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4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drawings/drawing5.xml" ContentType="application/vnd.openxmlformats-officedocument.drawingml.chartshapes+xml"/>
  <Override PartName="/ppt/charts/chart8.xml" ContentType="application/vnd.openxmlformats-officedocument.drawingml.chart+xml"/>
  <Override PartName="/ppt/drawings/drawing6.xml" ContentType="application/vnd.openxmlformats-officedocument.drawingml.chartshapes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7.xml" ContentType="application/vnd.openxmlformats-officedocument.drawingml.chartshapes+xml"/>
  <Override PartName="/ppt/charts/chart10.xml" ContentType="application/vnd.openxmlformats-officedocument.drawingml.chart+xml"/>
  <Override PartName="/ppt/drawings/drawing8.xml" ContentType="application/vnd.openxmlformats-officedocument.drawingml.chartshapes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71" r:id="rId2"/>
    <p:sldId id="272" r:id="rId3"/>
    <p:sldId id="294" r:id="rId4"/>
    <p:sldId id="280" r:id="rId5"/>
    <p:sldId id="308" r:id="rId6"/>
    <p:sldId id="260" r:id="rId7"/>
    <p:sldId id="259" r:id="rId8"/>
    <p:sldId id="279" r:id="rId9"/>
    <p:sldId id="263" r:id="rId10"/>
    <p:sldId id="262" r:id="rId11"/>
    <p:sldId id="268" r:id="rId12"/>
    <p:sldId id="261" r:id="rId13"/>
    <p:sldId id="256" r:id="rId14"/>
    <p:sldId id="288" r:id="rId15"/>
    <p:sldId id="287" r:id="rId16"/>
    <p:sldId id="264" r:id="rId17"/>
    <p:sldId id="265" r:id="rId18"/>
    <p:sldId id="282" r:id="rId19"/>
    <p:sldId id="284" r:id="rId20"/>
    <p:sldId id="267" r:id="rId21"/>
    <p:sldId id="269" r:id="rId22"/>
    <p:sldId id="270" r:id="rId23"/>
    <p:sldId id="293" r:id="rId24"/>
    <p:sldId id="291" r:id="rId25"/>
    <p:sldId id="292" r:id="rId26"/>
    <p:sldId id="290" r:id="rId27"/>
    <p:sldId id="281" r:id="rId28"/>
    <p:sldId id="307" r:id="rId29"/>
    <p:sldId id="320" r:id="rId30"/>
    <p:sldId id="321" r:id="rId31"/>
    <p:sldId id="316" r:id="rId32"/>
    <p:sldId id="315" r:id="rId33"/>
    <p:sldId id="317" r:id="rId34"/>
    <p:sldId id="309" r:id="rId35"/>
    <p:sldId id="310" r:id="rId36"/>
    <p:sldId id="314" r:id="rId37"/>
    <p:sldId id="311" r:id="rId38"/>
    <p:sldId id="312" r:id="rId39"/>
    <p:sldId id="318" r:id="rId40"/>
    <p:sldId id="313" r:id="rId41"/>
    <p:sldId id="319" r:id="rId42"/>
    <p:sldId id="295" r:id="rId43"/>
    <p:sldId id="296" r:id="rId44"/>
    <p:sldId id="298" r:id="rId45"/>
    <p:sldId id="297" r:id="rId46"/>
    <p:sldId id="299" r:id="rId47"/>
    <p:sldId id="300" r:id="rId48"/>
    <p:sldId id="301" r:id="rId49"/>
    <p:sldId id="305" r:id="rId50"/>
    <p:sldId id="304" r:id="rId51"/>
    <p:sldId id="303" r:id="rId52"/>
    <p:sldId id="302" r:id="rId53"/>
    <p:sldId id="306" r:id="rId54"/>
    <p:sldId id="285" r:id="rId55"/>
    <p:sldId id="286" r:id="rId5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68" autoAdjust="0"/>
    <p:restoredTop sz="94660"/>
  </p:normalViewPr>
  <p:slideViewPr>
    <p:cSldViewPr snapToGrid="0">
      <p:cViewPr varScale="1">
        <p:scale>
          <a:sx n="88" d="100"/>
          <a:sy n="88" d="100"/>
        </p:scale>
        <p:origin x="75" y="29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lint.Summers\Desktop\ISNATT%20Paper\2nd%20experiment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C:\Users\Clint.Summers\Desktop\BWR%20off%20gas%20group\2016-07-30\ogs%20temp%20datas.xlsx" TargetMode="Externa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lint.Summers\Desktop\BWR%20off%20gas%20group\OGS%20DATA%202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\\NUCON-SERVER1\lab\ISNATT%20Ignition%20studies\2nd%20experiment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\\NUCON-SERVER1\lab\ISNATT%20Ignition%20studies\2nd%20experiment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F:\2016-06-02\CO%20shutdown%20experiment.xlsx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G:\2016-10-07\device%201_2016-10-07_14-37-22.csv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lint.summers.128Z\Music\coco2type3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C:\Users\Clint.Summers\AppData\Roaming\Microsoft\Excel\ogs%20easy%20bottom%20(version%201).xlsb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C:\Users\Clint.Summers\AppData\Roaming\Microsoft\Excel\ogs%20easy%20top%20(version%201).xlsb" TargetMode="Externa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lint.Summers\Desktop\BWR%20off%20gas%20group\2016-07-30\ogs%20temp%20datas.xlsx" TargetMode="Externa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1" dirty="0">
                <a:solidFill>
                  <a:schemeClr val="tx1"/>
                </a:solidFill>
              </a:rPr>
              <a:t>Type II Tray Ignition Studies, Temperature</a:t>
            </a:r>
            <a:r>
              <a:rPr lang="en-US" sz="2400" b="1" baseline="0" dirty="0">
                <a:solidFill>
                  <a:schemeClr val="tx1"/>
                </a:solidFill>
              </a:rPr>
              <a:t> Vs. Time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'device 1_2016-05-24_15-33-49'!$B$2</c:f>
              <c:strCache>
                <c:ptCount val="1"/>
                <c:pt idx="0">
                  <c:v>CH1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1_2016-05-24_15-33-49'!$B$3:$B$7492</c:f>
              <c:numCache>
                <c:formatCode>General</c:formatCode>
                <c:ptCount val="7490"/>
                <c:pt idx="0">
                  <c:v>27.7</c:v>
                </c:pt>
                <c:pt idx="1">
                  <c:v>27.7</c:v>
                </c:pt>
                <c:pt idx="2">
                  <c:v>27.7</c:v>
                </c:pt>
                <c:pt idx="3">
                  <c:v>27.8</c:v>
                </c:pt>
                <c:pt idx="4">
                  <c:v>27.8</c:v>
                </c:pt>
                <c:pt idx="5">
                  <c:v>27.7</c:v>
                </c:pt>
                <c:pt idx="6">
                  <c:v>27.7</c:v>
                </c:pt>
                <c:pt idx="7">
                  <c:v>27.7</c:v>
                </c:pt>
                <c:pt idx="8">
                  <c:v>27.7</c:v>
                </c:pt>
                <c:pt idx="9">
                  <c:v>27.8</c:v>
                </c:pt>
                <c:pt idx="10">
                  <c:v>27.8</c:v>
                </c:pt>
                <c:pt idx="11">
                  <c:v>27.7</c:v>
                </c:pt>
                <c:pt idx="12">
                  <c:v>27.7</c:v>
                </c:pt>
                <c:pt idx="13">
                  <c:v>27.7</c:v>
                </c:pt>
                <c:pt idx="14">
                  <c:v>27.7</c:v>
                </c:pt>
                <c:pt idx="15">
                  <c:v>27.7</c:v>
                </c:pt>
                <c:pt idx="16">
                  <c:v>27.7</c:v>
                </c:pt>
                <c:pt idx="17">
                  <c:v>27.7</c:v>
                </c:pt>
                <c:pt idx="18">
                  <c:v>27.7</c:v>
                </c:pt>
                <c:pt idx="19">
                  <c:v>27.7</c:v>
                </c:pt>
                <c:pt idx="20">
                  <c:v>27.6</c:v>
                </c:pt>
                <c:pt idx="21">
                  <c:v>27.5</c:v>
                </c:pt>
                <c:pt idx="22">
                  <c:v>27.5</c:v>
                </c:pt>
                <c:pt idx="23">
                  <c:v>27.5</c:v>
                </c:pt>
                <c:pt idx="24">
                  <c:v>27.4</c:v>
                </c:pt>
                <c:pt idx="25">
                  <c:v>27.4</c:v>
                </c:pt>
                <c:pt idx="26">
                  <c:v>27.4</c:v>
                </c:pt>
                <c:pt idx="27">
                  <c:v>27.4</c:v>
                </c:pt>
                <c:pt idx="28">
                  <c:v>27.3</c:v>
                </c:pt>
                <c:pt idx="29">
                  <c:v>27.3</c:v>
                </c:pt>
                <c:pt idx="30">
                  <c:v>27.3</c:v>
                </c:pt>
                <c:pt idx="31">
                  <c:v>27.3</c:v>
                </c:pt>
                <c:pt idx="32">
                  <c:v>27.3</c:v>
                </c:pt>
                <c:pt idx="33">
                  <c:v>27.3</c:v>
                </c:pt>
                <c:pt idx="34">
                  <c:v>27.3</c:v>
                </c:pt>
                <c:pt idx="35">
                  <c:v>27.3</c:v>
                </c:pt>
                <c:pt idx="36">
                  <c:v>27.2</c:v>
                </c:pt>
                <c:pt idx="37">
                  <c:v>27.2</c:v>
                </c:pt>
                <c:pt idx="38">
                  <c:v>27.2</c:v>
                </c:pt>
                <c:pt idx="39">
                  <c:v>27.2</c:v>
                </c:pt>
                <c:pt idx="40">
                  <c:v>27.2</c:v>
                </c:pt>
                <c:pt idx="41">
                  <c:v>27.2</c:v>
                </c:pt>
                <c:pt idx="42">
                  <c:v>27.2</c:v>
                </c:pt>
                <c:pt idx="43">
                  <c:v>27.1</c:v>
                </c:pt>
                <c:pt idx="44">
                  <c:v>27.1</c:v>
                </c:pt>
                <c:pt idx="45">
                  <c:v>27.1</c:v>
                </c:pt>
                <c:pt idx="46">
                  <c:v>27.1</c:v>
                </c:pt>
                <c:pt idx="47">
                  <c:v>27.1</c:v>
                </c:pt>
                <c:pt idx="48">
                  <c:v>27</c:v>
                </c:pt>
                <c:pt idx="49">
                  <c:v>27</c:v>
                </c:pt>
                <c:pt idx="50">
                  <c:v>27</c:v>
                </c:pt>
                <c:pt idx="51">
                  <c:v>27</c:v>
                </c:pt>
                <c:pt idx="52">
                  <c:v>27</c:v>
                </c:pt>
                <c:pt idx="53">
                  <c:v>27</c:v>
                </c:pt>
                <c:pt idx="54">
                  <c:v>27</c:v>
                </c:pt>
                <c:pt idx="55">
                  <c:v>27</c:v>
                </c:pt>
                <c:pt idx="56">
                  <c:v>27</c:v>
                </c:pt>
                <c:pt idx="57">
                  <c:v>27</c:v>
                </c:pt>
                <c:pt idx="58">
                  <c:v>27</c:v>
                </c:pt>
                <c:pt idx="59">
                  <c:v>27</c:v>
                </c:pt>
                <c:pt idx="60">
                  <c:v>27</c:v>
                </c:pt>
                <c:pt idx="61">
                  <c:v>27</c:v>
                </c:pt>
                <c:pt idx="62">
                  <c:v>27</c:v>
                </c:pt>
                <c:pt idx="63">
                  <c:v>27</c:v>
                </c:pt>
                <c:pt idx="64">
                  <c:v>26.9</c:v>
                </c:pt>
                <c:pt idx="65">
                  <c:v>26.9</c:v>
                </c:pt>
                <c:pt idx="66">
                  <c:v>26.9</c:v>
                </c:pt>
                <c:pt idx="67">
                  <c:v>27</c:v>
                </c:pt>
                <c:pt idx="68">
                  <c:v>27</c:v>
                </c:pt>
                <c:pt idx="69">
                  <c:v>27</c:v>
                </c:pt>
                <c:pt idx="70">
                  <c:v>27</c:v>
                </c:pt>
                <c:pt idx="71">
                  <c:v>26.9</c:v>
                </c:pt>
                <c:pt idx="72">
                  <c:v>27</c:v>
                </c:pt>
                <c:pt idx="73">
                  <c:v>27</c:v>
                </c:pt>
                <c:pt idx="74">
                  <c:v>27</c:v>
                </c:pt>
                <c:pt idx="75">
                  <c:v>27</c:v>
                </c:pt>
                <c:pt idx="76">
                  <c:v>26.9</c:v>
                </c:pt>
                <c:pt idx="77">
                  <c:v>26.9</c:v>
                </c:pt>
                <c:pt idx="78">
                  <c:v>26.9</c:v>
                </c:pt>
                <c:pt idx="79">
                  <c:v>27</c:v>
                </c:pt>
                <c:pt idx="80">
                  <c:v>27</c:v>
                </c:pt>
                <c:pt idx="81">
                  <c:v>27</c:v>
                </c:pt>
                <c:pt idx="82">
                  <c:v>27</c:v>
                </c:pt>
                <c:pt idx="83">
                  <c:v>27.1</c:v>
                </c:pt>
                <c:pt idx="84">
                  <c:v>27.1</c:v>
                </c:pt>
                <c:pt idx="85">
                  <c:v>27</c:v>
                </c:pt>
                <c:pt idx="86">
                  <c:v>27</c:v>
                </c:pt>
                <c:pt idx="87">
                  <c:v>27</c:v>
                </c:pt>
                <c:pt idx="88">
                  <c:v>27</c:v>
                </c:pt>
                <c:pt idx="89">
                  <c:v>27</c:v>
                </c:pt>
                <c:pt idx="90">
                  <c:v>27</c:v>
                </c:pt>
                <c:pt idx="91">
                  <c:v>27</c:v>
                </c:pt>
                <c:pt idx="92">
                  <c:v>27</c:v>
                </c:pt>
                <c:pt idx="93">
                  <c:v>27.1</c:v>
                </c:pt>
                <c:pt idx="94">
                  <c:v>27.1</c:v>
                </c:pt>
                <c:pt idx="95">
                  <c:v>27</c:v>
                </c:pt>
                <c:pt idx="96">
                  <c:v>27.1</c:v>
                </c:pt>
                <c:pt idx="97">
                  <c:v>27.1</c:v>
                </c:pt>
                <c:pt idx="98">
                  <c:v>27.1</c:v>
                </c:pt>
                <c:pt idx="99">
                  <c:v>27</c:v>
                </c:pt>
                <c:pt idx="100">
                  <c:v>27.1</c:v>
                </c:pt>
                <c:pt idx="101">
                  <c:v>27.1</c:v>
                </c:pt>
                <c:pt idx="102">
                  <c:v>27.1</c:v>
                </c:pt>
                <c:pt idx="103">
                  <c:v>27.1</c:v>
                </c:pt>
                <c:pt idx="104">
                  <c:v>27</c:v>
                </c:pt>
                <c:pt idx="105">
                  <c:v>27.1</c:v>
                </c:pt>
                <c:pt idx="106">
                  <c:v>27.1</c:v>
                </c:pt>
                <c:pt idx="107">
                  <c:v>27.2</c:v>
                </c:pt>
                <c:pt idx="108">
                  <c:v>27.2</c:v>
                </c:pt>
                <c:pt idx="109">
                  <c:v>27.1</c:v>
                </c:pt>
                <c:pt idx="110">
                  <c:v>27.1</c:v>
                </c:pt>
                <c:pt idx="111">
                  <c:v>27.2</c:v>
                </c:pt>
                <c:pt idx="112">
                  <c:v>27.2</c:v>
                </c:pt>
                <c:pt idx="113">
                  <c:v>27.2</c:v>
                </c:pt>
                <c:pt idx="114">
                  <c:v>27.1</c:v>
                </c:pt>
                <c:pt idx="115">
                  <c:v>27.2</c:v>
                </c:pt>
                <c:pt idx="116">
                  <c:v>27.2</c:v>
                </c:pt>
                <c:pt idx="117">
                  <c:v>27.2</c:v>
                </c:pt>
                <c:pt idx="118">
                  <c:v>27.2</c:v>
                </c:pt>
                <c:pt idx="119">
                  <c:v>27.2</c:v>
                </c:pt>
                <c:pt idx="120">
                  <c:v>27.1</c:v>
                </c:pt>
                <c:pt idx="121">
                  <c:v>27.1</c:v>
                </c:pt>
                <c:pt idx="122">
                  <c:v>27.2</c:v>
                </c:pt>
                <c:pt idx="123">
                  <c:v>27.2</c:v>
                </c:pt>
                <c:pt idx="124">
                  <c:v>27.3</c:v>
                </c:pt>
                <c:pt idx="125">
                  <c:v>27.2</c:v>
                </c:pt>
                <c:pt idx="126">
                  <c:v>27.3</c:v>
                </c:pt>
                <c:pt idx="127">
                  <c:v>27.2</c:v>
                </c:pt>
                <c:pt idx="128">
                  <c:v>27.2</c:v>
                </c:pt>
                <c:pt idx="129">
                  <c:v>27.2</c:v>
                </c:pt>
                <c:pt idx="130">
                  <c:v>27.3</c:v>
                </c:pt>
                <c:pt idx="131">
                  <c:v>27.2</c:v>
                </c:pt>
                <c:pt idx="132">
                  <c:v>27.3</c:v>
                </c:pt>
                <c:pt idx="133">
                  <c:v>27.3</c:v>
                </c:pt>
                <c:pt idx="134">
                  <c:v>27.2</c:v>
                </c:pt>
                <c:pt idx="135">
                  <c:v>27.2</c:v>
                </c:pt>
                <c:pt idx="136">
                  <c:v>27.2</c:v>
                </c:pt>
                <c:pt idx="137">
                  <c:v>27.2</c:v>
                </c:pt>
                <c:pt idx="138">
                  <c:v>27.3</c:v>
                </c:pt>
                <c:pt idx="139">
                  <c:v>27.3</c:v>
                </c:pt>
                <c:pt idx="140">
                  <c:v>27.2</c:v>
                </c:pt>
                <c:pt idx="141">
                  <c:v>27.3</c:v>
                </c:pt>
                <c:pt idx="142">
                  <c:v>27.3</c:v>
                </c:pt>
                <c:pt idx="143">
                  <c:v>27.3</c:v>
                </c:pt>
                <c:pt idx="144">
                  <c:v>27.3</c:v>
                </c:pt>
                <c:pt idx="145">
                  <c:v>27.3</c:v>
                </c:pt>
                <c:pt idx="146">
                  <c:v>27.3</c:v>
                </c:pt>
                <c:pt idx="147">
                  <c:v>27.3</c:v>
                </c:pt>
                <c:pt idx="148">
                  <c:v>27.3</c:v>
                </c:pt>
                <c:pt idx="149">
                  <c:v>27.3</c:v>
                </c:pt>
                <c:pt idx="150">
                  <c:v>27.3</c:v>
                </c:pt>
                <c:pt idx="151">
                  <c:v>27.3</c:v>
                </c:pt>
                <c:pt idx="152">
                  <c:v>27.3</c:v>
                </c:pt>
                <c:pt idx="153">
                  <c:v>27.3</c:v>
                </c:pt>
                <c:pt idx="154">
                  <c:v>27.3</c:v>
                </c:pt>
                <c:pt idx="155">
                  <c:v>27.4</c:v>
                </c:pt>
                <c:pt idx="156">
                  <c:v>27.4</c:v>
                </c:pt>
                <c:pt idx="157">
                  <c:v>27.4</c:v>
                </c:pt>
                <c:pt idx="158">
                  <c:v>27.3</c:v>
                </c:pt>
                <c:pt idx="159">
                  <c:v>27.4</c:v>
                </c:pt>
                <c:pt idx="160">
                  <c:v>27.3</c:v>
                </c:pt>
                <c:pt idx="161">
                  <c:v>27.4</c:v>
                </c:pt>
                <c:pt idx="162">
                  <c:v>27.3</c:v>
                </c:pt>
                <c:pt idx="163">
                  <c:v>27.3</c:v>
                </c:pt>
                <c:pt idx="164">
                  <c:v>27.5</c:v>
                </c:pt>
                <c:pt idx="165">
                  <c:v>27.5</c:v>
                </c:pt>
                <c:pt idx="166">
                  <c:v>27.5</c:v>
                </c:pt>
                <c:pt idx="167">
                  <c:v>27.5</c:v>
                </c:pt>
                <c:pt idx="168">
                  <c:v>27.5</c:v>
                </c:pt>
                <c:pt idx="169">
                  <c:v>27.5</c:v>
                </c:pt>
                <c:pt idx="170">
                  <c:v>27.5</c:v>
                </c:pt>
                <c:pt idx="171">
                  <c:v>27.5</c:v>
                </c:pt>
                <c:pt idx="172">
                  <c:v>27.5</c:v>
                </c:pt>
                <c:pt idx="173">
                  <c:v>27.5</c:v>
                </c:pt>
                <c:pt idx="174">
                  <c:v>27.5</c:v>
                </c:pt>
                <c:pt idx="175">
                  <c:v>27.5</c:v>
                </c:pt>
                <c:pt idx="176">
                  <c:v>27.5</c:v>
                </c:pt>
                <c:pt idx="177">
                  <c:v>27.6</c:v>
                </c:pt>
                <c:pt idx="178">
                  <c:v>27.6</c:v>
                </c:pt>
                <c:pt idx="179">
                  <c:v>27.5</c:v>
                </c:pt>
                <c:pt idx="180">
                  <c:v>27.5</c:v>
                </c:pt>
                <c:pt idx="181">
                  <c:v>27.6</c:v>
                </c:pt>
                <c:pt idx="182">
                  <c:v>27.6</c:v>
                </c:pt>
                <c:pt idx="183">
                  <c:v>27.5</c:v>
                </c:pt>
                <c:pt idx="184">
                  <c:v>27.5</c:v>
                </c:pt>
                <c:pt idx="185">
                  <c:v>27.5</c:v>
                </c:pt>
                <c:pt idx="186">
                  <c:v>27.6</c:v>
                </c:pt>
                <c:pt idx="187">
                  <c:v>27.6</c:v>
                </c:pt>
                <c:pt idx="188">
                  <c:v>27.5</c:v>
                </c:pt>
                <c:pt idx="189">
                  <c:v>27.5</c:v>
                </c:pt>
                <c:pt idx="190">
                  <c:v>27.5</c:v>
                </c:pt>
                <c:pt idx="191">
                  <c:v>27.5</c:v>
                </c:pt>
                <c:pt idx="192">
                  <c:v>27.5</c:v>
                </c:pt>
                <c:pt idx="193">
                  <c:v>27.5</c:v>
                </c:pt>
                <c:pt idx="194">
                  <c:v>27.5</c:v>
                </c:pt>
                <c:pt idx="195">
                  <c:v>27.5</c:v>
                </c:pt>
                <c:pt idx="196">
                  <c:v>27.5</c:v>
                </c:pt>
                <c:pt idx="197">
                  <c:v>27.5</c:v>
                </c:pt>
                <c:pt idx="198">
                  <c:v>27.5</c:v>
                </c:pt>
                <c:pt idx="199">
                  <c:v>27.4</c:v>
                </c:pt>
                <c:pt idx="200">
                  <c:v>27.5</c:v>
                </c:pt>
                <c:pt idx="201">
                  <c:v>27.5</c:v>
                </c:pt>
                <c:pt idx="202">
                  <c:v>27.5</c:v>
                </c:pt>
                <c:pt idx="203">
                  <c:v>27.5</c:v>
                </c:pt>
                <c:pt idx="204">
                  <c:v>27.3</c:v>
                </c:pt>
                <c:pt idx="205">
                  <c:v>27.4</c:v>
                </c:pt>
                <c:pt idx="206">
                  <c:v>27.4</c:v>
                </c:pt>
                <c:pt idx="207">
                  <c:v>27.3</c:v>
                </c:pt>
                <c:pt idx="208">
                  <c:v>27.4</c:v>
                </c:pt>
                <c:pt idx="209">
                  <c:v>27.4</c:v>
                </c:pt>
                <c:pt idx="210">
                  <c:v>27.4</c:v>
                </c:pt>
                <c:pt idx="211">
                  <c:v>27.3</c:v>
                </c:pt>
                <c:pt idx="212">
                  <c:v>27.3</c:v>
                </c:pt>
                <c:pt idx="213">
                  <c:v>27.3</c:v>
                </c:pt>
                <c:pt idx="214">
                  <c:v>27.3</c:v>
                </c:pt>
                <c:pt idx="215">
                  <c:v>27.3</c:v>
                </c:pt>
                <c:pt idx="216">
                  <c:v>27.4</c:v>
                </c:pt>
                <c:pt idx="217">
                  <c:v>27.4</c:v>
                </c:pt>
                <c:pt idx="218">
                  <c:v>27.3</c:v>
                </c:pt>
                <c:pt idx="219">
                  <c:v>27.3</c:v>
                </c:pt>
                <c:pt idx="220">
                  <c:v>27.3</c:v>
                </c:pt>
                <c:pt idx="221">
                  <c:v>27.3</c:v>
                </c:pt>
                <c:pt idx="222">
                  <c:v>27.3</c:v>
                </c:pt>
                <c:pt idx="223">
                  <c:v>27.4</c:v>
                </c:pt>
                <c:pt idx="224">
                  <c:v>27.4</c:v>
                </c:pt>
                <c:pt idx="225">
                  <c:v>27.4</c:v>
                </c:pt>
                <c:pt idx="226">
                  <c:v>27.4</c:v>
                </c:pt>
                <c:pt idx="227">
                  <c:v>27.4</c:v>
                </c:pt>
                <c:pt idx="228">
                  <c:v>27.3</c:v>
                </c:pt>
                <c:pt idx="229">
                  <c:v>27.3</c:v>
                </c:pt>
                <c:pt idx="230">
                  <c:v>27.4</c:v>
                </c:pt>
                <c:pt idx="231">
                  <c:v>27.3</c:v>
                </c:pt>
                <c:pt idx="232">
                  <c:v>27.4</c:v>
                </c:pt>
                <c:pt idx="233">
                  <c:v>27.4</c:v>
                </c:pt>
                <c:pt idx="234">
                  <c:v>27.5</c:v>
                </c:pt>
                <c:pt idx="235">
                  <c:v>27.5</c:v>
                </c:pt>
                <c:pt idx="236">
                  <c:v>27.5</c:v>
                </c:pt>
                <c:pt idx="237">
                  <c:v>27.3</c:v>
                </c:pt>
                <c:pt idx="238">
                  <c:v>27.4</c:v>
                </c:pt>
                <c:pt idx="239">
                  <c:v>27.5</c:v>
                </c:pt>
                <c:pt idx="240">
                  <c:v>27.5</c:v>
                </c:pt>
                <c:pt idx="241">
                  <c:v>27.4</c:v>
                </c:pt>
                <c:pt idx="242">
                  <c:v>27.5</c:v>
                </c:pt>
                <c:pt idx="243">
                  <c:v>27.5</c:v>
                </c:pt>
                <c:pt idx="244">
                  <c:v>27.5</c:v>
                </c:pt>
                <c:pt idx="245">
                  <c:v>27.5</c:v>
                </c:pt>
                <c:pt idx="246">
                  <c:v>27.5</c:v>
                </c:pt>
                <c:pt idx="247">
                  <c:v>27.5</c:v>
                </c:pt>
                <c:pt idx="248">
                  <c:v>27.5</c:v>
                </c:pt>
                <c:pt idx="249">
                  <c:v>27.5</c:v>
                </c:pt>
                <c:pt idx="250">
                  <c:v>27.5</c:v>
                </c:pt>
                <c:pt idx="251">
                  <c:v>27.5</c:v>
                </c:pt>
                <c:pt idx="252">
                  <c:v>27.5</c:v>
                </c:pt>
                <c:pt idx="253">
                  <c:v>27.5</c:v>
                </c:pt>
                <c:pt idx="254">
                  <c:v>27.6</c:v>
                </c:pt>
                <c:pt idx="255">
                  <c:v>27.5</c:v>
                </c:pt>
                <c:pt idx="256">
                  <c:v>27.5</c:v>
                </c:pt>
                <c:pt idx="257">
                  <c:v>27.5</c:v>
                </c:pt>
                <c:pt idx="258">
                  <c:v>27.5</c:v>
                </c:pt>
                <c:pt idx="259">
                  <c:v>27.5</c:v>
                </c:pt>
                <c:pt idx="260">
                  <c:v>27.5</c:v>
                </c:pt>
                <c:pt idx="261">
                  <c:v>27.6</c:v>
                </c:pt>
                <c:pt idx="262">
                  <c:v>27.5</c:v>
                </c:pt>
                <c:pt idx="263">
                  <c:v>27.5</c:v>
                </c:pt>
                <c:pt idx="264">
                  <c:v>27.5</c:v>
                </c:pt>
                <c:pt idx="265">
                  <c:v>27.5</c:v>
                </c:pt>
                <c:pt idx="266">
                  <c:v>27.6</c:v>
                </c:pt>
                <c:pt idx="267">
                  <c:v>27.6</c:v>
                </c:pt>
                <c:pt idx="268">
                  <c:v>27.6</c:v>
                </c:pt>
                <c:pt idx="269">
                  <c:v>27.6</c:v>
                </c:pt>
                <c:pt idx="270">
                  <c:v>27.7</c:v>
                </c:pt>
                <c:pt idx="271">
                  <c:v>27.7</c:v>
                </c:pt>
                <c:pt idx="272">
                  <c:v>27.6</c:v>
                </c:pt>
                <c:pt idx="273">
                  <c:v>27.7</c:v>
                </c:pt>
                <c:pt idx="274">
                  <c:v>27.6</c:v>
                </c:pt>
                <c:pt idx="275">
                  <c:v>27.6</c:v>
                </c:pt>
                <c:pt idx="276">
                  <c:v>27.7</c:v>
                </c:pt>
                <c:pt idx="277">
                  <c:v>27.7</c:v>
                </c:pt>
                <c:pt idx="278">
                  <c:v>27.7</c:v>
                </c:pt>
                <c:pt idx="279">
                  <c:v>27.7</c:v>
                </c:pt>
                <c:pt idx="280">
                  <c:v>27.7</c:v>
                </c:pt>
                <c:pt idx="281">
                  <c:v>27.7</c:v>
                </c:pt>
                <c:pt idx="282">
                  <c:v>27.7</c:v>
                </c:pt>
                <c:pt idx="283">
                  <c:v>27.8</c:v>
                </c:pt>
                <c:pt idx="284">
                  <c:v>27.7</c:v>
                </c:pt>
                <c:pt idx="285">
                  <c:v>27.7</c:v>
                </c:pt>
                <c:pt idx="286">
                  <c:v>27.8</c:v>
                </c:pt>
                <c:pt idx="287">
                  <c:v>27.8</c:v>
                </c:pt>
                <c:pt idx="288">
                  <c:v>27.8</c:v>
                </c:pt>
                <c:pt idx="289">
                  <c:v>27.8</c:v>
                </c:pt>
                <c:pt idx="290">
                  <c:v>27.8</c:v>
                </c:pt>
                <c:pt idx="291">
                  <c:v>27.8</c:v>
                </c:pt>
                <c:pt idx="292">
                  <c:v>27.9</c:v>
                </c:pt>
                <c:pt idx="293">
                  <c:v>27.9</c:v>
                </c:pt>
                <c:pt idx="294">
                  <c:v>27.9</c:v>
                </c:pt>
                <c:pt idx="295">
                  <c:v>27.8</c:v>
                </c:pt>
                <c:pt idx="296">
                  <c:v>27.9</c:v>
                </c:pt>
                <c:pt idx="297">
                  <c:v>27.9</c:v>
                </c:pt>
                <c:pt idx="298">
                  <c:v>27.9</c:v>
                </c:pt>
                <c:pt idx="299">
                  <c:v>27.9</c:v>
                </c:pt>
                <c:pt idx="300">
                  <c:v>27.9</c:v>
                </c:pt>
                <c:pt idx="301">
                  <c:v>27.9</c:v>
                </c:pt>
                <c:pt idx="302">
                  <c:v>27.9</c:v>
                </c:pt>
                <c:pt idx="303">
                  <c:v>27.9</c:v>
                </c:pt>
                <c:pt idx="304">
                  <c:v>28</c:v>
                </c:pt>
                <c:pt idx="305">
                  <c:v>28</c:v>
                </c:pt>
                <c:pt idx="306">
                  <c:v>28</c:v>
                </c:pt>
                <c:pt idx="307">
                  <c:v>28</c:v>
                </c:pt>
                <c:pt idx="308">
                  <c:v>28</c:v>
                </c:pt>
                <c:pt idx="309">
                  <c:v>28</c:v>
                </c:pt>
                <c:pt idx="310">
                  <c:v>28</c:v>
                </c:pt>
                <c:pt idx="311">
                  <c:v>28.1</c:v>
                </c:pt>
                <c:pt idx="312">
                  <c:v>28.1</c:v>
                </c:pt>
                <c:pt idx="313">
                  <c:v>28</c:v>
                </c:pt>
                <c:pt idx="314">
                  <c:v>28</c:v>
                </c:pt>
                <c:pt idx="315">
                  <c:v>28</c:v>
                </c:pt>
                <c:pt idx="316">
                  <c:v>28.1</c:v>
                </c:pt>
                <c:pt idx="317">
                  <c:v>28.1</c:v>
                </c:pt>
                <c:pt idx="318">
                  <c:v>28.3</c:v>
                </c:pt>
                <c:pt idx="319">
                  <c:v>28.5</c:v>
                </c:pt>
                <c:pt idx="320">
                  <c:v>28.6</c:v>
                </c:pt>
                <c:pt idx="321">
                  <c:v>28.7</c:v>
                </c:pt>
                <c:pt idx="322">
                  <c:v>28.8</c:v>
                </c:pt>
                <c:pt idx="323">
                  <c:v>29.2</c:v>
                </c:pt>
                <c:pt idx="324">
                  <c:v>29.5</c:v>
                </c:pt>
                <c:pt idx="325">
                  <c:v>29.6</c:v>
                </c:pt>
                <c:pt idx="326">
                  <c:v>29.9</c:v>
                </c:pt>
                <c:pt idx="327">
                  <c:v>30.3</c:v>
                </c:pt>
                <c:pt idx="328">
                  <c:v>30.6</c:v>
                </c:pt>
                <c:pt idx="329">
                  <c:v>30.9</c:v>
                </c:pt>
                <c:pt idx="330">
                  <c:v>31.3</c:v>
                </c:pt>
                <c:pt idx="331">
                  <c:v>31.7</c:v>
                </c:pt>
                <c:pt idx="332">
                  <c:v>32.1</c:v>
                </c:pt>
                <c:pt idx="333">
                  <c:v>32.5</c:v>
                </c:pt>
                <c:pt idx="334">
                  <c:v>33</c:v>
                </c:pt>
                <c:pt idx="335">
                  <c:v>33.5</c:v>
                </c:pt>
                <c:pt idx="336">
                  <c:v>34</c:v>
                </c:pt>
                <c:pt idx="337">
                  <c:v>34.700000000000003</c:v>
                </c:pt>
                <c:pt idx="338">
                  <c:v>35.200000000000003</c:v>
                </c:pt>
                <c:pt idx="339">
                  <c:v>35.799999999999997</c:v>
                </c:pt>
                <c:pt idx="340">
                  <c:v>36.4</c:v>
                </c:pt>
                <c:pt idx="341">
                  <c:v>37</c:v>
                </c:pt>
                <c:pt idx="342">
                  <c:v>37.799999999999997</c:v>
                </c:pt>
                <c:pt idx="343">
                  <c:v>38.6</c:v>
                </c:pt>
                <c:pt idx="344">
                  <c:v>39.299999999999997</c:v>
                </c:pt>
                <c:pt idx="345">
                  <c:v>40.1</c:v>
                </c:pt>
                <c:pt idx="346">
                  <c:v>40.9</c:v>
                </c:pt>
                <c:pt idx="347">
                  <c:v>41.7</c:v>
                </c:pt>
                <c:pt idx="348">
                  <c:v>42.6</c:v>
                </c:pt>
                <c:pt idx="349">
                  <c:v>43.6</c:v>
                </c:pt>
                <c:pt idx="350">
                  <c:v>44.5</c:v>
                </c:pt>
                <c:pt idx="351">
                  <c:v>45.7</c:v>
                </c:pt>
                <c:pt idx="352">
                  <c:v>46.8</c:v>
                </c:pt>
                <c:pt idx="353">
                  <c:v>48</c:v>
                </c:pt>
                <c:pt idx="354">
                  <c:v>49.4</c:v>
                </c:pt>
                <c:pt idx="355">
                  <c:v>50.9</c:v>
                </c:pt>
                <c:pt idx="356">
                  <c:v>52.5</c:v>
                </c:pt>
                <c:pt idx="357">
                  <c:v>54.1</c:v>
                </c:pt>
                <c:pt idx="358">
                  <c:v>55.8</c:v>
                </c:pt>
                <c:pt idx="359">
                  <c:v>57.6</c:v>
                </c:pt>
                <c:pt idx="360">
                  <c:v>59.7</c:v>
                </c:pt>
                <c:pt idx="361">
                  <c:v>61.9</c:v>
                </c:pt>
                <c:pt idx="362">
                  <c:v>64.2</c:v>
                </c:pt>
                <c:pt idx="363">
                  <c:v>66.5</c:v>
                </c:pt>
                <c:pt idx="364">
                  <c:v>69.3</c:v>
                </c:pt>
                <c:pt idx="365">
                  <c:v>72.099999999999994</c:v>
                </c:pt>
                <c:pt idx="366">
                  <c:v>75.2</c:v>
                </c:pt>
                <c:pt idx="367">
                  <c:v>78.400000000000006</c:v>
                </c:pt>
                <c:pt idx="368">
                  <c:v>82</c:v>
                </c:pt>
                <c:pt idx="369">
                  <c:v>85.8</c:v>
                </c:pt>
                <c:pt idx="370">
                  <c:v>89.7</c:v>
                </c:pt>
                <c:pt idx="371">
                  <c:v>94.1</c:v>
                </c:pt>
                <c:pt idx="372">
                  <c:v>99.1</c:v>
                </c:pt>
                <c:pt idx="373">
                  <c:v>104.7</c:v>
                </c:pt>
                <c:pt idx="374">
                  <c:v>110.8</c:v>
                </c:pt>
                <c:pt idx="375">
                  <c:v>117.4</c:v>
                </c:pt>
                <c:pt idx="376">
                  <c:v>124.9</c:v>
                </c:pt>
                <c:pt idx="377">
                  <c:v>133.19999999999999</c:v>
                </c:pt>
                <c:pt idx="378">
                  <c:v>142.9</c:v>
                </c:pt>
                <c:pt idx="379">
                  <c:v>153.9</c:v>
                </c:pt>
                <c:pt idx="380">
                  <c:v>165.6</c:v>
                </c:pt>
                <c:pt idx="381">
                  <c:v>177.6</c:v>
                </c:pt>
                <c:pt idx="382">
                  <c:v>191.8</c:v>
                </c:pt>
                <c:pt idx="383">
                  <c:v>207.1</c:v>
                </c:pt>
                <c:pt idx="384">
                  <c:v>223.3</c:v>
                </c:pt>
                <c:pt idx="385">
                  <c:v>241</c:v>
                </c:pt>
                <c:pt idx="386">
                  <c:v>259.89999999999998</c:v>
                </c:pt>
                <c:pt idx="387">
                  <c:v>280.3</c:v>
                </c:pt>
                <c:pt idx="388">
                  <c:v>300.89999999999998</c:v>
                </c:pt>
                <c:pt idx="389">
                  <c:v>322.39999999999998</c:v>
                </c:pt>
                <c:pt idx="390">
                  <c:v>343.8</c:v>
                </c:pt>
                <c:pt idx="391">
                  <c:v>364.4</c:v>
                </c:pt>
                <c:pt idx="392">
                  <c:v>385.4</c:v>
                </c:pt>
                <c:pt idx="393">
                  <c:v>406.2</c:v>
                </c:pt>
                <c:pt idx="394">
                  <c:v>427.1</c:v>
                </c:pt>
                <c:pt idx="395">
                  <c:v>447.5</c:v>
                </c:pt>
                <c:pt idx="396">
                  <c:v>467.3</c:v>
                </c:pt>
                <c:pt idx="397">
                  <c:v>486.3</c:v>
                </c:pt>
                <c:pt idx="398">
                  <c:v>504.5</c:v>
                </c:pt>
                <c:pt idx="399">
                  <c:v>520.4</c:v>
                </c:pt>
                <c:pt idx="400">
                  <c:v>535.29999999999995</c:v>
                </c:pt>
                <c:pt idx="401">
                  <c:v>548.6</c:v>
                </c:pt>
                <c:pt idx="402">
                  <c:v>561.70000000000005</c:v>
                </c:pt>
                <c:pt idx="403">
                  <c:v>574.29999999999995</c:v>
                </c:pt>
                <c:pt idx="404">
                  <c:v>586.20000000000005</c:v>
                </c:pt>
                <c:pt idx="405">
                  <c:v>597.1</c:v>
                </c:pt>
                <c:pt idx="406">
                  <c:v>606.70000000000005</c:v>
                </c:pt>
                <c:pt idx="407">
                  <c:v>615.79999999999995</c:v>
                </c:pt>
                <c:pt idx="408">
                  <c:v>624.4</c:v>
                </c:pt>
                <c:pt idx="409">
                  <c:v>631.70000000000005</c:v>
                </c:pt>
                <c:pt idx="410">
                  <c:v>638.29999999999995</c:v>
                </c:pt>
                <c:pt idx="411">
                  <c:v>644.5</c:v>
                </c:pt>
                <c:pt idx="412">
                  <c:v>649.9</c:v>
                </c:pt>
                <c:pt idx="413">
                  <c:v>654.1</c:v>
                </c:pt>
                <c:pt idx="414">
                  <c:v>657.4</c:v>
                </c:pt>
                <c:pt idx="415">
                  <c:v>660</c:v>
                </c:pt>
                <c:pt idx="416">
                  <c:v>662.2</c:v>
                </c:pt>
                <c:pt idx="417">
                  <c:v>663.9</c:v>
                </c:pt>
                <c:pt idx="418">
                  <c:v>665.5</c:v>
                </c:pt>
                <c:pt idx="419">
                  <c:v>666.7</c:v>
                </c:pt>
                <c:pt idx="420">
                  <c:v>667.9</c:v>
                </c:pt>
                <c:pt idx="421">
                  <c:v>669.6</c:v>
                </c:pt>
                <c:pt idx="422">
                  <c:v>670.9</c:v>
                </c:pt>
                <c:pt idx="423">
                  <c:v>671.5</c:v>
                </c:pt>
                <c:pt idx="424">
                  <c:v>671.5</c:v>
                </c:pt>
                <c:pt idx="425">
                  <c:v>671.3</c:v>
                </c:pt>
                <c:pt idx="426">
                  <c:v>671.2</c:v>
                </c:pt>
                <c:pt idx="427">
                  <c:v>670.8</c:v>
                </c:pt>
                <c:pt idx="428">
                  <c:v>670.4</c:v>
                </c:pt>
                <c:pt idx="429">
                  <c:v>669.8</c:v>
                </c:pt>
                <c:pt idx="430">
                  <c:v>668.9</c:v>
                </c:pt>
                <c:pt idx="431">
                  <c:v>668.2</c:v>
                </c:pt>
                <c:pt idx="432">
                  <c:v>667.5</c:v>
                </c:pt>
                <c:pt idx="433">
                  <c:v>666.9</c:v>
                </c:pt>
                <c:pt idx="434">
                  <c:v>666.9</c:v>
                </c:pt>
                <c:pt idx="435">
                  <c:v>666.4</c:v>
                </c:pt>
                <c:pt idx="436">
                  <c:v>666</c:v>
                </c:pt>
                <c:pt idx="437">
                  <c:v>665.5</c:v>
                </c:pt>
                <c:pt idx="438">
                  <c:v>664.8</c:v>
                </c:pt>
                <c:pt idx="439">
                  <c:v>664.2</c:v>
                </c:pt>
                <c:pt idx="440">
                  <c:v>663.6</c:v>
                </c:pt>
                <c:pt idx="441">
                  <c:v>662.9</c:v>
                </c:pt>
                <c:pt idx="442">
                  <c:v>662.1</c:v>
                </c:pt>
                <c:pt idx="443">
                  <c:v>661.4</c:v>
                </c:pt>
                <c:pt idx="444">
                  <c:v>660.6</c:v>
                </c:pt>
                <c:pt idx="445">
                  <c:v>659.7</c:v>
                </c:pt>
                <c:pt idx="446">
                  <c:v>659</c:v>
                </c:pt>
                <c:pt idx="447">
                  <c:v>658.2</c:v>
                </c:pt>
                <c:pt idx="448">
                  <c:v>657.4</c:v>
                </c:pt>
                <c:pt idx="449">
                  <c:v>656.7</c:v>
                </c:pt>
                <c:pt idx="450">
                  <c:v>656.1</c:v>
                </c:pt>
                <c:pt idx="451">
                  <c:v>655.5</c:v>
                </c:pt>
                <c:pt idx="452">
                  <c:v>654.9</c:v>
                </c:pt>
                <c:pt idx="453">
                  <c:v>654.4</c:v>
                </c:pt>
                <c:pt idx="454">
                  <c:v>653.9</c:v>
                </c:pt>
                <c:pt idx="455">
                  <c:v>653.4</c:v>
                </c:pt>
                <c:pt idx="456">
                  <c:v>653</c:v>
                </c:pt>
                <c:pt idx="457">
                  <c:v>652.6</c:v>
                </c:pt>
                <c:pt idx="458">
                  <c:v>652.20000000000005</c:v>
                </c:pt>
                <c:pt idx="459">
                  <c:v>651.79999999999995</c:v>
                </c:pt>
                <c:pt idx="460">
                  <c:v>651.5</c:v>
                </c:pt>
                <c:pt idx="461">
                  <c:v>651.1</c:v>
                </c:pt>
                <c:pt idx="462">
                  <c:v>650.79999999999995</c:v>
                </c:pt>
                <c:pt idx="463">
                  <c:v>650.5</c:v>
                </c:pt>
                <c:pt idx="464">
                  <c:v>650.29999999999995</c:v>
                </c:pt>
                <c:pt idx="465">
                  <c:v>649.9</c:v>
                </c:pt>
                <c:pt idx="466">
                  <c:v>649.5</c:v>
                </c:pt>
                <c:pt idx="467">
                  <c:v>649.1</c:v>
                </c:pt>
                <c:pt idx="468">
                  <c:v>648.70000000000005</c:v>
                </c:pt>
                <c:pt idx="469">
                  <c:v>648.29999999999995</c:v>
                </c:pt>
                <c:pt idx="470">
                  <c:v>647.70000000000005</c:v>
                </c:pt>
                <c:pt idx="471">
                  <c:v>647.20000000000005</c:v>
                </c:pt>
                <c:pt idx="472">
                  <c:v>646.70000000000005</c:v>
                </c:pt>
                <c:pt idx="473">
                  <c:v>646.29999999999995</c:v>
                </c:pt>
                <c:pt idx="474">
                  <c:v>645.79999999999995</c:v>
                </c:pt>
                <c:pt idx="475">
                  <c:v>645.29999999999995</c:v>
                </c:pt>
                <c:pt idx="476">
                  <c:v>644.70000000000005</c:v>
                </c:pt>
                <c:pt idx="477">
                  <c:v>644.20000000000005</c:v>
                </c:pt>
                <c:pt idx="478">
                  <c:v>643.6</c:v>
                </c:pt>
                <c:pt idx="479">
                  <c:v>642.9</c:v>
                </c:pt>
                <c:pt idx="480">
                  <c:v>642.29999999999995</c:v>
                </c:pt>
                <c:pt idx="481">
                  <c:v>641.6</c:v>
                </c:pt>
                <c:pt idx="482">
                  <c:v>640.9</c:v>
                </c:pt>
                <c:pt idx="483">
                  <c:v>640.29999999999995</c:v>
                </c:pt>
                <c:pt idx="484">
                  <c:v>639.6</c:v>
                </c:pt>
                <c:pt idx="485">
                  <c:v>639.1</c:v>
                </c:pt>
                <c:pt idx="486">
                  <c:v>638.5</c:v>
                </c:pt>
                <c:pt idx="487">
                  <c:v>637.70000000000005</c:v>
                </c:pt>
                <c:pt idx="488">
                  <c:v>637</c:v>
                </c:pt>
                <c:pt idx="489">
                  <c:v>636.4</c:v>
                </c:pt>
                <c:pt idx="490">
                  <c:v>635.79999999999995</c:v>
                </c:pt>
                <c:pt idx="491">
                  <c:v>635</c:v>
                </c:pt>
                <c:pt idx="492">
                  <c:v>634.4</c:v>
                </c:pt>
                <c:pt idx="493">
                  <c:v>633.70000000000005</c:v>
                </c:pt>
                <c:pt idx="494">
                  <c:v>633</c:v>
                </c:pt>
                <c:pt idx="495">
                  <c:v>632.29999999999995</c:v>
                </c:pt>
                <c:pt idx="496">
                  <c:v>631.70000000000005</c:v>
                </c:pt>
                <c:pt idx="497">
                  <c:v>631</c:v>
                </c:pt>
                <c:pt idx="498">
                  <c:v>630.4</c:v>
                </c:pt>
                <c:pt idx="499">
                  <c:v>629.79999999999995</c:v>
                </c:pt>
                <c:pt idx="500">
                  <c:v>629.20000000000005</c:v>
                </c:pt>
                <c:pt idx="501">
                  <c:v>628.6</c:v>
                </c:pt>
                <c:pt idx="502">
                  <c:v>628</c:v>
                </c:pt>
                <c:pt idx="503">
                  <c:v>627.4</c:v>
                </c:pt>
                <c:pt idx="504">
                  <c:v>627</c:v>
                </c:pt>
                <c:pt idx="505">
                  <c:v>626.5</c:v>
                </c:pt>
                <c:pt idx="506">
                  <c:v>626</c:v>
                </c:pt>
                <c:pt idx="507">
                  <c:v>625.6</c:v>
                </c:pt>
                <c:pt idx="508">
                  <c:v>625</c:v>
                </c:pt>
                <c:pt idx="509">
                  <c:v>624.5</c:v>
                </c:pt>
                <c:pt idx="510">
                  <c:v>624</c:v>
                </c:pt>
                <c:pt idx="511">
                  <c:v>623.4</c:v>
                </c:pt>
                <c:pt idx="512">
                  <c:v>623.1</c:v>
                </c:pt>
                <c:pt idx="513">
                  <c:v>622.79999999999995</c:v>
                </c:pt>
                <c:pt idx="514">
                  <c:v>622.4</c:v>
                </c:pt>
                <c:pt idx="515">
                  <c:v>622</c:v>
                </c:pt>
                <c:pt idx="516">
                  <c:v>621.70000000000005</c:v>
                </c:pt>
                <c:pt idx="517">
                  <c:v>621.4</c:v>
                </c:pt>
                <c:pt idx="518">
                  <c:v>621</c:v>
                </c:pt>
                <c:pt idx="519">
                  <c:v>620.6</c:v>
                </c:pt>
                <c:pt idx="520">
                  <c:v>620.1</c:v>
                </c:pt>
                <c:pt idx="521">
                  <c:v>619.70000000000005</c:v>
                </c:pt>
                <c:pt idx="522">
                  <c:v>619.29999999999995</c:v>
                </c:pt>
                <c:pt idx="523">
                  <c:v>619</c:v>
                </c:pt>
                <c:pt idx="524">
                  <c:v>618.70000000000005</c:v>
                </c:pt>
                <c:pt idx="525">
                  <c:v>618.29999999999995</c:v>
                </c:pt>
                <c:pt idx="526">
                  <c:v>618</c:v>
                </c:pt>
                <c:pt idx="527">
                  <c:v>617.6</c:v>
                </c:pt>
                <c:pt idx="528">
                  <c:v>617.29999999999995</c:v>
                </c:pt>
                <c:pt idx="529">
                  <c:v>616.9</c:v>
                </c:pt>
                <c:pt idx="530">
                  <c:v>616.70000000000005</c:v>
                </c:pt>
                <c:pt idx="531">
                  <c:v>616.4</c:v>
                </c:pt>
                <c:pt idx="532">
                  <c:v>616.1</c:v>
                </c:pt>
                <c:pt idx="533">
                  <c:v>615.9</c:v>
                </c:pt>
                <c:pt idx="534">
                  <c:v>615.5</c:v>
                </c:pt>
                <c:pt idx="535">
                  <c:v>615.29999999999995</c:v>
                </c:pt>
                <c:pt idx="536">
                  <c:v>615.1</c:v>
                </c:pt>
                <c:pt idx="537">
                  <c:v>614.79999999999995</c:v>
                </c:pt>
                <c:pt idx="538">
                  <c:v>614.5</c:v>
                </c:pt>
                <c:pt idx="539">
                  <c:v>614.29999999999995</c:v>
                </c:pt>
                <c:pt idx="540">
                  <c:v>613.9</c:v>
                </c:pt>
                <c:pt idx="541">
                  <c:v>613.79999999999995</c:v>
                </c:pt>
                <c:pt idx="542">
                  <c:v>613.6</c:v>
                </c:pt>
                <c:pt idx="543">
                  <c:v>613.4</c:v>
                </c:pt>
                <c:pt idx="544">
                  <c:v>613.20000000000005</c:v>
                </c:pt>
                <c:pt idx="545">
                  <c:v>613.1</c:v>
                </c:pt>
                <c:pt idx="546">
                  <c:v>612.79999999999995</c:v>
                </c:pt>
                <c:pt idx="547">
                  <c:v>612.5</c:v>
                </c:pt>
                <c:pt idx="548">
                  <c:v>612.1</c:v>
                </c:pt>
                <c:pt idx="549">
                  <c:v>611.79999999999995</c:v>
                </c:pt>
                <c:pt idx="550">
                  <c:v>611.5</c:v>
                </c:pt>
                <c:pt idx="551">
                  <c:v>611.1</c:v>
                </c:pt>
                <c:pt idx="552">
                  <c:v>610.79999999999995</c:v>
                </c:pt>
                <c:pt idx="553">
                  <c:v>610.6</c:v>
                </c:pt>
                <c:pt idx="554">
                  <c:v>610.4</c:v>
                </c:pt>
                <c:pt idx="555">
                  <c:v>610.20000000000005</c:v>
                </c:pt>
                <c:pt idx="556">
                  <c:v>610</c:v>
                </c:pt>
                <c:pt idx="557">
                  <c:v>609.9</c:v>
                </c:pt>
                <c:pt idx="558">
                  <c:v>609.79999999999995</c:v>
                </c:pt>
                <c:pt idx="559">
                  <c:v>609.5</c:v>
                </c:pt>
                <c:pt idx="560">
                  <c:v>609</c:v>
                </c:pt>
                <c:pt idx="561">
                  <c:v>609</c:v>
                </c:pt>
                <c:pt idx="562">
                  <c:v>608.70000000000005</c:v>
                </c:pt>
                <c:pt idx="563">
                  <c:v>608.6</c:v>
                </c:pt>
                <c:pt idx="564">
                  <c:v>608.29999999999995</c:v>
                </c:pt>
                <c:pt idx="565">
                  <c:v>608</c:v>
                </c:pt>
                <c:pt idx="566">
                  <c:v>607.79999999999995</c:v>
                </c:pt>
                <c:pt idx="567">
                  <c:v>607.4</c:v>
                </c:pt>
                <c:pt idx="568">
                  <c:v>607</c:v>
                </c:pt>
                <c:pt idx="569">
                  <c:v>606.79999999999995</c:v>
                </c:pt>
                <c:pt idx="570">
                  <c:v>606.4</c:v>
                </c:pt>
                <c:pt idx="571">
                  <c:v>606.29999999999995</c:v>
                </c:pt>
                <c:pt idx="572">
                  <c:v>606</c:v>
                </c:pt>
                <c:pt idx="573">
                  <c:v>605.70000000000005</c:v>
                </c:pt>
                <c:pt idx="574">
                  <c:v>605.4</c:v>
                </c:pt>
                <c:pt idx="575">
                  <c:v>605.29999999999995</c:v>
                </c:pt>
                <c:pt idx="576">
                  <c:v>605</c:v>
                </c:pt>
                <c:pt idx="577">
                  <c:v>604.79999999999995</c:v>
                </c:pt>
                <c:pt idx="578">
                  <c:v>604.5</c:v>
                </c:pt>
                <c:pt idx="579">
                  <c:v>604.29999999999995</c:v>
                </c:pt>
                <c:pt idx="580">
                  <c:v>604</c:v>
                </c:pt>
                <c:pt idx="581">
                  <c:v>603.9</c:v>
                </c:pt>
                <c:pt idx="582">
                  <c:v>603.79999999999995</c:v>
                </c:pt>
                <c:pt idx="583">
                  <c:v>603.6</c:v>
                </c:pt>
                <c:pt idx="584">
                  <c:v>603.4</c:v>
                </c:pt>
                <c:pt idx="585">
                  <c:v>603.20000000000005</c:v>
                </c:pt>
                <c:pt idx="586">
                  <c:v>603.1</c:v>
                </c:pt>
                <c:pt idx="587">
                  <c:v>602.79999999999995</c:v>
                </c:pt>
                <c:pt idx="588">
                  <c:v>602.6</c:v>
                </c:pt>
                <c:pt idx="589">
                  <c:v>602.29999999999995</c:v>
                </c:pt>
                <c:pt idx="590">
                  <c:v>601.9</c:v>
                </c:pt>
                <c:pt idx="591">
                  <c:v>601.79999999999995</c:v>
                </c:pt>
                <c:pt idx="592">
                  <c:v>601.5</c:v>
                </c:pt>
                <c:pt idx="593">
                  <c:v>601.29999999999995</c:v>
                </c:pt>
                <c:pt idx="594">
                  <c:v>600.9</c:v>
                </c:pt>
                <c:pt idx="595">
                  <c:v>600.79999999999995</c:v>
                </c:pt>
                <c:pt idx="596">
                  <c:v>600.6</c:v>
                </c:pt>
                <c:pt idx="597">
                  <c:v>600.4</c:v>
                </c:pt>
                <c:pt idx="598">
                  <c:v>600.1</c:v>
                </c:pt>
                <c:pt idx="599">
                  <c:v>599.9</c:v>
                </c:pt>
                <c:pt idx="600">
                  <c:v>599.6</c:v>
                </c:pt>
                <c:pt idx="601">
                  <c:v>599.4</c:v>
                </c:pt>
                <c:pt idx="602">
                  <c:v>599.1</c:v>
                </c:pt>
                <c:pt idx="603">
                  <c:v>598.9</c:v>
                </c:pt>
                <c:pt idx="604">
                  <c:v>598.70000000000005</c:v>
                </c:pt>
                <c:pt idx="605">
                  <c:v>598.4</c:v>
                </c:pt>
                <c:pt idx="606">
                  <c:v>598.20000000000005</c:v>
                </c:pt>
                <c:pt idx="607">
                  <c:v>597.9</c:v>
                </c:pt>
                <c:pt idx="608">
                  <c:v>597.70000000000005</c:v>
                </c:pt>
                <c:pt idx="609">
                  <c:v>597.5</c:v>
                </c:pt>
                <c:pt idx="610">
                  <c:v>597.20000000000005</c:v>
                </c:pt>
                <c:pt idx="611">
                  <c:v>597</c:v>
                </c:pt>
                <c:pt idx="612">
                  <c:v>596.70000000000005</c:v>
                </c:pt>
                <c:pt idx="613">
                  <c:v>596.5</c:v>
                </c:pt>
                <c:pt idx="614">
                  <c:v>596.20000000000005</c:v>
                </c:pt>
                <c:pt idx="615">
                  <c:v>596</c:v>
                </c:pt>
                <c:pt idx="616">
                  <c:v>595.79999999999995</c:v>
                </c:pt>
                <c:pt idx="617">
                  <c:v>595.6</c:v>
                </c:pt>
                <c:pt idx="618">
                  <c:v>595.29999999999995</c:v>
                </c:pt>
                <c:pt idx="619">
                  <c:v>595.1</c:v>
                </c:pt>
                <c:pt idx="620">
                  <c:v>594.9</c:v>
                </c:pt>
                <c:pt idx="621">
                  <c:v>594.70000000000005</c:v>
                </c:pt>
                <c:pt idx="622">
                  <c:v>594.5</c:v>
                </c:pt>
                <c:pt idx="623">
                  <c:v>594.29999999999995</c:v>
                </c:pt>
                <c:pt idx="624">
                  <c:v>594</c:v>
                </c:pt>
                <c:pt idx="625">
                  <c:v>593.79999999999995</c:v>
                </c:pt>
                <c:pt idx="626">
                  <c:v>593.6</c:v>
                </c:pt>
                <c:pt idx="627">
                  <c:v>593.4</c:v>
                </c:pt>
                <c:pt idx="628">
                  <c:v>593.29999999999995</c:v>
                </c:pt>
                <c:pt idx="629">
                  <c:v>593.1</c:v>
                </c:pt>
                <c:pt idx="630">
                  <c:v>592.70000000000005</c:v>
                </c:pt>
                <c:pt idx="631">
                  <c:v>592.6</c:v>
                </c:pt>
                <c:pt idx="632">
                  <c:v>592.4</c:v>
                </c:pt>
                <c:pt idx="633">
                  <c:v>592.1</c:v>
                </c:pt>
                <c:pt idx="634">
                  <c:v>592</c:v>
                </c:pt>
                <c:pt idx="635">
                  <c:v>591.70000000000005</c:v>
                </c:pt>
                <c:pt idx="636">
                  <c:v>591.5</c:v>
                </c:pt>
                <c:pt idx="637">
                  <c:v>591.4</c:v>
                </c:pt>
                <c:pt idx="638">
                  <c:v>591.1</c:v>
                </c:pt>
                <c:pt idx="639">
                  <c:v>591</c:v>
                </c:pt>
                <c:pt idx="640">
                  <c:v>590.70000000000005</c:v>
                </c:pt>
                <c:pt idx="641">
                  <c:v>590.5</c:v>
                </c:pt>
                <c:pt idx="642">
                  <c:v>590.4</c:v>
                </c:pt>
                <c:pt idx="643">
                  <c:v>590.20000000000005</c:v>
                </c:pt>
                <c:pt idx="644">
                  <c:v>590</c:v>
                </c:pt>
                <c:pt idx="645">
                  <c:v>589.79999999999995</c:v>
                </c:pt>
                <c:pt idx="646">
                  <c:v>589.70000000000005</c:v>
                </c:pt>
                <c:pt idx="647">
                  <c:v>589.5</c:v>
                </c:pt>
                <c:pt idx="648">
                  <c:v>589.4</c:v>
                </c:pt>
                <c:pt idx="649">
                  <c:v>589.20000000000005</c:v>
                </c:pt>
                <c:pt idx="650">
                  <c:v>588.9</c:v>
                </c:pt>
                <c:pt idx="651">
                  <c:v>588.79999999999995</c:v>
                </c:pt>
                <c:pt idx="652">
                  <c:v>588.6</c:v>
                </c:pt>
                <c:pt idx="653">
                  <c:v>588.5</c:v>
                </c:pt>
                <c:pt idx="654">
                  <c:v>588.29999999999995</c:v>
                </c:pt>
                <c:pt idx="655">
                  <c:v>588.20000000000005</c:v>
                </c:pt>
                <c:pt idx="656">
                  <c:v>588</c:v>
                </c:pt>
                <c:pt idx="657">
                  <c:v>587.9</c:v>
                </c:pt>
                <c:pt idx="658">
                  <c:v>587.79999999999995</c:v>
                </c:pt>
                <c:pt idx="659">
                  <c:v>587.6</c:v>
                </c:pt>
                <c:pt idx="660">
                  <c:v>587.4</c:v>
                </c:pt>
                <c:pt idx="661">
                  <c:v>587.20000000000005</c:v>
                </c:pt>
                <c:pt idx="662">
                  <c:v>587.1</c:v>
                </c:pt>
                <c:pt idx="663">
                  <c:v>586.9</c:v>
                </c:pt>
                <c:pt idx="664">
                  <c:v>586.79999999999995</c:v>
                </c:pt>
                <c:pt idx="665">
                  <c:v>586.70000000000005</c:v>
                </c:pt>
                <c:pt idx="666">
                  <c:v>586.6</c:v>
                </c:pt>
                <c:pt idx="667">
                  <c:v>586.5</c:v>
                </c:pt>
                <c:pt idx="668">
                  <c:v>586.4</c:v>
                </c:pt>
                <c:pt idx="669">
                  <c:v>586.20000000000005</c:v>
                </c:pt>
                <c:pt idx="670">
                  <c:v>586.1</c:v>
                </c:pt>
                <c:pt idx="671">
                  <c:v>585.9</c:v>
                </c:pt>
                <c:pt idx="672">
                  <c:v>585.79999999999995</c:v>
                </c:pt>
                <c:pt idx="673">
                  <c:v>585.70000000000005</c:v>
                </c:pt>
                <c:pt idx="674">
                  <c:v>585.5</c:v>
                </c:pt>
                <c:pt idx="675">
                  <c:v>585.5</c:v>
                </c:pt>
                <c:pt idx="676">
                  <c:v>585.4</c:v>
                </c:pt>
                <c:pt idx="677">
                  <c:v>585.20000000000005</c:v>
                </c:pt>
                <c:pt idx="678">
                  <c:v>585.1</c:v>
                </c:pt>
                <c:pt idx="679">
                  <c:v>584.9</c:v>
                </c:pt>
                <c:pt idx="680">
                  <c:v>584.9</c:v>
                </c:pt>
                <c:pt idx="681">
                  <c:v>584.79999999999995</c:v>
                </c:pt>
                <c:pt idx="682">
                  <c:v>584.6</c:v>
                </c:pt>
                <c:pt idx="683">
                  <c:v>584.5</c:v>
                </c:pt>
                <c:pt idx="684">
                  <c:v>584.5</c:v>
                </c:pt>
                <c:pt idx="685">
                  <c:v>584.4</c:v>
                </c:pt>
                <c:pt idx="686">
                  <c:v>584.29999999999995</c:v>
                </c:pt>
                <c:pt idx="687">
                  <c:v>584.20000000000005</c:v>
                </c:pt>
                <c:pt idx="688">
                  <c:v>584.20000000000005</c:v>
                </c:pt>
                <c:pt idx="689">
                  <c:v>584.1</c:v>
                </c:pt>
                <c:pt idx="690">
                  <c:v>583.9</c:v>
                </c:pt>
                <c:pt idx="691">
                  <c:v>583.79999999999995</c:v>
                </c:pt>
                <c:pt idx="692">
                  <c:v>583.79999999999995</c:v>
                </c:pt>
                <c:pt idx="693">
                  <c:v>583.6</c:v>
                </c:pt>
                <c:pt idx="694">
                  <c:v>583.5</c:v>
                </c:pt>
                <c:pt idx="695">
                  <c:v>583.5</c:v>
                </c:pt>
                <c:pt idx="696">
                  <c:v>583.29999999999995</c:v>
                </c:pt>
                <c:pt idx="697">
                  <c:v>583.29999999999995</c:v>
                </c:pt>
                <c:pt idx="698">
                  <c:v>583.20000000000005</c:v>
                </c:pt>
                <c:pt idx="699">
                  <c:v>583.1</c:v>
                </c:pt>
                <c:pt idx="700">
                  <c:v>583.1</c:v>
                </c:pt>
                <c:pt idx="701">
                  <c:v>582.9</c:v>
                </c:pt>
                <c:pt idx="702">
                  <c:v>582.9</c:v>
                </c:pt>
                <c:pt idx="703">
                  <c:v>582.79999999999995</c:v>
                </c:pt>
                <c:pt idx="704">
                  <c:v>582.79999999999995</c:v>
                </c:pt>
                <c:pt idx="705">
                  <c:v>582.70000000000005</c:v>
                </c:pt>
                <c:pt idx="706">
                  <c:v>582.6</c:v>
                </c:pt>
                <c:pt idx="707">
                  <c:v>582.6</c:v>
                </c:pt>
                <c:pt idx="708">
                  <c:v>582.5</c:v>
                </c:pt>
                <c:pt idx="709">
                  <c:v>582.5</c:v>
                </c:pt>
                <c:pt idx="710">
                  <c:v>582.5</c:v>
                </c:pt>
                <c:pt idx="711">
                  <c:v>582.5</c:v>
                </c:pt>
                <c:pt idx="712">
                  <c:v>582.4</c:v>
                </c:pt>
                <c:pt idx="713">
                  <c:v>582.20000000000005</c:v>
                </c:pt>
                <c:pt idx="714">
                  <c:v>582.20000000000005</c:v>
                </c:pt>
                <c:pt idx="715">
                  <c:v>582.1</c:v>
                </c:pt>
                <c:pt idx="716">
                  <c:v>582.1</c:v>
                </c:pt>
                <c:pt idx="717">
                  <c:v>582.1</c:v>
                </c:pt>
                <c:pt idx="718">
                  <c:v>582.1</c:v>
                </c:pt>
                <c:pt idx="719">
                  <c:v>582</c:v>
                </c:pt>
                <c:pt idx="720">
                  <c:v>582.1</c:v>
                </c:pt>
                <c:pt idx="721">
                  <c:v>582.1</c:v>
                </c:pt>
                <c:pt idx="722">
                  <c:v>582</c:v>
                </c:pt>
                <c:pt idx="723">
                  <c:v>582.1</c:v>
                </c:pt>
                <c:pt idx="724">
                  <c:v>582</c:v>
                </c:pt>
                <c:pt idx="725">
                  <c:v>582</c:v>
                </c:pt>
                <c:pt idx="726">
                  <c:v>582</c:v>
                </c:pt>
                <c:pt idx="727">
                  <c:v>582.1</c:v>
                </c:pt>
                <c:pt idx="728">
                  <c:v>582.1</c:v>
                </c:pt>
                <c:pt idx="729">
                  <c:v>582.1</c:v>
                </c:pt>
                <c:pt idx="730">
                  <c:v>582.1</c:v>
                </c:pt>
                <c:pt idx="731">
                  <c:v>582.1</c:v>
                </c:pt>
                <c:pt idx="732">
                  <c:v>582.1</c:v>
                </c:pt>
                <c:pt idx="733">
                  <c:v>582.1</c:v>
                </c:pt>
                <c:pt idx="734">
                  <c:v>582.20000000000005</c:v>
                </c:pt>
                <c:pt idx="735">
                  <c:v>582.1</c:v>
                </c:pt>
                <c:pt idx="736">
                  <c:v>582.20000000000005</c:v>
                </c:pt>
                <c:pt idx="737">
                  <c:v>582.20000000000005</c:v>
                </c:pt>
                <c:pt idx="738">
                  <c:v>582.29999999999995</c:v>
                </c:pt>
                <c:pt idx="739">
                  <c:v>582.5</c:v>
                </c:pt>
                <c:pt idx="740">
                  <c:v>582.5</c:v>
                </c:pt>
                <c:pt idx="741">
                  <c:v>582.5</c:v>
                </c:pt>
                <c:pt idx="742">
                  <c:v>582.5</c:v>
                </c:pt>
                <c:pt idx="743">
                  <c:v>582.6</c:v>
                </c:pt>
                <c:pt idx="744">
                  <c:v>582.70000000000005</c:v>
                </c:pt>
                <c:pt idx="745">
                  <c:v>582.70000000000005</c:v>
                </c:pt>
                <c:pt idx="746">
                  <c:v>582.79999999999995</c:v>
                </c:pt>
                <c:pt idx="747">
                  <c:v>582.9</c:v>
                </c:pt>
                <c:pt idx="748">
                  <c:v>582.9</c:v>
                </c:pt>
                <c:pt idx="749">
                  <c:v>582.9</c:v>
                </c:pt>
                <c:pt idx="750">
                  <c:v>583</c:v>
                </c:pt>
                <c:pt idx="751">
                  <c:v>583.1</c:v>
                </c:pt>
                <c:pt idx="752">
                  <c:v>582.79999999999995</c:v>
                </c:pt>
                <c:pt idx="753">
                  <c:v>582.5</c:v>
                </c:pt>
                <c:pt idx="754">
                  <c:v>582.1</c:v>
                </c:pt>
                <c:pt idx="755">
                  <c:v>581.79999999999995</c:v>
                </c:pt>
                <c:pt idx="756">
                  <c:v>581.6</c:v>
                </c:pt>
                <c:pt idx="757">
                  <c:v>581.29999999999995</c:v>
                </c:pt>
                <c:pt idx="758">
                  <c:v>581</c:v>
                </c:pt>
                <c:pt idx="759">
                  <c:v>580.79999999999995</c:v>
                </c:pt>
                <c:pt idx="760">
                  <c:v>580.6</c:v>
                </c:pt>
                <c:pt idx="761">
                  <c:v>580.5</c:v>
                </c:pt>
                <c:pt idx="762">
                  <c:v>580.29999999999995</c:v>
                </c:pt>
                <c:pt idx="763">
                  <c:v>580.20000000000005</c:v>
                </c:pt>
                <c:pt idx="764">
                  <c:v>580</c:v>
                </c:pt>
                <c:pt idx="765">
                  <c:v>580</c:v>
                </c:pt>
                <c:pt idx="766">
                  <c:v>579.70000000000005</c:v>
                </c:pt>
                <c:pt idx="767">
                  <c:v>579.6</c:v>
                </c:pt>
                <c:pt idx="768">
                  <c:v>579.5</c:v>
                </c:pt>
                <c:pt idx="769">
                  <c:v>579.4</c:v>
                </c:pt>
                <c:pt idx="770">
                  <c:v>579.29999999999995</c:v>
                </c:pt>
                <c:pt idx="771">
                  <c:v>579.29999999999995</c:v>
                </c:pt>
                <c:pt idx="772">
                  <c:v>579.29999999999995</c:v>
                </c:pt>
                <c:pt idx="773">
                  <c:v>579.4</c:v>
                </c:pt>
                <c:pt idx="774">
                  <c:v>579.4</c:v>
                </c:pt>
                <c:pt idx="775">
                  <c:v>579.5</c:v>
                </c:pt>
                <c:pt idx="776">
                  <c:v>579.70000000000005</c:v>
                </c:pt>
                <c:pt idx="777">
                  <c:v>579.79999999999995</c:v>
                </c:pt>
                <c:pt idx="778">
                  <c:v>579.79999999999995</c:v>
                </c:pt>
                <c:pt idx="779">
                  <c:v>579.79999999999995</c:v>
                </c:pt>
                <c:pt idx="780">
                  <c:v>579.79999999999995</c:v>
                </c:pt>
                <c:pt idx="781">
                  <c:v>579.9</c:v>
                </c:pt>
                <c:pt idx="782">
                  <c:v>579.9</c:v>
                </c:pt>
                <c:pt idx="783">
                  <c:v>580</c:v>
                </c:pt>
                <c:pt idx="784">
                  <c:v>580</c:v>
                </c:pt>
                <c:pt idx="785">
                  <c:v>580.1</c:v>
                </c:pt>
                <c:pt idx="786">
                  <c:v>580.1</c:v>
                </c:pt>
                <c:pt idx="787">
                  <c:v>580.29999999999995</c:v>
                </c:pt>
                <c:pt idx="788">
                  <c:v>580.29999999999995</c:v>
                </c:pt>
                <c:pt idx="789">
                  <c:v>580.4</c:v>
                </c:pt>
                <c:pt idx="790">
                  <c:v>580.5</c:v>
                </c:pt>
                <c:pt idx="791">
                  <c:v>580.5</c:v>
                </c:pt>
                <c:pt idx="792">
                  <c:v>580.70000000000005</c:v>
                </c:pt>
                <c:pt idx="793">
                  <c:v>580.6</c:v>
                </c:pt>
                <c:pt idx="794">
                  <c:v>580.5</c:v>
                </c:pt>
                <c:pt idx="795">
                  <c:v>580.4</c:v>
                </c:pt>
                <c:pt idx="796">
                  <c:v>580.4</c:v>
                </c:pt>
                <c:pt idx="797">
                  <c:v>580.4</c:v>
                </c:pt>
                <c:pt idx="798">
                  <c:v>580.4</c:v>
                </c:pt>
                <c:pt idx="799">
                  <c:v>580.4</c:v>
                </c:pt>
                <c:pt idx="800">
                  <c:v>580.4</c:v>
                </c:pt>
                <c:pt idx="801">
                  <c:v>580.6</c:v>
                </c:pt>
                <c:pt idx="802">
                  <c:v>580.79999999999995</c:v>
                </c:pt>
                <c:pt idx="803">
                  <c:v>581</c:v>
                </c:pt>
                <c:pt idx="804">
                  <c:v>581.1</c:v>
                </c:pt>
                <c:pt idx="805">
                  <c:v>581.29999999999995</c:v>
                </c:pt>
                <c:pt idx="806">
                  <c:v>581.5</c:v>
                </c:pt>
                <c:pt idx="807">
                  <c:v>581.70000000000005</c:v>
                </c:pt>
                <c:pt idx="808">
                  <c:v>581.79999999999995</c:v>
                </c:pt>
                <c:pt idx="809">
                  <c:v>582.1</c:v>
                </c:pt>
                <c:pt idx="810">
                  <c:v>582.4</c:v>
                </c:pt>
                <c:pt idx="811">
                  <c:v>582.6</c:v>
                </c:pt>
                <c:pt idx="812">
                  <c:v>583</c:v>
                </c:pt>
                <c:pt idx="813">
                  <c:v>583.1</c:v>
                </c:pt>
                <c:pt idx="814">
                  <c:v>583.29999999999995</c:v>
                </c:pt>
                <c:pt idx="815">
                  <c:v>583.6</c:v>
                </c:pt>
                <c:pt idx="816">
                  <c:v>583.9</c:v>
                </c:pt>
                <c:pt idx="817">
                  <c:v>584.29999999999995</c:v>
                </c:pt>
                <c:pt idx="818">
                  <c:v>584.6</c:v>
                </c:pt>
                <c:pt idx="819">
                  <c:v>585</c:v>
                </c:pt>
                <c:pt idx="820">
                  <c:v>585.4</c:v>
                </c:pt>
                <c:pt idx="821">
                  <c:v>585.70000000000005</c:v>
                </c:pt>
                <c:pt idx="822">
                  <c:v>586</c:v>
                </c:pt>
                <c:pt idx="823">
                  <c:v>586.29999999999995</c:v>
                </c:pt>
                <c:pt idx="824">
                  <c:v>586.6</c:v>
                </c:pt>
                <c:pt idx="825">
                  <c:v>587</c:v>
                </c:pt>
                <c:pt idx="826">
                  <c:v>587.4</c:v>
                </c:pt>
                <c:pt idx="827">
                  <c:v>587.70000000000005</c:v>
                </c:pt>
                <c:pt idx="828">
                  <c:v>588.20000000000005</c:v>
                </c:pt>
                <c:pt idx="829">
                  <c:v>588.5</c:v>
                </c:pt>
                <c:pt idx="830">
                  <c:v>588.9</c:v>
                </c:pt>
                <c:pt idx="831">
                  <c:v>589.20000000000005</c:v>
                </c:pt>
                <c:pt idx="832">
                  <c:v>589.5</c:v>
                </c:pt>
                <c:pt idx="833">
                  <c:v>589.9</c:v>
                </c:pt>
                <c:pt idx="834">
                  <c:v>590.29999999999995</c:v>
                </c:pt>
                <c:pt idx="835">
                  <c:v>590.70000000000005</c:v>
                </c:pt>
                <c:pt idx="836">
                  <c:v>591</c:v>
                </c:pt>
                <c:pt idx="837">
                  <c:v>591.29999999999995</c:v>
                </c:pt>
                <c:pt idx="838">
                  <c:v>591.6</c:v>
                </c:pt>
                <c:pt idx="839">
                  <c:v>592</c:v>
                </c:pt>
                <c:pt idx="840">
                  <c:v>592.29999999999995</c:v>
                </c:pt>
                <c:pt idx="841">
                  <c:v>592.5</c:v>
                </c:pt>
                <c:pt idx="842">
                  <c:v>592.70000000000005</c:v>
                </c:pt>
                <c:pt idx="843">
                  <c:v>592.79999999999995</c:v>
                </c:pt>
                <c:pt idx="844">
                  <c:v>593.1</c:v>
                </c:pt>
                <c:pt idx="845">
                  <c:v>593.29999999999995</c:v>
                </c:pt>
                <c:pt idx="846">
                  <c:v>593.4</c:v>
                </c:pt>
                <c:pt idx="847">
                  <c:v>593.70000000000005</c:v>
                </c:pt>
                <c:pt idx="848">
                  <c:v>594.1</c:v>
                </c:pt>
                <c:pt idx="849">
                  <c:v>594.4</c:v>
                </c:pt>
                <c:pt idx="850">
                  <c:v>594.70000000000005</c:v>
                </c:pt>
                <c:pt idx="851">
                  <c:v>594.9</c:v>
                </c:pt>
                <c:pt idx="852">
                  <c:v>595.29999999999995</c:v>
                </c:pt>
                <c:pt idx="853">
                  <c:v>595.6</c:v>
                </c:pt>
                <c:pt idx="854">
                  <c:v>596</c:v>
                </c:pt>
                <c:pt idx="855">
                  <c:v>596.4</c:v>
                </c:pt>
                <c:pt idx="856">
                  <c:v>596.79999999999995</c:v>
                </c:pt>
                <c:pt idx="857">
                  <c:v>597</c:v>
                </c:pt>
                <c:pt idx="858">
                  <c:v>597.4</c:v>
                </c:pt>
                <c:pt idx="859">
                  <c:v>597.79999999999995</c:v>
                </c:pt>
                <c:pt idx="860">
                  <c:v>597.9</c:v>
                </c:pt>
                <c:pt idx="861">
                  <c:v>598.1</c:v>
                </c:pt>
                <c:pt idx="862">
                  <c:v>598.4</c:v>
                </c:pt>
                <c:pt idx="863">
                  <c:v>598.70000000000005</c:v>
                </c:pt>
                <c:pt idx="864">
                  <c:v>599.1</c:v>
                </c:pt>
                <c:pt idx="865">
                  <c:v>599.5</c:v>
                </c:pt>
                <c:pt idx="866">
                  <c:v>600.29999999999995</c:v>
                </c:pt>
                <c:pt idx="867">
                  <c:v>601</c:v>
                </c:pt>
                <c:pt idx="868">
                  <c:v>603</c:v>
                </c:pt>
                <c:pt idx="869">
                  <c:v>603.79999999999995</c:v>
                </c:pt>
                <c:pt idx="870">
                  <c:v>604.29999999999995</c:v>
                </c:pt>
                <c:pt idx="871">
                  <c:v>604.70000000000005</c:v>
                </c:pt>
                <c:pt idx="872">
                  <c:v>605.29999999999995</c:v>
                </c:pt>
                <c:pt idx="873">
                  <c:v>605.70000000000005</c:v>
                </c:pt>
                <c:pt idx="874">
                  <c:v>606.29999999999995</c:v>
                </c:pt>
                <c:pt idx="875">
                  <c:v>606.79999999999995</c:v>
                </c:pt>
                <c:pt idx="876">
                  <c:v>607.1</c:v>
                </c:pt>
                <c:pt idx="877">
                  <c:v>607.79999999999995</c:v>
                </c:pt>
                <c:pt idx="878">
                  <c:v>608.20000000000005</c:v>
                </c:pt>
                <c:pt idx="879">
                  <c:v>608.6</c:v>
                </c:pt>
                <c:pt idx="880">
                  <c:v>609.1</c:v>
                </c:pt>
                <c:pt idx="881">
                  <c:v>609.6</c:v>
                </c:pt>
                <c:pt idx="882">
                  <c:v>610.1</c:v>
                </c:pt>
                <c:pt idx="883">
                  <c:v>610.6</c:v>
                </c:pt>
                <c:pt idx="884">
                  <c:v>611.20000000000005</c:v>
                </c:pt>
                <c:pt idx="885">
                  <c:v>611.79999999999995</c:v>
                </c:pt>
                <c:pt idx="886">
                  <c:v>612.20000000000005</c:v>
                </c:pt>
                <c:pt idx="887">
                  <c:v>612.79999999999995</c:v>
                </c:pt>
                <c:pt idx="888">
                  <c:v>613.20000000000005</c:v>
                </c:pt>
                <c:pt idx="889">
                  <c:v>613.70000000000005</c:v>
                </c:pt>
                <c:pt idx="890">
                  <c:v>614.20000000000005</c:v>
                </c:pt>
                <c:pt idx="891">
                  <c:v>614.70000000000005</c:v>
                </c:pt>
                <c:pt idx="892">
                  <c:v>615.20000000000005</c:v>
                </c:pt>
                <c:pt idx="893">
                  <c:v>615.70000000000005</c:v>
                </c:pt>
                <c:pt idx="894">
                  <c:v>616.20000000000005</c:v>
                </c:pt>
                <c:pt idx="895">
                  <c:v>616.70000000000005</c:v>
                </c:pt>
                <c:pt idx="896">
                  <c:v>617.20000000000005</c:v>
                </c:pt>
                <c:pt idx="897">
                  <c:v>617.70000000000005</c:v>
                </c:pt>
                <c:pt idx="898">
                  <c:v>618.20000000000005</c:v>
                </c:pt>
                <c:pt idx="899">
                  <c:v>618.70000000000005</c:v>
                </c:pt>
                <c:pt idx="900">
                  <c:v>619.20000000000005</c:v>
                </c:pt>
                <c:pt idx="901">
                  <c:v>619.6</c:v>
                </c:pt>
                <c:pt idx="902">
                  <c:v>620.1</c:v>
                </c:pt>
                <c:pt idx="903">
                  <c:v>620.6</c:v>
                </c:pt>
                <c:pt idx="904">
                  <c:v>621.1</c:v>
                </c:pt>
                <c:pt idx="905">
                  <c:v>621.4</c:v>
                </c:pt>
                <c:pt idx="906">
                  <c:v>622</c:v>
                </c:pt>
                <c:pt idx="907">
                  <c:v>622.4</c:v>
                </c:pt>
                <c:pt idx="908">
                  <c:v>623</c:v>
                </c:pt>
                <c:pt idx="909">
                  <c:v>623.4</c:v>
                </c:pt>
                <c:pt idx="910">
                  <c:v>624</c:v>
                </c:pt>
                <c:pt idx="911">
                  <c:v>624.5</c:v>
                </c:pt>
                <c:pt idx="912">
                  <c:v>625</c:v>
                </c:pt>
                <c:pt idx="913">
                  <c:v>625.5</c:v>
                </c:pt>
                <c:pt idx="914">
                  <c:v>626</c:v>
                </c:pt>
                <c:pt idx="915">
                  <c:v>626.5</c:v>
                </c:pt>
                <c:pt idx="916">
                  <c:v>626.9</c:v>
                </c:pt>
                <c:pt idx="917">
                  <c:v>627.4</c:v>
                </c:pt>
                <c:pt idx="918">
                  <c:v>628</c:v>
                </c:pt>
                <c:pt idx="919">
                  <c:v>628.4</c:v>
                </c:pt>
                <c:pt idx="920">
                  <c:v>629</c:v>
                </c:pt>
                <c:pt idx="921">
                  <c:v>629.4</c:v>
                </c:pt>
                <c:pt idx="922">
                  <c:v>630</c:v>
                </c:pt>
                <c:pt idx="923">
                  <c:v>630.70000000000005</c:v>
                </c:pt>
                <c:pt idx="924">
                  <c:v>631</c:v>
                </c:pt>
                <c:pt idx="925">
                  <c:v>631.5</c:v>
                </c:pt>
                <c:pt idx="926">
                  <c:v>632</c:v>
                </c:pt>
                <c:pt idx="927">
                  <c:v>632.6</c:v>
                </c:pt>
                <c:pt idx="928">
                  <c:v>633</c:v>
                </c:pt>
                <c:pt idx="929">
                  <c:v>633.4</c:v>
                </c:pt>
                <c:pt idx="930">
                  <c:v>633.9</c:v>
                </c:pt>
                <c:pt idx="931">
                  <c:v>634.5</c:v>
                </c:pt>
                <c:pt idx="932">
                  <c:v>635.1</c:v>
                </c:pt>
                <c:pt idx="933">
                  <c:v>635.5</c:v>
                </c:pt>
                <c:pt idx="934">
                  <c:v>636</c:v>
                </c:pt>
                <c:pt idx="935">
                  <c:v>636.5</c:v>
                </c:pt>
                <c:pt idx="936">
                  <c:v>637</c:v>
                </c:pt>
                <c:pt idx="937">
                  <c:v>637.5</c:v>
                </c:pt>
                <c:pt idx="938">
                  <c:v>638.1</c:v>
                </c:pt>
                <c:pt idx="939">
                  <c:v>638.5</c:v>
                </c:pt>
                <c:pt idx="940">
                  <c:v>638.9</c:v>
                </c:pt>
                <c:pt idx="941">
                  <c:v>639.29999999999995</c:v>
                </c:pt>
                <c:pt idx="942">
                  <c:v>639.79999999999995</c:v>
                </c:pt>
                <c:pt idx="943">
                  <c:v>640.20000000000005</c:v>
                </c:pt>
                <c:pt idx="944">
                  <c:v>640.79999999999995</c:v>
                </c:pt>
                <c:pt idx="945">
                  <c:v>641.1</c:v>
                </c:pt>
                <c:pt idx="946">
                  <c:v>641.6</c:v>
                </c:pt>
                <c:pt idx="947">
                  <c:v>641.9</c:v>
                </c:pt>
                <c:pt idx="948">
                  <c:v>642</c:v>
                </c:pt>
                <c:pt idx="949">
                  <c:v>642.5</c:v>
                </c:pt>
                <c:pt idx="950">
                  <c:v>643</c:v>
                </c:pt>
                <c:pt idx="951">
                  <c:v>643.6</c:v>
                </c:pt>
                <c:pt idx="952">
                  <c:v>644</c:v>
                </c:pt>
                <c:pt idx="953">
                  <c:v>644.5</c:v>
                </c:pt>
                <c:pt idx="954">
                  <c:v>645.1</c:v>
                </c:pt>
                <c:pt idx="955">
                  <c:v>645.5</c:v>
                </c:pt>
                <c:pt idx="956">
                  <c:v>646</c:v>
                </c:pt>
                <c:pt idx="957">
                  <c:v>646.5</c:v>
                </c:pt>
                <c:pt idx="958">
                  <c:v>647</c:v>
                </c:pt>
                <c:pt idx="959">
                  <c:v>647.5</c:v>
                </c:pt>
                <c:pt idx="960">
                  <c:v>647.79999999999995</c:v>
                </c:pt>
                <c:pt idx="961">
                  <c:v>648.4</c:v>
                </c:pt>
                <c:pt idx="962">
                  <c:v>648.9</c:v>
                </c:pt>
                <c:pt idx="963">
                  <c:v>649.4</c:v>
                </c:pt>
                <c:pt idx="964">
                  <c:v>649.70000000000005</c:v>
                </c:pt>
                <c:pt idx="965">
                  <c:v>650.20000000000005</c:v>
                </c:pt>
                <c:pt idx="966">
                  <c:v>650.70000000000005</c:v>
                </c:pt>
                <c:pt idx="967">
                  <c:v>651.1</c:v>
                </c:pt>
                <c:pt idx="968">
                  <c:v>651.6</c:v>
                </c:pt>
                <c:pt idx="969">
                  <c:v>652</c:v>
                </c:pt>
                <c:pt idx="970">
                  <c:v>652.5</c:v>
                </c:pt>
                <c:pt idx="971">
                  <c:v>653</c:v>
                </c:pt>
                <c:pt idx="972">
                  <c:v>653.5</c:v>
                </c:pt>
                <c:pt idx="973">
                  <c:v>654.1</c:v>
                </c:pt>
                <c:pt idx="974">
                  <c:v>654.6</c:v>
                </c:pt>
                <c:pt idx="975">
                  <c:v>655</c:v>
                </c:pt>
                <c:pt idx="976">
                  <c:v>655.29999999999995</c:v>
                </c:pt>
                <c:pt idx="977">
                  <c:v>655.9</c:v>
                </c:pt>
                <c:pt idx="978">
                  <c:v>656.2</c:v>
                </c:pt>
                <c:pt idx="979">
                  <c:v>656.7</c:v>
                </c:pt>
                <c:pt idx="980">
                  <c:v>657.2</c:v>
                </c:pt>
                <c:pt idx="981">
                  <c:v>657.7</c:v>
                </c:pt>
                <c:pt idx="982">
                  <c:v>658.3</c:v>
                </c:pt>
                <c:pt idx="983">
                  <c:v>658.7</c:v>
                </c:pt>
                <c:pt idx="984">
                  <c:v>659.3</c:v>
                </c:pt>
                <c:pt idx="985">
                  <c:v>659.8</c:v>
                </c:pt>
                <c:pt idx="986">
                  <c:v>660.2</c:v>
                </c:pt>
                <c:pt idx="987">
                  <c:v>660.7</c:v>
                </c:pt>
                <c:pt idx="988">
                  <c:v>661.2</c:v>
                </c:pt>
                <c:pt idx="989">
                  <c:v>661.6</c:v>
                </c:pt>
                <c:pt idx="990">
                  <c:v>662</c:v>
                </c:pt>
                <c:pt idx="991">
                  <c:v>662.6</c:v>
                </c:pt>
                <c:pt idx="992">
                  <c:v>663</c:v>
                </c:pt>
                <c:pt idx="993">
                  <c:v>663.3</c:v>
                </c:pt>
                <c:pt idx="994">
                  <c:v>663.9</c:v>
                </c:pt>
                <c:pt idx="995">
                  <c:v>664.4</c:v>
                </c:pt>
                <c:pt idx="996">
                  <c:v>664.8</c:v>
                </c:pt>
                <c:pt idx="997">
                  <c:v>665.2</c:v>
                </c:pt>
                <c:pt idx="998">
                  <c:v>665.8</c:v>
                </c:pt>
                <c:pt idx="999">
                  <c:v>666.5</c:v>
                </c:pt>
                <c:pt idx="1000">
                  <c:v>667.1</c:v>
                </c:pt>
                <c:pt idx="1001">
                  <c:v>667.8</c:v>
                </c:pt>
                <c:pt idx="1002">
                  <c:v>668.5</c:v>
                </c:pt>
                <c:pt idx="1003">
                  <c:v>669</c:v>
                </c:pt>
                <c:pt idx="1004">
                  <c:v>669.5</c:v>
                </c:pt>
                <c:pt idx="1005">
                  <c:v>670</c:v>
                </c:pt>
                <c:pt idx="1006">
                  <c:v>670.5</c:v>
                </c:pt>
                <c:pt idx="1007">
                  <c:v>671.1</c:v>
                </c:pt>
                <c:pt idx="1008">
                  <c:v>671.7</c:v>
                </c:pt>
                <c:pt idx="1009">
                  <c:v>671.9</c:v>
                </c:pt>
                <c:pt idx="1010">
                  <c:v>672.4</c:v>
                </c:pt>
                <c:pt idx="1011">
                  <c:v>672.8</c:v>
                </c:pt>
                <c:pt idx="1012">
                  <c:v>673.5</c:v>
                </c:pt>
                <c:pt idx="1013">
                  <c:v>674</c:v>
                </c:pt>
                <c:pt idx="1014">
                  <c:v>674.7</c:v>
                </c:pt>
                <c:pt idx="1015">
                  <c:v>675.3</c:v>
                </c:pt>
                <c:pt idx="1016">
                  <c:v>675.8</c:v>
                </c:pt>
                <c:pt idx="1017">
                  <c:v>676.3</c:v>
                </c:pt>
                <c:pt idx="1018">
                  <c:v>676.9</c:v>
                </c:pt>
                <c:pt idx="1019">
                  <c:v>677.5</c:v>
                </c:pt>
                <c:pt idx="1020">
                  <c:v>678</c:v>
                </c:pt>
                <c:pt idx="1021">
                  <c:v>678.4</c:v>
                </c:pt>
                <c:pt idx="1022">
                  <c:v>679</c:v>
                </c:pt>
                <c:pt idx="1023">
                  <c:v>679.6</c:v>
                </c:pt>
                <c:pt idx="1024">
                  <c:v>680.1</c:v>
                </c:pt>
                <c:pt idx="1025">
                  <c:v>680.7</c:v>
                </c:pt>
                <c:pt idx="1026">
                  <c:v>681.4</c:v>
                </c:pt>
                <c:pt idx="1027">
                  <c:v>682</c:v>
                </c:pt>
                <c:pt idx="1028">
                  <c:v>682.5</c:v>
                </c:pt>
                <c:pt idx="1029">
                  <c:v>683.2</c:v>
                </c:pt>
                <c:pt idx="1030">
                  <c:v>683.7</c:v>
                </c:pt>
                <c:pt idx="1031">
                  <c:v>684.3</c:v>
                </c:pt>
                <c:pt idx="1032">
                  <c:v>684.9</c:v>
                </c:pt>
                <c:pt idx="1033">
                  <c:v>685.5</c:v>
                </c:pt>
                <c:pt idx="1034">
                  <c:v>686.1</c:v>
                </c:pt>
                <c:pt idx="1035">
                  <c:v>686.7</c:v>
                </c:pt>
                <c:pt idx="1036">
                  <c:v>687.3</c:v>
                </c:pt>
                <c:pt idx="1037">
                  <c:v>687.9</c:v>
                </c:pt>
                <c:pt idx="1038">
                  <c:v>688.4</c:v>
                </c:pt>
                <c:pt idx="1039">
                  <c:v>689</c:v>
                </c:pt>
                <c:pt idx="1040">
                  <c:v>689.5</c:v>
                </c:pt>
                <c:pt idx="1041">
                  <c:v>690.1</c:v>
                </c:pt>
                <c:pt idx="1042">
                  <c:v>690.7</c:v>
                </c:pt>
                <c:pt idx="1043">
                  <c:v>691.2</c:v>
                </c:pt>
                <c:pt idx="1044">
                  <c:v>691.8</c:v>
                </c:pt>
                <c:pt idx="1045">
                  <c:v>692.3</c:v>
                </c:pt>
                <c:pt idx="1046">
                  <c:v>693</c:v>
                </c:pt>
                <c:pt idx="1047">
                  <c:v>693.6</c:v>
                </c:pt>
                <c:pt idx="1048">
                  <c:v>694.1</c:v>
                </c:pt>
                <c:pt idx="1049">
                  <c:v>694.7</c:v>
                </c:pt>
                <c:pt idx="1050">
                  <c:v>695.2</c:v>
                </c:pt>
                <c:pt idx="1051">
                  <c:v>695.8</c:v>
                </c:pt>
                <c:pt idx="1052">
                  <c:v>696.3</c:v>
                </c:pt>
                <c:pt idx="1053">
                  <c:v>696.9</c:v>
                </c:pt>
                <c:pt idx="1054">
                  <c:v>697.6</c:v>
                </c:pt>
                <c:pt idx="1055">
                  <c:v>698.2</c:v>
                </c:pt>
                <c:pt idx="1056">
                  <c:v>698.8</c:v>
                </c:pt>
                <c:pt idx="1057">
                  <c:v>699.3</c:v>
                </c:pt>
                <c:pt idx="1058">
                  <c:v>699.9</c:v>
                </c:pt>
                <c:pt idx="1059">
                  <c:v>700.5</c:v>
                </c:pt>
                <c:pt idx="1060">
                  <c:v>700.9</c:v>
                </c:pt>
                <c:pt idx="1061">
                  <c:v>701.4</c:v>
                </c:pt>
                <c:pt idx="1062">
                  <c:v>702</c:v>
                </c:pt>
                <c:pt idx="1063">
                  <c:v>702.3</c:v>
                </c:pt>
                <c:pt idx="1064">
                  <c:v>702.7</c:v>
                </c:pt>
                <c:pt idx="1065">
                  <c:v>703.2</c:v>
                </c:pt>
                <c:pt idx="1066">
                  <c:v>703.6</c:v>
                </c:pt>
                <c:pt idx="1067">
                  <c:v>704.1</c:v>
                </c:pt>
                <c:pt idx="1068">
                  <c:v>704.5</c:v>
                </c:pt>
                <c:pt idx="1069">
                  <c:v>705.1</c:v>
                </c:pt>
                <c:pt idx="1070">
                  <c:v>705.4</c:v>
                </c:pt>
                <c:pt idx="1071">
                  <c:v>705.7</c:v>
                </c:pt>
                <c:pt idx="1072">
                  <c:v>706.1</c:v>
                </c:pt>
                <c:pt idx="1073">
                  <c:v>706.9</c:v>
                </c:pt>
                <c:pt idx="1074">
                  <c:v>706.9</c:v>
                </c:pt>
                <c:pt idx="1075">
                  <c:v>706.9</c:v>
                </c:pt>
                <c:pt idx="1076">
                  <c:v>706.9</c:v>
                </c:pt>
                <c:pt idx="1077">
                  <c:v>707.5</c:v>
                </c:pt>
                <c:pt idx="1078">
                  <c:v>708</c:v>
                </c:pt>
                <c:pt idx="1079">
                  <c:v>708.7</c:v>
                </c:pt>
                <c:pt idx="1080">
                  <c:v>709.3</c:v>
                </c:pt>
                <c:pt idx="1081">
                  <c:v>709.6</c:v>
                </c:pt>
                <c:pt idx="1082">
                  <c:v>710.1</c:v>
                </c:pt>
                <c:pt idx="1083">
                  <c:v>710.6</c:v>
                </c:pt>
                <c:pt idx="1084">
                  <c:v>711</c:v>
                </c:pt>
                <c:pt idx="1085">
                  <c:v>711.3</c:v>
                </c:pt>
                <c:pt idx="1086">
                  <c:v>711.7</c:v>
                </c:pt>
                <c:pt idx="1087">
                  <c:v>712.1</c:v>
                </c:pt>
                <c:pt idx="1088">
                  <c:v>712.5</c:v>
                </c:pt>
                <c:pt idx="1089">
                  <c:v>713.1</c:v>
                </c:pt>
                <c:pt idx="1090">
                  <c:v>713.5</c:v>
                </c:pt>
                <c:pt idx="1091">
                  <c:v>713.9</c:v>
                </c:pt>
                <c:pt idx="1092">
                  <c:v>714.3</c:v>
                </c:pt>
                <c:pt idx="1093">
                  <c:v>714.7</c:v>
                </c:pt>
                <c:pt idx="1094">
                  <c:v>715.1</c:v>
                </c:pt>
                <c:pt idx="1095">
                  <c:v>715.6</c:v>
                </c:pt>
                <c:pt idx="1096">
                  <c:v>715.9</c:v>
                </c:pt>
                <c:pt idx="1097">
                  <c:v>716.4</c:v>
                </c:pt>
                <c:pt idx="1098">
                  <c:v>716.7</c:v>
                </c:pt>
                <c:pt idx="1099">
                  <c:v>717</c:v>
                </c:pt>
                <c:pt idx="1100">
                  <c:v>717.7</c:v>
                </c:pt>
                <c:pt idx="1101">
                  <c:v>718.3</c:v>
                </c:pt>
                <c:pt idx="1102">
                  <c:v>718.6</c:v>
                </c:pt>
                <c:pt idx="1103">
                  <c:v>718.7</c:v>
                </c:pt>
                <c:pt idx="1104">
                  <c:v>718.9</c:v>
                </c:pt>
                <c:pt idx="1105">
                  <c:v>719.1</c:v>
                </c:pt>
                <c:pt idx="1106">
                  <c:v>719.3</c:v>
                </c:pt>
                <c:pt idx="1107">
                  <c:v>719.6</c:v>
                </c:pt>
                <c:pt idx="1108">
                  <c:v>719.8</c:v>
                </c:pt>
                <c:pt idx="1109">
                  <c:v>720.4</c:v>
                </c:pt>
                <c:pt idx="1110">
                  <c:v>720.9</c:v>
                </c:pt>
                <c:pt idx="1111">
                  <c:v>721.2</c:v>
                </c:pt>
                <c:pt idx="1112">
                  <c:v>721.8</c:v>
                </c:pt>
                <c:pt idx="1113">
                  <c:v>722.5</c:v>
                </c:pt>
                <c:pt idx="1114">
                  <c:v>722.9</c:v>
                </c:pt>
                <c:pt idx="1115">
                  <c:v>723.4</c:v>
                </c:pt>
                <c:pt idx="1116">
                  <c:v>724</c:v>
                </c:pt>
                <c:pt idx="1117">
                  <c:v>724.5</c:v>
                </c:pt>
                <c:pt idx="1118">
                  <c:v>725.1</c:v>
                </c:pt>
                <c:pt idx="1119">
                  <c:v>725.7</c:v>
                </c:pt>
                <c:pt idx="1120">
                  <c:v>726.1</c:v>
                </c:pt>
                <c:pt idx="1121">
                  <c:v>726.5</c:v>
                </c:pt>
                <c:pt idx="1122">
                  <c:v>726.8</c:v>
                </c:pt>
                <c:pt idx="1123">
                  <c:v>727.1</c:v>
                </c:pt>
                <c:pt idx="1124">
                  <c:v>727.5</c:v>
                </c:pt>
                <c:pt idx="1125">
                  <c:v>727.8</c:v>
                </c:pt>
                <c:pt idx="1126">
                  <c:v>728.1</c:v>
                </c:pt>
                <c:pt idx="1127">
                  <c:v>728.3</c:v>
                </c:pt>
                <c:pt idx="1128">
                  <c:v>728.6</c:v>
                </c:pt>
                <c:pt idx="1129">
                  <c:v>729</c:v>
                </c:pt>
                <c:pt idx="1130">
                  <c:v>729.4</c:v>
                </c:pt>
                <c:pt idx="1131">
                  <c:v>729.9</c:v>
                </c:pt>
                <c:pt idx="1132">
                  <c:v>730.4</c:v>
                </c:pt>
                <c:pt idx="1133">
                  <c:v>730.9</c:v>
                </c:pt>
                <c:pt idx="1134">
                  <c:v>731.4</c:v>
                </c:pt>
                <c:pt idx="1135">
                  <c:v>731.9</c:v>
                </c:pt>
                <c:pt idx="1136">
                  <c:v>732.3</c:v>
                </c:pt>
                <c:pt idx="1137">
                  <c:v>732.7</c:v>
                </c:pt>
                <c:pt idx="1138">
                  <c:v>733.2</c:v>
                </c:pt>
                <c:pt idx="1139">
                  <c:v>733.6</c:v>
                </c:pt>
                <c:pt idx="1140">
                  <c:v>734.1</c:v>
                </c:pt>
                <c:pt idx="1141">
                  <c:v>734.7</c:v>
                </c:pt>
                <c:pt idx="1142">
                  <c:v>735.1</c:v>
                </c:pt>
                <c:pt idx="1143">
                  <c:v>735.6</c:v>
                </c:pt>
                <c:pt idx="1144">
                  <c:v>736.1</c:v>
                </c:pt>
                <c:pt idx="1145">
                  <c:v>736.6</c:v>
                </c:pt>
                <c:pt idx="1146">
                  <c:v>737.1</c:v>
                </c:pt>
                <c:pt idx="1147">
                  <c:v>737.5</c:v>
                </c:pt>
                <c:pt idx="1148">
                  <c:v>737.9</c:v>
                </c:pt>
                <c:pt idx="1149">
                  <c:v>738.4</c:v>
                </c:pt>
                <c:pt idx="1150">
                  <c:v>738.9</c:v>
                </c:pt>
                <c:pt idx="1151">
                  <c:v>739.5</c:v>
                </c:pt>
                <c:pt idx="1152">
                  <c:v>740</c:v>
                </c:pt>
                <c:pt idx="1153">
                  <c:v>740.7</c:v>
                </c:pt>
                <c:pt idx="1154">
                  <c:v>741.3</c:v>
                </c:pt>
                <c:pt idx="1155">
                  <c:v>741.9</c:v>
                </c:pt>
                <c:pt idx="1156">
                  <c:v>742.5</c:v>
                </c:pt>
                <c:pt idx="1157">
                  <c:v>743.4</c:v>
                </c:pt>
                <c:pt idx="1158">
                  <c:v>744.4</c:v>
                </c:pt>
                <c:pt idx="1159">
                  <c:v>745.3</c:v>
                </c:pt>
                <c:pt idx="1160">
                  <c:v>745.9</c:v>
                </c:pt>
                <c:pt idx="1161">
                  <c:v>746.6</c:v>
                </c:pt>
                <c:pt idx="1162">
                  <c:v>747.4</c:v>
                </c:pt>
                <c:pt idx="1163">
                  <c:v>748.2</c:v>
                </c:pt>
                <c:pt idx="1164">
                  <c:v>748.9</c:v>
                </c:pt>
                <c:pt idx="1165">
                  <c:v>749.5</c:v>
                </c:pt>
                <c:pt idx="1166">
                  <c:v>750.2</c:v>
                </c:pt>
                <c:pt idx="1167">
                  <c:v>750.9</c:v>
                </c:pt>
                <c:pt idx="1168">
                  <c:v>752.1</c:v>
                </c:pt>
                <c:pt idx="1169">
                  <c:v>752.7</c:v>
                </c:pt>
                <c:pt idx="1170">
                  <c:v>753.1</c:v>
                </c:pt>
                <c:pt idx="1171">
                  <c:v>753.6</c:v>
                </c:pt>
                <c:pt idx="1172">
                  <c:v>754.2</c:v>
                </c:pt>
                <c:pt idx="1173">
                  <c:v>754.8</c:v>
                </c:pt>
                <c:pt idx="1174">
                  <c:v>755.4</c:v>
                </c:pt>
                <c:pt idx="1175">
                  <c:v>756</c:v>
                </c:pt>
                <c:pt idx="1176">
                  <c:v>756.7</c:v>
                </c:pt>
                <c:pt idx="1177">
                  <c:v>757.3</c:v>
                </c:pt>
                <c:pt idx="1178">
                  <c:v>758</c:v>
                </c:pt>
                <c:pt idx="1179">
                  <c:v>758.7</c:v>
                </c:pt>
                <c:pt idx="1180">
                  <c:v>759.3</c:v>
                </c:pt>
                <c:pt idx="1181">
                  <c:v>760</c:v>
                </c:pt>
                <c:pt idx="1182">
                  <c:v>760.7</c:v>
                </c:pt>
                <c:pt idx="1183">
                  <c:v>761.4</c:v>
                </c:pt>
                <c:pt idx="1184">
                  <c:v>761.8</c:v>
                </c:pt>
                <c:pt idx="1185">
                  <c:v>762.6</c:v>
                </c:pt>
                <c:pt idx="1186">
                  <c:v>763.3</c:v>
                </c:pt>
                <c:pt idx="1187">
                  <c:v>764</c:v>
                </c:pt>
                <c:pt idx="1188">
                  <c:v>764.7</c:v>
                </c:pt>
                <c:pt idx="1189">
                  <c:v>765.4</c:v>
                </c:pt>
                <c:pt idx="1190">
                  <c:v>766.1</c:v>
                </c:pt>
                <c:pt idx="1191">
                  <c:v>766.8</c:v>
                </c:pt>
                <c:pt idx="1192">
                  <c:v>767.4</c:v>
                </c:pt>
                <c:pt idx="1193">
                  <c:v>768.1</c:v>
                </c:pt>
                <c:pt idx="1194">
                  <c:v>768.8</c:v>
                </c:pt>
                <c:pt idx="1195">
                  <c:v>769.5</c:v>
                </c:pt>
                <c:pt idx="1196">
                  <c:v>769.9</c:v>
                </c:pt>
                <c:pt idx="1197">
                  <c:v>769.9</c:v>
                </c:pt>
                <c:pt idx="1198">
                  <c:v>769.5</c:v>
                </c:pt>
                <c:pt idx="1199">
                  <c:v>768.7</c:v>
                </c:pt>
                <c:pt idx="1200">
                  <c:v>767.8</c:v>
                </c:pt>
                <c:pt idx="1201">
                  <c:v>766.7</c:v>
                </c:pt>
                <c:pt idx="1202">
                  <c:v>765.6</c:v>
                </c:pt>
                <c:pt idx="1203">
                  <c:v>764.3</c:v>
                </c:pt>
                <c:pt idx="1204">
                  <c:v>762.9</c:v>
                </c:pt>
                <c:pt idx="1205">
                  <c:v>761.5</c:v>
                </c:pt>
                <c:pt idx="1206">
                  <c:v>760.3</c:v>
                </c:pt>
                <c:pt idx="1207">
                  <c:v>759.3</c:v>
                </c:pt>
                <c:pt idx="1208">
                  <c:v>758.4</c:v>
                </c:pt>
                <c:pt idx="1209">
                  <c:v>757.5</c:v>
                </c:pt>
                <c:pt idx="1210">
                  <c:v>756.9</c:v>
                </c:pt>
                <c:pt idx="1211">
                  <c:v>756.3</c:v>
                </c:pt>
                <c:pt idx="1212">
                  <c:v>755.8</c:v>
                </c:pt>
                <c:pt idx="1213">
                  <c:v>755.2</c:v>
                </c:pt>
                <c:pt idx="1214">
                  <c:v>754.8</c:v>
                </c:pt>
                <c:pt idx="1215">
                  <c:v>754.4</c:v>
                </c:pt>
                <c:pt idx="1216">
                  <c:v>754</c:v>
                </c:pt>
                <c:pt idx="1217">
                  <c:v>753.6</c:v>
                </c:pt>
                <c:pt idx="1218">
                  <c:v>753.3</c:v>
                </c:pt>
                <c:pt idx="1219">
                  <c:v>753</c:v>
                </c:pt>
                <c:pt idx="1220">
                  <c:v>752.6</c:v>
                </c:pt>
                <c:pt idx="1221">
                  <c:v>752.4</c:v>
                </c:pt>
                <c:pt idx="1222">
                  <c:v>752.1</c:v>
                </c:pt>
                <c:pt idx="1223">
                  <c:v>751.8</c:v>
                </c:pt>
                <c:pt idx="1224">
                  <c:v>751.6</c:v>
                </c:pt>
                <c:pt idx="1225">
                  <c:v>751.4</c:v>
                </c:pt>
                <c:pt idx="1226">
                  <c:v>751.2</c:v>
                </c:pt>
                <c:pt idx="1227">
                  <c:v>751</c:v>
                </c:pt>
                <c:pt idx="1228">
                  <c:v>750.7</c:v>
                </c:pt>
                <c:pt idx="1229">
                  <c:v>750.7</c:v>
                </c:pt>
                <c:pt idx="1230">
                  <c:v>750.4</c:v>
                </c:pt>
                <c:pt idx="1231">
                  <c:v>750.3</c:v>
                </c:pt>
                <c:pt idx="1232">
                  <c:v>750.2</c:v>
                </c:pt>
                <c:pt idx="1233">
                  <c:v>750.1</c:v>
                </c:pt>
                <c:pt idx="1234">
                  <c:v>749.9</c:v>
                </c:pt>
                <c:pt idx="1235">
                  <c:v>749.7</c:v>
                </c:pt>
                <c:pt idx="1236">
                  <c:v>749.7</c:v>
                </c:pt>
                <c:pt idx="1237">
                  <c:v>749.5</c:v>
                </c:pt>
                <c:pt idx="1238">
                  <c:v>749.4</c:v>
                </c:pt>
                <c:pt idx="1239">
                  <c:v>749.3</c:v>
                </c:pt>
                <c:pt idx="1240">
                  <c:v>749.2</c:v>
                </c:pt>
                <c:pt idx="1241">
                  <c:v>749</c:v>
                </c:pt>
                <c:pt idx="1242">
                  <c:v>748.9</c:v>
                </c:pt>
                <c:pt idx="1243">
                  <c:v>748.8</c:v>
                </c:pt>
                <c:pt idx="1244">
                  <c:v>748.8</c:v>
                </c:pt>
                <c:pt idx="1245">
                  <c:v>748.6</c:v>
                </c:pt>
                <c:pt idx="1246">
                  <c:v>748.7</c:v>
                </c:pt>
                <c:pt idx="1247">
                  <c:v>748.6</c:v>
                </c:pt>
                <c:pt idx="1248">
                  <c:v>748.5</c:v>
                </c:pt>
                <c:pt idx="1249">
                  <c:v>748.3</c:v>
                </c:pt>
                <c:pt idx="1250">
                  <c:v>748.2</c:v>
                </c:pt>
                <c:pt idx="1251">
                  <c:v>748.1</c:v>
                </c:pt>
                <c:pt idx="1252">
                  <c:v>748.2</c:v>
                </c:pt>
                <c:pt idx="1253">
                  <c:v>748</c:v>
                </c:pt>
                <c:pt idx="1254">
                  <c:v>748</c:v>
                </c:pt>
                <c:pt idx="1255">
                  <c:v>748</c:v>
                </c:pt>
                <c:pt idx="1256">
                  <c:v>747.9</c:v>
                </c:pt>
                <c:pt idx="1257">
                  <c:v>747.9</c:v>
                </c:pt>
                <c:pt idx="1258">
                  <c:v>747.9</c:v>
                </c:pt>
                <c:pt idx="1259">
                  <c:v>747.8</c:v>
                </c:pt>
                <c:pt idx="1260">
                  <c:v>747.6</c:v>
                </c:pt>
                <c:pt idx="1261">
                  <c:v>747.7</c:v>
                </c:pt>
                <c:pt idx="1262">
                  <c:v>747.7</c:v>
                </c:pt>
                <c:pt idx="1263">
                  <c:v>747.6</c:v>
                </c:pt>
                <c:pt idx="1264">
                  <c:v>747.6</c:v>
                </c:pt>
                <c:pt idx="1265">
                  <c:v>747.5</c:v>
                </c:pt>
                <c:pt idx="1266">
                  <c:v>747.3</c:v>
                </c:pt>
                <c:pt idx="1267">
                  <c:v>747.3</c:v>
                </c:pt>
                <c:pt idx="1268">
                  <c:v>747.3</c:v>
                </c:pt>
                <c:pt idx="1269">
                  <c:v>747.1</c:v>
                </c:pt>
                <c:pt idx="1270">
                  <c:v>747.1</c:v>
                </c:pt>
                <c:pt idx="1271">
                  <c:v>747</c:v>
                </c:pt>
                <c:pt idx="1272">
                  <c:v>747</c:v>
                </c:pt>
                <c:pt idx="1273">
                  <c:v>746.9</c:v>
                </c:pt>
                <c:pt idx="1274">
                  <c:v>746.8</c:v>
                </c:pt>
                <c:pt idx="1275">
                  <c:v>746.8</c:v>
                </c:pt>
                <c:pt idx="1276">
                  <c:v>746.7</c:v>
                </c:pt>
                <c:pt idx="1277">
                  <c:v>746.6</c:v>
                </c:pt>
                <c:pt idx="1278">
                  <c:v>746.6</c:v>
                </c:pt>
                <c:pt idx="1279">
                  <c:v>746.6</c:v>
                </c:pt>
                <c:pt idx="1280">
                  <c:v>746.5</c:v>
                </c:pt>
                <c:pt idx="1281">
                  <c:v>746.3</c:v>
                </c:pt>
                <c:pt idx="1282">
                  <c:v>746.2</c:v>
                </c:pt>
                <c:pt idx="1283">
                  <c:v>746.1</c:v>
                </c:pt>
                <c:pt idx="1284">
                  <c:v>745.9</c:v>
                </c:pt>
                <c:pt idx="1285">
                  <c:v>745.9</c:v>
                </c:pt>
                <c:pt idx="1286">
                  <c:v>745.9</c:v>
                </c:pt>
                <c:pt idx="1287">
                  <c:v>745.9</c:v>
                </c:pt>
                <c:pt idx="1288">
                  <c:v>745.9</c:v>
                </c:pt>
                <c:pt idx="1289">
                  <c:v>745.8</c:v>
                </c:pt>
                <c:pt idx="1290">
                  <c:v>745.6</c:v>
                </c:pt>
                <c:pt idx="1291">
                  <c:v>745.6</c:v>
                </c:pt>
                <c:pt idx="1292">
                  <c:v>745.5</c:v>
                </c:pt>
                <c:pt idx="1293">
                  <c:v>745.3</c:v>
                </c:pt>
                <c:pt idx="1294">
                  <c:v>745.2</c:v>
                </c:pt>
                <c:pt idx="1295">
                  <c:v>745.2</c:v>
                </c:pt>
                <c:pt idx="1296">
                  <c:v>745.2</c:v>
                </c:pt>
                <c:pt idx="1297">
                  <c:v>745</c:v>
                </c:pt>
                <c:pt idx="1298">
                  <c:v>744.9</c:v>
                </c:pt>
                <c:pt idx="1299">
                  <c:v>744.9</c:v>
                </c:pt>
                <c:pt idx="1300">
                  <c:v>744.7</c:v>
                </c:pt>
                <c:pt idx="1301">
                  <c:v>744.6</c:v>
                </c:pt>
                <c:pt idx="1302">
                  <c:v>744.6</c:v>
                </c:pt>
                <c:pt idx="1303">
                  <c:v>744.5</c:v>
                </c:pt>
                <c:pt idx="1304">
                  <c:v>744.4</c:v>
                </c:pt>
                <c:pt idx="1305">
                  <c:v>744.3</c:v>
                </c:pt>
                <c:pt idx="1306">
                  <c:v>744.1</c:v>
                </c:pt>
                <c:pt idx="1307">
                  <c:v>744.1</c:v>
                </c:pt>
                <c:pt idx="1308">
                  <c:v>744</c:v>
                </c:pt>
                <c:pt idx="1309">
                  <c:v>743.8</c:v>
                </c:pt>
                <c:pt idx="1310">
                  <c:v>743.7</c:v>
                </c:pt>
                <c:pt idx="1311">
                  <c:v>743.6</c:v>
                </c:pt>
                <c:pt idx="1312">
                  <c:v>743.5</c:v>
                </c:pt>
                <c:pt idx="1313">
                  <c:v>743.5</c:v>
                </c:pt>
                <c:pt idx="1314">
                  <c:v>743.4</c:v>
                </c:pt>
                <c:pt idx="1315">
                  <c:v>743.2</c:v>
                </c:pt>
                <c:pt idx="1316">
                  <c:v>743.1</c:v>
                </c:pt>
                <c:pt idx="1317">
                  <c:v>743</c:v>
                </c:pt>
                <c:pt idx="1318">
                  <c:v>742.8</c:v>
                </c:pt>
                <c:pt idx="1319">
                  <c:v>742.8</c:v>
                </c:pt>
                <c:pt idx="1320">
                  <c:v>742.6</c:v>
                </c:pt>
                <c:pt idx="1321">
                  <c:v>742.5</c:v>
                </c:pt>
                <c:pt idx="1322">
                  <c:v>742.4</c:v>
                </c:pt>
                <c:pt idx="1323">
                  <c:v>742.3</c:v>
                </c:pt>
                <c:pt idx="1324">
                  <c:v>742.2</c:v>
                </c:pt>
                <c:pt idx="1325">
                  <c:v>742</c:v>
                </c:pt>
                <c:pt idx="1326">
                  <c:v>742</c:v>
                </c:pt>
                <c:pt idx="1327">
                  <c:v>741.9</c:v>
                </c:pt>
                <c:pt idx="1328">
                  <c:v>741.7</c:v>
                </c:pt>
                <c:pt idx="1329">
                  <c:v>741.6</c:v>
                </c:pt>
                <c:pt idx="1330">
                  <c:v>741.4</c:v>
                </c:pt>
                <c:pt idx="1331">
                  <c:v>741.3</c:v>
                </c:pt>
                <c:pt idx="1332">
                  <c:v>741</c:v>
                </c:pt>
                <c:pt idx="1333">
                  <c:v>741</c:v>
                </c:pt>
                <c:pt idx="1334">
                  <c:v>740.8</c:v>
                </c:pt>
                <c:pt idx="1335">
                  <c:v>740.7</c:v>
                </c:pt>
                <c:pt idx="1336">
                  <c:v>740.5</c:v>
                </c:pt>
                <c:pt idx="1337">
                  <c:v>740.4</c:v>
                </c:pt>
                <c:pt idx="1338">
                  <c:v>740.2</c:v>
                </c:pt>
                <c:pt idx="1339">
                  <c:v>740.1</c:v>
                </c:pt>
                <c:pt idx="1340">
                  <c:v>740</c:v>
                </c:pt>
                <c:pt idx="1341">
                  <c:v>739.8</c:v>
                </c:pt>
                <c:pt idx="1342">
                  <c:v>739.7</c:v>
                </c:pt>
                <c:pt idx="1343">
                  <c:v>739.5</c:v>
                </c:pt>
                <c:pt idx="1344">
                  <c:v>739.4</c:v>
                </c:pt>
                <c:pt idx="1345">
                  <c:v>739.3</c:v>
                </c:pt>
                <c:pt idx="1346">
                  <c:v>739.1</c:v>
                </c:pt>
                <c:pt idx="1347">
                  <c:v>738.9</c:v>
                </c:pt>
                <c:pt idx="1348">
                  <c:v>738.9</c:v>
                </c:pt>
                <c:pt idx="1349">
                  <c:v>738.6</c:v>
                </c:pt>
                <c:pt idx="1350">
                  <c:v>738.5</c:v>
                </c:pt>
                <c:pt idx="1351">
                  <c:v>738.3</c:v>
                </c:pt>
                <c:pt idx="1352">
                  <c:v>738.2</c:v>
                </c:pt>
                <c:pt idx="1353">
                  <c:v>738</c:v>
                </c:pt>
                <c:pt idx="1354">
                  <c:v>737.9</c:v>
                </c:pt>
                <c:pt idx="1355">
                  <c:v>737.7</c:v>
                </c:pt>
                <c:pt idx="1356">
                  <c:v>737.5</c:v>
                </c:pt>
                <c:pt idx="1357">
                  <c:v>737.4</c:v>
                </c:pt>
                <c:pt idx="1358">
                  <c:v>737.2</c:v>
                </c:pt>
                <c:pt idx="1359">
                  <c:v>737.1</c:v>
                </c:pt>
                <c:pt idx="1360">
                  <c:v>736.9</c:v>
                </c:pt>
                <c:pt idx="1361">
                  <c:v>736.8</c:v>
                </c:pt>
                <c:pt idx="1362">
                  <c:v>736.6</c:v>
                </c:pt>
                <c:pt idx="1363">
                  <c:v>736.5</c:v>
                </c:pt>
                <c:pt idx="1364">
                  <c:v>736.4</c:v>
                </c:pt>
                <c:pt idx="1365">
                  <c:v>736.2</c:v>
                </c:pt>
                <c:pt idx="1366">
                  <c:v>736</c:v>
                </c:pt>
                <c:pt idx="1367">
                  <c:v>735.9</c:v>
                </c:pt>
                <c:pt idx="1368">
                  <c:v>735.7</c:v>
                </c:pt>
                <c:pt idx="1369">
                  <c:v>735.4</c:v>
                </c:pt>
                <c:pt idx="1370">
                  <c:v>735.3</c:v>
                </c:pt>
                <c:pt idx="1371">
                  <c:v>735.1</c:v>
                </c:pt>
                <c:pt idx="1372">
                  <c:v>734.9</c:v>
                </c:pt>
                <c:pt idx="1373">
                  <c:v>734.7</c:v>
                </c:pt>
                <c:pt idx="1374">
                  <c:v>734.5</c:v>
                </c:pt>
                <c:pt idx="1375">
                  <c:v>734.4</c:v>
                </c:pt>
                <c:pt idx="1376">
                  <c:v>734.2</c:v>
                </c:pt>
                <c:pt idx="1377">
                  <c:v>734</c:v>
                </c:pt>
                <c:pt idx="1378">
                  <c:v>733.8</c:v>
                </c:pt>
                <c:pt idx="1379">
                  <c:v>733.7</c:v>
                </c:pt>
                <c:pt idx="1380">
                  <c:v>733.5</c:v>
                </c:pt>
                <c:pt idx="1381">
                  <c:v>733.3</c:v>
                </c:pt>
                <c:pt idx="1382">
                  <c:v>733.1</c:v>
                </c:pt>
                <c:pt idx="1383">
                  <c:v>733</c:v>
                </c:pt>
                <c:pt idx="1384">
                  <c:v>732.8</c:v>
                </c:pt>
                <c:pt idx="1385">
                  <c:v>732.6</c:v>
                </c:pt>
                <c:pt idx="1386">
                  <c:v>732.4</c:v>
                </c:pt>
                <c:pt idx="1387">
                  <c:v>732.3</c:v>
                </c:pt>
                <c:pt idx="1388">
                  <c:v>732</c:v>
                </c:pt>
                <c:pt idx="1389">
                  <c:v>731.9</c:v>
                </c:pt>
                <c:pt idx="1390">
                  <c:v>731.7</c:v>
                </c:pt>
                <c:pt idx="1391">
                  <c:v>731.5</c:v>
                </c:pt>
                <c:pt idx="1392">
                  <c:v>731.2</c:v>
                </c:pt>
                <c:pt idx="1393">
                  <c:v>731.1</c:v>
                </c:pt>
                <c:pt idx="1394">
                  <c:v>730.9</c:v>
                </c:pt>
                <c:pt idx="1395">
                  <c:v>730.6</c:v>
                </c:pt>
                <c:pt idx="1396">
                  <c:v>730.5</c:v>
                </c:pt>
                <c:pt idx="1397">
                  <c:v>730.2</c:v>
                </c:pt>
                <c:pt idx="1398">
                  <c:v>730.1</c:v>
                </c:pt>
                <c:pt idx="1399">
                  <c:v>729.9</c:v>
                </c:pt>
                <c:pt idx="1400">
                  <c:v>729.7</c:v>
                </c:pt>
                <c:pt idx="1401">
                  <c:v>729.5</c:v>
                </c:pt>
                <c:pt idx="1402">
                  <c:v>729.3</c:v>
                </c:pt>
                <c:pt idx="1403">
                  <c:v>729</c:v>
                </c:pt>
                <c:pt idx="1404">
                  <c:v>728.8</c:v>
                </c:pt>
                <c:pt idx="1405">
                  <c:v>728.6</c:v>
                </c:pt>
                <c:pt idx="1406">
                  <c:v>728.5</c:v>
                </c:pt>
                <c:pt idx="1407">
                  <c:v>728.3</c:v>
                </c:pt>
                <c:pt idx="1408">
                  <c:v>728.1</c:v>
                </c:pt>
                <c:pt idx="1409">
                  <c:v>727.8</c:v>
                </c:pt>
                <c:pt idx="1410">
                  <c:v>727.6</c:v>
                </c:pt>
                <c:pt idx="1411">
                  <c:v>727.4</c:v>
                </c:pt>
                <c:pt idx="1412">
                  <c:v>727.2</c:v>
                </c:pt>
                <c:pt idx="1413">
                  <c:v>727</c:v>
                </c:pt>
                <c:pt idx="1414">
                  <c:v>726.9</c:v>
                </c:pt>
                <c:pt idx="1415">
                  <c:v>726.6</c:v>
                </c:pt>
                <c:pt idx="1416">
                  <c:v>726.4</c:v>
                </c:pt>
                <c:pt idx="1417">
                  <c:v>726.3</c:v>
                </c:pt>
                <c:pt idx="1418">
                  <c:v>726.1</c:v>
                </c:pt>
                <c:pt idx="1419">
                  <c:v>725.8</c:v>
                </c:pt>
                <c:pt idx="1420">
                  <c:v>725.7</c:v>
                </c:pt>
                <c:pt idx="1421">
                  <c:v>725.4</c:v>
                </c:pt>
                <c:pt idx="1422">
                  <c:v>725.2</c:v>
                </c:pt>
                <c:pt idx="1423">
                  <c:v>725</c:v>
                </c:pt>
                <c:pt idx="1424">
                  <c:v>724.8</c:v>
                </c:pt>
                <c:pt idx="1425">
                  <c:v>724.5</c:v>
                </c:pt>
                <c:pt idx="1426">
                  <c:v>724.3</c:v>
                </c:pt>
                <c:pt idx="1427">
                  <c:v>724.1</c:v>
                </c:pt>
                <c:pt idx="1428">
                  <c:v>724</c:v>
                </c:pt>
                <c:pt idx="1429">
                  <c:v>723.8</c:v>
                </c:pt>
                <c:pt idx="1430">
                  <c:v>723.5</c:v>
                </c:pt>
                <c:pt idx="1431">
                  <c:v>723.3</c:v>
                </c:pt>
                <c:pt idx="1432">
                  <c:v>723</c:v>
                </c:pt>
                <c:pt idx="1433">
                  <c:v>722.8</c:v>
                </c:pt>
                <c:pt idx="1434">
                  <c:v>722.6</c:v>
                </c:pt>
                <c:pt idx="1435">
                  <c:v>722.4</c:v>
                </c:pt>
                <c:pt idx="1436">
                  <c:v>722.2</c:v>
                </c:pt>
                <c:pt idx="1437">
                  <c:v>721.9</c:v>
                </c:pt>
                <c:pt idx="1438">
                  <c:v>721.7</c:v>
                </c:pt>
                <c:pt idx="1439">
                  <c:v>721.5</c:v>
                </c:pt>
                <c:pt idx="1440">
                  <c:v>721.2</c:v>
                </c:pt>
                <c:pt idx="1441">
                  <c:v>721</c:v>
                </c:pt>
                <c:pt idx="1442">
                  <c:v>720.9</c:v>
                </c:pt>
                <c:pt idx="1443">
                  <c:v>720.6</c:v>
                </c:pt>
                <c:pt idx="1444">
                  <c:v>720.4</c:v>
                </c:pt>
                <c:pt idx="1445">
                  <c:v>720.2</c:v>
                </c:pt>
                <c:pt idx="1446">
                  <c:v>720</c:v>
                </c:pt>
                <c:pt idx="1447">
                  <c:v>719.8</c:v>
                </c:pt>
                <c:pt idx="1448">
                  <c:v>719.5</c:v>
                </c:pt>
                <c:pt idx="1449">
                  <c:v>719.4</c:v>
                </c:pt>
                <c:pt idx="1450">
                  <c:v>719.1</c:v>
                </c:pt>
                <c:pt idx="1451">
                  <c:v>718.9</c:v>
                </c:pt>
                <c:pt idx="1452">
                  <c:v>718.6</c:v>
                </c:pt>
                <c:pt idx="1453">
                  <c:v>718.4</c:v>
                </c:pt>
                <c:pt idx="1454">
                  <c:v>718.2</c:v>
                </c:pt>
                <c:pt idx="1455">
                  <c:v>717.9</c:v>
                </c:pt>
                <c:pt idx="1456">
                  <c:v>717.7</c:v>
                </c:pt>
                <c:pt idx="1457">
                  <c:v>717.5</c:v>
                </c:pt>
                <c:pt idx="1458">
                  <c:v>717.3</c:v>
                </c:pt>
                <c:pt idx="1459">
                  <c:v>717</c:v>
                </c:pt>
                <c:pt idx="1460">
                  <c:v>716.8</c:v>
                </c:pt>
                <c:pt idx="1461">
                  <c:v>716.5</c:v>
                </c:pt>
                <c:pt idx="1462">
                  <c:v>716.3</c:v>
                </c:pt>
                <c:pt idx="1463">
                  <c:v>716.1</c:v>
                </c:pt>
                <c:pt idx="1464">
                  <c:v>715.9</c:v>
                </c:pt>
                <c:pt idx="1465">
                  <c:v>715.6</c:v>
                </c:pt>
                <c:pt idx="1466">
                  <c:v>715.4</c:v>
                </c:pt>
                <c:pt idx="1467">
                  <c:v>715.2</c:v>
                </c:pt>
                <c:pt idx="1468">
                  <c:v>714.9</c:v>
                </c:pt>
                <c:pt idx="1469">
                  <c:v>714.7</c:v>
                </c:pt>
                <c:pt idx="1470">
                  <c:v>714.5</c:v>
                </c:pt>
                <c:pt idx="1471">
                  <c:v>714.2</c:v>
                </c:pt>
                <c:pt idx="1472">
                  <c:v>714</c:v>
                </c:pt>
                <c:pt idx="1473">
                  <c:v>713.8</c:v>
                </c:pt>
                <c:pt idx="1474">
                  <c:v>713.5</c:v>
                </c:pt>
                <c:pt idx="1475">
                  <c:v>713.4</c:v>
                </c:pt>
                <c:pt idx="1476">
                  <c:v>713.2</c:v>
                </c:pt>
                <c:pt idx="1477">
                  <c:v>712.9</c:v>
                </c:pt>
                <c:pt idx="1478">
                  <c:v>712.7</c:v>
                </c:pt>
                <c:pt idx="1479">
                  <c:v>712.5</c:v>
                </c:pt>
                <c:pt idx="1480">
                  <c:v>712.2</c:v>
                </c:pt>
                <c:pt idx="1481">
                  <c:v>711.9</c:v>
                </c:pt>
                <c:pt idx="1482">
                  <c:v>711.8</c:v>
                </c:pt>
                <c:pt idx="1483">
                  <c:v>711.5</c:v>
                </c:pt>
                <c:pt idx="1484">
                  <c:v>711.3</c:v>
                </c:pt>
                <c:pt idx="1485">
                  <c:v>711</c:v>
                </c:pt>
                <c:pt idx="1486">
                  <c:v>710.8</c:v>
                </c:pt>
                <c:pt idx="1487">
                  <c:v>710.6</c:v>
                </c:pt>
                <c:pt idx="1488">
                  <c:v>710.4</c:v>
                </c:pt>
                <c:pt idx="1489">
                  <c:v>710.2</c:v>
                </c:pt>
                <c:pt idx="1490">
                  <c:v>709.9</c:v>
                </c:pt>
                <c:pt idx="1491">
                  <c:v>709.7</c:v>
                </c:pt>
                <c:pt idx="1492">
                  <c:v>709.5</c:v>
                </c:pt>
                <c:pt idx="1493">
                  <c:v>709.2</c:v>
                </c:pt>
                <c:pt idx="1494">
                  <c:v>709</c:v>
                </c:pt>
                <c:pt idx="1495">
                  <c:v>708.7</c:v>
                </c:pt>
                <c:pt idx="1496">
                  <c:v>708.4</c:v>
                </c:pt>
                <c:pt idx="1497">
                  <c:v>708.3</c:v>
                </c:pt>
                <c:pt idx="1498">
                  <c:v>708</c:v>
                </c:pt>
                <c:pt idx="1499">
                  <c:v>707.8</c:v>
                </c:pt>
                <c:pt idx="1500">
                  <c:v>707.6</c:v>
                </c:pt>
                <c:pt idx="1501">
                  <c:v>707.3</c:v>
                </c:pt>
                <c:pt idx="1502">
                  <c:v>707.1</c:v>
                </c:pt>
                <c:pt idx="1503">
                  <c:v>706.8</c:v>
                </c:pt>
                <c:pt idx="1504">
                  <c:v>706.6</c:v>
                </c:pt>
                <c:pt idx="1505">
                  <c:v>706.5</c:v>
                </c:pt>
                <c:pt idx="1506">
                  <c:v>705.9</c:v>
                </c:pt>
                <c:pt idx="1507">
                  <c:v>705.6</c:v>
                </c:pt>
                <c:pt idx="1508">
                  <c:v>705.3</c:v>
                </c:pt>
                <c:pt idx="1509">
                  <c:v>705.1</c:v>
                </c:pt>
                <c:pt idx="1510">
                  <c:v>704.8</c:v>
                </c:pt>
                <c:pt idx="1511">
                  <c:v>704.5</c:v>
                </c:pt>
                <c:pt idx="1512">
                  <c:v>704.4</c:v>
                </c:pt>
                <c:pt idx="1513">
                  <c:v>704.1</c:v>
                </c:pt>
                <c:pt idx="1514">
                  <c:v>703.8</c:v>
                </c:pt>
                <c:pt idx="1515">
                  <c:v>703.6</c:v>
                </c:pt>
                <c:pt idx="1516">
                  <c:v>703.5</c:v>
                </c:pt>
                <c:pt idx="1517">
                  <c:v>703.2</c:v>
                </c:pt>
                <c:pt idx="1518">
                  <c:v>703</c:v>
                </c:pt>
                <c:pt idx="1519">
                  <c:v>702.7</c:v>
                </c:pt>
                <c:pt idx="1520">
                  <c:v>702.4</c:v>
                </c:pt>
                <c:pt idx="1521">
                  <c:v>702.2</c:v>
                </c:pt>
                <c:pt idx="1522">
                  <c:v>701.9</c:v>
                </c:pt>
                <c:pt idx="1523">
                  <c:v>701.7</c:v>
                </c:pt>
                <c:pt idx="1524">
                  <c:v>701.5</c:v>
                </c:pt>
                <c:pt idx="1525">
                  <c:v>701.3</c:v>
                </c:pt>
                <c:pt idx="1526">
                  <c:v>701.1</c:v>
                </c:pt>
                <c:pt idx="1527">
                  <c:v>700.8</c:v>
                </c:pt>
                <c:pt idx="1528">
                  <c:v>700.6</c:v>
                </c:pt>
                <c:pt idx="1529">
                  <c:v>700.3</c:v>
                </c:pt>
                <c:pt idx="1530">
                  <c:v>700.1</c:v>
                </c:pt>
                <c:pt idx="1531">
                  <c:v>699.9</c:v>
                </c:pt>
                <c:pt idx="1532">
                  <c:v>699.7</c:v>
                </c:pt>
                <c:pt idx="1533">
                  <c:v>699.4</c:v>
                </c:pt>
                <c:pt idx="1534">
                  <c:v>699.1</c:v>
                </c:pt>
                <c:pt idx="1535">
                  <c:v>698.9</c:v>
                </c:pt>
                <c:pt idx="1536">
                  <c:v>698.7</c:v>
                </c:pt>
                <c:pt idx="1537">
                  <c:v>698.4</c:v>
                </c:pt>
                <c:pt idx="1538">
                  <c:v>698.2</c:v>
                </c:pt>
                <c:pt idx="1539">
                  <c:v>697.9</c:v>
                </c:pt>
                <c:pt idx="1540">
                  <c:v>697.7</c:v>
                </c:pt>
                <c:pt idx="1541">
                  <c:v>697.5</c:v>
                </c:pt>
                <c:pt idx="1542">
                  <c:v>697.2</c:v>
                </c:pt>
                <c:pt idx="1543">
                  <c:v>696.9</c:v>
                </c:pt>
                <c:pt idx="1544">
                  <c:v>696.6</c:v>
                </c:pt>
                <c:pt idx="1545">
                  <c:v>696.5</c:v>
                </c:pt>
                <c:pt idx="1546">
                  <c:v>696.3</c:v>
                </c:pt>
                <c:pt idx="1547">
                  <c:v>696</c:v>
                </c:pt>
                <c:pt idx="1548">
                  <c:v>695.7</c:v>
                </c:pt>
                <c:pt idx="1549">
                  <c:v>695.5</c:v>
                </c:pt>
                <c:pt idx="1550">
                  <c:v>695.2</c:v>
                </c:pt>
                <c:pt idx="1551">
                  <c:v>694.8</c:v>
                </c:pt>
                <c:pt idx="1552">
                  <c:v>694.3</c:v>
                </c:pt>
                <c:pt idx="1553">
                  <c:v>693.9</c:v>
                </c:pt>
                <c:pt idx="1554">
                  <c:v>693.6</c:v>
                </c:pt>
                <c:pt idx="1555">
                  <c:v>693.4</c:v>
                </c:pt>
                <c:pt idx="1556">
                  <c:v>693.1</c:v>
                </c:pt>
                <c:pt idx="1557">
                  <c:v>692.8</c:v>
                </c:pt>
                <c:pt idx="1558">
                  <c:v>692.5</c:v>
                </c:pt>
                <c:pt idx="1559">
                  <c:v>692.3</c:v>
                </c:pt>
                <c:pt idx="1560">
                  <c:v>692</c:v>
                </c:pt>
                <c:pt idx="1561">
                  <c:v>691.8</c:v>
                </c:pt>
                <c:pt idx="1562">
                  <c:v>691.6</c:v>
                </c:pt>
                <c:pt idx="1563">
                  <c:v>691.3</c:v>
                </c:pt>
                <c:pt idx="1564">
                  <c:v>691.1</c:v>
                </c:pt>
                <c:pt idx="1565">
                  <c:v>690.9</c:v>
                </c:pt>
                <c:pt idx="1566">
                  <c:v>690.6</c:v>
                </c:pt>
                <c:pt idx="1567">
                  <c:v>690.4</c:v>
                </c:pt>
                <c:pt idx="1568">
                  <c:v>690.2</c:v>
                </c:pt>
                <c:pt idx="1569">
                  <c:v>690</c:v>
                </c:pt>
                <c:pt idx="1570">
                  <c:v>689.7</c:v>
                </c:pt>
                <c:pt idx="1571">
                  <c:v>689.5</c:v>
                </c:pt>
                <c:pt idx="1572">
                  <c:v>689.2</c:v>
                </c:pt>
                <c:pt idx="1573">
                  <c:v>689</c:v>
                </c:pt>
                <c:pt idx="1574">
                  <c:v>688.8</c:v>
                </c:pt>
                <c:pt idx="1575">
                  <c:v>688.5</c:v>
                </c:pt>
                <c:pt idx="1576">
                  <c:v>688.2</c:v>
                </c:pt>
                <c:pt idx="1577">
                  <c:v>688</c:v>
                </c:pt>
                <c:pt idx="1578">
                  <c:v>687.8</c:v>
                </c:pt>
                <c:pt idx="1579">
                  <c:v>687.5</c:v>
                </c:pt>
                <c:pt idx="1580">
                  <c:v>687.3</c:v>
                </c:pt>
                <c:pt idx="1581">
                  <c:v>687.1</c:v>
                </c:pt>
                <c:pt idx="1582">
                  <c:v>686.8</c:v>
                </c:pt>
                <c:pt idx="1583">
                  <c:v>686.6</c:v>
                </c:pt>
                <c:pt idx="1584">
                  <c:v>686.4</c:v>
                </c:pt>
                <c:pt idx="1585">
                  <c:v>686.1</c:v>
                </c:pt>
                <c:pt idx="1586">
                  <c:v>685.9</c:v>
                </c:pt>
                <c:pt idx="1587">
                  <c:v>685.6</c:v>
                </c:pt>
                <c:pt idx="1588">
                  <c:v>685.4</c:v>
                </c:pt>
                <c:pt idx="1589">
                  <c:v>685.1</c:v>
                </c:pt>
                <c:pt idx="1590">
                  <c:v>684.9</c:v>
                </c:pt>
                <c:pt idx="1591">
                  <c:v>684.6</c:v>
                </c:pt>
                <c:pt idx="1592">
                  <c:v>684.4</c:v>
                </c:pt>
                <c:pt idx="1593">
                  <c:v>684.2</c:v>
                </c:pt>
                <c:pt idx="1594">
                  <c:v>684</c:v>
                </c:pt>
                <c:pt idx="1595">
                  <c:v>683.7</c:v>
                </c:pt>
                <c:pt idx="1596">
                  <c:v>683.5</c:v>
                </c:pt>
                <c:pt idx="1597">
                  <c:v>683.2</c:v>
                </c:pt>
                <c:pt idx="1598">
                  <c:v>683</c:v>
                </c:pt>
                <c:pt idx="1599">
                  <c:v>682.8</c:v>
                </c:pt>
                <c:pt idx="1600">
                  <c:v>682.6</c:v>
                </c:pt>
                <c:pt idx="1601">
                  <c:v>682.3</c:v>
                </c:pt>
                <c:pt idx="1602">
                  <c:v>682.1</c:v>
                </c:pt>
                <c:pt idx="1603">
                  <c:v>681.9</c:v>
                </c:pt>
                <c:pt idx="1604">
                  <c:v>681.6</c:v>
                </c:pt>
                <c:pt idx="1605">
                  <c:v>681.3</c:v>
                </c:pt>
                <c:pt idx="1606">
                  <c:v>681.1</c:v>
                </c:pt>
                <c:pt idx="1607">
                  <c:v>680.9</c:v>
                </c:pt>
                <c:pt idx="1608">
                  <c:v>680.6</c:v>
                </c:pt>
                <c:pt idx="1609">
                  <c:v>680.4</c:v>
                </c:pt>
                <c:pt idx="1610">
                  <c:v>680.2</c:v>
                </c:pt>
                <c:pt idx="1611">
                  <c:v>679.9</c:v>
                </c:pt>
                <c:pt idx="1612">
                  <c:v>679.6</c:v>
                </c:pt>
                <c:pt idx="1613">
                  <c:v>679.5</c:v>
                </c:pt>
                <c:pt idx="1614">
                  <c:v>679.2</c:v>
                </c:pt>
                <c:pt idx="1615">
                  <c:v>678.9</c:v>
                </c:pt>
                <c:pt idx="1616">
                  <c:v>678.7</c:v>
                </c:pt>
                <c:pt idx="1617">
                  <c:v>678.4</c:v>
                </c:pt>
                <c:pt idx="1618">
                  <c:v>678.3</c:v>
                </c:pt>
                <c:pt idx="1619">
                  <c:v>678</c:v>
                </c:pt>
                <c:pt idx="1620">
                  <c:v>677.7</c:v>
                </c:pt>
                <c:pt idx="1621">
                  <c:v>677.5</c:v>
                </c:pt>
                <c:pt idx="1622">
                  <c:v>677.3</c:v>
                </c:pt>
                <c:pt idx="1623">
                  <c:v>677</c:v>
                </c:pt>
                <c:pt idx="1624">
                  <c:v>676.8</c:v>
                </c:pt>
                <c:pt idx="1625">
                  <c:v>676.5</c:v>
                </c:pt>
                <c:pt idx="1626">
                  <c:v>676.3</c:v>
                </c:pt>
                <c:pt idx="1627">
                  <c:v>676</c:v>
                </c:pt>
                <c:pt idx="1628">
                  <c:v>675.9</c:v>
                </c:pt>
                <c:pt idx="1629">
                  <c:v>675.7</c:v>
                </c:pt>
                <c:pt idx="1630">
                  <c:v>675.4</c:v>
                </c:pt>
                <c:pt idx="1631">
                  <c:v>675.1</c:v>
                </c:pt>
                <c:pt idx="1632">
                  <c:v>675</c:v>
                </c:pt>
                <c:pt idx="1633">
                  <c:v>674.6</c:v>
                </c:pt>
                <c:pt idx="1634">
                  <c:v>674.4</c:v>
                </c:pt>
                <c:pt idx="1635">
                  <c:v>674.2</c:v>
                </c:pt>
                <c:pt idx="1636">
                  <c:v>674</c:v>
                </c:pt>
                <c:pt idx="1637">
                  <c:v>673.8</c:v>
                </c:pt>
                <c:pt idx="1638">
                  <c:v>673.5</c:v>
                </c:pt>
                <c:pt idx="1639">
                  <c:v>673.2</c:v>
                </c:pt>
                <c:pt idx="1640">
                  <c:v>673.1</c:v>
                </c:pt>
                <c:pt idx="1641">
                  <c:v>672.9</c:v>
                </c:pt>
                <c:pt idx="1642">
                  <c:v>672.5</c:v>
                </c:pt>
                <c:pt idx="1643">
                  <c:v>672.4</c:v>
                </c:pt>
                <c:pt idx="1644">
                  <c:v>672.1</c:v>
                </c:pt>
                <c:pt idx="1645">
                  <c:v>671.9</c:v>
                </c:pt>
                <c:pt idx="1646">
                  <c:v>671.7</c:v>
                </c:pt>
                <c:pt idx="1647">
                  <c:v>671.4</c:v>
                </c:pt>
                <c:pt idx="1648">
                  <c:v>671.2</c:v>
                </c:pt>
                <c:pt idx="1649">
                  <c:v>670.9</c:v>
                </c:pt>
                <c:pt idx="1650">
                  <c:v>670.7</c:v>
                </c:pt>
                <c:pt idx="1651">
                  <c:v>670.5</c:v>
                </c:pt>
                <c:pt idx="1652">
                  <c:v>670.2</c:v>
                </c:pt>
                <c:pt idx="1653">
                  <c:v>669.9</c:v>
                </c:pt>
                <c:pt idx="1654">
                  <c:v>669.8</c:v>
                </c:pt>
                <c:pt idx="1655">
                  <c:v>669.5</c:v>
                </c:pt>
                <c:pt idx="1656">
                  <c:v>669.2</c:v>
                </c:pt>
                <c:pt idx="1657">
                  <c:v>669</c:v>
                </c:pt>
                <c:pt idx="1658">
                  <c:v>668.8</c:v>
                </c:pt>
                <c:pt idx="1659">
                  <c:v>668.6</c:v>
                </c:pt>
                <c:pt idx="1660">
                  <c:v>668.4</c:v>
                </c:pt>
                <c:pt idx="1661">
                  <c:v>668.1</c:v>
                </c:pt>
                <c:pt idx="1662">
                  <c:v>667.9</c:v>
                </c:pt>
                <c:pt idx="1663">
                  <c:v>667.6</c:v>
                </c:pt>
                <c:pt idx="1664">
                  <c:v>667.3</c:v>
                </c:pt>
                <c:pt idx="1665">
                  <c:v>667.1</c:v>
                </c:pt>
                <c:pt idx="1666">
                  <c:v>666.8</c:v>
                </c:pt>
                <c:pt idx="1667">
                  <c:v>666.7</c:v>
                </c:pt>
                <c:pt idx="1668">
                  <c:v>666.5</c:v>
                </c:pt>
                <c:pt idx="1669">
                  <c:v>666.4</c:v>
                </c:pt>
                <c:pt idx="1670">
                  <c:v>666.1</c:v>
                </c:pt>
                <c:pt idx="1671">
                  <c:v>665.6</c:v>
                </c:pt>
                <c:pt idx="1672">
                  <c:v>665.3</c:v>
                </c:pt>
                <c:pt idx="1673">
                  <c:v>665.1</c:v>
                </c:pt>
                <c:pt idx="1674">
                  <c:v>664.8</c:v>
                </c:pt>
                <c:pt idx="1675">
                  <c:v>664.5</c:v>
                </c:pt>
                <c:pt idx="1676">
                  <c:v>664.1</c:v>
                </c:pt>
                <c:pt idx="1677">
                  <c:v>663.6</c:v>
                </c:pt>
                <c:pt idx="1678">
                  <c:v>663</c:v>
                </c:pt>
                <c:pt idx="1679">
                  <c:v>662.7</c:v>
                </c:pt>
                <c:pt idx="1680">
                  <c:v>662.4</c:v>
                </c:pt>
                <c:pt idx="1681">
                  <c:v>662.3</c:v>
                </c:pt>
                <c:pt idx="1682">
                  <c:v>662.1</c:v>
                </c:pt>
                <c:pt idx="1683">
                  <c:v>662</c:v>
                </c:pt>
                <c:pt idx="1684">
                  <c:v>661.7</c:v>
                </c:pt>
                <c:pt idx="1685">
                  <c:v>661.6</c:v>
                </c:pt>
                <c:pt idx="1686">
                  <c:v>661.6</c:v>
                </c:pt>
                <c:pt idx="1687">
                  <c:v>661.4</c:v>
                </c:pt>
                <c:pt idx="1688">
                  <c:v>661.2</c:v>
                </c:pt>
                <c:pt idx="1689">
                  <c:v>661</c:v>
                </c:pt>
                <c:pt idx="1690">
                  <c:v>660.8</c:v>
                </c:pt>
                <c:pt idx="1691">
                  <c:v>660.6</c:v>
                </c:pt>
                <c:pt idx="1692">
                  <c:v>660.5</c:v>
                </c:pt>
                <c:pt idx="1693">
                  <c:v>660.3</c:v>
                </c:pt>
                <c:pt idx="1694">
                  <c:v>660</c:v>
                </c:pt>
                <c:pt idx="1695">
                  <c:v>659.9</c:v>
                </c:pt>
                <c:pt idx="1696">
                  <c:v>659.7</c:v>
                </c:pt>
                <c:pt idx="1697">
                  <c:v>659.5</c:v>
                </c:pt>
                <c:pt idx="1698">
                  <c:v>659.2</c:v>
                </c:pt>
                <c:pt idx="1699">
                  <c:v>659</c:v>
                </c:pt>
                <c:pt idx="1700">
                  <c:v>658.8</c:v>
                </c:pt>
                <c:pt idx="1701">
                  <c:v>658.6</c:v>
                </c:pt>
                <c:pt idx="1702">
                  <c:v>658.3</c:v>
                </c:pt>
                <c:pt idx="1703">
                  <c:v>658.2</c:v>
                </c:pt>
                <c:pt idx="1704">
                  <c:v>657.9</c:v>
                </c:pt>
                <c:pt idx="1705">
                  <c:v>657.7</c:v>
                </c:pt>
                <c:pt idx="1706">
                  <c:v>657.4</c:v>
                </c:pt>
                <c:pt idx="1707">
                  <c:v>657.2</c:v>
                </c:pt>
                <c:pt idx="1708">
                  <c:v>657</c:v>
                </c:pt>
                <c:pt idx="1709">
                  <c:v>656.7</c:v>
                </c:pt>
                <c:pt idx="1710">
                  <c:v>656.5</c:v>
                </c:pt>
                <c:pt idx="1711">
                  <c:v>656.2</c:v>
                </c:pt>
                <c:pt idx="1712">
                  <c:v>655.9</c:v>
                </c:pt>
                <c:pt idx="1713">
                  <c:v>655.6</c:v>
                </c:pt>
                <c:pt idx="1714">
                  <c:v>655.4</c:v>
                </c:pt>
                <c:pt idx="1715">
                  <c:v>655</c:v>
                </c:pt>
                <c:pt idx="1716">
                  <c:v>654.70000000000005</c:v>
                </c:pt>
                <c:pt idx="1717">
                  <c:v>654.4</c:v>
                </c:pt>
                <c:pt idx="1718">
                  <c:v>654.1</c:v>
                </c:pt>
                <c:pt idx="1719">
                  <c:v>653.79999999999995</c:v>
                </c:pt>
                <c:pt idx="1720">
                  <c:v>653.4</c:v>
                </c:pt>
                <c:pt idx="1721">
                  <c:v>653.1</c:v>
                </c:pt>
                <c:pt idx="1722">
                  <c:v>652.70000000000005</c:v>
                </c:pt>
                <c:pt idx="1723">
                  <c:v>652.4</c:v>
                </c:pt>
                <c:pt idx="1724">
                  <c:v>652.1</c:v>
                </c:pt>
                <c:pt idx="1725">
                  <c:v>651.79999999999995</c:v>
                </c:pt>
                <c:pt idx="1726">
                  <c:v>651.5</c:v>
                </c:pt>
                <c:pt idx="1727">
                  <c:v>651.29999999999995</c:v>
                </c:pt>
                <c:pt idx="1728">
                  <c:v>651</c:v>
                </c:pt>
                <c:pt idx="1729">
                  <c:v>650.70000000000005</c:v>
                </c:pt>
                <c:pt idx="1730">
                  <c:v>650.4</c:v>
                </c:pt>
                <c:pt idx="1731">
                  <c:v>650.1</c:v>
                </c:pt>
                <c:pt idx="1732">
                  <c:v>649.79999999999995</c:v>
                </c:pt>
                <c:pt idx="1733">
                  <c:v>649.6</c:v>
                </c:pt>
                <c:pt idx="1734">
                  <c:v>649.29999999999995</c:v>
                </c:pt>
                <c:pt idx="1735">
                  <c:v>649</c:v>
                </c:pt>
                <c:pt idx="1736">
                  <c:v>648.79999999999995</c:v>
                </c:pt>
                <c:pt idx="1737">
                  <c:v>648.5</c:v>
                </c:pt>
                <c:pt idx="1738">
                  <c:v>648.29999999999995</c:v>
                </c:pt>
                <c:pt idx="1739">
                  <c:v>648</c:v>
                </c:pt>
                <c:pt idx="1740">
                  <c:v>647.70000000000005</c:v>
                </c:pt>
                <c:pt idx="1741">
                  <c:v>647.5</c:v>
                </c:pt>
                <c:pt idx="1742">
                  <c:v>647.29999999999995</c:v>
                </c:pt>
                <c:pt idx="1743">
                  <c:v>647.1</c:v>
                </c:pt>
                <c:pt idx="1744">
                  <c:v>647</c:v>
                </c:pt>
                <c:pt idx="1745">
                  <c:v>646.70000000000005</c:v>
                </c:pt>
                <c:pt idx="1746">
                  <c:v>646.5</c:v>
                </c:pt>
                <c:pt idx="1747">
                  <c:v>646.20000000000005</c:v>
                </c:pt>
                <c:pt idx="1748">
                  <c:v>646</c:v>
                </c:pt>
                <c:pt idx="1749">
                  <c:v>645.79999999999995</c:v>
                </c:pt>
                <c:pt idx="1750">
                  <c:v>645.6</c:v>
                </c:pt>
                <c:pt idx="1751">
                  <c:v>645.4</c:v>
                </c:pt>
                <c:pt idx="1752">
                  <c:v>645.1</c:v>
                </c:pt>
                <c:pt idx="1753">
                  <c:v>644.9</c:v>
                </c:pt>
                <c:pt idx="1754">
                  <c:v>644.70000000000005</c:v>
                </c:pt>
                <c:pt idx="1755">
                  <c:v>644.5</c:v>
                </c:pt>
                <c:pt idx="1756">
                  <c:v>644.20000000000005</c:v>
                </c:pt>
                <c:pt idx="1757">
                  <c:v>644</c:v>
                </c:pt>
                <c:pt idx="1758">
                  <c:v>643.79999999999995</c:v>
                </c:pt>
                <c:pt idx="1759">
                  <c:v>643.5</c:v>
                </c:pt>
                <c:pt idx="1760">
                  <c:v>643.29999999999995</c:v>
                </c:pt>
                <c:pt idx="1761">
                  <c:v>643.20000000000005</c:v>
                </c:pt>
                <c:pt idx="1762">
                  <c:v>642.9</c:v>
                </c:pt>
                <c:pt idx="1763">
                  <c:v>642.70000000000005</c:v>
                </c:pt>
                <c:pt idx="1764">
                  <c:v>642.5</c:v>
                </c:pt>
                <c:pt idx="1765">
                  <c:v>642.4</c:v>
                </c:pt>
                <c:pt idx="1766">
                  <c:v>642.20000000000005</c:v>
                </c:pt>
                <c:pt idx="1767">
                  <c:v>641.9</c:v>
                </c:pt>
                <c:pt idx="1768">
                  <c:v>641.70000000000005</c:v>
                </c:pt>
                <c:pt idx="1769">
                  <c:v>641.5</c:v>
                </c:pt>
                <c:pt idx="1770">
                  <c:v>641.29999999999995</c:v>
                </c:pt>
                <c:pt idx="1771">
                  <c:v>641.1</c:v>
                </c:pt>
                <c:pt idx="1772">
                  <c:v>640.79999999999995</c:v>
                </c:pt>
                <c:pt idx="1773">
                  <c:v>640.5</c:v>
                </c:pt>
                <c:pt idx="1774">
                  <c:v>640.4</c:v>
                </c:pt>
                <c:pt idx="1775">
                  <c:v>640.1</c:v>
                </c:pt>
                <c:pt idx="1776">
                  <c:v>639.79999999999995</c:v>
                </c:pt>
                <c:pt idx="1777">
                  <c:v>639.6</c:v>
                </c:pt>
                <c:pt idx="1778">
                  <c:v>639.29999999999995</c:v>
                </c:pt>
                <c:pt idx="1779">
                  <c:v>639.1</c:v>
                </c:pt>
                <c:pt idx="1780">
                  <c:v>638.9</c:v>
                </c:pt>
                <c:pt idx="1781">
                  <c:v>638.70000000000005</c:v>
                </c:pt>
                <c:pt idx="1782">
                  <c:v>638.4</c:v>
                </c:pt>
                <c:pt idx="1783">
                  <c:v>638.29999999999995</c:v>
                </c:pt>
                <c:pt idx="1784">
                  <c:v>638.1</c:v>
                </c:pt>
                <c:pt idx="1785">
                  <c:v>637.79999999999995</c:v>
                </c:pt>
                <c:pt idx="1786">
                  <c:v>637.6</c:v>
                </c:pt>
                <c:pt idx="1787">
                  <c:v>637.4</c:v>
                </c:pt>
                <c:pt idx="1788">
                  <c:v>637.29999999999995</c:v>
                </c:pt>
                <c:pt idx="1789">
                  <c:v>637</c:v>
                </c:pt>
                <c:pt idx="1790">
                  <c:v>636.9</c:v>
                </c:pt>
                <c:pt idx="1791">
                  <c:v>636.6</c:v>
                </c:pt>
                <c:pt idx="1792">
                  <c:v>636.4</c:v>
                </c:pt>
                <c:pt idx="1793">
                  <c:v>636.20000000000005</c:v>
                </c:pt>
                <c:pt idx="1794">
                  <c:v>636</c:v>
                </c:pt>
                <c:pt idx="1795">
                  <c:v>635.79999999999995</c:v>
                </c:pt>
                <c:pt idx="1796">
                  <c:v>635.6</c:v>
                </c:pt>
                <c:pt idx="1797">
                  <c:v>635.29999999999995</c:v>
                </c:pt>
                <c:pt idx="1798">
                  <c:v>635.20000000000005</c:v>
                </c:pt>
                <c:pt idx="1799">
                  <c:v>635</c:v>
                </c:pt>
                <c:pt idx="1800">
                  <c:v>634.79999999999995</c:v>
                </c:pt>
                <c:pt idx="1801">
                  <c:v>634.6</c:v>
                </c:pt>
                <c:pt idx="1802">
                  <c:v>634.29999999999995</c:v>
                </c:pt>
                <c:pt idx="1803">
                  <c:v>634.20000000000005</c:v>
                </c:pt>
                <c:pt idx="1804">
                  <c:v>634</c:v>
                </c:pt>
                <c:pt idx="1805">
                  <c:v>633.9</c:v>
                </c:pt>
                <c:pt idx="1806">
                  <c:v>633.6</c:v>
                </c:pt>
                <c:pt idx="1807">
                  <c:v>633.5</c:v>
                </c:pt>
                <c:pt idx="1808">
                  <c:v>633.29999999999995</c:v>
                </c:pt>
                <c:pt idx="1809">
                  <c:v>633</c:v>
                </c:pt>
                <c:pt idx="1810">
                  <c:v>632.70000000000005</c:v>
                </c:pt>
                <c:pt idx="1811">
                  <c:v>632.5</c:v>
                </c:pt>
                <c:pt idx="1812">
                  <c:v>632.29999999999995</c:v>
                </c:pt>
                <c:pt idx="1813">
                  <c:v>632.1</c:v>
                </c:pt>
                <c:pt idx="1814">
                  <c:v>631.9</c:v>
                </c:pt>
                <c:pt idx="1815">
                  <c:v>631.70000000000005</c:v>
                </c:pt>
                <c:pt idx="1816">
                  <c:v>631.5</c:v>
                </c:pt>
                <c:pt idx="1817">
                  <c:v>631.20000000000005</c:v>
                </c:pt>
                <c:pt idx="1818">
                  <c:v>631.1</c:v>
                </c:pt>
                <c:pt idx="1819">
                  <c:v>630.9</c:v>
                </c:pt>
                <c:pt idx="1820">
                  <c:v>630.6</c:v>
                </c:pt>
                <c:pt idx="1821">
                  <c:v>630.4</c:v>
                </c:pt>
                <c:pt idx="1822">
                  <c:v>630.20000000000005</c:v>
                </c:pt>
                <c:pt idx="1823">
                  <c:v>630</c:v>
                </c:pt>
                <c:pt idx="1824">
                  <c:v>629.79999999999995</c:v>
                </c:pt>
                <c:pt idx="1825">
                  <c:v>629.6</c:v>
                </c:pt>
                <c:pt idx="1826">
                  <c:v>629.29999999999995</c:v>
                </c:pt>
                <c:pt idx="1827">
                  <c:v>629.20000000000005</c:v>
                </c:pt>
                <c:pt idx="1828">
                  <c:v>628.9</c:v>
                </c:pt>
                <c:pt idx="1829">
                  <c:v>628.70000000000005</c:v>
                </c:pt>
                <c:pt idx="1830">
                  <c:v>628.5</c:v>
                </c:pt>
                <c:pt idx="1831">
                  <c:v>628.29999999999995</c:v>
                </c:pt>
                <c:pt idx="1832">
                  <c:v>628.1</c:v>
                </c:pt>
                <c:pt idx="1833">
                  <c:v>627.79999999999995</c:v>
                </c:pt>
                <c:pt idx="1834">
                  <c:v>627.6</c:v>
                </c:pt>
                <c:pt idx="1835">
                  <c:v>627.4</c:v>
                </c:pt>
                <c:pt idx="1836">
                  <c:v>627.1</c:v>
                </c:pt>
                <c:pt idx="1837">
                  <c:v>627</c:v>
                </c:pt>
                <c:pt idx="1838">
                  <c:v>626.79999999999995</c:v>
                </c:pt>
                <c:pt idx="1839">
                  <c:v>626.6</c:v>
                </c:pt>
                <c:pt idx="1840">
                  <c:v>626.4</c:v>
                </c:pt>
                <c:pt idx="1841">
                  <c:v>626.1</c:v>
                </c:pt>
                <c:pt idx="1842">
                  <c:v>625.9</c:v>
                </c:pt>
                <c:pt idx="1843">
                  <c:v>625.70000000000005</c:v>
                </c:pt>
                <c:pt idx="1844">
                  <c:v>625.5</c:v>
                </c:pt>
                <c:pt idx="1845">
                  <c:v>625.29999999999995</c:v>
                </c:pt>
                <c:pt idx="1846">
                  <c:v>625.1</c:v>
                </c:pt>
                <c:pt idx="1847">
                  <c:v>624.79999999999995</c:v>
                </c:pt>
                <c:pt idx="1848">
                  <c:v>624.70000000000005</c:v>
                </c:pt>
                <c:pt idx="1849">
                  <c:v>624.5</c:v>
                </c:pt>
                <c:pt idx="1850">
                  <c:v>624.29999999999995</c:v>
                </c:pt>
                <c:pt idx="1851">
                  <c:v>624.1</c:v>
                </c:pt>
                <c:pt idx="1852">
                  <c:v>623.79999999999995</c:v>
                </c:pt>
                <c:pt idx="1853">
                  <c:v>623.70000000000005</c:v>
                </c:pt>
                <c:pt idx="1854">
                  <c:v>623.4</c:v>
                </c:pt>
                <c:pt idx="1855">
                  <c:v>623.29999999999995</c:v>
                </c:pt>
                <c:pt idx="1856">
                  <c:v>623</c:v>
                </c:pt>
                <c:pt idx="1857">
                  <c:v>622.9</c:v>
                </c:pt>
                <c:pt idx="1858">
                  <c:v>622.70000000000005</c:v>
                </c:pt>
                <c:pt idx="1859">
                  <c:v>622.5</c:v>
                </c:pt>
                <c:pt idx="1860">
                  <c:v>622.29999999999995</c:v>
                </c:pt>
                <c:pt idx="1861">
                  <c:v>622</c:v>
                </c:pt>
                <c:pt idx="1862">
                  <c:v>621.79999999999995</c:v>
                </c:pt>
                <c:pt idx="1863">
                  <c:v>621.70000000000005</c:v>
                </c:pt>
                <c:pt idx="1864">
                  <c:v>621.5</c:v>
                </c:pt>
                <c:pt idx="1865">
                  <c:v>621.20000000000005</c:v>
                </c:pt>
                <c:pt idx="1866">
                  <c:v>621</c:v>
                </c:pt>
                <c:pt idx="1867">
                  <c:v>620.79999999999995</c:v>
                </c:pt>
                <c:pt idx="1868">
                  <c:v>620.70000000000005</c:v>
                </c:pt>
                <c:pt idx="1869">
                  <c:v>620.4</c:v>
                </c:pt>
                <c:pt idx="1870">
                  <c:v>620.20000000000005</c:v>
                </c:pt>
                <c:pt idx="1871">
                  <c:v>620</c:v>
                </c:pt>
                <c:pt idx="1872">
                  <c:v>619.70000000000005</c:v>
                </c:pt>
                <c:pt idx="1873">
                  <c:v>619.6</c:v>
                </c:pt>
                <c:pt idx="1874">
                  <c:v>619.4</c:v>
                </c:pt>
                <c:pt idx="1875">
                  <c:v>619.20000000000005</c:v>
                </c:pt>
                <c:pt idx="1876">
                  <c:v>619</c:v>
                </c:pt>
                <c:pt idx="1877">
                  <c:v>618.70000000000005</c:v>
                </c:pt>
                <c:pt idx="1878">
                  <c:v>618.5</c:v>
                </c:pt>
                <c:pt idx="1879">
                  <c:v>618.29999999999995</c:v>
                </c:pt>
                <c:pt idx="1880">
                  <c:v>618.1</c:v>
                </c:pt>
                <c:pt idx="1881">
                  <c:v>618</c:v>
                </c:pt>
                <c:pt idx="1882">
                  <c:v>617.6</c:v>
                </c:pt>
                <c:pt idx="1883">
                  <c:v>617.5</c:v>
                </c:pt>
                <c:pt idx="1884">
                  <c:v>617.20000000000005</c:v>
                </c:pt>
                <c:pt idx="1885">
                  <c:v>617.1</c:v>
                </c:pt>
                <c:pt idx="1886">
                  <c:v>616.9</c:v>
                </c:pt>
                <c:pt idx="1887">
                  <c:v>616.70000000000005</c:v>
                </c:pt>
                <c:pt idx="1888">
                  <c:v>616.5</c:v>
                </c:pt>
                <c:pt idx="1889">
                  <c:v>616.20000000000005</c:v>
                </c:pt>
                <c:pt idx="1890">
                  <c:v>616.1</c:v>
                </c:pt>
                <c:pt idx="1891">
                  <c:v>615.9</c:v>
                </c:pt>
                <c:pt idx="1892">
                  <c:v>615.70000000000005</c:v>
                </c:pt>
                <c:pt idx="1893">
                  <c:v>615.4</c:v>
                </c:pt>
                <c:pt idx="1894">
                  <c:v>615.20000000000005</c:v>
                </c:pt>
                <c:pt idx="1895">
                  <c:v>614.9</c:v>
                </c:pt>
                <c:pt idx="1896">
                  <c:v>614.79999999999995</c:v>
                </c:pt>
                <c:pt idx="1897">
                  <c:v>614.5</c:v>
                </c:pt>
                <c:pt idx="1898">
                  <c:v>614.4</c:v>
                </c:pt>
                <c:pt idx="1899">
                  <c:v>614.1</c:v>
                </c:pt>
                <c:pt idx="1900">
                  <c:v>613.9</c:v>
                </c:pt>
                <c:pt idx="1901">
                  <c:v>613.70000000000005</c:v>
                </c:pt>
                <c:pt idx="1902">
                  <c:v>613.5</c:v>
                </c:pt>
                <c:pt idx="1903">
                  <c:v>613.29999999999995</c:v>
                </c:pt>
                <c:pt idx="1904">
                  <c:v>613.20000000000005</c:v>
                </c:pt>
                <c:pt idx="1905">
                  <c:v>612.9</c:v>
                </c:pt>
                <c:pt idx="1906">
                  <c:v>612.79999999999995</c:v>
                </c:pt>
                <c:pt idx="1907">
                  <c:v>612.5</c:v>
                </c:pt>
                <c:pt idx="1908">
                  <c:v>612.4</c:v>
                </c:pt>
                <c:pt idx="1909">
                  <c:v>612.1</c:v>
                </c:pt>
                <c:pt idx="1910">
                  <c:v>611.9</c:v>
                </c:pt>
                <c:pt idx="1911">
                  <c:v>611.6</c:v>
                </c:pt>
                <c:pt idx="1912">
                  <c:v>611.5</c:v>
                </c:pt>
                <c:pt idx="1913">
                  <c:v>611.20000000000005</c:v>
                </c:pt>
                <c:pt idx="1914">
                  <c:v>611.1</c:v>
                </c:pt>
                <c:pt idx="1915">
                  <c:v>610.9</c:v>
                </c:pt>
                <c:pt idx="1916">
                  <c:v>610.6</c:v>
                </c:pt>
                <c:pt idx="1917">
                  <c:v>610.5</c:v>
                </c:pt>
                <c:pt idx="1918">
                  <c:v>610.20000000000005</c:v>
                </c:pt>
                <c:pt idx="1919">
                  <c:v>610.1</c:v>
                </c:pt>
                <c:pt idx="1920">
                  <c:v>609.79999999999995</c:v>
                </c:pt>
                <c:pt idx="1921">
                  <c:v>609.5</c:v>
                </c:pt>
                <c:pt idx="1922">
                  <c:v>609.29999999999995</c:v>
                </c:pt>
                <c:pt idx="1923">
                  <c:v>609.1</c:v>
                </c:pt>
                <c:pt idx="1924">
                  <c:v>609</c:v>
                </c:pt>
                <c:pt idx="1925">
                  <c:v>608.79999999999995</c:v>
                </c:pt>
                <c:pt idx="1926">
                  <c:v>608.5</c:v>
                </c:pt>
                <c:pt idx="1927">
                  <c:v>608.29999999999995</c:v>
                </c:pt>
                <c:pt idx="1928">
                  <c:v>608.20000000000005</c:v>
                </c:pt>
                <c:pt idx="1929">
                  <c:v>608</c:v>
                </c:pt>
                <c:pt idx="1930">
                  <c:v>607.79999999999995</c:v>
                </c:pt>
                <c:pt idx="1931">
                  <c:v>607.5</c:v>
                </c:pt>
                <c:pt idx="1932">
                  <c:v>607.29999999999995</c:v>
                </c:pt>
                <c:pt idx="1933">
                  <c:v>607.20000000000005</c:v>
                </c:pt>
                <c:pt idx="1934">
                  <c:v>606.9</c:v>
                </c:pt>
                <c:pt idx="1935">
                  <c:v>606.70000000000005</c:v>
                </c:pt>
                <c:pt idx="1936">
                  <c:v>606.6</c:v>
                </c:pt>
                <c:pt idx="1937">
                  <c:v>606.4</c:v>
                </c:pt>
                <c:pt idx="1938">
                  <c:v>606.20000000000005</c:v>
                </c:pt>
                <c:pt idx="1939">
                  <c:v>606</c:v>
                </c:pt>
                <c:pt idx="1940">
                  <c:v>605.70000000000005</c:v>
                </c:pt>
                <c:pt idx="1941">
                  <c:v>605.5</c:v>
                </c:pt>
                <c:pt idx="1942">
                  <c:v>605.29999999999995</c:v>
                </c:pt>
                <c:pt idx="1943">
                  <c:v>605.1</c:v>
                </c:pt>
                <c:pt idx="1944">
                  <c:v>604.9</c:v>
                </c:pt>
                <c:pt idx="1945">
                  <c:v>604.70000000000005</c:v>
                </c:pt>
                <c:pt idx="1946">
                  <c:v>604.6</c:v>
                </c:pt>
                <c:pt idx="1947">
                  <c:v>604.4</c:v>
                </c:pt>
                <c:pt idx="1948">
                  <c:v>604.29999999999995</c:v>
                </c:pt>
                <c:pt idx="1949">
                  <c:v>604</c:v>
                </c:pt>
                <c:pt idx="1950">
                  <c:v>603.79999999999995</c:v>
                </c:pt>
                <c:pt idx="1951">
                  <c:v>603.6</c:v>
                </c:pt>
                <c:pt idx="1952">
                  <c:v>603.4</c:v>
                </c:pt>
                <c:pt idx="1953">
                  <c:v>603.20000000000005</c:v>
                </c:pt>
                <c:pt idx="1954">
                  <c:v>603</c:v>
                </c:pt>
                <c:pt idx="1955">
                  <c:v>602.70000000000005</c:v>
                </c:pt>
                <c:pt idx="1956">
                  <c:v>602.6</c:v>
                </c:pt>
                <c:pt idx="1957">
                  <c:v>602.29999999999995</c:v>
                </c:pt>
                <c:pt idx="1958">
                  <c:v>602.20000000000005</c:v>
                </c:pt>
                <c:pt idx="1959">
                  <c:v>601.9</c:v>
                </c:pt>
                <c:pt idx="1960">
                  <c:v>601.70000000000005</c:v>
                </c:pt>
                <c:pt idx="1961">
                  <c:v>601.6</c:v>
                </c:pt>
                <c:pt idx="1962">
                  <c:v>601.29999999999995</c:v>
                </c:pt>
                <c:pt idx="1963">
                  <c:v>601.20000000000005</c:v>
                </c:pt>
                <c:pt idx="1964">
                  <c:v>600.9</c:v>
                </c:pt>
                <c:pt idx="1965">
                  <c:v>600.70000000000005</c:v>
                </c:pt>
                <c:pt idx="1966">
                  <c:v>600.5</c:v>
                </c:pt>
                <c:pt idx="1967">
                  <c:v>600.20000000000005</c:v>
                </c:pt>
                <c:pt idx="1968">
                  <c:v>600</c:v>
                </c:pt>
                <c:pt idx="1969">
                  <c:v>599.9</c:v>
                </c:pt>
                <c:pt idx="1970">
                  <c:v>599.6</c:v>
                </c:pt>
                <c:pt idx="1971">
                  <c:v>599.5</c:v>
                </c:pt>
                <c:pt idx="1972">
                  <c:v>599.20000000000005</c:v>
                </c:pt>
                <c:pt idx="1973">
                  <c:v>599</c:v>
                </c:pt>
                <c:pt idx="1974">
                  <c:v>598.9</c:v>
                </c:pt>
                <c:pt idx="1975">
                  <c:v>598.79999999999995</c:v>
                </c:pt>
                <c:pt idx="1976">
                  <c:v>598.6</c:v>
                </c:pt>
                <c:pt idx="1977">
                  <c:v>598.29999999999995</c:v>
                </c:pt>
                <c:pt idx="1978">
                  <c:v>598.1</c:v>
                </c:pt>
                <c:pt idx="1979">
                  <c:v>597.79999999999995</c:v>
                </c:pt>
                <c:pt idx="1980">
                  <c:v>597.70000000000005</c:v>
                </c:pt>
                <c:pt idx="1981">
                  <c:v>597.5</c:v>
                </c:pt>
                <c:pt idx="1982">
                  <c:v>597.29999999999995</c:v>
                </c:pt>
                <c:pt idx="1983">
                  <c:v>597.1</c:v>
                </c:pt>
                <c:pt idx="1984">
                  <c:v>596.79999999999995</c:v>
                </c:pt>
                <c:pt idx="1985">
                  <c:v>596.70000000000005</c:v>
                </c:pt>
                <c:pt idx="1986">
                  <c:v>596.4</c:v>
                </c:pt>
                <c:pt idx="1987">
                  <c:v>596.29999999999995</c:v>
                </c:pt>
                <c:pt idx="1988">
                  <c:v>596.1</c:v>
                </c:pt>
                <c:pt idx="1989">
                  <c:v>595.79999999999995</c:v>
                </c:pt>
                <c:pt idx="1990">
                  <c:v>595.70000000000005</c:v>
                </c:pt>
                <c:pt idx="1991">
                  <c:v>595.4</c:v>
                </c:pt>
                <c:pt idx="1992">
                  <c:v>595.29999999999995</c:v>
                </c:pt>
                <c:pt idx="1993">
                  <c:v>595.1</c:v>
                </c:pt>
                <c:pt idx="1994">
                  <c:v>595</c:v>
                </c:pt>
                <c:pt idx="1995">
                  <c:v>594.70000000000005</c:v>
                </c:pt>
                <c:pt idx="1996">
                  <c:v>594.5</c:v>
                </c:pt>
                <c:pt idx="1997">
                  <c:v>594.4</c:v>
                </c:pt>
                <c:pt idx="1998">
                  <c:v>594.20000000000005</c:v>
                </c:pt>
                <c:pt idx="1999">
                  <c:v>594</c:v>
                </c:pt>
                <c:pt idx="2000">
                  <c:v>593.79999999999995</c:v>
                </c:pt>
                <c:pt idx="2001">
                  <c:v>593.5</c:v>
                </c:pt>
                <c:pt idx="2002">
                  <c:v>593.4</c:v>
                </c:pt>
                <c:pt idx="2003">
                  <c:v>593.1</c:v>
                </c:pt>
                <c:pt idx="2004">
                  <c:v>593</c:v>
                </c:pt>
                <c:pt idx="2005">
                  <c:v>592.70000000000005</c:v>
                </c:pt>
                <c:pt idx="2006">
                  <c:v>592.5</c:v>
                </c:pt>
                <c:pt idx="2007">
                  <c:v>592.4</c:v>
                </c:pt>
                <c:pt idx="2008">
                  <c:v>592.20000000000005</c:v>
                </c:pt>
                <c:pt idx="2009">
                  <c:v>592</c:v>
                </c:pt>
                <c:pt idx="2010">
                  <c:v>591.79999999999995</c:v>
                </c:pt>
                <c:pt idx="2011">
                  <c:v>591.6</c:v>
                </c:pt>
                <c:pt idx="2012">
                  <c:v>591.4</c:v>
                </c:pt>
                <c:pt idx="2013">
                  <c:v>591.20000000000005</c:v>
                </c:pt>
                <c:pt idx="2014">
                  <c:v>591.1</c:v>
                </c:pt>
                <c:pt idx="2015">
                  <c:v>590.9</c:v>
                </c:pt>
                <c:pt idx="2016">
                  <c:v>590.70000000000005</c:v>
                </c:pt>
                <c:pt idx="2017">
                  <c:v>590.5</c:v>
                </c:pt>
                <c:pt idx="2018">
                  <c:v>590.20000000000005</c:v>
                </c:pt>
                <c:pt idx="2019">
                  <c:v>590.1</c:v>
                </c:pt>
                <c:pt idx="2020">
                  <c:v>589.9</c:v>
                </c:pt>
                <c:pt idx="2021">
                  <c:v>589.70000000000005</c:v>
                </c:pt>
                <c:pt idx="2022">
                  <c:v>589.5</c:v>
                </c:pt>
                <c:pt idx="2023">
                  <c:v>589.29999999999995</c:v>
                </c:pt>
                <c:pt idx="2024">
                  <c:v>589.1</c:v>
                </c:pt>
                <c:pt idx="2025">
                  <c:v>588.9</c:v>
                </c:pt>
                <c:pt idx="2026">
                  <c:v>588.79999999999995</c:v>
                </c:pt>
                <c:pt idx="2027">
                  <c:v>588.5</c:v>
                </c:pt>
                <c:pt idx="2028">
                  <c:v>588.4</c:v>
                </c:pt>
                <c:pt idx="2029">
                  <c:v>588.20000000000005</c:v>
                </c:pt>
                <c:pt idx="2030">
                  <c:v>588.1</c:v>
                </c:pt>
                <c:pt idx="2031">
                  <c:v>587.9</c:v>
                </c:pt>
                <c:pt idx="2032">
                  <c:v>587.70000000000005</c:v>
                </c:pt>
                <c:pt idx="2033">
                  <c:v>587.5</c:v>
                </c:pt>
                <c:pt idx="2034">
                  <c:v>587.20000000000005</c:v>
                </c:pt>
                <c:pt idx="2035">
                  <c:v>587.1</c:v>
                </c:pt>
                <c:pt idx="2036">
                  <c:v>586.9</c:v>
                </c:pt>
                <c:pt idx="2037">
                  <c:v>586.79999999999995</c:v>
                </c:pt>
                <c:pt idx="2038">
                  <c:v>586.5</c:v>
                </c:pt>
                <c:pt idx="2039">
                  <c:v>586.4</c:v>
                </c:pt>
                <c:pt idx="2040">
                  <c:v>586.20000000000005</c:v>
                </c:pt>
                <c:pt idx="2041">
                  <c:v>586.1</c:v>
                </c:pt>
                <c:pt idx="2042">
                  <c:v>585.79999999999995</c:v>
                </c:pt>
                <c:pt idx="2043">
                  <c:v>585.6</c:v>
                </c:pt>
                <c:pt idx="2044">
                  <c:v>585.4</c:v>
                </c:pt>
                <c:pt idx="2045">
                  <c:v>585.20000000000005</c:v>
                </c:pt>
                <c:pt idx="2046">
                  <c:v>585.1</c:v>
                </c:pt>
                <c:pt idx="2047">
                  <c:v>584.9</c:v>
                </c:pt>
                <c:pt idx="2048">
                  <c:v>584.79999999999995</c:v>
                </c:pt>
                <c:pt idx="2049">
                  <c:v>584.5</c:v>
                </c:pt>
                <c:pt idx="2050">
                  <c:v>584.20000000000005</c:v>
                </c:pt>
                <c:pt idx="2051">
                  <c:v>584.1</c:v>
                </c:pt>
                <c:pt idx="2052">
                  <c:v>583.9</c:v>
                </c:pt>
                <c:pt idx="2053">
                  <c:v>583.70000000000005</c:v>
                </c:pt>
                <c:pt idx="2054">
                  <c:v>583.5</c:v>
                </c:pt>
                <c:pt idx="2055">
                  <c:v>583.29999999999995</c:v>
                </c:pt>
                <c:pt idx="2056">
                  <c:v>583.20000000000005</c:v>
                </c:pt>
                <c:pt idx="2057">
                  <c:v>582.9</c:v>
                </c:pt>
                <c:pt idx="2058">
                  <c:v>582.9</c:v>
                </c:pt>
                <c:pt idx="2059">
                  <c:v>582.6</c:v>
                </c:pt>
                <c:pt idx="2060">
                  <c:v>582.4</c:v>
                </c:pt>
                <c:pt idx="2061">
                  <c:v>582.20000000000005</c:v>
                </c:pt>
                <c:pt idx="2062">
                  <c:v>582.1</c:v>
                </c:pt>
                <c:pt idx="2063">
                  <c:v>581.9</c:v>
                </c:pt>
                <c:pt idx="2064">
                  <c:v>581.70000000000005</c:v>
                </c:pt>
                <c:pt idx="2065">
                  <c:v>581.5</c:v>
                </c:pt>
                <c:pt idx="2066">
                  <c:v>581.29999999999995</c:v>
                </c:pt>
                <c:pt idx="2067">
                  <c:v>581</c:v>
                </c:pt>
                <c:pt idx="2068">
                  <c:v>580.9</c:v>
                </c:pt>
                <c:pt idx="2069">
                  <c:v>580.70000000000005</c:v>
                </c:pt>
                <c:pt idx="2070">
                  <c:v>580.5</c:v>
                </c:pt>
                <c:pt idx="2071">
                  <c:v>580.29999999999995</c:v>
                </c:pt>
                <c:pt idx="2072">
                  <c:v>580.20000000000005</c:v>
                </c:pt>
                <c:pt idx="2073">
                  <c:v>580</c:v>
                </c:pt>
                <c:pt idx="2074">
                  <c:v>579.70000000000005</c:v>
                </c:pt>
                <c:pt idx="2075">
                  <c:v>579.5</c:v>
                </c:pt>
                <c:pt idx="2076">
                  <c:v>579.29999999999995</c:v>
                </c:pt>
                <c:pt idx="2077">
                  <c:v>579.20000000000005</c:v>
                </c:pt>
                <c:pt idx="2078">
                  <c:v>578.9</c:v>
                </c:pt>
                <c:pt idx="2079">
                  <c:v>578.70000000000005</c:v>
                </c:pt>
                <c:pt idx="2080">
                  <c:v>578.6</c:v>
                </c:pt>
                <c:pt idx="2081">
                  <c:v>578.5</c:v>
                </c:pt>
                <c:pt idx="2082">
                  <c:v>578.20000000000005</c:v>
                </c:pt>
                <c:pt idx="2083">
                  <c:v>578</c:v>
                </c:pt>
                <c:pt idx="2084">
                  <c:v>577.79999999999995</c:v>
                </c:pt>
                <c:pt idx="2085">
                  <c:v>577.70000000000005</c:v>
                </c:pt>
                <c:pt idx="2086">
                  <c:v>577.5</c:v>
                </c:pt>
                <c:pt idx="2087">
                  <c:v>577.29999999999995</c:v>
                </c:pt>
                <c:pt idx="2088">
                  <c:v>577.20000000000005</c:v>
                </c:pt>
                <c:pt idx="2089">
                  <c:v>577</c:v>
                </c:pt>
                <c:pt idx="2090">
                  <c:v>576.79999999999995</c:v>
                </c:pt>
                <c:pt idx="2091">
                  <c:v>576.6</c:v>
                </c:pt>
                <c:pt idx="2092">
                  <c:v>576.5</c:v>
                </c:pt>
                <c:pt idx="2093">
                  <c:v>576.29999999999995</c:v>
                </c:pt>
                <c:pt idx="2094">
                  <c:v>576.1</c:v>
                </c:pt>
                <c:pt idx="2095">
                  <c:v>576</c:v>
                </c:pt>
                <c:pt idx="2096">
                  <c:v>575.79999999999995</c:v>
                </c:pt>
                <c:pt idx="2097">
                  <c:v>575.6</c:v>
                </c:pt>
                <c:pt idx="2098">
                  <c:v>575.4</c:v>
                </c:pt>
                <c:pt idx="2099">
                  <c:v>575.29999999999995</c:v>
                </c:pt>
                <c:pt idx="2100">
                  <c:v>575</c:v>
                </c:pt>
                <c:pt idx="2101">
                  <c:v>574.9</c:v>
                </c:pt>
                <c:pt idx="2102">
                  <c:v>574.70000000000005</c:v>
                </c:pt>
                <c:pt idx="2103">
                  <c:v>574.6</c:v>
                </c:pt>
                <c:pt idx="2104">
                  <c:v>574.29999999999995</c:v>
                </c:pt>
                <c:pt idx="2105">
                  <c:v>574.20000000000005</c:v>
                </c:pt>
                <c:pt idx="2106">
                  <c:v>574</c:v>
                </c:pt>
                <c:pt idx="2107">
                  <c:v>573.9</c:v>
                </c:pt>
                <c:pt idx="2108">
                  <c:v>573.6</c:v>
                </c:pt>
                <c:pt idx="2109">
                  <c:v>573.5</c:v>
                </c:pt>
                <c:pt idx="2110">
                  <c:v>573.20000000000005</c:v>
                </c:pt>
                <c:pt idx="2111">
                  <c:v>573</c:v>
                </c:pt>
                <c:pt idx="2112">
                  <c:v>572.9</c:v>
                </c:pt>
                <c:pt idx="2113">
                  <c:v>572.79999999999995</c:v>
                </c:pt>
                <c:pt idx="2114">
                  <c:v>572.6</c:v>
                </c:pt>
                <c:pt idx="2115">
                  <c:v>572.4</c:v>
                </c:pt>
                <c:pt idx="2116">
                  <c:v>572.20000000000005</c:v>
                </c:pt>
                <c:pt idx="2117">
                  <c:v>572</c:v>
                </c:pt>
                <c:pt idx="2118">
                  <c:v>571.9</c:v>
                </c:pt>
                <c:pt idx="2119">
                  <c:v>571.70000000000005</c:v>
                </c:pt>
                <c:pt idx="2120">
                  <c:v>571.5</c:v>
                </c:pt>
                <c:pt idx="2121">
                  <c:v>571.4</c:v>
                </c:pt>
                <c:pt idx="2122">
                  <c:v>571.20000000000005</c:v>
                </c:pt>
                <c:pt idx="2123">
                  <c:v>571</c:v>
                </c:pt>
                <c:pt idx="2124">
                  <c:v>570.79999999999995</c:v>
                </c:pt>
                <c:pt idx="2125">
                  <c:v>570.6</c:v>
                </c:pt>
                <c:pt idx="2126">
                  <c:v>570.5</c:v>
                </c:pt>
                <c:pt idx="2127">
                  <c:v>570.29999999999995</c:v>
                </c:pt>
                <c:pt idx="2128">
                  <c:v>570.1</c:v>
                </c:pt>
                <c:pt idx="2129">
                  <c:v>569.79999999999995</c:v>
                </c:pt>
                <c:pt idx="2130">
                  <c:v>569.70000000000005</c:v>
                </c:pt>
                <c:pt idx="2131">
                  <c:v>569.5</c:v>
                </c:pt>
                <c:pt idx="2132">
                  <c:v>569.4</c:v>
                </c:pt>
                <c:pt idx="2133">
                  <c:v>569.20000000000005</c:v>
                </c:pt>
                <c:pt idx="2134">
                  <c:v>569</c:v>
                </c:pt>
                <c:pt idx="2135">
                  <c:v>568.79999999999995</c:v>
                </c:pt>
                <c:pt idx="2136">
                  <c:v>568.70000000000005</c:v>
                </c:pt>
                <c:pt idx="2137">
                  <c:v>568.4</c:v>
                </c:pt>
                <c:pt idx="2138">
                  <c:v>568.29999999999995</c:v>
                </c:pt>
                <c:pt idx="2139">
                  <c:v>568.1</c:v>
                </c:pt>
                <c:pt idx="2140">
                  <c:v>568</c:v>
                </c:pt>
                <c:pt idx="2141">
                  <c:v>567.79999999999995</c:v>
                </c:pt>
                <c:pt idx="2142">
                  <c:v>567.6</c:v>
                </c:pt>
                <c:pt idx="2143">
                  <c:v>567.4</c:v>
                </c:pt>
                <c:pt idx="2144">
                  <c:v>567.29999999999995</c:v>
                </c:pt>
                <c:pt idx="2145">
                  <c:v>567.1</c:v>
                </c:pt>
                <c:pt idx="2146">
                  <c:v>566.79999999999995</c:v>
                </c:pt>
                <c:pt idx="2147">
                  <c:v>566.70000000000005</c:v>
                </c:pt>
                <c:pt idx="2148">
                  <c:v>566.5</c:v>
                </c:pt>
                <c:pt idx="2149">
                  <c:v>566.4</c:v>
                </c:pt>
                <c:pt idx="2150">
                  <c:v>566.1</c:v>
                </c:pt>
                <c:pt idx="2151">
                  <c:v>566</c:v>
                </c:pt>
                <c:pt idx="2152">
                  <c:v>565.70000000000005</c:v>
                </c:pt>
                <c:pt idx="2153">
                  <c:v>565.6</c:v>
                </c:pt>
                <c:pt idx="2154">
                  <c:v>565.4</c:v>
                </c:pt>
                <c:pt idx="2155">
                  <c:v>565.20000000000005</c:v>
                </c:pt>
                <c:pt idx="2156">
                  <c:v>565</c:v>
                </c:pt>
                <c:pt idx="2157">
                  <c:v>564.9</c:v>
                </c:pt>
                <c:pt idx="2158">
                  <c:v>564.70000000000005</c:v>
                </c:pt>
                <c:pt idx="2159">
                  <c:v>564.5</c:v>
                </c:pt>
                <c:pt idx="2160">
                  <c:v>564.29999999999995</c:v>
                </c:pt>
                <c:pt idx="2161">
                  <c:v>564.1</c:v>
                </c:pt>
                <c:pt idx="2162">
                  <c:v>564</c:v>
                </c:pt>
                <c:pt idx="2163">
                  <c:v>563.79999999999995</c:v>
                </c:pt>
                <c:pt idx="2164">
                  <c:v>563.6</c:v>
                </c:pt>
                <c:pt idx="2165">
                  <c:v>563.4</c:v>
                </c:pt>
                <c:pt idx="2166">
                  <c:v>563.20000000000005</c:v>
                </c:pt>
                <c:pt idx="2167">
                  <c:v>563</c:v>
                </c:pt>
                <c:pt idx="2168">
                  <c:v>562.9</c:v>
                </c:pt>
                <c:pt idx="2169">
                  <c:v>562.70000000000005</c:v>
                </c:pt>
                <c:pt idx="2170">
                  <c:v>562.6</c:v>
                </c:pt>
                <c:pt idx="2171">
                  <c:v>562.4</c:v>
                </c:pt>
                <c:pt idx="2172">
                  <c:v>562.29999999999995</c:v>
                </c:pt>
                <c:pt idx="2173">
                  <c:v>562</c:v>
                </c:pt>
                <c:pt idx="2174">
                  <c:v>561.79999999999995</c:v>
                </c:pt>
                <c:pt idx="2175">
                  <c:v>561.70000000000005</c:v>
                </c:pt>
                <c:pt idx="2176">
                  <c:v>561.5</c:v>
                </c:pt>
                <c:pt idx="2177">
                  <c:v>561.4</c:v>
                </c:pt>
                <c:pt idx="2178">
                  <c:v>561.20000000000005</c:v>
                </c:pt>
                <c:pt idx="2179">
                  <c:v>561</c:v>
                </c:pt>
                <c:pt idx="2180">
                  <c:v>560.79999999999995</c:v>
                </c:pt>
                <c:pt idx="2181">
                  <c:v>560.70000000000005</c:v>
                </c:pt>
                <c:pt idx="2182">
                  <c:v>560.5</c:v>
                </c:pt>
                <c:pt idx="2183">
                  <c:v>560.29999999999995</c:v>
                </c:pt>
                <c:pt idx="2184">
                  <c:v>560.1</c:v>
                </c:pt>
                <c:pt idx="2185">
                  <c:v>560</c:v>
                </c:pt>
                <c:pt idx="2186">
                  <c:v>559.79999999999995</c:v>
                </c:pt>
                <c:pt idx="2187">
                  <c:v>559.6</c:v>
                </c:pt>
                <c:pt idx="2188">
                  <c:v>559.4</c:v>
                </c:pt>
                <c:pt idx="2189">
                  <c:v>559.29999999999995</c:v>
                </c:pt>
                <c:pt idx="2190">
                  <c:v>559.1</c:v>
                </c:pt>
                <c:pt idx="2191">
                  <c:v>558.9</c:v>
                </c:pt>
                <c:pt idx="2192">
                  <c:v>558.79999999999995</c:v>
                </c:pt>
                <c:pt idx="2193">
                  <c:v>558.6</c:v>
                </c:pt>
                <c:pt idx="2194">
                  <c:v>558.5</c:v>
                </c:pt>
                <c:pt idx="2195">
                  <c:v>558.20000000000005</c:v>
                </c:pt>
                <c:pt idx="2196">
                  <c:v>558.1</c:v>
                </c:pt>
                <c:pt idx="2197">
                  <c:v>557.9</c:v>
                </c:pt>
                <c:pt idx="2198">
                  <c:v>557.70000000000005</c:v>
                </c:pt>
                <c:pt idx="2199">
                  <c:v>557.6</c:v>
                </c:pt>
                <c:pt idx="2200">
                  <c:v>557.4</c:v>
                </c:pt>
                <c:pt idx="2201">
                  <c:v>557.29999999999995</c:v>
                </c:pt>
                <c:pt idx="2202">
                  <c:v>557.1</c:v>
                </c:pt>
                <c:pt idx="2203">
                  <c:v>556.9</c:v>
                </c:pt>
                <c:pt idx="2204">
                  <c:v>556.79999999999995</c:v>
                </c:pt>
                <c:pt idx="2205">
                  <c:v>556.6</c:v>
                </c:pt>
                <c:pt idx="2206">
                  <c:v>556.4</c:v>
                </c:pt>
                <c:pt idx="2207">
                  <c:v>556.1</c:v>
                </c:pt>
                <c:pt idx="2208">
                  <c:v>556</c:v>
                </c:pt>
                <c:pt idx="2209">
                  <c:v>555.9</c:v>
                </c:pt>
                <c:pt idx="2210">
                  <c:v>555.70000000000005</c:v>
                </c:pt>
                <c:pt idx="2211">
                  <c:v>555.6</c:v>
                </c:pt>
                <c:pt idx="2212">
                  <c:v>555.4</c:v>
                </c:pt>
                <c:pt idx="2213">
                  <c:v>555.20000000000005</c:v>
                </c:pt>
                <c:pt idx="2214">
                  <c:v>555</c:v>
                </c:pt>
                <c:pt idx="2215">
                  <c:v>554.9</c:v>
                </c:pt>
                <c:pt idx="2216">
                  <c:v>554.70000000000005</c:v>
                </c:pt>
                <c:pt idx="2217">
                  <c:v>554.5</c:v>
                </c:pt>
                <c:pt idx="2218">
                  <c:v>554.4</c:v>
                </c:pt>
                <c:pt idx="2219">
                  <c:v>554.20000000000005</c:v>
                </c:pt>
                <c:pt idx="2220">
                  <c:v>554.1</c:v>
                </c:pt>
                <c:pt idx="2221">
                  <c:v>553.9</c:v>
                </c:pt>
                <c:pt idx="2222">
                  <c:v>553.70000000000005</c:v>
                </c:pt>
                <c:pt idx="2223">
                  <c:v>553.6</c:v>
                </c:pt>
                <c:pt idx="2224">
                  <c:v>553.5</c:v>
                </c:pt>
                <c:pt idx="2225">
                  <c:v>553.20000000000005</c:v>
                </c:pt>
                <c:pt idx="2226">
                  <c:v>553.1</c:v>
                </c:pt>
                <c:pt idx="2227">
                  <c:v>552.9</c:v>
                </c:pt>
                <c:pt idx="2228">
                  <c:v>552.70000000000005</c:v>
                </c:pt>
                <c:pt idx="2229">
                  <c:v>552.5</c:v>
                </c:pt>
                <c:pt idx="2230">
                  <c:v>552.4</c:v>
                </c:pt>
                <c:pt idx="2231">
                  <c:v>552.20000000000005</c:v>
                </c:pt>
                <c:pt idx="2232">
                  <c:v>552.1</c:v>
                </c:pt>
                <c:pt idx="2233">
                  <c:v>551.9</c:v>
                </c:pt>
                <c:pt idx="2234">
                  <c:v>551.70000000000005</c:v>
                </c:pt>
                <c:pt idx="2235">
                  <c:v>551.5</c:v>
                </c:pt>
                <c:pt idx="2236">
                  <c:v>551.5</c:v>
                </c:pt>
                <c:pt idx="2237">
                  <c:v>551.29999999999995</c:v>
                </c:pt>
                <c:pt idx="2238">
                  <c:v>551.1</c:v>
                </c:pt>
                <c:pt idx="2239">
                  <c:v>550.9</c:v>
                </c:pt>
                <c:pt idx="2240">
                  <c:v>550.79999999999995</c:v>
                </c:pt>
                <c:pt idx="2241">
                  <c:v>550.5</c:v>
                </c:pt>
                <c:pt idx="2242">
                  <c:v>550.4</c:v>
                </c:pt>
                <c:pt idx="2243">
                  <c:v>550.20000000000005</c:v>
                </c:pt>
                <c:pt idx="2244">
                  <c:v>550</c:v>
                </c:pt>
                <c:pt idx="2245">
                  <c:v>549.9</c:v>
                </c:pt>
                <c:pt idx="2246">
                  <c:v>549.79999999999995</c:v>
                </c:pt>
                <c:pt idx="2247">
                  <c:v>549.6</c:v>
                </c:pt>
                <c:pt idx="2248">
                  <c:v>549.4</c:v>
                </c:pt>
                <c:pt idx="2249">
                  <c:v>549.29999999999995</c:v>
                </c:pt>
                <c:pt idx="2250">
                  <c:v>549.1</c:v>
                </c:pt>
                <c:pt idx="2251">
                  <c:v>548.9</c:v>
                </c:pt>
                <c:pt idx="2252">
                  <c:v>548.70000000000005</c:v>
                </c:pt>
                <c:pt idx="2253">
                  <c:v>548.6</c:v>
                </c:pt>
                <c:pt idx="2254">
                  <c:v>548.5</c:v>
                </c:pt>
                <c:pt idx="2255">
                  <c:v>548.29999999999995</c:v>
                </c:pt>
                <c:pt idx="2256">
                  <c:v>548.1</c:v>
                </c:pt>
                <c:pt idx="2257">
                  <c:v>547.9</c:v>
                </c:pt>
                <c:pt idx="2258">
                  <c:v>547.79999999999995</c:v>
                </c:pt>
                <c:pt idx="2259">
                  <c:v>547.70000000000005</c:v>
                </c:pt>
                <c:pt idx="2260">
                  <c:v>547.5</c:v>
                </c:pt>
                <c:pt idx="2261">
                  <c:v>547.29999999999995</c:v>
                </c:pt>
                <c:pt idx="2262">
                  <c:v>547.1</c:v>
                </c:pt>
                <c:pt idx="2263">
                  <c:v>547</c:v>
                </c:pt>
                <c:pt idx="2264">
                  <c:v>546.79999999999995</c:v>
                </c:pt>
                <c:pt idx="2265">
                  <c:v>546.6</c:v>
                </c:pt>
                <c:pt idx="2266">
                  <c:v>546.5</c:v>
                </c:pt>
                <c:pt idx="2267">
                  <c:v>546.29999999999995</c:v>
                </c:pt>
                <c:pt idx="2268">
                  <c:v>546.1</c:v>
                </c:pt>
                <c:pt idx="2269">
                  <c:v>545.79999999999995</c:v>
                </c:pt>
                <c:pt idx="2270">
                  <c:v>545.70000000000005</c:v>
                </c:pt>
                <c:pt idx="2271">
                  <c:v>545.6</c:v>
                </c:pt>
                <c:pt idx="2272">
                  <c:v>545.5</c:v>
                </c:pt>
                <c:pt idx="2273">
                  <c:v>545.4</c:v>
                </c:pt>
                <c:pt idx="2274">
                  <c:v>545.20000000000005</c:v>
                </c:pt>
                <c:pt idx="2275">
                  <c:v>545.1</c:v>
                </c:pt>
                <c:pt idx="2276">
                  <c:v>544.9</c:v>
                </c:pt>
                <c:pt idx="2277">
                  <c:v>544.79999999999995</c:v>
                </c:pt>
                <c:pt idx="2278">
                  <c:v>544.70000000000005</c:v>
                </c:pt>
                <c:pt idx="2279">
                  <c:v>544.5</c:v>
                </c:pt>
                <c:pt idx="2280">
                  <c:v>544.29999999999995</c:v>
                </c:pt>
                <c:pt idx="2281">
                  <c:v>544.20000000000005</c:v>
                </c:pt>
                <c:pt idx="2282">
                  <c:v>544</c:v>
                </c:pt>
                <c:pt idx="2283">
                  <c:v>543.9</c:v>
                </c:pt>
                <c:pt idx="2284">
                  <c:v>543.70000000000005</c:v>
                </c:pt>
                <c:pt idx="2285">
                  <c:v>543.6</c:v>
                </c:pt>
                <c:pt idx="2286">
                  <c:v>543.4</c:v>
                </c:pt>
                <c:pt idx="2287">
                  <c:v>543.29999999999995</c:v>
                </c:pt>
                <c:pt idx="2288">
                  <c:v>543.1</c:v>
                </c:pt>
                <c:pt idx="2289">
                  <c:v>542.9</c:v>
                </c:pt>
                <c:pt idx="2290">
                  <c:v>542.79999999999995</c:v>
                </c:pt>
                <c:pt idx="2291">
                  <c:v>542.6</c:v>
                </c:pt>
                <c:pt idx="2292">
                  <c:v>542.4</c:v>
                </c:pt>
                <c:pt idx="2293">
                  <c:v>542.29999999999995</c:v>
                </c:pt>
                <c:pt idx="2294">
                  <c:v>542.1</c:v>
                </c:pt>
                <c:pt idx="2295">
                  <c:v>542</c:v>
                </c:pt>
                <c:pt idx="2296">
                  <c:v>541.79999999999995</c:v>
                </c:pt>
                <c:pt idx="2297">
                  <c:v>541.6</c:v>
                </c:pt>
                <c:pt idx="2298">
                  <c:v>541.5</c:v>
                </c:pt>
                <c:pt idx="2299">
                  <c:v>541.20000000000005</c:v>
                </c:pt>
                <c:pt idx="2300">
                  <c:v>541.1</c:v>
                </c:pt>
                <c:pt idx="2301">
                  <c:v>541</c:v>
                </c:pt>
                <c:pt idx="2302">
                  <c:v>540.79999999999995</c:v>
                </c:pt>
                <c:pt idx="2303">
                  <c:v>540.6</c:v>
                </c:pt>
                <c:pt idx="2304">
                  <c:v>540.5</c:v>
                </c:pt>
                <c:pt idx="2305">
                  <c:v>540.29999999999995</c:v>
                </c:pt>
                <c:pt idx="2306">
                  <c:v>540.20000000000005</c:v>
                </c:pt>
                <c:pt idx="2307">
                  <c:v>540.1</c:v>
                </c:pt>
                <c:pt idx="2308">
                  <c:v>539.79999999999995</c:v>
                </c:pt>
                <c:pt idx="2309">
                  <c:v>539.70000000000005</c:v>
                </c:pt>
                <c:pt idx="2310">
                  <c:v>539.5</c:v>
                </c:pt>
                <c:pt idx="2311">
                  <c:v>539.5</c:v>
                </c:pt>
                <c:pt idx="2312">
                  <c:v>539.29999999999995</c:v>
                </c:pt>
                <c:pt idx="2313">
                  <c:v>539.1</c:v>
                </c:pt>
                <c:pt idx="2314">
                  <c:v>539</c:v>
                </c:pt>
                <c:pt idx="2315">
                  <c:v>538.79999999999995</c:v>
                </c:pt>
                <c:pt idx="2316">
                  <c:v>538.6</c:v>
                </c:pt>
                <c:pt idx="2317">
                  <c:v>538.5</c:v>
                </c:pt>
                <c:pt idx="2318">
                  <c:v>538.29999999999995</c:v>
                </c:pt>
                <c:pt idx="2319">
                  <c:v>538.20000000000005</c:v>
                </c:pt>
                <c:pt idx="2320">
                  <c:v>538</c:v>
                </c:pt>
                <c:pt idx="2321">
                  <c:v>537.79999999999995</c:v>
                </c:pt>
                <c:pt idx="2322">
                  <c:v>537.70000000000005</c:v>
                </c:pt>
                <c:pt idx="2323">
                  <c:v>537.6</c:v>
                </c:pt>
                <c:pt idx="2324">
                  <c:v>537.4</c:v>
                </c:pt>
                <c:pt idx="2325">
                  <c:v>537.20000000000005</c:v>
                </c:pt>
                <c:pt idx="2326">
                  <c:v>537.1</c:v>
                </c:pt>
                <c:pt idx="2327">
                  <c:v>537</c:v>
                </c:pt>
                <c:pt idx="2328">
                  <c:v>536.79999999999995</c:v>
                </c:pt>
                <c:pt idx="2329">
                  <c:v>536.6</c:v>
                </c:pt>
                <c:pt idx="2330">
                  <c:v>536.4</c:v>
                </c:pt>
                <c:pt idx="2331">
                  <c:v>536.29999999999995</c:v>
                </c:pt>
                <c:pt idx="2332">
                  <c:v>536.1</c:v>
                </c:pt>
                <c:pt idx="2333">
                  <c:v>536</c:v>
                </c:pt>
                <c:pt idx="2334">
                  <c:v>535.9</c:v>
                </c:pt>
                <c:pt idx="2335">
                  <c:v>535.70000000000005</c:v>
                </c:pt>
                <c:pt idx="2336">
                  <c:v>535.6</c:v>
                </c:pt>
                <c:pt idx="2337">
                  <c:v>535.4</c:v>
                </c:pt>
                <c:pt idx="2338">
                  <c:v>535.29999999999995</c:v>
                </c:pt>
                <c:pt idx="2339">
                  <c:v>535.1</c:v>
                </c:pt>
                <c:pt idx="2340">
                  <c:v>535</c:v>
                </c:pt>
                <c:pt idx="2341">
                  <c:v>534.9</c:v>
                </c:pt>
                <c:pt idx="2342">
                  <c:v>534.70000000000005</c:v>
                </c:pt>
                <c:pt idx="2343">
                  <c:v>534.5</c:v>
                </c:pt>
                <c:pt idx="2344">
                  <c:v>534.29999999999995</c:v>
                </c:pt>
                <c:pt idx="2345">
                  <c:v>534.20000000000005</c:v>
                </c:pt>
                <c:pt idx="2346">
                  <c:v>534</c:v>
                </c:pt>
                <c:pt idx="2347">
                  <c:v>533.9</c:v>
                </c:pt>
                <c:pt idx="2348">
                  <c:v>533.70000000000005</c:v>
                </c:pt>
                <c:pt idx="2349">
                  <c:v>533.6</c:v>
                </c:pt>
                <c:pt idx="2350">
                  <c:v>533.4</c:v>
                </c:pt>
                <c:pt idx="2351">
                  <c:v>533.29999999999995</c:v>
                </c:pt>
                <c:pt idx="2352">
                  <c:v>533.1</c:v>
                </c:pt>
                <c:pt idx="2353">
                  <c:v>533</c:v>
                </c:pt>
                <c:pt idx="2354">
                  <c:v>532.70000000000005</c:v>
                </c:pt>
                <c:pt idx="2355">
                  <c:v>532.70000000000005</c:v>
                </c:pt>
                <c:pt idx="2356">
                  <c:v>532.4</c:v>
                </c:pt>
                <c:pt idx="2357">
                  <c:v>532.29999999999995</c:v>
                </c:pt>
                <c:pt idx="2358">
                  <c:v>532.20000000000005</c:v>
                </c:pt>
                <c:pt idx="2359">
                  <c:v>532</c:v>
                </c:pt>
                <c:pt idx="2360">
                  <c:v>531.9</c:v>
                </c:pt>
                <c:pt idx="2361">
                  <c:v>531.70000000000005</c:v>
                </c:pt>
                <c:pt idx="2362">
                  <c:v>531.6</c:v>
                </c:pt>
                <c:pt idx="2363">
                  <c:v>531.4</c:v>
                </c:pt>
                <c:pt idx="2364">
                  <c:v>531.20000000000005</c:v>
                </c:pt>
                <c:pt idx="2365">
                  <c:v>531</c:v>
                </c:pt>
                <c:pt idx="2366">
                  <c:v>530.9</c:v>
                </c:pt>
                <c:pt idx="2367">
                  <c:v>530.70000000000005</c:v>
                </c:pt>
                <c:pt idx="2368">
                  <c:v>530.6</c:v>
                </c:pt>
                <c:pt idx="2369">
                  <c:v>530.5</c:v>
                </c:pt>
                <c:pt idx="2370">
                  <c:v>530.29999999999995</c:v>
                </c:pt>
                <c:pt idx="2371">
                  <c:v>530.20000000000005</c:v>
                </c:pt>
                <c:pt idx="2372">
                  <c:v>530</c:v>
                </c:pt>
                <c:pt idx="2373">
                  <c:v>529.9</c:v>
                </c:pt>
                <c:pt idx="2374">
                  <c:v>529.70000000000005</c:v>
                </c:pt>
                <c:pt idx="2375">
                  <c:v>529.6</c:v>
                </c:pt>
                <c:pt idx="2376">
                  <c:v>529.4</c:v>
                </c:pt>
                <c:pt idx="2377">
                  <c:v>529.20000000000005</c:v>
                </c:pt>
                <c:pt idx="2378">
                  <c:v>529.1</c:v>
                </c:pt>
                <c:pt idx="2379">
                  <c:v>528.9</c:v>
                </c:pt>
                <c:pt idx="2380">
                  <c:v>528.70000000000005</c:v>
                </c:pt>
                <c:pt idx="2381">
                  <c:v>528.6</c:v>
                </c:pt>
                <c:pt idx="2382">
                  <c:v>528.5</c:v>
                </c:pt>
                <c:pt idx="2383">
                  <c:v>528.29999999999995</c:v>
                </c:pt>
                <c:pt idx="2384">
                  <c:v>528.20000000000005</c:v>
                </c:pt>
                <c:pt idx="2385">
                  <c:v>528</c:v>
                </c:pt>
                <c:pt idx="2386">
                  <c:v>527.9</c:v>
                </c:pt>
                <c:pt idx="2387">
                  <c:v>527.6</c:v>
                </c:pt>
                <c:pt idx="2388">
                  <c:v>527.6</c:v>
                </c:pt>
                <c:pt idx="2389">
                  <c:v>527.4</c:v>
                </c:pt>
                <c:pt idx="2390">
                  <c:v>527.20000000000005</c:v>
                </c:pt>
                <c:pt idx="2391">
                  <c:v>527</c:v>
                </c:pt>
                <c:pt idx="2392">
                  <c:v>526.9</c:v>
                </c:pt>
                <c:pt idx="2393">
                  <c:v>526.79999999999995</c:v>
                </c:pt>
                <c:pt idx="2394">
                  <c:v>526.6</c:v>
                </c:pt>
                <c:pt idx="2395">
                  <c:v>526.5</c:v>
                </c:pt>
                <c:pt idx="2396">
                  <c:v>526.29999999999995</c:v>
                </c:pt>
                <c:pt idx="2397">
                  <c:v>526.20000000000005</c:v>
                </c:pt>
                <c:pt idx="2398">
                  <c:v>526</c:v>
                </c:pt>
                <c:pt idx="2399">
                  <c:v>525.9</c:v>
                </c:pt>
                <c:pt idx="2400">
                  <c:v>525.70000000000005</c:v>
                </c:pt>
                <c:pt idx="2401">
                  <c:v>525.6</c:v>
                </c:pt>
                <c:pt idx="2402">
                  <c:v>525.4</c:v>
                </c:pt>
                <c:pt idx="2403">
                  <c:v>525.29999999999995</c:v>
                </c:pt>
                <c:pt idx="2404">
                  <c:v>525.1</c:v>
                </c:pt>
                <c:pt idx="2405">
                  <c:v>524.9</c:v>
                </c:pt>
                <c:pt idx="2406">
                  <c:v>524.9</c:v>
                </c:pt>
                <c:pt idx="2407">
                  <c:v>524.6</c:v>
                </c:pt>
                <c:pt idx="2408">
                  <c:v>524.5</c:v>
                </c:pt>
                <c:pt idx="2409">
                  <c:v>524.29999999999995</c:v>
                </c:pt>
                <c:pt idx="2410">
                  <c:v>524.20000000000005</c:v>
                </c:pt>
                <c:pt idx="2411">
                  <c:v>524.1</c:v>
                </c:pt>
                <c:pt idx="2412">
                  <c:v>523.9</c:v>
                </c:pt>
                <c:pt idx="2413">
                  <c:v>523.79999999999995</c:v>
                </c:pt>
                <c:pt idx="2414">
                  <c:v>523.70000000000005</c:v>
                </c:pt>
                <c:pt idx="2415">
                  <c:v>523.5</c:v>
                </c:pt>
                <c:pt idx="2416">
                  <c:v>523.4</c:v>
                </c:pt>
                <c:pt idx="2417">
                  <c:v>523.20000000000005</c:v>
                </c:pt>
                <c:pt idx="2418">
                  <c:v>523.1</c:v>
                </c:pt>
                <c:pt idx="2419">
                  <c:v>522.9</c:v>
                </c:pt>
                <c:pt idx="2420">
                  <c:v>522.70000000000005</c:v>
                </c:pt>
                <c:pt idx="2421">
                  <c:v>522.6</c:v>
                </c:pt>
                <c:pt idx="2422">
                  <c:v>522.5</c:v>
                </c:pt>
                <c:pt idx="2423">
                  <c:v>522.4</c:v>
                </c:pt>
                <c:pt idx="2424">
                  <c:v>522.20000000000005</c:v>
                </c:pt>
                <c:pt idx="2425">
                  <c:v>522</c:v>
                </c:pt>
                <c:pt idx="2426">
                  <c:v>521.9</c:v>
                </c:pt>
                <c:pt idx="2427">
                  <c:v>521.79999999999995</c:v>
                </c:pt>
                <c:pt idx="2428">
                  <c:v>521.70000000000005</c:v>
                </c:pt>
                <c:pt idx="2429">
                  <c:v>521.4</c:v>
                </c:pt>
                <c:pt idx="2430">
                  <c:v>521.29999999999995</c:v>
                </c:pt>
                <c:pt idx="2431">
                  <c:v>521.20000000000005</c:v>
                </c:pt>
                <c:pt idx="2432">
                  <c:v>521</c:v>
                </c:pt>
                <c:pt idx="2433">
                  <c:v>520.79999999999995</c:v>
                </c:pt>
                <c:pt idx="2434">
                  <c:v>520.70000000000005</c:v>
                </c:pt>
                <c:pt idx="2435">
                  <c:v>520.6</c:v>
                </c:pt>
                <c:pt idx="2436">
                  <c:v>520.5</c:v>
                </c:pt>
                <c:pt idx="2437">
                  <c:v>520.4</c:v>
                </c:pt>
                <c:pt idx="2438">
                  <c:v>520.20000000000005</c:v>
                </c:pt>
                <c:pt idx="2439">
                  <c:v>520.1</c:v>
                </c:pt>
                <c:pt idx="2440">
                  <c:v>519.9</c:v>
                </c:pt>
                <c:pt idx="2441">
                  <c:v>519.79999999999995</c:v>
                </c:pt>
                <c:pt idx="2442">
                  <c:v>519.6</c:v>
                </c:pt>
                <c:pt idx="2443">
                  <c:v>519.5</c:v>
                </c:pt>
                <c:pt idx="2444">
                  <c:v>519.29999999999995</c:v>
                </c:pt>
                <c:pt idx="2445">
                  <c:v>519.1</c:v>
                </c:pt>
                <c:pt idx="2446">
                  <c:v>519.1</c:v>
                </c:pt>
                <c:pt idx="2447">
                  <c:v>519</c:v>
                </c:pt>
                <c:pt idx="2448">
                  <c:v>518.79999999999995</c:v>
                </c:pt>
                <c:pt idx="2449">
                  <c:v>518.70000000000005</c:v>
                </c:pt>
                <c:pt idx="2450">
                  <c:v>518.5</c:v>
                </c:pt>
                <c:pt idx="2451">
                  <c:v>518.4</c:v>
                </c:pt>
                <c:pt idx="2452">
                  <c:v>518.20000000000005</c:v>
                </c:pt>
                <c:pt idx="2453">
                  <c:v>518.1</c:v>
                </c:pt>
                <c:pt idx="2454">
                  <c:v>518</c:v>
                </c:pt>
                <c:pt idx="2455">
                  <c:v>517.79999999999995</c:v>
                </c:pt>
                <c:pt idx="2456">
                  <c:v>517.70000000000005</c:v>
                </c:pt>
                <c:pt idx="2457">
                  <c:v>517.5</c:v>
                </c:pt>
                <c:pt idx="2458">
                  <c:v>517.4</c:v>
                </c:pt>
                <c:pt idx="2459">
                  <c:v>517.29999999999995</c:v>
                </c:pt>
                <c:pt idx="2460">
                  <c:v>517.1</c:v>
                </c:pt>
                <c:pt idx="2461">
                  <c:v>516.9</c:v>
                </c:pt>
                <c:pt idx="2462">
                  <c:v>516.70000000000005</c:v>
                </c:pt>
                <c:pt idx="2463">
                  <c:v>516.6</c:v>
                </c:pt>
                <c:pt idx="2464">
                  <c:v>516.4</c:v>
                </c:pt>
                <c:pt idx="2465">
                  <c:v>516.29999999999995</c:v>
                </c:pt>
                <c:pt idx="2466">
                  <c:v>516.1</c:v>
                </c:pt>
                <c:pt idx="2467">
                  <c:v>516.1</c:v>
                </c:pt>
                <c:pt idx="2468">
                  <c:v>515.79999999999995</c:v>
                </c:pt>
                <c:pt idx="2469">
                  <c:v>515.70000000000005</c:v>
                </c:pt>
                <c:pt idx="2470">
                  <c:v>515.6</c:v>
                </c:pt>
                <c:pt idx="2471">
                  <c:v>515.4</c:v>
                </c:pt>
                <c:pt idx="2472">
                  <c:v>515.29999999999995</c:v>
                </c:pt>
                <c:pt idx="2473">
                  <c:v>515.1</c:v>
                </c:pt>
                <c:pt idx="2474">
                  <c:v>515</c:v>
                </c:pt>
                <c:pt idx="2475">
                  <c:v>514.79999999999995</c:v>
                </c:pt>
                <c:pt idx="2476">
                  <c:v>514.70000000000005</c:v>
                </c:pt>
                <c:pt idx="2477">
                  <c:v>514.70000000000005</c:v>
                </c:pt>
                <c:pt idx="2478">
                  <c:v>514.4</c:v>
                </c:pt>
                <c:pt idx="2479">
                  <c:v>514.29999999999995</c:v>
                </c:pt>
                <c:pt idx="2480">
                  <c:v>514.20000000000005</c:v>
                </c:pt>
                <c:pt idx="2481">
                  <c:v>514</c:v>
                </c:pt>
                <c:pt idx="2482">
                  <c:v>513.79999999999995</c:v>
                </c:pt>
                <c:pt idx="2483">
                  <c:v>513.70000000000005</c:v>
                </c:pt>
                <c:pt idx="2484">
                  <c:v>513.6</c:v>
                </c:pt>
                <c:pt idx="2485">
                  <c:v>513.4</c:v>
                </c:pt>
                <c:pt idx="2486">
                  <c:v>513.29999999999995</c:v>
                </c:pt>
                <c:pt idx="2487">
                  <c:v>513.20000000000005</c:v>
                </c:pt>
                <c:pt idx="2488">
                  <c:v>513</c:v>
                </c:pt>
                <c:pt idx="2489">
                  <c:v>512.9</c:v>
                </c:pt>
                <c:pt idx="2490">
                  <c:v>512.70000000000005</c:v>
                </c:pt>
                <c:pt idx="2491">
                  <c:v>512.70000000000005</c:v>
                </c:pt>
                <c:pt idx="2492">
                  <c:v>512.4</c:v>
                </c:pt>
                <c:pt idx="2493">
                  <c:v>512.29999999999995</c:v>
                </c:pt>
                <c:pt idx="2494">
                  <c:v>512.1</c:v>
                </c:pt>
                <c:pt idx="2495">
                  <c:v>512.1</c:v>
                </c:pt>
                <c:pt idx="2496">
                  <c:v>512</c:v>
                </c:pt>
                <c:pt idx="2497">
                  <c:v>511.8</c:v>
                </c:pt>
                <c:pt idx="2498">
                  <c:v>511.7</c:v>
                </c:pt>
                <c:pt idx="2499">
                  <c:v>511.4</c:v>
                </c:pt>
                <c:pt idx="2500">
                  <c:v>511.3</c:v>
                </c:pt>
                <c:pt idx="2501">
                  <c:v>511.2</c:v>
                </c:pt>
                <c:pt idx="2502">
                  <c:v>511</c:v>
                </c:pt>
                <c:pt idx="2503">
                  <c:v>510.9</c:v>
                </c:pt>
                <c:pt idx="2504">
                  <c:v>510.7</c:v>
                </c:pt>
                <c:pt idx="2505">
                  <c:v>510.6</c:v>
                </c:pt>
                <c:pt idx="2506">
                  <c:v>510.5</c:v>
                </c:pt>
                <c:pt idx="2507">
                  <c:v>510.4</c:v>
                </c:pt>
                <c:pt idx="2508">
                  <c:v>510.3</c:v>
                </c:pt>
                <c:pt idx="2509">
                  <c:v>510</c:v>
                </c:pt>
                <c:pt idx="2510">
                  <c:v>509.9</c:v>
                </c:pt>
                <c:pt idx="2511">
                  <c:v>509.8</c:v>
                </c:pt>
                <c:pt idx="2512">
                  <c:v>509.6</c:v>
                </c:pt>
                <c:pt idx="2513">
                  <c:v>509.6</c:v>
                </c:pt>
                <c:pt idx="2514">
                  <c:v>509.4</c:v>
                </c:pt>
                <c:pt idx="2515">
                  <c:v>509.2</c:v>
                </c:pt>
                <c:pt idx="2516">
                  <c:v>509</c:v>
                </c:pt>
                <c:pt idx="2517">
                  <c:v>508.9</c:v>
                </c:pt>
                <c:pt idx="2518">
                  <c:v>508.8</c:v>
                </c:pt>
                <c:pt idx="2519">
                  <c:v>508.6</c:v>
                </c:pt>
                <c:pt idx="2520">
                  <c:v>508.5</c:v>
                </c:pt>
                <c:pt idx="2521">
                  <c:v>508.3</c:v>
                </c:pt>
                <c:pt idx="2522">
                  <c:v>508.2</c:v>
                </c:pt>
                <c:pt idx="2523">
                  <c:v>508.1</c:v>
                </c:pt>
                <c:pt idx="2524">
                  <c:v>507.9</c:v>
                </c:pt>
                <c:pt idx="2525">
                  <c:v>507.8</c:v>
                </c:pt>
                <c:pt idx="2526">
                  <c:v>507.6</c:v>
                </c:pt>
                <c:pt idx="2527">
                  <c:v>507.6</c:v>
                </c:pt>
                <c:pt idx="2528">
                  <c:v>507.4</c:v>
                </c:pt>
                <c:pt idx="2529">
                  <c:v>507.2</c:v>
                </c:pt>
                <c:pt idx="2530">
                  <c:v>507.1</c:v>
                </c:pt>
                <c:pt idx="2531">
                  <c:v>507</c:v>
                </c:pt>
                <c:pt idx="2532">
                  <c:v>506.9</c:v>
                </c:pt>
                <c:pt idx="2533">
                  <c:v>506.7</c:v>
                </c:pt>
                <c:pt idx="2534">
                  <c:v>506.5</c:v>
                </c:pt>
                <c:pt idx="2535">
                  <c:v>506.4</c:v>
                </c:pt>
                <c:pt idx="2536">
                  <c:v>506.2</c:v>
                </c:pt>
                <c:pt idx="2537">
                  <c:v>506.1</c:v>
                </c:pt>
                <c:pt idx="2538">
                  <c:v>506</c:v>
                </c:pt>
                <c:pt idx="2539">
                  <c:v>505.9</c:v>
                </c:pt>
                <c:pt idx="2540">
                  <c:v>505.8</c:v>
                </c:pt>
                <c:pt idx="2541">
                  <c:v>505.6</c:v>
                </c:pt>
                <c:pt idx="2542">
                  <c:v>505.5</c:v>
                </c:pt>
                <c:pt idx="2543">
                  <c:v>505.3</c:v>
                </c:pt>
                <c:pt idx="2544">
                  <c:v>505.2</c:v>
                </c:pt>
                <c:pt idx="2545">
                  <c:v>505</c:v>
                </c:pt>
                <c:pt idx="2546">
                  <c:v>504.9</c:v>
                </c:pt>
                <c:pt idx="2547">
                  <c:v>504.8</c:v>
                </c:pt>
                <c:pt idx="2548">
                  <c:v>504.6</c:v>
                </c:pt>
                <c:pt idx="2549">
                  <c:v>504.5</c:v>
                </c:pt>
                <c:pt idx="2550">
                  <c:v>504.3</c:v>
                </c:pt>
                <c:pt idx="2551">
                  <c:v>504.2</c:v>
                </c:pt>
                <c:pt idx="2552">
                  <c:v>504.1</c:v>
                </c:pt>
                <c:pt idx="2553">
                  <c:v>503.9</c:v>
                </c:pt>
                <c:pt idx="2554">
                  <c:v>503.8</c:v>
                </c:pt>
                <c:pt idx="2555">
                  <c:v>503.7</c:v>
                </c:pt>
                <c:pt idx="2556">
                  <c:v>503.5</c:v>
                </c:pt>
                <c:pt idx="2557">
                  <c:v>503.4</c:v>
                </c:pt>
                <c:pt idx="2558">
                  <c:v>503.3</c:v>
                </c:pt>
                <c:pt idx="2559">
                  <c:v>503.2</c:v>
                </c:pt>
                <c:pt idx="2560">
                  <c:v>503</c:v>
                </c:pt>
                <c:pt idx="2561">
                  <c:v>502.8</c:v>
                </c:pt>
                <c:pt idx="2562">
                  <c:v>502.8</c:v>
                </c:pt>
                <c:pt idx="2563">
                  <c:v>502.6</c:v>
                </c:pt>
                <c:pt idx="2564">
                  <c:v>502.5</c:v>
                </c:pt>
                <c:pt idx="2565">
                  <c:v>502.4</c:v>
                </c:pt>
                <c:pt idx="2566">
                  <c:v>502.1</c:v>
                </c:pt>
                <c:pt idx="2567">
                  <c:v>502.1</c:v>
                </c:pt>
                <c:pt idx="2568">
                  <c:v>501.9</c:v>
                </c:pt>
                <c:pt idx="2569">
                  <c:v>501.8</c:v>
                </c:pt>
                <c:pt idx="2570">
                  <c:v>501.8</c:v>
                </c:pt>
                <c:pt idx="2571">
                  <c:v>501.5</c:v>
                </c:pt>
                <c:pt idx="2572">
                  <c:v>501.4</c:v>
                </c:pt>
                <c:pt idx="2573">
                  <c:v>501.2</c:v>
                </c:pt>
                <c:pt idx="2574">
                  <c:v>501.1</c:v>
                </c:pt>
                <c:pt idx="2575">
                  <c:v>500.9</c:v>
                </c:pt>
                <c:pt idx="2576">
                  <c:v>500.8</c:v>
                </c:pt>
                <c:pt idx="2577">
                  <c:v>500.7</c:v>
                </c:pt>
                <c:pt idx="2578">
                  <c:v>500.5</c:v>
                </c:pt>
                <c:pt idx="2579">
                  <c:v>500.4</c:v>
                </c:pt>
                <c:pt idx="2580">
                  <c:v>500.3</c:v>
                </c:pt>
                <c:pt idx="2581">
                  <c:v>500.1</c:v>
                </c:pt>
                <c:pt idx="2582">
                  <c:v>500</c:v>
                </c:pt>
                <c:pt idx="2583">
                  <c:v>499.9</c:v>
                </c:pt>
                <c:pt idx="2584">
                  <c:v>499.8</c:v>
                </c:pt>
                <c:pt idx="2585">
                  <c:v>499.6</c:v>
                </c:pt>
                <c:pt idx="2586">
                  <c:v>499.5</c:v>
                </c:pt>
                <c:pt idx="2587">
                  <c:v>499.4</c:v>
                </c:pt>
                <c:pt idx="2588">
                  <c:v>499.3</c:v>
                </c:pt>
                <c:pt idx="2589">
                  <c:v>499.1</c:v>
                </c:pt>
                <c:pt idx="2590">
                  <c:v>499</c:v>
                </c:pt>
                <c:pt idx="2591">
                  <c:v>498.8</c:v>
                </c:pt>
                <c:pt idx="2592">
                  <c:v>498.7</c:v>
                </c:pt>
                <c:pt idx="2593">
                  <c:v>498.6</c:v>
                </c:pt>
                <c:pt idx="2594">
                  <c:v>498.4</c:v>
                </c:pt>
                <c:pt idx="2595">
                  <c:v>498.3</c:v>
                </c:pt>
                <c:pt idx="2596">
                  <c:v>498.1</c:v>
                </c:pt>
                <c:pt idx="2597">
                  <c:v>498.1</c:v>
                </c:pt>
                <c:pt idx="2598">
                  <c:v>498</c:v>
                </c:pt>
                <c:pt idx="2599">
                  <c:v>497.7</c:v>
                </c:pt>
                <c:pt idx="2600">
                  <c:v>497.7</c:v>
                </c:pt>
                <c:pt idx="2601">
                  <c:v>497.4</c:v>
                </c:pt>
                <c:pt idx="2602">
                  <c:v>497.4</c:v>
                </c:pt>
                <c:pt idx="2603">
                  <c:v>497.2</c:v>
                </c:pt>
                <c:pt idx="2604">
                  <c:v>497</c:v>
                </c:pt>
                <c:pt idx="2605">
                  <c:v>497</c:v>
                </c:pt>
                <c:pt idx="2606">
                  <c:v>496.8</c:v>
                </c:pt>
                <c:pt idx="2607">
                  <c:v>496.7</c:v>
                </c:pt>
                <c:pt idx="2608">
                  <c:v>496.6</c:v>
                </c:pt>
                <c:pt idx="2609">
                  <c:v>496.4</c:v>
                </c:pt>
                <c:pt idx="2610">
                  <c:v>496.3</c:v>
                </c:pt>
                <c:pt idx="2611">
                  <c:v>496.1</c:v>
                </c:pt>
                <c:pt idx="2612">
                  <c:v>496</c:v>
                </c:pt>
                <c:pt idx="2613">
                  <c:v>495.9</c:v>
                </c:pt>
                <c:pt idx="2614">
                  <c:v>495.7</c:v>
                </c:pt>
                <c:pt idx="2615">
                  <c:v>495.6</c:v>
                </c:pt>
                <c:pt idx="2616">
                  <c:v>495.4</c:v>
                </c:pt>
                <c:pt idx="2617">
                  <c:v>495.3</c:v>
                </c:pt>
                <c:pt idx="2618">
                  <c:v>495.2</c:v>
                </c:pt>
                <c:pt idx="2619">
                  <c:v>495.1</c:v>
                </c:pt>
                <c:pt idx="2620">
                  <c:v>495</c:v>
                </c:pt>
                <c:pt idx="2621">
                  <c:v>494.8</c:v>
                </c:pt>
                <c:pt idx="2622">
                  <c:v>494.7</c:v>
                </c:pt>
                <c:pt idx="2623">
                  <c:v>494.6</c:v>
                </c:pt>
                <c:pt idx="2624">
                  <c:v>494.4</c:v>
                </c:pt>
                <c:pt idx="2625">
                  <c:v>494.3</c:v>
                </c:pt>
                <c:pt idx="2626">
                  <c:v>494.1</c:v>
                </c:pt>
                <c:pt idx="2627">
                  <c:v>494</c:v>
                </c:pt>
                <c:pt idx="2628">
                  <c:v>494</c:v>
                </c:pt>
                <c:pt idx="2629">
                  <c:v>493.8</c:v>
                </c:pt>
                <c:pt idx="2630">
                  <c:v>493.7</c:v>
                </c:pt>
                <c:pt idx="2631">
                  <c:v>493.6</c:v>
                </c:pt>
                <c:pt idx="2632">
                  <c:v>493.4</c:v>
                </c:pt>
                <c:pt idx="2633">
                  <c:v>493.2</c:v>
                </c:pt>
                <c:pt idx="2634">
                  <c:v>493.1</c:v>
                </c:pt>
                <c:pt idx="2635">
                  <c:v>493</c:v>
                </c:pt>
                <c:pt idx="2636">
                  <c:v>492.8</c:v>
                </c:pt>
                <c:pt idx="2637">
                  <c:v>492.7</c:v>
                </c:pt>
                <c:pt idx="2638">
                  <c:v>492.6</c:v>
                </c:pt>
                <c:pt idx="2639">
                  <c:v>492.5</c:v>
                </c:pt>
                <c:pt idx="2640">
                  <c:v>492.3</c:v>
                </c:pt>
                <c:pt idx="2641">
                  <c:v>492.3</c:v>
                </c:pt>
                <c:pt idx="2642">
                  <c:v>492.1</c:v>
                </c:pt>
                <c:pt idx="2643">
                  <c:v>492</c:v>
                </c:pt>
                <c:pt idx="2644">
                  <c:v>491.8</c:v>
                </c:pt>
                <c:pt idx="2645">
                  <c:v>491.7</c:v>
                </c:pt>
                <c:pt idx="2646">
                  <c:v>491.7</c:v>
                </c:pt>
                <c:pt idx="2647">
                  <c:v>491.6</c:v>
                </c:pt>
                <c:pt idx="2648">
                  <c:v>491.4</c:v>
                </c:pt>
                <c:pt idx="2649">
                  <c:v>491.3</c:v>
                </c:pt>
                <c:pt idx="2650">
                  <c:v>491.1</c:v>
                </c:pt>
                <c:pt idx="2651">
                  <c:v>491</c:v>
                </c:pt>
                <c:pt idx="2652">
                  <c:v>490.9</c:v>
                </c:pt>
                <c:pt idx="2653">
                  <c:v>490.7</c:v>
                </c:pt>
                <c:pt idx="2654">
                  <c:v>490.6</c:v>
                </c:pt>
                <c:pt idx="2655">
                  <c:v>490.4</c:v>
                </c:pt>
                <c:pt idx="2656">
                  <c:v>490.3</c:v>
                </c:pt>
                <c:pt idx="2657">
                  <c:v>490.3</c:v>
                </c:pt>
                <c:pt idx="2658">
                  <c:v>490.1</c:v>
                </c:pt>
                <c:pt idx="2659">
                  <c:v>490</c:v>
                </c:pt>
                <c:pt idx="2660">
                  <c:v>489.8</c:v>
                </c:pt>
                <c:pt idx="2661">
                  <c:v>489.6</c:v>
                </c:pt>
                <c:pt idx="2662">
                  <c:v>489.6</c:v>
                </c:pt>
                <c:pt idx="2663">
                  <c:v>489.4</c:v>
                </c:pt>
                <c:pt idx="2664">
                  <c:v>489.4</c:v>
                </c:pt>
                <c:pt idx="2665">
                  <c:v>489.2</c:v>
                </c:pt>
                <c:pt idx="2666">
                  <c:v>489</c:v>
                </c:pt>
                <c:pt idx="2667">
                  <c:v>488.9</c:v>
                </c:pt>
                <c:pt idx="2668">
                  <c:v>488.9</c:v>
                </c:pt>
                <c:pt idx="2669">
                  <c:v>488.7</c:v>
                </c:pt>
                <c:pt idx="2670">
                  <c:v>488.6</c:v>
                </c:pt>
                <c:pt idx="2671">
                  <c:v>488.4</c:v>
                </c:pt>
                <c:pt idx="2672">
                  <c:v>488.3</c:v>
                </c:pt>
                <c:pt idx="2673">
                  <c:v>488.2</c:v>
                </c:pt>
                <c:pt idx="2674">
                  <c:v>488</c:v>
                </c:pt>
                <c:pt idx="2675">
                  <c:v>487.9</c:v>
                </c:pt>
                <c:pt idx="2676">
                  <c:v>487.9</c:v>
                </c:pt>
                <c:pt idx="2677">
                  <c:v>487.7</c:v>
                </c:pt>
                <c:pt idx="2678">
                  <c:v>487.6</c:v>
                </c:pt>
                <c:pt idx="2679">
                  <c:v>487.4</c:v>
                </c:pt>
                <c:pt idx="2680">
                  <c:v>487.3</c:v>
                </c:pt>
                <c:pt idx="2681">
                  <c:v>487.2</c:v>
                </c:pt>
                <c:pt idx="2682">
                  <c:v>487.1</c:v>
                </c:pt>
                <c:pt idx="2683">
                  <c:v>487</c:v>
                </c:pt>
                <c:pt idx="2684">
                  <c:v>486.9</c:v>
                </c:pt>
                <c:pt idx="2685">
                  <c:v>486.7</c:v>
                </c:pt>
                <c:pt idx="2686">
                  <c:v>486.6</c:v>
                </c:pt>
                <c:pt idx="2687">
                  <c:v>486.5</c:v>
                </c:pt>
                <c:pt idx="2688">
                  <c:v>486.3</c:v>
                </c:pt>
                <c:pt idx="2689">
                  <c:v>486.2</c:v>
                </c:pt>
                <c:pt idx="2690">
                  <c:v>486</c:v>
                </c:pt>
                <c:pt idx="2691">
                  <c:v>485.9</c:v>
                </c:pt>
                <c:pt idx="2692">
                  <c:v>485.8</c:v>
                </c:pt>
                <c:pt idx="2693">
                  <c:v>485.7</c:v>
                </c:pt>
                <c:pt idx="2694">
                  <c:v>485.5</c:v>
                </c:pt>
                <c:pt idx="2695">
                  <c:v>485.5</c:v>
                </c:pt>
                <c:pt idx="2696">
                  <c:v>485.3</c:v>
                </c:pt>
                <c:pt idx="2697">
                  <c:v>485.2</c:v>
                </c:pt>
                <c:pt idx="2698">
                  <c:v>485.1</c:v>
                </c:pt>
                <c:pt idx="2699">
                  <c:v>485</c:v>
                </c:pt>
                <c:pt idx="2700">
                  <c:v>484.9</c:v>
                </c:pt>
                <c:pt idx="2701">
                  <c:v>484.7</c:v>
                </c:pt>
                <c:pt idx="2702">
                  <c:v>484.5</c:v>
                </c:pt>
                <c:pt idx="2703">
                  <c:v>484.5</c:v>
                </c:pt>
                <c:pt idx="2704">
                  <c:v>484.3</c:v>
                </c:pt>
                <c:pt idx="2705">
                  <c:v>484.2</c:v>
                </c:pt>
                <c:pt idx="2706">
                  <c:v>484.2</c:v>
                </c:pt>
                <c:pt idx="2707">
                  <c:v>483.9</c:v>
                </c:pt>
                <c:pt idx="2708">
                  <c:v>483.8</c:v>
                </c:pt>
                <c:pt idx="2709">
                  <c:v>483.6</c:v>
                </c:pt>
                <c:pt idx="2710">
                  <c:v>483.5</c:v>
                </c:pt>
                <c:pt idx="2711">
                  <c:v>483.5</c:v>
                </c:pt>
                <c:pt idx="2712">
                  <c:v>483.3</c:v>
                </c:pt>
                <c:pt idx="2713">
                  <c:v>483.2</c:v>
                </c:pt>
                <c:pt idx="2714">
                  <c:v>483</c:v>
                </c:pt>
                <c:pt idx="2715">
                  <c:v>483</c:v>
                </c:pt>
                <c:pt idx="2716">
                  <c:v>482.8</c:v>
                </c:pt>
                <c:pt idx="2717">
                  <c:v>482.8</c:v>
                </c:pt>
                <c:pt idx="2718">
                  <c:v>482.5</c:v>
                </c:pt>
                <c:pt idx="2719">
                  <c:v>482.5</c:v>
                </c:pt>
                <c:pt idx="2720">
                  <c:v>482.3</c:v>
                </c:pt>
                <c:pt idx="2721">
                  <c:v>482.2</c:v>
                </c:pt>
                <c:pt idx="2722">
                  <c:v>482.1</c:v>
                </c:pt>
                <c:pt idx="2723">
                  <c:v>481.9</c:v>
                </c:pt>
                <c:pt idx="2724">
                  <c:v>481.8</c:v>
                </c:pt>
                <c:pt idx="2725">
                  <c:v>481.7</c:v>
                </c:pt>
                <c:pt idx="2726">
                  <c:v>481.6</c:v>
                </c:pt>
                <c:pt idx="2727">
                  <c:v>481.5</c:v>
                </c:pt>
                <c:pt idx="2728">
                  <c:v>481.4</c:v>
                </c:pt>
                <c:pt idx="2729">
                  <c:v>481.2</c:v>
                </c:pt>
                <c:pt idx="2730">
                  <c:v>481.1</c:v>
                </c:pt>
                <c:pt idx="2731">
                  <c:v>480.9</c:v>
                </c:pt>
                <c:pt idx="2732">
                  <c:v>480.8</c:v>
                </c:pt>
                <c:pt idx="2733">
                  <c:v>480.7</c:v>
                </c:pt>
                <c:pt idx="2734">
                  <c:v>480.6</c:v>
                </c:pt>
                <c:pt idx="2735">
                  <c:v>480.4</c:v>
                </c:pt>
                <c:pt idx="2736">
                  <c:v>480.4</c:v>
                </c:pt>
                <c:pt idx="2737">
                  <c:v>480.2</c:v>
                </c:pt>
                <c:pt idx="2738">
                  <c:v>480.1</c:v>
                </c:pt>
                <c:pt idx="2739">
                  <c:v>479.9</c:v>
                </c:pt>
                <c:pt idx="2740">
                  <c:v>479.8</c:v>
                </c:pt>
                <c:pt idx="2741">
                  <c:v>479.7</c:v>
                </c:pt>
                <c:pt idx="2742">
                  <c:v>479.5</c:v>
                </c:pt>
                <c:pt idx="2743">
                  <c:v>479.4</c:v>
                </c:pt>
                <c:pt idx="2744">
                  <c:v>479.4</c:v>
                </c:pt>
                <c:pt idx="2745">
                  <c:v>479.2</c:v>
                </c:pt>
                <c:pt idx="2746">
                  <c:v>479.1</c:v>
                </c:pt>
                <c:pt idx="2747">
                  <c:v>479</c:v>
                </c:pt>
                <c:pt idx="2748">
                  <c:v>478.8</c:v>
                </c:pt>
                <c:pt idx="2749">
                  <c:v>478.7</c:v>
                </c:pt>
                <c:pt idx="2750">
                  <c:v>478.6</c:v>
                </c:pt>
                <c:pt idx="2751">
                  <c:v>478.5</c:v>
                </c:pt>
                <c:pt idx="2752">
                  <c:v>478.4</c:v>
                </c:pt>
                <c:pt idx="2753">
                  <c:v>478.2</c:v>
                </c:pt>
                <c:pt idx="2754">
                  <c:v>478.1</c:v>
                </c:pt>
                <c:pt idx="2755">
                  <c:v>477.9</c:v>
                </c:pt>
                <c:pt idx="2756">
                  <c:v>477.8</c:v>
                </c:pt>
                <c:pt idx="2757">
                  <c:v>477.8</c:v>
                </c:pt>
                <c:pt idx="2758">
                  <c:v>477.7</c:v>
                </c:pt>
                <c:pt idx="2759">
                  <c:v>477.5</c:v>
                </c:pt>
                <c:pt idx="2760">
                  <c:v>477.4</c:v>
                </c:pt>
                <c:pt idx="2761">
                  <c:v>477.2</c:v>
                </c:pt>
                <c:pt idx="2762">
                  <c:v>477.1</c:v>
                </c:pt>
                <c:pt idx="2763">
                  <c:v>476.9</c:v>
                </c:pt>
                <c:pt idx="2764">
                  <c:v>476.9</c:v>
                </c:pt>
                <c:pt idx="2765">
                  <c:v>476.8</c:v>
                </c:pt>
                <c:pt idx="2766">
                  <c:v>476.7</c:v>
                </c:pt>
                <c:pt idx="2767">
                  <c:v>476.6</c:v>
                </c:pt>
                <c:pt idx="2768">
                  <c:v>476.5</c:v>
                </c:pt>
                <c:pt idx="2769">
                  <c:v>476.3</c:v>
                </c:pt>
                <c:pt idx="2770">
                  <c:v>476.2</c:v>
                </c:pt>
                <c:pt idx="2771">
                  <c:v>476</c:v>
                </c:pt>
                <c:pt idx="2772">
                  <c:v>475.9</c:v>
                </c:pt>
                <c:pt idx="2773">
                  <c:v>475.8</c:v>
                </c:pt>
                <c:pt idx="2774">
                  <c:v>475.7</c:v>
                </c:pt>
                <c:pt idx="2775">
                  <c:v>475.5</c:v>
                </c:pt>
                <c:pt idx="2776">
                  <c:v>475.4</c:v>
                </c:pt>
                <c:pt idx="2777">
                  <c:v>475.3</c:v>
                </c:pt>
                <c:pt idx="2778">
                  <c:v>475.2</c:v>
                </c:pt>
                <c:pt idx="2779">
                  <c:v>475.1</c:v>
                </c:pt>
                <c:pt idx="2780">
                  <c:v>475</c:v>
                </c:pt>
                <c:pt idx="2781">
                  <c:v>474.8</c:v>
                </c:pt>
                <c:pt idx="2782">
                  <c:v>474.7</c:v>
                </c:pt>
                <c:pt idx="2783">
                  <c:v>474.6</c:v>
                </c:pt>
                <c:pt idx="2784">
                  <c:v>474.5</c:v>
                </c:pt>
                <c:pt idx="2785">
                  <c:v>474.4</c:v>
                </c:pt>
                <c:pt idx="2786">
                  <c:v>474.2</c:v>
                </c:pt>
                <c:pt idx="2787">
                  <c:v>474.1</c:v>
                </c:pt>
                <c:pt idx="2788">
                  <c:v>474</c:v>
                </c:pt>
                <c:pt idx="2789">
                  <c:v>473.9</c:v>
                </c:pt>
                <c:pt idx="2790">
                  <c:v>473.8</c:v>
                </c:pt>
                <c:pt idx="2791">
                  <c:v>473.6</c:v>
                </c:pt>
                <c:pt idx="2792">
                  <c:v>473.5</c:v>
                </c:pt>
                <c:pt idx="2793">
                  <c:v>473.4</c:v>
                </c:pt>
                <c:pt idx="2794">
                  <c:v>473.3</c:v>
                </c:pt>
                <c:pt idx="2795">
                  <c:v>473.1</c:v>
                </c:pt>
                <c:pt idx="2796">
                  <c:v>473</c:v>
                </c:pt>
                <c:pt idx="2797">
                  <c:v>472.9</c:v>
                </c:pt>
                <c:pt idx="2798">
                  <c:v>472.8</c:v>
                </c:pt>
                <c:pt idx="2799">
                  <c:v>472.7</c:v>
                </c:pt>
                <c:pt idx="2800">
                  <c:v>472.6</c:v>
                </c:pt>
                <c:pt idx="2801">
                  <c:v>472.5</c:v>
                </c:pt>
                <c:pt idx="2802">
                  <c:v>472.4</c:v>
                </c:pt>
                <c:pt idx="2803">
                  <c:v>472.3</c:v>
                </c:pt>
                <c:pt idx="2804">
                  <c:v>472.1</c:v>
                </c:pt>
                <c:pt idx="2805">
                  <c:v>472</c:v>
                </c:pt>
                <c:pt idx="2806">
                  <c:v>472</c:v>
                </c:pt>
                <c:pt idx="2807">
                  <c:v>471.8</c:v>
                </c:pt>
                <c:pt idx="2808">
                  <c:v>471.7</c:v>
                </c:pt>
                <c:pt idx="2809">
                  <c:v>471.5</c:v>
                </c:pt>
                <c:pt idx="2810">
                  <c:v>471.4</c:v>
                </c:pt>
                <c:pt idx="2811">
                  <c:v>471.4</c:v>
                </c:pt>
                <c:pt idx="2812">
                  <c:v>471.3</c:v>
                </c:pt>
                <c:pt idx="2813">
                  <c:v>471.1</c:v>
                </c:pt>
                <c:pt idx="2814">
                  <c:v>471</c:v>
                </c:pt>
                <c:pt idx="2815">
                  <c:v>470.8</c:v>
                </c:pt>
                <c:pt idx="2816">
                  <c:v>470.7</c:v>
                </c:pt>
                <c:pt idx="2817">
                  <c:v>470.6</c:v>
                </c:pt>
                <c:pt idx="2818">
                  <c:v>470.5</c:v>
                </c:pt>
                <c:pt idx="2819">
                  <c:v>470.4</c:v>
                </c:pt>
                <c:pt idx="2820">
                  <c:v>470.3</c:v>
                </c:pt>
                <c:pt idx="2821">
                  <c:v>470.2</c:v>
                </c:pt>
                <c:pt idx="2822">
                  <c:v>470</c:v>
                </c:pt>
                <c:pt idx="2823">
                  <c:v>469.8</c:v>
                </c:pt>
                <c:pt idx="2824">
                  <c:v>469.8</c:v>
                </c:pt>
                <c:pt idx="2825">
                  <c:v>469.7</c:v>
                </c:pt>
                <c:pt idx="2826">
                  <c:v>469.6</c:v>
                </c:pt>
                <c:pt idx="2827">
                  <c:v>469.4</c:v>
                </c:pt>
                <c:pt idx="2828">
                  <c:v>469.4</c:v>
                </c:pt>
                <c:pt idx="2829">
                  <c:v>469.3</c:v>
                </c:pt>
                <c:pt idx="2830">
                  <c:v>469.1</c:v>
                </c:pt>
                <c:pt idx="2831">
                  <c:v>469</c:v>
                </c:pt>
                <c:pt idx="2832">
                  <c:v>468.9</c:v>
                </c:pt>
                <c:pt idx="2833">
                  <c:v>468.7</c:v>
                </c:pt>
                <c:pt idx="2834">
                  <c:v>468.6</c:v>
                </c:pt>
                <c:pt idx="2835">
                  <c:v>468.5</c:v>
                </c:pt>
                <c:pt idx="2836">
                  <c:v>468.4</c:v>
                </c:pt>
                <c:pt idx="2837">
                  <c:v>468.3</c:v>
                </c:pt>
                <c:pt idx="2838">
                  <c:v>468.1</c:v>
                </c:pt>
                <c:pt idx="2839">
                  <c:v>468.1</c:v>
                </c:pt>
                <c:pt idx="2840">
                  <c:v>467.9</c:v>
                </c:pt>
                <c:pt idx="2841">
                  <c:v>467.8</c:v>
                </c:pt>
                <c:pt idx="2842">
                  <c:v>467.7</c:v>
                </c:pt>
                <c:pt idx="2843">
                  <c:v>467.6</c:v>
                </c:pt>
                <c:pt idx="2844">
                  <c:v>467.5</c:v>
                </c:pt>
                <c:pt idx="2845">
                  <c:v>467.4</c:v>
                </c:pt>
                <c:pt idx="2846">
                  <c:v>467.3</c:v>
                </c:pt>
                <c:pt idx="2847">
                  <c:v>467.1</c:v>
                </c:pt>
                <c:pt idx="2848">
                  <c:v>467</c:v>
                </c:pt>
                <c:pt idx="2849">
                  <c:v>466.9</c:v>
                </c:pt>
                <c:pt idx="2850">
                  <c:v>466.8</c:v>
                </c:pt>
                <c:pt idx="2851">
                  <c:v>466.7</c:v>
                </c:pt>
                <c:pt idx="2852">
                  <c:v>466.6</c:v>
                </c:pt>
                <c:pt idx="2853">
                  <c:v>466.4</c:v>
                </c:pt>
                <c:pt idx="2854">
                  <c:v>466.4</c:v>
                </c:pt>
                <c:pt idx="2855">
                  <c:v>466.2</c:v>
                </c:pt>
                <c:pt idx="2856">
                  <c:v>466.1</c:v>
                </c:pt>
                <c:pt idx="2857">
                  <c:v>466</c:v>
                </c:pt>
                <c:pt idx="2858">
                  <c:v>465.9</c:v>
                </c:pt>
                <c:pt idx="2859">
                  <c:v>465.7</c:v>
                </c:pt>
                <c:pt idx="2860">
                  <c:v>465.7</c:v>
                </c:pt>
                <c:pt idx="2861">
                  <c:v>465.6</c:v>
                </c:pt>
                <c:pt idx="2862">
                  <c:v>465.4</c:v>
                </c:pt>
                <c:pt idx="2863">
                  <c:v>465.3</c:v>
                </c:pt>
                <c:pt idx="2864">
                  <c:v>465.2</c:v>
                </c:pt>
                <c:pt idx="2865">
                  <c:v>465.1</c:v>
                </c:pt>
                <c:pt idx="2866">
                  <c:v>465.1</c:v>
                </c:pt>
                <c:pt idx="2867">
                  <c:v>464.9</c:v>
                </c:pt>
                <c:pt idx="2868">
                  <c:v>464.8</c:v>
                </c:pt>
                <c:pt idx="2869">
                  <c:v>464.6</c:v>
                </c:pt>
                <c:pt idx="2870">
                  <c:v>464.5</c:v>
                </c:pt>
                <c:pt idx="2871">
                  <c:v>464.4</c:v>
                </c:pt>
                <c:pt idx="2872">
                  <c:v>464.3</c:v>
                </c:pt>
                <c:pt idx="2873">
                  <c:v>464.2</c:v>
                </c:pt>
                <c:pt idx="2874">
                  <c:v>464</c:v>
                </c:pt>
                <c:pt idx="2875">
                  <c:v>464</c:v>
                </c:pt>
                <c:pt idx="2876">
                  <c:v>463.9</c:v>
                </c:pt>
                <c:pt idx="2877">
                  <c:v>463.7</c:v>
                </c:pt>
                <c:pt idx="2878">
                  <c:v>463.6</c:v>
                </c:pt>
                <c:pt idx="2879">
                  <c:v>463.5</c:v>
                </c:pt>
                <c:pt idx="2880">
                  <c:v>463.3</c:v>
                </c:pt>
                <c:pt idx="2881">
                  <c:v>463.2</c:v>
                </c:pt>
                <c:pt idx="2882">
                  <c:v>463</c:v>
                </c:pt>
                <c:pt idx="2883">
                  <c:v>463.1</c:v>
                </c:pt>
                <c:pt idx="2884">
                  <c:v>463</c:v>
                </c:pt>
                <c:pt idx="2885">
                  <c:v>462.9</c:v>
                </c:pt>
                <c:pt idx="2886">
                  <c:v>462.7</c:v>
                </c:pt>
                <c:pt idx="2887">
                  <c:v>462.6</c:v>
                </c:pt>
                <c:pt idx="2888">
                  <c:v>462.5</c:v>
                </c:pt>
                <c:pt idx="2889">
                  <c:v>462.3</c:v>
                </c:pt>
                <c:pt idx="2890">
                  <c:v>462.3</c:v>
                </c:pt>
                <c:pt idx="2891">
                  <c:v>462.1</c:v>
                </c:pt>
                <c:pt idx="2892">
                  <c:v>462</c:v>
                </c:pt>
                <c:pt idx="2893">
                  <c:v>462</c:v>
                </c:pt>
                <c:pt idx="2894">
                  <c:v>461.8</c:v>
                </c:pt>
                <c:pt idx="2895">
                  <c:v>461.7</c:v>
                </c:pt>
                <c:pt idx="2896">
                  <c:v>461.6</c:v>
                </c:pt>
                <c:pt idx="2897">
                  <c:v>461.5</c:v>
                </c:pt>
                <c:pt idx="2898">
                  <c:v>461.3</c:v>
                </c:pt>
                <c:pt idx="2899">
                  <c:v>461.3</c:v>
                </c:pt>
                <c:pt idx="2900">
                  <c:v>461.2</c:v>
                </c:pt>
                <c:pt idx="2901">
                  <c:v>461</c:v>
                </c:pt>
                <c:pt idx="2902">
                  <c:v>461</c:v>
                </c:pt>
                <c:pt idx="2903">
                  <c:v>460.9</c:v>
                </c:pt>
                <c:pt idx="2904">
                  <c:v>460.7</c:v>
                </c:pt>
                <c:pt idx="2905">
                  <c:v>460.6</c:v>
                </c:pt>
                <c:pt idx="2906">
                  <c:v>460.5</c:v>
                </c:pt>
                <c:pt idx="2907">
                  <c:v>460.4</c:v>
                </c:pt>
                <c:pt idx="2908">
                  <c:v>460.3</c:v>
                </c:pt>
                <c:pt idx="2909">
                  <c:v>460.2</c:v>
                </c:pt>
                <c:pt idx="2910">
                  <c:v>460.1</c:v>
                </c:pt>
                <c:pt idx="2911">
                  <c:v>460</c:v>
                </c:pt>
                <c:pt idx="2912">
                  <c:v>459.8</c:v>
                </c:pt>
                <c:pt idx="2913">
                  <c:v>459.7</c:v>
                </c:pt>
                <c:pt idx="2914">
                  <c:v>459.6</c:v>
                </c:pt>
                <c:pt idx="2915">
                  <c:v>459.5</c:v>
                </c:pt>
                <c:pt idx="2916">
                  <c:v>459.4</c:v>
                </c:pt>
                <c:pt idx="2917">
                  <c:v>459.3</c:v>
                </c:pt>
                <c:pt idx="2918">
                  <c:v>459.2</c:v>
                </c:pt>
                <c:pt idx="2919">
                  <c:v>459.1</c:v>
                </c:pt>
                <c:pt idx="2920">
                  <c:v>458.9</c:v>
                </c:pt>
                <c:pt idx="2921">
                  <c:v>458.9</c:v>
                </c:pt>
                <c:pt idx="2922">
                  <c:v>458.8</c:v>
                </c:pt>
                <c:pt idx="2923">
                  <c:v>458.7</c:v>
                </c:pt>
                <c:pt idx="2924">
                  <c:v>458.5</c:v>
                </c:pt>
                <c:pt idx="2925">
                  <c:v>458.4</c:v>
                </c:pt>
                <c:pt idx="2926">
                  <c:v>458.3</c:v>
                </c:pt>
                <c:pt idx="2927">
                  <c:v>458.2</c:v>
                </c:pt>
                <c:pt idx="2928">
                  <c:v>458.1</c:v>
                </c:pt>
                <c:pt idx="2929">
                  <c:v>457.9</c:v>
                </c:pt>
                <c:pt idx="2930">
                  <c:v>457.9</c:v>
                </c:pt>
                <c:pt idx="2931">
                  <c:v>457.8</c:v>
                </c:pt>
                <c:pt idx="2932">
                  <c:v>457.6</c:v>
                </c:pt>
                <c:pt idx="2933">
                  <c:v>457.5</c:v>
                </c:pt>
                <c:pt idx="2934">
                  <c:v>457.4</c:v>
                </c:pt>
                <c:pt idx="2935">
                  <c:v>457.4</c:v>
                </c:pt>
                <c:pt idx="2936">
                  <c:v>457.2</c:v>
                </c:pt>
                <c:pt idx="2937">
                  <c:v>457.2</c:v>
                </c:pt>
                <c:pt idx="2938">
                  <c:v>457</c:v>
                </c:pt>
                <c:pt idx="2939">
                  <c:v>456.9</c:v>
                </c:pt>
                <c:pt idx="2940">
                  <c:v>456.8</c:v>
                </c:pt>
                <c:pt idx="2941">
                  <c:v>456.6</c:v>
                </c:pt>
                <c:pt idx="2942">
                  <c:v>456.6</c:v>
                </c:pt>
                <c:pt idx="2943">
                  <c:v>456.4</c:v>
                </c:pt>
                <c:pt idx="2944">
                  <c:v>456.3</c:v>
                </c:pt>
                <c:pt idx="2945">
                  <c:v>456.2</c:v>
                </c:pt>
                <c:pt idx="2946">
                  <c:v>456.2</c:v>
                </c:pt>
                <c:pt idx="2947">
                  <c:v>456.1</c:v>
                </c:pt>
                <c:pt idx="2948">
                  <c:v>456</c:v>
                </c:pt>
                <c:pt idx="2949">
                  <c:v>455.8</c:v>
                </c:pt>
                <c:pt idx="2950">
                  <c:v>455.7</c:v>
                </c:pt>
                <c:pt idx="2951">
                  <c:v>455.6</c:v>
                </c:pt>
                <c:pt idx="2952">
                  <c:v>455.5</c:v>
                </c:pt>
                <c:pt idx="2953">
                  <c:v>455.4</c:v>
                </c:pt>
                <c:pt idx="2954">
                  <c:v>455.2</c:v>
                </c:pt>
                <c:pt idx="2955">
                  <c:v>455.2</c:v>
                </c:pt>
                <c:pt idx="2956">
                  <c:v>455</c:v>
                </c:pt>
                <c:pt idx="2957">
                  <c:v>454.9</c:v>
                </c:pt>
                <c:pt idx="2958">
                  <c:v>454.8</c:v>
                </c:pt>
                <c:pt idx="2959">
                  <c:v>454.7</c:v>
                </c:pt>
                <c:pt idx="2960">
                  <c:v>454.7</c:v>
                </c:pt>
                <c:pt idx="2961">
                  <c:v>454.5</c:v>
                </c:pt>
                <c:pt idx="2962">
                  <c:v>454.4</c:v>
                </c:pt>
                <c:pt idx="2963">
                  <c:v>454.2</c:v>
                </c:pt>
                <c:pt idx="2964">
                  <c:v>454.2</c:v>
                </c:pt>
                <c:pt idx="2965">
                  <c:v>454.1</c:v>
                </c:pt>
                <c:pt idx="2966">
                  <c:v>453.9</c:v>
                </c:pt>
                <c:pt idx="2967">
                  <c:v>453.9</c:v>
                </c:pt>
                <c:pt idx="2968">
                  <c:v>453.8</c:v>
                </c:pt>
                <c:pt idx="2969">
                  <c:v>453.7</c:v>
                </c:pt>
                <c:pt idx="2970">
                  <c:v>453.5</c:v>
                </c:pt>
                <c:pt idx="2971">
                  <c:v>453.4</c:v>
                </c:pt>
                <c:pt idx="2972">
                  <c:v>453.2</c:v>
                </c:pt>
                <c:pt idx="2973">
                  <c:v>453.2</c:v>
                </c:pt>
                <c:pt idx="2974">
                  <c:v>453.1</c:v>
                </c:pt>
                <c:pt idx="2975">
                  <c:v>453</c:v>
                </c:pt>
                <c:pt idx="2976">
                  <c:v>452.9</c:v>
                </c:pt>
                <c:pt idx="2977">
                  <c:v>452.8</c:v>
                </c:pt>
                <c:pt idx="2978">
                  <c:v>452.7</c:v>
                </c:pt>
                <c:pt idx="2979">
                  <c:v>452.5</c:v>
                </c:pt>
                <c:pt idx="2980">
                  <c:v>452.5</c:v>
                </c:pt>
                <c:pt idx="2981">
                  <c:v>452.4</c:v>
                </c:pt>
                <c:pt idx="2982">
                  <c:v>452.2</c:v>
                </c:pt>
                <c:pt idx="2983">
                  <c:v>452.1</c:v>
                </c:pt>
                <c:pt idx="2984">
                  <c:v>452.1</c:v>
                </c:pt>
                <c:pt idx="2985">
                  <c:v>451.9</c:v>
                </c:pt>
                <c:pt idx="2986">
                  <c:v>451.8</c:v>
                </c:pt>
                <c:pt idx="2987">
                  <c:v>451.7</c:v>
                </c:pt>
                <c:pt idx="2988">
                  <c:v>451.7</c:v>
                </c:pt>
                <c:pt idx="2989">
                  <c:v>451.5</c:v>
                </c:pt>
                <c:pt idx="2990">
                  <c:v>451.4</c:v>
                </c:pt>
                <c:pt idx="2991">
                  <c:v>451.2</c:v>
                </c:pt>
                <c:pt idx="2992">
                  <c:v>451.1</c:v>
                </c:pt>
                <c:pt idx="2993">
                  <c:v>451.1</c:v>
                </c:pt>
                <c:pt idx="2994">
                  <c:v>451</c:v>
                </c:pt>
                <c:pt idx="2995">
                  <c:v>450.8</c:v>
                </c:pt>
                <c:pt idx="2996">
                  <c:v>450.8</c:v>
                </c:pt>
                <c:pt idx="2997">
                  <c:v>450.7</c:v>
                </c:pt>
                <c:pt idx="2998">
                  <c:v>450.5</c:v>
                </c:pt>
                <c:pt idx="2999">
                  <c:v>450.4</c:v>
                </c:pt>
                <c:pt idx="3000">
                  <c:v>450.3</c:v>
                </c:pt>
                <c:pt idx="3001">
                  <c:v>450.2</c:v>
                </c:pt>
                <c:pt idx="3002">
                  <c:v>450.1</c:v>
                </c:pt>
                <c:pt idx="3003">
                  <c:v>450</c:v>
                </c:pt>
                <c:pt idx="3004">
                  <c:v>449.9</c:v>
                </c:pt>
                <c:pt idx="3005">
                  <c:v>449.8</c:v>
                </c:pt>
                <c:pt idx="3006">
                  <c:v>449.8</c:v>
                </c:pt>
                <c:pt idx="3007">
                  <c:v>449.6</c:v>
                </c:pt>
                <c:pt idx="3008">
                  <c:v>449.5</c:v>
                </c:pt>
                <c:pt idx="3009">
                  <c:v>449.4</c:v>
                </c:pt>
                <c:pt idx="3010">
                  <c:v>449.2</c:v>
                </c:pt>
                <c:pt idx="3011">
                  <c:v>449.2</c:v>
                </c:pt>
                <c:pt idx="3012">
                  <c:v>449</c:v>
                </c:pt>
                <c:pt idx="3013">
                  <c:v>448.9</c:v>
                </c:pt>
                <c:pt idx="3014">
                  <c:v>448.7</c:v>
                </c:pt>
                <c:pt idx="3015">
                  <c:v>448.7</c:v>
                </c:pt>
                <c:pt idx="3016">
                  <c:v>448.6</c:v>
                </c:pt>
                <c:pt idx="3017">
                  <c:v>448.4</c:v>
                </c:pt>
                <c:pt idx="3018">
                  <c:v>448.3</c:v>
                </c:pt>
                <c:pt idx="3019">
                  <c:v>448.2</c:v>
                </c:pt>
                <c:pt idx="3020">
                  <c:v>448.2</c:v>
                </c:pt>
                <c:pt idx="3021">
                  <c:v>448.1</c:v>
                </c:pt>
                <c:pt idx="3022">
                  <c:v>448</c:v>
                </c:pt>
                <c:pt idx="3023">
                  <c:v>447.9</c:v>
                </c:pt>
                <c:pt idx="3024">
                  <c:v>447.7</c:v>
                </c:pt>
                <c:pt idx="3025">
                  <c:v>447.6</c:v>
                </c:pt>
                <c:pt idx="3026">
                  <c:v>447.6</c:v>
                </c:pt>
                <c:pt idx="3027">
                  <c:v>447.4</c:v>
                </c:pt>
                <c:pt idx="3028">
                  <c:v>447.3</c:v>
                </c:pt>
                <c:pt idx="3029">
                  <c:v>447.2</c:v>
                </c:pt>
                <c:pt idx="3030">
                  <c:v>447</c:v>
                </c:pt>
                <c:pt idx="3031">
                  <c:v>447</c:v>
                </c:pt>
                <c:pt idx="3032">
                  <c:v>446.8</c:v>
                </c:pt>
                <c:pt idx="3033">
                  <c:v>446.7</c:v>
                </c:pt>
                <c:pt idx="3034">
                  <c:v>446.7</c:v>
                </c:pt>
                <c:pt idx="3035">
                  <c:v>446.6</c:v>
                </c:pt>
                <c:pt idx="3036">
                  <c:v>446.5</c:v>
                </c:pt>
                <c:pt idx="3037">
                  <c:v>446.3</c:v>
                </c:pt>
                <c:pt idx="3038">
                  <c:v>446.3</c:v>
                </c:pt>
                <c:pt idx="3039">
                  <c:v>446.1</c:v>
                </c:pt>
                <c:pt idx="3040">
                  <c:v>446</c:v>
                </c:pt>
                <c:pt idx="3041">
                  <c:v>445.9</c:v>
                </c:pt>
                <c:pt idx="3042">
                  <c:v>445.8</c:v>
                </c:pt>
                <c:pt idx="3043">
                  <c:v>445.7</c:v>
                </c:pt>
                <c:pt idx="3044">
                  <c:v>445.6</c:v>
                </c:pt>
                <c:pt idx="3045">
                  <c:v>445.5</c:v>
                </c:pt>
                <c:pt idx="3046">
                  <c:v>445.4</c:v>
                </c:pt>
                <c:pt idx="3047">
                  <c:v>445.2</c:v>
                </c:pt>
                <c:pt idx="3048">
                  <c:v>445.1</c:v>
                </c:pt>
                <c:pt idx="3049">
                  <c:v>445.1</c:v>
                </c:pt>
                <c:pt idx="3050">
                  <c:v>445</c:v>
                </c:pt>
                <c:pt idx="3051">
                  <c:v>445</c:v>
                </c:pt>
                <c:pt idx="3052">
                  <c:v>444.8</c:v>
                </c:pt>
                <c:pt idx="3053">
                  <c:v>444.7</c:v>
                </c:pt>
                <c:pt idx="3054">
                  <c:v>444.6</c:v>
                </c:pt>
                <c:pt idx="3055">
                  <c:v>444.4</c:v>
                </c:pt>
                <c:pt idx="3056">
                  <c:v>444.3</c:v>
                </c:pt>
                <c:pt idx="3057">
                  <c:v>444.2</c:v>
                </c:pt>
                <c:pt idx="3058">
                  <c:v>444.1</c:v>
                </c:pt>
                <c:pt idx="3059">
                  <c:v>444.1</c:v>
                </c:pt>
                <c:pt idx="3060">
                  <c:v>443.9</c:v>
                </c:pt>
                <c:pt idx="3061">
                  <c:v>443.8</c:v>
                </c:pt>
                <c:pt idx="3062">
                  <c:v>443.7</c:v>
                </c:pt>
                <c:pt idx="3063">
                  <c:v>443.6</c:v>
                </c:pt>
                <c:pt idx="3064">
                  <c:v>443.6</c:v>
                </c:pt>
                <c:pt idx="3065">
                  <c:v>443.5</c:v>
                </c:pt>
                <c:pt idx="3066">
                  <c:v>443.4</c:v>
                </c:pt>
                <c:pt idx="3067">
                  <c:v>443.2</c:v>
                </c:pt>
                <c:pt idx="3068">
                  <c:v>443.2</c:v>
                </c:pt>
                <c:pt idx="3069">
                  <c:v>443.1</c:v>
                </c:pt>
                <c:pt idx="3070">
                  <c:v>442.9</c:v>
                </c:pt>
                <c:pt idx="3071">
                  <c:v>442.9</c:v>
                </c:pt>
                <c:pt idx="3072">
                  <c:v>442.7</c:v>
                </c:pt>
                <c:pt idx="3073">
                  <c:v>442.6</c:v>
                </c:pt>
                <c:pt idx="3074">
                  <c:v>442.5</c:v>
                </c:pt>
                <c:pt idx="3075">
                  <c:v>442.4</c:v>
                </c:pt>
                <c:pt idx="3076">
                  <c:v>442.3</c:v>
                </c:pt>
                <c:pt idx="3077">
                  <c:v>442.2</c:v>
                </c:pt>
                <c:pt idx="3078">
                  <c:v>442.1</c:v>
                </c:pt>
                <c:pt idx="3079">
                  <c:v>442</c:v>
                </c:pt>
                <c:pt idx="3080">
                  <c:v>441.8</c:v>
                </c:pt>
                <c:pt idx="3081">
                  <c:v>441.8</c:v>
                </c:pt>
                <c:pt idx="3082">
                  <c:v>441.7</c:v>
                </c:pt>
                <c:pt idx="3083">
                  <c:v>441.6</c:v>
                </c:pt>
                <c:pt idx="3084">
                  <c:v>441.5</c:v>
                </c:pt>
                <c:pt idx="3085">
                  <c:v>441.5</c:v>
                </c:pt>
                <c:pt idx="3086">
                  <c:v>441.3</c:v>
                </c:pt>
                <c:pt idx="3087">
                  <c:v>441.2</c:v>
                </c:pt>
                <c:pt idx="3088">
                  <c:v>441.1</c:v>
                </c:pt>
                <c:pt idx="3089">
                  <c:v>441</c:v>
                </c:pt>
                <c:pt idx="3090">
                  <c:v>440.9</c:v>
                </c:pt>
                <c:pt idx="3091">
                  <c:v>440.8</c:v>
                </c:pt>
                <c:pt idx="3092">
                  <c:v>440.7</c:v>
                </c:pt>
                <c:pt idx="3093">
                  <c:v>440.6</c:v>
                </c:pt>
                <c:pt idx="3094">
                  <c:v>440.4</c:v>
                </c:pt>
                <c:pt idx="3095">
                  <c:v>440.4</c:v>
                </c:pt>
                <c:pt idx="3096">
                  <c:v>440.3</c:v>
                </c:pt>
                <c:pt idx="3097">
                  <c:v>440.1</c:v>
                </c:pt>
                <c:pt idx="3098">
                  <c:v>440.1</c:v>
                </c:pt>
                <c:pt idx="3099">
                  <c:v>440</c:v>
                </c:pt>
                <c:pt idx="3100">
                  <c:v>440</c:v>
                </c:pt>
                <c:pt idx="3101">
                  <c:v>439.8</c:v>
                </c:pt>
                <c:pt idx="3102">
                  <c:v>439.7</c:v>
                </c:pt>
                <c:pt idx="3103">
                  <c:v>439.6</c:v>
                </c:pt>
                <c:pt idx="3104">
                  <c:v>439.5</c:v>
                </c:pt>
                <c:pt idx="3105">
                  <c:v>439.4</c:v>
                </c:pt>
                <c:pt idx="3106">
                  <c:v>439.3</c:v>
                </c:pt>
                <c:pt idx="3107">
                  <c:v>439.1</c:v>
                </c:pt>
                <c:pt idx="3108">
                  <c:v>439.1</c:v>
                </c:pt>
                <c:pt idx="3109">
                  <c:v>439</c:v>
                </c:pt>
                <c:pt idx="3110">
                  <c:v>438.8</c:v>
                </c:pt>
                <c:pt idx="3111">
                  <c:v>438.8</c:v>
                </c:pt>
                <c:pt idx="3112">
                  <c:v>438.7</c:v>
                </c:pt>
                <c:pt idx="3113">
                  <c:v>438.6</c:v>
                </c:pt>
                <c:pt idx="3114">
                  <c:v>438.4</c:v>
                </c:pt>
                <c:pt idx="3115">
                  <c:v>438.4</c:v>
                </c:pt>
                <c:pt idx="3116">
                  <c:v>438.2</c:v>
                </c:pt>
                <c:pt idx="3117">
                  <c:v>438.1</c:v>
                </c:pt>
                <c:pt idx="3118">
                  <c:v>438.1</c:v>
                </c:pt>
                <c:pt idx="3119">
                  <c:v>438.1</c:v>
                </c:pt>
                <c:pt idx="3120">
                  <c:v>438</c:v>
                </c:pt>
                <c:pt idx="3121">
                  <c:v>437.8</c:v>
                </c:pt>
                <c:pt idx="3122">
                  <c:v>437.7</c:v>
                </c:pt>
                <c:pt idx="3123">
                  <c:v>437.6</c:v>
                </c:pt>
                <c:pt idx="3124">
                  <c:v>437.5</c:v>
                </c:pt>
                <c:pt idx="3125">
                  <c:v>437.4</c:v>
                </c:pt>
                <c:pt idx="3126">
                  <c:v>437.3</c:v>
                </c:pt>
                <c:pt idx="3127">
                  <c:v>437.2</c:v>
                </c:pt>
                <c:pt idx="3128">
                  <c:v>437.1</c:v>
                </c:pt>
                <c:pt idx="3129">
                  <c:v>437</c:v>
                </c:pt>
                <c:pt idx="3130">
                  <c:v>436.9</c:v>
                </c:pt>
                <c:pt idx="3131">
                  <c:v>436.8</c:v>
                </c:pt>
                <c:pt idx="3132">
                  <c:v>436.7</c:v>
                </c:pt>
                <c:pt idx="3133">
                  <c:v>436.6</c:v>
                </c:pt>
                <c:pt idx="3134">
                  <c:v>436.5</c:v>
                </c:pt>
                <c:pt idx="3135">
                  <c:v>436.4</c:v>
                </c:pt>
                <c:pt idx="3136">
                  <c:v>436.4</c:v>
                </c:pt>
                <c:pt idx="3137">
                  <c:v>436.2</c:v>
                </c:pt>
                <c:pt idx="3138">
                  <c:v>436.1</c:v>
                </c:pt>
                <c:pt idx="3139">
                  <c:v>436</c:v>
                </c:pt>
                <c:pt idx="3140">
                  <c:v>435.9</c:v>
                </c:pt>
                <c:pt idx="3141">
                  <c:v>435.8</c:v>
                </c:pt>
                <c:pt idx="3142">
                  <c:v>435.8</c:v>
                </c:pt>
                <c:pt idx="3143">
                  <c:v>435.6</c:v>
                </c:pt>
                <c:pt idx="3144">
                  <c:v>435.5</c:v>
                </c:pt>
                <c:pt idx="3145">
                  <c:v>435.3</c:v>
                </c:pt>
                <c:pt idx="3146">
                  <c:v>435.3</c:v>
                </c:pt>
                <c:pt idx="3147">
                  <c:v>435.2</c:v>
                </c:pt>
                <c:pt idx="3148">
                  <c:v>435.1</c:v>
                </c:pt>
                <c:pt idx="3149">
                  <c:v>435</c:v>
                </c:pt>
                <c:pt idx="3150">
                  <c:v>434.9</c:v>
                </c:pt>
                <c:pt idx="3151">
                  <c:v>434.8</c:v>
                </c:pt>
                <c:pt idx="3152">
                  <c:v>434.7</c:v>
                </c:pt>
                <c:pt idx="3153">
                  <c:v>434.6</c:v>
                </c:pt>
                <c:pt idx="3154">
                  <c:v>434.5</c:v>
                </c:pt>
                <c:pt idx="3155">
                  <c:v>434.4</c:v>
                </c:pt>
                <c:pt idx="3156">
                  <c:v>434.3</c:v>
                </c:pt>
                <c:pt idx="3157">
                  <c:v>434.2</c:v>
                </c:pt>
                <c:pt idx="3158">
                  <c:v>434.1</c:v>
                </c:pt>
                <c:pt idx="3159">
                  <c:v>434</c:v>
                </c:pt>
                <c:pt idx="3160">
                  <c:v>433.9</c:v>
                </c:pt>
                <c:pt idx="3161">
                  <c:v>433.9</c:v>
                </c:pt>
                <c:pt idx="3162">
                  <c:v>433.7</c:v>
                </c:pt>
                <c:pt idx="3163">
                  <c:v>433.6</c:v>
                </c:pt>
                <c:pt idx="3164">
                  <c:v>433.6</c:v>
                </c:pt>
                <c:pt idx="3165">
                  <c:v>433.5</c:v>
                </c:pt>
                <c:pt idx="3166">
                  <c:v>433.3</c:v>
                </c:pt>
                <c:pt idx="3167">
                  <c:v>433.2</c:v>
                </c:pt>
                <c:pt idx="3168">
                  <c:v>433.2</c:v>
                </c:pt>
                <c:pt idx="3169">
                  <c:v>433</c:v>
                </c:pt>
                <c:pt idx="3170">
                  <c:v>432.9</c:v>
                </c:pt>
                <c:pt idx="3171">
                  <c:v>432.9</c:v>
                </c:pt>
                <c:pt idx="3172">
                  <c:v>432.7</c:v>
                </c:pt>
                <c:pt idx="3173">
                  <c:v>432.6</c:v>
                </c:pt>
                <c:pt idx="3174">
                  <c:v>432.6</c:v>
                </c:pt>
                <c:pt idx="3175">
                  <c:v>432.5</c:v>
                </c:pt>
                <c:pt idx="3176">
                  <c:v>432.4</c:v>
                </c:pt>
                <c:pt idx="3177">
                  <c:v>432.3</c:v>
                </c:pt>
                <c:pt idx="3178">
                  <c:v>432.2</c:v>
                </c:pt>
                <c:pt idx="3179">
                  <c:v>432.1</c:v>
                </c:pt>
                <c:pt idx="3180">
                  <c:v>432</c:v>
                </c:pt>
                <c:pt idx="3181">
                  <c:v>431.8</c:v>
                </c:pt>
                <c:pt idx="3182">
                  <c:v>431.8</c:v>
                </c:pt>
                <c:pt idx="3183">
                  <c:v>431.7</c:v>
                </c:pt>
                <c:pt idx="3184">
                  <c:v>431.6</c:v>
                </c:pt>
                <c:pt idx="3185">
                  <c:v>431.5</c:v>
                </c:pt>
                <c:pt idx="3186">
                  <c:v>431.4</c:v>
                </c:pt>
                <c:pt idx="3187">
                  <c:v>431.3</c:v>
                </c:pt>
                <c:pt idx="3188">
                  <c:v>431.3</c:v>
                </c:pt>
                <c:pt idx="3189">
                  <c:v>431.2</c:v>
                </c:pt>
                <c:pt idx="3190">
                  <c:v>431</c:v>
                </c:pt>
                <c:pt idx="3191">
                  <c:v>430.9</c:v>
                </c:pt>
                <c:pt idx="3192">
                  <c:v>430.8</c:v>
                </c:pt>
                <c:pt idx="3193">
                  <c:v>430.8</c:v>
                </c:pt>
                <c:pt idx="3194">
                  <c:v>430.5</c:v>
                </c:pt>
                <c:pt idx="3195">
                  <c:v>430.5</c:v>
                </c:pt>
                <c:pt idx="3196">
                  <c:v>430.5</c:v>
                </c:pt>
                <c:pt idx="3197">
                  <c:v>430.2</c:v>
                </c:pt>
                <c:pt idx="3198">
                  <c:v>430.2</c:v>
                </c:pt>
                <c:pt idx="3199">
                  <c:v>430.2</c:v>
                </c:pt>
                <c:pt idx="3200">
                  <c:v>430.1</c:v>
                </c:pt>
                <c:pt idx="3201">
                  <c:v>430</c:v>
                </c:pt>
                <c:pt idx="3202">
                  <c:v>429.8</c:v>
                </c:pt>
                <c:pt idx="3203">
                  <c:v>429.8</c:v>
                </c:pt>
                <c:pt idx="3204">
                  <c:v>429.8</c:v>
                </c:pt>
                <c:pt idx="3205">
                  <c:v>429.7</c:v>
                </c:pt>
                <c:pt idx="3206">
                  <c:v>429.5</c:v>
                </c:pt>
                <c:pt idx="3207">
                  <c:v>429.4</c:v>
                </c:pt>
                <c:pt idx="3208">
                  <c:v>429.4</c:v>
                </c:pt>
                <c:pt idx="3209">
                  <c:v>429.2</c:v>
                </c:pt>
                <c:pt idx="3210">
                  <c:v>429.2</c:v>
                </c:pt>
                <c:pt idx="3211">
                  <c:v>429.1</c:v>
                </c:pt>
                <c:pt idx="3212">
                  <c:v>428.9</c:v>
                </c:pt>
                <c:pt idx="3213">
                  <c:v>428.8</c:v>
                </c:pt>
                <c:pt idx="3214">
                  <c:v>428.8</c:v>
                </c:pt>
                <c:pt idx="3215">
                  <c:v>428.6</c:v>
                </c:pt>
                <c:pt idx="3216">
                  <c:v>428.5</c:v>
                </c:pt>
                <c:pt idx="3217">
                  <c:v>428.5</c:v>
                </c:pt>
                <c:pt idx="3218">
                  <c:v>428.3</c:v>
                </c:pt>
                <c:pt idx="3219">
                  <c:v>428.3</c:v>
                </c:pt>
                <c:pt idx="3220">
                  <c:v>428.2</c:v>
                </c:pt>
                <c:pt idx="3221">
                  <c:v>428.1</c:v>
                </c:pt>
                <c:pt idx="3222">
                  <c:v>428</c:v>
                </c:pt>
                <c:pt idx="3223">
                  <c:v>427.9</c:v>
                </c:pt>
                <c:pt idx="3224">
                  <c:v>427.8</c:v>
                </c:pt>
                <c:pt idx="3225">
                  <c:v>427.7</c:v>
                </c:pt>
                <c:pt idx="3226">
                  <c:v>427.6</c:v>
                </c:pt>
                <c:pt idx="3227">
                  <c:v>427.5</c:v>
                </c:pt>
                <c:pt idx="3228">
                  <c:v>427.5</c:v>
                </c:pt>
                <c:pt idx="3229">
                  <c:v>427.3</c:v>
                </c:pt>
                <c:pt idx="3230">
                  <c:v>427.2</c:v>
                </c:pt>
                <c:pt idx="3231">
                  <c:v>427.2</c:v>
                </c:pt>
                <c:pt idx="3232">
                  <c:v>427</c:v>
                </c:pt>
                <c:pt idx="3233">
                  <c:v>426.9</c:v>
                </c:pt>
                <c:pt idx="3234">
                  <c:v>426.8</c:v>
                </c:pt>
                <c:pt idx="3235">
                  <c:v>426.7</c:v>
                </c:pt>
                <c:pt idx="3236">
                  <c:v>426.7</c:v>
                </c:pt>
                <c:pt idx="3237">
                  <c:v>426.6</c:v>
                </c:pt>
                <c:pt idx="3238">
                  <c:v>426.5</c:v>
                </c:pt>
                <c:pt idx="3239">
                  <c:v>426.4</c:v>
                </c:pt>
                <c:pt idx="3240">
                  <c:v>426.3</c:v>
                </c:pt>
                <c:pt idx="3241">
                  <c:v>426.2</c:v>
                </c:pt>
                <c:pt idx="3242">
                  <c:v>426.1</c:v>
                </c:pt>
                <c:pt idx="3243">
                  <c:v>426</c:v>
                </c:pt>
                <c:pt idx="3244">
                  <c:v>426</c:v>
                </c:pt>
                <c:pt idx="3245">
                  <c:v>425.9</c:v>
                </c:pt>
                <c:pt idx="3246">
                  <c:v>425.7</c:v>
                </c:pt>
                <c:pt idx="3247">
                  <c:v>425.7</c:v>
                </c:pt>
                <c:pt idx="3248">
                  <c:v>425.6</c:v>
                </c:pt>
                <c:pt idx="3249">
                  <c:v>425.6</c:v>
                </c:pt>
                <c:pt idx="3250">
                  <c:v>425.4</c:v>
                </c:pt>
                <c:pt idx="3251">
                  <c:v>425.4</c:v>
                </c:pt>
                <c:pt idx="3252">
                  <c:v>425.3</c:v>
                </c:pt>
                <c:pt idx="3253">
                  <c:v>425.2</c:v>
                </c:pt>
                <c:pt idx="3254">
                  <c:v>425</c:v>
                </c:pt>
                <c:pt idx="3255">
                  <c:v>425</c:v>
                </c:pt>
                <c:pt idx="3256">
                  <c:v>424.9</c:v>
                </c:pt>
                <c:pt idx="3257">
                  <c:v>424.7</c:v>
                </c:pt>
                <c:pt idx="3258">
                  <c:v>424.7</c:v>
                </c:pt>
                <c:pt idx="3259">
                  <c:v>424.6</c:v>
                </c:pt>
                <c:pt idx="3260">
                  <c:v>424.4</c:v>
                </c:pt>
                <c:pt idx="3261">
                  <c:v>424.4</c:v>
                </c:pt>
                <c:pt idx="3262">
                  <c:v>424.3</c:v>
                </c:pt>
                <c:pt idx="3263">
                  <c:v>424.1</c:v>
                </c:pt>
                <c:pt idx="3264">
                  <c:v>424.1</c:v>
                </c:pt>
                <c:pt idx="3265">
                  <c:v>424</c:v>
                </c:pt>
                <c:pt idx="3266">
                  <c:v>424</c:v>
                </c:pt>
                <c:pt idx="3267">
                  <c:v>423.8</c:v>
                </c:pt>
                <c:pt idx="3268">
                  <c:v>423.7</c:v>
                </c:pt>
                <c:pt idx="3269">
                  <c:v>423.6</c:v>
                </c:pt>
                <c:pt idx="3270">
                  <c:v>423.5</c:v>
                </c:pt>
                <c:pt idx="3271">
                  <c:v>423.3</c:v>
                </c:pt>
                <c:pt idx="3272">
                  <c:v>423.3</c:v>
                </c:pt>
                <c:pt idx="3273">
                  <c:v>423.2</c:v>
                </c:pt>
                <c:pt idx="3274">
                  <c:v>423.1</c:v>
                </c:pt>
                <c:pt idx="3275">
                  <c:v>423</c:v>
                </c:pt>
                <c:pt idx="3276">
                  <c:v>422.9</c:v>
                </c:pt>
                <c:pt idx="3277">
                  <c:v>422.8</c:v>
                </c:pt>
                <c:pt idx="3278">
                  <c:v>422.7</c:v>
                </c:pt>
                <c:pt idx="3279">
                  <c:v>422.7</c:v>
                </c:pt>
                <c:pt idx="3280">
                  <c:v>422.5</c:v>
                </c:pt>
                <c:pt idx="3281">
                  <c:v>422.5</c:v>
                </c:pt>
                <c:pt idx="3282">
                  <c:v>422.4</c:v>
                </c:pt>
                <c:pt idx="3283">
                  <c:v>422.3</c:v>
                </c:pt>
                <c:pt idx="3284">
                  <c:v>422.2</c:v>
                </c:pt>
                <c:pt idx="3285">
                  <c:v>422.1</c:v>
                </c:pt>
                <c:pt idx="3286">
                  <c:v>421.9</c:v>
                </c:pt>
                <c:pt idx="3287">
                  <c:v>421.9</c:v>
                </c:pt>
                <c:pt idx="3288">
                  <c:v>421.8</c:v>
                </c:pt>
                <c:pt idx="3289">
                  <c:v>421.6</c:v>
                </c:pt>
                <c:pt idx="3290">
                  <c:v>421.6</c:v>
                </c:pt>
                <c:pt idx="3291">
                  <c:v>421.5</c:v>
                </c:pt>
                <c:pt idx="3292">
                  <c:v>421.5</c:v>
                </c:pt>
                <c:pt idx="3293">
                  <c:v>421.4</c:v>
                </c:pt>
                <c:pt idx="3294">
                  <c:v>421.2</c:v>
                </c:pt>
                <c:pt idx="3295">
                  <c:v>421.1</c:v>
                </c:pt>
                <c:pt idx="3296">
                  <c:v>421.1</c:v>
                </c:pt>
                <c:pt idx="3297">
                  <c:v>420.9</c:v>
                </c:pt>
                <c:pt idx="3298">
                  <c:v>420.9</c:v>
                </c:pt>
                <c:pt idx="3299">
                  <c:v>420.8</c:v>
                </c:pt>
                <c:pt idx="3300">
                  <c:v>420.7</c:v>
                </c:pt>
                <c:pt idx="3301">
                  <c:v>420.6</c:v>
                </c:pt>
                <c:pt idx="3302">
                  <c:v>420.5</c:v>
                </c:pt>
                <c:pt idx="3303">
                  <c:v>420.4</c:v>
                </c:pt>
                <c:pt idx="3304">
                  <c:v>420.3</c:v>
                </c:pt>
                <c:pt idx="3305">
                  <c:v>420.2</c:v>
                </c:pt>
                <c:pt idx="3306">
                  <c:v>420.1</c:v>
                </c:pt>
                <c:pt idx="3307">
                  <c:v>420</c:v>
                </c:pt>
                <c:pt idx="3308">
                  <c:v>419.9</c:v>
                </c:pt>
                <c:pt idx="3309">
                  <c:v>419.9</c:v>
                </c:pt>
                <c:pt idx="3310">
                  <c:v>419.8</c:v>
                </c:pt>
                <c:pt idx="3311">
                  <c:v>419.7</c:v>
                </c:pt>
                <c:pt idx="3312">
                  <c:v>419.5</c:v>
                </c:pt>
                <c:pt idx="3313">
                  <c:v>419.5</c:v>
                </c:pt>
                <c:pt idx="3314">
                  <c:v>419.4</c:v>
                </c:pt>
                <c:pt idx="3315">
                  <c:v>419.3</c:v>
                </c:pt>
                <c:pt idx="3316">
                  <c:v>419.2</c:v>
                </c:pt>
                <c:pt idx="3317">
                  <c:v>419.1</c:v>
                </c:pt>
                <c:pt idx="3318">
                  <c:v>419</c:v>
                </c:pt>
                <c:pt idx="3319">
                  <c:v>418.9</c:v>
                </c:pt>
                <c:pt idx="3320">
                  <c:v>418.9</c:v>
                </c:pt>
                <c:pt idx="3321">
                  <c:v>418.7</c:v>
                </c:pt>
                <c:pt idx="3322">
                  <c:v>418.6</c:v>
                </c:pt>
                <c:pt idx="3323">
                  <c:v>418.6</c:v>
                </c:pt>
                <c:pt idx="3324">
                  <c:v>418.5</c:v>
                </c:pt>
                <c:pt idx="3325">
                  <c:v>418.4</c:v>
                </c:pt>
                <c:pt idx="3326">
                  <c:v>418.3</c:v>
                </c:pt>
                <c:pt idx="3327">
                  <c:v>418.2</c:v>
                </c:pt>
                <c:pt idx="3328">
                  <c:v>418.2</c:v>
                </c:pt>
                <c:pt idx="3329">
                  <c:v>418</c:v>
                </c:pt>
                <c:pt idx="3330">
                  <c:v>418</c:v>
                </c:pt>
                <c:pt idx="3331">
                  <c:v>417.9</c:v>
                </c:pt>
                <c:pt idx="3332">
                  <c:v>417.8</c:v>
                </c:pt>
                <c:pt idx="3333">
                  <c:v>417.7</c:v>
                </c:pt>
                <c:pt idx="3334">
                  <c:v>417.6</c:v>
                </c:pt>
                <c:pt idx="3335">
                  <c:v>417.5</c:v>
                </c:pt>
                <c:pt idx="3336">
                  <c:v>417.4</c:v>
                </c:pt>
                <c:pt idx="3337">
                  <c:v>417.3</c:v>
                </c:pt>
                <c:pt idx="3338">
                  <c:v>417.3</c:v>
                </c:pt>
                <c:pt idx="3339">
                  <c:v>417.1</c:v>
                </c:pt>
                <c:pt idx="3340">
                  <c:v>417.1</c:v>
                </c:pt>
                <c:pt idx="3341">
                  <c:v>417</c:v>
                </c:pt>
                <c:pt idx="3342">
                  <c:v>416.8</c:v>
                </c:pt>
                <c:pt idx="3343">
                  <c:v>416.8</c:v>
                </c:pt>
                <c:pt idx="3344">
                  <c:v>416.7</c:v>
                </c:pt>
                <c:pt idx="3345">
                  <c:v>416.6</c:v>
                </c:pt>
                <c:pt idx="3346">
                  <c:v>416.5</c:v>
                </c:pt>
                <c:pt idx="3347">
                  <c:v>416.4</c:v>
                </c:pt>
                <c:pt idx="3348">
                  <c:v>416.4</c:v>
                </c:pt>
                <c:pt idx="3349">
                  <c:v>416.3</c:v>
                </c:pt>
                <c:pt idx="3350">
                  <c:v>416.1</c:v>
                </c:pt>
                <c:pt idx="3351">
                  <c:v>416.1</c:v>
                </c:pt>
                <c:pt idx="3352">
                  <c:v>416</c:v>
                </c:pt>
                <c:pt idx="3353">
                  <c:v>415.8</c:v>
                </c:pt>
                <c:pt idx="3354">
                  <c:v>415.8</c:v>
                </c:pt>
                <c:pt idx="3355">
                  <c:v>415.8</c:v>
                </c:pt>
                <c:pt idx="3356">
                  <c:v>415.7</c:v>
                </c:pt>
                <c:pt idx="3357">
                  <c:v>415.5</c:v>
                </c:pt>
                <c:pt idx="3358">
                  <c:v>415.5</c:v>
                </c:pt>
                <c:pt idx="3359">
                  <c:v>415.4</c:v>
                </c:pt>
                <c:pt idx="3360">
                  <c:v>415.3</c:v>
                </c:pt>
                <c:pt idx="3361">
                  <c:v>415.2</c:v>
                </c:pt>
                <c:pt idx="3362">
                  <c:v>415.1</c:v>
                </c:pt>
                <c:pt idx="3363">
                  <c:v>415.1</c:v>
                </c:pt>
                <c:pt idx="3364">
                  <c:v>414.9</c:v>
                </c:pt>
                <c:pt idx="3365">
                  <c:v>414.8</c:v>
                </c:pt>
                <c:pt idx="3366">
                  <c:v>414.7</c:v>
                </c:pt>
                <c:pt idx="3367">
                  <c:v>414.7</c:v>
                </c:pt>
                <c:pt idx="3368">
                  <c:v>414.7</c:v>
                </c:pt>
                <c:pt idx="3369">
                  <c:v>414.5</c:v>
                </c:pt>
                <c:pt idx="3370">
                  <c:v>414.5</c:v>
                </c:pt>
                <c:pt idx="3371">
                  <c:v>414.4</c:v>
                </c:pt>
                <c:pt idx="3372">
                  <c:v>414.2</c:v>
                </c:pt>
                <c:pt idx="3373">
                  <c:v>414.1</c:v>
                </c:pt>
                <c:pt idx="3374">
                  <c:v>414.1</c:v>
                </c:pt>
                <c:pt idx="3375">
                  <c:v>413.9</c:v>
                </c:pt>
                <c:pt idx="3376">
                  <c:v>413.9</c:v>
                </c:pt>
                <c:pt idx="3377">
                  <c:v>413.8</c:v>
                </c:pt>
                <c:pt idx="3378">
                  <c:v>413.8</c:v>
                </c:pt>
                <c:pt idx="3379">
                  <c:v>413.7</c:v>
                </c:pt>
                <c:pt idx="3380">
                  <c:v>413.5</c:v>
                </c:pt>
                <c:pt idx="3381">
                  <c:v>413.4</c:v>
                </c:pt>
                <c:pt idx="3382">
                  <c:v>413.3</c:v>
                </c:pt>
                <c:pt idx="3383">
                  <c:v>413.2</c:v>
                </c:pt>
                <c:pt idx="3384">
                  <c:v>413.1</c:v>
                </c:pt>
                <c:pt idx="3385">
                  <c:v>413.1</c:v>
                </c:pt>
                <c:pt idx="3386">
                  <c:v>413</c:v>
                </c:pt>
                <c:pt idx="3387">
                  <c:v>412.9</c:v>
                </c:pt>
                <c:pt idx="3388">
                  <c:v>412.8</c:v>
                </c:pt>
                <c:pt idx="3389">
                  <c:v>412.7</c:v>
                </c:pt>
                <c:pt idx="3390">
                  <c:v>412.6</c:v>
                </c:pt>
                <c:pt idx="3391">
                  <c:v>412.5</c:v>
                </c:pt>
                <c:pt idx="3392">
                  <c:v>412.4</c:v>
                </c:pt>
                <c:pt idx="3393">
                  <c:v>412.3</c:v>
                </c:pt>
                <c:pt idx="3394">
                  <c:v>412.3</c:v>
                </c:pt>
                <c:pt idx="3395">
                  <c:v>412.2</c:v>
                </c:pt>
                <c:pt idx="3396">
                  <c:v>412.1</c:v>
                </c:pt>
                <c:pt idx="3397">
                  <c:v>412</c:v>
                </c:pt>
                <c:pt idx="3398">
                  <c:v>411.9</c:v>
                </c:pt>
                <c:pt idx="3399">
                  <c:v>411.8</c:v>
                </c:pt>
                <c:pt idx="3400">
                  <c:v>411.8</c:v>
                </c:pt>
                <c:pt idx="3401">
                  <c:v>411.6</c:v>
                </c:pt>
                <c:pt idx="3402">
                  <c:v>411.6</c:v>
                </c:pt>
                <c:pt idx="3403">
                  <c:v>411.5</c:v>
                </c:pt>
                <c:pt idx="3404">
                  <c:v>411.4</c:v>
                </c:pt>
                <c:pt idx="3405">
                  <c:v>411.3</c:v>
                </c:pt>
                <c:pt idx="3406">
                  <c:v>411.3</c:v>
                </c:pt>
                <c:pt idx="3407">
                  <c:v>411.2</c:v>
                </c:pt>
                <c:pt idx="3408">
                  <c:v>411</c:v>
                </c:pt>
                <c:pt idx="3409">
                  <c:v>411</c:v>
                </c:pt>
                <c:pt idx="3410">
                  <c:v>410.9</c:v>
                </c:pt>
                <c:pt idx="3411">
                  <c:v>410.8</c:v>
                </c:pt>
                <c:pt idx="3412">
                  <c:v>410.7</c:v>
                </c:pt>
                <c:pt idx="3413">
                  <c:v>410.6</c:v>
                </c:pt>
                <c:pt idx="3414">
                  <c:v>410.6</c:v>
                </c:pt>
                <c:pt idx="3415">
                  <c:v>410.5</c:v>
                </c:pt>
                <c:pt idx="3416">
                  <c:v>410.4</c:v>
                </c:pt>
                <c:pt idx="3417">
                  <c:v>410.3</c:v>
                </c:pt>
                <c:pt idx="3418">
                  <c:v>410.3</c:v>
                </c:pt>
                <c:pt idx="3419">
                  <c:v>410.1</c:v>
                </c:pt>
                <c:pt idx="3420">
                  <c:v>410</c:v>
                </c:pt>
                <c:pt idx="3421">
                  <c:v>409.9</c:v>
                </c:pt>
                <c:pt idx="3422">
                  <c:v>409.9</c:v>
                </c:pt>
                <c:pt idx="3423">
                  <c:v>409.9</c:v>
                </c:pt>
                <c:pt idx="3424">
                  <c:v>409.7</c:v>
                </c:pt>
                <c:pt idx="3425">
                  <c:v>409.7</c:v>
                </c:pt>
                <c:pt idx="3426">
                  <c:v>409.6</c:v>
                </c:pt>
                <c:pt idx="3427">
                  <c:v>409.6</c:v>
                </c:pt>
                <c:pt idx="3428">
                  <c:v>409.5</c:v>
                </c:pt>
                <c:pt idx="3429">
                  <c:v>409.4</c:v>
                </c:pt>
                <c:pt idx="3430">
                  <c:v>409.3</c:v>
                </c:pt>
                <c:pt idx="3431">
                  <c:v>409.2</c:v>
                </c:pt>
                <c:pt idx="3432">
                  <c:v>409.1</c:v>
                </c:pt>
                <c:pt idx="3433">
                  <c:v>409</c:v>
                </c:pt>
                <c:pt idx="3434">
                  <c:v>408.9</c:v>
                </c:pt>
                <c:pt idx="3435">
                  <c:v>408.9</c:v>
                </c:pt>
                <c:pt idx="3436">
                  <c:v>408.8</c:v>
                </c:pt>
                <c:pt idx="3437">
                  <c:v>408.7</c:v>
                </c:pt>
                <c:pt idx="3438">
                  <c:v>408.6</c:v>
                </c:pt>
                <c:pt idx="3439">
                  <c:v>408.5</c:v>
                </c:pt>
                <c:pt idx="3440">
                  <c:v>408.4</c:v>
                </c:pt>
                <c:pt idx="3441">
                  <c:v>408.3</c:v>
                </c:pt>
                <c:pt idx="3442">
                  <c:v>408.2</c:v>
                </c:pt>
                <c:pt idx="3443">
                  <c:v>408.2</c:v>
                </c:pt>
                <c:pt idx="3444">
                  <c:v>408.1</c:v>
                </c:pt>
                <c:pt idx="3445">
                  <c:v>408</c:v>
                </c:pt>
                <c:pt idx="3446">
                  <c:v>408</c:v>
                </c:pt>
                <c:pt idx="3447">
                  <c:v>407.9</c:v>
                </c:pt>
                <c:pt idx="3448">
                  <c:v>407.8</c:v>
                </c:pt>
                <c:pt idx="3449">
                  <c:v>407.7</c:v>
                </c:pt>
                <c:pt idx="3450">
                  <c:v>407.6</c:v>
                </c:pt>
                <c:pt idx="3451">
                  <c:v>407.5</c:v>
                </c:pt>
                <c:pt idx="3452">
                  <c:v>407.5</c:v>
                </c:pt>
                <c:pt idx="3453">
                  <c:v>407.4</c:v>
                </c:pt>
                <c:pt idx="3454">
                  <c:v>407.3</c:v>
                </c:pt>
                <c:pt idx="3455">
                  <c:v>407.2</c:v>
                </c:pt>
                <c:pt idx="3456">
                  <c:v>407.1</c:v>
                </c:pt>
                <c:pt idx="3457">
                  <c:v>407</c:v>
                </c:pt>
                <c:pt idx="3458">
                  <c:v>406.9</c:v>
                </c:pt>
                <c:pt idx="3459">
                  <c:v>406.8</c:v>
                </c:pt>
                <c:pt idx="3460">
                  <c:v>406.8</c:v>
                </c:pt>
                <c:pt idx="3461">
                  <c:v>406.6</c:v>
                </c:pt>
                <c:pt idx="3462">
                  <c:v>406.5</c:v>
                </c:pt>
                <c:pt idx="3463">
                  <c:v>406.5</c:v>
                </c:pt>
                <c:pt idx="3464">
                  <c:v>406.4</c:v>
                </c:pt>
                <c:pt idx="3465">
                  <c:v>406.4</c:v>
                </c:pt>
                <c:pt idx="3466">
                  <c:v>406.2</c:v>
                </c:pt>
                <c:pt idx="3467">
                  <c:v>406.1</c:v>
                </c:pt>
                <c:pt idx="3468">
                  <c:v>406.1</c:v>
                </c:pt>
                <c:pt idx="3469">
                  <c:v>405.9</c:v>
                </c:pt>
                <c:pt idx="3470">
                  <c:v>405.9</c:v>
                </c:pt>
                <c:pt idx="3471">
                  <c:v>405.8</c:v>
                </c:pt>
                <c:pt idx="3472">
                  <c:v>405.7</c:v>
                </c:pt>
                <c:pt idx="3473">
                  <c:v>405.6</c:v>
                </c:pt>
                <c:pt idx="3474">
                  <c:v>405.6</c:v>
                </c:pt>
                <c:pt idx="3475">
                  <c:v>405.5</c:v>
                </c:pt>
                <c:pt idx="3476">
                  <c:v>405.4</c:v>
                </c:pt>
                <c:pt idx="3477">
                  <c:v>405.3</c:v>
                </c:pt>
                <c:pt idx="3478">
                  <c:v>405.2</c:v>
                </c:pt>
                <c:pt idx="3479">
                  <c:v>405.1</c:v>
                </c:pt>
                <c:pt idx="3480">
                  <c:v>405</c:v>
                </c:pt>
                <c:pt idx="3481">
                  <c:v>405</c:v>
                </c:pt>
                <c:pt idx="3482">
                  <c:v>404.9</c:v>
                </c:pt>
                <c:pt idx="3483">
                  <c:v>404.8</c:v>
                </c:pt>
                <c:pt idx="3484">
                  <c:v>404.8</c:v>
                </c:pt>
                <c:pt idx="3485">
                  <c:v>404.7</c:v>
                </c:pt>
                <c:pt idx="3486">
                  <c:v>404.6</c:v>
                </c:pt>
                <c:pt idx="3487">
                  <c:v>404.5</c:v>
                </c:pt>
                <c:pt idx="3488">
                  <c:v>404.5</c:v>
                </c:pt>
                <c:pt idx="3489">
                  <c:v>404.4</c:v>
                </c:pt>
                <c:pt idx="3490">
                  <c:v>404.3</c:v>
                </c:pt>
                <c:pt idx="3491">
                  <c:v>404.2</c:v>
                </c:pt>
                <c:pt idx="3492">
                  <c:v>404</c:v>
                </c:pt>
                <c:pt idx="3493">
                  <c:v>404</c:v>
                </c:pt>
                <c:pt idx="3494">
                  <c:v>403.9</c:v>
                </c:pt>
                <c:pt idx="3495">
                  <c:v>403.8</c:v>
                </c:pt>
                <c:pt idx="3496">
                  <c:v>403.7</c:v>
                </c:pt>
                <c:pt idx="3497">
                  <c:v>403.7</c:v>
                </c:pt>
                <c:pt idx="3498">
                  <c:v>403.6</c:v>
                </c:pt>
                <c:pt idx="3499">
                  <c:v>403.5</c:v>
                </c:pt>
                <c:pt idx="3500">
                  <c:v>403.4</c:v>
                </c:pt>
                <c:pt idx="3501">
                  <c:v>403.4</c:v>
                </c:pt>
                <c:pt idx="3502">
                  <c:v>403.3</c:v>
                </c:pt>
                <c:pt idx="3503">
                  <c:v>403.2</c:v>
                </c:pt>
                <c:pt idx="3504">
                  <c:v>403.1</c:v>
                </c:pt>
                <c:pt idx="3505">
                  <c:v>403</c:v>
                </c:pt>
                <c:pt idx="3506">
                  <c:v>402.9</c:v>
                </c:pt>
                <c:pt idx="3507">
                  <c:v>402.9</c:v>
                </c:pt>
                <c:pt idx="3508">
                  <c:v>402.8</c:v>
                </c:pt>
                <c:pt idx="3509">
                  <c:v>402.7</c:v>
                </c:pt>
                <c:pt idx="3510">
                  <c:v>402.7</c:v>
                </c:pt>
                <c:pt idx="3511">
                  <c:v>402.6</c:v>
                </c:pt>
                <c:pt idx="3512">
                  <c:v>402.5</c:v>
                </c:pt>
                <c:pt idx="3513">
                  <c:v>402.4</c:v>
                </c:pt>
                <c:pt idx="3514">
                  <c:v>402.3</c:v>
                </c:pt>
                <c:pt idx="3515">
                  <c:v>402.2</c:v>
                </c:pt>
                <c:pt idx="3516">
                  <c:v>402.1</c:v>
                </c:pt>
                <c:pt idx="3517">
                  <c:v>402</c:v>
                </c:pt>
                <c:pt idx="3518">
                  <c:v>402</c:v>
                </c:pt>
                <c:pt idx="3519">
                  <c:v>402</c:v>
                </c:pt>
                <c:pt idx="3520">
                  <c:v>401.9</c:v>
                </c:pt>
                <c:pt idx="3521">
                  <c:v>401.7</c:v>
                </c:pt>
                <c:pt idx="3522">
                  <c:v>401.7</c:v>
                </c:pt>
                <c:pt idx="3523">
                  <c:v>401.6</c:v>
                </c:pt>
                <c:pt idx="3524">
                  <c:v>401.5</c:v>
                </c:pt>
                <c:pt idx="3525">
                  <c:v>401.4</c:v>
                </c:pt>
                <c:pt idx="3526">
                  <c:v>401.3</c:v>
                </c:pt>
                <c:pt idx="3527">
                  <c:v>401.3</c:v>
                </c:pt>
                <c:pt idx="3528">
                  <c:v>401.2</c:v>
                </c:pt>
                <c:pt idx="3529">
                  <c:v>401.1</c:v>
                </c:pt>
                <c:pt idx="3530">
                  <c:v>401</c:v>
                </c:pt>
                <c:pt idx="3531">
                  <c:v>401</c:v>
                </c:pt>
                <c:pt idx="3532">
                  <c:v>400.8</c:v>
                </c:pt>
                <c:pt idx="3533">
                  <c:v>400.7</c:v>
                </c:pt>
                <c:pt idx="3534">
                  <c:v>400.6</c:v>
                </c:pt>
                <c:pt idx="3535">
                  <c:v>400.5</c:v>
                </c:pt>
                <c:pt idx="3536">
                  <c:v>400.4</c:v>
                </c:pt>
                <c:pt idx="3537">
                  <c:v>400.4</c:v>
                </c:pt>
                <c:pt idx="3538">
                  <c:v>400.3</c:v>
                </c:pt>
                <c:pt idx="3539">
                  <c:v>400.3</c:v>
                </c:pt>
                <c:pt idx="3540">
                  <c:v>400.2</c:v>
                </c:pt>
                <c:pt idx="3541">
                  <c:v>400.1</c:v>
                </c:pt>
                <c:pt idx="3542">
                  <c:v>400</c:v>
                </c:pt>
                <c:pt idx="3543">
                  <c:v>399.9</c:v>
                </c:pt>
                <c:pt idx="3544">
                  <c:v>399.8</c:v>
                </c:pt>
                <c:pt idx="3545">
                  <c:v>399.7</c:v>
                </c:pt>
                <c:pt idx="3546">
                  <c:v>399.7</c:v>
                </c:pt>
                <c:pt idx="3547">
                  <c:v>399.7</c:v>
                </c:pt>
                <c:pt idx="3548">
                  <c:v>399.5</c:v>
                </c:pt>
                <c:pt idx="3549">
                  <c:v>399.5</c:v>
                </c:pt>
                <c:pt idx="3550">
                  <c:v>399.4</c:v>
                </c:pt>
                <c:pt idx="3551">
                  <c:v>399.3</c:v>
                </c:pt>
                <c:pt idx="3552">
                  <c:v>399.2</c:v>
                </c:pt>
                <c:pt idx="3553">
                  <c:v>399.2</c:v>
                </c:pt>
                <c:pt idx="3554">
                  <c:v>399.1</c:v>
                </c:pt>
                <c:pt idx="3555">
                  <c:v>399</c:v>
                </c:pt>
                <c:pt idx="3556">
                  <c:v>398.9</c:v>
                </c:pt>
                <c:pt idx="3557">
                  <c:v>398.8</c:v>
                </c:pt>
                <c:pt idx="3558">
                  <c:v>398.7</c:v>
                </c:pt>
                <c:pt idx="3559">
                  <c:v>398.7</c:v>
                </c:pt>
                <c:pt idx="3560">
                  <c:v>398.6</c:v>
                </c:pt>
                <c:pt idx="3561">
                  <c:v>398.6</c:v>
                </c:pt>
                <c:pt idx="3562">
                  <c:v>398.4</c:v>
                </c:pt>
                <c:pt idx="3563">
                  <c:v>398.3</c:v>
                </c:pt>
                <c:pt idx="3564">
                  <c:v>398.2</c:v>
                </c:pt>
                <c:pt idx="3565">
                  <c:v>398.2</c:v>
                </c:pt>
                <c:pt idx="3566">
                  <c:v>398.1</c:v>
                </c:pt>
                <c:pt idx="3567">
                  <c:v>398.1</c:v>
                </c:pt>
                <c:pt idx="3568">
                  <c:v>397.9</c:v>
                </c:pt>
                <c:pt idx="3569">
                  <c:v>397.9</c:v>
                </c:pt>
                <c:pt idx="3570">
                  <c:v>397.8</c:v>
                </c:pt>
                <c:pt idx="3571">
                  <c:v>397.7</c:v>
                </c:pt>
                <c:pt idx="3572">
                  <c:v>397.6</c:v>
                </c:pt>
                <c:pt idx="3573">
                  <c:v>397.6</c:v>
                </c:pt>
                <c:pt idx="3574">
                  <c:v>397.5</c:v>
                </c:pt>
                <c:pt idx="3575">
                  <c:v>397.5</c:v>
                </c:pt>
                <c:pt idx="3576">
                  <c:v>397.3</c:v>
                </c:pt>
                <c:pt idx="3577">
                  <c:v>397.2</c:v>
                </c:pt>
                <c:pt idx="3578">
                  <c:v>397.2</c:v>
                </c:pt>
                <c:pt idx="3579">
                  <c:v>397.2</c:v>
                </c:pt>
                <c:pt idx="3580">
                  <c:v>397</c:v>
                </c:pt>
                <c:pt idx="3581">
                  <c:v>396.9</c:v>
                </c:pt>
                <c:pt idx="3582">
                  <c:v>396.9</c:v>
                </c:pt>
                <c:pt idx="3583">
                  <c:v>396.7</c:v>
                </c:pt>
                <c:pt idx="3584">
                  <c:v>396.6</c:v>
                </c:pt>
                <c:pt idx="3585">
                  <c:v>396.6</c:v>
                </c:pt>
                <c:pt idx="3586">
                  <c:v>396.5</c:v>
                </c:pt>
                <c:pt idx="3587">
                  <c:v>396.5</c:v>
                </c:pt>
                <c:pt idx="3588">
                  <c:v>396.4</c:v>
                </c:pt>
                <c:pt idx="3589">
                  <c:v>396.3</c:v>
                </c:pt>
                <c:pt idx="3590">
                  <c:v>396.2</c:v>
                </c:pt>
                <c:pt idx="3591">
                  <c:v>396.2</c:v>
                </c:pt>
                <c:pt idx="3592">
                  <c:v>396.1</c:v>
                </c:pt>
                <c:pt idx="3593">
                  <c:v>396</c:v>
                </c:pt>
                <c:pt idx="3594">
                  <c:v>395.9</c:v>
                </c:pt>
                <c:pt idx="3595">
                  <c:v>395.8</c:v>
                </c:pt>
                <c:pt idx="3596">
                  <c:v>395.7</c:v>
                </c:pt>
                <c:pt idx="3597">
                  <c:v>395.6</c:v>
                </c:pt>
                <c:pt idx="3598">
                  <c:v>395.6</c:v>
                </c:pt>
                <c:pt idx="3599">
                  <c:v>395.4</c:v>
                </c:pt>
                <c:pt idx="3600">
                  <c:v>395.4</c:v>
                </c:pt>
                <c:pt idx="3601">
                  <c:v>395.3</c:v>
                </c:pt>
                <c:pt idx="3602">
                  <c:v>395.2</c:v>
                </c:pt>
                <c:pt idx="3603">
                  <c:v>395.1</c:v>
                </c:pt>
                <c:pt idx="3604">
                  <c:v>395.1</c:v>
                </c:pt>
                <c:pt idx="3605">
                  <c:v>395</c:v>
                </c:pt>
                <c:pt idx="3606">
                  <c:v>394.9</c:v>
                </c:pt>
                <c:pt idx="3607">
                  <c:v>394.8</c:v>
                </c:pt>
                <c:pt idx="3608">
                  <c:v>394.8</c:v>
                </c:pt>
                <c:pt idx="3609">
                  <c:v>394.7</c:v>
                </c:pt>
                <c:pt idx="3610">
                  <c:v>394.6</c:v>
                </c:pt>
                <c:pt idx="3611">
                  <c:v>394.5</c:v>
                </c:pt>
                <c:pt idx="3612">
                  <c:v>394.4</c:v>
                </c:pt>
                <c:pt idx="3613">
                  <c:v>394.4</c:v>
                </c:pt>
                <c:pt idx="3614">
                  <c:v>394.4</c:v>
                </c:pt>
                <c:pt idx="3615">
                  <c:v>394.3</c:v>
                </c:pt>
                <c:pt idx="3616">
                  <c:v>394.2</c:v>
                </c:pt>
                <c:pt idx="3617">
                  <c:v>394.1</c:v>
                </c:pt>
                <c:pt idx="3618">
                  <c:v>394.1</c:v>
                </c:pt>
                <c:pt idx="3619">
                  <c:v>393.9</c:v>
                </c:pt>
                <c:pt idx="3620">
                  <c:v>393.8</c:v>
                </c:pt>
                <c:pt idx="3621">
                  <c:v>393.7</c:v>
                </c:pt>
                <c:pt idx="3622">
                  <c:v>393.7</c:v>
                </c:pt>
                <c:pt idx="3623">
                  <c:v>393.6</c:v>
                </c:pt>
                <c:pt idx="3624">
                  <c:v>393.5</c:v>
                </c:pt>
                <c:pt idx="3625">
                  <c:v>393.5</c:v>
                </c:pt>
                <c:pt idx="3626">
                  <c:v>393.4</c:v>
                </c:pt>
                <c:pt idx="3627">
                  <c:v>393.4</c:v>
                </c:pt>
                <c:pt idx="3628">
                  <c:v>393.3</c:v>
                </c:pt>
                <c:pt idx="3629">
                  <c:v>393.2</c:v>
                </c:pt>
                <c:pt idx="3630">
                  <c:v>393.1</c:v>
                </c:pt>
                <c:pt idx="3631">
                  <c:v>393</c:v>
                </c:pt>
                <c:pt idx="3632">
                  <c:v>393</c:v>
                </c:pt>
                <c:pt idx="3633">
                  <c:v>392.9</c:v>
                </c:pt>
                <c:pt idx="3634">
                  <c:v>392.8</c:v>
                </c:pt>
                <c:pt idx="3635">
                  <c:v>392.7</c:v>
                </c:pt>
                <c:pt idx="3636">
                  <c:v>392.6</c:v>
                </c:pt>
                <c:pt idx="3637">
                  <c:v>392.6</c:v>
                </c:pt>
                <c:pt idx="3638">
                  <c:v>392.4</c:v>
                </c:pt>
                <c:pt idx="3639">
                  <c:v>392.4</c:v>
                </c:pt>
                <c:pt idx="3640">
                  <c:v>392.4</c:v>
                </c:pt>
                <c:pt idx="3641">
                  <c:v>392.3</c:v>
                </c:pt>
                <c:pt idx="3642">
                  <c:v>392.2</c:v>
                </c:pt>
                <c:pt idx="3643">
                  <c:v>392.1</c:v>
                </c:pt>
                <c:pt idx="3644">
                  <c:v>392</c:v>
                </c:pt>
                <c:pt idx="3645">
                  <c:v>391.9</c:v>
                </c:pt>
                <c:pt idx="3646">
                  <c:v>391.8</c:v>
                </c:pt>
                <c:pt idx="3647">
                  <c:v>391.8</c:v>
                </c:pt>
                <c:pt idx="3648">
                  <c:v>391.7</c:v>
                </c:pt>
                <c:pt idx="3649">
                  <c:v>391.6</c:v>
                </c:pt>
                <c:pt idx="3650">
                  <c:v>391.6</c:v>
                </c:pt>
                <c:pt idx="3651">
                  <c:v>391.5</c:v>
                </c:pt>
                <c:pt idx="3652">
                  <c:v>391.4</c:v>
                </c:pt>
                <c:pt idx="3653">
                  <c:v>391.4</c:v>
                </c:pt>
                <c:pt idx="3654">
                  <c:v>391.3</c:v>
                </c:pt>
                <c:pt idx="3655">
                  <c:v>391.2</c:v>
                </c:pt>
                <c:pt idx="3656">
                  <c:v>391.1</c:v>
                </c:pt>
                <c:pt idx="3657">
                  <c:v>391.1</c:v>
                </c:pt>
                <c:pt idx="3658">
                  <c:v>391</c:v>
                </c:pt>
                <c:pt idx="3659">
                  <c:v>390.9</c:v>
                </c:pt>
                <c:pt idx="3660">
                  <c:v>390.8</c:v>
                </c:pt>
                <c:pt idx="3661">
                  <c:v>390.8</c:v>
                </c:pt>
                <c:pt idx="3662">
                  <c:v>390.7</c:v>
                </c:pt>
                <c:pt idx="3663">
                  <c:v>390.6</c:v>
                </c:pt>
                <c:pt idx="3664">
                  <c:v>390.5</c:v>
                </c:pt>
                <c:pt idx="3665">
                  <c:v>390.4</c:v>
                </c:pt>
                <c:pt idx="3666">
                  <c:v>390.3</c:v>
                </c:pt>
                <c:pt idx="3667">
                  <c:v>390.3</c:v>
                </c:pt>
                <c:pt idx="3668">
                  <c:v>390.2</c:v>
                </c:pt>
                <c:pt idx="3669">
                  <c:v>390.2</c:v>
                </c:pt>
                <c:pt idx="3670">
                  <c:v>390</c:v>
                </c:pt>
                <c:pt idx="3671">
                  <c:v>390</c:v>
                </c:pt>
                <c:pt idx="3672">
                  <c:v>389.9</c:v>
                </c:pt>
                <c:pt idx="3673">
                  <c:v>389.8</c:v>
                </c:pt>
                <c:pt idx="3674">
                  <c:v>389.8</c:v>
                </c:pt>
                <c:pt idx="3675">
                  <c:v>389.7</c:v>
                </c:pt>
                <c:pt idx="3676">
                  <c:v>389.6</c:v>
                </c:pt>
                <c:pt idx="3677">
                  <c:v>389.6</c:v>
                </c:pt>
                <c:pt idx="3678">
                  <c:v>389.6</c:v>
                </c:pt>
                <c:pt idx="3679">
                  <c:v>389.5</c:v>
                </c:pt>
                <c:pt idx="3680">
                  <c:v>389.3</c:v>
                </c:pt>
                <c:pt idx="3681">
                  <c:v>389.3</c:v>
                </c:pt>
                <c:pt idx="3682">
                  <c:v>389.2</c:v>
                </c:pt>
                <c:pt idx="3683">
                  <c:v>389.1</c:v>
                </c:pt>
                <c:pt idx="3684">
                  <c:v>389</c:v>
                </c:pt>
                <c:pt idx="3685">
                  <c:v>388.9</c:v>
                </c:pt>
                <c:pt idx="3686">
                  <c:v>388.9</c:v>
                </c:pt>
                <c:pt idx="3687">
                  <c:v>388.8</c:v>
                </c:pt>
                <c:pt idx="3688">
                  <c:v>388.7</c:v>
                </c:pt>
                <c:pt idx="3689">
                  <c:v>388.7</c:v>
                </c:pt>
                <c:pt idx="3690">
                  <c:v>388.6</c:v>
                </c:pt>
                <c:pt idx="3691">
                  <c:v>388.6</c:v>
                </c:pt>
                <c:pt idx="3692">
                  <c:v>388.5</c:v>
                </c:pt>
                <c:pt idx="3693">
                  <c:v>388.4</c:v>
                </c:pt>
                <c:pt idx="3694">
                  <c:v>388.3</c:v>
                </c:pt>
                <c:pt idx="3695">
                  <c:v>388.2</c:v>
                </c:pt>
                <c:pt idx="3696">
                  <c:v>388.1</c:v>
                </c:pt>
                <c:pt idx="3697">
                  <c:v>388.1</c:v>
                </c:pt>
                <c:pt idx="3698">
                  <c:v>388</c:v>
                </c:pt>
                <c:pt idx="3699">
                  <c:v>387.9</c:v>
                </c:pt>
                <c:pt idx="3700">
                  <c:v>387.9</c:v>
                </c:pt>
                <c:pt idx="3701">
                  <c:v>387.7</c:v>
                </c:pt>
                <c:pt idx="3702">
                  <c:v>387.7</c:v>
                </c:pt>
                <c:pt idx="3703">
                  <c:v>387.6</c:v>
                </c:pt>
                <c:pt idx="3704">
                  <c:v>387.6</c:v>
                </c:pt>
                <c:pt idx="3705">
                  <c:v>387.5</c:v>
                </c:pt>
                <c:pt idx="3706">
                  <c:v>387.4</c:v>
                </c:pt>
                <c:pt idx="3707">
                  <c:v>387.3</c:v>
                </c:pt>
                <c:pt idx="3708">
                  <c:v>387.3</c:v>
                </c:pt>
                <c:pt idx="3709">
                  <c:v>387.2</c:v>
                </c:pt>
                <c:pt idx="3710">
                  <c:v>387.1</c:v>
                </c:pt>
                <c:pt idx="3711">
                  <c:v>387.1</c:v>
                </c:pt>
                <c:pt idx="3712">
                  <c:v>386.9</c:v>
                </c:pt>
                <c:pt idx="3713">
                  <c:v>386.9</c:v>
                </c:pt>
                <c:pt idx="3714">
                  <c:v>386.8</c:v>
                </c:pt>
                <c:pt idx="3715">
                  <c:v>386.8</c:v>
                </c:pt>
                <c:pt idx="3716">
                  <c:v>386.7</c:v>
                </c:pt>
                <c:pt idx="3717">
                  <c:v>386.6</c:v>
                </c:pt>
                <c:pt idx="3718">
                  <c:v>386.6</c:v>
                </c:pt>
                <c:pt idx="3719">
                  <c:v>386.5</c:v>
                </c:pt>
                <c:pt idx="3720">
                  <c:v>386.4</c:v>
                </c:pt>
                <c:pt idx="3721">
                  <c:v>386.3</c:v>
                </c:pt>
                <c:pt idx="3722">
                  <c:v>386.3</c:v>
                </c:pt>
                <c:pt idx="3723">
                  <c:v>386.3</c:v>
                </c:pt>
                <c:pt idx="3724">
                  <c:v>386.1</c:v>
                </c:pt>
                <c:pt idx="3725">
                  <c:v>386</c:v>
                </c:pt>
                <c:pt idx="3726">
                  <c:v>386</c:v>
                </c:pt>
                <c:pt idx="3727">
                  <c:v>385.9</c:v>
                </c:pt>
                <c:pt idx="3728">
                  <c:v>385.8</c:v>
                </c:pt>
                <c:pt idx="3729">
                  <c:v>385.7</c:v>
                </c:pt>
                <c:pt idx="3730">
                  <c:v>385.7</c:v>
                </c:pt>
                <c:pt idx="3731">
                  <c:v>385.5</c:v>
                </c:pt>
                <c:pt idx="3732">
                  <c:v>385.5</c:v>
                </c:pt>
                <c:pt idx="3733">
                  <c:v>385.4</c:v>
                </c:pt>
                <c:pt idx="3734">
                  <c:v>385.4</c:v>
                </c:pt>
                <c:pt idx="3735">
                  <c:v>385.2</c:v>
                </c:pt>
                <c:pt idx="3736">
                  <c:v>385.2</c:v>
                </c:pt>
                <c:pt idx="3737">
                  <c:v>385.1</c:v>
                </c:pt>
                <c:pt idx="3738">
                  <c:v>385</c:v>
                </c:pt>
                <c:pt idx="3739">
                  <c:v>385</c:v>
                </c:pt>
                <c:pt idx="3740">
                  <c:v>384.9</c:v>
                </c:pt>
                <c:pt idx="3741">
                  <c:v>384.8</c:v>
                </c:pt>
                <c:pt idx="3742">
                  <c:v>384.7</c:v>
                </c:pt>
                <c:pt idx="3743">
                  <c:v>384.7</c:v>
                </c:pt>
                <c:pt idx="3744">
                  <c:v>384.7</c:v>
                </c:pt>
                <c:pt idx="3745">
                  <c:v>384.6</c:v>
                </c:pt>
                <c:pt idx="3746">
                  <c:v>384.5</c:v>
                </c:pt>
                <c:pt idx="3747">
                  <c:v>384.4</c:v>
                </c:pt>
                <c:pt idx="3748">
                  <c:v>384.4</c:v>
                </c:pt>
                <c:pt idx="3749">
                  <c:v>384.2</c:v>
                </c:pt>
                <c:pt idx="3750">
                  <c:v>384.2</c:v>
                </c:pt>
                <c:pt idx="3751">
                  <c:v>384.1</c:v>
                </c:pt>
                <c:pt idx="3752">
                  <c:v>384.1</c:v>
                </c:pt>
                <c:pt idx="3753">
                  <c:v>384.1</c:v>
                </c:pt>
                <c:pt idx="3754">
                  <c:v>383.9</c:v>
                </c:pt>
                <c:pt idx="3755">
                  <c:v>383.9</c:v>
                </c:pt>
                <c:pt idx="3756">
                  <c:v>383.8</c:v>
                </c:pt>
                <c:pt idx="3757">
                  <c:v>383.8</c:v>
                </c:pt>
                <c:pt idx="3758">
                  <c:v>383.6</c:v>
                </c:pt>
                <c:pt idx="3759">
                  <c:v>383.6</c:v>
                </c:pt>
                <c:pt idx="3760">
                  <c:v>383.5</c:v>
                </c:pt>
                <c:pt idx="3761">
                  <c:v>383.4</c:v>
                </c:pt>
                <c:pt idx="3762">
                  <c:v>383.4</c:v>
                </c:pt>
                <c:pt idx="3763">
                  <c:v>383.2</c:v>
                </c:pt>
                <c:pt idx="3764">
                  <c:v>383.2</c:v>
                </c:pt>
                <c:pt idx="3765">
                  <c:v>383.1</c:v>
                </c:pt>
                <c:pt idx="3766">
                  <c:v>383</c:v>
                </c:pt>
                <c:pt idx="3767">
                  <c:v>383</c:v>
                </c:pt>
                <c:pt idx="3768">
                  <c:v>382.8</c:v>
                </c:pt>
                <c:pt idx="3769">
                  <c:v>382.8</c:v>
                </c:pt>
                <c:pt idx="3770">
                  <c:v>382.8</c:v>
                </c:pt>
                <c:pt idx="3771">
                  <c:v>382.7</c:v>
                </c:pt>
                <c:pt idx="3772">
                  <c:v>382.6</c:v>
                </c:pt>
                <c:pt idx="3773">
                  <c:v>382.5</c:v>
                </c:pt>
                <c:pt idx="3774">
                  <c:v>382.5</c:v>
                </c:pt>
                <c:pt idx="3775">
                  <c:v>382.4</c:v>
                </c:pt>
                <c:pt idx="3776">
                  <c:v>382.4</c:v>
                </c:pt>
                <c:pt idx="3777">
                  <c:v>382.3</c:v>
                </c:pt>
                <c:pt idx="3778">
                  <c:v>382.2</c:v>
                </c:pt>
                <c:pt idx="3779">
                  <c:v>382.1</c:v>
                </c:pt>
                <c:pt idx="3780">
                  <c:v>382.1</c:v>
                </c:pt>
                <c:pt idx="3781">
                  <c:v>382</c:v>
                </c:pt>
                <c:pt idx="3782">
                  <c:v>381.9</c:v>
                </c:pt>
                <c:pt idx="3783">
                  <c:v>381.8</c:v>
                </c:pt>
                <c:pt idx="3784">
                  <c:v>381.7</c:v>
                </c:pt>
                <c:pt idx="3785">
                  <c:v>381.7</c:v>
                </c:pt>
                <c:pt idx="3786">
                  <c:v>381.6</c:v>
                </c:pt>
                <c:pt idx="3787">
                  <c:v>381.5</c:v>
                </c:pt>
                <c:pt idx="3788">
                  <c:v>381.4</c:v>
                </c:pt>
                <c:pt idx="3789">
                  <c:v>381.4</c:v>
                </c:pt>
                <c:pt idx="3790">
                  <c:v>381.3</c:v>
                </c:pt>
                <c:pt idx="3791">
                  <c:v>381.3</c:v>
                </c:pt>
                <c:pt idx="3792">
                  <c:v>381.2</c:v>
                </c:pt>
                <c:pt idx="3793">
                  <c:v>381.1</c:v>
                </c:pt>
                <c:pt idx="3794">
                  <c:v>381</c:v>
                </c:pt>
                <c:pt idx="3795">
                  <c:v>381</c:v>
                </c:pt>
                <c:pt idx="3796">
                  <c:v>380.9</c:v>
                </c:pt>
                <c:pt idx="3797">
                  <c:v>380.8</c:v>
                </c:pt>
                <c:pt idx="3798">
                  <c:v>380.7</c:v>
                </c:pt>
                <c:pt idx="3799">
                  <c:v>380.7</c:v>
                </c:pt>
                <c:pt idx="3800">
                  <c:v>380.6</c:v>
                </c:pt>
                <c:pt idx="3801">
                  <c:v>380.5</c:v>
                </c:pt>
                <c:pt idx="3802">
                  <c:v>380.4</c:v>
                </c:pt>
                <c:pt idx="3803">
                  <c:v>380.4</c:v>
                </c:pt>
                <c:pt idx="3804">
                  <c:v>380.3</c:v>
                </c:pt>
                <c:pt idx="3805">
                  <c:v>380.2</c:v>
                </c:pt>
                <c:pt idx="3806">
                  <c:v>380.1</c:v>
                </c:pt>
                <c:pt idx="3807">
                  <c:v>380.1</c:v>
                </c:pt>
                <c:pt idx="3808">
                  <c:v>380</c:v>
                </c:pt>
                <c:pt idx="3809">
                  <c:v>380</c:v>
                </c:pt>
                <c:pt idx="3810">
                  <c:v>380</c:v>
                </c:pt>
                <c:pt idx="3811">
                  <c:v>379.8</c:v>
                </c:pt>
                <c:pt idx="3812">
                  <c:v>379.7</c:v>
                </c:pt>
                <c:pt idx="3813">
                  <c:v>379.7</c:v>
                </c:pt>
                <c:pt idx="3814">
                  <c:v>379.6</c:v>
                </c:pt>
                <c:pt idx="3815">
                  <c:v>379.6</c:v>
                </c:pt>
                <c:pt idx="3816">
                  <c:v>379.5</c:v>
                </c:pt>
                <c:pt idx="3817">
                  <c:v>379.4</c:v>
                </c:pt>
                <c:pt idx="3818">
                  <c:v>379.4</c:v>
                </c:pt>
                <c:pt idx="3819">
                  <c:v>379.3</c:v>
                </c:pt>
                <c:pt idx="3820">
                  <c:v>379.3</c:v>
                </c:pt>
                <c:pt idx="3821">
                  <c:v>379.2</c:v>
                </c:pt>
                <c:pt idx="3822">
                  <c:v>379.1</c:v>
                </c:pt>
                <c:pt idx="3823">
                  <c:v>379</c:v>
                </c:pt>
                <c:pt idx="3824">
                  <c:v>379</c:v>
                </c:pt>
                <c:pt idx="3825">
                  <c:v>378.8</c:v>
                </c:pt>
                <c:pt idx="3826">
                  <c:v>378.8</c:v>
                </c:pt>
                <c:pt idx="3827">
                  <c:v>378.7</c:v>
                </c:pt>
                <c:pt idx="3828">
                  <c:v>378.7</c:v>
                </c:pt>
                <c:pt idx="3829">
                  <c:v>378.6</c:v>
                </c:pt>
                <c:pt idx="3830">
                  <c:v>378.5</c:v>
                </c:pt>
                <c:pt idx="3831">
                  <c:v>378.4</c:v>
                </c:pt>
                <c:pt idx="3832">
                  <c:v>378.3</c:v>
                </c:pt>
                <c:pt idx="3833">
                  <c:v>378.3</c:v>
                </c:pt>
                <c:pt idx="3834">
                  <c:v>378.2</c:v>
                </c:pt>
                <c:pt idx="3835">
                  <c:v>378.1</c:v>
                </c:pt>
                <c:pt idx="3836">
                  <c:v>378.1</c:v>
                </c:pt>
                <c:pt idx="3837">
                  <c:v>378</c:v>
                </c:pt>
                <c:pt idx="3838">
                  <c:v>378</c:v>
                </c:pt>
                <c:pt idx="3839">
                  <c:v>377.8</c:v>
                </c:pt>
                <c:pt idx="3840">
                  <c:v>377.8</c:v>
                </c:pt>
                <c:pt idx="3841">
                  <c:v>377.7</c:v>
                </c:pt>
                <c:pt idx="3842">
                  <c:v>377.7</c:v>
                </c:pt>
                <c:pt idx="3843">
                  <c:v>377.6</c:v>
                </c:pt>
                <c:pt idx="3844">
                  <c:v>377.5</c:v>
                </c:pt>
                <c:pt idx="3845">
                  <c:v>377.5</c:v>
                </c:pt>
                <c:pt idx="3846">
                  <c:v>377.4</c:v>
                </c:pt>
                <c:pt idx="3847">
                  <c:v>377.3</c:v>
                </c:pt>
                <c:pt idx="3848">
                  <c:v>377.2</c:v>
                </c:pt>
                <c:pt idx="3849">
                  <c:v>377.1</c:v>
                </c:pt>
                <c:pt idx="3850">
                  <c:v>377.1</c:v>
                </c:pt>
                <c:pt idx="3851">
                  <c:v>377.1</c:v>
                </c:pt>
                <c:pt idx="3852">
                  <c:v>376.9</c:v>
                </c:pt>
                <c:pt idx="3853">
                  <c:v>376.9</c:v>
                </c:pt>
                <c:pt idx="3854">
                  <c:v>376.8</c:v>
                </c:pt>
                <c:pt idx="3855">
                  <c:v>376.7</c:v>
                </c:pt>
                <c:pt idx="3856">
                  <c:v>376.6</c:v>
                </c:pt>
                <c:pt idx="3857">
                  <c:v>376.6</c:v>
                </c:pt>
                <c:pt idx="3858">
                  <c:v>376.5</c:v>
                </c:pt>
                <c:pt idx="3859">
                  <c:v>376.4</c:v>
                </c:pt>
                <c:pt idx="3860">
                  <c:v>376.3</c:v>
                </c:pt>
                <c:pt idx="3861">
                  <c:v>376.3</c:v>
                </c:pt>
                <c:pt idx="3862">
                  <c:v>376.2</c:v>
                </c:pt>
                <c:pt idx="3863">
                  <c:v>376.2</c:v>
                </c:pt>
                <c:pt idx="3864">
                  <c:v>376.1</c:v>
                </c:pt>
                <c:pt idx="3865">
                  <c:v>376</c:v>
                </c:pt>
                <c:pt idx="3866">
                  <c:v>376</c:v>
                </c:pt>
                <c:pt idx="3867">
                  <c:v>375.9</c:v>
                </c:pt>
                <c:pt idx="3868">
                  <c:v>375.9</c:v>
                </c:pt>
                <c:pt idx="3869">
                  <c:v>375.8</c:v>
                </c:pt>
                <c:pt idx="3870">
                  <c:v>375.6</c:v>
                </c:pt>
                <c:pt idx="3871">
                  <c:v>375.6</c:v>
                </c:pt>
                <c:pt idx="3872">
                  <c:v>375.5</c:v>
                </c:pt>
                <c:pt idx="3873">
                  <c:v>375.5</c:v>
                </c:pt>
                <c:pt idx="3874">
                  <c:v>375.5</c:v>
                </c:pt>
                <c:pt idx="3875">
                  <c:v>375.3</c:v>
                </c:pt>
                <c:pt idx="3876">
                  <c:v>375.3</c:v>
                </c:pt>
                <c:pt idx="3877">
                  <c:v>375.2</c:v>
                </c:pt>
                <c:pt idx="3878">
                  <c:v>375.2</c:v>
                </c:pt>
                <c:pt idx="3879">
                  <c:v>375.2</c:v>
                </c:pt>
                <c:pt idx="3880">
                  <c:v>375</c:v>
                </c:pt>
                <c:pt idx="3881">
                  <c:v>374.9</c:v>
                </c:pt>
                <c:pt idx="3882">
                  <c:v>374.9</c:v>
                </c:pt>
                <c:pt idx="3883">
                  <c:v>374.8</c:v>
                </c:pt>
                <c:pt idx="3884">
                  <c:v>374.7</c:v>
                </c:pt>
                <c:pt idx="3885">
                  <c:v>374.7</c:v>
                </c:pt>
                <c:pt idx="3886">
                  <c:v>374.6</c:v>
                </c:pt>
                <c:pt idx="3887">
                  <c:v>374.6</c:v>
                </c:pt>
                <c:pt idx="3888">
                  <c:v>374.5</c:v>
                </c:pt>
                <c:pt idx="3889">
                  <c:v>374.5</c:v>
                </c:pt>
                <c:pt idx="3890">
                  <c:v>374.3</c:v>
                </c:pt>
                <c:pt idx="3891">
                  <c:v>374.3</c:v>
                </c:pt>
                <c:pt idx="3892">
                  <c:v>374.2</c:v>
                </c:pt>
                <c:pt idx="3893">
                  <c:v>374.1</c:v>
                </c:pt>
                <c:pt idx="3894">
                  <c:v>374</c:v>
                </c:pt>
                <c:pt idx="3895">
                  <c:v>374</c:v>
                </c:pt>
                <c:pt idx="3896">
                  <c:v>373.9</c:v>
                </c:pt>
                <c:pt idx="3897">
                  <c:v>373.9</c:v>
                </c:pt>
                <c:pt idx="3898">
                  <c:v>373.8</c:v>
                </c:pt>
                <c:pt idx="3899">
                  <c:v>373.7</c:v>
                </c:pt>
                <c:pt idx="3900">
                  <c:v>373.6</c:v>
                </c:pt>
                <c:pt idx="3901">
                  <c:v>373.6</c:v>
                </c:pt>
                <c:pt idx="3902">
                  <c:v>373.5</c:v>
                </c:pt>
                <c:pt idx="3903">
                  <c:v>373.4</c:v>
                </c:pt>
                <c:pt idx="3904">
                  <c:v>373.4</c:v>
                </c:pt>
                <c:pt idx="3905">
                  <c:v>373.3</c:v>
                </c:pt>
                <c:pt idx="3906">
                  <c:v>373.2</c:v>
                </c:pt>
                <c:pt idx="3907">
                  <c:v>373.1</c:v>
                </c:pt>
                <c:pt idx="3908">
                  <c:v>373.1</c:v>
                </c:pt>
                <c:pt idx="3909">
                  <c:v>373.1</c:v>
                </c:pt>
                <c:pt idx="3910">
                  <c:v>373</c:v>
                </c:pt>
                <c:pt idx="3911">
                  <c:v>372.9</c:v>
                </c:pt>
                <c:pt idx="3912">
                  <c:v>372.9</c:v>
                </c:pt>
                <c:pt idx="3913">
                  <c:v>372.8</c:v>
                </c:pt>
                <c:pt idx="3914">
                  <c:v>372.7</c:v>
                </c:pt>
                <c:pt idx="3915">
                  <c:v>372.6</c:v>
                </c:pt>
                <c:pt idx="3916">
                  <c:v>372.6</c:v>
                </c:pt>
                <c:pt idx="3917">
                  <c:v>372.6</c:v>
                </c:pt>
                <c:pt idx="3918">
                  <c:v>372.5</c:v>
                </c:pt>
                <c:pt idx="3919">
                  <c:v>372.4</c:v>
                </c:pt>
                <c:pt idx="3920">
                  <c:v>372.4</c:v>
                </c:pt>
                <c:pt idx="3921">
                  <c:v>372.3</c:v>
                </c:pt>
                <c:pt idx="3922">
                  <c:v>372.1</c:v>
                </c:pt>
                <c:pt idx="3923">
                  <c:v>372.1</c:v>
                </c:pt>
                <c:pt idx="3924">
                  <c:v>372</c:v>
                </c:pt>
                <c:pt idx="3925">
                  <c:v>372</c:v>
                </c:pt>
                <c:pt idx="3926">
                  <c:v>372</c:v>
                </c:pt>
                <c:pt idx="3927">
                  <c:v>371.8</c:v>
                </c:pt>
                <c:pt idx="3928">
                  <c:v>371.8</c:v>
                </c:pt>
                <c:pt idx="3929">
                  <c:v>371.7</c:v>
                </c:pt>
                <c:pt idx="3930">
                  <c:v>371.6</c:v>
                </c:pt>
                <c:pt idx="3931">
                  <c:v>371.5</c:v>
                </c:pt>
                <c:pt idx="3932">
                  <c:v>371.4</c:v>
                </c:pt>
                <c:pt idx="3933">
                  <c:v>371.4</c:v>
                </c:pt>
                <c:pt idx="3934">
                  <c:v>371.4</c:v>
                </c:pt>
                <c:pt idx="3935">
                  <c:v>371.4</c:v>
                </c:pt>
                <c:pt idx="3936">
                  <c:v>371.3</c:v>
                </c:pt>
                <c:pt idx="3937">
                  <c:v>371.1</c:v>
                </c:pt>
                <c:pt idx="3938">
                  <c:v>371.1</c:v>
                </c:pt>
                <c:pt idx="3939">
                  <c:v>371</c:v>
                </c:pt>
                <c:pt idx="3940">
                  <c:v>370.9</c:v>
                </c:pt>
                <c:pt idx="3941">
                  <c:v>371</c:v>
                </c:pt>
                <c:pt idx="3942">
                  <c:v>370.8</c:v>
                </c:pt>
                <c:pt idx="3943">
                  <c:v>370.8</c:v>
                </c:pt>
                <c:pt idx="3944">
                  <c:v>370.7</c:v>
                </c:pt>
                <c:pt idx="3945">
                  <c:v>370.6</c:v>
                </c:pt>
                <c:pt idx="3946">
                  <c:v>370.5</c:v>
                </c:pt>
                <c:pt idx="3947">
                  <c:v>370.5</c:v>
                </c:pt>
                <c:pt idx="3948">
                  <c:v>370.4</c:v>
                </c:pt>
                <c:pt idx="3949">
                  <c:v>370.4</c:v>
                </c:pt>
                <c:pt idx="3950">
                  <c:v>370.3</c:v>
                </c:pt>
                <c:pt idx="3951">
                  <c:v>370.2</c:v>
                </c:pt>
                <c:pt idx="3952">
                  <c:v>370.1</c:v>
                </c:pt>
                <c:pt idx="3953">
                  <c:v>370.1</c:v>
                </c:pt>
                <c:pt idx="3954">
                  <c:v>370.1</c:v>
                </c:pt>
                <c:pt idx="3955">
                  <c:v>370</c:v>
                </c:pt>
                <c:pt idx="3956">
                  <c:v>369.9</c:v>
                </c:pt>
                <c:pt idx="3957">
                  <c:v>369.8</c:v>
                </c:pt>
                <c:pt idx="3958">
                  <c:v>369.8</c:v>
                </c:pt>
                <c:pt idx="3959">
                  <c:v>369.7</c:v>
                </c:pt>
                <c:pt idx="3960">
                  <c:v>369.6</c:v>
                </c:pt>
                <c:pt idx="3961">
                  <c:v>369.5</c:v>
                </c:pt>
                <c:pt idx="3962">
                  <c:v>369.4</c:v>
                </c:pt>
                <c:pt idx="3963">
                  <c:v>369.4</c:v>
                </c:pt>
                <c:pt idx="3964">
                  <c:v>369.4</c:v>
                </c:pt>
                <c:pt idx="3965">
                  <c:v>369.4</c:v>
                </c:pt>
                <c:pt idx="3966">
                  <c:v>369.2</c:v>
                </c:pt>
                <c:pt idx="3967">
                  <c:v>369.1</c:v>
                </c:pt>
                <c:pt idx="3968">
                  <c:v>369.1</c:v>
                </c:pt>
                <c:pt idx="3969">
                  <c:v>369.1</c:v>
                </c:pt>
                <c:pt idx="3970">
                  <c:v>368.9</c:v>
                </c:pt>
                <c:pt idx="3971">
                  <c:v>368.9</c:v>
                </c:pt>
                <c:pt idx="3972">
                  <c:v>368.8</c:v>
                </c:pt>
                <c:pt idx="3973">
                  <c:v>368.7</c:v>
                </c:pt>
                <c:pt idx="3974">
                  <c:v>368.7</c:v>
                </c:pt>
                <c:pt idx="3975">
                  <c:v>368.6</c:v>
                </c:pt>
                <c:pt idx="3976">
                  <c:v>368.5</c:v>
                </c:pt>
                <c:pt idx="3977">
                  <c:v>368.5</c:v>
                </c:pt>
                <c:pt idx="3978">
                  <c:v>368.3</c:v>
                </c:pt>
                <c:pt idx="3979">
                  <c:v>368.3</c:v>
                </c:pt>
                <c:pt idx="3980">
                  <c:v>368.3</c:v>
                </c:pt>
                <c:pt idx="3981">
                  <c:v>368.2</c:v>
                </c:pt>
                <c:pt idx="3982">
                  <c:v>368.2</c:v>
                </c:pt>
                <c:pt idx="3983">
                  <c:v>368</c:v>
                </c:pt>
                <c:pt idx="3984">
                  <c:v>367.9</c:v>
                </c:pt>
                <c:pt idx="3985">
                  <c:v>367.9</c:v>
                </c:pt>
                <c:pt idx="3986">
                  <c:v>367.8</c:v>
                </c:pt>
                <c:pt idx="3987">
                  <c:v>367.8</c:v>
                </c:pt>
                <c:pt idx="3988">
                  <c:v>367.7</c:v>
                </c:pt>
                <c:pt idx="3989">
                  <c:v>367.7</c:v>
                </c:pt>
                <c:pt idx="3990">
                  <c:v>367.6</c:v>
                </c:pt>
                <c:pt idx="3991">
                  <c:v>367.5</c:v>
                </c:pt>
                <c:pt idx="3992">
                  <c:v>367.5</c:v>
                </c:pt>
                <c:pt idx="3993">
                  <c:v>367.4</c:v>
                </c:pt>
                <c:pt idx="3994">
                  <c:v>367.3</c:v>
                </c:pt>
                <c:pt idx="3995">
                  <c:v>367.3</c:v>
                </c:pt>
                <c:pt idx="3996">
                  <c:v>367.2</c:v>
                </c:pt>
                <c:pt idx="3997">
                  <c:v>367.2</c:v>
                </c:pt>
                <c:pt idx="3998">
                  <c:v>367</c:v>
                </c:pt>
                <c:pt idx="3999">
                  <c:v>367</c:v>
                </c:pt>
                <c:pt idx="4000">
                  <c:v>367</c:v>
                </c:pt>
                <c:pt idx="4001">
                  <c:v>366.9</c:v>
                </c:pt>
                <c:pt idx="4002">
                  <c:v>366.9</c:v>
                </c:pt>
                <c:pt idx="4003">
                  <c:v>366.8</c:v>
                </c:pt>
                <c:pt idx="4004">
                  <c:v>366.7</c:v>
                </c:pt>
                <c:pt idx="4005">
                  <c:v>366.6</c:v>
                </c:pt>
                <c:pt idx="4006">
                  <c:v>366.6</c:v>
                </c:pt>
                <c:pt idx="4007">
                  <c:v>366.6</c:v>
                </c:pt>
                <c:pt idx="4008">
                  <c:v>366.4</c:v>
                </c:pt>
                <c:pt idx="4009">
                  <c:v>366.4</c:v>
                </c:pt>
                <c:pt idx="4010">
                  <c:v>366.3</c:v>
                </c:pt>
                <c:pt idx="4011">
                  <c:v>366.3</c:v>
                </c:pt>
                <c:pt idx="4012">
                  <c:v>366.2</c:v>
                </c:pt>
                <c:pt idx="4013">
                  <c:v>366.1</c:v>
                </c:pt>
                <c:pt idx="4014">
                  <c:v>366</c:v>
                </c:pt>
                <c:pt idx="4015">
                  <c:v>366</c:v>
                </c:pt>
                <c:pt idx="4016">
                  <c:v>365.9</c:v>
                </c:pt>
                <c:pt idx="4017">
                  <c:v>365.9</c:v>
                </c:pt>
                <c:pt idx="4018">
                  <c:v>365.7</c:v>
                </c:pt>
                <c:pt idx="4019">
                  <c:v>365.7</c:v>
                </c:pt>
                <c:pt idx="4020">
                  <c:v>365.6</c:v>
                </c:pt>
                <c:pt idx="4021">
                  <c:v>365.6</c:v>
                </c:pt>
                <c:pt idx="4022">
                  <c:v>365.5</c:v>
                </c:pt>
                <c:pt idx="4023">
                  <c:v>365.4</c:v>
                </c:pt>
                <c:pt idx="4024">
                  <c:v>365.3</c:v>
                </c:pt>
                <c:pt idx="4025">
                  <c:v>365.3</c:v>
                </c:pt>
                <c:pt idx="4026">
                  <c:v>365.3</c:v>
                </c:pt>
                <c:pt idx="4027">
                  <c:v>365.2</c:v>
                </c:pt>
                <c:pt idx="4028">
                  <c:v>365.1</c:v>
                </c:pt>
                <c:pt idx="4029">
                  <c:v>365</c:v>
                </c:pt>
                <c:pt idx="4030">
                  <c:v>365</c:v>
                </c:pt>
                <c:pt idx="4031">
                  <c:v>364.9</c:v>
                </c:pt>
                <c:pt idx="4032">
                  <c:v>364.8</c:v>
                </c:pt>
                <c:pt idx="4033">
                  <c:v>364.8</c:v>
                </c:pt>
                <c:pt idx="4034">
                  <c:v>364.7</c:v>
                </c:pt>
                <c:pt idx="4035">
                  <c:v>364.6</c:v>
                </c:pt>
                <c:pt idx="4036">
                  <c:v>364.6</c:v>
                </c:pt>
                <c:pt idx="4037">
                  <c:v>364.6</c:v>
                </c:pt>
                <c:pt idx="4038">
                  <c:v>364.5</c:v>
                </c:pt>
                <c:pt idx="4039">
                  <c:v>364.4</c:v>
                </c:pt>
                <c:pt idx="4040">
                  <c:v>364.4</c:v>
                </c:pt>
                <c:pt idx="4041">
                  <c:v>364.3</c:v>
                </c:pt>
                <c:pt idx="4042">
                  <c:v>364.3</c:v>
                </c:pt>
                <c:pt idx="4043">
                  <c:v>364.2</c:v>
                </c:pt>
                <c:pt idx="4044">
                  <c:v>364.1</c:v>
                </c:pt>
                <c:pt idx="4045">
                  <c:v>364</c:v>
                </c:pt>
                <c:pt idx="4046">
                  <c:v>363.9</c:v>
                </c:pt>
                <c:pt idx="4047">
                  <c:v>363.9</c:v>
                </c:pt>
                <c:pt idx="4048">
                  <c:v>363.8</c:v>
                </c:pt>
                <c:pt idx="4049">
                  <c:v>363.8</c:v>
                </c:pt>
                <c:pt idx="4050">
                  <c:v>363.7</c:v>
                </c:pt>
                <c:pt idx="4051">
                  <c:v>363.6</c:v>
                </c:pt>
                <c:pt idx="4052">
                  <c:v>363.5</c:v>
                </c:pt>
                <c:pt idx="4053">
                  <c:v>363.5</c:v>
                </c:pt>
                <c:pt idx="4054">
                  <c:v>363.4</c:v>
                </c:pt>
                <c:pt idx="4055">
                  <c:v>363.4</c:v>
                </c:pt>
                <c:pt idx="4056">
                  <c:v>363.4</c:v>
                </c:pt>
                <c:pt idx="4057">
                  <c:v>363.2</c:v>
                </c:pt>
                <c:pt idx="4058">
                  <c:v>363.2</c:v>
                </c:pt>
                <c:pt idx="4059">
                  <c:v>363.1</c:v>
                </c:pt>
                <c:pt idx="4060">
                  <c:v>363.1</c:v>
                </c:pt>
                <c:pt idx="4061">
                  <c:v>362.9</c:v>
                </c:pt>
                <c:pt idx="4062">
                  <c:v>362.9</c:v>
                </c:pt>
                <c:pt idx="4063">
                  <c:v>362.9</c:v>
                </c:pt>
                <c:pt idx="4064">
                  <c:v>362.8</c:v>
                </c:pt>
                <c:pt idx="4065">
                  <c:v>362.7</c:v>
                </c:pt>
                <c:pt idx="4066">
                  <c:v>362.6</c:v>
                </c:pt>
                <c:pt idx="4067">
                  <c:v>362.5</c:v>
                </c:pt>
                <c:pt idx="4068">
                  <c:v>362.5</c:v>
                </c:pt>
                <c:pt idx="4069">
                  <c:v>362.5</c:v>
                </c:pt>
                <c:pt idx="4070">
                  <c:v>362.4</c:v>
                </c:pt>
                <c:pt idx="4071">
                  <c:v>362.2</c:v>
                </c:pt>
                <c:pt idx="4072">
                  <c:v>362.2</c:v>
                </c:pt>
                <c:pt idx="4073">
                  <c:v>362.2</c:v>
                </c:pt>
                <c:pt idx="4074">
                  <c:v>362.2</c:v>
                </c:pt>
                <c:pt idx="4075">
                  <c:v>362.1</c:v>
                </c:pt>
                <c:pt idx="4076">
                  <c:v>361.9</c:v>
                </c:pt>
                <c:pt idx="4077">
                  <c:v>361.9</c:v>
                </c:pt>
                <c:pt idx="4078">
                  <c:v>361.8</c:v>
                </c:pt>
                <c:pt idx="4079">
                  <c:v>361.8</c:v>
                </c:pt>
                <c:pt idx="4080">
                  <c:v>361.7</c:v>
                </c:pt>
                <c:pt idx="4081">
                  <c:v>361.6</c:v>
                </c:pt>
                <c:pt idx="4082">
                  <c:v>361.6</c:v>
                </c:pt>
                <c:pt idx="4083">
                  <c:v>361.6</c:v>
                </c:pt>
                <c:pt idx="4084">
                  <c:v>361.4</c:v>
                </c:pt>
                <c:pt idx="4085">
                  <c:v>361.4</c:v>
                </c:pt>
                <c:pt idx="4086">
                  <c:v>361.3</c:v>
                </c:pt>
                <c:pt idx="4087">
                  <c:v>361.2</c:v>
                </c:pt>
                <c:pt idx="4088">
                  <c:v>361.2</c:v>
                </c:pt>
                <c:pt idx="4089">
                  <c:v>361.1</c:v>
                </c:pt>
                <c:pt idx="4090">
                  <c:v>361.1</c:v>
                </c:pt>
                <c:pt idx="4091">
                  <c:v>361</c:v>
                </c:pt>
                <c:pt idx="4092">
                  <c:v>361</c:v>
                </c:pt>
                <c:pt idx="4093">
                  <c:v>360.8</c:v>
                </c:pt>
                <c:pt idx="4094">
                  <c:v>360.8</c:v>
                </c:pt>
                <c:pt idx="4095">
                  <c:v>360.8</c:v>
                </c:pt>
                <c:pt idx="4096">
                  <c:v>360.7</c:v>
                </c:pt>
                <c:pt idx="4097">
                  <c:v>360.6</c:v>
                </c:pt>
                <c:pt idx="4098">
                  <c:v>360.6</c:v>
                </c:pt>
                <c:pt idx="4099">
                  <c:v>360.5</c:v>
                </c:pt>
                <c:pt idx="4100">
                  <c:v>360.5</c:v>
                </c:pt>
                <c:pt idx="4101">
                  <c:v>360.3</c:v>
                </c:pt>
                <c:pt idx="4102">
                  <c:v>360.3</c:v>
                </c:pt>
                <c:pt idx="4103">
                  <c:v>360.2</c:v>
                </c:pt>
                <c:pt idx="4104">
                  <c:v>360.2</c:v>
                </c:pt>
                <c:pt idx="4105">
                  <c:v>360.1</c:v>
                </c:pt>
                <c:pt idx="4106">
                  <c:v>360</c:v>
                </c:pt>
                <c:pt idx="4107">
                  <c:v>360</c:v>
                </c:pt>
                <c:pt idx="4108">
                  <c:v>359.9</c:v>
                </c:pt>
                <c:pt idx="4109">
                  <c:v>359.8</c:v>
                </c:pt>
                <c:pt idx="4110">
                  <c:v>359.7</c:v>
                </c:pt>
                <c:pt idx="4111">
                  <c:v>359.7</c:v>
                </c:pt>
                <c:pt idx="4112">
                  <c:v>359.6</c:v>
                </c:pt>
                <c:pt idx="4113">
                  <c:v>359.6</c:v>
                </c:pt>
                <c:pt idx="4114">
                  <c:v>359.6</c:v>
                </c:pt>
                <c:pt idx="4115">
                  <c:v>359.5</c:v>
                </c:pt>
                <c:pt idx="4116">
                  <c:v>359.5</c:v>
                </c:pt>
                <c:pt idx="4117">
                  <c:v>359.4</c:v>
                </c:pt>
                <c:pt idx="4118">
                  <c:v>359.3</c:v>
                </c:pt>
                <c:pt idx="4119">
                  <c:v>359.2</c:v>
                </c:pt>
                <c:pt idx="4120">
                  <c:v>359.1</c:v>
                </c:pt>
                <c:pt idx="4121">
                  <c:v>359.1</c:v>
                </c:pt>
                <c:pt idx="4122">
                  <c:v>359</c:v>
                </c:pt>
                <c:pt idx="4123">
                  <c:v>359</c:v>
                </c:pt>
                <c:pt idx="4124">
                  <c:v>358.9</c:v>
                </c:pt>
                <c:pt idx="4125">
                  <c:v>358.9</c:v>
                </c:pt>
                <c:pt idx="4126">
                  <c:v>358.8</c:v>
                </c:pt>
                <c:pt idx="4127">
                  <c:v>358.7</c:v>
                </c:pt>
                <c:pt idx="4128">
                  <c:v>358.7</c:v>
                </c:pt>
                <c:pt idx="4129">
                  <c:v>358.6</c:v>
                </c:pt>
                <c:pt idx="4130">
                  <c:v>358.4</c:v>
                </c:pt>
                <c:pt idx="4131">
                  <c:v>358.4</c:v>
                </c:pt>
                <c:pt idx="4132">
                  <c:v>358.4</c:v>
                </c:pt>
                <c:pt idx="4133">
                  <c:v>358.3</c:v>
                </c:pt>
                <c:pt idx="4134">
                  <c:v>358.3</c:v>
                </c:pt>
                <c:pt idx="4135">
                  <c:v>358.1</c:v>
                </c:pt>
                <c:pt idx="4136">
                  <c:v>358.1</c:v>
                </c:pt>
                <c:pt idx="4137">
                  <c:v>358.1</c:v>
                </c:pt>
                <c:pt idx="4138">
                  <c:v>358</c:v>
                </c:pt>
                <c:pt idx="4139">
                  <c:v>358</c:v>
                </c:pt>
                <c:pt idx="4140">
                  <c:v>357.9</c:v>
                </c:pt>
                <c:pt idx="4141">
                  <c:v>357.9</c:v>
                </c:pt>
                <c:pt idx="4142">
                  <c:v>357.8</c:v>
                </c:pt>
                <c:pt idx="4143">
                  <c:v>357.7</c:v>
                </c:pt>
                <c:pt idx="4144">
                  <c:v>357.7</c:v>
                </c:pt>
                <c:pt idx="4145">
                  <c:v>357.6</c:v>
                </c:pt>
                <c:pt idx="4146">
                  <c:v>357.5</c:v>
                </c:pt>
                <c:pt idx="4147">
                  <c:v>357.4</c:v>
                </c:pt>
                <c:pt idx="4148">
                  <c:v>357.4</c:v>
                </c:pt>
                <c:pt idx="4149">
                  <c:v>357.3</c:v>
                </c:pt>
                <c:pt idx="4150">
                  <c:v>357.3</c:v>
                </c:pt>
                <c:pt idx="4151">
                  <c:v>357.2</c:v>
                </c:pt>
                <c:pt idx="4152">
                  <c:v>357.1</c:v>
                </c:pt>
                <c:pt idx="4153">
                  <c:v>357</c:v>
                </c:pt>
                <c:pt idx="4154">
                  <c:v>357</c:v>
                </c:pt>
                <c:pt idx="4155">
                  <c:v>357</c:v>
                </c:pt>
                <c:pt idx="4156">
                  <c:v>357</c:v>
                </c:pt>
                <c:pt idx="4157">
                  <c:v>356.9</c:v>
                </c:pt>
                <c:pt idx="4158">
                  <c:v>356.8</c:v>
                </c:pt>
                <c:pt idx="4159">
                  <c:v>356.7</c:v>
                </c:pt>
                <c:pt idx="4160">
                  <c:v>356.7</c:v>
                </c:pt>
                <c:pt idx="4161">
                  <c:v>356.7</c:v>
                </c:pt>
                <c:pt idx="4162">
                  <c:v>356.6</c:v>
                </c:pt>
                <c:pt idx="4163">
                  <c:v>356.5</c:v>
                </c:pt>
                <c:pt idx="4164">
                  <c:v>356.4</c:v>
                </c:pt>
                <c:pt idx="4165">
                  <c:v>356.3</c:v>
                </c:pt>
                <c:pt idx="4166">
                  <c:v>356.3</c:v>
                </c:pt>
                <c:pt idx="4167">
                  <c:v>356.2</c:v>
                </c:pt>
                <c:pt idx="4168">
                  <c:v>356.2</c:v>
                </c:pt>
                <c:pt idx="4169">
                  <c:v>356.1</c:v>
                </c:pt>
                <c:pt idx="4170">
                  <c:v>356</c:v>
                </c:pt>
                <c:pt idx="4171">
                  <c:v>356</c:v>
                </c:pt>
                <c:pt idx="4172">
                  <c:v>356</c:v>
                </c:pt>
                <c:pt idx="4173">
                  <c:v>355.9</c:v>
                </c:pt>
                <c:pt idx="4174">
                  <c:v>355.8</c:v>
                </c:pt>
                <c:pt idx="4175">
                  <c:v>355.7</c:v>
                </c:pt>
                <c:pt idx="4176">
                  <c:v>355.7</c:v>
                </c:pt>
                <c:pt idx="4177">
                  <c:v>355.6</c:v>
                </c:pt>
                <c:pt idx="4178">
                  <c:v>355.5</c:v>
                </c:pt>
                <c:pt idx="4179">
                  <c:v>355.5</c:v>
                </c:pt>
                <c:pt idx="4180">
                  <c:v>355.4</c:v>
                </c:pt>
                <c:pt idx="4181">
                  <c:v>355.4</c:v>
                </c:pt>
                <c:pt idx="4182">
                  <c:v>355.3</c:v>
                </c:pt>
                <c:pt idx="4183">
                  <c:v>355.2</c:v>
                </c:pt>
                <c:pt idx="4184">
                  <c:v>355.2</c:v>
                </c:pt>
                <c:pt idx="4185">
                  <c:v>355.1</c:v>
                </c:pt>
                <c:pt idx="4186">
                  <c:v>355.1</c:v>
                </c:pt>
                <c:pt idx="4187">
                  <c:v>355</c:v>
                </c:pt>
                <c:pt idx="4188">
                  <c:v>354.9</c:v>
                </c:pt>
                <c:pt idx="4189">
                  <c:v>354.9</c:v>
                </c:pt>
                <c:pt idx="4190">
                  <c:v>354.8</c:v>
                </c:pt>
                <c:pt idx="4191">
                  <c:v>354.8</c:v>
                </c:pt>
                <c:pt idx="4192">
                  <c:v>354.8</c:v>
                </c:pt>
                <c:pt idx="4193">
                  <c:v>354.7</c:v>
                </c:pt>
                <c:pt idx="4194">
                  <c:v>354.6</c:v>
                </c:pt>
                <c:pt idx="4195">
                  <c:v>354.6</c:v>
                </c:pt>
                <c:pt idx="4196">
                  <c:v>354.6</c:v>
                </c:pt>
                <c:pt idx="4197">
                  <c:v>354.5</c:v>
                </c:pt>
                <c:pt idx="4198">
                  <c:v>354.4</c:v>
                </c:pt>
                <c:pt idx="4199">
                  <c:v>354.4</c:v>
                </c:pt>
                <c:pt idx="4200">
                  <c:v>354.2</c:v>
                </c:pt>
                <c:pt idx="4201">
                  <c:v>354.2</c:v>
                </c:pt>
                <c:pt idx="4202">
                  <c:v>354.1</c:v>
                </c:pt>
                <c:pt idx="4203">
                  <c:v>354.1</c:v>
                </c:pt>
                <c:pt idx="4204">
                  <c:v>354</c:v>
                </c:pt>
                <c:pt idx="4205">
                  <c:v>354</c:v>
                </c:pt>
                <c:pt idx="4206">
                  <c:v>353.9</c:v>
                </c:pt>
                <c:pt idx="4207">
                  <c:v>353.9</c:v>
                </c:pt>
                <c:pt idx="4208">
                  <c:v>353.8</c:v>
                </c:pt>
                <c:pt idx="4209">
                  <c:v>353.6</c:v>
                </c:pt>
                <c:pt idx="4210">
                  <c:v>353.6</c:v>
                </c:pt>
                <c:pt idx="4211">
                  <c:v>353.6</c:v>
                </c:pt>
                <c:pt idx="4212">
                  <c:v>353.5</c:v>
                </c:pt>
                <c:pt idx="4213">
                  <c:v>353.5</c:v>
                </c:pt>
                <c:pt idx="4214">
                  <c:v>353.5</c:v>
                </c:pt>
                <c:pt idx="4215">
                  <c:v>353.4</c:v>
                </c:pt>
                <c:pt idx="4216">
                  <c:v>353.3</c:v>
                </c:pt>
                <c:pt idx="4217">
                  <c:v>353.2</c:v>
                </c:pt>
                <c:pt idx="4218">
                  <c:v>353.1</c:v>
                </c:pt>
                <c:pt idx="4219">
                  <c:v>353.2</c:v>
                </c:pt>
                <c:pt idx="4220">
                  <c:v>353</c:v>
                </c:pt>
                <c:pt idx="4221">
                  <c:v>353</c:v>
                </c:pt>
                <c:pt idx="4222">
                  <c:v>352.9</c:v>
                </c:pt>
                <c:pt idx="4223">
                  <c:v>352.8</c:v>
                </c:pt>
                <c:pt idx="4224">
                  <c:v>352.8</c:v>
                </c:pt>
                <c:pt idx="4225">
                  <c:v>352.7</c:v>
                </c:pt>
                <c:pt idx="4226">
                  <c:v>352.6</c:v>
                </c:pt>
                <c:pt idx="4227">
                  <c:v>352.6</c:v>
                </c:pt>
                <c:pt idx="4228">
                  <c:v>352.5</c:v>
                </c:pt>
                <c:pt idx="4229">
                  <c:v>352.5</c:v>
                </c:pt>
                <c:pt idx="4230">
                  <c:v>352.5</c:v>
                </c:pt>
                <c:pt idx="4231">
                  <c:v>352.4</c:v>
                </c:pt>
                <c:pt idx="4232">
                  <c:v>352.3</c:v>
                </c:pt>
                <c:pt idx="4233">
                  <c:v>352.2</c:v>
                </c:pt>
                <c:pt idx="4234">
                  <c:v>352.2</c:v>
                </c:pt>
                <c:pt idx="4235">
                  <c:v>352.1</c:v>
                </c:pt>
                <c:pt idx="4236">
                  <c:v>352.1</c:v>
                </c:pt>
                <c:pt idx="4237">
                  <c:v>352</c:v>
                </c:pt>
                <c:pt idx="4238">
                  <c:v>351.9</c:v>
                </c:pt>
                <c:pt idx="4239">
                  <c:v>351.9</c:v>
                </c:pt>
                <c:pt idx="4240">
                  <c:v>351.8</c:v>
                </c:pt>
                <c:pt idx="4241">
                  <c:v>351.7</c:v>
                </c:pt>
                <c:pt idx="4242">
                  <c:v>351.6</c:v>
                </c:pt>
                <c:pt idx="4243">
                  <c:v>351.6</c:v>
                </c:pt>
                <c:pt idx="4244">
                  <c:v>351.6</c:v>
                </c:pt>
                <c:pt idx="4245">
                  <c:v>351.5</c:v>
                </c:pt>
                <c:pt idx="4246">
                  <c:v>351.4</c:v>
                </c:pt>
                <c:pt idx="4247">
                  <c:v>351.3</c:v>
                </c:pt>
                <c:pt idx="4248">
                  <c:v>351.3</c:v>
                </c:pt>
                <c:pt idx="4249">
                  <c:v>351.2</c:v>
                </c:pt>
                <c:pt idx="4250">
                  <c:v>351.2</c:v>
                </c:pt>
                <c:pt idx="4251">
                  <c:v>351.2</c:v>
                </c:pt>
                <c:pt idx="4252">
                  <c:v>351</c:v>
                </c:pt>
                <c:pt idx="4253">
                  <c:v>351</c:v>
                </c:pt>
                <c:pt idx="4254">
                  <c:v>350.9</c:v>
                </c:pt>
                <c:pt idx="4255">
                  <c:v>350.9</c:v>
                </c:pt>
                <c:pt idx="4256">
                  <c:v>350.8</c:v>
                </c:pt>
                <c:pt idx="4257">
                  <c:v>350.7</c:v>
                </c:pt>
                <c:pt idx="4258">
                  <c:v>350.7</c:v>
                </c:pt>
                <c:pt idx="4259">
                  <c:v>350.6</c:v>
                </c:pt>
                <c:pt idx="4260">
                  <c:v>350.6</c:v>
                </c:pt>
                <c:pt idx="4261">
                  <c:v>350.5</c:v>
                </c:pt>
                <c:pt idx="4262">
                  <c:v>350.5</c:v>
                </c:pt>
                <c:pt idx="4263">
                  <c:v>350.4</c:v>
                </c:pt>
                <c:pt idx="4264">
                  <c:v>350.3</c:v>
                </c:pt>
                <c:pt idx="4265">
                  <c:v>350.3</c:v>
                </c:pt>
                <c:pt idx="4266">
                  <c:v>350.2</c:v>
                </c:pt>
                <c:pt idx="4267">
                  <c:v>350.1</c:v>
                </c:pt>
                <c:pt idx="4268">
                  <c:v>350.1</c:v>
                </c:pt>
                <c:pt idx="4269">
                  <c:v>350</c:v>
                </c:pt>
                <c:pt idx="4270">
                  <c:v>350</c:v>
                </c:pt>
                <c:pt idx="4271">
                  <c:v>349.8</c:v>
                </c:pt>
                <c:pt idx="4272">
                  <c:v>349.8</c:v>
                </c:pt>
                <c:pt idx="4273">
                  <c:v>349.8</c:v>
                </c:pt>
                <c:pt idx="4274">
                  <c:v>349.7</c:v>
                </c:pt>
                <c:pt idx="4275">
                  <c:v>349.5</c:v>
                </c:pt>
                <c:pt idx="4276">
                  <c:v>349.5</c:v>
                </c:pt>
                <c:pt idx="4277">
                  <c:v>349.5</c:v>
                </c:pt>
                <c:pt idx="4278">
                  <c:v>349.4</c:v>
                </c:pt>
                <c:pt idx="4279">
                  <c:v>349.4</c:v>
                </c:pt>
                <c:pt idx="4280">
                  <c:v>349.4</c:v>
                </c:pt>
                <c:pt idx="4281">
                  <c:v>349.3</c:v>
                </c:pt>
                <c:pt idx="4282">
                  <c:v>349.2</c:v>
                </c:pt>
                <c:pt idx="4283">
                  <c:v>349.1</c:v>
                </c:pt>
                <c:pt idx="4284">
                  <c:v>349.1</c:v>
                </c:pt>
                <c:pt idx="4285">
                  <c:v>349</c:v>
                </c:pt>
                <c:pt idx="4286">
                  <c:v>349</c:v>
                </c:pt>
                <c:pt idx="4287">
                  <c:v>348.9</c:v>
                </c:pt>
                <c:pt idx="4288">
                  <c:v>348.8</c:v>
                </c:pt>
                <c:pt idx="4289">
                  <c:v>348.8</c:v>
                </c:pt>
                <c:pt idx="4290">
                  <c:v>348.8</c:v>
                </c:pt>
                <c:pt idx="4291">
                  <c:v>348.7</c:v>
                </c:pt>
                <c:pt idx="4292">
                  <c:v>348.7</c:v>
                </c:pt>
                <c:pt idx="4293">
                  <c:v>348.5</c:v>
                </c:pt>
                <c:pt idx="4294">
                  <c:v>348.4</c:v>
                </c:pt>
                <c:pt idx="4295">
                  <c:v>348.4</c:v>
                </c:pt>
                <c:pt idx="4296">
                  <c:v>348.4</c:v>
                </c:pt>
                <c:pt idx="4297">
                  <c:v>348.3</c:v>
                </c:pt>
                <c:pt idx="4298">
                  <c:v>348.3</c:v>
                </c:pt>
                <c:pt idx="4299">
                  <c:v>348.1</c:v>
                </c:pt>
                <c:pt idx="4300">
                  <c:v>348.1</c:v>
                </c:pt>
                <c:pt idx="4301">
                  <c:v>348.1</c:v>
                </c:pt>
                <c:pt idx="4302">
                  <c:v>348</c:v>
                </c:pt>
                <c:pt idx="4303">
                  <c:v>347.9</c:v>
                </c:pt>
                <c:pt idx="4304">
                  <c:v>347.8</c:v>
                </c:pt>
                <c:pt idx="4305">
                  <c:v>347.8</c:v>
                </c:pt>
                <c:pt idx="4306">
                  <c:v>347.7</c:v>
                </c:pt>
                <c:pt idx="4307">
                  <c:v>347.7</c:v>
                </c:pt>
                <c:pt idx="4308">
                  <c:v>347.7</c:v>
                </c:pt>
                <c:pt idx="4309">
                  <c:v>347.7</c:v>
                </c:pt>
                <c:pt idx="4310">
                  <c:v>347.5</c:v>
                </c:pt>
                <c:pt idx="4311">
                  <c:v>347.4</c:v>
                </c:pt>
                <c:pt idx="4312">
                  <c:v>347.4</c:v>
                </c:pt>
                <c:pt idx="4313">
                  <c:v>347.4</c:v>
                </c:pt>
                <c:pt idx="4314">
                  <c:v>347.3</c:v>
                </c:pt>
                <c:pt idx="4315">
                  <c:v>347.2</c:v>
                </c:pt>
                <c:pt idx="4316">
                  <c:v>347.1</c:v>
                </c:pt>
                <c:pt idx="4317">
                  <c:v>347.1</c:v>
                </c:pt>
                <c:pt idx="4318">
                  <c:v>347.1</c:v>
                </c:pt>
                <c:pt idx="4319">
                  <c:v>347</c:v>
                </c:pt>
                <c:pt idx="4320">
                  <c:v>346.9</c:v>
                </c:pt>
                <c:pt idx="4321">
                  <c:v>346.9</c:v>
                </c:pt>
                <c:pt idx="4322">
                  <c:v>346.8</c:v>
                </c:pt>
                <c:pt idx="4323">
                  <c:v>346.8</c:v>
                </c:pt>
                <c:pt idx="4324">
                  <c:v>346.7</c:v>
                </c:pt>
                <c:pt idx="4325">
                  <c:v>346.6</c:v>
                </c:pt>
                <c:pt idx="4326">
                  <c:v>346.6</c:v>
                </c:pt>
                <c:pt idx="4327">
                  <c:v>346.5</c:v>
                </c:pt>
                <c:pt idx="4328">
                  <c:v>346.4</c:v>
                </c:pt>
                <c:pt idx="4329">
                  <c:v>346.3</c:v>
                </c:pt>
                <c:pt idx="4330">
                  <c:v>346.3</c:v>
                </c:pt>
                <c:pt idx="4331">
                  <c:v>346.2</c:v>
                </c:pt>
                <c:pt idx="4332">
                  <c:v>346.2</c:v>
                </c:pt>
                <c:pt idx="4333">
                  <c:v>346.1</c:v>
                </c:pt>
                <c:pt idx="4334">
                  <c:v>346.1</c:v>
                </c:pt>
                <c:pt idx="4335">
                  <c:v>346</c:v>
                </c:pt>
                <c:pt idx="4336">
                  <c:v>346</c:v>
                </c:pt>
                <c:pt idx="4337">
                  <c:v>345.9</c:v>
                </c:pt>
                <c:pt idx="4338">
                  <c:v>345.9</c:v>
                </c:pt>
                <c:pt idx="4339">
                  <c:v>345.8</c:v>
                </c:pt>
                <c:pt idx="4340">
                  <c:v>345.7</c:v>
                </c:pt>
                <c:pt idx="4341">
                  <c:v>345.6</c:v>
                </c:pt>
                <c:pt idx="4342">
                  <c:v>345.6</c:v>
                </c:pt>
                <c:pt idx="4343">
                  <c:v>345.6</c:v>
                </c:pt>
                <c:pt idx="4344">
                  <c:v>345.6</c:v>
                </c:pt>
                <c:pt idx="4345">
                  <c:v>345.5</c:v>
                </c:pt>
                <c:pt idx="4346">
                  <c:v>345.4</c:v>
                </c:pt>
                <c:pt idx="4347">
                  <c:v>345.3</c:v>
                </c:pt>
                <c:pt idx="4348">
                  <c:v>345.3</c:v>
                </c:pt>
                <c:pt idx="4349">
                  <c:v>345.2</c:v>
                </c:pt>
                <c:pt idx="4350">
                  <c:v>345.1</c:v>
                </c:pt>
                <c:pt idx="4351">
                  <c:v>345</c:v>
                </c:pt>
                <c:pt idx="4352">
                  <c:v>345</c:v>
                </c:pt>
                <c:pt idx="4353">
                  <c:v>344.9</c:v>
                </c:pt>
                <c:pt idx="4354">
                  <c:v>344.9</c:v>
                </c:pt>
                <c:pt idx="4355">
                  <c:v>344.8</c:v>
                </c:pt>
                <c:pt idx="4356">
                  <c:v>344.7</c:v>
                </c:pt>
                <c:pt idx="4357">
                  <c:v>344.7</c:v>
                </c:pt>
                <c:pt idx="4358">
                  <c:v>344.6</c:v>
                </c:pt>
                <c:pt idx="4359">
                  <c:v>344.6</c:v>
                </c:pt>
                <c:pt idx="4360">
                  <c:v>344.6</c:v>
                </c:pt>
                <c:pt idx="4361">
                  <c:v>344.5</c:v>
                </c:pt>
                <c:pt idx="4362">
                  <c:v>344.5</c:v>
                </c:pt>
                <c:pt idx="4363">
                  <c:v>344.4</c:v>
                </c:pt>
                <c:pt idx="4364">
                  <c:v>344.4</c:v>
                </c:pt>
                <c:pt idx="4365">
                  <c:v>344.3</c:v>
                </c:pt>
                <c:pt idx="4366">
                  <c:v>344.2</c:v>
                </c:pt>
                <c:pt idx="4367">
                  <c:v>344.2</c:v>
                </c:pt>
                <c:pt idx="4368">
                  <c:v>344</c:v>
                </c:pt>
                <c:pt idx="4369">
                  <c:v>343.9</c:v>
                </c:pt>
                <c:pt idx="4370">
                  <c:v>343.9</c:v>
                </c:pt>
                <c:pt idx="4371">
                  <c:v>343.9</c:v>
                </c:pt>
                <c:pt idx="4372">
                  <c:v>343.8</c:v>
                </c:pt>
                <c:pt idx="4373">
                  <c:v>343.7</c:v>
                </c:pt>
                <c:pt idx="4374">
                  <c:v>343.6</c:v>
                </c:pt>
                <c:pt idx="4375">
                  <c:v>343.6</c:v>
                </c:pt>
                <c:pt idx="4376">
                  <c:v>343.4</c:v>
                </c:pt>
                <c:pt idx="4377">
                  <c:v>343.4</c:v>
                </c:pt>
                <c:pt idx="4378">
                  <c:v>343.3</c:v>
                </c:pt>
                <c:pt idx="4379">
                  <c:v>343.2</c:v>
                </c:pt>
                <c:pt idx="4380">
                  <c:v>343.2</c:v>
                </c:pt>
                <c:pt idx="4381">
                  <c:v>343.1</c:v>
                </c:pt>
                <c:pt idx="4382">
                  <c:v>343</c:v>
                </c:pt>
                <c:pt idx="4383">
                  <c:v>343</c:v>
                </c:pt>
                <c:pt idx="4384">
                  <c:v>342.9</c:v>
                </c:pt>
                <c:pt idx="4385">
                  <c:v>343</c:v>
                </c:pt>
                <c:pt idx="4386">
                  <c:v>342.8</c:v>
                </c:pt>
                <c:pt idx="4387">
                  <c:v>342.7</c:v>
                </c:pt>
                <c:pt idx="4388">
                  <c:v>342.6</c:v>
                </c:pt>
                <c:pt idx="4389">
                  <c:v>342.6</c:v>
                </c:pt>
                <c:pt idx="4390">
                  <c:v>342.5</c:v>
                </c:pt>
                <c:pt idx="4391">
                  <c:v>342.4</c:v>
                </c:pt>
                <c:pt idx="4392">
                  <c:v>342.3</c:v>
                </c:pt>
                <c:pt idx="4393">
                  <c:v>342.3</c:v>
                </c:pt>
                <c:pt idx="4394">
                  <c:v>342.2</c:v>
                </c:pt>
                <c:pt idx="4395">
                  <c:v>342.3</c:v>
                </c:pt>
                <c:pt idx="4396">
                  <c:v>342.2</c:v>
                </c:pt>
                <c:pt idx="4397">
                  <c:v>342.1</c:v>
                </c:pt>
                <c:pt idx="4398">
                  <c:v>341.9</c:v>
                </c:pt>
                <c:pt idx="4399">
                  <c:v>341.9</c:v>
                </c:pt>
                <c:pt idx="4400">
                  <c:v>341.8</c:v>
                </c:pt>
                <c:pt idx="4401">
                  <c:v>341.8</c:v>
                </c:pt>
                <c:pt idx="4402">
                  <c:v>341.7</c:v>
                </c:pt>
                <c:pt idx="4403">
                  <c:v>341.7</c:v>
                </c:pt>
                <c:pt idx="4404">
                  <c:v>341.6</c:v>
                </c:pt>
                <c:pt idx="4405">
                  <c:v>341.5</c:v>
                </c:pt>
                <c:pt idx="4406">
                  <c:v>341.5</c:v>
                </c:pt>
                <c:pt idx="4407">
                  <c:v>341.4</c:v>
                </c:pt>
                <c:pt idx="4408">
                  <c:v>341.4</c:v>
                </c:pt>
                <c:pt idx="4409">
                  <c:v>341.3</c:v>
                </c:pt>
                <c:pt idx="4410">
                  <c:v>341.2</c:v>
                </c:pt>
                <c:pt idx="4411">
                  <c:v>341.2</c:v>
                </c:pt>
                <c:pt idx="4412">
                  <c:v>341.1</c:v>
                </c:pt>
                <c:pt idx="4413">
                  <c:v>341.1</c:v>
                </c:pt>
                <c:pt idx="4414">
                  <c:v>341</c:v>
                </c:pt>
                <c:pt idx="4415">
                  <c:v>340.9</c:v>
                </c:pt>
                <c:pt idx="4416">
                  <c:v>340.9</c:v>
                </c:pt>
                <c:pt idx="4417">
                  <c:v>340.8</c:v>
                </c:pt>
                <c:pt idx="4418">
                  <c:v>340.8</c:v>
                </c:pt>
                <c:pt idx="4419">
                  <c:v>340.7</c:v>
                </c:pt>
                <c:pt idx="4420">
                  <c:v>340.6</c:v>
                </c:pt>
                <c:pt idx="4421">
                  <c:v>340.5</c:v>
                </c:pt>
                <c:pt idx="4422">
                  <c:v>340.5</c:v>
                </c:pt>
                <c:pt idx="4423">
                  <c:v>340.4</c:v>
                </c:pt>
                <c:pt idx="4424">
                  <c:v>340.3</c:v>
                </c:pt>
                <c:pt idx="4425">
                  <c:v>340.3</c:v>
                </c:pt>
                <c:pt idx="4426">
                  <c:v>340.3</c:v>
                </c:pt>
                <c:pt idx="4427">
                  <c:v>340.2</c:v>
                </c:pt>
                <c:pt idx="4428">
                  <c:v>340.2</c:v>
                </c:pt>
                <c:pt idx="4429">
                  <c:v>340.1</c:v>
                </c:pt>
                <c:pt idx="4430">
                  <c:v>340.1</c:v>
                </c:pt>
                <c:pt idx="4431">
                  <c:v>339.9</c:v>
                </c:pt>
                <c:pt idx="4432">
                  <c:v>339.9</c:v>
                </c:pt>
                <c:pt idx="4433">
                  <c:v>339.9</c:v>
                </c:pt>
                <c:pt idx="4434">
                  <c:v>339.8</c:v>
                </c:pt>
                <c:pt idx="4435">
                  <c:v>339.8</c:v>
                </c:pt>
                <c:pt idx="4436">
                  <c:v>339.7</c:v>
                </c:pt>
                <c:pt idx="4437">
                  <c:v>339.6</c:v>
                </c:pt>
                <c:pt idx="4438">
                  <c:v>339.6</c:v>
                </c:pt>
                <c:pt idx="4439">
                  <c:v>339.5</c:v>
                </c:pt>
                <c:pt idx="4440">
                  <c:v>339.5</c:v>
                </c:pt>
                <c:pt idx="4441">
                  <c:v>339.4</c:v>
                </c:pt>
                <c:pt idx="4442">
                  <c:v>339.3</c:v>
                </c:pt>
                <c:pt idx="4443">
                  <c:v>339.2</c:v>
                </c:pt>
                <c:pt idx="4444">
                  <c:v>339.2</c:v>
                </c:pt>
                <c:pt idx="4445">
                  <c:v>339.2</c:v>
                </c:pt>
                <c:pt idx="4446">
                  <c:v>339.1</c:v>
                </c:pt>
                <c:pt idx="4447">
                  <c:v>339</c:v>
                </c:pt>
                <c:pt idx="4448">
                  <c:v>338.9</c:v>
                </c:pt>
                <c:pt idx="4449">
                  <c:v>338.8</c:v>
                </c:pt>
                <c:pt idx="4450">
                  <c:v>338.8</c:v>
                </c:pt>
                <c:pt idx="4451">
                  <c:v>338.8</c:v>
                </c:pt>
                <c:pt idx="4452">
                  <c:v>338.7</c:v>
                </c:pt>
                <c:pt idx="4453">
                  <c:v>338.6</c:v>
                </c:pt>
                <c:pt idx="4454">
                  <c:v>338.6</c:v>
                </c:pt>
                <c:pt idx="4455">
                  <c:v>338.5</c:v>
                </c:pt>
                <c:pt idx="4456">
                  <c:v>338.4</c:v>
                </c:pt>
                <c:pt idx="4457">
                  <c:v>338.4</c:v>
                </c:pt>
                <c:pt idx="4458">
                  <c:v>338.3</c:v>
                </c:pt>
                <c:pt idx="4459">
                  <c:v>338.3</c:v>
                </c:pt>
                <c:pt idx="4460">
                  <c:v>338.3</c:v>
                </c:pt>
                <c:pt idx="4461">
                  <c:v>338.2</c:v>
                </c:pt>
                <c:pt idx="4462">
                  <c:v>338.1</c:v>
                </c:pt>
                <c:pt idx="4463">
                  <c:v>338.1</c:v>
                </c:pt>
                <c:pt idx="4464">
                  <c:v>338</c:v>
                </c:pt>
                <c:pt idx="4465">
                  <c:v>337.9</c:v>
                </c:pt>
                <c:pt idx="4466">
                  <c:v>337.9</c:v>
                </c:pt>
                <c:pt idx="4467">
                  <c:v>337.8</c:v>
                </c:pt>
                <c:pt idx="4468">
                  <c:v>337.8</c:v>
                </c:pt>
                <c:pt idx="4469">
                  <c:v>337.6</c:v>
                </c:pt>
                <c:pt idx="4470">
                  <c:v>337.5</c:v>
                </c:pt>
                <c:pt idx="4471">
                  <c:v>337.5</c:v>
                </c:pt>
                <c:pt idx="4472">
                  <c:v>337.4</c:v>
                </c:pt>
                <c:pt idx="4473">
                  <c:v>337.4</c:v>
                </c:pt>
                <c:pt idx="4474">
                  <c:v>337.3</c:v>
                </c:pt>
                <c:pt idx="4475">
                  <c:v>337.2</c:v>
                </c:pt>
                <c:pt idx="4476">
                  <c:v>337.2</c:v>
                </c:pt>
                <c:pt idx="4477">
                  <c:v>337.1</c:v>
                </c:pt>
                <c:pt idx="4478">
                  <c:v>337.1</c:v>
                </c:pt>
                <c:pt idx="4479">
                  <c:v>337</c:v>
                </c:pt>
                <c:pt idx="4480">
                  <c:v>336.9</c:v>
                </c:pt>
                <c:pt idx="4481">
                  <c:v>336.9</c:v>
                </c:pt>
                <c:pt idx="4482">
                  <c:v>336.9</c:v>
                </c:pt>
                <c:pt idx="4483">
                  <c:v>336.7</c:v>
                </c:pt>
                <c:pt idx="4484">
                  <c:v>336.7</c:v>
                </c:pt>
                <c:pt idx="4485">
                  <c:v>336.7</c:v>
                </c:pt>
                <c:pt idx="4486">
                  <c:v>336.5</c:v>
                </c:pt>
                <c:pt idx="4487">
                  <c:v>336.4</c:v>
                </c:pt>
                <c:pt idx="4488">
                  <c:v>336.4</c:v>
                </c:pt>
                <c:pt idx="4489">
                  <c:v>336.4</c:v>
                </c:pt>
                <c:pt idx="4490">
                  <c:v>336.3</c:v>
                </c:pt>
                <c:pt idx="4491">
                  <c:v>336.3</c:v>
                </c:pt>
                <c:pt idx="4492">
                  <c:v>336.1</c:v>
                </c:pt>
                <c:pt idx="4493">
                  <c:v>336.1</c:v>
                </c:pt>
                <c:pt idx="4494">
                  <c:v>336.1</c:v>
                </c:pt>
                <c:pt idx="4495">
                  <c:v>336</c:v>
                </c:pt>
                <c:pt idx="4496">
                  <c:v>335.9</c:v>
                </c:pt>
                <c:pt idx="4497">
                  <c:v>335.9</c:v>
                </c:pt>
                <c:pt idx="4498">
                  <c:v>335.7</c:v>
                </c:pt>
                <c:pt idx="4499">
                  <c:v>335.7</c:v>
                </c:pt>
                <c:pt idx="4500">
                  <c:v>335.7</c:v>
                </c:pt>
                <c:pt idx="4501">
                  <c:v>335.6</c:v>
                </c:pt>
                <c:pt idx="4502">
                  <c:v>335.6</c:v>
                </c:pt>
                <c:pt idx="4503">
                  <c:v>335.6</c:v>
                </c:pt>
                <c:pt idx="4504">
                  <c:v>335.6</c:v>
                </c:pt>
                <c:pt idx="4505">
                  <c:v>335.5</c:v>
                </c:pt>
                <c:pt idx="4506">
                  <c:v>335.4</c:v>
                </c:pt>
                <c:pt idx="4507">
                  <c:v>335.4</c:v>
                </c:pt>
                <c:pt idx="4508">
                  <c:v>335.2</c:v>
                </c:pt>
                <c:pt idx="4509">
                  <c:v>335.1</c:v>
                </c:pt>
                <c:pt idx="4510">
                  <c:v>335</c:v>
                </c:pt>
                <c:pt idx="4511">
                  <c:v>335</c:v>
                </c:pt>
                <c:pt idx="4512">
                  <c:v>335</c:v>
                </c:pt>
                <c:pt idx="4513">
                  <c:v>334.8</c:v>
                </c:pt>
                <c:pt idx="4514">
                  <c:v>334.8</c:v>
                </c:pt>
                <c:pt idx="4515">
                  <c:v>334.8</c:v>
                </c:pt>
                <c:pt idx="4516">
                  <c:v>334.7</c:v>
                </c:pt>
                <c:pt idx="4517">
                  <c:v>334.7</c:v>
                </c:pt>
                <c:pt idx="4518">
                  <c:v>334.5</c:v>
                </c:pt>
                <c:pt idx="4519">
                  <c:v>334.5</c:v>
                </c:pt>
                <c:pt idx="4520">
                  <c:v>334.4</c:v>
                </c:pt>
                <c:pt idx="4521">
                  <c:v>334.3</c:v>
                </c:pt>
                <c:pt idx="4522">
                  <c:v>334.3</c:v>
                </c:pt>
                <c:pt idx="4523">
                  <c:v>334.3</c:v>
                </c:pt>
                <c:pt idx="4524">
                  <c:v>334.2</c:v>
                </c:pt>
                <c:pt idx="4525">
                  <c:v>334.1</c:v>
                </c:pt>
                <c:pt idx="4526">
                  <c:v>334.1</c:v>
                </c:pt>
                <c:pt idx="4527">
                  <c:v>334</c:v>
                </c:pt>
                <c:pt idx="4528">
                  <c:v>334</c:v>
                </c:pt>
                <c:pt idx="4529">
                  <c:v>333.9</c:v>
                </c:pt>
                <c:pt idx="4530">
                  <c:v>333.8</c:v>
                </c:pt>
                <c:pt idx="4531">
                  <c:v>333.7</c:v>
                </c:pt>
                <c:pt idx="4532">
                  <c:v>333.7</c:v>
                </c:pt>
                <c:pt idx="4533">
                  <c:v>333.7</c:v>
                </c:pt>
                <c:pt idx="4534">
                  <c:v>333.6</c:v>
                </c:pt>
                <c:pt idx="4535">
                  <c:v>333.5</c:v>
                </c:pt>
                <c:pt idx="4536">
                  <c:v>333.4</c:v>
                </c:pt>
                <c:pt idx="4537">
                  <c:v>333.4</c:v>
                </c:pt>
                <c:pt idx="4538">
                  <c:v>333.3</c:v>
                </c:pt>
                <c:pt idx="4539">
                  <c:v>333.2</c:v>
                </c:pt>
                <c:pt idx="4540">
                  <c:v>333.2</c:v>
                </c:pt>
                <c:pt idx="4541">
                  <c:v>333.1</c:v>
                </c:pt>
                <c:pt idx="4542">
                  <c:v>333.2</c:v>
                </c:pt>
                <c:pt idx="4543">
                  <c:v>333</c:v>
                </c:pt>
                <c:pt idx="4544">
                  <c:v>332.9</c:v>
                </c:pt>
                <c:pt idx="4545">
                  <c:v>332.9</c:v>
                </c:pt>
                <c:pt idx="4546">
                  <c:v>332.8</c:v>
                </c:pt>
                <c:pt idx="4547">
                  <c:v>332.7</c:v>
                </c:pt>
                <c:pt idx="4548">
                  <c:v>332.6</c:v>
                </c:pt>
                <c:pt idx="4549">
                  <c:v>332.6</c:v>
                </c:pt>
                <c:pt idx="4550">
                  <c:v>332.6</c:v>
                </c:pt>
                <c:pt idx="4551">
                  <c:v>332.5</c:v>
                </c:pt>
                <c:pt idx="4552">
                  <c:v>332.5</c:v>
                </c:pt>
                <c:pt idx="4553">
                  <c:v>332.3</c:v>
                </c:pt>
                <c:pt idx="4554">
                  <c:v>332.3</c:v>
                </c:pt>
                <c:pt idx="4555">
                  <c:v>332.2</c:v>
                </c:pt>
                <c:pt idx="4556">
                  <c:v>332.1</c:v>
                </c:pt>
                <c:pt idx="4557">
                  <c:v>332.1</c:v>
                </c:pt>
                <c:pt idx="4558">
                  <c:v>332.1</c:v>
                </c:pt>
                <c:pt idx="4559">
                  <c:v>332</c:v>
                </c:pt>
                <c:pt idx="4560">
                  <c:v>331.8</c:v>
                </c:pt>
                <c:pt idx="4561">
                  <c:v>331.8</c:v>
                </c:pt>
                <c:pt idx="4562">
                  <c:v>331.8</c:v>
                </c:pt>
                <c:pt idx="4563">
                  <c:v>331.7</c:v>
                </c:pt>
                <c:pt idx="4564">
                  <c:v>331.6</c:v>
                </c:pt>
                <c:pt idx="4565">
                  <c:v>331.5</c:v>
                </c:pt>
                <c:pt idx="4566">
                  <c:v>331.5</c:v>
                </c:pt>
                <c:pt idx="4567">
                  <c:v>331.5</c:v>
                </c:pt>
                <c:pt idx="4568">
                  <c:v>331.4</c:v>
                </c:pt>
                <c:pt idx="4569">
                  <c:v>331.4</c:v>
                </c:pt>
                <c:pt idx="4570">
                  <c:v>331.2</c:v>
                </c:pt>
                <c:pt idx="4571">
                  <c:v>331.2</c:v>
                </c:pt>
                <c:pt idx="4572">
                  <c:v>331.2</c:v>
                </c:pt>
                <c:pt idx="4573">
                  <c:v>331.1</c:v>
                </c:pt>
                <c:pt idx="4574">
                  <c:v>331.1</c:v>
                </c:pt>
                <c:pt idx="4575">
                  <c:v>330.9</c:v>
                </c:pt>
                <c:pt idx="4576">
                  <c:v>330.9</c:v>
                </c:pt>
                <c:pt idx="4577">
                  <c:v>330.9</c:v>
                </c:pt>
                <c:pt idx="4578">
                  <c:v>330.8</c:v>
                </c:pt>
                <c:pt idx="4579">
                  <c:v>330.8</c:v>
                </c:pt>
                <c:pt idx="4580">
                  <c:v>330.6</c:v>
                </c:pt>
                <c:pt idx="4581">
                  <c:v>330.6</c:v>
                </c:pt>
                <c:pt idx="4582">
                  <c:v>330.5</c:v>
                </c:pt>
                <c:pt idx="4583">
                  <c:v>330.5</c:v>
                </c:pt>
                <c:pt idx="4584">
                  <c:v>330.3</c:v>
                </c:pt>
                <c:pt idx="4585">
                  <c:v>330.3</c:v>
                </c:pt>
                <c:pt idx="4586">
                  <c:v>330.2</c:v>
                </c:pt>
                <c:pt idx="4587">
                  <c:v>330.2</c:v>
                </c:pt>
                <c:pt idx="4588">
                  <c:v>330.1</c:v>
                </c:pt>
                <c:pt idx="4589">
                  <c:v>330</c:v>
                </c:pt>
                <c:pt idx="4590">
                  <c:v>329.9</c:v>
                </c:pt>
                <c:pt idx="4591">
                  <c:v>329.8</c:v>
                </c:pt>
                <c:pt idx="4592">
                  <c:v>329.8</c:v>
                </c:pt>
                <c:pt idx="4593">
                  <c:v>329.7</c:v>
                </c:pt>
                <c:pt idx="4594">
                  <c:v>329.7</c:v>
                </c:pt>
                <c:pt idx="4595">
                  <c:v>329.6</c:v>
                </c:pt>
                <c:pt idx="4596">
                  <c:v>329.7</c:v>
                </c:pt>
                <c:pt idx="4597">
                  <c:v>329.5</c:v>
                </c:pt>
                <c:pt idx="4598">
                  <c:v>329.5</c:v>
                </c:pt>
                <c:pt idx="4599">
                  <c:v>329.4</c:v>
                </c:pt>
                <c:pt idx="4600">
                  <c:v>329.4</c:v>
                </c:pt>
                <c:pt idx="4601">
                  <c:v>329.2</c:v>
                </c:pt>
                <c:pt idx="4602">
                  <c:v>329.1</c:v>
                </c:pt>
                <c:pt idx="4603">
                  <c:v>329.1</c:v>
                </c:pt>
                <c:pt idx="4604">
                  <c:v>329</c:v>
                </c:pt>
                <c:pt idx="4605">
                  <c:v>329</c:v>
                </c:pt>
                <c:pt idx="4606">
                  <c:v>328.9</c:v>
                </c:pt>
                <c:pt idx="4607">
                  <c:v>328.8</c:v>
                </c:pt>
                <c:pt idx="4608">
                  <c:v>328.8</c:v>
                </c:pt>
                <c:pt idx="4609">
                  <c:v>328.7</c:v>
                </c:pt>
                <c:pt idx="4610">
                  <c:v>328.6</c:v>
                </c:pt>
                <c:pt idx="4611">
                  <c:v>328.6</c:v>
                </c:pt>
                <c:pt idx="4612">
                  <c:v>328.5</c:v>
                </c:pt>
                <c:pt idx="4613">
                  <c:v>328.5</c:v>
                </c:pt>
                <c:pt idx="4614">
                  <c:v>328.3</c:v>
                </c:pt>
                <c:pt idx="4615">
                  <c:v>328.3</c:v>
                </c:pt>
                <c:pt idx="4616">
                  <c:v>328.3</c:v>
                </c:pt>
                <c:pt idx="4617">
                  <c:v>328.2</c:v>
                </c:pt>
                <c:pt idx="4618">
                  <c:v>328.2</c:v>
                </c:pt>
                <c:pt idx="4619">
                  <c:v>328</c:v>
                </c:pt>
                <c:pt idx="4620">
                  <c:v>328</c:v>
                </c:pt>
                <c:pt idx="4621">
                  <c:v>328</c:v>
                </c:pt>
                <c:pt idx="4622">
                  <c:v>327.9</c:v>
                </c:pt>
                <c:pt idx="4623">
                  <c:v>327.8</c:v>
                </c:pt>
                <c:pt idx="4624">
                  <c:v>327.7</c:v>
                </c:pt>
                <c:pt idx="4625">
                  <c:v>327.7</c:v>
                </c:pt>
                <c:pt idx="4626">
                  <c:v>327.7</c:v>
                </c:pt>
                <c:pt idx="4627">
                  <c:v>327.7</c:v>
                </c:pt>
                <c:pt idx="4628">
                  <c:v>327.60000000000002</c:v>
                </c:pt>
                <c:pt idx="4629">
                  <c:v>327.39999999999998</c:v>
                </c:pt>
                <c:pt idx="4630">
                  <c:v>327.39999999999998</c:v>
                </c:pt>
                <c:pt idx="4631">
                  <c:v>327.3</c:v>
                </c:pt>
                <c:pt idx="4632">
                  <c:v>327.2</c:v>
                </c:pt>
                <c:pt idx="4633">
                  <c:v>327.2</c:v>
                </c:pt>
                <c:pt idx="4634">
                  <c:v>327.10000000000002</c:v>
                </c:pt>
                <c:pt idx="4635">
                  <c:v>327</c:v>
                </c:pt>
                <c:pt idx="4636">
                  <c:v>327</c:v>
                </c:pt>
                <c:pt idx="4637">
                  <c:v>326.89999999999998</c:v>
                </c:pt>
                <c:pt idx="4638">
                  <c:v>326.89999999999998</c:v>
                </c:pt>
                <c:pt idx="4639">
                  <c:v>326.8</c:v>
                </c:pt>
                <c:pt idx="4640">
                  <c:v>326.8</c:v>
                </c:pt>
                <c:pt idx="4641">
                  <c:v>326.7</c:v>
                </c:pt>
                <c:pt idx="4642">
                  <c:v>326.60000000000002</c:v>
                </c:pt>
                <c:pt idx="4643">
                  <c:v>326.60000000000002</c:v>
                </c:pt>
                <c:pt idx="4644">
                  <c:v>326.5</c:v>
                </c:pt>
                <c:pt idx="4645">
                  <c:v>326.39999999999998</c:v>
                </c:pt>
                <c:pt idx="4646">
                  <c:v>326.3</c:v>
                </c:pt>
                <c:pt idx="4647">
                  <c:v>326.2</c:v>
                </c:pt>
                <c:pt idx="4648">
                  <c:v>326.2</c:v>
                </c:pt>
                <c:pt idx="4649">
                  <c:v>326.2</c:v>
                </c:pt>
                <c:pt idx="4650">
                  <c:v>326</c:v>
                </c:pt>
                <c:pt idx="4651">
                  <c:v>326</c:v>
                </c:pt>
                <c:pt idx="4652">
                  <c:v>325.89999999999998</c:v>
                </c:pt>
                <c:pt idx="4653">
                  <c:v>325.89999999999998</c:v>
                </c:pt>
                <c:pt idx="4654">
                  <c:v>325.89999999999998</c:v>
                </c:pt>
                <c:pt idx="4655">
                  <c:v>325.8</c:v>
                </c:pt>
                <c:pt idx="4656">
                  <c:v>325.7</c:v>
                </c:pt>
                <c:pt idx="4657">
                  <c:v>325.60000000000002</c:v>
                </c:pt>
                <c:pt idx="4658">
                  <c:v>325.60000000000002</c:v>
                </c:pt>
                <c:pt idx="4659">
                  <c:v>325.5</c:v>
                </c:pt>
                <c:pt idx="4660">
                  <c:v>325.39999999999998</c:v>
                </c:pt>
                <c:pt idx="4661">
                  <c:v>325.39999999999998</c:v>
                </c:pt>
                <c:pt idx="4662">
                  <c:v>325.3</c:v>
                </c:pt>
                <c:pt idx="4663">
                  <c:v>325.2</c:v>
                </c:pt>
                <c:pt idx="4664">
                  <c:v>325.2</c:v>
                </c:pt>
                <c:pt idx="4665">
                  <c:v>325.10000000000002</c:v>
                </c:pt>
                <c:pt idx="4666">
                  <c:v>325</c:v>
                </c:pt>
                <c:pt idx="4667">
                  <c:v>324.89999999999998</c:v>
                </c:pt>
                <c:pt idx="4668">
                  <c:v>324.89999999999998</c:v>
                </c:pt>
                <c:pt idx="4669">
                  <c:v>324.8</c:v>
                </c:pt>
                <c:pt idx="4670">
                  <c:v>324.8</c:v>
                </c:pt>
                <c:pt idx="4671">
                  <c:v>324.7</c:v>
                </c:pt>
                <c:pt idx="4672">
                  <c:v>324.60000000000002</c:v>
                </c:pt>
                <c:pt idx="4673">
                  <c:v>324.60000000000002</c:v>
                </c:pt>
                <c:pt idx="4674">
                  <c:v>324.5</c:v>
                </c:pt>
                <c:pt idx="4675">
                  <c:v>324.5</c:v>
                </c:pt>
                <c:pt idx="4676">
                  <c:v>324.39999999999998</c:v>
                </c:pt>
                <c:pt idx="4677">
                  <c:v>324.3</c:v>
                </c:pt>
                <c:pt idx="4678">
                  <c:v>324.2</c:v>
                </c:pt>
                <c:pt idx="4679">
                  <c:v>324.2</c:v>
                </c:pt>
                <c:pt idx="4680">
                  <c:v>324.10000000000002</c:v>
                </c:pt>
                <c:pt idx="4681">
                  <c:v>324</c:v>
                </c:pt>
                <c:pt idx="4682">
                  <c:v>324</c:v>
                </c:pt>
                <c:pt idx="4683">
                  <c:v>323.89999999999998</c:v>
                </c:pt>
                <c:pt idx="4684">
                  <c:v>323.8</c:v>
                </c:pt>
                <c:pt idx="4685">
                  <c:v>323.8</c:v>
                </c:pt>
                <c:pt idx="4686">
                  <c:v>323.7</c:v>
                </c:pt>
                <c:pt idx="4687">
                  <c:v>323.7</c:v>
                </c:pt>
                <c:pt idx="4688">
                  <c:v>323.60000000000002</c:v>
                </c:pt>
                <c:pt idx="4689">
                  <c:v>323.39999999999998</c:v>
                </c:pt>
                <c:pt idx="4690">
                  <c:v>323.39999999999998</c:v>
                </c:pt>
                <c:pt idx="4691">
                  <c:v>323.39999999999998</c:v>
                </c:pt>
                <c:pt idx="4692">
                  <c:v>323.3</c:v>
                </c:pt>
                <c:pt idx="4693">
                  <c:v>323.2</c:v>
                </c:pt>
                <c:pt idx="4694">
                  <c:v>323.10000000000002</c:v>
                </c:pt>
                <c:pt idx="4695">
                  <c:v>323.10000000000002</c:v>
                </c:pt>
                <c:pt idx="4696">
                  <c:v>323.10000000000002</c:v>
                </c:pt>
                <c:pt idx="4697">
                  <c:v>322.89999999999998</c:v>
                </c:pt>
                <c:pt idx="4698">
                  <c:v>322.89999999999998</c:v>
                </c:pt>
                <c:pt idx="4699">
                  <c:v>322.8</c:v>
                </c:pt>
                <c:pt idx="4700">
                  <c:v>322.7</c:v>
                </c:pt>
                <c:pt idx="4701">
                  <c:v>322.7</c:v>
                </c:pt>
                <c:pt idx="4702">
                  <c:v>322.60000000000002</c:v>
                </c:pt>
                <c:pt idx="4703">
                  <c:v>322.5</c:v>
                </c:pt>
                <c:pt idx="4704">
                  <c:v>322.5</c:v>
                </c:pt>
                <c:pt idx="4705">
                  <c:v>322.39999999999998</c:v>
                </c:pt>
                <c:pt idx="4706">
                  <c:v>322.3</c:v>
                </c:pt>
                <c:pt idx="4707">
                  <c:v>322.3</c:v>
                </c:pt>
                <c:pt idx="4708">
                  <c:v>322.3</c:v>
                </c:pt>
                <c:pt idx="4709">
                  <c:v>322.2</c:v>
                </c:pt>
                <c:pt idx="4710">
                  <c:v>322</c:v>
                </c:pt>
                <c:pt idx="4711">
                  <c:v>322</c:v>
                </c:pt>
                <c:pt idx="4712">
                  <c:v>321.89999999999998</c:v>
                </c:pt>
                <c:pt idx="4713">
                  <c:v>321.89999999999998</c:v>
                </c:pt>
                <c:pt idx="4714">
                  <c:v>321.89999999999998</c:v>
                </c:pt>
                <c:pt idx="4715">
                  <c:v>321.7</c:v>
                </c:pt>
                <c:pt idx="4716">
                  <c:v>321.7</c:v>
                </c:pt>
                <c:pt idx="4717">
                  <c:v>321.7</c:v>
                </c:pt>
                <c:pt idx="4718">
                  <c:v>321.60000000000002</c:v>
                </c:pt>
                <c:pt idx="4719">
                  <c:v>321.5</c:v>
                </c:pt>
                <c:pt idx="4720">
                  <c:v>321.39999999999998</c:v>
                </c:pt>
                <c:pt idx="4721">
                  <c:v>321.3</c:v>
                </c:pt>
                <c:pt idx="4722">
                  <c:v>321.3</c:v>
                </c:pt>
                <c:pt idx="4723">
                  <c:v>321.3</c:v>
                </c:pt>
                <c:pt idx="4724">
                  <c:v>321.2</c:v>
                </c:pt>
                <c:pt idx="4725">
                  <c:v>321.10000000000002</c:v>
                </c:pt>
                <c:pt idx="4726">
                  <c:v>321</c:v>
                </c:pt>
                <c:pt idx="4727">
                  <c:v>321</c:v>
                </c:pt>
                <c:pt idx="4728">
                  <c:v>320.89999999999998</c:v>
                </c:pt>
                <c:pt idx="4729">
                  <c:v>320.89999999999998</c:v>
                </c:pt>
                <c:pt idx="4730">
                  <c:v>320.8</c:v>
                </c:pt>
                <c:pt idx="4731">
                  <c:v>320.7</c:v>
                </c:pt>
                <c:pt idx="4732">
                  <c:v>320.7</c:v>
                </c:pt>
                <c:pt idx="4733">
                  <c:v>320.5</c:v>
                </c:pt>
                <c:pt idx="4734">
                  <c:v>320.39999999999998</c:v>
                </c:pt>
                <c:pt idx="4735">
                  <c:v>320.3</c:v>
                </c:pt>
                <c:pt idx="4736">
                  <c:v>320.3</c:v>
                </c:pt>
                <c:pt idx="4737">
                  <c:v>320.3</c:v>
                </c:pt>
                <c:pt idx="4738">
                  <c:v>320.3</c:v>
                </c:pt>
                <c:pt idx="4739">
                  <c:v>320.2</c:v>
                </c:pt>
                <c:pt idx="4740">
                  <c:v>320.10000000000002</c:v>
                </c:pt>
                <c:pt idx="4741">
                  <c:v>320.10000000000002</c:v>
                </c:pt>
                <c:pt idx="4742">
                  <c:v>319.89999999999998</c:v>
                </c:pt>
                <c:pt idx="4743">
                  <c:v>319.89999999999998</c:v>
                </c:pt>
                <c:pt idx="4744">
                  <c:v>319.7</c:v>
                </c:pt>
                <c:pt idx="4745">
                  <c:v>319.7</c:v>
                </c:pt>
                <c:pt idx="4746">
                  <c:v>319.60000000000002</c:v>
                </c:pt>
                <c:pt idx="4747">
                  <c:v>319.60000000000002</c:v>
                </c:pt>
                <c:pt idx="4748">
                  <c:v>319.60000000000002</c:v>
                </c:pt>
                <c:pt idx="4749">
                  <c:v>319.60000000000002</c:v>
                </c:pt>
                <c:pt idx="4750">
                  <c:v>319.39999999999998</c:v>
                </c:pt>
                <c:pt idx="4751">
                  <c:v>319.3</c:v>
                </c:pt>
                <c:pt idx="4752">
                  <c:v>319.3</c:v>
                </c:pt>
                <c:pt idx="4753">
                  <c:v>319.2</c:v>
                </c:pt>
                <c:pt idx="4754">
                  <c:v>319.2</c:v>
                </c:pt>
                <c:pt idx="4755">
                  <c:v>319.10000000000002</c:v>
                </c:pt>
                <c:pt idx="4756">
                  <c:v>319.10000000000002</c:v>
                </c:pt>
                <c:pt idx="4757">
                  <c:v>319</c:v>
                </c:pt>
                <c:pt idx="4758">
                  <c:v>319</c:v>
                </c:pt>
                <c:pt idx="4759">
                  <c:v>318.89999999999998</c:v>
                </c:pt>
                <c:pt idx="4760">
                  <c:v>318.7</c:v>
                </c:pt>
                <c:pt idx="4761">
                  <c:v>318.7</c:v>
                </c:pt>
                <c:pt idx="4762">
                  <c:v>318.7</c:v>
                </c:pt>
                <c:pt idx="4763">
                  <c:v>318.60000000000002</c:v>
                </c:pt>
                <c:pt idx="4764">
                  <c:v>318.5</c:v>
                </c:pt>
                <c:pt idx="4765">
                  <c:v>318.5</c:v>
                </c:pt>
                <c:pt idx="4766">
                  <c:v>318.39999999999998</c:v>
                </c:pt>
                <c:pt idx="4767">
                  <c:v>318.39999999999998</c:v>
                </c:pt>
                <c:pt idx="4768">
                  <c:v>318.2</c:v>
                </c:pt>
                <c:pt idx="4769">
                  <c:v>318.2</c:v>
                </c:pt>
                <c:pt idx="4770">
                  <c:v>318.2</c:v>
                </c:pt>
                <c:pt idx="4771">
                  <c:v>318.10000000000002</c:v>
                </c:pt>
                <c:pt idx="4772">
                  <c:v>317.89999999999998</c:v>
                </c:pt>
                <c:pt idx="4773">
                  <c:v>317.89999999999998</c:v>
                </c:pt>
                <c:pt idx="4774">
                  <c:v>317.8</c:v>
                </c:pt>
                <c:pt idx="4775">
                  <c:v>317.8</c:v>
                </c:pt>
                <c:pt idx="4776">
                  <c:v>317.60000000000002</c:v>
                </c:pt>
                <c:pt idx="4777">
                  <c:v>317.60000000000002</c:v>
                </c:pt>
                <c:pt idx="4778">
                  <c:v>317.5</c:v>
                </c:pt>
                <c:pt idx="4779">
                  <c:v>317.39999999999998</c:v>
                </c:pt>
                <c:pt idx="4780">
                  <c:v>317.39999999999998</c:v>
                </c:pt>
                <c:pt idx="4781">
                  <c:v>317.3</c:v>
                </c:pt>
                <c:pt idx="4782">
                  <c:v>317.2</c:v>
                </c:pt>
                <c:pt idx="4783">
                  <c:v>317.2</c:v>
                </c:pt>
                <c:pt idx="4784">
                  <c:v>317.10000000000002</c:v>
                </c:pt>
                <c:pt idx="4785">
                  <c:v>317</c:v>
                </c:pt>
                <c:pt idx="4786">
                  <c:v>317</c:v>
                </c:pt>
                <c:pt idx="4787">
                  <c:v>316.89999999999998</c:v>
                </c:pt>
                <c:pt idx="4788">
                  <c:v>316.89999999999998</c:v>
                </c:pt>
                <c:pt idx="4789">
                  <c:v>316.8</c:v>
                </c:pt>
                <c:pt idx="4790">
                  <c:v>316.8</c:v>
                </c:pt>
                <c:pt idx="4791">
                  <c:v>316.7</c:v>
                </c:pt>
                <c:pt idx="4792">
                  <c:v>316.7</c:v>
                </c:pt>
                <c:pt idx="4793">
                  <c:v>316.60000000000002</c:v>
                </c:pt>
                <c:pt idx="4794">
                  <c:v>316.5</c:v>
                </c:pt>
                <c:pt idx="4795">
                  <c:v>316.39999999999998</c:v>
                </c:pt>
                <c:pt idx="4796">
                  <c:v>316.39999999999998</c:v>
                </c:pt>
                <c:pt idx="4797">
                  <c:v>316.3</c:v>
                </c:pt>
                <c:pt idx="4798">
                  <c:v>316.2</c:v>
                </c:pt>
                <c:pt idx="4799">
                  <c:v>316.2</c:v>
                </c:pt>
                <c:pt idx="4800">
                  <c:v>316.10000000000002</c:v>
                </c:pt>
                <c:pt idx="4801">
                  <c:v>316.10000000000002</c:v>
                </c:pt>
                <c:pt idx="4802">
                  <c:v>315.89999999999998</c:v>
                </c:pt>
                <c:pt idx="4803">
                  <c:v>315.8</c:v>
                </c:pt>
                <c:pt idx="4804">
                  <c:v>315.8</c:v>
                </c:pt>
                <c:pt idx="4805">
                  <c:v>315.7</c:v>
                </c:pt>
                <c:pt idx="4806">
                  <c:v>315.60000000000002</c:v>
                </c:pt>
                <c:pt idx="4807">
                  <c:v>315.60000000000002</c:v>
                </c:pt>
                <c:pt idx="4808">
                  <c:v>315.5</c:v>
                </c:pt>
                <c:pt idx="4809">
                  <c:v>315.5</c:v>
                </c:pt>
                <c:pt idx="4810">
                  <c:v>315.39999999999998</c:v>
                </c:pt>
                <c:pt idx="4811">
                  <c:v>315.3</c:v>
                </c:pt>
                <c:pt idx="4812">
                  <c:v>315.2</c:v>
                </c:pt>
                <c:pt idx="4813">
                  <c:v>315.2</c:v>
                </c:pt>
                <c:pt idx="4814">
                  <c:v>315.10000000000002</c:v>
                </c:pt>
                <c:pt idx="4815">
                  <c:v>315</c:v>
                </c:pt>
                <c:pt idx="4816">
                  <c:v>315</c:v>
                </c:pt>
                <c:pt idx="4817">
                  <c:v>314.8</c:v>
                </c:pt>
                <c:pt idx="4818">
                  <c:v>314.8</c:v>
                </c:pt>
                <c:pt idx="4819">
                  <c:v>314.7</c:v>
                </c:pt>
                <c:pt idx="4820">
                  <c:v>314.7</c:v>
                </c:pt>
                <c:pt idx="4821">
                  <c:v>314.7</c:v>
                </c:pt>
                <c:pt idx="4822">
                  <c:v>314.5</c:v>
                </c:pt>
                <c:pt idx="4823">
                  <c:v>314.5</c:v>
                </c:pt>
                <c:pt idx="4824">
                  <c:v>314.39999999999998</c:v>
                </c:pt>
                <c:pt idx="4825">
                  <c:v>314.39999999999998</c:v>
                </c:pt>
                <c:pt idx="4826">
                  <c:v>314.3</c:v>
                </c:pt>
                <c:pt idx="4827">
                  <c:v>314.2</c:v>
                </c:pt>
                <c:pt idx="4828">
                  <c:v>314.2</c:v>
                </c:pt>
                <c:pt idx="4829">
                  <c:v>314.10000000000002</c:v>
                </c:pt>
                <c:pt idx="4830">
                  <c:v>313.89999999999998</c:v>
                </c:pt>
                <c:pt idx="4831">
                  <c:v>313.89999999999998</c:v>
                </c:pt>
                <c:pt idx="4832">
                  <c:v>313.8</c:v>
                </c:pt>
                <c:pt idx="4833">
                  <c:v>313.8</c:v>
                </c:pt>
                <c:pt idx="4834">
                  <c:v>313.7</c:v>
                </c:pt>
                <c:pt idx="4835">
                  <c:v>313.7</c:v>
                </c:pt>
                <c:pt idx="4836">
                  <c:v>313.60000000000002</c:v>
                </c:pt>
                <c:pt idx="4837">
                  <c:v>313.5</c:v>
                </c:pt>
                <c:pt idx="4838">
                  <c:v>313.39999999999998</c:v>
                </c:pt>
                <c:pt idx="4839">
                  <c:v>313.3</c:v>
                </c:pt>
                <c:pt idx="4840">
                  <c:v>313.3</c:v>
                </c:pt>
                <c:pt idx="4841">
                  <c:v>313.2</c:v>
                </c:pt>
                <c:pt idx="4842">
                  <c:v>313.2</c:v>
                </c:pt>
                <c:pt idx="4843">
                  <c:v>313</c:v>
                </c:pt>
                <c:pt idx="4844">
                  <c:v>313</c:v>
                </c:pt>
                <c:pt idx="4845">
                  <c:v>312.89999999999998</c:v>
                </c:pt>
                <c:pt idx="4846">
                  <c:v>312.89999999999998</c:v>
                </c:pt>
                <c:pt idx="4847">
                  <c:v>312.7</c:v>
                </c:pt>
                <c:pt idx="4848">
                  <c:v>312.7</c:v>
                </c:pt>
                <c:pt idx="4849">
                  <c:v>312.60000000000002</c:v>
                </c:pt>
                <c:pt idx="4850">
                  <c:v>312.5</c:v>
                </c:pt>
                <c:pt idx="4851">
                  <c:v>312.5</c:v>
                </c:pt>
                <c:pt idx="4852">
                  <c:v>312.39999999999998</c:v>
                </c:pt>
                <c:pt idx="4853">
                  <c:v>312.2</c:v>
                </c:pt>
                <c:pt idx="4854">
                  <c:v>312.2</c:v>
                </c:pt>
                <c:pt idx="4855">
                  <c:v>312.2</c:v>
                </c:pt>
                <c:pt idx="4856">
                  <c:v>312.10000000000002</c:v>
                </c:pt>
                <c:pt idx="4857">
                  <c:v>312</c:v>
                </c:pt>
                <c:pt idx="4858">
                  <c:v>311.89999999999998</c:v>
                </c:pt>
                <c:pt idx="4859">
                  <c:v>311.89999999999998</c:v>
                </c:pt>
                <c:pt idx="4860">
                  <c:v>311.89999999999998</c:v>
                </c:pt>
                <c:pt idx="4861">
                  <c:v>311.8</c:v>
                </c:pt>
                <c:pt idx="4862">
                  <c:v>311.7</c:v>
                </c:pt>
                <c:pt idx="4863">
                  <c:v>311.60000000000002</c:v>
                </c:pt>
                <c:pt idx="4864">
                  <c:v>311.60000000000002</c:v>
                </c:pt>
                <c:pt idx="4865">
                  <c:v>311.5</c:v>
                </c:pt>
                <c:pt idx="4866">
                  <c:v>311.3</c:v>
                </c:pt>
                <c:pt idx="4867">
                  <c:v>311.3</c:v>
                </c:pt>
                <c:pt idx="4868">
                  <c:v>311.2</c:v>
                </c:pt>
                <c:pt idx="4869">
                  <c:v>311.2</c:v>
                </c:pt>
                <c:pt idx="4870">
                  <c:v>311.10000000000002</c:v>
                </c:pt>
                <c:pt idx="4871">
                  <c:v>311</c:v>
                </c:pt>
                <c:pt idx="4872">
                  <c:v>310.89999999999998</c:v>
                </c:pt>
                <c:pt idx="4873">
                  <c:v>310.89999999999998</c:v>
                </c:pt>
                <c:pt idx="4874">
                  <c:v>310.89999999999998</c:v>
                </c:pt>
                <c:pt idx="4875">
                  <c:v>310.8</c:v>
                </c:pt>
                <c:pt idx="4876">
                  <c:v>310.7</c:v>
                </c:pt>
                <c:pt idx="4877">
                  <c:v>310.60000000000002</c:v>
                </c:pt>
                <c:pt idx="4878">
                  <c:v>310.5</c:v>
                </c:pt>
                <c:pt idx="4879">
                  <c:v>310.5</c:v>
                </c:pt>
                <c:pt idx="4880">
                  <c:v>310.39999999999998</c:v>
                </c:pt>
                <c:pt idx="4881">
                  <c:v>310.3</c:v>
                </c:pt>
                <c:pt idx="4882">
                  <c:v>310.3</c:v>
                </c:pt>
                <c:pt idx="4883">
                  <c:v>310.2</c:v>
                </c:pt>
                <c:pt idx="4884">
                  <c:v>310.10000000000002</c:v>
                </c:pt>
                <c:pt idx="4885">
                  <c:v>310</c:v>
                </c:pt>
                <c:pt idx="4886">
                  <c:v>309.89999999999998</c:v>
                </c:pt>
                <c:pt idx="4887">
                  <c:v>309.8</c:v>
                </c:pt>
                <c:pt idx="4888">
                  <c:v>309.8</c:v>
                </c:pt>
                <c:pt idx="4889">
                  <c:v>309.8</c:v>
                </c:pt>
                <c:pt idx="4890">
                  <c:v>309.60000000000002</c:v>
                </c:pt>
                <c:pt idx="4891">
                  <c:v>309.60000000000002</c:v>
                </c:pt>
                <c:pt idx="4892">
                  <c:v>309.5</c:v>
                </c:pt>
                <c:pt idx="4893">
                  <c:v>309.5</c:v>
                </c:pt>
                <c:pt idx="4894">
                  <c:v>309.3</c:v>
                </c:pt>
                <c:pt idx="4895">
                  <c:v>309.3</c:v>
                </c:pt>
                <c:pt idx="4896">
                  <c:v>309.2</c:v>
                </c:pt>
                <c:pt idx="4897">
                  <c:v>309.2</c:v>
                </c:pt>
                <c:pt idx="4898">
                  <c:v>309.10000000000002</c:v>
                </c:pt>
                <c:pt idx="4899">
                  <c:v>309</c:v>
                </c:pt>
                <c:pt idx="4900">
                  <c:v>308.89999999999998</c:v>
                </c:pt>
                <c:pt idx="4901">
                  <c:v>308.89999999999998</c:v>
                </c:pt>
                <c:pt idx="4902">
                  <c:v>308.89999999999998</c:v>
                </c:pt>
                <c:pt idx="4903">
                  <c:v>308.7</c:v>
                </c:pt>
                <c:pt idx="4904">
                  <c:v>308.7</c:v>
                </c:pt>
                <c:pt idx="4905">
                  <c:v>308.60000000000002</c:v>
                </c:pt>
                <c:pt idx="4906">
                  <c:v>308.5</c:v>
                </c:pt>
                <c:pt idx="4907">
                  <c:v>308.39999999999998</c:v>
                </c:pt>
                <c:pt idx="4908">
                  <c:v>308.39999999999998</c:v>
                </c:pt>
                <c:pt idx="4909">
                  <c:v>308.3</c:v>
                </c:pt>
                <c:pt idx="4910">
                  <c:v>308.2</c:v>
                </c:pt>
                <c:pt idx="4911">
                  <c:v>308.10000000000002</c:v>
                </c:pt>
                <c:pt idx="4912">
                  <c:v>308.10000000000002</c:v>
                </c:pt>
                <c:pt idx="4913">
                  <c:v>308</c:v>
                </c:pt>
                <c:pt idx="4914">
                  <c:v>307.89999999999998</c:v>
                </c:pt>
                <c:pt idx="4915">
                  <c:v>307.8</c:v>
                </c:pt>
                <c:pt idx="4916">
                  <c:v>307.8</c:v>
                </c:pt>
                <c:pt idx="4917">
                  <c:v>307.7</c:v>
                </c:pt>
                <c:pt idx="4918">
                  <c:v>307.60000000000002</c:v>
                </c:pt>
                <c:pt idx="4919">
                  <c:v>307.60000000000002</c:v>
                </c:pt>
                <c:pt idx="4920">
                  <c:v>307.5</c:v>
                </c:pt>
                <c:pt idx="4921">
                  <c:v>307.5</c:v>
                </c:pt>
                <c:pt idx="4922">
                  <c:v>307.3</c:v>
                </c:pt>
                <c:pt idx="4923">
                  <c:v>307.3</c:v>
                </c:pt>
                <c:pt idx="4924">
                  <c:v>307.2</c:v>
                </c:pt>
                <c:pt idx="4925">
                  <c:v>307.10000000000002</c:v>
                </c:pt>
                <c:pt idx="4926">
                  <c:v>307</c:v>
                </c:pt>
                <c:pt idx="4927">
                  <c:v>307</c:v>
                </c:pt>
                <c:pt idx="4928">
                  <c:v>307</c:v>
                </c:pt>
                <c:pt idx="4929">
                  <c:v>306.89999999999998</c:v>
                </c:pt>
                <c:pt idx="4930">
                  <c:v>306.7</c:v>
                </c:pt>
                <c:pt idx="4931">
                  <c:v>306.7</c:v>
                </c:pt>
                <c:pt idx="4932">
                  <c:v>306.60000000000002</c:v>
                </c:pt>
                <c:pt idx="4933">
                  <c:v>306.60000000000002</c:v>
                </c:pt>
                <c:pt idx="4934">
                  <c:v>306.39999999999998</c:v>
                </c:pt>
                <c:pt idx="4935">
                  <c:v>306.39999999999998</c:v>
                </c:pt>
                <c:pt idx="4936">
                  <c:v>306.3</c:v>
                </c:pt>
                <c:pt idx="4937">
                  <c:v>306.2</c:v>
                </c:pt>
                <c:pt idx="4938">
                  <c:v>306.10000000000002</c:v>
                </c:pt>
                <c:pt idx="4939">
                  <c:v>306.10000000000002</c:v>
                </c:pt>
                <c:pt idx="4940">
                  <c:v>306</c:v>
                </c:pt>
                <c:pt idx="4941">
                  <c:v>306</c:v>
                </c:pt>
                <c:pt idx="4942">
                  <c:v>305.89999999999998</c:v>
                </c:pt>
                <c:pt idx="4943">
                  <c:v>305.89999999999998</c:v>
                </c:pt>
                <c:pt idx="4944">
                  <c:v>305.8</c:v>
                </c:pt>
                <c:pt idx="4945">
                  <c:v>305.7</c:v>
                </c:pt>
                <c:pt idx="4946">
                  <c:v>305.7</c:v>
                </c:pt>
                <c:pt idx="4947">
                  <c:v>305.60000000000002</c:v>
                </c:pt>
                <c:pt idx="4948">
                  <c:v>305.5</c:v>
                </c:pt>
                <c:pt idx="4949">
                  <c:v>305.39999999999998</c:v>
                </c:pt>
                <c:pt idx="4950">
                  <c:v>305.3</c:v>
                </c:pt>
                <c:pt idx="4951">
                  <c:v>305.3</c:v>
                </c:pt>
                <c:pt idx="4952">
                  <c:v>305.2</c:v>
                </c:pt>
                <c:pt idx="4953">
                  <c:v>305.10000000000002</c:v>
                </c:pt>
                <c:pt idx="4954">
                  <c:v>305</c:v>
                </c:pt>
                <c:pt idx="4955">
                  <c:v>304.89999999999998</c:v>
                </c:pt>
                <c:pt idx="4956">
                  <c:v>304.89999999999998</c:v>
                </c:pt>
                <c:pt idx="4957">
                  <c:v>304.89999999999998</c:v>
                </c:pt>
                <c:pt idx="4958">
                  <c:v>304.8</c:v>
                </c:pt>
                <c:pt idx="4959">
                  <c:v>304.7</c:v>
                </c:pt>
                <c:pt idx="4960">
                  <c:v>304.7</c:v>
                </c:pt>
                <c:pt idx="4961">
                  <c:v>304.60000000000002</c:v>
                </c:pt>
                <c:pt idx="4962">
                  <c:v>304.39999999999998</c:v>
                </c:pt>
                <c:pt idx="4963">
                  <c:v>304.39999999999998</c:v>
                </c:pt>
                <c:pt idx="4964">
                  <c:v>304.39999999999998</c:v>
                </c:pt>
                <c:pt idx="4965">
                  <c:v>304.3</c:v>
                </c:pt>
                <c:pt idx="4966">
                  <c:v>304.2</c:v>
                </c:pt>
                <c:pt idx="4967">
                  <c:v>304.10000000000002</c:v>
                </c:pt>
                <c:pt idx="4968">
                  <c:v>304.10000000000002</c:v>
                </c:pt>
                <c:pt idx="4969">
                  <c:v>304</c:v>
                </c:pt>
                <c:pt idx="4970">
                  <c:v>303.8</c:v>
                </c:pt>
                <c:pt idx="4971">
                  <c:v>303.8</c:v>
                </c:pt>
                <c:pt idx="4972">
                  <c:v>303.7</c:v>
                </c:pt>
                <c:pt idx="4973">
                  <c:v>303.7</c:v>
                </c:pt>
                <c:pt idx="4974">
                  <c:v>303.60000000000002</c:v>
                </c:pt>
                <c:pt idx="4975">
                  <c:v>303.5</c:v>
                </c:pt>
                <c:pt idx="4976">
                  <c:v>303.39999999999998</c:v>
                </c:pt>
                <c:pt idx="4977">
                  <c:v>303.39999999999998</c:v>
                </c:pt>
                <c:pt idx="4978">
                  <c:v>303.3</c:v>
                </c:pt>
                <c:pt idx="4979">
                  <c:v>303.2</c:v>
                </c:pt>
                <c:pt idx="4980">
                  <c:v>303.2</c:v>
                </c:pt>
                <c:pt idx="4981">
                  <c:v>303.10000000000002</c:v>
                </c:pt>
                <c:pt idx="4982">
                  <c:v>303</c:v>
                </c:pt>
                <c:pt idx="4983">
                  <c:v>302.89999999999998</c:v>
                </c:pt>
                <c:pt idx="4984">
                  <c:v>302.8</c:v>
                </c:pt>
                <c:pt idx="4985">
                  <c:v>302.8</c:v>
                </c:pt>
                <c:pt idx="4986">
                  <c:v>302.8</c:v>
                </c:pt>
                <c:pt idx="4987">
                  <c:v>302.60000000000002</c:v>
                </c:pt>
                <c:pt idx="4988">
                  <c:v>302.60000000000002</c:v>
                </c:pt>
                <c:pt idx="4989">
                  <c:v>302.5</c:v>
                </c:pt>
                <c:pt idx="4990">
                  <c:v>302.39999999999998</c:v>
                </c:pt>
                <c:pt idx="4991">
                  <c:v>302.39999999999998</c:v>
                </c:pt>
                <c:pt idx="4992">
                  <c:v>302.3</c:v>
                </c:pt>
                <c:pt idx="4993">
                  <c:v>302.2</c:v>
                </c:pt>
                <c:pt idx="4994">
                  <c:v>302.10000000000002</c:v>
                </c:pt>
                <c:pt idx="4995">
                  <c:v>302.10000000000002</c:v>
                </c:pt>
                <c:pt idx="4996">
                  <c:v>302</c:v>
                </c:pt>
                <c:pt idx="4997">
                  <c:v>302</c:v>
                </c:pt>
                <c:pt idx="4998">
                  <c:v>301.8</c:v>
                </c:pt>
                <c:pt idx="4999">
                  <c:v>301.8</c:v>
                </c:pt>
                <c:pt idx="5000">
                  <c:v>301.7</c:v>
                </c:pt>
                <c:pt idx="5001">
                  <c:v>301.7</c:v>
                </c:pt>
                <c:pt idx="5002">
                  <c:v>301.7</c:v>
                </c:pt>
                <c:pt idx="5003">
                  <c:v>301.5</c:v>
                </c:pt>
                <c:pt idx="5004">
                  <c:v>301.39999999999998</c:v>
                </c:pt>
                <c:pt idx="5005">
                  <c:v>301.39999999999998</c:v>
                </c:pt>
                <c:pt idx="5006">
                  <c:v>301.39999999999998</c:v>
                </c:pt>
                <c:pt idx="5007">
                  <c:v>301.3</c:v>
                </c:pt>
                <c:pt idx="5008">
                  <c:v>301.10000000000002</c:v>
                </c:pt>
                <c:pt idx="5009">
                  <c:v>301.10000000000002</c:v>
                </c:pt>
                <c:pt idx="5010">
                  <c:v>301</c:v>
                </c:pt>
                <c:pt idx="5011">
                  <c:v>301</c:v>
                </c:pt>
                <c:pt idx="5012">
                  <c:v>300.89999999999998</c:v>
                </c:pt>
                <c:pt idx="5013">
                  <c:v>300.89999999999998</c:v>
                </c:pt>
                <c:pt idx="5014">
                  <c:v>300.7</c:v>
                </c:pt>
                <c:pt idx="5015">
                  <c:v>300.60000000000002</c:v>
                </c:pt>
                <c:pt idx="5016">
                  <c:v>300.60000000000002</c:v>
                </c:pt>
                <c:pt idx="5017">
                  <c:v>300.5</c:v>
                </c:pt>
                <c:pt idx="5018">
                  <c:v>300.5</c:v>
                </c:pt>
                <c:pt idx="5019">
                  <c:v>300.3</c:v>
                </c:pt>
                <c:pt idx="5020">
                  <c:v>300.3</c:v>
                </c:pt>
                <c:pt idx="5021">
                  <c:v>300.2</c:v>
                </c:pt>
                <c:pt idx="5022">
                  <c:v>300.10000000000002</c:v>
                </c:pt>
                <c:pt idx="5023">
                  <c:v>300</c:v>
                </c:pt>
                <c:pt idx="5024">
                  <c:v>300</c:v>
                </c:pt>
                <c:pt idx="5025">
                  <c:v>300</c:v>
                </c:pt>
                <c:pt idx="5026">
                  <c:v>299.8</c:v>
                </c:pt>
                <c:pt idx="5027">
                  <c:v>299.8</c:v>
                </c:pt>
                <c:pt idx="5028">
                  <c:v>299.7</c:v>
                </c:pt>
                <c:pt idx="5029">
                  <c:v>299.7</c:v>
                </c:pt>
                <c:pt idx="5030">
                  <c:v>299.5</c:v>
                </c:pt>
                <c:pt idx="5031">
                  <c:v>299.5</c:v>
                </c:pt>
                <c:pt idx="5032">
                  <c:v>299.39999999999998</c:v>
                </c:pt>
                <c:pt idx="5033">
                  <c:v>299.3</c:v>
                </c:pt>
                <c:pt idx="5034">
                  <c:v>299.2</c:v>
                </c:pt>
                <c:pt idx="5035">
                  <c:v>299.10000000000002</c:v>
                </c:pt>
                <c:pt idx="5036">
                  <c:v>299.10000000000002</c:v>
                </c:pt>
                <c:pt idx="5037">
                  <c:v>298.89999999999998</c:v>
                </c:pt>
                <c:pt idx="5038">
                  <c:v>298.89999999999998</c:v>
                </c:pt>
                <c:pt idx="5039">
                  <c:v>298.89999999999998</c:v>
                </c:pt>
                <c:pt idx="5040">
                  <c:v>298.89999999999998</c:v>
                </c:pt>
                <c:pt idx="5041">
                  <c:v>298.8</c:v>
                </c:pt>
                <c:pt idx="5042">
                  <c:v>298.7</c:v>
                </c:pt>
                <c:pt idx="5043">
                  <c:v>298.60000000000002</c:v>
                </c:pt>
                <c:pt idx="5044">
                  <c:v>298.5</c:v>
                </c:pt>
                <c:pt idx="5045">
                  <c:v>298.39999999999998</c:v>
                </c:pt>
                <c:pt idx="5046">
                  <c:v>298.3</c:v>
                </c:pt>
                <c:pt idx="5047">
                  <c:v>298.2</c:v>
                </c:pt>
                <c:pt idx="5048">
                  <c:v>298.2</c:v>
                </c:pt>
                <c:pt idx="5049">
                  <c:v>298.10000000000002</c:v>
                </c:pt>
                <c:pt idx="5050">
                  <c:v>298</c:v>
                </c:pt>
                <c:pt idx="5051">
                  <c:v>297.89999999999998</c:v>
                </c:pt>
                <c:pt idx="5052">
                  <c:v>297.89999999999998</c:v>
                </c:pt>
                <c:pt idx="5053">
                  <c:v>297.8</c:v>
                </c:pt>
                <c:pt idx="5054">
                  <c:v>297.7</c:v>
                </c:pt>
                <c:pt idx="5055">
                  <c:v>297.7</c:v>
                </c:pt>
                <c:pt idx="5056">
                  <c:v>297.60000000000002</c:v>
                </c:pt>
                <c:pt idx="5057">
                  <c:v>297.5</c:v>
                </c:pt>
                <c:pt idx="5058">
                  <c:v>297.39999999999998</c:v>
                </c:pt>
                <c:pt idx="5059">
                  <c:v>297.39999999999998</c:v>
                </c:pt>
                <c:pt idx="5060">
                  <c:v>297.2</c:v>
                </c:pt>
                <c:pt idx="5061">
                  <c:v>297.2</c:v>
                </c:pt>
                <c:pt idx="5062">
                  <c:v>297.10000000000002</c:v>
                </c:pt>
                <c:pt idx="5063">
                  <c:v>297.10000000000002</c:v>
                </c:pt>
                <c:pt idx="5064">
                  <c:v>297</c:v>
                </c:pt>
                <c:pt idx="5065">
                  <c:v>296.89999999999998</c:v>
                </c:pt>
                <c:pt idx="5066">
                  <c:v>296.89999999999998</c:v>
                </c:pt>
                <c:pt idx="5067">
                  <c:v>296.8</c:v>
                </c:pt>
                <c:pt idx="5068">
                  <c:v>296.8</c:v>
                </c:pt>
                <c:pt idx="5069">
                  <c:v>296.60000000000002</c:v>
                </c:pt>
                <c:pt idx="5070">
                  <c:v>296.5</c:v>
                </c:pt>
                <c:pt idx="5071">
                  <c:v>296.5</c:v>
                </c:pt>
                <c:pt idx="5072">
                  <c:v>296.5</c:v>
                </c:pt>
                <c:pt idx="5073">
                  <c:v>296.3</c:v>
                </c:pt>
                <c:pt idx="5074">
                  <c:v>296.2</c:v>
                </c:pt>
                <c:pt idx="5075">
                  <c:v>296.2</c:v>
                </c:pt>
                <c:pt idx="5076">
                  <c:v>296.2</c:v>
                </c:pt>
                <c:pt idx="5077">
                  <c:v>296</c:v>
                </c:pt>
                <c:pt idx="5078">
                  <c:v>296</c:v>
                </c:pt>
                <c:pt idx="5079">
                  <c:v>295.89999999999998</c:v>
                </c:pt>
                <c:pt idx="5080">
                  <c:v>295.8</c:v>
                </c:pt>
                <c:pt idx="5081">
                  <c:v>295.8</c:v>
                </c:pt>
                <c:pt idx="5082">
                  <c:v>295.7</c:v>
                </c:pt>
                <c:pt idx="5083">
                  <c:v>295.7</c:v>
                </c:pt>
                <c:pt idx="5084">
                  <c:v>295.60000000000002</c:v>
                </c:pt>
                <c:pt idx="5085">
                  <c:v>295.39999999999998</c:v>
                </c:pt>
                <c:pt idx="5086">
                  <c:v>295.39999999999998</c:v>
                </c:pt>
                <c:pt idx="5087">
                  <c:v>295.3</c:v>
                </c:pt>
                <c:pt idx="5088">
                  <c:v>295.2</c:v>
                </c:pt>
                <c:pt idx="5089">
                  <c:v>295.10000000000002</c:v>
                </c:pt>
                <c:pt idx="5090">
                  <c:v>295.10000000000002</c:v>
                </c:pt>
                <c:pt idx="5091">
                  <c:v>295</c:v>
                </c:pt>
                <c:pt idx="5092">
                  <c:v>294.89999999999998</c:v>
                </c:pt>
                <c:pt idx="5093">
                  <c:v>294.8</c:v>
                </c:pt>
                <c:pt idx="5094">
                  <c:v>294.8</c:v>
                </c:pt>
                <c:pt idx="5095">
                  <c:v>294.7</c:v>
                </c:pt>
                <c:pt idx="5096">
                  <c:v>294.60000000000002</c:v>
                </c:pt>
                <c:pt idx="5097">
                  <c:v>294.60000000000002</c:v>
                </c:pt>
                <c:pt idx="5098">
                  <c:v>294.5</c:v>
                </c:pt>
                <c:pt idx="5099">
                  <c:v>294.39999999999998</c:v>
                </c:pt>
                <c:pt idx="5100">
                  <c:v>294.3</c:v>
                </c:pt>
                <c:pt idx="5101">
                  <c:v>294.3</c:v>
                </c:pt>
                <c:pt idx="5102">
                  <c:v>294.2</c:v>
                </c:pt>
                <c:pt idx="5103">
                  <c:v>294.2</c:v>
                </c:pt>
                <c:pt idx="5104">
                  <c:v>294</c:v>
                </c:pt>
                <c:pt idx="5105">
                  <c:v>294</c:v>
                </c:pt>
                <c:pt idx="5106">
                  <c:v>293.89999999999998</c:v>
                </c:pt>
                <c:pt idx="5107">
                  <c:v>293.89999999999998</c:v>
                </c:pt>
                <c:pt idx="5108">
                  <c:v>293.8</c:v>
                </c:pt>
                <c:pt idx="5109">
                  <c:v>293.7</c:v>
                </c:pt>
                <c:pt idx="5110">
                  <c:v>293.7</c:v>
                </c:pt>
                <c:pt idx="5111">
                  <c:v>293.60000000000002</c:v>
                </c:pt>
                <c:pt idx="5112">
                  <c:v>293.5</c:v>
                </c:pt>
                <c:pt idx="5113">
                  <c:v>293.39999999999998</c:v>
                </c:pt>
                <c:pt idx="5114">
                  <c:v>293.3</c:v>
                </c:pt>
                <c:pt idx="5115">
                  <c:v>293.3</c:v>
                </c:pt>
                <c:pt idx="5116">
                  <c:v>293.3</c:v>
                </c:pt>
                <c:pt idx="5117">
                  <c:v>293.10000000000002</c:v>
                </c:pt>
                <c:pt idx="5118">
                  <c:v>293.10000000000002</c:v>
                </c:pt>
                <c:pt idx="5119">
                  <c:v>293</c:v>
                </c:pt>
                <c:pt idx="5120">
                  <c:v>293</c:v>
                </c:pt>
                <c:pt idx="5121">
                  <c:v>292.8</c:v>
                </c:pt>
                <c:pt idx="5122">
                  <c:v>292.7</c:v>
                </c:pt>
                <c:pt idx="5123">
                  <c:v>292.60000000000002</c:v>
                </c:pt>
                <c:pt idx="5124">
                  <c:v>292.60000000000002</c:v>
                </c:pt>
                <c:pt idx="5125">
                  <c:v>292.5</c:v>
                </c:pt>
                <c:pt idx="5126">
                  <c:v>292.5</c:v>
                </c:pt>
                <c:pt idx="5127">
                  <c:v>292.3</c:v>
                </c:pt>
                <c:pt idx="5128">
                  <c:v>292.3</c:v>
                </c:pt>
                <c:pt idx="5129">
                  <c:v>292.3</c:v>
                </c:pt>
                <c:pt idx="5130">
                  <c:v>292.2</c:v>
                </c:pt>
                <c:pt idx="5131">
                  <c:v>292.10000000000002</c:v>
                </c:pt>
                <c:pt idx="5132">
                  <c:v>292.10000000000002</c:v>
                </c:pt>
                <c:pt idx="5133">
                  <c:v>291.89999999999998</c:v>
                </c:pt>
                <c:pt idx="5134">
                  <c:v>291.89999999999998</c:v>
                </c:pt>
                <c:pt idx="5135">
                  <c:v>291.89999999999998</c:v>
                </c:pt>
                <c:pt idx="5136">
                  <c:v>291.7</c:v>
                </c:pt>
                <c:pt idx="5137">
                  <c:v>291.60000000000002</c:v>
                </c:pt>
                <c:pt idx="5138">
                  <c:v>291.60000000000002</c:v>
                </c:pt>
                <c:pt idx="5139">
                  <c:v>291.60000000000002</c:v>
                </c:pt>
                <c:pt idx="5140">
                  <c:v>291.39999999999998</c:v>
                </c:pt>
                <c:pt idx="5141">
                  <c:v>291.3</c:v>
                </c:pt>
                <c:pt idx="5142">
                  <c:v>291.2</c:v>
                </c:pt>
                <c:pt idx="5143">
                  <c:v>291.2</c:v>
                </c:pt>
                <c:pt idx="5144">
                  <c:v>291.2</c:v>
                </c:pt>
                <c:pt idx="5145">
                  <c:v>291.10000000000002</c:v>
                </c:pt>
                <c:pt idx="5146">
                  <c:v>290.89999999999998</c:v>
                </c:pt>
                <c:pt idx="5147">
                  <c:v>290.89999999999998</c:v>
                </c:pt>
                <c:pt idx="5148">
                  <c:v>290.8</c:v>
                </c:pt>
                <c:pt idx="5149">
                  <c:v>290.8</c:v>
                </c:pt>
                <c:pt idx="5150">
                  <c:v>290.7</c:v>
                </c:pt>
                <c:pt idx="5151">
                  <c:v>290.7</c:v>
                </c:pt>
                <c:pt idx="5152">
                  <c:v>290.5</c:v>
                </c:pt>
                <c:pt idx="5153">
                  <c:v>290.5</c:v>
                </c:pt>
                <c:pt idx="5154">
                  <c:v>290.5</c:v>
                </c:pt>
                <c:pt idx="5155">
                  <c:v>290.3</c:v>
                </c:pt>
                <c:pt idx="5156">
                  <c:v>290.3</c:v>
                </c:pt>
                <c:pt idx="5157">
                  <c:v>290.2</c:v>
                </c:pt>
                <c:pt idx="5158">
                  <c:v>290.2</c:v>
                </c:pt>
                <c:pt idx="5159">
                  <c:v>290.10000000000002</c:v>
                </c:pt>
                <c:pt idx="5160">
                  <c:v>289.89999999999998</c:v>
                </c:pt>
                <c:pt idx="5161">
                  <c:v>289.89999999999998</c:v>
                </c:pt>
                <c:pt idx="5162">
                  <c:v>289.8</c:v>
                </c:pt>
                <c:pt idx="5163">
                  <c:v>289.7</c:v>
                </c:pt>
                <c:pt idx="5164">
                  <c:v>289.7</c:v>
                </c:pt>
                <c:pt idx="5165">
                  <c:v>289.60000000000002</c:v>
                </c:pt>
                <c:pt idx="5166">
                  <c:v>289.5</c:v>
                </c:pt>
                <c:pt idx="5167">
                  <c:v>289.39999999999998</c:v>
                </c:pt>
                <c:pt idx="5168">
                  <c:v>289.39999999999998</c:v>
                </c:pt>
                <c:pt idx="5169">
                  <c:v>289.3</c:v>
                </c:pt>
                <c:pt idx="5170">
                  <c:v>289.3</c:v>
                </c:pt>
                <c:pt idx="5171">
                  <c:v>289.10000000000002</c:v>
                </c:pt>
                <c:pt idx="5172">
                  <c:v>289.10000000000002</c:v>
                </c:pt>
                <c:pt idx="5173">
                  <c:v>289</c:v>
                </c:pt>
                <c:pt idx="5174">
                  <c:v>288.89999999999998</c:v>
                </c:pt>
                <c:pt idx="5175">
                  <c:v>288.8</c:v>
                </c:pt>
                <c:pt idx="5176">
                  <c:v>288.8</c:v>
                </c:pt>
                <c:pt idx="5177">
                  <c:v>288.7</c:v>
                </c:pt>
                <c:pt idx="5178">
                  <c:v>288.7</c:v>
                </c:pt>
                <c:pt idx="5179">
                  <c:v>288.60000000000002</c:v>
                </c:pt>
                <c:pt idx="5180">
                  <c:v>288.5</c:v>
                </c:pt>
                <c:pt idx="5181">
                  <c:v>288.39999999999998</c:v>
                </c:pt>
                <c:pt idx="5182">
                  <c:v>288.3</c:v>
                </c:pt>
                <c:pt idx="5183">
                  <c:v>288.2</c:v>
                </c:pt>
                <c:pt idx="5184">
                  <c:v>288.2</c:v>
                </c:pt>
                <c:pt idx="5185">
                  <c:v>288.10000000000002</c:v>
                </c:pt>
                <c:pt idx="5186">
                  <c:v>288.10000000000002</c:v>
                </c:pt>
                <c:pt idx="5187">
                  <c:v>288</c:v>
                </c:pt>
                <c:pt idx="5188">
                  <c:v>287.89999999999998</c:v>
                </c:pt>
                <c:pt idx="5189">
                  <c:v>287.8</c:v>
                </c:pt>
                <c:pt idx="5190">
                  <c:v>287.8</c:v>
                </c:pt>
                <c:pt idx="5191">
                  <c:v>287.7</c:v>
                </c:pt>
                <c:pt idx="5192">
                  <c:v>287.60000000000002</c:v>
                </c:pt>
                <c:pt idx="5193">
                  <c:v>287.60000000000002</c:v>
                </c:pt>
                <c:pt idx="5194">
                  <c:v>287.39999999999998</c:v>
                </c:pt>
                <c:pt idx="5195">
                  <c:v>287.39999999999998</c:v>
                </c:pt>
                <c:pt idx="5196">
                  <c:v>287.39999999999998</c:v>
                </c:pt>
                <c:pt idx="5197">
                  <c:v>287.3</c:v>
                </c:pt>
                <c:pt idx="5198">
                  <c:v>287.2</c:v>
                </c:pt>
                <c:pt idx="5199">
                  <c:v>287.10000000000002</c:v>
                </c:pt>
                <c:pt idx="5200">
                  <c:v>287</c:v>
                </c:pt>
                <c:pt idx="5201">
                  <c:v>287</c:v>
                </c:pt>
                <c:pt idx="5202">
                  <c:v>286.89999999999998</c:v>
                </c:pt>
                <c:pt idx="5203">
                  <c:v>286.8</c:v>
                </c:pt>
                <c:pt idx="5204">
                  <c:v>286.7</c:v>
                </c:pt>
                <c:pt idx="5205">
                  <c:v>286.7</c:v>
                </c:pt>
                <c:pt idx="5206">
                  <c:v>286.60000000000002</c:v>
                </c:pt>
                <c:pt idx="5207">
                  <c:v>286.5</c:v>
                </c:pt>
                <c:pt idx="5208">
                  <c:v>286.39999999999998</c:v>
                </c:pt>
                <c:pt idx="5209">
                  <c:v>286.39999999999998</c:v>
                </c:pt>
                <c:pt idx="5210">
                  <c:v>286.3</c:v>
                </c:pt>
                <c:pt idx="5211">
                  <c:v>286.2</c:v>
                </c:pt>
                <c:pt idx="5212">
                  <c:v>286.10000000000002</c:v>
                </c:pt>
                <c:pt idx="5213">
                  <c:v>286.10000000000002</c:v>
                </c:pt>
                <c:pt idx="5214">
                  <c:v>285.89999999999998</c:v>
                </c:pt>
                <c:pt idx="5215">
                  <c:v>285.89999999999998</c:v>
                </c:pt>
                <c:pt idx="5216">
                  <c:v>285.89999999999998</c:v>
                </c:pt>
                <c:pt idx="5217">
                  <c:v>285.8</c:v>
                </c:pt>
                <c:pt idx="5218">
                  <c:v>285.60000000000002</c:v>
                </c:pt>
                <c:pt idx="5219">
                  <c:v>285.60000000000002</c:v>
                </c:pt>
                <c:pt idx="5220">
                  <c:v>285.60000000000002</c:v>
                </c:pt>
                <c:pt idx="5221">
                  <c:v>285.60000000000002</c:v>
                </c:pt>
                <c:pt idx="5222">
                  <c:v>285.5</c:v>
                </c:pt>
                <c:pt idx="5223">
                  <c:v>285.5</c:v>
                </c:pt>
                <c:pt idx="5224">
                  <c:v>285.39999999999998</c:v>
                </c:pt>
                <c:pt idx="5225">
                  <c:v>285.3</c:v>
                </c:pt>
                <c:pt idx="5226">
                  <c:v>285.3</c:v>
                </c:pt>
                <c:pt idx="5227">
                  <c:v>285.2</c:v>
                </c:pt>
                <c:pt idx="5228">
                  <c:v>285.10000000000002</c:v>
                </c:pt>
                <c:pt idx="5229">
                  <c:v>285</c:v>
                </c:pt>
                <c:pt idx="5230">
                  <c:v>285</c:v>
                </c:pt>
                <c:pt idx="5231">
                  <c:v>284.89999999999998</c:v>
                </c:pt>
                <c:pt idx="5232">
                  <c:v>284.89999999999998</c:v>
                </c:pt>
                <c:pt idx="5233">
                  <c:v>284.8</c:v>
                </c:pt>
                <c:pt idx="5234">
                  <c:v>284.8</c:v>
                </c:pt>
                <c:pt idx="5235">
                  <c:v>284.7</c:v>
                </c:pt>
                <c:pt idx="5236">
                  <c:v>284.7</c:v>
                </c:pt>
                <c:pt idx="5237">
                  <c:v>284.5</c:v>
                </c:pt>
                <c:pt idx="5238">
                  <c:v>284.5</c:v>
                </c:pt>
                <c:pt idx="5239">
                  <c:v>284.39999999999998</c:v>
                </c:pt>
                <c:pt idx="5240">
                  <c:v>284.3</c:v>
                </c:pt>
                <c:pt idx="5241">
                  <c:v>284.2</c:v>
                </c:pt>
                <c:pt idx="5242">
                  <c:v>284.2</c:v>
                </c:pt>
                <c:pt idx="5243">
                  <c:v>284.10000000000002</c:v>
                </c:pt>
                <c:pt idx="5244">
                  <c:v>284.10000000000002</c:v>
                </c:pt>
                <c:pt idx="5245">
                  <c:v>283.89999999999998</c:v>
                </c:pt>
                <c:pt idx="5246">
                  <c:v>283.89999999999998</c:v>
                </c:pt>
                <c:pt idx="5247">
                  <c:v>283.8</c:v>
                </c:pt>
                <c:pt idx="5248">
                  <c:v>283.8</c:v>
                </c:pt>
                <c:pt idx="5249">
                  <c:v>283.60000000000002</c:v>
                </c:pt>
                <c:pt idx="5250">
                  <c:v>283.60000000000002</c:v>
                </c:pt>
                <c:pt idx="5251">
                  <c:v>283.60000000000002</c:v>
                </c:pt>
                <c:pt idx="5252">
                  <c:v>283.5</c:v>
                </c:pt>
                <c:pt idx="5253">
                  <c:v>283.5</c:v>
                </c:pt>
                <c:pt idx="5254">
                  <c:v>283.39999999999998</c:v>
                </c:pt>
                <c:pt idx="5255">
                  <c:v>283.3</c:v>
                </c:pt>
                <c:pt idx="5256">
                  <c:v>283.2</c:v>
                </c:pt>
                <c:pt idx="5257">
                  <c:v>283.10000000000002</c:v>
                </c:pt>
                <c:pt idx="5258">
                  <c:v>283.10000000000002</c:v>
                </c:pt>
                <c:pt idx="5259">
                  <c:v>283</c:v>
                </c:pt>
                <c:pt idx="5260">
                  <c:v>282.89999999999998</c:v>
                </c:pt>
                <c:pt idx="5261">
                  <c:v>282.8</c:v>
                </c:pt>
                <c:pt idx="5262">
                  <c:v>282.8</c:v>
                </c:pt>
                <c:pt idx="5263">
                  <c:v>282.7</c:v>
                </c:pt>
                <c:pt idx="5264">
                  <c:v>282.60000000000002</c:v>
                </c:pt>
                <c:pt idx="5265">
                  <c:v>282.5</c:v>
                </c:pt>
                <c:pt idx="5266">
                  <c:v>282.39999999999998</c:v>
                </c:pt>
                <c:pt idx="5267">
                  <c:v>282.39999999999998</c:v>
                </c:pt>
                <c:pt idx="5268">
                  <c:v>282.3</c:v>
                </c:pt>
                <c:pt idx="5269">
                  <c:v>282.2</c:v>
                </c:pt>
                <c:pt idx="5270">
                  <c:v>282.10000000000002</c:v>
                </c:pt>
                <c:pt idx="5271">
                  <c:v>282.10000000000002</c:v>
                </c:pt>
                <c:pt idx="5272">
                  <c:v>282</c:v>
                </c:pt>
                <c:pt idx="5273">
                  <c:v>281.89999999999998</c:v>
                </c:pt>
                <c:pt idx="5274">
                  <c:v>281.8</c:v>
                </c:pt>
                <c:pt idx="5275">
                  <c:v>281.8</c:v>
                </c:pt>
                <c:pt idx="5276">
                  <c:v>281.8</c:v>
                </c:pt>
                <c:pt idx="5277">
                  <c:v>281.7</c:v>
                </c:pt>
                <c:pt idx="5278">
                  <c:v>281.60000000000002</c:v>
                </c:pt>
                <c:pt idx="5279">
                  <c:v>281.5</c:v>
                </c:pt>
                <c:pt idx="5280">
                  <c:v>281.39999999999998</c:v>
                </c:pt>
                <c:pt idx="5281">
                  <c:v>281.39999999999998</c:v>
                </c:pt>
                <c:pt idx="5282">
                  <c:v>281.3</c:v>
                </c:pt>
                <c:pt idx="5283">
                  <c:v>281.2</c:v>
                </c:pt>
                <c:pt idx="5284">
                  <c:v>281.2</c:v>
                </c:pt>
                <c:pt idx="5285">
                  <c:v>281</c:v>
                </c:pt>
                <c:pt idx="5286">
                  <c:v>281</c:v>
                </c:pt>
                <c:pt idx="5287">
                  <c:v>281</c:v>
                </c:pt>
                <c:pt idx="5288">
                  <c:v>280.89999999999998</c:v>
                </c:pt>
                <c:pt idx="5289">
                  <c:v>280.7</c:v>
                </c:pt>
                <c:pt idx="5290">
                  <c:v>280.7</c:v>
                </c:pt>
                <c:pt idx="5291">
                  <c:v>280.60000000000002</c:v>
                </c:pt>
                <c:pt idx="5292">
                  <c:v>280.60000000000002</c:v>
                </c:pt>
                <c:pt idx="5293">
                  <c:v>280.39999999999998</c:v>
                </c:pt>
                <c:pt idx="5294">
                  <c:v>280.39999999999998</c:v>
                </c:pt>
                <c:pt idx="5295">
                  <c:v>280.39999999999998</c:v>
                </c:pt>
                <c:pt idx="5296">
                  <c:v>280.3</c:v>
                </c:pt>
                <c:pt idx="5297">
                  <c:v>280.2</c:v>
                </c:pt>
                <c:pt idx="5298">
                  <c:v>280.10000000000002</c:v>
                </c:pt>
                <c:pt idx="5299">
                  <c:v>280.10000000000002</c:v>
                </c:pt>
                <c:pt idx="5300">
                  <c:v>280</c:v>
                </c:pt>
                <c:pt idx="5301">
                  <c:v>279.89999999999998</c:v>
                </c:pt>
                <c:pt idx="5302">
                  <c:v>279.89999999999998</c:v>
                </c:pt>
                <c:pt idx="5303">
                  <c:v>279.7</c:v>
                </c:pt>
                <c:pt idx="5304">
                  <c:v>279.60000000000002</c:v>
                </c:pt>
                <c:pt idx="5305">
                  <c:v>279.60000000000002</c:v>
                </c:pt>
                <c:pt idx="5306">
                  <c:v>279.60000000000002</c:v>
                </c:pt>
                <c:pt idx="5307">
                  <c:v>279.5</c:v>
                </c:pt>
                <c:pt idx="5308">
                  <c:v>279.39999999999998</c:v>
                </c:pt>
                <c:pt idx="5309">
                  <c:v>279.3</c:v>
                </c:pt>
                <c:pt idx="5310">
                  <c:v>279.3</c:v>
                </c:pt>
                <c:pt idx="5311">
                  <c:v>279.2</c:v>
                </c:pt>
                <c:pt idx="5312">
                  <c:v>279.2</c:v>
                </c:pt>
                <c:pt idx="5313">
                  <c:v>279.10000000000002</c:v>
                </c:pt>
                <c:pt idx="5314">
                  <c:v>279</c:v>
                </c:pt>
                <c:pt idx="5315">
                  <c:v>278.89999999999998</c:v>
                </c:pt>
                <c:pt idx="5316">
                  <c:v>278.89999999999998</c:v>
                </c:pt>
                <c:pt idx="5317">
                  <c:v>278.8</c:v>
                </c:pt>
                <c:pt idx="5318">
                  <c:v>278.7</c:v>
                </c:pt>
                <c:pt idx="5319">
                  <c:v>278.60000000000002</c:v>
                </c:pt>
                <c:pt idx="5320">
                  <c:v>278.60000000000002</c:v>
                </c:pt>
                <c:pt idx="5321">
                  <c:v>278.5</c:v>
                </c:pt>
                <c:pt idx="5322">
                  <c:v>278.39999999999998</c:v>
                </c:pt>
                <c:pt idx="5323">
                  <c:v>278.3</c:v>
                </c:pt>
                <c:pt idx="5324">
                  <c:v>278.3</c:v>
                </c:pt>
                <c:pt idx="5325">
                  <c:v>278.3</c:v>
                </c:pt>
                <c:pt idx="5326">
                  <c:v>278.10000000000002</c:v>
                </c:pt>
                <c:pt idx="5327">
                  <c:v>278</c:v>
                </c:pt>
                <c:pt idx="5328">
                  <c:v>277.89999999999998</c:v>
                </c:pt>
                <c:pt idx="5329">
                  <c:v>277.89999999999998</c:v>
                </c:pt>
                <c:pt idx="5330">
                  <c:v>277.8</c:v>
                </c:pt>
                <c:pt idx="5331">
                  <c:v>277.8</c:v>
                </c:pt>
                <c:pt idx="5332">
                  <c:v>277.60000000000002</c:v>
                </c:pt>
                <c:pt idx="5333">
                  <c:v>277.60000000000002</c:v>
                </c:pt>
                <c:pt idx="5334">
                  <c:v>277.5</c:v>
                </c:pt>
                <c:pt idx="5335">
                  <c:v>277.39999999999998</c:v>
                </c:pt>
                <c:pt idx="5336">
                  <c:v>277.39999999999998</c:v>
                </c:pt>
                <c:pt idx="5337">
                  <c:v>277.3</c:v>
                </c:pt>
                <c:pt idx="5338">
                  <c:v>277.2</c:v>
                </c:pt>
                <c:pt idx="5339">
                  <c:v>277.2</c:v>
                </c:pt>
                <c:pt idx="5340">
                  <c:v>277.2</c:v>
                </c:pt>
                <c:pt idx="5341">
                  <c:v>277</c:v>
                </c:pt>
                <c:pt idx="5342">
                  <c:v>276.89999999999998</c:v>
                </c:pt>
                <c:pt idx="5343">
                  <c:v>276.89999999999998</c:v>
                </c:pt>
                <c:pt idx="5344">
                  <c:v>276.8</c:v>
                </c:pt>
                <c:pt idx="5345">
                  <c:v>276.7</c:v>
                </c:pt>
                <c:pt idx="5346">
                  <c:v>276.60000000000002</c:v>
                </c:pt>
                <c:pt idx="5347">
                  <c:v>276.60000000000002</c:v>
                </c:pt>
                <c:pt idx="5348">
                  <c:v>276.5</c:v>
                </c:pt>
                <c:pt idx="5349">
                  <c:v>276.39999999999998</c:v>
                </c:pt>
                <c:pt idx="5350">
                  <c:v>276.39999999999998</c:v>
                </c:pt>
                <c:pt idx="5351">
                  <c:v>276.3</c:v>
                </c:pt>
                <c:pt idx="5352">
                  <c:v>276.3</c:v>
                </c:pt>
                <c:pt idx="5353">
                  <c:v>276.2</c:v>
                </c:pt>
                <c:pt idx="5354">
                  <c:v>276.10000000000002</c:v>
                </c:pt>
                <c:pt idx="5355">
                  <c:v>276</c:v>
                </c:pt>
                <c:pt idx="5356">
                  <c:v>276</c:v>
                </c:pt>
                <c:pt idx="5357">
                  <c:v>275.89999999999998</c:v>
                </c:pt>
                <c:pt idx="5358">
                  <c:v>275.8</c:v>
                </c:pt>
                <c:pt idx="5359">
                  <c:v>275.8</c:v>
                </c:pt>
                <c:pt idx="5360">
                  <c:v>275.7</c:v>
                </c:pt>
                <c:pt idx="5361">
                  <c:v>275.60000000000002</c:v>
                </c:pt>
                <c:pt idx="5362">
                  <c:v>275.5</c:v>
                </c:pt>
                <c:pt idx="5363">
                  <c:v>275.5</c:v>
                </c:pt>
                <c:pt idx="5364">
                  <c:v>275.39999999999998</c:v>
                </c:pt>
                <c:pt idx="5365">
                  <c:v>275.3</c:v>
                </c:pt>
                <c:pt idx="5366">
                  <c:v>275.3</c:v>
                </c:pt>
                <c:pt idx="5367">
                  <c:v>275.2</c:v>
                </c:pt>
                <c:pt idx="5368">
                  <c:v>275.2</c:v>
                </c:pt>
                <c:pt idx="5369">
                  <c:v>275.10000000000002</c:v>
                </c:pt>
                <c:pt idx="5370">
                  <c:v>275</c:v>
                </c:pt>
                <c:pt idx="5371">
                  <c:v>274.89999999999998</c:v>
                </c:pt>
                <c:pt idx="5372">
                  <c:v>274.89999999999998</c:v>
                </c:pt>
                <c:pt idx="5373">
                  <c:v>274.8</c:v>
                </c:pt>
                <c:pt idx="5374">
                  <c:v>274.7</c:v>
                </c:pt>
                <c:pt idx="5375">
                  <c:v>274.7</c:v>
                </c:pt>
                <c:pt idx="5376">
                  <c:v>274.60000000000002</c:v>
                </c:pt>
                <c:pt idx="5377">
                  <c:v>274.39999999999998</c:v>
                </c:pt>
                <c:pt idx="5378">
                  <c:v>274.39999999999998</c:v>
                </c:pt>
                <c:pt idx="5379">
                  <c:v>274.39999999999998</c:v>
                </c:pt>
                <c:pt idx="5380">
                  <c:v>274.3</c:v>
                </c:pt>
                <c:pt idx="5381">
                  <c:v>274.10000000000002</c:v>
                </c:pt>
                <c:pt idx="5382">
                  <c:v>274</c:v>
                </c:pt>
                <c:pt idx="5383">
                  <c:v>274.10000000000002</c:v>
                </c:pt>
                <c:pt idx="5384">
                  <c:v>274</c:v>
                </c:pt>
                <c:pt idx="5385">
                  <c:v>273.89999999999998</c:v>
                </c:pt>
                <c:pt idx="5386">
                  <c:v>273.8</c:v>
                </c:pt>
                <c:pt idx="5387">
                  <c:v>273.8</c:v>
                </c:pt>
                <c:pt idx="5388">
                  <c:v>273.7</c:v>
                </c:pt>
                <c:pt idx="5389">
                  <c:v>273.7</c:v>
                </c:pt>
                <c:pt idx="5390">
                  <c:v>273.5</c:v>
                </c:pt>
                <c:pt idx="5391">
                  <c:v>273.5</c:v>
                </c:pt>
                <c:pt idx="5392">
                  <c:v>273.5</c:v>
                </c:pt>
                <c:pt idx="5393">
                  <c:v>273.39999999999998</c:v>
                </c:pt>
                <c:pt idx="5394">
                  <c:v>273.3</c:v>
                </c:pt>
                <c:pt idx="5395">
                  <c:v>273.2</c:v>
                </c:pt>
                <c:pt idx="5396">
                  <c:v>273.10000000000002</c:v>
                </c:pt>
                <c:pt idx="5397">
                  <c:v>273</c:v>
                </c:pt>
                <c:pt idx="5398">
                  <c:v>272.89999999999998</c:v>
                </c:pt>
                <c:pt idx="5399">
                  <c:v>273</c:v>
                </c:pt>
                <c:pt idx="5400">
                  <c:v>272.89999999999998</c:v>
                </c:pt>
                <c:pt idx="5401">
                  <c:v>272.8</c:v>
                </c:pt>
                <c:pt idx="5402">
                  <c:v>272.7</c:v>
                </c:pt>
                <c:pt idx="5403">
                  <c:v>272.7</c:v>
                </c:pt>
                <c:pt idx="5404">
                  <c:v>272.60000000000002</c:v>
                </c:pt>
                <c:pt idx="5405">
                  <c:v>272.5</c:v>
                </c:pt>
                <c:pt idx="5406">
                  <c:v>272.39999999999998</c:v>
                </c:pt>
                <c:pt idx="5407">
                  <c:v>272.3</c:v>
                </c:pt>
                <c:pt idx="5408">
                  <c:v>272.3</c:v>
                </c:pt>
                <c:pt idx="5409">
                  <c:v>272.3</c:v>
                </c:pt>
                <c:pt idx="5410">
                  <c:v>272.10000000000002</c:v>
                </c:pt>
                <c:pt idx="5411">
                  <c:v>272.10000000000002</c:v>
                </c:pt>
                <c:pt idx="5412">
                  <c:v>272</c:v>
                </c:pt>
                <c:pt idx="5413">
                  <c:v>272</c:v>
                </c:pt>
                <c:pt idx="5414">
                  <c:v>271.89999999999998</c:v>
                </c:pt>
                <c:pt idx="5415">
                  <c:v>271.8</c:v>
                </c:pt>
                <c:pt idx="5416">
                  <c:v>271.7</c:v>
                </c:pt>
                <c:pt idx="5417">
                  <c:v>271.7</c:v>
                </c:pt>
                <c:pt idx="5418">
                  <c:v>271.60000000000002</c:v>
                </c:pt>
                <c:pt idx="5419">
                  <c:v>271.5</c:v>
                </c:pt>
                <c:pt idx="5420">
                  <c:v>271.39999999999998</c:v>
                </c:pt>
                <c:pt idx="5421">
                  <c:v>271.3</c:v>
                </c:pt>
                <c:pt idx="5422">
                  <c:v>271.2</c:v>
                </c:pt>
                <c:pt idx="5423">
                  <c:v>271.2</c:v>
                </c:pt>
                <c:pt idx="5424">
                  <c:v>271.10000000000002</c:v>
                </c:pt>
                <c:pt idx="5425">
                  <c:v>271</c:v>
                </c:pt>
                <c:pt idx="5426">
                  <c:v>270.89999999999998</c:v>
                </c:pt>
                <c:pt idx="5427">
                  <c:v>270.89999999999998</c:v>
                </c:pt>
                <c:pt idx="5428">
                  <c:v>270.89999999999998</c:v>
                </c:pt>
                <c:pt idx="5429">
                  <c:v>270.8</c:v>
                </c:pt>
                <c:pt idx="5430">
                  <c:v>270.7</c:v>
                </c:pt>
                <c:pt idx="5431">
                  <c:v>270.60000000000002</c:v>
                </c:pt>
                <c:pt idx="5432">
                  <c:v>270.60000000000002</c:v>
                </c:pt>
                <c:pt idx="5433">
                  <c:v>270.39999999999998</c:v>
                </c:pt>
                <c:pt idx="5434">
                  <c:v>270.39999999999998</c:v>
                </c:pt>
                <c:pt idx="5435">
                  <c:v>270.3</c:v>
                </c:pt>
                <c:pt idx="5436">
                  <c:v>270.3</c:v>
                </c:pt>
                <c:pt idx="5437">
                  <c:v>270.2</c:v>
                </c:pt>
                <c:pt idx="5438">
                  <c:v>270.2</c:v>
                </c:pt>
                <c:pt idx="5439">
                  <c:v>270.10000000000002</c:v>
                </c:pt>
                <c:pt idx="5440">
                  <c:v>270</c:v>
                </c:pt>
                <c:pt idx="5441">
                  <c:v>269.89999999999998</c:v>
                </c:pt>
                <c:pt idx="5442">
                  <c:v>269.89999999999998</c:v>
                </c:pt>
                <c:pt idx="5443">
                  <c:v>269.8</c:v>
                </c:pt>
                <c:pt idx="5444">
                  <c:v>269.7</c:v>
                </c:pt>
                <c:pt idx="5445">
                  <c:v>269.60000000000002</c:v>
                </c:pt>
                <c:pt idx="5446">
                  <c:v>269.5</c:v>
                </c:pt>
                <c:pt idx="5447">
                  <c:v>269.5</c:v>
                </c:pt>
                <c:pt idx="5448">
                  <c:v>269.5</c:v>
                </c:pt>
                <c:pt idx="5449">
                  <c:v>269.39999999999998</c:v>
                </c:pt>
                <c:pt idx="5450">
                  <c:v>269.3</c:v>
                </c:pt>
                <c:pt idx="5451">
                  <c:v>269.2</c:v>
                </c:pt>
                <c:pt idx="5452">
                  <c:v>269.2</c:v>
                </c:pt>
                <c:pt idx="5453">
                  <c:v>269.10000000000002</c:v>
                </c:pt>
                <c:pt idx="5454">
                  <c:v>269.10000000000002</c:v>
                </c:pt>
                <c:pt idx="5455">
                  <c:v>269</c:v>
                </c:pt>
                <c:pt idx="5456">
                  <c:v>268.89999999999998</c:v>
                </c:pt>
                <c:pt idx="5457">
                  <c:v>268.8</c:v>
                </c:pt>
                <c:pt idx="5458">
                  <c:v>268.7</c:v>
                </c:pt>
                <c:pt idx="5459">
                  <c:v>268.60000000000002</c:v>
                </c:pt>
                <c:pt idx="5460">
                  <c:v>268.5</c:v>
                </c:pt>
                <c:pt idx="5461">
                  <c:v>268.5</c:v>
                </c:pt>
                <c:pt idx="5462">
                  <c:v>268.5</c:v>
                </c:pt>
                <c:pt idx="5463">
                  <c:v>268.3</c:v>
                </c:pt>
                <c:pt idx="5464">
                  <c:v>268.2</c:v>
                </c:pt>
                <c:pt idx="5465">
                  <c:v>268.3</c:v>
                </c:pt>
                <c:pt idx="5466">
                  <c:v>268.2</c:v>
                </c:pt>
                <c:pt idx="5467">
                  <c:v>268.10000000000002</c:v>
                </c:pt>
                <c:pt idx="5468">
                  <c:v>268</c:v>
                </c:pt>
                <c:pt idx="5469">
                  <c:v>267.89999999999998</c:v>
                </c:pt>
                <c:pt idx="5470">
                  <c:v>268</c:v>
                </c:pt>
                <c:pt idx="5471">
                  <c:v>267.8</c:v>
                </c:pt>
                <c:pt idx="5472">
                  <c:v>267.8</c:v>
                </c:pt>
                <c:pt idx="5473">
                  <c:v>267.7</c:v>
                </c:pt>
                <c:pt idx="5474">
                  <c:v>267.7</c:v>
                </c:pt>
                <c:pt idx="5475">
                  <c:v>267.60000000000002</c:v>
                </c:pt>
                <c:pt idx="5476">
                  <c:v>267.39999999999998</c:v>
                </c:pt>
                <c:pt idx="5477">
                  <c:v>267.39999999999998</c:v>
                </c:pt>
                <c:pt idx="5478">
                  <c:v>267.3</c:v>
                </c:pt>
                <c:pt idx="5479">
                  <c:v>267.2</c:v>
                </c:pt>
                <c:pt idx="5480">
                  <c:v>267.2</c:v>
                </c:pt>
                <c:pt idx="5481">
                  <c:v>267.10000000000002</c:v>
                </c:pt>
                <c:pt idx="5482">
                  <c:v>267.10000000000002</c:v>
                </c:pt>
                <c:pt idx="5483">
                  <c:v>267</c:v>
                </c:pt>
                <c:pt idx="5484">
                  <c:v>266.89999999999998</c:v>
                </c:pt>
                <c:pt idx="5485">
                  <c:v>266.8</c:v>
                </c:pt>
                <c:pt idx="5486">
                  <c:v>266.7</c:v>
                </c:pt>
                <c:pt idx="5487">
                  <c:v>266.7</c:v>
                </c:pt>
                <c:pt idx="5488">
                  <c:v>266.60000000000002</c:v>
                </c:pt>
                <c:pt idx="5489">
                  <c:v>266.5</c:v>
                </c:pt>
                <c:pt idx="5490">
                  <c:v>266.5</c:v>
                </c:pt>
                <c:pt idx="5491">
                  <c:v>266.39999999999998</c:v>
                </c:pt>
                <c:pt idx="5492">
                  <c:v>266.39999999999998</c:v>
                </c:pt>
                <c:pt idx="5493">
                  <c:v>266.3</c:v>
                </c:pt>
                <c:pt idx="5494">
                  <c:v>266.2</c:v>
                </c:pt>
                <c:pt idx="5495">
                  <c:v>266.10000000000002</c:v>
                </c:pt>
                <c:pt idx="5496">
                  <c:v>266</c:v>
                </c:pt>
                <c:pt idx="5497">
                  <c:v>266</c:v>
                </c:pt>
                <c:pt idx="5498">
                  <c:v>265.89999999999998</c:v>
                </c:pt>
                <c:pt idx="5499">
                  <c:v>265.89999999999998</c:v>
                </c:pt>
                <c:pt idx="5500">
                  <c:v>265.7</c:v>
                </c:pt>
                <c:pt idx="5501">
                  <c:v>265.7</c:v>
                </c:pt>
                <c:pt idx="5502">
                  <c:v>265.7</c:v>
                </c:pt>
                <c:pt idx="5503">
                  <c:v>265.5</c:v>
                </c:pt>
                <c:pt idx="5504">
                  <c:v>265.5</c:v>
                </c:pt>
                <c:pt idx="5505">
                  <c:v>265.39999999999998</c:v>
                </c:pt>
                <c:pt idx="5506">
                  <c:v>265.3</c:v>
                </c:pt>
                <c:pt idx="5507">
                  <c:v>265.3</c:v>
                </c:pt>
                <c:pt idx="5508">
                  <c:v>265.2</c:v>
                </c:pt>
                <c:pt idx="5509">
                  <c:v>265.10000000000002</c:v>
                </c:pt>
                <c:pt idx="5510">
                  <c:v>265</c:v>
                </c:pt>
                <c:pt idx="5511">
                  <c:v>264.89999999999998</c:v>
                </c:pt>
                <c:pt idx="5512">
                  <c:v>264.89999999999998</c:v>
                </c:pt>
                <c:pt idx="5513">
                  <c:v>264.89999999999998</c:v>
                </c:pt>
                <c:pt idx="5514">
                  <c:v>264.8</c:v>
                </c:pt>
                <c:pt idx="5515">
                  <c:v>264.7</c:v>
                </c:pt>
                <c:pt idx="5516">
                  <c:v>264.60000000000002</c:v>
                </c:pt>
                <c:pt idx="5517">
                  <c:v>264.60000000000002</c:v>
                </c:pt>
                <c:pt idx="5518">
                  <c:v>264.5</c:v>
                </c:pt>
                <c:pt idx="5519">
                  <c:v>264.39999999999998</c:v>
                </c:pt>
                <c:pt idx="5520">
                  <c:v>264.3</c:v>
                </c:pt>
                <c:pt idx="5521">
                  <c:v>264.3</c:v>
                </c:pt>
                <c:pt idx="5522">
                  <c:v>264.2</c:v>
                </c:pt>
                <c:pt idx="5523">
                  <c:v>264.2</c:v>
                </c:pt>
                <c:pt idx="5524">
                  <c:v>264</c:v>
                </c:pt>
                <c:pt idx="5525">
                  <c:v>264</c:v>
                </c:pt>
                <c:pt idx="5526">
                  <c:v>263.89999999999998</c:v>
                </c:pt>
                <c:pt idx="5527">
                  <c:v>263.89999999999998</c:v>
                </c:pt>
                <c:pt idx="5528">
                  <c:v>263.89999999999998</c:v>
                </c:pt>
                <c:pt idx="5529">
                  <c:v>263.8</c:v>
                </c:pt>
                <c:pt idx="5530">
                  <c:v>263.60000000000002</c:v>
                </c:pt>
                <c:pt idx="5531">
                  <c:v>263.60000000000002</c:v>
                </c:pt>
                <c:pt idx="5532">
                  <c:v>263.60000000000002</c:v>
                </c:pt>
                <c:pt idx="5533">
                  <c:v>263.5</c:v>
                </c:pt>
                <c:pt idx="5534">
                  <c:v>263.39999999999998</c:v>
                </c:pt>
                <c:pt idx="5535">
                  <c:v>263.3</c:v>
                </c:pt>
                <c:pt idx="5536">
                  <c:v>263.3</c:v>
                </c:pt>
                <c:pt idx="5537">
                  <c:v>263.2</c:v>
                </c:pt>
                <c:pt idx="5538">
                  <c:v>263.2</c:v>
                </c:pt>
                <c:pt idx="5539">
                  <c:v>263.10000000000002</c:v>
                </c:pt>
                <c:pt idx="5540">
                  <c:v>263</c:v>
                </c:pt>
                <c:pt idx="5541">
                  <c:v>262.89999999999998</c:v>
                </c:pt>
                <c:pt idx="5542">
                  <c:v>262.89999999999998</c:v>
                </c:pt>
                <c:pt idx="5543">
                  <c:v>262.8</c:v>
                </c:pt>
                <c:pt idx="5544">
                  <c:v>262.7</c:v>
                </c:pt>
                <c:pt idx="5545">
                  <c:v>262.60000000000002</c:v>
                </c:pt>
                <c:pt idx="5546">
                  <c:v>262.5</c:v>
                </c:pt>
                <c:pt idx="5547">
                  <c:v>262.60000000000002</c:v>
                </c:pt>
                <c:pt idx="5548">
                  <c:v>262.5</c:v>
                </c:pt>
                <c:pt idx="5549">
                  <c:v>262.5</c:v>
                </c:pt>
                <c:pt idx="5550">
                  <c:v>262.3</c:v>
                </c:pt>
                <c:pt idx="5551">
                  <c:v>262.3</c:v>
                </c:pt>
                <c:pt idx="5552">
                  <c:v>262.2</c:v>
                </c:pt>
                <c:pt idx="5553">
                  <c:v>262.10000000000002</c:v>
                </c:pt>
                <c:pt idx="5554">
                  <c:v>262</c:v>
                </c:pt>
                <c:pt idx="5555">
                  <c:v>262</c:v>
                </c:pt>
                <c:pt idx="5556">
                  <c:v>261.89999999999998</c:v>
                </c:pt>
                <c:pt idx="5557">
                  <c:v>261.8</c:v>
                </c:pt>
                <c:pt idx="5558">
                  <c:v>261.8</c:v>
                </c:pt>
                <c:pt idx="5559">
                  <c:v>261.7</c:v>
                </c:pt>
                <c:pt idx="5560">
                  <c:v>261.60000000000002</c:v>
                </c:pt>
                <c:pt idx="5561">
                  <c:v>261.60000000000002</c:v>
                </c:pt>
                <c:pt idx="5562">
                  <c:v>261.5</c:v>
                </c:pt>
                <c:pt idx="5563">
                  <c:v>261.39999999999998</c:v>
                </c:pt>
                <c:pt idx="5564">
                  <c:v>261.39999999999998</c:v>
                </c:pt>
                <c:pt idx="5565">
                  <c:v>261.3</c:v>
                </c:pt>
                <c:pt idx="5566">
                  <c:v>261.3</c:v>
                </c:pt>
                <c:pt idx="5567">
                  <c:v>261.10000000000002</c:v>
                </c:pt>
                <c:pt idx="5568">
                  <c:v>261.10000000000002</c:v>
                </c:pt>
                <c:pt idx="5569">
                  <c:v>261</c:v>
                </c:pt>
                <c:pt idx="5570">
                  <c:v>261</c:v>
                </c:pt>
                <c:pt idx="5571">
                  <c:v>260.8</c:v>
                </c:pt>
                <c:pt idx="5572">
                  <c:v>260.8</c:v>
                </c:pt>
                <c:pt idx="5573">
                  <c:v>260.7</c:v>
                </c:pt>
                <c:pt idx="5574">
                  <c:v>260.60000000000002</c:v>
                </c:pt>
                <c:pt idx="5575">
                  <c:v>260.60000000000002</c:v>
                </c:pt>
                <c:pt idx="5576">
                  <c:v>260.5</c:v>
                </c:pt>
                <c:pt idx="5577">
                  <c:v>260.39999999999998</c:v>
                </c:pt>
                <c:pt idx="5578">
                  <c:v>260.39999999999998</c:v>
                </c:pt>
                <c:pt idx="5579">
                  <c:v>260.3</c:v>
                </c:pt>
                <c:pt idx="5580">
                  <c:v>260.2</c:v>
                </c:pt>
                <c:pt idx="5581">
                  <c:v>260.2</c:v>
                </c:pt>
                <c:pt idx="5582">
                  <c:v>260.10000000000002</c:v>
                </c:pt>
                <c:pt idx="5583">
                  <c:v>260</c:v>
                </c:pt>
                <c:pt idx="5584">
                  <c:v>260</c:v>
                </c:pt>
                <c:pt idx="5585">
                  <c:v>260</c:v>
                </c:pt>
                <c:pt idx="5586">
                  <c:v>259.89999999999998</c:v>
                </c:pt>
                <c:pt idx="5587">
                  <c:v>259.8</c:v>
                </c:pt>
                <c:pt idx="5588">
                  <c:v>259.7</c:v>
                </c:pt>
                <c:pt idx="5589">
                  <c:v>259.60000000000002</c:v>
                </c:pt>
                <c:pt idx="5590">
                  <c:v>259.60000000000002</c:v>
                </c:pt>
                <c:pt idx="5591">
                  <c:v>259.5</c:v>
                </c:pt>
                <c:pt idx="5592">
                  <c:v>259.39999999999998</c:v>
                </c:pt>
                <c:pt idx="5593">
                  <c:v>259.39999999999998</c:v>
                </c:pt>
                <c:pt idx="5594">
                  <c:v>259.3</c:v>
                </c:pt>
                <c:pt idx="5595">
                  <c:v>259.3</c:v>
                </c:pt>
                <c:pt idx="5596">
                  <c:v>259.2</c:v>
                </c:pt>
                <c:pt idx="5597">
                  <c:v>259.10000000000002</c:v>
                </c:pt>
                <c:pt idx="5598">
                  <c:v>259</c:v>
                </c:pt>
                <c:pt idx="5599">
                  <c:v>259</c:v>
                </c:pt>
                <c:pt idx="5600">
                  <c:v>258.89999999999998</c:v>
                </c:pt>
                <c:pt idx="5601">
                  <c:v>258.8</c:v>
                </c:pt>
                <c:pt idx="5602">
                  <c:v>258.7</c:v>
                </c:pt>
                <c:pt idx="5603">
                  <c:v>258.7</c:v>
                </c:pt>
                <c:pt idx="5604">
                  <c:v>258.60000000000002</c:v>
                </c:pt>
                <c:pt idx="5605">
                  <c:v>258.60000000000002</c:v>
                </c:pt>
                <c:pt idx="5606">
                  <c:v>258.5</c:v>
                </c:pt>
                <c:pt idx="5607">
                  <c:v>258.39999999999998</c:v>
                </c:pt>
                <c:pt idx="5608">
                  <c:v>258.39999999999998</c:v>
                </c:pt>
                <c:pt idx="5609">
                  <c:v>258.3</c:v>
                </c:pt>
                <c:pt idx="5610">
                  <c:v>258.2</c:v>
                </c:pt>
                <c:pt idx="5611">
                  <c:v>258.10000000000002</c:v>
                </c:pt>
                <c:pt idx="5612">
                  <c:v>258</c:v>
                </c:pt>
                <c:pt idx="5613">
                  <c:v>258</c:v>
                </c:pt>
                <c:pt idx="5614">
                  <c:v>257.89999999999998</c:v>
                </c:pt>
                <c:pt idx="5615">
                  <c:v>257.89999999999998</c:v>
                </c:pt>
                <c:pt idx="5616">
                  <c:v>257.8</c:v>
                </c:pt>
                <c:pt idx="5617">
                  <c:v>257.7</c:v>
                </c:pt>
                <c:pt idx="5618">
                  <c:v>257.60000000000002</c:v>
                </c:pt>
                <c:pt idx="5619">
                  <c:v>257.60000000000002</c:v>
                </c:pt>
                <c:pt idx="5620">
                  <c:v>257.60000000000002</c:v>
                </c:pt>
                <c:pt idx="5621">
                  <c:v>257.5</c:v>
                </c:pt>
                <c:pt idx="5622">
                  <c:v>257.39999999999998</c:v>
                </c:pt>
                <c:pt idx="5623">
                  <c:v>257.39999999999998</c:v>
                </c:pt>
                <c:pt idx="5624">
                  <c:v>257.3</c:v>
                </c:pt>
                <c:pt idx="5625">
                  <c:v>257.2</c:v>
                </c:pt>
                <c:pt idx="5626">
                  <c:v>257.10000000000002</c:v>
                </c:pt>
                <c:pt idx="5627">
                  <c:v>257.10000000000002</c:v>
                </c:pt>
                <c:pt idx="5628">
                  <c:v>257</c:v>
                </c:pt>
                <c:pt idx="5629">
                  <c:v>256.89999999999998</c:v>
                </c:pt>
                <c:pt idx="5630">
                  <c:v>256.8</c:v>
                </c:pt>
                <c:pt idx="5631">
                  <c:v>256.8</c:v>
                </c:pt>
                <c:pt idx="5632">
                  <c:v>256.7</c:v>
                </c:pt>
                <c:pt idx="5633">
                  <c:v>256.7</c:v>
                </c:pt>
                <c:pt idx="5634">
                  <c:v>256.5</c:v>
                </c:pt>
                <c:pt idx="5635">
                  <c:v>256.5</c:v>
                </c:pt>
                <c:pt idx="5636">
                  <c:v>256.5</c:v>
                </c:pt>
                <c:pt idx="5637">
                  <c:v>256.39999999999998</c:v>
                </c:pt>
                <c:pt idx="5638">
                  <c:v>256.3</c:v>
                </c:pt>
                <c:pt idx="5639">
                  <c:v>256.2</c:v>
                </c:pt>
                <c:pt idx="5640">
                  <c:v>256.2</c:v>
                </c:pt>
                <c:pt idx="5641">
                  <c:v>256.10000000000002</c:v>
                </c:pt>
                <c:pt idx="5642">
                  <c:v>256.10000000000002</c:v>
                </c:pt>
                <c:pt idx="5643">
                  <c:v>255.9</c:v>
                </c:pt>
                <c:pt idx="5644">
                  <c:v>255.9</c:v>
                </c:pt>
                <c:pt idx="5645">
                  <c:v>255.9</c:v>
                </c:pt>
                <c:pt idx="5646">
                  <c:v>255.8</c:v>
                </c:pt>
                <c:pt idx="5647">
                  <c:v>255.6</c:v>
                </c:pt>
                <c:pt idx="5648">
                  <c:v>255.6</c:v>
                </c:pt>
                <c:pt idx="5649">
                  <c:v>255.5</c:v>
                </c:pt>
                <c:pt idx="5650">
                  <c:v>255.5</c:v>
                </c:pt>
                <c:pt idx="5651">
                  <c:v>255.4</c:v>
                </c:pt>
                <c:pt idx="5652">
                  <c:v>255.3</c:v>
                </c:pt>
                <c:pt idx="5653">
                  <c:v>255.3</c:v>
                </c:pt>
                <c:pt idx="5654">
                  <c:v>255.2</c:v>
                </c:pt>
                <c:pt idx="5655">
                  <c:v>255.1</c:v>
                </c:pt>
                <c:pt idx="5656">
                  <c:v>255</c:v>
                </c:pt>
                <c:pt idx="5657">
                  <c:v>255</c:v>
                </c:pt>
                <c:pt idx="5658">
                  <c:v>254.9</c:v>
                </c:pt>
                <c:pt idx="5659">
                  <c:v>254.8</c:v>
                </c:pt>
                <c:pt idx="5660">
                  <c:v>254.8</c:v>
                </c:pt>
                <c:pt idx="5661">
                  <c:v>254.8</c:v>
                </c:pt>
                <c:pt idx="5662">
                  <c:v>254.7</c:v>
                </c:pt>
                <c:pt idx="5663">
                  <c:v>254.7</c:v>
                </c:pt>
                <c:pt idx="5664">
                  <c:v>254.5</c:v>
                </c:pt>
                <c:pt idx="5665">
                  <c:v>254.5</c:v>
                </c:pt>
                <c:pt idx="5666">
                  <c:v>254.5</c:v>
                </c:pt>
                <c:pt idx="5667">
                  <c:v>254.4</c:v>
                </c:pt>
                <c:pt idx="5668">
                  <c:v>254.3</c:v>
                </c:pt>
                <c:pt idx="5669">
                  <c:v>254.2</c:v>
                </c:pt>
                <c:pt idx="5670">
                  <c:v>254.1</c:v>
                </c:pt>
                <c:pt idx="5671">
                  <c:v>254.1</c:v>
                </c:pt>
                <c:pt idx="5672">
                  <c:v>254</c:v>
                </c:pt>
                <c:pt idx="5673">
                  <c:v>254</c:v>
                </c:pt>
                <c:pt idx="5674">
                  <c:v>253.9</c:v>
                </c:pt>
                <c:pt idx="5675">
                  <c:v>253.8</c:v>
                </c:pt>
                <c:pt idx="5676">
                  <c:v>253.7</c:v>
                </c:pt>
                <c:pt idx="5677">
                  <c:v>253.7</c:v>
                </c:pt>
                <c:pt idx="5678">
                  <c:v>253.6</c:v>
                </c:pt>
                <c:pt idx="5679">
                  <c:v>253.5</c:v>
                </c:pt>
                <c:pt idx="5680">
                  <c:v>253.4</c:v>
                </c:pt>
                <c:pt idx="5681">
                  <c:v>253.4</c:v>
                </c:pt>
                <c:pt idx="5682">
                  <c:v>253.4</c:v>
                </c:pt>
                <c:pt idx="5683">
                  <c:v>253.2</c:v>
                </c:pt>
                <c:pt idx="5684">
                  <c:v>253.1</c:v>
                </c:pt>
                <c:pt idx="5685">
                  <c:v>253.1</c:v>
                </c:pt>
                <c:pt idx="5686">
                  <c:v>253</c:v>
                </c:pt>
                <c:pt idx="5687">
                  <c:v>253</c:v>
                </c:pt>
                <c:pt idx="5688">
                  <c:v>252.9</c:v>
                </c:pt>
                <c:pt idx="5689">
                  <c:v>252.9</c:v>
                </c:pt>
                <c:pt idx="5690">
                  <c:v>252.7</c:v>
                </c:pt>
                <c:pt idx="5691">
                  <c:v>252.6</c:v>
                </c:pt>
                <c:pt idx="5692">
                  <c:v>252.6</c:v>
                </c:pt>
                <c:pt idx="5693">
                  <c:v>252.5</c:v>
                </c:pt>
                <c:pt idx="5694">
                  <c:v>252.4</c:v>
                </c:pt>
                <c:pt idx="5695">
                  <c:v>252.4</c:v>
                </c:pt>
                <c:pt idx="5696">
                  <c:v>252.3</c:v>
                </c:pt>
                <c:pt idx="5697">
                  <c:v>252.3</c:v>
                </c:pt>
                <c:pt idx="5698">
                  <c:v>252.2</c:v>
                </c:pt>
                <c:pt idx="5699">
                  <c:v>252.1</c:v>
                </c:pt>
                <c:pt idx="5700">
                  <c:v>252.1</c:v>
                </c:pt>
                <c:pt idx="5701">
                  <c:v>252</c:v>
                </c:pt>
                <c:pt idx="5702">
                  <c:v>251.9</c:v>
                </c:pt>
                <c:pt idx="5703">
                  <c:v>251.9</c:v>
                </c:pt>
                <c:pt idx="5704">
                  <c:v>251.9</c:v>
                </c:pt>
                <c:pt idx="5705">
                  <c:v>251.8</c:v>
                </c:pt>
                <c:pt idx="5706">
                  <c:v>251.7</c:v>
                </c:pt>
                <c:pt idx="5707">
                  <c:v>251.7</c:v>
                </c:pt>
                <c:pt idx="5708">
                  <c:v>251.6</c:v>
                </c:pt>
                <c:pt idx="5709">
                  <c:v>251.6</c:v>
                </c:pt>
                <c:pt idx="5710">
                  <c:v>251.4</c:v>
                </c:pt>
                <c:pt idx="5711">
                  <c:v>251.3</c:v>
                </c:pt>
                <c:pt idx="5712">
                  <c:v>251.2</c:v>
                </c:pt>
                <c:pt idx="5713">
                  <c:v>251.2</c:v>
                </c:pt>
                <c:pt idx="5714">
                  <c:v>251.2</c:v>
                </c:pt>
                <c:pt idx="5715">
                  <c:v>251.1</c:v>
                </c:pt>
                <c:pt idx="5716">
                  <c:v>251</c:v>
                </c:pt>
                <c:pt idx="5717">
                  <c:v>250.9</c:v>
                </c:pt>
                <c:pt idx="5718">
                  <c:v>250.9</c:v>
                </c:pt>
                <c:pt idx="5719">
                  <c:v>250.8</c:v>
                </c:pt>
                <c:pt idx="5720">
                  <c:v>250.8</c:v>
                </c:pt>
                <c:pt idx="5721">
                  <c:v>250.7</c:v>
                </c:pt>
                <c:pt idx="5722">
                  <c:v>250.7</c:v>
                </c:pt>
                <c:pt idx="5723">
                  <c:v>250.5</c:v>
                </c:pt>
                <c:pt idx="5724">
                  <c:v>250.5</c:v>
                </c:pt>
                <c:pt idx="5725">
                  <c:v>250.4</c:v>
                </c:pt>
                <c:pt idx="5726">
                  <c:v>250.4</c:v>
                </c:pt>
                <c:pt idx="5727">
                  <c:v>250.3</c:v>
                </c:pt>
                <c:pt idx="5728">
                  <c:v>250.2</c:v>
                </c:pt>
                <c:pt idx="5729">
                  <c:v>250.1</c:v>
                </c:pt>
                <c:pt idx="5730">
                  <c:v>250.1</c:v>
                </c:pt>
                <c:pt idx="5731">
                  <c:v>250</c:v>
                </c:pt>
                <c:pt idx="5732">
                  <c:v>249.9</c:v>
                </c:pt>
                <c:pt idx="5733">
                  <c:v>249.8</c:v>
                </c:pt>
                <c:pt idx="5734">
                  <c:v>249.8</c:v>
                </c:pt>
                <c:pt idx="5735">
                  <c:v>249.8</c:v>
                </c:pt>
                <c:pt idx="5736">
                  <c:v>249.7</c:v>
                </c:pt>
                <c:pt idx="5737">
                  <c:v>249.6</c:v>
                </c:pt>
                <c:pt idx="5738">
                  <c:v>249.5</c:v>
                </c:pt>
                <c:pt idx="5739">
                  <c:v>249.4</c:v>
                </c:pt>
                <c:pt idx="5740">
                  <c:v>249.4</c:v>
                </c:pt>
                <c:pt idx="5741">
                  <c:v>249.3</c:v>
                </c:pt>
                <c:pt idx="5742">
                  <c:v>249.3</c:v>
                </c:pt>
                <c:pt idx="5743">
                  <c:v>249.2</c:v>
                </c:pt>
                <c:pt idx="5744">
                  <c:v>249.1</c:v>
                </c:pt>
                <c:pt idx="5745">
                  <c:v>249</c:v>
                </c:pt>
                <c:pt idx="5746">
                  <c:v>249</c:v>
                </c:pt>
                <c:pt idx="5747">
                  <c:v>248.9</c:v>
                </c:pt>
                <c:pt idx="5748">
                  <c:v>248.9</c:v>
                </c:pt>
                <c:pt idx="5749">
                  <c:v>248.8</c:v>
                </c:pt>
                <c:pt idx="5750">
                  <c:v>248.8</c:v>
                </c:pt>
                <c:pt idx="5751">
                  <c:v>248.7</c:v>
                </c:pt>
                <c:pt idx="5752">
                  <c:v>248.6</c:v>
                </c:pt>
                <c:pt idx="5753">
                  <c:v>248.5</c:v>
                </c:pt>
                <c:pt idx="5754">
                  <c:v>248.4</c:v>
                </c:pt>
                <c:pt idx="5755">
                  <c:v>248.3</c:v>
                </c:pt>
                <c:pt idx="5756">
                  <c:v>248.3</c:v>
                </c:pt>
                <c:pt idx="5757">
                  <c:v>248.3</c:v>
                </c:pt>
                <c:pt idx="5758">
                  <c:v>248.2</c:v>
                </c:pt>
                <c:pt idx="5759">
                  <c:v>248.1</c:v>
                </c:pt>
                <c:pt idx="5760">
                  <c:v>248</c:v>
                </c:pt>
                <c:pt idx="5761">
                  <c:v>248</c:v>
                </c:pt>
                <c:pt idx="5762">
                  <c:v>247.9</c:v>
                </c:pt>
                <c:pt idx="5763">
                  <c:v>247.9</c:v>
                </c:pt>
                <c:pt idx="5764">
                  <c:v>247.8</c:v>
                </c:pt>
                <c:pt idx="5765">
                  <c:v>247.8</c:v>
                </c:pt>
                <c:pt idx="5766">
                  <c:v>247.7</c:v>
                </c:pt>
                <c:pt idx="5767">
                  <c:v>247.6</c:v>
                </c:pt>
                <c:pt idx="5768">
                  <c:v>247.6</c:v>
                </c:pt>
                <c:pt idx="5769">
                  <c:v>247.5</c:v>
                </c:pt>
                <c:pt idx="5770">
                  <c:v>247.5</c:v>
                </c:pt>
                <c:pt idx="5771">
                  <c:v>247.4</c:v>
                </c:pt>
                <c:pt idx="5772">
                  <c:v>247.4</c:v>
                </c:pt>
                <c:pt idx="5773">
                  <c:v>247.2</c:v>
                </c:pt>
                <c:pt idx="5774">
                  <c:v>247.2</c:v>
                </c:pt>
                <c:pt idx="5775">
                  <c:v>247.1</c:v>
                </c:pt>
                <c:pt idx="5776">
                  <c:v>247.1</c:v>
                </c:pt>
                <c:pt idx="5777">
                  <c:v>247</c:v>
                </c:pt>
                <c:pt idx="5778">
                  <c:v>247</c:v>
                </c:pt>
                <c:pt idx="5779">
                  <c:v>246.9</c:v>
                </c:pt>
                <c:pt idx="5780">
                  <c:v>246.8</c:v>
                </c:pt>
                <c:pt idx="5781">
                  <c:v>246.8</c:v>
                </c:pt>
                <c:pt idx="5782">
                  <c:v>246.7</c:v>
                </c:pt>
                <c:pt idx="5783">
                  <c:v>246.6</c:v>
                </c:pt>
                <c:pt idx="5784">
                  <c:v>246.5</c:v>
                </c:pt>
                <c:pt idx="5785">
                  <c:v>246.5</c:v>
                </c:pt>
                <c:pt idx="5786">
                  <c:v>246.4</c:v>
                </c:pt>
                <c:pt idx="5787">
                  <c:v>246.3</c:v>
                </c:pt>
                <c:pt idx="5788">
                  <c:v>246.2</c:v>
                </c:pt>
                <c:pt idx="5789">
                  <c:v>246.1</c:v>
                </c:pt>
                <c:pt idx="5790">
                  <c:v>246.2</c:v>
                </c:pt>
                <c:pt idx="5791">
                  <c:v>246.1</c:v>
                </c:pt>
                <c:pt idx="5792">
                  <c:v>246</c:v>
                </c:pt>
                <c:pt idx="5793">
                  <c:v>246</c:v>
                </c:pt>
                <c:pt idx="5794">
                  <c:v>245.8</c:v>
                </c:pt>
                <c:pt idx="5795">
                  <c:v>245.8</c:v>
                </c:pt>
                <c:pt idx="5796">
                  <c:v>245.8</c:v>
                </c:pt>
                <c:pt idx="5797">
                  <c:v>245.6</c:v>
                </c:pt>
                <c:pt idx="5798">
                  <c:v>245.7</c:v>
                </c:pt>
                <c:pt idx="5799">
                  <c:v>245.6</c:v>
                </c:pt>
                <c:pt idx="5800">
                  <c:v>245.6</c:v>
                </c:pt>
                <c:pt idx="5801">
                  <c:v>245.5</c:v>
                </c:pt>
                <c:pt idx="5802">
                  <c:v>245.4</c:v>
                </c:pt>
                <c:pt idx="5803">
                  <c:v>245.3</c:v>
                </c:pt>
                <c:pt idx="5804">
                  <c:v>245.2</c:v>
                </c:pt>
                <c:pt idx="5805">
                  <c:v>245.1</c:v>
                </c:pt>
                <c:pt idx="5806">
                  <c:v>245.1</c:v>
                </c:pt>
                <c:pt idx="5807">
                  <c:v>245.1</c:v>
                </c:pt>
                <c:pt idx="5808">
                  <c:v>245</c:v>
                </c:pt>
                <c:pt idx="5809">
                  <c:v>245</c:v>
                </c:pt>
                <c:pt idx="5810">
                  <c:v>244.9</c:v>
                </c:pt>
                <c:pt idx="5811">
                  <c:v>244.8</c:v>
                </c:pt>
                <c:pt idx="5812">
                  <c:v>244.7</c:v>
                </c:pt>
                <c:pt idx="5813">
                  <c:v>244.7</c:v>
                </c:pt>
                <c:pt idx="5814">
                  <c:v>244.7</c:v>
                </c:pt>
                <c:pt idx="5815">
                  <c:v>244.6</c:v>
                </c:pt>
                <c:pt idx="5816">
                  <c:v>244.5</c:v>
                </c:pt>
                <c:pt idx="5817">
                  <c:v>244.4</c:v>
                </c:pt>
                <c:pt idx="5818">
                  <c:v>244.4</c:v>
                </c:pt>
                <c:pt idx="5819">
                  <c:v>244.3</c:v>
                </c:pt>
                <c:pt idx="5820">
                  <c:v>244.2</c:v>
                </c:pt>
                <c:pt idx="5821">
                  <c:v>244.2</c:v>
                </c:pt>
                <c:pt idx="5822">
                  <c:v>244</c:v>
                </c:pt>
                <c:pt idx="5823">
                  <c:v>244</c:v>
                </c:pt>
                <c:pt idx="5824">
                  <c:v>244</c:v>
                </c:pt>
                <c:pt idx="5825">
                  <c:v>243.9</c:v>
                </c:pt>
                <c:pt idx="5826">
                  <c:v>243.8</c:v>
                </c:pt>
                <c:pt idx="5827">
                  <c:v>243.7</c:v>
                </c:pt>
                <c:pt idx="5828">
                  <c:v>243.7</c:v>
                </c:pt>
                <c:pt idx="5829">
                  <c:v>243.7</c:v>
                </c:pt>
                <c:pt idx="5830">
                  <c:v>243.6</c:v>
                </c:pt>
                <c:pt idx="5831">
                  <c:v>243.5</c:v>
                </c:pt>
                <c:pt idx="5832">
                  <c:v>243.4</c:v>
                </c:pt>
                <c:pt idx="5833">
                  <c:v>243.3</c:v>
                </c:pt>
                <c:pt idx="5834">
                  <c:v>243.3</c:v>
                </c:pt>
                <c:pt idx="5835">
                  <c:v>243.2</c:v>
                </c:pt>
                <c:pt idx="5836">
                  <c:v>243.2</c:v>
                </c:pt>
                <c:pt idx="5837">
                  <c:v>243.1</c:v>
                </c:pt>
                <c:pt idx="5838">
                  <c:v>243</c:v>
                </c:pt>
                <c:pt idx="5839">
                  <c:v>243</c:v>
                </c:pt>
                <c:pt idx="5840">
                  <c:v>242.9</c:v>
                </c:pt>
                <c:pt idx="5841">
                  <c:v>242.8</c:v>
                </c:pt>
                <c:pt idx="5842">
                  <c:v>242.7</c:v>
                </c:pt>
                <c:pt idx="5843">
                  <c:v>242.7</c:v>
                </c:pt>
                <c:pt idx="5844">
                  <c:v>242.7</c:v>
                </c:pt>
                <c:pt idx="5845">
                  <c:v>242.6</c:v>
                </c:pt>
                <c:pt idx="5846">
                  <c:v>242.6</c:v>
                </c:pt>
                <c:pt idx="5847">
                  <c:v>242.4</c:v>
                </c:pt>
                <c:pt idx="5848">
                  <c:v>242.4</c:v>
                </c:pt>
                <c:pt idx="5849">
                  <c:v>242.3</c:v>
                </c:pt>
                <c:pt idx="5850">
                  <c:v>242.3</c:v>
                </c:pt>
                <c:pt idx="5851">
                  <c:v>242.2</c:v>
                </c:pt>
                <c:pt idx="5852">
                  <c:v>242.1</c:v>
                </c:pt>
                <c:pt idx="5853">
                  <c:v>242</c:v>
                </c:pt>
                <c:pt idx="5854">
                  <c:v>242</c:v>
                </c:pt>
                <c:pt idx="5855">
                  <c:v>241.9</c:v>
                </c:pt>
                <c:pt idx="5856">
                  <c:v>241.9</c:v>
                </c:pt>
                <c:pt idx="5857">
                  <c:v>241.9</c:v>
                </c:pt>
                <c:pt idx="5858">
                  <c:v>241.7</c:v>
                </c:pt>
                <c:pt idx="5859">
                  <c:v>241.7</c:v>
                </c:pt>
                <c:pt idx="5860">
                  <c:v>241.5</c:v>
                </c:pt>
                <c:pt idx="5861">
                  <c:v>241.5</c:v>
                </c:pt>
                <c:pt idx="5862">
                  <c:v>241.5</c:v>
                </c:pt>
                <c:pt idx="5863">
                  <c:v>241.5</c:v>
                </c:pt>
                <c:pt idx="5864">
                  <c:v>241.4</c:v>
                </c:pt>
                <c:pt idx="5865">
                  <c:v>241.2</c:v>
                </c:pt>
                <c:pt idx="5866">
                  <c:v>241.3</c:v>
                </c:pt>
                <c:pt idx="5867">
                  <c:v>241.2</c:v>
                </c:pt>
                <c:pt idx="5868">
                  <c:v>241.2</c:v>
                </c:pt>
                <c:pt idx="5869">
                  <c:v>241</c:v>
                </c:pt>
                <c:pt idx="5870">
                  <c:v>241</c:v>
                </c:pt>
                <c:pt idx="5871">
                  <c:v>240.9</c:v>
                </c:pt>
                <c:pt idx="5872">
                  <c:v>240.9</c:v>
                </c:pt>
                <c:pt idx="5873">
                  <c:v>240.8</c:v>
                </c:pt>
                <c:pt idx="5874">
                  <c:v>240.7</c:v>
                </c:pt>
                <c:pt idx="5875">
                  <c:v>240.7</c:v>
                </c:pt>
                <c:pt idx="5876">
                  <c:v>240.5</c:v>
                </c:pt>
                <c:pt idx="5877">
                  <c:v>240.5</c:v>
                </c:pt>
                <c:pt idx="5878">
                  <c:v>240.4</c:v>
                </c:pt>
                <c:pt idx="5879">
                  <c:v>240.4</c:v>
                </c:pt>
                <c:pt idx="5880">
                  <c:v>240.3</c:v>
                </c:pt>
                <c:pt idx="5881">
                  <c:v>240.2</c:v>
                </c:pt>
                <c:pt idx="5882">
                  <c:v>240.2</c:v>
                </c:pt>
                <c:pt idx="5883">
                  <c:v>240.1</c:v>
                </c:pt>
                <c:pt idx="5884">
                  <c:v>240.1</c:v>
                </c:pt>
                <c:pt idx="5885">
                  <c:v>240</c:v>
                </c:pt>
                <c:pt idx="5886">
                  <c:v>240</c:v>
                </c:pt>
                <c:pt idx="5887">
                  <c:v>240</c:v>
                </c:pt>
                <c:pt idx="5888">
                  <c:v>239.9</c:v>
                </c:pt>
                <c:pt idx="5889">
                  <c:v>239.8</c:v>
                </c:pt>
                <c:pt idx="5890">
                  <c:v>239.7</c:v>
                </c:pt>
                <c:pt idx="5891">
                  <c:v>239.7</c:v>
                </c:pt>
                <c:pt idx="5892">
                  <c:v>239.6</c:v>
                </c:pt>
                <c:pt idx="5893">
                  <c:v>239.6</c:v>
                </c:pt>
                <c:pt idx="5894">
                  <c:v>239.4</c:v>
                </c:pt>
                <c:pt idx="5895">
                  <c:v>239.4</c:v>
                </c:pt>
                <c:pt idx="5896">
                  <c:v>239.4</c:v>
                </c:pt>
                <c:pt idx="5897">
                  <c:v>239.3</c:v>
                </c:pt>
                <c:pt idx="5898">
                  <c:v>239.2</c:v>
                </c:pt>
                <c:pt idx="5899">
                  <c:v>239.2</c:v>
                </c:pt>
                <c:pt idx="5900">
                  <c:v>239.1</c:v>
                </c:pt>
                <c:pt idx="5901">
                  <c:v>239.1</c:v>
                </c:pt>
                <c:pt idx="5902">
                  <c:v>238.9</c:v>
                </c:pt>
                <c:pt idx="5903">
                  <c:v>238.9</c:v>
                </c:pt>
                <c:pt idx="5904">
                  <c:v>238.9</c:v>
                </c:pt>
                <c:pt idx="5905">
                  <c:v>238.7</c:v>
                </c:pt>
                <c:pt idx="5906">
                  <c:v>238.7</c:v>
                </c:pt>
                <c:pt idx="5907">
                  <c:v>238.6</c:v>
                </c:pt>
                <c:pt idx="5908">
                  <c:v>238.6</c:v>
                </c:pt>
                <c:pt idx="5909">
                  <c:v>238.6</c:v>
                </c:pt>
                <c:pt idx="5910">
                  <c:v>238.4</c:v>
                </c:pt>
                <c:pt idx="5911">
                  <c:v>238.4</c:v>
                </c:pt>
                <c:pt idx="5912">
                  <c:v>238.3</c:v>
                </c:pt>
                <c:pt idx="5913">
                  <c:v>238.3</c:v>
                </c:pt>
                <c:pt idx="5914">
                  <c:v>238.2</c:v>
                </c:pt>
                <c:pt idx="5915">
                  <c:v>238.2</c:v>
                </c:pt>
                <c:pt idx="5916">
                  <c:v>238.1</c:v>
                </c:pt>
                <c:pt idx="5917">
                  <c:v>238</c:v>
                </c:pt>
                <c:pt idx="5918">
                  <c:v>238</c:v>
                </c:pt>
                <c:pt idx="5919">
                  <c:v>237.9</c:v>
                </c:pt>
                <c:pt idx="5920">
                  <c:v>237.9</c:v>
                </c:pt>
                <c:pt idx="5921">
                  <c:v>237.8</c:v>
                </c:pt>
                <c:pt idx="5922">
                  <c:v>237.8</c:v>
                </c:pt>
                <c:pt idx="5923">
                  <c:v>237.6</c:v>
                </c:pt>
                <c:pt idx="5924">
                  <c:v>237.6</c:v>
                </c:pt>
                <c:pt idx="5925">
                  <c:v>237.6</c:v>
                </c:pt>
                <c:pt idx="5926">
                  <c:v>237.5</c:v>
                </c:pt>
                <c:pt idx="5927">
                  <c:v>237.4</c:v>
                </c:pt>
                <c:pt idx="5928">
                  <c:v>237.4</c:v>
                </c:pt>
                <c:pt idx="5929">
                  <c:v>237.3</c:v>
                </c:pt>
                <c:pt idx="5930">
                  <c:v>237.2</c:v>
                </c:pt>
                <c:pt idx="5931">
                  <c:v>237.1</c:v>
                </c:pt>
                <c:pt idx="5932">
                  <c:v>237.2</c:v>
                </c:pt>
                <c:pt idx="5933">
                  <c:v>237.1</c:v>
                </c:pt>
                <c:pt idx="5934">
                  <c:v>237</c:v>
                </c:pt>
                <c:pt idx="5935">
                  <c:v>236.9</c:v>
                </c:pt>
                <c:pt idx="5936">
                  <c:v>236.9</c:v>
                </c:pt>
                <c:pt idx="5937">
                  <c:v>236.8</c:v>
                </c:pt>
                <c:pt idx="5938">
                  <c:v>236.8</c:v>
                </c:pt>
                <c:pt idx="5939">
                  <c:v>236.7</c:v>
                </c:pt>
                <c:pt idx="5940">
                  <c:v>236.6</c:v>
                </c:pt>
                <c:pt idx="5941">
                  <c:v>236.5</c:v>
                </c:pt>
                <c:pt idx="5942">
                  <c:v>236.4</c:v>
                </c:pt>
                <c:pt idx="5943">
                  <c:v>236.4</c:v>
                </c:pt>
                <c:pt idx="5944">
                  <c:v>236.4</c:v>
                </c:pt>
                <c:pt idx="5945">
                  <c:v>236.3</c:v>
                </c:pt>
                <c:pt idx="5946">
                  <c:v>236.3</c:v>
                </c:pt>
                <c:pt idx="5947">
                  <c:v>236.2</c:v>
                </c:pt>
                <c:pt idx="5948">
                  <c:v>236.1</c:v>
                </c:pt>
                <c:pt idx="5949">
                  <c:v>236.1</c:v>
                </c:pt>
                <c:pt idx="5950">
                  <c:v>236</c:v>
                </c:pt>
                <c:pt idx="5951">
                  <c:v>236</c:v>
                </c:pt>
                <c:pt idx="5952">
                  <c:v>235.8</c:v>
                </c:pt>
                <c:pt idx="5953">
                  <c:v>235.8</c:v>
                </c:pt>
                <c:pt idx="5954">
                  <c:v>235.8</c:v>
                </c:pt>
                <c:pt idx="5955">
                  <c:v>235.8</c:v>
                </c:pt>
                <c:pt idx="5956">
                  <c:v>235.7</c:v>
                </c:pt>
                <c:pt idx="5957">
                  <c:v>235.6</c:v>
                </c:pt>
                <c:pt idx="5958">
                  <c:v>235.6</c:v>
                </c:pt>
                <c:pt idx="5959">
                  <c:v>235.5</c:v>
                </c:pt>
                <c:pt idx="5960">
                  <c:v>235.4</c:v>
                </c:pt>
                <c:pt idx="5961">
                  <c:v>235.3</c:v>
                </c:pt>
                <c:pt idx="5962">
                  <c:v>235.3</c:v>
                </c:pt>
                <c:pt idx="5963">
                  <c:v>235.3</c:v>
                </c:pt>
                <c:pt idx="5964">
                  <c:v>235.2</c:v>
                </c:pt>
                <c:pt idx="5965">
                  <c:v>235.1</c:v>
                </c:pt>
                <c:pt idx="5966">
                  <c:v>235</c:v>
                </c:pt>
                <c:pt idx="5967">
                  <c:v>235</c:v>
                </c:pt>
                <c:pt idx="5968">
                  <c:v>235</c:v>
                </c:pt>
                <c:pt idx="5969">
                  <c:v>234.9</c:v>
                </c:pt>
                <c:pt idx="5970">
                  <c:v>234.8</c:v>
                </c:pt>
                <c:pt idx="5971">
                  <c:v>234.6</c:v>
                </c:pt>
                <c:pt idx="5972">
                  <c:v>234.6</c:v>
                </c:pt>
                <c:pt idx="5973">
                  <c:v>234.6</c:v>
                </c:pt>
                <c:pt idx="5974">
                  <c:v>234.6</c:v>
                </c:pt>
                <c:pt idx="5975">
                  <c:v>234.5</c:v>
                </c:pt>
                <c:pt idx="5976">
                  <c:v>234.5</c:v>
                </c:pt>
                <c:pt idx="5977">
                  <c:v>234.3</c:v>
                </c:pt>
                <c:pt idx="5978">
                  <c:v>234.3</c:v>
                </c:pt>
                <c:pt idx="5979">
                  <c:v>234.3</c:v>
                </c:pt>
                <c:pt idx="5980">
                  <c:v>234.3</c:v>
                </c:pt>
                <c:pt idx="5981">
                  <c:v>234.1</c:v>
                </c:pt>
                <c:pt idx="5982">
                  <c:v>234.1</c:v>
                </c:pt>
                <c:pt idx="5983">
                  <c:v>234</c:v>
                </c:pt>
                <c:pt idx="5984">
                  <c:v>234</c:v>
                </c:pt>
                <c:pt idx="5985">
                  <c:v>233.9</c:v>
                </c:pt>
                <c:pt idx="5986">
                  <c:v>233.8</c:v>
                </c:pt>
                <c:pt idx="5987">
                  <c:v>233.8</c:v>
                </c:pt>
                <c:pt idx="5988">
                  <c:v>233.7</c:v>
                </c:pt>
                <c:pt idx="5989">
                  <c:v>233.6</c:v>
                </c:pt>
                <c:pt idx="5990">
                  <c:v>233.6</c:v>
                </c:pt>
                <c:pt idx="5991">
                  <c:v>233.6</c:v>
                </c:pt>
                <c:pt idx="5992">
                  <c:v>233.5</c:v>
                </c:pt>
                <c:pt idx="5993">
                  <c:v>233.5</c:v>
                </c:pt>
                <c:pt idx="5994">
                  <c:v>233.4</c:v>
                </c:pt>
                <c:pt idx="5995">
                  <c:v>233.3</c:v>
                </c:pt>
                <c:pt idx="5996">
                  <c:v>233.2</c:v>
                </c:pt>
                <c:pt idx="5997">
                  <c:v>233.2</c:v>
                </c:pt>
                <c:pt idx="5998">
                  <c:v>233.2</c:v>
                </c:pt>
                <c:pt idx="5999">
                  <c:v>233.1</c:v>
                </c:pt>
                <c:pt idx="6000">
                  <c:v>233</c:v>
                </c:pt>
                <c:pt idx="6001">
                  <c:v>233</c:v>
                </c:pt>
                <c:pt idx="6002">
                  <c:v>232.8</c:v>
                </c:pt>
                <c:pt idx="6003">
                  <c:v>232.8</c:v>
                </c:pt>
                <c:pt idx="6004">
                  <c:v>232.8</c:v>
                </c:pt>
                <c:pt idx="6005">
                  <c:v>232.7</c:v>
                </c:pt>
                <c:pt idx="6006">
                  <c:v>232.6</c:v>
                </c:pt>
                <c:pt idx="6007">
                  <c:v>232.6</c:v>
                </c:pt>
                <c:pt idx="6008">
                  <c:v>232.5</c:v>
                </c:pt>
                <c:pt idx="6009">
                  <c:v>232.5</c:v>
                </c:pt>
                <c:pt idx="6010">
                  <c:v>232.4</c:v>
                </c:pt>
                <c:pt idx="6011">
                  <c:v>232.3</c:v>
                </c:pt>
                <c:pt idx="6012">
                  <c:v>232.3</c:v>
                </c:pt>
                <c:pt idx="6013">
                  <c:v>232.2</c:v>
                </c:pt>
                <c:pt idx="6014">
                  <c:v>232.2</c:v>
                </c:pt>
                <c:pt idx="6015">
                  <c:v>232.1</c:v>
                </c:pt>
                <c:pt idx="6016">
                  <c:v>232</c:v>
                </c:pt>
                <c:pt idx="6017">
                  <c:v>232</c:v>
                </c:pt>
                <c:pt idx="6018">
                  <c:v>231.9</c:v>
                </c:pt>
                <c:pt idx="6019">
                  <c:v>231.9</c:v>
                </c:pt>
                <c:pt idx="6020">
                  <c:v>231.8</c:v>
                </c:pt>
                <c:pt idx="6021">
                  <c:v>231.7</c:v>
                </c:pt>
                <c:pt idx="6022">
                  <c:v>231.7</c:v>
                </c:pt>
                <c:pt idx="6023">
                  <c:v>231.7</c:v>
                </c:pt>
                <c:pt idx="6024">
                  <c:v>231.6</c:v>
                </c:pt>
                <c:pt idx="6025">
                  <c:v>231.5</c:v>
                </c:pt>
                <c:pt idx="6026">
                  <c:v>231.5</c:v>
                </c:pt>
                <c:pt idx="6027">
                  <c:v>231.4</c:v>
                </c:pt>
                <c:pt idx="6028">
                  <c:v>231.3</c:v>
                </c:pt>
                <c:pt idx="6029">
                  <c:v>231.3</c:v>
                </c:pt>
                <c:pt idx="6030">
                  <c:v>231.2</c:v>
                </c:pt>
                <c:pt idx="6031">
                  <c:v>231.2</c:v>
                </c:pt>
                <c:pt idx="6032">
                  <c:v>231.2</c:v>
                </c:pt>
                <c:pt idx="6033">
                  <c:v>231.1</c:v>
                </c:pt>
                <c:pt idx="6034">
                  <c:v>231</c:v>
                </c:pt>
                <c:pt idx="6035">
                  <c:v>230.9</c:v>
                </c:pt>
                <c:pt idx="6036">
                  <c:v>230.8</c:v>
                </c:pt>
                <c:pt idx="6037">
                  <c:v>230.8</c:v>
                </c:pt>
                <c:pt idx="6038">
                  <c:v>230.8</c:v>
                </c:pt>
                <c:pt idx="6039">
                  <c:v>230.8</c:v>
                </c:pt>
                <c:pt idx="6040">
                  <c:v>230.7</c:v>
                </c:pt>
                <c:pt idx="6041">
                  <c:v>230.6</c:v>
                </c:pt>
                <c:pt idx="6042">
                  <c:v>230.5</c:v>
                </c:pt>
                <c:pt idx="6043">
                  <c:v>230.5</c:v>
                </c:pt>
                <c:pt idx="6044">
                  <c:v>230.4</c:v>
                </c:pt>
                <c:pt idx="6045">
                  <c:v>230.4</c:v>
                </c:pt>
                <c:pt idx="6046">
                  <c:v>230.3</c:v>
                </c:pt>
                <c:pt idx="6047">
                  <c:v>230.3</c:v>
                </c:pt>
                <c:pt idx="6048">
                  <c:v>230.2</c:v>
                </c:pt>
                <c:pt idx="6049">
                  <c:v>230.2</c:v>
                </c:pt>
                <c:pt idx="6050">
                  <c:v>230.1</c:v>
                </c:pt>
                <c:pt idx="6051">
                  <c:v>230</c:v>
                </c:pt>
                <c:pt idx="6052">
                  <c:v>230</c:v>
                </c:pt>
                <c:pt idx="6053">
                  <c:v>229.9</c:v>
                </c:pt>
                <c:pt idx="6054">
                  <c:v>229.8</c:v>
                </c:pt>
                <c:pt idx="6055">
                  <c:v>229.8</c:v>
                </c:pt>
                <c:pt idx="6056">
                  <c:v>229.7</c:v>
                </c:pt>
                <c:pt idx="6057">
                  <c:v>229.7</c:v>
                </c:pt>
                <c:pt idx="6058">
                  <c:v>229.6</c:v>
                </c:pt>
                <c:pt idx="6059">
                  <c:v>229.6</c:v>
                </c:pt>
                <c:pt idx="6060">
                  <c:v>229.5</c:v>
                </c:pt>
                <c:pt idx="6061">
                  <c:v>229.4</c:v>
                </c:pt>
                <c:pt idx="6062">
                  <c:v>229.4</c:v>
                </c:pt>
                <c:pt idx="6063">
                  <c:v>229.3</c:v>
                </c:pt>
                <c:pt idx="6064">
                  <c:v>229.3</c:v>
                </c:pt>
                <c:pt idx="6065">
                  <c:v>229.2</c:v>
                </c:pt>
                <c:pt idx="6066">
                  <c:v>229.2</c:v>
                </c:pt>
                <c:pt idx="6067">
                  <c:v>229.1</c:v>
                </c:pt>
                <c:pt idx="6068">
                  <c:v>229</c:v>
                </c:pt>
                <c:pt idx="6069">
                  <c:v>229</c:v>
                </c:pt>
                <c:pt idx="6070">
                  <c:v>229</c:v>
                </c:pt>
                <c:pt idx="6071">
                  <c:v>228.9</c:v>
                </c:pt>
                <c:pt idx="6072">
                  <c:v>228.9</c:v>
                </c:pt>
                <c:pt idx="6073">
                  <c:v>228.7</c:v>
                </c:pt>
                <c:pt idx="6074">
                  <c:v>228.7</c:v>
                </c:pt>
                <c:pt idx="6075">
                  <c:v>228.6</c:v>
                </c:pt>
                <c:pt idx="6076">
                  <c:v>228.6</c:v>
                </c:pt>
                <c:pt idx="6077">
                  <c:v>228.5</c:v>
                </c:pt>
                <c:pt idx="6078">
                  <c:v>228.5</c:v>
                </c:pt>
                <c:pt idx="6079">
                  <c:v>228.4</c:v>
                </c:pt>
                <c:pt idx="6080">
                  <c:v>228.4</c:v>
                </c:pt>
                <c:pt idx="6081">
                  <c:v>228.2</c:v>
                </c:pt>
                <c:pt idx="6082">
                  <c:v>228.2</c:v>
                </c:pt>
                <c:pt idx="6083">
                  <c:v>228.2</c:v>
                </c:pt>
                <c:pt idx="6084">
                  <c:v>228.1</c:v>
                </c:pt>
                <c:pt idx="6085">
                  <c:v>228.1</c:v>
                </c:pt>
                <c:pt idx="6086">
                  <c:v>228.1</c:v>
                </c:pt>
                <c:pt idx="6087">
                  <c:v>228.1</c:v>
                </c:pt>
                <c:pt idx="6088">
                  <c:v>227.9</c:v>
                </c:pt>
                <c:pt idx="6089">
                  <c:v>227.9</c:v>
                </c:pt>
                <c:pt idx="6090">
                  <c:v>227.8</c:v>
                </c:pt>
                <c:pt idx="6091">
                  <c:v>227.7</c:v>
                </c:pt>
                <c:pt idx="6092">
                  <c:v>227.7</c:v>
                </c:pt>
                <c:pt idx="6093">
                  <c:v>227.6</c:v>
                </c:pt>
                <c:pt idx="6094">
                  <c:v>227.6</c:v>
                </c:pt>
                <c:pt idx="6095">
                  <c:v>227.6</c:v>
                </c:pt>
                <c:pt idx="6096">
                  <c:v>227.5</c:v>
                </c:pt>
                <c:pt idx="6097">
                  <c:v>227.4</c:v>
                </c:pt>
                <c:pt idx="6098">
                  <c:v>227.3</c:v>
                </c:pt>
                <c:pt idx="6099">
                  <c:v>227.2</c:v>
                </c:pt>
                <c:pt idx="6100">
                  <c:v>227.2</c:v>
                </c:pt>
                <c:pt idx="6101">
                  <c:v>227.2</c:v>
                </c:pt>
                <c:pt idx="6102">
                  <c:v>227.1</c:v>
                </c:pt>
                <c:pt idx="6103">
                  <c:v>227.1</c:v>
                </c:pt>
                <c:pt idx="6104">
                  <c:v>226.9</c:v>
                </c:pt>
                <c:pt idx="6105">
                  <c:v>226.9</c:v>
                </c:pt>
                <c:pt idx="6106">
                  <c:v>226.9</c:v>
                </c:pt>
                <c:pt idx="6107">
                  <c:v>226.8</c:v>
                </c:pt>
                <c:pt idx="6108">
                  <c:v>226.8</c:v>
                </c:pt>
                <c:pt idx="6109">
                  <c:v>226.7</c:v>
                </c:pt>
                <c:pt idx="6110">
                  <c:v>226.7</c:v>
                </c:pt>
                <c:pt idx="6111">
                  <c:v>226.6</c:v>
                </c:pt>
                <c:pt idx="6112">
                  <c:v>226.6</c:v>
                </c:pt>
                <c:pt idx="6113">
                  <c:v>226.6</c:v>
                </c:pt>
                <c:pt idx="6114">
                  <c:v>226.4</c:v>
                </c:pt>
                <c:pt idx="6115">
                  <c:v>226.4</c:v>
                </c:pt>
                <c:pt idx="6116">
                  <c:v>226.3</c:v>
                </c:pt>
                <c:pt idx="6117">
                  <c:v>226.4</c:v>
                </c:pt>
                <c:pt idx="6118">
                  <c:v>226.2</c:v>
                </c:pt>
                <c:pt idx="6119">
                  <c:v>226.1</c:v>
                </c:pt>
                <c:pt idx="6120">
                  <c:v>226.1</c:v>
                </c:pt>
                <c:pt idx="6121">
                  <c:v>226.1</c:v>
                </c:pt>
                <c:pt idx="6122">
                  <c:v>226.1</c:v>
                </c:pt>
                <c:pt idx="6123">
                  <c:v>226.1</c:v>
                </c:pt>
                <c:pt idx="6124">
                  <c:v>225.9</c:v>
                </c:pt>
                <c:pt idx="6125">
                  <c:v>225.8</c:v>
                </c:pt>
                <c:pt idx="6126">
                  <c:v>225.7</c:v>
                </c:pt>
                <c:pt idx="6127">
                  <c:v>225.7</c:v>
                </c:pt>
                <c:pt idx="6128">
                  <c:v>225.7</c:v>
                </c:pt>
                <c:pt idx="6129">
                  <c:v>225.6</c:v>
                </c:pt>
                <c:pt idx="6130">
                  <c:v>225.5</c:v>
                </c:pt>
                <c:pt idx="6131">
                  <c:v>225.4</c:v>
                </c:pt>
                <c:pt idx="6132">
                  <c:v>225.4</c:v>
                </c:pt>
                <c:pt idx="6133">
                  <c:v>225.4</c:v>
                </c:pt>
                <c:pt idx="6134">
                  <c:v>225.3</c:v>
                </c:pt>
                <c:pt idx="6135">
                  <c:v>225.3</c:v>
                </c:pt>
                <c:pt idx="6136">
                  <c:v>225.3</c:v>
                </c:pt>
                <c:pt idx="6137">
                  <c:v>225.2</c:v>
                </c:pt>
                <c:pt idx="6138">
                  <c:v>225.1</c:v>
                </c:pt>
                <c:pt idx="6139">
                  <c:v>225.1</c:v>
                </c:pt>
                <c:pt idx="6140">
                  <c:v>225</c:v>
                </c:pt>
                <c:pt idx="6141">
                  <c:v>224.9</c:v>
                </c:pt>
                <c:pt idx="6142">
                  <c:v>224.9</c:v>
                </c:pt>
                <c:pt idx="6143">
                  <c:v>224.9</c:v>
                </c:pt>
                <c:pt idx="6144">
                  <c:v>224.7</c:v>
                </c:pt>
                <c:pt idx="6145">
                  <c:v>224.7</c:v>
                </c:pt>
                <c:pt idx="6146">
                  <c:v>224.6</c:v>
                </c:pt>
                <c:pt idx="6147">
                  <c:v>224.6</c:v>
                </c:pt>
                <c:pt idx="6148">
                  <c:v>224.5</c:v>
                </c:pt>
                <c:pt idx="6149">
                  <c:v>224.4</c:v>
                </c:pt>
                <c:pt idx="6150">
                  <c:v>224.4</c:v>
                </c:pt>
                <c:pt idx="6151">
                  <c:v>224.4</c:v>
                </c:pt>
                <c:pt idx="6152">
                  <c:v>224.3</c:v>
                </c:pt>
                <c:pt idx="6153">
                  <c:v>224.3</c:v>
                </c:pt>
                <c:pt idx="6154">
                  <c:v>224.1</c:v>
                </c:pt>
                <c:pt idx="6155">
                  <c:v>224.2</c:v>
                </c:pt>
                <c:pt idx="6156">
                  <c:v>224.1</c:v>
                </c:pt>
                <c:pt idx="6157">
                  <c:v>224.1</c:v>
                </c:pt>
                <c:pt idx="6158">
                  <c:v>224</c:v>
                </c:pt>
                <c:pt idx="6159">
                  <c:v>223.9</c:v>
                </c:pt>
                <c:pt idx="6160">
                  <c:v>223.9</c:v>
                </c:pt>
                <c:pt idx="6161">
                  <c:v>223.8</c:v>
                </c:pt>
                <c:pt idx="6162">
                  <c:v>223.7</c:v>
                </c:pt>
                <c:pt idx="6163">
                  <c:v>223.6</c:v>
                </c:pt>
                <c:pt idx="6164">
                  <c:v>223.6</c:v>
                </c:pt>
                <c:pt idx="6165">
                  <c:v>223.6</c:v>
                </c:pt>
                <c:pt idx="6166">
                  <c:v>223.6</c:v>
                </c:pt>
                <c:pt idx="6167">
                  <c:v>223.5</c:v>
                </c:pt>
                <c:pt idx="6168">
                  <c:v>223.5</c:v>
                </c:pt>
                <c:pt idx="6169">
                  <c:v>223.3</c:v>
                </c:pt>
                <c:pt idx="6170">
                  <c:v>223.3</c:v>
                </c:pt>
                <c:pt idx="6171">
                  <c:v>223.2</c:v>
                </c:pt>
                <c:pt idx="6172">
                  <c:v>223.2</c:v>
                </c:pt>
                <c:pt idx="6173">
                  <c:v>223.2</c:v>
                </c:pt>
                <c:pt idx="6174">
                  <c:v>223.1</c:v>
                </c:pt>
                <c:pt idx="6175">
                  <c:v>223</c:v>
                </c:pt>
                <c:pt idx="6176">
                  <c:v>222.9</c:v>
                </c:pt>
                <c:pt idx="6177">
                  <c:v>222.8</c:v>
                </c:pt>
                <c:pt idx="6178">
                  <c:v>222.8</c:v>
                </c:pt>
                <c:pt idx="6179">
                  <c:v>222.8</c:v>
                </c:pt>
                <c:pt idx="6180">
                  <c:v>222.8</c:v>
                </c:pt>
                <c:pt idx="6181">
                  <c:v>222.7</c:v>
                </c:pt>
                <c:pt idx="6182">
                  <c:v>222.7</c:v>
                </c:pt>
                <c:pt idx="6183">
                  <c:v>222.6</c:v>
                </c:pt>
                <c:pt idx="6184">
                  <c:v>222.5</c:v>
                </c:pt>
                <c:pt idx="6185">
                  <c:v>222.5</c:v>
                </c:pt>
                <c:pt idx="6186">
                  <c:v>222.4</c:v>
                </c:pt>
                <c:pt idx="6187">
                  <c:v>222.4</c:v>
                </c:pt>
                <c:pt idx="6188">
                  <c:v>222.3</c:v>
                </c:pt>
                <c:pt idx="6189">
                  <c:v>222.3</c:v>
                </c:pt>
                <c:pt idx="6190">
                  <c:v>222.2</c:v>
                </c:pt>
                <c:pt idx="6191">
                  <c:v>222.1</c:v>
                </c:pt>
                <c:pt idx="6192">
                  <c:v>222.1</c:v>
                </c:pt>
                <c:pt idx="6193">
                  <c:v>222</c:v>
                </c:pt>
                <c:pt idx="6194">
                  <c:v>222</c:v>
                </c:pt>
                <c:pt idx="6195">
                  <c:v>221.9</c:v>
                </c:pt>
                <c:pt idx="6196">
                  <c:v>221.9</c:v>
                </c:pt>
                <c:pt idx="6197">
                  <c:v>221.8</c:v>
                </c:pt>
                <c:pt idx="6198">
                  <c:v>221.8</c:v>
                </c:pt>
                <c:pt idx="6199">
                  <c:v>221.8</c:v>
                </c:pt>
                <c:pt idx="6200">
                  <c:v>221.6</c:v>
                </c:pt>
                <c:pt idx="6201">
                  <c:v>221.6</c:v>
                </c:pt>
                <c:pt idx="6202">
                  <c:v>221.6</c:v>
                </c:pt>
                <c:pt idx="6203">
                  <c:v>221.5</c:v>
                </c:pt>
                <c:pt idx="6204">
                  <c:v>221.4</c:v>
                </c:pt>
                <c:pt idx="6205">
                  <c:v>221.3</c:v>
                </c:pt>
                <c:pt idx="6206">
                  <c:v>221.3</c:v>
                </c:pt>
                <c:pt idx="6207">
                  <c:v>221.2</c:v>
                </c:pt>
                <c:pt idx="6208">
                  <c:v>221.2</c:v>
                </c:pt>
                <c:pt idx="6209">
                  <c:v>221.1</c:v>
                </c:pt>
                <c:pt idx="6210">
                  <c:v>221</c:v>
                </c:pt>
                <c:pt idx="6211">
                  <c:v>221</c:v>
                </c:pt>
                <c:pt idx="6212">
                  <c:v>221</c:v>
                </c:pt>
                <c:pt idx="6213">
                  <c:v>221</c:v>
                </c:pt>
                <c:pt idx="6214">
                  <c:v>220.9</c:v>
                </c:pt>
                <c:pt idx="6215">
                  <c:v>220.8</c:v>
                </c:pt>
                <c:pt idx="6216">
                  <c:v>220.8</c:v>
                </c:pt>
                <c:pt idx="6217">
                  <c:v>220.7</c:v>
                </c:pt>
                <c:pt idx="6218">
                  <c:v>220.7</c:v>
                </c:pt>
                <c:pt idx="6219">
                  <c:v>220.6</c:v>
                </c:pt>
                <c:pt idx="6220">
                  <c:v>220.5</c:v>
                </c:pt>
                <c:pt idx="6221">
                  <c:v>220.5</c:v>
                </c:pt>
                <c:pt idx="6222">
                  <c:v>220.4</c:v>
                </c:pt>
                <c:pt idx="6223">
                  <c:v>220.3</c:v>
                </c:pt>
                <c:pt idx="6224">
                  <c:v>220.3</c:v>
                </c:pt>
                <c:pt idx="6225">
                  <c:v>220.3</c:v>
                </c:pt>
                <c:pt idx="6226">
                  <c:v>220.3</c:v>
                </c:pt>
                <c:pt idx="6227">
                  <c:v>220.2</c:v>
                </c:pt>
                <c:pt idx="6228">
                  <c:v>220.1</c:v>
                </c:pt>
                <c:pt idx="6229">
                  <c:v>220.1</c:v>
                </c:pt>
                <c:pt idx="6230">
                  <c:v>220</c:v>
                </c:pt>
                <c:pt idx="6231">
                  <c:v>220</c:v>
                </c:pt>
                <c:pt idx="6232">
                  <c:v>219.9</c:v>
                </c:pt>
                <c:pt idx="6233">
                  <c:v>219.8</c:v>
                </c:pt>
                <c:pt idx="6234">
                  <c:v>219.7</c:v>
                </c:pt>
                <c:pt idx="6235">
                  <c:v>219.7</c:v>
                </c:pt>
                <c:pt idx="6236">
                  <c:v>219.7</c:v>
                </c:pt>
                <c:pt idx="6237">
                  <c:v>219.6</c:v>
                </c:pt>
                <c:pt idx="6238">
                  <c:v>219.6</c:v>
                </c:pt>
                <c:pt idx="6239">
                  <c:v>219.5</c:v>
                </c:pt>
                <c:pt idx="6240">
                  <c:v>219.5</c:v>
                </c:pt>
                <c:pt idx="6241">
                  <c:v>219.4</c:v>
                </c:pt>
                <c:pt idx="6242">
                  <c:v>219.3</c:v>
                </c:pt>
                <c:pt idx="6243">
                  <c:v>219.3</c:v>
                </c:pt>
                <c:pt idx="6244">
                  <c:v>219.2</c:v>
                </c:pt>
                <c:pt idx="6245">
                  <c:v>219.2</c:v>
                </c:pt>
                <c:pt idx="6246">
                  <c:v>219.1</c:v>
                </c:pt>
                <c:pt idx="6247">
                  <c:v>219</c:v>
                </c:pt>
                <c:pt idx="6248">
                  <c:v>219</c:v>
                </c:pt>
                <c:pt idx="6249">
                  <c:v>219</c:v>
                </c:pt>
                <c:pt idx="6250">
                  <c:v>218.9</c:v>
                </c:pt>
                <c:pt idx="6251">
                  <c:v>218.9</c:v>
                </c:pt>
                <c:pt idx="6252">
                  <c:v>218.9</c:v>
                </c:pt>
                <c:pt idx="6253">
                  <c:v>218.8</c:v>
                </c:pt>
                <c:pt idx="6254">
                  <c:v>218.7</c:v>
                </c:pt>
                <c:pt idx="6255">
                  <c:v>218.6</c:v>
                </c:pt>
                <c:pt idx="6256">
                  <c:v>218.5</c:v>
                </c:pt>
                <c:pt idx="6257">
                  <c:v>218.5</c:v>
                </c:pt>
                <c:pt idx="6258">
                  <c:v>218.5</c:v>
                </c:pt>
                <c:pt idx="6259">
                  <c:v>218.4</c:v>
                </c:pt>
                <c:pt idx="6260">
                  <c:v>218.4</c:v>
                </c:pt>
                <c:pt idx="6261">
                  <c:v>218.3</c:v>
                </c:pt>
                <c:pt idx="6262">
                  <c:v>218.2</c:v>
                </c:pt>
                <c:pt idx="6263">
                  <c:v>218.2</c:v>
                </c:pt>
                <c:pt idx="6264">
                  <c:v>218.2</c:v>
                </c:pt>
                <c:pt idx="6265">
                  <c:v>218.1</c:v>
                </c:pt>
                <c:pt idx="6266">
                  <c:v>218.1</c:v>
                </c:pt>
                <c:pt idx="6267">
                  <c:v>218</c:v>
                </c:pt>
                <c:pt idx="6268">
                  <c:v>218</c:v>
                </c:pt>
                <c:pt idx="6269">
                  <c:v>217.9</c:v>
                </c:pt>
                <c:pt idx="6270">
                  <c:v>217.9</c:v>
                </c:pt>
                <c:pt idx="6271">
                  <c:v>217.8</c:v>
                </c:pt>
                <c:pt idx="6272">
                  <c:v>217.8</c:v>
                </c:pt>
                <c:pt idx="6273">
                  <c:v>217.7</c:v>
                </c:pt>
                <c:pt idx="6274">
                  <c:v>217.5</c:v>
                </c:pt>
                <c:pt idx="6275">
                  <c:v>217.5</c:v>
                </c:pt>
                <c:pt idx="6276">
                  <c:v>217.4</c:v>
                </c:pt>
                <c:pt idx="6277">
                  <c:v>217.4</c:v>
                </c:pt>
                <c:pt idx="6278">
                  <c:v>217.4</c:v>
                </c:pt>
                <c:pt idx="6279">
                  <c:v>217.4</c:v>
                </c:pt>
                <c:pt idx="6280">
                  <c:v>217.3</c:v>
                </c:pt>
                <c:pt idx="6281">
                  <c:v>217.3</c:v>
                </c:pt>
                <c:pt idx="6282">
                  <c:v>217.1</c:v>
                </c:pt>
                <c:pt idx="6283">
                  <c:v>217</c:v>
                </c:pt>
                <c:pt idx="6284">
                  <c:v>217.1</c:v>
                </c:pt>
                <c:pt idx="6285">
                  <c:v>217</c:v>
                </c:pt>
                <c:pt idx="6286">
                  <c:v>217</c:v>
                </c:pt>
                <c:pt idx="6287">
                  <c:v>216.9</c:v>
                </c:pt>
                <c:pt idx="6288">
                  <c:v>216.9</c:v>
                </c:pt>
                <c:pt idx="6289">
                  <c:v>216.8</c:v>
                </c:pt>
                <c:pt idx="6290">
                  <c:v>216.8</c:v>
                </c:pt>
                <c:pt idx="6291">
                  <c:v>216.7</c:v>
                </c:pt>
                <c:pt idx="6292">
                  <c:v>216.7</c:v>
                </c:pt>
                <c:pt idx="6293">
                  <c:v>216.6</c:v>
                </c:pt>
                <c:pt idx="6294">
                  <c:v>216.5</c:v>
                </c:pt>
                <c:pt idx="6295">
                  <c:v>216.5</c:v>
                </c:pt>
                <c:pt idx="6296">
                  <c:v>216.4</c:v>
                </c:pt>
                <c:pt idx="6297">
                  <c:v>216.4</c:v>
                </c:pt>
                <c:pt idx="6298">
                  <c:v>216.3</c:v>
                </c:pt>
                <c:pt idx="6299">
                  <c:v>216.2</c:v>
                </c:pt>
                <c:pt idx="6300">
                  <c:v>216.2</c:v>
                </c:pt>
                <c:pt idx="6301">
                  <c:v>216.2</c:v>
                </c:pt>
                <c:pt idx="6302">
                  <c:v>216.1</c:v>
                </c:pt>
                <c:pt idx="6303">
                  <c:v>216.1</c:v>
                </c:pt>
                <c:pt idx="6304">
                  <c:v>216</c:v>
                </c:pt>
                <c:pt idx="6305">
                  <c:v>215.9</c:v>
                </c:pt>
                <c:pt idx="6306">
                  <c:v>215.9</c:v>
                </c:pt>
                <c:pt idx="6307">
                  <c:v>215.9</c:v>
                </c:pt>
                <c:pt idx="6308">
                  <c:v>215.9</c:v>
                </c:pt>
                <c:pt idx="6309">
                  <c:v>215.8</c:v>
                </c:pt>
                <c:pt idx="6310">
                  <c:v>215.7</c:v>
                </c:pt>
                <c:pt idx="6311">
                  <c:v>215.6</c:v>
                </c:pt>
                <c:pt idx="6312">
                  <c:v>215.6</c:v>
                </c:pt>
                <c:pt idx="6313">
                  <c:v>215.4</c:v>
                </c:pt>
                <c:pt idx="6314">
                  <c:v>215.4</c:v>
                </c:pt>
                <c:pt idx="6315">
                  <c:v>215.4</c:v>
                </c:pt>
                <c:pt idx="6316">
                  <c:v>215.3</c:v>
                </c:pt>
                <c:pt idx="6317">
                  <c:v>215.3</c:v>
                </c:pt>
                <c:pt idx="6318">
                  <c:v>215.2</c:v>
                </c:pt>
                <c:pt idx="6319">
                  <c:v>215.2</c:v>
                </c:pt>
                <c:pt idx="6320">
                  <c:v>215.1</c:v>
                </c:pt>
                <c:pt idx="6321">
                  <c:v>215.1</c:v>
                </c:pt>
                <c:pt idx="6322">
                  <c:v>215</c:v>
                </c:pt>
                <c:pt idx="6323">
                  <c:v>215</c:v>
                </c:pt>
                <c:pt idx="6324">
                  <c:v>214.9</c:v>
                </c:pt>
                <c:pt idx="6325">
                  <c:v>214.9</c:v>
                </c:pt>
                <c:pt idx="6326">
                  <c:v>214.9</c:v>
                </c:pt>
                <c:pt idx="6327">
                  <c:v>214.8</c:v>
                </c:pt>
                <c:pt idx="6328">
                  <c:v>214.6</c:v>
                </c:pt>
                <c:pt idx="6329">
                  <c:v>214.6</c:v>
                </c:pt>
                <c:pt idx="6330">
                  <c:v>214.6</c:v>
                </c:pt>
                <c:pt idx="6331">
                  <c:v>214.6</c:v>
                </c:pt>
                <c:pt idx="6332">
                  <c:v>214.6</c:v>
                </c:pt>
                <c:pt idx="6333">
                  <c:v>214.4</c:v>
                </c:pt>
                <c:pt idx="6334">
                  <c:v>214.3</c:v>
                </c:pt>
                <c:pt idx="6335">
                  <c:v>214.2</c:v>
                </c:pt>
                <c:pt idx="6336">
                  <c:v>214.2</c:v>
                </c:pt>
                <c:pt idx="6337">
                  <c:v>214.2</c:v>
                </c:pt>
                <c:pt idx="6338">
                  <c:v>214.2</c:v>
                </c:pt>
                <c:pt idx="6339">
                  <c:v>214.1</c:v>
                </c:pt>
                <c:pt idx="6340">
                  <c:v>214</c:v>
                </c:pt>
                <c:pt idx="6341">
                  <c:v>213.9</c:v>
                </c:pt>
                <c:pt idx="6342">
                  <c:v>213.9</c:v>
                </c:pt>
                <c:pt idx="6343">
                  <c:v>213.9</c:v>
                </c:pt>
                <c:pt idx="6344">
                  <c:v>213.8</c:v>
                </c:pt>
                <c:pt idx="6345">
                  <c:v>213.8</c:v>
                </c:pt>
                <c:pt idx="6346">
                  <c:v>213.8</c:v>
                </c:pt>
                <c:pt idx="6347">
                  <c:v>213.7</c:v>
                </c:pt>
                <c:pt idx="6348">
                  <c:v>213.6</c:v>
                </c:pt>
                <c:pt idx="6349">
                  <c:v>213.5</c:v>
                </c:pt>
                <c:pt idx="6350">
                  <c:v>213.4</c:v>
                </c:pt>
                <c:pt idx="6351">
                  <c:v>213.4</c:v>
                </c:pt>
                <c:pt idx="6352">
                  <c:v>213.4</c:v>
                </c:pt>
                <c:pt idx="6353">
                  <c:v>213.4</c:v>
                </c:pt>
                <c:pt idx="6354">
                  <c:v>213.3</c:v>
                </c:pt>
                <c:pt idx="6355">
                  <c:v>213.3</c:v>
                </c:pt>
                <c:pt idx="6356">
                  <c:v>213.1</c:v>
                </c:pt>
                <c:pt idx="6357">
                  <c:v>213.1</c:v>
                </c:pt>
                <c:pt idx="6358">
                  <c:v>213.1</c:v>
                </c:pt>
                <c:pt idx="6359">
                  <c:v>213</c:v>
                </c:pt>
                <c:pt idx="6360">
                  <c:v>212.9</c:v>
                </c:pt>
                <c:pt idx="6361">
                  <c:v>212.9</c:v>
                </c:pt>
                <c:pt idx="6362">
                  <c:v>212.8</c:v>
                </c:pt>
                <c:pt idx="6363">
                  <c:v>212.8</c:v>
                </c:pt>
                <c:pt idx="6364">
                  <c:v>212.8</c:v>
                </c:pt>
                <c:pt idx="6365">
                  <c:v>212.7</c:v>
                </c:pt>
                <c:pt idx="6366">
                  <c:v>212.7</c:v>
                </c:pt>
                <c:pt idx="6367">
                  <c:v>212.6</c:v>
                </c:pt>
                <c:pt idx="6368">
                  <c:v>212.6</c:v>
                </c:pt>
                <c:pt idx="6369">
                  <c:v>212.5</c:v>
                </c:pt>
                <c:pt idx="6370">
                  <c:v>212.4</c:v>
                </c:pt>
                <c:pt idx="6371">
                  <c:v>212.3</c:v>
                </c:pt>
                <c:pt idx="6372">
                  <c:v>212.4</c:v>
                </c:pt>
                <c:pt idx="6373">
                  <c:v>212.3</c:v>
                </c:pt>
                <c:pt idx="6374">
                  <c:v>212.2</c:v>
                </c:pt>
                <c:pt idx="6375">
                  <c:v>212.1</c:v>
                </c:pt>
                <c:pt idx="6376">
                  <c:v>212.1</c:v>
                </c:pt>
                <c:pt idx="6377">
                  <c:v>212</c:v>
                </c:pt>
                <c:pt idx="6378">
                  <c:v>212</c:v>
                </c:pt>
                <c:pt idx="6379">
                  <c:v>211.9</c:v>
                </c:pt>
                <c:pt idx="6380">
                  <c:v>211.9</c:v>
                </c:pt>
                <c:pt idx="6381">
                  <c:v>211.9</c:v>
                </c:pt>
                <c:pt idx="6382">
                  <c:v>211.8</c:v>
                </c:pt>
                <c:pt idx="6383">
                  <c:v>211.7</c:v>
                </c:pt>
                <c:pt idx="6384">
                  <c:v>211.6</c:v>
                </c:pt>
                <c:pt idx="6385">
                  <c:v>211.6</c:v>
                </c:pt>
                <c:pt idx="6386">
                  <c:v>211.6</c:v>
                </c:pt>
                <c:pt idx="6387">
                  <c:v>211.5</c:v>
                </c:pt>
                <c:pt idx="6388">
                  <c:v>211.5</c:v>
                </c:pt>
                <c:pt idx="6389">
                  <c:v>211.5</c:v>
                </c:pt>
                <c:pt idx="6390">
                  <c:v>211.3</c:v>
                </c:pt>
                <c:pt idx="6391">
                  <c:v>211.3</c:v>
                </c:pt>
                <c:pt idx="6392">
                  <c:v>211.3</c:v>
                </c:pt>
                <c:pt idx="6393">
                  <c:v>211.2</c:v>
                </c:pt>
                <c:pt idx="6394">
                  <c:v>211.1</c:v>
                </c:pt>
                <c:pt idx="6395">
                  <c:v>211</c:v>
                </c:pt>
                <c:pt idx="6396">
                  <c:v>211</c:v>
                </c:pt>
                <c:pt idx="6397">
                  <c:v>211</c:v>
                </c:pt>
                <c:pt idx="6398">
                  <c:v>210.9</c:v>
                </c:pt>
                <c:pt idx="6399">
                  <c:v>210.8</c:v>
                </c:pt>
                <c:pt idx="6400">
                  <c:v>210.8</c:v>
                </c:pt>
                <c:pt idx="6401">
                  <c:v>210.8</c:v>
                </c:pt>
                <c:pt idx="6402">
                  <c:v>210.7</c:v>
                </c:pt>
                <c:pt idx="6403">
                  <c:v>210.6</c:v>
                </c:pt>
                <c:pt idx="6404">
                  <c:v>210.6</c:v>
                </c:pt>
                <c:pt idx="6405">
                  <c:v>210.6</c:v>
                </c:pt>
                <c:pt idx="6406">
                  <c:v>210.5</c:v>
                </c:pt>
                <c:pt idx="6407">
                  <c:v>210.5</c:v>
                </c:pt>
                <c:pt idx="6408">
                  <c:v>210.4</c:v>
                </c:pt>
                <c:pt idx="6409">
                  <c:v>210.3</c:v>
                </c:pt>
                <c:pt idx="6410">
                  <c:v>210.3</c:v>
                </c:pt>
                <c:pt idx="6411">
                  <c:v>210.2</c:v>
                </c:pt>
                <c:pt idx="6412">
                  <c:v>210.1</c:v>
                </c:pt>
                <c:pt idx="6413">
                  <c:v>210.1</c:v>
                </c:pt>
                <c:pt idx="6414">
                  <c:v>210</c:v>
                </c:pt>
                <c:pt idx="6415">
                  <c:v>210</c:v>
                </c:pt>
                <c:pt idx="6416">
                  <c:v>210</c:v>
                </c:pt>
                <c:pt idx="6417">
                  <c:v>209.8</c:v>
                </c:pt>
                <c:pt idx="6418">
                  <c:v>209.8</c:v>
                </c:pt>
                <c:pt idx="6419">
                  <c:v>209.8</c:v>
                </c:pt>
                <c:pt idx="6420">
                  <c:v>209.6</c:v>
                </c:pt>
                <c:pt idx="6421">
                  <c:v>209.6</c:v>
                </c:pt>
                <c:pt idx="6422">
                  <c:v>209.6</c:v>
                </c:pt>
                <c:pt idx="6423">
                  <c:v>209.5</c:v>
                </c:pt>
                <c:pt idx="6424">
                  <c:v>209.5</c:v>
                </c:pt>
                <c:pt idx="6425">
                  <c:v>209.3</c:v>
                </c:pt>
                <c:pt idx="6426">
                  <c:v>209.3</c:v>
                </c:pt>
                <c:pt idx="6427">
                  <c:v>209.3</c:v>
                </c:pt>
                <c:pt idx="6428">
                  <c:v>209.3</c:v>
                </c:pt>
                <c:pt idx="6429">
                  <c:v>209.2</c:v>
                </c:pt>
                <c:pt idx="6430">
                  <c:v>209.2</c:v>
                </c:pt>
                <c:pt idx="6431">
                  <c:v>209.2</c:v>
                </c:pt>
                <c:pt idx="6432">
                  <c:v>209.1</c:v>
                </c:pt>
                <c:pt idx="6433">
                  <c:v>209</c:v>
                </c:pt>
                <c:pt idx="6434">
                  <c:v>208.8</c:v>
                </c:pt>
                <c:pt idx="6435">
                  <c:v>208.8</c:v>
                </c:pt>
                <c:pt idx="6436">
                  <c:v>208.8</c:v>
                </c:pt>
                <c:pt idx="6437">
                  <c:v>208.8</c:v>
                </c:pt>
                <c:pt idx="6438">
                  <c:v>208.7</c:v>
                </c:pt>
                <c:pt idx="6439">
                  <c:v>208.7</c:v>
                </c:pt>
                <c:pt idx="6440">
                  <c:v>208.6</c:v>
                </c:pt>
                <c:pt idx="6441">
                  <c:v>208.5</c:v>
                </c:pt>
                <c:pt idx="6442">
                  <c:v>208.5</c:v>
                </c:pt>
                <c:pt idx="6443">
                  <c:v>208.4</c:v>
                </c:pt>
                <c:pt idx="6444">
                  <c:v>208.4</c:v>
                </c:pt>
                <c:pt idx="6445">
                  <c:v>208.3</c:v>
                </c:pt>
                <c:pt idx="6446">
                  <c:v>208.3</c:v>
                </c:pt>
                <c:pt idx="6447">
                  <c:v>208.2</c:v>
                </c:pt>
                <c:pt idx="6448">
                  <c:v>208.2</c:v>
                </c:pt>
                <c:pt idx="6449">
                  <c:v>208.2</c:v>
                </c:pt>
                <c:pt idx="6450">
                  <c:v>208</c:v>
                </c:pt>
                <c:pt idx="6451">
                  <c:v>208</c:v>
                </c:pt>
                <c:pt idx="6452">
                  <c:v>207.9</c:v>
                </c:pt>
                <c:pt idx="6453">
                  <c:v>207.9</c:v>
                </c:pt>
                <c:pt idx="6454">
                  <c:v>207.8</c:v>
                </c:pt>
                <c:pt idx="6455">
                  <c:v>207.7</c:v>
                </c:pt>
                <c:pt idx="6456">
                  <c:v>207.7</c:v>
                </c:pt>
                <c:pt idx="6457">
                  <c:v>207.7</c:v>
                </c:pt>
                <c:pt idx="6458">
                  <c:v>207.6</c:v>
                </c:pt>
                <c:pt idx="6459">
                  <c:v>207.5</c:v>
                </c:pt>
                <c:pt idx="6460">
                  <c:v>207.6</c:v>
                </c:pt>
                <c:pt idx="6461">
                  <c:v>207.5</c:v>
                </c:pt>
                <c:pt idx="6462">
                  <c:v>207.5</c:v>
                </c:pt>
                <c:pt idx="6463">
                  <c:v>207.3</c:v>
                </c:pt>
                <c:pt idx="6464">
                  <c:v>207.3</c:v>
                </c:pt>
                <c:pt idx="6465">
                  <c:v>207.2</c:v>
                </c:pt>
                <c:pt idx="6466">
                  <c:v>207.2</c:v>
                </c:pt>
                <c:pt idx="6467">
                  <c:v>207.2</c:v>
                </c:pt>
                <c:pt idx="6468">
                  <c:v>207.1</c:v>
                </c:pt>
                <c:pt idx="6469">
                  <c:v>207</c:v>
                </c:pt>
                <c:pt idx="6470">
                  <c:v>207</c:v>
                </c:pt>
                <c:pt idx="6471">
                  <c:v>206.9</c:v>
                </c:pt>
                <c:pt idx="6472">
                  <c:v>206.9</c:v>
                </c:pt>
                <c:pt idx="6473">
                  <c:v>206.8</c:v>
                </c:pt>
                <c:pt idx="6474">
                  <c:v>206.7</c:v>
                </c:pt>
                <c:pt idx="6475">
                  <c:v>206.7</c:v>
                </c:pt>
                <c:pt idx="6476">
                  <c:v>206.6</c:v>
                </c:pt>
                <c:pt idx="6477">
                  <c:v>206.6</c:v>
                </c:pt>
                <c:pt idx="6478">
                  <c:v>206.7</c:v>
                </c:pt>
                <c:pt idx="6479">
                  <c:v>206.5</c:v>
                </c:pt>
                <c:pt idx="6480">
                  <c:v>206.5</c:v>
                </c:pt>
                <c:pt idx="6481">
                  <c:v>206.5</c:v>
                </c:pt>
                <c:pt idx="6482">
                  <c:v>206.4</c:v>
                </c:pt>
                <c:pt idx="6483">
                  <c:v>206.4</c:v>
                </c:pt>
                <c:pt idx="6484">
                  <c:v>206.3</c:v>
                </c:pt>
                <c:pt idx="6485">
                  <c:v>206.2</c:v>
                </c:pt>
                <c:pt idx="6486">
                  <c:v>206.2</c:v>
                </c:pt>
                <c:pt idx="6487">
                  <c:v>206.2</c:v>
                </c:pt>
                <c:pt idx="6488">
                  <c:v>206.1</c:v>
                </c:pt>
                <c:pt idx="6489">
                  <c:v>206</c:v>
                </c:pt>
                <c:pt idx="6490">
                  <c:v>206</c:v>
                </c:pt>
                <c:pt idx="6491">
                  <c:v>205.9</c:v>
                </c:pt>
                <c:pt idx="6492">
                  <c:v>205.9</c:v>
                </c:pt>
                <c:pt idx="6493">
                  <c:v>205.8</c:v>
                </c:pt>
                <c:pt idx="6494">
                  <c:v>205.7</c:v>
                </c:pt>
                <c:pt idx="6495">
                  <c:v>205.7</c:v>
                </c:pt>
                <c:pt idx="6496">
                  <c:v>205.6</c:v>
                </c:pt>
                <c:pt idx="6497">
                  <c:v>205.6</c:v>
                </c:pt>
                <c:pt idx="6498">
                  <c:v>205.5</c:v>
                </c:pt>
                <c:pt idx="6499">
                  <c:v>205.5</c:v>
                </c:pt>
                <c:pt idx="6500">
                  <c:v>205.5</c:v>
                </c:pt>
                <c:pt idx="6501">
                  <c:v>205.4</c:v>
                </c:pt>
                <c:pt idx="6502">
                  <c:v>205.4</c:v>
                </c:pt>
                <c:pt idx="6503">
                  <c:v>205.3</c:v>
                </c:pt>
                <c:pt idx="6504">
                  <c:v>205.2</c:v>
                </c:pt>
                <c:pt idx="6505">
                  <c:v>205.2</c:v>
                </c:pt>
                <c:pt idx="6506">
                  <c:v>205.1</c:v>
                </c:pt>
                <c:pt idx="6507">
                  <c:v>205.1</c:v>
                </c:pt>
                <c:pt idx="6508">
                  <c:v>205</c:v>
                </c:pt>
                <c:pt idx="6509">
                  <c:v>205</c:v>
                </c:pt>
                <c:pt idx="6510">
                  <c:v>204.9</c:v>
                </c:pt>
                <c:pt idx="6511">
                  <c:v>204.8</c:v>
                </c:pt>
                <c:pt idx="6512">
                  <c:v>204.8</c:v>
                </c:pt>
                <c:pt idx="6513">
                  <c:v>204.8</c:v>
                </c:pt>
                <c:pt idx="6514">
                  <c:v>204.7</c:v>
                </c:pt>
                <c:pt idx="6515">
                  <c:v>204.7</c:v>
                </c:pt>
                <c:pt idx="6516">
                  <c:v>204.6</c:v>
                </c:pt>
                <c:pt idx="6517">
                  <c:v>204.6</c:v>
                </c:pt>
                <c:pt idx="6518">
                  <c:v>204.5</c:v>
                </c:pt>
                <c:pt idx="6519">
                  <c:v>204.5</c:v>
                </c:pt>
                <c:pt idx="6520">
                  <c:v>204.4</c:v>
                </c:pt>
                <c:pt idx="6521">
                  <c:v>204.3</c:v>
                </c:pt>
                <c:pt idx="6522">
                  <c:v>204.3</c:v>
                </c:pt>
                <c:pt idx="6523">
                  <c:v>204.2</c:v>
                </c:pt>
                <c:pt idx="6524">
                  <c:v>204.1</c:v>
                </c:pt>
                <c:pt idx="6525">
                  <c:v>204.1</c:v>
                </c:pt>
                <c:pt idx="6526">
                  <c:v>204</c:v>
                </c:pt>
                <c:pt idx="6527">
                  <c:v>204</c:v>
                </c:pt>
                <c:pt idx="6528">
                  <c:v>203.9</c:v>
                </c:pt>
                <c:pt idx="6529">
                  <c:v>203.9</c:v>
                </c:pt>
                <c:pt idx="6530">
                  <c:v>203.9</c:v>
                </c:pt>
                <c:pt idx="6531">
                  <c:v>203.8</c:v>
                </c:pt>
                <c:pt idx="6532">
                  <c:v>203.7</c:v>
                </c:pt>
                <c:pt idx="6533">
                  <c:v>203.7</c:v>
                </c:pt>
                <c:pt idx="6534">
                  <c:v>203.6</c:v>
                </c:pt>
                <c:pt idx="6535">
                  <c:v>203.6</c:v>
                </c:pt>
                <c:pt idx="6536">
                  <c:v>203.5</c:v>
                </c:pt>
                <c:pt idx="6537">
                  <c:v>203.5</c:v>
                </c:pt>
                <c:pt idx="6538">
                  <c:v>203.4</c:v>
                </c:pt>
                <c:pt idx="6539">
                  <c:v>203.4</c:v>
                </c:pt>
                <c:pt idx="6540">
                  <c:v>203.2</c:v>
                </c:pt>
                <c:pt idx="6541">
                  <c:v>203.2</c:v>
                </c:pt>
                <c:pt idx="6542">
                  <c:v>203.1</c:v>
                </c:pt>
                <c:pt idx="6543">
                  <c:v>203.1</c:v>
                </c:pt>
                <c:pt idx="6544">
                  <c:v>203.1</c:v>
                </c:pt>
                <c:pt idx="6545">
                  <c:v>203</c:v>
                </c:pt>
                <c:pt idx="6546">
                  <c:v>202.9</c:v>
                </c:pt>
                <c:pt idx="6547">
                  <c:v>202.9</c:v>
                </c:pt>
                <c:pt idx="6548">
                  <c:v>202.7</c:v>
                </c:pt>
                <c:pt idx="6549">
                  <c:v>202.7</c:v>
                </c:pt>
                <c:pt idx="6550">
                  <c:v>202.7</c:v>
                </c:pt>
                <c:pt idx="6551">
                  <c:v>202.7</c:v>
                </c:pt>
                <c:pt idx="6552">
                  <c:v>202.7</c:v>
                </c:pt>
                <c:pt idx="6553">
                  <c:v>202.6</c:v>
                </c:pt>
                <c:pt idx="6554">
                  <c:v>202.5</c:v>
                </c:pt>
                <c:pt idx="6555">
                  <c:v>202.5</c:v>
                </c:pt>
                <c:pt idx="6556">
                  <c:v>202.4</c:v>
                </c:pt>
                <c:pt idx="6557">
                  <c:v>202.3</c:v>
                </c:pt>
                <c:pt idx="6558">
                  <c:v>202.3</c:v>
                </c:pt>
                <c:pt idx="6559">
                  <c:v>202.2</c:v>
                </c:pt>
                <c:pt idx="6560">
                  <c:v>202.1</c:v>
                </c:pt>
                <c:pt idx="6561">
                  <c:v>202.1</c:v>
                </c:pt>
                <c:pt idx="6562">
                  <c:v>202</c:v>
                </c:pt>
                <c:pt idx="6563">
                  <c:v>202</c:v>
                </c:pt>
                <c:pt idx="6564">
                  <c:v>201.9</c:v>
                </c:pt>
                <c:pt idx="6565">
                  <c:v>201.9</c:v>
                </c:pt>
                <c:pt idx="6566">
                  <c:v>201.8</c:v>
                </c:pt>
                <c:pt idx="6567">
                  <c:v>201.8</c:v>
                </c:pt>
                <c:pt idx="6568">
                  <c:v>201.7</c:v>
                </c:pt>
                <c:pt idx="6569">
                  <c:v>201.6</c:v>
                </c:pt>
                <c:pt idx="6570">
                  <c:v>201.6</c:v>
                </c:pt>
                <c:pt idx="6571">
                  <c:v>201.6</c:v>
                </c:pt>
                <c:pt idx="6572">
                  <c:v>201.6</c:v>
                </c:pt>
                <c:pt idx="6573">
                  <c:v>201.5</c:v>
                </c:pt>
                <c:pt idx="6574">
                  <c:v>201.4</c:v>
                </c:pt>
                <c:pt idx="6575">
                  <c:v>201.4</c:v>
                </c:pt>
                <c:pt idx="6576">
                  <c:v>201.3</c:v>
                </c:pt>
                <c:pt idx="6577">
                  <c:v>201.3</c:v>
                </c:pt>
                <c:pt idx="6578">
                  <c:v>201.3</c:v>
                </c:pt>
                <c:pt idx="6579">
                  <c:v>201.2</c:v>
                </c:pt>
                <c:pt idx="6580">
                  <c:v>201.1</c:v>
                </c:pt>
                <c:pt idx="6581">
                  <c:v>201.1</c:v>
                </c:pt>
                <c:pt idx="6582">
                  <c:v>201</c:v>
                </c:pt>
                <c:pt idx="6583">
                  <c:v>200.9</c:v>
                </c:pt>
                <c:pt idx="6584">
                  <c:v>200.9</c:v>
                </c:pt>
                <c:pt idx="6585">
                  <c:v>200.8</c:v>
                </c:pt>
                <c:pt idx="6586">
                  <c:v>200.8</c:v>
                </c:pt>
                <c:pt idx="6587">
                  <c:v>200.8</c:v>
                </c:pt>
                <c:pt idx="6588">
                  <c:v>200.7</c:v>
                </c:pt>
                <c:pt idx="6589">
                  <c:v>200.6</c:v>
                </c:pt>
                <c:pt idx="6590">
                  <c:v>200.5</c:v>
                </c:pt>
                <c:pt idx="6591">
                  <c:v>200.4</c:v>
                </c:pt>
                <c:pt idx="6592">
                  <c:v>200.4</c:v>
                </c:pt>
                <c:pt idx="6593">
                  <c:v>200.4</c:v>
                </c:pt>
                <c:pt idx="6594">
                  <c:v>200.3</c:v>
                </c:pt>
                <c:pt idx="6595">
                  <c:v>200.3</c:v>
                </c:pt>
                <c:pt idx="6596">
                  <c:v>200.2</c:v>
                </c:pt>
                <c:pt idx="6597">
                  <c:v>200.1</c:v>
                </c:pt>
                <c:pt idx="6598">
                  <c:v>200.2</c:v>
                </c:pt>
                <c:pt idx="6599">
                  <c:v>200.1</c:v>
                </c:pt>
                <c:pt idx="6600">
                  <c:v>200.1</c:v>
                </c:pt>
                <c:pt idx="6601">
                  <c:v>200</c:v>
                </c:pt>
                <c:pt idx="6602">
                  <c:v>199.9</c:v>
                </c:pt>
                <c:pt idx="6603">
                  <c:v>199.8</c:v>
                </c:pt>
                <c:pt idx="6604">
                  <c:v>199.8</c:v>
                </c:pt>
                <c:pt idx="6605">
                  <c:v>199.8</c:v>
                </c:pt>
                <c:pt idx="6606">
                  <c:v>199.7</c:v>
                </c:pt>
                <c:pt idx="6607">
                  <c:v>199.6</c:v>
                </c:pt>
                <c:pt idx="6608">
                  <c:v>199.6</c:v>
                </c:pt>
                <c:pt idx="6609">
                  <c:v>199.5</c:v>
                </c:pt>
                <c:pt idx="6610">
                  <c:v>199.5</c:v>
                </c:pt>
                <c:pt idx="6611">
                  <c:v>199.5</c:v>
                </c:pt>
                <c:pt idx="6612">
                  <c:v>199.4</c:v>
                </c:pt>
                <c:pt idx="6613">
                  <c:v>199.4</c:v>
                </c:pt>
                <c:pt idx="6614">
                  <c:v>199.3</c:v>
                </c:pt>
                <c:pt idx="6615">
                  <c:v>199.3</c:v>
                </c:pt>
                <c:pt idx="6616">
                  <c:v>199.2</c:v>
                </c:pt>
                <c:pt idx="6617">
                  <c:v>199.1</c:v>
                </c:pt>
                <c:pt idx="6618">
                  <c:v>199</c:v>
                </c:pt>
                <c:pt idx="6619">
                  <c:v>199</c:v>
                </c:pt>
                <c:pt idx="6620">
                  <c:v>198.9</c:v>
                </c:pt>
                <c:pt idx="6621">
                  <c:v>198.9</c:v>
                </c:pt>
                <c:pt idx="6622">
                  <c:v>198.8</c:v>
                </c:pt>
                <c:pt idx="6623">
                  <c:v>198.8</c:v>
                </c:pt>
                <c:pt idx="6624">
                  <c:v>198.7</c:v>
                </c:pt>
                <c:pt idx="6625">
                  <c:v>198.6</c:v>
                </c:pt>
                <c:pt idx="6626">
                  <c:v>198.6</c:v>
                </c:pt>
                <c:pt idx="6627">
                  <c:v>198.6</c:v>
                </c:pt>
                <c:pt idx="6628">
                  <c:v>198.6</c:v>
                </c:pt>
                <c:pt idx="6629">
                  <c:v>198.5</c:v>
                </c:pt>
                <c:pt idx="6630">
                  <c:v>198.5</c:v>
                </c:pt>
                <c:pt idx="6631">
                  <c:v>198.4</c:v>
                </c:pt>
                <c:pt idx="6632">
                  <c:v>198.3</c:v>
                </c:pt>
                <c:pt idx="6633">
                  <c:v>198.3</c:v>
                </c:pt>
                <c:pt idx="6634">
                  <c:v>198.1</c:v>
                </c:pt>
                <c:pt idx="6635">
                  <c:v>198.1</c:v>
                </c:pt>
                <c:pt idx="6636">
                  <c:v>198.1</c:v>
                </c:pt>
                <c:pt idx="6637">
                  <c:v>198</c:v>
                </c:pt>
                <c:pt idx="6638">
                  <c:v>198</c:v>
                </c:pt>
                <c:pt idx="6639">
                  <c:v>197.9</c:v>
                </c:pt>
                <c:pt idx="6640">
                  <c:v>197.9</c:v>
                </c:pt>
                <c:pt idx="6641">
                  <c:v>197.7</c:v>
                </c:pt>
                <c:pt idx="6642">
                  <c:v>197.7</c:v>
                </c:pt>
                <c:pt idx="6643">
                  <c:v>197.6</c:v>
                </c:pt>
                <c:pt idx="6644">
                  <c:v>197.6</c:v>
                </c:pt>
                <c:pt idx="6645">
                  <c:v>197.6</c:v>
                </c:pt>
                <c:pt idx="6646">
                  <c:v>197.5</c:v>
                </c:pt>
                <c:pt idx="6647">
                  <c:v>197.5</c:v>
                </c:pt>
                <c:pt idx="6648">
                  <c:v>197.5</c:v>
                </c:pt>
                <c:pt idx="6649">
                  <c:v>197.4</c:v>
                </c:pt>
                <c:pt idx="6650">
                  <c:v>197.3</c:v>
                </c:pt>
                <c:pt idx="6651">
                  <c:v>197.3</c:v>
                </c:pt>
                <c:pt idx="6652">
                  <c:v>197.2</c:v>
                </c:pt>
                <c:pt idx="6653">
                  <c:v>197.2</c:v>
                </c:pt>
                <c:pt idx="6654">
                  <c:v>197.1</c:v>
                </c:pt>
                <c:pt idx="6655">
                  <c:v>197</c:v>
                </c:pt>
                <c:pt idx="6656">
                  <c:v>197</c:v>
                </c:pt>
                <c:pt idx="6657">
                  <c:v>197</c:v>
                </c:pt>
                <c:pt idx="6658">
                  <c:v>196.9</c:v>
                </c:pt>
                <c:pt idx="6659">
                  <c:v>196.8</c:v>
                </c:pt>
                <c:pt idx="6660">
                  <c:v>196.8</c:v>
                </c:pt>
                <c:pt idx="6661">
                  <c:v>196.8</c:v>
                </c:pt>
                <c:pt idx="6662">
                  <c:v>196.7</c:v>
                </c:pt>
                <c:pt idx="6663">
                  <c:v>196.7</c:v>
                </c:pt>
                <c:pt idx="6664">
                  <c:v>196.6</c:v>
                </c:pt>
                <c:pt idx="6665">
                  <c:v>196.5</c:v>
                </c:pt>
                <c:pt idx="6666">
                  <c:v>196.5</c:v>
                </c:pt>
                <c:pt idx="6667">
                  <c:v>196.4</c:v>
                </c:pt>
                <c:pt idx="6668">
                  <c:v>196.3</c:v>
                </c:pt>
                <c:pt idx="6669">
                  <c:v>196.3</c:v>
                </c:pt>
                <c:pt idx="6670">
                  <c:v>196.2</c:v>
                </c:pt>
                <c:pt idx="6671">
                  <c:v>196.2</c:v>
                </c:pt>
                <c:pt idx="6672">
                  <c:v>196.1</c:v>
                </c:pt>
                <c:pt idx="6673">
                  <c:v>196</c:v>
                </c:pt>
                <c:pt idx="6674">
                  <c:v>196</c:v>
                </c:pt>
                <c:pt idx="6675">
                  <c:v>195.8</c:v>
                </c:pt>
                <c:pt idx="6676">
                  <c:v>195.8</c:v>
                </c:pt>
                <c:pt idx="6677">
                  <c:v>195.8</c:v>
                </c:pt>
                <c:pt idx="6678">
                  <c:v>195.8</c:v>
                </c:pt>
                <c:pt idx="6679">
                  <c:v>195.7</c:v>
                </c:pt>
                <c:pt idx="6680">
                  <c:v>195.7</c:v>
                </c:pt>
                <c:pt idx="6681">
                  <c:v>195.7</c:v>
                </c:pt>
                <c:pt idx="6682">
                  <c:v>195.6</c:v>
                </c:pt>
                <c:pt idx="6683">
                  <c:v>195.5</c:v>
                </c:pt>
                <c:pt idx="6684">
                  <c:v>195.5</c:v>
                </c:pt>
                <c:pt idx="6685">
                  <c:v>195.4</c:v>
                </c:pt>
                <c:pt idx="6686">
                  <c:v>195.4</c:v>
                </c:pt>
                <c:pt idx="6687">
                  <c:v>195.3</c:v>
                </c:pt>
                <c:pt idx="6688">
                  <c:v>195.3</c:v>
                </c:pt>
                <c:pt idx="6689">
                  <c:v>195.2</c:v>
                </c:pt>
                <c:pt idx="6690">
                  <c:v>195.1</c:v>
                </c:pt>
                <c:pt idx="6691">
                  <c:v>195.1</c:v>
                </c:pt>
                <c:pt idx="6692">
                  <c:v>195</c:v>
                </c:pt>
                <c:pt idx="6693">
                  <c:v>195</c:v>
                </c:pt>
                <c:pt idx="6694">
                  <c:v>194.9</c:v>
                </c:pt>
                <c:pt idx="6695">
                  <c:v>194.8</c:v>
                </c:pt>
                <c:pt idx="6696">
                  <c:v>194.8</c:v>
                </c:pt>
                <c:pt idx="6697">
                  <c:v>194.8</c:v>
                </c:pt>
                <c:pt idx="6698">
                  <c:v>194.7</c:v>
                </c:pt>
                <c:pt idx="6699">
                  <c:v>194.7</c:v>
                </c:pt>
                <c:pt idx="6700">
                  <c:v>194.6</c:v>
                </c:pt>
                <c:pt idx="6701">
                  <c:v>194.5</c:v>
                </c:pt>
                <c:pt idx="6702">
                  <c:v>194.4</c:v>
                </c:pt>
                <c:pt idx="6703">
                  <c:v>194.4</c:v>
                </c:pt>
                <c:pt idx="6704">
                  <c:v>194.4</c:v>
                </c:pt>
                <c:pt idx="6705">
                  <c:v>194.3</c:v>
                </c:pt>
                <c:pt idx="6706">
                  <c:v>194.3</c:v>
                </c:pt>
                <c:pt idx="6707">
                  <c:v>194.2</c:v>
                </c:pt>
                <c:pt idx="6708">
                  <c:v>194.1</c:v>
                </c:pt>
                <c:pt idx="6709">
                  <c:v>194.1</c:v>
                </c:pt>
                <c:pt idx="6710">
                  <c:v>194</c:v>
                </c:pt>
                <c:pt idx="6711">
                  <c:v>194</c:v>
                </c:pt>
                <c:pt idx="6712">
                  <c:v>193.9</c:v>
                </c:pt>
                <c:pt idx="6713">
                  <c:v>193.9</c:v>
                </c:pt>
                <c:pt idx="6714">
                  <c:v>193.8</c:v>
                </c:pt>
                <c:pt idx="6715">
                  <c:v>193.7</c:v>
                </c:pt>
                <c:pt idx="6716">
                  <c:v>193.7</c:v>
                </c:pt>
                <c:pt idx="6717">
                  <c:v>193.7</c:v>
                </c:pt>
                <c:pt idx="6718">
                  <c:v>193.6</c:v>
                </c:pt>
                <c:pt idx="6719">
                  <c:v>193.5</c:v>
                </c:pt>
                <c:pt idx="6720">
                  <c:v>193.4</c:v>
                </c:pt>
                <c:pt idx="6721">
                  <c:v>193.4</c:v>
                </c:pt>
                <c:pt idx="6722">
                  <c:v>193.4</c:v>
                </c:pt>
                <c:pt idx="6723">
                  <c:v>193.3</c:v>
                </c:pt>
                <c:pt idx="6724">
                  <c:v>193.3</c:v>
                </c:pt>
                <c:pt idx="6725">
                  <c:v>193.2</c:v>
                </c:pt>
                <c:pt idx="6726">
                  <c:v>193.2</c:v>
                </c:pt>
                <c:pt idx="6727">
                  <c:v>193.1</c:v>
                </c:pt>
                <c:pt idx="6728">
                  <c:v>193</c:v>
                </c:pt>
                <c:pt idx="6729">
                  <c:v>193</c:v>
                </c:pt>
                <c:pt idx="6730">
                  <c:v>193</c:v>
                </c:pt>
                <c:pt idx="6731">
                  <c:v>192.9</c:v>
                </c:pt>
                <c:pt idx="6732">
                  <c:v>192.8</c:v>
                </c:pt>
                <c:pt idx="6733">
                  <c:v>192.7</c:v>
                </c:pt>
                <c:pt idx="6734">
                  <c:v>192.7</c:v>
                </c:pt>
                <c:pt idx="6735">
                  <c:v>192.6</c:v>
                </c:pt>
                <c:pt idx="6736">
                  <c:v>192.6</c:v>
                </c:pt>
                <c:pt idx="6737">
                  <c:v>192.6</c:v>
                </c:pt>
                <c:pt idx="6738">
                  <c:v>192.4</c:v>
                </c:pt>
                <c:pt idx="6739">
                  <c:v>192.4</c:v>
                </c:pt>
                <c:pt idx="6740">
                  <c:v>192.3</c:v>
                </c:pt>
                <c:pt idx="6741">
                  <c:v>192.3</c:v>
                </c:pt>
                <c:pt idx="6742">
                  <c:v>192.2</c:v>
                </c:pt>
                <c:pt idx="6743">
                  <c:v>192.2</c:v>
                </c:pt>
                <c:pt idx="6744">
                  <c:v>192.1</c:v>
                </c:pt>
                <c:pt idx="6745">
                  <c:v>192</c:v>
                </c:pt>
                <c:pt idx="6746">
                  <c:v>191.9</c:v>
                </c:pt>
                <c:pt idx="6747">
                  <c:v>191.9</c:v>
                </c:pt>
                <c:pt idx="6748">
                  <c:v>191.9</c:v>
                </c:pt>
                <c:pt idx="6749">
                  <c:v>191.9</c:v>
                </c:pt>
                <c:pt idx="6750">
                  <c:v>191.8</c:v>
                </c:pt>
                <c:pt idx="6751">
                  <c:v>191.7</c:v>
                </c:pt>
                <c:pt idx="6752">
                  <c:v>191.6</c:v>
                </c:pt>
                <c:pt idx="6753">
                  <c:v>191.6</c:v>
                </c:pt>
                <c:pt idx="6754">
                  <c:v>191.5</c:v>
                </c:pt>
                <c:pt idx="6755">
                  <c:v>191.5</c:v>
                </c:pt>
                <c:pt idx="6756">
                  <c:v>191.4</c:v>
                </c:pt>
                <c:pt idx="6757">
                  <c:v>191.4</c:v>
                </c:pt>
                <c:pt idx="6758">
                  <c:v>191.4</c:v>
                </c:pt>
                <c:pt idx="6759">
                  <c:v>191.3</c:v>
                </c:pt>
                <c:pt idx="6760">
                  <c:v>191.2</c:v>
                </c:pt>
                <c:pt idx="6761">
                  <c:v>191.2</c:v>
                </c:pt>
                <c:pt idx="6762">
                  <c:v>191.1</c:v>
                </c:pt>
                <c:pt idx="6763">
                  <c:v>191.1</c:v>
                </c:pt>
                <c:pt idx="6764">
                  <c:v>191</c:v>
                </c:pt>
                <c:pt idx="6765">
                  <c:v>190.9</c:v>
                </c:pt>
                <c:pt idx="6766">
                  <c:v>190.9</c:v>
                </c:pt>
                <c:pt idx="6767">
                  <c:v>190.8</c:v>
                </c:pt>
                <c:pt idx="6768">
                  <c:v>190.8</c:v>
                </c:pt>
                <c:pt idx="6769">
                  <c:v>190.8</c:v>
                </c:pt>
                <c:pt idx="6770">
                  <c:v>190.7</c:v>
                </c:pt>
                <c:pt idx="6771">
                  <c:v>190.6</c:v>
                </c:pt>
                <c:pt idx="6772">
                  <c:v>190.6</c:v>
                </c:pt>
                <c:pt idx="6773">
                  <c:v>190.5</c:v>
                </c:pt>
                <c:pt idx="6774">
                  <c:v>190.5</c:v>
                </c:pt>
                <c:pt idx="6775">
                  <c:v>190.4</c:v>
                </c:pt>
                <c:pt idx="6776">
                  <c:v>190.4</c:v>
                </c:pt>
                <c:pt idx="6777">
                  <c:v>190.4</c:v>
                </c:pt>
                <c:pt idx="6778">
                  <c:v>190.3</c:v>
                </c:pt>
                <c:pt idx="6779">
                  <c:v>190.1</c:v>
                </c:pt>
                <c:pt idx="6780">
                  <c:v>190.1</c:v>
                </c:pt>
                <c:pt idx="6781">
                  <c:v>190.1</c:v>
                </c:pt>
                <c:pt idx="6782">
                  <c:v>190</c:v>
                </c:pt>
                <c:pt idx="6783">
                  <c:v>189.9</c:v>
                </c:pt>
                <c:pt idx="6784">
                  <c:v>189.9</c:v>
                </c:pt>
                <c:pt idx="6785">
                  <c:v>189.9</c:v>
                </c:pt>
                <c:pt idx="6786">
                  <c:v>189.8</c:v>
                </c:pt>
                <c:pt idx="6787">
                  <c:v>189.8</c:v>
                </c:pt>
                <c:pt idx="6788">
                  <c:v>189.8</c:v>
                </c:pt>
                <c:pt idx="6789">
                  <c:v>189.7</c:v>
                </c:pt>
                <c:pt idx="6790">
                  <c:v>189.7</c:v>
                </c:pt>
                <c:pt idx="6791">
                  <c:v>189.6</c:v>
                </c:pt>
                <c:pt idx="6792">
                  <c:v>189.6</c:v>
                </c:pt>
                <c:pt idx="6793">
                  <c:v>189.4</c:v>
                </c:pt>
                <c:pt idx="6794">
                  <c:v>189.4</c:v>
                </c:pt>
                <c:pt idx="6795">
                  <c:v>189.4</c:v>
                </c:pt>
                <c:pt idx="6796">
                  <c:v>189.4</c:v>
                </c:pt>
                <c:pt idx="6797">
                  <c:v>189.3</c:v>
                </c:pt>
                <c:pt idx="6798">
                  <c:v>189.2</c:v>
                </c:pt>
                <c:pt idx="6799">
                  <c:v>189.1</c:v>
                </c:pt>
                <c:pt idx="6800">
                  <c:v>189</c:v>
                </c:pt>
                <c:pt idx="6801">
                  <c:v>189</c:v>
                </c:pt>
                <c:pt idx="6802">
                  <c:v>189</c:v>
                </c:pt>
                <c:pt idx="6803">
                  <c:v>189</c:v>
                </c:pt>
                <c:pt idx="6804">
                  <c:v>188.9</c:v>
                </c:pt>
                <c:pt idx="6805">
                  <c:v>188.8</c:v>
                </c:pt>
                <c:pt idx="6806">
                  <c:v>188.8</c:v>
                </c:pt>
                <c:pt idx="6807">
                  <c:v>188.7</c:v>
                </c:pt>
                <c:pt idx="6808">
                  <c:v>188.6</c:v>
                </c:pt>
                <c:pt idx="6809">
                  <c:v>188.6</c:v>
                </c:pt>
                <c:pt idx="6810">
                  <c:v>188.6</c:v>
                </c:pt>
                <c:pt idx="6811">
                  <c:v>188.5</c:v>
                </c:pt>
                <c:pt idx="6812">
                  <c:v>188.4</c:v>
                </c:pt>
                <c:pt idx="6813">
                  <c:v>188.3</c:v>
                </c:pt>
                <c:pt idx="6814">
                  <c:v>188.3</c:v>
                </c:pt>
                <c:pt idx="6815">
                  <c:v>188.3</c:v>
                </c:pt>
                <c:pt idx="6816">
                  <c:v>188.2</c:v>
                </c:pt>
                <c:pt idx="6817">
                  <c:v>188.1</c:v>
                </c:pt>
                <c:pt idx="6818">
                  <c:v>188.1</c:v>
                </c:pt>
                <c:pt idx="6819">
                  <c:v>188.1</c:v>
                </c:pt>
                <c:pt idx="6820">
                  <c:v>188</c:v>
                </c:pt>
                <c:pt idx="6821">
                  <c:v>188</c:v>
                </c:pt>
                <c:pt idx="6822">
                  <c:v>187.9</c:v>
                </c:pt>
                <c:pt idx="6823">
                  <c:v>187.9</c:v>
                </c:pt>
                <c:pt idx="6824">
                  <c:v>187.8</c:v>
                </c:pt>
                <c:pt idx="6825">
                  <c:v>187.8</c:v>
                </c:pt>
                <c:pt idx="6826">
                  <c:v>187.6</c:v>
                </c:pt>
                <c:pt idx="6827">
                  <c:v>187.6</c:v>
                </c:pt>
                <c:pt idx="6828">
                  <c:v>187.6</c:v>
                </c:pt>
                <c:pt idx="6829">
                  <c:v>187.6</c:v>
                </c:pt>
                <c:pt idx="6830">
                  <c:v>187.5</c:v>
                </c:pt>
                <c:pt idx="6831">
                  <c:v>187.5</c:v>
                </c:pt>
                <c:pt idx="6832">
                  <c:v>187.4</c:v>
                </c:pt>
                <c:pt idx="6833">
                  <c:v>187.4</c:v>
                </c:pt>
                <c:pt idx="6834">
                  <c:v>187.2</c:v>
                </c:pt>
                <c:pt idx="6835">
                  <c:v>187.2</c:v>
                </c:pt>
                <c:pt idx="6836">
                  <c:v>187.1</c:v>
                </c:pt>
                <c:pt idx="6837">
                  <c:v>187.1</c:v>
                </c:pt>
                <c:pt idx="6838">
                  <c:v>187.1</c:v>
                </c:pt>
                <c:pt idx="6839">
                  <c:v>187</c:v>
                </c:pt>
                <c:pt idx="6840">
                  <c:v>186.9</c:v>
                </c:pt>
                <c:pt idx="6841">
                  <c:v>187</c:v>
                </c:pt>
                <c:pt idx="6842">
                  <c:v>186.8</c:v>
                </c:pt>
                <c:pt idx="6843">
                  <c:v>186.8</c:v>
                </c:pt>
                <c:pt idx="6844">
                  <c:v>186.8</c:v>
                </c:pt>
                <c:pt idx="6845">
                  <c:v>186.8</c:v>
                </c:pt>
                <c:pt idx="6846">
                  <c:v>186.7</c:v>
                </c:pt>
                <c:pt idx="6847">
                  <c:v>186.6</c:v>
                </c:pt>
                <c:pt idx="6848">
                  <c:v>186.6</c:v>
                </c:pt>
                <c:pt idx="6849">
                  <c:v>186.5</c:v>
                </c:pt>
                <c:pt idx="6850">
                  <c:v>186.5</c:v>
                </c:pt>
                <c:pt idx="6851">
                  <c:v>186.5</c:v>
                </c:pt>
                <c:pt idx="6852">
                  <c:v>186.4</c:v>
                </c:pt>
                <c:pt idx="6853">
                  <c:v>186.3</c:v>
                </c:pt>
                <c:pt idx="6854">
                  <c:v>186.2</c:v>
                </c:pt>
                <c:pt idx="6855">
                  <c:v>186.1</c:v>
                </c:pt>
                <c:pt idx="6856">
                  <c:v>186.1</c:v>
                </c:pt>
                <c:pt idx="6857">
                  <c:v>186.1</c:v>
                </c:pt>
                <c:pt idx="6858">
                  <c:v>186</c:v>
                </c:pt>
                <c:pt idx="6859">
                  <c:v>186</c:v>
                </c:pt>
                <c:pt idx="6860">
                  <c:v>185.8</c:v>
                </c:pt>
                <c:pt idx="6861">
                  <c:v>185.8</c:v>
                </c:pt>
                <c:pt idx="6862">
                  <c:v>185.8</c:v>
                </c:pt>
                <c:pt idx="6863">
                  <c:v>185.8</c:v>
                </c:pt>
                <c:pt idx="6864">
                  <c:v>185.8</c:v>
                </c:pt>
                <c:pt idx="6865">
                  <c:v>185.6</c:v>
                </c:pt>
                <c:pt idx="6866">
                  <c:v>185.6</c:v>
                </c:pt>
                <c:pt idx="6867">
                  <c:v>185.5</c:v>
                </c:pt>
                <c:pt idx="6868">
                  <c:v>185.5</c:v>
                </c:pt>
                <c:pt idx="6869">
                  <c:v>185.5</c:v>
                </c:pt>
                <c:pt idx="6870">
                  <c:v>185.4</c:v>
                </c:pt>
                <c:pt idx="6871">
                  <c:v>185.4</c:v>
                </c:pt>
                <c:pt idx="6872">
                  <c:v>185.3</c:v>
                </c:pt>
                <c:pt idx="6873">
                  <c:v>185.2</c:v>
                </c:pt>
                <c:pt idx="6874">
                  <c:v>185.2</c:v>
                </c:pt>
                <c:pt idx="6875">
                  <c:v>185.2</c:v>
                </c:pt>
                <c:pt idx="6876">
                  <c:v>185.1</c:v>
                </c:pt>
                <c:pt idx="6877">
                  <c:v>185.1</c:v>
                </c:pt>
                <c:pt idx="6878">
                  <c:v>185</c:v>
                </c:pt>
                <c:pt idx="6879">
                  <c:v>185</c:v>
                </c:pt>
                <c:pt idx="6880">
                  <c:v>184.8</c:v>
                </c:pt>
                <c:pt idx="6881">
                  <c:v>184.8</c:v>
                </c:pt>
                <c:pt idx="6882">
                  <c:v>184.7</c:v>
                </c:pt>
                <c:pt idx="6883">
                  <c:v>184.7</c:v>
                </c:pt>
                <c:pt idx="6884">
                  <c:v>184.7</c:v>
                </c:pt>
                <c:pt idx="6885">
                  <c:v>184.7</c:v>
                </c:pt>
                <c:pt idx="6886">
                  <c:v>184.7</c:v>
                </c:pt>
                <c:pt idx="6887">
                  <c:v>184.5</c:v>
                </c:pt>
                <c:pt idx="6888">
                  <c:v>184.5</c:v>
                </c:pt>
                <c:pt idx="6889">
                  <c:v>184.4</c:v>
                </c:pt>
                <c:pt idx="6890">
                  <c:v>184.3</c:v>
                </c:pt>
                <c:pt idx="6891">
                  <c:v>184.3</c:v>
                </c:pt>
                <c:pt idx="6892">
                  <c:v>184.2</c:v>
                </c:pt>
                <c:pt idx="6893">
                  <c:v>184.2</c:v>
                </c:pt>
                <c:pt idx="6894">
                  <c:v>184.1</c:v>
                </c:pt>
                <c:pt idx="6895">
                  <c:v>184.1</c:v>
                </c:pt>
                <c:pt idx="6896">
                  <c:v>184</c:v>
                </c:pt>
                <c:pt idx="6897">
                  <c:v>184</c:v>
                </c:pt>
                <c:pt idx="6898">
                  <c:v>184</c:v>
                </c:pt>
                <c:pt idx="6899">
                  <c:v>183.9</c:v>
                </c:pt>
                <c:pt idx="6900">
                  <c:v>183.8</c:v>
                </c:pt>
                <c:pt idx="6901">
                  <c:v>183.7</c:v>
                </c:pt>
                <c:pt idx="6902">
                  <c:v>183.7</c:v>
                </c:pt>
                <c:pt idx="6903">
                  <c:v>183.7</c:v>
                </c:pt>
                <c:pt idx="6904">
                  <c:v>183.7</c:v>
                </c:pt>
                <c:pt idx="6905">
                  <c:v>183.6</c:v>
                </c:pt>
                <c:pt idx="6906">
                  <c:v>183.5</c:v>
                </c:pt>
                <c:pt idx="6907">
                  <c:v>183.5</c:v>
                </c:pt>
                <c:pt idx="6908">
                  <c:v>183.5</c:v>
                </c:pt>
                <c:pt idx="6909">
                  <c:v>183.3</c:v>
                </c:pt>
                <c:pt idx="6910">
                  <c:v>183.3</c:v>
                </c:pt>
                <c:pt idx="6911">
                  <c:v>183.3</c:v>
                </c:pt>
                <c:pt idx="6912">
                  <c:v>183.2</c:v>
                </c:pt>
                <c:pt idx="6913">
                  <c:v>183.2</c:v>
                </c:pt>
                <c:pt idx="6914">
                  <c:v>183.2</c:v>
                </c:pt>
                <c:pt idx="6915">
                  <c:v>183</c:v>
                </c:pt>
                <c:pt idx="6916">
                  <c:v>183</c:v>
                </c:pt>
                <c:pt idx="6917">
                  <c:v>183</c:v>
                </c:pt>
                <c:pt idx="6918">
                  <c:v>182.9</c:v>
                </c:pt>
                <c:pt idx="6919">
                  <c:v>182.9</c:v>
                </c:pt>
                <c:pt idx="6920">
                  <c:v>182.8</c:v>
                </c:pt>
                <c:pt idx="6921">
                  <c:v>182.8</c:v>
                </c:pt>
                <c:pt idx="6922">
                  <c:v>182.7</c:v>
                </c:pt>
                <c:pt idx="6923">
                  <c:v>182.6</c:v>
                </c:pt>
                <c:pt idx="6924">
                  <c:v>182.5</c:v>
                </c:pt>
                <c:pt idx="6925">
                  <c:v>182.5</c:v>
                </c:pt>
                <c:pt idx="6926">
                  <c:v>182.5</c:v>
                </c:pt>
                <c:pt idx="6927">
                  <c:v>182.5</c:v>
                </c:pt>
                <c:pt idx="6928">
                  <c:v>182.4</c:v>
                </c:pt>
                <c:pt idx="6929">
                  <c:v>182.4</c:v>
                </c:pt>
                <c:pt idx="6930">
                  <c:v>182.3</c:v>
                </c:pt>
                <c:pt idx="6931">
                  <c:v>182.2</c:v>
                </c:pt>
                <c:pt idx="6932">
                  <c:v>182.2</c:v>
                </c:pt>
                <c:pt idx="6933">
                  <c:v>182.2</c:v>
                </c:pt>
                <c:pt idx="6934">
                  <c:v>182.1</c:v>
                </c:pt>
                <c:pt idx="6935">
                  <c:v>182</c:v>
                </c:pt>
                <c:pt idx="6936">
                  <c:v>182</c:v>
                </c:pt>
                <c:pt idx="6937">
                  <c:v>181.9</c:v>
                </c:pt>
                <c:pt idx="6938">
                  <c:v>181.9</c:v>
                </c:pt>
                <c:pt idx="6939">
                  <c:v>181.9</c:v>
                </c:pt>
                <c:pt idx="6940">
                  <c:v>181.8</c:v>
                </c:pt>
                <c:pt idx="6941">
                  <c:v>181.7</c:v>
                </c:pt>
                <c:pt idx="6942">
                  <c:v>181.7</c:v>
                </c:pt>
                <c:pt idx="6943">
                  <c:v>181.6</c:v>
                </c:pt>
                <c:pt idx="6944">
                  <c:v>181.5</c:v>
                </c:pt>
                <c:pt idx="6945">
                  <c:v>181.5</c:v>
                </c:pt>
                <c:pt idx="6946">
                  <c:v>181.4</c:v>
                </c:pt>
                <c:pt idx="6947">
                  <c:v>181.4</c:v>
                </c:pt>
                <c:pt idx="6948">
                  <c:v>181.4</c:v>
                </c:pt>
                <c:pt idx="6949">
                  <c:v>181.3</c:v>
                </c:pt>
                <c:pt idx="6950">
                  <c:v>181.2</c:v>
                </c:pt>
                <c:pt idx="6951">
                  <c:v>181.2</c:v>
                </c:pt>
                <c:pt idx="6952">
                  <c:v>181.1</c:v>
                </c:pt>
                <c:pt idx="6953">
                  <c:v>181.1</c:v>
                </c:pt>
                <c:pt idx="6954">
                  <c:v>181.1</c:v>
                </c:pt>
                <c:pt idx="6955">
                  <c:v>181</c:v>
                </c:pt>
                <c:pt idx="6956">
                  <c:v>181</c:v>
                </c:pt>
                <c:pt idx="6957">
                  <c:v>180.9</c:v>
                </c:pt>
                <c:pt idx="6958">
                  <c:v>180.8</c:v>
                </c:pt>
                <c:pt idx="6959">
                  <c:v>180.7</c:v>
                </c:pt>
                <c:pt idx="6960">
                  <c:v>180.7</c:v>
                </c:pt>
                <c:pt idx="6961">
                  <c:v>180.7</c:v>
                </c:pt>
                <c:pt idx="6962">
                  <c:v>180.7</c:v>
                </c:pt>
                <c:pt idx="6963">
                  <c:v>180.6</c:v>
                </c:pt>
                <c:pt idx="6964">
                  <c:v>180.6</c:v>
                </c:pt>
                <c:pt idx="6965">
                  <c:v>180.5</c:v>
                </c:pt>
                <c:pt idx="6966">
                  <c:v>180.5</c:v>
                </c:pt>
                <c:pt idx="6967">
                  <c:v>180.4</c:v>
                </c:pt>
                <c:pt idx="6968">
                  <c:v>180.4</c:v>
                </c:pt>
                <c:pt idx="6969">
                  <c:v>180.4</c:v>
                </c:pt>
                <c:pt idx="6970">
                  <c:v>180.3</c:v>
                </c:pt>
                <c:pt idx="6971">
                  <c:v>180.2</c:v>
                </c:pt>
                <c:pt idx="6972">
                  <c:v>180.1</c:v>
                </c:pt>
                <c:pt idx="6973">
                  <c:v>180.1</c:v>
                </c:pt>
                <c:pt idx="6974">
                  <c:v>180.1</c:v>
                </c:pt>
                <c:pt idx="6975">
                  <c:v>179.9</c:v>
                </c:pt>
                <c:pt idx="6976">
                  <c:v>179.9</c:v>
                </c:pt>
                <c:pt idx="6977">
                  <c:v>179.9</c:v>
                </c:pt>
                <c:pt idx="6978">
                  <c:v>179.9</c:v>
                </c:pt>
                <c:pt idx="6979">
                  <c:v>179.8</c:v>
                </c:pt>
                <c:pt idx="6980">
                  <c:v>179.7</c:v>
                </c:pt>
                <c:pt idx="6981">
                  <c:v>179.7</c:v>
                </c:pt>
                <c:pt idx="6982">
                  <c:v>179.7</c:v>
                </c:pt>
                <c:pt idx="6983">
                  <c:v>179.6</c:v>
                </c:pt>
                <c:pt idx="6984">
                  <c:v>179.6</c:v>
                </c:pt>
                <c:pt idx="6985">
                  <c:v>179.5</c:v>
                </c:pt>
                <c:pt idx="6986">
                  <c:v>179.4</c:v>
                </c:pt>
                <c:pt idx="6987">
                  <c:v>179.4</c:v>
                </c:pt>
                <c:pt idx="6988">
                  <c:v>179.3</c:v>
                </c:pt>
                <c:pt idx="6989">
                  <c:v>179.2</c:v>
                </c:pt>
                <c:pt idx="6990">
                  <c:v>179.2</c:v>
                </c:pt>
                <c:pt idx="6991">
                  <c:v>179.2</c:v>
                </c:pt>
                <c:pt idx="6992">
                  <c:v>179.1</c:v>
                </c:pt>
                <c:pt idx="6993">
                  <c:v>179.1</c:v>
                </c:pt>
                <c:pt idx="6994">
                  <c:v>178.9</c:v>
                </c:pt>
                <c:pt idx="6995">
                  <c:v>178.9</c:v>
                </c:pt>
                <c:pt idx="6996">
                  <c:v>178.9</c:v>
                </c:pt>
                <c:pt idx="6997">
                  <c:v>178.8</c:v>
                </c:pt>
                <c:pt idx="6998">
                  <c:v>178.7</c:v>
                </c:pt>
                <c:pt idx="6999">
                  <c:v>178.8</c:v>
                </c:pt>
                <c:pt idx="7000">
                  <c:v>178.7</c:v>
                </c:pt>
                <c:pt idx="7001">
                  <c:v>178.6</c:v>
                </c:pt>
                <c:pt idx="7002">
                  <c:v>178.6</c:v>
                </c:pt>
                <c:pt idx="7003">
                  <c:v>178.6</c:v>
                </c:pt>
                <c:pt idx="7004">
                  <c:v>178.4</c:v>
                </c:pt>
                <c:pt idx="7005">
                  <c:v>178.4</c:v>
                </c:pt>
                <c:pt idx="7006">
                  <c:v>178.4</c:v>
                </c:pt>
                <c:pt idx="7007">
                  <c:v>178.3</c:v>
                </c:pt>
                <c:pt idx="7008">
                  <c:v>178.3</c:v>
                </c:pt>
                <c:pt idx="7009">
                  <c:v>178.3</c:v>
                </c:pt>
                <c:pt idx="7010">
                  <c:v>178.3</c:v>
                </c:pt>
                <c:pt idx="7011">
                  <c:v>178.2</c:v>
                </c:pt>
                <c:pt idx="7012">
                  <c:v>178.1</c:v>
                </c:pt>
                <c:pt idx="7013">
                  <c:v>178</c:v>
                </c:pt>
                <c:pt idx="7014">
                  <c:v>177.9</c:v>
                </c:pt>
                <c:pt idx="7015">
                  <c:v>177.9</c:v>
                </c:pt>
                <c:pt idx="7016">
                  <c:v>177.9</c:v>
                </c:pt>
                <c:pt idx="7017">
                  <c:v>177.9</c:v>
                </c:pt>
                <c:pt idx="7018">
                  <c:v>177.8</c:v>
                </c:pt>
                <c:pt idx="7019">
                  <c:v>177.7</c:v>
                </c:pt>
                <c:pt idx="7020">
                  <c:v>177.6</c:v>
                </c:pt>
                <c:pt idx="7021">
                  <c:v>177.6</c:v>
                </c:pt>
                <c:pt idx="7022">
                  <c:v>177.6</c:v>
                </c:pt>
                <c:pt idx="7023">
                  <c:v>177.5</c:v>
                </c:pt>
                <c:pt idx="7024">
                  <c:v>177.5</c:v>
                </c:pt>
                <c:pt idx="7025">
                  <c:v>177.4</c:v>
                </c:pt>
                <c:pt idx="7026">
                  <c:v>177.3</c:v>
                </c:pt>
                <c:pt idx="7027">
                  <c:v>177.3</c:v>
                </c:pt>
                <c:pt idx="7028">
                  <c:v>177.3</c:v>
                </c:pt>
                <c:pt idx="7029">
                  <c:v>177.3</c:v>
                </c:pt>
                <c:pt idx="7030">
                  <c:v>177.2</c:v>
                </c:pt>
                <c:pt idx="7031">
                  <c:v>177.1</c:v>
                </c:pt>
                <c:pt idx="7032">
                  <c:v>177.1</c:v>
                </c:pt>
                <c:pt idx="7033">
                  <c:v>177</c:v>
                </c:pt>
                <c:pt idx="7034">
                  <c:v>176.9</c:v>
                </c:pt>
                <c:pt idx="7035">
                  <c:v>176.9</c:v>
                </c:pt>
                <c:pt idx="7036">
                  <c:v>176.9</c:v>
                </c:pt>
                <c:pt idx="7037">
                  <c:v>176.8</c:v>
                </c:pt>
                <c:pt idx="7038">
                  <c:v>176.8</c:v>
                </c:pt>
                <c:pt idx="7039">
                  <c:v>176.8</c:v>
                </c:pt>
                <c:pt idx="7040">
                  <c:v>176.7</c:v>
                </c:pt>
                <c:pt idx="7041">
                  <c:v>176.6</c:v>
                </c:pt>
                <c:pt idx="7042">
                  <c:v>176.6</c:v>
                </c:pt>
                <c:pt idx="7043">
                  <c:v>176.5</c:v>
                </c:pt>
                <c:pt idx="7044">
                  <c:v>176.5</c:v>
                </c:pt>
                <c:pt idx="7045">
                  <c:v>176.4</c:v>
                </c:pt>
                <c:pt idx="7046">
                  <c:v>176.4</c:v>
                </c:pt>
                <c:pt idx="7047">
                  <c:v>176.3</c:v>
                </c:pt>
                <c:pt idx="7048">
                  <c:v>176.3</c:v>
                </c:pt>
                <c:pt idx="7049">
                  <c:v>176.2</c:v>
                </c:pt>
                <c:pt idx="7050">
                  <c:v>176.1</c:v>
                </c:pt>
                <c:pt idx="7051">
                  <c:v>176.1</c:v>
                </c:pt>
                <c:pt idx="7052">
                  <c:v>176.1</c:v>
                </c:pt>
                <c:pt idx="7053">
                  <c:v>176</c:v>
                </c:pt>
                <c:pt idx="7054">
                  <c:v>176</c:v>
                </c:pt>
                <c:pt idx="7055">
                  <c:v>176</c:v>
                </c:pt>
                <c:pt idx="7056">
                  <c:v>175.9</c:v>
                </c:pt>
                <c:pt idx="7057">
                  <c:v>175.8</c:v>
                </c:pt>
                <c:pt idx="7058">
                  <c:v>175.7</c:v>
                </c:pt>
                <c:pt idx="7059">
                  <c:v>175.7</c:v>
                </c:pt>
                <c:pt idx="7060">
                  <c:v>175.7</c:v>
                </c:pt>
                <c:pt idx="7061">
                  <c:v>175.7</c:v>
                </c:pt>
                <c:pt idx="7062">
                  <c:v>175.6</c:v>
                </c:pt>
                <c:pt idx="7063">
                  <c:v>175.5</c:v>
                </c:pt>
                <c:pt idx="7064">
                  <c:v>175.4</c:v>
                </c:pt>
                <c:pt idx="7065">
                  <c:v>175.3</c:v>
                </c:pt>
                <c:pt idx="7066">
                  <c:v>175.3</c:v>
                </c:pt>
                <c:pt idx="7067">
                  <c:v>175.3</c:v>
                </c:pt>
                <c:pt idx="7068">
                  <c:v>175.3</c:v>
                </c:pt>
                <c:pt idx="7069">
                  <c:v>175.2</c:v>
                </c:pt>
                <c:pt idx="7070">
                  <c:v>175.1</c:v>
                </c:pt>
                <c:pt idx="7071">
                  <c:v>175.1</c:v>
                </c:pt>
                <c:pt idx="7072">
                  <c:v>175</c:v>
                </c:pt>
                <c:pt idx="7073">
                  <c:v>175</c:v>
                </c:pt>
                <c:pt idx="7074">
                  <c:v>175</c:v>
                </c:pt>
                <c:pt idx="7075">
                  <c:v>175</c:v>
                </c:pt>
                <c:pt idx="7076">
                  <c:v>175</c:v>
                </c:pt>
                <c:pt idx="7077">
                  <c:v>174.8</c:v>
                </c:pt>
                <c:pt idx="7078">
                  <c:v>174.8</c:v>
                </c:pt>
                <c:pt idx="7079">
                  <c:v>174.7</c:v>
                </c:pt>
                <c:pt idx="7080">
                  <c:v>174.6</c:v>
                </c:pt>
                <c:pt idx="7081">
                  <c:v>174.6</c:v>
                </c:pt>
                <c:pt idx="7082">
                  <c:v>174.6</c:v>
                </c:pt>
                <c:pt idx="7083">
                  <c:v>174.5</c:v>
                </c:pt>
                <c:pt idx="7084">
                  <c:v>174.5</c:v>
                </c:pt>
                <c:pt idx="7085">
                  <c:v>174.5</c:v>
                </c:pt>
                <c:pt idx="7086">
                  <c:v>174.3</c:v>
                </c:pt>
                <c:pt idx="7087">
                  <c:v>174.3</c:v>
                </c:pt>
                <c:pt idx="7088">
                  <c:v>174.3</c:v>
                </c:pt>
                <c:pt idx="7089">
                  <c:v>174.2</c:v>
                </c:pt>
                <c:pt idx="7090">
                  <c:v>174.2</c:v>
                </c:pt>
                <c:pt idx="7091">
                  <c:v>174.1</c:v>
                </c:pt>
                <c:pt idx="7092">
                  <c:v>174.1</c:v>
                </c:pt>
                <c:pt idx="7093">
                  <c:v>174.1</c:v>
                </c:pt>
                <c:pt idx="7094">
                  <c:v>174</c:v>
                </c:pt>
                <c:pt idx="7095">
                  <c:v>173.9</c:v>
                </c:pt>
                <c:pt idx="7096">
                  <c:v>173.9</c:v>
                </c:pt>
                <c:pt idx="7097">
                  <c:v>173.8</c:v>
                </c:pt>
                <c:pt idx="7098">
                  <c:v>173.8</c:v>
                </c:pt>
                <c:pt idx="7099">
                  <c:v>173.7</c:v>
                </c:pt>
                <c:pt idx="7100">
                  <c:v>173.7</c:v>
                </c:pt>
                <c:pt idx="7101">
                  <c:v>173.7</c:v>
                </c:pt>
                <c:pt idx="7102">
                  <c:v>173.5</c:v>
                </c:pt>
                <c:pt idx="7103">
                  <c:v>173.5</c:v>
                </c:pt>
                <c:pt idx="7104">
                  <c:v>173.4</c:v>
                </c:pt>
                <c:pt idx="7105">
                  <c:v>173.4</c:v>
                </c:pt>
                <c:pt idx="7106">
                  <c:v>173.3</c:v>
                </c:pt>
                <c:pt idx="7107">
                  <c:v>173.3</c:v>
                </c:pt>
                <c:pt idx="7108">
                  <c:v>173.3</c:v>
                </c:pt>
                <c:pt idx="7109">
                  <c:v>173.2</c:v>
                </c:pt>
                <c:pt idx="7110">
                  <c:v>173.2</c:v>
                </c:pt>
                <c:pt idx="7111">
                  <c:v>173.2</c:v>
                </c:pt>
                <c:pt idx="7112">
                  <c:v>173</c:v>
                </c:pt>
                <c:pt idx="7113">
                  <c:v>173</c:v>
                </c:pt>
                <c:pt idx="7114">
                  <c:v>172.9</c:v>
                </c:pt>
                <c:pt idx="7115">
                  <c:v>172.9</c:v>
                </c:pt>
                <c:pt idx="7116">
                  <c:v>172.9</c:v>
                </c:pt>
                <c:pt idx="7117">
                  <c:v>172.8</c:v>
                </c:pt>
                <c:pt idx="7118">
                  <c:v>172.8</c:v>
                </c:pt>
                <c:pt idx="7119">
                  <c:v>172.7</c:v>
                </c:pt>
                <c:pt idx="7120">
                  <c:v>172.7</c:v>
                </c:pt>
                <c:pt idx="7121">
                  <c:v>172.6</c:v>
                </c:pt>
                <c:pt idx="7122">
                  <c:v>172.5</c:v>
                </c:pt>
                <c:pt idx="7123">
                  <c:v>172.5</c:v>
                </c:pt>
                <c:pt idx="7124">
                  <c:v>172.5</c:v>
                </c:pt>
                <c:pt idx="7125">
                  <c:v>172.4</c:v>
                </c:pt>
                <c:pt idx="7126">
                  <c:v>172.4</c:v>
                </c:pt>
                <c:pt idx="7127">
                  <c:v>172.3</c:v>
                </c:pt>
                <c:pt idx="7128">
                  <c:v>172.3</c:v>
                </c:pt>
                <c:pt idx="7129">
                  <c:v>172.2</c:v>
                </c:pt>
                <c:pt idx="7130">
                  <c:v>172.1</c:v>
                </c:pt>
                <c:pt idx="7131">
                  <c:v>172.1</c:v>
                </c:pt>
                <c:pt idx="7132">
                  <c:v>172.1</c:v>
                </c:pt>
                <c:pt idx="7133">
                  <c:v>172</c:v>
                </c:pt>
                <c:pt idx="7134">
                  <c:v>171.9</c:v>
                </c:pt>
                <c:pt idx="7135">
                  <c:v>171.9</c:v>
                </c:pt>
                <c:pt idx="7136">
                  <c:v>171.8</c:v>
                </c:pt>
                <c:pt idx="7137">
                  <c:v>171.8</c:v>
                </c:pt>
                <c:pt idx="7138">
                  <c:v>171.7</c:v>
                </c:pt>
                <c:pt idx="7139">
                  <c:v>171.7</c:v>
                </c:pt>
                <c:pt idx="7140">
                  <c:v>171.7</c:v>
                </c:pt>
                <c:pt idx="7141">
                  <c:v>171.7</c:v>
                </c:pt>
                <c:pt idx="7142">
                  <c:v>171.6</c:v>
                </c:pt>
                <c:pt idx="7143">
                  <c:v>171.5</c:v>
                </c:pt>
                <c:pt idx="7144">
                  <c:v>171.5</c:v>
                </c:pt>
                <c:pt idx="7145">
                  <c:v>171.3</c:v>
                </c:pt>
                <c:pt idx="7146">
                  <c:v>171.3</c:v>
                </c:pt>
                <c:pt idx="7147">
                  <c:v>171.3</c:v>
                </c:pt>
                <c:pt idx="7148">
                  <c:v>171.3</c:v>
                </c:pt>
                <c:pt idx="7149">
                  <c:v>171.3</c:v>
                </c:pt>
                <c:pt idx="7150">
                  <c:v>171.2</c:v>
                </c:pt>
                <c:pt idx="7151">
                  <c:v>171.1</c:v>
                </c:pt>
                <c:pt idx="7152">
                  <c:v>171</c:v>
                </c:pt>
                <c:pt idx="7153">
                  <c:v>171</c:v>
                </c:pt>
                <c:pt idx="7154">
                  <c:v>171</c:v>
                </c:pt>
                <c:pt idx="7155">
                  <c:v>171</c:v>
                </c:pt>
                <c:pt idx="7156">
                  <c:v>170.9</c:v>
                </c:pt>
                <c:pt idx="7157">
                  <c:v>170.9</c:v>
                </c:pt>
                <c:pt idx="7158">
                  <c:v>170.9</c:v>
                </c:pt>
                <c:pt idx="7159">
                  <c:v>170.8</c:v>
                </c:pt>
                <c:pt idx="7160">
                  <c:v>170.7</c:v>
                </c:pt>
                <c:pt idx="7161">
                  <c:v>170.7</c:v>
                </c:pt>
                <c:pt idx="7162">
                  <c:v>170.7</c:v>
                </c:pt>
                <c:pt idx="7163">
                  <c:v>170.6</c:v>
                </c:pt>
                <c:pt idx="7164">
                  <c:v>170.5</c:v>
                </c:pt>
                <c:pt idx="7165">
                  <c:v>170.5</c:v>
                </c:pt>
                <c:pt idx="7166">
                  <c:v>170.4</c:v>
                </c:pt>
                <c:pt idx="7167">
                  <c:v>170.3</c:v>
                </c:pt>
                <c:pt idx="7168">
                  <c:v>170.3</c:v>
                </c:pt>
                <c:pt idx="7169">
                  <c:v>170.2</c:v>
                </c:pt>
                <c:pt idx="7170">
                  <c:v>170.2</c:v>
                </c:pt>
                <c:pt idx="7171">
                  <c:v>170.2</c:v>
                </c:pt>
                <c:pt idx="7172">
                  <c:v>170.2</c:v>
                </c:pt>
                <c:pt idx="7173">
                  <c:v>170</c:v>
                </c:pt>
                <c:pt idx="7174">
                  <c:v>170</c:v>
                </c:pt>
                <c:pt idx="7175">
                  <c:v>170</c:v>
                </c:pt>
                <c:pt idx="7176">
                  <c:v>169.9</c:v>
                </c:pt>
                <c:pt idx="7177">
                  <c:v>169.9</c:v>
                </c:pt>
                <c:pt idx="7178">
                  <c:v>169.9</c:v>
                </c:pt>
                <c:pt idx="7179">
                  <c:v>169.8</c:v>
                </c:pt>
                <c:pt idx="7180">
                  <c:v>169.7</c:v>
                </c:pt>
                <c:pt idx="7181">
                  <c:v>169.7</c:v>
                </c:pt>
                <c:pt idx="7182">
                  <c:v>169.6</c:v>
                </c:pt>
                <c:pt idx="7183">
                  <c:v>169.6</c:v>
                </c:pt>
                <c:pt idx="7184">
                  <c:v>169.5</c:v>
                </c:pt>
                <c:pt idx="7185">
                  <c:v>169.5</c:v>
                </c:pt>
                <c:pt idx="7186">
                  <c:v>169.5</c:v>
                </c:pt>
                <c:pt idx="7187">
                  <c:v>169.4</c:v>
                </c:pt>
                <c:pt idx="7188">
                  <c:v>169.4</c:v>
                </c:pt>
                <c:pt idx="7189">
                  <c:v>169.2</c:v>
                </c:pt>
                <c:pt idx="7190">
                  <c:v>169.2</c:v>
                </c:pt>
                <c:pt idx="7191">
                  <c:v>169.2</c:v>
                </c:pt>
                <c:pt idx="7192">
                  <c:v>169.1</c:v>
                </c:pt>
                <c:pt idx="7193">
                  <c:v>169</c:v>
                </c:pt>
                <c:pt idx="7194">
                  <c:v>169</c:v>
                </c:pt>
                <c:pt idx="7195">
                  <c:v>169</c:v>
                </c:pt>
                <c:pt idx="7196">
                  <c:v>169</c:v>
                </c:pt>
                <c:pt idx="7197">
                  <c:v>168.9</c:v>
                </c:pt>
                <c:pt idx="7198">
                  <c:v>168.9</c:v>
                </c:pt>
                <c:pt idx="7199">
                  <c:v>168.9</c:v>
                </c:pt>
                <c:pt idx="7200">
                  <c:v>168.8</c:v>
                </c:pt>
                <c:pt idx="7201">
                  <c:v>168.7</c:v>
                </c:pt>
                <c:pt idx="7202">
                  <c:v>168.7</c:v>
                </c:pt>
                <c:pt idx="7203">
                  <c:v>168.7</c:v>
                </c:pt>
                <c:pt idx="7204">
                  <c:v>168.6</c:v>
                </c:pt>
                <c:pt idx="7205">
                  <c:v>168.6</c:v>
                </c:pt>
                <c:pt idx="7206">
                  <c:v>168.5</c:v>
                </c:pt>
                <c:pt idx="7207">
                  <c:v>168.5</c:v>
                </c:pt>
                <c:pt idx="7208">
                  <c:v>168.4</c:v>
                </c:pt>
                <c:pt idx="7209">
                  <c:v>168.4</c:v>
                </c:pt>
                <c:pt idx="7210">
                  <c:v>168.3</c:v>
                </c:pt>
                <c:pt idx="7211">
                  <c:v>168.1</c:v>
                </c:pt>
                <c:pt idx="7212">
                  <c:v>168.1</c:v>
                </c:pt>
                <c:pt idx="7213">
                  <c:v>168.1</c:v>
                </c:pt>
                <c:pt idx="7214">
                  <c:v>168.1</c:v>
                </c:pt>
                <c:pt idx="7215">
                  <c:v>168.1</c:v>
                </c:pt>
                <c:pt idx="7216">
                  <c:v>167.9</c:v>
                </c:pt>
                <c:pt idx="7217">
                  <c:v>167.9</c:v>
                </c:pt>
                <c:pt idx="7218">
                  <c:v>167.9</c:v>
                </c:pt>
                <c:pt idx="7219">
                  <c:v>167.8</c:v>
                </c:pt>
                <c:pt idx="7220">
                  <c:v>167.7</c:v>
                </c:pt>
                <c:pt idx="7221">
                  <c:v>167.7</c:v>
                </c:pt>
                <c:pt idx="7222">
                  <c:v>167.7</c:v>
                </c:pt>
                <c:pt idx="7223">
                  <c:v>167.6</c:v>
                </c:pt>
                <c:pt idx="7224">
                  <c:v>167.6</c:v>
                </c:pt>
                <c:pt idx="7225">
                  <c:v>167.5</c:v>
                </c:pt>
                <c:pt idx="7226">
                  <c:v>167.4</c:v>
                </c:pt>
                <c:pt idx="7227">
                  <c:v>167.4</c:v>
                </c:pt>
                <c:pt idx="7228">
                  <c:v>167.4</c:v>
                </c:pt>
                <c:pt idx="7229">
                  <c:v>167.4</c:v>
                </c:pt>
                <c:pt idx="7230">
                  <c:v>167.2</c:v>
                </c:pt>
                <c:pt idx="7231">
                  <c:v>167.2</c:v>
                </c:pt>
                <c:pt idx="7232">
                  <c:v>167.1</c:v>
                </c:pt>
                <c:pt idx="7233">
                  <c:v>167.2</c:v>
                </c:pt>
                <c:pt idx="7234">
                  <c:v>167.1</c:v>
                </c:pt>
                <c:pt idx="7235">
                  <c:v>167.1</c:v>
                </c:pt>
                <c:pt idx="7236">
                  <c:v>167.1</c:v>
                </c:pt>
                <c:pt idx="7237">
                  <c:v>167</c:v>
                </c:pt>
                <c:pt idx="7238">
                  <c:v>166.9</c:v>
                </c:pt>
                <c:pt idx="7239">
                  <c:v>166.9</c:v>
                </c:pt>
                <c:pt idx="7240">
                  <c:v>166.8</c:v>
                </c:pt>
                <c:pt idx="7241">
                  <c:v>166.7</c:v>
                </c:pt>
                <c:pt idx="7242">
                  <c:v>166.7</c:v>
                </c:pt>
                <c:pt idx="7243">
                  <c:v>166.7</c:v>
                </c:pt>
                <c:pt idx="7244">
                  <c:v>166.7</c:v>
                </c:pt>
                <c:pt idx="7245">
                  <c:v>166.6</c:v>
                </c:pt>
                <c:pt idx="7246">
                  <c:v>166.6</c:v>
                </c:pt>
                <c:pt idx="7247">
                  <c:v>166.6</c:v>
                </c:pt>
                <c:pt idx="7248">
                  <c:v>166.4</c:v>
                </c:pt>
                <c:pt idx="7249">
                  <c:v>166.4</c:v>
                </c:pt>
                <c:pt idx="7250">
                  <c:v>166.3</c:v>
                </c:pt>
                <c:pt idx="7251">
                  <c:v>166.3</c:v>
                </c:pt>
                <c:pt idx="7252">
                  <c:v>166.3</c:v>
                </c:pt>
                <c:pt idx="7253">
                  <c:v>166.3</c:v>
                </c:pt>
                <c:pt idx="7254">
                  <c:v>166.2</c:v>
                </c:pt>
                <c:pt idx="7255">
                  <c:v>166.1</c:v>
                </c:pt>
                <c:pt idx="7256">
                  <c:v>166.1</c:v>
                </c:pt>
                <c:pt idx="7257">
                  <c:v>166</c:v>
                </c:pt>
                <c:pt idx="7258">
                  <c:v>166</c:v>
                </c:pt>
                <c:pt idx="7259">
                  <c:v>165.9</c:v>
                </c:pt>
                <c:pt idx="7260">
                  <c:v>166</c:v>
                </c:pt>
                <c:pt idx="7261">
                  <c:v>165.9</c:v>
                </c:pt>
                <c:pt idx="7262">
                  <c:v>165.8</c:v>
                </c:pt>
                <c:pt idx="7263">
                  <c:v>165.7</c:v>
                </c:pt>
                <c:pt idx="7264">
                  <c:v>165.7</c:v>
                </c:pt>
                <c:pt idx="7265">
                  <c:v>165.6</c:v>
                </c:pt>
                <c:pt idx="7266">
                  <c:v>165.7</c:v>
                </c:pt>
                <c:pt idx="7267">
                  <c:v>165.6</c:v>
                </c:pt>
                <c:pt idx="7268">
                  <c:v>165.6</c:v>
                </c:pt>
                <c:pt idx="7269">
                  <c:v>165.5</c:v>
                </c:pt>
                <c:pt idx="7270">
                  <c:v>165.4</c:v>
                </c:pt>
                <c:pt idx="7271">
                  <c:v>165.3</c:v>
                </c:pt>
                <c:pt idx="7272">
                  <c:v>165.3</c:v>
                </c:pt>
                <c:pt idx="7273">
                  <c:v>165.3</c:v>
                </c:pt>
                <c:pt idx="7274">
                  <c:v>165.3</c:v>
                </c:pt>
                <c:pt idx="7275">
                  <c:v>165.2</c:v>
                </c:pt>
                <c:pt idx="7276">
                  <c:v>165.1</c:v>
                </c:pt>
                <c:pt idx="7277">
                  <c:v>165.1</c:v>
                </c:pt>
                <c:pt idx="7278">
                  <c:v>165</c:v>
                </c:pt>
                <c:pt idx="7279">
                  <c:v>165</c:v>
                </c:pt>
                <c:pt idx="7280">
                  <c:v>164.9</c:v>
                </c:pt>
                <c:pt idx="7281">
                  <c:v>164.9</c:v>
                </c:pt>
                <c:pt idx="7282">
                  <c:v>164.8</c:v>
                </c:pt>
                <c:pt idx="7283">
                  <c:v>164.8</c:v>
                </c:pt>
                <c:pt idx="7284">
                  <c:v>164.8</c:v>
                </c:pt>
                <c:pt idx="7285">
                  <c:v>164.8</c:v>
                </c:pt>
                <c:pt idx="7286">
                  <c:v>164.7</c:v>
                </c:pt>
                <c:pt idx="7287">
                  <c:v>164.6</c:v>
                </c:pt>
                <c:pt idx="7288">
                  <c:v>164.6</c:v>
                </c:pt>
                <c:pt idx="7289">
                  <c:v>164.6</c:v>
                </c:pt>
                <c:pt idx="7290">
                  <c:v>164.5</c:v>
                </c:pt>
                <c:pt idx="7291">
                  <c:v>164.4</c:v>
                </c:pt>
                <c:pt idx="7292">
                  <c:v>164.4</c:v>
                </c:pt>
                <c:pt idx="7293">
                  <c:v>164.3</c:v>
                </c:pt>
                <c:pt idx="7294">
                  <c:v>164.3</c:v>
                </c:pt>
                <c:pt idx="7295">
                  <c:v>164.3</c:v>
                </c:pt>
                <c:pt idx="7296">
                  <c:v>164.2</c:v>
                </c:pt>
                <c:pt idx="7297">
                  <c:v>164.2</c:v>
                </c:pt>
                <c:pt idx="7298">
                  <c:v>164.1</c:v>
                </c:pt>
                <c:pt idx="7299">
                  <c:v>164.1</c:v>
                </c:pt>
                <c:pt idx="7300">
                  <c:v>164.1</c:v>
                </c:pt>
                <c:pt idx="7301">
                  <c:v>164</c:v>
                </c:pt>
                <c:pt idx="7302">
                  <c:v>163.9</c:v>
                </c:pt>
                <c:pt idx="7303">
                  <c:v>163.9</c:v>
                </c:pt>
                <c:pt idx="7304">
                  <c:v>163.80000000000001</c:v>
                </c:pt>
                <c:pt idx="7305">
                  <c:v>163.80000000000001</c:v>
                </c:pt>
                <c:pt idx="7306">
                  <c:v>163.80000000000001</c:v>
                </c:pt>
                <c:pt idx="7307">
                  <c:v>163.69999999999999</c:v>
                </c:pt>
                <c:pt idx="7308">
                  <c:v>163.6</c:v>
                </c:pt>
                <c:pt idx="7309">
                  <c:v>163.6</c:v>
                </c:pt>
                <c:pt idx="7310">
                  <c:v>163.5</c:v>
                </c:pt>
                <c:pt idx="7311">
                  <c:v>163.5</c:v>
                </c:pt>
                <c:pt idx="7312">
                  <c:v>163.5</c:v>
                </c:pt>
                <c:pt idx="7313">
                  <c:v>163.5</c:v>
                </c:pt>
                <c:pt idx="7314">
                  <c:v>163.4</c:v>
                </c:pt>
                <c:pt idx="7315">
                  <c:v>163.30000000000001</c:v>
                </c:pt>
                <c:pt idx="7316">
                  <c:v>163.30000000000001</c:v>
                </c:pt>
                <c:pt idx="7317">
                  <c:v>163.30000000000001</c:v>
                </c:pt>
                <c:pt idx="7318">
                  <c:v>163.19999999999999</c:v>
                </c:pt>
                <c:pt idx="7319">
                  <c:v>163.1</c:v>
                </c:pt>
                <c:pt idx="7320">
                  <c:v>163.1</c:v>
                </c:pt>
                <c:pt idx="7321">
                  <c:v>163</c:v>
                </c:pt>
                <c:pt idx="7322">
                  <c:v>162.9</c:v>
                </c:pt>
                <c:pt idx="7323">
                  <c:v>162.9</c:v>
                </c:pt>
                <c:pt idx="7324">
                  <c:v>162.9</c:v>
                </c:pt>
                <c:pt idx="7325">
                  <c:v>162.80000000000001</c:v>
                </c:pt>
                <c:pt idx="7326">
                  <c:v>162.80000000000001</c:v>
                </c:pt>
                <c:pt idx="7327">
                  <c:v>162.80000000000001</c:v>
                </c:pt>
                <c:pt idx="7328">
                  <c:v>162.80000000000001</c:v>
                </c:pt>
                <c:pt idx="7329">
                  <c:v>162.69999999999999</c:v>
                </c:pt>
                <c:pt idx="7330">
                  <c:v>162.6</c:v>
                </c:pt>
                <c:pt idx="7331">
                  <c:v>162.6</c:v>
                </c:pt>
                <c:pt idx="7332">
                  <c:v>162.6</c:v>
                </c:pt>
                <c:pt idx="7333">
                  <c:v>162.5</c:v>
                </c:pt>
                <c:pt idx="7334">
                  <c:v>162.4</c:v>
                </c:pt>
                <c:pt idx="7335">
                  <c:v>162.4</c:v>
                </c:pt>
                <c:pt idx="7336">
                  <c:v>162.4</c:v>
                </c:pt>
                <c:pt idx="7337">
                  <c:v>162.30000000000001</c:v>
                </c:pt>
                <c:pt idx="7338">
                  <c:v>162.30000000000001</c:v>
                </c:pt>
                <c:pt idx="7339">
                  <c:v>162.30000000000001</c:v>
                </c:pt>
                <c:pt idx="7340">
                  <c:v>162.19999999999999</c:v>
                </c:pt>
                <c:pt idx="7341">
                  <c:v>162.1</c:v>
                </c:pt>
                <c:pt idx="7342">
                  <c:v>162.1</c:v>
                </c:pt>
                <c:pt idx="7343">
                  <c:v>162</c:v>
                </c:pt>
                <c:pt idx="7344">
                  <c:v>162</c:v>
                </c:pt>
                <c:pt idx="7345">
                  <c:v>161.9</c:v>
                </c:pt>
                <c:pt idx="7346">
                  <c:v>161.9</c:v>
                </c:pt>
                <c:pt idx="7347">
                  <c:v>161.80000000000001</c:v>
                </c:pt>
                <c:pt idx="7348">
                  <c:v>161.80000000000001</c:v>
                </c:pt>
                <c:pt idx="7349">
                  <c:v>161.80000000000001</c:v>
                </c:pt>
                <c:pt idx="7350">
                  <c:v>161.69999999999999</c:v>
                </c:pt>
                <c:pt idx="7351">
                  <c:v>161.69999999999999</c:v>
                </c:pt>
                <c:pt idx="7352">
                  <c:v>161.69999999999999</c:v>
                </c:pt>
                <c:pt idx="7353">
                  <c:v>161.6</c:v>
                </c:pt>
                <c:pt idx="7354">
                  <c:v>161.6</c:v>
                </c:pt>
                <c:pt idx="7355">
                  <c:v>161.5</c:v>
                </c:pt>
                <c:pt idx="7356">
                  <c:v>161.5</c:v>
                </c:pt>
                <c:pt idx="7357">
                  <c:v>161.30000000000001</c:v>
                </c:pt>
                <c:pt idx="7358">
                  <c:v>161.30000000000001</c:v>
                </c:pt>
                <c:pt idx="7359">
                  <c:v>161.30000000000001</c:v>
                </c:pt>
                <c:pt idx="7360">
                  <c:v>161.30000000000001</c:v>
                </c:pt>
                <c:pt idx="7361">
                  <c:v>161.19999999999999</c:v>
                </c:pt>
                <c:pt idx="7362">
                  <c:v>161.19999999999999</c:v>
                </c:pt>
                <c:pt idx="7363">
                  <c:v>161.1</c:v>
                </c:pt>
                <c:pt idx="7364">
                  <c:v>161</c:v>
                </c:pt>
                <c:pt idx="7365">
                  <c:v>161</c:v>
                </c:pt>
                <c:pt idx="7366">
                  <c:v>161</c:v>
                </c:pt>
                <c:pt idx="7367">
                  <c:v>161</c:v>
                </c:pt>
                <c:pt idx="7368">
                  <c:v>160.9</c:v>
                </c:pt>
                <c:pt idx="7369">
                  <c:v>160.80000000000001</c:v>
                </c:pt>
                <c:pt idx="7370">
                  <c:v>160.80000000000001</c:v>
                </c:pt>
                <c:pt idx="7371">
                  <c:v>160.80000000000001</c:v>
                </c:pt>
                <c:pt idx="7372">
                  <c:v>160.69999999999999</c:v>
                </c:pt>
                <c:pt idx="7373">
                  <c:v>160.69999999999999</c:v>
                </c:pt>
                <c:pt idx="7374">
                  <c:v>160.6</c:v>
                </c:pt>
                <c:pt idx="7375">
                  <c:v>160.6</c:v>
                </c:pt>
                <c:pt idx="7376">
                  <c:v>160.5</c:v>
                </c:pt>
                <c:pt idx="7377">
                  <c:v>160.5</c:v>
                </c:pt>
                <c:pt idx="7378">
                  <c:v>160.5</c:v>
                </c:pt>
                <c:pt idx="7379">
                  <c:v>160.4</c:v>
                </c:pt>
                <c:pt idx="7380">
                  <c:v>160.30000000000001</c:v>
                </c:pt>
                <c:pt idx="7381">
                  <c:v>160.30000000000001</c:v>
                </c:pt>
                <c:pt idx="7382">
                  <c:v>160.30000000000001</c:v>
                </c:pt>
                <c:pt idx="7383">
                  <c:v>160.30000000000001</c:v>
                </c:pt>
                <c:pt idx="7384">
                  <c:v>160.19999999999999</c:v>
                </c:pt>
                <c:pt idx="7385">
                  <c:v>160.19999999999999</c:v>
                </c:pt>
                <c:pt idx="7386">
                  <c:v>160</c:v>
                </c:pt>
                <c:pt idx="7387">
                  <c:v>160</c:v>
                </c:pt>
                <c:pt idx="7388">
                  <c:v>160</c:v>
                </c:pt>
                <c:pt idx="7389">
                  <c:v>159.9</c:v>
                </c:pt>
                <c:pt idx="7390">
                  <c:v>159.9</c:v>
                </c:pt>
                <c:pt idx="7391">
                  <c:v>159.80000000000001</c:v>
                </c:pt>
                <c:pt idx="7392">
                  <c:v>159.80000000000001</c:v>
                </c:pt>
                <c:pt idx="7393">
                  <c:v>159.69999999999999</c:v>
                </c:pt>
                <c:pt idx="7394">
                  <c:v>159.69999999999999</c:v>
                </c:pt>
                <c:pt idx="7395">
                  <c:v>159.69999999999999</c:v>
                </c:pt>
                <c:pt idx="7396">
                  <c:v>159.6</c:v>
                </c:pt>
                <c:pt idx="7397">
                  <c:v>159.6</c:v>
                </c:pt>
                <c:pt idx="7398">
                  <c:v>159.5</c:v>
                </c:pt>
                <c:pt idx="7399">
                  <c:v>159.5</c:v>
                </c:pt>
                <c:pt idx="7400">
                  <c:v>159.4</c:v>
                </c:pt>
                <c:pt idx="7401">
                  <c:v>159.4</c:v>
                </c:pt>
                <c:pt idx="7402">
                  <c:v>159.4</c:v>
                </c:pt>
                <c:pt idx="7403">
                  <c:v>159.4</c:v>
                </c:pt>
                <c:pt idx="7404">
                  <c:v>159.4</c:v>
                </c:pt>
                <c:pt idx="7405">
                  <c:v>159.30000000000001</c:v>
                </c:pt>
                <c:pt idx="7406">
                  <c:v>159.19999999999999</c:v>
                </c:pt>
                <c:pt idx="7407">
                  <c:v>159.19999999999999</c:v>
                </c:pt>
                <c:pt idx="7408">
                  <c:v>159.19999999999999</c:v>
                </c:pt>
                <c:pt idx="7409">
                  <c:v>159.19999999999999</c:v>
                </c:pt>
                <c:pt idx="7410">
                  <c:v>159.19999999999999</c:v>
                </c:pt>
                <c:pt idx="7411">
                  <c:v>159.1</c:v>
                </c:pt>
                <c:pt idx="7412">
                  <c:v>159</c:v>
                </c:pt>
                <c:pt idx="7413">
                  <c:v>159</c:v>
                </c:pt>
                <c:pt idx="7414">
                  <c:v>159</c:v>
                </c:pt>
                <c:pt idx="7415">
                  <c:v>158.9</c:v>
                </c:pt>
                <c:pt idx="7416">
                  <c:v>158.9</c:v>
                </c:pt>
                <c:pt idx="7417">
                  <c:v>158.80000000000001</c:v>
                </c:pt>
                <c:pt idx="7418">
                  <c:v>158.80000000000001</c:v>
                </c:pt>
                <c:pt idx="7419">
                  <c:v>158.80000000000001</c:v>
                </c:pt>
                <c:pt idx="7420">
                  <c:v>158.80000000000001</c:v>
                </c:pt>
                <c:pt idx="7421">
                  <c:v>158.69999999999999</c:v>
                </c:pt>
                <c:pt idx="7422">
                  <c:v>158.69999999999999</c:v>
                </c:pt>
                <c:pt idx="7423">
                  <c:v>158.5</c:v>
                </c:pt>
                <c:pt idx="7424">
                  <c:v>158.5</c:v>
                </c:pt>
                <c:pt idx="7425">
                  <c:v>158.5</c:v>
                </c:pt>
                <c:pt idx="7426">
                  <c:v>158.4</c:v>
                </c:pt>
                <c:pt idx="7427">
                  <c:v>158.4</c:v>
                </c:pt>
                <c:pt idx="7428">
                  <c:v>158.4</c:v>
                </c:pt>
                <c:pt idx="7429">
                  <c:v>158.4</c:v>
                </c:pt>
                <c:pt idx="7430">
                  <c:v>158.4</c:v>
                </c:pt>
                <c:pt idx="7431">
                  <c:v>158.30000000000001</c:v>
                </c:pt>
                <c:pt idx="7432">
                  <c:v>158.19999999999999</c:v>
                </c:pt>
                <c:pt idx="7433">
                  <c:v>158.19999999999999</c:v>
                </c:pt>
                <c:pt idx="7434">
                  <c:v>158.1</c:v>
                </c:pt>
                <c:pt idx="7435">
                  <c:v>158.1</c:v>
                </c:pt>
                <c:pt idx="7436">
                  <c:v>158.1</c:v>
                </c:pt>
                <c:pt idx="7437">
                  <c:v>158</c:v>
                </c:pt>
                <c:pt idx="7438">
                  <c:v>158</c:v>
                </c:pt>
                <c:pt idx="7439">
                  <c:v>157.9</c:v>
                </c:pt>
                <c:pt idx="7440">
                  <c:v>157.9</c:v>
                </c:pt>
                <c:pt idx="7441">
                  <c:v>157.80000000000001</c:v>
                </c:pt>
                <c:pt idx="7442">
                  <c:v>157.80000000000001</c:v>
                </c:pt>
                <c:pt idx="7443">
                  <c:v>157.80000000000001</c:v>
                </c:pt>
                <c:pt idx="7444">
                  <c:v>157.69999999999999</c:v>
                </c:pt>
                <c:pt idx="7445">
                  <c:v>157.69999999999999</c:v>
                </c:pt>
                <c:pt idx="7446">
                  <c:v>157.69999999999999</c:v>
                </c:pt>
                <c:pt idx="7447">
                  <c:v>157.6</c:v>
                </c:pt>
                <c:pt idx="7448">
                  <c:v>157.5</c:v>
                </c:pt>
                <c:pt idx="7449">
                  <c:v>157.5</c:v>
                </c:pt>
                <c:pt idx="7450">
                  <c:v>157.4</c:v>
                </c:pt>
                <c:pt idx="7451">
                  <c:v>157.4</c:v>
                </c:pt>
                <c:pt idx="7452">
                  <c:v>157.4</c:v>
                </c:pt>
                <c:pt idx="7453">
                  <c:v>157.30000000000001</c:v>
                </c:pt>
                <c:pt idx="7454">
                  <c:v>157.30000000000001</c:v>
                </c:pt>
                <c:pt idx="7455">
                  <c:v>157.19999999999999</c:v>
                </c:pt>
                <c:pt idx="7456">
                  <c:v>157.19999999999999</c:v>
                </c:pt>
                <c:pt idx="7457">
                  <c:v>157.1</c:v>
                </c:pt>
                <c:pt idx="7458">
                  <c:v>157.1</c:v>
                </c:pt>
                <c:pt idx="7459">
                  <c:v>157</c:v>
                </c:pt>
                <c:pt idx="7460">
                  <c:v>157</c:v>
                </c:pt>
                <c:pt idx="7461">
                  <c:v>156.9</c:v>
                </c:pt>
                <c:pt idx="7462">
                  <c:v>156.9</c:v>
                </c:pt>
                <c:pt idx="7463">
                  <c:v>156.80000000000001</c:v>
                </c:pt>
                <c:pt idx="7464">
                  <c:v>156.69999999999999</c:v>
                </c:pt>
                <c:pt idx="7465">
                  <c:v>156.69999999999999</c:v>
                </c:pt>
                <c:pt idx="7466">
                  <c:v>156.69999999999999</c:v>
                </c:pt>
                <c:pt idx="7467">
                  <c:v>156.6</c:v>
                </c:pt>
                <c:pt idx="7468">
                  <c:v>156.6</c:v>
                </c:pt>
                <c:pt idx="7469">
                  <c:v>156.5</c:v>
                </c:pt>
                <c:pt idx="7470">
                  <c:v>156.4</c:v>
                </c:pt>
                <c:pt idx="7471">
                  <c:v>156.4</c:v>
                </c:pt>
                <c:pt idx="7472">
                  <c:v>156.30000000000001</c:v>
                </c:pt>
                <c:pt idx="7473">
                  <c:v>156.30000000000001</c:v>
                </c:pt>
                <c:pt idx="7474">
                  <c:v>156.19999999999999</c:v>
                </c:pt>
                <c:pt idx="7475">
                  <c:v>156.19999999999999</c:v>
                </c:pt>
                <c:pt idx="7476">
                  <c:v>156.19999999999999</c:v>
                </c:pt>
                <c:pt idx="7477">
                  <c:v>156.1</c:v>
                </c:pt>
                <c:pt idx="7478">
                  <c:v>156.1</c:v>
                </c:pt>
                <c:pt idx="7479">
                  <c:v>156.1</c:v>
                </c:pt>
                <c:pt idx="7480">
                  <c:v>155.9</c:v>
                </c:pt>
                <c:pt idx="7481">
                  <c:v>155.9</c:v>
                </c:pt>
                <c:pt idx="7482">
                  <c:v>155.9</c:v>
                </c:pt>
                <c:pt idx="7483">
                  <c:v>155.80000000000001</c:v>
                </c:pt>
                <c:pt idx="7484">
                  <c:v>155.69999999999999</c:v>
                </c:pt>
                <c:pt idx="7485">
                  <c:v>155.69999999999999</c:v>
                </c:pt>
                <c:pt idx="7486">
                  <c:v>155.6</c:v>
                </c:pt>
                <c:pt idx="7487">
                  <c:v>155.6</c:v>
                </c:pt>
                <c:pt idx="7488">
                  <c:v>155.6</c:v>
                </c:pt>
                <c:pt idx="7489">
                  <c:v>155.5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9B6-480F-ADD9-2409D9F2BC1F}"/>
            </c:ext>
          </c:extLst>
        </c:ser>
        <c:ser>
          <c:idx val="1"/>
          <c:order val="1"/>
          <c:tx>
            <c:strRef>
              <c:f>'device 1_2016-05-24_15-33-49'!$C$2</c:f>
              <c:strCache>
                <c:ptCount val="1"/>
                <c:pt idx="0">
                  <c:v>CH2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1_2016-05-24_15-33-49'!$C$3:$C$7492</c:f>
              <c:numCache>
                <c:formatCode>General</c:formatCode>
                <c:ptCount val="7490"/>
                <c:pt idx="0">
                  <c:v>27.3</c:v>
                </c:pt>
                <c:pt idx="1">
                  <c:v>27.4</c:v>
                </c:pt>
                <c:pt idx="2">
                  <c:v>27.4</c:v>
                </c:pt>
                <c:pt idx="3">
                  <c:v>27.5</c:v>
                </c:pt>
                <c:pt idx="4">
                  <c:v>27.5</c:v>
                </c:pt>
                <c:pt idx="5">
                  <c:v>27.4</c:v>
                </c:pt>
                <c:pt idx="6">
                  <c:v>27.4</c:v>
                </c:pt>
                <c:pt idx="7">
                  <c:v>27.4</c:v>
                </c:pt>
                <c:pt idx="8">
                  <c:v>27.4</c:v>
                </c:pt>
                <c:pt idx="9">
                  <c:v>27.4</c:v>
                </c:pt>
                <c:pt idx="10">
                  <c:v>27.5</c:v>
                </c:pt>
                <c:pt idx="11">
                  <c:v>27.5</c:v>
                </c:pt>
                <c:pt idx="12">
                  <c:v>27.4</c:v>
                </c:pt>
                <c:pt idx="13">
                  <c:v>27.3</c:v>
                </c:pt>
                <c:pt idx="14">
                  <c:v>27.3</c:v>
                </c:pt>
                <c:pt idx="15">
                  <c:v>27.3</c:v>
                </c:pt>
                <c:pt idx="16">
                  <c:v>27.3</c:v>
                </c:pt>
                <c:pt idx="17">
                  <c:v>27.3</c:v>
                </c:pt>
                <c:pt idx="18">
                  <c:v>27.3</c:v>
                </c:pt>
                <c:pt idx="19">
                  <c:v>27.3</c:v>
                </c:pt>
                <c:pt idx="20">
                  <c:v>27.1</c:v>
                </c:pt>
                <c:pt idx="21">
                  <c:v>27.1</c:v>
                </c:pt>
                <c:pt idx="22">
                  <c:v>27.1</c:v>
                </c:pt>
                <c:pt idx="23">
                  <c:v>27.1</c:v>
                </c:pt>
                <c:pt idx="24">
                  <c:v>27.1</c:v>
                </c:pt>
                <c:pt idx="25">
                  <c:v>27</c:v>
                </c:pt>
                <c:pt idx="26">
                  <c:v>27.1</c:v>
                </c:pt>
                <c:pt idx="27">
                  <c:v>27</c:v>
                </c:pt>
                <c:pt idx="28">
                  <c:v>27</c:v>
                </c:pt>
                <c:pt idx="29">
                  <c:v>27</c:v>
                </c:pt>
                <c:pt idx="30">
                  <c:v>27</c:v>
                </c:pt>
                <c:pt idx="31">
                  <c:v>26.9</c:v>
                </c:pt>
                <c:pt idx="32">
                  <c:v>26.9</c:v>
                </c:pt>
                <c:pt idx="33">
                  <c:v>26.8</c:v>
                </c:pt>
                <c:pt idx="34">
                  <c:v>26.9</c:v>
                </c:pt>
                <c:pt idx="35">
                  <c:v>26.9</c:v>
                </c:pt>
                <c:pt idx="36">
                  <c:v>26.8</c:v>
                </c:pt>
                <c:pt idx="37">
                  <c:v>26.8</c:v>
                </c:pt>
                <c:pt idx="38">
                  <c:v>26.8</c:v>
                </c:pt>
                <c:pt idx="39">
                  <c:v>26.7</c:v>
                </c:pt>
                <c:pt idx="40">
                  <c:v>26.8</c:v>
                </c:pt>
                <c:pt idx="41">
                  <c:v>26.7</c:v>
                </c:pt>
                <c:pt idx="42">
                  <c:v>26.7</c:v>
                </c:pt>
                <c:pt idx="43">
                  <c:v>26.8</c:v>
                </c:pt>
                <c:pt idx="44">
                  <c:v>26.7</c:v>
                </c:pt>
                <c:pt idx="45">
                  <c:v>26.7</c:v>
                </c:pt>
                <c:pt idx="46">
                  <c:v>26.7</c:v>
                </c:pt>
                <c:pt idx="47">
                  <c:v>26.7</c:v>
                </c:pt>
                <c:pt idx="48">
                  <c:v>26.7</c:v>
                </c:pt>
                <c:pt idx="49">
                  <c:v>26.7</c:v>
                </c:pt>
                <c:pt idx="50">
                  <c:v>26.7</c:v>
                </c:pt>
                <c:pt idx="51">
                  <c:v>26.7</c:v>
                </c:pt>
                <c:pt idx="52">
                  <c:v>26.7</c:v>
                </c:pt>
                <c:pt idx="53">
                  <c:v>26.6</c:v>
                </c:pt>
                <c:pt idx="54">
                  <c:v>26.7</c:v>
                </c:pt>
                <c:pt idx="55">
                  <c:v>26.7</c:v>
                </c:pt>
                <c:pt idx="56">
                  <c:v>26.7</c:v>
                </c:pt>
                <c:pt idx="57">
                  <c:v>26.7</c:v>
                </c:pt>
                <c:pt idx="58">
                  <c:v>26.7</c:v>
                </c:pt>
                <c:pt idx="59">
                  <c:v>26.7</c:v>
                </c:pt>
                <c:pt idx="60">
                  <c:v>26.7</c:v>
                </c:pt>
                <c:pt idx="61">
                  <c:v>26.7</c:v>
                </c:pt>
                <c:pt idx="62">
                  <c:v>26.7</c:v>
                </c:pt>
                <c:pt idx="63">
                  <c:v>26.8</c:v>
                </c:pt>
                <c:pt idx="64">
                  <c:v>26.7</c:v>
                </c:pt>
                <c:pt idx="65">
                  <c:v>26.7</c:v>
                </c:pt>
                <c:pt idx="66">
                  <c:v>26.7</c:v>
                </c:pt>
                <c:pt idx="67">
                  <c:v>26.7</c:v>
                </c:pt>
                <c:pt idx="68">
                  <c:v>26.8</c:v>
                </c:pt>
                <c:pt idx="69">
                  <c:v>26.7</c:v>
                </c:pt>
                <c:pt idx="70">
                  <c:v>26.8</c:v>
                </c:pt>
                <c:pt idx="71">
                  <c:v>26.7</c:v>
                </c:pt>
                <c:pt idx="72">
                  <c:v>26.8</c:v>
                </c:pt>
                <c:pt idx="73">
                  <c:v>26.8</c:v>
                </c:pt>
                <c:pt idx="74">
                  <c:v>26.8</c:v>
                </c:pt>
                <c:pt idx="75">
                  <c:v>26.8</c:v>
                </c:pt>
                <c:pt idx="76">
                  <c:v>26.8</c:v>
                </c:pt>
                <c:pt idx="77">
                  <c:v>26.8</c:v>
                </c:pt>
                <c:pt idx="78">
                  <c:v>26.8</c:v>
                </c:pt>
                <c:pt idx="79">
                  <c:v>26.8</c:v>
                </c:pt>
                <c:pt idx="80">
                  <c:v>26.8</c:v>
                </c:pt>
                <c:pt idx="81">
                  <c:v>26.8</c:v>
                </c:pt>
                <c:pt idx="82">
                  <c:v>26.8</c:v>
                </c:pt>
                <c:pt idx="83">
                  <c:v>26.9</c:v>
                </c:pt>
                <c:pt idx="84">
                  <c:v>26.9</c:v>
                </c:pt>
                <c:pt idx="85">
                  <c:v>27</c:v>
                </c:pt>
                <c:pt idx="86">
                  <c:v>26.9</c:v>
                </c:pt>
                <c:pt idx="87">
                  <c:v>26.9</c:v>
                </c:pt>
                <c:pt idx="88">
                  <c:v>26.9</c:v>
                </c:pt>
                <c:pt idx="89">
                  <c:v>27</c:v>
                </c:pt>
                <c:pt idx="90">
                  <c:v>26.9</c:v>
                </c:pt>
                <c:pt idx="91">
                  <c:v>26.9</c:v>
                </c:pt>
                <c:pt idx="92">
                  <c:v>26.9</c:v>
                </c:pt>
                <c:pt idx="93">
                  <c:v>27</c:v>
                </c:pt>
                <c:pt idx="94">
                  <c:v>27</c:v>
                </c:pt>
                <c:pt idx="95">
                  <c:v>26.9</c:v>
                </c:pt>
                <c:pt idx="96">
                  <c:v>26.9</c:v>
                </c:pt>
                <c:pt idx="97">
                  <c:v>27</c:v>
                </c:pt>
                <c:pt idx="98">
                  <c:v>27</c:v>
                </c:pt>
                <c:pt idx="99">
                  <c:v>27</c:v>
                </c:pt>
                <c:pt idx="100">
                  <c:v>27</c:v>
                </c:pt>
                <c:pt idx="101">
                  <c:v>27</c:v>
                </c:pt>
                <c:pt idx="102">
                  <c:v>27</c:v>
                </c:pt>
                <c:pt idx="103">
                  <c:v>27</c:v>
                </c:pt>
                <c:pt idx="104">
                  <c:v>27</c:v>
                </c:pt>
                <c:pt idx="105">
                  <c:v>27</c:v>
                </c:pt>
                <c:pt idx="106">
                  <c:v>27</c:v>
                </c:pt>
                <c:pt idx="107">
                  <c:v>27</c:v>
                </c:pt>
                <c:pt idx="108">
                  <c:v>27</c:v>
                </c:pt>
                <c:pt idx="109">
                  <c:v>27</c:v>
                </c:pt>
                <c:pt idx="110">
                  <c:v>27</c:v>
                </c:pt>
                <c:pt idx="111">
                  <c:v>27.1</c:v>
                </c:pt>
                <c:pt idx="112">
                  <c:v>27</c:v>
                </c:pt>
                <c:pt idx="113">
                  <c:v>27</c:v>
                </c:pt>
                <c:pt idx="114">
                  <c:v>27</c:v>
                </c:pt>
                <c:pt idx="115">
                  <c:v>27</c:v>
                </c:pt>
                <c:pt idx="116">
                  <c:v>27</c:v>
                </c:pt>
                <c:pt idx="117">
                  <c:v>27</c:v>
                </c:pt>
                <c:pt idx="118">
                  <c:v>27</c:v>
                </c:pt>
                <c:pt idx="119">
                  <c:v>27</c:v>
                </c:pt>
                <c:pt idx="120">
                  <c:v>27</c:v>
                </c:pt>
                <c:pt idx="121">
                  <c:v>27</c:v>
                </c:pt>
                <c:pt idx="122">
                  <c:v>27.1</c:v>
                </c:pt>
                <c:pt idx="123">
                  <c:v>27</c:v>
                </c:pt>
                <c:pt idx="124">
                  <c:v>27.1</c:v>
                </c:pt>
                <c:pt idx="125">
                  <c:v>27.1</c:v>
                </c:pt>
                <c:pt idx="126">
                  <c:v>27.1</c:v>
                </c:pt>
                <c:pt idx="127">
                  <c:v>27.1</c:v>
                </c:pt>
                <c:pt idx="128">
                  <c:v>27.1</c:v>
                </c:pt>
                <c:pt idx="129">
                  <c:v>27.1</c:v>
                </c:pt>
                <c:pt idx="130">
                  <c:v>27.1</c:v>
                </c:pt>
                <c:pt idx="131">
                  <c:v>27.1</c:v>
                </c:pt>
                <c:pt idx="132">
                  <c:v>27.1</c:v>
                </c:pt>
                <c:pt idx="133">
                  <c:v>27.1</c:v>
                </c:pt>
                <c:pt idx="134">
                  <c:v>27.1</c:v>
                </c:pt>
                <c:pt idx="135">
                  <c:v>27.1</c:v>
                </c:pt>
                <c:pt idx="136">
                  <c:v>27.1</c:v>
                </c:pt>
                <c:pt idx="137">
                  <c:v>27.1</c:v>
                </c:pt>
                <c:pt idx="138">
                  <c:v>27.1</c:v>
                </c:pt>
                <c:pt idx="139">
                  <c:v>27.1</c:v>
                </c:pt>
                <c:pt idx="140">
                  <c:v>27.1</c:v>
                </c:pt>
                <c:pt idx="141">
                  <c:v>27.2</c:v>
                </c:pt>
                <c:pt idx="142">
                  <c:v>27.3</c:v>
                </c:pt>
                <c:pt idx="143">
                  <c:v>27.2</c:v>
                </c:pt>
                <c:pt idx="144">
                  <c:v>27.2</c:v>
                </c:pt>
                <c:pt idx="145">
                  <c:v>27.3</c:v>
                </c:pt>
                <c:pt idx="146">
                  <c:v>27.2</c:v>
                </c:pt>
                <c:pt idx="147">
                  <c:v>27.1</c:v>
                </c:pt>
                <c:pt idx="148">
                  <c:v>27.2</c:v>
                </c:pt>
                <c:pt idx="149">
                  <c:v>27.2</c:v>
                </c:pt>
                <c:pt idx="150">
                  <c:v>27.2</c:v>
                </c:pt>
                <c:pt idx="151">
                  <c:v>27.3</c:v>
                </c:pt>
                <c:pt idx="152">
                  <c:v>27.2</c:v>
                </c:pt>
                <c:pt idx="153">
                  <c:v>27.2</c:v>
                </c:pt>
                <c:pt idx="154">
                  <c:v>27.2</c:v>
                </c:pt>
                <c:pt idx="155">
                  <c:v>27.3</c:v>
                </c:pt>
                <c:pt idx="156">
                  <c:v>27.3</c:v>
                </c:pt>
                <c:pt idx="157">
                  <c:v>27.3</c:v>
                </c:pt>
                <c:pt idx="158">
                  <c:v>27.3</c:v>
                </c:pt>
                <c:pt idx="159">
                  <c:v>27.3</c:v>
                </c:pt>
                <c:pt idx="160">
                  <c:v>27.3</c:v>
                </c:pt>
                <c:pt idx="161">
                  <c:v>27.3</c:v>
                </c:pt>
                <c:pt idx="162">
                  <c:v>27.3</c:v>
                </c:pt>
                <c:pt idx="163">
                  <c:v>27.3</c:v>
                </c:pt>
                <c:pt idx="164">
                  <c:v>27.3</c:v>
                </c:pt>
                <c:pt idx="165">
                  <c:v>27.3</c:v>
                </c:pt>
                <c:pt idx="166">
                  <c:v>27.5</c:v>
                </c:pt>
                <c:pt idx="167">
                  <c:v>27.5</c:v>
                </c:pt>
                <c:pt idx="168">
                  <c:v>27.4</c:v>
                </c:pt>
                <c:pt idx="169">
                  <c:v>27.4</c:v>
                </c:pt>
                <c:pt idx="170">
                  <c:v>27.5</c:v>
                </c:pt>
                <c:pt idx="171">
                  <c:v>27.5</c:v>
                </c:pt>
                <c:pt idx="172">
                  <c:v>27.5</c:v>
                </c:pt>
                <c:pt idx="173">
                  <c:v>27.5</c:v>
                </c:pt>
                <c:pt idx="174">
                  <c:v>27.5</c:v>
                </c:pt>
                <c:pt idx="175">
                  <c:v>27.5</c:v>
                </c:pt>
                <c:pt idx="176">
                  <c:v>27.5</c:v>
                </c:pt>
                <c:pt idx="177">
                  <c:v>27.5</c:v>
                </c:pt>
                <c:pt idx="178">
                  <c:v>27.5</c:v>
                </c:pt>
                <c:pt idx="179">
                  <c:v>27.5</c:v>
                </c:pt>
                <c:pt idx="180">
                  <c:v>27.5</c:v>
                </c:pt>
                <c:pt idx="181">
                  <c:v>27.5</c:v>
                </c:pt>
                <c:pt idx="182">
                  <c:v>27.5</c:v>
                </c:pt>
                <c:pt idx="183">
                  <c:v>27.5</c:v>
                </c:pt>
                <c:pt idx="184">
                  <c:v>27.5</c:v>
                </c:pt>
                <c:pt idx="185">
                  <c:v>27.4</c:v>
                </c:pt>
                <c:pt idx="186">
                  <c:v>27.4</c:v>
                </c:pt>
                <c:pt idx="187">
                  <c:v>27.4</c:v>
                </c:pt>
                <c:pt idx="188">
                  <c:v>27.4</c:v>
                </c:pt>
                <c:pt idx="189">
                  <c:v>27.5</c:v>
                </c:pt>
                <c:pt idx="190">
                  <c:v>27.4</c:v>
                </c:pt>
                <c:pt idx="191">
                  <c:v>27.4</c:v>
                </c:pt>
                <c:pt idx="192">
                  <c:v>27.4</c:v>
                </c:pt>
                <c:pt idx="193">
                  <c:v>27.4</c:v>
                </c:pt>
                <c:pt idx="194">
                  <c:v>27.4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27.4</c:v>
                </c:pt>
                <c:pt idx="202">
                  <c:v>27.4</c:v>
                </c:pt>
                <c:pt idx="203">
                  <c:v>27.4</c:v>
                </c:pt>
                <c:pt idx="204">
                  <c:v>27.3</c:v>
                </c:pt>
                <c:pt idx="205">
                  <c:v>27.3</c:v>
                </c:pt>
                <c:pt idx="206">
                  <c:v>27.3</c:v>
                </c:pt>
                <c:pt idx="207">
                  <c:v>27.3</c:v>
                </c:pt>
                <c:pt idx="208">
                  <c:v>27.3</c:v>
                </c:pt>
                <c:pt idx="209">
                  <c:v>27.3</c:v>
                </c:pt>
                <c:pt idx="210">
                  <c:v>27.3</c:v>
                </c:pt>
                <c:pt idx="211">
                  <c:v>27.3</c:v>
                </c:pt>
                <c:pt idx="212">
                  <c:v>27.3</c:v>
                </c:pt>
                <c:pt idx="213">
                  <c:v>27.2</c:v>
                </c:pt>
                <c:pt idx="214">
                  <c:v>27.3</c:v>
                </c:pt>
                <c:pt idx="215">
                  <c:v>27.3</c:v>
                </c:pt>
                <c:pt idx="216">
                  <c:v>27.2</c:v>
                </c:pt>
                <c:pt idx="217">
                  <c:v>27.3</c:v>
                </c:pt>
                <c:pt idx="218">
                  <c:v>27.3</c:v>
                </c:pt>
                <c:pt idx="219">
                  <c:v>27.3</c:v>
                </c:pt>
                <c:pt idx="220">
                  <c:v>27.3</c:v>
                </c:pt>
                <c:pt idx="221">
                  <c:v>27.3</c:v>
                </c:pt>
                <c:pt idx="222">
                  <c:v>27.3</c:v>
                </c:pt>
                <c:pt idx="223">
                  <c:v>27.3</c:v>
                </c:pt>
                <c:pt idx="224">
                  <c:v>27.3</c:v>
                </c:pt>
                <c:pt idx="225">
                  <c:v>27.3</c:v>
                </c:pt>
                <c:pt idx="226">
                  <c:v>27.3</c:v>
                </c:pt>
                <c:pt idx="227">
                  <c:v>27.3</c:v>
                </c:pt>
                <c:pt idx="228">
                  <c:v>27.3</c:v>
                </c:pt>
                <c:pt idx="229">
                  <c:v>27.3</c:v>
                </c:pt>
                <c:pt idx="230">
                  <c:v>27.3</c:v>
                </c:pt>
                <c:pt idx="231">
                  <c:v>27.3</c:v>
                </c:pt>
                <c:pt idx="232">
                  <c:v>27.3</c:v>
                </c:pt>
                <c:pt idx="233">
                  <c:v>27.4</c:v>
                </c:pt>
                <c:pt idx="234">
                  <c:v>27.4</c:v>
                </c:pt>
                <c:pt idx="235">
                  <c:v>27.5</c:v>
                </c:pt>
                <c:pt idx="236">
                  <c:v>27.5</c:v>
                </c:pt>
                <c:pt idx="237">
                  <c:v>27.3</c:v>
                </c:pt>
                <c:pt idx="238">
                  <c:v>27.3</c:v>
                </c:pt>
                <c:pt idx="239">
                  <c:v>27.3</c:v>
                </c:pt>
                <c:pt idx="240">
                  <c:v>27.3</c:v>
                </c:pt>
                <c:pt idx="241">
                  <c:v>27.4</c:v>
                </c:pt>
                <c:pt idx="242">
                  <c:v>27.4</c:v>
                </c:pt>
                <c:pt idx="243">
                  <c:v>27.4</c:v>
                </c:pt>
                <c:pt idx="244">
                  <c:v>27.3</c:v>
                </c:pt>
                <c:pt idx="245">
                  <c:v>27.4</c:v>
                </c:pt>
                <c:pt idx="246">
                  <c:v>27.3</c:v>
                </c:pt>
                <c:pt idx="247">
                  <c:v>27.4</c:v>
                </c:pt>
                <c:pt idx="248">
                  <c:v>27.4</c:v>
                </c:pt>
                <c:pt idx="249">
                  <c:v>27.4</c:v>
                </c:pt>
                <c:pt idx="250">
                  <c:v>27.5</c:v>
                </c:pt>
                <c:pt idx="251">
                  <c:v>27.3</c:v>
                </c:pt>
                <c:pt idx="252">
                  <c:v>27.4</c:v>
                </c:pt>
                <c:pt idx="253">
                  <c:v>27.5</c:v>
                </c:pt>
                <c:pt idx="254">
                  <c:v>27.5</c:v>
                </c:pt>
                <c:pt idx="255">
                  <c:v>27.5</c:v>
                </c:pt>
                <c:pt idx="256">
                  <c:v>27.5</c:v>
                </c:pt>
                <c:pt idx="257">
                  <c:v>27.5</c:v>
                </c:pt>
                <c:pt idx="258">
                  <c:v>27.5</c:v>
                </c:pt>
                <c:pt idx="259">
                  <c:v>27.5</c:v>
                </c:pt>
                <c:pt idx="260">
                  <c:v>27.5</c:v>
                </c:pt>
                <c:pt idx="261">
                  <c:v>27.5</c:v>
                </c:pt>
                <c:pt idx="262">
                  <c:v>27.5</c:v>
                </c:pt>
                <c:pt idx="263">
                  <c:v>27.5</c:v>
                </c:pt>
                <c:pt idx="264">
                  <c:v>27.5</c:v>
                </c:pt>
                <c:pt idx="265">
                  <c:v>27.5</c:v>
                </c:pt>
                <c:pt idx="266">
                  <c:v>27.5</c:v>
                </c:pt>
                <c:pt idx="267">
                  <c:v>27.5</c:v>
                </c:pt>
                <c:pt idx="268">
                  <c:v>27.5</c:v>
                </c:pt>
                <c:pt idx="269">
                  <c:v>27.5</c:v>
                </c:pt>
                <c:pt idx="270">
                  <c:v>27.5</c:v>
                </c:pt>
                <c:pt idx="271">
                  <c:v>27.5</c:v>
                </c:pt>
                <c:pt idx="272">
                  <c:v>27.5</c:v>
                </c:pt>
                <c:pt idx="273">
                  <c:v>27.5</c:v>
                </c:pt>
                <c:pt idx="274">
                  <c:v>27.5</c:v>
                </c:pt>
                <c:pt idx="275">
                  <c:v>27.5</c:v>
                </c:pt>
                <c:pt idx="276">
                  <c:v>27.6</c:v>
                </c:pt>
                <c:pt idx="277">
                  <c:v>27.6</c:v>
                </c:pt>
                <c:pt idx="278">
                  <c:v>27.6</c:v>
                </c:pt>
                <c:pt idx="279">
                  <c:v>27.6</c:v>
                </c:pt>
                <c:pt idx="280">
                  <c:v>27.6</c:v>
                </c:pt>
                <c:pt idx="281">
                  <c:v>27.6</c:v>
                </c:pt>
                <c:pt idx="282">
                  <c:v>27.6</c:v>
                </c:pt>
                <c:pt idx="283">
                  <c:v>27.6</c:v>
                </c:pt>
                <c:pt idx="284">
                  <c:v>27.7</c:v>
                </c:pt>
                <c:pt idx="285">
                  <c:v>27.6</c:v>
                </c:pt>
                <c:pt idx="286">
                  <c:v>27.7</c:v>
                </c:pt>
                <c:pt idx="287">
                  <c:v>27.8</c:v>
                </c:pt>
                <c:pt idx="288">
                  <c:v>27.8</c:v>
                </c:pt>
                <c:pt idx="289">
                  <c:v>27.8</c:v>
                </c:pt>
                <c:pt idx="290">
                  <c:v>27.8</c:v>
                </c:pt>
                <c:pt idx="291">
                  <c:v>27.8</c:v>
                </c:pt>
                <c:pt idx="292">
                  <c:v>27.8</c:v>
                </c:pt>
                <c:pt idx="293">
                  <c:v>27.8</c:v>
                </c:pt>
                <c:pt idx="294">
                  <c:v>27.8</c:v>
                </c:pt>
                <c:pt idx="295">
                  <c:v>27.8</c:v>
                </c:pt>
                <c:pt idx="296">
                  <c:v>27.8</c:v>
                </c:pt>
                <c:pt idx="297">
                  <c:v>27.8</c:v>
                </c:pt>
                <c:pt idx="298">
                  <c:v>27.8</c:v>
                </c:pt>
                <c:pt idx="299">
                  <c:v>27.8</c:v>
                </c:pt>
                <c:pt idx="300">
                  <c:v>27.8</c:v>
                </c:pt>
                <c:pt idx="301">
                  <c:v>27.8</c:v>
                </c:pt>
                <c:pt idx="302">
                  <c:v>27.8</c:v>
                </c:pt>
                <c:pt idx="303">
                  <c:v>27.8</c:v>
                </c:pt>
                <c:pt idx="304">
                  <c:v>27.8</c:v>
                </c:pt>
                <c:pt idx="305">
                  <c:v>27.8</c:v>
                </c:pt>
                <c:pt idx="306">
                  <c:v>27.9</c:v>
                </c:pt>
                <c:pt idx="307">
                  <c:v>27.9</c:v>
                </c:pt>
                <c:pt idx="308">
                  <c:v>27.9</c:v>
                </c:pt>
                <c:pt idx="309">
                  <c:v>27.9</c:v>
                </c:pt>
                <c:pt idx="310">
                  <c:v>27.9</c:v>
                </c:pt>
                <c:pt idx="311">
                  <c:v>27.9</c:v>
                </c:pt>
                <c:pt idx="312">
                  <c:v>27.9</c:v>
                </c:pt>
                <c:pt idx="313">
                  <c:v>28</c:v>
                </c:pt>
                <c:pt idx="314">
                  <c:v>27.9</c:v>
                </c:pt>
                <c:pt idx="315">
                  <c:v>27.9</c:v>
                </c:pt>
                <c:pt idx="316">
                  <c:v>27.9</c:v>
                </c:pt>
                <c:pt idx="317">
                  <c:v>27.9</c:v>
                </c:pt>
                <c:pt idx="318">
                  <c:v>28</c:v>
                </c:pt>
                <c:pt idx="319">
                  <c:v>28</c:v>
                </c:pt>
                <c:pt idx="320">
                  <c:v>28.1</c:v>
                </c:pt>
                <c:pt idx="321">
                  <c:v>28</c:v>
                </c:pt>
                <c:pt idx="322">
                  <c:v>28</c:v>
                </c:pt>
                <c:pt idx="323">
                  <c:v>28</c:v>
                </c:pt>
                <c:pt idx="324">
                  <c:v>28</c:v>
                </c:pt>
                <c:pt idx="325">
                  <c:v>28</c:v>
                </c:pt>
                <c:pt idx="326">
                  <c:v>28</c:v>
                </c:pt>
                <c:pt idx="327">
                  <c:v>27.9</c:v>
                </c:pt>
                <c:pt idx="328">
                  <c:v>27.9</c:v>
                </c:pt>
                <c:pt idx="329">
                  <c:v>27.9</c:v>
                </c:pt>
                <c:pt idx="330">
                  <c:v>27.9</c:v>
                </c:pt>
                <c:pt idx="331">
                  <c:v>27.9</c:v>
                </c:pt>
                <c:pt idx="332">
                  <c:v>28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27.9</c:v>
                </c:pt>
                <c:pt idx="343">
                  <c:v>28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27.9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27.9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28</c:v>
                </c:pt>
                <c:pt idx="357">
                  <c:v>28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27.9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27.9</c:v>
                </c:pt>
                <c:pt idx="374">
                  <c:v>27.9</c:v>
                </c:pt>
                <c:pt idx="375">
                  <c:v>27.9</c:v>
                </c:pt>
                <c:pt idx="376">
                  <c:v>27.9</c:v>
                </c:pt>
                <c:pt idx="377">
                  <c:v>27.9</c:v>
                </c:pt>
                <c:pt idx="378">
                  <c:v>27.9</c:v>
                </c:pt>
                <c:pt idx="379">
                  <c:v>27.9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27.9</c:v>
                </c:pt>
                <c:pt idx="386">
                  <c:v>27.9</c:v>
                </c:pt>
                <c:pt idx="387">
                  <c:v>27.9</c:v>
                </c:pt>
                <c:pt idx="388">
                  <c:v>27.9</c:v>
                </c:pt>
                <c:pt idx="389">
                  <c:v>27.9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27.8</c:v>
                </c:pt>
                <c:pt idx="394">
                  <c:v>27.8</c:v>
                </c:pt>
                <c:pt idx="395">
                  <c:v>27.8</c:v>
                </c:pt>
                <c:pt idx="396">
                  <c:v>27.8</c:v>
                </c:pt>
                <c:pt idx="397">
                  <c:v>27.8</c:v>
                </c:pt>
                <c:pt idx="398">
                  <c:v>27.7</c:v>
                </c:pt>
                <c:pt idx="399">
                  <c:v>27.8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27.6</c:v>
                </c:pt>
                <c:pt idx="404">
                  <c:v>27.7</c:v>
                </c:pt>
                <c:pt idx="405">
                  <c:v>27.6</c:v>
                </c:pt>
                <c:pt idx="406">
                  <c:v>27.6</c:v>
                </c:pt>
                <c:pt idx="407">
                  <c:v>27.6</c:v>
                </c:pt>
                <c:pt idx="408">
                  <c:v>27.6</c:v>
                </c:pt>
                <c:pt idx="409">
                  <c:v>27.6</c:v>
                </c:pt>
                <c:pt idx="410">
                  <c:v>27.6</c:v>
                </c:pt>
                <c:pt idx="411">
                  <c:v>27.6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27.6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27.6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27.6</c:v>
                </c:pt>
                <c:pt idx="426">
                  <c:v>27.6</c:v>
                </c:pt>
                <c:pt idx="427">
                  <c:v>27.5</c:v>
                </c:pt>
                <c:pt idx="428">
                  <c:v>27.6</c:v>
                </c:pt>
                <c:pt idx="429">
                  <c:v>27.5</c:v>
                </c:pt>
                <c:pt idx="430">
                  <c:v>27.6</c:v>
                </c:pt>
                <c:pt idx="431">
                  <c:v>27.5</c:v>
                </c:pt>
                <c:pt idx="432">
                  <c:v>27.6</c:v>
                </c:pt>
                <c:pt idx="433">
                  <c:v>27.6</c:v>
                </c:pt>
                <c:pt idx="434">
                  <c:v>27.6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27.6</c:v>
                </c:pt>
                <c:pt idx="439">
                  <c:v>27.6</c:v>
                </c:pt>
                <c:pt idx="440">
                  <c:v>27.6</c:v>
                </c:pt>
                <c:pt idx="441">
                  <c:v>27.5</c:v>
                </c:pt>
                <c:pt idx="442">
                  <c:v>27.5</c:v>
                </c:pt>
                <c:pt idx="443">
                  <c:v>27.5</c:v>
                </c:pt>
                <c:pt idx="444">
                  <c:v>27.5</c:v>
                </c:pt>
                <c:pt idx="445">
                  <c:v>27.6</c:v>
                </c:pt>
                <c:pt idx="446">
                  <c:v>27.6</c:v>
                </c:pt>
                <c:pt idx="447">
                  <c:v>27.5</c:v>
                </c:pt>
                <c:pt idx="448">
                  <c:v>27.6</c:v>
                </c:pt>
                <c:pt idx="449">
                  <c:v>27.5</c:v>
                </c:pt>
                <c:pt idx="450">
                  <c:v>27.5</c:v>
                </c:pt>
                <c:pt idx="451">
                  <c:v>27.5</c:v>
                </c:pt>
                <c:pt idx="452">
                  <c:v>27.6</c:v>
                </c:pt>
                <c:pt idx="453">
                  <c:v>27.5</c:v>
                </c:pt>
                <c:pt idx="454">
                  <c:v>27.6</c:v>
                </c:pt>
                <c:pt idx="455">
                  <c:v>27.5</c:v>
                </c:pt>
                <c:pt idx="456">
                  <c:v>27.6</c:v>
                </c:pt>
                <c:pt idx="457">
                  <c:v>27.5</c:v>
                </c:pt>
                <c:pt idx="458">
                  <c:v>27.5</c:v>
                </c:pt>
                <c:pt idx="459">
                  <c:v>27.5</c:v>
                </c:pt>
                <c:pt idx="460">
                  <c:v>27.5</c:v>
                </c:pt>
                <c:pt idx="461">
                  <c:v>27.5</c:v>
                </c:pt>
                <c:pt idx="462">
                  <c:v>27.5</c:v>
                </c:pt>
                <c:pt idx="463">
                  <c:v>27.6</c:v>
                </c:pt>
                <c:pt idx="464">
                  <c:v>27.6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27.6</c:v>
                </c:pt>
                <c:pt idx="469">
                  <c:v>27.5</c:v>
                </c:pt>
                <c:pt idx="470">
                  <c:v>27.6</c:v>
                </c:pt>
                <c:pt idx="471">
                  <c:v>27.6</c:v>
                </c:pt>
                <c:pt idx="472">
                  <c:v>27.6</c:v>
                </c:pt>
                <c:pt idx="473">
                  <c:v>27.5</c:v>
                </c:pt>
                <c:pt idx="474">
                  <c:v>27.6</c:v>
                </c:pt>
                <c:pt idx="475">
                  <c:v>27.6</c:v>
                </c:pt>
                <c:pt idx="476">
                  <c:v>27.5</c:v>
                </c:pt>
                <c:pt idx="477">
                  <c:v>27.5</c:v>
                </c:pt>
                <c:pt idx="478">
                  <c:v>27.5</c:v>
                </c:pt>
                <c:pt idx="479">
                  <c:v>27.6</c:v>
                </c:pt>
                <c:pt idx="480">
                  <c:v>27.6</c:v>
                </c:pt>
                <c:pt idx="481">
                  <c:v>27.6</c:v>
                </c:pt>
                <c:pt idx="482">
                  <c:v>27.5</c:v>
                </c:pt>
                <c:pt idx="483">
                  <c:v>27.6</c:v>
                </c:pt>
                <c:pt idx="484">
                  <c:v>27.5</c:v>
                </c:pt>
                <c:pt idx="485">
                  <c:v>27.6</c:v>
                </c:pt>
                <c:pt idx="486">
                  <c:v>27.6</c:v>
                </c:pt>
                <c:pt idx="487">
                  <c:v>27.6</c:v>
                </c:pt>
                <c:pt idx="488">
                  <c:v>27.5</c:v>
                </c:pt>
                <c:pt idx="489">
                  <c:v>27.6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27.5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27.5</c:v>
                </c:pt>
                <c:pt idx="503">
                  <c:v>27.5</c:v>
                </c:pt>
                <c:pt idx="504">
                  <c:v>27.5</c:v>
                </c:pt>
                <c:pt idx="505">
                  <c:v>27.5</c:v>
                </c:pt>
                <c:pt idx="506">
                  <c:v>27.5</c:v>
                </c:pt>
                <c:pt idx="507">
                  <c:v>27.5</c:v>
                </c:pt>
                <c:pt idx="508">
                  <c:v>27.5</c:v>
                </c:pt>
                <c:pt idx="509">
                  <c:v>27.5</c:v>
                </c:pt>
                <c:pt idx="510">
                  <c:v>27.4</c:v>
                </c:pt>
                <c:pt idx="511">
                  <c:v>27.5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27.5</c:v>
                </c:pt>
                <c:pt idx="518">
                  <c:v>27.5</c:v>
                </c:pt>
                <c:pt idx="519">
                  <c:v>27.5</c:v>
                </c:pt>
                <c:pt idx="520">
                  <c:v>27.5</c:v>
                </c:pt>
                <c:pt idx="521">
                  <c:v>27.4</c:v>
                </c:pt>
                <c:pt idx="522">
                  <c:v>27.5</c:v>
                </c:pt>
                <c:pt idx="523">
                  <c:v>27.5</c:v>
                </c:pt>
                <c:pt idx="524">
                  <c:v>27.5</c:v>
                </c:pt>
                <c:pt idx="525">
                  <c:v>27.5</c:v>
                </c:pt>
                <c:pt idx="526">
                  <c:v>27.5</c:v>
                </c:pt>
                <c:pt idx="527">
                  <c:v>27.5</c:v>
                </c:pt>
                <c:pt idx="528">
                  <c:v>27.5</c:v>
                </c:pt>
                <c:pt idx="529">
                  <c:v>27.5</c:v>
                </c:pt>
                <c:pt idx="530">
                  <c:v>27.5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27.5</c:v>
                </c:pt>
                <c:pt idx="540">
                  <c:v>27.4</c:v>
                </c:pt>
                <c:pt idx="541">
                  <c:v>27.4</c:v>
                </c:pt>
                <c:pt idx="542">
                  <c:v>27.3</c:v>
                </c:pt>
                <c:pt idx="543">
                  <c:v>27.4</c:v>
                </c:pt>
                <c:pt idx="544">
                  <c:v>27.4</c:v>
                </c:pt>
                <c:pt idx="545">
                  <c:v>27.4</c:v>
                </c:pt>
                <c:pt idx="546">
                  <c:v>27.4</c:v>
                </c:pt>
                <c:pt idx="547">
                  <c:v>27.4</c:v>
                </c:pt>
                <c:pt idx="548">
                  <c:v>27.4</c:v>
                </c:pt>
                <c:pt idx="549">
                  <c:v>27.4</c:v>
                </c:pt>
                <c:pt idx="550">
                  <c:v>27.4</c:v>
                </c:pt>
                <c:pt idx="551">
                  <c:v>27.4</c:v>
                </c:pt>
                <c:pt idx="552">
                  <c:v>27.4</c:v>
                </c:pt>
                <c:pt idx="553">
                  <c:v>27.3</c:v>
                </c:pt>
                <c:pt idx="554">
                  <c:v>27.5</c:v>
                </c:pt>
                <c:pt idx="555">
                  <c:v>27.4</c:v>
                </c:pt>
                <c:pt idx="556">
                  <c:v>27.4</c:v>
                </c:pt>
                <c:pt idx="557">
                  <c:v>27.5</c:v>
                </c:pt>
                <c:pt idx="558">
                  <c:v>27.5</c:v>
                </c:pt>
                <c:pt idx="559">
                  <c:v>27.5</c:v>
                </c:pt>
                <c:pt idx="560">
                  <c:v>27.4</c:v>
                </c:pt>
                <c:pt idx="561">
                  <c:v>27.5</c:v>
                </c:pt>
                <c:pt idx="562">
                  <c:v>27.5</c:v>
                </c:pt>
                <c:pt idx="563">
                  <c:v>27.6</c:v>
                </c:pt>
                <c:pt idx="564">
                  <c:v>27.6</c:v>
                </c:pt>
                <c:pt idx="565">
                  <c:v>27.5</c:v>
                </c:pt>
                <c:pt idx="566">
                  <c:v>27.6</c:v>
                </c:pt>
                <c:pt idx="567">
                  <c:v>27.5</c:v>
                </c:pt>
                <c:pt idx="568">
                  <c:v>27.5</c:v>
                </c:pt>
                <c:pt idx="569">
                  <c:v>27.5</c:v>
                </c:pt>
                <c:pt idx="570">
                  <c:v>27.6</c:v>
                </c:pt>
                <c:pt idx="571">
                  <c:v>27.6</c:v>
                </c:pt>
                <c:pt idx="572">
                  <c:v>27.6</c:v>
                </c:pt>
                <c:pt idx="573">
                  <c:v>27.6</c:v>
                </c:pt>
                <c:pt idx="574">
                  <c:v>27.6</c:v>
                </c:pt>
                <c:pt idx="575">
                  <c:v>27.6</c:v>
                </c:pt>
                <c:pt idx="576">
                  <c:v>27.6</c:v>
                </c:pt>
                <c:pt idx="577">
                  <c:v>27.6</c:v>
                </c:pt>
                <c:pt idx="578">
                  <c:v>27.6</c:v>
                </c:pt>
                <c:pt idx="579">
                  <c:v>27.6</c:v>
                </c:pt>
                <c:pt idx="580">
                  <c:v>27.6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27.7</c:v>
                </c:pt>
                <c:pt idx="597">
                  <c:v>27.7</c:v>
                </c:pt>
                <c:pt idx="598">
                  <c:v>27.7</c:v>
                </c:pt>
                <c:pt idx="599">
                  <c:v>27.7</c:v>
                </c:pt>
                <c:pt idx="600">
                  <c:v>27.6</c:v>
                </c:pt>
                <c:pt idx="601">
                  <c:v>27.7</c:v>
                </c:pt>
                <c:pt idx="602">
                  <c:v>27.7</c:v>
                </c:pt>
                <c:pt idx="603">
                  <c:v>27.7</c:v>
                </c:pt>
                <c:pt idx="604">
                  <c:v>27.8</c:v>
                </c:pt>
                <c:pt idx="605">
                  <c:v>27.7</c:v>
                </c:pt>
                <c:pt idx="606">
                  <c:v>27.8</c:v>
                </c:pt>
                <c:pt idx="607">
                  <c:v>27.7</c:v>
                </c:pt>
                <c:pt idx="608">
                  <c:v>27.8</c:v>
                </c:pt>
                <c:pt idx="609">
                  <c:v>27.8</c:v>
                </c:pt>
                <c:pt idx="610">
                  <c:v>27.7</c:v>
                </c:pt>
                <c:pt idx="611">
                  <c:v>27.8</c:v>
                </c:pt>
                <c:pt idx="612">
                  <c:v>27.8</c:v>
                </c:pt>
                <c:pt idx="613">
                  <c:v>27.8</c:v>
                </c:pt>
                <c:pt idx="614">
                  <c:v>27.7</c:v>
                </c:pt>
                <c:pt idx="615">
                  <c:v>27.8</c:v>
                </c:pt>
                <c:pt idx="616">
                  <c:v>27.8</c:v>
                </c:pt>
                <c:pt idx="617">
                  <c:v>27.8</c:v>
                </c:pt>
                <c:pt idx="618">
                  <c:v>27.8</c:v>
                </c:pt>
                <c:pt idx="619">
                  <c:v>27.8</c:v>
                </c:pt>
                <c:pt idx="620">
                  <c:v>27.8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27.9</c:v>
                </c:pt>
                <c:pt idx="625">
                  <c:v>27.9</c:v>
                </c:pt>
                <c:pt idx="626">
                  <c:v>27.9</c:v>
                </c:pt>
                <c:pt idx="627">
                  <c:v>27.9</c:v>
                </c:pt>
                <c:pt idx="628">
                  <c:v>28</c:v>
                </c:pt>
                <c:pt idx="629">
                  <c:v>27.9</c:v>
                </c:pt>
                <c:pt idx="630">
                  <c:v>27.9</c:v>
                </c:pt>
                <c:pt idx="631">
                  <c:v>27.9</c:v>
                </c:pt>
                <c:pt idx="632">
                  <c:v>27.9</c:v>
                </c:pt>
                <c:pt idx="633">
                  <c:v>28</c:v>
                </c:pt>
                <c:pt idx="634">
                  <c:v>27.9</c:v>
                </c:pt>
                <c:pt idx="635">
                  <c:v>27.9</c:v>
                </c:pt>
                <c:pt idx="636">
                  <c:v>28</c:v>
                </c:pt>
                <c:pt idx="637">
                  <c:v>28</c:v>
                </c:pt>
                <c:pt idx="638">
                  <c:v>28</c:v>
                </c:pt>
                <c:pt idx="639">
                  <c:v>28</c:v>
                </c:pt>
                <c:pt idx="640">
                  <c:v>28.1</c:v>
                </c:pt>
                <c:pt idx="641">
                  <c:v>28.1</c:v>
                </c:pt>
                <c:pt idx="642">
                  <c:v>28.1</c:v>
                </c:pt>
                <c:pt idx="643">
                  <c:v>28.1</c:v>
                </c:pt>
                <c:pt idx="644">
                  <c:v>28.1</c:v>
                </c:pt>
                <c:pt idx="645">
                  <c:v>28.1</c:v>
                </c:pt>
                <c:pt idx="646">
                  <c:v>28.1</c:v>
                </c:pt>
                <c:pt idx="647">
                  <c:v>28.2</c:v>
                </c:pt>
                <c:pt idx="648">
                  <c:v>28.2</c:v>
                </c:pt>
                <c:pt idx="649">
                  <c:v>28.3</c:v>
                </c:pt>
                <c:pt idx="650">
                  <c:v>28.2</c:v>
                </c:pt>
                <c:pt idx="651">
                  <c:v>28.1</c:v>
                </c:pt>
                <c:pt idx="652">
                  <c:v>28.3</c:v>
                </c:pt>
                <c:pt idx="653">
                  <c:v>28.3</c:v>
                </c:pt>
                <c:pt idx="654">
                  <c:v>28.3</c:v>
                </c:pt>
                <c:pt idx="655">
                  <c:v>28.3</c:v>
                </c:pt>
                <c:pt idx="656">
                  <c:v>28.3</c:v>
                </c:pt>
                <c:pt idx="657">
                  <c:v>28.3</c:v>
                </c:pt>
                <c:pt idx="658">
                  <c:v>28.3</c:v>
                </c:pt>
                <c:pt idx="659">
                  <c:v>28.3</c:v>
                </c:pt>
                <c:pt idx="660">
                  <c:v>28.3</c:v>
                </c:pt>
                <c:pt idx="661">
                  <c:v>28.3</c:v>
                </c:pt>
                <c:pt idx="662">
                  <c:v>28.3</c:v>
                </c:pt>
                <c:pt idx="663">
                  <c:v>28.3</c:v>
                </c:pt>
                <c:pt idx="664">
                  <c:v>28.3</c:v>
                </c:pt>
                <c:pt idx="665">
                  <c:v>28.4</c:v>
                </c:pt>
                <c:pt idx="666">
                  <c:v>28.4</c:v>
                </c:pt>
                <c:pt idx="667">
                  <c:v>28.4</c:v>
                </c:pt>
                <c:pt idx="668">
                  <c:v>28.4</c:v>
                </c:pt>
                <c:pt idx="669">
                  <c:v>28.4</c:v>
                </c:pt>
                <c:pt idx="670">
                  <c:v>28.4</c:v>
                </c:pt>
                <c:pt idx="671">
                  <c:v>28.5</c:v>
                </c:pt>
                <c:pt idx="672">
                  <c:v>28.5</c:v>
                </c:pt>
                <c:pt idx="673">
                  <c:v>28.5</c:v>
                </c:pt>
                <c:pt idx="674">
                  <c:v>28.6</c:v>
                </c:pt>
                <c:pt idx="675">
                  <c:v>28.6</c:v>
                </c:pt>
                <c:pt idx="676">
                  <c:v>28.6</c:v>
                </c:pt>
                <c:pt idx="677">
                  <c:v>28.6</c:v>
                </c:pt>
                <c:pt idx="678">
                  <c:v>28.6</c:v>
                </c:pt>
                <c:pt idx="679">
                  <c:v>28.6</c:v>
                </c:pt>
                <c:pt idx="680">
                  <c:v>28.7</c:v>
                </c:pt>
                <c:pt idx="681">
                  <c:v>28.7</c:v>
                </c:pt>
                <c:pt idx="682">
                  <c:v>28.7</c:v>
                </c:pt>
                <c:pt idx="683">
                  <c:v>28.7</c:v>
                </c:pt>
                <c:pt idx="684">
                  <c:v>28.7</c:v>
                </c:pt>
                <c:pt idx="685">
                  <c:v>28.8</c:v>
                </c:pt>
                <c:pt idx="686">
                  <c:v>28.8</c:v>
                </c:pt>
                <c:pt idx="687">
                  <c:v>28.8</c:v>
                </c:pt>
                <c:pt idx="688">
                  <c:v>28.8</c:v>
                </c:pt>
                <c:pt idx="689">
                  <c:v>28.9</c:v>
                </c:pt>
                <c:pt idx="690">
                  <c:v>28.9</c:v>
                </c:pt>
                <c:pt idx="691">
                  <c:v>28.8</c:v>
                </c:pt>
                <c:pt idx="692">
                  <c:v>28.8</c:v>
                </c:pt>
                <c:pt idx="693">
                  <c:v>28.9</c:v>
                </c:pt>
                <c:pt idx="694">
                  <c:v>28.9</c:v>
                </c:pt>
                <c:pt idx="695">
                  <c:v>28.9</c:v>
                </c:pt>
                <c:pt idx="696">
                  <c:v>28.9</c:v>
                </c:pt>
                <c:pt idx="697">
                  <c:v>28.9</c:v>
                </c:pt>
                <c:pt idx="698">
                  <c:v>29</c:v>
                </c:pt>
                <c:pt idx="699">
                  <c:v>29</c:v>
                </c:pt>
                <c:pt idx="700">
                  <c:v>29</c:v>
                </c:pt>
                <c:pt idx="701">
                  <c:v>28.9</c:v>
                </c:pt>
                <c:pt idx="702">
                  <c:v>29</c:v>
                </c:pt>
                <c:pt idx="703">
                  <c:v>29.1</c:v>
                </c:pt>
                <c:pt idx="704">
                  <c:v>29</c:v>
                </c:pt>
                <c:pt idx="705">
                  <c:v>29.1</c:v>
                </c:pt>
                <c:pt idx="706">
                  <c:v>29.1</c:v>
                </c:pt>
                <c:pt idx="707">
                  <c:v>29.1</c:v>
                </c:pt>
                <c:pt idx="708">
                  <c:v>29.1</c:v>
                </c:pt>
                <c:pt idx="709">
                  <c:v>29.1</c:v>
                </c:pt>
                <c:pt idx="710">
                  <c:v>29.1</c:v>
                </c:pt>
                <c:pt idx="711">
                  <c:v>29.1</c:v>
                </c:pt>
                <c:pt idx="712">
                  <c:v>29.1</c:v>
                </c:pt>
                <c:pt idx="713">
                  <c:v>29.1</c:v>
                </c:pt>
                <c:pt idx="714">
                  <c:v>29.1</c:v>
                </c:pt>
                <c:pt idx="715">
                  <c:v>29.1</c:v>
                </c:pt>
                <c:pt idx="716">
                  <c:v>29.2</c:v>
                </c:pt>
                <c:pt idx="717">
                  <c:v>29.2</c:v>
                </c:pt>
                <c:pt idx="718">
                  <c:v>29.2</c:v>
                </c:pt>
                <c:pt idx="719">
                  <c:v>29.3</c:v>
                </c:pt>
                <c:pt idx="720">
                  <c:v>29.3</c:v>
                </c:pt>
                <c:pt idx="721">
                  <c:v>29.2</c:v>
                </c:pt>
                <c:pt idx="722">
                  <c:v>29.3</c:v>
                </c:pt>
                <c:pt idx="723">
                  <c:v>29.3</c:v>
                </c:pt>
                <c:pt idx="724">
                  <c:v>29.4</c:v>
                </c:pt>
                <c:pt idx="725">
                  <c:v>29.3</c:v>
                </c:pt>
                <c:pt idx="726">
                  <c:v>29.4</c:v>
                </c:pt>
                <c:pt idx="727">
                  <c:v>29.4</c:v>
                </c:pt>
                <c:pt idx="728">
                  <c:v>29.4</c:v>
                </c:pt>
                <c:pt idx="729">
                  <c:v>29.5</c:v>
                </c:pt>
                <c:pt idx="730">
                  <c:v>29.5</c:v>
                </c:pt>
                <c:pt idx="731">
                  <c:v>29.5</c:v>
                </c:pt>
                <c:pt idx="732">
                  <c:v>29.4</c:v>
                </c:pt>
                <c:pt idx="733">
                  <c:v>29.5</c:v>
                </c:pt>
                <c:pt idx="734">
                  <c:v>29.5</c:v>
                </c:pt>
                <c:pt idx="735">
                  <c:v>29.5</c:v>
                </c:pt>
                <c:pt idx="736">
                  <c:v>29.5</c:v>
                </c:pt>
                <c:pt idx="737">
                  <c:v>29.6</c:v>
                </c:pt>
                <c:pt idx="738">
                  <c:v>29.7</c:v>
                </c:pt>
                <c:pt idx="739">
                  <c:v>29.7</c:v>
                </c:pt>
                <c:pt idx="740">
                  <c:v>29.7</c:v>
                </c:pt>
                <c:pt idx="741">
                  <c:v>29.7</c:v>
                </c:pt>
                <c:pt idx="742">
                  <c:v>29.7</c:v>
                </c:pt>
                <c:pt idx="743">
                  <c:v>29.7</c:v>
                </c:pt>
                <c:pt idx="744">
                  <c:v>29.8</c:v>
                </c:pt>
                <c:pt idx="745">
                  <c:v>29.9</c:v>
                </c:pt>
                <c:pt idx="746">
                  <c:v>29.9</c:v>
                </c:pt>
                <c:pt idx="747">
                  <c:v>29.9</c:v>
                </c:pt>
                <c:pt idx="748">
                  <c:v>29.9</c:v>
                </c:pt>
                <c:pt idx="749">
                  <c:v>29.9</c:v>
                </c:pt>
                <c:pt idx="750">
                  <c:v>29.9</c:v>
                </c:pt>
                <c:pt idx="751">
                  <c:v>30</c:v>
                </c:pt>
                <c:pt idx="752">
                  <c:v>30</c:v>
                </c:pt>
                <c:pt idx="753">
                  <c:v>30.1</c:v>
                </c:pt>
                <c:pt idx="754">
                  <c:v>30.1</c:v>
                </c:pt>
                <c:pt idx="755">
                  <c:v>30.2</c:v>
                </c:pt>
                <c:pt idx="756">
                  <c:v>30.2</c:v>
                </c:pt>
                <c:pt idx="757">
                  <c:v>30.2</c:v>
                </c:pt>
                <c:pt idx="758">
                  <c:v>30.2</c:v>
                </c:pt>
                <c:pt idx="759">
                  <c:v>30.2</c:v>
                </c:pt>
                <c:pt idx="760">
                  <c:v>30.2</c:v>
                </c:pt>
                <c:pt idx="761">
                  <c:v>30.3</c:v>
                </c:pt>
                <c:pt idx="762">
                  <c:v>30.2</c:v>
                </c:pt>
                <c:pt idx="763">
                  <c:v>30.3</c:v>
                </c:pt>
                <c:pt idx="764">
                  <c:v>30.4</c:v>
                </c:pt>
                <c:pt idx="765">
                  <c:v>30.4</c:v>
                </c:pt>
                <c:pt idx="766">
                  <c:v>30.5</c:v>
                </c:pt>
                <c:pt idx="767">
                  <c:v>30.6</c:v>
                </c:pt>
                <c:pt idx="768">
                  <c:v>30.6</c:v>
                </c:pt>
                <c:pt idx="769">
                  <c:v>30.6</c:v>
                </c:pt>
                <c:pt idx="770">
                  <c:v>30.7</c:v>
                </c:pt>
                <c:pt idx="771">
                  <c:v>30.6</c:v>
                </c:pt>
                <c:pt idx="772">
                  <c:v>30.7</c:v>
                </c:pt>
                <c:pt idx="773">
                  <c:v>30.8</c:v>
                </c:pt>
                <c:pt idx="774">
                  <c:v>30.9</c:v>
                </c:pt>
                <c:pt idx="775">
                  <c:v>30.9</c:v>
                </c:pt>
                <c:pt idx="776">
                  <c:v>30.9</c:v>
                </c:pt>
                <c:pt idx="777">
                  <c:v>30.9</c:v>
                </c:pt>
                <c:pt idx="778">
                  <c:v>31</c:v>
                </c:pt>
                <c:pt idx="779">
                  <c:v>30.9</c:v>
                </c:pt>
                <c:pt idx="780">
                  <c:v>31</c:v>
                </c:pt>
                <c:pt idx="781">
                  <c:v>31</c:v>
                </c:pt>
                <c:pt idx="782">
                  <c:v>31.1</c:v>
                </c:pt>
                <c:pt idx="783">
                  <c:v>31.1</c:v>
                </c:pt>
                <c:pt idx="784">
                  <c:v>31.2</c:v>
                </c:pt>
                <c:pt idx="785">
                  <c:v>31.2</c:v>
                </c:pt>
                <c:pt idx="786">
                  <c:v>31.3</c:v>
                </c:pt>
                <c:pt idx="787">
                  <c:v>31.3</c:v>
                </c:pt>
                <c:pt idx="788">
                  <c:v>31.4</c:v>
                </c:pt>
                <c:pt idx="789">
                  <c:v>31.4</c:v>
                </c:pt>
                <c:pt idx="790">
                  <c:v>31.4</c:v>
                </c:pt>
                <c:pt idx="791">
                  <c:v>31.4</c:v>
                </c:pt>
                <c:pt idx="792">
                  <c:v>31.5</c:v>
                </c:pt>
                <c:pt idx="793">
                  <c:v>31.5</c:v>
                </c:pt>
                <c:pt idx="794">
                  <c:v>31.6</c:v>
                </c:pt>
                <c:pt idx="795">
                  <c:v>31.7</c:v>
                </c:pt>
                <c:pt idx="796">
                  <c:v>31.7</c:v>
                </c:pt>
                <c:pt idx="797">
                  <c:v>31.7</c:v>
                </c:pt>
                <c:pt idx="798">
                  <c:v>31.9</c:v>
                </c:pt>
                <c:pt idx="799">
                  <c:v>31.9</c:v>
                </c:pt>
                <c:pt idx="800">
                  <c:v>31.9</c:v>
                </c:pt>
                <c:pt idx="801">
                  <c:v>32</c:v>
                </c:pt>
                <c:pt idx="802">
                  <c:v>32</c:v>
                </c:pt>
                <c:pt idx="803">
                  <c:v>32</c:v>
                </c:pt>
                <c:pt idx="804">
                  <c:v>32.1</c:v>
                </c:pt>
                <c:pt idx="805">
                  <c:v>32.1</c:v>
                </c:pt>
                <c:pt idx="806">
                  <c:v>32.200000000000003</c:v>
                </c:pt>
                <c:pt idx="807">
                  <c:v>32.200000000000003</c:v>
                </c:pt>
                <c:pt idx="808">
                  <c:v>32.200000000000003</c:v>
                </c:pt>
                <c:pt idx="809">
                  <c:v>32.4</c:v>
                </c:pt>
                <c:pt idx="810">
                  <c:v>32.299999999999997</c:v>
                </c:pt>
                <c:pt idx="811">
                  <c:v>32.4</c:v>
                </c:pt>
                <c:pt idx="812">
                  <c:v>32.4</c:v>
                </c:pt>
                <c:pt idx="813">
                  <c:v>32.4</c:v>
                </c:pt>
                <c:pt idx="814">
                  <c:v>32.4</c:v>
                </c:pt>
                <c:pt idx="815">
                  <c:v>32.5</c:v>
                </c:pt>
                <c:pt idx="816">
                  <c:v>32.5</c:v>
                </c:pt>
                <c:pt idx="817">
                  <c:v>32.5</c:v>
                </c:pt>
                <c:pt idx="818">
                  <c:v>32.6</c:v>
                </c:pt>
                <c:pt idx="819">
                  <c:v>32.6</c:v>
                </c:pt>
                <c:pt idx="820">
                  <c:v>32.700000000000003</c:v>
                </c:pt>
                <c:pt idx="821">
                  <c:v>32.700000000000003</c:v>
                </c:pt>
                <c:pt idx="822">
                  <c:v>32.799999999999997</c:v>
                </c:pt>
                <c:pt idx="823">
                  <c:v>32.700000000000003</c:v>
                </c:pt>
                <c:pt idx="824">
                  <c:v>32.799999999999997</c:v>
                </c:pt>
                <c:pt idx="825">
                  <c:v>32.799999999999997</c:v>
                </c:pt>
                <c:pt idx="826">
                  <c:v>33</c:v>
                </c:pt>
                <c:pt idx="827">
                  <c:v>33</c:v>
                </c:pt>
                <c:pt idx="828">
                  <c:v>33.1</c:v>
                </c:pt>
                <c:pt idx="829">
                  <c:v>33.200000000000003</c:v>
                </c:pt>
                <c:pt idx="830">
                  <c:v>33.299999999999997</c:v>
                </c:pt>
                <c:pt idx="831">
                  <c:v>33.299999999999997</c:v>
                </c:pt>
                <c:pt idx="832">
                  <c:v>33.299999999999997</c:v>
                </c:pt>
                <c:pt idx="833">
                  <c:v>33.5</c:v>
                </c:pt>
                <c:pt idx="834">
                  <c:v>33.5</c:v>
                </c:pt>
                <c:pt idx="835">
                  <c:v>33.700000000000003</c:v>
                </c:pt>
                <c:pt idx="836">
                  <c:v>33.700000000000003</c:v>
                </c:pt>
                <c:pt idx="837">
                  <c:v>33.799999999999997</c:v>
                </c:pt>
                <c:pt idx="838">
                  <c:v>33.799999999999997</c:v>
                </c:pt>
                <c:pt idx="839">
                  <c:v>33.799999999999997</c:v>
                </c:pt>
                <c:pt idx="840">
                  <c:v>34</c:v>
                </c:pt>
                <c:pt idx="841">
                  <c:v>34.1</c:v>
                </c:pt>
                <c:pt idx="842">
                  <c:v>34.200000000000003</c:v>
                </c:pt>
                <c:pt idx="843">
                  <c:v>34.200000000000003</c:v>
                </c:pt>
                <c:pt idx="844">
                  <c:v>34.299999999999997</c:v>
                </c:pt>
                <c:pt idx="845">
                  <c:v>34.4</c:v>
                </c:pt>
                <c:pt idx="846">
                  <c:v>34.5</c:v>
                </c:pt>
                <c:pt idx="847">
                  <c:v>34.5</c:v>
                </c:pt>
                <c:pt idx="848">
                  <c:v>34.700000000000003</c:v>
                </c:pt>
                <c:pt idx="849">
                  <c:v>34.799999999999997</c:v>
                </c:pt>
                <c:pt idx="850">
                  <c:v>34.799999999999997</c:v>
                </c:pt>
                <c:pt idx="851">
                  <c:v>34.9</c:v>
                </c:pt>
                <c:pt idx="852">
                  <c:v>35</c:v>
                </c:pt>
                <c:pt idx="853">
                  <c:v>35</c:v>
                </c:pt>
                <c:pt idx="854">
                  <c:v>35.200000000000003</c:v>
                </c:pt>
                <c:pt idx="855">
                  <c:v>35.299999999999997</c:v>
                </c:pt>
                <c:pt idx="856">
                  <c:v>35.4</c:v>
                </c:pt>
                <c:pt idx="857">
                  <c:v>35.5</c:v>
                </c:pt>
                <c:pt idx="858">
                  <c:v>35.6</c:v>
                </c:pt>
                <c:pt idx="859">
                  <c:v>35.700000000000003</c:v>
                </c:pt>
                <c:pt idx="860">
                  <c:v>35.9</c:v>
                </c:pt>
                <c:pt idx="861">
                  <c:v>35.9</c:v>
                </c:pt>
                <c:pt idx="862">
                  <c:v>36.1</c:v>
                </c:pt>
                <c:pt idx="863">
                  <c:v>36.299999999999997</c:v>
                </c:pt>
                <c:pt idx="864">
                  <c:v>36.299999999999997</c:v>
                </c:pt>
                <c:pt idx="865">
                  <c:v>36.5</c:v>
                </c:pt>
                <c:pt idx="866">
                  <c:v>36.6</c:v>
                </c:pt>
                <c:pt idx="867">
                  <c:v>36.799999999999997</c:v>
                </c:pt>
                <c:pt idx="868">
                  <c:v>36.9</c:v>
                </c:pt>
                <c:pt idx="869">
                  <c:v>37</c:v>
                </c:pt>
                <c:pt idx="870">
                  <c:v>37.1</c:v>
                </c:pt>
                <c:pt idx="871">
                  <c:v>37.299999999999997</c:v>
                </c:pt>
                <c:pt idx="872">
                  <c:v>37.4</c:v>
                </c:pt>
                <c:pt idx="873">
                  <c:v>37.6</c:v>
                </c:pt>
                <c:pt idx="874">
                  <c:v>37.700000000000003</c:v>
                </c:pt>
                <c:pt idx="875">
                  <c:v>37.9</c:v>
                </c:pt>
                <c:pt idx="876">
                  <c:v>38</c:v>
                </c:pt>
                <c:pt idx="877">
                  <c:v>38.1</c:v>
                </c:pt>
                <c:pt idx="878">
                  <c:v>38.299999999999997</c:v>
                </c:pt>
                <c:pt idx="879">
                  <c:v>38.5</c:v>
                </c:pt>
                <c:pt idx="880">
                  <c:v>38.6</c:v>
                </c:pt>
                <c:pt idx="881">
                  <c:v>38.799999999999997</c:v>
                </c:pt>
                <c:pt idx="882">
                  <c:v>38.9</c:v>
                </c:pt>
                <c:pt idx="883">
                  <c:v>39.200000000000003</c:v>
                </c:pt>
                <c:pt idx="884">
                  <c:v>39.4</c:v>
                </c:pt>
                <c:pt idx="885">
                  <c:v>39.5</c:v>
                </c:pt>
                <c:pt idx="886">
                  <c:v>39.700000000000003</c:v>
                </c:pt>
                <c:pt idx="887">
                  <c:v>39.9</c:v>
                </c:pt>
                <c:pt idx="888">
                  <c:v>40.200000000000003</c:v>
                </c:pt>
                <c:pt idx="889">
                  <c:v>40.4</c:v>
                </c:pt>
                <c:pt idx="890">
                  <c:v>40.700000000000003</c:v>
                </c:pt>
                <c:pt idx="891">
                  <c:v>41</c:v>
                </c:pt>
                <c:pt idx="892">
                  <c:v>41.2</c:v>
                </c:pt>
                <c:pt idx="893">
                  <c:v>41.5</c:v>
                </c:pt>
                <c:pt idx="894">
                  <c:v>41.8</c:v>
                </c:pt>
                <c:pt idx="895">
                  <c:v>42.1</c:v>
                </c:pt>
                <c:pt idx="896">
                  <c:v>42.5</c:v>
                </c:pt>
                <c:pt idx="897">
                  <c:v>42.8</c:v>
                </c:pt>
                <c:pt idx="898">
                  <c:v>43.2</c:v>
                </c:pt>
                <c:pt idx="899">
                  <c:v>43.6</c:v>
                </c:pt>
                <c:pt idx="900">
                  <c:v>43.9</c:v>
                </c:pt>
                <c:pt idx="901">
                  <c:v>44.3</c:v>
                </c:pt>
                <c:pt idx="902">
                  <c:v>44.8</c:v>
                </c:pt>
                <c:pt idx="903">
                  <c:v>45.3</c:v>
                </c:pt>
                <c:pt idx="904">
                  <c:v>45.8</c:v>
                </c:pt>
                <c:pt idx="905">
                  <c:v>46.3</c:v>
                </c:pt>
                <c:pt idx="906">
                  <c:v>46.8</c:v>
                </c:pt>
                <c:pt idx="907">
                  <c:v>47.4</c:v>
                </c:pt>
                <c:pt idx="908">
                  <c:v>47.9</c:v>
                </c:pt>
                <c:pt idx="909">
                  <c:v>48.4</c:v>
                </c:pt>
                <c:pt idx="910">
                  <c:v>49</c:v>
                </c:pt>
                <c:pt idx="911">
                  <c:v>49.5</c:v>
                </c:pt>
                <c:pt idx="912">
                  <c:v>50.2</c:v>
                </c:pt>
                <c:pt idx="913">
                  <c:v>50.8</c:v>
                </c:pt>
                <c:pt idx="914">
                  <c:v>51.5</c:v>
                </c:pt>
                <c:pt idx="915">
                  <c:v>52.1</c:v>
                </c:pt>
                <c:pt idx="916">
                  <c:v>52.8</c:v>
                </c:pt>
                <c:pt idx="917">
                  <c:v>53.4</c:v>
                </c:pt>
                <c:pt idx="918">
                  <c:v>54.1</c:v>
                </c:pt>
                <c:pt idx="919">
                  <c:v>54.8</c:v>
                </c:pt>
                <c:pt idx="920">
                  <c:v>55.4</c:v>
                </c:pt>
                <c:pt idx="921">
                  <c:v>56.1</c:v>
                </c:pt>
                <c:pt idx="922">
                  <c:v>56.8</c:v>
                </c:pt>
                <c:pt idx="923">
                  <c:v>57.5</c:v>
                </c:pt>
                <c:pt idx="924">
                  <c:v>58.3</c:v>
                </c:pt>
                <c:pt idx="925">
                  <c:v>58.8</c:v>
                </c:pt>
                <c:pt idx="926">
                  <c:v>59.5</c:v>
                </c:pt>
                <c:pt idx="927">
                  <c:v>60.3</c:v>
                </c:pt>
                <c:pt idx="928">
                  <c:v>61</c:v>
                </c:pt>
                <c:pt idx="929">
                  <c:v>61.6</c:v>
                </c:pt>
                <c:pt idx="930">
                  <c:v>62.3</c:v>
                </c:pt>
                <c:pt idx="931">
                  <c:v>62.9</c:v>
                </c:pt>
                <c:pt idx="932">
                  <c:v>63.5</c:v>
                </c:pt>
                <c:pt idx="933">
                  <c:v>64.2</c:v>
                </c:pt>
                <c:pt idx="934">
                  <c:v>64.599999999999994</c:v>
                </c:pt>
                <c:pt idx="935">
                  <c:v>65.099999999999994</c:v>
                </c:pt>
                <c:pt idx="936">
                  <c:v>65.599999999999994</c:v>
                </c:pt>
                <c:pt idx="937">
                  <c:v>65.900000000000006</c:v>
                </c:pt>
                <c:pt idx="938">
                  <c:v>66.400000000000006</c:v>
                </c:pt>
                <c:pt idx="939">
                  <c:v>66.599999999999994</c:v>
                </c:pt>
                <c:pt idx="940">
                  <c:v>67</c:v>
                </c:pt>
                <c:pt idx="941">
                  <c:v>67.2</c:v>
                </c:pt>
                <c:pt idx="942">
                  <c:v>67.599999999999994</c:v>
                </c:pt>
                <c:pt idx="943">
                  <c:v>67.8</c:v>
                </c:pt>
                <c:pt idx="944">
                  <c:v>68.099999999999994</c:v>
                </c:pt>
                <c:pt idx="945">
                  <c:v>68.400000000000006</c:v>
                </c:pt>
                <c:pt idx="946">
                  <c:v>68.599999999999994</c:v>
                </c:pt>
                <c:pt idx="947">
                  <c:v>68.7</c:v>
                </c:pt>
                <c:pt idx="948">
                  <c:v>68.8</c:v>
                </c:pt>
                <c:pt idx="949">
                  <c:v>68.900000000000006</c:v>
                </c:pt>
                <c:pt idx="950">
                  <c:v>69</c:v>
                </c:pt>
                <c:pt idx="951">
                  <c:v>69.099999999999994</c:v>
                </c:pt>
                <c:pt idx="952">
                  <c:v>69.2</c:v>
                </c:pt>
                <c:pt idx="953">
                  <c:v>69.400000000000006</c:v>
                </c:pt>
                <c:pt idx="954">
                  <c:v>69.5</c:v>
                </c:pt>
                <c:pt idx="955">
                  <c:v>69.599999999999994</c:v>
                </c:pt>
                <c:pt idx="956">
                  <c:v>69.8</c:v>
                </c:pt>
                <c:pt idx="957">
                  <c:v>70</c:v>
                </c:pt>
                <c:pt idx="958">
                  <c:v>70.3</c:v>
                </c:pt>
                <c:pt idx="959">
                  <c:v>70.599999999999994</c:v>
                </c:pt>
                <c:pt idx="960">
                  <c:v>70.900000000000006</c:v>
                </c:pt>
                <c:pt idx="961">
                  <c:v>71.3</c:v>
                </c:pt>
                <c:pt idx="962">
                  <c:v>71.7</c:v>
                </c:pt>
                <c:pt idx="963">
                  <c:v>72</c:v>
                </c:pt>
                <c:pt idx="964">
                  <c:v>72.400000000000006</c:v>
                </c:pt>
                <c:pt idx="965">
                  <c:v>72.8</c:v>
                </c:pt>
                <c:pt idx="966">
                  <c:v>73.400000000000006</c:v>
                </c:pt>
                <c:pt idx="967">
                  <c:v>73.8</c:v>
                </c:pt>
                <c:pt idx="968">
                  <c:v>74.5</c:v>
                </c:pt>
                <c:pt idx="969">
                  <c:v>74.900000000000006</c:v>
                </c:pt>
                <c:pt idx="970">
                  <c:v>75.5</c:v>
                </c:pt>
                <c:pt idx="971">
                  <c:v>76.2</c:v>
                </c:pt>
                <c:pt idx="972">
                  <c:v>76.900000000000006</c:v>
                </c:pt>
                <c:pt idx="973">
                  <c:v>77.8</c:v>
                </c:pt>
                <c:pt idx="974">
                  <c:v>78.8</c:v>
                </c:pt>
                <c:pt idx="975">
                  <c:v>79.900000000000006</c:v>
                </c:pt>
                <c:pt idx="976">
                  <c:v>81.099999999999994</c:v>
                </c:pt>
                <c:pt idx="977">
                  <c:v>82.4</c:v>
                </c:pt>
                <c:pt idx="978">
                  <c:v>83.8</c:v>
                </c:pt>
                <c:pt idx="979">
                  <c:v>85.4</c:v>
                </c:pt>
                <c:pt idx="980">
                  <c:v>87.1</c:v>
                </c:pt>
                <c:pt idx="981">
                  <c:v>88.9</c:v>
                </c:pt>
                <c:pt idx="982">
                  <c:v>90.6</c:v>
                </c:pt>
                <c:pt idx="983">
                  <c:v>92.5</c:v>
                </c:pt>
                <c:pt idx="984">
                  <c:v>94.4</c:v>
                </c:pt>
                <c:pt idx="985">
                  <c:v>96.3</c:v>
                </c:pt>
                <c:pt idx="986">
                  <c:v>97.8</c:v>
                </c:pt>
                <c:pt idx="987">
                  <c:v>99.4</c:v>
                </c:pt>
                <c:pt idx="988">
                  <c:v>101.2</c:v>
                </c:pt>
                <c:pt idx="989">
                  <c:v>103</c:v>
                </c:pt>
                <c:pt idx="990">
                  <c:v>104.9</c:v>
                </c:pt>
                <c:pt idx="991">
                  <c:v>107</c:v>
                </c:pt>
                <c:pt idx="992">
                  <c:v>109.1</c:v>
                </c:pt>
                <c:pt idx="993">
                  <c:v>111.3</c:v>
                </c:pt>
                <c:pt idx="994">
                  <c:v>113.8</c:v>
                </c:pt>
                <c:pt idx="995">
                  <c:v>115.8</c:v>
                </c:pt>
                <c:pt idx="996">
                  <c:v>118.1</c:v>
                </c:pt>
                <c:pt idx="997">
                  <c:v>120.6</c:v>
                </c:pt>
                <c:pt idx="998">
                  <c:v>123.3</c:v>
                </c:pt>
                <c:pt idx="999">
                  <c:v>126.1</c:v>
                </c:pt>
                <c:pt idx="1000">
                  <c:v>129</c:v>
                </c:pt>
                <c:pt idx="1001">
                  <c:v>132.1</c:v>
                </c:pt>
                <c:pt idx="1002">
                  <c:v>135.30000000000001</c:v>
                </c:pt>
                <c:pt idx="1003">
                  <c:v>138.6</c:v>
                </c:pt>
                <c:pt idx="1004">
                  <c:v>142.1</c:v>
                </c:pt>
                <c:pt idx="1005">
                  <c:v>145.4</c:v>
                </c:pt>
                <c:pt idx="1006">
                  <c:v>148.6</c:v>
                </c:pt>
                <c:pt idx="1007">
                  <c:v>151.9</c:v>
                </c:pt>
                <c:pt idx="1008">
                  <c:v>155.30000000000001</c:v>
                </c:pt>
                <c:pt idx="1009">
                  <c:v>158.5</c:v>
                </c:pt>
                <c:pt idx="1010">
                  <c:v>160</c:v>
                </c:pt>
                <c:pt idx="1011">
                  <c:v>162.1</c:v>
                </c:pt>
                <c:pt idx="1012">
                  <c:v>164.5</c:v>
                </c:pt>
                <c:pt idx="1013">
                  <c:v>167.1</c:v>
                </c:pt>
                <c:pt idx="1014">
                  <c:v>170</c:v>
                </c:pt>
                <c:pt idx="1015">
                  <c:v>172.8</c:v>
                </c:pt>
                <c:pt idx="1016">
                  <c:v>175.8</c:v>
                </c:pt>
                <c:pt idx="1017">
                  <c:v>178.9</c:v>
                </c:pt>
                <c:pt idx="1018">
                  <c:v>182.1</c:v>
                </c:pt>
                <c:pt idx="1019">
                  <c:v>185</c:v>
                </c:pt>
                <c:pt idx="1020">
                  <c:v>188.3</c:v>
                </c:pt>
                <c:pt idx="1021">
                  <c:v>191.4</c:v>
                </c:pt>
                <c:pt idx="1022">
                  <c:v>194.7</c:v>
                </c:pt>
                <c:pt idx="1023">
                  <c:v>198</c:v>
                </c:pt>
                <c:pt idx="1024">
                  <c:v>201.4</c:v>
                </c:pt>
                <c:pt idx="1025">
                  <c:v>204.8</c:v>
                </c:pt>
                <c:pt idx="1026">
                  <c:v>208.1</c:v>
                </c:pt>
                <c:pt idx="1027">
                  <c:v>211.6</c:v>
                </c:pt>
                <c:pt idx="1028">
                  <c:v>215</c:v>
                </c:pt>
                <c:pt idx="1029">
                  <c:v>218.3</c:v>
                </c:pt>
                <c:pt idx="1030">
                  <c:v>221.6</c:v>
                </c:pt>
                <c:pt idx="1031">
                  <c:v>224.8</c:v>
                </c:pt>
                <c:pt idx="1032">
                  <c:v>228.3</c:v>
                </c:pt>
                <c:pt idx="1033">
                  <c:v>231.5</c:v>
                </c:pt>
                <c:pt idx="1034">
                  <c:v>234.6</c:v>
                </c:pt>
                <c:pt idx="1035">
                  <c:v>237.8</c:v>
                </c:pt>
                <c:pt idx="1036">
                  <c:v>241.1</c:v>
                </c:pt>
                <c:pt idx="1037">
                  <c:v>244.4</c:v>
                </c:pt>
                <c:pt idx="1038">
                  <c:v>247.6</c:v>
                </c:pt>
                <c:pt idx="1039">
                  <c:v>250.8</c:v>
                </c:pt>
                <c:pt idx="1040">
                  <c:v>253.9</c:v>
                </c:pt>
                <c:pt idx="1041">
                  <c:v>257</c:v>
                </c:pt>
                <c:pt idx="1042">
                  <c:v>260.10000000000002</c:v>
                </c:pt>
                <c:pt idx="1043">
                  <c:v>263.10000000000002</c:v>
                </c:pt>
                <c:pt idx="1044">
                  <c:v>265.8</c:v>
                </c:pt>
                <c:pt idx="1045">
                  <c:v>268.8</c:v>
                </c:pt>
                <c:pt idx="1046">
                  <c:v>271.8</c:v>
                </c:pt>
                <c:pt idx="1047">
                  <c:v>275</c:v>
                </c:pt>
                <c:pt idx="1048">
                  <c:v>278.10000000000002</c:v>
                </c:pt>
                <c:pt idx="1049">
                  <c:v>281.3</c:v>
                </c:pt>
                <c:pt idx="1050">
                  <c:v>284.3</c:v>
                </c:pt>
                <c:pt idx="1051">
                  <c:v>287.39999999999998</c:v>
                </c:pt>
                <c:pt idx="1052">
                  <c:v>290.5</c:v>
                </c:pt>
                <c:pt idx="1053">
                  <c:v>293.5</c:v>
                </c:pt>
                <c:pt idx="1054">
                  <c:v>296.5</c:v>
                </c:pt>
                <c:pt idx="1055">
                  <c:v>299.39999999999998</c:v>
                </c:pt>
                <c:pt idx="1056">
                  <c:v>302.39999999999998</c:v>
                </c:pt>
                <c:pt idx="1057">
                  <c:v>305.3</c:v>
                </c:pt>
                <c:pt idx="1058">
                  <c:v>308.2</c:v>
                </c:pt>
                <c:pt idx="1059">
                  <c:v>311.10000000000002</c:v>
                </c:pt>
                <c:pt idx="1060">
                  <c:v>314</c:v>
                </c:pt>
                <c:pt idx="1061">
                  <c:v>316.89999999999998</c:v>
                </c:pt>
                <c:pt idx="1062">
                  <c:v>319.7</c:v>
                </c:pt>
                <c:pt idx="1063">
                  <c:v>322.5</c:v>
                </c:pt>
                <c:pt idx="1064">
                  <c:v>325.3</c:v>
                </c:pt>
                <c:pt idx="1065">
                  <c:v>328.3</c:v>
                </c:pt>
                <c:pt idx="1066">
                  <c:v>330.6</c:v>
                </c:pt>
                <c:pt idx="1067">
                  <c:v>333</c:v>
                </c:pt>
                <c:pt idx="1068">
                  <c:v>335.4</c:v>
                </c:pt>
                <c:pt idx="1069">
                  <c:v>338</c:v>
                </c:pt>
                <c:pt idx="1070">
                  <c:v>340.5</c:v>
                </c:pt>
                <c:pt idx="1071">
                  <c:v>343.1</c:v>
                </c:pt>
                <c:pt idx="1072">
                  <c:v>345.6</c:v>
                </c:pt>
                <c:pt idx="1073">
                  <c:v>348.3</c:v>
                </c:pt>
                <c:pt idx="1074">
                  <c:v>350.8</c:v>
                </c:pt>
                <c:pt idx="1075">
                  <c:v>353.5</c:v>
                </c:pt>
                <c:pt idx="1076">
                  <c:v>356</c:v>
                </c:pt>
                <c:pt idx="1077">
                  <c:v>358.8</c:v>
                </c:pt>
                <c:pt idx="1078">
                  <c:v>361.8</c:v>
                </c:pt>
                <c:pt idx="1079">
                  <c:v>364.5</c:v>
                </c:pt>
                <c:pt idx="1080">
                  <c:v>367</c:v>
                </c:pt>
                <c:pt idx="1081">
                  <c:v>369.4</c:v>
                </c:pt>
                <c:pt idx="1082">
                  <c:v>372.1</c:v>
                </c:pt>
                <c:pt idx="1083">
                  <c:v>374.5</c:v>
                </c:pt>
                <c:pt idx="1084">
                  <c:v>376.9</c:v>
                </c:pt>
                <c:pt idx="1085">
                  <c:v>379.1</c:v>
                </c:pt>
                <c:pt idx="1086">
                  <c:v>381.1</c:v>
                </c:pt>
                <c:pt idx="1087">
                  <c:v>383.3</c:v>
                </c:pt>
                <c:pt idx="1088">
                  <c:v>385.6</c:v>
                </c:pt>
                <c:pt idx="1089">
                  <c:v>387.9</c:v>
                </c:pt>
                <c:pt idx="1090">
                  <c:v>390.1</c:v>
                </c:pt>
                <c:pt idx="1091">
                  <c:v>392.6</c:v>
                </c:pt>
                <c:pt idx="1092">
                  <c:v>395.1</c:v>
                </c:pt>
                <c:pt idx="1093">
                  <c:v>397.7</c:v>
                </c:pt>
                <c:pt idx="1094">
                  <c:v>400.2</c:v>
                </c:pt>
                <c:pt idx="1095">
                  <c:v>402.7</c:v>
                </c:pt>
                <c:pt idx="1096">
                  <c:v>405.1</c:v>
                </c:pt>
                <c:pt idx="1097">
                  <c:v>407.5</c:v>
                </c:pt>
                <c:pt idx="1098">
                  <c:v>409.8</c:v>
                </c:pt>
                <c:pt idx="1099">
                  <c:v>412.3</c:v>
                </c:pt>
                <c:pt idx="1100">
                  <c:v>414.6</c:v>
                </c:pt>
                <c:pt idx="1101">
                  <c:v>416.8</c:v>
                </c:pt>
                <c:pt idx="1102">
                  <c:v>419.2</c:v>
                </c:pt>
                <c:pt idx="1103">
                  <c:v>421.2</c:v>
                </c:pt>
                <c:pt idx="1104">
                  <c:v>423.6</c:v>
                </c:pt>
                <c:pt idx="1105">
                  <c:v>425.1</c:v>
                </c:pt>
                <c:pt idx="1106">
                  <c:v>426.7</c:v>
                </c:pt>
                <c:pt idx="1107">
                  <c:v>428.7</c:v>
                </c:pt>
                <c:pt idx="1108">
                  <c:v>430.6</c:v>
                </c:pt>
                <c:pt idx="1109">
                  <c:v>432.5</c:v>
                </c:pt>
                <c:pt idx="1110">
                  <c:v>430.7</c:v>
                </c:pt>
                <c:pt idx="1111">
                  <c:v>431.2</c:v>
                </c:pt>
                <c:pt idx="1112">
                  <c:v>433</c:v>
                </c:pt>
                <c:pt idx="1113">
                  <c:v>435.6</c:v>
                </c:pt>
                <c:pt idx="1114">
                  <c:v>438.5</c:v>
                </c:pt>
                <c:pt idx="1115">
                  <c:v>441.3</c:v>
                </c:pt>
                <c:pt idx="1116">
                  <c:v>444</c:v>
                </c:pt>
                <c:pt idx="1117">
                  <c:v>446.4</c:v>
                </c:pt>
                <c:pt idx="1118">
                  <c:v>448.9</c:v>
                </c:pt>
                <c:pt idx="1119">
                  <c:v>451.3</c:v>
                </c:pt>
                <c:pt idx="1120">
                  <c:v>453.9</c:v>
                </c:pt>
                <c:pt idx="1121">
                  <c:v>456.6</c:v>
                </c:pt>
                <c:pt idx="1122">
                  <c:v>459</c:v>
                </c:pt>
                <c:pt idx="1123">
                  <c:v>461.4</c:v>
                </c:pt>
                <c:pt idx="1124">
                  <c:v>463.8</c:v>
                </c:pt>
                <c:pt idx="1125">
                  <c:v>466.3</c:v>
                </c:pt>
                <c:pt idx="1126">
                  <c:v>468.4</c:v>
                </c:pt>
                <c:pt idx="1127">
                  <c:v>470.6</c:v>
                </c:pt>
                <c:pt idx="1128">
                  <c:v>473</c:v>
                </c:pt>
                <c:pt idx="1129">
                  <c:v>475.4</c:v>
                </c:pt>
                <c:pt idx="1130">
                  <c:v>477.8</c:v>
                </c:pt>
                <c:pt idx="1131">
                  <c:v>480.2</c:v>
                </c:pt>
                <c:pt idx="1132">
                  <c:v>482.4</c:v>
                </c:pt>
                <c:pt idx="1133">
                  <c:v>484.7</c:v>
                </c:pt>
                <c:pt idx="1134">
                  <c:v>487</c:v>
                </c:pt>
                <c:pt idx="1135">
                  <c:v>489.2</c:v>
                </c:pt>
                <c:pt idx="1136">
                  <c:v>491.6</c:v>
                </c:pt>
                <c:pt idx="1137">
                  <c:v>493.9</c:v>
                </c:pt>
                <c:pt idx="1138">
                  <c:v>495.8</c:v>
                </c:pt>
                <c:pt idx="1139">
                  <c:v>497.4</c:v>
                </c:pt>
                <c:pt idx="1140">
                  <c:v>498.6</c:v>
                </c:pt>
                <c:pt idx="1141">
                  <c:v>499.6</c:v>
                </c:pt>
                <c:pt idx="1142">
                  <c:v>501.2</c:v>
                </c:pt>
                <c:pt idx="1143">
                  <c:v>502.9</c:v>
                </c:pt>
                <c:pt idx="1144">
                  <c:v>504.3</c:v>
                </c:pt>
                <c:pt idx="1145">
                  <c:v>506.2</c:v>
                </c:pt>
                <c:pt idx="1146">
                  <c:v>508.2</c:v>
                </c:pt>
                <c:pt idx="1147">
                  <c:v>510.1</c:v>
                </c:pt>
                <c:pt idx="1148">
                  <c:v>510.8</c:v>
                </c:pt>
                <c:pt idx="1149">
                  <c:v>512</c:v>
                </c:pt>
                <c:pt idx="1150">
                  <c:v>513.5</c:v>
                </c:pt>
                <c:pt idx="1151">
                  <c:v>515.29999999999995</c:v>
                </c:pt>
                <c:pt idx="1152">
                  <c:v>517.1</c:v>
                </c:pt>
                <c:pt idx="1153">
                  <c:v>519.29999999999995</c:v>
                </c:pt>
                <c:pt idx="1154">
                  <c:v>521.70000000000005</c:v>
                </c:pt>
                <c:pt idx="1155">
                  <c:v>524</c:v>
                </c:pt>
                <c:pt idx="1156">
                  <c:v>526.20000000000005</c:v>
                </c:pt>
                <c:pt idx="1157">
                  <c:v>528.4</c:v>
                </c:pt>
                <c:pt idx="1158">
                  <c:v>531</c:v>
                </c:pt>
                <c:pt idx="1159">
                  <c:v>533.4</c:v>
                </c:pt>
                <c:pt idx="1160">
                  <c:v>535.70000000000005</c:v>
                </c:pt>
                <c:pt idx="1161">
                  <c:v>538.1</c:v>
                </c:pt>
                <c:pt idx="1162">
                  <c:v>540.70000000000005</c:v>
                </c:pt>
                <c:pt idx="1163">
                  <c:v>542.70000000000005</c:v>
                </c:pt>
                <c:pt idx="1164">
                  <c:v>544.79999999999995</c:v>
                </c:pt>
                <c:pt idx="1165">
                  <c:v>547.1</c:v>
                </c:pt>
                <c:pt idx="1166">
                  <c:v>549</c:v>
                </c:pt>
                <c:pt idx="1167">
                  <c:v>550.79999999999995</c:v>
                </c:pt>
                <c:pt idx="1168">
                  <c:v>552.6</c:v>
                </c:pt>
                <c:pt idx="1169">
                  <c:v>554.4</c:v>
                </c:pt>
                <c:pt idx="1170">
                  <c:v>556.29999999999995</c:v>
                </c:pt>
                <c:pt idx="1171">
                  <c:v>558.1</c:v>
                </c:pt>
                <c:pt idx="1172">
                  <c:v>559.70000000000005</c:v>
                </c:pt>
                <c:pt idx="1173">
                  <c:v>561.29999999999995</c:v>
                </c:pt>
                <c:pt idx="1174">
                  <c:v>562.79999999999995</c:v>
                </c:pt>
                <c:pt idx="1175">
                  <c:v>564.5</c:v>
                </c:pt>
                <c:pt idx="1176">
                  <c:v>566.29999999999995</c:v>
                </c:pt>
                <c:pt idx="1177">
                  <c:v>567.9</c:v>
                </c:pt>
                <c:pt idx="1178">
                  <c:v>569.6</c:v>
                </c:pt>
                <c:pt idx="1179">
                  <c:v>571.20000000000005</c:v>
                </c:pt>
                <c:pt idx="1180">
                  <c:v>572.6</c:v>
                </c:pt>
                <c:pt idx="1181">
                  <c:v>573.29999999999995</c:v>
                </c:pt>
                <c:pt idx="1182">
                  <c:v>574.20000000000005</c:v>
                </c:pt>
                <c:pt idx="1183">
                  <c:v>575.4</c:v>
                </c:pt>
                <c:pt idx="1184">
                  <c:v>576.70000000000005</c:v>
                </c:pt>
                <c:pt idx="1185">
                  <c:v>577.4</c:v>
                </c:pt>
                <c:pt idx="1186">
                  <c:v>578.20000000000005</c:v>
                </c:pt>
                <c:pt idx="1187">
                  <c:v>579.6</c:v>
                </c:pt>
                <c:pt idx="1188">
                  <c:v>581.29999999999995</c:v>
                </c:pt>
                <c:pt idx="1189">
                  <c:v>582.70000000000005</c:v>
                </c:pt>
                <c:pt idx="1190">
                  <c:v>583.29999999999995</c:v>
                </c:pt>
                <c:pt idx="1191">
                  <c:v>584</c:v>
                </c:pt>
                <c:pt idx="1192">
                  <c:v>584.29999999999995</c:v>
                </c:pt>
                <c:pt idx="1193">
                  <c:v>585</c:v>
                </c:pt>
                <c:pt idx="1194">
                  <c:v>586.1</c:v>
                </c:pt>
                <c:pt idx="1195">
                  <c:v>586.9</c:v>
                </c:pt>
                <c:pt idx="1196">
                  <c:v>586.1</c:v>
                </c:pt>
                <c:pt idx="1197">
                  <c:v>583.29999999999995</c:v>
                </c:pt>
                <c:pt idx="1198">
                  <c:v>577.79999999999995</c:v>
                </c:pt>
                <c:pt idx="1199">
                  <c:v>572.20000000000005</c:v>
                </c:pt>
                <c:pt idx="1200">
                  <c:v>566.6</c:v>
                </c:pt>
                <c:pt idx="1201">
                  <c:v>562</c:v>
                </c:pt>
                <c:pt idx="1202">
                  <c:v>557.79999999999995</c:v>
                </c:pt>
                <c:pt idx="1203">
                  <c:v>553.9</c:v>
                </c:pt>
                <c:pt idx="1204">
                  <c:v>550</c:v>
                </c:pt>
                <c:pt idx="1205">
                  <c:v>546.20000000000005</c:v>
                </c:pt>
                <c:pt idx="1206">
                  <c:v>541.6</c:v>
                </c:pt>
                <c:pt idx="1207">
                  <c:v>537.79999999999995</c:v>
                </c:pt>
                <c:pt idx="1208">
                  <c:v>534.9</c:v>
                </c:pt>
                <c:pt idx="1209">
                  <c:v>532.20000000000005</c:v>
                </c:pt>
                <c:pt idx="1210">
                  <c:v>529.79999999999995</c:v>
                </c:pt>
                <c:pt idx="1211">
                  <c:v>527.70000000000005</c:v>
                </c:pt>
                <c:pt idx="1212">
                  <c:v>525.6</c:v>
                </c:pt>
                <c:pt idx="1213">
                  <c:v>523.70000000000005</c:v>
                </c:pt>
                <c:pt idx="1214">
                  <c:v>520.4</c:v>
                </c:pt>
                <c:pt idx="1215">
                  <c:v>517.6</c:v>
                </c:pt>
                <c:pt idx="1216">
                  <c:v>515.6</c:v>
                </c:pt>
                <c:pt idx="1217">
                  <c:v>514.1</c:v>
                </c:pt>
                <c:pt idx="1218">
                  <c:v>512.70000000000005</c:v>
                </c:pt>
                <c:pt idx="1219">
                  <c:v>511.5</c:v>
                </c:pt>
                <c:pt idx="1220">
                  <c:v>510.4</c:v>
                </c:pt>
                <c:pt idx="1221">
                  <c:v>509</c:v>
                </c:pt>
                <c:pt idx="1222">
                  <c:v>507.8</c:v>
                </c:pt>
                <c:pt idx="1223">
                  <c:v>506.7</c:v>
                </c:pt>
                <c:pt idx="1224">
                  <c:v>505.7</c:v>
                </c:pt>
                <c:pt idx="1225">
                  <c:v>504.8</c:v>
                </c:pt>
                <c:pt idx="1226">
                  <c:v>504</c:v>
                </c:pt>
                <c:pt idx="1227">
                  <c:v>503.2</c:v>
                </c:pt>
                <c:pt idx="1228">
                  <c:v>502.4</c:v>
                </c:pt>
                <c:pt idx="1229">
                  <c:v>501.8</c:v>
                </c:pt>
                <c:pt idx="1230">
                  <c:v>501.1</c:v>
                </c:pt>
                <c:pt idx="1231">
                  <c:v>500.6</c:v>
                </c:pt>
                <c:pt idx="1232">
                  <c:v>500.1</c:v>
                </c:pt>
                <c:pt idx="1233">
                  <c:v>499.5</c:v>
                </c:pt>
                <c:pt idx="1234">
                  <c:v>499</c:v>
                </c:pt>
                <c:pt idx="1235">
                  <c:v>498.5</c:v>
                </c:pt>
                <c:pt idx="1236">
                  <c:v>498.2</c:v>
                </c:pt>
                <c:pt idx="1237">
                  <c:v>497.8</c:v>
                </c:pt>
                <c:pt idx="1238">
                  <c:v>497.3</c:v>
                </c:pt>
                <c:pt idx="1239">
                  <c:v>497</c:v>
                </c:pt>
                <c:pt idx="1240">
                  <c:v>496.6</c:v>
                </c:pt>
                <c:pt idx="1241">
                  <c:v>496.2</c:v>
                </c:pt>
                <c:pt idx="1242">
                  <c:v>496</c:v>
                </c:pt>
                <c:pt idx="1243">
                  <c:v>495.7</c:v>
                </c:pt>
                <c:pt idx="1244">
                  <c:v>495.5</c:v>
                </c:pt>
                <c:pt idx="1245">
                  <c:v>495.2</c:v>
                </c:pt>
                <c:pt idx="1246">
                  <c:v>495.1</c:v>
                </c:pt>
                <c:pt idx="1247">
                  <c:v>494.9</c:v>
                </c:pt>
                <c:pt idx="1248">
                  <c:v>494.8</c:v>
                </c:pt>
                <c:pt idx="1249">
                  <c:v>494.5</c:v>
                </c:pt>
                <c:pt idx="1250">
                  <c:v>494.4</c:v>
                </c:pt>
                <c:pt idx="1251">
                  <c:v>494.2</c:v>
                </c:pt>
                <c:pt idx="1252">
                  <c:v>494.2</c:v>
                </c:pt>
                <c:pt idx="1253">
                  <c:v>494.1</c:v>
                </c:pt>
                <c:pt idx="1254">
                  <c:v>494</c:v>
                </c:pt>
                <c:pt idx="1255">
                  <c:v>493.8</c:v>
                </c:pt>
                <c:pt idx="1256">
                  <c:v>493.7</c:v>
                </c:pt>
                <c:pt idx="1257">
                  <c:v>493.6</c:v>
                </c:pt>
                <c:pt idx="1258">
                  <c:v>493.5</c:v>
                </c:pt>
                <c:pt idx="1259">
                  <c:v>493.5</c:v>
                </c:pt>
                <c:pt idx="1260">
                  <c:v>493.4</c:v>
                </c:pt>
                <c:pt idx="1261">
                  <c:v>493.1</c:v>
                </c:pt>
                <c:pt idx="1262">
                  <c:v>493.1</c:v>
                </c:pt>
                <c:pt idx="1263">
                  <c:v>492.8</c:v>
                </c:pt>
                <c:pt idx="1264">
                  <c:v>492.7</c:v>
                </c:pt>
                <c:pt idx="1265">
                  <c:v>492.6</c:v>
                </c:pt>
                <c:pt idx="1266">
                  <c:v>492.5</c:v>
                </c:pt>
                <c:pt idx="1267">
                  <c:v>492.4</c:v>
                </c:pt>
                <c:pt idx="1268">
                  <c:v>492.3</c:v>
                </c:pt>
                <c:pt idx="1269">
                  <c:v>492.2</c:v>
                </c:pt>
                <c:pt idx="1270">
                  <c:v>491.9</c:v>
                </c:pt>
                <c:pt idx="1271">
                  <c:v>491.7</c:v>
                </c:pt>
                <c:pt idx="1272">
                  <c:v>491.5</c:v>
                </c:pt>
                <c:pt idx="1273">
                  <c:v>491.4</c:v>
                </c:pt>
                <c:pt idx="1274">
                  <c:v>491.2</c:v>
                </c:pt>
                <c:pt idx="1275">
                  <c:v>491.1</c:v>
                </c:pt>
                <c:pt idx="1276">
                  <c:v>491.1</c:v>
                </c:pt>
                <c:pt idx="1277">
                  <c:v>491</c:v>
                </c:pt>
                <c:pt idx="1278">
                  <c:v>490.9</c:v>
                </c:pt>
                <c:pt idx="1279">
                  <c:v>490.9</c:v>
                </c:pt>
                <c:pt idx="1280">
                  <c:v>490.8</c:v>
                </c:pt>
                <c:pt idx="1281">
                  <c:v>490.7</c:v>
                </c:pt>
                <c:pt idx="1282">
                  <c:v>490.6</c:v>
                </c:pt>
                <c:pt idx="1283">
                  <c:v>490.5</c:v>
                </c:pt>
                <c:pt idx="1284">
                  <c:v>490.5</c:v>
                </c:pt>
                <c:pt idx="1285">
                  <c:v>490.5</c:v>
                </c:pt>
                <c:pt idx="1286">
                  <c:v>490.5</c:v>
                </c:pt>
                <c:pt idx="1287">
                  <c:v>490.5</c:v>
                </c:pt>
                <c:pt idx="1288">
                  <c:v>490.5</c:v>
                </c:pt>
                <c:pt idx="1289">
                  <c:v>490.5</c:v>
                </c:pt>
                <c:pt idx="1290">
                  <c:v>490.5</c:v>
                </c:pt>
                <c:pt idx="1291">
                  <c:v>490.5</c:v>
                </c:pt>
                <c:pt idx="1292">
                  <c:v>490.5</c:v>
                </c:pt>
                <c:pt idx="1293">
                  <c:v>490.4</c:v>
                </c:pt>
                <c:pt idx="1294">
                  <c:v>490.4</c:v>
                </c:pt>
                <c:pt idx="1295">
                  <c:v>490.4</c:v>
                </c:pt>
                <c:pt idx="1296">
                  <c:v>490.4</c:v>
                </c:pt>
                <c:pt idx="1297">
                  <c:v>490.4</c:v>
                </c:pt>
                <c:pt idx="1298">
                  <c:v>490.4</c:v>
                </c:pt>
                <c:pt idx="1299">
                  <c:v>490.4</c:v>
                </c:pt>
                <c:pt idx="1300">
                  <c:v>490.5</c:v>
                </c:pt>
                <c:pt idx="1301">
                  <c:v>490.5</c:v>
                </c:pt>
                <c:pt idx="1302">
                  <c:v>490.5</c:v>
                </c:pt>
                <c:pt idx="1303">
                  <c:v>490.6</c:v>
                </c:pt>
                <c:pt idx="1304">
                  <c:v>490.6</c:v>
                </c:pt>
                <c:pt idx="1305">
                  <c:v>490.6</c:v>
                </c:pt>
                <c:pt idx="1306">
                  <c:v>490.6</c:v>
                </c:pt>
                <c:pt idx="1307">
                  <c:v>490.7</c:v>
                </c:pt>
                <c:pt idx="1308">
                  <c:v>490.8</c:v>
                </c:pt>
                <c:pt idx="1309">
                  <c:v>490.8</c:v>
                </c:pt>
                <c:pt idx="1310">
                  <c:v>490.7</c:v>
                </c:pt>
                <c:pt idx="1311">
                  <c:v>490.8</c:v>
                </c:pt>
                <c:pt idx="1312">
                  <c:v>490.8</c:v>
                </c:pt>
                <c:pt idx="1313">
                  <c:v>490.8</c:v>
                </c:pt>
                <c:pt idx="1314">
                  <c:v>490.8</c:v>
                </c:pt>
                <c:pt idx="1315">
                  <c:v>490.8</c:v>
                </c:pt>
                <c:pt idx="1316">
                  <c:v>490.9</c:v>
                </c:pt>
                <c:pt idx="1317">
                  <c:v>490.9</c:v>
                </c:pt>
                <c:pt idx="1318">
                  <c:v>490.9</c:v>
                </c:pt>
                <c:pt idx="1319">
                  <c:v>490.9</c:v>
                </c:pt>
                <c:pt idx="1320">
                  <c:v>491</c:v>
                </c:pt>
                <c:pt idx="1321">
                  <c:v>490.9</c:v>
                </c:pt>
                <c:pt idx="1322">
                  <c:v>491</c:v>
                </c:pt>
                <c:pt idx="1323">
                  <c:v>491.1</c:v>
                </c:pt>
                <c:pt idx="1324">
                  <c:v>491.1</c:v>
                </c:pt>
                <c:pt idx="1325">
                  <c:v>491.1</c:v>
                </c:pt>
                <c:pt idx="1326">
                  <c:v>491.1</c:v>
                </c:pt>
                <c:pt idx="1327">
                  <c:v>491.1</c:v>
                </c:pt>
                <c:pt idx="1328">
                  <c:v>491.1</c:v>
                </c:pt>
                <c:pt idx="1329">
                  <c:v>491.2</c:v>
                </c:pt>
                <c:pt idx="1330">
                  <c:v>491.2</c:v>
                </c:pt>
                <c:pt idx="1331">
                  <c:v>491.1</c:v>
                </c:pt>
                <c:pt idx="1332">
                  <c:v>491.1</c:v>
                </c:pt>
                <c:pt idx="1333">
                  <c:v>491.1</c:v>
                </c:pt>
                <c:pt idx="1334">
                  <c:v>491.2</c:v>
                </c:pt>
                <c:pt idx="1335">
                  <c:v>491.2</c:v>
                </c:pt>
                <c:pt idx="1336">
                  <c:v>491.2</c:v>
                </c:pt>
                <c:pt idx="1337">
                  <c:v>491.2</c:v>
                </c:pt>
                <c:pt idx="1338">
                  <c:v>491.3</c:v>
                </c:pt>
                <c:pt idx="1339">
                  <c:v>491.3</c:v>
                </c:pt>
                <c:pt idx="1340">
                  <c:v>491.3</c:v>
                </c:pt>
                <c:pt idx="1341">
                  <c:v>491.3</c:v>
                </c:pt>
                <c:pt idx="1342">
                  <c:v>491.3</c:v>
                </c:pt>
                <c:pt idx="1343">
                  <c:v>491.3</c:v>
                </c:pt>
                <c:pt idx="1344">
                  <c:v>491.4</c:v>
                </c:pt>
                <c:pt idx="1345">
                  <c:v>491.2</c:v>
                </c:pt>
                <c:pt idx="1346">
                  <c:v>491.2</c:v>
                </c:pt>
                <c:pt idx="1347">
                  <c:v>491.3</c:v>
                </c:pt>
                <c:pt idx="1348">
                  <c:v>491.3</c:v>
                </c:pt>
                <c:pt idx="1349">
                  <c:v>491.3</c:v>
                </c:pt>
                <c:pt idx="1350">
                  <c:v>491.3</c:v>
                </c:pt>
                <c:pt idx="1351">
                  <c:v>491.3</c:v>
                </c:pt>
                <c:pt idx="1352">
                  <c:v>491.4</c:v>
                </c:pt>
                <c:pt idx="1353">
                  <c:v>491.4</c:v>
                </c:pt>
                <c:pt idx="1354">
                  <c:v>491.4</c:v>
                </c:pt>
                <c:pt idx="1355">
                  <c:v>491.4</c:v>
                </c:pt>
                <c:pt idx="1356">
                  <c:v>491.4</c:v>
                </c:pt>
                <c:pt idx="1357">
                  <c:v>491.4</c:v>
                </c:pt>
                <c:pt idx="1358">
                  <c:v>491.4</c:v>
                </c:pt>
                <c:pt idx="1359">
                  <c:v>491.4</c:v>
                </c:pt>
                <c:pt idx="1360">
                  <c:v>491.5</c:v>
                </c:pt>
                <c:pt idx="1361">
                  <c:v>491.4</c:v>
                </c:pt>
                <c:pt idx="1362">
                  <c:v>491.5</c:v>
                </c:pt>
                <c:pt idx="1363">
                  <c:v>491.5</c:v>
                </c:pt>
                <c:pt idx="1364">
                  <c:v>491.5</c:v>
                </c:pt>
                <c:pt idx="1365">
                  <c:v>491.4</c:v>
                </c:pt>
                <c:pt idx="1366">
                  <c:v>491.4</c:v>
                </c:pt>
                <c:pt idx="1367">
                  <c:v>491.4</c:v>
                </c:pt>
                <c:pt idx="1368">
                  <c:v>491.5</c:v>
                </c:pt>
                <c:pt idx="1369">
                  <c:v>491.5</c:v>
                </c:pt>
                <c:pt idx="1370">
                  <c:v>491.5</c:v>
                </c:pt>
                <c:pt idx="1371">
                  <c:v>491.4</c:v>
                </c:pt>
                <c:pt idx="1372">
                  <c:v>491.4</c:v>
                </c:pt>
                <c:pt idx="1373">
                  <c:v>491.4</c:v>
                </c:pt>
                <c:pt idx="1374">
                  <c:v>491.4</c:v>
                </c:pt>
                <c:pt idx="1375">
                  <c:v>491.4</c:v>
                </c:pt>
                <c:pt idx="1376">
                  <c:v>491.4</c:v>
                </c:pt>
                <c:pt idx="1377">
                  <c:v>491.4</c:v>
                </c:pt>
                <c:pt idx="1378">
                  <c:v>491.4</c:v>
                </c:pt>
                <c:pt idx="1379">
                  <c:v>491.4</c:v>
                </c:pt>
                <c:pt idx="1380">
                  <c:v>491.4</c:v>
                </c:pt>
                <c:pt idx="1381">
                  <c:v>491.4</c:v>
                </c:pt>
                <c:pt idx="1382">
                  <c:v>491.4</c:v>
                </c:pt>
                <c:pt idx="1383">
                  <c:v>491.4</c:v>
                </c:pt>
                <c:pt idx="1384">
                  <c:v>491.4</c:v>
                </c:pt>
                <c:pt idx="1385">
                  <c:v>491.4</c:v>
                </c:pt>
                <c:pt idx="1386">
                  <c:v>491.4</c:v>
                </c:pt>
                <c:pt idx="1387">
                  <c:v>491.3</c:v>
                </c:pt>
                <c:pt idx="1388">
                  <c:v>491.3</c:v>
                </c:pt>
                <c:pt idx="1389">
                  <c:v>491.4</c:v>
                </c:pt>
                <c:pt idx="1390">
                  <c:v>491.4</c:v>
                </c:pt>
                <c:pt idx="1391">
                  <c:v>491.3</c:v>
                </c:pt>
                <c:pt idx="1392">
                  <c:v>491.2</c:v>
                </c:pt>
                <c:pt idx="1393">
                  <c:v>491.2</c:v>
                </c:pt>
                <c:pt idx="1394">
                  <c:v>491.2</c:v>
                </c:pt>
                <c:pt idx="1395">
                  <c:v>491.1</c:v>
                </c:pt>
                <c:pt idx="1396">
                  <c:v>491.1</c:v>
                </c:pt>
                <c:pt idx="1397">
                  <c:v>491.1</c:v>
                </c:pt>
                <c:pt idx="1398">
                  <c:v>491.1</c:v>
                </c:pt>
                <c:pt idx="1399">
                  <c:v>491.1</c:v>
                </c:pt>
                <c:pt idx="1400">
                  <c:v>491.1</c:v>
                </c:pt>
                <c:pt idx="1401">
                  <c:v>491.1</c:v>
                </c:pt>
                <c:pt idx="1402">
                  <c:v>491.1</c:v>
                </c:pt>
                <c:pt idx="1403">
                  <c:v>491</c:v>
                </c:pt>
                <c:pt idx="1404">
                  <c:v>491</c:v>
                </c:pt>
                <c:pt idx="1405">
                  <c:v>490.9</c:v>
                </c:pt>
                <c:pt idx="1406">
                  <c:v>491</c:v>
                </c:pt>
                <c:pt idx="1407">
                  <c:v>491</c:v>
                </c:pt>
                <c:pt idx="1408">
                  <c:v>490.9</c:v>
                </c:pt>
                <c:pt idx="1409">
                  <c:v>490.8</c:v>
                </c:pt>
                <c:pt idx="1410">
                  <c:v>490.8</c:v>
                </c:pt>
                <c:pt idx="1411">
                  <c:v>490.8</c:v>
                </c:pt>
                <c:pt idx="1412">
                  <c:v>490.8</c:v>
                </c:pt>
                <c:pt idx="1413">
                  <c:v>490.8</c:v>
                </c:pt>
                <c:pt idx="1414">
                  <c:v>490.7</c:v>
                </c:pt>
                <c:pt idx="1415">
                  <c:v>490.7</c:v>
                </c:pt>
                <c:pt idx="1416">
                  <c:v>490.7</c:v>
                </c:pt>
                <c:pt idx="1417">
                  <c:v>490.7</c:v>
                </c:pt>
                <c:pt idx="1418">
                  <c:v>490.6</c:v>
                </c:pt>
                <c:pt idx="1419">
                  <c:v>490.6</c:v>
                </c:pt>
                <c:pt idx="1420">
                  <c:v>490.5</c:v>
                </c:pt>
                <c:pt idx="1421">
                  <c:v>490.5</c:v>
                </c:pt>
                <c:pt idx="1422">
                  <c:v>490.5</c:v>
                </c:pt>
                <c:pt idx="1423">
                  <c:v>490.4</c:v>
                </c:pt>
                <c:pt idx="1424">
                  <c:v>490.4</c:v>
                </c:pt>
                <c:pt idx="1425">
                  <c:v>490.4</c:v>
                </c:pt>
                <c:pt idx="1426">
                  <c:v>490.4</c:v>
                </c:pt>
                <c:pt idx="1427">
                  <c:v>490.3</c:v>
                </c:pt>
                <c:pt idx="1428">
                  <c:v>490.3</c:v>
                </c:pt>
                <c:pt idx="1429">
                  <c:v>490.3</c:v>
                </c:pt>
                <c:pt idx="1430">
                  <c:v>490.2</c:v>
                </c:pt>
                <c:pt idx="1431">
                  <c:v>490.1</c:v>
                </c:pt>
                <c:pt idx="1432">
                  <c:v>490.1</c:v>
                </c:pt>
                <c:pt idx="1433">
                  <c:v>490.1</c:v>
                </c:pt>
                <c:pt idx="1434">
                  <c:v>490.1</c:v>
                </c:pt>
                <c:pt idx="1435">
                  <c:v>490</c:v>
                </c:pt>
                <c:pt idx="1436">
                  <c:v>489.9</c:v>
                </c:pt>
                <c:pt idx="1437">
                  <c:v>489.9</c:v>
                </c:pt>
                <c:pt idx="1438">
                  <c:v>489.9</c:v>
                </c:pt>
                <c:pt idx="1439">
                  <c:v>489.9</c:v>
                </c:pt>
                <c:pt idx="1440">
                  <c:v>489.8</c:v>
                </c:pt>
                <c:pt idx="1441">
                  <c:v>489.8</c:v>
                </c:pt>
                <c:pt idx="1442">
                  <c:v>489.7</c:v>
                </c:pt>
                <c:pt idx="1443">
                  <c:v>489.7</c:v>
                </c:pt>
                <c:pt idx="1444">
                  <c:v>489.7</c:v>
                </c:pt>
                <c:pt idx="1445">
                  <c:v>489.7</c:v>
                </c:pt>
                <c:pt idx="1446">
                  <c:v>489.6</c:v>
                </c:pt>
                <c:pt idx="1447">
                  <c:v>489.6</c:v>
                </c:pt>
                <c:pt idx="1448">
                  <c:v>489.5</c:v>
                </c:pt>
                <c:pt idx="1449">
                  <c:v>489.4</c:v>
                </c:pt>
                <c:pt idx="1450">
                  <c:v>489.4</c:v>
                </c:pt>
                <c:pt idx="1451">
                  <c:v>489.3</c:v>
                </c:pt>
                <c:pt idx="1452">
                  <c:v>489.2</c:v>
                </c:pt>
                <c:pt idx="1453">
                  <c:v>489.2</c:v>
                </c:pt>
                <c:pt idx="1454">
                  <c:v>489.2</c:v>
                </c:pt>
                <c:pt idx="1455">
                  <c:v>489.1</c:v>
                </c:pt>
                <c:pt idx="1456">
                  <c:v>489.1</c:v>
                </c:pt>
                <c:pt idx="1457">
                  <c:v>489</c:v>
                </c:pt>
                <c:pt idx="1458">
                  <c:v>489</c:v>
                </c:pt>
                <c:pt idx="1459">
                  <c:v>489</c:v>
                </c:pt>
                <c:pt idx="1460">
                  <c:v>489</c:v>
                </c:pt>
                <c:pt idx="1461">
                  <c:v>488.8</c:v>
                </c:pt>
                <c:pt idx="1462">
                  <c:v>488.8</c:v>
                </c:pt>
                <c:pt idx="1463">
                  <c:v>488.7</c:v>
                </c:pt>
                <c:pt idx="1464">
                  <c:v>488.7</c:v>
                </c:pt>
                <c:pt idx="1465">
                  <c:v>488.7</c:v>
                </c:pt>
                <c:pt idx="1466">
                  <c:v>488.6</c:v>
                </c:pt>
                <c:pt idx="1467">
                  <c:v>488.5</c:v>
                </c:pt>
                <c:pt idx="1468">
                  <c:v>488.5</c:v>
                </c:pt>
                <c:pt idx="1469">
                  <c:v>488.4</c:v>
                </c:pt>
                <c:pt idx="1470">
                  <c:v>488.4</c:v>
                </c:pt>
                <c:pt idx="1471">
                  <c:v>488.3</c:v>
                </c:pt>
                <c:pt idx="1472">
                  <c:v>488.2</c:v>
                </c:pt>
                <c:pt idx="1473">
                  <c:v>488.2</c:v>
                </c:pt>
                <c:pt idx="1474">
                  <c:v>488.1</c:v>
                </c:pt>
                <c:pt idx="1475">
                  <c:v>488.1</c:v>
                </c:pt>
                <c:pt idx="1476">
                  <c:v>488.1</c:v>
                </c:pt>
                <c:pt idx="1477">
                  <c:v>488</c:v>
                </c:pt>
                <c:pt idx="1478">
                  <c:v>488</c:v>
                </c:pt>
                <c:pt idx="1479">
                  <c:v>487.9</c:v>
                </c:pt>
                <c:pt idx="1480">
                  <c:v>487.8</c:v>
                </c:pt>
                <c:pt idx="1481">
                  <c:v>487.7</c:v>
                </c:pt>
                <c:pt idx="1482">
                  <c:v>487.7</c:v>
                </c:pt>
                <c:pt idx="1483">
                  <c:v>487.5</c:v>
                </c:pt>
                <c:pt idx="1484">
                  <c:v>487.5</c:v>
                </c:pt>
                <c:pt idx="1485">
                  <c:v>487.4</c:v>
                </c:pt>
                <c:pt idx="1486">
                  <c:v>487.4</c:v>
                </c:pt>
                <c:pt idx="1487">
                  <c:v>487.3</c:v>
                </c:pt>
                <c:pt idx="1488">
                  <c:v>487.3</c:v>
                </c:pt>
                <c:pt idx="1489">
                  <c:v>487.2</c:v>
                </c:pt>
                <c:pt idx="1490">
                  <c:v>487.1</c:v>
                </c:pt>
                <c:pt idx="1491">
                  <c:v>487</c:v>
                </c:pt>
                <c:pt idx="1492">
                  <c:v>487</c:v>
                </c:pt>
                <c:pt idx="1493">
                  <c:v>486.8</c:v>
                </c:pt>
                <c:pt idx="1494">
                  <c:v>486.8</c:v>
                </c:pt>
                <c:pt idx="1495">
                  <c:v>486.7</c:v>
                </c:pt>
                <c:pt idx="1496">
                  <c:v>486.7</c:v>
                </c:pt>
                <c:pt idx="1497">
                  <c:v>486.7</c:v>
                </c:pt>
                <c:pt idx="1498">
                  <c:v>486.6</c:v>
                </c:pt>
                <c:pt idx="1499">
                  <c:v>486.4</c:v>
                </c:pt>
                <c:pt idx="1500">
                  <c:v>486.4</c:v>
                </c:pt>
                <c:pt idx="1501">
                  <c:v>486.3</c:v>
                </c:pt>
                <c:pt idx="1502">
                  <c:v>486.3</c:v>
                </c:pt>
                <c:pt idx="1503">
                  <c:v>486.2</c:v>
                </c:pt>
                <c:pt idx="1504">
                  <c:v>486.1</c:v>
                </c:pt>
                <c:pt idx="1505">
                  <c:v>486.1</c:v>
                </c:pt>
                <c:pt idx="1506">
                  <c:v>486</c:v>
                </c:pt>
                <c:pt idx="1507">
                  <c:v>486</c:v>
                </c:pt>
                <c:pt idx="1508">
                  <c:v>485.8</c:v>
                </c:pt>
                <c:pt idx="1509">
                  <c:v>485.8</c:v>
                </c:pt>
                <c:pt idx="1510">
                  <c:v>485.7</c:v>
                </c:pt>
                <c:pt idx="1511">
                  <c:v>485.7</c:v>
                </c:pt>
                <c:pt idx="1512">
                  <c:v>485.5</c:v>
                </c:pt>
                <c:pt idx="1513">
                  <c:v>485.5</c:v>
                </c:pt>
                <c:pt idx="1514">
                  <c:v>485.4</c:v>
                </c:pt>
                <c:pt idx="1515">
                  <c:v>485.4</c:v>
                </c:pt>
                <c:pt idx="1516">
                  <c:v>485.4</c:v>
                </c:pt>
                <c:pt idx="1517">
                  <c:v>485.3</c:v>
                </c:pt>
                <c:pt idx="1518">
                  <c:v>485.2</c:v>
                </c:pt>
                <c:pt idx="1519">
                  <c:v>485.1</c:v>
                </c:pt>
                <c:pt idx="1520">
                  <c:v>485</c:v>
                </c:pt>
                <c:pt idx="1521">
                  <c:v>485</c:v>
                </c:pt>
                <c:pt idx="1522">
                  <c:v>484.9</c:v>
                </c:pt>
                <c:pt idx="1523">
                  <c:v>484.7</c:v>
                </c:pt>
                <c:pt idx="1524">
                  <c:v>484.7</c:v>
                </c:pt>
                <c:pt idx="1525">
                  <c:v>484.7</c:v>
                </c:pt>
                <c:pt idx="1526">
                  <c:v>484.6</c:v>
                </c:pt>
                <c:pt idx="1527">
                  <c:v>484.6</c:v>
                </c:pt>
                <c:pt idx="1528">
                  <c:v>484.5</c:v>
                </c:pt>
                <c:pt idx="1529">
                  <c:v>484.3</c:v>
                </c:pt>
                <c:pt idx="1530">
                  <c:v>484.3</c:v>
                </c:pt>
                <c:pt idx="1531">
                  <c:v>484.3</c:v>
                </c:pt>
                <c:pt idx="1532">
                  <c:v>484.2</c:v>
                </c:pt>
                <c:pt idx="1533">
                  <c:v>484.1</c:v>
                </c:pt>
                <c:pt idx="1534">
                  <c:v>484</c:v>
                </c:pt>
                <c:pt idx="1535">
                  <c:v>483.9</c:v>
                </c:pt>
                <c:pt idx="1536">
                  <c:v>483.8</c:v>
                </c:pt>
                <c:pt idx="1537">
                  <c:v>483.7</c:v>
                </c:pt>
                <c:pt idx="1538">
                  <c:v>483.7</c:v>
                </c:pt>
                <c:pt idx="1539">
                  <c:v>483.6</c:v>
                </c:pt>
                <c:pt idx="1540">
                  <c:v>483.5</c:v>
                </c:pt>
                <c:pt idx="1541">
                  <c:v>483.5</c:v>
                </c:pt>
                <c:pt idx="1542">
                  <c:v>483.4</c:v>
                </c:pt>
                <c:pt idx="1543">
                  <c:v>483.3</c:v>
                </c:pt>
                <c:pt idx="1544">
                  <c:v>483.3</c:v>
                </c:pt>
                <c:pt idx="1545">
                  <c:v>483.1</c:v>
                </c:pt>
                <c:pt idx="1546">
                  <c:v>483</c:v>
                </c:pt>
                <c:pt idx="1547">
                  <c:v>483</c:v>
                </c:pt>
                <c:pt idx="1548">
                  <c:v>482.8</c:v>
                </c:pt>
                <c:pt idx="1549">
                  <c:v>482.7</c:v>
                </c:pt>
                <c:pt idx="1550">
                  <c:v>482.7</c:v>
                </c:pt>
                <c:pt idx="1551">
                  <c:v>482.5</c:v>
                </c:pt>
                <c:pt idx="1552">
                  <c:v>482.3</c:v>
                </c:pt>
                <c:pt idx="1553">
                  <c:v>482.1</c:v>
                </c:pt>
                <c:pt idx="1554">
                  <c:v>482</c:v>
                </c:pt>
                <c:pt idx="1555">
                  <c:v>481.9</c:v>
                </c:pt>
                <c:pt idx="1556">
                  <c:v>481.7</c:v>
                </c:pt>
                <c:pt idx="1557">
                  <c:v>481.6</c:v>
                </c:pt>
                <c:pt idx="1558">
                  <c:v>481.5</c:v>
                </c:pt>
                <c:pt idx="1559">
                  <c:v>481.4</c:v>
                </c:pt>
                <c:pt idx="1560">
                  <c:v>481.3</c:v>
                </c:pt>
                <c:pt idx="1561">
                  <c:v>481.1</c:v>
                </c:pt>
                <c:pt idx="1562">
                  <c:v>481</c:v>
                </c:pt>
                <c:pt idx="1563">
                  <c:v>481</c:v>
                </c:pt>
                <c:pt idx="1564">
                  <c:v>480.9</c:v>
                </c:pt>
                <c:pt idx="1565">
                  <c:v>480.8</c:v>
                </c:pt>
                <c:pt idx="1566">
                  <c:v>480.7</c:v>
                </c:pt>
                <c:pt idx="1567">
                  <c:v>480.6</c:v>
                </c:pt>
                <c:pt idx="1568">
                  <c:v>480.6</c:v>
                </c:pt>
                <c:pt idx="1569">
                  <c:v>480.5</c:v>
                </c:pt>
                <c:pt idx="1570">
                  <c:v>480.4</c:v>
                </c:pt>
                <c:pt idx="1571">
                  <c:v>480.3</c:v>
                </c:pt>
                <c:pt idx="1572">
                  <c:v>480.3</c:v>
                </c:pt>
                <c:pt idx="1573">
                  <c:v>480.2</c:v>
                </c:pt>
                <c:pt idx="1574">
                  <c:v>480.2</c:v>
                </c:pt>
                <c:pt idx="1575">
                  <c:v>480.1</c:v>
                </c:pt>
                <c:pt idx="1576">
                  <c:v>479.9</c:v>
                </c:pt>
                <c:pt idx="1577">
                  <c:v>479.9</c:v>
                </c:pt>
                <c:pt idx="1578">
                  <c:v>479.7</c:v>
                </c:pt>
                <c:pt idx="1579">
                  <c:v>479.6</c:v>
                </c:pt>
                <c:pt idx="1580">
                  <c:v>479.6</c:v>
                </c:pt>
                <c:pt idx="1581">
                  <c:v>479.5</c:v>
                </c:pt>
                <c:pt idx="1582">
                  <c:v>479.4</c:v>
                </c:pt>
                <c:pt idx="1583">
                  <c:v>479.4</c:v>
                </c:pt>
                <c:pt idx="1584">
                  <c:v>479.3</c:v>
                </c:pt>
                <c:pt idx="1585">
                  <c:v>479.2</c:v>
                </c:pt>
                <c:pt idx="1586">
                  <c:v>479.1</c:v>
                </c:pt>
                <c:pt idx="1587">
                  <c:v>479</c:v>
                </c:pt>
                <c:pt idx="1588">
                  <c:v>478.9</c:v>
                </c:pt>
                <c:pt idx="1589">
                  <c:v>478.8</c:v>
                </c:pt>
                <c:pt idx="1590">
                  <c:v>478.7</c:v>
                </c:pt>
                <c:pt idx="1591">
                  <c:v>478.6</c:v>
                </c:pt>
                <c:pt idx="1592">
                  <c:v>478.6</c:v>
                </c:pt>
                <c:pt idx="1593">
                  <c:v>478.6</c:v>
                </c:pt>
                <c:pt idx="1594">
                  <c:v>478.4</c:v>
                </c:pt>
                <c:pt idx="1595">
                  <c:v>478.3</c:v>
                </c:pt>
                <c:pt idx="1596">
                  <c:v>478.2</c:v>
                </c:pt>
                <c:pt idx="1597">
                  <c:v>478.1</c:v>
                </c:pt>
                <c:pt idx="1598">
                  <c:v>478</c:v>
                </c:pt>
                <c:pt idx="1599">
                  <c:v>478</c:v>
                </c:pt>
                <c:pt idx="1600">
                  <c:v>477.9</c:v>
                </c:pt>
                <c:pt idx="1601">
                  <c:v>477.8</c:v>
                </c:pt>
                <c:pt idx="1602">
                  <c:v>477.7</c:v>
                </c:pt>
                <c:pt idx="1603">
                  <c:v>477.6</c:v>
                </c:pt>
                <c:pt idx="1604">
                  <c:v>477.5</c:v>
                </c:pt>
                <c:pt idx="1605">
                  <c:v>477.5</c:v>
                </c:pt>
                <c:pt idx="1606">
                  <c:v>477.3</c:v>
                </c:pt>
                <c:pt idx="1607">
                  <c:v>477.2</c:v>
                </c:pt>
                <c:pt idx="1608">
                  <c:v>477.1</c:v>
                </c:pt>
                <c:pt idx="1609">
                  <c:v>477</c:v>
                </c:pt>
                <c:pt idx="1610">
                  <c:v>476.9</c:v>
                </c:pt>
                <c:pt idx="1611">
                  <c:v>476.9</c:v>
                </c:pt>
                <c:pt idx="1612">
                  <c:v>476.7</c:v>
                </c:pt>
                <c:pt idx="1613">
                  <c:v>476.7</c:v>
                </c:pt>
                <c:pt idx="1614">
                  <c:v>476.6</c:v>
                </c:pt>
                <c:pt idx="1615">
                  <c:v>476.5</c:v>
                </c:pt>
                <c:pt idx="1616">
                  <c:v>476.4</c:v>
                </c:pt>
                <c:pt idx="1617">
                  <c:v>476.3</c:v>
                </c:pt>
                <c:pt idx="1618">
                  <c:v>476.2</c:v>
                </c:pt>
                <c:pt idx="1619">
                  <c:v>476.2</c:v>
                </c:pt>
                <c:pt idx="1620">
                  <c:v>476.1</c:v>
                </c:pt>
                <c:pt idx="1621">
                  <c:v>476</c:v>
                </c:pt>
                <c:pt idx="1622">
                  <c:v>475.9</c:v>
                </c:pt>
                <c:pt idx="1623">
                  <c:v>475.7</c:v>
                </c:pt>
                <c:pt idx="1624">
                  <c:v>475.7</c:v>
                </c:pt>
                <c:pt idx="1625">
                  <c:v>475.5</c:v>
                </c:pt>
                <c:pt idx="1626">
                  <c:v>475.5</c:v>
                </c:pt>
                <c:pt idx="1627">
                  <c:v>475.3</c:v>
                </c:pt>
                <c:pt idx="1628">
                  <c:v>475.2</c:v>
                </c:pt>
                <c:pt idx="1629">
                  <c:v>475.2</c:v>
                </c:pt>
                <c:pt idx="1630">
                  <c:v>475.2</c:v>
                </c:pt>
                <c:pt idx="1631">
                  <c:v>475</c:v>
                </c:pt>
                <c:pt idx="1632">
                  <c:v>474.9</c:v>
                </c:pt>
                <c:pt idx="1633">
                  <c:v>474.8</c:v>
                </c:pt>
                <c:pt idx="1634">
                  <c:v>474.8</c:v>
                </c:pt>
                <c:pt idx="1635">
                  <c:v>474.6</c:v>
                </c:pt>
                <c:pt idx="1636">
                  <c:v>474.5</c:v>
                </c:pt>
                <c:pt idx="1637">
                  <c:v>474.5</c:v>
                </c:pt>
                <c:pt idx="1638">
                  <c:v>474.3</c:v>
                </c:pt>
                <c:pt idx="1639">
                  <c:v>474.2</c:v>
                </c:pt>
                <c:pt idx="1640">
                  <c:v>474.2</c:v>
                </c:pt>
                <c:pt idx="1641">
                  <c:v>474.1</c:v>
                </c:pt>
                <c:pt idx="1642">
                  <c:v>473.9</c:v>
                </c:pt>
                <c:pt idx="1643">
                  <c:v>473.8</c:v>
                </c:pt>
                <c:pt idx="1644">
                  <c:v>473.8</c:v>
                </c:pt>
                <c:pt idx="1645">
                  <c:v>473.7</c:v>
                </c:pt>
                <c:pt idx="1646">
                  <c:v>473.6</c:v>
                </c:pt>
                <c:pt idx="1647">
                  <c:v>473.5</c:v>
                </c:pt>
                <c:pt idx="1648">
                  <c:v>473.3</c:v>
                </c:pt>
                <c:pt idx="1649">
                  <c:v>473.3</c:v>
                </c:pt>
                <c:pt idx="1650">
                  <c:v>473.1</c:v>
                </c:pt>
                <c:pt idx="1651">
                  <c:v>473.1</c:v>
                </c:pt>
                <c:pt idx="1652">
                  <c:v>473.1</c:v>
                </c:pt>
                <c:pt idx="1653">
                  <c:v>472.9</c:v>
                </c:pt>
                <c:pt idx="1654">
                  <c:v>472.8</c:v>
                </c:pt>
                <c:pt idx="1655">
                  <c:v>472.8</c:v>
                </c:pt>
                <c:pt idx="1656">
                  <c:v>472.6</c:v>
                </c:pt>
                <c:pt idx="1657">
                  <c:v>472.5</c:v>
                </c:pt>
                <c:pt idx="1658">
                  <c:v>472.4</c:v>
                </c:pt>
                <c:pt idx="1659">
                  <c:v>472.3</c:v>
                </c:pt>
                <c:pt idx="1660">
                  <c:v>472.2</c:v>
                </c:pt>
                <c:pt idx="1661">
                  <c:v>472.1</c:v>
                </c:pt>
                <c:pt idx="1662">
                  <c:v>472.1</c:v>
                </c:pt>
                <c:pt idx="1663">
                  <c:v>471.9</c:v>
                </c:pt>
                <c:pt idx="1664">
                  <c:v>471.8</c:v>
                </c:pt>
                <c:pt idx="1665">
                  <c:v>471.8</c:v>
                </c:pt>
                <c:pt idx="1666">
                  <c:v>471.6</c:v>
                </c:pt>
                <c:pt idx="1667">
                  <c:v>471.5</c:v>
                </c:pt>
                <c:pt idx="1668">
                  <c:v>471.3</c:v>
                </c:pt>
                <c:pt idx="1669">
                  <c:v>471.2</c:v>
                </c:pt>
                <c:pt idx="1670">
                  <c:v>471.1</c:v>
                </c:pt>
                <c:pt idx="1671">
                  <c:v>470.8</c:v>
                </c:pt>
                <c:pt idx="1672">
                  <c:v>470.6</c:v>
                </c:pt>
                <c:pt idx="1673">
                  <c:v>470.5</c:v>
                </c:pt>
                <c:pt idx="1674">
                  <c:v>470.3</c:v>
                </c:pt>
                <c:pt idx="1675">
                  <c:v>470.2</c:v>
                </c:pt>
                <c:pt idx="1676">
                  <c:v>470.1</c:v>
                </c:pt>
                <c:pt idx="1677">
                  <c:v>469.9</c:v>
                </c:pt>
                <c:pt idx="1678">
                  <c:v>469.6</c:v>
                </c:pt>
                <c:pt idx="1679">
                  <c:v>469.5</c:v>
                </c:pt>
                <c:pt idx="1680">
                  <c:v>469.3</c:v>
                </c:pt>
                <c:pt idx="1681">
                  <c:v>469.2</c:v>
                </c:pt>
                <c:pt idx="1682">
                  <c:v>469</c:v>
                </c:pt>
                <c:pt idx="1683">
                  <c:v>468.8</c:v>
                </c:pt>
                <c:pt idx="1684">
                  <c:v>468.7</c:v>
                </c:pt>
                <c:pt idx="1685">
                  <c:v>468.5</c:v>
                </c:pt>
                <c:pt idx="1686">
                  <c:v>468.4</c:v>
                </c:pt>
                <c:pt idx="1687">
                  <c:v>468.2</c:v>
                </c:pt>
                <c:pt idx="1688">
                  <c:v>467.9</c:v>
                </c:pt>
                <c:pt idx="1689">
                  <c:v>467.5</c:v>
                </c:pt>
                <c:pt idx="1690">
                  <c:v>467.1</c:v>
                </c:pt>
                <c:pt idx="1691">
                  <c:v>466.8</c:v>
                </c:pt>
                <c:pt idx="1692">
                  <c:v>466.6</c:v>
                </c:pt>
                <c:pt idx="1693">
                  <c:v>466.4</c:v>
                </c:pt>
                <c:pt idx="1694">
                  <c:v>466.1</c:v>
                </c:pt>
                <c:pt idx="1695">
                  <c:v>466</c:v>
                </c:pt>
                <c:pt idx="1696">
                  <c:v>465.8</c:v>
                </c:pt>
                <c:pt idx="1697">
                  <c:v>465.5</c:v>
                </c:pt>
                <c:pt idx="1698">
                  <c:v>465.2</c:v>
                </c:pt>
                <c:pt idx="1699">
                  <c:v>465.1</c:v>
                </c:pt>
                <c:pt idx="1700">
                  <c:v>465</c:v>
                </c:pt>
                <c:pt idx="1701">
                  <c:v>464.8</c:v>
                </c:pt>
                <c:pt idx="1702">
                  <c:v>464.6</c:v>
                </c:pt>
                <c:pt idx="1703">
                  <c:v>464.5</c:v>
                </c:pt>
                <c:pt idx="1704">
                  <c:v>464.3</c:v>
                </c:pt>
                <c:pt idx="1705">
                  <c:v>464.3</c:v>
                </c:pt>
                <c:pt idx="1706">
                  <c:v>464</c:v>
                </c:pt>
                <c:pt idx="1707">
                  <c:v>464</c:v>
                </c:pt>
                <c:pt idx="1708">
                  <c:v>463.8</c:v>
                </c:pt>
                <c:pt idx="1709">
                  <c:v>463.6</c:v>
                </c:pt>
                <c:pt idx="1710">
                  <c:v>463.5</c:v>
                </c:pt>
                <c:pt idx="1711">
                  <c:v>463.4</c:v>
                </c:pt>
                <c:pt idx="1712">
                  <c:v>463.3</c:v>
                </c:pt>
                <c:pt idx="1713">
                  <c:v>463.1</c:v>
                </c:pt>
                <c:pt idx="1714">
                  <c:v>463</c:v>
                </c:pt>
                <c:pt idx="1715">
                  <c:v>462.9</c:v>
                </c:pt>
                <c:pt idx="1716">
                  <c:v>462.7</c:v>
                </c:pt>
                <c:pt idx="1717">
                  <c:v>462.5</c:v>
                </c:pt>
                <c:pt idx="1718">
                  <c:v>462.4</c:v>
                </c:pt>
                <c:pt idx="1719">
                  <c:v>462.3</c:v>
                </c:pt>
                <c:pt idx="1720">
                  <c:v>462.2</c:v>
                </c:pt>
                <c:pt idx="1721">
                  <c:v>462</c:v>
                </c:pt>
                <c:pt idx="1722">
                  <c:v>461.8</c:v>
                </c:pt>
                <c:pt idx="1723">
                  <c:v>461.6</c:v>
                </c:pt>
                <c:pt idx="1724">
                  <c:v>461.6</c:v>
                </c:pt>
                <c:pt idx="1725">
                  <c:v>461.4</c:v>
                </c:pt>
                <c:pt idx="1726">
                  <c:v>461.3</c:v>
                </c:pt>
                <c:pt idx="1727">
                  <c:v>461.1</c:v>
                </c:pt>
                <c:pt idx="1728">
                  <c:v>461</c:v>
                </c:pt>
                <c:pt idx="1729">
                  <c:v>460.9</c:v>
                </c:pt>
                <c:pt idx="1730">
                  <c:v>460.7</c:v>
                </c:pt>
                <c:pt idx="1731">
                  <c:v>460.6</c:v>
                </c:pt>
                <c:pt idx="1732">
                  <c:v>460.4</c:v>
                </c:pt>
                <c:pt idx="1733">
                  <c:v>460.2</c:v>
                </c:pt>
                <c:pt idx="1734">
                  <c:v>460.1</c:v>
                </c:pt>
                <c:pt idx="1735">
                  <c:v>460</c:v>
                </c:pt>
                <c:pt idx="1736">
                  <c:v>459.9</c:v>
                </c:pt>
                <c:pt idx="1737">
                  <c:v>459.7</c:v>
                </c:pt>
                <c:pt idx="1738">
                  <c:v>459.6</c:v>
                </c:pt>
                <c:pt idx="1739">
                  <c:v>459.4</c:v>
                </c:pt>
                <c:pt idx="1740">
                  <c:v>459.3</c:v>
                </c:pt>
                <c:pt idx="1741">
                  <c:v>459.1</c:v>
                </c:pt>
                <c:pt idx="1742">
                  <c:v>459</c:v>
                </c:pt>
                <c:pt idx="1743">
                  <c:v>458.9</c:v>
                </c:pt>
                <c:pt idx="1744">
                  <c:v>458.9</c:v>
                </c:pt>
                <c:pt idx="1745">
                  <c:v>458.7</c:v>
                </c:pt>
                <c:pt idx="1746">
                  <c:v>458.5</c:v>
                </c:pt>
                <c:pt idx="1747">
                  <c:v>458.3</c:v>
                </c:pt>
                <c:pt idx="1748">
                  <c:v>458.2</c:v>
                </c:pt>
                <c:pt idx="1749">
                  <c:v>458.1</c:v>
                </c:pt>
                <c:pt idx="1750">
                  <c:v>458</c:v>
                </c:pt>
                <c:pt idx="1751">
                  <c:v>457.8</c:v>
                </c:pt>
                <c:pt idx="1752">
                  <c:v>457.7</c:v>
                </c:pt>
                <c:pt idx="1753">
                  <c:v>457.5</c:v>
                </c:pt>
                <c:pt idx="1754">
                  <c:v>457.4</c:v>
                </c:pt>
                <c:pt idx="1755">
                  <c:v>457.2</c:v>
                </c:pt>
                <c:pt idx="1756">
                  <c:v>457.2</c:v>
                </c:pt>
                <c:pt idx="1757">
                  <c:v>457</c:v>
                </c:pt>
                <c:pt idx="1758">
                  <c:v>456.9</c:v>
                </c:pt>
                <c:pt idx="1759">
                  <c:v>456.7</c:v>
                </c:pt>
                <c:pt idx="1760">
                  <c:v>456.6</c:v>
                </c:pt>
                <c:pt idx="1761">
                  <c:v>456.5</c:v>
                </c:pt>
                <c:pt idx="1762">
                  <c:v>456.4</c:v>
                </c:pt>
                <c:pt idx="1763">
                  <c:v>456.2</c:v>
                </c:pt>
                <c:pt idx="1764">
                  <c:v>456.2</c:v>
                </c:pt>
                <c:pt idx="1765">
                  <c:v>456</c:v>
                </c:pt>
                <c:pt idx="1766">
                  <c:v>455.9</c:v>
                </c:pt>
                <c:pt idx="1767">
                  <c:v>455.7</c:v>
                </c:pt>
                <c:pt idx="1768">
                  <c:v>455.6</c:v>
                </c:pt>
                <c:pt idx="1769">
                  <c:v>455.5</c:v>
                </c:pt>
                <c:pt idx="1770">
                  <c:v>455.3</c:v>
                </c:pt>
                <c:pt idx="1771">
                  <c:v>455.2</c:v>
                </c:pt>
                <c:pt idx="1772">
                  <c:v>455.1</c:v>
                </c:pt>
                <c:pt idx="1773">
                  <c:v>454.9</c:v>
                </c:pt>
                <c:pt idx="1774">
                  <c:v>454.8</c:v>
                </c:pt>
                <c:pt idx="1775">
                  <c:v>454.6</c:v>
                </c:pt>
                <c:pt idx="1776">
                  <c:v>454.5</c:v>
                </c:pt>
                <c:pt idx="1777">
                  <c:v>454.4</c:v>
                </c:pt>
                <c:pt idx="1778">
                  <c:v>454.3</c:v>
                </c:pt>
                <c:pt idx="1779">
                  <c:v>454.1</c:v>
                </c:pt>
                <c:pt idx="1780">
                  <c:v>454</c:v>
                </c:pt>
                <c:pt idx="1781">
                  <c:v>453.9</c:v>
                </c:pt>
                <c:pt idx="1782">
                  <c:v>453.7</c:v>
                </c:pt>
                <c:pt idx="1783">
                  <c:v>453.7</c:v>
                </c:pt>
                <c:pt idx="1784">
                  <c:v>453.5</c:v>
                </c:pt>
                <c:pt idx="1785">
                  <c:v>453.4</c:v>
                </c:pt>
                <c:pt idx="1786">
                  <c:v>453.3</c:v>
                </c:pt>
                <c:pt idx="1787">
                  <c:v>453.1</c:v>
                </c:pt>
                <c:pt idx="1788">
                  <c:v>453</c:v>
                </c:pt>
                <c:pt idx="1789">
                  <c:v>452.9</c:v>
                </c:pt>
                <c:pt idx="1790">
                  <c:v>452.8</c:v>
                </c:pt>
                <c:pt idx="1791">
                  <c:v>452.6</c:v>
                </c:pt>
                <c:pt idx="1792">
                  <c:v>452.5</c:v>
                </c:pt>
                <c:pt idx="1793">
                  <c:v>452.4</c:v>
                </c:pt>
                <c:pt idx="1794">
                  <c:v>452.3</c:v>
                </c:pt>
                <c:pt idx="1795">
                  <c:v>452.1</c:v>
                </c:pt>
                <c:pt idx="1796">
                  <c:v>452</c:v>
                </c:pt>
                <c:pt idx="1797">
                  <c:v>451.9</c:v>
                </c:pt>
                <c:pt idx="1798">
                  <c:v>451.7</c:v>
                </c:pt>
                <c:pt idx="1799">
                  <c:v>451.7</c:v>
                </c:pt>
                <c:pt idx="1800">
                  <c:v>451.5</c:v>
                </c:pt>
                <c:pt idx="1801">
                  <c:v>451.4</c:v>
                </c:pt>
                <c:pt idx="1802">
                  <c:v>451.4</c:v>
                </c:pt>
                <c:pt idx="1803">
                  <c:v>451.2</c:v>
                </c:pt>
                <c:pt idx="1804">
                  <c:v>451</c:v>
                </c:pt>
                <c:pt idx="1805">
                  <c:v>451</c:v>
                </c:pt>
                <c:pt idx="1806">
                  <c:v>450.8</c:v>
                </c:pt>
                <c:pt idx="1807">
                  <c:v>450.7</c:v>
                </c:pt>
                <c:pt idx="1808">
                  <c:v>450.6</c:v>
                </c:pt>
                <c:pt idx="1809">
                  <c:v>450.4</c:v>
                </c:pt>
                <c:pt idx="1810">
                  <c:v>450.3</c:v>
                </c:pt>
                <c:pt idx="1811">
                  <c:v>450.1</c:v>
                </c:pt>
                <c:pt idx="1812">
                  <c:v>450</c:v>
                </c:pt>
                <c:pt idx="1813">
                  <c:v>450</c:v>
                </c:pt>
                <c:pt idx="1814">
                  <c:v>449.8</c:v>
                </c:pt>
                <c:pt idx="1815">
                  <c:v>449.7</c:v>
                </c:pt>
                <c:pt idx="1816">
                  <c:v>449.6</c:v>
                </c:pt>
                <c:pt idx="1817">
                  <c:v>449.4</c:v>
                </c:pt>
                <c:pt idx="1818">
                  <c:v>449.3</c:v>
                </c:pt>
                <c:pt idx="1819">
                  <c:v>449.2</c:v>
                </c:pt>
                <c:pt idx="1820">
                  <c:v>449</c:v>
                </c:pt>
                <c:pt idx="1821">
                  <c:v>449</c:v>
                </c:pt>
                <c:pt idx="1822">
                  <c:v>448.8</c:v>
                </c:pt>
                <c:pt idx="1823">
                  <c:v>448.7</c:v>
                </c:pt>
                <c:pt idx="1824">
                  <c:v>448.6</c:v>
                </c:pt>
                <c:pt idx="1825">
                  <c:v>448.4</c:v>
                </c:pt>
                <c:pt idx="1826">
                  <c:v>448.3</c:v>
                </c:pt>
                <c:pt idx="1827">
                  <c:v>448.2</c:v>
                </c:pt>
                <c:pt idx="1828">
                  <c:v>448.1</c:v>
                </c:pt>
                <c:pt idx="1829">
                  <c:v>448</c:v>
                </c:pt>
                <c:pt idx="1830">
                  <c:v>447.8</c:v>
                </c:pt>
                <c:pt idx="1831">
                  <c:v>447.7</c:v>
                </c:pt>
                <c:pt idx="1832">
                  <c:v>447.6</c:v>
                </c:pt>
                <c:pt idx="1833">
                  <c:v>447.5</c:v>
                </c:pt>
                <c:pt idx="1834">
                  <c:v>447.4</c:v>
                </c:pt>
                <c:pt idx="1835">
                  <c:v>447.2</c:v>
                </c:pt>
                <c:pt idx="1836">
                  <c:v>447.1</c:v>
                </c:pt>
                <c:pt idx="1837">
                  <c:v>446.9</c:v>
                </c:pt>
                <c:pt idx="1838">
                  <c:v>446.9</c:v>
                </c:pt>
                <c:pt idx="1839">
                  <c:v>446.7</c:v>
                </c:pt>
                <c:pt idx="1840">
                  <c:v>446.6</c:v>
                </c:pt>
                <c:pt idx="1841">
                  <c:v>446.5</c:v>
                </c:pt>
                <c:pt idx="1842">
                  <c:v>446.4</c:v>
                </c:pt>
                <c:pt idx="1843">
                  <c:v>446.2</c:v>
                </c:pt>
                <c:pt idx="1844">
                  <c:v>446.2</c:v>
                </c:pt>
                <c:pt idx="1845">
                  <c:v>446</c:v>
                </c:pt>
                <c:pt idx="1846">
                  <c:v>445.9</c:v>
                </c:pt>
                <c:pt idx="1847">
                  <c:v>445.7</c:v>
                </c:pt>
                <c:pt idx="1848">
                  <c:v>445.6</c:v>
                </c:pt>
                <c:pt idx="1849">
                  <c:v>445.5</c:v>
                </c:pt>
                <c:pt idx="1850">
                  <c:v>445.3</c:v>
                </c:pt>
                <c:pt idx="1851">
                  <c:v>445.2</c:v>
                </c:pt>
                <c:pt idx="1852">
                  <c:v>445.1</c:v>
                </c:pt>
                <c:pt idx="1853">
                  <c:v>445</c:v>
                </c:pt>
                <c:pt idx="1854">
                  <c:v>444.8</c:v>
                </c:pt>
                <c:pt idx="1855">
                  <c:v>444.7</c:v>
                </c:pt>
                <c:pt idx="1856">
                  <c:v>444.5</c:v>
                </c:pt>
                <c:pt idx="1857">
                  <c:v>444.5</c:v>
                </c:pt>
                <c:pt idx="1858">
                  <c:v>444.4</c:v>
                </c:pt>
                <c:pt idx="1859">
                  <c:v>444.2</c:v>
                </c:pt>
                <c:pt idx="1860">
                  <c:v>444</c:v>
                </c:pt>
                <c:pt idx="1861">
                  <c:v>443.9</c:v>
                </c:pt>
                <c:pt idx="1862">
                  <c:v>443.8</c:v>
                </c:pt>
                <c:pt idx="1863">
                  <c:v>443.6</c:v>
                </c:pt>
                <c:pt idx="1864">
                  <c:v>443.4</c:v>
                </c:pt>
                <c:pt idx="1865">
                  <c:v>443.3</c:v>
                </c:pt>
                <c:pt idx="1866">
                  <c:v>443.2</c:v>
                </c:pt>
                <c:pt idx="1867">
                  <c:v>443.1</c:v>
                </c:pt>
                <c:pt idx="1868">
                  <c:v>443</c:v>
                </c:pt>
                <c:pt idx="1869">
                  <c:v>442.9</c:v>
                </c:pt>
                <c:pt idx="1870">
                  <c:v>442.7</c:v>
                </c:pt>
                <c:pt idx="1871">
                  <c:v>442.6</c:v>
                </c:pt>
                <c:pt idx="1872">
                  <c:v>442.4</c:v>
                </c:pt>
                <c:pt idx="1873">
                  <c:v>442.4</c:v>
                </c:pt>
                <c:pt idx="1874">
                  <c:v>442.2</c:v>
                </c:pt>
                <c:pt idx="1875">
                  <c:v>442.1</c:v>
                </c:pt>
                <c:pt idx="1876">
                  <c:v>442.1</c:v>
                </c:pt>
                <c:pt idx="1877">
                  <c:v>441.8</c:v>
                </c:pt>
                <c:pt idx="1878">
                  <c:v>441.7</c:v>
                </c:pt>
                <c:pt idx="1879">
                  <c:v>441.6</c:v>
                </c:pt>
                <c:pt idx="1880">
                  <c:v>441.5</c:v>
                </c:pt>
                <c:pt idx="1881">
                  <c:v>441.4</c:v>
                </c:pt>
                <c:pt idx="1882">
                  <c:v>441.3</c:v>
                </c:pt>
                <c:pt idx="1883">
                  <c:v>441.1</c:v>
                </c:pt>
                <c:pt idx="1884">
                  <c:v>441</c:v>
                </c:pt>
                <c:pt idx="1885">
                  <c:v>440.9</c:v>
                </c:pt>
                <c:pt idx="1886">
                  <c:v>440.8</c:v>
                </c:pt>
                <c:pt idx="1887">
                  <c:v>440.7</c:v>
                </c:pt>
                <c:pt idx="1888">
                  <c:v>440.5</c:v>
                </c:pt>
                <c:pt idx="1889">
                  <c:v>440.4</c:v>
                </c:pt>
                <c:pt idx="1890">
                  <c:v>440.3</c:v>
                </c:pt>
                <c:pt idx="1891">
                  <c:v>440.2</c:v>
                </c:pt>
                <c:pt idx="1892">
                  <c:v>440.1</c:v>
                </c:pt>
                <c:pt idx="1893">
                  <c:v>439.9</c:v>
                </c:pt>
                <c:pt idx="1894">
                  <c:v>439.8</c:v>
                </c:pt>
                <c:pt idx="1895">
                  <c:v>439.7</c:v>
                </c:pt>
                <c:pt idx="1896">
                  <c:v>439.5</c:v>
                </c:pt>
                <c:pt idx="1897">
                  <c:v>439.4</c:v>
                </c:pt>
                <c:pt idx="1898">
                  <c:v>439.3</c:v>
                </c:pt>
                <c:pt idx="1899">
                  <c:v>439.2</c:v>
                </c:pt>
                <c:pt idx="1900">
                  <c:v>439.1</c:v>
                </c:pt>
                <c:pt idx="1901">
                  <c:v>438.9</c:v>
                </c:pt>
                <c:pt idx="1902">
                  <c:v>438.9</c:v>
                </c:pt>
                <c:pt idx="1903">
                  <c:v>438.7</c:v>
                </c:pt>
                <c:pt idx="1904">
                  <c:v>438.6</c:v>
                </c:pt>
                <c:pt idx="1905">
                  <c:v>438.4</c:v>
                </c:pt>
                <c:pt idx="1906">
                  <c:v>438.3</c:v>
                </c:pt>
                <c:pt idx="1907">
                  <c:v>438.3</c:v>
                </c:pt>
                <c:pt idx="1908">
                  <c:v>438.1</c:v>
                </c:pt>
                <c:pt idx="1909">
                  <c:v>438</c:v>
                </c:pt>
                <c:pt idx="1910">
                  <c:v>437.9</c:v>
                </c:pt>
                <c:pt idx="1911">
                  <c:v>437.8</c:v>
                </c:pt>
                <c:pt idx="1912">
                  <c:v>437.7</c:v>
                </c:pt>
                <c:pt idx="1913">
                  <c:v>437.5</c:v>
                </c:pt>
                <c:pt idx="1914">
                  <c:v>437.4</c:v>
                </c:pt>
                <c:pt idx="1915">
                  <c:v>437.3</c:v>
                </c:pt>
                <c:pt idx="1916">
                  <c:v>437.2</c:v>
                </c:pt>
                <c:pt idx="1917">
                  <c:v>437</c:v>
                </c:pt>
                <c:pt idx="1918">
                  <c:v>436.9</c:v>
                </c:pt>
                <c:pt idx="1919">
                  <c:v>436.8</c:v>
                </c:pt>
                <c:pt idx="1920">
                  <c:v>436.6</c:v>
                </c:pt>
                <c:pt idx="1921">
                  <c:v>436.5</c:v>
                </c:pt>
                <c:pt idx="1922">
                  <c:v>436.4</c:v>
                </c:pt>
                <c:pt idx="1923">
                  <c:v>436.3</c:v>
                </c:pt>
                <c:pt idx="1924">
                  <c:v>436.2</c:v>
                </c:pt>
                <c:pt idx="1925">
                  <c:v>436</c:v>
                </c:pt>
                <c:pt idx="1926">
                  <c:v>436</c:v>
                </c:pt>
                <c:pt idx="1927">
                  <c:v>435.9</c:v>
                </c:pt>
                <c:pt idx="1928">
                  <c:v>435.7</c:v>
                </c:pt>
                <c:pt idx="1929">
                  <c:v>435.6</c:v>
                </c:pt>
                <c:pt idx="1930">
                  <c:v>435.5</c:v>
                </c:pt>
                <c:pt idx="1931">
                  <c:v>435.4</c:v>
                </c:pt>
                <c:pt idx="1932">
                  <c:v>435.3</c:v>
                </c:pt>
                <c:pt idx="1933">
                  <c:v>435.1</c:v>
                </c:pt>
                <c:pt idx="1934">
                  <c:v>435</c:v>
                </c:pt>
                <c:pt idx="1935">
                  <c:v>434.9</c:v>
                </c:pt>
                <c:pt idx="1936">
                  <c:v>434.7</c:v>
                </c:pt>
                <c:pt idx="1937">
                  <c:v>434.6</c:v>
                </c:pt>
                <c:pt idx="1938">
                  <c:v>434.6</c:v>
                </c:pt>
                <c:pt idx="1939">
                  <c:v>434.4</c:v>
                </c:pt>
                <c:pt idx="1940">
                  <c:v>434.3</c:v>
                </c:pt>
                <c:pt idx="1941">
                  <c:v>434.1</c:v>
                </c:pt>
                <c:pt idx="1942">
                  <c:v>434</c:v>
                </c:pt>
                <c:pt idx="1943">
                  <c:v>433.9</c:v>
                </c:pt>
                <c:pt idx="1944">
                  <c:v>433.7</c:v>
                </c:pt>
                <c:pt idx="1945">
                  <c:v>433.7</c:v>
                </c:pt>
                <c:pt idx="1946">
                  <c:v>433.5</c:v>
                </c:pt>
                <c:pt idx="1947">
                  <c:v>433.4</c:v>
                </c:pt>
                <c:pt idx="1948">
                  <c:v>433.3</c:v>
                </c:pt>
                <c:pt idx="1949">
                  <c:v>433.2</c:v>
                </c:pt>
                <c:pt idx="1950">
                  <c:v>433.1</c:v>
                </c:pt>
                <c:pt idx="1951">
                  <c:v>432.9</c:v>
                </c:pt>
                <c:pt idx="1952">
                  <c:v>432.8</c:v>
                </c:pt>
                <c:pt idx="1953">
                  <c:v>432.7</c:v>
                </c:pt>
                <c:pt idx="1954">
                  <c:v>432.5</c:v>
                </c:pt>
                <c:pt idx="1955">
                  <c:v>432.5</c:v>
                </c:pt>
                <c:pt idx="1956">
                  <c:v>432.4</c:v>
                </c:pt>
                <c:pt idx="1957">
                  <c:v>432.2</c:v>
                </c:pt>
                <c:pt idx="1958">
                  <c:v>432.1</c:v>
                </c:pt>
                <c:pt idx="1959">
                  <c:v>431.9</c:v>
                </c:pt>
                <c:pt idx="1960">
                  <c:v>431.8</c:v>
                </c:pt>
                <c:pt idx="1961">
                  <c:v>431.8</c:v>
                </c:pt>
                <c:pt idx="1962">
                  <c:v>431.6</c:v>
                </c:pt>
                <c:pt idx="1963">
                  <c:v>431.5</c:v>
                </c:pt>
                <c:pt idx="1964">
                  <c:v>431.4</c:v>
                </c:pt>
                <c:pt idx="1965">
                  <c:v>431.2</c:v>
                </c:pt>
                <c:pt idx="1966">
                  <c:v>431.1</c:v>
                </c:pt>
                <c:pt idx="1967">
                  <c:v>431</c:v>
                </c:pt>
                <c:pt idx="1968">
                  <c:v>430.8</c:v>
                </c:pt>
                <c:pt idx="1969">
                  <c:v>430.8</c:v>
                </c:pt>
                <c:pt idx="1970">
                  <c:v>430.7</c:v>
                </c:pt>
                <c:pt idx="1971">
                  <c:v>430.5</c:v>
                </c:pt>
                <c:pt idx="1972">
                  <c:v>430.3</c:v>
                </c:pt>
                <c:pt idx="1973">
                  <c:v>430.2</c:v>
                </c:pt>
                <c:pt idx="1974">
                  <c:v>429.6</c:v>
                </c:pt>
                <c:pt idx="1975">
                  <c:v>429.3</c:v>
                </c:pt>
                <c:pt idx="1976">
                  <c:v>429.1</c:v>
                </c:pt>
                <c:pt idx="1977">
                  <c:v>428.9</c:v>
                </c:pt>
                <c:pt idx="1978">
                  <c:v>428.7</c:v>
                </c:pt>
                <c:pt idx="1979">
                  <c:v>428.6</c:v>
                </c:pt>
                <c:pt idx="1980">
                  <c:v>428.4</c:v>
                </c:pt>
                <c:pt idx="1981">
                  <c:v>428.3</c:v>
                </c:pt>
                <c:pt idx="1982">
                  <c:v>428.1</c:v>
                </c:pt>
                <c:pt idx="1983">
                  <c:v>428</c:v>
                </c:pt>
                <c:pt idx="1984">
                  <c:v>427.9</c:v>
                </c:pt>
                <c:pt idx="1985">
                  <c:v>427.7</c:v>
                </c:pt>
                <c:pt idx="1986">
                  <c:v>427.6</c:v>
                </c:pt>
                <c:pt idx="1987">
                  <c:v>427.5</c:v>
                </c:pt>
                <c:pt idx="1988">
                  <c:v>427.4</c:v>
                </c:pt>
                <c:pt idx="1989">
                  <c:v>427.3</c:v>
                </c:pt>
                <c:pt idx="1990">
                  <c:v>427.1</c:v>
                </c:pt>
                <c:pt idx="1991">
                  <c:v>427</c:v>
                </c:pt>
                <c:pt idx="1992">
                  <c:v>426.9</c:v>
                </c:pt>
                <c:pt idx="1993">
                  <c:v>426.7</c:v>
                </c:pt>
                <c:pt idx="1994">
                  <c:v>426.7</c:v>
                </c:pt>
                <c:pt idx="1995">
                  <c:v>426.6</c:v>
                </c:pt>
                <c:pt idx="1996">
                  <c:v>426.5</c:v>
                </c:pt>
                <c:pt idx="1997">
                  <c:v>426.4</c:v>
                </c:pt>
                <c:pt idx="1998">
                  <c:v>426.3</c:v>
                </c:pt>
                <c:pt idx="1999">
                  <c:v>426.1</c:v>
                </c:pt>
                <c:pt idx="2000">
                  <c:v>426</c:v>
                </c:pt>
                <c:pt idx="2001">
                  <c:v>426</c:v>
                </c:pt>
                <c:pt idx="2002">
                  <c:v>425.8</c:v>
                </c:pt>
                <c:pt idx="2003">
                  <c:v>425.7</c:v>
                </c:pt>
                <c:pt idx="2004">
                  <c:v>425.6</c:v>
                </c:pt>
                <c:pt idx="2005">
                  <c:v>425.5</c:v>
                </c:pt>
                <c:pt idx="2006">
                  <c:v>425.4</c:v>
                </c:pt>
                <c:pt idx="2007">
                  <c:v>425.3</c:v>
                </c:pt>
                <c:pt idx="2008">
                  <c:v>425.1</c:v>
                </c:pt>
                <c:pt idx="2009">
                  <c:v>425.1</c:v>
                </c:pt>
                <c:pt idx="2010">
                  <c:v>425</c:v>
                </c:pt>
                <c:pt idx="2011">
                  <c:v>424.8</c:v>
                </c:pt>
                <c:pt idx="2012">
                  <c:v>424.7</c:v>
                </c:pt>
                <c:pt idx="2013">
                  <c:v>424.6</c:v>
                </c:pt>
                <c:pt idx="2014">
                  <c:v>424.6</c:v>
                </c:pt>
                <c:pt idx="2015">
                  <c:v>424.4</c:v>
                </c:pt>
                <c:pt idx="2016">
                  <c:v>424.3</c:v>
                </c:pt>
                <c:pt idx="2017">
                  <c:v>424.2</c:v>
                </c:pt>
                <c:pt idx="2018">
                  <c:v>424.1</c:v>
                </c:pt>
                <c:pt idx="2019">
                  <c:v>423.9</c:v>
                </c:pt>
                <c:pt idx="2020">
                  <c:v>423.9</c:v>
                </c:pt>
                <c:pt idx="2021">
                  <c:v>423.8</c:v>
                </c:pt>
                <c:pt idx="2022">
                  <c:v>423.6</c:v>
                </c:pt>
                <c:pt idx="2023">
                  <c:v>423.5</c:v>
                </c:pt>
                <c:pt idx="2024">
                  <c:v>423.4</c:v>
                </c:pt>
                <c:pt idx="2025">
                  <c:v>423.3</c:v>
                </c:pt>
                <c:pt idx="2026">
                  <c:v>423.2</c:v>
                </c:pt>
                <c:pt idx="2027">
                  <c:v>423.1</c:v>
                </c:pt>
                <c:pt idx="2028">
                  <c:v>422.9</c:v>
                </c:pt>
                <c:pt idx="2029">
                  <c:v>422.9</c:v>
                </c:pt>
                <c:pt idx="2030">
                  <c:v>422.8</c:v>
                </c:pt>
                <c:pt idx="2031">
                  <c:v>422.7</c:v>
                </c:pt>
                <c:pt idx="2032">
                  <c:v>422.6</c:v>
                </c:pt>
                <c:pt idx="2033">
                  <c:v>422.4</c:v>
                </c:pt>
                <c:pt idx="2034">
                  <c:v>422.3</c:v>
                </c:pt>
                <c:pt idx="2035">
                  <c:v>422.2</c:v>
                </c:pt>
                <c:pt idx="2036">
                  <c:v>422.2</c:v>
                </c:pt>
                <c:pt idx="2037">
                  <c:v>422</c:v>
                </c:pt>
                <c:pt idx="2038">
                  <c:v>421.9</c:v>
                </c:pt>
                <c:pt idx="2039">
                  <c:v>421.8</c:v>
                </c:pt>
                <c:pt idx="2040">
                  <c:v>421.6</c:v>
                </c:pt>
                <c:pt idx="2041">
                  <c:v>421.6</c:v>
                </c:pt>
                <c:pt idx="2042">
                  <c:v>421.5</c:v>
                </c:pt>
                <c:pt idx="2043">
                  <c:v>421.4</c:v>
                </c:pt>
                <c:pt idx="2044">
                  <c:v>421.2</c:v>
                </c:pt>
                <c:pt idx="2045">
                  <c:v>421.2</c:v>
                </c:pt>
                <c:pt idx="2046">
                  <c:v>421</c:v>
                </c:pt>
                <c:pt idx="2047">
                  <c:v>420.9</c:v>
                </c:pt>
                <c:pt idx="2048">
                  <c:v>420.8</c:v>
                </c:pt>
                <c:pt idx="2049">
                  <c:v>420.7</c:v>
                </c:pt>
                <c:pt idx="2050">
                  <c:v>420.6</c:v>
                </c:pt>
                <c:pt idx="2051">
                  <c:v>420.5</c:v>
                </c:pt>
                <c:pt idx="2052">
                  <c:v>420.3</c:v>
                </c:pt>
                <c:pt idx="2053">
                  <c:v>420.1</c:v>
                </c:pt>
                <c:pt idx="2054">
                  <c:v>420.1</c:v>
                </c:pt>
                <c:pt idx="2055">
                  <c:v>420</c:v>
                </c:pt>
                <c:pt idx="2056">
                  <c:v>419.9</c:v>
                </c:pt>
                <c:pt idx="2057">
                  <c:v>419.8</c:v>
                </c:pt>
                <c:pt idx="2058">
                  <c:v>419.8</c:v>
                </c:pt>
                <c:pt idx="2059">
                  <c:v>419.6</c:v>
                </c:pt>
                <c:pt idx="2060">
                  <c:v>419.4</c:v>
                </c:pt>
                <c:pt idx="2061">
                  <c:v>419.4</c:v>
                </c:pt>
                <c:pt idx="2062">
                  <c:v>419.3</c:v>
                </c:pt>
                <c:pt idx="2063">
                  <c:v>419.2</c:v>
                </c:pt>
                <c:pt idx="2064">
                  <c:v>419.1</c:v>
                </c:pt>
                <c:pt idx="2065">
                  <c:v>419</c:v>
                </c:pt>
                <c:pt idx="2066">
                  <c:v>418.8</c:v>
                </c:pt>
                <c:pt idx="2067">
                  <c:v>418.8</c:v>
                </c:pt>
                <c:pt idx="2068">
                  <c:v>418.7</c:v>
                </c:pt>
                <c:pt idx="2069">
                  <c:v>418.6</c:v>
                </c:pt>
                <c:pt idx="2070">
                  <c:v>418.4</c:v>
                </c:pt>
                <c:pt idx="2071">
                  <c:v>418.3</c:v>
                </c:pt>
                <c:pt idx="2072">
                  <c:v>418.2</c:v>
                </c:pt>
                <c:pt idx="2073">
                  <c:v>418.1</c:v>
                </c:pt>
                <c:pt idx="2074">
                  <c:v>418</c:v>
                </c:pt>
                <c:pt idx="2075">
                  <c:v>417.8</c:v>
                </c:pt>
                <c:pt idx="2076">
                  <c:v>417.7</c:v>
                </c:pt>
                <c:pt idx="2077">
                  <c:v>417.8</c:v>
                </c:pt>
                <c:pt idx="2078">
                  <c:v>417.5</c:v>
                </c:pt>
                <c:pt idx="2079">
                  <c:v>417.4</c:v>
                </c:pt>
                <c:pt idx="2080">
                  <c:v>417.4</c:v>
                </c:pt>
                <c:pt idx="2081">
                  <c:v>417.3</c:v>
                </c:pt>
                <c:pt idx="2082">
                  <c:v>417.1</c:v>
                </c:pt>
                <c:pt idx="2083">
                  <c:v>417</c:v>
                </c:pt>
                <c:pt idx="2084">
                  <c:v>416.9</c:v>
                </c:pt>
                <c:pt idx="2085">
                  <c:v>416.8</c:v>
                </c:pt>
                <c:pt idx="2086">
                  <c:v>416.7</c:v>
                </c:pt>
                <c:pt idx="2087">
                  <c:v>416.6</c:v>
                </c:pt>
                <c:pt idx="2088">
                  <c:v>416.5</c:v>
                </c:pt>
                <c:pt idx="2089">
                  <c:v>416.4</c:v>
                </c:pt>
                <c:pt idx="2090">
                  <c:v>416.3</c:v>
                </c:pt>
                <c:pt idx="2091">
                  <c:v>416.1</c:v>
                </c:pt>
                <c:pt idx="2092">
                  <c:v>416.1</c:v>
                </c:pt>
                <c:pt idx="2093">
                  <c:v>415.9</c:v>
                </c:pt>
                <c:pt idx="2094">
                  <c:v>415.8</c:v>
                </c:pt>
                <c:pt idx="2095">
                  <c:v>415.7</c:v>
                </c:pt>
                <c:pt idx="2096">
                  <c:v>415.6</c:v>
                </c:pt>
                <c:pt idx="2097">
                  <c:v>415.5</c:v>
                </c:pt>
                <c:pt idx="2098">
                  <c:v>415.4</c:v>
                </c:pt>
                <c:pt idx="2099">
                  <c:v>415.3</c:v>
                </c:pt>
                <c:pt idx="2100">
                  <c:v>415.2</c:v>
                </c:pt>
                <c:pt idx="2101">
                  <c:v>415</c:v>
                </c:pt>
                <c:pt idx="2102">
                  <c:v>415</c:v>
                </c:pt>
                <c:pt idx="2103">
                  <c:v>414.8</c:v>
                </c:pt>
                <c:pt idx="2104">
                  <c:v>414.7</c:v>
                </c:pt>
                <c:pt idx="2105">
                  <c:v>414.6</c:v>
                </c:pt>
                <c:pt idx="2106">
                  <c:v>414.5</c:v>
                </c:pt>
                <c:pt idx="2107">
                  <c:v>414.5</c:v>
                </c:pt>
                <c:pt idx="2108">
                  <c:v>414.3</c:v>
                </c:pt>
                <c:pt idx="2109">
                  <c:v>414.3</c:v>
                </c:pt>
                <c:pt idx="2110">
                  <c:v>414</c:v>
                </c:pt>
                <c:pt idx="2111">
                  <c:v>414</c:v>
                </c:pt>
                <c:pt idx="2112">
                  <c:v>413.9</c:v>
                </c:pt>
                <c:pt idx="2113">
                  <c:v>413.8</c:v>
                </c:pt>
                <c:pt idx="2114">
                  <c:v>413.7</c:v>
                </c:pt>
                <c:pt idx="2115">
                  <c:v>413.5</c:v>
                </c:pt>
                <c:pt idx="2116">
                  <c:v>413.4</c:v>
                </c:pt>
                <c:pt idx="2117">
                  <c:v>413.3</c:v>
                </c:pt>
                <c:pt idx="2118">
                  <c:v>413.1</c:v>
                </c:pt>
                <c:pt idx="2119">
                  <c:v>413</c:v>
                </c:pt>
                <c:pt idx="2120">
                  <c:v>413</c:v>
                </c:pt>
                <c:pt idx="2121">
                  <c:v>412.9</c:v>
                </c:pt>
                <c:pt idx="2122">
                  <c:v>412.8</c:v>
                </c:pt>
                <c:pt idx="2123">
                  <c:v>412.7</c:v>
                </c:pt>
                <c:pt idx="2124">
                  <c:v>412.6</c:v>
                </c:pt>
                <c:pt idx="2125">
                  <c:v>412.4</c:v>
                </c:pt>
                <c:pt idx="2126">
                  <c:v>412.3</c:v>
                </c:pt>
                <c:pt idx="2127">
                  <c:v>412.2</c:v>
                </c:pt>
                <c:pt idx="2128">
                  <c:v>412.1</c:v>
                </c:pt>
                <c:pt idx="2129">
                  <c:v>412</c:v>
                </c:pt>
                <c:pt idx="2130">
                  <c:v>411.9</c:v>
                </c:pt>
                <c:pt idx="2131">
                  <c:v>411.7</c:v>
                </c:pt>
                <c:pt idx="2132">
                  <c:v>411.7</c:v>
                </c:pt>
                <c:pt idx="2133">
                  <c:v>411.6</c:v>
                </c:pt>
                <c:pt idx="2134">
                  <c:v>411.5</c:v>
                </c:pt>
                <c:pt idx="2135">
                  <c:v>411.4</c:v>
                </c:pt>
                <c:pt idx="2136">
                  <c:v>411.3</c:v>
                </c:pt>
                <c:pt idx="2137">
                  <c:v>411.1</c:v>
                </c:pt>
                <c:pt idx="2138">
                  <c:v>411</c:v>
                </c:pt>
                <c:pt idx="2139">
                  <c:v>410.9</c:v>
                </c:pt>
                <c:pt idx="2140">
                  <c:v>410.8</c:v>
                </c:pt>
                <c:pt idx="2141">
                  <c:v>410.7</c:v>
                </c:pt>
                <c:pt idx="2142">
                  <c:v>410.5</c:v>
                </c:pt>
                <c:pt idx="2143">
                  <c:v>410.4</c:v>
                </c:pt>
                <c:pt idx="2144">
                  <c:v>410.3</c:v>
                </c:pt>
                <c:pt idx="2145">
                  <c:v>410.2</c:v>
                </c:pt>
                <c:pt idx="2146">
                  <c:v>410.1</c:v>
                </c:pt>
                <c:pt idx="2147">
                  <c:v>409.9</c:v>
                </c:pt>
                <c:pt idx="2148">
                  <c:v>409.9</c:v>
                </c:pt>
                <c:pt idx="2149">
                  <c:v>409.9</c:v>
                </c:pt>
                <c:pt idx="2150">
                  <c:v>409.7</c:v>
                </c:pt>
                <c:pt idx="2151">
                  <c:v>409.6</c:v>
                </c:pt>
                <c:pt idx="2152">
                  <c:v>409.5</c:v>
                </c:pt>
                <c:pt idx="2153">
                  <c:v>409.4</c:v>
                </c:pt>
                <c:pt idx="2154">
                  <c:v>409.2</c:v>
                </c:pt>
                <c:pt idx="2155">
                  <c:v>409.2</c:v>
                </c:pt>
                <c:pt idx="2156">
                  <c:v>409.1</c:v>
                </c:pt>
                <c:pt idx="2157">
                  <c:v>409</c:v>
                </c:pt>
                <c:pt idx="2158">
                  <c:v>408.8</c:v>
                </c:pt>
                <c:pt idx="2159">
                  <c:v>408.7</c:v>
                </c:pt>
                <c:pt idx="2160">
                  <c:v>408.6</c:v>
                </c:pt>
                <c:pt idx="2161">
                  <c:v>408.5</c:v>
                </c:pt>
                <c:pt idx="2162">
                  <c:v>408.3</c:v>
                </c:pt>
                <c:pt idx="2163">
                  <c:v>408.2</c:v>
                </c:pt>
                <c:pt idx="2164">
                  <c:v>408.2</c:v>
                </c:pt>
                <c:pt idx="2165">
                  <c:v>408</c:v>
                </c:pt>
                <c:pt idx="2166">
                  <c:v>407.9</c:v>
                </c:pt>
                <c:pt idx="2167">
                  <c:v>407.8</c:v>
                </c:pt>
                <c:pt idx="2168">
                  <c:v>407.8</c:v>
                </c:pt>
                <c:pt idx="2169">
                  <c:v>407.6</c:v>
                </c:pt>
                <c:pt idx="2170">
                  <c:v>407.5</c:v>
                </c:pt>
                <c:pt idx="2171">
                  <c:v>407.5</c:v>
                </c:pt>
                <c:pt idx="2172">
                  <c:v>407.4</c:v>
                </c:pt>
                <c:pt idx="2173">
                  <c:v>407.2</c:v>
                </c:pt>
                <c:pt idx="2174">
                  <c:v>407.1</c:v>
                </c:pt>
                <c:pt idx="2175">
                  <c:v>407</c:v>
                </c:pt>
                <c:pt idx="2176">
                  <c:v>406.9</c:v>
                </c:pt>
                <c:pt idx="2177">
                  <c:v>406.8</c:v>
                </c:pt>
                <c:pt idx="2178">
                  <c:v>406.7</c:v>
                </c:pt>
                <c:pt idx="2179">
                  <c:v>406.6</c:v>
                </c:pt>
                <c:pt idx="2180">
                  <c:v>406.5</c:v>
                </c:pt>
                <c:pt idx="2181">
                  <c:v>406.4</c:v>
                </c:pt>
                <c:pt idx="2182">
                  <c:v>406.3</c:v>
                </c:pt>
                <c:pt idx="2183">
                  <c:v>406.2</c:v>
                </c:pt>
                <c:pt idx="2184">
                  <c:v>406.1</c:v>
                </c:pt>
                <c:pt idx="2185">
                  <c:v>406</c:v>
                </c:pt>
                <c:pt idx="2186">
                  <c:v>405.9</c:v>
                </c:pt>
                <c:pt idx="2187">
                  <c:v>405.7</c:v>
                </c:pt>
                <c:pt idx="2188">
                  <c:v>405.6</c:v>
                </c:pt>
                <c:pt idx="2189">
                  <c:v>405.4</c:v>
                </c:pt>
                <c:pt idx="2190">
                  <c:v>405.4</c:v>
                </c:pt>
                <c:pt idx="2191">
                  <c:v>405.3</c:v>
                </c:pt>
                <c:pt idx="2192">
                  <c:v>405.2</c:v>
                </c:pt>
                <c:pt idx="2193">
                  <c:v>405.1</c:v>
                </c:pt>
                <c:pt idx="2194">
                  <c:v>405</c:v>
                </c:pt>
                <c:pt idx="2195">
                  <c:v>404.8</c:v>
                </c:pt>
                <c:pt idx="2196">
                  <c:v>404.7</c:v>
                </c:pt>
                <c:pt idx="2197">
                  <c:v>404.7</c:v>
                </c:pt>
                <c:pt idx="2198">
                  <c:v>404.5</c:v>
                </c:pt>
                <c:pt idx="2199">
                  <c:v>404.4</c:v>
                </c:pt>
                <c:pt idx="2200">
                  <c:v>404.3</c:v>
                </c:pt>
                <c:pt idx="2201">
                  <c:v>404.3</c:v>
                </c:pt>
                <c:pt idx="2202">
                  <c:v>404.1</c:v>
                </c:pt>
                <c:pt idx="2203">
                  <c:v>404</c:v>
                </c:pt>
                <c:pt idx="2204">
                  <c:v>404</c:v>
                </c:pt>
                <c:pt idx="2205">
                  <c:v>403.8</c:v>
                </c:pt>
                <c:pt idx="2206">
                  <c:v>403.7</c:v>
                </c:pt>
                <c:pt idx="2207">
                  <c:v>403.6</c:v>
                </c:pt>
                <c:pt idx="2208">
                  <c:v>403.5</c:v>
                </c:pt>
                <c:pt idx="2209">
                  <c:v>403.4</c:v>
                </c:pt>
                <c:pt idx="2210">
                  <c:v>403.3</c:v>
                </c:pt>
                <c:pt idx="2211">
                  <c:v>403.2</c:v>
                </c:pt>
                <c:pt idx="2212">
                  <c:v>403.1</c:v>
                </c:pt>
                <c:pt idx="2213">
                  <c:v>403</c:v>
                </c:pt>
                <c:pt idx="2214">
                  <c:v>402.8</c:v>
                </c:pt>
                <c:pt idx="2215">
                  <c:v>402.7</c:v>
                </c:pt>
                <c:pt idx="2216">
                  <c:v>402.6</c:v>
                </c:pt>
                <c:pt idx="2217">
                  <c:v>402.5</c:v>
                </c:pt>
                <c:pt idx="2218">
                  <c:v>402.4</c:v>
                </c:pt>
                <c:pt idx="2219">
                  <c:v>402.3</c:v>
                </c:pt>
                <c:pt idx="2220">
                  <c:v>402.2</c:v>
                </c:pt>
                <c:pt idx="2221">
                  <c:v>402.1</c:v>
                </c:pt>
                <c:pt idx="2222">
                  <c:v>401.9</c:v>
                </c:pt>
                <c:pt idx="2223">
                  <c:v>401.9</c:v>
                </c:pt>
                <c:pt idx="2224">
                  <c:v>401.8</c:v>
                </c:pt>
                <c:pt idx="2225">
                  <c:v>401.6</c:v>
                </c:pt>
                <c:pt idx="2226">
                  <c:v>401.6</c:v>
                </c:pt>
                <c:pt idx="2227">
                  <c:v>401.5</c:v>
                </c:pt>
                <c:pt idx="2228">
                  <c:v>401.3</c:v>
                </c:pt>
                <c:pt idx="2229">
                  <c:v>401.2</c:v>
                </c:pt>
                <c:pt idx="2230">
                  <c:v>401.2</c:v>
                </c:pt>
                <c:pt idx="2231">
                  <c:v>401.1</c:v>
                </c:pt>
                <c:pt idx="2232">
                  <c:v>400.9</c:v>
                </c:pt>
                <c:pt idx="2233">
                  <c:v>400.9</c:v>
                </c:pt>
                <c:pt idx="2234">
                  <c:v>400.8</c:v>
                </c:pt>
                <c:pt idx="2235">
                  <c:v>400.6</c:v>
                </c:pt>
                <c:pt idx="2236">
                  <c:v>400.6</c:v>
                </c:pt>
                <c:pt idx="2237">
                  <c:v>400.5</c:v>
                </c:pt>
                <c:pt idx="2238">
                  <c:v>400.3</c:v>
                </c:pt>
                <c:pt idx="2239">
                  <c:v>400.2</c:v>
                </c:pt>
                <c:pt idx="2240">
                  <c:v>400</c:v>
                </c:pt>
                <c:pt idx="2241">
                  <c:v>399.9</c:v>
                </c:pt>
                <c:pt idx="2242">
                  <c:v>399.9</c:v>
                </c:pt>
                <c:pt idx="2243">
                  <c:v>399.7</c:v>
                </c:pt>
                <c:pt idx="2244">
                  <c:v>399.7</c:v>
                </c:pt>
                <c:pt idx="2245">
                  <c:v>399.6</c:v>
                </c:pt>
                <c:pt idx="2246">
                  <c:v>399.5</c:v>
                </c:pt>
                <c:pt idx="2247">
                  <c:v>399.4</c:v>
                </c:pt>
                <c:pt idx="2248">
                  <c:v>399.3</c:v>
                </c:pt>
                <c:pt idx="2249">
                  <c:v>399.2</c:v>
                </c:pt>
                <c:pt idx="2250">
                  <c:v>399.1</c:v>
                </c:pt>
                <c:pt idx="2251">
                  <c:v>399</c:v>
                </c:pt>
                <c:pt idx="2252">
                  <c:v>398.9</c:v>
                </c:pt>
                <c:pt idx="2253">
                  <c:v>398.9</c:v>
                </c:pt>
                <c:pt idx="2254">
                  <c:v>398.7</c:v>
                </c:pt>
                <c:pt idx="2255">
                  <c:v>398.6</c:v>
                </c:pt>
                <c:pt idx="2256">
                  <c:v>398.4</c:v>
                </c:pt>
                <c:pt idx="2257">
                  <c:v>398.4</c:v>
                </c:pt>
                <c:pt idx="2258">
                  <c:v>398.3</c:v>
                </c:pt>
                <c:pt idx="2259">
                  <c:v>398.3</c:v>
                </c:pt>
                <c:pt idx="2260">
                  <c:v>398.1</c:v>
                </c:pt>
                <c:pt idx="2261">
                  <c:v>398</c:v>
                </c:pt>
                <c:pt idx="2262">
                  <c:v>397.9</c:v>
                </c:pt>
                <c:pt idx="2263">
                  <c:v>397.8</c:v>
                </c:pt>
                <c:pt idx="2264">
                  <c:v>397.7</c:v>
                </c:pt>
                <c:pt idx="2265">
                  <c:v>397.5</c:v>
                </c:pt>
                <c:pt idx="2266">
                  <c:v>397.5</c:v>
                </c:pt>
                <c:pt idx="2267">
                  <c:v>397.4</c:v>
                </c:pt>
                <c:pt idx="2268">
                  <c:v>397.3</c:v>
                </c:pt>
                <c:pt idx="2269">
                  <c:v>397.1</c:v>
                </c:pt>
                <c:pt idx="2270">
                  <c:v>397</c:v>
                </c:pt>
                <c:pt idx="2271">
                  <c:v>397</c:v>
                </c:pt>
                <c:pt idx="2272">
                  <c:v>396.8</c:v>
                </c:pt>
                <c:pt idx="2273">
                  <c:v>396.8</c:v>
                </c:pt>
                <c:pt idx="2274">
                  <c:v>396.7</c:v>
                </c:pt>
                <c:pt idx="2275">
                  <c:v>396.5</c:v>
                </c:pt>
                <c:pt idx="2276">
                  <c:v>396.5</c:v>
                </c:pt>
                <c:pt idx="2277">
                  <c:v>396.4</c:v>
                </c:pt>
                <c:pt idx="2278">
                  <c:v>396.4</c:v>
                </c:pt>
                <c:pt idx="2279">
                  <c:v>396.2</c:v>
                </c:pt>
                <c:pt idx="2280">
                  <c:v>396.1</c:v>
                </c:pt>
                <c:pt idx="2281">
                  <c:v>396</c:v>
                </c:pt>
                <c:pt idx="2282">
                  <c:v>395.9</c:v>
                </c:pt>
                <c:pt idx="2283">
                  <c:v>395.8</c:v>
                </c:pt>
                <c:pt idx="2284">
                  <c:v>395.7</c:v>
                </c:pt>
                <c:pt idx="2285">
                  <c:v>395.6</c:v>
                </c:pt>
                <c:pt idx="2286">
                  <c:v>395.5</c:v>
                </c:pt>
                <c:pt idx="2287">
                  <c:v>395.4</c:v>
                </c:pt>
                <c:pt idx="2288">
                  <c:v>395.3</c:v>
                </c:pt>
                <c:pt idx="2289">
                  <c:v>395.2</c:v>
                </c:pt>
                <c:pt idx="2290">
                  <c:v>395.1</c:v>
                </c:pt>
                <c:pt idx="2291">
                  <c:v>395</c:v>
                </c:pt>
                <c:pt idx="2292">
                  <c:v>394.9</c:v>
                </c:pt>
                <c:pt idx="2293">
                  <c:v>394.8</c:v>
                </c:pt>
                <c:pt idx="2294">
                  <c:v>394.8</c:v>
                </c:pt>
                <c:pt idx="2295">
                  <c:v>394.6</c:v>
                </c:pt>
                <c:pt idx="2296">
                  <c:v>394.5</c:v>
                </c:pt>
                <c:pt idx="2297">
                  <c:v>394.4</c:v>
                </c:pt>
                <c:pt idx="2298">
                  <c:v>394.3</c:v>
                </c:pt>
                <c:pt idx="2299">
                  <c:v>394.2</c:v>
                </c:pt>
                <c:pt idx="2300">
                  <c:v>394.1</c:v>
                </c:pt>
                <c:pt idx="2301">
                  <c:v>394.1</c:v>
                </c:pt>
                <c:pt idx="2302">
                  <c:v>393.9</c:v>
                </c:pt>
                <c:pt idx="2303">
                  <c:v>393.8</c:v>
                </c:pt>
                <c:pt idx="2304">
                  <c:v>393.7</c:v>
                </c:pt>
                <c:pt idx="2305">
                  <c:v>393.5</c:v>
                </c:pt>
                <c:pt idx="2306">
                  <c:v>393.5</c:v>
                </c:pt>
                <c:pt idx="2307">
                  <c:v>393.4</c:v>
                </c:pt>
                <c:pt idx="2308">
                  <c:v>393.3</c:v>
                </c:pt>
                <c:pt idx="2309">
                  <c:v>393.2</c:v>
                </c:pt>
                <c:pt idx="2310">
                  <c:v>393</c:v>
                </c:pt>
                <c:pt idx="2311">
                  <c:v>393</c:v>
                </c:pt>
                <c:pt idx="2312">
                  <c:v>392.9</c:v>
                </c:pt>
                <c:pt idx="2313">
                  <c:v>392.9</c:v>
                </c:pt>
                <c:pt idx="2314">
                  <c:v>392.8</c:v>
                </c:pt>
                <c:pt idx="2315">
                  <c:v>392.6</c:v>
                </c:pt>
                <c:pt idx="2316">
                  <c:v>392.5</c:v>
                </c:pt>
                <c:pt idx="2317">
                  <c:v>392.4</c:v>
                </c:pt>
                <c:pt idx="2318">
                  <c:v>392.3</c:v>
                </c:pt>
                <c:pt idx="2319">
                  <c:v>392.2</c:v>
                </c:pt>
                <c:pt idx="2320">
                  <c:v>392.1</c:v>
                </c:pt>
                <c:pt idx="2321">
                  <c:v>392</c:v>
                </c:pt>
                <c:pt idx="2322">
                  <c:v>392</c:v>
                </c:pt>
                <c:pt idx="2323">
                  <c:v>391.9</c:v>
                </c:pt>
                <c:pt idx="2324">
                  <c:v>391.7</c:v>
                </c:pt>
                <c:pt idx="2325">
                  <c:v>391.6</c:v>
                </c:pt>
                <c:pt idx="2326">
                  <c:v>391.4</c:v>
                </c:pt>
                <c:pt idx="2327">
                  <c:v>391.4</c:v>
                </c:pt>
                <c:pt idx="2328">
                  <c:v>391.3</c:v>
                </c:pt>
                <c:pt idx="2329">
                  <c:v>391.2</c:v>
                </c:pt>
                <c:pt idx="2330">
                  <c:v>391</c:v>
                </c:pt>
                <c:pt idx="2331">
                  <c:v>391</c:v>
                </c:pt>
                <c:pt idx="2332">
                  <c:v>390.9</c:v>
                </c:pt>
                <c:pt idx="2333">
                  <c:v>390.7</c:v>
                </c:pt>
                <c:pt idx="2334">
                  <c:v>390.6</c:v>
                </c:pt>
                <c:pt idx="2335">
                  <c:v>390.6</c:v>
                </c:pt>
                <c:pt idx="2336">
                  <c:v>390.4</c:v>
                </c:pt>
                <c:pt idx="2337">
                  <c:v>390.4</c:v>
                </c:pt>
                <c:pt idx="2338">
                  <c:v>390.3</c:v>
                </c:pt>
                <c:pt idx="2339">
                  <c:v>390.1</c:v>
                </c:pt>
                <c:pt idx="2340">
                  <c:v>390</c:v>
                </c:pt>
                <c:pt idx="2341">
                  <c:v>390</c:v>
                </c:pt>
                <c:pt idx="2342">
                  <c:v>389.9</c:v>
                </c:pt>
                <c:pt idx="2343">
                  <c:v>389.8</c:v>
                </c:pt>
                <c:pt idx="2344">
                  <c:v>389.7</c:v>
                </c:pt>
                <c:pt idx="2345">
                  <c:v>389.5</c:v>
                </c:pt>
                <c:pt idx="2346">
                  <c:v>389.4</c:v>
                </c:pt>
                <c:pt idx="2347">
                  <c:v>389.3</c:v>
                </c:pt>
                <c:pt idx="2348">
                  <c:v>389.3</c:v>
                </c:pt>
                <c:pt idx="2349">
                  <c:v>389.2</c:v>
                </c:pt>
                <c:pt idx="2350">
                  <c:v>389.1</c:v>
                </c:pt>
                <c:pt idx="2351">
                  <c:v>389</c:v>
                </c:pt>
                <c:pt idx="2352">
                  <c:v>388.9</c:v>
                </c:pt>
                <c:pt idx="2353">
                  <c:v>388.7</c:v>
                </c:pt>
                <c:pt idx="2354">
                  <c:v>388.6</c:v>
                </c:pt>
                <c:pt idx="2355">
                  <c:v>388.5</c:v>
                </c:pt>
                <c:pt idx="2356">
                  <c:v>388.4</c:v>
                </c:pt>
                <c:pt idx="2357">
                  <c:v>388.4</c:v>
                </c:pt>
                <c:pt idx="2358">
                  <c:v>388.2</c:v>
                </c:pt>
                <c:pt idx="2359">
                  <c:v>388.2</c:v>
                </c:pt>
                <c:pt idx="2360">
                  <c:v>388.1</c:v>
                </c:pt>
                <c:pt idx="2361">
                  <c:v>388</c:v>
                </c:pt>
                <c:pt idx="2362">
                  <c:v>387.9</c:v>
                </c:pt>
                <c:pt idx="2363">
                  <c:v>387.8</c:v>
                </c:pt>
                <c:pt idx="2364">
                  <c:v>387.7</c:v>
                </c:pt>
                <c:pt idx="2365">
                  <c:v>387.6</c:v>
                </c:pt>
                <c:pt idx="2366">
                  <c:v>387.5</c:v>
                </c:pt>
                <c:pt idx="2367">
                  <c:v>387.4</c:v>
                </c:pt>
                <c:pt idx="2368">
                  <c:v>387.2</c:v>
                </c:pt>
                <c:pt idx="2369">
                  <c:v>387.2</c:v>
                </c:pt>
                <c:pt idx="2370">
                  <c:v>387.1</c:v>
                </c:pt>
                <c:pt idx="2371">
                  <c:v>387.1</c:v>
                </c:pt>
                <c:pt idx="2372">
                  <c:v>386.9</c:v>
                </c:pt>
                <c:pt idx="2373">
                  <c:v>386.9</c:v>
                </c:pt>
                <c:pt idx="2374">
                  <c:v>386.8</c:v>
                </c:pt>
                <c:pt idx="2375">
                  <c:v>386.6</c:v>
                </c:pt>
                <c:pt idx="2376">
                  <c:v>386.5</c:v>
                </c:pt>
                <c:pt idx="2377">
                  <c:v>386.4</c:v>
                </c:pt>
                <c:pt idx="2378">
                  <c:v>386.3</c:v>
                </c:pt>
                <c:pt idx="2379">
                  <c:v>386.2</c:v>
                </c:pt>
                <c:pt idx="2380">
                  <c:v>386.2</c:v>
                </c:pt>
                <c:pt idx="2381">
                  <c:v>386.1</c:v>
                </c:pt>
                <c:pt idx="2382">
                  <c:v>385.9</c:v>
                </c:pt>
                <c:pt idx="2383">
                  <c:v>385.9</c:v>
                </c:pt>
                <c:pt idx="2384">
                  <c:v>385.8</c:v>
                </c:pt>
                <c:pt idx="2385">
                  <c:v>385.6</c:v>
                </c:pt>
                <c:pt idx="2386">
                  <c:v>385.5</c:v>
                </c:pt>
                <c:pt idx="2387">
                  <c:v>385.5</c:v>
                </c:pt>
                <c:pt idx="2388">
                  <c:v>385.5</c:v>
                </c:pt>
                <c:pt idx="2389">
                  <c:v>385.3</c:v>
                </c:pt>
                <c:pt idx="2390">
                  <c:v>385.2</c:v>
                </c:pt>
                <c:pt idx="2391">
                  <c:v>385.1</c:v>
                </c:pt>
                <c:pt idx="2392">
                  <c:v>385</c:v>
                </c:pt>
                <c:pt idx="2393">
                  <c:v>385</c:v>
                </c:pt>
                <c:pt idx="2394">
                  <c:v>384.8</c:v>
                </c:pt>
                <c:pt idx="2395">
                  <c:v>384.8</c:v>
                </c:pt>
                <c:pt idx="2396">
                  <c:v>384.6</c:v>
                </c:pt>
                <c:pt idx="2397">
                  <c:v>384.5</c:v>
                </c:pt>
                <c:pt idx="2398">
                  <c:v>384.4</c:v>
                </c:pt>
                <c:pt idx="2399">
                  <c:v>384.3</c:v>
                </c:pt>
                <c:pt idx="2400">
                  <c:v>384.3</c:v>
                </c:pt>
                <c:pt idx="2401">
                  <c:v>384.2</c:v>
                </c:pt>
                <c:pt idx="2402">
                  <c:v>384.1</c:v>
                </c:pt>
                <c:pt idx="2403">
                  <c:v>384</c:v>
                </c:pt>
                <c:pt idx="2404">
                  <c:v>383.9</c:v>
                </c:pt>
                <c:pt idx="2405">
                  <c:v>383.8</c:v>
                </c:pt>
                <c:pt idx="2406">
                  <c:v>383.7</c:v>
                </c:pt>
                <c:pt idx="2407">
                  <c:v>383.6</c:v>
                </c:pt>
                <c:pt idx="2408">
                  <c:v>383.5</c:v>
                </c:pt>
                <c:pt idx="2409">
                  <c:v>383.4</c:v>
                </c:pt>
                <c:pt idx="2410">
                  <c:v>383.3</c:v>
                </c:pt>
                <c:pt idx="2411">
                  <c:v>383.2</c:v>
                </c:pt>
                <c:pt idx="2412">
                  <c:v>383.1</c:v>
                </c:pt>
                <c:pt idx="2413">
                  <c:v>383.1</c:v>
                </c:pt>
                <c:pt idx="2414">
                  <c:v>383</c:v>
                </c:pt>
                <c:pt idx="2415">
                  <c:v>382.8</c:v>
                </c:pt>
                <c:pt idx="2416">
                  <c:v>382.8</c:v>
                </c:pt>
                <c:pt idx="2417">
                  <c:v>382.7</c:v>
                </c:pt>
                <c:pt idx="2418">
                  <c:v>382.6</c:v>
                </c:pt>
                <c:pt idx="2419">
                  <c:v>382.4</c:v>
                </c:pt>
                <c:pt idx="2420">
                  <c:v>382.4</c:v>
                </c:pt>
                <c:pt idx="2421">
                  <c:v>382.3</c:v>
                </c:pt>
                <c:pt idx="2422">
                  <c:v>382.1</c:v>
                </c:pt>
                <c:pt idx="2423">
                  <c:v>382.1</c:v>
                </c:pt>
                <c:pt idx="2424">
                  <c:v>382</c:v>
                </c:pt>
                <c:pt idx="2425">
                  <c:v>381.9</c:v>
                </c:pt>
                <c:pt idx="2426">
                  <c:v>381.8</c:v>
                </c:pt>
                <c:pt idx="2427">
                  <c:v>381.7</c:v>
                </c:pt>
                <c:pt idx="2428">
                  <c:v>381.7</c:v>
                </c:pt>
                <c:pt idx="2429">
                  <c:v>381.5</c:v>
                </c:pt>
                <c:pt idx="2430">
                  <c:v>381.4</c:v>
                </c:pt>
                <c:pt idx="2431">
                  <c:v>381.4</c:v>
                </c:pt>
                <c:pt idx="2432">
                  <c:v>381.2</c:v>
                </c:pt>
                <c:pt idx="2433">
                  <c:v>381.1</c:v>
                </c:pt>
                <c:pt idx="2434">
                  <c:v>381.1</c:v>
                </c:pt>
                <c:pt idx="2435">
                  <c:v>381</c:v>
                </c:pt>
                <c:pt idx="2436">
                  <c:v>380.8</c:v>
                </c:pt>
                <c:pt idx="2437">
                  <c:v>380.8</c:v>
                </c:pt>
                <c:pt idx="2438">
                  <c:v>380.7</c:v>
                </c:pt>
                <c:pt idx="2439">
                  <c:v>380.7</c:v>
                </c:pt>
                <c:pt idx="2440">
                  <c:v>380.5</c:v>
                </c:pt>
                <c:pt idx="2441">
                  <c:v>380.4</c:v>
                </c:pt>
                <c:pt idx="2442">
                  <c:v>380.3</c:v>
                </c:pt>
                <c:pt idx="2443">
                  <c:v>380.2</c:v>
                </c:pt>
                <c:pt idx="2444">
                  <c:v>380.1</c:v>
                </c:pt>
                <c:pt idx="2445">
                  <c:v>380</c:v>
                </c:pt>
                <c:pt idx="2446">
                  <c:v>379.9</c:v>
                </c:pt>
                <c:pt idx="2447">
                  <c:v>379.9</c:v>
                </c:pt>
                <c:pt idx="2448">
                  <c:v>379.7</c:v>
                </c:pt>
                <c:pt idx="2449">
                  <c:v>379.6</c:v>
                </c:pt>
                <c:pt idx="2450">
                  <c:v>379.5</c:v>
                </c:pt>
                <c:pt idx="2451">
                  <c:v>379.4</c:v>
                </c:pt>
                <c:pt idx="2452">
                  <c:v>379.3</c:v>
                </c:pt>
                <c:pt idx="2453">
                  <c:v>379.2</c:v>
                </c:pt>
                <c:pt idx="2454">
                  <c:v>379.1</c:v>
                </c:pt>
                <c:pt idx="2455">
                  <c:v>379</c:v>
                </c:pt>
                <c:pt idx="2456">
                  <c:v>379</c:v>
                </c:pt>
                <c:pt idx="2457">
                  <c:v>378.9</c:v>
                </c:pt>
                <c:pt idx="2458">
                  <c:v>378.8</c:v>
                </c:pt>
                <c:pt idx="2459">
                  <c:v>378.6</c:v>
                </c:pt>
                <c:pt idx="2460">
                  <c:v>378.6</c:v>
                </c:pt>
                <c:pt idx="2461">
                  <c:v>378.5</c:v>
                </c:pt>
                <c:pt idx="2462">
                  <c:v>378.3</c:v>
                </c:pt>
                <c:pt idx="2463">
                  <c:v>378.3</c:v>
                </c:pt>
                <c:pt idx="2464">
                  <c:v>378.2</c:v>
                </c:pt>
                <c:pt idx="2465">
                  <c:v>378</c:v>
                </c:pt>
                <c:pt idx="2466">
                  <c:v>377.9</c:v>
                </c:pt>
                <c:pt idx="2467">
                  <c:v>377.9</c:v>
                </c:pt>
                <c:pt idx="2468">
                  <c:v>377.8</c:v>
                </c:pt>
                <c:pt idx="2469">
                  <c:v>377.6</c:v>
                </c:pt>
                <c:pt idx="2470">
                  <c:v>377.6</c:v>
                </c:pt>
                <c:pt idx="2471">
                  <c:v>377.5</c:v>
                </c:pt>
                <c:pt idx="2472">
                  <c:v>377.3</c:v>
                </c:pt>
                <c:pt idx="2473">
                  <c:v>377.3</c:v>
                </c:pt>
                <c:pt idx="2474">
                  <c:v>377.2</c:v>
                </c:pt>
                <c:pt idx="2475">
                  <c:v>377.1</c:v>
                </c:pt>
                <c:pt idx="2476">
                  <c:v>377</c:v>
                </c:pt>
                <c:pt idx="2477">
                  <c:v>377</c:v>
                </c:pt>
                <c:pt idx="2478">
                  <c:v>376.9</c:v>
                </c:pt>
                <c:pt idx="2479">
                  <c:v>376.8</c:v>
                </c:pt>
                <c:pt idx="2480">
                  <c:v>376.7</c:v>
                </c:pt>
                <c:pt idx="2481">
                  <c:v>376.6</c:v>
                </c:pt>
                <c:pt idx="2482">
                  <c:v>376.4</c:v>
                </c:pt>
                <c:pt idx="2483">
                  <c:v>376.4</c:v>
                </c:pt>
                <c:pt idx="2484">
                  <c:v>376.2</c:v>
                </c:pt>
                <c:pt idx="2485">
                  <c:v>376.2</c:v>
                </c:pt>
                <c:pt idx="2486">
                  <c:v>376.1</c:v>
                </c:pt>
                <c:pt idx="2487">
                  <c:v>376</c:v>
                </c:pt>
                <c:pt idx="2488">
                  <c:v>376</c:v>
                </c:pt>
                <c:pt idx="2489">
                  <c:v>375.9</c:v>
                </c:pt>
                <c:pt idx="2490">
                  <c:v>375.8</c:v>
                </c:pt>
                <c:pt idx="2491">
                  <c:v>375.7</c:v>
                </c:pt>
                <c:pt idx="2492">
                  <c:v>375.6</c:v>
                </c:pt>
                <c:pt idx="2493">
                  <c:v>375.5</c:v>
                </c:pt>
                <c:pt idx="2494">
                  <c:v>375.4</c:v>
                </c:pt>
                <c:pt idx="2495">
                  <c:v>375.3</c:v>
                </c:pt>
                <c:pt idx="2496">
                  <c:v>375.2</c:v>
                </c:pt>
                <c:pt idx="2497">
                  <c:v>375.1</c:v>
                </c:pt>
                <c:pt idx="2498">
                  <c:v>375</c:v>
                </c:pt>
                <c:pt idx="2499">
                  <c:v>374.9</c:v>
                </c:pt>
                <c:pt idx="2500">
                  <c:v>374.8</c:v>
                </c:pt>
                <c:pt idx="2501">
                  <c:v>374.7</c:v>
                </c:pt>
                <c:pt idx="2502">
                  <c:v>374.7</c:v>
                </c:pt>
                <c:pt idx="2503">
                  <c:v>374.5</c:v>
                </c:pt>
                <c:pt idx="2504">
                  <c:v>374.4</c:v>
                </c:pt>
                <c:pt idx="2505">
                  <c:v>374.4</c:v>
                </c:pt>
                <c:pt idx="2506">
                  <c:v>374.3</c:v>
                </c:pt>
                <c:pt idx="2507">
                  <c:v>374.2</c:v>
                </c:pt>
                <c:pt idx="2508">
                  <c:v>374.1</c:v>
                </c:pt>
                <c:pt idx="2509">
                  <c:v>374</c:v>
                </c:pt>
                <c:pt idx="2510">
                  <c:v>373.9</c:v>
                </c:pt>
                <c:pt idx="2511">
                  <c:v>373.8</c:v>
                </c:pt>
                <c:pt idx="2512">
                  <c:v>373.8</c:v>
                </c:pt>
                <c:pt idx="2513">
                  <c:v>373.7</c:v>
                </c:pt>
                <c:pt idx="2514">
                  <c:v>373.5</c:v>
                </c:pt>
                <c:pt idx="2515">
                  <c:v>373.5</c:v>
                </c:pt>
                <c:pt idx="2516">
                  <c:v>373.3</c:v>
                </c:pt>
                <c:pt idx="2517">
                  <c:v>373.2</c:v>
                </c:pt>
                <c:pt idx="2518">
                  <c:v>373.1</c:v>
                </c:pt>
                <c:pt idx="2519">
                  <c:v>373.1</c:v>
                </c:pt>
                <c:pt idx="2520">
                  <c:v>372.9</c:v>
                </c:pt>
                <c:pt idx="2521">
                  <c:v>372.9</c:v>
                </c:pt>
                <c:pt idx="2522">
                  <c:v>372.8</c:v>
                </c:pt>
                <c:pt idx="2523">
                  <c:v>372.7</c:v>
                </c:pt>
                <c:pt idx="2524">
                  <c:v>372.7</c:v>
                </c:pt>
                <c:pt idx="2525">
                  <c:v>372.5</c:v>
                </c:pt>
                <c:pt idx="2526">
                  <c:v>372.5</c:v>
                </c:pt>
                <c:pt idx="2527">
                  <c:v>372.4</c:v>
                </c:pt>
                <c:pt idx="2528">
                  <c:v>372.2</c:v>
                </c:pt>
                <c:pt idx="2529">
                  <c:v>372.2</c:v>
                </c:pt>
                <c:pt idx="2530">
                  <c:v>372.1</c:v>
                </c:pt>
                <c:pt idx="2531">
                  <c:v>372.1</c:v>
                </c:pt>
                <c:pt idx="2532">
                  <c:v>372</c:v>
                </c:pt>
                <c:pt idx="2533">
                  <c:v>371.9</c:v>
                </c:pt>
                <c:pt idx="2534">
                  <c:v>371.8</c:v>
                </c:pt>
                <c:pt idx="2535">
                  <c:v>371.8</c:v>
                </c:pt>
                <c:pt idx="2536">
                  <c:v>371.6</c:v>
                </c:pt>
                <c:pt idx="2537">
                  <c:v>371.6</c:v>
                </c:pt>
                <c:pt idx="2538">
                  <c:v>371.5</c:v>
                </c:pt>
                <c:pt idx="2539">
                  <c:v>371.4</c:v>
                </c:pt>
                <c:pt idx="2540">
                  <c:v>371.4</c:v>
                </c:pt>
                <c:pt idx="2541">
                  <c:v>371.3</c:v>
                </c:pt>
                <c:pt idx="2542">
                  <c:v>371.2</c:v>
                </c:pt>
                <c:pt idx="2543">
                  <c:v>371.1</c:v>
                </c:pt>
                <c:pt idx="2544">
                  <c:v>371</c:v>
                </c:pt>
                <c:pt idx="2545">
                  <c:v>370.9</c:v>
                </c:pt>
                <c:pt idx="2546">
                  <c:v>370.8</c:v>
                </c:pt>
                <c:pt idx="2547">
                  <c:v>370.8</c:v>
                </c:pt>
                <c:pt idx="2548">
                  <c:v>370.6</c:v>
                </c:pt>
                <c:pt idx="2549">
                  <c:v>370.5</c:v>
                </c:pt>
                <c:pt idx="2550">
                  <c:v>370.4</c:v>
                </c:pt>
                <c:pt idx="2551">
                  <c:v>370.4</c:v>
                </c:pt>
                <c:pt idx="2552">
                  <c:v>370.3</c:v>
                </c:pt>
                <c:pt idx="2553">
                  <c:v>370.1</c:v>
                </c:pt>
                <c:pt idx="2554">
                  <c:v>370.1</c:v>
                </c:pt>
                <c:pt idx="2555">
                  <c:v>370</c:v>
                </c:pt>
                <c:pt idx="2556">
                  <c:v>369.9</c:v>
                </c:pt>
                <c:pt idx="2557">
                  <c:v>369.7</c:v>
                </c:pt>
                <c:pt idx="2558">
                  <c:v>369.7</c:v>
                </c:pt>
                <c:pt idx="2559">
                  <c:v>369.6</c:v>
                </c:pt>
                <c:pt idx="2560">
                  <c:v>369.4</c:v>
                </c:pt>
                <c:pt idx="2561">
                  <c:v>369.4</c:v>
                </c:pt>
                <c:pt idx="2562">
                  <c:v>369.3</c:v>
                </c:pt>
                <c:pt idx="2563">
                  <c:v>369.3</c:v>
                </c:pt>
                <c:pt idx="2564">
                  <c:v>369.2</c:v>
                </c:pt>
                <c:pt idx="2565">
                  <c:v>369</c:v>
                </c:pt>
                <c:pt idx="2566">
                  <c:v>369</c:v>
                </c:pt>
                <c:pt idx="2567">
                  <c:v>368.9</c:v>
                </c:pt>
                <c:pt idx="2568">
                  <c:v>368.7</c:v>
                </c:pt>
                <c:pt idx="2569">
                  <c:v>368.7</c:v>
                </c:pt>
                <c:pt idx="2570">
                  <c:v>368.7</c:v>
                </c:pt>
                <c:pt idx="2571">
                  <c:v>368.6</c:v>
                </c:pt>
                <c:pt idx="2572">
                  <c:v>368.4</c:v>
                </c:pt>
                <c:pt idx="2573">
                  <c:v>368.3</c:v>
                </c:pt>
                <c:pt idx="2574">
                  <c:v>368.3</c:v>
                </c:pt>
                <c:pt idx="2575">
                  <c:v>368.1</c:v>
                </c:pt>
                <c:pt idx="2576">
                  <c:v>368</c:v>
                </c:pt>
                <c:pt idx="2577">
                  <c:v>368</c:v>
                </c:pt>
                <c:pt idx="2578">
                  <c:v>367.8</c:v>
                </c:pt>
                <c:pt idx="2579">
                  <c:v>367.7</c:v>
                </c:pt>
                <c:pt idx="2580">
                  <c:v>367.7</c:v>
                </c:pt>
                <c:pt idx="2581">
                  <c:v>367.6</c:v>
                </c:pt>
                <c:pt idx="2582">
                  <c:v>367.6</c:v>
                </c:pt>
                <c:pt idx="2583">
                  <c:v>367.4</c:v>
                </c:pt>
                <c:pt idx="2584">
                  <c:v>367.3</c:v>
                </c:pt>
                <c:pt idx="2585">
                  <c:v>367.2</c:v>
                </c:pt>
                <c:pt idx="2586">
                  <c:v>367.1</c:v>
                </c:pt>
                <c:pt idx="2587">
                  <c:v>367</c:v>
                </c:pt>
                <c:pt idx="2588">
                  <c:v>367</c:v>
                </c:pt>
                <c:pt idx="2589">
                  <c:v>366.9</c:v>
                </c:pt>
                <c:pt idx="2590">
                  <c:v>366.8</c:v>
                </c:pt>
                <c:pt idx="2591">
                  <c:v>366.7</c:v>
                </c:pt>
                <c:pt idx="2592">
                  <c:v>366.6</c:v>
                </c:pt>
                <c:pt idx="2593">
                  <c:v>366.5</c:v>
                </c:pt>
                <c:pt idx="2594">
                  <c:v>366.4</c:v>
                </c:pt>
                <c:pt idx="2595">
                  <c:v>366.2</c:v>
                </c:pt>
                <c:pt idx="2596">
                  <c:v>366.2</c:v>
                </c:pt>
                <c:pt idx="2597">
                  <c:v>366.2</c:v>
                </c:pt>
                <c:pt idx="2598">
                  <c:v>366</c:v>
                </c:pt>
                <c:pt idx="2599">
                  <c:v>365.9</c:v>
                </c:pt>
                <c:pt idx="2600">
                  <c:v>365.8</c:v>
                </c:pt>
                <c:pt idx="2601">
                  <c:v>365.8</c:v>
                </c:pt>
                <c:pt idx="2602">
                  <c:v>365.7</c:v>
                </c:pt>
                <c:pt idx="2603">
                  <c:v>365.6</c:v>
                </c:pt>
                <c:pt idx="2604">
                  <c:v>365.5</c:v>
                </c:pt>
                <c:pt idx="2605">
                  <c:v>365.4</c:v>
                </c:pt>
                <c:pt idx="2606">
                  <c:v>365.3</c:v>
                </c:pt>
                <c:pt idx="2607">
                  <c:v>365.2</c:v>
                </c:pt>
                <c:pt idx="2608">
                  <c:v>365.1</c:v>
                </c:pt>
                <c:pt idx="2609">
                  <c:v>365.1</c:v>
                </c:pt>
                <c:pt idx="2610">
                  <c:v>364.9</c:v>
                </c:pt>
                <c:pt idx="2611">
                  <c:v>364.9</c:v>
                </c:pt>
                <c:pt idx="2612">
                  <c:v>364.8</c:v>
                </c:pt>
                <c:pt idx="2613">
                  <c:v>364.7</c:v>
                </c:pt>
                <c:pt idx="2614">
                  <c:v>364.5</c:v>
                </c:pt>
                <c:pt idx="2615">
                  <c:v>364.5</c:v>
                </c:pt>
                <c:pt idx="2616">
                  <c:v>364.4</c:v>
                </c:pt>
                <c:pt idx="2617">
                  <c:v>364.3</c:v>
                </c:pt>
                <c:pt idx="2618">
                  <c:v>364.2</c:v>
                </c:pt>
                <c:pt idx="2619">
                  <c:v>364.1</c:v>
                </c:pt>
                <c:pt idx="2620">
                  <c:v>364.1</c:v>
                </c:pt>
                <c:pt idx="2621">
                  <c:v>364</c:v>
                </c:pt>
                <c:pt idx="2622">
                  <c:v>363.9</c:v>
                </c:pt>
                <c:pt idx="2623">
                  <c:v>363.9</c:v>
                </c:pt>
                <c:pt idx="2624">
                  <c:v>363.8</c:v>
                </c:pt>
                <c:pt idx="2625">
                  <c:v>363.5</c:v>
                </c:pt>
                <c:pt idx="2626">
                  <c:v>363.5</c:v>
                </c:pt>
                <c:pt idx="2627">
                  <c:v>363.4</c:v>
                </c:pt>
                <c:pt idx="2628">
                  <c:v>363.4</c:v>
                </c:pt>
                <c:pt idx="2629">
                  <c:v>363.2</c:v>
                </c:pt>
                <c:pt idx="2630">
                  <c:v>363.2</c:v>
                </c:pt>
                <c:pt idx="2631">
                  <c:v>363.2</c:v>
                </c:pt>
                <c:pt idx="2632">
                  <c:v>363</c:v>
                </c:pt>
                <c:pt idx="2633">
                  <c:v>362.9</c:v>
                </c:pt>
                <c:pt idx="2634">
                  <c:v>362.9</c:v>
                </c:pt>
                <c:pt idx="2635">
                  <c:v>362.7</c:v>
                </c:pt>
                <c:pt idx="2636">
                  <c:v>362.6</c:v>
                </c:pt>
                <c:pt idx="2637">
                  <c:v>362.5</c:v>
                </c:pt>
                <c:pt idx="2638">
                  <c:v>362.5</c:v>
                </c:pt>
                <c:pt idx="2639">
                  <c:v>362.4</c:v>
                </c:pt>
                <c:pt idx="2640">
                  <c:v>362.3</c:v>
                </c:pt>
                <c:pt idx="2641">
                  <c:v>362.3</c:v>
                </c:pt>
                <c:pt idx="2642">
                  <c:v>362.2</c:v>
                </c:pt>
                <c:pt idx="2643">
                  <c:v>362.1</c:v>
                </c:pt>
                <c:pt idx="2644">
                  <c:v>362</c:v>
                </c:pt>
                <c:pt idx="2645">
                  <c:v>361.9</c:v>
                </c:pt>
                <c:pt idx="2646">
                  <c:v>361.9</c:v>
                </c:pt>
                <c:pt idx="2647">
                  <c:v>361.8</c:v>
                </c:pt>
                <c:pt idx="2648">
                  <c:v>361.7</c:v>
                </c:pt>
                <c:pt idx="2649">
                  <c:v>361.6</c:v>
                </c:pt>
                <c:pt idx="2650">
                  <c:v>361.5</c:v>
                </c:pt>
                <c:pt idx="2651">
                  <c:v>361.4</c:v>
                </c:pt>
                <c:pt idx="2652">
                  <c:v>361.3</c:v>
                </c:pt>
                <c:pt idx="2653">
                  <c:v>361.1</c:v>
                </c:pt>
                <c:pt idx="2654">
                  <c:v>361.1</c:v>
                </c:pt>
                <c:pt idx="2655">
                  <c:v>361</c:v>
                </c:pt>
                <c:pt idx="2656">
                  <c:v>360.9</c:v>
                </c:pt>
                <c:pt idx="2657">
                  <c:v>360.9</c:v>
                </c:pt>
                <c:pt idx="2658">
                  <c:v>360.8</c:v>
                </c:pt>
                <c:pt idx="2659">
                  <c:v>360.8</c:v>
                </c:pt>
                <c:pt idx="2660">
                  <c:v>360.6</c:v>
                </c:pt>
                <c:pt idx="2661">
                  <c:v>360.5</c:v>
                </c:pt>
                <c:pt idx="2662">
                  <c:v>360.4</c:v>
                </c:pt>
                <c:pt idx="2663">
                  <c:v>360.4</c:v>
                </c:pt>
                <c:pt idx="2664">
                  <c:v>360.3</c:v>
                </c:pt>
                <c:pt idx="2665">
                  <c:v>360.1</c:v>
                </c:pt>
                <c:pt idx="2666">
                  <c:v>360.1</c:v>
                </c:pt>
                <c:pt idx="2667">
                  <c:v>360</c:v>
                </c:pt>
                <c:pt idx="2668">
                  <c:v>359.9</c:v>
                </c:pt>
                <c:pt idx="2669">
                  <c:v>359.8</c:v>
                </c:pt>
                <c:pt idx="2670">
                  <c:v>359.8</c:v>
                </c:pt>
                <c:pt idx="2671">
                  <c:v>359.7</c:v>
                </c:pt>
                <c:pt idx="2672">
                  <c:v>359.5</c:v>
                </c:pt>
                <c:pt idx="2673">
                  <c:v>359.5</c:v>
                </c:pt>
                <c:pt idx="2674">
                  <c:v>359.4</c:v>
                </c:pt>
                <c:pt idx="2675">
                  <c:v>359.3</c:v>
                </c:pt>
                <c:pt idx="2676">
                  <c:v>359.3</c:v>
                </c:pt>
                <c:pt idx="2677">
                  <c:v>359.2</c:v>
                </c:pt>
                <c:pt idx="2678">
                  <c:v>359.1</c:v>
                </c:pt>
                <c:pt idx="2679">
                  <c:v>359.1</c:v>
                </c:pt>
                <c:pt idx="2680">
                  <c:v>359</c:v>
                </c:pt>
                <c:pt idx="2681">
                  <c:v>358.8</c:v>
                </c:pt>
                <c:pt idx="2682">
                  <c:v>358.8</c:v>
                </c:pt>
                <c:pt idx="2683">
                  <c:v>358.7</c:v>
                </c:pt>
                <c:pt idx="2684">
                  <c:v>358.6</c:v>
                </c:pt>
                <c:pt idx="2685">
                  <c:v>358.5</c:v>
                </c:pt>
                <c:pt idx="2686">
                  <c:v>358.4</c:v>
                </c:pt>
                <c:pt idx="2687">
                  <c:v>358.3</c:v>
                </c:pt>
                <c:pt idx="2688">
                  <c:v>358.2</c:v>
                </c:pt>
                <c:pt idx="2689">
                  <c:v>358.1</c:v>
                </c:pt>
                <c:pt idx="2690">
                  <c:v>358</c:v>
                </c:pt>
                <c:pt idx="2691">
                  <c:v>357.9</c:v>
                </c:pt>
                <c:pt idx="2692">
                  <c:v>357.8</c:v>
                </c:pt>
                <c:pt idx="2693">
                  <c:v>357.8</c:v>
                </c:pt>
                <c:pt idx="2694">
                  <c:v>357.7</c:v>
                </c:pt>
                <c:pt idx="2695">
                  <c:v>357.6</c:v>
                </c:pt>
                <c:pt idx="2696">
                  <c:v>357.5</c:v>
                </c:pt>
                <c:pt idx="2697">
                  <c:v>357.5</c:v>
                </c:pt>
                <c:pt idx="2698">
                  <c:v>357.4</c:v>
                </c:pt>
                <c:pt idx="2699">
                  <c:v>357.4</c:v>
                </c:pt>
                <c:pt idx="2700">
                  <c:v>357.2</c:v>
                </c:pt>
                <c:pt idx="2701">
                  <c:v>357.1</c:v>
                </c:pt>
                <c:pt idx="2702">
                  <c:v>357</c:v>
                </c:pt>
                <c:pt idx="2703">
                  <c:v>356.9</c:v>
                </c:pt>
                <c:pt idx="2704">
                  <c:v>356.9</c:v>
                </c:pt>
                <c:pt idx="2705">
                  <c:v>356.8</c:v>
                </c:pt>
                <c:pt idx="2706">
                  <c:v>356.7</c:v>
                </c:pt>
                <c:pt idx="2707">
                  <c:v>356.6</c:v>
                </c:pt>
                <c:pt idx="2708">
                  <c:v>356.5</c:v>
                </c:pt>
                <c:pt idx="2709">
                  <c:v>356.4</c:v>
                </c:pt>
                <c:pt idx="2710">
                  <c:v>356.3</c:v>
                </c:pt>
                <c:pt idx="2711">
                  <c:v>356.2</c:v>
                </c:pt>
                <c:pt idx="2712">
                  <c:v>356.1</c:v>
                </c:pt>
                <c:pt idx="2713">
                  <c:v>356</c:v>
                </c:pt>
                <c:pt idx="2714">
                  <c:v>355.9</c:v>
                </c:pt>
                <c:pt idx="2715">
                  <c:v>355.9</c:v>
                </c:pt>
                <c:pt idx="2716">
                  <c:v>355.8</c:v>
                </c:pt>
                <c:pt idx="2717">
                  <c:v>355.7</c:v>
                </c:pt>
                <c:pt idx="2718">
                  <c:v>355.6</c:v>
                </c:pt>
                <c:pt idx="2719">
                  <c:v>355.5</c:v>
                </c:pt>
                <c:pt idx="2720">
                  <c:v>355.4</c:v>
                </c:pt>
                <c:pt idx="2721">
                  <c:v>355.3</c:v>
                </c:pt>
                <c:pt idx="2722">
                  <c:v>355.3</c:v>
                </c:pt>
                <c:pt idx="2723">
                  <c:v>355.2</c:v>
                </c:pt>
                <c:pt idx="2724">
                  <c:v>355</c:v>
                </c:pt>
                <c:pt idx="2725">
                  <c:v>355</c:v>
                </c:pt>
                <c:pt idx="2726">
                  <c:v>355</c:v>
                </c:pt>
                <c:pt idx="2727">
                  <c:v>354.9</c:v>
                </c:pt>
                <c:pt idx="2728">
                  <c:v>354.8</c:v>
                </c:pt>
                <c:pt idx="2729">
                  <c:v>354.7</c:v>
                </c:pt>
                <c:pt idx="2730">
                  <c:v>354.6</c:v>
                </c:pt>
                <c:pt idx="2731">
                  <c:v>354.5</c:v>
                </c:pt>
                <c:pt idx="2732">
                  <c:v>354.4</c:v>
                </c:pt>
                <c:pt idx="2733">
                  <c:v>354.3</c:v>
                </c:pt>
                <c:pt idx="2734">
                  <c:v>354.3</c:v>
                </c:pt>
                <c:pt idx="2735">
                  <c:v>354.2</c:v>
                </c:pt>
                <c:pt idx="2736">
                  <c:v>354.1</c:v>
                </c:pt>
                <c:pt idx="2737">
                  <c:v>354</c:v>
                </c:pt>
                <c:pt idx="2738">
                  <c:v>353.9</c:v>
                </c:pt>
                <c:pt idx="2739">
                  <c:v>353.9</c:v>
                </c:pt>
                <c:pt idx="2740">
                  <c:v>353.7</c:v>
                </c:pt>
                <c:pt idx="2741">
                  <c:v>353.6</c:v>
                </c:pt>
                <c:pt idx="2742">
                  <c:v>353.6</c:v>
                </c:pt>
                <c:pt idx="2743">
                  <c:v>353.5</c:v>
                </c:pt>
                <c:pt idx="2744">
                  <c:v>353.4</c:v>
                </c:pt>
                <c:pt idx="2745">
                  <c:v>353.4</c:v>
                </c:pt>
                <c:pt idx="2746">
                  <c:v>353.3</c:v>
                </c:pt>
                <c:pt idx="2747">
                  <c:v>353.3</c:v>
                </c:pt>
                <c:pt idx="2748">
                  <c:v>353.1</c:v>
                </c:pt>
                <c:pt idx="2749">
                  <c:v>353</c:v>
                </c:pt>
                <c:pt idx="2750">
                  <c:v>352.9</c:v>
                </c:pt>
                <c:pt idx="2751">
                  <c:v>352.8</c:v>
                </c:pt>
                <c:pt idx="2752">
                  <c:v>352.7</c:v>
                </c:pt>
                <c:pt idx="2753">
                  <c:v>352.7</c:v>
                </c:pt>
                <c:pt idx="2754">
                  <c:v>352.6</c:v>
                </c:pt>
                <c:pt idx="2755">
                  <c:v>352.6</c:v>
                </c:pt>
                <c:pt idx="2756">
                  <c:v>352.4</c:v>
                </c:pt>
                <c:pt idx="2757">
                  <c:v>352.3</c:v>
                </c:pt>
                <c:pt idx="2758">
                  <c:v>352.2</c:v>
                </c:pt>
                <c:pt idx="2759">
                  <c:v>352.1</c:v>
                </c:pt>
                <c:pt idx="2760">
                  <c:v>352.1</c:v>
                </c:pt>
                <c:pt idx="2761">
                  <c:v>352</c:v>
                </c:pt>
                <c:pt idx="2762">
                  <c:v>351.9</c:v>
                </c:pt>
                <c:pt idx="2763">
                  <c:v>351.9</c:v>
                </c:pt>
                <c:pt idx="2764">
                  <c:v>351.8</c:v>
                </c:pt>
                <c:pt idx="2765">
                  <c:v>351.7</c:v>
                </c:pt>
                <c:pt idx="2766">
                  <c:v>351.5</c:v>
                </c:pt>
                <c:pt idx="2767">
                  <c:v>351.5</c:v>
                </c:pt>
                <c:pt idx="2768">
                  <c:v>351.5</c:v>
                </c:pt>
                <c:pt idx="2769">
                  <c:v>351.5</c:v>
                </c:pt>
                <c:pt idx="2770">
                  <c:v>351.4</c:v>
                </c:pt>
                <c:pt idx="2771">
                  <c:v>351.2</c:v>
                </c:pt>
                <c:pt idx="2772">
                  <c:v>351.2</c:v>
                </c:pt>
                <c:pt idx="2773">
                  <c:v>351.2</c:v>
                </c:pt>
                <c:pt idx="2774">
                  <c:v>351.1</c:v>
                </c:pt>
                <c:pt idx="2775">
                  <c:v>350.9</c:v>
                </c:pt>
                <c:pt idx="2776">
                  <c:v>350.8</c:v>
                </c:pt>
                <c:pt idx="2777">
                  <c:v>350.8</c:v>
                </c:pt>
                <c:pt idx="2778">
                  <c:v>350.7</c:v>
                </c:pt>
                <c:pt idx="2779">
                  <c:v>350.7</c:v>
                </c:pt>
                <c:pt idx="2780">
                  <c:v>350.5</c:v>
                </c:pt>
                <c:pt idx="2781">
                  <c:v>350.5</c:v>
                </c:pt>
                <c:pt idx="2782">
                  <c:v>350.5</c:v>
                </c:pt>
                <c:pt idx="2783">
                  <c:v>350.4</c:v>
                </c:pt>
                <c:pt idx="2784">
                  <c:v>350.2</c:v>
                </c:pt>
                <c:pt idx="2785">
                  <c:v>350.2</c:v>
                </c:pt>
                <c:pt idx="2786">
                  <c:v>350.1</c:v>
                </c:pt>
                <c:pt idx="2787">
                  <c:v>350.1</c:v>
                </c:pt>
                <c:pt idx="2788">
                  <c:v>349.9</c:v>
                </c:pt>
                <c:pt idx="2789">
                  <c:v>349.9</c:v>
                </c:pt>
                <c:pt idx="2790">
                  <c:v>349.8</c:v>
                </c:pt>
                <c:pt idx="2791">
                  <c:v>349.7</c:v>
                </c:pt>
                <c:pt idx="2792">
                  <c:v>349.6</c:v>
                </c:pt>
                <c:pt idx="2793">
                  <c:v>349.5</c:v>
                </c:pt>
                <c:pt idx="2794">
                  <c:v>349.5</c:v>
                </c:pt>
                <c:pt idx="2795">
                  <c:v>349.5</c:v>
                </c:pt>
                <c:pt idx="2796">
                  <c:v>349.3</c:v>
                </c:pt>
                <c:pt idx="2797">
                  <c:v>349.3</c:v>
                </c:pt>
                <c:pt idx="2798">
                  <c:v>349.2</c:v>
                </c:pt>
                <c:pt idx="2799">
                  <c:v>349.2</c:v>
                </c:pt>
                <c:pt idx="2800">
                  <c:v>349.1</c:v>
                </c:pt>
                <c:pt idx="2801">
                  <c:v>349.1</c:v>
                </c:pt>
                <c:pt idx="2802">
                  <c:v>348.9</c:v>
                </c:pt>
                <c:pt idx="2803">
                  <c:v>348.8</c:v>
                </c:pt>
                <c:pt idx="2804">
                  <c:v>348.8</c:v>
                </c:pt>
                <c:pt idx="2805">
                  <c:v>348.6</c:v>
                </c:pt>
                <c:pt idx="2806">
                  <c:v>348.6</c:v>
                </c:pt>
                <c:pt idx="2807">
                  <c:v>348.6</c:v>
                </c:pt>
                <c:pt idx="2808">
                  <c:v>348.5</c:v>
                </c:pt>
                <c:pt idx="2809">
                  <c:v>348.3</c:v>
                </c:pt>
                <c:pt idx="2810">
                  <c:v>348.2</c:v>
                </c:pt>
                <c:pt idx="2811">
                  <c:v>348.2</c:v>
                </c:pt>
                <c:pt idx="2812">
                  <c:v>348.2</c:v>
                </c:pt>
                <c:pt idx="2813">
                  <c:v>348</c:v>
                </c:pt>
                <c:pt idx="2814">
                  <c:v>347.9</c:v>
                </c:pt>
                <c:pt idx="2815">
                  <c:v>347.9</c:v>
                </c:pt>
                <c:pt idx="2816">
                  <c:v>347.7</c:v>
                </c:pt>
                <c:pt idx="2817">
                  <c:v>347.7</c:v>
                </c:pt>
                <c:pt idx="2818">
                  <c:v>347.6</c:v>
                </c:pt>
                <c:pt idx="2819">
                  <c:v>347.5</c:v>
                </c:pt>
                <c:pt idx="2820">
                  <c:v>347.5</c:v>
                </c:pt>
                <c:pt idx="2821">
                  <c:v>347.4</c:v>
                </c:pt>
                <c:pt idx="2822">
                  <c:v>347.3</c:v>
                </c:pt>
                <c:pt idx="2823">
                  <c:v>347.2</c:v>
                </c:pt>
                <c:pt idx="2824">
                  <c:v>347</c:v>
                </c:pt>
                <c:pt idx="2825">
                  <c:v>347</c:v>
                </c:pt>
                <c:pt idx="2826">
                  <c:v>347</c:v>
                </c:pt>
                <c:pt idx="2827">
                  <c:v>346.9</c:v>
                </c:pt>
                <c:pt idx="2828">
                  <c:v>346.9</c:v>
                </c:pt>
                <c:pt idx="2829">
                  <c:v>346.7</c:v>
                </c:pt>
                <c:pt idx="2830">
                  <c:v>346.7</c:v>
                </c:pt>
                <c:pt idx="2831">
                  <c:v>346.6</c:v>
                </c:pt>
                <c:pt idx="2832">
                  <c:v>346.5</c:v>
                </c:pt>
                <c:pt idx="2833">
                  <c:v>346.4</c:v>
                </c:pt>
                <c:pt idx="2834">
                  <c:v>346.3</c:v>
                </c:pt>
                <c:pt idx="2835">
                  <c:v>346.3</c:v>
                </c:pt>
                <c:pt idx="2836">
                  <c:v>346.1</c:v>
                </c:pt>
                <c:pt idx="2837">
                  <c:v>346.1</c:v>
                </c:pt>
                <c:pt idx="2838">
                  <c:v>346</c:v>
                </c:pt>
                <c:pt idx="2839">
                  <c:v>345.9</c:v>
                </c:pt>
                <c:pt idx="2840">
                  <c:v>345.9</c:v>
                </c:pt>
                <c:pt idx="2841">
                  <c:v>345.7</c:v>
                </c:pt>
                <c:pt idx="2842">
                  <c:v>345.7</c:v>
                </c:pt>
                <c:pt idx="2843">
                  <c:v>345.7</c:v>
                </c:pt>
                <c:pt idx="2844">
                  <c:v>345.6</c:v>
                </c:pt>
                <c:pt idx="2845">
                  <c:v>345.5</c:v>
                </c:pt>
                <c:pt idx="2846">
                  <c:v>345.4</c:v>
                </c:pt>
                <c:pt idx="2847">
                  <c:v>345.3</c:v>
                </c:pt>
                <c:pt idx="2848">
                  <c:v>345.2</c:v>
                </c:pt>
                <c:pt idx="2849">
                  <c:v>345.1</c:v>
                </c:pt>
                <c:pt idx="2850">
                  <c:v>345</c:v>
                </c:pt>
                <c:pt idx="2851">
                  <c:v>345</c:v>
                </c:pt>
                <c:pt idx="2852">
                  <c:v>344.9</c:v>
                </c:pt>
                <c:pt idx="2853">
                  <c:v>344.8</c:v>
                </c:pt>
                <c:pt idx="2854">
                  <c:v>344.7</c:v>
                </c:pt>
                <c:pt idx="2855">
                  <c:v>344.6</c:v>
                </c:pt>
                <c:pt idx="2856">
                  <c:v>344.6</c:v>
                </c:pt>
                <c:pt idx="2857">
                  <c:v>344.5</c:v>
                </c:pt>
                <c:pt idx="2858">
                  <c:v>344.4</c:v>
                </c:pt>
                <c:pt idx="2859">
                  <c:v>344.3</c:v>
                </c:pt>
                <c:pt idx="2860">
                  <c:v>344.2</c:v>
                </c:pt>
                <c:pt idx="2861">
                  <c:v>344.3</c:v>
                </c:pt>
                <c:pt idx="2862">
                  <c:v>344.1</c:v>
                </c:pt>
                <c:pt idx="2863">
                  <c:v>344</c:v>
                </c:pt>
                <c:pt idx="2864">
                  <c:v>344</c:v>
                </c:pt>
                <c:pt idx="2865">
                  <c:v>343.9</c:v>
                </c:pt>
                <c:pt idx="2866">
                  <c:v>343.8</c:v>
                </c:pt>
                <c:pt idx="2867">
                  <c:v>343.7</c:v>
                </c:pt>
                <c:pt idx="2868">
                  <c:v>343.7</c:v>
                </c:pt>
                <c:pt idx="2869">
                  <c:v>343.6</c:v>
                </c:pt>
                <c:pt idx="2870">
                  <c:v>343.5</c:v>
                </c:pt>
                <c:pt idx="2871">
                  <c:v>343.4</c:v>
                </c:pt>
                <c:pt idx="2872">
                  <c:v>343.3</c:v>
                </c:pt>
                <c:pt idx="2873">
                  <c:v>343.3</c:v>
                </c:pt>
                <c:pt idx="2874">
                  <c:v>343.2</c:v>
                </c:pt>
                <c:pt idx="2875">
                  <c:v>343.1</c:v>
                </c:pt>
                <c:pt idx="2876">
                  <c:v>343</c:v>
                </c:pt>
                <c:pt idx="2877">
                  <c:v>342.9</c:v>
                </c:pt>
                <c:pt idx="2878">
                  <c:v>342.8</c:v>
                </c:pt>
                <c:pt idx="2879">
                  <c:v>342.8</c:v>
                </c:pt>
                <c:pt idx="2880">
                  <c:v>342.6</c:v>
                </c:pt>
                <c:pt idx="2881">
                  <c:v>342.6</c:v>
                </c:pt>
                <c:pt idx="2882">
                  <c:v>342.5</c:v>
                </c:pt>
                <c:pt idx="2883">
                  <c:v>342.6</c:v>
                </c:pt>
                <c:pt idx="2884">
                  <c:v>342.5</c:v>
                </c:pt>
                <c:pt idx="2885">
                  <c:v>342.4</c:v>
                </c:pt>
                <c:pt idx="2886">
                  <c:v>342.4</c:v>
                </c:pt>
                <c:pt idx="2887">
                  <c:v>342.3</c:v>
                </c:pt>
                <c:pt idx="2888">
                  <c:v>342.2</c:v>
                </c:pt>
                <c:pt idx="2889">
                  <c:v>342.1</c:v>
                </c:pt>
                <c:pt idx="2890">
                  <c:v>342</c:v>
                </c:pt>
                <c:pt idx="2891">
                  <c:v>341.9</c:v>
                </c:pt>
                <c:pt idx="2892">
                  <c:v>341.9</c:v>
                </c:pt>
                <c:pt idx="2893">
                  <c:v>341.8</c:v>
                </c:pt>
                <c:pt idx="2894">
                  <c:v>341.8</c:v>
                </c:pt>
                <c:pt idx="2895">
                  <c:v>341.6</c:v>
                </c:pt>
                <c:pt idx="2896">
                  <c:v>341.6</c:v>
                </c:pt>
                <c:pt idx="2897">
                  <c:v>341.5</c:v>
                </c:pt>
                <c:pt idx="2898">
                  <c:v>341.5</c:v>
                </c:pt>
                <c:pt idx="2899">
                  <c:v>341.4</c:v>
                </c:pt>
                <c:pt idx="2900">
                  <c:v>341.3</c:v>
                </c:pt>
                <c:pt idx="2901">
                  <c:v>341.2</c:v>
                </c:pt>
                <c:pt idx="2902">
                  <c:v>341.2</c:v>
                </c:pt>
                <c:pt idx="2903">
                  <c:v>341.1</c:v>
                </c:pt>
                <c:pt idx="2904">
                  <c:v>341</c:v>
                </c:pt>
                <c:pt idx="2905">
                  <c:v>340.9</c:v>
                </c:pt>
                <c:pt idx="2906">
                  <c:v>340.9</c:v>
                </c:pt>
                <c:pt idx="2907">
                  <c:v>340.8</c:v>
                </c:pt>
                <c:pt idx="2908">
                  <c:v>340.7</c:v>
                </c:pt>
                <c:pt idx="2909">
                  <c:v>340.6</c:v>
                </c:pt>
                <c:pt idx="2910">
                  <c:v>340.5</c:v>
                </c:pt>
                <c:pt idx="2911">
                  <c:v>340.5</c:v>
                </c:pt>
                <c:pt idx="2912">
                  <c:v>340.4</c:v>
                </c:pt>
                <c:pt idx="2913">
                  <c:v>340.3</c:v>
                </c:pt>
                <c:pt idx="2914">
                  <c:v>340.2</c:v>
                </c:pt>
                <c:pt idx="2915">
                  <c:v>340.2</c:v>
                </c:pt>
                <c:pt idx="2916">
                  <c:v>340.1</c:v>
                </c:pt>
                <c:pt idx="2917">
                  <c:v>340</c:v>
                </c:pt>
                <c:pt idx="2918">
                  <c:v>339.9</c:v>
                </c:pt>
                <c:pt idx="2919">
                  <c:v>339.9</c:v>
                </c:pt>
                <c:pt idx="2920">
                  <c:v>339.8</c:v>
                </c:pt>
                <c:pt idx="2921">
                  <c:v>339.8</c:v>
                </c:pt>
                <c:pt idx="2922">
                  <c:v>339.7</c:v>
                </c:pt>
                <c:pt idx="2923">
                  <c:v>339.6</c:v>
                </c:pt>
                <c:pt idx="2924">
                  <c:v>339.5</c:v>
                </c:pt>
                <c:pt idx="2925">
                  <c:v>339.4</c:v>
                </c:pt>
                <c:pt idx="2926">
                  <c:v>339.4</c:v>
                </c:pt>
                <c:pt idx="2927">
                  <c:v>339.3</c:v>
                </c:pt>
                <c:pt idx="2928">
                  <c:v>339.2</c:v>
                </c:pt>
                <c:pt idx="2929">
                  <c:v>339.2</c:v>
                </c:pt>
                <c:pt idx="2930">
                  <c:v>339</c:v>
                </c:pt>
                <c:pt idx="2931">
                  <c:v>339</c:v>
                </c:pt>
                <c:pt idx="2932">
                  <c:v>338.9</c:v>
                </c:pt>
                <c:pt idx="2933">
                  <c:v>338.8</c:v>
                </c:pt>
                <c:pt idx="2934">
                  <c:v>338.7</c:v>
                </c:pt>
                <c:pt idx="2935">
                  <c:v>338.7</c:v>
                </c:pt>
                <c:pt idx="2936">
                  <c:v>338.7</c:v>
                </c:pt>
                <c:pt idx="2937">
                  <c:v>338.6</c:v>
                </c:pt>
                <c:pt idx="2938">
                  <c:v>338.4</c:v>
                </c:pt>
                <c:pt idx="2939">
                  <c:v>338.4</c:v>
                </c:pt>
                <c:pt idx="2940">
                  <c:v>338.3</c:v>
                </c:pt>
                <c:pt idx="2941">
                  <c:v>338.3</c:v>
                </c:pt>
                <c:pt idx="2942">
                  <c:v>338.2</c:v>
                </c:pt>
                <c:pt idx="2943">
                  <c:v>338.1</c:v>
                </c:pt>
                <c:pt idx="2944">
                  <c:v>338.1</c:v>
                </c:pt>
                <c:pt idx="2945">
                  <c:v>338</c:v>
                </c:pt>
                <c:pt idx="2946">
                  <c:v>338</c:v>
                </c:pt>
                <c:pt idx="2947">
                  <c:v>337.9</c:v>
                </c:pt>
                <c:pt idx="2948">
                  <c:v>337.8</c:v>
                </c:pt>
                <c:pt idx="2949">
                  <c:v>337.7</c:v>
                </c:pt>
                <c:pt idx="2950">
                  <c:v>337.6</c:v>
                </c:pt>
                <c:pt idx="2951">
                  <c:v>337.6</c:v>
                </c:pt>
                <c:pt idx="2952">
                  <c:v>337.5</c:v>
                </c:pt>
                <c:pt idx="2953">
                  <c:v>337.4</c:v>
                </c:pt>
                <c:pt idx="2954">
                  <c:v>337.4</c:v>
                </c:pt>
                <c:pt idx="2955">
                  <c:v>337.3</c:v>
                </c:pt>
                <c:pt idx="2956">
                  <c:v>337.1</c:v>
                </c:pt>
                <c:pt idx="2957">
                  <c:v>337.1</c:v>
                </c:pt>
                <c:pt idx="2958">
                  <c:v>337.1</c:v>
                </c:pt>
                <c:pt idx="2959">
                  <c:v>337</c:v>
                </c:pt>
                <c:pt idx="2960">
                  <c:v>337</c:v>
                </c:pt>
                <c:pt idx="2961">
                  <c:v>336.8</c:v>
                </c:pt>
                <c:pt idx="2962">
                  <c:v>336.7</c:v>
                </c:pt>
                <c:pt idx="2963">
                  <c:v>336.7</c:v>
                </c:pt>
                <c:pt idx="2964">
                  <c:v>336.6</c:v>
                </c:pt>
                <c:pt idx="2965">
                  <c:v>336.5</c:v>
                </c:pt>
                <c:pt idx="2966">
                  <c:v>336.4</c:v>
                </c:pt>
                <c:pt idx="2967">
                  <c:v>336.4</c:v>
                </c:pt>
                <c:pt idx="2968">
                  <c:v>336.4</c:v>
                </c:pt>
                <c:pt idx="2969">
                  <c:v>336.2</c:v>
                </c:pt>
                <c:pt idx="2970">
                  <c:v>336.1</c:v>
                </c:pt>
                <c:pt idx="2971">
                  <c:v>336</c:v>
                </c:pt>
                <c:pt idx="2972">
                  <c:v>335.9</c:v>
                </c:pt>
                <c:pt idx="2973">
                  <c:v>335.9</c:v>
                </c:pt>
                <c:pt idx="2974">
                  <c:v>335.8</c:v>
                </c:pt>
                <c:pt idx="2975">
                  <c:v>335.7</c:v>
                </c:pt>
                <c:pt idx="2976">
                  <c:v>335.7</c:v>
                </c:pt>
                <c:pt idx="2977">
                  <c:v>335.7</c:v>
                </c:pt>
                <c:pt idx="2978">
                  <c:v>335.5</c:v>
                </c:pt>
                <c:pt idx="2979">
                  <c:v>335.4</c:v>
                </c:pt>
                <c:pt idx="2980">
                  <c:v>335.4</c:v>
                </c:pt>
                <c:pt idx="2981">
                  <c:v>335.2</c:v>
                </c:pt>
                <c:pt idx="2982">
                  <c:v>335.2</c:v>
                </c:pt>
                <c:pt idx="2983">
                  <c:v>335.1</c:v>
                </c:pt>
                <c:pt idx="2984">
                  <c:v>335.1</c:v>
                </c:pt>
                <c:pt idx="2985">
                  <c:v>335</c:v>
                </c:pt>
                <c:pt idx="2986">
                  <c:v>334.9</c:v>
                </c:pt>
                <c:pt idx="2987">
                  <c:v>334.8</c:v>
                </c:pt>
                <c:pt idx="2988">
                  <c:v>334.8</c:v>
                </c:pt>
                <c:pt idx="2989">
                  <c:v>334.7</c:v>
                </c:pt>
                <c:pt idx="2990">
                  <c:v>334.6</c:v>
                </c:pt>
                <c:pt idx="2991">
                  <c:v>334.5</c:v>
                </c:pt>
                <c:pt idx="2992">
                  <c:v>334.5</c:v>
                </c:pt>
                <c:pt idx="2993">
                  <c:v>334.4</c:v>
                </c:pt>
                <c:pt idx="2994">
                  <c:v>334.3</c:v>
                </c:pt>
                <c:pt idx="2995">
                  <c:v>334.3</c:v>
                </c:pt>
                <c:pt idx="2996">
                  <c:v>334.2</c:v>
                </c:pt>
                <c:pt idx="2997">
                  <c:v>334.2</c:v>
                </c:pt>
                <c:pt idx="2998">
                  <c:v>334</c:v>
                </c:pt>
                <c:pt idx="2999">
                  <c:v>334</c:v>
                </c:pt>
                <c:pt idx="3000">
                  <c:v>333.9</c:v>
                </c:pt>
                <c:pt idx="3001">
                  <c:v>333.8</c:v>
                </c:pt>
                <c:pt idx="3002">
                  <c:v>333.7</c:v>
                </c:pt>
                <c:pt idx="3003">
                  <c:v>333.6</c:v>
                </c:pt>
                <c:pt idx="3004">
                  <c:v>333.6</c:v>
                </c:pt>
                <c:pt idx="3005">
                  <c:v>333.5</c:v>
                </c:pt>
                <c:pt idx="3006">
                  <c:v>333.5</c:v>
                </c:pt>
                <c:pt idx="3007">
                  <c:v>333.4</c:v>
                </c:pt>
                <c:pt idx="3008">
                  <c:v>333.3</c:v>
                </c:pt>
                <c:pt idx="3009">
                  <c:v>333.3</c:v>
                </c:pt>
                <c:pt idx="3010">
                  <c:v>333.2</c:v>
                </c:pt>
                <c:pt idx="3011">
                  <c:v>333.2</c:v>
                </c:pt>
                <c:pt idx="3012">
                  <c:v>333.1</c:v>
                </c:pt>
                <c:pt idx="3013">
                  <c:v>333</c:v>
                </c:pt>
                <c:pt idx="3014">
                  <c:v>332.9</c:v>
                </c:pt>
                <c:pt idx="3015">
                  <c:v>332.9</c:v>
                </c:pt>
                <c:pt idx="3016">
                  <c:v>332.8</c:v>
                </c:pt>
                <c:pt idx="3017">
                  <c:v>332.7</c:v>
                </c:pt>
                <c:pt idx="3018">
                  <c:v>332.7</c:v>
                </c:pt>
                <c:pt idx="3019">
                  <c:v>332.6</c:v>
                </c:pt>
                <c:pt idx="3020">
                  <c:v>332.6</c:v>
                </c:pt>
                <c:pt idx="3021">
                  <c:v>332.6</c:v>
                </c:pt>
                <c:pt idx="3022">
                  <c:v>332.4</c:v>
                </c:pt>
                <c:pt idx="3023">
                  <c:v>332.3</c:v>
                </c:pt>
                <c:pt idx="3024">
                  <c:v>332.3</c:v>
                </c:pt>
                <c:pt idx="3025">
                  <c:v>332.2</c:v>
                </c:pt>
                <c:pt idx="3026">
                  <c:v>332.3</c:v>
                </c:pt>
                <c:pt idx="3027">
                  <c:v>332.1</c:v>
                </c:pt>
                <c:pt idx="3028">
                  <c:v>331.9</c:v>
                </c:pt>
                <c:pt idx="3029">
                  <c:v>331.9</c:v>
                </c:pt>
                <c:pt idx="3030">
                  <c:v>331.8</c:v>
                </c:pt>
                <c:pt idx="3031">
                  <c:v>331.8</c:v>
                </c:pt>
                <c:pt idx="3032">
                  <c:v>331.7</c:v>
                </c:pt>
                <c:pt idx="3033">
                  <c:v>331.5</c:v>
                </c:pt>
                <c:pt idx="3034">
                  <c:v>331.5</c:v>
                </c:pt>
                <c:pt idx="3035">
                  <c:v>331.5</c:v>
                </c:pt>
                <c:pt idx="3036">
                  <c:v>331.5</c:v>
                </c:pt>
                <c:pt idx="3037">
                  <c:v>331.3</c:v>
                </c:pt>
                <c:pt idx="3038">
                  <c:v>331.3</c:v>
                </c:pt>
                <c:pt idx="3039">
                  <c:v>331.2</c:v>
                </c:pt>
                <c:pt idx="3040">
                  <c:v>331.2</c:v>
                </c:pt>
                <c:pt idx="3041">
                  <c:v>331.1</c:v>
                </c:pt>
                <c:pt idx="3042">
                  <c:v>331.1</c:v>
                </c:pt>
                <c:pt idx="3043">
                  <c:v>331</c:v>
                </c:pt>
                <c:pt idx="3044">
                  <c:v>331</c:v>
                </c:pt>
                <c:pt idx="3045">
                  <c:v>330.9</c:v>
                </c:pt>
                <c:pt idx="3046">
                  <c:v>330.8</c:v>
                </c:pt>
                <c:pt idx="3047">
                  <c:v>330.7</c:v>
                </c:pt>
                <c:pt idx="3048">
                  <c:v>330.6</c:v>
                </c:pt>
                <c:pt idx="3049">
                  <c:v>330.6</c:v>
                </c:pt>
                <c:pt idx="3050">
                  <c:v>330.5</c:v>
                </c:pt>
                <c:pt idx="3051">
                  <c:v>330.5</c:v>
                </c:pt>
                <c:pt idx="3052">
                  <c:v>330.4</c:v>
                </c:pt>
                <c:pt idx="3053">
                  <c:v>330.3</c:v>
                </c:pt>
                <c:pt idx="3054">
                  <c:v>330.2</c:v>
                </c:pt>
                <c:pt idx="3055">
                  <c:v>330.1</c:v>
                </c:pt>
                <c:pt idx="3056">
                  <c:v>330.1</c:v>
                </c:pt>
                <c:pt idx="3057">
                  <c:v>330</c:v>
                </c:pt>
                <c:pt idx="3058">
                  <c:v>330</c:v>
                </c:pt>
                <c:pt idx="3059">
                  <c:v>329.8</c:v>
                </c:pt>
                <c:pt idx="3060">
                  <c:v>329.8</c:v>
                </c:pt>
                <c:pt idx="3061">
                  <c:v>329.8</c:v>
                </c:pt>
                <c:pt idx="3062">
                  <c:v>329.6</c:v>
                </c:pt>
                <c:pt idx="3063">
                  <c:v>329.6</c:v>
                </c:pt>
                <c:pt idx="3064">
                  <c:v>329.5</c:v>
                </c:pt>
                <c:pt idx="3065">
                  <c:v>329.5</c:v>
                </c:pt>
                <c:pt idx="3066">
                  <c:v>329.4</c:v>
                </c:pt>
                <c:pt idx="3067">
                  <c:v>329.3</c:v>
                </c:pt>
                <c:pt idx="3068">
                  <c:v>329.2</c:v>
                </c:pt>
                <c:pt idx="3069">
                  <c:v>329.1</c:v>
                </c:pt>
                <c:pt idx="3070">
                  <c:v>329.1</c:v>
                </c:pt>
                <c:pt idx="3071">
                  <c:v>329</c:v>
                </c:pt>
                <c:pt idx="3072">
                  <c:v>328.9</c:v>
                </c:pt>
                <c:pt idx="3073">
                  <c:v>328.7</c:v>
                </c:pt>
                <c:pt idx="3074">
                  <c:v>328.7</c:v>
                </c:pt>
                <c:pt idx="3075">
                  <c:v>328.6</c:v>
                </c:pt>
                <c:pt idx="3076">
                  <c:v>328.6</c:v>
                </c:pt>
                <c:pt idx="3077">
                  <c:v>328.5</c:v>
                </c:pt>
                <c:pt idx="3078">
                  <c:v>328.4</c:v>
                </c:pt>
                <c:pt idx="3079">
                  <c:v>328.4</c:v>
                </c:pt>
                <c:pt idx="3080">
                  <c:v>328.3</c:v>
                </c:pt>
                <c:pt idx="3081">
                  <c:v>328.1</c:v>
                </c:pt>
                <c:pt idx="3082">
                  <c:v>328.1</c:v>
                </c:pt>
                <c:pt idx="3083">
                  <c:v>328.1</c:v>
                </c:pt>
                <c:pt idx="3084">
                  <c:v>328</c:v>
                </c:pt>
                <c:pt idx="3085">
                  <c:v>328</c:v>
                </c:pt>
                <c:pt idx="3086">
                  <c:v>327.8</c:v>
                </c:pt>
                <c:pt idx="3087">
                  <c:v>327.7</c:v>
                </c:pt>
                <c:pt idx="3088">
                  <c:v>327.7</c:v>
                </c:pt>
                <c:pt idx="3089">
                  <c:v>327.7</c:v>
                </c:pt>
                <c:pt idx="3090">
                  <c:v>327.5</c:v>
                </c:pt>
                <c:pt idx="3091">
                  <c:v>327.39999999999998</c:v>
                </c:pt>
                <c:pt idx="3092">
                  <c:v>327.39999999999998</c:v>
                </c:pt>
                <c:pt idx="3093">
                  <c:v>327.39999999999998</c:v>
                </c:pt>
                <c:pt idx="3094">
                  <c:v>327.3</c:v>
                </c:pt>
                <c:pt idx="3095">
                  <c:v>327.2</c:v>
                </c:pt>
                <c:pt idx="3096">
                  <c:v>327.10000000000002</c:v>
                </c:pt>
                <c:pt idx="3097">
                  <c:v>327</c:v>
                </c:pt>
                <c:pt idx="3098">
                  <c:v>327</c:v>
                </c:pt>
                <c:pt idx="3099">
                  <c:v>326.89999999999998</c:v>
                </c:pt>
                <c:pt idx="3100">
                  <c:v>326.89999999999998</c:v>
                </c:pt>
                <c:pt idx="3101">
                  <c:v>326.8</c:v>
                </c:pt>
                <c:pt idx="3102">
                  <c:v>326.7</c:v>
                </c:pt>
                <c:pt idx="3103">
                  <c:v>326.60000000000002</c:v>
                </c:pt>
                <c:pt idx="3104">
                  <c:v>326.60000000000002</c:v>
                </c:pt>
                <c:pt idx="3105">
                  <c:v>326.39999999999998</c:v>
                </c:pt>
                <c:pt idx="3106">
                  <c:v>326.3</c:v>
                </c:pt>
                <c:pt idx="3107">
                  <c:v>326.3</c:v>
                </c:pt>
                <c:pt idx="3108">
                  <c:v>326.3</c:v>
                </c:pt>
                <c:pt idx="3109">
                  <c:v>326.2</c:v>
                </c:pt>
                <c:pt idx="3110">
                  <c:v>326.10000000000002</c:v>
                </c:pt>
                <c:pt idx="3111">
                  <c:v>326</c:v>
                </c:pt>
                <c:pt idx="3112">
                  <c:v>325.89999999999998</c:v>
                </c:pt>
                <c:pt idx="3113">
                  <c:v>325.89999999999998</c:v>
                </c:pt>
                <c:pt idx="3114">
                  <c:v>325.8</c:v>
                </c:pt>
                <c:pt idx="3115">
                  <c:v>325.8</c:v>
                </c:pt>
                <c:pt idx="3116">
                  <c:v>325.60000000000002</c:v>
                </c:pt>
                <c:pt idx="3117">
                  <c:v>325.60000000000002</c:v>
                </c:pt>
                <c:pt idx="3118">
                  <c:v>325.5</c:v>
                </c:pt>
                <c:pt idx="3119">
                  <c:v>325.5</c:v>
                </c:pt>
                <c:pt idx="3120">
                  <c:v>325.39999999999998</c:v>
                </c:pt>
                <c:pt idx="3121">
                  <c:v>325.3</c:v>
                </c:pt>
                <c:pt idx="3122">
                  <c:v>325.2</c:v>
                </c:pt>
                <c:pt idx="3123">
                  <c:v>325.10000000000002</c:v>
                </c:pt>
                <c:pt idx="3124">
                  <c:v>325.10000000000002</c:v>
                </c:pt>
                <c:pt idx="3125">
                  <c:v>325</c:v>
                </c:pt>
                <c:pt idx="3126">
                  <c:v>324.89999999999998</c:v>
                </c:pt>
                <c:pt idx="3127">
                  <c:v>324.89999999999998</c:v>
                </c:pt>
                <c:pt idx="3128">
                  <c:v>324.89999999999998</c:v>
                </c:pt>
                <c:pt idx="3129">
                  <c:v>324.7</c:v>
                </c:pt>
                <c:pt idx="3130">
                  <c:v>324.60000000000002</c:v>
                </c:pt>
                <c:pt idx="3131">
                  <c:v>324.60000000000002</c:v>
                </c:pt>
                <c:pt idx="3132">
                  <c:v>324.5</c:v>
                </c:pt>
                <c:pt idx="3133">
                  <c:v>324.5</c:v>
                </c:pt>
                <c:pt idx="3134">
                  <c:v>324.39999999999998</c:v>
                </c:pt>
                <c:pt idx="3135">
                  <c:v>324.3</c:v>
                </c:pt>
                <c:pt idx="3136">
                  <c:v>324.2</c:v>
                </c:pt>
                <c:pt idx="3137">
                  <c:v>324.10000000000002</c:v>
                </c:pt>
                <c:pt idx="3138">
                  <c:v>324.10000000000002</c:v>
                </c:pt>
                <c:pt idx="3139">
                  <c:v>324</c:v>
                </c:pt>
                <c:pt idx="3140">
                  <c:v>324</c:v>
                </c:pt>
                <c:pt idx="3141">
                  <c:v>323.89999999999998</c:v>
                </c:pt>
                <c:pt idx="3142">
                  <c:v>323.8</c:v>
                </c:pt>
                <c:pt idx="3143">
                  <c:v>323.8</c:v>
                </c:pt>
                <c:pt idx="3144">
                  <c:v>323.7</c:v>
                </c:pt>
                <c:pt idx="3145">
                  <c:v>323.60000000000002</c:v>
                </c:pt>
                <c:pt idx="3146">
                  <c:v>323.5</c:v>
                </c:pt>
                <c:pt idx="3147">
                  <c:v>323.5</c:v>
                </c:pt>
                <c:pt idx="3148">
                  <c:v>323.5</c:v>
                </c:pt>
                <c:pt idx="3149">
                  <c:v>323.39999999999998</c:v>
                </c:pt>
                <c:pt idx="3150">
                  <c:v>323.3</c:v>
                </c:pt>
                <c:pt idx="3151">
                  <c:v>323.2</c:v>
                </c:pt>
                <c:pt idx="3152">
                  <c:v>323.2</c:v>
                </c:pt>
                <c:pt idx="3153">
                  <c:v>323.10000000000002</c:v>
                </c:pt>
                <c:pt idx="3154">
                  <c:v>323</c:v>
                </c:pt>
                <c:pt idx="3155">
                  <c:v>322.89999999999998</c:v>
                </c:pt>
                <c:pt idx="3156">
                  <c:v>322.8</c:v>
                </c:pt>
                <c:pt idx="3157">
                  <c:v>322.8</c:v>
                </c:pt>
                <c:pt idx="3158">
                  <c:v>322.8</c:v>
                </c:pt>
                <c:pt idx="3159">
                  <c:v>322.60000000000002</c:v>
                </c:pt>
                <c:pt idx="3160">
                  <c:v>322.60000000000002</c:v>
                </c:pt>
                <c:pt idx="3161">
                  <c:v>322.5</c:v>
                </c:pt>
                <c:pt idx="3162">
                  <c:v>322.39999999999998</c:v>
                </c:pt>
                <c:pt idx="3163">
                  <c:v>322.39999999999998</c:v>
                </c:pt>
                <c:pt idx="3164">
                  <c:v>322.3</c:v>
                </c:pt>
                <c:pt idx="3165">
                  <c:v>322.3</c:v>
                </c:pt>
                <c:pt idx="3166">
                  <c:v>322.10000000000002</c:v>
                </c:pt>
                <c:pt idx="3167">
                  <c:v>322.10000000000002</c:v>
                </c:pt>
                <c:pt idx="3168">
                  <c:v>322.10000000000002</c:v>
                </c:pt>
                <c:pt idx="3169">
                  <c:v>322</c:v>
                </c:pt>
                <c:pt idx="3170">
                  <c:v>321.89999999999998</c:v>
                </c:pt>
                <c:pt idx="3171">
                  <c:v>321.8</c:v>
                </c:pt>
                <c:pt idx="3172">
                  <c:v>321.8</c:v>
                </c:pt>
                <c:pt idx="3173">
                  <c:v>321.7</c:v>
                </c:pt>
                <c:pt idx="3174">
                  <c:v>321.7</c:v>
                </c:pt>
                <c:pt idx="3175">
                  <c:v>321.60000000000002</c:v>
                </c:pt>
                <c:pt idx="3176">
                  <c:v>321.60000000000002</c:v>
                </c:pt>
                <c:pt idx="3177">
                  <c:v>321.5</c:v>
                </c:pt>
                <c:pt idx="3178">
                  <c:v>321.39999999999998</c:v>
                </c:pt>
                <c:pt idx="3179">
                  <c:v>321.39999999999998</c:v>
                </c:pt>
                <c:pt idx="3180">
                  <c:v>321.3</c:v>
                </c:pt>
                <c:pt idx="3181">
                  <c:v>321.2</c:v>
                </c:pt>
                <c:pt idx="3182">
                  <c:v>321.10000000000002</c:v>
                </c:pt>
                <c:pt idx="3183">
                  <c:v>321</c:v>
                </c:pt>
                <c:pt idx="3184">
                  <c:v>321.10000000000002</c:v>
                </c:pt>
                <c:pt idx="3185">
                  <c:v>320.89999999999998</c:v>
                </c:pt>
                <c:pt idx="3186">
                  <c:v>320.8</c:v>
                </c:pt>
                <c:pt idx="3187">
                  <c:v>320.8</c:v>
                </c:pt>
                <c:pt idx="3188">
                  <c:v>320.7</c:v>
                </c:pt>
                <c:pt idx="3189">
                  <c:v>320.60000000000002</c:v>
                </c:pt>
                <c:pt idx="3190">
                  <c:v>320.60000000000002</c:v>
                </c:pt>
                <c:pt idx="3191">
                  <c:v>320.5</c:v>
                </c:pt>
                <c:pt idx="3192">
                  <c:v>320.39999999999998</c:v>
                </c:pt>
                <c:pt idx="3193">
                  <c:v>320.39999999999998</c:v>
                </c:pt>
                <c:pt idx="3194">
                  <c:v>320.3</c:v>
                </c:pt>
                <c:pt idx="3195">
                  <c:v>320.3</c:v>
                </c:pt>
                <c:pt idx="3196">
                  <c:v>320.3</c:v>
                </c:pt>
                <c:pt idx="3197">
                  <c:v>320.2</c:v>
                </c:pt>
                <c:pt idx="3198">
                  <c:v>320.10000000000002</c:v>
                </c:pt>
                <c:pt idx="3199">
                  <c:v>320</c:v>
                </c:pt>
                <c:pt idx="3200">
                  <c:v>320</c:v>
                </c:pt>
                <c:pt idx="3201">
                  <c:v>320</c:v>
                </c:pt>
                <c:pt idx="3202">
                  <c:v>319.89999999999998</c:v>
                </c:pt>
                <c:pt idx="3203">
                  <c:v>319.8</c:v>
                </c:pt>
                <c:pt idx="3204">
                  <c:v>319.8</c:v>
                </c:pt>
                <c:pt idx="3205">
                  <c:v>319.7</c:v>
                </c:pt>
                <c:pt idx="3206">
                  <c:v>319.60000000000002</c:v>
                </c:pt>
                <c:pt idx="3207">
                  <c:v>319.5</c:v>
                </c:pt>
                <c:pt idx="3208">
                  <c:v>319.39999999999998</c:v>
                </c:pt>
                <c:pt idx="3209">
                  <c:v>319.39999999999998</c:v>
                </c:pt>
                <c:pt idx="3210">
                  <c:v>319.3</c:v>
                </c:pt>
                <c:pt idx="3211">
                  <c:v>319.3</c:v>
                </c:pt>
                <c:pt idx="3212">
                  <c:v>319.2</c:v>
                </c:pt>
                <c:pt idx="3213">
                  <c:v>319.10000000000002</c:v>
                </c:pt>
                <c:pt idx="3214">
                  <c:v>319.10000000000002</c:v>
                </c:pt>
                <c:pt idx="3215">
                  <c:v>318.89999999999998</c:v>
                </c:pt>
                <c:pt idx="3216">
                  <c:v>318.89999999999998</c:v>
                </c:pt>
                <c:pt idx="3217">
                  <c:v>318.8</c:v>
                </c:pt>
                <c:pt idx="3218">
                  <c:v>318.8</c:v>
                </c:pt>
                <c:pt idx="3219">
                  <c:v>318.7</c:v>
                </c:pt>
                <c:pt idx="3220">
                  <c:v>318.7</c:v>
                </c:pt>
                <c:pt idx="3221">
                  <c:v>318.60000000000002</c:v>
                </c:pt>
                <c:pt idx="3222">
                  <c:v>318.5</c:v>
                </c:pt>
                <c:pt idx="3223">
                  <c:v>318.5</c:v>
                </c:pt>
                <c:pt idx="3224">
                  <c:v>318.39999999999998</c:v>
                </c:pt>
                <c:pt idx="3225">
                  <c:v>318.3</c:v>
                </c:pt>
                <c:pt idx="3226">
                  <c:v>318.3</c:v>
                </c:pt>
                <c:pt idx="3227">
                  <c:v>318.2</c:v>
                </c:pt>
                <c:pt idx="3228">
                  <c:v>318.2</c:v>
                </c:pt>
                <c:pt idx="3229">
                  <c:v>318</c:v>
                </c:pt>
                <c:pt idx="3230">
                  <c:v>318</c:v>
                </c:pt>
                <c:pt idx="3231">
                  <c:v>317.89999999999998</c:v>
                </c:pt>
                <c:pt idx="3232">
                  <c:v>317.89999999999998</c:v>
                </c:pt>
                <c:pt idx="3233">
                  <c:v>317.89999999999998</c:v>
                </c:pt>
                <c:pt idx="3234">
                  <c:v>317.7</c:v>
                </c:pt>
                <c:pt idx="3235">
                  <c:v>317.7</c:v>
                </c:pt>
                <c:pt idx="3236">
                  <c:v>317.60000000000002</c:v>
                </c:pt>
                <c:pt idx="3237">
                  <c:v>317.60000000000002</c:v>
                </c:pt>
                <c:pt idx="3238">
                  <c:v>317.60000000000002</c:v>
                </c:pt>
                <c:pt idx="3239">
                  <c:v>317.39999999999998</c:v>
                </c:pt>
                <c:pt idx="3240">
                  <c:v>317.39999999999998</c:v>
                </c:pt>
                <c:pt idx="3241">
                  <c:v>317.3</c:v>
                </c:pt>
                <c:pt idx="3242">
                  <c:v>317.2</c:v>
                </c:pt>
                <c:pt idx="3243">
                  <c:v>317.2</c:v>
                </c:pt>
                <c:pt idx="3244">
                  <c:v>317.10000000000002</c:v>
                </c:pt>
                <c:pt idx="3245">
                  <c:v>317.10000000000002</c:v>
                </c:pt>
                <c:pt idx="3246">
                  <c:v>317</c:v>
                </c:pt>
                <c:pt idx="3247">
                  <c:v>316.89999999999998</c:v>
                </c:pt>
                <c:pt idx="3248">
                  <c:v>316.89999999999998</c:v>
                </c:pt>
                <c:pt idx="3249">
                  <c:v>316.8</c:v>
                </c:pt>
                <c:pt idx="3250">
                  <c:v>316.7</c:v>
                </c:pt>
                <c:pt idx="3251">
                  <c:v>316.7</c:v>
                </c:pt>
                <c:pt idx="3252">
                  <c:v>316.60000000000002</c:v>
                </c:pt>
                <c:pt idx="3253">
                  <c:v>316.60000000000002</c:v>
                </c:pt>
                <c:pt idx="3254">
                  <c:v>316.5</c:v>
                </c:pt>
                <c:pt idx="3255">
                  <c:v>316.39999999999998</c:v>
                </c:pt>
                <c:pt idx="3256">
                  <c:v>316.3</c:v>
                </c:pt>
                <c:pt idx="3257">
                  <c:v>316.3</c:v>
                </c:pt>
                <c:pt idx="3258">
                  <c:v>316.2</c:v>
                </c:pt>
                <c:pt idx="3259">
                  <c:v>316.2</c:v>
                </c:pt>
                <c:pt idx="3260">
                  <c:v>316</c:v>
                </c:pt>
                <c:pt idx="3261">
                  <c:v>316</c:v>
                </c:pt>
                <c:pt idx="3262">
                  <c:v>315.89999999999998</c:v>
                </c:pt>
                <c:pt idx="3263">
                  <c:v>315.89999999999998</c:v>
                </c:pt>
                <c:pt idx="3264">
                  <c:v>315.8</c:v>
                </c:pt>
                <c:pt idx="3265">
                  <c:v>315.8</c:v>
                </c:pt>
                <c:pt idx="3266">
                  <c:v>315.7</c:v>
                </c:pt>
                <c:pt idx="3267">
                  <c:v>315.60000000000002</c:v>
                </c:pt>
                <c:pt idx="3268">
                  <c:v>315.60000000000002</c:v>
                </c:pt>
                <c:pt idx="3269">
                  <c:v>315.5</c:v>
                </c:pt>
                <c:pt idx="3270">
                  <c:v>315.39999999999998</c:v>
                </c:pt>
                <c:pt idx="3271">
                  <c:v>315.3</c:v>
                </c:pt>
                <c:pt idx="3272">
                  <c:v>315.3</c:v>
                </c:pt>
                <c:pt idx="3273">
                  <c:v>315.10000000000002</c:v>
                </c:pt>
                <c:pt idx="3274">
                  <c:v>315.10000000000002</c:v>
                </c:pt>
                <c:pt idx="3275">
                  <c:v>315.10000000000002</c:v>
                </c:pt>
                <c:pt idx="3276">
                  <c:v>315</c:v>
                </c:pt>
                <c:pt idx="3277">
                  <c:v>314.89999999999998</c:v>
                </c:pt>
                <c:pt idx="3278">
                  <c:v>314.8</c:v>
                </c:pt>
                <c:pt idx="3279">
                  <c:v>314.8</c:v>
                </c:pt>
                <c:pt idx="3280">
                  <c:v>314.7</c:v>
                </c:pt>
                <c:pt idx="3281">
                  <c:v>314.8</c:v>
                </c:pt>
                <c:pt idx="3282">
                  <c:v>314.60000000000002</c:v>
                </c:pt>
                <c:pt idx="3283">
                  <c:v>314.5</c:v>
                </c:pt>
                <c:pt idx="3284">
                  <c:v>314.39999999999998</c:v>
                </c:pt>
                <c:pt idx="3285">
                  <c:v>314.39999999999998</c:v>
                </c:pt>
                <c:pt idx="3286">
                  <c:v>314.3</c:v>
                </c:pt>
                <c:pt idx="3287">
                  <c:v>314.2</c:v>
                </c:pt>
                <c:pt idx="3288">
                  <c:v>314.2</c:v>
                </c:pt>
                <c:pt idx="3289">
                  <c:v>314.10000000000002</c:v>
                </c:pt>
                <c:pt idx="3290">
                  <c:v>314</c:v>
                </c:pt>
                <c:pt idx="3291">
                  <c:v>314</c:v>
                </c:pt>
                <c:pt idx="3292">
                  <c:v>313.89999999999998</c:v>
                </c:pt>
                <c:pt idx="3293">
                  <c:v>313.89999999999998</c:v>
                </c:pt>
                <c:pt idx="3294">
                  <c:v>313.8</c:v>
                </c:pt>
                <c:pt idx="3295">
                  <c:v>313.7</c:v>
                </c:pt>
                <c:pt idx="3296">
                  <c:v>313.7</c:v>
                </c:pt>
                <c:pt idx="3297">
                  <c:v>313.7</c:v>
                </c:pt>
                <c:pt idx="3298">
                  <c:v>313.60000000000002</c:v>
                </c:pt>
                <c:pt idx="3299">
                  <c:v>313.60000000000002</c:v>
                </c:pt>
                <c:pt idx="3300">
                  <c:v>313.5</c:v>
                </c:pt>
                <c:pt idx="3301">
                  <c:v>313.39999999999998</c:v>
                </c:pt>
                <c:pt idx="3302">
                  <c:v>313.3</c:v>
                </c:pt>
                <c:pt idx="3303">
                  <c:v>313.2</c:v>
                </c:pt>
                <c:pt idx="3304">
                  <c:v>313.2</c:v>
                </c:pt>
                <c:pt idx="3305">
                  <c:v>313.10000000000002</c:v>
                </c:pt>
                <c:pt idx="3306">
                  <c:v>313.10000000000002</c:v>
                </c:pt>
                <c:pt idx="3307">
                  <c:v>313</c:v>
                </c:pt>
                <c:pt idx="3308">
                  <c:v>312.89999999999998</c:v>
                </c:pt>
                <c:pt idx="3309">
                  <c:v>312.8</c:v>
                </c:pt>
                <c:pt idx="3310">
                  <c:v>312.8</c:v>
                </c:pt>
                <c:pt idx="3311">
                  <c:v>312.7</c:v>
                </c:pt>
                <c:pt idx="3312">
                  <c:v>312.7</c:v>
                </c:pt>
                <c:pt idx="3313">
                  <c:v>312.60000000000002</c:v>
                </c:pt>
                <c:pt idx="3314">
                  <c:v>312.5</c:v>
                </c:pt>
                <c:pt idx="3315">
                  <c:v>312.5</c:v>
                </c:pt>
                <c:pt idx="3316">
                  <c:v>312.39999999999998</c:v>
                </c:pt>
                <c:pt idx="3317">
                  <c:v>312.3</c:v>
                </c:pt>
                <c:pt idx="3318">
                  <c:v>312.3</c:v>
                </c:pt>
                <c:pt idx="3319">
                  <c:v>312.2</c:v>
                </c:pt>
                <c:pt idx="3320">
                  <c:v>312.2</c:v>
                </c:pt>
                <c:pt idx="3321">
                  <c:v>312</c:v>
                </c:pt>
                <c:pt idx="3322">
                  <c:v>312</c:v>
                </c:pt>
                <c:pt idx="3323">
                  <c:v>311.89999999999998</c:v>
                </c:pt>
                <c:pt idx="3324">
                  <c:v>311.89999999999998</c:v>
                </c:pt>
                <c:pt idx="3325">
                  <c:v>311.89999999999998</c:v>
                </c:pt>
                <c:pt idx="3326">
                  <c:v>311.7</c:v>
                </c:pt>
                <c:pt idx="3327">
                  <c:v>311.7</c:v>
                </c:pt>
                <c:pt idx="3328">
                  <c:v>311.60000000000002</c:v>
                </c:pt>
                <c:pt idx="3329">
                  <c:v>311.60000000000002</c:v>
                </c:pt>
                <c:pt idx="3330">
                  <c:v>311.60000000000002</c:v>
                </c:pt>
                <c:pt idx="3331">
                  <c:v>311.39999999999998</c:v>
                </c:pt>
                <c:pt idx="3332">
                  <c:v>311.39999999999998</c:v>
                </c:pt>
                <c:pt idx="3333">
                  <c:v>311.3</c:v>
                </c:pt>
                <c:pt idx="3334">
                  <c:v>311.3</c:v>
                </c:pt>
                <c:pt idx="3335">
                  <c:v>311.3</c:v>
                </c:pt>
                <c:pt idx="3336">
                  <c:v>311.10000000000002</c:v>
                </c:pt>
                <c:pt idx="3337">
                  <c:v>311.10000000000002</c:v>
                </c:pt>
                <c:pt idx="3338">
                  <c:v>311</c:v>
                </c:pt>
                <c:pt idx="3339">
                  <c:v>311</c:v>
                </c:pt>
                <c:pt idx="3340">
                  <c:v>310.89999999999998</c:v>
                </c:pt>
                <c:pt idx="3341">
                  <c:v>310.8</c:v>
                </c:pt>
                <c:pt idx="3342">
                  <c:v>310.8</c:v>
                </c:pt>
                <c:pt idx="3343">
                  <c:v>310.7</c:v>
                </c:pt>
                <c:pt idx="3344">
                  <c:v>310.7</c:v>
                </c:pt>
                <c:pt idx="3345">
                  <c:v>310.60000000000002</c:v>
                </c:pt>
                <c:pt idx="3346">
                  <c:v>310.5</c:v>
                </c:pt>
                <c:pt idx="3347">
                  <c:v>310.5</c:v>
                </c:pt>
                <c:pt idx="3348">
                  <c:v>310.39999999999998</c:v>
                </c:pt>
                <c:pt idx="3349">
                  <c:v>310.3</c:v>
                </c:pt>
                <c:pt idx="3350">
                  <c:v>310.2</c:v>
                </c:pt>
                <c:pt idx="3351">
                  <c:v>310.2</c:v>
                </c:pt>
                <c:pt idx="3352">
                  <c:v>310.10000000000002</c:v>
                </c:pt>
                <c:pt idx="3353">
                  <c:v>310.10000000000002</c:v>
                </c:pt>
                <c:pt idx="3354">
                  <c:v>310.10000000000002</c:v>
                </c:pt>
                <c:pt idx="3355">
                  <c:v>309.89999999999998</c:v>
                </c:pt>
                <c:pt idx="3356">
                  <c:v>309.89999999999998</c:v>
                </c:pt>
                <c:pt idx="3357">
                  <c:v>309.89999999999998</c:v>
                </c:pt>
                <c:pt idx="3358">
                  <c:v>309.7</c:v>
                </c:pt>
                <c:pt idx="3359">
                  <c:v>309.7</c:v>
                </c:pt>
                <c:pt idx="3360">
                  <c:v>309.60000000000002</c:v>
                </c:pt>
                <c:pt idx="3361">
                  <c:v>309.60000000000002</c:v>
                </c:pt>
                <c:pt idx="3362">
                  <c:v>309.5</c:v>
                </c:pt>
                <c:pt idx="3363">
                  <c:v>309.5</c:v>
                </c:pt>
                <c:pt idx="3364">
                  <c:v>309.39999999999998</c:v>
                </c:pt>
                <c:pt idx="3365">
                  <c:v>309.3</c:v>
                </c:pt>
                <c:pt idx="3366">
                  <c:v>309.2</c:v>
                </c:pt>
                <c:pt idx="3367">
                  <c:v>309.10000000000002</c:v>
                </c:pt>
                <c:pt idx="3368">
                  <c:v>309.10000000000002</c:v>
                </c:pt>
                <c:pt idx="3369">
                  <c:v>309.10000000000002</c:v>
                </c:pt>
                <c:pt idx="3370">
                  <c:v>309</c:v>
                </c:pt>
                <c:pt idx="3371">
                  <c:v>309</c:v>
                </c:pt>
                <c:pt idx="3372">
                  <c:v>308.8</c:v>
                </c:pt>
                <c:pt idx="3373">
                  <c:v>308.8</c:v>
                </c:pt>
                <c:pt idx="3374">
                  <c:v>308.7</c:v>
                </c:pt>
                <c:pt idx="3375">
                  <c:v>308.7</c:v>
                </c:pt>
                <c:pt idx="3376">
                  <c:v>308.60000000000002</c:v>
                </c:pt>
                <c:pt idx="3377">
                  <c:v>308.5</c:v>
                </c:pt>
                <c:pt idx="3378">
                  <c:v>308.5</c:v>
                </c:pt>
                <c:pt idx="3379">
                  <c:v>308.39999999999998</c:v>
                </c:pt>
                <c:pt idx="3380">
                  <c:v>308.39999999999998</c:v>
                </c:pt>
                <c:pt idx="3381">
                  <c:v>308.3</c:v>
                </c:pt>
                <c:pt idx="3382">
                  <c:v>308.2</c:v>
                </c:pt>
                <c:pt idx="3383">
                  <c:v>308.10000000000002</c:v>
                </c:pt>
                <c:pt idx="3384">
                  <c:v>308.10000000000002</c:v>
                </c:pt>
                <c:pt idx="3385">
                  <c:v>308.10000000000002</c:v>
                </c:pt>
                <c:pt idx="3386">
                  <c:v>308</c:v>
                </c:pt>
                <c:pt idx="3387">
                  <c:v>307.89999999999998</c:v>
                </c:pt>
                <c:pt idx="3388">
                  <c:v>307.8</c:v>
                </c:pt>
                <c:pt idx="3389">
                  <c:v>307.8</c:v>
                </c:pt>
                <c:pt idx="3390">
                  <c:v>307.8</c:v>
                </c:pt>
                <c:pt idx="3391">
                  <c:v>307.8</c:v>
                </c:pt>
                <c:pt idx="3392">
                  <c:v>307.7</c:v>
                </c:pt>
                <c:pt idx="3393">
                  <c:v>307.60000000000002</c:v>
                </c:pt>
                <c:pt idx="3394">
                  <c:v>307.60000000000002</c:v>
                </c:pt>
                <c:pt idx="3395">
                  <c:v>307.60000000000002</c:v>
                </c:pt>
                <c:pt idx="3396">
                  <c:v>307.39999999999998</c:v>
                </c:pt>
                <c:pt idx="3397">
                  <c:v>307.39999999999998</c:v>
                </c:pt>
                <c:pt idx="3398">
                  <c:v>307.39999999999998</c:v>
                </c:pt>
                <c:pt idx="3399">
                  <c:v>307.39999999999998</c:v>
                </c:pt>
                <c:pt idx="3400">
                  <c:v>307.39999999999998</c:v>
                </c:pt>
                <c:pt idx="3401">
                  <c:v>307.3</c:v>
                </c:pt>
                <c:pt idx="3402">
                  <c:v>307.2</c:v>
                </c:pt>
                <c:pt idx="3403">
                  <c:v>307.10000000000002</c:v>
                </c:pt>
                <c:pt idx="3404">
                  <c:v>307</c:v>
                </c:pt>
                <c:pt idx="3405">
                  <c:v>307</c:v>
                </c:pt>
                <c:pt idx="3406">
                  <c:v>307</c:v>
                </c:pt>
                <c:pt idx="3407">
                  <c:v>306.89999999999998</c:v>
                </c:pt>
                <c:pt idx="3408">
                  <c:v>306.8</c:v>
                </c:pt>
                <c:pt idx="3409">
                  <c:v>306.8</c:v>
                </c:pt>
                <c:pt idx="3410">
                  <c:v>306.8</c:v>
                </c:pt>
                <c:pt idx="3411">
                  <c:v>306.7</c:v>
                </c:pt>
                <c:pt idx="3412">
                  <c:v>306.7</c:v>
                </c:pt>
                <c:pt idx="3413">
                  <c:v>306.7</c:v>
                </c:pt>
                <c:pt idx="3414">
                  <c:v>306.7</c:v>
                </c:pt>
                <c:pt idx="3415">
                  <c:v>306.7</c:v>
                </c:pt>
                <c:pt idx="3416">
                  <c:v>306.60000000000002</c:v>
                </c:pt>
                <c:pt idx="3417">
                  <c:v>306.60000000000002</c:v>
                </c:pt>
                <c:pt idx="3418">
                  <c:v>306.5</c:v>
                </c:pt>
                <c:pt idx="3419">
                  <c:v>306.5</c:v>
                </c:pt>
                <c:pt idx="3420">
                  <c:v>306.39999999999998</c:v>
                </c:pt>
                <c:pt idx="3421">
                  <c:v>306.39999999999998</c:v>
                </c:pt>
                <c:pt idx="3422">
                  <c:v>306.39999999999998</c:v>
                </c:pt>
                <c:pt idx="3423">
                  <c:v>306.3</c:v>
                </c:pt>
                <c:pt idx="3424">
                  <c:v>306.2</c:v>
                </c:pt>
                <c:pt idx="3425">
                  <c:v>306.2</c:v>
                </c:pt>
                <c:pt idx="3426">
                  <c:v>306.10000000000002</c:v>
                </c:pt>
                <c:pt idx="3427">
                  <c:v>306.10000000000002</c:v>
                </c:pt>
                <c:pt idx="3428">
                  <c:v>306.10000000000002</c:v>
                </c:pt>
                <c:pt idx="3429">
                  <c:v>306</c:v>
                </c:pt>
                <c:pt idx="3430">
                  <c:v>305.8</c:v>
                </c:pt>
                <c:pt idx="3431">
                  <c:v>305.8</c:v>
                </c:pt>
                <c:pt idx="3432">
                  <c:v>305.7</c:v>
                </c:pt>
                <c:pt idx="3433">
                  <c:v>305.60000000000002</c:v>
                </c:pt>
                <c:pt idx="3434">
                  <c:v>305.60000000000002</c:v>
                </c:pt>
                <c:pt idx="3435">
                  <c:v>305.5</c:v>
                </c:pt>
                <c:pt idx="3436">
                  <c:v>305.5</c:v>
                </c:pt>
                <c:pt idx="3437">
                  <c:v>305.39999999999998</c:v>
                </c:pt>
                <c:pt idx="3438">
                  <c:v>305.3</c:v>
                </c:pt>
                <c:pt idx="3439">
                  <c:v>305.3</c:v>
                </c:pt>
                <c:pt idx="3440">
                  <c:v>305.2</c:v>
                </c:pt>
                <c:pt idx="3441">
                  <c:v>305.10000000000002</c:v>
                </c:pt>
                <c:pt idx="3442">
                  <c:v>305</c:v>
                </c:pt>
                <c:pt idx="3443">
                  <c:v>304.89999999999998</c:v>
                </c:pt>
                <c:pt idx="3444">
                  <c:v>304.8</c:v>
                </c:pt>
                <c:pt idx="3445">
                  <c:v>304.8</c:v>
                </c:pt>
                <c:pt idx="3446">
                  <c:v>304.7</c:v>
                </c:pt>
                <c:pt idx="3447">
                  <c:v>304.7</c:v>
                </c:pt>
                <c:pt idx="3448">
                  <c:v>304.60000000000002</c:v>
                </c:pt>
                <c:pt idx="3449">
                  <c:v>304.5</c:v>
                </c:pt>
                <c:pt idx="3450">
                  <c:v>304.39999999999998</c:v>
                </c:pt>
                <c:pt idx="3451">
                  <c:v>304.39999999999998</c:v>
                </c:pt>
                <c:pt idx="3452">
                  <c:v>304.39999999999998</c:v>
                </c:pt>
                <c:pt idx="3453">
                  <c:v>304.3</c:v>
                </c:pt>
                <c:pt idx="3454">
                  <c:v>304.2</c:v>
                </c:pt>
                <c:pt idx="3455">
                  <c:v>304.2</c:v>
                </c:pt>
                <c:pt idx="3456">
                  <c:v>304.10000000000002</c:v>
                </c:pt>
                <c:pt idx="3457">
                  <c:v>304.10000000000002</c:v>
                </c:pt>
                <c:pt idx="3458">
                  <c:v>304</c:v>
                </c:pt>
                <c:pt idx="3459">
                  <c:v>303.89999999999998</c:v>
                </c:pt>
                <c:pt idx="3460">
                  <c:v>303.89999999999998</c:v>
                </c:pt>
                <c:pt idx="3461">
                  <c:v>303.8</c:v>
                </c:pt>
                <c:pt idx="3462">
                  <c:v>303.8</c:v>
                </c:pt>
                <c:pt idx="3463">
                  <c:v>303.8</c:v>
                </c:pt>
                <c:pt idx="3464">
                  <c:v>303.7</c:v>
                </c:pt>
                <c:pt idx="3465">
                  <c:v>303.60000000000002</c:v>
                </c:pt>
                <c:pt idx="3466">
                  <c:v>303.5</c:v>
                </c:pt>
                <c:pt idx="3467">
                  <c:v>303.5</c:v>
                </c:pt>
                <c:pt idx="3468">
                  <c:v>303.39999999999998</c:v>
                </c:pt>
                <c:pt idx="3469">
                  <c:v>303.3</c:v>
                </c:pt>
                <c:pt idx="3470">
                  <c:v>303.2</c:v>
                </c:pt>
                <c:pt idx="3471">
                  <c:v>303.2</c:v>
                </c:pt>
                <c:pt idx="3472">
                  <c:v>303.2</c:v>
                </c:pt>
                <c:pt idx="3473">
                  <c:v>303.10000000000002</c:v>
                </c:pt>
                <c:pt idx="3474">
                  <c:v>303</c:v>
                </c:pt>
                <c:pt idx="3475">
                  <c:v>303</c:v>
                </c:pt>
                <c:pt idx="3476">
                  <c:v>302.89999999999998</c:v>
                </c:pt>
                <c:pt idx="3477">
                  <c:v>302.89999999999998</c:v>
                </c:pt>
                <c:pt idx="3478">
                  <c:v>302.8</c:v>
                </c:pt>
                <c:pt idx="3479">
                  <c:v>302.8</c:v>
                </c:pt>
                <c:pt idx="3480">
                  <c:v>302.7</c:v>
                </c:pt>
                <c:pt idx="3481">
                  <c:v>302.60000000000002</c:v>
                </c:pt>
                <c:pt idx="3482">
                  <c:v>302.5</c:v>
                </c:pt>
                <c:pt idx="3483">
                  <c:v>302.5</c:v>
                </c:pt>
                <c:pt idx="3484">
                  <c:v>302.39999999999998</c:v>
                </c:pt>
                <c:pt idx="3485">
                  <c:v>302.39999999999998</c:v>
                </c:pt>
                <c:pt idx="3486">
                  <c:v>302.39999999999998</c:v>
                </c:pt>
                <c:pt idx="3487">
                  <c:v>302.2</c:v>
                </c:pt>
                <c:pt idx="3488">
                  <c:v>302.2</c:v>
                </c:pt>
                <c:pt idx="3489">
                  <c:v>302.10000000000002</c:v>
                </c:pt>
                <c:pt idx="3490">
                  <c:v>302</c:v>
                </c:pt>
                <c:pt idx="3491">
                  <c:v>301.89999999999998</c:v>
                </c:pt>
                <c:pt idx="3492">
                  <c:v>301.89999999999998</c:v>
                </c:pt>
                <c:pt idx="3493">
                  <c:v>301.8</c:v>
                </c:pt>
                <c:pt idx="3494">
                  <c:v>301.8</c:v>
                </c:pt>
                <c:pt idx="3495">
                  <c:v>301.7</c:v>
                </c:pt>
                <c:pt idx="3496">
                  <c:v>301.60000000000002</c:v>
                </c:pt>
                <c:pt idx="3497">
                  <c:v>301.5</c:v>
                </c:pt>
                <c:pt idx="3498">
                  <c:v>301.5</c:v>
                </c:pt>
                <c:pt idx="3499">
                  <c:v>301.39999999999998</c:v>
                </c:pt>
                <c:pt idx="3500">
                  <c:v>301.3</c:v>
                </c:pt>
                <c:pt idx="3501">
                  <c:v>301.3</c:v>
                </c:pt>
                <c:pt idx="3502">
                  <c:v>301.2</c:v>
                </c:pt>
                <c:pt idx="3503">
                  <c:v>301.10000000000002</c:v>
                </c:pt>
                <c:pt idx="3504">
                  <c:v>301.10000000000002</c:v>
                </c:pt>
                <c:pt idx="3505">
                  <c:v>301</c:v>
                </c:pt>
                <c:pt idx="3506">
                  <c:v>300.89999999999998</c:v>
                </c:pt>
                <c:pt idx="3507">
                  <c:v>300.89999999999998</c:v>
                </c:pt>
                <c:pt idx="3508">
                  <c:v>300.8</c:v>
                </c:pt>
                <c:pt idx="3509">
                  <c:v>300.7</c:v>
                </c:pt>
                <c:pt idx="3510">
                  <c:v>300.7</c:v>
                </c:pt>
                <c:pt idx="3511">
                  <c:v>300.7</c:v>
                </c:pt>
                <c:pt idx="3512">
                  <c:v>300.60000000000002</c:v>
                </c:pt>
                <c:pt idx="3513">
                  <c:v>300.5</c:v>
                </c:pt>
                <c:pt idx="3514">
                  <c:v>300.39999999999998</c:v>
                </c:pt>
                <c:pt idx="3515">
                  <c:v>300.3</c:v>
                </c:pt>
                <c:pt idx="3516">
                  <c:v>300.3</c:v>
                </c:pt>
                <c:pt idx="3517">
                  <c:v>300.10000000000002</c:v>
                </c:pt>
                <c:pt idx="3518">
                  <c:v>300.2</c:v>
                </c:pt>
                <c:pt idx="3519">
                  <c:v>300.10000000000002</c:v>
                </c:pt>
                <c:pt idx="3520">
                  <c:v>300.10000000000002</c:v>
                </c:pt>
                <c:pt idx="3521">
                  <c:v>300</c:v>
                </c:pt>
                <c:pt idx="3522">
                  <c:v>299.89999999999998</c:v>
                </c:pt>
                <c:pt idx="3523">
                  <c:v>299.8</c:v>
                </c:pt>
                <c:pt idx="3524">
                  <c:v>299.8</c:v>
                </c:pt>
                <c:pt idx="3525">
                  <c:v>299.7</c:v>
                </c:pt>
                <c:pt idx="3526">
                  <c:v>299.60000000000002</c:v>
                </c:pt>
                <c:pt idx="3527">
                  <c:v>299.60000000000002</c:v>
                </c:pt>
                <c:pt idx="3528">
                  <c:v>299.60000000000002</c:v>
                </c:pt>
                <c:pt idx="3529">
                  <c:v>299.5</c:v>
                </c:pt>
                <c:pt idx="3530">
                  <c:v>299.5</c:v>
                </c:pt>
                <c:pt idx="3531">
                  <c:v>299.39999999999998</c:v>
                </c:pt>
                <c:pt idx="3532">
                  <c:v>299.3</c:v>
                </c:pt>
                <c:pt idx="3533">
                  <c:v>299.3</c:v>
                </c:pt>
                <c:pt idx="3534">
                  <c:v>299.10000000000002</c:v>
                </c:pt>
                <c:pt idx="3535">
                  <c:v>299.10000000000002</c:v>
                </c:pt>
                <c:pt idx="3536">
                  <c:v>299</c:v>
                </c:pt>
                <c:pt idx="3537">
                  <c:v>299</c:v>
                </c:pt>
                <c:pt idx="3538">
                  <c:v>299</c:v>
                </c:pt>
                <c:pt idx="3539">
                  <c:v>299</c:v>
                </c:pt>
                <c:pt idx="3540">
                  <c:v>298.89999999999998</c:v>
                </c:pt>
                <c:pt idx="3541">
                  <c:v>298.8</c:v>
                </c:pt>
                <c:pt idx="3542">
                  <c:v>298.7</c:v>
                </c:pt>
                <c:pt idx="3543">
                  <c:v>298.7</c:v>
                </c:pt>
                <c:pt idx="3544">
                  <c:v>298.60000000000002</c:v>
                </c:pt>
                <c:pt idx="3545">
                  <c:v>298.60000000000002</c:v>
                </c:pt>
                <c:pt idx="3546">
                  <c:v>298.60000000000002</c:v>
                </c:pt>
                <c:pt idx="3547">
                  <c:v>298.5</c:v>
                </c:pt>
                <c:pt idx="3548">
                  <c:v>298.39999999999998</c:v>
                </c:pt>
                <c:pt idx="3549">
                  <c:v>298.39999999999998</c:v>
                </c:pt>
                <c:pt idx="3550">
                  <c:v>298.3</c:v>
                </c:pt>
                <c:pt idx="3551">
                  <c:v>298.3</c:v>
                </c:pt>
                <c:pt idx="3552">
                  <c:v>298.2</c:v>
                </c:pt>
                <c:pt idx="3553">
                  <c:v>298.10000000000002</c:v>
                </c:pt>
                <c:pt idx="3554">
                  <c:v>298.10000000000002</c:v>
                </c:pt>
                <c:pt idx="3555">
                  <c:v>298</c:v>
                </c:pt>
                <c:pt idx="3556">
                  <c:v>297.89999999999998</c:v>
                </c:pt>
                <c:pt idx="3557">
                  <c:v>297.89999999999998</c:v>
                </c:pt>
                <c:pt idx="3558">
                  <c:v>297.8</c:v>
                </c:pt>
                <c:pt idx="3559">
                  <c:v>297.8</c:v>
                </c:pt>
                <c:pt idx="3560">
                  <c:v>297.7</c:v>
                </c:pt>
                <c:pt idx="3561">
                  <c:v>297.7</c:v>
                </c:pt>
                <c:pt idx="3562">
                  <c:v>297.60000000000002</c:v>
                </c:pt>
                <c:pt idx="3563">
                  <c:v>297.60000000000002</c:v>
                </c:pt>
                <c:pt idx="3564">
                  <c:v>297.5</c:v>
                </c:pt>
                <c:pt idx="3565">
                  <c:v>297.5</c:v>
                </c:pt>
                <c:pt idx="3566">
                  <c:v>297.39999999999998</c:v>
                </c:pt>
                <c:pt idx="3567">
                  <c:v>297.3</c:v>
                </c:pt>
                <c:pt idx="3568">
                  <c:v>297.3</c:v>
                </c:pt>
                <c:pt idx="3569">
                  <c:v>297.2</c:v>
                </c:pt>
                <c:pt idx="3570">
                  <c:v>297.2</c:v>
                </c:pt>
                <c:pt idx="3571">
                  <c:v>297.2</c:v>
                </c:pt>
                <c:pt idx="3572">
                  <c:v>297</c:v>
                </c:pt>
                <c:pt idx="3573">
                  <c:v>297</c:v>
                </c:pt>
                <c:pt idx="3574">
                  <c:v>296.89999999999998</c:v>
                </c:pt>
                <c:pt idx="3575">
                  <c:v>296.89999999999998</c:v>
                </c:pt>
                <c:pt idx="3576">
                  <c:v>296.8</c:v>
                </c:pt>
                <c:pt idx="3577">
                  <c:v>296.7</c:v>
                </c:pt>
                <c:pt idx="3578">
                  <c:v>296.7</c:v>
                </c:pt>
                <c:pt idx="3579">
                  <c:v>296.60000000000002</c:v>
                </c:pt>
                <c:pt idx="3580">
                  <c:v>296.60000000000002</c:v>
                </c:pt>
                <c:pt idx="3581">
                  <c:v>296.5</c:v>
                </c:pt>
                <c:pt idx="3582">
                  <c:v>296.39999999999998</c:v>
                </c:pt>
                <c:pt idx="3583">
                  <c:v>296.3</c:v>
                </c:pt>
                <c:pt idx="3584">
                  <c:v>296.3</c:v>
                </c:pt>
                <c:pt idx="3585">
                  <c:v>296.2</c:v>
                </c:pt>
                <c:pt idx="3586">
                  <c:v>296.10000000000002</c:v>
                </c:pt>
                <c:pt idx="3587">
                  <c:v>296.10000000000002</c:v>
                </c:pt>
                <c:pt idx="3588">
                  <c:v>296</c:v>
                </c:pt>
                <c:pt idx="3589">
                  <c:v>296</c:v>
                </c:pt>
                <c:pt idx="3590">
                  <c:v>295.89999999999998</c:v>
                </c:pt>
                <c:pt idx="3591">
                  <c:v>295.89999999999998</c:v>
                </c:pt>
                <c:pt idx="3592">
                  <c:v>295.8</c:v>
                </c:pt>
                <c:pt idx="3593">
                  <c:v>295.8</c:v>
                </c:pt>
                <c:pt idx="3594">
                  <c:v>295.7</c:v>
                </c:pt>
                <c:pt idx="3595">
                  <c:v>295.7</c:v>
                </c:pt>
                <c:pt idx="3596">
                  <c:v>295.60000000000002</c:v>
                </c:pt>
                <c:pt idx="3597">
                  <c:v>295.5</c:v>
                </c:pt>
                <c:pt idx="3598">
                  <c:v>295.5</c:v>
                </c:pt>
                <c:pt idx="3599">
                  <c:v>295.39999999999998</c:v>
                </c:pt>
                <c:pt idx="3600">
                  <c:v>295.39999999999998</c:v>
                </c:pt>
                <c:pt idx="3601">
                  <c:v>295.3</c:v>
                </c:pt>
                <c:pt idx="3602">
                  <c:v>295.2</c:v>
                </c:pt>
                <c:pt idx="3603">
                  <c:v>295.10000000000002</c:v>
                </c:pt>
                <c:pt idx="3604">
                  <c:v>295.10000000000002</c:v>
                </c:pt>
                <c:pt idx="3605">
                  <c:v>295</c:v>
                </c:pt>
                <c:pt idx="3606">
                  <c:v>294.89999999999998</c:v>
                </c:pt>
                <c:pt idx="3607">
                  <c:v>294.89999999999998</c:v>
                </c:pt>
                <c:pt idx="3608">
                  <c:v>294.8</c:v>
                </c:pt>
                <c:pt idx="3609">
                  <c:v>294.7</c:v>
                </c:pt>
                <c:pt idx="3610">
                  <c:v>294.7</c:v>
                </c:pt>
                <c:pt idx="3611">
                  <c:v>294.7</c:v>
                </c:pt>
                <c:pt idx="3612">
                  <c:v>294.60000000000002</c:v>
                </c:pt>
                <c:pt idx="3613">
                  <c:v>294.60000000000002</c:v>
                </c:pt>
                <c:pt idx="3614">
                  <c:v>294.60000000000002</c:v>
                </c:pt>
                <c:pt idx="3615">
                  <c:v>294.60000000000002</c:v>
                </c:pt>
                <c:pt idx="3616">
                  <c:v>294.39999999999998</c:v>
                </c:pt>
                <c:pt idx="3617">
                  <c:v>294.39999999999998</c:v>
                </c:pt>
                <c:pt idx="3618">
                  <c:v>294.39999999999998</c:v>
                </c:pt>
                <c:pt idx="3619">
                  <c:v>294.3</c:v>
                </c:pt>
                <c:pt idx="3620">
                  <c:v>294.3</c:v>
                </c:pt>
                <c:pt idx="3621">
                  <c:v>294.2</c:v>
                </c:pt>
                <c:pt idx="3622">
                  <c:v>294.10000000000002</c:v>
                </c:pt>
                <c:pt idx="3623">
                  <c:v>294.10000000000002</c:v>
                </c:pt>
                <c:pt idx="3624">
                  <c:v>294.10000000000002</c:v>
                </c:pt>
                <c:pt idx="3625">
                  <c:v>294</c:v>
                </c:pt>
                <c:pt idx="3626">
                  <c:v>294</c:v>
                </c:pt>
                <c:pt idx="3627">
                  <c:v>293.89999999999998</c:v>
                </c:pt>
                <c:pt idx="3628">
                  <c:v>293.8</c:v>
                </c:pt>
                <c:pt idx="3629">
                  <c:v>293.8</c:v>
                </c:pt>
                <c:pt idx="3630">
                  <c:v>293.7</c:v>
                </c:pt>
                <c:pt idx="3631">
                  <c:v>293.7</c:v>
                </c:pt>
                <c:pt idx="3632">
                  <c:v>293.60000000000002</c:v>
                </c:pt>
                <c:pt idx="3633">
                  <c:v>293.60000000000002</c:v>
                </c:pt>
                <c:pt idx="3634">
                  <c:v>293.5</c:v>
                </c:pt>
                <c:pt idx="3635">
                  <c:v>293.5</c:v>
                </c:pt>
                <c:pt idx="3636">
                  <c:v>293.39999999999998</c:v>
                </c:pt>
                <c:pt idx="3637">
                  <c:v>293.39999999999998</c:v>
                </c:pt>
                <c:pt idx="3638">
                  <c:v>293.3</c:v>
                </c:pt>
                <c:pt idx="3639">
                  <c:v>293.3</c:v>
                </c:pt>
                <c:pt idx="3640">
                  <c:v>293.2</c:v>
                </c:pt>
                <c:pt idx="3641">
                  <c:v>293.10000000000002</c:v>
                </c:pt>
                <c:pt idx="3642">
                  <c:v>293</c:v>
                </c:pt>
                <c:pt idx="3643">
                  <c:v>293</c:v>
                </c:pt>
                <c:pt idx="3644">
                  <c:v>292.89999999999998</c:v>
                </c:pt>
                <c:pt idx="3645">
                  <c:v>292.89999999999998</c:v>
                </c:pt>
                <c:pt idx="3646">
                  <c:v>292.8</c:v>
                </c:pt>
                <c:pt idx="3647">
                  <c:v>292.8</c:v>
                </c:pt>
                <c:pt idx="3648">
                  <c:v>292.60000000000002</c:v>
                </c:pt>
                <c:pt idx="3649">
                  <c:v>292.60000000000002</c:v>
                </c:pt>
                <c:pt idx="3650">
                  <c:v>292.60000000000002</c:v>
                </c:pt>
                <c:pt idx="3651">
                  <c:v>292.5</c:v>
                </c:pt>
                <c:pt idx="3652">
                  <c:v>292.39999999999998</c:v>
                </c:pt>
                <c:pt idx="3653">
                  <c:v>292.39999999999998</c:v>
                </c:pt>
                <c:pt idx="3654">
                  <c:v>292.3</c:v>
                </c:pt>
                <c:pt idx="3655">
                  <c:v>292.3</c:v>
                </c:pt>
                <c:pt idx="3656">
                  <c:v>292.2</c:v>
                </c:pt>
                <c:pt idx="3657">
                  <c:v>292.10000000000002</c:v>
                </c:pt>
                <c:pt idx="3658">
                  <c:v>292.10000000000002</c:v>
                </c:pt>
                <c:pt idx="3659">
                  <c:v>292</c:v>
                </c:pt>
                <c:pt idx="3660">
                  <c:v>292</c:v>
                </c:pt>
                <c:pt idx="3661">
                  <c:v>292</c:v>
                </c:pt>
                <c:pt idx="3662">
                  <c:v>291.89999999999998</c:v>
                </c:pt>
                <c:pt idx="3663">
                  <c:v>291.8</c:v>
                </c:pt>
                <c:pt idx="3664">
                  <c:v>291.7</c:v>
                </c:pt>
                <c:pt idx="3665">
                  <c:v>291.7</c:v>
                </c:pt>
                <c:pt idx="3666">
                  <c:v>291.60000000000002</c:v>
                </c:pt>
                <c:pt idx="3667">
                  <c:v>291.60000000000002</c:v>
                </c:pt>
                <c:pt idx="3668">
                  <c:v>291.5</c:v>
                </c:pt>
                <c:pt idx="3669">
                  <c:v>291.5</c:v>
                </c:pt>
                <c:pt idx="3670">
                  <c:v>291.5</c:v>
                </c:pt>
                <c:pt idx="3671">
                  <c:v>291.39999999999998</c:v>
                </c:pt>
                <c:pt idx="3672">
                  <c:v>291.39999999999998</c:v>
                </c:pt>
                <c:pt idx="3673">
                  <c:v>291.2</c:v>
                </c:pt>
                <c:pt idx="3674">
                  <c:v>291.2</c:v>
                </c:pt>
                <c:pt idx="3675">
                  <c:v>291.2</c:v>
                </c:pt>
                <c:pt idx="3676">
                  <c:v>291.2</c:v>
                </c:pt>
                <c:pt idx="3677">
                  <c:v>291.2</c:v>
                </c:pt>
                <c:pt idx="3678">
                  <c:v>291.10000000000002</c:v>
                </c:pt>
                <c:pt idx="3679">
                  <c:v>291.10000000000002</c:v>
                </c:pt>
                <c:pt idx="3680">
                  <c:v>290.89999999999998</c:v>
                </c:pt>
                <c:pt idx="3681">
                  <c:v>290.89999999999998</c:v>
                </c:pt>
                <c:pt idx="3682">
                  <c:v>290.89999999999998</c:v>
                </c:pt>
                <c:pt idx="3683">
                  <c:v>290.8</c:v>
                </c:pt>
                <c:pt idx="3684">
                  <c:v>290.8</c:v>
                </c:pt>
                <c:pt idx="3685">
                  <c:v>290.7</c:v>
                </c:pt>
                <c:pt idx="3686">
                  <c:v>290.60000000000002</c:v>
                </c:pt>
                <c:pt idx="3687">
                  <c:v>290.60000000000002</c:v>
                </c:pt>
                <c:pt idx="3688">
                  <c:v>290.5</c:v>
                </c:pt>
                <c:pt idx="3689">
                  <c:v>290.5</c:v>
                </c:pt>
                <c:pt idx="3690">
                  <c:v>290.39999999999998</c:v>
                </c:pt>
                <c:pt idx="3691">
                  <c:v>290.3</c:v>
                </c:pt>
                <c:pt idx="3692">
                  <c:v>290.3</c:v>
                </c:pt>
                <c:pt idx="3693">
                  <c:v>290.2</c:v>
                </c:pt>
                <c:pt idx="3694">
                  <c:v>290.10000000000002</c:v>
                </c:pt>
                <c:pt idx="3695">
                  <c:v>290</c:v>
                </c:pt>
                <c:pt idx="3696">
                  <c:v>290</c:v>
                </c:pt>
                <c:pt idx="3697">
                  <c:v>289.89999999999998</c:v>
                </c:pt>
                <c:pt idx="3698">
                  <c:v>289.89999999999998</c:v>
                </c:pt>
                <c:pt idx="3699">
                  <c:v>289.8</c:v>
                </c:pt>
                <c:pt idx="3700">
                  <c:v>289.8</c:v>
                </c:pt>
                <c:pt idx="3701">
                  <c:v>289.7</c:v>
                </c:pt>
                <c:pt idx="3702">
                  <c:v>289.7</c:v>
                </c:pt>
                <c:pt idx="3703">
                  <c:v>289.5</c:v>
                </c:pt>
                <c:pt idx="3704">
                  <c:v>289.5</c:v>
                </c:pt>
                <c:pt idx="3705">
                  <c:v>289.5</c:v>
                </c:pt>
                <c:pt idx="3706">
                  <c:v>289.39999999999998</c:v>
                </c:pt>
                <c:pt idx="3707">
                  <c:v>289.3</c:v>
                </c:pt>
                <c:pt idx="3708">
                  <c:v>289.2</c:v>
                </c:pt>
                <c:pt idx="3709">
                  <c:v>289.2</c:v>
                </c:pt>
                <c:pt idx="3710">
                  <c:v>289.10000000000002</c:v>
                </c:pt>
                <c:pt idx="3711">
                  <c:v>289.2</c:v>
                </c:pt>
                <c:pt idx="3712">
                  <c:v>289.10000000000002</c:v>
                </c:pt>
                <c:pt idx="3713">
                  <c:v>289.10000000000002</c:v>
                </c:pt>
                <c:pt idx="3714">
                  <c:v>289</c:v>
                </c:pt>
                <c:pt idx="3715">
                  <c:v>288.89999999999998</c:v>
                </c:pt>
                <c:pt idx="3716">
                  <c:v>288.89999999999998</c:v>
                </c:pt>
                <c:pt idx="3717">
                  <c:v>288.89999999999998</c:v>
                </c:pt>
                <c:pt idx="3718">
                  <c:v>288.8</c:v>
                </c:pt>
                <c:pt idx="3719">
                  <c:v>288.7</c:v>
                </c:pt>
                <c:pt idx="3720">
                  <c:v>288.7</c:v>
                </c:pt>
                <c:pt idx="3721">
                  <c:v>288.60000000000002</c:v>
                </c:pt>
                <c:pt idx="3722">
                  <c:v>288.60000000000002</c:v>
                </c:pt>
                <c:pt idx="3723">
                  <c:v>288.5</c:v>
                </c:pt>
                <c:pt idx="3724">
                  <c:v>288.5</c:v>
                </c:pt>
                <c:pt idx="3725">
                  <c:v>288.39999999999998</c:v>
                </c:pt>
                <c:pt idx="3726">
                  <c:v>288.3</c:v>
                </c:pt>
                <c:pt idx="3727">
                  <c:v>288.3</c:v>
                </c:pt>
                <c:pt idx="3728">
                  <c:v>288.3</c:v>
                </c:pt>
                <c:pt idx="3729">
                  <c:v>288.2</c:v>
                </c:pt>
                <c:pt idx="3730">
                  <c:v>288.10000000000002</c:v>
                </c:pt>
                <c:pt idx="3731">
                  <c:v>288</c:v>
                </c:pt>
                <c:pt idx="3732">
                  <c:v>288</c:v>
                </c:pt>
                <c:pt idx="3733">
                  <c:v>287.89999999999998</c:v>
                </c:pt>
                <c:pt idx="3734">
                  <c:v>287.89999999999998</c:v>
                </c:pt>
                <c:pt idx="3735">
                  <c:v>287.89999999999998</c:v>
                </c:pt>
                <c:pt idx="3736">
                  <c:v>287.8</c:v>
                </c:pt>
                <c:pt idx="3737">
                  <c:v>287.8</c:v>
                </c:pt>
                <c:pt idx="3738">
                  <c:v>287.60000000000002</c:v>
                </c:pt>
                <c:pt idx="3739">
                  <c:v>287.7</c:v>
                </c:pt>
                <c:pt idx="3740">
                  <c:v>287.60000000000002</c:v>
                </c:pt>
                <c:pt idx="3741">
                  <c:v>287.5</c:v>
                </c:pt>
                <c:pt idx="3742">
                  <c:v>287.39999999999998</c:v>
                </c:pt>
                <c:pt idx="3743">
                  <c:v>287.39999999999998</c:v>
                </c:pt>
                <c:pt idx="3744">
                  <c:v>287.39999999999998</c:v>
                </c:pt>
                <c:pt idx="3745">
                  <c:v>287.3</c:v>
                </c:pt>
                <c:pt idx="3746">
                  <c:v>287.3</c:v>
                </c:pt>
                <c:pt idx="3747">
                  <c:v>287.2</c:v>
                </c:pt>
                <c:pt idx="3748">
                  <c:v>287.10000000000002</c:v>
                </c:pt>
                <c:pt idx="3749">
                  <c:v>287</c:v>
                </c:pt>
                <c:pt idx="3750">
                  <c:v>287</c:v>
                </c:pt>
                <c:pt idx="3751">
                  <c:v>287</c:v>
                </c:pt>
                <c:pt idx="3752">
                  <c:v>286.89999999999998</c:v>
                </c:pt>
                <c:pt idx="3753">
                  <c:v>286.89999999999998</c:v>
                </c:pt>
                <c:pt idx="3754">
                  <c:v>286.8</c:v>
                </c:pt>
                <c:pt idx="3755">
                  <c:v>286.8</c:v>
                </c:pt>
                <c:pt idx="3756">
                  <c:v>286.8</c:v>
                </c:pt>
                <c:pt idx="3757">
                  <c:v>286.60000000000002</c:v>
                </c:pt>
                <c:pt idx="3758">
                  <c:v>286.5</c:v>
                </c:pt>
                <c:pt idx="3759">
                  <c:v>286.5</c:v>
                </c:pt>
                <c:pt idx="3760">
                  <c:v>286.5</c:v>
                </c:pt>
                <c:pt idx="3761">
                  <c:v>286.39999999999998</c:v>
                </c:pt>
                <c:pt idx="3762">
                  <c:v>286.39999999999998</c:v>
                </c:pt>
                <c:pt idx="3763">
                  <c:v>286.3</c:v>
                </c:pt>
                <c:pt idx="3764">
                  <c:v>286.2</c:v>
                </c:pt>
                <c:pt idx="3765">
                  <c:v>286.10000000000002</c:v>
                </c:pt>
                <c:pt idx="3766">
                  <c:v>286.10000000000002</c:v>
                </c:pt>
                <c:pt idx="3767">
                  <c:v>286</c:v>
                </c:pt>
                <c:pt idx="3768">
                  <c:v>285.89999999999998</c:v>
                </c:pt>
                <c:pt idx="3769">
                  <c:v>285.89999999999998</c:v>
                </c:pt>
                <c:pt idx="3770">
                  <c:v>285.8</c:v>
                </c:pt>
                <c:pt idx="3771">
                  <c:v>285.89999999999998</c:v>
                </c:pt>
                <c:pt idx="3772">
                  <c:v>285.7</c:v>
                </c:pt>
                <c:pt idx="3773">
                  <c:v>285.7</c:v>
                </c:pt>
                <c:pt idx="3774">
                  <c:v>285.7</c:v>
                </c:pt>
                <c:pt idx="3775">
                  <c:v>285.7</c:v>
                </c:pt>
                <c:pt idx="3776">
                  <c:v>285.60000000000002</c:v>
                </c:pt>
                <c:pt idx="3777">
                  <c:v>285.60000000000002</c:v>
                </c:pt>
                <c:pt idx="3778">
                  <c:v>285.5</c:v>
                </c:pt>
                <c:pt idx="3779">
                  <c:v>285.39999999999998</c:v>
                </c:pt>
                <c:pt idx="3780">
                  <c:v>285.39999999999998</c:v>
                </c:pt>
                <c:pt idx="3781">
                  <c:v>285.39999999999998</c:v>
                </c:pt>
                <c:pt idx="3782">
                  <c:v>285.3</c:v>
                </c:pt>
                <c:pt idx="3783">
                  <c:v>285.2</c:v>
                </c:pt>
                <c:pt idx="3784">
                  <c:v>285.10000000000002</c:v>
                </c:pt>
                <c:pt idx="3785">
                  <c:v>285.10000000000002</c:v>
                </c:pt>
                <c:pt idx="3786">
                  <c:v>285.10000000000002</c:v>
                </c:pt>
                <c:pt idx="3787">
                  <c:v>285</c:v>
                </c:pt>
                <c:pt idx="3788">
                  <c:v>284.89999999999998</c:v>
                </c:pt>
                <c:pt idx="3789">
                  <c:v>284.89999999999998</c:v>
                </c:pt>
                <c:pt idx="3790">
                  <c:v>284.89999999999998</c:v>
                </c:pt>
                <c:pt idx="3791">
                  <c:v>284.8</c:v>
                </c:pt>
                <c:pt idx="3792">
                  <c:v>284.8</c:v>
                </c:pt>
                <c:pt idx="3793">
                  <c:v>284.60000000000002</c:v>
                </c:pt>
                <c:pt idx="3794">
                  <c:v>284.60000000000002</c:v>
                </c:pt>
                <c:pt idx="3795">
                  <c:v>284.60000000000002</c:v>
                </c:pt>
                <c:pt idx="3796">
                  <c:v>284.5</c:v>
                </c:pt>
                <c:pt idx="3797">
                  <c:v>284.39999999999998</c:v>
                </c:pt>
                <c:pt idx="3798">
                  <c:v>284.3</c:v>
                </c:pt>
                <c:pt idx="3799">
                  <c:v>284.3</c:v>
                </c:pt>
                <c:pt idx="3800">
                  <c:v>284.3</c:v>
                </c:pt>
                <c:pt idx="3801">
                  <c:v>284.2</c:v>
                </c:pt>
                <c:pt idx="3802">
                  <c:v>284.2</c:v>
                </c:pt>
                <c:pt idx="3803">
                  <c:v>284.2</c:v>
                </c:pt>
                <c:pt idx="3804">
                  <c:v>284</c:v>
                </c:pt>
                <c:pt idx="3805">
                  <c:v>284</c:v>
                </c:pt>
                <c:pt idx="3806">
                  <c:v>283.89999999999998</c:v>
                </c:pt>
                <c:pt idx="3807">
                  <c:v>283.89999999999998</c:v>
                </c:pt>
                <c:pt idx="3808">
                  <c:v>283.89999999999998</c:v>
                </c:pt>
                <c:pt idx="3809">
                  <c:v>283.89999999999998</c:v>
                </c:pt>
                <c:pt idx="3810">
                  <c:v>283.8</c:v>
                </c:pt>
                <c:pt idx="3811">
                  <c:v>283.7</c:v>
                </c:pt>
                <c:pt idx="3812">
                  <c:v>283.60000000000002</c:v>
                </c:pt>
                <c:pt idx="3813">
                  <c:v>283.60000000000002</c:v>
                </c:pt>
                <c:pt idx="3814">
                  <c:v>283.5</c:v>
                </c:pt>
                <c:pt idx="3815">
                  <c:v>283.39999999999998</c:v>
                </c:pt>
                <c:pt idx="3816">
                  <c:v>283.39999999999998</c:v>
                </c:pt>
                <c:pt idx="3817">
                  <c:v>283.3</c:v>
                </c:pt>
                <c:pt idx="3818">
                  <c:v>283.3</c:v>
                </c:pt>
                <c:pt idx="3819">
                  <c:v>283.3</c:v>
                </c:pt>
                <c:pt idx="3820">
                  <c:v>283.3</c:v>
                </c:pt>
                <c:pt idx="3821">
                  <c:v>283.2</c:v>
                </c:pt>
                <c:pt idx="3822">
                  <c:v>283.10000000000002</c:v>
                </c:pt>
                <c:pt idx="3823">
                  <c:v>283</c:v>
                </c:pt>
                <c:pt idx="3824">
                  <c:v>283</c:v>
                </c:pt>
                <c:pt idx="3825">
                  <c:v>282.89999999999998</c:v>
                </c:pt>
                <c:pt idx="3826">
                  <c:v>282.89999999999998</c:v>
                </c:pt>
                <c:pt idx="3827">
                  <c:v>282.8</c:v>
                </c:pt>
                <c:pt idx="3828">
                  <c:v>282.7</c:v>
                </c:pt>
                <c:pt idx="3829">
                  <c:v>282.7</c:v>
                </c:pt>
                <c:pt idx="3830">
                  <c:v>282.60000000000002</c:v>
                </c:pt>
                <c:pt idx="3831">
                  <c:v>282.5</c:v>
                </c:pt>
                <c:pt idx="3832">
                  <c:v>282.5</c:v>
                </c:pt>
                <c:pt idx="3833">
                  <c:v>282.39999999999998</c:v>
                </c:pt>
                <c:pt idx="3834">
                  <c:v>282.39999999999998</c:v>
                </c:pt>
                <c:pt idx="3835">
                  <c:v>282.3</c:v>
                </c:pt>
                <c:pt idx="3836">
                  <c:v>282.3</c:v>
                </c:pt>
                <c:pt idx="3837">
                  <c:v>282.2</c:v>
                </c:pt>
                <c:pt idx="3838">
                  <c:v>282.2</c:v>
                </c:pt>
                <c:pt idx="3839">
                  <c:v>282.2</c:v>
                </c:pt>
                <c:pt idx="3840">
                  <c:v>282.10000000000002</c:v>
                </c:pt>
                <c:pt idx="3841">
                  <c:v>282</c:v>
                </c:pt>
                <c:pt idx="3842">
                  <c:v>282</c:v>
                </c:pt>
                <c:pt idx="3843">
                  <c:v>281.89999999999998</c:v>
                </c:pt>
                <c:pt idx="3844">
                  <c:v>281.89999999999998</c:v>
                </c:pt>
                <c:pt idx="3845">
                  <c:v>281.89999999999998</c:v>
                </c:pt>
                <c:pt idx="3846">
                  <c:v>281.89999999999998</c:v>
                </c:pt>
                <c:pt idx="3847">
                  <c:v>281.8</c:v>
                </c:pt>
                <c:pt idx="3848">
                  <c:v>281.7</c:v>
                </c:pt>
                <c:pt idx="3849">
                  <c:v>281.60000000000002</c:v>
                </c:pt>
                <c:pt idx="3850">
                  <c:v>281.60000000000002</c:v>
                </c:pt>
                <c:pt idx="3851">
                  <c:v>281.60000000000002</c:v>
                </c:pt>
                <c:pt idx="3852">
                  <c:v>281.5</c:v>
                </c:pt>
                <c:pt idx="3853">
                  <c:v>281.39999999999998</c:v>
                </c:pt>
                <c:pt idx="3854">
                  <c:v>281.39999999999998</c:v>
                </c:pt>
                <c:pt idx="3855">
                  <c:v>281.3</c:v>
                </c:pt>
                <c:pt idx="3856">
                  <c:v>281.3</c:v>
                </c:pt>
                <c:pt idx="3857">
                  <c:v>281.2</c:v>
                </c:pt>
                <c:pt idx="3858">
                  <c:v>281.10000000000002</c:v>
                </c:pt>
                <c:pt idx="3859">
                  <c:v>281.10000000000002</c:v>
                </c:pt>
                <c:pt idx="3860">
                  <c:v>281.10000000000002</c:v>
                </c:pt>
                <c:pt idx="3861">
                  <c:v>281</c:v>
                </c:pt>
                <c:pt idx="3862">
                  <c:v>281</c:v>
                </c:pt>
                <c:pt idx="3863">
                  <c:v>281</c:v>
                </c:pt>
                <c:pt idx="3864">
                  <c:v>280.89999999999998</c:v>
                </c:pt>
                <c:pt idx="3865">
                  <c:v>280.8</c:v>
                </c:pt>
                <c:pt idx="3866">
                  <c:v>280.8</c:v>
                </c:pt>
                <c:pt idx="3867">
                  <c:v>280.8</c:v>
                </c:pt>
                <c:pt idx="3868">
                  <c:v>280.7</c:v>
                </c:pt>
                <c:pt idx="3869">
                  <c:v>280.7</c:v>
                </c:pt>
                <c:pt idx="3870">
                  <c:v>280.5</c:v>
                </c:pt>
                <c:pt idx="3871">
                  <c:v>280.39999999999998</c:v>
                </c:pt>
                <c:pt idx="3872">
                  <c:v>280.39999999999998</c:v>
                </c:pt>
                <c:pt idx="3873">
                  <c:v>280.39999999999998</c:v>
                </c:pt>
                <c:pt idx="3874">
                  <c:v>280.39999999999998</c:v>
                </c:pt>
                <c:pt idx="3875">
                  <c:v>280.3</c:v>
                </c:pt>
                <c:pt idx="3876">
                  <c:v>280.3</c:v>
                </c:pt>
                <c:pt idx="3877">
                  <c:v>280.2</c:v>
                </c:pt>
                <c:pt idx="3878">
                  <c:v>280.2</c:v>
                </c:pt>
                <c:pt idx="3879">
                  <c:v>280.2</c:v>
                </c:pt>
                <c:pt idx="3880">
                  <c:v>280.10000000000002</c:v>
                </c:pt>
                <c:pt idx="3881">
                  <c:v>280</c:v>
                </c:pt>
                <c:pt idx="3882">
                  <c:v>280</c:v>
                </c:pt>
                <c:pt idx="3883">
                  <c:v>279.89999999999998</c:v>
                </c:pt>
                <c:pt idx="3884">
                  <c:v>279.89999999999998</c:v>
                </c:pt>
                <c:pt idx="3885">
                  <c:v>279.7</c:v>
                </c:pt>
                <c:pt idx="3886">
                  <c:v>279.7</c:v>
                </c:pt>
                <c:pt idx="3887">
                  <c:v>279.7</c:v>
                </c:pt>
                <c:pt idx="3888">
                  <c:v>279.60000000000002</c:v>
                </c:pt>
                <c:pt idx="3889">
                  <c:v>279.60000000000002</c:v>
                </c:pt>
                <c:pt idx="3890">
                  <c:v>279.60000000000002</c:v>
                </c:pt>
                <c:pt idx="3891">
                  <c:v>279.39999999999998</c:v>
                </c:pt>
                <c:pt idx="3892">
                  <c:v>279.39999999999998</c:v>
                </c:pt>
                <c:pt idx="3893">
                  <c:v>279.39999999999998</c:v>
                </c:pt>
                <c:pt idx="3894">
                  <c:v>279.3</c:v>
                </c:pt>
                <c:pt idx="3895">
                  <c:v>279.3</c:v>
                </c:pt>
                <c:pt idx="3896">
                  <c:v>279.10000000000002</c:v>
                </c:pt>
                <c:pt idx="3897">
                  <c:v>279.10000000000002</c:v>
                </c:pt>
                <c:pt idx="3898">
                  <c:v>279.10000000000002</c:v>
                </c:pt>
                <c:pt idx="3899">
                  <c:v>279</c:v>
                </c:pt>
                <c:pt idx="3900">
                  <c:v>279</c:v>
                </c:pt>
                <c:pt idx="3901">
                  <c:v>279</c:v>
                </c:pt>
                <c:pt idx="3902">
                  <c:v>278.89999999999998</c:v>
                </c:pt>
                <c:pt idx="3903">
                  <c:v>278.8</c:v>
                </c:pt>
                <c:pt idx="3904">
                  <c:v>278.8</c:v>
                </c:pt>
                <c:pt idx="3905">
                  <c:v>278.7</c:v>
                </c:pt>
                <c:pt idx="3906">
                  <c:v>278.7</c:v>
                </c:pt>
                <c:pt idx="3907">
                  <c:v>278.7</c:v>
                </c:pt>
                <c:pt idx="3908">
                  <c:v>278.60000000000002</c:v>
                </c:pt>
                <c:pt idx="3909">
                  <c:v>278.5</c:v>
                </c:pt>
                <c:pt idx="3910">
                  <c:v>278.5</c:v>
                </c:pt>
                <c:pt idx="3911">
                  <c:v>278.39999999999998</c:v>
                </c:pt>
                <c:pt idx="3912">
                  <c:v>278.39999999999998</c:v>
                </c:pt>
                <c:pt idx="3913">
                  <c:v>278.39999999999998</c:v>
                </c:pt>
                <c:pt idx="3914">
                  <c:v>278.3</c:v>
                </c:pt>
                <c:pt idx="3915">
                  <c:v>278.2</c:v>
                </c:pt>
                <c:pt idx="3916">
                  <c:v>278.2</c:v>
                </c:pt>
                <c:pt idx="3917">
                  <c:v>278.10000000000002</c:v>
                </c:pt>
                <c:pt idx="3918">
                  <c:v>278.10000000000002</c:v>
                </c:pt>
                <c:pt idx="3919">
                  <c:v>278.10000000000002</c:v>
                </c:pt>
                <c:pt idx="3920">
                  <c:v>278</c:v>
                </c:pt>
                <c:pt idx="3921">
                  <c:v>277.89999999999998</c:v>
                </c:pt>
                <c:pt idx="3922">
                  <c:v>277.89999999999998</c:v>
                </c:pt>
                <c:pt idx="3923">
                  <c:v>277.7</c:v>
                </c:pt>
                <c:pt idx="3924">
                  <c:v>277.7</c:v>
                </c:pt>
                <c:pt idx="3925">
                  <c:v>277.7</c:v>
                </c:pt>
                <c:pt idx="3926">
                  <c:v>277.60000000000002</c:v>
                </c:pt>
                <c:pt idx="3927">
                  <c:v>277.60000000000002</c:v>
                </c:pt>
                <c:pt idx="3928">
                  <c:v>277.5</c:v>
                </c:pt>
                <c:pt idx="3929">
                  <c:v>277.39999999999998</c:v>
                </c:pt>
                <c:pt idx="3930">
                  <c:v>277.3</c:v>
                </c:pt>
                <c:pt idx="3931">
                  <c:v>277.3</c:v>
                </c:pt>
                <c:pt idx="3932">
                  <c:v>277.3</c:v>
                </c:pt>
                <c:pt idx="3933">
                  <c:v>277.3</c:v>
                </c:pt>
                <c:pt idx="3934">
                  <c:v>277.3</c:v>
                </c:pt>
                <c:pt idx="3935">
                  <c:v>277.10000000000002</c:v>
                </c:pt>
                <c:pt idx="3936">
                  <c:v>277.10000000000002</c:v>
                </c:pt>
                <c:pt idx="3937">
                  <c:v>277.10000000000002</c:v>
                </c:pt>
                <c:pt idx="3938">
                  <c:v>277</c:v>
                </c:pt>
                <c:pt idx="3939">
                  <c:v>276.89999999999998</c:v>
                </c:pt>
                <c:pt idx="3940">
                  <c:v>276.89999999999998</c:v>
                </c:pt>
                <c:pt idx="3941">
                  <c:v>276.8</c:v>
                </c:pt>
                <c:pt idx="3942">
                  <c:v>276.8</c:v>
                </c:pt>
                <c:pt idx="3943">
                  <c:v>276.7</c:v>
                </c:pt>
                <c:pt idx="3944">
                  <c:v>276.60000000000002</c:v>
                </c:pt>
                <c:pt idx="3945">
                  <c:v>276.60000000000002</c:v>
                </c:pt>
                <c:pt idx="3946">
                  <c:v>276.60000000000002</c:v>
                </c:pt>
                <c:pt idx="3947">
                  <c:v>276.60000000000002</c:v>
                </c:pt>
                <c:pt idx="3948">
                  <c:v>276.60000000000002</c:v>
                </c:pt>
                <c:pt idx="3949">
                  <c:v>276.5</c:v>
                </c:pt>
                <c:pt idx="3950">
                  <c:v>276.39999999999998</c:v>
                </c:pt>
                <c:pt idx="3951">
                  <c:v>276.39999999999998</c:v>
                </c:pt>
                <c:pt idx="3952">
                  <c:v>276.2</c:v>
                </c:pt>
                <c:pt idx="3953">
                  <c:v>276.2</c:v>
                </c:pt>
                <c:pt idx="3954">
                  <c:v>276.2</c:v>
                </c:pt>
                <c:pt idx="3955">
                  <c:v>276.2</c:v>
                </c:pt>
                <c:pt idx="3956">
                  <c:v>276.10000000000002</c:v>
                </c:pt>
                <c:pt idx="3957">
                  <c:v>276</c:v>
                </c:pt>
                <c:pt idx="3958">
                  <c:v>276</c:v>
                </c:pt>
                <c:pt idx="3959">
                  <c:v>275.89999999999998</c:v>
                </c:pt>
                <c:pt idx="3960">
                  <c:v>275.89999999999998</c:v>
                </c:pt>
                <c:pt idx="3961">
                  <c:v>275.8</c:v>
                </c:pt>
                <c:pt idx="3962">
                  <c:v>275.7</c:v>
                </c:pt>
                <c:pt idx="3963">
                  <c:v>275.7</c:v>
                </c:pt>
                <c:pt idx="3964">
                  <c:v>275.60000000000002</c:v>
                </c:pt>
                <c:pt idx="3965">
                  <c:v>275.60000000000002</c:v>
                </c:pt>
                <c:pt idx="3966">
                  <c:v>275.5</c:v>
                </c:pt>
                <c:pt idx="3967">
                  <c:v>275.5</c:v>
                </c:pt>
                <c:pt idx="3968">
                  <c:v>275.39999999999998</c:v>
                </c:pt>
                <c:pt idx="3969">
                  <c:v>275.3</c:v>
                </c:pt>
                <c:pt idx="3970">
                  <c:v>275.3</c:v>
                </c:pt>
                <c:pt idx="3971">
                  <c:v>275.2</c:v>
                </c:pt>
                <c:pt idx="3972">
                  <c:v>275.10000000000002</c:v>
                </c:pt>
                <c:pt idx="3973">
                  <c:v>275.10000000000002</c:v>
                </c:pt>
                <c:pt idx="3974">
                  <c:v>275.10000000000002</c:v>
                </c:pt>
                <c:pt idx="3975">
                  <c:v>275</c:v>
                </c:pt>
                <c:pt idx="3976">
                  <c:v>274.89999999999998</c:v>
                </c:pt>
                <c:pt idx="3977">
                  <c:v>274.89999999999998</c:v>
                </c:pt>
                <c:pt idx="3978">
                  <c:v>274.8</c:v>
                </c:pt>
                <c:pt idx="3979">
                  <c:v>274.8</c:v>
                </c:pt>
                <c:pt idx="3980">
                  <c:v>274.8</c:v>
                </c:pt>
                <c:pt idx="3981">
                  <c:v>274.7</c:v>
                </c:pt>
                <c:pt idx="3982">
                  <c:v>274.7</c:v>
                </c:pt>
                <c:pt idx="3983">
                  <c:v>274.5</c:v>
                </c:pt>
                <c:pt idx="3984">
                  <c:v>274.5</c:v>
                </c:pt>
                <c:pt idx="3985">
                  <c:v>274.5</c:v>
                </c:pt>
                <c:pt idx="3986">
                  <c:v>274.5</c:v>
                </c:pt>
                <c:pt idx="3987">
                  <c:v>274.39999999999998</c:v>
                </c:pt>
                <c:pt idx="3988">
                  <c:v>274.39999999999998</c:v>
                </c:pt>
                <c:pt idx="3989">
                  <c:v>274.3</c:v>
                </c:pt>
                <c:pt idx="3990">
                  <c:v>274.2</c:v>
                </c:pt>
                <c:pt idx="3991">
                  <c:v>274.2</c:v>
                </c:pt>
                <c:pt idx="3992">
                  <c:v>274.2</c:v>
                </c:pt>
                <c:pt idx="3993">
                  <c:v>274.10000000000002</c:v>
                </c:pt>
                <c:pt idx="3994">
                  <c:v>274.10000000000002</c:v>
                </c:pt>
                <c:pt idx="3995">
                  <c:v>274.10000000000002</c:v>
                </c:pt>
                <c:pt idx="3996">
                  <c:v>274.10000000000002</c:v>
                </c:pt>
                <c:pt idx="3997">
                  <c:v>273.89999999999998</c:v>
                </c:pt>
                <c:pt idx="3998">
                  <c:v>273.89999999999998</c:v>
                </c:pt>
                <c:pt idx="3999">
                  <c:v>273.89999999999998</c:v>
                </c:pt>
                <c:pt idx="4000">
                  <c:v>273.8</c:v>
                </c:pt>
                <c:pt idx="4001">
                  <c:v>273.8</c:v>
                </c:pt>
                <c:pt idx="4002">
                  <c:v>273.8</c:v>
                </c:pt>
                <c:pt idx="4003">
                  <c:v>273.7</c:v>
                </c:pt>
                <c:pt idx="4004">
                  <c:v>273.60000000000002</c:v>
                </c:pt>
                <c:pt idx="4005">
                  <c:v>273.60000000000002</c:v>
                </c:pt>
                <c:pt idx="4006">
                  <c:v>273.5</c:v>
                </c:pt>
                <c:pt idx="4007">
                  <c:v>273.5</c:v>
                </c:pt>
                <c:pt idx="4008">
                  <c:v>273.39999999999998</c:v>
                </c:pt>
                <c:pt idx="4009">
                  <c:v>273.39999999999998</c:v>
                </c:pt>
                <c:pt idx="4010">
                  <c:v>273.3</c:v>
                </c:pt>
                <c:pt idx="4011">
                  <c:v>273.3</c:v>
                </c:pt>
                <c:pt idx="4012">
                  <c:v>273.2</c:v>
                </c:pt>
                <c:pt idx="4013">
                  <c:v>273.2</c:v>
                </c:pt>
                <c:pt idx="4014">
                  <c:v>273.10000000000002</c:v>
                </c:pt>
                <c:pt idx="4015">
                  <c:v>273.10000000000002</c:v>
                </c:pt>
                <c:pt idx="4016">
                  <c:v>273</c:v>
                </c:pt>
                <c:pt idx="4017">
                  <c:v>273</c:v>
                </c:pt>
                <c:pt idx="4018">
                  <c:v>272.89999999999998</c:v>
                </c:pt>
                <c:pt idx="4019">
                  <c:v>272.8</c:v>
                </c:pt>
                <c:pt idx="4020">
                  <c:v>272.8</c:v>
                </c:pt>
                <c:pt idx="4021">
                  <c:v>272.7</c:v>
                </c:pt>
                <c:pt idx="4022">
                  <c:v>272.7</c:v>
                </c:pt>
                <c:pt idx="4023">
                  <c:v>272.7</c:v>
                </c:pt>
                <c:pt idx="4024">
                  <c:v>272.60000000000002</c:v>
                </c:pt>
                <c:pt idx="4025">
                  <c:v>272.5</c:v>
                </c:pt>
                <c:pt idx="4026">
                  <c:v>272.5</c:v>
                </c:pt>
                <c:pt idx="4027">
                  <c:v>272.39999999999998</c:v>
                </c:pt>
                <c:pt idx="4028">
                  <c:v>272.39999999999998</c:v>
                </c:pt>
                <c:pt idx="4029">
                  <c:v>272.39999999999998</c:v>
                </c:pt>
                <c:pt idx="4030">
                  <c:v>272.3</c:v>
                </c:pt>
                <c:pt idx="4031">
                  <c:v>272.2</c:v>
                </c:pt>
                <c:pt idx="4032">
                  <c:v>272.2</c:v>
                </c:pt>
                <c:pt idx="4033">
                  <c:v>272.10000000000002</c:v>
                </c:pt>
                <c:pt idx="4034">
                  <c:v>272.10000000000002</c:v>
                </c:pt>
                <c:pt idx="4035">
                  <c:v>272</c:v>
                </c:pt>
                <c:pt idx="4036">
                  <c:v>271.89999999999998</c:v>
                </c:pt>
                <c:pt idx="4037">
                  <c:v>271.89999999999998</c:v>
                </c:pt>
                <c:pt idx="4038">
                  <c:v>271.89999999999998</c:v>
                </c:pt>
                <c:pt idx="4039">
                  <c:v>271.8</c:v>
                </c:pt>
                <c:pt idx="4040">
                  <c:v>271.8</c:v>
                </c:pt>
                <c:pt idx="4041">
                  <c:v>271.8</c:v>
                </c:pt>
                <c:pt idx="4042">
                  <c:v>271.7</c:v>
                </c:pt>
                <c:pt idx="4043">
                  <c:v>271.60000000000002</c:v>
                </c:pt>
                <c:pt idx="4044">
                  <c:v>271.60000000000002</c:v>
                </c:pt>
                <c:pt idx="4045">
                  <c:v>271.5</c:v>
                </c:pt>
                <c:pt idx="4046">
                  <c:v>271.5</c:v>
                </c:pt>
                <c:pt idx="4047">
                  <c:v>271.39999999999998</c:v>
                </c:pt>
                <c:pt idx="4048">
                  <c:v>271.3</c:v>
                </c:pt>
                <c:pt idx="4049">
                  <c:v>271.3</c:v>
                </c:pt>
                <c:pt idx="4050">
                  <c:v>271.3</c:v>
                </c:pt>
                <c:pt idx="4051">
                  <c:v>271.2</c:v>
                </c:pt>
                <c:pt idx="4052">
                  <c:v>271.10000000000002</c:v>
                </c:pt>
                <c:pt idx="4053">
                  <c:v>271</c:v>
                </c:pt>
                <c:pt idx="4054">
                  <c:v>271</c:v>
                </c:pt>
                <c:pt idx="4055">
                  <c:v>271</c:v>
                </c:pt>
                <c:pt idx="4056">
                  <c:v>271</c:v>
                </c:pt>
                <c:pt idx="4057">
                  <c:v>270.89999999999998</c:v>
                </c:pt>
                <c:pt idx="4058">
                  <c:v>270.89999999999998</c:v>
                </c:pt>
                <c:pt idx="4059">
                  <c:v>270.7</c:v>
                </c:pt>
                <c:pt idx="4060">
                  <c:v>270.7</c:v>
                </c:pt>
                <c:pt idx="4061">
                  <c:v>270.7</c:v>
                </c:pt>
                <c:pt idx="4062">
                  <c:v>270.7</c:v>
                </c:pt>
                <c:pt idx="4063">
                  <c:v>270.60000000000002</c:v>
                </c:pt>
                <c:pt idx="4064">
                  <c:v>270.60000000000002</c:v>
                </c:pt>
                <c:pt idx="4065">
                  <c:v>270.39999999999998</c:v>
                </c:pt>
                <c:pt idx="4066">
                  <c:v>270.39999999999998</c:v>
                </c:pt>
                <c:pt idx="4067">
                  <c:v>270.39999999999998</c:v>
                </c:pt>
                <c:pt idx="4068">
                  <c:v>270.3</c:v>
                </c:pt>
                <c:pt idx="4069">
                  <c:v>270.2</c:v>
                </c:pt>
                <c:pt idx="4070">
                  <c:v>270.2</c:v>
                </c:pt>
                <c:pt idx="4071">
                  <c:v>270.2</c:v>
                </c:pt>
                <c:pt idx="4072">
                  <c:v>270.10000000000002</c:v>
                </c:pt>
                <c:pt idx="4073">
                  <c:v>270.10000000000002</c:v>
                </c:pt>
                <c:pt idx="4074">
                  <c:v>270.10000000000002</c:v>
                </c:pt>
                <c:pt idx="4075">
                  <c:v>270</c:v>
                </c:pt>
                <c:pt idx="4076">
                  <c:v>269.89999999999998</c:v>
                </c:pt>
                <c:pt idx="4077">
                  <c:v>269.89999999999998</c:v>
                </c:pt>
                <c:pt idx="4078">
                  <c:v>269.8</c:v>
                </c:pt>
                <c:pt idx="4079">
                  <c:v>269.8</c:v>
                </c:pt>
                <c:pt idx="4080">
                  <c:v>269.8</c:v>
                </c:pt>
                <c:pt idx="4081">
                  <c:v>269.60000000000002</c:v>
                </c:pt>
                <c:pt idx="4082">
                  <c:v>269.60000000000002</c:v>
                </c:pt>
                <c:pt idx="4083">
                  <c:v>269.60000000000002</c:v>
                </c:pt>
                <c:pt idx="4084">
                  <c:v>269.60000000000002</c:v>
                </c:pt>
                <c:pt idx="4085">
                  <c:v>269.5</c:v>
                </c:pt>
                <c:pt idx="4086">
                  <c:v>269.5</c:v>
                </c:pt>
                <c:pt idx="4087">
                  <c:v>269.39999999999998</c:v>
                </c:pt>
                <c:pt idx="4088">
                  <c:v>269.3</c:v>
                </c:pt>
                <c:pt idx="4089">
                  <c:v>269.3</c:v>
                </c:pt>
                <c:pt idx="4090">
                  <c:v>269.3</c:v>
                </c:pt>
                <c:pt idx="4091">
                  <c:v>269.2</c:v>
                </c:pt>
                <c:pt idx="4092">
                  <c:v>269.2</c:v>
                </c:pt>
                <c:pt idx="4093">
                  <c:v>269</c:v>
                </c:pt>
                <c:pt idx="4094">
                  <c:v>269</c:v>
                </c:pt>
                <c:pt idx="4095">
                  <c:v>269</c:v>
                </c:pt>
                <c:pt idx="4096">
                  <c:v>268.89999999999998</c:v>
                </c:pt>
                <c:pt idx="4097">
                  <c:v>268.89999999999998</c:v>
                </c:pt>
                <c:pt idx="4098">
                  <c:v>268.89999999999998</c:v>
                </c:pt>
                <c:pt idx="4099">
                  <c:v>268.8</c:v>
                </c:pt>
                <c:pt idx="4100">
                  <c:v>268.7</c:v>
                </c:pt>
                <c:pt idx="4101">
                  <c:v>268.7</c:v>
                </c:pt>
                <c:pt idx="4102">
                  <c:v>268.60000000000002</c:v>
                </c:pt>
                <c:pt idx="4103">
                  <c:v>268.60000000000002</c:v>
                </c:pt>
                <c:pt idx="4104">
                  <c:v>268.5</c:v>
                </c:pt>
                <c:pt idx="4105">
                  <c:v>268.39999999999998</c:v>
                </c:pt>
                <c:pt idx="4106">
                  <c:v>268.39999999999998</c:v>
                </c:pt>
                <c:pt idx="4107">
                  <c:v>268.39999999999998</c:v>
                </c:pt>
                <c:pt idx="4108">
                  <c:v>268.3</c:v>
                </c:pt>
                <c:pt idx="4109">
                  <c:v>268.3</c:v>
                </c:pt>
                <c:pt idx="4110">
                  <c:v>268.2</c:v>
                </c:pt>
                <c:pt idx="4111">
                  <c:v>268.10000000000002</c:v>
                </c:pt>
                <c:pt idx="4112">
                  <c:v>268.10000000000002</c:v>
                </c:pt>
                <c:pt idx="4113">
                  <c:v>268.10000000000002</c:v>
                </c:pt>
                <c:pt idx="4114">
                  <c:v>267.89999999999998</c:v>
                </c:pt>
                <c:pt idx="4115">
                  <c:v>268</c:v>
                </c:pt>
                <c:pt idx="4116">
                  <c:v>267.89999999999998</c:v>
                </c:pt>
                <c:pt idx="4117">
                  <c:v>267.8</c:v>
                </c:pt>
                <c:pt idx="4118">
                  <c:v>267.8</c:v>
                </c:pt>
                <c:pt idx="4119">
                  <c:v>267.8</c:v>
                </c:pt>
                <c:pt idx="4120">
                  <c:v>267.7</c:v>
                </c:pt>
                <c:pt idx="4121">
                  <c:v>267.60000000000002</c:v>
                </c:pt>
                <c:pt idx="4122">
                  <c:v>267.60000000000002</c:v>
                </c:pt>
                <c:pt idx="4123">
                  <c:v>267.60000000000002</c:v>
                </c:pt>
                <c:pt idx="4124">
                  <c:v>267.5</c:v>
                </c:pt>
                <c:pt idx="4125">
                  <c:v>267.5</c:v>
                </c:pt>
                <c:pt idx="4126">
                  <c:v>267.5</c:v>
                </c:pt>
                <c:pt idx="4127">
                  <c:v>267.39999999999998</c:v>
                </c:pt>
                <c:pt idx="4128">
                  <c:v>267.3</c:v>
                </c:pt>
                <c:pt idx="4129">
                  <c:v>267.2</c:v>
                </c:pt>
                <c:pt idx="4130">
                  <c:v>267.2</c:v>
                </c:pt>
                <c:pt idx="4131">
                  <c:v>267.10000000000002</c:v>
                </c:pt>
                <c:pt idx="4132">
                  <c:v>267.10000000000002</c:v>
                </c:pt>
                <c:pt idx="4133">
                  <c:v>267</c:v>
                </c:pt>
                <c:pt idx="4134">
                  <c:v>267</c:v>
                </c:pt>
                <c:pt idx="4135">
                  <c:v>266.89999999999998</c:v>
                </c:pt>
                <c:pt idx="4136">
                  <c:v>266.89999999999998</c:v>
                </c:pt>
                <c:pt idx="4137">
                  <c:v>266.8</c:v>
                </c:pt>
                <c:pt idx="4138">
                  <c:v>266.7</c:v>
                </c:pt>
                <c:pt idx="4139">
                  <c:v>266.7</c:v>
                </c:pt>
                <c:pt idx="4140">
                  <c:v>266.7</c:v>
                </c:pt>
                <c:pt idx="4141">
                  <c:v>266.60000000000002</c:v>
                </c:pt>
                <c:pt idx="4142">
                  <c:v>266.60000000000002</c:v>
                </c:pt>
                <c:pt idx="4143">
                  <c:v>266.5</c:v>
                </c:pt>
                <c:pt idx="4144">
                  <c:v>266.5</c:v>
                </c:pt>
                <c:pt idx="4145">
                  <c:v>266.39999999999998</c:v>
                </c:pt>
                <c:pt idx="4146">
                  <c:v>266.3</c:v>
                </c:pt>
                <c:pt idx="4147">
                  <c:v>266.3</c:v>
                </c:pt>
                <c:pt idx="4148">
                  <c:v>266.3</c:v>
                </c:pt>
                <c:pt idx="4149">
                  <c:v>266.2</c:v>
                </c:pt>
                <c:pt idx="4150">
                  <c:v>266.10000000000002</c:v>
                </c:pt>
                <c:pt idx="4151">
                  <c:v>266.10000000000002</c:v>
                </c:pt>
                <c:pt idx="4152">
                  <c:v>266.10000000000002</c:v>
                </c:pt>
                <c:pt idx="4153">
                  <c:v>266</c:v>
                </c:pt>
                <c:pt idx="4154">
                  <c:v>266</c:v>
                </c:pt>
                <c:pt idx="4155">
                  <c:v>265.89999999999998</c:v>
                </c:pt>
                <c:pt idx="4156">
                  <c:v>266</c:v>
                </c:pt>
                <c:pt idx="4157">
                  <c:v>265.8</c:v>
                </c:pt>
                <c:pt idx="4158">
                  <c:v>265.8</c:v>
                </c:pt>
                <c:pt idx="4159">
                  <c:v>265.7</c:v>
                </c:pt>
                <c:pt idx="4160">
                  <c:v>265.7</c:v>
                </c:pt>
                <c:pt idx="4161">
                  <c:v>265.7</c:v>
                </c:pt>
                <c:pt idx="4162">
                  <c:v>265.7</c:v>
                </c:pt>
                <c:pt idx="4163">
                  <c:v>265.7</c:v>
                </c:pt>
                <c:pt idx="4164">
                  <c:v>265.5</c:v>
                </c:pt>
                <c:pt idx="4165">
                  <c:v>265.5</c:v>
                </c:pt>
                <c:pt idx="4166">
                  <c:v>265.39999999999998</c:v>
                </c:pt>
                <c:pt idx="4167">
                  <c:v>265.3</c:v>
                </c:pt>
                <c:pt idx="4168">
                  <c:v>265.3</c:v>
                </c:pt>
                <c:pt idx="4169">
                  <c:v>265.3</c:v>
                </c:pt>
                <c:pt idx="4170">
                  <c:v>265.3</c:v>
                </c:pt>
                <c:pt idx="4171">
                  <c:v>265.2</c:v>
                </c:pt>
                <c:pt idx="4172">
                  <c:v>265.2</c:v>
                </c:pt>
                <c:pt idx="4173">
                  <c:v>265.2</c:v>
                </c:pt>
                <c:pt idx="4174">
                  <c:v>265</c:v>
                </c:pt>
                <c:pt idx="4175">
                  <c:v>265</c:v>
                </c:pt>
                <c:pt idx="4176">
                  <c:v>265</c:v>
                </c:pt>
                <c:pt idx="4177">
                  <c:v>265</c:v>
                </c:pt>
                <c:pt idx="4178">
                  <c:v>264.89999999999998</c:v>
                </c:pt>
                <c:pt idx="4179">
                  <c:v>264.89999999999998</c:v>
                </c:pt>
                <c:pt idx="4180">
                  <c:v>264.8</c:v>
                </c:pt>
                <c:pt idx="4181">
                  <c:v>264.8</c:v>
                </c:pt>
                <c:pt idx="4182">
                  <c:v>264.7</c:v>
                </c:pt>
                <c:pt idx="4183">
                  <c:v>264.60000000000002</c:v>
                </c:pt>
                <c:pt idx="4184">
                  <c:v>264.60000000000002</c:v>
                </c:pt>
                <c:pt idx="4185">
                  <c:v>264.60000000000002</c:v>
                </c:pt>
                <c:pt idx="4186">
                  <c:v>264.60000000000002</c:v>
                </c:pt>
                <c:pt idx="4187">
                  <c:v>264.5</c:v>
                </c:pt>
                <c:pt idx="4188">
                  <c:v>264.39999999999998</c:v>
                </c:pt>
                <c:pt idx="4189">
                  <c:v>264.39999999999998</c:v>
                </c:pt>
                <c:pt idx="4190">
                  <c:v>264.3</c:v>
                </c:pt>
                <c:pt idx="4191">
                  <c:v>264.3</c:v>
                </c:pt>
                <c:pt idx="4192">
                  <c:v>264.3</c:v>
                </c:pt>
                <c:pt idx="4193">
                  <c:v>264.3</c:v>
                </c:pt>
                <c:pt idx="4194">
                  <c:v>264.3</c:v>
                </c:pt>
                <c:pt idx="4195">
                  <c:v>264.10000000000002</c:v>
                </c:pt>
                <c:pt idx="4196">
                  <c:v>264.10000000000002</c:v>
                </c:pt>
                <c:pt idx="4197">
                  <c:v>264.10000000000002</c:v>
                </c:pt>
                <c:pt idx="4198">
                  <c:v>264</c:v>
                </c:pt>
                <c:pt idx="4199">
                  <c:v>264</c:v>
                </c:pt>
                <c:pt idx="4200">
                  <c:v>263.89999999999998</c:v>
                </c:pt>
                <c:pt idx="4201">
                  <c:v>263.89999999999998</c:v>
                </c:pt>
                <c:pt idx="4202">
                  <c:v>263.8</c:v>
                </c:pt>
                <c:pt idx="4203">
                  <c:v>263.8</c:v>
                </c:pt>
                <c:pt idx="4204">
                  <c:v>263.8</c:v>
                </c:pt>
                <c:pt idx="4205">
                  <c:v>263.7</c:v>
                </c:pt>
                <c:pt idx="4206">
                  <c:v>263.7</c:v>
                </c:pt>
                <c:pt idx="4207">
                  <c:v>263.60000000000002</c:v>
                </c:pt>
                <c:pt idx="4208">
                  <c:v>263.60000000000002</c:v>
                </c:pt>
                <c:pt idx="4209">
                  <c:v>263.5</c:v>
                </c:pt>
                <c:pt idx="4210">
                  <c:v>263.39999999999998</c:v>
                </c:pt>
                <c:pt idx="4211">
                  <c:v>263.39999999999998</c:v>
                </c:pt>
                <c:pt idx="4212">
                  <c:v>263.3</c:v>
                </c:pt>
                <c:pt idx="4213">
                  <c:v>263.3</c:v>
                </c:pt>
                <c:pt idx="4214">
                  <c:v>263.3</c:v>
                </c:pt>
                <c:pt idx="4215">
                  <c:v>263.2</c:v>
                </c:pt>
                <c:pt idx="4216">
                  <c:v>263.2</c:v>
                </c:pt>
                <c:pt idx="4217">
                  <c:v>263.10000000000002</c:v>
                </c:pt>
                <c:pt idx="4218">
                  <c:v>263.10000000000002</c:v>
                </c:pt>
                <c:pt idx="4219">
                  <c:v>263.10000000000002</c:v>
                </c:pt>
                <c:pt idx="4220">
                  <c:v>263.10000000000002</c:v>
                </c:pt>
                <c:pt idx="4221">
                  <c:v>262.89999999999998</c:v>
                </c:pt>
                <c:pt idx="4222">
                  <c:v>262.89999999999998</c:v>
                </c:pt>
                <c:pt idx="4223">
                  <c:v>262.89999999999998</c:v>
                </c:pt>
                <c:pt idx="4224">
                  <c:v>262.8</c:v>
                </c:pt>
                <c:pt idx="4225">
                  <c:v>262.7</c:v>
                </c:pt>
                <c:pt idx="4226">
                  <c:v>262.7</c:v>
                </c:pt>
                <c:pt idx="4227">
                  <c:v>262.7</c:v>
                </c:pt>
                <c:pt idx="4228">
                  <c:v>262.60000000000002</c:v>
                </c:pt>
                <c:pt idx="4229">
                  <c:v>262.60000000000002</c:v>
                </c:pt>
                <c:pt idx="4230">
                  <c:v>262.60000000000002</c:v>
                </c:pt>
                <c:pt idx="4231">
                  <c:v>262.60000000000002</c:v>
                </c:pt>
                <c:pt idx="4232">
                  <c:v>262.5</c:v>
                </c:pt>
                <c:pt idx="4233">
                  <c:v>262.39999999999998</c:v>
                </c:pt>
                <c:pt idx="4234">
                  <c:v>262.3</c:v>
                </c:pt>
                <c:pt idx="4235">
                  <c:v>262.3</c:v>
                </c:pt>
                <c:pt idx="4236">
                  <c:v>262.2</c:v>
                </c:pt>
                <c:pt idx="4237">
                  <c:v>262.2</c:v>
                </c:pt>
                <c:pt idx="4238">
                  <c:v>262.10000000000002</c:v>
                </c:pt>
                <c:pt idx="4239">
                  <c:v>262.10000000000002</c:v>
                </c:pt>
                <c:pt idx="4240">
                  <c:v>262</c:v>
                </c:pt>
                <c:pt idx="4241">
                  <c:v>262</c:v>
                </c:pt>
                <c:pt idx="4242">
                  <c:v>261.89999999999998</c:v>
                </c:pt>
                <c:pt idx="4243">
                  <c:v>261.8</c:v>
                </c:pt>
                <c:pt idx="4244">
                  <c:v>261.89999999999998</c:v>
                </c:pt>
                <c:pt idx="4245">
                  <c:v>261.8</c:v>
                </c:pt>
                <c:pt idx="4246">
                  <c:v>261.8</c:v>
                </c:pt>
                <c:pt idx="4247">
                  <c:v>261.7</c:v>
                </c:pt>
                <c:pt idx="4248">
                  <c:v>261.7</c:v>
                </c:pt>
                <c:pt idx="4249">
                  <c:v>261.7</c:v>
                </c:pt>
                <c:pt idx="4250">
                  <c:v>261.60000000000002</c:v>
                </c:pt>
                <c:pt idx="4251">
                  <c:v>261.5</c:v>
                </c:pt>
                <c:pt idx="4252">
                  <c:v>261.5</c:v>
                </c:pt>
                <c:pt idx="4253">
                  <c:v>261.39999999999998</c:v>
                </c:pt>
                <c:pt idx="4254">
                  <c:v>261.39999999999998</c:v>
                </c:pt>
                <c:pt idx="4255">
                  <c:v>261.3</c:v>
                </c:pt>
                <c:pt idx="4256">
                  <c:v>261.3</c:v>
                </c:pt>
                <c:pt idx="4257">
                  <c:v>261.2</c:v>
                </c:pt>
                <c:pt idx="4258">
                  <c:v>261.10000000000002</c:v>
                </c:pt>
                <c:pt idx="4259">
                  <c:v>261.10000000000002</c:v>
                </c:pt>
                <c:pt idx="4260">
                  <c:v>261.10000000000002</c:v>
                </c:pt>
                <c:pt idx="4261">
                  <c:v>261.10000000000002</c:v>
                </c:pt>
                <c:pt idx="4262">
                  <c:v>261.10000000000002</c:v>
                </c:pt>
                <c:pt idx="4263">
                  <c:v>260.89999999999998</c:v>
                </c:pt>
                <c:pt idx="4264">
                  <c:v>260.89999999999998</c:v>
                </c:pt>
                <c:pt idx="4265">
                  <c:v>260.89999999999998</c:v>
                </c:pt>
                <c:pt idx="4266">
                  <c:v>260.8</c:v>
                </c:pt>
                <c:pt idx="4267">
                  <c:v>260.7</c:v>
                </c:pt>
                <c:pt idx="4268">
                  <c:v>260.60000000000002</c:v>
                </c:pt>
                <c:pt idx="4269">
                  <c:v>260.60000000000002</c:v>
                </c:pt>
                <c:pt idx="4270">
                  <c:v>260.60000000000002</c:v>
                </c:pt>
                <c:pt idx="4271">
                  <c:v>260.5</c:v>
                </c:pt>
                <c:pt idx="4272">
                  <c:v>260.39999999999998</c:v>
                </c:pt>
                <c:pt idx="4273">
                  <c:v>260.39999999999998</c:v>
                </c:pt>
                <c:pt idx="4274">
                  <c:v>260.39999999999998</c:v>
                </c:pt>
                <c:pt idx="4275">
                  <c:v>260.3</c:v>
                </c:pt>
                <c:pt idx="4276">
                  <c:v>260.3</c:v>
                </c:pt>
                <c:pt idx="4277">
                  <c:v>260.3</c:v>
                </c:pt>
                <c:pt idx="4278">
                  <c:v>260.10000000000002</c:v>
                </c:pt>
                <c:pt idx="4279">
                  <c:v>260.10000000000002</c:v>
                </c:pt>
                <c:pt idx="4280">
                  <c:v>260.10000000000002</c:v>
                </c:pt>
                <c:pt idx="4281">
                  <c:v>260</c:v>
                </c:pt>
                <c:pt idx="4282">
                  <c:v>260</c:v>
                </c:pt>
                <c:pt idx="4283">
                  <c:v>260</c:v>
                </c:pt>
                <c:pt idx="4284">
                  <c:v>259.89999999999998</c:v>
                </c:pt>
                <c:pt idx="4285">
                  <c:v>259.8</c:v>
                </c:pt>
                <c:pt idx="4286">
                  <c:v>259.8</c:v>
                </c:pt>
                <c:pt idx="4287">
                  <c:v>259.7</c:v>
                </c:pt>
                <c:pt idx="4288">
                  <c:v>259.7</c:v>
                </c:pt>
                <c:pt idx="4289">
                  <c:v>259.7</c:v>
                </c:pt>
                <c:pt idx="4290">
                  <c:v>259.7</c:v>
                </c:pt>
                <c:pt idx="4291">
                  <c:v>259.60000000000002</c:v>
                </c:pt>
                <c:pt idx="4292">
                  <c:v>259.60000000000002</c:v>
                </c:pt>
                <c:pt idx="4293">
                  <c:v>259.39999999999998</c:v>
                </c:pt>
                <c:pt idx="4294">
                  <c:v>259.39999999999998</c:v>
                </c:pt>
                <c:pt idx="4295">
                  <c:v>259.39999999999998</c:v>
                </c:pt>
                <c:pt idx="4296">
                  <c:v>259.39999999999998</c:v>
                </c:pt>
                <c:pt idx="4297">
                  <c:v>259.39999999999998</c:v>
                </c:pt>
                <c:pt idx="4298">
                  <c:v>259.3</c:v>
                </c:pt>
                <c:pt idx="4299">
                  <c:v>259.2</c:v>
                </c:pt>
                <c:pt idx="4300">
                  <c:v>259.10000000000002</c:v>
                </c:pt>
                <c:pt idx="4301">
                  <c:v>259.10000000000002</c:v>
                </c:pt>
                <c:pt idx="4302">
                  <c:v>259.10000000000002</c:v>
                </c:pt>
                <c:pt idx="4303">
                  <c:v>259.10000000000002</c:v>
                </c:pt>
                <c:pt idx="4304">
                  <c:v>258.89999999999998</c:v>
                </c:pt>
                <c:pt idx="4305">
                  <c:v>258.89999999999998</c:v>
                </c:pt>
                <c:pt idx="4306">
                  <c:v>258.89999999999998</c:v>
                </c:pt>
                <c:pt idx="4307">
                  <c:v>258.89999999999998</c:v>
                </c:pt>
                <c:pt idx="4308">
                  <c:v>258.8</c:v>
                </c:pt>
                <c:pt idx="4309">
                  <c:v>258.8</c:v>
                </c:pt>
                <c:pt idx="4310">
                  <c:v>258.7</c:v>
                </c:pt>
                <c:pt idx="4311">
                  <c:v>258.7</c:v>
                </c:pt>
                <c:pt idx="4312">
                  <c:v>258.60000000000002</c:v>
                </c:pt>
                <c:pt idx="4313">
                  <c:v>258.5</c:v>
                </c:pt>
                <c:pt idx="4314">
                  <c:v>258.5</c:v>
                </c:pt>
                <c:pt idx="4315">
                  <c:v>258.5</c:v>
                </c:pt>
                <c:pt idx="4316">
                  <c:v>258.39999999999998</c:v>
                </c:pt>
                <c:pt idx="4317">
                  <c:v>258.3</c:v>
                </c:pt>
                <c:pt idx="4318">
                  <c:v>258.3</c:v>
                </c:pt>
                <c:pt idx="4319">
                  <c:v>258.3</c:v>
                </c:pt>
                <c:pt idx="4320">
                  <c:v>258.2</c:v>
                </c:pt>
                <c:pt idx="4321">
                  <c:v>258.3</c:v>
                </c:pt>
                <c:pt idx="4322">
                  <c:v>258.2</c:v>
                </c:pt>
                <c:pt idx="4323">
                  <c:v>258.2</c:v>
                </c:pt>
                <c:pt idx="4324">
                  <c:v>258</c:v>
                </c:pt>
                <c:pt idx="4325">
                  <c:v>258</c:v>
                </c:pt>
                <c:pt idx="4326">
                  <c:v>258</c:v>
                </c:pt>
                <c:pt idx="4327">
                  <c:v>257.89999999999998</c:v>
                </c:pt>
                <c:pt idx="4328">
                  <c:v>257.89999999999998</c:v>
                </c:pt>
                <c:pt idx="4329">
                  <c:v>257.8</c:v>
                </c:pt>
                <c:pt idx="4330">
                  <c:v>257.7</c:v>
                </c:pt>
                <c:pt idx="4331">
                  <c:v>257.7</c:v>
                </c:pt>
                <c:pt idx="4332">
                  <c:v>257.7</c:v>
                </c:pt>
                <c:pt idx="4333">
                  <c:v>257.60000000000002</c:v>
                </c:pt>
                <c:pt idx="4334">
                  <c:v>257.60000000000002</c:v>
                </c:pt>
                <c:pt idx="4335">
                  <c:v>257.5</c:v>
                </c:pt>
                <c:pt idx="4336">
                  <c:v>257.5</c:v>
                </c:pt>
                <c:pt idx="4337">
                  <c:v>257.39999999999998</c:v>
                </c:pt>
                <c:pt idx="4338">
                  <c:v>257.39999999999998</c:v>
                </c:pt>
                <c:pt idx="4339">
                  <c:v>257.39999999999998</c:v>
                </c:pt>
                <c:pt idx="4340">
                  <c:v>257.3</c:v>
                </c:pt>
                <c:pt idx="4341">
                  <c:v>257.3</c:v>
                </c:pt>
                <c:pt idx="4342">
                  <c:v>257.2</c:v>
                </c:pt>
                <c:pt idx="4343">
                  <c:v>257.2</c:v>
                </c:pt>
                <c:pt idx="4344">
                  <c:v>257.2</c:v>
                </c:pt>
                <c:pt idx="4345">
                  <c:v>257.10000000000002</c:v>
                </c:pt>
                <c:pt idx="4346">
                  <c:v>257.10000000000002</c:v>
                </c:pt>
                <c:pt idx="4347">
                  <c:v>257.10000000000002</c:v>
                </c:pt>
                <c:pt idx="4348">
                  <c:v>256.89999999999998</c:v>
                </c:pt>
                <c:pt idx="4349">
                  <c:v>256.89999999999998</c:v>
                </c:pt>
                <c:pt idx="4350">
                  <c:v>256.89999999999998</c:v>
                </c:pt>
                <c:pt idx="4351">
                  <c:v>256.8</c:v>
                </c:pt>
                <c:pt idx="4352">
                  <c:v>256.8</c:v>
                </c:pt>
                <c:pt idx="4353">
                  <c:v>256.7</c:v>
                </c:pt>
                <c:pt idx="4354">
                  <c:v>256.7</c:v>
                </c:pt>
                <c:pt idx="4355">
                  <c:v>256.60000000000002</c:v>
                </c:pt>
                <c:pt idx="4356">
                  <c:v>256.60000000000002</c:v>
                </c:pt>
                <c:pt idx="4357">
                  <c:v>256.60000000000002</c:v>
                </c:pt>
                <c:pt idx="4358">
                  <c:v>256.5</c:v>
                </c:pt>
                <c:pt idx="4359">
                  <c:v>256.5</c:v>
                </c:pt>
                <c:pt idx="4360">
                  <c:v>256.5</c:v>
                </c:pt>
                <c:pt idx="4361">
                  <c:v>256.5</c:v>
                </c:pt>
                <c:pt idx="4362">
                  <c:v>256.39999999999998</c:v>
                </c:pt>
                <c:pt idx="4363">
                  <c:v>256.3</c:v>
                </c:pt>
                <c:pt idx="4364">
                  <c:v>256.3</c:v>
                </c:pt>
                <c:pt idx="4365">
                  <c:v>256.3</c:v>
                </c:pt>
                <c:pt idx="4366">
                  <c:v>256.2</c:v>
                </c:pt>
                <c:pt idx="4367">
                  <c:v>256.2</c:v>
                </c:pt>
                <c:pt idx="4368">
                  <c:v>256.2</c:v>
                </c:pt>
                <c:pt idx="4369">
                  <c:v>256.2</c:v>
                </c:pt>
                <c:pt idx="4370">
                  <c:v>256.2</c:v>
                </c:pt>
                <c:pt idx="4371">
                  <c:v>256.10000000000002</c:v>
                </c:pt>
                <c:pt idx="4372">
                  <c:v>256</c:v>
                </c:pt>
                <c:pt idx="4373">
                  <c:v>255.9</c:v>
                </c:pt>
                <c:pt idx="4374">
                  <c:v>255.9</c:v>
                </c:pt>
                <c:pt idx="4375">
                  <c:v>255.9</c:v>
                </c:pt>
                <c:pt idx="4376">
                  <c:v>255.7</c:v>
                </c:pt>
                <c:pt idx="4377">
                  <c:v>255.7</c:v>
                </c:pt>
                <c:pt idx="4378">
                  <c:v>255.6</c:v>
                </c:pt>
                <c:pt idx="4379">
                  <c:v>255.5</c:v>
                </c:pt>
                <c:pt idx="4380">
                  <c:v>255.6</c:v>
                </c:pt>
                <c:pt idx="4381">
                  <c:v>255.5</c:v>
                </c:pt>
                <c:pt idx="4382">
                  <c:v>255.5</c:v>
                </c:pt>
                <c:pt idx="4383">
                  <c:v>255.4</c:v>
                </c:pt>
                <c:pt idx="4384">
                  <c:v>255.4</c:v>
                </c:pt>
                <c:pt idx="4385">
                  <c:v>255.4</c:v>
                </c:pt>
                <c:pt idx="4386">
                  <c:v>255.2</c:v>
                </c:pt>
                <c:pt idx="4387">
                  <c:v>255.1</c:v>
                </c:pt>
                <c:pt idx="4388">
                  <c:v>255.1</c:v>
                </c:pt>
                <c:pt idx="4389">
                  <c:v>255.1</c:v>
                </c:pt>
                <c:pt idx="4390">
                  <c:v>255</c:v>
                </c:pt>
                <c:pt idx="4391">
                  <c:v>254.9</c:v>
                </c:pt>
                <c:pt idx="4392">
                  <c:v>254.8</c:v>
                </c:pt>
                <c:pt idx="4393">
                  <c:v>254.8</c:v>
                </c:pt>
                <c:pt idx="4394">
                  <c:v>254.8</c:v>
                </c:pt>
                <c:pt idx="4395">
                  <c:v>254.8</c:v>
                </c:pt>
                <c:pt idx="4396">
                  <c:v>254.7</c:v>
                </c:pt>
                <c:pt idx="4397">
                  <c:v>254.7</c:v>
                </c:pt>
                <c:pt idx="4398">
                  <c:v>254.5</c:v>
                </c:pt>
                <c:pt idx="4399">
                  <c:v>254.5</c:v>
                </c:pt>
                <c:pt idx="4400">
                  <c:v>254.4</c:v>
                </c:pt>
                <c:pt idx="4401">
                  <c:v>254.5</c:v>
                </c:pt>
                <c:pt idx="4402">
                  <c:v>254.3</c:v>
                </c:pt>
                <c:pt idx="4403">
                  <c:v>254.3</c:v>
                </c:pt>
                <c:pt idx="4404">
                  <c:v>254.2</c:v>
                </c:pt>
                <c:pt idx="4405">
                  <c:v>254.2</c:v>
                </c:pt>
                <c:pt idx="4406">
                  <c:v>254.2</c:v>
                </c:pt>
                <c:pt idx="4407">
                  <c:v>254.1</c:v>
                </c:pt>
                <c:pt idx="4408">
                  <c:v>254.1</c:v>
                </c:pt>
                <c:pt idx="4409">
                  <c:v>254</c:v>
                </c:pt>
                <c:pt idx="4410">
                  <c:v>254</c:v>
                </c:pt>
                <c:pt idx="4411">
                  <c:v>253.9</c:v>
                </c:pt>
                <c:pt idx="4412">
                  <c:v>253.8</c:v>
                </c:pt>
                <c:pt idx="4413">
                  <c:v>253.8</c:v>
                </c:pt>
                <c:pt idx="4414">
                  <c:v>253.8</c:v>
                </c:pt>
                <c:pt idx="4415">
                  <c:v>253.7</c:v>
                </c:pt>
                <c:pt idx="4416">
                  <c:v>253.7</c:v>
                </c:pt>
                <c:pt idx="4417">
                  <c:v>253.7</c:v>
                </c:pt>
                <c:pt idx="4418">
                  <c:v>253.6</c:v>
                </c:pt>
                <c:pt idx="4419">
                  <c:v>253.5</c:v>
                </c:pt>
                <c:pt idx="4420">
                  <c:v>253.5</c:v>
                </c:pt>
                <c:pt idx="4421">
                  <c:v>253.5</c:v>
                </c:pt>
                <c:pt idx="4422">
                  <c:v>253.5</c:v>
                </c:pt>
                <c:pt idx="4423">
                  <c:v>253.3</c:v>
                </c:pt>
                <c:pt idx="4424">
                  <c:v>253.3</c:v>
                </c:pt>
                <c:pt idx="4425">
                  <c:v>253.3</c:v>
                </c:pt>
                <c:pt idx="4426">
                  <c:v>253.3</c:v>
                </c:pt>
                <c:pt idx="4427">
                  <c:v>253.2</c:v>
                </c:pt>
                <c:pt idx="4428">
                  <c:v>253.1</c:v>
                </c:pt>
                <c:pt idx="4429">
                  <c:v>253</c:v>
                </c:pt>
                <c:pt idx="4430">
                  <c:v>253</c:v>
                </c:pt>
                <c:pt idx="4431">
                  <c:v>253</c:v>
                </c:pt>
                <c:pt idx="4432">
                  <c:v>253</c:v>
                </c:pt>
                <c:pt idx="4433">
                  <c:v>253</c:v>
                </c:pt>
                <c:pt idx="4434">
                  <c:v>252.9</c:v>
                </c:pt>
                <c:pt idx="4435">
                  <c:v>252.8</c:v>
                </c:pt>
                <c:pt idx="4436">
                  <c:v>252.8</c:v>
                </c:pt>
                <c:pt idx="4437">
                  <c:v>252.8</c:v>
                </c:pt>
                <c:pt idx="4438">
                  <c:v>252.7</c:v>
                </c:pt>
                <c:pt idx="4439">
                  <c:v>252.7</c:v>
                </c:pt>
                <c:pt idx="4440">
                  <c:v>252.7</c:v>
                </c:pt>
                <c:pt idx="4441">
                  <c:v>252.6</c:v>
                </c:pt>
                <c:pt idx="4442">
                  <c:v>252.5</c:v>
                </c:pt>
                <c:pt idx="4443">
                  <c:v>252.3</c:v>
                </c:pt>
                <c:pt idx="4444">
                  <c:v>252.3</c:v>
                </c:pt>
                <c:pt idx="4445">
                  <c:v>252.3</c:v>
                </c:pt>
                <c:pt idx="4446">
                  <c:v>252.3</c:v>
                </c:pt>
                <c:pt idx="4447">
                  <c:v>252.3</c:v>
                </c:pt>
                <c:pt idx="4448">
                  <c:v>252.2</c:v>
                </c:pt>
                <c:pt idx="4449">
                  <c:v>252.1</c:v>
                </c:pt>
                <c:pt idx="4450">
                  <c:v>252.1</c:v>
                </c:pt>
                <c:pt idx="4451">
                  <c:v>252</c:v>
                </c:pt>
                <c:pt idx="4452">
                  <c:v>252</c:v>
                </c:pt>
                <c:pt idx="4453">
                  <c:v>252</c:v>
                </c:pt>
                <c:pt idx="4454">
                  <c:v>252</c:v>
                </c:pt>
                <c:pt idx="4455">
                  <c:v>252</c:v>
                </c:pt>
                <c:pt idx="4456">
                  <c:v>251.9</c:v>
                </c:pt>
                <c:pt idx="4457">
                  <c:v>251.9</c:v>
                </c:pt>
                <c:pt idx="4458">
                  <c:v>251.8</c:v>
                </c:pt>
                <c:pt idx="4459">
                  <c:v>251.9</c:v>
                </c:pt>
                <c:pt idx="4460">
                  <c:v>251.7</c:v>
                </c:pt>
                <c:pt idx="4461">
                  <c:v>251.7</c:v>
                </c:pt>
                <c:pt idx="4462">
                  <c:v>251.7</c:v>
                </c:pt>
                <c:pt idx="4463">
                  <c:v>251.7</c:v>
                </c:pt>
                <c:pt idx="4464">
                  <c:v>251.7</c:v>
                </c:pt>
                <c:pt idx="4465">
                  <c:v>251.5</c:v>
                </c:pt>
                <c:pt idx="4466">
                  <c:v>251.5</c:v>
                </c:pt>
                <c:pt idx="4467">
                  <c:v>251.4</c:v>
                </c:pt>
                <c:pt idx="4468">
                  <c:v>251.4</c:v>
                </c:pt>
                <c:pt idx="4469">
                  <c:v>251.3</c:v>
                </c:pt>
                <c:pt idx="4470">
                  <c:v>251.2</c:v>
                </c:pt>
                <c:pt idx="4471">
                  <c:v>251.2</c:v>
                </c:pt>
                <c:pt idx="4472">
                  <c:v>251.1</c:v>
                </c:pt>
                <c:pt idx="4473">
                  <c:v>251.1</c:v>
                </c:pt>
                <c:pt idx="4474">
                  <c:v>251.1</c:v>
                </c:pt>
                <c:pt idx="4475">
                  <c:v>251</c:v>
                </c:pt>
                <c:pt idx="4476">
                  <c:v>251</c:v>
                </c:pt>
                <c:pt idx="4477">
                  <c:v>250.9</c:v>
                </c:pt>
                <c:pt idx="4478">
                  <c:v>250.9</c:v>
                </c:pt>
                <c:pt idx="4479">
                  <c:v>250.9</c:v>
                </c:pt>
                <c:pt idx="4480">
                  <c:v>250.9</c:v>
                </c:pt>
                <c:pt idx="4481">
                  <c:v>250.9</c:v>
                </c:pt>
                <c:pt idx="4482">
                  <c:v>250.7</c:v>
                </c:pt>
                <c:pt idx="4483">
                  <c:v>250.7</c:v>
                </c:pt>
                <c:pt idx="4484">
                  <c:v>250.7</c:v>
                </c:pt>
                <c:pt idx="4485">
                  <c:v>250.6</c:v>
                </c:pt>
                <c:pt idx="4486">
                  <c:v>250.5</c:v>
                </c:pt>
                <c:pt idx="4487">
                  <c:v>250.5</c:v>
                </c:pt>
                <c:pt idx="4488">
                  <c:v>250.4</c:v>
                </c:pt>
                <c:pt idx="4489">
                  <c:v>250.4</c:v>
                </c:pt>
                <c:pt idx="4490">
                  <c:v>250.3</c:v>
                </c:pt>
                <c:pt idx="4491">
                  <c:v>250.3</c:v>
                </c:pt>
                <c:pt idx="4492">
                  <c:v>250.2</c:v>
                </c:pt>
                <c:pt idx="4493">
                  <c:v>250.2</c:v>
                </c:pt>
                <c:pt idx="4494">
                  <c:v>250.2</c:v>
                </c:pt>
                <c:pt idx="4495">
                  <c:v>250.1</c:v>
                </c:pt>
                <c:pt idx="4496">
                  <c:v>250</c:v>
                </c:pt>
                <c:pt idx="4497">
                  <c:v>250</c:v>
                </c:pt>
                <c:pt idx="4498">
                  <c:v>249.9</c:v>
                </c:pt>
                <c:pt idx="4499">
                  <c:v>249.9</c:v>
                </c:pt>
                <c:pt idx="4500">
                  <c:v>249.9</c:v>
                </c:pt>
                <c:pt idx="4501">
                  <c:v>249.9</c:v>
                </c:pt>
                <c:pt idx="4502">
                  <c:v>249.8</c:v>
                </c:pt>
                <c:pt idx="4503">
                  <c:v>249.9</c:v>
                </c:pt>
                <c:pt idx="4504">
                  <c:v>249.8</c:v>
                </c:pt>
                <c:pt idx="4505">
                  <c:v>249.7</c:v>
                </c:pt>
                <c:pt idx="4506">
                  <c:v>249.7</c:v>
                </c:pt>
                <c:pt idx="4507">
                  <c:v>249.7</c:v>
                </c:pt>
                <c:pt idx="4508">
                  <c:v>249.5</c:v>
                </c:pt>
                <c:pt idx="4509">
                  <c:v>249.4</c:v>
                </c:pt>
                <c:pt idx="4510">
                  <c:v>249.4</c:v>
                </c:pt>
                <c:pt idx="4511">
                  <c:v>249.4</c:v>
                </c:pt>
                <c:pt idx="4512">
                  <c:v>249.4</c:v>
                </c:pt>
                <c:pt idx="4513">
                  <c:v>249.3</c:v>
                </c:pt>
                <c:pt idx="4514">
                  <c:v>249.2</c:v>
                </c:pt>
                <c:pt idx="4515">
                  <c:v>249.2</c:v>
                </c:pt>
                <c:pt idx="4516">
                  <c:v>249.1</c:v>
                </c:pt>
                <c:pt idx="4517">
                  <c:v>249.1</c:v>
                </c:pt>
                <c:pt idx="4518">
                  <c:v>249.1</c:v>
                </c:pt>
                <c:pt idx="4519">
                  <c:v>249</c:v>
                </c:pt>
                <c:pt idx="4520">
                  <c:v>248.9</c:v>
                </c:pt>
                <c:pt idx="4521">
                  <c:v>248.9</c:v>
                </c:pt>
                <c:pt idx="4522">
                  <c:v>248.8</c:v>
                </c:pt>
                <c:pt idx="4523">
                  <c:v>248.7</c:v>
                </c:pt>
                <c:pt idx="4524">
                  <c:v>248.7</c:v>
                </c:pt>
                <c:pt idx="4525">
                  <c:v>248.7</c:v>
                </c:pt>
                <c:pt idx="4526">
                  <c:v>248.7</c:v>
                </c:pt>
                <c:pt idx="4527">
                  <c:v>248.6</c:v>
                </c:pt>
                <c:pt idx="4528">
                  <c:v>248.6</c:v>
                </c:pt>
                <c:pt idx="4529">
                  <c:v>248.6</c:v>
                </c:pt>
                <c:pt idx="4530">
                  <c:v>248.5</c:v>
                </c:pt>
                <c:pt idx="4531">
                  <c:v>248.4</c:v>
                </c:pt>
                <c:pt idx="4532">
                  <c:v>248.4</c:v>
                </c:pt>
                <c:pt idx="4533">
                  <c:v>248.4</c:v>
                </c:pt>
                <c:pt idx="4534">
                  <c:v>248.4</c:v>
                </c:pt>
                <c:pt idx="4535">
                  <c:v>248.2</c:v>
                </c:pt>
                <c:pt idx="4536">
                  <c:v>248.2</c:v>
                </c:pt>
                <c:pt idx="4537">
                  <c:v>248.1</c:v>
                </c:pt>
                <c:pt idx="4538">
                  <c:v>248.1</c:v>
                </c:pt>
                <c:pt idx="4539">
                  <c:v>248</c:v>
                </c:pt>
                <c:pt idx="4540">
                  <c:v>248</c:v>
                </c:pt>
                <c:pt idx="4541">
                  <c:v>248</c:v>
                </c:pt>
                <c:pt idx="4542">
                  <c:v>248</c:v>
                </c:pt>
                <c:pt idx="4543">
                  <c:v>247.9</c:v>
                </c:pt>
                <c:pt idx="4544">
                  <c:v>247.8</c:v>
                </c:pt>
                <c:pt idx="4545">
                  <c:v>247.7</c:v>
                </c:pt>
                <c:pt idx="4546">
                  <c:v>247.7</c:v>
                </c:pt>
                <c:pt idx="4547">
                  <c:v>247.6</c:v>
                </c:pt>
                <c:pt idx="4548">
                  <c:v>247.6</c:v>
                </c:pt>
                <c:pt idx="4549">
                  <c:v>247.6</c:v>
                </c:pt>
                <c:pt idx="4550">
                  <c:v>247.6</c:v>
                </c:pt>
                <c:pt idx="4551">
                  <c:v>247.5</c:v>
                </c:pt>
                <c:pt idx="4552">
                  <c:v>247.5</c:v>
                </c:pt>
                <c:pt idx="4553">
                  <c:v>247.5</c:v>
                </c:pt>
                <c:pt idx="4554">
                  <c:v>247.4</c:v>
                </c:pt>
                <c:pt idx="4555">
                  <c:v>247.3</c:v>
                </c:pt>
                <c:pt idx="4556">
                  <c:v>247.3</c:v>
                </c:pt>
                <c:pt idx="4557">
                  <c:v>247.3</c:v>
                </c:pt>
                <c:pt idx="4558">
                  <c:v>247.3</c:v>
                </c:pt>
                <c:pt idx="4559">
                  <c:v>247.2</c:v>
                </c:pt>
                <c:pt idx="4560">
                  <c:v>247</c:v>
                </c:pt>
                <c:pt idx="4561">
                  <c:v>247</c:v>
                </c:pt>
                <c:pt idx="4562">
                  <c:v>246.9</c:v>
                </c:pt>
                <c:pt idx="4563">
                  <c:v>246.9</c:v>
                </c:pt>
                <c:pt idx="4564">
                  <c:v>246.9</c:v>
                </c:pt>
                <c:pt idx="4565">
                  <c:v>246.9</c:v>
                </c:pt>
                <c:pt idx="4566">
                  <c:v>246.9</c:v>
                </c:pt>
                <c:pt idx="4567">
                  <c:v>246.8</c:v>
                </c:pt>
                <c:pt idx="4568">
                  <c:v>246.7</c:v>
                </c:pt>
                <c:pt idx="4569">
                  <c:v>246.6</c:v>
                </c:pt>
                <c:pt idx="4570">
                  <c:v>246.6</c:v>
                </c:pt>
                <c:pt idx="4571">
                  <c:v>246.6</c:v>
                </c:pt>
                <c:pt idx="4572">
                  <c:v>246.6</c:v>
                </c:pt>
                <c:pt idx="4573">
                  <c:v>246.6</c:v>
                </c:pt>
                <c:pt idx="4574">
                  <c:v>246.6</c:v>
                </c:pt>
                <c:pt idx="4575">
                  <c:v>246.4</c:v>
                </c:pt>
                <c:pt idx="4576">
                  <c:v>246.4</c:v>
                </c:pt>
                <c:pt idx="4577">
                  <c:v>246.3</c:v>
                </c:pt>
                <c:pt idx="4578">
                  <c:v>246.3</c:v>
                </c:pt>
                <c:pt idx="4579">
                  <c:v>246.2</c:v>
                </c:pt>
                <c:pt idx="4580">
                  <c:v>246.2</c:v>
                </c:pt>
                <c:pt idx="4581">
                  <c:v>246.2</c:v>
                </c:pt>
                <c:pt idx="4582">
                  <c:v>246</c:v>
                </c:pt>
                <c:pt idx="4583">
                  <c:v>246</c:v>
                </c:pt>
                <c:pt idx="4584">
                  <c:v>245.9</c:v>
                </c:pt>
                <c:pt idx="4585">
                  <c:v>245.9</c:v>
                </c:pt>
                <c:pt idx="4586">
                  <c:v>245.9</c:v>
                </c:pt>
                <c:pt idx="4587">
                  <c:v>245.8</c:v>
                </c:pt>
                <c:pt idx="4588">
                  <c:v>245.8</c:v>
                </c:pt>
                <c:pt idx="4589">
                  <c:v>245.7</c:v>
                </c:pt>
                <c:pt idx="4590">
                  <c:v>245.6</c:v>
                </c:pt>
                <c:pt idx="4591">
                  <c:v>245.6</c:v>
                </c:pt>
                <c:pt idx="4592">
                  <c:v>245.6</c:v>
                </c:pt>
                <c:pt idx="4593">
                  <c:v>245.5</c:v>
                </c:pt>
                <c:pt idx="4594">
                  <c:v>245.4</c:v>
                </c:pt>
                <c:pt idx="4595">
                  <c:v>245.4</c:v>
                </c:pt>
                <c:pt idx="4596">
                  <c:v>245.4</c:v>
                </c:pt>
                <c:pt idx="4597">
                  <c:v>245.4</c:v>
                </c:pt>
                <c:pt idx="4598">
                  <c:v>245.3</c:v>
                </c:pt>
                <c:pt idx="4599">
                  <c:v>245.3</c:v>
                </c:pt>
                <c:pt idx="4600">
                  <c:v>245.3</c:v>
                </c:pt>
                <c:pt idx="4601">
                  <c:v>245.1</c:v>
                </c:pt>
                <c:pt idx="4602">
                  <c:v>245.1</c:v>
                </c:pt>
                <c:pt idx="4603">
                  <c:v>245.1</c:v>
                </c:pt>
                <c:pt idx="4604">
                  <c:v>245</c:v>
                </c:pt>
                <c:pt idx="4605">
                  <c:v>244.9</c:v>
                </c:pt>
                <c:pt idx="4606">
                  <c:v>244.9</c:v>
                </c:pt>
                <c:pt idx="4607">
                  <c:v>244.8</c:v>
                </c:pt>
                <c:pt idx="4608">
                  <c:v>244.8</c:v>
                </c:pt>
                <c:pt idx="4609">
                  <c:v>244.8</c:v>
                </c:pt>
                <c:pt idx="4610">
                  <c:v>244.7</c:v>
                </c:pt>
                <c:pt idx="4611">
                  <c:v>244.7</c:v>
                </c:pt>
                <c:pt idx="4612">
                  <c:v>244.6</c:v>
                </c:pt>
                <c:pt idx="4613">
                  <c:v>244.6</c:v>
                </c:pt>
                <c:pt idx="4614">
                  <c:v>244.5</c:v>
                </c:pt>
                <c:pt idx="4615">
                  <c:v>244.6</c:v>
                </c:pt>
                <c:pt idx="4616">
                  <c:v>244.5</c:v>
                </c:pt>
                <c:pt idx="4617">
                  <c:v>244.4</c:v>
                </c:pt>
                <c:pt idx="4618">
                  <c:v>244.4</c:v>
                </c:pt>
                <c:pt idx="4619">
                  <c:v>244.3</c:v>
                </c:pt>
                <c:pt idx="4620">
                  <c:v>244.3</c:v>
                </c:pt>
                <c:pt idx="4621">
                  <c:v>244.2</c:v>
                </c:pt>
                <c:pt idx="4622">
                  <c:v>244.2</c:v>
                </c:pt>
                <c:pt idx="4623">
                  <c:v>244</c:v>
                </c:pt>
                <c:pt idx="4624">
                  <c:v>244</c:v>
                </c:pt>
                <c:pt idx="4625">
                  <c:v>244</c:v>
                </c:pt>
                <c:pt idx="4626">
                  <c:v>244</c:v>
                </c:pt>
                <c:pt idx="4627">
                  <c:v>244</c:v>
                </c:pt>
                <c:pt idx="4628">
                  <c:v>243.9</c:v>
                </c:pt>
                <c:pt idx="4629">
                  <c:v>243.8</c:v>
                </c:pt>
                <c:pt idx="4630">
                  <c:v>243.7</c:v>
                </c:pt>
                <c:pt idx="4631">
                  <c:v>243.7</c:v>
                </c:pt>
                <c:pt idx="4632">
                  <c:v>243.6</c:v>
                </c:pt>
                <c:pt idx="4633">
                  <c:v>243.6</c:v>
                </c:pt>
                <c:pt idx="4634">
                  <c:v>243.5</c:v>
                </c:pt>
                <c:pt idx="4635">
                  <c:v>243.5</c:v>
                </c:pt>
                <c:pt idx="4636">
                  <c:v>243.5</c:v>
                </c:pt>
                <c:pt idx="4637">
                  <c:v>243.4</c:v>
                </c:pt>
                <c:pt idx="4638">
                  <c:v>243.4</c:v>
                </c:pt>
                <c:pt idx="4639">
                  <c:v>243.3</c:v>
                </c:pt>
                <c:pt idx="4640">
                  <c:v>243.3</c:v>
                </c:pt>
                <c:pt idx="4641">
                  <c:v>243.3</c:v>
                </c:pt>
                <c:pt idx="4642">
                  <c:v>243.3</c:v>
                </c:pt>
                <c:pt idx="4643">
                  <c:v>243.2</c:v>
                </c:pt>
                <c:pt idx="4644">
                  <c:v>243.1</c:v>
                </c:pt>
                <c:pt idx="4645">
                  <c:v>243</c:v>
                </c:pt>
                <c:pt idx="4646">
                  <c:v>243</c:v>
                </c:pt>
                <c:pt idx="4647">
                  <c:v>243</c:v>
                </c:pt>
                <c:pt idx="4648">
                  <c:v>243</c:v>
                </c:pt>
                <c:pt idx="4649">
                  <c:v>242.9</c:v>
                </c:pt>
                <c:pt idx="4650">
                  <c:v>242.9</c:v>
                </c:pt>
                <c:pt idx="4651">
                  <c:v>242.8</c:v>
                </c:pt>
                <c:pt idx="4652">
                  <c:v>242.7</c:v>
                </c:pt>
                <c:pt idx="4653">
                  <c:v>242.6</c:v>
                </c:pt>
                <c:pt idx="4654">
                  <c:v>242.7</c:v>
                </c:pt>
                <c:pt idx="4655">
                  <c:v>242.6</c:v>
                </c:pt>
                <c:pt idx="4656">
                  <c:v>242.6</c:v>
                </c:pt>
                <c:pt idx="4657">
                  <c:v>242.5</c:v>
                </c:pt>
                <c:pt idx="4658">
                  <c:v>242.5</c:v>
                </c:pt>
                <c:pt idx="4659">
                  <c:v>242.4</c:v>
                </c:pt>
                <c:pt idx="4660">
                  <c:v>242.4</c:v>
                </c:pt>
                <c:pt idx="4661">
                  <c:v>242.3</c:v>
                </c:pt>
                <c:pt idx="4662">
                  <c:v>242.3</c:v>
                </c:pt>
                <c:pt idx="4663">
                  <c:v>242.3</c:v>
                </c:pt>
                <c:pt idx="4664">
                  <c:v>242.2</c:v>
                </c:pt>
                <c:pt idx="4665">
                  <c:v>242.1</c:v>
                </c:pt>
                <c:pt idx="4666">
                  <c:v>242.1</c:v>
                </c:pt>
                <c:pt idx="4667">
                  <c:v>242</c:v>
                </c:pt>
                <c:pt idx="4668">
                  <c:v>242</c:v>
                </c:pt>
                <c:pt idx="4669">
                  <c:v>241.9</c:v>
                </c:pt>
                <c:pt idx="4670">
                  <c:v>241.8</c:v>
                </c:pt>
                <c:pt idx="4671">
                  <c:v>241.8</c:v>
                </c:pt>
                <c:pt idx="4672">
                  <c:v>241.8</c:v>
                </c:pt>
                <c:pt idx="4673">
                  <c:v>241.8</c:v>
                </c:pt>
                <c:pt idx="4674">
                  <c:v>241.7</c:v>
                </c:pt>
                <c:pt idx="4675">
                  <c:v>241.7</c:v>
                </c:pt>
                <c:pt idx="4676">
                  <c:v>241.6</c:v>
                </c:pt>
                <c:pt idx="4677">
                  <c:v>241.5</c:v>
                </c:pt>
                <c:pt idx="4678">
                  <c:v>241.5</c:v>
                </c:pt>
                <c:pt idx="4679">
                  <c:v>241.5</c:v>
                </c:pt>
                <c:pt idx="4680">
                  <c:v>241.5</c:v>
                </c:pt>
                <c:pt idx="4681">
                  <c:v>241.3</c:v>
                </c:pt>
                <c:pt idx="4682">
                  <c:v>241.3</c:v>
                </c:pt>
                <c:pt idx="4683">
                  <c:v>241.2</c:v>
                </c:pt>
                <c:pt idx="4684">
                  <c:v>241.2</c:v>
                </c:pt>
                <c:pt idx="4685">
                  <c:v>241.2</c:v>
                </c:pt>
                <c:pt idx="4686">
                  <c:v>241.2</c:v>
                </c:pt>
                <c:pt idx="4687">
                  <c:v>241.1</c:v>
                </c:pt>
                <c:pt idx="4688">
                  <c:v>241</c:v>
                </c:pt>
                <c:pt idx="4689">
                  <c:v>241</c:v>
                </c:pt>
                <c:pt idx="4690">
                  <c:v>240.9</c:v>
                </c:pt>
                <c:pt idx="4691">
                  <c:v>240.8</c:v>
                </c:pt>
                <c:pt idx="4692">
                  <c:v>240.8</c:v>
                </c:pt>
                <c:pt idx="4693">
                  <c:v>240.8</c:v>
                </c:pt>
                <c:pt idx="4694">
                  <c:v>240.8</c:v>
                </c:pt>
                <c:pt idx="4695">
                  <c:v>240.7</c:v>
                </c:pt>
                <c:pt idx="4696">
                  <c:v>240.6</c:v>
                </c:pt>
                <c:pt idx="4697">
                  <c:v>240.5</c:v>
                </c:pt>
                <c:pt idx="4698">
                  <c:v>240.5</c:v>
                </c:pt>
                <c:pt idx="4699">
                  <c:v>240.5</c:v>
                </c:pt>
                <c:pt idx="4700">
                  <c:v>240.4</c:v>
                </c:pt>
                <c:pt idx="4701">
                  <c:v>240.4</c:v>
                </c:pt>
                <c:pt idx="4702">
                  <c:v>240.4</c:v>
                </c:pt>
                <c:pt idx="4703">
                  <c:v>240.3</c:v>
                </c:pt>
                <c:pt idx="4704">
                  <c:v>240.2</c:v>
                </c:pt>
                <c:pt idx="4705">
                  <c:v>240.2</c:v>
                </c:pt>
                <c:pt idx="4706">
                  <c:v>240.2</c:v>
                </c:pt>
                <c:pt idx="4707">
                  <c:v>240.1</c:v>
                </c:pt>
                <c:pt idx="4708">
                  <c:v>240.1</c:v>
                </c:pt>
                <c:pt idx="4709">
                  <c:v>240</c:v>
                </c:pt>
                <c:pt idx="4710">
                  <c:v>240</c:v>
                </c:pt>
                <c:pt idx="4711">
                  <c:v>239.9</c:v>
                </c:pt>
                <c:pt idx="4712">
                  <c:v>239.9</c:v>
                </c:pt>
                <c:pt idx="4713">
                  <c:v>239.8</c:v>
                </c:pt>
                <c:pt idx="4714">
                  <c:v>239.9</c:v>
                </c:pt>
                <c:pt idx="4715">
                  <c:v>239.7</c:v>
                </c:pt>
                <c:pt idx="4716">
                  <c:v>239.7</c:v>
                </c:pt>
                <c:pt idx="4717">
                  <c:v>239.7</c:v>
                </c:pt>
                <c:pt idx="4718">
                  <c:v>239.6</c:v>
                </c:pt>
                <c:pt idx="4719">
                  <c:v>239.6</c:v>
                </c:pt>
                <c:pt idx="4720">
                  <c:v>239.5</c:v>
                </c:pt>
                <c:pt idx="4721">
                  <c:v>239.4</c:v>
                </c:pt>
                <c:pt idx="4722">
                  <c:v>239.4</c:v>
                </c:pt>
                <c:pt idx="4723">
                  <c:v>239.4</c:v>
                </c:pt>
                <c:pt idx="4724">
                  <c:v>239.4</c:v>
                </c:pt>
                <c:pt idx="4725">
                  <c:v>239.4</c:v>
                </c:pt>
                <c:pt idx="4726">
                  <c:v>239.2</c:v>
                </c:pt>
                <c:pt idx="4727">
                  <c:v>239.2</c:v>
                </c:pt>
                <c:pt idx="4728">
                  <c:v>239.1</c:v>
                </c:pt>
                <c:pt idx="4729">
                  <c:v>239.1</c:v>
                </c:pt>
                <c:pt idx="4730">
                  <c:v>239</c:v>
                </c:pt>
                <c:pt idx="4731">
                  <c:v>239</c:v>
                </c:pt>
                <c:pt idx="4732">
                  <c:v>239</c:v>
                </c:pt>
                <c:pt idx="4733">
                  <c:v>238.9</c:v>
                </c:pt>
                <c:pt idx="4734">
                  <c:v>238.8</c:v>
                </c:pt>
                <c:pt idx="4735">
                  <c:v>238.7</c:v>
                </c:pt>
                <c:pt idx="4736">
                  <c:v>238.7</c:v>
                </c:pt>
                <c:pt idx="4737">
                  <c:v>238.7</c:v>
                </c:pt>
                <c:pt idx="4738">
                  <c:v>238.7</c:v>
                </c:pt>
                <c:pt idx="4739">
                  <c:v>238.7</c:v>
                </c:pt>
                <c:pt idx="4740">
                  <c:v>238.5</c:v>
                </c:pt>
                <c:pt idx="4741">
                  <c:v>238.5</c:v>
                </c:pt>
                <c:pt idx="4742">
                  <c:v>238.4</c:v>
                </c:pt>
                <c:pt idx="4743">
                  <c:v>238.4</c:v>
                </c:pt>
                <c:pt idx="4744">
                  <c:v>238.3</c:v>
                </c:pt>
                <c:pt idx="4745">
                  <c:v>238.3</c:v>
                </c:pt>
                <c:pt idx="4746">
                  <c:v>238.3</c:v>
                </c:pt>
                <c:pt idx="4747">
                  <c:v>238.2</c:v>
                </c:pt>
                <c:pt idx="4748">
                  <c:v>238.2</c:v>
                </c:pt>
                <c:pt idx="4749">
                  <c:v>238.2</c:v>
                </c:pt>
                <c:pt idx="4750">
                  <c:v>238</c:v>
                </c:pt>
                <c:pt idx="4751">
                  <c:v>238</c:v>
                </c:pt>
                <c:pt idx="4752">
                  <c:v>238</c:v>
                </c:pt>
                <c:pt idx="4753">
                  <c:v>237.9</c:v>
                </c:pt>
                <c:pt idx="4754">
                  <c:v>237.9</c:v>
                </c:pt>
                <c:pt idx="4755">
                  <c:v>237.9</c:v>
                </c:pt>
                <c:pt idx="4756">
                  <c:v>237.9</c:v>
                </c:pt>
                <c:pt idx="4757">
                  <c:v>237.7</c:v>
                </c:pt>
                <c:pt idx="4758">
                  <c:v>237.7</c:v>
                </c:pt>
                <c:pt idx="4759">
                  <c:v>237.6</c:v>
                </c:pt>
                <c:pt idx="4760">
                  <c:v>237.6</c:v>
                </c:pt>
                <c:pt idx="4761">
                  <c:v>237.6</c:v>
                </c:pt>
                <c:pt idx="4762">
                  <c:v>237.6</c:v>
                </c:pt>
                <c:pt idx="4763">
                  <c:v>237.5</c:v>
                </c:pt>
                <c:pt idx="4764">
                  <c:v>237.4</c:v>
                </c:pt>
                <c:pt idx="4765">
                  <c:v>237.4</c:v>
                </c:pt>
                <c:pt idx="4766">
                  <c:v>237.4</c:v>
                </c:pt>
                <c:pt idx="4767">
                  <c:v>237.3</c:v>
                </c:pt>
                <c:pt idx="4768">
                  <c:v>237.3</c:v>
                </c:pt>
                <c:pt idx="4769">
                  <c:v>237.2</c:v>
                </c:pt>
                <c:pt idx="4770">
                  <c:v>237.2</c:v>
                </c:pt>
                <c:pt idx="4771">
                  <c:v>237.2</c:v>
                </c:pt>
                <c:pt idx="4772">
                  <c:v>237.1</c:v>
                </c:pt>
                <c:pt idx="4773">
                  <c:v>237</c:v>
                </c:pt>
                <c:pt idx="4774">
                  <c:v>237</c:v>
                </c:pt>
                <c:pt idx="4775">
                  <c:v>236.9</c:v>
                </c:pt>
                <c:pt idx="4776">
                  <c:v>236.9</c:v>
                </c:pt>
                <c:pt idx="4777">
                  <c:v>236.9</c:v>
                </c:pt>
                <c:pt idx="4778">
                  <c:v>236.8</c:v>
                </c:pt>
                <c:pt idx="4779">
                  <c:v>236.7</c:v>
                </c:pt>
                <c:pt idx="4780">
                  <c:v>236.7</c:v>
                </c:pt>
                <c:pt idx="4781">
                  <c:v>236.6</c:v>
                </c:pt>
                <c:pt idx="4782">
                  <c:v>236.6</c:v>
                </c:pt>
                <c:pt idx="4783">
                  <c:v>236.5</c:v>
                </c:pt>
                <c:pt idx="4784">
                  <c:v>236.5</c:v>
                </c:pt>
                <c:pt idx="4785">
                  <c:v>236.4</c:v>
                </c:pt>
                <c:pt idx="4786">
                  <c:v>236.4</c:v>
                </c:pt>
                <c:pt idx="4787">
                  <c:v>236.3</c:v>
                </c:pt>
                <c:pt idx="4788">
                  <c:v>236.3</c:v>
                </c:pt>
                <c:pt idx="4789">
                  <c:v>236.2</c:v>
                </c:pt>
                <c:pt idx="4790">
                  <c:v>236.2</c:v>
                </c:pt>
                <c:pt idx="4791">
                  <c:v>236.1</c:v>
                </c:pt>
                <c:pt idx="4792">
                  <c:v>236.1</c:v>
                </c:pt>
                <c:pt idx="4793">
                  <c:v>236.1</c:v>
                </c:pt>
                <c:pt idx="4794">
                  <c:v>235.9</c:v>
                </c:pt>
                <c:pt idx="4795">
                  <c:v>235.9</c:v>
                </c:pt>
                <c:pt idx="4796">
                  <c:v>235.9</c:v>
                </c:pt>
                <c:pt idx="4797">
                  <c:v>235.8</c:v>
                </c:pt>
                <c:pt idx="4798">
                  <c:v>235.8</c:v>
                </c:pt>
                <c:pt idx="4799">
                  <c:v>235.8</c:v>
                </c:pt>
                <c:pt idx="4800">
                  <c:v>235.7</c:v>
                </c:pt>
                <c:pt idx="4801">
                  <c:v>235.7</c:v>
                </c:pt>
                <c:pt idx="4802">
                  <c:v>235.6</c:v>
                </c:pt>
                <c:pt idx="4803">
                  <c:v>235.5</c:v>
                </c:pt>
                <c:pt idx="4804">
                  <c:v>235.5</c:v>
                </c:pt>
                <c:pt idx="4805">
                  <c:v>235.4</c:v>
                </c:pt>
                <c:pt idx="4806">
                  <c:v>235.4</c:v>
                </c:pt>
                <c:pt idx="4807">
                  <c:v>235.4</c:v>
                </c:pt>
                <c:pt idx="4808">
                  <c:v>235.3</c:v>
                </c:pt>
                <c:pt idx="4809">
                  <c:v>235.3</c:v>
                </c:pt>
                <c:pt idx="4810">
                  <c:v>235.3</c:v>
                </c:pt>
                <c:pt idx="4811">
                  <c:v>235.1</c:v>
                </c:pt>
                <c:pt idx="4812">
                  <c:v>235.1</c:v>
                </c:pt>
                <c:pt idx="4813">
                  <c:v>235.1</c:v>
                </c:pt>
                <c:pt idx="4814">
                  <c:v>235.1</c:v>
                </c:pt>
                <c:pt idx="4815">
                  <c:v>234.9</c:v>
                </c:pt>
                <c:pt idx="4816">
                  <c:v>235</c:v>
                </c:pt>
                <c:pt idx="4817">
                  <c:v>234.9</c:v>
                </c:pt>
                <c:pt idx="4818">
                  <c:v>234.9</c:v>
                </c:pt>
                <c:pt idx="4819">
                  <c:v>234.8</c:v>
                </c:pt>
                <c:pt idx="4820">
                  <c:v>234.8</c:v>
                </c:pt>
                <c:pt idx="4821">
                  <c:v>234.7</c:v>
                </c:pt>
                <c:pt idx="4822">
                  <c:v>234.7</c:v>
                </c:pt>
                <c:pt idx="4823">
                  <c:v>234.6</c:v>
                </c:pt>
                <c:pt idx="4824">
                  <c:v>234.6</c:v>
                </c:pt>
                <c:pt idx="4825">
                  <c:v>234.6</c:v>
                </c:pt>
                <c:pt idx="4826">
                  <c:v>234.5</c:v>
                </c:pt>
                <c:pt idx="4827">
                  <c:v>234.4</c:v>
                </c:pt>
                <c:pt idx="4828">
                  <c:v>234.4</c:v>
                </c:pt>
                <c:pt idx="4829">
                  <c:v>234.3</c:v>
                </c:pt>
                <c:pt idx="4830">
                  <c:v>234.3</c:v>
                </c:pt>
                <c:pt idx="4831">
                  <c:v>234.3</c:v>
                </c:pt>
                <c:pt idx="4832">
                  <c:v>234.1</c:v>
                </c:pt>
                <c:pt idx="4833">
                  <c:v>234.1</c:v>
                </c:pt>
                <c:pt idx="4834">
                  <c:v>234.1</c:v>
                </c:pt>
                <c:pt idx="4835">
                  <c:v>234.1</c:v>
                </c:pt>
                <c:pt idx="4836">
                  <c:v>234</c:v>
                </c:pt>
                <c:pt idx="4837">
                  <c:v>234</c:v>
                </c:pt>
                <c:pt idx="4838">
                  <c:v>233.9</c:v>
                </c:pt>
                <c:pt idx="4839">
                  <c:v>233.8</c:v>
                </c:pt>
                <c:pt idx="4840">
                  <c:v>233.8</c:v>
                </c:pt>
                <c:pt idx="4841">
                  <c:v>233.8</c:v>
                </c:pt>
                <c:pt idx="4842">
                  <c:v>233.8</c:v>
                </c:pt>
                <c:pt idx="4843">
                  <c:v>233.6</c:v>
                </c:pt>
                <c:pt idx="4844">
                  <c:v>233.6</c:v>
                </c:pt>
                <c:pt idx="4845">
                  <c:v>233.5</c:v>
                </c:pt>
                <c:pt idx="4846">
                  <c:v>233.6</c:v>
                </c:pt>
                <c:pt idx="4847">
                  <c:v>233.5</c:v>
                </c:pt>
                <c:pt idx="4848">
                  <c:v>233.4</c:v>
                </c:pt>
                <c:pt idx="4849">
                  <c:v>233.3</c:v>
                </c:pt>
                <c:pt idx="4850">
                  <c:v>233.3</c:v>
                </c:pt>
                <c:pt idx="4851">
                  <c:v>233.3</c:v>
                </c:pt>
                <c:pt idx="4852">
                  <c:v>233.2</c:v>
                </c:pt>
                <c:pt idx="4853">
                  <c:v>233.1</c:v>
                </c:pt>
                <c:pt idx="4854">
                  <c:v>233.1</c:v>
                </c:pt>
                <c:pt idx="4855">
                  <c:v>233</c:v>
                </c:pt>
                <c:pt idx="4856">
                  <c:v>233</c:v>
                </c:pt>
                <c:pt idx="4857">
                  <c:v>233</c:v>
                </c:pt>
                <c:pt idx="4858">
                  <c:v>232.9</c:v>
                </c:pt>
                <c:pt idx="4859">
                  <c:v>232.9</c:v>
                </c:pt>
                <c:pt idx="4860">
                  <c:v>232.9</c:v>
                </c:pt>
                <c:pt idx="4861">
                  <c:v>232.8</c:v>
                </c:pt>
                <c:pt idx="4862">
                  <c:v>232.7</c:v>
                </c:pt>
                <c:pt idx="4863">
                  <c:v>232.6</c:v>
                </c:pt>
                <c:pt idx="4864">
                  <c:v>232.6</c:v>
                </c:pt>
                <c:pt idx="4865">
                  <c:v>232.5</c:v>
                </c:pt>
                <c:pt idx="4866">
                  <c:v>232.5</c:v>
                </c:pt>
                <c:pt idx="4867">
                  <c:v>232.5</c:v>
                </c:pt>
                <c:pt idx="4868">
                  <c:v>232.4</c:v>
                </c:pt>
                <c:pt idx="4869">
                  <c:v>232.3</c:v>
                </c:pt>
                <c:pt idx="4870">
                  <c:v>232.3</c:v>
                </c:pt>
                <c:pt idx="4871">
                  <c:v>232.2</c:v>
                </c:pt>
                <c:pt idx="4872">
                  <c:v>232.2</c:v>
                </c:pt>
                <c:pt idx="4873">
                  <c:v>232.1</c:v>
                </c:pt>
                <c:pt idx="4874">
                  <c:v>232.1</c:v>
                </c:pt>
                <c:pt idx="4875">
                  <c:v>232.1</c:v>
                </c:pt>
                <c:pt idx="4876">
                  <c:v>232</c:v>
                </c:pt>
                <c:pt idx="4877">
                  <c:v>231.9</c:v>
                </c:pt>
                <c:pt idx="4878">
                  <c:v>231.8</c:v>
                </c:pt>
                <c:pt idx="4879">
                  <c:v>231.8</c:v>
                </c:pt>
                <c:pt idx="4880">
                  <c:v>231.8</c:v>
                </c:pt>
                <c:pt idx="4881">
                  <c:v>231.7</c:v>
                </c:pt>
                <c:pt idx="4882">
                  <c:v>231.6</c:v>
                </c:pt>
                <c:pt idx="4883">
                  <c:v>231.6</c:v>
                </c:pt>
                <c:pt idx="4884">
                  <c:v>231.5</c:v>
                </c:pt>
                <c:pt idx="4885">
                  <c:v>231.5</c:v>
                </c:pt>
                <c:pt idx="4886">
                  <c:v>231.5</c:v>
                </c:pt>
                <c:pt idx="4887">
                  <c:v>231.4</c:v>
                </c:pt>
                <c:pt idx="4888">
                  <c:v>231.5</c:v>
                </c:pt>
                <c:pt idx="4889">
                  <c:v>231.3</c:v>
                </c:pt>
                <c:pt idx="4890">
                  <c:v>231.3</c:v>
                </c:pt>
                <c:pt idx="4891">
                  <c:v>231.2</c:v>
                </c:pt>
                <c:pt idx="4892">
                  <c:v>231.2</c:v>
                </c:pt>
                <c:pt idx="4893">
                  <c:v>231.1</c:v>
                </c:pt>
                <c:pt idx="4894">
                  <c:v>231.1</c:v>
                </c:pt>
                <c:pt idx="4895">
                  <c:v>231.1</c:v>
                </c:pt>
                <c:pt idx="4896">
                  <c:v>231</c:v>
                </c:pt>
                <c:pt idx="4897">
                  <c:v>231</c:v>
                </c:pt>
                <c:pt idx="4898">
                  <c:v>230.8</c:v>
                </c:pt>
                <c:pt idx="4899">
                  <c:v>230.8</c:v>
                </c:pt>
                <c:pt idx="4900">
                  <c:v>230.8</c:v>
                </c:pt>
                <c:pt idx="4901">
                  <c:v>230.7</c:v>
                </c:pt>
                <c:pt idx="4902">
                  <c:v>230.7</c:v>
                </c:pt>
                <c:pt idx="4903">
                  <c:v>230.7</c:v>
                </c:pt>
                <c:pt idx="4904">
                  <c:v>230.6</c:v>
                </c:pt>
                <c:pt idx="4905">
                  <c:v>230.6</c:v>
                </c:pt>
                <c:pt idx="4906">
                  <c:v>230.6</c:v>
                </c:pt>
                <c:pt idx="4907">
                  <c:v>230.5</c:v>
                </c:pt>
                <c:pt idx="4908">
                  <c:v>230.4</c:v>
                </c:pt>
                <c:pt idx="4909">
                  <c:v>230.4</c:v>
                </c:pt>
                <c:pt idx="4910">
                  <c:v>230.3</c:v>
                </c:pt>
                <c:pt idx="4911">
                  <c:v>230.3</c:v>
                </c:pt>
                <c:pt idx="4912">
                  <c:v>230.2</c:v>
                </c:pt>
                <c:pt idx="4913">
                  <c:v>230.2</c:v>
                </c:pt>
                <c:pt idx="4914">
                  <c:v>230.1</c:v>
                </c:pt>
                <c:pt idx="4915">
                  <c:v>230</c:v>
                </c:pt>
                <c:pt idx="4916">
                  <c:v>230</c:v>
                </c:pt>
                <c:pt idx="4917">
                  <c:v>230</c:v>
                </c:pt>
                <c:pt idx="4918">
                  <c:v>229.9</c:v>
                </c:pt>
                <c:pt idx="4919">
                  <c:v>229.8</c:v>
                </c:pt>
                <c:pt idx="4920">
                  <c:v>229.9</c:v>
                </c:pt>
                <c:pt idx="4921">
                  <c:v>229.8</c:v>
                </c:pt>
                <c:pt idx="4922">
                  <c:v>229.7</c:v>
                </c:pt>
                <c:pt idx="4923">
                  <c:v>229.7</c:v>
                </c:pt>
                <c:pt idx="4924">
                  <c:v>229.6</c:v>
                </c:pt>
                <c:pt idx="4925">
                  <c:v>229.5</c:v>
                </c:pt>
                <c:pt idx="4926">
                  <c:v>229.6</c:v>
                </c:pt>
                <c:pt idx="4927">
                  <c:v>229.5</c:v>
                </c:pt>
                <c:pt idx="4928">
                  <c:v>229.5</c:v>
                </c:pt>
                <c:pt idx="4929">
                  <c:v>229.3</c:v>
                </c:pt>
                <c:pt idx="4930">
                  <c:v>229.3</c:v>
                </c:pt>
                <c:pt idx="4931">
                  <c:v>229.3</c:v>
                </c:pt>
                <c:pt idx="4932">
                  <c:v>229.3</c:v>
                </c:pt>
                <c:pt idx="4933">
                  <c:v>229.2</c:v>
                </c:pt>
                <c:pt idx="4934">
                  <c:v>229.1</c:v>
                </c:pt>
                <c:pt idx="4935">
                  <c:v>229.1</c:v>
                </c:pt>
                <c:pt idx="4936">
                  <c:v>229</c:v>
                </c:pt>
                <c:pt idx="4937">
                  <c:v>228.9</c:v>
                </c:pt>
                <c:pt idx="4938">
                  <c:v>228.9</c:v>
                </c:pt>
                <c:pt idx="4939">
                  <c:v>228.9</c:v>
                </c:pt>
                <c:pt idx="4940">
                  <c:v>228.8</c:v>
                </c:pt>
                <c:pt idx="4941">
                  <c:v>228.8</c:v>
                </c:pt>
                <c:pt idx="4942">
                  <c:v>228.8</c:v>
                </c:pt>
                <c:pt idx="4943">
                  <c:v>228.7</c:v>
                </c:pt>
                <c:pt idx="4944">
                  <c:v>228.7</c:v>
                </c:pt>
                <c:pt idx="4945">
                  <c:v>228.6</c:v>
                </c:pt>
                <c:pt idx="4946">
                  <c:v>228.6</c:v>
                </c:pt>
                <c:pt idx="4947">
                  <c:v>228.5</c:v>
                </c:pt>
                <c:pt idx="4948">
                  <c:v>228.5</c:v>
                </c:pt>
                <c:pt idx="4949">
                  <c:v>228.3</c:v>
                </c:pt>
                <c:pt idx="4950">
                  <c:v>228.3</c:v>
                </c:pt>
                <c:pt idx="4951">
                  <c:v>228.3</c:v>
                </c:pt>
                <c:pt idx="4952">
                  <c:v>228.2</c:v>
                </c:pt>
                <c:pt idx="4953">
                  <c:v>228.2</c:v>
                </c:pt>
                <c:pt idx="4954">
                  <c:v>228.2</c:v>
                </c:pt>
                <c:pt idx="4955">
                  <c:v>228.1</c:v>
                </c:pt>
                <c:pt idx="4956">
                  <c:v>228.1</c:v>
                </c:pt>
                <c:pt idx="4957">
                  <c:v>228</c:v>
                </c:pt>
                <c:pt idx="4958">
                  <c:v>228</c:v>
                </c:pt>
                <c:pt idx="4959">
                  <c:v>228</c:v>
                </c:pt>
                <c:pt idx="4960">
                  <c:v>227.9</c:v>
                </c:pt>
                <c:pt idx="4961">
                  <c:v>227.9</c:v>
                </c:pt>
                <c:pt idx="4962">
                  <c:v>227.7</c:v>
                </c:pt>
                <c:pt idx="4963">
                  <c:v>227.7</c:v>
                </c:pt>
                <c:pt idx="4964">
                  <c:v>227.7</c:v>
                </c:pt>
                <c:pt idx="4965">
                  <c:v>227.7</c:v>
                </c:pt>
                <c:pt idx="4966">
                  <c:v>227.6</c:v>
                </c:pt>
                <c:pt idx="4967">
                  <c:v>227.5</c:v>
                </c:pt>
                <c:pt idx="4968">
                  <c:v>227.5</c:v>
                </c:pt>
                <c:pt idx="4969">
                  <c:v>227.5</c:v>
                </c:pt>
                <c:pt idx="4970">
                  <c:v>227.4</c:v>
                </c:pt>
                <c:pt idx="4971">
                  <c:v>227.3</c:v>
                </c:pt>
                <c:pt idx="4972">
                  <c:v>227.2</c:v>
                </c:pt>
                <c:pt idx="4973">
                  <c:v>227.3</c:v>
                </c:pt>
                <c:pt idx="4974">
                  <c:v>227.2</c:v>
                </c:pt>
                <c:pt idx="4975">
                  <c:v>227.1</c:v>
                </c:pt>
                <c:pt idx="4976">
                  <c:v>227.1</c:v>
                </c:pt>
                <c:pt idx="4977">
                  <c:v>227</c:v>
                </c:pt>
                <c:pt idx="4978">
                  <c:v>227</c:v>
                </c:pt>
                <c:pt idx="4979">
                  <c:v>227</c:v>
                </c:pt>
                <c:pt idx="4980">
                  <c:v>226.9</c:v>
                </c:pt>
                <c:pt idx="4981">
                  <c:v>226.8</c:v>
                </c:pt>
                <c:pt idx="4982">
                  <c:v>226.8</c:v>
                </c:pt>
                <c:pt idx="4983">
                  <c:v>226.8</c:v>
                </c:pt>
                <c:pt idx="4984">
                  <c:v>226.7</c:v>
                </c:pt>
                <c:pt idx="4985">
                  <c:v>226.7</c:v>
                </c:pt>
                <c:pt idx="4986">
                  <c:v>226.6</c:v>
                </c:pt>
                <c:pt idx="4987">
                  <c:v>226.5</c:v>
                </c:pt>
                <c:pt idx="4988">
                  <c:v>226.5</c:v>
                </c:pt>
                <c:pt idx="4989">
                  <c:v>226.5</c:v>
                </c:pt>
                <c:pt idx="4990">
                  <c:v>226.4</c:v>
                </c:pt>
                <c:pt idx="4991">
                  <c:v>226.4</c:v>
                </c:pt>
                <c:pt idx="4992">
                  <c:v>226.3</c:v>
                </c:pt>
                <c:pt idx="4993">
                  <c:v>226.2</c:v>
                </c:pt>
                <c:pt idx="4994">
                  <c:v>226.2</c:v>
                </c:pt>
                <c:pt idx="4995">
                  <c:v>226.1</c:v>
                </c:pt>
                <c:pt idx="4996">
                  <c:v>226</c:v>
                </c:pt>
                <c:pt idx="4997">
                  <c:v>226</c:v>
                </c:pt>
                <c:pt idx="4998">
                  <c:v>226</c:v>
                </c:pt>
                <c:pt idx="4999">
                  <c:v>226</c:v>
                </c:pt>
                <c:pt idx="5000">
                  <c:v>226</c:v>
                </c:pt>
                <c:pt idx="5001">
                  <c:v>225.9</c:v>
                </c:pt>
                <c:pt idx="5002">
                  <c:v>225.9</c:v>
                </c:pt>
                <c:pt idx="5003">
                  <c:v>225.7</c:v>
                </c:pt>
                <c:pt idx="5004">
                  <c:v>225.7</c:v>
                </c:pt>
                <c:pt idx="5005">
                  <c:v>225.7</c:v>
                </c:pt>
                <c:pt idx="5006">
                  <c:v>225.7</c:v>
                </c:pt>
                <c:pt idx="5007">
                  <c:v>225.6</c:v>
                </c:pt>
                <c:pt idx="5008">
                  <c:v>225.6</c:v>
                </c:pt>
                <c:pt idx="5009">
                  <c:v>225.5</c:v>
                </c:pt>
                <c:pt idx="5010">
                  <c:v>225.4</c:v>
                </c:pt>
                <c:pt idx="5011">
                  <c:v>225.4</c:v>
                </c:pt>
                <c:pt idx="5012">
                  <c:v>225.3</c:v>
                </c:pt>
                <c:pt idx="5013">
                  <c:v>225.3</c:v>
                </c:pt>
                <c:pt idx="5014">
                  <c:v>225.3</c:v>
                </c:pt>
                <c:pt idx="5015">
                  <c:v>225.2</c:v>
                </c:pt>
                <c:pt idx="5016">
                  <c:v>225.2</c:v>
                </c:pt>
                <c:pt idx="5017">
                  <c:v>225.1</c:v>
                </c:pt>
                <c:pt idx="5018">
                  <c:v>225.1</c:v>
                </c:pt>
                <c:pt idx="5019">
                  <c:v>225.1</c:v>
                </c:pt>
                <c:pt idx="5020">
                  <c:v>225</c:v>
                </c:pt>
                <c:pt idx="5021">
                  <c:v>225</c:v>
                </c:pt>
                <c:pt idx="5022">
                  <c:v>224.9</c:v>
                </c:pt>
                <c:pt idx="5023">
                  <c:v>224.9</c:v>
                </c:pt>
                <c:pt idx="5024">
                  <c:v>224.7</c:v>
                </c:pt>
                <c:pt idx="5025">
                  <c:v>224.7</c:v>
                </c:pt>
                <c:pt idx="5026">
                  <c:v>224.7</c:v>
                </c:pt>
                <c:pt idx="5027">
                  <c:v>224.6</c:v>
                </c:pt>
                <c:pt idx="5028">
                  <c:v>224.6</c:v>
                </c:pt>
                <c:pt idx="5029">
                  <c:v>224.6</c:v>
                </c:pt>
                <c:pt idx="5030">
                  <c:v>224.5</c:v>
                </c:pt>
                <c:pt idx="5031">
                  <c:v>224.4</c:v>
                </c:pt>
                <c:pt idx="5032">
                  <c:v>224.4</c:v>
                </c:pt>
                <c:pt idx="5033">
                  <c:v>224.3</c:v>
                </c:pt>
                <c:pt idx="5034">
                  <c:v>224.2</c:v>
                </c:pt>
                <c:pt idx="5035">
                  <c:v>224.2</c:v>
                </c:pt>
                <c:pt idx="5036">
                  <c:v>224.2</c:v>
                </c:pt>
                <c:pt idx="5037">
                  <c:v>224.1</c:v>
                </c:pt>
                <c:pt idx="5038">
                  <c:v>224.1</c:v>
                </c:pt>
                <c:pt idx="5039">
                  <c:v>224.1</c:v>
                </c:pt>
                <c:pt idx="5040">
                  <c:v>224</c:v>
                </c:pt>
                <c:pt idx="5041">
                  <c:v>223.9</c:v>
                </c:pt>
                <c:pt idx="5042">
                  <c:v>223.9</c:v>
                </c:pt>
                <c:pt idx="5043">
                  <c:v>223.9</c:v>
                </c:pt>
                <c:pt idx="5044">
                  <c:v>223.8</c:v>
                </c:pt>
                <c:pt idx="5045">
                  <c:v>223.7</c:v>
                </c:pt>
                <c:pt idx="5046">
                  <c:v>223.7</c:v>
                </c:pt>
                <c:pt idx="5047">
                  <c:v>223.6</c:v>
                </c:pt>
                <c:pt idx="5048">
                  <c:v>223.6</c:v>
                </c:pt>
                <c:pt idx="5049">
                  <c:v>223.5</c:v>
                </c:pt>
                <c:pt idx="5050">
                  <c:v>223.4</c:v>
                </c:pt>
                <c:pt idx="5051">
                  <c:v>223.5</c:v>
                </c:pt>
                <c:pt idx="5052">
                  <c:v>223.4</c:v>
                </c:pt>
                <c:pt idx="5053">
                  <c:v>223.4</c:v>
                </c:pt>
                <c:pt idx="5054">
                  <c:v>223.3</c:v>
                </c:pt>
                <c:pt idx="5055">
                  <c:v>223.2</c:v>
                </c:pt>
                <c:pt idx="5056">
                  <c:v>223.2</c:v>
                </c:pt>
                <c:pt idx="5057">
                  <c:v>223.2</c:v>
                </c:pt>
                <c:pt idx="5058">
                  <c:v>223.1</c:v>
                </c:pt>
                <c:pt idx="5059">
                  <c:v>223.1</c:v>
                </c:pt>
                <c:pt idx="5060">
                  <c:v>223</c:v>
                </c:pt>
                <c:pt idx="5061">
                  <c:v>222.9</c:v>
                </c:pt>
                <c:pt idx="5062">
                  <c:v>222.9</c:v>
                </c:pt>
                <c:pt idx="5063">
                  <c:v>222.8</c:v>
                </c:pt>
                <c:pt idx="5064">
                  <c:v>222.8</c:v>
                </c:pt>
                <c:pt idx="5065">
                  <c:v>222.8</c:v>
                </c:pt>
                <c:pt idx="5066">
                  <c:v>222.8</c:v>
                </c:pt>
                <c:pt idx="5067">
                  <c:v>222.7</c:v>
                </c:pt>
                <c:pt idx="5068">
                  <c:v>222.7</c:v>
                </c:pt>
                <c:pt idx="5069">
                  <c:v>222.6</c:v>
                </c:pt>
                <c:pt idx="5070">
                  <c:v>222.5</c:v>
                </c:pt>
                <c:pt idx="5071">
                  <c:v>222.4</c:v>
                </c:pt>
                <c:pt idx="5072">
                  <c:v>222.4</c:v>
                </c:pt>
                <c:pt idx="5073">
                  <c:v>222.4</c:v>
                </c:pt>
                <c:pt idx="5074">
                  <c:v>222.3</c:v>
                </c:pt>
                <c:pt idx="5075">
                  <c:v>222.3</c:v>
                </c:pt>
                <c:pt idx="5076">
                  <c:v>222.3</c:v>
                </c:pt>
                <c:pt idx="5077">
                  <c:v>222.1</c:v>
                </c:pt>
                <c:pt idx="5078">
                  <c:v>222.1</c:v>
                </c:pt>
                <c:pt idx="5079">
                  <c:v>222.1</c:v>
                </c:pt>
                <c:pt idx="5080">
                  <c:v>222.1</c:v>
                </c:pt>
                <c:pt idx="5081">
                  <c:v>222</c:v>
                </c:pt>
                <c:pt idx="5082">
                  <c:v>221.9</c:v>
                </c:pt>
                <c:pt idx="5083">
                  <c:v>221.9</c:v>
                </c:pt>
                <c:pt idx="5084">
                  <c:v>221.9</c:v>
                </c:pt>
                <c:pt idx="5085">
                  <c:v>221.8</c:v>
                </c:pt>
                <c:pt idx="5086">
                  <c:v>221.8</c:v>
                </c:pt>
                <c:pt idx="5087">
                  <c:v>221.7</c:v>
                </c:pt>
                <c:pt idx="5088">
                  <c:v>221.6</c:v>
                </c:pt>
                <c:pt idx="5089">
                  <c:v>221.6</c:v>
                </c:pt>
                <c:pt idx="5090">
                  <c:v>221.6</c:v>
                </c:pt>
                <c:pt idx="5091">
                  <c:v>221.4</c:v>
                </c:pt>
                <c:pt idx="5092">
                  <c:v>221.4</c:v>
                </c:pt>
                <c:pt idx="5093">
                  <c:v>221.4</c:v>
                </c:pt>
                <c:pt idx="5094">
                  <c:v>221.4</c:v>
                </c:pt>
                <c:pt idx="5095">
                  <c:v>221.3</c:v>
                </c:pt>
                <c:pt idx="5096">
                  <c:v>221.3</c:v>
                </c:pt>
                <c:pt idx="5097">
                  <c:v>221.2</c:v>
                </c:pt>
                <c:pt idx="5098">
                  <c:v>221.1</c:v>
                </c:pt>
                <c:pt idx="5099">
                  <c:v>221.1</c:v>
                </c:pt>
                <c:pt idx="5100">
                  <c:v>221</c:v>
                </c:pt>
                <c:pt idx="5101">
                  <c:v>221</c:v>
                </c:pt>
                <c:pt idx="5102">
                  <c:v>221</c:v>
                </c:pt>
                <c:pt idx="5103">
                  <c:v>220.9</c:v>
                </c:pt>
                <c:pt idx="5104">
                  <c:v>220.8</c:v>
                </c:pt>
                <c:pt idx="5105">
                  <c:v>220.8</c:v>
                </c:pt>
                <c:pt idx="5106">
                  <c:v>220.7</c:v>
                </c:pt>
                <c:pt idx="5107">
                  <c:v>220.7</c:v>
                </c:pt>
                <c:pt idx="5108">
                  <c:v>220.6</c:v>
                </c:pt>
                <c:pt idx="5109">
                  <c:v>220.6</c:v>
                </c:pt>
                <c:pt idx="5110">
                  <c:v>220.6</c:v>
                </c:pt>
                <c:pt idx="5111">
                  <c:v>220.5</c:v>
                </c:pt>
                <c:pt idx="5112">
                  <c:v>220.5</c:v>
                </c:pt>
                <c:pt idx="5113">
                  <c:v>220.4</c:v>
                </c:pt>
                <c:pt idx="5114">
                  <c:v>220.3</c:v>
                </c:pt>
                <c:pt idx="5115">
                  <c:v>220.3</c:v>
                </c:pt>
                <c:pt idx="5116">
                  <c:v>220.3</c:v>
                </c:pt>
                <c:pt idx="5117">
                  <c:v>220.2</c:v>
                </c:pt>
                <c:pt idx="5118">
                  <c:v>220.3</c:v>
                </c:pt>
                <c:pt idx="5119">
                  <c:v>220.2</c:v>
                </c:pt>
                <c:pt idx="5120">
                  <c:v>220.1</c:v>
                </c:pt>
                <c:pt idx="5121">
                  <c:v>220</c:v>
                </c:pt>
                <c:pt idx="5122">
                  <c:v>220</c:v>
                </c:pt>
                <c:pt idx="5123">
                  <c:v>219.9</c:v>
                </c:pt>
                <c:pt idx="5124">
                  <c:v>219.9</c:v>
                </c:pt>
                <c:pt idx="5125">
                  <c:v>219.9</c:v>
                </c:pt>
                <c:pt idx="5126">
                  <c:v>219.8</c:v>
                </c:pt>
                <c:pt idx="5127">
                  <c:v>219.8</c:v>
                </c:pt>
                <c:pt idx="5128">
                  <c:v>219.7</c:v>
                </c:pt>
                <c:pt idx="5129">
                  <c:v>219.6</c:v>
                </c:pt>
                <c:pt idx="5130">
                  <c:v>219.6</c:v>
                </c:pt>
                <c:pt idx="5131">
                  <c:v>219.6</c:v>
                </c:pt>
                <c:pt idx="5132">
                  <c:v>219.6</c:v>
                </c:pt>
                <c:pt idx="5133">
                  <c:v>219.5</c:v>
                </c:pt>
                <c:pt idx="5134">
                  <c:v>219.5</c:v>
                </c:pt>
                <c:pt idx="5135">
                  <c:v>219.4</c:v>
                </c:pt>
                <c:pt idx="5136">
                  <c:v>219.3</c:v>
                </c:pt>
                <c:pt idx="5137">
                  <c:v>219.3</c:v>
                </c:pt>
                <c:pt idx="5138">
                  <c:v>219.3</c:v>
                </c:pt>
                <c:pt idx="5139">
                  <c:v>219.2</c:v>
                </c:pt>
                <c:pt idx="5140">
                  <c:v>219.1</c:v>
                </c:pt>
                <c:pt idx="5141">
                  <c:v>219.1</c:v>
                </c:pt>
                <c:pt idx="5142">
                  <c:v>219</c:v>
                </c:pt>
                <c:pt idx="5143">
                  <c:v>219</c:v>
                </c:pt>
                <c:pt idx="5144">
                  <c:v>219</c:v>
                </c:pt>
                <c:pt idx="5145">
                  <c:v>218.9</c:v>
                </c:pt>
                <c:pt idx="5146">
                  <c:v>218.8</c:v>
                </c:pt>
                <c:pt idx="5147">
                  <c:v>218.8</c:v>
                </c:pt>
                <c:pt idx="5148">
                  <c:v>218.8</c:v>
                </c:pt>
                <c:pt idx="5149">
                  <c:v>218.7</c:v>
                </c:pt>
                <c:pt idx="5150">
                  <c:v>218.7</c:v>
                </c:pt>
                <c:pt idx="5151">
                  <c:v>218.7</c:v>
                </c:pt>
                <c:pt idx="5152">
                  <c:v>218.5</c:v>
                </c:pt>
                <c:pt idx="5153">
                  <c:v>218.5</c:v>
                </c:pt>
                <c:pt idx="5154">
                  <c:v>218.5</c:v>
                </c:pt>
                <c:pt idx="5155">
                  <c:v>218.5</c:v>
                </c:pt>
                <c:pt idx="5156">
                  <c:v>218.4</c:v>
                </c:pt>
                <c:pt idx="5157">
                  <c:v>218.3</c:v>
                </c:pt>
                <c:pt idx="5158">
                  <c:v>218.3</c:v>
                </c:pt>
                <c:pt idx="5159">
                  <c:v>218.2</c:v>
                </c:pt>
                <c:pt idx="5160">
                  <c:v>218.1</c:v>
                </c:pt>
                <c:pt idx="5161">
                  <c:v>218.2</c:v>
                </c:pt>
                <c:pt idx="5162">
                  <c:v>218.1</c:v>
                </c:pt>
                <c:pt idx="5163">
                  <c:v>218</c:v>
                </c:pt>
                <c:pt idx="5164">
                  <c:v>218</c:v>
                </c:pt>
                <c:pt idx="5165">
                  <c:v>217.9</c:v>
                </c:pt>
                <c:pt idx="5166">
                  <c:v>217.9</c:v>
                </c:pt>
                <c:pt idx="5167">
                  <c:v>217.8</c:v>
                </c:pt>
                <c:pt idx="5168">
                  <c:v>217.9</c:v>
                </c:pt>
                <c:pt idx="5169">
                  <c:v>217.8</c:v>
                </c:pt>
                <c:pt idx="5170">
                  <c:v>217.8</c:v>
                </c:pt>
                <c:pt idx="5171">
                  <c:v>217.7</c:v>
                </c:pt>
                <c:pt idx="5172">
                  <c:v>217.7</c:v>
                </c:pt>
                <c:pt idx="5173">
                  <c:v>217.6</c:v>
                </c:pt>
                <c:pt idx="5174">
                  <c:v>217.5</c:v>
                </c:pt>
                <c:pt idx="5175">
                  <c:v>217.5</c:v>
                </c:pt>
                <c:pt idx="5176">
                  <c:v>217.5</c:v>
                </c:pt>
                <c:pt idx="5177">
                  <c:v>217.4</c:v>
                </c:pt>
                <c:pt idx="5178">
                  <c:v>217.4</c:v>
                </c:pt>
                <c:pt idx="5179">
                  <c:v>217.4</c:v>
                </c:pt>
                <c:pt idx="5180">
                  <c:v>217.3</c:v>
                </c:pt>
                <c:pt idx="5181">
                  <c:v>217.3</c:v>
                </c:pt>
                <c:pt idx="5182">
                  <c:v>217.2</c:v>
                </c:pt>
                <c:pt idx="5183">
                  <c:v>217.1</c:v>
                </c:pt>
                <c:pt idx="5184">
                  <c:v>217.1</c:v>
                </c:pt>
                <c:pt idx="5185">
                  <c:v>217</c:v>
                </c:pt>
                <c:pt idx="5186">
                  <c:v>217</c:v>
                </c:pt>
                <c:pt idx="5187">
                  <c:v>217</c:v>
                </c:pt>
                <c:pt idx="5188">
                  <c:v>216.8</c:v>
                </c:pt>
                <c:pt idx="5189">
                  <c:v>216.8</c:v>
                </c:pt>
                <c:pt idx="5190">
                  <c:v>216.8</c:v>
                </c:pt>
                <c:pt idx="5191">
                  <c:v>216.8</c:v>
                </c:pt>
                <c:pt idx="5192">
                  <c:v>216.7</c:v>
                </c:pt>
                <c:pt idx="5193">
                  <c:v>216.7</c:v>
                </c:pt>
                <c:pt idx="5194">
                  <c:v>216.7</c:v>
                </c:pt>
                <c:pt idx="5195">
                  <c:v>216.6</c:v>
                </c:pt>
                <c:pt idx="5196">
                  <c:v>216.5</c:v>
                </c:pt>
                <c:pt idx="5197">
                  <c:v>216.5</c:v>
                </c:pt>
                <c:pt idx="5198">
                  <c:v>216.4</c:v>
                </c:pt>
                <c:pt idx="5199">
                  <c:v>216.4</c:v>
                </c:pt>
                <c:pt idx="5200">
                  <c:v>216.3</c:v>
                </c:pt>
                <c:pt idx="5201">
                  <c:v>216.3</c:v>
                </c:pt>
                <c:pt idx="5202">
                  <c:v>216.2</c:v>
                </c:pt>
                <c:pt idx="5203">
                  <c:v>216.2</c:v>
                </c:pt>
                <c:pt idx="5204">
                  <c:v>216.1</c:v>
                </c:pt>
                <c:pt idx="5205">
                  <c:v>216.1</c:v>
                </c:pt>
                <c:pt idx="5206">
                  <c:v>216</c:v>
                </c:pt>
                <c:pt idx="5207">
                  <c:v>216</c:v>
                </c:pt>
                <c:pt idx="5208">
                  <c:v>216</c:v>
                </c:pt>
                <c:pt idx="5209">
                  <c:v>215.9</c:v>
                </c:pt>
                <c:pt idx="5210">
                  <c:v>215.9</c:v>
                </c:pt>
                <c:pt idx="5211">
                  <c:v>215.8</c:v>
                </c:pt>
                <c:pt idx="5212">
                  <c:v>215.7</c:v>
                </c:pt>
                <c:pt idx="5213">
                  <c:v>215.7</c:v>
                </c:pt>
                <c:pt idx="5214">
                  <c:v>215.6</c:v>
                </c:pt>
                <c:pt idx="5215">
                  <c:v>215.6</c:v>
                </c:pt>
                <c:pt idx="5216">
                  <c:v>215.6</c:v>
                </c:pt>
                <c:pt idx="5217">
                  <c:v>215.5</c:v>
                </c:pt>
                <c:pt idx="5218">
                  <c:v>215.5</c:v>
                </c:pt>
                <c:pt idx="5219">
                  <c:v>215.4</c:v>
                </c:pt>
                <c:pt idx="5220">
                  <c:v>215.3</c:v>
                </c:pt>
                <c:pt idx="5221">
                  <c:v>215</c:v>
                </c:pt>
                <c:pt idx="5222">
                  <c:v>214.9</c:v>
                </c:pt>
                <c:pt idx="5223">
                  <c:v>214.8</c:v>
                </c:pt>
                <c:pt idx="5224">
                  <c:v>214.5</c:v>
                </c:pt>
                <c:pt idx="5225">
                  <c:v>214.5</c:v>
                </c:pt>
                <c:pt idx="5226">
                  <c:v>214.4</c:v>
                </c:pt>
                <c:pt idx="5227">
                  <c:v>214.3</c:v>
                </c:pt>
                <c:pt idx="5228">
                  <c:v>214.2</c:v>
                </c:pt>
                <c:pt idx="5229">
                  <c:v>214.1</c:v>
                </c:pt>
                <c:pt idx="5230">
                  <c:v>213.9</c:v>
                </c:pt>
                <c:pt idx="5231">
                  <c:v>213.9</c:v>
                </c:pt>
                <c:pt idx="5232">
                  <c:v>213.8</c:v>
                </c:pt>
                <c:pt idx="5233">
                  <c:v>213.7</c:v>
                </c:pt>
                <c:pt idx="5234">
                  <c:v>213.7</c:v>
                </c:pt>
                <c:pt idx="5235">
                  <c:v>213.6</c:v>
                </c:pt>
                <c:pt idx="5236">
                  <c:v>213.5</c:v>
                </c:pt>
                <c:pt idx="5237">
                  <c:v>213.4</c:v>
                </c:pt>
                <c:pt idx="5238">
                  <c:v>213.4</c:v>
                </c:pt>
                <c:pt idx="5239">
                  <c:v>213.3</c:v>
                </c:pt>
                <c:pt idx="5240">
                  <c:v>213.2</c:v>
                </c:pt>
                <c:pt idx="5241">
                  <c:v>213.1</c:v>
                </c:pt>
                <c:pt idx="5242">
                  <c:v>213.1</c:v>
                </c:pt>
                <c:pt idx="5243">
                  <c:v>213</c:v>
                </c:pt>
                <c:pt idx="5244">
                  <c:v>212.9</c:v>
                </c:pt>
                <c:pt idx="5245">
                  <c:v>212.9</c:v>
                </c:pt>
                <c:pt idx="5246">
                  <c:v>212.9</c:v>
                </c:pt>
                <c:pt idx="5247">
                  <c:v>212.7</c:v>
                </c:pt>
                <c:pt idx="5248">
                  <c:v>212.7</c:v>
                </c:pt>
                <c:pt idx="5249">
                  <c:v>212.6</c:v>
                </c:pt>
                <c:pt idx="5250">
                  <c:v>212.6</c:v>
                </c:pt>
                <c:pt idx="5251">
                  <c:v>212.6</c:v>
                </c:pt>
                <c:pt idx="5252">
                  <c:v>212.5</c:v>
                </c:pt>
                <c:pt idx="5253">
                  <c:v>212.4</c:v>
                </c:pt>
                <c:pt idx="5254">
                  <c:v>212.4</c:v>
                </c:pt>
                <c:pt idx="5255">
                  <c:v>212.4</c:v>
                </c:pt>
                <c:pt idx="5256">
                  <c:v>212.2</c:v>
                </c:pt>
                <c:pt idx="5257">
                  <c:v>212.2</c:v>
                </c:pt>
                <c:pt idx="5258">
                  <c:v>212.1</c:v>
                </c:pt>
                <c:pt idx="5259">
                  <c:v>212.1</c:v>
                </c:pt>
                <c:pt idx="5260">
                  <c:v>212.1</c:v>
                </c:pt>
                <c:pt idx="5261">
                  <c:v>212</c:v>
                </c:pt>
                <c:pt idx="5262">
                  <c:v>211.9</c:v>
                </c:pt>
                <c:pt idx="5263">
                  <c:v>211.9</c:v>
                </c:pt>
                <c:pt idx="5264">
                  <c:v>211.8</c:v>
                </c:pt>
                <c:pt idx="5265">
                  <c:v>211.7</c:v>
                </c:pt>
                <c:pt idx="5266">
                  <c:v>211.7</c:v>
                </c:pt>
                <c:pt idx="5267">
                  <c:v>211.6</c:v>
                </c:pt>
                <c:pt idx="5268">
                  <c:v>211.6</c:v>
                </c:pt>
                <c:pt idx="5269">
                  <c:v>211.6</c:v>
                </c:pt>
                <c:pt idx="5270">
                  <c:v>211.5</c:v>
                </c:pt>
                <c:pt idx="5271">
                  <c:v>211.4</c:v>
                </c:pt>
                <c:pt idx="5272">
                  <c:v>211.4</c:v>
                </c:pt>
                <c:pt idx="5273">
                  <c:v>211.3</c:v>
                </c:pt>
                <c:pt idx="5274">
                  <c:v>211.3</c:v>
                </c:pt>
                <c:pt idx="5275">
                  <c:v>211.3</c:v>
                </c:pt>
                <c:pt idx="5276">
                  <c:v>211.3</c:v>
                </c:pt>
                <c:pt idx="5277">
                  <c:v>211.1</c:v>
                </c:pt>
                <c:pt idx="5278">
                  <c:v>211.1</c:v>
                </c:pt>
                <c:pt idx="5279">
                  <c:v>211</c:v>
                </c:pt>
                <c:pt idx="5280">
                  <c:v>210.9</c:v>
                </c:pt>
                <c:pt idx="5281">
                  <c:v>211</c:v>
                </c:pt>
                <c:pt idx="5282">
                  <c:v>210.9</c:v>
                </c:pt>
                <c:pt idx="5283">
                  <c:v>210.9</c:v>
                </c:pt>
                <c:pt idx="5284">
                  <c:v>210.9</c:v>
                </c:pt>
                <c:pt idx="5285">
                  <c:v>210.8</c:v>
                </c:pt>
                <c:pt idx="5286">
                  <c:v>210.7</c:v>
                </c:pt>
                <c:pt idx="5287">
                  <c:v>210.6</c:v>
                </c:pt>
                <c:pt idx="5288">
                  <c:v>210.6</c:v>
                </c:pt>
                <c:pt idx="5289">
                  <c:v>210.6</c:v>
                </c:pt>
                <c:pt idx="5290">
                  <c:v>210.5</c:v>
                </c:pt>
                <c:pt idx="5291">
                  <c:v>210.5</c:v>
                </c:pt>
                <c:pt idx="5292">
                  <c:v>210.4</c:v>
                </c:pt>
                <c:pt idx="5293">
                  <c:v>210.3</c:v>
                </c:pt>
                <c:pt idx="5294">
                  <c:v>210.3</c:v>
                </c:pt>
                <c:pt idx="5295">
                  <c:v>210.2</c:v>
                </c:pt>
                <c:pt idx="5296">
                  <c:v>210.2</c:v>
                </c:pt>
                <c:pt idx="5297">
                  <c:v>210.2</c:v>
                </c:pt>
                <c:pt idx="5298">
                  <c:v>210.1</c:v>
                </c:pt>
                <c:pt idx="5299">
                  <c:v>210.1</c:v>
                </c:pt>
                <c:pt idx="5300">
                  <c:v>210</c:v>
                </c:pt>
                <c:pt idx="5301">
                  <c:v>209.9</c:v>
                </c:pt>
                <c:pt idx="5302">
                  <c:v>209.9</c:v>
                </c:pt>
                <c:pt idx="5303">
                  <c:v>209.8</c:v>
                </c:pt>
                <c:pt idx="5304">
                  <c:v>209.8</c:v>
                </c:pt>
                <c:pt idx="5305">
                  <c:v>209.8</c:v>
                </c:pt>
                <c:pt idx="5306">
                  <c:v>209.8</c:v>
                </c:pt>
                <c:pt idx="5307">
                  <c:v>209.8</c:v>
                </c:pt>
                <c:pt idx="5308">
                  <c:v>209.6</c:v>
                </c:pt>
                <c:pt idx="5309">
                  <c:v>209.6</c:v>
                </c:pt>
                <c:pt idx="5310">
                  <c:v>209.5</c:v>
                </c:pt>
                <c:pt idx="5311">
                  <c:v>209.5</c:v>
                </c:pt>
                <c:pt idx="5312">
                  <c:v>209.4</c:v>
                </c:pt>
                <c:pt idx="5313">
                  <c:v>209.4</c:v>
                </c:pt>
                <c:pt idx="5314">
                  <c:v>209.3</c:v>
                </c:pt>
                <c:pt idx="5315">
                  <c:v>209.3</c:v>
                </c:pt>
                <c:pt idx="5316">
                  <c:v>209.3</c:v>
                </c:pt>
                <c:pt idx="5317">
                  <c:v>209.3</c:v>
                </c:pt>
                <c:pt idx="5318">
                  <c:v>209.2</c:v>
                </c:pt>
                <c:pt idx="5319">
                  <c:v>209.1</c:v>
                </c:pt>
                <c:pt idx="5320">
                  <c:v>209.1</c:v>
                </c:pt>
                <c:pt idx="5321">
                  <c:v>209.1</c:v>
                </c:pt>
                <c:pt idx="5322">
                  <c:v>209</c:v>
                </c:pt>
                <c:pt idx="5323">
                  <c:v>208.9</c:v>
                </c:pt>
                <c:pt idx="5324">
                  <c:v>208.8</c:v>
                </c:pt>
                <c:pt idx="5325">
                  <c:v>208.8</c:v>
                </c:pt>
                <c:pt idx="5326">
                  <c:v>208.8</c:v>
                </c:pt>
                <c:pt idx="5327">
                  <c:v>208.8</c:v>
                </c:pt>
                <c:pt idx="5328">
                  <c:v>208.6</c:v>
                </c:pt>
                <c:pt idx="5329">
                  <c:v>208.6</c:v>
                </c:pt>
                <c:pt idx="5330">
                  <c:v>208.5</c:v>
                </c:pt>
                <c:pt idx="5331">
                  <c:v>208.5</c:v>
                </c:pt>
                <c:pt idx="5332">
                  <c:v>208.5</c:v>
                </c:pt>
                <c:pt idx="5333">
                  <c:v>208.4</c:v>
                </c:pt>
                <c:pt idx="5334">
                  <c:v>208.4</c:v>
                </c:pt>
                <c:pt idx="5335">
                  <c:v>208.3</c:v>
                </c:pt>
                <c:pt idx="5336">
                  <c:v>208.3</c:v>
                </c:pt>
                <c:pt idx="5337">
                  <c:v>208.2</c:v>
                </c:pt>
                <c:pt idx="5338">
                  <c:v>208.1</c:v>
                </c:pt>
                <c:pt idx="5339">
                  <c:v>208.1</c:v>
                </c:pt>
                <c:pt idx="5340">
                  <c:v>208</c:v>
                </c:pt>
                <c:pt idx="5341">
                  <c:v>208</c:v>
                </c:pt>
                <c:pt idx="5342">
                  <c:v>208</c:v>
                </c:pt>
                <c:pt idx="5343">
                  <c:v>208</c:v>
                </c:pt>
                <c:pt idx="5344">
                  <c:v>208</c:v>
                </c:pt>
                <c:pt idx="5345">
                  <c:v>207.9</c:v>
                </c:pt>
                <c:pt idx="5346">
                  <c:v>207.8</c:v>
                </c:pt>
                <c:pt idx="5347">
                  <c:v>207.7</c:v>
                </c:pt>
                <c:pt idx="5348">
                  <c:v>207.6</c:v>
                </c:pt>
                <c:pt idx="5349">
                  <c:v>207.6</c:v>
                </c:pt>
                <c:pt idx="5350">
                  <c:v>207.6</c:v>
                </c:pt>
                <c:pt idx="5351">
                  <c:v>207.5</c:v>
                </c:pt>
                <c:pt idx="5352">
                  <c:v>207.5</c:v>
                </c:pt>
                <c:pt idx="5353">
                  <c:v>207.5</c:v>
                </c:pt>
                <c:pt idx="5354">
                  <c:v>207.5</c:v>
                </c:pt>
                <c:pt idx="5355">
                  <c:v>207.4</c:v>
                </c:pt>
                <c:pt idx="5356">
                  <c:v>207.4</c:v>
                </c:pt>
                <c:pt idx="5357">
                  <c:v>207.3</c:v>
                </c:pt>
                <c:pt idx="5358">
                  <c:v>207.3</c:v>
                </c:pt>
                <c:pt idx="5359">
                  <c:v>207.2</c:v>
                </c:pt>
                <c:pt idx="5360">
                  <c:v>207.1</c:v>
                </c:pt>
                <c:pt idx="5361">
                  <c:v>207.1</c:v>
                </c:pt>
                <c:pt idx="5362">
                  <c:v>207</c:v>
                </c:pt>
                <c:pt idx="5363">
                  <c:v>207</c:v>
                </c:pt>
                <c:pt idx="5364">
                  <c:v>207</c:v>
                </c:pt>
                <c:pt idx="5365">
                  <c:v>206.9</c:v>
                </c:pt>
                <c:pt idx="5366">
                  <c:v>207</c:v>
                </c:pt>
                <c:pt idx="5367">
                  <c:v>206.8</c:v>
                </c:pt>
                <c:pt idx="5368">
                  <c:v>206.8</c:v>
                </c:pt>
                <c:pt idx="5369">
                  <c:v>206.7</c:v>
                </c:pt>
                <c:pt idx="5370">
                  <c:v>206.7</c:v>
                </c:pt>
                <c:pt idx="5371">
                  <c:v>206.7</c:v>
                </c:pt>
                <c:pt idx="5372">
                  <c:v>206.7</c:v>
                </c:pt>
                <c:pt idx="5373">
                  <c:v>206.6</c:v>
                </c:pt>
                <c:pt idx="5374">
                  <c:v>206.5</c:v>
                </c:pt>
                <c:pt idx="5375">
                  <c:v>206.5</c:v>
                </c:pt>
                <c:pt idx="5376">
                  <c:v>206.5</c:v>
                </c:pt>
                <c:pt idx="5377">
                  <c:v>206.3</c:v>
                </c:pt>
                <c:pt idx="5378">
                  <c:v>206.3</c:v>
                </c:pt>
                <c:pt idx="5379">
                  <c:v>206.3</c:v>
                </c:pt>
                <c:pt idx="5380">
                  <c:v>206.3</c:v>
                </c:pt>
                <c:pt idx="5381">
                  <c:v>206.2</c:v>
                </c:pt>
                <c:pt idx="5382">
                  <c:v>206.1</c:v>
                </c:pt>
                <c:pt idx="5383">
                  <c:v>206.1</c:v>
                </c:pt>
                <c:pt idx="5384">
                  <c:v>206.1</c:v>
                </c:pt>
                <c:pt idx="5385">
                  <c:v>206</c:v>
                </c:pt>
                <c:pt idx="5386">
                  <c:v>206</c:v>
                </c:pt>
                <c:pt idx="5387">
                  <c:v>205.9</c:v>
                </c:pt>
                <c:pt idx="5388">
                  <c:v>205.9</c:v>
                </c:pt>
                <c:pt idx="5389">
                  <c:v>205.9</c:v>
                </c:pt>
                <c:pt idx="5390">
                  <c:v>205.8</c:v>
                </c:pt>
                <c:pt idx="5391">
                  <c:v>205.8</c:v>
                </c:pt>
                <c:pt idx="5392">
                  <c:v>205.8</c:v>
                </c:pt>
                <c:pt idx="5393">
                  <c:v>205.7</c:v>
                </c:pt>
                <c:pt idx="5394">
                  <c:v>205.6</c:v>
                </c:pt>
                <c:pt idx="5395">
                  <c:v>205.5</c:v>
                </c:pt>
                <c:pt idx="5396">
                  <c:v>205.5</c:v>
                </c:pt>
                <c:pt idx="5397">
                  <c:v>205.5</c:v>
                </c:pt>
                <c:pt idx="5398">
                  <c:v>205.5</c:v>
                </c:pt>
                <c:pt idx="5399">
                  <c:v>205.5</c:v>
                </c:pt>
                <c:pt idx="5400">
                  <c:v>205.3</c:v>
                </c:pt>
                <c:pt idx="5401">
                  <c:v>205.3</c:v>
                </c:pt>
                <c:pt idx="5402">
                  <c:v>205.3</c:v>
                </c:pt>
                <c:pt idx="5403">
                  <c:v>205.2</c:v>
                </c:pt>
                <c:pt idx="5404">
                  <c:v>205.2</c:v>
                </c:pt>
                <c:pt idx="5405">
                  <c:v>205.2</c:v>
                </c:pt>
                <c:pt idx="5406">
                  <c:v>205.1</c:v>
                </c:pt>
                <c:pt idx="5407">
                  <c:v>205.1</c:v>
                </c:pt>
                <c:pt idx="5408">
                  <c:v>205</c:v>
                </c:pt>
                <c:pt idx="5409">
                  <c:v>205</c:v>
                </c:pt>
                <c:pt idx="5410">
                  <c:v>204.9</c:v>
                </c:pt>
                <c:pt idx="5411">
                  <c:v>204.8</c:v>
                </c:pt>
                <c:pt idx="5412">
                  <c:v>204.8</c:v>
                </c:pt>
                <c:pt idx="5413">
                  <c:v>204.8</c:v>
                </c:pt>
                <c:pt idx="5414">
                  <c:v>204.8</c:v>
                </c:pt>
                <c:pt idx="5415">
                  <c:v>204.7</c:v>
                </c:pt>
                <c:pt idx="5416">
                  <c:v>204.7</c:v>
                </c:pt>
                <c:pt idx="5417">
                  <c:v>204.6</c:v>
                </c:pt>
                <c:pt idx="5418">
                  <c:v>204.5</c:v>
                </c:pt>
                <c:pt idx="5419">
                  <c:v>204.5</c:v>
                </c:pt>
                <c:pt idx="5420">
                  <c:v>204.5</c:v>
                </c:pt>
                <c:pt idx="5421">
                  <c:v>204.4</c:v>
                </c:pt>
                <c:pt idx="5422">
                  <c:v>204.4</c:v>
                </c:pt>
                <c:pt idx="5423">
                  <c:v>204.3</c:v>
                </c:pt>
                <c:pt idx="5424">
                  <c:v>204.2</c:v>
                </c:pt>
                <c:pt idx="5425">
                  <c:v>204.2</c:v>
                </c:pt>
                <c:pt idx="5426">
                  <c:v>204.1</c:v>
                </c:pt>
                <c:pt idx="5427">
                  <c:v>204.1</c:v>
                </c:pt>
                <c:pt idx="5428">
                  <c:v>204.1</c:v>
                </c:pt>
                <c:pt idx="5429">
                  <c:v>204.1</c:v>
                </c:pt>
                <c:pt idx="5430">
                  <c:v>204</c:v>
                </c:pt>
                <c:pt idx="5431">
                  <c:v>204</c:v>
                </c:pt>
                <c:pt idx="5432">
                  <c:v>203.9</c:v>
                </c:pt>
                <c:pt idx="5433">
                  <c:v>203.9</c:v>
                </c:pt>
                <c:pt idx="5434">
                  <c:v>203.8</c:v>
                </c:pt>
                <c:pt idx="5435">
                  <c:v>203.7</c:v>
                </c:pt>
                <c:pt idx="5436">
                  <c:v>203.7</c:v>
                </c:pt>
                <c:pt idx="5437">
                  <c:v>203.7</c:v>
                </c:pt>
                <c:pt idx="5438">
                  <c:v>203.7</c:v>
                </c:pt>
                <c:pt idx="5439">
                  <c:v>203.6</c:v>
                </c:pt>
                <c:pt idx="5440">
                  <c:v>203.6</c:v>
                </c:pt>
                <c:pt idx="5441">
                  <c:v>203.5</c:v>
                </c:pt>
                <c:pt idx="5442">
                  <c:v>203.4</c:v>
                </c:pt>
                <c:pt idx="5443">
                  <c:v>203.4</c:v>
                </c:pt>
                <c:pt idx="5444">
                  <c:v>203.4</c:v>
                </c:pt>
                <c:pt idx="5445">
                  <c:v>203.3</c:v>
                </c:pt>
                <c:pt idx="5446">
                  <c:v>203.2</c:v>
                </c:pt>
                <c:pt idx="5447">
                  <c:v>203.2</c:v>
                </c:pt>
                <c:pt idx="5448">
                  <c:v>203.2</c:v>
                </c:pt>
                <c:pt idx="5449">
                  <c:v>203.2</c:v>
                </c:pt>
                <c:pt idx="5450">
                  <c:v>203</c:v>
                </c:pt>
                <c:pt idx="5451">
                  <c:v>203</c:v>
                </c:pt>
                <c:pt idx="5452">
                  <c:v>203</c:v>
                </c:pt>
                <c:pt idx="5453">
                  <c:v>202.9</c:v>
                </c:pt>
                <c:pt idx="5454">
                  <c:v>202.9</c:v>
                </c:pt>
                <c:pt idx="5455">
                  <c:v>202.9</c:v>
                </c:pt>
                <c:pt idx="5456">
                  <c:v>202.7</c:v>
                </c:pt>
                <c:pt idx="5457">
                  <c:v>202.7</c:v>
                </c:pt>
                <c:pt idx="5458">
                  <c:v>202.7</c:v>
                </c:pt>
                <c:pt idx="5459">
                  <c:v>202.6</c:v>
                </c:pt>
                <c:pt idx="5460">
                  <c:v>202.6</c:v>
                </c:pt>
                <c:pt idx="5461">
                  <c:v>202.5</c:v>
                </c:pt>
                <c:pt idx="5462">
                  <c:v>202.5</c:v>
                </c:pt>
                <c:pt idx="5463">
                  <c:v>202.4</c:v>
                </c:pt>
                <c:pt idx="5464">
                  <c:v>202.4</c:v>
                </c:pt>
                <c:pt idx="5465">
                  <c:v>202.4</c:v>
                </c:pt>
                <c:pt idx="5466">
                  <c:v>202.4</c:v>
                </c:pt>
                <c:pt idx="5467">
                  <c:v>202.3</c:v>
                </c:pt>
                <c:pt idx="5468">
                  <c:v>202.2</c:v>
                </c:pt>
                <c:pt idx="5469">
                  <c:v>202.1</c:v>
                </c:pt>
                <c:pt idx="5470">
                  <c:v>202.1</c:v>
                </c:pt>
                <c:pt idx="5471">
                  <c:v>202.1</c:v>
                </c:pt>
                <c:pt idx="5472">
                  <c:v>202</c:v>
                </c:pt>
                <c:pt idx="5473">
                  <c:v>202</c:v>
                </c:pt>
                <c:pt idx="5474">
                  <c:v>201.9</c:v>
                </c:pt>
                <c:pt idx="5475">
                  <c:v>201.9</c:v>
                </c:pt>
                <c:pt idx="5476">
                  <c:v>201.8</c:v>
                </c:pt>
                <c:pt idx="5477">
                  <c:v>201.8</c:v>
                </c:pt>
                <c:pt idx="5478">
                  <c:v>201.7</c:v>
                </c:pt>
                <c:pt idx="5479">
                  <c:v>201.6</c:v>
                </c:pt>
                <c:pt idx="5480">
                  <c:v>201.6</c:v>
                </c:pt>
                <c:pt idx="5481">
                  <c:v>201.6</c:v>
                </c:pt>
                <c:pt idx="5482">
                  <c:v>201.6</c:v>
                </c:pt>
                <c:pt idx="5483">
                  <c:v>201.5</c:v>
                </c:pt>
                <c:pt idx="5484">
                  <c:v>201.5</c:v>
                </c:pt>
                <c:pt idx="5485">
                  <c:v>201.4</c:v>
                </c:pt>
                <c:pt idx="5486">
                  <c:v>201.4</c:v>
                </c:pt>
                <c:pt idx="5487">
                  <c:v>201.3</c:v>
                </c:pt>
                <c:pt idx="5488">
                  <c:v>201.2</c:v>
                </c:pt>
                <c:pt idx="5489">
                  <c:v>201.2</c:v>
                </c:pt>
                <c:pt idx="5490">
                  <c:v>201.1</c:v>
                </c:pt>
                <c:pt idx="5491">
                  <c:v>201.2</c:v>
                </c:pt>
                <c:pt idx="5492">
                  <c:v>201.1</c:v>
                </c:pt>
                <c:pt idx="5493">
                  <c:v>201.1</c:v>
                </c:pt>
                <c:pt idx="5494">
                  <c:v>201.1</c:v>
                </c:pt>
                <c:pt idx="5495">
                  <c:v>200.9</c:v>
                </c:pt>
                <c:pt idx="5496">
                  <c:v>200.9</c:v>
                </c:pt>
                <c:pt idx="5497">
                  <c:v>200.9</c:v>
                </c:pt>
                <c:pt idx="5498">
                  <c:v>200.8</c:v>
                </c:pt>
                <c:pt idx="5499">
                  <c:v>200.8</c:v>
                </c:pt>
                <c:pt idx="5500">
                  <c:v>200.7</c:v>
                </c:pt>
                <c:pt idx="5501">
                  <c:v>200.7</c:v>
                </c:pt>
                <c:pt idx="5502">
                  <c:v>200.7</c:v>
                </c:pt>
                <c:pt idx="5503">
                  <c:v>200.6</c:v>
                </c:pt>
                <c:pt idx="5504">
                  <c:v>200.5</c:v>
                </c:pt>
                <c:pt idx="5505">
                  <c:v>200.5</c:v>
                </c:pt>
                <c:pt idx="5506">
                  <c:v>200.4</c:v>
                </c:pt>
                <c:pt idx="5507">
                  <c:v>200.4</c:v>
                </c:pt>
                <c:pt idx="5508">
                  <c:v>200.4</c:v>
                </c:pt>
                <c:pt idx="5509">
                  <c:v>200.3</c:v>
                </c:pt>
                <c:pt idx="5510">
                  <c:v>200.2</c:v>
                </c:pt>
                <c:pt idx="5511">
                  <c:v>200.2</c:v>
                </c:pt>
                <c:pt idx="5512">
                  <c:v>200.2</c:v>
                </c:pt>
                <c:pt idx="5513">
                  <c:v>200.1</c:v>
                </c:pt>
                <c:pt idx="5514">
                  <c:v>200.1</c:v>
                </c:pt>
                <c:pt idx="5515">
                  <c:v>200</c:v>
                </c:pt>
                <c:pt idx="5516">
                  <c:v>200</c:v>
                </c:pt>
                <c:pt idx="5517">
                  <c:v>199.9</c:v>
                </c:pt>
                <c:pt idx="5518">
                  <c:v>199.9</c:v>
                </c:pt>
                <c:pt idx="5519">
                  <c:v>199.8</c:v>
                </c:pt>
                <c:pt idx="5520">
                  <c:v>199.8</c:v>
                </c:pt>
                <c:pt idx="5521">
                  <c:v>199.7</c:v>
                </c:pt>
                <c:pt idx="5522">
                  <c:v>199.7</c:v>
                </c:pt>
                <c:pt idx="5523">
                  <c:v>199.7</c:v>
                </c:pt>
                <c:pt idx="5524">
                  <c:v>199.6</c:v>
                </c:pt>
                <c:pt idx="5525">
                  <c:v>199.6</c:v>
                </c:pt>
                <c:pt idx="5526">
                  <c:v>199.6</c:v>
                </c:pt>
                <c:pt idx="5527">
                  <c:v>199.5</c:v>
                </c:pt>
                <c:pt idx="5528">
                  <c:v>199.5</c:v>
                </c:pt>
                <c:pt idx="5529">
                  <c:v>199.4</c:v>
                </c:pt>
                <c:pt idx="5530">
                  <c:v>199.4</c:v>
                </c:pt>
                <c:pt idx="5531">
                  <c:v>199.4</c:v>
                </c:pt>
                <c:pt idx="5532">
                  <c:v>199.3</c:v>
                </c:pt>
                <c:pt idx="5533">
                  <c:v>199.3</c:v>
                </c:pt>
                <c:pt idx="5534">
                  <c:v>199.2</c:v>
                </c:pt>
                <c:pt idx="5535">
                  <c:v>199.1</c:v>
                </c:pt>
                <c:pt idx="5536">
                  <c:v>199.1</c:v>
                </c:pt>
                <c:pt idx="5537">
                  <c:v>199.1</c:v>
                </c:pt>
                <c:pt idx="5538">
                  <c:v>199</c:v>
                </c:pt>
                <c:pt idx="5539">
                  <c:v>198.9</c:v>
                </c:pt>
                <c:pt idx="5540">
                  <c:v>198.9</c:v>
                </c:pt>
                <c:pt idx="5541">
                  <c:v>198.8</c:v>
                </c:pt>
                <c:pt idx="5542">
                  <c:v>198.8</c:v>
                </c:pt>
                <c:pt idx="5543">
                  <c:v>198.7</c:v>
                </c:pt>
                <c:pt idx="5544">
                  <c:v>198.7</c:v>
                </c:pt>
                <c:pt idx="5545">
                  <c:v>198.6</c:v>
                </c:pt>
                <c:pt idx="5546">
                  <c:v>198.6</c:v>
                </c:pt>
                <c:pt idx="5547">
                  <c:v>198.6</c:v>
                </c:pt>
                <c:pt idx="5548">
                  <c:v>198.6</c:v>
                </c:pt>
                <c:pt idx="5549">
                  <c:v>198.5</c:v>
                </c:pt>
                <c:pt idx="5550">
                  <c:v>198.4</c:v>
                </c:pt>
                <c:pt idx="5551">
                  <c:v>198.4</c:v>
                </c:pt>
                <c:pt idx="5552">
                  <c:v>198.4</c:v>
                </c:pt>
                <c:pt idx="5553">
                  <c:v>198.3</c:v>
                </c:pt>
                <c:pt idx="5554">
                  <c:v>198.3</c:v>
                </c:pt>
                <c:pt idx="5555">
                  <c:v>198.3</c:v>
                </c:pt>
                <c:pt idx="5556">
                  <c:v>198.2</c:v>
                </c:pt>
                <c:pt idx="5557">
                  <c:v>198.1</c:v>
                </c:pt>
                <c:pt idx="5558">
                  <c:v>198.1</c:v>
                </c:pt>
                <c:pt idx="5559">
                  <c:v>198</c:v>
                </c:pt>
                <c:pt idx="5560">
                  <c:v>198</c:v>
                </c:pt>
                <c:pt idx="5561">
                  <c:v>197.9</c:v>
                </c:pt>
                <c:pt idx="5562">
                  <c:v>197.9</c:v>
                </c:pt>
                <c:pt idx="5563">
                  <c:v>197.9</c:v>
                </c:pt>
                <c:pt idx="5564">
                  <c:v>197.9</c:v>
                </c:pt>
                <c:pt idx="5565">
                  <c:v>197.8</c:v>
                </c:pt>
                <c:pt idx="5566">
                  <c:v>197.8</c:v>
                </c:pt>
                <c:pt idx="5567">
                  <c:v>197.6</c:v>
                </c:pt>
                <c:pt idx="5568">
                  <c:v>197.6</c:v>
                </c:pt>
                <c:pt idx="5569">
                  <c:v>197.6</c:v>
                </c:pt>
                <c:pt idx="5570">
                  <c:v>197.5</c:v>
                </c:pt>
                <c:pt idx="5571">
                  <c:v>197.4</c:v>
                </c:pt>
                <c:pt idx="5572">
                  <c:v>197.4</c:v>
                </c:pt>
                <c:pt idx="5573">
                  <c:v>197.4</c:v>
                </c:pt>
                <c:pt idx="5574">
                  <c:v>197.3</c:v>
                </c:pt>
                <c:pt idx="5575">
                  <c:v>197.3</c:v>
                </c:pt>
                <c:pt idx="5576">
                  <c:v>197.3</c:v>
                </c:pt>
                <c:pt idx="5577">
                  <c:v>197.2</c:v>
                </c:pt>
                <c:pt idx="5578">
                  <c:v>197.1</c:v>
                </c:pt>
                <c:pt idx="5579">
                  <c:v>197.1</c:v>
                </c:pt>
                <c:pt idx="5580">
                  <c:v>197.1</c:v>
                </c:pt>
                <c:pt idx="5581">
                  <c:v>197</c:v>
                </c:pt>
                <c:pt idx="5582">
                  <c:v>197</c:v>
                </c:pt>
                <c:pt idx="5583">
                  <c:v>197</c:v>
                </c:pt>
                <c:pt idx="5584">
                  <c:v>196.9</c:v>
                </c:pt>
                <c:pt idx="5585">
                  <c:v>196.9</c:v>
                </c:pt>
                <c:pt idx="5586">
                  <c:v>196.9</c:v>
                </c:pt>
                <c:pt idx="5587">
                  <c:v>196.8</c:v>
                </c:pt>
                <c:pt idx="5588">
                  <c:v>196.8</c:v>
                </c:pt>
                <c:pt idx="5589">
                  <c:v>196.6</c:v>
                </c:pt>
                <c:pt idx="5590">
                  <c:v>196.6</c:v>
                </c:pt>
                <c:pt idx="5591">
                  <c:v>196.6</c:v>
                </c:pt>
                <c:pt idx="5592">
                  <c:v>196.5</c:v>
                </c:pt>
                <c:pt idx="5593">
                  <c:v>196.5</c:v>
                </c:pt>
                <c:pt idx="5594">
                  <c:v>196.5</c:v>
                </c:pt>
                <c:pt idx="5595">
                  <c:v>196.4</c:v>
                </c:pt>
                <c:pt idx="5596">
                  <c:v>196.3</c:v>
                </c:pt>
                <c:pt idx="5597">
                  <c:v>196.3</c:v>
                </c:pt>
                <c:pt idx="5598">
                  <c:v>196.2</c:v>
                </c:pt>
                <c:pt idx="5599">
                  <c:v>196.2</c:v>
                </c:pt>
                <c:pt idx="5600">
                  <c:v>196.2</c:v>
                </c:pt>
                <c:pt idx="5601">
                  <c:v>196.1</c:v>
                </c:pt>
                <c:pt idx="5602">
                  <c:v>196.1</c:v>
                </c:pt>
                <c:pt idx="5603">
                  <c:v>196</c:v>
                </c:pt>
                <c:pt idx="5604">
                  <c:v>196</c:v>
                </c:pt>
                <c:pt idx="5605">
                  <c:v>196</c:v>
                </c:pt>
                <c:pt idx="5606">
                  <c:v>195.9</c:v>
                </c:pt>
                <c:pt idx="5607">
                  <c:v>195.9</c:v>
                </c:pt>
                <c:pt idx="5608">
                  <c:v>195.8</c:v>
                </c:pt>
                <c:pt idx="5609">
                  <c:v>195.8</c:v>
                </c:pt>
                <c:pt idx="5610">
                  <c:v>195.7</c:v>
                </c:pt>
                <c:pt idx="5611">
                  <c:v>195.7</c:v>
                </c:pt>
                <c:pt idx="5612">
                  <c:v>195.6</c:v>
                </c:pt>
                <c:pt idx="5613">
                  <c:v>195.5</c:v>
                </c:pt>
                <c:pt idx="5614">
                  <c:v>195.5</c:v>
                </c:pt>
                <c:pt idx="5615">
                  <c:v>195.5</c:v>
                </c:pt>
                <c:pt idx="5616">
                  <c:v>195.5</c:v>
                </c:pt>
                <c:pt idx="5617">
                  <c:v>195.4</c:v>
                </c:pt>
                <c:pt idx="5618">
                  <c:v>195.4</c:v>
                </c:pt>
                <c:pt idx="5619">
                  <c:v>195.3</c:v>
                </c:pt>
                <c:pt idx="5620">
                  <c:v>195.3</c:v>
                </c:pt>
                <c:pt idx="5621">
                  <c:v>195.2</c:v>
                </c:pt>
                <c:pt idx="5622">
                  <c:v>195.2</c:v>
                </c:pt>
                <c:pt idx="5623">
                  <c:v>195.1</c:v>
                </c:pt>
                <c:pt idx="5624">
                  <c:v>195.1</c:v>
                </c:pt>
                <c:pt idx="5625">
                  <c:v>195.1</c:v>
                </c:pt>
                <c:pt idx="5626">
                  <c:v>194.9</c:v>
                </c:pt>
                <c:pt idx="5627">
                  <c:v>195</c:v>
                </c:pt>
                <c:pt idx="5628">
                  <c:v>194.9</c:v>
                </c:pt>
                <c:pt idx="5629">
                  <c:v>194.8</c:v>
                </c:pt>
                <c:pt idx="5630">
                  <c:v>194.7</c:v>
                </c:pt>
                <c:pt idx="5631">
                  <c:v>194.7</c:v>
                </c:pt>
                <c:pt idx="5632">
                  <c:v>194.7</c:v>
                </c:pt>
                <c:pt idx="5633">
                  <c:v>194.7</c:v>
                </c:pt>
                <c:pt idx="5634">
                  <c:v>194.7</c:v>
                </c:pt>
                <c:pt idx="5635">
                  <c:v>194.5</c:v>
                </c:pt>
                <c:pt idx="5636">
                  <c:v>194.5</c:v>
                </c:pt>
                <c:pt idx="5637">
                  <c:v>194.4</c:v>
                </c:pt>
                <c:pt idx="5638">
                  <c:v>194.4</c:v>
                </c:pt>
                <c:pt idx="5639">
                  <c:v>194.4</c:v>
                </c:pt>
                <c:pt idx="5640">
                  <c:v>194.3</c:v>
                </c:pt>
                <c:pt idx="5641">
                  <c:v>194.3</c:v>
                </c:pt>
                <c:pt idx="5642">
                  <c:v>194.2</c:v>
                </c:pt>
                <c:pt idx="5643">
                  <c:v>194.2</c:v>
                </c:pt>
                <c:pt idx="5644">
                  <c:v>194.2</c:v>
                </c:pt>
                <c:pt idx="5645">
                  <c:v>194.1</c:v>
                </c:pt>
                <c:pt idx="5646">
                  <c:v>194</c:v>
                </c:pt>
                <c:pt idx="5647">
                  <c:v>194</c:v>
                </c:pt>
                <c:pt idx="5648">
                  <c:v>194</c:v>
                </c:pt>
                <c:pt idx="5649">
                  <c:v>193.9</c:v>
                </c:pt>
                <c:pt idx="5650">
                  <c:v>193.8</c:v>
                </c:pt>
                <c:pt idx="5651">
                  <c:v>193.8</c:v>
                </c:pt>
                <c:pt idx="5652">
                  <c:v>193.7</c:v>
                </c:pt>
                <c:pt idx="5653">
                  <c:v>193.7</c:v>
                </c:pt>
                <c:pt idx="5654">
                  <c:v>193.7</c:v>
                </c:pt>
                <c:pt idx="5655">
                  <c:v>193.6</c:v>
                </c:pt>
                <c:pt idx="5656">
                  <c:v>193.6</c:v>
                </c:pt>
                <c:pt idx="5657">
                  <c:v>193.5</c:v>
                </c:pt>
                <c:pt idx="5658">
                  <c:v>193.4</c:v>
                </c:pt>
                <c:pt idx="5659">
                  <c:v>193.4</c:v>
                </c:pt>
                <c:pt idx="5660">
                  <c:v>193.3</c:v>
                </c:pt>
                <c:pt idx="5661">
                  <c:v>193.3</c:v>
                </c:pt>
                <c:pt idx="5662">
                  <c:v>193.3</c:v>
                </c:pt>
                <c:pt idx="5663">
                  <c:v>193.2</c:v>
                </c:pt>
                <c:pt idx="5664">
                  <c:v>193.2</c:v>
                </c:pt>
                <c:pt idx="5665">
                  <c:v>193.2</c:v>
                </c:pt>
                <c:pt idx="5666">
                  <c:v>193.2</c:v>
                </c:pt>
                <c:pt idx="5667">
                  <c:v>193.1</c:v>
                </c:pt>
                <c:pt idx="5668">
                  <c:v>193</c:v>
                </c:pt>
                <c:pt idx="5669">
                  <c:v>192.9</c:v>
                </c:pt>
                <c:pt idx="5670">
                  <c:v>192.9</c:v>
                </c:pt>
                <c:pt idx="5671">
                  <c:v>192.9</c:v>
                </c:pt>
                <c:pt idx="5672">
                  <c:v>192.9</c:v>
                </c:pt>
                <c:pt idx="5673">
                  <c:v>192.8</c:v>
                </c:pt>
                <c:pt idx="5674">
                  <c:v>192.8</c:v>
                </c:pt>
                <c:pt idx="5675">
                  <c:v>192.8</c:v>
                </c:pt>
                <c:pt idx="5676">
                  <c:v>192.7</c:v>
                </c:pt>
                <c:pt idx="5677">
                  <c:v>192.6</c:v>
                </c:pt>
                <c:pt idx="5678">
                  <c:v>192.6</c:v>
                </c:pt>
                <c:pt idx="5679">
                  <c:v>192.5</c:v>
                </c:pt>
                <c:pt idx="5680">
                  <c:v>192.5</c:v>
                </c:pt>
                <c:pt idx="5681">
                  <c:v>192.4</c:v>
                </c:pt>
                <c:pt idx="5682">
                  <c:v>192.4</c:v>
                </c:pt>
                <c:pt idx="5683">
                  <c:v>192.3</c:v>
                </c:pt>
                <c:pt idx="5684">
                  <c:v>192.3</c:v>
                </c:pt>
                <c:pt idx="5685">
                  <c:v>192.2</c:v>
                </c:pt>
                <c:pt idx="5686">
                  <c:v>192.2</c:v>
                </c:pt>
                <c:pt idx="5687">
                  <c:v>192.2</c:v>
                </c:pt>
                <c:pt idx="5688">
                  <c:v>192.2</c:v>
                </c:pt>
                <c:pt idx="5689">
                  <c:v>192.1</c:v>
                </c:pt>
                <c:pt idx="5690">
                  <c:v>191.9</c:v>
                </c:pt>
                <c:pt idx="5691">
                  <c:v>192</c:v>
                </c:pt>
                <c:pt idx="5692">
                  <c:v>191.9</c:v>
                </c:pt>
                <c:pt idx="5693">
                  <c:v>191.9</c:v>
                </c:pt>
                <c:pt idx="5694">
                  <c:v>191.8</c:v>
                </c:pt>
                <c:pt idx="5695">
                  <c:v>191.8</c:v>
                </c:pt>
                <c:pt idx="5696">
                  <c:v>191.7</c:v>
                </c:pt>
                <c:pt idx="5697">
                  <c:v>191.7</c:v>
                </c:pt>
                <c:pt idx="5698">
                  <c:v>191.6</c:v>
                </c:pt>
                <c:pt idx="5699">
                  <c:v>191.5</c:v>
                </c:pt>
                <c:pt idx="5700">
                  <c:v>191.5</c:v>
                </c:pt>
                <c:pt idx="5701">
                  <c:v>191.5</c:v>
                </c:pt>
                <c:pt idx="5702">
                  <c:v>191.5</c:v>
                </c:pt>
                <c:pt idx="5703">
                  <c:v>191.4</c:v>
                </c:pt>
                <c:pt idx="5704">
                  <c:v>191.4</c:v>
                </c:pt>
                <c:pt idx="5705">
                  <c:v>191.4</c:v>
                </c:pt>
                <c:pt idx="5706">
                  <c:v>191.4</c:v>
                </c:pt>
                <c:pt idx="5707">
                  <c:v>191.2</c:v>
                </c:pt>
                <c:pt idx="5708">
                  <c:v>191.2</c:v>
                </c:pt>
                <c:pt idx="5709">
                  <c:v>191.2</c:v>
                </c:pt>
                <c:pt idx="5710">
                  <c:v>191.1</c:v>
                </c:pt>
                <c:pt idx="5711">
                  <c:v>191</c:v>
                </c:pt>
                <c:pt idx="5712">
                  <c:v>191</c:v>
                </c:pt>
                <c:pt idx="5713">
                  <c:v>190.9</c:v>
                </c:pt>
                <c:pt idx="5714">
                  <c:v>190.9</c:v>
                </c:pt>
                <c:pt idx="5715">
                  <c:v>190.8</c:v>
                </c:pt>
                <c:pt idx="5716">
                  <c:v>190.8</c:v>
                </c:pt>
                <c:pt idx="5717">
                  <c:v>190.8</c:v>
                </c:pt>
                <c:pt idx="5718">
                  <c:v>190.7</c:v>
                </c:pt>
                <c:pt idx="5719">
                  <c:v>190.7</c:v>
                </c:pt>
                <c:pt idx="5720">
                  <c:v>190.6</c:v>
                </c:pt>
                <c:pt idx="5721">
                  <c:v>190.6</c:v>
                </c:pt>
                <c:pt idx="5722">
                  <c:v>190.5</c:v>
                </c:pt>
                <c:pt idx="5723">
                  <c:v>190.4</c:v>
                </c:pt>
                <c:pt idx="5724">
                  <c:v>190.4</c:v>
                </c:pt>
                <c:pt idx="5725">
                  <c:v>190.4</c:v>
                </c:pt>
                <c:pt idx="5726">
                  <c:v>190.4</c:v>
                </c:pt>
                <c:pt idx="5727">
                  <c:v>190.4</c:v>
                </c:pt>
                <c:pt idx="5728">
                  <c:v>190.3</c:v>
                </c:pt>
                <c:pt idx="5729">
                  <c:v>190.2</c:v>
                </c:pt>
                <c:pt idx="5730">
                  <c:v>190.2</c:v>
                </c:pt>
                <c:pt idx="5731">
                  <c:v>190.1</c:v>
                </c:pt>
                <c:pt idx="5732">
                  <c:v>190.1</c:v>
                </c:pt>
                <c:pt idx="5733">
                  <c:v>190.1</c:v>
                </c:pt>
                <c:pt idx="5734">
                  <c:v>190.1</c:v>
                </c:pt>
                <c:pt idx="5735">
                  <c:v>190.1</c:v>
                </c:pt>
                <c:pt idx="5736">
                  <c:v>190</c:v>
                </c:pt>
                <c:pt idx="5737">
                  <c:v>189.9</c:v>
                </c:pt>
                <c:pt idx="5738">
                  <c:v>189.8</c:v>
                </c:pt>
                <c:pt idx="5739">
                  <c:v>189.8</c:v>
                </c:pt>
                <c:pt idx="5740">
                  <c:v>189.7</c:v>
                </c:pt>
                <c:pt idx="5741">
                  <c:v>189.7</c:v>
                </c:pt>
                <c:pt idx="5742">
                  <c:v>189.6</c:v>
                </c:pt>
                <c:pt idx="5743">
                  <c:v>189.6</c:v>
                </c:pt>
                <c:pt idx="5744">
                  <c:v>189.6</c:v>
                </c:pt>
                <c:pt idx="5745">
                  <c:v>189.5</c:v>
                </c:pt>
                <c:pt idx="5746">
                  <c:v>189.4</c:v>
                </c:pt>
                <c:pt idx="5747">
                  <c:v>189.4</c:v>
                </c:pt>
                <c:pt idx="5748">
                  <c:v>189.4</c:v>
                </c:pt>
                <c:pt idx="5749">
                  <c:v>189.4</c:v>
                </c:pt>
                <c:pt idx="5750">
                  <c:v>189.3</c:v>
                </c:pt>
                <c:pt idx="5751">
                  <c:v>189.2</c:v>
                </c:pt>
                <c:pt idx="5752">
                  <c:v>189.2</c:v>
                </c:pt>
                <c:pt idx="5753">
                  <c:v>189.1</c:v>
                </c:pt>
                <c:pt idx="5754">
                  <c:v>189.1</c:v>
                </c:pt>
                <c:pt idx="5755">
                  <c:v>189</c:v>
                </c:pt>
                <c:pt idx="5756">
                  <c:v>189</c:v>
                </c:pt>
                <c:pt idx="5757">
                  <c:v>189</c:v>
                </c:pt>
                <c:pt idx="5758">
                  <c:v>188.9</c:v>
                </c:pt>
                <c:pt idx="5759">
                  <c:v>188.9</c:v>
                </c:pt>
                <c:pt idx="5760">
                  <c:v>188.8</c:v>
                </c:pt>
                <c:pt idx="5761">
                  <c:v>188.7</c:v>
                </c:pt>
                <c:pt idx="5762">
                  <c:v>188.7</c:v>
                </c:pt>
                <c:pt idx="5763">
                  <c:v>188.7</c:v>
                </c:pt>
                <c:pt idx="5764">
                  <c:v>188.6</c:v>
                </c:pt>
                <c:pt idx="5765">
                  <c:v>188.6</c:v>
                </c:pt>
                <c:pt idx="5766">
                  <c:v>188.6</c:v>
                </c:pt>
                <c:pt idx="5767">
                  <c:v>188.5</c:v>
                </c:pt>
                <c:pt idx="5768">
                  <c:v>188.5</c:v>
                </c:pt>
                <c:pt idx="5769">
                  <c:v>188.4</c:v>
                </c:pt>
                <c:pt idx="5770">
                  <c:v>188.4</c:v>
                </c:pt>
                <c:pt idx="5771">
                  <c:v>188.3</c:v>
                </c:pt>
                <c:pt idx="5772">
                  <c:v>188.4</c:v>
                </c:pt>
                <c:pt idx="5773">
                  <c:v>188.2</c:v>
                </c:pt>
                <c:pt idx="5774">
                  <c:v>188.2</c:v>
                </c:pt>
                <c:pt idx="5775">
                  <c:v>188.2</c:v>
                </c:pt>
                <c:pt idx="5776">
                  <c:v>188.1</c:v>
                </c:pt>
                <c:pt idx="5777">
                  <c:v>188.1</c:v>
                </c:pt>
                <c:pt idx="5778">
                  <c:v>188.1</c:v>
                </c:pt>
                <c:pt idx="5779">
                  <c:v>188.1</c:v>
                </c:pt>
                <c:pt idx="5780">
                  <c:v>188</c:v>
                </c:pt>
                <c:pt idx="5781">
                  <c:v>188</c:v>
                </c:pt>
                <c:pt idx="5782">
                  <c:v>187.9</c:v>
                </c:pt>
                <c:pt idx="5783">
                  <c:v>187.9</c:v>
                </c:pt>
                <c:pt idx="5784">
                  <c:v>187.8</c:v>
                </c:pt>
                <c:pt idx="5785">
                  <c:v>187.8</c:v>
                </c:pt>
                <c:pt idx="5786">
                  <c:v>187.6</c:v>
                </c:pt>
                <c:pt idx="5787">
                  <c:v>187.6</c:v>
                </c:pt>
                <c:pt idx="5788">
                  <c:v>187.6</c:v>
                </c:pt>
                <c:pt idx="5789">
                  <c:v>187.6</c:v>
                </c:pt>
                <c:pt idx="5790">
                  <c:v>187.6</c:v>
                </c:pt>
                <c:pt idx="5791">
                  <c:v>187.6</c:v>
                </c:pt>
                <c:pt idx="5792">
                  <c:v>187.5</c:v>
                </c:pt>
                <c:pt idx="5793">
                  <c:v>187.4</c:v>
                </c:pt>
                <c:pt idx="5794">
                  <c:v>187.4</c:v>
                </c:pt>
                <c:pt idx="5795">
                  <c:v>187.3</c:v>
                </c:pt>
                <c:pt idx="5796">
                  <c:v>187.3</c:v>
                </c:pt>
                <c:pt idx="5797">
                  <c:v>187.2</c:v>
                </c:pt>
                <c:pt idx="5798">
                  <c:v>187.3</c:v>
                </c:pt>
                <c:pt idx="5799">
                  <c:v>187.2</c:v>
                </c:pt>
                <c:pt idx="5800">
                  <c:v>187.2</c:v>
                </c:pt>
                <c:pt idx="5801">
                  <c:v>187.1</c:v>
                </c:pt>
                <c:pt idx="5802">
                  <c:v>187.1</c:v>
                </c:pt>
                <c:pt idx="5803">
                  <c:v>187</c:v>
                </c:pt>
                <c:pt idx="5804">
                  <c:v>186.9</c:v>
                </c:pt>
                <c:pt idx="5805">
                  <c:v>186.9</c:v>
                </c:pt>
                <c:pt idx="5806">
                  <c:v>186.9</c:v>
                </c:pt>
                <c:pt idx="5807">
                  <c:v>186.8</c:v>
                </c:pt>
                <c:pt idx="5808">
                  <c:v>186.8</c:v>
                </c:pt>
                <c:pt idx="5809">
                  <c:v>186.8</c:v>
                </c:pt>
                <c:pt idx="5810">
                  <c:v>186.7</c:v>
                </c:pt>
                <c:pt idx="5811">
                  <c:v>186.6</c:v>
                </c:pt>
                <c:pt idx="5812">
                  <c:v>186.6</c:v>
                </c:pt>
                <c:pt idx="5813">
                  <c:v>186.5</c:v>
                </c:pt>
                <c:pt idx="5814">
                  <c:v>186.6</c:v>
                </c:pt>
                <c:pt idx="5815">
                  <c:v>186.5</c:v>
                </c:pt>
                <c:pt idx="5816">
                  <c:v>186.4</c:v>
                </c:pt>
                <c:pt idx="5817">
                  <c:v>186.4</c:v>
                </c:pt>
                <c:pt idx="5818">
                  <c:v>186.3</c:v>
                </c:pt>
                <c:pt idx="5819">
                  <c:v>186.3</c:v>
                </c:pt>
                <c:pt idx="5820">
                  <c:v>186.2</c:v>
                </c:pt>
                <c:pt idx="5821">
                  <c:v>186.2</c:v>
                </c:pt>
                <c:pt idx="5822">
                  <c:v>186.2</c:v>
                </c:pt>
                <c:pt idx="5823">
                  <c:v>186.1</c:v>
                </c:pt>
                <c:pt idx="5824">
                  <c:v>186.1</c:v>
                </c:pt>
                <c:pt idx="5825">
                  <c:v>186</c:v>
                </c:pt>
                <c:pt idx="5826">
                  <c:v>185.9</c:v>
                </c:pt>
                <c:pt idx="5827">
                  <c:v>185.9</c:v>
                </c:pt>
                <c:pt idx="5828">
                  <c:v>185.8</c:v>
                </c:pt>
                <c:pt idx="5829">
                  <c:v>185.8</c:v>
                </c:pt>
                <c:pt idx="5830">
                  <c:v>185.8</c:v>
                </c:pt>
                <c:pt idx="5831">
                  <c:v>185.8</c:v>
                </c:pt>
                <c:pt idx="5832">
                  <c:v>185.7</c:v>
                </c:pt>
                <c:pt idx="5833">
                  <c:v>185.6</c:v>
                </c:pt>
                <c:pt idx="5834">
                  <c:v>185.6</c:v>
                </c:pt>
                <c:pt idx="5835">
                  <c:v>185.6</c:v>
                </c:pt>
                <c:pt idx="5836">
                  <c:v>185.5</c:v>
                </c:pt>
                <c:pt idx="5837">
                  <c:v>185.4</c:v>
                </c:pt>
                <c:pt idx="5838">
                  <c:v>185.4</c:v>
                </c:pt>
                <c:pt idx="5839">
                  <c:v>185.4</c:v>
                </c:pt>
                <c:pt idx="5840">
                  <c:v>185.3</c:v>
                </c:pt>
                <c:pt idx="5841">
                  <c:v>185.3</c:v>
                </c:pt>
                <c:pt idx="5842">
                  <c:v>185.3</c:v>
                </c:pt>
                <c:pt idx="5843">
                  <c:v>185.2</c:v>
                </c:pt>
                <c:pt idx="5844">
                  <c:v>185.3</c:v>
                </c:pt>
                <c:pt idx="5845">
                  <c:v>185.1</c:v>
                </c:pt>
                <c:pt idx="5846">
                  <c:v>185.1</c:v>
                </c:pt>
                <c:pt idx="5847">
                  <c:v>185.1</c:v>
                </c:pt>
                <c:pt idx="5848">
                  <c:v>185</c:v>
                </c:pt>
                <c:pt idx="5849">
                  <c:v>185</c:v>
                </c:pt>
                <c:pt idx="5850">
                  <c:v>184.9</c:v>
                </c:pt>
                <c:pt idx="5851">
                  <c:v>184.8</c:v>
                </c:pt>
                <c:pt idx="5852">
                  <c:v>184.8</c:v>
                </c:pt>
                <c:pt idx="5853">
                  <c:v>184.8</c:v>
                </c:pt>
                <c:pt idx="5854">
                  <c:v>184.7</c:v>
                </c:pt>
                <c:pt idx="5855">
                  <c:v>184.7</c:v>
                </c:pt>
                <c:pt idx="5856">
                  <c:v>184.6</c:v>
                </c:pt>
                <c:pt idx="5857">
                  <c:v>184.6</c:v>
                </c:pt>
                <c:pt idx="5858">
                  <c:v>184.6</c:v>
                </c:pt>
                <c:pt idx="5859">
                  <c:v>184.5</c:v>
                </c:pt>
                <c:pt idx="5860">
                  <c:v>184.5</c:v>
                </c:pt>
                <c:pt idx="5861">
                  <c:v>184.5</c:v>
                </c:pt>
                <c:pt idx="5862">
                  <c:v>184.5</c:v>
                </c:pt>
                <c:pt idx="5863">
                  <c:v>184.4</c:v>
                </c:pt>
                <c:pt idx="5864">
                  <c:v>184.3</c:v>
                </c:pt>
                <c:pt idx="5865">
                  <c:v>184.3</c:v>
                </c:pt>
                <c:pt idx="5866">
                  <c:v>184.3</c:v>
                </c:pt>
                <c:pt idx="5867">
                  <c:v>184.3</c:v>
                </c:pt>
                <c:pt idx="5868">
                  <c:v>184.2</c:v>
                </c:pt>
                <c:pt idx="5869">
                  <c:v>184.1</c:v>
                </c:pt>
                <c:pt idx="5870">
                  <c:v>184</c:v>
                </c:pt>
                <c:pt idx="5871">
                  <c:v>184</c:v>
                </c:pt>
                <c:pt idx="5872">
                  <c:v>184</c:v>
                </c:pt>
                <c:pt idx="5873">
                  <c:v>184</c:v>
                </c:pt>
                <c:pt idx="5874">
                  <c:v>183.9</c:v>
                </c:pt>
                <c:pt idx="5875">
                  <c:v>183.8</c:v>
                </c:pt>
                <c:pt idx="5876">
                  <c:v>183.8</c:v>
                </c:pt>
                <c:pt idx="5877">
                  <c:v>183.7</c:v>
                </c:pt>
                <c:pt idx="5878">
                  <c:v>183.7</c:v>
                </c:pt>
                <c:pt idx="5879">
                  <c:v>183.6</c:v>
                </c:pt>
                <c:pt idx="5880">
                  <c:v>183.6</c:v>
                </c:pt>
                <c:pt idx="5881">
                  <c:v>183.6</c:v>
                </c:pt>
                <c:pt idx="5882">
                  <c:v>183.5</c:v>
                </c:pt>
                <c:pt idx="5883">
                  <c:v>183.5</c:v>
                </c:pt>
                <c:pt idx="5884">
                  <c:v>183.4</c:v>
                </c:pt>
                <c:pt idx="5885">
                  <c:v>183.4</c:v>
                </c:pt>
                <c:pt idx="5886">
                  <c:v>183.4</c:v>
                </c:pt>
                <c:pt idx="5887">
                  <c:v>183.3</c:v>
                </c:pt>
                <c:pt idx="5888">
                  <c:v>183.3</c:v>
                </c:pt>
                <c:pt idx="5889">
                  <c:v>183.3</c:v>
                </c:pt>
                <c:pt idx="5890">
                  <c:v>183.3</c:v>
                </c:pt>
                <c:pt idx="5891">
                  <c:v>183.1</c:v>
                </c:pt>
                <c:pt idx="5892">
                  <c:v>183.1</c:v>
                </c:pt>
                <c:pt idx="5893">
                  <c:v>183.1</c:v>
                </c:pt>
                <c:pt idx="5894">
                  <c:v>183</c:v>
                </c:pt>
                <c:pt idx="5895">
                  <c:v>182.9</c:v>
                </c:pt>
                <c:pt idx="5896">
                  <c:v>182.9</c:v>
                </c:pt>
                <c:pt idx="5897">
                  <c:v>182.9</c:v>
                </c:pt>
                <c:pt idx="5898">
                  <c:v>182.9</c:v>
                </c:pt>
                <c:pt idx="5899">
                  <c:v>182.8</c:v>
                </c:pt>
                <c:pt idx="5900">
                  <c:v>182.8</c:v>
                </c:pt>
                <c:pt idx="5901">
                  <c:v>182.7</c:v>
                </c:pt>
                <c:pt idx="5902">
                  <c:v>182.6</c:v>
                </c:pt>
                <c:pt idx="5903">
                  <c:v>182.6</c:v>
                </c:pt>
                <c:pt idx="5904">
                  <c:v>182.5</c:v>
                </c:pt>
                <c:pt idx="5905">
                  <c:v>182.5</c:v>
                </c:pt>
                <c:pt idx="5906">
                  <c:v>182.5</c:v>
                </c:pt>
                <c:pt idx="5907">
                  <c:v>182.5</c:v>
                </c:pt>
                <c:pt idx="5908">
                  <c:v>182.5</c:v>
                </c:pt>
                <c:pt idx="5909">
                  <c:v>182.4</c:v>
                </c:pt>
                <c:pt idx="5910">
                  <c:v>182.3</c:v>
                </c:pt>
                <c:pt idx="5911">
                  <c:v>182.2</c:v>
                </c:pt>
                <c:pt idx="5912">
                  <c:v>182.2</c:v>
                </c:pt>
                <c:pt idx="5913">
                  <c:v>182.2</c:v>
                </c:pt>
                <c:pt idx="5914">
                  <c:v>182.2</c:v>
                </c:pt>
                <c:pt idx="5915">
                  <c:v>182.2</c:v>
                </c:pt>
                <c:pt idx="5916">
                  <c:v>182.1</c:v>
                </c:pt>
                <c:pt idx="5917">
                  <c:v>182.1</c:v>
                </c:pt>
                <c:pt idx="5918">
                  <c:v>181.9</c:v>
                </c:pt>
                <c:pt idx="5919">
                  <c:v>182</c:v>
                </c:pt>
                <c:pt idx="5920">
                  <c:v>181.9</c:v>
                </c:pt>
                <c:pt idx="5921">
                  <c:v>181.8</c:v>
                </c:pt>
                <c:pt idx="5922">
                  <c:v>181.8</c:v>
                </c:pt>
                <c:pt idx="5923">
                  <c:v>181.7</c:v>
                </c:pt>
                <c:pt idx="5924">
                  <c:v>181.7</c:v>
                </c:pt>
                <c:pt idx="5925">
                  <c:v>181.7</c:v>
                </c:pt>
                <c:pt idx="5926">
                  <c:v>181.6</c:v>
                </c:pt>
                <c:pt idx="5927">
                  <c:v>181.7</c:v>
                </c:pt>
                <c:pt idx="5928">
                  <c:v>181.5</c:v>
                </c:pt>
                <c:pt idx="5929">
                  <c:v>181.5</c:v>
                </c:pt>
                <c:pt idx="5930">
                  <c:v>181.4</c:v>
                </c:pt>
                <c:pt idx="5931">
                  <c:v>181.4</c:v>
                </c:pt>
                <c:pt idx="5932">
                  <c:v>181.4</c:v>
                </c:pt>
                <c:pt idx="5933">
                  <c:v>181.4</c:v>
                </c:pt>
                <c:pt idx="5934">
                  <c:v>181.3</c:v>
                </c:pt>
                <c:pt idx="5935">
                  <c:v>181.2</c:v>
                </c:pt>
                <c:pt idx="5936">
                  <c:v>181.2</c:v>
                </c:pt>
                <c:pt idx="5937">
                  <c:v>181.2</c:v>
                </c:pt>
                <c:pt idx="5938">
                  <c:v>181.1</c:v>
                </c:pt>
                <c:pt idx="5939">
                  <c:v>181.1</c:v>
                </c:pt>
                <c:pt idx="5940">
                  <c:v>181.1</c:v>
                </c:pt>
                <c:pt idx="5941">
                  <c:v>180.9</c:v>
                </c:pt>
                <c:pt idx="5942">
                  <c:v>180.9</c:v>
                </c:pt>
                <c:pt idx="5943">
                  <c:v>180.9</c:v>
                </c:pt>
                <c:pt idx="5944">
                  <c:v>180.9</c:v>
                </c:pt>
                <c:pt idx="5945">
                  <c:v>180.8</c:v>
                </c:pt>
                <c:pt idx="5946">
                  <c:v>180.7</c:v>
                </c:pt>
                <c:pt idx="5947">
                  <c:v>180.7</c:v>
                </c:pt>
                <c:pt idx="5948">
                  <c:v>180.7</c:v>
                </c:pt>
                <c:pt idx="5949">
                  <c:v>180.7</c:v>
                </c:pt>
                <c:pt idx="5950">
                  <c:v>180.7</c:v>
                </c:pt>
                <c:pt idx="5951">
                  <c:v>180.5</c:v>
                </c:pt>
                <c:pt idx="5952">
                  <c:v>180.4</c:v>
                </c:pt>
                <c:pt idx="5953">
                  <c:v>180.4</c:v>
                </c:pt>
                <c:pt idx="5954">
                  <c:v>180.4</c:v>
                </c:pt>
                <c:pt idx="5955">
                  <c:v>180.4</c:v>
                </c:pt>
                <c:pt idx="5956">
                  <c:v>180.4</c:v>
                </c:pt>
                <c:pt idx="5957">
                  <c:v>180.4</c:v>
                </c:pt>
                <c:pt idx="5958">
                  <c:v>180.3</c:v>
                </c:pt>
                <c:pt idx="5959">
                  <c:v>180.3</c:v>
                </c:pt>
                <c:pt idx="5960">
                  <c:v>180.2</c:v>
                </c:pt>
                <c:pt idx="5961">
                  <c:v>180.1</c:v>
                </c:pt>
                <c:pt idx="5962">
                  <c:v>180</c:v>
                </c:pt>
                <c:pt idx="5963">
                  <c:v>180</c:v>
                </c:pt>
                <c:pt idx="5964">
                  <c:v>180</c:v>
                </c:pt>
                <c:pt idx="5965">
                  <c:v>179.9</c:v>
                </c:pt>
                <c:pt idx="5966">
                  <c:v>179.9</c:v>
                </c:pt>
                <c:pt idx="5967">
                  <c:v>179.9</c:v>
                </c:pt>
                <c:pt idx="5968">
                  <c:v>179.9</c:v>
                </c:pt>
                <c:pt idx="5969">
                  <c:v>179.9</c:v>
                </c:pt>
                <c:pt idx="5970">
                  <c:v>179.7</c:v>
                </c:pt>
                <c:pt idx="5971">
                  <c:v>179.7</c:v>
                </c:pt>
                <c:pt idx="5972">
                  <c:v>179.7</c:v>
                </c:pt>
                <c:pt idx="5973">
                  <c:v>179.6</c:v>
                </c:pt>
                <c:pt idx="5974">
                  <c:v>179.5</c:v>
                </c:pt>
                <c:pt idx="5975">
                  <c:v>179.5</c:v>
                </c:pt>
                <c:pt idx="5976">
                  <c:v>179.4</c:v>
                </c:pt>
                <c:pt idx="5977">
                  <c:v>179.4</c:v>
                </c:pt>
                <c:pt idx="5978">
                  <c:v>179.4</c:v>
                </c:pt>
                <c:pt idx="5979">
                  <c:v>179.4</c:v>
                </c:pt>
                <c:pt idx="5980">
                  <c:v>179.4</c:v>
                </c:pt>
                <c:pt idx="5981">
                  <c:v>179.3</c:v>
                </c:pt>
                <c:pt idx="5982">
                  <c:v>179.3</c:v>
                </c:pt>
                <c:pt idx="5983">
                  <c:v>179.2</c:v>
                </c:pt>
                <c:pt idx="5984">
                  <c:v>179.2</c:v>
                </c:pt>
                <c:pt idx="5985">
                  <c:v>179</c:v>
                </c:pt>
                <c:pt idx="5986">
                  <c:v>179</c:v>
                </c:pt>
                <c:pt idx="5987">
                  <c:v>179</c:v>
                </c:pt>
                <c:pt idx="5988">
                  <c:v>178.9</c:v>
                </c:pt>
                <c:pt idx="5989">
                  <c:v>178.9</c:v>
                </c:pt>
                <c:pt idx="5990">
                  <c:v>178.9</c:v>
                </c:pt>
                <c:pt idx="5991">
                  <c:v>178.9</c:v>
                </c:pt>
                <c:pt idx="5992">
                  <c:v>178.9</c:v>
                </c:pt>
                <c:pt idx="5993">
                  <c:v>178.8</c:v>
                </c:pt>
                <c:pt idx="5994">
                  <c:v>178.7</c:v>
                </c:pt>
                <c:pt idx="5995">
                  <c:v>178.7</c:v>
                </c:pt>
                <c:pt idx="5996">
                  <c:v>178.5</c:v>
                </c:pt>
                <c:pt idx="5997">
                  <c:v>178.5</c:v>
                </c:pt>
                <c:pt idx="5998">
                  <c:v>178.5</c:v>
                </c:pt>
                <c:pt idx="5999">
                  <c:v>178.5</c:v>
                </c:pt>
                <c:pt idx="6000">
                  <c:v>178.5</c:v>
                </c:pt>
                <c:pt idx="6001">
                  <c:v>178.4</c:v>
                </c:pt>
                <c:pt idx="6002">
                  <c:v>178.4</c:v>
                </c:pt>
                <c:pt idx="6003">
                  <c:v>178.4</c:v>
                </c:pt>
                <c:pt idx="6004">
                  <c:v>178.2</c:v>
                </c:pt>
                <c:pt idx="6005">
                  <c:v>178.2</c:v>
                </c:pt>
                <c:pt idx="6006">
                  <c:v>178.2</c:v>
                </c:pt>
                <c:pt idx="6007">
                  <c:v>178.2</c:v>
                </c:pt>
                <c:pt idx="6008">
                  <c:v>178.1</c:v>
                </c:pt>
                <c:pt idx="6009">
                  <c:v>178.1</c:v>
                </c:pt>
                <c:pt idx="6010">
                  <c:v>178.1</c:v>
                </c:pt>
                <c:pt idx="6011">
                  <c:v>178</c:v>
                </c:pt>
                <c:pt idx="6012">
                  <c:v>178</c:v>
                </c:pt>
                <c:pt idx="6013">
                  <c:v>177.9</c:v>
                </c:pt>
                <c:pt idx="6014">
                  <c:v>177.9</c:v>
                </c:pt>
                <c:pt idx="6015">
                  <c:v>177.9</c:v>
                </c:pt>
                <c:pt idx="6016">
                  <c:v>177.7</c:v>
                </c:pt>
                <c:pt idx="6017">
                  <c:v>177.8</c:v>
                </c:pt>
                <c:pt idx="6018">
                  <c:v>177.8</c:v>
                </c:pt>
                <c:pt idx="6019">
                  <c:v>177.7</c:v>
                </c:pt>
                <c:pt idx="6020">
                  <c:v>177.6</c:v>
                </c:pt>
                <c:pt idx="6021">
                  <c:v>177.6</c:v>
                </c:pt>
                <c:pt idx="6022">
                  <c:v>177.5</c:v>
                </c:pt>
                <c:pt idx="6023">
                  <c:v>177.5</c:v>
                </c:pt>
                <c:pt idx="6024">
                  <c:v>177.5</c:v>
                </c:pt>
                <c:pt idx="6025">
                  <c:v>177.5</c:v>
                </c:pt>
                <c:pt idx="6026">
                  <c:v>177.4</c:v>
                </c:pt>
                <c:pt idx="6027">
                  <c:v>177.4</c:v>
                </c:pt>
                <c:pt idx="6028">
                  <c:v>177.4</c:v>
                </c:pt>
                <c:pt idx="6029">
                  <c:v>177.4</c:v>
                </c:pt>
                <c:pt idx="6030">
                  <c:v>177.2</c:v>
                </c:pt>
                <c:pt idx="6031">
                  <c:v>177.2</c:v>
                </c:pt>
                <c:pt idx="6032">
                  <c:v>177.2</c:v>
                </c:pt>
                <c:pt idx="6033">
                  <c:v>177.2</c:v>
                </c:pt>
                <c:pt idx="6034">
                  <c:v>177.1</c:v>
                </c:pt>
                <c:pt idx="6035">
                  <c:v>177.1</c:v>
                </c:pt>
                <c:pt idx="6036">
                  <c:v>177</c:v>
                </c:pt>
                <c:pt idx="6037">
                  <c:v>176.9</c:v>
                </c:pt>
                <c:pt idx="6038">
                  <c:v>176.9</c:v>
                </c:pt>
                <c:pt idx="6039">
                  <c:v>176.8</c:v>
                </c:pt>
                <c:pt idx="6040">
                  <c:v>176.8</c:v>
                </c:pt>
                <c:pt idx="6041">
                  <c:v>176.8</c:v>
                </c:pt>
                <c:pt idx="6042">
                  <c:v>176.7</c:v>
                </c:pt>
                <c:pt idx="6043">
                  <c:v>176.7</c:v>
                </c:pt>
                <c:pt idx="6044">
                  <c:v>176.6</c:v>
                </c:pt>
                <c:pt idx="6045">
                  <c:v>176.6</c:v>
                </c:pt>
                <c:pt idx="6046">
                  <c:v>176.6</c:v>
                </c:pt>
                <c:pt idx="6047">
                  <c:v>176.5</c:v>
                </c:pt>
                <c:pt idx="6048">
                  <c:v>176.5</c:v>
                </c:pt>
                <c:pt idx="6049">
                  <c:v>176.5</c:v>
                </c:pt>
                <c:pt idx="6050">
                  <c:v>176.4</c:v>
                </c:pt>
                <c:pt idx="6051">
                  <c:v>176.4</c:v>
                </c:pt>
                <c:pt idx="6052">
                  <c:v>176.3</c:v>
                </c:pt>
                <c:pt idx="6053">
                  <c:v>176.3</c:v>
                </c:pt>
                <c:pt idx="6054">
                  <c:v>176.2</c:v>
                </c:pt>
                <c:pt idx="6055">
                  <c:v>176.2</c:v>
                </c:pt>
                <c:pt idx="6056">
                  <c:v>176.2</c:v>
                </c:pt>
                <c:pt idx="6057">
                  <c:v>176.1</c:v>
                </c:pt>
                <c:pt idx="6058">
                  <c:v>176.1</c:v>
                </c:pt>
                <c:pt idx="6059">
                  <c:v>176.1</c:v>
                </c:pt>
                <c:pt idx="6060">
                  <c:v>176</c:v>
                </c:pt>
                <c:pt idx="6061">
                  <c:v>175.9</c:v>
                </c:pt>
                <c:pt idx="6062">
                  <c:v>175.9</c:v>
                </c:pt>
                <c:pt idx="6063">
                  <c:v>175.9</c:v>
                </c:pt>
                <c:pt idx="6064">
                  <c:v>175.9</c:v>
                </c:pt>
                <c:pt idx="6065">
                  <c:v>175.9</c:v>
                </c:pt>
                <c:pt idx="6066">
                  <c:v>175.8</c:v>
                </c:pt>
                <c:pt idx="6067">
                  <c:v>175.8</c:v>
                </c:pt>
                <c:pt idx="6068">
                  <c:v>175.7</c:v>
                </c:pt>
                <c:pt idx="6069">
                  <c:v>175.7</c:v>
                </c:pt>
                <c:pt idx="6070">
                  <c:v>175.6</c:v>
                </c:pt>
                <c:pt idx="6071">
                  <c:v>175.6</c:v>
                </c:pt>
                <c:pt idx="6072">
                  <c:v>175.6</c:v>
                </c:pt>
                <c:pt idx="6073">
                  <c:v>175.5</c:v>
                </c:pt>
                <c:pt idx="6074">
                  <c:v>175.4</c:v>
                </c:pt>
                <c:pt idx="6075">
                  <c:v>175.4</c:v>
                </c:pt>
                <c:pt idx="6076">
                  <c:v>175.3</c:v>
                </c:pt>
                <c:pt idx="6077">
                  <c:v>175.3</c:v>
                </c:pt>
                <c:pt idx="6078">
                  <c:v>175.3</c:v>
                </c:pt>
                <c:pt idx="6079">
                  <c:v>175.3</c:v>
                </c:pt>
                <c:pt idx="6080">
                  <c:v>175.2</c:v>
                </c:pt>
                <c:pt idx="6081">
                  <c:v>175.1</c:v>
                </c:pt>
                <c:pt idx="6082">
                  <c:v>175.1</c:v>
                </c:pt>
                <c:pt idx="6083">
                  <c:v>175</c:v>
                </c:pt>
                <c:pt idx="6084">
                  <c:v>175</c:v>
                </c:pt>
                <c:pt idx="6085">
                  <c:v>175</c:v>
                </c:pt>
                <c:pt idx="6086">
                  <c:v>175</c:v>
                </c:pt>
                <c:pt idx="6087">
                  <c:v>174.9</c:v>
                </c:pt>
                <c:pt idx="6088">
                  <c:v>174.9</c:v>
                </c:pt>
                <c:pt idx="6089">
                  <c:v>174.8</c:v>
                </c:pt>
                <c:pt idx="6090">
                  <c:v>174.8</c:v>
                </c:pt>
                <c:pt idx="6091">
                  <c:v>174.7</c:v>
                </c:pt>
                <c:pt idx="6092">
                  <c:v>174.7</c:v>
                </c:pt>
                <c:pt idx="6093">
                  <c:v>174.7</c:v>
                </c:pt>
                <c:pt idx="6094">
                  <c:v>174.6</c:v>
                </c:pt>
                <c:pt idx="6095">
                  <c:v>174.6</c:v>
                </c:pt>
                <c:pt idx="6096">
                  <c:v>174.5</c:v>
                </c:pt>
                <c:pt idx="6097">
                  <c:v>174.4</c:v>
                </c:pt>
                <c:pt idx="6098">
                  <c:v>174.4</c:v>
                </c:pt>
                <c:pt idx="6099">
                  <c:v>174.4</c:v>
                </c:pt>
                <c:pt idx="6100">
                  <c:v>174.3</c:v>
                </c:pt>
                <c:pt idx="6101">
                  <c:v>174.3</c:v>
                </c:pt>
                <c:pt idx="6102">
                  <c:v>174.3</c:v>
                </c:pt>
                <c:pt idx="6103">
                  <c:v>174.2</c:v>
                </c:pt>
                <c:pt idx="6104">
                  <c:v>174.2</c:v>
                </c:pt>
                <c:pt idx="6105">
                  <c:v>174.1</c:v>
                </c:pt>
                <c:pt idx="6106">
                  <c:v>174.1</c:v>
                </c:pt>
                <c:pt idx="6107">
                  <c:v>174</c:v>
                </c:pt>
                <c:pt idx="6108">
                  <c:v>174</c:v>
                </c:pt>
                <c:pt idx="6109">
                  <c:v>174</c:v>
                </c:pt>
                <c:pt idx="6110">
                  <c:v>173.9</c:v>
                </c:pt>
                <c:pt idx="6111">
                  <c:v>173.9</c:v>
                </c:pt>
                <c:pt idx="6112">
                  <c:v>173.9</c:v>
                </c:pt>
                <c:pt idx="6113">
                  <c:v>173.9</c:v>
                </c:pt>
                <c:pt idx="6114">
                  <c:v>173.8</c:v>
                </c:pt>
                <c:pt idx="6115">
                  <c:v>173.7</c:v>
                </c:pt>
                <c:pt idx="6116">
                  <c:v>173.7</c:v>
                </c:pt>
                <c:pt idx="6117">
                  <c:v>173.7</c:v>
                </c:pt>
                <c:pt idx="6118">
                  <c:v>173.6</c:v>
                </c:pt>
                <c:pt idx="6119">
                  <c:v>173.6</c:v>
                </c:pt>
                <c:pt idx="6120">
                  <c:v>173.6</c:v>
                </c:pt>
                <c:pt idx="6121">
                  <c:v>173.5</c:v>
                </c:pt>
                <c:pt idx="6122">
                  <c:v>173.5</c:v>
                </c:pt>
                <c:pt idx="6123">
                  <c:v>173.5</c:v>
                </c:pt>
                <c:pt idx="6124">
                  <c:v>173.4</c:v>
                </c:pt>
                <c:pt idx="6125">
                  <c:v>173.3</c:v>
                </c:pt>
                <c:pt idx="6126">
                  <c:v>173.3</c:v>
                </c:pt>
                <c:pt idx="6127">
                  <c:v>173.2</c:v>
                </c:pt>
                <c:pt idx="6128">
                  <c:v>173.2</c:v>
                </c:pt>
                <c:pt idx="6129">
                  <c:v>173.2</c:v>
                </c:pt>
                <c:pt idx="6130">
                  <c:v>173.1</c:v>
                </c:pt>
                <c:pt idx="6131">
                  <c:v>173.1</c:v>
                </c:pt>
                <c:pt idx="6132">
                  <c:v>173.1</c:v>
                </c:pt>
                <c:pt idx="6133">
                  <c:v>173.1</c:v>
                </c:pt>
                <c:pt idx="6134">
                  <c:v>173</c:v>
                </c:pt>
                <c:pt idx="6135">
                  <c:v>173</c:v>
                </c:pt>
                <c:pt idx="6136">
                  <c:v>173</c:v>
                </c:pt>
                <c:pt idx="6137">
                  <c:v>172.9</c:v>
                </c:pt>
                <c:pt idx="6138">
                  <c:v>172.8</c:v>
                </c:pt>
                <c:pt idx="6139">
                  <c:v>172.8</c:v>
                </c:pt>
                <c:pt idx="6140">
                  <c:v>172.8</c:v>
                </c:pt>
                <c:pt idx="6141">
                  <c:v>172.7</c:v>
                </c:pt>
                <c:pt idx="6142">
                  <c:v>172.7</c:v>
                </c:pt>
                <c:pt idx="6143">
                  <c:v>172.6</c:v>
                </c:pt>
                <c:pt idx="6144">
                  <c:v>172.6</c:v>
                </c:pt>
                <c:pt idx="6145">
                  <c:v>172.5</c:v>
                </c:pt>
                <c:pt idx="6146">
                  <c:v>172.5</c:v>
                </c:pt>
                <c:pt idx="6147">
                  <c:v>172.5</c:v>
                </c:pt>
                <c:pt idx="6148">
                  <c:v>172.5</c:v>
                </c:pt>
                <c:pt idx="6149">
                  <c:v>172.4</c:v>
                </c:pt>
                <c:pt idx="6150">
                  <c:v>172.3</c:v>
                </c:pt>
                <c:pt idx="6151">
                  <c:v>172.3</c:v>
                </c:pt>
                <c:pt idx="6152">
                  <c:v>172.2</c:v>
                </c:pt>
                <c:pt idx="6153">
                  <c:v>172.2</c:v>
                </c:pt>
                <c:pt idx="6154">
                  <c:v>172.1</c:v>
                </c:pt>
                <c:pt idx="6155">
                  <c:v>172.1</c:v>
                </c:pt>
                <c:pt idx="6156">
                  <c:v>172.1</c:v>
                </c:pt>
                <c:pt idx="6157">
                  <c:v>172.1</c:v>
                </c:pt>
                <c:pt idx="6158">
                  <c:v>172</c:v>
                </c:pt>
                <c:pt idx="6159">
                  <c:v>172</c:v>
                </c:pt>
                <c:pt idx="6160">
                  <c:v>172</c:v>
                </c:pt>
                <c:pt idx="6161">
                  <c:v>171.8</c:v>
                </c:pt>
                <c:pt idx="6162">
                  <c:v>171.8</c:v>
                </c:pt>
                <c:pt idx="6163">
                  <c:v>171.8</c:v>
                </c:pt>
                <c:pt idx="6164">
                  <c:v>171.8</c:v>
                </c:pt>
                <c:pt idx="6165">
                  <c:v>171.7</c:v>
                </c:pt>
                <c:pt idx="6166">
                  <c:v>171.7</c:v>
                </c:pt>
                <c:pt idx="6167">
                  <c:v>171.7</c:v>
                </c:pt>
                <c:pt idx="6168">
                  <c:v>171.6</c:v>
                </c:pt>
                <c:pt idx="6169">
                  <c:v>171.5</c:v>
                </c:pt>
                <c:pt idx="6170">
                  <c:v>171.5</c:v>
                </c:pt>
                <c:pt idx="6171">
                  <c:v>171.4</c:v>
                </c:pt>
                <c:pt idx="6172">
                  <c:v>171.5</c:v>
                </c:pt>
                <c:pt idx="6173">
                  <c:v>171.4</c:v>
                </c:pt>
                <c:pt idx="6174">
                  <c:v>171.3</c:v>
                </c:pt>
                <c:pt idx="6175">
                  <c:v>171.3</c:v>
                </c:pt>
                <c:pt idx="6176">
                  <c:v>171.3</c:v>
                </c:pt>
                <c:pt idx="6177">
                  <c:v>171.2</c:v>
                </c:pt>
                <c:pt idx="6178">
                  <c:v>171.1</c:v>
                </c:pt>
                <c:pt idx="6179">
                  <c:v>171.1</c:v>
                </c:pt>
                <c:pt idx="6180">
                  <c:v>171.1</c:v>
                </c:pt>
                <c:pt idx="6181">
                  <c:v>171.1</c:v>
                </c:pt>
                <c:pt idx="6182">
                  <c:v>171</c:v>
                </c:pt>
                <c:pt idx="6183">
                  <c:v>171</c:v>
                </c:pt>
                <c:pt idx="6184">
                  <c:v>171</c:v>
                </c:pt>
                <c:pt idx="6185">
                  <c:v>170.9</c:v>
                </c:pt>
                <c:pt idx="6186">
                  <c:v>170.9</c:v>
                </c:pt>
                <c:pt idx="6187">
                  <c:v>170.8</c:v>
                </c:pt>
                <c:pt idx="6188">
                  <c:v>170.8</c:v>
                </c:pt>
                <c:pt idx="6189">
                  <c:v>170.8</c:v>
                </c:pt>
                <c:pt idx="6190">
                  <c:v>170.7</c:v>
                </c:pt>
                <c:pt idx="6191">
                  <c:v>170.7</c:v>
                </c:pt>
                <c:pt idx="6192">
                  <c:v>170.7</c:v>
                </c:pt>
                <c:pt idx="6193">
                  <c:v>170.6</c:v>
                </c:pt>
                <c:pt idx="6194">
                  <c:v>170.6</c:v>
                </c:pt>
                <c:pt idx="6195">
                  <c:v>170.5</c:v>
                </c:pt>
                <c:pt idx="6196">
                  <c:v>170.5</c:v>
                </c:pt>
                <c:pt idx="6197">
                  <c:v>170.4</c:v>
                </c:pt>
                <c:pt idx="6198">
                  <c:v>170.4</c:v>
                </c:pt>
                <c:pt idx="6199">
                  <c:v>170.3</c:v>
                </c:pt>
                <c:pt idx="6200">
                  <c:v>170.3</c:v>
                </c:pt>
                <c:pt idx="6201">
                  <c:v>170.3</c:v>
                </c:pt>
                <c:pt idx="6202">
                  <c:v>170.2</c:v>
                </c:pt>
                <c:pt idx="6203">
                  <c:v>170.2</c:v>
                </c:pt>
                <c:pt idx="6204">
                  <c:v>170.2</c:v>
                </c:pt>
                <c:pt idx="6205">
                  <c:v>170</c:v>
                </c:pt>
                <c:pt idx="6206">
                  <c:v>170.1</c:v>
                </c:pt>
                <c:pt idx="6207">
                  <c:v>170</c:v>
                </c:pt>
                <c:pt idx="6208">
                  <c:v>170</c:v>
                </c:pt>
                <c:pt idx="6209">
                  <c:v>170</c:v>
                </c:pt>
                <c:pt idx="6210">
                  <c:v>169.9</c:v>
                </c:pt>
                <c:pt idx="6211">
                  <c:v>169.8</c:v>
                </c:pt>
                <c:pt idx="6212">
                  <c:v>169.8</c:v>
                </c:pt>
                <c:pt idx="6213">
                  <c:v>169.9</c:v>
                </c:pt>
                <c:pt idx="6214">
                  <c:v>169.8</c:v>
                </c:pt>
                <c:pt idx="6215">
                  <c:v>169.8</c:v>
                </c:pt>
                <c:pt idx="6216">
                  <c:v>169.7</c:v>
                </c:pt>
                <c:pt idx="6217">
                  <c:v>169.7</c:v>
                </c:pt>
                <c:pt idx="6218">
                  <c:v>169.6</c:v>
                </c:pt>
                <c:pt idx="6219">
                  <c:v>169.6</c:v>
                </c:pt>
                <c:pt idx="6220">
                  <c:v>169.5</c:v>
                </c:pt>
                <c:pt idx="6221">
                  <c:v>169.5</c:v>
                </c:pt>
                <c:pt idx="6222">
                  <c:v>169.5</c:v>
                </c:pt>
                <c:pt idx="6223">
                  <c:v>169.4</c:v>
                </c:pt>
                <c:pt idx="6224">
                  <c:v>169.4</c:v>
                </c:pt>
                <c:pt idx="6225">
                  <c:v>169.3</c:v>
                </c:pt>
                <c:pt idx="6226">
                  <c:v>169.3</c:v>
                </c:pt>
                <c:pt idx="6227">
                  <c:v>169.2</c:v>
                </c:pt>
                <c:pt idx="6228">
                  <c:v>169.2</c:v>
                </c:pt>
                <c:pt idx="6229">
                  <c:v>169.2</c:v>
                </c:pt>
                <c:pt idx="6230">
                  <c:v>169.2</c:v>
                </c:pt>
                <c:pt idx="6231">
                  <c:v>169.1</c:v>
                </c:pt>
                <c:pt idx="6232">
                  <c:v>169</c:v>
                </c:pt>
                <c:pt idx="6233">
                  <c:v>169</c:v>
                </c:pt>
                <c:pt idx="6234">
                  <c:v>169</c:v>
                </c:pt>
                <c:pt idx="6235">
                  <c:v>168.9</c:v>
                </c:pt>
                <c:pt idx="6236">
                  <c:v>168.9</c:v>
                </c:pt>
                <c:pt idx="6237">
                  <c:v>168.8</c:v>
                </c:pt>
                <c:pt idx="6238">
                  <c:v>168.8</c:v>
                </c:pt>
                <c:pt idx="6239">
                  <c:v>168.7</c:v>
                </c:pt>
                <c:pt idx="6240">
                  <c:v>168.8</c:v>
                </c:pt>
                <c:pt idx="6241">
                  <c:v>168.7</c:v>
                </c:pt>
                <c:pt idx="6242">
                  <c:v>168.7</c:v>
                </c:pt>
                <c:pt idx="6243">
                  <c:v>168.6</c:v>
                </c:pt>
                <c:pt idx="6244">
                  <c:v>168.5</c:v>
                </c:pt>
                <c:pt idx="6245">
                  <c:v>168.5</c:v>
                </c:pt>
                <c:pt idx="6246">
                  <c:v>168.5</c:v>
                </c:pt>
                <c:pt idx="6247">
                  <c:v>168.5</c:v>
                </c:pt>
                <c:pt idx="6248">
                  <c:v>168.4</c:v>
                </c:pt>
                <c:pt idx="6249">
                  <c:v>168.4</c:v>
                </c:pt>
                <c:pt idx="6250">
                  <c:v>168.4</c:v>
                </c:pt>
                <c:pt idx="6251">
                  <c:v>168.4</c:v>
                </c:pt>
                <c:pt idx="6252">
                  <c:v>168.3</c:v>
                </c:pt>
                <c:pt idx="6253">
                  <c:v>168.2</c:v>
                </c:pt>
                <c:pt idx="6254">
                  <c:v>168.2</c:v>
                </c:pt>
                <c:pt idx="6255">
                  <c:v>168.2</c:v>
                </c:pt>
                <c:pt idx="6256">
                  <c:v>168.1</c:v>
                </c:pt>
                <c:pt idx="6257">
                  <c:v>168</c:v>
                </c:pt>
                <c:pt idx="6258">
                  <c:v>168</c:v>
                </c:pt>
                <c:pt idx="6259">
                  <c:v>168</c:v>
                </c:pt>
                <c:pt idx="6260">
                  <c:v>167.9</c:v>
                </c:pt>
                <c:pt idx="6261">
                  <c:v>167.9</c:v>
                </c:pt>
                <c:pt idx="6262">
                  <c:v>167.8</c:v>
                </c:pt>
                <c:pt idx="6263">
                  <c:v>167.8</c:v>
                </c:pt>
                <c:pt idx="6264">
                  <c:v>167.7</c:v>
                </c:pt>
                <c:pt idx="6265">
                  <c:v>167.7</c:v>
                </c:pt>
                <c:pt idx="6266">
                  <c:v>167.7</c:v>
                </c:pt>
                <c:pt idx="6267">
                  <c:v>167.7</c:v>
                </c:pt>
                <c:pt idx="6268">
                  <c:v>167.7</c:v>
                </c:pt>
                <c:pt idx="6269">
                  <c:v>167.5</c:v>
                </c:pt>
                <c:pt idx="6270">
                  <c:v>167.6</c:v>
                </c:pt>
                <c:pt idx="6271">
                  <c:v>167.5</c:v>
                </c:pt>
                <c:pt idx="6272">
                  <c:v>167.5</c:v>
                </c:pt>
                <c:pt idx="6273">
                  <c:v>167.4</c:v>
                </c:pt>
                <c:pt idx="6274">
                  <c:v>167.4</c:v>
                </c:pt>
                <c:pt idx="6275">
                  <c:v>167.3</c:v>
                </c:pt>
                <c:pt idx="6276">
                  <c:v>167.2</c:v>
                </c:pt>
                <c:pt idx="6277">
                  <c:v>167.2</c:v>
                </c:pt>
                <c:pt idx="6278">
                  <c:v>167.2</c:v>
                </c:pt>
                <c:pt idx="6279">
                  <c:v>167.2</c:v>
                </c:pt>
                <c:pt idx="6280">
                  <c:v>167.2</c:v>
                </c:pt>
                <c:pt idx="6281">
                  <c:v>167.1</c:v>
                </c:pt>
                <c:pt idx="6282">
                  <c:v>167</c:v>
                </c:pt>
                <c:pt idx="6283">
                  <c:v>167</c:v>
                </c:pt>
                <c:pt idx="6284">
                  <c:v>167</c:v>
                </c:pt>
                <c:pt idx="6285">
                  <c:v>166.9</c:v>
                </c:pt>
                <c:pt idx="6286">
                  <c:v>166.9</c:v>
                </c:pt>
                <c:pt idx="6287">
                  <c:v>166.8</c:v>
                </c:pt>
                <c:pt idx="6288">
                  <c:v>166.8</c:v>
                </c:pt>
                <c:pt idx="6289">
                  <c:v>166.7</c:v>
                </c:pt>
                <c:pt idx="6290">
                  <c:v>166.8</c:v>
                </c:pt>
                <c:pt idx="6291">
                  <c:v>166.7</c:v>
                </c:pt>
                <c:pt idx="6292">
                  <c:v>166.7</c:v>
                </c:pt>
                <c:pt idx="6293">
                  <c:v>166.7</c:v>
                </c:pt>
                <c:pt idx="6294">
                  <c:v>166.6</c:v>
                </c:pt>
                <c:pt idx="6295">
                  <c:v>166.5</c:v>
                </c:pt>
                <c:pt idx="6296">
                  <c:v>166.5</c:v>
                </c:pt>
                <c:pt idx="6297">
                  <c:v>166.5</c:v>
                </c:pt>
                <c:pt idx="6298">
                  <c:v>166.4</c:v>
                </c:pt>
                <c:pt idx="6299">
                  <c:v>166.4</c:v>
                </c:pt>
                <c:pt idx="6300">
                  <c:v>166.4</c:v>
                </c:pt>
                <c:pt idx="6301">
                  <c:v>166.4</c:v>
                </c:pt>
                <c:pt idx="6302">
                  <c:v>166.3</c:v>
                </c:pt>
                <c:pt idx="6303">
                  <c:v>166.2</c:v>
                </c:pt>
                <c:pt idx="6304">
                  <c:v>166.1</c:v>
                </c:pt>
                <c:pt idx="6305">
                  <c:v>166.1</c:v>
                </c:pt>
                <c:pt idx="6306">
                  <c:v>166.1</c:v>
                </c:pt>
                <c:pt idx="6307">
                  <c:v>166.1</c:v>
                </c:pt>
                <c:pt idx="6308">
                  <c:v>166.1</c:v>
                </c:pt>
                <c:pt idx="6309">
                  <c:v>166</c:v>
                </c:pt>
                <c:pt idx="6310">
                  <c:v>166</c:v>
                </c:pt>
                <c:pt idx="6311">
                  <c:v>166</c:v>
                </c:pt>
                <c:pt idx="6312">
                  <c:v>165.9</c:v>
                </c:pt>
                <c:pt idx="6313">
                  <c:v>165.8</c:v>
                </c:pt>
                <c:pt idx="6314">
                  <c:v>165.7</c:v>
                </c:pt>
                <c:pt idx="6315">
                  <c:v>165.7</c:v>
                </c:pt>
                <c:pt idx="6316">
                  <c:v>165.7</c:v>
                </c:pt>
                <c:pt idx="6317">
                  <c:v>165.7</c:v>
                </c:pt>
                <c:pt idx="6318">
                  <c:v>165.7</c:v>
                </c:pt>
                <c:pt idx="6319">
                  <c:v>165.6</c:v>
                </c:pt>
                <c:pt idx="6320">
                  <c:v>165.6</c:v>
                </c:pt>
                <c:pt idx="6321">
                  <c:v>165.6</c:v>
                </c:pt>
                <c:pt idx="6322">
                  <c:v>165.5</c:v>
                </c:pt>
                <c:pt idx="6323">
                  <c:v>165.5</c:v>
                </c:pt>
                <c:pt idx="6324">
                  <c:v>165.4</c:v>
                </c:pt>
                <c:pt idx="6325">
                  <c:v>165.4</c:v>
                </c:pt>
                <c:pt idx="6326">
                  <c:v>165.4</c:v>
                </c:pt>
                <c:pt idx="6327">
                  <c:v>165.4</c:v>
                </c:pt>
                <c:pt idx="6328">
                  <c:v>165.3</c:v>
                </c:pt>
                <c:pt idx="6329">
                  <c:v>165.2</c:v>
                </c:pt>
                <c:pt idx="6330">
                  <c:v>165.2</c:v>
                </c:pt>
                <c:pt idx="6331">
                  <c:v>165.2</c:v>
                </c:pt>
                <c:pt idx="6332">
                  <c:v>165.2</c:v>
                </c:pt>
                <c:pt idx="6333">
                  <c:v>165.1</c:v>
                </c:pt>
                <c:pt idx="6334">
                  <c:v>165.1</c:v>
                </c:pt>
                <c:pt idx="6335">
                  <c:v>165</c:v>
                </c:pt>
                <c:pt idx="6336">
                  <c:v>165</c:v>
                </c:pt>
                <c:pt idx="6337">
                  <c:v>164.9</c:v>
                </c:pt>
                <c:pt idx="6338">
                  <c:v>164.9</c:v>
                </c:pt>
                <c:pt idx="6339">
                  <c:v>164.9</c:v>
                </c:pt>
                <c:pt idx="6340">
                  <c:v>164.8</c:v>
                </c:pt>
                <c:pt idx="6341">
                  <c:v>164.8</c:v>
                </c:pt>
                <c:pt idx="6342">
                  <c:v>164.7</c:v>
                </c:pt>
                <c:pt idx="6343">
                  <c:v>164.7</c:v>
                </c:pt>
                <c:pt idx="6344">
                  <c:v>164.7</c:v>
                </c:pt>
                <c:pt idx="6345">
                  <c:v>164.6</c:v>
                </c:pt>
                <c:pt idx="6346">
                  <c:v>164.6</c:v>
                </c:pt>
                <c:pt idx="6347">
                  <c:v>164.6</c:v>
                </c:pt>
                <c:pt idx="6348">
                  <c:v>164.6</c:v>
                </c:pt>
                <c:pt idx="6349">
                  <c:v>164.5</c:v>
                </c:pt>
                <c:pt idx="6350">
                  <c:v>164.4</c:v>
                </c:pt>
                <c:pt idx="6351">
                  <c:v>164.4</c:v>
                </c:pt>
                <c:pt idx="6352">
                  <c:v>164.4</c:v>
                </c:pt>
                <c:pt idx="6353">
                  <c:v>164.3</c:v>
                </c:pt>
                <c:pt idx="6354">
                  <c:v>164.3</c:v>
                </c:pt>
                <c:pt idx="6355">
                  <c:v>164.2</c:v>
                </c:pt>
                <c:pt idx="6356">
                  <c:v>164.2</c:v>
                </c:pt>
                <c:pt idx="6357">
                  <c:v>164.2</c:v>
                </c:pt>
                <c:pt idx="6358">
                  <c:v>164.1</c:v>
                </c:pt>
                <c:pt idx="6359">
                  <c:v>164.1</c:v>
                </c:pt>
                <c:pt idx="6360">
                  <c:v>164.1</c:v>
                </c:pt>
                <c:pt idx="6361">
                  <c:v>164.1</c:v>
                </c:pt>
                <c:pt idx="6362">
                  <c:v>163.9</c:v>
                </c:pt>
                <c:pt idx="6363">
                  <c:v>163.9</c:v>
                </c:pt>
                <c:pt idx="6364">
                  <c:v>163.9</c:v>
                </c:pt>
                <c:pt idx="6365">
                  <c:v>163.9</c:v>
                </c:pt>
                <c:pt idx="6366">
                  <c:v>163.80000000000001</c:v>
                </c:pt>
                <c:pt idx="6367">
                  <c:v>163.80000000000001</c:v>
                </c:pt>
                <c:pt idx="6368">
                  <c:v>163.80000000000001</c:v>
                </c:pt>
                <c:pt idx="6369">
                  <c:v>163.80000000000001</c:v>
                </c:pt>
                <c:pt idx="6370">
                  <c:v>163.6</c:v>
                </c:pt>
                <c:pt idx="6371">
                  <c:v>163.6</c:v>
                </c:pt>
                <c:pt idx="6372">
                  <c:v>163.6</c:v>
                </c:pt>
                <c:pt idx="6373">
                  <c:v>163.6</c:v>
                </c:pt>
                <c:pt idx="6374">
                  <c:v>163.6</c:v>
                </c:pt>
                <c:pt idx="6375">
                  <c:v>163.5</c:v>
                </c:pt>
                <c:pt idx="6376">
                  <c:v>163.4</c:v>
                </c:pt>
                <c:pt idx="6377">
                  <c:v>163.4</c:v>
                </c:pt>
                <c:pt idx="6378">
                  <c:v>163.4</c:v>
                </c:pt>
                <c:pt idx="6379">
                  <c:v>163.4</c:v>
                </c:pt>
                <c:pt idx="6380">
                  <c:v>163.30000000000001</c:v>
                </c:pt>
                <c:pt idx="6381">
                  <c:v>163.30000000000001</c:v>
                </c:pt>
                <c:pt idx="6382">
                  <c:v>163.30000000000001</c:v>
                </c:pt>
                <c:pt idx="6383">
                  <c:v>163.1</c:v>
                </c:pt>
                <c:pt idx="6384">
                  <c:v>163.1</c:v>
                </c:pt>
                <c:pt idx="6385">
                  <c:v>163.1</c:v>
                </c:pt>
                <c:pt idx="6386">
                  <c:v>163.1</c:v>
                </c:pt>
                <c:pt idx="6387">
                  <c:v>163</c:v>
                </c:pt>
                <c:pt idx="6388">
                  <c:v>163</c:v>
                </c:pt>
                <c:pt idx="6389">
                  <c:v>163</c:v>
                </c:pt>
                <c:pt idx="6390">
                  <c:v>162.9</c:v>
                </c:pt>
                <c:pt idx="6391">
                  <c:v>162.9</c:v>
                </c:pt>
                <c:pt idx="6392">
                  <c:v>162.80000000000001</c:v>
                </c:pt>
                <c:pt idx="6393">
                  <c:v>162.80000000000001</c:v>
                </c:pt>
                <c:pt idx="6394">
                  <c:v>162.80000000000001</c:v>
                </c:pt>
                <c:pt idx="6395">
                  <c:v>162.69999999999999</c:v>
                </c:pt>
                <c:pt idx="6396">
                  <c:v>162.6</c:v>
                </c:pt>
                <c:pt idx="6397">
                  <c:v>162.6</c:v>
                </c:pt>
                <c:pt idx="6398">
                  <c:v>162.6</c:v>
                </c:pt>
                <c:pt idx="6399">
                  <c:v>162.6</c:v>
                </c:pt>
                <c:pt idx="6400">
                  <c:v>162.6</c:v>
                </c:pt>
                <c:pt idx="6401">
                  <c:v>162.6</c:v>
                </c:pt>
                <c:pt idx="6402">
                  <c:v>162.4</c:v>
                </c:pt>
                <c:pt idx="6403">
                  <c:v>162.4</c:v>
                </c:pt>
                <c:pt idx="6404">
                  <c:v>162.4</c:v>
                </c:pt>
                <c:pt idx="6405">
                  <c:v>162.4</c:v>
                </c:pt>
                <c:pt idx="6406">
                  <c:v>162.30000000000001</c:v>
                </c:pt>
                <c:pt idx="6407">
                  <c:v>162.30000000000001</c:v>
                </c:pt>
                <c:pt idx="6408">
                  <c:v>162.19999999999999</c:v>
                </c:pt>
                <c:pt idx="6409">
                  <c:v>162.19999999999999</c:v>
                </c:pt>
                <c:pt idx="6410">
                  <c:v>162.1</c:v>
                </c:pt>
                <c:pt idx="6411">
                  <c:v>162.1</c:v>
                </c:pt>
                <c:pt idx="6412">
                  <c:v>162.1</c:v>
                </c:pt>
                <c:pt idx="6413">
                  <c:v>162</c:v>
                </c:pt>
                <c:pt idx="6414">
                  <c:v>162</c:v>
                </c:pt>
                <c:pt idx="6415">
                  <c:v>161.9</c:v>
                </c:pt>
                <c:pt idx="6416">
                  <c:v>161.9</c:v>
                </c:pt>
                <c:pt idx="6417">
                  <c:v>161.9</c:v>
                </c:pt>
                <c:pt idx="6418">
                  <c:v>161.9</c:v>
                </c:pt>
                <c:pt idx="6419">
                  <c:v>161.80000000000001</c:v>
                </c:pt>
                <c:pt idx="6420">
                  <c:v>161.69999999999999</c:v>
                </c:pt>
                <c:pt idx="6421">
                  <c:v>161.69999999999999</c:v>
                </c:pt>
                <c:pt idx="6422">
                  <c:v>161.6</c:v>
                </c:pt>
                <c:pt idx="6423">
                  <c:v>161.6</c:v>
                </c:pt>
                <c:pt idx="6424">
                  <c:v>161.6</c:v>
                </c:pt>
                <c:pt idx="6425">
                  <c:v>161.5</c:v>
                </c:pt>
                <c:pt idx="6426">
                  <c:v>161.5</c:v>
                </c:pt>
                <c:pt idx="6427">
                  <c:v>161.5</c:v>
                </c:pt>
                <c:pt idx="6428">
                  <c:v>161.5</c:v>
                </c:pt>
                <c:pt idx="6429">
                  <c:v>161.30000000000001</c:v>
                </c:pt>
                <c:pt idx="6430">
                  <c:v>161.4</c:v>
                </c:pt>
                <c:pt idx="6431">
                  <c:v>161.30000000000001</c:v>
                </c:pt>
                <c:pt idx="6432">
                  <c:v>161.30000000000001</c:v>
                </c:pt>
                <c:pt idx="6433">
                  <c:v>161.19999999999999</c:v>
                </c:pt>
                <c:pt idx="6434">
                  <c:v>161.1</c:v>
                </c:pt>
                <c:pt idx="6435">
                  <c:v>161.1</c:v>
                </c:pt>
                <c:pt idx="6436">
                  <c:v>161.1</c:v>
                </c:pt>
                <c:pt idx="6437">
                  <c:v>161.1</c:v>
                </c:pt>
                <c:pt idx="6438">
                  <c:v>161.1</c:v>
                </c:pt>
                <c:pt idx="6439">
                  <c:v>161</c:v>
                </c:pt>
                <c:pt idx="6440">
                  <c:v>161</c:v>
                </c:pt>
                <c:pt idx="6441">
                  <c:v>161</c:v>
                </c:pt>
                <c:pt idx="6442">
                  <c:v>160.80000000000001</c:v>
                </c:pt>
                <c:pt idx="6443">
                  <c:v>160.80000000000001</c:v>
                </c:pt>
                <c:pt idx="6444">
                  <c:v>160.80000000000001</c:v>
                </c:pt>
                <c:pt idx="6445">
                  <c:v>160.80000000000001</c:v>
                </c:pt>
                <c:pt idx="6446">
                  <c:v>160.69999999999999</c:v>
                </c:pt>
                <c:pt idx="6447">
                  <c:v>160.69999999999999</c:v>
                </c:pt>
                <c:pt idx="6448">
                  <c:v>160.6</c:v>
                </c:pt>
                <c:pt idx="6449">
                  <c:v>160.69999999999999</c:v>
                </c:pt>
                <c:pt idx="6450">
                  <c:v>160.6</c:v>
                </c:pt>
                <c:pt idx="6451">
                  <c:v>160.6</c:v>
                </c:pt>
                <c:pt idx="6452">
                  <c:v>160.5</c:v>
                </c:pt>
                <c:pt idx="6453">
                  <c:v>160.5</c:v>
                </c:pt>
                <c:pt idx="6454">
                  <c:v>160.5</c:v>
                </c:pt>
                <c:pt idx="6455">
                  <c:v>160.4</c:v>
                </c:pt>
                <c:pt idx="6456">
                  <c:v>160.4</c:v>
                </c:pt>
                <c:pt idx="6457">
                  <c:v>160.30000000000001</c:v>
                </c:pt>
                <c:pt idx="6458">
                  <c:v>160.19999999999999</c:v>
                </c:pt>
                <c:pt idx="6459">
                  <c:v>160.19999999999999</c:v>
                </c:pt>
                <c:pt idx="6460">
                  <c:v>160.19999999999999</c:v>
                </c:pt>
                <c:pt idx="6461">
                  <c:v>160.19999999999999</c:v>
                </c:pt>
                <c:pt idx="6462">
                  <c:v>160.19999999999999</c:v>
                </c:pt>
                <c:pt idx="6463">
                  <c:v>160.1</c:v>
                </c:pt>
                <c:pt idx="6464">
                  <c:v>160</c:v>
                </c:pt>
                <c:pt idx="6465">
                  <c:v>160</c:v>
                </c:pt>
                <c:pt idx="6466">
                  <c:v>160</c:v>
                </c:pt>
                <c:pt idx="6467">
                  <c:v>160</c:v>
                </c:pt>
                <c:pt idx="6468">
                  <c:v>159.9</c:v>
                </c:pt>
                <c:pt idx="6469">
                  <c:v>159.9</c:v>
                </c:pt>
                <c:pt idx="6470">
                  <c:v>159.80000000000001</c:v>
                </c:pt>
                <c:pt idx="6471">
                  <c:v>159.80000000000001</c:v>
                </c:pt>
                <c:pt idx="6472">
                  <c:v>159.80000000000001</c:v>
                </c:pt>
                <c:pt idx="6473">
                  <c:v>159.69999999999999</c:v>
                </c:pt>
                <c:pt idx="6474">
                  <c:v>159.69999999999999</c:v>
                </c:pt>
                <c:pt idx="6475">
                  <c:v>159.6</c:v>
                </c:pt>
                <c:pt idx="6476">
                  <c:v>159.6</c:v>
                </c:pt>
                <c:pt idx="6477">
                  <c:v>159.6</c:v>
                </c:pt>
                <c:pt idx="6478">
                  <c:v>159.6</c:v>
                </c:pt>
                <c:pt idx="6479">
                  <c:v>159.5</c:v>
                </c:pt>
                <c:pt idx="6480">
                  <c:v>159.6</c:v>
                </c:pt>
                <c:pt idx="6481">
                  <c:v>159.5</c:v>
                </c:pt>
                <c:pt idx="6482">
                  <c:v>159.5</c:v>
                </c:pt>
                <c:pt idx="6483">
                  <c:v>159.4</c:v>
                </c:pt>
                <c:pt idx="6484">
                  <c:v>159.4</c:v>
                </c:pt>
                <c:pt idx="6485">
                  <c:v>159.30000000000001</c:v>
                </c:pt>
                <c:pt idx="6486">
                  <c:v>159.30000000000001</c:v>
                </c:pt>
                <c:pt idx="6487">
                  <c:v>159.30000000000001</c:v>
                </c:pt>
                <c:pt idx="6488">
                  <c:v>159.30000000000001</c:v>
                </c:pt>
                <c:pt idx="6489">
                  <c:v>159.19999999999999</c:v>
                </c:pt>
                <c:pt idx="6490">
                  <c:v>159.19999999999999</c:v>
                </c:pt>
                <c:pt idx="6491">
                  <c:v>159.1</c:v>
                </c:pt>
                <c:pt idx="6492">
                  <c:v>159.1</c:v>
                </c:pt>
                <c:pt idx="6493">
                  <c:v>159</c:v>
                </c:pt>
                <c:pt idx="6494">
                  <c:v>159</c:v>
                </c:pt>
                <c:pt idx="6495">
                  <c:v>158.9</c:v>
                </c:pt>
                <c:pt idx="6496">
                  <c:v>159</c:v>
                </c:pt>
                <c:pt idx="6497">
                  <c:v>158.80000000000001</c:v>
                </c:pt>
                <c:pt idx="6498">
                  <c:v>158.80000000000001</c:v>
                </c:pt>
                <c:pt idx="6499">
                  <c:v>158.80000000000001</c:v>
                </c:pt>
                <c:pt idx="6500">
                  <c:v>158.80000000000001</c:v>
                </c:pt>
                <c:pt idx="6501">
                  <c:v>158.80000000000001</c:v>
                </c:pt>
                <c:pt idx="6502">
                  <c:v>158.69999999999999</c:v>
                </c:pt>
                <c:pt idx="6503">
                  <c:v>158.69999999999999</c:v>
                </c:pt>
                <c:pt idx="6504">
                  <c:v>158.69999999999999</c:v>
                </c:pt>
                <c:pt idx="6505">
                  <c:v>158.6</c:v>
                </c:pt>
                <c:pt idx="6506">
                  <c:v>158.5</c:v>
                </c:pt>
                <c:pt idx="6507">
                  <c:v>158.5</c:v>
                </c:pt>
                <c:pt idx="6508">
                  <c:v>158.5</c:v>
                </c:pt>
                <c:pt idx="6509">
                  <c:v>158.5</c:v>
                </c:pt>
                <c:pt idx="6510">
                  <c:v>158.5</c:v>
                </c:pt>
                <c:pt idx="6511">
                  <c:v>158.4</c:v>
                </c:pt>
                <c:pt idx="6512">
                  <c:v>158.30000000000001</c:v>
                </c:pt>
                <c:pt idx="6513">
                  <c:v>158.30000000000001</c:v>
                </c:pt>
                <c:pt idx="6514">
                  <c:v>158.30000000000001</c:v>
                </c:pt>
                <c:pt idx="6515">
                  <c:v>158.19999999999999</c:v>
                </c:pt>
                <c:pt idx="6516">
                  <c:v>158.19999999999999</c:v>
                </c:pt>
                <c:pt idx="6517">
                  <c:v>158.19999999999999</c:v>
                </c:pt>
                <c:pt idx="6518">
                  <c:v>158.19999999999999</c:v>
                </c:pt>
                <c:pt idx="6519">
                  <c:v>158.19999999999999</c:v>
                </c:pt>
                <c:pt idx="6520">
                  <c:v>158.1</c:v>
                </c:pt>
                <c:pt idx="6521">
                  <c:v>158</c:v>
                </c:pt>
                <c:pt idx="6522">
                  <c:v>158</c:v>
                </c:pt>
                <c:pt idx="6523">
                  <c:v>158</c:v>
                </c:pt>
                <c:pt idx="6524">
                  <c:v>157.80000000000001</c:v>
                </c:pt>
                <c:pt idx="6525">
                  <c:v>157.80000000000001</c:v>
                </c:pt>
                <c:pt idx="6526">
                  <c:v>157.80000000000001</c:v>
                </c:pt>
                <c:pt idx="6527">
                  <c:v>157.80000000000001</c:v>
                </c:pt>
                <c:pt idx="6528">
                  <c:v>157.80000000000001</c:v>
                </c:pt>
                <c:pt idx="6529">
                  <c:v>157.80000000000001</c:v>
                </c:pt>
                <c:pt idx="6530">
                  <c:v>157.80000000000001</c:v>
                </c:pt>
                <c:pt idx="6531">
                  <c:v>157.69999999999999</c:v>
                </c:pt>
                <c:pt idx="6532">
                  <c:v>157.69999999999999</c:v>
                </c:pt>
                <c:pt idx="6533">
                  <c:v>157.6</c:v>
                </c:pt>
                <c:pt idx="6534">
                  <c:v>157.5</c:v>
                </c:pt>
                <c:pt idx="6535">
                  <c:v>157.5</c:v>
                </c:pt>
                <c:pt idx="6536">
                  <c:v>157.5</c:v>
                </c:pt>
                <c:pt idx="6537">
                  <c:v>157.5</c:v>
                </c:pt>
                <c:pt idx="6538">
                  <c:v>157.5</c:v>
                </c:pt>
                <c:pt idx="6539">
                  <c:v>157.4</c:v>
                </c:pt>
                <c:pt idx="6540">
                  <c:v>157.30000000000001</c:v>
                </c:pt>
                <c:pt idx="6541">
                  <c:v>157.19999999999999</c:v>
                </c:pt>
                <c:pt idx="6542">
                  <c:v>157.19999999999999</c:v>
                </c:pt>
                <c:pt idx="6543">
                  <c:v>157.19999999999999</c:v>
                </c:pt>
                <c:pt idx="6544">
                  <c:v>157.19999999999999</c:v>
                </c:pt>
                <c:pt idx="6545">
                  <c:v>157.19999999999999</c:v>
                </c:pt>
                <c:pt idx="6546">
                  <c:v>157.1</c:v>
                </c:pt>
                <c:pt idx="6547">
                  <c:v>157</c:v>
                </c:pt>
                <c:pt idx="6548">
                  <c:v>157</c:v>
                </c:pt>
                <c:pt idx="6549">
                  <c:v>157</c:v>
                </c:pt>
                <c:pt idx="6550">
                  <c:v>157</c:v>
                </c:pt>
                <c:pt idx="6551">
                  <c:v>157</c:v>
                </c:pt>
                <c:pt idx="6552">
                  <c:v>156.9</c:v>
                </c:pt>
                <c:pt idx="6553">
                  <c:v>156.80000000000001</c:v>
                </c:pt>
                <c:pt idx="6554">
                  <c:v>156.9</c:v>
                </c:pt>
                <c:pt idx="6555">
                  <c:v>156.80000000000001</c:v>
                </c:pt>
                <c:pt idx="6556">
                  <c:v>156.69999999999999</c:v>
                </c:pt>
                <c:pt idx="6557">
                  <c:v>156.69999999999999</c:v>
                </c:pt>
                <c:pt idx="6558">
                  <c:v>156.69999999999999</c:v>
                </c:pt>
                <c:pt idx="6559">
                  <c:v>156.6</c:v>
                </c:pt>
                <c:pt idx="6560">
                  <c:v>156.6</c:v>
                </c:pt>
                <c:pt idx="6561">
                  <c:v>156.5</c:v>
                </c:pt>
                <c:pt idx="6562">
                  <c:v>156.5</c:v>
                </c:pt>
                <c:pt idx="6563">
                  <c:v>156.5</c:v>
                </c:pt>
                <c:pt idx="6564">
                  <c:v>156.5</c:v>
                </c:pt>
                <c:pt idx="6565">
                  <c:v>156.4</c:v>
                </c:pt>
                <c:pt idx="6566">
                  <c:v>156.4</c:v>
                </c:pt>
                <c:pt idx="6567">
                  <c:v>156.4</c:v>
                </c:pt>
                <c:pt idx="6568">
                  <c:v>156.4</c:v>
                </c:pt>
                <c:pt idx="6569">
                  <c:v>156.19999999999999</c:v>
                </c:pt>
                <c:pt idx="6570">
                  <c:v>156.19999999999999</c:v>
                </c:pt>
                <c:pt idx="6571">
                  <c:v>156.19999999999999</c:v>
                </c:pt>
                <c:pt idx="6572">
                  <c:v>156.19999999999999</c:v>
                </c:pt>
                <c:pt idx="6573">
                  <c:v>156.19999999999999</c:v>
                </c:pt>
                <c:pt idx="6574">
                  <c:v>156.1</c:v>
                </c:pt>
                <c:pt idx="6575">
                  <c:v>156.1</c:v>
                </c:pt>
                <c:pt idx="6576">
                  <c:v>156</c:v>
                </c:pt>
                <c:pt idx="6577">
                  <c:v>156</c:v>
                </c:pt>
                <c:pt idx="6578">
                  <c:v>156</c:v>
                </c:pt>
                <c:pt idx="6579">
                  <c:v>156</c:v>
                </c:pt>
                <c:pt idx="6580">
                  <c:v>155.9</c:v>
                </c:pt>
                <c:pt idx="6581">
                  <c:v>155.9</c:v>
                </c:pt>
                <c:pt idx="6582">
                  <c:v>155.9</c:v>
                </c:pt>
                <c:pt idx="6583">
                  <c:v>155.80000000000001</c:v>
                </c:pt>
                <c:pt idx="6584">
                  <c:v>155.69999999999999</c:v>
                </c:pt>
                <c:pt idx="6585">
                  <c:v>155.6</c:v>
                </c:pt>
                <c:pt idx="6586">
                  <c:v>155.6</c:v>
                </c:pt>
                <c:pt idx="6587">
                  <c:v>155.6</c:v>
                </c:pt>
                <c:pt idx="6588">
                  <c:v>155.6</c:v>
                </c:pt>
                <c:pt idx="6589">
                  <c:v>155.6</c:v>
                </c:pt>
                <c:pt idx="6590">
                  <c:v>155.5</c:v>
                </c:pt>
                <c:pt idx="6591">
                  <c:v>155.4</c:v>
                </c:pt>
                <c:pt idx="6592">
                  <c:v>155.4</c:v>
                </c:pt>
                <c:pt idx="6593">
                  <c:v>155.4</c:v>
                </c:pt>
                <c:pt idx="6594">
                  <c:v>155.4</c:v>
                </c:pt>
                <c:pt idx="6595">
                  <c:v>155.30000000000001</c:v>
                </c:pt>
                <c:pt idx="6596">
                  <c:v>155.19999999999999</c:v>
                </c:pt>
                <c:pt idx="6597">
                  <c:v>155.19999999999999</c:v>
                </c:pt>
                <c:pt idx="6598">
                  <c:v>155.19999999999999</c:v>
                </c:pt>
                <c:pt idx="6599">
                  <c:v>155.19999999999999</c:v>
                </c:pt>
                <c:pt idx="6600">
                  <c:v>155.19999999999999</c:v>
                </c:pt>
                <c:pt idx="6601">
                  <c:v>155.19999999999999</c:v>
                </c:pt>
                <c:pt idx="6602">
                  <c:v>155.1</c:v>
                </c:pt>
                <c:pt idx="6603">
                  <c:v>155</c:v>
                </c:pt>
                <c:pt idx="6604">
                  <c:v>155</c:v>
                </c:pt>
                <c:pt idx="6605">
                  <c:v>155</c:v>
                </c:pt>
                <c:pt idx="6606">
                  <c:v>154.9</c:v>
                </c:pt>
                <c:pt idx="6607">
                  <c:v>154.9</c:v>
                </c:pt>
                <c:pt idx="6608">
                  <c:v>154.9</c:v>
                </c:pt>
                <c:pt idx="6609">
                  <c:v>154.80000000000001</c:v>
                </c:pt>
                <c:pt idx="6610">
                  <c:v>154.80000000000001</c:v>
                </c:pt>
                <c:pt idx="6611">
                  <c:v>154.69999999999999</c:v>
                </c:pt>
                <c:pt idx="6612">
                  <c:v>154.69999999999999</c:v>
                </c:pt>
                <c:pt idx="6613">
                  <c:v>154.69999999999999</c:v>
                </c:pt>
                <c:pt idx="6614">
                  <c:v>154.69999999999999</c:v>
                </c:pt>
                <c:pt idx="6615">
                  <c:v>154.6</c:v>
                </c:pt>
                <c:pt idx="6616">
                  <c:v>154.6</c:v>
                </c:pt>
                <c:pt idx="6617">
                  <c:v>154.5</c:v>
                </c:pt>
                <c:pt idx="6618">
                  <c:v>154.5</c:v>
                </c:pt>
                <c:pt idx="6619">
                  <c:v>154.4</c:v>
                </c:pt>
                <c:pt idx="6620">
                  <c:v>154.4</c:v>
                </c:pt>
                <c:pt idx="6621">
                  <c:v>154.4</c:v>
                </c:pt>
                <c:pt idx="6622">
                  <c:v>154.4</c:v>
                </c:pt>
                <c:pt idx="6623">
                  <c:v>154.4</c:v>
                </c:pt>
                <c:pt idx="6624">
                  <c:v>154.30000000000001</c:v>
                </c:pt>
                <c:pt idx="6625">
                  <c:v>154.19999999999999</c:v>
                </c:pt>
                <c:pt idx="6626">
                  <c:v>154.19999999999999</c:v>
                </c:pt>
                <c:pt idx="6627">
                  <c:v>154.19999999999999</c:v>
                </c:pt>
                <c:pt idx="6628">
                  <c:v>154.19999999999999</c:v>
                </c:pt>
                <c:pt idx="6629">
                  <c:v>154.19999999999999</c:v>
                </c:pt>
                <c:pt idx="6630">
                  <c:v>154.19999999999999</c:v>
                </c:pt>
                <c:pt idx="6631">
                  <c:v>154.1</c:v>
                </c:pt>
                <c:pt idx="6632">
                  <c:v>154.1</c:v>
                </c:pt>
                <c:pt idx="6633">
                  <c:v>154</c:v>
                </c:pt>
                <c:pt idx="6634">
                  <c:v>153.9</c:v>
                </c:pt>
                <c:pt idx="6635">
                  <c:v>153.9</c:v>
                </c:pt>
                <c:pt idx="6636">
                  <c:v>153.9</c:v>
                </c:pt>
                <c:pt idx="6637">
                  <c:v>153.9</c:v>
                </c:pt>
                <c:pt idx="6638">
                  <c:v>153.80000000000001</c:v>
                </c:pt>
                <c:pt idx="6639">
                  <c:v>153.80000000000001</c:v>
                </c:pt>
                <c:pt idx="6640">
                  <c:v>153.69999999999999</c:v>
                </c:pt>
                <c:pt idx="6641">
                  <c:v>153.69999999999999</c:v>
                </c:pt>
                <c:pt idx="6642">
                  <c:v>153.6</c:v>
                </c:pt>
                <c:pt idx="6643">
                  <c:v>153.6</c:v>
                </c:pt>
                <c:pt idx="6644">
                  <c:v>153.5</c:v>
                </c:pt>
                <c:pt idx="6645">
                  <c:v>153.5</c:v>
                </c:pt>
                <c:pt idx="6646">
                  <c:v>153.4</c:v>
                </c:pt>
                <c:pt idx="6647">
                  <c:v>153.5</c:v>
                </c:pt>
                <c:pt idx="6648">
                  <c:v>153.4</c:v>
                </c:pt>
                <c:pt idx="6649">
                  <c:v>153.4</c:v>
                </c:pt>
                <c:pt idx="6650">
                  <c:v>153.4</c:v>
                </c:pt>
                <c:pt idx="6651">
                  <c:v>153.30000000000001</c:v>
                </c:pt>
                <c:pt idx="6652">
                  <c:v>153.19999999999999</c:v>
                </c:pt>
                <c:pt idx="6653">
                  <c:v>153.19999999999999</c:v>
                </c:pt>
                <c:pt idx="6654">
                  <c:v>153.19999999999999</c:v>
                </c:pt>
                <c:pt idx="6655">
                  <c:v>153.1</c:v>
                </c:pt>
                <c:pt idx="6656">
                  <c:v>153.19999999999999</c:v>
                </c:pt>
                <c:pt idx="6657">
                  <c:v>153.1</c:v>
                </c:pt>
                <c:pt idx="6658">
                  <c:v>153.1</c:v>
                </c:pt>
                <c:pt idx="6659">
                  <c:v>153.1</c:v>
                </c:pt>
                <c:pt idx="6660">
                  <c:v>153</c:v>
                </c:pt>
                <c:pt idx="6661">
                  <c:v>153.1</c:v>
                </c:pt>
                <c:pt idx="6662">
                  <c:v>153</c:v>
                </c:pt>
                <c:pt idx="6663">
                  <c:v>152.9</c:v>
                </c:pt>
                <c:pt idx="6664">
                  <c:v>152.9</c:v>
                </c:pt>
                <c:pt idx="6665">
                  <c:v>152.9</c:v>
                </c:pt>
                <c:pt idx="6666">
                  <c:v>152.80000000000001</c:v>
                </c:pt>
                <c:pt idx="6667">
                  <c:v>152.69999999999999</c:v>
                </c:pt>
                <c:pt idx="6668">
                  <c:v>152.69999999999999</c:v>
                </c:pt>
                <c:pt idx="6669">
                  <c:v>152.69999999999999</c:v>
                </c:pt>
                <c:pt idx="6670">
                  <c:v>152.69999999999999</c:v>
                </c:pt>
                <c:pt idx="6671">
                  <c:v>152.69999999999999</c:v>
                </c:pt>
                <c:pt idx="6672">
                  <c:v>152.6</c:v>
                </c:pt>
                <c:pt idx="6673">
                  <c:v>152.5</c:v>
                </c:pt>
                <c:pt idx="6674">
                  <c:v>152.5</c:v>
                </c:pt>
                <c:pt idx="6675">
                  <c:v>152.5</c:v>
                </c:pt>
                <c:pt idx="6676">
                  <c:v>152.4</c:v>
                </c:pt>
                <c:pt idx="6677">
                  <c:v>152.4</c:v>
                </c:pt>
                <c:pt idx="6678">
                  <c:v>152.4</c:v>
                </c:pt>
                <c:pt idx="6679">
                  <c:v>152.4</c:v>
                </c:pt>
                <c:pt idx="6680">
                  <c:v>152.4</c:v>
                </c:pt>
                <c:pt idx="6681">
                  <c:v>152.4</c:v>
                </c:pt>
                <c:pt idx="6682">
                  <c:v>152.30000000000001</c:v>
                </c:pt>
                <c:pt idx="6683">
                  <c:v>152.19999999999999</c:v>
                </c:pt>
                <c:pt idx="6684">
                  <c:v>152.19999999999999</c:v>
                </c:pt>
                <c:pt idx="6685">
                  <c:v>152.1</c:v>
                </c:pt>
                <c:pt idx="6686">
                  <c:v>152.1</c:v>
                </c:pt>
                <c:pt idx="6687">
                  <c:v>152.1</c:v>
                </c:pt>
                <c:pt idx="6688">
                  <c:v>152</c:v>
                </c:pt>
                <c:pt idx="6689">
                  <c:v>152</c:v>
                </c:pt>
                <c:pt idx="6690">
                  <c:v>152</c:v>
                </c:pt>
                <c:pt idx="6691">
                  <c:v>151.9</c:v>
                </c:pt>
                <c:pt idx="6692">
                  <c:v>151.9</c:v>
                </c:pt>
                <c:pt idx="6693">
                  <c:v>151.9</c:v>
                </c:pt>
                <c:pt idx="6694">
                  <c:v>151.80000000000001</c:v>
                </c:pt>
                <c:pt idx="6695">
                  <c:v>151.80000000000001</c:v>
                </c:pt>
                <c:pt idx="6696">
                  <c:v>151.69999999999999</c:v>
                </c:pt>
                <c:pt idx="6697">
                  <c:v>151.69999999999999</c:v>
                </c:pt>
                <c:pt idx="6698">
                  <c:v>151.69999999999999</c:v>
                </c:pt>
                <c:pt idx="6699">
                  <c:v>151.6</c:v>
                </c:pt>
                <c:pt idx="6700">
                  <c:v>151.6</c:v>
                </c:pt>
                <c:pt idx="6701">
                  <c:v>151.6</c:v>
                </c:pt>
                <c:pt idx="6702">
                  <c:v>151.5</c:v>
                </c:pt>
                <c:pt idx="6703">
                  <c:v>151.5</c:v>
                </c:pt>
                <c:pt idx="6704">
                  <c:v>151.4</c:v>
                </c:pt>
                <c:pt idx="6705">
                  <c:v>151.4</c:v>
                </c:pt>
                <c:pt idx="6706">
                  <c:v>151.4</c:v>
                </c:pt>
                <c:pt idx="6707">
                  <c:v>151.30000000000001</c:v>
                </c:pt>
                <c:pt idx="6708">
                  <c:v>151.30000000000001</c:v>
                </c:pt>
                <c:pt idx="6709">
                  <c:v>151.30000000000001</c:v>
                </c:pt>
                <c:pt idx="6710">
                  <c:v>151.30000000000001</c:v>
                </c:pt>
                <c:pt idx="6711">
                  <c:v>151.19999999999999</c:v>
                </c:pt>
                <c:pt idx="6712">
                  <c:v>151.1</c:v>
                </c:pt>
                <c:pt idx="6713">
                  <c:v>151.1</c:v>
                </c:pt>
                <c:pt idx="6714">
                  <c:v>151.1</c:v>
                </c:pt>
                <c:pt idx="6715">
                  <c:v>151.1</c:v>
                </c:pt>
                <c:pt idx="6716">
                  <c:v>150.9</c:v>
                </c:pt>
                <c:pt idx="6717">
                  <c:v>150.9</c:v>
                </c:pt>
                <c:pt idx="6718">
                  <c:v>150.9</c:v>
                </c:pt>
                <c:pt idx="6719">
                  <c:v>150.9</c:v>
                </c:pt>
                <c:pt idx="6720">
                  <c:v>150.9</c:v>
                </c:pt>
                <c:pt idx="6721">
                  <c:v>150.80000000000001</c:v>
                </c:pt>
                <c:pt idx="6722">
                  <c:v>150.80000000000001</c:v>
                </c:pt>
                <c:pt idx="6723">
                  <c:v>150.80000000000001</c:v>
                </c:pt>
                <c:pt idx="6724">
                  <c:v>150.69999999999999</c:v>
                </c:pt>
                <c:pt idx="6725">
                  <c:v>150.6</c:v>
                </c:pt>
                <c:pt idx="6726">
                  <c:v>150.6</c:v>
                </c:pt>
                <c:pt idx="6727">
                  <c:v>150.6</c:v>
                </c:pt>
                <c:pt idx="6728">
                  <c:v>150.6</c:v>
                </c:pt>
                <c:pt idx="6729">
                  <c:v>150.5</c:v>
                </c:pt>
                <c:pt idx="6730">
                  <c:v>150.5</c:v>
                </c:pt>
                <c:pt idx="6731">
                  <c:v>150.5</c:v>
                </c:pt>
                <c:pt idx="6732">
                  <c:v>150.4</c:v>
                </c:pt>
                <c:pt idx="6733">
                  <c:v>150.4</c:v>
                </c:pt>
                <c:pt idx="6734">
                  <c:v>150.30000000000001</c:v>
                </c:pt>
                <c:pt idx="6735">
                  <c:v>150.30000000000001</c:v>
                </c:pt>
                <c:pt idx="6736">
                  <c:v>150.30000000000001</c:v>
                </c:pt>
                <c:pt idx="6737">
                  <c:v>150.30000000000001</c:v>
                </c:pt>
                <c:pt idx="6738">
                  <c:v>150.1</c:v>
                </c:pt>
                <c:pt idx="6739">
                  <c:v>150.1</c:v>
                </c:pt>
                <c:pt idx="6740">
                  <c:v>150.1</c:v>
                </c:pt>
                <c:pt idx="6741">
                  <c:v>150.1</c:v>
                </c:pt>
                <c:pt idx="6742">
                  <c:v>150.1</c:v>
                </c:pt>
                <c:pt idx="6743">
                  <c:v>150</c:v>
                </c:pt>
                <c:pt idx="6744">
                  <c:v>149.9</c:v>
                </c:pt>
                <c:pt idx="6745">
                  <c:v>149.9</c:v>
                </c:pt>
                <c:pt idx="6746">
                  <c:v>149.9</c:v>
                </c:pt>
                <c:pt idx="6747">
                  <c:v>149.80000000000001</c:v>
                </c:pt>
                <c:pt idx="6748">
                  <c:v>149.80000000000001</c:v>
                </c:pt>
                <c:pt idx="6749">
                  <c:v>149.80000000000001</c:v>
                </c:pt>
                <c:pt idx="6750">
                  <c:v>149.80000000000001</c:v>
                </c:pt>
                <c:pt idx="6751">
                  <c:v>149.80000000000001</c:v>
                </c:pt>
                <c:pt idx="6752">
                  <c:v>149.6</c:v>
                </c:pt>
                <c:pt idx="6753">
                  <c:v>149.6</c:v>
                </c:pt>
                <c:pt idx="6754">
                  <c:v>149.6</c:v>
                </c:pt>
                <c:pt idx="6755">
                  <c:v>149.5</c:v>
                </c:pt>
                <c:pt idx="6756">
                  <c:v>149.5</c:v>
                </c:pt>
                <c:pt idx="6757">
                  <c:v>149.5</c:v>
                </c:pt>
                <c:pt idx="6758">
                  <c:v>149.5</c:v>
                </c:pt>
                <c:pt idx="6759">
                  <c:v>149.5</c:v>
                </c:pt>
                <c:pt idx="6760">
                  <c:v>149.4</c:v>
                </c:pt>
                <c:pt idx="6761">
                  <c:v>149.30000000000001</c:v>
                </c:pt>
                <c:pt idx="6762">
                  <c:v>149.30000000000001</c:v>
                </c:pt>
                <c:pt idx="6763">
                  <c:v>149.30000000000001</c:v>
                </c:pt>
                <c:pt idx="6764">
                  <c:v>149.19999999999999</c:v>
                </c:pt>
                <c:pt idx="6765">
                  <c:v>149.1</c:v>
                </c:pt>
                <c:pt idx="6766">
                  <c:v>149.1</c:v>
                </c:pt>
                <c:pt idx="6767">
                  <c:v>149.1</c:v>
                </c:pt>
                <c:pt idx="6768">
                  <c:v>149.1</c:v>
                </c:pt>
                <c:pt idx="6769">
                  <c:v>149.1</c:v>
                </c:pt>
                <c:pt idx="6770">
                  <c:v>149.1</c:v>
                </c:pt>
                <c:pt idx="6771">
                  <c:v>149</c:v>
                </c:pt>
                <c:pt idx="6772">
                  <c:v>148.9</c:v>
                </c:pt>
                <c:pt idx="6773">
                  <c:v>148.9</c:v>
                </c:pt>
                <c:pt idx="6774">
                  <c:v>149</c:v>
                </c:pt>
                <c:pt idx="6775">
                  <c:v>148.9</c:v>
                </c:pt>
                <c:pt idx="6776">
                  <c:v>148.9</c:v>
                </c:pt>
                <c:pt idx="6777">
                  <c:v>148.80000000000001</c:v>
                </c:pt>
                <c:pt idx="6778">
                  <c:v>148.80000000000001</c:v>
                </c:pt>
                <c:pt idx="6779">
                  <c:v>148.80000000000001</c:v>
                </c:pt>
                <c:pt idx="6780">
                  <c:v>148.69999999999999</c:v>
                </c:pt>
                <c:pt idx="6781">
                  <c:v>148.6</c:v>
                </c:pt>
                <c:pt idx="6782">
                  <c:v>148.6</c:v>
                </c:pt>
                <c:pt idx="6783">
                  <c:v>148.6</c:v>
                </c:pt>
                <c:pt idx="6784">
                  <c:v>148.5</c:v>
                </c:pt>
                <c:pt idx="6785">
                  <c:v>148.5</c:v>
                </c:pt>
                <c:pt idx="6786">
                  <c:v>148.5</c:v>
                </c:pt>
                <c:pt idx="6787">
                  <c:v>148.5</c:v>
                </c:pt>
                <c:pt idx="6788">
                  <c:v>148.5</c:v>
                </c:pt>
                <c:pt idx="6789">
                  <c:v>148.4</c:v>
                </c:pt>
                <c:pt idx="6790">
                  <c:v>148.4</c:v>
                </c:pt>
                <c:pt idx="6791">
                  <c:v>148.4</c:v>
                </c:pt>
                <c:pt idx="6792">
                  <c:v>148.30000000000001</c:v>
                </c:pt>
                <c:pt idx="6793">
                  <c:v>148.30000000000001</c:v>
                </c:pt>
                <c:pt idx="6794">
                  <c:v>148.30000000000001</c:v>
                </c:pt>
                <c:pt idx="6795">
                  <c:v>148.30000000000001</c:v>
                </c:pt>
                <c:pt idx="6796">
                  <c:v>148.19999999999999</c:v>
                </c:pt>
                <c:pt idx="6797">
                  <c:v>148.1</c:v>
                </c:pt>
                <c:pt idx="6798">
                  <c:v>148.1</c:v>
                </c:pt>
                <c:pt idx="6799">
                  <c:v>148</c:v>
                </c:pt>
                <c:pt idx="6800">
                  <c:v>148</c:v>
                </c:pt>
                <c:pt idx="6801">
                  <c:v>148</c:v>
                </c:pt>
                <c:pt idx="6802">
                  <c:v>148</c:v>
                </c:pt>
                <c:pt idx="6803">
                  <c:v>148</c:v>
                </c:pt>
                <c:pt idx="6804">
                  <c:v>148</c:v>
                </c:pt>
                <c:pt idx="6805">
                  <c:v>147.80000000000001</c:v>
                </c:pt>
                <c:pt idx="6806">
                  <c:v>147.80000000000001</c:v>
                </c:pt>
                <c:pt idx="6807">
                  <c:v>147.69999999999999</c:v>
                </c:pt>
                <c:pt idx="6808">
                  <c:v>147.69999999999999</c:v>
                </c:pt>
                <c:pt idx="6809">
                  <c:v>147.6</c:v>
                </c:pt>
                <c:pt idx="6810">
                  <c:v>147.6</c:v>
                </c:pt>
                <c:pt idx="6811">
                  <c:v>147.6</c:v>
                </c:pt>
                <c:pt idx="6812">
                  <c:v>147.6</c:v>
                </c:pt>
                <c:pt idx="6813">
                  <c:v>147.5</c:v>
                </c:pt>
                <c:pt idx="6814">
                  <c:v>147.5</c:v>
                </c:pt>
                <c:pt idx="6815">
                  <c:v>147.5</c:v>
                </c:pt>
                <c:pt idx="6816">
                  <c:v>147.5</c:v>
                </c:pt>
                <c:pt idx="6817">
                  <c:v>147.30000000000001</c:v>
                </c:pt>
                <c:pt idx="6818">
                  <c:v>147.30000000000001</c:v>
                </c:pt>
                <c:pt idx="6819">
                  <c:v>147.4</c:v>
                </c:pt>
                <c:pt idx="6820">
                  <c:v>147.30000000000001</c:v>
                </c:pt>
                <c:pt idx="6821">
                  <c:v>147.30000000000001</c:v>
                </c:pt>
                <c:pt idx="6822">
                  <c:v>147.19999999999999</c:v>
                </c:pt>
                <c:pt idx="6823">
                  <c:v>147.30000000000001</c:v>
                </c:pt>
                <c:pt idx="6824">
                  <c:v>147.19999999999999</c:v>
                </c:pt>
                <c:pt idx="6825">
                  <c:v>147.19999999999999</c:v>
                </c:pt>
                <c:pt idx="6826">
                  <c:v>147.1</c:v>
                </c:pt>
                <c:pt idx="6827">
                  <c:v>147</c:v>
                </c:pt>
                <c:pt idx="6828">
                  <c:v>147</c:v>
                </c:pt>
                <c:pt idx="6829">
                  <c:v>147</c:v>
                </c:pt>
                <c:pt idx="6830">
                  <c:v>147</c:v>
                </c:pt>
                <c:pt idx="6831">
                  <c:v>147</c:v>
                </c:pt>
                <c:pt idx="6832">
                  <c:v>147</c:v>
                </c:pt>
                <c:pt idx="6833">
                  <c:v>146.9</c:v>
                </c:pt>
                <c:pt idx="6834">
                  <c:v>146.80000000000001</c:v>
                </c:pt>
                <c:pt idx="6835">
                  <c:v>146.80000000000001</c:v>
                </c:pt>
                <c:pt idx="6836">
                  <c:v>146.69999999999999</c:v>
                </c:pt>
                <c:pt idx="6837">
                  <c:v>146.69999999999999</c:v>
                </c:pt>
                <c:pt idx="6838">
                  <c:v>146.69999999999999</c:v>
                </c:pt>
                <c:pt idx="6839">
                  <c:v>146.69999999999999</c:v>
                </c:pt>
                <c:pt idx="6840">
                  <c:v>146.69999999999999</c:v>
                </c:pt>
                <c:pt idx="6841">
                  <c:v>146.69999999999999</c:v>
                </c:pt>
                <c:pt idx="6842">
                  <c:v>146.6</c:v>
                </c:pt>
                <c:pt idx="6843">
                  <c:v>146.6</c:v>
                </c:pt>
                <c:pt idx="6844">
                  <c:v>146.6</c:v>
                </c:pt>
                <c:pt idx="6845">
                  <c:v>146.5</c:v>
                </c:pt>
                <c:pt idx="6846">
                  <c:v>146.6</c:v>
                </c:pt>
                <c:pt idx="6847">
                  <c:v>146.4</c:v>
                </c:pt>
                <c:pt idx="6848">
                  <c:v>146.5</c:v>
                </c:pt>
                <c:pt idx="6849">
                  <c:v>146.4</c:v>
                </c:pt>
                <c:pt idx="6850">
                  <c:v>146.30000000000001</c:v>
                </c:pt>
                <c:pt idx="6851">
                  <c:v>146.30000000000001</c:v>
                </c:pt>
                <c:pt idx="6852">
                  <c:v>146.30000000000001</c:v>
                </c:pt>
                <c:pt idx="6853">
                  <c:v>146.30000000000001</c:v>
                </c:pt>
                <c:pt idx="6854">
                  <c:v>146.19999999999999</c:v>
                </c:pt>
                <c:pt idx="6855">
                  <c:v>146.19999999999999</c:v>
                </c:pt>
                <c:pt idx="6856">
                  <c:v>146.1</c:v>
                </c:pt>
                <c:pt idx="6857">
                  <c:v>146.19999999999999</c:v>
                </c:pt>
                <c:pt idx="6858">
                  <c:v>146</c:v>
                </c:pt>
                <c:pt idx="6859">
                  <c:v>146</c:v>
                </c:pt>
                <c:pt idx="6860">
                  <c:v>146</c:v>
                </c:pt>
                <c:pt idx="6861">
                  <c:v>146</c:v>
                </c:pt>
                <c:pt idx="6862">
                  <c:v>146</c:v>
                </c:pt>
                <c:pt idx="6863">
                  <c:v>145.9</c:v>
                </c:pt>
                <c:pt idx="6864">
                  <c:v>145.9</c:v>
                </c:pt>
                <c:pt idx="6865">
                  <c:v>145.80000000000001</c:v>
                </c:pt>
                <c:pt idx="6866">
                  <c:v>145.80000000000001</c:v>
                </c:pt>
                <c:pt idx="6867">
                  <c:v>145.80000000000001</c:v>
                </c:pt>
                <c:pt idx="6868">
                  <c:v>145.69999999999999</c:v>
                </c:pt>
                <c:pt idx="6869">
                  <c:v>145.69999999999999</c:v>
                </c:pt>
                <c:pt idx="6870">
                  <c:v>145.69999999999999</c:v>
                </c:pt>
                <c:pt idx="6871">
                  <c:v>145.69999999999999</c:v>
                </c:pt>
                <c:pt idx="6872">
                  <c:v>145.6</c:v>
                </c:pt>
                <c:pt idx="6873">
                  <c:v>145.6</c:v>
                </c:pt>
                <c:pt idx="6874">
                  <c:v>145.6</c:v>
                </c:pt>
                <c:pt idx="6875">
                  <c:v>145.5</c:v>
                </c:pt>
                <c:pt idx="6876">
                  <c:v>145.5</c:v>
                </c:pt>
                <c:pt idx="6877">
                  <c:v>145.5</c:v>
                </c:pt>
                <c:pt idx="6878">
                  <c:v>145.5</c:v>
                </c:pt>
                <c:pt idx="6879">
                  <c:v>145.4</c:v>
                </c:pt>
                <c:pt idx="6880">
                  <c:v>145.4</c:v>
                </c:pt>
                <c:pt idx="6881">
                  <c:v>145.19999999999999</c:v>
                </c:pt>
                <c:pt idx="6882">
                  <c:v>145.19999999999999</c:v>
                </c:pt>
                <c:pt idx="6883">
                  <c:v>145.19999999999999</c:v>
                </c:pt>
                <c:pt idx="6884">
                  <c:v>145.19999999999999</c:v>
                </c:pt>
                <c:pt idx="6885">
                  <c:v>145.19999999999999</c:v>
                </c:pt>
                <c:pt idx="6886">
                  <c:v>145.19999999999999</c:v>
                </c:pt>
                <c:pt idx="6887">
                  <c:v>145.19999999999999</c:v>
                </c:pt>
                <c:pt idx="6888">
                  <c:v>145.1</c:v>
                </c:pt>
                <c:pt idx="6889">
                  <c:v>145.1</c:v>
                </c:pt>
                <c:pt idx="6890">
                  <c:v>145</c:v>
                </c:pt>
                <c:pt idx="6891">
                  <c:v>145</c:v>
                </c:pt>
                <c:pt idx="6892">
                  <c:v>144.9</c:v>
                </c:pt>
                <c:pt idx="6893">
                  <c:v>144.9</c:v>
                </c:pt>
                <c:pt idx="6894">
                  <c:v>144.9</c:v>
                </c:pt>
                <c:pt idx="6895">
                  <c:v>144.9</c:v>
                </c:pt>
                <c:pt idx="6896">
                  <c:v>144.9</c:v>
                </c:pt>
                <c:pt idx="6897">
                  <c:v>144.80000000000001</c:v>
                </c:pt>
                <c:pt idx="6898">
                  <c:v>144.80000000000001</c:v>
                </c:pt>
                <c:pt idx="6899">
                  <c:v>144.69999999999999</c:v>
                </c:pt>
                <c:pt idx="6900">
                  <c:v>144.69999999999999</c:v>
                </c:pt>
                <c:pt idx="6901">
                  <c:v>144.5</c:v>
                </c:pt>
                <c:pt idx="6902">
                  <c:v>144.5</c:v>
                </c:pt>
                <c:pt idx="6903">
                  <c:v>144.6</c:v>
                </c:pt>
                <c:pt idx="6904">
                  <c:v>144.5</c:v>
                </c:pt>
                <c:pt idx="6905">
                  <c:v>144.5</c:v>
                </c:pt>
                <c:pt idx="6906">
                  <c:v>144.5</c:v>
                </c:pt>
                <c:pt idx="6907">
                  <c:v>144.5</c:v>
                </c:pt>
                <c:pt idx="6908">
                  <c:v>144.5</c:v>
                </c:pt>
                <c:pt idx="6909">
                  <c:v>144.4</c:v>
                </c:pt>
                <c:pt idx="6910">
                  <c:v>144.4</c:v>
                </c:pt>
                <c:pt idx="6911">
                  <c:v>144.30000000000001</c:v>
                </c:pt>
                <c:pt idx="6912">
                  <c:v>144.30000000000001</c:v>
                </c:pt>
                <c:pt idx="6913">
                  <c:v>144.30000000000001</c:v>
                </c:pt>
                <c:pt idx="6914">
                  <c:v>144.19999999999999</c:v>
                </c:pt>
                <c:pt idx="6915">
                  <c:v>144.19999999999999</c:v>
                </c:pt>
                <c:pt idx="6916">
                  <c:v>144.1</c:v>
                </c:pt>
                <c:pt idx="6917">
                  <c:v>144.1</c:v>
                </c:pt>
                <c:pt idx="6918">
                  <c:v>144.1</c:v>
                </c:pt>
                <c:pt idx="6919">
                  <c:v>144</c:v>
                </c:pt>
                <c:pt idx="6920">
                  <c:v>144</c:v>
                </c:pt>
                <c:pt idx="6921">
                  <c:v>144</c:v>
                </c:pt>
                <c:pt idx="6922">
                  <c:v>143.9</c:v>
                </c:pt>
                <c:pt idx="6923">
                  <c:v>143.9</c:v>
                </c:pt>
                <c:pt idx="6924">
                  <c:v>143.9</c:v>
                </c:pt>
                <c:pt idx="6925">
                  <c:v>143.9</c:v>
                </c:pt>
                <c:pt idx="6926">
                  <c:v>143.80000000000001</c:v>
                </c:pt>
                <c:pt idx="6927">
                  <c:v>143.80000000000001</c:v>
                </c:pt>
                <c:pt idx="6928">
                  <c:v>143.80000000000001</c:v>
                </c:pt>
                <c:pt idx="6929">
                  <c:v>143.69999999999999</c:v>
                </c:pt>
                <c:pt idx="6930">
                  <c:v>143.69999999999999</c:v>
                </c:pt>
                <c:pt idx="6931">
                  <c:v>143.6</c:v>
                </c:pt>
                <c:pt idx="6932">
                  <c:v>143.6</c:v>
                </c:pt>
                <c:pt idx="6933">
                  <c:v>143.6</c:v>
                </c:pt>
                <c:pt idx="6934">
                  <c:v>143.5</c:v>
                </c:pt>
                <c:pt idx="6935">
                  <c:v>143.5</c:v>
                </c:pt>
                <c:pt idx="6936">
                  <c:v>143.5</c:v>
                </c:pt>
                <c:pt idx="6937">
                  <c:v>143.5</c:v>
                </c:pt>
                <c:pt idx="6938">
                  <c:v>143.4</c:v>
                </c:pt>
                <c:pt idx="6939">
                  <c:v>143.4</c:v>
                </c:pt>
                <c:pt idx="6940">
                  <c:v>143.4</c:v>
                </c:pt>
                <c:pt idx="6941">
                  <c:v>143.4</c:v>
                </c:pt>
                <c:pt idx="6942">
                  <c:v>143.30000000000001</c:v>
                </c:pt>
                <c:pt idx="6943">
                  <c:v>143.19999999999999</c:v>
                </c:pt>
                <c:pt idx="6944">
                  <c:v>143.19999999999999</c:v>
                </c:pt>
                <c:pt idx="6945">
                  <c:v>143.1</c:v>
                </c:pt>
                <c:pt idx="6946">
                  <c:v>143.1</c:v>
                </c:pt>
                <c:pt idx="6947">
                  <c:v>143.1</c:v>
                </c:pt>
                <c:pt idx="6948">
                  <c:v>143</c:v>
                </c:pt>
                <c:pt idx="6949">
                  <c:v>143</c:v>
                </c:pt>
                <c:pt idx="6950">
                  <c:v>143</c:v>
                </c:pt>
                <c:pt idx="6951">
                  <c:v>142.9</c:v>
                </c:pt>
                <c:pt idx="6952">
                  <c:v>142.9</c:v>
                </c:pt>
                <c:pt idx="6953">
                  <c:v>143</c:v>
                </c:pt>
                <c:pt idx="6954">
                  <c:v>142.9</c:v>
                </c:pt>
                <c:pt idx="6955">
                  <c:v>142.9</c:v>
                </c:pt>
                <c:pt idx="6956">
                  <c:v>142.80000000000001</c:v>
                </c:pt>
                <c:pt idx="6957">
                  <c:v>142.80000000000001</c:v>
                </c:pt>
                <c:pt idx="6958">
                  <c:v>142.69999999999999</c:v>
                </c:pt>
                <c:pt idx="6959">
                  <c:v>142.69999999999999</c:v>
                </c:pt>
                <c:pt idx="6960">
                  <c:v>142.69999999999999</c:v>
                </c:pt>
                <c:pt idx="6961">
                  <c:v>142.69999999999999</c:v>
                </c:pt>
                <c:pt idx="6962">
                  <c:v>142.69999999999999</c:v>
                </c:pt>
                <c:pt idx="6963">
                  <c:v>142.6</c:v>
                </c:pt>
                <c:pt idx="6964">
                  <c:v>142.5</c:v>
                </c:pt>
                <c:pt idx="6965">
                  <c:v>142.5</c:v>
                </c:pt>
                <c:pt idx="6966">
                  <c:v>142.5</c:v>
                </c:pt>
                <c:pt idx="6967">
                  <c:v>142.4</c:v>
                </c:pt>
                <c:pt idx="6968">
                  <c:v>142.4</c:v>
                </c:pt>
                <c:pt idx="6969">
                  <c:v>142.4</c:v>
                </c:pt>
                <c:pt idx="6970">
                  <c:v>142.30000000000001</c:v>
                </c:pt>
                <c:pt idx="6971">
                  <c:v>142.30000000000001</c:v>
                </c:pt>
                <c:pt idx="6972">
                  <c:v>142.30000000000001</c:v>
                </c:pt>
                <c:pt idx="6973">
                  <c:v>142.19999999999999</c:v>
                </c:pt>
                <c:pt idx="6974">
                  <c:v>142.19999999999999</c:v>
                </c:pt>
                <c:pt idx="6975">
                  <c:v>142.1</c:v>
                </c:pt>
                <c:pt idx="6976">
                  <c:v>142.1</c:v>
                </c:pt>
                <c:pt idx="6977">
                  <c:v>142.1</c:v>
                </c:pt>
                <c:pt idx="6978">
                  <c:v>142.1</c:v>
                </c:pt>
                <c:pt idx="6979">
                  <c:v>142.1</c:v>
                </c:pt>
                <c:pt idx="6980">
                  <c:v>142</c:v>
                </c:pt>
                <c:pt idx="6981">
                  <c:v>142</c:v>
                </c:pt>
                <c:pt idx="6982">
                  <c:v>142</c:v>
                </c:pt>
                <c:pt idx="6983">
                  <c:v>141.9</c:v>
                </c:pt>
                <c:pt idx="6984">
                  <c:v>141.9</c:v>
                </c:pt>
                <c:pt idx="6985">
                  <c:v>141.9</c:v>
                </c:pt>
                <c:pt idx="6986">
                  <c:v>141.80000000000001</c:v>
                </c:pt>
                <c:pt idx="6987">
                  <c:v>141.80000000000001</c:v>
                </c:pt>
                <c:pt idx="6988">
                  <c:v>141.69999999999999</c:v>
                </c:pt>
                <c:pt idx="6989">
                  <c:v>141.69999999999999</c:v>
                </c:pt>
                <c:pt idx="6990">
                  <c:v>141.6</c:v>
                </c:pt>
                <c:pt idx="6991">
                  <c:v>141.6</c:v>
                </c:pt>
                <c:pt idx="6992">
                  <c:v>141.6</c:v>
                </c:pt>
                <c:pt idx="6993">
                  <c:v>141.6</c:v>
                </c:pt>
                <c:pt idx="6994">
                  <c:v>141.5</c:v>
                </c:pt>
                <c:pt idx="6995">
                  <c:v>141.5</c:v>
                </c:pt>
                <c:pt idx="6996">
                  <c:v>141.4</c:v>
                </c:pt>
                <c:pt idx="6997">
                  <c:v>141.4</c:v>
                </c:pt>
                <c:pt idx="6998">
                  <c:v>141.4</c:v>
                </c:pt>
                <c:pt idx="6999">
                  <c:v>141.4</c:v>
                </c:pt>
                <c:pt idx="7000">
                  <c:v>141.30000000000001</c:v>
                </c:pt>
                <c:pt idx="7001">
                  <c:v>141.30000000000001</c:v>
                </c:pt>
                <c:pt idx="7002">
                  <c:v>141.19999999999999</c:v>
                </c:pt>
                <c:pt idx="7003">
                  <c:v>141.19999999999999</c:v>
                </c:pt>
                <c:pt idx="7004">
                  <c:v>141.19999999999999</c:v>
                </c:pt>
                <c:pt idx="7005">
                  <c:v>141.1</c:v>
                </c:pt>
                <c:pt idx="7006">
                  <c:v>141.1</c:v>
                </c:pt>
                <c:pt idx="7007">
                  <c:v>141.1</c:v>
                </c:pt>
                <c:pt idx="7008">
                  <c:v>141.1</c:v>
                </c:pt>
                <c:pt idx="7009">
                  <c:v>141.1</c:v>
                </c:pt>
                <c:pt idx="7010">
                  <c:v>141.1</c:v>
                </c:pt>
                <c:pt idx="7011">
                  <c:v>141</c:v>
                </c:pt>
                <c:pt idx="7012">
                  <c:v>141</c:v>
                </c:pt>
                <c:pt idx="7013">
                  <c:v>140.9</c:v>
                </c:pt>
                <c:pt idx="7014">
                  <c:v>140.9</c:v>
                </c:pt>
                <c:pt idx="7015">
                  <c:v>140.9</c:v>
                </c:pt>
                <c:pt idx="7016">
                  <c:v>140.80000000000001</c:v>
                </c:pt>
                <c:pt idx="7017">
                  <c:v>140.80000000000001</c:v>
                </c:pt>
                <c:pt idx="7018">
                  <c:v>140.80000000000001</c:v>
                </c:pt>
                <c:pt idx="7019">
                  <c:v>140.69999999999999</c:v>
                </c:pt>
                <c:pt idx="7020">
                  <c:v>140.69999999999999</c:v>
                </c:pt>
                <c:pt idx="7021">
                  <c:v>140.6</c:v>
                </c:pt>
                <c:pt idx="7022">
                  <c:v>140.6</c:v>
                </c:pt>
                <c:pt idx="7023">
                  <c:v>140.6</c:v>
                </c:pt>
                <c:pt idx="7024">
                  <c:v>140.5</c:v>
                </c:pt>
                <c:pt idx="7025">
                  <c:v>140.5</c:v>
                </c:pt>
                <c:pt idx="7026">
                  <c:v>140.4</c:v>
                </c:pt>
                <c:pt idx="7027">
                  <c:v>140.5</c:v>
                </c:pt>
                <c:pt idx="7028">
                  <c:v>140.5</c:v>
                </c:pt>
                <c:pt idx="7029">
                  <c:v>140.4</c:v>
                </c:pt>
                <c:pt idx="7030">
                  <c:v>140.4</c:v>
                </c:pt>
                <c:pt idx="7031">
                  <c:v>140.4</c:v>
                </c:pt>
                <c:pt idx="7032">
                  <c:v>140.30000000000001</c:v>
                </c:pt>
                <c:pt idx="7033">
                  <c:v>140.19999999999999</c:v>
                </c:pt>
                <c:pt idx="7034">
                  <c:v>140.19999999999999</c:v>
                </c:pt>
                <c:pt idx="7035">
                  <c:v>140.19999999999999</c:v>
                </c:pt>
                <c:pt idx="7036">
                  <c:v>140.19999999999999</c:v>
                </c:pt>
                <c:pt idx="7037">
                  <c:v>140.19999999999999</c:v>
                </c:pt>
                <c:pt idx="7038">
                  <c:v>140.1</c:v>
                </c:pt>
                <c:pt idx="7039">
                  <c:v>140.1</c:v>
                </c:pt>
                <c:pt idx="7040">
                  <c:v>140.1</c:v>
                </c:pt>
                <c:pt idx="7041">
                  <c:v>140.1</c:v>
                </c:pt>
                <c:pt idx="7042">
                  <c:v>140.1</c:v>
                </c:pt>
                <c:pt idx="7043">
                  <c:v>140</c:v>
                </c:pt>
                <c:pt idx="7044">
                  <c:v>139.9</c:v>
                </c:pt>
                <c:pt idx="7045">
                  <c:v>139.80000000000001</c:v>
                </c:pt>
                <c:pt idx="7046">
                  <c:v>139.9</c:v>
                </c:pt>
                <c:pt idx="7047">
                  <c:v>139.80000000000001</c:v>
                </c:pt>
                <c:pt idx="7048">
                  <c:v>139.80000000000001</c:v>
                </c:pt>
                <c:pt idx="7049">
                  <c:v>139.69999999999999</c:v>
                </c:pt>
                <c:pt idx="7050">
                  <c:v>139.69999999999999</c:v>
                </c:pt>
                <c:pt idx="7051">
                  <c:v>139.69999999999999</c:v>
                </c:pt>
                <c:pt idx="7052">
                  <c:v>139.69999999999999</c:v>
                </c:pt>
                <c:pt idx="7053">
                  <c:v>139.69999999999999</c:v>
                </c:pt>
                <c:pt idx="7054">
                  <c:v>139.6</c:v>
                </c:pt>
                <c:pt idx="7055">
                  <c:v>139.6</c:v>
                </c:pt>
                <c:pt idx="7056">
                  <c:v>139.5</c:v>
                </c:pt>
                <c:pt idx="7057">
                  <c:v>139.4</c:v>
                </c:pt>
                <c:pt idx="7058">
                  <c:v>139.4</c:v>
                </c:pt>
                <c:pt idx="7059">
                  <c:v>139.4</c:v>
                </c:pt>
                <c:pt idx="7060">
                  <c:v>139.4</c:v>
                </c:pt>
                <c:pt idx="7061">
                  <c:v>139.4</c:v>
                </c:pt>
                <c:pt idx="7062">
                  <c:v>139.4</c:v>
                </c:pt>
                <c:pt idx="7063">
                  <c:v>139.30000000000001</c:v>
                </c:pt>
                <c:pt idx="7064">
                  <c:v>139.30000000000001</c:v>
                </c:pt>
                <c:pt idx="7065">
                  <c:v>139.19999999999999</c:v>
                </c:pt>
                <c:pt idx="7066">
                  <c:v>139.1</c:v>
                </c:pt>
                <c:pt idx="7067">
                  <c:v>139.1</c:v>
                </c:pt>
                <c:pt idx="7068">
                  <c:v>139.1</c:v>
                </c:pt>
                <c:pt idx="7069">
                  <c:v>139.1</c:v>
                </c:pt>
                <c:pt idx="7070">
                  <c:v>139.1</c:v>
                </c:pt>
                <c:pt idx="7071">
                  <c:v>139</c:v>
                </c:pt>
                <c:pt idx="7072">
                  <c:v>139</c:v>
                </c:pt>
                <c:pt idx="7073">
                  <c:v>138.9</c:v>
                </c:pt>
                <c:pt idx="7074">
                  <c:v>138.9</c:v>
                </c:pt>
                <c:pt idx="7075">
                  <c:v>138.9</c:v>
                </c:pt>
                <c:pt idx="7076">
                  <c:v>138.9</c:v>
                </c:pt>
                <c:pt idx="7077">
                  <c:v>138.9</c:v>
                </c:pt>
                <c:pt idx="7078">
                  <c:v>138.80000000000001</c:v>
                </c:pt>
                <c:pt idx="7079">
                  <c:v>138.80000000000001</c:v>
                </c:pt>
                <c:pt idx="7080">
                  <c:v>138.80000000000001</c:v>
                </c:pt>
                <c:pt idx="7081">
                  <c:v>138.69999999999999</c:v>
                </c:pt>
                <c:pt idx="7082">
                  <c:v>138.69999999999999</c:v>
                </c:pt>
                <c:pt idx="7083">
                  <c:v>138.69999999999999</c:v>
                </c:pt>
                <c:pt idx="7084">
                  <c:v>138.6</c:v>
                </c:pt>
                <c:pt idx="7085">
                  <c:v>138.6</c:v>
                </c:pt>
                <c:pt idx="7086">
                  <c:v>138.6</c:v>
                </c:pt>
                <c:pt idx="7087">
                  <c:v>138.6</c:v>
                </c:pt>
                <c:pt idx="7088">
                  <c:v>138.5</c:v>
                </c:pt>
                <c:pt idx="7089">
                  <c:v>138.5</c:v>
                </c:pt>
                <c:pt idx="7090">
                  <c:v>138.4</c:v>
                </c:pt>
                <c:pt idx="7091">
                  <c:v>138.4</c:v>
                </c:pt>
                <c:pt idx="7092">
                  <c:v>138.4</c:v>
                </c:pt>
                <c:pt idx="7093">
                  <c:v>138.4</c:v>
                </c:pt>
                <c:pt idx="7094">
                  <c:v>138.30000000000001</c:v>
                </c:pt>
                <c:pt idx="7095">
                  <c:v>138.4</c:v>
                </c:pt>
                <c:pt idx="7096">
                  <c:v>138.30000000000001</c:v>
                </c:pt>
                <c:pt idx="7097">
                  <c:v>138.30000000000001</c:v>
                </c:pt>
                <c:pt idx="7098">
                  <c:v>138.19999999999999</c:v>
                </c:pt>
                <c:pt idx="7099">
                  <c:v>138.19999999999999</c:v>
                </c:pt>
                <c:pt idx="7100">
                  <c:v>138.1</c:v>
                </c:pt>
                <c:pt idx="7101">
                  <c:v>138.1</c:v>
                </c:pt>
                <c:pt idx="7102">
                  <c:v>138.1</c:v>
                </c:pt>
                <c:pt idx="7103">
                  <c:v>138.1</c:v>
                </c:pt>
                <c:pt idx="7104">
                  <c:v>138</c:v>
                </c:pt>
                <c:pt idx="7105">
                  <c:v>138</c:v>
                </c:pt>
                <c:pt idx="7106">
                  <c:v>137.9</c:v>
                </c:pt>
                <c:pt idx="7107">
                  <c:v>137.9</c:v>
                </c:pt>
                <c:pt idx="7108">
                  <c:v>137.9</c:v>
                </c:pt>
                <c:pt idx="7109">
                  <c:v>137.9</c:v>
                </c:pt>
                <c:pt idx="7110">
                  <c:v>137.9</c:v>
                </c:pt>
                <c:pt idx="7111">
                  <c:v>137.80000000000001</c:v>
                </c:pt>
                <c:pt idx="7112">
                  <c:v>137.69999999999999</c:v>
                </c:pt>
                <c:pt idx="7113">
                  <c:v>137.6</c:v>
                </c:pt>
                <c:pt idx="7114">
                  <c:v>137.6</c:v>
                </c:pt>
                <c:pt idx="7115">
                  <c:v>137.6</c:v>
                </c:pt>
                <c:pt idx="7116">
                  <c:v>137.69999999999999</c:v>
                </c:pt>
                <c:pt idx="7117">
                  <c:v>137.6</c:v>
                </c:pt>
                <c:pt idx="7118">
                  <c:v>137.6</c:v>
                </c:pt>
                <c:pt idx="7119">
                  <c:v>137.6</c:v>
                </c:pt>
                <c:pt idx="7120">
                  <c:v>137.6</c:v>
                </c:pt>
                <c:pt idx="7121">
                  <c:v>137.5</c:v>
                </c:pt>
                <c:pt idx="7122">
                  <c:v>137.5</c:v>
                </c:pt>
                <c:pt idx="7123">
                  <c:v>137.4</c:v>
                </c:pt>
                <c:pt idx="7124">
                  <c:v>137.30000000000001</c:v>
                </c:pt>
                <c:pt idx="7125">
                  <c:v>137.4</c:v>
                </c:pt>
                <c:pt idx="7126">
                  <c:v>137.4</c:v>
                </c:pt>
                <c:pt idx="7127">
                  <c:v>137.30000000000001</c:v>
                </c:pt>
                <c:pt idx="7128">
                  <c:v>137.30000000000001</c:v>
                </c:pt>
                <c:pt idx="7129">
                  <c:v>137.19999999999999</c:v>
                </c:pt>
                <c:pt idx="7130">
                  <c:v>137.19999999999999</c:v>
                </c:pt>
                <c:pt idx="7131">
                  <c:v>137.1</c:v>
                </c:pt>
                <c:pt idx="7132">
                  <c:v>137.1</c:v>
                </c:pt>
                <c:pt idx="7133">
                  <c:v>137.1</c:v>
                </c:pt>
                <c:pt idx="7134">
                  <c:v>137</c:v>
                </c:pt>
                <c:pt idx="7135">
                  <c:v>137</c:v>
                </c:pt>
                <c:pt idx="7136">
                  <c:v>137</c:v>
                </c:pt>
                <c:pt idx="7137">
                  <c:v>137</c:v>
                </c:pt>
                <c:pt idx="7138">
                  <c:v>136.9</c:v>
                </c:pt>
                <c:pt idx="7139">
                  <c:v>136.9</c:v>
                </c:pt>
                <c:pt idx="7140">
                  <c:v>137</c:v>
                </c:pt>
                <c:pt idx="7141">
                  <c:v>136.9</c:v>
                </c:pt>
                <c:pt idx="7142">
                  <c:v>136.9</c:v>
                </c:pt>
                <c:pt idx="7143">
                  <c:v>136.80000000000001</c:v>
                </c:pt>
                <c:pt idx="7144">
                  <c:v>136.80000000000001</c:v>
                </c:pt>
                <c:pt idx="7145">
                  <c:v>136.69999999999999</c:v>
                </c:pt>
                <c:pt idx="7146">
                  <c:v>136.69999999999999</c:v>
                </c:pt>
                <c:pt idx="7147">
                  <c:v>136.6</c:v>
                </c:pt>
                <c:pt idx="7148">
                  <c:v>136.6</c:v>
                </c:pt>
                <c:pt idx="7149">
                  <c:v>136.6</c:v>
                </c:pt>
                <c:pt idx="7150">
                  <c:v>136.6</c:v>
                </c:pt>
                <c:pt idx="7151">
                  <c:v>136.6</c:v>
                </c:pt>
                <c:pt idx="7152">
                  <c:v>136.5</c:v>
                </c:pt>
                <c:pt idx="7153">
                  <c:v>136.6</c:v>
                </c:pt>
                <c:pt idx="7154">
                  <c:v>136.5</c:v>
                </c:pt>
                <c:pt idx="7155">
                  <c:v>136.5</c:v>
                </c:pt>
                <c:pt idx="7156">
                  <c:v>136.5</c:v>
                </c:pt>
                <c:pt idx="7157">
                  <c:v>136.4</c:v>
                </c:pt>
                <c:pt idx="7158">
                  <c:v>136.4</c:v>
                </c:pt>
                <c:pt idx="7159">
                  <c:v>136.30000000000001</c:v>
                </c:pt>
                <c:pt idx="7160">
                  <c:v>136.30000000000001</c:v>
                </c:pt>
                <c:pt idx="7161">
                  <c:v>136.30000000000001</c:v>
                </c:pt>
                <c:pt idx="7162">
                  <c:v>136.30000000000001</c:v>
                </c:pt>
                <c:pt idx="7163">
                  <c:v>136.19999999999999</c:v>
                </c:pt>
                <c:pt idx="7164">
                  <c:v>136.19999999999999</c:v>
                </c:pt>
                <c:pt idx="7165">
                  <c:v>136.1</c:v>
                </c:pt>
                <c:pt idx="7166">
                  <c:v>136.1</c:v>
                </c:pt>
                <c:pt idx="7167">
                  <c:v>136.1</c:v>
                </c:pt>
                <c:pt idx="7168">
                  <c:v>136</c:v>
                </c:pt>
                <c:pt idx="7169">
                  <c:v>136</c:v>
                </c:pt>
                <c:pt idx="7170">
                  <c:v>136</c:v>
                </c:pt>
                <c:pt idx="7171">
                  <c:v>136</c:v>
                </c:pt>
                <c:pt idx="7172">
                  <c:v>136</c:v>
                </c:pt>
                <c:pt idx="7173">
                  <c:v>135.80000000000001</c:v>
                </c:pt>
                <c:pt idx="7174">
                  <c:v>135.80000000000001</c:v>
                </c:pt>
                <c:pt idx="7175">
                  <c:v>135.80000000000001</c:v>
                </c:pt>
                <c:pt idx="7176">
                  <c:v>135.80000000000001</c:v>
                </c:pt>
                <c:pt idx="7177">
                  <c:v>135.80000000000001</c:v>
                </c:pt>
                <c:pt idx="7178">
                  <c:v>135.80000000000001</c:v>
                </c:pt>
                <c:pt idx="7179">
                  <c:v>135.69999999999999</c:v>
                </c:pt>
                <c:pt idx="7180">
                  <c:v>135.69999999999999</c:v>
                </c:pt>
                <c:pt idx="7181">
                  <c:v>135.69999999999999</c:v>
                </c:pt>
                <c:pt idx="7182">
                  <c:v>135.6</c:v>
                </c:pt>
                <c:pt idx="7183">
                  <c:v>135.6</c:v>
                </c:pt>
                <c:pt idx="7184">
                  <c:v>135.5</c:v>
                </c:pt>
                <c:pt idx="7185">
                  <c:v>135.5</c:v>
                </c:pt>
                <c:pt idx="7186">
                  <c:v>135.5</c:v>
                </c:pt>
                <c:pt idx="7187">
                  <c:v>135.5</c:v>
                </c:pt>
                <c:pt idx="7188">
                  <c:v>135.5</c:v>
                </c:pt>
                <c:pt idx="7189">
                  <c:v>135.4</c:v>
                </c:pt>
                <c:pt idx="7190">
                  <c:v>135.4</c:v>
                </c:pt>
                <c:pt idx="7191">
                  <c:v>135.30000000000001</c:v>
                </c:pt>
                <c:pt idx="7192">
                  <c:v>135.30000000000001</c:v>
                </c:pt>
                <c:pt idx="7193">
                  <c:v>135.30000000000001</c:v>
                </c:pt>
                <c:pt idx="7194">
                  <c:v>135.19999999999999</c:v>
                </c:pt>
                <c:pt idx="7195">
                  <c:v>135.19999999999999</c:v>
                </c:pt>
                <c:pt idx="7196">
                  <c:v>135.19999999999999</c:v>
                </c:pt>
                <c:pt idx="7197">
                  <c:v>135.19999999999999</c:v>
                </c:pt>
                <c:pt idx="7198">
                  <c:v>135.19999999999999</c:v>
                </c:pt>
                <c:pt idx="7199">
                  <c:v>135.1</c:v>
                </c:pt>
                <c:pt idx="7200">
                  <c:v>135.1</c:v>
                </c:pt>
                <c:pt idx="7201">
                  <c:v>135.1</c:v>
                </c:pt>
                <c:pt idx="7202">
                  <c:v>135</c:v>
                </c:pt>
                <c:pt idx="7203">
                  <c:v>135</c:v>
                </c:pt>
                <c:pt idx="7204">
                  <c:v>135</c:v>
                </c:pt>
                <c:pt idx="7205">
                  <c:v>134.9</c:v>
                </c:pt>
                <c:pt idx="7206">
                  <c:v>135</c:v>
                </c:pt>
                <c:pt idx="7207">
                  <c:v>134.9</c:v>
                </c:pt>
                <c:pt idx="7208">
                  <c:v>134.9</c:v>
                </c:pt>
                <c:pt idx="7209">
                  <c:v>134.9</c:v>
                </c:pt>
                <c:pt idx="7210">
                  <c:v>134.80000000000001</c:v>
                </c:pt>
                <c:pt idx="7211">
                  <c:v>134.69999999999999</c:v>
                </c:pt>
                <c:pt idx="7212">
                  <c:v>134.69999999999999</c:v>
                </c:pt>
                <c:pt idx="7213">
                  <c:v>134.69999999999999</c:v>
                </c:pt>
                <c:pt idx="7214">
                  <c:v>134.69999999999999</c:v>
                </c:pt>
                <c:pt idx="7215">
                  <c:v>134.6</c:v>
                </c:pt>
                <c:pt idx="7216">
                  <c:v>134.6</c:v>
                </c:pt>
                <c:pt idx="7217">
                  <c:v>134.6</c:v>
                </c:pt>
                <c:pt idx="7218">
                  <c:v>134.5</c:v>
                </c:pt>
                <c:pt idx="7219">
                  <c:v>134.5</c:v>
                </c:pt>
                <c:pt idx="7220">
                  <c:v>134.4</c:v>
                </c:pt>
                <c:pt idx="7221">
                  <c:v>134.4</c:v>
                </c:pt>
                <c:pt idx="7222">
                  <c:v>134.4</c:v>
                </c:pt>
                <c:pt idx="7223">
                  <c:v>134.4</c:v>
                </c:pt>
                <c:pt idx="7224">
                  <c:v>134.4</c:v>
                </c:pt>
                <c:pt idx="7225">
                  <c:v>134.4</c:v>
                </c:pt>
                <c:pt idx="7226">
                  <c:v>134.30000000000001</c:v>
                </c:pt>
                <c:pt idx="7227">
                  <c:v>134.19999999999999</c:v>
                </c:pt>
                <c:pt idx="7228">
                  <c:v>134.19999999999999</c:v>
                </c:pt>
                <c:pt idx="7229">
                  <c:v>134.19999999999999</c:v>
                </c:pt>
                <c:pt idx="7230">
                  <c:v>134.1</c:v>
                </c:pt>
                <c:pt idx="7231">
                  <c:v>134.1</c:v>
                </c:pt>
                <c:pt idx="7232">
                  <c:v>134.1</c:v>
                </c:pt>
                <c:pt idx="7233">
                  <c:v>134.1</c:v>
                </c:pt>
                <c:pt idx="7234">
                  <c:v>134.1</c:v>
                </c:pt>
                <c:pt idx="7235">
                  <c:v>134.1</c:v>
                </c:pt>
                <c:pt idx="7236">
                  <c:v>134</c:v>
                </c:pt>
                <c:pt idx="7237">
                  <c:v>134</c:v>
                </c:pt>
                <c:pt idx="7238">
                  <c:v>134</c:v>
                </c:pt>
                <c:pt idx="7239">
                  <c:v>133.9</c:v>
                </c:pt>
                <c:pt idx="7240">
                  <c:v>133.9</c:v>
                </c:pt>
                <c:pt idx="7241">
                  <c:v>133.9</c:v>
                </c:pt>
                <c:pt idx="7242">
                  <c:v>133.80000000000001</c:v>
                </c:pt>
                <c:pt idx="7243">
                  <c:v>133.80000000000001</c:v>
                </c:pt>
                <c:pt idx="7244">
                  <c:v>133.80000000000001</c:v>
                </c:pt>
                <c:pt idx="7245">
                  <c:v>133.80000000000001</c:v>
                </c:pt>
                <c:pt idx="7246">
                  <c:v>133.69999999999999</c:v>
                </c:pt>
                <c:pt idx="7247">
                  <c:v>133.69999999999999</c:v>
                </c:pt>
                <c:pt idx="7248">
                  <c:v>133.6</c:v>
                </c:pt>
                <c:pt idx="7249">
                  <c:v>133.69999999999999</c:v>
                </c:pt>
                <c:pt idx="7250">
                  <c:v>133.6</c:v>
                </c:pt>
                <c:pt idx="7251">
                  <c:v>133.6</c:v>
                </c:pt>
                <c:pt idx="7252">
                  <c:v>133.5</c:v>
                </c:pt>
                <c:pt idx="7253">
                  <c:v>133.5</c:v>
                </c:pt>
                <c:pt idx="7254">
                  <c:v>133.5</c:v>
                </c:pt>
                <c:pt idx="7255">
                  <c:v>133.5</c:v>
                </c:pt>
                <c:pt idx="7256">
                  <c:v>133.5</c:v>
                </c:pt>
                <c:pt idx="7257">
                  <c:v>133.4</c:v>
                </c:pt>
                <c:pt idx="7258">
                  <c:v>133.4</c:v>
                </c:pt>
                <c:pt idx="7259">
                  <c:v>133.30000000000001</c:v>
                </c:pt>
                <c:pt idx="7260">
                  <c:v>133.4</c:v>
                </c:pt>
                <c:pt idx="7261">
                  <c:v>133.30000000000001</c:v>
                </c:pt>
                <c:pt idx="7262">
                  <c:v>133.30000000000001</c:v>
                </c:pt>
                <c:pt idx="7263">
                  <c:v>133.19999999999999</c:v>
                </c:pt>
                <c:pt idx="7264">
                  <c:v>133.30000000000001</c:v>
                </c:pt>
                <c:pt idx="7265">
                  <c:v>133.19999999999999</c:v>
                </c:pt>
                <c:pt idx="7266">
                  <c:v>133.19999999999999</c:v>
                </c:pt>
                <c:pt idx="7267">
                  <c:v>133.1</c:v>
                </c:pt>
                <c:pt idx="7268">
                  <c:v>133.1</c:v>
                </c:pt>
                <c:pt idx="7269">
                  <c:v>133.19999999999999</c:v>
                </c:pt>
                <c:pt idx="7270">
                  <c:v>133</c:v>
                </c:pt>
                <c:pt idx="7271">
                  <c:v>133</c:v>
                </c:pt>
                <c:pt idx="7272">
                  <c:v>133</c:v>
                </c:pt>
                <c:pt idx="7273">
                  <c:v>133</c:v>
                </c:pt>
                <c:pt idx="7274">
                  <c:v>132.9</c:v>
                </c:pt>
                <c:pt idx="7275">
                  <c:v>132.9</c:v>
                </c:pt>
                <c:pt idx="7276">
                  <c:v>132.9</c:v>
                </c:pt>
                <c:pt idx="7277">
                  <c:v>132.80000000000001</c:v>
                </c:pt>
                <c:pt idx="7278">
                  <c:v>132.9</c:v>
                </c:pt>
                <c:pt idx="7279">
                  <c:v>132.80000000000001</c:v>
                </c:pt>
                <c:pt idx="7280">
                  <c:v>132.69999999999999</c:v>
                </c:pt>
                <c:pt idx="7281">
                  <c:v>132.69999999999999</c:v>
                </c:pt>
                <c:pt idx="7282">
                  <c:v>132.69999999999999</c:v>
                </c:pt>
                <c:pt idx="7283">
                  <c:v>132.69999999999999</c:v>
                </c:pt>
                <c:pt idx="7284">
                  <c:v>132.69999999999999</c:v>
                </c:pt>
                <c:pt idx="7285">
                  <c:v>132.69999999999999</c:v>
                </c:pt>
                <c:pt idx="7286">
                  <c:v>132.69999999999999</c:v>
                </c:pt>
                <c:pt idx="7287">
                  <c:v>132.6</c:v>
                </c:pt>
                <c:pt idx="7288">
                  <c:v>132.6</c:v>
                </c:pt>
                <c:pt idx="7289">
                  <c:v>132.6</c:v>
                </c:pt>
                <c:pt idx="7290">
                  <c:v>132.6</c:v>
                </c:pt>
                <c:pt idx="7291">
                  <c:v>132.4</c:v>
                </c:pt>
                <c:pt idx="7292">
                  <c:v>132.4</c:v>
                </c:pt>
                <c:pt idx="7293">
                  <c:v>132.4</c:v>
                </c:pt>
                <c:pt idx="7294">
                  <c:v>132.4</c:v>
                </c:pt>
                <c:pt idx="7295">
                  <c:v>132.4</c:v>
                </c:pt>
                <c:pt idx="7296">
                  <c:v>132.30000000000001</c:v>
                </c:pt>
                <c:pt idx="7297">
                  <c:v>132.30000000000001</c:v>
                </c:pt>
                <c:pt idx="7298">
                  <c:v>132.19999999999999</c:v>
                </c:pt>
                <c:pt idx="7299">
                  <c:v>132.30000000000001</c:v>
                </c:pt>
                <c:pt idx="7300">
                  <c:v>132.19999999999999</c:v>
                </c:pt>
                <c:pt idx="7301">
                  <c:v>132.19999999999999</c:v>
                </c:pt>
                <c:pt idx="7302">
                  <c:v>132.1</c:v>
                </c:pt>
                <c:pt idx="7303">
                  <c:v>132.1</c:v>
                </c:pt>
                <c:pt idx="7304">
                  <c:v>132.1</c:v>
                </c:pt>
                <c:pt idx="7305">
                  <c:v>132.1</c:v>
                </c:pt>
                <c:pt idx="7306">
                  <c:v>132.1</c:v>
                </c:pt>
                <c:pt idx="7307">
                  <c:v>132</c:v>
                </c:pt>
                <c:pt idx="7308">
                  <c:v>132</c:v>
                </c:pt>
                <c:pt idx="7309">
                  <c:v>132</c:v>
                </c:pt>
                <c:pt idx="7310">
                  <c:v>131.9</c:v>
                </c:pt>
                <c:pt idx="7311">
                  <c:v>131.9</c:v>
                </c:pt>
                <c:pt idx="7312">
                  <c:v>131.9</c:v>
                </c:pt>
                <c:pt idx="7313">
                  <c:v>131.9</c:v>
                </c:pt>
                <c:pt idx="7314">
                  <c:v>131.9</c:v>
                </c:pt>
                <c:pt idx="7315">
                  <c:v>131.80000000000001</c:v>
                </c:pt>
                <c:pt idx="7316">
                  <c:v>131.80000000000001</c:v>
                </c:pt>
                <c:pt idx="7317">
                  <c:v>131.80000000000001</c:v>
                </c:pt>
                <c:pt idx="7318">
                  <c:v>131.80000000000001</c:v>
                </c:pt>
                <c:pt idx="7319">
                  <c:v>131.69999999999999</c:v>
                </c:pt>
                <c:pt idx="7320">
                  <c:v>131.69999999999999</c:v>
                </c:pt>
                <c:pt idx="7321">
                  <c:v>131.6</c:v>
                </c:pt>
                <c:pt idx="7322">
                  <c:v>131.6</c:v>
                </c:pt>
                <c:pt idx="7323">
                  <c:v>131.6</c:v>
                </c:pt>
                <c:pt idx="7324">
                  <c:v>131.6</c:v>
                </c:pt>
                <c:pt idx="7325">
                  <c:v>131.5</c:v>
                </c:pt>
                <c:pt idx="7326">
                  <c:v>131.5</c:v>
                </c:pt>
                <c:pt idx="7327">
                  <c:v>131.5</c:v>
                </c:pt>
                <c:pt idx="7328">
                  <c:v>131.5</c:v>
                </c:pt>
                <c:pt idx="7329">
                  <c:v>131.5</c:v>
                </c:pt>
                <c:pt idx="7330">
                  <c:v>131.4</c:v>
                </c:pt>
                <c:pt idx="7331">
                  <c:v>131.30000000000001</c:v>
                </c:pt>
                <c:pt idx="7332">
                  <c:v>131.4</c:v>
                </c:pt>
                <c:pt idx="7333">
                  <c:v>131.30000000000001</c:v>
                </c:pt>
                <c:pt idx="7334">
                  <c:v>131.30000000000001</c:v>
                </c:pt>
                <c:pt idx="7335">
                  <c:v>131.30000000000001</c:v>
                </c:pt>
                <c:pt idx="7336">
                  <c:v>131.19999999999999</c:v>
                </c:pt>
                <c:pt idx="7337">
                  <c:v>131.19999999999999</c:v>
                </c:pt>
                <c:pt idx="7338">
                  <c:v>131.19999999999999</c:v>
                </c:pt>
                <c:pt idx="7339">
                  <c:v>131.19999999999999</c:v>
                </c:pt>
                <c:pt idx="7340">
                  <c:v>131.19999999999999</c:v>
                </c:pt>
                <c:pt idx="7341">
                  <c:v>131.1</c:v>
                </c:pt>
                <c:pt idx="7342">
                  <c:v>131.1</c:v>
                </c:pt>
                <c:pt idx="7343">
                  <c:v>131</c:v>
                </c:pt>
                <c:pt idx="7344">
                  <c:v>131</c:v>
                </c:pt>
                <c:pt idx="7345">
                  <c:v>131</c:v>
                </c:pt>
                <c:pt idx="7346">
                  <c:v>131</c:v>
                </c:pt>
                <c:pt idx="7347">
                  <c:v>130.9</c:v>
                </c:pt>
                <c:pt idx="7348">
                  <c:v>130.9</c:v>
                </c:pt>
                <c:pt idx="7349">
                  <c:v>131</c:v>
                </c:pt>
                <c:pt idx="7350">
                  <c:v>130.9</c:v>
                </c:pt>
                <c:pt idx="7351">
                  <c:v>130.9</c:v>
                </c:pt>
                <c:pt idx="7352">
                  <c:v>130.9</c:v>
                </c:pt>
                <c:pt idx="7353">
                  <c:v>130.9</c:v>
                </c:pt>
                <c:pt idx="7354">
                  <c:v>130.80000000000001</c:v>
                </c:pt>
                <c:pt idx="7355">
                  <c:v>130.69999999999999</c:v>
                </c:pt>
                <c:pt idx="7356">
                  <c:v>130.69999999999999</c:v>
                </c:pt>
                <c:pt idx="7357">
                  <c:v>130.6</c:v>
                </c:pt>
                <c:pt idx="7358">
                  <c:v>130.6</c:v>
                </c:pt>
                <c:pt idx="7359">
                  <c:v>130.6</c:v>
                </c:pt>
                <c:pt idx="7360">
                  <c:v>130.6</c:v>
                </c:pt>
                <c:pt idx="7361">
                  <c:v>130.6</c:v>
                </c:pt>
                <c:pt idx="7362">
                  <c:v>130.6</c:v>
                </c:pt>
                <c:pt idx="7363">
                  <c:v>130.5</c:v>
                </c:pt>
                <c:pt idx="7364">
                  <c:v>130.4</c:v>
                </c:pt>
                <c:pt idx="7365">
                  <c:v>130.5</c:v>
                </c:pt>
                <c:pt idx="7366">
                  <c:v>130.5</c:v>
                </c:pt>
                <c:pt idx="7367">
                  <c:v>130.4</c:v>
                </c:pt>
                <c:pt idx="7368">
                  <c:v>130.30000000000001</c:v>
                </c:pt>
                <c:pt idx="7369">
                  <c:v>130.30000000000001</c:v>
                </c:pt>
                <c:pt idx="7370">
                  <c:v>130.30000000000001</c:v>
                </c:pt>
                <c:pt idx="7371">
                  <c:v>130.30000000000001</c:v>
                </c:pt>
                <c:pt idx="7372">
                  <c:v>130.30000000000001</c:v>
                </c:pt>
                <c:pt idx="7373">
                  <c:v>130.30000000000001</c:v>
                </c:pt>
                <c:pt idx="7374">
                  <c:v>130.30000000000001</c:v>
                </c:pt>
                <c:pt idx="7375">
                  <c:v>130.30000000000001</c:v>
                </c:pt>
                <c:pt idx="7376">
                  <c:v>130.1</c:v>
                </c:pt>
                <c:pt idx="7377">
                  <c:v>130.1</c:v>
                </c:pt>
                <c:pt idx="7378">
                  <c:v>130.1</c:v>
                </c:pt>
                <c:pt idx="7379">
                  <c:v>130.1</c:v>
                </c:pt>
                <c:pt idx="7380">
                  <c:v>130.1</c:v>
                </c:pt>
                <c:pt idx="7381">
                  <c:v>130</c:v>
                </c:pt>
                <c:pt idx="7382">
                  <c:v>130</c:v>
                </c:pt>
                <c:pt idx="7383">
                  <c:v>130</c:v>
                </c:pt>
                <c:pt idx="7384">
                  <c:v>129.9</c:v>
                </c:pt>
                <c:pt idx="7385">
                  <c:v>129.9</c:v>
                </c:pt>
                <c:pt idx="7386">
                  <c:v>129.9</c:v>
                </c:pt>
                <c:pt idx="7387">
                  <c:v>129.80000000000001</c:v>
                </c:pt>
                <c:pt idx="7388">
                  <c:v>129.80000000000001</c:v>
                </c:pt>
                <c:pt idx="7389">
                  <c:v>129.80000000000001</c:v>
                </c:pt>
                <c:pt idx="7390">
                  <c:v>129.80000000000001</c:v>
                </c:pt>
                <c:pt idx="7391">
                  <c:v>129.80000000000001</c:v>
                </c:pt>
                <c:pt idx="7392">
                  <c:v>129.80000000000001</c:v>
                </c:pt>
                <c:pt idx="7393">
                  <c:v>129.6</c:v>
                </c:pt>
                <c:pt idx="7394">
                  <c:v>129.6</c:v>
                </c:pt>
                <c:pt idx="7395">
                  <c:v>129.6</c:v>
                </c:pt>
                <c:pt idx="7396">
                  <c:v>129.6</c:v>
                </c:pt>
                <c:pt idx="7397">
                  <c:v>129.6</c:v>
                </c:pt>
                <c:pt idx="7398">
                  <c:v>129.6</c:v>
                </c:pt>
                <c:pt idx="7399">
                  <c:v>129.6</c:v>
                </c:pt>
                <c:pt idx="7400">
                  <c:v>129.5</c:v>
                </c:pt>
                <c:pt idx="7401">
                  <c:v>129.5</c:v>
                </c:pt>
                <c:pt idx="7402">
                  <c:v>129.4</c:v>
                </c:pt>
                <c:pt idx="7403">
                  <c:v>129.30000000000001</c:v>
                </c:pt>
                <c:pt idx="7404">
                  <c:v>129.30000000000001</c:v>
                </c:pt>
                <c:pt idx="7405">
                  <c:v>129.19999999999999</c:v>
                </c:pt>
                <c:pt idx="7406">
                  <c:v>129.19999999999999</c:v>
                </c:pt>
                <c:pt idx="7407">
                  <c:v>129</c:v>
                </c:pt>
                <c:pt idx="7408">
                  <c:v>129</c:v>
                </c:pt>
                <c:pt idx="7409">
                  <c:v>129</c:v>
                </c:pt>
                <c:pt idx="7410">
                  <c:v>129</c:v>
                </c:pt>
                <c:pt idx="7411">
                  <c:v>128.9</c:v>
                </c:pt>
                <c:pt idx="7412">
                  <c:v>128.9</c:v>
                </c:pt>
                <c:pt idx="7413">
                  <c:v>128.9</c:v>
                </c:pt>
                <c:pt idx="7414">
                  <c:v>128.80000000000001</c:v>
                </c:pt>
                <c:pt idx="7415">
                  <c:v>128.80000000000001</c:v>
                </c:pt>
                <c:pt idx="7416">
                  <c:v>128.80000000000001</c:v>
                </c:pt>
                <c:pt idx="7417">
                  <c:v>128.69999999999999</c:v>
                </c:pt>
                <c:pt idx="7418">
                  <c:v>128.69999999999999</c:v>
                </c:pt>
                <c:pt idx="7419">
                  <c:v>128.69999999999999</c:v>
                </c:pt>
                <c:pt idx="7420">
                  <c:v>128.69999999999999</c:v>
                </c:pt>
                <c:pt idx="7421">
                  <c:v>128.69999999999999</c:v>
                </c:pt>
                <c:pt idx="7422">
                  <c:v>128.6</c:v>
                </c:pt>
                <c:pt idx="7423">
                  <c:v>128.6</c:v>
                </c:pt>
                <c:pt idx="7424">
                  <c:v>128.6</c:v>
                </c:pt>
                <c:pt idx="7425">
                  <c:v>128.6</c:v>
                </c:pt>
                <c:pt idx="7426">
                  <c:v>128.5</c:v>
                </c:pt>
                <c:pt idx="7427">
                  <c:v>128.4</c:v>
                </c:pt>
                <c:pt idx="7428">
                  <c:v>128.5</c:v>
                </c:pt>
                <c:pt idx="7429">
                  <c:v>128.4</c:v>
                </c:pt>
                <c:pt idx="7430">
                  <c:v>128.30000000000001</c:v>
                </c:pt>
                <c:pt idx="7431">
                  <c:v>128.5</c:v>
                </c:pt>
                <c:pt idx="7432">
                  <c:v>128.4</c:v>
                </c:pt>
                <c:pt idx="7433">
                  <c:v>128.4</c:v>
                </c:pt>
                <c:pt idx="7434">
                  <c:v>128.30000000000001</c:v>
                </c:pt>
                <c:pt idx="7435">
                  <c:v>128.30000000000001</c:v>
                </c:pt>
                <c:pt idx="7436">
                  <c:v>128.30000000000001</c:v>
                </c:pt>
                <c:pt idx="7437">
                  <c:v>128.30000000000001</c:v>
                </c:pt>
                <c:pt idx="7438">
                  <c:v>128.30000000000001</c:v>
                </c:pt>
                <c:pt idx="7439">
                  <c:v>128.30000000000001</c:v>
                </c:pt>
                <c:pt idx="7440">
                  <c:v>128.30000000000001</c:v>
                </c:pt>
                <c:pt idx="7441">
                  <c:v>128.19999999999999</c:v>
                </c:pt>
                <c:pt idx="7442">
                  <c:v>128.30000000000001</c:v>
                </c:pt>
                <c:pt idx="7443">
                  <c:v>128.19999999999999</c:v>
                </c:pt>
                <c:pt idx="7444">
                  <c:v>128.19999999999999</c:v>
                </c:pt>
                <c:pt idx="7445">
                  <c:v>128.19999999999999</c:v>
                </c:pt>
                <c:pt idx="7446">
                  <c:v>128.1</c:v>
                </c:pt>
                <c:pt idx="7447">
                  <c:v>128.1</c:v>
                </c:pt>
                <c:pt idx="7448">
                  <c:v>128.1</c:v>
                </c:pt>
                <c:pt idx="7449">
                  <c:v>128.1</c:v>
                </c:pt>
                <c:pt idx="7450">
                  <c:v>128.1</c:v>
                </c:pt>
                <c:pt idx="7451">
                  <c:v>128</c:v>
                </c:pt>
                <c:pt idx="7452">
                  <c:v>128</c:v>
                </c:pt>
                <c:pt idx="7453">
                  <c:v>127.9</c:v>
                </c:pt>
                <c:pt idx="7454">
                  <c:v>127.9</c:v>
                </c:pt>
                <c:pt idx="7455">
                  <c:v>127.8</c:v>
                </c:pt>
                <c:pt idx="7456">
                  <c:v>127.9</c:v>
                </c:pt>
                <c:pt idx="7457">
                  <c:v>127.8</c:v>
                </c:pt>
                <c:pt idx="7458">
                  <c:v>127.8</c:v>
                </c:pt>
                <c:pt idx="7459">
                  <c:v>127.8</c:v>
                </c:pt>
                <c:pt idx="7460">
                  <c:v>127.8</c:v>
                </c:pt>
                <c:pt idx="7461">
                  <c:v>127.7</c:v>
                </c:pt>
                <c:pt idx="7462">
                  <c:v>127.7</c:v>
                </c:pt>
                <c:pt idx="7463">
                  <c:v>127.6</c:v>
                </c:pt>
                <c:pt idx="7464">
                  <c:v>127.6</c:v>
                </c:pt>
                <c:pt idx="7465">
                  <c:v>127.6</c:v>
                </c:pt>
                <c:pt idx="7466">
                  <c:v>127.5</c:v>
                </c:pt>
                <c:pt idx="7467">
                  <c:v>127.5</c:v>
                </c:pt>
                <c:pt idx="7468">
                  <c:v>127.5</c:v>
                </c:pt>
                <c:pt idx="7469">
                  <c:v>127.5</c:v>
                </c:pt>
                <c:pt idx="7470">
                  <c:v>127.5</c:v>
                </c:pt>
                <c:pt idx="7471">
                  <c:v>127.4</c:v>
                </c:pt>
                <c:pt idx="7472">
                  <c:v>127.3</c:v>
                </c:pt>
                <c:pt idx="7473">
                  <c:v>127.3</c:v>
                </c:pt>
                <c:pt idx="7474">
                  <c:v>127.3</c:v>
                </c:pt>
                <c:pt idx="7475">
                  <c:v>127.3</c:v>
                </c:pt>
                <c:pt idx="7476">
                  <c:v>127.2</c:v>
                </c:pt>
                <c:pt idx="7477">
                  <c:v>127.2</c:v>
                </c:pt>
                <c:pt idx="7478">
                  <c:v>127.2</c:v>
                </c:pt>
                <c:pt idx="7479">
                  <c:v>127.2</c:v>
                </c:pt>
                <c:pt idx="7480">
                  <c:v>127.1</c:v>
                </c:pt>
                <c:pt idx="7481">
                  <c:v>127</c:v>
                </c:pt>
                <c:pt idx="7482">
                  <c:v>127</c:v>
                </c:pt>
                <c:pt idx="7483">
                  <c:v>126.9</c:v>
                </c:pt>
                <c:pt idx="7484">
                  <c:v>126.9</c:v>
                </c:pt>
                <c:pt idx="7485">
                  <c:v>126.9</c:v>
                </c:pt>
                <c:pt idx="7486">
                  <c:v>126.9</c:v>
                </c:pt>
                <c:pt idx="7487">
                  <c:v>126.8</c:v>
                </c:pt>
                <c:pt idx="7488">
                  <c:v>126.7</c:v>
                </c:pt>
                <c:pt idx="7489">
                  <c:v>126.7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9B6-480F-ADD9-2409D9F2BC1F}"/>
            </c:ext>
          </c:extLst>
        </c:ser>
        <c:ser>
          <c:idx val="2"/>
          <c:order val="2"/>
          <c:tx>
            <c:strRef>
              <c:f>'device 1_2016-05-24_15-33-49'!$D$2</c:f>
              <c:strCache>
                <c:ptCount val="1"/>
                <c:pt idx="0">
                  <c:v>CH3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1_2016-05-24_15-33-49'!$D$3:$D$7492</c:f>
              <c:numCache>
                <c:formatCode>General</c:formatCode>
                <c:ptCount val="7490"/>
                <c:pt idx="0">
                  <c:v>27.4</c:v>
                </c:pt>
                <c:pt idx="1">
                  <c:v>27.4</c:v>
                </c:pt>
                <c:pt idx="2">
                  <c:v>27.4</c:v>
                </c:pt>
                <c:pt idx="3">
                  <c:v>27.5</c:v>
                </c:pt>
                <c:pt idx="4">
                  <c:v>27.5</c:v>
                </c:pt>
                <c:pt idx="5">
                  <c:v>27.5</c:v>
                </c:pt>
                <c:pt idx="6">
                  <c:v>27.4</c:v>
                </c:pt>
                <c:pt idx="7">
                  <c:v>27.4</c:v>
                </c:pt>
                <c:pt idx="8">
                  <c:v>27.4</c:v>
                </c:pt>
                <c:pt idx="9">
                  <c:v>27.4</c:v>
                </c:pt>
                <c:pt idx="10">
                  <c:v>27.5</c:v>
                </c:pt>
                <c:pt idx="11">
                  <c:v>27.4</c:v>
                </c:pt>
                <c:pt idx="12">
                  <c:v>27.4</c:v>
                </c:pt>
                <c:pt idx="13">
                  <c:v>27.4</c:v>
                </c:pt>
                <c:pt idx="14">
                  <c:v>27.4</c:v>
                </c:pt>
                <c:pt idx="15">
                  <c:v>27.4</c:v>
                </c:pt>
                <c:pt idx="16">
                  <c:v>27.4</c:v>
                </c:pt>
                <c:pt idx="17">
                  <c:v>27.4</c:v>
                </c:pt>
                <c:pt idx="18">
                  <c:v>27.4</c:v>
                </c:pt>
                <c:pt idx="19">
                  <c:v>27.4</c:v>
                </c:pt>
                <c:pt idx="20">
                  <c:v>27.3</c:v>
                </c:pt>
                <c:pt idx="21">
                  <c:v>27.3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27.2</c:v>
                </c:pt>
                <c:pt idx="27">
                  <c:v>27.2</c:v>
                </c:pt>
                <c:pt idx="28">
                  <c:v>27.2</c:v>
                </c:pt>
                <c:pt idx="29">
                  <c:v>27.1</c:v>
                </c:pt>
                <c:pt idx="30">
                  <c:v>27.1</c:v>
                </c:pt>
                <c:pt idx="31">
                  <c:v>27.1</c:v>
                </c:pt>
                <c:pt idx="32">
                  <c:v>27.1</c:v>
                </c:pt>
                <c:pt idx="33">
                  <c:v>27</c:v>
                </c:pt>
                <c:pt idx="34">
                  <c:v>27.1</c:v>
                </c:pt>
                <c:pt idx="35">
                  <c:v>27</c:v>
                </c:pt>
                <c:pt idx="36">
                  <c:v>26.9</c:v>
                </c:pt>
                <c:pt idx="37">
                  <c:v>26.9</c:v>
                </c:pt>
                <c:pt idx="38">
                  <c:v>26.9</c:v>
                </c:pt>
                <c:pt idx="39">
                  <c:v>26.9</c:v>
                </c:pt>
                <c:pt idx="40">
                  <c:v>26.8</c:v>
                </c:pt>
                <c:pt idx="41">
                  <c:v>26.8</c:v>
                </c:pt>
                <c:pt idx="42">
                  <c:v>26.8</c:v>
                </c:pt>
                <c:pt idx="43">
                  <c:v>26.8</c:v>
                </c:pt>
                <c:pt idx="44">
                  <c:v>26.8</c:v>
                </c:pt>
                <c:pt idx="45">
                  <c:v>26.8</c:v>
                </c:pt>
                <c:pt idx="46">
                  <c:v>26.7</c:v>
                </c:pt>
                <c:pt idx="47">
                  <c:v>26.7</c:v>
                </c:pt>
                <c:pt idx="48">
                  <c:v>26.7</c:v>
                </c:pt>
                <c:pt idx="49">
                  <c:v>26.7</c:v>
                </c:pt>
                <c:pt idx="50">
                  <c:v>26.7</c:v>
                </c:pt>
                <c:pt idx="51">
                  <c:v>26.7</c:v>
                </c:pt>
                <c:pt idx="52">
                  <c:v>26.7</c:v>
                </c:pt>
                <c:pt idx="53">
                  <c:v>26.7</c:v>
                </c:pt>
                <c:pt idx="54">
                  <c:v>26.6</c:v>
                </c:pt>
                <c:pt idx="55">
                  <c:v>26.6</c:v>
                </c:pt>
                <c:pt idx="56">
                  <c:v>26.6</c:v>
                </c:pt>
                <c:pt idx="57">
                  <c:v>26.6</c:v>
                </c:pt>
                <c:pt idx="58">
                  <c:v>26.7</c:v>
                </c:pt>
                <c:pt idx="59">
                  <c:v>26.7</c:v>
                </c:pt>
                <c:pt idx="60">
                  <c:v>26.6</c:v>
                </c:pt>
                <c:pt idx="61">
                  <c:v>26.6</c:v>
                </c:pt>
                <c:pt idx="62">
                  <c:v>26.6</c:v>
                </c:pt>
                <c:pt idx="63">
                  <c:v>26.6</c:v>
                </c:pt>
                <c:pt idx="64">
                  <c:v>26.6</c:v>
                </c:pt>
                <c:pt idx="65">
                  <c:v>26.5</c:v>
                </c:pt>
                <c:pt idx="66">
                  <c:v>26.5</c:v>
                </c:pt>
                <c:pt idx="67">
                  <c:v>26.6</c:v>
                </c:pt>
                <c:pt idx="68">
                  <c:v>26.6</c:v>
                </c:pt>
                <c:pt idx="69">
                  <c:v>26.6</c:v>
                </c:pt>
                <c:pt idx="70">
                  <c:v>26.6</c:v>
                </c:pt>
                <c:pt idx="71">
                  <c:v>26.6</c:v>
                </c:pt>
                <c:pt idx="72">
                  <c:v>26.6</c:v>
                </c:pt>
                <c:pt idx="73">
                  <c:v>26.6</c:v>
                </c:pt>
                <c:pt idx="74">
                  <c:v>26.6</c:v>
                </c:pt>
                <c:pt idx="75">
                  <c:v>26.6</c:v>
                </c:pt>
                <c:pt idx="76">
                  <c:v>26.4</c:v>
                </c:pt>
                <c:pt idx="77">
                  <c:v>26.5</c:v>
                </c:pt>
                <c:pt idx="78">
                  <c:v>26.4</c:v>
                </c:pt>
                <c:pt idx="79">
                  <c:v>26.6</c:v>
                </c:pt>
                <c:pt idx="80">
                  <c:v>26.6</c:v>
                </c:pt>
                <c:pt idx="81">
                  <c:v>26.5</c:v>
                </c:pt>
                <c:pt idx="82">
                  <c:v>26.6</c:v>
                </c:pt>
                <c:pt idx="83">
                  <c:v>26.6</c:v>
                </c:pt>
                <c:pt idx="84">
                  <c:v>26.6</c:v>
                </c:pt>
                <c:pt idx="85">
                  <c:v>26.6</c:v>
                </c:pt>
                <c:pt idx="86">
                  <c:v>26.6</c:v>
                </c:pt>
                <c:pt idx="87">
                  <c:v>26.6</c:v>
                </c:pt>
                <c:pt idx="88">
                  <c:v>26.6</c:v>
                </c:pt>
                <c:pt idx="89">
                  <c:v>26.6</c:v>
                </c:pt>
                <c:pt idx="90">
                  <c:v>26.6</c:v>
                </c:pt>
                <c:pt idx="91">
                  <c:v>26.6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26.7</c:v>
                </c:pt>
                <c:pt idx="100">
                  <c:v>26.6</c:v>
                </c:pt>
                <c:pt idx="101">
                  <c:v>26.7</c:v>
                </c:pt>
                <c:pt idx="102">
                  <c:v>26.6</c:v>
                </c:pt>
                <c:pt idx="103">
                  <c:v>26.7</c:v>
                </c:pt>
                <c:pt idx="104">
                  <c:v>26.6</c:v>
                </c:pt>
                <c:pt idx="105">
                  <c:v>26.7</c:v>
                </c:pt>
                <c:pt idx="106">
                  <c:v>26.7</c:v>
                </c:pt>
                <c:pt idx="107">
                  <c:v>26.7</c:v>
                </c:pt>
                <c:pt idx="108">
                  <c:v>26.7</c:v>
                </c:pt>
                <c:pt idx="109">
                  <c:v>26.7</c:v>
                </c:pt>
                <c:pt idx="110">
                  <c:v>26.7</c:v>
                </c:pt>
                <c:pt idx="111">
                  <c:v>26.8</c:v>
                </c:pt>
                <c:pt idx="112">
                  <c:v>26.8</c:v>
                </c:pt>
                <c:pt idx="113">
                  <c:v>26.7</c:v>
                </c:pt>
                <c:pt idx="114">
                  <c:v>26.7</c:v>
                </c:pt>
                <c:pt idx="115">
                  <c:v>26.7</c:v>
                </c:pt>
                <c:pt idx="116">
                  <c:v>26.8</c:v>
                </c:pt>
                <c:pt idx="117">
                  <c:v>26.7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26.9</c:v>
                </c:pt>
                <c:pt idx="128">
                  <c:v>26.9</c:v>
                </c:pt>
                <c:pt idx="129">
                  <c:v>26.8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26.9</c:v>
                </c:pt>
                <c:pt idx="136">
                  <c:v>26.9</c:v>
                </c:pt>
                <c:pt idx="137">
                  <c:v>26.9</c:v>
                </c:pt>
                <c:pt idx="138">
                  <c:v>26.9</c:v>
                </c:pt>
                <c:pt idx="139">
                  <c:v>26.9</c:v>
                </c:pt>
                <c:pt idx="140">
                  <c:v>26.9</c:v>
                </c:pt>
                <c:pt idx="141">
                  <c:v>26.9</c:v>
                </c:pt>
                <c:pt idx="142">
                  <c:v>26.9</c:v>
                </c:pt>
                <c:pt idx="143">
                  <c:v>26.9</c:v>
                </c:pt>
                <c:pt idx="144">
                  <c:v>27</c:v>
                </c:pt>
                <c:pt idx="145">
                  <c:v>26.9</c:v>
                </c:pt>
                <c:pt idx="146">
                  <c:v>26.9</c:v>
                </c:pt>
                <c:pt idx="147">
                  <c:v>26.9</c:v>
                </c:pt>
                <c:pt idx="148">
                  <c:v>26.9</c:v>
                </c:pt>
                <c:pt idx="149">
                  <c:v>26.9</c:v>
                </c:pt>
                <c:pt idx="150">
                  <c:v>26.9</c:v>
                </c:pt>
                <c:pt idx="151">
                  <c:v>26.9</c:v>
                </c:pt>
                <c:pt idx="152">
                  <c:v>26.9</c:v>
                </c:pt>
                <c:pt idx="153">
                  <c:v>26.9</c:v>
                </c:pt>
                <c:pt idx="154">
                  <c:v>26.9</c:v>
                </c:pt>
                <c:pt idx="155">
                  <c:v>27.1</c:v>
                </c:pt>
                <c:pt idx="156">
                  <c:v>27</c:v>
                </c:pt>
                <c:pt idx="157">
                  <c:v>27</c:v>
                </c:pt>
                <c:pt idx="158">
                  <c:v>27</c:v>
                </c:pt>
                <c:pt idx="159">
                  <c:v>27</c:v>
                </c:pt>
                <c:pt idx="160">
                  <c:v>27</c:v>
                </c:pt>
                <c:pt idx="161">
                  <c:v>27</c:v>
                </c:pt>
                <c:pt idx="162">
                  <c:v>27.1</c:v>
                </c:pt>
                <c:pt idx="163">
                  <c:v>27.1</c:v>
                </c:pt>
                <c:pt idx="164">
                  <c:v>27</c:v>
                </c:pt>
                <c:pt idx="165">
                  <c:v>27.1</c:v>
                </c:pt>
                <c:pt idx="166">
                  <c:v>27.1</c:v>
                </c:pt>
                <c:pt idx="167">
                  <c:v>27.1</c:v>
                </c:pt>
                <c:pt idx="168">
                  <c:v>27.1</c:v>
                </c:pt>
                <c:pt idx="169">
                  <c:v>27.1</c:v>
                </c:pt>
                <c:pt idx="170">
                  <c:v>27.1</c:v>
                </c:pt>
                <c:pt idx="171">
                  <c:v>27.1</c:v>
                </c:pt>
                <c:pt idx="172">
                  <c:v>27.1</c:v>
                </c:pt>
                <c:pt idx="173">
                  <c:v>27.1</c:v>
                </c:pt>
                <c:pt idx="174">
                  <c:v>27.1</c:v>
                </c:pt>
                <c:pt idx="175">
                  <c:v>27.1</c:v>
                </c:pt>
                <c:pt idx="176">
                  <c:v>27.1</c:v>
                </c:pt>
                <c:pt idx="177">
                  <c:v>27.2</c:v>
                </c:pt>
                <c:pt idx="178">
                  <c:v>27.2</c:v>
                </c:pt>
                <c:pt idx="179">
                  <c:v>27.1</c:v>
                </c:pt>
                <c:pt idx="180">
                  <c:v>27.1</c:v>
                </c:pt>
                <c:pt idx="181">
                  <c:v>27.2</c:v>
                </c:pt>
                <c:pt idx="182">
                  <c:v>27.2</c:v>
                </c:pt>
                <c:pt idx="183">
                  <c:v>27.2</c:v>
                </c:pt>
                <c:pt idx="184">
                  <c:v>27.2</c:v>
                </c:pt>
                <c:pt idx="185">
                  <c:v>27.2</c:v>
                </c:pt>
                <c:pt idx="186">
                  <c:v>27.2</c:v>
                </c:pt>
                <c:pt idx="187">
                  <c:v>27.2</c:v>
                </c:pt>
                <c:pt idx="188">
                  <c:v>27.2</c:v>
                </c:pt>
                <c:pt idx="189">
                  <c:v>27.2</c:v>
                </c:pt>
                <c:pt idx="190">
                  <c:v>27.2</c:v>
                </c:pt>
                <c:pt idx="191">
                  <c:v>27.2</c:v>
                </c:pt>
                <c:pt idx="192">
                  <c:v>27.2</c:v>
                </c:pt>
                <c:pt idx="193">
                  <c:v>27.2</c:v>
                </c:pt>
                <c:pt idx="194">
                  <c:v>27.2</c:v>
                </c:pt>
                <c:pt idx="195">
                  <c:v>27.2</c:v>
                </c:pt>
                <c:pt idx="196">
                  <c:v>27.2</c:v>
                </c:pt>
                <c:pt idx="197">
                  <c:v>27.2</c:v>
                </c:pt>
                <c:pt idx="198">
                  <c:v>27.2</c:v>
                </c:pt>
                <c:pt idx="199">
                  <c:v>27.2</c:v>
                </c:pt>
                <c:pt idx="200">
                  <c:v>27.2</c:v>
                </c:pt>
                <c:pt idx="201">
                  <c:v>27.3</c:v>
                </c:pt>
                <c:pt idx="202">
                  <c:v>27.2</c:v>
                </c:pt>
                <c:pt idx="203">
                  <c:v>27.2</c:v>
                </c:pt>
                <c:pt idx="204">
                  <c:v>27.2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27.2</c:v>
                </c:pt>
                <c:pt idx="212">
                  <c:v>27.2</c:v>
                </c:pt>
                <c:pt idx="213">
                  <c:v>27.2</c:v>
                </c:pt>
                <c:pt idx="214">
                  <c:v>27.2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27.2</c:v>
                </c:pt>
                <c:pt idx="221">
                  <c:v>27.2</c:v>
                </c:pt>
                <c:pt idx="222">
                  <c:v>27.2</c:v>
                </c:pt>
                <c:pt idx="223">
                  <c:v>27.2</c:v>
                </c:pt>
                <c:pt idx="224">
                  <c:v>27.2</c:v>
                </c:pt>
                <c:pt idx="225">
                  <c:v>27.3</c:v>
                </c:pt>
                <c:pt idx="226">
                  <c:v>27.2</c:v>
                </c:pt>
                <c:pt idx="227">
                  <c:v>27.2</c:v>
                </c:pt>
                <c:pt idx="228">
                  <c:v>27.2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27.2</c:v>
                </c:pt>
                <c:pt idx="235">
                  <c:v>27.3</c:v>
                </c:pt>
                <c:pt idx="236">
                  <c:v>27.2</c:v>
                </c:pt>
                <c:pt idx="237">
                  <c:v>27.2</c:v>
                </c:pt>
                <c:pt idx="238">
                  <c:v>27.2</c:v>
                </c:pt>
                <c:pt idx="239">
                  <c:v>27.2</c:v>
                </c:pt>
                <c:pt idx="240">
                  <c:v>27.2</c:v>
                </c:pt>
                <c:pt idx="241">
                  <c:v>27.2</c:v>
                </c:pt>
                <c:pt idx="242">
                  <c:v>27.2</c:v>
                </c:pt>
                <c:pt idx="243">
                  <c:v>27.2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27.2</c:v>
                </c:pt>
                <c:pt idx="254">
                  <c:v>27.2</c:v>
                </c:pt>
                <c:pt idx="255">
                  <c:v>27.2</c:v>
                </c:pt>
                <c:pt idx="256">
                  <c:v>27.2</c:v>
                </c:pt>
                <c:pt idx="257">
                  <c:v>27.2</c:v>
                </c:pt>
                <c:pt idx="258">
                  <c:v>27.2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27.2</c:v>
                </c:pt>
                <c:pt idx="263">
                  <c:v>27.2</c:v>
                </c:pt>
                <c:pt idx="264">
                  <c:v>27.2</c:v>
                </c:pt>
                <c:pt idx="265">
                  <c:v>27.2</c:v>
                </c:pt>
                <c:pt idx="266">
                  <c:v>27.2</c:v>
                </c:pt>
                <c:pt idx="267">
                  <c:v>27.2</c:v>
                </c:pt>
                <c:pt idx="268">
                  <c:v>27.2</c:v>
                </c:pt>
                <c:pt idx="269">
                  <c:v>27.2</c:v>
                </c:pt>
                <c:pt idx="270">
                  <c:v>27.2</c:v>
                </c:pt>
                <c:pt idx="271">
                  <c:v>27.2</c:v>
                </c:pt>
                <c:pt idx="272">
                  <c:v>27.2</c:v>
                </c:pt>
                <c:pt idx="273">
                  <c:v>27.3</c:v>
                </c:pt>
                <c:pt idx="274">
                  <c:v>27.3</c:v>
                </c:pt>
                <c:pt idx="275">
                  <c:v>27.3</c:v>
                </c:pt>
                <c:pt idx="276">
                  <c:v>27.3</c:v>
                </c:pt>
                <c:pt idx="277">
                  <c:v>27.3</c:v>
                </c:pt>
                <c:pt idx="278">
                  <c:v>27.3</c:v>
                </c:pt>
                <c:pt idx="279">
                  <c:v>27.3</c:v>
                </c:pt>
                <c:pt idx="280">
                  <c:v>27.4</c:v>
                </c:pt>
                <c:pt idx="281">
                  <c:v>27.3</c:v>
                </c:pt>
                <c:pt idx="282">
                  <c:v>27.3</c:v>
                </c:pt>
                <c:pt idx="283">
                  <c:v>27.4</c:v>
                </c:pt>
                <c:pt idx="284">
                  <c:v>27.3</c:v>
                </c:pt>
                <c:pt idx="285">
                  <c:v>27.4</c:v>
                </c:pt>
                <c:pt idx="286">
                  <c:v>27.4</c:v>
                </c:pt>
                <c:pt idx="287">
                  <c:v>27.4</c:v>
                </c:pt>
                <c:pt idx="288">
                  <c:v>27.4</c:v>
                </c:pt>
                <c:pt idx="289">
                  <c:v>27.4</c:v>
                </c:pt>
                <c:pt idx="290">
                  <c:v>27.4</c:v>
                </c:pt>
                <c:pt idx="291">
                  <c:v>27.4</c:v>
                </c:pt>
                <c:pt idx="292">
                  <c:v>27.5</c:v>
                </c:pt>
                <c:pt idx="293">
                  <c:v>27.5</c:v>
                </c:pt>
                <c:pt idx="294">
                  <c:v>27.5</c:v>
                </c:pt>
                <c:pt idx="295">
                  <c:v>27.4</c:v>
                </c:pt>
                <c:pt idx="296">
                  <c:v>27.4</c:v>
                </c:pt>
                <c:pt idx="297">
                  <c:v>27.4</c:v>
                </c:pt>
                <c:pt idx="298">
                  <c:v>27.5</c:v>
                </c:pt>
                <c:pt idx="299">
                  <c:v>27.5</c:v>
                </c:pt>
                <c:pt idx="300">
                  <c:v>27.5</c:v>
                </c:pt>
                <c:pt idx="301">
                  <c:v>27.5</c:v>
                </c:pt>
                <c:pt idx="302">
                  <c:v>27.5</c:v>
                </c:pt>
                <c:pt idx="303">
                  <c:v>27.5</c:v>
                </c:pt>
                <c:pt idx="304">
                  <c:v>27.6</c:v>
                </c:pt>
                <c:pt idx="305">
                  <c:v>27.5</c:v>
                </c:pt>
                <c:pt idx="306">
                  <c:v>27.6</c:v>
                </c:pt>
                <c:pt idx="307">
                  <c:v>27.6</c:v>
                </c:pt>
                <c:pt idx="308">
                  <c:v>27.6</c:v>
                </c:pt>
                <c:pt idx="309">
                  <c:v>27.6</c:v>
                </c:pt>
                <c:pt idx="310">
                  <c:v>27.6</c:v>
                </c:pt>
                <c:pt idx="311">
                  <c:v>27.6</c:v>
                </c:pt>
                <c:pt idx="312">
                  <c:v>27.6</c:v>
                </c:pt>
                <c:pt idx="313">
                  <c:v>27.6</c:v>
                </c:pt>
                <c:pt idx="314">
                  <c:v>27.6</c:v>
                </c:pt>
                <c:pt idx="315">
                  <c:v>27.6</c:v>
                </c:pt>
                <c:pt idx="316">
                  <c:v>27.6</c:v>
                </c:pt>
                <c:pt idx="317">
                  <c:v>27.6</c:v>
                </c:pt>
                <c:pt idx="318">
                  <c:v>27.7</c:v>
                </c:pt>
                <c:pt idx="319">
                  <c:v>27.7</c:v>
                </c:pt>
                <c:pt idx="320">
                  <c:v>27.7</c:v>
                </c:pt>
                <c:pt idx="321">
                  <c:v>27.7</c:v>
                </c:pt>
                <c:pt idx="322">
                  <c:v>27.7</c:v>
                </c:pt>
                <c:pt idx="323">
                  <c:v>27.8</c:v>
                </c:pt>
                <c:pt idx="324">
                  <c:v>27.7</c:v>
                </c:pt>
                <c:pt idx="325">
                  <c:v>27.7</c:v>
                </c:pt>
                <c:pt idx="326">
                  <c:v>27.8</c:v>
                </c:pt>
                <c:pt idx="327">
                  <c:v>27.7</c:v>
                </c:pt>
                <c:pt idx="328">
                  <c:v>27.7</c:v>
                </c:pt>
                <c:pt idx="329">
                  <c:v>27.8</c:v>
                </c:pt>
                <c:pt idx="330">
                  <c:v>27.8</c:v>
                </c:pt>
                <c:pt idx="331">
                  <c:v>27.8</c:v>
                </c:pt>
                <c:pt idx="332">
                  <c:v>27.8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27.8</c:v>
                </c:pt>
                <c:pt idx="341">
                  <c:v>27.8</c:v>
                </c:pt>
                <c:pt idx="342">
                  <c:v>28</c:v>
                </c:pt>
                <c:pt idx="343">
                  <c:v>27.9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27.8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27.8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27.9</c:v>
                </c:pt>
                <c:pt idx="357">
                  <c:v>27.9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27.9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27.9</c:v>
                </c:pt>
                <c:pt idx="374">
                  <c:v>27.9</c:v>
                </c:pt>
                <c:pt idx="375">
                  <c:v>27.8</c:v>
                </c:pt>
                <c:pt idx="376">
                  <c:v>27.8</c:v>
                </c:pt>
                <c:pt idx="377">
                  <c:v>27.9</c:v>
                </c:pt>
                <c:pt idx="378">
                  <c:v>27.9</c:v>
                </c:pt>
                <c:pt idx="379">
                  <c:v>27.9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27.9</c:v>
                </c:pt>
                <c:pt idx="386">
                  <c:v>27.9</c:v>
                </c:pt>
                <c:pt idx="387">
                  <c:v>27.9</c:v>
                </c:pt>
                <c:pt idx="388">
                  <c:v>27.9</c:v>
                </c:pt>
                <c:pt idx="389">
                  <c:v>27.8</c:v>
                </c:pt>
                <c:pt idx="390">
                  <c:v>27.9</c:v>
                </c:pt>
                <c:pt idx="391">
                  <c:v>27.9</c:v>
                </c:pt>
                <c:pt idx="392">
                  <c:v>27.9</c:v>
                </c:pt>
                <c:pt idx="393">
                  <c:v>27.9</c:v>
                </c:pt>
                <c:pt idx="394">
                  <c:v>27.9</c:v>
                </c:pt>
                <c:pt idx="395">
                  <c:v>27.9</c:v>
                </c:pt>
                <c:pt idx="396">
                  <c:v>27.9</c:v>
                </c:pt>
                <c:pt idx="397">
                  <c:v>27.9</c:v>
                </c:pt>
                <c:pt idx="398">
                  <c:v>27.9</c:v>
                </c:pt>
                <c:pt idx="399">
                  <c:v>27.9</c:v>
                </c:pt>
                <c:pt idx="400">
                  <c:v>27.9</c:v>
                </c:pt>
                <c:pt idx="401">
                  <c:v>27.9</c:v>
                </c:pt>
                <c:pt idx="402">
                  <c:v>27.8</c:v>
                </c:pt>
                <c:pt idx="403">
                  <c:v>27.8</c:v>
                </c:pt>
                <c:pt idx="404">
                  <c:v>27.8</c:v>
                </c:pt>
                <c:pt idx="405">
                  <c:v>27.8</c:v>
                </c:pt>
                <c:pt idx="406">
                  <c:v>27.8</c:v>
                </c:pt>
                <c:pt idx="407">
                  <c:v>27.8</c:v>
                </c:pt>
                <c:pt idx="408">
                  <c:v>27.8</c:v>
                </c:pt>
                <c:pt idx="409">
                  <c:v>27.8</c:v>
                </c:pt>
                <c:pt idx="410">
                  <c:v>27.9</c:v>
                </c:pt>
                <c:pt idx="411">
                  <c:v>27.8</c:v>
                </c:pt>
                <c:pt idx="412">
                  <c:v>27.8</c:v>
                </c:pt>
                <c:pt idx="413">
                  <c:v>27.8</c:v>
                </c:pt>
                <c:pt idx="414">
                  <c:v>27.7</c:v>
                </c:pt>
                <c:pt idx="415">
                  <c:v>27.7</c:v>
                </c:pt>
                <c:pt idx="416">
                  <c:v>27.8</c:v>
                </c:pt>
                <c:pt idx="417">
                  <c:v>27.8</c:v>
                </c:pt>
                <c:pt idx="418">
                  <c:v>27.8</c:v>
                </c:pt>
                <c:pt idx="419">
                  <c:v>27.7</c:v>
                </c:pt>
                <c:pt idx="420">
                  <c:v>27.7</c:v>
                </c:pt>
                <c:pt idx="421">
                  <c:v>27.7</c:v>
                </c:pt>
                <c:pt idx="422">
                  <c:v>27.7</c:v>
                </c:pt>
                <c:pt idx="423">
                  <c:v>27.7</c:v>
                </c:pt>
                <c:pt idx="424">
                  <c:v>27.7</c:v>
                </c:pt>
                <c:pt idx="425">
                  <c:v>27.7</c:v>
                </c:pt>
                <c:pt idx="426">
                  <c:v>27.7</c:v>
                </c:pt>
                <c:pt idx="427">
                  <c:v>27.7</c:v>
                </c:pt>
                <c:pt idx="428">
                  <c:v>27.7</c:v>
                </c:pt>
                <c:pt idx="429">
                  <c:v>27.7</c:v>
                </c:pt>
                <c:pt idx="430">
                  <c:v>27.6</c:v>
                </c:pt>
                <c:pt idx="431">
                  <c:v>27.7</c:v>
                </c:pt>
                <c:pt idx="432">
                  <c:v>27.6</c:v>
                </c:pt>
                <c:pt idx="433">
                  <c:v>27.6</c:v>
                </c:pt>
                <c:pt idx="434">
                  <c:v>27.7</c:v>
                </c:pt>
                <c:pt idx="435">
                  <c:v>27.6</c:v>
                </c:pt>
                <c:pt idx="436">
                  <c:v>27.6</c:v>
                </c:pt>
                <c:pt idx="437">
                  <c:v>27.6</c:v>
                </c:pt>
                <c:pt idx="438">
                  <c:v>27.7</c:v>
                </c:pt>
                <c:pt idx="439">
                  <c:v>27.7</c:v>
                </c:pt>
                <c:pt idx="440">
                  <c:v>27.6</c:v>
                </c:pt>
                <c:pt idx="441">
                  <c:v>27.6</c:v>
                </c:pt>
                <c:pt idx="442">
                  <c:v>27.6</c:v>
                </c:pt>
                <c:pt idx="443">
                  <c:v>27.6</c:v>
                </c:pt>
                <c:pt idx="444">
                  <c:v>27.6</c:v>
                </c:pt>
                <c:pt idx="445">
                  <c:v>27.6</c:v>
                </c:pt>
                <c:pt idx="446">
                  <c:v>27.6</c:v>
                </c:pt>
                <c:pt idx="447">
                  <c:v>27.6</c:v>
                </c:pt>
                <c:pt idx="448">
                  <c:v>27.6</c:v>
                </c:pt>
                <c:pt idx="449">
                  <c:v>27.6</c:v>
                </c:pt>
                <c:pt idx="450">
                  <c:v>27.6</c:v>
                </c:pt>
                <c:pt idx="451">
                  <c:v>27.6</c:v>
                </c:pt>
                <c:pt idx="452">
                  <c:v>27.6</c:v>
                </c:pt>
                <c:pt idx="453">
                  <c:v>27.6</c:v>
                </c:pt>
                <c:pt idx="454">
                  <c:v>27.6</c:v>
                </c:pt>
                <c:pt idx="455">
                  <c:v>27.6</c:v>
                </c:pt>
                <c:pt idx="456">
                  <c:v>27.6</c:v>
                </c:pt>
                <c:pt idx="457">
                  <c:v>27.6</c:v>
                </c:pt>
                <c:pt idx="458">
                  <c:v>27.6</c:v>
                </c:pt>
                <c:pt idx="459">
                  <c:v>27.6</c:v>
                </c:pt>
                <c:pt idx="460">
                  <c:v>27.5</c:v>
                </c:pt>
                <c:pt idx="461">
                  <c:v>27.6</c:v>
                </c:pt>
                <c:pt idx="462">
                  <c:v>27.5</c:v>
                </c:pt>
                <c:pt idx="463">
                  <c:v>27.6</c:v>
                </c:pt>
                <c:pt idx="464">
                  <c:v>27.6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27.4</c:v>
                </c:pt>
                <c:pt idx="469">
                  <c:v>27.5</c:v>
                </c:pt>
                <c:pt idx="470">
                  <c:v>27.5</c:v>
                </c:pt>
                <c:pt idx="471">
                  <c:v>27.5</c:v>
                </c:pt>
                <c:pt idx="472">
                  <c:v>27.5</c:v>
                </c:pt>
                <c:pt idx="473">
                  <c:v>27.5</c:v>
                </c:pt>
                <c:pt idx="474">
                  <c:v>27.5</c:v>
                </c:pt>
                <c:pt idx="475">
                  <c:v>27.5</c:v>
                </c:pt>
                <c:pt idx="476">
                  <c:v>27.5</c:v>
                </c:pt>
                <c:pt idx="477">
                  <c:v>27.4</c:v>
                </c:pt>
                <c:pt idx="478">
                  <c:v>27.5</c:v>
                </c:pt>
                <c:pt idx="479">
                  <c:v>27.6</c:v>
                </c:pt>
                <c:pt idx="480">
                  <c:v>27.6</c:v>
                </c:pt>
                <c:pt idx="481">
                  <c:v>27.5</c:v>
                </c:pt>
                <c:pt idx="482">
                  <c:v>27.4</c:v>
                </c:pt>
                <c:pt idx="483">
                  <c:v>27.5</c:v>
                </c:pt>
                <c:pt idx="484">
                  <c:v>27.4</c:v>
                </c:pt>
                <c:pt idx="485">
                  <c:v>27.6</c:v>
                </c:pt>
                <c:pt idx="486">
                  <c:v>27.5</c:v>
                </c:pt>
                <c:pt idx="487">
                  <c:v>27.6</c:v>
                </c:pt>
                <c:pt idx="488">
                  <c:v>27.4</c:v>
                </c:pt>
                <c:pt idx="489">
                  <c:v>27.5</c:v>
                </c:pt>
                <c:pt idx="490">
                  <c:v>27.5</c:v>
                </c:pt>
                <c:pt idx="491">
                  <c:v>27.4</c:v>
                </c:pt>
                <c:pt idx="492">
                  <c:v>27.4</c:v>
                </c:pt>
                <c:pt idx="493">
                  <c:v>27.4</c:v>
                </c:pt>
                <c:pt idx="494">
                  <c:v>27.4</c:v>
                </c:pt>
                <c:pt idx="495">
                  <c:v>27.5</c:v>
                </c:pt>
                <c:pt idx="496">
                  <c:v>27.5</c:v>
                </c:pt>
                <c:pt idx="497">
                  <c:v>27.4</c:v>
                </c:pt>
                <c:pt idx="498">
                  <c:v>27.5</c:v>
                </c:pt>
                <c:pt idx="499">
                  <c:v>27.4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27.5</c:v>
                </c:pt>
                <c:pt idx="504">
                  <c:v>27.4</c:v>
                </c:pt>
                <c:pt idx="505">
                  <c:v>27.4</c:v>
                </c:pt>
                <c:pt idx="506">
                  <c:v>27.4</c:v>
                </c:pt>
                <c:pt idx="507">
                  <c:v>27.6</c:v>
                </c:pt>
                <c:pt idx="508">
                  <c:v>27.6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27.4</c:v>
                </c:pt>
                <c:pt idx="518">
                  <c:v>27.5</c:v>
                </c:pt>
                <c:pt idx="519">
                  <c:v>27.4</c:v>
                </c:pt>
                <c:pt idx="520">
                  <c:v>27.4</c:v>
                </c:pt>
                <c:pt idx="521">
                  <c:v>27.4</c:v>
                </c:pt>
                <c:pt idx="522">
                  <c:v>27.4</c:v>
                </c:pt>
                <c:pt idx="523">
                  <c:v>27.4</c:v>
                </c:pt>
                <c:pt idx="524">
                  <c:v>27.5</c:v>
                </c:pt>
                <c:pt idx="525">
                  <c:v>27.4</c:v>
                </c:pt>
                <c:pt idx="526">
                  <c:v>27.5</c:v>
                </c:pt>
                <c:pt idx="527">
                  <c:v>27.5</c:v>
                </c:pt>
                <c:pt idx="528">
                  <c:v>27.4</c:v>
                </c:pt>
                <c:pt idx="529">
                  <c:v>27.4</c:v>
                </c:pt>
                <c:pt idx="530">
                  <c:v>27.4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27.4</c:v>
                </c:pt>
                <c:pt idx="540">
                  <c:v>27.4</c:v>
                </c:pt>
                <c:pt idx="541">
                  <c:v>27.4</c:v>
                </c:pt>
                <c:pt idx="542">
                  <c:v>27.4</c:v>
                </c:pt>
                <c:pt idx="543">
                  <c:v>27.3</c:v>
                </c:pt>
                <c:pt idx="544">
                  <c:v>27.3</c:v>
                </c:pt>
                <c:pt idx="545">
                  <c:v>27.4</c:v>
                </c:pt>
                <c:pt idx="546">
                  <c:v>27.4</c:v>
                </c:pt>
                <c:pt idx="547">
                  <c:v>27.3</c:v>
                </c:pt>
                <c:pt idx="548">
                  <c:v>27.4</c:v>
                </c:pt>
                <c:pt idx="549">
                  <c:v>27.4</c:v>
                </c:pt>
                <c:pt idx="550">
                  <c:v>27.3</c:v>
                </c:pt>
                <c:pt idx="551">
                  <c:v>27.3</c:v>
                </c:pt>
                <c:pt idx="552">
                  <c:v>27.3</c:v>
                </c:pt>
                <c:pt idx="553">
                  <c:v>27.3</c:v>
                </c:pt>
                <c:pt idx="554">
                  <c:v>27.3</c:v>
                </c:pt>
                <c:pt idx="555">
                  <c:v>27.3</c:v>
                </c:pt>
                <c:pt idx="556">
                  <c:v>27.3</c:v>
                </c:pt>
                <c:pt idx="557">
                  <c:v>27.4</c:v>
                </c:pt>
                <c:pt idx="558">
                  <c:v>27.4</c:v>
                </c:pt>
                <c:pt idx="559">
                  <c:v>27.4</c:v>
                </c:pt>
                <c:pt idx="560">
                  <c:v>27.3</c:v>
                </c:pt>
                <c:pt idx="561">
                  <c:v>27.4</c:v>
                </c:pt>
                <c:pt idx="562">
                  <c:v>27.4</c:v>
                </c:pt>
                <c:pt idx="563">
                  <c:v>27.4</c:v>
                </c:pt>
                <c:pt idx="564">
                  <c:v>27.4</c:v>
                </c:pt>
                <c:pt idx="565">
                  <c:v>27.4</c:v>
                </c:pt>
                <c:pt idx="566">
                  <c:v>27.4</c:v>
                </c:pt>
                <c:pt idx="567">
                  <c:v>27.4</c:v>
                </c:pt>
                <c:pt idx="568">
                  <c:v>27.3</c:v>
                </c:pt>
                <c:pt idx="569">
                  <c:v>27.3</c:v>
                </c:pt>
                <c:pt idx="570">
                  <c:v>27.3</c:v>
                </c:pt>
                <c:pt idx="571">
                  <c:v>27.4</c:v>
                </c:pt>
                <c:pt idx="572">
                  <c:v>27.4</c:v>
                </c:pt>
                <c:pt idx="573">
                  <c:v>27.4</c:v>
                </c:pt>
                <c:pt idx="574">
                  <c:v>27.4</c:v>
                </c:pt>
                <c:pt idx="575">
                  <c:v>27.4</c:v>
                </c:pt>
                <c:pt idx="576">
                  <c:v>27.5</c:v>
                </c:pt>
                <c:pt idx="577">
                  <c:v>27.5</c:v>
                </c:pt>
                <c:pt idx="578">
                  <c:v>27.4</c:v>
                </c:pt>
                <c:pt idx="579">
                  <c:v>27.3</c:v>
                </c:pt>
                <c:pt idx="580">
                  <c:v>27.4</c:v>
                </c:pt>
                <c:pt idx="581">
                  <c:v>27.5</c:v>
                </c:pt>
                <c:pt idx="582">
                  <c:v>27.4</c:v>
                </c:pt>
                <c:pt idx="583">
                  <c:v>27.4</c:v>
                </c:pt>
                <c:pt idx="584">
                  <c:v>27.5</c:v>
                </c:pt>
                <c:pt idx="585">
                  <c:v>27.5</c:v>
                </c:pt>
                <c:pt idx="586">
                  <c:v>27.5</c:v>
                </c:pt>
                <c:pt idx="587">
                  <c:v>27.6</c:v>
                </c:pt>
                <c:pt idx="588">
                  <c:v>27.5</c:v>
                </c:pt>
                <c:pt idx="589">
                  <c:v>27.4</c:v>
                </c:pt>
                <c:pt idx="590">
                  <c:v>27.5</c:v>
                </c:pt>
                <c:pt idx="591">
                  <c:v>27.5</c:v>
                </c:pt>
                <c:pt idx="592">
                  <c:v>27.6</c:v>
                </c:pt>
                <c:pt idx="593">
                  <c:v>27.5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27.6</c:v>
                </c:pt>
                <c:pt idx="598">
                  <c:v>27.6</c:v>
                </c:pt>
                <c:pt idx="599">
                  <c:v>27.6</c:v>
                </c:pt>
                <c:pt idx="600">
                  <c:v>27.6</c:v>
                </c:pt>
                <c:pt idx="601">
                  <c:v>27.6</c:v>
                </c:pt>
                <c:pt idx="602">
                  <c:v>27.6</c:v>
                </c:pt>
                <c:pt idx="603">
                  <c:v>27.6</c:v>
                </c:pt>
                <c:pt idx="604">
                  <c:v>27.6</c:v>
                </c:pt>
                <c:pt idx="605">
                  <c:v>27.6</c:v>
                </c:pt>
                <c:pt idx="606">
                  <c:v>27.7</c:v>
                </c:pt>
                <c:pt idx="607">
                  <c:v>27.7</c:v>
                </c:pt>
                <c:pt idx="608">
                  <c:v>27.7</c:v>
                </c:pt>
                <c:pt idx="609">
                  <c:v>27.7</c:v>
                </c:pt>
                <c:pt idx="610">
                  <c:v>27.7</c:v>
                </c:pt>
                <c:pt idx="611">
                  <c:v>27.7</c:v>
                </c:pt>
                <c:pt idx="612">
                  <c:v>27.7</c:v>
                </c:pt>
                <c:pt idx="613">
                  <c:v>27.7</c:v>
                </c:pt>
                <c:pt idx="614">
                  <c:v>27.7</c:v>
                </c:pt>
                <c:pt idx="615">
                  <c:v>27.7</c:v>
                </c:pt>
                <c:pt idx="616">
                  <c:v>27.7</c:v>
                </c:pt>
                <c:pt idx="617">
                  <c:v>27.8</c:v>
                </c:pt>
                <c:pt idx="618">
                  <c:v>27.8</c:v>
                </c:pt>
                <c:pt idx="619">
                  <c:v>27.9</c:v>
                </c:pt>
                <c:pt idx="620">
                  <c:v>27.9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28</c:v>
                </c:pt>
                <c:pt idx="625">
                  <c:v>28</c:v>
                </c:pt>
                <c:pt idx="626">
                  <c:v>28</c:v>
                </c:pt>
                <c:pt idx="627">
                  <c:v>28</c:v>
                </c:pt>
                <c:pt idx="628">
                  <c:v>28.1</c:v>
                </c:pt>
                <c:pt idx="629">
                  <c:v>28.2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28.3</c:v>
                </c:pt>
                <c:pt idx="635">
                  <c:v>28.3</c:v>
                </c:pt>
                <c:pt idx="636">
                  <c:v>28.4</c:v>
                </c:pt>
                <c:pt idx="637">
                  <c:v>28.4</c:v>
                </c:pt>
                <c:pt idx="638">
                  <c:v>28.4</c:v>
                </c:pt>
                <c:pt idx="639">
                  <c:v>28.4</c:v>
                </c:pt>
                <c:pt idx="640">
                  <c:v>28.5</c:v>
                </c:pt>
                <c:pt idx="641">
                  <c:v>28.5</c:v>
                </c:pt>
                <c:pt idx="642">
                  <c:v>28.6</c:v>
                </c:pt>
                <c:pt idx="643">
                  <c:v>28.6</c:v>
                </c:pt>
                <c:pt idx="644">
                  <c:v>28.7</c:v>
                </c:pt>
                <c:pt idx="645">
                  <c:v>28.7</c:v>
                </c:pt>
                <c:pt idx="646">
                  <c:v>28.7</c:v>
                </c:pt>
                <c:pt idx="647">
                  <c:v>28.8</c:v>
                </c:pt>
                <c:pt idx="648">
                  <c:v>28.9</c:v>
                </c:pt>
                <c:pt idx="649">
                  <c:v>28.9</c:v>
                </c:pt>
                <c:pt idx="650">
                  <c:v>28.9</c:v>
                </c:pt>
                <c:pt idx="651">
                  <c:v>29</c:v>
                </c:pt>
                <c:pt idx="652">
                  <c:v>29.2</c:v>
                </c:pt>
                <c:pt idx="653">
                  <c:v>29.2</c:v>
                </c:pt>
                <c:pt idx="654">
                  <c:v>29.2</c:v>
                </c:pt>
                <c:pt idx="655">
                  <c:v>29.2</c:v>
                </c:pt>
                <c:pt idx="656">
                  <c:v>29.3</c:v>
                </c:pt>
                <c:pt idx="657">
                  <c:v>29.4</c:v>
                </c:pt>
                <c:pt idx="658">
                  <c:v>29.4</c:v>
                </c:pt>
                <c:pt idx="659">
                  <c:v>29.5</c:v>
                </c:pt>
                <c:pt idx="660">
                  <c:v>29.6</c:v>
                </c:pt>
                <c:pt idx="661">
                  <c:v>29.5</c:v>
                </c:pt>
                <c:pt idx="662">
                  <c:v>29.6</c:v>
                </c:pt>
                <c:pt idx="663">
                  <c:v>29.6</c:v>
                </c:pt>
                <c:pt idx="664">
                  <c:v>29.7</c:v>
                </c:pt>
                <c:pt idx="665">
                  <c:v>29.8</c:v>
                </c:pt>
                <c:pt idx="666">
                  <c:v>29.9</c:v>
                </c:pt>
                <c:pt idx="667">
                  <c:v>30</c:v>
                </c:pt>
                <c:pt idx="668">
                  <c:v>30</c:v>
                </c:pt>
                <c:pt idx="669">
                  <c:v>30</c:v>
                </c:pt>
                <c:pt idx="670">
                  <c:v>30</c:v>
                </c:pt>
                <c:pt idx="671">
                  <c:v>30</c:v>
                </c:pt>
                <c:pt idx="672">
                  <c:v>30.1</c:v>
                </c:pt>
                <c:pt idx="673">
                  <c:v>30.2</c:v>
                </c:pt>
                <c:pt idx="674">
                  <c:v>30.2</c:v>
                </c:pt>
                <c:pt idx="675">
                  <c:v>30.3</c:v>
                </c:pt>
                <c:pt idx="676">
                  <c:v>30.3</c:v>
                </c:pt>
                <c:pt idx="677">
                  <c:v>30.4</c:v>
                </c:pt>
                <c:pt idx="678">
                  <c:v>30.5</c:v>
                </c:pt>
                <c:pt idx="679">
                  <c:v>30.5</c:v>
                </c:pt>
                <c:pt idx="680">
                  <c:v>30.7</c:v>
                </c:pt>
                <c:pt idx="681">
                  <c:v>30.7</c:v>
                </c:pt>
                <c:pt idx="682">
                  <c:v>30.7</c:v>
                </c:pt>
                <c:pt idx="683">
                  <c:v>30.8</c:v>
                </c:pt>
                <c:pt idx="684">
                  <c:v>30.8</c:v>
                </c:pt>
                <c:pt idx="685">
                  <c:v>31</c:v>
                </c:pt>
                <c:pt idx="686">
                  <c:v>31</c:v>
                </c:pt>
                <c:pt idx="687">
                  <c:v>31</c:v>
                </c:pt>
                <c:pt idx="688">
                  <c:v>31.1</c:v>
                </c:pt>
                <c:pt idx="689">
                  <c:v>31.2</c:v>
                </c:pt>
                <c:pt idx="690">
                  <c:v>31.3</c:v>
                </c:pt>
                <c:pt idx="691">
                  <c:v>31.2</c:v>
                </c:pt>
                <c:pt idx="692">
                  <c:v>31.3</c:v>
                </c:pt>
                <c:pt idx="693">
                  <c:v>31.4</c:v>
                </c:pt>
                <c:pt idx="694">
                  <c:v>31.4</c:v>
                </c:pt>
                <c:pt idx="695">
                  <c:v>31.5</c:v>
                </c:pt>
                <c:pt idx="696">
                  <c:v>31.6</c:v>
                </c:pt>
                <c:pt idx="697">
                  <c:v>31.6</c:v>
                </c:pt>
                <c:pt idx="698">
                  <c:v>31.7</c:v>
                </c:pt>
                <c:pt idx="699">
                  <c:v>31.8</c:v>
                </c:pt>
                <c:pt idx="700">
                  <c:v>31.8</c:v>
                </c:pt>
                <c:pt idx="701">
                  <c:v>31.8</c:v>
                </c:pt>
                <c:pt idx="702">
                  <c:v>31.9</c:v>
                </c:pt>
                <c:pt idx="703">
                  <c:v>32</c:v>
                </c:pt>
                <c:pt idx="704">
                  <c:v>32</c:v>
                </c:pt>
                <c:pt idx="705">
                  <c:v>32.1</c:v>
                </c:pt>
                <c:pt idx="706">
                  <c:v>32.1</c:v>
                </c:pt>
                <c:pt idx="707">
                  <c:v>32.299999999999997</c:v>
                </c:pt>
                <c:pt idx="708">
                  <c:v>32.4</c:v>
                </c:pt>
                <c:pt idx="709">
                  <c:v>32.4</c:v>
                </c:pt>
                <c:pt idx="710">
                  <c:v>32.5</c:v>
                </c:pt>
                <c:pt idx="711">
                  <c:v>32.5</c:v>
                </c:pt>
                <c:pt idx="712">
                  <c:v>32.6</c:v>
                </c:pt>
                <c:pt idx="713">
                  <c:v>32.5</c:v>
                </c:pt>
                <c:pt idx="714">
                  <c:v>32.700000000000003</c:v>
                </c:pt>
                <c:pt idx="715">
                  <c:v>32.700000000000003</c:v>
                </c:pt>
                <c:pt idx="716">
                  <c:v>32.799999999999997</c:v>
                </c:pt>
                <c:pt idx="717">
                  <c:v>32.799999999999997</c:v>
                </c:pt>
                <c:pt idx="718">
                  <c:v>32.799999999999997</c:v>
                </c:pt>
                <c:pt idx="719">
                  <c:v>32.9</c:v>
                </c:pt>
                <c:pt idx="720">
                  <c:v>32.9</c:v>
                </c:pt>
                <c:pt idx="721">
                  <c:v>33</c:v>
                </c:pt>
                <c:pt idx="722">
                  <c:v>33.1</c:v>
                </c:pt>
                <c:pt idx="723">
                  <c:v>33.200000000000003</c:v>
                </c:pt>
                <c:pt idx="724">
                  <c:v>33.200000000000003</c:v>
                </c:pt>
                <c:pt idx="725">
                  <c:v>33.299999999999997</c:v>
                </c:pt>
                <c:pt idx="726">
                  <c:v>33.4</c:v>
                </c:pt>
                <c:pt idx="727">
                  <c:v>33.4</c:v>
                </c:pt>
                <c:pt idx="728">
                  <c:v>33.4</c:v>
                </c:pt>
                <c:pt idx="729">
                  <c:v>33.6</c:v>
                </c:pt>
                <c:pt idx="730">
                  <c:v>33.6</c:v>
                </c:pt>
                <c:pt idx="731">
                  <c:v>33.700000000000003</c:v>
                </c:pt>
                <c:pt idx="732">
                  <c:v>33.700000000000003</c:v>
                </c:pt>
                <c:pt idx="733">
                  <c:v>33.799999999999997</c:v>
                </c:pt>
                <c:pt idx="734">
                  <c:v>33.799999999999997</c:v>
                </c:pt>
                <c:pt idx="735">
                  <c:v>33.9</c:v>
                </c:pt>
                <c:pt idx="736">
                  <c:v>33.9</c:v>
                </c:pt>
                <c:pt idx="737">
                  <c:v>34</c:v>
                </c:pt>
                <c:pt idx="738">
                  <c:v>34.200000000000003</c:v>
                </c:pt>
                <c:pt idx="739">
                  <c:v>34.200000000000003</c:v>
                </c:pt>
                <c:pt idx="740">
                  <c:v>34.299999999999997</c:v>
                </c:pt>
                <c:pt idx="741">
                  <c:v>34.299999999999997</c:v>
                </c:pt>
                <c:pt idx="742">
                  <c:v>34.299999999999997</c:v>
                </c:pt>
                <c:pt idx="743">
                  <c:v>34.4</c:v>
                </c:pt>
                <c:pt idx="744">
                  <c:v>34.5</c:v>
                </c:pt>
                <c:pt idx="745">
                  <c:v>34.6</c:v>
                </c:pt>
                <c:pt idx="746">
                  <c:v>34.700000000000003</c:v>
                </c:pt>
                <c:pt idx="747">
                  <c:v>34.700000000000003</c:v>
                </c:pt>
                <c:pt idx="748">
                  <c:v>34.799999999999997</c:v>
                </c:pt>
                <c:pt idx="749">
                  <c:v>34.9</c:v>
                </c:pt>
                <c:pt idx="750">
                  <c:v>34.9</c:v>
                </c:pt>
                <c:pt idx="751">
                  <c:v>35</c:v>
                </c:pt>
                <c:pt idx="752">
                  <c:v>35.1</c:v>
                </c:pt>
                <c:pt idx="753">
                  <c:v>35.1</c:v>
                </c:pt>
                <c:pt idx="754">
                  <c:v>35.200000000000003</c:v>
                </c:pt>
                <c:pt idx="755">
                  <c:v>35.299999999999997</c:v>
                </c:pt>
                <c:pt idx="756">
                  <c:v>35.4</c:v>
                </c:pt>
                <c:pt idx="757">
                  <c:v>35.4</c:v>
                </c:pt>
                <c:pt idx="758">
                  <c:v>35.6</c:v>
                </c:pt>
                <c:pt idx="759">
                  <c:v>35.6</c:v>
                </c:pt>
                <c:pt idx="760">
                  <c:v>35.700000000000003</c:v>
                </c:pt>
                <c:pt idx="761">
                  <c:v>35.799999999999997</c:v>
                </c:pt>
                <c:pt idx="762">
                  <c:v>35.799999999999997</c:v>
                </c:pt>
                <c:pt idx="763">
                  <c:v>35.9</c:v>
                </c:pt>
                <c:pt idx="764">
                  <c:v>36</c:v>
                </c:pt>
                <c:pt idx="765">
                  <c:v>36.1</c:v>
                </c:pt>
                <c:pt idx="766">
                  <c:v>36.200000000000003</c:v>
                </c:pt>
                <c:pt idx="767">
                  <c:v>36.4</c:v>
                </c:pt>
                <c:pt idx="768">
                  <c:v>36.4</c:v>
                </c:pt>
                <c:pt idx="769">
                  <c:v>36.5</c:v>
                </c:pt>
                <c:pt idx="770">
                  <c:v>36.700000000000003</c:v>
                </c:pt>
                <c:pt idx="771">
                  <c:v>36.700000000000003</c:v>
                </c:pt>
                <c:pt idx="772">
                  <c:v>36.799999999999997</c:v>
                </c:pt>
                <c:pt idx="773">
                  <c:v>37</c:v>
                </c:pt>
                <c:pt idx="774">
                  <c:v>37.1</c:v>
                </c:pt>
                <c:pt idx="775">
                  <c:v>37.200000000000003</c:v>
                </c:pt>
                <c:pt idx="776">
                  <c:v>37.4</c:v>
                </c:pt>
                <c:pt idx="777">
                  <c:v>37.4</c:v>
                </c:pt>
                <c:pt idx="778">
                  <c:v>37.5</c:v>
                </c:pt>
                <c:pt idx="779">
                  <c:v>37.6</c:v>
                </c:pt>
                <c:pt idx="780">
                  <c:v>37.799999999999997</c:v>
                </c:pt>
                <c:pt idx="781">
                  <c:v>37.799999999999997</c:v>
                </c:pt>
                <c:pt idx="782">
                  <c:v>38</c:v>
                </c:pt>
                <c:pt idx="783">
                  <c:v>38.200000000000003</c:v>
                </c:pt>
                <c:pt idx="784">
                  <c:v>38.299999999999997</c:v>
                </c:pt>
                <c:pt idx="785">
                  <c:v>38.4</c:v>
                </c:pt>
                <c:pt idx="786">
                  <c:v>38.6</c:v>
                </c:pt>
                <c:pt idx="787">
                  <c:v>38.700000000000003</c:v>
                </c:pt>
                <c:pt idx="788">
                  <c:v>38.9</c:v>
                </c:pt>
                <c:pt idx="789">
                  <c:v>39</c:v>
                </c:pt>
                <c:pt idx="790">
                  <c:v>39.1</c:v>
                </c:pt>
                <c:pt idx="791">
                  <c:v>39.299999999999997</c:v>
                </c:pt>
                <c:pt idx="792">
                  <c:v>39.299999999999997</c:v>
                </c:pt>
                <c:pt idx="793">
                  <c:v>39.5</c:v>
                </c:pt>
                <c:pt idx="794">
                  <c:v>39.6</c:v>
                </c:pt>
                <c:pt idx="795">
                  <c:v>39.799999999999997</c:v>
                </c:pt>
                <c:pt idx="796">
                  <c:v>40</c:v>
                </c:pt>
                <c:pt idx="797">
                  <c:v>40.1</c:v>
                </c:pt>
                <c:pt idx="798">
                  <c:v>40.200000000000003</c:v>
                </c:pt>
                <c:pt idx="799">
                  <c:v>40.4</c:v>
                </c:pt>
                <c:pt idx="800">
                  <c:v>40.5</c:v>
                </c:pt>
                <c:pt idx="801">
                  <c:v>40.6</c:v>
                </c:pt>
                <c:pt idx="802">
                  <c:v>40.799999999999997</c:v>
                </c:pt>
                <c:pt idx="803">
                  <c:v>40.9</c:v>
                </c:pt>
                <c:pt idx="804">
                  <c:v>41.1</c:v>
                </c:pt>
                <c:pt idx="805">
                  <c:v>41.2</c:v>
                </c:pt>
                <c:pt idx="806">
                  <c:v>41.4</c:v>
                </c:pt>
                <c:pt idx="807">
                  <c:v>41.4</c:v>
                </c:pt>
                <c:pt idx="808">
                  <c:v>41.6</c:v>
                </c:pt>
                <c:pt idx="809">
                  <c:v>41.7</c:v>
                </c:pt>
                <c:pt idx="810">
                  <c:v>41.9</c:v>
                </c:pt>
                <c:pt idx="811">
                  <c:v>42</c:v>
                </c:pt>
                <c:pt idx="812">
                  <c:v>42.2</c:v>
                </c:pt>
                <c:pt idx="813">
                  <c:v>42.3</c:v>
                </c:pt>
                <c:pt idx="814">
                  <c:v>42.4</c:v>
                </c:pt>
                <c:pt idx="815">
                  <c:v>42.6</c:v>
                </c:pt>
                <c:pt idx="816">
                  <c:v>42.7</c:v>
                </c:pt>
                <c:pt idx="817">
                  <c:v>42.8</c:v>
                </c:pt>
                <c:pt idx="818">
                  <c:v>42.9</c:v>
                </c:pt>
                <c:pt idx="819">
                  <c:v>43</c:v>
                </c:pt>
                <c:pt idx="820">
                  <c:v>43.2</c:v>
                </c:pt>
                <c:pt idx="821">
                  <c:v>43.3</c:v>
                </c:pt>
                <c:pt idx="822">
                  <c:v>43.5</c:v>
                </c:pt>
                <c:pt idx="823">
                  <c:v>43.5</c:v>
                </c:pt>
                <c:pt idx="824">
                  <c:v>43.6</c:v>
                </c:pt>
                <c:pt idx="825">
                  <c:v>43.8</c:v>
                </c:pt>
                <c:pt idx="826">
                  <c:v>43.9</c:v>
                </c:pt>
                <c:pt idx="827">
                  <c:v>44</c:v>
                </c:pt>
                <c:pt idx="828">
                  <c:v>44.1</c:v>
                </c:pt>
                <c:pt idx="829">
                  <c:v>44.3</c:v>
                </c:pt>
                <c:pt idx="830">
                  <c:v>44.4</c:v>
                </c:pt>
                <c:pt idx="831">
                  <c:v>44.5</c:v>
                </c:pt>
                <c:pt idx="832">
                  <c:v>44.6</c:v>
                </c:pt>
                <c:pt idx="833">
                  <c:v>44.7</c:v>
                </c:pt>
                <c:pt idx="834">
                  <c:v>44.9</c:v>
                </c:pt>
                <c:pt idx="835">
                  <c:v>45</c:v>
                </c:pt>
                <c:pt idx="836">
                  <c:v>45.2</c:v>
                </c:pt>
                <c:pt idx="837">
                  <c:v>45.3</c:v>
                </c:pt>
                <c:pt idx="838">
                  <c:v>45.3</c:v>
                </c:pt>
                <c:pt idx="839">
                  <c:v>45.5</c:v>
                </c:pt>
                <c:pt idx="840">
                  <c:v>45.7</c:v>
                </c:pt>
                <c:pt idx="841">
                  <c:v>45.8</c:v>
                </c:pt>
                <c:pt idx="842">
                  <c:v>46</c:v>
                </c:pt>
                <c:pt idx="843">
                  <c:v>46.1</c:v>
                </c:pt>
                <c:pt idx="844">
                  <c:v>46.3</c:v>
                </c:pt>
                <c:pt idx="845">
                  <c:v>46.4</c:v>
                </c:pt>
                <c:pt idx="846">
                  <c:v>46.6</c:v>
                </c:pt>
                <c:pt idx="847">
                  <c:v>46.8</c:v>
                </c:pt>
                <c:pt idx="848">
                  <c:v>47.1</c:v>
                </c:pt>
                <c:pt idx="849">
                  <c:v>47.3</c:v>
                </c:pt>
                <c:pt idx="850">
                  <c:v>47.5</c:v>
                </c:pt>
                <c:pt idx="851">
                  <c:v>47.8</c:v>
                </c:pt>
                <c:pt idx="852">
                  <c:v>48</c:v>
                </c:pt>
                <c:pt idx="853">
                  <c:v>48.3</c:v>
                </c:pt>
                <c:pt idx="854">
                  <c:v>48.6</c:v>
                </c:pt>
                <c:pt idx="855">
                  <c:v>48.9</c:v>
                </c:pt>
                <c:pt idx="856">
                  <c:v>49.2</c:v>
                </c:pt>
                <c:pt idx="857">
                  <c:v>49.6</c:v>
                </c:pt>
                <c:pt idx="858">
                  <c:v>50</c:v>
                </c:pt>
                <c:pt idx="859">
                  <c:v>50.4</c:v>
                </c:pt>
                <c:pt idx="860">
                  <c:v>50.7</c:v>
                </c:pt>
                <c:pt idx="861">
                  <c:v>51.3</c:v>
                </c:pt>
                <c:pt idx="862">
                  <c:v>51.7</c:v>
                </c:pt>
                <c:pt idx="863">
                  <c:v>52.1</c:v>
                </c:pt>
                <c:pt idx="864">
                  <c:v>52.7</c:v>
                </c:pt>
                <c:pt idx="865">
                  <c:v>53.1</c:v>
                </c:pt>
                <c:pt idx="866">
                  <c:v>53.6</c:v>
                </c:pt>
                <c:pt idx="867">
                  <c:v>54.1</c:v>
                </c:pt>
                <c:pt idx="868">
                  <c:v>54.7</c:v>
                </c:pt>
                <c:pt idx="869">
                  <c:v>55.2</c:v>
                </c:pt>
                <c:pt idx="870">
                  <c:v>55.6</c:v>
                </c:pt>
                <c:pt idx="871">
                  <c:v>56.1</c:v>
                </c:pt>
                <c:pt idx="872">
                  <c:v>56.7</c:v>
                </c:pt>
                <c:pt idx="873">
                  <c:v>57.2</c:v>
                </c:pt>
                <c:pt idx="874">
                  <c:v>57.6</c:v>
                </c:pt>
                <c:pt idx="875">
                  <c:v>58.1</c:v>
                </c:pt>
                <c:pt idx="876">
                  <c:v>58.6</c:v>
                </c:pt>
                <c:pt idx="877">
                  <c:v>59.1</c:v>
                </c:pt>
                <c:pt idx="878">
                  <c:v>59.6</c:v>
                </c:pt>
                <c:pt idx="879">
                  <c:v>60.1</c:v>
                </c:pt>
                <c:pt idx="880">
                  <c:v>60.5</c:v>
                </c:pt>
                <c:pt idx="881">
                  <c:v>60.9</c:v>
                </c:pt>
                <c:pt idx="882">
                  <c:v>61.3</c:v>
                </c:pt>
                <c:pt idx="883">
                  <c:v>61.8</c:v>
                </c:pt>
                <c:pt idx="884">
                  <c:v>62.1</c:v>
                </c:pt>
                <c:pt idx="885">
                  <c:v>62.4</c:v>
                </c:pt>
                <c:pt idx="886">
                  <c:v>62.7</c:v>
                </c:pt>
                <c:pt idx="887">
                  <c:v>63</c:v>
                </c:pt>
                <c:pt idx="888">
                  <c:v>63.3</c:v>
                </c:pt>
                <c:pt idx="889">
                  <c:v>63.5</c:v>
                </c:pt>
                <c:pt idx="890">
                  <c:v>63.8</c:v>
                </c:pt>
                <c:pt idx="891">
                  <c:v>63.9</c:v>
                </c:pt>
                <c:pt idx="892">
                  <c:v>64.2</c:v>
                </c:pt>
                <c:pt idx="893">
                  <c:v>64.400000000000006</c:v>
                </c:pt>
                <c:pt idx="894">
                  <c:v>64.7</c:v>
                </c:pt>
                <c:pt idx="895">
                  <c:v>64.8</c:v>
                </c:pt>
                <c:pt idx="896">
                  <c:v>65</c:v>
                </c:pt>
                <c:pt idx="897">
                  <c:v>65.2</c:v>
                </c:pt>
                <c:pt idx="898">
                  <c:v>65.400000000000006</c:v>
                </c:pt>
                <c:pt idx="899">
                  <c:v>65.5</c:v>
                </c:pt>
                <c:pt idx="900">
                  <c:v>65.7</c:v>
                </c:pt>
                <c:pt idx="901">
                  <c:v>65.8</c:v>
                </c:pt>
                <c:pt idx="902">
                  <c:v>66</c:v>
                </c:pt>
                <c:pt idx="903">
                  <c:v>66.2</c:v>
                </c:pt>
                <c:pt idx="904">
                  <c:v>66.400000000000006</c:v>
                </c:pt>
                <c:pt idx="905">
                  <c:v>66.5</c:v>
                </c:pt>
                <c:pt idx="906">
                  <c:v>66.599999999999994</c:v>
                </c:pt>
                <c:pt idx="907">
                  <c:v>66.8</c:v>
                </c:pt>
                <c:pt idx="908">
                  <c:v>66.900000000000006</c:v>
                </c:pt>
                <c:pt idx="909">
                  <c:v>67.099999999999994</c:v>
                </c:pt>
                <c:pt idx="910">
                  <c:v>67.2</c:v>
                </c:pt>
                <c:pt idx="911">
                  <c:v>67.3</c:v>
                </c:pt>
                <c:pt idx="912">
                  <c:v>67.400000000000006</c:v>
                </c:pt>
                <c:pt idx="913">
                  <c:v>67.5</c:v>
                </c:pt>
                <c:pt idx="914">
                  <c:v>67.599999999999994</c:v>
                </c:pt>
                <c:pt idx="915">
                  <c:v>67.7</c:v>
                </c:pt>
                <c:pt idx="916">
                  <c:v>67.8</c:v>
                </c:pt>
                <c:pt idx="917">
                  <c:v>67.900000000000006</c:v>
                </c:pt>
                <c:pt idx="918">
                  <c:v>67.900000000000006</c:v>
                </c:pt>
                <c:pt idx="919">
                  <c:v>68</c:v>
                </c:pt>
                <c:pt idx="920">
                  <c:v>68</c:v>
                </c:pt>
                <c:pt idx="921">
                  <c:v>68.099999999999994</c:v>
                </c:pt>
                <c:pt idx="922">
                  <c:v>68.099999999999994</c:v>
                </c:pt>
                <c:pt idx="923">
                  <c:v>68.099999999999994</c:v>
                </c:pt>
                <c:pt idx="924">
                  <c:v>68.2</c:v>
                </c:pt>
                <c:pt idx="925">
                  <c:v>68.2</c:v>
                </c:pt>
                <c:pt idx="926">
                  <c:v>68.2</c:v>
                </c:pt>
                <c:pt idx="927">
                  <c:v>68.2</c:v>
                </c:pt>
                <c:pt idx="928">
                  <c:v>68.2</c:v>
                </c:pt>
                <c:pt idx="929">
                  <c:v>68.099999999999994</c:v>
                </c:pt>
                <c:pt idx="930">
                  <c:v>68.099999999999994</c:v>
                </c:pt>
                <c:pt idx="931">
                  <c:v>68.099999999999994</c:v>
                </c:pt>
                <c:pt idx="932">
                  <c:v>68.2</c:v>
                </c:pt>
                <c:pt idx="933">
                  <c:v>68.099999999999994</c:v>
                </c:pt>
                <c:pt idx="934">
                  <c:v>68.099999999999994</c:v>
                </c:pt>
                <c:pt idx="935">
                  <c:v>68.099999999999994</c:v>
                </c:pt>
                <c:pt idx="936">
                  <c:v>68.2</c:v>
                </c:pt>
                <c:pt idx="937">
                  <c:v>68.099999999999994</c:v>
                </c:pt>
                <c:pt idx="938">
                  <c:v>68.2</c:v>
                </c:pt>
                <c:pt idx="939">
                  <c:v>68.2</c:v>
                </c:pt>
                <c:pt idx="940">
                  <c:v>68.2</c:v>
                </c:pt>
                <c:pt idx="941">
                  <c:v>68.2</c:v>
                </c:pt>
                <c:pt idx="942">
                  <c:v>68.2</c:v>
                </c:pt>
                <c:pt idx="943">
                  <c:v>68.3</c:v>
                </c:pt>
                <c:pt idx="944">
                  <c:v>68.400000000000006</c:v>
                </c:pt>
                <c:pt idx="945">
                  <c:v>68.400000000000006</c:v>
                </c:pt>
                <c:pt idx="946">
                  <c:v>68.400000000000006</c:v>
                </c:pt>
                <c:pt idx="947">
                  <c:v>68.400000000000006</c:v>
                </c:pt>
                <c:pt idx="948">
                  <c:v>68.3</c:v>
                </c:pt>
                <c:pt idx="949">
                  <c:v>68.400000000000006</c:v>
                </c:pt>
                <c:pt idx="950">
                  <c:v>68.3</c:v>
                </c:pt>
                <c:pt idx="951">
                  <c:v>68.400000000000006</c:v>
                </c:pt>
                <c:pt idx="952">
                  <c:v>68.400000000000006</c:v>
                </c:pt>
                <c:pt idx="953">
                  <c:v>68.3</c:v>
                </c:pt>
                <c:pt idx="954">
                  <c:v>68.400000000000006</c:v>
                </c:pt>
                <c:pt idx="955">
                  <c:v>68.3</c:v>
                </c:pt>
                <c:pt idx="956">
                  <c:v>68.3</c:v>
                </c:pt>
                <c:pt idx="957">
                  <c:v>68.3</c:v>
                </c:pt>
                <c:pt idx="958">
                  <c:v>68.3</c:v>
                </c:pt>
                <c:pt idx="959">
                  <c:v>68.400000000000006</c:v>
                </c:pt>
                <c:pt idx="960">
                  <c:v>68.400000000000006</c:v>
                </c:pt>
                <c:pt idx="961">
                  <c:v>68.400000000000006</c:v>
                </c:pt>
                <c:pt idx="962">
                  <c:v>68.400000000000006</c:v>
                </c:pt>
                <c:pt idx="963">
                  <c:v>68.400000000000006</c:v>
                </c:pt>
                <c:pt idx="964">
                  <c:v>68.5</c:v>
                </c:pt>
                <c:pt idx="965">
                  <c:v>68.599999999999994</c:v>
                </c:pt>
                <c:pt idx="966">
                  <c:v>68.599999999999994</c:v>
                </c:pt>
                <c:pt idx="967">
                  <c:v>68.7</c:v>
                </c:pt>
                <c:pt idx="968">
                  <c:v>68.8</c:v>
                </c:pt>
                <c:pt idx="969">
                  <c:v>68.900000000000006</c:v>
                </c:pt>
                <c:pt idx="970">
                  <c:v>68.900000000000006</c:v>
                </c:pt>
                <c:pt idx="971">
                  <c:v>69</c:v>
                </c:pt>
                <c:pt idx="972">
                  <c:v>69</c:v>
                </c:pt>
                <c:pt idx="973">
                  <c:v>69.2</c:v>
                </c:pt>
                <c:pt idx="974">
                  <c:v>69.2</c:v>
                </c:pt>
                <c:pt idx="975">
                  <c:v>69.2</c:v>
                </c:pt>
                <c:pt idx="976">
                  <c:v>69.3</c:v>
                </c:pt>
                <c:pt idx="977">
                  <c:v>69.3</c:v>
                </c:pt>
                <c:pt idx="978">
                  <c:v>69.2</c:v>
                </c:pt>
                <c:pt idx="979">
                  <c:v>69.3</c:v>
                </c:pt>
                <c:pt idx="980">
                  <c:v>69.3</c:v>
                </c:pt>
                <c:pt idx="981">
                  <c:v>69.3</c:v>
                </c:pt>
                <c:pt idx="982">
                  <c:v>69.3</c:v>
                </c:pt>
                <c:pt idx="983">
                  <c:v>69.3</c:v>
                </c:pt>
                <c:pt idx="984">
                  <c:v>69.3</c:v>
                </c:pt>
                <c:pt idx="985">
                  <c:v>69.3</c:v>
                </c:pt>
                <c:pt idx="986">
                  <c:v>69.3</c:v>
                </c:pt>
                <c:pt idx="987">
                  <c:v>69.3</c:v>
                </c:pt>
                <c:pt idx="988">
                  <c:v>69.3</c:v>
                </c:pt>
                <c:pt idx="989">
                  <c:v>69.3</c:v>
                </c:pt>
                <c:pt idx="990">
                  <c:v>69.2</c:v>
                </c:pt>
                <c:pt idx="991">
                  <c:v>69.3</c:v>
                </c:pt>
                <c:pt idx="992">
                  <c:v>69.400000000000006</c:v>
                </c:pt>
                <c:pt idx="993">
                  <c:v>69.3</c:v>
                </c:pt>
                <c:pt idx="994">
                  <c:v>69.3</c:v>
                </c:pt>
                <c:pt idx="995">
                  <c:v>69.400000000000006</c:v>
                </c:pt>
                <c:pt idx="996">
                  <c:v>69.5</c:v>
                </c:pt>
                <c:pt idx="997">
                  <c:v>69.5</c:v>
                </c:pt>
                <c:pt idx="998">
                  <c:v>69.599999999999994</c:v>
                </c:pt>
                <c:pt idx="999">
                  <c:v>69.599999999999994</c:v>
                </c:pt>
                <c:pt idx="1000">
                  <c:v>69.599999999999994</c:v>
                </c:pt>
                <c:pt idx="1001">
                  <c:v>69.599999999999994</c:v>
                </c:pt>
                <c:pt idx="1002">
                  <c:v>69.599999999999994</c:v>
                </c:pt>
                <c:pt idx="1003">
                  <c:v>69.599999999999994</c:v>
                </c:pt>
                <c:pt idx="1004">
                  <c:v>69.599999999999994</c:v>
                </c:pt>
                <c:pt idx="1005">
                  <c:v>69.7</c:v>
                </c:pt>
                <c:pt idx="1006">
                  <c:v>69.8</c:v>
                </c:pt>
                <c:pt idx="1007">
                  <c:v>69.7</c:v>
                </c:pt>
                <c:pt idx="1008">
                  <c:v>69.8</c:v>
                </c:pt>
                <c:pt idx="1009">
                  <c:v>69.900000000000006</c:v>
                </c:pt>
                <c:pt idx="1010">
                  <c:v>70.099999999999994</c:v>
                </c:pt>
                <c:pt idx="1011">
                  <c:v>70.2</c:v>
                </c:pt>
                <c:pt idx="1012">
                  <c:v>70.400000000000006</c:v>
                </c:pt>
                <c:pt idx="1013">
                  <c:v>70.599999999999994</c:v>
                </c:pt>
                <c:pt idx="1014">
                  <c:v>70.900000000000006</c:v>
                </c:pt>
                <c:pt idx="1015">
                  <c:v>71.099999999999994</c:v>
                </c:pt>
                <c:pt idx="1016">
                  <c:v>71.5</c:v>
                </c:pt>
                <c:pt idx="1017">
                  <c:v>71.8</c:v>
                </c:pt>
                <c:pt idx="1018">
                  <c:v>72.3</c:v>
                </c:pt>
                <c:pt idx="1019">
                  <c:v>72.8</c:v>
                </c:pt>
                <c:pt idx="1020">
                  <c:v>73.3</c:v>
                </c:pt>
                <c:pt idx="1021">
                  <c:v>73.7</c:v>
                </c:pt>
                <c:pt idx="1022">
                  <c:v>74.2</c:v>
                </c:pt>
                <c:pt idx="1023">
                  <c:v>74.7</c:v>
                </c:pt>
                <c:pt idx="1024">
                  <c:v>75.3</c:v>
                </c:pt>
                <c:pt idx="1025">
                  <c:v>75.900000000000006</c:v>
                </c:pt>
                <c:pt idx="1026">
                  <c:v>76.7</c:v>
                </c:pt>
                <c:pt idx="1027">
                  <c:v>77.400000000000006</c:v>
                </c:pt>
                <c:pt idx="1028">
                  <c:v>78.2</c:v>
                </c:pt>
                <c:pt idx="1029">
                  <c:v>79.2</c:v>
                </c:pt>
                <c:pt idx="1030">
                  <c:v>80.2</c:v>
                </c:pt>
                <c:pt idx="1031">
                  <c:v>81.3</c:v>
                </c:pt>
                <c:pt idx="1032">
                  <c:v>82.4</c:v>
                </c:pt>
                <c:pt idx="1033">
                  <c:v>83.7</c:v>
                </c:pt>
                <c:pt idx="1034">
                  <c:v>85</c:v>
                </c:pt>
                <c:pt idx="1035">
                  <c:v>86.4</c:v>
                </c:pt>
                <c:pt idx="1036">
                  <c:v>87.9</c:v>
                </c:pt>
                <c:pt idx="1037">
                  <c:v>89.5</c:v>
                </c:pt>
                <c:pt idx="1038">
                  <c:v>91.2</c:v>
                </c:pt>
                <c:pt idx="1039">
                  <c:v>92.9</c:v>
                </c:pt>
                <c:pt idx="1040">
                  <c:v>94.6</c:v>
                </c:pt>
                <c:pt idx="1041">
                  <c:v>96.3</c:v>
                </c:pt>
                <c:pt idx="1042">
                  <c:v>98.1</c:v>
                </c:pt>
                <c:pt idx="1043">
                  <c:v>100.1</c:v>
                </c:pt>
                <c:pt idx="1044">
                  <c:v>102.1</c:v>
                </c:pt>
                <c:pt idx="1045">
                  <c:v>104.2</c:v>
                </c:pt>
                <c:pt idx="1046">
                  <c:v>106.4</c:v>
                </c:pt>
                <c:pt idx="1047">
                  <c:v>108.7</c:v>
                </c:pt>
                <c:pt idx="1048">
                  <c:v>110.8</c:v>
                </c:pt>
                <c:pt idx="1049">
                  <c:v>113</c:v>
                </c:pt>
                <c:pt idx="1050">
                  <c:v>115.2</c:v>
                </c:pt>
                <c:pt idx="1051">
                  <c:v>117.5</c:v>
                </c:pt>
                <c:pt idx="1052">
                  <c:v>119.9</c:v>
                </c:pt>
                <c:pt idx="1053">
                  <c:v>122.2</c:v>
                </c:pt>
                <c:pt idx="1054">
                  <c:v>124.8</c:v>
                </c:pt>
                <c:pt idx="1055">
                  <c:v>127.3</c:v>
                </c:pt>
                <c:pt idx="1056">
                  <c:v>129.69999999999999</c:v>
                </c:pt>
                <c:pt idx="1057">
                  <c:v>132.19999999999999</c:v>
                </c:pt>
                <c:pt idx="1058">
                  <c:v>134.69999999999999</c:v>
                </c:pt>
                <c:pt idx="1059">
                  <c:v>137.19999999999999</c:v>
                </c:pt>
                <c:pt idx="1060">
                  <c:v>139.69999999999999</c:v>
                </c:pt>
                <c:pt idx="1061">
                  <c:v>142.30000000000001</c:v>
                </c:pt>
                <c:pt idx="1062">
                  <c:v>144.80000000000001</c:v>
                </c:pt>
                <c:pt idx="1063">
                  <c:v>147.4</c:v>
                </c:pt>
                <c:pt idx="1064">
                  <c:v>150.1</c:v>
                </c:pt>
                <c:pt idx="1065">
                  <c:v>152.69999999999999</c:v>
                </c:pt>
                <c:pt idx="1066">
                  <c:v>155.30000000000001</c:v>
                </c:pt>
                <c:pt idx="1067">
                  <c:v>157.80000000000001</c:v>
                </c:pt>
                <c:pt idx="1068">
                  <c:v>160.4</c:v>
                </c:pt>
                <c:pt idx="1069">
                  <c:v>162.80000000000001</c:v>
                </c:pt>
                <c:pt idx="1070">
                  <c:v>165.3</c:v>
                </c:pt>
                <c:pt idx="1071">
                  <c:v>167.5</c:v>
                </c:pt>
                <c:pt idx="1072">
                  <c:v>169.9</c:v>
                </c:pt>
                <c:pt idx="1073">
                  <c:v>172.3</c:v>
                </c:pt>
                <c:pt idx="1074">
                  <c:v>174.5</c:v>
                </c:pt>
                <c:pt idx="1075">
                  <c:v>176.7</c:v>
                </c:pt>
                <c:pt idx="1076">
                  <c:v>179</c:v>
                </c:pt>
                <c:pt idx="1077">
                  <c:v>181.3</c:v>
                </c:pt>
                <c:pt idx="1078">
                  <c:v>183.7</c:v>
                </c:pt>
                <c:pt idx="1079">
                  <c:v>186</c:v>
                </c:pt>
                <c:pt idx="1080">
                  <c:v>188.2</c:v>
                </c:pt>
                <c:pt idx="1081">
                  <c:v>190.4</c:v>
                </c:pt>
                <c:pt idx="1082">
                  <c:v>192.7</c:v>
                </c:pt>
                <c:pt idx="1083">
                  <c:v>194.9</c:v>
                </c:pt>
                <c:pt idx="1084">
                  <c:v>197.1</c:v>
                </c:pt>
                <c:pt idx="1085">
                  <c:v>199.2</c:v>
                </c:pt>
                <c:pt idx="1086">
                  <c:v>201.3</c:v>
                </c:pt>
                <c:pt idx="1087">
                  <c:v>203.5</c:v>
                </c:pt>
                <c:pt idx="1088">
                  <c:v>205.8</c:v>
                </c:pt>
                <c:pt idx="1089">
                  <c:v>207.9</c:v>
                </c:pt>
                <c:pt idx="1090">
                  <c:v>210</c:v>
                </c:pt>
                <c:pt idx="1091">
                  <c:v>212.2</c:v>
                </c:pt>
                <c:pt idx="1092">
                  <c:v>214.3</c:v>
                </c:pt>
                <c:pt idx="1093">
                  <c:v>216.5</c:v>
                </c:pt>
                <c:pt idx="1094">
                  <c:v>218.7</c:v>
                </c:pt>
                <c:pt idx="1095">
                  <c:v>220.9</c:v>
                </c:pt>
                <c:pt idx="1096">
                  <c:v>223.3</c:v>
                </c:pt>
                <c:pt idx="1097">
                  <c:v>225.5</c:v>
                </c:pt>
                <c:pt idx="1098">
                  <c:v>228</c:v>
                </c:pt>
                <c:pt idx="1099">
                  <c:v>230.3</c:v>
                </c:pt>
                <c:pt idx="1100">
                  <c:v>232.6</c:v>
                </c:pt>
                <c:pt idx="1101">
                  <c:v>234.9</c:v>
                </c:pt>
                <c:pt idx="1102">
                  <c:v>237</c:v>
                </c:pt>
                <c:pt idx="1103">
                  <c:v>239.1</c:v>
                </c:pt>
                <c:pt idx="1104">
                  <c:v>241.4</c:v>
                </c:pt>
                <c:pt idx="1105">
                  <c:v>243.5</c:v>
                </c:pt>
                <c:pt idx="1106">
                  <c:v>245.7</c:v>
                </c:pt>
                <c:pt idx="1107">
                  <c:v>247.8</c:v>
                </c:pt>
                <c:pt idx="1108">
                  <c:v>250</c:v>
                </c:pt>
                <c:pt idx="1109">
                  <c:v>252.3</c:v>
                </c:pt>
                <c:pt idx="1110">
                  <c:v>254.4</c:v>
                </c:pt>
                <c:pt idx="1111">
                  <c:v>256.3</c:v>
                </c:pt>
                <c:pt idx="1112">
                  <c:v>258.3</c:v>
                </c:pt>
                <c:pt idx="1113">
                  <c:v>260.3</c:v>
                </c:pt>
                <c:pt idx="1114">
                  <c:v>262.10000000000002</c:v>
                </c:pt>
                <c:pt idx="1115">
                  <c:v>264.2</c:v>
                </c:pt>
                <c:pt idx="1116">
                  <c:v>265.89999999999998</c:v>
                </c:pt>
                <c:pt idx="1117">
                  <c:v>267.8</c:v>
                </c:pt>
                <c:pt idx="1118">
                  <c:v>269.7</c:v>
                </c:pt>
                <c:pt idx="1119">
                  <c:v>271.8</c:v>
                </c:pt>
                <c:pt idx="1120">
                  <c:v>273.89999999999998</c:v>
                </c:pt>
                <c:pt idx="1121">
                  <c:v>275.89999999999998</c:v>
                </c:pt>
                <c:pt idx="1122">
                  <c:v>278</c:v>
                </c:pt>
                <c:pt idx="1123">
                  <c:v>280.10000000000002</c:v>
                </c:pt>
                <c:pt idx="1124">
                  <c:v>282.10000000000002</c:v>
                </c:pt>
                <c:pt idx="1125">
                  <c:v>284.2</c:v>
                </c:pt>
                <c:pt idx="1126">
                  <c:v>286.10000000000002</c:v>
                </c:pt>
                <c:pt idx="1127">
                  <c:v>288.10000000000002</c:v>
                </c:pt>
                <c:pt idx="1128">
                  <c:v>290.10000000000002</c:v>
                </c:pt>
                <c:pt idx="1129">
                  <c:v>292</c:v>
                </c:pt>
                <c:pt idx="1130">
                  <c:v>294</c:v>
                </c:pt>
                <c:pt idx="1131">
                  <c:v>295.89999999999998</c:v>
                </c:pt>
                <c:pt idx="1132">
                  <c:v>297.89999999999998</c:v>
                </c:pt>
                <c:pt idx="1133">
                  <c:v>300</c:v>
                </c:pt>
                <c:pt idx="1134">
                  <c:v>302.3</c:v>
                </c:pt>
                <c:pt idx="1135">
                  <c:v>304.5</c:v>
                </c:pt>
                <c:pt idx="1136">
                  <c:v>306.8</c:v>
                </c:pt>
                <c:pt idx="1137">
                  <c:v>308.2</c:v>
                </c:pt>
                <c:pt idx="1138">
                  <c:v>310.2</c:v>
                </c:pt>
                <c:pt idx="1139">
                  <c:v>312.3</c:v>
                </c:pt>
                <c:pt idx="1140">
                  <c:v>314.39999999999998</c:v>
                </c:pt>
                <c:pt idx="1141">
                  <c:v>316.39999999999998</c:v>
                </c:pt>
                <c:pt idx="1142">
                  <c:v>318.39999999999998</c:v>
                </c:pt>
                <c:pt idx="1143">
                  <c:v>320.39999999999998</c:v>
                </c:pt>
                <c:pt idx="1144">
                  <c:v>322.39999999999998</c:v>
                </c:pt>
                <c:pt idx="1145">
                  <c:v>324.39999999999998</c:v>
                </c:pt>
                <c:pt idx="1146">
                  <c:v>326.3</c:v>
                </c:pt>
                <c:pt idx="1147">
                  <c:v>328.2</c:v>
                </c:pt>
                <c:pt idx="1148">
                  <c:v>329.9</c:v>
                </c:pt>
                <c:pt idx="1149">
                  <c:v>331.9</c:v>
                </c:pt>
                <c:pt idx="1150">
                  <c:v>334</c:v>
                </c:pt>
                <c:pt idx="1151">
                  <c:v>335.9</c:v>
                </c:pt>
                <c:pt idx="1152">
                  <c:v>337.9</c:v>
                </c:pt>
                <c:pt idx="1153">
                  <c:v>339.4</c:v>
                </c:pt>
                <c:pt idx="1154">
                  <c:v>339.4</c:v>
                </c:pt>
                <c:pt idx="1155">
                  <c:v>340.2</c:v>
                </c:pt>
                <c:pt idx="1156">
                  <c:v>341</c:v>
                </c:pt>
                <c:pt idx="1157">
                  <c:v>341.7</c:v>
                </c:pt>
                <c:pt idx="1158">
                  <c:v>343.2</c:v>
                </c:pt>
                <c:pt idx="1159">
                  <c:v>344.9</c:v>
                </c:pt>
                <c:pt idx="1160">
                  <c:v>346.8</c:v>
                </c:pt>
                <c:pt idx="1161">
                  <c:v>348.8</c:v>
                </c:pt>
                <c:pt idx="1162">
                  <c:v>350.8</c:v>
                </c:pt>
                <c:pt idx="1163">
                  <c:v>352.7</c:v>
                </c:pt>
                <c:pt idx="1164">
                  <c:v>354.7</c:v>
                </c:pt>
                <c:pt idx="1165">
                  <c:v>356.9</c:v>
                </c:pt>
                <c:pt idx="1166">
                  <c:v>358.6</c:v>
                </c:pt>
                <c:pt idx="1167">
                  <c:v>360.4</c:v>
                </c:pt>
                <c:pt idx="1168">
                  <c:v>362.2</c:v>
                </c:pt>
                <c:pt idx="1169">
                  <c:v>364.1</c:v>
                </c:pt>
                <c:pt idx="1170">
                  <c:v>365.8</c:v>
                </c:pt>
                <c:pt idx="1171">
                  <c:v>367.2</c:v>
                </c:pt>
                <c:pt idx="1172">
                  <c:v>368.8</c:v>
                </c:pt>
                <c:pt idx="1173">
                  <c:v>370.1</c:v>
                </c:pt>
                <c:pt idx="1174">
                  <c:v>371.8</c:v>
                </c:pt>
                <c:pt idx="1175">
                  <c:v>373.5</c:v>
                </c:pt>
                <c:pt idx="1176">
                  <c:v>375.3</c:v>
                </c:pt>
                <c:pt idx="1177">
                  <c:v>377</c:v>
                </c:pt>
                <c:pt idx="1178">
                  <c:v>378.8</c:v>
                </c:pt>
                <c:pt idx="1179">
                  <c:v>380.6</c:v>
                </c:pt>
                <c:pt idx="1180">
                  <c:v>382.5</c:v>
                </c:pt>
                <c:pt idx="1181">
                  <c:v>384.4</c:v>
                </c:pt>
                <c:pt idx="1182">
                  <c:v>386</c:v>
                </c:pt>
                <c:pt idx="1183">
                  <c:v>387.9</c:v>
                </c:pt>
                <c:pt idx="1184">
                  <c:v>389.6</c:v>
                </c:pt>
                <c:pt idx="1185">
                  <c:v>391.4</c:v>
                </c:pt>
                <c:pt idx="1186">
                  <c:v>393.1</c:v>
                </c:pt>
                <c:pt idx="1187">
                  <c:v>394.9</c:v>
                </c:pt>
                <c:pt idx="1188">
                  <c:v>396.6</c:v>
                </c:pt>
                <c:pt idx="1189">
                  <c:v>398.4</c:v>
                </c:pt>
                <c:pt idx="1190">
                  <c:v>400.2</c:v>
                </c:pt>
                <c:pt idx="1191">
                  <c:v>401.9</c:v>
                </c:pt>
                <c:pt idx="1192">
                  <c:v>403.8</c:v>
                </c:pt>
                <c:pt idx="1193">
                  <c:v>405.7</c:v>
                </c:pt>
                <c:pt idx="1194">
                  <c:v>407.6</c:v>
                </c:pt>
                <c:pt idx="1195">
                  <c:v>409.4</c:v>
                </c:pt>
                <c:pt idx="1196">
                  <c:v>410.8</c:v>
                </c:pt>
                <c:pt idx="1197">
                  <c:v>411.8</c:v>
                </c:pt>
                <c:pt idx="1198">
                  <c:v>412.2</c:v>
                </c:pt>
                <c:pt idx="1199">
                  <c:v>412.4</c:v>
                </c:pt>
                <c:pt idx="1200">
                  <c:v>412.4</c:v>
                </c:pt>
                <c:pt idx="1201">
                  <c:v>412.3</c:v>
                </c:pt>
                <c:pt idx="1202">
                  <c:v>412.4</c:v>
                </c:pt>
                <c:pt idx="1203">
                  <c:v>412.5</c:v>
                </c:pt>
                <c:pt idx="1204">
                  <c:v>412.5</c:v>
                </c:pt>
                <c:pt idx="1205">
                  <c:v>412.8</c:v>
                </c:pt>
                <c:pt idx="1206">
                  <c:v>413.1</c:v>
                </c:pt>
                <c:pt idx="1207">
                  <c:v>413.4</c:v>
                </c:pt>
                <c:pt idx="1208">
                  <c:v>413.8</c:v>
                </c:pt>
                <c:pt idx="1209">
                  <c:v>414.6</c:v>
                </c:pt>
                <c:pt idx="1210">
                  <c:v>415.3</c:v>
                </c:pt>
                <c:pt idx="1211">
                  <c:v>415.9</c:v>
                </c:pt>
                <c:pt idx="1212">
                  <c:v>416.6</c:v>
                </c:pt>
                <c:pt idx="1213">
                  <c:v>417.5</c:v>
                </c:pt>
                <c:pt idx="1214">
                  <c:v>418.3</c:v>
                </c:pt>
                <c:pt idx="1215">
                  <c:v>418.6</c:v>
                </c:pt>
                <c:pt idx="1216">
                  <c:v>419.3</c:v>
                </c:pt>
                <c:pt idx="1217">
                  <c:v>420.2</c:v>
                </c:pt>
                <c:pt idx="1218">
                  <c:v>421</c:v>
                </c:pt>
                <c:pt idx="1219">
                  <c:v>421.7</c:v>
                </c:pt>
                <c:pt idx="1220">
                  <c:v>422.4</c:v>
                </c:pt>
                <c:pt idx="1221">
                  <c:v>423.4</c:v>
                </c:pt>
                <c:pt idx="1222">
                  <c:v>424.2</c:v>
                </c:pt>
                <c:pt idx="1223">
                  <c:v>425.2</c:v>
                </c:pt>
                <c:pt idx="1224">
                  <c:v>426.1</c:v>
                </c:pt>
                <c:pt idx="1225">
                  <c:v>427.1</c:v>
                </c:pt>
                <c:pt idx="1226">
                  <c:v>428</c:v>
                </c:pt>
                <c:pt idx="1227">
                  <c:v>428.9</c:v>
                </c:pt>
                <c:pt idx="1228">
                  <c:v>429.9</c:v>
                </c:pt>
                <c:pt idx="1229">
                  <c:v>431</c:v>
                </c:pt>
                <c:pt idx="1230">
                  <c:v>432</c:v>
                </c:pt>
                <c:pt idx="1231">
                  <c:v>432.9</c:v>
                </c:pt>
                <c:pt idx="1232">
                  <c:v>433.6</c:v>
                </c:pt>
                <c:pt idx="1233">
                  <c:v>434.4</c:v>
                </c:pt>
                <c:pt idx="1234">
                  <c:v>434.9</c:v>
                </c:pt>
                <c:pt idx="1235">
                  <c:v>435.6</c:v>
                </c:pt>
                <c:pt idx="1236">
                  <c:v>436.3</c:v>
                </c:pt>
                <c:pt idx="1237">
                  <c:v>437</c:v>
                </c:pt>
                <c:pt idx="1238">
                  <c:v>437.3</c:v>
                </c:pt>
                <c:pt idx="1239">
                  <c:v>437.9</c:v>
                </c:pt>
                <c:pt idx="1240">
                  <c:v>438.6</c:v>
                </c:pt>
                <c:pt idx="1241">
                  <c:v>439.4</c:v>
                </c:pt>
                <c:pt idx="1242">
                  <c:v>440.2</c:v>
                </c:pt>
                <c:pt idx="1243">
                  <c:v>440.7</c:v>
                </c:pt>
                <c:pt idx="1244">
                  <c:v>441.4</c:v>
                </c:pt>
                <c:pt idx="1245">
                  <c:v>442</c:v>
                </c:pt>
                <c:pt idx="1246">
                  <c:v>442.7</c:v>
                </c:pt>
                <c:pt idx="1247">
                  <c:v>443.4</c:v>
                </c:pt>
                <c:pt idx="1248">
                  <c:v>443.9</c:v>
                </c:pt>
                <c:pt idx="1249">
                  <c:v>444.5</c:v>
                </c:pt>
                <c:pt idx="1250">
                  <c:v>445.2</c:v>
                </c:pt>
                <c:pt idx="1251">
                  <c:v>445.8</c:v>
                </c:pt>
                <c:pt idx="1252">
                  <c:v>446.4</c:v>
                </c:pt>
                <c:pt idx="1253">
                  <c:v>447</c:v>
                </c:pt>
                <c:pt idx="1254">
                  <c:v>447.9</c:v>
                </c:pt>
                <c:pt idx="1255">
                  <c:v>448.6</c:v>
                </c:pt>
                <c:pt idx="1256">
                  <c:v>449.5</c:v>
                </c:pt>
                <c:pt idx="1257">
                  <c:v>450.3</c:v>
                </c:pt>
                <c:pt idx="1258">
                  <c:v>451</c:v>
                </c:pt>
                <c:pt idx="1259">
                  <c:v>451.7</c:v>
                </c:pt>
                <c:pt idx="1260">
                  <c:v>452.2</c:v>
                </c:pt>
                <c:pt idx="1261">
                  <c:v>452.8</c:v>
                </c:pt>
                <c:pt idx="1262">
                  <c:v>453.4</c:v>
                </c:pt>
                <c:pt idx="1263">
                  <c:v>454.1</c:v>
                </c:pt>
                <c:pt idx="1264">
                  <c:v>454.7</c:v>
                </c:pt>
                <c:pt idx="1265">
                  <c:v>455.4</c:v>
                </c:pt>
                <c:pt idx="1266">
                  <c:v>455.9</c:v>
                </c:pt>
                <c:pt idx="1267">
                  <c:v>456.5</c:v>
                </c:pt>
                <c:pt idx="1268">
                  <c:v>457.1</c:v>
                </c:pt>
                <c:pt idx="1269">
                  <c:v>457.8</c:v>
                </c:pt>
                <c:pt idx="1270">
                  <c:v>458.5</c:v>
                </c:pt>
                <c:pt idx="1271">
                  <c:v>459.1</c:v>
                </c:pt>
                <c:pt idx="1272">
                  <c:v>459.7</c:v>
                </c:pt>
                <c:pt idx="1273">
                  <c:v>460.2</c:v>
                </c:pt>
                <c:pt idx="1274">
                  <c:v>460.8</c:v>
                </c:pt>
                <c:pt idx="1275">
                  <c:v>461.4</c:v>
                </c:pt>
                <c:pt idx="1276">
                  <c:v>462</c:v>
                </c:pt>
                <c:pt idx="1277">
                  <c:v>462.6</c:v>
                </c:pt>
                <c:pt idx="1278">
                  <c:v>463.2</c:v>
                </c:pt>
                <c:pt idx="1279">
                  <c:v>463.8</c:v>
                </c:pt>
                <c:pt idx="1280">
                  <c:v>464.5</c:v>
                </c:pt>
                <c:pt idx="1281">
                  <c:v>465.2</c:v>
                </c:pt>
                <c:pt idx="1282">
                  <c:v>465.7</c:v>
                </c:pt>
                <c:pt idx="1283">
                  <c:v>466.3</c:v>
                </c:pt>
                <c:pt idx="1284">
                  <c:v>467</c:v>
                </c:pt>
                <c:pt idx="1285">
                  <c:v>467.6</c:v>
                </c:pt>
                <c:pt idx="1286">
                  <c:v>468.2</c:v>
                </c:pt>
                <c:pt idx="1287">
                  <c:v>468.7</c:v>
                </c:pt>
                <c:pt idx="1288">
                  <c:v>469.3</c:v>
                </c:pt>
                <c:pt idx="1289">
                  <c:v>469.9</c:v>
                </c:pt>
                <c:pt idx="1290">
                  <c:v>470.4</c:v>
                </c:pt>
                <c:pt idx="1291">
                  <c:v>471</c:v>
                </c:pt>
                <c:pt idx="1292">
                  <c:v>471.6</c:v>
                </c:pt>
                <c:pt idx="1293">
                  <c:v>472</c:v>
                </c:pt>
                <c:pt idx="1294">
                  <c:v>472.8</c:v>
                </c:pt>
                <c:pt idx="1295">
                  <c:v>473.4</c:v>
                </c:pt>
                <c:pt idx="1296">
                  <c:v>474.1</c:v>
                </c:pt>
                <c:pt idx="1297">
                  <c:v>474.7</c:v>
                </c:pt>
                <c:pt idx="1298">
                  <c:v>475.3</c:v>
                </c:pt>
                <c:pt idx="1299">
                  <c:v>475.8</c:v>
                </c:pt>
                <c:pt idx="1300">
                  <c:v>476.3</c:v>
                </c:pt>
                <c:pt idx="1301">
                  <c:v>476.8</c:v>
                </c:pt>
                <c:pt idx="1302">
                  <c:v>477.2</c:v>
                </c:pt>
                <c:pt idx="1303">
                  <c:v>477.7</c:v>
                </c:pt>
                <c:pt idx="1304">
                  <c:v>478.3</c:v>
                </c:pt>
                <c:pt idx="1305">
                  <c:v>478.7</c:v>
                </c:pt>
                <c:pt idx="1306">
                  <c:v>479.2</c:v>
                </c:pt>
                <c:pt idx="1307">
                  <c:v>479.7</c:v>
                </c:pt>
                <c:pt idx="1308">
                  <c:v>480.3</c:v>
                </c:pt>
                <c:pt idx="1309">
                  <c:v>480.8</c:v>
                </c:pt>
                <c:pt idx="1310">
                  <c:v>481.3</c:v>
                </c:pt>
                <c:pt idx="1311">
                  <c:v>481.8</c:v>
                </c:pt>
                <c:pt idx="1312">
                  <c:v>482.3</c:v>
                </c:pt>
                <c:pt idx="1313">
                  <c:v>482.8</c:v>
                </c:pt>
                <c:pt idx="1314">
                  <c:v>483.2</c:v>
                </c:pt>
                <c:pt idx="1315">
                  <c:v>483.7</c:v>
                </c:pt>
                <c:pt idx="1316">
                  <c:v>484.2</c:v>
                </c:pt>
                <c:pt idx="1317">
                  <c:v>484.6</c:v>
                </c:pt>
                <c:pt idx="1318">
                  <c:v>485.1</c:v>
                </c:pt>
                <c:pt idx="1319">
                  <c:v>485.6</c:v>
                </c:pt>
                <c:pt idx="1320">
                  <c:v>486.1</c:v>
                </c:pt>
                <c:pt idx="1321">
                  <c:v>486.6</c:v>
                </c:pt>
                <c:pt idx="1322">
                  <c:v>487.1</c:v>
                </c:pt>
                <c:pt idx="1323">
                  <c:v>487.5</c:v>
                </c:pt>
                <c:pt idx="1324">
                  <c:v>488</c:v>
                </c:pt>
                <c:pt idx="1325">
                  <c:v>488.5</c:v>
                </c:pt>
                <c:pt idx="1326">
                  <c:v>489</c:v>
                </c:pt>
                <c:pt idx="1327">
                  <c:v>489.5</c:v>
                </c:pt>
                <c:pt idx="1328">
                  <c:v>489.9</c:v>
                </c:pt>
                <c:pt idx="1329">
                  <c:v>490.3</c:v>
                </c:pt>
                <c:pt idx="1330">
                  <c:v>490.9</c:v>
                </c:pt>
                <c:pt idx="1331">
                  <c:v>491.2</c:v>
                </c:pt>
                <c:pt idx="1332">
                  <c:v>491.7</c:v>
                </c:pt>
                <c:pt idx="1333">
                  <c:v>492.2</c:v>
                </c:pt>
                <c:pt idx="1334">
                  <c:v>492.6</c:v>
                </c:pt>
                <c:pt idx="1335">
                  <c:v>493</c:v>
                </c:pt>
                <c:pt idx="1336">
                  <c:v>493.5</c:v>
                </c:pt>
                <c:pt idx="1337">
                  <c:v>493.9</c:v>
                </c:pt>
                <c:pt idx="1338">
                  <c:v>494.3</c:v>
                </c:pt>
                <c:pt idx="1339">
                  <c:v>494.7</c:v>
                </c:pt>
                <c:pt idx="1340">
                  <c:v>495.1</c:v>
                </c:pt>
                <c:pt idx="1341">
                  <c:v>495.6</c:v>
                </c:pt>
                <c:pt idx="1342">
                  <c:v>495.9</c:v>
                </c:pt>
                <c:pt idx="1343">
                  <c:v>496.3</c:v>
                </c:pt>
                <c:pt idx="1344">
                  <c:v>496.7</c:v>
                </c:pt>
                <c:pt idx="1345">
                  <c:v>497.1</c:v>
                </c:pt>
                <c:pt idx="1346">
                  <c:v>497.6</c:v>
                </c:pt>
                <c:pt idx="1347">
                  <c:v>498</c:v>
                </c:pt>
                <c:pt idx="1348">
                  <c:v>498.4</c:v>
                </c:pt>
                <c:pt idx="1349">
                  <c:v>498.8</c:v>
                </c:pt>
                <c:pt idx="1350">
                  <c:v>499.3</c:v>
                </c:pt>
                <c:pt idx="1351">
                  <c:v>499.8</c:v>
                </c:pt>
                <c:pt idx="1352">
                  <c:v>500.3</c:v>
                </c:pt>
                <c:pt idx="1353">
                  <c:v>500.6</c:v>
                </c:pt>
                <c:pt idx="1354">
                  <c:v>501.1</c:v>
                </c:pt>
                <c:pt idx="1355">
                  <c:v>501.5</c:v>
                </c:pt>
                <c:pt idx="1356">
                  <c:v>502</c:v>
                </c:pt>
                <c:pt idx="1357">
                  <c:v>502.4</c:v>
                </c:pt>
                <c:pt idx="1358">
                  <c:v>502.8</c:v>
                </c:pt>
                <c:pt idx="1359">
                  <c:v>503.2</c:v>
                </c:pt>
                <c:pt idx="1360">
                  <c:v>503.7</c:v>
                </c:pt>
                <c:pt idx="1361">
                  <c:v>504.1</c:v>
                </c:pt>
                <c:pt idx="1362">
                  <c:v>504.5</c:v>
                </c:pt>
                <c:pt idx="1363">
                  <c:v>505</c:v>
                </c:pt>
                <c:pt idx="1364">
                  <c:v>505.5</c:v>
                </c:pt>
                <c:pt idx="1365">
                  <c:v>505.8</c:v>
                </c:pt>
                <c:pt idx="1366">
                  <c:v>506.4</c:v>
                </c:pt>
                <c:pt idx="1367">
                  <c:v>506.8</c:v>
                </c:pt>
                <c:pt idx="1368">
                  <c:v>507.2</c:v>
                </c:pt>
                <c:pt idx="1369">
                  <c:v>507.7</c:v>
                </c:pt>
                <c:pt idx="1370">
                  <c:v>508.2</c:v>
                </c:pt>
                <c:pt idx="1371">
                  <c:v>508.6</c:v>
                </c:pt>
                <c:pt idx="1372">
                  <c:v>508.9</c:v>
                </c:pt>
                <c:pt idx="1373">
                  <c:v>509.3</c:v>
                </c:pt>
                <c:pt idx="1374">
                  <c:v>509.7</c:v>
                </c:pt>
                <c:pt idx="1375">
                  <c:v>509.9</c:v>
                </c:pt>
                <c:pt idx="1376">
                  <c:v>510.2</c:v>
                </c:pt>
                <c:pt idx="1377">
                  <c:v>510.6</c:v>
                </c:pt>
                <c:pt idx="1378">
                  <c:v>511.2</c:v>
                </c:pt>
                <c:pt idx="1379">
                  <c:v>511.6</c:v>
                </c:pt>
                <c:pt idx="1380">
                  <c:v>512.1</c:v>
                </c:pt>
                <c:pt idx="1381">
                  <c:v>512.5</c:v>
                </c:pt>
                <c:pt idx="1382">
                  <c:v>513</c:v>
                </c:pt>
                <c:pt idx="1383">
                  <c:v>513.4</c:v>
                </c:pt>
                <c:pt idx="1384">
                  <c:v>513.9</c:v>
                </c:pt>
                <c:pt idx="1385">
                  <c:v>514.29999999999995</c:v>
                </c:pt>
                <c:pt idx="1386">
                  <c:v>514.70000000000005</c:v>
                </c:pt>
                <c:pt idx="1387">
                  <c:v>515</c:v>
                </c:pt>
                <c:pt idx="1388">
                  <c:v>515.5</c:v>
                </c:pt>
                <c:pt idx="1389">
                  <c:v>515.9</c:v>
                </c:pt>
                <c:pt idx="1390">
                  <c:v>516.29999999999995</c:v>
                </c:pt>
                <c:pt idx="1391">
                  <c:v>516.70000000000005</c:v>
                </c:pt>
                <c:pt idx="1392">
                  <c:v>517</c:v>
                </c:pt>
                <c:pt idx="1393">
                  <c:v>517.4</c:v>
                </c:pt>
                <c:pt idx="1394">
                  <c:v>517.70000000000005</c:v>
                </c:pt>
                <c:pt idx="1395">
                  <c:v>518.1</c:v>
                </c:pt>
                <c:pt idx="1396">
                  <c:v>518.4</c:v>
                </c:pt>
                <c:pt idx="1397">
                  <c:v>518.79999999999995</c:v>
                </c:pt>
                <c:pt idx="1398">
                  <c:v>519.1</c:v>
                </c:pt>
                <c:pt idx="1399">
                  <c:v>519.4</c:v>
                </c:pt>
                <c:pt idx="1400">
                  <c:v>519.79999999999995</c:v>
                </c:pt>
                <c:pt idx="1401">
                  <c:v>520.1</c:v>
                </c:pt>
                <c:pt idx="1402">
                  <c:v>520.4</c:v>
                </c:pt>
                <c:pt idx="1403">
                  <c:v>520.79999999999995</c:v>
                </c:pt>
                <c:pt idx="1404">
                  <c:v>521.29999999999995</c:v>
                </c:pt>
                <c:pt idx="1405">
                  <c:v>521.6</c:v>
                </c:pt>
                <c:pt idx="1406">
                  <c:v>522</c:v>
                </c:pt>
                <c:pt idx="1407">
                  <c:v>522.4</c:v>
                </c:pt>
                <c:pt idx="1408">
                  <c:v>522.70000000000005</c:v>
                </c:pt>
                <c:pt idx="1409">
                  <c:v>523</c:v>
                </c:pt>
                <c:pt idx="1410">
                  <c:v>523.29999999999995</c:v>
                </c:pt>
                <c:pt idx="1411">
                  <c:v>523.6</c:v>
                </c:pt>
                <c:pt idx="1412">
                  <c:v>523.9</c:v>
                </c:pt>
                <c:pt idx="1413">
                  <c:v>524.29999999999995</c:v>
                </c:pt>
                <c:pt idx="1414">
                  <c:v>524.5</c:v>
                </c:pt>
                <c:pt idx="1415">
                  <c:v>524.9</c:v>
                </c:pt>
                <c:pt idx="1416">
                  <c:v>525.20000000000005</c:v>
                </c:pt>
                <c:pt idx="1417">
                  <c:v>525.5</c:v>
                </c:pt>
                <c:pt idx="1418">
                  <c:v>525.79999999999995</c:v>
                </c:pt>
                <c:pt idx="1419">
                  <c:v>526.20000000000005</c:v>
                </c:pt>
                <c:pt idx="1420">
                  <c:v>526.4</c:v>
                </c:pt>
                <c:pt idx="1421">
                  <c:v>526.70000000000005</c:v>
                </c:pt>
                <c:pt idx="1422">
                  <c:v>527</c:v>
                </c:pt>
                <c:pt idx="1423">
                  <c:v>527.29999999999995</c:v>
                </c:pt>
                <c:pt idx="1424">
                  <c:v>527.6</c:v>
                </c:pt>
                <c:pt idx="1425">
                  <c:v>527.9</c:v>
                </c:pt>
                <c:pt idx="1426">
                  <c:v>528.20000000000005</c:v>
                </c:pt>
                <c:pt idx="1427">
                  <c:v>528.5</c:v>
                </c:pt>
                <c:pt idx="1428">
                  <c:v>528.79999999999995</c:v>
                </c:pt>
                <c:pt idx="1429">
                  <c:v>529.1</c:v>
                </c:pt>
                <c:pt idx="1430">
                  <c:v>529.4</c:v>
                </c:pt>
                <c:pt idx="1431">
                  <c:v>529.70000000000005</c:v>
                </c:pt>
                <c:pt idx="1432">
                  <c:v>530</c:v>
                </c:pt>
                <c:pt idx="1433">
                  <c:v>530.29999999999995</c:v>
                </c:pt>
                <c:pt idx="1434">
                  <c:v>530.6</c:v>
                </c:pt>
                <c:pt idx="1435">
                  <c:v>530.9</c:v>
                </c:pt>
                <c:pt idx="1436">
                  <c:v>531.20000000000005</c:v>
                </c:pt>
                <c:pt idx="1437">
                  <c:v>531.5</c:v>
                </c:pt>
                <c:pt idx="1438">
                  <c:v>531.79999999999995</c:v>
                </c:pt>
                <c:pt idx="1439">
                  <c:v>532.1</c:v>
                </c:pt>
                <c:pt idx="1440">
                  <c:v>532.29999999999995</c:v>
                </c:pt>
                <c:pt idx="1441">
                  <c:v>532.6</c:v>
                </c:pt>
                <c:pt idx="1442">
                  <c:v>532.9</c:v>
                </c:pt>
                <c:pt idx="1443">
                  <c:v>533.20000000000005</c:v>
                </c:pt>
                <c:pt idx="1444">
                  <c:v>533.6</c:v>
                </c:pt>
                <c:pt idx="1445">
                  <c:v>533.9</c:v>
                </c:pt>
                <c:pt idx="1446">
                  <c:v>534.1</c:v>
                </c:pt>
                <c:pt idx="1447">
                  <c:v>534.4</c:v>
                </c:pt>
                <c:pt idx="1448">
                  <c:v>534.70000000000005</c:v>
                </c:pt>
                <c:pt idx="1449">
                  <c:v>534.9</c:v>
                </c:pt>
                <c:pt idx="1450">
                  <c:v>535.1</c:v>
                </c:pt>
                <c:pt idx="1451">
                  <c:v>535.29999999999995</c:v>
                </c:pt>
                <c:pt idx="1452">
                  <c:v>535.6</c:v>
                </c:pt>
                <c:pt idx="1453">
                  <c:v>535.9</c:v>
                </c:pt>
                <c:pt idx="1454">
                  <c:v>536.1</c:v>
                </c:pt>
                <c:pt idx="1455">
                  <c:v>536.4</c:v>
                </c:pt>
                <c:pt idx="1456">
                  <c:v>536.6</c:v>
                </c:pt>
                <c:pt idx="1457">
                  <c:v>536.79999999999995</c:v>
                </c:pt>
                <c:pt idx="1458">
                  <c:v>537</c:v>
                </c:pt>
                <c:pt idx="1459">
                  <c:v>537.5</c:v>
                </c:pt>
                <c:pt idx="1460">
                  <c:v>537.79999999999995</c:v>
                </c:pt>
                <c:pt idx="1461">
                  <c:v>538</c:v>
                </c:pt>
                <c:pt idx="1462">
                  <c:v>538.20000000000005</c:v>
                </c:pt>
                <c:pt idx="1463">
                  <c:v>538.5</c:v>
                </c:pt>
                <c:pt idx="1464">
                  <c:v>538.70000000000005</c:v>
                </c:pt>
                <c:pt idx="1465">
                  <c:v>538.9</c:v>
                </c:pt>
                <c:pt idx="1466">
                  <c:v>539.1</c:v>
                </c:pt>
                <c:pt idx="1467">
                  <c:v>539.29999999999995</c:v>
                </c:pt>
                <c:pt idx="1468">
                  <c:v>539.4</c:v>
                </c:pt>
                <c:pt idx="1469">
                  <c:v>539.6</c:v>
                </c:pt>
                <c:pt idx="1470">
                  <c:v>539.9</c:v>
                </c:pt>
                <c:pt idx="1471">
                  <c:v>540</c:v>
                </c:pt>
                <c:pt idx="1472">
                  <c:v>540.20000000000005</c:v>
                </c:pt>
                <c:pt idx="1473">
                  <c:v>540.4</c:v>
                </c:pt>
                <c:pt idx="1474">
                  <c:v>540.6</c:v>
                </c:pt>
                <c:pt idx="1475">
                  <c:v>540.9</c:v>
                </c:pt>
                <c:pt idx="1476">
                  <c:v>541.29999999999995</c:v>
                </c:pt>
                <c:pt idx="1477">
                  <c:v>541.4</c:v>
                </c:pt>
                <c:pt idx="1478">
                  <c:v>541.70000000000005</c:v>
                </c:pt>
                <c:pt idx="1479">
                  <c:v>542</c:v>
                </c:pt>
                <c:pt idx="1480">
                  <c:v>542.20000000000005</c:v>
                </c:pt>
                <c:pt idx="1481">
                  <c:v>542.29999999999995</c:v>
                </c:pt>
                <c:pt idx="1482">
                  <c:v>542.6</c:v>
                </c:pt>
                <c:pt idx="1483">
                  <c:v>542.79999999999995</c:v>
                </c:pt>
                <c:pt idx="1484">
                  <c:v>543</c:v>
                </c:pt>
                <c:pt idx="1485">
                  <c:v>543.29999999999995</c:v>
                </c:pt>
                <c:pt idx="1486">
                  <c:v>543.4</c:v>
                </c:pt>
                <c:pt idx="1487">
                  <c:v>543.70000000000005</c:v>
                </c:pt>
                <c:pt idx="1488">
                  <c:v>543.79999999999995</c:v>
                </c:pt>
                <c:pt idx="1489">
                  <c:v>544</c:v>
                </c:pt>
                <c:pt idx="1490">
                  <c:v>544.29999999999995</c:v>
                </c:pt>
                <c:pt idx="1491">
                  <c:v>544.4</c:v>
                </c:pt>
                <c:pt idx="1492">
                  <c:v>544.6</c:v>
                </c:pt>
                <c:pt idx="1493">
                  <c:v>544.79999999999995</c:v>
                </c:pt>
                <c:pt idx="1494">
                  <c:v>545</c:v>
                </c:pt>
                <c:pt idx="1495">
                  <c:v>545.1</c:v>
                </c:pt>
                <c:pt idx="1496">
                  <c:v>545.29999999999995</c:v>
                </c:pt>
                <c:pt idx="1497">
                  <c:v>545.5</c:v>
                </c:pt>
                <c:pt idx="1498">
                  <c:v>545.70000000000005</c:v>
                </c:pt>
                <c:pt idx="1499">
                  <c:v>545.79999999999995</c:v>
                </c:pt>
                <c:pt idx="1500">
                  <c:v>546</c:v>
                </c:pt>
                <c:pt idx="1501">
                  <c:v>546.1</c:v>
                </c:pt>
                <c:pt idx="1502">
                  <c:v>546.4</c:v>
                </c:pt>
                <c:pt idx="1503">
                  <c:v>546.5</c:v>
                </c:pt>
                <c:pt idx="1504">
                  <c:v>546.70000000000005</c:v>
                </c:pt>
                <c:pt idx="1505">
                  <c:v>546.9</c:v>
                </c:pt>
                <c:pt idx="1506">
                  <c:v>547.1</c:v>
                </c:pt>
                <c:pt idx="1507">
                  <c:v>547.20000000000005</c:v>
                </c:pt>
                <c:pt idx="1508">
                  <c:v>547.4</c:v>
                </c:pt>
                <c:pt idx="1509">
                  <c:v>547.5</c:v>
                </c:pt>
                <c:pt idx="1510">
                  <c:v>547.70000000000005</c:v>
                </c:pt>
                <c:pt idx="1511">
                  <c:v>547.79999999999995</c:v>
                </c:pt>
                <c:pt idx="1512">
                  <c:v>548</c:v>
                </c:pt>
                <c:pt idx="1513">
                  <c:v>548.20000000000005</c:v>
                </c:pt>
                <c:pt idx="1514">
                  <c:v>548.4</c:v>
                </c:pt>
                <c:pt idx="1515">
                  <c:v>548.5</c:v>
                </c:pt>
                <c:pt idx="1516">
                  <c:v>548.79999999999995</c:v>
                </c:pt>
                <c:pt idx="1517">
                  <c:v>548.9</c:v>
                </c:pt>
                <c:pt idx="1518">
                  <c:v>549.1</c:v>
                </c:pt>
                <c:pt idx="1519">
                  <c:v>549.1</c:v>
                </c:pt>
                <c:pt idx="1520">
                  <c:v>549.4</c:v>
                </c:pt>
                <c:pt idx="1521">
                  <c:v>549.5</c:v>
                </c:pt>
                <c:pt idx="1522">
                  <c:v>549.6</c:v>
                </c:pt>
                <c:pt idx="1523">
                  <c:v>549.79999999999995</c:v>
                </c:pt>
                <c:pt idx="1524">
                  <c:v>550</c:v>
                </c:pt>
                <c:pt idx="1525">
                  <c:v>550.1</c:v>
                </c:pt>
                <c:pt idx="1526">
                  <c:v>550.29999999999995</c:v>
                </c:pt>
                <c:pt idx="1527">
                  <c:v>550.4</c:v>
                </c:pt>
                <c:pt idx="1528">
                  <c:v>550.5</c:v>
                </c:pt>
                <c:pt idx="1529">
                  <c:v>550.70000000000005</c:v>
                </c:pt>
                <c:pt idx="1530">
                  <c:v>550.79999999999995</c:v>
                </c:pt>
                <c:pt idx="1531">
                  <c:v>551</c:v>
                </c:pt>
                <c:pt idx="1532">
                  <c:v>551.1</c:v>
                </c:pt>
                <c:pt idx="1533">
                  <c:v>551.20000000000005</c:v>
                </c:pt>
                <c:pt idx="1534">
                  <c:v>551.5</c:v>
                </c:pt>
                <c:pt idx="1535">
                  <c:v>551.5</c:v>
                </c:pt>
                <c:pt idx="1536">
                  <c:v>551.6</c:v>
                </c:pt>
                <c:pt idx="1537">
                  <c:v>551.70000000000005</c:v>
                </c:pt>
                <c:pt idx="1538">
                  <c:v>551.79999999999995</c:v>
                </c:pt>
                <c:pt idx="1539">
                  <c:v>551.9</c:v>
                </c:pt>
                <c:pt idx="1540">
                  <c:v>552.1</c:v>
                </c:pt>
                <c:pt idx="1541">
                  <c:v>552.20000000000005</c:v>
                </c:pt>
                <c:pt idx="1542">
                  <c:v>552.4</c:v>
                </c:pt>
                <c:pt idx="1543">
                  <c:v>552.4</c:v>
                </c:pt>
                <c:pt idx="1544">
                  <c:v>552.5</c:v>
                </c:pt>
                <c:pt idx="1545">
                  <c:v>552.70000000000005</c:v>
                </c:pt>
                <c:pt idx="1546">
                  <c:v>552.79999999999995</c:v>
                </c:pt>
                <c:pt idx="1547">
                  <c:v>553</c:v>
                </c:pt>
                <c:pt idx="1548">
                  <c:v>553.1</c:v>
                </c:pt>
                <c:pt idx="1549">
                  <c:v>553.20000000000005</c:v>
                </c:pt>
                <c:pt idx="1550">
                  <c:v>553.4</c:v>
                </c:pt>
                <c:pt idx="1551">
                  <c:v>553.4</c:v>
                </c:pt>
                <c:pt idx="1552">
                  <c:v>553.5</c:v>
                </c:pt>
                <c:pt idx="1553">
                  <c:v>553.5</c:v>
                </c:pt>
                <c:pt idx="1554">
                  <c:v>553.6</c:v>
                </c:pt>
                <c:pt idx="1555">
                  <c:v>553.79999999999995</c:v>
                </c:pt>
                <c:pt idx="1556">
                  <c:v>553.79999999999995</c:v>
                </c:pt>
                <c:pt idx="1557">
                  <c:v>553.9</c:v>
                </c:pt>
                <c:pt idx="1558">
                  <c:v>554.1</c:v>
                </c:pt>
                <c:pt idx="1559">
                  <c:v>554.20000000000005</c:v>
                </c:pt>
                <c:pt idx="1560">
                  <c:v>554.29999999999995</c:v>
                </c:pt>
                <c:pt idx="1561">
                  <c:v>554.4</c:v>
                </c:pt>
                <c:pt idx="1562">
                  <c:v>554.5</c:v>
                </c:pt>
                <c:pt idx="1563">
                  <c:v>554.6</c:v>
                </c:pt>
                <c:pt idx="1564">
                  <c:v>554.79999999999995</c:v>
                </c:pt>
                <c:pt idx="1565">
                  <c:v>554.9</c:v>
                </c:pt>
                <c:pt idx="1566">
                  <c:v>555.1</c:v>
                </c:pt>
                <c:pt idx="1567">
                  <c:v>555.1</c:v>
                </c:pt>
                <c:pt idx="1568">
                  <c:v>555.20000000000005</c:v>
                </c:pt>
                <c:pt idx="1569">
                  <c:v>555.29999999999995</c:v>
                </c:pt>
                <c:pt idx="1570">
                  <c:v>555.5</c:v>
                </c:pt>
                <c:pt idx="1571">
                  <c:v>555.5</c:v>
                </c:pt>
                <c:pt idx="1572">
                  <c:v>555.6</c:v>
                </c:pt>
                <c:pt idx="1573">
                  <c:v>555.70000000000005</c:v>
                </c:pt>
                <c:pt idx="1574">
                  <c:v>555.9</c:v>
                </c:pt>
                <c:pt idx="1575">
                  <c:v>555.9</c:v>
                </c:pt>
                <c:pt idx="1576">
                  <c:v>555.9</c:v>
                </c:pt>
                <c:pt idx="1577">
                  <c:v>556</c:v>
                </c:pt>
                <c:pt idx="1578">
                  <c:v>556.1</c:v>
                </c:pt>
                <c:pt idx="1579">
                  <c:v>556.20000000000005</c:v>
                </c:pt>
                <c:pt idx="1580">
                  <c:v>556.20000000000005</c:v>
                </c:pt>
                <c:pt idx="1581">
                  <c:v>556.29999999999995</c:v>
                </c:pt>
                <c:pt idx="1582">
                  <c:v>556.4</c:v>
                </c:pt>
                <c:pt idx="1583">
                  <c:v>556.5</c:v>
                </c:pt>
                <c:pt idx="1584">
                  <c:v>556.6</c:v>
                </c:pt>
                <c:pt idx="1585">
                  <c:v>556.6</c:v>
                </c:pt>
                <c:pt idx="1586">
                  <c:v>556.79999999999995</c:v>
                </c:pt>
                <c:pt idx="1587">
                  <c:v>556.70000000000005</c:v>
                </c:pt>
                <c:pt idx="1588">
                  <c:v>556.79999999999995</c:v>
                </c:pt>
                <c:pt idx="1589">
                  <c:v>556.9</c:v>
                </c:pt>
                <c:pt idx="1590">
                  <c:v>556.9</c:v>
                </c:pt>
                <c:pt idx="1591">
                  <c:v>557</c:v>
                </c:pt>
                <c:pt idx="1592">
                  <c:v>557.1</c:v>
                </c:pt>
                <c:pt idx="1593">
                  <c:v>557.20000000000005</c:v>
                </c:pt>
                <c:pt idx="1594">
                  <c:v>557.29999999999995</c:v>
                </c:pt>
                <c:pt idx="1595">
                  <c:v>557.4</c:v>
                </c:pt>
                <c:pt idx="1596">
                  <c:v>557.29999999999995</c:v>
                </c:pt>
                <c:pt idx="1597">
                  <c:v>557.4</c:v>
                </c:pt>
                <c:pt idx="1598">
                  <c:v>557.6</c:v>
                </c:pt>
                <c:pt idx="1599">
                  <c:v>557.6</c:v>
                </c:pt>
                <c:pt idx="1600">
                  <c:v>557.70000000000005</c:v>
                </c:pt>
                <c:pt idx="1601">
                  <c:v>557.79999999999995</c:v>
                </c:pt>
                <c:pt idx="1602">
                  <c:v>557.79999999999995</c:v>
                </c:pt>
                <c:pt idx="1603">
                  <c:v>557.79999999999995</c:v>
                </c:pt>
                <c:pt idx="1604">
                  <c:v>557.9</c:v>
                </c:pt>
                <c:pt idx="1605">
                  <c:v>557.9</c:v>
                </c:pt>
                <c:pt idx="1606">
                  <c:v>557.9</c:v>
                </c:pt>
                <c:pt idx="1607">
                  <c:v>557.9</c:v>
                </c:pt>
                <c:pt idx="1608">
                  <c:v>558</c:v>
                </c:pt>
                <c:pt idx="1609">
                  <c:v>558.1</c:v>
                </c:pt>
                <c:pt idx="1610">
                  <c:v>558.20000000000005</c:v>
                </c:pt>
                <c:pt idx="1611">
                  <c:v>558.20000000000005</c:v>
                </c:pt>
                <c:pt idx="1612">
                  <c:v>558.29999999999995</c:v>
                </c:pt>
                <c:pt idx="1613">
                  <c:v>558.29999999999995</c:v>
                </c:pt>
                <c:pt idx="1614">
                  <c:v>558.29999999999995</c:v>
                </c:pt>
                <c:pt idx="1615">
                  <c:v>558.4</c:v>
                </c:pt>
                <c:pt idx="1616">
                  <c:v>558.5</c:v>
                </c:pt>
                <c:pt idx="1617">
                  <c:v>558.6</c:v>
                </c:pt>
                <c:pt idx="1618">
                  <c:v>558.6</c:v>
                </c:pt>
                <c:pt idx="1619">
                  <c:v>558.70000000000005</c:v>
                </c:pt>
                <c:pt idx="1620">
                  <c:v>558.70000000000005</c:v>
                </c:pt>
                <c:pt idx="1621">
                  <c:v>558.70000000000005</c:v>
                </c:pt>
                <c:pt idx="1622">
                  <c:v>558.9</c:v>
                </c:pt>
                <c:pt idx="1623">
                  <c:v>558.9</c:v>
                </c:pt>
                <c:pt idx="1624">
                  <c:v>558.9</c:v>
                </c:pt>
                <c:pt idx="1625">
                  <c:v>559</c:v>
                </c:pt>
                <c:pt idx="1626">
                  <c:v>559</c:v>
                </c:pt>
                <c:pt idx="1627">
                  <c:v>559</c:v>
                </c:pt>
                <c:pt idx="1628">
                  <c:v>559.1</c:v>
                </c:pt>
                <c:pt idx="1629">
                  <c:v>559.20000000000005</c:v>
                </c:pt>
                <c:pt idx="1630">
                  <c:v>559.20000000000005</c:v>
                </c:pt>
                <c:pt idx="1631">
                  <c:v>559.20000000000005</c:v>
                </c:pt>
                <c:pt idx="1632">
                  <c:v>559.29999999999995</c:v>
                </c:pt>
                <c:pt idx="1633">
                  <c:v>559.29999999999995</c:v>
                </c:pt>
                <c:pt idx="1634">
                  <c:v>559.29999999999995</c:v>
                </c:pt>
                <c:pt idx="1635">
                  <c:v>559.29999999999995</c:v>
                </c:pt>
                <c:pt idx="1636">
                  <c:v>559.29999999999995</c:v>
                </c:pt>
                <c:pt idx="1637">
                  <c:v>559.4</c:v>
                </c:pt>
                <c:pt idx="1638">
                  <c:v>559.5</c:v>
                </c:pt>
                <c:pt idx="1639">
                  <c:v>559.5</c:v>
                </c:pt>
                <c:pt idx="1640">
                  <c:v>559.6</c:v>
                </c:pt>
                <c:pt idx="1641">
                  <c:v>559.6</c:v>
                </c:pt>
                <c:pt idx="1642">
                  <c:v>559.6</c:v>
                </c:pt>
                <c:pt idx="1643">
                  <c:v>559.6</c:v>
                </c:pt>
                <c:pt idx="1644">
                  <c:v>559.6</c:v>
                </c:pt>
                <c:pt idx="1645">
                  <c:v>559.70000000000005</c:v>
                </c:pt>
                <c:pt idx="1646">
                  <c:v>559.70000000000005</c:v>
                </c:pt>
                <c:pt idx="1647">
                  <c:v>559.70000000000005</c:v>
                </c:pt>
                <c:pt idx="1648">
                  <c:v>559.70000000000005</c:v>
                </c:pt>
                <c:pt idx="1649">
                  <c:v>559.70000000000005</c:v>
                </c:pt>
                <c:pt idx="1650">
                  <c:v>559.70000000000005</c:v>
                </c:pt>
                <c:pt idx="1651">
                  <c:v>559.9</c:v>
                </c:pt>
                <c:pt idx="1652">
                  <c:v>559.9</c:v>
                </c:pt>
                <c:pt idx="1653">
                  <c:v>559.9</c:v>
                </c:pt>
                <c:pt idx="1654">
                  <c:v>559.9</c:v>
                </c:pt>
                <c:pt idx="1655">
                  <c:v>560</c:v>
                </c:pt>
                <c:pt idx="1656">
                  <c:v>559.9</c:v>
                </c:pt>
                <c:pt idx="1657">
                  <c:v>560</c:v>
                </c:pt>
                <c:pt idx="1658">
                  <c:v>560</c:v>
                </c:pt>
                <c:pt idx="1659">
                  <c:v>560</c:v>
                </c:pt>
                <c:pt idx="1660">
                  <c:v>560</c:v>
                </c:pt>
                <c:pt idx="1661">
                  <c:v>560</c:v>
                </c:pt>
                <c:pt idx="1662">
                  <c:v>560.1</c:v>
                </c:pt>
                <c:pt idx="1663">
                  <c:v>560</c:v>
                </c:pt>
                <c:pt idx="1664">
                  <c:v>560</c:v>
                </c:pt>
                <c:pt idx="1665">
                  <c:v>560</c:v>
                </c:pt>
                <c:pt idx="1666">
                  <c:v>560</c:v>
                </c:pt>
                <c:pt idx="1667">
                  <c:v>560.1</c:v>
                </c:pt>
                <c:pt idx="1668">
                  <c:v>560</c:v>
                </c:pt>
                <c:pt idx="1669">
                  <c:v>560</c:v>
                </c:pt>
                <c:pt idx="1670">
                  <c:v>560</c:v>
                </c:pt>
                <c:pt idx="1671">
                  <c:v>560.1</c:v>
                </c:pt>
                <c:pt idx="1672">
                  <c:v>560.20000000000005</c:v>
                </c:pt>
                <c:pt idx="1673">
                  <c:v>560.1</c:v>
                </c:pt>
                <c:pt idx="1674">
                  <c:v>560.1</c:v>
                </c:pt>
                <c:pt idx="1675">
                  <c:v>560.20000000000005</c:v>
                </c:pt>
                <c:pt idx="1676">
                  <c:v>560.1</c:v>
                </c:pt>
                <c:pt idx="1677">
                  <c:v>560.1</c:v>
                </c:pt>
                <c:pt idx="1678">
                  <c:v>560</c:v>
                </c:pt>
                <c:pt idx="1679">
                  <c:v>560.1</c:v>
                </c:pt>
                <c:pt idx="1680">
                  <c:v>560.1</c:v>
                </c:pt>
                <c:pt idx="1681">
                  <c:v>560.20000000000005</c:v>
                </c:pt>
                <c:pt idx="1682">
                  <c:v>560.20000000000005</c:v>
                </c:pt>
                <c:pt idx="1683">
                  <c:v>560.1</c:v>
                </c:pt>
                <c:pt idx="1684">
                  <c:v>560</c:v>
                </c:pt>
                <c:pt idx="1685">
                  <c:v>560.20000000000005</c:v>
                </c:pt>
                <c:pt idx="1686">
                  <c:v>560.20000000000005</c:v>
                </c:pt>
                <c:pt idx="1687">
                  <c:v>560.29999999999995</c:v>
                </c:pt>
                <c:pt idx="1688">
                  <c:v>560.20000000000005</c:v>
                </c:pt>
                <c:pt idx="1689">
                  <c:v>560.20000000000005</c:v>
                </c:pt>
                <c:pt idx="1690">
                  <c:v>560.20000000000005</c:v>
                </c:pt>
                <c:pt idx="1691">
                  <c:v>560.20000000000005</c:v>
                </c:pt>
                <c:pt idx="1692">
                  <c:v>560.20000000000005</c:v>
                </c:pt>
                <c:pt idx="1693">
                  <c:v>560.20000000000005</c:v>
                </c:pt>
                <c:pt idx="1694">
                  <c:v>560.20000000000005</c:v>
                </c:pt>
                <c:pt idx="1695">
                  <c:v>560.29999999999995</c:v>
                </c:pt>
                <c:pt idx="1696">
                  <c:v>560.29999999999995</c:v>
                </c:pt>
                <c:pt idx="1697">
                  <c:v>560.20000000000005</c:v>
                </c:pt>
                <c:pt idx="1698">
                  <c:v>560.1</c:v>
                </c:pt>
                <c:pt idx="1699">
                  <c:v>560.20000000000005</c:v>
                </c:pt>
                <c:pt idx="1700">
                  <c:v>560.20000000000005</c:v>
                </c:pt>
                <c:pt idx="1701">
                  <c:v>560.20000000000005</c:v>
                </c:pt>
                <c:pt idx="1702">
                  <c:v>560.20000000000005</c:v>
                </c:pt>
                <c:pt idx="1703">
                  <c:v>560.20000000000005</c:v>
                </c:pt>
                <c:pt idx="1704">
                  <c:v>560.20000000000005</c:v>
                </c:pt>
                <c:pt idx="1705">
                  <c:v>560.20000000000005</c:v>
                </c:pt>
                <c:pt idx="1706">
                  <c:v>560.1</c:v>
                </c:pt>
                <c:pt idx="1707">
                  <c:v>560.1</c:v>
                </c:pt>
                <c:pt idx="1708">
                  <c:v>560.1</c:v>
                </c:pt>
                <c:pt idx="1709">
                  <c:v>560.1</c:v>
                </c:pt>
                <c:pt idx="1710">
                  <c:v>560</c:v>
                </c:pt>
                <c:pt idx="1711">
                  <c:v>560</c:v>
                </c:pt>
                <c:pt idx="1712">
                  <c:v>560</c:v>
                </c:pt>
                <c:pt idx="1713">
                  <c:v>560</c:v>
                </c:pt>
                <c:pt idx="1714">
                  <c:v>560</c:v>
                </c:pt>
                <c:pt idx="1715">
                  <c:v>560</c:v>
                </c:pt>
                <c:pt idx="1716">
                  <c:v>560</c:v>
                </c:pt>
                <c:pt idx="1717">
                  <c:v>559.9</c:v>
                </c:pt>
                <c:pt idx="1718">
                  <c:v>559.9</c:v>
                </c:pt>
                <c:pt idx="1719">
                  <c:v>559.9</c:v>
                </c:pt>
                <c:pt idx="1720">
                  <c:v>559.9</c:v>
                </c:pt>
                <c:pt idx="1721">
                  <c:v>559.9</c:v>
                </c:pt>
                <c:pt idx="1722">
                  <c:v>559.70000000000005</c:v>
                </c:pt>
                <c:pt idx="1723">
                  <c:v>559.79999999999995</c:v>
                </c:pt>
                <c:pt idx="1724">
                  <c:v>559.70000000000005</c:v>
                </c:pt>
                <c:pt idx="1725">
                  <c:v>559.70000000000005</c:v>
                </c:pt>
                <c:pt idx="1726">
                  <c:v>559.70000000000005</c:v>
                </c:pt>
                <c:pt idx="1727">
                  <c:v>559.70000000000005</c:v>
                </c:pt>
                <c:pt idx="1728">
                  <c:v>559.70000000000005</c:v>
                </c:pt>
                <c:pt idx="1729">
                  <c:v>559.70000000000005</c:v>
                </c:pt>
                <c:pt idx="1730">
                  <c:v>559.6</c:v>
                </c:pt>
                <c:pt idx="1731">
                  <c:v>559.5</c:v>
                </c:pt>
                <c:pt idx="1732">
                  <c:v>559.5</c:v>
                </c:pt>
                <c:pt idx="1733">
                  <c:v>559.5</c:v>
                </c:pt>
                <c:pt idx="1734">
                  <c:v>559.29999999999995</c:v>
                </c:pt>
                <c:pt idx="1735">
                  <c:v>559.29999999999995</c:v>
                </c:pt>
                <c:pt idx="1736">
                  <c:v>559.4</c:v>
                </c:pt>
                <c:pt idx="1737">
                  <c:v>559.29999999999995</c:v>
                </c:pt>
                <c:pt idx="1738">
                  <c:v>559.4</c:v>
                </c:pt>
                <c:pt idx="1739">
                  <c:v>559.29999999999995</c:v>
                </c:pt>
                <c:pt idx="1740">
                  <c:v>559.20000000000005</c:v>
                </c:pt>
                <c:pt idx="1741">
                  <c:v>559.20000000000005</c:v>
                </c:pt>
                <c:pt idx="1742">
                  <c:v>559.20000000000005</c:v>
                </c:pt>
                <c:pt idx="1743">
                  <c:v>559.1</c:v>
                </c:pt>
                <c:pt idx="1744">
                  <c:v>559.1</c:v>
                </c:pt>
                <c:pt idx="1745">
                  <c:v>559.1</c:v>
                </c:pt>
                <c:pt idx="1746">
                  <c:v>559</c:v>
                </c:pt>
                <c:pt idx="1747">
                  <c:v>558.9</c:v>
                </c:pt>
                <c:pt idx="1748">
                  <c:v>558.9</c:v>
                </c:pt>
                <c:pt idx="1749">
                  <c:v>558.9</c:v>
                </c:pt>
                <c:pt idx="1750">
                  <c:v>558.79999999999995</c:v>
                </c:pt>
                <c:pt idx="1751">
                  <c:v>558.79999999999995</c:v>
                </c:pt>
                <c:pt idx="1752">
                  <c:v>558.70000000000005</c:v>
                </c:pt>
                <c:pt idx="1753">
                  <c:v>558.70000000000005</c:v>
                </c:pt>
                <c:pt idx="1754">
                  <c:v>558.6</c:v>
                </c:pt>
                <c:pt idx="1755">
                  <c:v>558.6</c:v>
                </c:pt>
                <c:pt idx="1756">
                  <c:v>558.5</c:v>
                </c:pt>
                <c:pt idx="1757">
                  <c:v>558.5</c:v>
                </c:pt>
                <c:pt idx="1758">
                  <c:v>558.4</c:v>
                </c:pt>
                <c:pt idx="1759">
                  <c:v>558.29999999999995</c:v>
                </c:pt>
                <c:pt idx="1760">
                  <c:v>558.29999999999995</c:v>
                </c:pt>
                <c:pt idx="1761">
                  <c:v>558.29999999999995</c:v>
                </c:pt>
                <c:pt idx="1762">
                  <c:v>558.29999999999995</c:v>
                </c:pt>
                <c:pt idx="1763">
                  <c:v>558.29999999999995</c:v>
                </c:pt>
                <c:pt idx="1764">
                  <c:v>558.20000000000005</c:v>
                </c:pt>
                <c:pt idx="1765">
                  <c:v>558.1</c:v>
                </c:pt>
                <c:pt idx="1766">
                  <c:v>558</c:v>
                </c:pt>
                <c:pt idx="1767">
                  <c:v>558</c:v>
                </c:pt>
                <c:pt idx="1768">
                  <c:v>558</c:v>
                </c:pt>
                <c:pt idx="1769">
                  <c:v>557.9</c:v>
                </c:pt>
                <c:pt idx="1770">
                  <c:v>557.9</c:v>
                </c:pt>
                <c:pt idx="1771">
                  <c:v>557.79999999999995</c:v>
                </c:pt>
                <c:pt idx="1772">
                  <c:v>557.79999999999995</c:v>
                </c:pt>
                <c:pt idx="1773">
                  <c:v>557.79999999999995</c:v>
                </c:pt>
                <c:pt idx="1774">
                  <c:v>557.6</c:v>
                </c:pt>
                <c:pt idx="1775">
                  <c:v>557.6</c:v>
                </c:pt>
                <c:pt idx="1776">
                  <c:v>557.5</c:v>
                </c:pt>
                <c:pt idx="1777">
                  <c:v>557.5</c:v>
                </c:pt>
                <c:pt idx="1778">
                  <c:v>557.4</c:v>
                </c:pt>
                <c:pt idx="1779">
                  <c:v>557.29999999999995</c:v>
                </c:pt>
                <c:pt idx="1780">
                  <c:v>557.29999999999995</c:v>
                </c:pt>
                <c:pt idx="1781">
                  <c:v>557.20000000000005</c:v>
                </c:pt>
                <c:pt idx="1782">
                  <c:v>557.1</c:v>
                </c:pt>
                <c:pt idx="1783">
                  <c:v>557.1</c:v>
                </c:pt>
                <c:pt idx="1784">
                  <c:v>557.1</c:v>
                </c:pt>
                <c:pt idx="1785">
                  <c:v>557</c:v>
                </c:pt>
                <c:pt idx="1786">
                  <c:v>556.9</c:v>
                </c:pt>
                <c:pt idx="1787">
                  <c:v>556.9</c:v>
                </c:pt>
                <c:pt idx="1788">
                  <c:v>556.79999999999995</c:v>
                </c:pt>
                <c:pt idx="1789">
                  <c:v>556.70000000000005</c:v>
                </c:pt>
                <c:pt idx="1790">
                  <c:v>556.70000000000005</c:v>
                </c:pt>
                <c:pt idx="1791">
                  <c:v>556.6</c:v>
                </c:pt>
                <c:pt idx="1792">
                  <c:v>556.6</c:v>
                </c:pt>
                <c:pt idx="1793">
                  <c:v>556.5</c:v>
                </c:pt>
                <c:pt idx="1794">
                  <c:v>556.4</c:v>
                </c:pt>
                <c:pt idx="1795">
                  <c:v>556.4</c:v>
                </c:pt>
                <c:pt idx="1796">
                  <c:v>556.29999999999995</c:v>
                </c:pt>
                <c:pt idx="1797">
                  <c:v>556.29999999999995</c:v>
                </c:pt>
                <c:pt idx="1798">
                  <c:v>556.20000000000005</c:v>
                </c:pt>
                <c:pt idx="1799">
                  <c:v>556.1</c:v>
                </c:pt>
                <c:pt idx="1800">
                  <c:v>556</c:v>
                </c:pt>
                <c:pt idx="1801">
                  <c:v>555.9</c:v>
                </c:pt>
                <c:pt idx="1802">
                  <c:v>555.9</c:v>
                </c:pt>
                <c:pt idx="1803">
                  <c:v>555.9</c:v>
                </c:pt>
                <c:pt idx="1804">
                  <c:v>555.79999999999995</c:v>
                </c:pt>
                <c:pt idx="1805">
                  <c:v>555.6</c:v>
                </c:pt>
                <c:pt idx="1806">
                  <c:v>555.6</c:v>
                </c:pt>
                <c:pt idx="1807">
                  <c:v>555.6</c:v>
                </c:pt>
                <c:pt idx="1808">
                  <c:v>555.6</c:v>
                </c:pt>
                <c:pt idx="1809">
                  <c:v>555.5</c:v>
                </c:pt>
                <c:pt idx="1810">
                  <c:v>555.29999999999995</c:v>
                </c:pt>
                <c:pt idx="1811">
                  <c:v>555.29999999999995</c:v>
                </c:pt>
                <c:pt idx="1812">
                  <c:v>555.20000000000005</c:v>
                </c:pt>
                <c:pt idx="1813">
                  <c:v>555.20000000000005</c:v>
                </c:pt>
                <c:pt idx="1814">
                  <c:v>555</c:v>
                </c:pt>
                <c:pt idx="1815">
                  <c:v>555</c:v>
                </c:pt>
                <c:pt idx="1816">
                  <c:v>554.9</c:v>
                </c:pt>
                <c:pt idx="1817">
                  <c:v>554.9</c:v>
                </c:pt>
                <c:pt idx="1818">
                  <c:v>554.79999999999995</c:v>
                </c:pt>
                <c:pt idx="1819">
                  <c:v>554.70000000000005</c:v>
                </c:pt>
                <c:pt idx="1820">
                  <c:v>554.6</c:v>
                </c:pt>
                <c:pt idx="1821">
                  <c:v>554.6</c:v>
                </c:pt>
                <c:pt idx="1822">
                  <c:v>554.5</c:v>
                </c:pt>
                <c:pt idx="1823">
                  <c:v>554.5</c:v>
                </c:pt>
                <c:pt idx="1824">
                  <c:v>554.29999999999995</c:v>
                </c:pt>
                <c:pt idx="1825">
                  <c:v>554.29999999999995</c:v>
                </c:pt>
                <c:pt idx="1826">
                  <c:v>554.20000000000005</c:v>
                </c:pt>
                <c:pt idx="1827">
                  <c:v>554.1</c:v>
                </c:pt>
                <c:pt idx="1828">
                  <c:v>554.1</c:v>
                </c:pt>
                <c:pt idx="1829">
                  <c:v>553.9</c:v>
                </c:pt>
                <c:pt idx="1830">
                  <c:v>553.9</c:v>
                </c:pt>
                <c:pt idx="1831">
                  <c:v>553.79999999999995</c:v>
                </c:pt>
                <c:pt idx="1832">
                  <c:v>553.70000000000005</c:v>
                </c:pt>
                <c:pt idx="1833">
                  <c:v>553.6</c:v>
                </c:pt>
                <c:pt idx="1834">
                  <c:v>553.6</c:v>
                </c:pt>
                <c:pt idx="1835">
                  <c:v>553.5</c:v>
                </c:pt>
                <c:pt idx="1836">
                  <c:v>553.4</c:v>
                </c:pt>
                <c:pt idx="1837">
                  <c:v>553.4</c:v>
                </c:pt>
                <c:pt idx="1838">
                  <c:v>553.29999999999995</c:v>
                </c:pt>
                <c:pt idx="1839">
                  <c:v>553.20000000000005</c:v>
                </c:pt>
                <c:pt idx="1840">
                  <c:v>553.20000000000005</c:v>
                </c:pt>
                <c:pt idx="1841">
                  <c:v>553.1</c:v>
                </c:pt>
                <c:pt idx="1842">
                  <c:v>552.9</c:v>
                </c:pt>
                <c:pt idx="1843">
                  <c:v>552.9</c:v>
                </c:pt>
                <c:pt idx="1844">
                  <c:v>552.9</c:v>
                </c:pt>
                <c:pt idx="1845">
                  <c:v>552.79999999999995</c:v>
                </c:pt>
                <c:pt idx="1846">
                  <c:v>552.6</c:v>
                </c:pt>
                <c:pt idx="1847">
                  <c:v>552.5</c:v>
                </c:pt>
                <c:pt idx="1848">
                  <c:v>552.5</c:v>
                </c:pt>
                <c:pt idx="1849">
                  <c:v>552.5</c:v>
                </c:pt>
                <c:pt idx="1850">
                  <c:v>552.4</c:v>
                </c:pt>
                <c:pt idx="1851">
                  <c:v>552.20000000000005</c:v>
                </c:pt>
                <c:pt idx="1852">
                  <c:v>552.20000000000005</c:v>
                </c:pt>
                <c:pt idx="1853">
                  <c:v>552.1</c:v>
                </c:pt>
                <c:pt idx="1854">
                  <c:v>552</c:v>
                </c:pt>
                <c:pt idx="1855">
                  <c:v>551.9</c:v>
                </c:pt>
                <c:pt idx="1856">
                  <c:v>551.9</c:v>
                </c:pt>
                <c:pt idx="1857">
                  <c:v>551.79999999999995</c:v>
                </c:pt>
                <c:pt idx="1858">
                  <c:v>551.70000000000005</c:v>
                </c:pt>
                <c:pt idx="1859">
                  <c:v>551.6</c:v>
                </c:pt>
                <c:pt idx="1860">
                  <c:v>551.5</c:v>
                </c:pt>
                <c:pt idx="1861">
                  <c:v>551.5</c:v>
                </c:pt>
                <c:pt idx="1862">
                  <c:v>551.4</c:v>
                </c:pt>
                <c:pt idx="1863">
                  <c:v>551.29999999999995</c:v>
                </c:pt>
                <c:pt idx="1864">
                  <c:v>551.20000000000005</c:v>
                </c:pt>
                <c:pt idx="1865">
                  <c:v>551.1</c:v>
                </c:pt>
                <c:pt idx="1866">
                  <c:v>550.9</c:v>
                </c:pt>
                <c:pt idx="1867">
                  <c:v>550.9</c:v>
                </c:pt>
                <c:pt idx="1868">
                  <c:v>550.79999999999995</c:v>
                </c:pt>
                <c:pt idx="1869">
                  <c:v>550.79999999999995</c:v>
                </c:pt>
                <c:pt idx="1870">
                  <c:v>550.70000000000005</c:v>
                </c:pt>
                <c:pt idx="1871">
                  <c:v>550.5</c:v>
                </c:pt>
                <c:pt idx="1872">
                  <c:v>550.5</c:v>
                </c:pt>
                <c:pt idx="1873">
                  <c:v>550.5</c:v>
                </c:pt>
                <c:pt idx="1874">
                  <c:v>550.4</c:v>
                </c:pt>
                <c:pt idx="1875">
                  <c:v>550.20000000000005</c:v>
                </c:pt>
                <c:pt idx="1876">
                  <c:v>550.20000000000005</c:v>
                </c:pt>
                <c:pt idx="1877">
                  <c:v>550.1</c:v>
                </c:pt>
                <c:pt idx="1878">
                  <c:v>549.9</c:v>
                </c:pt>
                <c:pt idx="1879">
                  <c:v>549.9</c:v>
                </c:pt>
                <c:pt idx="1880">
                  <c:v>549.79999999999995</c:v>
                </c:pt>
                <c:pt idx="1881">
                  <c:v>549.70000000000005</c:v>
                </c:pt>
                <c:pt idx="1882">
                  <c:v>549.5</c:v>
                </c:pt>
                <c:pt idx="1883">
                  <c:v>549.5</c:v>
                </c:pt>
                <c:pt idx="1884">
                  <c:v>549.4</c:v>
                </c:pt>
                <c:pt idx="1885">
                  <c:v>549.4</c:v>
                </c:pt>
                <c:pt idx="1886">
                  <c:v>549.29999999999995</c:v>
                </c:pt>
                <c:pt idx="1887">
                  <c:v>549.20000000000005</c:v>
                </c:pt>
                <c:pt idx="1888">
                  <c:v>549.1</c:v>
                </c:pt>
                <c:pt idx="1889">
                  <c:v>549</c:v>
                </c:pt>
                <c:pt idx="1890">
                  <c:v>549</c:v>
                </c:pt>
                <c:pt idx="1891">
                  <c:v>548.9</c:v>
                </c:pt>
                <c:pt idx="1892">
                  <c:v>548.79999999999995</c:v>
                </c:pt>
                <c:pt idx="1893">
                  <c:v>548.6</c:v>
                </c:pt>
                <c:pt idx="1894">
                  <c:v>548.5</c:v>
                </c:pt>
                <c:pt idx="1895">
                  <c:v>548.5</c:v>
                </c:pt>
                <c:pt idx="1896">
                  <c:v>548.4</c:v>
                </c:pt>
                <c:pt idx="1897">
                  <c:v>548.29999999999995</c:v>
                </c:pt>
                <c:pt idx="1898">
                  <c:v>548.20000000000005</c:v>
                </c:pt>
                <c:pt idx="1899">
                  <c:v>548.1</c:v>
                </c:pt>
                <c:pt idx="1900">
                  <c:v>548</c:v>
                </c:pt>
                <c:pt idx="1901">
                  <c:v>547.9</c:v>
                </c:pt>
                <c:pt idx="1902">
                  <c:v>547.79999999999995</c:v>
                </c:pt>
                <c:pt idx="1903">
                  <c:v>547.70000000000005</c:v>
                </c:pt>
                <c:pt idx="1904">
                  <c:v>547.6</c:v>
                </c:pt>
                <c:pt idx="1905">
                  <c:v>547.5</c:v>
                </c:pt>
                <c:pt idx="1906">
                  <c:v>547.5</c:v>
                </c:pt>
                <c:pt idx="1907">
                  <c:v>547.4</c:v>
                </c:pt>
                <c:pt idx="1908">
                  <c:v>547.29999999999995</c:v>
                </c:pt>
                <c:pt idx="1909">
                  <c:v>547.20000000000005</c:v>
                </c:pt>
                <c:pt idx="1910">
                  <c:v>547.1</c:v>
                </c:pt>
                <c:pt idx="1911">
                  <c:v>547</c:v>
                </c:pt>
                <c:pt idx="1912">
                  <c:v>546.9</c:v>
                </c:pt>
                <c:pt idx="1913">
                  <c:v>546.79999999999995</c:v>
                </c:pt>
                <c:pt idx="1914">
                  <c:v>546.79999999999995</c:v>
                </c:pt>
                <c:pt idx="1915">
                  <c:v>546.70000000000005</c:v>
                </c:pt>
                <c:pt idx="1916">
                  <c:v>546.5</c:v>
                </c:pt>
                <c:pt idx="1917">
                  <c:v>546.5</c:v>
                </c:pt>
                <c:pt idx="1918">
                  <c:v>546.4</c:v>
                </c:pt>
                <c:pt idx="1919">
                  <c:v>546.29999999999995</c:v>
                </c:pt>
                <c:pt idx="1920">
                  <c:v>546.1</c:v>
                </c:pt>
                <c:pt idx="1921">
                  <c:v>546</c:v>
                </c:pt>
                <c:pt idx="1922">
                  <c:v>545.9</c:v>
                </c:pt>
                <c:pt idx="1923">
                  <c:v>545.79999999999995</c:v>
                </c:pt>
                <c:pt idx="1924">
                  <c:v>545.79999999999995</c:v>
                </c:pt>
                <c:pt idx="1925">
                  <c:v>545.70000000000005</c:v>
                </c:pt>
                <c:pt idx="1926">
                  <c:v>545.5</c:v>
                </c:pt>
                <c:pt idx="1927">
                  <c:v>545.4</c:v>
                </c:pt>
                <c:pt idx="1928">
                  <c:v>545.4</c:v>
                </c:pt>
                <c:pt idx="1929">
                  <c:v>545.29999999999995</c:v>
                </c:pt>
                <c:pt idx="1930">
                  <c:v>545.1</c:v>
                </c:pt>
                <c:pt idx="1931">
                  <c:v>545.1</c:v>
                </c:pt>
                <c:pt idx="1932">
                  <c:v>545</c:v>
                </c:pt>
                <c:pt idx="1933">
                  <c:v>544.9</c:v>
                </c:pt>
                <c:pt idx="1934">
                  <c:v>544.79999999999995</c:v>
                </c:pt>
                <c:pt idx="1935">
                  <c:v>544.70000000000005</c:v>
                </c:pt>
                <c:pt idx="1936">
                  <c:v>544.6</c:v>
                </c:pt>
                <c:pt idx="1937">
                  <c:v>544.4</c:v>
                </c:pt>
                <c:pt idx="1938">
                  <c:v>544.4</c:v>
                </c:pt>
                <c:pt idx="1939">
                  <c:v>544.29999999999995</c:v>
                </c:pt>
                <c:pt idx="1940">
                  <c:v>544.1</c:v>
                </c:pt>
                <c:pt idx="1941">
                  <c:v>544.1</c:v>
                </c:pt>
                <c:pt idx="1942">
                  <c:v>544</c:v>
                </c:pt>
                <c:pt idx="1943">
                  <c:v>543.79999999999995</c:v>
                </c:pt>
                <c:pt idx="1944">
                  <c:v>543.70000000000005</c:v>
                </c:pt>
                <c:pt idx="1945">
                  <c:v>543.70000000000005</c:v>
                </c:pt>
                <c:pt idx="1946">
                  <c:v>543.6</c:v>
                </c:pt>
                <c:pt idx="1947">
                  <c:v>543.5</c:v>
                </c:pt>
                <c:pt idx="1948">
                  <c:v>543.4</c:v>
                </c:pt>
                <c:pt idx="1949">
                  <c:v>543.29999999999995</c:v>
                </c:pt>
                <c:pt idx="1950">
                  <c:v>543.1</c:v>
                </c:pt>
                <c:pt idx="1951">
                  <c:v>543.1</c:v>
                </c:pt>
                <c:pt idx="1952">
                  <c:v>543</c:v>
                </c:pt>
                <c:pt idx="1953">
                  <c:v>542.9</c:v>
                </c:pt>
                <c:pt idx="1954">
                  <c:v>542.70000000000005</c:v>
                </c:pt>
                <c:pt idx="1955">
                  <c:v>542.70000000000005</c:v>
                </c:pt>
                <c:pt idx="1956">
                  <c:v>542.6</c:v>
                </c:pt>
                <c:pt idx="1957">
                  <c:v>542.4</c:v>
                </c:pt>
                <c:pt idx="1958">
                  <c:v>542.4</c:v>
                </c:pt>
                <c:pt idx="1959">
                  <c:v>542.29999999999995</c:v>
                </c:pt>
                <c:pt idx="1960">
                  <c:v>542.1</c:v>
                </c:pt>
                <c:pt idx="1961">
                  <c:v>542.1</c:v>
                </c:pt>
                <c:pt idx="1962">
                  <c:v>542</c:v>
                </c:pt>
                <c:pt idx="1963">
                  <c:v>541.9</c:v>
                </c:pt>
                <c:pt idx="1964">
                  <c:v>541.70000000000005</c:v>
                </c:pt>
                <c:pt idx="1965">
                  <c:v>541.6</c:v>
                </c:pt>
                <c:pt idx="1966">
                  <c:v>541.5</c:v>
                </c:pt>
                <c:pt idx="1967">
                  <c:v>541.4</c:v>
                </c:pt>
                <c:pt idx="1968">
                  <c:v>541.29999999999995</c:v>
                </c:pt>
                <c:pt idx="1969">
                  <c:v>541.1</c:v>
                </c:pt>
                <c:pt idx="1970">
                  <c:v>541.1</c:v>
                </c:pt>
                <c:pt idx="1971">
                  <c:v>541</c:v>
                </c:pt>
                <c:pt idx="1972">
                  <c:v>540.79999999999995</c:v>
                </c:pt>
                <c:pt idx="1973">
                  <c:v>540.70000000000005</c:v>
                </c:pt>
                <c:pt idx="1974">
                  <c:v>540.70000000000005</c:v>
                </c:pt>
                <c:pt idx="1975">
                  <c:v>540.6</c:v>
                </c:pt>
                <c:pt idx="1976">
                  <c:v>540.6</c:v>
                </c:pt>
                <c:pt idx="1977">
                  <c:v>540.4</c:v>
                </c:pt>
                <c:pt idx="1978">
                  <c:v>540.29999999999995</c:v>
                </c:pt>
                <c:pt idx="1979">
                  <c:v>540.20000000000005</c:v>
                </c:pt>
                <c:pt idx="1980">
                  <c:v>540</c:v>
                </c:pt>
                <c:pt idx="1981">
                  <c:v>540</c:v>
                </c:pt>
                <c:pt idx="1982">
                  <c:v>539.9</c:v>
                </c:pt>
                <c:pt idx="1983">
                  <c:v>539.70000000000005</c:v>
                </c:pt>
                <c:pt idx="1984">
                  <c:v>539.70000000000005</c:v>
                </c:pt>
                <c:pt idx="1985">
                  <c:v>539.5</c:v>
                </c:pt>
                <c:pt idx="1986">
                  <c:v>539.4</c:v>
                </c:pt>
                <c:pt idx="1987">
                  <c:v>539.29999999999995</c:v>
                </c:pt>
                <c:pt idx="1988">
                  <c:v>539.20000000000005</c:v>
                </c:pt>
                <c:pt idx="1989">
                  <c:v>539.1</c:v>
                </c:pt>
                <c:pt idx="1990">
                  <c:v>539</c:v>
                </c:pt>
                <c:pt idx="1991">
                  <c:v>538.9</c:v>
                </c:pt>
                <c:pt idx="1992">
                  <c:v>538.79999999999995</c:v>
                </c:pt>
                <c:pt idx="1993">
                  <c:v>538.70000000000005</c:v>
                </c:pt>
                <c:pt idx="1994">
                  <c:v>538.6</c:v>
                </c:pt>
                <c:pt idx="1995">
                  <c:v>538.5</c:v>
                </c:pt>
                <c:pt idx="1996">
                  <c:v>538.4</c:v>
                </c:pt>
                <c:pt idx="1997">
                  <c:v>538.29999999999995</c:v>
                </c:pt>
                <c:pt idx="1998">
                  <c:v>538.20000000000005</c:v>
                </c:pt>
                <c:pt idx="1999">
                  <c:v>538.1</c:v>
                </c:pt>
                <c:pt idx="2000">
                  <c:v>538</c:v>
                </c:pt>
                <c:pt idx="2001">
                  <c:v>537.9</c:v>
                </c:pt>
                <c:pt idx="2002">
                  <c:v>537.70000000000005</c:v>
                </c:pt>
                <c:pt idx="2003">
                  <c:v>537.6</c:v>
                </c:pt>
                <c:pt idx="2004">
                  <c:v>537.5</c:v>
                </c:pt>
                <c:pt idx="2005">
                  <c:v>537.4</c:v>
                </c:pt>
                <c:pt idx="2006">
                  <c:v>537.29999999999995</c:v>
                </c:pt>
                <c:pt idx="2007">
                  <c:v>537.29999999999995</c:v>
                </c:pt>
                <c:pt idx="2008">
                  <c:v>537.1</c:v>
                </c:pt>
                <c:pt idx="2009">
                  <c:v>537</c:v>
                </c:pt>
                <c:pt idx="2010">
                  <c:v>536.9</c:v>
                </c:pt>
                <c:pt idx="2011">
                  <c:v>536.70000000000005</c:v>
                </c:pt>
                <c:pt idx="2012">
                  <c:v>536.6</c:v>
                </c:pt>
                <c:pt idx="2013">
                  <c:v>536.5</c:v>
                </c:pt>
                <c:pt idx="2014">
                  <c:v>536.5</c:v>
                </c:pt>
                <c:pt idx="2015">
                  <c:v>536.29999999999995</c:v>
                </c:pt>
                <c:pt idx="2016">
                  <c:v>536.20000000000005</c:v>
                </c:pt>
                <c:pt idx="2017">
                  <c:v>536</c:v>
                </c:pt>
                <c:pt idx="2018">
                  <c:v>535.9</c:v>
                </c:pt>
                <c:pt idx="2019">
                  <c:v>535.79999999999995</c:v>
                </c:pt>
                <c:pt idx="2020">
                  <c:v>535.70000000000005</c:v>
                </c:pt>
                <c:pt idx="2021">
                  <c:v>535.6</c:v>
                </c:pt>
                <c:pt idx="2022">
                  <c:v>535.5</c:v>
                </c:pt>
                <c:pt idx="2023">
                  <c:v>535.29999999999995</c:v>
                </c:pt>
                <c:pt idx="2024">
                  <c:v>535.20000000000005</c:v>
                </c:pt>
                <c:pt idx="2025">
                  <c:v>535.20000000000005</c:v>
                </c:pt>
                <c:pt idx="2026">
                  <c:v>535</c:v>
                </c:pt>
                <c:pt idx="2027">
                  <c:v>534.9</c:v>
                </c:pt>
                <c:pt idx="2028">
                  <c:v>534.79999999999995</c:v>
                </c:pt>
                <c:pt idx="2029">
                  <c:v>534.70000000000005</c:v>
                </c:pt>
                <c:pt idx="2030">
                  <c:v>534.6</c:v>
                </c:pt>
                <c:pt idx="2031">
                  <c:v>534.6</c:v>
                </c:pt>
                <c:pt idx="2032">
                  <c:v>534.29999999999995</c:v>
                </c:pt>
                <c:pt idx="2033">
                  <c:v>534.20000000000005</c:v>
                </c:pt>
                <c:pt idx="2034">
                  <c:v>534.1</c:v>
                </c:pt>
                <c:pt idx="2035">
                  <c:v>534</c:v>
                </c:pt>
                <c:pt idx="2036">
                  <c:v>533.9</c:v>
                </c:pt>
                <c:pt idx="2037">
                  <c:v>533.79999999999995</c:v>
                </c:pt>
                <c:pt idx="2038">
                  <c:v>533.6</c:v>
                </c:pt>
                <c:pt idx="2039">
                  <c:v>533.5</c:v>
                </c:pt>
                <c:pt idx="2040">
                  <c:v>533.5</c:v>
                </c:pt>
                <c:pt idx="2041">
                  <c:v>533.29999999999995</c:v>
                </c:pt>
                <c:pt idx="2042">
                  <c:v>533.20000000000005</c:v>
                </c:pt>
                <c:pt idx="2043">
                  <c:v>533.20000000000005</c:v>
                </c:pt>
                <c:pt idx="2044">
                  <c:v>532.9</c:v>
                </c:pt>
                <c:pt idx="2045">
                  <c:v>532.79999999999995</c:v>
                </c:pt>
                <c:pt idx="2046">
                  <c:v>532.70000000000005</c:v>
                </c:pt>
                <c:pt idx="2047">
                  <c:v>532.6</c:v>
                </c:pt>
                <c:pt idx="2048">
                  <c:v>532.5</c:v>
                </c:pt>
                <c:pt idx="2049">
                  <c:v>532.29999999999995</c:v>
                </c:pt>
                <c:pt idx="2050">
                  <c:v>532.20000000000005</c:v>
                </c:pt>
                <c:pt idx="2051">
                  <c:v>532.1</c:v>
                </c:pt>
                <c:pt idx="2052">
                  <c:v>532</c:v>
                </c:pt>
                <c:pt idx="2053">
                  <c:v>531.9</c:v>
                </c:pt>
                <c:pt idx="2054">
                  <c:v>531.79999999999995</c:v>
                </c:pt>
                <c:pt idx="2055">
                  <c:v>531.6</c:v>
                </c:pt>
                <c:pt idx="2056">
                  <c:v>531.6</c:v>
                </c:pt>
                <c:pt idx="2057">
                  <c:v>531.5</c:v>
                </c:pt>
                <c:pt idx="2058">
                  <c:v>531.4</c:v>
                </c:pt>
                <c:pt idx="2059">
                  <c:v>531.29999999999995</c:v>
                </c:pt>
                <c:pt idx="2060">
                  <c:v>531.20000000000005</c:v>
                </c:pt>
                <c:pt idx="2061">
                  <c:v>531</c:v>
                </c:pt>
                <c:pt idx="2062">
                  <c:v>530.9</c:v>
                </c:pt>
                <c:pt idx="2063">
                  <c:v>530.79999999999995</c:v>
                </c:pt>
                <c:pt idx="2064">
                  <c:v>530.70000000000005</c:v>
                </c:pt>
                <c:pt idx="2065">
                  <c:v>530.6</c:v>
                </c:pt>
                <c:pt idx="2066">
                  <c:v>530.5</c:v>
                </c:pt>
                <c:pt idx="2067">
                  <c:v>530.29999999999995</c:v>
                </c:pt>
                <c:pt idx="2068">
                  <c:v>530.20000000000005</c:v>
                </c:pt>
                <c:pt idx="2069">
                  <c:v>530.20000000000005</c:v>
                </c:pt>
                <c:pt idx="2070">
                  <c:v>530</c:v>
                </c:pt>
                <c:pt idx="2071">
                  <c:v>529.9</c:v>
                </c:pt>
                <c:pt idx="2072">
                  <c:v>529.79999999999995</c:v>
                </c:pt>
                <c:pt idx="2073">
                  <c:v>529.70000000000005</c:v>
                </c:pt>
                <c:pt idx="2074">
                  <c:v>529.5</c:v>
                </c:pt>
                <c:pt idx="2075">
                  <c:v>529.4</c:v>
                </c:pt>
                <c:pt idx="2076">
                  <c:v>529.29999999999995</c:v>
                </c:pt>
                <c:pt idx="2077">
                  <c:v>529.20000000000005</c:v>
                </c:pt>
                <c:pt idx="2078">
                  <c:v>529.1</c:v>
                </c:pt>
                <c:pt idx="2079">
                  <c:v>528.9</c:v>
                </c:pt>
                <c:pt idx="2080">
                  <c:v>528.79999999999995</c:v>
                </c:pt>
                <c:pt idx="2081">
                  <c:v>528.79999999999995</c:v>
                </c:pt>
                <c:pt idx="2082">
                  <c:v>528.70000000000005</c:v>
                </c:pt>
                <c:pt idx="2083">
                  <c:v>528.5</c:v>
                </c:pt>
                <c:pt idx="2084">
                  <c:v>528.5</c:v>
                </c:pt>
                <c:pt idx="2085">
                  <c:v>528.29999999999995</c:v>
                </c:pt>
                <c:pt idx="2086">
                  <c:v>528.20000000000005</c:v>
                </c:pt>
                <c:pt idx="2087">
                  <c:v>528</c:v>
                </c:pt>
                <c:pt idx="2088">
                  <c:v>527.9</c:v>
                </c:pt>
                <c:pt idx="2089">
                  <c:v>527.79999999999995</c:v>
                </c:pt>
                <c:pt idx="2090">
                  <c:v>527.79999999999995</c:v>
                </c:pt>
                <c:pt idx="2091">
                  <c:v>527.5</c:v>
                </c:pt>
                <c:pt idx="2092">
                  <c:v>527.4</c:v>
                </c:pt>
                <c:pt idx="2093">
                  <c:v>527.29999999999995</c:v>
                </c:pt>
                <c:pt idx="2094">
                  <c:v>527.20000000000005</c:v>
                </c:pt>
                <c:pt idx="2095">
                  <c:v>527.1</c:v>
                </c:pt>
                <c:pt idx="2096">
                  <c:v>526.9</c:v>
                </c:pt>
                <c:pt idx="2097">
                  <c:v>526.79999999999995</c:v>
                </c:pt>
                <c:pt idx="2098">
                  <c:v>526.70000000000005</c:v>
                </c:pt>
                <c:pt idx="2099">
                  <c:v>526.6</c:v>
                </c:pt>
                <c:pt idx="2100">
                  <c:v>526.5</c:v>
                </c:pt>
                <c:pt idx="2101">
                  <c:v>526.4</c:v>
                </c:pt>
                <c:pt idx="2102">
                  <c:v>526.20000000000005</c:v>
                </c:pt>
                <c:pt idx="2103">
                  <c:v>526.1</c:v>
                </c:pt>
                <c:pt idx="2104">
                  <c:v>526</c:v>
                </c:pt>
                <c:pt idx="2105">
                  <c:v>525.9</c:v>
                </c:pt>
                <c:pt idx="2106">
                  <c:v>525.70000000000005</c:v>
                </c:pt>
                <c:pt idx="2107">
                  <c:v>525.79999999999995</c:v>
                </c:pt>
                <c:pt idx="2108">
                  <c:v>525.6</c:v>
                </c:pt>
                <c:pt idx="2109">
                  <c:v>525.4</c:v>
                </c:pt>
                <c:pt idx="2110">
                  <c:v>525.29999999999995</c:v>
                </c:pt>
                <c:pt idx="2111">
                  <c:v>525.1</c:v>
                </c:pt>
                <c:pt idx="2112">
                  <c:v>525.1</c:v>
                </c:pt>
                <c:pt idx="2113">
                  <c:v>525</c:v>
                </c:pt>
                <c:pt idx="2114">
                  <c:v>524.79999999999995</c:v>
                </c:pt>
                <c:pt idx="2115">
                  <c:v>524.70000000000005</c:v>
                </c:pt>
                <c:pt idx="2116">
                  <c:v>524.6</c:v>
                </c:pt>
                <c:pt idx="2117">
                  <c:v>524.4</c:v>
                </c:pt>
                <c:pt idx="2118">
                  <c:v>524.29999999999995</c:v>
                </c:pt>
                <c:pt idx="2119">
                  <c:v>524.1</c:v>
                </c:pt>
                <c:pt idx="2120">
                  <c:v>524.1</c:v>
                </c:pt>
                <c:pt idx="2121">
                  <c:v>524</c:v>
                </c:pt>
                <c:pt idx="2122">
                  <c:v>523.79999999999995</c:v>
                </c:pt>
                <c:pt idx="2123">
                  <c:v>523.70000000000005</c:v>
                </c:pt>
                <c:pt idx="2124">
                  <c:v>523.6</c:v>
                </c:pt>
                <c:pt idx="2125">
                  <c:v>523.4</c:v>
                </c:pt>
                <c:pt idx="2126">
                  <c:v>523.4</c:v>
                </c:pt>
                <c:pt idx="2127">
                  <c:v>523.20000000000005</c:v>
                </c:pt>
                <c:pt idx="2128">
                  <c:v>523.1</c:v>
                </c:pt>
                <c:pt idx="2129">
                  <c:v>523</c:v>
                </c:pt>
                <c:pt idx="2130">
                  <c:v>522.79999999999995</c:v>
                </c:pt>
                <c:pt idx="2131">
                  <c:v>522.70000000000005</c:v>
                </c:pt>
                <c:pt idx="2132">
                  <c:v>522.6</c:v>
                </c:pt>
                <c:pt idx="2133">
                  <c:v>522.5</c:v>
                </c:pt>
                <c:pt idx="2134">
                  <c:v>522.4</c:v>
                </c:pt>
                <c:pt idx="2135">
                  <c:v>522.29999999999995</c:v>
                </c:pt>
                <c:pt idx="2136">
                  <c:v>522.1</c:v>
                </c:pt>
                <c:pt idx="2137">
                  <c:v>522</c:v>
                </c:pt>
                <c:pt idx="2138">
                  <c:v>521.79999999999995</c:v>
                </c:pt>
                <c:pt idx="2139">
                  <c:v>521.70000000000005</c:v>
                </c:pt>
                <c:pt idx="2140">
                  <c:v>521.6</c:v>
                </c:pt>
                <c:pt idx="2141">
                  <c:v>521.4</c:v>
                </c:pt>
                <c:pt idx="2142">
                  <c:v>521.4</c:v>
                </c:pt>
                <c:pt idx="2143">
                  <c:v>521.20000000000005</c:v>
                </c:pt>
                <c:pt idx="2144">
                  <c:v>521</c:v>
                </c:pt>
                <c:pt idx="2145">
                  <c:v>520.9</c:v>
                </c:pt>
                <c:pt idx="2146">
                  <c:v>520.79999999999995</c:v>
                </c:pt>
                <c:pt idx="2147">
                  <c:v>520.70000000000005</c:v>
                </c:pt>
                <c:pt idx="2148">
                  <c:v>520.70000000000005</c:v>
                </c:pt>
                <c:pt idx="2149">
                  <c:v>520.6</c:v>
                </c:pt>
                <c:pt idx="2150">
                  <c:v>520.29999999999995</c:v>
                </c:pt>
                <c:pt idx="2151">
                  <c:v>520.29999999999995</c:v>
                </c:pt>
                <c:pt idx="2152">
                  <c:v>520.1</c:v>
                </c:pt>
                <c:pt idx="2153">
                  <c:v>520</c:v>
                </c:pt>
                <c:pt idx="2154">
                  <c:v>519.9</c:v>
                </c:pt>
                <c:pt idx="2155">
                  <c:v>519.70000000000005</c:v>
                </c:pt>
                <c:pt idx="2156">
                  <c:v>519.70000000000005</c:v>
                </c:pt>
                <c:pt idx="2157">
                  <c:v>519.5</c:v>
                </c:pt>
                <c:pt idx="2158">
                  <c:v>519.4</c:v>
                </c:pt>
                <c:pt idx="2159">
                  <c:v>519.29999999999995</c:v>
                </c:pt>
                <c:pt idx="2160">
                  <c:v>519.1</c:v>
                </c:pt>
                <c:pt idx="2161">
                  <c:v>519</c:v>
                </c:pt>
                <c:pt idx="2162">
                  <c:v>518.9</c:v>
                </c:pt>
                <c:pt idx="2163">
                  <c:v>518.70000000000005</c:v>
                </c:pt>
                <c:pt idx="2164">
                  <c:v>518.6</c:v>
                </c:pt>
                <c:pt idx="2165">
                  <c:v>518.4</c:v>
                </c:pt>
                <c:pt idx="2166">
                  <c:v>518.29999999999995</c:v>
                </c:pt>
                <c:pt idx="2167">
                  <c:v>518.20000000000005</c:v>
                </c:pt>
                <c:pt idx="2168">
                  <c:v>518.1</c:v>
                </c:pt>
                <c:pt idx="2169">
                  <c:v>518</c:v>
                </c:pt>
                <c:pt idx="2170">
                  <c:v>517.9</c:v>
                </c:pt>
                <c:pt idx="2171">
                  <c:v>517.70000000000005</c:v>
                </c:pt>
                <c:pt idx="2172">
                  <c:v>517.6</c:v>
                </c:pt>
                <c:pt idx="2173">
                  <c:v>517.4</c:v>
                </c:pt>
                <c:pt idx="2174">
                  <c:v>517.29999999999995</c:v>
                </c:pt>
                <c:pt idx="2175">
                  <c:v>517.20000000000005</c:v>
                </c:pt>
                <c:pt idx="2176">
                  <c:v>517.20000000000005</c:v>
                </c:pt>
                <c:pt idx="2177">
                  <c:v>517</c:v>
                </c:pt>
                <c:pt idx="2178">
                  <c:v>516.9</c:v>
                </c:pt>
                <c:pt idx="2179">
                  <c:v>516.70000000000005</c:v>
                </c:pt>
                <c:pt idx="2180">
                  <c:v>516.6</c:v>
                </c:pt>
                <c:pt idx="2181">
                  <c:v>516.4</c:v>
                </c:pt>
                <c:pt idx="2182">
                  <c:v>516.29999999999995</c:v>
                </c:pt>
                <c:pt idx="2183">
                  <c:v>516.20000000000005</c:v>
                </c:pt>
                <c:pt idx="2184">
                  <c:v>516.1</c:v>
                </c:pt>
                <c:pt idx="2185">
                  <c:v>515.9</c:v>
                </c:pt>
                <c:pt idx="2186">
                  <c:v>515.9</c:v>
                </c:pt>
                <c:pt idx="2187">
                  <c:v>515.70000000000005</c:v>
                </c:pt>
                <c:pt idx="2188">
                  <c:v>515.6</c:v>
                </c:pt>
                <c:pt idx="2189">
                  <c:v>515.5</c:v>
                </c:pt>
                <c:pt idx="2190">
                  <c:v>515.29999999999995</c:v>
                </c:pt>
                <c:pt idx="2191">
                  <c:v>515.20000000000005</c:v>
                </c:pt>
                <c:pt idx="2192">
                  <c:v>515</c:v>
                </c:pt>
                <c:pt idx="2193">
                  <c:v>514.9</c:v>
                </c:pt>
                <c:pt idx="2194">
                  <c:v>514.9</c:v>
                </c:pt>
                <c:pt idx="2195">
                  <c:v>514.6</c:v>
                </c:pt>
                <c:pt idx="2196">
                  <c:v>514.6</c:v>
                </c:pt>
                <c:pt idx="2197">
                  <c:v>514.5</c:v>
                </c:pt>
                <c:pt idx="2198">
                  <c:v>514.29999999999995</c:v>
                </c:pt>
                <c:pt idx="2199">
                  <c:v>514.20000000000005</c:v>
                </c:pt>
                <c:pt idx="2200">
                  <c:v>514</c:v>
                </c:pt>
                <c:pt idx="2201">
                  <c:v>513.9</c:v>
                </c:pt>
                <c:pt idx="2202">
                  <c:v>513.9</c:v>
                </c:pt>
                <c:pt idx="2203">
                  <c:v>513.70000000000005</c:v>
                </c:pt>
                <c:pt idx="2204">
                  <c:v>513.6</c:v>
                </c:pt>
                <c:pt idx="2205">
                  <c:v>513.5</c:v>
                </c:pt>
                <c:pt idx="2206">
                  <c:v>513.29999999999995</c:v>
                </c:pt>
                <c:pt idx="2207">
                  <c:v>513.20000000000005</c:v>
                </c:pt>
                <c:pt idx="2208">
                  <c:v>513</c:v>
                </c:pt>
                <c:pt idx="2209">
                  <c:v>512.9</c:v>
                </c:pt>
                <c:pt idx="2210">
                  <c:v>512.9</c:v>
                </c:pt>
                <c:pt idx="2211">
                  <c:v>512.6</c:v>
                </c:pt>
                <c:pt idx="2212">
                  <c:v>512.5</c:v>
                </c:pt>
                <c:pt idx="2213">
                  <c:v>512.5</c:v>
                </c:pt>
                <c:pt idx="2214">
                  <c:v>512.20000000000005</c:v>
                </c:pt>
                <c:pt idx="2215">
                  <c:v>512.1</c:v>
                </c:pt>
                <c:pt idx="2216">
                  <c:v>512</c:v>
                </c:pt>
                <c:pt idx="2217">
                  <c:v>511.8</c:v>
                </c:pt>
                <c:pt idx="2218">
                  <c:v>511.8</c:v>
                </c:pt>
                <c:pt idx="2219">
                  <c:v>511.6</c:v>
                </c:pt>
                <c:pt idx="2220">
                  <c:v>511.5</c:v>
                </c:pt>
                <c:pt idx="2221">
                  <c:v>511.4</c:v>
                </c:pt>
                <c:pt idx="2222">
                  <c:v>511.2</c:v>
                </c:pt>
                <c:pt idx="2223">
                  <c:v>511.2</c:v>
                </c:pt>
                <c:pt idx="2224">
                  <c:v>511</c:v>
                </c:pt>
                <c:pt idx="2225">
                  <c:v>510.9</c:v>
                </c:pt>
                <c:pt idx="2226">
                  <c:v>510.8</c:v>
                </c:pt>
                <c:pt idx="2227">
                  <c:v>510.6</c:v>
                </c:pt>
                <c:pt idx="2228">
                  <c:v>510.5</c:v>
                </c:pt>
                <c:pt idx="2229">
                  <c:v>510.3</c:v>
                </c:pt>
                <c:pt idx="2230">
                  <c:v>510.2</c:v>
                </c:pt>
                <c:pt idx="2231">
                  <c:v>510.1</c:v>
                </c:pt>
                <c:pt idx="2232">
                  <c:v>509.9</c:v>
                </c:pt>
                <c:pt idx="2233">
                  <c:v>509.8</c:v>
                </c:pt>
                <c:pt idx="2234">
                  <c:v>509.7</c:v>
                </c:pt>
                <c:pt idx="2235">
                  <c:v>509.5</c:v>
                </c:pt>
                <c:pt idx="2236">
                  <c:v>509.5</c:v>
                </c:pt>
                <c:pt idx="2237">
                  <c:v>509.3</c:v>
                </c:pt>
                <c:pt idx="2238">
                  <c:v>509.2</c:v>
                </c:pt>
                <c:pt idx="2239">
                  <c:v>509.1</c:v>
                </c:pt>
                <c:pt idx="2240">
                  <c:v>508.9</c:v>
                </c:pt>
                <c:pt idx="2241">
                  <c:v>508.8</c:v>
                </c:pt>
                <c:pt idx="2242">
                  <c:v>508.7</c:v>
                </c:pt>
                <c:pt idx="2243">
                  <c:v>508.5</c:v>
                </c:pt>
                <c:pt idx="2244">
                  <c:v>508.4</c:v>
                </c:pt>
                <c:pt idx="2245">
                  <c:v>508.3</c:v>
                </c:pt>
                <c:pt idx="2246">
                  <c:v>508.1</c:v>
                </c:pt>
                <c:pt idx="2247">
                  <c:v>508</c:v>
                </c:pt>
                <c:pt idx="2248">
                  <c:v>507.9</c:v>
                </c:pt>
                <c:pt idx="2249">
                  <c:v>507.8</c:v>
                </c:pt>
                <c:pt idx="2250">
                  <c:v>507.6</c:v>
                </c:pt>
                <c:pt idx="2251">
                  <c:v>507.5</c:v>
                </c:pt>
                <c:pt idx="2252">
                  <c:v>507.4</c:v>
                </c:pt>
                <c:pt idx="2253">
                  <c:v>507.4</c:v>
                </c:pt>
                <c:pt idx="2254">
                  <c:v>507.2</c:v>
                </c:pt>
                <c:pt idx="2255">
                  <c:v>507.1</c:v>
                </c:pt>
                <c:pt idx="2256">
                  <c:v>506.8</c:v>
                </c:pt>
                <c:pt idx="2257">
                  <c:v>506.7</c:v>
                </c:pt>
                <c:pt idx="2258">
                  <c:v>506.7</c:v>
                </c:pt>
                <c:pt idx="2259">
                  <c:v>506.6</c:v>
                </c:pt>
                <c:pt idx="2260">
                  <c:v>506.5</c:v>
                </c:pt>
                <c:pt idx="2261">
                  <c:v>506.4</c:v>
                </c:pt>
                <c:pt idx="2262">
                  <c:v>506.2</c:v>
                </c:pt>
                <c:pt idx="2263">
                  <c:v>506.1</c:v>
                </c:pt>
                <c:pt idx="2264">
                  <c:v>505.9</c:v>
                </c:pt>
                <c:pt idx="2265">
                  <c:v>505.7</c:v>
                </c:pt>
                <c:pt idx="2266">
                  <c:v>505.7</c:v>
                </c:pt>
                <c:pt idx="2267">
                  <c:v>505.5</c:v>
                </c:pt>
                <c:pt idx="2268">
                  <c:v>505.4</c:v>
                </c:pt>
                <c:pt idx="2269">
                  <c:v>505.2</c:v>
                </c:pt>
                <c:pt idx="2270">
                  <c:v>505.1</c:v>
                </c:pt>
                <c:pt idx="2271">
                  <c:v>505</c:v>
                </c:pt>
                <c:pt idx="2272">
                  <c:v>504.9</c:v>
                </c:pt>
                <c:pt idx="2273">
                  <c:v>504.8</c:v>
                </c:pt>
                <c:pt idx="2274">
                  <c:v>504.7</c:v>
                </c:pt>
                <c:pt idx="2275">
                  <c:v>504.5</c:v>
                </c:pt>
                <c:pt idx="2276">
                  <c:v>504.4</c:v>
                </c:pt>
                <c:pt idx="2277">
                  <c:v>504.3</c:v>
                </c:pt>
                <c:pt idx="2278">
                  <c:v>504.2</c:v>
                </c:pt>
                <c:pt idx="2279">
                  <c:v>504.1</c:v>
                </c:pt>
                <c:pt idx="2280">
                  <c:v>503.9</c:v>
                </c:pt>
                <c:pt idx="2281">
                  <c:v>503.8</c:v>
                </c:pt>
                <c:pt idx="2282">
                  <c:v>503.7</c:v>
                </c:pt>
                <c:pt idx="2283">
                  <c:v>503.6</c:v>
                </c:pt>
                <c:pt idx="2284">
                  <c:v>503.4</c:v>
                </c:pt>
                <c:pt idx="2285">
                  <c:v>503.4</c:v>
                </c:pt>
                <c:pt idx="2286">
                  <c:v>503.2</c:v>
                </c:pt>
                <c:pt idx="2287">
                  <c:v>503.1</c:v>
                </c:pt>
                <c:pt idx="2288">
                  <c:v>502.9</c:v>
                </c:pt>
                <c:pt idx="2289">
                  <c:v>502.8</c:v>
                </c:pt>
                <c:pt idx="2290">
                  <c:v>502.7</c:v>
                </c:pt>
                <c:pt idx="2291">
                  <c:v>502.6</c:v>
                </c:pt>
                <c:pt idx="2292">
                  <c:v>502.4</c:v>
                </c:pt>
                <c:pt idx="2293">
                  <c:v>502.3</c:v>
                </c:pt>
                <c:pt idx="2294">
                  <c:v>502.2</c:v>
                </c:pt>
                <c:pt idx="2295">
                  <c:v>502</c:v>
                </c:pt>
                <c:pt idx="2296">
                  <c:v>502</c:v>
                </c:pt>
                <c:pt idx="2297">
                  <c:v>501.8</c:v>
                </c:pt>
                <c:pt idx="2298">
                  <c:v>501.7</c:v>
                </c:pt>
                <c:pt idx="2299">
                  <c:v>501.5</c:v>
                </c:pt>
                <c:pt idx="2300">
                  <c:v>501.4</c:v>
                </c:pt>
                <c:pt idx="2301">
                  <c:v>501.4</c:v>
                </c:pt>
                <c:pt idx="2302">
                  <c:v>501.2</c:v>
                </c:pt>
                <c:pt idx="2303">
                  <c:v>501.1</c:v>
                </c:pt>
                <c:pt idx="2304">
                  <c:v>501</c:v>
                </c:pt>
                <c:pt idx="2305">
                  <c:v>500.8</c:v>
                </c:pt>
                <c:pt idx="2306">
                  <c:v>500.7</c:v>
                </c:pt>
                <c:pt idx="2307">
                  <c:v>500.5</c:v>
                </c:pt>
                <c:pt idx="2308">
                  <c:v>500.4</c:v>
                </c:pt>
                <c:pt idx="2309">
                  <c:v>500.3</c:v>
                </c:pt>
                <c:pt idx="2310">
                  <c:v>500.1</c:v>
                </c:pt>
                <c:pt idx="2311">
                  <c:v>500.1</c:v>
                </c:pt>
                <c:pt idx="2312">
                  <c:v>500</c:v>
                </c:pt>
                <c:pt idx="2313">
                  <c:v>499.8</c:v>
                </c:pt>
                <c:pt idx="2314">
                  <c:v>499.7</c:v>
                </c:pt>
                <c:pt idx="2315">
                  <c:v>499.6</c:v>
                </c:pt>
                <c:pt idx="2316">
                  <c:v>499.4</c:v>
                </c:pt>
                <c:pt idx="2317">
                  <c:v>499.3</c:v>
                </c:pt>
                <c:pt idx="2318">
                  <c:v>499.2</c:v>
                </c:pt>
                <c:pt idx="2319">
                  <c:v>499</c:v>
                </c:pt>
                <c:pt idx="2320">
                  <c:v>498.9</c:v>
                </c:pt>
                <c:pt idx="2321">
                  <c:v>498.8</c:v>
                </c:pt>
                <c:pt idx="2322">
                  <c:v>498.7</c:v>
                </c:pt>
                <c:pt idx="2323">
                  <c:v>498.6</c:v>
                </c:pt>
                <c:pt idx="2324">
                  <c:v>498.4</c:v>
                </c:pt>
                <c:pt idx="2325">
                  <c:v>498.3</c:v>
                </c:pt>
                <c:pt idx="2326">
                  <c:v>498.1</c:v>
                </c:pt>
                <c:pt idx="2327">
                  <c:v>498.1</c:v>
                </c:pt>
                <c:pt idx="2328">
                  <c:v>498</c:v>
                </c:pt>
                <c:pt idx="2329">
                  <c:v>497.9</c:v>
                </c:pt>
                <c:pt idx="2330">
                  <c:v>497.6</c:v>
                </c:pt>
                <c:pt idx="2331">
                  <c:v>497.6</c:v>
                </c:pt>
                <c:pt idx="2332">
                  <c:v>497.4</c:v>
                </c:pt>
                <c:pt idx="2333">
                  <c:v>497.3</c:v>
                </c:pt>
                <c:pt idx="2334">
                  <c:v>497.1</c:v>
                </c:pt>
                <c:pt idx="2335">
                  <c:v>497.1</c:v>
                </c:pt>
                <c:pt idx="2336">
                  <c:v>496.9</c:v>
                </c:pt>
                <c:pt idx="2337">
                  <c:v>496.8</c:v>
                </c:pt>
                <c:pt idx="2338">
                  <c:v>496.6</c:v>
                </c:pt>
                <c:pt idx="2339">
                  <c:v>496.6</c:v>
                </c:pt>
                <c:pt idx="2340">
                  <c:v>496.4</c:v>
                </c:pt>
                <c:pt idx="2341">
                  <c:v>496.3</c:v>
                </c:pt>
                <c:pt idx="2342">
                  <c:v>496.3</c:v>
                </c:pt>
                <c:pt idx="2343">
                  <c:v>496.1</c:v>
                </c:pt>
                <c:pt idx="2344">
                  <c:v>495.9</c:v>
                </c:pt>
                <c:pt idx="2345">
                  <c:v>495.8</c:v>
                </c:pt>
                <c:pt idx="2346">
                  <c:v>495.6</c:v>
                </c:pt>
                <c:pt idx="2347">
                  <c:v>495.6</c:v>
                </c:pt>
                <c:pt idx="2348">
                  <c:v>495.4</c:v>
                </c:pt>
                <c:pt idx="2349">
                  <c:v>495.2</c:v>
                </c:pt>
                <c:pt idx="2350">
                  <c:v>495.2</c:v>
                </c:pt>
                <c:pt idx="2351">
                  <c:v>495</c:v>
                </c:pt>
                <c:pt idx="2352">
                  <c:v>494.9</c:v>
                </c:pt>
                <c:pt idx="2353">
                  <c:v>494.8</c:v>
                </c:pt>
                <c:pt idx="2354">
                  <c:v>494.6</c:v>
                </c:pt>
                <c:pt idx="2355">
                  <c:v>494.5</c:v>
                </c:pt>
                <c:pt idx="2356">
                  <c:v>494.4</c:v>
                </c:pt>
                <c:pt idx="2357">
                  <c:v>494.3</c:v>
                </c:pt>
                <c:pt idx="2358">
                  <c:v>494.2</c:v>
                </c:pt>
                <c:pt idx="2359">
                  <c:v>494</c:v>
                </c:pt>
                <c:pt idx="2360">
                  <c:v>493.9</c:v>
                </c:pt>
                <c:pt idx="2361">
                  <c:v>493.9</c:v>
                </c:pt>
                <c:pt idx="2362">
                  <c:v>493.7</c:v>
                </c:pt>
                <c:pt idx="2363">
                  <c:v>493.5</c:v>
                </c:pt>
                <c:pt idx="2364">
                  <c:v>493.5</c:v>
                </c:pt>
                <c:pt idx="2365">
                  <c:v>493.3</c:v>
                </c:pt>
                <c:pt idx="2366">
                  <c:v>493.2</c:v>
                </c:pt>
                <c:pt idx="2367">
                  <c:v>493</c:v>
                </c:pt>
                <c:pt idx="2368">
                  <c:v>492.9</c:v>
                </c:pt>
                <c:pt idx="2369">
                  <c:v>492.8</c:v>
                </c:pt>
                <c:pt idx="2370">
                  <c:v>492.7</c:v>
                </c:pt>
                <c:pt idx="2371">
                  <c:v>492.6</c:v>
                </c:pt>
                <c:pt idx="2372">
                  <c:v>492.5</c:v>
                </c:pt>
                <c:pt idx="2373">
                  <c:v>492.3</c:v>
                </c:pt>
                <c:pt idx="2374">
                  <c:v>492.2</c:v>
                </c:pt>
                <c:pt idx="2375">
                  <c:v>492.2</c:v>
                </c:pt>
                <c:pt idx="2376">
                  <c:v>492</c:v>
                </c:pt>
                <c:pt idx="2377">
                  <c:v>491.8</c:v>
                </c:pt>
                <c:pt idx="2378">
                  <c:v>491.6</c:v>
                </c:pt>
                <c:pt idx="2379">
                  <c:v>491.5</c:v>
                </c:pt>
                <c:pt idx="2380">
                  <c:v>491.5</c:v>
                </c:pt>
                <c:pt idx="2381">
                  <c:v>491.3</c:v>
                </c:pt>
                <c:pt idx="2382">
                  <c:v>491.2</c:v>
                </c:pt>
                <c:pt idx="2383">
                  <c:v>491</c:v>
                </c:pt>
                <c:pt idx="2384">
                  <c:v>490.9</c:v>
                </c:pt>
                <c:pt idx="2385">
                  <c:v>490.8</c:v>
                </c:pt>
                <c:pt idx="2386">
                  <c:v>490.7</c:v>
                </c:pt>
                <c:pt idx="2387">
                  <c:v>490.6</c:v>
                </c:pt>
                <c:pt idx="2388">
                  <c:v>490.5</c:v>
                </c:pt>
                <c:pt idx="2389">
                  <c:v>490.4</c:v>
                </c:pt>
                <c:pt idx="2390">
                  <c:v>490.2</c:v>
                </c:pt>
                <c:pt idx="2391">
                  <c:v>490.1</c:v>
                </c:pt>
                <c:pt idx="2392">
                  <c:v>489.9</c:v>
                </c:pt>
                <c:pt idx="2393">
                  <c:v>489.9</c:v>
                </c:pt>
                <c:pt idx="2394">
                  <c:v>489.8</c:v>
                </c:pt>
                <c:pt idx="2395">
                  <c:v>489.6</c:v>
                </c:pt>
                <c:pt idx="2396">
                  <c:v>489.4</c:v>
                </c:pt>
                <c:pt idx="2397">
                  <c:v>489.3</c:v>
                </c:pt>
                <c:pt idx="2398">
                  <c:v>489.1</c:v>
                </c:pt>
                <c:pt idx="2399">
                  <c:v>489.1</c:v>
                </c:pt>
                <c:pt idx="2400">
                  <c:v>489</c:v>
                </c:pt>
                <c:pt idx="2401">
                  <c:v>488.9</c:v>
                </c:pt>
                <c:pt idx="2402">
                  <c:v>488.8</c:v>
                </c:pt>
                <c:pt idx="2403">
                  <c:v>488.6</c:v>
                </c:pt>
                <c:pt idx="2404">
                  <c:v>488.5</c:v>
                </c:pt>
                <c:pt idx="2405">
                  <c:v>488.4</c:v>
                </c:pt>
                <c:pt idx="2406">
                  <c:v>488.2</c:v>
                </c:pt>
                <c:pt idx="2407">
                  <c:v>488.1</c:v>
                </c:pt>
                <c:pt idx="2408">
                  <c:v>488.1</c:v>
                </c:pt>
                <c:pt idx="2409">
                  <c:v>487.9</c:v>
                </c:pt>
                <c:pt idx="2410">
                  <c:v>487.7</c:v>
                </c:pt>
                <c:pt idx="2411">
                  <c:v>487.6</c:v>
                </c:pt>
                <c:pt idx="2412">
                  <c:v>487.5</c:v>
                </c:pt>
                <c:pt idx="2413">
                  <c:v>487.4</c:v>
                </c:pt>
                <c:pt idx="2414">
                  <c:v>487.3</c:v>
                </c:pt>
                <c:pt idx="2415">
                  <c:v>487.2</c:v>
                </c:pt>
                <c:pt idx="2416">
                  <c:v>487.1</c:v>
                </c:pt>
                <c:pt idx="2417">
                  <c:v>486.9</c:v>
                </c:pt>
                <c:pt idx="2418">
                  <c:v>486.8</c:v>
                </c:pt>
                <c:pt idx="2419">
                  <c:v>486.6</c:v>
                </c:pt>
                <c:pt idx="2420">
                  <c:v>486.5</c:v>
                </c:pt>
                <c:pt idx="2421">
                  <c:v>486.4</c:v>
                </c:pt>
                <c:pt idx="2422">
                  <c:v>486.3</c:v>
                </c:pt>
                <c:pt idx="2423">
                  <c:v>486.2</c:v>
                </c:pt>
                <c:pt idx="2424">
                  <c:v>486</c:v>
                </c:pt>
                <c:pt idx="2425">
                  <c:v>485.9</c:v>
                </c:pt>
                <c:pt idx="2426">
                  <c:v>485.8</c:v>
                </c:pt>
                <c:pt idx="2427">
                  <c:v>485.7</c:v>
                </c:pt>
                <c:pt idx="2428">
                  <c:v>485.6</c:v>
                </c:pt>
                <c:pt idx="2429">
                  <c:v>485.4</c:v>
                </c:pt>
                <c:pt idx="2430">
                  <c:v>485.3</c:v>
                </c:pt>
                <c:pt idx="2431">
                  <c:v>485.2</c:v>
                </c:pt>
                <c:pt idx="2432">
                  <c:v>485</c:v>
                </c:pt>
                <c:pt idx="2433">
                  <c:v>485</c:v>
                </c:pt>
                <c:pt idx="2434">
                  <c:v>484.8</c:v>
                </c:pt>
                <c:pt idx="2435">
                  <c:v>484.7</c:v>
                </c:pt>
                <c:pt idx="2436">
                  <c:v>484.6</c:v>
                </c:pt>
                <c:pt idx="2437">
                  <c:v>484.5</c:v>
                </c:pt>
                <c:pt idx="2438">
                  <c:v>484.3</c:v>
                </c:pt>
                <c:pt idx="2439">
                  <c:v>484.3</c:v>
                </c:pt>
                <c:pt idx="2440">
                  <c:v>484.1</c:v>
                </c:pt>
                <c:pt idx="2441">
                  <c:v>483.9</c:v>
                </c:pt>
                <c:pt idx="2442">
                  <c:v>483.9</c:v>
                </c:pt>
                <c:pt idx="2443">
                  <c:v>483.7</c:v>
                </c:pt>
                <c:pt idx="2444">
                  <c:v>483.6</c:v>
                </c:pt>
                <c:pt idx="2445">
                  <c:v>483.5</c:v>
                </c:pt>
                <c:pt idx="2446">
                  <c:v>483.4</c:v>
                </c:pt>
                <c:pt idx="2447">
                  <c:v>483.2</c:v>
                </c:pt>
                <c:pt idx="2448">
                  <c:v>483.1</c:v>
                </c:pt>
                <c:pt idx="2449">
                  <c:v>482.9</c:v>
                </c:pt>
                <c:pt idx="2450">
                  <c:v>482.9</c:v>
                </c:pt>
                <c:pt idx="2451">
                  <c:v>482.8</c:v>
                </c:pt>
                <c:pt idx="2452">
                  <c:v>482.6</c:v>
                </c:pt>
                <c:pt idx="2453">
                  <c:v>482.6</c:v>
                </c:pt>
                <c:pt idx="2454">
                  <c:v>482.4</c:v>
                </c:pt>
                <c:pt idx="2455">
                  <c:v>482.3</c:v>
                </c:pt>
                <c:pt idx="2456">
                  <c:v>482.2</c:v>
                </c:pt>
                <c:pt idx="2457">
                  <c:v>482.1</c:v>
                </c:pt>
                <c:pt idx="2458">
                  <c:v>482</c:v>
                </c:pt>
                <c:pt idx="2459">
                  <c:v>481.8</c:v>
                </c:pt>
                <c:pt idx="2460">
                  <c:v>481.7</c:v>
                </c:pt>
                <c:pt idx="2461">
                  <c:v>481.6</c:v>
                </c:pt>
                <c:pt idx="2462">
                  <c:v>481.4</c:v>
                </c:pt>
                <c:pt idx="2463">
                  <c:v>481.2</c:v>
                </c:pt>
                <c:pt idx="2464">
                  <c:v>481.1</c:v>
                </c:pt>
                <c:pt idx="2465">
                  <c:v>481</c:v>
                </c:pt>
                <c:pt idx="2466">
                  <c:v>480.9</c:v>
                </c:pt>
                <c:pt idx="2467">
                  <c:v>480.8</c:v>
                </c:pt>
                <c:pt idx="2468">
                  <c:v>480.7</c:v>
                </c:pt>
                <c:pt idx="2469">
                  <c:v>480.5</c:v>
                </c:pt>
                <c:pt idx="2470">
                  <c:v>480.4</c:v>
                </c:pt>
                <c:pt idx="2471">
                  <c:v>480.3</c:v>
                </c:pt>
                <c:pt idx="2472">
                  <c:v>480.1</c:v>
                </c:pt>
                <c:pt idx="2473">
                  <c:v>480.1</c:v>
                </c:pt>
                <c:pt idx="2474">
                  <c:v>479.9</c:v>
                </c:pt>
                <c:pt idx="2475">
                  <c:v>479.8</c:v>
                </c:pt>
                <c:pt idx="2476">
                  <c:v>479.7</c:v>
                </c:pt>
                <c:pt idx="2477">
                  <c:v>479.6</c:v>
                </c:pt>
                <c:pt idx="2478">
                  <c:v>479.5</c:v>
                </c:pt>
                <c:pt idx="2479">
                  <c:v>479.4</c:v>
                </c:pt>
                <c:pt idx="2480">
                  <c:v>479.2</c:v>
                </c:pt>
                <c:pt idx="2481">
                  <c:v>479.1</c:v>
                </c:pt>
                <c:pt idx="2482">
                  <c:v>478.9</c:v>
                </c:pt>
                <c:pt idx="2483">
                  <c:v>478.8</c:v>
                </c:pt>
                <c:pt idx="2484">
                  <c:v>478.7</c:v>
                </c:pt>
                <c:pt idx="2485">
                  <c:v>478.5</c:v>
                </c:pt>
                <c:pt idx="2486">
                  <c:v>478.5</c:v>
                </c:pt>
                <c:pt idx="2487">
                  <c:v>478.4</c:v>
                </c:pt>
                <c:pt idx="2488">
                  <c:v>478.2</c:v>
                </c:pt>
                <c:pt idx="2489">
                  <c:v>478.2</c:v>
                </c:pt>
                <c:pt idx="2490">
                  <c:v>478</c:v>
                </c:pt>
                <c:pt idx="2491">
                  <c:v>477.9</c:v>
                </c:pt>
                <c:pt idx="2492">
                  <c:v>477.7</c:v>
                </c:pt>
                <c:pt idx="2493">
                  <c:v>477.6</c:v>
                </c:pt>
                <c:pt idx="2494">
                  <c:v>477.5</c:v>
                </c:pt>
                <c:pt idx="2495">
                  <c:v>477.5</c:v>
                </c:pt>
                <c:pt idx="2496">
                  <c:v>477.3</c:v>
                </c:pt>
                <c:pt idx="2497">
                  <c:v>477.2</c:v>
                </c:pt>
                <c:pt idx="2498">
                  <c:v>477</c:v>
                </c:pt>
                <c:pt idx="2499">
                  <c:v>476.9</c:v>
                </c:pt>
                <c:pt idx="2500">
                  <c:v>476.8</c:v>
                </c:pt>
                <c:pt idx="2501">
                  <c:v>476.7</c:v>
                </c:pt>
                <c:pt idx="2502">
                  <c:v>476.6</c:v>
                </c:pt>
                <c:pt idx="2503">
                  <c:v>476.4</c:v>
                </c:pt>
                <c:pt idx="2504">
                  <c:v>476.3</c:v>
                </c:pt>
                <c:pt idx="2505">
                  <c:v>476.3</c:v>
                </c:pt>
                <c:pt idx="2506">
                  <c:v>476.1</c:v>
                </c:pt>
                <c:pt idx="2507">
                  <c:v>476</c:v>
                </c:pt>
                <c:pt idx="2508">
                  <c:v>475.9</c:v>
                </c:pt>
                <c:pt idx="2509">
                  <c:v>475.7</c:v>
                </c:pt>
                <c:pt idx="2510">
                  <c:v>475.6</c:v>
                </c:pt>
                <c:pt idx="2511">
                  <c:v>475.5</c:v>
                </c:pt>
                <c:pt idx="2512">
                  <c:v>475.4</c:v>
                </c:pt>
                <c:pt idx="2513">
                  <c:v>475.3</c:v>
                </c:pt>
                <c:pt idx="2514">
                  <c:v>475.1</c:v>
                </c:pt>
                <c:pt idx="2515">
                  <c:v>475</c:v>
                </c:pt>
                <c:pt idx="2516">
                  <c:v>474.9</c:v>
                </c:pt>
                <c:pt idx="2517">
                  <c:v>474.7</c:v>
                </c:pt>
                <c:pt idx="2518">
                  <c:v>474.7</c:v>
                </c:pt>
                <c:pt idx="2519">
                  <c:v>474.6</c:v>
                </c:pt>
                <c:pt idx="2520">
                  <c:v>474.4</c:v>
                </c:pt>
                <c:pt idx="2521">
                  <c:v>474.3</c:v>
                </c:pt>
                <c:pt idx="2522">
                  <c:v>474.1</c:v>
                </c:pt>
                <c:pt idx="2523">
                  <c:v>474.1</c:v>
                </c:pt>
                <c:pt idx="2524">
                  <c:v>473.9</c:v>
                </c:pt>
                <c:pt idx="2525">
                  <c:v>473.9</c:v>
                </c:pt>
                <c:pt idx="2526">
                  <c:v>473.7</c:v>
                </c:pt>
                <c:pt idx="2527">
                  <c:v>473.6</c:v>
                </c:pt>
                <c:pt idx="2528">
                  <c:v>473.4</c:v>
                </c:pt>
                <c:pt idx="2529">
                  <c:v>473.3</c:v>
                </c:pt>
                <c:pt idx="2530">
                  <c:v>473.2</c:v>
                </c:pt>
                <c:pt idx="2531">
                  <c:v>473.2</c:v>
                </c:pt>
                <c:pt idx="2532">
                  <c:v>473</c:v>
                </c:pt>
                <c:pt idx="2533">
                  <c:v>472.9</c:v>
                </c:pt>
                <c:pt idx="2534">
                  <c:v>472.7</c:v>
                </c:pt>
                <c:pt idx="2535">
                  <c:v>472.7</c:v>
                </c:pt>
                <c:pt idx="2536">
                  <c:v>472.5</c:v>
                </c:pt>
                <c:pt idx="2537">
                  <c:v>472.4</c:v>
                </c:pt>
                <c:pt idx="2538">
                  <c:v>472.3</c:v>
                </c:pt>
                <c:pt idx="2539">
                  <c:v>472.2</c:v>
                </c:pt>
                <c:pt idx="2540">
                  <c:v>472.1</c:v>
                </c:pt>
                <c:pt idx="2541">
                  <c:v>472</c:v>
                </c:pt>
                <c:pt idx="2542">
                  <c:v>471.9</c:v>
                </c:pt>
                <c:pt idx="2543">
                  <c:v>471.7</c:v>
                </c:pt>
                <c:pt idx="2544">
                  <c:v>471.7</c:v>
                </c:pt>
                <c:pt idx="2545">
                  <c:v>471.4</c:v>
                </c:pt>
                <c:pt idx="2546">
                  <c:v>471.4</c:v>
                </c:pt>
                <c:pt idx="2547">
                  <c:v>471.3</c:v>
                </c:pt>
                <c:pt idx="2548">
                  <c:v>471.2</c:v>
                </c:pt>
                <c:pt idx="2549">
                  <c:v>471</c:v>
                </c:pt>
                <c:pt idx="2550">
                  <c:v>471</c:v>
                </c:pt>
                <c:pt idx="2551">
                  <c:v>470.9</c:v>
                </c:pt>
                <c:pt idx="2552">
                  <c:v>470.7</c:v>
                </c:pt>
                <c:pt idx="2553">
                  <c:v>470.6</c:v>
                </c:pt>
                <c:pt idx="2554">
                  <c:v>470.5</c:v>
                </c:pt>
                <c:pt idx="2555">
                  <c:v>470.4</c:v>
                </c:pt>
                <c:pt idx="2556">
                  <c:v>470.3</c:v>
                </c:pt>
                <c:pt idx="2557">
                  <c:v>470.1</c:v>
                </c:pt>
                <c:pt idx="2558">
                  <c:v>470</c:v>
                </c:pt>
                <c:pt idx="2559">
                  <c:v>469.9</c:v>
                </c:pt>
                <c:pt idx="2560">
                  <c:v>469.7</c:v>
                </c:pt>
                <c:pt idx="2561">
                  <c:v>469.7</c:v>
                </c:pt>
                <c:pt idx="2562">
                  <c:v>469.5</c:v>
                </c:pt>
                <c:pt idx="2563">
                  <c:v>469.4</c:v>
                </c:pt>
                <c:pt idx="2564">
                  <c:v>469.3</c:v>
                </c:pt>
                <c:pt idx="2565">
                  <c:v>469.2</c:v>
                </c:pt>
                <c:pt idx="2566">
                  <c:v>469</c:v>
                </c:pt>
                <c:pt idx="2567">
                  <c:v>469</c:v>
                </c:pt>
                <c:pt idx="2568">
                  <c:v>468.9</c:v>
                </c:pt>
                <c:pt idx="2569">
                  <c:v>468.8</c:v>
                </c:pt>
                <c:pt idx="2570">
                  <c:v>468.7</c:v>
                </c:pt>
                <c:pt idx="2571">
                  <c:v>468.6</c:v>
                </c:pt>
                <c:pt idx="2572">
                  <c:v>468.3</c:v>
                </c:pt>
                <c:pt idx="2573">
                  <c:v>468.3</c:v>
                </c:pt>
                <c:pt idx="2574">
                  <c:v>468.1</c:v>
                </c:pt>
                <c:pt idx="2575">
                  <c:v>468</c:v>
                </c:pt>
                <c:pt idx="2576">
                  <c:v>467.9</c:v>
                </c:pt>
                <c:pt idx="2577">
                  <c:v>467.8</c:v>
                </c:pt>
                <c:pt idx="2578">
                  <c:v>467.6</c:v>
                </c:pt>
                <c:pt idx="2579">
                  <c:v>467.5</c:v>
                </c:pt>
                <c:pt idx="2580">
                  <c:v>467.5</c:v>
                </c:pt>
                <c:pt idx="2581">
                  <c:v>467.3</c:v>
                </c:pt>
                <c:pt idx="2582">
                  <c:v>467.2</c:v>
                </c:pt>
                <c:pt idx="2583">
                  <c:v>467.1</c:v>
                </c:pt>
                <c:pt idx="2584">
                  <c:v>467</c:v>
                </c:pt>
                <c:pt idx="2585">
                  <c:v>466.8</c:v>
                </c:pt>
                <c:pt idx="2586">
                  <c:v>466.7</c:v>
                </c:pt>
                <c:pt idx="2587">
                  <c:v>466.6</c:v>
                </c:pt>
                <c:pt idx="2588">
                  <c:v>466.6</c:v>
                </c:pt>
                <c:pt idx="2589">
                  <c:v>466.4</c:v>
                </c:pt>
                <c:pt idx="2590">
                  <c:v>466.3</c:v>
                </c:pt>
                <c:pt idx="2591">
                  <c:v>466.2</c:v>
                </c:pt>
                <c:pt idx="2592">
                  <c:v>466.1</c:v>
                </c:pt>
                <c:pt idx="2593">
                  <c:v>465.9</c:v>
                </c:pt>
                <c:pt idx="2594">
                  <c:v>465.8</c:v>
                </c:pt>
                <c:pt idx="2595">
                  <c:v>465.6</c:v>
                </c:pt>
                <c:pt idx="2596">
                  <c:v>465.6</c:v>
                </c:pt>
                <c:pt idx="2597">
                  <c:v>465.5</c:v>
                </c:pt>
                <c:pt idx="2598">
                  <c:v>465.4</c:v>
                </c:pt>
                <c:pt idx="2599">
                  <c:v>465.3</c:v>
                </c:pt>
                <c:pt idx="2600">
                  <c:v>465.1</c:v>
                </c:pt>
                <c:pt idx="2601">
                  <c:v>465</c:v>
                </c:pt>
                <c:pt idx="2602">
                  <c:v>464.9</c:v>
                </c:pt>
                <c:pt idx="2603">
                  <c:v>464.8</c:v>
                </c:pt>
                <c:pt idx="2604">
                  <c:v>464.6</c:v>
                </c:pt>
                <c:pt idx="2605">
                  <c:v>464.6</c:v>
                </c:pt>
                <c:pt idx="2606">
                  <c:v>464.5</c:v>
                </c:pt>
                <c:pt idx="2607">
                  <c:v>464.4</c:v>
                </c:pt>
                <c:pt idx="2608">
                  <c:v>464.2</c:v>
                </c:pt>
                <c:pt idx="2609">
                  <c:v>464.2</c:v>
                </c:pt>
                <c:pt idx="2610">
                  <c:v>464</c:v>
                </c:pt>
                <c:pt idx="2611">
                  <c:v>463.8</c:v>
                </c:pt>
                <c:pt idx="2612">
                  <c:v>463.8</c:v>
                </c:pt>
                <c:pt idx="2613">
                  <c:v>463.6</c:v>
                </c:pt>
                <c:pt idx="2614">
                  <c:v>463.5</c:v>
                </c:pt>
                <c:pt idx="2615">
                  <c:v>463.4</c:v>
                </c:pt>
                <c:pt idx="2616">
                  <c:v>463.2</c:v>
                </c:pt>
                <c:pt idx="2617">
                  <c:v>463.2</c:v>
                </c:pt>
                <c:pt idx="2618">
                  <c:v>463.1</c:v>
                </c:pt>
                <c:pt idx="2619">
                  <c:v>462.9</c:v>
                </c:pt>
                <c:pt idx="2620">
                  <c:v>462.9</c:v>
                </c:pt>
                <c:pt idx="2621">
                  <c:v>462.8</c:v>
                </c:pt>
                <c:pt idx="2622">
                  <c:v>462.6</c:v>
                </c:pt>
                <c:pt idx="2623">
                  <c:v>462.5</c:v>
                </c:pt>
                <c:pt idx="2624">
                  <c:v>462.4</c:v>
                </c:pt>
                <c:pt idx="2625">
                  <c:v>462.2</c:v>
                </c:pt>
                <c:pt idx="2626">
                  <c:v>462.2</c:v>
                </c:pt>
                <c:pt idx="2627">
                  <c:v>462.1</c:v>
                </c:pt>
                <c:pt idx="2628">
                  <c:v>461.9</c:v>
                </c:pt>
                <c:pt idx="2629">
                  <c:v>461.9</c:v>
                </c:pt>
                <c:pt idx="2630">
                  <c:v>461.7</c:v>
                </c:pt>
                <c:pt idx="2631">
                  <c:v>461.6</c:v>
                </c:pt>
                <c:pt idx="2632">
                  <c:v>461.5</c:v>
                </c:pt>
                <c:pt idx="2633">
                  <c:v>461.3</c:v>
                </c:pt>
                <c:pt idx="2634">
                  <c:v>461.3</c:v>
                </c:pt>
                <c:pt idx="2635">
                  <c:v>461.2</c:v>
                </c:pt>
                <c:pt idx="2636">
                  <c:v>461</c:v>
                </c:pt>
                <c:pt idx="2637">
                  <c:v>460.9</c:v>
                </c:pt>
                <c:pt idx="2638">
                  <c:v>460.8</c:v>
                </c:pt>
                <c:pt idx="2639">
                  <c:v>460.7</c:v>
                </c:pt>
                <c:pt idx="2640">
                  <c:v>460.6</c:v>
                </c:pt>
                <c:pt idx="2641">
                  <c:v>460.5</c:v>
                </c:pt>
                <c:pt idx="2642">
                  <c:v>460.4</c:v>
                </c:pt>
                <c:pt idx="2643">
                  <c:v>460.2</c:v>
                </c:pt>
                <c:pt idx="2644">
                  <c:v>460.1</c:v>
                </c:pt>
                <c:pt idx="2645">
                  <c:v>460.1</c:v>
                </c:pt>
                <c:pt idx="2646">
                  <c:v>460</c:v>
                </c:pt>
                <c:pt idx="2647">
                  <c:v>459.8</c:v>
                </c:pt>
                <c:pt idx="2648">
                  <c:v>459.7</c:v>
                </c:pt>
                <c:pt idx="2649">
                  <c:v>459.7</c:v>
                </c:pt>
                <c:pt idx="2650">
                  <c:v>459.5</c:v>
                </c:pt>
                <c:pt idx="2651">
                  <c:v>459.4</c:v>
                </c:pt>
                <c:pt idx="2652">
                  <c:v>459.2</c:v>
                </c:pt>
                <c:pt idx="2653">
                  <c:v>459.1</c:v>
                </c:pt>
                <c:pt idx="2654">
                  <c:v>459</c:v>
                </c:pt>
                <c:pt idx="2655">
                  <c:v>458.9</c:v>
                </c:pt>
                <c:pt idx="2656">
                  <c:v>458.8</c:v>
                </c:pt>
                <c:pt idx="2657">
                  <c:v>458.7</c:v>
                </c:pt>
                <c:pt idx="2658">
                  <c:v>458.6</c:v>
                </c:pt>
                <c:pt idx="2659">
                  <c:v>458.5</c:v>
                </c:pt>
                <c:pt idx="2660">
                  <c:v>458.3</c:v>
                </c:pt>
                <c:pt idx="2661">
                  <c:v>458.2</c:v>
                </c:pt>
                <c:pt idx="2662">
                  <c:v>458.1</c:v>
                </c:pt>
                <c:pt idx="2663">
                  <c:v>458.1</c:v>
                </c:pt>
                <c:pt idx="2664">
                  <c:v>458</c:v>
                </c:pt>
                <c:pt idx="2665">
                  <c:v>457.8</c:v>
                </c:pt>
                <c:pt idx="2666">
                  <c:v>457.7</c:v>
                </c:pt>
                <c:pt idx="2667">
                  <c:v>457.5</c:v>
                </c:pt>
                <c:pt idx="2668">
                  <c:v>457.5</c:v>
                </c:pt>
                <c:pt idx="2669">
                  <c:v>457.3</c:v>
                </c:pt>
                <c:pt idx="2670">
                  <c:v>457.1</c:v>
                </c:pt>
                <c:pt idx="2671">
                  <c:v>457.1</c:v>
                </c:pt>
                <c:pt idx="2672">
                  <c:v>457</c:v>
                </c:pt>
                <c:pt idx="2673">
                  <c:v>456.8</c:v>
                </c:pt>
                <c:pt idx="2674">
                  <c:v>456.8</c:v>
                </c:pt>
                <c:pt idx="2675">
                  <c:v>456.6</c:v>
                </c:pt>
                <c:pt idx="2676">
                  <c:v>456.6</c:v>
                </c:pt>
                <c:pt idx="2677">
                  <c:v>456.5</c:v>
                </c:pt>
                <c:pt idx="2678">
                  <c:v>456.4</c:v>
                </c:pt>
                <c:pt idx="2679">
                  <c:v>456.3</c:v>
                </c:pt>
                <c:pt idx="2680">
                  <c:v>456.1</c:v>
                </c:pt>
                <c:pt idx="2681">
                  <c:v>456</c:v>
                </c:pt>
                <c:pt idx="2682">
                  <c:v>455.8</c:v>
                </c:pt>
                <c:pt idx="2683">
                  <c:v>455.8</c:v>
                </c:pt>
                <c:pt idx="2684">
                  <c:v>455.7</c:v>
                </c:pt>
                <c:pt idx="2685">
                  <c:v>455.6</c:v>
                </c:pt>
                <c:pt idx="2686">
                  <c:v>455.4</c:v>
                </c:pt>
                <c:pt idx="2687">
                  <c:v>455.3</c:v>
                </c:pt>
                <c:pt idx="2688">
                  <c:v>455.1</c:v>
                </c:pt>
                <c:pt idx="2689">
                  <c:v>455.1</c:v>
                </c:pt>
                <c:pt idx="2690">
                  <c:v>455</c:v>
                </c:pt>
                <c:pt idx="2691">
                  <c:v>454.8</c:v>
                </c:pt>
                <c:pt idx="2692">
                  <c:v>454.7</c:v>
                </c:pt>
                <c:pt idx="2693">
                  <c:v>454.6</c:v>
                </c:pt>
                <c:pt idx="2694">
                  <c:v>454.5</c:v>
                </c:pt>
                <c:pt idx="2695">
                  <c:v>454.4</c:v>
                </c:pt>
                <c:pt idx="2696">
                  <c:v>454.3</c:v>
                </c:pt>
                <c:pt idx="2697">
                  <c:v>454.2</c:v>
                </c:pt>
                <c:pt idx="2698">
                  <c:v>454.1</c:v>
                </c:pt>
                <c:pt idx="2699">
                  <c:v>454</c:v>
                </c:pt>
                <c:pt idx="2700">
                  <c:v>453.8</c:v>
                </c:pt>
                <c:pt idx="2701">
                  <c:v>453.7</c:v>
                </c:pt>
                <c:pt idx="2702">
                  <c:v>453.7</c:v>
                </c:pt>
                <c:pt idx="2703">
                  <c:v>453.4</c:v>
                </c:pt>
                <c:pt idx="2704">
                  <c:v>453.4</c:v>
                </c:pt>
                <c:pt idx="2705">
                  <c:v>453.3</c:v>
                </c:pt>
                <c:pt idx="2706">
                  <c:v>453.2</c:v>
                </c:pt>
                <c:pt idx="2707">
                  <c:v>453</c:v>
                </c:pt>
                <c:pt idx="2708">
                  <c:v>452.9</c:v>
                </c:pt>
                <c:pt idx="2709">
                  <c:v>452.8</c:v>
                </c:pt>
                <c:pt idx="2710">
                  <c:v>452.7</c:v>
                </c:pt>
                <c:pt idx="2711">
                  <c:v>452.6</c:v>
                </c:pt>
                <c:pt idx="2712">
                  <c:v>452.4</c:v>
                </c:pt>
                <c:pt idx="2713">
                  <c:v>452.4</c:v>
                </c:pt>
                <c:pt idx="2714">
                  <c:v>452.3</c:v>
                </c:pt>
                <c:pt idx="2715">
                  <c:v>452.1</c:v>
                </c:pt>
                <c:pt idx="2716">
                  <c:v>452</c:v>
                </c:pt>
                <c:pt idx="2717">
                  <c:v>451.9</c:v>
                </c:pt>
                <c:pt idx="2718">
                  <c:v>451.8</c:v>
                </c:pt>
                <c:pt idx="2719">
                  <c:v>451.7</c:v>
                </c:pt>
                <c:pt idx="2720">
                  <c:v>451.6</c:v>
                </c:pt>
                <c:pt idx="2721">
                  <c:v>451.4</c:v>
                </c:pt>
                <c:pt idx="2722">
                  <c:v>451.3</c:v>
                </c:pt>
                <c:pt idx="2723">
                  <c:v>451.3</c:v>
                </c:pt>
                <c:pt idx="2724">
                  <c:v>451.1</c:v>
                </c:pt>
                <c:pt idx="2725">
                  <c:v>451</c:v>
                </c:pt>
                <c:pt idx="2726">
                  <c:v>451</c:v>
                </c:pt>
                <c:pt idx="2727">
                  <c:v>450.8</c:v>
                </c:pt>
                <c:pt idx="2728">
                  <c:v>450.7</c:v>
                </c:pt>
                <c:pt idx="2729">
                  <c:v>450.6</c:v>
                </c:pt>
                <c:pt idx="2730">
                  <c:v>450.5</c:v>
                </c:pt>
                <c:pt idx="2731">
                  <c:v>450.3</c:v>
                </c:pt>
                <c:pt idx="2732">
                  <c:v>450.2</c:v>
                </c:pt>
                <c:pt idx="2733">
                  <c:v>450.1</c:v>
                </c:pt>
                <c:pt idx="2734">
                  <c:v>450</c:v>
                </c:pt>
                <c:pt idx="2735">
                  <c:v>450</c:v>
                </c:pt>
                <c:pt idx="2736">
                  <c:v>449.8</c:v>
                </c:pt>
                <c:pt idx="2737">
                  <c:v>449.7</c:v>
                </c:pt>
                <c:pt idx="2738">
                  <c:v>449.6</c:v>
                </c:pt>
                <c:pt idx="2739">
                  <c:v>449.4</c:v>
                </c:pt>
                <c:pt idx="2740">
                  <c:v>449.4</c:v>
                </c:pt>
                <c:pt idx="2741">
                  <c:v>449.2</c:v>
                </c:pt>
                <c:pt idx="2742">
                  <c:v>449.1</c:v>
                </c:pt>
                <c:pt idx="2743">
                  <c:v>449</c:v>
                </c:pt>
                <c:pt idx="2744">
                  <c:v>448.9</c:v>
                </c:pt>
                <c:pt idx="2745">
                  <c:v>448.9</c:v>
                </c:pt>
                <c:pt idx="2746">
                  <c:v>448.8</c:v>
                </c:pt>
                <c:pt idx="2747">
                  <c:v>448.6</c:v>
                </c:pt>
                <c:pt idx="2748">
                  <c:v>448.5</c:v>
                </c:pt>
                <c:pt idx="2749">
                  <c:v>448.3</c:v>
                </c:pt>
                <c:pt idx="2750">
                  <c:v>448.3</c:v>
                </c:pt>
                <c:pt idx="2751">
                  <c:v>448.1</c:v>
                </c:pt>
                <c:pt idx="2752">
                  <c:v>448.1</c:v>
                </c:pt>
                <c:pt idx="2753">
                  <c:v>447.9</c:v>
                </c:pt>
                <c:pt idx="2754">
                  <c:v>447.8</c:v>
                </c:pt>
                <c:pt idx="2755">
                  <c:v>447.7</c:v>
                </c:pt>
                <c:pt idx="2756">
                  <c:v>447.6</c:v>
                </c:pt>
                <c:pt idx="2757">
                  <c:v>447.5</c:v>
                </c:pt>
                <c:pt idx="2758">
                  <c:v>447.3</c:v>
                </c:pt>
                <c:pt idx="2759">
                  <c:v>447.2</c:v>
                </c:pt>
                <c:pt idx="2760">
                  <c:v>447.2</c:v>
                </c:pt>
                <c:pt idx="2761">
                  <c:v>447</c:v>
                </c:pt>
                <c:pt idx="2762">
                  <c:v>446.9</c:v>
                </c:pt>
                <c:pt idx="2763">
                  <c:v>446.9</c:v>
                </c:pt>
                <c:pt idx="2764">
                  <c:v>446.7</c:v>
                </c:pt>
                <c:pt idx="2765">
                  <c:v>446.6</c:v>
                </c:pt>
                <c:pt idx="2766">
                  <c:v>446.5</c:v>
                </c:pt>
                <c:pt idx="2767">
                  <c:v>446.5</c:v>
                </c:pt>
                <c:pt idx="2768">
                  <c:v>446.3</c:v>
                </c:pt>
                <c:pt idx="2769">
                  <c:v>446.2</c:v>
                </c:pt>
                <c:pt idx="2770">
                  <c:v>446.1</c:v>
                </c:pt>
                <c:pt idx="2771">
                  <c:v>446</c:v>
                </c:pt>
                <c:pt idx="2772">
                  <c:v>445.9</c:v>
                </c:pt>
                <c:pt idx="2773">
                  <c:v>445.9</c:v>
                </c:pt>
                <c:pt idx="2774">
                  <c:v>445.7</c:v>
                </c:pt>
                <c:pt idx="2775">
                  <c:v>445.6</c:v>
                </c:pt>
                <c:pt idx="2776">
                  <c:v>445.5</c:v>
                </c:pt>
                <c:pt idx="2777">
                  <c:v>445.4</c:v>
                </c:pt>
                <c:pt idx="2778">
                  <c:v>445.3</c:v>
                </c:pt>
                <c:pt idx="2779">
                  <c:v>445.1</c:v>
                </c:pt>
                <c:pt idx="2780">
                  <c:v>445.1</c:v>
                </c:pt>
                <c:pt idx="2781">
                  <c:v>444.9</c:v>
                </c:pt>
                <c:pt idx="2782">
                  <c:v>444.9</c:v>
                </c:pt>
                <c:pt idx="2783">
                  <c:v>444.7</c:v>
                </c:pt>
                <c:pt idx="2784">
                  <c:v>444.6</c:v>
                </c:pt>
                <c:pt idx="2785">
                  <c:v>444.5</c:v>
                </c:pt>
                <c:pt idx="2786">
                  <c:v>444.4</c:v>
                </c:pt>
                <c:pt idx="2787">
                  <c:v>444.3</c:v>
                </c:pt>
                <c:pt idx="2788">
                  <c:v>444.2</c:v>
                </c:pt>
                <c:pt idx="2789">
                  <c:v>444.1</c:v>
                </c:pt>
                <c:pt idx="2790">
                  <c:v>444</c:v>
                </c:pt>
                <c:pt idx="2791">
                  <c:v>443.8</c:v>
                </c:pt>
                <c:pt idx="2792">
                  <c:v>443.8</c:v>
                </c:pt>
                <c:pt idx="2793">
                  <c:v>443.7</c:v>
                </c:pt>
                <c:pt idx="2794">
                  <c:v>443.5</c:v>
                </c:pt>
                <c:pt idx="2795">
                  <c:v>443.5</c:v>
                </c:pt>
                <c:pt idx="2796">
                  <c:v>443.4</c:v>
                </c:pt>
                <c:pt idx="2797">
                  <c:v>443.3</c:v>
                </c:pt>
                <c:pt idx="2798">
                  <c:v>443.1</c:v>
                </c:pt>
                <c:pt idx="2799">
                  <c:v>443.1</c:v>
                </c:pt>
                <c:pt idx="2800">
                  <c:v>443.1</c:v>
                </c:pt>
                <c:pt idx="2801">
                  <c:v>442.9</c:v>
                </c:pt>
                <c:pt idx="2802">
                  <c:v>442.8</c:v>
                </c:pt>
                <c:pt idx="2803">
                  <c:v>442.7</c:v>
                </c:pt>
                <c:pt idx="2804">
                  <c:v>442.6</c:v>
                </c:pt>
                <c:pt idx="2805">
                  <c:v>442.4</c:v>
                </c:pt>
                <c:pt idx="2806">
                  <c:v>442.4</c:v>
                </c:pt>
                <c:pt idx="2807">
                  <c:v>442.3</c:v>
                </c:pt>
                <c:pt idx="2808">
                  <c:v>442.1</c:v>
                </c:pt>
                <c:pt idx="2809">
                  <c:v>442.1</c:v>
                </c:pt>
                <c:pt idx="2810">
                  <c:v>441.9</c:v>
                </c:pt>
                <c:pt idx="2811">
                  <c:v>441.9</c:v>
                </c:pt>
                <c:pt idx="2812">
                  <c:v>441.8</c:v>
                </c:pt>
                <c:pt idx="2813">
                  <c:v>441.7</c:v>
                </c:pt>
                <c:pt idx="2814">
                  <c:v>441.5</c:v>
                </c:pt>
                <c:pt idx="2815">
                  <c:v>441.4</c:v>
                </c:pt>
                <c:pt idx="2816">
                  <c:v>441.4</c:v>
                </c:pt>
                <c:pt idx="2817">
                  <c:v>441.2</c:v>
                </c:pt>
                <c:pt idx="2818">
                  <c:v>441.1</c:v>
                </c:pt>
                <c:pt idx="2819">
                  <c:v>441.1</c:v>
                </c:pt>
                <c:pt idx="2820">
                  <c:v>440.9</c:v>
                </c:pt>
                <c:pt idx="2821">
                  <c:v>440.8</c:v>
                </c:pt>
                <c:pt idx="2822">
                  <c:v>440.6</c:v>
                </c:pt>
                <c:pt idx="2823">
                  <c:v>440.5</c:v>
                </c:pt>
                <c:pt idx="2824">
                  <c:v>440.4</c:v>
                </c:pt>
                <c:pt idx="2825">
                  <c:v>440.3</c:v>
                </c:pt>
                <c:pt idx="2826">
                  <c:v>440.3</c:v>
                </c:pt>
                <c:pt idx="2827">
                  <c:v>440.2</c:v>
                </c:pt>
                <c:pt idx="2828">
                  <c:v>440.1</c:v>
                </c:pt>
                <c:pt idx="2829">
                  <c:v>440</c:v>
                </c:pt>
                <c:pt idx="2830">
                  <c:v>439.9</c:v>
                </c:pt>
                <c:pt idx="2831">
                  <c:v>439.8</c:v>
                </c:pt>
                <c:pt idx="2832">
                  <c:v>439.6</c:v>
                </c:pt>
                <c:pt idx="2833">
                  <c:v>439.6</c:v>
                </c:pt>
                <c:pt idx="2834">
                  <c:v>439.5</c:v>
                </c:pt>
                <c:pt idx="2835">
                  <c:v>439.3</c:v>
                </c:pt>
                <c:pt idx="2836">
                  <c:v>439.2</c:v>
                </c:pt>
                <c:pt idx="2837">
                  <c:v>439.2</c:v>
                </c:pt>
                <c:pt idx="2838">
                  <c:v>439</c:v>
                </c:pt>
                <c:pt idx="2839">
                  <c:v>438.9</c:v>
                </c:pt>
                <c:pt idx="2840">
                  <c:v>438.8</c:v>
                </c:pt>
                <c:pt idx="2841">
                  <c:v>438.7</c:v>
                </c:pt>
                <c:pt idx="2842">
                  <c:v>438.6</c:v>
                </c:pt>
                <c:pt idx="2843">
                  <c:v>438.6</c:v>
                </c:pt>
                <c:pt idx="2844">
                  <c:v>438.4</c:v>
                </c:pt>
                <c:pt idx="2845">
                  <c:v>438.3</c:v>
                </c:pt>
                <c:pt idx="2846">
                  <c:v>438.3</c:v>
                </c:pt>
                <c:pt idx="2847">
                  <c:v>438.1</c:v>
                </c:pt>
                <c:pt idx="2848">
                  <c:v>438</c:v>
                </c:pt>
                <c:pt idx="2849">
                  <c:v>437.9</c:v>
                </c:pt>
                <c:pt idx="2850">
                  <c:v>437.8</c:v>
                </c:pt>
                <c:pt idx="2851">
                  <c:v>437.7</c:v>
                </c:pt>
                <c:pt idx="2852">
                  <c:v>437.6</c:v>
                </c:pt>
                <c:pt idx="2853">
                  <c:v>437.6</c:v>
                </c:pt>
                <c:pt idx="2854">
                  <c:v>437.4</c:v>
                </c:pt>
                <c:pt idx="2855">
                  <c:v>437.3</c:v>
                </c:pt>
                <c:pt idx="2856">
                  <c:v>437.1</c:v>
                </c:pt>
                <c:pt idx="2857">
                  <c:v>437.1</c:v>
                </c:pt>
                <c:pt idx="2858">
                  <c:v>437</c:v>
                </c:pt>
                <c:pt idx="2859">
                  <c:v>436.8</c:v>
                </c:pt>
                <c:pt idx="2860">
                  <c:v>436.7</c:v>
                </c:pt>
                <c:pt idx="2861">
                  <c:v>436.7</c:v>
                </c:pt>
                <c:pt idx="2862">
                  <c:v>436.6</c:v>
                </c:pt>
                <c:pt idx="2863">
                  <c:v>436.5</c:v>
                </c:pt>
                <c:pt idx="2864">
                  <c:v>436.4</c:v>
                </c:pt>
                <c:pt idx="2865">
                  <c:v>436.3</c:v>
                </c:pt>
                <c:pt idx="2866">
                  <c:v>436.3</c:v>
                </c:pt>
                <c:pt idx="2867">
                  <c:v>436.1</c:v>
                </c:pt>
                <c:pt idx="2868">
                  <c:v>436</c:v>
                </c:pt>
                <c:pt idx="2869">
                  <c:v>435.8</c:v>
                </c:pt>
                <c:pt idx="2870">
                  <c:v>435.7</c:v>
                </c:pt>
                <c:pt idx="2871">
                  <c:v>435.6</c:v>
                </c:pt>
                <c:pt idx="2872">
                  <c:v>435.5</c:v>
                </c:pt>
                <c:pt idx="2873">
                  <c:v>435.4</c:v>
                </c:pt>
                <c:pt idx="2874">
                  <c:v>435.4</c:v>
                </c:pt>
                <c:pt idx="2875">
                  <c:v>435.2</c:v>
                </c:pt>
                <c:pt idx="2876">
                  <c:v>435.2</c:v>
                </c:pt>
                <c:pt idx="2877">
                  <c:v>435</c:v>
                </c:pt>
                <c:pt idx="2878">
                  <c:v>434.9</c:v>
                </c:pt>
                <c:pt idx="2879">
                  <c:v>434.8</c:v>
                </c:pt>
                <c:pt idx="2880">
                  <c:v>434.7</c:v>
                </c:pt>
                <c:pt idx="2881">
                  <c:v>434.5</c:v>
                </c:pt>
                <c:pt idx="2882">
                  <c:v>434.5</c:v>
                </c:pt>
                <c:pt idx="2883">
                  <c:v>434.5</c:v>
                </c:pt>
                <c:pt idx="2884">
                  <c:v>434.4</c:v>
                </c:pt>
                <c:pt idx="2885">
                  <c:v>434.3</c:v>
                </c:pt>
                <c:pt idx="2886">
                  <c:v>434.2</c:v>
                </c:pt>
                <c:pt idx="2887">
                  <c:v>434.1</c:v>
                </c:pt>
                <c:pt idx="2888">
                  <c:v>433.9</c:v>
                </c:pt>
                <c:pt idx="2889">
                  <c:v>433.8</c:v>
                </c:pt>
                <c:pt idx="2890">
                  <c:v>433.8</c:v>
                </c:pt>
                <c:pt idx="2891">
                  <c:v>433.6</c:v>
                </c:pt>
                <c:pt idx="2892">
                  <c:v>433.5</c:v>
                </c:pt>
                <c:pt idx="2893">
                  <c:v>433.5</c:v>
                </c:pt>
                <c:pt idx="2894">
                  <c:v>433.3</c:v>
                </c:pt>
                <c:pt idx="2895">
                  <c:v>433.2</c:v>
                </c:pt>
                <c:pt idx="2896">
                  <c:v>433.1</c:v>
                </c:pt>
                <c:pt idx="2897">
                  <c:v>433.1</c:v>
                </c:pt>
                <c:pt idx="2898">
                  <c:v>433</c:v>
                </c:pt>
                <c:pt idx="2899">
                  <c:v>432.8</c:v>
                </c:pt>
                <c:pt idx="2900">
                  <c:v>432.8</c:v>
                </c:pt>
                <c:pt idx="2901">
                  <c:v>432.6</c:v>
                </c:pt>
                <c:pt idx="2902">
                  <c:v>432.6</c:v>
                </c:pt>
                <c:pt idx="2903">
                  <c:v>432.5</c:v>
                </c:pt>
                <c:pt idx="2904">
                  <c:v>432.3</c:v>
                </c:pt>
                <c:pt idx="2905">
                  <c:v>432.3</c:v>
                </c:pt>
                <c:pt idx="2906">
                  <c:v>432.2</c:v>
                </c:pt>
                <c:pt idx="2907">
                  <c:v>432.1</c:v>
                </c:pt>
                <c:pt idx="2908">
                  <c:v>431.9</c:v>
                </c:pt>
                <c:pt idx="2909">
                  <c:v>431.8</c:v>
                </c:pt>
                <c:pt idx="2910">
                  <c:v>431.7</c:v>
                </c:pt>
                <c:pt idx="2911">
                  <c:v>431.6</c:v>
                </c:pt>
                <c:pt idx="2912">
                  <c:v>431.5</c:v>
                </c:pt>
                <c:pt idx="2913">
                  <c:v>431.4</c:v>
                </c:pt>
                <c:pt idx="2914">
                  <c:v>431.3</c:v>
                </c:pt>
                <c:pt idx="2915">
                  <c:v>431.3</c:v>
                </c:pt>
                <c:pt idx="2916">
                  <c:v>431.1</c:v>
                </c:pt>
                <c:pt idx="2917">
                  <c:v>431</c:v>
                </c:pt>
                <c:pt idx="2918">
                  <c:v>430.9</c:v>
                </c:pt>
                <c:pt idx="2919">
                  <c:v>430.9</c:v>
                </c:pt>
                <c:pt idx="2920">
                  <c:v>430.7</c:v>
                </c:pt>
                <c:pt idx="2921">
                  <c:v>430.7</c:v>
                </c:pt>
                <c:pt idx="2922">
                  <c:v>430.6</c:v>
                </c:pt>
                <c:pt idx="2923">
                  <c:v>430.4</c:v>
                </c:pt>
                <c:pt idx="2924">
                  <c:v>430.4</c:v>
                </c:pt>
                <c:pt idx="2925">
                  <c:v>430.2</c:v>
                </c:pt>
                <c:pt idx="2926">
                  <c:v>430.1</c:v>
                </c:pt>
                <c:pt idx="2927">
                  <c:v>430</c:v>
                </c:pt>
                <c:pt idx="2928">
                  <c:v>430</c:v>
                </c:pt>
                <c:pt idx="2929">
                  <c:v>429.9</c:v>
                </c:pt>
                <c:pt idx="2930">
                  <c:v>429.7</c:v>
                </c:pt>
                <c:pt idx="2931">
                  <c:v>429.7</c:v>
                </c:pt>
                <c:pt idx="2932">
                  <c:v>429.5</c:v>
                </c:pt>
                <c:pt idx="2933">
                  <c:v>429.4</c:v>
                </c:pt>
                <c:pt idx="2934">
                  <c:v>429.3</c:v>
                </c:pt>
                <c:pt idx="2935">
                  <c:v>429.3</c:v>
                </c:pt>
                <c:pt idx="2936">
                  <c:v>429.2</c:v>
                </c:pt>
                <c:pt idx="2937">
                  <c:v>429</c:v>
                </c:pt>
                <c:pt idx="2938">
                  <c:v>429</c:v>
                </c:pt>
                <c:pt idx="2939">
                  <c:v>428.8</c:v>
                </c:pt>
                <c:pt idx="2940">
                  <c:v>428.7</c:v>
                </c:pt>
                <c:pt idx="2941">
                  <c:v>428.7</c:v>
                </c:pt>
                <c:pt idx="2942">
                  <c:v>428.5</c:v>
                </c:pt>
                <c:pt idx="2943">
                  <c:v>428.4</c:v>
                </c:pt>
                <c:pt idx="2944">
                  <c:v>428.3</c:v>
                </c:pt>
                <c:pt idx="2945">
                  <c:v>428.2</c:v>
                </c:pt>
                <c:pt idx="2946">
                  <c:v>428.2</c:v>
                </c:pt>
                <c:pt idx="2947">
                  <c:v>428.1</c:v>
                </c:pt>
                <c:pt idx="2948">
                  <c:v>428</c:v>
                </c:pt>
                <c:pt idx="2949">
                  <c:v>427.9</c:v>
                </c:pt>
                <c:pt idx="2950">
                  <c:v>427.7</c:v>
                </c:pt>
                <c:pt idx="2951">
                  <c:v>427.7</c:v>
                </c:pt>
                <c:pt idx="2952">
                  <c:v>427.5</c:v>
                </c:pt>
                <c:pt idx="2953">
                  <c:v>427.4</c:v>
                </c:pt>
                <c:pt idx="2954">
                  <c:v>427.4</c:v>
                </c:pt>
                <c:pt idx="2955">
                  <c:v>427.3</c:v>
                </c:pt>
                <c:pt idx="2956">
                  <c:v>427.2</c:v>
                </c:pt>
                <c:pt idx="2957">
                  <c:v>427.1</c:v>
                </c:pt>
                <c:pt idx="2958">
                  <c:v>426.9</c:v>
                </c:pt>
                <c:pt idx="2959">
                  <c:v>426.9</c:v>
                </c:pt>
                <c:pt idx="2960">
                  <c:v>426.8</c:v>
                </c:pt>
                <c:pt idx="2961">
                  <c:v>426.7</c:v>
                </c:pt>
                <c:pt idx="2962">
                  <c:v>426.6</c:v>
                </c:pt>
                <c:pt idx="2963">
                  <c:v>426.5</c:v>
                </c:pt>
                <c:pt idx="2964">
                  <c:v>426.4</c:v>
                </c:pt>
                <c:pt idx="2965">
                  <c:v>426.3</c:v>
                </c:pt>
                <c:pt idx="2966">
                  <c:v>426.2</c:v>
                </c:pt>
                <c:pt idx="2967">
                  <c:v>426.1</c:v>
                </c:pt>
                <c:pt idx="2968">
                  <c:v>426</c:v>
                </c:pt>
                <c:pt idx="2969">
                  <c:v>425.9</c:v>
                </c:pt>
                <c:pt idx="2970">
                  <c:v>425.9</c:v>
                </c:pt>
                <c:pt idx="2971">
                  <c:v>425.6</c:v>
                </c:pt>
                <c:pt idx="2972">
                  <c:v>425.6</c:v>
                </c:pt>
                <c:pt idx="2973">
                  <c:v>425.5</c:v>
                </c:pt>
                <c:pt idx="2974">
                  <c:v>425.4</c:v>
                </c:pt>
                <c:pt idx="2975">
                  <c:v>425.2</c:v>
                </c:pt>
                <c:pt idx="2976">
                  <c:v>425.2</c:v>
                </c:pt>
                <c:pt idx="2977">
                  <c:v>425.2</c:v>
                </c:pt>
                <c:pt idx="2978">
                  <c:v>425</c:v>
                </c:pt>
                <c:pt idx="2979">
                  <c:v>424.9</c:v>
                </c:pt>
                <c:pt idx="2980">
                  <c:v>424.8</c:v>
                </c:pt>
                <c:pt idx="2981">
                  <c:v>424.7</c:v>
                </c:pt>
                <c:pt idx="2982">
                  <c:v>424.6</c:v>
                </c:pt>
                <c:pt idx="2983">
                  <c:v>424.5</c:v>
                </c:pt>
                <c:pt idx="2984">
                  <c:v>424.5</c:v>
                </c:pt>
                <c:pt idx="2985">
                  <c:v>424.3</c:v>
                </c:pt>
                <c:pt idx="2986">
                  <c:v>424.2</c:v>
                </c:pt>
                <c:pt idx="2987">
                  <c:v>424.2</c:v>
                </c:pt>
                <c:pt idx="2988">
                  <c:v>424</c:v>
                </c:pt>
                <c:pt idx="2989">
                  <c:v>424</c:v>
                </c:pt>
                <c:pt idx="2990">
                  <c:v>423.8</c:v>
                </c:pt>
                <c:pt idx="2991">
                  <c:v>423.7</c:v>
                </c:pt>
                <c:pt idx="2992">
                  <c:v>423.6</c:v>
                </c:pt>
                <c:pt idx="2993">
                  <c:v>423.6</c:v>
                </c:pt>
                <c:pt idx="2994">
                  <c:v>423.5</c:v>
                </c:pt>
                <c:pt idx="2995">
                  <c:v>423.3</c:v>
                </c:pt>
                <c:pt idx="2996">
                  <c:v>423.3</c:v>
                </c:pt>
                <c:pt idx="2997">
                  <c:v>423.2</c:v>
                </c:pt>
                <c:pt idx="2998">
                  <c:v>423</c:v>
                </c:pt>
                <c:pt idx="2999">
                  <c:v>422.9</c:v>
                </c:pt>
                <c:pt idx="3000">
                  <c:v>422.8</c:v>
                </c:pt>
                <c:pt idx="3001">
                  <c:v>422.7</c:v>
                </c:pt>
                <c:pt idx="3002">
                  <c:v>422.6</c:v>
                </c:pt>
                <c:pt idx="3003">
                  <c:v>422.5</c:v>
                </c:pt>
                <c:pt idx="3004">
                  <c:v>422.4</c:v>
                </c:pt>
                <c:pt idx="3005">
                  <c:v>422.4</c:v>
                </c:pt>
                <c:pt idx="3006">
                  <c:v>422.3</c:v>
                </c:pt>
                <c:pt idx="3007">
                  <c:v>422.1</c:v>
                </c:pt>
                <c:pt idx="3008">
                  <c:v>422.1</c:v>
                </c:pt>
                <c:pt idx="3009">
                  <c:v>422</c:v>
                </c:pt>
                <c:pt idx="3010">
                  <c:v>421.9</c:v>
                </c:pt>
                <c:pt idx="3011">
                  <c:v>421.8</c:v>
                </c:pt>
                <c:pt idx="3012">
                  <c:v>421.7</c:v>
                </c:pt>
                <c:pt idx="3013">
                  <c:v>421.6</c:v>
                </c:pt>
                <c:pt idx="3014">
                  <c:v>421.5</c:v>
                </c:pt>
                <c:pt idx="3015">
                  <c:v>421.4</c:v>
                </c:pt>
                <c:pt idx="3016">
                  <c:v>421.3</c:v>
                </c:pt>
                <c:pt idx="3017">
                  <c:v>421.1</c:v>
                </c:pt>
                <c:pt idx="3018">
                  <c:v>421.1</c:v>
                </c:pt>
                <c:pt idx="3019">
                  <c:v>421.1</c:v>
                </c:pt>
                <c:pt idx="3020">
                  <c:v>421</c:v>
                </c:pt>
                <c:pt idx="3021">
                  <c:v>420.9</c:v>
                </c:pt>
                <c:pt idx="3022">
                  <c:v>420.8</c:v>
                </c:pt>
                <c:pt idx="3023">
                  <c:v>420.7</c:v>
                </c:pt>
                <c:pt idx="3024">
                  <c:v>420.6</c:v>
                </c:pt>
                <c:pt idx="3025">
                  <c:v>420.5</c:v>
                </c:pt>
                <c:pt idx="3026">
                  <c:v>420.4</c:v>
                </c:pt>
                <c:pt idx="3027">
                  <c:v>420.4</c:v>
                </c:pt>
                <c:pt idx="3028">
                  <c:v>420.2</c:v>
                </c:pt>
                <c:pt idx="3029">
                  <c:v>420.1</c:v>
                </c:pt>
                <c:pt idx="3030">
                  <c:v>420</c:v>
                </c:pt>
                <c:pt idx="3031">
                  <c:v>419.9</c:v>
                </c:pt>
                <c:pt idx="3032">
                  <c:v>419.8</c:v>
                </c:pt>
                <c:pt idx="3033">
                  <c:v>419.7</c:v>
                </c:pt>
                <c:pt idx="3034">
                  <c:v>419.7</c:v>
                </c:pt>
                <c:pt idx="3035">
                  <c:v>419.6</c:v>
                </c:pt>
                <c:pt idx="3036">
                  <c:v>419.5</c:v>
                </c:pt>
                <c:pt idx="3037">
                  <c:v>419.4</c:v>
                </c:pt>
                <c:pt idx="3038">
                  <c:v>419.3</c:v>
                </c:pt>
                <c:pt idx="3039">
                  <c:v>419.2</c:v>
                </c:pt>
                <c:pt idx="3040">
                  <c:v>419.1</c:v>
                </c:pt>
                <c:pt idx="3041">
                  <c:v>419</c:v>
                </c:pt>
                <c:pt idx="3042">
                  <c:v>418.9</c:v>
                </c:pt>
                <c:pt idx="3043">
                  <c:v>418.8</c:v>
                </c:pt>
                <c:pt idx="3044">
                  <c:v>418.8</c:v>
                </c:pt>
                <c:pt idx="3045">
                  <c:v>418.6</c:v>
                </c:pt>
                <c:pt idx="3046">
                  <c:v>418.5</c:v>
                </c:pt>
                <c:pt idx="3047">
                  <c:v>418.4</c:v>
                </c:pt>
                <c:pt idx="3048">
                  <c:v>418.3</c:v>
                </c:pt>
                <c:pt idx="3049">
                  <c:v>418.3</c:v>
                </c:pt>
                <c:pt idx="3050">
                  <c:v>418.2</c:v>
                </c:pt>
                <c:pt idx="3051">
                  <c:v>418.1</c:v>
                </c:pt>
                <c:pt idx="3052">
                  <c:v>418</c:v>
                </c:pt>
                <c:pt idx="3053">
                  <c:v>417.9</c:v>
                </c:pt>
                <c:pt idx="3054">
                  <c:v>417.8</c:v>
                </c:pt>
                <c:pt idx="3055">
                  <c:v>417.7</c:v>
                </c:pt>
                <c:pt idx="3056">
                  <c:v>417.6</c:v>
                </c:pt>
                <c:pt idx="3057">
                  <c:v>417.6</c:v>
                </c:pt>
                <c:pt idx="3058">
                  <c:v>417.4</c:v>
                </c:pt>
                <c:pt idx="3059">
                  <c:v>417.3</c:v>
                </c:pt>
                <c:pt idx="3060">
                  <c:v>417.3</c:v>
                </c:pt>
                <c:pt idx="3061">
                  <c:v>417.2</c:v>
                </c:pt>
                <c:pt idx="3062">
                  <c:v>417.1</c:v>
                </c:pt>
                <c:pt idx="3063">
                  <c:v>417</c:v>
                </c:pt>
                <c:pt idx="3064">
                  <c:v>417</c:v>
                </c:pt>
                <c:pt idx="3065">
                  <c:v>416.9</c:v>
                </c:pt>
                <c:pt idx="3066">
                  <c:v>416.7</c:v>
                </c:pt>
                <c:pt idx="3067">
                  <c:v>416.6</c:v>
                </c:pt>
                <c:pt idx="3068">
                  <c:v>416.6</c:v>
                </c:pt>
                <c:pt idx="3069">
                  <c:v>416.5</c:v>
                </c:pt>
                <c:pt idx="3070">
                  <c:v>416.3</c:v>
                </c:pt>
                <c:pt idx="3071">
                  <c:v>416.3</c:v>
                </c:pt>
                <c:pt idx="3072">
                  <c:v>416.2</c:v>
                </c:pt>
                <c:pt idx="3073">
                  <c:v>416.1</c:v>
                </c:pt>
                <c:pt idx="3074">
                  <c:v>416</c:v>
                </c:pt>
                <c:pt idx="3075">
                  <c:v>415.9</c:v>
                </c:pt>
                <c:pt idx="3076">
                  <c:v>415.8</c:v>
                </c:pt>
                <c:pt idx="3077">
                  <c:v>415.7</c:v>
                </c:pt>
                <c:pt idx="3078">
                  <c:v>415.6</c:v>
                </c:pt>
                <c:pt idx="3079">
                  <c:v>415.5</c:v>
                </c:pt>
                <c:pt idx="3080">
                  <c:v>415.4</c:v>
                </c:pt>
                <c:pt idx="3081">
                  <c:v>415.3</c:v>
                </c:pt>
                <c:pt idx="3082">
                  <c:v>415.3</c:v>
                </c:pt>
                <c:pt idx="3083">
                  <c:v>415.1</c:v>
                </c:pt>
                <c:pt idx="3084">
                  <c:v>415.1</c:v>
                </c:pt>
                <c:pt idx="3085">
                  <c:v>415</c:v>
                </c:pt>
                <c:pt idx="3086">
                  <c:v>414.9</c:v>
                </c:pt>
                <c:pt idx="3087">
                  <c:v>414.7</c:v>
                </c:pt>
                <c:pt idx="3088">
                  <c:v>414.6</c:v>
                </c:pt>
                <c:pt idx="3089">
                  <c:v>414.6</c:v>
                </c:pt>
                <c:pt idx="3090">
                  <c:v>414.5</c:v>
                </c:pt>
                <c:pt idx="3091">
                  <c:v>414.4</c:v>
                </c:pt>
                <c:pt idx="3092">
                  <c:v>414.3</c:v>
                </c:pt>
                <c:pt idx="3093">
                  <c:v>414.2</c:v>
                </c:pt>
                <c:pt idx="3094">
                  <c:v>414.1</c:v>
                </c:pt>
                <c:pt idx="3095">
                  <c:v>414</c:v>
                </c:pt>
                <c:pt idx="3096">
                  <c:v>413.9</c:v>
                </c:pt>
                <c:pt idx="3097">
                  <c:v>413.9</c:v>
                </c:pt>
                <c:pt idx="3098">
                  <c:v>413.8</c:v>
                </c:pt>
                <c:pt idx="3099">
                  <c:v>413.7</c:v>
                </c:pt>
                <c:pt idx="3100">
                  <c:v>413.6</c:v>
                </c:pt>
                <c:pt idx="3101">
                  <c:v>413.5</c:v>
                </c:pt>
                <c:pt idx="3102">
                  <c:v>413.4</c:v>
                </c:pt>
                <c:pt idx="3103">
                  <c:v>413.2</c:v>
                </c:pt>
                <c:pt idx="3104">
                  <c:v>413.2</c:v>
                </c:pt>
                <c:pt idx="3105">
                  <c:v>413.1</c:v>
                </c:pt>
                <c:pt idx="3106">
                  <c:v>413</c:v>
                </c:pt>
                <c:pt idx="3107">
                  <c:v>412.9</c:v>
                </c:pt>
                <c:pt idx="3108">
                  <c:v>412.8</c:v>
                </c:pt>
                <c:pt idx="3109">
                  <c:v>412.7</c:v>
                </c:pt>
                <c:pt idx="3110">
                  <c:v>412.7</c:v>
                </c:pt>
                <c:pt idx="3111">
                  <c:v>412.5</c:v>
                </c:pt>
                <c:pt idx="3112">
                  <c:v>412.5</c:v>
                </c:pt>
                <c:pt idx="3113">
                  <c:v>412.5</c:v>
                </c:pt>
                <c:pt idx="3114">
                  <c:v>412.4</c:v>
                </c:pt>
                <c:pt idx="3115">
                  <c:v>412.4</c:v>
                </c:pt>
                <c:pt idx="3116">
                  <c:v>412.2</c:v>
                </c:pt>
                <c:pt idx="3117">
                  <c:v>412.2</c:v>
                </c:pt>
                <c:pt idx="3118">
                  <c:v>412.1</c:v>
                </c:pt>
                <c:pt idx="3119">
                  <c:v>412.1</c:v>
                </c:pt>
                <c:pt idx="3120">
                  <c:v>412</c:v>
                </c:pt>
                <c:pt idx="3121">
                  <c:v>411.9</c:v>
                </c:pt>
                <c:pt idx="3122">
                  <c:v>411.8</c:v>
                </c:pt>
                <c:pt idx="3123">
                  <c:v>411.7</c:v>
                </c:pt>
                <c:pt idx="3124">
                  <c:v>411.6</c:v>
                </c:pt>
                <c:pt idx="3125">
                  <c:v>411.5</c:v>
                </c:pt>
                <c:pt idx="3126">
                  <c:v>411.4</c:v>
                </c:pt>
                <c:pt idx="3127">
                  <c:v>411.4</c:v>
                </c:pt>
                <c:pt idx="3128">
                  <c:v>411.2</c:v>
                </c:pt>
                <c:pt idx="3129">
                  <c:v>411.1</c:v>
                </c:pt>
                <c:pt idx="3130">
                  <c:v>411.1</c:v>
                </c:pt>
                <c:pt idx="3131">
                  <c:v>410.9</c:v>
                </c:pt>
                <c:pt idx="3132">
                  <c:v>410.8</c:v>
                </c:pt>
                <c:pt idx="3133">
                  <c:v>410.8</c:v>
                </c:pt>
                <c:pt idx="3134">
                  <c:v>410.7</c:v>
                </c:pt>
                <c:pt idx="3135">
                  <c:v>410.6</c:v>
                </c:pt>
                <c:pt idx="3136">
                  <c:v>410.5</c:v>
                </c:pt>
                <c:pt idx="3137">
                  <c:v>410.4</c:v>
                </c:pt>
                <c:pt idx="3138">
                  <c:v>410.3</c:v>
                </c:pt>
                <c:pt idx="3139">
                  <c:v>410.2</c:v>
                </c:pt>
                <c:pt idx="3140">
                  <c:v>410.1</c:v>
                </c:pt>
                <c:pt idx="3141">
                  <c:v>410</c:v>
                </c:pt>
                <c:pt idx="3142">
                  <c:v>410</c:v>
                </c:pt>
                <c:pt idx="3143">
                  <c:v>409.9</c:v>
                </c:pt>
                <c:pt idx="3144">
                  <c:v>409.8</c:v>
                </c:pt>
                <c:pt idx="3145">
                  <c:v>409.7</c:v>
                </c:pt>
                <c:pt idx="3146">
                  <c:v>409.6</c:v>
                </c:pt>
                <c:pt idx="3147">
                  <c:v>409.5</c:v>
                </c:pt>
                <c:pt idx="3148">
                  <c:v>409.4</c:v>
                </c:pt>
                <c:pt idx="3149">
                  <c:v>409.3</c:v>
                </c:pt>
                <c:pt idx="3150">
                  <c:v>409.2</c:v>
                </c:pt>
                <c:pt idx="3151">
                  <c:v>409</c:v>
                </c:pt>
                <c:pt idx="3152">
                  <c:v>409</c:v>
                </c:pt>
                <c:pt idx="3153">
                  <c:v>408.9</c:v>
                </c:pt>
                <c:pt idx="3154">
                  <c:v>408.8</c:v>
                </c:pt>
                <c:pt idx="3155">
                  <c:v>408.7</c:v>
                </c:pt>
                <c:pt idx="3156">
                  <c:v>408.6</c:v>
                </c:pt>
                <c:pt idx="3157">
                  <c:v>408.6</c:v>
                </c:pt>
                <c:pt idx="3158">
                  <c:v>408.5</c:v>
                </c:pt>
                <c:pt idx="3159">
                  <c:v>408.4</c:v>
                </c:pt>
                <c:pt idx="3160">
                  <c:v>408.3</c:v>
                </c:pt>
                <c:pt idx="3161">
                  <c:v>408.2</c:v>
                </c:pt>
                <c:pt idx="3162">
                  <c:v>408.1</c:v>
                </c:pt>
                <c:pt idx="3163">
                  <c:v>408</c:v>
                </c:pt>
                <c:pt idx="3164">
                  <c:v>408</c:v>
                </c:pt>
                <c:pt idx="3165">
                  <c:v>407.9</c:v>
                </c:pt>
                <c:pt idx="3166">
                  <c:v>407.7</c:v>
                </c:pt>
                <c:pt idx="3167">
                  <c:v>407.7</c:v>
                </c:pt>
                <c:pt idx="3168">
                  <c:v>407.6</c:v>
                </c:pt>
                <c:pt idx="3169">
                  <c:v>407.5</c:v>
                </c:pt>
                <c:pt idx="3170">
                  <c:v>407.4</c:v>
                </c:pt>
                <c:pt idx="3171">
                  <c:v>407.3</c:v>
                </c:pt>
                <c:pt idx="3172">
                  <c:v>407.3</c:v>
                </c:pt>
                <c:pt idx="3173">
                  <c:v>407.1</c:v>
                </c:pt>
                <c:pt idx="3174">
                  <c:v>407.1</c:v>
                </c:pt>
                <c:pt idx="3175">
                  <c:v>407</c:v>
                </c:pt>
                <c:pt idx="3176">
                  <c:v>407</c:v>
                </c:pt>
                <c:pt idx="3177">
                  <c:v>406.9</c:v>
                </c:pt>
                <c:pt idx="3178">
                  <c:v>406.8</c:v>
                </c:pt>
                <c:pt idx="3179">
                  <c:v>406.7</c:v>
                </c:pt>
                <c:pt idx="3180">
                  <c:v>406.6</c:v>
                </c:pt>
                <c:pt idx="3181">
                  <c:v>406.4</c:v>
                </c:pt>
                <c:pt idx="3182">
                  <c:v>406.4</c:v>
                </c:pt>
                <c:pt idx="3183">
                  <c:v>406.3</c:v>
                </c:pt>
                <c:pt idx="3184">
                  <c:v>406.3</c:v>
                </c:pt>
                <c:pt idx="3185">
                  <c:v>406.1</c:v>
                </c:pt>
                <c:pt idx="3186">
                  <c:v>406</c:v>
                </c:pt>
                <c:pt idx="3187">
                  <c:v>406</c:v>
                </c:pt>
                <c:pt idx="3188">
                  <c:v>406</c:v>
                </c:pt>
                <c:pt idx="3189">
                  <c:v>405.8</c:v>
                </c:pt>
                <c:pt idx="3190">
                  <c:v>405.7</c:v>
                </c:pt>
                <c:pt idx="3191">
                  <c:v>405.7</c:v>
                </c:pt>
                <c:pt idx="3192">
                  <c:v>405.5</c:v>
                </c:pt>
                <c:pt idx="3193">
                  <c:v>405.5</c:v>
                </c:pt>
                <c:pt idx="3194">
                  <c:v>405.3</c:v>
                </c:pt>
                <c:pt idx="3195">
                  <c:v>405.3</c:v>
                </c:pt>
                <c:pt idx="3196">
                  <c:v>405.2</c:v>
                </c:pt>
                <c:pt idx="3197">
                  <c:v>405.1</c:v>
                </c:pt>
                <c:pt idx="3198">
                  <c:v>405</c:v>
                </c:pt>
                <c:pt idx="3199">
                  <c:v>405</c:v>
                </c:pt>
                <c:pt idx="3200">
                  <c:v>404.9</c:v>
                </c:pt>
                <c:pt idx="3201">
                  <c:v>404.8</c:v>
                </c:pt>
                <c:pt idx="3202">
                  <c:v>404.7</c:v>
                </c:pt>
                <c:pt idx="3203">
                  <c:v>404.7</c:v>
                </c:pt>
                <c:pt idx="3204">
                  <c:v>404.6</c:v>
                </c:pt>
                <c:pt idx="3205">
                  <c:v>404.5</c:v>
                </c:pt>
                <c:pt idx="3206">
                  <c:v>404.4</c:v>
                </c:pt>
                <c:pt idx="3207">
                  <c:v>404.3</c:v>
                </c:pt>
                <c:pt idx="3208">
                  <c:v>404.2</c:v>
                </c:pt>
                <c:pt idx="3209">
                  <c:v>404.1</c:v>
                </c:pt>
                <c:pt idx="3210">
                  <c:v>404</c:v>
                </c:pt>
                <c:pt idx="3211">
                  <c:v>403.9</c:v>
                </c:pt>
                <c:pt idx="3212">
                  <c:v>403.8</c:v>
                </c:pt>
                <c:pt idx="3213">
                  <c:v>403.8</c:v>
                </c:pt>
                <c:pt idx="3214">
                  <c:v>403.7</c:v>
                </c:pt>
                <c:pt idx="3215">
                  <c:v>403.6</c:v>
                </c:pt>
                <c:pt idx="3216">
                  <c:v>403.6</c:v>
                </c:pt>
                <c:pt idx="3217">
                  <c:v>403.4</c:v>
                </c:pt>
                <c:pt idx="3218">
                  <c:v>403.3</c:v>
                </c:pt>
                <c:pt idx="3219">
                  <c:v>403.3</c:v>
                </c:pt>
                <c:pt idx="3220">
                  <c:v>403.2</c:v>
                </c:pt>
                <c:pt idx="3221">
                  <c:v>403.1</c:v>
                </c:pt>
                <c:pt idx="3222">
                  <c:v>403</c:v>
                </c:pt>
                <c:pt idx="3223">
                  <c:v>402.9</c:v>
                </c:pt>
                <c:pt idx="3224">
                  <c:v>402.9</c:v>
                </c:pt>
                <c:pt idx="3225">
                  <c:v>402.8</c:v>
                </c:pt>
                <c:pt idx="3226">
                  <c:v>402.7</c:v>
                </c:pt>
                <c:pt idx="3227">
                  <c:v>402.6</c:v>
                </c:pt>
                <c:pt idx="3228">
                  <c:v>402.5</c:v>
                </c:pt>
                <c:pt idx="3229">
                  <c:v>402.5</c:v>
                </c:pt>
                <c:pt idx="3230">
                  <c:v>402.3</c:v>
                </c:pt>
                <c:pt idx="3231">
                  <c:v>402.2</c:v>
                </c:pt>
                <c:pt idx="3232">
                  <c:v>402.2</c:v>
                </c:pt>
                <c:pt idx="3233">
                  <c:v>402.1</c:v>
                </c:pt>
                <c:pt idx="3234">
                  <c:v>402</c:v>
                </c:pt>
                <c:pt idx="3235">
                  <c:v>401.9</c:v>
                </c:pt>
                <c:pt idx="3236">
                  <c:v>401.9</c:v>
                </c:pt>
                <c:pt idx="3237">
                  <c:v>401.7</c:v>
                </c:pt>
                <c:pt idx="3238">
                  <c:v>401.6</c:v>
                </c:pt>
                <c:pt idx="3239">
                  <c:v>401.6</c:v>
                </c:pt>
                <c:pt idx="3240">
                  <c:v>401.5</c:v>
                </c:pt>
                <c:pt idx="3241">
                  <c:v>401.4</c:v>
                </c:pt>
                <c:pt idx="3242">
                  <c:v>401.3</c:v>
                </c:pt>
                <c:pt idx="3243">
                  <c:v>401.2</c:v>
                </c:pt>
                <c:pt idx="3244">
                  <c:v>401.2</c:v>
                </c:pt>
                <c:pt idx="3245">
                  <c:v>401.1</c:v>
                </c:pt>
                <c:pt idx="3246">
                  <c:v>401</c:v>
                </c:pt>
                <c:pt idx="3247">
                  <c:v>400.9</c:v>
                </c:pt>
                <c:pt idx="3248">
                  <c:v>400.9</c:v>
                </c:pt>
                <c:pt idx="3249">
                  <c:v>400.7</c:v>
                </c:pt>
                <c:pt idx="3250">
                  <c:v>400.7</c:v>
                </c:pt>
                <c:pt idx="3251">
                  <c:v>400.6</c:v>
                </c:pt>
                <c:pt idx="3252">
                  <c:v>400.5</c:v>
                </c:pt>
                <c:pt idx="3253">
                  <c:v>400.5</c:v>
                </c:pt>
                <c:pt idx="3254">
                  <c:v>400.3</c:v>
                </c:pt>
                <c:pt idx="3255">
                  <c:v>400.2</c:v>
                </c:pt>
                <c:pt idx="3256">
                  <c:v>400.2</c:v>
                </c:pt>
                <c:pt idx="3257">
                  <c:v>400.1</c:v>
                </c:pt>
                <c:pt idx="3258">
                  <c:v>400</c:v>
                </c:pt>
                <c:pt idx="3259">
                  <c:v>399.8</c:v>
                </c:pt>
                <c:pt idx="3260">
                  <c:v>399.8</c:v>
                </c:pt>
                <c:pt idx="3261">
                  <c:v>399.7</c:v>
                </c:pt>
                <c:pt idx="3262">
                  <c:v>399.7</c:v>
                </c:pt>
                <c:pt idx="3263">
                  <c:v>399.6</c:v>
                </c:pt>
                <c:pt idx="3264">
                  <c:v>399.5</c:v>
                </c:pt>
                <c:pt idx="3265">
                  <c:v>399.4</c:v>
                </c:pt>
                <c:pt idx="3266">
                  <c:v>399.4</c:v>
                </c:pt>
                <c:pt idx="3267">
                  <c:v>399.3</c:v>
                </c:pt>
                <c:pt idx="3268">
                  <c:v>399.2</c:v>
                </c:pt>
                <c:pt idx="3269">
                  <c:v>399.1</c:v>
                </c:pt>
                <c:pt idx="3270">
                  <c:v>399</c:v>
                </c:pt>
                <c:pt idx="3271">
                  <c:v>398.9</c:v>
                </c:pt>
                <c:pt idx="3272">
                  <c:v>398.8</c:v>
                </c:pt>
                <c:pt idx="3273">
                  <c:v>398.8</c:v>
                </c:pt>
                <c:pt idx="3274">
                  <c:v>398.7</c:v>
                </c:pt>
                <c:pt idx="3275">
                  <c:v>398.5</c:v>
                </c:pt>
                <c:pt idx="3276">
                  <c:v>398.5</c:v>
                </c:pt>
                <c:pt idx="3277">
                  <c:v>398.4</c:v>
                </c:pt>
                <c:pt idx="3278">
                  <c:v>398.3</c:v>
                </c:pt>
                <c:pt idx="3279">
                  <c:v>398.2</c:v>
                </c:pt>
                <c:pt idx="3280">
                  <c:v>398.1</c:v>
                </c:pt>
                <c:pt idx="3281">
                  <c:v>398.1</c:v>
                </c:pt>
                <c:pt idx="3282">
                  <c:v>398</c:v>
                </c:pt>
                <c:pt idx="3283">
                  <c:v>398</c:v>
                </c:pt>
                <c:pt idx="3284">
                  <c:v>397.8</c:v>
                </c:pt>
                <c:pt idx="3285">
                  <c:v>397.7</c:v>
                </c:pt>
                <c:pt idx="3286">
                  <c:v>397.7</c:v>
                </c:pt>
                <c:pt idx="3287">
                  <c:v>397.5</c:v>
                </c:pt>
                <c:pt idx="3288">
                  <c:v>397.4</c:v>
                </c:pt>
                <c:pt idx="3289">
                  <c:v>397.4</c:v>
                </c:pt>
                <c:pt idx="3290">
                  <c:v>397.2</c:v>
                </c:pt>
                <c:pt idx="3291">
                  <c:v>397.1</c:v>
                </c:pt>
                <c:pt idx="3292">
                  <c:v>397.1</c:v>
                </c:pt>
                <c:pt idx="3293">
                  <c:v>397.1</c:v>
                </c:pt>
                <c:pt idx="3294">
                  <c:v>396.9</c:v>
                </c:pt>
                <c:pt idx="3295">
                  <c:v>396.9</c:v>
                </c:pt>
                <c:pt idx="3296">
                  <c:v>396.8</c:v>
                </c:pt>
                <c:pt idx="3297">
                  <c:v>396.8</c:v>
                </c:pt>
                <c:pt idx="3298">
                  <c:v>396.7</c:v>
                </c:pt>
                <c:pt idx="3299">
                  <c:v>396.6</c:v>
                </c:pt>
                <c:pt idx="3300">
                  <c:v>396.5</c:v>
                </c:pt>
                <c:pt idx="3301">
                  <c:v>396.4</c:v>
                </c:pt>
                <c:pt idx="3302">
                  <c:v>396.4</c:v>
                </c:pt>
                <c:pt idx="3303">
                  <c:v>396.2</c:v>
                </c:pt>
                <c:pt idx="3304">
                  <c:v>396.1</c:v>
                </c:pt>
                <c:pt idx="3305">
                  <c:v>396.1</c:v>
                </c:pt>
                <c:pt idx="3306">
                  <c:v>396</c:v>
                </c:pt>
                <c:pt idx="3307">
                  <c:v>395.9</c:v>
                </c:pt>
                <c:pt idx="3308">
                  <c:v>395.9</c:v>
                </c:pt>
                <c:pt idx="3309">
                  <c:v>395.7</c:v>
                </c:pt>
                <c:pt idx="3310">
                  <c:v>395.7</c:v>
                </c:pt>
                <c:pt idx="3311">
                  <c:v>395.6</c:v>
                </c:pt>
                <c:pt idx="3312">
                  <c:v>395.5</c:v>
                </c:pt>
                <c:pt idx="3313">
                  <c:v>395.4</c:v>
                </c:pt>
                <c:pt idx="3314">
                  <c:v>395.3</c:v>
                </c:pt>
                <c:pt idx="3315">
                  <c:v>395.3</c:v>
                </c:pt>
                <c:pt idx="3316">
                  <c:v>395.2</c:v>
                </c:pt>
                <c:pt idx="3317">
                  <c:v>395.1</c:v>
                </c:pt>
                <c:pt idx="3318">
                  <c:v>395</c:v>
                </c:pt>
                <c:pt idx="3319">
                  <c:v>395</c:v>
                </c:pt>
                <c:pt idx="3320">
                  <c:v>394.8</c:v>
                </c:pt>
                <c:pt idx="3321">
                  <c:v>394.7</c:v>
                </c:pt>
                <c:pt idx="3322">
                  <c:v>394.7</c:v>
                </c:pt>
                <c:pt idx="3323">
                  <c:v>394.6</c:v>
                </c:pt>
                <c:pt idx="3324">
                  <c:v>394.6</c:v>
                </c:pt>
                <c:pt idx="3325">
                  <c:v>394.5</c:v>
                </c:pt>
                <c:pt idx="3326">
                  <c:v>394.4</c:v>
                </c:pt>
                <c:pt idx="3327">
                  <c:v>394.3</c:v>
                </c:pt>
                <c:pt idx="3328">
                  <c:v>394.2</c:v>
                </c:pt>
                <c:pt idx="3329">
                  <c:v>394.2</c:v>
                </c:pt>
                <c:pt idx="3330">
                  <c:v>394</c:v>
                </c:pt>
                <c:pt idx="3331">
                  <c:v>394</c:v>
                </c:pt>
                <c:pt idx="3332">
                  <c:v>393.9</c:v>
                </c:pt>
                <c:pt idx="3333">
                  <c:v>393.8</c:v>
                </c:pt>
                <c:pt idx="3334">
                  <c:v>393.7</c:v>
                </c:pt>
                <c:pt idx="3335">
                  <c:v>393.6</c:v>
                </c:pt>
                <c:pt idx="3336">
                  <c:v>393.6</c:v>
                </c:pt>
                <c:pt idx="3337">
                  <c:v>393.5</c:v>
                </c:pt>
                <c:pt idx="3338">
                  <c:v>393.4</c:v>
                </c:pt>
                <c:pt idx="3339">
                  <c:v>393.3</c:v>
                </c:pt>
                <c:pt idx="3340">
                  <c:v>393.3</c:v>
                </c:pt>
                <c:pt idx="3341">
                  <c:v>393.1</c:v>
                </c:pt>
                <c:pt idx="3342">
                  <c:v>393.1</c:v>
                </c:pt>
                <c:pt idx="3343">
                  <c:v>393</c:v>
                </c:pt>
                <c:pt idx="3344">
                  <c:v>392.9</c:v>
                </c:pt>
                <c:pt idx="3345">
                  <c:v>392.8</c:v>
                </c:pt>
                <c:pt idx="3346">
                  <c:v>392.7</c:v>
                </c:pt>
                <c:pt idx="3347">
                  <c:v>392.6</c:v>
                </c:pt>
                <c:pt idx="3348">
                  <c:v>392.6</c:v>
                </c:pt>
                <c:pt idx="3349">
                  <c:v>392.5</c:v>
                </c:pt>
                <c:pt idx="3350">
                  <c:v>392.4</c:v>
                </c:pt>
                <c:pt idx="3351">
                  <c:v>392.4</c:v>
                </c:pt>
                <c:pt idx="3352">
                  <c:v>392.3</c:v>
                </c:pt>
                <c:pt idx="3353">
                  <c:v>392.2</c:v>
                </c:pt>
                <c:pt idx="3354">
                  <c:v>392</c:v>
                </c:pt>
                <c:pt idx="3355">
                  <c:v>392</c:v>
                </c:pt>
                <c:pt idx="3356">
                  <c:v>391.9</c:v>
                </c:pt>
                <c:pt idx="3357">
                  <c:v>391.8</c:v>
                </c:pt>
                <c:pt idx="3358">
                  <c:v>391.8</c:v>
                </c:pt>
                <c:pt idx="3359">
                  <c:v>391.7</c:v>
                </c:pt>
                <c:pt idx="3360">
                  <c:v>391.6</c:v>
                </c:pt>
                <c:pt idx="3361">
                  <c:v>391.6</c:v>
                </c:pt>
                <c:pt idx="3362">
                  <c:v>391.5</c:v>
                </c:pt>
                <c:pt idx="3363">
                  <c:v>391.4</c:v>
                </c:pt>
                <c:pt idx="3364">
                  <c:v>391.3</c:v>
                </c:pt>
                <c:pt idx="3365">
                  <c:v>391.2</c:v>
                </c:pt>
                <c:pt idx="3366">
                  <c:v>391.1</c:v>
                </c:pt>
                <c:pt idx="3367">
                  <c:v>391</c:v>
                </c:pt>
                <c:pt idx="3368">
                  <c:v>391</c:v>
                </c:pt>
                <c:pt idx="3369">
                  <c:v>390.9</c:v>
                </c:pt>
                <c:pt idx="3370">
                  <c:v>390.8</c:v>
                </c:pt>
                <c:pt idx="3371">
                  <c:v>390.7</c:v>
                </c:pt>
                <c:pt idx="3372">
                  <c:v>390.6</c:v>
                </c:pt>
                <c:pt idx="3373">
                  <c:v>390.5</c:v>
                </c:pt>
                <c:pt idx="3374">
                  <c:v>390.5</c:v>
                </c:pt>
                <c:pt idx="3375">
                  <c:v>390.4</c:v>
                </c:pt>
                <c:pt idx="3376">
                  <c:v>390.2</c:v>
                </c:pt>
                <c:pt idx="3377">
                  <c:v>390.2</c:v>
                </c:pt>
                <c:pt idx="3378">
                  <c:v>390.2</c:v>
                </c:pt>
                <c:pt idx="3379">
                  <c:v>390.1</c:v>
                </c:pt>
                <c:pt idx="3380">
                  <c:v>389.9</c:v>
                </c:pt>
                <c:pt idx="3381">
                  <c:v>389.9</c:v>
                </c:pt>
                <c:pt idx="3382">
                  <c:v>389.8</c:v>
                </c:pt>
                <c:pt idx="3383">
                  <c:v>389.7</c:v>
                </c:pt>
                <c:pt idx="3384">
                  <c:v>389.6</c:v>
                </c:pt>
                <c:pt idx="3385">
                  <c:v>389.5</c:v>
                </c:pt>
                <c:pt idx="3386">
                  <c:v>389.5</c:v>
                </c:pt>
                <c:pt idx="3387">
                  <c:v>389.4</c:v>
                </c:pt>
                <c:pt idx="3388">
                  <c:v>389.3</c:v>
                </c:pt>
                <c:pt idx="3389">
                  <c:v>389.3</c:v>
                </c:pt>
                <c:pt idx="3390">
                  <c:v>389.2</c:v>
                </c:pt>
                <c:pt idx="3391">
                  <c:v>389.2</c:v>
                </c:pt>
                <c:pt idx="3392">
                  <c:v>389.1</c:v>
                </c:pt>
                <c:pt idx="3393">
                  <c:v>389</c:v>
                </c:pt>
                <c:pt idx="3394">
                  <c:v>388.9</c:v>
                </c:pt>
                <c:pt idx="3395">
                  <c:v>388.8</c:v>
                </c:pt>
                <c:pt idx="3396">
                  <c:v>388.8</c:v>
                </c:pt>
                <c:pt idx="3397">
                  <c:v>388.7</c:v>
                </c:pt>
                <c:pt idx="3398">
                  <c:v>388.6</c:v>
                </c:pt>
                <c:pt idx="3399">
                  <c:v>388.5</c:v>
                </c:pt>
                <c:pt idx="3400">
                  <c:v>388.5</c:v>
                </c:pt>
                <c:pt idx="3401">
                  <c:v>388.5</c:v>
                </c:pt>
                <c:pt idx="3402">
                  <c:v>388.3</c:v>
                </c:pt>
                <c:pt idx="3403">
                  <c:v>388.2</c:v>
                </c:pt>
                <c:pt idx="3404">
                  <c:v>388.2</c:v>
                </c:pt>
                <c:pt idx="3405">
                  <c:v>388.1</c:v>
                </c:pt>
                <c:pt idx="3406">
                  <c:v>388</c:v>
                </c:pt>
                <c:pt idx="3407">
                  <c:v>388</c:v>
                </c:pt>
                <c:pt idx="3408">
                  <c:v>387.8</c:v>
                </c:pt>
                <c:pt idx="3409">
                  <c:v>387.8</c:v>
                </c:pt>
                <c:pt idx="3410">
                  <c:v>387.8</c:v>
                </c:pt>
                <c:pt idx="3411">
                  <c:v>387.7</c:v>
                </c:pt>
                <c:pt idx="3412">
                  <c:v>387.6</c:v>
                </c:pt>
                <c:pt idx="3413">
                  <c:v>387.5</c:v>
                </c:pt>
                <c:pt idx="3414">
                  <c:v>387.5</c:v>
                </c:pt>
                <c:pt idx="3415">
                  <c:v>387.4</c:v>
                </c:pt>
                <c:pt idx="3416">
                  <c:v>387.3</c:v>
                </c:pt>
                <c:pt idx="3417">
                  <c:v>387.2</c:v>
                </c:pt>
                <c:pt idx="3418">
                  <c:v>387.2</c:v>
                </c:pt>
                <c:pt idx="3419">
                  <c:v>387.1</c:v>
                </c:pt>
                <c:pt idx="3420">
                  <c:v>387.1</c:v>
                </c:pt>
                <c:pt idx="3421">
                  <c:v>387</c:v>
                </c:pt>
                <c:pt idx="3422">
                  <c:v>386.9</c:v>
                </c:pt>
                <c:pt idx="3423">
                  <c:v>386.8</c:v>
                </c:pt>
                <c:pt idx="3424">
                  <c:v>386.7</c:v>
                </c:pt>
                <c:pt idx="3425">
                  <c:v>386.7</c:v>
                </c:pt>
                <c:pt idx="3426">
                  <c:v>386.7</c:v>
                </c:pt>
                <c:pt idx="3427">
                  <c:v>386.6</c:v>
                </c:pt>
                <c:pt idx="3428">
                  <c:v>386.6</c:v>
                </c:pt>
                <c:pt idx="3429">
                  <c:v>386.5</c:v>
                </c:pt>
                <c:pt idx="3430">
                  <c:v>386.3</c:v>
                </c:pt>
                <c:pt idx="3431">
                  <c:v>386.3</c:v>
                </c:pt>
                <c:pt idx="3432">
                  <c:v>386.2</c:v>
                </c:pt>
                <c:pt idx="3433">
                  <c:v>386.1</c:v>
                </c:pt>
                <c:pt idx="3434">
                  <c:v>386.1</c:v>
                </c:pt>
                <c:pt idx="3435">
                  <c:v>386</c:v>
                </c:pt>
                <c:pt idx="3436">
                  <c:v>385.9</c:v>
                </c:pt>
                <c:pt idx="3437">
                  <c:v>385.8</c:v>
                </c:pt>
                <c:pt idx="3438">
                  <c:v>385.7</c:v>
                </c:pt>
                <c:pt idx="3439">
                  <c:v>385.7</c:v>
                </c:pt>
                <c:pt idx="3440">
                  <c:v>385.6</c:v>
                </c:pt>
                <c:pt idx="3441">
                  <c:v>385.6</c:v>
                </c:pt>
                <c:pt idx="3442">
                  <c:v>385.4</c:v>
                </c:pt>
                <c:pt idx="3443">
                  <c:v>385.4</c:v>
                </c:pt>
                <c:pt idx="3444">
                  <c:v>385.3</c:v>
                </c:pt>
                <c:pt idx="3445">
                  <c:v>385.2</c:v>
                </c:pt>
                <c:pt idx="3446">
                  <c:v>385.2</c:v>
                </c:pt>
                <c:pt idx="3447">
                  <c:v>385.1</c:v>
                </c:pt>
                <c:pt idx="3448">
                  <c:v>385</c:v>
                </c:pt>
                <c:pt idx="3449">
                  <c:v>384.8</c:v>
                </c:pt>
                <c:pt idx="3450">
                  <c:v>384.8</c:v>
                </c:pt>
                <c:pt idx="3451">
                  <c:v>384.7</c:v>
                </c:pt>
                <c:pt idx="3452">
                  <c:v>384.7</c:v>
                </c:pt>
                <c:pt idx="3453">
                  <c:v>384.7</c:v>
                </c:pt>
                <c:pt idx="3454">
                  <c:v>384.6</c:v>
                </c:pt>
                <c:pt idx="3455">
                  <c:v>384.4</c:v>
                </c:pt>
                <c:pt idx="3456">
                  <c:v>384.3</c:v>
                </c:pt>
                <c:pt idx="3457">
                  <c:v>384.3</c:v>
                </c:pt>
                <c:pt idx="3458">
                  <c:v>384.3</c:v>
                </c:pt>
                <c:pt idx="3459">
                  <c:v>384.1</c:v>
                </c:pt>
                <c:pt idx="3460">
                  <c:v>384.1</c:v>
                </c:pt>
                <c:pt idx="3461">
                  <c:v>384</c:v>
                </c:pt>
                <c:pt idx="3462">
                  <c:v>384</c:v>
                </c:pt>
                <c:pt idx="3463">
                  <c:v>383.8</c:v>
                </c:pt>
                <c:pt idx="3464">
                  <c:v>383.7</c:v>
                </c:pt>
                <c:pt idx="3465">
                  <c:v>383.7</c:v>
                </c:pt>
                <c:pt idx="3466">
                  <c:v>383.7</c:v>
                </c:pt>
                <c:pt idx="3467">
                  <c:v>383.5</c:v>
                </c:pt>
                <c:pt idx="3468">
                  <c:v>383.5</c:v>
                </c:pt>
                <c:pt idx="3469">
                  <c:v>383.4</c:v>
                </c:pt>
                <c:pt idx="3470">
                  <c:v>383.3</c:v>
                </c:pt>
                <c:pt idx="3471">
                  <c:v>383.3</c:v>
                </c:pt>
                <c:pt idx="3472">
                  <c:v>383.1</c:v>
                </c:pt>
                <c:pt idx="3473">
                  <c:v>383.1</c:v>
                </c:pt>
                <c:pt idx="3474">
                  <c:v>383</c:v>
                </c:pt>
                <c:pt idx="3475">
                  <c:v>383</c:v>
                </c:pt>
                <c:pt idx="3476">
                  <c:v>382.9</c:v>
                </c:pt>
                <c:pt idx="3477">
                  <c:v>382.8</c:v>
                </c:pt>
                <c:pt idx="3478">
                  <c:v>382.7</c:v>
                </c:pt>
                <c:pt idx="3479">
                  <c:v>382.7</c:v>
                </c:pt>
                <c:pt idx="3480">
                  <c:v>382.6</c:v>
                </c:pt>
                <c:pt idx="3481">
                  <c:v>382.5</c:v>
                </c:pt>
                <c:pt idx="3482">
                  <c:v>382.4</c:v>
                </c:pt>
                <c:pt idx="3483">
                  <c:v>382.3</c:v>
                </c:pt>
                <c:pt idx="3484">
                  <c:v>382.3</c:v>
                </c:pt>
                <c:pt idx="3485">
                  <c:v>382.2</c:v>
                </c:pt>
                <c:pt idx="3486">
                  <c:v>382.2</c:v>
                </c:pt>
                <c:pt idx="3487">
                  <c:v>382.1</c:v>
                </c:pt>
                <c:pt idx="3488">
                  <c:v>382</c:v>
                </c:pt>
                <c:pt idx="3489">
                  <c:v>381.9</c:v>
                </c:pt>
                <c:pt idx="3490">
                  <c:v>381.8</c:v>
                </c:pt>
                <c:pt idx="3491">
                  <c:v>381.7</c:v>
                </c:pt>
                <c:pt idx="3492">
                  <c:v>381.6</c:v>
                </c:pt>
                <c:pt idx="3493">
                  <c:v>381.6</c:v>
                </c:pt>
                <c:pt idx="3494">
                  <c:v>381.5</c:v>
                </c:pt>
                <c:pt idx="3495">
                  <c:v>381.4</c:v>
                </c:pt>
                <c:pt idx="3496">
                  <c:v>381.3</c:v>
                </c:pt>
                <c:pt idx="3497">
                  <c:v>381.3</c:v>
                </c:pt>
                <c:pt idx="3498">
                  <c:v>381.2</c:v>
                </c:pt>
                <c:pt idx="3499">
                  <c:v>381.2</c:v>
                </c:pt>
                <c:pt idx="3500">
                  <c:v>381.1</c:v>
                </c:pt>
                <c:pt idx="3501">
                  <c:v>380.9</c:v>
                </c:pt>
                <c:pt idx="3502">
                  <c:v>380.9</c:v>
                </c:pt>
                <c:pt idx="3503">
                  <c:v>380.9</c:v>
                </c:pt>
                <c:pt idx="3504">
                  <c:v>380.8</c:v>
                </c:pt>
                <c:pt idx="3505">
                  <c:v>380.7</c:v>
                </c:pt>
                <c:pt idx="3506">
                  <c:v>380.6</c:v>
                </c:pt>
                <c:pt idx="3507">
                  <c:v>380.5</c:v>
                </c:pt>
                <c:pt idx="3508">
                  <c:v>380.5</c:v>
                </c:pt>
                <c:pt idx="3509">
                  <c:v>380.3</c:v>
                </c:pt>
                <c:pt idx="3510">
                  <c:v>380.4</c:v>
                </c:pt>
                <c:pt idx="3511">
                  <c:v>380.3</c:v>
                </c:pt>
                <c:pt idx="3512">
                  <c:v>380.2</c:v>
                </c:pt>
                <c:pt idx="3513">
                  <c:v>380.1</c:v>
                </c:pt>
                <c:pt idx="3514">
                  <c:v>380</c:v>
                </c:pt>
                <c:pt idx="3515">
                  <c:v>379.9</c:v>
                </c:pt>
                <c:pt idx="3516">
                  <c:v>379.8</c:v>
                </c:pt>
                <c:pt idx="3517">
                  <c:v>379.7</c:v>
                </c:pt>
                <c:pt idx="3518">
                  <c:v>379.8</c:v>
                </c:pt>
                <c:pt idx="3519">
                  <c:v>379.7</c:v>
                </c:pt>
                <c:pt idx="3520">
                  <c:v>379.6</c:v>
                </c:pt>
                <c:pt idx="3521">
                  <c:v>379.5</c:v>
                </c:pt>
                <c:pt idx="3522">
                  <c:v>379.5</c:v>
                </c:pt>
                <c:pt idx="3523">
                  <c:v>379.3</c:v>
                </c:pt>
                <c:pt idx="3524">
                  <c:v>379.2</c:v>
                </c:pt>
                <c:pt idx="3525">
                  <c:v>379.2</c:v>
                </c:pt>
                <c:pt idx="3526">
                  <c:v>379.2</c:v>
                </c:pt>
                <c:pt idx="3527">
                  <c:v>379</c:v>
                </c:pt>
                <c:pt idx="3528">
                  <c:v>379</c:v>
                </c:pt>
                <c:pt idx="3529">
                  <c:v>378.9</c:v>
                </c:pt>
                <c:pt idx="3530">
                  <c:v>378.9</c:v>
                </c:pt>
                <c:pt idx="3531">
                  <c:v>378.8</c:v>
                </c:pt>
                <c:pt idx="3532">
                  <c:v>378.7</c:v>
                </c:pt>
                <c:pt idx="3533">
                  <c:v>378.6</c:v>
                </c:pt>
                <c:pt idx="3534">
                  <c:v>378.5</c:v>
                </c:pt>
                <c:pt idx="3535">
                  <c:v>378.4</c:v>
                </c:pt>
                <c:pt idx="3536">
                  <c:v>378.4</c:v>
                </c:pt>
                <c:pt idx="3537">
                  <c:v>378.3</c:v>
                </c:pt>
                <c:pt idx="3538">
                  <c:v>378.2</c:v>
                </c:pt>
                <c:pt idx="3539">
                  <c:v>378.1</c:v>
                </c:pt>
                <c:pt idx="3540">
                  <c:v>378.1</c:v>
                </c:pt>
                <c:pt idx="3541">
                  <c:v>378</c:v>
                </c:pt>
                <c:pt idx="3542">
                  <c:v>378</c:v>
                </c:pt>
                <c:pt idx="3543">
                  <c:v>377.9</c:v>
                </c:pt>
                <c:pt idx="3544">
                  <c:v>377.9</c:v>
                </c:pt>
                <c:pt idx="3545">
                  <c:v>377.7</c:v>
                </c:pt>
                <c:pt idx="3546">
                  <c:v>377.6</c:v>
                </c:pt>
                <c:pt idx="3547">
                  <c:v>377.6</c:v>
                </c:pt>
                <c:pt idx="3548">
                  <c:v>377.5</c:v>
                </c:pt>
                <c:pt idx="3549">
                  <c:v>377.5</c:v>
                </c:pt>
                <c:pt idx="3550">
                  <c:v>377.4</c:v>
                </c:pt>
                <c:pt idx="3551">
                  <c:v>377.3</c:v>
                </c:pt>
                <c:pt idx="3552">
                  <c:v>377.2</c:v>
                </c:pt>
                <c:pt idx="3553">
                  <c:v>377.1</c:v>
                </c:pt>
                <c:pt idx="3554">
                  <c:v>377.1</c:v>
                </c:pt>
                <c:pt idx="3555">
                  <c:v>377.1</c:v>
                </c:pt>
                <c:pt idx="3556">
                  <c:v>377</c:v>
                </c:pt>
                <c:pt idx="3557">
                  <c:v>376.8</c:v>
                </c:pt>
                <c:pt idx="3558">
                  <c:v>376.8</c:v>
                </c:pt>
                <c:pt idx="3559">
                  <c:v>376.8</c:v>
                </c:pt>
                <c:pt idx="3560">
                  <c:v>376.7</c:v>
                </c:pt>
                <c:pt idx="3561">
                  <c:v>376.6</c:v>
                </c:pt>
                <c:pt idx="3562">
                  <c:v>376.5</c:v>
                </c:pt>
                <c:pt idx="3563">
                  <c:v>376.4</c:v>
                </c:pt>
                <c:pt idx="3564">
                  <c:v>376.4</c:v>
                </c:pt>
                <c:pt idx="3565">
                  <c:v>376.3</c:v>
                </c:pt>
                <c:pt idx="3566">
                  <c:v>376.2</c:v>
                </c:pt>
                <c:pt idx="3567">
                  <c:v>376.1</c:v>
                </c:pt>
                <c:pt idx="3568">
                  <c:v>376.1</c:v>
                </c:pt>
                <c:pt idx="3569">
                  <c:v>376</c:v>
                </c:pt>
                <c:pt idx="3570">
                  <c:v>375.9</c:v>
                </c:pt>
                <c:pt idx="3571">
                  <c:v>375.9</c:v>
                </c:pt>
                <c:pt idx="3572">
                  <c:v>375.8</c:v>
                </c:pt>
                <c:pt idx="3573">
                  <c:v>375.8</c:v>
                </c:pt>
                <c:pt idx="3574">
                  <c:v>375.7</c:v>
                </c:pt>
                <c:pt idx="3575">
                  <c:v>375.7</c:v>
                </c:pt>
                <c:pt idx="3576">
                  <c:v>375.5</c:v>
                </c:pt>
                <c:pt idx="3577">
                  <c:v>375.4</c:v>
                </c:pt>
                <c:pt idx="3578">
                  <c:v>375.4</c:v>
                </c:pt>
                <c:pt idx="3579">
                  <c:v>375.4</c:v>
                </c:pt>
                <c:pt idx="3580">
                  <c:v>375.3</c:v>
                </c:pt>
                <c:pt idx="3581">
                  <c:v>375.1</c:v>
                </c:pt>
                <c:pt idx="3582">
                  <c:v>375.1</c:v>
                </c:pt>
                <c:pt idx="3583">
                  <c:v>375</c:v>
                </c:pt>
                <c:pt idx="3584">
                  <c:v>374.9</c:v>
                </c:pt>
                <c:pt idx="3585">
                  <c:v>374.8</c:v>
                </c:pt>
                <c:pt idx="3586">
                  <c:v>374.8</c:v>
                </c:pt>
                <c:pt idx="3587">
                  <c:v>374.7</c:v>
                </c:pt>
                <c:pt idx="3588">
                  <c:v>374.6</c:v>
                </c:pt>
                <c:pt idx="3589">
                  <c:v>374.5</c:v>
                </c:pt>
                <c:pt idx="3590">
                  <c:v>374.5</c:v>
                </c:pt>
                <c:pt idx="3591">
                  <c:v>374.4</c:v>
                </c:pt>
                <c:pt idx="3592">
                  <c:v>374.4</c:v>
                </c:pt>
                <c:pt idx="3593">
                  <c:v>374.2</c:v>
                </c:pt>
                <c:pt idx="3594">
                  <c:v>374.2</c:v>
                </c:pt>
                <c:pt idx="3595">
                  <c:v>374.1</c:v>
                </c:pt>
                <c:pt idx="3596">
                  <c:v>374.1</c:v>
                </c:pt>
                <c:pt idx="3597">
                  <c:v>374</c:v>
                </c:pt>
                <c:pt idx="3598">
                  <c:v>373.9</c:v>
                </c:pt>
                <c:pt idx="3599">
                  <c:v>373.9</c:v>
                </c:pt>
                <c:pt idx="3600">
                  <c:v>373.8</c:v>
                </c:pt>
                <c:pt idx="3601">
                  <c:v>373.7</c:v>
                </c:pt>
                <c:pt idx="3602">
                  <c:v>373.7</c:v>
                </c:pt>
                <c:pt idx="3603">
                  <c:v>373.5</c:v>
                </c:pt>
                <c:pt idx="3604">
                  <c:v>373.5</c:v>
                </c:pt>
                <c:pt idx="3605">
                  <c:v>373.3</c:v>
                </c:pt>
                <c:pt idx="3606">
                  <c:v>373.3</c:v>
                </c:pt>
                <c:pt idx="3607">
                  <c:v>373.3</c:v>
                </c:pt>
                <c:pt idx="3608">
                  <c:v>373.2</c:v>
                </c:pt>
                <c:pt idx="3609">
                  <c:v>373.1</c:v>
                </c:pt>
                <c:pt idx="3610">
                  <c:v>373</c:v>
                </c:pt>
                <c:pt idx="3611">
                  <c:v>373</c:v>
                </c:pt>
                <c:pt idx="3612">
                  <c:v>372.9</c:v>
                </c:pt>
                <c:pt idx="3613">
                  <c:v>372.9</c:v>
                </c:pt>
                <c:pt idx="3614">
                  <c:v>372.8</c:v>
                </c:pt>
                <c:pt idx="3615">
                  <c:v>372.8</c:v>
                </c:pt>
                <c:pt idx="3616">
                  <c:v>372.7</c:v>
                </c:pt>
                <c:pt idx="3617">
                  <c:v>372.6</c:v>
                </c:pt>
                <c:pt idx="3618">
                  <c:v>372.6</c:v>
                </c:pt>
                <c:pt idx="3619">
                  <c:v>372.5</c:v>
                </c:pt>
                <c:pt idx="3620">
                  <c:v>372.3</c:v>
                </c:pt>
                <c:pt idx="3621">
                  <c:v>372.3</c:v>
                </c:pt>
                <c:pt idx="3622">
                  <c:v>372.3</c:v>
                </c:pt>
                <c:pt idx="3623">
                  <c:v>372.2</c:v>
                </c:pt>
                <c:pt idx="3624">
                  <c:v>372.1</c:v>
                </c:pt>
                <c:pt idx="3625">
                  <c:v>372.1</c:v>
                </c:pt>
                <c:pt idx="3626">
                  <c:v>372</c:v>
                </c:pt>
                <c:pt idx="3627">
                  <c:v>372</c:v>
                </c:pt>
                <c:pt idx="3628">
                  <c:v>371.9</c:v>
                </c:pt>
                <c:pt idx="3629">
                  <c:v>371.8</c:v>
                </c:pt>
                <c:pt idx="3630">
                  <c:v>371.8</c:v>
                </c:pt>
                <c:pt idx="3631">
                  <c:v>371.6</c:v>
                </c:pt>
                <c:pt idx="3632">
                  <c:v>371.6</c:v>
                </c:pt>
                <c:pt idx="3633">
                  <c:v>371.6</c:v>
                </c:pt>
                <c:pt idx="3634">
                  <c:v>371.5</c:v>
                </c:pt>
                <c:pt idx="3635">
                  <c:v>371.4</c:v>
                </c:pt>
                <c:pt idx="3636">
                  <c:v>371.3</c:v>
                </c:pt>
                <c:pt idx="3637">
                  <c:v>371.3</c:v>
                </c:pt>
                <c:pt idx="3638">
                  <c:v>371.2</c:v>
                </c:pt>
                <c:pt idx="3639">
                  <c:v>371.2</c:v>
                </c:pt>
                <c:pt idx="3640">
                  <c:v>371.1</c:v>
                </c:pt>
                <c:pt idx="3641">
                  <c:v>371</c:v>
                </c:pt>
                <c:pt idx="3642">
                  <c:v>370.9</c:v>
                </c:pt>
                <c:pt idx="3643">
                  <c:v>370.9</c:v>
                </c:pt>
                <c:pt idx="3644">
                  <c:v>370.7</c:v>
                </c:pt>
                <c:pt idx="3645">
                  <c:v>370.7</c:v>
                </c:pt>
                <c:pt idx="3646">
                  <c:v>370.6</c:v>
                </c:pt>
                <c:pt idx="3647">
                  <c:v>370.6</c:v>
                </c:pt>
                <c:pt idx="3648">
                  <c:v>370.5</c:v>
                </c:pt>
                <c:pt idx="3649">
                  <c:v>370.4</c:v>
                </c:pt>
                <c:pt idx="3650">
                  <c:v>370.3</c:v>
                </c:pt>
                <c:pt idx="3651">
                  <c:v>370.3</c:v>
                </c:pt>
                <c:pt idx="3652">
                  <c:v>370.3</c:v>
                </c:pt>
                <c:pt idx="3653">
                  <c:v>370.1</c:v>
                </c:pt>
                <c:pt idx="3654">
                  <c:v>370</c:v>
                </c:pt>
                <c:pt idx="3655">
                  <c:v>370</c:v>
                </c:pt>
                <c:pt idx="3656">
                  <c:v>370</c:v>
                </c:pt>
                <c:pt idx="3657">
                  <c:v>369.9</c:v>
                </c:pt>
                <c:pt idx="3658">
                  <c:v>369.8</c:v>
                </c:pt>
                <c:pt idx="3659">
                  <c:v>369.7</c:v>
                </c:pt>
                <c:pt idx="3660">
                  <c:v>369.7</c:v>
                </c:pt>
                <c:pt idx="3661">
                  <c:v>369.7</c:v>
                </c:pt>
                <c:pt idx="3662">
                  <c:v>369.5</c:v>
                </c:pt>
                <c:pt idx="3663">
                  <c:v>369.5</c:v>
                </c:pt>
                <c:pt idx="3664">
                  <c:v>369.4</c:v>
                </c:pt>
                <c:pt idx="3665">
                  <c:v>369.3</c:v>
                </c:pt>
                <c:pt idx="3666">
                  <c:v>369.3</c:v>
                </c:pt>
                <c:pt idx="3667">
                  <c:v>369.3</c:v>
                </c:pt>
                <c:pt idx="3668">
                  <c:v>369.1</c:v>
                </c:pt>
                <c:pt idx="3669">
                  <c:v>369.1</c:v>
                </c:pt>
                <c:pt idx="3670">
                  <c:v>369</c:v>
                </c:pt>
                <c:pt idx="3671">
                  <c:v>369</c:v>
                </c:pt>
                <c:pt idx="3672">
                  <c:v>368.9</c:v>
                </c:pt>
                <c:pt idx="3673">
                  <c:v>368.8</c:v>
                </c:pt>
                <c:pt idx="3674">
                  <c:v>368.8</c:v>
                </c:pt>
                <c:pt idx="3675">
                  <c:v>368.7</c:v>
                </c:pt>
                <c:pt idx="3676">
                  <c:v>368.6</c:v>
                </c:pt>
                <c:pt idx="3677">
                  <c:v>368.7</c:v>
                </c:pt>
                <c:pt idx="3678">
                  <c:v>368.5</c:v>
                </c:pt>
                <c:pt idx="3679">
                  <c:v>368.5</c:v>
                </c:pt>
                <c:pt idx="3680">
                  <c:v>368.4</c:v>
                </c:pt>
                <c:pt idx="3681">
                  <c:v>368.3</c:v>
                </c:pt>
                <c:pt idx="3682">
                  <c:v>368.2</c:v>
                </c:pt>
                <c:pt idx="3683">
                  <c:v>368.2</c:v>
                </c:pt>
                <c:pt idx="3684">
                  <c:v>368.1</c:v>
                </c:pt>
                <c:pt idx="3685">
                  <c:v>368</c:v>
                </c:pt>
                <c:pt idx="3686">
                  <c:v>368</c:v>
                </c:pt>
                <c:pt idx="3687">
                  <c:v>367.9</c:v>
                </c:pt>
                <c:pt idx="3688">
                  <c:v>367.8</c:v>
                </c:pt>
                <c:pt idx="3689">
                  <c:v>367.8</c:v>
                </c:pt>
                <c:pt idx="3690">
                  <c:v>367.7</c:v>
                </c:pt>
                <c:pt idx="3691">
                  <c:v>367.7</c:v>
                </c:pt>
                <c:pt idx="3692">
                  <c:v>367.6</c:v>
                </c:pt>
                <c:pt idx="3693">
                  <c:v>367.5</c:v>
                </c:pt>
                <c:pt idx="3694">
                  <c:v>367.4</c:v>
                </c:pt>
                <c:pt idx="3695">
                  <c:v>367.3</c:v>
                </c:pt>
                <c:pt idx="3696">
                  <c:v>367.2</c:v>
                </c:pt>
                <c:pt idx="3697">
                  <c:v>367.2</c:v>
                </c:pt>
                <c:pt idx="3698">
                  <c:v>367.1</c:v>
                </c:pt>
                <c:pt idx="3699">
                  <c:v>367.1</c:v>
                </c:pt>
                <c:pt idx="3700">
                  <c:v>366.9</c:v>
                </c:pt>
                <c:pt idx="3701">
                  <c:v>366.9</c:v>
                </c:pt>
                <c:pt idx="3702">
                  <c:v>366.8</c:v>
                </c:pt>
                <c:pt idx="3703">
                  <c:v>366.8</c:v>
                </c:pt>
                <c:pt idx="3704">
                  <c:v>366.7</c:v>
                </c:pt>
                <c:pt idx="3705">
                  <c:v>366.6</c:v>
                </c:pt>
                <c:pt idx="3706">
                  <c:v>366.6</c:v>
                </c:pt>
                <c:pt idx="3707">
                  <c:v>366.5</c:v>
                </c:pt>
                <c:pt idx="3708">
                  <c:v>366.5</c:v>
                </c:pt>
                <c:pt idx="3709">
                  <c:v>366.3</c:v>
                </c:pt>
                <c:pt idx="3710">
                  <c:v>366.3</c:v>
                </c:pt>
                <c:pt idx="3711">
                  <c:v>366.2</c:v>
                </c:pt>
                <c:pt idx="3712">
                  <c:v>366.1</c:v>
                </c:pt>
                <c:pt idx="3713">
                  <c:v>366.1</c:v>
                </c:pt>
                <c:pt idx="3714">
                  <c:v>366.1</c:v>
                </c:pt>
                <c:pt idx="3715">
                  <c:v>366.1</c:v>
                </c:pt>
                <c:pt idx="3716">
                  <c:v>365.9</c:v>
                </c:pt>
                <c:pt idx="3717">
                  <c:v>365.9</c:v>
                </c:pt>
                <c:pt idx="3718">
                  <c:v>365.8</c:v>
                </c:pt>
                <c:pt idx="3719">
                  <c:v>365.7</c:v>
                </c:pt>
                <c:pt idx="3720">
                  <c:v>365.6</c:v>
                </c:pt>
                <c:pt idx="3721">
                  <c:v>365.6</c:v>
                </c:pt>
                <c:pt idx="3722">
                  <c:v>365.5</c:v>
                </c:pt>
                <c:pt idx="3723">
                  <c:v>365.5</c:v>
                </c:pt>
                <c:pt idx="3724">
                  <c:v>365.4</c:v>
                </c:pt>
                <c:pt idx="3725">
                  <c:v>365.3</c:v>
                </c:pt>
                <c:pt idx="3726">
                  <c:v>365.2</c:v>
                </c:pt>
                <c:pt idx="3727">
                  <c:v>365.2</c:v>
                </c:pt>
                <c:pt idx="3728">
                  <c:v>365.2</c:v>
                </c:pt>
                <c:pt idx="3729">
                  <c:v>365</c:v>
                </c:pt>
                <c:pt idx="3730">
                  <c:v>365</c:v>
                </c:pt>
                <c:pt idx="3731">
                  <c:v>364.8</c:v>
                </c:pt>
                <c:pt idx="3732">
                  <c:v>364.9</c:v>
                </c:pt>
                <c:pt idx="3733">
                  <c:v>364.8</c:v>
                </c:pt>
                <c:pt idx="3734">
                  <c:v>364.7</c:v>
                </c:pt>
                <c:pt idx="3735">
                  <c:v>364.7</c:v>
                </c:pt>
                <c:pt idx="3736">
                  <c:v>364.6</c:v>
                </c:pt>
                <c:pt idx="3737">
                  <c:v>364.5</c:v>
                </c:pt>
                <c:pt idx="3738">
                  <c:v>364.4</c:v>
                </c:pt>
                <c:pt idx="3739">
                  <c:v>364.4</c:v>
                </c:pt>
                <c:pt idx="3740">
                  <c:v>364.4</c:v>
                </c:pt>
                <c:pt idx="3741">
                  <c:v>364.3</c:v>
                </c:pt>
                <c:pt idx="3742">
                  <c:v>364.2</c:v>
                </c:pt>
                <c:pt idx="3743">
                  <c:v>364.1</c:v>
                </c:pt>
                <c:pt idx="3744">
                  <c:v>364.1</c:v>
                </c:pt>
                <c:pt idx="3745">
                  <c:v>364</c:v>
                </c:pt>
                <c:pt idx="3746">
                  <c:v>364</c:v>
                </c:pt>
                <c:pt idx="3747">
                  <c:v>363.9</c:v>
                </c:pt>
                <c:pt idx="3748">
                  <c:v>363.7</c:v>
                </c:pt>
                <c:pt idx="3749">
                  <c:v>363.7</c:v>
                </c:pt>
                <c:pt idx="3750">
                  <c:v>363.7</c:v>
                </c:pt>
                <c:pt idx="3751">
                  <c:v>363.6</c:v>
                </c:pt>
                <c:pt idx="3752">
                  <c:v>363.6</c:v>
                </c:pt>
                <c:pt idx="3753">
                  <c:v>363.5</c:v>
                </c:pt>
                <c:pt idx="3754">
                  <c:v>363.4</c:v>
                </c:pt>
                <c:pt idx="3755">
                  <c:v>363.4</c:v>
                </c:pt>
                <c:pt idx="3756">
                  <c:v>363.3</c:v>
                </c:pt>
                <c:pt idx="3757">
                  <c:v>363.2</c:v>
                </c:pt>
                <c:pt idx="3758">
                  <c:v>363.1</c:v>
                </c:pt>
                <c:pt idx="3759">
                  <c:v>363.1</c:v>
                </c:pt>
                <c:pt idx="3760">
                  <c:v>363</c:v>
                </c:pt>
                <c:pt idx="3761">
                  <c:v>363</c:v>
                </c:pt>
                <c:pt idx="3762">
                  <c:v>362.9</c:v>
                </c:pt>
                <c:pt idx="3763">
                  <c:v>362.7</c:v>
                </c:pt>
                <c:pt idx="3764">
                  <c:v>362.7</c:v>
                </c:pt>
                <c:pt idx="3765">
                  <c:v>362.7</c:v>
                </c:pt>
                <c:pt idx="3766">
                  <c:v>362.7</c:v>
                </c:pt>
                <c:pt idx="3767">
                  <c:v>362.6</c:v>
                </c:pt>
                <c:pt idx="3768">
                  <c:v>362.4</c:v>
                </c:pt>
                <c:pt idx="3769">
                  <c:v>362.4</c:v>
                </c:pt>
                <c:pt idx="3770">
                  <c:v>362.3</c:v>
                </c:pt>
                <c:pt idx="3771">
                  <c:v>362.3</c:v>
                </c:pt>
                <c:pt idx="3772">
                  <c:v>362.3</c:v>
                </c:pt>
                <c:pt idx="3773">
                  <c:v>362.2</c:v>
                </c:pt>
                <c:pt idx="3774">
                  <c:v>362.1</c:v>
                </c:pt>
                <c:pt idx="3775">
                  <c:v>362.1</c:v>
                </c:pt>
                <c:pt idx="3776">
                  <c:v>362</c:v>
                </c:pt>
                <c:pt idx="3777">
                  <c:v>362</c:v>
                </c:pt>
                <c:pt idx="3778">
                  <c:v>361.8</c:v>
                </c:pt>
                <c:pt idx="3779">
                  <c:v>361.8</c:v>
                </c:pt>
                <c:pt idx="3780">
                  <c:v>361.8</c:v>
                </c:pt>
                <c:pt idx="3781">
                  <c:v>361.7</c:v>
                </c:pt>
                <c:pt idx="3782">
                  <c:v>361.7</c:v>
                </c:pt>
                <c:pt idx="3783">
                  <c:v>361.6</c:v>
                </c:pt>
                <c:pt idx="3784">
                  <c:v>361.5</c:v>
                </c:pt>
                <c:pt idx="3785">
                  <c:v>361.4</c:v>
                </c:pt>
                <c:pt idx="3786">
                  <c:v>361.4</c:v>
                </c:pt>
                <c:pt idx="3787">
                  <c:v>361.3</c:v>
                </c:pt>
                <c:pt idx="3788">
                  <c:v>361.2</c:v>
                </c:pt>
                <c:pt idx="3789">
                  <c:v>361.2</c:v>
                </c:pt>
                <c:pt idx="3790">
                  <c:v>361.1</c:v>
                </c:pt>
                <c:pt idx="3791">
                  <c:v>361</c:v>
                </c:pt>
                <c:pt idx="3792">
                  <c:v>361</c:v>
                </c:pt>
                <c:pt idx="3793">
                  <c:v>360.9</c:v>
                </c:pt>
                <c:pt idx="3794">
                  <c:v>360.8</c:v>
                </c:pt>
                <c:pt idx="3795">
                  <c:v>360.8</c:v>
                </c:pt>
                <c:pt idx="3796">
                  <c:v>360.7</c:v>
                </c:pt>
                <c:pt idx="3797">
                  <c:v>360.7</c:v>
                </c:pt>
                <c:pt idx="3798">
                  <c:v>360.5</c:v>
                </c:pt>
                <c:pt idx="3799">
                  <c:v>360.5</c:v>
                </c:pt>
                <c:pt idx="3800">
                  <c:v>360.4</c:v>
                </c:pt>
                <c:pt idx="3801">
                  <c:v>360.4</c:v>
                </c:pt>
                <c:pt idx="3802">
                  <c:v>360.4</c:v>
                </c:pt>
                <c:pt idx="3803">
                  <c:v>360.3</c:v>
                </c:pt>
                <c:pt idx="3804">
                  <c:v>360.2</c:v>
                </c:pt>
                <c:pt idx="3805">
                  <c:v>360.1</c:v>
                </c:pt>
                <c:pt idx="3806">
                  <c:v>360.1</c:v>
                </c:pt>
                <c:pt idx="3807">
                  <c:v>360</c:v>
                </c:pt>
                <c:pt idx="3808">
                  <c:v>359.9</c:v>
                </c:pt>
                <c:pt idx="3809">
                  <c:v>359.9</c:v>
                </c:pt>
                <c:pt idx="3810">
                  <c:v>359.9</c:v>
                </c:pt>
                <c:pt idx="3811">
                  <c:v>359.8</c:v>
                </c:pt>
                <c:pt idx="3812">
                  <c:v>359.6</c:v>
                </c:pt>
                <c:pt idx="3813">
                  <c:v>359.6</c:v>
                </c:pt>
                <c:pt idx="3814">
                  <c:v>359.5</c:v>
                </c:pt>
                <c:pt idx="3815">
                  <c:v>359.5</c:v>
                </c:pt>
                <c:pt idx="3816">
                  <c:v>359.4</c:v>
                </c:pt>
                <c:pt idx="3817">
                  <c:v>359.3</c:v>
                </c:pt>
                <c:pt idx="3818">
                  <c:v>359.2</c:v>
                </c:pt>
                <c:pt idx="3819">
                  <c:v>359.2</c:v>
                </c:pt>
                <c:pt idx="3820">
                  <c:v>359.2</c:v>
                </c:pt>
                <c:pt idx="3821">
                  <c:v>359.1</c:v>
                </c:pt>
                <c:pt idx="3822">
                  <c:v>359.1</c:v>
                </c:pt>
                <c:pt idx="3823">
                  <c:v>359</c:v>
                </c:pt>
                <c:pt idx="3824">
                  <c:v>358.9</c:v>
                </c:pt>
                <c:pt idx="3825">
                  <c:v>358.8</c:v>
                </c:pt>
                <c:pt idx="3826">
                  <c:v>358.8</c:v>
                </c:pt>
                <c:pt idx="3827">
                  <c:v>358.6</c:v>
                </c:pt>
                <c:pt idx="3828">
                  <c:v>358.6</c:v>
                </c:pt>
                <c:pt idx="3829">
                  <c:v>358.6</c:v>
                </c:pt>
                <c:pt idx="3830">
                  <c:v>358.5</c:v>
                </c:pt>
                <c:pt idx="3831">
                  <c:v>358.5</c:v>
                </c:pt>
                <c:pt idx="3832">
                  <c:v>358.3</c:v>
                </c:pt>
                <c:pt idx="3833">
                  <c:v>358.3</c:v>
                </c:pt>
                <c:pt idx="3834">
                  <c:v>358.3</c:v>
                </c:pt>
                <c:pt idx="3835">
                  <c:v>358.2</c:v>
                </c:pt>
                <c:pt idx="3836">
                  <c:v>358.1</c:v>
                </c:pt>
                <c:pt idx="3837">
                  <c:v>358</c:v>
                </c:pt>
                <c:pt idx="3838">
                  <c:v>358</c:v>
                </c:pt>
                <c:pt idx="3839">
                  <c:v>357.9</c:v>
                </c:pt>
                <c:pt idx="3840">
                  <c:v>357.9</c:v>
                </c:pt>
                <c:pt idx="3841">
                  <c:v>357.8</c:v>
                </c:pt>
                <c:pt idx="3842">
                  <c:v>357.8</c:v>
                </c:pt>
                <c:pt idx="3843">
                  <c:v>357.6</c:v>
                </c:pt>
                <c:pt idx="3844">
                  <c:v>357.6</c:v>
                </c:pt>
                <c:pt idx="3845">
                  <c:v>357.6</c:v>
                </c:pt>
                <c:pt idx="3846">
                  <c:v>357.6</c:v>
                </c:pt>
                <c:pt idx="3847">
                  <c:v>357.5</c:v>
                </c:pt>
                <c:pt idx="3848">
                  <c:v>357.4</c:v>
                </c:pt>
                <c:pt idx="3849">
                  <c:v>357.3</c:v>
                </c:pt>
                <c:pt idx="3850">
                  <c:v>357.3</c:v>
                </c:pt>
                <c:pt idx="3851">
                  <c:v>357.3</c:v>
                </c:pt>
                <c:pt idx="3852">
                  <c:v>357.2</c:v>
                </c:pt>
                <c:pt idx="3853">
                  <c:v>357.1</c:v>
                </c:pt>
                <c:pt idx="3854">
                  <c:v>357</c:v>
                </c:pt>
                <c:pt idx="3855">
                  <c:v>356.9</c:v>
                </c:pt>
                <c:pt idx="3856">
                  <c:v>356.9</c:v>
                </c:pt>
                <c:pt idx="3857">
                  <c:v>356.8</c:v>
                </c:pt>
                <c:pt idx="3858">
                  <c:v>356.7</c:v>
                </c:pt>
                <c:pt idx="3859">
                  <c:v>356.7</c:v>
                </c:pt>
                <c:pt idx="3860">
                  <c:v>356.6</c:v>
                </c:pt>
                <c:pt idx="3861">
                  <c:v>356.6</c:v>
                </c:pt>
                <c:pt idx="3862">
                  <c:v>356.5</c:v>
                </c:pt>
                <c:pt idx="3863">
                  <c:v>356.4</c:v>
                </c:pt>
                <c:pt idx="3864">
                  <c:v>356.4</c:v>
                </c:pt>
                <c:pt idx="3865">
                  <c:v>356.3</c:v>
                </c:pt>
                <c:pt idx="3866">
                  <c:v>356.3</c:v>
                </c:pt>
                <c:pt idx="3867">
                  <c:v>356.2</c:v>
                </c:pt>
                <c:pt idx="3868">
                  <c:v>356.1</c:v>
                </c:pt>
                <c:pt idx="3869">
                  <c:v>356.1</c:v>
                </c:pt>
                <c:pt idx="3870">
                  <c:v>356</c:v>
                </c:pt>
                <c:pt idx="3871">
                  <c:v>355.9</c:v>
                </c:pt>
                <c:pt idx="3872">
                  <c:v>355.9</c:v>
                </c:pt>
                <c:pt idx="3873">
                  <c:v>355.9</c:v>
                </c:pt>
                <c:pt idx="3874">
                  <c:v>355.7</c:v>
                </c:pt>
                <c:pt idx="3875">
                  <c:v>355.7</c:v>
                </c:pt>
                <c:pt idx="3876">
                  <c:v>355.6</c:v>
                </c:pt>
                <c:pt idx="3877">
                  <c:v>355.6</c:v>
                </c:pt>
                <c:pt idx="3878">
                  <c:v>355.6</c:v>
                </c:pt>
                <c:pt idx="3879">
                  <c:v>355.5</c:v>
                </c:pt>
                <c:pt idx="3880">
                  <c:v>355.4</c:v>
                </c:pt>
                <c:pt idx="3881">
                  <c:v>355.3</c:v>
                </c:pt>
                <c:pt idx="3882">
                  <c:v>355.2</c:v>
                </c:pt>
                <c:pt idx="3883">
                  <c:v>355.2</c:v>
                </c:pt>
                <c:pt idx="3884">
                  <c:v>355.1</c:v>
                </c:pt>
                <c:pt idx="3885">
                  <c:v>355</c:v>
                </c:pt>
                <c:pt idx="3886">
                  <c:v>355</c:v>
                </c:pt>
                <c:pt idx="3887">
                  <c:v>354.9</c:v>
                </c:pt>
                <c:pt idx="3888">
                  <c:v>354.8</c:v>
                </c:pt>
                <c:pt idx="3889">
                  <c:v>354.8</c:v>
                </c:pt>
                <c:pt idx="3890">
                  <c:v>354.7</c:v>
                </c:pt>
                <c:pt idx="3891">
                  <c:v>354.7</c:v>
                </c:pt>
                <c:pt idx="3892">
                  <c:v>354.5</c:v>
                </c:pt>
                <c:pt idx="3893">
                  <c:v>354.5</c:v>
                </c:pt>
                <c:pt idx="3894">
                  <c:v>354.5</c:v>
                </c:pt>
                <c:pt idx="3895">
                  <c:v>354.4</c:v>
                </c:pt>
                <c:pt idx="3896">
                  <c:v>354.4</c:v>
                </c:pt>
                <c:pt idx="3897">
                  <c:v>354.3</c:v>
                </c:pt>
                <c:pt idx="3898">
                  <c:v>354.2</c:v>
                </c:pt>
                <c:pt idx="3899">
                  <c:v>354.1</c:v>
                </c:pt>
                <c:pt idx="3900">
                  <c:v>354.1</c:v>
                </c:pt>
                <c:pt idx="3901">
                  <c:v>354.1</c:v>
                </c:pt>
                <c:pt idx="3902">
                  <c:v>354</c:v>
                </c:pt>
                <c:pt idx="3903">
                  <c:v>353.9</c:v>
                </c:pt>
                <c:pt idx="3904">
                  <c:v>353.8</c:v>
                </c:pt>
                <c:pt idx="3905">
                  <c:v>353.8</c:v>
                </c:pt>
                <c:pt idx="3906">
                  <c:v>353.8</c:v>
                </c:pt>
                <c:pt idx="3907">
                  <c:v>353.7</c:v>
                </c:pt>
                <c:pt idx="3908">
                  <c:v>353.6</c:v>
                </c:pt>
                <c:pt idx="3909">
                  <c:v>353.5</c:v>
                </c:pt>
                <c:pt idx="3910">
                  <c:v>353.5</c:v>
                </c:pt>
                <c:pt idx="3911">
                  <c:v>353.5</c:v>
                </c:pt>
                <c:pt idx="3912">
                  <c:v>353.3</c:v>
                </c:pt>
                <c:pt idx="3913">
                  <c:v>353.3</c:v>
                </c:pt>
                <c:pt idx="3914">
                  <c:v>353.2</c:v>
                </c:pt>
                <c:pt idx="3915">
                  <c:v>353.1</c:v>
                </c:pt>
                <c:pt idx="3916">
                  <c:v>353.1</c:v>
                </c:pt>
                <c:pt idx="3917">
                  <c:v>353.1</c:v>
                </c:pt>
                <c:pt idx="3918">
                  <c:v>353</c:v>
                </c:pt>
                <c:pt idx="3919">
                  <c:v>353</c:v>
                </c:pt>
                <c:pt idx="3920">
                  <c:v>352.9</c:v>
                </c:pt>
                <c:pt idx="3921">
                  <c:v>352.8</c:v>
                </c:pt>
                <c:pt idx="3922">
                  <c:v>352.8</c:v>
                </c:pt>
                <c:pt idx="3923">
                  <c:v>352.7</c:v>
                </c:pt>
                <c:pt idx="3924">
                  <c:v>352.6</c:v>
                </c:pt>
                <c:pt idx="3925">
                  <c:v>352.5</c:v>
                </c:pt>
                <c:pt idx="3926">
                  <c:v>352.5</c:v>
                </c:pt>
                <c:pt idx="3927">
                  <c:v>352.5</c:v>
                </c:pt>
                <c:pt idx="3928">
                  <c:v>352.3</c:v>
                </c:pt>
                <c:pt idx="3929">
                  <c:v>352.3</c:v>
                </c:pt>
                <c:pt idx="3930">
                  <c:v>352.2</c:v>
                </c:pt>
                <c:pt idx="3931">
                  <c:v>352.2</c:v>
                </c:pt>
                <c:pt idx="3932">
                  <c:v>352.1</c:v>
                </c:pt>
                <c:pt idx="3933">
                  <c:v>352.1</c:v>
                </c:pt>
                <c:pt idx="3934">
                  <c:v>352.1</c:v>
                </c:pt>
                <c:pt idx="3935">
                  <c:v>352</c:v>
                </c:pt>
                <c:pt idx="3936">
                  <c:v>351.9</c:v>
                </c:pt>
                <c:pt idx="3937">
                  <c:v>351.9</c:v>
                </c:pt>
                <c:pt idx="3938">
                  <c:v>351.8</c:v>
                </c:pt>
                <c:pt idx="3939">
                  <c:v>351.7</c:v>
                </c:pt>
                <c:pt idx="3940">
                  <c:v>351.6</c:v>
                </c:pt>
                <c:pt idx="3941">
                  <c:v>351.6</c:v>
                </c:pt>
                <c:pt idx="3942">
                  <c:v>351.6</c:v>
                </c:pt>
                <c:pt idx="3943">
                  <c:v>351.5</c:v>
                </c:pt>
                <c:pt idx="3944">
                  <c:v>351.4</c:v>
                </c:pt>
                <c:pt idx="3945">
                  <c:v>351.3</c:v>
                </c:pt>
                <c:pt idx="3946">
                  <c:v>351.2</c:v>
                </c:pt>
                <c:pt idx="3947">
                  <c:v>351.2</c:v>
                </c:pt>
                <c:pt idx="3948">
                  <c:v>351.2</c:v>
                </c:pt>
                <c:pt idx="3949">
                  <c:v>351.1</c:v>
                </c:pt>
                <c:pt idx="3950">
                  <c:v>351.1</c:v>
                </c:pt>
                <c:pt idx="3951">
                  <c:v>351</c:v>
                </c:pt>
                <c:pt idx="3952">
                  <c:v>350.9</c:v>
                </c:pt>
                <c:pt idx="3953">
                  <c:v>350.8</c:v>
                </c:pt>
                <c:pt idx="3954">
                  <c:v>350.8</c:v>
                </c:pt>
                <c:pt idx="3955">
                  <c:v>350.7</c:v>
                </c:pt>
                <c:pt idx="3956">
                  <c:v>350.7</c:v>
                </c:pt>
                <c:pt idx="3957">
                  <c:v>350.6</c:v>
                </c:pt>
                <c:pt idx="3958">
                  <c:v>350.6</c:v>
                </c:pt>
                <c:pt idx="3959">
                  <c:v>350.5</c:v>
                </c:pt>
                <c:pt idx="3960">
                  <c:v>350.4</c:v>
                </c:pt>
                <c:pt idx="3961">
                  <c:v>350.3</c:v>
                </c:pt>
                <c:pt idx="3962">
                  <c:v>350.3</c:v>
                </c:pt>
                <c:pt idx="3963">
                  <c:v>350.3</c:v>
                </c:pt>
                <c:pt idx="3964">
                  <c:v>350.2</c:v>
                </c:pt>
                <c:pt idx="3965">
                  <c:v>350.1</c:v>
                </c:pt>
                <c:pt idx="3966">
                  <c:v>350</c:v>
                </c:pt>
                <c:pt idx="3967">
                  <c:v>350</c:v>
                </c:pt>
                <c:pt idx="3968">
                  <c:v>349.9</c:v>
                </c:pt>
                <c:pt idx="3969">
                  <c:v>349.8</c:v>
                </c:pt>
                <c:pt idx="3970">
                  <c:v>349.7</c:v>
                </c:pt>
                <c:pt idx="3971">
                  <c:v>349.7</c:v>
                </c:pt>
                <c:pt idx="3972">
                  <c:v>349.6</c:v>
                </c:pt>
                <c:pt idx="3973">
                  <c:v>349.5</c:v>
                </c:pt>
                <c:pt idx="3974">
                  <c:v>349.5</c:v>
                </c:pt>
                <c:pt idx="3975">
                  <c:v>349.4</c:v>
                </c:pt>
                <c:pt idx="3976">
                  <c:v>349.3</c:v>
                </c:pt>
                <c:pt idx="3977">
                  <c:v>349.3</c:v>
                </c:pt>
                <c:pt idx="3978">
                  <c:v>349.3</c:v>
                </c:pt>
                <c:pt idx="3979">
                  <c:v>349.2</c:v>
                </c:pt>
                <c:pt idx="3980">
                  <c:v>349.2</c:v>
                </c:pt>
                <c:pt idx="3981">
                  <c:v>349.2</c:v>
                </c:pt>
                <c:pt idx="3982">
                  <c:v>349.1</c:v>
                </c:pt>
                <c:pt idx="3983">
                  <c:v>349</c:v>
                </c:pt>
                <c:pt idx="3984">
                  <c:v>348.9</c:v>
                </c:pt>
                <c:pt idx="3985">
                  <c:v>348.9</c:v>
                </c:pt>
                <c:pt idx="3986">
                  <c:v>348.9</c:v>
                </c:pt>
                <c:pt idx="3987">
                  <c:v>348.9</c:v>
                </c:pt>
                <c:pt idx="3988">
                  <c:v>348.7</c:v>
                </c:pt>
                <c:pt idx="3989">
                  <c:v>348.7</c:v>
                </c:pt>
                <c:pt idx="3990">
                  <c:v>348.6</c:v>
                </c:pt>
                <c:pt idx="3991">
                  <c:v>348.6</c:v>
                </c:pt>
                <c:pt idx="3992">
                  <c:v>348.5</c:v>
                </c:pt>
                <c:pt idx="3993">
                  <c:v>348.4</c:v>
                </c:pt>
                <c:pt idx="3994">
                  <c:v>348.4</c:v>
                </c:pt>
                <c:pt idx="3995">
                  <c:v>348.3</c:v>
                </c:pt>
                <c:pt idx="3996">
                  <c:v>348.3</c:v>
                </c:pt>
                <c:pt idx="3997">
                  <c:v>348.2</c:v>
                </c:pt>
                <c:pt idx="3998">
                  <c:v>348.1</c:v>
                </c:pt>
                <c:pt idx="3999">
                  <c:v>348</c:v>
                </c:pt>
                <c:pt idx="4000">
                  <c:v>348</c:v>
                </c:pt>
                <c:pt idx="4001">
                  <c:v>347.9</c:v>
                </c:pt>
                <c:pt idx="4002">
                  <c:v>347.8</c:v>
                </c:pt>
                <c:pt idx="4003">
                  <c:v>347.8</c:v>
                </c:pt>
                <c:pt idx="4004">
                  <c:v>347.7</c:v>
                </c:pt>
                <c:pt idx="4005">
                  <c:v>347.7</c:v>
                </c:pt>
                <c:pt idx="4006">
                  <c:v>347.6</c:v>
                </c:pt>
                <c:pt idx="4007">
                  <c:v>347.6</c:v>
                </c:pt>
                <c:pt idx="4008">
                  <c:v>347.5</c:v>
                </c:pt>
                <c:pt idx="4009">
                  <c:v>347.4</c:v>
                </c:pt>
                <c:pt idx="4010">
                  <c:v>347.4</c:v>
                </c:pt>
                <c:pt idx="4011">
                  <c:v>347.3</c:v>
                </c:pt>
                <c:pt idx="4012">
                  <c:v>347.3</c:v>
                </c:pt>
                <c:pt idx="4013">
                  <c:v>347.2</c:v>
                </c:pt>
                <c:pt idx="4014">
                  <c:v>347.1</c:v>
                </c:pt>
                <c:pt idx="4015">
                  <c:v>347.1</c:v>
                </c:pt>
                <c:pt idx="4016">
                  <c:v>347</c:v>
                </c:pt>
                <c:pt idx="4017">
                  <c:v>347</c:v>
                </c:pt>
                <c:pt idx="4018">
                  <c:v>347</c:v>
                </c:pt>
                <c:pt idx="4019">
                  <c:v>346.8</c:v>
                </c:pt>
                <c:pt idx="4020">
                  <c:v>346.8</c:v>
                </c:pt>
                <c:pt idx="4021">
                  <c:v>346.7</c:v>
                </c:pt>
                <c:pt idx="4022">
                  <c:v>346.6</c:v>
                </c:pt>
                <c:pt idx="4023">
                  <c:v>346.6</c:v>
                </c:pt>
                <c:pt idx="4024">
                  <c:v>346.5</c:v>
                </c:pt>
                <c:pt idx="4025">
                  <c:v>346.5</c:v>
                </c:pt>
                <c:pt idx="4026">
                  <c:v>346.4</c:v>
                </c:pt>
                <c:pt idx="4027">
                  <c:v>346.2</c:v>
                </c:pt>
                <c:pt idx="4028">
                  <c:v>346.2</c:v>
                </c:pt>
                <c:pt idx="4029">
                  <c:v>346.2</c:v>
                </c:pt>
                <c:pt idx="4030">
                  <c:v>346.2</c:v>
                </c:pt>
                <c:pt idx="4031">
                  <c:v>346.1</c:v>
                </c:pt>
                <c:pt idx="4032">
                  <c:v>346.1</c:v>
                </c:pt>
                <c:pt idx="4033">
                  <c:v>346</c:v>
                </c:pt>
                <c:pt idx="4034">
                  <c:v>345.9</c:v>
                </c:pt>
                <c:pt idx="4035">
                  <c:v>345.8</c:v>
                </c:pt>
                <c:pt idx="4036">
                  <c:v>345.8</c:v>
                </c:pt>
                <c:pt idx="4037">
                  <c:v>345.7</c:v>
                </c:pt>
                <c:pt idx="4038">
                  <c:v>345.6</c:v>
                </c:pt>
                <c:pt idx="4039">
                  <c:v>345.5</c:v>
                </c:pt>
                <c:pt idx="4040">
                  <c:v>345.5</c:v>
                </c:pt>
                <c:pt idx="4041">
                  <c:v>345.5</c:v>
                </c:pt>
                <c:pt idx="4042">
                  <c:v>345.4</c:v>
                </c:pt>
                <c:pt idx="4043">
                  <c:v>345.3</c:v>
                </c:pt>
                <c:pt idx="4044">
                  <c:v>345.3</c:v>
                </c:pt>
                <c:pt idx="4045">
                  <c:v>345.2</c:v>
                </c:pt>
                <c:pt idx="4046">
                  <c:v>345.2</c:v>
                </c:pt>
                <c:pt idx="4047">
                  <c:v>345.1</c:v>
                </c:pt>
                <c:pt idx="4048">
                  <c:v>345</c:v>
                </c:pt>
                <c:pt idx="4049">
                  <c:v>345</c:v>
                </c:pt>
                <c:pt idx="4050">
                  <c:v>344.9</c:v>
                </c:pt>
                <c:pt idx="4051">
                  <c:v>344.9</c:v>
                </c:pt>
                <c:pt idx="4052">
                  <c:v>344.8</c:v>
                </c:pt>
                <c:pt idx="4053">
                  <c:v>344.8</c:v>
                </c:pt>
                <c:pt idx="4054">
                  <c:v>344.7</c:v>
                </c:pt>
                <c:pt idx="4055">
                  <c:v>344.6</c:v>
                </c:pt>
                <c:pt idx="4056">
                  <c:v>344.6</c:v>
                </c:pt>
                <c:pt idx="4057">
                  <c:v>344.5</c:v>
                </c:pt>
                <c:pt idx="4058">
                  <c:v>344.5</c:v>
                </c:pt>
                <c:pt idx="4059">
                  <c:v>344.4</c:v>
                </c:pt>
                <c:pt idx="4060">
                  <c:v>344.3</c:v>
                </c:pt>
                <c:pt idx="4061">
                  <c:v>344.2</c:v>
                </c:pt>
                <c:pt idx="4062">
                  <c:v>344.3</c:v>
                </c:pt>
                <c:pt idx="4063">
                  <c:v>344.2</c:v>
                </c:pt>
                <c:pt idx="4064">
                  <c:v>344.1</c:v>
                </c:pt>
                <c:pt idx="4065">
                  <c:v>344</c:v>
                </c:pt>
                <c:pt idx="4066">
                  <c:v>343.9</c:v>
                </c:pt>
                <c:pt idx="4067">
                  <c:v>343.9</c:v>
                </c:pt>
                <c:pt idx="4068">
                  <c:v>343.8</c:v>
                </c:pt>
                <c:pt idx="4069">
                  <c:v>343.8</c:v>
                </c:pt>
                <c:pt idx="4070">
                  <c:v>343.7</c:v>
                </c:pt>
                <c:pt idx="4071">
                  <c:v>343.7</c:v>
                </c:pt>
                <c:pt idx="4072">
                  <c:v>343.6</c:v>
                </c:pt>
                <c:pt idx="4073">
                  <c:v>343.6</c:v>
                </c:pt>
                <c:pt idx="4074">
                  <c:v>343.5</c:v>
                </c:pt>
                <c:pt idx="4075">
                  <c:v>343.5</c:v>
                </c:pt>
                <c:pt idx="4076">
                  <c:v>343.3</c:v>
                </c:pt>
                <c:pt idx="4077">
                  <c:v>343.3</c:v>
                </c:pt>
                <c:pt idx="4078">
                  <c:v>343.2</c:v>
                </c:pt>
                <c:pt idx="4079">
                  <c:v>343.2</c:v>
                </c:pt>
                <c:pt idx="4080">
                  <c:v>343.1</c:v>
                </c:pt>
                <c:pt idx="4081">
                  <c:v>343</c:v>
                </c:pt>
                <c:pt idx="4082">
                  <c:v>343</c:v>
                </c:pt>
                <c:pt idx="4083">
                  <c:v>342.9</c:v>
                </c:pt>
                <c:pt idx="4084">
                  <c:v>342.9</c:v>
                </c:pt>
                <c:pt idx="4085">
                  <c:v>342.8</c:v>
                </c:pt>
                <c:pt idx="4086">
                  <c:v>342.8</c:v>
                </c:pt>
                <c:pt idx="4087">
                  <c:v>342.7</c:v>
                </c:pt>
                <c:pt idx="4088">
                  <c:v>342.6</c:v>
                </c:pt>
                <c:pt idx="4089">
                  <c:v>342.6</c:v>
                </c:pt>
                <c:pt idx="4090">
                  <c:v>342.5</c:v>
                </c:pt>
                <c:pt idx="4091">
                  <c:v>342.5</c:v>
                </c:pt>
                <c:pt idx="4092">
                  <c:v>342.5</c:v>
                </c:pt>
                <c:pt idx="4093">
                  <c:v>342.3</c:v>
                </c:pt>
                <c:pt idx="4094">
                  <c:v>342.3</c:v>
                </c:pt>
                <c:pt idx="4095">
                  <c:v>342.2</c:v>
                </c:pt>
                <c:pt idx="4096">
                  <c:v>342.2</c:v>
                </c:pt>
                <c:pt idx="4097">
                  <c:v>342.1</c:v>
                </c:pt>
                <c:pt idx="4098">
                  <c:v>342</c:v>
                </c:pt>
                <c:pt idx="4099">
                  <c:v>342</c:v>
                </c:pt>
                <c:pt idx="4100">
                  <c:v>341.9</c:v>
                </c:pt>
                <c:pt idx="4101">
                  <c:v>341.9</c:v>
                </c:pt>
                <c:pt idx="4102">
                  <c:v>341.8</c:v>
                </c:pt>
                <c:pt idx="4103">
                  <c:v>341.7</c:v>
                </c:pt>
                <c:pt idx="4104">
                  <c:v>341.7</c:v>
                </c:pt>
                <c:pt idx="4105">
                  <c:v>341.6</c:v>
                </c:pt>
                <c:pt idx="4106">
                  <c:v>341.6</c:v>
                </c:pt>
                <c:pt idx="4107">
                  <c:v>341.5</c:v>
                </c:pt>
                <c:pt idx="4108">
                  <c:v>341.4</c:v>
                </c:pt>
                <c:pt idx="4109">
                  <c:v>341.4</c:v>
                </c:pt>
                <c:pt idx="4110">
                  <c:v>341.3</c:v>
                </c:pt>
                <c:pt idx="4111">
                  <c:v>341.3</c:v>
                </c:pt>
                <c:pt idx="4112">
                  <c:v>341.2</c:v>
                </c:pt>
                <c:pt idx="4113">
                  <c:v>341.1</c:v>
                </c:pt>
                <c:pt idx="4114">
                  <c:v>341.1</c:v>
                </c:pt>
                <c:pt idx="4115">
                  <c:v>341.1</c:v>
                </c:pt>
                <c:pt idx="4116">
                  <c:v>341.1</c:v>
                </c:pt>
                <c:pt idx="4117">
                  <c:v>340.9</c:v>
                </c:pt>
                <c:pt idx="4118">
                  <c:v>340.9</c:v>
                </c:pt>
                <c:pt idx="4119">
                  <c:v>340.8</c:v>
                </c:pt>
                <c:pt idx="4120">
                  <c:v>340.7</c:v>
                </c:pt>
                <c:pt idx="4121">
                  <c:v>340.7</c:v>
                </c:pt>
                <c:pt idx="4122">
                  <c:v>340.6</c:v>
                </c:pt>
                <c:pt idx="4123">
                  <c:v>340.6</c:v>
                </c:pt>
                <c:pt idx="4124">
                  <c:v>340.4</c:v>
                </c:pt>
                <c:pt idx="4125">
                  <c:v>340.4</c:v>
                </c:pt>
                <c:pt idx="4126">
                  <c:v>340.4</c:v>
                </c:pt>
                <c:pt idx="4127">
                  <c:v>340.3</c:v>
                </c:pt>
                <c:pt idx="4128">
                  <c:v>340.2</c:v>
                </c:pt>
                <c:pt idx="4129">
                  <c:v>340.1</c:v>
                </c:pt>
                <c:pt idx="4130">
                  <c:v>340.1</c:v>
                </c:pt>
                <c:pt idx="4131">
                  <c:v>340</c:v>
                </c:pt>
                <c:pt idx="4132">
                  <c:v>340</c:v>
                </c:pt>
                <c:pt idx="4133">
                  <c:v>339.9</c:v>
                </c:pt>
                <c:pt idx="4134">
                  <c:v>339.9</c:v>
                </c:pt>
                <c:pt idx="4135">
                  <c:v>339.8</c:v>
                </c:pt>
                <c:pt idx="4136">
                  <c:v>339.7</c:v>
                </c:pt>
                <c:pt idx="4137">
                  <c:v>339.7</c:v>
                </c:pt>
                <c:pt idx="4138">
                  <c:v>339.6</c:v>
                </c:pt>
                <c:pt idx="4139">
                  <c:v>339.7</c:v>
                </c:pt>
                <c:pt idx="4140">
                  <c:v>339.6</c:v>
                </c:pt>
                <c:pt idx="4141">
                  <c:v>339.5</c:v>
                </c:pt>
                <c:pt idx="4142">
                  <c:v>339.5</c:v>
                </c:pt>
                <c:pt idx="4143">
                  <c:v>339.4</c:v>
                </c:pt>
                <c:pt idx="4144">
                  <c:v>339.4</c:v>
                </c:pt>
                <c:pt idx="4145">
                  <c:v>339.3</c:v>
                </c:pt>
                <c:pt idx="4146">
                  <c:v>339.2</c:v>
                </c:pt>
                <c:pt idx="4147">
                  <c:v>339.1</c:v>
                </c:pt>
                <c:pt idx="4148">
                  <c:v>339.1</c:v>
                </c:pt>
                <c:pt idx="4149">
                  <c:v>339</c:v>
                </c:pt>
                <c:pt idx="4150">
                  <c:v>339</c:v>
                </c:pt>
                <c:pt idx="4151">
                  <c:v>339</c:v>
                </c:pt>
                <c:pt idx="4152">
                  <c:v>338.9</c:v>
                </c:pt>
                <c:pt idx="4153">
                  <c:v>338.8</c:v>
                </c:pt>
                <c:pt idx="4154">
                  <c:v>338.8</c:v>
                </c:pt>
                <c:pt idx="4155">
                  <c:v>338.7</c:v>
                </c:pt>
                <c:pt idx="4156">
                  <c:v>338.7</c:v>
                </c:pt>
                <c:pt idx="4157">
                  <c:v>338.7</c:v>
                </c:pt>
                <c:pt idx="4158">
                  <c:v>338.7</c:v>
                </c:pt>
                <c:pt idx="4159">
                  <c:v>338.5</c:v>
                </c:pt>
                <c:pt idx="4160">
                  <c:v>338.4</c:v>
                </c:pt>
                <c:pt idx="4161">
                  <c:v>338.4</c:v>
                </c:pt>
                <c:pt idx="4162">
                  <c:v>338.4</c:v>
                </c:pt>
                <c:pt idx="4163">
                  <c:v>338.4</c:v>
                </c:pt>
                <c:pt idx="4164">
                  <c:v>338.2</c:v>
                </c:pt>
                <c:pt idx="4165">
                  <c:v>338.2</c:v>
                </c:pt>
                <c:pt idx="4166">
                  <c:v>338.1</c:v>
                </c:pt>
                <c:pt idx="4167">
                  <c:v>338.1</c:v>
                </c:pt>
                <c:pt idx="4168">
                  <c:v>338</c:v>
                </c:pt>
                <c:pt idx="4169">
                  <c:v>338</c:v>
                </c:pt>
                <c:pt idx="4170">
                  <c:v>337.9</c:v>
                </c:pt>
                <c:pt idx="4171">
                  <c:v>337.9</c:v>
                </c:pt>
                <c:pt idx="4172">
                  <c:v>337.8</c:v>
                </c:pt>
                <c:pt idx="4173">
                  <c:v>337.7</c:v>
                </c:pt>
                <c:pt idx="4174">
                  <c:v>337.7</c:v>
                </c:pt>
                <c:pt idx="4175">
                  <c:v>337.6</c:v>
                </c:pt>
                <c:pt idx="4176">
                  <c:v>337.6</c:v>
                </c:pt>
                <c:pt idx="4177">
                  <c:v>337.5</c:v>
                </c:pt>
                <c:pt idx="4178">
                  <c:v>337.4</c:v>
                </c:pt>
                <c:pt idx="4179">
                  <c:v>337.4</c:v>
                </c:pt>
                <c:pt idx="4180">
                  <c:v>337.3</c:v>
                </c:pt>
                <c:pt idx="4181">
                  <c:v>337.3</c:v>
                </c:pt>
                <c:pt idx="4182">
                  <c:v>337.2</c:v>
                </c:pt>
                <c:pt idx="4183">
                  <c:v>337.1</c:v>
                </c:pt>
                <c:pt idx="4184">
                  <c:v>337.1</c:v>
                </c:pt>
                <c:pt idx="4185">
                  <c:v>337</c:v>
                </c:pt>
                <c:pt idx="4186">
                  <c:v>336.9</c:v>
                </c:pt>
                <c:pt idx="4187">
                  <c:v>336.9</c:v>
                </c:pt>
                <c:pt idx="4188">
                  <c:v>336.9</c:v>
                </c:pt>
                <c:pt idx="4189">
                  <c:v>336.8</c:v>
                </c:pt>
                <c:pt idx="4190">
                  <c:v>336.8</c:v>
                </c:pt>
                <c:pt idx="4191">
                  <c:v>336.7</c:v>
                </c:pt>
                <c:pt idx="4192">
                  <c:v>336.7</c:v>
                </c:pt>
                <c:pt idx="4193">
                  <c:v>336.6</c:v>
                </c:pt>
                <c:pt idx="4194">
                  <c:v>336.6</c:v>
                </c:pt>
                <c:pt idx="4195">
                  <c:v>336.6</c:v>
                </c:pt>
                <c:pt idx="4196">
                  <c:v>336.5</c:v>
                </c:pt>
                <c:pt idx="4197">
                  <c:v>336.4</c:v>
                </c:pt>
                <c:pt idx="4198">
                  <c:v>336.4</c:v>
                </c:pt>
                <c:pt idx="4199">
                  <c:v>336.3</c:v>
                </c:pt>
                <c:pt idx="4200">
                  <c:v>336.2</c:v>
                </c:pt>
                <c:pt idx="4201">
                  <c:v>336.1</c:v>
                </c:pt>
                <c:pt idx="4202">
                  <c:v>336.1</c:v>
                </c:pt>
                <c:pt idx="4203">
                  <c:v>336.1</c:v>
                </c:pt>
                <c:pt idx="4204">
                  <c:v>336</c:v>
                </c:pt>
                <c:pt idx="4205">
                  <c:v>335.9</c:v>
                </c:pt>
                <c:pt idx="4206">
                  <c:v>335.9</c:v>
                </c:pt>
                <c:pt idx="4207">
                  <c:v>335.9</c:v>
                </c:pt>
                <c:pt idx="4208">
                  <c:v>335.8</c:v>
                </c:pt>
                <c:pt idx="4209">
                  <c:v>335.7</c:v>
                </c:pt>
                <c:pt idx="4210">
                  <c:v>335.6</c:v>
                </c:pt>
                <c:pt idx="4211">
                  <c:v>335.6</c:v>
                </c:pt>
                <c:pt idx="4212">
                  <c:v>335.5</c:v>
                </c:pt>
                <c:pt idx="4213">
                  <c:v>335.5</c:v>
                </c:pt>
                <c:pt idx="4214">
                  <c:v>335.4</c:v>
                </c:pt>
                <c:pt idx="4215">
                  <c:v>335.4</c:v>
                </c:pt>
                <c:pt idx="4216">
                  <c:v>335.3</c:v>
                </c:pt>
                <c:pt idx="4217">
                  <c:v>335.2</c:v>
                </c:pt>
                <c:pt idx="4218">
                  <c:v>335.2</c:v>
                </c:pt>
                <c:pt idx="4219">
                  <c:v>335.2</c:v>
                </c:pt>
                <c:pt idx="4220">
                  <c:v>335.1</c:v>
                </c:pt>
                <c:pt idx="4221">
                  <c:v>335.1</c:v>
                </c:pt>
                <c:pt idx="4222">
                  <c:v>334.9</c:v>
                </c:pt>
                <c:pt idx="4223">
                  <c:v>334.9</c:v>
                </c:pt>
                <c:pt idx="4224">
                  <c:v>334.8</c:v>
                </c:pt>
                <c:pt idx="4225">
                  <c:v>334.8</c:v>
                </c:pt>
                <c:pt idx="4226">
                  <c:v>334.7</c:v>
                </c:pt>
                <c:pt idx="4227">
                  <c:v>334.7</c:v>
                </c:pt>
                <c:pt idx="4228">
                  <c:v>334.6</c:v>
                </c:pt>
                <c:pt idx="4229">
                  <c:v>334.6</c:v>
                </c:pt>
                <c:pt idx="4230">
                  <c:v>334.6</c:v>
                </c:pt>
                <c:pt idx="4231">
                  <c:v>334.4</c:v>
                </c:pt>
                <c:pt idx="4232">
                  <c:v>334.4</c:v>
                </c:pt>
                <c:pt idx="4233">
                  <c:v>334.3</c:v>
                </c:pt>
                <c:pt idx="4234">
                  <c:v>334.2</c:v>
                </c:pt>
                <c:pt idx="4235">
                  <c:v>334.2</c:v>
                </c:pt>
                <c:pt idx="4236">
                  <c:v>334.2</c:v>
                </c:pt>
                <c:pt idx="4237">
                  <c:v>334.1</c:v>
                </c:pt>
                <c:pt idx="4238">
                  <c:v>334</c:v>
                </c:pt>
                <c:pt idx="4239">
                  <c:v>333.9</c:v>
                </c:pt>
                <c:pt idx="4240">
                  <c:v>333.9</c:v>
                </c:pt>
                <c:pt idx="4241">
                  <c:v>333.9</c:v>
                </c:pt>
                <c:pt idx="4242">
                  <c:v>333.8</c:v>
                </c:pt>
                <c:pt idx="4243">
                  <c:v>333.7</c:v>
                </c:pt>
                <c:pt idx="4244">
                  <c:v>333.7</c:v>
                </c:pt>
                <c:pt idx="4245">
                  <c:v>333.6</c:v>
                </c:pt>
                <c:pt idx="4246">
                  <c:v>333.6</c:v>
                </c:pt>
                <c:pt idx="4247">
                  <c:v>333.5</c:v>
                </c:pt>
                <c:pt idx="4248">
                  <c:v>333.5</c:v>
                </c:pt>
                <c:pt idx="4249">
                  <c:v>333.4</c:v>
                </c:pt>
                <c:pt idx="4250">
                  <c:v>333.4</c:v>
                </c:pt>
                <c:pt idx="4251">
                  <c:v>333.3</c:v>
                </c:pt>
                <c:pt idx="4252">
                  <c:v>333.1</c:v>
                </c:pt>
                <c:pt idx="4253">
                  <c:v>333.1</c:v>
                </c:pt>
                <c:pt idx="4254">
                  <c:v>333.1</c:v>
                </c:pt>
                <c:pt idx="4255">
                  <c:v>333</c:v>
                </c:pt>
                <c:pt idx="4256">
                  <c:v>333</c:v>
                </c:pt>
                <c:pt idx="4257">
                  <c:v>332.9</c:v>
                </c:pt>
                <c:pt idx="4258">
                  <c:v>332.8</c:v>
                </c:pt>
                <c:pt idx="4259">
                  <c:v>332.8</c:v>
                </c:pt>
                <c:pt idx="4260">
                  <c:v>332.8</c:v>
                </c:pt>
                <c:pt idx="4261">
                  <c:v>332.8</c:v>
                </c:pt>
                <c:pt idx="4262">
                  <c:v>332.7</c:v>
                </c:pt>
                <c:pt idx="4263">
                  <c:v>332.6</c:v>
                </c:pt>
                <c:pt idx="4264">
                  <c:v>332.5</c:v>
                </c:pt>
                <c:pt idx="4265">
                  <c:v>332.5</c:v>
                </c:pt>
                <c:pt idx="4266">
                  <c:v>332.4</c:v>
                </c:pt>
                <c:pt idx="4267">
                  <c:v>332.4</c:v>
                </c:pt>
                <c:pt idx="4268">
                  <c:v>332.3</c:v>
                </c:pt>
                <c:pt idx="4269">
                  <c:v>332.2</c:v>
                </c:pt>
                <c:pt idx="4270">
                  <c:v>332.1</c:v>
                </c:pt>
                <c:pt idx="4271">
                  <c:v>332.1</c:v>
                </c:pt>
                <c:pt idx="4272">
                  <c:v>332</c:v>
                </c:pt>
                <c:pt idx="4273">
                  <c:v>332</c:v>
                </c:pt>
                <c:pt idx="4274">
                  <c:v>331.9</c:v>
                </c:pt>
                <c:pt idx="4275">
                  <c:v>331.9</c:v>
                </c:pt>
                <c:pt idx="4276">
                  <c:v>331.7</c:v>
                </c:pt>
                <c:pt idx="4277">
                  <c:v>331.7</c:v>
                </c:pt>
                <c:pt idx="4278">
                  <c:v>331.7</c:v>
                </c:pt>
                <c:pt idx="4279">
                  <c:v>331.6</c:v>
                </c:pt>
                <c:pt idx="4280">
                  <c:v>331.6</c:v>
                </c:pt>
                <c:pt idx="4281">
                  <c:v>331.4</c:v>
                </c:pt>
                <c:pt idx="4282">
                  <c:v>331.4</c:v>
                </c:pt>
                <c:pt idx="4283">
                  <c:v>331.4</c:v>
                </c:pt>
                <c:pt idx="4284">
                  <c:v>331.4</c:v>
                </c:pt>
                <c:pt idx="4285">
                  <c:v>331.3</c:v>
                </c:pt>
                <c:pt idx="4286">
                  <c:v>331.2</c:v>
                </c:pt>
                <c:pt idx="4287">
                  <c:v>331.1</c:v>
                </c:pt>
                <c:pt idx="4288">
                  <c:v>331.1</c:v>
                </c:pt>
                <c:pt idx="4289">
                  <c:v>331.1</c:v>
                </c:pt>
                <c:pt idx="4290">
                  <c:v>331.1</c:v>
                </c:pt>
                <c:pt idx="4291">
                  <c:v>331</c:v>
                </c:pt>
                <c:pt idx="4292">
                  <c:v>330.9</c:v>
                </c:pt>
                <c:pt idx="4293">
                  <c:v>330.8</c:v>
                </c:pt>
                <c:pt idx="4294">
                  <c:v>330.7</c:v>
                </c:pt>
                <c:pt idx="4295">
                  <c:v>330.7</c:v>
                </c:pt>
                <c:pt idx="4296">
                  <c:v>330.7</c:v>
                </c:pt>
                <c:pt idx="4297">
                  <c:v>330.6</c:v>
                </c:pt>
                <c:pt idx="4298">
                  <c:v>330.5</c:v>
                </c:pt>
                <c:pt idx="4299">
                  <c:v>330.4</c:v>
                </c:pt>
                <c:pt idx="4300">
                  <c:v>330.4</c:v>
                </c:pt>
                <c:pt idx="4301">
                  <c:v>330.4</c:v>
                </c:pt>
                <c:pt idx="4302">
                  <c:v>330.2</c:v>
                </c:pt>
                <c:pt idx="4303">
                  <c:v>330.2</c:v>
                </c:pt>
                <c:pt idx="4304">
                  <c:v>330.1</c:v>
                </c:pt>
                <c:pt idx="4305">
                  <c:v>330.1</c:v>
                </c:pt>
                <c:pt idx="4306">
                  <c:v>330</c:v>
                </c:pt>
                <c:pt idx="4307">
                  <c:v>330</c:v>
                </c:pt>
                <c:pt idx="4308">
                  <c:v>329.9</c:v>
                </c:pt>
                <c:pt idx="4309">
                  <c:v>329.9</c:v>
                </c:pt>
                <c:pt idx="4310">
                  <c:v>329.7</c:v>
                </c:pt>
                <c:pt idx="4311">
                  <c:v>329.7</c:v>
                </c:pt>
                <c:pt idx="4312">
                  <c:v>329.6</c:v>
                </c:pt>
                <c:pt idx="4313">
                  <c:v>329.6</c:v>
                </c:pt>
                <c:pt idx="4314">
                  <c:v>329.5</c:v>
                </c:pt>
                <c:pt idx="4315">
                  <c:v>329.4</c:v>
                </c:pt>
                <c:pt idx="4316">
                  <c:v>329.4</c:v>
                </c:pt>
                <c:pt idx="4317">
                  <c:v>329.3</c:v>
                </c:pt>
                <c:pt idx="4318">
                  <c:v>329.3</c:v>
                </c:pt>
                <c:pt idx="4319">
                  <c:v>329.3</c:v>
                </c:pt>
                <c:pt idx="4320">
                  <c:v>329.2</c:v>
                </c:pt>
                <c:pt idx="4321">
                  <c:v>329.2</c:v>
                </c:pt>
                <c:pt idx="4322">
                  <c:v>329.1</c:v>
                </c:pt>
                <c:pt idx="4323">
                  <c:v>329</c:v>
                </c:pt>
                <c:pt idx="4324">
                  <c:v>329</c:v>
                </c:pt>
                <c:pt idx="4325">
                  <c:v>329</c:v>
                </c:pt>
                <c:pt idx="4326">
                  <c:v>328.8</c:v>
                </c:pt>
                <c:pt idx="4327">
                  <c:v>328.8</c:v>
                </c:pt>
                <c:pt idx="4328">
                  <c:v>328.7</c:v>
                </c:pt>
                <c:pt idx="4329">
                  <c:v>328.7</c:v>
                </c:pt>
                <c:pt idx="4330">
                  <c:v>328.6</c:v>
                </c:pt>
                <c:pt idx="4331">
                  <c:v>328.5</c:v>
                </c:pt>
                <c:pt idx="4332">
                  <c:v>328.5</c:v>
                </c:pt>
                <c:pt idx="4333">
                  <c:v>328.4</c:v>
                </c:pt>
                <c:pt idx="4334">
                  <c:v>328.4</c:v>
                </c:pt>
                <c:pt idx="4335">
                  <c:v>328.4</c:v>
                </c:pt>
                <c:pt idx="4336">
                  <c:v>328.2</c:v>
                </c:pt>
                <c:pt idx="4337">
                  <c:v>328.2</c:v>
                </c:pt>
                <c:pt idx="4338">
                  <c:v>328.2</c:v>
                </c:pt>
                <c:pt idx="4339">
                  <c:v>328.1</c:v>
                </c:pt>
                <c:pt idx="4340">
                  <c:v>328</c:v>
                </c:pt>
                <c:pt idx="4341">
                  <c:v>327.9</c:v>
                </c:pt>
                <c:pt idx="4342">
                  <c:v>327.9</c:v>
                </c:pt>
                <c:pt idx="4343">
                  <c:v>327.9</c:v>
                </c:pt>
                <c:pt idx="4344">
                  <c:v>327.8</c:v>
                </c:pt>
                <c:pt idx="4345">
                  <c:v>327.8</c:v>
                </c:pt>
                <c:pt idx="4346">
                  <c:v>327.7</c:v>
                </c:pt>
                <c:pt idx="4347">
                  <c:v>327.60000000000002</c:v>
                </c:pt>
                <c:pt idx="4348">
                  <c:v>327.5</c:v>
                </c:pt>
                <c:pt idx="4349">
                  <c:v>327.5</c:v>
                </c:pt>
                <c:pt idx="4350">
                  <c:v>327.39999999999998</c:v>
                </c:pt>
                <c:pt idx="4351">
                  <c:v>327.3</c:v>
                </c:pt>
                <c:pt idx="4352">
                  <c:v>327.3</c:v>
                </c:pt>
                <c:pt idx="4353">
                  <c:v>327.2</c:v>
                </c:pt>
                <c:pt idx="4354">
                  <c:v>327.2</c:v>
                </c:pt>
                <c:pt idx="4355">
                  <c:v>327.10000000000002</c:v>
                </c:pt>
                <c:pt idx="4356">
                  <c:v>327</c:v>
                </c:pt>
                <c:pt idx="4357">
                  <c:v>327</c:v>
                </c:pt>
                <c:pt idx="4358">
                  <c:v>326.89999999999998</c:v>
                </c:pt>
                <c:pt idx="4359">
                  <c:v>326.89999999999998</c:v>
                </c:pt>
                <c:pt idx="4360">
                  <c:v>326.8</c:v>
                </c:pt>
                <c:pt idx="4361">
                  <c:v>326.8</c:v>
                </c:pt>
                <c:pt idx="4362">
                  <c:v>326.7</c:v>
                </c:pt>
                <c:pt idx="4363">
                  <c:v>326.7</c:v>
                </c:pt>
                <c:pt idx="4364">
                  <c:v>326.60000000000002</c:v>
                </c:pt>
                <c:pt idx="4365">
                  <c:v>326.39999999999998</c:v>
                </c:pt>
                <c:pt idx="4366">
                  <c:v>326.3</c:v>
                </c:pt>
                <c:pt idx="4367">
                  <c:v>326.2</c:v>
                </c:pt>
                <c:pt idx="4368">
                  <c:v>326.10000000000002</c:v>
                </c:pt>
                <c:pt idx="4369">
                  <c:v>326.10000000000002</c:v>
                </c:pt>
                <c:pt idx="4370">
                  <c:v>325.89999999999998</c:v>
                </c:pt>
                <c:pt idx="4371">
                  <c:v>325.89999999999998</c:v>
                </c:pt>
                <c:pt idx="4372">
                  <c:v>325.8</c:v>
                </c:pt>
                <c:pt idx="4373">
                  <c:v>325.7</c:v>
                </c:pt>
                <c:pt idx="4374">
                  <c:v>325.60000000000002</c:v>
                </c:pt>
                <c:pt idx="4375">
                  <c:v>325.5</c:v>
                </c:pt>
                <c:pt idx="4376">
                  <c:v>325.5</c:v>
                </c:pt>
                <c:pt idx="4377">
                  <c:v>325.3</c:v>
                </c:pt>
                <c:pt idx="4378">
                  <c:v>325.3</c:v>
                </c:pt>
                <c:pt idx="4379">
                  <c:v>325.2</c:v>
                </c:pt>
                <c:pt idx="4380">
                  <c:v>325.2</c:v>
                </c:pt>
                <c:pt idx="4381">
                  <c:v>325.2</c:v>
                </c:pt>
                <c:pt idx="4382">
                  <c:v>325.10000000000002</c:v>
                </c:pt>
                <c:pt idx="4383">
                  <c:v>325</c:v>
                </c:pt>
                <c:pt idx="4384">
                  <c:v>324.89999999999998</c:v>
                </c:pt>
                <c:pt idx="4385">
                  <c:v>324.89999999999998</c:v>
                </c:pt>
                <c:pt idx="4386">
                  <c:v>324.8</c:v>
                </c:pt>
                <c:pt idx="4387">
                  <c:v>324.7</c:v>
                </c:pt>
                <c:pt idx="4388">
                  <c:v>324.7</c:v>
                </c:pt>
                <c:pt idx="4389">
                  <c:v>324.7</c:v>
                </c:pt>
                <c:pt idx="4390">
                  <c:v>324.5</c:v>
                </c:pt>
                <c:pt idx="4391">
                  <c:v>324.39999999999998</c:v>
                </c:pt>
                <c:pt idx="4392">
                  <c:v>324.39999999999998</c:v>
                </c:pt>
                <c:pt idx="4393">
                  <c:v>324.39999999999998</c:v>
                </c:pt>
                <c:pt idx="4394">
                  <c:v>324.3</c:v>
                </c:pt>
                <c:pt idx="4395">
                  <c:v>324.3</c:v>
                </c:pt>
                <c:pt idx="4396">
                  <c:v>324.2</c:v>
                </c:pt>
                <c:pt idx="4397">
                  <c:v>324.2</c:v>
                </c:pt>
                <c:pt idx="4398">
                  <c:v>324.10000000000002</c:v>
                </c:pt>
                <c:pt idx="4399">
                  <c:v>324</c:v>
                </c:pt>
                <c:pt idx="4400">
                  <c:v>323.89999999999998</c:v>
                </c:pt>
                <c:pt idx="4401">
                  <c:v>323.89999999999998</c:v>
                </c:pt>
                <c:pt idx="4402">
                  <c:v>323.8</c:v>
                </c:pt>
                <c:pt idx="4403">
                  <c:v>323.8</c:v>
                </c:pt>
                <c:pt idx="4404">
                  <c:v>323.8</c:v>
                </c:pt>
                <c:pt idx="4405">
                  <c:v>323.7</c:v>
                </c:pt>
                <c:pt idx="4406">
                  <c:v>323.60000000000002</c:v>
                </c:pt>
                <c:pt idx="4407">
                  <c:v>323.60000000000002</c:v>
                </c:pt>
                <c:pt idx="4408">
                  <c:v>323.5</c:v>
                </c:pt>
                <c:pt idx="4409">
                  <c:v>323.5</c:v>
                </c:pt>
                <c:pt idx="4410">
                  <c:v>323.39999999999998</c:v>
                </c:pt>
                <c:pt idx="4411">
                  <c:v>323.39999999999998</c:v>
                </c:pt>
                <c:pt idx="4412">
                  <c:v>323.3</c:v>
                </c:pt>
                <c:pt idx="4413">
                  <c:v>323.3</c:v>
                </c:pt>
                <c:pt idx="4414">
                  <c:v>323.2</c:v>
                </c:pt>
                <c:pt idx="4415">
                  <c:v>323.2</c:v>
                </c:pt>
                <c:pt idx="4416">
                  <c:v>323.10000000000002</c:v>
                </c:pt>
                <c:pt idx="4417">
                  <c:v>323</c:v>
                </c:pt>
                <c:pt idx="4418">
                  <c:v>323</c:v>
                </c:pt>
                <c:pt idx="4419">
                  <c:v>322.89999999999998</c:v>
                </c:pt>
                <c:pt idx="4420">
                  <c:v>322.89999999999998</c:v>
                </c:pt>
                <c:pt idx="4421">
                  <c:v>322.8</c:v>
                </c:pt>
                <c:pt idx="4422">
                  <c:v>322.7</c:v>
                </c:pt>
                <c:pt idx="4423">
                  <c:v>322.7</c:v>
                </c:pt>
                <c:pt idx="4424">
                  <c:v>322.60000000000002</c:v>
                </c:pt>
                <c:pt idx="4425">
                  <c:v>322.60000000000002</c:v>
                </c:pt>
                <c:pt idx="4426">
                  <c:v>322.7</c:v>
                </c:pt>
                <c:pt idx="4427">
                  <c:v>322.60000000000002</c:v>
                </c:pt>
                <c:pt idx="4428">
                  <c:v>322.5</c:v>
                </c:pt>
                <c:pt idx="4429">
                  <c:v>322.3</c:v>
                </c:pt>
                <c:pt idx="4430">
                  <c:v>322.3</c:v>
                </c:pt>
                <c:pt idx="4431">
                  <c:v>322.2</c:v>
                </c:pt>
                <c:pt idx="4432">
                  <c:v>322.2</c:v>
                </c:pt>
                <c:pt idx="4433">
                  <c:v>322.10000000000002</c:v>
                </c:pt>
                <c:pt idx="4434">
                  <c:v>322</c:v>
                </c:pt>
                <c:pt idx="4435">
                  <c:v>321.89999999999998</c:v>
                </c:pt>
                <c:pt idx="4436">
                  <c:v>322</c:v>
                </c:pt>
                <c:pt idx="4437">
                  <c:v>321.89999999999998</c:v>
                </c:pt>
                <c:pt idx="4438">
                  <c:v>321.89999999999998</c:v>
                </c:pt>
                <c:pt idx="4439">
                  <c:v>321.8</c:v>
                </c:pt>
                <c:pt idx="4440">
                  <c:v>321.8</c:v>
                </c:pt>
                <c:pt idx="4441">
                  <c:v>321.7</c:v>
                </c:pt>
                <c:pt idx="4442">
                  <c:v>321.60000000000002</c:v>
                </c:pt>
                <c:pt idx="4443">
                  <c:v>321.5</c:v>
                </c:pt>
                <c:pt idx="4444">
                  <c:v>321.5</c:v>
                </c:pt>
                <c:pt idx="4445">
                  <c:v>321.39999999999998</c:v>
                </c:pt>
                <c:pt idx="4446">
                  <c:v>321.3</c:v>
                </c:pt>
                <c:pt idx="4447">
                  <c:v>321.3</c:v>
                </c:pt>
                <c:pt idx="4448">
                  <c:v>321.2</c:v>
                </c:pt>
                <c:pt idx="4449">
                  <c:v>321.2</c:v>
                </c:pt>
                <c:pt idx="4450">
                  <c:v>321.2</c:v>
                </c:pt>
                <c:pt idx="4451">
                  <c:v>321.10000000000002</c:v>
                </c:pt>
                <c:pt idx="4452">
                  <c:v>321</c:v>
                </c:pt>
                <c:pt idx="4453">
                  <c:v>321</c:v>
                </c:pt>
                <c:pt idx="4454">
                  <c:v>320.89999999999998</c:v>
                </c:pt>
                <c:pt idx="4455">
                  <c:v>320.89999999999998</c:v>
                </c:pt>
                <c:pt idx="4456">
                  <c:v>320.7</c:v>
                </c:pt>
                <c:pt idx="4457">
                  <c:v>320.7</c:v>
                </c:pt>
                <c:pt idx="4458">
                  <c:v>320.7</c:v>
                </c:pt>
                <c:pt idx="4459">
                  <c:v>320.60000000000002</c:v>
                </c:pt>
                <c:pt idx="4460">
                  <c:v>320.60000000000002</c:v>
                </c:pt>
                <c:pt idx="4461">
                  <c:v>320.60000000000002</c:v>
                </c:pt>
                <c:pt idx="4462">
                  <c:v>320.39999999999998</c:v>
                </c:pt>
                <c:pt idx="4463">
                  <c:v>320.39999999999998</c:v>
                </c:pt>
                <c:pt idx="4464">
                  <c:v>320.3</c:v>
                </c:pt>
                <c:pt idx="4465">
                  <c:v>320.2</c:v>
                </c:pt>
                <c:pt idx="4466">
                  <c:v>320.2</c:v>
                </c:pt>
                <c:pt idx="4467">
                  <c:v>320.10000000000002</c:v>
                </c:pt>
                <c:pt idx="4468">
                  <c:v>320.10000000000002</c:v>
                </c:pt>
                <c:pt idx="4469">
                  <c:v>320</c:v>
                </c:pt>
                <c:pt idx="4470">
                  <c:v>319.8</c:v>
                </c:pt>
                <c:pt idx="4471">
                  <c:v>319.8</c:v>
                </c:pt>
                <c:pt idx="4472">
                  <c:v>319.8</c:v>
                </c:pt>
                <c:pt idx="4473">
                  <c:v>319.8</c:v>
                </c:pt>
                <c:pt idx="4474">
                  <c:v>319.60000000000002</c:v>
                </c:pt>
                <c:pt idx="4475">
                  <c:v>319.60000000000002</c:v>
                </c:pt>
                <c:pt idx="4476">
                  <c:v>319.5</c:v>
                </c:pt>
                <c:pt idx="4477">
                  <c:v>319.5</c:v>
                </c:pt>
                <c:pt idx="4478">
                  <c:v>319.5</c:v>
                </c:pt>
                <c:pt idx="4479">
                  <c:v>319.39999999999998</c:v>
                </c:pt>
                <c:pt idx="4480">
                  <c:v>319.3</c:v>
                </c:pt>
                <c:pt idx="4481">
                  <c:v>319.3</c:v>
                </c:pt>
                <c:pt idx="4482">
                  <c:v>319.2</c:v>
                </c:pt>
                <c:pt idx="4483">
                  <c:v>319.2</c:v>
                </c:pt>
                <c:pt idx="4484">
                  <c:v>319.2</c:v>
                </c:pt>
                <c:pt idx="4485">
                  <c:v>319.10000000000002</c:v>
                </c:pt>
                <c:pt idx="4486">
                  <c:v>318.89999999999998</c:v>
                </c:pt>
                <c:pt idx="4487">
                  <c:v>318.8</c:v>
                </c:pt>
                <c:pt idx="4488">
                  <c:v>318.8</c:v>
                </c:pt>
                <c:pt idx="4489">
                  <c:v>318.8</c:v>
                </c:pt>
                <c:pt idx="4490">
                  <c:v>318.60000000000002</c:v>
                </c:pt>
                <c:pt idx="4491">
                  <c:v>318.60000000000002</c:v>
                </c:pt>
                <c:pt idx="4492">
                  <c:v>318.60000000000002</c:v>
                </c:pt>
                <c:pt idx="4493">
                  <c:v>318.5</c:v>
                </c:pt>
                <c:pt idx="4494">
                  <c:v>318.60000000000002</c:v>
                </c:pt>
                <c:pt idx="4495">
                  <c:v>318.39999999999998</c:v>
                </c:pt>
                <c:pt idx="4496">
                  <c:v>318.39999999999998</c:v>
                </c:pt>
                <c:pt idx="4497">
                  <c:v>318.3</c:v>
                </c:pt>
                <c:pt idx="4498">
                  <c:v>318.2</c:v>
                </c:pt>
                <c:pt idx="4499">
                  <c:v>318.10000000000002</c:v>
                </c:pt>
                <c:pt idx="4500">
                  <c:v>318.10000000000002</c:v>
                </c:pt>
                <c:pt idx="4501">
                  <c:v>318.10000000000002</c:v>
                </c:pt>
                <c:pt idx="4502">
                  <c:v>318.10000000000002</c:v>
                </c:pt>
                <c:pt idx="4503">
                  <c:v>318.10000000000002</c:v>
                </c:pt>
                <c:pt idx="4504">
                  <c:v>318</c:v>
                </c:pt>
                <c:pt idx="4505">
                  <c:v>317.89999999999998</c:v>
                </c:pt>
                <c:pt idx="4506">
                  <c:v>317.8</c:v>
                </c:pt>
                <c:pt idx="4507">
                  <c:v>317.8</c:v>
                </c:pt>
                <c:pt idx="4508">
                  <c:v>317.7</c:v>
                </c:pt>
                <c:pt idx="4509">
                  <c:v>317.5</c:v>
                </c:pt>
                <c:pt idx="4510">
                  <c:v>317.5</c:v>
                </c:pt>
                <c:pt idx="4511">
                  <c:v>317.5</c:v>
                </c:pt>
                <c:pt idx="4512">
                  <c:v>317.3</c:v>
                </c:pt>
                <c:pt idx="4513">
                  <c:v>317.3</c:v>
                </c:pt>
                <c:pt idx="4514">
                  <c:v>317.2</c:v>
                </c:pt>
                <c:pt idx="4515">
                  <c:v>317.2</c:v>
                </c:pt>
                <c:pt idx="4516">
                  <c:v>317.10000000000002</c:v>
                </c:pt>
                <c:pt idx="4517">
                  <c:v>317</c:v>
                </c:pt>
                <c:pt idx="4518">
                  <c:v>317</c:v>
                </c:pt>
                <c:pt idx="4519">
                  <c:v>316.89999999999998</c:v>
                </c:pt>
                <c:pt idx="4520">
                  <c:v>316.89999999999998</c:v>
                </c:pt>
                <c:pt idx="4521">
                  <c:v>316.8</c:v>
                </c:pt>
                <c:pt idx="4522">
                  <c:v>316.7</c:v>
                </c:pt>
                <c:pt idx="4523">
                  <c:v>316.7</c:v>
                </c:pt>
                <c:pt idx="4524">
                  <c:v>316.60000000000002</c:v>
                </c:pt>
                <c:pt idx="4525">
                  <c:v>316.60000000000002</c:v>
                </c:pt>
                <c:pt idx="4526">
                  <c:v>316.5</c:v>
                </c:pt>
                <c:pt idx="4527">
                  <c:v>316.39999999999998</c:v>
                </c:pt>
                <c:pt idx="4528">
                  <c:v>316.39999999999998</c:v>
                </c:pt>
                <c:pt idx="4529">
                  <c:v>316.3</c:v>
                </c:pt>
                <c:pt idx="4530">
                  <c:v>316.3</c:v>
                </c:pt>
                <c:pt idx="4531">
                  <c:v>316.3</c:v>
                </c:pt>
                <c:pt idx="4532">
                  <c:v>316.10000000000002</c:v>
                </c:pt>
                <c:pt idx="4533">
                  <c:v>316.10000000000002</c:v>
                </c:pt>
                <c:pt idx="4534">
                  <c:v>316.10000000000002</c:v>
                </c:pt>
                <c:pt idx="4535">
                  <c:v>316</c:v>
                </c:pt>
                <c:pt idx="4536">
                  <c:v>315.89999999999998</c:v>
                </c:pt>
                <c:pt idx="4537">
                  <c:v>315.8</c:v>
                </c:pt>
                <c:pt idx="4538">
                  <c:v>315.7</c:v>
                </c:pt>
                <c:pt idx="4539">
                  <c:v>315.7</c:v>
                </c:pt>
                <c:pt idx="4540">
                  <c:v>315.60000000000002</c:v>
                </c:pt>
                <c:pt idx="4541">
                  <c:v>315.60000000000002</c:v>
                </c:pt>
                <c:pt idx="4542">
                  <c:v>315.5</c:v>
                </c:pt>
                <c:pt idx="4543">
                  <c:v>315.5</c:v>
                </c:pt>
                <c:pt idx="4544">
                  <c:v>315.39999999999998</c:v>
                </c:pt>
                <c:pt idx="4545">
                  <c:v>315.3</c:v>
                </c:pt>
                <c:pt idx="4546">
                  <c:v>315.3</c:v>
                </c:pt>
                <c:pt idx="4547">
                  <c:v>315.2</c:v>
                </c:pt>
                <c:pt idx="4548">
                  <c:v>315.2</c:v>
                </c:pt>
                <c:pt idx="4549">
                  <c:v>315.2</c:v>
                </c:pt>
                <c:pt idx="4550">
                  <c:v>315.10000000000002</c:v>
                </c:pt>
                <c:pt idx="4551">
                  <c:v>315.10000000000002</c:v>
                </c:pt>
                <c:pt idx="4552">
                  <c:v>315</c:v>
                </c:pt>
                <c:pt idx="4553">
                  <c:v>314.89999999999998</c:v>
                </c:pt>
                <c:pt idx="4554">
                  <c:v>314.89999999999998</c:v>
                </c:pt>
                <c:pt idx="4555">
                  <c:v>314.7</c:v>
                </c:pt>
                <c:pt idx="4556">
                  <c:v>314.7</c:v>
                </c:pt>
                <c:pt idx="4557">
                  <c:v>314.7</c:v>
                </c:pt>
                <c:pt idx="4558">
                  <c:v>314.60000000000002</c:v>
                </c:pt>
                <c:pt idx="4559">
                  <c:v>314.60000000000002</c:v>
                </c:pt>
                <c:pt idx="4560">
                  <c:v>314.5</c:v>
                </c:pt>
                <c:pt idx="4561">
                  <c:v>314.39999999999998</c:v>
                </c:pt>
                <c:pt idx="4562">
                  <c:v>314.3</c:v>
                </c:pt>
                <c:pt idx="4563">
                  <c:v>314.3</c:v>
                </c:pt>
                <c:pt idx="4564">
                  <c:v>314.2</c:v>
                </c:pt>
                <c:pt idx="4565">
                  <c:v>314.2</c:v>
                </c:pt>
                <c:pt idx="4566">
                  <c:v>314.2</c:v>
                </c:pt>
                <c:pt idx="4567">
                  <c:v>314.10000000000002</c:v>
                </c:pt>
                <c:pt idx="4568">
                  <c:v>314</c:v>
                </c:pt>
                <c:pt idx="4569">
                  <c:v>313.89999999999998</c:v>
                </c:pt>
                <c:pt idx="4570">
                  <c:v>313.8</c:v>
                </c:pt>
                <c:pt idx="4571">
                  <c:v>313.8</c:v>
                </c:pt>
                <c:pt idx="4572">
                  <c:v>313.8</c:v>
                </c:pt>
                <c:pt idx="4573">
                  <c:v>313.8</c:v>
                </c:pt>
                <c:pt idx="4574">
                  <c:v>313.7</c:v>
                </c:pt>
                <c:pt idx="4575">
                  <c:v>313.60000000000002</c:v>
                </c:pt>
                <c:pt idx="4576">
                  <c:v>313.5</c:v>
                </c:pt>
                <c:pt idx="4577">
                  <c:v>313.5</c:v>
                </c:pt>
                <c:pt idx="4578">
                  <c:v>313.5</c:v>
                </c:pt>
                <c:pt idx="4579">
                  <c:v>313.39999999999998</c:v>
                </c:pt>
                <c:pt idx="4580">
                  <c:v>313.39999999999998</c:v>
                </c:pt>
                <c:pt idx="4581">
                  <c:v>313.3</c:v>
                </c:pt>
                <c:pt idx="4582">
                  <c:v>313.2</c:v>
                </c:pt>
                <c:pt idx="4583">
                  <c:v>313.10000000000002</c:v>
                </c:pt>
                <c:pt idx="4584">
                  <c:v>313.10000000000002</c:v>
                </c:pt>
                <c:pt idx="4585">
                  <c:v>313.10000000000002</c:v>
                </c:pt>
                <c:pt idx="4586">
                  <c:v>313</c:v>
                </c:pt>
                <c:pt idx="4587">
                  <c:v>312.89999999999998</c:v>
                </c:pt>
                <c:pt idx="4588">
                  <c:v>312.8</c:v>
                </c:pt>
                <c:pt idx="4589">
                  <c:v>312.8</c:v>
                </c:pt>
                <c:pt idx="4590">
                  <c:v>312.8</c:v>
                </c:pt>
                <c:pt idx="4591">
                  <c:v>312.60000000000002</c:v>
                </c:pt>
                <c:pt idx="4592">
                  <c:v>312.60000000000002</c:v>
                </c:pt>
                <c:pt idx="4593">
                  <c:v>312.5</c:v>
                </c:pt>
                <c:pt idx="4594">
                  <c:v>312.39999999999998</c:v>
                </c:pt>
                <c:pt idx="4595">
                  <c:v>312.39999999999998</c:v>
                </c:pt>
                <c:pt idx="4596">
                  <c:v>312.39999999999998</c:v>
                </c:pt>
                <c:pt idx="4597">
                  <c:v>312.39999999999998</c:v>
                </c:pt>
                <c:pt idx="4598">
                  <c:v>312.3</c:v>
                </c:pt>
                <c:pt idx="4599">
                  <c:v>312.2</c:v>
                </c:pt>
                <c:pt idx="4600">
                  <c:v>312.10000000000002</c:v>
                </c:pt>
                <c:pt idx="4601">
                  <c:v>312</c:v>
                </c:pt>
                <c:pt idx="4602">
                  <c:v>312</c:v>
                </c:pt>
                <c:pt idx="4603">
                  <c:v>311.89999999999998</c:v>
                </c:pt>
                <c:pt idx="4604">
                  <c:v>311.8</c:v>
                </c:pt>
                <c:pt idx="4605">
                  <c:v>311.8</c:v>
                </c:pt>
                <c:pt idx="4606">
                  <c:v>311.8</c:v>
                </c:pt>
                <c:pt idx="4607">
                  <c:v>311.7</c:v>
                </c:pt>
                <c:pt idx="4608">
                  <c:v>311.7</c:v>
                </c:pt>
                <c:pt idx="4609">
                  <c:v>311.60000000000002</c:v>
                </c:pt>
                <c:pt idx="4610">
                  <c:v>311.5</c:v>
                </c:pt>
                <c:pt idx="4611">
                  <c:v>311.5</c:v>
                </c:pt>
                <c:pt idx="4612">
                  <c:v>311.39999999999998</c:v>
                </c:pt>
                <c:pt idx="4613">
                  <c:v>311.39999999999998</c:v>
                </c:pt>
                <c:pt idx="4614">
                  <c:v>311.3</c:v>
                </c:pt>
                <c:pt idx="4615">
                  <c:v>311.3</c:v>
                </c:pt>
                <c:pt idx="4616">
                  <c:v>311.2</c:v>
                </c:pt>
                <c:pt idx="4617">
                  <c:v>311.2</c:v>
                </c:pt>
                <c:pt idx="4618">
                  <c:v>311.10000000000002</c:v>
                </c:pt>
                <c:pt idx="4619">
                  <c:v>311</c:v>
                </c:pt>
                <c:pt idx="4620">
                  <c:v>311</c:v>
                </c:pt>
                <c:pt idx="4621">
                  <c:v>310.89999999999998</c:v>
                </c:pt>
                <c:pt idx="4622">
                  <c:v>310.89999999999998</c:v>
                </c:pt>
                <c:pt idx="4623">
                  <c:v>310.7</c:v>
                </c:pt>
                <c:pt idx="4624">
                  <c:v>310.7</c:v>
                </c:pt>
                <c:pt idx="4625">
                  <c:v>310.60000000000002</c:v>
                </c:pt>
                <c:pt idx="4626">
                  <c:v>310.60000000000002</c:v>
                </c:pt>
                <c:pt idx="4627">
                  <c:v>310.60000000000002</c:v>
                </c:pt>
                <c:pt idx="4628">
                  <c:v>310.5</c:v>
                </c:pt>
                <c:pt idx="4629">
                  <c:v>310.39999999999998</c:v>
                </c:pt>
                <c:pt idx="4630">
                  <c:v>310.39999999999998</c:v>
                </c:pt>
                <c:pt idx="4631">
                  <c:v>310.3</c:v>
                </c:pt>
                <c:pt idx="4632">
                  <c:v>310.3</c:v>
                </c:pt>
                <c:pt idx="4633">
                  <c:v>310.2</c:v>
                </c:pt>
                <c:pt idx="4634">
                  <c:v>310.2</c:v>
                </c:pt>
                <c:pt idx="4635">
                  <c:v>310</c:v>
                </c:pt>
                <c:pt idx="4636">
                  <c:v>310</c:v>
                </c:pt>
                <c:pt idx="4637">
                  <c:v>310</c:v>
                </c:pt>
                <c:pt idx="4638">
                  <c:v>309.89999999999998</c:v>
                </c:pt>
                <c:pt idx="4639">
                  <c:v>309.8</c:v>
                </c:pt>
                <c:pt idx="4640">
                  <c:v>309.8</c:v>
                </c:pt>
                <c:pt idx="4641">
                  <c:v>309.7</c:v>
                </c:pt>
                <c:pt idx="4642">
                  <c:v>309.7</c:v>
                </c:pt>
                <c:pt idx="4643">
                  <c:v>309.60000000000002</c:v>
                </c:pt>
                <c:pt idx="4644">
                  <c:v>309.5</c:v>
                </c:pt>
                <c:pt idx="4645">
                  <c:v>309.5</c:v>
                </c:pt>
                <c:pt idx="4646">
                  <c:v>309.39999999999998</c:v>
                </c:pt>
                <c:pt idx="4647">
                  <c:v>309.39999999999998</c:v>
                </c:pt>
                <c:pt idx="4648">
                  <c:v>309.3</c:v>
                </c:pt>
                <c:pt idx="4649">
                  <c:v>309.3</c:v>
                </c:pt>
                <c:pt idx="4650">
                  <c:v>309.2</c:v>
                </c:pt>
                <c:pt idx="4651">
                  <c:v>309.10000000000002</c:v>
                </c:pt>
                <c:pt idx="4652">
                  <c:v>309.10000000000002</c:v>
                </c:pt>
                <c:pt idx="4653">
                  <c:v>309</c:v>
                </c:pt>
                <c:pt idx="4654">
                  <c:v>309</c:v>
                </c:pt>
                <c:pt idx="4655">
                  <c:v>308.89999999999998</c:v>
                </c:pt>
                <c:pt idx="4656">
                  <c:v>308.8</c:v>
                </c:pt>
                <c:pt idx="4657">
                  <c:v>308.8</c:v>
                </c:pt>
                <c:pt idx="4658">
                  <c:v>308.8</c:v>
                </c:pt>
                <c:pt idx="4659">
                  <c:v>308.60000000000002</c:v>
                </c:pt>
                <c:pt idx="4660">
                  <c:v>308.60000000000002</c:v>
                </c:pt>
                <c:pt idx="4661">
                  <c:v>308.60000000000002</c:v>
                </c:pt>
                <c:pt idx="4662">
                  <c:v>308.5</c:v>
                </c:pt>
                <c:pt idx="4663">
                  <c:v>308.5</c:v>
                </c:pt>
                <c:pt idx="4664">
                  <c:v>308.39999999999998</c:v>
                </c:pt>
                <c:pt idx="4665">
                  <c:v>308.3</c:v>
                </c:pt>
                <c:pt idx="4666">
                  <c:v>308.3</c:v>
                </c:pt>
                <c:pt idx="4667">
                  <c:v>308.2</c:v>
                </c:pt>
                <c:pt idx="4668">
                  <c:v>308.2</c:v>
                </c:pt>
                <c:pt idx="4669">
                  <c:v>308</c:v>
                </c:pt>
                <c:pt idx="4670">
                  <c:v>308</c:v>
                </c:pt>
                <c:pt idx="4671">
                  <c:v>307.89999999999998</c:v>
                </c:pt>
                <c:pt idx="4672">
                  <c:v>307.89999999999998</c:v>
                </c:pt>
                <c:pt idx="4673">
                  <c:v>307.89999999999998</c:v>
                </c:pt>
                <c:pt idx="4674">
                  <c:v>307.7</c:v>
                </c:pt>
                <c:pt idx="4675">
                  <c:v>307.7</c:v>
                </c:pt>
                <c:pt idx="4676">
                  <c:v>307.7</c:v>
                </c:pt>
                <c:pt idx="4677">
                  <c:v>307.60000000000002</c:v>
                </c:pt>
                <c:pt idx="4678">
                  <c:v>307.5</c:v>
                </c:pt>
                <c:pt idx="4679">
                  <c:v>307.5</c:v>
                </c:pt>
                <c:pt idx="4680">
                  <c:v>307.39999999999998</c:v>
                </c:pt>
                <c:pt idx="4681">
                  <c:v>307.39999999999998</c:v>
                </c:pt>
                <c:pt idx="4682">
                  <c:v>307.2</c:v>
                </c:pt>
                <c:pt idx="4683">
                  <c:v>307.2</c:v>
                </c:pt>
                <c:pt idx="4684">
                  <c:v>307.2</c:v>
                </c:pt>
                <c:pt idx="4685">
                  <c:v>307.10000000000002</c:v>
                </c:pt>
                <c:pt idx="4686">
                  <c:v>307.10000000000002</c:v>
                </c:pt>
                <c:pt idx="4687">
                  <c:v>307</c:v>
                </c:pt>
                <c:pt idx="4688">
                  <c:v>306.89999999999998</c:v>
                </c:pt>
                <c:pt idx="4689">
                  <c:v>306.89999999999998</c:v>
                </c:pt>
                <c:pt idx="4690">
                  <c:v>306.8</c:v>
                </c:pt>
                <c:pt idx="4691">
                  <c:v>306.8</c:v>
                </c:pt>
                <c:pt idx="4692">
                  <c:v>306.7</c:v>
                </c:pt>
                <c:pt idx="4693">
                  <c:v>306.60000000000002</c:v>
                </c:pt>
                <c:pt idx="4694">
                  <c:v>306.60000000000002</c:v>
                </c:pt>
                <c:pt idx="4695">
                  <c:v>306.5</c:v>
                </c:pt>
                <c:pt idx="4696">
                  <c:v>306.5</c:v>
                </c:pt>
                <c:pt idx="4697">
                  <c:v>306.39999999999998</c:v>
                </c:pt>
                <c:pt idx="4698">
                  <c:v>306.39999999999998</c:v>
                </c:pt>
                <c:pt idx="4699">
                  <c:v>306.3</c:v>
                </c:pt>
                <c:pt idx="4700">
                  <c:v>306.2</c:v>
                </c:pt>
                <c:pt idx="4701">
                  <c:v>306.2</c:v>
                </c:pt>
                <c:pt idx="4702">
                  <c:v>306.2</c:v>
                </c:pt>
                <c:pt idx="4703">
                  <c:v>306.10000000000002</c:v>
                </c:pt>
                <c:pt idx="4704">
                  <c:v>306</c:v>
                </c:pt>
                <c:pt idx="4705">
                  <c:v>306</c:v>
                </c:pt>
                <c:pt idx="4706">
                  <c:v>305.89999999999998</c:v>
                </c:pt>
                <c:pt idx="4707">
                  <c:v>305.89999999999998</c:v>
                </c:pt>
                <c:pt idx="4708">
                  <c:v>305.8</c:v>
                </c:pt>
                <c:pt idx="4709">
                  <c:v>305.8</c:v>
                </c:pt>
                <c:pt idx="4710">
                  <c:v>305.60000000000002</c:v>
                </c:pt>
                <c:pt idx="4711">
                  <c:v>305.60000000000002</c:v>
                </c:pt>
                <c:pt idx="4712">
                  <c:v>305.5</c:v>
                </c:pt>
                <c:pt idx="4713">
                  <c:v>305.39999999999998</c:v>
                </c:pt>
                <c:pt idx="4714">
                  <c:v>305.39999999999998</c:v>
                </c:pt>
                <c:pt idx="4715">
                  <c:v>305.3</c:v>
                </c:pt>
                <c:pt idx="4716">
                  <c:v>305.3</c:v>
                </c:pt>
                <c:pt idx="4717">
                  <c:v>305.2</c:v>
                </c:pt>
                <c:pt idx="4718">
                  <c:v>305.10000000000002</c:v>
                </c:pt>
                <c:pt idx="4719">
                  <c:v>305.10000000000002</c:v>
                </c:pt>
                <c:pt idx="4720">
                  <c:v>305.10000000000002</c:v>
                </c:pt>
                <c:pt idx="4721">
                  <c:v>304.89999999999998</c:v>
                </c:pt>
                <c:pt idx="4722">
                  <c:v>304.89999999999998</c:v>
                </c:pt>
                <c:pt idx="4723">
                  <c:v>304.8</c:v>
                </c:pt>
                <c:pt idx="4724">
                  <c:v>304.8</c:v>
                </c:pt>
                <c:pt idx="4725">
                  <c:v>304.8</c:v>
                </c:pt>
                <c:pt idx="4726">
                  <c:v>304.7</c:v>
                </c:pt>
                <c:pt idx="4727">
                  <c:v>304.60000000000002</c:v>
                </c:pt>
                <c:pt idx="4728">
                  <c:v>304.60000000000002</c:v>
                </c:pt>
                <c:pt idx="4729">
                  <c:v>304.5</c:v>
                </c:pt>
                <c:pt idx="4730">
                  <c:v>304.5</c:v>
                </c:pt>
                <c:pt idx="4731">
                  <c:v>304.39999999999998</c:v>
                </c:pt>
                <c:pt idx="4732">
                  <c:v>304.39999999999998</c:v>
                </c:pt>
                <c:pt idx="4733">
                  <c:v>304.2</c:v>
                </c:pt>
                <c:pt idx="4734">
                  <c:v>304.10000000000002</c:v>
                </c:pt>
                <c:pt idx="4735">
                  <c:v>304.10000000000002</c:v>
                </c:pt>
                <c:pt idx="4736">
                  <c:v>304</c:v>
                </c:pt>
                <c:pt idx="4737">
                  <c:v>304</c:v>
                </c:pt>
                <c:pt idx="4738">
                  <c:v>304</c:v>
                </c:pt>
                <c:pt idx="4739">
                  <c:v>303.89999999999998</c:v>
                </c:pt>
                <c:pt idx="4740">
                  <c:v>303.8</c:v>
                </c:pt>
                <c:pt idx="4741">
                  <c:v>303.7</c:v>
                </c:pt>
                <c:pt idx="4742">
                  <c:v>303.7</c:v>
                </c:pt>
                <c:pt idx="4743">
                  <c:v>303.60000000000002</c:v>
                </c:pt>
                <c:pt idx="4744">
                  <c:v>303.60000000000002</c:v>
                </c:pt>
                <c:pt idx="4745">
                  <c:v>303.60000000000002</c:v>
                </c:pt>
                <c:pt idx="4746">
                  <c:v>303.5</c:v>
                </c:pt>
                <c:pt idx="4747">
                  <c:v>303.39999999999998</c:v>
                </c:pt>
                <c:pt idx="4748">
                  <c:v>303.3</c:v>
                </c:pt>
                <c:pt idx="4749">
                  <c:v>303.39999999999998</c:v>
                </c:pt>
                <c:pt idx="4750">
                  <c:v>303.3</c:v>
                </c:pt>
                <c:pt idx="4751">
                  <c:v>303.10000000000002</c:v>
                </c:pt>
                <c:pt idx="4752">
                  <c:v>303.10000000000002</c:v>
                </c:pt>
                <c:pt idx="4753">
                  <c:v>303</c:v>
                </c:pt>
                <c:pt idx="4754">
                  <c:v>303</c:v>
                </c:pt>
                <c:pt idx="4755">
                  <c:v>303</c:v>
                </c:pt>
                <c:pt idx="4756">
                  <c:v>302.89999999999998</c:v>
                </c:pt>
                <c:pt idx="4757">
                  <c:v>302.8</c:v>
                </c:pt>
                <c:pt idx="4758">
                  <c:v>302.7</c:v>
                </c:pt>
                <c:pt idx="4759">
                  <c:v>302.7</c:v>
                </c:pt>
                <c:pt idx="4760">
                  <c:v>302.7</c:v>
                </c:pt>
                <c:pt idx="4761">
                  <c:v>302.60000000000002</c:v>
                </c:pt>
                <c:pt idx="4762">
                  <c:v>302.5</c:v>
                </c:pt>
                <c:pt idx="4763">
                  <c:v>302.39999999999998</c:v>
                </c:pt>
                <c:pt idx="4764">
                  <c:v>302.3</c:v>
                </c:pt>
                <c:pt idx="4765">
                  <c:v>302.3</c:v>
                </c:pt>
                <c:pt idx="4766">
                  <c:v>302.3</c:v>
                </c:pt>
                <c:pt idx="4767">
                  <c:v>302.2</c:v>
                </c:pt>
                <c:pt idx="4768">
                  <c:v>302.2</c:v>
                </c:pt>
                <c:pt idx="4769">
                  <c:v>302.10000000000002</c:v>
                </c:pt>
                <c:pt idx="4770">
                  <c:v>302</c:v>
                </c:pt>
                <c:pt idx="4771">
                  <c:v>302</c:v>
                </c:pt>
                <c:pt idx="4772">
                  <c:v>301.89999999999998</c:v>
                </c:pt>
                <c:pt idx="4773">
                  <c:v>301.8</c:v>
                </c:pt>
                <c:pt idx="4774">
                  <c:v>301.7</c:v>
                </c:pt>
                <c:pt idx="4775">
                  <c:v>301.7</c:v>
                </c:pt>
                <c:pt idx="4776">
                  <c:v>301.60000000000002</c:v>
                </c:pt>
                <c:pt idx="4777">
                  <c:v>301.60000000000002</c:v>
                </c:pt>
                <c:pt idx="4778">
                  <c:v>301.5</c:v>
                </c:pt>
                <c:pt idx="4779">
                  <c:v>301.39999999999998</c:v>
                </c:pt>
                <c:pt idx="4780">
                  <c:v>301.3</c:v>
                </c:pt>
                <c:pt idx="4781">
                  <c:v>301.3</c:v>
                </c:pt>
                <c:pt idx="4782">
                  <c:v>301.3</c:v>
                </c:pt>
                <c:pt idx="4783">
                  <c:v>301.2</c:v>
                </c:pt>
                <c:pt idx="4784">
                  <c:v>301.10000000000002</c:v>
                </c:pt>
                <c:pt idx="4785">
                  <c:v>301</c:v>
                </c:pt>
                <c:pt idx="4786">
                  <c:v>301</c:v>
                </c:pt>
                <c:pt idx="4787">
                  <c:v>301</c:v>
                </c:pt>
                <c:pt idx="4788">
                  <c:v>301</c:v>
                </c:pt>
                <c:pt idx="4789">
                  <c:v>300.89999999999998</c:v>
                </c:pt>
                <c:pt idx="4790">
                  <c:v>300.8</c:v>
                </c:pt>
                <c:pt idx="4791">
                  <c:v>300.7</c:v>
                </c:pt>
                <c:pt idx="4792">
                  <c:v>300.7</c:v>
                </c:pt>
                <c:pt idx="4793">
                  <c:v>300.60000000000002</c:v>
                </c:pt>
                <c:pt idx="4794">
                  <c:v>300.5</c:v>
                </c:pt>
                <c:pt idx="4795">
                  <c:v>300.5</c:v>
                </c:pt>
                <c:pt idx="4796">
                  <c:v>300.39999999999998</c:v>
                </c:pt>
                <c:pt idx="4797">
                  <c:v>300.39999999999998</c:v>
                </c:pt>
                <c:pt idx="4798">
                  <c:v>300.2</c:v>
                </c:pt>
                <c:pt idx="4799">
                  <c:v>300.2</c:v>
                </c:pt>
                <c:pt idx="4800">
                  <c:v>300.2</c:v>
                </c:pt>
                <c:pt idx="4801">
                  <c:v>300.2</c:v>
                </c:pt>
                <c:pt idx="4802">
                  <c:v>300</c:v>
                </c:pt>
                <c:pt idx="4803">
                  <c:v>299.89999999999998</c:v>
                </c:pt>
                <c:pt idx="4804">
                  <c:v>299.89999999999998</c:v>
                </c:pt>
                <c:pt idx="4805">
                  <c:v>299.89999999999998</c:v>
                </c:pt>
                <c:pt idx="4806">
                  <c:v>299.7</c:v>
                </c:pt>
                <c:pt idx="4807">
                  <c:v>299.7</c:v>
                </c:pt>
                <c:pt idx="4808">
                  <c:v>299.7</c:v>
                </c:pt>
                <c:pt idx="4809">
                  <c:v>299.60000000000002</c:v>
                </c:pt>
                <c:pt idx="4810">
                  <c:v>299.60000000000002</c:v>
                </c:pt>
                <c:pt idx="4811">
                  <c:v>299.39999999999998</c:v>
                </c:pt>
                <c:pt idx="4812">
                  <c:v>299.39999999999998</c:v>
                </c:pt>
                <c:pt idx="4813">
                  <c:v>299.3</c:v>
                </c:pt>
                <c:pt idx="4814">
                  <c:v>299.3</c:v>
                </c:pt>
                <c:pt idx="4815">
                  <c:v>299.2</c:v>
                </c:pt>
                <c:pt idx="4816">
                  <c:v>299.2</c:v>
                </c:pt>
                <c:pt idx="4817">
                  <c:v>299.10000000000002</c:v>
                </c:pt>
                <c:pt idx="4818">
                  <c:v>299</c:v>
                </c:pt>
                <c:pt idx="4819">
                  <c:v>298.89999999999998</c:v>
                </c:pt>
                <c:pt idx="4820">
                  <c:v>298.89999999999998</c:v>
                </c:pt>
                <c:pt idx="4821">
                  <c:v>298.89999999999998</c:v>
                </c:pt>
                <c:pt idx="4822">
                  <c:v>298.8</c:v>
                </c:pt>
                <c:pt idx="4823">
                  <c:v>298.8</c:v>
                </c:pt>
                <c:pt idx="4824">
                  <c:v>298.7</c:v>
                </c:pt>
                <c:pt idx="4825">
                  <c:v>298.60000000000002</c:v>
                </c:pt>
                <c:pt idx="4826">
                  <c:v>298.5</c:v>
                </c:pt>
                <c:pt idx="4827">
                  <c:v>298.5</c:v>
                </c:pt>
                <c:pt idx="4828">
                  <c:v>298.39999999999998</c:v>
                </c:pt>
                <c:pt idx="4829">
                  <c:v>298.39999999999998</c:v>
                </c:pt>
                <c:pt idx="4830">
                  <c:v>298.2</c:v>
                </c:pt>
                <c:pt idx="4831">
                  <c:v>298.2</c:v>
                </c:pt>
                <c:pt idx="4832">
                  <c:v>298.10000000000002</c:v>
                </c:pt>
                <c:pt idx="4833">
                  <c:v>298.10000000000002</c:v>
                </c:pt>
                <c:pt idx="4834">
                  <c:v>298.10000000000002</c:v>
                </c:pt>
                <c:pt idx="4835">
                  <c:v>298</c:v>
                </c:pt>
                <c:pt idx="4836">
                  <c:v>297.89999999999998</c:v>
                </c:pt>
                <c:pt idx="4837">
                  <c:v>297.89999999999998</c:v>
                </c:pt>
                <c:pt idx="4838">
                  <c:v>297.8</c:v>
                </c:pt>
                <c:pt idx="4839">
                  <c:v>297.7</c:v>
                </c:pt>
                <c:pt idx="4840">
                  <c:v>297.60000000000002</c:v>
                </c:pt>
                <c:pt idx="4841">
                  <c:v>297.60000000000002</c:v>
                </c:pt>
                <c:pt idx="4842">
                  <c:v>297.5</c:v>
                </c:pt>
                <c:pt idx="4843">
                  <c:v>297.39999999999998</c:v>
                </c:pt>
                <c:pt idx="4844">
                  <c:v>297.39999999999998</c:v>
                </c:pt>
                <c:pt idx="4845">
                  <c:v>297.3</c:v>
                </c:pt>
                <c:pt idx="4846">
                  <c:v>297.3</c:v>
                </c:pt>
                <c:pt idx="4847">
                  <c:v>297.2</c:v>
                </c:pt>
                <c:pt idx="4848">
                  <c:v>297.10000000000002</c:v>
                </c:pt>
                <c:pt idx="4849">
                  <c:v>297</c:v>
                </c:pt>
                <c:pt idx="4850">
                  <c:v>297</c:v>
                </c:pt>
                <c:pt idx="4851">
                  <c:v>296.89999999999998</c:v>
                </c:pt>
                <c:pt idx="4852">
                  <c:v>296.8</c:v>
                </c:pt>
                <c:pt idx="4853">
                  <c:v>296.8</c:v>
                </c:pt>
                <c:pt idx="4854">
                  <c:v>296.7</c:v>
                </c:pt>
                <c:pt idx="4855">
                  <c:v>296.7</c:v>
                </c:pt>
                <c:pt idx="4856">
                  <c:v>296.60000000000002</c:v>
                </c:pt>
                <c:pt idx="4857">
                  <c:v>296.5</c:v>
                </c:pt>
                <c:pt idx="4858">
                  <c:v>296.39999999999998</c:v>
                </c:pt>
                <c:pt idx="4859">
                  <c:v>296.39999999999998</c:v>
                </c:pt>
                <c:pt idx="4860">
                  <c:v>296.39999999999998</c:v>
                </c:pt>
                <c:pt idx="4861">
                  <c:v>296.3</c:v>
                </c:pt>
                <c:pt idx="4862">
                  <c:v>296.2</c:v>
                </c:pt>
                <c:pt idx="4863">
                  <c:v>296.2</c:v>
                </c:pt>
                <c:pt idx="4864">
                  <c:v>296.10000000000002</c:v>
                </c:pt>
                <c:pt idx="4865">
                  <c:v>296.10000000000002</c:v>
                </c:pt>
                <c:pt idx="4866">
                  <c:v>295.89999999999998</c:v>
                </c:pt>
                <c:pt idx="4867">
                  <c:v>295.89999999999998</c:v>
                </c:pt>
                <c:pt idx="4868">
                  <c:v>295.8</c:v>
                </c:pt>
                <c:pt idx="4869">
                  <c:v>295.7</c:v>
                </c:pt>
                <c:pt idx="4870">
                  <c:v>295.7</c:v>
                </c:pt>
                <c:pt idx="4871">
                  <c:v>295.60000000000002</c:v>
                </c:pt>
                <c:pt idx="4872">
                  <c:v>295.60000000000002</c:v>
                </c:pt>
                <c:pt idx="4873">
                  <c:v>295.5</c:v>
                </c:pt>
                <c:pt idx="4874">
                  <c:v>295.5</c:v>
                </c:pt>
                <c:pt idx="4875">
                  <c:v>295.5</c:v>
                </c:pt>
                <c:pt idx="4876">
                  <c:v>295.3</c:v>
                </c:pt>
                <c:pt idx="4877">
                  <c:v>295.3</c:v>
                </c:pt>
                <c:pt idx="4878">
                  <c:v>295.2</c:v>
                </c:pt>
                <c:pt idx="4879">
                  <c:v>295.10000000000002</c:v>
                </c:pt>
                <c:pt idx="4880">
                  <c:v>295</c:v>
                </c:pt>
                <c:pt idx="4881">
                  <c:v>295</c:v>
                </c:pt>
                <c:pt idx="4882">
                  <c:v>294.89999999999998</c:v>
                </c:pt>
                <c:pt idx="4883">
                  <c:v>294.8</c:v>
                </c:pt>
                <c:pt idx="4884">
                  <c:v>294.8</c:v>
                </c:pt>
                <c:pt idx="4885">
                  <c:v>294.7</c:v>
                </c:pt>
                <c:pt idx="4886">
                  <c:v>294.60000000000002</c:v>
                </c:pt>
                <c:pt idx="4887">
                  <c:v>294.60000000000002</c:v>
                </c:pt>
                <c:pt idx="4888">
                  <c:v>294.5</c:v>
                </c:pt>
                <c:pt idx="4889">
                  <c:v>294.39999999999998</c:v>
                </c:pt>
                <c:pt idx="4890">
                  <c:v>294.39999999999998</c:v>
                </c:pt>
                <c:pt idx="4891">
                  <c:v>294.3</c:v>
                </c:pt>
                <c:pt idx="4892">
                  <c:v>294.3</c:v>
                </c:pt>
                <c:pt idx="4893">
                  <c:v>294.2</c:v>
                </c:pt>
                <c:pt idx="4894">
                  <c:v>294.10000000000002</c:v>
                </c:pt>
                <c:pt idx="4895">
                  <c:v>294.10000000000002</c:v>
                </c:pt>
                <c:pt idx="4896">
                  <c:v>294</c:v>
                </c:pt>
                <c:pt idx="4897">
                  <c:v>293.89999999999998</c:v>
                </c:pt>
                <c:pt idx="4898">
                  <c:v>293.89999999999998</c:v>
                </c:pt>
                <c:pt idx="4899">
                  <c:v>293.89999999999998</c:v>
                </c:pt>
                <c:pt idx="4900">
                  <c:v>293.8</c:v>
                </c:pt>
                <c:pt idx="4901">
                  <c:v>293.7</c:v>
                </c:pt>
                <c:pt idx="4902">
                  <c:v>293.60000000000002</c:v>
                </c:pt>
                <c:pt idx="4903">
                  <c:v>293.60000000000002</c:v>
                </c:pt>
                <c:pt idx="4904">
                  <c:v>293.60000000000002</c:v>
                </c:pt>
                <c:pt idx="4905">
                  <c:v>293.5</c:v>
                </c:pt>
                <c:pt idx="4906">
                  <c:v>293.39999999999998</c:v>
                </c:pt>
                <c:pt idx="4907">
                  <c:v>293.3</c:v>
                </c:pt>
                <c:pt idx="4908">
                  <c:v>293.2</c:v>
                </c:pt>
                <c:pt idx="4909">
                  <c:v>293.2</c:v>
                </c:pt>
                <c:pt idx="4910">
                  <c:v>293.10000000000002</c:v>
                </c:pt>
                <c:pt idx="4911">
                  <c:v>293</c:v>
                </c:pt>
                <c:pt idx="4912">
                  <c:v>292.89999999999998</c:v>
                </c:pt>
                <c:pt idx="4913">
                  <c:v>292.89999999999998</c:v>
                </c:pt>
                <c:pt idx="4914">
                  <c:v>292.8</c:v>
                </c:pt>
                <c:pt idx="4915">
                  <c:v>292.8</c:v>
                </c:pt>
                <c:pt idx="4916">
                  <c:v>292.7</c:v>
                </c:pt>
                <c:pt idx="4917">
                  <c:v>292.60000000000002</c:v>
                </c:pt>
                <c:pt idx="4918">
                  <c:v>292.5</c:v>
                </c:pt>
                <c:pt idx="4919">
                  <c:v>292.5</c:v>
                </c:pt>
                <c:pt idx="4920">
                  <c:v>292.5</c:v>
                </c:pt>
                <c:pt idx="4921">
                  <c:v>292.39999999999998</c:v>
                </c:pt>
                <c:pt idx="4922">
                  <c:v>292.3</c:v>
                </c:pt>
                <c:pt idx="4923">
                  <c:v>292.2</c:v>
                </c:pt>
                <c:pt idx="4924">
                  <c:v>292.10000000000002</c:v>
                </c:pt>
                <c:pt idx="4925">
                  <c:v>292.10000000000002</c:v>
                </c:pt>
                <c:pt idx="4926">
                  <c:v>292.10000000000002</c:v>
                </c:pt>
                <c:pt idx="4927">
                  <c:v>292</c:v>
                </c:pt>
                <c:pt idx="4928">
                  <c:v>291.89999999999998</c:v>
                </c:pt>
                <c:pt idx="4929">
                  <c:v>291.8</c:v>
                </c:pt>
                <c:pt idx="4930">
                  <c:v>291.8</c:v>
                </c:pt>
                <c:pt idx="4931">
                  <c:v>291.7</c:v>
                </c:pt>
                <c:pt idx="4932">
                  <c:v>291.60000000000002</c:v>
                </c:pt>
                <c:pt idx="4933">
                  <c:v>291.5</c:v>
                </c:pt>
                <c:pt idx="4934">
                  <c:v>291.5</c:v>
                </c:pt>
                <c:pt idx="4935">
                  <c:v>291.5</c:v>
                </c:pt>
                <c:pt idx="4936">
                  <c:v>291.3</c:v>
                </c:pt>
                <c:pt idx="4937">
                  <c:v>291.3</c:v>
                </c:pt>
                <c:pt idx="4938">
                  <c:v>291.2</c:v>
                </c:pt>
                <c:pt idx="4939">
                  <c:v>291.2</c:v>
                </c:pt>
                <c:pt idx="4940">
                  <c:v>291.10000000000002</c:v>
                </c:pt>
                <c:pt idx="4941">
                  <c:v>291</c:v>
                </c:pt>
                <c:pt idx="4942">
                  <c:v>291</c:v>
                </c:pt>
                <c:pt idx="4943">
                  <c:v>290.89999999999998</c:v>
                </c:pt>
                <c:pt idx="4944">
                  <c:v>290.8</c:v>
                </c:pt>
                <c:pt idx="4945">
                  <c:v>290.8</c:v>
                </c:pt>
                <c:pt idx="4946">
                  <c:v>290.7</c:v>
                </c:pt>
                <c:pt idx="4947">
                  <c:v>290.7</c:v>
                </c:pt>
                <c:pt idx="4948">
                  <c:v>290.60000000000002</c:v>
                </c:pt>
                <c:pt idx="4949">
                  <c:v>290.5</c:v>
                </c:pt>
                <c:pt idx="4950">
                  <c:v>290.39999999999998</c:v>
                </c:pt>
                <c:pt idx="4951">
                  <c:v>290.39999999999998</c:v>
                </c:pt>
                <c:pt idx="4952">
                  <c:v>290.39999999999998</c:v>
                </c:pt>
                <c:pt idx="4953">
                  <c:v>290.2</c:v>
                </c:pt>
                <c:pt idx="4954">
                  <c:v>290.10000000000002</c:v>
                </c:pt>
                <c:pt idx="4955">
                  <c:v>290.10000000000002</c:v>
                </c:pt>
                <c:pt idx="4956">
                  <c:v>290.10000000000002</c:v>
                </c:pt>
                <c:pt idx="4957">
                  <c:v>290</c:v>
                </c:pt>
                <c:pt idx="4958">
                  <c:v>289.89999999999998</c:v>
                </c:pt>
                <c:pt idx="4959">
                  <c:v>289.89999999999998</c:v>
                </c:pt>
                <c:pt idx="4960">
                  <c:v>289.8</c:v>
                </c:pt>
                <c:pt idx="4961">
                  <c:v>289.8</c:v>
                </c:pt>
                <c:pt idx="4962">
                  <c:v>289.60000000000002</c:v>
                </c:pt>
                <c:pt idx="4963">
                  <c:v>289.5</c:v>
                </c:pt>
                <c:pt idx="4964">
                  <c:v>289.60000000000002</c:v>
                </c:pt>
                <c:pt idx="4965">
                  <c:v>289.5</c:v>
                </c:pt>
                <c:pt idx="4966">
                  <c:v>289.39999999999998</c:v>
                </c:pt>
                <c:pt idx="4967">
                  <c:v>289.3</c:v>
                </c:pt>
                <c:pt idx="4968">
                  <c:v>289.3</c:v>
                </c:pt>
                <c:pt idx="4969">
                  <c:v>289.2</c:v>
                </c:pt>
                <c:pt idx="4970">
                  <c:v>289.10000000000002</c:v>
                </c:pt>
                <c:pt idx="4971">
                  <c:v>289</c:v>
                </c:pt>
                <c:pt idx="4972">
                  <c:v>289</c:v>
                </c:pt>
                <c:pt idx="4973">
                  <c:v>289</c:v>
                </c:pt>
                <c:pt idx="4974">
                  <c:v>288.89999999999998</c:v>
                </c:pt>
                <c:pt idx="4975">
                  <c:v>288.7</c:v>
                </c:pt>
                <c:pt idx="4976">
                  <c:v>288.7</c:v>
                </c:pt>
                <c:pt idx="4977">
                  <c:v>288.60000000000002</c:v>
                </c:pt>
                <c:pt idx="4978">
                  <c:v>288.60000000000002</c:v>
                </c:pt>
                <c:pt idx="4979">
                  <c:v>288.60000000000002</c:v>
                </c:pt>
                <c:pt idx="4980">
                  <c:v>288.5</c:v>
                </c:pt>
                <c:pt idx="4981">
                  <c:v>288.3</c:v>
                </c:pt>
                <c:pt idx="4982">
                  <c:v>288.3</c:v>
                </c:pt>
                <c:pt idx="4983">
                  <c:v>288.3</c:v>
                </c:pt>
                <c:pt idx="4984">
                  <c:v>288.10000000000002</c:v>
                </c:pt>
                <c:pt idx="4985">
                  <c:v>288.10000000000002</c:v>
                </c:pt>
                <c:pt idx="4986">
                  <c:v>288</c:v>
                </c:pt>
                <c:pt idx="4987">
                  <c:v>288</c:v>
                </c:pt>
                <c:pt idx="4988">
                  <c:v>287.89999999999998</c:v>
                </c:pt>
                <c:pt idx="4989">
                  <c:v>287.8</c:v>
                </c:pt>
                <c:pt idx="4990">
                  <c:v>287.7</c:v>
                </c:pt>
                <c:pt idx="4991">
                  <c:v>287.60000000000002</c:v>
                </c:pt>
                <c:pt idx="4992">
                  <c:v>287.60000000000002</c:v>
                </c:pt>
                <c:pt idx="4993">
                  <c:v>287.60000000000002</c:v>
                </c:pt>
                <c:pt idx="4994">
                  <c:v>287.5</c:v>
                </c:pt>
                <c:pt idx="4995">
                  <c:v>287.39999999999998</c:v>
                </c:pt>
                <c:pt idx="4996">
                  <c:v>287.3</c:v>
                </c:pt>
                <c:pt idx="4997">
                  <c:v>287.3</c:v>
                </c:pt>
                <c:pt idx="4998">
                  <c:v>287.2</c:v>
                </c:pt>
                <c:pt idx="4999">
                  <c:v>287.2</c:v>
                </c:pt>
                <c:pt idx="5000">
                  <c:v>287.2</c:v>
                </c:pt>
                <c:pt idx="5001">
                  <c:v>287</c:v>
                </c:pt>
                <c:pt idx="5002">
                  <c:v>287</c:v>
                </c:pt>
                <c:pt idx="5003">
                  <c:v>286.89999999999998</c:v>
                </c:pt>
                <c:pt idx="5004">
                  <c:v>286.8</c:v>
                </c:pt>
                <c:pt idx="5005">
                  <c:v>286.7</c:v>
                </c:pt>
                <c:pt idx="5006">
                  <c:v>286.7</c:v>
                </c:pt>
                <c:pt idx="5007">
                  <c:v>286.60000000000002</c:v>
                </c:pt>
                <c:pt idx="5008">
                  <c:v>286.60000000000002</c:v>
                </c:pt>
                <c:pt idx="5009">
                  <c:v>286.5</c:v>
                </c:pt>
                <c:pt idx="5010">
                  <c:v>286.39999999999998</c:v>
                </c:pt>
                <c:pt idx="5011">
                  <c:v>286.39999999999998</c:v>
                </c:pt>
                <c:pt idx="5012">
                  <c:v>286.3</c:v>
                </c:pt>
                <c:pt idx="5013">
                  <c:v>286.3</c:v>
                </c:pt>
                <c:pt idx="5014">
                  <c:v>286.2</c:v>
                </c:pt>
                <c:pt idx="5015">
                  <c:v>286.10000000000002</c:v>
                </c:pt>
                <c:pt idx="5016">
                  <c:v>286.10000000000002</c:v>
                </c:pt>
                <c:pt idx="5017">
                  <c:v>286</c:v>
                </c:pt>
                <c:pt idx="5018">
                  <c:v>285.89999999999998</c:v>
                </c:pt>
                <c:pt idx="5019">
                  <c:v>285.8</c:v>
                </c:pt>
                <c:pt idx="5020">
                  <c:v>285.8</c:v>
                </c:pt>
                <c:pt idx="5021">
                  <c:v>285.7</c:v>
                </c:pt>
                <c:pt idx="5022">
                  <c:v>285.7</c:v>
                </c:pt>
                <c:pt idx="5023">
                  <c:v>285.5</c:v>
                </c:pt>
                <c:pt idx="5024">
                  <c:v>285.5</c:v>
                </c:pt>
                <c:pt idx="5025">
                  <c:v>285.39999999999998</c:v>
                </c:pt>
                <c:pt idx="5026">
                  <c:v>285.39999999999998</c:v>
                </c:pt>
                <c:pt idx="5027">
                  <c:v>285.3</c:v>
                </c:pt>
                <c:pt idx="5028">
                  <c:v>285.2</c:v>
                </c:pt>
                <c:pt idx="5029">
                  <c:v>285.2</c:v>
                </c:pt>
                <c:pt idx="5030">
                  <c:v>285.2</c:v>
                </c:pt>
                <c:pt idx="5031">
                  <c:v>285.10000000000002</c:v>
                </c:pt>
                <c:pt idx="5032">
                  <c:v>285</c:v>
                </c:pt>
                <c:pt idx="5033">
                  <c:v>284.8</c:v>
                </c:pt>
                <c:pt idx="5034">
                  <c:v>284.8</c:v>
                </c:pt>
                <c:pt idx="5035">
                  <c:v>284.7</c:v>
                </c:pt>
                <c:pt idx="5036">
                  <c:v>284.60000000000002</c:v>
                </c:pt>
                <c:pt idx="5037">
                  <c:v>284.60000000000002</c:v>
                </c:pt>
                <c:pt idx="5038">
                  <c:v>284.39999999999998</c:v>
                </c:pt>
                <c:pt idx="5039">
                  <c:v>284.39999999999998</c:v>
                </c:pt>
                <c:pt idx="5040">
                  <c:v>284.39999999999998</c:v>
                </c:pt>
                <c:pt idx="5041">
                  <c:v>284.39999999999998</c:v>
                </c:pt>
                <c:pt idx="5042">
                  <c:v>284.3</c:v>
                </c:pt>
                <c:pt idx="5043">
                  <c:v>284.3</c:v>
                </c:pt>
                <c:pt idx="5044">
                  <c:v>284.10000000000002</c:v>
                </c:pt>
                <c:pt idx="5045">
                  <c:v>284.10000000000002</c:v>
                </c:pt>
                <c:pt idx="5046">
                  <c:v>284</c:v>
                </c:pt>
                <c:pt idx="5047">
                  <c:v>283.89999999999998</c:v>
                </c:pt>
                <c:pt idx="5048">
                  <c:v>283.8</c:v>
                </c:pt>
                <c:pt idx="5049">
                  <c:v>283.8</c:v>
                </c:pt>
                <c:pt idx="5050">
                  <c:v>283.7</c:v>
                </c:pt>
                <c:pt idx="5051">
                  <c:v>283.60000000000002</c:v>
                </c:pt>
                <c:pt idx="5052">
                  <c:v>283.60000000000002</c:v>
                </c:pt>
                <c:pt idx="5053">
                  <c:v>283.5</c:v>
                </c:pt>
                <c:pt idx="5054">
                  <c:v>283.39999999999998</c:v>
                </c:pt>
                <c:pt idx="5055">
                  <c:v>283.39999999999998</c:v>
                </c:pt>
                <c:pt idx="5056">
                  <c:v>283.39999999999998</c:v>
                </c:pt>
                <c:pt idx="5057">
                  <c:v>283.2</c:v>
                </c:pt>
                <c:pt idx="5058">
                  <c:v>283.10000000000002</c:v>
                </c:pt>
                <c:pt idx="5059">
                  <c:v>283.10000000000002</c:v>
                </c:pt>
                <c:pt idx="5060">
                  <c:v>283.10000000000002</c:v>
                </c:pt>
                <c:pt idx="5061">
                  <c:v>282.89999999999998</c:v>
                </c:pt>
                <c:pt idx="5062">
                  <c:v>282.89999999999998</c:v>
                </c:pt>
                <c:pt idx="5063">
                  <c:v>282.8</c:v>
                </c:pt>
                <c:pt idx="5064">
                  <c:v>282.7</c:v>
                </c:pt>
                <c:pt idx="5065">
                  <c:v>282.7</c:v>
                </c:pt>
                <c:pt idx="5066">
                  <c:v>282.7</c:v>
                </c:pt>
                <c:pt idx="5067">
                  <c:v>282.60000000000002</c:v>
                </c:pt>
                <c:pt idx="5068">
                  <c:v>282.5</c:v>
                </c:pt>
                <c:pt idx="5069">
                  <c:v>282.39999999999998</c:v>
                </c:pt>
                <c:pt idx="5070">
                  <c:v>282.3</c:v>
                </c:pt>
                <c:pt idx="5071">
                  <c:v>282.3</c:v>
                </c:pt>
                <c:pt idx="5072">
                  <c:v>282.10000000000002</c:v>
                </c:pt>
                <c:pt idx="5073">
                  <c:v>282.10000000000002</c:v>
                </c:pt>
                <c:pt idx="5074">
                  <c:v>282</c:v>
                </c:pt>
                <c:pt idx="5075">
                  <c:v>282</c:v>
                </c:pt>
                <c:pt idx="5076">
                  <c:v>282</c:v>
                </c:pt>
                <c:pt idx="5077">
                  <c:v>281.89999999999998</c:v>
                </c:pt>
                <c:pt idx="5078">
                  <c:v>281.7</c:v>
                </c:pt>
                <c:pt idx="5079">
                  <c:v>281.7</c:v>
                </c:pt>
                <c:pt idx="5080">
                  <c:v>281.7</c:v>
                </c:pt>
                <c:pt idx="5081">
                  <c:v>281.60000000000002</c:v>
                </c:pt>
                <c:pt idx="5082">
                  <c:v>281.5</c:v>
                </c:pt>
                <c:pt idx="5083">
                  <c:v>281.5</c:v>
                </c:pt>
                <c:pt idx="5084">
                  <c:v>281.39999999999998</c:v>
                </c:pt>
                <c:pt idx="5085">
                  <c:v>281.3</c:v>
                </c:pt>
                <c:pt idx="5086">
                  <c:v>281.3</c:v>
                </c:pt>
                <c:pt idx="5087">
                  <c:v>281.2</c:v>
                </c:pt>
                <c:pt idx="5088">
                  <c:v>281.10000000000002</c:v>
                </c:pt>
                <c:pt idx="5089">
                  <c:v>281.10000000000002</c:v>
                </c:pt>
                <c:pt idx="5090">
                  <c:v>280.89999999999998</c:v>
                </c:pt>
                <c:pt idx="5091">
                  <c:v>280.89999999999998</c:v>
                </c:pt>
                <c:pt idx="5092">
                  <c:v>280.8</c:v>
                </c:pt>
                <c:pt idx="5093">
                  <c:v>280.8</c:v>
                </c:pt>
                <c:pt idx="5094">
                  <c:v>280.7</c:v>
                </c:pt>
                <c:pt idx="5095">
                  <c:v>280.60000000000002</c:v>
                </c:pt>
                <c:pt idx="5096">
                  <c:v>280.60000000000002</c:v>
                </c:pt>
                <c:pt idx="5097">
                  <c:v>280.5</c:v>
                </c:pt>
                <c:pt idx="5098">
                  <c:v>280.5</c:v>
                </c:pt>
                <c:pt idx="5099">
                  <c:v>280.3</c:v>
                </c:pt>
                <c:pt idx="5100">
                  <c:v>280.3</c:v>
                </c:pt>
                <c:pt idx="5101">
                  <c:v>280.3</c:v>
                </c:pt>
                <c:pt idx="5102">
                  <c:v>280.10000000000002</c:v>
                </c:pt>
                <c:pt idx="5103">
                  <c:v>280.10000000000002</c:v>
                </c:pt>
                <c:pt idx="5104">
                  <c:v>280</c:v>
                </c:pt>
                <c:pt idx="5105">
                  <c:v>280</c:v>
                </c:pt>
                <c:pt idx="5106">
                  <c:v>279.89999999999998</c:v>
                </c:pt>
                <c:pt idx="5107">
                  <c:v>279.89999999999998</c:v>
                </c:pt>
                <c:pt idx="5108">
                  <c:v>279.8</c:v>
                </c:pt>
                <c:pt idx="5109">
                  <c:v>279.7</c:v>
                </c:pt>
                <c:pt idx="5110">
                  <c:v>279.60000000000002</c:v>
                </c:pt>
                <c:pt idx="5111">
                  <c:v>279.5</c:v>
                </c:pt>
                <c:pt idx="5112">
                  <c:v>279.5</c:v>
                </c:pt>
                <c:pt idx="5113">
                  <c:v>279.39999999999998</c:v>
                </c:pt>
                <c:pt idx="5114">
                  <c:v>279.39999999999998</c:v>
                </c:pt>
                <c:pt idx="5115">
                  <c:v>279.2</c:v>
                </c:pt>
                <c:pt idx="5116">
                  <c:v>279.2</c:v>
                </c:pt>
                <c:pt idx="5117">
                  <c:v>279.2</c:v>
                </c:pt>
                <c:pt idx="5118">
                  <c:v>279.2</c:v>
                </c:pt>
                <c:pt idx="5119">
                  <c:v>279.10000000000002</c:v>
                </c:pt>
                <c:pt idx="5120">
                  <c:v>279</c:v>
                </c:pt>
                <c:pt idx="5121">
                  <c:v>278.8</c:v>
                </c:pt>
                <c:pt idx="5122">
                  <c:v>278.8</c:v>
                </c:pt>
                <c:pt idx="5123">
                  <c:v>278.8</c:v>
                </c:pt>
                <c:pt idx="5124">
                  <c:v>278.7</c:v>
                </c:pt>
                <c:pt idx="5125">
                  <c:v>278.60000000000002</c:v>
                </c:pt>
                <c:pt idx="5126">
                  <c:v>278.60000000000002</c:v>
                </c:pt>
                <c:pt idx="5127">
                  <c:v>278.5</c:v>
                </c:pt>
                <c:pt idx="5128">
                  <c:v>278.39999999999998</c:v>
                </c:pt>
                <c:pt idx="5129">
                  <c:v>278.39999999999998</c:v>
                </c:pt>
                <c:pt idx="5130">
                  <c:v>278.3</c:v>
                </c:pt>
                <c:pt idx="5131">
                  <c:v>278.3</c:v>
                </c:pt>
                <c:pt idx="5132">
                  <c:v>278.2</c:v>
                </c:pt>
                <c:pt idx="5133">
                  <c:v>278.2</c:v>
                </c:pt>
                <c:pt idx="5134">
                  <c:v>278</c:v>
                </c:pt>
                <c:pt idx="5135">
                  <c:v>278</c:v>
                </c:pt>
                <c:pt idx="5136">
                  <c:v>277.89999999999998</c:v>
                </c:pt>
                <c:pt idx="5137">
                  <c:v>277.8</c:v>
                </c:pt>
                <c:pt idx="5138">
                  <c:v>277.8</c:v>
                </c:pt>
                <c:pt idx="5139">
                  <c:v>277.7</c:v>
                </c:pt>
                <c:pt idx="5140">
                  <c:v>277.5</c:v>
                </c:pt>
                <c:pt idx="5141">
                  <c:v>277.5</c:v>
                </c:pt>
                <c:pt idx="5142">
                  <c:v>277.39999999999998</c:v>
                </c:pt>
                <c:pt idx="5143">
                  <c:v>277.39999999999998</c:v>
                </c:pt>
                <c:pt idx="5144">
                  <c:v>277.39999999999998</c:v>
                </c:pt>
                <c:pt idx="5145">
                  <c:v>277.3</c:v>
                </c:pt>
                <c:pt idx="5146">
                  <c:v>277.2</c:v>
                </c:pt>
                <c:pt idx="5147">
                  <c:v>277.10000000000002</c:v>
                </c:pt>
                <c:pt idx="5148">
                  <c:v>277.10000000000002</c:v>
                </c:pt>
                <c:pt idx="5149">
                  <c:v>277</c:v>
                </c:pt>
                <c:pt idx="5150">
                  <c:v>276.89999999999998</c:v>
                </c:pt>
                <c:pt idx="5151">
                  <c:v>276.89999999999998</c:v>
                </c:pt>
                <c:pt idx="5152">
                  <c:v>276.8</c:v>
                </c:pt>
                <c:pt idx="5153">
                  <c:v>276.8</c:v>
                </c:pt>
                <c:pt idx="5154">
                  <c:v>276.7</c:v>
                </c:pt>
                <c:pt idx="5155">
                  <c:v>276.60000000000002</c:v>
                </c:pt>
                <c:pt idx="5156">
                  <c:v>276.60000000000002</c:v>
                </c:pt>
                <c:pt idx="5157">
                  <c:v>276.5</c:v>
                </c:pt>
                <c:pt idx="5158">
                  <c:v>276.39999999999998</c:v>
                </c:pt>
                <c:pt idx="5159">
                  <c:v>276.39999999999998</c:v>
                </c:pt>
                <c:pt idx="5160">
                  <c:v>276.2</c:v>
                </c:pt>
                <c:pt idx="5161">
                  <c:v>276.2</c:v>
                </c:pt>
                <c:pt idx="5162">
                  <c:v>276.10000000000002</c:v>
                </c:pt>
                <c:pt idx="5163">
                  <c:v>276</c:v>
                </c:pt>
                <c:pt idx="5164">
                  <c:v>276</c:v>
                </c:pt>
                <c:pt idx="5165">
                  <c:v>275.89999999999998</c:v>
                </c:pt>
                <c:pt idx="5166">
                  <c:v>275.89999999999998</c:v>
                </c:pt>
                <c:pt idx="5167">
                  <c:v>275.7</c:v>
                </c:pt>
                <c:pt idx="5168">
                  <c:v>275.7</c:v>
                </c:pt>
                <c:pt idx="5169">
                  <c:v>275.7</c:v>
                </c:pt>
                <c:pt idx="5170">
                  <c:v>275.7</c:v>
                </c:pt>
                <c:pt idx="5171">
                  <c:v>275.5</c:v>
                </c:pt>
                <c:pt idx="5172">
                  <c:v>275.39999999999998</c:v>
                </c:pt>
                <c:pt idx="5173">
                  <c:v>275.39999999999998</c:v>
                </c:pt>
                <c:pt idx="5174">
                  <c:v>275.3</c:v>
                </c:pt>
                <c:pt idx="5175">
                  <c:v>275.2</c:v>
                </c:pt>
                <c:pt idx="5176">
                  <c:v>275.10000000000002</c:v>
                </c:pt>
                <c:pt idx="5177">
                  <c:v>275.10000000000002</c:v>
                </c:pt>
                <c:pt idx="5178">
                  <c:v>275</c:v>
                </c:pt>
                <c:pt idx="5179">
                  <c:v>275</c:v>
                </c:pt>
                <c:pt idx="5180">
                  <c:v>275</c:v>
                </c:pt>
                <c:pt idx="5181">
                  <c:v>274.89999999999998</c:v>
                </c:pt>
                <c:pt idx="5182">
                  <c:v>274.8</c:v>
                </c:pt>
                <c:pt idx="5183">
                  <c:v>274.7</c:v>
                </c:pt>
                <c:pt idx="5184">
                  <c:v>274.60000000000002</c:v>
                </c:pt>
                <c:pt idx="5185">
                  <c:v>274.60000000000002</c:v>
                </c:pt>
                <c:pt idx="5186">
                  <c:v>274.5</c:v>
                </c:pt>
                <c:pt idx="5187">
                  <c:v>274.39999999999998</c:v>
                </c:pt>
                <c:pt idx="5188">
                  <c:v>274.3</c:v>
                </c:pt>
                <c:pt idx="5189">
                  <c:v>274.3</c:v>
                </c:pt>
                <c:pt idx="5190">
                  <c:v>274.3</c:v>
                </c:pt>
                <c:pt idx="5191">
                  <c:v>274.2</c:v>
                </c:pt>
                <c:pt idx="5192">
                  <c:v>274.10000000000002</c:v>
                </c:pt>
                <c:pt idx="5193">
                  <c:v>274</c:v>
                </c:pt>
                <c:pt idx="5194">
                  <c:v>274</c:v>
                </c:pt>
                <c:pt idx="5195">
                  <c:v>273.89999999999998</c:v>
                </c:pt>
                <c:pt idx="5196">
                  <c:v>273.89999999999998</c:v>
                </c:pt>
                <c:pt idx="5197">
                  <c:v>273.8</c:v>
                </c:pt>
                <c:pt idx="5198">
                  <c:v>273.7</c:v>
                </c:pt>
                <c:pt idx="5199">
                  <c:v>273.7</c:v>
                </c:pt>
                <c:pt idx="5200">
                  <c:v>273.60000000000002</c:v>
                </c:pt>
                <c:pt idx="5201">
                  <c:v>273.60000000000002</c:v>
                </c:pt>
                <c:pt idx="5202">
                  <c:v>273.39999999999998</c:v>
                </c:pt>
                <c:pt idx="5203">
                  <c:v>273.39999999999998</c:v>
                </c:pt>
                <c:pt idx="5204">
                  <c:v>273.3</c:v>
                </c:pt>
                <c:pt idx="5205">
                  <c:v>273.3</c:v>
                </c:pt>
                <c:pt idx="5206">
                  <c:v>273.2</c:v>
                </c:pt>
                <c:pt idx="5207">
                  <c:v>273.10000000000002</c:v>
                </c:pt>
                <c:pt idx="5208">
                  <c:v>273.10000000000002</c:v>
                </c:pt>
                <c:pt idx="5209">
                  <c:v>272.89999999999998</c:v>
                </c:pt>
                <c:pt idx="5210">
                  <c:v>272.89999999999998</c:v>
                </c:pt>
                <c:pt idx="5211">
                  <c:v>272.8</c:v>
                </c:pt>
                <c:pt idx="5212">
                  <c:v>272.8</c:v>
                </c:pt>
                <c:pt idx="5213">
                  <c:v>272.60000000000002</c:v>
                </c:pt>
                <c:pt idx="5214">
                  <c:v>272.60000000000002</c:v>
                </c:pt>
                <c:pt idx="5215">
                  <c:v>272.5</c:v>
                </c:pt>
                <c:pt idx="5216">
                  <c:v>272.5</c:v>
                </c:pt>
                <c:pt idx="5217">
                  <c:v>272.39999999999998</c:v>
                </c:pt>
                <c:pt idx="5218">
                  <c:v>272.3</c:v>
                </c:pt>
                <c:pt idx="5219">
                  <c:v>272.2</c:v>
                </c:pt>
                <c:pt idx="5220">
                  <c:v>272.2</c:v>
                </c:pt>
                <c:pt idx="5221">
                  <c:v>272.2</c:v>
                </c:pt>
                <c:pt idx="5222">
                  <c:v>272.10000000000002</c:v>
                </c:pt>
                <c:pt idx="5223">
                  <c:v>272</c:v>
                </c:pt>
                <c:pt idx="5224">
                  <c:v>272</c:v>
                </c:pt>
                <c:pt idx="5225">
                  <c:v>271.89999999999998</c:v>
                </c:pt>
                <c:pt idx="5226">
                  <c:v>271.8</c:v>
                </c:pt>
                <c:pt idx="5227">
                  <c:v>271.8</c:v>
                </c:pt>
                <c:pt idx="5228">
                  <c:v>271.7</c:v>
                </c:pt>
                <c:pt idx="5229">
                  <c:v>271.7</c:v>
                </c:pt>
                <c:pt idx="5230">
                  <c:v>271.60000000000002</c:v>
                </c:pt>
                <c:pt idx="5231">
                  <c:v>271.5</c:v>
                </c:pt>
                <c:pt idx="5232">
                  <c:v>271.39999999999998</c:v>
                </c:pt>
                <c:pt idx="5233">
                  <c:v>271.39999999999998</c:v>
                </c:pt>
                <c:pt idx="5234">
                  <c:v>271.39999999999998</c:v>
                </c:pt>
                <c:pt idx="5235">
                  <c:v>271.3</c:v>
                </c:pt>
                <c:pt idx="5236">
                  <c:v>271.3</c:v>
                </c:pt>
                <c:pt idx="5237">
                  <c:v>271.10000000000002</c:v>
                </c:pt>
                <c:pt idx="5238">
                  <c:v>271.10000000000002</c:v>
                </c:pt>
                <c:pt idx="5239">
                  <c:v>271</c:v>
                </c:pt>
                <c:pt idx="5240">
                  <c:v>270.89999999999998</c:v>
                </c:pt>
                <c:pt idx="5241">
                  <c:v>270.8</c:v>
                </c:pt>
                <c:pt idx="5242">
                  <c:v>270.8</c:v>
                </c:pt>
                <c:pt idx="5243">
                  <c:v>270.7</c:v>
                </c:pt>
                <c:pt idx="5244">
                  <c:v>270.7</c:v>
                </c:pt>
                <c:pt idx="5245">
                  <c:v>270.60000000000002</c:v>
                </c:pt>
                <c:pt idx="5246">
                  <c:v>270.5</c:v>
                </c:pt>
                <c:pt idx="5247">
                  <c:v>270.39999999999998</c:v>
                </c:pt>
                <c:pt idx="5248">
                  <c:v>270.39999999999998</c:v>
                </c:pt>
                <c:pt idx="5249">
                  <c:v>270.3</c:v>
                </c:pt>
                <c:pt idx="5250">
                  <c:v>270.3</c:v>
                </c:pt>
                <c:pt idx="5251">
                  <c:v>270.2</c:v>
                </c:pt>
                <c:pt idx="5252">
                  <c:v>270.2</c:v>
                </c:pt>
                <c:pt idx="5253">
                  <c:v>270</c:v>
                </c:pt>
                <c:pt idx="5254">
                  <c:v>270</c:v>
                </c:pt>
                <c:pt idx="5255">
                  <c:v>270</c:v>
                </c:pt>
                <c:pt idx="5256">
                  <c:v>269.89999999999998</c:v>
                </c:pt>
                <c:pt idx="5257">
                  <c:v>269.7</c:v>
                </c:pt>
                <c:pt idx="5258">
                  <c:v>269.7</c:v>
                </c:pt>
                <c:pt idx="5259">
                  <c:v>269.7</c:v>
                </c:pt>
                <c:pt idx="5260">
                  <c:v>269.60000000000002</c:v>
                </c:pt>
                <c:pt idx="5261">
                  <c:v>269.5</c:v>
                </c:pt>
                <c:pt idx="5262">
                  <c:v>269.39999999999998</c:v>
                </c:pt>
                <c:pt idx="5263">
                  <c:v>269.39999999999998</c:v>
                </c:pt>
                <c:pt idx="5264">
                  <c:v>269.3</c:v>
                </c:pt>
                <c:pt idx="5265">
                  <c:v>269.3</c:v>
                </c:pt>
                <c:pt idx="5266">
                  <c:v>269.10000000000002</c:v>
                </c:pt>
                <c:pt idx="5267">
                  <c:v>269.10000000000002</c:v>
                </c:pt>
                <c:pt idx="5268">
                  <c:v>269</c:v>
                </c:pt>
                <c:pt idx="5269">
                  <c:v>269</c:v>
                </c:pt>
                <c:pt idx="5270">
                  <c:v>268.89999999999998</c:v>
                </c:pt>
                <c:pt idx="5271">
                  <c:v>268.8</c:v>
                </c:pt>
                <c:pt idx="5272">
                  <c:v>268.8</c:v>
                </c:pt>
                <c:pt idx="5273">
                  <c:v>268.7</c:v>
                </c:pt>
                <c:pt idx="5274">
                  <c:v>268.7</c:v>
                </c:pt>
                <c:pt idx="5275">
                  <c:v>268.60000000000002</c:v>
                </c:pt>
                <c:pt idx="5276">
                  <c:v>268.5</c:v>
                </c:pt>
                <c:pt idx="5277">
                  <c:v>268.39999999999998</c:v>
                </c:pt>
                <c:pt idx="5278">
                  <c:v>268.39999999999998</c:v>
                </c:pt>
                <c:pt idx="5279">
                  <c:v>268.3</c:v>
                </c:pt>
                <c:pt idx="5280">
                  <c:v>268.2</c:v>
                </c:pt>
                <c:pt idx="5281">
                  <c:v>268.2</c:v>
                </c:pt>
                <c:pt idx="5282">
                  <c:v>268.10000000000002</c:v>
                </c:pt>
                <c:pt idx="5283">
                  <c:v>268</c:v>
                </c:pt>
                <c:pt idx="5284">
                  <c:v>268</c:v>
                </c:pt>
                <c:pt idx="5285">
                  <c:v>267.89999999999998</c:v>
                </c:pt>
                <c:pt idx="5286">
                  <c:v>267.8</c:v>
                </c:pt>
                <c:pt idx="5287">
                  <c:v>267.7</c:v>
                </c:pt>
                <c:pt idx="5288">
                  <c:v>267.60000000000002</c:v>
                </c:pt>
                <c:pt idx="5289">
                  <c:v>267.60000000000002</c:v>
                </c:pt>
                <c:pt idx="5290">
                  <c:v>267.60000000000002</c:v>
                </c:pt>
                <c:pt idx="5291">
                  <c:v>267.5</c:v>
                </c:pt>
                <c:pt idx="5292">
                  <c:v>267.39999999999998</c:v>
                </c:pt>
                <c:pt idx="5293">
                  <c:v>267.3</c:v>
                </c:pt>
                <c:pt idx="5294">
                  <c:v>267.3</c:v>
                </c:pt>
                <c:pt idx="5295">
                  <c:v>267.3</c:v>
                </c:pt>
                <c:pt idx="5296">
                  <c:v>267.10000000000002</c:v>
                </c:pt>
                <c:pt idx="5297">
                  <c:v>267.10000000000002</c:v>
                </c:pt>
                <c:pt idx="5298">
                  <c:v>267</c:v>
                </c:pt>
                <c:pt idx="5299">
                  <c:v>267</c:v>
                </c:pt>
                <c:pt idx="5300">
                  <c:v>266.89999999999998</c:v>
                </c:pt>
                <c:pt idx="5301">
                  <c:v>266.8</c:v>
                </c:pt>
                <c:pt idx="5302">
                  <c:v>266.8</c:v>
                </c:pt>
                <c:pt idx="5303">
                  <c:v>266.7</c:v>
                </c:pt>
                <c:pt idx="5304">
                  <c:v>266.60000000000002</c:v>
                </c:pt>
                <c:pt idx="5305">
                  <c:v>266.60000000000002</c:v>
                </c:pt>
                <c:pt idx="5306">
                  <c:v>266.5</c:v>
                </c:pt>
                <c:pt idx="5307">
                  <c:v>266.5</c:v>
                </c:pt>
                <c:pt idx="5308">
                  <c:v>266.39999999999998</c:v>
                </c:pt>
                <c:pt idx="5309">
                  <c:v>266.2</c:v>
                </c:pt>
                <c:pt idx="5310">
                  <c:v>266.2</c:v>
                </c:pt>
                <c:pt idx="5311">
                  <c:v>266.2</c:v>
                </c:pt>
                <c:pt idx="5312">
                  <c:v>266.10000000000002</c:v>
                </c:pt>
                <c:pt idx="5313">
                  <c:v>266.10000000000002</c:v>
                </c:pt>
                <c:pt idx="5314">
                  <c:v>265.89999999999998</c:v>
                </c:pt>
                <c:pt idx="5315">
                  <c:v>265.89999999999998</c:v>
                </c:pt>
                <c:pt idx="5316">
                  <c:v>265.89999999999998</c:v>
                </c:pt>
                <c:pt idx="5317">
                  <c:v>265.8</c:v>
                </c:pt>
                <c:pt idx="5318">
                  <c:v>265.8</c:v>
                </c:pt>
                <c:pt idx="5319">
                  <c:v>265.60000000000002</c:v>
                </c:pt>
                <c:pt idx="5320">
                  <c:v>265.5</c:v>
                </c:pt>
                <c:pt idx="5321">
                  <c:v>265.5</c:v>
                </c:pt>
                <c:pt idx="5322">
                  <c:v>265.39999999999998</c:v>
                </c:pt>
                <c:pt idx="5323">
                  <c:v>265.39999999999998</c:v>
                </c:pt>
                <c:pt idx="5324">
                  <c:v>265.3</c:v>
                </c:pt>
                <c:pt idx="5325">
                  <c:v>265.3</c:v>
                </c:pt>
                <c:pt idx="5326">
                  <c:v>265.2</c:v>
                </c:pt>
                <c:pt idx="5327">
                  <c:v>265.10000000000002</c:v>
                </c:pt>
                <c:pt idx="5328">
                  <c:v>265</c:v>
                </c:pt>
                <c:pt idx="5329">
                  <c:v>265</c:v>
                </c:pt>
                <c:pt idx="5330">
                  <c:v>264.89999999999998</c:v>
                </c:pt>
                <c:pt idx="5331">
                  <c:v>264.8</c:v>
                </c:pt>
                <c:pt idx="5332">
                  <c:v>264.8</c:v>
                </c:pt>
                <c:pt idx="5333">
                  <c:v>264.7</c:v>
                </c:pt>
                <c:pt idx="5334">
                  <c:v>264.7</c:v>
                </c:pt>
                <c:pt idx="5335">
                  <c:v>264.5</c:v>
                </c:pt>
                <c:pt idx="5336">
                  <c:v>264.5</c:v>
                </c:pt>
                <c:pt idx="5337">
                  <c:v>264.5</c:v>
                </c:pt>
                <c:pt idx="5338">
                  <c:v>264.39999999999998</c:v>
                </c:pt>
                <c:pt idx="5339">
                  <c:v>264.3</c:v>
                </c:pt>
                <c:pt idx="5340">
                  <c:v>264.3</c:v>
                </c:pt>
                <c:pt idx="5341">
                  <c:v>264.10000000000002</c:v>
                </c:pt>
                <c:pt idx="5342">
                  <c:v>264.10000000000002</c:v>
                </c:pt>
                <c:pt idx="5343">
                  <c:v>264.10000000000002</c:v>
                </c:pt>
                <c:pt idx="5344">
                  <c:v>264</c:v>
                </c:pt>
                <c:pt idx="5345">
                  <c:v>263.89999999999998</c:v>
                </c:pt>
                <c:pt idx="5346">
                  <c:v>263.8</c:v>
                </c:pt>
                <c:pt idx="5347">
                  <c:v>263.8</c:v>
                </c:pt>
                <c:pt idx="5348">
                  <c:v>263.7</c:v>
                </c:pt>
                <c:pt idx="5349">
                  <c:v>263.60000000000002</c:v>
                </c:pt>
                <c:pt idx="5350">
                  <c:v>263.60000000000002</c:v>
                </c:pt>
                <c:pt idx="5351">
                  <c:v>263.5</c:v>
                </c:pt>
                <c:pt idx="5352">
                  <c:v>263.5</c:v>
                </c:pt>
                <c:pt idx="5353">
                  <c:v>263.39999999999998</c:v>
                </c:pt>
                <c:pt idx="5354">
                  <c:v>263.3</c:v>
                </c:pt>
                <c:pt idx="5355">
                  <c:v>263.3</c:v>
                </c:pt>
                <c:pt idx="5356">
                  <c:v>263.3</c:v>
                </c:pt>
                <c:pt idx="5357">
                  <c:v>263.10000000000002</c:v>
                </c:pt>
                <c:pt idx="5358">
                  <c:v>263.10000000000002</c:v>
                </c:pt>
                <c:pt idx="5359">
                  <c:v>263</c:v>
                </c:pt>
                <c:pt idx="5360">
                  <c:v>263</c:v>
                </c:pt>
                <c:pt idx="5361">
                  <c:v>262.8</c:v>
                </c:pt>
                <c:pt idx="5362">
                  <c:v>262.8</c:v>
                </c:pt>
                <c:pt idx="5363">
                  <c:v>262.7</c:v>
                </c:pt>
                <c:pt idx="5364">
                  <c:v>262.7</c:v>
                </c:pt>
                <c:pt idx="5365">
                  <c:v>262.60000000000002</c:v>
                </c:pt>
                <c:pt idx="5366">
                  <c:v>262.5</c:v>
                </c:pt>
                <c:pt idx="5367">
                  <c:v>262.5</c:v>
                </c:pt>
                <c:pt idx="5368">
                  <c:v>262.39999999999998</c:v>
                </c:pt>
                <c:pt idx="5369">
                  <c:v>262.39999999999998</c:v>
                </c:pt>
                <c:pt idx="5370">
                  <c:v>262.39999999999998</c:v>
                </c:pt>
                <c:pt idx="5371">
                  <c:v>262.3</c:v>
                </c:pt>
                <c:pt idx="5372">
                  <c:v>262.2</c:v>
                </c:pt>
                <c:pt idx="5373">
                  <c:v>262.10000000000002</c:v>
                </c:pt>
                <c:pt idx="5374">
                  <c:v>262</c:v>
                </c:pt>
                <c:pt idx="5375">
                  <c:v>262</c:v>
                </c:pt>
                <c:pt idx="5376">
                  <c:v>261.89999999999998</c:v>
                </c:pt>
                <c:pt idx="5377">
                  <c:v>261.8</c:v>
                </c:pt>
                <c:pt idx="5378">
                  <c:v>261.8</c:v>
                </c:pt>
                <c:pt idx="5379">
                  <c:v>261.7</c:v>
                </c:pt>
                <c:pt idx="5380">
                  <c:v>261.7</c:v>
                </c:pt>
                <c:pt idx="5381">
                  <c:v>261.60000000000002</c:v>
                </c:pt>
                <c:pt idx="5382">
                  <c:v>261.5</c:v>
                </c:pt>
                <c:pt idx="5383">
                  <c:v>261.5</c:v>
                </c:pt>
                <c:pt idx="5384">
                  <c:v>261.39999999999998</c:v>
                </c:pt>
                <c:pt idx="5385">
                  <c:v>261.3</c:v>
                </c:pt>
                <c:pt idx="5386">
                  <c:v>261.3</c:v>
                </c:pt>
                <c:pt idx="5387">
                  <c:v>261.2</c:v>
                </c:pt>
                <c:pt idx="5388">
                  <c:v>261.2</c:v>
                </c:pt>
                <c:pt idx="5389">
                  <c:v>261.10000000000002</c:v>
                </c:pt>
                <c:pt idx="5390">
                  <c:v>261</c:v>
                </c:pt>
                <c:pt idx="5391">
                  <c:v>261</c:v>
                </c:pt>
                <c:pt idx="5392">
                  <c:v>261</c:v>
                </c:pt>
                <c:pt idx="5393">
                  <c:v>260.8</c:v>
                </c:pt>
                <c:pt idx="5394">
                  <c:v>260.7</c:v>
                </c:pt>
                <c:pt idx="5395">
                  <c:v>260.7</c:v>
                </c:pt>
                <c:pt idx="5396">
                  <c:v>260.7</c:v>
                </c:pt>
                <c:pt idx="5397">
                  <c:v>260.5</c:v>
                </c:pt>
                <c:pt idx="5398">
                  <c:v>260.5</c:v>
                </c:pt>
                <c:pt idx="5399">
                  <c:v>260.5</c:v>
                </c:pt>
                <c:pt idx="5400">
                  <c:v>260.39999999999998</c:v>
                </c:pt>
                <c:pt idx="5401">
                  <c:v>260.3</c:v>
                </c:pt>
                <c:pt idx="5402">
                  <c:v>260.3</c:v>
                </c:pt>
                <c:pt idx="5403">
                  <c:v>260.2</c:v>
                </c:pt>
                <c:pt idx="5404">
                  <c:v>260.2</c:v>
                </c:pt>
                <c:pt idx="5405">
                  <c:v>260.10000000000002</c:v>
                </c:pt>
                <c:pt idx="5406">
                  <c:v>260.10000000000002</c:v>
                </c:pt>
                <c:pt idx="5407">
                  <c:v>259.89999999999998</c:v>
                </c:pt>
                <c:pt idx="5408">
                  <c:v>259.89999999999998</c:v>
                </c:pt>
                <c:pt idx="5409">
                  <c:v>259.8</c:v>
                </c:pt>
                <c:pt idx="5410">
                  <c:v>259.7</c:v>
                </c:pt>
                <c:pt idx="5411">
                  <c:v>259.60000000000002</c:v>
                </c:pt>
                <c:pt idx="5412">
                  <c:v>259.60000000000002</c:v>
                </c:pt>
                <c:pt idx="5413">
                  <c:v>259.60000000000002</c:v>
                </c:pt>
                <c:pt idx="5414">
                  <c:v>259.5</c:v>
                </c:pt>
                <c:pt idx="5415">
                  <c:v>259.5</c:v>
                </c:pt>
                <c:pt idx="5416">
                  <c:v>259.3</c:v>
                </c:pt>
                <c:pt idx="5417">
                  <c:v>259.3</c:v>
                </c:pt>
                <c:pt idx="5418">
                  <c:v>259.2</c:v>
                </c:pt>
                <c:pt idx="5419">
                  <c:v>259.10000000000002</c:v>
                </c:pt>
                <c:pt idx="5420">
                  <c:v>259</c:v>
                </c:pt>
                <c:pt idx="5421">
                  <c:v>259</c:v>
                </c:pt>
                <c:pt idx="5422">
                  <c:v>258.89999999999998</c:v>
                </c:pt>
                <c:pt idx="5423">
                  <c:v>258.89999999999998</c:v>
                </c:pt>
                <c:pt idx="5424">
                  <c:v>258.8</c:v>
                </c:pt>
                <c:pt idx="5425">
                  <c:v>258.7</c:v>
                </c:pt>
                <c:pt idx="5426">
                  <c:v>258.60000000000002</c:v>
                </c:pt>
                <c:pt idx="5427">
                  <c:v>258.60000000000002</c:v>
                </c:pt>
                <c:pt idx="5428">
                  <c:v>258.60000000000002</c:v>
                </c:pt>
                <c:pt idx="5429">
                  <c:v>258.60000000000002</c:v>
                </c:pt>
                <c:pt idx="5430">
                  <c:v>258.39999999999998</c:v>
                </c:pt>
                <c:pt idx="5431">
                  <c:v>258.39999999999998</c:v>
                </c:pt>
                <c:pt idx="5432">
                  <c:v>258.3</c:v>
                </c:pt>
                <c:pt idx="5433">
                  <c:v>258.2</c:v>
                </c:pt>
                <c:pt idx="5434">
                  <c:v>258.2</c:v>
                </c:pt>
                <c:pt idx="5435">
                  <c:v>258.10000000000002</c:v>
                </c:pt>
                <c:pt idx="5436">
                  <c:v>258</c:v>
                </c:pt>
                <c:pt idx="5437">
                  <c:v>258</c:v>
                </c:pt>
                <c:pt idx="5438">
                  <c:v>257.89999999999998</c:v>
                </c:pt>
                <c:pt idx="5439">
                  <c:v>257.8</c:v>
                </c:pt>
                <c:pt idx="5440">
                  <c:v>257.8</c:v>
                </c:pt>
                <c:pt idx="5441">
                  <c:v>257.8</c:v>
                </c:pt>
                <c:pt idx="5442">
                  <c:v>257.7</c:v>
                </c:pt>
                <c:pt idx="5443">
                  <c:v>257.5</c:v>
                </c:pt>
                <c:pt idx="5444">
                  <c:v>257.5</c:v>
                </c:pt>
                <c:pt idx="5445">
                  <c:v>257.5</c:v>
                </c:pt>
                <c:pt idx="5446">
                  <c:v>257.39999999999998</c:v>
                </c:pt>
                <c:pt idx="5447">
                  <c:v>257.3</c:v>
                </c:pt>
                <c:pt idx="5448">
                  <c:v>257.3</c:v>
                </c:pt>
                <c:pt idx="5449">
                  <c:v>257.2</c:v>
                </c:pt>
                <c:pt idx="5450">
                  <c:v>257.2</c:v>
                </c:pt>
                <c:pt idx="5451">
                  <c:v>257.10000000000002</c:v>
                </c:pt>
                <c:pt idx="5452">
                  <c:v>257</c:v>
                </c:pt>
                <c:pt idx="5453">
                  <c:v>256.89999999999998</c:v>
                </c:pt>
                <c:pt idx="5454">
                  <c:v>256.89999999999998</c:v>
                </c:pt>
                <c:pt idx="5455">
                  <c:v>256.89999999999998</c:v>
                </c:pt>
                <c:pt idx="5456">
                  <c:v>256.8</c:v>
                </c:pt>
                <c:pt idx="5457">
                  <c:v>256.7</c:v>
                </c:pt>
                <c:pt idx="5458">
                  <c:v>256.60000000000002</c:v>
                </c:pt>
                <c:pt idx="5459">
                  <c:v>256.60000000000002</c:v>
                </c:pt>
                <c:pt idx="5460">
                  <c:v>256.5</c:v>
                </c:pt>
                <c:pt idx="5461">
                  <c:v>256.39999999999998</c:v>
                </c:pt>
                <c:pt idx="5462">
                  <c:v>256.39999999999998</c:v>
                </c:pt>
                <c:pt idx="5463">
                  <c:v>256.3</c:v>
                </c:pt>
                <c:pt idx="5464">
                  <c:v>256.3</c:v>
                </c:pt>
                <c:pt idx="5465">
                  <c:v>256.2</c:v>
                </c:pt>
                <c:pt idx="5466">
                  <c:v>256.2</c:v>
                </c:pt>
                <c:pt idx="5467">
                  <c:v>256.10000000000002</c:v>
                </c:pt>
                <c:pt idx="5468">
                  <c:v>256.10000000000002</c:v>
                </c:pt>
                <c:pt idx="5469">
                  <c:v>256</c:v>
                </c:pt>
                <c:pt idx="5470">
                  <c:v>255.9</c:v>
                </c:pt>
                <c:pt idx="5471">
                  <c:v>255.8</c:v>
                </c:pt>
                <c:pt idx="5472">
                  <c:v>255.8</c:v>
                </c:pt>
                <c:pt idx="5473">
                  <c:v>255.7</c:v>
                </c:pt>
                <c:pt idx="5474">
                  <c:v>255.6</c:v>
                </c:pt>
                <c:pt idx="5475">
                  <c:v>255.6</c:v>
                </c:pt>
                <c:pt idx="5476">
                  <c:v>255.5</c:v>
                </c:pt>
                <c:pt idx="5477">
                  <c:v>255.4</c:v>
                </c:pt>
                <c:pt idx="5478">
                  <c:v>255.3</c:v>
                </c:pt>
                <c:pt idx="5479">
                  <c:v>255.3</c:v>
                </c:pt>
                <c:pt idx="5480">
                  <c:v>255.2</c:v>
                </c:pt>
                <c:pt idx="5481">
                  <c:v>255.2</c:v>
                </c:pt>
                <c:pt idx="5482">
                  <c:v>255</c:v>
                </c:pt>
                <c:pt idx="5483">
                  <c:v>255</c:v>
                </c:pt>
                <c:pt idx="5484">
                  <c:v>255</c:v>
                </c:pt>
                <c:pt idx="5485">
                  <c:v>254.9</c:v>
                </c:pt>
                <c:pt idx="5486">
                  <c:v>254.8</c:v>
                </c:pt>
                <c:pt idx="5487">
                  <c:v>254.7</c:v>
                </c:pt>
                <c:pt idx="5488">
                  <c:v>254.7</c:v>
                </c:pt>
                <c:pt idx="5489">
                  <c:v>254.7</c:v>
                </c:pt>
                <c:pt idx="5490">
                  <c:v>254.6</c:v>
                </c:pt>
                <c:pt idx="5491">
                  <c:v>254.5</c:v>
                </c:pt>
                <c:pt idx="5492">
                  <c:v>254.5</c:v>
                </c:pt>
                <c:pt idx="5493">
                  <c:v>254.4</c:v>
                </c:pt>
                <c:pt idx="5494">
                  <c:v>254.4</c:v>
                </c:pt>
                <c:pt idx="5495">
                  <c:v>254.3</c:v>
                </c:pt>
                <c:pt idx="5496">
                  <c:v>254.2</c:v>
                </c:pt>
                <c:pt idx="5497">
                  <c:v>254.1</c:v>
                </c:pt>
                <c:pt idx="5498">
                  <c:v>254.1</c:v>
                </c:pt>
                <c:pt idx="5499">
                  <c:v>254</c:v>
                </c:pt>
                <c:pt idx="5500">
                  <c:v>253.9</c:v>
                </c:pt>
                <c:pt idx="5501">
                  <c:v>253.9</c:v>
                </c:pt>
                <c:pt idx="5502">
                  <c:v>253.9</c:v>
                </c:pt>
                <c:pt idx="5503">
                  <c:v>253.8</c:v>
                </c:pt>
                <c:pt idx="5504">
                  <c:v>253.6</c:v>
                </c:pt>
                <c:pt idx="5505">
                  <c:v>253.6</c:v>
                </c:pt>
                <c:pt idx="5506">
                  <c:v>253.6</c:v>
                </c:pt>
                <c:pt idx="5507">
                  <c:v>253.4</c:v>
                </c:pt>
                <c:pt idx="5508">
                  <c:v>253.4</c:v>
                </c:pt>
                <c:pt idx="5509">
                  <c:v>253.3</c:v>
                </c:pt>
                <c:pt idx="5510">
                  <c:v>253.3</c:v>
                </c:pt>
                <c:pt idx="5511">
                  <c:v>253.3</c:v>
                </c:pt>
                <c:pt idx="5512">
                  <c:v>253.2</c:v>
                </c:pt>
                <c:pt idx="5513">
                  <c:v>253.2</c:v>
                </c:pt>
                <c:pt idx="5514">
                  <c:v>253.1</c:v>
                </c:pt>
                <c:pt idx="5515">
                  <c:v>252.9</c:v>
                </c:pt>
                <c:pt idx="5516">
                  <c:v>252.9</c:v>
                </c:pt>
                <c:pt idx="5517">
                  <c:v>252.9</c:v>
                </c:pt>
                <c:pt idx="5518">
                  <c:v>252.8</c:v>
                </c:pt>
                <c:pt idx="5519">
                  <c:v>252.7</c:v>
                </c:pt>
                <c:pt idx="5520">
                  <c:v>252.6</c:v>
                </c:pt>
                <c:pt idx="5521">
                  <c:v>252.6</c:v>
                </c:pt>
                <c:pt idx="5522">
                  <c:v>252.5</c:v>
                </c:pt>
                <c:pt idx="5523">
                  <c:v>252.5</c:v>
                </c:pt>
                <c:pt idx="5524">
                  <c:v>252.4</c:v>
                </c:pt>
                <c:pt idx="5525">
                  <c:v>252.3</c:v>
                </c:pt>
                <c:pt idx="5526">
                  <c:v>252.3</c:v>
                </c:pt>
                <c:pt idx="5527">
                  <c:v>252.2</c:v>
                </c:pt>
                <c:pt idx="5528">
                  <c:v>252.2</c:v>
                </c:pt>
                <c:pt idx="5529">
                  <c:v>252.1</c:v>
                </c:pt>
                <c:pt idx="5530">
                  <c:v>252.1</c:v>
                </c:pt>
                <c:pt idx="5531">
                  <c:v>252</c:v>
                </c:pt>
                <c:pt idx="5532">
                  <c:v>251.9</c:v>
                </c:pt>
                <c:pt idx="5533">
                  <c:v>251.8</c:v>
                </c:pt>
                <c:pt idx="5534">
                  <c:v>251.8</c:v>
                </c:pt>
                <c:pt idx="5535">
                  <c:v>251.7</c:v>
                </c:pt>
                <c:pt idx="5536">
                  <c:v>251.6</c:v>
                </c:pt>
                <c:pt idx="5537">
                  <c:v>251.6</c:v>
                </c:pt>
                <c:pt idx="5538">
                  <c:v>251.5</c:v>
                </c:pt>
                <c:pt idx="5539">
                  <c:v>251.5</c:v>
                </c:pt>
                <c:pt idx="5540">
                  <c:v>251.5</c:v>
                </c:pt>
                <c:pt idx="5541">
                  <c:v>251.3</c:v>
                </c:pt>
                <c:pt idx="5542">
                  <c:v>251.2</c:v>
                </c:pt>
                <c:pt idx="5543">
                  <c:v>251.2</c:v>
                </c:pt>
                <c:pt idx="5544">
                  <c:v>251.1</c:v>
                </c:pt>
                <c:pt idx="5545">
                  <c:v>251</c:v>
                </c:pt>
                <c:pt idx="5546">
                  <c:v>251</c:v>
                </c:pt>
                <c:pt idx="5547">
                  <c:v>251</c:v>
                </c:pt>
                <c:pt idx="5548">
                  <c:v>250.9</c:v>
                </c:pt>
                <c:pt idx="5549">
                  <c:v>250.8</c:v>
                </c:pt>
                <c:pt idx="5550">
                  <c:v>250.8</c:v>
                </c:pt>
                <c:pt idx="5551">
                  <c:v>250.7</c:v>
                </c:pt>
                <c:pt idx="5552">
                  <c:v>250.6</c:v>
                </c:pt>
                <c:pt idx="5553">
                  <c:v>250.5</c:v>
                </c:pt>
                <c:pt idx="5554">
                  <c:v>250.4</c:v>
                </c:pt>
                <c:pt idx="5555">
                  <c:v>250.4</c:v>
                </c:pt>
                <c:pt idx="5556">
                  <c:v>250.4</c:v>
                </c:pt>
                <c:pt idx="5557">
                  <c:v>250.3</c:v>
                </c:pt>
                <c:pt idx="5558">
                  <c:v>250.2</c:v>
                </c:pt>
                <c:pt idx="5559">
                  <c:v>250.1</c:v>
                </c:pt>
                <c:pt idx="5560">
                  <c:v>250.1</c:v>
                </c:pt>
                <c:pt idx="5561">
                  <c:v>250</c:v>
                </c:pt>
                <c:pt idx="5562">
                  <c:v>250</c:v>
                </c:pt>
                <c:pt idx="5563">
                  <c:v>249.9</c:v>
                </c:pt>
                <c:pt idx="5564">
                  <c:v>249.9</c:v>
                </c:pt>
                <c:pt idx="5565">
                  <c:v>249.8</c:v>
                </c:pt>
                <c:pt idx="5566">
                  <c:v>249.8</c:v>
                </c:pt>
                <c:pt idx="5567">
                  <c:v>249.7</c:v>
                </c:pt>
                <c:pt idx="5568">
                  <c:v>249.6</c:v>
                </c:pt>
                <c:pt idx="5569">
                  <c:v>249.5</c:v>
                </c:pt>
                <c:pt idx="5570">
                  <c:v>249.5</c:v>
                </c:pt>
                <c:pt idx="5571">
                  <c:v>249.4</c:v>
                </c:pt>
                <c:pt idx="5572">
                  <c:v>249.3</c:v>
                </c:pt>
                <c:pt idx="5573">
                  <c:v>249.3</c:v>
                </c:pt>
                <c:pt idx="5574">
                  <c:v>249.2</c:v>
                </c:pt>
                <c:pt idx="5575">
                  <c:v>249.1</c:v>
                </c:pt>
                <c:pt idx="5576">
                  <c:v>249</c:v>
                </c:pt>
                <c:pt idx="5577">
                  <c:v>249</c:v>
                </c:pt>
                <c:pt idx="5578">
                  <c:v>248.9</c:v>
                </c:pt>
                <c:pt idx="5579">
                  <c:v>248.9</c:v>
                </c:pt>
                <c:pt idx="5580">
                  <c:v>248.8</c:v>
                </c:pt>
                <c:pt idx="5581">
                  <c:v>248.7</c:v>
                </c:pt>
                <c:pt idx="5582">
                  <c:v>248.7</c:v>
                </c:pt>
                <c:pt idx="5583">
                  <c:v>248.7</c:v>
                </c:pt>
                <c:pt idx="5584">
                  <c:v>248.6</c:v>
                </c:pt>
                <c:pt idx="5585">
                  <c:v>248.5</c:v>
                </c:pt>
                <c:pt idx="5586">
                  <c:v>248.5</c:v>
                </c:pt>
                <c:pt idx="5587">
                  <c:v>248.5</c:v>
                </c:pt>
                <c:pt idx="5588">
                  <c:v>248.3</c:v>
                </c:pt>
                <c:pt idx="5589">
                  <c:v>248.2</c:v>
                </c:pt>
                <c:pt idx="5590">
                  <c:v>248.2</c:v>
                </c:pt>
                <c:pt idx="5591">
                  <c:v>248.2</c:v>
                </c:pt>
                <c:pt idx="5592">
                  <c:v>248</c:v>
                </c:pt>
                <c:pt idx="5593">
                  <c:v>248</c:v>
                </c:pt>
                <c:pt idx="5594">
                  <c:v>247.9</c:v>
                </c:pt>
                <c:pt idx="5595">
                  <c:v>247.8</c:v>
                </c:pt>
                <c:pt idx="5596">
                  <c:v>247.8</c:v>
                </c:pt>
                <c:pt idx="5597">
                  <c:v>247.7</c:v>
                </c:pt>
                <c:pt idx="5598">
                  <c:v>247.7</c:v>
                </c:pt>
                <c:pt idx="5599">
                  <c:v>247.6</c:v>
                </c:pt>
                <c:pt idx="5600">
                  <c:v>247.5</c:v>
                </c:pt>
                <c:pt idx="5601">
                  <c:v>247.5</c:v>
                </c:pt>
                <c:pt idx="5602">
                  <c:v>247.4</c:v>
                </c:pt>
                <c:pt idx="5603">
                  <c:v>247.4</c:v>
                </c:pt>
                <c:pt idx="5604">
                  <c:v>247.3</c:v>
                </c:pt>
                <c:pt idx="5605">
                  <c:v>247.2</c:v>
                </c:pt>
                <c:pt idx="5606">
                  <c:v>247.2</c:v>
                </c:pt>
                <c:pt idx="5607">
                  <c:v>247.1</c:v>
                </c:pt>
                <c:pt idx="5608">
                  <c:v>247</c:v>
                </c:pt>
                <c:pt idx="5609">
                  <c:v>246.9</c:v>
                </c:pt>
                <c:pt idx="5610">
                  <c:v>246.9</c:v>
                </c:pt>
                <c:pt idx="5611">
                  <c:v>246.9</c:v>
                </c:pt>
                <c:pt idx="5612">
                  <c:v>246.8</c:v>
                </c:pt>
                <c:pt idx="5613">
                  <c:v>246.7</c:v>
                </c:pt>
                <c:pt idx="5614">
                  <c:v>246.7</c:v>
                </c:pt>
                <c:pt idx="5615">
                  <c:v>246.5</c:v>
                </c:pt>
                <c:pt idx="5616">
                  <c:v>246.5</c:v>
                </c:pt>
                <c:pt idx="5617">
                  <c:v>246.5</c:v>
                </c:pt>
                <c:pt idx="5618">
                  <c:v>246.4</c:v>
                </c:pt>
                <c:pt idx="5619">
                  <c:v>246.4</c:v>
                </c:pt>
                <c:pt idx="5620">
                  <c:v>246.3</c:v>
                </c:pt>
                <c:pt idx="5621">
                  <c:v>246.2</c:v>
                </c:pt>
                <c:pt idx="5622">
                  <c:v>246.2</c:v>
                </c:pt>
                <c:pt idx="5623">
                  <c:v>246</c:v>
                </c:pt>
                <c:pt idx="5624">
                  <c:v>246</c:v>
                </c:pt>
                <c:pt idx="5625">
                  <c:v>246</c:v>
                </c:pt>
                <c:pt idx="5626">
                  <c:v>245.9</c:v>
                </c:pt>
                <c:pt idx="5627">
                  <c:v>245.9</c:v>
                </c:pt>
                <c:pt idx="5628">
                  <c:v>245.8</c:v>
                </c:pt>
                <c:pt idx="5629">
                  <c:v>245.7</c:v>
                </c:pt>
                <c:pt idx="5630">
                  <c:v>245.7</c:v>
                </c:pt>
                <c:pt idx="5631">
                  <c:v>245.5</c:v>
                </c:pt>
                <c:pt idx="5632">
                  <c:v>245.5</c:v>
                </c:pt>
                <c:pt idx="5633">
                  <c:v>245.5</c:v>
                </c:pt>
                <c:pt idx="5634">
                  <c:v>245.4</c:v>
                </c:pt>
                <c:pt idx="5635">
                  <c:v>245.3</c:v>
                </c:pt>
                <c:pt idx="5636">
                  <c:v>245.3</c:v>
                </c:pt>
                <c:pt idx="5637">
                  <c:v>245.2</c:v>
                </c:pt>
                <c:pt idx="5638">
                  <c:v>245.2</c:v>
                </c:pt>
                <c:pt idx="5639">
                  <c:v>245.1</c:v>
                </c:pt>
                <c:pt idx="5640">
                  <c:v>245</c:v>
                </c:pt>
                <c:pt idx="5641">
                  <c:v>245</c:v>
                </c:pt>
                <c:pt idx="5642">
                  <c:v>244.9</c:v>
                </c:pt>
                <c:pt idx="5643">
                  <c:v>244.9</c:v>
                </c:pt>
                <c:pt idx="5644">
                  <c:v>244.9</c:v>
                </c:pt>
                <c:pt idx="5645">
                  <c:v>244.7</c:v>
                </c:pt>
                <c:pt idx="5646">
                  <c:v>244.6</c:v>
                </c:pt>
                <c:pt idx="5647">
                  <c:v>244.6</c:v>
                </c:pt>
                <c:pt idx="5648">
                  <c:v>244.6</c:v>
                </c:pt>
                <c:pt idx="5649">
                  <c:v>244.5</c:v>
                </c:pt>
                <c:pt idx="5650">
                  <c:v>244.4</c:v>
                </c:pt>
                <c:pt idx="5651">
                  <c:v>244.3</c:v>
                </c:pt>
                <c:pt idx="5652">
                  <c:v>244.3</c:v>
                </c:pt>
                <c:pt idx="5653">
                  <c:v>244.2</c:v>
                </c:pt>
                <c:pt idx="5654">
                  <c:v>244.2</c:v>
                </c:pt>
                <c:pt idx="5655">
                  <c:v>244.1</c:v>
                </c:pt>
                <c:pt idx="5656">
                  <c:v>244</c:v>
                </c:pt>
                <c:pt idx="5657">
                  <c:v>244</c:v>
                </c:pt>
                <c:pt idx="5658">
                  <c:v>243.9</c:v>
                </c:pt>
                <c:pt idx="5659">
                  <c:v>243.9</c:v>
                </c:pt>
                <c:pt idx="5660">
                  <c:v>243.8</c:v>
                </c:pt>
                <c:pt idx="5661">
                  <c:v>243.8</c:v>
                </c:pt>
                <c:pt idx="5662">
                  <c:v>243.6</c:v>
                </c:pt>
                <c:pt idx="5663">
                  <c:v>243.6</c:v>
                </c:pt>
                <c:pt idx="5664">
                  <c:v>243.6</c:v>
                </c:pt>
                <c:pt idx="5665">
                  <c:v>243.5</c:v>
                </c:pt>
                <c:pt idx="5666">
                  <c:v>243.5</c:v>
                </c:pt>
                <c:pt idx="5667">
                  <c:v>243.4</c:v>
                </c:pt>
                <c:pt idx="5668">
                  <c:v>243.3</c:v>
                </c:pt>
                <c:pt idx="5669">
                  <c:v>243.2</c:v>
                </c:pt>
                <c:pt idx="5670">
                  <c:v>243.2</c:v>
                </c:pt>
                <c:pt idx="5671">
                  <c:v>243.2</c:v>
                </c:pt>
                <c:pt idx="5672">
                  <c:v>243.1</c:v>
                </c:pt>
                <c:pt idx="5673">
                  <c:v>243.1</c:v>
                </c:pt>
                <c:pt idx="5674">
                  <c:v>243</c:v>
                </c:pt>
                <c:pt idx="5675">
                  <c:v>242.9</c:v>
                </c:pt>
                <c:pt idx="5676">
                  <c:v>242.9</c:v>
                </c:pt>
                <c:pt idx="5677">
                  <c:v>242.8</c:v>
                </c:pt>
                <c:pt idx="5678">
                  <c:v>242.7</c:v>
                </c:pt>
                <c:pt idx="5679">
                  <c:v>242.6</c:v>
                </c:pt>
                <c:pt idx="5680">
                  <c:v>242.6</c:v>
                </c:pt>
                <c:pt idx="5681">
                  <c:v>242.5</c:v>
                </c:pt>
                <c:pt idx="5682">
                  <c:v>242.4</c:v>
                </c:pt>
                <c:pt idx="5683">
                  <c:v>242.4</c:v>
                </c:pt>
                <c:pt idx="5684">
                  <c:v>242.4</c:v>
                </c:pt>
                <c:pt idx="5685">
                  <c:v>242.3</c:v>
                </c:pt>
                <c:pt idx="5686">
                  <c:v>242.2</c:v>
                </c:pt>
                <c:pt idx="5687">
                  <c:v>242.1</c:v>
                </c:pt>
                <c:pt idx="5688">
                  <c:v>242.1</c:v>
                </c:pt>
                <c:pt idx="5689">
                  <c:v>242.1</c:v>
                </c:pt>
                <c:pt idx="5690">
                  <c:v>241.9</c:v>
                </c:pt>
                <c:pt idx="5691">
                  <c:v>241.9</c:v>
                </c:pt>
                <c:pt idx="5692">
                  <c:v>241.8</c:v>
                </c:pt>
                <c:pt idx="5693">
                  <c:v>241.7</c:v>
                </c:pt>
                <c:pt idx="5694">
                  <c:v>241.7</c:v>
                </c:pt>
                <c:pt idx="5695">
                  <c:v>241.7</c:v>
                </c:pt>
                <c:pt idx="5696">
                  <c:v>241.6</c:v>
                </c:pt>
                <c:pt idx="5697">
                  <c:v>241.6</c:v>
                </c:pt>
                <c:pt idx="5698">
                  <c:v>241.5</c:v>
                </c:pt>
                <c:pt idx="5699">
                  <c:v>241.4</c:v>
                </c:pt>
                <c:pt idx="5700">
                  <c:v>241.3</c:v>
                </c:pt>
                <c:pt idx="5701">
                  <c:v>241.3</c:v>
                </c:pt>
                <c:pt idx="5702">
                  <c:v>241.2</c:v>
                </c:pt>
                <c:pt idx="5703">
                  <c:v>241.2</c:v>
                </c:pt>
                <c:pt idx="5704">
                  <c:v>241.1</c:v>
                </c:pt>
                <c:pt idx="5705">
                  <c:v>241.1</c:v>
                </c:pt>
                <c:pt idx="5706">
                  <c:v>241</c:v>
                </c:pt>
                <c:pt idx="5707">
                  <c:v>241</c:v>
                </c:pt>
                <c:pt idx="5708">
                  <c:v>240.9</c:v>
                </c:pt>
                <c:pt idx="5709">
                  <c:v>240.9</c:v>
                </c:pt>
                <c:pt idx="5710">
                  <c:v>240.8</c:v>
                </c:pt>
                <c:pt idx="5711">
                  <c:v>240.6</c:v>
                </c:pt>
                <c:pt idx="5712">
                  <c:v>240.6</c:v>
                </c:pt>
                <c:pt idx="5713">
                  <c:v>240.6</c:v>
                </c:pt>
                <c:pt idx="5714">
                  <c:v>240.5</c:v>
                </c:pt>
                <c:pt idx="5715">
                  <c:v>240.4</c:v>
                </c:pt>
                <c:pt idx="5716">
                  <c:v>240.3</c:v>
                </c:pt>
                <c:pt idx="5717">
                  <c:v>240.3</c:v>
                </c:pt>
                <c:pt idx="5718">
                  <c:v>240.3</c:v>
                </c:pt>
                <c:pt idx="5719">
                  <c:v>240.2</c:v>
                </c:pt>
                <c:pt idx="5720">
                  <c:v>240.1</c:v>
                </c:pt>
                <c:pt idx="5721">
                  <c:v>240.1</c:v>
                </c:pt>
                <c:pt idx="5722">
                  <c:v>240.1</c:v>
                </c:pt>
                <c:pt idx="5723">
                  <c:v>240</c:v>
                </c:pt>
                <c:pt idx="5724">
                  <c:v>239.9</c:v>
                </c:pt>
                <c:pt idx="5725">
                  <c:v>239.8</c:v>
                </c:pt>
                <c:pt idx="5726">
                  <c:v>239.8</c:v>
                </c:pt>
                <c:pt idx="5727">
                  <c:v>239.8</c:v>
                </c:pt>
                <c:pt idx="5728">
                  <c:v>239.7</c:v>
                </c:pt>
                <c:pt idx="5729">
                  <c:v>239.6</c:v>
                </c:pt>
                <c:pt idx="5730">
                  <c:v>239.5</c:v>
                </c:pt>
                <c:pt idx="5731">
                  <c:v>239.5</c:v>
                </c:pt>
                <c:pt idx="5732">
                  <c:v>239.4</c:v>
                </c:pt>
                <c:pt idx="5733">
                  <c:v>239.3</c:v>
                </c:pt>
                <c:pt idx="5734">
                  <c:v>239.3</c:v>
                </c:pt>
                <c:pt idx="5735">
                  <c:v>239.3</c:v>
                </c:pt>
                <c:pt idx="5736">
                  <c:v>239.2</c:v>
                </c:pt>
                <c:pt idx="5737">
                  <c:v>239.1</c:v>
                </c:pt>
                <c:pt idx="5738">
                  <c:v>239.1</c:v>
                </c:pt>
                <c:pt idx="5739">
                  <c:v>239</c:v>
                </c:pt>
                <c:pt idx="5740">
                  <c:v>238.9</c:v>
                </c:pt>
                <c:pt idx="5741">
                  <c:v>238.8</c:v>
                </c:pt>
                <c:pt idx="5742">
                  <c:v>238.8</c:v>
                </c:pt>
                <c:pt idx="5743">
                  <c:v>238.8</c:v>
                </c:pt>
                <c:pt idx="5744">
                  <c:v>238.6</c:v>
                </c:pt>
                <c:pt idx="5745">
                  <c:v>238.6</c:v>
                </c:pt>
                <c:pt idx="5746">
                  <c:v>238.5</c:v>
                </c:pt>
                <c:pt idx="5747">
                  <c:v>238.5</c:v>
                </c:pt>
                <c:pt idx="5748">
                  <c:v>238.5</c:v>
                </c:pt>
                <c:pt idx="5749">
                  <c:v>238.4</c:v>
                </c:pt>
                <c:pt idx="5750">
                  <c:v>238.4</c:v>
                </c:pt>
                <c:pt idx="5751">
                  <c:v>238.3</c:v>
                </c:pt>
                <c:pt idx="5752">
                  <c:v>238.1</c:v>
                </c:pt>
                <c:pt idx="5753">
                  <c:v>238.1</c:v>
                </c:pt>
                <c:pt idx="5754">
                  <c:v>238.1</c:v>
                </c:pt>
                <c:pt idx="5755">
                  <c:v>238</c:v>
                </c:pt>
                <c:pt idx="5756">
                  <c:v>238</c:v>
                </c:pt>
                <c:pt idx="5757">
                  <c:v>237.9</c:v>
                </c:pt>
                <c:pt idx="5758">
                  <c:v>237.8</c:v>
                </c:pt>
                <c:pt idx="5759">
                  <c:v>237.8</c:v>
                </c:pt>
                <c:pt idx="5760">
                  <c:v>237.7</c:v>
                </c:pt>
                <c:pt idx="5761">
                  <c:v>237.7</c:v>
                </c:pt>
                <c:pt idx="5762">
                  <c:v>237.6</c:v>
                </c:pt>
                <c:pt idx="5763">
                  <c:v>237.5</c:v>
                </c:pt>
                <c:pt idx="5764">
                  <c:v>237.5</c:v>
                </c:pt>
                <c:pt idx="5765">
                  <c:v>237.4</c:v>
                </c:pt>
                <c:pt idx="5766">
                  <c:v>237.4</c:v>
                </c:pt>
                <c:pt idx="5767">
                  <c:v>237.3</c:v>
                </c:pt>
                <c:pt idx="5768">
                  <c:v>237.3</c:v>
                </c:pt>
                <c:pt idx="5769">
                  <c:v>237.2</c:v>
                </c:pt>
                <c:pt idx="5770">
                  <c:v>237.2</c:v>
                </c:pt>
                <c:pt idx="5771">
                  <c:v>237.1</c:v>
                </c:pt>
                <c:pt idx="5772">
                  <c:v>237.1</c:v>
                </c:pt>
                <c:pt idx="5773">
                  <c:v>237</c:v>
                </c:pt>
                <c:pt idx="5774">
                  <c:v>236.8</c:v>
                </c:pt>
                <c:pt idx="5775">
                  <c:v>236.8</c:v>
                </c:pt>
                <c:pt idx="5776">
                  <c:v>236.8</c:v>
                </c:pt>
                <c:pt idx="5777">
                  <c:v>236.8</c:v>
                </c:pt>
                <c:pt idx="5778">
                  <c:v>236.7</c:v>
                </c:pt>
                <c:pt idx="5779">
                  <c:v>236.7</c:v>
                </c:pt>
                <c:pt idx="5780">
                  <c:v>236.6</c:v>
                </c:pt>
                <c:pt idx="5781">
                  <c:v>236.5</c:v>
                </c:pt>
                <c:pt idx="5782">
                  <c:v>236.5</c:v>
                </c:pt>
                <c:pt idx="5783">
                  <c:v>236.4</c:v>
                </c:pt>
                <c:pt idx="5784">
                  <c:v>236.3</c:v>
                </c:pt>
                <c:pt idx="5785">
                  <c:v>236.3</c:v>
                </c:pt>
                <c:pt idx="5786">
                  <c:v>236.2</c:v>
                </c:pt>
                <c:pt idx="5787">
                  <c:v>236.2</c:v>
                </c:pt>
                <c:pt idx="5788">
                  <c:v>236.1</c:v>
                </c:pt>
                <c:pt idx="5789">
                  <c:v>236</c:v>
                </c:pt>
                <c:pt idx="5790">
                  <c:v>236</c:v>
                </c:pt>
                <c:pt idx="5791">
                  <c:v>236</c:v>
                </c:pt>
                <c:pt idx="5792">
                  <c:v>235.9</c:v>
                </c:pt>
                <c:pt idx="5793">
                  <c:v>235.8</c:v>
                </c:pt>
                <c:pt idx="5794">
                  <c:v>235.8</c:v>
                </c:pt>
                <c:pt idx="5795">
                  <c:v>235.7</c:v>
                </c:pt>
                <c:pt idx="5796">
                  <c:v>235.7</c:v>
                </c:pt>
                <c:pt idx="5797">
                  <c:v>235.5</c:v>
                </c:pt>
                <c:pt idx="5798">
                  <c:v>235.7</c:v>
                </c:pt>
                <c:pt idx="5799">
                  <c:v>235.5</c:v>
                </c:pt>
                <c:pt idx="5800">
                  <c:v>235.5</c:v>
                </c:pt>
                <c:pt idx="5801">
                  <c:v>235.4</c:v>
                </c:pt>
                <c:pt idx="5802">
                  <c:v>235.4</c:v>
                </c:pt>
                <c:pt idx="5803">
                  <c:v>235.3</c:v>
                </c:pt>
                <c:pt idx="5804">
                  <c:v>235.3</c:v>
                </c:pt>
                <c:pt idx="5805">
                  <c:v>235.2</c:v>
                </c:pt>
                <c:pt idx="5806">
                  <c:v>235.1</c:v>
                </c:pt>
                <c:pt idx="5807">
                  <c:v>235</c:v>
                </c:pt>
                <c:pt idx="5808">
                  <c:v>234.9</c:v>
                </c:pt>
                <c:pt idx="5809">
                  <c:v>234.9</c:v>
                </c:pt>
                <c:pt idx="5810">
                  <c:v>234.9</c:v>
                </c:pt>
                <c:pt idx="5811">
                  <c:v>234.8</c:v>
                </c:pt>
                <c:pt idx="5812">
                  <c:v>234.8</c:v>
                </c:pt>
                <c:pt idx="5813">
                  <c:v>234.7</c:v>
                </c:pt>
                <c:pt idx="5814">
                  <c:v>234.7</c:v>
                </c:pt>
                <c:pt idx="5815">
                  <c:v>234.6</c:v>
                </c:pt>
                <c:pt idx="5816">
                  <c:v>234.5</c:v>
                </c:pt>
                <c:pt idx="5817">
                  <c:v>234.5</c:v>
                </c:pt>
                <c:pt idx="5818">
                  <c:v>234.5</c:v>
                </c:pt>
                <c:pt idx="5819">
                  <c:v>234.4</c:v>
                </c:pt>
                <c:pt idx="5820">
                  <c:v>234.2</c:v>
                </c:pt>
                <c:pt idx="5821">
                  <c:v>234.2</c:v>
                </c:pt>
                <c:pt idx="5822">
                  <c:v>234.2</c:v>
                </c:pt>
                <c:pt idx="5823">
                  <c:v>234.2</c:v>
                </c:pt>
                <c:pt idx="5824">
                  <c:v>234</c:v>
                </c:pt>
                <c:pt idx="5825">
                  <c:v>234</c:v>
                </c:pt>
                <c:pt idx="5826">
                  <c:v>233.9</c:v>
                </c:pt>
                <c:pt idx="5827">
                  <c:v>233.9</c:v>
                </c:pt>
                <c:pt idx="5828">
                  <c:v>233.9</c:v>
                </c:pt>
                <c:pt idx="5829">
                  <c:v>233.8</c:v>
                </c:pt>
                <c:pt idx="5830">
                  <c:v>233.7</c:v>
                </c:pt>
                <c:pt idx="5831">
                  <c:v>233.7</c:v>
                </c:pt>
                <c:pt idx="5832">
                  <c:v>233.6</c:v>
                </c:pt>
                <c:pt idx="5833">
                  <c:v>233.5</c:v>
                </c:pt>
                <c:pt idx="5834">
                  <c:v>233.5</c:v>
                </c:pt>
                <c:pt idx="5835">
                  <c:v>233.4</c:v>
                </c:pt>
                <c:pt idx="5836">
                  <c:v>233.4</c:v>
                </c:pt>
                <c:pt idx="5837">
                  <c:v>233.3</c:v>
                </c:pt>
                <c:pt idx="5838">
                  <c:v>233.2</c:v>
                </c:pt>
                <c:pt idx="5839">
                  <c:v>233.2</c:v>
                </c:pt>
                <c:pt idx="5840">
                  <c:v>233.1</c:v>
                </c:pt>
                <c:pt idx="5841">
                  <c:v>233.1</c:v>
                </c:pt>
                <c:pt idx="5842">
                  <c:v>233.1</c:v>
                </c:pt>
                <c:pt idx="5843">
                  <c:v>232.9</c:v>
                </c:pt>
                <c:pt idx="5844">
                  <c:v>232.9</c:v>
                </c:pt>
                <c:pt idx="5845">
                  <c:v>232.9</c:v>
                </c:pt>
                <c:pt idx="5846">
                  <c:v>232.9</c:v>
                </c:pt>
                <c:pt idx="5847">
                  <c:v>232.7</c:v>
                </c:pt>
                <c:pt idx="5848">
                  <c:v>232.7</c:v>
                </c:pt>
                <c:pt idx="5849">
                  <c:v>232.6</c:v>
                </c:pt>
                <c:pt idx="5850">
                  <c:v>232.6</c:v>
                </c:pt>
                <c:pt idx="5851">
                  <c:v>232.5</c:v>
                </c:pt>
                <c:pt idx="5852">
                  <c:v>232.4</c:v>
                </c:pt>
                <c:pt idx="5853">
                  <c:v>232.4</c:v>
                </c:pt>
                <c:pt idx="5854">
                  <c:v>232.4</c:v>
                </c:pt>
                <c:pt idx="5855">
                  <c:v>232.2</c:v>
                </c:pt>
                <c:pt idx="5856">
                  <c:v>232.2</c:v>
                </c:pt>
                <c:pt idx="5857">
                  <c:v>232.1</c:v>
                </c:pt>
                <c:pt idx="5858">
                  <c:v>232.1</c:v>
                </c:pt>
                <c:pt idx="5859">
                  <c:v>232.1</c:v>
                </c:pt>
                <c:pt idx="5860">
                  <c:v>232</c:v>
                </c:pt>
                <c:pt idx="5861">
                  <c:v>232</c:v>
                </c:pt>
                <c:pt idx="5862">
                  <c:v>232</c:v>
                </c:pt>
                <c:pt idx="5863">
                  <c:v>231.9</c:v>
                </c:pt>
                <c:pt idx="5864">
                  <c:v>231.7</c:v>
                </c:pt>
                <c:pt idx="5865">
                  <c:v>231.7</c:v>
                </c:pt>
                <c:pt idx="5866">
                  <c:v>231.7</c:v>
                </c:pt>
                <c:pt idx="5867">
                  <c:v>231.7</c:v>
                </c:pt>
                <c:pt idx="5868">
                  <c:v>231.6</c:v>
                </c:pt>
                <c:pt idx="5869">
                  <c:v>231.4</c:v>
                </c:pt>
                <c:pt idx="5870">
                  <c:v>231.4</c:v>
                </c:pt>
                <c:pt idx="5871">
                  <c:v>231.3</c:v>
                </c:pt>
                <c:pt idx="5872">
                  <c:v>231.3</c:v>
                </c:pt>
                <c:pt idx="5873">
                  <c:v>231.2</c:v>
                </c:pt>
                <c:pt idx="5874">
                  <c:v>231.2</c:v>
                </c:pt>
                <c:pt idx="5875">
                  <c:v>231.1</c:v>
                </c:pt>
                <c:pt idx="5876">
                  <c:v>231.1</c:v>
                </c:pt>
                <c:pt idx="5877">
                  <c:v>231</c:v>
                </c:pt>
                <c:pt idx="5878">
                  <c:v>230.9</c:v>
                </c:pt>
                <c:pt idx="5879">
                  <c:v>230.9</c:v>
                </c:pt>
                <c:pt idx="5880">
                  <c:v>230.8</c:v>
                </c:pt>
                <c:pt idx="5881">
                  <c:v>230.8</c:v>
                </c:pt>
                <c:pt idx="5882">
                  <c:v>230.7</c:v>
                </c:pt>
                <c:pt idx="5883">
                  <c:v>230.6</c:v>
                </c:pt>
                <c:pt idx="5884">
                  <c:v>230.6</c:v>
                </c:pt>
                <c:pt idx="5885">
                  <c:v>230.6</c:v>
                </c:pt>
                <c:pt idx="5886">
                  <c:v>230.6</c:v>
                </c:pt>
                <c:pt idx="5887">
                  <c:v>230.5</c:v>
                </c:pt>
                <c:pt idx="5888">
                  <c:v>230.4</c:v>
                </c:pt>
                <c:pt idx="5889">
                  <c:v>230.3</c:v>
                </c:pt>
                <c:pt idx="5890">
                  <c:v>230.3</c:v>
                </c:pt>
                <c:pt idx="5891">
                  <c:v>230.3</c:v>
                </c:pt>
                <c:pt idx="5892">
                  <c:v>230.3</c:v>
                </c:pt>
                <c:pt idx="5893">
                  <c:v>230.1</c:v>
                </c:pt>
                <c:pt idx="5894">
                  <c:v>230.1</c:v>
                </c:pt>
                <c:pt idx="5895">
                  <c:v>230</c:v>
                </c:pt>
                <c:pt idx="5896">
                  <c:v>229.9</c:v>
                </c:pt>
                <c:pt idx="5897">
                  <c:v>229.9</c:v>
                </c:pt>
                <c:pt idx="5898">
                  <c:v>229.8</c:v>
                </c:pt>
                <c:pt idx="5899">
                  <c:v>229.8</c:v>
                </c:pt>
                <c:pt idx="5900">
                  <c:v>229.8</c:v>
                </c:pt>
                <c:pt idx="5901">
                  <c:v>229.7</c:v>
                </c:pt>
                <c:pt idx="5902">
                  <c:v>229.6</c:v>
                </c:pt>
                <c:pt idx="5903">
                  <c:v>229.5</c:v>
                </c:pt>
                <c:pt idx="5904">
                  <c:v>229.5</c:v>
                </c:pt>
                <c:pt idx="5905">
                  <c:v>229.4</c:v>
                </c:pt>
                <c:pt idx="5906">
                  <c:v>229.4</c:v>
                </c:pt>
                <c:pt idx="5907">
                  <c:v>229.3</c:v>
                </c:pt>
                <c:pt idx="5908">
                  <c:v>229.3</c:v>
                </c:pt>
                <c:pt idx="5909">
                  <c:v>229.2</c:v>
                </c:pt>
                <c:pt idx="5910">
                  <c:v>229.1</c:v>
                </c:pt>
                <c:pt idx="5911">
                  <c:v>229.1</c:v>
                </c:pt>
                <c:pt idx="5912">
                  <c:v>229</c:v>
                </c:pt>
                <c:pt idx="5913">
                  <c:v>229</c:v>
                </c:pt>
                <c:pt idx="5914">
                  <c:v>228.9</c:v>
                </c:pt>
                <c:pt idx="5915">
                  <c:v>228.9</c:v>
                </c:pt>
                <c:pt idx="5916">
                  <c:v>228.8</c:v>
                </c:pt>
                <c:pt idx="5917">
                  <c:v>228.8</c:v>
                </c:pt>
                <c:pt idx="5918">
                  <c:v>228.7</c:v>
                </c:pt>
                <c:pt idx="5919">
                  <c:v>228.7</c:v>
                </c:pt>
                <c:pt idx="5920">
                  <c:v>228.6</c:v>
                </c:pt>
                <c:pt idx="5921">
                  <c:v>228.5</c:v>
                </c:pt>
                <c:pt idx="5922">
                  <c:v>228.4</c:v>
                </c:pt>
                <c:pt idx="5923">
                  <c:v>228.4</c:v>
                </c:pt>
                <c:pt idx="5924">
                  <c:v>228.4</c:v>
                </c:pt>
                <c:pt idx="5925">
                  <c:v>228.3</c:v>
                </c:pt>
                <c:pt idx="5926">
                  <c:v>228.3</c:v>
                </c:pt>
                <c:pt idx="5927">
                  <c:v>228.3</c:v>
                </c:pt>
                <c:pt idx="5928">
                  <c:v>228.2</c:v>
                </c:pt>
                <c:pt idx="5929">
                  <c:v>228.1</c:v>
                </c:pt>
                <c:pt idx="5930">
                  <c:v>228.1</c:v>
                </c:pt>
                <c:pt idx="5931">
                  <c:v>228</c:v>
                </c:pt>
                <c:pt idx="5932">
                  <c:v>228</c:v>
                </c:pt>
                <c:pt idx="5933">
                  <c:v>227.9</c:v>
                </c:pt>
                <c:pt idx="5934">
                  <c:v>227.8</c:v>
                </c:pt>
                <c:pt idx="5935">
                  <c:v>227.8</c:v>
                </c:pt>
                <c:pt idx="5936">
                  <c:v>227.8</c:v>
                </c:pt>
                <c:pt idx="5937">
                  <c:v>227.6</c:v>
                </c:pt>
                <c:pt idx="5938">
                  <c:v>227.6</c:v>
                </c:pt>
                <c:pt idx="5939">
                  <c:v>227.6</c:v>
                </c:pt>
                <c:pt idx="5940">
                  <c:v>227.5</c:v>
                </c:pt>
                <c:pt idx="5941">
                  <c:v>227.4</c:v>
                </c:pt>
                <c:pt idx="5942">
                  <c:v>227.3</c:v>
                </c:pt>
                <c:pt idx="5943">
                  <c:v>227.3</c:v>
                </c:pt>
                <c:pt idx="5944">
                  <c:v>227.3</c:v>
                </c:pt>
                <c:pt idx="5945">
                  <c:v>227.3</c:v>
                </c:pt>
                <c:pt idx="5946">
                  <c:v>227.1</c:v>
                </c:pt>
                <c:pt idx="5947">
                  <c:v>227.1</c:v>
                </c:pt>
                <c:pt idx="5948">
                  <c:v>227</c:v>
                </c:pt>
                <c:pt idx="5949">
                  <c:v>227</c:v>
                </c:pt>
                <c:pt idx="5950">
                  <c:v>227</c:v>
                </c:pt>
                <c:pt idx="5951">
                  <c:v>226.9</c:v>
                </c:pt>
                <c:pt idx="5952">
                  <c:v>226.8</c:v>
                </c:pt>
                <c:pt idx="5953">
                  <c:v>226.8</c:v>
                </c:pt>
                <c:pt idx="5954">
                  <c:v>226.7</c:v>
                </c:pt>
                <c:pt idx="5955">
                  <c:v>226.6</c:v>
                </c:pt>
                <c:pt idx="5956">
                  <c:v>226.6</c:v>
                </c:pt>
                <c:pt idx="5957">
                  <c:v>226.6</c:v>
                </c:pt>
                <c:pt idx="5958">
                  <c:v>226.5</c:v>
                </c:pt>
                <c:pt idx="5959">
                  <c:v>226.5</c:v>
                </c:pt>
                <c:pt idx="5960">
                  <c:v>226.3</c:v>
                </c:pt>
                <c:pt idx="5961">
                  <c:v>226.3</c:v>
                </c:pt>
                <c:pt idx="5962">
                  <c:v>226.3</c:v>
                </c:pt>
                <c:pt idx="5963">
                  <c:v>226.3</c:v>
                </c:pt>
                <c:pt idx="5964">
                  <c:v>226.1</c:v>
                </c:pt>
                <c:pt idx="5965">
                  <c:v>226.1</c:v>
                </c:pt>
                <c:pt idx="5966">
                  <c:v>226</c:v>
                </c:pt>
                <c:pt idx="5967">
                  <c:v>226</c:v>
                </c:pt>
                <c:pt idx="5968">
                  <c:v>226</c:v>
                </c:pt>
                <c:pt idx="5969">
                  <c:v>225.9</c:v>
                </c:pt>
                <c:pt idx="5970">
                  <c:v>225.9</c:v>
                </c:pt>
                <c:pt idx="5971">
                  <c:v>225.7</c:v>
                </c:pt>
                <c:pt idx="5972">
                  <c:v>225.7</c:v>
                </c:pt>
                <c:pt idx="5973">
                  <c:v>225.7</c:v>
                </c:pt>
                <c:pt idx="5974">
                  <c:v>225.6</c:v>
                </c:pt>
                <c:pt idx="5975">
                  <c:v>225.5</c:v>
                </c:pt>
                <c:pt idx="5976">
                  <c:v>225.5</c:v>
                </c:pt>
                <c:pt idx="5977">
                  <c:v>225.5</c:v>
                </c:pt>
                <c:pt idx="5978">
                  <c:v>225.4</c:v>
                </c:pt>
                <c:pt idx="5979">
                  <c:v>225.3</c:v>
                </c:pt>
                <c:pt idx="5980">
                  <c:v>225.3</c:v>
                </c:pt>
                <c:pt idx="5981">
                  <c:v>225.3</c:v>
                </c:pt>
                <c:pt idx="5982">
                  <c:v>225.2</c:v>
                </c:pt>
                <c:pt idx="5983">
                  <c:v>225.2</c:v>
                </c:pt>
                <c:pt idx="5984">
                  <c:v>225.1</c:v>
                </c:pt>
                <c:pt idx="5985">
                  <c:v>225</c:v>
                </c:pt>
                <c:pt idx="5986">
                  <c:v>224.9</c:v>
                </c:pt>
                <c:pt idx="5987">
                  <c:v>224.8</c:v>
                </c:pt>
                <c:pt idx="5988">
                  <c:v>224.8</c:v>
                </c:pt>
                <c:pt idx="5989">
                  <c:v>224.8</c:v>
                </c:pt>
                <c:pt idx="5990">
                  <c:v>224.8</c:v>
                </c:pt>
                <c:pt idx="5991">
                  <c:v>224.7</c:v>
                </c:pt>
                <c:pt idx="5992">
                  <c:v>224.7</c:v>
                </c:pt>
                <c:pt idx="5993">
                  <c:v>224.6</c:v>
                </c:pt>
                <c:pt idx="5994">
                  <c:v>224.5</c:v>
                </c:pt>
                <c:pt idx="5995">
                  <c:v>224.5</c:v>
                </c:pt>
                <c:pt idx="5996">
                  <c:v>224.4</c:v>
                </c:pt>
                <c:pt idx="5997">
                  <c:v>224.3</c:v>
                </c:pt>
                <c:pt idx="5998">
                  <c:v>224.3</c:v>
                </c:pt>
                <c:pt idx="5999">
                  <c:v>224.3</c:v>
                </c:pt>
                <c:pt idx="6000">
                  <c:v>224.2</c:v>
                </c:pt>
                <c:pt idx="6001">
                  <c:v>224.2</c:v>
                </c:pt>
                <c:pt idx="6002">
                  <c:v>224.1</c:v>
                </c:pt>
                <c:pt idx="6003">
                  <c:v>224.1</c:v>
                </c:pt>
                <c:pt idx="6004">
                  <c:v>224</c:v>
                </c:pt>
                <c:pt idx="6005">
                  <c:v>223.9</c:v>
                </c:pt>
                <c:pt idx="6006">
                  <c:v>223.8</c:v>
                </c:pt>
                <c:pt idx="6007">
                  <c:v>223.8</c:v>
                </c:pt>
                <c:pt idx="6008">
                  <c:v>223.7</c:v>
                </c:pt>
                <c:pt idx="6009">
                  <c:v>223.7</c:v>
                </c:pt>
                <c:pt idx="6010">
                  <c:v>223.7</c:v>
                </c:pt>
                <c:pt idx="6011">
                  <c:v>223.6</c:v>
                </c:pt>
                <c:pt idx="6012">
                  <c:v>223.6</c:v>
                </c:pt>
                <c:pt idx="6013">
                  <c:v>223.6</c:v>
                </c:pt>
                <c:pt idx="6014">
                  <c:v>223.5</c:v>
                </c:pt>
                <c:pt idx="6015">
                  <c:v>223.4</c:v>
                </c:pt>
                <c:pt idx="6016">
                  <c:v>223.4</c:v>
                </c:pt>
                <c:pt idx="6017">
                  <c:v>223.4</c:v>
                </c:pt>
                <c:pt idx="6018">
                  <c:v>223.3</c:v>
                </c:pt>
                <c:pt idx="6019">
                  <c:v>223.2</c:v>
                </c:pt>
                <c:pt idx="6020">
                  <c:v>223.1</c:v>
                </c:pt>
                <c:pt idx="6021">
                  <c:v>223</c:v>
                </c:pt>
                <c:pt idx="6022">
                  <c:v>223</c:v>
                </c:pt>
                <c:pt idx="6023">
                  <c:v>223</c:v>
                </c:pt>
                <c:pt idx="6024">
                  <c:v>223</c:v>
                </c:pt>
                <c:pt idx="6025">
                  <c:v>223</c:v>
                </c:pt>
                <c:pt idx="6026">
                  <c:v>222.9</c:v>
                </c:pt>
                <c:pt idx="6027">
                  <c:v>222.8</c:v>
                </c:pt>
                <c:pt idx="6028">
                  <c:v>222.7</c:v>
                </c:pt>
                <c:pt idx="6029">
                  <c:v>222.7</c:v>
                </c:pt>
                <c:pt idx="6030">
                  <c:v>222.7</c:v>
                </c:pt>
                <c:pt idx="6031">
                  <c:v>222.7</c:v>
                </c:pt>
                <c:pt idx="6032">
                  <c:v>222.6</c:v>
                </c:pt>
                <c:pt idx="6033">
                  <c:v>222.6</c:v>
                </c:pt>
                <c:pt idx="6034">
                  <c:v>222.4</c:v>
                </c:pt>
                <c:pt idx="6035">
                  <c:v>222.4</c:v>
                </c:pt>
                <c:pt idx="6036">
                  <c:v>222.3</c:v>
                </c:pt>
                <c:pt idx="6037">
                  <c:v>222.3</c:v>
                </c:pt>
                <c:pt idx="6038">
                  <c:v>222.2</c:v>
                </c:pt>
                <c:pt idx="6039">
                  <c:v>222.2</c:v>
                </c:pt>
                <c:pt idx="6040">
                  <c:v>222.2</c:v>
                </c:pt>
                <c:pt idx="6041">
                  <c:v>222</c:v>
                </c:pt>
                <c:pt idx="6042">
                  <c:v>221.9</c:v>
                </c:pt>
                <c:pt idx="6043">
                  <c:v>222</c:v>
                </c:pt>
                <c:pt idx="6044">
                  <c:v>222</c:v>
                </c:pt>
                <c:pt idx="6045">
                  <c:v>221.9</c:v>
                </c:pt>
                <c:pt idx="6046">
                  <c:v>221.8</c:v>
                </c:pt>
                <c:pt idx="6047">
                  <c:v>221.7</c:v>
                </c:pt>
                <c:pt idx="6048">
                  <c:v>221.7</c:v>
                </c:pt>
                <c:pt idx="6049">
                  <c:v>221.7</c:v>
                </c:pt>
                <c:pt idx="6050">
                  <c:v>221.7</c:v>
                </c:pt>
                <c:pt idx="6051">
                  <c:v>221.5</c:v>
                </c:pt>
                <c:pt idx="6052">
                  <c:v>221.5</c:v>
                </c:pt>
                <c:pt idx="6053">
                  <c:v>221.4</c:v>
                </c:pt>
                <c:pt idx="6054">
                  <c:v>221.4</c:v>
                </c:pt>
                <c:pt idx="6055">
                  <c:v>221.3</c:v>
                </c:pt>
                <c:pt idx="6056">
                  <c:v>221.3</c:v>
                </c:pt>
                <c:pt idx="6057">
                  <c:v>221.2</c:v>
                </c:pt>
                <c:pt idx="6058">
                  <c:v>221.2</c:v>
                </c:pt>
                <c:pt idx="6059">
                  <c:v>221.1</c:v>
                </c:pt>
                <c:pt idx="6060">
                  <c:v>221.1</c:v>
                </c:pt>
                <c:pt idx="6061">
                  <c:v>221.1</c:v>
                </c:pt>
                <c:pt idx="6062">
                  <c:v>221</c:v>
                </c:pt>
                <c:pt idx="6063">
                  <c:v>220.9</c:v>
                </c:pt>
                <c:pt idx="6064">
                  <c:v>220.9</c:v>
                </c:pt>
                <c:pt idx="6065">
                  <c:v>220.9</c:v>
                </c:pt>
                <c:pt idx="6066">
                  <c:v>220.8</c:v>
                </c:pt>
                <c:pt idx="6067">
                  <c:v>220.7</c:v>
                </c:pt>
                <c:pt idx="6068">
                  <c:v>220.7</c:v>
                </c:pt>
                <c:pt idx="6069">
                  <c:v>220.6</c:v>
                </c:pt>
                <c:pt idx="6070">
                  <c:v>220.6</c:v>
                </c:pt>
                <c:pt idx="6071">
                  <c:v>220.6</c:v>
                </c:pt>
                <c:pt idx="6072">
                  <c:v>220.6</c:v>
                </c:pt>
                <c:pt idx="6073">
                  <c:v>220.5</c:v>
                </c:pt>
                <c:pt idx="6074">
                  <c:v>220.4</c:v>
                </c:pt>
                <c:pt idx="6075">
                  <c:v>220.3</c:v>
                </c:pt>
                <c:pt idx="6076">
                  <c:v>220.2</c:v>
                </c:pt>
                <c:pt idx="6077">
                  <c:v>220.2</c:v>
                </c:pt>
                <c:pt idx="6078">
                  <c:v>220.2</c:v>
                </c:pt>
                <c:pt idx="6079">
                  <c:v>220.2</c:v>
                </c:pt>
                <c:pt idx="6080">
                  <c:v>220.1</c:v>
                </c:pt>
                <c:pt idx="6081">
                  <c:v>220</c:v>
                </c:pt>
                <c:pt idx="6082">
                  <c:v>219.9</c:v>
                </c:pt>
                <c:pt idx="6083">
                  <c:v>219.9</c:v>
                </c:pt>
                <c:pt idx="6084">
                  <c:v>219.9</c:v>
                </c:pt>
                <c:pt idx="6085">
                  <c:v>219.8</c:v>
                </c:pt>
                <c:pt idx="6086">
                  <c:v>219.8</c:v>
                </c:pt>
                <c:pt idx="6087">
                  <c:v>219.7</c:v>
                </c:pt>
                <c:pt idx="6088">
                  <c:v>219.7</c:v>
                </c:pt>
                <c:pt idx="6089">
                  <c:v>219.6</c:v>
                </c:pt>
                <c:pt idx="6090">
                  <c:v>219.5</c:v>
                </c:pt>
                <c:pt idx="6091">
                  <c:v>219.5</c:v>
                </c:pt>
                <c:pt idx="6092">
                  <c:v>219.5</c:v>
                </c:pt>
                <c:pt idx="6093">
                  <c:v>219.4</c:v>
                </c:pt>
                <c:pt idx="6094">
                  <c:v>219.4</c:v>
                </c:pt>
                <c:pt idx="6095">
                  <c:v>219.3</c:v>
                </c:pt>
                <c:pt idx="6096">
                  <c:v>219.2</c:v>
                </c:pt>
                <c:pt idx="6097">
                  <c:v>219.2</c:v>
                </c:pt>
                <c:pt idx="6098">
                  <c:v>219.1</c:v>
                </c:pt>
                <c:pt idx="6099">
                  <c:v>219.1</c:v>
                </c:pt>
                <c:pt idx="6100">
                  <c:v>219</c:v>
                </c:pt>
                <c:pt idx="6101">
                  <c:v>219</c:v>
                </c:pt>
                <c:pt idx="6102">
                  <c:v>218.9</c:v>
                </c:pt>
                <c:pt idx="6103">
                  <c:v>218.8</c:v>
                </c:pt>
                <c:pt idx="6104">
                  <c:v>218.8</c:v>
                </c:pt>
                <c:pt idx="6105">
                  <c:v>218.8</c:v>
                </c:pt>
                <c:pt idx="6106">
                  <c:v>218.8</c:v>
                </c:pt>
                <c:pt idx="6107">
                  <c:v>218.7</c:v>
                </c:pt>
                <c:pt idx="6108">
                  <c:v>218.6</c:v>
                </c:pt>
                <c:pt idx="6109">
                  <c:v>218.6</c:v>
                </c:pt>
                <c:pt idx="6110">
                  <c:v>218.5</c:v>
                </c:pt>
                <c:pt idx="6111">
                  <c:v>218.5</c:v>
                </c:pt>
                <c:pt idx="6112">
                  <c:v>218.4</c:v>
                </c:pt>
                <c:pt idx="6113">
                  <c:v>218.4</c:v>
                </c:pt>
                <c:pt idx="6114">
                  <c:v>218.3</c:v>
                </c:pt>
                <c:pt idx="6115">
                  <c:v>218.3</c:v>
                </c:pt>
                <c:pt idx="6116">
                  <c:v>218.2</c:v>
                </c:pt>
                <c:pt idx="6117">
                  <c:v>218.2</c:v>
                </c:pt>
                <c:pt idx="6118">
                  <c:v>218.1</c:v>
                </c:pt>
                <c:pt idx="6119">
                  <c:v>218.1</c:v>
                </c:pt>
                <c:pt idx="6120">
                  <c:v>218.1</c:v>
                </c:pt>
                <c:pt idx="6121">
                  <c:v>217.9</c:v>
                </c:pt>
                <c:pt idx="6122">
                  <c:v>218</c:v>
                </c:pt>
                <c:pt idx="6123">
                  <c:v>217.9</c:v>
                </c:pt>
                <c:pt idx="6124">
                  <c:v>217.9</c:v>
                </c:pt>
                <c:pt idx="6125">
                  <c:v>217.7</c:v>
                </c:pt>
                <c:pt idx="6126">
                  <c:v>217.7</c:v>
                </c:pt>
                <c:pt idx="6127">
                  <c:v>217.7</c:v>
                </c:pt>
                <c:pt idx="6128">
                  <c:v>217.6</c:v>
                </c:pt>
                <c:pt idx="6129">
                  <c:v>217.5</c:v>
                </c:pt>
                <c:pt idx="6130">
                  <c:v>217.4</c:v>
                </c:pt>
                <c:pt idx="6131">
                  <c:v>217.4</c:v>
                </c:pt>
                <c:pt idx="6132">
                  <c:v>217.4</c:v>
                </c:pt>
                <c:pt idx="6133">
                  <c:v>217.4</c:v>
                </c:pt>
                <c:pt idx="6134">
                  <c:v>217.3</c:v>
                </c:pt>
                <c:pt idx="6135">
                  <c:v>217.3</c:v>
                </c:pt>
                <c:pt idx="6136">
                  <c:v>217.3</c:v>
                </c:pt>
                <c:pt idx="6137">
                  <c:v>217.2</c:v>
                </c:pt>
                <c:pt idx="6138">
                  <c:v>217.1</c:v>
                </c:pt>
                <c:pt idx="6139">
                  <c:v>217.1</c:v>
                </c:pt>
                <c:pt idx="6140">
                  <c:v>217</c:v>
                </c:pt>
                <c:pt idx="6141">
                  <c:v>217</c:v>
                </c:pt>
                <c:pt idx="6142">
                  <c:v>216.9</c:v>
                </c:pt>
                <c:pt idx="6143">
                  <c:v>216.9</c:v>
                </c:pt>
                <c:pt idx="6144">
                  <c:v>216.8</c:v>
                </c:pt>
                <c:pt idx="6145">
                  <c:v>216.7</c:v>
                </c:pt>
                <c:pt idx="6146">
                  <c:v>216.6</c:v>
                </c:pt>
                <c:pt idx="6147">
                  <c:v>216.6</c:v>
                </c:pt>
                <c:pt idx="6148">
                  <c:v>216.6</c:v>
                </c:pt>
                <c:pt idx="6149">
                  <c:v>216.6</c:v>
                </c:pt>
                <c:pt idx="6150">
                  <c:v>216.5</c:v>
                </c:pt>
                <c:pt idx="6151">
                  <c:v>216.4</c:v>
                </c:pt>
                <c:pt idx="6152">
                  <c:v>216.4</c:v>
                </c:pt>
                <c:pt idx="6153">
                  <c:v>216.3</c:v>
                </c:pt>
                <c:pt idx="6154">
                  <c:v>216.3</c:v>
                </c:pt>
                <c:pt idx="6155">
                  <c:v>216.3</c:v>
                </c:pt>
                <c:pt idx="6156">
                  <c:v>216.3</c:v>
                </c:pt>
                <c:pt idx="6157">
                  <c:v>216.2</c:v>
                </c:pt>
                <c:pt idx="6158">
                  <c:v>216.1</c:v>
                </c:pt>
                <c:pt idx="6159">
                  <c:v>216.1</c:v>
                </c:pt>
                <c:pt idx="6160">
                  <c:v>216</c:v>
                </c:pt>
                <c:pt idx="6161">
                  <c:v>215.9</c:v>
                </c:pt>
                <c:pt idx="6162">
                  <c:v>215.9</c:v>
                </c:pt>
                <c:pt idx="6163">
                  <c:v>215.9</c:v>
                </c:pt>
                <c:pt idx="6164">
                  <c:v>215.8</c:v>
                </c:pt>
                <c:pt idx="6165">
                  <c:v>215.7</c:v>
                </c:pt>
                <c:pt idx="6166">
                  <c:v>215.8</c:v>
                </c:pt>
                <c:pt idx="6167">
                  <c:v>215.7</c:v>
                </c:pt>
                <c:pt idx="6168">
                  <c:v>215.6</c:v>
                </c:pt>
                <c:pt idx="6169">
                  <c:v>215.5</c:v>
                </c:pt>
                <c:pt idx="6170">
                  <c:v>215.5</c:v>
                </c:pt>
                <c:pt idx="6171">
                  <c:v>215.5</c:v>
                </c:pt>
                <c:pt idx="6172">
                  <c:v>215.5</c:v>
                </c:pt>
                <c:pt idx="6173">
                  <c:v>215.4</c:v>
                </c:pt>
                <c:pt idx="6174">
                  <c:v>215.3</c:v>
                </c:pt>
                <c:pt idx="6175">
                  <c:v>215.2</c:v>
                </c:pt>
                <c:pt idx="6176">
                  <c:v>215.1</c:v>
                </c:pt>
                <c:pt idx="6177">
                  <c:v>215.1</c:v>
                </c:pt>
                <c:pt idx="6178">
                  <c:v>215.1</c:v>
                </c:pt>
                <c:pt idx="6179">
                  <c:v>215.1</c:v>
                </c:pt>
                <c:pt idx="6180">
                  <c:v>215.1</c:v>
                </c:pt>
                <c:pt idx="6181">
                  <c:v>215</c:v>
                </c:pt>
                <c:pt idx="6182">
                  <c:v>214.9</c:v>
                </c:pt>
                <c:pt idx="6183">
                  <c:v>214.9</c:v>
                </c:pt>
                <c:pt idx="6184">
                  <c:v>214.8</c:v>
                </c:pt>
                <c:pt idx="6185">
                  <c:v>214.8</c:v>
                </c:pt>
                <c:pt idx="6186">
                  <c:v>214.7</c:v>
                </c:pt>
                <c:pt idx="6187">
                  <c:v>214.6</c:v>
                </c:pt>
                <c:pt idx="6188">
                  <c:v>214.6</c:v>
                </c:pt>
                <c:pt idx="6189">
                  <c:v>214.6</c:v>
                </c:pt>
                <c:pt idx="6190">
                  <c:v>214.6</c:v>
                </c:pt>
                <c:pt idx="6191">
                  <c:v>214.5</c:v>
                </c:pt>
                <c:pt idx="6192">
                  <c:v>214.4</c:v>
                </c:pt>
                <c:pt idx="6193">
                  <c:v>214.3</c:v>
                </c:pt>
                <c:pt idx="6194">
                  <c:v>214.3</c:v>
                </c:pt>
                <c:pt idx="6195">
                  <c:v>214.3</c:v>
                </c:pt>
                <c:pt idx="6196">
                  <c:v>214.2</c:v>
                </c:pt>
                <c:pt idx="6197">
                  <c:v>214.2</c:v>
                </c:pt>
                <c:pt idx="6198">
                  <c:v>214.1</c:v>
                </c:pt>
                <c:pt idx="6199">
                  <c:v>214.1</c:v>
                </c:pt>
                <c:pt idx="6200">
                  <c:v>214</c:v>
                </c:pt>
                <c:pt idx="6201">
                  <c:v>214</c:v>
                </c:pt>
                <c:pt idx="6202">
                  <c:v>214</c:v>
                </c:pt>
                <c:pt idx="6203">
                  <c:v>214</c:v>
                </c:pt>
                <c:pt idx="6204">
                  <c:v>213.8</c:v>
                </c:pt>
                <c:pt idx="6205">
                  <c:v>213.8</c:v>
                </c:pt>
                <c:pt idx="6206">
                  <c:v>213.7</c:v>
                </c:pt>
                <c:pt idx="6207">
                  <c:v>213.7</c:v>
                </c:pt>
                <c:pt idx="6208">
                  <c:v>213.7</c:v>
                </c:pt>
                <c:pt idx="6209">
                  <c:v>213.6</c:v>
                </c:pt>
                <c:pt idx="6210">
                  <c:v>213.5</c:v>
                </c:pt>
                <c:pt idx="6211">
                  <c:v>213.4</c:v>
                </c:pt>
                <c:pt idx="6212">
                  <c:v>213.4</c:v>
                </c:pt>
                <c:pt idx="6213">
                  <c:v>213.4</c:v>
                </c:pt>
                <c:pt idx="6214">
                  <c:v>213.3</c:v>
                </c:pt>
                <c:pt idx="6215">
                  <c:v>213.3</c:v>
                </c:pt>
                <c:pt idx="6216">
                  <c:v>213.3</c:v>
                </c:pt>
                <c:pt idx="6217">
                  <c:v>213.2</c:v>
                </c:pt>
                <c:pt idx="6218">
                  <c:v>213.2</c:v>
                </c:pt>
                <c:pt idx="6219">
                  <c:v>213.1</c:v>
                </c:pt>
                <c:pt idx="6220">
                  <c:v>213</c:v>
                </c:pt>
                <c:pt idx="6221">
                  <c:v>213</c:v>
                </c:pt>
                <c:pt idx="6222">
                  <c:v>213</c:v>
                </c:pt>
                <c:pt idx="6223">
                  <c:v>212.9</c:v>
                </c:pt>
                <c:pt idx="6224">
                  <c:v>212.9</c:v>
                </c:pt>
                <c:pt idx="6225">
                  <c:v>212.8</c:v>
                </c:pt>
                <c:pt idx="6226">
                  <c:v>212.8</c:v>
                </c:pt>
                <c:pt idx="6227">
                  <c:v>212.7</c:v>
                </c:pt>
                <c:pt idx="6228">
                  <c:v>212.7</c:v>
                </c:pt>
                <c:pt idx="6229">
                  <c:v>212.7</c:v>
                </c:pt>
                <c:pt idx="6230">
                  <c:v>212.7</c:v>
                </c:pt>
                <c:pt idx="6231">
                  <c:v>212.6</c:v>
                </c:pt>
                <c:pt idx="6232">
                  <c:v>212.5</c:v>
                </c:pt>
                <c:pt idx="6233">
                  <c:v>212.4</c:v>
                </c:pt>
                <c:pt idx="6234">
                  <c:v>212.3</c:v>
                </c:pt>
                <c:pt idx="6235">
                  <c:v>212.3</c:v>
                </c:pt>
                <c:pt idx="6236">
                  <c:v>212.3</c:v>
                </c:pt>
                <c:pt idx="6237">
                  <c:v>212.2</c:v>
                </c:pt>
                <c:pt idx="6238">
                  <c:v>212.2</c:v>
                </c:pt>
                <c:pt idx="6239">
                  <c:v>212.1</c:v>
                </c:pt>
                <c:pt idx="6240">
                  <c:v>212.1</c:v>
                </c:pt>
                <c:pt idx="6241">
                  <c:v>212.1</c:v>
                </c:pt>
                <c:pt idx="6242">
                  <c:v>212</c:v>
                </c:pt>
                <c:pt idx="6243">
                  <c:v>212</c:v>
                </c:pt>
                <c:pt idx="6244">
                  <c:v>211.9</c:v>
                </c:pt>
                <c:pt idx="6245">
                  <c:v>211.9</c:v>
                </c:pt>
                <c:pt idx="6246">
                  <c:v>211.8</c:v>
                </c:pt>
                <c:pt idx="6247">
                  <c:v>211.7</c:v>
                </c:pt>
                <c:pt idx="6248">
                  <c:v>211.7</c:v>
                </c:pt>
                <c:pt idx="6249">
                  <c:v>211.7</c:v>
                </c:pt>
                <c:pt idx="6250">
                  <c:v>211.7</c:v>
                </c:pt>
                <c:pt idx="6251">
                  <c:v>211.6</c:v>
                </c:pt>
                <c:pt idx="6252">
                  <c:v>211.5</c:v>
                </c:pt>
                <c:pt idx="6253">
                  <c:v>211.5</c:v>
                </c:pt>
                <c:pt idx="6254">
                  <c:v>211.4</c:v>
                </c:pt>
                <c:pt idx="6255">
                  <c:v>211.4</c:v>
                </c:pt>
                <c:pt idx="6256">
                  <c:v>211.3</c:v>
                </c:pt>
                <c:pt idx="6257">
                  <c:v>211.3</c:v>
                </c:pt>
                <c:pt idx="6258">
                  <c:v>211.2</c:v>
                </c:pt>
                <c:pt idx="6259">
                  <c:v>211.2</c:v>
                </c:pt>
                <c:pt idx="6260">
                  <c:v>211.2</c:v>
                </c:pt>
                <c:pt idx="6261">
                  <c:v>211.1</c:v>
                </c:pt>
                <c:pt idx="6262">
                  <c:v>211</c:v>
                </c:pt>
                <c:pt idx="6263">
                  <c:v>211</c:v>
                </c:pt>
                <c:pt idx="6264">
                  <c:v>211</c:v>
                </c:pt>
                <c:pt idx="6265">
                  <c:v>210.9</c:v>
                </c:pt>
                <c:pt idx="6266">
                  <c:v>210.9</c:v>
                </c:pt>
                <c:pt idx="6267">
                  <c:v>210.9</c:v>
                </c:pt>
                <c:pt idx="6268">
                  <c:v>210.9</c:v>
                </c:pt>
                <c:pt idx="6269">
                  <c:v>210.8</c:v>
                </c:pt>
                <c:pt idx="6270">
                  <c:v>210.7</c:v>
                </c:pt>
                <c:pt idx="6271">
                  <c:v>210.7</c:v>
                </c:pt>
                <c:pt idx="6272">
                  <c:v>210.6</c:v>
                </c:pt>
                <c:pt idx="6273">
                  <c:v>210.5</c:v>
                </c:pt>
                <c:pt idx="6274">
                  <c:v>210.5</c:v>
                </c:pt>
                <c:pt idx="6275">
                  <c:v>210.5</c:v>
                </c:pt>
                <c:pt idx="6276">
                  <c:v>210.4</c:v>
                </c:pt>
                <c:pt idx="6277">
                  <c:v>210.3</c:v>
                </c:pt>
                <c:pt idx="6278">
                  <c:v>210.3</c:v>
                </c:pt>
                <c:pt idx="6279">
                  <c:v>210.3</c:v>
                </c:pt>
                <c:pt idx="6280">
                  <c:v>210.2</c:v>
                </c:pt>
                <c:pt idx="6281">
                  <c:v>210.1</c:v>
                </c:pt>
                <c:pt idx="6282">
                  <c:v>210.1</c:v>
                </c:pt>
                <c:pt idx="6283">
                  <c:v>210.1</c:v>
                </c:pt>
                <c:pt idx="6284">
                  <c:v>210</c:v>
                </c:pt>
                <c:pt idx="6285">
                  <c:v>210</c:v>
                </c:pt>
                <c:pt idx="6286">
                  <c:v>209.9</c:v>
                </c:pt>
                <c:pt idx="6287">
                  <c:v>209.9</c:v>
                </c:pt>
                <c:pt idx="6288">
                  <c:v>209.7</c:v>
                </c:pt>
                <c:pt idx="6289">
                  <c:v>209.7</c:v>
                </c:pt>
                <c:pt idx="6290">
                  <c:v>209.7</c:v>
                </c:pt>
                <c:pt idx="6291">
                  <c:v>209.7</c:v>
                </c:pt>
                <c:pt idx="6292">
                  <c:v>209.7</c:v>
                </c:pt>
                <c:pt idx="6293">
                  <c:v>209.6</c:v>
                </c:pt>
                <c:pt idx="6294">
                  <c:v>209.5</c:v>
                </c:pt>
                <c:pt idx="6295">
                  <c:v>209.5</c:v>
                </c:pt>
                <c:pt idx="6296">
                  <c:v>209.5</c:v>
                </c:pt>
                <c:pt idx="6297">
                  <c:v>209.4</c:v>
                </c:pt>
                <c:pt idx="6298">
                  <c:v>209.4</c:v>
                </c:pt>
                <c:pt idx="6299">
                  <c:v>209.3</c:v>
                </c:pt>
                <c:pt idx="6300">
                  <c:v>209.2</c:v>
                </c:pt>
                <c:pt idx="6301">
                  <c:v>209.3</c:v>
                </c:pt>
                <c:pt idx="6302">
                  <c:v>209.2</c:v>
                </c:pt>
                <c:pt idx="6303">
                  <c:v>209.2</c:v>
                </c:pt>
                <c:pt idx="6304">
                  <c:v>209.1</c:v>
                </c:pt>
                <c:pt idx="6305">
                  <c:v>209.1</c:v>
                </c:pt>
                <c:pt idx="6306">
                  <c:v>209.1</c:v>
                </c:pt>
                <c:pt idx="6307">
                  <c:v>209</c:v>
                </c:pt>
                <c:pt idx="6308">
                  <c:v>208.9</c:v>
                </c:pt>
                <c:pt idx="6309">
                  <c:v>208.9</c:v>
                </c:pt>
                <c:pt idx="6310">
                  <c:v>208.8</c:v>
                </c:pt>
                <c:pt idx="6311">
                  <c:v>208.8</c:v>
                </c:pt>
                <c:pt idx="6312">
                  <c:v>208.7</c:v>
                </c:pt>
                <c:pt idx="6313">
                  <c:v>208.7</c:v>
                </c:pt>
                <c:pt idx="6314">
                  <c:v>208.7</c:v>
                </c:pt>
                <c:pt idx="6315">
                  <c:v>208.6</c:v>
                </c:pt>
                <c:pt idx="6316">
                  <c:v>208.6</c:v>
                </c:pt>
                <c:pt idx="6317">
                  <c:v>208.6</c:v>
                </c:pt>
                <c:pt idx="6318">
                  <c:v>208.5</c:v>
                </c:pt>
                <c:pt idx="6319">
                  <c:v>208.4</c:v>
                </c:pt>
                <c:pt idx="6320">
                  <c:v>208.3</c:v>
                </c:pt>
                <c:pt idx="6321">
                  <c:v>208.3</c:v>
                </c:pt>
                <c:pt idx="6322">
                  <c:v>208.3</c:v>
                </c:pt>
                <c:pt idx="6323">
                  <c:v>208.3</c:v>
                </c:pt>
                <c:pt idx="6324">
                  <c:v>208.2</c:v>
                </c:pt>
                <c:pt idx="6325">
                  <c:v>208.2</c:v>
                </c:pt>
                <c:pt idx="6326">
                  <c:v>208.1</c:v>
                </c:pt>
                <c:pt idx="6327">
                  <c:v>208.1</c:v>
                </c:pt>
                <c:pt idx="6328">
                  <c:v>207.9</c:v>
                </c:pt>
                <c:pt idx="6329">
                  <c:v>207.9</c:v>
                </c:pt>
                <c:pt idx="6330">
                  <c:v>207.9</c:v>
                </c:pt>
                <c:pt idx="6331">
                  <c:v>207.9</c:v>
                </c:pt>
                <c:pt idx="6332">
                  <c:v>207.9</c:v>
                </c:pt>
                <c:pt idx="6333">
                  <c:v>207.9</c:v>
                </c:pt>
                <c:pt idx="6334">
                  <c:v>207.7</c:v>
                </c:pt>
                <c:pt idx="6335">
                  <c:v>207.7</c:v>
                </c:pt>
                <c:pt idx="6336">
                  <c:v>207.6</c:v>
                </c:pt>
                <c:pt idx="6337">
                  <c:v>207.6</c:v>
                </c:pt>
                <c:pt idx="6338">
                  <c:v>207.6</c:v>
                </c:pt>
                <c:pt idx="6339">
                  <c:v>207.5</c:v>
                </c:pt>
                <c:pt idx="6340">
                  <c:v>207.5</c:v>
                </c:pt>
                <c:pt idx="6341">
                  <c:v>207.4</c:v>
                </c:pt>
                <c:pt idx="6342">
                  <c:v>207.4</c:v>
                </c:pt>
                <c:pt idx="6343">
                  <c:v>207.4</c:v>
                </c:pt>
                <c:pt idx="6344">
                  <c:v>207.3</c:v>
                </c:pt>
                <c:pt idx="6345">
                  <c:v>207.2</c:v>
                </c:pt>
                <c:pt idx="6346">
                  <c:v>207.2</c:v>
                </c:pt>
                <c:pt idx="6347">
                  <c:v>207.2</c:v>
                </c:pt>
                <c:pt idx="6348">
                  <c:v>207.1</c:v>
                </c:pt>
                <c:pt idx="6349">
                  <c:v>207.1</c:v>
                </c:pt>
                <c:pt idx="6350">
                  <c:v>207.1</c:v>
                </c:pt>
                <c:pt idx="6351">
                  <c:v>206.9</c:v>
                </c:pt>
                <c:pt idx="6352">
                  <c:v>206.9</c:v>
                </c:pt>
                <c:pt idx="6353">
                  <c:v>206.9</c:v>
                </c:pt>
                <c:pt idx="6354">
                  <c:v>206.9</c:v>
                </c:pt>
                <c:pt idx="6355">
                  <c:v>206.9</c:v>
                </c:pt>
                <c:pt idx="6356">
                  <c:v>206.8</c:v>
                </c:pt>
                <c:pt idx="6357">
                  <c:v>206.7</c:v>
                </c:pt>
                <c:pt idx="6358">
                  <c:v>206.7</c:v>
                </c:pt>
                <c:pt idx="6359">
                  <c:v>206.6</c:v>
                </c:pt>
                <c:pt idx="6360">
                  <c:v>206.6</c:v>
                </c:pt>
                <c:pt idx="6361">
                  <c:v>206.5</c:v>
                </c:pt>
                <c:pt idx="6362">
                  <c:v>206.5</c:v>
                </c:pt>
                <c:pt idx="6363">
                  <c:v>206.4</c:v>
                </c:pt>
                <c:pt idx="6364">
                  <c:v>206.4</c:v>
                </c:pt>
                <c:pt idx="6365">
                  <c:v>206.4</c:v>
                </c:pt>
                <c:pt idx="6366">
                  <c:v>206.3</c:v>
                </c:pt>
                <c:pt idx="6367">
                  <c:v>206.3</c:v>
                </c:pt>
                <c:pt idx="6368">
                  <c:v>206.2</c:v>
                </c:pt>
                <c:pt idx="6369">
                  <c:v>206.2</c:v>
                </c:pt>
                <c:pt idx="6370">
                  <c:v>206.1</c:v>
                </c:pt>
                <c:pt idx="6371">
                  <c:v>206.1</c:v>
                </c:pt>
                <c:pt idx="6372">
                  <c:v>206.1</c:v>
                </c:pt>
                <c:pt idx="6373">
                  <c:v>206.1</c:v>
                </c:pt>
                <c:pt idx="6374">
                  <c:v>206</c:v>
                </c:pt>
                <c:pt idx="6375">
                  <c:v>205.9</c:v>
                </c:pt>
                <c:pt idx="6376">
                  <c:v>205.8</c:v>
                </c:pt>
                <c:pt idx="6377">
                  <c:v>205.8</c:v>
                </c:pt>
                <c:pt idx="6378">
                  <c:v>205.8</c:v>
                </c:pt>
                <c:pt idx="6379">
                  <c:v>205.8</c:v>
                </c:pt>
                <c:pt idx="6380">
                  <c:v>205.8</c:v>
                </c:pt>
                <c:pt idx="6381">
                  <c:v>205.7</c:v>
                </c:pt>
                <c:pt idx="6382">
                  <c:v>205.6</c:v>
                </c:pt>
                <c:pt idx="6383">
                  <c:v>205.6</c:v>
                </c:pt>
                <c:pt idx="6384">
                  <c:v>205.6</c:v>
                </c:pt>
                <c:pt idx="6385">
                  <c:v>205.6</c:v>
                </c:pt>
                <c:pt idx="6386">
                  <c:v>205.4</c:v>
                </c:pt>
                <c:pt idx="6387">
                  <c:v>205.4</c:v>
                </c:pt>
                <c:pt idx="6388">
                  <c:v>205.4</c:v>
                </c:pt>
                <c:pt idx="6389">
                  <c:v>205.4</c:v>
                </c:pt>
                <c:pt idx="6390">
                  <c:v>205.4</c:v>
                </c:pt>
                <c:pt idx="6391">
                  <c:v>205.3</c:v>
                </c:pt>
                <c:pt idx="6392">
                  <c:v>205.2</c:v>
                </c:pt>
                <c:pt idx="6393">
                  <c:v>205.2</c:v>
                </c:pt>
                <c:pt idx="6394">
                  <c:v>205.1</c:v>
                </c:pt>
                <c:pt idx="6395">
                  <c:v>205.1</c:v>
                </c:pt>
                <c:pt idx="6396">
                  <c:v>205</c:v>
                </c:pt>
                <c:pt idx="6397">
                  <c:v>204.9</c:v>
                </c:pt>
                <c:pt idx="6398">
                  <c:v>204.9</c:v>
                </c:pt>
                <c:pt idx="6399">
                  <c:v>204.9</c:v>
                </c:pt>
                <c:pt idx="6400">
                  <c:v>204.9</c:v>
                </c:pt>
                <c:pt idx="6401">
                  <c:v>204.8</c:v>
                </c:pt>
                <c:pt idx="6402">
                  <c:v>204.8</c:v>
                </c:pt>
                <c:pt idx="6403">
                  <c:v>204.8</c:v>
                </c:pt>
                <c:pt idx="6404">
                  <c:v>204.7</c:v>
                </c:pt>
                <c:pt idx="6405">
                  <c:v>204.7</c:v>
                </c:pt>
                <c:pt idx="6406">
                  <c:v>204.6</c:v>
                </c:pt>
                <c:pt idx="6407">
                  <c:v>204.6</c:v>
                </c:pt>
                <c:pt idx="6408">
                  <c:v>204.6</c:v>
                </c:pt>
                <c:pt idx="6409">
                  <c:v>204.5</c:v>
                </c:pt>
                <c:pt idx="6410">
                  <c:v>204.5</c:v>
                </c:pt>
                <c:pt idx="6411">
                  <c:v>204.3</c:v>
                </c:pt>
                <c:pt idx="6412">
                  <c:v>204.4</c:v>
                </c:pt>
                <c:pt idx="6413">
                  <c:v>204.3</c:v>
                </c:pt>
                <c:pt idx="6414">
                  <c:v>204.3</c:v>
                </c:pt>
                <c:pt idx="6415">
                  <c:v>204.3</c:v>
                </c:pt>
                <c:pt idx="6416">
                  <c:v>204.2</c:v>
                </c:pt>
                <c:pt idx="6417">
                  <c:v>204.1</c:v>
                </c:pt>
                <c:pt idx="6418">
                  <c:v>204.1</c:v>
                </c:pt>
                <c:pt idx="6419">
                  <c:v>204</c:v>
                </c:pt>
                <c:pt idx="6420">
                  <c:v>204</c:v>
                </c:pt>
                <c:pt idx="6421">
                  <c:v>204</c:v>
                </c:pt>
                <c:pt idx="6422">
                  <c:v>203.9</c:v>
                </c:pt>
                <c:pt idx="6423">
                  <c:v>203.8</c:v>
                </c:pt>
                <c:pt idx="6424">
                  <c:v>203.8</c:v>
                </c:pt>
                <c:pt idx="6425">
                  <c:v>203.8</c:v>
                </c:pt>
                <c:pt idx="6426">
                  <c:v>203.6</c:v>
                </c:pt>
                <c:pt idx="6427">
                  <c:v>203.6</c:v>
                </c:pt>
                <c:pt idx="6428">
                  <c:v>203.6</c:v>
                </c:pt>
                <c:pt idx="6429">
                  <c:v>203.6</c:v>
                </c:pt>
                <c:pt idx="6430">
                  <c:v>203.6</c:v>
                </c:pt>
                <c:pt idx="6431">
                  <c:v>203.6</c:v>
                </c:pt>
                <c:pt idx="6432">
                  <c:v>203.5</c:v>
                </c:pt>
                <c:pt idx="6433">
                  <c:v>203.5</c:v>
                </c:pt>
                <c:pt idx="6434">
                  <c:v>203.4</c:v>
                </c:pt>
                <c:pt idx="6435">
                  <c:v>203.3</c:v>
                </c:pt>
                <c:pt idx="6436">
                  <c:v>203.3</c:v>
                </c:pt>
                <c:pt idx="6437">
                  <c:v>203.3</c:v>
                </c:pt>
                <c:pt idx="6438">
                  <c:v>203.3</c:v>
                </c:pt>
                <c:pt idx="6439">
                  <c:v>203.3</c:v>
                </c:pt>
                <c:pt idx="6440">
                  <c:v>203.2</c:v>
                </c:pt>
                <c:pt idx="6441">
                  <c:v>203.1</c:v>
                </c:pt>
                <c:pt idx="6442">
                  <c:v>203</c:v>
                </c:pt>
                <c:pt idx="6443">
                  <c:v>203</c:v>
                </c:pt>
                <c:pt idx="6444">
                  <c:v>202.9</c:v>
                </c:pt>
                <c:pt idx="6445">
                  <c:v>202.9</c:v>
                </c:pt>
                <c:pt idx="6446">
                  <c:v>202.9</c:v>
                </c:pt>
                <c:pt idx="6447">
                  <c:v>202.8</c:v>
                </c:pt>
                <c:pt idx="6448">
                  <c:v>202.8</c:v>
                </c:pt>
                <c:pt idx="6449">
                  <c:v>202.8</c:v>
                </c:pt>
                <c:pt idx="6450">
                  <c:v>202.8</c:v>
                </c:pt>
                <c:pt idx="6451">
                  <c:v>202.7</c:v>
                </c:pt>
                <c:pt idx="6452">
                  <c:v>202.6</c:v>
                </c:pt>
                <c:pt idx="6453">
                  <c:v>202.6</c:v>
                </c:pt>
                <c:pt idx="6454">
                  <c:v>202.5</c:v>
                </c:pt>
                <c:pt idx="6455">
                  <c:v>202.5</c:v>
                </c:pt>
                <c:pt idx="6456">
                  <c:v>202.5</c:v>
                </c:pt>
                <c:pt idx="6457">
                  <c:v>202.4</c:v>
                </c:pt>
                <c:pt idx="6458">
                  <c:v>202.4</c:v>
                </c:pt>
                <c:pt idx="6459">
                  <c:v>202.3</c:v>
                </c:pt>
                <c:pt idx="6460">
                  <c:v>202.3</c:v>
                </c:pt>
                <c:pt idx="6461">
                  <c:v>202.3</c:v>
                </c:pt>
                <c:pt idx="6462">
                  <c:v>202.2</c:v>
                </c:pt>
                <c:pt idx="6463">
                  <c:v>202.1</c:v>
                </c:pt>
                <c:pt idx="6464">
                  <c:v>202.1</c:v>
                </c:pt>
                <c:pt idx="6465">
                  <c:v>202.1</c:v>
                </c:pt>
                <c:pt idx="6466">
                  <c:v>202.1</c:v>
                </c:pt>
                <c:pt idx="6467">
                  <c:v>202.1</c:v>
                </c:pt>
                <c:pt idx="6468">
                  <c:v>202</c:v>
                </c:pt>
                <c:pt idx="6469">
                  <c:v>201.9</c:v>
                </c:pt>
                <c:pt idx="6470">
                  <c:v>201.8</c:v>
                </c:pt>
                <c:pt idx="6471">
                  <c:v>201.8</c:v>
                </c:pt>
                <c:pt idx="6472">
                  <c:v>201.8</c:v>
                </c:pt>
                <c:pt idx="6473">
                  <c:v>201.8</c:v>
                </c:pt>
                <c:pt idx="6474">
                  <c:v>201.8</c:v>
                </c:pt>
                <c:pt idx="6475">
                  <c:v>201.7</c:v>
                </c:pt>
                <c:pt idx="6476">
                  <c:v>201.7</c:v>
                </c:pt>
                <c:pt idx="6477">
                  <c:v>201.7</c:v>
                </c:pt>
                <c:pt idx="6478">
                  <c:v>201.6</c:v>
                </c:pt>
                <c:pt idx="6479">
                  <c:v>201.5</c:v>
                </c:pt>
                <c:pt idx="6480">
                  <c:v>201.5</c:v>
                </c:pt>
                <c:pt idx="6481">
                  <c:v>201.5</c:v>
                </c:pt>
                <c:pt idx="6482">
                  <c:v>201.5</c:v>
                </c:pt>
                <c:pt idx="6483">
                  <c:v>201.5</c:v>
                </c:pt>
                <c:pt idx="6484">
                  <c:v>201.4</c:v>
                </c:pt>
                <c:pt idx="6485">
                  <c:v>201.3</c:v>
                </c:pt>
                <c:pt idx="6486">
                  <c:v>201.3</c:v>
                </c:pt>
                <c:pt idx="6487">
                  <c:v>201.3</c:v>
                </c:pt>
                <c:pt idx="6488">
                  <c:v>201.2</c:v>
                </c:pt>
                <c:pt idx="6489">
                  <c:v>201.1</c:v>
                </c:pt>
                <c:pt idx="6490">
                  <c:v>201.2</c:v>
                </c:pt>
                <c:pt idx="6491">
                  <c:v>201.1</c:v>
                </c:pt>
                <c:pt idx="6492">
                  <c:v>201</c:v>
                </c:pt>
                <c:pt idx="6493">
                  <c:v>201</c:v>
                </c:pt>
                <c:pt idx="6494">
                  <c:v>200.9</c:v>
                </c:pt>
                <c:pt idx="6495">
                  <c:v>200.8</c:v>
                </c:pt>
                <c:pt idx="6496">
                  <c:v>200.8</c:v>
                </c:pt>
                <c:pt idx="6497">
                  <c:v>200.8</c:v>
                </c:pt>
                <c:pt idx="6498">
                  <c:v>200.8</c:v>
                </c:pt>
                <c:pt idx="6499">
                  <c:v>200.8</c:v>
                </c:pt>
                <c:pt idx="6500">
                  <c:v>200.7</c:v>
                </c:pt>
                <c:pt idx="6501">
                  <c:v>200.7</c:v>
                </c:pt>
                <c:pt idx="6502">
                  <c:v>200.7</c:v>
                </c:pt>
                <c:pt idx="6503">
                  <c:v>200.6</c:v>
                </c:pt>
                <c:pt idx="6504">
                  <c:v>200.5</c:v>
                </c:pt>
                <c:pt idx="6505">
                  <c:v>200.5</c:v>
                </c:pt>
                <c:pt idx="6506">
                  <c:v>200.4</c:v>
                </c:pt>
                <c:pt idx="6507">
                  <c:v>200.4</c:v>
                </c:pt>
                <c:pt idx="6508">
                  <c:v>200.4</c:v>
                </c:pt>
                <c:pt idx="6509">
                  <c:v>200.4</c:v>
                </c:pt>
                <c:pt idx="6510">
                  <c:v>200.3</c:v>
                </c:pt>
                <c:pt idx="6511">
                  <c:v>200.2</c:v>
                </c:pt>
                <c:pt idx="6512">
                  <c:v>200.2</c:v>
                </c:pt>
                <c:pt idx="6513">
                  <c:v>200.2</c:v>
                </c:pt>
                <c:pt idx="6514">
                  <c:v>200.2</c:v>
                </c:pt>
                <c:pt idx="6515">
                  <c:v>200.1</c:v>
                </c:pt>
                <c:pt idx="6516">
                  <c:v>200.1</c:v>
                </c:pt>
                <c:pt idx="6517">
                  <c:v>200.1</c:v>
                </c:pt>
                <c:pt idx="6518">
                  <c:v>200</c:v>
                </c:pt>
                <c:pt idx="6519">
                  <c:v>199.9</c:v>
                </c:pt>
                <c:pt idx="6520">
                  <c:v>199.9</c:v>
                </c:pt>
                <c:pt idx="6521">
                  <c:v>199.9</c:v>
                </c:pt>
                <c:pt idx="6522">
                  <c:v>199.8</c:v>
                </c:pt>
                <c:pt idx="6523">
                  <c:v>199.8</c:v>
                </c:pt>
                <c:pt idx="6524">
                  <c:v>199.7</c:v>
                </c:pt>
                <c:pt idx="6525">
                  <c:v>199.7</c:v>
                </c:pt>
                <c:pt idx="6526">
                  <c:v>199.7</c:v>
                </c:pt>
                <c:pt idx="6527">
                  <c:v>199.6</c:v>
                </c:pt>
                <c:pt idx="6528">
                  <c:v>199.6</c:v>
                </c:pt>
                <c:pt idx="6529">
                  <c:v>199.5</c:v>
                </c:pt>
                <c:pt idx="6530">
                  <c:v>199.5</c:v>
                </c:pt>
                <c:pt idx="6531">
                  <c:v>199.5</c:v>
                </c:pt>
                <c:pt idx="6532">
                  <c:v>199.4</c:v>
                </c:pt>
                <c:pt idx="6533">
                  <c:v>199.4</c:v>
                </c:pt>
                <c:pt idx="6534">
                  <c:v>199.4</c:v>
                </c:pt>
                <c:pt idx="6535">
                  <c:v>199.4</c:v>
                </c:pt>
                <c:pt idx="6536">
                  <c:v>199.3</c:v>
                </c:pt>
                <c:pt idx="6537">
                  <c:v>199.3</c:v>
                </c:pt>
                <c:pt idx="6538">
                  <c:v>199.2</c:v>
                </c:pt>
                <c:pt idx="6539">
                  <c:v>199.2</c:v>
                </c:pt>
                <c:pt idx="6540">
                  <c:v>199</c:v>
                </c:pt>
                <c:pt idx="6541">
                  <c:v>199</c:v>
                </c:pt>
                <c:pt idx="6542">
                  <c:v>199</c:v>
                </c:pt>
                <c:pt idx="6543">
                  <c:v>199</c:v>
                </c:pt>
                <c:pt idx="6544">
                  <c:v>199</c:v>
                </c:pt>
                <c:pt idx="6545">
                  <c:v>198.9</c:v>
                </c:pt>
                <c:pt idx="6546">
                  <c:v>198.9</c:v>
                </c:pt>
                <c:pt idx="6547">
                  <c:v>198.7</c:v>
                </c:pt>
                <c:pt idx="6548">
                  <c:v>198.7</c:v>
                </c:pt>
                <c:pt idx="6549">
                  <c:v>198.7</c:v>
                </c:pt>
                <c:pt idx="6550">
                  <c:v>198.6</c:v>
                </c:pt>
                <c:pt idx="6551">
                  <c:v>198.7</c:v>
                </c:pt>
                <c:pt idx="6552">
                  <c:v>198.6</c:v>
                </c:pt>
                <c:pt idx="6553">
                  <c:v>198.6</c:v>
                </c:pt>
                <c:pt idx="6554">
                  <c:v>198.6</c:v>
                </c:pt>
                <c:pt idx="6555">
                  <c:v>198.5</c:v>
                </c:pt>
                <c:pt idx="6556">
                  <c:v>198.5</c:v>
                </c:pt>
                <c:pt idx="6557">
                  <c:v>198.4</c:v>
                </c:pt>
                <c:pt idx="6558">
                  <c:v>198.4</c:v>
                </c:pt>
                <c:pt idx="6559">
                  <c:v>198.3</c:v>
                </c:pt>
                <c:pt idx="6560">
                  <c:v>198.3</c:v>
                </c:pt>
                <c:pt idx="6561">
                  <c:v>198.2</c:v>
                </c:pt>
                <c:pt idx="6562">
                  <c:v>198.2</c:v>
                </c:pt>
                <c:pt idx="6563">
                  <c:v>198.2</c:v>
                </c:pt>
                <c:pt idx="6564">
                  <c:v>198.1</c:v>
                </c:pt>
                <c:pt idx="6565">
                  <c:v>198</c:v>
                </c:pt>
                <c:pt idx="6566">
                  <c:v>198</c:v>
                </c:pt>
                <c:pt idx="6567">
                  <c:v>198</c:v>
                </c:pt>
                <c:pt idx="6568">
                  <c:v>197.9</c:v>
                </c:pt>
                <c:pt idx="6569">
                  <c:v>197.9</c:v>
                </c:pt>
                <c:pt idx="6570">
                  <c:v>197.9</c:v>
                </c:pt>
                <c:pt idx="6571">
                  <c:v>197.9</c:v>
                </c:pt>
                <c:pt idx="6572">
                  <c:v>197.9</c:v>
                </c:pt>
                <c:pt idx="6573">
                  <c:v>197.8</c:v>
                </c:pt>
                <c:pt idx="6574">
                  <c:v>197.7</c:v>
                </c:pt>
                <c:pt idx="6575">
                  <c:v>197.7</c:v>
                </c:pt>
                <c:pt idx="6576">
                  <c:v>197.7</c:v>
                </c:pt>
                <c:pt idx="6577">
                  <c:v>197.6</c:v>
                </c:pt>
                <c:pt idx="6578">
                  <c:v>197.5</c:v>
                </c:pt>
                <c:pt idx="6579">
                  <c:v>197.5</c:v>
                </c:pt>
                <c:pt idx="6580">
                  <c:v>197.5</c:v>
                </c:pt>
                <c:pt idx="6581">
                  <c:v>197.5</c:v>
                </c:pt>
                <c:pt idx="6582">
                  <c:v>197.5</c:v>
                </c:pt>
                <c:pt idx="6583">
                  <c:v>197.4</c:v>
                </c:pt>
                <c:pt idx="6584">
                  <c:v>197.3</c:v>
                </c:pt>
                <c:pt idx="6585">
                  <c:v>197.2</c:v>
                </c:pt>
                <c:pt idx="6586">
                  <c:v>197.2</c:v>
                </c:pt>
                <c:pt idx="6587">
                  <c:v>197.2</c:v>
                </c:pt>
                <c:pt idx="6588">
                  <c:v>197.2</c:v>
                </c:pt>
                <c:pt idx="6589">
                  <c:v>197.2</c:v>
                </c:pt>
                <c:pt idx="6590">
                  <c:v>197.1</c:v>
                </c:pt>
                <c:pt idx="6591">
                  <c:v>197.1</c:v>
                </c:pt>
                <c:pt idx="6592">
                  <c:v>197</c:v>
                </c:pt>
                <c:pt idx="6593">
                  <c:v>196.9</c:v>
                </c:pt>
                <c:pt idx="6594">
                  <c:v>196.9</c:v>
                </c:pt>
                <c:pt idx="6595">
                  <c:v>196.8</c:v>
                </c:pt>
                <c:pt idx="6596">
                  <c:v>196.8</c:v>
                </c:pt>
                <c:pt idx="6597">
                  <c:v>196.8</c:v>
                </c:pt>
                <c:pt idx="6598">
                  <c:v>196.8</c:v>
                </c:pt>
                <c:pt idx="6599">
                  <c:v>196.7</c:v>
                </c:pt>
                <c:pt idx="6600">
                  <c:v>196.7</c:v>
                </c:pt>
                <c:pt idx="6601">
                  <c:v>196.7</c:v>
                </c:pt>
                <c:pt idx="6602">
                  <c:v>196.7</c:v>
                </c:pt>
                <c:pt idx="6603">
                  <c:v>196.6</c:v>
                </c:pt>
                <c:pt idx="6604">
                  <c:v>196.6</c:v>
                </c:pt>
                <c:pt idx="6605">
                  <c:v>196.5</c:v>
                </c:pt>
                <c:pt idx="6606">
                  <c:v>196.4</c:v>
                </c:pt>
                <c:pt idx="6607">
                  <c:v>196.4</c:v>
                </c:pt>
                <c:pt idx="6608">
                  <c:v>196.4</c:v>
                </c:pt>
                <c:pt idx="6609">
                  <c:v>196.3</c:v>
                </c:pt>
                <c:pt idx="6610">
                  <c:v>196.2</c:v>
                </c:pt>
                <c:pt idx="6611">
                  <c:v>196.2</c:v>
                </c:pt>
                <c:pt idx="6612">
                  <c:v>196.2</c:v>
                </c:pt>
                <c:pt idx="6613">
                  <c:v>196.2</c:v>
                </c:pt>
                <c:pt idx="6614">
                  <c:v>196.1</c:v>
                </c:pt>
                <c:pt idx="6615">
                  <c:v>196.1</c:v>
                </c:pt>
                <c:pt idx="6616">
                  <c:v>196.1</c:v>
                </c:pt>
                <c:pt idx="6617">
                  <c:v>196</c:v>
                </c:pt>
                <c:pt idx="6618">
                  <c:v>195.9</c:v>
                </c:pt>
                <c:pt idx="6619">
                  <c:v>195.9</c:v>
                </c:pt>
                <c:pt idx="6620">
                  <c:v>195.9</c:v>
                </c:pt>
                <c:pt idx="6621">
                  <c:v>195.8</c:v>
                </c:pt>
                <c:pt idx="6622">
                  <c:v>195.7</c:v>
                </c:pt>
                <c:pt idx="6623">
                  <c:v>195.8</c:v>
                </c:pt>
                <c:pt idx="6624">
                  <c:v>195.7</c:v>
                </c:pt>
                <c:pt idx="6625">
                  <c:v>195.7</c:v>
                </c:pt>
                <c:pt idx="6626">
                  <c:v>195.6</c:v>
                </c:pt>
                <c:pt idx="6627">
                  <c:v>195.6</c:v>
                </c:pt>
                <c:pt idx="6628">
                  <c:v>195.6</c:v>
                </c:pt>
                <c:pt idx="6629">
                  <c:v>195.5</c:v>
                </c:pt>
                <c:pt idx="6630">
                  <c:v>195.4</c:v>
                </c:pt>
                <c:pt idx="6631">
                  <c:v>195.4</c:v>
                </c:pt>
                <c:pt idx="6632">
                  <c:v>195.4</c:v>
                </c:pt>
                <c:pt idx="6633">
                  <c:v>195.4</c:v>
                </c:pt>
                <c:pt idx="6634">
                  <c:v>195.3</c:v>
                </c:pt>
                <c:pt idx="6635">
                  <c:v>195.2</c:v>
                </c:pt>
                <c:pt idx="6636">
                  <c:v>195.2</c:v>
                </c:pt>
                <c:pt idx="6637">
                  <c:v>195.2</c:v>
                </c:pt>
                <c:pt idx="6638">
                  <c:v>195.2</c:v>
                </c:pt>
                <c:pt idx="6639">
                  <c:v>195.1</c:v>
                </c:pt>
                <c:pt idx="6640">
                  <c:v>195</c:v>
                </c:pt>
                <c:pt idx="6641">
                  <c:v>195</c:v>
                </c:pt>
                <c:pt idx="6642">
                  <c:v>195</c:v>
                </c:pt>
                <c:pt idx="6643">
                  <c:v>194.9</c:v>
                </c:pt>
                <c:pt idx="6644">
                  <c:v>194.9</c:v>
                </c:pt>
                <c:pt idx="6645">
                  <c:v>194.8</c:v>
                </c:pt>
                <c:pt idx="6646">
                  <c:v>194.8</c:v>
                </c:pt>
                <c:pt idx="6647">
                  <c:v>194.8</c:v>
                </c:pt>
                <c:pt idx="6648">
                  <c:v>194.8</c:v>
                </c:pt>
                <c:pt idx="6649">
                  <c:v>194.7</c:v>
                </c:pt>
                <c:pt idx="6650">
                  <c:v>194.6</c:v>
                </c:pt>
                <c:pt idx="6651">
                  <c:v>194.6</c:v>
                </c:pt>
                <c:pt idx="6652">
                  <c:v>194.6</c:v>
                </c:pt>
                <c:pt idx="6653">
                  <c:v>194.6</c:v>
                </c:pt>
                <c:pt idx="6654">
                  <c:v>194.4</c:v>
                </c:pt>
                <c:pt idx="6655">
                  <c:v>194.4</c:v>
                </c:pt>
                <c:pt idx="6656">
                  <c:v>194.4</c:v>
                </c:pt>
                <c:pt idx="6657">
                  <c:v>194.4</c:v>
                </c:pt>
                <c:pt idx="6658">
                  <c:v>194.3</c:v>
                </c:pt>
                <c:pt idx="6659">
                  <c:v>194.3</c:v>
                </c:pt>
                <c:pt idx="6660">
                  <c:v>194.3</c:v>
                </c:pt>
                <c:pt idx="6661">
                  <c:v>194.3</c:v>
                </c:pt>
                <c:pt idx="6662">
                  <c:v>194.2</c:v>
                </c:pt>
                <c:pt idx="6663">
                  <c:v>194.2</c:v>
                </c:pt>
                <c:pt idx="6664">
                  <c:v>194.1</c:v>
                </c:pt>
                <c:pt idx="6665">
                  <c:v>194.1</c:v>
                </c:pt>
                <c:pt idx="6666">
                  <c:v>194.1</c:v>
                </c:pt>
                <c:pt idx="6667">
                  <c:v>193.9</c:v>
                </c:pt>
                <c:pt idx="6668">
                  <c:v>193.9</c:v>
                </c:pt>
                <c:pt idx="6669">
                  <c:v>193.9</c:v>
                </c:pt>
                <c:pt idx="6670">
                  <c:v>193.9</c:v>
                </c:pt>
                <c:pt idx="6671">
                  <c:v>193.8</c:v>
                </c:pt>
                <c:pt idx="6672">
                  <c:v>193.8</c:v>
                </c:pt>
                <c:pt idx="6673">
                  <c:v>193.7</c:v>
                </c:pt>
                <c:pt idx="6674">
                  <c:v>193.6</c:v>
                </c:pt>
                <c:pt idx="6675">
                  <c:v>193.6</c:v>
                </c:pt>
                <c:pt idx="6676">
                  <c:v>193.6</c:v>
                </c:pt>
                <c:pt idx="6677">
                  <c:v>193.5</c:v>
                </c:pt>
                <c:pt idx="6678">
                  <c:v>193.5</c:v>
                </c:pt>
                <c:pt idx="6679">
                  <c:v>193.4</c:v>
                </c:pt>
                <c:pt idx="6680">
                  <c:v>193.4</c:v>
                </c:pt>
                <c:pt idx="6681">
                  <c:v>193.4</c:v>
                </c:pt>
                <c:pt idx="6682">
                  <c:v>193.4</c:v>
                </c:pt>
                <c:pt idx="6683">
                  <c:v>193.3</c:v>
                </c:pt>
                <c:pt idx="6684">
                  <c:v>193.3</c:v>
                </c:pt>
                <c:pt idx="6685">
                  <c:v>193.2</c:v>
                </c:pt>
                <c:pt idx="6686">
                  <c:v>193.2</c:v>
                </c:pt>
                <c:pt idx="6687">
                  <c:v>193.2</c:v>
                </c:pt>
                <c:pt idx="6688">
                  <c:v>193.1</c:v>
                </c:pt>
                <c:pt idx="6689">
                  <c:v>193.1</c:v>
                </c:pt>
                <c:pt idx="6690">
                  <c:v>193</c:v>
                </c:pt>
                <c:pt idx="6691">
                  <c:v>193</c:v>
                </c:pt>
                <c:pt idx="6692">
                  <c:v>192.9</c:v>
                </c:pt>
                <c:pt idx="6693">
                  <c:v>192.9</c:v>
                </c:pt>
                <c:pt idx="6694">
                  <c:v>192.9</c:v>
                </c:pt>
                <c:pt idx="6695">
                  <c:v>192.8</c:v>
                </c:pt>
                <c:pt idx="6696">
                  <c:v>192.7</c:v>
                </c:pt>
                <c:pt idx="6697">
                  <c:v>192.7</c:v>
                </c:pt>
                <c:pt idx="6698">
                  <c:v>192.8</c:v>
                </c:pt>
                <c:pt idx="6699">
                  <c:v>192.6</c:v>
                </c:pt>
                <c:pt idx="6700">
                  <c:v>192.6</c:v>
                </c:pt>
                <c:pt idx="6701">
                  <c:v>192.6</c:v>
                </c:pt>
                <c:pt idx="6702">
                  <c:v>192.5</c:v>
                </c:pt>
                <c:pt idx="6703">
                  <c:v>192.5</c:v>
                </c:pt>
                <c:pt idx="6704">
                  <c:v>192.5</c:v>
                </c:pt>
                <c:pt idx="6705">
                  <c:v>192.4</c:v>
                </c:pt>
                <c:pt idx="6706">
                  <c:v>192.4</c:v>
                </c:pt>
                <c:pt idx="6707">
                  <c:v>192.3</c:v>
                </c:pt>
                <c:pt idx="6708">
                  <c:v>192.3</c:v>
                </c:pt>
                <c:pt idx="6709">
                  <c:v>192.2</c:v>
                </c:pt>
                <c:pt idx="6710">
                  <c:v>192.1</c:v>
                </c:pt>
                <c:pt idx="6711">
                  <c:v>192.1</c:v>
                </c:pt>
                <c:pt idx="6712">
                  <c:v>192.1</c:v>
                </c:pt>
                <c:pt idx="6713">
                  <c:v>192.1</c:v>
                </c:pt>
                <c:pt idx="6714">
                  <c:v>192.1</c:v>
                </c:pt>
                <c:pt idx="6715">
                  <c:v>192</c:v>
                </c:pt>
                <c:pt idx="6716">
                  <c:v>192</c:v>
                </c:pt>
                <c:pt idx="6717">
                  <c:v>191.8</c:v>
                </c:pt>
                <c:pt idx="6718">
                  <c:v>191.8</c:v>
                </c:pt>
                <c:pt idx="6719">
                  <c:v>191.8</c:v>
                </c:pt>
                <c:pt idx="6720">
                  <c:v>191.8</c:v>
                </c:pt>
                <c:pt idx="6721">
                  <c:v>191.8</c:v>
                </c:pt>
                <c:pt idx="6722">
                  <c:v>191.7</c:v>
                </c:pt>
                <c:pt idx="6723">
                  <c:v>191.6</c:v>
                </c:pt>
                <c:pt idx="6724">
                  <c:v>191.6</c:v>
                </c:pt>
                <c:pt idx="6725">
                  <c:v>191.6</c:v>
                </c:pt>
                <c:pt idx="6726">
                  <c:v>191.5</c:v>
                </c:pt>
                <c:pt idx="6727">
                  <c:v>191.5</c:v>
                </c:pt>
                <c:pt idx="6728">
                  <c:v>191.4</c:v>
                </c:pt>
                <c:pt idx="6729">
                  <c:v>191.4</c:v>
                </c:pt>
                <c:pt idx="6730">
                  <c:v>191.4</c:v>
                </c:pt>
                <c:pt idx="6731">
                  <c:v>191.3</c:v>
                </c:pt>
                <c:pt idx="6732">
                  <c:v>191.3</c:v>
                </c:pt>
                <c:pt idx="6733">
                  <c:v>191.2</c:v>
                </c:pt>
                <c:pt idx="6734">
                  <c:v>191.1</c:v>
                </c:pt>
                <c:pt idx="6735">
                  <c:v>191.1</c:v>
                </c:pt>
                <c:pt idx="6736">
                  <c:v>191.1</c:v>
                </c:pt>
                <c:pt idx="6737">
                  <c:v>191.1</c:v>
                </c:pt>
                <c:pt idx="6738">
                  <c:v>191</c:v>
                </c:pt>
                <c:pt idx="6739">
                  <c:v>191</c:v>
                </c:pt>
                <c:pt idx="6740">
                  <c:v>190.9</c:v>
                </c:pt>
                <c:pt idx="6741">
                  <c:v>190.9</c:v>
                </c:pt>
                <c:pt idx="6742">
                  <c:v>190.8</c:v>
                </c:pt>
                <c:pt idx="6743">
                  <c:v>190.8</c:v>
                </c:pt>
                <c:pt idx="6744">
                  <c:v>190.7</c:v>
                </c:pt>
                <c:pt idx="6745">
                  <c:v>190.7</c:v>
                </c:pt>
                <c:pt idx="6746">
                  <c:v>190.6</c:v>
                </c:pt>
                <c:pt idx="6747">
                  <c:v>190.6</c:v>
                </c:pt>
                <c:pt idx="6748">
                  <c:v>190.5</c:v>
                </c:pt>
                <c:pt idx="6749">
                  <c:v>190.6</c:v>
                </c:pt>
                <c:pt idx="6750">
                  <c:v>190.5</c:v>
                </c:pt>
                <c:pt idx="6751">
                  <c:v>190.5</c:v>
                </c:pt>
                <c:pt idx="6752">
                  <c:v>190.3</c:v>
                </c:pt>
                <c:pt idx="6753">
                  <c:v>190.3</c:v>
                </c:pt>
                <c:pt idx="6754">
                  <c:v>190.3</c:v>
                </c:pt>
                <c:pt idx="6755">
                  <c:v>190.2</c:v>
                </c:pt>
                <c:pt idx="6756">
                  <c:v>190.2</c:v>
                </c:pt>
                <c:pt idx="6757">
                  <c:v>190.2</c:v>
                </c:pt>
                <c:pt idx="6758">
                  <c:v>190.2</c:v>
                </c:pt>
                <c:pt idx="6759">
                  <c:v>190.2</c:v>
                </c:pt>
                <c:pt idx="6760">
                  <c:v>190</c:v>
                </c:pt>
                <c:pt idx="6761">
                  <c:v>190</c:v>
                </c:pt>
                <c:pt idx="6762">
                  <c:v>190</c:v>
                </c:pt>
                <c:pt idx="6763">
                  <c:v>190</c:v>
                </c:pt>
                <c:pt idx="6764">
                  <c:v>189.9</c:v>
                </c:pt>
                <c:pt idx="6765">
                  <c:v>189.8</c:v>
                </c:pt>
                <c:pt idx="6766">
                  <c:v>189.8</c:v>
                </c:pt>
                <c:pt idx="6767">
                  <c:v>189.7</c:v>
                </c:pt>
                <c:pt idx="6768">
                  <c:v>189.8</c:v>
                </c:pt>
                <c:pt idx="6769">
                  <c:v>189.7</c:v>
                </c:pt>
                <c:pt idx="6770">
                  <c:v>189.7</c:v>
                </c:pt>
                <c:pt idx="6771">
                  <c:v>189.6</c:v>
                </c:pt>
                <c:pt idx="6772">
                  <c:v>189.5</c:v>
                </c:pt>
                <c:pt idx="6773">
                  <c:v>189.5</c:v>
                </c:pt>
                <c:pt idx="6774">
                  <c:v>189.5</c:v>
                </c:pt>
                <c:pt idx="6775">
                  <c:v>189.5</c:v>
                </c:pt>
                <c:pt idx="6776">
                  <c:v>189.4</c:v>
                </c:pt>
                <c:pt idx="6777">
                  <c:v>189.4</c:v>
                </c:pt>
                <c:pt idx="6778">
                  <c:v>189.3</c:v>
                </c:pt>
                <c:pt idx="6779">
                  <c:v>189.3</c:v>
                </c:pt>
                <c:pt idx="6780">
                  <c:v>189.2</c:v>
                </c:pt>
                <c:pt idx="6781">
                  <c:v>189.2</c:v>
                </c:pt>
                <c:pt idx="6782">
                  <c:v>189.1</c:v>
                </c:pt>
                <c:pt idx="6783">
                  <c:v>189.1</c:v>
                </c:pt>
                <c:pt idx="6784">
                  <c:v>189</c:v>
                </c:pt>
                <c:pt idx="6785">
                  <c:v>188.9</c:v>
                </c:pt>
                <c:pt idx="6786">
                  <c:v>188.9</c:v>
                </c:pt>
                <c:pt idx="6787">
                  <c:v>188.9</c:v>
                </c:pt>
                <c:pt idx="6788">
                  <c:v>188.9</c:v>
                </c:pt>
                <c:pt idx="6789">
                  <c:v>188.9</c:v>
                </c:pt>
                <c:pt idx="6790">
                  <c:v>188.8</c:v>
                </c:pt>
                <c:pt idx="6791">
                  <c:v>188.8</c:v>
                </c:pt>
                <c:pt idx="6792">
                  <c:v>188.7</c:v>
                </c:pt>
                <c:pt idx="6793">
                  <c:v>188.7</c:v>
                </c:pt>
                <c:pt idx="6794">
                  <c:v>188.7</c:v>
                </c:pt>
                <c:pt idx="6795">
                  <c:v>188.6</c:v>
                </c:pt>
                <c:pt idx="6796">
                  <c:v>188.5</c:v>
                </c:pt>
                <c:pt idx="6797">
                  <c:v>188.5</c:v>
                </c:pt>
                <c:pt idx="6798">
                  <c:v>188.5</c:v>
                </c:pt>
                <c:pt idx="6799">
                  <c:v>188.4</c:v>
                </c:pt>
                <c:pt idx="6800">
                  <c:v>188.3</c:v>
                </c:pt>
                <c:pt idx="6801">
                  <c:v>188.4</c:v>
                </c:pt>
                <c:pt idx="6802">
                  <c:v>188.3</c:v>
                </c:pt>
                <c:pt idx="6803">
                  <c:v>188.3</c:v>
                </c:pt>
                <c:pt idx="6804">
                  <c:v>188.2</c:v>
                </c:pt>
                <c:pt idx="6805">
                  <c:v>188.2</c:v>
                </c:pt>
                <c:pt idx="6806">
                  <c:v>188.2</c:v>
                </c:pt>
                <c:pt idx="6807">
                  <c:v>188.1</c:v>
                </c:pt>
                <c:pt idx="6808">
                  <c:v>188</c:v>
                </c:pt>
                <c:pt idx="6809">
                  <c:v>188</c:v>
                </c:pt>
                <c:pt idx="6810">
                  <c:v>188</c:v>
                </c:pt>
                <c:pt idx="6811">
                  <c:v>187.9</c:v>
                </c:pt>
                <c:pt idx="6812">
                  <c:v>187.8</c:v>
                </c:pt>
                <c:pt idx="6813">
                  <c:v>187.8</c:v>
                </c:pt>
                <c:pt idx="6814">
                  <c:v>187.7</c:v>
                </c:pt>
                <c:pt idx="6815">
                  <c:v>187.7</c:v>
                </c:pt>
                <c:pt idx="6816">
                  <c:v>187.7</c:v>
                </c:pt>
                <c:pt idx="6817">
                  <c:v>187.6</c:v>
                </c:pt>
                <c:pt idx="6818">
                  <c:v>187.6</c:v>
                </c:pt>
                <c:pt idx="6819">
                  <c:v>187.5</c:v>
                </c:pt>
                <c:pt idx="6820">
                  <c:v>187.5</c:v>
                </c:pt>
                <c:pt idx="6821">
                  <c:v>187.5</c:v>
                </c:pt>
                <c:pt idx="6822">
                  <c:v>187.4</c:v>
                </c:pt>
                <c:pt idx="6823">
                  <c:v>187.4</c:v>
                </c:pt>
                <c:pt idx="6824">
                  <c:v>187.4</c:v>
                </c:pt>
                <c:pt idx="6825">
                  <c:v>187.4</c:v>
                </c:pt>
                <c:pt idx="6826">
                  <c:v>187.2</c:v>
                </c:pt>
                <c:pt idx="6827">
                  <c:v>187.2</c:v>
                </c:pt>
                <c:pt idx="6828">
                  <c:v>187.2</c:v>
                </c:pt>
                <c:pt idx="6829">
                  <c:v>187.1</c:v>
                </c:pt>
                <c:pt idx="6830">
                  <c:v>187.1</c:v>
                </c:pt>
                <c:pt idx="6831">
                  <c:v>187.1</c:v>
                </c:pt>
                <c:pt idx="6832">
                  <c:v>187</c:v>
                </c:pt>
                <c:pt idx="6833">
                  <c:v>187</c:v>
                </c:pt>
                <c:pt idx="6834">
                  <c:v>186.9</c:v>
                </c:pt>
                <c:pt idx="6835">
                  <c:v>186.9</c:v>
                </c:pt>
                <c:pt idx="6836">
                  <c:v>186.8</c:v>
                </c:pt>
                <c:pt idx="6837">
                  <c:v>186.8</c:v>
                </c:pt>
                <c:pt idx="6838">
                  <c:v>186.7</c:v>
                </c:pt>
                <c:pt idx="6839">
                  <c:v>186.8</c:v>
                </c:pt>
                <c:pt idx="6840">
                  <c:v>186.7</c:v>
                </c:pt>
                <c:pt idx="6841">
                  <c:v>186.7</c:v>
                </c:pt>
                <c:pt idx="6842">
                  <c:v>186.6</c:v>
                </c:pt>
                <c:pt idx="6843">
                  <c:v>186.5</c:v>
                </c:pt>
                <c:pt idx="6844">
                  <c:v>186.6</c:v>
                </c:pt>
                <c:pt idx="6845">
                  <c:v>186.5</c:v>
                </c:pt>
                <c:pt idx="6846">
                  <c:v>186.4</c:v>
                </c:pt>
                <c:pt idx="6847">
                  <c:v>186.4</c:v>
                </c:pt>
                <c:pt idx="6848">
                  <c:v>186.4</c:v>
                </c:pt>
                <c:pt idx="6849">
                  <c:v>186.4</c:v>
                </c:pt>
                <c:pt idx="6850">
                  <c:v>186.3</c:v>
                </c:pt>
                <c:pt idx="6851">
                  <c:v>186.2</c:v>
                </c:pt>
                <c:pt idx="6852">
                  <c:v>186.2</c:v>
                </c:pt>
                <c:pt idx="6853">
                  <c:v>186.2</c:v>
                </c:pt>
                <c:pt idx="6854">
                  <c:v>186</c:v>
                </c:pt>
                <c:pt idx="6855">
                  <c:v>186</c:v>
                </c:pt>
                <c:pt idx="6856">
                  <c:v>186</c:v>
                </c:pt>
                <c:pt idx="6857">
                  <c:v>186</c:v>
                </c:pt>
                <c:pt idx="6858">
                  <c:v>185.9</c:v>
                </c:pt>
                <c:pt idx="6859">
                  <c:v>185.9</c:v>
                </c:pt>
                <c:pt idx="6860">
                  <c:v>185.8</c:v>
                </c:pt>
                <c:pt idx="6861">
                  <c:v>185.9</c:v>
                </c:pt>
                <c:pt idx="6862">
                  <c:v>185.8</c:v>
                </c:pt>
                <c:pt idx="6863">
                  <c:v>185.8</c:v>
                </c:pt>
                <c:pt idx="6864">
                  <c:v>185.7</c:v>
                </c:pt>
                <c:pt idx="6865">
                  <c:v>185.7</c:v>
                </c:pt>
                <c:pt idx="6866">
                  <c:v>185.6</c:v>
                </c:pt>
                <c:pt idx="6867">
                  <c:v>185.5</c:v>
                </c:pt>
                <c:pt idx="6868">
                  <c:v>185.5</c:v>
                </c:pt>
                <c:pt idx="6869">
                  <c:v>185.5</c:v>
                </c:pt>
                <c:pt idx="6870">
                  <c:v>185.5</c:v>
                </c:pt>
                <c:pt idx="6871">
                  <c:v>185.4</c:v>
                </c:pt>
                <c:pt idx="6872">
                  <c:v>185.4</c:v>
                </c:pt>
                <c:pt idx="6873">
                  <c:v>185.4</c:v>
                </c:pt>
                <c:pt idx="6874">
                  <c:v>185.4</c:v>
                </c:pt>
                <c:pt idx="6875">
                  <c:v>185.3</c:v>
                </c:pt>
                <c:pt idx="6876">
                  <c:v>185.2</c:v>
                </c:pt>
                <c:pt idx="6877">
                  <c:v>185.2</c:v>
                </c:pt>
                <c:pt idx="6878">
                  <c:v>185.1</c:v>
                </c:pt>
                <c:pt idx="6879">
                  <c:v>185.1</c:v>
                </c:pt>
                <c:pt idx="6880">
                  <c:v>185.1</c:v>
                </c:pt>
                <c:pt idx="6881">
                  <c:v>185</c:v>
                </c:pt>
                <c:pt idx="6882">
                  <c:v>185</c:v>
                </c:pt>
                <c:pt idx="6883">
                  <c:v>184.9</c:v>
                </c:pt>
                <c:pt idx="6884">
                  <c:v>184.9</c:v>
                </c:pt>
                <c:pt idx="6885">
                  <c:v>184.9</c:v>
                </c:pt>
                <c:pt idx="6886">
                  <c:v>184.8</c:v>
                </c:pt>
                <c:pt idx="6887">
                  <c:v>184.8</c:v>
                </c:pt>
                <c:pt idx="6888">
                  <c:v>184.7</c:v>
                </c:pt>
                <c:pt idx="6889">
                  <c:v>184.7</c:v>
                </c:pt>
                <c:pt idx="6890">
                  <c:v>184.6</c:v>
                </c:pt>
                <c:pt idx="6891">
                  <c:v>184.6</c:v>
                </c:pt>
                <c:pt idx="6892">
                  <c:v>184.6</c:v>
                </c:pt>
                <c:pt idx="6893">
                  <c:v>184.5</c:v>
                </c:pt>
                <c:pt idx="6894">
                  <c:v>184.4</c:v>
                </c:pt>
                <c:pt idx="6895">
                  <c:v>184.4</c:v>
                </c:pt>
                <c:pt idx="6896">
                  <c:v>184.4</c:v>
                </c:pt>
                <c:pt idx="6897">
                  <c:v>184.3</c:v>
                </c:pt>
                <c:pt idx="6898">
                  <c:v>184.3</c:v>
                </c:pt>
                <c:pt idx="6899">
                  <c:v>184.2</c:v>
                </c:pt>
                <c:pt idx="6900">
                  <c:v>184.2</c:v>
                </c:pt>
                <c:pt idx="6901">
                  <c:v>184.2</c:v>
                </c:pt>
                <c:pt idx="6902">
                  <c:v>184.1</c:v>
                </c:pt>
                <c:pt idx="6903">
                  <c:v>184.1</c:v>
                </c:pt>
                <c:pt idx="6904">
                  <c:v>184.1</c:v>
                </c:pt>
                <c:pt idx="6905">
                  <c:v>184</c:v>
                </c:pt>
                <c:pt idx="6906">
                  <c:v>184</c:v>
                </c:pt>
                <c:pt idx="6907">
                  <c:v>183.9</c:v>
                </c:pt>
                <c:pt idx="6908">
                  <c:v>183.9</c:v>
                </c:pt>
                <c:pt idx="6909">
                  <c:v>183.9</c:v>
                </c:pt>
                <c:pt idx="6910">
                  <c:v>183.8</c:v>
                </c:pt>
                <c:pt idx="6911">
                  <c:v>183.7</c:v>
                </c:pt>
                <c:pt idx="6912">
                  <c:v>183.7</c:v>
                </c:pt>
                <c:pt idx="6913">
                  <c:v>183.7</c:v>
                </c:pt>
                <c:pt idx="6914">
                  <c:v>183.6</c:v>
                </c:pt>
                <c:pt idx="6915">
                  <c:v>183.6</c:v>
                </c:pt>
                <c:pt idx="6916">
                  <c:v>183.6</c:v>
                </c:pt>
                <c:pt idx="6917">
                  <c:v>183.6</c:v>
                </c:pt>
                <c:pt idx="6918">
                  <c:v>183.5</c:v>
                </c:pt>
                <c:pt idx="6919">
                  <c:v>183.5</c:v>
                </c:pt>
                <c:pt idx="6920">
                  <c:v>183.4</c:v>
                </c:pt>
                <c:pt idx="6921">
                  <c:v>183.3</c:v>
                </c:pt>
                <c:pt idx="6922">
                  <c:v>183.2</c:v>
                </c:pt>
                <c:pt idx="6923">
                  <c:v>183.2</c:v>
                </c:pt>
                <c:pt idx="6924">
                  <c:v>183.2</c:v>
                </c:pt>
                <c:pt idx="6925">
                  <c:v>183.2</c:v>
                </c:pt>
                <c:pt idx="6926">
                  <c:v>183.2</c:v>
                </c:pt>
                <c:pt idx="6927">
                  <c:v>183.1</c:v>
                </c:pt>
                <c:pt idx="6928">
                  <c:v>183.1</c:v>
                </c:pt>
                <c:pt idx="6929">
                  <c:v>183.1</c:v>
                </c:pt>
                <c:pt idx="6930">
                  <c:v>182.9</c:v>
                </c:pt>
                <c:pt idx="6931">
                  <c:v>182.8</c:v>
                </c:pt>
                <c:pt idx="6932">
                  <c:v>182.8</c:v>
                </c:pt>
                <c:pt idx="6933">
                  <c:v>182.8</c:v>
                </c:pt>
                <c:pt idx="6934">
                  <c:v>182.8</c:v>
                </c:pt>
                <c:pt idx="6935">
                  <c:v>182.8</c:v>
                </c:pt>
                <c:pt idx="6936">
                  <c:v>182.8</c:v>
                </c:pt>
                <c:pt idx="6937">
                  <c:v>182.7</c:v>
                </c:pt>
                <c:pt idx="6938">
                  <c:v>182.6</c:v>
                </c:pt>
                <c:pt idx="6939">
                  <c:v>182.6</c:v>
                </c:pt>
                <c:pt idx="6940">
                  <c:v>182.5</c:v>
                </c:pt>
                <c:pt idx="6941">
                  <c:v>182.5</c:v>
                </c:pt>
                <c:pt idx="6942">
                  <c:v>182.4</c:v>
                </c:pt>
                <c:pt idx="6943">
                  <c:v>182.4</c:v>
                </c:pt>
                <c:pt idx="6944">
                  <c:v>182.3</c:v>
                </c:pt>
                <c:pt idx="6945">
                  <c:v>182.3</c:v>
                </c:pt>
                <c:pt idx="6946">
                  <c:v>182.3</c:v>
                </c:pt>
                <c:pt idx="6947">
                  <c:v>182.3</c:v>
                </c:pt>
                <c:pt idx="6948">
                  <c:v>182.3</c:v>
                </c:pt>
                <c:pt idx="6949">
                  <c:v>182.2</c:v>
                </c:pt>
                <c:pt idx="6950">
                  <c:v>182.1</c:v>
                </c:pt>
                <c:pt idx="6951">
                  <c:v>182.1</c:v>
                </c:pt>
                <c:pt idx="6952">
                  <c:v>182.1</c:v>
                </c:pt>
                <c:pt idx="6953">
                  <c:v>182.1</c:v>
                </c:pt>
                <c:pt idx="6954">
                  <c:v>182</c:v>
                </c:pt>
                <c:pt idx="6955">
                  <c:v>181.9</c:v>
                </c:pt>
                <c:pt idx="6956">
                  <c:v>181.9</c:v>
                </c:pt>
                <c:pt idx="6957">
                  <c:v>181.8</c:v>
                </c:pt>
                <c:pt idx="6958">
                  <c:v>181.8</c:v>
                </c:pt>
                <c:pt idx="6959">
                  <c:v>181.8</c:v>
                </c:pt>
                <c:pt idx="6960">
                  <c:v>181.7</c:v>
                </c:pt>
                <c:pt idx="6961">
                  <c:v>181.7</c:v>
                </c:pt>
                <c:pt idx="6962">
                  <c:v>181.7</c:v>
                </c:pt>
                <c:pt idx="6963">
                  <c:v>181.6</c:v>
                </c:pt>
                <c:pt idx="6964">
                  <c:v>181.6</c:v>
                </c:pt>
                <c:pt idx="6965">
                  <c:v>181.5</c:v>
                </c:pt>
                <c:pt idx="6966">
                  <c:v>181.5</c:v>
                </c:pt>
                <c:pt idx="6967">
                  <c:v>181.4</c:v>
                </c:pt>
                <c:pt idx="6968">
                  <c:v>181.4</c:v>
                </c:pt>
                <c:pt idx="6969">
                  <c:v>181.4</c:v>
                </c:pt>
                <c:pt idx="6970">
                  <c:v>181.3</c:v>
                </c:pt>
                <c:pt idx="6971">
                  <c:v>181.3</c:v>
                </c:pt>
                <c:pt idx="6972">
                  <c:v>181.3</c:v>
                </c:pt>
                <c:pt idx="6973">
                  <c:v>181.1</c:v>
                </c:pt>
                <c:pt idx="6974">
                  <c:v>181.1</c:v>
                </c:pt>
                <c:pt idx="6975">
                  <c:v>181.1</c:v>
                </c:pt>
                <c:pt idx="6976">
                  <c:v>181</c:v>
                </c:pt>
                <c:pt idx="6977">
                  <c:v>181</c:v>
                </c:pt>
                <c:pt idx="6978">
                  <c:v>180.9</c:v>
                </c:pt>
                <c:pt idx="6979">
                  <c:v>180.9</c:v>
                </c:pt>
                <c:pt idx="6980">
                  <c:v>180.9</c:v>
                </c:pt>
                <c:pt idx="6981">
                  <c:v>180.8</c:v>
                </c:pt>
                <c:pt idx="6982">
                  <c:v>180.8</c:v>
                </c:pt>
                <c:pt idx="6983">
                  <c:v>180.8</c:v>
                </c:pt>
                <c:pt idx="6984">
                  <c:v>180.7</c:v>
                </c:pt>
                <c:pt idx="6985">
                  <c:v>180.6</c:v>
                </c:pt>
                <c:pt idx="6986">
                  <c:v>180.6</c:v>
                </c:pt>
                <c:pt idx="6987">
                  <c:v>180.6</c:v>
                </c:pt>
                <c:pt idx="6988">
                  <c:v>180.5</c:v>
                </c:pt>
                <c:pt idx="6989">
                  <c:v>180.5</c:v>
                </c:pt>
                <c:pt idx="6990">
                  <c:v>180.4</c:v>
                </c:pt>
                <c:pt idx="6991">
                  <c:v>180.5</c:v>
                </c:pt>
                <c:pt idx="6992">
                  <c:v>180.3</c:v>
                </c:pt>
                <c:pt idx="6993">
                  <c:v>180.3</c:v>
                </c:pt>
                <c:pt idx="6994">
                  <c:v>180.3</c:v>
                </c:pt>
                <c:pt idx="6995">
                  <c:v>180.2</c:v>
                </c:pt>
                <c:pt idx="6996">
                  <c:v>180.2</c:v>
                </c:pt>
                <c:pt idx="6997">
                  <c:v>180.1</c:v>
                </c:pt>
                <c:pt idx="6998">
                  <c:v>180</c:v>
                </c:pt>
                <c:pt idx="6999">
                  <c:v>180.1</c:v>
                </c:pt>
                <c:pt idx="7000">
                  <c:v>180</c:v>
                </c:pt>
                <c:pt idx="7001">
                  <c:v>180</c:v>
                </c:pt>
                <c:pt idx="7002">
                  <c:v>179.9</c:v>
                </c:pt>
                <c:pt idx="7003">
                  <c:v>179.9</c:v>
                </c:pt>
                <c:pt idx="7004">
                  <c:v>179.8</c:v>
                </c:pt>
                <c:pt idx="7005">
                  <c:v>179.8</c:v>
                </c:pt>
                <c:pt idx="7006">
                  <c:v>179.7</c:v>
                </c:pt>
                <c:pt idx="7007">
                  <c:v>179.7</c:v>
                </c:pt>
                <c:pt idx="7008">
                  <c:v>179.7</c:v>
                </c:pt>
                <c:pt idx="7009">
                  <c:v>179.6</c:v>
                </c:pt>
                <c:pt idx="7010">
                  <c:v>179.6</c:v>
                </c:pt>
                <c:pt idx="7011">
                  <c:v>179.6</c:v>
                </c:pt>
                <c:pt idx="7012">
                  <c:v>179.6</c:v>
                </c:pt>
                <c:pt idx="7013">
                  <c:v>179.5</c:v>
                </c:pt>
                <c:pt idx="7014">
                  <c:v>179.4</c:v>
                </c:pt>
                <c:pt idx="7015">
                  <c:v>179.3</c:v>
                </c:pt>
                <c:pt idx="7016">
                  <c:v>179.4</c:v>
                </c:pt>
                <c:pt idx="7017">
                  <c:v>179.3</c:v>
                </c:pt>
                <c:pt idx="7018">
                  <c:v>179.3</c:v>
                </c:pt>
                <c:pt idx="7019">
                  <c:v>179.2</c:v>
                </c:pt>
                <c:pt idx="7020">
                  <c:v>179.1</c:v>
                </c:pt>
                <c:pt idx="7021">
                  <c:v>179.2</c:v>
                </c:pt>
                <c:pt idx="7022">
                  <c:v>179.1</c:v>
                </c:pt>
                <c:pt idx="7023">
                  <c:v>179.1</c:v>
                </c:pt>
                <c:pt idx="7024">
                  <c:v>179</c:v>
                </c:pt>
                <c:pt idx="7025">
                  <c:v>179</c:v>
                </c:pt>
                <c:pt idx="7026">
                  <c:v>178.9</c:v>
                </c:pt>
                <c:pt idx="7027">
                  <c:v>178.9</c:v>
                </c:pt>
                <c:pt idx="7028">
                  <c:v>178.8</c:v>
                </c:pt>
                <c:pt idx="7029">
                  <c:v>178.8</c:v>
                </c:pt>
                <c:pt idx="7030">
                  <c:v>178.8</c:v>
                </c:pt>
                <c:pt idx="7031">
                  <c:v>178.8</c:v>
                </c:pt>
                <c:pt idx="7032">
                  <c:v>178.6</c:v>
                </c:pt>
                <c:pt idx="7033">
                  <c:v>178.6</c:v>
                </c:pt>
                <c:pt idx="7034">
                  <c:v>178.6</c:v>
                </c:pt>
                <c:pt idx="7035">
                  <c:v>178.6</c:v>
                </c:pt>
                <c:pt idx="7036">
                  <c:v>178.5</c:v>
                </c:pt>
                <c:pt idx="7037">
                  <c:v>178.5</c:v>
                </c:pt>
                <c:pt idx="7038">
                  <c:v>178.5</c:v>
                </c:pt>
                <c:pt idx="7039">
                  <c:v>178.4</c:v>
                </c:pt>
                <c:pt idx="7040">
                  <c:v>178.3</c:v>
                </c:pt>
                <c:pt idx="7041">
                  <c:v>178.3</c:v>
                </c:pt>
                <c:pt idx="7042">
                  <c:v>178.3</c:v>
                </c:pt>
                <c:pt idx="7043">
                  <c:v>178.2</c:v>
                </c:pt>
                <c:pt idx="7044">
                  <c:v>178.2</c:v>
                </c:pt>
                <c:pt idx="7045">
                  <c:v>178.2</c:v>
                </c:pt>
                <c:pt idx="7046">
                  <c:v>178.2</c:v>
                </c:pt>
                <c:pt idx="7047">
                  <c:v>178.1</c:v>
                </c:pt>
                <c:pt idx="7048">
                  <c:v>178</c:v>
                </c:pt>
                <c:pt idx="7049">
                  <c:v>178</c:v>
                </c:pt>
                <c:pt idx="7050">
                  <c:v>177.8</c:v>
                </c:pt>
                <c:pt idx="7051">
                  <c:v>177.8</c:v>
                </c:pt>
                <c:pt idx="7052">
                  <c:v>177.8</c:v>
                </c:pt>
                <c:pt idx="7053">
                  <c:v>177.8</c:v>
                </c:pt>
                <c:pt idx="7054">
                  <c:v>177.8</c:v>
                </c:pt>
                <c:pt idx="7055">
                  <c:v>177.8</c:v>
                </c:pt>
                <c:pt idx="7056">
                  <c:v>177.7</c:v>
                </c:pt>
                <c:pt idx="7057">
                  <c:v>177.6</c:v>
                </c:pt>
                <c:pt idx="7058">
                  <c:v>177.5</c:v>
                </c:pt>
                <c:pt idx="7059">
                  <c:v>177.5</c:v>
                </c:pt>
                <c:pt idx="7060">
                  <c:v>177.5</c:v>
                </c:pt>
                <c:pt idx="7061">
                  <c:v>177.5</c:v>
                </c:pt>
                <c:pt idx="7062">
                  <c:v>177.4</c:v>
                </c:pt>
                <c:pt idx="7063">
                  <c:v>177.4</c:v>
                </c:pt>
                <c:pt idx="7064">
                  <c:v>177.3</c:v>
                </c:pt>
                <c:pt idx="7065">
                  <c:v>177.3</c:v>
                </c:pt>
                <c:pt idx="7066">
                  <c:v>177.2</c:v>
                </c:pt>
                <c:pt idx="7067">
                  <c:v>177.2</c:v>
                </c:pt>
                <c:pt idx="7068">
                  <c:v>177.1</c:v>
                </c:pt>
                <c:pt idx="7069">
                  <c:v>177</c:v>
                </c:pt>
                <c:pt idx="7070">
                  <c:v>177</c:v>
                </c:pt>
                <c:pt idx="7071">
                  <c:v>177</c:v>
                </c:pt>
                <c:pt idx="7072">
                  <c:v>177</c:v>
                </c:pt>
                <c:pt idx="7073">
                  <c:v>176.8</c:v>
                </c:pt>
                <c:pt idx="7074">
                  <c:v>176.9</c:v>
                </c:pt>
                <c:pt idx="7075">
                  <c:v>176.8</c:v>
                </c:pt>
                <c:pt idx="7076">
                  <c:v>176.8</c:v>
                </c:pt>
                <c:pt idx="7077">
                  <c:v>176.8</c:v>
                </c:pt>
                <c:pt idx="7078">
                  <c:v>176.7</c:v>
                </c:pt>
                <c:pt idx="7079">
                  <c:v>176.7</c:v>
                </c:pt>
                <c:pt idx="7080">
                  <c:v>176.7</c:v>
                </c:pt>
                <c:pt idx="7081">
                  <c:v>176.7</c:v>
                </c:pt>
                <c:pt idx="7082">
                  <c:v>176.5</c:v>
                </c:pt>
                <c:pt idx="7083">
                  <c:v>176.5</c:v>
                </c:pt>
                <c:pt idx="7084">
                  <c:v>176.5</c:v>
                </c:pt>
                <c:pt idx="7085">
                  <c:v>176.4</c:v>
                </c:pt>
                <c:pt idx="7086">
                  <c:v>176.3</c:v>
                </c:pt>
                <c:pt idx="7087">
                  <c:v>176.3</c:v>
                </c:pt>
                <c:pt idx="7088">
                  <c:v>176.3</c:v>
                </c:pt>
                <c:pt idx="7089">
                  <c:v>176.3</c:v>
                </c:pt>
                <c:pt idx="7090">
                  <c:v>176.3</c:v>
                </c:pt>
                <c:pt idx="7091">
                  <c:v>176.2</c:v>
                </c:pt>
                <c:pt idx="7092">
                  <c:v>176.2</c:v>
                </c:pt>
                <c:pt idx="7093">
                  <c:v>176.1</c:v>
                </c:pt>
                <c:pt idx="7094">
                  <c:v>176.1</c:v>
                </c:pt>
                <c:pt idx="7095">
                  <c:v>176</c:v>
                </c:pt>
                <c:pt idx="7096">
                  <c:v>176</c:v>
                </c:pt>
                <c:pt idx="7097">
                  <c:v>175.9</c:v>
                </c:pt>
                <c:pt idx="7098">
                  <c:v>175.9</c:v>
                </c:pt>
                <c:pt idx="7099">
                  <c:v>175.9</c:v>
                </c:pt>
                <c:pt idx="7100">
                  <c:v>175.9</c:v>
                </c:pt>
                <c:pt idx="7101">
                  <c:v>175.8</c:v>
                </c:pt>
                <c:pt idx="7102">
                  <c:v>175.8</c:v>
                </c:pt>
                <c:pt idx="7103">
                  <c:v>175.7</c:v>
                </c:pt>
                <c:pt idx="7104">
                  <c:v>175.6</c:v>
                </c:pt>
                <c:pt idx="7105">
                  <c:v>175.5</c:v>
                </c:pt>
                <c:pt idx="7106">
                  <c:v>175.5</c:v>
                </c:pt>
                <c:pt idx="7107">
                  <c:v>175.5</c:v>
                </c:pt>
                <c:pt idx="7108">
                  <c:v>175.5</c:v>
                </c:pt>
                <c:pt idx="7109">
                  <c:v>175.4</c:v>
                </c:pt>
                <c:pt idx="7110">
                  <c:v>175.4</c:v>
                </c:pt>
                <c:pt idx="7111">
                  <c:v>175.3</c:v>
                </c:pt>
                <c:pt idx="7112">
                  <c:v>175.2</c:v>
                </c:pt>
                <c:pt idx="7113">
                  <c:v>175.2</c:v>
                </c:pt>
                <c:pt idx="7114">
                  <c:v>175.2</c:v>
                </c:pt>
                <c:pt idx="7115">
                  <c:v>175.2</c:v>
                </c:pt>
                <c:pt idx="7116">
                  <c:v>175.2</c:v>
                </c:pt>
                <c:pt idx="7117">
                  <c:v>175.1</c:v>
                </c:pt>
                <c:pt idx="7118">
                  <c:v>175</c:v>
                </c:pt>
                <c:pt idx="7119">
                  <c:v>175</c:v>
                </c:pt>
                <c:pt idx="7120">
                  <c:v>175</c:v>
                </c:pt>
                <c:pt idx="7121">
                  <c:v>174.9</c:v>
                </c:pt>
                <c:pt idx="7122">
                  <c:v>174.9</c:v>
                </c:pt>
                <c:pt idx="7123">
                  <c:v>174.9</c:v>
                </c:pt>
                <c:pt idx="7124">
                  <c:v>174.7</c:v>
                </c:pt>
                <c:pt idx="7125">
                  <c:v>174.7</c:v>
                </c:pt>
                <c:pt idx="7126">
                  <c:v>174.7</c:v>
                </c:pt>
                <c:pt idx="7127">
                  <c:v>174.6</c:v>
                </c:pt>
                <c:pt idx="7128">
                  <c:v>174.6</c:v>
                </c:pt>
                <c:pt idx="7129">
                  <c:v>174.5</c:v>
                </c:pt>
                <c:pt idx="7130">
                  <c:v>174.5</c:v>
                </c:pt>
                <c:pt idx="7131">
                  <c:v>174.4</c:v>
                </c:pt>
                <c:pt idx="7132">
                  <c:v>174.4</c:v>
                </c:pt>
                <c:pt idx="7133">
                  <c:v>174.4</c:v>
                </c:pt>
                <c:pt idx="7134">
                  <c:v>174.3</c:v>
                </c:pt>
                <c:pt idx="7135">
                  <c:v>174.2</c:v>
                </c:pt>
                <c:pt idx="7136">
                  <c:v>174.2</c:v>
                </c:pt>
                <c:pt idx="7137">
                  <c:v>174.2</c:v>
                </c:pt>
                <c:pt idx="7138">
                  <c:v>174.2</c:v>
                </c:pt>
                <c:pt idx="7139">
                  <c:v>174.1</c:v>
                </c:pt>
                <c:pt idx="7140">
                  <c:v>174.1</c:v>
                </c:pt>
                <c:pt idx="7141">
                  <c:v>174.1</c:v>
                </c:pt>
                <c:pt idx="7142">
                  <c:v>174</c:v>
                </c:pt>
                <c:pt idx="7143">
                  <c:v>173.9</c:v>
                </c:pt>
                <c:pt idx="7144">
                  <c:v>173.9</c:v>
                </c:pt>
                <c:pt idx="7145">
                  <c:v>173.8</c:v>
                </c:pt>
                <c:pt idx="7146">
                  <c:v>173.8</c:v>
                </c:pt>
                <c:pt idx="7147">
                  <c:v>173.8</c:v>
                </c:pt>
                <c:pt idx="7148">
                  <c:v>173.8</c:v>
                </c:pt>
                <c:pt idx="7149">
                  <c:v>173.7</c:v>
                </c:pt>
                <c:pt idx="7150">
                  <c:v>173.7</c:v>
                </c:pt>
                <c:pt idx="7151">
                  <c:v>173.6</c:v>
                </c:pt>
                <c:pt idx="7152">
                  <c:v>173.6</c:v>
                </c:pt>
                <c:pt idx="7153">
                  <c:v>173.5</c:v>
                </c:pt>
                <c:pt idx="7154">
                  <c:v>173.4</c:v>
                </c:pt>
                <c:pt idx="7155">
                  <c:v>173.4</c:v>
                </c:pt>
                <c:pt idx="7156">
                  <c:v>173.4</c:v>
                </c:pt>
                <c:pt idx="7157">
                  <c:v>173.4</c:v>
                </c:pt>
                <c:pt idx="7158">
                  <c:v>173.3</c:v>
                </c:pt>
                <c:pt idx="7159">
                  <c:v>173.3</c:v>
                </c:pt>
                <c:pt idx="7160">
                  <c:v>173.2</c:v>
                </c:pt>
                <c:pt idx="7161">
                  <c:v>173.2</c:v>
                </c:pt>
                <c:pt idx="7162">
                  <c:v>173.2</c:v>
                </c:pt>
                <c:pt idx="7163">
                  <c:v>173.1</c:v>
                </c:pt>
                <c:pt idx="7164">
                  <c:v>173.1</c:v>
                </c:pt>
                <c:pt idx="7165">
                  <c:v>173</c:v>
                </c:pt>
                <c:pt idx="7166">
                  <c:v>172.9</c:v>
                </c:pt>
                <c:pt idx="7167">
                  <c:v>172.9</c:v>
                </c:pt>
                <c:pt idx="7168">
                  <c:v>172.9</c:v>
                </c:pt>
                <c:pt idx="7169">
                  <c:v>172.7</c:v>
                </c:pt>
                <c:pt idx="7170">
                  <c:v>172.8</c:v>
                </c:pt>
                <c:pt idx="7171">
                  <c:v>172.7</c:v>
                </c:pt>
                <c:pt idx="7172">
                  <c:v>172.7</c:v>
                </c:pt>
                <c:pt idx="7173">
                  <c:v>172.7</c:v>
                </c:pt>
                <c:pt idx="7174">
                  <c:v>172.6</c:v>
                </c:pt>
                <c:pt idx="7175">
                  <c:v>172.6</c:v>
                </c:pt>
                <c:pt idx="7176">
                  <c:v>172.6</c:v>
                </c:pt>
                <c:pt idx="7177">
                  <c:v>172.6</c:v>
                </c:pt>
                <c:pt idx="7178">
                  <c:v>172.4</c:v>
                </c:pt>
                <c:pt idx="7179">
                  <c:v>172.4</c:v>
                </c:pt>
                <c:pt idx="7180">
                  <c:v>172.4</c:v>
                </c:pt>
                <c:pt idx="7181">
                  <c:v>172.4</c:v>
                </c:pt>
                <c:pt idx="7182">
                  <c:v>172.3</c:v>
                </c:pt>
                <c:pt idx="7183">
                  <c:v>172.2</c:v>
                </c:pt>
                <c:pt idx="7184">
                  <c:v>172.1</c:v>
                </c:pt>
                <c:pt idx="7185">
                  <c:v>172.1</c:v>
                </c:pt>
                <c:pt idx="7186">
                  <c:v>172.1</c:v>
                </c:pt>
                <c:pt idx="7187">
                  <c:v>172.1</c:v>
                </c:pt>
                <c:pt idx="7188">
                  <c:v>172.1</c:v>
                </c:pt>
                <c:pt idx="7189">
                  <c:v>172</c:v>
                </c:pt>
                <c:pt idx="7190">
                  <c:v>171.9</c:v>
                </c:pt>
                <c:pt idx="7191">
                  <c:v>171.9</c:v>
                </c:pt>
                <c:pt idx="7192">
                  <c:v>171.9</c:v>
                </c:pt>
                <c:pt idx="7193">
                  <c:v>171.7</c:v>
                </c:pt>
                <c:pt idx="7194">
                  <c:v>171.7</c:v>
                </c:pt>
                <c:pt idx="7195">
                  <c:v>171.7</c:v>
                </c:pt>
                <c:pt idx="7196">
                  <c:v>171.7</c:v>
                </c:pt>
                <c:pt idx="7197">
                  <c:v>171.6</c:v>
                </c:pt>
                <c:pt idx="7198">
                  <c:v>171.6</c:v>
                </c:pt>
                <c:pt idx="7199">
                  <c:v>171.6</c:v>
                </c:pt>
                <c:pt idx="7200">
                  <c:v>171.5</c:v>
                </c:pt>
                <c:pt idx="7201">
                  <c:v>171.5</c:v>
                </c:pt>
                <c:pt idx="7202">
                  <c:v>171.4</c:v>
                </c:pt>
                <c:pt idx="7203">
                  <c:v>171.4</c:v>
                </c:pt>
                <c:pt idx="7204">
                  <c:v>171.4</c:v>
                </c:pt>
                <c:pt idx="7205">
                  <c:v>171.3</c:v>
                </c:pt>
                <c:pt idx="7206">
                  <c:v>171.2</c:v>
                </c:pt>
                <c:pt idx="7207">
                  <c:v>171.2</c:v>
                </c:pt>
                <c:pt idx="7208">
                  <c:v>171.2</c:v>
                </c:pt>
                <c:pt idx="7209">
                  <c:v>171.1</c:v>
                </c:pt>
                <c:pt idx="7210">
                  <c:v>171.1</c:v>
                </c:pt>
                <c:pt idx="7211">
                  <c:v>171</c:v>
                </c:pt>
                <c:pt idx="7212">
                  <c:v>170.9</c:v>
                </c:pt>
                <c:pt idx="7213">
                  <c:v>170.9</c:v>
                </c:pt>
                <c:pt idx="7214">
                  <c:v>170.9</c:v>
                </c:pt>
                <c:pt idx="7215">
                  <c:v>170.9</c:v>
                </c:pt>
                <c:pt idx="7216">
                  <c:v>170.8</c:v>
                </c:pt>
                <c:pt idx="7217">
                  <c:v>170.8</c:v>
                </c:pt>
                <c:pt idx="7218">
                  <c:v>170.7</c:v>
                </c:pt>
                <c:pt idx="7219">
                  <c:v>170.6</c:v>
                </c:pt>
                <c:pt idx="7220">
                  <c:v>170.6</c:v>
                </c:pt>
                <c:pt idx="7221">
                  <c:v>170.6</c:v>
                </c:pt>
                <c:pt idx="7222">
                  <c:v>170.5</c:v>
                </c:pt>
                <c:pt idx="7223">
                  <c:v>170.5</c:v>
                </c:pt>
                <c:pt idx="7224">
                  <c:v>170.4</c:v>
                </c:pt>
                <c:pt idx="7225">
                  <c:v>170.4</c:v>
                </c:pt>
                <c:pt idx="7226">
                  <c:v>170.3</c:v>
                </c:pt>
                <c:pt idx="7227">
                  <c:v>170.3</c:v>
                </c:pt>
                <c:pt idx="7228">
                  <c:v>170.3</c:v>
                </c:pt>
                <c:pt idx="7229">
                  <c:v>170.3</c:v>
                </c:pt>
                <c:pt idx="7230">
                  <c:v>170.2</c:v>
                </c:pt>
                <c:pt idx="7231">
                  <c:v>170.1</c:v>
                </c:pt>
                <c:pt idx="7232">
                  <c:v>170.1</c:v>
                </c:pt>
                <c:pt idx="7233">
                  <c:v>170.1</c:v>
                </c:pt>
                <c:pt idx="7234">
                  <c:v>170.1</c:v>
                </c:pt>
                <c:pt idx="7235">
                  <c:v>170</c:v>
                </c:pt>
                <c:pt idx="7236">
                  <c:v>169.9</c:v>
                </c:pt>
                <c:pt idx="7237">
                  <c:v>169.9</c:v>
                </c:pt>
                <c:pt idx="7238">
                  <c:v>169.9</c:v>
                </c:pt>
                <c:pt idx="7239">
                  <c:v>169.8</c:v>
                </c:pt>
                <c:pt idx="7240">
                  <c:v>169.8</c:v>
                </c:pt>
                <c:pt idx="7241">
                  <c:v>169.7</c:v>
                </c:pt>
                <c:pt idx="7242">
                  <c:v>169.7</c:v>
                </c:pt>
                <c:pt idx="7243">
                  <c:v>169.6</c:v>
                </c:pt>
                <c:pt idx="7244">
                  <c:v>169.6</c:v>
                </c:pt>
                <c:pt idx="7245">
                  <c:v>169.6</c:v>
                </c:pt>
                <c:pt idx="7246">
                  <c:v>169.5</c:v>
                </c:pt>
                <c:pt idx="7247">
                  <c:v>169.4</c:v>
                </c:pt>
                <c:pt idx="7248">
                  <c:v>169.4</c:v>
                </c:pt>
                <c:pt idx="7249">
                  <c:v>169.4</c:v>
                </c:pt>
                <c:pt idx="7250">
                  <c:v>169.4</c:v>
                </c:pt>
                <c:pt idx="7251">
                  <c:v>169.3</c:v>
                </c:pt>
                <c:pt idx="7252">
                  <c:v>169.3</c:v>
                </c:pt>
                <c:pt idx="7253">
                  <c:v>169.2</c:v>
                </c:pt>
                <c:pt idx="7254">
                  <c:v>169.1</c:v>
                </c:pt>
                <c:pt idx="7255">
                  <c:v>169.1</c:v>
                </c:pt>
                <c:pt idx="7256">
                  <c:v>169.1</c:v>
                </c:pt>
                <c:pt idx="7257">
                  <c:v>169.1</c:v>
                </c:pt>
                <c:pt idx="7258">
                  <c:v>169.1</c:v>
                </c:pt>
                <c:pt idx="7259">
                  <c:v>169</c:v>
                </c:pt>
                <c:pt idx="7260">
                  <c:v>168.9</c:v>
                </c:pt>
                <c:pt idx="7261">
                  <c:v>168.9</c:v>
                </c:pt>
                <c:pt idx="7262">
                  <c:v>168.8</c:v>
                </c:pt>
                <c:pt idx="7263">
                  <c:v>168.8</c:v>
                </c:pt>
                <c:pt idx="7264">
                  <c:v>168.8</c:v>
                </c:pt>
                <c:pt idx="7265">
                  <c:v>168.6</c:v>
                </c:pt>
                <c:pt idx="7266">
                  <c:v>168.7</c:v>
                </c:pt>
                <c:pt idx="7267">
                  <c:v>168.6</c:v>
                </c:pt>
                <c:pt idx="7268">
                  <c:v>168.6</c:v>
                </c:pt>
                <c:pt idx="7269">
                  <c:v>168.6</c:v>
                </c:pt>
                <c:pt idx="7270">
                  <c:v>168.5</c:v>
                </c:pt>
                <c:pt idx="7271">
                  <c:v>168.4</c:v>
                </c:pt>
                <c:pt idx="7272">
                  <c:v>168.5</c:v>
                </c:pt>
                <c:pt idx="7273">
                  <c:v>168.4</c:v>
                </c:pt>
                <c:pt idx="7274">
                  <c:v>168.3</c:v>
                </c:pt>
                <c:pt idx="7275">
                  <c:v>168.3</c:v>
                </c:pt>
                <c:pt idx="7276">
                  <c:v>168.2</c:v>
                </c:pt>
                <c:pt idx="7277">
                  <c:v>168.1</c:v>
                </c:pt>
                <c:pt idx="7278">
                  <c:v>168.1</c:v>
                </c:pt>
                <c:pt idx="7279">
                  <c:v>168.1</c:v>
                </c:pt>
                <c:pt idx="7280">
                  <c:v>168</c:v>
                </c:pt>
                <c:pt idx="7281">
                  <c:v>168</c:v>
                </c:pt>
                <c:pt idx="7282">
                  <c:v>168</c:v>
                </c:pt>
                <c:pt idx="7283">
                  <c:v>168</c:v>
                </c:pt>
                <c:pt idx="7284">
                  <c:v>167.9</c:v>
                </c:pt>
                <c:pt idx="7285">
                  <c:v>167.9</c:v>
                </c:pt>
                <c:pt idx="7286">
                  <c:v>167.9</c:v>
                </c:pt>
                <c:pt idx="7287">
                  <c:v>167.8</c:v>
                </c:pt>
                <c:pt idx="7288">
                  <c:v>167.8</c:v>
                </c:pt>
                <c:pt idx="7289">
                  <c:v>167.7</c:v>
                </c:pt>
                <c:pt idx="7290">
                  <c:v>167.7</c:v>
                </c:pt>
                <c:pt idx="7291">
                  <c:v>167.6</c:v>
                </c:pt>
                <c:pt idx="7292">
                  <c:v>167.6</c:v>
                </c:pt>
                <c:pt idx="7293">
                  <c:v>167.5</c:v>
                </c:pt>
                <c:pt idx="7294">
                  <c:v>167.5</c:v>
                </c:pt>
                <c:pt idx="7295">
                  <c:v>167.5</c:v>
                </c:pt>
                <c:pt idx="7296">
                  <c:v>167.4</c:v>
                </c:pt>
                <c:pt idx="7297">
                  <c:v>167.4</c:v>
                </c:pt>
                <c:pt idx="7298">
                  <c:v>167.3</c:v>
                </c:pt>
                <c:pt idx="7299">
                  <c:v>167.3</c:v>
                </c:pt>
                <c:pt idx="7300">
                  <c:v>167.3</c:v>
                </c:pt>
                <c:pt idx="7301">
                  <c:v>167.2</c:v>
                </c:pt>
                <c:pt idx="7302">
                  <c:v>167.1</c:v>
                </c:pt>
                <c:pt idx="7303">
                  <c:v>167.1</c:v>
                </c:pt>
                <c:pt idx="7304">
                  <c:v>167</c:v>
                </c:pt>
                <c:pt idx="7305">
                  <c:v>167</c:v>
                </c:pt>
                <c:pt idx="7306">
                  <c:v>167</c:v>
                </c:pt>
                <c:pt idx="7307">
                  <c:v>166.9</c:v>
                </c:pt>
                <c:pt idx="7308">
                  <c:v>166.9</c:v>
                </c:pt>
                <c:pt idx="7309">
                  <c:v>166.8</c:v>
                </c:pt>
                <c:pt idx="7310">
                  <c:v>166.8</c:v>
                </c:pt>
                <c:pt idx="7311">
                  <c:v>166.7</c:v>
                </c:pt>
                <c:pt idx="7312">
                  <c:v>166.6</c:v>
                </c:pt>
                <c:pt idx="7313">
                  <c:v>166.6</c:v>
                </c:pt>
                <c:pt idx="7314">
                  <c:v>166.6</c:v>
                </c:pt>
                <c:pt idx="7315">
                  <c:v>166.6</c:v>
                </c:pt>
                <c:pt idx="7316">
                  <c:v>166.6</c:v>
                </c:pt>
                <c:pt idx="7317">
                  <c:v>166.5</c:v>
                </c:pt>
                <c:pt idx="7318">
                  <c:v>166.5</c:v>
                </c:pt>
                <c:pt idx="7319">
                  <c:v>166.5</c:v>
                </c:pt>
                <c:pt idx="7320">
                  <c:v>166.4</c:v>
                </c:pt>
                <c:pt idx="7321">
                  <c:v>166.3</c:v>
                </c:pt>
                <c:pt idx="7322">
                  <c:v>166.2</c:v>
                </c:pt>
                <c:pt idx="7323">
                  <c:v>166.2</c:v>
                </c:pt>
                <c:pt idx="7324">
                  <c:v>166.2</c:v>
                </c:pt>
                <c:pt idx="7325">
                  <c:v>166.1</c:v>
                </c:pt>
                <c:pt idx="7326">
                  <c:v>166.1</c:v>
                </c:pt>
                <c:pt idx="7327">
                  <c:v>166</c:v>
                </c:pt>
                <c:pt idx="7328">
                  <c:v>166</c:v>
                </c:pt>
                <c:pt idx="7329">
                  <c:v>166</c:v>
                </c:pt>
                <c:pt idx="7330">
                  <c:v>165.9</c:v>
                </c:pt>
                <c:pt idx="7331">
                  <c:v>165.9</c:v>
                </c:pt>
                <c:pt idx="7332">
                  <c:v>165.9</c:v>
                </c:pt>
                <c:pt idx="7333">
                  <c:v>165.8</c:v>
                </c:pt>
                <c:pt idx="7334">
                  <c:v>165.8</c:v>
                </c:pt>
                <c:pt idx="7335">
                  <c:v>165.7</c:v>
                </c:pt>
                <c:pt idx="7336">
                  <c:v>165.6</c:v>
                </c:pt>
                <c:pt idx="7337">
                  <c:v>165.6</c:v>
                </c:pt>
                <c:pt idx="7338">
                  <c:v>165.6</c:v>
                </c:pt>
                <c:pt idx="7339">
                  <c:v>165.6</c:v>
                </c:pt>
                <c:pt idx="7340">
                  <c:v>165.5</c:v>
                </c:pt>
                <c:pt idx="7341">
                  <c:v>165.6</c:v>
                </c:pt>
                <c:pt idx="7342">
                  <c:v>165.5</c:v>
                </c:pt>
                <c:pt idx="7343">
                  <c:v>165.3</c:v>
                </c:pt>
                <c:pt idx="7344">
                  <c:v>165.2</c:v>
                </c:pt>
                <c:pt idx="7345">
                  <c:v>165.2</c:v>
                </c:pt>
                <c:pt idx="7346">
                  <c:v>165.2</c:v>
                </c:pt>
                <c:pt idx="7347">
                  <c:v>165.2</c:v>
                </c:pt>
                <c:pt idx="7348">
                  <c:v>165.2</c:v>
                </c:pt>
                <c:pt idx="7349">
                  <c:v>165.2</c:v>
                </c:pt>
                <c:pt idx="7350">
                  <c:v>165.2</c:v>
                </c:pt>
                <c:pt idx="7351">
                  <c:v>165.1</c:v>
                </c:pt>
                <c:pt idx="7352">
                  <c:v>165</c:v>
                </c:pt>
                <c:pt idx="7353">
                  <c:v>165</c:v>
                </c:pt>
                <c:pt idx="7354">
                  <c:v>164.9</c:v>
                </c:pt>
                <c:pt idx="7355">
                  <c:v>164.9</c:v>
                </c:pt>
                <c:pt idx="7356">
                  <c:v>164.8</c:v>
                </c:pt>
                <c:pt idx="7357">
                  <c:v>164.7</c:v>
                </c:pt>
                <c:pt idx="7358">
                  <c:v>164.7</c:v>
                </c:pt>
                <c:pt idx="7359">
                  <c:v>164.7</c:v>
                </c:pt>
                <c:pt idx="7360">
                  <c:v>164.7</c:v>
                </c:pt>
                <c:pt idx="7361">
                  <c:v>164.7</c:v>
                </c:pt>
                <c:pt idx="7362">
                  <c:v>164.5</c:v>
                </c:pt>
                <c:pt idx="7363">
                  <c:v>164.5</c:v>
                </c:pt>
                <c:pt idx="7364">
                  <c:v>164.5</c:v>
                </c:pt>
                <c:pt idx="7365">
                  <c:v>164.5</c:v>
                </c:pt>
                <c:pt idx="7366">
                  <c:v>164.5</c:v>
                </c:pt>
                <c:pt idx="7367">
                  <c:v>164.3</c:v>
                </c:pt>
                <c:pt idx="7368">
                  <c:v>164.3</c:v>
                </c:pt>
                <c:pt idx="7369">
                  <c:v>164.3</c:v>
                </c:pt>
                <c:pt idx="7370">
                  <c:v>164.2</c:v>
                </c:pt>
                <c:pt idx="7371">
                  <c:v>164.2</c:v>
                </c:pt>
                <c:pt idx="7372">
                  <c:v>164.2</c:v>
                </c:pt>
                <c:pt idx="7373">
                  <c:v>164.1</c:v>
                </c:pt>
                <c:pt idx="7374">
                  <c:v>164.1</c:v>
                </c:pt>
                <c:pt idx="7375">
                  <c:v>164</c:v>
                </c:pt>
                <c:pt idx="7376">
                  <c:v>164</c:v>
                </c:pt>
                <c:pt idx="7377">
                  <c:v>163.9</c:v>
                </c:pt>
                <c:pt idx="7378">
                  <c:v>163.9</c:v>
                </c:pt>
                <c:pt idx="7379">
                  <c:v>163.9</c:v>
                </c:pt>
                <c:pt idx="7380">
                  <c:v>163.80000000000001</c:v>
                </c:pt>
                <c:pt idx="7381">
                  <c:v>163.80000000000001</c:v>
                </c:pt>
                <c:pt idx="7382">
                  <c:v>163.80000000000001</c:v>
                </c:pt>
                <c:pt idx="7383">
                  <c:v>163.80000000000001</c:v>
                </c:pt>
                <c:pt idx="7384">
                  <c:v>163.69999999999999</c:v>
                </c:pt>
                <c:pt idx="7385">
                  <c:v>163.6</c:v>
                </c:pt>
                <c:pt idx="7386">
                  <c:v>163.5</c:v>
                </c:pt>
                <c:pt idx="7387">
                  <c:v>163.5</c:v>
                </c:pt>
                <c:pt idx="7388">
                  <c:v>163.4</c:v>
                </c:pt>
                <c:pt idx="7389">
                  <c:v>163.4</c:v>
                </c:pt>
                <c:pt idx="7390">
                  <c:v>163.4</c:v>
                </c:pt>
                <c:pt idx="7391">
                  <c:v>163.4</c:v>
                </c:pt>
                <c:pt idx="7392">
                  <c:v>163.4</c:v>
                </c:pt>
                <c:pt idx="7393">
                  <c:v>163.19999999999999</c:v>
                </c:pt>
                <c:pt idx="7394">
                  <c:v>163.19999999999999</c:v>
                </c:pt>
                <c:pt idx="7395">
                  <c:v>163.19999999999999</c:v>
                </c:pt>
                <c:pt idx="7396">
                  <c:v>163.1</c:v>
                </c:pt>
                <c:pt idx="7397">
                  <c:v>163</c:v>
                </c:pt>
                <c:pt idx="7398">
                  <c:v>163</c:v>
                </c:pt>
                <c:pt idx="7399">
                  <c:v>163</c:v>
                </c:pt>
                <c:pt idx="7400">
                  <c:v>162.9</c:v>
                </c:pt>
                <c:pt idx="7401">
                  <c:v>162.9</c:v>
                </c:pt>
                <c:pt idx="7402">
                  <c:v>162.9</c:v>
                </c:pt>
                <c:pt idx="7403">
                  <c:v>162.9</c:v>
                </c:pt>
                <c:pt idx="7404">
                  <c:v>162.9</c:v>
                </c:pt>
                <c:pt idx="7405">
                  <c:v>162.80000000000001</c:v>
                </c:pt>
                <c:pt idx="7406">
                  <c:v>162.69999999999999</c:v>
                </c:pt>
                <c:pt idx="7407">
                  <c:v>162.69999999999999</c:v>
                </c:pt>
                <c:pt idx="7408">
                  <c:v>162.69999999999999</c:v>
                </c:pt>
                <c:pt idx="7409">
                  <c:v>162.69999999999999</c:v>
                </c:pt>
                <c:pt idx="7410">
                  <c:v>162.6</c:v>
                </c:pt>
                <c:pt idx="7411">
                  <c:v>162.5</c:v>
                </c:pt>
                <c:pt idx="7412">
                  <c:v>162.5</c:v>
                </c:pt>
                <c:pt idx="7413">
                  <c:v>162.5</c:v>
                </c:pt>
                <c:pt idx="7414">
                  <c:v>162.4</c:v>
                </c:pt>
                <c:pt idx="7415">
                  <c:v>162.30000000000001</c:v>
                </c:pt>
                <c:pt idx="7416">
                  <c:v>162.30000000000001</c:v>
                </c:pt>
                <c:pt idx="7417">
                  <c:v>162.30000000000001</c:v>
                </c:pt>
                <c:pt idx="7418">
                  <c:v>162.19999999999999</c:v>
                </c:pt>
                <c:pt idx="7419">
                  <c:v>162.19999999999999</c:v>
                </c:pt>
                <c:pt idx="7420">
                  <c:v>162.1</c:v>
                </c:pt>
                <c:pt idx="7421">
                  <c:v>162.1</c:v>
                </c:pt>
                <c:pt idx="7422">
                  <c:v>162</c:v>
                </c:pt>
                <c:pt idx="7423">
                  <c:v>162</c:v>
                </c:pt>
                <c:pt idx="7424">
                  <c:v>162</c:v>
                </c:pt>
                <c:pt idx="7425">
                  <c:v>162</c:v>
                </c:pt>
                <c:pt idx="7426">
                  <c:v>161.9</c:v>
                </c:pt>
                <c:pt idx="7427">
                  <c:v>161.80000000000001</c:v>
                </c:pt>
                <c:pt idx="7428">
                  <c:v>161.69999999999999</c:v>
                </c:pt>
                <c:pt idx="7429">
                  <c:v>161.6</c:v>
                </c:pt>
                <c:pt idx="7430">
                  <c:v>161.6</c:v>
                </c:pt>
                <c:pt idx="7431">
                  <c:v>161.6</c:v>
                </c:pt>
                <c:pt idx="7432">
                  <c:v>161.4</c:v>
                </c:pt>
                <c:pt idx="7433">
                  <c:v>161.30000000000001</c:v>
                </c:pt>
                <c:pt idx="7434">
                  <c:v>161.19999999999999</c:v>
                </c:pt>
                <c:pt idx="7435">
                  <c:v>161.19999999999999</c:v>
                </c:pt>
                <c:pt idx="7436">
                  <c:v>161.1</c:v>
                </c:pt>
                <c:pt idx="7437">
                  <c:v>161.1</c:v>
                </c:pt>
                <c:pt idx="7438">
                  <c:v>161</c:v>
                </c:pt>
                <c:pt idx="7439">
                  <c:v>160.9</c:v>
                </c:pt>
                <c:pt idx="7440">
                  <c:v>160.9</c:v>
                </c:pt>
                <c:pt idx="7441">
                  <c:v>160.9</c:v>
                </c:pt>
                <c:pt idx="7442">
                  <c:v>160.9</c:v>
                </c:pt>
                <c:pt idx="7443">
                  <c:v>160.80000000000001</c:v>
                </c:pt>
                <c:pt idx="7444">
                  <c:v>160.80000000000001</c:v>
                </c:pt>
                <c:pt idx="7445">
                  <c:v>160.69999999999999</c:v>
                </c:pt>
                <c:pt idx="7446">
                  <c:v>160.6</c:v>
                </c:pt>
                <c:pt idx="7447">
                  <c:v>160.6</c:v>
                </c:pt>
                <c:pt idx="7448">
                  <c:v>160.5</c:v>
                </c:pt>
                <c:pt idx="7449">
                  <c:v>160.5</c:v>
                </c:pt>
                <c:pt idx="7450">
                  <c:v>160.4</c:v>
                </c:pt>
                <c:pt idx="7451">
                  <c:v>160.4</c:v>
                </c:pt>
                <c:pt idx="7452">
                  <c:v>160.30000000000001</c:v>
                </c:pt>
                <c:pt idx="7453">
                  <c:v>160.19999999999999</c:v>
                </c:pt>
                <c:pt idx="7454">
                  <c:v>160.19999999999999</c:v>
                </c:pt>
                <c:pt idx="7455">
                  <c:v>160.19999999999999</c:v>
                </c:pt>
                <c:pt idx="7456">
                  <c:v>160.1</c:v>
                </c:pt>
                <c:pt idx="7457">
                  <c:v>160</c:v>
                </c:pt>
                <c:pt idx="7458">
                  <c:v>160</c:v>
                </c:pt>
                <c:pt idx="7459">
                  <c:v>160</c:v>
                </c:pt>
                <c:pt idx="7460">
                  <c:v>159.9</c:v>
                </c:pt>
                <c:pt idx="7461">
                  <c:v>159.80000000000001</c:v>
                </c:pt>
                <c:pt idx="7462">
                  <c:v>159.80000000000001</c:v>
                </c:pt>
                <c:pt idx="7463">
                  <c:v>159.80000000000001</c:v>
                </c:pt>
                <c:pt idx="7464">
                  <c:v>159.69999999999999</c:v>
                </c:pt>
                <c:pt idx="7465">
                  <c:v>159.69999999999999</c:v>
                </c:pt>
                <c:pt idx="7466">
                  <c:v>159.6</c:v>
                </c:pt>
                <c:pt idx="7467">
                  <c:v>159.6</c:v>
                </c:pt>
                <c:pt idx="7468">
                  <c:v>159.5</c:v>
                </c:pt>
                <c:pt idx="7469">
                  <c:v>159.4</c:v>
                </c:pt>
                <c:pt idx="7470">
                  <c:v>159.4</c:v>
                </c:pt>
                <c:pt idx="7471">
                  <c:v>159.4</c:v>
                </c:pt>
                <c:pt idx="7472">
                  <c:v>159.30000000000001</c:v>
                </c:pt>
                <c:pt idx="7473">
                  <c:v>159.30000000000001</c:v>
                </c:pt>
                <c:pt idx="7474">
                  <c:v>159.19999999999999</c:v>
                </c:pt>
                <c:pt idx="7475">
                  <c:v>159.19999999999999</c:v>
                </c:pt>
                <c:pt idx="7476">
                  <c:v>159.1</c:v>
                </c:pt>
                <c:pt idx="7477">
                  <c:v>159.1</c:v>
                </c:pt>
                <c:pt idx="7478">
                  <c:v>159.1</c:v>
                </c:pt>
                <c:pt idx="7479">
                  <c:v>159</c:v>
                </c:pt>
                <c:pt idx="7480">
                  <c:v>158.9</c:v>
                </c:pt>
                <c:pt idx="7481">
                  <c:v>158.9</c:v>
                </c:pt>
                <c:pt idx="7482">
                  <c:v>158.80000000000001</c:v>
                </c:pt>
                <c:pt idx="7483">
                  <c:v>158.80000000000001</c:v>
                </c:pt>
                <c:pt idx="7484">
                  <c:v>158.69999999999999</c:v>
                </c:pt>
                <c:pt idx="7485">
                  <c:v>158.69999999999999</c:v>
                </c:pt>
                <c:pt idx="7486">
                  <c:v>158.6</c:v>
                </c:pt>
                <c:pt idx="7487">
                  <c:v>158.6</c:v>
                </c:pt>
                <c:pt idx="7488">
                  <c:v>158.5</c:v>
                </c:pt>
                <c:pt idx="7489">
                  <c:v>158.5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F9B6-480F-ADD9-2409D9F2BC1F}"/>
            </c:ext>
          </c:extLst>
        </c:ser>
        <c:ser>
          <c:idx val="3"/>
          <c:order val="3"/>
          <c:tx>
            <c:strRef>
              <c:f>'device 1_2016-05-24_15-33-49'!$E$2</c:f>
              <c:strCache>
                <c:ptCount val="1"/>
                <c:pt idx="0">
                  <c:v>CH4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1_2016-05-24_15-33-49'!$E$3:$E$7492</c:f>
              <c:numCache>
                <c:formatCode>General</c:formatCode>
                <c:ptCount val="7490"/>
                <c:pt idx="0">
                  <c:v>27.1</c:v>
                </c:pt>
                <c:pt idx="1">
                  <c:v>27.1</c:v>
                </c:pt>
                <c:pt idx="2">
                  <c:v>27.1</c:v>
                </c:pt>
                <c:pt idx="3">
                  <c:v>27.1</c:v>
                </c:pt>
                <c:pt idx="4">
                  <c:v>27.1</c:v>
                </c:pt>
                <c:pt idx="5">
                  <c:v>27.1</c:v>
                </c:pt>
                <c:pt idx="6">
                  <c:v>27.1</c:v>
                </c:pt>
                <c:pt idx="7">
                  <c:v>27.1</c:v>
                </c:pt>
                <c:pt idx="8">
                  <c:v>27.1</c:v>
                </c:pt>
                <c:pt idx="9">
                  <c:v>27.1</c:v>
                </c:pt>
                <c:pt idx="10">
                  <c:v>27.1</c:v>
                </c:pt>
                <c:pt idx="11">
                  <c:v>27.1</c:v>
                </c:pt>
                <c:pt idx="12">
                  <c:v>27.1</c:v>
                </c:pt>
                <c:pt idx="13">
                  <c:v>27.1</c:v>
                </c:pt>
                <c:pt idx="14">
                  <c:v>27.1</c:v>
                </c:pt>
                <c:pt idx="15">
                  <c:v>27.1</c:v>
                </c:pt>
                <c:pt idx="16">
                  <c:v>27.1</c:v>
                </c:pt>
                <c:pt idx="17">
                  <c:v>27.1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26.8</c:v>
                </c:pt>
                <c:pt idx="22">
                  <c:v>26.8</c:v>
                </c:pt>
                <c:pt idx="23">
                  <c:v>26.8</c:v>
                </c:pt>
                <c:pt idx="24">
                  <c:v>26.8</c:v>
                </c:pt>
                <c:pt idx="25">
                  <c:v>26.8</c:v>
                </c:pt>
                <c:pt idx="26">
                  <c:v>26.7</c:v>
                </c:pt>
                <c:pt idx="27">
                  <c:v>26.7</c:v>
                </c:pt>
                <c:pt idx="28">
                  <c:v>26.6</c:v>
                </c:pt>
                <c:pt idx="29">
                  <c:v>26.6</c:v>
                </c:pt>
                <c:pt idx="30">
                  <c:v>26.6</c:v>
                </c:pt>
                <c:pt idx="31">
                  <c:v>26.5</c:v>
                </c:pt>
                <c:pt idx="32">
                  <c:v>26.5</c:v>
                </c:pt>
                <c:pt idx="33">
                  <c:v>26.5</c:v>
                </c:pt>
                <c:pt idx="34">
                  <c:v>26.6</c:v>
                </c:pt>
                <c:pt idx="35">
                  <c:v>26.5</c:v>
                </c:pt>
                <c:pt idx="36">
                  <c:v>26.4</c:v>
                </c:pt>
                <c:pt idx="37">
                  <c:v>26.4</c:v>
                </c:pt>
                <c:pt idx="38">
                  <c:v>26.3</c:v>
                </c:pt>
                <c:pt idx="39">
                  <c:v>26.3</c:v>
                </c:pt>
                <c:pt idx="40">
                  <c:v>26.3</c:v>
                </c:pt>
                <c:pt idx="41">
                  <c:v>26.3</c:v>
                </c:pt>
                <c:pt idx="42">
                  <c:v>26.3</c:v>
                </c:pt>
                <c:pt idx="43">
                  <c:v>26.3</c:v>
                </c:pt>
                <c:pt idx="44">
                  <c:v>26.3</c:v>
                </c:pt>
                <c:pt idx="45">
                  <c:v>26.3</c:v>
                </c:pt>
                <c:pt idx="46">
                  <c:v>26.3</c:v>
                </c:pt>
                <c:pt idx="47">
                  <c:v>26.3</c:v>
                </c:pt>
                <c:pt idx="48">
                  <c:v>26.3</c:v>
                </c:pt>
                <c:pt idx="49">
                  <c:v>26.2</c:v>
                </c:pt>
                <c:pt idx="50">
                  <c:v>26.2</c:v>
                </c:pt>
                <c:pt idx="51">
                  <c:v>26.2</c:v>
                </c:pt>
                <c:pt idx="52">
                  <c:v>26.2</c:v>
                </c:pt>
                <c:pt idx="53">
                  <c:v>26.1</c:v>
                </c:pt>
                <c:pt idx="54">
                  <c:v>26.2</c:v>
                </c:pt>
                <c:pt idx="55">
                  <c:v>26.2</c:v>
                </c:pt>
                <c:pt idx="56">
                  <c:v>26.1</c:v>
                </c:pt>
                <c:pt idx="57">
                  <c:v>26.2</c:v>
                </c:pt>
                <c:pt idx="58">
                  <c:v>26.2</c:v>
                </c:pt>
                <c:pt idx="59">
                  <c:v>26.2</c:v>
                </c:pt>
                <c:pt idx="60">
                  <c:v>26.3</c:v>
                </c:pt>
                <c:pt idx="61">
                  <c:v>26.3</c:v>
                </c:pt>
                <c:pt idx="62">
                  <c:v>26.3</c:v>
                </c:pt>
                <c:pt idx="63">
                  <c:v>26.3</c:v>
                </c:pt>
                <c:pt idx="64">
                  <c:v>26.3</c:v>
                </c:pt>
                <c:pt idx="65">
                  <c:v>26.3</c:v>
                </c:pt>
                <c:pt idx="66">
                  <c:v>26.2</c:v>
                </c:pt>
                <c:pt idx="67">
                  <c:v>26.3</c:v>
                </c:pt>
                <c:pt idx="68">
                  <c:v>26.3</c:v>
                </c:pt>
                <c:pt idx="69">
                  <c:v>26.3</c:v>
                </c:pt>
                <c:pt idx="70">
                  <c:v>26.4</c:v>
                </c:pt>
                <c:pt idx="71">
                  <c:v>26.3</c:v>
                </c:pt>
                <c:pt idx="72">
                  <c:v>26.4</c:v>
                </c:pt>
                <c:pt idx="73">
                  <c:v>26.4</c:v>
                </c:pt>
                <c:pt idx="74">
                  <c:v>26.4</c:v>
                </c:pt>
                <c:pt idx="75">
                  <c:v>26.4</c:v>
                </c:pt>
                <c:pt idx="76">
                  <c:v>26.3</c:v>
                </c:pt>
                <c:pt idx="77">
                  <c:v>26.3</c:v>
                </c:pt>
                <c:pt idx="78">
                  <c:v>26.3</c:v>
                </c:pt>
                <c:pt idx="79">
                  <c:v>26.4</c:v>
                </c:pt>
                <c:pt idx="80">
                  <c:v>26.5</c:v>
                </c:pt>
                <c:pt idx="81">
                  <c:v>26.4</c:v>
                </c:pt>
                <c:pt idx="82">
                  <c:v>26.5</c:v>
                </c:pt>
                <c:pt idx="83">
                  <c:v>26.5</c:v>
                </c:pt>
                <c:pt idx="84">
                  <c:v>26.5</c:v>
                </c:pt>
                <c:pt idx="85">
                  <c:v>26.5</c:v>
                </c:pt>
                <c:pt idx="86">
                  <c:v>26.5</c:v>
                </c:pt>
                <c:pt idx="87">
                  <c:v>26.5</c:v>
                </c:pt>
                <c:pt idx="88">
                  <c:v>26.5</c:v>
                </c:pt>
                <c:pt idx="89">
                  <c:v>26.5</c:v>
                </c:pt>
                <c:pt idx="90">
                  <c:v>26.6</c:v>
                </c:pt>
                <c:pt idx="91">
                  <c:v>26.6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26.7</c:v>
                </c:pt>
                <c:pt idx="100">
                  <c:v>26.7</c:v>
                </c:pt>
                <c:pt idx="101">
                  <c:v>26.7</c:v>
                </c:pt>
                <c:pt idx="102">
                  <c:v>26.7</c:v>
                </c:pt>
                <c:pt idx="103">
                  <c:v>26.7</c:v>
                </c:pt>
                <c:pt idx="104">
                  <c:v>26.7</c:v>
                </c:pt>
                <c:pt idx="105">
                  <c:v>26.7</c:v>
                </c:pt>
                <c:pt idx="106">
                  <c:v>26.7</c:v>
                </c:pt>
                <c:pt idx="107">
                  <c:v>26.8</c:v>
                </c:pt>
                <c:pt idx="108">
                  <c:v>26.7</c:v>
                </c:pt>
                <c:pt idx="109">
                  <c:v>26.8</c:v>
                </c:pt>
                <c:pt idx="110">
                  <c:v>26.8</c:v>
                </c:pt>
                <c:pt idx="111">
                  <c:v>26.8</c:v>
                </c:pt>
                <c:pt idx="112">
                  <c:v>26.8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26.8</c:v>
                </c:pt>
                <c:pt idx="117">
                  <c:v>26.8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26.8</c:v>
                </c:pt>
                <c:pt idx="128">
                  <c:v>26.8</c:v>
                </c:pt>
                <c:pt idx="129">
                  <c:v>26.8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26.8</c:v>
                </c:pt>
                <c:pt idx="135">
                  <c:v>26.9</c:v>
                </c:pt>
                <c:pt idx="136">
                  <c:v>26.9</c:v>
                </c:pt>
                <c:pt idx="137">
                  <c:v>26.8</c:v>
                </c:pt>
                <c:pt idx="138">
                  <c:v>26.9</c:v>
                </c:pt>
                <c:pt idx="139">
                  <c:v>26.9</c:v>
                </c:pt>
                <c:pt idx="140">
                  <c:v>27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27</c:v>
                </c:pt>
                <c:pt idx="147">
                  <c:v>27</c:v>
                </c:pt>
                <c:pt idx="148">
                  <c:v>27</c:v>
                </c:pt>
                <c:pt idx="149">
                  <c:v>27</c:v>
                </c:pt>
                <c:pt idx="150">
                  <c:v>27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27.1</c:v>
                </c:pt>
                <c:pt idx="156">
                  <c:v>27.1</c:v>
                </c:pt>
                <c:pt idx="157">
                  <c:v>27.1</c:v>
                </c:pt>
                <c:pt idx="158">
                  <c:v>27.1</c:v>
                </c:pt>
                <c:pt idx="159">
                  <c:v>27.1</c:v>
                </c:pt>
                <c:pt idx="160">
                  <c:v>27.1</c:v>
                </c:pt>
                <c:pt idx="161">
                  <c:v>27.1</c:v>
                </c:pt>
                <c:pt idx="162">
                  <c:v>27.1</c:v>
                </c:pt>
                <c:pt idx="163">
                  <c:v>27.1</c:v>
                </c:pt>
                <c:pt idx="164">
                  <c:v>27.1</c:v>
                </c:pt>
                <c:pt idx="165">
                  <c:v>27.1</c:v>
                </c:pt>
                <c:pt idx="166">
                  <c:v>27.1</c:v>
                </c:pt>
                <c:pt idx="167">
                  <c:v>27.1</c:v>
                </c:pt>
                <c:pt idx="168">
                  <c:v>27.1</c:v>
                </c:pt>
                <c:pt idx="169">
                  <c:v>27.1</c:v>
                </c:pt>
                <c:pt idx="170">
                  <c:v>27.1</c:v>
                </c:pt>
                <c:pt idx="171">
                  <c:v>27.1</c:v>
                </c:pt>
                <c:pt idx="172">
                  <c:v>27.1</c:v>
                </c:pt>
                <c:pt idx="173">
                  <c:v>27.2</c:v>
                </c:pt>
                <c:pt idx="174">
                  <c:v>27.1</c:v>
                </c:pt>
                <c:pt idx="175">
                  <c:v>27.2</c:v>
                </c:pt>
                <c:pt idx="176">
                  <c:v>27.2</c:v>
                </c:pt>
                <c:pt idx="177">
                  <c:v>27.3</c:v>
                </c:pt>
                <c:pt idx="178">
                  <c:v>27.3</c:v>
                </c:pt>
                <c:pt idx="179">
                  <c:v>27.2</c:v>
                </c:pt>
                <c:pt idx="180">
                  <c:v>27.2</c:v>
                </c:pt>
                <c:pt idx="181">
                  <c:v>27.2</c:v>
                </c:pt>
                <c:pt idx="182">
                  <c:v>27.2</c:v>
                </c:pt>
                <c:pt idx="183">
                  <c:v>27.2</c:v>
                </c:pt>
                <c:pt idx="184">
                  <c:v>27.2</c:v>
                </c:pt>
                <c:pt idx="185">
                  <c:v>27.2</c:v>
                </c:pt>
                <c:pt idx="186">
                  <c:v>27.3</c:v>
                </c:pt>
                <c:pt idx="187">
                  <c:v>27.3</c:v>
                </c:pt>
                <c:pt idx="188">
                  <c:v>27.3</c:v>
                </c:pt>
                <c:pt idx="189">
                  <c:v>27.3</c:v>
                </c:pt>
                <c:pt idx="190">
                  <c:v>27.3</c:v>
                </c:pt>
                <c:pt idx="191">
                  <c:v>27.3</c:v>
                </c:pt>
                <c:pt idx="192">
                  <c:v>27.3</c:v>
                </c:pt>
                <c:pt idx="193">
                  <c:v>27.3</c:v>
                </c:pt>
                <c:pt idx="194">
                  <c:v>27.3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27.3</c:v>
                </c:pt>
                <c:pt idx="202">
                  <c:v>27.3</c:v>
                </c:pt>
                <c:pt idx="203">
                  <c:v>27.3</c:v>
                </c:pt>
                <c:pt idx="204">
                  <c:v>27.2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27.1</c:v>
                </c:pt>
                <c:pt idx="210">
                  <c:v>27.1</c:v>
                </c:pt>
                <c:pt idx="211">
                  <c:v>27.2</c:v>
                </c:pt>
                <c:pt idx="212">
                  <c:v>27.2</c:v>
                </c:pt>
                <c:pt idx="213">
                  <c:v>27.1</c:v>
                </c:pt>
                <c:pt idx="214">
                  <c:v>27.1</c:v>
                </c:pt>
                <c:pt idx="215">
                  <c:v>27.2</c:v>
                </c:pt>
                <c:pt idx="216">
                  <c:v>27.1</c:v>
                </c:pt>
                <c:pt idx="217">
                  <c:v>27.1</c:v>
                </c:pt>
                <c:pt idx="218">
                  <c:v>27.1</c:v>
                </c:pt>
                <c:pt idx="219">
                  <c:v>27.1</c:v>
                </c:pt>
                <c:pt idx="220">
                  <c:v>27.1</c:v>
                </c:pt>
                <c:pt idx="221">
                  <c:v>27.1</c:v>
                </c:pt>
                <c:pt idx="222">
                  <c:v>27.1</c:v>
                </c:pt>
                <c:pt idx="223">
                  <c:v>27.1</c:v>
                </c:pt>
                <c:pt idx="224">
                  <c:v>27.2</c:v>
                </c:pt>
                <c:pt idx="225">
                  <c:v>27.3</c:v>
                </c:pt>
                <c:pt idx="226">
                  <c:v>27.1</c:v>
                </c:pt>
                <c:pt idx="227">
                  <c:v>27.1</c:v>
                </c:pt>
                <c:pt idx="228">
                  <c:v>27.1</c:v>
                </c:pt>
                <c:pt idx="229">
                  <c:v>27.1</c:v>
                </c:pt>
                <c:pt idx="230">
                  <c:v>27.1</c:v>
                </c:pt>
                <c:pt idx="231">
                  <c:v>27.1</c:v>
                </c:pt>
                <c:pt idx="232">
                  <c:v>27.1</c:v>
                </c:pt>
                <c:pt idx="233">
                  <c:v>27.1</c:v>
                </c:pt>
                <c:pt idx="234">
                  <c:v>27.2</c:v>
                </c:pt>
                <c:pt idx="235">
                  <c:v>27.2</c:v>
                </c:pt>
                <c:pt idx="236">
                  <c:v>27.2</c:v>
                </c:pt>
                <c:pt idx="237">
                  <c:v>27.2</c:v>
                </c:pt>
                <c:pt idx="238">
                  <c:v>27.1</c:v>
                </c:pt>
                <c:pt idx="239">
                  <c:v>27.2</c:v>
                </c:pt>
                <c:pt idx="240">
                  <c:v>27.2</c:v>
                </c:pt>
                <c:pt idx="241">
                  <c:v>27.1</c:v>
                </c:pt>
                <c:pt idx="242">
                  <c:v>27.2</c:v>
                </c:pt>
                <c:pt idx="243">
                  <c:v>27.2</c:v>
                </c:pt>
                <c:pt idx="244">
                  <c:v>27.2</c:v>
                </c:pt>
                <c:pt idx="245">
                  <c:v>27.1</c:v>
                </c:pt>
                <c:pt idx="246">
                  <c:v>27.1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27.3</c:v>
                </c:pt>
                <c:pt idx="252">
                  <c:v>27.3</c:v>
                </c:pt>
                <c:pt idx="253">
                  <c:v>27.2</c:v>
                </c:pt>
                <c:pt idx="254">
                  <c:v>27.3</c:v>
                </c:pt>
                <c:pt idx="255">
                  <c:v>27.3</c:v>
                </c:pt>
                <c:pt idx="256">
                  <c:v>27.3</c:v>
                </c:pt>
                <c:pt idx="257">
                  <c:v>27.3</c:v>
                </c:pt>
                <c:pt idx="258">
                  <c:v>27.3</c:v>
                </c:pt>
                <c:pt idx="259">
                  <c:v>27.2</c:v>
                </c:pt>
                <c:pt idx="260">
                  <c:v>27.3</c:v>
                </c:pt>
                <c:pt idx="261">
                  <c:v>27.3</c:v>
                </c:pt>
                <c:pt idx="262">
                  <c:v>27.3</c:v>
                </c:pt>
                <c:pt idx="263">
                  <c:v>27.3</c:v>
                </c:pt>
                <c:pt idx="264">
                  <c:v>27.3</c:v>
                </c:pt>
                <c:pt idx="265">
                  <c:v>27.3</c:v>
                </c:pt>
                <c:pt idx="266">
                  <c:v>27.3</c:v>
                </c:pt>
                <c:pt idx="267">
                  <c:v>27.3</c:v>
                </c:pt>
                <c:pt idx="268">
                  <c:v>27.3</c:v>
                </c:pt>
                <c:pt idx="269">
                  <c:v>27.3</c:v>
                </c:pt>
                <c:pt idx="270">
                  <c:v>27.4</c:v>
                </c:pt>
                <c:pt idx="271">
                  <c:v>27.3</c:v>
                </c:pt>
                <c:pt idx="272">
                  <c:v>27.3</c:v>
                </c:pt>
                <c:pt idx="273">
                  <c:v>27.3</c:v>
                </c:pt>
                <c:pt idx="274">
                  <c:v>27.3</c:v>
                </c:pt>
                <c:pt idx="275">
                  <c:v>27.4</c:v>
                </c:pt>
                <c:pt idx="276">
                  <c:v>27.4</c:v>
                </c:pt>
                <c:pt idx="277">
                  <c:v>27.4</c:v>
                </c:pt>
                <c:pt idx="278">
                  <c:v>27.4</c:v>
                </c:pt>
                <c:pt idx="279">
                  <c:v>27.5</c:v>
                </c:pt>
                <c:pt idx="280">
                  <c:v>27.4</c:v>
                </c:pt>
                <c:pt idx="281">
                  <c:v>27.5</c:v>
                </c:pt>
                <c:pt idx="282">
                  <c:v>27.5</c:v>
                </c:pt>
                <c:pt idx="283">
                  <c:v>27.5</c:v>
                </c:pt>
                <c:pt idx="284">
                  <c:v>27.5</c:v>
                </c:pt>
                <c:pt idx="285">
                  <c:v>27.5</c:v>
                </c:pt>
                <c:pt idx="286">
                  <c:v>27.5</c:v>
                </c:pt>
                <c:pt idx="287">
                  <c:v>27.5</c:v>
                </c:pt>
                <c:pt idx="288">
                  <c:v>27.6</c:v>
                </c:pt>
                <c:pt idx="289">
                  <c:v>27.5</c:v>
                </c:pt>
                <c:pt idx="290">
                  <c:v>27.5</c:v>
                </c:pt>
                <c:pt idx="291">
                  <c:v>27.5</c:v>
                </c:pt>
                <c:pt idx="292">
                  <c:v>27.6</c:v>
                </c:pt>
                <c:pt idx="293">
                  <c:v>27.6</c:v>
                </c:pt>
                <c:pt idx="294">
                  <c:v>27.6</c:v>
                </c:pt>
                <c:pt idx="295">
                  <c:v>27.6</c:v>
                </c:pt>
                <c:pt idx="296">
                  <c:v>27.6</c:v>
                </c:pt>
                <c:pt idx="297">
                  <c:v>27.6</c:v>
                </c:pt>
                <c:pt idx="298">
                  <c:v>27.6</c:v>
                </c:pt>
                <c:pt idx="299">
                  <c:v>27.6</c:v>
                </c:pt>
                <c:pt idx="300">
                  <c:v>27.6</c:v>
                </c:pt>
                <c:pt idx="301">
                  <c:v>27.6</c:v>
                </c:pt>
                <c:pt idx="302">
                  <c:v>27.6</c:v>
                </c:pt>
                <c:pt idx="303">
                  <c:v>27.7</c:v>
                </c:pt>
                <c:pt idx="304">
                  <c:v>27.7</c:v>
                </c:pt>
                <c:pt idx="305">
                  <c:v>27.7</c:v>
                </c:pt>
                <c:pt idx="306">
                  <c:v>27.7</c:v>
                </c:pt>
                <c:pt idx="307">
                  <c:v>27.8</c:v>
                </c:pt>
                <c:pt idx="308">
                  <c:v>27.7</c:v>
                </c:pt>
                <c:pt idx="309">
                  <c:v>27.8</c:v>
                </c:pt>
                <c:pt idx="310">
                  <c:v>27.7</c:v>
                </c:pt>
                <c:pt idx="311">
                  <c:v>27.8</c:v>
                </c:pt>
                <c:pt idx="312">
                  <c:v>27.8</c:v>
                </c:pt>
                <c:pt idx="313">
                  <c:v>27.8</c:v>
                </c:pt>
                <c:pt idx="314">
                  <c:v>27.8</c:v>
                </c:pt>
                <c:pt idx="315">
                  <c:v>27.8</c:v>
                </c:pt>
                <c:pt idx="316">
                  <c:v>27.8</c:v>
                </c:pt>
                <c:pt idx="317">
                  <c:v>27.8</c:v>
                </c:pt>
                <c:pt idx="318">
                  <c:v>27.9</c:v>
                </c:pt>
                <c:pt idx="319">
                  <c:v>27.9</c:v>
                </c:pt>
                <c:pt idx="320">
                  <c:v>27.9</c:v>
                </c:pt>
                <c:pt idx="321">
                  <c:v>27.9</c:v>
                </c:pt>
                <c:pt idx="322">
                  <c:v>27.9</c:v>
                </c:pt>
                <c:pt idx="323">
                  <c:v>27.9</c:v>
                </c:pt>
                <c:pt idx="324">
                  <c:v>27.9</c:v>
                </c:pt>
                <c:pt idx="325">
                  <c:v>27.9</c:v>
                </c:pt>
                <c:pt idx="326">
                  <c:v>27.8</c:v>
                </c:pt>
                <c:pt idx="327">
                  <c:v>27.8</c:v>
                </c:pt>
                <c:pt idx="328">
                  <c:v>27.8</c:v>
                </c:pt>
                <c:pt idx="329">
                  <c:v>27.9</c:v>
                </c:pt>
                <c:pt idx="330">
                  <c:v>27.9</c:v>
                </c:pt>
                <c:pt idx="331">
                  <c:v>27.9</c:v>
                </c:pt>
                <c:pt idx="332">
                  <c:v>27.9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27.9</c:v>
                </c:pt>
                <c:pt idx="343">
                  <c:v>27.9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27.9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27.9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27.9</c:v>
                </c:pt>
                <c:pt idx="357">
                  <c:v>27.9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27.8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27.8</c:v>
                </c:pt>
                <c:pt idx="374">
                  <c:v>27.8</c:v>
                </c:pt>
                <c:pt idx="375">
                  <c:v>27.8</c:v>
                </c:pt>
                <c:pt idx="376">
                  <c:v>27.8</c:v>
                </c:pt>
                <c:pt idx="377">
                  <c:v>27.9</c:v>
                </c:pt>
                <c:pt idx="378">
                  <c:v>27.8</c:v>
                </c:pt>
                <c:pt idx="379">
                  <c:v>27.8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27.8</c:v>
                </c:pt>
                <c:pt idx="386">
                  <c:v>27.8</c:v>
                </c:pt>
                <c:pt idx="387">
                  <c:v>27.8</c:v>
                </c:pt>
                <c:pt idx="388">
                  <c:v>27.8</c:v>
                </c:pt>
                <c:pt idx="389">
                  <c:v>27.8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27.8</c:v>
                </c:pt>
                <c:pt idx="394">
                  <c:v>27.8</c:v>
                </c:pt>
                <c:pt idx="395">
                  <c:v>27.8</c:v>
                </c:pt>
                <c:pt idx="396">
                  <c:v>27.8</c:v>
                </c:pt>
                <c:pt idx="397">
                  <c:v>27.8</c:v>
                </c:pt>
                <c:pt idx="398">
                  <c:v>27.8</c:v>
                </c:pt>
                <c:pt idx="399">
                  <c:v>27.9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27.7</c:v>
                </c:pt>
                <c:pt idx="404">
                  <c:v>27.8</c:v>
                </c:pt>
                <c:pt idx="405">
                  <c:v>27.6</c:v>
                </c:pt>
                <c:pt idx="406">
                  <c:v>27.7</c:v>
                </c:pt>
                <c:pt idx="407">
                  <c:v>27.7</c:v>
                </c:pt>
                <c:pt idx="408">
                  <c:v>27.6</c:v>
                </c:pt>
                <c:pt idx="409">
                  <c:v>27.6</c:v>
                </c:pt>
                <c:pt idx="410">
                  <c:v>27.7</c:v>
                </c:pt>
                <c:pt idx="411">
                  <c:v>27.6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27.6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27.6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27.5</c:v>
                </c:pt>
                <c:pt idx="426">
                  <c:v>27.6</c:v>
                </c:pt>
                <c:pt idx="427">
                  <c:v>27.5</c:v>
                </c:pt>
                <c:pt idx="428">
                  <c:v>27.6</c:v>
                </c:pt>
                <c:pt idx="429">
                  <c:v>27.5</c:v>
                </c:pt>
                <c:pt idx="430">
                  <c:v>27.5</c:v>
                </c:pt>
                <c:pt idx="431">
                  <c:v>27.5</c:v>
                </c:pt>
                <c:pt idx="432">
                  <c:v>27.5</c:v>
                </c:pt>
                <c:pt idx="433">
                  <c:v>27.5</c:v>
                </c:pt>
                <c:pt idx="434">
                  <c:v>27.5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27.6</c:v>
                </c:pt>
                <c:pt idx="439">
                  <c:v>27.5</c:v>
                </c:pt>
                <c:pt idx="440">
                  <c:v>27.6</c:v>
                </c:pt>
                <c:pt idx="441">
                  <c:v>27.5</c:v>
                </c:pt>
                <c:pt idx="442">
                  <c:v>27.5</c:v>
                </c:pt>
                <c:pt idx="443">
                  <c:v>27.5</c:v>
                </c:pt>
                <c:pt idx="444">
                  <c:v>27.5</c:v>
                </c:pt>
                <c:pt idx="445">
                  <c:v>27.5</c:v>
                </c:pt>
                <c:pt idx="446">
                  <c:v>27.5</c:v>
                </c:pt>
                <c:pt idx="447">
                  <c:v>27.5</c:v>
                </c:pt>
                <c:pt idx="448">
                  <c:v>27.5</c:v>
                </c:pt>
                <c:pt idx="449">
                  <c:v>27.5</c:v>
                </c:pt>
                <c:pt idx="450">
                  <c:v>27.5</c:v>
                </c:pt>
                <c:pt idx="451">
                  <c:v>27.5</c:v>
                </c:pt>
                <c:pt idx="452">
                  <c:v>27.5</c:v>
                </c:pt>
                <c:pt idx="453">
                  <c:v>27.5</c:v>
                </c:pt>
                <c:pt idx="454">
                  <c:v>27.5</c:v>
                </c:pt>
                <c:pt idx="455">
                  <c:v>27.5</c:v>
                </c:pt>
                <c:pt idx="456">
                  <c:v>27.5</c:v>
                </c:pt>
                <c:pt idx="457">
                  <c:v>27.5</c:v>
                </c:pt>
                <c:pt idx="458">
                  <c:v>27.5</c:v>
                </c:pt>
                <c:pt idx="459">
                  <c:v>27.5</c:v>
                </c:pt>
                <c:pt idx="460">
                  <c:v>27.5</c:v>
                </c:pt>
                <c:pt idx="461">
                  <c:v>27.5</c:v>
                </c:pt>
                <c:pt idx="462">
                  <c:v>27.5</c:v>
                </c:pt>
                <c:pt idx="463">
                  <c:v>27.5</c:v>
                </c:pt>
                <c:pt idx="464">
                  <c:v>27.5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27.5</c:v>
                </c:pt>
                <c:pt idx="469">
                  <c:v>27.5</c:v>
                </c:pt>
                <c:pt idx="470">
                  <c:v>27.5</c:v>
                </c:pt>
                <c:pt idx="471">
                  <c:v>27.5</c:v>
                </c:pt>
                <c:pt idx="472">
                  <c:v>27.4</c:v>
                </c:pt>
                <c:pt idx="473">
                  <c:v>27.5</c:v>
                </c:pt>
                <c:pt idx="474">
                  <c:v>27.5</c:v>
                </c:pt>
                <c:pt idx="475">
                  <c:v>27.5</c:v>
                </c:pt>
                <c:pt idx="476">
                  <c:v>27.5</c:v>
                </c:pt>
                <c:pt idx="477">
                  <c:v>27.5</c:v>
                </c:pt>
                <c:pt idx="478">
                  <c:v>27.5</c:v>
                </c:pt>
                <c:pt idx="479">
                  <c:v>27.5</c:v>
                </c:pt>
                <c:pt idx="480">
                  <c:v>27.5</c:v>
                </c:pt>
                <c:pt idx="481">
                  <c:v>27.5</c:v>
                </c:pt>
                <c:pt idx="482">
                  <c:v>27.5</c:v>
                </c:pt>
                <c:pt idx="483">
                  <c:v>27.5</c:v>
                </c:pt>
                <c:pt idx="484">
                  <c:v>27.5</c:v>
                </c:pt>
                <c:pt idx="485">
                  <c:v>27.6</c:v>
                </c:pt>
                <c:pt idx="486">
                  <c:v>27.6</c:v>
                </c:pt>
                <c:pt idx="487">
                  <c:v>27.5</c:v>
                </c:pt>
                <c:pt idx="488">
                  <c:v>27.5</c:v>
                </c:pt>
                <c:pt idx="489">
                  <c:v>27.5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27.4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27.5</c:v>
                </c:pt>
                <c:pt idx="504">
                  <c:v>27.5</c:v>
                </c:pt>
                <c:pt idx="505">
                  <c:v>27.4</c:v>
                </c:pt>
                <c:pt idx="506">
                  <c:v>27.4</c:v>
                </c:pt>
                <c:pt idx="507">
                  <c:v>27.5</c:v>
                </c:pt>
                <c:pt idx="508">
                  <c:v>27.5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27.5</c:v>
                </c:pt>
                <c:pt idx="518">
                  <c:v>27.5</c:v>
                </c:pt>
                <c:pt idx="519">
                  <c:v>27.5</c:v>
                </c:pt>
                <c:pt idx="520">
                  <c:v>27.4</c:v>
                </c:pt>
                <c:pt idx="521">
                  <c:v>27.3</c:v>
                </c:pt>
                <c:pt idx="522">
                  <c:v>27.4</c:v>
                </c:pt>
                <c:pt idx="523">
                  <c:v>27.5</c:v>
                </c:pt>
                <c:pt idx="524">
                  <c:v>27.5</c:v>
                </c:pt>
                <c:pt idx="525">
                  <c:v>27.5</c:v>
                </c:pt>
                <c:pt idx="526">
                  <c:v>27.4</c:v>
                </c:pt>
                <c:pt idx="527">
                  <c:v>27.4</c:v>
                </c:pt>
                <c:pt idx="528">
                  <c:v>27.4</c:v>
                </c:pt>
                <c:pt idx="529">
                  <c:v>27.4</c:v>
                </c:pt>
                <c:pt idx="530">
                  <c:v>27.5</c:v>
                </c:pt>
                <c:pt idx="531">
                  <c:v>27.4</c:v>
                </c:pt>
                <c:pt idx="532">
                  <c:v>27.3</c:v>
                </c:pt>
                <c:pt idx="533">
                  <c:v>27.3</c:v>
                </c:pt>
                <c:pt idx="534">
                  <c:v>27.3</c:v>
                </c:pt>
                <c:pt idx="535">
                  <c:v>27.3</c:v>
                </c:pt>
                <c:pt idx="536">
                  <c:v>27.3</c:v>
                </c:pt>
                <c:pt idx="537">
                  <c:v>27.3</c:v>
                </c:pt>
                <c:pt idx="538">
                  <c:v>27.3</c:v>
                </c:pt>
                <c:pt idx="539">
                  <c:v>27.3</c:v>
                </c:pt>
                <c:pt idx="540">
                  <c:v>27.3</c:v>
                </c:pt>
                <c:pt idx="541">
                  <c:v>27.3</c:v>
                </c:pt>
                <c:pt idx="542">
                  <c:v>27.4</c:v>
                </c:pt>
                <c:pt idx="543">
                  <c:v>27.3</c:v>
                </c:pt>
                <c:pt idx="544">
                  <c:v>27.3</c:v>
                </c:pt>
                <c:pt idx="545">
                  <c:v>27.3</c:v>
                </c:pt>
                <c:pt idx="546">
                  <c:v>27.3</c:v>
                </c:pt>
                <c:pt idx="547">
                  <c:v>27.3</c:v>
                </c:pt>
                <c:pt idx="548">
                  <c:v>27.3</c:v>
                </c:pt>
                <c:pt idx="549">
                  <c:v>27.3</c:v>
                </c:pt>
                <c:pt idx="550">
                  <c:v>27.3</c:v>
                </c:pt>
                <c:pt idx="551">
                  <c:v>27.3</c:v>
                </c:pt>
                <c:pt idx="552">
                  <c:v>27.3</c:v>
                </c:pt>
                <c:pt idx="553">
                  <c:v>27.3</c:v>
                </c:pt>
                <c:pt idx="554">
                  <c:v>27.3</c:v>
                </c:pt>
                <c:pt idx="555">
                  <c:v>27.3</c:v>
                </c:pt>
                <c:pt idx="556">
                  <c:v>27.3</c:v>
                </c:pt>
                <c:pt idx="557">
                  <c:v>27.4</c:v>
                </c:pt>
                <c:pt idx="558">
                  <c:v>27.4</c:v>
                </c:pt>
                <c:pt idx="559">
                  <c:v>27.3</c:v>
                </c:pt>
                <c:pt idx="560">
                  <c:v>27.3</c:v>
                </c:pt>
                <c:pt idx="561">
                  <c:v>27.4</c:v>
                </c:pt>
                <c:pt idx="562">
                  <c:v>27.4</c:v>
                </c:pt>
                <c:pt idx="563">
                  <c:v>27.5</c:v>
                </c:pt>
                <c:pt idx="564">
                  <c:v>27.4</c:v>
                </c:pt>
                <c:pt idx="565">
                  <c:v>27.5</c:v>
                </c:pt>
                <c:pt idx="566">
                  <c:v>27.5</c:v>
                </c:pt>
                <c:pt idx="567">
                  <c:v>27.4</c:v>
                </c:pt>
                <c:pt idx="568">
                  <c:v>27.3</c:v>
                </c:pt>
                <c:pt idx="569">
                  <c:v>27.4</c:v>
                </c:pt>
                <c:pt idx="570">
                  <c:v>27.4</c:v>
                </c:pt>
                <c:pt idx="571">
                  <c:v>27.5</c:v>
                </c:pt>
                <c:pt idx="572">
                  <c:v>27.5</c:v>
                </c:pt>
                <c:pt idx="573">
                  <c:v>27.5</c:v>
                </c:pt>
                <c:pt idx="574">
                  <c:v>27.5</c:v>
                </c:pt>
                <c:pt idx="575">
                  <c:v>27.5</c:v>
                </c:pt>
                <c:pt idx="576">
                  <c:v>27.6</c:v>
                </c:pt>
                <c:pt idx="577">
                  <c:v>27.6</c:v>
                </c:pt>
                <c:pt idx="578">
                  <c:v>27.5</c:v>
                </c:pt>
                <c:pt idx="579">
                  <c:v>27.5</c:v>
                </c:pt>
                <c:pt idx="580">
                  <c:v>27.5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27.6</c:v>
                </c:pt>
                <c:pt idx="598">
                  <c:v>27.7</c:v>
                </c:pt>
                <c:pt idx="599">
                  <c:v>27.7</c:v>
                </c:pt>
                <c:pt idx="600">
                  <c:v>27.6</c:v>
                </c:pt>
                <c:pt idx="601">
                  <c:v>27.6</c:v>
                </c:pt>
                <c:pt idx="602">
                  <c:v>27.6</c:v>
                </c:pt>
                <c:pt idx="603">
                  <c:v>27.7</c:v>
                </c:pt>
                <c:pt idx="604">
                  <c:v>27.7</c:v>
                </c:pt>
                <c:pt idx="605">
                  <c:v>27.7</c:v>
                </c:pt>
                <c:pt idx="606">
                  <c:v>27.7</c:v>
                </c:pt>
                <c:pt idx="607">
                  <c:v>27.8</c:v>
                </c:pt>
                <c:pt idx="608">
                  <c:v>27.8</c:v>
                </c:pt>
                <c:pt idx="609">
                  <c:v>27.8</c:v>
                </c:pt>
                <c:pt idx="610">
                  <c:v>27.8</c:v>
                </c:pt>
                <c:pt idx="611">
                  <c:v>27.8</c:v>
                </c:pt>
                <c:pt idx="612">
                  <c:v>27.8</c:v>
                </c:pt>
                <c:pt idx="613">
                  <c:v>27.8</c:v>
                </c:pt>
                <c:pt idx="614">
                  <c:v>27.8</c:v>
                </c:pt>
                <c:pt idx="615">
                  <c:v>27.8</c:v>
                </c:pt>
                <c:pt idx="616">
                  <c:v>27.8</c:v>
                </c:pt>
                <c:pt idx="617">
                  <c:v>27.9</c:v>
                </c:pt>
                <c:pt idx="618">
                  <c:v>27.9</c:v>
                </c:pt>
                <c:pt idx="619">
                  <c:v>27.9</c:v>
                </c:pt>
                <c:pt idx="620">
                  <c:v>27.9</c:v>
                </c:pt>
                <c:pt idx="621">
                  <c:v>27.9</c:v>
                </c:pt>
                <c:pt idx="622">
                  <c:v>28</c:v>
                </c:pt>
                <c:pt idx="623">
                  <c:v>28</c:v>
                </c:pt>
                <c:pt idx="624">
                  <c:v>28</c:v>
                </c:pt>
                <c:pt idx="625">
                  <c:v>28.1</c:v>
                </c:pt>
                <c:pt idx="626">
                  <c:v>28.1</c:v>
                </c:pt>
                <c:pt idx="627">
                  <c:v>28.1</c:v>
                </c:pt>
                <c:pt idx="628">
                  <c:v>28.2</c:v>
                </c:pt>
                <c:pt idx="629">
                  <c:v>28.1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28.3</c:v>
                </c:pt>
                <c:pt idx="635">
                  <c:v>28.3</c:v>
                </c:pt>
                <c:pt idx="636">
                  <c:v>28.3</c:v>
                </c:pt>
                <c:pt idx="637">
                  <c:v>28.3</c:v>
                </c:pt>
                <c:pt idx="638">
                  <c:v>28.3</c:v>
                </c:pt>
                <c:pt idx="639">
                  <c:v>28.3</c:v>
                </c:pt>
                <c:pt idx="640">
                  <c:v>28.4</c:v>
                </c:pt>
                <c:pt idx="641">
                  <c:v>28.4</c:v>
                </c:pt>
                <c:pt idx="642">
                  <c:v>28.4</c:v>
                </c:pt>
                <c:pt idx="643">
                  <c:v>28.4</c:v>
                </c:pt>
                <c:pt idx="644">
                  <c:v>28.4</c:v>
                </c:pt>
                <c:pt idx="645">
                  <c:v>28.5</c:v>
                </c:pt>
                <c:pt idx="646">
                  <c:v>28.5</c:v>
                </c:pt>
                <c:pt idx="647">
                  <c:v>28.6</c:v>
                </c:pt>
                <c:pt idx="648">
                  <c:v>28.6</c:v>
                </c:pt>
                <c:pt idx="649">
                  <c:v>28.6</c:v>
                </c:pt>
                <c:pt idx="650">
                  <c:v>28.6</c:v>
                </c:pt>
                <c:pt idx="651">
                  <c:v>28.6</c:v>
                </c:pt>
                <c:pt idx="652">
                  <c:v>28.7</c:v>
                </c:pt>
                <c:pt idx="653">
                  <c:v>28.7</c:v>
                </c:pt>
                <c:pt idx="654">
                  <c:v>28.7</c:v>
                </c:pt>
                <c:pt idx="655">
                  <c:v>28.7</c:v>
                </c:pt>
                <c:pt idx="656">
                  <c:v>28.8</c:v>
                </c:pt>
                <c:pt idx="657">
                  <c:v>28.8</c:v>
                </c:pt>
                <c:pt idx="658">
                  <c:v>28.8</c:v>
                </c:pt>
                <c:pt idx="659">
                  <c:v>28.8</c:v>
                </c:pt>
                <c:pt idx="660">
                  <c:v>28.9</c:v>
                </c:pt>
                <c:pt idx="661">
                  <c:v>28.8</c:v>
                </c:pt>
                <c:pt idx="662">
                  <c:v>28.9</c:v>
                </c:pt>
                <c:pt idx="663">
                  <c:v>28.9</c:v>
                </c:pt>
                <c:pt idx="664">
                  <c:v>29</c:v>
                </c:pt>
                <c:pt idx="665">
                  <c:v>29</c:v>
                </c:pt>
                <c:pt idx="666">
                  <c:v>29.1</c:v>
                </c:pt>
                <c:pt idx="667">
                  <c:v>29.1</c:v>
                </c:pt>
                <c:pt idx="668">
                  <c:v>29.1</c:v>
                </c:pt>
                <c:pt idx="669">
                  <c:v>29.1</c:v>
                </c:pt>
                <c:pt idx="670">
                  <c:v>29.1</c:v>
                </c:pt>
                <c:pt idx="671">
                  <c:v>29.1</c:v>
                </c:pt>
                <c:pt idx="672">
                  <c:v>29.2</c:v>
                </c:pt>
                <c:pt idx="673">
                  <c:v>29.2</c:v>
                </c:pt>
                <c:pt idx="674">
                  <c:v>29.2</c:v>
                </c:pt>
                <c:pt idx="675">
                  <c:v>29.3</c:v>
                </c:pt>
                <c:pt idx="676">
                  <c:v>29.3</c:v>
                </c:pt>
                <c:pt idx="677">
                  <c:v>29.3</c:v>
                </c:pt>
                <c:pt idx="678">
                  <c:v>29.3</c:v>
                </c:pt>
                <c:pt idx="679">
                  <c:v>29.3</c:v>
                </c:pt>
                <c:pt idx="680">
                  <c:v>29.4</c:v>
                </c:pt>
                <c:pt idx="681">
                  <c:v>29.5</c:v>
                </c:pt>
                <c:pt idx="682">
                  <c:v>29.5</c:v>
                </c:pt>
                <c:pt idx="683">
                  <c:v>29.4</c:v>
                </c:pt>
                <c:pt idx="684">
                  <c:v>29.5</c:v>
                </c:pt>
                <c:pt idx="685">
                  <c:v>29.5</c:v>
                </c:pt>
                <c:pt idx="686">
                  <c:v>29.6</c:v>
                </c:pt>
                <c:pt idx="687">
                  <c:v>29.6</c:v>
                </c:pt>
                <c:pt idx="688">
                  <c:v>29.7</c:v>
                </c:pt>
                <c:pt idx="689">
                  <c:v>29.7</c:v>
                </c:pt>
                <c:pt idx="690">
                  <c:v>29.6</c:v>
                </c:pt>
                <c:pt idx="691">
                  <c:v>29.6</c:v>
                </c:pt>
                <c:pt idx="692">
                  <c:v>29.7</c:v>
                </c:pt>
                <c:pt idx="693">
                  <c:v>29.7</c:v>
                </c:pt>
                <c:pt idx="694">
                  <c:v>29.7</c:v>
                </c:pt>
                <c:pt idx="695">
                  <c:v>29.8</c:v>
                </c:pt>
                <c:pt idx="696">
                  <c:v>29.8</c:v>
                </c:pt>
                <c:pt idx="697">
                  <c:v>29.9</c:v>
                </c:pt>
                <c:pt idx="698">
                  <c:v>29.8</c:v>
                </c:pt>
                <c:pt idx="699">
                  <c:v>29.9</c:v>
                </c:pt>
                <c:pt idx="700">
                  <c:v>29.9</c:v>
                </c:pt>
                <c:pt idx="701">
                  <c:v>29.9</c:v>
                </c:pt>
                <c:pt idx="702">
                  <c:v>29.9</c:v>
                </c:pt>
                <c:pt idx="703">
                  <c:v>29.9</c:v>
                </c:pt>
                <c:pt idx="704">
                  <c:v>29.9</c:v>
                </c:pt>
                <c:pt idx="705">
                  <c:v>29.9</c:v>
                </c:pt>
                <c:pt idx="706">
                  <c:v>30</c:v>
                </c:pt>
                <c:pt idx="707">
                  <c:v>30</c:v>
                </c:pt>
                <c:pt idx="708">
                  <c:v>30.1</c:v>
                </c:pt>
                <c:pt idx="709">
                  <c:v>30</c:v>
                </c:pt>
                <c:pt idx="710">
                  <c:v>30.1</c:v>
                </c:pt>
                <c:pt idx="711">
                  <c:v>30.2</c:v>
                </c:pt>
                <c:pt idx="712">
                  <c:v>30.1</c:v>
                </c:pt>
                <c:pt idx="713">
                  <c:v>30.1</c:v>
                </c:pt>
                <c:pt idx="714">
                  <c:v>30.1</c:v>
                </c:pt>
                <c:pt idx="715">
                  <c:v>30.2</c:v>
                </c:pt>
                <c:pt idx="716">
                  <c:v>30.2</c:v>
                </c:pt>
                <c:pt idx="717">
                  <c:v>30.2</c:v>
                </c:pt>
                <c:pt idx="718">
                  <c:v>30.2</c:v>
                </c:pt>
                <c:pt idx="719">
                  <c:v>30.2</c:v>
                </c:pt>
                <c:pt idx="720">
                  <c:v>30.2</c:v>
                </c:pt>
                <c:pt idx="721">
                  <c:v>30.2</c:v>
                </c:pt>
                <c:pt idx="722">
                  <c:v>30.2</c:v>
                </c:pt>
                <c:pt idx="723">
                  <c:v>30.2</c:v>
                </c:pt>
                <c:pt idx="724">
                  <c:v>30.2</c:v>
                </c:pt>
                <c:pt idx="725">
                  <c:v>30.3</c:v>
                </c:pt>
                <c:pt idx="726">
                  <c:v>30.3</c:v>
                </c:pt>
                <c:pt idx="727">
                  <c:v>30.4</c:v>
                </c:pt>
                <c:pt idx="728">
                  <c:v>30.4</c:v>
                </c:pt>
                <c:pt idx="729">
                  <c:v>30.4</c:v>
                </c:pt>
                <c:pt idx="730">
                  <c:v>30.4</c:v>
                </c:pt>
                <c:pt idx="731">
                  <c:v>30.5</c:v>
                </c:pt>
                <c:pt idx="732">
                  <c:v>30.4</c:v>
                </c:pt>
                <c:pt idx="733">
                  <c:v>30.4</c:v>
                </c:pt>
                <c:pt idx="734">
                  <c:v>30.5</c:v>
                </c:pt>
                <c:pt idx="735">
                  <c:v>30.4</c:v>
                </c:pt>
                <c:pt idx="736">
                  <c:v>30.4</c:v>
                </c:pt>
                <c:pt idx="737">
                  <c:v>30.5</c:v>
                </c:pt>
                <c:pt idx="738">
                  <c:v>30.6</c:v>
                </c:pt>
                <c:pt idx="739">
                  <c:v>30.6</c:v>
                </c:pt>
                <c:pt idx="740">
                  <c:v>30.6</c:v>
                </c:pt>
                <c:pt idx="741">
                  <c:v>30.6</c:v>
                </c:pt>
                <c:pt idx="742">
                  <c:v>30.6</c:v>
                </c:pt>
                <c:pt idx="743">
                  <c:v>30.6</c:v>
                </c:pt>
                <c:pt idx="744">
                  <c:v>30.7</c:v>
                </c:pt>
                <c:pt idx="745">
                  <c:v>30.7</c:v>
                </c:pt>
                <c:pt idx="746">
                  <c:v>30.7</c:v>
                </c:pt>
                <c:pt idx="747">
                  <c:v>30.8</c:v>
                </c:pt>
                <c:pt idx="748">
                  <c:v>30.8</c:v>
                </c:pt>
                <c:pt idx="749">
                  <c:v>30.8</c:v>
                </c:pt>
                <c:pt idx="750">
                  <c:v>30.8</c:v>
                </c:pt>
                <c:pt idx="751">
                  <c:v>30.8</c:v>
                </c:pt>
                <c:pt idx="752">
                  <c:v>30.9</c:v>
                </c:pt>
                <c:pt idx="753">
                  <c:v>30.9</c:v>
                </c:pt>
                <c:pt idx="754">
                  <c:v>30.9</c:v>
                </c:pt>
                <c:pt idx="755">
                  <c:v>30.9</c:v>
                </c:pt>
                <c:pt idx="756">
                  <c:v>30.9</c:v>
                </c:pt>
                <c:pt idx="757">
                  <c:v>31</c:v>
                </c:pt>
                <c:pt idx="758">
                  <c:v>31</c:v>
                </c:pt>
                <c:pt idx="759">
                  <c:v>31</c:v>
                </c:pt>
                <c:pt idx="760">
                  <c:v>31</c:v>
                </c:pt>
                <c:pt idx="761">
                  <c:v>31</c:v>
                </c:pt>
                <c:pt idx="762">
                  <c:v>31.1</c:v>
                </c:pt>
                <c:pt idx="763">
                  <c:v>31</c:v>
                </c:pt>
                <c:pt idx="764">
                  <c:v>31.1</c:v>
                </c:pt>
                <c:pt idx="765">
                  <c:v>31.2</c:v>
                </c:pt>
                <c:pt idx="766">
                  <c:v>31.2</c:v>
                </c:pt>
                <c:pt idx="767">
                  <c:v>31.3</c:v>
                </c:pt>
                <c:pt idx="768">
                  <c:v>31.3</c:v>
                </c:pt>
                <c:pt idx="769">
                  <c:v>31.3</c:v>
                </c:pt>
                <c:pt idx="770">
                  <c:v>31.3</c:v>
                </c:pt>
                <c:pt idx="771">
                  <c:v>31.3</c:v>
                </c:pt>
                <c:pt idx="772">
                  <c:v>31.4</c:v>
                </c:pt>
                <c:pt idx="773">
                  <c:v>31.4</c:v>
                </c:pt>
                <c:pt idx="774">
                  <c:v>31.5</c:v>
                </c:pt>
                <c:pt idx="775">
                  <c:v>31.5</c:v>
                </c:pt>
                <c:pt idx="776">
                  <c:v>31.6</c:v>
                </c:pt>
                <c:pt idx="777">
                  <c:v>31.6</c:v>
                </c:pt>
                <c:pt idx="778">
                  <c:v>31.6</c:v>
                </c:pt>
                <c:pt idx="779">
                  <c:v>31.6</c:v>
                </c:pt>
                <c:pt idx="780">
                  <c:v>31.7</c:v>
                </c:pt>
                <c:pt idx="781">
                  <c:v>31.7</c:v>
                </c:pt>
                <c:pt idx="782">
                  <c:v>31.7</c:v>
                </c:pt>
                <c:pt idx="783">
                  <c:v>31.7</c:v>
                </c:pt>
                <c:pt idx="784">
                  <c:v>31.7</c:v>
                </c:pt>
                <c:pt idx="785">
                  <c:v>31.7</c:v>
                </c:pt>
                <c:pt idx="786">
                  <c:v>31.8</c:v>
                </c:pt>
                <c:pt idx="787">
                  <c:v>31.9</c:v>
                </c:pt>
                <c:pt idx="788">
                  <c:v>31.9</c:v>
                </c:pt>
                <c:pt idx="789">
                  <c:v>32</c:v>
                </c:pt>
                <c:pt idx="790">
                  <c:v>32</c:v>
                </c:pt>
                <c:pt idx="791">
                  <c:v>32</c:v>
                </c:pt>
                <c:pt idx="792">
                  <c:v>32</c:v>
                </c:pt>
                <c:pt idx="793">
                  <c:v>32</c:v>
                </c:pt>
                <c:pt idx="794">
                  <c:v>32.1</c:v>
                </c:pt>
                <c:pt idx="795">
                  <c:v>32.1</c:v>
                </c:pt>
                <c:pt idx="796">
                  <c:v>32.200000000000003</c:v>
                </c:pt>
                <c:pt idx="797">
                  <c:v>32.200000000000003</c:v>
                </c:pt>
                <c:pt idx="798">
                  <c:v>32.299999999999997</c:v>
                </c:pt>
                <c:pt idx="799">
                  <c:v>32.299999999999997</c:v>
                </c:pt>
                <c:pt idx="800">
                  <c:v>32.4</c:v>
                </c:pt>
                <c:pt idx="801">
                  <c:v>32.4</c:v>
                </c:pt>
                <c:pt idx="802">
                  <c:v>32.4</c:v>
                </c:pt>
                <c:pt idx="803">
                  <c:v>32.5</c:v>
                </c:pt>
                <c:pt idx="804">
                  <c:v>32.5</c:v>
                </c:pt>
                <c:pt idx="805">
                  <c:v>32.5</c:v>
                </c:pt>
                <c:pt idx="806">
                  <c:v>32.6</c:v>
                </c:pt>
                <c:pt idx="807">
                  <c:v>32.700000000000003</c:v>
                </c:pt>
                <c:pt idx="808">
                  <c:v>32.700000000000003</c:v>
                </c:pt>
                <c:pt idx="809">
                  <c:v>32.700000000000003</c:v>
                </c:pt>
                <c:pt idx="810">
                  <c:v>32.700000000000003</c:v>
                </c:pt>
                <c:pt idx="811">
                  <c:v>32.799999999999997</c:v>
                </c:pt>
                <c:pt idx="812">
                  <c:v>32.799999999999997</c:v>
                </c:pt>
                <c:pt idx="813">
                  <c:v>32.799999999999997</c:v>
                </c:pt>
                <c:pt idx="814">
                  <c:v>32.9</c:v>
                </c:pt>
                <c:pt idx="815">
                  <c:v>32.9</c:v>
                </c:pt>
                <c:pt idx="816">
                  <c:v>33</c:v>
                </c:pt>
                <c:pt idx="817">
                  <c:v>33</c:v>
                </c:pt>
                <c:pt idx="818">
                  <c:v>33</c:v>
                </c:pt>
                <c:pt idx="819">
                  <c:v>33.1</c:v>
                </c:pt>
                <c:pt idx="820">
                  <c:v>33.200000000000003</c:v>
                </c:pt>
                <c:pt idx="821">
                  <c:v>33.200000000000003</c:v>
                </c:pt>
                <c:pt idx="822">
                  <c:v>33.299999999999997</c:v>
                </c:pt>
                <c:pt idx="823">
                  <c:v>33.299999999999997</c:v>
                </c:pt>
                <c:pt idx="824">
                  <c:v>33.299999999999997</c:v>
                </c:pt>
                <c:pt idx="825">
                  <c:v>33.299999999999997</c:v>
                </c:pt>
                <c:pt idx="826">
                  <c:v>33.299999999999997</c:v>
                </c:pt>
                <c:pt idx="827">
                  <c:v>33.4</c:v>
                </c:pt>
                <c:pt idx="828">
                  <c:v>33.5</c:v>
                </c:pt>
                <c:pt idx="829">
                  <c:v>33.5</c:v>
                </c:pt>
                <c:pt idx="830">
                  <c:v>33.6</c:v>
                </c:pt>
                <c:pt idx="831">
                  <c:v>33.5</c:v>
                </c:pt>
                <c:pt idx="832">
                  <c:v>33.6</c:v>
                </c:pt>
                <c:pt idx="833">
                  <c:v>33.6</c:v>
                </c:pt>
                <c:pt idx="834">
                  <c:v>33.700000000000003</c:v>
                </c:pt>
                <c:pt idx="835">
                  <c:v>33.799999999999997</c:v>
                </c:pt>
                <c:pt idx="836">
                  <c:v>33.799999999999997</c:v>
                </c:pt>
                <c:pt idx="837">
                  <c:v>33.799999999999997</c:v>
                </c:pt>
                <c:pt idx="838">
                  <c:v>33.799999999999997</c:v>
                </c:pt>
                <c:pt idx="839">
                  <c:v>33.799999999999997</c:v>
                </c:pt>
                <c:pt idx="840">
                  <c:v>33.799999999999997</c:v>
                </c:pt>
                <c:pt idx="841">
                  <c:v>33.9</c:v>
                </c:pt>
                <c:pt idx="842">
                  <c:v>34</c:v>
                </c:pt>
                <c:pt idx="843">
                  <c:v>34.1</c:v>
                </c:pt>
                <c:pt idx="844">
                  <c:v>34.200000000000003</c:v>
                </c:pt>
                <c:pt idx="845">
                  <c:v>34.1</c:v>
                </c:pt>
                <c:pt idx="846">
                  <c:v>34.200000000000003</c:v>
                </c:pt>
                <c:pt idx="847">
                  <c:v>34.200000000000003</c:v>
                </c:pt>
                <c:pt idx="848">
                  <c:v>34.299999999999997</c:v>
                </c:pt>
                <c:pt idx="849">
                  <c:v>34.299999999999997</c:v>
                </c:pt>
                <c:pt idx="850">
                  <c:v>34.299999999999997</c:v>
                </c:pt>
                <c:pt idx="851">
                  <c:v>34.299999999999997</c:v>
                </c:pt>
                <c:pt idx="852">
                  <c:v>34.4</c:v>
                </c:pt>
                <c:pt idx="853">
                  <c:v>34.5</c:v>
                </c:pt>
                <c:pt idx="854">
                  <c:v>34.5</c:v>
                </c:pt>
                <c:pt idx="855">
                  <c:v>34.5</c:v>
                </c:pt>
                <c:pt idx="856">
                  <c:v>34.5</c:v>
                </c:pt>
                <c:pt idx="857">
                  <c:v>34.6</c:v>
                </c:pt>
                <c:pt idx="858">
                  <c:v>34.6</c:v>
                </c:pt>
                <c:pt idx="859">
                  <c:v>34.6</c:v>
                </c:pt>
                <c:pt idx="860">
                  <c:v>34.700000000000003</c:v>
                </c:pt>
                <c:pt idx="861">
                  <c:v>34.799999999999997</c:v>
                </c:pt>
                <c:pt idx="862">
                  <c:v>34.9</c:v>
                </c:pt>
                <c:pt idx="863">
                  <c:v>34.9</c:v>
                </c:pt>
                <c:pt idx="864">
                  <c:v>34.9</c:v>
                </c:pt>
                <c:pt idx="865">
                  <c:v>34.9</c:v>
                </c:pt>
                <c:pt idx="866">
                  <c:v>35</c:v>
                </c:pt>
                <c:pt idx="867">
                  <c:v>35</c:v>
                </c:pt>
                <c:pt idx="868">
                  <c:v>35.1</c:v>
                </c:pt>
                <c:pt idx="869">
                  <c:v>35.1</c:v>
                </c:pt>
                <c:pt idx="870">
                  <c:v>35.1</c:v>
                </c:pt>
                <c:pt idx="871">
                  <c:v>35.1</c:v>
                </c:pt>
                <c:pt idx="872">
                  <c:v>35.299999999999997</c:v>
                </c:pt>
                <c:pt idx="873">
                  <c:v>35.299999999999997</c:v>
                </c:pt>
                <c:pt idx="874">
                  <c:v>35.299999999999997</c:v>
                </c:pt>
                <c:pt idx="875">
                  <c:v>35.299999999999997</c:v>
                </c:pt>
                <c:pt idx="876">
                  <c:v>35.299999999999997</c:v>
                </c:pt>
                <c:pt idx="877">
                  <c:v>35.4</c:v>
                </c:pt>
                <c:pt idx="878">
                  <c:v>35.5</c:v>
                </c:pt>
                <c:pt idx="879">
                  <c:v>35.5</c:v>
                </c:pt>
                <c:pt idx="880">
                  <c:v>35.5</c:v>
                </c:pt>
                <c:pt idx="881">
                  <c:v>35.6</c:v>
                </c:pt>
                <c:pt idx="882">
                  <c:v>35.6</c:v>
                </c:pt>
                <c:pt idx="883">
                  <c:v>35.700000000000003</c:v>
                </c:pt>
                <c:pt idx="884">
                  <c:v>35.799999999999997</c:v>
                </c:pt>
                <c:pt idx="885">
                  <c:v>35.799999999999997</c:v>
                </c:pt>
                <c:pt idx="886">
                  <c:v>35.799999999999997</c:v>
                </c:pt>
                <c:pt idx="887">
                  <c:v>35.799999999999997</c:v>
                </c:pt>
                <c:pt idx="888">
                  <c:v>35.9</c:v>
                </c:pt>
                <c:pt idx="889">
                  <c:v>35.9</c:v>
                </c:pt>
                <c:pt idx="890">
                  <c:v>35.9</c:v>
                </c:pt>
                <c:pt idx="891">
                  <c:v>35.9</c:v>
                </c:pt>
                <c:pt idx="892">
                  <c:v>36.1</c:v>
                </c:pt>
                <c:pt idx="893">
                  <c:v>36.1</c:v>
                </c:pt>
                <c:pt idx="894">
                  <c:v>36.200000000000003</c:v>
                </c:pt>
                <c:pt idx="895">
                  <c:v>36.200000000000003</c:v>
                </c:pt>
                <c:pt idx="896">
                  <c:v>36.299999999999997</c:v>
                </c:pt>
                <c:pt idx="897">
                  <c:v>36.299999999999997</c:v>
                </c:pt>
                <c:pt idx="898">
                  <c:v>36.299999999999997</c:v>
                </c:pt>
                <c:pt idx="899">
                  <c:v>36.4</c:v>
                </c:pt>
                <c:pt idx="900">
                  <c:v>36.4</c:v>
                </c:pt>
                <c:pt idx="901">
                  <c:v>36.4</c:v>
                </c:pt>
                <c:pt idx="902">
                  <c:v>36.5</c:v>
                </c:pt>
                <c:pt idx="903">
                  <c:v>36.6</c:v>
                </c:pt>
                <c:pt idx="904">
                  <c:v>36.700000000000003</c:v>
                </c:pt>
                <c:pt idx="905">
                  <c:v>36.700000000000003</c:v>
                </c:pt>
                <c:pt idx="906">
                  <c:v>36.700000000000003</c:v>
                </c:pt>
                <c:pt idx="907">
                  <c:v>36.700000000000003</c:v>
                </c:pt>
                <c:pt idx="908">
                  <c:v>36.799999999999997</c:v>
                </c:pt>
                <c:pt idx="909">
                  <c:v>36.799999999999997</c:v>
                </c:pt>
                <c:pt idx="910">
                  <c:v>36.9</c:v>
                </c:pt>
                <c:pt idx="911">
                  <c:v>36.9</c:v>
                </c:pt>
                <c:pt idx="912">
                  <c:v>37.1</c:v>
                </c:pt>
                <c:pt idx="913">
                  <c:v>37.1</c:v>
                </c:pt>
                <c:pt idx="914">
                  <c:v>37.1</c:v>
                </c:pt>
                <c:pt idx="915">
                  <c:v>37.200000000000003</c:v>
                </c:pt>
                <c:pt idx="916">
                  <c:v>37.200000000000003</c:v>
                </c:pt>
                <c:pt idx="917">
                  <c:v>37.299999999999997</c:v>
                </c:pt>
                <c:pt idx="918">
                  <c:v>37.299999999999997</c:v>
                </c:pt>
                <c:pt idx="919">
                  <c:v>37.299999999999997</c:v>
                </c:pt>
                <c:pt idx="920">
                  <c:v>37.4</c:v>
                </c:pt>
                <c:pt idx="921">
                  <c:v>37.4</c:v>
                </c:pt>
                <c:pt idx="922">
                  <c:v>37.4</c:v>
                </c:pt>
                <c:pt idx="923">
                  <c:v>37.5</c:v>
                </c:pt>
                <c:pt idx="924">
                  <c:v>37.6</c:v>
                </c:pt>
                <c:pt idx="925">
                  <c:v>37.6</c:v>
                </c:pt>
                <c:pt idx="926">
                  <c:v>37.6</c:v>
                </c:pt>
                <c:pt idx="927">
                  <c:v>37.700000000000003</c:v>
                </c:pt>
                <c:pt idx="928">
                  <c:v>37.799999999999997</c:v>
                </c:pt>
                <c:pt idx="929">
                  <c:v>37.700000000000003</c:v>
                </c:pt>
                <c:pt idx="930">
                  <c:v>37.700000000000003</c:v>
                </c:pt>
                <c:pt idx="931">
                  <c:v>37.9</c:v>
                </c:pt>
                <c:pt idx="932">
                  <c:v>37.9</c:v>
                </c:pt>
                <c:pt idx="933">
                  <c:v>38</c:v>
                </c:pt>
                <c:pt idx="934">
                  <c:v>38.1</c:v>
                </c:pt>
                <c:pt idx="935">
                  <c:v>38.1</c:v>
                </c:pt>
                <c:pt idx="936">
                  <c:v>38.1</c:v>
                </c:pt>
                <c:pt idx="937">
                  <c:v>38.1</c:v>
                </c:pt>
                <c:pt idx="938">
                  <c:v>38.200000000000003</c:v>
                </c:pt>
                <c:pt idx="939">
                  <c:v>38.200000000000003</c:v>
                </c:pt>
                <c:pt idx="940">
                  <c:v>38.200000000000003</c:v>
                </c:pt>
                <c:pt idx="941">
                  <c:v>38.4</c:v>
                </c:pt>
                <c:pt idx="942">
                  <c:v>38.5</c:v>
                </c:pt>
                <c:pt idx="943">
                  <c:v>38.5</c:v>
                </c:pt>
                <c:pt idx="944">
                  <c:v>38.6</c:v>
                </c:pt>
                <c:pt idx="945">
                  <c:v>38.700000000000003</c:v>
                </c:pt>
                <c:pt idx="946">
                  <c:v>38.700000000000003</c:v>
                </c:pt>
                <c:pt idx="947">
                  <c:v>38.700000000000003</c:v>
                </c:pt>
                <c:pt idx="948">
                  <c:v>38.700000000000003</c:v>
                </c:pt>
                <c:pt idx="949">
                  <c:v>38.9</c:v>
                </c:pt>
                <c:pt idx="950">
                  <c:v>38.799999999999997</c:v>
                </c:pt>
                <c:pt idx="951">
                  <c:v>38.9</c:v>
                </c:pt>
                <c:pt idx="952">
                  <c:v>38.9</c:v>
                </c:pt>
                <c:pt idx="953">
                  <c:v>39.1</c:v>
                </c:pt>
                <c:pt idx="954">
                  <c:v>39.200000000000003</c:v>
                </c:pt>
                <c:pt idx="955">
                  <c:v>39.200000000000003</c:v>
                </c:pt>
                <c:pt idx="956">
                  <c:v>39.200000000000003</c:v>
                </c:pt>
                <c:pt idx="957">
                  <c:v>39.200000000000003</c:v>
                </c:pt>
                <c:pt idx="958">
                  <c:v>39.299999999999997</c:v>
                </c:pt>
                <c:pt idx="959">
                  <c:v>39.4</c:v>
                </c:pt>
                <c:pt idx="960">
                  <c:v>39.4</c:v>
                </c:pt>
                <c:pt idx="961">
                  <c:v>39.5</c:v>
                </c:pt>
                <c:pt idx="962">
                  <c:v>39.5</c:v>
                </c:pt>
                <c:pt idx="963">
                  <c:v>39.6</c:v>
                </c:pt>
                <c:pt idx="964">
                  <c:v>39.6</c:v>
                </c:pt>
                <c:pt idx="965">
                  <c:v>39.700000000000003</c:v>
                </c:pt>
                <c:pt idx="966">
                  <c:v>39.700000000000003</c:v>
                </c:pt>
                <c:pt idx="967">
                  <c:v>39.9</c:v>
                </c:pt>
                <c:pt idx="968">
                  <c:v>39.9</c:v>
                </c:pt>
                <c:pt idx="969">
                  <c:v>39.9</c:v>
                </c:pt>
                <c:pt idx="970">
                  <c:v>40</c:v>
                </c:pt>
                <c:pt idx="971">
                  <c:v>40.1</c:v>
                </c:pt>
                <c:pt idx="972">
                  <c:v>40.200000000000003</c:v>
                </c:pt>
                <c:pt idx="973">
                  <c:v>40.200000000000003</c:v>
                </c:pt>
                <c:pt idx="974">
                  <c:v>40.200000000000003</c:v>
                </c:pt>
                <c:pt idx="975">
                  <c:v>40.299999999999997</c:v>
                </c:pt>
                <c:pt idx="976">
                  <c:v>40.4</c:v>
                </c:pt>
                <c:pt idx="977">
                  <c:v>40.4</c:v>
                </c:pt>
                <c:pt idx="978">
                  <c:v>40.4</c:v>
                </c:pt>
                <c:pt idx="979">
                  <c:v>40.5</c:v>
                </c:pt>
                <c:pt idx="980">
                  <c:v>40.5</c:v>
                </c:pt>
                <c:pt idx="981">
                  <c:v>40.6</c:v>
                </c:pt>
                <c:pt idx="982">
                  <c:v>40.700000000000003</c:v>
                </c:pt>
                <c:pt idx="983">
                  <c:v>40.700000000000003</c:v>
                </c:pt>
                <c:pt idx="984">
                  <c:v>40.799999999999997</c:v>
                </c:pt>
                <c:pt idx="985">
                  <c:v>40.799999999999997</c:v>
                </c:pt>
                <c:pt idx="986">
                  <c:v>40.9</c:v>
                </c:pt>
                <c:pt idx="987">
                  <c:v>41</c:v>
                </c:pt>
                <c:pt idx="988">
                  <c:v>41</c:v>
                </c:pt>
                <c:pt idx="989">
                  <c:v>41</c:v>
                </c:pt>
                <c:pt idx="990">
                  <c:v>41.1</c:v>
                </c:pt>
                <c:pt idx="991">
                  <c:v>41.2</c:v>
                </c:pt>
                <c:pt idx="992">
                  <c:v>41.3</c:v>
                </c:pt>
                <c:pt idx="993">
                  <c:v>41.3</c:v>
                </c:pt>
                <c:pt idx="994">
                  <c:v>41.4</c:v>
                </c:pt>
                <c:pt idx="995">
                  <c:v>41.4</c:v>
                </c:pt>
                <c:pt idx="996">
                  <c:v>41.4</c:v>
                </c:pt>
                <c:pt idx="997">
                  <c:v>41.5</c:v>
                </c:pt>
                <c:pt idx="998">
                  <c:v>41.6</c:v>
                </c:pt>
                <c:pt idx="999">
                  <c:v>41.6</c:v>
                </c:pt>
                <c:pt idx="1000">
                  <c:v>41.7</c:v>
                </c:pt>
                <c:pt idx="1001">
                  <c:v>41.8</c:v>
                </c:pt>
                <c:pt idx="1002">
                  <c:v>41.8</c:v>
                </c:pt>
                <c:pt idx="1003">
                  <c:v>41.8</c:v>
                </c:pt>
                <c:pt idx="1004">
                  <c:v>41.9</c:v>
                </c:pt>
                <c:pt idx="1005">
                  <c:v>42</c:v>
                </c:pt>
                <c:pt idx="1006">
                  <c:v>42</c:v>
                </c:pt>
                <c:pt idx="1007">
                  <c:v>42</c:v>
                </c:pt>
                <c:pt idx="1008">
                  <c:v>42.2</c:v>
                </c:pt>
                <c:pt idx="1009">
                  <c:v>42.2</c:v>
                </c:pt>
                <c:pt idx="1010">
                  <c:v>42.3</c:v>
                </c:pt>
                <c:pt idx="1011">
                  <c:v>42.3</c:v>
                </c:pt>
                <c:pt idx="1012">
                  <c:v>42.4</c:v>
                </c:pt>
                <c:pt idx="1013">
                  <c:v>42.3</c:v>
                </c:pt>
                <c:pt idx="1014">
                  <c:v>42.5</c:v>
                </c:pt>
                <c:pt idx="1015">
                  <c:v>42.5</c:v>
                </c:pt>
                <c:pt idx="1016">
                  <c:v>42.5</c:v>
                </c:pt>
                <c:pt idx="1017">
                  <c:v>42.5</c:v>
                </c:pt>
                <c:pt idx="1018">
                  <c:v>42.6</c:v>
                </c:pt>
                <c:pt idx="1019">
                  <c:v>42.7</c:v>
                </c:pt>
                <c:pt idx="1020">
                  <c:v>42.8</c:v>
                </c:pt>
                <c:pt idx="1021">
                  <c:v>42.8</c:v>
                </c:pt>
                <c:pt idx="1022">
                  <c:v>42.8</c:v>
                </c:pt>
                <c:pt idx="1023">
                  <c:v>42.8</c:v>
                </c:pt>
                <c:pt idx="1024">
                  <c:v>42.9</c:v>
                </c:pt>
                <c:pt idx="1025">
                  <c:v>42.9</c:v>
                </c:pt>
                <c:pt idx="1026">
                  <c:v>43.1</c:v>
                </c:pt>
                <c:pt idx="1027">
                  <c:v>43.1</c:v>
                </c:pt>
                <c:pt idx="1028">
                  <c:v>43.2</c:v>
                </c:pt>
                <c:pt idx="1029">
                  <c:v>43.2</c:v>
                </c:pt>
                <c:pt idx="1030">
                  <c:v>43.2</c:v>
                </c:pt>
                <c:pt idx="1031">
                  <c:v>43.3</c:v>
                </c:pt>
                <c:pt idx="1032">
                  <c:v>43.2</c:v>
                </c:pt>
                <c:pt idx="1033">
                  <c:v>43.3</c:v>
                </c:pt>
                <c:pt idx="1034">
                  <c:v>43.4</c:v>
                </c:pt>
                <c:pt idx="1035">
                  <c:v>43.4</c:v>
                </c:pt>
                <c:pt idx="1036">
                  <c:v>43.5</c:v>
                </c:pt>
                <c:pt idx="1037">
                  <c:v>43.6</c:v>
                </c:pt>
                <c:pt idx="1038">
                  <c:v>43.6</c:v>
                </c:pt>
                <c:pt idx="1039">
                  <c:v>43.6</c:v>
                </c:pt>
                <c:pt idx="1040">
                  <c:v>43.6</c:v>
                </c:pt>
                <c:pt idx="1041">
                  <c:v>43.7</c:v>
                </c:pt>
                <c:pt idx="1042">
                  <c:v>43.7</c:v>
                </c:pt>
                <c:pt idx="1043">
                  <c:v>43.8</c:v>
                </c:pt>
                <c:pt idx="1044">
                  <c:v>43.9</c:v>
                </c:pt>
                <c:pt idx="1045">
                  <c:v>43.9</c:v>
                </c:pt>
                <c:pt idx="1046">
                  <c:v>43.9</c:v>
                </c:pt>
                <c:pt idx="1047">
                  <c:v>43.9</c:v>
                </c:pt>
                <c:pt idx="1048">
                  <c:v>44</c:v>
                </c:pt>
                <c:pt idx="1049">
                  <c:v>44</c:v>
                </c:pt>
                <c:pt idx="1050">
                  <c:v>44.1</c:v>
                </c:pt>
                <c:pt idx="1051">
                  <c:v>44.2</c:v>
                </c:pt>
                <c:pt idx="1052">
                  <c:v>44.2</c:v>
                </c:pt>
                <c:pt idx="1053">
                  <c:v>44.3</c:v>
                </c:pt>
                <c:pt idx="1054">
                  <c:v>44.3</c:v>
                </c:pt>
                <c:pt idx="1055">
                  <c:v>44.4</c:v>
                </c:pt>
                <c:pt idx="1056">
                  <c:v>44.5</c:v>
                </c:pt>
                <c:pt idx="1057">
                  <c:v>44.5</c:v>
                </c:pt>
                <c:pt idx="1058">
                  <c:v>44.6</c:v>
                </c:pt>
                <c:pt idx="1059">
                  <c:v>44.5</c:v>
                </c:pt>
                <c:pt idx="1060">
                  <c:v>44.6</c:v>
                </c:pt>
                <c:pt idx="1061">
                  <c:v>44.6</c:v>
                </c:pt>
                <c:pt idx="1062">
                  <c:v>44.7</c:v>
                </c:pt>
                <c:pt idx="1063">
                  <c:v>44.8</c:v>
                </c:pt>
                <c:pt idx="1064">
                  <c:v>44.8</c:v>
                </c:pt>
                <c:pt idx="1065">
                  <c:v>44.9</c:v>
                </c:pt>
                <c:pt idx="1066">
                  <c:v>45</c:v>
                </c:pt>
                <c:pt idx="1067">
                  <c:v>45</c:v>
                </c:pt>
                <c:pt idx="1068">
                  <c:v>45.1</c:v>
                </c:pt>
                <c:pt idx="1069">
                  <c:v>45.1</c:v>
                </c:pt>
                <c:pt idx="1070">
                  <c:v>45.1</c:v>
                </c:pt>
                <c:pt idx="1071">
                  <c:v>45.2</c:v>
                </c:pt>
                <c:pt idx="1072">
                  <c:v>45.3</c:v>
                </c:pt>
                <c:pt idx="1073">
                  <c:v>45.4</c:v>
                </c:pt>
                <c:pt idx="1074">
                  <c:v>45.4</c:v>
                </c:pt>
                <c:pt idx="1075">
                  <c:v>45.5</c:v>
                </c:pt>
                <c:pt idx="1076">
                  <c:v>45.6</c:v>
                </c:pt>
                <c:pt idx="1077">
                  <c:v>45.6</c:v>
                </c:pt>
                <c:pt idx="1078">
                  <c:v>45.7</c:v>
                </c:pt>
                <c:pt idx="1079">
                  <c:v>45.7</c:v>
                </c:pt>
                <c:pt idx="1080">
                  <c:v>45.7</c:v>
                </c:pt>
                <c:pt idx="1081">
                  <c:v>45.9</c:v>
                </c:pt>
                <c:pt idx="1082">
                  <c:v>45.9</c:v>
                </c:pt>
                <c:pt idx="1083">
                  <c:v>46</c:v>
                </c:pt>
                <c:pt idx="1084">
                  <c:v>46</c:v>
                </c:pt>
                <c:pt idx="1085">
                  <c:v>46.2</c:v>
                </c:pt>
                <c:pt idx="1086">
                  <c:v>46.2</c:v>
                </c:pt>
                <c:pt idx="1087">
                  <c:v>46.3</c:v>
                </c:pt>
                <c:pt idx="1088">
                  <c:v>46.3</c:v>
                </c:pt>
                <c:pt idx="1089">
                  <c:v>46.3</c:v>
                </c:pt>
                <c:pt idx="1090">
                  <c:v>46.4</c:v>
                </c:pt>
                <c:pt idx="1091">
                  <c:v>46.5</c:v>
                </c:pt>
                <c:pt idx="1092">
                  <c:v>46.6</c:v>
                </c:pt>
                <c:pt idx="1093">
                  <c:v>46.7</c:v>
                </c:pt>
                <c:pt idx="1094">
                  <c:v>46.8</c:v>
                </c:pt>
                <c:pt idx="1095">
                  <c:v>46.9</c:v>
                </c:pt>
                <c:pt idx="1096">
                  <c:v>47.1</c:v>
                </c:pt>
                <c:pt idx="1097">
                  <c:v>47.1</c:v>
                </c:pt>
                <c:pt idx="1098">
                  <c:v>47.2</c:v>
                </c:pt>
                <c:pt idx="1099">
                  <c:v>47.3</c:v>
                </c:pt>
                <c:pt idx="1100">
                  <c:v>47.4</c:v>
                </c:pt>
                <c:pt idx="1101">
                  <c:v>47.5</c:v>
                </c:pt>
                <c:pt idx="1102">
                  <c:v>47.7</c:v>
                </c:pt>
                <c:pt idx="1103">
                  <c:v>47.7</c:v>
                </c:pt>
                <c:pt idx="1104">
                  <c:v>47.8</c:v>
                </c:pt>
                <c:pt idx="1105">
                  <c:v>47.9</c:v>
                </c:pt>
                <c:pt idx="1106">
                  <c:v>48.1</c:v>
                </c:pt>
                <c:pt idx="1107">
                  <c:v>48.2</c:v>
                </c:pt>
                <c:pt idx="1108">
                  <c:v>48.4</c:v>
                </c:pt>
                <c:pt idx="1109">
                  <c:v>48.6</c:v>
                </c:pt>
                <c:pt idx="1110">
                  <c:v>48.8</c:v>
                </c:pt>
                <c:pt idx="1111">
                  <c:v>49</c:v>
                </c:pt>
                <c:pt idx="1112">
                  <c:v>49.2</c:v>
                </c:pt>
                <c:pt idx="1113">
                  <c:v>49.4</c:v>
                </c:pt>
                <c:pt idx="1114">
                  <c:v>49.5</c:v>
                </c:pt>
                <c:pt idx="1115">
                  <c:v>49.9</c:v>
                </c:pt>
                <c:pt idx="1116">
                  <c:v>50</c:v>
                </c:pt>
                <c:pt idx="1117">
                  <c:v>50.4</c:v>
                </c:pt>
                <c:pt idx="1118">
                  <c:v>50.6</c:v>
                </c:pt>
                <c:pt idx="1119">
                  <c:v>50.9</c:v>
                </c:pt>
                <c:pt idx="1120">
                  <c:v>51</c:v>
                </c:pt>
                <c:pt idx="1121">
                  <c:v>51.2</c:v>
                </c:pt>
                <c:pt idx="1122">
                  <c:v>51.4</c:v>
                </c:pt>
                <c:pt idx="1123">
                  <c:v>51.6</c:v>
                </c:pt>
                <c:pt idx="1124">
                  <c:v>51.9</c:v>
                </c:pt>
                <c:pt idx="1125">
                  <c:v>52.1</c:v>
                </c:pt>
                <c:pt idx="1126">
                  <c:v>52.4</c:v>
                </c:pt>
                <c:pt idx="1127">
                  <c:v>52.7</c:v>
                </c:pt>
                <c:pt idx="1128">
                  <c:v>53</c:v>
                </c:pt>
                <c:pt idx="1129">
                  <c:v>53.4</c:v>
                </c:pt>
                <c:pt idx="1130">
                  <c:v>53.7</c:v>
                </c:pt>
                <c:pt idx="1131">
                  <c:v>54.1</c:v>
                </c:pt>
                <c:pt idx="1132">
                  <c:v>54.5</c:v>
                </c:pt>
                <c:pt idx="1133">
                  <c:v>54.9</c:v>
                </c:pt>
                <c:pt idx="1134">
                  <c:v>55.4</c:v>
                </c:pt>
                <c:pt idx="1135">
                  <c:v>55.9</c:v>
                </c:pt>
                <c:pt idx="1136">
                  <c:v>56.3</c:v>
                </c:pt>
                <c:pt idx="1137">
                  <c:v>56.8</c:v>
                </c:pt>
                <c:pt idx="1138">
                  <c:v>57.2</c:v>
                </c:pt>
                <c:pt idx="1139">
                  <c:v>57.8</c:v>
                </c:pt>
                <c:pt idx="1140">
                  <c:v>58.3</c:v>
                </c:pt>
                <c:pt idx="1141">
                  <c:v>58.8</c:v>
                </c:pt>
                <c:pt idx="1142">
                  <c:v>59.4</c:v>
                </c:pt>
                <c:pt idx="1143">
                  <c:v>59.7</c:v>
                </c:pt>
                <c:pt idx="1144">
                  <c:v>60.2</c:v>
                </c:pt>
                <c:pt idx="1145">
                  <c:v>60.8</c:v>
                </c:pt>
                <c:pt idx="1146">
                  <c:v>61.1</c:v>
                </c:pt>
                <c:pt idx="1147">
                  <c:v>61.4</c:v>
                </c:pt>
                <c:pt idx="1148">
                  <c:v>61.6</c:v>
                </c:pt>
                <c:pt idx="1149">
                  <c:v>61.8</c:v>
                </c:pt>
                <c:pt idx="1150">
                  <c:v>62</c:v>
                </c:pt>
                <c:pt idx="1151">
                  <c:v>62.2</c:v>
                </c:pt>
                <c:pt idx="1152">
                  <c:v>62.2</c:v>
                </c:pt>
                <c:pt idx="1153">
                  <c:v>62.3</c:v>
                </c:pt>
                <c:pt idx="1154">
                  <c:v>62.4</c:v>
                </c:pt>
                <c:pt idx="1155">
                  <c:v>62.5</c:v>
                </c:pt>
                <c:pt idx="1156">
                  <c:v>62.5</c:v>
                </c:pt>
                <c:pt idx="1157">
                  <c:v>62.4</c:v>
                </c:pt>
                <c:pt idx="1158">
                  <c:v>62.5</c:v>
                </c:pt>
                <c:pt idx="1159">
                  <c:v>62.5</c:v>
                </c:pt>
                <c:pt idx="1160">
                  <c:v>62.5</c:v>
                </c:pt>
                <c:pt idx="1161">
                  <c:v>62.3</c:v>
                </c:pt>
                <c:pt idx="1162">
                  <c:v>62.3</c:v>
                </c:pt>
                <c:pt idx="1163">
                  <c:v>62.3</c:v>
                </c:pt>
                <c:pt idx="1164">
                  <c:v>62.3</c:v>
                </c:pt>
                <c:pt idx="1165">
                  <c:v>62.3</c:v>
                </c:pt>
                <c:pt idx="1166">
                  <c:v>62.3</c:v>
                </c:pt>
                <c:pt idx="1167">
                  <c:v>62.3</c:v>
                </c:pt>
                <c:pt idx="1168">
                  <c:v>62.5</c:v>
                </c:pt>
                <c:pt idx="1169">
                  <c:v>62.5</c:v>
                </c:pt>
                <c:pt idx="1170">
                  <c:v>62.6</c:v>
                </c:pt>
                <c:pt idx="1171">
                  <c:v>62.6</c:v>
                </c:pt>
                <c:pt idx="1172">
                  <c:v>62.9</c:v>
                </c:pt>
                <c:pt idx="1173">
                  <c:v>63</c:v>
                </c:pt>
                <c:pt idx="1174">
                  <c:v>63.2</c:v>
                </c:pt>
                <c:pt idx="1175">
                  <c:v>63.4</c:v>
                </c:pt>
                <c:pt idx="1176">
                  <c:v>63.7</c:v>
                </c:pt>
                <c:pt idx="1177">
                  <c:v>64.2</c:v>
                </c:pt>
                <c:pt idx="1178">
                  <c:v>64.5</c:v>
                </c:pt>
                <c:pt idx="1179">
                  <c:v>65.099999999999994</c:v>
                </c:pt>
                <c:pt idx="1180">
                  <c:v>65.5</c:v>
                </c:pt>
                <c:pt idx="1181">
                  <c:v>66.2</c:v>
                </c:pt>
                <c:pt idx="1182">
                  <c:v>66.900000000000006</c:v>
                </c:pt>
                <c:pt idx="1183">
                  <c:v>67.8</c:v>
                </c:pt>
                <c:pt idx="1184">
                  <c:v>68.599999999999994</c:v>
                </c:pt>
                <c:pt idx="1185">
                  <c:v>69.5</c:v>
                </c:pt>
                <c:pt idx="1186">
                  <c:v>70.599999999999994</c:v>
                </c:pt>
                <c:pt idx="1187">
                  <c:v>71.7</c:v>
                </c:pt>
                <c:pt idx="1188">
                  <c:v>72.900000000000006</c:v>
                </c:pt>
                <c:pt idx="1189">
                  <c:v>74.099999999999994</c:v>
                </c:pt>
                <c:pt idx="1190">
                  <c:v>75.5</c:v>
                </c:pt>
                <c:pt idx="1191">
                  <c:v>77.099999999999994</c:v>
                </c:pt>
                <c:pt idx="1192">
                  <c:v>78.8</c:v>
                </c:pt>
                <c:pt idx="1193">
                  <c:v>80.599999999999994</c:v>
                </c:pt>
                <c:pt idx="1194">
                  <c:v>82.6</c:v>
                </c:pt>
                <c:pt idx="1195">
                  <c:v>84.5</c:v>
                </c:pt>
                <c:pt idx="1196">
                  <c:v>86.1</c:v>
                </c:pt>
                <c:pt idx="1197">
                  <c:v>87.1</c:v>
                </c:pt>
                <c:pt idx="1198">
                  <c:v>87</c:v>
                </c:pt>
                <c:pt idx="1199">
                  <c:v>86.6</c:v>
                </c:pt>
                <c:pt idx="1200">
                  <c:v>85.8</c:v>
                </c:pt>
                <c:pt idx="1201">
                  <c:v>85.3</c:v>
                </c:pt>
                <c:pt idx="1202">
                  <c:v>84.9</c:v>
                </c:pt>
                <c:pt idx="1203">
                  <c:v>84.7</c:v>
                </c:pt>
                <c:pt idx="1204">
                  <c:v>84.7</c:v>
                </c:pt>
                <c:pt idx="1205">
                  <c:v>85</c:v>
                </c:pt>
                <c:pt idx="1206">
                  <c:v>85.7</c:v>
                </c:pt>
                <c:pt idx="1207">
                  <c:v>86.8</c:v>
                </c:pt>
                <c:pt idx="1208">
                  <c:v>88.1</c:v>
                </c:pt>
                <c:pt idx="1209">
                  <c:v>89.6</c:v>
                </c:pt>
                <c:pt idx="1210">
                  <c:v>91.1</c:v>
                </c:pt>
                <c:pt idx="1211">
                  <c:v>92</c:v>
                </c:pt>
                <c:pt idx="1212">
                  <c:v>93.1</c:v>
                </c:pt>
                <c:pt idx="1213">
                  <c:v>94.3</c:v>
                </c:pt>
                <c:pt idx="1214">
                  <c:v>95.5</c:v>
                </c:pt>
                <c:pt idx="1215">
                  <c:v>96.6</c:v>
                </c:pt>
                <c:pt idx="1216">
                  <c:v>97.7</c:v>
                </c:pt>
                <c:pt idx="1217">
                  <c:v>98.7</c:v>
                </c:pt>
                <c:pt idx="1218">
                  <c:v>99.8</c:v>
                </c:pt>
                <c:pt idx="1219">
                  <c:v>100.8</c:v>
                </c:pt>
                <c:pt idx="1220">
                  <c:v>101.9</c:v>
                </c:pt>
                <c:pt idx="1221">
                  <c:v>103</c:v>
                </c:pt>
                <c:pt idx="1222">
                  <c:v>104.2</c:v>
                </c:pt>
                <c:pt idx="1223">
                  <c:v>105.3</c:v>
                </c:pt>
                <c:pt idx="1224">
                  <c:v>106.4</c:v>
                </c:pt>
                <c:pt idx="1225">
                  <c:v>107.5</c:v>
                </c:pt>
                <c:pt idx="1226">
                  <c:v>108.8</c:v>
                </c:pt>
                <c:pt idx="1227">
                  <c:v>109.8</c:v>
                </c:pt>
                <c:pt idx="1228">
                  <c:v>110.9</c:v>
                </c:pt>
                <c:pt idx="1229">
                  <c:v>112</c:v>
                </c:pt>
                <c:pt idx="1230">
                  <c:v>113</c:v>
                </c:pt>
                <c:pt idx="1231">
                  <c:v>114.1</c:v>
                </c:pt>
                <c:pt idx="1232">
                  <c:v>114.9</c:v>
                </c:pt>
                <c:pt idx="1233">
                  <c:v>115.9</c:v>
                </c:pt>
                <c:pt idx="1234">
                  <c:v>116.7</c:v>
                </c:pt>
                <c:pt idx="1235">
                  <c:v>117.5</c:v>
                </c:pt>
                <c:pt idx="1236">
                  <c:v>118.4</c:v>
                </c:pt>
                <c:pt idx="1237">
                  <c:v>119.5</c:v>
                </c:pt>
                <c:pt idx="1238">
                  <c:v>120.4</c:v>
                </c:pt>
                <c:pt idx="1239">
                  <c:v>121.3</c:v>
                </c:pt>
                <c:pt idx="1240">
                  <c:v>122.3</c:v>
                </c:pt>
                <c:pt idx="1241">
                  <c:v>123.3</c:v>
                </c:pt>
                <c:pt idx="1242">
                  <c:v>124.3</c:v>
                </c:pt>
                <c:pt idx="1243">
                  <c:v>125.1</c:v>
                </c:pt>
                <c:pt idx="1244">
                  <c:v>126.1</c:v>
                </c:pt>
                <c:pt idx="1245">
                  <c:v>126.9</c:v>
                </c:pt>
                <c:pt idx="1246">
                  <c:v>127.8</c:v>
                </c:pt>
                <c:pt idx="1247">
                  <c:v>128.6</c:v>
                </c:pt>
                <c:pt idx="1248">
                  <c:v>129.4</c:v>
                </c:pt>
                <c:pt idx="1249">
                  <c:v>130.19999999999999</c:v>
                </c:pt>
                <c:pt idx="1250">
                  <c:v>130.9</c:v>
                </c:pt>
                <c:pt idx="1251">
                  <c:v>131.80000000000001</c:v>
                </c:pt>
                <c:pt idx="1252">
                  <c:v>132.6</c:v>
                </c:pt>
                <c:pt idx="1253">
                  <c:v>133.4</c:v>
                </c:pt>
                <c:pt idx="1254">
                  <c:v>134.19999999999999</c:v>
                </c:pt>
                <c:pt idx="1255">
                  <c:v>134.9</c:v>
                </c:pt>
                <c:pt idx="1256">
                  <c:v>135.5</c:v>
                </c:pt>
                <c:pt idx="1257">
                  <c:v>136.30000000000001</c:v>
                </c:pt>
                <c:pt idx="1258">
                  <c:v>137.1</c:v>
                </c:pt>
                <c:pt idx="1259">
                  <c:v>137.80000000000001</c:v>
                </c:pt>
                <c:pt idx="1260">
                  <c:v>138.6</c:v>
                </c:pt>
                <c:pt idx="1261">
                  <c:v>139.30000000000001</c:v>
                </c:pt>
                <c:pt idx="1262">
                  <c:v>140.1</c:v>
                </c:pt>
                <c:pt idx="1263">
                  <c:v>140.9</c:v>
                </c:pt>
                <c:pt idx="1264">
                  <c:v>141.69999999999999</c:v>
                </c:pt>
                <c:pt idx="1265">
                  <c:v>142.5</c:v>
                </c:pt>
                <c:pt idx="1266">
                  <c:v>143.4</c:v>
                </c:pt>
                <c:pt idx="1267">
                  <c:v>144.19999999999999</c:v>
                </c:pt>
                <c:pt idx="1268">
                  <c:v>144.9</c:v>
                </c:pt>
                <c:pt idx="1269">
                  <c:v>145.69999999999999</c:v>
                </c:pt>
                <c:pt idx="1270">
                  <c:v>146.5</c:v>
                </c:pt>
                <c:pt idx="1271">
                  <c:v>147.19999999999999</c:v>
                </c:pt>
                <c:pt idx="1272">
                  <c:v>148</c:v>
                </c:pt>
                <c:pt idx="1273">
                  <c:v>148.6</c:v>
                </c:pt>
                <c:pt idx="1274">
                  <c:v>149.5</c:v>
                </c:pt>
                <c:pt idx="1275">
                  <c:v>150.30000000000001</c:v>
                </c:pt>
                <c:pt idx="1276">
                  <c:v>151.1</c:v>
                </c:pt>
                <c:pt idx="1277">
                  <c:v>151.80000000000001</c:v>
                </c:pt>
                <c:pt idx="1278">
                  <c:v>152.6</c:v>
                </c:pt>
                <c:pt idx="1279">
                  <c:v>153.4</c:v>
                </c:pt>
                <c:pt idx="1280">
                  <c:v>154.19999999999999</c:v>
                </c:pt>
                <c:pt idx="1281">
                  <c:v>154.9</c:v>
                </c:pt>
                <c:pt idx="1282">
                  <c:v>155.69999999999999</c:v>
                </c:pt>
                <c:pt idx="1283">
                  <c:v>156.5</c:v>
                </c:pt>
                <c:pt idx="1284">
                  <c:v>157.19999999999999</c:v>
                </c:pt>
                <c:pt idx="1285">
                  <c:v>157.9</c:v>
                </c:pt>
                <c:pt idx="1286">
                  <c:v>158.69999999999999</c:v>
                </c:pt>
                <c:pt idx="1287">
                  <c:v>159.5</c:v>
                </c:pt>
                <c:pt idx="1288">
                  <c:v>160.30000000000001</c:v>
                </c:pt>
                <c:pt idx="1289">
                  <c:v>161.30000000000001</c:v>
                </c:pt>
                <c:pt idx="1290">
                  <c:v>162</c:v>
                </c:pt>
                <c:pt idx="1291">
                  <c:v>162.80000000000001</c:v>
                </c:pt>
                <c:pt idx="1292">
                  <c:v>163.4</c:v>
                </c:pt>
                <c:pt idx="1293">
                  <c:v>164.1</c:v>
                </c:pt>
                <c:pt idx="1294">
                  <c:v>164.9</c:v>
                </c:pt>
                <c:pt idx="1295">
                  <c:v>165.6</c:v>
                </c:pt>
                <c:pt idx="1296">
                  <c:v>166.4</c:v>
                </c:pt>
                <c:pt idx="1297">
                  <c:v>167.1</c:v>
                </c:pt>
                <c:pt idx="1298">
                  <c:v>167.9</c:v>
                </c:pt>
                <c:pt idx="1299">
                  <c:v>168.5</c:v>
                </c:pt>
                <c:pt idx="1300">
                  <c:v>169.3</c:v>
                </c:pt>
                <c:pt idx="1301">
                  <c:v>170</c:v>
                </c:pt>
                <c:pt idx="1302">
                  <c:v>170.7</c:v>
                </c:pt>
                <c:pt idx="1303">
                  <c:v>171.5</c:v>
                </c:pt>
                <c:pt idx="1304">
                  <c:v>172.1</c:v>
                </c:pt>
                <c:pt idx="1305">
                  <c:v>172.8</c:v>
                </c:pt>
                <c:pt idx="1306">
                  <c:v>173.6</c:v>
                </c:pt>
                <c:pt idx="1307">
                  <c:v>174.3</c:v>
                </c:pt>
                <c:pt idx="1308">
                  <c:v>174.9</c:v>
                </c:pt>
                <c:pt idx="1309">
                  <c:v>175.5</c:v>
                </c:pt>
                <c:pt idx="1310">
                  <c:v>176.1</c:v>
                </c:pt>
                <c:pt idx="1311">
                  <c:v>176.8</c:v>
                </c:pt>
                <c:pt idx="1312">
                  <c:v>177.4</c:v>
                </c:pt>
                <c:pt idx="1313">
                  <c:v>178.1</c:v>
                </c:pt>
                <c:pt idx="1314">
                  <c:v>178.7</c:v>
                </c:pt>
                <c:pt idx="1315">
                  <c:v>179.3</c:v>
                </c:pt>
                <c:pt idx="1316">
                  <c:v>180</c:v>
                </c:pt>
                <c:pt idx="1317">
                  <c:v>180.5</c:v>
                </c:pt>
                <c:pt idx="1318">
                  <c:v>181.2</c:v>
                </c:pt>
                <c:pt idx="1319">
                  <c:v>181.8</c:v>
                </c:pt>
                <c:pt idx="1320">
                  <c:v>182.4</c:v>
                </c:pt>
                <c:pt idx="1321">
                  <c:v>182.9</c:v>
                </c:pt>
                <c:pt idx="1322">
                  <c:v>183.6</c:v>
                </c:pt>
                <c:pt idx="1323">
                  <c:v>184.1</c:v>
                </c:pt>
                <c:pt idx="1324">
                  <c:v>184.8</c:v>
                </c:pt>
                <c:pt idx="1325">
                  <c:v>185.4</c:v>
                </c:pt>
                <c:pt idx="1326">
                  <c:v>185.9</c:v>
                </c:pt>
                <c:pt idx="1327">
                  <c:v>186.4</c:v>
                </c:pt>
                <c:pt idx="1328">
                  <c:v>186.7</c:v>
                </c:pt>
                <c:pt idx="1329">
                  <c:v>187.3</c:v>
                </c:pt>
                <c:pt idx="1330">
                  <c:v>187.7</c:v>
                </c:pt>
                <c:pt idx="1331">
                  <c:v>188.3</c:v>
                </c:pt>
                <c:pt idx="1332">
                  <c:v>188.8</c:v>
                </c:pt>
                <c:pt idx="1333">
                  <c:v>189.4</c:v>
                </c:pt>
                <c:pt idx="1334">
                  <c:v>190</c:v>
                </c:pt>
                <c:pt idx="1335">
                  <c:v>190.5</c:v>
                </c:pt>
                <c:pt idx="1336">
                  <c:v>191.2</c:v>
                </c:pt>
                <c:pt idx="1337">
                  <c:v>191.7</c:v>
                </c:pt>
                <c:pt idx="1338">
                  <c:v>192.2</c:v>
                </c:pt>
                <c:pt idx="1339">
                  <c:v>192.7</c:v>
                </c:pt>
                <c:pt idx="1340">
                  <c:v>193.3</c:v>
                </c:pt>
                <c:pt idx="1341">
                  <c:v>193.8</c:v>
                </c:pt>
                <c:pt idx="1342">
                  <c:v>194.3</c:v>
                </c:pt>
                <c:pt idx="1343">
                  <c:v>194.8</c:v>
                </c:pt>
                <c:pt idx="1344">
                  <c:v>195.4</c:v>
                </c:pt>
                <c:pt idx="1345">
                  <c:v>195.9</c:v>
                </c:pt>
                <c:pt idx="1346">
                  <c:v>196.3</c:v>
                </c:pt>
                <c:pt idx="1347">
                  <c:v>196.8</c:v>
                </c:pt>
                <c:pt idx="1348">
                  <c:v>197.4</c:v>
                </c:pt>
                <c:pt idx="1349">
                  <c:v>197.9</c:v>
                </c:pt>
                <c:pt idx="1350">
                  <c:v>198.4</c:v>
                </c:pt>
                <c:pt idx="1351">
                  <c:v>198.9</c:v>
                </c:pt>
                <c:pt idx="1352">
                  <c:v>199.5</c:v>
                </c:pt>
                <c:pt idx="1353">
                  <c:v>200.1</c:v>
                </c:pt>
                <c:pt idx="1354">
                  <c:v>200.6</c:v>
                </c:pt>
                <c:pt idx="1355">
                  <c:v>201.1</c:v>
                </c:pt>
                <c:pt idx="1356">
                  <c:v>201.6</c:v>
                </c:pt>
                <c:pt idx="1357">
                  <c:v>202.2</c:v>
                </c:pt>
                <c:pt idx="1358">
                  <c:v>202.7</c:v>
                </c:pt>
                <c:pt idx="1359">
                  <c:v>203.1</c:v>
                </c:pt>
                <c:pt idx="1360">
                  <c:v>203.7</c:v>
                </c:pt>
                <c:pt idx="1361">
                  <c:v>204.2</c:v>
                </c:pt>
                <c:pt idx="1362">
                  <c:v>204.7</c:v>
                </c:pt>
                <c:pt idx="1363">
                  <c:v>205.2</c:v>
                </c:pt>
                <c:pt idx="1364">
                  <c:v>205.3</c:v>
                </c:pt>
                <c:pt idx="1365">
                  <c:v>205.6</c:v>
                </c:pt>
                <c:pt idx="1366">
                  <c:v>206</c:v>
                </c:pt>
                <c:pt idx="1367">
                  <c:v>206.3</c:v>
                </c:pt>
                <c:pt idx="1368">
                  <c:v>206.7</c:v>
                </c:pt>
                <c:pt idx="1369">
                  <c:v>207.2</c:v>
                </c:pt>
                <c:pt idx="1370">
                  <c:v>207.6</c:v>
                </c:pt>
                <c:pt idx="1371">
                  <c:v>208.1</c:v>
                </c:pt>
                <c:pt idx="1372">
                  <c:v>208.6</c:v>
                </c:pt>
                <c:pt idx="1373">
                  <c:v>209.1</c:v>
                </c:pt>
                <c:pt idx="1374">
                  <c:v>209.6</c:v>
                </c:pt>
                <c:pt idx="1375">
                  <c:v>210</c:v>
                </c:pt>
                <c:pt idx="1376">
                  <c:v>210.4</c:v>
                </c:pt>
                <c:pt idx="1377">
                  <c:v>210.9</c:v>
                </c:pt>
                <c:pt idx="1378">
                  <c:v>211.3</c:v>
                </c:pt>
                <c:pt idx="1379">
                  <c:v>211.8</c:v>
                </c:pt>
                <c:pt idx="1380">
                  <c:v>212.2</c:v>
                </c:pt>
                <c:pt idx="1381">
                  <c:v>212.6</c:v>
                </c:pt>
                <c:pt idx="1382">
                  <c:v>213.1</c:v>
                </c:pt>
                <c:pt idx="1383">
                  <c:v>213.6</c:v>
                </c:pt>
                <c:pt idx="1384">
                  <c:v>214</c:v>
                </c:pt>
                <c:pt idx="1385">
                  <c:v>214.5</c:v>
                </c:pt>
                <c:pt idx="1386">
                  <c:v>214.9</c:v>
                </c:pt>
                <c:pt idx="1387">
                  <c:v>215.3</c:v>
                </c:pt>
                <c:pt idx="1388">
                  <c:v>215.8</c:v>
                </c:pt>
                <c:pt idx="1389">
                  <c:v>216.3</c:v>
                </c:pt>
                <c:pt idx="1390">
                  <c:v>216.8</c:v>
                </c:pt>
                <c:pt idx="1391">
                  <c:v>217.3</c:v>
                </c:pt>
                <c:pt idx="1392">
                  <c:v>217.8</c:v>
                </c:pt>
                <c:pt idx="1393">
                  <c:v>218.2</c:v>
                </c:pt>
                <c:pt idx="1394">
                  <c:v>218.7</c:v>
                </c:pt>
                <c:pt idx="1395">
                  <c:v>219.1</c:v>
                </c:pt>
                <c:pt idx="1396">
                  <c:v>219.6</c:v>
                </c:pt>
                <c:pt idx="1397">
                  <c:v>220.1</c:v>
                </c:pt>
                <c:pt idx="1398">
                  <c:v>220.5</c:v>
                </c:pt>
                <c:pt idx="1399">
                  <c:v>220.9</c:v>
                </c:pt>
                <c:pt idx="1400">
                  <c:v>221.3</c:v>
                </c:pt>
                <c:pt idx="1401">
                  <c:v>221.8</c:v>
                </c:pt>
                <c:pt idx="1402">
                  <c:v>222.2</c:v>
                </c:pt>
                <c:pt idx="1403">
                  <c:v>222.6</c:v>
                </c:pt>
                <c:pt idx="1404">
                  <c:v>222.9</c:v>
                </c:pt>
                <c:pt idx="1405">
                  <c:v>223.4</c:v>
                </c:pt>
                <c:pt idx="1406">
                  <c:v>223.9</c:v>
                </c:pt>
                <c:pt idx="1407">
                  <c:v>224.2</c:v>
                </c:pt>
                <c:pt idx="1408">
                  <c:v>224.6</c:v>
                </c:pt>
                <c:pt idx="1409">
                  <c:v>224.9</c:v>
                </c:pt>
                <c:pt idx="1410">
                  <c:v>225.3</c:v>
                </c:pt>
                <c:pt idx="1411">
                  <c:v>225.6</c:v>
                </c:pt>
                <c:pt idx="1412">
                  <c:v>226</c:v>
                </c:pt>
                <c:pt idx="1413">
                  <c:v>226.4</c:v>
                </c:pt>
                <c:pt idx="1414">
                  <c:v>226.8</c:v>
                </c:pt>
                <c:pt idx="1415">
                  <c:v>227.2</c:v>
                </c:pt>
                <c:pt idx="1416">
                  <c:v>227.5</c:v>
                </c:pt>
                <c:pt idx="1417">
                  <c:v>227.9</c:v>
                </c:pt>
                <c:pt idx="1418">
                  <c:v>228.2</c:v>
                </c:pt>
                <c:pt idx="1419">
                  <c:v>228.6</c:v>
                </c:pt>
                <c:pt idx="1420">
                  <c:v>229</c:v>
                </c:pt>
                <c:pt idx="1421">
                  <c:v>229.3</c:v>
                </c:pt>
                <c:pt idx="1422">
                  <c:v>229.7</c:v>
                </c:pt>
                <c:pt idx="1423">
                  <c:v>230</c:v>
                </c:pt>
                <c:pt idx="1424">
                  <c:v>230.4</c:v>
                </c:pt>
                <c:pt idx="1425">
                  <c:v>230.8</c:v>
                </c:pt>
                <c:pt idx="1426">
                  <c:v>231.1</c:v>
                </c:pt>
                <c:pt idx="1427">
                  <c:v>231.5</c:v>
                </c:pt>
                <c:pt idx="1428">
                  <c:v>232</c:v>
                </c:pt>
                <c:pt idx="1429">
                  <c:v>232.3</c:v>
                </c:pt>
                <c:pt idx="1430">
                  <c:v>232.6</c:v>
                </c:pt>
                <c:pt idx="1431">
                  <c:v>232.8</c:v>
                </c:pt>
                <c:pt idx="1432">
                  <c:v>233.1</c:v>
                </c:pt>
                <c:pt idx="1433">
                  <c:v>233.4</c:v>
                </c:pt>
                <c:pt idx="1434">
                  <c:v>233.8</c:v>
                </c:pt>
                <c:pt idx="1435">
                  <c:v>234.1</c:v>
                </c:pt>
                <c:pt idx="1436">
                  <c:v>234.4</c:v>
                </c:pt>
                <c:pt idx="1437">
                  <c:v>234.7</c:v>
                </c:pt>
                <c:pt idx="1438">
                  <c:v>234.9</c:v>
                </c:pt>
                <c:pt idx="1439">
                  <c:v>235.3</c:v>
                </c:pt>
                <c:pt idx="1440">
                  <c:v>235.6</c:v>
                </c:pt>
                <c:pt idx="1441">
                  <c:v>235.9</c:v>
                </c:pt>
                <c:pt idx="1442">
                  <c:v>236.1</c:v>
                </c:pt>
                <c:pt idx="1443">
                  <c:v>236.4</c:v>
                </c:pt>
                <c:pt idx="1444">
                  <c:v>236.7</c:v>
                </c:pt>
                <c:pt idx="1445">
                  <c:v>237</c:v>
                </c:pt>
                <c:pt idx="1446">
                  <c:v>237.2</c:v>
                </c:pt>
                <c:pt idx="1447">
                  <c:v>237.5</c:v>
                </c:pt>
                <c:pt idx="1448">
                  <c:v>237.8</c:v>
                </c:pt>
                <c:pt idx="1449">
                  <c:v>238.1</c:v>
                </c:pt>
                <c:pt idx="1450">
                  <c:v>238.4</c:v>
                </c:pt>
                <c:pt idx="1451">
                  <c:v>238.7</c:v>
                </c:pt>
                <c:pt idx="1452">
                  <c:v>238.9</c:v>
                </c:pt>
                <c:pt idx="1453">
                  <c:v>239.2</c:v>
                </c:pt>
                <c:pt idx="1454">
                  <c:v>239.5</c:v>
                </c:pt>
                <c:pt idx="1455">
                  <c:v>239.7</c:v>
                </c:pt>
                <c:pt idx="1456">
                  <c:v>240</c:v>
                </c:pt>
                <c:pt idx="1457">
                  <c:v>240.3</c:v>
                </c:pt>
                <c:pt idx="1458">
                  <c:v>240.6</c:v>
                </c:pt>
                <c:pt idx="1459">
                  <c:v>240.8</c:v>
                </c:pt>
                <c:pt idx="1460">
                  <c:v>241</c:v>
                </c:pt>
                <c:pt idx="1461">
                  <c:v>241.3</c:v>
                </c:pt>
                <c:pt idx="1462">
                  <c:v>241.5</c:v>
                </c:pt>
                <c:pt idx="1463">
                  <c:v>241.8</c:v>
                </c:pt>
                <c:pt idx="1464">
                  <c:v>242.1</c:v>
                </c:pt>
                <c:pt idx="1465">
                  <c:v>242.5</c:v>
                </c:pt>
                <c:pt idx="1466">
                  <c:v>242.6</c:v>
                </c:pt>
                <c:pt idx="1467">
                  <c:v>242.9</c:v>
                </c:pt>
                <c:pt idx="1468">
                  <c:v>243.1</c:v>
                </c:pt>
                <c:pt idx="1469">
                  <c:v>243.5</c:v>
                </c:pt>
                <c:pt idx="1470">
                  <c:v>243.7</c:v>
                </c:pt>
                <c:pt idx="1471">
                  <c:v>244</c:v>
                </c:pt>
                <c:pt idx="1472">
                  <c:v>244.3</c:v>
                </c:pt>
                <c:pt idx="1473">
                  <c:v>244.5</c:v>
                </c:pt>
                <c:pt idx="1474">
                  <c:v>244.8</c:v>
                </c:pt>
                <c:pt idx="1475">
                  <c:v>245.1</c:v>
                </c:pt>
                <c:pt idx="1476">
                  <c:v>245.4</c:v>
                </c:pt>
                <c:pt idx="1477">
                  <c:v>245.6</c:v>
                </c:pt>
                <c:pt idx="1478">
                  <c:v>245.8</c:v>
                </c:pt>
                <c:pt idx="1479">
                  <c:v>246.1</c:v>
                </c:pt>
                <c:pt idx="1480">
                  <c:v>246.3</c:v>
                </c:pt>
                <c:pt idx="1481">
                  <c:v>246.4</c:v>
                </c:pt>
                <c:pt idx="1482">
                  <c:v>246.8</c:v>
                </c:pt>
                <c:pt idx="1483">
                  <c:v>246.9</c:v>
                </c:pt>
                <c:pt idx="1484">
                  <c:v>247.2</c:v>
                </c:pt>
                <c:pt idx="1485">
                  <c:v>247.4</c:v>
                </c:pt>
                <c:pt idx="1486">
                  <c:v>247.6</c:v>
                </c:pt>
                <c:pt idx="1487">
                  <c:v>247.9</c:v>
                </c:pt>
                <c:pt idx="1488">
                  <c:v>248.1</c:v>
                </c:pt>
                <c:pt idx="1489">
                  <c:v>248.2</c:v>
                </c:pt>
                <c:pt idx="1490">
                  <c:v>248.6</c:v>
                </c:pt>
                <c:pt idx="1491">
                  <c:v>248.7</c:v>
                </c:pt>
                <c:pt idx="1492">
                  <c:v>248.9</c:v>
                </c:pt>
                <c:pt idx="1493">
                  <c:v>249.1</c:v>
                </c:pt>
                <c:pt idx="1494">
                  <c:v>249.3</c:v>
                </c:pt>
                <c:pt idx="1495">
                  <c:v>249.5</c:v>
                </c:pt>
                <c:pt idx="1496">
                  <c:v>249.7</c:v>
                </c:pt>
                <c:pt idx="1497">
                  <c:v>249.9</c:v>
                </c:pt>
                <c:pt idx="1498">
                  <c:v>250.1</c:v>
                </c:pt>
                <c:pt idx="1499">
                  <c:v>250.3</c:v>
                </c:pt>
                <c:pt idx="1500">
                  <c:v>250.5</c:v>
                </c:pt>
                <c:pt idx="1501">
                  <c:v>250.7</c:v>
                </c:pt>
                <c:pt idx="1502">
                  <c:v>251</c:v>
                </c:pt>
                <c:pt idx="1503">
                  <c:v>251.2</c:v>
                </c:pt>
                <c:pt idx="1504">
                  <c:v>251.4</c:v>
                </c:pt>
                <c:pt idx="1505">
                  <c:v>251.6</c:v>
                </c:pt>
                <c:pt idx="1506">
                  <c:v>251.9</c:v>
                </c:pt>
                <c:pt idx="1507">
                  <c:v>252</c:v>
                </c:pt>
                <c:pt idx="1508">
                  <c:v>252.2</c:v>
                </c:pt>
                <c:pt idx="1509">
                  <c:v>252.3</c:v>
                </c:pt>
                <c:pt idx="1510">
                  <c:v>252.5</c:v>
                </c:pt>
                <c:pt idx="1511">
                  <c:v>252.6</c:v>
                </c:pt>
                <c:pt idx="1512">
                  <c:v>252.8</c:v>
                </c:pt>
                <c:pt idx="1513">
                  <c:v>253</c:v>
                </c:pt>
                <c:pt idx="1514">
                  <c:v>253</c:v>
                </c:pt>
                <c:pt idx="1515">
                  <c:v>253.2</c:v>
                </c:pt>
                <c:pt idx="1516">
                  <c:v>253.4</c:v>
                </c:pt>
                <c:pt idx="1517">
                  <c:v>253.5</c:v>
                </c:pt>
                <c:pt idx="1518">
                  <c:v>253.7</c:v>
                </c:pt>
                <c:pt idx="1519">
                  <c:v>253.7</c:v>
                </c:pt>
                <c:pt idx="1520">
                  <c:v>253.9</c:v>
                </c:pt>
                <c:pt idx="1521">
                  <c:v>254</c:v>
                </c:pt>
                <c:pt idx="1522">
                  <c:v>254.2</c:v>
                </c:pt>
                <c:pt idx="1523">
                  <c:v>254.6</c:v>
                </c:pt>
                <c:pt idx="1524">
                  <c:v>254.9</c:v>
                </c:pt>
                <c:pt idx="1525">
                  <c:v>255.1</c:v>
                </c:pt>
                <c:pt idx="1526">
                  <c:v>255.2</c:v>
                </c:pt>
                <c:pt idx="1527">
                  <c:v>255.4</c:v>
                </c:pt>
                <c:pt idx="1528">
                  <c:v>255.6</c:v>
                </c:pt>
                <c:pt idx="1529">
                  <c:v>255.7</c:v>
                </c:pt>
                <c:pt idx="1530">
                  <c:v>255.9</c:v>
                </c:pt>
                <c:pt idx="1531">
                  <c:v>256.10000000000002</c:v>
                </c:pt>
                <c:pt idx="1532">
                  <c:v>256.2</c:v>
                </c:pt>
                <c:pt idx="1533">
                  <c:v>256.39999999999998</c:v>
                </c:pt>
                <c:pt idx="1534">
                  <c:v>256.5</c:v>
                </c:pt>
                <c:pt idx="1535">
                  <c:v>256.60000000000002</c:v>
                </c:pt>
                <c:pt idx="1536">
                  <c:v>256.60000000000002</c:v>
                </c:pt>
                <c:pt idx="1537">
                  <c:v>256.8</c:v>
                </c:pt>
                <c:pt idx="1538">
                  <c:v>256.89999999999998</c:v>
                </c:pt>
                <c:pt idx="1539">
                  <c:v>256.89999999999998</c:v>
                </c:pt>
                <c:pt idx="1540">
                  <c:v>257.2</c:v>
                </c:pt>
                <c:pt idx="1541">
                  <c:v>257.3</c:v>
                </c:pt>
                <c:pt idx="1542">
                  <c:v>257.39999999999998</c:v>
                </c:pt>
                <c:pt idx="1543">
                  <c:v>257.5</c:v>
                </c:pt>
                <c:pt idx="1544">
                  <c:v>257.5</c:v>
                </c:pt>
                <c:pt idx="1545">
                  <c:v>257.89999999999998</c:v>
                </c:pt>
                <c:pt idx="1546">
                  <c:v>257.89999999999998</c:v>
                </c:pt>
                <c:pt idx="1547">
                  <c:v>258.2</c:v>
                </c:pt>
                <c:pt idx="1548">
                  <c:v>258.3</c:v>
                </c:pt>
                <c:pt idx="1549">
                  <c:v>258.39999999999998</c:v>
                </c:pt>
                <c:pt idx="1550">
                  <c:v>258.5</c:v>
                </c:pt>
                <c:pt idx="1551">
                  <c:v>258.60000000000002</c:v>
                </c:pt>
                <c:pt idx="1552">
                  <c:v>258.7</c:v>
                </c:pt>
                <c:pt idx="1553">
                  <c:v>258.89999999999998</c:v>
                </c:pt>
                <c:pt idx="1554">
                  <c:v>259.10000000000002</c:v>
                </c:pt>
                <c:pt idx="1555">
                  <c:v>259.2</c:v>
                </c:pt>
                <c:pt idx="1556">
                  <c:v>259.3</c:v>
                </c:pt>
                <c:pt idx="1557">
                  <c:v>259.5</c:v>
                </c:pt>
                <c:pt idx="1558">
                  <c:v>259.60000000000002</c:v>
                </c:pt>
                <c:pt idx="1559">
                  <c:v>259.7</c:v>
                </c:pt>
                <c:pt idx="1560">
                  <c:v>259.8</c:v>
                </c:pt>
                <c:pt idx="1561">
                  <c:v>260</c:v>
                </c:pt>
                <c:pt idx="1562">
                  <c:v>260.10000000000002</c:v>
                </c:pt>
                <c:pt idx="1563">
                  <c:v>260.3</c:v>
                </c:pt>
                <c:pt idx="1564">
                  <c:v>260.39999999999998</c:v>
                </c:pt>
                <c:pt idx="1565">
                  <c:v>260.60000000000002</c:v>
                </c:pt>
                <c:pt idx="1566">
                  <c:v>260.7</c:v>
                </c:pt>
                <c:pt idx="1567">
                  <c:v>260.8</c:v>
                </c:pt>
                <c:pt idx="1568">
                  <c:v>260.89999999999998</c:v>
                </c:pt>
                <c:pt idx="1569">
                  <c:v>261.10000000000002</c:v>
                </c:pt>
                <c:pt idx="1570">
                  <c:v>261.2</c:v>
                </c:pt>
                <c:pt idx="1571">
                  <c:v>261.2</c:v>
                </c:pt>
                <c:pt idx="1572">
                  <c:v>261.39999999999998</c:v>
                </c:pt>
                <c:pt idx="1573">
                  <c:v>261.5</c:v>
                </c:pt>
                <c:pt idx="1574">
                  <c:v>261.7</c:v>
                </c:pt>
                <c:pt idx="1575">
                  <c:v>261.8</c:v>
                </c:pt>
                <c:pt idx="1576">
                  <c:v>261.8</c:v>
                </c:pt>
                <c:pt idx="1577">
                  <c:v>262</c:v>
                </c:pt>
                <c:pt idx="1578">
                  <c:v>262.10000000000002</c:v>
                </c:pt>
                <c:pt idx="1579">
                  <c:v>262.10000000000002</c:v>
                </c:pt>
                <c:pt idx="1580">
                  <c:v>262.2</c:v>
                </c:pt>
                <c:pt idx="1581">
                  <c:v>262.3</c:v>
                </c:pt>
                <c:pt idx="1582">
                  <c:v>262.39999999999998</c:v>
                </c:pt>
                <c:pt idx="1583">
                  <c:v>262.60000000000002</c:v>
                </c:pt>
                <c:pt idx="1584">
                  <c:v>262.60000000000002</c:v>
                </c:pt>
                <c:pt idx="1585">
                  <c:v>262.7</c:v>
                </c:pt>
                <c:pt idx="1586">
                  <c:v>262.8</c:v>
                </c:pt>
                <c:pt idx="1587">
                  <c:v>262.8</c:v>
                </c:pt>
                <c:pt idx="1588">
                  <c:v>262.89999999999998</c:v>
                </c:pt>
                <c:pt idx="1589">
                  <c:v>263.10000000000002</c:v>
                </c:pt>
                <c:pt idx="1590">
                  <c:v>263.10000000000002</c:v>
                </c:pt>
                <c:pt idx="1591">
                  <c:v>263.2</c:v>
                </c:pt>
                <c:pt idx="1592">
                  <c:v>263.3</c:v>
                </c:pt>
                <c:pt idx="1593">
                  <c:v>263.5</c:v>
                </c:pt>
                <c:pt idx="1594">
                  <c:v>263.5</c:v>
                </c:pt>
                <c:pt idx="1595">
                  <c:v>263.5</c:v>
                </c:pt>
                <c:pt idx="1596">
                  <c:v>263.60000000000002</c:v>
                </c:pt>
                <c:pt idx="1597">
                  <c:v>263.7</c:v>
                </c:pt>
                <c:pt idx="1598">
                  <c:v>263.8</c:v>
                </c:pt>
                <c:pt idx="1599">
                  <c:v>263.89999999999998</c:v>
                </c:pt>
                <c:pt idx="1600">
                  <c:v>264</c:v>
                </c:pt>
                <c:pt idx="1601">
                  <c:v>264.10000000000002</c:v>
                </c:pt>
                <c:pt idx="1602">
                  <c:v>264.10000000000002</c:v>
                </c:pt>
                <c:pt idx="1603">
                  <c:v>264.3</c:v>
                </c:pt>
                <c:pt idx="1604">
                  <c:v>264.3</c:v>
                </c:pt>
                <c:pt idx="1605">
                  <c:v>264.3</c:v>
                </c:pt>
                <c:pt idx="1606">
                  <c:v>264.39999999999998</c:v>
                </c:pt>
                <c:pt idx="1607">
                  <c:v>264.5</c:v>
                </c:pt>
                <c:pt idx="1608">
                  <c:v>264.60000000000002</c:v>
                </c:pt>
                <c:pt idx="1609">
                  <c:v>264.60000000000002</c:v>
                </c:pt>
                <c:pt idx="1610">
                  <c:v>264.7</c:v>
                </c:pt>
                <c:pt idx="1611">
                  <c:v>264.8</c:v>
                </c:pt>
                <c:pt idx="1612">
                  <c:v>264.89999999999998</c:v>
                </c:pt>
                <c:pt idx="1613">
                  <c:v>264.89999999999998</c:v>
                </c:pt>
                <c:pt idx="1614">
                  <c:v>265</c:v>
                </c:pt>
                <c:pt idx="1615">
                  <c:v>265.10000000000002</c:v>
                </c:pt>
                <c:pt idx="1616">
                  <c:v>265.2</c:v>
                </c:pt>
                <c:pt idx="1617">
                  <c:v>265.2</c:v>
                </c:pt>
                <c:pt idx="1618">
                  <c:v>265.3</c:v>
                </c:pt>
                <c:pt idx="1619">
                  <c:v>265.3</c:v>
                </c:pt>
                <c:pt idx="1620">
                  <c:v>265.5</c:v>
                </c:pt>
                <c:pt idx="1621">
                  <c:v>265.5</c:v>
                </c:pt>
                <c:pt idx="1622">
                  <c:v>265.60000000000002</c:v>
                </c:pt>
                <c:pt idx="1623">
                  <c:v>265.7</c:v>
                </c:pt>
                <c:pt idx="1624">
                  <c:v>265.7</c:v>
                </c:pt>
                <c:pt idx="1625">
                  <c:v>265.7</c:v>
                </c:pt>
                <c:pt idx="1626">
                  <c:v>265.8</c:v>
                </c:pt>
                <c:pt idx="1627">
                  <c:v>265.8</c:v>
                </c:pt>
                <c:pt idx="1628">
                  <c:v>265.89999999999998</c:v>
                </c:pt>
                <c:pt idx="1629">
                  <c:v>266</c:v>
                </c:pt>
                <c:pt idx="1630">
                  <c:v>266.10000000000002</c:v>
                </c:pt>
                <c:pt idx="1631">
                  <c:v>266</c:v>
                </c:pt>
                <c:pt idx="1632">
                  <c:v>266.10000000000002</c:v>
                </c:pt>
                <c:pt idx="1633">
                  <c:v>266.2</c:v>
                </c:pt>
                <c:pt idx="1634">
                  <c:v>266.3</c:v>
                </c:pt>
                <c:pt idx="1635">
                  <c:v>266.3</c:v>
                </c:pt>
                <c:pt idx="1636">
                  <c:v>266.3</c:v>
                </c:pt>
                <c:pt idx="1637">
                  <c:v>266.3</c:v>
                </c:pt>
                <c:pt idx="1638">
                  <c:v>266.39999999999998</c:v>
                </c:pt>
                <c:pt idx="1639">
                  <c:v>266.5</c:v>
                </c:pt>
                <c:pt idx="1640">
                  <c:v>266.60000000000002</c:v>
                </c:pt>
                <c:pt idx="1641">
                  <c:v>266.60000000000002</c:v>
                </c:pt>
                <c:pt idx="1642">
                  <c:v>266.7</c:v>
                </c:pt>
                <c:pt idx="1643">
                  <c:v>266.7</c:v>
                </c:pt>
                <c:pt idx="1644">
                  <c:v>266.7</c:v>
                </c:pt>
                <c:pt idx="1645">
                  <c:v>266.8</c:v>
                </c:pt>
                <c:pt idx="1646">
                  <c:v>266.89999999999998</c:v>
                </c:pt>
                <c:pt idx="1647">
                  <c:v>266.89999999999998</c:v>
                </c:pt>
                <c:pt idx="1648">
                  <c:v>267</c:v>
                </c:pt>
                <c:pt idx="1649">
                  <c:v>267</c:v>
                </c:pt>
                <c:pt idx="1650">
                  <c:v>267</c:v>
                </c:pt>
                <c:pt idx="1651">
                  <c:v>267.2</c:v>
                </c:pt>
                <c:pt idx="1652">
                  <c:v>267.2</c:v>
                </c:pt>
                <c:pt idx="1653">
                  <c:v>267.2</c:v>
                </c:pt>
                <c:pt idx="1654">
                  <c:v>267.3</c:v>
                </c:pt>
                <c:pt idx="1655">
                  <c:v>267.3</c:v>
                </c:pt>
                <c:pt idx="1656">
                  <c:v>267.39999999999998</c:v>
                </c:pt>
                <c:pt idx="1657">
                  <c:v>267.39999999999998</c:v>
                </c:pt>
                <c:pt idx="1658">
                  <c:v>267.3</c:v>
                </c:pt>
                <c:pt idx="1659">
                  <c:v>267.3</c:v>
                </c:pt>
                <c:pt idx="1660">
                  <c:v>267.3</c:v>
                </c:pt>
                <c:pt idx="1661">
                  <c:v>267.39999999999998</c:v>
                </c:pt>
                <c:pt idx="1662">
                  <c:v>267.5</c:v>
                </c:pt>
                <c:pt idx="1663">
                  <c:v>267.39999999999998</c:v>
                </c:pt>
                <c:pt idx="1664">
                  <c:v>267.39999999999998</c:v>
                </c:pt>
                <c:pt idx="1665">
                  <c:v>267.5</c:v>
                </c:pt>
                <c:pt idx="1666">
                  <c:v>267.5</c:v>
                </c:pt>
                <c:pt idx="1667">
                  <c:v>267.60000000000002</c:v>
                </c:pt>
                <c:pt idx="1668">
                  <c:v>267.60000000000002</c:v>
                </c:pt>
                <c:pt idx="1669">
                  <c:v>267.60000000000002</c:v>
                </c:pt>
                <c:pt idx="1670">
                  <c:v>267.8</c:v>
                </c:pt>
                <c:pt idx="1671">
                  <c:v>268.3</c:v>
                </c:pt>
                <c:pt idx="1672">
                  <c:v>268.60000000000002</c:v>
                </c:pt>
                <c:pt idx="1673">
                  <c:v>268.7</c:v>
                </c:pt>
                <c:pt idx="1674">
                  <c:v>268.89999999999998</c:v>
                </c:pt>
                <c:pt idx="1675">
                  <c:v>269</c:v>
                </c:pt>
                <c:pt idx="1676">
                  <c:v>269.10000000000002</c:v>
                </c:pt>
                <c:pt idx="1677">
                  <c:v>269.2</c:v>
                </c:pt>
                <c:pt idx="1678">
                  <c:v>269.2</c:v>
                </c:pt>
                <c:pt idx="1679">
                  <c:v>269.2</c:v>
                </c:pt>
                <c:pt idx="1680">
                  <c:v>269.3</c:v>
                </c:pt>
                <c:pt idx="1681">
                  <c:v>269.39999999999998</c:v>
                </c:pt>
                <c:pt idx="1682">
                  <c:v>269.3</c:v>
                </c:pt>
                <c:pt idx="1683">
                  <c:v>269.39999999999998</c:v>
                </c:pt>
                <c:pt idx="1684">
                  <c:v>269.39999999999998</c:v>
                </c:pt>
                <c:pt idx="1685">
                  <c:v>269.5</c:v>
                </c:pt>
                <c:pt idx="1686">
                  <c:v>269.5</c:v>
                </c:pt>
                <c:pt idx="1687">
                  <c:v>269.5</c:v>
                </c:pt>
                <c:pt idx="1688">
                  <c:v>269.60000000000002</c:v>
                </c:pt>
                <c:pt idx="1689">
                  <c:v>269.5</c:v>
                </c:pt>
                <c:pt idx="1690">
                  <c:v>269.60000000000002</c:v>
                </c:pt>
                <c:pt idx="1691">
                  <c:v>269.60000000000002</c:v>
                </c:pt>
                <c:pt idx="1692">
                  <c:v>269.60000000000002</c:v>
                </c:pt>
                <c:pt idx="1693">
                  <c:v>269.60000000000002</c:v>
                </c:pt>
                <c:pt idx="1694">
                  <c:v>269.8</c:v>
                </c:pt>
                <c:pt idx="1695">
                  <c:v>269.8</c:v>
                </c:pt>
                <c:pt idx="1696">
                  <c:v>269.89999999999998</c:v>
                </c:pt>
                <c:pt idx="1697">
                  <c:v>269.8</c:v>
                </c:pt>
                <c:pt idx="1698">
                  <c:v>269.8</c:v>
                </c:pt>
                <c:pt idx="1699">
                  <c:v>269.89999999999998</c:v>
                </c:pt>
                <c:pt idx="1700">
                  <c:v>269.89999999999998</c:v>
                </c:pt>
                <c:pt idx="1701">
                  <c:v>269.89999999999998</c:v>
                </c:pt>
                <c:pt idx="1702">
                  <c:v>269.89999999999998</c:v>
                </c:pt>
                <c:pt idx="1703">
                  <c:v>270</c:v>
                </c:pt>
                <c:pt idx="1704">
                  <c:v>270</c:v>
                </c:pt>
                <c:pt idx="1705">
                  <c:v>270.10000000000002</c:v>
                </c:pt>
                <c:pt idx="1706">
                  <c:v>270.10000000000002</c:v>
                </c:pt>
                <c:pt idx="1707">
                  <c:v>270.10000000000002</c:v>
                </c:pt>
                <c:pt idx="1708">
                  <c:v>270.10000000000002</c:v>
                </c:pt>
                <c:pt idx="1709">
                  <c:v>270.10000000000002</c:v>
                </c:pt>
                <c:pt idx="1710">
                  <c:v>270.10000000000002</c:v>
                </c:pt>
                <c:pt idx="1711">
                  <c:v>270.10000000000002</c:v>
                </c:pt>
                <c:pt idx="1712">
                  <c:v>270.2</c:v>
                </c:pt>
                <c:pt idx="1713">
                  <c:v>270.2</c:v>
                </c:pt>
                <c:pt idx="1714">
                  <c:v>270.2</c:v>
                </c:pt>
                <c:pt idx="1715">
                  <c:v>270.2</c:v>
                </c:pt>
                <c:pt idx="1716">
                  <c:v>270.2</c:v>
                </c:pt>
                <c:pt idx="1717">
                  <c:v>270.2</c:v>
                </c:pt>
                <c:pt idx="1718">
                  <c:v>270.2</c:v>
                </c:pt>
                <c:pt idx="1719">
                  <c:v>270.3</c:v>
                </c:pt>
                <c:pt idx="1720">
                  <c:v>270.39999999999998</c:v>
                </c:pt>
                <c:pt idx="1721">
                  <c:v>270.39999999999998</c:v>
                </c:pt>
                <c:pt idx="1722">
                  <c:v>270.3</c:v>
                </c:pt>
                <c:pt idx="1723">
                  <c:v>270.3</c:v>
                </c:pt>
                <c:pt idx="1724">
                  <c:v>270.39999999999998</c:v>
                </c:pt>
                <c:pt idx="1725">
                  <c:v>270.39999999999998</c:v>
                </c:pt>
                <c:pt idx="1726">
                  <c:v>270.5</c:v>
                </c:pt>
                <c:pt idx="1727">
                  <c:v>270.5</c:v>
                </c:pt>
                <c:pt idx="1728">
                  <c:v>270.60000000000002</c:v>
                </c:pt>
                <c:pt idx="1729">
                  <c:v>270.60000000000002</c:v>
                </c:pt>
                <c:pt idx="1730">
                  <c:v>270.60000000000002</c:v>
                </c:pt>
                <c:pt idx="1731">
                  <c:v>270.60000000000002</c:v>
                </c:pt>
                <c:pt idx="1732">
                  <c:v>270.60000000000002</c:v>
                </c:pt>
                <c:pt idx="1733">
                  <c:v>270.60000000000002</c:v>
                </c:pt>
                <c:pt idx="1734">
                  <c:v>270.60000000000002</c:v>
                </c:pt>
                <c:pt idx="1735">
                  <c:v>270.7</c:v>
                </c:pt>
                <c:pt idx="1736">
                  <c:v>270.8</c:v>
                </c:pt>
                <c:pt idx="1737">
                  <c:v>270.8</c:v>
                </c:pt>
                <c:pt idx="1738">
                  <c:v>270.89999999999998</c:v>
                </c:pt>
                <c:pt idx="1739">
                  <c:v>270.8</c:v>
                </c:pt>
                <c:pt idx="1740">
                  <c:v>270.89999999999998</c:v>
                </c:pt>
                <c:pt idx="1741">
                  <c:v>270.89999999999998</c:v>
                </c:pt>
                <c:pt idx="1742">
                  <c:v>270.89999999999998</c:v>
                </c:pt>
                <c:pt idx="1743">
                  <c:v>270.89999999999998</c:v>
                </c:pt>
                <c:pt idx="1744">
                  <c:v>270.89999999999998</c:v>
                </c:pt>
                <c:pt idx="1745">
                  <c:v>271</c:v>
                </c:pt>
                <c:pt idx="1746">
                  <c:v>271</c:v>
                </c:pt>
                <c:pt idx="1747">
                  <c:v>271</c:v>
                </c:pt>
                <c:pt idx="1748">
                  <c:v>271</c:v>
                </c:pt>
                <c:pt idx="1749">
                  <c:v>271</c:v>
                </c:pt>
                <c:pt idx="1750">
                  <c:v>271</c:v>
                </c:pt>
                <c:pt idx="1751">
                  <c:v>271</c:v>
                </c:pt>
                <c:pt idx="1752">
                  <c:v>271</c:v>
                </c:pt>
                <c:pt idx="1753">
                  <c:v>271.10000000000002</c:v>
                </c:pt>
                <c:pt idx="1754">
                  <c:v>271.10000000000002</c:v>
                </c:pt>
                <c:pt idx="1755">
                  <c:v>271.10000000000002</c:v>
                </c:pt>
                <c:pt idx="1756">
                  <c:v>271.10000000000002</c:v>
                </c:pt>
                <c:pt idx="1757">
                  <c:v>271.10000000000002</c:v>
                </c:pt>
                <c:pt idx="1758">
                  <c:v>271.2</c:v>
                </c:pt>
                <c:pt idx="1759">
                  <c:v>271.2</c:v>
                </c:pt>
                <c:pt idx="1760">
                  <c:v>271.2</c:v>
                </c:pt>
                <c:pt idx="1761">
                  <c:v>271.3</c:v>
                </c:pt>
                <c:pt idx="1762">
                  <c:v>271.3</c:v>
                </c:pt>
                <c:pt idx="1763">
                  <c:v>271.3</c:v>
                </c:pt>
                <c:pt idx="1764">
                  <c:v>271.3</c:v>
                </c:pt>
                <c:pt idx="1765">
                  <c:v>271.3</c:v>
                </c:pt>
                <c:pt idx="1766">
                  <c:v>271.3</c:v>
                </c:pt>
                <c:pt idx="1767">
                  <c:v>271.3</c:v>
                </c:pt>
                <c:pt idx="1768">
                  <c:v>271.3</c:v>
                </c:pt>
                <c:pt idx="1769">
                  <c:v>271.3</c:v>
                </c:pt>
                <c:pt idx="1770">
                  <c:v>271.39999999999998</c:v>
                </c:pt>
                <c:pt idx="1771">
                  <c:v>271.39999999999998</c:v>
                </c:pt>
                <c:pt idx="1772">
                  <c:v>271.39999999999998</c:v>
                </c:pt>
                <c:pt idx="1773">
                  <c:v>271.5</c:v>
                </c:pt>
                <c:pt idx="1774">
                  <c:v>271.5</c:v>
                </c:pt>
                <c:pt idx="1775">
                  <c:v>271.5</c:v>
                </c:pt>
                <c:pt idx="1776">
                  <c:v>271.5</c:v>
                </c:pt>
                <c:pt idx="1777">
                  <c:v>271.5</c:v>
                </c:pt>
                <c:pt idx="1778">
                  <c:v>271.5</c:v>
                </c:pt>
                <c:pt idx="1779">
                  <c:v>271.60000000000002</c:v>
                </c:pt>
                <c:pt idx="1780">
                  <c:v>271.5</c:v>
                </c:pt>
                <c:pt idx="1781">
                  <c:v>271.60000000000002</c:v>
                </c:pt>
                <c:pt idx="1782">
                  <c:v>271.60000000000002</c:v>
                </c:pt>
                <c:pt idx="1783">
                  <c:v>271.60000000000002</c:v>
                </c:pt>
                <c:pt idx="1784">
                  <c:v>271.60000000000002</c:v>
                </c:pt>
                <c:pt idx="1785">
                  <c:v>271.60000000000002</c:v>
                </c:pt>
                <c:pt idx="1786">
                  <c:v>271.60000000000002</c:v>
                </c:pt>
                <c:pt idx="1787">
                  <c:v>271.60000000000002</c:v>
                </c:pt>
                <c:pt idx="1788">
                  <c:v>271.60000000000002</c:v>
                </c:pt>
                <c:pt idx="1789">
                  <c:v>271.7</c:v>
                </c:pt>
                <c:pt idx="1790">
                  <c:v>271.7</c:v>
                </c:pt>
                <c:pt idx="1791">
                  <c:v>271.7</c:v>
                </c:pt>
                <c:pt idx="1792">
                  <c:v>271.8</c:v>
                </c:pt>
                <c:pt idx="1793">
                  <c:v>271.8</c:v>
                </c:pt>
                <c:pt idx="1794">
                  <c:v>271.8</c:v>
                </c:pt>
                <c:pt idx="1795">
                  <c:v>271.8</c:v>
                </c:pt>
                <c:pt idx="1796">
                  <c:v>271.8</c:v>
                </c:pt>
                <c:pt idx="1797">
                  <c:v>271.8</c:v>
                </c:pt>
                <c:pt idx="1798">
                  <c:v>271.8</c:v>
                </c:pt>
                <c:pt idx="1799">
                  <c:v>271.8</c:v>
                </c:pt>
                <c:pt idx="1800">
                  <c:v>271.8</c:v>
                </c:pt>
                <c:pt idx="1801">
                  <c:v>271.89999999999998</c:v>
                </c:pt>
                <c:pt idx="1802">
                  <c:v>271.89999999999998</c:v>
                </c:pt>
                <c:pt idx="1803">
                  <c:v>271.89999999999998</c:v>
                </c:pt>
                <c:pt idx="1804">
                  <c:v>271.89999999999998</c:v>
                </c:pt>
                <c:pt idx="1805">
                  <c:v>271.89999999999998</c:v>
                </c:pt>
                <c:pt idx="1806">
                  <c:v>271.89999999999998</c:v>
                </c:pt>
                <c:pt idx="1807">
                  <c:v>272</c:v>
                </c:pt>
                <c:pt idx="1808">
                  <c:v>272</c:v>
                </c:pt>
                <c:pt idx="1809">
                  <c:v>272</c:v>
                </c:pt>
                <c:pt idx="1810">
                  <c:v>272</c:v>
                </c:pt>
                <c:pt idx="1811">
                  <c:v>272</c:v>
                </c:pt>
                <c:pt idx="1812">
                  <c:v>272</c:v>
                </c:pt>
                <c:pt idx="1813">
                  <c:v>272.10000000000002</c:v>
                </c:pt>
                <c:pt idx="1814">
                  <c:v>272.10000000000002</c:v>
                </c:pt>
                <c:pt idx="1815">
                  <c:v>272.10000000000002</c:v>
                </c:pt>
                <c:pt idx="1816">
                  <c:v>272.10000000000002</c:v>
                </c:pt>
                <c:pt idx="1817">
                  <c:v>272.10000000000002</c:v>
                </c:pt>
                <c:pt idx="1818">
                  <c:v>272.10000000000002</c:v>
                </c:pt>
                <c:pt idx="1819">
                  <c:v>272.2</c:v>
                </c:pt>
                <c:pt idx="1820">
                  <c:v>272.2</c:v>
                </c:pt>
                <c:pt idx="1821">
                  <c:v>272.2</c:v>
                </c:pt>
                <c:pt idx="1822">
                  <c:v>272.2</c:v>
                </c:pt>
                <c:pt idx="1823">
                  <c:v>272.3</c:v>
                </c:pt>
                <c:pt idx="1824">
                  <c:v>272.2</c:v>
                </c:pt>
                <c:pt idx="1825">
                  <c:v>272.39999999999998</c:v>
                </c:pt>
                <c:pt idx="1826">
                  <c:v>272.39999999999998</c:v>
                </c:pt>
                <c:pt idx="1827">
                  <c:v>272.39999999999998</c:v>
                </c:pt>
                <c:pt idx="1828">
                  <c:v>272.39999999999998</c:v>
                </c:pt>
                <c:pt idx="1829">
                  <c:v>272.39999999999998</c:v>
                </c:pt>
                <c:pt idx="1830">
                  <c:v>272.39999999999998</c:v>
                </c:pt>
                <c:pt idx="1831">
                  <c:v>272.39999999999998</c:v>
                </c:pt>
                <c:pt idx="1832">
                  <c:v>272.39999999999998</c:v>
                </c:pt>
                <c:pt idx="1833">
                  <c:v>272.5</c:v>
                </c:pt>
                <c:pt idx="1834">
                  <c:v>272.5</c:v>
                </c:pt>
                <c:pt idx="1835">
                  <c:v>272.5</c:v>
                </c:pt>
                <c:pt idx="1836">
                  <c:v>272.5</c:v>
                </c:pt>
                <c:pt idx="1837">
                  <c:v>272.60000000000002</c:v>
                </c:pt>
                <c:pt idx="1838">
                  <c:v>272.7</c:v>
                </c:pt>
                <c:pt idx="1839">
                  <c:v>272.7</c:v>
                </c:pt>
                <c:pt idx="1840">
                  <c:v>272.7</c:v>
                </c:pt>
                <c:pt idx="1841">
                  <c:v>272.7</c:v>
                </c:pt>
                <c:pt idx="1842">
                  <c:v>272.7</c:v>
                </c:pt>
                <c:pt idx="1843">
                  <c:v>272.7</c:v>
                </c:pt>
                <c:pt idx="1844">
                  <c:v>272.8</c:v>
                </c:pt>
                <c:pt idx="1845">
                  <c:v>272.8</c:v>
                </c:pt>
                <c:pt idx="1846">
                  <c:v>272.8</c:v>
                </c:pt>
                <c:pt idx="1847">
                  <c:v>272.8</c:v>
                </c:pt>
                <c:pt idx="1848">
                  <c:v>272.8</c:v>
                </c:pt>
                <c:pt idx="1849">
                  <c:v>272.8</c:v>
                </c:pt>
                <c:pt idx="1850">
                  <c:v>273</c:v>
                </c:pt>
                <c:pt idx="1851">
                  <c:v>272.89999999999998</c:v>
                </c:pt>
                <c:pt idx="1852">
                  <c:v>273</c:v>
                </c:pt>
                <c:pt idx="1853">
                  <c:v>272.89999999999998</c:v>
                </c:pt>
                <c:pt idx="1854">
                  <c:v>273</c:v>
                </c:pt>
                <c:pt idx="1855">
                  <c:v>273</c:v>
                </c:pt>
                <c:pt idx="1856">
                  <c:v>273</c:v>
                </c:pt>
                <c:pt idx="1857">
                  <c:v>273</c:v>
                </c:pt>
                <c:pt idx="1858">
                  <c:v>273.10000000000002</c:v>
                </c:pt>
                <c:pt idx="1859">
                  <c:v>273.10000000000002</c:v>
                </c:pt>
                <c:pt idx="1860">
                  <c:v>273.10000000000002</c:v>
                </c:pt>
                <c:pt idx="1861">
                  <c:v>273.2</c:v>
                </c:pt>
                <c:pt idx="1862">
                  <c:v>273.2</c:v>
                </c:pt>
                <c:pt idx="1863">
                  <c:v>273.2</c:v>
                </c:pt>
                <c:pt idx="1864">
                  <c:v>273.2</c:v>
                </c:pt>
                <c:pt idx="1865">
                  <c:v>273.2</c:v>
                </c:pt>
                <c:pt idx="1866">
                  <c:v>273.2</c:v>
                </c:pt>
                <c:pt idx="1867">
                  <c:v>273.3</c:v>
                </c:pt>
                <c:pt idx="1868">
                  <c:v>273.39999999999998</c:v>
                </c:pt>
                <c:pt idx="1869">
                  <c:v>273.39999999999998</c:v>
                </c:pt>
                <c:pt idx="1870">
                  <c:v>273.5</c:v>
                </c:pt>
                <c:pt idx="1871">
                  <c:v>273.39999999999998</c:v>
                </c:pt>
                <c:pt idx="1872">
                  <c:v>273.5</c:v>
                </c:pt>
                <c:pt idx="1873">
                  <c:v>273.60000000000002</c:v>
                </c:pt>
                <c:pt idx="1874">
                  <c:v>273.60000000000002</c:v>
                </c:pt>
                <c:pt idx="1875">
                  <c:v>273.60000000000002</c:v>
                </c:pt>
                <c:pt idx="1876">
                  <c:v>273.8</c:v>
                </c:pt>
                <c:pt idx="1877">
                  <c:v>273.7</c:v>
                </c:pt>
                <c:pt idx="1878">
                  <c:v>273.7</c:v>
                </c:pt>
                <c:pt idx="1879">
                  <c:v>273.8</c:v>
                </c:pt>
                <c:pt idx="1880">
                  <c:v>273.8</c:v>
                </c:pt>
                <c:pt idx="1881">
                  <c:v>273.8</c:v>
                </c:pt>
                <c:pt idx="1882">
                  <c:v>273.8</c:v>
                </c:pt>
                <c:pt idx="1883">
                  <c:v>273.8</c:v>
                </c:pt>
                <c:pt idx="1884">
                  <c:v>273.89999999999998</c:v>
                </c:pt>
                <c:pt idx="1885">
                  <c:v>273.89999999999998</c:v>
                </c:pt>
                <c:pt idx="1886">
                  <c:v>274</c:v>
                </c:pt>
                <c:pt idx="1887">
                  <c:v>274</c:v>
                </c:pt>
                <c:pt idx="1888">
                  <c:v>274</c:v>
                </c:pt>
                <c:pt idx="1889">
                  <c:v>274.10000000000002</c:v>
                </c:pt>
                <c:pt idx="1890">
                  <c:v>274.2</c:v>
                </c:pt>
                <c:pt idx="1891">
                  <c:v>274.2</c:v>
                </c:pt>
                <c:pt idx="1892">
                  <c:v>274.2</c:v>
                </c:pt>
                <c:pt idx="1893">
                  <c:v>274.2</c:v>
                </c:pt>
                <c:pt idx="1894">
                  <c:v>274.2</c:v>
                </c:pt>
                <c:pt idx="1895">
                  <c:v>274.2</c:v>
                </c:pt>
                <c:pt idx="1896">
                  <c:v>274.2</c:v>
                </c:pt>
                <c:pt idx="1897">
                  <c:v>274.2</c:v>
                </c:pt>
                <c:pt idx="1898">
                  <c:v>274.2</c:v>
                </c:pt>
                <c:pt idx="1899">
                  <c:v>274.3</c:v>
                </c:pt>
                <c:pt idx="1900">
                  <c:v>274.39999999999998</c:v>
                </c:pt>
                <c:pt idx="1901">
                  <c:v>274.39999999999998</c:v>
                </c:pt>
                <c:pt idx="1902">
                  <c:v>274.39999999999998</c:v>
                </c:pt>
                <c:pt idx="1903">
                  <c:v>274.5</c:v>
                </c:pt>
                <c:pt idx="1904">
                  <c:v>274.5</c:v>
                </c:pt>
                <c:pt idx="1905">
                  <c:v>274.5</c:v>
                </c:pt>
                <c:pt idx="1906">
                  <c:v>274.5</c:v>
                </c:pt>
                <c:pt idx="1907">
                  <c:v>274.60000000000002</c:v>
                </c:pt>
                <c:pt idx="1908">
                  <c:v>274.60000000000002</c:v>
                </c:pt>
                <c:pt idx="1909">
                  <c:v>274.60000000000002</c:v>
                </c:pt>
                <c:pt idx="1910">
                  <c:v>274.7</c:v>
                </c:pt>
                <c:pt idx="1911">
                  <c:v>274.7</c:v>
                </c:pt>
                <c:pt idx="1912">
                  <c:v>274.7</c:v>
                </c:pt>
                <c:pt idx="1913">
                  <c:v>274.8</c:v>
                </c:pt>
                <c:pt idx="1914">
                  <c:v>274.8</c:v>
                </c:pt>
                <c:pt idx="1915">
                  <c:v>274.8</c:v>
                </c:pt>
                <c:pt idx="1916">
                  <c:v>274.8</c:v>
                </c:pt>
                <c:pt idx="1917">
                  <c:v>274.8</c:v>
                </c:pt>
                <c:pt idx="1918">
                  <c:v>274.8</c:v>
                </c:pt>
                <c:pt idx="1919">
                  <c:v>275</c:v>
                </c:pt>
                <c:pt idx="1920">
                  <c:v>274.8</c:v>
                </c:pt>
                <c:pt idx="1921">
                  <c:v>274.89999999999998</c:v>
                </c:pt>
                <c:pt idx="1922">
                  <c:v>275</c:v>
                </c:pt>
                <c:pt idx="1923">
                  <c:v>275</c:v>
                </c:pt>
                <c:pt idx="1924">
                  <c:v>275</c:v>
                </c:pt>
                <c:pt idx="1925">
                  <c:v>275.10000000000002</c:v>
                </c:pt>
                <c:pt idx="1926">
                  <c:v>275.10000000000002</c:v>
                </c:pt>
                <c:pt idx="1927">
                  <c:v>275.10000000000002</c:v>
                </c:pt>
                <c:pt idx="1928">
                  <c:v>275.2</c:v>
                </c:pt>
                <c:pt idx="1929">
                  <c:v>275.2</c:v>
                </c:pt>
                <c:pt idx="1930">
                  <c:v>275.2</c:v>
                </c:pt>
                <c:pt idx="1931">
                  <c:v>275.3</c:v>
                </c:pt>
                <c:pt idx="1932">
                  <c:v>275.3</c:v>
                </c:pt>
                <c:pt idx="1933">
                  <c:v>275.39999999999998</c:v>
                </c:pt>
                <c:pt idx="1934">
                  <c:v>275.3</c:v>
                </c:pt>
                <c:pt idx="1935">
                  <c:v>275.39999999999998</c:v>
                </c:pt>
                <c:pt idx="1936">
                  <c:v>275.39999999999998</c:v>
                </c:pt>
                <c:pt idx="1937">
                  <c:v>275.5</c:v>
                </c:pt>
                <c:pt idx="1938">
                  <c:v>275.5</c:v>
                </c:pt>
                <c:pt idx="1939">
                  <c:v>275.5</c:v>
                </c:pt>
                <c:pt idx="1940">
                  <c:v>275.60000000000002</c:v>
                </c:pt>
                <c:pt idx="1941">
                  <c:v>275.60000000000002</c:v>
                </c:pt>
                <c:pt idx="1942">
                  <c:v>275.60000000000002</c:v>
                </c:pt>
                <c:pt idx="1943">
                  <c:v>275.60000000000002</c:v>
                </c:pt>
                <c:pt idx="1944">
                  <c:v>275.60000000000002</c:v>
                </c:pt>
                <c:pt idx="1945">
                  <c:v>275.7</c:v>
                </c:pt>
                <c:pt idx="1946">
                  <c:v>275.8</c:v>
                </c:pt>
                <c:pt idx="1947">
                  <c:v>275.8</c:v>
                </c:pt>
                <c:pt idx="1948">
                  <c:v>275.89999999999998</c:v>
                </c:pt>
                <c:pt idx="1949">
                  <c:v>275.89999999999998</c:v>
                </c:pt>
                <c:pt idx="1950">
                  <c:v>275.89999999999998</c:v>
                </c:pt>
                <c:pt idx="1951">
                  <c:v>275.89999999999998</c:v>
                </c:pt>
                <c:pt idx="1952">
                  <c:v>276</c:v>
                </c:pt>
                <c:pt idx="1953">
                  <c:v>276</c:v>
                </c:pt>
                <c:pt idx="1954">
                  <c:v>276.10000000000002</c:v>
                </c:pt>
                <c:pt idx="1955">
                  <c:v>276.10000000000002</c:v>
                </c:pt>
                <c:pt idx="1956">
                  <c:v>276.2</c:v>
                </c:pt>
                <c:pt idx="1957">
                  <c:v>276.2</c:v>
                </c:pt>
                <c:pt idx="1958">
                  <c:v>276.2</c:v>
                </c:pt>
                <c:pt idx="1959">
                  <c:v>276.3</c:v>
                </c:pt>
                <c:pt idx="1960">
                  <c:v>276.3</c:v>
                </c:pt>
                <c:pt idx="1961">
                  <c:v>276.3</c:v>
                </c:pt>
                <c:pt idx="1962">
                  <c:v>276.39999999999998</c:v>
                </c:pt>
                <c:pt idx="1963">
                  <c:v>276.39999999999998</c:v>
                </c:pt>
                <c:pt idx="1964">
                  <c:v>276.39999999999998</c:v>
                </c:pt>
                <c:pt idx="1965">
                  <c:v>276.39999999999998</c:v>
                </c:pt>
                <c:pt idx="1966">
                  <c:v>276.39999999999998</c:v>
                </c:pt>
                <c:pt idx="1967">
                  <c:v>276.5</c:v>
                </c:pt>
                <c:pt idx="1968">
                  <c:v>276.5</c:v>
                </c:pt>
                <c:pt idx="1969">
                  <c:v>276.5</c:v>
                </c:pt>
                <c:pt idx="1970">
                  <c:v>276.60000000000002</c:v>
                </c:pt>
                <c:pt idx="1971">
                  <c:v>276.60000000000002</c:v>
                </c:pt>
                <c:pt idx="1972">
                  <c:v>276.60000000000002</c:v>
                </c:pt>
                <c:pt idx="1973">
                  <c:v>276.7</c:v>
                </c:pt>
                <c:pt idx="1974">
                  <c:v>276.8</c:v>
                </c:pt>
                <c:pt idx="1975">
                  <c:v>277</c:v>
                </c:pt>
                <c:pt idx="1976">
                  <c:v>277</c:v>
                </c:pt>
                <c:pt idx="1977">
                  <c:v>277</c:v>
                </c:pt>
                <c:pt idx="1978">
                  <c:v>277</c:v>
                </c:pt>
                <c:pt idx="1979">
                  <c:v>277.10000000000002</c:v>
                </c:pt>
                <c:pt idx="1980">
                  <c:v>277.10000000000002</c:v>
                </c:pt>
                <c:pt idx="1981">
                  <c:v>277.3</c:v>
                </c:pt>
                <c:pt idx="1982">
                  <c:v>277.3</c:v>
                </c:pt>
                <c:pt idx="1983">
                  <c:v>277.3</c:v>
                </c:pt>
                <c:pt idx="1984">
                  <c:v>277.3</c:v>
                </c:pt>
                <c:pt idx="1985">
                  <c:v>277.3</c:v>
                </c:pt>
                <c:pt idx="1986">
                  <c:v>277.39999999999998</c:v>
                </c:pt>
                <c:pt idx="1987">
                  <c:v>277.39999999999998</c:v>
                </c:pt>
                <c:pt idx="1988">
                  <c:v>277.5</c:v>
                </c:pt>
                <c:pt idx="1989">
                  <c:v>277.5</c:v>
                </c:pt>
                <c:pt idx="1990">
                  <c:v>277.60000000000002</c:v>
                </c:pt>
                <c:pt idx="1991">
                  <c:v>277.60000000000002</c:v>
                </c:pt>
                <c:pt idx="1992">
                  <c:v>277.7</c:v>
                </c:pt>
                <c:pt idx="1993">
                  <c:v>277.7</c:v>
                </c:pt>
                <c:pt idx="1994">
                  <c:v>277.7</c:v>
                </c:pt>
                <c:pt idx="1995">
                  <c:v>277.7</c:v>
                </c:pt>
                <c:pt idx="1996">
                  <c:v>277.7</c:v>
                </c:pt>
                <c:pt idx="1997">
                  <c:v>277.8</c:v>
                </c:pt>
                <c:pt idx="1998">
                  <c:v>277.89999999999998</c:v>
                </c:pt>
                <c:pt idx="1999">
                  <c:v>277.89999999999998</c:v>
                </c:pt>
                <c:pt idx="2000">
                  <c:v>278</c:v>
                </c:pt>
                <c:pt idx="2001">
                  <c:v>278</c:v>
                </c:pt>
                <c:pt idx="2002">
                  <c:v>278.10000000000002</c:v>
                </c:pt>
                <c:pt idx="2003">
                  <c:v>278.10000000000002</c:v>
                </c:pt>
                <c:pt idx="2004">
                  <c:v>278.10000000000002</c:v>
                </c:pt>
                <c:pt idx="2005">
                  <c:v>278.10000000000002</c:v>
                </c:pt>
                <c:pt idx="2006">
                  <c:v>278.2</c:v>
                </c:pt>
                <c:pt idx="2007">
                  <c:v>278.2</c:v>
                </c:pt>
                <c:pt idx="2008">
                  <c:v>278.3</c:v>
                </c:pt>
                <c:pt idx="2009">
                  <c:v>278.3</c:v>
                </c:pt>
                <c:pt idx="2010">
                  <c:v>278.39999999999998</c:v>
                </c:pt>
                <c:pt idx="2011">
                  <c:v>278.3</c:v>
                </c:pt>
                <c:pt idx="2012">
                  <c:v>278.39999999999998</c:v>
                </c:pt>
                <c:pt idx="2013">
                  <c:v>278.39999999999998</c:v>
                </c:pt>
                <c:pt idx="2014">
                  <c:v>278.39999999999998</c:v>
                </c:pt>
                <c:pt idx="2015">
                  <c:v>278.5</c:v>
                </c:pt>
                <c:pt idx="2016">
                  <c:v>278.5</c:v>
                </c:pt>
                <c:pt idx="2017">
                  <c:v>278.5</c:v>
                </c:pt>
                <c:pt idx="2018">
                  <c:v>278.5</c:v>
                </c:pt>
                <c:pt idx="2019">
                  <c:v>278.60000000000002</c:v>
                </c:pt>
                <c:pt idx="2020">
                  <c:v>278.60000000000002</c:v>
                </c:pt>
                <c:pt idx="2021">
                  <c:v>278.7</c:v>
                </c:pt>
                <c:pt idx="2022">
                  <c:v>278.7</c:v>
                </c:pt>
                <c:pt idx="2023">
                  <c:v>278.7</c:v>
                </c:pt>
                <c:pt idx="2024">
                  <c:v>278.7</c:v>
                </c:pt>
                <c:pt idx="2025">
                  <c:v>278.8</c:v>
                </c:pt>
                <c:pt idx="2026">
                  <c:v>278.8</c:v>
                </c:pt>
                <c:pt idx="2027">
                  <c:v>278.8</c:v>
                </c:pt>
                <c:pt idx="2028">
                  <c:v>278.8</c:v>
                </c:pt>
                <c:pt idx="2029">
                  <c:v>278.89999999999998</c:v>
                </c:pt>
                <c:pt idx="2030">
                  <c:v>279</c:v>
                </c:pt>
                <c:pt idx="2031">
                  <c:v>279</c:v>
                </c:pt>
                <c:pt idx="2032">
                  <c:v>279.10000000000002</c:v>
                </c:pt>
                <c:pt idx="2033">
                  <c:v>279</c:v>
                </c:pt>
                <c:pt idx="2034">
                  <c:v>279.10000000000002</c:v>
                </c:pt>
                <c:pt idx="2035">
                  <c:v>279.10000000000002</c:v>
                </c:pt>
                <c:pt idx="2036">
                  <c:v>279.10000000000002</c:v>
                </c:pt>
                <c:pt idx="2037">
                  <c:v>279.2</c:v>
                </c:pt>
                <c:pt idx="2038">
                  <c:v>279.10000000000002</c:v>
                </c:pt>
                <c:pt idx="2039">
                  <c:v>279.3</c:v>
                </c:pt>
                <c:pt idx="2040">
                  <c:v>279.3</c:v>
                </c:pt>
                <c:pt idx="2041">
                  <c:v>279.3</c:v>
                </c:pt>
                <c:pt idx="2042">
                  <c:v>279.39999999999998</c:v>
                </c:pt>
                <c:pt idx="2043">
                  <c:v>279.39999999999998</c:v>
                </c:pt>
                <c:pt idx="2044">
                  <c:v>279.39999999999998</c:v>
                </c:pt>
                <c:pt idx="2045">
                  <c:v>279.39999999999998</c:v>
                </c:pt>
                <c:pt idx="2046">
                  <c:v>279.39999999999998</c:v>
                </c:pt>
                <c:pt idx="2047">
                  <c:v>279.5</c:v>
                </c:pt>
                <c:pt idx="2048">
                  <c:v>279.5</c:v>
                </c:pt>
                <c:pt idx="2049">
                  <c:v>279.39999999999998</c:v>
                </c:pt>
                <c:pt idx="2050">
                  <c:v>279.60000000000002</c:v>
                </c:pt>
                <c:pt idx="2051">
                  <c:v>279.60000000000002</c:v>
                </c:pt>
                <c:pt idx="2052">
                  <c:v>279.60000000000002</c:v>
                </c:pt>
                <c:pt idx="2053">
                  <c:v>279.60000000000002</c:v>
                </c:pt>
                <c:pt idx="2054">
                  <c:v>279.7</c:v>
                </c:pt>
                <c:pt idx="2055">
                  <c:v>279.7</c:v>
                </c:pt>
                <c:pt idx="2056">
                  <c:v>279.7</c:v>
                </c:pt>
                <c:pt idx="2057">
                  <c:v>279.8</c:v>
                </c:pt>
                <c:pt idx="2058">
                  <c:v>279.89999999999998</c:v>
                </c:pt>
                <c:pt idx="2059">
                  <c:v>279.89999999999998</c:v>
                </c:pt>
                <c:pt idx="2060">
                  <c:v>279.89999999999998</c:v>
                </c:pt>
                <c:pt idx="2061">
                  <c:v>279.89999999999998</c:v>
                </c:pt>
                <c:pt idx="2062">
                  <c:v>279.89999999999998</c:v>
                </c:pt>
                <c:pt idx="2063">
                  <c:v>280</c:v>
                </c:pt>
                <c:pt idx="2064">
                  <c:v>280</c:v>
                </c:pt>
                <c:pt idx="2065">
                  <c:v>280.10000000000002</c:v>
                </c:pt>
                <c:pt idx="2066">
                  <c:v>280</c:v>
                </c:pt>
                <c:pt idx="2067">
                  <c:v>280.10000000000002</c:v>
                </c:pt>
                <c:pt idx="2068">
                  <c:v>280.10000000000002</c:v>
                </c:pt>
                <c:pt idx="2069">
                  <c:v>280.2</c:v>
                </c:pt>
                <c:pt idx="2070">
                  <c:v>280.2</c:v>
                </c:pt>
                <c:pt idx="2071">
                  <c:v>280.2</c:v>
                </c:pt>
                <c:pt idx="2072">
                  <c:v>280.3</c:v>
                </c:pt>
                <c:pt idx="2073">
                  <c:v>280.3</c:v>
                </c:pt>
                <c:pt idx="2074">
                  <c:v>280.2</c:v>
                </c:pt>
                <c:pt idx="2075">
                  <c:v>280.39999999999998</c:v>
                </c:pt>
                <c:pt idx="2076">
                  <c:v>280.39999999999998</c:v>
                </c:pt>
                <c:pt idx="2077">
                  <c:v>280.39999999999998</c:v>
                </c:pt>
                <c:pt idx="2078">
                  <c:v>280.5</c:v>
                </c:pt>
                <c:pt idx="2079">
                  <c:v>280.5</c:v>
                </c:pt>
                <c:pt idx="2080">
                  <c:v>280.5</c:v>
                </c:pt>
                <c:pt idx="2081">
                  <c:v>280.60000000000002</c:v>
                </c:pt>
                <c:pt idx="2082">
                  <c:v>280.60000000000002</c:v>
                </c:pt>
                <c:pt idx="2083">
                  <c:v>280.60000000000002</c:v>
                </c:pt>
                <c:pt idx="2084">
                  <c:v>280.60000000000002</c:v>
                </c:pt>
                <c:pt idx="2085">
                  <c:v>280.7</c:v>
                </c:pt>
                <c:pt idx="2086">
                  <c:v>280.7</c:v>
                </c:pt>
                <c:pt idx="2087">
                  <c:v>280.7</c:v>
                </c:pt>
                <c:pt idx="2088">
                  <c:v>280.8</c:v>
                </c:pt>
                <c:pt idx="2089">
                  <c:v>280.8</c:v>
                </c:pt>
                <c:pt idx="2090">
                  <c:v>280.8</c:v>
                </c:pt>
                <c:pt idx="2091">
                  <c:v>280.8</c:v>
                </c:pt>
                <c:pt idx="2092">
                  <c:v>280.8</c:v>
                </c:pt>
                <c:pt idx="2093">
                  <c:v>280.8</c:v>
                </c:pt>
                <c:pt idx="2094">
                  <c:v>280.89999999999998</c:v>
                </c:pt>
                <c:pt idx="2095">
                  <c:v>280.89999999999998</c:v>
                </c:pt>
                <c:pt idx="2096">
                  <c:v>280.89999999999998</c:v>
                </c:pt>
                <c:pt idx="2097">
                  <c:v>280.89999999999998</c:v>
                </c:pt>
                <c:pt idx="2098">
                  <c:v>281</c:v>
                </c:pt>
                <c:pt idx="2099">
                  <c:v>281</c:v>
                </c:pt>
                <c:pt idx="2100">
                  <c:v>281</c:v>
                </c:pt>
                <c:pt idx="2101">
                  <c:v>281</c:v>
                </c:pt>
                <c:pt idx="2102">
                  <c:v>281</c:v>
                </c:pt>
                <c:pt idx="2103">
                  <c:v>281.10000000000002</c:v>
                </c:pt>
                <c:pt idx="2104">
                  <c:v>281.10000000000002</c:v>
                </c:pt>
                <c:pt idx="2105">
                  <c:v>281.10000000000002</c:v>
                </c:pt>
                <c:pt idx="2106">
                  <c:v>281.2</c:v>
                </c:pt>
                <c:pt idx="2107">
                  <c:v>281.3</c:v>
                </c:pt>
                <c:pt idx="2108">
                  <c:v>281.3</c:v>
                </c:pt>
                <c:pt idx="2109">
                  <c:v>281.3</c:v>
                </c:pt>
                <c:pt idx="2110">
                  <c:v>281.3</c:v>
                </c:pt>
                <c:pt idx="2111">
                  <c:v>281.3</c:v>
                </c:pt>
                <c:pt idx="2112">
                  <c:v>281.3</c:v>
                </c:pt>
                <c:pt idx="2113">
                  <c:v>281.3</c:v>
                </c:pt>
                <c:pt idx="2114">
                  <c:v>281.3</c:v>
                </c:pt>
                <c:pt idx="2115">
                  <c:v>281.3</c:v>
                </c:pt>
                <c:pt idx="2116">
                  <c:v>281.39999999999998</c:v>
                </c:pt>
                <c:pt idx="2117">
                  <c:v>281.3</c:v>
                </c:pt>
                <c:pt idx="2118">
                  <c:v>281.3</c:v>
                </c:pt>
                <c:pt idx="2119">
                  <c:v>281.39999999999998</c:v>
                </c:pt>
                <c:pt idx="2120">
                  <c:v>281.39999999999998</c:v>
                </c:pt>
                <c:pt idx="2121">
                  <c:v>281.39999999999998</c:v>
                </c:pt>
                <c:pt idx="2122">
                  <c:v>281.5</c:v>
                </c:pt>
                <c:pt idx="2123">
                  <c:v>281.5</c:v>
                </c:pt>
                <c:pt idx="2124">
                  <c:v>281.5</c:v>
                </c:pt>
                <c:pt idx="2125">
                  <c:v>281.60000000000002</c:v>
                </c:pt>
                <c:pt idx="2126">
                  <c:v>281.60000000000002</c:v>
                </c:pt>
                <c:pt idx="2127">
                  <c:v>281.60000000000002</c:v>
                </c:pt>
                <c:pt idx="2128">
                  <c:v>281.60000000000002</c:v>
                </c:pt>
                <c:pt idx="2129">
                  <c:v>281.60000000000002</c:v>
                </c:pt>
                <c:pt idx="2130">
                  <c:v>281.60000000000002</c:v>
                </c:pt>
                <c:pt idx="2131">
                  <c:v>281.60000000000002</c:v>
                </c:pt>
                <c:pt idx="2132">
                  <c:v>281.7</c:v>
                </c:pt>
                <c:pt idx="2133">
                  <c:v>281.7</c:v>
                </c:pt>
                <c:pt idx="2134">
                  <c:v>281.7</c:v>
                </c:pt>
                <c:pt idx="2135">
                  <c:v>281.7</c:v>
                </c:pt>
                <c:pt idx="2136">
                  <c:v>281.7</c:v>
                </c:pt>
                <c:pt idx="2137">
                  <c:v>281.7</c:v>
                </c:pt>
                <c:pt idx="2138">
                  <c:v>281.7</c:v>
                </c:pt>
                <c:pt idx="2139">
                  <c:v>281.7</c:v>
                </c:pt>
                <c:pt idx="2140">
                  <c:v>281.60000000000002</c:v>
                </c:pt>
                <c:pt idx="2141">
                  <c:v>281.7</c:v>
                </c:pt>
                <c:pt idx="2142">
                  <c:v>281.7</c:v>
                </c:pt>
                <c:pt idx="2143">
                  <c:v>281.7</c:v>
                </c:pt>
                <c:pt idx="2144">
                  <c:v>281.7</c:v>
                </c:pt>
                <c:pt idx="2145">
                  <c:v>281.8</c:v>
                </c:pt>
                <c:pt idx="2146">
                  <c:v>281.8</c:v>
                </c:pt>
                <c:pt idx="2147">
                  <c:v>281.8</c:v>
                </c:pt>
                <c:pt idx="2148">
                  <c:v>281.89999999999998</c:v>
                </c:pt>
                <c:pt idx="2149">
                  <c:v>281.89999999999998</c:v>
                </c:pt>
                <c:pt idx="2150">
                  <c:v>281.89999999999998</c:v>
                </c:pt>
                <c:pt idx="2151">
                  <c:v>282</c:v>
                </c:pt>
                <c:pt idx="2152">
                  <c:v>282</c:v>
                </c:pt>
                <c:pt idx="2153">
                  <c:v>282</c:v>
                </c:pt>
                <c:pt idx="2154">
                  <c:v>282</c:v>
                </c:pt>
                <c:pt idx="2155">
                  <c:v>282</c:v>
                </c:pt>
                <c:pt idx="2156">
                  <c:v>282</c:v>
                </c:pt>
                <c:pt idx="2157">
                  <c:v>282.10000000000002</c:v>
                </c:pt>
                <c:pt idx="2158">
                  <c:v>282.10000000000002</c:v>
                </c:pt>
                <c:pt idx="2159">
                  <c:v>282.10000000000002</c:v>
                </c:pt>
                <c:pt idx="2160">
                  <c:v>282.10000000000002</c:v>
                </c:pt>
                <c:pt idx="2161">
                  <c:v>282.2</c:v>
                </c:pt>
                <c:pt idx="2162">
                  <c:v>282.10000000000002</c:v>
                </c:pt>
                <c:pt idx="2163">
                  <c:v>282.10000000000002</c:v>
                </c:pt>
                <c:pt idx="2164">
                  <c:v>282.10000000000002</c:v>
                </c:pt>
                <c:pt idx="2165">
                  <c:v>282.10000000000002</c:v>
                </c:pt>
                <c:pt idx="2166">
                  <c:v>282.2</c:v>
                </c:pt>
                <c:pt idx="2167">
                  <c:v>282.2</c:v>
                </c:pt>
                <c:pt idx="2168">
                  <c:v>282.2</c:v>
                </c:pt>
                <c:pt idx="2169">
                  <c:v>282.2</c:v>
                </c:pt>
                <c:pt idx="2170">
                  <c:v>282.3</c:v>
                </c:pt>
                <c:pt idx="2171">
                  <c:v>282.3</c:v>
                </c:pt>
                <c:pt idx="2172">
                  <c:v>282.3</c:v>
                </c:pt>
                <c:pt idx="2173">
                  <c:v>282.3</c:v>
                </c:pt>
                <c:pt idx="2174">
                  <c:v>282.3</c:v>
                </c:pt>
                <c:pt idx="2175">
                  <c:v>282.3</c:v>
                </c:pt>
                <c:pt idx="2176">
                  <c:v>282.3</c:v>
                </c:pt>
                <c:pt idx="2177">
                  <c:v>282.3</c:v>
                </c:pt>
                <c:pt idx="2178">
                  <c:v>282.39999999999998</c:v>
                </c:pt>
                <c:pt idx="2179">
                  <c:v>282.39999999999998</c:v>
                </c:pt>
                <c:pt idx="2180">
                  <c:v>282.39999999999998</c:v>
                </c:pt>
                <c:pt idx="2181">
                  <c:v>282.39999999999998</c:v>
                </c:pt>
                <c:pt idx="2182">
                  <c:v>282.3</c:v>
                </c:pt>
                <c:pt idx="2183">
                  <c:v>282.39999999999998</c:v>
                </c:pt>
                <c:pt idx="2184">
                  <c:v>282.39999999999998</c:v>
                </c:pt>
                <c:pt idx="2185">
                  <c:v>282.39999999999998</c:v>
                </c:pt>
                <c:pt idx="2186">
                  <c:v>282.39999999999998</c:v>
                </c:pt>
                <c:pt idx="2187">
                  <c:v>282.39999999999998</c:v>
                </c:pt>
                <c:pt idx="2188">
                  <c:v>282.39999999999998</c:v>
                </c:pt>
                <c:pt idx="2189">
                  <c:v>282.39999999999998</c:v>
                </c:pt>
                <c:pt idx="2190">
                  <c:v>282.39999999999998</c:v>
                </c:pt>
                <c:pt idx="2191">
                  <c:v>282.5</c:v>
                </c:pt>
                <c:pt idx="2192">
                  <c:v>282.5</c:v>
                </c:pt>
                <c:pt idx="2193">
                  <c:v>282.60000000000002</c:v>
                </c:pt>
                <c:pt idx="2194">
                  <c:v>282.60000000000002</c:v>
                </c:pt>
                <c:pt idx="2195">
                  <c:v>282.5</c:v>
                </c:pt>
                <c:pt idx="2196">
                  <c:v>282.5</c:v>
                </c:pt>
                <c:pt idx="2197">
                  <c:v>282.5</c:v>
                </c:pt>
                <c:pt idx="2198">
                  <c:v>282.60000000000002</c:v>
                </c:pt>
                <c:pt idx="2199">
                  <c:v>282.60000000000002</c:v>
                </c:pt>
                <c:pt idx="2200">
                  <c:v>282.60000000000002</c:v>
                </c:pt>
                <c:pt idx="2201">
                  <c:v>282.60000000000002</c:v>
                </c:pt>
                <c:pt idx="2202">
                  <c:v>282.60000000000002</c:v>
                </c:pt>
                <c:pt idx="2203">
                  <c:v>282.7</c:v>
                </c:pt>
                <c:pt idx="2204">
                  <c:v>282.7</c:v>
                </c:pt>
                <c:pt idx="2205">
                  <c:v>282.7</c:v>
                </c:pt>
                <c:pt idx="2206">
                  <c:v>282.7</c:v>
                </c:pt>
                <c:pt idx="2207">
                  <c:v>282.7</c:v>
                </c:pt>
                <c:pt idx="2208">
                  <c:v>282.8</c:v>
                </c:pt>
                <c:pt idx="2209">
                  <c:v>282.8</c:v>
                </c:pt>
                <c:pt idx="2210">
                  <c:v>282.8</c:v>
                </c:pt>
                <c:pt idx="2211">
                  <c:v>282.8</c:v>
                </c:pt>
                <c:pt idx="2212">
                  <c:v>282.8</c:v>
                </c:pt>
                <c:pt idx="2213">
                  <c:v>282.8</c:v>
                </c:pt>
                <c:pt idx="2214">
                  <c:v>282.8</c:v>
                </c:pt>
                <c:pt idx="2215">
                  <c:v>282.8</c:v>
                </c:pt>
                <c:pt idx="2216">
                  <c:v>282.8</c:v>
                </c:pt>
                <c:pt idx="2217">
                  <c:v>282.8</c:v>
                </c:pt>
                <c:pt idx="2218">
                  <c:v>282.8</c:v>
                </c:pt>
                <c:pt idx="2219">
                  <c:v>282.89999999999998</c:v>
                </c:pt>
                <c:pt idx="2220">
                  <c:v>283</c:v>
                </c:pt>
                <c:pt idx="2221">
                  <c:v>282.89999999999998</c:v>
                </c:pt>
                <c:pt idx="2222">
                  <c:v>282.89999999999998</c:v>
                </c:pt>
                <c:pt idx="2223">
                  <c:v>283</c:v>
                </c:pt>
                <c:pt idx="2224">
                  <c:v>283</c:v>
                </c:pt>
                <c:pt idx="2225">
                  <c:v>283</c:v>
                </c:pt>
                <c:pt idx="2226">
                  <c:v>283</c:v>
                </c:pt>
                <c:pt idx="2227">
                  <c:v>283</c:v>
                </c:pt>
                <c:pt idx="2228">
                  <c:v>283</c:v>
                </c:pt>
                <c:pt idx="2229">
                  <c:v>283</c:v>
                </c:pt>
                <c:pt idx="2230">
                  <c:v>283</c:v>
                </c:pt>
                <c:pt idx="2231">
                  <c:v>283</c:v>
                </c:pt>
                <c:pt idx="2232">
                  <c:v>283</c:v>
                </c:pt>
                <c:pt idx="2233">
                  <c:v>283</c:v>
                </c:pt>
                <c:pt idx="2234">
                  <c:v>283</c:v>
                </c:pt>
                <c:pt idx="2235">
                  <c:v>283</c:v>
                </c:pt>
                <c:pt idx="2236">
                  <c:v>283</c:v>
                </c:pt>
                <c:pt idx="2237">
                  <c:v>283.10000000000002</c:v>
                </c:pt>
                <c:pt idx="2238">
                  <c:v>283.10000000000002</c:v>
                </c:pt>
                <c:pt idx="2239">
                  <c:v>283</c:v>
                </c:pt>
                <c:pt idx="2240">
                  <c:v>283</c:v>
                </c:pt>
                <c:pt idx="2241">
                  <c:v>283.10000000000002</c:v>
                </c:pt>
                <c:pt idx="2242">
                  <c:v>283</c:v>
                </c:pt>
                <c:pt idx="2243">
                  <c:v>283</c:v>
                </c:pt>
                <c:pt idx="2244">
                  <c:v>283.10000000000002</c:v>
                </c:pt>
                <c:pt idx="2245">
                  <c:v>283.10000000000002</c:v>
                </c:pt>
                <c:pt idx="2246">
                  <c:v>283.10000000000002</c:v>
                </c:pt>
                <c:pt idx="2247">
                  <c:v>283.10000000000002</c:v>
                </c:pt>
                <c:pt idx="2248">
                  <c:v>283.10000000000002</c:v>
                </c:pt>
                <c:pt idx="2249">
                  <c:v>283.10000000000002</c:v>
                </c:pt>
                <c:pt idx="2250">
                  <c:v>283.10000000000002</c:v>
                </c:pt>
                <c:pt idx="2251">
                  <c:v>283.10000000000002</c:v>
                </c:pt>
                <c:pt idx="2252">
                  <c:v>283.10000000000002</c:v>
                </c:pt>
                <c:pt idx="2253">
                  <c:v>283.3</c:v>
                </c:pt>
                <c:pt idx="2254">
                  <c:v>283.3</c:v>
                </c:pt>
                <c:pt idx="2255">
                  <c:v>283.3</c:v>
                </c:pt>
                <c:pt idx="2256">
                  <c:v>283.2</c:v>
                </c:pt>
                <c:pt idx="2257">
                  <c:v>283.2</c:v>
                </c:pt>
                <c:pt idx="2258">
                  <c:v>283.3</c:v>
                </c:pt>
                <c:pt idx="2259">
                  <c:v>283.39999999999998</c:v>
                </c:pt>
                <c:pt idx="2260">
                  <c:v>283.39999999999998</c:v>
                </c:pt>
                <c:pt idx="2261">
                  <c:v>283.3</c:v>
                </c:pt>
                <c:pt idx="2262">
                  <c:v>283.3</c:v>
                </c:pt>
                <c:pt idx="2263">
                  <c:v>283.39999999999998</c:v>
                </c:pt>
                <c:pt idx="2264">
                  <c:v>283.39999999999998</c:v>
                </c:pt>
                <c:pt idx="2265">
                  <c:v>283.3</c:v>
                </c:pt>
                <c:pt idx="2266">
                  <c:v>283.39999999999998</c:v>
                </c:pt>
                <c:pt idx="2267">
                  <c:v>283.39999999999998</c:v>
                </c:pt>
                <c:pt idx="2268">
                  <c:v>283.39999999999998</c:v>
                </c:pt>
                <c:pt idx="2269">
                  <c:v>283.3</c:v>
                </c:pt>
                <c:pt idx="2270">
                  <c:v>283.3</c:v>
                </c:pt>
                <c:pt idx="2271">
                  <c:v>283.39999999999998</c:v>
                </c:pt>
                <c:pt idx="2272">
                  <c:v>283.39999999999998</c:v>
                </c:pt>
                <c:pt idx="2273">
                  <c:v>283.39999999999998</c:v>
                </c:pt>
                <c:pt idx="2274">
                  <c:v>283.39999999999998</c:v>
                </c:pt>
                <c:pt idx="2275">
                  <c:v>283.39999999999998</c:v>
                </c:pt>
                <c:pt idx="2276">
                  <c:v>283.39999999999998</c:v>
                </c:pt>
                <c:pt idx="2277">
                  <c:v>283.39999999999998</c:v>
                </c:pt>
                <c:pt idx="2278">
                  <c:v>283.39999999999998</c:v>
                </c:pt>
                <c:pt idx="2279">
                  <c:v>283.39999999999998</c:v>
                </c:pt>
                <c:pt idx="2280">
                  <c:v>283.39999999999998</c:v>
                </c:pt>
                <c:pt idx="2281">
                  <c:v>283.39999999999998</c:v>
                </c:pt>
                <c:pt idx="2282">
                  <c:v>283.39999999999998</c:v>
                </c:pt>
                <c:pt idx="2283">
                  <c:v>283.5</c:v>
                </c:pt>
                <c:pt idx="2284">
                  <c:v>283.39999999999998</c:v>
                </c:pt>
                <c:pt idx="2285">
                  <c:v>283.5</c:v>
                </c:pt>
                <c:pt idx="2286">
                  <c:v>283.39999999999998</c:v>
                </c:pt>
                <c:pt idx="2287">
                  <c:v>283.5</c:v>
                </c:pt>
                <c:pt idx="2288">
                  <c:v>283.5</c:v>
                </c:pt>
                <c:pt idx="2289">
                  <c:v>283.39999999999998</c:v>
                </c:pt>
                <c:pt idx="2290">
                  <c:v>283.60000000000002</c:v>
                </c:pt>
                <c:pt idx="2291">
                  <c:v>283.5</c:v>
                </c:pt>
                <c:pt idx="2292">
                  <c:v>283.60000000000002</c:v>
                </c:pt>
                <c:pt idx="2293">
                  <c:v>283.60000000000002</c:v>
                </c:pt>
                <c:pt idx="2294">
                  <c:v>283.5</c:v>
                </c:pt>
                <c:pt idx="2295">
                  <c:v>283.60000000000002</c:v>
                </c:pt>
                <c:pt idx="2296">
                  <c:v>283.60000000000002</c:v>
                </c:pt>
                <c:pt idx="2297">
                  <c:v>283.60000000000002</c:v>
                </c:pt>
                <c:pt idx="2298">
                  <c:v>283.60000000000002</c:v>
                </c:pt>
                <c:pt idx="2299">
                  <c:v>283.60000000000002</c:v>
                </c:pt>
                <c:pt idx="2300">
                  <c:v>283.60000000000002</c:v>
                </c:pt>
                <c:pt idx="2301">
                  <c:v>283.60000000000002</c:v>
                </c:pt>
                <c:pt idx="2302">
                  <c:v>283.60000000000002</c:v>
                </c:pt>
                <c:pt idx="2303">
                  <c:v>283.60000000000002</c:v>
                </c:pt>
                <c:pt idx="2304">
                  <c:v>283.60000000000002</c:v>
                </c:pt>
                <c:pt idx="2305">
                  <c:v>283.60000000000002</c:v>
                </c:pt>
                <c:pt idx="2306">
                  <c:v>283.7</c:v>
                </c:pt>
                <c:pt idx="2307">
                  <c:v>283.7</c:v>
                </c:pt>
                <c:pt idx="2308">
                  <c:v>283.60000000000002</c:v>
                </c:pt>
                <c:pt idx="2309">
                  <c:v>283.60000000000002</c:v>
                </c:pt>
                <c:pt idx="2310">
                  <c:v>283.60000000000002</c:v>
                </c:pt>
                <c:pt idx="2311">
                  <c:v>283.7</c:v>
                </c:pt>
                <c:pt idx="2312">
                  <c:v>283.7</c:v>
                </c:pt>
                <c:pt idx="2313">
                  <c:v>283.7</c:v>
                </c:pt>
                <c:pt idx="2314">
                  <c:v>283.8</c:v>
                </c:pt>
                <c:pt idx="2315">
                  <c:v>283.7</c:v>
                </c:pt>
                <c:pt idx="2316">
                  <c:v>283.7</c:v>
                </c:pt>
                <c:pt idx="2317">
                  <c:v>283.7</c:v>
                </c:pt>
                <c:pt idx="2318">
                  <c:v>283.7</c:v>
                </c:pt>
                <c:pt idx="2319">
                  <c:v>283.7</c:v>
                </c:pt>
                <c:pt idx="2320">
                  <c:v>283.7</c:v>
                </c:pt>
                <c:pt idx="2321">
                  <c:v>283.7</c:v>
                </c:pt>
                <c:pt idx="2322">
                  <c:v>283.8</c:v>
                </c:pt>
                <c:pt idx="2323">
                  <c:v>283.8</c:v>
                </c:pt>
                <c:pt idx="2324">
                  <c:v>283.7</c:v>
                </c:pt>
                <c:pt idx="2325">
                  <c:v>283.8</c:v>
                </c:pt>
                <c:pt idx="2326">
                  <c:v>283.7</c:v>
                </c:pt>
                <c:pt idx="2327">
                  <c:v>283.89999999999998</c:v>
                </c:pt>
                <c:pt idx="2328">
                  <c:v>283.89999999999998</c:v>
                </c:pt>
                <c:pt idx="2329">
                  <c:v>283.8</c:v>
                </c:pt>
                <c:pt idx="2330">
                  <c:v>283.8</c:v>
                </c:pt>
                <c:pt idx="2331">
                  <c:v>283.8</c:v>
                </c:pt>
                <c:pt idx="2332">
                  <c:v>283.8</c:v>
                </c:pt>
                <c:pt idx="2333">
                  <c:v>283.8</c:v>
                </c:pt>
                <c:pt idx="2334">
                  <c:v>283.8</c:v>
                </c:pt>
                <c:pt idx="2335">
                  <c:v>283.8</c:v>
                </c:pt>
                <c:pt idx="2336">
                  <c:v>283.8</c:v>
                </c:pt>
                <c:pt idx="2337">
                  <c:v>283.89999999999998</c:v>
                </c:pt>
                <c:pt idx="2338">
                  <c:v>283.8</c:v>
                </c:pt>
                <c:pt idx="2339">
                  <c:v>283.8</c:v>
                </c:pt>
                <c:pt idx="2340">
                  <c:v>283.8</c:v>
                </c:pt>
                <c:pt idx="2341">
                  <c:v>283.89999999999998</c:v>
                </c:pt>
                <c:pt idx="2342">
                  <c:v>283.89999999999998</c:v>
                </c:pt>
                <c:pt idx="2343">
                  <c:v>283.89999999999998</c:v>
                </c:pt>
                <c:pt idx="2344">
                  <c:v>283.8</c:v>
                </c:pt>
                <c:pt idx="2345">
                  <c:v>283.8</c:v>
                </c:pt>
                <c:pt idx="2346">
                  <c:v>283.89999999999998</c:v>
                </c:pt>
                <c:pt idx="2347">
                  <c:v>283.89999999999998</c:v>
                </c:pt>
                <c:pt idx="2348">
                  <c:v>283.89999999999998</c:v>
                </c:pt>
                <c:pt idx="2349">
                  <c:v>283.8</c:v>
                </c:pt>
                <c:pt idx="2350">
                  <c:v>283.89999999999998</c:v>
                </c:pt>
                <c:pt idx="2351">
                  <c:v>283.89999999999998</c:v>
                </c:pt>
                <c:pt idx="2352">
                  <c:v>283.89999999999998</c:v>
                </c:pt>
                <c:pt idx="2353">
                  <c:v>283.89999999999998</c:v>
                </c:pt>
                <c:pt idx="2354">
                  <c:v>283.89999999999998</c:v>
                </c:pt>
                <c:pt idx="2355">
                  <c:v>283.89999999999998</c:v>
                </c:pt>
                <c:pt idx="2356">
                  <c:v>283.89999999999998</c:v>
                </c:pt>
                <c:pt idx="2357">
                  <c:v>283.89999999999998</c:v>
                </c:pt>
                <c:pt idx="2358">
                  <c:v>283.89999999999998</c:v>
                </c:pt>
                <c:pt idx="2359">
                  <c:v>283.89999999999998</c:v>
                </c:pt>
                <c:pt idx="2360">
                  <c:v>283.89999999999998</c:v>
                </c:pt>
                <c:pt idx="2361">
                  <c:v>284</c:v>
                </c:pt>
                <c:pt idx="2362">
                  <c:v>283.89999999999998</c:v>
                </c:pt>
                <c:pt idx="2363">
                  <c:v>283.89999999999998</c:v>
                </c:pt>
                <c:pt idx="2364">
                  <c:v>283.89999999999998</c:v>
                </c:pt>
                <c:pt idx="2365">
                  <c:v>283.89999999999998</c:v>
                </c:pt>
                <c:pt idx="2366">
                  <c:v>284</c:v>
                </c:pt>
                <c:pt idx="2367">
                  <c:v>283.89999999999998</c:v>
                </c:pt>
                <c:pt idx="2368">
                  <c:v>283.89999999999998</c:v>
                </c:pt>
                <c:pt idx="2369">
                  <c:v>283.89999999999998</c:v>
                </c:pt>
                <c:pt idx="2370">
                  <c:v>283.89999999999998</c:v>
                </c:pt>
                <c:pt idx="2371">
                  <c:v>284</c:v>
                </c:pt>
                <c:pt idx="2372">
                  <c:v>284</c:v>
                </c:pt>
                <c:pt idx="2373">
                  <c:v>284</c:v>
                </c:pt>
                <c:pt idx="2374">
                  <c:v>284</c:v>
                </c:pt>
                <c:pt idx="2375">
                  <c:v>284</c:v>
                </c:pt>
                <c:pt idx="2376">
                  <c:v>284</c:v>
                </c:pt>
                <c:pt idx="2377">
                  <c:v>283.89999999999998</c:v>
                </c:pt>
                <c:pt idx="2378">
                  <c:v>283.89999999999998</c:v>
                </c:pt>
                <c:pt idx="2379">
                  <c:v>283.89999999999998</c:v>
                </c:pt>
                <c:pt idx="2380">
                  <c:v>283.89999999999998</c:v>
                </c:pt>
                <c:pt idx="2381">
                  <c:v>283.89999999999998</c:v>
                </c:pt>
                <c:pt idx="2382">
                  <c:v>283.89999999999998</c:v>
                </c:pt>
                <c:pt idx="2383">
                  <c:v>284</c:v>
                </c:pt>
                <c:pt idx="2384">
                  <c:v>283.89999999999998</c:v>
                </c:pt>
                <c:pt idx="2385">
                  <c:v>283.89999999999998</c:v>
                </c:pt>
                <c:pt idx="2386">
                  <c:v>283.89999999999998</c:v>
                </c:pt>
                <c:pt idx="2387">
                  <c:v>284</c:v>
                </c:pt>
                <c:pt idx="2388">
                  <c:v>284</c:v>
                </c:pt>
                <c:pt idx="2389">
                  <c:v>284</c:v>
                </c:pt>
                <c:pt idx="2390">
                  <c:v>284</c:v>
                </c:pt>
                <c:pt idx="2391">
                  <c:v>283.89999999999998</c:v>
                </c:pt>
                <c:pt idx="2392">
                  <c:v>284</c:v>
                </c:pt>
                <c:pt idx="2393">
                  <c:v>284</c:v>
                </c:pt>
                <c:pt idx="2394">
                  <c:v>284</c:v>
                </c:pt>
                <c:pt idx="2395">
                  <c:v>284.10000000000002</c:v>
                </c:pt>
                <c:pt idx="2396">
                  <c:v>283.89999999999998</c:v>
                </c:pt>
                <c:pt idx="2397">
                  <c:v>283.89999999999998</c:v>
                </c:pt>
                <c:pt idx="2398">
                  <c:v>283.89999999999998</c:v>
                </c:pt>
                <c:pt idx="2399">
                  <c:v>284</c:v>
                </c:pt>
                <c:pt idx="2400">
                  <c:v>284</c:v>
                </c:pt>
                <c:pt idx="2401">
                  <c:v>284</c:v>
                </c:pt>
                <c:pt idx="2402">
                  <c:v>284</c:v>
                </c:pt>
                <c:pt idx="2403">
                  <c:v>284</c:v>
                </c:pt>
                <c:pt idx="2404">
                  <c:v>284</c:v>
                </c:pt>
                <c:pt idx="2405">
                  <c:v>284</c:v>
                </c:pt>
                <c:pt idx="2406">
                  <c:v>284</c:v>
                </c:pt>
                <c:pt idx="2407">
                  <c:v>284</c:v>
                </c:pt>
                <c:pt idx="2408">
                  <c:v>284</c:v>
                </c:pt>
                <c:pt idx="2409">
                  <c:v>284</c:v>
                </c:pt>
                <c:pt idx="2410">
                  <c:v>284</c:v>
                </c:pt>
                <c:pt idx="2411">
                  <c:v>284</c:v>
                </c:pt>
                <c:pt idx="2412">
                  <c:v>284</c:v>
                </c:pt>
                <c:pt idx="2413">
                  <c:v>284.10000000000002</c:v>
                </c:pt>
                <c:pt idx="2414">
                  <c:v>284</c:v>
                </c:pt>
                <c:pt idx="2415">
                  <c:v>284</c:v>
                </c:pt>
                <c:pt idx="2416">
                  <c:v>284</c:v>
                </c:pt>
                <c:pt idx="2417">
                  <c:v>284</c:v>
                </c:pt>
                <c:pt idx="2418">
                  <c:v>284</c:v>
                </c:pt>
                <c:pt idx="2419">
                  <c:v>284</c:v>
                </c:pt>
                <c:pt idx="2420">
                  <c:v>284</c:v>
                </c:pt>
                <c:pt idx="2421">
                  <c:v>284</c:v>
                </c:pt>
                <c:pt idx="2422">
                  <c:v>284</c:v>
                </c:pt>
                <c:pt idx="2423">
                  <c:v>284</c:v>
                </c:pt>
                <c:pt idx="2424">
                  <c:v>284</c:v>
                </c:pt>
                <c:pt idx="2425">
                  <c:v>284</c:v>
                </c:pt>
                <c:pt idx="2426">
                  <c:v>284.10000000000002</c:v>
                </c:pt>
                <c:pt idx="2427">
                  <c:v>284</c:v>
                </c:pt>
                <c:pt idx="2428">
                  <c:v>284</c:v>
                </c:pt>
                <c:pt idx="2429">
                  <c:v>283.89999999999998</c:v>
                </c:pt>
                <c:pt idx="2430">
                  <c:v>284</c:v>
                </c:pt>
                <c:pt idx="2431">
                  <c:v>284</c:v>
                </c:pt>
                <c:pt idx="2432">
                  <c:v>284</c:v>
                </c:pt>
                <c:pt idx="2433">
                  <c:v>284</c:v>
                </c:pt>
                <c:pt idx="2434">
                  <c:v>284</c:v>
                </c:pt>
                <c:pt idx="2435">
                  <c:v>284</c:v>
                </c:pt>
                <c:pt idx="2436">
                  <c:v>284</c:v>
                </c:pt>
                <c:pt idx="2437">
                  <c:v>284</c:v>
                </c:pt>
                <c:pt idx="2438">
                  <c:v>284</c:v>
                </c:pt>
                <c:pt idx="2439">
                  <c:v>284</c:v>
                </c:pt>
                <c:pt idx="2440">
                  <c:v>284</c:v>
                </c:pt>
                <c:pt idx="2441">
                  <c:v>283.89999999999998</c:v>
                </c:pt>
                <c:pt idx="2442">
                  <c:v>283.89999999999998</c:v>
                </c:pt>
                <c:pt idx="2443">
                  <c:v>283.89999999999998</c:v>
                </c:pt>
                <c:pt idx="2444">
                  <c:v>283.89999999999998</c:v>
                </c:pt>
                <c:pt idx="2445">
                  <c:v>283.89999999999998</c:v>
                </c:pt>
                <c:pt idx="2446">
                  <c:v>283.89999999999998</c:v>
                </c:pt>
                <c:pt idx="2447">
                  <c:v>283.89999999999998</c:v>
                </c:pt>
                <c:pt idx="2448">
                  <c:v>283.89999999999998</c:v>
                </c:pt>
                <c:pt idx="2449">
                  <c:v>283.89999999999998</c:v>
                </c:pt>
                <c:pt idx="2450">
                  <c:v>283.89999999999998</c:v>
                </c:pt>
                <c:pt idx="2451">
                  <c:v>283.89999999999998</c:v>
                </c:pt>
                <c:pt idx="2452">
                  <c:v>283.89999999999998</c:v>
                </c:pt>
                <c:pt idx="2453">
                  <c:v>283.89999999999998</c:v>
                </c:pt>
                <c:pt idx="2454">
                  <c:v>283.89999999999998</c:v>
                </c:pt>
                <c:pt idx="2455">
                  <c:v>283.89999999999998</c:v>
                </c:pt>
                <c:pt idx="2456">
                  <c:v>283.89999999999998</c:v>
                </c:pt>
                <c:pt idx="2457">
                  <c:v>283.89999999999998</c:v>
                </c:pt>
                <c:pt idx="2458">
                  <c:v>283.89999999999998</c:v>
                </c:pt>
                <c:pt idx="2459">
                  <c:v>283.89999999999998</c:v>
                </c:pt>
                <c:pt idx="2460">
                  <c:v>283.89999999999998</c:v>
                </c:pt>
                <c:pt idx="2461">
                  <c:v>283.89999999999998</c:v>
                </c:pt>
                <c:pt idx="2462">
                  <c:v>283.89999999999998</c:v>
                </c:pt>
                <c:pt idx="2463">
                  <c:v>283.8</c:v>
                </c:pt>
                <c:pt idx="2464">
                  <c:v>283.89999999999998</c:v>
                </c:pt>
                <c:pt idx="2465">
                  <c:v>283.8</c:v>
                </c:pt>
                <c:pt idx="2466">
                  <c:v>283.8</c:v>
                </c:pt>
                <c:pt idx="2467">
                  <c:v>283.8</c:v>
                </c:pt>
                <c:pt idx="2468">
                  <c:v>283.7</c:v>
                </c:pt>
                <c:pt idx="2469">
                  <c:v>283.8</c:v>
                </c:pt>
                <c:pt idx="2470">
                  <c:v>283.8</c:v>
                </c:pt>
                <c:pt idx="2471">
                  <c:v>283.7</c:v>
                </c:pt>
                <c:pt idx="2472">
                  <c:v>283.7</c:v>
                </c:pt>
                <c:pt idx="2473">
                  <c:v>283.7</c:v>
                </c:pt>
                <c:pt idx="2474">
                  <c:v>283.7</c:v>
                </c:pt>
                <c:pt idx="2475">
                  <c:v>283.7</c:v>
                </c:pt>
                <c:pt idx="2476">
                  <c:v>283.7</c:v>
                </c:pt>
                <c:pt idx="2477">
                  <c:v>283.7</c:v>
                </c:pt>
                <c:pt idx="2478">
                  <c:v>283.7</c:v>
                </c:pt>
                <c:pt idx="2479">
                  <c:v>283.7</c:v>
                </c:pt>
                <c:pt idx="2480">
                  <c:v>283.7</c:v>
                </c:pt>
                <c:pt idx="2481">
                  <c:v>283.7</c:v>
                </c:pt>
                <c:pt idx="2482">
                  <c:v>283.7</c:v>
                </c:pt>
                <c:pt idx="2483">
                  <c:v>283.7</c:v>
                </c:pt>
                <c:pt idx="2484">
                  <c:v>283.7</c:v>
                </c:pt>
                <c:pt idx="2485">
                  <c:v>283.7</c:v>
                </c:pt>
                <c:pt idx="2486">
                  <c:v>283.7</c:v>
                </c:pt>
                <c:pt idx="2487">
                  <c:v>283.7</c:v>
                </c:pt>
                <c:pt idx="2488">
                  <c:v>283.7</c:v>
                </c:pt>
                <c:pt idx="2489">
                  <c:v>283.7</c:v>
                </c:pt>
                <c:pt idx="2490">
                  <c:v>283.7</c:v>
                </c:pt>
                <c:pt idx="2491">
                  <c:v>283.7</c:v>
                </c:pt>
                <c:pt idx="2492">
                  <c:v>283.60000000000002</c:v>
                </c:pt>
                <c:pt idx="2493">
                  <c:v>283.60000000000002</c:v>
                </c:pt>
                <c:pt idx="2494">
                  <c:v>283.60000000000002</c:v>
                </c:pt>
                <c:pt idx="2495">
                  <c:v>283.60000000000002</c:v>
                </c:pt>
                <c:pt idx="2496">
                  <c:v>283.60000000000002</c:v>
                </c:pt>
                <c:pt idx="2497">
                  <c:v>283.7</c:v>
                </c:pt>
                <c:pt idx="2498">
                  <c:v>283.60000000000002</c:v>
                </c:pt>
                <c:pt idx="2499">
                  <c:v>283.60000000000002</c:v>
                </c:pt>
                <c:pt idx="2500">
                  <c:v>283.60000000000002</c:v>
                </c:pt>
                <c:pt idx="2501">
                  <c:v>283.60000000000002</c:v>
                </c:pt>
                <c:pt idx="2502">
                  <c:v>283.5</c:v>
                </c:pt>
                <c:pt idx="2503">
                  <c:v>283.5</c:v>
                </c:pt>
                <c:pt idx="2504">
                  <c:v>283.5</c:v>
                </c:pt>
                <c:pt idx="2505">
                  <c:v>283.5</c:v>
                </c:pt>
                <c:pt idx="2506">
                  <c:v>283.60000000000002</c:v>
                </c:pt>
                <c:pt idx="2507">
                  <c:v>283.60000000000002</c:v>
                </c:pt>
                <c:pt idx="2508">
                  <c:v>283.5</c:v>
                </c:pt>
                <c:pt idx="2509">
                  <c:v>283.5</c:v>
                </c:pt>
                <c:pt idx="2510">
                  <c:v>283.39999999999998</c:v>
                </c:pt>
                <c:pt idx="2511">
                  <c:v>283.5</c:v>
                </c:pt>
                <c:pt idx="2512">
                  <c:v>283.5</c:v>
                </c:pt>
                <c:pt idx="2513">
                  <c:v>283.5</c:v>
                </c:pt>
                <c:pt idx="2514">
                  <c:v>283.39999999999998</c:v>
                </c:pt>
                <c:pt idx="2515">
                  <c:v>283.39999999999998</c:v>
                </c:pt>
                <c:pt idx="2516">
                  <c:v>283.39999999999998</c:v>
                </c:pt>
                <c:pt idx="2517">
                  <c:v>283.39999999999998</c:v>
                </c:pt>
                <c:pt idx="2518">
                  <c:v>283.39999999999998</c:v>
                </c:pt>
                <c:pt idx="2519">
                  <c:v>283.39999999999998</c:v>
                </c:pt>
                <c:pt idx="2520">
                  <c:v>283.39999999999998</c:v>
                </c:pt>
                <c:pt idx="2521">
                  <c:v>283.39999999999998</c:v>
                </c:pt>
                <c:pt idx="2522">
                  <c:v>283.39999999999998</c:v>
                </c:pt>
                <c:pt idx="2523">
                  <c:v>283.39999999999998</c:v>
                </c:pt>
                <c:pt idx="2524">
                  <c:v>283.39999999999998</c:v>
                </c:pt>
                <c:pt idx="2525">
                  <c:v>283.39999999999998</c:v>
                </c:pt>
                <c:pt idx="2526">
                  <c:v>283.39999999999998</c:v>
                </c:pt>
                <c:pt idx="2527">
                  <c:v>283.39999999999998</c:v>
                </c:pt>
                <c:pt idx="2528">
                  <c:v>283.39999999999998</c:v>
                </c:pt>
                <c:pt idx="2529">
                  <c:v>283.39999999999998</c:v>
                </c:pt>
                <c:pt idx="2530">
                  <c:v>283.39999999999998</c:v>
                </c:pt>
                <c:pt idx="2531">
                  <c:v>283.39999999999998</c:v>
                </c:pt>
                <c:pt idx="2532">
                  <c:v>283.39999999999998</c:v>
                </c:pt>
                <c:pt idx="2533">
                  <c:v>283.3</c:v>
                </c:pt>
                <c:pt idx="2534">
                  <c:v>283.3</c:v>
                </c:pt>
                <c:pt idx="2535">
                  <c:v>283.3</c:v>
                </c:pt>
                <c:pt idx="2536">
                  <c:v>283.3</c:v>
                </c:pt>
                <c:pt idx="2537">
                  <c:v>283.3</c:v>
                </c:pt>
                <c:pt idx="2538">
                  <c:v>283.3</c:v>
                </c:pt>
                <c:pt idx="2539">
                  <c:v>283.39999999999998</c:v>
                </c:pt>
                <c:pt idx="2540">
                  <c:v>283.39999999999998</c:v>
                </c:pt>
                <c:pt idx="2541">
                  <c:v>283.3</c:v>
                </c:pt>
                <c:pt idx="2542">
                  <c:v>283.3</c:v>
                </c:pt>
                <c:pt idx="2543">
                  <c:v>283.3</c:v>
                </c:pt>
                <c:pt idx="2544">
                  <c:v>283.3</c:v>
                </c:pt>
                <c:pt idx="2545">
                  <c:v>283.3</c:v>
                </c:pt>
                <c:pt idx="2546">
                  <c:v>283.3</c:v>
                </c:pt>
                <c:pt idx="2547">
                  <c:v>283.3</c:v>
                </c:pt>
                <c:pt idx="2548">
                  <c:v>283.3</c:v>
                </c:pt>
                <c:pt idx="2549">
                  <c:v>283.2</c:v>
                </c:pt>
                <c:pt idx="2550">
                  <c:v>283.2</c:v>
                </c:pt>
                <c:pt idx="2551">
                  <c:v>283.2</c:v>
                </c:pt>
                <c:pt idx="2552">
                  <c:v>283.10000000000002</c:v>
                </c:pt>
                <c:pt idx="2553">
                  <c:v>283.10000000000002</c:v>
                </c:pt>
                <c:pt idx="2554">
                  <c:v>283.10000000000002</c:v>
                </c:pt>
                <c:pt idx="2555">
                  <c:v>283.2</c:v>
                </c:pt>
                <c:pt idx="2556">
                  <c:v>283.10000000000002</c:v>
                </c:pt>
                <c:pt idx="2557">
                  <c:v>283.10000000000002</c:v>
                </c:pt>
                <c:pt idx="2558">
                  <c:v>283.10000000000002</c:v>
                </c:pt>
                <c:pt idx="2559">
                  <c:v>283.10000000000002</c:v>
                </c:pt>
                <c:pt idx="2560">
                  <c:v>283.10000000000002</c:v>
                </c:pt>
                <c:pt idx="2561">
                  <c:v>283.10000000000002</c:v>
                </c:pt>
                <c:pt idx="2562">
                  <c:v>283.10000000000002</c:v>
                </c:pt>
                <c:pt idx="2563">
                  <c:v>283.10000000000002</c:v>
                </c:pt>
                <c:pt idx="2564">
                  <c:v>283.10000000000002</c:v>
                </c:pt>
                <c:pt idx="2565">
                  <c:v>283.10000000000002</c:v>
                </c:pt>
                <c:pt idx="2566">
                  <c:v>283.10000000000002</c:v>
                </c:pt>
                <c:pt idx="2567">
                  <c:v>283</c:v>
                </c:pt>
                <c:pt idx="2568">
                  <c:v>283</c:v>
                </c:pt>
                <c:pt idx="2569">
                  <c:v>283.10000000000002</c:v>
                </c:pt>
                <c:pt idx="2570">
                  <c:v>283.10000000000002</c:v>
                </c:pt>
                <c:pt idx="2571">
                  <c:v>283.10000000000002</c:v>
                </c:pt>
                <c:pt idx="2572">
                  <c:v>283</c:v>
                </c:pt>
                <c:pt idx="2573">
                  <c:v>283</c:v>
                </c:pt>
                <c:pt idx="2574">
                  <c:v>283</c:v>
                </c:pt>
                <c:pt idx="2575">
                  <c:v>282.89999999999998</c:v>
                </c:pt>
                <c:pt idx="2576">
                  <c:v>282.89999999999998</c:v>
                </c:pt>
                <c:pt idx="2577">
                  <c:v>282.89999999999998</c:v>
                </c:pt>
                <c:pt idx="2578">
                  <c:v>282.8</c:v>
                </c:pt>
                <c:pt idx="2579">
                  <c:v>282.8</c:v>
                </c:pt>
                <c:pt idx="2580">
                  <c:v>282.89999999999998</c:v>
                </c:pt>
                <c:pt idx="2581">
                  <c:v>282.8</c:v>
                </c:pt>
                <c:pt idx="2582">
                  <c:v>282.8</c:v>
                </c:pt>
                <c:pt idx="2583">
                  <c:v>282.8</c:v>
                </c:pt>
                <c:pt idx="2584">
                  <c:v>282.8</c:v>
                </c:pt>
                <c:pt idx="2585">
                  <c:v>282.8</c:v>
                </c:pt>
                <c:pt idx="2586">
                  <c:v>282.7</c:v>
                </c:pt>
                <c:pt idx="2587">
                  <c:v>282.7</c:v>
                </c:pt>
                <c:pt idx="2588">
                  <c:v>282.8</c:v>
                </c:pt>
                <c:pt idx="2589">
                  <c:v>282.8</c:v>
                </c:pt>
                <c:pt idx="2590">
                  <c:v>282.8</c:v>
                </c:pt>
                <c:pt idx="2591">
                  <c:v>282.8</c:v>
                </c:pt>
                <c:pt idx="2592">
                  <c:v>282.8</c:v>
                </c:pt>
                <c:pt idx="2593">
                  <c:v>282.7</c:v>
                </c:pt>
                <c:pt idx="2594">
                  <c:v>282.60000000000002</c:v>
                </c:pt>
                <c:pt idx="2595">
                  <c:v>282.60000000000002</c:v>
                </c:pt>
                <c:pt idx="2596">
                  <c:v>282.60000000000002</c:v>
                </c:pt>
                <c:pt idx="2597">
                  <c:v>282.7</c:v>
                </c:pt>
                <c:pt idx="2598">
                  <c:v>282.60000000000002</c:v>
                </c:pt>
                <c:pt idx="2599">
                  <c:v>282.60000000000002</c:v>
                </c:pt>
                <c:pt idx="2600">
                  <c:v>282.60000000000002</c:v>
                </c:pt>
                <c:pt idx="2601">
                  <c:v>282.5</c:v>
                </c:pt>
                <c:pt idx="2602">
                  <c:v>282.5</c:v>
                </c:pt>
                <c:pt idx="2603">
                  <c:v>282.5</c:v>
                </c:pt>
                <c:pt idx="2604">
                  <c:v>282.5</c:v>
                </c:pt>
                <c:pt idx="2605">
                  <c:v>282.60000000000002</c:v>
                </c:pt>
                <c:pt idx="2606">
                  <c:v>282.5</c:v>
                </c:pt>
                <c:pt idx="2607">
                  <c:v>282.5</c:v>
                </c:pt>
                <c:pt idx="2608">
                  <c:v>282.5</c:v>
                </c:pt>
                <c:pt idx="2609">
                  <c:v>282.5</c:v>
                </c:pt>
                <c:pt idx="2610">
                  <c:v>282.5</c:v>
                </c:pt>
                <c:pt idx="2611">
                  <c:v>282.3</c:v>
                </c:pt>
                <c:pt idx="2612">
                  <c:v>282.39999999999998</c:v>
                </c:pt>
                <c:pt idx="2613">
                  <c:v>282.39999999999998</c:v>
                </c:pt>
                <c:pt idx="2614">
                  <c:v>282.3</c:v>
                </c:pt>
                <c:pt idx="2615">
                  <c:v>282.3</c:v>
                </c:pt>
                <c:pt idx="2616">
                  <c:v>282.3</c:v>
                </c:pt>
                <c:pt idx="2617">
                  <c:v>282.3</c:v>
                </c:pt>
                <c:pt idx="2618">
                  <c:v>282.3</c:v>
                </c:pt>
                <c:pt idx="2619">
                  <c:v>282.3</c:v>
                </c:pt>
                <c:pt idx="2620">
                  <c:v>282.3</c:v>
                </c:pt>
                <c:pt idx="2621">
                  <c:v>282.3</c:v>
                </c:pt>
                <c:pt idx="2622">
                  <c:v>282.3</c:v>
                </c:pt>
                <c:pt idx="2623">
                  <c:v>282.2</c:v>
                </c:pt>
                <c:pt idx="2624">
                  <c:v>282.3</c:v>
                </c:pt>
                <c:pt idx="2625">
                  <c:v>282.2</c:v>
                </c:pt>
                <c:pt idx="2626">
                  <c:v>282.2</c:v>
                </c:pt>
                <c:pt idx="2627">
                  <c:v>282.10000000000002</c:v>
                </c:pt>
                <c:pt idx="2628">
                  <c:v>282.2</c:v>
                </c:pt>
                <c:pt idx="2629">
                  <c:v>282.2</c:v>
                </c:pt>
                <c:pt idx="2630">
                  <c:v>282.2</c:v>
                </c:pt>
                <c:pt idx="2631">
                  <c:v>282.10000000000002</c:v>
                </c:pt>
                <c:pt idx="2632">
                  <c:v>282.10000000000002</c:v>
                </c:pt>
                <c:pt idx="2633">
                  <c:v>282</c:v>
                </c:pt>
                <c:pt idx="2634">
                  <c:v>282</c:v>
                </c:pt>
                <c:pt idx="2635">
                  <c:v>282</c:v>
                </c:pt>
                <c:pt idx="2636">
                  <c:v>282</c:v>
                </c:pt>
                <c:pt idx="2637">
                  <c:v>282</c:v>
                </c:pt>
                <c:pt idx="2638">
                  <c:v>282</c:v>
                </c:pt>
                <c:pt idx="2639">
                  <c:v>282</c:v>
                </c:pt>
                <c:pt idx="2640">
                  <c:v>281.89999999999998</c:v>
                </c:pt>
                <c:pt idx="2641">
                  <c:v>282</c:v>
                </c:pt>
                <c:pt idx="2642">
                  <c:v>281.89999999999998</c:v>
                </c:pt>
                <c:pt idx="2643">
                  <c:v>281.89999999999998</c:v>
                </c:pt>
                <c:pt idx="2644">
                  <c:v>281.89999999999998</c:v>
                </c:pt>
                <c:pt idx="2645">
                  <c:v>281.8</c:v>
                </c:pt>
                <c:pt idx="2646">
                  <c:v>281.89999999999998</c:v>
                </c:pt>
                <c:pt idx="2647">
                  <c:v>281.89999999999998</c:v>
                </c:pt>
                <c:pt idx="2648">
                  <c:v>281.89999999999998</c:v>
                </c:pt>
                <c:pt idx="2649">
                  <c:v>281.8</c:v>
                </c:pt>
                <c:pt idx="2650">
                  <c:v>281.8</c:v>
                </c:pt>
                <c:pt idx="2651">
                  <c:v>281.7</c:v>
                </c:pt>
                <c:pt idx="2652">
                  <c:v>281.7</c:v>
                </c:pt>
                <c:pt idx="2653">
                  <c:v>281.7</c:v>
                </c:pt>
                <c:pt idx="2654">
                  <c:v>281.7</c:v>
                </c:pt>
                <c:pt idx="2655">
                  <c:v>281.7</c:v>
                </c:pt>
                <c:pt idx="2656">
                  <c:v>281.7</c:v>
                </c:pt>
                <c:pt idx="2657">
                  <c:v>281.7</c:v>
                </c:pt>
                <c:pt idx="2658">
                  <c:v>281.7</c:v>
                </c:pt>
                <c:pt idx="2659">
                  <c:v>281.7</c:v>
                </c:pt>
                <c:pt idx="2660">
                  <c:v>281.60000000000002</c:v>
                </c:pt>
                <c:pt idx="2661">
                  <c:v>281.60000000000002</c:v>
                </c:pt>
                <c:pt idx="2662">
                  <c:v>281.60000000000002</c:v>
                </c:pt>
                <c:pt idx="2663">
                  <c:v>281.60000000000002</c:v>
                </c:pt>
                <c:pt idx="2664">
                  <c:v>281.60000000000002</c:v>
                </c:pt>
                <c:pt idx="2665">
                  <c:v>281.5</c:v>
                </c:pt>
                <c:pt idx="2666">
                  <c:v>281.5</c:v>
                </c:pt>
                <c:pt idx="2667">
                  <c:v>281.39999999999998</c:v>
                </c:pt>
                <c:pt idx="2668">
                  <c:v>281.39999999999998</c:v>
                </c:pt>
                <c:pt idx="2669">
                  <c:v>281.39999999999998</c:v>
                </c:pt>
                <c:pt idx="2670">
                  <c:v>281.39999999999998</c:v>
                </c:pt>
                <c:pt idx="2671">
                  <c:v>281.39999999999998</c:v>
                </c:pt>
                <c:pt idx="2672">
                  <c:v>281.39999999999998</c:v>
                </c:pt>
                <c:pt idx="2673">
                  <c:v>281.39999999999998</c:v>
                </c:pt>
                <c:pt idx="2674">
                  <c:v>281.39999999999998</c:v>
                </c:pt>
                <c:pt idx="2675">
                  <c:v>281.39999999999998</c:v>
                </c:pt>
                <c:pt idx="2676">
                  <c:v>281.39999999999998</c:v>
                </c:pt>
                <c:pt idx="2677">
                  <c:v>281.39999999999998</c:v>
                </c:pt>
                <c:pt idx="2678">
                  <c:v>281.39999999999998</c:v>
                </c:pt>
                <c:pt idx="2679">
                  <c:v>281.3</c:v>
                </c:pt>
                <c:pt idx="2680">
                  <c:v>281.3</c:v>
                </c:pt>
                <c:pt idx="2681">
                  <c:v>281.3</c:v>
                </c:pt>
                <c:pt idx="2682">
                  <c:v>281.3</c:v>
                </c:pt>
                <c:pt idx="2683">
                  <c:v>281.2</c:v>
                </c:pt>
                <c:pt idx="2684">
                  <c:v>281.3</c:v>
                </c:pt>
                <c:pt idx="2685">
                  <c:v>281.2</c:v>
                </c:pt>
                <c:pt idx="2686">
                  <c:v>281.2</c:v>
                </c:pt>
                <c:pt idx="2687">
                  <c:v>281.10000000000002</c:v>
                </c:pt>
                <c:pt idx="2688">
                  <c:v>281.10000000000002</c:v>
                </c:pt>
                <c:pt idx="2689">
                  <c:v>281</c:v>
                </c:pt>
                <c:pt idx="2690">
                  <c:v>281</c:v>
                </c:pt>
                <c:pt idx="2691">
                  <c:v>281</c:v>
                </c:pt>
                <c:pt idx="2692">
                  <c:v>281</c:v>
                </c:pt>
                <c:pt idx="2693">
                  <c:v>281</c:v>
                </c:pt>
                <c:pt idx="2694">
                  <c:v>281</c:v>
                </c:pt>
                <c:pt idx="2695">
                  <c:v>281</c:v>
                </c:pt>
                <c:pt idx="2696">
                  <c:v>281</c:v>
                </c:pt>
                <c:pt idx="2697">
                  <c:v>281</c:v>
                </c:pt>
                <c:pt idx="2698">
                  <c:v>281</c:v>
                </c:pt>
                <c:pt idx="2699">
                  <c:v>281</c:v>
                </c:pt>
                <c:pt idx="2700">
                  <c:v>280.89999999999998</c:v>
                </c:pt>
                <c:pt idx="2701">
                  <c:v>280.8</c:v>
                </c:pt>
                <c:pt idx="2702">
                  <c:v>280.8</c:v>
                </c:pt>
                <c:pt idx="2703">
                  <c:v>280.8</c:v>
                </c:pt>
                <c:pt idx="2704">
                  <c:v>280.8</c:v>
                </c:pt>
                <c:pt idx="2705">
                  <c:v>280.8</c:v>
                </c:pt>
                <c:pt idx="2706">
                  <c:v>280.8</c:v>
                </c:pt>
                <c:pt idx="2707">
                  <c:v>280.7</c:v>
                </c:pt>
                <c:pt idx="2708">
                  <c:v>280.7</c:v>
                </c:pt>
                <c:pt idx="2709">
                  <c:v>280.7</c:v>
                </c:pt>
                <c:pt idx="2710">
                  <c:v>280.7</c:v>
                </c:pt>
                <c:pt idx="2711">
                  <c:v>280.7</c:v>
                </c:pt>
                <c:pt idx="2712">
                  <c:v>280.7</c:v>
                </c:pt>
                <c:pt idx="2713">
                  <c:v>280.60000000000002</c:v>
                </c:pt>
                <c:pt idx="2714">
                  <c:v>280.60000000000002</c:v>
                </c:pt>
                <c:pt idx="2715">
                  <c:v>280.60000000000002</c:v>
                </c:pt>
                <c:pt idx="2716">
                  <c:v>280.60000000000002</c:v>
                </c:pt>
                <c:pt idx="2717">
                  <c:v>280.5</c:v>
                </c:pt>
                <c:pt idx="2718">
                  <c:v>280.5</c:v>
                </c:pt>
                <c:pt idx="2719">
                  <c:v>280.39999999999998</c:v>
                </c:pt>
                <c:pt idx="2720">
                  <c:v>280.39999999999998</c:v>
                </c:pt>
                <c:pt idx="2721">
                  <c:v>280.39999999999998</c:v>
                </c:pt>
                <c:pt idx="2722">
                  <c:v>280.39999999999998</c:v>
                </c:pt>
                <c:pt idx="2723">
                  <c:v>280.39999999999998</c:v>
                </c:pt>
                <c:pt idx="2724">
                  <c:v>280.3</c:v>
                </c:pt>
                <c:pt idx="2725">
                  <c:v>280.3</c:v>
                </c:pt>
                <c:pt idx="2726">
                  <c:v>280.3</c:v>
                </c:pt>
                <c:pt idx="2727">
                  <c:v>280.39999999999998</c:v>
                </c:pt>
                <c:pt idx="2728">
                  <c:v>280.3</c:v>
                </c:pt>
                <c:pt idx="2729">
                  <c:v>280.3</c:v>
                </c:pt>
                <c:pt idx="2730">
                  <c:v>280.2</c:v>
                </c:pt>
                <c:pt idx="2731">
                  <c:v>280.2</c:v>
                </c:pt>
                <c:pt idx="2732">
                  <c:v>280.2</c:v>
                </c:pt>
                <c:pt idx="2733">
                  <c:v>280.2</c:v>
                </c:pt>
                <c:pt idx="2734">
                  <c:v>280.2</c:v>
                </c:pt>
                <c:pt idx="2735">
                  <c:v>280.2</c:v>
                </c:pt>
                <c:pt idx="2736">
                  <c:v>280.10000000000002</c:v>
                </c:pt>
                <c:pt idx="2737">
                  <c:v>280</c:v>
                </c:pt>
                <c:pt idx="2738">
                  <c:v>280</c:v>
                </c:pt>
                <c:pt idx="2739">
                  <c:v>280</c:v>
                </c:pt>
                <c:pt idx="2740">
                  <c:v>280</c:v>
                </c:pt>
                <c:pt idx="2741">
                  <c:v>280</c:v>
                </c:pt>
                <c:pt idx="2742">
                  <c:v>280</c:v>
                </c:pt>
                <c:pt idx="2743">
                  <c:v>280</c:v>
                </c:pt>
                <c:pt idx="2744">
                  <c:v>279.89999999999998</c:v>
                </c:pt>
                <c:pt idx="2745">
                  <c:v>280</c:v>
                </c:pt>
                <c:pt idx="2746">
                  <c:v>280</c:v>
                </c:pt>
                <c:pt idx="2747">
                  <c:v>279.89999999999998</c:v>
                </c:pt>
                <c:pt idx="2748">
                  <c:v>279.8</c:v>
                </c:pt>
                <c:pt idx="2749">
                  <c:v>279.8</c:v>
                </c:pt>
                <c:pt idx="2750">
                  <c:v>279.7</c:v>
                </c:pt>
                <c:pt idx="2751">
                  <c:v>279.8</c:v>
                </c:pt>
                <c:pt idx="2752">
                  <c:v>279.7</c:v>
                </c:pt>
                <c:pt idx="2753">
                  <c:v>279.7</c:v>
                </c:pt>
                <c:pt idx="2754">
                  <c:v>279.7</c:v>
                </c:pt>
                <c:pt idx="2755">
                  <c:v>279.60000000000002</c:v>
                </c:pt>
                <c:pt idx="2756">
                  <c:v>279.60000000000002</c:v>
                </c:pt>
                <c:pt idx="2757">
                  <c:v>279.60000000000002</c:v>
                </c:pt>
                <c:pt idx="2758">
                  <c:v>279.60000000000002</c:v>
                </c:pt>
                <c:pt idx="2759">
                  <c:v>279.60000000000002</c:v>
                </c:pt>
                <c:pt idx="2760">
                  <c:v>279.60000000000002</c:v>
                </c:pt>
                <c:pt idx="2761">
                  <c:v>279.60000000000002</c:v>
                </c:pt>
                <c:pt idx="2762">
                  <c:v>279.60000000000002</c:v>
                </c:pt>
                <c:pt idx="2763">
                  <c:v>279.5</c:v>
                </c:pt>
                <c:pt idx="2764">
                  <c:v>279.60000000000002</c:v>
                </c:pt>
                <c:pt idx="2765">
                  <c:v>279.5</c:v>
                </c:pt>
                <c:pt idx="2766">
                  <c:v>279.39999999999998</c:v>
                </c:pt>
                <c:pt idx="2767">
                  <c:v>279.5</c:v>
                </c:pt>
                <c:pt idx="2768">
                  <c:v>279.5</c:v>
                </c:pt>
                <c:pt idx="2769">
                  <c:v>279.5</c:v>
                </c:pt>
                <c:pt idx="2770">
                  <c:v>279.39999999999998</c:v>
                </c:pt>
                <c:pt idx="2771">
                  <c:v>279.39999999999998</c:v>
                </c:pt>
                <c:pt idx="2772">
                  <c:v>279.39999999999998</c:v>
                </c:pt>
                <c:pt idx="2773">
                  <c:v>279.39999999999998</c:v>
                </c:pt>
                <c:pt idx="2774">
                  <c:v>279.39999999999998</c:v>
                </c:pt>
                <c:pt idx="2775">
                  <c:v>279.3</c:v>
                </c:pt>
                <c:pt idx="2776">
                  <c:v>279.3</c:v>
                </c:pt>
                <c:pt idx="2777">
                  <c:v>279.3</c:v>
                </c:pt>
                <c:pt idx="2778">
                  <c:v>279.3</c:v>
                </c:pt>
                <c:pt idx="2779">
                  <c:v>279.3</c:v>
                </c:pt>
                <c:pt idx="2780">
                  <c:v>279.2</c:v>
                </c:pt>
                <c:pt idx="2781">
                  <c:v>279.2</c:v>
                </c:pt>
                <c:pt idx="2782">
                  <c:v>279.2</c:v>
                </c:pt>
                <c:pt idx="2783">
                  <c:v>279.10000000000002</c:v>
                </c:pt>
                <c:pt idx="2784">
                  <c:v>279.10000000000002</c:v>
                </c:pt>
                <c:pt idx="2785">
                  <c:v>279.10000000000002</c:v>
                </c:pt>
                <c:pt idx="2786">
                  <c:v>279.10000000000002</c:v>
                </c:pt>
                <c:pt idx="2787">
                  <c:v>279.10000000000002</c:v>
                </c:pt>
                <c:pt idx="2788">
                  <c:v>279</c:v>
                </c:pt>
                <c:pt idx="2789">
                  <c:v>279</c:v>
                </c:pt>
                <c:pt idx="2790">
                  <c:v>279</c:v>
                </c:pt>
                <c:pt idx="2791">
                  <c:v>279</c:v>
                </c:pt>
                <c:pt idx="2792">
                  <c:v>278.89999999999998</c:v>
                </c:pt>
                <c:pt idx="2793">
                  <c:v>278.89999999999998</c:v>
                </c:pt>
                <c:pt idx="2794">
                  <c:v>278.89999999999998</c:v>
                </c:pt>
                <c:pt idx="2795">
                  <c:v>278.89999999999998</c:v>
                </c:pt>
                <c:pt idx="2796">
                  <c:v>278.89999999999998</c:v>
                </c:pt>
                <c:pt idx="2797">
                  <c:v>278.89999999999998</c:v>
                </c:pt>
                <c:pt idx="2798">
                  <c:v>278.89999999999998</c:v>
                </c:pt>
                <c:pt idx="2799">
                  <c:v>278.8</c:v>
                </c:pt>
                <c:pt idx="2800">
                  <c:v>278.89999999999998</c:v>
                </c:pt>
                <c:pt idx="2801">
                  <c:v>278.8</c:v>
                </c:pt>
                <c:pt idx="2802">
                  <c:v>278.8</c:v>
                </c:pt>
                <c:pt idx="2803">
                  <c:v>278.8</c:v>
                </c:pt>
                <c:pt idx="2804">
                  <c:v>278.7</c:v>
                </c:pt>
                <c:pt idx="2805">
                  <c:v>278.7</c:v>
                </c:pt>
                <c:pt idx="2806">
                  <c:v>278.7</c:v>
                </c:pt>
                <c:pt idx="2807">
                  <c:v>278.8</c:v>
                </c:pt>
                <c:pt idx="2808">
                  <c:v>278.7</c:v>
                </c:pt>
                <c:pt idx="2809">
                  <c:v>278.7</c:v>
                </c:pt>
                <c:pt idx="2810">
                  <c:v>278.7</c:v>
                </c:pt>
                <c:pt idx="2811">
                  <c:v>278.7</c:v>
                </c:pt>
                <c:pt idx="2812">
                  <c:v>278.7</c:v>
                </c:pt>
                <c:pt idx="2813">
                  <c:v>278.60000000000002</c:v>
                </c:pt>
                <c:pt idx="2814">
                  <c:v>278.5</c:v>
                </c:pt>
                <c:pt idx="2815">
                  <c:v>278.5</c:v>
                </c:pt>
                <c:pt idx="2816">
                  <c:v>278.5</c:v>
                </c:pt>
                <c:pt idx="2817">
                  <c:v>278.5</c:v>
                </c:pt>
                <c:pt idx="2818">
                  <c:v>278.5</c:v>
                </c:pt>
                <c:pt idx="2819">
                  <c:v>278.5</c:v>
                </c:pt>
                <c:pt idx="2820">
                  <c:v>278.39999999999998</c:v>
                </c:pt>
                <c:pt idx="2821">
                  <c:v>278.39999999999998</c:v>
                </c:pt>
                <c:pt idx="2822">
                  <c:v>278.3</c:v>
                </c:pt>
                <c:pt idx="2823">
                  <c:v>278.2</c:v>
                </c:pt>
                <c:pt idx="2824">
                  <c:v>278.2</c:v>
                </c:pt>
                <c:pt idx="2825">
                  <c:v>278.2</c:v>
                </c:pt>
                <c:pt idx="2826">
                  <c:v>278.2</c:v>
                </c:pt>
                <c:pt idx="2827">
                  <c:v>278.2</c:v>
                </c:pt>
                <c:pt idx="2828">
                  <c:v>278.3</c:v>
                </c:pt>
                <c:pt idx="2829">
                  <c:v>278.2</c:v>
                </c:pt>
                <c:pt idx="2830">
                  <c:v>278.2</c:v>
                </c:pt>
                <c:pt idx="2831">
                  <c:v>278.2</c:v>
                </c:pt>
                <c:pt idx="2832">
                  <c:v>278.10000000000002</c:v>
                </c:pt>
                <c:pt idx="2833">
                  <c:v>278.2</c:v>
                </c:pt>
                <c:pt idx="2834">
                  <c:v>278.10000000000002</c:v>
                </c:pt>
                <c:pt idx="2835">
                  <c:v>278.10000000000002</c:v>
                </c:pt>
                <c:pt idx="2836">
                  <c:v>278.10000000000002</c:v>
                </c:pt>
                <c:pt idx="2837">
                  <c:v>278</c:v>
                </c:pt>
                <c:pt idx="2838">
                  <c:v>278.10000000000002</c:v>
                </c:pt>
                <c:pt idx="2839">
                  <c:v>277.89999999999998</c:v>
                </c:pt>
                <c:pt idx="2840">
                  <c:v>277.89999999999998</c:v>
                </c:pt>
                <c:pt idx="2841">
                  <c:v>277.89999999999998</c:v>
                </c:pt>
                <c:pt idx="2842">
                  <c:v>277.89999999999998</c:v>
                </c:pt>
                <c:pt idx="2843">
                  <c:v>277.89999999999998</c:v>
                </c:pt>
                <c:pt idx="2844">
                  <c:v>277.89999999999998</c:v>
                </c:pt>
                <c:pt idx="2845">
                  <c:v>277.89999999999998</c:v>
                </c:pt>
                <c:pt idx="2846">
                  <c:v>277.89999999999998</c:v>
                </c:pt>
                <c:pt idx="2847">
                  <c:v>277.8</c:v>
                </c:pt>
                <c:pt idx="2848">
                  <c:v>277.7</c:v>
                </c:pt>
                <c:pt idx="2849">
                  <c:v>277.7</c:v>
                </c:pt>
                <c:pt idx="2850">
                  <c:v>277.7</c:v>
                </c:pt>
                <c:pt idx="2851">
                  <c:v>277.7</c:v>
                </c:pt>
                <c:pt idx="2852">
                  <c:v>277.7</c:v>
                </c:pt>
                <c:pt idx="2853">
                  <c:v>277.7</c:v>
                </c:pt>
                <c:pt idx="2854">
                  <c:v>277.60000000000002</c:v>
                </c:pt>
                <c:pt idx="2855">
                  <c:v>277.60000000000002</c:v>
                </c:pt>
                <c:pt idx="2856">
                  <c:v>277.60000000000002</c:v>
                </c:pt>
                <c:pt idx="2857">
                  <c:v>277.5</c:v>
                </c:pt>
                <c:pt idx="2858">
                  <c:v>277.5</c:v>
                </c:pt>
                <c:pt idx="2859">
                  <c:v>277.5</c:v>
                </c:pt>
                <c:pt idx="2860">
                  <c:v>277.39999999999998</c:v>
                </c:pt>
                <c:pt idx="2861">
                  <c:v>277.5</c:v>
                </c:pt>
                <c:pt idx="2862">
                  <c:v>277.5</c:v>
                </c:pt>
                <c:pt idx="2863">
                  <c:v>277.39999999999998</c:v>
                </c:pt>
                <c:pt idx="2864">
                  <c:v>277.39999999999998</c:v>
                </c:pt>
                <c:pt idx="2865">
                  <c:v>277.3</c:v>
                </c:pt>
                <c:pt idx="2866">
                  <c:v>277.39999999999998</c:v>
                </c:pt>
                <c:pt idx="2867">
                  <c:v>277.3</c:v>
                </c:pt>
                <c:pt idx="2868">
                  <c:v>277.3</c:v>
                </c:pt>
                <c:pt idx="2869">
                  <c:v>277.2</c:v>
                </c:pt>
                <c:pt idx="2870">
                  <c:v>277.2</c:v>
                </c:pt>
                <c:pt idx="2871">
                  <c:v>277.2</c:v>
                </c:pt>
                <c:pt idx="2872">
                  <c:v>277.10000000000002</c:v>
                </c:pt>
                <c:pt idx="2873">
                  <c:v>277.10000000000002</c:v>
                </c:pt>
                <c:pt idx="2874">
                  <c:v>277.10000000000002</c:v>
                </c:pt>
                <c:pt idx="2875">
                  <c:v>277.10000000000002</c:v>
                </c:pt>
                <c:pt idx="2876">
                  <c:v>277.10000000000002</c:v>
                </c:pt>
                <c:pt idx="2877">
                  <c:v>277</c:v>
                </c:pt>
                <c:pt idx="2878">
                  <c:v>277</c:v>
                </c:pt>
                <c:pt idx="2879">
                  <c:v>277</c:v>
                </c:pt>
                <c:pt idx="2880">
                  <c:v>276.89999999999998</c:v>
                </c:pt>
                <c:pt idx="2881">
                  <c:v>276.89999999999998</c:v>
                </c:pt>
                <c:pt idx="2882">
                  <c:v>276.8</c:v>
                </c:pt>
                <c:pt idx="2883">
                  <c:v>277</c:v>
                </c:pt>
                <c:pt idx="2884">
                  <c:v>277</c:v>
                </c:pt>
                <c:pt idx="2885">
                  <c:v>276.89999999999998</c:v>
                </c:pt>
                <c:pt idx="2886">
                  <c:v>276.8</c:v>
                </c:pt>
                <c:pt idx="2887">
                  <c:v>276.8</c:v>
                </c:pt>
                <c:pt idx="2888">
                  <c:v>276.8</c:v>
                </c:pt>
                <c:pt idx="2889">
                  <c:v>276.8</c:v>
                </c:pt>
                <c:pt idx="2890">
                  <c:v>276.8</c:v>
                </c:pt>
                <c:pt idx="2891">
                  <c:v>276.7</c:v>
                </c:pt>
                <c:pt idx="2892">
                  <c:v>276.7</c:v>
                </c:pt>
                <c:pt idx="2893">
                  <c:v>276.7</c:v>
                </c:pt>
                <c:pt idx="2894">
                  <c:v>276.7</c:v>
                </c:pt>
                <c:pt idx="2895">
                  <c:v>276.60000000000002</c:v>
                </c:pt>
                <c:pt idx="2896">
                  <c:v>276.60000000000002</c:v>
                </c:pt>
                <c:pt idx="2897">
                  <c:v>276.60000000000002</c:v>
                </c:pt>
                <c:pt idx="2898">
                  <c:v>276.5</c:v>
                </c:pt>
                <c:pt idx="2899">
                  <c:v>276.5</c:v>
                </c:pt>
                <c:pt idx="2900">
                  <c:v>276.5</c:v>
                </c:pt>
                <c:pt idx="2901">
                  <c:v>276.5</c:v>
                </c:pt>
                <c:pt idx="2902">
                  <c:v>276.5</c:v>
                </c:pt>
                <c:pt idx="2903">
                  <c:v>276.39999999999998</c:v>
                </c:pt>
                <c:pt idx="2904">
                  <c:v>276.39999999999998</c:v>
                </c:pt>
                <c:pt idx="2905">
                  <c:v>276.39999999999998</c:v>
                </c:pt>
                <c:pt idx="2906">
                  <c:v>276.39999999999998</c:v>
                </c:pt>
                <c:pt idx="2907">
                  <c:v>276.3</c:v>
                </c:pt>
                <c:pt idx="2908">
                  <c:v>276.3</c:v>
                </c:pt>
                <c:pt idx="2909">
                  <c:v>276.2</c:v>
                </c:pt>
                <c:pt idx="2910">
                  <c:v>276.2</c:v>
                </c:pt>
                <c:pt idx="2911">
                  <c:v>276.2</c:v>
                </c:pt>
                <c:pt idx="2912">
                  <c:v>276.2</c:v>
                </c:pt>
                <c:pt idx="2913">
                  <c:v>276.10000000000002</c:v>
                </c:pt>
                <c:pt idx="2914">
                  <c:v>276.10000000000002</c:v>
                </c:pt>
                <c:pt idx="2915">
                  <c:v>276.10000000000002</c:v>
                </c:pt>
                <c:pt idx="2916">
                  <c:v>276.10000000000002</c:v>
                </c:pt>
                <c:pt idx="2917">
                  <c:v>276.10000000000002</c:v>
                </c:pt>
                <c:pt idx="2918">
                  <c:v>276.10000000000002</c:v>
                </c:pt>
                <c:pt idx="2919">
                  <c:v>276</c:v>
                </c:pt>
                <c:pt idx="2920">
                  <c:v>276</c:v>
                </c:pt>
                <c:pt idx="2921">
                  <c:v>276</c:v>
                </c:pt>
                <c:pt idx="2922">
                  <c:v>275.89999999999998</c:v>
                </c:pt>
                <c:pt idx="2923">
                  <c:v>275.89999999999998</c:v>
                </c:pt>
                <c:pt idx="2924">
                  <c:v>275.8</c:v>
                </c:pt>
                <c:pt idx="2925">
                  <c:v>275.8</c:v>
                </c:pt>
                <c:pt idx="2926">
                  <c:v>275.8</c:v>
                </c:pt>
                <c:pt idx="2927">
                  <c:v>275.8</c:v>
                </c:pt>
                <c:pt idx="2928">
                  <c:v>275.8</c:v>
                </c:pt>
                <c:pt idx="2929">
                  <c:v>275.8</c:v>
                </c:pt>
                <c:pt idx="2930">
                  <c:v>275.7</c:v>
                </c:pt>
                <c:pt idx="2931">
                  <c:v>275.7</c:v>
                </c:pt>
                <c:pt idx="2932">
                  <c:v>275.7</c:v>
                </c:pt>
                <c:pt idx="2933">
                  <c:v>275.60000000000002</c:v>
                </c:pt>
                <c:pt idx="2934">
                  <c:v>275.60000000000002</c:v>
                </c:pt>
                <c:pt idx="2935">
                  <c:v>275.60000000000002</c:v>
                </c:pt>
                <c:pt idx="2936">
                  <c:v>275.60000000000002</c:v>
                </c:pt>
                <c:pt idx="2937">
                  <c:v>275.60000000000002</c:v>
                </c:pt>
                <c:pt idx="2938">
                  <c:v>275.39999999999998</c:v>
                </c:pt>
                <c:pt idx="2939">
                  <c:v>275.39999999999998</c:v>
                </c:pt>
                <c:pt idx="2940">
                  <c:v>275.39999999999998</c:v>
                </c:pt>
                <c:pt idx="2941">
                  <c:v>275.39999999999998</c:v>
                </c:pt>
                <c:pt idx="2942">
                  <c:v>275.39999999999998</c:v>
                </c:pt>
                <c:pt idx="2943">
                  <c:v>275.39999999999998</c:v>
                </c:pt>
                <c:pt idx="2944">
                  <c:v>275.3</c:v>
                </c:pt>
                <c:pt idx="2945">
                  <c:v>275.3</c:v>
                </c:pt>
                <c:pt idx="2946">
                  <c:v>275.3</c:v>
                </c:pt>
                <c:pt idx="2947">
                  <c:v>275.3</c:v>
                </c:pt>
                <c:pt idx="2948">
                  <c:v>275.3</c:v>
                </c:pt>
                <c:pt idx="2949">
                  <c:v>275.2</c:v>
                </c:pt>
                <c:pt idx="2950">
                  <c:v>275.10000000000002</c:v>
                </c:pt>
                <c:pt idx="2951">
                  <c:v>275.10000000000002</c:v>
                </c:pt>
                <c:pt idx="2952">
                  <c:v>275.10000000000002</c:v>
                </c:pt>
                <c:pt idx="2953">
                  <c:v>275.10000000000002</c:v>
                </c:pt>
                <c:pt idx="2954">
                  <c:v>275</c:v>
                </c:pt>
                <c:pt idx="2955">
                  <c:v>275</c:v>
                </c:pt>
                <c:pt idx="2956">
                  <c:v>275</c:v>
                </c:pt>
                <c:pt idx="2957">
                  <c:v>275</c:v>
                </c:pt>
                <c:pt idx="2958">
                  <c:v>275</c:v>
                </c:pt>
                <c:pt idx="2959">
                  <c:v>274.89999999999998</c:v>
                </c:pt>
                <c:pt idx="2960">
                  <c:v>275</c:v>
                </c:pt>
                <c:pt idx="2961">
                  <c:v>274.89999999999998</c:v>
                </c:pt>
                <c:pt idx="2962">
                  <c:v>274.8</c:v>
                </c:pt>
                <c:pt idx="2963">
                  <c:v>274.8</c:v>
                </c:pt>
                <c:pt idx="2964">
                  <c:v>274.7</c:v>
                </c:pt>
                <c:pt idx="2965">
                  <c:v>274.7</c:v>
                </c:pt>
                <c:pt idx="2966">
                  <c:v>274.7</c:v>
                </c:pt>
                <c:pt idx="2967">
                  <c:v>274.7</c:v>
                </c:pt>
                <c:pt idx="2968">
                  <c:v>274.7</c:v>
                </c:pt>
                <c:pt idx="2969">
                  <c:v>274.7</c:v>
                </c:pt>
                <c:pt idx="2970">
                  <c:v>274.7</c:v>
                </c:pt>
                <c:pt idx="2971">
                  <c:v>274.60000000000002</c:v>
                </c:pt>
                <c:pt idx="2972">
                  <c:v>274.5</c:v>
                </c:pt>
                <c:pt idx="2973">
                  <c:v>274.5</c:v>
                </c:pt>
                <c:pt idx="2974">
                  <c:v>274.5</c:v>
                </c:pt>
                <c:pt idx="2975">
                  <c:v>274.39999999999998</c:v>
                </c:pt>
                <c:pt idx="2976">
                  <c:v>274.5</c:v>
                </c:pt>
                <c:pt idx="2977">
                  <c:v>274.39999999999998</c:v>
                </c:pt>
                <c:pt idx="2978">
                  <c:v>274.39999999999998</c:v>
                </c:pt>
                <c:pt idx="2979">
                  <c:v>274.39999999999998</c:v>
                </c:pt>
                <c:pt idx="2980">
                  <c:v>274.39999999999998</c:v>
                </c:pt>
                <c:pt idx="2981">
                  <c:v>274.3</c:v>
                </c:pt>
                <c:pt idx="2982">
                  <c:v>274.3</c:v>
                </c:pt>
                <c:pt idx="2983">
                  <c:v>274.2</c:v>
                </c:pt>
                <c:pt idx="2984">
                  <c:v>274.2</c:v>
                </c:pt>
                <c:pt idx="2985">
                  <c:v>274.2</c:v>
                </c:pt>
                <c:pt idx="2986">
                  <c:v>274.2</c:v>
                </c:pt>
                <c:pt idx="2987">
                  <c:v>274.2</c:v>
                </c:pt>
                <c:pt idx="2988">
                  <c:v>274.10000000000002</c:v>
                </c:pt>
                <c:pt idx="2989">
                  <c:v>274.10000000000002</c:v>
                </c:pt>
                <c:pt idx="2990">
                  <c:v>274</c:v>
                </c:pt>
                <c:pt idx="2991">
                  <c:v>274</c:v>
                </c:pt>
                <c:pt idx="2992">
                  <c:v>274</c:v>
                </c:pt>
                <c:pt idx="2993">
                  <c:v>274</c:v>
                </c:pt>
                <c:pt idx="2994">
                  <c:v>273.89999999999998</c:v>
                </c:pt>
                <c:pt idx="2995">
                  <c:v>273.89999999999998</c:v>
                </c:pt>
                <c:pt idx="2996">
                  <c:v>273.89999999999998</c:v>
                </c:pt>
                <c:pt idx="2997">
                  <c:v>273.89999999999998</c:v>
                </c:pt>
                <c:pt idx="2998">
                  <c:v>273.8</c:v>
                </c:pt>
                <c:pt idx="2999">
                  <c:v>273.8</c:v>
                </c:pt>
                <c:pt idx="3000">
                  <c:v>273.8</c:v>
                </c:pt>
                <c:pt idx="3001">
                  <c:v>273.60000000000002</c:v>
                </c:pt>
                <c:pt idx="3002">
                  <c:v>273.60000000000002</c:v>
                </c:pt>
                <c:pt idx="3003">
                  <c:v>273.60000000000002</c:v>
                </c:pt>
                <c:pt idx="3004">
                  <c:v>273.60000000000002</c:v>
                </c:pt>
                <c:pt idx="3005">
                  <c:v>273.60000000000002</c:v>
                </c:pt>
                <c:pt idx="3006">
                  <c:v>273.60000000000002</c:v>
                </c:pt>
                <c:pt idx="3007">
                  <c:v>273.60000000000002</c:v>
                </c:pt>
                <c:pt idx="3008">
                  <c:v>273.60000000000002</c:v>
                </c:pt>
                <c:pt idx="3009">
                  <c:v>273.5</c:v>
                </c:pt>
                <c:pt idx="3010">
                  <c:v>273.5</c:v>
                </c:pt>
                <c:pt idx="3011">
                  <c:v>273.5</c:v>
                </c:pt>
                <c:pt idx="3012">
                  <c:v>273.5</c:v>
                </c:pt>
                <c:pt idx="3013">
                  <c:v>273.39999999999998</c:v>
                </c:pt>
                <c:pt idx="3014">
                  <c:v>273.39999999999998</c:v>
                </c:pt>
                <c:pt idx="3015">
                  <c:v>273.3</c:v>
                </c:pt>
                <c:pt idx="3016">
                  <c:v>273.3</c:v>
                </c:pt>
                <c:pt idx="3017">
                  <c:v>273.3</c:v>
                </c:pt>
                <c:pt idx="3018">
                  <c:v>273.3</c:v>
                </c:pt>
                <c:pt idx="3019">
                  <c:v>273.3</c:v>
                </c:pt>
                <c:pt idx="3020">
                  <c:v>273.3</c:v>
                </c:pt>
                <c:pt idx="3021">
                  <c:v>273.3</c:v>
                </c:pt>
                <c:pt idx="3022">
                  <c:v>273.3</c:v>
                </c:pt>
                <c:pt idx="3023">
                  <c:v>273.10000000000002</c:v>
                </c:pt>
                <c:pt idx="3024">
                  <c:v>273.10000000000002</c:v>
                </c:pt>
                <c:pt idx="3025">
                  <c:v>273.10000000000002</c:v>
                </c:pt>
                <c:pt idx="3026">
                  <c:v>273.2</c:v>
                </c:pt>
                <c:pt idx="3027">
                  <c:v>273.10000000000002</c:v>
                </c:pt>
                <c:pt idx="3028">
                  <c:v>273</c:v>
                </c:pt>
                <c:pt idx="3029">
                  <c:v>273</c:v>
                </c:pt>
                <c:pt idx="3030">
                  <c:v>273</c:v>
                </c:pt>
                <c:pt idx="3031">
                  <c:v>273</c:v>
                </c:pt>
                <c:pt idx="3032">
                  <c:v>273</c:v>
                </c:pt>
                <c:pt idx="3033">
                  <c:v>272.89999999999998</c:v>
                </c:pt>
                <c:pt idx="3034">
                  <c:v>273</c:v>
                </c:pt>
                <c:pt idx="3035">
                  <c:v>272.89999999999998</c:v>
                </c:pt>
                <c:pt idx="3036">
                  <c:v>272.8</c:v>
                </c:pt>
                <c:pt idx="3037">
                  <c:v>272.8</c:v>
                </c:pt>
                <c:pt idx="3038">
                  <c:v>272.8</c:v>
                </c:pt>
                <c:pt idx="3039">
                  <c:v>272.7</c:v>
                </c:pt>
                <c:pt idx="3040">
                  <c:v>272.7</c:v>
                </c:pt>
                <c:pt idx="3041">
                  <c:v>272.7</c:v>
                </c:pt>
                <c:pt idx="3042">
                  <c:v>272.7</c:v>
                </c:pt>
                <c:pt idx="3043">
                  <c:v>272.7</c:v>
                </c:pt>
                <c:pt idx="3044">
                  <c:v>272.7</c:v>
                </c:pt>
                <c:pt idx="3045">
                  <c:v>272.60000000000002</c:v>
                </c:pt>
                <c:pt idx="3046">
                  <c:v>272.60000000000002</c:v>
                </c:pt>
                <c:pt idx="3047">
                  <c:v>272.5</c:v>
                </c:pt>
                <c:pt idx="3048">
                  <c:v>272.5</c:v>
                </c:pt>
                <c:pt idx="3049">
                  <c:v>272.5</c:v>
                </c:pt>
                <c:pt idx="3050">
                  <c:v>272.5</c:v>
                </c:pt>
                <c:pt idx="3051">
                  <c:v>272.5</c:v>
                </c:pt>
                <c:pt idx="3052">
                  <c:v>272.5</c:v>
                </c:pt>
                <c:pt idx="3053">
                  <c:v>272.39999999999998</c:v>
                </c:pt>
                <c:pt idx="3054">
                  <c:v>272.39999999999998</c:v>
                </c:pt>
                <c:pt idx="3055">
                  <c:v>272.3</c:v>
                </c:pt>
                <c:pt idx="3056">
                  <c:v>272.39999999999998</c:v>
                </c:pt>
                <c:pt idx="3057">
                  <c:v>272.3</c:v>
                </c:pt>
                <c:pt idx="3058">
                  <c:v>272.3</c:v>
                </c:pt>
                <c:pt idx="3059">
                  <c:v>272.2</c:v>
                </c:pt>
                <c:pt idx="3060">
                  <c:v>272.2</c:v>
                </c:pt>
                <c:pt idx="3061">
                  <c:v>272.2</c:v>
                </c:pt>
                <c:pt idx="3062">
                  <c:v>272.2</c:v>
                </c:pt>
                <c:pt idx="3063">
                  <c:v>272.2</c:v>
                </c:pt>
                <c:pt idx="3064">
                  <c:v>272.2</c:v>
                </c:pt>
                <c:pt idx="3065">
                  <c:v>272.2</c:v>
                </c:pt>
                <c:pt idx="3066">
                  <c:v>272.10000000000002</c:v>
                </c:pt>
                <c:pt idx="3067">
                  <c:v>272.10000000000002</c:v>
                </c:pt>
                <c:pt idx="3068">
                  <c:v>272.10000000000002</c:v>
                </c:pt>
                <c:pt idx="3069">
                  <c:v>272</c:v>
                </c:pt>
                <c:pt idx="3070">
                  <c:v>271.89999999999998</c:v>
                </c:pt>
                <c:pt idx="3071">
                  <c:v>271.89999999999998</c:v>
                </c:pt>
                <c:pt idx="3072">
                  <c:v>271.89999999999998</c:v>
                </c:pt>
                <c:pt idx="3073">
                  <c:v>271.89999999999998</c:v>
                </c:pt>
                <c:pt idx="3074">
                  <c:v>271.89999999999998</c:v>
                </c:pt>
                <c:pt idx="3075">
                  <c:v>271.89999999999998</c:v>
                </c:pt>
                <c:pt idx="3076">
                  <c:v>271.89999999999998</c:v>
                </c:pt>
                <c:pt idx="3077">
                  <c:v>271.89999999999998</c:v>
                </c:pt>
                <c:pt idx="3078">
                  <c:v>271.89999999999998</c:v>
                </c:pt>
                <c:pt idx="3079">
                  <c:v>271.8</c:v>
                </c:pt>
                <c:pt idx="3080">
                  <c:v>271.8</c:v>
                </c:pt>
                <c:pt idx="3081">
                  <c:v>271.7</c:v>
                </c:pt>
                <c:pt idx="3082">
                  <c:v>271.7</c:v>
                </c:pt>
                <c:pt idx="3083">
                  <c:v>271.7</c:v>
                </c:pt>
                <c:pt idx="3084">
                  <c:v>271.7</c:v>
                </c:pt>
                <c:pt idx="3085">
                  <c:v>271.60000000000002</c:v>
                </c:pt>
                <c:pt idx="3086">
                  <c:v>271.60000000000002</c:v>
                </c:pt>
                <c:pt idx="3087">
                  <c:v>271.60000000000002</c:v>
                </c:pt>
                <c:pt idx="3088">
                  <c:v>271.5</c:v>
                </c:pt>
                <c:pt idx="3089">
                  <c:v>271.5</c:v>
                </c:pt>
                <c:pt idx="3090">
                  <c:v>271.5</c:v>
                </c:pt>
                <c:pt idx="3091">
                  <c:v>271.5</c:v>
                </c:pt>
                <c:pt idx="3092">
                  <c:v>271.5</c:v>
                </c:pt>
                <c:pt idx="3093">
                  <c:v>271.39999999999998</c:v>
                </c:pt>
                <c:pt idx="3094">
                  <c:v>271.39999999999998</c:v>
                </c:pt>
                <c:pt idx="3095">
                  <c:v>271.39999999999998</c:v>
                </c:pt>
                <c:pt idx="3096">
                  <c:v>271.3</c:v>
                </c:pt>
                <c:pt idx="3097">
                  <c:v>271.3</c:v>
                </c:pt>
                <c:pt idx="3098">
                  <c:v>271.3</c:v>
                </c:pt>
                <c:pt idx="3099">
                  <c:v>271.2</c:v>
                </c:pt>
                <c:pt idx="3100">
                  <c:v>271.2</c:v>
                </c:pt>
                <c:pt idx="3101">
                  <c:v>271.2</c:v>
                </c:pt>
                <c:pt idx="3102">
                  <c:v>271.2</c:v>
                </c:pt>
                <c:pt idx="3103">
                  <c:v>271.2</c:v>
                </c:pt>
                <c:pt idx="3104">
                  <c:v>271</c:v>
                </c:pt>
                <c:pt idx="3105">
                  <c:v>271</c:v>
                </c:pt>
                <c:pt idx="3106">
                  <c:v>271</c:v>
                </c:pt>
                <c:pt idx="3107">
                  <c:v>270.89999999999998</c:v>
                </c:pt>
                <c:pt idx="3108">
                  <c:v>271</c:v>
                </c:pt>
                <c:pt idx="3109">
                  <c:v>270.89999999999998</c:v>
                </c:pt>
                <c:pt idx="3110">
                  <c:v>270.89999999999998</c:v>
                </c:pt>
                <c:pt idx="3111">
                  <c:v>270.89999999999998</c:v>
                </c:pt>
                <c:pt idx="3112">
                  <c:v>270.89999999999998</c:v>
                </c:pt>
                <c:pt idx="3113">
                  <c:v>270.89999999999998</c:v>
                </c:pt>
                <c:pt idx="3114">
                  <c:v>270.8</c:v>
                </c:pt>
                <c:pt idx="3115">
                  <c:v>270.7</c:v>
                </c:pt>
                <c:pt idx="3116">
                  <c:v>270.7</c:v>
                </c:pt>
                <c:pt idx="3117">
                  <c:v>270.60000000000002</c:v>
                </c:pt>
                <c:pt idx="3118">
                  <c:v>270.60000000000002</c:v>
                </c:pt>
                <c:pt idx="3119">
                  <c:v>270.7</c:v>
                </c:pt>
                <c:pt idx="3120">
                  <c:v>270.7</c:v>
                </c:pt>
                <c:pt idx="3121">
                  <c:v>270.60000000000002</c:v>
                </c:pt>
                <c:pt idx="3122">
                  <c:v>270.5</c:v>
                </c:pt>
                <c:pt idx="3123">
                  <c:v>270.5</c:v>
                </c:pt>
                <c:pt idx="3124">
                  <c:v>270.5</c:v>
                </c:pt>
                <c:pt idx="3125">
                  <c:v>270.39999999999998</c:v>
                </c:pt>
                <c:pt idx="3126">
                  <c:v>270.39999999999998</c:v>
                </c:pt>
                <c:pt idx="3127">
                  <c:v>270.39999999999998</c:v>
                </c:pt>
                <c:pt idx="3128">
                  <c:v>270.3</c:v>
                </c:pt>
                <c:pt idx="3129">
                  <c:v>270.3</c:v>
                </c:pt>
                <c:pt idx="3130">
                  <c:v>270.2</c:v>
                </c:pt>
                <c:pt idx="3131">
                  <c:v>270.2</c:v>
                </c:pt>
                <c:pt idx="3132">
                  <c:v>270.2</c:v>
                </c:pt>
                <c:pt idx="3133">
                  <c:v>270.10000000000002</c:v>
                </c:pt>
                <c:pt idx="3134">
                  <c:v>270.10000000000002</c:v>
                </c:pt>
                <c:pt idx="3135">
                  <c:v>270.10000000000002</c:v>
                </c:pt>
                <c:pt idx="3136">
                  <c:v>270.10000000000002</c:v>
                </c:pt>
                <c:pt idx="3137">
                  <c:v>270</c:v>
                </c:pt>
                <c:pt idx="3138">
                  <c:v>270</c:v>
                </c:pt>
                <c:pt idx="3139">
                  <c:v>270</c:v>
                </c:pt>
                <c:pt idx="3140">
                  <c:v>269.89999999999998</c:v>
                </c:pt>
                <c:pt idx="3141">
                  <c:v>269.89999999999998</c:v>
                </c:pt>
                <c:pt idx="3142">
                  <c:v>269.89999999999998</c:v>
                </c:pt>
                <c:pt idx="3143">
                  <c:v>269.8</c:v>
                </c:pt>
                <c:pt idx="3144">
                  <c:v>269.8</c:v>
                </c:pt>
                <c:pt idx="3145">
                  <c:v>269.8</c:v>
                </c:pt>
                <c:pt idx="3146">
                  <c:v>269.8</c:v>
                </c:pt>
                <c:pt idx="3147">
                  <c:v>269.7</c:v>
                </c:pt>
                <c:pt idx="3148">
                  <c:v>269.60000000000002</c:v>
                </c:pt>
                <c:pt idx="3149">
                  <c:v>269.7</c:v>
                </c:pt>
                <c:pt idx="3150">
                  <c:v>269.60000000000002</c:v>
                </c:pt>
                <c:pt idx="3151">
                  <c:v>269.60000000000002</c:v>
                </c:pt>
                <c:pt idx="3152">
                  <c:v>269.5</c:v>
                </c:pt>
                <c:pt idx="3153">
                  <c:v>269.5</c:v>
                </c:pt>
                <c:pt idx="3154">
                  <c:v>269.5</c:v>
                </c:pt>
                <c:pt idx="3155">
                  <c:v>269.5</c:v>
                </c:pt>
                <c:pt idx="3156">
                  <c:v>269.5</c:v>
                </c:pt>
                <c:pt idx="3157">
                  <c:v>269.39999999999998</c:v>
                </c:pt>
                <c:pt idx="3158">
                  <c:v>269.39999999999998</c:v>
                </c:pt>
                <c:pt idx="3159">
                  <c:v>269.3</c:v>
                </c:pt>
                <c:pt idx="3160">
                  <c:v>269.3</c:v>
                </c:pt>
                <c:pt idx="3161">
                  <c:v>269.2</c:v>
                </c:pt>
                <c:pt idx="3162">
                  <c:v>269.2</c:v>
                </c:pt>
                <c:pt idx="3163">
                  <c:v>269.2</c:v>
                </c:pt>
                <c:pt idx="3164">
                  <c:v>269.2</c:v>
                </c:pt>
                <c:pt idx="3165">
                  <c:v>269.2</c:v>
                </c:pt>
                <c:pt idx="3166">
                  <c:v>269.10000000000002</c:v>
                </c:pt>
                <c:pt idx="3167">
                  <c:v>269</c:v>
                </c:pt>
                <c:pt idx="3168">
                  <c:v>269.10000000000002</c:v>
                </c:pt>
                <c:pt idx="3169">
                  <c:v>269</c:v>
                </c:pt>
                <c:pt idx="3170">
                  <c:v>268.89999999999998</c:v>
                </c:pt>
                <c:pt idx="3171">
                  <c:v>268.89999999999998</c:v>
                </c:pt>
                <c:pt idx="3172">
                  <c:v>268.89999999999998</c:v>
                </c:pt>
                <c:pt idx="3173">
                  <c:v>268.8</c:v>
                </c:pt>
                <c:pt idx="3174">
                  <c:v>268.89999999999998</c:v>
                </c:pt>
                <c:pt idx="3175">
                  <c:v>268.89999999999998</c:v>
                </c:pt>
                <c:pt idx="3176">
                  <c:v>268.8</c:v>
                </c:pt>
                <c:pt idx="3177">
                  <c:v>268.8</c:v>
                </c:pt>
                <c:pt idx="3178">
                  <c:v>268.8</c:v>
                </c:pt>
                <c:pt idx="3179">
                  <c:v>268.7</c:v>
                </c:pt>
                <c:pt idx="3180">
                  <c:v>268.7</c:v>
                </c:pt>
                <c:pt idx="3181">
                  <c:v>268.60000000000002</c:v>
                </c:pt>
                <c:pt idx="3182">
                  <c:v>268.60000000000002</c:v>
                </c:pt>
                <c:pt idx="3183">
                  <c:v>268.60000000000002</c:v>
                </c:pt>
                <c:pt idx="3184">
                  <c:v>268.5</c:v>
                </c:pt>
                <c:pt idx="3185">
                  <c:v>268.5</c:v>
                </c:pt>
                <c:pt idx="3186">
                  <c:v>268.39999999999998</c:v>
                </c:pt>
                <c:pt idx="3187">
                  <c:v>268.39999999999998</c:v>
                </c:pt>
                <c:pt idx="3188">
                  <c:v>268.39999999999998</c:v>
                </c:pt>
                <c:pt idx="3189">
                  <c:v>268.39999999999998</c:v>
                </c:pt>
                <c:pt idx="3190">
                  <c:v>268.3</c:v>
                </c:pt>
                <c:pt idx="3191">
                  <c:v>268.3</c:v>
                </c:pt>
                <c:pt idx="3192">
                  <c:v>268.2</c:v>
                </c:pt>
                <c:pt idx="3193">
                  <c:v>268.3</c:v>
                </c:pt>
                <c:pt idx="3194">
                  <c:v>268.2</c:v>
                </c:pt>
                <c:pt idx="3195">
                  <c:v>268.10000000000002</c:v>
                </c:pt>
                <c:pt idx="3196">
                  <c:v>268.10000000000002</c:v>
                </c:pt>
                <c:pt idx="3197">
                  <c:v>268.10000000000002</c:v>
                </c:pt>
                <c:pt idx="3198">
                  <c:v>268.10000000000002</c:v>
                </c:pt>
                <c:pt idx="3199">
                  <c:v>268.10000000000002</c:v>
                </c:pt>
                <c:pt idx="3200">
                  <c:v>268.10000000000002</c:v>
                </c:pt>
                <c:pt idx="3201">
                  <c:v>268</c:v>
                </c:pt>
                <c:pt idx="3202">
                  <c:v>268</c:v>
                </c:pt>
                <c:pt idx="3203">
                  <c:v>267.89999999999998</c:v>
                </c:pt>
                <c:pt idx="3204">
                  <c:v>267.89999999999998</c:v>
                </c:pt>
                <c:pt idx="3205">
                  <c:v>267.89999999999998</c:v>
                </c:pt>
                <c:pt idx="3206">
                  <c:v>268</c:v>
                </c:pt>
                <c:pt idx="3207">
                  <c:v>267.8</c:v>
                </c:pt>
                <c:pt idx="3208">
                  <c:v>267.8</c:v>
                </c:pt>
                <c:pt idx="3209">
                  <c:v>267.8</c:v>
                </c:pt>
                <c:pt idx="3210">
                  <c:v>267.8</c:v>
                </c:pt>
                <c:pt idx="3211">
                  <c:v>267.7</c:v>
                </c:pt>
                <c:pt idx="3212">
                  <c:v>267.7</c:v>
                </c:pt>
                <c:pt idx="3213">
                  <c:v>267.60000000000002</c:v>
                </c:pt>
                <c:pt idx="3214">
                  <c:v>267.60000000000002</c:v>
                </c:pt>
                <c:pt idx="3215">
                  <c:v>267.60000000000002</c:v>
                </c:pt>
                <c:pt idx="3216">
                  <c:v>267.5</c:v>
                </c:pt>
                <c:pt idx="3217">
                  <c:v>267.5</c:v>
                </c:pt>
                <c:pt idx="3218">
                  <c:v>267.5</c:v>
                </c:pt>
                <c:pt idx="3219">
                  <c:v>267.5</c:v>
                </c:pt>
                <c:pt idx="3220">
                  <c:v>267.39999999999998</c:v>
                </c:pt>
                <c:pt idx="3221">
                  <c:v>267.39999999999998</c:v>
                </c:pt>
                <c:pt idx="3222">
                  <c:v>267.39999999999998</c:v>
                </c:pt>
                <c:pt idx="3223">
                  <c:v>267.39999999999998</c:v>
                </c:pt>
                <c:pt idx="3224">
                  <c:v>267.3</c:v>
                </c:pt>
                <c:pt idx="3225">
                  <c:v>267.3</c:v>
                </c:pt>
                <c:pt idx="3226">
                  <c:v>267.3</c:v>
                </c:pt>
                <c:pt idx="3227">
                  <c:v>267.2</c:v>
                </c:pt>
                <c:pt idx="3228">
                  <c:v>267.2</c:v>
                </c:pt>
                <c:pt idx="3229">
                  <c:v>267.2</c:v>
                </c:pt>
                <c:pt idx="3230">
                  <c:v>267.2</c:v>
                </c:pt>
                <c:pt idx="3231">
                  <c:v>267</c:v>
                </c:pt>
                <c:pt idx="3232">
                  <c:v>267</c:v>
                </c:pt>
                <c:pt idx="3233">
                  <c:v>267</c:v>
                </c:pt>
                <c:pt idx="3234">
                  <c:v>267</c:v>
                </c:pt>
                <c:pt idx="3235">
                  <c:v>267</c:v>
                </c:pt>
                <c:pt idx="3236">
                  <c:v>267</c:v>
                </c:pt>
                <c:pt idx="3237">
                  <c:v>266.89999999999998</c:v>
                </c:pt>
                <c:pt idx="3238">
                  <c:v>266.89999999999998</c:v>
                </c:pt>
                <c:pt idx="3239">
                  <c:v>266.89999999999998</c:v>
                </c:pt>
                <c:pt idx="3240">
                  <c:v>266.8</c:v>
                </c:pt>
                <c:pt idx="3241">
                  <c:v>266.8</c:v>
                </c:pt>
                <c:pt idx="3242">
                  <c:v>266.8</c:v>
                </c:pt>
                <c:pt idx="3243">
                  <c:v>266.7</c:v>
                </c:pt>
                <c:pt idx="3244">
                  <c:v>266.7</c:v>
                </c:pt>
                <c:pt idx="3245">
                  <c:v>266.7</c:v>
                </c:pt>
                <c:pt idx="3246">
                  <c:v>266.7</c:v>
                </c:pt>
                <c:pt idx="3247">
                  <c:v>266.7</c:v>
                </c:pt>
                <c:pt idx="3248">
                  <c:v>266.60000000000002</c:v>
                </c:pt>
                <c:pt idx="3249">
                  <c:v>266.60000000000002</c:v>
                </c:pt>
                <c:pt idx="3250">
                  <c:v>266.60000000000002</c:v>
                </c:pt>
                <c:pt idx="3251">
                  <c:v>266.60000000000002</c:v>
                </c:pt>
                <c:pt idx="3252">
                  <c:v>266.60000000000002</c:v>
                </c:pt>
                <c:pt idx="3253">
                  <c:v>266.5</c:v>
                </c:pt>
                <c:pt idx="3254">
                  <c:v>266.39999999999998</c:v>
                </c:pt>
                <c:pt idx="3255">
                  <c:v>266.39999999999998</c:v>
                </c:pt>
                <c:pt idx="3256">
                  <c:v>266.39999999999998</c:v>
                </c:pt>
                <c:pt idx="3257">
                  <c:v>266.3</c:v>
                </c:pt>
                <c:pt idx="3258">
                  <c:v>266.3</c:v>
                </c:pt>
                <c:pt idx="3259">
                  <c:v>266.3</c:v>
                </c:pt>
                <c:pt idx="3260">
                  <c:v>266.3</c:v>
                </c:pt>
                <c:pt idx="3261">
                  <c:v>266.2</c:v>
                </c:pt>
                <c:pt idx="3262">
                  <c:v>266.2</c:v>
                </c:pt>
                <c:pt idx="3263">
                  <c:v>266.10000000000002</c:v>
                </c:pt>
                <c:pt idx="3264">
                  <c:v>266.10000000000002</c:v>
                </c:pt>
                <c:pt idx="3265">
                  <c:v>266.10000000000002</c:v>
                </c:pt>
                <c:pt idx="3266">
                  <c:v>266.10000000000002</c:v>
                </c:pt>
                <c:pt idx="3267">
                  <c:v>266.10000000000002</c:v>
                </c:pt>
                <c:pt idx="3268">
                  <c:v>266</c:v>
                </c:pt>
                <c:pt idx="3269">
                  <c:v>266</c:v>
                </c:pt>
                <c:pt idx="3270">
                  <c:v>266</c:v>
                </c:pt>
                <c:pt idx="3271">
                  <c:v>265.89999999999998</c:v>
                </c:pt>
                <c:pt idx="3272">
                  <c:v>265.8</c:v>
                </c:pt>
                <c:pt idx="3273">
                  <c:v>265.8</c:v>
                </c:pt>
                <c:pt idx="3274">
                  <c:v>265.8</c:v>
                </c:pt>
                <c:pt idx="3275">
                  <c:v>265.8</c:v>
                </c:pt>
                <c:pt idx="3276">
                  <c:v>265.7</c:v>
                </c:pt>
                <c:pt idx="3277">
                  <c:v>265.7</c:v>
                </c:pt>
                <c:pt idx="3278">
                  <c:v>265.7</c:v>
                </c:pt>
                <c:pt idx="3279">
                  <c:v>265.7</c:v>
                </c:pt>
                <c:pt idx="3280">
                  <c:v>265.7</c:v>
                </c:pt>
                <c:pt idx="3281">
                  <c:v>265.60000000000002</c:v>
                </c:pt>
                <c:pt idx="3282">
                  <c:v>265.60000000000002</c:v>
                </c:pt>
                <c:pt idx="3283">
                  <c:v>265.60000000000002</c:v>
                </c:pt>
                <c:pt idx="3284">
                  <c:v>265.5</c:v>
                </c:pt>
                <c:pt idx="3285">
                  <c:v>265.5</c:v>
                </c:pt>
                <c:pt idx="3286">
                  <c:v>265.3</c:v>
                </c:pt>
                <c:pt idx="3287">
                  <c:v>265.3</c:v>
                </c:pt>
                <c:pt idx="3288">
                  <c:v>265.3</c:v>
                </c:pt>
                <c:pt idx="3289">
                  <c:v>265.3</c:v>
                </c:pt>
                <c:pt idx="3290">
                  <c:v>265.2</c:v>
                </c:pt>
                <c:pt idx="3291">
                  <c:v>265.2</c:v>
                </c:pt>
                <c:pt idx="3292">
                  <c:v>265.2</c:v>
                </c:pt>
                <c:pt idx="3293">
                  <c:v>265.2</c:v>
                </c:pt>
                <c:pt idx="3294">
                  <c:v>265.10000000000002</c:v>
                </c:pt>
                <c:pt idx="3295">
                  <c:v>265.10000000000002</c:v>
                </c:pt>
                <c:pt idx="3296">
                  <c:v>265</c:v>
                </c:pt>
                <c:pt idx="3297">
                  <c:v>265</c:v>
                </c:pt>
                <c:pt idx="3298">
                  <c:v>265</c:v>
                </c:pt>
                <c:pt idx="3299">
                  <c:v>265</c:v>
                </c:pt>
                <c:pt idx="3300">
                  <c:v>265</c:v>
                </c:pt>
                <c:pt idx="3301">
                  <c:v>264.89999999999998</c:v>
                </c:pt>
                <c:pt idx="3302">
                  <c:v>264.89999999999998</c:v>
                </c:pt>
                <c:pt idx="3303">
                  <c:v>264.89999999999998</c:v>
                </c:pt>
                <c:pt idx="3304">
                  <c:v>264.89999999999998</c:v>
                </c:pt>
                <c:pt idx="3305">
                  <c:v>264.8</c:v>
                </c:pt>
                <c:pt idx="3306">
                  <c:v>264.7</c:v>
                </c:pt>
                <c:pt idx="3307">
                  <c:v>264.7</c:v>
                </c:pt>
                <c:pt idx="3308">
                  <c:v>264.7</c:v>
                </c:pt>
                <c:pt idx="3309">
                  <c:v>264.60000000000002</c:v>
                </c:pt>
                <c:pt idx="3310">
                  <c:v>264.60000000000002</c:v>
                </c:pt>
                <c:pt idx="3311">
                  <c:v>264.60000000000002</c:v>
                </c:pt>
                <c:pt idx="3312">
                  <c:v>264.60000000000002</c:v>
                </c:pt>
                <c:pt idx="3313">
                  <c:v>264.60000000000002</c:v>
                </c:pt>
                <c:pt idx="3314">
                  <c:v>264.5</c:v>
                </c:pt>
                <c:pt idx="3315">
                  <c:v>264.39999999999998</c:v>
                </c:pt>
                <c:pt idx="3316">
                  <c:v>264.39999999999998</c:v>
                </c:pt>
                <c:pt idx="3317">
                  <c:v>264.39999999999998</c:v>
                </c:pt>
                <c:pt idx="3318">
                  <c:v>264.3</c:v>
                </c:pt>
                <c:pt idx="3319">
                  <c:v>264.3</c:v>
                </c:pt>
                <c:pt idx="3320">
                  <c:v>264.3</c:v>
                </c:pt>
                <c:pt idx="3321">
                  <c:v>264.3</c:v>
                </c:pt>
                <c:pt idx="3322">
                  <c:v>264.3</c:v>
                </c:pt>
                <c:pt idx="3323">
                  <c:v>264.2</c:v>
                </c:pt>
                <c:pt idx="3324">
                  <c:v>264.10000000000002</c:v>
                </c:pt>
                <c:pt idx="3325">
                  <c:v>264.2</c:v>
                </c:pt>
                <c:pt idx="3326">
                  <c:v>264.10000000000002</c:v>
                </c:pt>
                <c:pt idx="3327">
                  <c:v>264.10000000000002</c:v>
                </c:pt>
                <c:pt idx="3328">
                  <c:v>264.10000000000002</c:v>
                </c:pt>
                <c:pt idx="3329">
                  <c:v>264</c:v>
                </c:pt>
                <c:pt idx="3330">
                  <c:v>264</c:v>
                </c:pt>
                <c:pt idx="3331">
                  <c:v>263.89999999999998</c:v>
                </c:pt>
                <c:pt idx="3332">
                  <c:v>263.89999999999998</c:v>
                </c:pt>
                <c:pt idx="3333">
                  <c:v>263.89999999999998</c:v>
                </c:pt>
                <c:pt idx="3334">
                  <c:v>263.8</c:v>
                </c:pt>
                <c:pt idx="3335">
                  <c:v>263.89999999999998</c:v>
                </c:pt>
                <c:pt idx="3336">
                  <c:v>263.8</c:v>
                </c:pt>
                <c:pt idx="3337">
                  <c:v>263.7</c:v>
                </c:pt>
                <c:pt idx="3338">
                  <c:v>263.8</c:v>
                </c:pt>
                <c:pt idx="3339">
                  <c:v>263.7</c:v>
                </c:pt>
                <c:pt idx="3340">
                  <c:v>263.7</c:v>
                </c:pt>
                <c:pt idx="3341">
                  <c:v>263.60000000000002</c:v>
                </c:pt>
                <c:pt idx="3342">
                  <c:v>263.60000000000002</c:v>
                </c:pt>
                <c:pt idx="3343">
                  <c:v>263.5</c:v>
                </c:pt>
                <c:pt idx="3344">
                  <c:v>263.5</c:v>
                </c:pt>
                <c:pt idx="3345">
                  <c:v>263.5</c:v>
                </c:pt>
                <c:pt idx="3346">
                  <c:v>263.5</c:v>
                </c:pt>
                <c:pt idx="3347">
                  <c:v>263.5</c:v>
                </c:pt>
                <c:pt idx="3348">
                  <c:v>263.39999999999998</c:v>
                </c:pt>
                <c:pt idx="3349">
                  <c:v>263.39999999999998</c:v>
                </c:pt>
                <c:pt idx="3350">
                  <c:v>263.3</c:v>
                </c:pt>
                <c:pt idx="3351">
                  <c:v>263.3</c:v>
                </c:pt>
                <c:pt idx="3352">
                  <c:v>263.3</c:v>
                </c:pt>
                <c:pt idx="3353">
                  <c:v>263.2</c:v>
                </c:pt>
                <c:pt idx="3354">
                  <c:v>263.2</c:v>
                </c:pt>
                <c:pt idx="3355">
                  <c:v>263.2</c:v>
                </c:pt>
                <c:pt idx="3356">
                  <c:v>263.2</c:v>
                </c:pt>
                <c:pt idx="3357">
                  <c:v>263.2</c:v>
                </c:pt>
                <c:pt idx="3358">
                  <c:v>263.10000000000002</c:v>
                </c:pt>
                <c:pt idx="3359">
                  <c:v>263.10000000000002</c:v>
                </c:pt>
                <c:pt idx="3360">
                  <c:v>263.10000000000002</c:v>
                </c:pt>
                <c:pt idx="3361">
                  <c:v>263</c:v>
                </c:pt>
                <c:pt idx="3362">
                  <c:v>263</c:v>
                </c:pt>
                <c:pt idx="3363">
                  <c:v>262.89999999999998</c:v>
                </c:pt>
                <c:pt idx="3364">
                  <c:v>262.8</c:v>
                </c:pt>
                <c:pt idx="3365">
                  <c:v>262.8</c:v>
                </c:pt>
                <c:pt idx="3366">
                  <c:v>262.8</c:v>
                </c:pt>
                <c:pt idx="3367">
                  <c:v>262.8</c:v>
                </c:pt>
                <c:pt idx="3368">
                  <c:v>262.7</c:v>
                </c:pt>
                <c:pt idx="3369">
                  <c:v>262.8</c:v>
                </c:pt>
                <c:pt idx="3370">
                  <c:v>262.7</c:v>
                </c:pt>
                <c:pt idx="3371">
                  <c:v>262.7</c:v>
                </c:pt>
                <c:pt idx="3372">
                  <c:v>262.60000000000002</c:v>
                </c:pt>
                <c:pt idx="3373">
                  <c:v>262.5</c:v>
                </c:pt>
                <c:pt idx="3374">
                  <c:v>262.60000000000002</c:v>
                </c:pt>
                <c:pt idx="3375">
                  <c:v>262.5</c:v>
                </c:pt>
                <c:pt idx="3376">
                  <c:v>262.5</c:v>
                </c:pt>
                <c:pt idx="3377">
                  <c:v>262.5</c:v>
                </c:pt>
                <c:pt idx="3378">
                  <c:v>262.5</c:v>
                </c:pt>
                <c:pt idx="3379">
                  <c:v>262.5</c:v>
                </c:pt>
                <c:pt idx="3380">
                  <c:v>262.3</c:v>
                </c:pt>
                <c:pt idx="3381">
                  <c:v>262.3</c:v>
                </c:pt>
                <c:pt idx="3382">
                  <c:v>262.3</c:v>
                </c:pt>
                <c:pt idx="3383">
                  <c:v>262.3</c:v>
                </c:pt>
                <c:pt idx="3384">
                  <c:v>262.3</c:v>
                </c:pt>
                <c:pt idx="3385">
                  <c:v>262.2</c:v>
                </c:pt>
                <c:pt idx="3386">
                  <c:v>262.2</c:v>
                </c:pt>
                <c:pt idx="3387">
                  <c:v>262.10000000000002</c:v>
                </c:pt>
                <c:pt idx="3388">
                  <c:v>262.10000000000002</c:v>
                </c:pt>
                <c:pt idx="3389">
                  <c:v>262.10000000000002</c:v>
                </c:pt>
                <c:pt idx="3390">
                  <c:v>262.10000000000002</c:v>
                </c:pt>
                <c:pt idx="3391">
                  <c:v>262.10000000000002</c:v>
                </c:pt>
                <c:pt idx="3392">
                  <c:v>262</c:v>
                </c:pt>
                <c:pt idx="3393">
                  <c:v>262</c:v>
                </c:pt>
                <c:pt idx="3394">
                  <c:v>262</c:v>
                </c:pt>
                <c:pt idx="3395">
                  <c:v>262</c:v>
                </c:pt>
                <c:pt idx="3396">
                  <c:v>261.89999999999998</c:v>
                </c:pt>
                <c:pt idx="3397">
                  <c:v>261.89999999999998</c:v>
                </c:pt>
                <c:pt idx="3398">
                  <c:v>261.8</c:v>
                </c:pt>
                <c:pt idx="3399">
                  <c:v>261.8</c:v>
                </c:pt>
                <c:pt idx="3400">
                  <c:v>261.89999999999998</c:v>
                </c:pt>
                <c:pt idx="3401">
                  <c:v>261.8</c:v>
                </c:pt>
                <c:pt idx="3402">
                  <c:v>261.8</c:v>
                </c:pt>
                <c:pt idx="3403">
                  <c:v>261.8</c:v>
                </c:pt>
                <c:pt idx="3404">
                  <c:v>261.7</c:v>
                </c:pt>
                <c:pt idx="3405">
                  <c:v>261.7</c:v>
                </c:pt>
                <c:pt idx="3406">
                  <c:v>261.7</c:v>
                </c:pt>
                <c:pt idx="3407">
                  <c:v>261.7</c:v>
                </c:pt>
                <c:pt idx="3408">
                  <c:v>261.7</c:v>
                </c:pt>
                <c:pt idx="3409">
                  <c:v>261.5</c:v>
                </c:pt>
                <c:pt idx="3410">
                  <c:v>261.60000000000002</c:v>
                </c:pt>
                <c:pt idx="3411">
                  <c:v>261.5</c:v>
                </c:pt>
                <c:pt idx="3412">
                  <c:v>261.5</c:v>
                </c:pt>
                <c:pt idx="3413">
                  <c:v>261.5</c:v>
                </c:pt>
                <c:pt idx="3414">
                  <c:v>261.39999999999998</c:v>
                </c:pt>
                <c:pt idx="3415">
                  <c:v>261.39999999999998</c:v>
                </c:pt>
                <c:pt idx="3416">
                  <c:v>261.39999999999998</c:v>
                </c:pt>
                <c:pt idx="3417">
                  <c:v>261.39999999999998</c:v>
                </c:pt>
                <c:pt idx="3418">
                  <c:v>261.39999999999998</c:v>
                </c:pt>
                <c:pt idx="3419">
                  <c:v>261.39999999999998</c:v>
                </c:pt>
                <c:pt idx="3420">
                  <c:v>261.39999999999998</c:v>
                </c:pt>
                <c:pt idx="3421">
                  <c:v>261.39999999999998</c:v>
                </c:pt>
                <c:pt idx="3422">
                  <c:v>261.39999999999998</c:v>
                </c:pt>
                <c:pt idx="3423">
                  <c:v>261.39999999999998</c:v>
                </c:pt>
                <c:pt idx="3424">
                  <c:v>261.3</c:v>
                </c:pt>
                <c:pt idx="3425">
                  <c:v>261.39999999999998</c:v>
                </c:pt>
                <c:pt idx="3426">
                  <c:v>261.3</c:v>
                </c:pt>
                <c:pt idx="3427">
                  <c:v>261.39999999999998</c:v>
                </c:pt>
                <c:pt idx="3428">
                  <c:v>261.2</c:v>
                </c:pt>
                <c:pt idx="3429">
                  <c:v>261.2</c:v>
                </c:pt>
                <c:pt idx="3430">
                  <c:v>261.2</c:v>
                </c:pt>
                <c:pt idx="3431">
                  <c:v>261.10000000000002</c:v>
                </c:pt>
                <c:pt idx="3432">
                  <c:v>261.10000000000002</c:v>
                </c:pt>
                <c:pt idx="3433">
                  <c:v>261.10000000000002</c:v>
                </c:pt>
                <c:pt idx="3434">
                  <c:v>261.10000000000002</c:v>
                </c:pt>
                <c:pt idx="3435">
                  <c:v>261.10000000000002</c:v>
                </c:pt>
                <c:pt idx="3436">
                  <c:v>261</c:v>
                </c:pt>
                <c:pt idx="3437">
                  <c:v>260.89999999999998</c:v>
                </c:pt>
                <c:pt idx="3438">
                  <c:v>260.89999999999998</c:v>
                </c:pt>
                <c:pt idx="3439">
                  <c:v>260.89999999999998</c:v>
                </c:pt>
                <c:pt idx="3440">
                  <c:v>260.8</c:v>
                </c:pt>
                <c:pt idx="3441">
                  <c:v>260.8</c:v>
                </c:pt>
                <c:pt idx="3442">
                  <c:v>260.8</c:v>
                </c:pt>
                <c:pt idx="3443">
                  <c:v>260.8</c:v>
                </c:pt>
                <c:pt idx="3444">
                  <c:v>260.8</c:v>
                </c:pt>
                <c:pt idx="3445">
                  <c:v>260.60000000000002</c:v>
                </c:pt>
                <c:pt idx="3446">
                  <c:v>260.7</c:v>
                </c:pt>
                <c:pt idx="3447">
                  <c:v>260.60000000000002</c:v>
                </c:pt>
                <c:pt idx="3448">
                  <c:v>260.60000000000002</c:v>
                </c:pt>
                <c:pt idx="3449">
                  <c:v>260.5</c:v>
                </c:pt>
                <c:pt idx="3450">
                  <c:v>260.39999999999998</c:v>
                </c:pt>
                <c:pt idx="3451">
                  <c:v>260.39999999999998</c:v>
                </c:pt>
                <c:pt idx="3452">
                  <c:v>260.39999999999998</c:v>
                </c:pt>
                <c:pt idx="3453">
                  <c:v>260.39999999999998</c:v>
                </c:pt>
                <c:pt idx="3454">
                  <c:v>260.39999999999998</c:v>
                </c:pt>
                <c:pt idx="3455">
                  <c:v>260.39999999999998</c:v>
                </c:pt>
                <c:pt idx="3456">
                  <c:v>260.3</c:v>
                </c:pt>
                <c:pt idx="3457">
                  <c:v>260.3</c:v>
                </c:pt>
                <c:pt idx="3458">
                  <c:v>260.3</c:v>
                </c:pt>
                <c:pt idx="3459">
                  <c:v>260.3</c:v>
                </c:pt>
                <c:pt idx="3460">
                  <c:v>260.10000000000002</c:v>
                </c:pt>
                <c:pt idx="3461">
                  <c:v>260.2</c:v>
                </c:pt>
                <c:pt idx="3462">
                  <c:v>260.10000000000002</c:v>
                </c:pt>
                <c:pt idx="3463">
                  <c:v>260.10000000000002</c:v>
                </c:pt>
                <c:pt idx="3464">
                  <c:v>260</c:v>
                </c:pt>
                <c:pt idx="3465">
                  <c:v>260</c:v>
                </c:pt>
                <c:pt idx="3466">
                  <c:v>260</c:v>
                </c:pt>
                <c:pt idx="3467">
                  <c:v>260</c:v>
                </c:pt>
                <c:pt idx="3468">
                  <c:v>260</c:v>
                </c:pt>
                <c:pt idx="3469">
                  <c:v>259.89999999999998</c:v>
                </c:pt>
                <c:pt idx="3470">
                  <c:v>259.8</c:v>
                </c:pt>
                <c:pt idx="3471">
                  <c:v>259.8</c:v>
                </c:pt>
                <c:pt idx="3472">
                  <c:v>259.8</c:v>
                </c:pt>
                <c:pt idx="3473">
                  <c:v>259.7</c:v>
                </c:pt>
                <c:pt idx="3474">
                  <c:v>259.7</c:v>
                </c:pt>
                <c:pt idx="3475">
                  <c:v>259.7</c:v>
                </c:pt>
                <c:pt idx="3476">
                  <c:v>259.7</c:v>
                </c:pt>
                <c:pt idx="3477">
                  <c:v>259.7</c:v>
                </c:pt>
                <c:pt idx="3478">
                  <c:v>259.7</c:v>
                </c:pt>
                <c:pt idx="3479">
                  <c:v>259.60000000000002</c:v>
                </c:pt>
                <c:pt idx="3480">
                  <c:v>259.60000000000002</c:v>
                </c:pt>
                <c:pt idx="3481">
                  <c:v>259.5</c:v>
                </c:pt>
                <c:pt idx="3482">
                  <c:v>259.5</c:v>
                </c:pt>
                <c:pt idx="3483">
                  <c:v>259.5</c:v>
                </c:pt>
                <c:pt idx="3484">
                  <c:v>259.5</c:v>
                </c:pt>
                <c:pt idx="3485">
                  <c:v>259.39999999999998</c:v>
                </c:pt>
                <c:pt idx="3486">
                  <c:v>259.5</c:v>
                </c:pt>
                <c:pt idx="3487">
                  <c:v>259.39999999999998</c:v>
                </c:pt>
                <c:pt idx="3488">
                  <c:v>259.39999999999998</c:v>
                </c:pt>
                <c:pt idx="3489">
                  <c:v>259.39999999999998</c:v>
                </c:pt>
                <c:pt idx="3490">
                  <c:v>259.3</c:v>
                </c:pt>
                <c:pt idx="3491">
                  <c:v>259.2</c:v>
                </c:pt>
                <c:pt idx="3492">
                  <c:v>259.2</c:v>
                </c:pt>
                <c:pt idx="3493">
                  <c:v>259.10000000000002</c:v>
                </c:pt>
                <c:pt idx="3494">
                  <c:v>259.10000000000002</c:v>
                </c:pt>
                <c:pt idx="3495">
                  <c:v>259.10000000000002</c:v>
                </c:pt>
                <c:pt idx="3496">
                  <c:v>259</c:v>
                </c:pt>
                <c:pt idx="3497">
                  <c:v>259</c:v>
                </c:pt>
                <c:pt idx="3498">
                  <c:v>258.89999999999998</c:v>
                </c:pt>
                <c:pt idx="3499">
                  <c:v>258.89999999999998</c:v>
                </c:pt>
                <c:pt idx="3500">
                  <c:v>258.89999999999998</c:v>
                </c:pt>
                <c:pt idx="3501">
                  <c:v>258.89999999999998</c:v>
                </c:pt>
                <c:pt idx="3502">
                  <c:v>258.8</c:v>
                </c:pt>
                <c:pt idx="3503">
                  <c:v>258.8</c:v>
                </c:pt>
                <c:pt idx="3504">
                  <c:v>258.8</c:v>
                </c:pt>
                <c:pt idx="3505">
                  <c:v>258.7</c:v>
                </c:pt>
                <c:pt idx="3506">
                  <c:v>258.7</c:v>
                </c:pt>
                <c:pt idx="3507">
                  <c:v>258.60000000000002</c:v>
                </c:pt>
                <c:pt idx="3508">
                  <c:v>258.60000000000002</c:v>
                </c:pt>
                <c:pt idx="3509">
                  <c:v>258.60000000000002</c:v>
                </c:pt>
                <c:pt idx="3510">
                  <c:v>258.60000000000002</c:v>
                </c:pt>
                <c:pt idx="3511">
                  <c:v>258.60000000000002</c:v>
                </c:pt>
                <c:pt idx="3512">
                  <c:v>258.5</c:v>
                </c:pt>
                <c:pt idx="3513">
                  <c:v>258.39999999999998</c:v>
                </c:pt>
                <c:pt idx="3514">
                  <c:v>258.39999999999998</c:v>
                </c:pt>
                <c:pt idx="3515">
                  <c:v>258.3</c:v>
                </c:pt>
                <c:pt idx="3516">
                  <c:v>258.3</c:v>
                </c:pt>
                <c:pt idx="3517">
                  <c:v>258.3</c:v>
                </c:pt>
                <c:pt idx="3518">
                  <c:v>258.3</c:v>
                </c:pt>
                <c:pt idx="3519">
                  <c:v>258.3</c:v>
                </c:pt>
                <c:pt idx="3520">
                  <c:v>258.3</c:v>
                </c:pt>
                <c:pt idx="3521">
                  <c:v>258.2</c:v>
                </c:pt>
                <c:pt idx="3522">
                  <c:v>258.2</c:v>
                </c:pt>
                <c:pt idx="3523">
                  <c:v>258.10000000000002</c:v>
                </c:pt>
                <c:pt idx="3524">
                  <c:v>258</c:v>
                </c:pt>
                <c:pt idx="3525">
                  <c:v>258</c:v>
                </c:pt>
                <c:pt idx="3526">
                  <c:v>258</c:v>
                </c:pt>
                <c:pt idx="3527">
                  <c:v>258</c:v>
                </c:pt>
                <c:pt idx="3528">
                  <c:v>257.89999999999998</c:v>
                </c:pt>
                <c:pt idx="3529">
                  <c:v>257.89999999999998</c:v>
                </c:pt>
                <c:pt idx="3530">
                  <c:v>257.89999999999998</c:v>
                </c:pt>
                <c:pt idx="3531">
                  <c:v>257.89999999999998</c:v>
                </c:pt>
                <c:pt idx="3532">
                  <c:v>257.8</c:v>
                </c:pt>
                <c:pt idx="3533">
                  <c:v>257.8</c:v>
                </c:pt>
                <c:pt idx="3534">
                  <c:v>257.7</c:v>
                </c:pt>
                <c:pt idx="3535">
                  <c:v>257.60000000000002</c:v>
                </c:pt>
                <c:pt idx="3536">
                  <c:v>257.5</c:v>
                </c:pt>
                <c:pt idx="3537">
                  <c:v>257.60000000000002</c:v>
                </c:pt>
                <c:pt idx="3538">
                  <c:v>257.60000000000002</c:v>
                </c:pt>
                <c:pt idx="3539">
                  <c:v>257.5</c:v>
                </c:pt>
                <c:pt idx="3540">
                  <c:v>257.5</c:v>
                </c:pt>
                <c:pt idx="3541">
                  <c:v>257.5</c:v>
                </c:pt>
                <c:pt idx="3542">
                  <c:v>257.5</c:v>
                </c:pt>
                <c:pt idx="3543">
                  <c:v>257.5</c:v>
                </c:pt>
                <c:pt idx="3544">
                  <c:v>257.39999999999998</c:v>
                </c:pt>
                <c:pt idx="3545">
                  <c:v>257.39999999999998</c:v>
                </c:pt>
                <c:pt idx="3546">
                  <c:v>257.3</c:v>
                </c:pt>
                <c:pt idx="3547">
                  <c:v>257.39999999999998</c:v>
                </c:pt>
                <c:pt idx="3548">
                  <c:v>257.2</c:v>
                </c:pt>
                <c:pt idx="3549">
                  <c:v>257.2</c:v>
                </c:pt>
                <c:pt idx="3550">
                  <c:v>257.2</c:v>
                </c:pt>
                <c:pt idx="3551">
                  <c:v>257.2</c:v>
                </c:pt>
                <c:pt idx="3552">
                  <c:v>257.10000000000002</c:v>
                </c:pt>
                <c:pt idx="3553">
                  <c:v>257.10000000000002</c:v>
                </c:pt>
                <c:pt idx="3554">
                  <c:v>257.10000000000002</c:v>
                </c:pt>
                <c:pt idx="3555">
                  <c:v>257.10000000000002</c:v>
                </c:pt>
                <c:pt idx="3556">
                  <c:v>257</c:v>
                </c:pt>
                <c:pt idx="3557">
                  <c:v>257</c:v>
                </c:pt>
                <c:pt idx="3558">
                  <c:v>256.89999999999998</c:v>
                </c:pt>
                <c:pt idx="3559">
                  <c:v>256.89999999999998</c:v>
                </c:pt>
                <c:pt idx="3560">
                  <c:v>256.89999999999998</c:v>
                </c:pt>
                <c:pt idx="3561">
                  <c:v>256.89999999999998</c:v>
                </c:pt>
                <c:pt idx="3562">
                  <c:v>256.89999999999998</c:v>
                </c:pt>
                <c:pt idx="3563">
                  <c:v>256.8</c:v>
                </c:pt>
                <c:pt idx="3564">
                  <c:v>256.8</c:v>
                </c:pt>
                <c:pt idx="3565">
                  <c:v>256.8</c:v>
                </c:pt>
                <c:pt idx="3566">
                  <c:v>256.8</c:v>
                </c:pt>
                <c:pt idx="3567">
                  <c:v>256.60000000000002</c:v>
                </c:pt>
                <c:pt idx="3568">
                  <c:v>256.60000000000002</c:v>
                </c:pt>
                <c:pt idx="3569">
                  <c:v>256.60000000000002</c:v>
                </c:pt>
                <c:pt idx="3570">
                  <c:v>256.60000000000002</c:v>
                </c:pt>
                <c:pt idx="3571">
                  <c:v>256.5</c:v>
                </c:pt>
                <c:pt idx="3572">
                  <c:v>256.5</c:v>
                </c:pt>
                <c:pt idx="3573">
                  <c:v>256.5</c:v>
                </c:pt>
                <c:pt idx="3574">
                  <c:v>256.5</c:v>
                </c:pt>
                <c:pt idx="3575">
                  <c:v>256.5</c:v>
                </c:pt>
                <c:pt idx="3576">
                  <c:v>256.39999999999998</c:v>
                </c:pt>
                <c:pt idx="3577">
                  <c:v>256.3</c:v>
                </c:pt>
                <c:pt idx="3578">
                  <c:v>256.39999999999998</c:v>
                </c:pt>
                <c:pt idx="3579">
                  <c:v>256.3</c:v>
                </c:pt>
                <c:pt idx="3580">
                  <c:v>256.3</c:v>
                </c:pt>
                <c:pt idx="3581">
                  <c:v>256.2</c:v>
                </c:pt>
                <c:pt idx="3582">
                  <c:v>256.2</c:v>
                </c:pt>
                <c:pt idx="3583">
                  <c:v>256.2</c:v>
                </c:pt>
                <c:pt idx="3584">
                  <c:v>256.10000000000002</c:v>
                </c:pt>
                <c:pt idx="3585">
                  <c:v>256.10000000000002</c:v>
                </c:pt>
                <c:pt idx="3586">
                  <c:v>256.10000000000002</c:v>
                </c:pt>
                <c:pt idx="3587">
                  <c:v>256</c:v>
                </c:pt>
                <c:pt idx="3588">
                  <c:v>256</c:v>
                </c:pt>
                <c:pt idx="3589">
                  <c:v>255.9</c:v>
                </c:pt>
                <c:pt idx="3590">
                  <c:v>255.9</c:v>
                </c:pt>
                <c:pt idx="3591">
                  <c:v>255.8</c:v>
                </c:pt>
                <c:pt idx="3592">
                  <c:v>255.8</c:v>
                </c:pt>
                <c:pt idx="3593">
                  <c:v>255.8</c:v>
                </c:pt>
                <c:pt idx="3594">
                  <c:v>255.8</c:v>
                </c:pt>
                <c:pt idx="3595">
                  <c:v>255.8</c:v>
                </c:pt>
                <c:pt idx="3596">
                  <c:v>255.7</c:v>
                </c:pt>
                <c:pt idx="3597">
                  <c:v>255.7</c:v>
                </c:pt>
                <c:pt idx="3598">
                  <c:v>255.7</c:v>
                </c:pt>
                <c:pt idx="3599">
                  <c:v>255.6</c:v>
                </c:pt>
                <c:pt idx="3600">
                  <c:v>255.6</c:v>
                </c:pt>
                <c:pt idx="3601">
                  <c:v>255.5</c:v>
                </c:pt>
                <c:pt idx="3602">
                  <c:v>255.5</c:v>
                </c:pt>
                <c:pt idx="3603">
                  <c:v>255.5</c:v>
                </c:pt>
                <c:pt idx="3604">
                  <c:v>255.5</c:v>
                </c:pt>
                <c:pt idx="3605">
                  <c:v>255.4</c:v>
                </c:pt>
                <c:pt idx="3606">
                  <c:v>255.4</c:v>
                </c:pt>
                <c:pt idx="3607">
                  <c:v>255.4</c:v>
                </c:pt>
                <c:pt idx="3608">
                  <c:v>255.3</c:v>
                </c:pt>
                <c:pt idx="3609">
                  <c:v>255.2</c:v>
                </c:pt>
                <c:pt idx="3610">
                  <c:v>255.2</c:v>
                </c:pt>
                <c:pt idx="3611">
                  <c:v>255.2</c:v>
                </c:pt>
                <c:pt idx="3612">
                  <c:v>255.2</c:v>
                </c:pt>
                <c:pt idx="3613">
                  <c:v>255.1</c:v>
                </c:pt>
                <c:pt idx="3614">
                  <c:v>255.1</c:v>
                </c:pt>
                <c:pt idx="3615">
                  <c:v>255.1</c:v>
                </c:pt>
                <c:pt idx="3616">
                  <c:v>255.1</c:v>
                </c:pt>
                <c:pt idx="3617">
                  <c:v>255.1</c:v>
                </c:pt>
                <c:pt idx="3618">
                  <c:v>255.1</c:v>
                </c:pt>
                <c:pt idx="3619">
                  <c:v>255.1</c:v>
                </c:pt>
                <c:pt idx="3620">
                  <c:v>255</c:v>
                </c:pt>
                <c:pt idx="3621">
                  <c:v>254.9</c:v>
                </c:pt>
                <c:pt idx="3622">
                  <c:v>254.9</c:v>
                </c:pt>
                <c:pt idx="3623">
                  <c:v>254.9</c:v>
                </c:pt>
                <c:pt idx="3624">
                  <c:v>254.8</c:v>
                </c:pt>
                <c:pt idx="3625">
                  <c:v>254.9</c:v>
                </c:pt>
                <c:pt idx="3626">
                  <c:v>254.8</c:v>
                </c:pt>
                <c:pt idx="3627">
                  <c:v>254.8</c:v>
                </c:pt>
                <c:pt idx="3628">
                  <c:v>254.8</c:v>
                </c:pt>
                <c:pt idx="3629">
                  <c:v>254.8</c:v>
                </c:pt>
                <c:pt idx="3630">
                  <c:v>254.8</c:v>
                </c:pt>
                <c:pt idx="3631">
                  <c:v>254.6</c:v>
                </c:pt>
                <c:pt idx="3632">
                  <c:v>254.6</c:v>
                </c:pt>
                <c:pt idx="3633">
                  <c:v>254.6</c:v>
                </c:pt>
                <c:pt idx="3634">
                  <c:v>254.6</c:v>
                </c:pt>
                <c:pt idx="3635">
                  <c:v>254.5</c:v>
                </c:pt>
                <c:pt idx="3636">
                  <c:v>254.5</c:v>
                </c:pt>
                <c:pt idx="3637">
                  <c:v>254.5</c:v>
                </c:pt>
                <c:pt idx="3638">
                  <c:v>254.4</c:v>
                </c:pt>
                <c:pt idx="3639">
                  <c:v>254.4</c:v>
                </c:pt>
                <c:pt idx="3640">
                  <c:v>254.4</c:v>
                </c:pt>
                <c:pt idx="3641">
                  <c:v>254.4</c:v>
                </c:pt>
                <c:pt idx="3642">
                  <c:v>254.3</c:v>
                </c:pt>
                <c:pt idx="3643">
                  <c:v>254.3</c:v>
                </c:pt>
                <c:pt idx="3644">
                  <c:v>254.2</c:v>
                </c:pt>
                <c:pt idx="3645">
                  <c:v>254.2</c:v>
                </c:pt>
                <c:pt idx="3646">
                  <c:v>254.2</c:v>
                </c:pt>
                <c:pt idx="3647">
                  <c:v>254.2</c:v>
                </c:pt>
                <c:pt idx="3648">
                  <c:v>254.2</c:v>
                </c:pt>
                <c:pt idx="3649">
                  <c:v>254.1</c:v>
                </c:pt>
                <c:pt idx="3650">
                  <c:v>254</c:v>
                </c:pt>
                <c:pt idx="3651">
                  <c:v>254</c:v>
                </c:pt>
                <c:pt idx="3652">
                  <c:v>254</c:v>
                </c:pt>
                <c:pt idx="3653">
                  <c:v>254</c:v>
                </c:pt>
                <c:pt idx="3654">
                  <c:v>253.9</c:v>
                </c:pt>
                <c:pt idx="3655">
                  <c:v>253.9</c:v>
                </c:pt>
                <c:pt idx="3656">
                  <c:v>253.9</c:v>
                </c:pt>
                <c:pt idx="3657">
                  <c:v>253.8</c:v>
                </c:pt>
                <c:pt idx="3658">
                  <c:v>253.8</c:v>
                </c:pt>
                <c:pt idx="3659">
                  <c:v>253.7</c:v>
                </c:pt>
                <c:pt idx="3660">
                  <c:v>253.8</c:v>
                </c:pt>
                <c:pt idx="3661">
                  <c:v>253.7</c:v>
                </c:pt>
                <c:pt idx="3662">
                  <c:v>253.7</c:v>
                </c:pt>
                <c:pt idx="3663">
                  <c:v>253.7</c:v>
                </c:pt>
                <c:pt idx="3664">
                  <c:v>253.7</c:v>
                </c:pt>
                <c:pt idx="3665">
                  <c:v>253.6</c:v>
                </c:pt>
                <c:pt idx="3666">
                  <c:v>253.5</c:v>
                </c:pt>
                <c:pt idx="3667">
                  <c:v>253.5</c:v>
                </c:pt>
                <c:pt idx="3668">
                  <c:v>253.5</c:v>
                </c:pt>
                <c:pt idx="3669">
                  <c:v>253.5</c:v>
                </c:pt>
                <c:pt idx="3670">
                  <c:v>253.5</c:v>
                </c:pt>
                <c:pt idx="3671">
                  <c:v>253.5</c:v>
                </c:pt>
                <c:pt idx="3672">
                  <c:v>253.4</c:v>
                </c:pt>
                <c:pt idx="3673">
                  <c:v>253.3</c:v>
                </c:pt>
                <c:pt idx="3674">
                  <c:v>253.3</c:v>
                </c:pt>
                <c:pt idx="3675">
                  <c:v>253.3</c:v>
                </c:pt>
                <c:pt idx="3676">
                  <c:v>253.3</c:v>
                </c:pt>
                <c:pt idx="3677">
                  <c:v>253.3</c:v>
                </c:pt>
                <c:pt idx="3678">
                  <c:v>253.3</c:v>
                </c:pt>
                <c:pt idx="3679">
                  <c:v>253.3</c:v>
                </c:pt>
                <c:pt idx="3680">
                  <c:v>253.2</c:v>
                </c:pt>
                <c:pt idx="3681">
                  <c:v>253.2</c:v>
                </c:pt>
                <c:pt idx="3682">
                  <c:v>253.2</c:v>
                </c:pt>
                <c:pt idx="3683">
                  <c:v>253.1</c:v>
                </c:pt>
                <c:pt idx="3684">
                  <c:v>253.1</c:v>
                </c:pt>
                <c:pt idx="3685">
                  <c:v>253.1</c:v>
                </c:pt>
                <c:pt idx="3686">
                  <c:v>253.1</c:v>
                </c:pt>
                <c:pt idx="3687">
                  <c:v>253</c:v>
                </c:pt>
                <c:pt idx="3688">
                  <c:v>253</c:v>
                </c:pt>
                <c:pt idx="3689">
                  <c:v>253</c:v>
                </c:pt>
                <c:pt idx="3690">
                  <c:v>253</c:v>
                </c:pt>
                <c:pt idx="3691">
                  <c:v>253</c:v>
                </c:pt>
                <c:pt idx="3692">
                  <c:v>253</c:v>
                </c:pt>
                <c:pt idx="3693">
                  <c:v>252.9</c:v>
                </c:pt>
                <c:pt idx="3694">
                  <c:v>252.8</c:v>
                </c:pt>
                <c:pt idx="3695">
                  <c:v>252.7</c:v>
                </c:pt>
                <c:pt idx="3696">
                  <c:v>252.7</c:v>
                </c:pt>
                <c:pt idx="3697">
                  <c:v>252.7</c:v>
                </c:pt>
                <c:pt idx="3698">
                  <c:v>252.7</c:v>
                </c:pt>
                <c:pt idx="3699">
                  <c:v>252.7</c:v>
                </c:pt>
                <c:pt idx="3700">
                  <c:v>252.6</c:v>
                </c:pt>
                <c:pt idx="3701">
                  <c:v>252.5</c:v>
                </c:pt>
                <c:pt idx="3702">
                  <c:v>252.5</c:v>
                </c:pt>
                <c:pt idx="3703">
                  <c:v>252.5</c:v>
                </c:pt>
                <c:pt idx="3704">
                  <c:v>252.4</c:v>
                </c:pt>
                <c:pt idx="3705">
                  <c:v>252.4</c:v>
                </c:pt>
                <c:pt idx="3706">
                  <c:v>252.3</c:v>
                </c:pt>
                <c:pt idx="3707">
                  <c:v>252.3</c:v>
                </c:pt>
                <c:pt idx="3708">
                  <c:v>252.3</c:v>
                </c:pt>
                <c:pt idx="3709">
                  <c:v>252.2</c:v>
                </c:pt>
                <c:pt idx="3710">
                  <c:v>252.2</c:v>
                </c:pt>
                <c:pt idx="3711">
                  <c:v>252.3</c:v>
                </c:pt>
                <c:pt idx="3712">
                  <c:v>252.2</c:v>
                </c:pt>
                <c:pt idx="3713">
                  <c:v>252.2</c:v>
                </c:pt>
                <c:pt idx="3714">
                  <c:v>252.2</c:v>
                </c:pt>
                <c:pt idx="3715">
                  <c:v>252.2</c:v>
                </c:pt>
                <c:pt idx="3716">
                  <c:v>252.1</c:v>
                </c:pt>
                <c:pt idx="3717">
                  <c:v>252.1</c:v>
                </c:pt>
                <c:pt idx="3718">
                  <c:v>252</c:v>
                </c:pt>
                <c:pt idx="3719">
                  <c:v>251.9</c:v>
                </c:pt>
                <c:pt idx="3720">
                  <c:v>252</c:v>
                </c:pt>
                <c:pt idx="3721">
                  <c:v>252</c:v>
                </c:pt>
                <c:pt idx="3722">
                  <c:v>251.9</c:v>
                </c:pt>
                <c:pt idx="3723">
                  <c:v>251.9</c:v>
                </c:pt>
                <c:pt idx="3724">
                  <c:v>251.9</c:v>
                </c:pt>
                <c:pt idx="3725">
                  <c:v>251.9</c:v>
                </c:pt>
                <c:pt idx="3726">
                  <c:v>251.8</c:v>
                </c:pt>
                <c:pt idx="3727">
                  <c:v>251.8</c:v>
                </c:pt>
                <c:pt idx="3728">
                  <c:v>251.7</c:v>
                </c:pt>
                <c:pt idx="3729">
                  <c:v>251.7</c:v>
                </c:pt>
                <c:pt idx="3730">
                  <c:v>251.7</c:v>
                </c:pt>
                <c:pt idx="3731">
                  <c:v>251.5</c:v>
                </c:pt>
                <c:pt idx="3732">
                  <c:v>251.6</c:v>
                </c:pt>
                <c:pt idx="3733">
                  <c:v>251.6</c:v>
                </c:pt>
                <c:pt idx="3734">
                  <c:v>251.6</c:v>
                </c:pt>
                <c:pt idx="3735">
                  <c:v>251.5</c:v>
                </c:pt>
                <c:pt idx="3736">
                  <c:v>251.5</c:v>
                </c:pt>
                <c:pt idx="3737">
                  <c:v>251.5</c:v>
                </c:pt>
                <c:pt idx="3738">
                  <c:v>251.4</c:v>
                </c:pt>
                <c:pt idx="3739">
                  <c:v>251.4</c:v>
                </c:pt>
                <c:pt idx="3740">
                  <c:v>251.4</c:v>
                </c:pt>
                <c:pt idx="3741">
                  <c:v>251.3</c:v>
                </c:pt>
                <c:pt idx="3742">
                  <c:v>251.2</c:v>
                </c:pt>
                <c:pt idx="3743">
                  <c:v>251.2</c:v>
                </c:pt>
                <c:pt idx="3744">
                  <c:v>251.2</c:v>
                </c:pt>
                <c:pt idx="3745">
                  <c:v>251.2</c:v>
                </c:pt>
                <c:pt idx="3746">
                  <c:v>251.2</c:v>
                </c:pt>
                <c:pt idx="3747">
                  <c:v>251.2</c:v>
                </c:pt>
                <c:pt idx="3748">
                  <c:v>251.1</c:v>
                </c:pt>
                <c:pt idx="3749">
                  <c:v>251</c:v>
                </c:pt>
                <c:pt idx="3750">
                  <c:v>251</c:v>
                </c:pt>
                <c:pt idx="3751">
                  <c:v>251</c:v>
                </c:pt>
                <c:pt idx="3752">
                  <c:v>251</c:v>
                </c:pt>
                <c:pt idx="3753">
                  <c:v>251</c:v>
                </c:pt>
                <c:pt idx="3754">
                  <c:v>250.9</c:v>
                </c:pt>
                <c:pt idx="3755">
                  <c:v>250.9</c:v>
                </c:pt>
                <c:pt idx="3756">
                  <c:v>250.9</c:v>
                </c:pt>
                <c:pt idx="3757">
                  <c:v>250.8</c:v>
                </c:pt>
                <c:pt idx="3758">
                  <c:v>250.7</c:v>
                </c:pt>
                <c:pt idx="3759">
                  <c:v>250.7</c:v>
                </c:pt>
                <c:pt idx="3760">
                  <c:v>250.8</c:v>
                </c:pt>
                <c:pt idx="3761">
                  <c:v>250.7</c:v>
                </c:pt>
                <c:pt idx="3762">
                  <c:v>250.7</c:v>
                </c:pt>
                <c:pt idx="3763">
                  <c:v>250.6</c:v>
                </c:pt>
                <c:pt idx="3764">
                  <c:v>250.5</c:v>
                </c:pt>
                <c:pt idx="3765">
                  <c:v>250.5</c:v>
                </c:pt>
                <c:pt idx="3766">
                  <c:v>250.5</c:v>
                </c:pt>
                <c:pt idx="3767">
                  <c:v>250.5</c:v>
                </c:pt>
                <c:pt idx="3768">
                  <c:v>250.4</c:v>
                </c:pt>
                <c:pt idx="3769">
                  <c:v>250.4</c:v>
                </c:pt>
                <c:pt idx="3770">
                  <c:v>250.4</c:v>
                </c:pt>
                <c:pt idx="3771">
                  <c:v>250.4</c:v>
                </c:pt>
                <c:pt idx="3772">
                  <c:v>250.4</c:v>
                </c:pt>
                <c:pt idx="3773">
                  <c:v>250.4</c:v>
                </c:pt>
                <c:pt idx="3774">
                  <c:v>250.3</c:v>
                </c:pt>
                <c:pt idx="3775">
                  <c:v>250.3</c:v>
                </c:pt>
                <c:pt idx="3776">
                  <c:v>250.2</c:v>
                </c:pt>
                <c:pt idx="3777">
                  <c:v>250.2</c:v>
                </c:pt>
                <c:pt idx="3778">
                  <c:v>250.2</c:v>
                </c:pt>
                <c:pt idx="3779">
                  <c:v>250.2</c:v>
                </c:pt>
                <c:pt idx="3780">
                  <c:v>250.2</c:v>
                </c:pt>
                <c:pt idx="3781">
                  <c:v>250.1</c:v>
                </c:pt>
                <c:pt idx="3782">
                  <c:v>250.1</c:v>
                </c:pt>
                <c:pt idx="3783">
                  <c:v>250</c:v>
                </c:pt>
                <c:pt idx="3784">
                  <c:v>250</c:v>
                </c:pt>
                <c:pt idx="3785">
                  <c:v>250</c:v>
                </c:pt>
                <c:pt idx="3786">
                  <c:v>249.9</c:v>
                </c:pt>
                <c:pt idx="3787">
                  <c:v>249.9</c:v>
                </c:pt>
                <c:pt idx="3788">
                  <c:v>249.9</c:v>
                </c:pt>
                <c:pt idx="3789">
                  <c:v>249.8</c:v>
                </c:pt>
                <c:pt idx="3790">
                  <c:v>249.8</c:v>
                </c:pt>
                <c:pt idx="3791">
                  <c:v>249.8</c:v>
                </c:pt>
                <c:pt idx="3792">
                  <c:v>249.7</c:v>
                </c:pt>
                <c:pt idx="3793">
                  <c:v>249.7</c:v>
                </c:pt>
                <c:pt idx="3794">
                  <c:v>249.6</c:v>
                </c:pt>
                <c:pt idx="3795">
                  <c:v>249.6</c:v>
                </c:pt>
                <c:pt idx="3796">
                  <c:v>249.6</c:v>
                </c:pt>
                <c:pt idx="3797">
                  <c:v>249.5</c:v>
                </c:pt>
                <c:pt idx="3798">
                  <c:v>249.5</c:v>
                </c:pt>
                <c:pt idx="3799">
                  <c:v>249.4</c:v>
                </c:pt>
                <c:pt idx="3800">
                  <c:v>249.4</c:v>
                </c:pt>
                <c:pt idx="3801">
                  <c:v>249.4</c:v>
                </c:pt>
                <c:pt idx="3802">
                  <c:v>249.4</c:v>
                </c:pt>
                <c:pt idx="3803">
                  <c:v>249.4</c:v>
                </c:pt>
                <c:pt idx="3804">
                  <c:v>249.3</c:v>
                </c:pt>
                <c:pt idx="3805">
                  <c:v>249.2</c:v>
                </c:pt>
                <c:pt idx="3806">
                  <c:v>249.2</c:v>
                </c:pt>
                <c:pt idx="3807">
                  <c:v>249.2</c:v>
                </c:pt>
                <c:pt idx="3808">
                  <c:v>249.2</c:v>
                </c:pt>
                <c:pt idx="3809">
                  <c:v>249.2</c:v>
                </c:pt>
                <c:pt idx="3810">
                  <c:v>249.2</c:v>
                </c:pt>
                <c:pt idx="3811">
                  <c:v>249.1</c:v>
                </c:pt>
                <c:pt idx="3812">
                  <c:v>249.1</c:v>
                </c:pt>
                <c:pt idx="3813">
                  <c:v>249.1</c:v>
                </c:pt>
                <c:pt idx="3814">
                  <c:v>249</c:v>
                </c:pt>
                <c:pt idx="3815">
                  <c:v>249</c:v>
                </c:pt>
                <c:pt idx="3816">
                  <c:v>248.9</c:v>
                </c:pt>
                <c:pt idx="3817">
                  <c:v>248.9</c:v>
                </c:pt>
                <c:pt idx="3818">
                  <c:v>248.9</c:v>
                </c:pt>
                <c:pt idx="3819">
                  <c:v>248.9</c:v>
                </c:pt>
                <c:pt idx="3820">
                  <c:v>248.9</c:v>
                </c:pt>
                <c:pt idx="3821">
                  <c:v>248.8</c:v>
                </c:pt>
                <c:pt idx="3822">
                  <c:v>248.8</c:v>
                </c:pt>
                <c:pt idx="3823">
                  <c:v>248.7</c:v>
                </c:pt>
                <c:pt idx="3824">
                  <c:v>248.7</c:v>
                </c:pt>
                <c:pt idx="3825">
                  <c:v>248.6</c:v>
                </c:pt>
                <c:pt idx="3826">
                  <c:v>248.6</c:v>
                </c:pt>
                <c:pt idx="3827">
                  <c:v>248.6</c:v>
                </c:pt>
                <c:pt idx="3828">
                  <c:v>248.5</c:v>
                </c:pt>
                <c:pt idx="3829">
                  <c:v>248.6</c:v>
                </c:pt>
                <c:pt idx="3830">
                  <c:v>248.5</c:v>
                </c:pt>
                <c:pt idx="3831">
                  <c:v>248.4</c:v>
                </c:pt>
                <c:pt idx="3832">
                  <c:v>248.4</c:v>
                </c:pt>
                <c:pt idx="3833">
                  <c:v>248.4</c:v>
                </c:pt>
                <c:pt idx="3834">
                  <c:v>248.4</c:v>
                </c:pt>
                <c:pt idx="3835">
                  <c:v>248.4</c:v>
                </c:pt>
                <c:pt idx="3836">
                  <c:v>248.3</c:v>
                </c:pt>
                <c:pt idx="3837">
                  <c:v>248.2</c:v>
                </c:pt>
                <c:pt idx="3838">
                  <c:v>248.2</c:v>
                </c:pt>
                <c:pt idx="3839">
                  <c:v>248.2</c:v>
                </c:pt>
                <c:pt idx="3840">
                  <c:v>248.2</c:v>
                </c:pt>
                <c:pt idx="3841">
                  <c:v>248.1</c:v>
                </c:pt>
                <c:pt idx="3842">
                  <c:v>248.1</c:v>
                </c:pt>
                <c:pt idx="3843">
                  <c:v>248.1</c:v>
                </c:pt>
                <c:pt idx="3844">
                  <c:v>248.1</c:v>
                </c:pt>
                <c:pt idx="3845">
                  <c:v>248.1</c:v>
                </c:pt>
                <c:pt idx="3846">
                  <c:v>248.1</c:v>
                </c:pt>
                <c:pt idx="3847">
                  <c:v>248</c:v>
                </c:pt>
                <c:pt idx="3848">
                  <c:v>248</c:v>
                </c:pt>
                <c:pt idx="3849">
                  <c:v>248</c:v>
                </c:pt>
                <c:pt idx="3850">
                  <c:v>247.9</c:v>
                </c:pt>
                <c:pt idx="3851">
                  <c:v>248</c:v>
                </c:pt>
                <c:pt idx="3852">
                  <c:v>247.9</c:v>
                </c:pt>
                <c:pt idx="3853">
                  <c:v>247.9</c:v>
                </c:pt>
                <c:pt idx="3854">
                  <c:v>247.8</c:v>
                </c:pt>
                <c:pt idx="3855">
                  <c:v>247.7</c:v>
                </c:pt>
                <c:pt idx="3856">
                  <c:v>247.7</c:v>
                </c:pt>
                <c:pt idx="3857">
                  <c:v>247.7</c:v>
                </c:pt>
                <c:pt idx="3858">
                  <c:v>247.7</c:v>
                </c:pt>
                <c:pt idx="3859">
                  <c:v>247.6</c:v>
                </c:pt>
                <c:pt idx="3860">
                  <c:v>247.6</c:v>
                </c:pt>
                <c:pt idx="3861">
                  <c:v>247.6</c:v>
                </c:pt>
                <c:pt idx="3862">
                  <c:v>247.6</c:v>
                </c:pt>
                <c:pt idx="3863">
                  <c:v>247.6</c:v>
                </c:pt>
                <c:pt idx="3864">
                  <c:v>247.5</c:v>
                </c:pt>
                <c:pt idx="3865">
                  <c:v>247.5</c:v>
                </c:pt>
                <c:pt idx="3866">
                  <c:v>247.4</c:v>
                </c:pt>
                <c:pt idx="3867">
                  <c:v>247.4</c:v>
                </c:pt>
                <c:pt idx="3868">
                  <c:v>247.4</c:v>
                </c:pt>
                <c:pt idx="3869">
                  <c:v>247.3</c:v>
                </c:pt>
                <c:pt idx="3870">
                  <c:v>247.3</c:v>
                </c:pt>
                <c:pt idx="3871">
                  <c:v>247.3</c:v>
                </c:pt>
                <c:pt idx="3872">
                  <c:v>247.3</c:v>
                </c:pt>
                <c:pt idx="3873">
                  <c:v>247.3</c:v>
                </c:pt>
                <c:pt idx="3874">
                  <c:v>247.2</c:v>
                </c:pt>
                <c:pt idx="3875">
                  <c:v>247.1</c:v>
                </c:pt>
                <c:pt idx="3876">
                  <c:v>247.1</c:v>
                </c:pt>
                <c:pt idx="3877">
                  <c:v>247.1</c:v>
                </c:pt>
                <c:pt idx="3878">
                  <c:v>247.1</c:v>
                </c:pt>
                <c:pt idx="3879">
                  <c:v>247.1</c:v>
                </c:pt>
                <c:pt idx="3880">
                  <c:v>247</c:v>
                </c:pt>
                <c:pt idx="3881">
                  <c:v>246.9</c:v>
                </c:pt>
                <c:pt idx="3882">
                  <c:v>246.9</c:v>
                </c:pt>
                <c:pt idx="3883">
                  <c:v>246.9</c:v>
                </c:pt>
                <c:pt idx="3884">
                  <c:v>246.8</c:v>
                </c:pt>
                <c:pt idx="3885">
                  <c:v>246.8</c:v>
                </c:pt>
                <c:pt idx="3886">
                  <c:v>246.8</c:v>
                </c:pt>
                <c:pt idx="3887">
                  <c:v>246.8</c:v>
                </c:pt>
                <c:pt idx="3888">
                  <c:v>246.7</c:v>
                </c:pt>
                <c:pt idx="3889">
                  <c:v>246.6</c:v>
                </c:pt>
                <c:pt idx="3890">
                  <c:v>246.6</c:v>
                </c:pt>
                <c:pt idx="3891">
                  <c:v>246.6</c:v>
                </c:pt>
                <c:pt idx="3892">
                  <c:v>246.6</c:v>
                </c:pt>
                <c:pt idx="3893">
                  <c:v>246.6</c:v>
                </c:pt>
                <c:pt idx="3894">
                  <c:v>246.6</c:v>
                </c:pt>
                <c:pt idx="3895">
                  <c:v>246.5</c:v>
                </c:pt>
                <c:pt idx="3896">
                  <c:v>246.4</c:v>
                </c:pt>
                <c:pt idx="3897">
                  <c:v>246.4</c:v>
                </c:pt>
                <c:pt idx="3898">
                  <c:v>246.4</c:v>
                </c:pt>
                <c:pt idx="3899">
                  <c:v>246.4</c:v>
                </c:pt>
                <c:pt idx="3900">
                  <c:v>246.3</c:v>
                </c:pt>
                <c:pt idx="3901">
                  <c:v>246.3</c:v>
                </c:pt>
                <c:pt idx="3902">
                  <c:v>246.3</c:v>
                </c:pt>
                <c:pt idx="3903">
                  <c:v>246.3</c:v>
                </c:pt>
                <c:pt idx="3904">
                  <c:v>246.2</c:v>
                </c:pt>
                <c:pt idx="3905">
                  <c:v>246.2</c:v>
                </c:pt>
                <c:pt idx="3906">
                  <c:v>246.1</c:v>
                </c:pt>
                <c:pt idx="3907">
                  <c:v>246.1</c:v>
                </c:pt>
                <c:pt idx="3908">
                  <c:v>246.1</c:v>
                </c:pt>
                <c:pt idx="3909">
                  <c:v>246.1</c:v>
                </c:pt>
                <c:pt idx="3910">
                  <c:v>246</c:v>
                </c:pt>
                <c:pt idx="3911">
                  <c:v>246</c:v>
                </c:pt>
                <c:pt idx="3912">
                  <c:v>245.9</c:v>
                </c:pt>
                <c:pt idx="3913">
                  <c:v>245.9</c:v>
                </c:pt>
                <c:pt idx="3914">
                  <c:v>245.9</c:v>
                </c:pt>
                <c:pt idx="3915">
                  <c:v>245.8</c:v>
                </c:pt>
                <c:pt idx="3916">
                  <c:v>245.8</c:v>
                </c:pt>
                <c:pt idx="3917">
                  <c:v>245.8</c:v>
                </c:pt>
                <c:pt idx="3918">
                  <c:v>245.8</c:v>
                </c:pt>
                <c:pt idx="3919">
                  <c:v>245.8</c:v>
                </c:pt>
                <c:pt idx="3920">
                  <c:v>245.7</c:v>
                </c:pt>
                <c:pt idx="3921">
                  <c:v>245.7</c:v>
                </c:pt>
                <c:pt idx="3922">
                  <c:v>245.6</c:v>
                </c:pt>
                <c:pt idx="3923">
                  <c:v>245.5</c:v>
                </c:pt>
                <c:pt idx="3924">
                  <c:v>245.5</c:v>
                </c:pt>
                <c:pt idx="3925">
                  <c:v>245.5</c:v>
                </c:pt>
                <c:pt idx="3926">
                  <c:v>245.5</c:v>
                </c:pt>
                <c:pt idx="3927">
                  <c:v>245.4</c:v>
                </c:pt>
                <c:pt idx="3928">
                  <c:v>245.4</c:v>
                </c:pt>
                <c:pt idx="3929">
                  <c:v>245.4</c:v>
                </c:pt>
                <c:pt idx="3930">
                  <c:v>245.4</c:v>
                </c:pt>
                <c:pt idx="3931">
                  <c:v>245.3</c:v>
                </c:pt>
                <c:pt idx="3932">
                  <c:v>245.3</c:v>
                </c:pt>
                <c:pt idx="3933">
                  <c:v>245.3</c:v>
                </c:pt>
                <c:pt idx="3934">
                  <c:v>245.3</c:v>
                </c:pt>
                <c:pt idx="3935">
                  <c:v>245.3</c:v>
                </c:pt>
                <c:pt idx="3936">
                  <c:v>245.2</c:v>
                </c:pt>
                <c:pt idx="3937">
                  <c:v>245.2</c:v>
                </c:pt>
                <c:pt idx="3938">
                  <c:v>245.2</c:v>
                </c:pt>
                <c:pt idx="3939">
                  <c:v>245.1</c:v>
                </c:pt>
                <c:pt idx="3940">
                  <c:v>245.1</c:v>
                </c:pt>
                <c:pt idx="3941">
                  <c:v>245.1</c:v>
                </c:pt>
                <c:pt idx="3942">
                  <c:v>245.1</c:v>
                </c:pt>
                <c:pt idx="3943">
                  <c:v>245</c:v>
                </c:pt>
                <c:pt idx="3944">
                  <c:v>244.9</c:v>
                </c:pt>
                <c:pt idx="3945">
                  <c:v>244.9</c:v>
                </c:pt>
                <c:pt idx="3946">
                  <c:v>244.8</c:v>
                </c:pt>
                <c:pt idx="3947">
                  <c:v>244.8</c:v>
                </c:pt>
                <c:pt idx="3948">
                  <c:v>244.8</c:v>
                </c:pt>
                <c:pt idx="3949">
                  <c:v>244.8</c:v>
                </c:pt>
                <c:pt idx="3950">
                  <c:v>244.8</c:v>
                </c:pt>
                <c:pt idx="3951">
                  <c:v>244.7</c:v>
                </c:pt>
                <c:pt idx="3952">
                  <c:v>244.6</c:v>
                </c:pt>
                <c:pt idx="3953">
                  <c:v>244.6</c:v>
                </c:pt>
                <c:pt idx="3954">
                  <c:v>244.6</c:v>
                </c:pt>
                <c:pt idx="3955">
                  <c:v>244.6</c:v>
                </c:pt>
                <c:pt idx="3956">
                  <c:v>244.6</c:v>
                </c:pt>
                <c:pt idx="3957">
                  <c:v>244.5</c:v>
                </c:pt>
                <c:pt idx="3958">
                  <c:v>244.5</c:v>
                </c:pt>
                <c:pt idx="3959">
                  <c:v>244.5</c:v>
                </c:pt>
                <c:pt idx="3960">
                  <c:v>244.4</c:v>
                </c:pt>
                <c:pt idx="3961">
                  <c:v>244.4</c:v>
                </c:pt>
                <c:pt idx="3962">
                  <c:v>244.3</c:v>
                </c:pt>
                <c:pt idx="3963">
                  <c:v>244.3</c:v>
                </c:pt>
                <c:pt idx="3964">
                  <c:v>244.3</c:v>
                </c:pt>
                <c:pt idx="3965">
                  <c:v>244.2</c:v>
                </c:pt>
                <c:pt idx="3966">
                  <c:v>244.1</c:v>
                </c:pt>
                <c:pt idx="3967">
                  <c:v>244.1</c:v>
                </c:pt>
                <c:pt idx="3968">
                  <c:v>244</c:v>
                </c:pt>
                <c:pt idx="3969">
                  <c:v>244</c:v>
                </c:pt>
                <c:pt idx="3970">
                  <c:v>244</c:v>
                </c:pt>
                <c:pt idx="3971">
                  <c:v>244</c:v>
                </c:pt>
                <c:pt idx="3972">
                  <c:v>244</c:v>
                </c:pt>
                <c:pt idx="3973">
                  <c:v>244</c:v>
                </c:pt>
                <c:pt idx="3974">
                  <c:v>243.9</c:v>
                </c:pt>
                <c:pt idx="3975">
                  <c:v>243.8</c:v>
                </c:pt>
                <c:pt idx="3976">
                  <c:v>243.8</c:v>
                </c:pt>
                <c:pt idx="3977">
                  <c:v>243.8</c:v>
                </c:pt>
                <c:pt idx="3978">
                  <c:v>243.7</c:v>
                </c:pt>
                <c:pt idx="3979">
                  <c:v>243.7</c:v>
                </c:pt>
                <c:pt idx="3980">
                  <c:v>243.8</c:v>
                </c:pt>
                <c:pt idx="3981">
                  <c:v>243.7</c:v>
                </c:pt>
                <c:pt idx="3982">
                  <c:v>243.7</c:v>
                </c:pt>
                <c:pt idx="3983">
                  <c:v>243.6</c:v>
                </c:pt>
                <c:pt idx="3984">
                  <c:v>243.6</c:v>
                </c:pt>
                <c:pt idx="3985">
                  <c:v>243.6</c:v>
                </c:pt>
                <c:pt idx="3986">
                  <c:v>243.6</c:v>
                </c:pt>
                <c:pt idx="3987">
                  <c:v>243.6</c:v>
                </c:pt>
                <c:pt idx="3988">
                  <c:v>243.6</c:v>
                </c:pt>
                <c:pt idx="3989">
                  <c:v>243.5</c:v>
                </c:pt>
                <c:pt idx="3990">
                  <c:v>243.5</c:v>
                </c:pt>
                <c:pt idx="3991">
                  <c:v>243.5</c:v>
                </c:pt>
                <c:pt idx="3992">
                  <c:v>243.5</c:v>
                </c:pt>
                <c:pt idx="3993">
                  <c:v>243.4</c:v>
                </c:pt>
                <c:pt idx="3994">
                  <c:v>243.3</c:v>
                </c:pt>
                <c:pt idx="3995">
                  <c:v>243.4</c:v>
                </c:pt>
                <c:pt idx="3996">
                  <c:v>243.3</c:v>
                </c:pt>
                <c:pt idx="3997">
                  <c:v>243.3</c:v>
                </c:pt>
                <c:pt idx="3998">
                  <c:v>243.3</c:v>
                </c:pt>
                <c:pt idx="3999">
                  <c:v>243.2</c:v>
                </c:pt>
                <c:pt idx="4000">
                  <c:v>243.2</c:v>
                </c:pt>
                <c:pt idx="4001">
                  <c:v>243.1</c:v>
                </c:pt>
                <c:pt idx="4002">
                  <c:v>243.1</c:v>
                </c:pt>
                <c:pt idx="4003">
                  <c:v>243.1</c:v>
                </c:pt>
                <c:pt idx="4004">
                  <c:v>243</c:v>
                </c:pt>
                <c:pt idx="4005">
                  <c:v>243</c:v>
                </c:pt>
                <c:pt idx="4006">
                  <c:v>243</c:v>
                </c:pt>
                <c:pt idx="4007">
                  <c:v>243</c:v>
                </c:pt>
                <c:pt idx="4008">
                  <c:v>243</c:v>
                </c:pt>
                <c:pt idx="4009">
                  <c:v>243</c:v>
                </c:pt>
                <c:pt idx="4010">
                  <c:v>242.9</c:v>
                </c:pt>
                <c:pt idx="4011">
                  <c:v>242.8</c:v>
                </c:pt>
                <c:pt idx="4012">
                  <c:v>242.8</c:v>
                </c:pt>
                <c:pt idx="4013">
                  <c:v>242.8</c:v>
                </c:pt>
                <c:pt idx="4014">
                  <c:v>242.7</c:v>
                </c:pt>
                <c:pt idx="4015">
                  <c:v>242.7</c:v>
                </c:pt>
                <c:pt idx="4016">
                  <c:v>242.6</c:v>
                </c:pt>
                <c:pt idx="4017">
                  <c:v>242.6</c:v>
                </c:pt>
                <c:pt idx="4018">
                  <c:v>242.6</c:v>
                </c:pt>
                <c:pt idx="4019">
                  <c:v>242.6</c:v>
                </c:pt>
                <c:pt idx="4020">
                  <c:v>242.5</c:v>
                </c:pt>
                <c:pt idx="4021">
                  <c:v>242.5</c:v>
                </c:pt>
                <c:pt idx="4022">
                  <c:v>242.5</c:v>
                </c:pt>
                <c:pt idx="4023">
                  <c:v>242.4</c:v>
                </c:pt>
                <c:pt idx="4024">
                  <c:v>242.4</c:v>
                </c:pt>
                <c:pt idx="4025">
                  <c:v>242.3</c:v>
                </c:pt>
                <c:pt idx="4026">
                  <c:v>242.3</c:v>
                </c:pt>
                <c:pt idx="4027">
                  <c:v>242.3</c:v>
                </c:pt>
                <c:pt idx="4028">
                  <c:v>242.2</c:v>
                </c:pt>
                <c:pt idx="4029">
                  <c:v>242.3</c:v>
                </c:pt>
                <c:pt idx="4030">
                  <c:v>242.2</c:v>
                </c:pt>
                <c:pt idx="4031">
                  <c:v>242.2</c:v>
                </c:pt>
                <c:pt idx="4032">
                  <c:v>242.2</c:v>
                </c:pt>
                <c:pt idx="4033">
                  <c:v>242.1</c:v>
                </c:pt>
                <c:pt idx="4034">
                  <c:v>242.1</c:v>
                </c:pt>
                <c:pt idx="4035">
                  <c:v>242.1</c:v>
                </c:pt>
                <c:pt idx="4036">
                  <c:v>242</c:v>
                </c:pt>
                <c:pt idx="4037">
                  <c:v>242</c:v>
                </c:pt>
                <c:pt idx="4038">
                  <c:v>242</c:v>
                </c:pt>
                <c:pt idx="4039">
                  <c:v>241.9</c:v>
                </c:pt>
                <c:pt idx="4040">
                  <c:v>241.9</c:v>
                </c:pt>
                <c:pt idx="4041">
                  <c:v>241.8</c:v>
                </c:pt>
                <c:pt idx="4042">
                  <c:v>241.8</c:v>
                </c:pt>
                <c:pt idx="4043">
                  <c:v>241.8</c:v>
                </c:pt>
                <c:pt idx="4044">
                  <c:v>241.7</c:v>
                </c:pt>
                <c:pt idx="4045">
                  <c:v>241.7</c:v>
                </c:pt>
                <c:pt idx="4046">
                  <c:v>241.7</c:v>
                </c:pt>
                <c:pt idx="4047">
                  <c:v>241.6</c:v>
                </c:pt>
                <c:pt idx="4048">
                  <c:v>241.6</c:v>
                </c:pt>
                <c:pt idx="4049">
                  <c:v>241.6</c:v>
                </c:pt>
                <c:pt idx="4050">
                  <c:v>241.6</c:v>
                </c:pt>
                <c:pt idx="4051">
                  <c:v>241.5</c:v>
                </c:pt>
                <c:pt idx="4052">
                  <c:v>241.5</c:v>
                </c:pt>
                <c:pt idx="4053">
                  <c:v>241.5</c:v>
                </c:pt>
                <c:pt idx="4054">
                  <c:v>241.5</c:v>
                </c:pt>
                <c:pt idx="4055">
                  <c:v>241.5</c:v>
                </c:pt>
                <c:pt idx="4056">
                  <c:v>241.5</c:v>
                </c:pt>
                <c:pt idx="4057">
                  <c:v>241.3</c:v>
                </c:pt>
                <c:pt idx="4058">
                  <c:v>241.2</c:v>
                </c:pt>
                <c:pt idx="4059">
                  <c:v>241.2</c:v>
                </c:pt>
                <c:pt idx="4060">
                  <c:v>241.2</c:v>
                </c:pt>
                <c:pt idx="4061">
                  <c:v>241.2</c:v>
                </c:pt>
                <c:pt idx="4062">
                  <c:v>241.2</c:v>
                </c:pt>
                <c:pt idx="4063">
                  <c:v>241.2</c:v>
                </c:pt>
                <c:pt idx="4064">
                  <c:v>241.2</c:v>
                </c:pt>
                <c:pt idx="4065">
                  <c:v>241.1</c:v>
                </c:pt>
                <c:pt idx="4066">
                  <c:v>241</c:v>
                </c:pt>
                <c:pt idx="4067">
                  <c:v>241</c:v>
                </c:pt>
                <c:pt idx="4068">
                  <c:v>241</c:v>
                </c:pt>
                <c:pt idx="4069">
                  <c:v>241</c:v>
                </c:pt>
                <c:pt idx="4070">
                  <c:v>240.9</c:v>
                </c:pt>
                <c:pt idx="4071">
                  <c:v>240.8</c:v>
                </c:pt>
                <c:pt idx="4072">
                  <c:v>240.8</c:v>
                </c:pt>
                <c:pt idx="4073">
                  <c:v>240.8</c:v>
                </c:pt>
                <c:pt idx="4074">
                  <c:v>240.8</c:v>
                </c:pt>
                <c:pt idx="4075">
                  <c:v>240.8</c:v>
                </c:pt>
                <c:pt idx="4076">
                  <c:v>240.7</c:v>
                </c:pt>
                <c:pt idx="4077">
                  <c:v>240.7</c:v>
                </c:pt>
                <c:pt idx="4078">
                  <c:v>240.6</c:v>
                </c:pt>
                <c:pt idx="4079">
                  <c:v>240.6</c:v>
                </c:pt>
                <c:pt idx="4080">
                  <c:v>240.5</c:v>
                </c:pt>
                <c:pt idx="4081">
                  <c:v>240.5</c:v>
                </c:pt>
                <c:pt idx="4082">
                  <c:v>240.5</c:v>
                </c:pt>
                <c:pt idx="4083">
                  <c:v>240.5</c:v>
                </c:pt>
                <c:pt idx="4084">
                  <c:v>240.4</c:v>
                </c:pt>
                <c:pt idx="4085">
                  <c:v>240.4</c:v>
                </c:pt>
                <c:pt idx="4086">
                  <c:v>240.4</c:v>
                </c:pt>
                <c:pt idx="4087">
                  <c:v>240.3</c:v>
                </c:pt>
                <c:pt idx="4088">
                  <c:v>240.3</c:v>
                </c:pt>
                <c:pt idx="4089">
                  <c:v>240.2</c:v>
                </c:pt>
                <c:pt idx="4090">
                  <c:v>240.3</c:v>
                </c:pt>
                <c:pt idx="4091">
                  <c:v>240.3</c:v>
                </c:pt>
                <c:pt idx="4092">
                  <c:v>240.2</c:v>
                </c:pt>
                <c:pt idx="4093">
                  <c:v>240.2</c:v>
                </c:pt>
                <c:pt idx="4094">
                  <c:v>240.1</c:v>
                </c:pt>
                <c:pt idx="4095">
                  <c:v>240</c:v>
                </c:pt>
                <c:pt idx="4096">
                  <c:v>240</c:v>
                </c:pt>
                <c:pt idx="4097">
                  <c:v>240</c:v>
                </c:pt>
                <c:pt idx="4098">
                  <c:v>240</c:v>
                </c:pt>
                <c:pt idx="4099">
                  <c:v>239.9</c:v>
                </c:pt>
                <c:pt idx="4100">
                  <c:v>239.9</c:v>
                </c:pt>
                <c:pt idx="4101">
                  <c:v>239.9</c:v>
                </c:pt>
                <c:pt idx="4102">
                  <c:v>239.8</c:v>
                </c:pt>
                <c:pt idx="4103">
                  <c:v>239.8</c:v>
                </c:pt>
                <c:pt idx="4104">
                  <c:v>239.7</c:v>
                </c:pt>
                <c:pt idx="4105">
                  <c:v>239.7</c:v>
                </c:pt>
                <c:pt idx="4106">
                  <c:v>239.7</c:v>
                </c:pt>
                <c:pt idx="4107">
                  <c:v>239.7</c:v>
                </c:pt>
                <c:pt idx="4108">
                  <c:v>239.6</c:v>
                </c:pt>
                <c:pt idx="4109">
                  <c:v>239.6</c:v>
                </c:pt>
                <c:pt idx="4110">
                  <c:v>239.6</c:v>
                </c:pt>
                <c:pt idx="4111">
                  <c:v>239.5</c:v>
                </c:pt>
                <c:pt idx="4112">
                  <c:v>239.5</c:v>
                </c:pt>
                <c:pt idx="4113">
                  <c:v>239.5</c:v>
                </c:pt>
                <c:pt idx="4114">
                  <c:v>239.4</c:v>
                </c:pt>
                <c:pt idx="4115">
                  <c:v>239.5</c:v>
                </c:pt>
                <c:pt idx="4116">
                  <c:v>239.4</c:v>
                </c:pt>
                <c:pt idx="4117">
                  <c:v>239.4</c:v>
                </c:pt>
                <c:pt idx="4118">
                  <c:v>239.4</c:v>
                </c:pt>
                <c:pt idx="4119">
                  <c:v>239.3</c:v>
                </c:pt>
                <c:pt idx="4120">
                  <c:v>239.2</c:v>
                </c:pt>
                <c:pt idx="4121">
                  <c:v>239.2</c:v>
                </c:pt>
                <c:pt idx="4122">
                  <c:v>239.1</c:v>
                </c:pt>
                <c:pt idx="4123">
                  <c:v>239.1</c:v>
                </c:pt>
                <c:pt idx="4124">
                  <c:v>239.1</c:v>
                </c:pt>
                <c:pt idx="4125">
                  <c:v>239</c:v>
                </c:pt>
                <c:pt idx="4126">
                  <c:v>239</c:v>
                </c:pt>
                <c:pt idx="4127">
                  <c:v>239</c:v>
                </c:pt>
                <c:pt idx="4128">
                  <c:v>238.9</c:v>
                </c:pt>
                <c:pt idx="4129">
                  <c:v>238.9</c:v>
                </c:pt>
                <c:pt idx="4130">
                  <c:v>238.8</c:v>
                </c:pt>
                <c:pt idx="4131">
                  <c:v>238.8</c:v>
                </c:pt>
                <c:pt idx="4132">
                  <c:v>238.7</c:v>
                </c:pt>
                <c:pt idx="4133">
                  <c:v>238.7</c:v>
                </c:pt>
                <c:pt idx="4134">
                  <c:v>238.7</c:v>
                </c:pt>
                <c:pt idx="4135">
                  <c:v>238.6</c:v>
                </c:pt>
                <c:pt idx="4136">
                  <c:v>238.6</c:v>
                </c:pt>
                <c:pt idx="4137">
                  <c:v>238.6</c:v>
                </c:pt>
                <c:pt idx="4138">
                  <c:v>238.6</c:v>
                </c:pt>
                <c:pt idx="4139">
                  <c:v>238.6</c:v>
                </c:pt>
                <c:pt idx="4140">
                  <c:v>238.6</c:v>
                </c:pt>
                <c:pt idx="4141">
                  <c:v>238.6</c:v>
                </c:pt>
                <c:pt idx="4142">
                  <c:v>238.5</c:v>
                </c:pt>
                <c:pt idx="4143">
                  <c:v>238.5</c:v>
                </c:pt>
                <c:pt idx="4144">
                  <c:v>238.5</c:v>
                </c:pt>
                <c:pt idx="4145">
                  <c:v>238.4</c:v>
                </c:pt>
                <c:pt idx="4146">
                  <c:v>238.4</c:v>
                </c:pt>
                <c:pt idx="4147">
                  <c:v>238.4</c:v>
                </c:pt>
                <c:pt idx="4148">
                  <c:v>238.3</c:v>
                </c:pt>
                <c:pt idx="4149">
                  <c:v>238.2</c:v>
                </c:pt>
                <c:pt idx="4150">
                  <c:v>238.2</c:v>
                </c:pt>
                <c:pt idx="4151">
                  <c:v>238.2</c:v>
                </c:pt>
                <c:pt idx="4152">
                  <c:v>238.2</c:v>
                </c:pt>
                <c:pt idx="4153">
                  <c:v>238.2</c:v>
                </c:pt>
                <c:pt idx="4154">
                  <c:v>238.2</c:v>
                </c:pt>
                <c:pt idx="4155">
                  <c:v>238.2</c:v>
                </c:pt>
                <c:pt idx="4156">
                  <c:v>238.2</c:v>
                </c:pt>
                <c:pt idx="4157">
                  <c:v>238.2</c:v>
                </c:pt>
                <c:pt idx="4158">
                  <c:v>238.1</c:v>
                </c:pt>
                <c:pt idx="4159">
                  <c:v>238</c:v>
                </c:pt>
                <c:pt idx="4160">
                  <c:v>238</c:v>
                </c:pt>
                <c:pt idx="4161">
                  <c:v>238</c:v>
                </c:pt>
                <c:pt idx="4162">
                  <c:v>238</c:v>
                </c:pt>
                <c:pt idx="4163">
                  <c:v>238</c:v>
                </c:pt>
                <c:pt idx="4164">
                  <c:v>237.9</c:v>
                </c:pt>
                <c:pt idx="4165">
                  <c:v>237.9</c:v>
                </c:pt>
                <c:pt idx="4166">
                  <c:v>237.8</c:v>
                </c:pt>
                <c:pt idx="4167">
                  <c:v>237.8</c:v>
                </c:pt>
                <c:pt idx="4168">
                  <c:v>237.8</c:v>
                </c:pt>
                <c:pt idx="4169">
                  <c:v>237.7</c:v>
                </c:pt>
                <c:pt idx="4170">
                  <c:v>237.7</c:v>
                </c:pt>
                <c:pt idx="4171">
                  <c:v>237.7</c:v>
                </c:pt>
                <c:pt idx="4172">
                  <c:v>237.6</c:v>
                </c:pt>
                <c:pt idx="4173">
                  <c:v>237.6</c:v>
                </c:pt>
                <c:pt idx="4174">
                  <c:v>237.6</c:v>
                </c:pt>
                <c:pt idx="4175">
                  <c:v>237.6</c:v>
                </c:pt>
                <c:pt idx="4176">
                  <c:v>237.6</c:v>
                </c:pt>
                <c:pt idx="4177">
                  <c:v>237.6</c:v>
                </c:pt>
                <c:pt idx="4178">
                  <c:v>237.5</c:v>
                </c:pt>
                <c:pt idx="4179">
                  <c:v>237.4</c:v>
                </c:pt>
                <c:pt idx="4180">
                  <c:v>237.4</c:v>
                </c:pt>
                <c:pt idx="4181">
                  <c:v>237.4</c:v>
                </c:pt>
                <c:pt idx="4182">
                  <c:v>237.4</c:v>
                </c:pt>
                <c:pt idx="4183">
                  <c:v>237.3</c:v>
                </c:pt>
                <c:pt idx="4184">
                  <c:v>237.3</c:v>
                </c:pt>
                <c:pt idx="4185">
                  <c:v>237.3</c:v>
                </c:pt>
                <c:pt idx="4186">
                  <c:v>237.2</c:v>
                </c:pt>
                <c:pt idx="4187">
                  <c:v>237.2</c:v>
                </c:pt>
                <c:pt idx="4188">
                  <c:v>237.2</c:v>
                </c:pt>
                <c:pt idx="4189">
                  <c:v>237.2</c:v>
                </c:pt>
                <c:pt idx="4190">
                  <c:v>237.1</c:v>
                </c:pt>
                <c:pt idx="4191">
                  <c:v>237.1</c:v>
                </c:pt>
                <c:pt idx="4192">
                  <c:v>237.2</c:v>
                </c:pt>
                <c:pt idx="4193">
                  <c:v>237.2</c:v>
                </c:pt>
                <c:pt idx="4194">
                  <c:v>237.1</c:v>
                </c:pt>
                <c:pt idx="4195">
                  <c:v>237.1</c:v>
                </c:pt>
                <c:pt idx="4196">
                  <c:v>237.1</c:v>
                </c:pt>
                <c:pt idx="4197">
                  <c:v>237.1</c:v>
                </c:pt>
                <c:pt idx="4198">
                  <c:v>237</c:v>
                </c:pt>
                <c:pt idx="4199">
                  <c:v>236.9</c:v>
                </c:pt>
                <c:pt idx="4200">
                  <c:v>236.9</c:v>
                </c:pt>
                <c:pt idx="4201">
                  <c:v>236.8</c:v>
                </c:pt>
                <c:pt idx="4202">
                  <c:v>236.8</c:v>
                </c:pt>
                <c:pt idx="4203">
                  <c:v>236.8</c:v>
                </c:pt>
                <c:pt idx="4204">
                  <c:v>236.8</c:v>
                </c:pt>
                <c:pt idx="4205">
                  <c:v>236.8</c:v>
                </c:pt>
                <c:pt idx="4206">
                  <c:v>236.7</c:v>
                </c:pt>
                <c:pt idx="4207">
                  <c:v>236.7</c:v>
                </c:pt>
                <c:pt idx="4208">
                  <c:v>236.6</c:v>
                </c:pt>
                <c:pt idx="4209">
                  <c:v>236.6</c:v>
                </c:pt>
                <c:pt idx="4210">
                  <c:v>236.5</c:v>
                </c:pt>
                <c:pt idx="4211">
                  <c:v>236.5</c:v>
                </c:pt>
                <c:pt idx="4212">
                  <c:v>236.4</c:v>
                </c:pt>
                <c:pt idx="4213">
                  <c:v>236.4</c:v>
                </c:pt>
                <c:pt idx="4214">
                  <c:v>236.4</c:v>
                </c:pt>
                <c:pt idx="4215">
                  <c:v>236.4</c:v>
                </c:pt>
                <c:pt idx="4216">
                  <c:v>236.4</c:v>
                </c:pt>
                <c:pt idx="4217">
                  <c:v>236.3</c:v>
                </c:pt>
                <c:pt idx="4218">
                  <c:v>236.4</c:v>
                </c:pt>
                <c:pt idx="4219">
                  <c:v>236.3</c:v>
                </c:pt>
                <c:pt idx="4220">
                  <c:v>236.3</c:v>
                </c:pt>
                <c:pt idx="4221">
                  <c:v>236.2</c:v>
                </c:pt>
                <c:pt idx="4222">
                  <c:v>236.2</c:v>
                </c:pt>
                <c:pt idx="4223">
                  <c:v>236.1</c:v>
                </c:pt>
                <c:pt idx="4224">
                  <c:v>236.1</c:v>
                </c:pt>
                <c:pt idx="4225">
                  <c:v>236.1</c:v>
                </c:pt>
                <c:pt idx="4226">
                  <c:v>236.1</c:v>
                </c:pt>
                <c:pt idx="4227">
                  <c:v>236.1</c:v>
                </c:pt>
                <c:pt idx="4228">
                  <c:v>236</c:v>
                </c:pt>
                <c:pt idx="4229">
                  <c:v>236</c:v>
                </c:pt>
                <c:pt idx="4230">
                  <c:v>236</c:v>
                </c:pt>
                <c:pt idx="4231">
                  <c:v>235.9</c:v>
                </c:pt>
                <c:pt idx="4232">
                  <c:v>235.9</c:v>
                </c:pt>
                <c:pt idx="4233">
                  <c:v>235.9</c:v>
                </c:pt>
                <c:pt idx="4234">
                  <c:v>235.8</c:v>
                </c:pt>
                <c:pt idx="4235">
                  <c:v>235.7</c:v>
                </c:pt>
                <c:pt idx="4236">
                  <c:v>235.8</c:v>
                </c:pt>
                <c:pt idx="4237">
                  <c:v>235.7</c:v>
                </c:pt>
                <c:pt idx="4238">
                  <c:v>235.7</c:v>
                </c:pt>
                <c:pt idx="4239">
                  <c:v>235.7</c:v>
                </c:pt>
                <c:pt idx="4240">
                  <c:v>235.6</c:v>
                </c:pt>
                <c:pt idx="4241">
                  <c:v>235.6</c:v>
                </c:pt>
                <c:pt idx="4242">
                  <c:v>235.6</c:v>
                </c:pt>
                <c:pt idx="4243">
                  <c:v>235.6</c:v>
                </c:pt>
                <c:pt idx="4244">
                  <c:v>235.6</c:v>
                </c:pt>
                <c:pt idx="4245">
                  <c:v>235.5</c:v>
                </c:pt>
                <c:pt idx="4246">
                  <c:v>235.5</c:v>
                </c:pt>
                <c:pt idx="4247">
                  <c:v>235.4</c:v>
                </c:pt>
                <c:pt idx="4248">
                  <c:v>235.4</c:v>
                </c:pt>
                <c:pt idx="4249">
                  <c:v>235.4</c:v>
                </c:pt>
                <c:pt idx="4250">
                  <c:v>235.4</c:v>
                </c:pt>
                <c:pt idx="4251">
                  <c:v>235.3</c:v>
                </c:pt>
                <c:pt idx="4252">
                  <c:v>235.2</c:v>
                </c:pt>
                <c:pt idx="4253">
                  <c:v>235.2</c:v>
                </c:pt>
                <c:pt idx="4254">
                  <c:v>235.2</c:v>
                </c:pt>
                <c:pt idx="4255">
                  <c:v>235.2</c:v>
                </c:pt>
                <c:pt idx="4256">
                  <c:v>235.1</c:v>
                </c:pt>
                <c:pt idx="4257">
                  <c:v>235.1</c:v>
                </c:pt>
                <c:pt idx="4258">
                  <c:v>235</c:v>
                </c:pt>
                <c:pt idx="4259">
                  <c:v>235</c:v>
                </c:pt>
                <c:pt idx="4260">
                  <c:v>235</c:v>
                </c:pt>
                <c:pt idx="4261">
                  <c:v>235</c:v>
                </c:pt>
                <c:pt idx="4262">
                  <c:v>235</c:v>
                </c:pt>
                <c:pt idx="4263">
                  <c:v>234.9</c:v>
                </c:pt>
                <c:pt idx="4264">
                  <c:v>234.9</c:v>
                </c:pt>
                <c:pt idx="4265">
                  <c:v>234.9</c:v>
                </c:pt>
                <c:pt idx="4266">
                  <c:v>234.8</c:v>
                </c:pt>
                <c:pt idx="4267">
                  <c:v>234.8</c:v>
                </c:pt>
                <c:pt idx="4268">
                  <c:v>234.7</c:v>
                </c:pt>
                <c:pt idx="4269">
                  <c:v>234.7</c:v>
                </c:pt>
                <c:pt idx="4270">
                  <c:v>234.6</c:v>
                </c:pt>
                <c:pt idx="4271">
                  <c:v>234.6</c:v>
                </c:pt>
                <c:pt idx="4272">
                  <c:v>234.6</c:v>
                </c:pt>
                <c:pt idx="4273">
                  <c:v>234.6</c:v>
                </c:pt>
                <c:pt idx="4274">
                  <c:v>234.6</c:v>
                </c:pt>
                <c:pt idx="4275">
                  <c:v>234.6</c:v>
                </c:pt>
                <c:pt idx="4276">
                  <c:v>234.5</c:v>
                </c:pt>
                <c:pt idx="4277">
                  <c:v>234.5</c:v>
                </c:pt>
                <c:pt idx="4278">
                  <c:v>234.4</c:v>
                </c:pt>
                <c:pt idx="4279">
                  <c:v>234.4</c:v>
                </c:pt>
                <c:pt idx="4280">
                  <c:v>234.4</c:v>
                </c:pt>
                <c:pt idx="4281">
                  <c:v>234.3</c:v>
                </c:pt>
                <c:pt idx="4282">
                  <c:v>234.3</c:v>
                </c:pt>
                <c:pt idx="4283">
                  <c:v>234.3</c:v>
                </c:pt>
                <c:pt idx="4284">
                  <c:v>234.3</c:v>
                </c:pt>
                <c:pt idx="4285">
                  <c:v>234.2</c:v>
                </c:pt>
                <c:pt idx="4286">
                  <c:v>234.2</c:v>
                </c:pt>
                <c:pt idx="4287">
                  <c:v>234.2</c:v>
                </c:pt>
                <c:pt idx="4288">
                  <c:v>234.2</c:v>
                </c:pt>
                <c:pt idx="4289">
                  <c:v>234.2</c:v>
                </c:pt>
                <c:pt idx="4290">
                  <c:v>234.1</c:v>
                </c:pt>
                <c:pt idx="4291">
                  <c:v>234.1</c:v>
                </c:pt>
                <c:pt idx="4292">
                  <c:v>234.1</c:v>
                </c:pt>
                <c:pt idx="4293">
                  <c:v>234</c:v>
                </c:pt>
                <c:pt idx="4294">
                  <c:v>233.9</c:v>
                </c:pt>
                <c:pt idx="4295">
                  <c:v>233.9</c:v>
                </c:pt>
                <c:pt idx="4296">
                  <c:v>233.9</c:v>
                </c:pt>
                <c:pt idx="4297">
                  <c:v>233.9</c:v>
                </c:pt>
                <c:pt idx="4298">
                  <c:v>233.9</c:v>
                </c:pt>
                <c:pt idx="4299">
                  <c:v>233.8</c:v>
                </c:pt>
                <c:pt idx="4300">
                  <c:v>233.8</c:v>
                </c:pt>
                <c:pt idx="4301">
                  <c:v>233.7</c:v>
                </c:pt>
                <c:pt idx="4302">
                  <c:v>233.7</c:v>
                </c:pt>
                <c:pt idx="4303">
                  <c:v>233.6</c:v>
                </c:pt>
                <c:pt idx="4304">
                  <c:v>233.6</c:v>
                </c:pt>
                <c:pt idx="4305">
                  <c:v>233.6</c:v>
                </c:pt>
                <c:pt idx="4306">
                  <c:v>233.6</c:v>
                </c:pt>
                <c:pt idx="4307">
                  <c:v>233.6</c:v>
                </c:pt>
                <c:pt idx="4308">
                  <c:v>233.6</c:v>
                </c:pt>
                <c:pt idx="4309">
                  <c:v>233.6</c:v>
                </c:pt>
                <c:pt idx="4310">
                  <c:v>233.4</c:v>
                </c:pt>
                <c:pt idx="4311">
                  <c:v>233.4</c:v>
                </c:pt>
                <c:pt idx="4312">
                  <c:v>233.3</c:v>
                </c:pt>
                <c:pt idx="4313">
                  <c:v>233.3</c:v>
                </c:pt>
                <c:pt idx="4314">
                  <c:v>233.3</c:v>
                </c:pt>
                <c:pt idx="4315">
                  <c:v>233.3</c:v>
                </c:pt>
                <c:pt idx="4316">
                  <c:v>233.2</c:v>
                </c:pt>
                <c:pt idx="4317">
                  <c:v>233.3</c:v>
                </c:pt>
                <c:pt idx="4318">
                  <c:v>233.2</c:v>
                </c:pt>
                <c:pt idx="4319">
                  <c:v>233.2</c:v>
                </c:pt>
                <c:pt idx="4320">
                  <c:v>233.1</c:v>
                </c:pt>
                <c:pt idx="4321">
                  <c:v>233.1</c:v>
                </c:pt>
                <c:pt idx="4322">
                  <c:v>233.1</c:v>
                </c:pt>
                <c:pt idx="4323">
                  <c:v>233.1</c:v>
                </c:pt>
                <c:pt idx="4324">
                  <c:v>233</c:v>
                </c:pt>
                <c:pt idx="4325">
                  <c:v>233</c:v>
                </c:pt>
                <c:pt idx="4326">
                  <c:v>233</c:v>
                </c:pt>
                <c:pt idx="4327">
                  <c:v>232.8</c:v>
                </c:pt>
                <c:pt idx="4328">
                  <c:v>232.9</c:v>
                </c:pt>
                <c:pt idx="4329">
                  <c:v>232.8</c:v>
                </c:pt>
                <c:pt idx="4330">
                  <c:v>232.8</c:v>
                </c:pt>
                <c:pt idx="4331">
                  <c:v>232.8</c:v>
                </c:pt>
                <c:pt idx="4332">
                  <c:v>232.8</c:v>
                </c:pt>
                <c:pt idx="4333">
                  <c:v>232.7</c:v>
                </c:pt>
                <c:pt idx="4334">
                  <c:v>232.6</c:v>
                </c:pt>
                <c:pt idx="4335">
                  <c:v>232.6</c:v>
                </c:pt>
                <c:pt idx="4336">
                  <c:v>232.6</c:v>
                </c:pt>
                <c:pt idx="4337">
                  <c:v>232.6</c:v>
                </c:pt>
                <c:pt idx="4338">
                  <c:v>232.6</c:v>
                </c:pt>
                <c:pt idx="4339">
                  <c:v>232.5</c:v>
                </c:pt>
                <c:pt idx="4340">
                  <c:v>232.5</c:v>
                </c:pt>
                <c:pt idx="4341">
                  <c:v>232.5</c:v>
                </c:pt>
                <c:pt idx="4342">
                  <c:v>232.4</c:v>
                </c:pt>
                <c:pt idx="4343">
                  <c:v>232.5</c:v>
                </c:pt>
                <c:pt idx="4344">
                  <c:v>232.4</c:v>
                </c:pt>
                <c:pt idx="4345">
                  <c:v>232.4</c:v>
                </c:pt>
                <c:pt idx="4346">
                  <c:v>232.3</c:v>
                </c:pt>
                <c:pt idx="4347">
                  <c:v>232.3</c:v>
                </c:pt>
                <c:pt idx="4348">
                  <c:v>232.2</c:v>
                </c:pt>
                <c:pt idx="4349">
                  <c:v>232.1</c:v>
                </c:pt>
                <c:pt idx="4350">
                  <c:v>232.1</c:v>
                </c:pt>
                <c:pt idx="4351">
                  <c:v>232.1</c:v>
                </c:pt>
                <c:pt idx="4352">
                  <c:v>232.1</c:v>
                </c:pt>
                <c:pt idx="4353">
                  <c:v>232.1</c:v>
                </c:pt>
                <c:pt idx="4354">
                  <c:v>232</c:v>
                </c:pt>
                <c:pt idx="4355">
                  <c:v>232</c:v>
                </c:pt>
                <c:pt idx="4356">
                  <c:v>232</c:v>
                </c:pt>
                <c:pt idx="4357">
                  <c:v>231.9</c:v>
                </c:pt>
                <c:pt idx="4358">
                  <c:v>231.9</c:v>
                </c:pt>
                <c:pt idx="4359">
                  <c:v>231.9</c:v>
                </c:pt>
                <c:pt idx="4360">
                  <c:v>231.8</c:v>
                </c:pt>
                <c:pt idx="4361">
                  <c:v>231.8</c:v>
                </c:pt>
                <c:pt idx="4362">
                  <c:v>231.8</c:v>
                </c:pt>
                <c:pt idx="4363">
                  <c:v>231.8</c:v>
                </c:pt>
                <c:pt idx="4364">
                  <c:v>231.7</c:v>
                </c:pt>
                <c:pt idx="4365">
                  <c:v>231.6</c:v>
                </c:pt>
                <c:pt idx="4366">
                  <c:v>231.5</c:v>
                </c:pt>
                <c:pt idx="4367">
                  <c:v>231.5</c:v>
                </c:pt>
                <c:pt idx="4368">
                  <c:v>231.4</c:v>
                </c:pt>
                <c:pt idx="4369">
                  <c:v>231.3</c:v>
                </c:pt>
                <c:pt idx="4370">
                  <c:v>231.4</c:v>
                </c:pt>
                <c:pt idx="4371">
                  <c:v>231.3</c:v>
                </c:pt>
                <c:pt idx="4372">
                  <c:v>231.3</c:v>
                </c:pt>
                <c:pt idx="4373">
                  <c:v>231.1</c:v>
                </c:pt>
                <c:pt idx="4374">
                  <c:v>231.1</c:v>
                </c:pt>
                <c:pt idx="4375">
                  <c:v>231</c:v>
                </c:pt>
                <c:pt idx="4376">
                  <c:v>231</c:v>
                </c:pt>
                <c:pt idx="4377">
                  <c:v>230.9</c:v>
                </c:pt>
                <c:pt idx="4378">
                  <c:v>230.8</c:v>
                </c:pt>
                <c:pt idx="4379">
                  <c:v>230.8</c:v>
                </c:pt>
                <c:pt idx="4380">
                  <c:v>230.8</c:v>
                </c:pt>
                <c:pt idx="4381">
                  <c:v>230.7</c:v>
                </c:pt>
                <c:pt idx="4382">
                  <c:v>230.6</c:v>
                </c:pt>
                <c:pt idx="4383">
                  <c:v>230.6</c:v>
                </c:pt>
                <c:pt idx="4384">
                  <c:v>230.6</c:v>
                </c:pt>
                <c:pt idx="4385">
                  <c:v>230.7</c:v>
                </c:pt>
                <c:pt idx="4386">
                  <c:v>230.5</c:v>
                </c:pt>
                <c:pt idx="4387">
                  <c:v>230.5</c:v>
                </c:pt>
                <c:pt idx="4388">
                  <c:v>230.3</c:v>
                </c:pt>
                <c:pt idx="4389">
                  <c:v>230.4</c:v>
                </c:pt>
                <c:pt idx="4390">
                  <c:v>230.3</c:v>
                </c:pt>
                <c:pt idx="4391">
                  <c:v>230.3</c:v>
                </c:pt>
                <c:pt idx="4392">
                  <c:v>230.2</c:v>
                </c:pt>
                <c:pt idx="4393">
                  <c:v>230.2</c:v>
                </c:pt>
                <c:pt idx="4394">
                  <c:v>230.1</c:v>
                </c:pt>
                <c:pt idx="4395">
                  <c:v>230.2</c:v>
                </c:pt>
                <c:pt idx="4396">
                  <c:v>230.1</c:v>
                </c:pt>
                <c:pt idx="4397">
                  <c:v>230.1</c:v>
                </c:pt>
                <c:pt idx="4398">
                  <c:v>230</c:v>
                </c:pt>
                <c:pt idx="4399">
                  <c:v>230</c:v>
                </c:pt>
                <c:pt idx="4400">
                  <c:v>229.9</c:v>
                </c:pt>
                <c:pt idx="4401">
                  <c:v>229.9</c:v>
                </c:pt>
                <c:pt idx="4402">
                  <c:v>229.8</c:v>
                </c:pt>
                <c:pt idx="4403">
                  <c:v>229.8</c:v>
                </c:pt>
                <c:pt idx="4404">
                  <c:v>229.8</c:v>
                </c:pt>
                <c:pt idx="4405">
                  <c:v>229.8</c:v>
                </c:pt>
                <c:pt idx="4406">
                  <c:v>229.7</c:v>
                </c:pt>
                <c:pt idx="4407">
                  <c:v>229.7</c:v>
                </c:pt>
                <c:pt idx="4408">
                  <c:v>229.7</c:v>
                </c:pt>
                <c:pt idx="4409">
                  <c:v>229.7</c:v>
                </c:pt>
                <c:pt idx="4410">
                  <c:v>229.7</c:v>
                </c:pt>
                <c:pt idx="4411">
                  <c:v>229.6</c:v>
                </c:pt>
                <c:pt idx="4412">
                  <c:v>229.7</c:v>
                </c:pt>
                <c:pt idx="4413">
                  <c:v>229.6</c:v>
                </c:pt>
                <c:pt idx="4414">
                  <c:v>229.5</c:v>
                </c:pt>
                <c:pt idx="4415">
                  <c:v>229.5</c:v>
                </c:pt>
                <c:pt idx="4416">
                  <c:v>229.5</c:v>
                </c:pt>
                <c:pt idx="4417">
                  <c:v>229.4</c:v>
                </c:pt>
                <c:pt idx="4418">
                  <c:v>229.4</c:v>
                </c:pt>
                <c:pt idx="4419">
                  <c:v>229.3</c:v>
                </c:pt>
                <c:pt idx="4420">
                  <c:v>229.3</c:v>
                </c:pt>
                <c:pt idx="4421">
                  <c:v>229.3</c:v>
                </c:pt>
                <c:pt idx="4422">
                  <c:v>229.3</c:v>
                </c:pt>
                <c:pt idx="4423">
                  <c:v>229.2</c:v>
                </c:pt>
                <c:pt idx="4424">
                  <c:v>229.2</c:v>
                </c:pt>
                <c:pt idx="4425">
                  <c:v>229.2</c:v>
                </c:pt>
                <c:pt idx="4426">
                  <c:v>229.2</c:v>
                </c:pt>
                <c:pt idx="4427">
                  <c:v>229.2</c:v>
                </c:pt>
                <c:pt idx="4428">
                  <c:v>229.1</c:v>
                </c:pt>
                <c:pt idx="4429">
                  <c:v>229</c:v>
                </c:pt>
                <c:pt idx="4430">
                  <c:v>229</c:v>
                </c:pt>
                <c:pt idx="4431">
                  <c:v>228.8</c:v>
                </c:pt>
                <c:pt idx="4432">
                  <c:v>228.9</c:v>
                </c:pt>
                <c:pt idx="4433">
                  <c:v>228.9</c:v>
                </c:pt>
                <c:pt idx="4434">
                  <c:v>228.9</c:v>
                </c:pt>
                <c:pt idx="4435">
                  <c:v>228.8</c:v>
                </c:pt>
                <c:pt idx="4436">
                  <c:v>228.8</c:v>
                </c:pt>
                <c:pt idx="4437">
                  <c:v>228.8</c:v>
                </c:pt>
                <c:pt idx="4438">
                  <c:v>228.7</c:v>
                </c:pt>
                <c:pt idx="4439">
                  <c:v>228.7</c:v>
                </c:pt>
                <c:pt idx="4440">
                  <c:v>228.7</c:v>
                </c:pt>
                <c:pt idx="4441">
                  <c:v>228.7</c:v>
                </c:pt>
                <c:pt idx="4442">
                  <c:v>228.6</c:v>
                </c:pt>
                <c:pt idx="4443">
                  <c:v>228.5</c:v>
                </c:pt>
                <c:pt idx="4444">
                  <c:v>228.6</c:v>
                </c:pt>
                <c:pt idx="4445">
                  <c:v>228.5</c:v>
                </c:pt>
                <c:pt idx="4446">
                  <c:v>228.5</c:v>
                </c:pt>
                <c:pt idx="4447">
                  <c:v>228.5</c:v>
                </c:pt>
                <c:pt idx="4448">
                  <c:v>228.4</c:v>
                </c:pt>
                <c:pt idx="4449">
                  <c:v>228.3</c:v>
                </c:pt>
                <c:pt idx="4450">
                  <c:v>228.3</c:v>
                </c:pt>
                <c:pt idx="4451">
                  <c:v>228.3</c:v>
                </c:pt>
                <c:pt idx="4452">
                  <c:v>228.3</c:v>
                </c:pt>
                <c:pt idx="4453">
                  <c:v>228.3</c:v>
                </c:pt>
                <c:pt idx="4454">
                  <c:v>228.2</c:v>
                </c:pt>
                <c:pt idx="4455">
                  <c:v>228.2</c:v>
                </c:pt>
                <c:pt idx="4456">
                  <c:v>228.2</c:v>
                </c:pt>
                <c:pt idx="4457">
                  <c:v>228.2</c:v>
                </c:pt>
                <c:pt idx="4458">
                  <c:v>228.2</c:v>
                </c:pt>
                <c:pt idx="4459">
                  <c:v>228.2</c:v>
                </c:pt>
                <c:pt idx="4460">
                  <c:v>228.1</c:v>
                </c:pt>
                <c:pt idx="4461">
                  <c:v>228.1</c:v>
                </c:pt>
                <c:pt idx="4462">
                  <c:v>228</c:v>
                </c:pt>
                <c:pt idx="4463">
                  <c:v>228</c:v>
                </c:pt>
                <c:pt idx="4464">
                  <c:v>227.9</c:v>
                </c:pt>
                <c:pt idx="4465">
                  <c:v>227.9</c:v>
                </c:pt>
                <c:pt idx="4466">
                  <c:v>227.9</c:v>
                </c:pt>
                <c:pt idx="4467">
                  <c:v>227.8</c:v>
                </c:pt>
                <c:pt idx="4468">
                  <c:v>227.8</c:v>
                </c:pt>
                <c:pt idx="4469">
                  <c:v>227.7</c:v>
                </c:pt>
                <c:pt idx="4470">
                  <c:v>227.6</c:v>
                </c:pt>
                <c:pt idx="4471">
                  <c:v>227.6</c:v>
                </c:pt>
                <c:pt idx="4472">
                  <c:v>227.5</c:v>
                </c:pt>
                <c:pt idx="4473">
                  <c:v>227.5</c:v>
                </c:pt>
                <c:pt idx="4474">
                  <c:v>227.5</c:v>
                </c:pt>
                <c:pt idx="4475">
                  <c:v>227.5</c:v>
                </c:pt>
                <c:pt idx="4476">
                  <c:v>227.5</c:v>
                </c:pt>
                <c:pt idx="4477">
                  <c:v>227.5</c:v>
                </c:pt>
                <c:pt idx="4478">
                  <c:v>227.4</c:v>
                </c:pt>
                <c:pt idx="4479">
                  <c:v>227.4</c:v>
                </c:pt>
                <c:pt idx="4480">
                  <c:v>227.4</c:v>
                </c:pt>
                <c:pt idx="4481">
                  <c:v>227.4</c:v>
                </c:pt>
                <c:pt idx="4482">
                  <c:v>227.3</c:v>
                </c:pt>
                <c:pt idx="4483">
                  <c:v>227.3</c:v>
                </c:pt>
                <c:pt idx="4484">
                  <c:v>227.3</c:v>
                </c:pt>
                <c:pt idx="4485">
                  <c:v>227.2</c:v>
                </c:pt>
                <c:pt idx="4486">
                  <c:v>227</c:v>
                </c:pt>
                <c:pt idx="4487">
                  <c:v>227</c:v>
                </c:pt>
                <c:pt idx="4488">
                  <c:v>227</c:v>
                </c:pt>
                <c:pt idx="4489">
                  <c:v>227.1</c:v>
                </c:pt>
                <c:pt idx="4490">
                  <c:v>227</c:v>
                </c:pt>
                <c:pt idx="4491">
                  <c:v>227</c:v>
                </c:pt>
                <c:pt idx="4492">
                  <c:v>226.9</c:v>
                </c:pt>
                <c:pt idx="4493">
                  <c:v>226.9</c:v>
                </c:pt>
                <c:pt idx="4494">
                  <c:v>226.9</c:v>
                </c:pt>
                <c:pt idx="4495">
                  <c:v>226.8</c:v>
                </c:pt>
                <c:pt idx="4496">
                  <c:v>226.7</c:v>
                </c:pt>
                <c:pt idx="4497">
                  <c:v>226.7</c:v>
                </c:pt>
                <c:pt idx="4498">
                  <c:v>226.7</c:v>
                </c:pt>
                <c:pt idx="4499">
                  <c:v>226.7</c:v>
                </c:pt>
                <c:pt idx="4500">
                  <c:v>226.7</c:v>
                </c:pt>
                <c:pt idx="4501">
                  <c:v>226.6</c:v>
                </c:pt>
                <c:pt idx="4502">
                  <c:v>226.7</c:v>
                </c:pt>
                <c:pt idx="4503">
                  <c:v>226.7</c:v>
                </c:pt>
                <c:pt idx="4504">
                  <c:v>226.6</c:v>
                </c:pt>
                <c:pt idx="4505">
                  <c:v>226.5</c:v>
                </c:pt>
                <c:pt idx="4506">
                  <c:v>226.5</c:v>
                </c:pt>
                <c:pt idx="4507">
                  <c:v>226.5</c:v>
                </c:pt>
                <c:pt idx="4508">
                  <c:v>226.4</c:v>
                </c:pt>
                <c:pt idx="4509">
                  <c:v>226.4</c:v>
                </c:pt>
                <c:pt idx="4510">
                  <c:v>226.4</c:v>
                </c:pt>
                <c:pt idx="4511">
                  <c:v>226.4</c:v>
                </c:pt>
                <c:pt idx="4512">
                  <c:v>226.3</c:v>
                </c:pt>
                <c:pt idx="4513">
                  <c:v>226.2</c:v>
                </c:pt>
                <c:pt idx="4514">
                  <c:v>226.2</c:v>
                </c:pt>
                <c:pt idx="4515">
                  <c:v>226.2</c:v>
                </c:pt>
                <c:pt idx="4516">
                  <c:v>226.1</c:v>
                </c:pt>
                <c:pt idx="4517">
                  <c:v>226</c:v>
                </c:pt>
                <c:pt idx="4518">
                  <c:v>226</c:v>
                </c:pt>
                <c:pt idx="4519">
                  <c:v>226</c:v>
                </c:pt>
                <c:pt idx="4520">
                  <c:v>226</c:v>
                </c:pt>
                <c:pt idx="4521">
                  <c:v>226</c:v>
                </c:pt>
                <c:pt idx="4522">
                  <c:v>225.9</c:v>
                </c:pt>
                <c:pt idx="4523">
                  <c:v>225.9</c:v>
                </c:pt>
                <c:pt idx="4524">
                  <c:v>225.8</c:v>
                </c:pt>
                <c:pt idx="4525">
                  <c:v>225.8</c:v>
                </c:pt>
                <c:pt idx="4526">
                  <c:v>225.8</c:v>
                </c:pt>
                <c:pt idx="4527">
                  <c:v>225.7</c:v>
                </c:pt>
                <c:pt idx="4528">
                  <c:v>225.7</c:v>
                </c:pt>
                <c:pt idx="4529">
                  <c:v>225.7</c:v>
                </c:pt>
                <c:pt idx="4530">
                  <c:v>225.6</c:v>
                </c:pt>
                <c:pt idx="4531">
                  <c:v>225.6</c:v>
                </c:pt>
                <c:pt idx="4532">
                  <c:v>225.6</c:v>
                </c:pt>
                <c:pt idx="4533">
                  <c:v>225.6</c:v>
                </c:pt>
                <c:pt idx="4534">
                  <c:v>225.6</c:v>
                </c:pt>
                <c:pt idx="4535">
                  <c:v>225.5</c:v>
                </c:pt>
                <c:pt idx="4536">
                  <c:v>225.5</c:v>
                </c:pt>
                <c:pt idx="4537">
                  <c:v>225.4</c:v>
                </c:pt>
                <c:pt idx="4538">
                  <c:v>225.4</c:v>
                </c:pt>
                <c:pt idx="4539">
                  <c:v>225.4</c:v>
                </c:pt>
                <c:pt idx="4540">
                  <c:v>225.3</c:v>
                </c:pt>
                <c:pt idx="4541">
                  <c:v>225.3</c:v>
                </c:pt>
                <c:pt idx="4542">
                  <c:v>225.3</c:v>
                </c:pt>
                <c:pt idx="4543">
                  <c:v>225.2</c:v>
                </c:pt>
                <c:pt idx="4544">
                  <c:v>225.2</c:v>
                </c:pt>
                <c:pt idx="4545">
                  <c:v>225.1</c:v>
                </c:pt>
                <c:pt idx="4546">
                  <c:v>225.1</c:v>
                </c:pt>
                <c:pt idx="4547">
                  <c:v>225.1</c:v>
                </c:pt>
                <c:pt idx="4548">
                  <c:v>225.1</c:v>
                </c:pt>
                <c:pt idx="4549">
                  <c:v>225.1</c:v>
                </c:pt>
                <c:pt idx="4550">
                  <c:v>225</c:v>
                </c:pt>
                <c:pt idx="4551">
                  <c:v>225</c:v>
                </c:pt>
                <c:pt idx="4552">
                  <c:v>224.9</c:v>
                </c:pt>
                <c:pt idx="4553">
                  <c:v>224.9</c:v>
                </c:pt>
                <c:pt idx="4554">
                  <c:v>224.9</c:v>
                </c:pt>
                <c:pt idx="4555">
                  <c:v>224.8</c:v>
                </c:pt>
                <c:pt idx="4556">
                  <c:v>224.8</c:v>
                </c:pt>
                <c:pt idx="4557">
                  <c:v>224.8</c:v>
                </c:pt>
                <c:pt idx="4558">
                  <c:v>224.8</c:v>
                </c:pt>
                <c:pt idx="4559">
                  <c:v>224.7</c:v>
                </c:pt>
                <c:pt idx="4560">
                  <c:v>224.6</c:v>
                </c:pt>
                <c:pt idx="4561">
                  <c:v>224.6</c:v>
                </c:pt>
                <c:pt idx="4562">
                  <c:v>224.6</c:v>
                </c:pt>
                <c:pt idx="4563">
                  <c:v>224.6</c:v>
                </c:pt>
                <c:pt idx="4564">
                  <c:v>224.6</c:v>
                </c:pt>
                <c:pt idx="4565">
                  <c:v>224.6</c:v>
                </c:pt>
                <c:pt idx="4566">
                  <c:v>224.6</c:v>
                </c:pt>
                <c:pt idx="4567">
                  <c:v>224.6</c:v>
                </c:pt>
                <c:pt idx="4568">
                  <c:v>224.4</c:v>
                </c:pt>
                <c:pt idx="4569">
                  <c:v>224.4</c:v>
                </c:pt>
                <c:pt idx="4570">
                  <c:v>224.4</c:v>
                </c:pt>
                <c:pt idx="4571">
                  <c:v>224.4</c:v>
                </c:pt>
                <c:pt idx="4572">
                  <c:v>224.3</c:v>
                </c:pt>
                <c:pt idx="4573">
                  <c:v>224.3</c:v>
                </c:pt>
                <c:pt idx="4574">
                  <c:v>224.2</c:v>
                </c:pt>
                <c:pt idx="4575">
                  <c:v>224.2</c:v>
                </c:pt>
                <c:pt idx="4576">
                  <c:v>224.2</c:v>
                </c:pt>
                <c:pt idx="4577">
                  <c:v>224.2</c:v>
                </c:pt>
                <c:pt idx="4578">
                  <c:v>224.1</c:v>
                </c:pt>
                <c:pt idx="4579">
                  <c:v>224.1</c:v>
                </c:pt>
                <c:pt idx="4580">
                  <c:v>224.1</c:v>
                </c:pt>
                <c:pt idx="4581">
                  <c:v>224</c:v>
                </c:pt>
                <c:pt idx="4582">
                  <c:v>224</c:v>
                </c:pt>
                <c:pt idx="4583">
                  <c:v>223.9</c:v>
                </c:pt>
                <c:pt idx="4584">
                  <c:v>223.9</c:v>
                </c:pt>
                <c:pt idx="4585">
                  <c:v>223.9</c:v>
                </c:pt>
                <c:pt idx="4586">
                  <c:v>223.8</c:v>
                </c:pt>
                <c:pt idx="4587">
                  <c:v>223.8</c:v>
                </c:pt>
                <c:pt idx="4588">
                  <c:v>223.7</c:v>
                </c:pt>
                <c:pt idx="4589">
                  <c:v>223.7</c:v>
                </c:pt>
                <c:pt idx="4590">
                  <c:v>223.6</c:v>
                </c:pt>
                <c:pt idx="4591">
                  <c:v>223.6</c:v>
                </c:pt>
                <c:pt idx="4592">
                  <c:v>223.6</c:v>
                </c:pt>
                <c:pt idx="4593">
                  <c:v>223.6</c:v>
                </c:pt>
                <c:pt idx="4594">
                  <c:v>223.5</c:v>
                </c:pt>
                <c:pt idx="4595">
                  <c:v>223.4</c:v>
                </c:pt>
                <c:pt idx="4596">
                  <c:v>223.5</c:v>
                </c:pt>
                <c:pt idx="4597">
                  <c:v>223.4</c:v>
                </c:pt>
                <c:pt idx="4598">
                  <c:v>223.4</c:v>
                </c:pt>
                <c:pt idx="4599">
                  <c:v>223.4</c:v>
                </c:pt>
                <c:pt idx="4600">
                  <c:v>223.4</c:v>
                </c:pt>
                <c:pt idx="4601">
                  <c:v>223.3</c:v>
                </c:pt>
                <c:pt idx="4602">
                  <c:v>223.2</c:v>
                </c:pt>
                <c:pt idx="4603">
                  <c:v>223.2</c:v>
                </c:pt>
                <c:pt idx="4604">
                  <c:v>223.1</c:v>
                </c:pt>
                <c:pt idx="4605">
                  <c:v>223.1</c:v>
                </c:pt>
                <c:pt idx="4606">
                  <c:v>223.1</c:v>
                </c:pt>
                <c:pt idx="4607">
                  <c:v>223.1</c:v>
                </c:pt>
                <c:pt idx="4608">
                  <c:v>223.1</c:v>
                </c:pt>
                <c:pt idx="4609">
                  <c:v>223</c:v>
                </c:pt>
                <c:pt idx="4610">
                  <c:v>223</c:v>
                </c:pt>
                <c:pt idx="4611">
                  <c:v>222.9</c:v>
                </c:pt>
                <c:pt idx="4612">
                  <c:v>222.9</c:v>
                </c:pt>
                <c:pt idx="4613">
                  <c:v>222.9</c:v>
                </c:pt>
                <c:pt idx="4614">
                  <c:v>222.8</c:v>
                </c:pt>
                <c:pt idx="4615">
                  <c:v>222.9</c:v>
                </c:pt>
                <c:pt idx="4616">
                  <c:v>222.8</c:v>
                </c:pt>
                <c:pt idx="4617">
                  <c:v>222.8</c:v>
                </c:pt>
                <c:pt idx="4618">
                  <c:v>222.7</c:v>
                </c:pt>
                <c:pt idx="4619">
                  <c:v>222.6</c:v>
                </c:pt>
                <c:pt idx="4620">
                  <c:v>222.6</c:v>
                </c:pt>
                <c:pt idx="4621">
                  <c:v>222.6</c:v>
                </c:pt>
                <c:pt idx="4622">
                  <c:v>222.6</c:v>
                </c:pt>
                <c:pt idx="4623">
                  <c:v>222.4</c:v>
                </c:pt>
                <c:pt idx="4624">
                  <c:v>222.4</c:v>
                </c:pt>
                <c:pt idx="4625">
                  <c:v>222.4</c:v>
                </c:pt>
                <c:pt idx="4626">
                  <c:v>222.4</c:v>
                </c:pt>
                <c:pt idx="4627">
                  <c:v>222.4</c:v>
                </c:pt>
                <c:pt idx="4628">
                  <c:v>222.4</c:v>
                </c:pt>
                <c:pt idx="4629">
                  <c:v>222.3</c:v>
                </c:pt>
                <c:pt idx="4630">
                  <c:v>222.3</c:v>
                </c:pt>
                <c:pt idx="4631">
                  <c:v>222.1</c:v>
                </c:pt>
                <c:pt idx="4632">
                  <c:v>222.1</c:v>
                </c:pt>
                <c:pt idx="4633">
                  <c:v>222.1</c:v>
                </c:pt>
                <c:pt idx="4634">
                  <c:v>222.1</c:v>
                </c:pt>
                <c:pt idx="4635">
                  <c:v>222</c:v>
                </c:pt>
                <c:pt idx="4636">
                  <c:v>222</c:v>
                </c:pt>
                <c:pt idx="4637">
                  <c:v>222</c:v>
                </c:pt>
                <c:pt idx="4638">
                  <c:v>222</c:v>
                </c:pt>
                <c:pt idx="4639">
                  <c:v>221.9</c:v>
                </c:pt>
                <c:pt idx="4640">
                  <c:v>222</c:v>
                </c:pt>
                <c:pt idx="4641">
                  <c:v>221.9</c:v>
                </c:pt>
                <c:pt idx="4642">
                  <c:v>221.9</c:v>
                </c:pt>
                <c:pt idx="4643">
                  <c:v>221.8</c:v>
                </c:pt>
                <c:pt idx="4644">
                  <c:v>221.8</c:v>
                </c:pt>
                <c:pt idx="4645">
                  <c:v>221.7</c:v>
                </c:pt>
                <c:pt idx="4646">
                  <c:v>221.7</c:v>
                </c:pt>
                <c:pt idx="4647">
                  <c:v>221.6</c:v>
                </c:pt>
                <c:pt idx="4648">
                  <c:v>221.6</c:v>
                </c:pt>
                <c:pt idx="4649">
                  <c:v>221.6</c:v>
                </c:pt>
                <c:pt idx="4650">
                  <c:v>221.6</c:v>
                </c:pt>
                <c:pt idx="4651">
                  <c:v>221.5</c:v>
                </c:pt>
                <c:pt idx="4652">
                  <c:v>221.5</c:v>
                </c:pt>
                <c:pt idx="4653">
                  <c:v>221.4</c:v>
                </c:pt>
                <c:pt idx="4654">
                  <c:v>221.4</c:v>
                </c:pt>
                <c:pt idx="4655">
                  <c:v>221.4</c:v>
                </c:pt>
                <c:pt idx="4656">
                  <c:v>221.4</c:v>
                </c:pt>
                <c:pt idx="4657">
                  <c:v>221.3</c:v>
                </c:pt>
                <c:pt idx="4658">
                  <c:v>221.3</c:v>
                </c:pt>
                <c:pt idx="4659">
                  <c:v>221.3</c:v>
                </c:pt>
                <c:pt idx="4660">
                  <c:v>221.3</c:v>
                </c:pt>
                <c:pt idx="4661">
                  <c:v>221.3</c:v>
                </c:pt>
                <c:pt idx="4662">
                  <c:v>221.2</c:v>
                </c:pt>
                <c:pt idx="4663">
                  <c:v>221.3</c:v>
                </c:pt>
                <c:pt idx="4664">
                  <c:v>221.2</c:v>
                </c:pt>
                <c:pt idx="4665">
                  <c:v>221.1</c:v>
                </c:pt>
                <c:pt idx="4666">
                  <c:v>221</c:v>
                </c:pt>
                <c:pt idx="4667">
                  <c:v>221</c:v>
                </c:pt>
                <c:pt idx="4668">
                  <c:v>221</c:v>
                </c:pt>
                <c:pt idx="4669">
                  <c:v>221</c:v>
                </c:pt>
                <c:pt idx="4670">
                  <c:v>220.9</c:v>
                </c:pt>
                <c:pt idx="4671">
                  <c:v>220.8</c:v>
                </c:pt>
                <c:pt idx="4672">
                  <c:v>220.8</c:v>
                </c:pt>
                <c:pt idx="4673">
                  <c:v>220.8</c:v>
                </c:pt>
                <c:pt idx="4674">
                  <c:v>220.8</c:v>
                </c:pt>
                <c:pt idx="4675">
                  <c:v>220.6</c:v>
                </c:pt>
                <c:pt idx="4676">
                  <c:v>220.7</c:v>
                </c:pt>
                <c:pt idx="4677">
                  <c:v>220.6</c:v>
                </c:pt>
                <c:pt idx="4678">
                  <c:v>220.6</c:v>
                </c:pt>
                <c:pt idx="4679">
                  <c:v>220.6</c:v>
                </c:pt>
                <c:pt idx="4680">
                  <c:v>220.6</c:v>
                </c:pt>
                <c:pt idx="4681">
                  <c:v>220.6</c:v>
                </c:pt>
                <c:pt idx="4682">
                  <c:v>220.5</c:v>
                </c:pt>
                <c:pt idx="4683">
                  <c:v>220.5</c:v>
                </c:pt>
                <c:pt idx="4684">
                  <c:v>220.4</c:v>
                </c:pt>
                <c:pt idx="4685">
                  <c:v>220.3</c:v>
                </c:pt>
                <c:pt idx="4686">
                  <c:v>220.3</c:v>
                </c:pt>
                <c:pt idx="4687">
                  <c:v>220.3</c:v>
                </c:pt>
                <c:pt idx="4688">
                  <c:v>220.2</c:v>
                </c:pt>
                <c:pt idx="4689">
                  <c:v>220.2</c:v>
                </c:pt>
                <c:pt idx="4690">
                  <c:v>220.2</c:v>
                </c:pt>
                <c:pt idx="4691">
                  <c:v>220.2</c:v>
                </c:pt>
                <c:pt idx="4692">
                  <c:v>220.1</c:v>
                </c:pt>
                <c:pt idx="4693">
                  <c:v>220.1</c:v>
                </c:pt>
                <c:pt idx="4694">
                  <c:v>220</c:v>
                </c:pt>
                <c:pt idx="4695">
                  <c:v>220</c:v>
                </c:pt>
                <c:pt idx="4696">
                  <c:v>220</c:v>
                </c:pt>
                <c:pt idx="4697">
                  <c:v>219.9</c:v>
                </c:pt>
                <c:pt idx="4698">
                  <c:v>219.8</c:v>
                </c:pt>
                <c:pt idx="4699">
                  <c:v>219.8</c:v>
                </c:pt>
                <c:pt idx="4700">
                  <c:v>219.8</c:v>
                </c:pt>
                <c:pt idx="4701">
                  <c:v>219.8</c:v>
                </c:pt>
                <c:pt idx="4702">
                  <c:v>219.8</c:v>
                </c:pt>
                <c:pt idx="4703">
                  <c:v>219.8</c:v>
                </c:pt>
                <c:pt idx="4704">
                  <c:v>219.7</c:v>
                </c:pt>
                <c:pt idx="4705">
                  <c:v>219.7</c:v>
                </c:pt>
                <c:pt idx="4706">
                  <c:v>219.6</c:v>
                </c:pt>
                <c:pt idx="4707">
                  <c:v>219.6</c:v>
                </c:pt>
                <c:pt idx="4708">
                  <c:v>219.6</c:v>
                </c:pt>
                <c:pt idx="4709">
                  <c:v>219.6</c:v>
                </c:pt>
                <c:pt idx="4710">
                  <c:v>219.5</c:v>
                </c:pt>
                <c:pt idx="4711">
                  <c:v>219.5</c:v>
                </c:pt>
                <c:pt idx="4712">
                  <c:v>219.5</c:v>
                </c:pt>
                <c:pt idx="4713">
                  <c:v>219.5</c:v>
                </c:pt>
                <c:pt idx="4714">
                  <c:v>219.4</c:v>
                </c:pt>
                <c:pt idx="4715">
                  <c:v>219.4</c:v>
                </c:pt>
                <c:pt idx="4716">
                  <c:v>219.4</c:v>
                </c:pt>
                <c:pt idx="4717">
                  <c:v>219.3</c:v>
                </c:pt>
                <c:pt idx="4718">
                  <c:v>219.3</c:v>
                </c:pt>
                <c:pt idx="4719">
                  <c:v>219.3</c:v>
                </c:pt>
                <c:pt idx="4720">
                  <c:v>219.2</c:v>
                </c:pt>
                <c:pt idx="4721">
                  <c:v>219.1</c:v>
                </c:pt>
                <c:pt idx="4722">
                  <c:v>219.1</c:v>
                </c:pt>
                <c:pt idx="4723">
                  <c:v>219.1</c:v>
                </c:pt>
                <c:pt idx="4724">
                  <c:v>219.1</c:v>
                </c:pt>
                <c:pt idx="4725">
                  <c:v>219.1</c:v>
                </c:pt>
                <c:pt idx="4726">
                  <c:v>219</c:v>
                </c:pt>
                <c:pt idx="4727">
                  <c:v>219</c:v>
                </c:pt>
                <c:pt idx="4728">
                  <c:v>219</c:v>
                </c:pt>
                <c:pt idx="4729">
                  <c:v>218.9</c:v>
                </c:pt>
                <c:pt idx="4730">
                  <c:v>218.8</c:v>
                </c:pt>
                <c:pt idx="4731">
                  <c:v>218.8</c:v>
                </c:pt>
                <c:pt idx="4732">
                  <c:v>218.9</c:v>
                </c:pt>
                <c:pt idx="4733">
                  <c:v>218.7</c:v>
                </c:pt>
                <c:pt idx="4734">
                  <c:v>218.7</c:v>
                </c:pt>
                <c:pt idx="4735">
                  <c:v>218.7</c:v>
                </c:pt>
                <c:pt idx="4736">
                  <c:v>218.6</c:v>
                </c:pt>
                <c:pt idx="4737">
                  <c:v>218.7</c:v>
                </c:pt>
                <c:pt idx="4738">
                  <c:v>218.7</c:v>
                </c:pt>
                <c:pt idx="4739">
                  <c:v>218.6</c:v>
                </c:pt>
                <c:pt idx="4740">
                  <c:v>218.5</c:v>
                </c:pt>
                <c:pt idx="4741">
                  <c:v>218.5</c:v>
                </c:pt>
                <c:pt idx="4742">
                  <c:v>218.5</c:v>
                </c:pt>
                <c:pt idx="4743">
                  <c:v>218.4</c:v>
                </c:pt>
                <c:pt idx="4744">
                  <c:v>218.4</c:v>
                </c:pt>
                <c:pt idx="4745">
                  <c:v>218.4</c:v>
                </c:pt>
                <c:pt idx="4746">
                  <c:v>218.4</c:v>
                </c:pt>
                <c:pt idx="4747">
                  <c:v>218.3</c:v>
                </c:pt>
                <c:pt idx="4748">
                  <c:v>218.3</c:v>
                </c:pt>
                <c:pt idx="4749">
                  <c:v>218.3</c:v>
                </c:pt>
                <c:pt idx="4750">
                  <c:v>218.3</c:v>
                </c:pt>
                <c:pt idx="4751">
                  <c:v>218.2</c:v>
                </c:pt>
                <c:pt idx="4752">
                  <c:v>218.2</c:v>
                </c:pt>
                <c:pt idx="4753">
                  <c:v>218.1</c:v>
                </c:pt>
                <c:pt idx="4754">
                  <c:v>218.1</c:v>
                </c:pt>
                <c:pt idx="4755">
                  <c:v>218.1</c:v>
                </c:pt>
                <c:pt idx="4756">
                  <c:v>218.1</c:v>
                </c:pt>
                <c:pt idx="4757">
                  <c:v>218.1</c:v>
                </c:pt>
                <c:pt idx="4758">
                  <c:v>218</c:v>
                </c:pt>
                <c:pt idx="4759">
                  <c:v>218</c:v>
                </c:pt>
                <c:pt idx="4760">
                  <c:v>218</c:v>
                </c:pt>
                <c:pt idx="4761">
                  <c:v>217.9</c:v>
                </c:pt>
                <c:pt idx="4762">
                  <c:v>217.8</c:v>
                </c:pt>
                <c:pt idx="4763">
                  <c:v>217.8</c:v>
                </c:pt>
                <c:pt idx="4764">
                  <c:v>217.8</c:v>
                </c:pt>
                <c:pt idx="4765">
                  <c:v>217.8</c:v>
                </c:pt>
                <c:pt idx="4766">
                  <c:v>217.8</c:v>
                </c:pt>
                <c:pt idx="4767">
                  <c:v>217.8</c:v>
                </c:pt>
                <c:pt idx="4768">
                  <c:v>217.8</c:v>
                </c:pt>
                <c:pt idx="4769">
                  <c:v>217.8</c:v>
                </c:pt>
                <c:pt idx="4770">
                  <c:v>217.7</c:v>
                </c:pt>
                <c:pt idx="4771">
                  <c:v>217.7</c:v>
                </c:pt>
                <c:pt idx="4772">
                  <c:v>217.6</c:v>
                </c:pt>
                <c:pt idx="4773">
                  <c:v>217.6</c:v>
                </c:pt>
                <c:pt idx="4774">
                  <c:v>217.5</c:v>
                </c:pt>
                <c:pt idx="4775">
                  <c:v>217.5</c:v>
                </c:pt>
                <c:pt idx="4776">
                  <c:v>217.4</c:v>
                </c:pt>
                <c:pt idx="4777">
                  <c:v>217.4</c:v>
                </c:pt>
                <c:pt idx="4778">
                  <c:v>217.4</c:v>
                </c:pt>
                <c:pt idx="4779">
                  <c:v>217.3</c:v>
                </c:pt>
                <c:pt idx="4780">
                  <c:v>217.3</c:v>
                </c:pt>
                <c:pt idx="4781">
                  <c:v>217.3</c:v>
                </c:pt>
                <c:pt idx="4782">
                  <c:v>217.3</c:v>
                </c:pt>
                <c:pt idx="4783">
                  <c:v>217.2</c:v>
                </c:pt>
                <c:pt idx="4784">
                  <c:v>217.2</c:v>
                </c:pt>
                <c:pt idx="4785">
                  <c:v>217.2</c:v>
                </c:pt>
                <c:pt idx="4786">
                  <c:v>217.2</c:v>
                </c:pt>
                <c:pt idx="4787">
                  <c:v>217.1</c:v>
                </c:pt>
                <c:pt idx="4788">
                  <c:v>217.1</c:v>
                </c:pt>
                <c:pt idx="4789">
                  <c:v>217.1</c:v>
                </c:pt>
                <c:pt idx="4790">
                  <c:v>217</c:v>
                </c:pt>
                <c:pt idx="4791">
                  <c:v>217</c:v>
                </c:pt>
                <c:pt idx="4792">
                  <c:v>217</c:v>
                </c:pt>
                <c:pt idx="4793">
                  <c:v>217</c:v>
                </c:pt>
                <c:pt idx="4794">
                  <c:v>216.9</c:v>
                </c:pt>
                <c:pt idx="4795">
                  <c:v>216.9</c:v>
                </c:pt>
                <c:pt idx="4796">
                  <c:v>216.8</c:v>
                </c:pt>
                <c:pt idx="4797">
                  <c:v>216.8</c:v>
                </c:pt>
                <c:pt idx="4798">
                  <c:v>216.8</c:v>
                </c:pt>
                <c:pt idx="4799">
                  <c:v>216.8</c:v>
                </c:pt>
                <c:pt idx="4800">
                  <c:v>216.8</c:v>
                </c:pt>
                <c:pt idx="4801">
                  <c:v>216.7</c:v>
                </c:pt>
                <c:pt idx="4802">
                  <c:v>216.7</c:v>
                </c:pt>
                <c:pt idx="4803">
                  <c:v>216.7</c:v>
                </c:pt>
                <c:pt idx="4804">
                  <c:v>216.7</c:v>
                </c:pt>
                <c:pt idx="4805">
                  <c:v>216.6</c:v>
                </c:pt>
                <c:pt idx="4806">
                  <c:v>216.6</c:v>
                </c:pt>
                <c:pt idx="4807">
                  <c:v>216.5</c:v>
                </c:pt>
                <c:pt idx="4808">
                  <c:v>216.5</c:v>
                </c:pt>
                <c:pt idx="4809">
                  <c:v>216.5</c:v>
                </c:pt>
                <c:pt idx="4810">
                  <c:v>216.5</c:v>
                </c:pt>
                <c:pt idx="4811">
                  <c:v>216.4</c:v>
                </c:pt>
                <c:pt idx="4812">
                  <c:v>216.4</c:v>
                </c:pt>
                <c:pt idx="4813">
                  <c:v>216.3</c:v>
                </c:pt>
                <c:pt idx="4814">
                  <c:v>216.3</c:v>
                </c:pt>
                <c:pt idx="4815">
                  <c:v>216.3</c:v>
                </c:pt>
                <c:pt idx="4816">
                  <c:v>216.3</c:v>
                </c:pt>
                <c:pt idx="4817">
                  <c:v>216.2</c:v>
                </c:pt>
                <c:pt idx="4818">
                  <c:v>216.2</c:v>
                </c:pt>
                <c:pt idx="4819">
                  <c:v>216.2</c:v>
                </c:pt>
                <c:pt idx="4820">
                  <c:v>216.1</c:v>
                </c:pt>
                <c:pt idx="4821">
                  <c:v>216.2</c:v>
                </c:pt>
                <c:pt idx="4822">
                  <c:v>216.1</c:v>
                </c:pt>
                <c:pt idx="4823">
                  <c:v>216</c:v>
                </c:pt>
                <c:pt idx="4824">
                  <c:v>216</c:v>
                </c:pt>
                <c:pt idx="4825">
                  <c:v>216</c:v>
                </c:pt>
                <c:pt idx="4826">
                  <c:v>216</c:v>
                </c:pt>
                <c:pt idx="4827">
                  <c:v>216</c:v>
                </c:pt>
                <c:pt idx="4828">
                  <c:v>216</c:v>
                </c:pt>
                <c:pt idx="4829">
                  <c:v>215.9</c:v>
                </c:pt>
                <c:pt idx="4830">
                  <c:v>215.9</c:v>
                </c:pt>
                <c:pt idx="4831">
                  <c:v>215.8</c:v>
                </c:pt>
                <c:pt idx="4832">
                  <c:v>215.7</c:v>
                </c:pt>
                <c:pt idx="4833">
                  <c:v>215.7</c:v>
                </c:pt>
                <c:pt idx="4834">
                  <c:v>215.7</c:v>
                </c:pt>
                <c:pt idx="4835">
                  <c:v>215.7</c:v>
                </c:pt>
                <c:pt idx="4836">
                  <c:v>215.7</c:v>
                </c:pt>
                <c:pt idx="4837">
                  <c:v>215.7</c:v>
                </c:pt>
                <c:pt idx="4838">
                  <c:v>215.5</c:v>
                </c:pt>
                <c:pt idx="4839">
                  <c:v>215.5</c:v>
                </c:pt>
                <c:pt idx="4840">
                  <c:v>215.5</c:v>
                </c:pt>
                <c:pt idx="4841">
                  <c:v>215.5</c:v>
                </c:pt>
                <c:pt idx="4842">
                  <c:v>215.5</c:v>
                </c:pt>
                <c:pt idx="4843">
                  <c:v>215.4</c:v>
                </c:pt>
                <c:pt idx="4844">
                  <c:v>215.4</c:v>
                </c:pt>
                <c:pt idx="4845">
                  <c:v>215.4</c:v>
                </c:pt>
                <c:pt idx="4846">
                  <c:v>215.4</c:v>
                </c:pt>
                <c:pt idx="4847">
                  <c:v>215.4</c:v>
                </c:pt>
                <c:pt idx="4848">
                  <c:v>215.3</c:v>
                </c:pt>
                <c:pt idx="4849">
                  <c:v>215.2</c:v>
                </c:pt>
                <c:pt idx="4850">
                  <c:v>215.2</c:v>
                </c:pt>
                <c:pt idx="4851">
                  <c:v>215.2</c:v>
                </c:pt>
                <c:pt idx="4852">
                  <c:v>215.1</c:v>
                </c:pt>
                <c:pt idx="4853">
                  <c:v>215</c:v>
                </c:pt>
                <c:pt idx="4854">
                  <c:v>215</c:v>
                </c:pt>
                <c:pt idx="4855">
                  <c:v>215</c:v>
                </c:pt>
                <c:pt idx="4856">
                  <c:v>215</c:v>
                </c:pt>
                <c:pt idx="4857">
                  <c:v>214.9</c:v>
                </c:pt>
                <c:pt idx="4858">
                  <c:v>214.9</c:v>
                </c:pt>
                <c:pt idx="4859">
                  <c:v>214.9</c:v>
                </c:pt>
                <c:pt idx="4860">
                  <c:v>214.9</c:v>
                </c:pt>
                <c:pt idx="4861">
                  <c:v>214.9</c:v>
                </c:pt>
                <c:pt idx="4862">
                  <c:v>214.9</c:v>
                </c:pt>
                <c:pt idx="4863">
                  <c:v>214.9</c:v>
                </c:pt>
                <c:pt idx="4864">
                  <c:v>214.8</c:v>
                </c:pt>
                <c:pt idx="4865">
                  <c:v>214.7</c:v>
                </c:pt>
                <c:pt idx="4866">
                  <c:v>214.7</c:v>
                </c:pt>
                <c:pt idx="4867">
                  <c:v>214.6</c:v>
                </c:pt>
                <c:pt idx="4868">
                  <c:v>214.5</c:v>
                </c:pt>
                <c:pt idx="4869">
                  <c:v>214.5</c:v>
                </c:pt>
                <c:pt idx="4870">
                  <c:v>214.5</c:v>
                </c:pt>
                <c:pt idx="4871">
                  <c:v>214.5</c:v>
                </c:pt>
                <c:pt idx="4872">
                  <c:v>214.4</c:v>
                </c:pt>
                <c:pt idx="4873">
                  <c:v>214.4</c:v>
                </c:pt>
                <c:pt idx="4874">
                  <c:v>214.4</c:v>
                </c:pt>
                <c:pt idx="4875">
                  <c:v>214.4</c:v>
                </c:pt>
                <c:pt idx="4876">
                  <c:v>214.3</c:v>
                </c:pt>
                <c:pt idx="4877">
                  <c:v>214.2</c:v>
                </c:pt>
                <c:pt idx="4878">
                  <c:v>214.2</c:v>
                </c:pt>
                <c:pt idx="4879">
                  <c:v>214.1</c:v>
                </c:pt>
                <c:pt idx="4880">
                  <c:v>214.1</c:v>
                </c:pt>
                <c:pt idx="4881">
                  <c:v>214</c:v>
                </c:pt>
                <c:pt idx="4882">
                  <c:v>214</c:v>
                </c:pt>
                <c:pt idx="4883">
                  <c:v>213.9</c:v>
                </c:pt>
                <c:pt idx="4884">
                  <c:v>213.9</c:v>
                </c:pt>
                <c:pt idx="4885">
                  <c:v>213.9</c:v>
                </c:pt>
                <c:pt idx="4886">
                  <c:v>213.9</c:v>
                </c:pt>
                <c:pt idx="4887">
                  <c:v>213.8</c:v>
                </c:pt>
                <c:pt idx="4888">
                  <c:v>213.8</c:v>
                </c:pt>
                <c:pt idx="4889">
                  <c:v>213.7</c:v>
                </c:pt>
                <c:pt idx="4890">
                  <c:v>213.7</c:v>
                </c:pt>
                <c:pt idx="4891">
                  <c:v>213.7</c:v>
                </c:pt>
                <c:pt idx="4892">
                  <c:v>213.6</c:v>
                </c:pt>
                <c:pt idx="4893">
                  <c:v>213.6</c:v>
                </c:pt>
                <c:pt idx="4894">
                  <c:v>213.6</c:v>
                </c:pt>
                <c:pt idx="4895">
                  <c:v>213.6</c:v>
                </c:pt>
                <c:pt idx="4896">
                  <c:v>213.6</c:v>
                </c:pt>
                <c:pt idx="4897">
                  <c:v>213.5</c:v>
                </c:pt>
                <c:pt idx="4898">
                  <c:v>213.6</c:v>
                </c:pt>
                <c:pt idx="4899">
                  <c:v>213.5</c:v>
                </c:pt>
                <c:pt idx="4900">
                  <c:v>213.4</c:v>
                </c:pt>
                <c:pt idx="4901">
                  <c:v>213.5</c:v>
                </c:pt>
                <c:pt idx="4902">
                  <c:v>213.4</c:v>
                </c:pt>
                <c:pt idx="4903">
                  <c:v>213.4</c:v>
                </c:pt>
                <c:pt idx="4904">
                  <c:v>213.4</c:v>
                </c:pt>
                <c:pt idx="4905">
                  <c:v>213.4</c:v>
                </c:pt>
                <c:pt idx="4906">
                  <c:v>213.3</c:v>
                </c:pt>
                <c:pt idx="4907">
                  <c:v>213.2</c:v>
                </c:pt>
                <c:pt idx="4908">
                  <c:v>213.1</c:v>
                </c:pt>
                <c:pt idx="4909">
                  <c:v>213.1</c:v>
                </c:pt>
                <c:pt idx="4910">
                  <c:v>213.1</c:v>
                </c:pt>
                <c:pt idx="4911">
                  <c:v>213.1</c:v>
                </c:pt>
                <c:pt idx="4912">
                  <c:v>213</c:v>
                </c:pt>
                <c:pt idx="4913">
                  <c:v>213</c:v>
                </c:pt>
                <c:pt idx="4914">
                  <c:v>212.9</c:v>
                </c:pt>
                <c:pt idx="4915">
                  <c:v>212.9</c:v>
                </c:pt>
                <c:pt idx="4916">
                  <c:v>212.9</c:v>
                </c:pt>
                <c:pt idx="4917">
                  <c:v>212.8</c:v>
                </c:pt>
                <c:pt idx="4918">
                  <c:v>212.8</c:v>
                </c:pt>
                <c:pt idx="4919">
                  <c:v>212.7</c:v>
                </c:pt>
                <c:pt idx="4920">
                  <c:v>212.7</c:v>
                </c:pt>
                <c:pt idx="4921">
                  <c:v>212.7</c:v>
                </c:pt>
                <c:pt idx="4922">
                  <c:v>212.7</c:v>
                </c:pt>
                <c:pt idx="4923">
                  <c:v>212.5</c:v>
                </c:pt>
                <c:pt idx="4924">
                  <c:v>212.5</c:v>
                </c:pt>
                <c:pt idx="4925">
                  <c:v>212.4</c:v>
                </c:pt>
                <c:pt idx="4926">
                  <c:v>212.5</c:v>
                </c:pt>
                <c:pt idx="4927">
                  <c:v>212.4</c:v>
                </c:pt>
                <c:pt idx="4928">
                  <c:v>212.4</c:v>
                </c:pt>
                <c:pt idx="4929">
                  <c:v>212.4</c:v>
                </c:pt>
                <c:pt idx="4930">
                  <c:v>212.3</c:v>
                </c:pt>
                <c:pt idx="4931">
                  <c:v>212.3</c:v>
                </c:pt>
                <c:pt idx="4932">
                  <c:v>212.2</c:v>
                </c:pt>
                <c:pt idx="4933">
                  <c:v>212.2</c:v>
                </c:pt>
                <c:pt idx="4934">
                  <c:v>212.1</c:v>
                </c:pt>
                <c:pt idx="4935">
                  <c:v>212.1</c:v>
                </c:pt>
                <c:pt idx="4936">
                  <c:v>212.1</c:v>
                </c:pt>
                <c:pt idx="4937">
                  <c:v>212.1</c:v>
                </c:pt>
                <c:pt idx="4938">
                  <c:v>212</c:v>
                </c:pt>
                <c:pt idx="4939">
                  <c:v>212</c:v>
                </c:pt>
                <c:pt idx="4940">
                  <c:v>212</c:v>
                </c:pt>
                <c:pt idx="4941">
                  <c:v>211.9</c:v>
                </c:pt>
                <c:pt idx="4942">
                  <c:v>212</c:v>
                </c:pt>
                <c:pt idx="4943">
                  <c:v>211.9</c:v>
                </c:pt>
                <c:pt idx="4944">
                  <c:v>211.9</c:v>
                </c:pt>
                <c:pt idx="4945">
                  <c:v>211.8</c:v>
                </c:pt>
                <c:pt idx="4946">
                  <c:v>211.7</c:v>
                </c:pt>
                <c:pt idx="4947">
                  <c:v>211.7</c:v>
                </c:pt>
                <c:pt idx="4948">
                  <c:v>211.6</c:v>
                </c:pt>
                <c:pt idx="4949">
                  <c:v>211.6</c:v>
                </c:pt>
                <c:pt idx="4950">
                  <c:v>211.6</c:v>
                </c:pt>
                <c:pt idx="4951">
                  <c:v>211.6</c:v>
                </c:pt>
                <c:pt idx="4952">
                  <c:v>211.6</c:v>
                </c:pt>
                <c:pt idx="4953">
                  <c:v>211.4</c:v>
                </c:pt>
                <c:pt idx="4954">
                  <c:v>211.4</c:v>
                </c:pt>
                <c:pt idx="4955">
                  <c:v>211.3</c:v>
                </c:pt>
                <c:pt idx="4956">
                  <c:v>211.3</c:v>
                </c:pt>
                <c:pt idx="4957">
                  <c:v>211.3</c:v>
                </c:pt>
                <c:pt idx="4958">
                  <c:v>211.3</c:v>
                </c:pt>
                <c:pt idx="4959">
                  <c:v>211.3</c:v>
                </c:pt>
                <c:pt idx="4960">
                  <c:v>211.2</c:v>
                </c:pt>
                <c:pt idx="4961">
                  <c:v>211.2</c:v>
                </c:pt>
                <c:pt idx="4962">
                  <c:v>211.1</c:v>
                </c:pt>
                <c:pt idx="4963">
                  <c:v>211.1</c:v>
                </c:pt>
                <c:pt idx="4964">
                  <c:v>211</c:v>
                </c:pt>
                <c:pt idx="4965">
                  <c:v>211</c:v>
                </c:pt>
                <c:pt idx="4966">
                  <c:v>210.9</c:v>
                </c:pt>
                <c:pt idx="4967">
                  <c:v>210.9</c:v>
                </c:pt>
                <c:pt idx="4968">
                  <c:v>210.9</c:v>
                </c:pt>
                <c:pt idx="4969">
                  <c:v>210.8</c:v>
                </c:pt>
                <c:pt idx="4970">
                  <c:v>210.7</c:v>
                </c:pt>
                <c:pt idx="4971">
                  <c:v>210.6</c:v>
                </c:pt>
                <c:pt idx="4972">
                  <c:v>210.6</c:v>
                </c:pt>
                <c:pt idx="4973">
                  <c:v>210.6</c:v>
                </c:pt>
                <c:pt idx="4974">
                  <c:v>210.6</c:v>
                </c:pt>
                <c:pt idx="4975">
                  <c:v>210.6</c:v>
                </c:pt>
                <c:pt idx="4976">
                  <c:v>210.6</c:v>
                </c:pt>
                <c:pt idx="4977">
                  <c:v>210.5</c:v>
                </c:pt>
                <c:pt idx="4978">
                  <c:v>210.5</c:v>
                </c:pt>
                <c:pt idx="4979">
                  <c:v>210.4</c:v>
                </c:pt>
                <c:pt idx="4980">
                  <c:v>210.4</c:v>
                </c:pt>
                <c:pt idx="4981">
                  <c:v>210.3</c:v>
                </c:pt>
                <c:pt idx="4982">
                  <c:v>210.3</c:v>
                </c:pt>
                <c:pt idx="4983">
                  <c:v>210.2</c:v>
                </c:pt>
                <c:pt idx="4984">
                  <c:v>210.2</c:v>
                </c:pt>
                <c:pt idx="4985">
                  <c:v>210.1</c:v>
                </c:pt>
                <c:pt idx="4986">
                  <c:v>210.1</c:v>
                </c:pt>
                <c:pt idx="4987">
                  <c:v>210</c:v>
                </c:pt>
                <c:pt idx="4988">
                  <c:v>210</c:v>
                </c:pt>
                <c:pt idx="4989">
                  <c:v>209.9</c:v>
                </c:pt>
                <c:pt idx="4990">
                  <c:v>209.9</c:v>
                </c:pt>
                <c:pt idx="4991">
                  <c:v>209.9</c:v>
                </c:pt>
                <c:pt idx="4992">
                  <c:v>209.8</c:v>
                </c:pt>
                <c:pt idx="4993">
                  <c:v>209.8</c:v>
                </c:pt>
                <c:pt idx="4994">
                  <c:v>209.8</c:v>
                </c:pt>
                <c:pt idx="4995">
                  <c:v>209.7</c:v>
                </c:pt>
                <c:pt idx="4996">
                  <c:v>209.6</c:v>
                </c:pt>
                <c:pt idx="4997">
                  <c:v>209.6</c:v>
                </c:pt>
                <c:pt idx="4998">
                  <c:v>209.6</c:v>
                </c:pt>
                <c:pt idx="4999">
                  <c:v>209.6</c:v>
                </c:pt>
                <c:pt idx="5000">
                  <c:v>209.6</c:v>
                </c:pt>
                <c:pt idx="5001">
                  <c:v>209.5</c:v>
                </c:pt>
                <c:pt idx="5002">
                  <c:v>209.5</c:v>
                </c:pt>
                <c:pt idx="5003">
                  <c:v>209.4</c:v>
                </c:pt>
                <c:pt idx="5004">
                  <c:v>209.4</c:v>
                </c:pt>
                <c:pt idx="5005">
                  <c:v>209.3</c:v>
                </c:pt>
                <c:pt idx="5006">
                  <c:v>209.3</c:v>
                </c:pt>
                <c:pt idx="5007">
                  <c:v>209.3</c:v>
                </c:pt>
                <c:pt idx="5008">
                  <c:v>209.3</c:v>
                </c:pt>
                <c:pt idx="5009">
                  <c:v>209.1</c:v>
                </c:pt>
                <c:pt idx="5010">
                  <c:v>209.1</c:v>
                </c:pt>
                <c:pt idx="5011">
                  <c:v>209.1</c:v>
                </c:pt>
                <c:pt idx="5012">
                  <c:v>209.1</c:v>
                </c:pt>
                <c:pt idx="5013">
                  <c:v>209.1</c:v>
                </c:pt>
                <c:pt idx="5014">
                  <c:v>209.1</c:v>
                </c:pt>
                <c:pt idx="5015">
                  <c:v>209.1</c:v>
                </c:pt>
                <c:pt idx="5016">
                  <c:v>209</c:v>
                </c:pt>
                <c:pt idx="5017">
                  <c:v>209</c:v>
                </c:pt>
                <c:pt idx="5018">
                  <c:v>208.9</c:v>
                </c:pt>
                <c:pt idx="5019">
                  <c:v>208.9</c:v>
                </c:pt>
                <c:pt idx="5020">
                  <c:v>208.8</c:v>
                </c:pt>
                <c:pt idx="5021">
                  <c:v>208.8</c:v>
                </c:pt>
                <c:pt idx="5022">
                  <c:v>208.8</c:v>
                </c:pt>
                <c:pt idx="5023">
                  <c:v>208.8</c:v>
                </c:pt>
                <c:pt idx="5024">
                  <c:v>208.7</c:v>
                </c:pt>
                <c:pt idx="5025">
                  <c:v>208.6</c:v>
                </c:pt>
                <c:pt idx="5026">
                  <c:v>208.6</c:v>
                </c:pt>
                <c:pt idx="5027">
                  <c:v>208.6</c:v>
                </c:pt>
                <c:pt idx="5028">
                  <c:v>208.5</c:v>
                </c:pt>
                <c:pt idx="5029">
                  <c:v>208.5</c:v>
                </c:pt>
                <c:pt idx="5030">
                  <c:v>208.5</c:v>
                </c:pt>
                <c:pt idx="5031">
                  <c:v>208.5</c:v>
                </c:pt>
                <c:pt idx="5032">
                  <c:v>208.4</c:v>
                </c:pt>
                <c:pt idx="5033">
                  <c:v>208.3</c:v>
                </c:pt>
                <c:pt idx="5034">
                  <c:v>208.3</c:v>
                </c:pt>
                <c:pt idx="5035">
                  <c:v>208.3</c:v>
                </c:pt>
                <c:pt idx="5036">
                  <c:v>208.3</c:v>
                </c:pt>
                <c:pt idx="5037">
                  <c:v>208.2</c:v>
                </c:pt>
                <c:pt idx="5038">
                  <c:v>208.1</c:v>
                </c:pt>
                <c:pt idx="5039">
                  <c:v>208.1</c:v>
                </c:pt>
                <c:pt idx="5040">
                  <c:v>208.1</c:v>
                </c:pt>
                <c:pt idx="5041">
                  <c:v>208.1</c:v>
                </c:pt>
                <c:pt idx="5042">
                  <c:v>208.1</c:v>
                </c:pt>
                <c:pt idx="5043">
                  <c:v>208</c:v>
                </c:pt>
                <c:pt idx="5044">
                  <c:v>208</c:v>
                </c:pt>
                <c:pt idx="5045">
                  <c:v>208</c:v>
                </c:pt>
                <c:pt idx="5046">
                  <c:v>207.9</c:v>
                </c:pt>
                <c:pt idx="5047">
                  <c:v>207.8</c:v>
                </c:pt>
                <c:pt idx="5048">
                  <c:v>207.8</c:v>
                </c:pt>
                <c:pt idx="5049">
                  <c:v>207.8</c:v>
                </c:pt>
                <c:pt idx="5050">
                  <c:v>207.8</c:v>
                </c:pt>
                <c:pt idx="5051">
                  <c:v>207.7</c:v>
                </c:pt>
                <c:pt idx="5052">
                  <c:v>207.6</c:v>
                </c:pt>
                <c:pt idx="5053">
                  <c:v>207.6</c:v>
                </c:pt>
                <c:pt idx="5054">
                  <c:v>207.6</c:v>
                </c:pt>
                <c:pt idx="5055">
                  <c:v>207.6</c:v>
                </c:pt>
                <c:pt idx="5056">
                  <c:v>207.6</c:v>
                </c:pt>
                <c:pt idx="5057">
                  <c:v>207.5</c:v>
                </c:pt>
                <c:pt idx="5058">
                  <c:v>207.5</c:v>
                </c:pt>
                <c:pt idx="5059">
                  <c:v>207.5</c:v>
                </c:pt>
                <c:pt idx="5060">
                  <c:v>207.4</c:v>
                </c:pt>
                <c:pt idx="5061">
                  <c:v>207.4</c:v>
                </c:pt>
                <c:pt idx="5062">
                  <c:v>207.3</c:v>
                </c:pt>
                <c:pt idx="5063">
                  <c:v>207.3</c:v>
                </c:pt>
                <c:pt idx="5064">
                  <c:v>207.3</c:v>
                </c:pt>
                <c:pt idx="5065">
                  <c:v>207.3</c:v>
                </c:pt>
                <c:pt idx="5066">
                  <c:v>207.3</c:v>
                </c:pt>
                <c:pt idx="5067">
                  <c:v>207.2</c:v>
                </c:pt>
                <c:pt idx="5068">
                  <c:v>207.1</c:v>
                </c:pt>
                <c:pt idx="5069">
                  <c:v>207.1</c:v>
                </c:pt>
                <c:pt idx="5070">
                  <c:v>207</c:v>
                </c:pt>
                <c:pt idx="5071">
                  <c:v>207</c:v>
                </c:pt>
                <c:pt idx="5072">
                  <c:v>207</c:v>
                </c:pt>
                <c:pt idx="5073">
                  <c:v>207</c:v>
                </c:pt>
                <c:pt idx="5074">
                  <c:v>206.9</c:v>
                </c:pt>
                <c:pt idx="5075">
                  <c:v>206.8</c:v>
                </c:pt>
                <c:pt idx="5076">
                  <c:v>206.9</c:v>
                </c:pt>
                <c:pt idx="5077">
                  <c:v>206.8</c:v>
                </c:pt>
                <c:pt idx="5078">
                  <c:v>206.8</c:v>
                </c:pt>
                <c:pt idx="5079">
                  <c:v>206.7</c:v>
                </c:pt>
                <c:pt idx="5080">
                  <c:v>206.7</c:v>
                </c:pt>
                <c:pt idx="5081">
                  <c:v>206.6</c:v>
                </c:pt>
                <c:pt idx="5082">
                  <c:v>206.6</c:v>
                </c:pt>
                <c:pt idx="5083">
                  <c:v>206.6</c:v>
                </c:pt>
                <c:pt idx="5084">
                  <c:v>206.6</c:v>
                </c:pt>
                <c:pt idx="5085">
                  <c:v>206.5</c:v>
                </c:pt>
                <c:pt idx="5086">
                  <c:v>206.5</c:v>
                </c:pt>
                <c:pt idx="5087">
                  <c:v>206.4</c:v>
                </c:pt>
                <c:pt idx="5088">
                  <c:v>206.4</c:v>
                </c:pt>
                <c:pt idx="5089">
                  <c:v>206.3</c:v>
                </c:pt>
                <c:pt idx="5090">
                  <c:v>206.3</c:v>
                </c:pt>
                <c:pt idx="5091">
                  <c:v>206.3</c:v>
                </c:pt>
                <c:pt idx="5092">
                  <c:v>206.3</c:v>
                </c:pt>
                <c:pt idx="5093">
                  <c:v>206.2</c:v>
                </c:pt>
                <c:pt idx="5094">
                  <c:v>206.2</c:v>
                </c:pt>
                <c:pt idx="5095">
                  <c:v>206.2</c:v>
                </c:pt>
                <c:pt idx="5096">
                  <c:v>206.2</c:v>
                </c:pt>
                <c:pt idx="5097">
                  <c:v>206.1</c:v>
                </c:pt>
                <c:pt idx="5098">
                  <c:v>206</c:v>
                </c:pt>
                <c:pt idx="5099">
                  <c:v>206</c:v>
                </c:pt>
                <c:pt idx="5100">
                  <c:v>206</c:v>
                </c:pt>
                <c:pt idx="5101">
                  <c:v>205.9</c:v>
                </c:pt>
                <c:pt idx="5102">
                  <c:v>205.9</c:v>
                </c:pt>
                <c:pt idx="5103">
                  <c:v>205.8</c:v>
                </c:pt>
                <c:pt idx="5104">
                  <c:v>205.8</c:v>
                </c:pt>
                <c:pt idx="5105">
                  <c:v>205.8</c:v>
                </c:pt>
                <c:pt idx="5106">
                  <c:v>205.8</c:v>
                </c:pt>
                <c:pt idx="5107">
                  <c:v>205.8</c:v>
                </c:pt>
                <c:pt idx="5108">
                  <c:v>205.8</c:v>
                </c:pt>
                <c:pt idx="5109">
                  <c:v>205.8</c:v>
                </c:pt>
                <c:pt idx="5110">
                  <c:v>205.7</c:v>
                </c:pt>
                <c:pt idx="5111">
                  <c:v>205.6</c:v>
                </c:pt>
                <c:pt idx="5112">
                  <c:v>205.6</c:v>
                </c:pt>
                <c:pt idx="5113">
                  <c:v>205.6</c:v>
                </c:pt>
                <c:pt idx="5114">
                  <c:v>205.5</c:v>
                </c:pt>
                <c:pt idx="5115">
                  <c:v>205.5</c:v>
                </c:pt>
                <c:pt idx="5116">
                  <c:v>205.5</c:v>
                </c:pt>
                <c:pt idx="5117">
                  <c:v>205.5</c:v>
                </c:pt>
                <c:pt idx="5118">
                  <c:v>205.5</c:v>
                </c:pt>
                <c:pt idx="5119">
                  <c:v>205.5</c:v>
                </c:pt>
                <c:pt idx="5120">
                  <c:v>205.4</c:v>
                </c:pt>
                <c:pt idx="5121">
                  <c:v>205.3</c:v>
                </c:pt>
                <c:pt idx="5122">
                  <c:v>205.3</c:v>
                </c:pt>
                <c:pt idx="5123">
                  <c:v>205.2</c:v>
                </c:pt>
                <c:pt idx="5124">
                  <c:v>205.2</c:v>
                </c:pt>
                <c:pt idx="5125">
                  <c:v>205.2</c:v>
                </c:pt>
                <c:pt idx="5126">
                  <c:v>205.2</c:v>
                </c:pt>
                <c:pt idx="5127">
                  <c:v>205.2</c:v>
                </c:pt>
                <c:pt idx="5128">
                  <c:v>205.1</c:v>
                </c:pt>
                <c:pt idx="5129">
                  <c:v>205.1</c:v>
                </c:pt>
                <c:pt idx="5130">
                  <c:v>205.1</c:v>
                </c:pt>
                <c:pt idx="5131">
                  <c:v>205.1</c:v>
                </c:pt>
                <c:pt idx="5132">
                  <c:v>205</c:v>
                </c:pt>
                <c:pt idx="5133">
                  <c:v>205</c:v>
                </c:pt>
                <c:pt idx="5134">
                  <c:v>205</c:v>
                </c:pt>
                <c:pt idx="5135">
                  <c:v>204.9</c:v>
                </c:pt>
                <c:pt idx="5136">
                  <c:v>204.9</c:v>
                </c:pt>
                <c:pt idx="5137">
                  <c:v>204.8</c:v>
                </c:pt>
                <c:pt idx="5138">
                  <c:v>204.8</c:v>
                </c:pt>
                <c:pt idx="5139">
                  <c:v>204.8</c:v>
                </c:pt>
                <c:pt idx="5140">
                  <c:v>204.8</c:v>
                </c:pt>
                <c:pt idx="5141">
                  <c:v>204.7</c:v>
                </c:pt>
                <c:pt idx="5142">
                  <c:v>204.7</c:v>
                </c:pt>
                <c:pt idx="5143">
                  <c:v>204.7</c:v>
                </c:pt>
                <c:pt idx="5144">
                  <c:v>204.7</c:v>
                </c:pt>
                <c:pt idx="5145">
                  <c:v>204.7</c:v>
                </c:pt>
                <c:pt idx="5146">
                  <c:v>204.6</c:v>
                </c:pt>
                <c:pt idx="5147">
                  <c:v>204.5</c:v>
                </c:pt>
                <c:pt idx="5148">
                  <c:v>204.5</c:v>
                </c:pt>
                <c:pt idx="5149">
                  <c:v>204.5</c:v>
                </c:pt>
                <c:pt idx="5150">
                  <c:v>204.5</c:v>
                </c:pt>
                <c:pt idx="5151">
                  <c:v>204.4</c:v>
                </c:pt>
                <c:pt idx="5152">
                  <c:v>204.4</c:v>
                </c:pt>
                <c:pt idx="5153">
                  <c:v>204.4</c:v>
                </c:pt>
                <c:pt idx="5154">
                  <c:v>204.4</c:v>
                </c:pt>
                <c:pt idx="5155">
                  <c:v>204.4</c:v>
                </c:pt>
                <c:pt idx="5156">
                  <c:v>204.3</c:v>
                </c:pt>
                <c:pt idx="5157">
                  <c:v>204.3</c:v>
                </c:pt>
                <c:pt idx="5158">
                  <c:v>204.2</c:v>
                </c:pt>
                <c:pt idx="5159">
                  <c:v>204.2</c:v>
                </c:pt>
                <c:pt idx="5160">
                  <c:v>204.1</c:v>
                </c:pt>
                <c:pt idx="5161">
                  <c:v>204.1</c:v>
                </c:pt>
                <c:pt idx="5162">
                  <c:v>204</c:v>
                </c:pt>
                <c:pt idx="5163">
                  <c:v>204</c:v>
                </c:pt>
                <c:pt idx="5164">
                  <c:v>204</c:v>
                </c:pt>
                <c:pt idx="5165">
                  <c:v>204</c:v>
                </c:pt>
                <c:pt idx="5166">
                  <c:v>203.9</c:v>
                </c:pt>
                <c:pt idx="5167">
                  <c:v>204</c:v>
                </c:pt>
                <c:pt idx="5168">
                  <c:v>204</c:v>
                </c:pt>
                <c:pt idx="5169">
                  <c:v>204</c:v>
                </c:pt>
                <c:pt idx="5170">
                  <c:v>203.9</c:v>
                </c:pt>
                <c:pt idx="5171">
                  <c:v>203.8</c:v>
                </c:pt>
                <c:pt idx="5172">
                  <c:v>203.7</c:v>
                </c:pt>
                <c:pt idx="5173">
                  <c:v>203.7</c:v>
                </c:pt>
                <c:pt idx="5174">
                  <c:v>203.7</c:v>
                </c:pt>
                <c:pt idx="5175">
                  <c:v>203.7</c:v>
                </c:pt>
                <c:pt idx="5176">
                  <c:v>203.7</c:v>
                </c:pt>
                <c:pt idx="5177">
                  <c:v>203.7</c:v>
                </c:pt>
                <c:pt idx="5178">
                  <c:v>203.6</c:v>
                </c:pt>
                <c:pt idx="5179">
                  <c:v>203.7</c:v>
                </c:pt>
                <c:pt idx="5180">
                  <c:v>203.6</c:v>
                </c:pt>
                <c:pt idx="5181">
                  <c:v>203.6</c:v>
                </c:pt>
                <c:pt idx="5182">
                  <c:v>203.5</c:v>
                </c:pt>
                <c:pt idx="5183">
                  <c:v>203.4</c:v>
                </c:pt>
                <c:pt idx="5184">
                  <c:v>203.4</c:v>
                </c:pt>
                <c:pt idx="5185">
                  <c:v>203.4</c:v>
                </c:pt>
                <c:pt idx="5186">
                  <c:v>203.4</c:v>
                </c:pt>
                <c:pt idx="5187">
                  <c:v>203.4</c:v>
                </c:pt>
                <c:pt idx="5188">
                  <c:v>203.3</c:v>
                </c:pt>
                <c:pt idx="5189">
                  <c:v>203.2</c:v>
                </c:pt>
                <c:pt idx="5190">
                  <c:v>203.3</c:v>
                </c:pt>
                <c:pt idx="5191">
                  <c:v>203.2</c:v>
                </c:pt>
                <c:pt idx="5192">
                  <c:v>203.2</c:v>
                </c:pt>
                <c:pt idx="5193">
                  <c:v>203.2</c:v>
                </c:pt>
                <c:pt idx="5194">
                  <c:v>203.1</c:v>
                </c:pt>
                <c:pt idx="5195">
                  <c:v>203.1</c:v>
                </c:pt>
                <c:pt idx="5196">
                  <c:v>203</c:v>
                </c:pt>
                <c:pt idx="5197">
                  <c:v>203</c:v>
                </c:pt>
                <c:pt idx="5198">
                  <c:v>203</c:v>
                </c:pt>
                <c:pt idx="5199">
                  <c:v>203</c:v>
                </c:pt>
                <c:pt idx="5200">
                  <c:v>203</c:v>
                </c:pt>
                <c:pt idx="5201">
                  <c:v>202.9</c:v>
                </c:pt>
                <c:pt idx="5202">
                  <c:v>202.9</c:v>
                </c:pt>
                <c:pt idx="5203">
                  <c:v>202.8</c:v>
                </c:pt>
                <c:pt idx="5204">
                  <c:v>202.8</c:v>
                </c:pt>
                <c:pt idx="5205">
                  <c:v>202.7</c:v>
                </c:pt>
                <c:pt idx="5206">
                  <c:v>202.7</c:v>
                </c:pt>
                <c:pt idx="5207">
                  <c:v>202.7</c:v>
                </c:pt>
                <c:pt idx="5208">
                  <c:v>202.7</c:v>
                </c:pt>
                <c:pt idx="5209">
                  <c:v>202.6</c:v>
                </c:pt>
                <c:pt idx="5210">
                  <c:v>202.5</c:v>
                </c:pt>
                <c:pt idx="5211">
                  <c:v>202.5</c:v>
                </c:pt>
                <c:pt idx="5212">
                  <c:v>202.5</c:v>
                </c:pt>
                <c:pt idx="5213">
                  <c:v>202.5</c:v>
                </c:pt>
                <c:pt idx="5214">
                  <c:v>202.5</c:v>
                </c:pt>
                <c:pt idx="5215">
                  <c:v>202.5</c:v>
                </c:pt>
                <c:pt idx="5216">
                  <c:v>202.4</c:v>
                </c:pt>
                <c:pt idx="5217">
                  <c:v>202.4</c:v>
                </c:pt>
                <c:pt idx="5218">
                  <c:v>202.4</c:v>
                </c:pt>
                <c:pt idx="5219">
                  <c:v>202.3</c:v>
                </c:pt>
                <c:pt idx="5220">
                  <c:v>202.3</c:v>
                </c:pt>
                <c:pt idx="5221">
                  <c:v>202.3</c:v>
                </c:pt>
                <c:pt idx="5222">
                  <c:v>202.2</c:v>
                </c:pt>
                <c:pt idx="5223">
                  <c:v>202.2</c:v>
                </c:pt>
                <c:pt idx="5224">
                  <c:v>202.2</c:v>
                </c:pt>
                <c:pt idx="5225">
                  <c:v>202.2</c:v>
                </c:pt>
                <c:pt idx="5226">
                  <c:v>202.2</c:v>
                </c:pt>
                <c:pt idx="5227">
                  <c:v>202.2</c:v>
                </c:pt>
                <c:pt idx="5228">
                  <c:v>202.1</c:v>
                </c:pt>
                <c:pt idx="5229">
                  <c:v>202</c:v>
                </c:pt>
                <c:pt idx="5230">
                  <c:v>202</c:v>
                </c:pt>
                <c:pt idx="5231">
                  <c:v>202</c:v>
                </c:pt>
                <c:pt idx="5232">
                  <c:v>202</c:v>
                </c:pt>
                <c:pt idx="5233">
                  <c:v>201.9</c:v>
                </c:pt>
                <c:pt idx="5234">
                  <c:v>202</c:v>
                </c:pt>
                <c:pt idx="5235">
                  <c:v>201.9</c:v>
                </c:pt>
                <c:pt idx="5236">
                  <c:v>201.9</c:v>
                </c:pt>
                <c:pt idx="5237">
                  <c:v>201.9</c:v>
                </c:pt>
                <c:pt idx="5238">
                  <c:v>201.9</c:v>
                </c:pt>
                <c:pt idx="5239">
                  <c:v>201.9</c:v>
                </c:pt>
                <c:pt idx="5240">
                  <c:v>201.8</c:v>
                </c:pt>
                <c:pt idx="5241">
                  <c:v>201.8</c:v>
                </c:pt>
                <c:pt idx="5242">
                  <c:v>201.8</c:v>
                </c:pt>
                <c:pt idx="5243">
                  <c:v>201.7</c:v>
                </c:pt>
                <c:pt idx="5244">
                  <c:v>201.6</c:v>
                </c:pt>
                <c:pt idx="5245">
                  <c:v>201.6</c:v>
                </c:pt>
                <c:pt idx="5246">
                  <c:v>201.6</c:v>
                </c:pt>
                <c:pt idx="5247">
                  <c:v>201.6</c:v>
                </c:pt>
                <c:pt idx="5248">
                  <c:v>201.6</c:v>
                </c:pt>
                <c:pt idx="5249">
                  <c:v>201.6</c:v>
                </c:pt>
                <c:pt idx="5250">
                  <c:v>201.6</c:v>
                </c:pt>
                <c:pt idx="5251">
                  <c:v>201.6</c:v>
                </c:pt>
                <c:pt idx="5252">
                  <c:v>201.5</c:v>
                </c:pt>
                <c:pt idx="5253">
                  <c:v>201.5</c:v>
                </c:pt>
                <c:pt idx="5254">
                  <c:v>201.4</c:v>
                </c:pt>
                <c:pt idx="5255">
                  <c:v>201.4</c:v>
                </c:pt>
                <c:pt idx="5256">
                  <c:v>201.4</c:v>
                </c:pt>
                <c:pt idx="5257">
                  <c:v>201.3</c:v>
                </c:pt>
                <c:pt idx="5258">
                  <c:v>201.2</c:v>
                </c:pt>
                <c:pt idx="5259">
                  <c:v>201.3</c:v>
                </c:pt>
                <c:pt idx="5260">
                  <c:v>201.2</c:v>
                </c:pt>
                <c:pt idx="5261">
                  <c:v>201.2</c:v>
                </c:pt>
                <c:pt idx="5262">
                  <c:v>201.2</c:v>
                </c:pt>
                <c:pt idx="5263">
                  <c:v>201.2</c:v>
                </c:pt>
                <c:pt idx="5264">
                  <c:v>201.1</c:v>
                </c:pt>
                <c:pt idx="5265">
                  <c:v>201.1</c:v>
                </c:pt>
                <c:pt idx="5266">
                  <c:v>201.1</c:v>
                </c:pt>
                <c:pt idx="5267">
                  <c:v>201</c:v>
                </c:pt>
                <c:pt idx="5268">
                  <c:v>200.9</c:v>
                </c:pt>
                <c:pt idx="5269">
                  <c:v>200.9</c:v>
                </c:pt>
                <c:pt idx="5270">
                  <c:v>200.9</c:v>
                </c:pt>
                <c:pt idx="5271">
                  <c:v>200.9</c:v>
                </c:pt>
                <c:pt idx="5272">
                  <c:v>200.8</c:v>
                </c:pt>
                <c:pt idx="5273">
                  <c:v>200.8</c:v>
                </c:pt>
                <c:pt idx="5274">
                  <c:v>200.8</c:v>
                </c:pt>
                <c:pt idx="5275">
                  <c:v>200.7</c:v>
                </c:pt>
                <c:pt idx="5276">
                  <c:v>200.8</c:v>
                </c:pt>
                <c:pt idx="5277">
                  <c:v>200.7</c:v>
                </c:pt>
                <c:pt idx="5278">
                  <c:v>200.7</c:v>
                </c:pt>
                <c:pt idx="5279">
                  <c:v>200.7</c:v>
                </c:pt>
                <c:pt idx="5280">
                  <c:v>200.6</c:v>
                </c:pt>
                <c:pt idx="5281">
                  <c:v>200.7</c:v>
                </c:pt>
                <c:pt idx="5282">
                  <c:v>200.7</c:v>
                </c:pt>
                <c:pt idx="5283">
                  <c:v>200.6</c:v>
                </c:pt>
                <c:pt idx="5284">
                  <c:v>200.5</c:v>
                </c:pt>
                <c:pt idx="5285">
                  <c:v>200.4</c:v>
                </c:pt>
                <c:pt idx="5286">
                  <c:v>200.4</c:v>
                </c:pt>
                <c:pt idx="5287">
                  <c:v>200.4</c:v>
                </c:pt>
                <c:pt idx="5288">
                  <c:v>200.4</c:v>
                </c:pt>
                <c:pt idx="5289">
                  <c:v>200.4</c:v>
                </c:pt>
                <c:pt idx="5290">
                  <c:v>200.4</c:v>
                </c:pt>
                <c:pt idx="5291">
                  <c:v>200.4</c:v>
                </c:pt>
                <c:pt idx="5292">
                  <c:v>200.3</c:v>
                </c:pt>
                <c:pt idx="5293">
                  <c:v>200.3</c:v>
                </c:pt>
                <c:pt idx="5294">
                  <c:v>200.3</c:v>
                </c:pt>
                <c:pt idx="5295">
                  <c:v>200.2</c:v>
                </c:pt>
                <c:pt idx="5296">
                  <c:v>200.2</c:v>
                </c:pt>
                <c:pt idx="5297">
                  <c:v>200.2</c:v>
                </c:pt>
                <c:pt idx="5298">
                  <c:v>200.2</c:v>
                </c:pt>
                <c:pt idx="5299">
                  <c:v>200.1</c:v>
                </c:pt>
                <c:pt idx="5300">
                  <c:v>200.1</c:v>
                </c:pt>
                <c:pt idx="5301">
                  <c:v>200.1</c:v>
                </c:pt>
                <c:pt idx="5302">
                  <c:v>200.1</c:v>
                </c:pt>
                <c:pt idx="5303">
                  <c:v>200.1</c:v>
                </c:pt>
                <c:pt idx="5304">
                  <c:v>200</c:v>
                </c:pt>
                <c:pt idx="5305">
                  <c:v>200</c:v>
                </c:pt>
                <c:pt idx="5306">
                  <c:v>200</c:v>
                </c:pt>
                <c:pt idx="5307">
                  <c:v>200</c:v>
                </c:pt>
                <c:pt idx="5308">
                  <c:v>199.9</c:v>
                </c:pt>
                <c:pt idx="5309">
                  <c:v>199.8</c:v>
                </c:pt>
                <c:pt idx="5310">
                  <c:v>199.8</c:v>
                </c:pt>
                <c:pt idx="5311">
                  <c:v>199.8</c:v>
                </c:pt>
                <c:pt idx="5312">
                  <c:v>199.8</c:v>
                </c:pt>
                <c:pt idx="5313">
                  <c:v>199.7</c:v>
                </c:pt>
                <c:pt idx="5314">
                  <c:v>199.7</c:v>
                </c:pt>
                <c:pt idx="5315">
                  <c:v>199.7</c:v>
                </c:pt>
                <c:pt idx="5316">
                  <c:v>199.7</c:v>
                </c:pt>
                <c:pt idx="5317">
                  <c:v>199.7</c:v>
                </c:pt>
                <c:pt idx="5318">
                  <c:v>199.7</c:v>
                </c:pt>
                <c:pt idx="5319">
                  <c:v>199.6</c:v>
                </c:pt>
                <c:pt idx="5320">
                  <c:v>199.6</c:v>
                </c:pt>
                <c:pt idx="5321">
                  <c:v>199.5</c:v>
                </c:pt>
                <c:pt idx="5322">
                  <c:v>199.4</c:v>
                </c:pt>
                <c:pt idx="5323">
                  <c:v>199.4</c:v>
                </c:pt>
                <c:pt idx="5324">
                  <c:v>199.4</c:v>
                </c:pt>
                <c:pt idx="5325">
                  <c:v>199.4</c:v>
                </c:pt>
                <c:pt idx="5326">
                  <c:v>199.4</c:v>
                </c:pt>
                <c:pt idx="5327">
                  <c:v>199.4</c:v>
                </c:pt>
                <c:pt idx="5328">
                  <c:v>199.4</c:v>
                </c:pt>
                <c:pt idx="5329">
                  <c:v>199.3</c:v>
                </c:pt>
                <c:pt idx="5330">
                  <c:v>199.3</c:v>
                </c:pt>
                <c:pt idx="5331">
                  <c:v>199.2</c:v>
                </c:pt>
                <c:pt idx="5332">
                  <c:v>199.2</c:v>
                </c:pt>
                <c:pt idx="5333">
                  <c:v>199.1</c:v>
                </c:pt>
                <c:pt idx="5334">
                  <c:v>199.1</c:v>
                </c:pt>
                <c:pt idx="5335">
                  <c:v>199.1</c:v>
                </c:pt>
                <c:pt idx="5336">
                  <c:v>199.1</c:v>
                </c:pt>
                <c:pt idx="5337">
                  <c:v>199</c:v>
                </c:pt>
                <c:pt idx="5338">
                  <c:v>199</c:v>
                </c:pt>
                <c:pt idx="5339">
                  <c:v>199</c:v>
                </c:pt>
                <c:pt idx="5340">
                  <c:v>199</c:v>
                </c:pt>
                <c:pt idx="5341">
                  <c:v>198.9</c:v>
                </c:pt>
                <c:pt idx="5342">
                  <c:v>198.9</c:v>
                </c:pt>
                <c:pt idx="5343">
                  <c:v>198.9</c:v>
                </c:pt>
                <c:pt idx="5344">
                  <c:v>198.8</c:v>
                </c:pt>
                <c:pt idx="5345">
                  <c:v>198.8</c:v>
                </c:pt>
                <c:pt idx="5346">
                  <c:v>198.8</c:v>
                </c:pt>
                <c:pt idx="5347">
                  <c:v>198.8</c:v>
                </c:pt>
                <c:pt idx="5348">
                  <c:v>198.7</c:v>
                </c:pt>
                <c:pt idx="5349">
                  <c:v>198.7</c:v>
                </c:pt>
                <c:pt idx="5350">
                  <c:v>198.7</c:v>
                </c:pt>
                <c:pt idx="5351">
                  <c:v>198.6</c:v>
                </c:pt>
                <c:pt idx="5352">
                  <c:v>198.6</c:v>
                </c:pt>
                <c:pt idx="5353">
                  <c:v>198.6</c:v>
                </c:pt>
                <c:pt idx="5354">
                  <c:v>198.6</c:v>
                </c:pt>
                <c:pt idx="5355">
                  <c:v>198.6</c:v>
                </c:pt>
                <c:pt idx="5356">
                  <c:v>198.5</c:v>
                </c:pt>
                <c:pt idx="5357">
                  <c:v>198.5</c:v>
                </c:pt>
                <c:pt idx="5358">
                  <c:v>198.5</c:v>
                </c:pt>
                <c:pt idx="5359">
                  <c:v>198.4</c:v>
                </c:pt>
                <c:pt idx="5360">
                  <c:v>198.4</c:v>
                </c:pt>
                <c:pt idx="5361">
                  <c:v>198.4</c:v>
                </c:pt>
                <c:pt idx="5362">
                  <c:v>198.3</c:v>
                </c:pt>
                <c:pt idx="5363">
                  <c:v>198.3</c:v>
                </c:pt>
                <c:pt idx="5364">
                  <c:v>198.3</c:v>
                </c:pt>
                <c:pt idx="5365">
                  <c:v>198.3</c:v>
                </c:pt>
                <c:pt idx="5366">
                  <c:v>198.3</c:v>
                </c:pt>
                <c:pt idx="5367">
                  <c:v>198.2</c:v>
                </c:pt>
                <c:pt idx="5368">
                  <c:v>198.3</c:v>
                </c:pt>
                <c:pt idx="5369">
                  <c:v>198.3</c:v>
                </c:pt>
                <c:pt idx="5370">
                  <c:v>198.2</c:v>
                </c:pt>
                <c:pt idx="5371">
                  <c:v>198.1</c:v>
                </c:pt>
                <c:pt idx="5372">
                  <c:v>198.1</c:v>
                </c:pt>
                <c:pt idx="5373">
                  <c:v>198.1</c:v>
                </c:pt>
                <c:pt idx="5374">
                  <c:v>198</c:v>
                </c:pt>
                <c:pt idx="5375">
                  <c:v>198.1</c:v>
                </c:pt>
                <c:pt idx="5376">
                  <c:v>198</c:v>
                </c:pt>
                <c:pt idx="5377">
                  <c:v>197.9</c:v>
                </c:pt>
                <c:pt idx="5378">
                  <c:v>197.9</c:v>
                </c:pt>
                <c:pt idx="5379">
                  <c:v>197.9</c:v>
                </c:pt>
                <c:pt idx="5380">
                  <c:v>197.9</c:v>
                </c:pt>
                <c:pt idx="5381">
                  <c:v>197.9</c:v>
                </c:pt>
                <c:pt idx="5382">
                  <c:v>197.8</c:v>
                </c:pt>
                <c:pt idx="5383">
                  <c:v>197.8</c:v>
                </c:pt>
                <c:pt idx="5384">
                  <c:v>197.8</c:v>
                </c:pt>
                <c:pt idx="5385">
                  <c:v>197.8</c:v>
                </c:pt>
                <c:pt idx="5386">
                  <c:v>197.7</c:v>
                </c:pt>
                <c:pt idx="5387">
                  <c:v>197.7</c:v>
                </c:pt>
                <c:pt idx="5388">
                  <c:v>197.6</c:v>
                </c:pt>
                <c:pt idx="5389">
                  <c:v>197.6</c:v>
                </c:pt>
                <c:pt idx="5390">
                  <c:v>197.6</c:v>
                </c:pt>
                <c:pt idx="5391">
                  <c:v>197.6</c:v>
                </c:pt>
                <c:pt idx="5392">
                  <c:v>197.6</c:v>
                </c:pt>
                <c:pt idx="5393">
                  <c:v>197.6</c:v>
                </c:pt>
                <c:pt idx="5394">
                  <c:v>197.5</c:v>
                </c:pt>
                <c:pt idx="5395">
                  <c:v>197.4</c:v>
                </c:pt>
                <c:pt idx="5396">
                  <c:v>197.4</c:v>
                </c:pt>
                <c:pt idx="5397">
                  <c:v>197.4</c:v>
                </c:pt>
                <c:pt idx="5398">
                  <c:v>197.4</c:v>
                </c:pt>
                <c:pt idx="5399">
                  <c:v>197.4</c:v>
                </c:pt>
                <c:pt idx="5400">
                  <c:v>197.4</c:v>
                </c:pt>
                <c:pt idx="5401">
                  <c:v>197.3</c:v>
                </c:pt>
                <c:pt idx="5402">
                  <c:v>197.3</c:v>
                </c:pt>
                <c:pt idx="5403">
                  <c:v>197.3</c:v>
                </c:pt>
                <c:pt idx="5404">
                  <c:v>197.3</c:v>
                </c:pt>
                <c:pt idx="5405">
                  <c:v>197.3</c:v>
                </c:pt>
                <c:pt idx="5406">
                  <c:v>197.2</c:v>
                </c:pt>
                <c:pt idx="5407">
                  <c:v>197.3</c:v>
                </c:pt>
                <c:pt idx="5408">
                  <c:v>197.1</c:v>
                </c:pt>
                <c:pt idx="5409">
                  <c:v>197.1</c:v>
                </c:pt>
                <c:pt idx="5410">
                  <c:v>197</c:v>
                </c:pt>
                <c:pt idx="5411">
                  <c:v>197</c:v>
                </c:pt>
                <c:pt idx="5412">
                  <c:v>197</c:v>
                </c:pt>
                <c:pt idx="5413">
                  <c:v>197</c:v>
                </c:pt>
                <c:pt idx="5414">
                  <c:v>197</c:v>
                </c:pt>
                <c:pt idx="5415">
                  <c:v>196.9</c:v>
                </c:pt>
                <c:pt idx="5416">
                  <c:v>196.9</c:v>
                </c:pt>
                <c:pt idx="5417">
                  <c:v>196.9</c:v>
                </c:pt>
                <c:pt idx="5418">
                  <c:v>196.9</c:v>
                </c:pt>
                <c:pt idx="5419">
                  <c:v>196.8</c:v>
                </c:pt>
                <c:pt idx="5420">
                  <c:v>196.8</c:v>
                </c:pt>
                <c:pt idx="5421">
                  <c:v>196.8</c:v>
                </c:pt>
                <c:pt idx="5422">
                  <c:v>196.6</c:v>
                </c:pt>
                <c:pt idx="5423">
                  <c:v>196.7</c:v>
                </c:pt>
                <c:pt idx="5424">
                  <c:v>196.6</c:v>
                </c:pt>
                <c:pt idx="5425">
                  <c:v>196.6</c:v>
                </c:pt>
                <c:pt idx="5426">
                  <c:v>196.6</c:v>
                </c:pt>
                <c:pt idx="5427">
                  <c:v>196.5</c:v>
                </c:pt>
                <c:pt idx="5428">
                  <c:v>196.5</c:v>
                </c:pt>
                <c:pt idx="5429">
                  <c:v>196.6</c:v>
                </c:pt>
                <c:pt idx="5430">
                  <c:v>196.6</c:v>
                </c:pt>
                <c:pt idx="5431">
                  <c:v>196.5</c:v>
                </c:pt>
                <c:pt idx="5432">
                  <c:v>196.5</c:v>
                </c:pt>
                <c:pt idx="5433">
                  <c:v>196.5</c:v>
                </c:pt>
                <c:pt idx="5434">
                  <c:v>196.4</c:v>
                </c:pt>
                <c:pt idx="5435">
                  <c:v>196.4</c:v>
                </c:pt>
                <c:pt idx="5436">
                  <c:v>196.3</c:v>
                </c:pt>
                <c:pt idx="5437">
                  <c:v>196.4</c:v>
                </c:pt>
                <c:pt idx="5438">
                  <c:v>196.3</c:v>
                </c:pt>
                <c:pt idx="5439">
                  <c:v>196.3</c:v>
                </c:pt>
                <c:pt idx="5440">
                  <c:v>196.3</c:v>
                </c:pt>
                <c:pt idx="5441">
                  <c:v>196.2</c:v>
                </c:pt>
                <c:pt idx="5442">
                  <c:v>196.2</c:v>
                </c:pt>
                <c:pt idx="5443">
                  <c:v>196.1</c:v>
                </c:pt>
                <c:pt idx="5444">
                  <c:v>196.1</c:v>
                </c:pt>
                <c:pt idx="5445">
                  <c:v>196.1</c:v>
                </c:pt>
                <c:pt idx="5446">
                  <c:v>196.1</c:v>
                </c:pt>
                <c:pt idx="5447">
                  <c:v>196.1</c:v>
                </c:pt>
                <c:pt idx="5448">
                  <c:v>196.1</c:v>
                </c:pt>
                <c:pt idx="5449">
                  <c:v>196</c:v>
                </c:pt>
                <c:pt idx="5450">
                  <c:v>196</c:v>
                </c:pt>
                <c:pt idx="5451">
                  <c:v>195.9</c:v>
                </c:pt>
                <c:pt idx="5452">
                  <c:v>195.9</c:v>
                </c:pt>
                <c:pt idx="5453">
                  <c:v>195.9</c:v>
                </c:pt>
                <c:pt idx="5454">
                  <c:v>195.9</c:v>
                </c:pt>
                <c:pt idx="5455">
                  <c:v>195.8</c:v>
                </c:pt>
                <c:pt idx="5456">
                  <c:v>195.8</c:v>
                </c:pt>
                <c:pt idx="5457">
                  <c:v>195.8</c:v>
                </c:pt>
                <c:pt idx="5458">
                  <c:v>195.7</c:v>
                </c:pt>
                <c:pt idx="5459">
                  <c:v>195.7</c:v>
                </c:pt>
                <c:pt idx="5460">
                  <c:v>195.7</c:v>
                </c:pt>
                <c:pt idx="5461">
                  <c:v>195.6</c:v>
                </c:pt>
                <c:pt idx="5462">
                  <c:v>195.6</c:v>
                </c:pt>
                <c:pt idx="5463">
                  <c:v>195.6</c:v>
                </c:pt>
                <c:pt idx="5464">
                  <c:v>195.6</c:v>
                </c:pt>
                <c:pt idx="5465">
                  <c:v>195.6</c:v>
                </c:pt>
                <c:pt idx="5466">
                  <c:v>195.5</c:v>
                </c:pt>
                <c:pt idx="5467">
                  <c:v>195.6</c:v>
                </c:pt>
                <c:pt idx="5468">
                  <c:v>195.5</c:v>
                </c:pt>
                <c:pt idx="5469">
                  <c:v>195.5</c:v>
                </c:pt>
                <c:pt idx="5470">
                  <c:v>195.5</c:v>
                </c:pt>
                <c:pt idx="5471">
                  <c:v>195.5</c:v>
                </c:pt>
                <c:pt idx="5472">
                  <c:v>195.5</c:v>
                </c:pt>
                <c:pt idx="5473">
                  <c:v>195.4</c:v>
                </c:pt>
                <c:pt idx="5474">
                  <c:v>195.4</c:v>
                </c:pt>
                <c:pt idx="5475">
                  <c:v>195.3</c:v>
                </c:pt>
                <c:pt idx="5476">
                  <c:v>195.2</c:v>
                </c:pt>
                <c:pt idx="5477">
                  <c:v>195.2</c:v>
                </c:pt>
                <c:pt idx="5478">
                  <c:v>195.1</c:v>
                </c:pt>
                <c:pt idx="5479">
                  <c:v>195.1</c:v>
                </c:pt>
                <c:pt idx="5480">
                  <c:v>195.1</c:v>
                </c:pt>
                <c:pt idx="5481">
                  <c:v>195.1</c:v>
                </c:pt>
                <c:pt idx="5482">
                  <c:v>195.1</c:v>
                </c:pt>
                <c:pt idx="5483">
                  <c:v>195.1</c:v>
                </c:pt>
                <c:pt idx="5484">
                  <c:v>195.1</c:v>
                </c:pt>
                <c:pt idx="5485">
                  <c:v>195.1</c:v>
                </c:pt>
                <c:pt idx="5486">
                  <c:v>195.1</c:v>
                </c:pt>
                <c:pt idx="5487">
                  <c:v>195</c:v>
                </c:pt>
                <c:pt idx="5488">
                  <c:v>195</c:v>
                </c:pt>
                <c:pt idx="5489">
                  <c:v>195</c:v>
                </c:pt>
                <c:pt idx="5490">
                  <c:v>195</c:v>
                </c:pt>
                <c:pt idx="5491">
                  <c:v>195</c:v>
                </c:pt>
                <c:pt idx="5492">
                  <c:v>195</c:v>
                </c:pt>
                <c:pt idx="5493">
                  <c:v>195</c:v>
                </c:pt>
                <c:pt idx="5494">
                  <c:v>194.9</c:v>
                </c:pt>
                <c:pt idx="5495">
                  <c:v>194.8</c:v>
                </c:pt>
                <c:pt idx="5496">
                  <c:v>194.8</c:v>
                </c:pt>
                <c:pt idx="5497">
                  <c:v>194.8</c:v>
                </c:pt>
                <c:pt idx="5498">
                  <c:v>194.7</c:v>
                </c:pt>
                <c:pt idx="5499">
                  <c:v>194.7</c:v>
                </c:pt>
                <c:pt idx="5500">
                  <c:v>194.7</c:v>
                </c:pt>
                <c:pt idx="5501">
                  <c:v>194.7</c:v>
                </c:pt>
                <c:pt idx="5502">
                  <c:v>194.7</c:v>
                </c:pt>
                <c:pt idx="5503">
                  <c:v>194.7</c:v>
                </c:pt>
                <c:pt idx="5504">
                  <c:v>194.6</c:v>
                </c:pt>
                <c:pt idx="5505">
                  <c:v>194.6</c:v>
                </c:pt>
                <c:pt idx="5506">
                  <c:v>194.5</c:v>
                </c:pt>
                <c:pt idx="5507">
                  <c:v>194.5</c:v>
                </c:pt>
                <c:pt idx="5508">
                  <c:v>194.4</c:v>
                </c:pt>
                <c:pt idx="5509">
                  <c:v>194.4</c:v>
                </c:pt>
                <c:pt idx="5510">
                  <c:v>194.4</c:v>
                </c:pt>
                <c:pt idx="5511">
                  <c:v>194.4</c:v>
                </c:pt>
                <c:pt idx="5512">
                  <c:v>194.4</c:v>
                </c:pt>
                <c:pt idx="5513">
                  <c:v>194.4</c:v>
                </c:pt>
                <c:pt idx="5514">
                  <c:v>194.3</c:v>
                </c:pt>
                <c:pt idx="5515">
                  <c:v>194.3</c:v>
                </c:pt>
                <c:pt idx="5516">
                  <c:v>194.3</c:v>
                </c:pt>
                <c:pt idx="5517">
                  <c:v>194.2</c:v>
                </c:pt>
                <c:pt idx="5518">
                  <c:v>194.2</c:v>
                </c:pt>
                <c:pt idx="5519">
                  <c:v>194.2</c:v>
                </c:pt>
                <c:pt idx="5520">
                  <c:v>194.2</c:v>
                </c:pt>
                <c:pt idx="5521">
                  <c:v>194.2</c:v>
                </c:pt>
                <c:pt idx="5522">
                  <c:v>194.1</c:v>
                </c:pt>
                <c:pt idx="5523">
                  <c:v>194</c:v>
                </c:pt>
                <c:pt idx="5524">
                  <c:v>194</c:v>
                </c:pt>
                <c:pt idx="5525">
                  <c:v>194</c:v>
                </c:pt>
                <c:pt idx="5526">
                  <c:v>194</c:v>
                </c:pt>
                <c:pt idx="5527">
                  <c:v>194</c:v>
                </c:pt>
                <c:pt idx="5528">
                  <c:v>194</c:v>
                </c:pt>
                <c:pt idx="5529">
                  <c:v>194</c:v>
                </c:pt>
                <c:pt idx="5530">
                  <c:v>194</c:v>
                </c:pt>
                <c:pt idx="5531">
                  <c:v>193.9</c:v>
                </c:pt>
                <c:pt idx="5532">
                  <c:v>193.9</c:v>
                </c:pt>
                <c:pt idx="5533">
                  <c:v>193.8</c:v>
                </c:pt>
                <c:pt idx="5534">
                  <c:v>193.8</c:v>
                </c:pt>
                <c:pt idx="5535">
                  <c:v>193.8</c:v>
                </c:pt>
                <c:pt idx="5536">
                  <c:v>193.8</c:v>
                </c:pt>
                <c:pt idx="5537">
                  <c:v>193.7</c:v>
                </c:pt>
                <c:pt idx="5538">
                  <c:v>193.7</c:v>
                </c:pt>
                <c:pt idx="5539">
                  <c:v>193.7</c:v>
                </c:pt>
                <c:pt idx="5540">
                  <c:v>193.7</c:v>
                </c:pt>
                <c:pt idx="5541">
                  <c:v>193.7</c:v>
                </c:pt>
                <c:pt idx="5542">
                  <c:v>193.5</c:v>
                </c:pt>
                <c:pt idx="5543">
                  <c:v>193.5</c:v>
                </c:pt>
                <c:pt idx="5544">
                  <c:v>193.5</c:v>
                </c:pt>
                <c:pt idx="5545">
                  <c:v>193.5</c:v>
                </c:pt>
                <c:pt idx="5546">
                  <c:v>193.4</c:v>
                </c:pt>
                <c:pt idx="5547">
                  <c:v>193.5</c:v>
                </c:pt>
                <c:pt idx="5548">
                  <c:v>193.5</c:v>
                </c:pt>
                <c:pt idx="5549">
                  <c:v>193.5</c:v>
                </c:pt>
                <c:pt idx="5550">
                  <c:v>193.4</c:v>
                </c:pt>
                <c:pt idx="5551">
                  <c:v>193.3</c:v>
                </c:pt>
                <c:pt idx="5552">
                  <c:v>193.3</c:v>
                </c:pt>
                <c:pt idx="5553">
                  <c:v>193.3</c:v>
                </c:pt>
                <c:pt idx="5554">
                  <c:v>193.3</c:v>
                </c:pt>
                <c:pt idx="5555">
                  <c:v>193.2</c:v>
                </c:pt>
                <c:pt idx="5556">
                  <c:v>193.2</c:v>
                </c:pt>
                <c:pt idx="5557">
                  <c:v>193.2</c:v>
                </c:pt>
                <c:pt idx="5558">
                  <c:v>193.2</c:v>
                </c:pt>
                <c:pt idx="5559">
                  <c:v>193.1</c:v>
                </c:pt>
                <c:pt idx="5560">
                  <c:v>193.1</c:v>
                </c:pt>
                <c:pt idx="5561">
                  <c:v>193.1</c:v>
                </c:pt>
                <c:pt idx="5562">
                  <c:v>193</c:v>
                </c:pt>
                <c:pt idx="5563">
                  <c:v>193</c:v>
                </c:pt>
                <c:pt idx="5564">
                  <c:v>193</c:v>
                </c:pt>
                <c:pt idx="5565">
                  <c:v>193</c:v>
                </c:pt>
                <c:pt idx="5566">
                  <c:v>193</c:v>
                </c:pt>
                <c:pt idx="5567">
                  <c:v>192.9</c:v>
                </c:pt>
                <c:pt idx="5568">
                  <c:v>192.9</c:v>
                </c:pt>
                <c:pt idx="5569">
                  <c:v>192.9</c:v>
                </c:pt>
                <c:pt idx="5570">
                  <c:v>192.8</c:v>
                </c:pt>
                <c:pt idx="5571">
                  <c:v>192.8</c:v>
                </c:pt>
                <c:pt idx="5572">
                  <c:v>192.8</c:v>
                </c:pt>
                <c:pt idx="5573">
                  <c:v>192.7</c:v>
                </c:pt>
                <c:pt idx="5574">
                  <c:v>192.8</c:v>
                </c:pt>
                <c:pt idx="5575">
                  <c:v>192.7</c:v>
                </c:pt>
                <c:pt idx="5576">
                  <c:v>192.7</c:v>
                </c:pt>
                <c:pt idx="5577">
                  <c:v>192.7</c:v>
                </c:pt>
                <c:pt idx="5578">
                  <c:v>192.6</c:v>
                </c:pt>
                <c:pt idx="5579">
                  <c:v>192.6</c:v>
                </c:pt>
                <c:pt idx="5580">
                  <c:v>192.6</c:v>
                </c:pt>
                <c:pt idx="5581">
                  <c:v>192.5</c:v>
                </c:pt>
                <c:pt idx="5582">
                  <c:v>192.5</c:v>
                </c:pt>
                <c:pt idx="5583">
                  <c:v>192.5</c:v>
                </c:pt>
                <c:pt idx="5584">
                  <c:v>192.5</c:v>
                </c:pt>
                <c:pt idx="5585">
                  <c:v>192.5</c:v>
                </c:pt>
                <c:pt idx="5586">
                  <c:v>192.5</c:v>
                </c:pt>
                <c:pt idx="5587">
                  <c:v>192.5</c:v>
                </c:pt>
                <c:pt idx="5588">
                  <c:v>192.4</c:v>
                </c:pt>
                <c:pt idx="5589">
                  <c:v>192.3</c:v>
                </c:pt>
                <c:pt idx="5590">
                  <c:v>192.3</c:v>
                </c:pt>
                <c:pt idx="5591">
                  <c:v>192.3</c:v>
                </c:pt>
                <c:pt idx="5592">
                  <c:v>192.2</c:v>
                </c:pt>
                <c:pt idx="5593">
                  <c:v>192.2</c:v>
                </c:pt>
                <c:pt idx="5594">
                  <c:v>192.2</c:v>
                </c:pt>
                <c:pt idx="5595">
                  <c:v>192.2</c:v>
                </c:pt>
                <c:pt idx="5596">
                  <c:v>192.1</c:v>
                </c:pt>
                <c:pt idx="5597">
                  <c:v>192.1</c:v>
                </c:pt>
                <c:pt idx="5598">
                  <c:v>192.1</c:v>
                </c:pt>
                <c:pt idx="5599">
                  <c:v>192</c:v>
                </c:pt>
                <c:pt idx="5600">
                  <c:v>192</c:v>
                </c:pt>
                <c:pt idx="5601">
                  <c:v>192</c:v>
                </c:pt>
                <c:pt idx="5602">
                  <c:v>192</c:v>
                </c:pt>
                <c:pt idx="5603">
                  <c:v>191.9</c:v>
                </c:pt>
                <c:pt idx="5604">
                  <c:v>191.9</c:v>
                </c:pt>
                <c:pt idx="5605">
                  <c:v>191.9</c:v>
                </c:pt>
                <c:pt idx="5606">
                  <c:v>191.9</c:v>
                </c:pt>
                <c:pt idx="5607">
                  <c:v>191.9</c:v>
                </c:pt>
                <c:pt idx="5608">
                  <c:v>191.8</c:v>
                </c:pt>
                <c:pt idx="5609">
                  <c:v>191.7</c:v>
                </c:pt>
                <c:pt idx="5610">
                  <c:v>191.8</c:v>
                </c:pt>
                <c:pt idx="5611">
                  <c:v>191.7</c:v>
                </c:pt>
                <c:pt idx="5612">
                  <c:v>191.7</c:v>
                </c:pt>
                <c:pt idx="5613">
                  <c:v>191.7</c:v>
                </c:pt>
                <c:pt idx="5614">
                  <c:v>191.6</c:v>
                </c:pt>
                <c:pt idx="5615">
                  <c:v>191.6</c:v>
                </c:pt>
                <c:pt idx="5616">
                  <c:v>191.6</c:v>
                </c:pt>
                <c:pt idx="5617">
                  <c:v>191.5</c:v>
                </c:pt>
                <c:pt idx="5618">
                  <c:v>191.5</c:v>
                </c:pt>
                <c:pt idx="5619">
                  <c:v>191.5</c:v>
                </c:pt>
                <c:pt idx="5620">
                  <c:v>191.5</c:v>
                </c:pt>
                <c:pt idx="5621">
                  <c:v>191.5</c:v>
                </c:pt>
                <c:pt idx="5622">
                  <c:v>191.5</c:v>
                </c:pt>
                <c:pt idx="5623">
                  <c:v>191.5</c:v>
                </c:pt>
                <c:pt idx="5624">
                  <c:v>191.4</c:v>
                </c:pt>
                <c:pt idx="5625">
                  <c:v>191.4</c:v>
                </c:pt>
                <c:pt idx="5626">
                  <c:v>191.3</c:v>
                </c:pt>
                <c:pt idx="5627">
                  <c:v>191.4</c:v>
                </c:pt>
                <c:pt idx="5628">
                  <c:v>191.3</c:v>
                </c:pt>
                <c:pt idx="5629">
                  <c:v>191.4</c:v>
                </c:pt>
                <c:pt idx="5630">
                  <c:v>191.2</c:v>
                </c:pt>
                <c:pt idx="5631">
                  <c:v>191.2</c:v>
                </c:pt>
                <c:pt idx="5632">
                  <c:v>191.2</c:v>
                </c:pt>
                <c:pt idx="5633">
                  <c:v>191.2</c:v>
                </c:pt>
                <c:pt idx="5634">
                  <c:v>191.2</c:v>
                </c:pt>
                <c:pt idx="5635">
                  <c:v>191.1</c:v>
                </c:pt>
                <c:pt idx="5636">
                  <c:v>191.1</c:v>
                </c:pt>
                <c:pt idx="5637">
                  <c:v>191</c:v>
                </c:pt>
                <c:pt idx="5638">
                  <c:v>191</c:v>
                </c:pt>
                <c:pt idx="5639">
                  <c:v>191</c:v>
                </c:pt>
                <c:pt idx="5640">
                  <c:v>191</c:v>
                </c:pt>
                <c:pt idx="5641">
                  <c:v>190.9</c:v>
                </c:pt>
                <c:pt idx="5642">
                  <c:v>190.9</c:v>
                </c:pt>
                <c:pt idx="5643">
                  <c:v>190.9</c:v>
                </c:pt>
                <c:pt idx="5644">
                  <c:v>190.9</c:v>
                </c:pt>
                <c:pt idx="5645">
                  <c:v>190.9</c:v>
                </c:pt>
                <c:pt idx="5646">
                  <c:v>190.8</c:v>
                </c:pt>
                <c:pt idx="5647">
                  <c:v>190.8</c:v>
                </c:pt>
                <c:pt idx="5648">
                  <c:v>190.8</c:v>
                </c:pt>
                <c:pt idx="5649">
                  <c:v>190.7</c:v>
                </c:pt>
                <c:pt idx="5650">
                  <c:v>190.7</c:v>
                </c:pt>
                <c:pt idx="5651">
                  <c:v>190.6</c:v>
                </c:pt>
                <c:pt idx="5652">
                  <c:v>190.7</c:v>
                </c:pt>
                <c:pt idx="5653">
                  <c:v>190.6</c:v>
                </c:pt>
                <c:pt idx="5654">
                  <c:v>190.5</c:v>
                </c:pt>
                <c:pt idx="5655">
                  <c:v>190.5</c:v>
                </c:pt>
                <c:pt idx="5656">
                  <c:v>190.5</c:v>
                </c:pt>
                <c:pt idx="5657">
                  <c:v>190.5</c:v>
                </c:pt>
                <c:pt idx="5658">
                  <c:v>190.4</c:v>
                </c:pt>
                <c:pt idx="5659">
                  <c:v>190.4</c:v>
                </c:pt>
                <c:pt idx="5660">
                  <c:v>190.4</c:v>
                </c:pt>
                <c:pt idx="5661">
                  <c:v>190.4</c:v>
                </c:pt>
                <c:pt idx="5662">
                  <c:v>190.4</c:v>
                </c:pt>
                <c:pt idx="5663">
                  <c:v>190.4</c:v>
                </c:pt>
                <c:pt idx="5664">
                  <c:v>190.4</c:v>
                </c:pt>
                <c:pt idx="5665">
                  <c:v>190.3</c:v>
                </c:pt>
                <c:pt idx="5666">
                  <c:v>190.3</c:v>
                </c:pt>
                <c:pt idx="5667">
                  <c:v>190.3</c:v>
                </c:pt>
                <c:pt idx="5668">
                  <c:v>190.2</c:v>
                </c:pt>
                <c:pt idx="5669">
                  <c:v>190.1</c:v>
                </c:pt>
                <c:pt idx="5670">
                  <c:v>190.1</c:v>
                </c:pt>
                <c:pt idx="5671">
                  <c:v>190.1</c:v>
                </c:pt>
                <c:pt idx="5672">
                  <c:v>190.1</c:v>
                </c:pt>
                <c:pt idx="5673">
                  <c:v>190.1</c:v>
                </c:pt>
                <c:pt idx="5674">
                  <c:v>190.1</c:v>
                </c:pt>
                <c:pt idx="5675">
                  <c:v>190.1</c:v>
                </c:pt>
                <c:pt idx="5676">
                  <c:v>190.1</c:v>
                </c:pt>
                <c:pt idx="5677">
                  <c:v>190</c:v>
                </c:pt>
                <c:pt idx="5678">
                  <c:v>190</c:v>
                </c:pt>
                <c:pt idx="5679">
                  <c:v>189.9</c:v>
                </c:pt>
                <c:pt idx="5680">
                  <c:v>189.9</c:v>
                </c:pt>
                <c:pt idx="5681">
                  <c:v>189.9</c:v>
                </c:pt>
                <c:pt idx="5682">
                  <c:v>189.9</c:v>
                </c:pt>
                <c:pt idx="5683">
                  <c:v>189.8</c:v>
                </c:pt>
                <c:pt idx="5684">
                  <c:v>189.7</c:v>
                </c:pt>
                <c:pt idx="5685">
                  <c:v>189.7</c:v>
                </c:pt>
                <c:pt idx="5686">
                  <c:v>189.7</c:v>
                </c:pt>
                <c:pt idx="5687">
                  <c:v>189.7</c:v>
                </c:pt>
                <c:pt idx="5688">
                  <c:v>189.7</c:v>
                </c:pt>
                <c:pt idx="5689">
                  <c:v>189.7</c:v>
                </c:pt>
                <c:pt idx="5690">
                  <c:v>189.6</c:v>
                </c:pt>
                <c:pt idx="5691">
                  <c:v>189.7</c:v>
                </c:pt>
                <c:pt idx="5692">
                  <c:v>189.6</c:v>
                </c:pt>
                <c:pt idx="5693">
                  <c:v>189.6</c:v>
                </c:pt>
                <c:pt idx="5694">
                  <c:v>189.6</c:v>
                </c:pt>
                <c:pt idx="5695">
                  <c:v>189.5</c:v>
                </c:pt>
                <c:pt idx="5696">
                  <c:v>189.5</c:v>
                </c:pt>
                <c:pt idx="5697">
                  <c:v>189.4</c:v>
                </c:pt>
                <c:pt idx="5698">
                  <c:v>189.4</c:v>
                </c:pt>
                <c:pt idx="5699">
                  <c:v>189.4</c:v>
                </c:pt>
                <c:pt idx="5700">
                  <c:v>189.4</c:v>
                </c:pt>
                <c:pt idx="5701">
                  <c:v>189.4</c:v>
                </c:pt>
                <c:pt idx="5702">
                  <c:v>189.3</c:v>
                </c:pt>
                <c:pt idx="5703">
                  <c:v>189.3</c:v>
                </c:pt>
                <c:pt idx="5704">
                  <c:v>189.3</c:v>
                </c:pt>
                <c:pt idx="5705">
                  <c:v>189.3</c:v>
                </c:pt>
                <c:pt idx="5706">
                  <c:v>189.3</c:v>
                </c:pt>
                <c:pt idx="5707">
                  <c:v>189.3</c:v>
                </c:pt>
                <c:pt idx="5708">
                  <c:v>189.2</c:v>
                </c:pt>
                <c:pt idx="5709">
                  <c:v>189.2</c:v>
                </c:pt>
                <c:pt idx="5710">
                  <c:v>189.1</c:v>
                </c:pt>
                <c:pt idx="5711">
                  <c:v>189.1</c:v>
                </c:pt>
                <c:pt idx="5712">
                  <c:v>189.1</c:v>
                </c:pt>
                <c:pt idx="5713">
                  <c:v>189</c:v>
                </c:pt>
                <c:pt idx="5714">
                  <c:v>189</c:v>
                </c:pt>
                <c:pt idx="5715">
                  <c:v>189</c:v>
                </c:pt>
                <c:pt idx="5716">
                  <c:v>189</c:v>
                </c:pt>
                <c:pt idx="5717">
                  <c:v>188.9</c:v>
                </c:pt>
                <c:pt idx="5718">
                  <c:v>188.9</c:v>
                </c:pt>
                <c:pt idx="5719">
                  <c:v>188.9</c:v>
                </c:pt>
                <c:pt idx="5720">
                  <c:v>188.9</c:v>
                </c:pt>
                <c:pt idx="5721">
                  <c:v>188.9</c:v>
                </c:pt>
                <c:pt idx="5722">
                  <c:v>188.9</c:v>
                </c:pt>
                <c:pt idx="5723">
                  <c:v>188.8</c:v>
                </c:pt>
                <c:pt idx="5724">
                  <c:v>188.7</c:v>
                </c:pt>
                <c:pt idx="5725">
                  <c:v>188.7</c:v>
                </c:pt>
                <c:pt idx="5726">
                  <c:v>188.7</c:v>
                </c:pt>
                <c:pt idx="5727">
                  <c:v>188.7</c:v>
                </c:pt>
                <c:pt idx="5728">
                  <c:v>188.7</c:v>
                </c:pt>
                <c:pt idx="5729">
                  <c:v>188.6</c:v>
                </c:pt>
                <c:pt idx="5730">
                  <c:v>188.6</c:v>
                </c:pt>
                <c:pt idx="5731">
                  <c:v>188.6</c:v>
                </c:pt>
                <c:pt idx="5732">
                  <c:v>188.6</c:v>
                </c:pt>
                <c:pt idx="5733">
                  <c:v>188.5</c:v>
                </c:pt>
                <c:pt idx="5734">
                  <c:v>188.6</c:v>
                </c:pt>
                <c:pt idx="5735">
                  <c:v>188.6</c:v>
                </c:pt>
                <c:pt idx="5736">
                  <c:v>188.5</c:v>
                </c:pt>
                <c:pt idx="5737">
                  <c:v>188.4</c:v>
                </c:pt>
                <c:pt idx="5738">
                  <c:v>188.4</c:v>
                </c:pt>
                <c:pt idx="5739">
                  <c:v>188.4</c:v>
                </c:pt>
                <c:pt idx="5740">
                  <c:v>188.3</c:v>
                </c:pt>
                <c:pt idx="5741">
                  <c:v>188.3</c:v>
                </c:pt>
                <c:pt idx="5742">
                  <c:v>188.2</c:v>
                </c:pt>
                <c:pt idx="5743">
                  <c:v>188.2</c:v>
                </c:pt>
                <c:pt idx="5744">
                  <c:v>188.2</c:v>
                </c:pt>
                <c:pt idx="5745">
                  <c:v>188.2</c:v>
                </c:pt>
                <c:pt idx="5746">
                  <c:v>188.2</c:v>
                </c:pt>
                <c:pt idx="5747">
                  <c:v>188.2</c:v>
                </c:pt>
                <c:pt idx="5748">
                  <c:v>188.2</c:v>
                </c:pt>
                <c:pt idx="5749">
                  <c:v>188.2</c:v>
                </c:pt>
                <c:pt idx="5750">
                  <c:v>188.1</c:v>
                </c:pt>
                <c:pt idx="5751">
                  <c:v>188.1</c:v>
                </c:pt>
                <c:pt idx="5752">
                  <c:v>188.1</c:v>
                </c:pt>
                <c:pt idx="5753">
                  <c:v>187.9</c:v>
                </c:pt>
                <c:pt idx="5754">
                  <c:v>188</c:v>
                </c:pt>
                <c:pt idx="5755">
                  <c:v>187.9</c:v>
                </c:pt>
                <c:pt idx="5756">
                  <c:v>187.9</c:v>
                </c:pt>
                <c:pt idx="5757">
                  <c:v>187.9</c:v>
                </c:pt>
                <c:pt idx="5758">
                  <c:v>187.9</c:v>
                </c:pt>
                <c:pt idx="5759">
                  <c:v>187.9</c:v>
                </c:pt>
                <c:pt idx="5760">
                  <c:v>187.8</c:v>
                </c:pt>
                <c:pt idx="5761">
                  <c:v>187.8</c:v>
                </c:pt>
                <c:pt idx="5762">
                  <c:v>187.8</c:v>
                </c:pt>
                <c:pt idx="5763">
                  <c:v>187.8</c:v>
                </c:pt>
                <c:pt idx="5764">
                  <c:v>187.7</c:v>
                </c:pt>
                <c:pt idx="5765">
                  <c:v>187.8</c:v>
                </c:pt>
                <c:pt idx="5766">
                  <c:v>187.7</c:v>
                </c:pt>
                <c:pt idx="5767">
                  <c:v>187.7</c:v>
                </c:pt>
                <c:pt idx="5768">
                  <c:v>187.7</c:v>
                </c:pt>
                <c:pt idx="5769">
                  <c:v>187.6</c:v>
                </c:pt>
                <c:pt idx="5770">
                  <c:v>187.6</c:v>
                </c:pt>
                <c:pt idx="5771">
                  <c:v>187.6</c:v>
                </c:pt>
                <c:pt idx="5772">
                  <c:v>187.6</c:v>
                </c:pt>
                <c:pt idx="5773">
                  <c:v>187.5</c:v>
                </c:pt>
                <c:pt idx="5774">
                  <c:v>187.5</c:v>
                </c:pt>
                <c:pt idx="5775">
                  <c:v>187.4</c:v>
                </c:pt>
                <c:pt idx="5776">
                  <c:v>187.4</c:v>
                </c:pt>
                <c:pt idx="5777">
                  <c:v>187.4</c:v>
                </c:pt>
                <c:pt idx="5778">
                  <c:v>187.4</c:v>
                </c:pt>
                <c:pt idx="5779">
                  <c:v>187.4</c:v>
                </c:pt>
                <c:pt idx="5780">
                  <c:v>187.4</c:v>
                </c:pt>
                <c:pt idx="5781">
                  <c:v>187.4</c:v>
                </c:pt>
                <c:pt idx="5782">
                  <c:v>187.3</c:v>
                </c:pt>
                <c:pt idx="5783">
                  <c:v>187.3</c:v>
                </c:pt>
                <c:pt idx="5784">
                  <c:v>187.2</c:v>
                </c:pt>
                <c:pt idx="5785">
                  <c:v>187.2</c:v>
                </c:pt>
                <c:pt idx="5786">
                  <c:v>187.2</c:v>
                </c:pt>
                <c:pt idx="5787">
                  <c:v>187.2</c:v>
                </c:pt>
                <c:pt idx="5788">
                  <c:v>187.2</c:v>
                </c:pt>
                <c:pt idx="5789">
                  <c:v>187.1</c:v>
                </c:pt>
                <c:pt idx="5790">
                  <c:v>187.2</c:v>
                </c:pt>
                <c:pt idx="5791">
                  <c:v>187.2</c:v>
                </c:pt>
                <c:pt idx="5792">
                  <c:v>187.1</c:v>
                </c:pt>
                <c:pt idx="5793">
                  <c:v>187.1</c:v>
                </c:pt>
                <c:pt idx="5794">
                  <c:v>187.1</c:v>
                </c:pt>
                <c:pt idx="5795">
                  <c:v>186.9</c:v>
                </c:pt>
                <c:pt idx="5796">
                  <c:v>187</c:v>
                </c:pt>
                <c:pt idx="5797">
                  <c:v>186.9</c:v>
                </c:pt>
                <c:pt idx="5798">
                  <c:v>187</c:v>
                </c:pt>
                <c:pt idx="5799">
                  <c:v>186.9</c:v>
                </c:pt>
                <c:pt idx="5800">
                  <c:v>186.9</c:v>
                </c:pt>
                <c:pt idx="5801">
                  <c:v>186.8</c:v>
                </c:pt>
                <c:pt idx="5802">
                  <c:v>186.9</c:v>
                </c:pt>
                <c:pt idx="5803">
                  <c:v>186.8</c:v>
                </c:pt>
                <c:pt idx="5804">
                  <c:v>186.8</c:v>
                </c:pt>
                <c:pt idx="5805">
                  <c:v>186.8</c:v>
                </c:pt>
                <c:pt idx="5806">
                  <c:v>186.8</c:v>
                </c:pt>
                <c:pt idx="5807">
                  <c:v>186.7</c:v>
                </c:pt>
                <c:pt idx="5808">
                  <c:v>186.7</c:v>
                </c:pt>
                <c:pt idx="5809">
                  <c:v>186.8</c:v>
                </c:pt>
                <c:pt idx="5810">
                  <c:v>186.7</c:v>
                </c:pt>
                <c:pt idx="5811">
                  <c:v>186.6</c:v>
                </c:pt>
                <c:pt idx="5812">
                  <c:v>186.6</c:v>
                </c:pt>
                <c:pt idx="5813">
                  <c:v>186.6</c:v>
                </c:pt>
                <c:pt idx="5814">
                  <c:v>186.6</c:v>
                </c:pt>
                <c:pt idx="5815">
                  <c:v>186.6</c:v>
                </c:pt>
                <c:pt idx="5816">
                  <c:v>186.5</c:v>
                </c:pt>
                <c:pt idx="5817">
                  <c:v>186.5</c:v>
                </c:pt>
                <c:pt idx="5818">
                  <c:v>186.5</c:v>
                </c:pt>
                <c:pt idx="5819">
                  <c:v>186.4</c:v>
                </c:pt>
                <c:pt idx="5820">
                  <c:v>186.4</c:v>
                </c:pt>
                <c:pt idx="5821">
                  <c:v>186.5</c:v>
                </c:pt>
                <c:pt idx="5822">
                  <c:v>186.4</c:v>
                </c:pt>
                <c:pt idx="5823">
                  <c:v>186.4</c:v>
                </c:pt>
                <c:pt idx="5824">
                  <c:v>186.3</c:v>
                </c:pt>
                <c:pt idx="5825">
                  <c:v>186.3</c:v>
                </c:pt>
                <c:pt idx="5826">
                  <c:v>186.2</c:v>
                </c:pt>
                <c:pt idx="5827">
                  <c:v>186.3</c:v>
                </c:pt>
                <c:pt idx="5828">
                  <c:v>186.2</c:v>
                </c:pt>
                <c:pt idx="5829">
                  <c:v>186.2</c:v>
                </c:pt>
                <c:pt idx="5830">
                  <c:v>186.1</c:v>
                </c:pt>
                <c:pt idx="5831">
                  <c:v>186.1</c:v>
                </c:pt>
                <c:pt idx="5832">
                  <c:v>186.1</c:v>
                </c:pt>
                <c:pt idx="5833">
                  <c:v>186.1</c:v>
                </c:pt>
                <c:pt idx="5834">
                  <c:v>186.1</c:v>
                </c:pt>
                <c:pt idx="5835">
                  <c:v>186</c:v>
                </c:pt>
                <c:pt idx="5836">
                  <c:v>186</c:v>
                </c:pt>
                <c:pt idx="5837">
                  <c:v>186</c:v>
                </c:pt>
                <c:pt idx="5838">
                  <c:v>185.9</c:v>
                </c:pt>
                <c:pt idx="5839">
                  <c:v>185.9</c:v>
                </c:pt>
                <c:pt idx="5840">
                  <c:v>185.9</c:v>
                </c:pt>
                <c:pt idx="5841">
                  <c:v>185.9</c:v>
                </c:pt>
                <c:pt idx="5842">
                  <c:v>185.8</c:v>
                </c:pt>
                <c:pt idx="5843">
                  <c:v>185.8</c:v>
                </c:pt>
                <c:pt idx="5844">
                  <c:v>185.8</c:v>
                </c:pt>
                <c:pt idx="5845">
                  <c:v>185.8</c:v>
                </c:pt>
                <c:pt idx="5846">
                  <c:v>185.8</c:v>
                </c:pt>
                <c:pt idx="5847">
                  <c:v>185.8</c:v>
                </c:pt>
                <c:pt idx="5848">
                  <c:v>185.8</c:v>
                </c:pt>
                <c:pt idx="5849">
                  <c:v>185.7</c:v>
                </c:pt>
                <c:pt idx="5850">
                  <c:v>185.7</c:v>
                </c:pt>
                <c:pt idx="5851">
                  <c:v>185.6</c:v>
                </c:pt>
                <c:pt idx="5852">
                  <c:v>185.6</c:v>
                </c:pt>
                <c:pt idx="5853">
                  <c:v>185.6</c:v>
                </c:pt>
                <c:pt idx="5854">
                  <c:v>185.6</c:v>
                </c:pt>
                <c:pt idx="5855">
                  <c:v>185.5</c:v>
                </c:pt>
                <c:pt idx="5856">
                  <c:v>185.5</c:v>
                </c:pt>
                <c:pt idx="5857">
                  <c:v>185.5</c:v>
                </c:pt>
                <c:pt idx="5858">
                  <c:v>185.4</c:v>
                </c:pt>
                <c:pt idx="5859">
                  <c:v>185.4</c:v>
                </c:pt>
                <c:pt idx="5860">
                  <c:v>185.4</c:v>
                </c:pt>
                <c:pt idx="5861">
                  <c:v>185.5</c:v>
                </c:pt>
                <c:pt idx="5862">
                  <c:v>185.4</c:v>
                </c:pt>
                <c:pt idx="5863">
                  <c:v>185.4</c:v>
                </c:pt>
                <c:pt idx="5864">
                  <c:v>185.3</c:v>
                </c:pt>
                <c:pt idx="5865">
                  <c:v>185.3</c:v>
                </c:pt>
                <c:pt idx="5866">
                  <c:v>185.4</c:v>
                </c:pt>
                <c:pt idx="5867">
                  <c:v>185.3</c:v>
                </c:pt>
                <c:pt idx="5868">
                  <c:v>185.3</c:v>
                </c:pt>
                <c:pt idx="5869">
                  <c:v>185.2</c:v>
                </c:pt>
                <c:pt idx="5870">
                  <c:v>185.2</c:v>
                </c:pt>
                <c:pt idx="5871">
                  <c:v>185.1</c:v>
                </c:pt>
                <c:pt idx="5872">
                  <c:v>185.1</c:v>
                </c:pt>
                <c:pt idx="5873">
                  <c:v>185.1</c:v>
                </c:pt>
                <c:pt idx="5874">
                  <c:v>185.1</c:v>
                </c:pt>
                <c:pt idx="5875">
                  <c:v>185.1</c:v>
                </c:pt>
                <c:pt idx="5876">
                  <c:v>185.1</c:v>
                </c:pt>
                <c:pt idx="5877">
                  <c:v>185.1</c:v>
                </c:pt>
                <c:pt idx="5878">
                  <c:v>185</c:v>
                </c:pt>
                <c:pt idx="5879">
                  <c:v>185</c:v>
                </c:pt>
                <c:pt idx="5880">
                  <c:v>185</c:v>
                </c:pt>
                <c:pt idx="5881">
                  <c:v>184.9</c:v>
                </c:pt>
                <c:pt idx="5882">
                  <c:v>184.9</c:v>
                </c:pt>
                <c:pt idx="5883">
                  <c:v>184.8</c:v>
                </c:pt>
                <c:pt idx="5884">
                  <c:v>184.9</c:v>
                </c:pt>
                <c:pt idx="5885">
                  <c:v>184.8</c:v>
                </c:pt>
                <c:pt idx="5886">
                  <c:v>184.9</c:v>
                </c:pt>
                <c:pt idx="5887">
                  <c:v>184.8</c:v>
                </c:pt>
                <c:pt idx="5888">
                  <c:v>184.8</c:v>
                </c:pt>
                <c:pt idx="5889">
                  <c:v>184.8</c:v>
                </c:pt>
                <c:pt idx="5890">
                  <c:v>184.7</c:v>
                </c:pt>
                <c:pt idx="5891">
                  <c:v>184.7</c:v>
                </c:pt>
                <c:pt idx="5892">
                  <c:v>184.7</c:v>
                </c:pt>
                <c:pt idx="5893">
                  <c:v>184.7</c:v>
                </c:pt>
                <c:pt idx="5894">
                  <c:v>184.6</c:v>
                </c:pt>
                <c:pt idx="5895">
                  <c:v>184.5</c:v>
                </c:pt>
                <c:pt idx="5896">
                  <c:v>184.5</c:v>
                </c:pt>
                <c:pt idx="5897">
                  <c:v>184.5</c:v>
                </c:pt>
                <c:pt idx="5898">
                  <c:v>184.5</c:v>
                </c:pt>
                <c:pt idx="5899">
                  <c:v>184.5</c:v>
                </c:pt>
                <c:pt idx="5900">
                  <c:v>184.5</c:v>
                </c:pt>
                <c:pt idx="5901">
                  <c:v>184.5</c:v>
                </c:pt>
                <c:pt idx="5902">
                  <c:v>184.4</c:v>
                </c:pt>
                <c:pt idx="5903">
                  <c:v>184.4</c:v>
                </c:pt>
                <c:pt idx="5904">
                  <c:v>184.3</c:v>
                </c:pt>
                <c:pt idx="5905">
                  <c:v>184.3</c:v>
                </c:pt>
                <c:pt idx="5906">
                  <c:v>184.3</c:v>
                </c:pt>
                <c:pt idx="5907">
                  <c:v>184.3</c:v>
                </c:pt>
                <c:pt idx="5908">
                  <c:v>184.3</c:v>
                </c:pt>
                <c:pt idx="5909">
                  <c:v>184.3</c:v>
                </c:pt>
                <c:pt idx="5910">
                  <c:v>184.2</c:v>
                </c:pt>
                <c:pt idx="5911">
                  <c:v>184.2</c:v>
                </c:pt>
                <c:pt idx="5912">
                  <c:v>184.1</c:v>
                </c:pt>
                <c:pt idx="5913">
                  <c:v>184.2</c:v>
                </c:pt>
                <c:pt idx="5914">
                  <c:v>184.1</c:v>
                </c:pt>
                <c:pt idx="5915">
                  <c:v>184.2</c:v>
                </c:pt>
                <c:pt idx="5916">
                  <c:v>184</c:v>
                </c:pt>
                <c:pt idx="5917">
                  <c:v>184</c:v>
                </c:pt>
                <c:pt idx="5918">
                  <c:v>184</c:v>
                </c:pt>
                <c:pt idx="5919">
                  <c:v>184.1</c:v>
                </c:pt>
                <c:pt idx="5920">
                  <c:v>184</c:v>
                </c:pt>
                <c:pt idx="5921">
                  <c:v>184</c:v>
                </c:pt>
                <c:pt idx="5922">
                  <c:v>183.9</c:v>
                </c:pt>
                <c:pt idx="5923">
                  <c:v>183.9</c:v>
                </c:pt>
                <c:pt idx="5924">
                  <c:v>183.9</c:v>
                </c:pt>
                <c:pt idx="5925">
                  <c:v>183.9</c:v>
                </c:pt>
                <c:pt idx="5926">
                  <c:v>183.8</c:v>
                </c:pt>
                <c:pt idx="5927">
                  <c:v>183.9</c:v>
                </c:pt>
                <c:pt idx="5928">
                  <c:v>183.8</c:v>
                </c:pt>
                <c:pt idx="5929">
                  <c:v>183.8</c:v>
                </c:pt>
                <c:pt idx="5930">
                  <c:v>183.7</c:v>
                </c:pt>
                <c:pt idx="5931">
                  <c:v>183.7</c:v>
                </c:pt>
                <c:pt idx="5932">
                  <c:v>183.7</c:v>
                </c:pt>
                <c:pt idx="5933">
                  <c:v>183.7</c:v>
                </c:pt>
                <c:pt idx="5934">
                  <c:v>183.6</c:v>
                </c:pt>
                <c:pt idx="5935">
                  <c:v>183.6</c:v>
                </c:pt>
                <c:pt idx="5936">
                  <c:v>183.6</c:v>
                </c:pt>
                <c:pt idx="5937">
                  <c:v>183.6</c:v>
                </c:pt>
                <c:pt idx="5938">
                  <c:v>183.6</c:v>
                </c:pt>
                <c:pt idx="5939">
                  <c:v>183.5</c:v>
                </c:pt>
                <c:pt idx="5940">
                  <c:v>183.6</c:v>
                </c:pt>
                <c:pt idx="5941">
                  <c:v>183.5</c:v>
                </c:pt>
                <c:pt idx="5942">
                  <c:v>183.5</c:v>
                </c:pt>
                <c:pt idx="5943">
                  <c:v>183.5</c:v>
                </c:pt>
                <c:pt idx="5944">
                  <c:v>183.5</c:v>
                </c:pt>
                <c:pt idx="5945">
                  <c:v>183.4</c:v>
                </c:pt>
                <c:pt idx="5946">
                  <c:v>183.3</c:v>
                </c:pt>
                <c:pt idx="5947">
                  <c:v>183.3</c:v>
                </c:pt>
                <c:pt idx="5948">
                  <c:v>183.3</c:v>
                </c:pt>
                <c:pt idx="5949">
                  <c:v>183.3</c:v>
                </c:pt>
                <c:pt idx="5950">
                  <c:v>183.3</c:v>
                </c:pt>
                <c:pt idx="5951">
                  <c:v>183.3</c:v>
                </c:pt>
                <c:pt idx="5952">
                  <c:v>183.2</c:v>
                </c:pt>
                <c:pt idx="5953">
                  <c:v>183.2</c:v>
                </c:pt>
                <c:pt idx="5954">
                  <c:v>183.2</c:v>
                </c:pt>
                <c:pt idx="5955">
                  <c:v>183.1</c:v>
                </c:pt>
                <c:pt idx="5956">
                  <c:v>183.1</c:v>
                </c:pt>
                <c:pt idx="5957">
                  <c:v>183.1</c:v>
                </c:pt>
                <c:pt idx="5958">
                  <c:v>183.1</c:v>
                </c:pt>
                <c:pt idx="5959">
                  <c:v>183.1</c:v>
                </c:pt>
                <c:pt idx="5960">
                  <c:v>183</c:v>
                </c:pt>
                <c:pt idx="5961">
                  <c:v>183</c:v>
                </c:pt>
                <c:pt idx="5962">
                  <c:v>182.9</c:v>
                </c:pt>
                <c:pt idx="5963">
                  <c:v>183</c:v>
                </c:pt>
                <c:pt idx="5964">
                  <c:v>183</c:v>
                </c:pt>
                <c:pt idx="5965">
                  <c:v>182.9</c:v>
                </c:pt>
                <c:pt idx="5966">
                  <c:v>182.9</c:v>
                </c:pt>
                <c:pt idx="5967">
                  <c:v>182.9</c:v>
                </c:pt>
                <c:pt idx="5968">
                  <c:v>182.9</c:v>
                </c:pt>
                <c:pt idx="5969">
                  <c:v>182.9</c:v>
                </c:pt>
                <c:pt idx="5970">
                  <c:v>182.8</c:v>
                </c:pt>
                <c:pt idx="5971">
                  <c:v>182.7</c:v>
                </c:pt>
                <c:pt idx="5972">
                  <c:v>182.7</c:v>
                </c:pt>
                <c:pt idx="5973">
                  <c:v>182.7</c:v>
                </c:pt>
                <c:pt idx="5974">
                  <c:v>182.7</c:v>
                </c:pt>
                <c:pt idx="5975">
                  <c:v>182.6</c:v>
                </c:pt>
                <c:pt idx="5976">
                  <c:v>182.7</c:v>
                </c:pt>
                <c:pt idx="5977">
                  <c:v>182.6</c:v>
                </c:pt>
                <c:pt idx="5978">
                  <c:v>182.6</c:v>
                </c:pt>
                <c:pt idx="5979">
                  <c:v>182.6</c:v>
                </c:pt>
                <c:pt idx="5980">
                  <c:v>182.6</c:v>
                </c:pt>
                <c:pt idx="5981">
                  <c:v>182.5</c:v>
                </c:pt>
                <c:pt idx="5982">
                  <c:v>182.5</c:v>
                </c:pt>
                <c:pt idx="5983">
                  <c:v>182.5</c:v>
                </c:pt>
                <c:pt idx="5984">
                  <c:v>182.5</c:v>
                </c:pt>
                <c:pt idx="5985">
                  <c:v>182.4</c:v>
                </c:pt>
                <c:pt idx="5986">
                  <c:v>182.4</c:v>
                </c:pt>
                <c:pt idx="5987">
                  <c:v>182.3</c:v>
                </c:pt>
                <c:pt idx="5988">
                  <c:v>182.3</c:v>
                </c:pt>
                <c:pt idx="5989">
                  <c:v>182.3</c:v>
                </c:pt>
                <c:pt idx="5990">
                  <c:v>182.3</c:v>
                </c:pt>
                <c:pt idx="5991">
                  <c:v>182.3</c:v>
                </c:pt>
                <c:pt idx="5992">
                  <c:v>182.3</c:v>
                </c:pt>
                <c:pt idx="5993">
                  <c:v>182.2</c:v>
                </c:pt>
                <c:pt idx="5994">
                  <c:v>182.2</c:v>
                </c:pt>
                <c:pt idx="5995">
                  <c:v>182.2</c:v>
                </c:pt>
                <c:pt idx="5996">
                  <c:v>182.2</c:v>
                </c:pt>
                <c:pt idx="5997">
                  <c:v>182.2</c:v>
                </c:pt>
                <c:pt idx="5998">
                  <c:v>182.2</c:v>
                </c:pt>
                <c:pt idx="5999">
                  <c:v>182.2</c:v>
                </c:pt>
                <c:pt idx="6000">
                  <c:v>182.2</c:v>
                </c:pt>
                <c:pt idx="6001">
                  <c:v>182</c:v>
                </c:pt>
                <c:pt idx="6002">
                  <c:v>182</c:v>
                </c:pt>
                <c:pt idx="6003">
                  <c:v>182</c:v>
                </c:pt>
                <c:pt idx="6004">
                  <c:v>181.9</c:v>
                </c:pt>
                <c:pt idx="6005">
                  <c:v>181.9</c:v>
                </c:pt>
                <c:pt idx="6006">
                  <c:v>181.8</c:v>
                </c:pt>
                <c:pt idx="6007">
                  <c:v>181.8</c:v>
                </c:pt>
                <c:pt idx="6008">
                  <c:v>181.8</c:v>
                </c:pt>
                <c:pt idx="6009">
                  <c:v>181.8</c:v>
                </c:pt>
                <c:pt idx="6010">
                  <c:v>181.8</c:v>
                </c:pt>
                <c:pt idx="6011">
                  <c:v>181.8</c:v>
                </c:pt>
                <c:pt idx="6012">
                  <c:v>181.8</c:v>
                </c:pt>
                <c:pt idx="6013">
                  <c:v>181.8</c:v>
                </c:pt>
                <c:pt idx="6014">
                  <c:v>181.8</c:v>
                </c:pt>
                <c:pt idx="6015">
                  <c:v>181.7</c:v>
                </c:pt>
                <c:pt idx="6016">
                  <c:v>181.7</c:v>
                </c:pt>
                <c:pt idx="6017">
                  <c:v>181.7</c:v>
                </c:pt>
                <c:pt idx="6018">
                  <c:v>181.7</c:v>
                </c:pt>
                <c:pt idx="6019">
                  <c:v>181.7</c:v>
                </c:pt>
                <c:pt idx="6020">
                  <c:v>181.6</c:v>
                </c:pt>
                <c:pt idx="6021">
                  <c:v>181.5</c:v>
                </c:pt>
                <c:pt idx="6022">
                  <c:v>181.5</c:v>
                </c:pt>
                <c:pt idx="6023">
                  <c:v>181.5</c:v>
                </c:pt>
                <c:pt idx="6024">
                  <c:v>181.5</c:v>
                </c:pt>
                <c:pt idx="6025">
                  <c:v>181.5</c:v>
                </c:pt>
                <c:pt idx="6026">
                  <c:v>181.5</c:v>
                </c:pt>
                <c:pt idx="6027">
                  <c:v>181.5</c:v>
                </c:pt>
                <c:pt idx="6028">
                  <c:v>181.5</c:v>
                </c:pt>
                <c:pt idx="6029">
                  <c:v>181.5</c:v>
                </c:pt>
                <c:pt idx="6030">
                  <c:v>181.4</c:v>
                </c:pt>
                <c:pt idx="6031">
                  <c:v>181.4</c:v>
                </c:pt>
                <c:pt idx="6032">
                  <c:v>181.4</c:v>
                </c:pt>
                <c:pt idx="6033">
                  <c:v>181.3</c:v>
                </c:pt>
                <c:pt idx="6034">
                  <c:v>181.2</c:v>
                </c:pt>
                <c:pt idx="6035">
                  <c:v>181.2</c:v>
                </c:pt>
                <c:pt idx="6036">
                  <c:v>181.2</c:v>
                </c:pt>
                <c:pt idx="6037">
                  <c:v>181.2</c:v>
                </c:pt>
                <c:pt idx="6038">
                  <c:v>181.2</c:v>
                </c:pt>
                <c:pt idx="6039">
                  <c:v>181.2</c:v>
                </c:pt>
                <c:pt idx="6040">
                  <c:v>181.1</c:v>
                </c:pt>
                <c:pt idx="6041">
                  <c:v>181.2</c:v>
                </c:pt>
                <c:pt idx="6042">
                  <c:v>181</c:v>
                </c:pt>
                <c:pt idx="6043">
                  <c:v>181.1</c:v>
                </c:pt>
                <c:pt idx="6044">
                  <c:v>181</c:v>
                </c:pt>
                <c:pt idx="6045">
                  <c:v>181</c:v>
                </c:pt>
                <c:pt idx="6046">
                  <c:v>181</c:v>
                </c:pt>
                <c:pt idx="6047">
                  <c:v>181</c:v>
                </c:pt>
                <c:pt idx="6048">
                  <c:v>180.9</c:v>
                </c:pt>
                <c:pt idx="6049">
                  <c:v>180.9</c:v>
                </c:pt>
                <c:pt idx="6050">
                  <c:v>180.9</c:v>
                </c:pt>
                <c:pt idx="6051">
                  <c:v>180.8</c:v>
                </c:pt>
                <c:pt idx="6052">
                  <c:v>180.8</c:v>
                </c:pt>
                <c:pt idx="6053">
                  <c:v>180.7</c:v>
                </c:pt>
                <c:pt idx="6054">
                  <c:v>180.7</c:v>
                </c:pt>
                <c:pt idx="6055">
                  <c:v>180.7</c:v>
                </c:pt>
                <c:pt idx="6056">
                  <c:v>180.6</c:v>
                </c:pt>
                <c:pt idx="6057">
                  <c:v>180.5</c:v>
                </c:pt>
                <c:pt idx="6058">
                  <c:v>180.5</c:v>
                </c:pt>
                <c:pt idx="6059">
                  <c:v>180.5</c:v>
                </c:pt>
                <c:pt idx="6060">
                  <c:v>180.5</c:v>
                </c:pt>
                <c:pt idx="6061">
                  <c:v>180.4</c:v>
                </c:pt>
                <c:pt idx="6062">
                  <c:v>180.4</c:v>
                </c:pt>
                <c:pt idx="6063">
                  <c:v>180.4</c:v>
                </c:pt>
                <c:pt idx="6064">
                  <c:v>180.4</c:v>
                </c:pt>
                <c:pt idx="6065">
                  <c:v>180.4</c:v>
                </c:pt>
                <c:pt idx="6066">
                  <c:v>180.4</c:v>
                </c:pt>
                <c:pt idx="6067">
                  <c:v>180.4</c:v>
                </c:pt>
                <c:pt idx="6068">
                  <c:v>180.3</c:v>
                </c:pt>
                <c:pt idx="6069">
                  <c:v>180.3</c:v>
                </c:pt>
                <c:pt idx="6070">
                  <c:v>180.3</c:v>
                </c:pt>
                <c:pt idx="6071">
                  <c:v>180.2</c:v>
                </c:pt>
                <c:pt idx="6072">
                  <c:v>180.2</c:v>
                </c:pt>
                <c:pt idx="6073">
                  <c:v>180.2</c:v>
                </c:pt>
                <c:pt idx="6074">
                  <c:v>180.2</c:v>
                </c:pt>
                <c:pt idx="6075">
                  <c:v>180</c:v>
                </c:pt>
                <c:pt idx="6076">
                  <c:v>180</c:v>
                </c:pt>
                <c:pt idx="6077">
                  <c:v>180</c:v>
                </c:pt>
                <c:pt idx="6078">
                  <c:v>180</c:v>
                </c:pt>
                <c:pt idx="6079">
                  <c:v>180</c:v>
                </c:pt>
                <c:pt idx="6080">
                  <c:v>180</c:v>
                </c:pt>
                <c:pt idx="6081">
                  <c:v>180</c:v>
                </c:pt>
                <c:pt idx="6082">
                  <c:v>179.9</c:v>
                </c:pt>
                <c:pt idx="6083">
                  <c:v>179.9</c:v>
                </c:pt>
                <c:pt idx="6084">
                  <c:v>179.8</c:v>
                </c:pt>
                <c:pt idx="6085">
                  <c:v>179.8</c:v>
                </c:pt>
                <c:pt idx="6086">
                  <c:v>179.9</c:v>
                </c:pt>
                <c:pt idx="6087">
                  <c:v>179.8</c:v>
                </c:pt>
                <c:pt idx="6088">
                  <c:v>179.7</c:v>
                </c:pt>
                <c:pt idx="6089">
                  <c:v>179.7</c:v>
                </c:pt>
                <c:pt idx="6090">
                  <c:v>179.7</c:v>
                </c:pt>
                <c:pt idx="6091">
                  <c:v>179.7</c:v>
                </c:pt>
                <c:pt idx="6092">
                  <c:v>179.7</c:v>
                </c:pt>
                <c:pt idx="6093">
                  <c:v>179.7</c:v>
                </c:pt>
                <c:pt idx="6094">
                  <c:v>179.7</c:v>
                </c:pt>
                <c:pt idx="6095">
                  <c:v>179.6</c:v>
                </c:pt>
                <c:pt idx="6096">
                  <c:v>179.6</c:v>
                </c:pt>
                <c:pt idx="6097">
                  <c:v>179.5</c:v>
                </c:pt>
                <c:pt idx="6098">
                  <c:v>179.4</c:v>
                </c:pt>
                <c:pt idx="6099">
                  <c:v>179.4</c:v>
                </c:pt>
                <c:pt idx="6100">
                  <c:v>179.4</c:v>
                </c:pt>
                <c:pt idx="6101">
                  <c:v>179.4</c:v>
                </c:pt>
                <c:pt idx="6102">
                  <c:v>179.4</c:v>
                </c:pt>
                <c:pt idx="6103">
                  <c:v>179.3</c:v>
                </c:pt>
                <c:pt idx="6104">
                  <c:v>179.3</c:v>
                </c:pt>
                <c:pt idx="6105">
                  <c:v>179.2</c:v>
                </c:pt>
                <c:pt idx="6106">
                  <c:v>179.2</c:v>
                </c:pt>
                <c:pt idx="6107">
                  <c:v>179.2</c:v>
                </c:pt>
                <c:pt idx="6108">
                  <c:v>179.2</c:v>
                </c:pt>
                <c:pt idx="6109">
                  <c:v>179.2</c:v>
                </c:pt>
                <c:pt idx="6110">
                  <c:v>179.2</c:v>
                </c:pt>
                <c:pt idx="6111">
                  <c:v>179.1</c:v>
                </c:pt>
                <c:pt idx="6112">
                  <c:v>179</c:v>
                </c:pt>
                <c:pt idx="6113">
                  <c:v>179</c:v>
                </c:pt>
                <c:pt idx="6114">
                  <c:v>179</c:v>
                </c:pt>
                <c:pt idx="6115">
                  <c:v>179</c:v>
                </c:pt>
                <c:pt idx="6116">
                  <c:v>178.9</c:v>
                </c:pt>
                <c:pt idx="6117">
                  <c:v>179</c:v>
                </c:pt>
                <c:pt idx="6118">
                  <c:v>178.9</c:v>
                </c:pt>
                <c:pt idx="6119">
                  <c:v>178.9</c:v>
                </c:pt>
                <c:pt idx="6120">
                  <c:v>178.9</c:v>
                </c:pt>
                <c:pt idx="6121">
                  <c:v>178.8</c:v>
                </c:pt>
                <c:pt idx="6122">
                  <c:v>178.8</c:v>
                </c:pt>
                <c:pt idx="6123">
                  <c:v>178.8</c:v>
                </c:pt>
                <c:pt idx="6124">
                  <c:v>178.7</c:v>
                </c:pt>
                <c:pt idx="6125">
                  <c:v>178.7</c:v>
                </c:pt>
                <c:pt idx="6126">
                  <c:v>178.7</c:v>
                </c:pt>
                <c:pt idx="6127">
                  <c:v>178.6</c:v>
                </c:pt>
                <c:pt idx="6128">
                  <c:v>178.6</c:v>
                </c:pt>
                <c:pt idx="6129">
                  <c:v>178.5</c:v>
                </c:pt>
                <c:pt idx="6130">
                  <c:v>178.5</c:v>
                </c:pt>
                <c:pt idx="6131">
                  <c:v>178.5</c:v>
                </c:pt>
                <c:pt idx="6132">
                  <c:v>178.5</c:v>
                </c:pt>
                <c:pt idx="6133">
                  <c:v>178.5</c:v>
                </c:pt>
                <c:pt idx="6134">
                  <c:v>178.4</c:v>
                </c:pt>
                <c:pt idx="6135">
                  <c:v>178.4</c:v>
                </c:pt>
                <c:pt idx="6136">
                  <c:v>178.4</c:v>
                </c:pt>
                <c:pt idx="6137">
                  <c:v>178.4</c:v>
                </c:pt>
                <c:pt idx="6138">
                  <c:v>178.4</c:v>
                </c:pt>
                <c:pt idx="6139">
                  <c:v>178.3</c:v>
                </c:pt>
                <c:pt idx="6140">
                  <c:v>178.2</c:v>
                </c:pt>
                <c:pt idx="6141">
                  <c:v>178.2</c:v>
                </c:pt>
                <c:pt idx="6142">
                  <c:v>178.2</c:v>
                </c:pt>
                <c:pt idx="6143">
                  <c:v>178.2</c:v>
                </c:pt>
                <c:pt idx="6144">
                  <c:v>178.1</c:v>
                </c:pt>
                <c:pt idx="6145">
                  <c:v>178.1</c:v>
                </c:pt>
                <c:pt idx="6146">
                  <c:v>178.1</c:v>
                </c:pt>
                <c:pt idx="6147">
                  <c:v>178</c:v>
                </c:pt>
                <c:pt idx="6148">
                  <c:v>178</c:v>
                </c:pt>
                <c:pt idx="6149">
                  <c:v>177.9</c:v>
                </c:pt>
                <c:pt idx="6150">
                  <c:v>177.9</c:v>
                </c:pt>
                <c:pt idx="6151">
                  <c:v>177.9</c:v>
                </c:pt>
                <c:pt idx="6152">
                  <c:v>177.9</c:v>
                </c:pt>
                <c:pt idx="6153">
                  <c:v>177.9</c:v>
                </c:pt>
                <c:pt idx="6154">
                  <c:v>177.8</c:v>
                </c:pt>
                <c:pt idx="6155">
                  <c:v>177.8</c:v>
                </c:pt>
                <c:pt idx="6156">
                  <c:v>177.8</c:v>
                </c:pt>
                <c:pt idx="6157">
                  <c:v>177.7</c:v>
                </c:pt>
                <c:pt idx="6158">
                  <c:v>177.7</c:v>
                </c:pt>
                <c:pt idx="6159">
                  <c:v>177.7</c:v>
                </c:pt>
                <c:pt idx="6160">
                  <c:v>177.7</c:v>
                </c:pt>
                <c:pt idx="6161">
                  <c:v>177.6</c:v>
                </c:pt>
                <c:pt idx="6162">
                  <c:v>177.6</c:v>
                </c:pt>
                <c:pt idx="6163">
                  <c:v>177.5</c:v>
                </c:pt>
                <c:pt idx="6164">
                  <c:v>177.5</c:v>
                </c:pt>
                <c:pt idx="6165">
                  <c:v>177.4</c:v>
                </c:pt>
                <c:pt idx="6166">
                  <c:v>177.5</c:v>
                </c:pt>
                <c:pt idx="6167">
                  <c:v>177.4</c:v>
                </c:pt>
                <c:pt idx="6168">
                  <c:v>177.4</c:v>
                </c:pt>
                <c:pt idx="6169">
                  <c:v>177.3</c:v>
                </c:pt>
                <c:pt idx="6170">
                  <c:v>177.2</c:v>
                </c:pt>
                <c:pt idx="6171">
                  <c:v>177.2</c:v>
                </c:pt>
                <c:pt idx="6172">
                  <c:v>177.2</c:v>
                </c:pt>
                <c:pt idx="6173">
                  <c:v>177.2</c:v>
                </c:pt>
                <c:pt idx="6174">
                  <c:v>177.2</c:v>
                </c:pt>
                <c:pt idx="6175">
                  <c:v>177.1</c:v>
                </c:pt>
                <c:pt idx="6176">
                  <c:v>177.1</c:v>
                </c:pt>
                <c:pt idx="6177">
                  <c:v>177.1</c:v>
                </c:pt>
                <c:pt idx="6178">
                  <c:v>177.1</c:v>
                </c:pt>
                <c:pt idx="6179">
                  <c:v>177</c:v>
                </c:pt>
                <c:pt idx="6180">
                  <c:v>177</c:v>
                </c:pt>
                <c:pt idx="6181">
                  <c:v>177</c:v>
                </c:pt>
                <c:pt idx="6182">
                  <c:v>176.9</c:v>
                </c:pt>
                <c:pt idx="6183">
                  <c:v>176.9</c:v>
                </c:pt>
                <c:pt idx="6184">
                  <c:v>176.9</c:v>
                </c:pt>
                <c:pt idx="6185">
                  <c:v>176.8</c:v>
                </c:pt>
                <c:pt idx="6186">
                  <c:v>176.8</c:v>
                </c:pt>
                <c:pt idx="6187">
                  <c:v>176.7</c:v>
                </c:pt>
                <c:pt idx="6188">
                  <c:v>176.7</c:v>
                </c:pt>
                <c:pt idx="6189">
                  <c:v>176.7</c:v>
                </c:pt>
                <c:pt idx="6190">
                  <c:v>176.7</c:v>
                </c:pt>
                <c:pt idx="6191">
                  <c:v>176.6</c:v>
                </c:pt>
                <c:pt idx="6192">
                  <c:v>176.6</c:v>
                </c:pt>
                <c:pt idx="6193">
                  <c:v>176.5</c:v>
                </c:pt>
                <c:pt idx="6194">
                  <c:v>176.5</c:v>
                </c:pt>
                <c:pt idx="6195">
                  <c:v>176.4</c:v>
                </c:pt>
                <c:pt idx="6196">
                  <c:v>176.4</c:v>
                </c:pt>
                <c:pt idx="6197">
                  <c:v>176.4</c:v>
                </c:pt>
                <c:pt idx="6198">
                  <c:v>176.4</c:v>
                </c:pt>
                <c:pt idx="6199">
                  <c:v>176.4</c:v>
                </c:pt>
                <c:pt idx="6200">
                  <c:v>176.4</c:v>
                </c:pt>
                <c:pt idx="6201">
                  <c:v>176.3</c:v>
                </c:pt>
                <c:pt idx="6202">
                  <c:v>176.3</c:v>
                </c:pt>
                <c:pt idx="6203">
                  <c:v>176.2</c:v>
                </c:pt>
                <c:pt idx="6204">
                  <c:v>176.2</c:v>
                </c:pt>
                <c:pt idx="6205">
                  <c:v>176.1</c:v>
                </c:pt>
                <c:pt idx="6206">
                  <c:v>176.1</c:v>
                </c:pt>
                <c:pt idx="6207">
                  <c:v>176.1</c:v>
                </c:pt>
                <c:pt idx="6208">
                  <c:v>176</c:v>
                </c:pt>
                <c:pt idx="6209">
                  <c:v>176</c:v>
                </c:pt>
                <c:pt idx="6210">
                  <c:v>175.9</c:v>
                </c:pt>
                <c:pt idx="6211">
                  <c:v>175.9</c:v>
                </c:pt>
                <c:pt idx="6212">
                  <c:v>175.9</c:v>
                </c:pt>
                <c:pt idx="6213">
                  <c:v>175.9</c:v>
                </c:pt>
                <c:pt idx="6214">
                  <c:v>175.9</c:v>
                </c:pt>
                <c:pt idx="6215">
                  <c:v>175.9</c:v>
                </c:pt>
                <c:pt idx="6216">
                  <c:v>175.8</c:v>
                </c:pt>
                <c:pt idx="6217">
                  <c:v>175.8</c:v>
                </c:pt>
                <c:pt idx="6218">
                  <c:v>175.7</c:v>
                </c:pt>
                <c:pt idx="6219">
                  <c:v>175.6</c:v>
                </c:pt>
                <c:pt idx="6220">
                  <c:v>175.6</c:v>
                </c:pt>
                <c:pt idx="6221">
                  <c:v>175.6</c:v>
                </c:pt>
                <c:pt idx="6222">
                  <c:v>175.5</c:v>
                </c:pt>
                <c:pt idx="6223">
                  <c:v>175.5</c:v>
                </c:pt>
                <c:pt idx="6224">
                  <c:v>175.6</c:v>
                </c:pt>
                <c:pt idx="6225">
                  <c:v>175.4</c:v>
                </c:pt>
                <c:pt idx="6226">
                  <c:v>175.4</c:v>
                </c:pt>
                <c:pt idx="6227">
                  <c:v>175.4</c:v>
                </c:pt>
                <c:pt idx="6228">
                  <c:v>175.3</c:v>
                </c:pt>
                <c:pt idx="6229">
                  <c:v>175.3</c:v>
                </c:pt>
                <c:pt idx="6230">
                  <c:v>175.3</c:v>
                </c:pt>
                <c:pt idx="6231">
                  <c:v>175.3</c:v>
                </c:pt>
                <c:pt idx="6232">
                  <c:v>175.2</c:v>
                </c:pt>
                <c:pt idx="6233">
                  <c:v>175.1</c:v>
                </c:pt>
                <c:pt idx="6234">
                  <c:v>175.1</c:v>
                </c:pt>
                <c:pt idx="6235">
                  <c:v>175.1</c:v>
                </c:pt>
                <c:pt idx="6236">
                  <c:v>175</c:v>
                </c:pt>
                <c:pt idx="6237">
                  <c:v>175</c:v>
                </c:pt>
                <c:pt idx="6238">
                  <c:v>175</c:v>
                </c:pt>
                <c:pt idx="6239">
                  <c:v>174.9</c:v>
                </c:pt>
                <c:pt idx="6240">
                  <c:v>174.9</c:v>
                </c:pt>
                <c:pt idx="6241">
                  <c:v>174.9</c:v>
                </c:pt>
                <c:pt idx="6242">
                  <c:v>174.9</c:v>
                </c:pt>
                <c:pt idx="6243">
                  <c:v>174.9</c:v>
                </c:pt>
                <c:pt idx="6244">
                  <c:v>174.8</c:v>
                </c:pt>
                <c:pt idx="6245">
                  <c:v>174.8</c:v>
                </c:pt>
                <c:pt idx="6246">
                  <c:v>174.6</c:v>
                </c:pt>
                <c:pt idx="6247">
                  <c:v>174.6</c:v>
                </c:pt>
                <c:pt idx="6248">
                  <c:v>174.6</c:v>
                </c:pt>
                <c:pt idx="6249">
                  <c:v>174.6</c:v>
                </c:pt>
                <c:pt idx="6250">
                  <c:v>174.6</c:v>
                </c:pt>
                <c:pt idx="6251">
                  <c:v>174.6</c:v>
                </c:pt>
                <c:pt idx="6252">
                  <c:v>174.6</c:v>
                </c:pt>
                <c:pt idx="6253">
                  <c:v>174.5</c:v>
                </c:pt>
                <c:pt idx="6254">
                  <c:v>174.4</c:v>
                </c:pt>
                <c:pt idx="6255">
                  <c:v>174.3</c:v>
                </c:pt>
                <c:pt idx="6256">
                  <c:v>174.3</c:v>
                </c:pt>
                <c:pt idx="6257">
                  <c:v>174.3</c:v>
                </c:pt>
                <c:pt idx="6258">
                  <c:v>174.3</c:v>
                </c:pt>
                <c:pt idx="6259">
                  <c:v>174.3</c:v>
                </c:pt>
                <c:pt idx="6260">
                  <c:v>174.2</c:v>
                </c:pt>
                <c:pt idx="6261">
                  <c:v>174.1</c:v>
                </c:pt>
                <c:pt idx="6262">
                  <c:v>174.1</c:v>
                </c:pt>
                <c:pt idx="6263">
                  <c:v>174.1</c:v>
                </c:pt>
                <c:pt idx="6264">
                  <c:v>174.1</c:v>
                </c:pt>
                <c:pt idx="6265">
                  <c:v>174</c:v>
                </c:pt>
                <c:pt idx="6266">
                  <c:v>174</c:v>
                </c:pt>
                <c:pt idx="6267">
                  <c:v>173.9</c:v>
                </c:pt>
                <c:pt idx="6268">
                  <c:v>173.9</c:v>
                </c:pt>
                <c:pt idx="6269">
                  <c:v>173.9</c:v>
                </c:pt>
                <c:pt idx="6270">
                  <c:v>173.9</c:v>
                </c:pt>
                <c:pt idx="6271">
                  <c:v>173.8</c:v>
                </c:pt>
                <c:pt idx="6272">
                  <c:v>173.8</c:v>
                </c:pt>
                <c:pt idx="6273">
                  <c:v>173.7</c:v>
                </c:pt>
                <c:pt idx="6274">
                  <c:v>173.6</c:v>
                </c:pt>
                <c:pt idx="6275">
                  <c:v>173.6</c:v>
                </c:pt>
                <c:pt idx="6276">
                  <c:v>173.6</c:v>
                </c:pt>
                <c:pt idx="6277">
                  <c:v>173.6</c:v>
                </c:pt>
                <c:pt idx="6278">
                  <c:v>173.6</c:v>
                </c:pt>
                <c:pt idx="6279">
                  <c:v>173.6</c:v>
                </c:pt>
                <c:pt idx="6280">
                  <c:v>173.6</c:v>
                </c:pt>
                <c:pt idx="6281">
                  <c:v>173.5</c:v>
                </c:pt>
                <c:pt idx="6282">
                  <c:v>173.4</c:v>
                </c:pt>
                <c:pt idx="6283">
                  <c:v>173.3</c:v>
                </c:pt>
                <c:pt idx="6284">
                  <c:v>173.4</c:v>
                </c:pt>
                <c:pt idx="6285">
                  <c:v>173.3</c:v>
                </c:pt>
                <c:pt idx="6286">
                  <c:v>173.3</c:v>
                </c:pt>
                <c:pt idx="6287">
                  <c:v>173.2</c:v>
                </c:pt>
                <c:pt idx="6288">
                  <c:v>173.2</c:v>
                </c:pt>
                <c:pt idx="6289">
                  <c:v>173.1</c:v>
                </c:pt>
                <c:pt idx="6290">
                  <c:v>173.2</c:v>
                </c:pt>
                <c:pt idx="6291">
                  <c:v>173.1</c:v>
                </c:pt>
                <c:pt idx="6292">
                  <c:v>173.1</c:v>
                </c:pt>
                <c:pt idx="6293">
                  <c:v>173</c:v>
                </c:pt>
                <c:pt idx="6294">
                  <c:v>173</c:v>
                </c:pt>
                <c:pt idx="6295">
                  <c:v>173</c:v>
                </c:pt>
                <c:pt idx="6296">
                  <c:v>173</c:v>
                </c:pt>
                <c:pt idx="6297">
                  <c:v>172.9</c:v>
                </c:pt>
                <c:pt idx="6298">
                  <c:v>172.8</c:v>
                </c:pt>
                <c:pt idx="6299">
                  <c:v>172.8</c:v>
                </c:pt>
                <c:pt idx="6300">
                  <c:v>172.8</c:v>
                </c:pt>
                <c:pt idx="6301">
                  <c:v>172.8</c:v>
                </c:pt>
                <c:pt idx="6302">
                  <c:v>172.8</c:v>
                </c:pt>
                <c:pt idx="6303">
                  <c:v>172.7</c:v>
                </c:pt>
                <c:pt idx="6304">
                  <c:v>172.6</c:v>
                </c:pt>
                <c:pt idx="6305">
                  <c:v>172.5</c:v>
                </c:pt>
                <c:pt idx="6306">
                  <c:v>172.5</c:v>
                </c:pt>
                <c:pt idx="6307">
                  <c:v>172.5</c:v>
                </c:pt>
                <c:pt idx="6308">
                  <c:v>172.5</c:v>
                </c:pt>
                <c:pt idx="6309">
                  <c:v>172.5</c:v>
                </c:pt>
                <c:pt idx="6310">
                  <c:v>172.5</c:v>
                </c:pt>
                <c:pt idx="6311">
                  <c:v>172.4</c:v>
                </c:pt>
                <c:pt idx="6312">
                  <c:v>172.3</c:v>
                </c:pt>
                <c:pt idx="6313">
                  <c:v>172.3</c:v>
                </c:pt>
                <c:pt idx="6314">
                  <c:v>172.2</c:v>
                </c:pt>
                <c:pt idx="6315">
                  <c:v>172.1</c:v>
                </c:pt>
                <c:pt idx="6316">
                  <c:v>172.1</c:v>
                </c:pt>
                <c:pt idx="6317">
                  <c:v>172.1</c:v>
                </c:pt>
                <c:pt idx="6318">
                  <c:v>172.1</c:v>
                </c:pt>
                <c:pt idx="6319">
                  <c:v>172.1</c:v>
                </c:pt>
                <c:pt idx="6320">
                  <c:v>172</c:v>
                </c:pt>
                <c:pt idx="6321">
                  <c:v>172</c:v>
                </c:pt>
                <c:pt idx="6322">
                  <c:v>171.9</c:v>
                </c:pt>
                <c:pt idx="6323">
                  <c:v>172</c:v>
                </c:pt>
                <c:pt idx="6324">
                  <c:v>171.9</c:v>
                </c:pt>
                <c:pt idx="6325">
                  <c:v>171.8</c:v>
                </c:pt>
                <c:pt idx="6326">
                  <c:v>171.8</c:v>
                </c:pt>
                <c:pt idx="6327">
                  <c:v>171.8</c:v>
                </c:pt>
                <c:pt idx="6328">
                  <c:v>171.7</c:v>
                </c:pt>
                <c:pt idx="6329">
                  <c:v>171.7</c:v>
                </c:pt>
                <c:pt idx="6330">
                  <c:v>171.6</c:v>
                </c:pt>
                <c:pt idx="6331">
                  <c:v>171.6</c:v>
                </c:pt>
                <c:pt idx="6332">
                  <c:v>171.6</c:v>
                </c:pt>
                <c:pt idx="6333">
                  <c:v>171.6</c:v>
                </c:pt>
                <c:pt idx="6334">
                  <c:v>171.5</c:v>
                </c:pt>
                <c:pt idx="6335">
                  <c:v>171.4</c:v>
                </c:pt>
                <c:pt idx="6336">
                  <c:v>171.4</c:v>
                </c:pt>
                <c:pt idx="6337">
                  <c:v>171.4</c:v>
                </c:pt>
                <c:pt idx="6338">
                  <c:v>171.4</c:v>
                </c:pt>
                <c:pt idx="6339">
                  <c:v>171.3</c:v>
                </c:pt>
                <c:pt idx="6340">
                  <c:v>171.2</c:v>
                </c:pt>
                <c:pt idx="6341">
                  <c:v>171.2</c:v>
                </c:pt>
                <c:pt idx="6342">
                  <c:v>171.2</c:v>
                </c:pt>
                <c:pt idx="6343">
                  <c:v>171.2</c:v>
                </c:pt>
                <c:pt idx="6344">
                  <c:v>171.1</c:v>
                </c:pt>
                <c:pt idx="6345">
                  <c:v>171</c:v>
                </c:pt>
                <c:pt idx="6346">
                  <c:v>171</c:v>
                </c:pt>
                <c:pt idx="6347">
                  <c:v>171</c:v>
                </c:pt>
                <c:pt idx="6348">
                  <c:v>171</c:v>
                </c:pt>
                <c:pt idx="6349">
                  <c:v>170.9</c:v>
                </c:pt>
                <c:pt idx="6350">
                  <c:v>170.8</c:v>
                </c:pt>
                <c:pt idx="6351">
                  <c:v>170.8</c:v>
                </c:pt>
                <c:pt idx="6352">
                  <c:v>170.8</c:v>
                </c:pt>
                <c:pt idx="6353">
                  <c:v>170.8</c:v>
                </c:pt>
                <c:pt idx="6354">
                  <c:v>170.8</c:v>
                </c:pt>
                <c:pt idx="6355">
                  <c:v>170.7</c:v>
                </c:pt>
                <c:pt idx="6356">
                  <c:v>170.7</c:v>
                </c:pt>
                <c:pt idx="6357">
                  <c:v>170.7</c:v>
                </c:pt>
                <c:pt idx="6358">
                  <c:v>170.6</c:v>
                </c:pt>
                <c:pt idx="6359">
                  <c:v>170.5</c:v>
                </c:pt>
                <c:pt idx="6360">
                  <c:v>170.5</c:v>
                </c:pt>
                <c:pt idx="6361">
                  <c:v>170.5</c:v>
                </c:pt>
                <c:pt idx="6362">
                  <c:v>170.3</c:v>
                </c:pt>
                <c:pt idx="6363">
                  <c:v>170.4</c:v>
                </c:pt>
                <c:pt idx="6364">
                  <c:v>170.3</c:v>
                </c:pt>
                <c:pt idx="6365">
                  <c:v>170.3</c:v>
                </c:pt>
                <c:pt idx="6366">
                  <c:v>170.3</c:v>
                </c:pt>
                <c:pt idx="6367">
                  <c:v>170.3</c:v>
                </c:pt>
                <c:pt idx="6368">
                  <c:v>170.3</c:v>
                </c:pt>
                <c:pt idx="6369">
                  <c:v>170.2</c:v>
                </c:pt>
                <c:pt idx="6370">
                  <c:v>170.2</c:v>
                </c:pt>
                <c:pt idx="6371">
                  <c:v>170.1</c:v>
                </c:pt>
                <c:pt idx="6372">
                  <c:v>170.1</c:v>
                </c:pt>
                <c:pt idx="6373">
                  <c:v>170</c:v>
                </c:pt>
                <c:pt idx="6374">
                  <c:v>170</c:v>
                </c:pt>
                <c:pt idx="6375">
                  <c:v>169.9</c:v>
                </c:pt>
                <c:pt idx="6376">
                  <c:v>169.9</c:v>
                </c:pt>
                <c:pt idx="6377">
                  <c:v>169.8</c:v>
                </c:pt>
                <c:pt idx="6378">
                  <c:v>169.8</c:v>
                </c:pt>
                <c:pt idx="6379">
                  <c:v>169.8</c:v>
                </c:pt>
                <c:pt idx="6380">
                  <c:v>169.8</c:v>
                </c:pt>
                <c:pt idx="6381">
                  <c:v>169.7</c:v>
                </c:pt>
                <c:pt idx="6382">
                  <c:v>169.7</c:v>
                </c:pt>
                <c:pt idx="6383">
                  <c:v>169.7</c:v>
                </c:pt>
                <c:pt idx="6384">
                  <c:v>169.6</c:v>
                </c:pt>
                <c:pt idx="6385">
                  <c:v>169.6</c:v>
                </c:pt>
                <c:pt idx="6386">
                  <c:v>169.5</c:v>
                </c:pt>
                <c:pt idx="6387">
                  <c:v>169.6</c:v>
                </c:pt>
                <c:pt idx="6388">
                  <c:v>169.5</c:v>
                </c:pt>
                <c:pt idx="6389">
                  <c:v>169.4</c:v>
                </c:pt>
                <c:pt idx="6390">
                  <c:v>169.4</c:v>
                </c:pt>
                <c:pt idx="6391">
                  <c:v>169.3</c:v>
                </c:pt>
                <c:pt idx="6392">
                  <c:v>169.3</c:v>
                </c:pt>
                <c:pt idx="6393">
                  <c:v>169.2</c:v>
                </c:pt>
                <c:pt idx="6394">
                  <c:v>169.2</c:v>
                </c:pt>
                <c:pt idx="6395">
                  <c:v>169.2</c:v>
                </c:pt>
                <c:pt idx="6396">
                  <c:v>169.1</c:v>
                </c:pt>
                <c:pt idx="6397">
                  <c:v>169.1</c:v>
                </c:pt>
                <c:pt idx="6398">
                  <c:v>169</c:v>
                </c:pt>
                <c:pt idx="6399">
                  <c:v>169</c:v>
                </c:pt>
                <c:pt idx="6400">
                  <c:v>169</c:v>
                </c:pt>
                <c:pt idx="6401">
                  <c:v>169</c:v>
                </c:pt>
                <c:pt idx="6402">
                  <c:v>168.9</c:v>
                </c:pt>
                <c:pt idx="6403">
                  <c:v>168.9</c:v>
                </c:pt>
                <c:pt idx="6404">
                  <c:v>168.8</c:v>
                </c:pt>
                <c:pt idx="6405">
                  <c:v>168.8</c:v>
                </c:pt>
                <c:pt idx="6406">
                  <c:v>168.8</c:v>
                </c:pt>
                <c:pt idx="6407">
                  <c:v>168.7</c:v>
                </c:pt>
                <c:pt idx="6408">
                  <c:v>168.7</c:v>
                </c:pt>
                <c:pt idx="6409">
                  <c:v>168.7</c:v>
                </c:pt>
                <c:pt idx="6410">
                  <c:v>168.7</c:v>
                </c:pt>
                <c:pt idx="6411">
                  <c:v>168.6</c:v>
                </c:pt>
                <c:pt idx="6412">
                  <c:v>168.5</c:v>
                </c:pt>
                <c:pt idx="6413">
                  <c:v>168.5</c:v>
                </c:pt>
                <c:pt idx="6414">
                  <c:v>168.5</c:v>
                </c:pt>
                <c:pt idx="6415">
                  <c:v>168.4</c:v>
                </c:pt>
                <c:pt idx="6416">
                  <c:v>168.4</c:v>
                </c:pt>
                <c:pt idx="6417">
                  <c:v>168.4</c:v>
                </c:pt>
                <c:pt idx="6418">
                  <c:v>168.3</c:v>
                </c:pt>
                <c:pt idx="6419">
                  <c:v>168.2</c:v>
                </c:pt>
                <c:pt idx="6420">
                  <c:v>168.2</c:v>
                </c:pt>
                <c:pt idx="6421">
                  <c:v>168.2</c:v>
                </c:pt>
                <c:pt idx="6422">
                  <c:v>168.2</c:v>
                </c:pt>
                <c:pt idx="6423">
                  <c:v>168</c:v>
                </c:pt>
                <c:pt idx="6424">
                  <c:v>168</c:v>
                </c:pt>
                <c:pt idx="6425">
                  <c:v>168</c:v>
                </c:pt>
                <c:pt idx="6426">
                  <c:v>167.9</c:v>
                </c:pt>
                <c:pt idx="6427">
                  <c:v>167.9</c:v>
                </c:pt>
                <c:pt idx="6428">
                  <c:v>167.9</c:v>
                </c:pt>
                <c:pt idx="6429">
                  <c:v>167.9</c:v>
                </c:pt>
                <c:pt idx="6430">
                  <c:v>167.9</c:v>
                </c:pt>
                <c:pt idx="6431">
                  <c:v>167.9</c:v>
                </c:pt>
                <c:pt idx="6432">
                  <c:v>167.8</c:v>
                </c:pt>
                <c:pt idx="6433">
                  <c:v>167.7</c:v>
                </c:pt>
                <c:pt idx="6434">
                  <c:v>167.7</c:v>
                </c:pt>
                <c:pt idx="6435">
                  <c:v>167.6</c:v>
                </c:pt>
                <c:pt idx="6436">
                  <c:v>167.6</c:v>
                </c:pt>
                <c:pt idx="6437">
                  <c:v>167.6</c:v>
                </c:pt>
                <c:pt idx="6438">
                  <c:v>167.5</c:v>
                </c:pt>
                <c:pt idx="6439">
                  <c:v>167.5</c:v>
                </c:pt>
                <c:pt idx="6440">
                  <c:v>167.5</c:v>
                </c:pt>
                <c:pt idx="6441">
                  <c:v>167.4</c:v>
                </c:pt>
                <c:pt idx="6442">
                  <c:v>167.4</c:v>
                </c:pt>
                <c:pt idx="6443">
                  <c:v>167.4</c:v>
                </c:pt>
                <c:pt idx="6444">
                  <c:v>167.2</c:v>
                </c:pt>
                <c:pt idx="6445">
                  <c:v>167.2</c:v>
                </c:pt>
                <c:pt idx="6446">
                  <c:v>167.2</c:v>
                </c:pt>
                <c:pt idx="6447">
                  <c:v>167.2</c:v>
                </c:pt>
                <c:pt idx="6448">
                  <c:v>167.1</c:v>
                </c:pt>
                <c:pt idx="6449">
                  <c:v>167.1</c:v>
                </c:pt>
                <c:pt idx="6450">
                  <c:v>167.1</c:v>
                </c:pt>
                <c:pt idx="6451">
                  <c:v>167.1</c:v>
                </c:pt>
                <c:pt idx="6452">
                  <c:v>167</c:v>
                </c:pt>
                <c:pt idx="6453">
                  <c:v>167</c:v>
                </c:pt>
                <c:pt idx="6454">
                  <c:v>166.9</c:v>
                </c:pt>
                <c:pt idx="6455">
                  <c:v>166.9</c:v>
                </c:pt>
                <c:pt idx="6456">
                  <c:v>166.8</c:v>
                </c:pt>
                <c:pt idx="6457">
                  <c:v>166.8</c:v>
                </c:pt>
                <c:pt idx="6458">
                  <c:v>166.7</c:v>
                </c:pt>
                <c:pt idx="6459">
                  <c:v>166.7</c:v>
                </c:pt>
                <c:pt idx="6460">
                  <c:v>166.7</c:v>
                </c:pt>
                <c:pt idx="6461">
                  <c:v>166.7</c:v>
                </c:pt>
                <c:pt idx="6462">
                  <c:v>166.7</c:v>
                </c:pt>
                <c:pt idx="6463">
                  <c:v>166.6</c:v>
                </c:pt>
                <c:pt idx="6464">
                  <c:v>166.5</c:v>
                </c:pt>
                <c:pt idx="6465">
                  <c:v>166.4</c:v>
                </c:pt>
                <c:pt idx="6466">
                  <c:v>166.5</c:v>
                </c:pt>
                <c:pt idx="6467">
                  <c:v>166.4</c:v>
                </c:pt>
                <c:pt idx="6468">
                  <c:v>166.4</c:v>
                </c:pt>
                <c:pt idx="6469">
                  <c:v>166.4</c:v>
                </c:pt>
                <c:pt idx="6470">
                  <c:v>166.3</c:v>
                </c:pt>
                <c:pt idx="6471">
                  <c:v>166.2</c:v>
                </c:pt>
                <c:pt idx="6472">
                  <c:v>166.2</c:v>
                </c:pt>
                <c:pt idx="6473">
                  <c:v>166.2</c:v>
                </c:pt>
                <c:pt idx="6474">
                  <c:v>166.2</c:v>
                </c:pt>
                <c:pt idx="6475">
                  <c:v>166.2</c:v>
                </c:pt>
                <c:pt idx="6476">
                  <c:v>166.1</c:v>
                </c:pt>
                <c:pt idx="6477">
                  <c:v>166.1</c:v>
                </c:pt>
                <c:pt idx="6478">
                  <c:v>166.1</c:v>
                </c:pt>
                <c:pt idx="6479">
                  <c:v>166</c:v>
                </c:pt>
                <c:pt idx="6480">
                  <c:v>166</c:v>
                </c:pt>
                <c:pt idx="6481">
                  <c:v>166</c:v>
                </c:pt>
                <c:pt idx="6482">
                  <c:v>166</c:v>
                </c:pt>
                <c:pt idx="6483">
                  <c:v>165.9</c:v>
                </c:pt>
                <c:pt idx="6484">
                  <c:v>165.9</c:v>
                </c:pt>
                <c:pt idx="6485">
                  <c:v>165.7</c:v>
                </c:pt>
                <c:pt idx="6486">
                  <c:v>165.7</c:v>
                </c:pt>
                <c:pt idx="6487">
                  <c:v>165.7</c:v>
                </c:pt>
                <c:pt idx="6488">
                  <c:v>165.7</c:v>
                </c:pt>
                <c:pt idx="6489">
                  <c:v>165.6</c:v>
                </c:pt>
                <c:pt idx="6490">
                  <c:v>165.6</c:v>
                </c:pt>
                <c:pt idx="6491">
                  <c:v>165.6</c:v>
                </c:pt>
                <c:pt idx="6492">
                  <c:v>165.6</c:v>
                </c:pt>
                <c:pt idx="6493">
                  <c:v>165.5</c:v>
                </c:pt>
                <c:pt idx="6494">
                  <c:v>165.4</c:v>
                </c:pt>
                <c:pt idx="6495">
                  <c:v>165.4</c:v>
                </c:pt>
                <c:pt idx="6496">
                  <c:v>165.4</c:v>
                </c:pt>
                <c:pt idx="6497">
                  <c:v>165.3</c:v>
                </c:pt>
                <c:pt idx="6498">
                  <c:v>165.2</c:v>
                </c:pt>
                <c:pt idx="6499">
                  <c:v>165.3</c:v>
                </c:pt>
                <c:pt idx="6500">
                  <c:v>165.2</c:v>
                </c:pt>
                <c:pt idx="6501">
                  <c:v>165.2</c:v>
                </c:pt>
                <c:pt idx="6502">
                  <c:v>165.2</c:v>
                </c:pt>
                <c:pt idx="6503">
                  <c:v>165.1</c:v>
                </c:pt>
                <c:pt idx="6504">
                  <c:v>165.1</c:v>
                </c:pt>
                <c:pt idx="6505">
                  <c:v>165</c:v>
                </c:pt>
                <c:pt idx="6506">
                  <c:v>165</c:v>
                </c:pt>
                <c:pt idx="6507">
                  <c:v>165</c:v>
                </c:pt>
                <c:pt idx="6508">
                  <c:v>165</c:v>
                </c:pt>
                <c:pt idx="6509">
                  <c:v>164.9</c:v>
                </c:pt>
                <c:pt idx="6510">
                  <c:v>164.8</c:v>
                </c:pt>
                <c:pt idx="6511">
                  <c:v>164.8</c:v>
                </c:pt>
                <c:pt idx="6512">
                  <c:v>164.7</c:v>
                </c:pt>
                <c:pt idx="6513">
                  <c:v>164.7</c:v>
                </c:pt>
                <c:pt idx="6514">
                  <c:v>164.7</c:v>
                </c:pt>
                <c:pt idx="6515">
                  <c:v>164.6</c:v>
                </c:pt>
                <c:pt idx="6516">
                  <c:v>164.6</c:v>
                </c:pt>
                <c:pt idx="6517">
                  <c:v>164.6</c:v>
                </c:pt>
                <c:pt idx="6518">
                  <c:v>164.6</c:v>
                </c:pt>
                <c:pt idx="6519">
                  <c:v>164.6</c:v>
                </c:pt>
                <c:pt idx="6520">
                  <c:v>164.5</c:v>
                </c:pt>
                <c:pt idx="6521">
                  <c:v>164.5</c:v>
                </c:pt>
                <c:pt idx="6522">
                  <c:v>164.4</c:v>
                </c:pt>
                <c:pt idx="6523">
                  <c:v>164.4</c:v>
                </c:pt>
                <c:pt idx="6524">
                  <c:v>164.3</c:v>
                </c:pt>
                <c:pt idx="6525">
                  <c:v>164.2</c:v>
                </c:pt>
                <c:pt idx="6526">
                  <c:v>164.2</c:v>
                </c:pt>
                <c:pt idx="6527">
                  <c:v>164.2</c:v>
                </c:pt>
                <c:pt idx="6528">
                  <c:v>164.1</c:v>
                </c:pt>
                <c:pt idx="6529">
                  <c:v>164.2</c:v>
                </c:pt>
                <c:pt idx="6530">
                  <c:v>164.2</c:v>
                </c:pt>
                <c:pt idx="6531">
                  <c:v>164.1</c:v>
                </c:pt>
                <c:pt idx="6532">
                  <c:v>164.1</c:v>
                </c:pt>
                <c:pt idx="6533">
                  <c:v>164</c:v>
                </c:pt>
                <c:pt idx="6534">
                  <c:v>164</c:v>
                </c:pt>
                <c:pt idx="6535">
                  <c:v>163.9</c:v>
                </c:pt>
                <c:pt idx="6536">
                  <c:v>163.9</c:v>
                </c:pt>
                <c:pt idx="6537">
                  <c:v>163.9</c:v>
                </c:pt>
                <c:pt idx="6538">
                  <c:v>163.9</c:v>
                </c:pt>
                <c:pt idx="6539">
                  <c:v>163.9</c:v>
                </c:pt>
                <c:pt idx="6540">
                  <c:v>163.69999999999999</c:v>
                </c:pt>
                <c:pt idx="6541">
                  <c:v>163.69999999999999</c:v>
                </c:pt>
                <c:pt idx="6542">
                  <c:v>163.6</c:v>
                </c:pt>
                <c:pt idx="6543">
                  <c:v>163.6</c:v>
                </c:pt>
                <c:pt idx="6544">
                  <c:v>163.6</c:v>
                </c:pt>
                <c:pt idx="6545">
                  <c:v>163.5</c:v>
                </c:pt>
                <c:pt idx="6546">
                  <c:v>163.4</c:v>
                </c:pt>
                <c:pt idx="6547">
                  <c:v>163.4</c:v>
                </c:pt>
                <c:pt idx="6548">
                  <c:v>163.4</c:v>
                </c:pt>
                <c:pt idx="6549">
                  <c:v>163.30000000000001</c:v>
                </c:pt>
                <c:pt idx="6550">
                  <c:v>163.30000000000001</c:v>
                </c:pt>
                <c:pt idx="6551">
                  <c:v>163.30000000000001</c:v>
                </c:pt>
                <c:pt idx="6552">
                  <c:v>163.30000000000001</c:v>
                </c:pt>
                <c:pt idx="6553">
                  <c:v>163.19999999999999</c:v>
                </c:pt>
                <c:pt idx="6554">
                  <c:v>163.19999999999999</c:v>
                </c:pt>
                <c:pt idx="6555">
                  <c:v>163.19999999999999</c:v>
                </c:pt>
                <c:pt idx="6556">
                  <c:v>163.1</c:v>
                </c:pt>
                <c:pt idx="6557">
                  <c:v>163</c:v>
                </c:pt>
                <c:pt idx="6558">
                  <c:v>162.9</c:v>
                </c:pt>
                <c:pt idx="6559">
                  <c:v>163</c:v>
                </c:pt>
                <c:pt idx="6560">
                  <c:v>162.9</c:v>
                </c:pt>
                <c:pt idx="6561">
                  <c:v>162.80000000000001</c:v>
                </c:pt>
                <c:pt idx="6562">
                  <c:v>162.80000000000001</c:v>
                </c:pt>
                <c:pt idx="6563">
                  <c:v>162.80000000000001</c:v>
                </c:pt>
                <c:pt idx="6564">
                  <c:v>162.80000000000001</c:v>
                </c:pt>
                <c:pt idx="6565">
                  <c:v>162.80000000000001</c:v>
                </c:pt>
                <c:pt idx="6566">
                  <c:v>162.69999999999999</c:v>
                </c:pt>
                <c:pt idx="6567">
                  <c:v>162.69999999999999</c:v>
                </c:pt>
                <c:pt idx="6568">
                  <c:v>162.6</c:v>
                </c:pt>
                <c:pt idx="6569">
                  <c:v>162.6</c:v>
                </c:pt>
                <c:pt idx="6570">
                  <c:v>162.6</c:v>
                </c:pt>
                <c:pt idx="6571">
                  <c:v>162.5</c:v>
                </c:pt>
                <c:pt idx="6572">
                  <c:v>162.5</c:v>
                </c:pt>
                <c:pt idx="6573">
                  <c:v>162.4</c:v>
                </c:pt>
                <c:pt idx="6574">
                  <c:v>162.4</c:v>
                </c:pt>
                <c:pt idx="6575">
                  <c:v>162.4</c:v>
                </c:pt>
                <c:pt idx="6576">
                  <c:v>162.30000000000001</c:v>
                </c:pt>
                <c:pt idx="6577">
                  <c:v>162.30000000000001</c:v>
                </c:pt>
                <c:pt idx="6578">
                  <c:v>162.30000000000001</c:v>
                </c:pt>
                <c:pt idx="6579">
                  <c:v>162.19999999999999</c:v>
                </c:pt>
                <c:pt idx="6580">
                  <c:v>162.19999999999999</c:v>
                </c:pt>
                <c:pt idx="6581">
                  <c:v>162.1</c:v>
                </c:pt>
                <c:pt idx="6582">
                  <c:v>162.1</c:v>
                </c:pt>
                <c:pt idx="6583">
                  <c:v>162.1</c:v>
                </c:pt>
                <c:pt idx="6584">
                  <c:v>162</c:v>
                </c:pt>
                <c:pt idx="6585">
                  <c:v>161.9</c:v>
                </c:pt>
                <c:pt idx="6586">
                  <c:v>161.9</c:v>
                </c:pt>
                <c:pt idx="6587">
                  <c:v>161.9</c:v>
                </c:pt>
                <c:pt idx="6588">
                  <c:v>161.9</c:v>
                </c:pt>
                <c:pt idx="6589">
                  <c:v>161.80000000000001</c:v>
                </c:pt>
                <c:pt idx="6590">
                  <c:v>161.80000000000001</c:v>
                </c:pt>
                <c:pt idx="6591">
                  <c:v>161.80000000000001</c:v>
                </c:pt>
                <c:pt idx="6592">
                  <c:v>161.80000000000001</c:v>
                </c:pt>
                <c:pt idx="6593">
                  <c:v>161.6</c:v>
                </c:pt>
                <c:pt idx="6594">
                  <c:v>161.6</c:v>
                </c:pt>
                <c:pt idx="6595">
                  <c:v>161.6</c:v>
                </c:pt>
                <c:pt idx="6596">
                  <c:v>161.5</c:v>
                </c:pt>
                <c:pt idx="6597">
                  <c:v>161.5</c:v>
                </c:pt>
                <c:pt idx="6598">
                  <c:v>161.5</c:v>
                </c:pt>
                <c:pt idx="6599">
                  <c:v>161.5</c:v>
                </c:pt>
                <c:pt idx="6600">
                  <c:v>161.5</c:v>
                </c:pt>
                <c:pt idx="6601">
                  <c:v>161.4</c:v>
                </c:pt>
                <c:pt idx="6602">
                  <c:v>161.4</c:v>
                </c:pt>
                <c:pt idx="6603">
                  <c:v>161.30000000000001</c:v>
                </c:pt>
                <c:pt idx="6604">
                  <c:v>161.30000000000001</c:v>
                </c:pt>
                <c:pt idx="6605">
                  <c:v>161.30000000000001</c:v>
                </c:pt>
                <c:pt idx="6606">
                  <c:v>161.19999999999999</c:v>
                </c:pt>
                <c:pt idx="6607">
                  <c:v>161.1</c:v>
                </c:pt>
                <c:pt idx="6608">
                  <c:v>161.1</c:v>
                </c:pt>
                <c:pt idx="6609">
                  <c:v>161</c:v>
                </c:pt>
                <c:pt idx="6610">
                  <c:v>161</c:v>
                </c:pt>
                <c:pt idx="6611">
                  <c:v>161</c:v>
                </c:pt>
                <c:pt idx="6612">
                  <c:v>161</c:v>
                </c:pt>
                <c:pt idx="6613">
                  <c:v>161</c:v>
                </c:pt>
                <c:pt idx="6614">
                  <c:v>160.9</c:v>
                </c:pt>
                <c:pt idx="6615">
                  <c:v>160.9</c:v>
                </c:pt>
                <c:pt idx="6616">
                  <c:v>160.80000000000001</c:v>
                </c:pt>
                <c:pt idx="6617">
                  <c:v>160.80000000000001</c:v>
                </c:pt>
                <c:pt idx="6618">
                  <c:v>160.6</c:v>
                </c:pt>
                <c:pt idx="6619">
                  <c:v>160.6</c:v>
                </c:pt>
                <c:pt idx="6620">
                  <c:v>160.6</c:v>
                </c:pt>
                <c:pt idx="6621">
                  <c:v>160.6</c:v>
                </c:pt>
                <c:pt idx="6622">
                  <c:v>160.6</c:v>
                </c:pt>
                <c:pt idx="6623">
                  <c:v>160.6</c:v>
                </c:pt>
                <c:pt idx="6624">
                  <c:v>160.6</c:v>
                </c:pt>
                <c:pt idx="6625">
                  <c:v>160.5</c:v>
                </c:pt>
                <c:pt idx="6626">
                  <c:v>160.4</c:v>
                </c:pt>
                <c:pt idx="6627">
                  <c:v>160.4</c:v>
                </c:pt>
                <c:pt idx="6628">
                  <c:v>160.4</c:v>
                </c:pt>
                <c:pt idx="6629">
                  <c:v>160.30000000000001</c:v>
                </c:pt>
                <c:pt idx="6630">
                  <c:v>160.30000000000001</c:v>
                </c:pt>
                <c:pt idx="6631">
                  <c:v>160.30000000000001</c:v>
                </c:pt>
                <c:pt idx="6632">
                  <c:v>160.30000000000001</c:v>
                </c:pt>
                <c:pt idx="6633">
                  <c:v>160.19999999999999</c:v>
                </c:pt>
                <c:pt idx="6634">
                  <c:v>160.1</c:v>
                </c:pt>
                <c:pt idx="6635">
                  <c:v>160.1</c:v>
                </c:pt>
                <c:pt idx="6636">
                  <c:v>160</c:v>
                </c:pt>
                <c:pt idx="6637">
                  <c:v>160</c:v>
                </c:pt>
                <c:pt idx="6638">
                  <c:v>160</c:v>
                </c:pt>
                <c:pt idx="6639">
                  <c:v>160</c:v>
                </c:pt>
                <c:pt idx="6640">
                  <c:v>159.9</c:v>
                </c:pt>
                <c:pt idx="6641">
                  <c:v>159.80000000000001</c:v>
                </c:pt>
                <c:pt idx="6642">
                  <c:v>159.80000000000001</c:v>
                </c:pt>
                <c:pt idx="6643">
                  <c:v>159.80000000000001</c:v>
                </c:pt>
                <c:pt idx="6644">
                  <c:v>159.69999999999999</c:v>
                </c:pt>
                <c:pt idx="6645">
                  <c:v>159.6</c:v>
                </c:pt>
                <c:pt idx="6646">
                  <c:v>159.6</c:v>
                </c:pt>
                <c:pt idx="6647">
                  <c:v>159.6</c:v>
                </c:pt>
                <c:pt idx="6648">
                  <c:v>159.6</c:v>
                </c:pt>
                <c:pt idx="6649">
                  <c:v>159.6</c:v>
                </c:pt>
                <c:pt idx="6650">
                  <c:v>159.5</c:v>
                </c:pt>
                <c:pt idx="6651">
                  <c:v>159.5</c:v>
                </c:pt>
                <c:pt idx="6652">
                  <c:v>159.4</c:v>
                </c:pt>
                <c:pt idx="6653">
                  <c:v>159.30000000000001</c:v>
                </c:pt>
                <c:pt idx="6654">
                  <c:v>159.30000000000001</c:v>
                </c:pt>
                <c:pt idx="6655">
                  <c:v>159.30000000000001</c:v>
                </c:pt>
                <c:pt idx="6656">
                  <c:v>159.30000000000001</c:v>
                </c:pt>
                <c:pt idx="6657">
                  <c:v>159.30000000000001</c:v>
                </c:pt>
                <c:pt idx="6658">
                  <c:v>159.19999999999999</c:v>
                </c:pt>
                <c:pt idx="6659">
                  <c:v>159.19999999999999</c:v>
                </c:pt>
                <c:pt idx="6660">
                  <c:v>159.19999999999999</c:v>
                </c:pt>
                <c:pt idx="6661">
                  <c:v>159.19999999999999</c:v>
                </c:pt>
                <c:pt idx="6662">
                  <c:v>159.1</c:v>
                </c:pt>
                <c:pt idx="6663">
                  <c:v>159</c:v>
                </c:pt>
                <c:pt idx="6664">
                  <c:v>159</c:v>
                </c:pt>
                <c:pt idx="6665">
                  <c:v>158.9</c:v>
                </c:pt>
                <c:pt idx="6666">
                  <c:v>159</c:v>
                </c:pt>
                <c:pt idx="6667">
                  <c:v>158.80000000000001</c:v>
                </c:pt>
                <c:pt idx="6668">
                  <c:v>158.80000000000001</c:v>
                </c:pt>
                <c:pt idx="6669">
                  <c:v>158.80000000000001</c:v>
                </c:pt>
                <c:pt idx="6670">
                  <c:v>158.80000000000001</c:v>
                </c:pt>
                <c:pt idx="6671">
                  <c:v>158.80000000000001</c:v>
                </c:pt>
                <c:pt idx="6672">
                  <c:v>158.69999999999999</c:v>
                </c:pt>
                <c:pt idx="6673">
                  <c:v>158.5</c:v>
                </c:pt>
                <c:pt idx="6674">
                  <c:v>158.6</c:v>
                </c:pt>
                <c:pt idx="6675">
                  <c:v>158.5</c:v>
                </c:pt>
                <c:pt idx="6676">
                  <c:v>158.5</c:v>
                </c:pt>
                <c:pt idx="6677">
                  <c:v>158.5</c:v>
                </c:pt>
                <c:pt idx="6678">
                  <c:v>158.5</c:v>
                </c:pt>
                <c:pt idx="6679">
                  <c:v>158.5</c:v>
                </c:pt>
                <c:pt idx="6680">
                  <c:v>158.4</c:v>
                </c:pt>
                <c:pt idx="6681">
                  <c:v>158.4</c:v>
                </c:pt>
                <c:pt idx="6682">
                  <c:v>158.30000000000001</c:v>
                </c:pt>
                <c:pt idx="6683">
                  <c:v>158.30000000000001</c:v>
                </c:pt>
                <c:pt idx="6684">
                  <c:v>158.30000000000001</c:v>
                </c:pt>
                <c:pt idx="6685">
                  <c:v>158.19999999999999</c:v>
                </c:pt>
                <c:pt idx="6686">
                  <c:v>158.19999999999999</c:v>
                </c:pt>
                <c:pt idx="6687">
                  <c:v>158.19999999999999</c:v>
                </c:pt>
                <c:pt idx="6688">
                  <c:v>158.19999999999999</c:v>
                </c:pt>
                <c:pt idx="6689">
                  <c:v>158.1</c:v>
                </c:pt>
                <c:pt idx="6690">
                  <c:v>158</c:v>
                </c:pt>
                <c:pt idx="6691">
                  <c:v>158</c:v>
                </c:pt>
                <c:pt idx="6692">
                  <c:v>157.9</c:v>
                </c:pt>
                <c:pt idx="6693">
                  <c:v>157.9</c:v>
                </c:pt>
                <c:pt idx="6694">
                  <c:v>157.80000000000001</c:v>
                </c:pt>
                <c:pt idx="6695">
                  <c:v>157.80000000000001</c:v>
                </c:pt>
                <c:pt idx="6696">
                  <c:v>157.80000000000001</c:v>
                </c:pt>
                <c:pt idx="6697">
                  <c:v>157.80000000000001</c:v>
                </c:pt>
                <c:pt idx="6698">
                  <c:v>157.80000000000001</c:v>
                </c:pt>
                <c:pt idx="6699">
                  <c:v>157.69999999999999</c:v>
                </c:pt>
                <c:pt idx="6700">
                  <c:v>157.69999999999999</c:v>
                </c:pt>
                <c:pt idx="6701">
                  <c:v>157.6</c:v>
                </c:pt>
                <c:pt idx="6702">
                  <c:v>157.5</c:v>
                </c:pt>
                <c:pt idx="6703">
                  <c:v>157.5</c:v>
                </c:pt>
                <c:pt idx="6704">
                  <c:v>157.4</c:v>
                </c:pt>
                <c:pt idx="6705">
                  <c:v>157.4</c:v>
                </c:pt>
                <c:pt idx="6706">
                  <c:v>157.4</c:v>
                </c:pt>
                <c:pt idx="6707">
                  <c:v>157.4</c:v>
                </c:pt>
                <c:pt idx="6708">
                  <c:v>157.30000000000001</c:v>
                </c:pt>
                <c:pt idx="6709">
                  <c:v>157.30000000000001</c:v>
                </c:pt>
                <c:pt idx="6710">
                  <c:v>157.30000000000001</c:v>
                </c:pt>
                <c:pt idx="6711">
                  <c:v>157.19999999999999</c:v>
                </c:pt>
                <c:pt idx="6712">
                  <c:v>157.19999999999999</c:v>
                </c:pt>
                <c:pt idx="6713">
                  <c:v>157.19999999999999</c:v>
                </c:pt>
                <c:pt idx="6714">
                  <c:v>157.1</c:v>
                </c:pt>
                <c:pt idx="6715">
                  <c:v>157</c:v>
                </c:pt>
                <c:pt idx="6716">
                  <c:v>157</c:v>
                </c:pt>
                <c:pt idx="6717">
                  <c:v>157</c:v>
                </c:pt>
                <c:pt idx="6718">
                  <c:v>157</c:v>
                </c:pt>
                <c:pt idx="6719">
                  <c:v>157</c:v>
                </c:pt>
                <c:pt idx="6720">
                  <c:v>156.80000000000001</c:v>
                </c:pt>
                <c:pt idx="6721">
                  <c:v>156.80000000000001</c:v>
                </c:pt>
                <c:pt idx="6722">
                  <c:v>156.80000000000001</c:v>
                </c:pt>
                <c:pt idx="6723">
                  <c:v>156.69999999999999</c:v>
                </c:pt>
                <c:pt idx="6724">
                  <c:v>156.69999999999999</c:v>
                </c:pt>
                <c:pt idx="6725">
                  <c:v>156.69999999999999</c:v>
                </c:pt>
                <c:pt idx="6726">
                  <c:v>156.69999999999999</c:v>
                </c:pt>
                <c:pt idx="6727">
                  <c:v>156.6</c:v>
                </c:pt>
                <c:pt idx="6728">
                  <c:v>156.6</c:v>
                </c:pt>
                <c:pt idx="6729">
                  <c:v>156.5</c:v>
                </c:pt>
                <c:pt idx="6730">
                  <c:v>156.5</c:v>
                </c:pt>
                <c:pt idx="6731">
                  <c:v>156.4</c:v>
                </c:pt>
                <c:pt idx="6732">
                  <c:v>156.4</c:v>
                </c:pt>
                <c:pt idx="6733">
                  <c:v>156.4</c:v>
                </c:pt>
                <c:pt idx="6734">
                  <c:v>156.4</c:v>
                </c:pt>
                <c:pt idx="6735">
                  <c:v>156.4</c:v>
                </c:pt>
                <c:pt idx="6736">
                  <c:v>156.30000000000001</c:v>
                </c:pt>
                <c:pt idx="6737">
                  <c:v>156.19999999999999</c:v>
                </c:pt>
                <c:pt idx="6738">
                  <c:v>156.19999999999999</c:v>
                </c:pt>
                <c:pt idx="6739">
                  <c:v>156.1</c:v>
                </c:pt>
                <c:pt idx="6740">
                  <c:v>156</c:v>
                </c:pt>
                <c:pt idx="6741">
                  <c:v>156</c:v>
                </c:pt>
                <c:pt idx="6742">
                  <c:v>156</c:v>
                </c:pt>
                <c:pt idx="6743">
                  <c:v>156</c:v>
                </c:pt>
                <c:pt idx="6744">
                  <c:v>156</c:v>
                </c:pt>
                <c:pt idx="6745">
                  <c:v>155.9</c:v>
                </c:pt>
                <c:pt idx="6746">
                  <c:v>155.9</c:v>
                </c:pt>
                <c:pt idx="6747">
                  <c:v>155.80000000000001</c:v>
                </c:pt>
                <c:pt idx="6748">
                  <c:v>155.69999999999999</c:v>
                </c:pt>
                <c:pt idx="6749">
                  <c:v>155.80000000000001</c:v>
                </c:pt>
                <c:pt idx="6750">
                  <c:v>155.69999999999999</c:v>
                </c:pt>
                <c:pt idx="6751">
                  <c:v>155.69999999999999</c:v>
                </c:pt>
                <c:pt idx="6752">
                  <c:v>155.6</c:v>
                </c:pt>
                <c:pt idx="6753">
                  <c:v>155.6</c:v>
                </c:pt>
                <c:pt idx="6754">
                  <c:v>155.5</c:v>
                </c:pt>
                <c:pt idx="6755">
                  <c:v>155.5</c:v>
                </c:pt>
                <c:pt idx="6756">
                  <c:v>155.5</c:v>
                </c:pt>
                <c:pt idx="6757">
                  <c:v>155.5</c:v>
                </c:pt>
                <c:pt idx="6758">
                  <c:v>155.4</c:v>
                </c:pt>
                <c:pt idx="6759">
                  <c:v>155.4</c:v>
                </c:pt>
                <c:pt idx="6760">
                  <c:v>155.30000000000001</c:v>
                </c:pt>
                <c:pt idx="6761">
                  <c:v>155.19999999999999</c:v>
                </c:pt>
                <c:pt idx="6762">
                  <c:v>155.19999999999999</c:v>
                </c:pt>
                <c:pt idx="6763">
                  <c:v>155.19999999999999</c:v>
                </c:pt>
                <c:pt idx="6764">
                  <c:v>155.19999999999999</c:v>
                </c:pt>
                <c:pt idx="6765">
                  <c:v>155.1</c:v>
                </c:pt>
                <c:pt idx="6766">
                  <c:v>155</c:v>
                </c:pt>
                <c:pt idx="6767">
                  <c:v>155</c:v>
                </c:pt>
                <c:pt idx="6768">
                  <c:v>155</c:v>
                </c:pt>
                <c:pt idx="6769">
                  <c:v>155</c:v>
                </c:pt>
                <c:pt idx="6770">
                  <c:v>155</c:v>
                </c:pt>
                <c:pt idx="6771">
                  <c:v>154.9</c:v>
                </c:pt>
                <c:pt idx="6772">
                  <c:v>154.9</c:v>
                </c:pt>
                <c:pt idx="6773">
                  <c:v>154.9</c:v>
                </c:pt>
                <c:pt idx="6774">
                  <c:v>154.80000000000001</c:v>
                </c:pt>
                <c:pt idx="6775">
                  <c:v>154.80000000000001</c:v>
                </c:pt>
                <c:pt idx="6776">
                  <c:v>154.69999999999999</c:v>
                </c:pt>
                <c:pt idx="6777">
                  <c:v>154.69999999999999</c:v>
                </c:pt>
                <c:pt idx="6778">
                  <c:v>154.69999999999999</c:v>
                </c:pt>
                <c:pt idx="6779">
                  <c:v>154.5</c:v>
                </c:pt>
                <c:pt idx="6780">
                  <c:v>154.5</c:v>
                </c:pt>
                <c:pt idx="6781">
                  <c:v>154.5</c:v>
                </c:pt>
                <c:pt idx="6782">
                  <c:v>154.5</c:v>
                </c:pt>
                <c:pt idx="6783">
                  <c:v>154.4</c:v>
                </c:pt>
                <c:pt idx="6784">
                  <c:v>154.4</c:v>
                </c:pt>
                <c:pt idx="6785">
                  <c:v>154.4</c:v>
                </c:pt>
                <c:pt idx="6786">
                  <c:v>154.30000000000001</c:v>
                </c:pt>
                <c:pt idx="6787">
                  <c:v>154.19999999999999</c:v>
                </c:pt>
                <c:pt idx="6788">
                  <c:v>154.30000000000001</c:v>
                </c:pt>
                <c:pt idx="6789">
                  <c:v>154.19999999999999</c:v>
                </c:pt>
                <c:pt idx="6790">
                  <c:v>154.19999999999999</c:v>
                </c:pt>
                <c:pt idx="6791">
                  <c:v>154.19999999999999</c:v>
                </c:pt>
                <c:pt idx="6792">
                  <c:v>154.19999999999999</c:v>
                </c:pt>
                <c:pt idx="6793">
                  <c:v>154.1</c:v>
                </c:pt>
                <c:pt idx="6794">
                  <c:v>154.1</c:v>
                </c:pt>
                <c:pt idx="6795">
                  <c:v>154.1</c:v>
                </c:pt>
                <c:pt idx="6796">
                  <c:v>153.9</c:v>
                </c:pt>
                <c:pt idx="6797">
                  <c:v>153.9</c:v>
                </c:pt>
                <c:pt idx="6798">
                  <c:v>153.9</c:v>
                </c:pt>
                <c:pt idx="6799">
                  <c:v>153.80000000000001</c:v>
                </c:pt>
                <c:pt idx="6800">
                  <c:v>153.80000000000001</c:v>
                </c:pt>
                <c:pt idx="6801">
                  <c:v>153.80000000000001</c:v>
                </c:pt>
                <c:pt idx="6802">
                  <c:v>153.69999999999999</c:v>
                </c:pt>
                <c:pt idx="6803">
                  <c:v>153.69999999999999</c:v>
                </c:pt>
                <c:pt idx="6804">
                  <c:v>153.69999999999999</c:v>
                </c:pt>
                <c:pt idx="6805">
                  <c:v>153.69999999999999</c:v>
                </c:pt>
                <c:pt idx="6806">
                  <c:v>153.6</c:v>
                </c:pt>
                <c:pt idx="6807">
                  <c:v>153.5</c:v>
                </c:pt>
                <c:pt idx="6808">
                  <c:v>153.4</c:v>
                </c:pt>
                <c:pt idx="6809">
                  <c:v>153.4</c:v>
                </c:pt>
                <c:pt idx="6810">
                  <c:v>153.4</c:v>
                </c:pt>
                <c:pt idx="6811">
                  <c:v>153.4</c:v>
                </c:pt>
                <c:pt idx="6812">
                  <c:v>153.30000000000001</c:v>
                </c:pt>
                <c:pt idx="6813">
                  <c:v>153.19999999999999</c:v>
                </c:pt>
                <c:pt idx="6814">
                  <c:v>153.19999999999999</c:v>
                </c:pt>
                <c:pt idx="6815">
                  <c:v>153.19999999999999</c:v>
                </c:pt>
                <c:pt idx="6816">
                  <c:v>153.19999999999999</c:v>
                </c:pt>
                <c:pt idx="6817">
                  <c:v>153.1</c:v>
                </c:pt>
                <c:pt idx="6818">
                  <c:v>153.1</c:v>
                </c:pt>
                <c:pt idx="6819">
                  <c:v>153.1</c:v>
                </c:pt>
                <c:pt idx="6820">
                  <c:v>153</c:v>
                </c:pt>
                <c:pt idx="6821">
                  <c:v>153.1</c:v>
                </c:pt>
                <c:pt idx="6822">
                  <c:v>152.9</c:v>
                </c:pt>
                <c:pt idx="6823">
                  <c:v>153</c:v>
                </c:pt>
                <c:pt idx="6824">
                  <c:v>152.9</c:v>
                </c:pt>
                <c:pt idx="6825">
                  <c:v>152.9</c:v>
                </c:pt>
                <c:pt idx="6826">
                  <c:v>152.69999999999999</c:v>
                </c:pt>
                <c:pt idx="6827">
                  <c:v>152.69999999999999</c:v>
                </c:pt>
                <c:pt idx="6828">
                  <c:v>152.69999999999999</c:v>
                </c:pt>
                <c:pt idx="6829">
                  <c:v>152.69999999999999</c:v>
                </c:pt>
                <c:pt idx="6830">
                  <c:v>152.69999999999999</c:v>
                </c:pt>
                <c:pt idx="6831">
                  <c:v>152.69999999999999</c:v>
                </c:pt>
                <c:pt idx="6832">
                  <c:v>152.6</c:v>
                </c:pt>
                <c:pt idx="6833">
                  <c:v>152.6</c:v>
                </c:pt>
                <c:pt idx="6834">
                  <c:v>152.5</c:v>
                </c:pt>
                <c:pt idx="6835">
                  <c:v>152.4</c:v>
                </c:pt>
                <c:pt idx="6836">
                  <c:v>152.4</c:v>
                </c:pt>
                <c:pt idx="6837">
                  <c:v>152.4</c:v>
                </c:pt>
                <c:pt idx="6838">
                  <c:v>152.4</c:v>
                </c:pt>
                <c:pt idx="6839">
                  <c:v>152.4</c:v>
                </c:pt>
                <c:pt idx="6840">
                  <c:v>152.30000000000001</c:v>
                </c:pt>
                <c:pt idx="6841">
                  <c:v>152.4</c:v>
                </c:pt>
                <c:pt idx="6842">
                  <c:v>152.19999999999999</c:v>
                </c:pt>
                <c:pt idx="6843">
                  <c:v>152.19999999999999</c:v>
                </c:pt>
                <c:pt idx="6844">
                  <c:v>152.19999999999999</c:v>
                </c:pt>
                <c:pt idx="6845">
                  <c:v>152.19999999999999</c:v>
                </c:pt>
                <c:pt idx="6846">
                  <c:v>152.19999999999999</c:v>
                </c:pt>
                <c:pt idx="6847">
                  <c:v>152.1</c:v>
                </c:pt>
                <c:pt idx="6848">
                  <c:v>152.1</c:v>
                </c:pt>
                <c:pt idx="6849">
                  <c:v>152</c:v>
                </c:pt>
                <c:pt idx="6850">
                  <c:v>152</c:v>
                </c:pt>
                <c:pt idx="6851">
                  <c:v>152</c:v>
                </c:pt>
                <c:pt idx="6852">
                  <c:v>151.9</c:v>
                </c:pt>
                <c:pt idx="6853">
                  <c:v>151.9</c:v>
                </c:pt>
                <c:pt idx="6854">
                  <c:v>151.80000000000001</c:v>
                </c:pt>
                <c:pt idx="6855">
                  <c:v>151.80000000000001</c:v>
                </c:pt>
                <c:pt idx="6856">
                  <c:v>151.69999999999999</c:v>
                </c:pt>
                <c:pt idx="6857">
                  <c:v>151.69999999999999</c:v>
                </c:pt>
                <c:pt idx="6858">
                  <c:v>151.69999999999999</c:v>
                </c:pt>
                <c:pt idx="6859">
                  <c:v>151.6</c:v>
                </c:pt>
                <c:pt idx="6860">
                  <c:v>151.6</c:v>
                </c:pt>
                <c:pt idx="6861">
                  <c:v>151.5</c:v>
                </c:pt>
                <c:pt idx="6862">
                  <c:v>151.6</c:v>
                </c:pt>
                <c:pt idx="6863">
                  <c:v>151.5</c:v>
                </c:pt>
                <c:pt idx="6864">
                  <c:v>151.5</c:v>
                </c:pt>
                <c:pt idx="6865">
                  <c:v>151.30000000000001</c:v>
                </c:pt>
                <c:pt idx="6866">
                  <c:v>151.30000000000001</c:v>
                </c:pt>
                <c:pt idx="6867">
                  <c:v>151.30000000000001</c:v>
                </c:pt>
                <c:pt idx="6868">
                  <c:v>151.30000000000001</c:v>
                </c:pt>
                <c:pt idx="6869">
                  <c:v>151.30000000000001</c:v>
                </c:pt>
                <c:pt idx="6870">
                  <c:v>151.30000000000001</c:v>
                </c:pt>
                <c:pt idx="6871">
                  <c:v>151.30000000000001</c:v>
                </c:pt>
                <c:pt idx="6872">
                  <c:v>151.19999999999999</c:v>
                </c:pt>
                <c:pt idx="6873">
                  <c:v>151.1</c:v>
                </c:pt>
                <c:pt idx="6874">
                  <c:v>151.1</c:v>
                </c:pt>
                <c:pt idx="6875">
                  <c:v>151.1</c:v>
                </c:pt>
                <c:pt idx="6876">
                  <c:v>151.1</c:v>
                </c:pt>
                <c:pt idx="6877">
                  <c:v>151</c:v>
                </c:pt>
                <c:pt idx="6878">
                  <c:v>151</c:v>
                </c:pt>
                <c:pt idx="6879">
                  <c:v>150.9</c:v>
                </c:pt>
                <c:pt idx="6880">
                  <c:v>150.9</c:v>
                </c:pt>
                <c:pt idx="6881">
                  <c:v>150.80000000000001</c:v>
                </c:pt>
                <c:pt idx="6882">
                  <c:v>150.80000000000001</c:v>
                </c:pt>
                <c:pt idx="6883">
                  <c:v>150.69999999999999</c:v>
                </c:pt>
                <c:pt idx="6884">
                  <c:v>150.69999999999999</c:v>
                </c:pt>
                <c:pt idx="6885">
                  <c:v>150.69999999999999</c:v>
                </c:pt>
                <c:pt idx="6886">
                  <c:v>150.6</c:v>
                </c:pt>
                <c:pt idx="6887">
                  <c:v>150.6</c:v>
                </c:pt>
                <c:pt idx="6888">
                  <c:v>150.6</c:v>
                </c:pt>
                <c:pt idx="6889">
                  <c:v>150.6</c:v>
                </c:pt>
                <c:pt idx="6890">
                  <c:v>150.5</c:v>
                </c:pt>
                <c:pt idx="6891">
                  <c:v>150.5</c:v>
                </c:pt>
                <c:pt idx="6892">
                  <c:v>150.4</c:v>
                </c:pt>
                <c:pt idx="6893">
                  <c:v>150.4</c:v>
                </c:pt>
                <c:pt idx="6894">
                  <c:v>150.30000000000001</c:v>
                </c:pt>
                <c:pt idx="6895">
                  <c:v>150.4</c:v>
                </c:pt>
                <c:pt idx="6896">
                  <c:v>150.30000000000001</c:v>
                </c:pt>
                <c:pt idx="6897">
                  <c:v>150.30000000000001</c:v>
                </c:pt>
                <c:pt idx="6898">
                  <c:v>150.30000000000001</c:v>
                </c:pt>
                <c:pt idx="6899">
                  <c:v>150.19999999999999</c:v>
                </c:pt>
                <c:pt idx="6900">
                  <c:v>150.1</c:v>
                </c:pt>
                <c:pt idx="6901">
                  <c:v>150.1</c:v>
                </c:pt>
                <c:pt idx="6902">
                  <c:v>150.1</c:v>
                </c:pt>
                <c:pt idx="6903">
                  <c:v>150.1</c:v>
                </c:pt>
                <c:pt idx="6904">
                  <c:v>150</c:v>
                </c:pt>
                <c:pt idx="6905">
                  <c:v>149.9</c:v>
                </c:pt>
                <c:pt idx="6906">
                  <c:v>149.9</c:v>
                </c:pt>
                <c:pt idx="6907">
                  <c:v>149.9</c:v>
                </c:pt>
                <c:pt idx="6908">
                  <c:v>149.9</c:v>
                </c:pt>
                <c:pt idx="6909">
                  <c:v>149.9</c:v>
                </c:pt>
                <c:pt idx="6910">
                  <c:v>149.80000000000001</c:v>
                </c:pt>
                <c:pt idx="6911">
                  <c:v>149.80000000000001</c:v>
                </c:pt>
                <c:pt idx="6912">
                  <c:v>149.80000000000001</c:v>
                </c:pt>
                <c:pt idx="6913">
                  <c:v>149.80000000000001</c:v>
                </c:pt>
                <c:pt idx="6914">
                  <c:v>149.69999999999999</c:v>
                </c:pt>
                <c:pt idx="6915">
                  <c:v>149.6</c:v>
                </c:pt>
                <c:pt idx="6916">
                  <c:v>149.6</c:v>
                </c:pt>
                <c:pt idx="6917">
                  <c:v>149.5</c:v>
                </c:pt>
                <c:pt idx="6918">
                  <c:v>149.5</c:v>
                </c:pt>
                <c:pt idx="6919">
                  <c:v>149.5</c:v>
                </c:pt>
                <c:pt idx="6920">
                  <c:v>149.5</c:v>
                </c:pt>
                <c:pt idx="6921">
                  <c:v>149.5</c:v>
                </c:pt>
                <c:pt idx="6922">
                  <c:v>149.30000000000001</c:v>
                </c:pt>
                <c:pt idx="6923">
                  <c:v>149.30000000000001</c:v>
                </c:pt>
                <c:pt idx="6924">
                  <c:v>149.19999999999999</c:v>
                </c:pt>
                <c:pt idx="6925">
                  <c:v>149.30000000000001</c:v>
                </c:pt>
                <c:pt idx="6926">
                  <c:v>149.19999999999999</c:v>
                </c:pt>
                <c:pt idx="6927">
                  <c:v>149.19999999999999</c:v>
                </c:pt>
                <c:pt idx="6928">
                  <c:v>149.19999999999999</c:v>
                </c:pt>
                <c:pt idx="6929">
                  <c:v>149.1</c:v>
                </c:pt>
                <c:pt idx="6930">
                  <c:v>149.1</c:v>
                </c:pt>
                <c:pt idx="6931">
                  <c:v>149</c:v>
                </c:pt>
                <c:pt idx="6932">
                  <c:v>149</c:v>
                </c:pt>
                <c:pt idx="6933">
                  <c:v>149</c:v>
                </c:pt>
                <c:pt idx="6934">
                  <c:v>149</c:v>
                </c:pt>
                <c:pt idx="6935">
                  <c:v>148.9</c:v>
                </c:pt>
                <c:pt idx="6936">
                  <c:v>148.9</c:v>
                </c:pt>
                <c:pt idx="6937">
                  <c:v>148.80000000000001</c:v>
                </c:pt>
                <c:pt idx="6938">
                  <c:v>148.80000000000001</c:v>
                </c:pt>
                <c:pt idx="6939">
                  <c:v>148.80000000000001</c:v>
                </c:pt>
                <c:pt idx="6940">
                  <c:v>148.80000000000001</c:v>
                </c:pt>
                <c:pt idx="6941">
                  <c:v>148.69999999999999</c:v>
                </c:pt>
                <c:pt idx="6942">
                  <c:v>148.6</c:v>
                </c:pt>
                <c:pt idx="6943">
                  <c:v>148.6</c:v>
                </c:pt>
                <c:pt idx="6944">
                  <c:v>148.5</c:v>
                </c:pt>
                <c:pt idx="6945">
                  <c:v>148.5</c:v>
                </c:pt>
                <c:pt idx="6946">
                  <c:v>148.5</c:v>
                </c:pt>
                <c:pt idx="6947">
                  <c:v>148.5</c:v>
                </c:pt>
                <c:pt idx="6948">
                  <c:v>148.5</c:v>
                </c:pt>
                <c:pt idx="6949">
                  <c:v>148.4</c:v>
                </c:pt>
                <c:pt idx="6950">
                  <c:v>148.30000000000001</c:v>
                </c:pt>
                <c:pt idx="6951">
                  <c:v>148.30000000000001</c:v>
                </c:pt>
                <c:pt idx="6952">
                  <c:v>148.30000000000001</c:v>
                </c:pt>
                <c:pt idx="6953">
                  <c:v>148.19999999999999</c:v>
                </c:pt>
                <c:pt idx="6954">
                  <c:v>148.19999999999999</c:v>
                </c:pt>
                <c:pt idx="6955">
                  <c:v>148.1</c:v>
                </c:pt>
                <c:pt idx="6956">
                  <c:v>148.1</c:v>
                </c:pt>
                <c:pt idx="6957">
                  <c:v>148.1</c:v>
                </c:pt>
                <c:pt idx="6958">
                  <c:v>148</c:v>
                </c:pt>
                <c:pt idx="6959">
                  <c:v>148</c:v>
                </c:pt>
                <c:pt idx="6960">
                  <c:v>148</c:v>
                </c:pt>
                <c:pt idx="6961">
                  <c:v>148</c:v>
                </c:pt>
                <c:pt idx="6962">
                  <c:v>148</c:v>
                </c:pt>
                <c:pt idx="6963">
                  <c:v>147.9</c:v>
                </c:pt>
                <c:pt idx="6964">
                  <c:v>147.80000000000001</c:v>
                </c:pt>
                <c:pt idx="6965">
                  <c:v>147.80000000000001</c:v>
                </c:pt>
                <c:pt idx="6966">
                  <c:v>147.69999999999999</c:v>
                </c:pt>
                <c:pt idx="6967">
                  <c:v>147.69999999999999</c:v>
                </c:pt>
                <c:pt idx="6968">
                  <c:v>147.69999999999999</c:v>
                </c:pt>
                <c:pt idx="6969">
                  <c:v>147.6</c:v>
                </c:pt>
                <c:pt idx="6970">
                  <c:v>147.6</c:v>
                </c:pt>
                <c:pt idx="6971">
                  <c:v>147.6</c:v>
                </c:pt>
                <c:pt idx="6972">
                  <c:v>147.6</c:v>
                </c:pt>
                <c:pt idx="6973">
                  <c:v>147.5</c:v>
                </c:pt>
                <c:pt idx="6974">
                  <c:v>147.5</c:v>
                </c:pt>
                <c:pt idx="6975">
                  <c:v>147.4</c:v>
                </c:pt>
                <c:pt idx="6976">
                  <c:v>147.4</c:v>
                </c:pt>
                <c:pt idx="6977">
                  <c:v>147.4</c:v>
                </c:pt>
                <c:pt idx="6978">
                  <c:v>147.4</c:v>
                </c:pt>
                <c:pt idx="6979">
                  <c:v>147.30000000000001</c:v>
                </c:pt>
                <c:pt idx="6980">
                  <c:v>147.30000000000001</c:v>
                </c:pt>
                <c:pt idx="6981">
                  <c:v>147.19999999999999</c:v>
                </c:pt>
                <c:pt idx="6982">
                  <c:v>147.19999999999999</c:v>
                </c:pt>
                <c:pt idx="6983">
                  <c:v>147.19999999999999</c:v>
                </c:pt>
                <c:pt idx="6984">
                  <c:v>147.19999999999999</c:v>
                </c:pt>
                <c:pt idx="6985">
                  <c:v>147.1</c:v>
                </c:pt>
                <c:pt idx="6986">
                  <c:v>147</c:v>
                </c:pt>
                <c:pt idx="6987">
                  <c:v>147</c:v>
                </c:pt>
                <c:pt idx="6988">
                  <c:v>146.9</c:v>
                </c:pt>
                <c:pt idx="6989">
                  <c:v>146.9</c:v>
                </c:pt>
                <c:pt idx="6990">
                  <c:v>146.9</c:v>
                </c:pt>
                <c:pt idx="6991">
                  <c:v>146.9</c:v>
                </c:pt>
                <c:pt idx="6992">
                  <c:v>146.9</c:v>
                </c:pt>
                <c:pt idx="6993">
                  <c:v>146.80000000000001</c:v>
                </c:pt>
                <c:pt idx="6994">
                  <c:v>146.69999999999999</c:v>
                </c:pt>
                <c:pt idx="6995">
                  <c:v>146.69999999999999</c:v>
                </c:pt>
                <c:pt idx="6996">
                  <c:v>146.69999999999999</c:v>
                </c:pt>
                <c:pt idx="6997">
                  <c:v>146.69999999999999</c:v>
                </c:pt>
                <c:pt idx="6998">
                  <c:v>146.69999999999999</c:v>
                </c:pt>
                <c:pt idx="6999">
                  <c:v>146.69999999999999</c:v>
                </c:pt>
                <c:pt idx="7000">
                  <c:v>146.5</c:v>
                </c:pt>
                <c:pt idx="7001">
                  <c:v>146.6</c:v>
                </c:pt>
                <c:pt idx="7002">
                  <c:v>146.5</c:v>
                </c:pt>
                <c:pt idx="7003">
                  <c:v>146.4</c:v>
                </c:pt>
                <c:pt idx="7004">
                  <c:v>146.30000000000001</c:v>
                </c:pt>
                <c:pt idx="7005">
                  <c:v>146.30000000000001</c:v>
                </c:pt>
                <c:pt idx="7006">
                  <c:v>146.30000000000001</c:v>
                </c:pt>
                <c:pt idx="7007">
                  <c:v>146.30000000000001</c:v>
                </c:pt>
                <c:pt idx="7008">
                  <c:v>146.30000000000001</c:v>
                </c:pt>
                <c:pt idx="7009">
                  <c:v>146.30000000000001</c:v>
                </c:pt>
                <c:pt idx="7010">
                  <c:v>146.30000000000001</c:v>
                </c:pt>
                <c:pt idx="7011">
                  <c:v>146.19999999999999</c:v>
                </c:pt>
                <c:pt idx="7012">
                  <c:v>146.19999999999999</c:v>
                </c:pt>
                <c:pt idx="7013">
                  <c:v>146</c:v>
                </c:pt>
                <c:pt idx="7014">
                  <c:v>146</c:v>
                </c:pt>
                <c:pt idx="7015">
                  <c:v>146</c:v>
                </c:pt>
                <c:pt idx="7016">
                  <c:v>146</c:v>
                </c:pt>
                <c:pt idx="7017">
                  <c:v>145.9</c:v>
                </c:pt>
                <c:pt idx="7018">
                  <c:v>145.9</c:v>
                </c:pt>
                <c:pt idx="7019">
                  <c:v>145.9</c:v>
                </c:pt>
                <c:pt idx="7020">
                  <c:v>145.80000000000001</c:v>
                </c:pt>
                <c:pt idx="7021">
                  <c:v>145.9</c:v>
                </c:pt>
                <c:pt idx="7022">
                  <c:v>145.80000000000001</c:v>
                </c:pt>
                <c:pt idx="7023">
                  <c:v>145.80000000000001</c:v>
                </c:pt>
                <c:pt idx="7024">
                  <c:v>145.69999999999999</c:v>
                </c:pt>
                <c:pt idx="7025">
                  <c:v>145.69999999999999</c:v>
                </c:pt>
                <c:pt idx="7026">
                  <c:v>145.6</c:v>
                </c:pt>
                <c:pt idx="7027">
                  <c:v>145.69999999999999</c:v>
                </c:pt>
                <c:pt idx="7028">
                  <c:v>145.6</c:v>
                </c:pt>
                <c:pt idx="7029">
                  <c:v>145.6</c:v>
                </c:pt>
                <c:pt idx="7030">
                  <c:v>145.6</c:v>
                </c:pt>
                <c:pt idx="7031">
                  <c:v>145.5</c:v>
                </c:pt>
                <c:pt idx="7032">
                  <c:v>145.5</c:v>
                </c:pt>
                <c:pt idx="7033">
                  <c:v>145.5</c:v>
                </c:pt>
                <c:pt idx="7034">
                  <c:v>145.4</c:v>
                </c:pt>
                <c:pt idx="7035">
                  <c:v>145.30000000000001</c:v>
                </c:pt>
                <c:pt idx="7036">
                  <c:v>145.30000000000001</c:v>
                </c:pt>
                <c:pt idx="7037">
                  <c:v>145.30000000000001</c:v>
                </c:pt>
                <c:pt idx="7038">
                  <c:v>145.19999999999999</c:v>
                </c:pt>
                <c:pt idx="7039">
                  <c:v>145.19999999999999</c:v>
                </c:pt>
                <c:pt idx="7040">
                  <c:v>145.19999999999999</c:v>
                </c:pt>
                <c:pt idx="7041">
                  <c:v>145.19999999999999</c:v>
                </c:pt>
                <c:pt idx="7042">
                  <c:v>145.1</c:v>
                </c:pt>
                <c:pt idx="7043">
                  <c:v>145.1</c:v>
                </c:pt>
                <c:pt idx="7044">
                  <c:v>145</c:v>
                </c:pt>
                <c:pt idx="7045">
                  <c:v>145</c:v>
                </c:pt>
                <c:pt idx="7046">
                  <c:v>145</c:v>
                </c:pt>
                <c:pt idx="7047">
                  <c:v>144.9</c:v>
                </c:pt>
                <c:pt idx="7048">
                  <c:v>144.9</c:v>
                </c:pt>
                <c:pt idx="7049">
                  <c:v>144.9</c:v>
                </c:pt>
                <c:pt idx="7050">
                  <c:v>144.9</c:v>
                </c:pt>
                <c:pt idx="7051">
                  <c:v>144.69999999999999</c:v>
                </c:pt>
                <c:pt idx="7052">
                  <c:v>144.80000000000001</c:v>
                </c:pt>
                <c:pt idx="7053">
                  <c:v>144.69999999999999</c:v>
                </c:pt>
                <c:pt idx="7054">
                  <c:v>144.69999999999999</c:v>
                </c:pt>
                <c:pt idx="7055">
                  <c:v>144.69999999999999</c:v>
                </c:pt>
                <c:pt idx="7056">
                  <c:v>144.69999999999999</c:v>
                </c:pt>
                <c:pt idx="7057">
                  <c:v>144.5</c:v>
                </c:pt>
                <c:pt idx="7058">
                  <c:v>144.5</c:v>
                </c:pt>
                <c:pt idx="7059">
                  <c:v>144.5</c:v>
                </c:pt>
                <c:pt idx="7060">
                  <c:v>144.5</c:v>
                </c:pt>
                <c:pt idx="7061">
                  <c:v>144.5</c:v>
                </c:pt>
                <c:pt idx="7062">
                  <c:v>144.5</c:v>
                </c:pt>
                <c:pt idx="7063">
                  <c:v>144.4</c:v>
                </c:pt>
                <c:pt idx="7064">
                  <c:v>144.4</c:v>
                </c:pt>
                <c:pt idx="7065">
                  <c:v>144.30000000000001</c:v>
                </c:pt>
                <c:pt idx="7066">
                  <c:v>144.19999999999999</c:v>
                </c:pt>
                <c:pt idx="7067">
                  <c:v>144.19999999999999</c:v>
                </c:pt>
                <c:pt idx="7068">
                  <c:v>144.19999999999999</c:v>
                </c:pt>
                <c:pt idx="7069">
                  <c:v>144.1</c:v>
                </c:pt>
                <c:pt idx="7070">
                  <c:v>144.1</c:v>
                </c:pt>
                <c:pt idx="7071">
                  <c:v>144.1</c:v>
                </c:pt>
                <c:pt idx="7072">
                  <c:v>144</c:v>
                </c:pt>
                <c:pt idx="7073">
                  <c:v>144</c:v>
                </c:pt>
                <c:pt idx="7074">
                  <c:v>144</c:v>
                </c:pt>
                <c:pt idx="7075">
                  <c:v>144</c:v>
                </c:pt>
                <c:pt idx="7076">
                  <c:v>143.9</c:v>
                </c:pt>
                <c:pt idx="7077">
                  <c:v>143.9</c:v>
                </c:pt>
                <c:pt idx="7078">
                  <c:v>143.9</c:v>
                </c:pt>
                <c:pt idx="7079">
                  <c:v>143.9</c:v>
                </c:pt>
                <c:pt idx="7080">
                  <c:v>143.80000000000001</c:v>
                </c:pt>
                <c:pt idx="7081">
                  <c:v>143.80000000000001</c:v>
                </c:pt>
                <c:pt idx="7082">
                  <c:v>143.80000000000001</c:v>
                </c:pt>
                <c:pt idx="7083">
                  <c:v>143.69999999999999</c:v>
                </c:pt>
                <c:pt idx="7084">
                  <c:v>143.69999999999999</c:v>
                </c:pt>
                <c:pt idx="7085">
                  <c:v>143.69999999999999</c:v>
                </c:pt>
                <c:pt idx="7086">
                  <c:v>143.69999999999999</c:v>
                </c:pt>
                <c:pt idx="7087">
                  <c:v>143.6</c:v>
                </c:pt>
                <c:pt idx="7088">
                  <c:v>143.5</c:v>
                </c:pt>
                <c:pt idx="7089">
                  <c:v>143.5</c:v>
                </c:pt>
                <c:pt idx="7090">
                  <c:v>143.5</c:v>
                </c:pt>
                <c:pt idx="7091">
                  <c:v>143.4</c:v>
                </c:pt>
                <c:pt idx="7092">
                  <c:v>143.4</c:v>
                </c:pt>
                <c:pt idx="7093">
                  <c:v>143.4</c:v>
                </c:pt>
                <c:pt idx="7094">
                  <c:v>143.4</c:v>
                </c:pt>
                <c:pt idx="7095">
                  <c:v>143.4</c:v>
                </c:pt>
                <c:pt idx="7096">
                  <c:v>143.30000000000001</c:v>
                </c:pt>
                <c:pt idx="7097">
                  <c:v>143.30000000000001</c:v>
                </c:pt>
                <c:pt idx="7098">
                  <c:v>143.19999999999999</c:v>
                </c:pt>
                <c:pt idx="7099">
                  <c:v>143.19999999999999</c:v>
                </c:pt>
                <c:pt idx="7100">
                  <c:v>143.19999999999999</c:v>
                </c:pt>
                <c:pt idx="7101">
                  <c:v>143.1</c:v>
                </c:pt>
                <c:pt idx="7102">
                  <c:v>143</c:v>
                </c:pt>
                <c:pt idx="7103">
                  <c:v>143</c:v>
                </c:pt>
                <c:pt idx="7104">
                  <c:v>143</c:v>
                </c:pt>
                <c:pt idx="7105">
                  <c:v>143</c:v>
                </c:pt>
                <c:pt idx="7106">
                  <c:v>142.9</c:v>
                </c:pt>
                <c:pt idx="7107">
                  <c:v>143</c:v>
                </c:pt>
                <c:pt idx="7108">
                  <c:v>142.9</c:v>
                </c:pt>
                <c:pt idx="7109">
                  <c:v>142.9</c:v>
                </c:pt>
                <c:pt idx="7110">
                  <c:v>142.9</c:v>
                </c:pt>
                <c:pt idx="7111">
                  <c:v>142.80000000000001</c:v>
                </c:pt>
                <c:pt idx="7112">
                  <c:v>142.69999999999999</c:v>
                </c:pt>
                <c:pt idx="7113">
                  <c:v>142.69999999999999</c:v>
                </c:pt>
                <c:pt idx="7114">
                  <c:v>142.69999999999999</c:v>
                </c:pt>
                <c:pt idx="7115">
                  <c:v>142.69999999999999</c:v>
                </c:pt>
                <c:pt idx="7116">
                  <c:v>142.6</c:v>
                </c:pt>
                <c:pt idx="7117">
                  <c:v>142.69999999999999</c:v>
                </c:pt>
                <c:pt idx="7118">
                  <c:v>142.6</c:v>
                </c:pt>
                <c:pt idx="7119">
                  <c:v>142.5</c:v>
                </c:pt>
                <c:pt idx="7120">
                  <c:v>142.5</c:v>
                </c:pt>
                <c:pt idx="7121">
                  <c:v>142.5</c:v>
                </c:pt>
                <c:pt idx="7122">
                  <c:v>142.4</c:v>
                </c:pt>
                <c:pt idx="7123">
                  <c:v>142.4</c:v>
                </c:pt>
                <c:pt idx="7124">
                  <c:v>142.30000000000001</c:v>
                </c:pt>
                <c:pt idx="7125">
                  <c:v>142.30000000000001</c:v>
                </c:pt>
                <c:pt idx="7126">
                  <c:v>142.30000000000001</c:v>
                </c:pt>
                <c:pt idx="7127">
                  <c:v>142.30000000000001</c:v>
                </c:pt>
                <c:pt idx="7128">
                  <c:v>142.30000000000001</c:v>
                </c:pt>
                <c:pt idx="7129">
                  <c:v>142.19999999999999</c:v>
                </c:pt>
                <c:pt idx="7130">
                  <c:v>142.1</c:v>
                </c:pt>
                <c:pt idx="7131">
                  <c:v>142.1</c:v>
                </c:pt>
                <c:pt idx="7132">
                  <c:v>142.1</c:v>
                </c:pt>
                <c:pt idx="7133">
                  <c:v>142</c:v>
                </c:pt>
                <c:pt idx="7134">
                  <c:v>142</c:v>
                </c:pt>
                <c:pt idx="7135">
                  <c:v>142</c:v>
                </c:pt>
                <c:pt idx="7136">
                  <c:v>142</c:v>
                </c:pt>
                <c:pt idx="7137">
                  <c:v>141.9</c:v>
                </c:pt>
                <c:pt idx="7138">
                  <c:v>141.9</c:v>
                </c:pt>
                <c:pt idx="7139">
                  <c:v>141.9</c:v>
                </c:pt>
                <c:pt idx="7140">
                  <c:v>141.9</c:v>
                </c:pt>
                <c:pt idx="7141">
                  <c:v>141.9</c:v>
                </c:pt>
                <c:pt idx="7142">
                  <c:v>141.69999999999999</c:v>
                </c:pt>
                <c:pt idx="7143">
                  <c:v>141.69999999999999</c:v>
                </c:pt>
                <c:pt idx="7144">
                  <c:v>141.69999999999999</c:v>
                </c:pt>
                <c:pt idx="7145">
                  <c:v>141.6</c:v>
                </c:pt>
                <c:pt idx="7146">
                  <c:v>141.6</c:v>
                </c:pt>
                <c:pt idx="7147">
                  <c:v>141.6</c:v>
                </c:pt>
                <c:pt idx="7148">
                  <c:v>141.6</c:v>
                </c:pt>
                <c:pt idx="7149">
                  <c:v>141.6</c:v>
                </c:pt>
                <c:pt idx="7150">
                  <c:v>141.6</c:v>
                </c:pt>
                <c:pt idx="7151">
                  <c:v>141.4</c:v>
                </c:pt>
                <c:pt idx="7152">
                  <c:v>141.4</c:v>
                </c:pt>
                <c:pt idx="7153">
                  <c:v>141.4</c:v>
                </c:pt>
                <c:pt idx="7154">
                  <c:v>141.4</c:v>
                </c:pt>
                <c:pt idx="7155">
                  <c:v>141.30000000000001</c:v>
                </c:pt>
                <c:pt idx="7156">
                  <c:v>141.30000000000001</c:v>
                </c:pt>
                <c:pt idx="7157">
                  <c:v>141.30000000000001</c:v>
                </c:pt>
                <c:pt idx="7158">
                  <c:v>141.19999999999999</c:v>
                </c:pt>
                <c:pt idx="7159">
                  <c:v>141.19999999999999</c:v>
                </c:pt>
                <c:pt idx="7160">
                  <c:v>141.19999999999999</c:v>
                </c:pt>
                <c:pt idx="7161">
                  <c:v>141.19999999999999</c:v>
                </c:pt>
                <c:pt idx="7162">
                  <c:v>141.1</c:v>
                </c:pt>
                <c:pt idx="7163">
                  <c:v>141.1</c:v>
                </c:pt>
                <c:pt idx="7164">
                  <c:v>141</c:v>
                </c:pt>
                <c:pt idx="7165">
                  <c:v>141</c:v>
                </c:pt>
                <c:pt idx="7166">
                  <c:v>140.9</c:v>
                </c:pt>
                <c:pt idx="7167">
                  <c:v>140.9</c:v>
                </c:pt>
                <c:pt idx="7168">
                  <c:v>140.9</c:v>
                </c:pt>
                <c:pt idx="7169">
                  <c:v>140.9</c:v>
                </c:pt>
                <c:pt idx="7170">
                  <c:v>140.9</c:v>
                </c:pt>
                <c:pt idx="7171">
                  <c:v>140.9</c:v>
                </c:pt>
                <c:pt idx="7172">
                  <c:v>140.9</c:v>
                </c:pt>
                <c:pt idx="7173">
                  <c:v>140.69999999999999</c:v>
                </c:pt>
                <c:pt idx="7174">
                  <c:v>140.69999999999999</c:v>
                </c:pt>
                <c:pt idx="7175">
                  <c:v>140.69999999999999</c:v>
                </c:pt>
                <c:pt idx="7176">
                  <c:v>140.69999999999999</c:v>
                </c:pt>
                <c:pt idx="7177">
                  <c:v>140.69999999999999</c:v>
                </c:pt>
                <c:pt idx="7178">
                  <c:v>140.6</c:v>
                </c:pt>
                <c:pt idx="7179">
                  <c:v>140.6</c:v>
                </c:pt>
                <c:pt idx="7180">
                  <c:v>140.5</c:v>
                </c:pt>
                <c:pt idx="7181">
                  <c:v>140.5</c:v>
                </c:pt>
                <c:pt idx="7182">
                  <c:v>140.5</c:v>
                </c:pt>
                <c:pt idx="7183">
                  <c:v>140.5</c:v>
                </c:pt>
                <c:pt idx="7184">
                  <c:v>140.4</c:v>
                </c:pt>
                <c:pt idx="7185">
                  <c:v>140.4</c:v>
                </c:pt>
                <c:pt idx="7186">
                  <c:v>140.4</c:v>
                </c:pt>
                <c:pt idx="7187">
                  <c:v>140.30000000000001</c:v>
                </c:pt>
                <c:pt idx="7188">
                  <c:v>140.30000000000001</c:v>
                </c:pt>
                <c:pt idx="7189">
                  <c:v>140.19999999999999</c:v>
                </c:pt>
                <c:pt idx="7190">
                  <c:v>140.19999999999999</c:v>
                </c:pt>
                <c:pt idx="7191">
                  <c:v>140.19999999999999</c:v>
                </c:pt>
                <c:pt idx="7192">
                  <c:v>140.1</c:v>
                </c:pt>
                <c:pt idx="7193">
                  <c:v>140.1</c:v>
                </c:pt>
                <c:pt idx="7194">
                  <c:v>140.1</c:v>
                </c:pt>
                <c:pt idx="7195">
                  <c:v>140.1</c:v>
                </c:pt>
                <c:pt idx="7196">
                  <c:v>140.1</c:v>
                </c:pt>
                <c:pt idx="7197">
                  <c:v>140</c:v>
                </c:pt>
                <c:pt idx="7198">
                  <c:v>140</c:v>
                </c:pt>
                <c:pt idx="7199">
                  <c:v>139.9</c:v>
                </c:pt>
                <c:pt idx="7200">
                  <c:v>139.9</c:v>
                </c:pt>
                <c:pt idx="7201">
                  <c:v>139.9</c:v>
                </c:pt>
                <c:pt idx="7202">
                  <c:v>139.80000000000001</c:v>
                </c:pt>
                <c:pt idx="7203">
                  <c:v>139.80000000000001</c:v>
                </c:pt>
                <c:pt idx="7204">
                  <c:v>139.80000000000001</c:v>
                </c:pt>
                <c:pt idx="7205">
                  <c:v>139.80000000000001</c:v>
                </c:pt>
                <c:pt idx="7206">
                  <c:v>139.80000000000001</c:v>
                </c:pt>
                <c:pt idx="7207">
                  <c:v>139.80000000000001</c:v>
                </c:pt>
                <c:pt idx="7208">
                  <c:v>139.69999999999999</c:v>
                </c:pt>
                <c:pt idx="7209">
                  <c:v>139.6</c:v>
                </c:pt>
                <c:pt idx="7210">
                  <c:v>139.6</c:v>
                </c:pt>
                <c:pt idx="7211">
                  <c:v>139.5</c:v>
                </c:pt>
                <c:pt idx="7212">
                  <c:v>139.4</c:v>
                </c:pt>
                <c:pt idx="7213">
                  <c:v>139.4</c:v>
                </c:pt>
                <c:pt idx="7214">
                  <c:v>139.4</c:v>
                </c:pt>
                <c:pt idx="7215">
                  <c:v>139.4</c:v>
                </c:pt>
                <c:pt idx="7216">
                  <c:v>139.4</c:v>
                </c:pt>
                <c:pt idx="7217">
                  <c:v>139.30000000000001</c:v>
                </c:pt>
                <c:pt idx="7218">
                  <c:v>139.30000000000001</c:v>
                </c:pt>
                <c:pt idx="7219">
                  <c:v>139.30000000000001</c:v>
                </c:pt>
                <c:pt idx="7220">
                  <c:v>139.19999999999999</c:v>
                </c:pt>
                <c:pt idx="7221">
                  <c:v>139.19999999999999</c:v>
                </c:pt>
                <c:pt idx="7222">
                  <c:v>139.19999999999999</c:v>
                </c:pt>
                <c:pt idx="7223">
                  <c:v>139.1</c:v>
                </c:pt>
                <c:pt idx="7224">
                  <c:v>139.1</c:v>
                </c:pt>
                <c:pt idx="7225">
                  <c:v>139.1</c:v>
                </c:pt>
                <c:pt idx="7226">
                  <c:v>139.1</c:v>
                </c:pt>
                <c:pt idx="7227">
                  <c:v>139</c:v>
                </c:pt>
                <c:pt idx="7228">
                  <c:v>139.1</c:v>
                </c:pt>
                <c:pt idx="7229">
                  <c:v>139</c:v>
                </c:pt>
                <c:pt idx="7230">
                  <c:v>138.9</c:v>
                </c:pt>
                <c:pt idx="7231">
                  <c:v>138.9</c:v>
                </c:pt>
                <c:pt idx="7232">
                  <c:v>138.80000000000001</c:v>
                </c:pt>
                <c:pt idx="7233">
                  <c:v>138.80000000000001</c:v>
                </c:pt>
                <c:pt idx="7234">
                  <c:v>138.80000000000001</c:v>
                </c:pt>
                <c:pt idx="7235">
                  <c:v>138.80000000000001</c:v>
                </c:pt>
                <c:pt idx="7236">
                  <c:v>138.80000000000001</c:v>
                </c:pt>
                <c:pt idx="7237">
                  <c:v>138.69999999999999</c:v>
                </c:pt>
                <c:pt idx="7238">
                  <c:v>138.69999999999999</c:v>
                </c:pt>
                <c:pt idx="7239">
                  <c:v>138.69999999999999</c:v>
                </c:pt>
                <c:pt idx="7240">
                  <c:v>138.6</c:v>
                </c:pt>
                <c:pt idx="7241">
                  <c:v>138.6</c:v>
                </c:pt>
                <c:pt idx="7242">
                  <c:v>138.6</c:v>
                </c:pt>
                <c:pt idx="7243">
                  <c:v>138.6</c:v>
                </c:pt>
                <c:pt idx="7244">
                  <c:v>138.5</c:v>
                </c:pt>
                <c:pt idx="7245">
                  <c:v>138.4</c:v>
                </c:pt>
                <c:pt idx="7246">
                  <c:v>138.4</c:v>
                </c:pt>
                <c:pt idx="7247">
                  <c:v>138.4</c:v>
                </c:pt>
                <c:pt idx="7248">
                  <c:v>138.4</c:v>
                </c:pt>
                <c:pt idx="7249">
                  <c:v>138.4</c:v>
                </c:pt>
                <c:pt idx="7250">
                  <c:v>138.30000000000001</c:v>
                </c:pt>
                <c:pt idx="7251">
                  <c:v>138.30000000000001</c:v>
                </c:pt>
                <c:pt idx="7252">
                  <c:v>138.30000000000001</c:v>
                </c:pt>
                <c:pt idx="7253">
                  <c:v>138.19999999999999</c:v>
                </c:pt>
                <c:pt idx="7254">
                  <c:v>138.19999999999999</c:v>
                </c:pt>
                <c:pt idx="7255">
                  <c:v>138.1</c:v>
                </c:pt>
                <c:pt idx="7256">
                  <c:v>138.1</c:v>
                </c:pt>
                <c:pt idx="7257">
                  <c:v>138.1</c:v>
                </c:pt>
                <c:pt idx="7258">
                  <c:v>138</c:v>
                </c:pt>
                <c:pt idx="7259">
                  <c:v>138</c:v>
                </c:pt>
                <c:pt idx="7260">
                  <c:v>138.1</c:v>
                </c:pt>
                <c:pt idx="7261">
                  <c:v>138</c:v>
                </c:pt>
                <c:pt idx="7262">
                  <c:v>138</c:v>
                </c:pt>
                <c:pt idx="7263">
                  <c:v>137.9</c:v>
                </c:pt>
                <c:pt idx="7264">
                  <c:v>137.9</c:v>
                </c:pt>
                <c:pt idx="7265">
                  <c:v>137.80000000000001</c:v>
                </c:pt>
                <c:pt idx="7266">
                  <c:v>137.9</c:v>
                </c:pt>
                <c:pt idx="7267">
                  <c:v>137.80000000000001</c:v>
                </c:pt>
                <c:pt idx="7268">
                  <c:v>137.80000000000001</c:v>
                </c:pt>
                <c:pt idx="7269">
                  <c:v>137.80000000000001</c:v>
                </c:pt>
                <c:pt idx="7270">
                  <c:v>137.69999999999999</c:v>
                </c:pt>
                <c:pt idx="7271">
                  <c:v>137.6</c:v>
                </c:pt>
                <c:pt idx="7272">
                  <c:v>137.6</c:v>
                </c:pt>
                <c:pt idx="7273">
                  <c:v>137.6</c:v>
                </c:pt>
                <c:pt idx="7274">
                  <c:v>137.6</c:v>
                </c:pt>
                <c:pt idx="7275">
                  <c:v>137.6</c:v>
                </c:pt>
                <c:pt idx="7276">
                  <c:v>137.5</c:v>
                </c:pt>
                <c:pt idx="7277">
                  <c:v>137.5</c:v>
                </c:pt>
                <c:pt idx="7278">
                  <c:v>137.5</c:v>
                </c:pt>
                <c:pt idx="7279">
                  <c:v>137.4</c:v>
                </c:pt>
                <c:pt idx="7280">
                  <c:v>137.30000000000001</c:v>
                </c:pt>
                <c:pt idx="7281">
                  <c:v>137.30000000000001</c:v>
                </c:pt>
                <c:pt idx="7282">
                  <c:v>137.30000000000001</c:v>
                </c:pt>
                <c:pt idx="7283">
                  <c:v>137.30000000000001</c:v>
                </c:pt>
                <c:pt idx="7284">
                  <c:v>137.30000000000001</c:v>
                </c:pt>
                <c:pt idx="7285">
                  <c:v>137.30000000000001</c:v>
                </c:pt>
                <c:pt idx="7286">
                  <c:v>137.30000000000001</c:v>
                </c:pt>
                <c:pt idx="7287">
                  <c:v>137.30000000000001</c:v>
                </c:pt>
                <c:pt idx="7288">
                  <c:v>137.19999999999999</c:v>
                </c:pt>
                <c:pt idx="7289">
                  <c:v>137.19999999999999</c:v>
                </c:pt>
                <c:pt idx="7290">
                  <c:v>137.1</c:v>
                </c:pt>
                <c:pt idx="7291">
                  <c:v>137</c:v>
                </c:pt>
                <c:pt idx="7292">
                  <c:v>137</c:v>
                </c:pt>
                <c:pt idx="7293">
                  <c:v>137</c:v>
                </c:pt>
                <c:pt idx="7294">
                  <c:v>137</c:v>
                </c:pt>
                <c:pt idx="7295">
                  <c:v>137</c:v>
                </c:pt>
                <c:pt idx="7296">
                  <c:v>136.9</c:v>
                </c:pt>
                <c:pt idx="7297">
                  <c:v>136.9</c:v>
                </c:pt>
                <c:pt idx="7298">
                  <c:v>136.80000000000001</c:v>
                </c:pt>
                <c:pt idx="7299">
                  <c:v>136.9</c:v>
                </c:pt>
                <c:pt idx="7300">
                  <c:v>136.9</c:v>
                </c:pt>
                <c:pt idx="7301">
                  <c:v>136.80000000000001</c:v>
                </c:pt>
                <c:pt idx="7302">
                  <c:v>136.6</c:v>
                </c:pt>
                <c:pt idx="7303">
                  <c:v>136.6</c:v>
                </c:pt>
                <c:pt idx="7304">
                  <c:v>136.6</c:v>
                </c:pt>
                <c:pt idx="7305">
                  <c:v>136.6</c:v>
                </c:pt>
                <c:pt idx="7306">
                  <c:v>136.6</c:v>
                </c:pt>
                <c:pt idx="7307">
                  <c:v>136.6</c:v>
                </c:pt>
                <c:pt idx="7308">
                  <c:v>136.6</c:v>
                </c:pt>
                <c:pt idx="7309">
                  <c:v>136.5</c:v>
                </c:pt>
                <c:pt idx="7310">
                  <c:v>136.5</c:v>
                </c:pt>
                <c:pt idx="7311">
                  <c:v>136.4</c:v>
                </c:pt>
                <c:pt idx="7312">
                  <c:v>136.4</c:v>
                </c:pt>
                <c:pt idx="7313">
                  <c:v>136.4</c:v>
                </c:pt>
                <c:pt idx="7314">
                  <c:v>136.4</c:v>
                </c:pt>
                <c:pt idx="7315">
                  <c:v>136.4</c:v>
                </c:pt>
                <c:pt idx="7316">
                  <c:v>136.30000000000001</c:v>
                </c:pt>
                <c:pt idx="7317">
                  <c:v>136.30000000000001</c:v>
                </c:pt>
                <c:pt idx="7318">
                  <c:v>136.30000000000001</c:v>
                </c:pt>
                <c:pt idx="7319">
                  <c:v>136.30000000000001</c:v>
                </c:pt>
                <c:pt idx="7320">
                  <c:v>136.19999999999999</c:v>
                </c:pt>
                <c:pt idx="7321">
                  <c:v>136.1</c:v>
                </c:pt>
                <c:pt idx="7322">
                  <c:v>136</c:v>
                </c:pt>
                <c:pt idx="7323">
                  <c:v>136.1</c:v>
                </c:pt>
                <c:pt idx="7324">
                  <c:v>136</c:v>
                </c:pt>
                <c:pt idx="7325">
                  <c:v>136</c:v>
                </c:pt>
                <c:pt idx="7326">
                  <c:v>136</c:v>
                </c:pt>
                <c:pt idx="7327">
                  <c:v>136</c:v>
                </c:pt>
                <c:pt idx="7328">
                  <c:v>135.9</c:v>
                </c:pt>
                <c:pt idx="7329">
                  <c:v>135.9</c:v>
                </c:pt>
                <c:pt idx="7330">
                  <c:v>136</c:v>
                </c:pt>
                <c:pt idx="7331">
                  <c:v>135.9</c:v>
                </c:pt>
                <c:pt idx="7332">
                  <c:v>135.9</c:v>
                </c:pt>
                <c:pt idx="7333">
                  <c:v>135.9</c:v>
                </c:pt>
                <c:pt idx="7334">
                  <c:v>135.80000000000001</c:v>
                </c:pt>
                <c:pt idx="7335">
                  <c:v>135.69999999999999</c:v>
                </c:pt>
                <c:pt idx="7336">
                  <c:v>135.69999999999999</c:v>
                </c:pt>
                <c:pt idx="7337">
                  <c:v>135.6</c:v>
                </c:pt>
                <c:pt idx="7338">
                  <c:v>135.6</c:v>
                </c:pt>
                <c:pt idx="7339">
                  <c:v>135.6</c:v>
                </c:pt>
                <c:pt idx="7340">
                  <c:v>135.6</c:v>
                </c:pt>
                <c:pt idx="7341">
                  <c:v>135.6</c:v>
                </c:pt>
                <c:pt idx="7342">
                  <c:v>135.5</c:v>
                </c:pt>
                <c:pt idx="7343">
                  <c:v>135.5</c:v>
                </c:pt>
                <c:pt idx="7344">
                  <c:v>135.5</c:v>
                </c:pt>
                <c:pt idx="7345">
                  <c:v>135.5</c:v>
                </c:pt>
                <c:pt idx="7346">
                  <c:v>135.4</c:v>
                </c:pt>
                <c:pt idx="7347">
                  <c:v>135.4</c:v>
                </c:pt>
                <c:pt idx="7348">
                  <c:v>135.30000000000001</c:v>
                </c:pt>
                <c:pt idx="7349">
                  <c:v>135.30000000000001</c:v>
                </c:pt>
                <c:pt idx="7350">
                  <c:v>135.30000000000001</c:v>
                </c:pt>
                <c:pt idx="7351">
                  <c:v>135.30000000000001</c:v>
                </c:pt>
                <c:pt idx="7352">
                  <c:v>135.30000000000001</c:v>
                </c:pt>
                <c:pt idx="7353">
                  <c:v>135.19999999999999</c:v>
                </c:pt>
                <c:pt idx="7354">
                  <c:v>135.19999999999999</c:v>
                </c:pt>
                <c:pt idx="7355">
                  <c:v>135.19999999999999</c:v>
                </c:pt>
                <c:pt idx="7356">
                  <c:v>135.19999999999999</c:v>
                </c:pt>
                <c:pt idx="7357">
                  <c:v>135.1</c:v>
                </c:pt>
                <c:pt idx="7358">
                  <c:v>135.1</c:v>
                </c:pt>
                <c:pt idx="7359">
                  <c:v>135</c:v>
                </c:pt>
                <c:pt idx="7360">
                  <c:v>135</c:v>
                </c:pt>
                <c:pt idx="7361">
                  <c:v>135</c:v>
                </c:pt>
                <c:pt idx="7362">
                  <c:v>134.9</c:v>
                </c:pt>
                <c:pt idx="7363">
                  <c:v>134.9</c:v>
                </c:pt>
                <c:pt idx="7364">
                  <c:v>134.9</c:v>
                </c:pt>
                <c:pt idx="7365">
                  <c:v>134.9</c:v>
                </c:pt>
                <c:pt idx="7366">
                  <c:v>134.9</c:v>
                </c:pt>
                <c:pt idx="7367">
                  <c:v>134.9</c:v>
                </c:pt>
                <c:pt idx="7368">
                  <c:v>134.80000000000001</c:v>
                </c:pt>
                <c:pt idx="7369">
                  <c:v>134.80000000000001</c:v>
                </c:pt>
                <c:pt idx="7370">
                  <c:v>134.69999999999999</c:v>
                </c:pt>
                <c:pt idx="7371">
                  <c:v>134.69999999999999</c:v>
                </c:pt>
                <c:pt idx="7372">
                  <c:v>134.69999999999999</c:v>
                </c:pt>
                <c:pt idx="7373">
                  <c:v>134.69999999999999</c:v>
                </c:pt>
                <c:pt idx="7374">
                  <c:v>134.69999999999999</c:v>
                </c:pt>
                <c:pt idx="7375">
                  <c:v>134.6</c:v>
                </c:pt>
                <c:pt idx="7376">
                  <c:v>134.6</c:v>
                </c:pt>
                <c:pt idx="7377">
                  <c:v>134.5</c:v>
                </c:pt>
                <c:pt idx="7378">
                  <c:v>134.5</c:v>
                </c:pt>
                <c:pt idx="7379">
                  <c:v>134.5</c:v>
                </c:pt>
                <c:pt idx="7380">
                  <c:v>134.5</c:v>
                </c:pt>
                <c:pt idx="7381">
                  <c:v>134.5</c:v>
                </c:pt>
                <c:pt idx="7382">
                  <c:v>134.5</c:v>
                </c:pt>
                <c:pt idx="7383">
                  <c:v>134.4</c:v>
                </c:pt>
                <c:pt idx="7384">
                  <c:v>134.30000000000001</c:v>
                </c:pt>
                <c:pt idx="7385">
                  <c:v>134.4</c:v>
                </c:pt>
                <c:pt idx="7386">
                  <c:v>134.30000000000001</c:v>
                </c:pt>
                <c:pt idx="7387">
                  <c:v>134.19999999999999</c:v>
                </c:pt>
                <c:pt idx="7388">
                  <c:v>134.19999999999999</c:v>
                </c:pt>
                <c:pt idx="7389">
                  <c:v>134.1</c:v>
                </c:pt>
                <c:pt idx="7390">
                  <c:v>134.1</c:v>
                </c:pt>
                <c:pt idx="7391">
                  <c:v>134.1</c:v>
                </c:pt>
                <c:pt idx="7392">
                  <c:v>134.1</c:v>
                </c:pt>
                <c:pt idx="7393">
                  <c:v>134.1</c:v>
                </c:pt>
                <c:pt idx="7394">
                  <c:v>134.1</c:v>
                </c:pt>
                <c:pt idx="7395">
                  <c:v>134.1</c:v>
                </c:pt>
                <c:pt idx="7396">
                  <c:v>134</c:v>
                </c:pt>
                <c:pt idx="7397">
                  <c:v>133.9</c:v>
                </c:pt>
                <c:pt idx="7398">
                  <c:v>134</c:v>
                </c:pt>
                <c:pt idx="7399">
                  <c:v>133.9</c:v>
                </c:pt>
                <c:pt idx="7400">
                  <c:v>133.9</c:v>
                </c:pt>
                <c:pt idx="7401">
                  <c:v>133.9</c:v>
                </c:pt>
                <c:pt idx="7402">
                  <c:v>133.9</c:v>
                </c:pt>
                <c:pt idx="7403">
                  <c:v>133.80000000000001</c:v>
                </c:pt>
                <c:pt idx="7404">
                  <c:v>133.80000000000001</c:v>
                </c:pt>
                <c:pt idx="7405">
                  <c:v>133.80000000000001</c:v>
                </c:pt>
                <c:pt idx="7406">
                  <c:v>133.69999999999999</c:v>
                </c:pt>
                <c:pt idx="7407">
                  <c:v>133.80000000000001</c:v>
                </c:pt>
                <c:pt idx="7408">
                  <c:v>133.69999999999999</c:v>
                </c:pt>
                <c:pt idx="7409">
                  <c:v>133.69999999999999</c:v>
                </c:pt>
                <c:pt idx="7410">
                  <c:v>133.6</c:v>
                </c:pt>
                <c:pt idx="7411">
                  <c:v>133.6</c:v>
                </c:pt>
                <c:pt idx="7412">
                  <c:v>133.6</c:v>
                </c:pt>
                <c:pt idx="7413">
                  <c:v>133.5</c:v>
                </c:pt>
                <c:pt idx="7414">
                  <c:v>133.5</c:v>
                </c:pt>
                <c:pt idx="7415">
                  <c:v>133.5</c:v>
                </c:pt>
                <c:pt idx="7416">
                  <c:v>133.5</c:v>
                </c:pt>
                <c:pt idx="7417">
                  <c:v>133.5</c:v>
                </c:pt>
                <c:pt idx="7418">
                  <c:v>133.4</c:v>
                </c:pt>
                <c:pt idx="7419">
                  <c:v>133.4</c:v>
                </c:pt>
                <c:pt idx="7420">
                  <c:v>133.4</c:v>
                </c:pt>
                <c:pt idx="7421">
                  <c:v>133.4</c:v>
                </c:pt>
                <c:pt idx="7422">
                  <c:v>133.4</c:v>
                </c:pt>
                <c:pt idx="7423">
                  <c:v>133.4</c:v>
                </c:pt>
                <c:pt idx="7424">
                  <c:v>133.4</c:v>
                </c:pt>
                <c:pt idx="7425">
                  <c:v>133.30000000000001</c:v>
                </c:pt>
                <c:pt idx="7426">
                  <c:v>133.19999999999999</c:v>
                </c:pt>
                <c:pt idx="7427">
                  <c:v>133.19999999999999</c:v>
                </c:pt>
                <c:pt idx="7428">
                  <c:v>133.30000000000001</c:v>
                </c:pt>
                <c:pt idx="7429">
                  <c:v>133.19999999999999</c:v>
                </c:pt>
                <c:pt idx="7430">
                  <c:v>133.19999999999999</c:v>
                </c:pt>
                <c:pt idx="7431">
                  <c:v>133.30000000000001</c:v>
                </c:pt>
                <c:pt idx="7432">
                  <c:v>133.19999999999999</c:v>
                </c:pt>
                <c:pt idx="7433">
                  <c:v>133.1</c:v>
                </c:pt>
                <c:pt idx="7434">
                  <c:v>133.1</c:v>
                </c:pt>
                <c:pt idx="7435">
                  <c:v>133.1</c:v>
                </c:pt>
                <c:pt idx="7436">
                  <c:v>133</c:v>
                </c:pt>
                <c:pt idx="7437">
                  <c:v>133</c:v>
                </c:pt>
                <c:pt idx="7438">
                  <c:v>133</c:v>
                </c:pt>
                <c:pt idx="7439">
                  <c:v>133</c:v>
                </c:pt>
                <c:pt idx="7440">
                  <c:v>132.9</c:v>
                </c:pt>
                <c:pt idx="7441">
                  <c:v>132.9</c:v>
                </c:pt>
                <c:pt idx="7442">
                  <c:v>132.9</c:v>
                </c:pt>
                <c:pt idx="7443">
                  <c:v>132.9</c:v>
                </c:pt>
                <c:pt idx="7444">
                  <c:v>132.9</c:v>
                </c:pt>
                <c:pt idx="7445">
                  <c:v>132.80000000000001</c:v>
                </c:pt>
                <c:pt idx="7446">
                  <c:v>132.80000000000001</c:v>
                </c:pt>
                <c:pt idx="7447">
                  <c:v>132.80000000000001</c:v>
                </c:pt>
                <c:pt idx="7448">
                  <c:v>132.69999999999999</c:v>
                </c:pt>
                <c:pt idx="7449">
                  <c:v>132.69999999999999</c:v>
                </c:pt>
                <c:pt idx="7450">
                  <c:v>132.69999999999999</c:v>
                </c:pt>
                <c:pt idx="7451">
                  <c:v>132.69999999999999</c:v>
                </c:pt>
                <c:pt idx="7452">
                  <c:v>132.6</c:v>
                </c:pt>
                <c:pt idx="7453">
                  <c:v>132.6</c:v>
                </c:pt>
                <c:pt idx="7454">
                  <c:v>132.6</c:v>
                </c:pt>
                <c:pt idx="7455">
                  <c:v>132.5</c:v>
                </c:pt>
                <c:pt idx="7456">
                  <c:v>132.5</c:v>
                </c:pt>
                <c:pt idx="7457">
                  <c:v>132.4</c:v>
                </c:pt>
                <c:pt idx="7458">
                  <c:v>132.4</c:v>
                </c:pt>
                <c:pt idx="7459">
                  <c:v>132.4</c:v>
                </c:pt>
                <c:pt idx="7460">
                  <c:v>132.4</c:v>
                </c:pt>
                <c:pt idx="7461">
                  <c:v>132.4</c:v>
                </c:pt>
                <c:pt idx="7462">
                  <c:v>132.4</c:v>
                </c:pt>
                <c:pt idx="7463">
                  <c:v>132.30000000000001</c:v>
                </c:pt>
                <c:pt idx="7464">
                  <c:v>132.19999999999999</c:v>
                </c:pt>
                <c:pt idx="7465">
                  <c:v>132.19999999999999</c:v>
                </c:pt>
                <c:pt idx="7466">
                  <c:v>132.19999999999999</c:v>
                </c:pt>
                <c:pt idx="7467">
                  <c:v>132.19999999999999</c:v>
                </c:pt>
                <c:pt idx="7468">
                  <c:v>132.19999999999999</c:v>
                </c:pt>
                <c:pt idx="7469">
                  <c:v>132.1</c:v>
                </c:pt>
                <c:pt idx="7470">
                  <c:v>132.1</c:v>
                </c:pt>
                <c:pt idx="7471">
                  <c:v>132.1</c:v>
                </c:pt>
                <c:pt idx="7472">
                  <c:v>132.1</c:v>
                </c:pt>
                <c:pt idx="7473">
                  <c:v>132</c:v>
                </c:pt>
                <c:pt idx="7474">
                  <c:v>132</c:v>
                </c:pt>
                <c:pt idx="7475">
                  <c:v>132</c:v>
                </c:pt>
                <c:pt idx="7476">
                  <c:v>132</c:v>
                </c:pt>
                <c:pt idx="7477">
                  <c:v>131.9</c:v>
                </c:pt>
                <c:pt idx="7478">
                  <c:v>131.9</c:v>
                </c:pt>
                <c:pt idx="7479">
                  <c:v>131.9</c:v>
                </c:pt>
                <c:pt idx="7480">
                  <c:v>131.9</c:v>
                </c:pt>
                <c:pt idx="7481">
                  <c:v>131.80000000000001</c:v>
                </c:pt>
                <c:pt idx="7482">
                  <c:v>131.80000000000001</c:v>
                </c:pt>
                <c:pt idx="7483">
                  <c:v>131.80000000000001</c:v>
                </c:pt>
                <c:pt idx="7484">
                  <c:v>131.69999999999999</c:v>
                </c:pt>
                <c:pt idx="7485">
                  <c:v>131.69999999999999</c:v>
                </c:pt>
                <c:pt idx="7486">
                  <c:v>131.6</c:v>
                </c:pt>
                <c:pt idx="7487">
                  <c:v>131.6</c:v>
                </c:pt>
                <c:pt idx="7488">
                  <c:v>131.6</c:v>
                </c:pt>
                <c:pt idx="7489">
                  <c:v>131.6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F9B6-480F-ADD9-2409D9F2BC1F}"/>
            </c:ext>
          </c:extLst>
        </c:ser>
        <c:ser>
          <c:idx val="4"/>
          <c:order val="4"/>
          <c:tx>
            <c:strRef>
              <c:f>'device 1_2016-05-24_15-33-49'!$F$2</c:f>
              <c:strCache>
                <c:ptCount val="1"/>
                <c:pt idx="0">
                  <c:v>CH5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1_2016-05-24_15-33-49'!$F$3:$F$7492</c:f>
              <c:numCache>
                <c:formatCode>General</c:formatCode>
                <c:ptCount val="7490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26.9</c:v>
                </c:pt>
                <c:pt idx="19">
                  <c:v>26.9</c:v>
                </c:pt>
                <c:pt idx="20">
                  <c:v>26.8</c:v>
                </c:pt>
                <c:pt idx="21">
                  <c:v>26.9</c:v>
                </c:pt>
                <c:pt idx="22">
                  <c:v>26.8</c:v>
                </c:pt>
                <c:pt idx="23">
                  <c:v>26.7</c:v>
                </c:pt>
                <c:pt idx="24">
                  <c:v>26.7</c:v>
                </c:pt>
                <c:pt idx="25">
                  <c:v>26.6</c:v>
                </c:pt>
                <c:pt idx="26">
                  <c:v>26.6</c:v>
                </c:pt>
                <c:pt idx="27">
                  <c:v>26.6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26.4</c:v>
                </c:pt>
                <c:pt idx="32">
                  <c:v>26.4</c:v>
                </c:pt>
                <c:pt idx="33">
                  <c:v>26.4</c:v>
                </c:pt>
                <c:pt idx="34">
                  <c:v>26.4</c:v>
                </c:pt>
                <c:pt idx="35">
                  <c:v>26.4</c:v>
                </c:pt>
                <c:pt idx="36">
                  <c:v>26.2</c:v>
                </c:pt>
                <c:pt idx="37">
                  <c:v>26.2</c:v>
                </c:pt>
                <c:pt idx="38">
                  <c:v>26.2</c:v>
                </c:pt>
                <c:pt idx="39">
                  <c:v>26.2</c:v>
                </c:pt>
                <c:pt idx="40">
                  <c:v>26.2</c:v>
                </c:pt>
                <c:pt idx="41">
                  <c:v>26.2</c:v>
                </c:pt>
                <c:pt idx="42">
                  <c:v>26.1</c:v>
                </c:pt>
                <c:pt idx="43">
                  <c:v>26.1</c:v>
                </c:pt>
                <c:pt idx="44">
                  <c:v>26.1</c:v>
                </c:pt>
                <c:pt idx="45">
                  <c:v>26</c:v>
                </c:pt>
                <c:pt idx="46">
                  <c:v>26</c:v>
                </c:pt>
                <c:pt idx="47">
                  <c:v>26</c:v>
                </c:pt>
                <c:pt idx="48">
                  <c:v>26</c:v>
                </c:pt>
                <c:pt idx="49">
                  <c:v>26</c:v>
                </c:pt>
                <c:pt idx="50">
                  <c:v>25.9</c:v>
                </c:pt>
                <c:pt idx="51">
                  <c:v>25.9</c:v>
                </c:pt>
                <c:pt idx="52">
                  <c:v>25.9</c:v>
                </c:pt>
                <c:pt idx="53">
                  <c:v>25.9</c:v>
                </c:pt>
                <c:pt idx="54">
                  <c:v>25.9</c:v>
                </c:pt>
                <c:pt idx="55">
                  <c:v>25.9</c:v>
                </c:pt>
                <c:pt idx="56">
                  <c:v>25.9</c:v>
                </c:pt>
                <c:pt idx="57">
                  <c:v>25.9</c:v>
                </c:pt>
                <c:pt idx="58">
                  <c:v>25.9</c:v>
                </c:pt>
                <c:pt idx="59">
                  <c:v>25.9</c:v>
                </c:pt>
                <c:pt idx="60">
                  <c:v>25.9</c:v>
                </c:pt>
                <c:pt idx="61">
                  <c:v>25.9</c:v>
                </c:pt>
                <c:pt idx="62">
                  <c:v>25.9</c:v>
                </c:pt>
                <c:pt idx="63">
                  <c:v>25.9</c:v>
                </c:pt>
                <c:pt idx="64">
                  <c:v>25.8</c:v>
                </c:pt>
                <c:pt idx="65">
                  <c:v>25.8</c:v>
                </c:pt>
                <c:pt idx="66">
                  <c:v>25.8</c:v>
                </c:pt>
                <c:pt idx="67">
                  <c:v>25.9</c:v>
                </c:pt>
                <c:pt idx="68">
                  <c:v>25.9</c:v>
                </c:pt>
                <c:pt idx="69">
                  <c:v>25.9</c:v>
                </c:pt>
                <c:pt idx="70">
                  <c:v>25.9</c:v>
                </c:pt>
                <c:pt idx="71">
                  <c:v>25.8</c:v>
                </c:pt>
                <c:pt idx="72">
                  <c:v>25.9</c:v>
                </c:pt>
                <c:pt idx="73">
                  <c:v>25.9</c:v>
                </c:pt>
                <c:pt idx="74">
                  <c:v>25.9</c:v>
                </c:pt>
                <c:pt idx="75">
                  <c:v>25.8</c:v>
                </c:pt>
                <c:pt idx="76">
                  <c:v>25.9</c:v>
                </c:pt>
                <c:pt idx="77">
                  <c:v>25.9</c:v>
                </c:pt>
                <c:pt idx="78">
                  <c:v>25.8</c:v>
                </c:pt>
                <c:pt idx="79">
                  <c:v>25.9</c:v>
                </c:pt>
                <c:pt idx="80">
                  <c:v>25.9</c:v>
                </c:pt>
                <c:pt idx="81">
                  <c:v>25.9</c:v>
                </c:pt>
                <c:pt idx="82">
                  <c:v>25.9</c:v>
                </c:pt>
                <c:pt idx="83">
                  <c:v>25.9</c:v>
                </c:pt>
                <c:pt idx="84">
                  <c:v>25.9</c:v>
                </c:pt>
                <c:pt idx="85">
                  <c:v>25.9</c:v>
                </c:pt>
                <c:pt idx="86">
                  <c:v>25.9</c:v>
                </c:pt>
                <c:pt idx="87">
                  <c:v>25.9</c:v>
                </c:pt>
                <c:pt idx="88">
                  <c:v>25.9</c:v>
                </c:pt>
                <c:pt idx="89">
                  <c:v>25.9</c:v>
                </c:pt>
                <c:pt idx="90">
                  <c:v>25.9</c:v>
                </c:pt>
                <c:pt idx="91">
                  <c:v>25.9</c:v>
                </c:pt>
                <c:pt idx="92">
                  <c:v>25.9</c:v>
                </c:pt>
                <c:pt idx="93">
                  <c:v>25.9</c:v>
                </c:pt>
                <c:pt idx="94">
                  <c:v>26</c:v>
                </c:pt>
                <c:pt idx="95">
                  <c:v>26</c:v>
                </c:pt>
                <c:pt idx="96">
                  <c:v>25.9</c:v>
                </c:pt>
                <c:pt idx="97">
                  <c:v>26</c:v>
                </c:pt>
                <c:pt idx="98">
                  <c:v>26</c:v>
                </c:pt>
                <c:pt idx="99">
                  <c:v>26</c:v>
                </c:pt>
                <c:pt idx="100">
                  <c:v>26</c:v>
                </c:pt>
                <c:pt idx="101">
                  <c:v>26.1</c:v>
                </c:pt>
                <c:pt idx="102">
                  <c:v>26.1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26</c:v>
                </c:pt>
                <c:pt idx="107">
                  <c:v>26.2</c:v>
                </c:pt>
                <c:pt idx="108">
                  <c:v>26.2</c:v>
                </c:pt>
                <c:pt idx="109">
                  <c:v>26.1</c:v>
                </c:pt>
                <c:pt idx="110">
                  <c:v>26.2</c:v>
                </c:pt>
                <c:pt idx="111">
                  <c:v>26.2</c:v>
                </c:pt>
                <c:pt idx="112">
                  <c:v>26.2</c:v>
                </c:pt>
                <c:pt idx="113">
                  <c:v>26.2</c:v>
                </c:pt>
                <c:pt idx="114">
                  <c:v>26.1</c:v>
                </c:pt>
                <c:pt idx="115">
                  <c:v>26.2</c:v>
                </c:pt>
                <c:pt idx="116">
                  <c:v>26.2</c:v>
                </c:pt>
                <c:pt idx="117">
                  <c:v>26.2</c:v>
                </c:pt>
                <c:pt idx="118">
                  <c:v>26.2</c:v>
                </c:pt>
                <c:pt idx="119">
                  <c:v>26.2</c:v>
                </c:pt>
                <c:pt idx="120">
                  <c:v>26.2</c:v>
                </c:pt>
                <c:pt idx="121">
                  <c:v>26.2</c:v>
                </c:pt>
                <c:pt idx="122">
                  <c:v>26.3</c:v>
                </c:pt>
                <c:pt idx="123">
                  <c:v>26.3</c:v>
                </c:pt>
                <c:pt idx="124">
                  <c:v>26.3</c:v>
                </c:pt>
                <c:pt idx="125">
                  <c:v>26.3</c:v>
                </c:pt>
                <c:pt idx="126">
                  <c:v>26.3</c:v>
                </c:pt>
                <c:pt idx="127">
                  <c:v>26.3</c:v>
                </c:pt>
                <c:pt idx="128">
                  <c:v>26.3</c:v>
                </c:pt>
                <c:pt idx="129">
                  <c:v>26.3</c:v>
                </c:pt>
                <c:pt idx="130">
                  <c:v>26.3</c:v>
                </c:pt>
                <c:pt idx="131">
                  <c:v>26.4</c:v>
                </c:pt>
                <c:pt idx="132">
                  <c:v>26.4</c:v>
                </c:pt>
                <c:pt idx="133">
                  <c:v>26.3</c:v>
                </c:pt>
                <c:pt idx="134">
                  <c:v>26.3</c:v>
                </c:pt>
                <c:pt idx="135">
                  <c:v>26.3</c:v>
                </c:pt>
                <c:pt idx="136">
                  <c:v>26.3</c:v>
                </c:pt>
                <c:pt idx="137">
                  <c:v>26.3</c:v>
                </c:pt>
                <c:pt idx="138">
                  <c:v>26.3</c:v>
                </c:pt>
                <c:pt idx="139">
                  <c:v>26.4</c:v>
                </c:pt>
                <c:pt idx="140">
                  <c:v>26.4</c:v>
                </c:pt>
                <c:pt idx="141">
                  <c:v>26.4</c:v>
                </c:pt>
                <c:pt idx="142">
                  <c:v>26.4</c:v>
                </c:pt>
                <c:pt idx="143">
                  <c:v>26.4</c:v>
                </c:pt>
                <c:pt idx="144">
                  <c:v>26.5</c:v>
                </c:pt>
                <c:pt idx="145">
                  <c:v>26.4</c:v>
                </c:pt>
                <c:pt idx="146">
                  <c:v>26.4</c:v>
                </c:pt>
                <c:pt idx="147">
                  <c:v>26.4</c:v>
                </c:pt>
                <c:pt idx="148">
                  <c:v>26.4</c:v>
                </c:pt>
                <c:pt idx="149">
                  <c:v>26.4</c:v>
                </c:pt>
                <c:pt idx="150">
                  <c:v>26.4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26.5</c:v>
                </c:pt>
                <c:pt idx="156">
                  <c:v>26.5</c:v>
                </c:pt>
                <c:pt idx="157">
                  <c:v>26.5</c:v>
                </c:pt>
                <c:pt idx="158">
                  <c:v>26.5</c:v>
                </c:pt>
                <c:pt idx="159">
                  <c:v>26.4</c:v>
                </c:pt>
                <c:pt idx="160">
                  <c:v>26.5</c:v>
                </c:pt>
                <c:pt idx="161">
                  <c:v>26.5</c:v>
                </c:pt>
                <c:pt idx="162">
                  <c:v>26.5</c:v>
                </c:pt>
                <c:pt idx="163">
                  <c:v>26.5</c:v>
                </c:pt>
                <c:pt idx="164">
                  <c:v>26.5</c:v>
                </c:pt>
                <c:pt idx="165">
                  <c:v>26.5</c:v>
                </c:pt>
                <c:pt idx="166">
                  <c:v>26.6</c:v>
                </c:pt>
                <c:pt idx="167">
                  <c:v>26.6</c:v>
                </c:pt>
                <c:pt idx="168">
                  <c:v>26.5</c:v>
                </c:pt>
                <c:pt idx="169">
                  <c:v>26.5</c:v>
                </c:pt>
                <c:pt idx="170">
                  <c:v>26.5</c:v>
                </c:pt>
                <c:pt idx="171">
                  <c:v>26.7</c:v>
                </c:pt>
                <c:pt idx="172">
                  <c:v>26.7</c:v>
                </c:pt>
                <c:pt idx="173">
                  <c:v>26.7</c:v>
                </c:pt>
                <c:pt idx="174">
                  <c:v>26.6</c:v>
                </c:pt>
                <c:pt idx="175">
                  <c:v>26.6</c:v>
                </c:pt>
                <c:pt idx="176">
                  <c:v>26.6</c:v>
                </c:pt>
                <c:pt idx="177">
                  <c:v>26.7</c:v>
                </c:pt>
                <c:pt idx="178">
                  <c:v>26.7</c:v>
                </c:pt>
                <c:pt idx="179">
                  <c:v>26.7</c:v>
                </c:pt>
                <c:pt idx="180">
                  <c:v>26.7</c:v>
                </c:pt>
                <c:pt idx="181">
                  <c:v>26.7</c:v>
                </c:pt>
                <c:pt idx="182">
                  <c:v>26.7</c:v>
                </c:pt>
                <c:pt idx="183">
                  <c:v>26.7</c:v>
                </c:pt>
                <c:pt idx="184">
                  <c:v>26.7</c:v>
                </c:pt>
                <c:pt idx="185">
                  <c:v>26.7</c:v>
                </c:pt>
                <c:pt idx="186">
                  <c:v>26.7</c:v>
                </c:pt>
                <c:pt idx="187">
                  <c:v>26.7</c:v>
                </c:pt>
                <c:pt idx="188">
                  <c:v>26.7</c:v>
                </c:pt>
                <c:pt idx="189">
                  <c:v>26.7</c:v>
                </c:pt>
                <c:pt idx="190">
                  <c:v>26.7</c:v>
                </c:pt>
                <c:pt idx="191">
                  <c:v>26.7</c:v>
                </c:pt>
                <c:pt idx="192">
                  <c:v>26.7</c:v>
                </c:pt>
                <c:pt idx="193">
                  <c:v>26.7</c:v>
                </c:pt>
                <c:pt idx="194">
                  <c:v>26.7</c:v>
                </c:pt>
                <c:pt idx="195">
                  <c:v>26.7</c:v>
                </c:pt>
                <c:pt idx="196">
                  <c:v>26.7</c:v>
                </c:pt>
                <c:pt idx="197">
                  <c:v>26.8</c:v>
                </c:pt>
                <c:pt idx="198">
                  <c:v>26.7</c:v>
                </c:pt>
                <c:pt idx="199">
                  <c:v>26.7</c:v>
                </c:pt>
                <c:pt idx="200">
                  <c:v>26.8</c:v>
                </c:pt>
                <c:pt idx="201">
                  <c:v>26.8</c:v>
                </c:pt>
                <c:pt idx="202">
                  <c:v>26.8</c:v>
                </c:pt>
                <c:pt idx="203">
                  <c:v>26.8</c:v>
                </c:pt>
                <c:pt idx="204">
                  <c:v>26.7</c:v>
                </c:pt>
                <c:pt idx="205">
                  <c:v>26.7</c:v>
                </c:pt>
                <c:pt idx="206">
                  <c:v>26.7</c:v>
                </c:pt>
                <c:pt idx="207">
                  <c:v>26.7</c:v>
                </c:pt>
                <c:pt idx="208">
                  <c:v>26.8</c:v>
                </c:pt>
                <c:pt idx="209">
                  <c:v>26.7</c:v>
                </c:pt>
                <c:pt idx="210">
                  <c:v>26.7</c:v>
                </c:pt>
                <c:pt idx="211">
                  <c:v>26.7</c:v>
                </c:pt>
                <c:pt idx="212">
                  <c:v>26.7</c:v>
                </c:pt>
                <c:pt idx="213">
                  <c:v>26.7</c:v>
                </c:pt>
                <c:pt idx="214">
                  <c:v>26.7</c:v>
                </c:pt>
                <c:pt idx="215">
                  <c:v>26.7</c:v>
                </c:pt>
                <c:pt idx="216">
                  <c:v>26.7</c:v>
                </c:pt>
                <c:pt idx="217">
                  <c:v>26.7</c:v>
                </c:pt>
                <c:pt idx="218">
                  <c:v>26.7</c:v>
                </c:pt>
                <c:pt idx="219">
                  <c:v>26.7</c:v>
                </c:pt>
                <c:pt idx="220">
                  <c:v>26.7</c:v>
                </c:pt>
                <c:pt idx="221">
                  <c:v>26.7</c:v>
                </c:pt>
                <c:pt idx="222">
                  <c:v>26.7</c:v>
                </c:pt>
                <c:pt idx="223">
                  <c:v>26.7</c:v>
                </c:pt>
                <c:pt idx="224">
                  <c:v>26.7</c:v>
                </c:pt>
                <c:pt idx="225">
                  <c:v>26.8</c:v>
                </c:pt>
                <c:pt idx="226">
                  <c:v>26.7</c:v>
                </c:pt>
                <c:pt idx="227">
                  <c:v>26.7</c:v>
                </c:pt>
                <c:pt idx="228">
                  <c:v>26.7</c:v>
                </c:pt>
                <c:pt idx="229">
                  <c:v>26.7</c:v>
                </c:pt>
                <c:pt idx="230">
                  <c:v>26.7</c:v>
                </c:pt>
                <c:pt idx="231">
                  <c:v>26.7</c:v>
                </c:pt>
                <c:pt idx="232">
                  <c:v>26.7</c:v>
                </c:pt>
                <c:pt idx="233">
                  <c:v>26.7</c:v>
                </c:pt>
                <c:pt idx="234">
                  <c:v>26.7</c:v>
                </c:pt>
                <c:pt idx="235">
                  <c:v>26.7</c:v>
                </c:pt>
                <c:pt idx="236">
                  <c:v>26.7</c:v>
                </c:pt>
                <c:pt idx="237">
                  <c:v>26.7</c:v>
                </c:pt>
                <c:pt idx="238">
                  <c:v>26.7</c:v>
                </c:pt>
                <c:pt idx="239">
                  <c:v>26.7</c:v>
                </c:pt>
                <c:pt idx="240">
                  <c:v>26.7</c:v>
                </c:pt>
                <c:pt idx="241">
                  <c:v>26.7</c:v>
                </c:pt>
                <c:pt idx="242">
                  <c:v>26.7</c:v>
                </c:pt>
                <c:pt idx="243">
                  <c:v>26.7</c:v>
                </c:pt>
                <c:pt idx="244">
                  <c:v>26.7</c:v>
                </c:pt>
                <c:pt idx="245">
                  <c:v>26.7</c:v>
                </c:pt>
                <c:pt idx="246">
                  <c:v>26.7</c:v>
                </c:pt>
                <c:pt idx="247">
                  <c:v>26.7</c:v>
                </c:pt>
                <c:pt idx="248">
                  <c:v>26.7</c:v>
                </c:pt>
                <c:pt idx="249">
                  <c:v>26.7</c:v>
                </c:pt>
                <c:pt idx="250">
                  <c:v>26.7</c:v>
                </c:pt>
                <c:pt idx="251">
                  <c:v>26.7</c:v>
                </c:pt>
                <c:pt idx="252">
                  <c:v>26.7</c:v>
                </c:pt>
                <c:pt idx="253">
                  <c:v>26.7</c:v>
                </c:pt>
                <c:pt idx="254">
                  <c:v>26.7</c:v>
                </c:pt>
                <c:pt idx="255">
                  <c:v>26.7</c:v>
                </c:pt>
                <c:pt idx="256">
                  <c:v>26.7</c:v>
                </c:pt>
                <c:pt idx="257">
                  <c:v>26.7</c:v>
                </c:pt>
                <c:pt idx="258">
                  <c:v>26.7</c:v>
                </c:pt>
                <c:pt idx="259">
                  <c:v>26.7</c:v>
                </c:pt>
                <c:pt idx="260">
                  <c:v>26.8</c:v>
                </c:pt>
                <c:pt idx="261">
                  <c:v>26.7</c:v>
                </c:pt>
                <c:pt idx="262">
                  <c:v>26.7</c:v>
                </c:pt>
                <c:pt idx="263">
                  <c:v>26.8</c:v>
                </c:pt>
                <c:pt idx="264">
                  <c:v>26.7</c:v>
                </c:pt>
                <c:pt idx="265">
                  <c:v>26.7</c:v>
                </c:pt>
                <c:pt idx="266">
                  <c:v>26.7</c:v>
                </c:pt>
                <c:pt idx="267">
                  <c:v>26.7</c:v>
                </c:pt>
                <c:pt idx="268">
                  <c:v>26.8</c:v>
                </c:pt>
                <c:pt idx="269">
                  <c:v>26.8</c:v>
                </c:pt>
                <c:pt idx="270">
                  <c:v>26.8</c:v>
                </c:pt>
                <c:pt idx="271">
                  <c:v>26.8</c:v>
                </c:pt>
                <c:pt idx="272">
                  <c:v>26.8</c:v>
                </c:pt>
                <c:pt idx="273">
                  <c:v>26.7</c:v>
                </c:pt>
                <c:pt idx="274">
                  <c:v>26.8</c:v>
                </c:pt>
                <c:pt idx="275">
                  <c:v>26.8</c:v>
                </c:pt>
                <c:pt idx="276">
                  <c:v>26.9</c:v>
                </c:pt>
                <c:pt idx="277">
                  <c:v>26.9</c:v>
                </c:pt>
                <c:pt idx="278">
                  <c:v>26.9</c:v>
                </c:pt>
                <c:pt idx="279">
                  <c:v>26.9</c:v>
                </c:pt>
                <c:pt idx="280">
                  <c:v>26.9</c:v>
                </c:pt>
                <c:pt idx="281">
                  <c:v>26.8</c:v>
                </c:pt>
                <c:pt idx="282">
                  <c:v>26.9</c:v>
                </c:pt>
                <c:pt idx="283">
                  <c:v>26.9</c:v>
                </c:pt>
                <c:pt idx="284">
                  <c:v>26.9</c:v>
                </c:pt>
                <c:pt idx="285">
                  <c:v>26.9</c:v>
                </c:pt>
                <c:pt idx="286">
                  <c:v>26.9</c:v>
                </c:pt>
                <c:pt idx="287">
                  <c:v>27</c:v>
                </c:pt>
                <c:pt idx="288">
                  <c:v>27</c:v>
                </c:pt>
                <c:pt idx="289">
                  <c:v>26.9</c:v>
                </c:pt>
                <c:pt idx="290">
                  <c:v>26.9</c:v>
                </c:pt>
                <c:pt idx="291">
                  <c:v>26.9</c:v>
                </c:pt>
                <c:pt idx="292">
                  <c:v>27</c:v>
                </c:pt>
                <c:pt idx="293">
                  <c:v>27</c:v>
                </c:pt>
                <c:pt idx="294">
                  <c:v>27</c:v>
                </c:pt>
                <c:pt idx="295">
                  <c:v>27</c:v>
                </c:pt>
                <c:pt idx="296">
                  <c:v>27</c:v>
                </c:pt>
                <c:pt idx="297">
                  <c:v>27</c:v>
                </c:pt>
                <c:pt idx="298">
                  <c:v>27</c:v>
                </c:pt>
                <c:pt idx="299">
                  <c:v>27</c:v>
                </c:pt>
                <c:pt idx="300">
                  <c:v>27</c:v>
                </c:pt>
                <c:pt idx="301">
                  <c:v>27</c:v>
                </c:pt>
                <c:pt idx="302">
                  <c:v>27</c:v>
                </c:pt>
                <c:pt idx="303">
                  <c:v>27</c:v>
                </c:pt>
                <c:pt idx="304">
                  <c:v>27</c:v>
                </c:pt>
                <c:pt idx="305">
                  <c:v>27</c:v>
                </c:pt>
                <c:pt idx="306">
                  <c:v>27</c:v>
                </c:pt>
                <c:pt idx="307">
                  <c:v>27</c:v>
                </c:pt>
                <c:pt idx="308">
                  <c:v>27</c:v>
                </c:pt>
                <c:pt idx="309">
                  <c:v>27.1</c:v>
                </c:pt>
                <c:pt idx="310">
                  <c:v>27.1</c:v>
                </c:pt>
                <c:pt idx="311">
                  <c:v>27.2</c:v>
                </c:pt>
                <c:pt idx="312">
                  <c:v>27.2</c:v>
                </c:pt>
                <c:pt idx="313">
                  <c:v>27.2</c:v>
                </c:pt>
                <c:pt idx="314">
                  <c:v>27.2</c:v>
                </c:pt>
                <c:pt idx="315">
                  <c:v>27.2</c:v>
                </c:pt>
                <c:pt idx="316">
                  <c:v>27.2</c:v>
                </c:pt>
                <c:pt idx="317">
                  <c:v>27.2</c:v>
                </c:pt>
                <c:pt idx="318">
                  <c:v>27.3</c:v>
                </c:pt>
                <c:pt idx="319">
                  <c:v>27.3</c:v>
                </c:pt>
                <c:pt idx="320">
                  <c:v>27.3</c:v>
                </c:pt>
                <c:pt idx="321">
                  <c:v>27.2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27.4</c:v>
                </c:pt>
                <c:pt idx="326">
                  <c:v>27.2</c:v>
                </c:pt>
                <c:pt idx="327">
                  <c:v>27.3</c:v>
                </c:pt>
                <c:pt idx="328">
                  <c:v>27.2</c:v>
                </c:pt>
                <c:pt idx="329">
                  <c:v>27.4</c:v>
                </c:pt>
                <c:pt idx="330">
                  <c:v>27.3</c:v>
                </c:pt>
                <c:pt idx="331">
                  <c:v>27.4</c:v>
                </c:pt>
                <c:pt idx="332">
                  <c:v>27.4</c:v>
                </c:pt>
                <c:pt idx="333">
                  <c:v>27.4</c:v>
                </c:pt>
                <c:pt idx="334">
                  <c:v>27.4</c:v>
                </c:pt>
                <c:pt idx="335">
                  <c:v>27.4</c:v>
                </c:pt>
                <c:pt idx="336">
                  <c:v>27.4</c:v>
                </c:pt>
                <c:pt idx="337">
                  <c:v>27.4</c:v>
                </c:pt>
                <c:pt idx="338">
                  <c:v>27.4</c:v>
                </c:pt>
                <c:pt idx="339">
                  <c:v>27.4</c:v>
                </c:pt>
                <c:pt idx="340">
                  <c:v>27.4</c:v>
                </c:pt>
                <c:pt idx="341">
                  <c:v>27.4</c:v>
                </c:pt>
                <c:pt idx="342">
                  <c:v>27.5</c:v>
                </c:pt>
                <c:pt idx="343">
                  <c:v>27.5</c:v>
                </c:pt>
                <c:pt idx="344">
                  <c:v>27.4</c:v>
                </c:pt>
                <c:pt idx="345">
                  <c:v>27.5</c:v>
                </c:pt>
                <c:pt idx="346">
                  <c:v>27.5</c:v>
                </c:pt>
                <c:pt idx="347">
                  <c:v>27.5</c:v>
                </c:pt>
                <c:pt idx="348">
                  <c:v>27.5</c:v>
                </c:pt>
                <c:pt idx="349">
                  <c:v>27.5</c:v>
                </c:pt>
                <c:pt idx="350">
                  <c:v>27.4</c:v>
                </c:pt>
                <c:pt idx="351">
                  <c:v>27.4</c:v>
                </c:pt>
                <c:pt idx="352">
                  <c:v>27.4</c:v>
                </c:pt>
                <c:pt idx="353">
                  <c:v>27.4</c:v>
                </c:pt>
                <c:pt idx="354">
                  <c:v>27.4</c:v>
                </c:pt>
                <c:pt idx="355">
                  <c:v>27.5</c:v>
                </c:pt>
                <c:pt idx="356">
                  <c:v>27.5</c:v>
                </c:pt>
                <c:pt idx="357">
                  <c:v>27.5</c:v>
                </c:pt>
                <c:pt idx="358">
                  <c:v>27.5</c:v>
                </c:pt>
                <c:pt idx="359">
                  <c:v>27.5</c:v>
                </c:pt>
                <c:pt idx="360">
                  <c:v>27.4</c:v>
                </c:pt>
                <c:pt idx="361">
                  <c:v>27.4</c:v>
                </c:pt>
                <c:pt idx="362">
                  <c:v>27.4</c:v>
                </c:pt>
                <c:pt idx="363">
                  <c:v>27.4</c:v>
                </c:pt>
                <c:pt idx="364">
                  <c:v>27.5</c:v>
                </c:pt>
                <c:pt idx="365">
                  <c:v>27.4</c:v>
                </c:pt>
                <c:pt idx="366">
                  <c:v>27.5</c:v>
                </c:pt>
                <c:pt idx="367">
                  <c:v>27.4</c:v>
                </c:pt>
                <c:pt idx="368">
                  <c:v>27.4</c:v>
                </c:pt>
                <c:pt idx="369">
                  <c:v>27.4</c:v>
                </c:pt>
                <c:pt idx="370">
                  <c:v>27.4</c:v>
                </c:pt>
                <c:pt idx="371">
                  <c:v>27.4</c:v>
                </c:pt>
                <c:pt idx="372">
                  <c:v>27.4</c:v>
                </c:pt>
                <c:pt idx="373">
                  <c:v>27.4</c:v>
                </c:pt>
                <c:pt idx="374">
                  <c:v>27.4</c:v>
                </c:pt>
                <c:pt idx="375">
                  <c:v>27.4</c:v>
                </c:pt>
                <c:pt idx="376">
                  <c:v>27.3</c:v>
                </c:pt>
                <c:pt idx="377">
                  <c:v>27.4</c:v>
                </c:pt>
                <c:pt idx="378">
                  <c:v>27.4</c:v>
                </c:pt>
                <c:pt idx="379">
                  <c:v>27.4</c:v>
                </c:pt>
                <c:pt idx="380">
                  <c:v>27.4</c:v>
                </c:pt>
                <c:pt idx="381">
                  <c:v>27.4</c:v>
                </c:pt>
                <c:pt idx="382">
                  <c:v>27.4</c:v>
                </c:pt>
                <c:pt idx="383">
                  <c:v>27.4</c:v>
                </c:pt>
                <c:pt idx="384">
                  <c:v>27.4</c:v>
                </c:pt>
                <c:pt idx="385">
                  <c:v>27.4</c:v>
                </c:pt>
                <c:pt idx="386">
                  <c:v>27.4</c:v>
                </c:pt>
                <c:pt idx="387">
                  <c:v>27.4</c:v>
                </c:pt>
                <c:pt idx="388">
                  <c:v>27.4</c:v>
                </c:pt>
                <c:pt idx="389">
                  <c:v>27.4</c:v>
                </c:pt>
                <c:pt idx="390">
                  <c:v>27.4</c:v>
                </c:pt>
                <c:pt idx="391">
                  <c:v>27.4</c:v>
                </c:pt>
                <c:pt idx="392">
                  <c:v>27.4</c:v>
                </c:pt>
                <c:pt idx="393">
                  <c:v>27.4</c:v>
                </c:pt>
                <c:pt idx="394">
                  <c:v>27.4</c:v>
                </c:pt>
                <c:pt idx="395">
                  <c:v>27.4</c:v>
                </c:pt>
                <c:pt idx="396">
                  <c:v>27.4</c:v>
                </c:pt>
                <c:pt idx="397">
                  <c:v>27.4</c:v>
                </c:pt>
                <c:pt idx="398">
                  <c:v>27.4</c:v>
                </c:pt>
                <c:pt idx="399">
                  <c:v>27.4</c:v>
                </c:pt>
                <c:pt idx="400">
                  <c:v>27.5</c:v>
                </c:pt>
                <c:pt idx="401">
                  <c:v>27.4</c:v>
                </c:pt>
                <c:pt idx="402">
                  <c:v>27.4</c:v>
                </c:pt>
                <c:pt idx="403">
                  <c:v>27.4</c:v>
                </c:pt>
                <c:pt idx="404">
                  <c:v>27.4</c:v>
                </c:pt>
                <c:pt idx="405">
                  <c:v>27.3</c:v>
                </c:pt>
                <c:pt idx="406">
                  <c:v>27.4</c:v>
                </c:pt>
                <c:pt idx="407">
                  <c:v>27.3</c:v>
                </c:pt>
                <c:pt idx="408">
                  <c:v>27.3</c:v>
                </c:pt>
                <c:pt idx="409">
                  <c:v>27.3</c:v>
                </c:pt>
                <c:pt idx="410">
                  <c:v>27.3</c:v>
                </c:pt>
                <c:pt idx="411">
                  <c:v>27.3</c:v>
                </c:pt>
                <c:pt idx="412">
                  <c:v>27.2</c:v>
                </c:pt>
                <c:pt idx="413">
                  <c:v>27.2</c:v>
                </c:pt>
                <c:pt idx="414">
                  <c:v>27.2</c:v>
                </c:pt>
                <c:pt idx="415">
                  <c:v>27.2</c:v>
                </c:pt>
                <c:pt idx="416">
                  <c:v>27.3</c:v>
                </c:pt>
                <c:pt idx="417">
                  <c:v>27.3</c:v>
                </c:pt>
                <c:pt idx="418">
                  <c:v>27.3</c:v>
                </c:pt>
                <c:pt idx="419">
                  <c:v>27.2</c:v>
                </c:pt>
                <c:pt idx="420">
                  <c:v>27.2</c:v>
                </c:pt>
                <c:pt idx="421">
                  <c:v>27.2</c:v>
                </c:pt>
                <c:pt idx="422">
                  <c:v>27.2</c:v>
                </c:pt>
                <c:pt idx="423">
                  <c:v>27.2</c:v>
                </c:pt>
                <c:pt idx="424">
                  <c:v>27.2</c:v>
                </c:pt>
                <c:pt idx="425">
                  <c:v>27.2</c:v>
                </c:pt>
                <c:pt idx="426">
                  <c:v>27.1</c:v>
                </c:pt>
                <c:pt idx="427">
                  <c:v>27.1</c:v>
                </c:pt>
                <c:pt idx="428">
                  <c:v>27.1</c:v>
                </c:pt>
                <c:pt idx="429">
                  <c:v>27.1</c:v>
                </c:pt>
                <c:pt idx="430">
                  <c:v>27.1</c:v>
                </c:pt>
                <c:pt idx="431">
                  <c:v>27.1</c:v>
                </c:pt>
                <c:pt idx="432">
                  <c:v>27.1</c:v>
                </c:pt>
                <c:pt idx="433">
                  <c:v>27.1</c:v>
                </c:pt>
                <c:pt idx="434">
                  <c:v>27.1</c:v>
                </c:pt>
                <c:pt idx="435">
                  <c:v>27.1</c:v>
                </c:pt>
                <c:pt idx="436">
                  <c:v>27.1</c:v>
                </c:pt>
                <c:pt idx="437">
                  <c:v>27.1</c:v>
                </c:pt>
                <c:pt idx="438">
                  <c:v>27.1</c:v>
                </c:pt>
                <c:pt idx="439">
                  <c:v>27.1</c:v>
                </c:pt>
                <c:pt idx="440">
                  <c:v>27.1</c:v>
                </c:pt>
                <c:pt idx="441">
                  <c:v>27.1</c:v>
                </c:pt>
                <c:pt idx="442">
                  <c:v>27</c:v>
                </c:pt>
                <c:pt idx="443">
                  <c:v>27.1</c:v>
                </c:pt>
                <c:pt idx="444">
                  <c:v>27.1</c:v>
                </c:pt>
                <c:pt idx="445">
                  <c:v>27</c:v>
                </c:pt>
                <c:pt idx="446">
                  <c:v>27.1</c:v>
                </c:pt>
                <c:pt idx="447">
                  <c:v>27</c:v>
                </c:pt>
                <c:pt idx="448">
                  <c:v>27</c:v>
                </c:pt>
                <c:pt idx="449">
                  <c:v>27</c:v>
                </c:pt>
                <c:pt idx="450">
                  <c:v>27</c:v>
                </c:pt>
                <c:pt idx="451">
                  <c:v>27</c:v>
                </c:pt>
                <c:pt idx="452">
                  <c:v>27</c:v>
                </c:pt>
                <c:pt idx="453">
                  <c:v>27</c:v>
                </c:pt>
                <c:pt idx="454">
                  <c:v>27</c:v>
                </c:pt>
                <c:pt idx="455">
                  <c:v>27</c:v>
                </c:pt>
                <c:pt idx="456">
                  <c:v>27</c:v>
                </c:pt>
                <c:pt idx="457">
                  <c:v>27</c:v>
                </c:pt>
                <c:pt idx="458">
                  <c:v>27</c:v>
                </c:pt>
                <c:pt idx="459">
                  <c:v>27</c:v>
                </c:pt>
                <c:pt idx="460">
                  <c:v>27</c:v>
                </c:pt>
                <c:pt idx="461">
                  <c:v>27</c:v>
                </c:pt>
                <c:pt idx="462">
                  <c:v>27</c:v>
                </c:pt>
                <c:pt idx="463">
                  <c:v>27.1</c:v>
                </c:pt>
                <c:pt idx="464">
                  <c:v>27.1</c:v>
                </c:pt>
                <c:pt idx="465">
                  <c:v>27</c:v>
                </c:pt>
                <c:pt idx="466">
                  <c:v>27</c:v>
                </c:pt>
                <c:pt idx="467">
                  <c:v>27</c:v>
                </c:pt>
                <c:pt idx="468">
                  <c:v>27</c:v>
                </c:pt>
                <c:pt idx="469">
                  <c:v>27</c:v>
                </c:pt>
                <c:pt idx="470">
                  <c:v>27</c:v>
                </c:pt>
                <c:pt idx="471">
                  <c:v>27</c:v>
                </c:pt>
                <c:pt idx="472">
                  <c:v>27</c:v>
                </c:pt>
                <c:pt idx="473">
                  <c:v>27</c:v>
                </c:pt>
                <c:pt idx="474">
                  <c:v>27</c:v>
                </c:pt>
                <c:pt idx="475">
                  <c:v>27</c:v>
                </c:pt>
                <c:pt idx="476">
                  <c:v>27</c:v>
                </c:pt>
                <c:pt idx="477">
                  <c:v>27</c:v>
                </c:pt>
                <c:pt idx="478">
                  <c:v>27</c:v>
                </c:pt>
                <c:pt idx="479">
                  <c:v>27</c:v>
                </c:pt>
                <c:pt idx="480">
                  <c:v>27</c:v>
                </c:pt>
                <c:pt idx="481">
                  <c:v>27.1</c:v>
                </c:pt>
                <c:pt idx="482">
                  <c:v>27</c:v>
                </c:pt>
                <c:pt idx="483">
                  <c:v>27</c:v>
                </c:pt>
                <c:pt idx="484">
                  <c:v>27</c:v>
                </c:pt>
                <c:pt idx="485">
                  <c:v>27</c:v>
                </c:pt>
                <c:pt idx="486">
                  <c:v>27</c:v>
                </c:pt>
                <c:pt idx="487">
                  <c:v>27</c:v>
                </c:pt>
                <c:pt idx="488">
                  <c:v>27</c:v>
                </c:pt>
                <c:pt idx="489">
                  <c:v>27</c:v>
                </c:pt>
                <c:pt idx="490">
                  <c:v>27</c:v>
                </c:pt>
                <c:pt idx="491">
                  <c:v>27</c:v>
                </c:pt>
                <c:pt idx="492">
                  <c:v>27</c:v>
                </c:pt>
                <c:pt idx="493">
                  <c:v>27</c:v>
                </c:pt>
                <c:pt idx="494">
                  <c:v>27</c:v>
                </c:pt>
                <c:pt idx="495">
                  <c:v>27</c:v>
                </c:pt>
                <c:pt idx="496">
                  <c:v>27</c:v>
                </c:pt>
                <c:pt idx="497">
                  <c:v>27</c:v>
                </c:pt>
                <c:pt idx="498">
                  <c:v>27</c:v>
                </c:pt>
                <c:pt idx="499">
                  <c:v>27</c:v>
                </c:pt>
                <c:pt idx="500">
                  <c:v>26.9</c:v>
                </c:pt>
                <c:pt idx="501">
                  <c:v>27</c:v>
                </c:pt>
                <c:pt idx="502">
                  <c:v>27</c:v>
                </c:pt>
                <c:pt idx="503">
                  <c:v>27</c:v>
                </c:pt>
                <c:pt idx="504">
                  <c:v>26.9</c:v>
                </c:pt>
                <c:pt idx="505">
                  <c:v>27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27</c:v>
                </c:pt>
                <c:pt idx="517">
                  <c:v>27</c:v>
                </c:pt>
                <c:pt idx="518">
                  <c:v>27</c:v>
                </c:pt>
                <c:pt idx="519">
                  <c:v>27</c:v>
                </c:pt>
                <c:pt idx="520">
                  <c:v>27</c:v>
                </c:pt>
                <c:pt idx="521">
                  <c:v>26.9</c:v>
                </c:pt>
                <c:pt idx="522">
                  <c:v>26.9</c:v>
                </c:pt>
                <c:pt idx="523">
                  <c:v>27</c:v>
                </c:pt>
                <c:pt idx="524">
                  <c:v>27</c:v>
                </c:pt>
                <c:pt idx="525">
                  <c:v>27</c:v>
                </c:pt>
                <c:pt idx="526">
                  <c:v>27</c:v>
                </c:pt>
                <c:pt idx="527">
                  <c:v>27</c:v>
                </c:pt>
                <c:pt idx="528">
                  <c:v>27</c:v>
                </c:pt>
                <c:pt idx="529">
                  <c:v>27</c:v>
                </c:pt>
                <c:pt idx="530">
                  <c:v>27</c:v>
                </c:pt>
                <c:pt idx="531">
                  <c:v>27</c:v>
                </c:pt>
                <c:pt idx="532">
                  <c:v>26.9</c:v>
                </c:pt>
                <c:pt idx="533">
                  <c:v>26.9</c:v>
                </c:pt>
                <c:pt idx="534">
                  <c:v>26.9</c:v>
                </c:pt>
                <c:pt idx="535">
                  <c:v>26.9</c:v>
                </c:pt>
                <c:pt idx="536">
                  <c:v>26.9</c:v>
                </c:pt>
                <c:pt idx="537">
                  <c:v>26.9</c:v>
                </c:pt>
                <c:pt idx="538">
                  <c:v>26.9</c:v>
                </c:pt>
                <c:pt idx="539">
                  <c:v>26.9</c:v>
                </c:pt>
                <c:pt idx="540">
                  <c:v>26.9</c:v>
                </c:pt>
                <c:pt idx="541">
                  <c:v>26.9</c:v>
                </c:pt>
                <c:pt idx="542">
                  <c:v>26.9</c:v>
                </c:pt>
                <c:pt idx="543">
                  <c:v>26.9</c:v>
                </c:pt>
                <c:pt idx="544">
                  <c:v>26.9</c:v>
                </c:pt>
                <c:pt idx="545">
                  <c:v>26.9</c:v>
                </c:pt>
                <c:pt idx="546">
                  <c:v>26.9</c:v>
                </c:pt>
                <c:pt idx="547">
                  <c:v>26.9</c:v>
                </c:pt>
                <c:pt idx="548">
                  <c:v>26.9</c:v>
                </c:pt>
                <c:pt idx="549">
                  <c:v>26.9</c:v>
                </c:pt>
                <c:pt idx="550">
                  <c:v>26.9</c:v>
                </c:pt>
                <c:pt idx="551">
                  <c:v>26.9</c:v>
                </c:pt>
                <c:pt idx="552">
                  <c:v>26.9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26.9</c:v>
                </c:pt>
                <c:pt idx="559">
                  <c:v>26.9</c:v>
                </c:pt>
                <c:pt idx="560">
                  <c:v>26.9</c:v>
                </c:pt>
                <c:pt idx="561">
                  <c:v>26.9</c:v>
                </c:pt>
                <c:pt idx="562">
                  <c:v>26.9</c:v>
                </c:pt>
                <c:pt idx="563">
                  <c:v>27</c:v>
                </c:pt>
                <c:pt idx="564">
                  <c:v>26.9</c:v>
                </c:pt>
                <c:pt idx="565">
                  <c:v>27</c:v>
                </c:pt>
                <c:pt idx="566">
                  <c:v>27</c:v>
                </c:pt>
                <c:pt idx="567">
                  <c:v>26.9</c:v>
                </c:pt>
                <c:pt idx="568">
                  <c:v>26.9</c:v>
                </c:pt>
                <c:pt idx="569">
                  <c:v>26.9</c:v>
                </c:pt>
                <c:pt idx="570">
                  <c:v>26.9</c:v>
                </c:pt>
                <c:pt idx="571">
                  <c:v>26.9</c:v>
                </c:pt>
                <c:pt idx="572">
                  <c:v>26.9</c:v>
                </c:pt>
                <c:pt idx="573">
                  <c:v>26.9</c:v>
                </c:pt>
                <c:pt idx="574">
                  <c:v>27</c:v>
                </c:pt>
                <c:pt idx="575">
                  <c:v>27</c:v>
                </c:pt>
                <c:pt idx="576">
                  <c:v>27</c:v>
                </c:pt>
                <c:pt idx="577">
                  <c:v>27</c:v>
                </c:pt>
                <c:pt idx="578">
                  <c:v>27</c:v>
                </c:pt>
                <c:pt idx="579">
                  <c:v>26.9</c:v>
                </c:pt>
                <c:pt idx="580">
                  <c:v>27</c:v>
                </c:pt>
                <c:pt idx="581">
                  <c:v>27</c:v>
                </c:pt>
                <c:pt idx="582">
                  <c:v>27</c:v>
                </c:pt>
                <c:pt idx="583">
                  <c:v>27</c:v>
                </c:pt>
                <c:pt idx="584">
                  <c:v>27</c:v>
                </c:pt>
                <c:pt idx="585">
                  <c:v>27</c:v>
                </c:pt>
                <c:pt idx="586">
                  <c:v>27</c:v>
                </c:pt>
                <c:pt idx="587">
                  <c:v>27</c:v>
                </c:pt>
                <c:pt idx="588">
                  <c:v>27</c:v>
                </c:pt>
                <c:pt idx="589">
                  <c:v>27</c:v>
                </c:pt>
                <c:pt idx="590">
                  <c:v>27</c:v>
                </c:pt>
                <c:pt idx="591">
                  <c:v>27</c:v>
                </c:pt>
                <c:pt idx="592">
                  <c:v>27</c:v>
                </c:pt>
                <c:pt idx="593">
                  <c:v>27</c:v>
                </c:pt>
                <c:pt idx="594">
                  <c:v>27.1</c:v>
                </c:pt>
                <c:pt idx="595">
                  <c:v>27.1</c:v>
                </c:pt>
                <c:pt idx="596">
                  <c:v>27</c:v>
                </c:pt>
                <c:pt idx="597">
                  <c:v>27.1</c:v>
                </c:pt>
                <c:pt idx="598">
                  <c:v>27.1</c:v>
                </c:pt>
                <c:pt idx="599">
                  <c:v>27.2</c:v>
                </c:pt>
                <c:pt idx="600">
                  <c:v>27</c:v>
                </c:pt>
                <c:pt idx="601">
                  <c:v>27.1</c:v>
                </c:pt>
                <c:pt idx="602">
                  <c:v>27.1</c:v>
                </c:pt>
                <c:pt idx="603">
                  <c:v>27.2</c:v>
                </c:pt>
                <c:pt idx="604">
                  <c:v>27.2</c:v>
                </c:pt>
                <c:pt idx="605">
                  <c:v>27.1</c:v>
                </c:pt>
                <c:pt idx="606">
                  <c:v>27.2</c:v>
                </c:pt>
                <c:pt idx="607">
                  <c:v>27.2</c:v>
                </c:pt>
                <c:pt idx="608">
                  <c:v>27.2</c:v>
                </c:pt>
                <c:pt idx="609">
                  <c:v>27.2</c:v>
                </c:pt>
                <c:pt idx="610">
                  <c:v>27.2</c:v>
                </c:pt>
                <c:pt idx="611">
                  <c:v>27.2</c:v>
                </c:pt>
                <c:pt idx="612">
                  <c:v>27.2</c:v>
                </c:pt>
                <c:pt idx="613">
                  <c:v>27.2</c:v>
                </c:pt>
                <c:pt idx="614">
                  <c:v>27.2</c:v>
                </c:pt>
                <c:pt idx="615">
                  <c:v>27.2</c:v>
                </c:pt>
                <c:pt idx="616">
                  <c:v>27.2</c:v>
                </c:pt>
                <c:pt idx="617">
                  <c:v>27.2</c:v>
                </c:pt>
                <c:pt idx="618">
                  <c:v>27.2</c:v>
                </c:pt>
                <c:pt idx="619">
                  <c:v>27.2</c:v>
                </c:pt>
                <c:pt idx="620">
                  <c:v>27.2</c:v>
                </c:pt>
                <c:pt idx="621">
                  <c:v>27.2</c:v>
                </c:pt>
                <c:pt idx="622">
                  <c:v>27.3</c:v>
                </c:pt>
                <c:pt idx="623">
                  <c:v>27.4</c:v>
                </c:pt>
                <c:pt idx="624">
                  <c:v>27.3</c:v>
                </c:pt>
                <c:pt idx="625">
                  <c:v>27.4</c:v>
                </c:pt>
                <c:pt idx="626">
                  <c:v>27.4</c:v>
                </c:pt>
                <c:pt idx="627">
                  <c:v>27.4</c:v>
                </c:pt>
                <c:pt idx="628">
                  <c:v>27.4</c:v>
                </c:pt>
                <c:pt idx="629">
                  <c:v>27.4</c:v>
                </c:pt>
                <c:pt idx="630">
                  <c:v>27.4</c:v>
                </c:pt>
                <c:pt idx="631">
                  <c:v>27.4</c:v>
                </c:pt>
                <c:pt idx="632">
                  <c:v>27.4</c:v>
                </c:pt>
                <c:pt idx="633">
                  <c:v>27.4</c:v>
                </c:pt>
                <c:pt idx="634">
                  <c:v>27.4</c:v>
                </c:pt>
                <c:pt idx="635">
                  <c:v>27.5</c:v>
                </c:pt>
                <c:pt idx="636">
                  <c:v>27.5</c:v>
                </c:pt>
                <c:pt idx="637">
                  <c:v>27.5</c:v>
                </c:pt>
                <c:pt idx="638">
                  <c:v>27.5</c:v>
                </c:pt>
                <c:pt idx="639">
                  <c:v>27.5</c:v>
                </c:pt>
                <c:pt idx="640">
                  <c:v>27.5</c:v>
                </c:pt>
                <c:pt idx="641">
                  <c:v>27.5</c:v>
                </c:pt>
                <c:pt idx="642">
                  <c:v>27.5</c:v>
                </c:pt>
                <c:pt idx="643">
                  <c:v>27.6</c:v>
                </c:pt>
                <c:pt idx="644">
                  <c:v>27.5</c:v>
                </c:pt>
                <c:pt idx="645">
                  <c:v>27.7</c:v>
                </c:pt>
                <c:pt idx="646">
                  <c:v>27.6</c:v>
                </c:pt>
                <c:pt idx="647">
                  <c:v>27.7</c:v>
                </c:pt>
                <c:pt idx="648">
                  <c:v>27.7</c:v>
                </c:pt>
                <c:pt idx="649">
                  <c:v>27.7</c:v>
                </c:pt>
                <c:pt idx="650">
                  <c:v>27.7</c:v>
                </c:pt>
                <c:pt idx="651">
                  <c:v>27.7</c:v>
                </c:pt>
                <c:pt idx="652">
                  <c:v>27.8</c:v>
                </c:pt>
                <c:pt idx="653">
                  <c:v>27.8</c:v>
                </c:pt>
                <c:pt idx="654">
                  <c:v>27.8</c:v>
                </c:pt>
                <c:pt idx="655">
                  <c:v>27.8</c:v>
                </c:pt>
                <c:pt idx="656">
                  <c:v>27.8</c:v>
                </c:pt>
                <c:pt idx="657">
                  <c:v>27.8</c:v>
                </c:pt>
                <c:pt idx="658">
                  <c:v>27.8</c:v>
                </c:pt>
                <c:pt idx="659">
                  <c:v>27.8</c:v>
                </c:pt>
                <c:pt idx="660">
                  <c:v>27.9</c:v>
                </c:pt>
                <c:pt idx="661">
                  <c:v>27.8</c:v>
                </c:pt>
                <c:pt idx="662">
                  <c:v>27.8</c:v>
                </c:pt>
                <c:pt idx="663">
                  <c:v>27.9</c:v>
                </c:pt>
                <c:pt idx="664">
                  <c:v>27.8</c:v>
                </c:pt>
                <c:pt idx="665">
                  <c:v>27.9</c:v>
                </c:pt>
                <c:pt idx="666">
                  <c:v>28</c:v>
                </c:pt>
                <c:pt idx="667">
                  <c:v>28</c:v>
                </c:pt>
                <c:pt idx="668">
                  <c:v>28</c:v>
                </c:pt>
                <c:pt idx="669">
                  <c:v>28</c:v>
                </c:pt>
                <c:pt idx="670">
                  <c:v>28</c:v>
                </c:pt>
                <c:pt idx="671">
                  <c:v>28</c:v>
                </c:pt>
                <c:pt idx="672">
                  <c:v>28</c:v>
                </c:pt>
                <c:pt idx="673">
                  <c:v>28.1</c:v>
                </c:pt>
                <c:pt idx="674">
                  <c:v>28.1</c:v>
                </c:pt>
                <c:pt idx="675">
                  <c:v>28.1</c:v>
                </c:pt>
                <c:pt idx="676">
                  <c:v>28.2</c:v>
                </c:pt>
                <c:pt idx="677">
                  <c:v>28.2</c:v>
                </c:pt>
                <c:pt idx="678">
                  <c:v>28.2</c:v>
                </c:pt>
                <c:pt idx="679">
                  <c:v>28.2</c:v>
                </c:pt>
                <c:pt idx="680">
                  <c:v>28.2</c:v>
                </c:pt>
                <c:pt idx="681">
                  <c:v>28.3</c:v>
                </c:pt>
                <c:pt idx="682">
                  <c:v>28.3</c:v>
                </c:pt>
                <c:pt idx="683">
                  <c:v>28.2</c:v>
                </c:pt>
                <c:pt idx="684">
                  <c:v>28.3</c:v>
                </c:pt>
                <c:pt idx="685">
                  <c:v>28.3</c:v>
                </c:pt>
                <c:pt idx="686">
                  <c:v>28.4</c:v>
                </c:pt>
                <c:pt idx="687">
                  <c:v>28.4</c:v>
                </c:pt>
                <c:pt idx="688">
                  <c:v>28.5</c:v>
                </c:pt>
                <c:pt idx="689">
                  <c:v>28.4</c:v>
                </c:pt>
                <c:pt idx="690">
                  <c:v>28.5</c:v>
                </c:pt>
                <c:pt idx="691">
                  <c:v>28.4</c:v>
                </c:pt>
                <c:pt idx="692">
                  <c:v>28.5</c:v>
                </c:pt>
                <c:pt idx="693">
                  <c:v>28.5</c:v>
                </c:pt>
                <c:pt idx="694">
                  <c:v>28.5</c:v>
                </c:pt>
                <c:pt idx="695">
                  <c:v>28.5</c:v>
                </c:pt>
                <c:pt idx="696">
                  <c:v>28.5</c:v>
                </c:pt>
                <c:pt idx="697">
                  <c:v>28.6</c:v>
                </c:pt>
                <c:pt idx="698">
                  <c:v>28.6</c:v>
                </c:pt>
                <c:pt idx="699">
                  <c:v>28.6</c:v>
                </c:pt>
                <c:pt idx="700">
                  <c:v>28.6</c:v>
                </c:pt>
                <c:pt idx="701">
                  <c:v>28.6</c:v>
                </c:pt>
                <c:pt idx="702">
                  <c:v>28.7</c:v>
                </c:pt>
                <c:pt idx="703">
                  <c:v>28.7</c:v>
                </c:pt>
                <c:pt idx="704">
                  <c:v>28.7</c:v>
                </c:pt>
                <c:pt idx="705">
                  <c:v>28.7</c:v>
                </c:pt>
                <c:pt idx="706">
                  <c:v>28.7</c:v>
                </c:pt>
                <c:pt idx="707">
                  <c:v>28.8</c:v>
                </c:pt>
                <c:pt idx="708">
                  <c:v>28.9</c:v>
                </c:pt>
                <c:pt idx="709">
                  <c:v>28.9</c:v>
                </c:pt>
                <c:pt idx="710">
                  <c:v>28.9</c:v>
                </c:pt>
                <c:pt idx="711">
                  <c:v>29</c:v>
                </c:pt>
                <c:pt idx="712">
                  <c:v>28.9</c:v>
                </c:pt>
                <c:pt idx="713">
                  <c:v>29</c:v>
                </c:pt>
                <c:pt idx="714">
                  <c:v>28.9</c:v>
                </c:pt>
                <c:pt idx="715">
                  <c:v>29</c:v>
                </c:pt>
                <c:pt idx="716">
                  <c:v>29</c:v>
                </c:pt>
                <c:pt idx="717">
                  <c:v>29</c:v>
                </c:pt>
                <c:pt idx="718">
                  <c:v>29</c:v>
                </c:pt>
                <c:pt idx="719">
                  <c:v>29</c:v>
                </c:pt>
                <c:pt idx="720">
                  <c:v>29</c:v>
                </c:pt>
                <c:pt idx="721">
                  <c:v>29</c:v>
                </c:pt>
                <c:pt idx="722">
                  <c:v>29</c:v>
                </c:pt>
                <c:pt idx="723">
                  <c:v>29</c:v>
                </c:pt>
                <c:pt idx="724">
                  <c:v>29</c:v>
                </c:pt>
                <c:pt idx="725">
                  <c:v>29.1</c:v>
                </c:pt>
                <c:pt idx="726">
                  <c:v>29.1</c:v>
                </c:pt>
                <c:pt idx="727">
                  <c:v>29.1</c:v>
                </c:pt>
                <c:pt idx="728">
                  <c:v>29.1</c:v>
                </c:pt>
                <c:pt idx="729">
                  <c:v>29.2</c:v>
                </c:pt>
                <c:pt idx="730">
                  <c:v>29.2</c:v>
                </c:pt>
                <c:pt idx="731">
                  <c:v>29.2</c:v>
                </c:pt>
                <c:pt idx="732">
                  <c:v>29.2</c:v>
                </c:pt>
                <c:pt idx="733">
                  <c:v>29.2</c:v>
                </c:pt>
                <c:pt idx="734">
                  <c:v>29.2</c:v>
                </c:pt>
                <c:pt idx="735">
                  <c:v>29.2</c:v>
                </c:pt>
                <c:pt idx="736">
                  <c:v>29.2</c:v>
                </c:pt>
                <c:pt idx="737">
                  <c:v>29.2</c:v>
                </c:pt>
                <c:pt idx="738">
                  <c:v>29.3</c:v>
                </c:pt>
                <c:pt idx="739">
                  <c:v>29.3</c:v>
                </c:pt>
                <c:pt idx="740">
                  <c:v>29.3</c:v>
                </c:pt>
                <c:pt idx="741">
                  <c:v>29.3</c:v>
                </c:pt>
                <c:pt idx="742">
                  <c:v>29.3</c:v>
                </c:pt>
                <c:pt idx="743">
                  <c:v>29.4</c:v>
                </c:pt>
                <c:pt idx="744">
                  <c:v>29.4</c:v>
                </c:pt>
                <c:pt idx="745">
                  <c:v>29.4</c:v>
                </c:pt>
                <c:pt idx="746">
                  <c:v>29.4</c:v>
                </c:pt>
                <c:pt idx="747">
                  <c:v>29.4</c:v>
                </c:pt>
                <c:pt idx="748">
                  <c:v>29.5</c:v>
                </c:pt>
                <c:pt idx="749">
                  <c:v>29.4</c:v>
                </c:pt>
                <c:pt idx="750">
                  <c:v>29.4</c:v>
                </c:pt>
                <c:pt idx="751">
                  <c:v>29.4</c:v>
                </c:pt>
                <c:pt idx="752">
                  <c:v>29.4</c:v>
                </c:pt>
                <c:pt idx="753">
                  <c:v>29.5</c:v>
                </c:pt>
                <c:pt idx="754">
                  <c:v>29.5</c:v>
                </c:pt>
                <c:pt idx="755">
                  <c:v>29.5</c:v>
                </c:pt>
                <c:pt idx="756">
                  <c:v>29.5</c:v>
                </c:pt>
                <c:pt idx="757">
                  <c:v>29.5</c:v>
                </c:pt>
                <c:pt idx="758">
                  <c:v>29.6</c:v>
                </c:pt>
                <c:pt idx="759">
                  <c:v>29.5</c:v>
                </c:pt>
                <c:pt idx="760">
                  <c:v>29.6</c:v>
                </c:pt>
                <c:pt idx="761">
                  <c:v>29.6</c:v>
                </c:pt>
                <c:pt idx="762">
                  <c:v>29.6</c:v>
                </c:pt>
                <c:pt idx="763">
                  <c:v>29.6</c:v>
                </c:pt>
                <c:pt idx="764">
                  <c:v>29.6</c:v>
                </c:pt>
                <c:pt idx="765">
                  <c:v>29.7</c:v>
                </c:pt>
                <c:pt idx="766">
                  <c:v>29.8</c:v>
                </c:pt>
                <c:pt idx="767">
                  <c:v>29.8</c:v>
                </c:pt>
                <c:pt idx="768">
                  <c:v>29.8</c:v>
                </c:pt>
                <c:pt idx="769">
                  <c:v>29.8</c:v>
                </c:pt>
                <c:pt idx="770">
                  <c:v>29.8</c:v>
                </c:pt>
                <c:pt idx="771">
                  <c:v>29.8</c:v>
                </c:pt>
                <c:pt idx="772">
                  <c:v>29.8</c:v>
                </c:pt>
                <c:pt idx="773">
                  <c:v>29.9</c:v>
                </c:pt>
                <c:pt idx="774">
                  <c:v>29.8</c:v>
                </c:pt>
                <c:pt idx="775">
                  <c:v>29.9</c:v>
                </c:pt>
                <c:pt idx="776">
                  <c:v>30</c:v>
                </c:pt>
                <c:pt idx="777">
                  <c:v>30</c:v>
                </c:pt>
                <c:pt idx="778">
                  <c:v>30</c:v>
                </c:pt>
                <c:pt idx="779">
                  <c:v>30</c:v>
                </c:pt>
                <c:pt idx="780">
                  <c:v>30</c:v>
                </c:pt>
                <c:pt idx="781">
                  <c:v>30</c:v>
                </c:pt>
                <c:pt idx="782">
                  <c:v>30.1</c:v>
                </c:pt>
                <c:pt idx="783">
                  <c:v>30</c:v>
                </c:pt>
                <c:pt idx="784">
                  <c:v>30.1</c:v>
                </c:pt>
                <c:pt idx="785">
                  <c:v>30.1</c:v>
                </c:pt>
                <c:pt idx="786">
                  <c:v>30.1</c:v>
                </c:pt>
                <c:pt idx="787">
                  <c:v>30.1</c:v>
                </c:pt>
                <c:pt idx="788">
                  <c:v>30.2</c:v>
                </c:pt>
                <c:pt idx="789">
                  <c:v>30.3</c:v>
                </c:pt>
                <c:pt idx="790">
                  <c:v>30.1</c:v>
                </c:pt>
                <c:pt idx="791">
                  <c:v>30.2</c:v>
                </c:pt>
                <c:pt idx="792">
                  <c:v>30.2</c:v>
                </c:pt>
                <c:pt idx="793">
                  <c:v>30.3</c:v>
                </c:pt>
                <c:pt idx="794">
                  <c:v>30.3</c:v>
                </c:pt>
                <c:pt idx="795">
                  <c:v>30.3</c:v>
                </c:pt>
                <c:pt idx="796">
                  <c:v>30.3</c:v>
                </c:pt>
                <c:pt idx="797">
                  <c:v>30.3</c:v>
                </c:pt>
                <c:pt idx="798">
                  <c:v>30.4</c:v>
                </c:pt>
                <c:pt idx="799">
                  <c:v>30.5</c:v>
                </c:pt>
                <c:pt idx="800">
                  <c:v>30.5</c:v>
                </c:pt>
                <c:pt idx="801">
                  <c:v>30.5</c:v>
                </c:pt>
                <c:pt idx="802">
                  <c:v>30.5</c:v>
                </c:pt>
                <c:pt idx="803">
                  <c:v>30.5</c:v>
                </c:pt>
                <c:pt idx="804">
                  <c:v>30.5</c:v>
                </c:pt>
                <c:pt idx="805">
                  <c:v>30.6</c:v>
                </c:pt>
                <c:pt idx="806">
                  <c:v>30.6</c:v>
                </c:pt>
                <c:pt idx="807">
                  <c:v>30.6</c:v>
                </c:pt>
                <c:pt idx="808">
                  <c:v>30.6</c:v>
                </c:pt>
                <c:pt idx="809">
                  <c:v>30.6</c:v>
                </c:pt>
                <c:pt idx="810">
                  <c:v>30.7</c:v>
                </c:pt>
                <c:pt idx="811">
                  <c:v>30.7</c:v>
                </c:pt>
                <c:pt idx="812">
                  <c:v>30.8</c:v>
                </c:pt>
                <c:pt idx="813">
                  <c:v>30.8</c:v>
                </c:pt>
                <c:pt idx="814">
                  <c:v>30.8</c:v>
                </c:pt>
                <c:pt idx="815">
                  <c:v>30.8</c:v>
                </c:pt>
                <c:pt idx="816">
                  <c:v>30.8</c:v>
                </c:pt>
                <c:pt idx="817">
                  <c:v>30.9</c:v>
                </c:pt>
                <c:pt idx="818">
                  <c:v>30.9</c:v>
                </c:pt>
                <c:pt idx="819">
                  <c:v>30.9</c:v>
                </c:pt>
                <c:pt idx="820">
                  <c:v>31</c:v>
                </c:pt>
                <c:pt idx="821">
                  <c:v>31</c:v>
                </c:pt>
                <c:pt idx="822">
                  <c:v>31.1</c:v>
                </c:pt>
                <c:pt idx="823">
                  <c:v>31.1</c:v>
                </c:pt>
                <c:pt idx="824">
                  <c:v>31.1</c:v>
                </c:pt>
                <c:pt idx="825">
                  <c:v>31.1</c:v>
                </c:pt>
                <c:pt idx="826">
                  <c:v>31.1</c:v>
                </c:pt>
                <c:pt idx="827">
                  <c:v>31.1</c:v>
                </c:pt>
                <c:pt idx="828">
                  <c:v>31.2</c:v>
                </c:pt>
                <c:pt idx="829">
                  <c:v>31.3</c:v>
                </c:pt>
                <c:pt idx="830">
                  <c:v>31.3</c:v>
                </c:pt>
                <c:pt idx="831">
                  <c:v>31.2</c:v>
                </c:pt>
                <c:pt idx="832">
                  <c:v>31.2</c:v>
                </c:pt>
                <c:pt idx="833">
                  <c:v>31.3</c:v>
                </c:pt>
                <c:pt idx="834">
                  <c:v>31.3</c:v>
                </c:pt>
                <c:pt idx="835">
                  <c:v>31.4</c:v>
                </c:pt>
                <c:pt idx="836">
                  <c:v>31.4</c:v>
                </c:pt>
                <c:pt idx="837">
                  <c:v>31.4</c:v>
                </c:pt>
                <c:pt idx="838">
                  <c:v>31.4</c:v>
                </c:pt>
                <c:pt idx="839">
                  <c:v>31.4</c:v>
                </c:pt>
                <c:pt idx="840">
                  <c:v>31.4</c:v>
                </c:pt>
                <c:pt idx="841">
                  <c:v>31.5</c:v>
                </c:pt>
                <c:pt idx="842">
                  <c:v>31.6</c:v>
                </c:pt>
                <c:pt idx="843">
                  <c:v>31.6</c:v>
                </c:pt>
                <c:pt idx="844">
                  <c:v>31.6</c:v>
                </c:pt>
                <c:pt idx="845">
                  <c:v>31.6</c:v>
                </c:pt>
                <c:pt idx="846">
                  <c:v>31.6</c:v>
                </c:pt>
                <c:pt idx="847">
                  <c:v>31.6</c:v>
                </c:pt>
                <c:pt idx="848">
                  <c:v>31.7</c:v>
                </c:pt>
                <c:pt idx="849">
                  <c:v>31.8</c:v>
                </c:pt>
                <c:pt idx="850">
                  <c:v>31.7</c:v>
                </c:pt>
                <c:pt idx="851">
                  <c:v>31.8</c:v>
                </c:pt>
                <c:pt idx="852">
                  <c:v>31.8</c:v>
                </c:pt>
                <c:pt idx="853">
                  <c:v>31.8</c:v>
                </c:pt>
                <c:pt idx="854">
                  <c:v>31.8</c:v>
                </c:pt>
                <c:pt idx="855">
                  <c:v>31.8</c:v>
                </c:pt>
                <c:pt idx="856">
                  <c:v>31.9</c:v>
                </c:pt>
                <c:pt idx="857">
                  <c:v>31.9</c:v>
                </c:pt>
                <c:pt idx="858">
                  <c:v>31.9</c:v>
                </c:pt>
                <c:pt idx="859">
                  <c:v>31.9</c:v>
                </c:pt>
                <c:pt idx="860">
                  <c:v>31.9</c:v>
                </c:pt>
                <c:pt idx="861">
                  <c:v>32.1</c:v>
                </c:pt>
                <c:pt idx="862">
                  <c:v>32.1</c:v>
                </c:pt>
                <c:pt idx="863">
                  <c:v>32.1</c:v>
                </c:pt>
                <c:pt idx="864">
                  <c:v>32.1</c:v>
                </c:pt>
                <c:pt idx="865">
                  <c:v>32.200000000000003</c:v>
                </c:pt>
                <c:pt idx="866">
                  <c:v>32.299999999999997</c:v>
                </c:pt>
                <c:pt idx="867">
                  <c:v>32.299999999999997</c:v>
                </c:pt>
                <c:pt idx="868">
                  <c:v>32.299999999999997</c:v>
                </c:pt>
                <c:pt idx="869">
                  <c:v>32.299999999999997</c:v>
                </c:pt>
                <c:pt idx="870">
                  <c:v>32.299999999999997</c:v>
                </c:pt>
                <c:pt idx="871">
                  <c:v>32.299999999999997</c:v>
                </c:pt>
                <c:pt idx="872">
                  <c:v>32.299999999999997</c:v>
                </c:pt>
                <c:pt idx="873">
                  <c:v>32.4</c:v>
                </c:pt>
                <c:pt idx="874">
                  <c:v>32.4</c:v>
                </c:pt>
                <c:pt idx="875">
                  <c:v>32.4</c:v>
                </c:pt>
                <c:pt idx="876">
                  <c:v>32.4</c:v>
                </c:pt>
                <c:pt idx="877">
                  <c:v>32.4</c:v>
                </c:pt>
                <c:pt idx="878">
                  <c:v>32.4</c:v>
                </c:pt>
                <c:pt idx="879">
                  <c:v>32.4</c:v>
                </c:pt>
                <c:pt idx="880">
                  <c:v>32.5</c:v>
                </c:pt>
                <c:pt idx="881">
                  <c:v>32.6</c:v>
                </c:pt>
                <c:pt idx="882">
                  <c:v>32.6</c:v>
                </c:pt>
                <c:pt idx="883">
                  <c:v>32.6</c:v>
                </c:pt>
                <c:pt idx="884">
                  <c:v>32.6</c:v>
                </c:pt>
                <c:pt idx="885">
                  <c:v>32.700000000000003</c:v>
                </c:pt>
                <c:pt idx="886">
                  <c:v>32.700000000000003</c:v>
                </c:pt>
                <c:pt idx="887">
                  <c:v>32.700000000000003</c:v>
                </c:pt>
                <c:pt idx="888">
                  <c:v>32.700000000000003</c:v>
                </c:pt>
                <c:pt idx="889">
                  <c:v>32.700000000000003</c:v>
                </c:pt>
                <c:pt idx="890">
                  <c:v>32.799999999999997</c:v>
                </c:pt>
                <c:pt idx="891">
                  <c:v>32.9</c:v>
                </c:pt>
                <c:pt idx="892">
                  <c:v>32.9</c:v>
                </c:pt>
                <c:pt idx="893">
                  <c:v>32.9</c:v>
                </c:pt>
                <c:pt idx="894">
                  <c:v>32.9</c:v>
                </c:pt>
                <c:pt idx="895">
                  <c:v>33</c:v>
                </c:pt>
                <c:pt idx="896">
                  <c:v>33</c:v>
                </c:pt>
                <c:pt idx="897">
                  <c:v>33</c:v>
                </c:pt>
                <c:pt idx="898">
                  <c:v>33.1</c:v>
                </c:pt>
                <c:pt idx="899">
                  <c:v>33.1</c:v>
                </c:pt>
                <c:pt idx="900">
                  <c:v>33</c:v>
                </c:pt>
                <c:pt idx="901">
                  <c:v>33.1</c:v>
                </c:pt>
                <c:pt idx="902">
                  <c:v>33.200000000000003</c:v>
                </c:pt>
                <c:pt idx="903">
                  <c:v>33.200000000000003</c:v>
                </c:pt>
                <c:pt idx="904">
                  <c:v>33.299999999999997</c:v>
                </c:pt>
                <c:pt idx="905">
                  <c:v>33.200000000000003</c:v>
                </c:pt>
                <c:pt idx="906">
                  <c:v>33.4</c:v>
                </c:pt>
                <c:pt idx="907">
                  <c:v>33.4</c:v>
                </c:pt>
                <c:pt idx="908">
                  <c:v>33.4</c:v>
                </c:pt>
                <c:pt idx="909">
                  <c:v>33.4</c:v>
                </c:pt>
                <c:pt idx="910">
                  <c:v>33.4</c:v>
                </c:pt>
                <c:pt idx="911">
                  <c:v>33.4</c:v>
                </c:pt>
                <c:pt idx="912">
                  <c:v>33.5</c:v>
                </c:pt>
                <c:pt idx="913">
                  <c:v>33.5</c:v>
                </c:pt>
                <c:pt idx="914">
                  <c:v>33.5</c:v>
                </c:pt>
                <c:pt idx="915">
                  <c:v>33.6</c:v>
                </c:pt>
                <c:pt idx="916">
                  <c:v>33.6</c:v>
                </c:pt>
                <c:pt idx="917">
                  <c:v>33.6</c:v>
                </c:pt>
                <c:pt idx="918">
                  <c:v>33.700000000000003</c:v>
                </c:pt>
                <c:pt idx="919">
                  <c:v>33.700000000000003</c:v>
                </c:pt>
                <c:pt idx="920">
                  <c:v>33.700000000000003</c:v>
                </c:pt>
                <c:pt idx="921">
                  <c:v>33.700000000000003</c:v>
                </c:pt>
                <c:pt idx="922">
                  <c:v>33.700000000000003</c:v>
                </c:pt>
                <c:pt idx="923">
                  <c:v>33.799999999999997</c:v>
                </c:pt>
                <c:pt idx="924">
                  <c:v>33.9</c:v>
                </c:pt>
                <c:pt idx="925">
                  <c:v>33.700000000000003</c:v>
                </c:pt>
                <c:pt idx="926">
                  <c:v>33.799999999999997</c:v>
                </c:pt>
                <c:pt idx="927">
                  <c:v>33.9</c:v>
                </c:pt>
                <c:pt idx="928">
                  <c:v>33.9</c:v>
                </c:pt>
                <c:pt idx="929">
                  <c:v>33.9</c:v>
                </c:pt>
                <c:pt idx="930">
                  <c:v>33.9</c:v>
                </c:pt>
                <c:pt idx="931">
                  <c:v>34.1</c:v>
                </c:pt>
                <c:pt idx="932">
                  <c:v>34.1</c:v>
                </c:pt>
                <c:pt idx="933">
                  <c:v>34.1</c:v>
                </c:pt>
                <c:pt idx="934">
                  <c:v>34.1</c:v>
                </c:pt>
                <c:pt idx="935">
                  <c:v>34.1</c:v>
                </c:pt>
                <c:pt idx="936">
                  <c:v>34.1</c:v>
                </c:pt>
                <c:pt idx="937">
                  <c:v>34.1</c:v>
                </c:pt>
                <c:pt idx="938">
                  <c:v>34.200000000000003</c:v>
                </c:pt>
                <c:pt idx="939">
                  <c:v>34.200000000000003</c:v>
                </c:pt>
                <c:pt idx="940">
                  <c:v>34.200000000000003</c:v>
                </c:pt>
                <c:pt idx="941">
                  <c:v>34.200000000000003</c:v>
                </c:pt>
                <c:pt idx="942">
                  <c:v>34.299999999999997</c:v>
                </c:pt>
                <c:pt idx="943">
                  <c:v>34.4</c:v>
                </c:pt>
                <c:pt idx="944">
                  <c:v>34.5</c:v>
                </c:pt>
                <c:pt idx="945">
                  <c:v>34.5</c:v>
                </c:pt>
                <c:pt idx="946">
                  <c:v>34.5</c:v>
                </c:pt>
                <c:pt idx="947">
                  <c:v>34.5</c:v>
                </c:pt>
                <c:pt idx="948">
                  <c:v>34.5</c:v>
                </c:pt>
                <c:pt idx="949">
                  <c:v>34.5</c:v>
                </c:pt>
                <c:pt idx="950">
                  <c:v>34.5</c:v>
                </c:pt>
                <c:pt idx="951">
                  <c:v>34.700000000000003</c:v>
                </c:pt>
                <c:pt idx="952">
                  <c:v>34.700000000000003</c:v>
                </c:pt>
                <c:pt idx="953">
                  <c:v>34.700000000000003</c:v>
                </c:pt>
                <c:pt idx="954">
                  <c:v>34.9</c:v>
                </c:pt>
                <c:pt idx="955">
                  <c:v>34.799999999999997</c:v>
                </c:pt>
                <c:pt idx="956">
                  <c:v>34.9</c:v>
                </c:pt>
                <c:pt idx="957">
                  <c:v>34.9</c:v>
                </c:pt>
                <c:pt idx="958">
                  <c:v>34.9</c:v>
                </c:pt>
                <c:pt idx="959">
                  <c:v>34.9</c:v>
                </c:pt>
                <c:pt idx="960">
                  <c:v>34.9</c:v>
                </c:pt>
                <c:pt idx="961">
                  <c:v>35</c:v>
                </c:pt>
                <c:pt idx="962">
                  <c:v>35</c:v>
                </c:pt>
                <c:pt idx="963">
                  <c:v>35.1</c:v>
                </c:pt>
                <c:pt idx="964">
                  <c:v>35.1</c:v>
                </c:pt>
                <c:pt idx="965">
                  <c:v>35.200000000000003</c:v>
                </c:pt>
                <c:pt idx="966">
                  <c:v>35.200000000000003</c:v>
                </c:pt>
                <c:pt idx="967">
                  <c:v>35.200000000000003</c:v>
                </c:pt>
                <c:pt idx="968">
                  <c:v>35.200000000000003</c:v>
                </c:pt>
                <c:pt idx="969">
                  <c:v>35.299999999999997</c:v>
                </c:pt>
                <c:pt idx="970">
                  <c:v>35.299999999999997</c:v>
                </c:pt>
                <c:pt idx="971">
                  <c:v>35.4</c:v>
                </c:pt>
                <c:pt idx="972">
                  <c:v>35.4</c:v>
                </c:pt>
                <c:pt idx="973">
                  <c:v>35.5</c:v>
                </c:pt>
                <c:pt idx="974">
                  <c:v>35.5</c:v>
                </c:pt>
                <c:pt idx="975">
                  <c:v>35.5</c:v>
                </c:pt>
                <c:pt idx="976">
                  <c:v>35.5</c:v>
                </c:pt>
                <c:pt idx="977">
                  <c:v>35.5</c:v>
                </c:pt>
                <c:pt idx="978">
                  <c:v>35.5</c:v>
                </c:pt>
                <c:pt idx="979">
                  <c:v>35.6</c:v>
                </c:pt>
                <c:pt idx="980">
                  <c:v>35.5</c:v>
                </c:pt>
                <c:pt idx="981">
                  <c:v>35.700000000000003</c:v>
                </c:pt>
                <c:pt idx="982">
                  <c:v>35.700000000000003</c:v>
                </c:pt>
                <c:pt idx="983">
                  <c:v>35.799999999999997</c:v>
                </c:pt>
                <c:pt idx="984">
                  <c:v>35.799999999999997</c:v>
                </c:pt>
                <c:pt idx="985">
                  <c:v>35.799999999999997</c:v>
                </c:pt>
                <c:pt idx="986">
                  <c:v>35.9</c:v>
                </c:pt>
                <c:pt idx="987">
                  <c:v>35.9</c:v>
                </c:pt>
                <c:pt idx="988">
                  <c:v>36</c:v>
                </c:pt>
                <c:pt idx="989">
                  <c:v>35.9</c:v>
                </c:pt>
                <c:pt idx="990">
                  <c:v>36</c:v>
                </c:pt>
                <c:pt idx="991">
                  <c:v>36.200000000000003</c:v>
                </c:pt>
                <c:pt idx="992">
                  <c:v>36.200000000000003</c:v>
                </c:pt>
                <c:pt idx="993">
                  <c:v>36.1</c:v>
                </c:pt>
                <c:pt idx="994">
                  <c:v>36.200000000000003</c:v>
                </c:pt>
                <c:pt idx="995">
                  <c:v>36.200000000000003</c:v>
                </c:pt>
                <c:pt idx="996">
                  <c:v>36.299999999999997</c:v>
                </c:pt>
                <c:pt idx="997">
                  <c:v>36.299999999999997</c:v>
                </c:pt>
                <c:pt idx="998">
                  <c:v>36.299999999999997</c:v>
                </c:pt>
                <c:pt idx="999">
                  <c:v>36.299999999999997</c:v>
                </c:pt>
                <c:pt idx="1000">
                  <c:v>36.299999999999997</c:v>
                </c:pt>
                <c:pt idx="1001">
                  <c:v>36.4</c:v>
                </c:pt>
                <c:pt idx="1002">
                  <c:v>36.4</c:v>
                </c:pt>
                <c:pt idx="1003">
                  <c:v>36.5</c:v>
                </c:pt>
                <c:pt idx="1004">
                  <c:v>36.5</c:v>
                </c:pt>
                <c:pt idx="1005">
                  <c:v>36.5</c:v>
                </c:pt>
                <c:pt idx="1006">
                  <c:v>36.6</c:v>
                </c:pt>
                <c:pt idx="1007">
                  <c:v>36.6</c:v>
                </c:pt>
                <c:pt idx="1008">
                  <c:v>36.700000000000003</c:v>
                </c:pt>
                <c:pt idx="1009">
                  <c:v>36.700000000000003</c:v>
                </c:pt>
                <c:pt idx="1010">
                  <c:v>36.700000000000003</c:v>
                </c:pt>
                <c:pt idx="1011">
                  <c:v>36.799999999999997</c:v>
                </c:pt>
                <c:pt idx="1012">
                  <c:v>36.799999999999997</c:v>
                </c:pt>
                <c:pt idx="1013">
                  <c:v>36.799999999999997</c:v>
                </c:pt>
                <c:pt idx="1014">
                  <c:v>36.799999999999997</c:v>
                </c:pt>
                <c:pt idx="1015">
                  <c:v>36.799999999999997</c:v>
                </c:pt>
                <c:pt idx="1016">
                  <c:v>36.9</c:v>
                </c:pt>
                <c:pt idx="1017">
                  <c:v>36.9</c:v>
                </c:pt>
                <c:pt idx="1018">
                  <c:v>37</c:v>
                </c:pt>
                <c:pt idx="1019">
                  <c:v>37</c:v>
                </c:pt>
                <c:pt idx="1020">
                  <c:v>37.1</c:v>
                </c:pt>
                <c:pt idx="1021">
                  <c:v>37</c:v>
                </c:pt>
                <c:pt idx="1022">
                  <c:v>37.1</c:v>
                </c:pt>
                <c:pt idx="1023">
                  <c:v>37.1</c:v>
                </c:pt>
                <c:pt idx="1024">
                  <c:v>37.200000000000003</c:v>
                </c:pt>
                <c:pt idx="1025">
                  <c:v>37.200000000000003</c:v>
                </c:pt>
                <c:pt idx="1026">
                  <c:v>37.299999999999997</c:v>
                </c:pt>
                <c:pt idx="1027">
                  <c:v>37.299999999999997</c:v>
                </c:pt>
                <c:pt idx="1028">
                  <c:v>37.299999999999997</c:v>
                </c:pt>
                <c:pt idx="1029">
                  <c:v>37.299999999999997</c:v>
                </c:pt>
                <c:pt idx="1030">
                  <c:v>37.299999999999997</c:v>
                </c:pt>
                <c:pt idx="1031">
                  <c:v>37.299999999999997</c:v>
                </c:pt>
                <c:pt idx="1032">
                  <c:v>37.299999999999997</c:v>
                </c:pt>
                <c:pt idx="1033">
                  <c:v>37.4</c:v>
                </c:pt>
                <c:pt idx="1034">
                  <c:v>37.4</c:v>
                </c:pt>
                <c:pt idx="1035">
                  <c:v>37.4</c:v>
                </c:pt>
                <c:pt idx="1036">
                  <c:v>37.5</c:v>
                </c:pt>
                <c:pt idx="1037">
                  <c:v>37.6</c:v>
                </c:pt>
                <c:pt idx="1038">
                  <c:v>37.6</c:v>
                </c:pt>
                <c:pt idx="1039">
                  <c:v>37.6</c:v>
                </c:pt>
                <c:pt idx="1040">
                  <c:v>37.6</c:v>
                </c:pt>
                <c:pt idx="1041">
                  <c:v>37.700000000000003</c:v>
                </c:pt>
                <c:pt idx="1042">
                  <c:v>37.700000000000003</c:v>
                </c:pt>
                <c:pt idx="1043">
                  <c:v>37.700000000000003</c:v>
                </c:pt>
                <c:pt idx="1044">
                  <c:v>37.700000000000003</c:v>
                </c:pt>
                <c:pt idx="1045">
                  <c:v>37.799999999999997</c:v>
                </c:pt>
                <c:pt idx="1046">
                  <c:v>37.799999999999997</c:v>
                </c:pt>
                <c:pt idx="1047">
                  <c:v>37.799999999999997</c:v>
                </c:pt>
                <c:pt idx="1048">
                  <c:v>37.799999999999997</c:v>
                </c:pt>
                <c:pt idx="1049">
                  <c:v>37.799999999999997</c:v>
                </c:pt>
                <c:pt idx="1050">
                  <c:v>37.9</c:v>
                </c:pt>
                <c:pt idx="1051">
                  <c:v>37.799999999999997</c:v>
                </c:pt>
                <c:pt idx="1052">
                  <c:v>37.9</c:v>
                </c:pt>
                <c:pt idx="1053">
                  <c:v>38</c:v>
                </c:pt>
                <c:pt idx="1054">
                  <c:v>38</c:v>
                </c:pt>
                <c:pt idx="1055">
                  <c:v>38</c:v>
                </c:pt>
                <c:pt idx="1056">
                  <c:v>38.1</c:v>
                </c:pt>
                <c:pt idx="1057">
                  <c:v>38.1</c:v>
                </c:pt>
                <c:pt idx="1058">
                  <c:v>38.1</c:v>
                </c:pt>
                <c:pt idx="1059">
                  <c:v>38.1</c:v>
                </c:pt>
                <c:pt idx="1060">
                  <c:v>38.1</c:v>
                </c:pt>
                <c:pt idx="1061">
                  <c:v>38.1</c:v>
                </c:pt>
                <c:pt idx="1062">
                  <c:v>38.200000000000003</c:v>
                </c:pt>
                <c:pt idx="1063">
                  <c:v>38.200000000000003</c:v>
                </c:pt>
                <c:pt idx="1064">
                  <c:v>38.200000000000003</c:v>
                </c:pt>
                <c:pt idx="1065">
                  <c:v>38.4</c:v>
                </c:pt>
                <c:pt idx="1066">
                  <c:v>38.299999999999997</c:v>
                </c:pt>
                <c:pt idx="1067">
                  <c:v>38.4</c:v>
                </c:pt>
                <c:pt idx="1068">
                  <c:v>38.4</c:v>
                </c:pt>
                <c:pt idx="1069">
                  <c:v>38.5</c:v>
                </c:pt>
                <c:pt idx="1070">
                  <c:v>38.5</c:v>
                </c:pt>
                <c:pt idx="1071">
                  <c:v>38.5</c:v>
                </c:pt>
                <c:pt idx="1072">
                  <c:v>38.5</c:v>
                </c:pt>
                <c:pt idx="1073">
                  <c:v>38.5</c:v>
                </c:pt>
                <c:pt idx="1074">
                  <c:v>38.6</c:v>
                </c:pt>
                <c:pt idx="1075">
                  <c:v>38.6</c:v>
                </c:pt>
                <c:pt idx="1076">
                  <c:v>38.6</c:v>
                </c:pt>
                <c:pt idx="1077">
                  <c:v>38.700000000000003</c:v>
                </c:pt>
                <c:pt idx="1078">
                  <c:v>38.6</c:v>
                </c:pt>
                <c:pt idx="1079">
                  <c:v>38.700000000000003</c:v>
                </c:pt>
                <c:pt idx="1080">
                  <c:v>38.700000000000003</c:v>
                </c:pt>
                <c:pt idx="1081">
                  <c:v>38.799999999999997</c:v>
                </c:pt>
                <c:pt idx="1082">
                  <c:v>38.799999999999997</c:v>
                </c:pt>
                <c:pt idx="1083">
                  <c:v>38.799999999999997</c:v>
                </c:pt>
                <c:pt idx="1084">
                  <c:v>38.799999999999997</c:v>
                </c:pt>
                <c:pt idx="1085">
                  <c:v>38.9</c:v>
                </c:pt>
                <c:pt idx="1086">
                  <c:v>38.799999999999997</c:v>
                </c:pt>
                <c:pt idx="1087">
                  <c:v>39</c:v>
                </c:pt>
                <c:pt idx="1088">
                  <c:v>39</c:v>
                </c:pt>
                <c:pt idx="1089">
                  <c:v>39.1</c:v>
                </c:pt>
                <c:pt idx="1090">
                  <c:v>39</c:v>
                </c:pt>
                <c:pt idx="1091">
                  <c:v>39.1</c:v>
                </c:pt>
                <c:pt idx="1092">
                  <c:v>39.1</c:v>
                </c:pt>
                <c:pt idx="1093">
                  <c:v>39.1</c:v>
                </c:pt>
                <c:pt idx="1094">
                  <c:v>39.1</c:v>
                </c:pt>
                <c:pt idx="1095">
                  <c:v>39.200000000000003</c:v>
                </c:pt>
                <c:pt idx="1096">
                  <c:v>39.200000000000003</c:v>
                </c:pt>
                <c:pt idx="1097">
                  <c:v>39.299999999999997</c:v>
                </c:pt>
                <c:pt idx="1098">
                  <c:v>39.299999999999997</c:v>
                </c:pt>
                <c:pt idx="1099">
                  <c:v>39.299999999999997</c:v>
                </c:pt>
                <c:pt idx="1100">
                  <c:v>39.4</c:v>
                </c:pt>
                <c:pt idx="1101">
                  <c:v>39.4</c:v>
                </c:pt>
                <c:pt idx="1102">
                  <c:v>39.5</c:v>
                </c:pt>
                <c:pt idx="1103">
                  <c:v>39.5</c:v>
                </c:pt>
                <c:pt idx="1104">
                  <c:v>39.5</c:v>
                </c:pt>
                <c:pt idx="1105">
                  <c:v>39.5</c:v>
                </c:pt>
                <c:pt idx="1106">
                  <c:v>39.5</c:v>
                </c:pt>
                <c:pt idx="1107">
                  <c:v>39.6</c:v>
                </c:pt>
                <c:pt idx="1108">
                  <c:v>39.6</c:v>
                </c:pt>
                <c:pt idx="1109">
                  <c:v>39.700000000000003</c:v>
                </c:pt>
                <c:pt idx="1110">
                  <c:v>39.799999999999997</c:v>
                </c:pt>
                <c:pt idx="1111">
                  <c:v>39.799999999999997</c:v>
                </c:pt>
                <c:pt idx="1112">
                  <c:v>39.799999999999997</c:v>
                </c:pt>
                <c:pt idx="1113">
                  <c:v>39.9</c:v>
                </c:pt>
                <c:pt idx="1114">
                  <c:v>39.9</c:v>
                </c:pt>
                <c:pt idx="1115">
                  <c:v>39.9</c:v>
                </c:pt>
                <c:pt idx="1116">
                  <c:v>39.9</c:v>
                </c:pt>
                <c:pt idx="1117">
                  <c:v>40</c:v>
                </c:pt>
                <c:pt idx="1118">
                  <c:v>40</c:v>
                </c:pt>
                <c:pt idx="1119">
                  <c:v>40.1</c:v>
                </c:pt>
                <c:pt idx="1120">
                  <c:v>40.1</c:v>
                </c:pt>
                <c:pt idx="1121">
                  <c:v>40.1</c:v>
                </c:pt>
                <c:pt idx="1122">
                  <c:v>40.1</c:v>
                </c:pt>
                <c:pt idx="1123">
                  <c:v>40.1</c:v>
                </c:pt>
                <c:pt idx="1124">
                  <c:v>40.299999999999997</c:v>
                </c:pt>
                <c:pt idx="1125">
                  <c:v>40.299999999999997</c:v>
                </c:pt>
                <c:pt idx="1126">
                  <c:v>40.299999999999997</c:v>
                </c:pt>
                <c:pt idx="1127">
                  <c:v>40.299999999999997</c:v>
                </c:pt>
                <c:pt idx="1128">
                  <c:v>40.4</c:v>
                </c:pt>
                <c:pt idx="1129">
                  <c:v>40.4</c:v>
                </c:pt>
                <c:pt idx="1130">
                  <c:v>40.4</c:v>
                </c:pt>
                <c:pt idx="1131">
                  <c:v>40.4</c:v>
                </c:pt>
                <c:pt idx="1132">
                  <c:v>40.5</c:v>
                </c:pt>
                <c:pt idx="1133">
                  <c:v>40.6</c:v>
                </c:pt>
                <c:pt idx="1134">
                  <c:v>40.6</c:v>
                </c:pt>
                <c:pt idx="1135">
                  <c:v>40.6</c:v>
                </c:pt>
                <c:pt idx="1136">
                  <c:v>40.6</c:v>
                </c:pt>
                <c:pt idx="1137">
                  <c:v>40.700000000000003</c:v>
                </c:pt>
                <c:pt idx="1138">
                  <c:v>40.700000000000003</c:v>
                </c:pt>
                <c:pt idx="1139">
                  <c:v>40.700000000000003</c:v>
                </c:pt>
                <c:pt idx="1140">
                  <c:v>40.799999999999997</c:v>
                </c:pt>
                <c:pt idx="1141">
                  <c:v>40.799999999999997</c:v>
                </c:pt>
                <c:pt idx="1142">
                  <c:v>40.9</c:v>
                </c:pt>
                <c:pt idx="1143">
                  <c:v>40.9</c:v>
                </c:pt>
                <c:pt idx="1144">
                  <c:v>40.9</c:v>
                </c:pt>
                <c:pt idx="1145">
                  <c:v>41</c:v>
                </c:pt>
                <c:pt idx="1146">
                  <c:v>41.1</c:v>
                </c:pt>
                <c:pt idx="1147">
                  <c:v>41.1</c:v>
                </c:pt>
                <c:pt idx="1148">
                  <c:v>41.1</c:v>
                </c:pt>
                <c:pt idx="1149">
                  <c:v>41.2</c:v>
                </c:pt>
                <c:pt idx="1150">
                  <c:v>41.2</c:v>
                </c:pt>
                <c:pt idx="1151">
                  <c:v>41.2</c:v>
                </c:pt>
                <c:pt idx="1152">
                  <c:v>41.3</c:v>
                </c:pt>
                <c:pt idx="1153">
                  <c:v>41.4</c:v>
                </c:pt>
                <c:pt idx="1154">
                  <c:v>41.4</c:v>
                </c:pt>
                <c:pt idx="1155">
                  <c:v>41.4</c:v>
                </c:pt>
                <c:pt idx="1156">
                  <c:v>41.4</c:v>
                </c:pt>
                <c:pt idx="1157">
                  <c:v>41.6</c:v>
                </c:pt>
                <c:pt idx="1158">
                  <c:v>41.6</c:v>
                </c:pt>
                <c:pt idx="1159">
                  <c:v>41.7</c:v>
                </c:pt>
                <c:pt idx="1160">
                  <c:v>41.7</c:v>
                </c:pt>
                <c:pt idx="1161">
                  <c:v>41.7</c:v>
                </c:pt>
                <c:pt idx="1162">
                  <c:v>41.7</c:v>
                </c:pt>
                <c:pt idx="1163">
                  <c:v>41.8</c:v>
                </c:pt>
                <c:pt idx="1164">
                  <c:v>41.9</c:v>
                </c:pt>
                <c:pt idx="1165">
                  <c:v>41.9</c:v>
                </c:pt>
                <c:pt idx="1166">
                  <c:v>42</c:v>
                </c:pt>
                <c:pt idx="1167">
                  <c:v>42.1</c:v>
                </c:pt>
                <c:pt idx="1168">
                  <c:v>42.1</c:v>
                </c:pt>
                <c:pt idx="1169">
                  <c:v>42.1</c:v>
                </c:pt>
                <c:pt idx="1170">
                  <c:v>42.2</c:v>
                </c:pt>
                <c:pt idx="1171">
                  <c:v>42.2</c:v>
                </c:pt>
                <c:pt idx="1172">
                  <c:v>42.3</c:v>
                </c:pt>
                <c:pt idx="1173">
                  <c:v>42.4</c:v>
                </c:pt>
                <c:pt idx="1174">
                  <c:v>42.4</c:v>
                </c:pt>
                <c:pt idx="1175">
                  <c:v>42.5</c:v>
                </c:pt>
                <c:pt idx="1176">
                  <c:v>42.5</c:v>
                </c:pt>
                <c:pt idx="1177">
                  <c:v>42.6</c:v>
                </c:pt>
                <c:pt idx="1178">
                  <c:v>42.6</c:v>
                </c:pt>
                <c:pt idx="1179">
                  <c:v>42.7</c:v>
                </c:pt>
                <c:pt idx="1180">
                  <c:v>42.7</c:v>
                </c:pt>
                <c:pt idx="1181">
                  <c:v>42.8</c:v>
                </c:pt>
                <c:pt idx="1182">
                  <c:v>42.9</c:v>
                </c:pt>
                <c:pt idx="1183">
                  <c:v>43</c:v>
                </c:pt>
                <c:pt idx="1184">
                  <c:v>43.1</c:v>
                </c:pt>
                <c:pt idx="1185">
                  <c:v>43.1</c:v>
                </c:pt>
                <c:pt idx="1186">
                  <c:v>43.1</c:v>
                </c:pt>
                <c:pt idx="1187">
                  <c:v>43.2</c:v>
                </c:pt>
                <c:pt idx="1188">
                  <c:v>43.3</c:v>
                </c:pt>
                <c:pt idx="1189">
                  <c:v>43.3</c:v>
                </c:pt>
                <c:pt idx="1190">
                  <c:v>43.3</c:v>
                </c:pt>
                <c:pt idx="1191">
                  <c:v>43.5</c:v>
                </c:pt>
                <c:pt idx="1192">
                  <c:v>43.5</c:v>
                </c:pt>
                <c:pt idx="1193">
                  <c:v>43.6</c:v>
                </c:pt>
                <c:pt idx="1194">
                  <c:v>43.6</c:v>
                </c:pt>
                <c:pt idx="1195">
                  <c:v>43.7</c:v>
                </c:pt>
                <c:pt idx="1196">
                  <c:v>43.8</c:v>
                </c:pt>
                <c:pt idx="1197">
                  <c:v>43.8</c:v>
                </c:pt>
                <c:pt idx="1198">
                  <c:v>43.9</c:v>
                </c:pt>
                <c:pt idx="1199">
                  <c:v>43.9</c:v>
                </c:pt>
                <c:pt idx="1200">
                  <c:v>43.9</c:v>
                </c:pt>
                <c:pt idx="1201">
                  <c:v>43.8</c:v>
                </c:pt>
                <c:pt idx="1202">
                  <c:v>43.9</c:v>
                </c:pt>
                <c:pt idx="1203">
                  <c:v>43.9</c:v>
                </c:pt>
                <c:pt idx="1204">
                  <c:v>43.9</c:v>
                </c:pt>
                <c:pt idx="1205">
                  <c:v>43.9</c:v>
                </c:pt>
                <c:pt idx="1206">
                  <c:v>43.9</c:v>
                </c:pt>
                <c:pt idx="1207">
                  <c:v>43.9</c:v>
                </c:pt>
                <c:pt idx="1208">
                  <c:v>43.9</c:v>
                </c:pt>
                <c:pt idx="1209">
                  <c:v>43.9</c:v>
                </c:pt>
                <c:pt idx="1210">
                  <c:v>43.9</c:v>
                </c:pt>
                <c:pt idx="1211">
                  <c:v>43.9</c:v>
                </c:pt>
                <c:pt idx="1212">
                  <c:v>43.9</c:v>
                </c:pt>
                <c:pt idx="1213">
                  <c:v>43.9</c:v>
                </c:pt>
                <c:pt idx="1214">
                  <c:v>43.9</c:v>
                </c:pt>
                <c:pt idx="1215">
                  <c:v>43.9</c:v>
                </c:pt>
                <c:pt idx="1216">
                  <c:v>43.9</c:v>
                </c:pt>
                <c:pt idx="1217">
                  <c:v>43.9</c:v>
                </c:pt>
                <c:pt idx="1218">
                  <c:v>43.9</c:v>
                </c:pt>
                <c:pt idx="1219">
                  <c:v>43.9</c:v>
                </c:pt>
                <c:pt idx="1220">
                  <c:v>43.9</c:v>
                </c:pt>
                <c:pt idx="1221">
                  <c:v>43.9</c:v>
                </c:pt>
                <c:pt idx="1222">
                  <c:v>43.9</c:v>
                </c:pt>
                <c:pt idx="1223">
                  <c:v>43.9</c:v>
                </c:pt>
                <c:pt idx="1224">
                  <c:v>43.9</c:v>
                </c:pt>
                <c:pt idx="1225">
                  <c:v>43.9</c:v>
                </c:pt>
                <c:pt idx="1226">
                  <c:v>43.9</c:v>
                </c:pt>
                <c:pt idx="1227">
                  <c:v>43.8</c:v>
                </c:pt>
                <c:pt idx="1228">
                  <c:v>43.8</c:v>
                </c:pt>
                <c:pt idx="1229">
                  <c:v>43.9</c:v>
                </c:pt>
                <c:pt idx="1230">
                  <c:v>43.9</c:v>
                </c:pt>
                <c:pt idx="1231">
                  <c:v>43.9</c:v>
                </c:pt>
                <c:pt idx="1232">
                  <c:v>43.9</c:v>
                </c:pt>
                <c:pt idx="1233">
                  <c:v>44</c:v>
                </c:pt>
                <c:pt idx="1234">
                  <c:v>43.9</c:v>
                </c:pt>
                <c:pt idx="1235">
                  <c:v>43.8</c:v>
                </c:pt>
                <c:pt idx="1236">
                  <c:v>43.8</c:v>
                </c:pt>
                <c:pt idx="1237">
                  <c:v>43.9</c:v>
                </c:pt>
                <c:pt idx="1238">
                  <c:v>43.8</c:v>
                </c:pt>
                <c:pt idx="1239">
                  <c:v>43.8</c:v>
                </c:pt>
                <c:pt idx="1240">
                  <c:v>43.8</c:v>
                </c:pt>
                <c:pt idx="1241">
                  <c:v>43.8</c:v>
                </c:pt>
                <c:pt idx="1242">
                  <c:v>43.9</c:v>
                </c:pt>
                <c:pt idx="1243">
                  <c:v>43.8</c:v>
                </c:pt>
                <c:pt idx="1244">
                  <c:v>43.9</c:v>
                </c:pt>
                <c:pt idx="1245">
                  <c:v>43.8</c:v>
                </c:pt>
                <c:pt idx="1246">
                  <c:v>43.9</c:v>
                </c:pt>
                <c:pt idx="1247">
                  <c:v>43.9</c:v>
                </c:pt>
                <c:pt idx="1248">
                  <c:v>43.9</c:v>
                </c:pt>
                <c:pt idx="1249">
                  <c:v>43.8</c:v>
                </c:pt>
                <c:pt idx="1250">
                  <c:v>43.9</c:v>
                </c:pt>
                <c:pt idx="1251">
                  <c:v>43.9</c:v>
                </c:pt>
                <c:pt idx="1252">
                  <c:v>43.9</c:v>
                </c:pt>
                <c:pt idx="1253">
                  <c:v>43.9</c:v>
                </c:pt>
                <c:pt idx="1254">
                  <c:v>43.9</c:v>
                </c:pt>
                <c:pt idx="1255">
                  <c:v>43.9</c:v>
                </c:pt>
                <c:pt idx="1256">
                  <c:v>43.9</c:v>
                </c:pt>
                <c:pt idx="1257">
                  <c:v>43.9</c:v>
                </c:pt>
                <c:pt idx="1258">
                  <c:v>43.9</c:v>
                </c:pt>
                <c:pt idx="1259">
                  <c:v>43.9</c:v>
                </c:pt>
                <c:pt idx="1260">
                  <c:v>43.9</c:v>
                </c:pt>
                <c:pt idx="1261">
                  <c:v>43.9</c:v>
                </c:pt>
                <c:pt idx="1262">
                  <c:v>43.9</c:v>
                </c:pt>
                <c:pt idx="1263">
                  <c:v>43.9</c:v>
                </c:pt>
                <c:pt idx="1264">
                  <c:v>43.9</c:v>
                </c:pt>
                <c:pt idx="1265">
                  <c:v>43.9</c:v>
                </c:pt>
                <c:pt idx="1266">
                  <c:v>43.9</c:v>
                </c:pt>
                <c:pt idx="1267">
                  <c:v>43.9</c:v>
                </c:pt>
                <c:pt idx="1268">
                  <c:v>43.9</c:v>
                </c:pt>
                <c:pt idx="1269">
                  <c:v>43.9</c:v>
                </c:pt>
                <c:pt idx="1270">
                  <c:v>43.9</c:v>
                </c:pt>
                <c:pt idx="1271">
                  <c:v>43.9</c:v>
                </c:pt>
                <c:pt idx="1272">
                  <c:v>43.9</c:v>
                </c:pt>
                <c:pt idx="1273">
                  <c:v>43.9</c:v>
                </c:pt>
                <c:pt idx="1274">
                  <c:v>43.9</c:v>
                </c:pt>
                <c:pt idx="1275">
                  <c:v>43.9</c:v>
                </c:pt>
                <c:pt idx="1276">
                  <c:v>43.9</c:v>
                </c:pt>
                <c:pt idx="1277">
                  <c:v>43.9</c:v>
                </c:pt>
                <c:pt idx="1278">
                  <c:v>43.9</c:v>
                </c:pt>
                <c:pt idx="1279">
                  <c:v>43.9</c:v>
                </c:pt>
                <c:pt idx="1280">
                  <c:v>43.9</c:v>
                </c:pt>
                <c:pt idx="1281">
                  <c:v>43.9</c:v>
                </c:pt>
                <c:pt idx="1282">
                  <c:v>43.9</c:v>
                </c:pt>
                <c:pt idx="1283">
                  <c:v>43.9</c:v>
                </c:pt>
                <c:pt idx="1284">
                  <c:v>43.9</c:v>
                </c:pt>
                <c:pt idx="1285">
                  <c:v>43.9</c:v>
                </c:pt>
                <c:pt idx="1286">
                  <c:v>43.9</c:v>
                </c:pt>
                <c:pt idx="1287">
                  <c:v>43.9</c:v>
                </c:pt>
                <c:pt idx="1288">
                  <c:v>43.9</c:v>
                </c:pt>
                <c:pt idx="1289">
                  <c:v>43.9</c:v>
                </c:pt>
                <c:pt idx="1290">
                  <c:v>43.9</c:v>
                </c:pt>
                <c:pt idx="1291">
                  <c:v>43.9</c:v>
                </c:pt>
                <c:pt idx="1292">
                  <c:v>43.9</c:v>
                </c:pt>
                <c:pt idx="1293">
                  <c:v>43.9</c:v>
                </c:pt>
                <c:pt idx="1294">
                  <c:v>43.9</c:v>
                </c:pt>
                <c:pt idx="1295">
                  <c:v>43.9</c:v>
                </c:pt>
                <c:pt idx="1296">
                  <c:v>43.9</c:v>
                </c:pt>
                <c:pt idx="1297">
                  <c:v>43.9</c:v>
                </c:pt>
                <c:pt idx="1298">
                  <c:v>43.9</c:v>
                </c:pt>
                <c:pt idx="1299">
                  <c:v>43.9</c:v>
                </c:pt>
                <c:pt idx="1300">
                  <c:v>43.9</c:v>
                </c:pt>
                <c:pt idx="1301">
                  <c:v>43.9</c:v>
                </c:pt>
                <c:pt idx="1302">
                  <c:v>43.9</c:v>
                </c:pt>
                <c:pt idx="1303">
                  <c:v>43.9</c:v>
                </c:pt>
                <c:pt idx="1304">
                  <c:v>43.9</c:v>
                </c:pt>
                <c:pt idx="1305">
                  <c:v>43.9</c:v>
                </c:pt>
                <c:pt idx="1306">
                  <c:v>43.9</c:v>
                </c:pt>
                <c:pt idx="1307">
                  <c:v>44</c:v>
                </c:pt>
                <c:pt idx="1308">
                  <c:v>44</c:v>
                </c:pt>
                <c:pt idx="1309">
                  <c:v>43.9</c:v>
                </c:pt>
                <c:pt idx="1310">
                  <c:v>43.9</c:v>
                </c:pt>
                <c:pt idx="1311">
                  <c:v>43.9</c:v>
                </c:pt>
                <c:pt idx="1312">
                  <c:v>44.1</c:v>
                </c:pt>
                <c:pt idx="1313">
                  <c:v>44</c:v>
                </c:pt>
                <c:pt idx="1314">
                  <c:v>44</c:v>
                </c:pt>
                <c:pt idx="1315">
                  <c:v>43.9</c:v>
                </c:pt>
                <c:pt idx="1316">
                  <c:v>43.9</c:v>
                </c:pt>
                <c:pt idx="1317">
                  <c:v>44</c:v>
                </c:pt>
                <c:pt idx="1318">
                  <c:v>44</c:v>
                </c:pt>
                <c:pt idx="1319">
                  <c:v>44</c:v>
                </c:pt>
                <c:pt idx="1320">
                  <c:v>44</c:v>
                </c:pt>
                <c:pt idx="1321">
                  <c:v>44</c:v>
                </c:pt>
                <c:pt idx="1322">
                  <c:v>44</c:v>
                </c:pt>
                <c:pt idx="1323">
                  <c:v>44</c:v>
                </c:pt>
                <c:pt idx="1324">
                  <c:v>44</c:v>
                </c:pt>
                <c:pt idx="1325">
                  <c:v>44</c:v>
                </c:pt>
                <c:pt idx="1326">
                  <c:v>44.1</c:v>
                </c:pt>
                <c:pt idx="1327">
                  <c:v>44.1</c:v>
                </c:pt>
                <c:pt idx="1328">
                  <c:v>44.1</c:v>
                </c:pt>
                <c:pt idx="1329">
                  <c:v>44.1</c:v>
                </c:pt>
                <c:pt idx="1330">
                  <c:v>44.1</c:v>
                </c:pt>
                <c:pt idx="1331">
                  <c:v>44.1</c:v>
                </c:pt>
                <c:pt idx="1332">
                  <c:v>44.1</c:v>
                </c:pt>
                <c:pt idx="1333">
                  <c:v>44.1</c:v>
                </c:pt>
                <c:pt idx="1334">
                  <c:v>44.1</c:v>
                </c:pt>
                <c:pt idx="1335">
                  <c:v>44.1</c:v>
                </c:pt>
                <c:pt idx="1336">
                  <c:v>44.2</c:v>
                </c:pt>
                <c:pt idx="1337">
                  <c:v>44.1</c:v>
                </c:pt>
                <c:pt idx="1338">
                  <c:v>44.1</c:v>
                </c:pt>
                <c:pt idx="1339">
                  <c:v>44.2</c:v>
                </c:pt>
                <c:pt idx="1340">
                  <c:v>44.2</c:v>
                </c:pt>
                <c:pt idx="1341">
                  <c:v>44.2</c:v>
                </c:pt>
                <c:pt idx="1342">
                  <c:v>44.2</c:v>
                </c:pt>
                <c:pt idx="1343">
                  <c:v>44.1</c:v>
                </c:pt>
                <c:pt idx="1344">
                  <c:v>44.2</c:v>
                </c:pt>
                <c:pt idx="1345">
                  <c:v>44.1</c:v>
                </c:pt>
                <c:pt idx="1346">
                  <c:v>44.2</c:v>
                </c:pt>
                <c:pt idx="1347">
                  <c:v>44.2</c:v>
                </c:pt>
                <c:pt idx="1348">
                  <c:v>44.2</c:v>
                </c:pt>
                <c:pt idx="1349">
                  <c:v>44.2</c:v>
                </c:pt>
                <c:pt idx="1350">
                  <c:v>44.2</c:v>
                </c:pt>
                <c:pt idx="1351">
                  <c:v>44.2</c:v>
                </c:pt>
                <c:pt idx="1352">
                  <c:v>44.2</c:v>
                </c:pt>
                <c:pt idx="1353">
                  <c:v>44.2</c:v>
                </c:pt>
                <c:pt idx="1354">
                  <c:v>44.2</c:v>
                </c:pt>
                <c:pt idx="1355">
                  <c:v>44.2</c:v>
                </c:pt>
                <c:pt idx="1356">
                  <c:v>44.2</c:v>
                </c:pt>
                <c:pt idx="1357">
                  <c:v>44.2</c:v>
                </c:pt>
                <c:pt idx="1358">
                  <c:v>44.2</c:v>
                </c:pt>
                <c:pt idx="1359">
                  <c:v>44.3</c:v>
                </c:pt>
                <c:pt idx="1360">
                  <c:v>44.3</c:v>
                </c:pt>
                <c:pt idx="1361">
                  <c:v>44.3</c:v>
                </c:pt>
                <c:pt idx="1362">
                  <c:v>44.3</c:v>
                </c:pt>
                <c:pt idx="1363">
                  <c:v>44.3</c:v>
                </c:pt>
                <c:pt idx="1364">
                  <c:v>44.3</c:v>
                </c:pt>
                <c:pt idx="1365">
                  <c:v>44.2</c:v>
                </c:pt>
                <c:pt idx="1366">
                  <c:v>44.3</c:v>
                </c:pt>
                <c:pt idx="1367">
                  <c:v>44.3</c:v>
                </c:pt>
                <c:pt idx="1368">
                  <c:v>44.3</c:v>
                </c:pt>
                <c:pt idx="1369">
                  <c:v>44.3</c:v>
                </c:pt>
                <c:pt idx="1370">
                  <c:v>44.4</c:v>
                </c:pt>
                <c:pt idx="1371">
                  <c:v>44.4</c:v>
                </c:pt>
                <c:pt idx="1372">
                  <c:v>44.4</c:v>
                </c:pt>
                <c:pt idx="1373">
                  <c:v>44.4</c:v>
                </c:pt>
                <c:pt idx="1374">
                  <c:v>44.4</c:v>
                </c:pt>
                <c:pt idx="1375">
                  <c:v>44.4</c:v>
                </c:pt>
                <c:pt idx="1376">
                  <c:v>44.4</c:v>
                </c:pt>
                <c:pt idx="1377">
                  <c:v>44.4</c:v>
                </c:pt>
                <c:pt idx="1378">
                  <c:v>44.4</c:v>
                </c:pt>
                <c:pt idx="1379">
                  <c:v>44.4</c:v>
                </c:pt>
                <c:pt idx="1380">
                  <c:v>44.5</c:v>
                </c:pt>
                <c:pt idx="1381">
                  <c:v>44.5</c:v>
                </c:pt>
                <c:pt idx="1382">
                  <c:v>44.5</c:v>
                </c:pt>
                <c:pt idx="1383">
                  <c:v>44.5</c:v>
                </c:pt>
                <c:pt idx="1384">
                  <c:v>44.5</c:v>
                </c:pt>
                <c:pt idx="1385">
                  <c:v>44.5</c:v>
                </c:pt>
                <c:pt idx="1386">
                  <c:v>44.5</c:v>
                </c:pt>
                <c:pt idx="1387">
                  <c:v>44.5</c:v>
                </c:pt>
                <c:pt idx="1388">
                  <c:v>44.5</c:v>
                </c:pt>
                <c:pt idx="1389">
                  <c:v>44.6</c:v>
                </c:pt>
                <c:pt idx="1390">
                  <c:v>44.5</c:v>
                </c:pt>
                <c:pt idx="1391">
                  <c:v>44.6</c:v>
                </c:pt>
                <c:pt idx="1392">
                  <c:v>44.5</c:v>
                </c:pt>
                <c:pt idx="1393">
                  <c:v>44.5</c:v>
                </c:pt>
                <c:pt idx="1394">
                  <c:v>44.6</c:v>
                </c:pt>
                <c:pt idx="1395">
                  <c:v>44.6</c:v>
                </c:pt>
                <c:pt idx="1396">
                  <c:v>44.6</c:v>
                </c:pt>
                <c:pt idx="1397">
                  <c:v>44.6</c:v>
                </c:pt>
                <c:pt idx="1398">
                  <c:v>44.6</c:v>
                </c:pt>
                <c:pt idx="1399">
                  <c:v>44.7</c:v>
                </c:pt>
                <c:pt idx="1400">
                  <c:v>44.7</c:v>
                </c:pt>
                <c:pt idx="1401">
                  <c:v>44.7</c:v>
                </c:pt>
                <c:pt idx="1402">
                  <c:v>44.7</c:v>
                </c:pt>
                <c:pt idx="1403">
                  <c:v>44.7</c:v>
                </c:pt>
                <c:pt idx="1404">
                  <c:v>44.7</c:v>
                </c:pt>
                <c:pt idx="1405">
                  <c:v>44.8</c:v>
                </c:pt>
                <c:pt idx="1406">
                  <c:v>44.8</c:v>
                </c:pt>
                <c:pt idx="1407">
                  <c:v>44.8</c:v>
                </c:pt>
                <c:pt idx="1408">
                  <c:v>44.8</c:v>
                </c:pt>
                <c:pt idx="1409">
                  <c:v>44.8</c:v>
                </c:pt>
                <c:pt idx="1410">
                  <c:v>44.8</c:v>
                </c:pt>
                <c:pt idx="1411">
                  <c:v>44.8</c:v>
                </c:pt>
                <c:pt idx="1412">
                  <c:v>44.9</c:v>
                </c:pt>
                <c:pt idx="1413">
                  <c:v>44.9</c:v>
                </c:pt>
                <c:pt idx="1414">
                  <c:v>44.8</c:v>
                </c:pt>
                <c:pt idx="1415">
                  <c:v>44.9</c:v>
                </c:pt>
                <c:pt idx="1416">
                  <c:v>44.9</c:v>
                </c:pt>
                <c:pt idx="1417">
                  <c:v>44.9</c:v>
                </c:pt>
                <c:pt idx="1418">
                  <c:v>44.9</c:v>
                </c:pt>
                <c:pt idx="1419">
                  <c:v>44.9</c:v>
                </c:pt>
                <c:pt idx="1420">
                  <c:v>45</c:v>
                </c:pt>
                <c:pt idx="1421">
                  <c:v>45</c:v>
                </c:pt>
                <c:pt idx="1422">
                  <c:v>45</c:v>
                </c:pt>
                <c:pt idx="1423">
                  <c:v>45</c:v>
                </c:pt>
                <c:pt idx="1424">
                  <c:v>45</c:v>
                </c:pt>
                <c:pt idx="1425">
                  <c:v>45</c:v>
                </c:pt>
                <c:pt idx="1426">
                  <c:v>45.1</c:v>
                </c:pt>
                <c:pt idx="1427">
                  <c:v>45.1</c:v>
                </c:pt>
                <c:pt idx="1428">
                  <c:v>45.1</c:v>
                </c:pt>
                <c:pt idx="1429">
                  <c:v>45.2</c:v>
                </c:pt>
                <c:pt idx="1430">
                  <c:v>45.2</c:v>
                </c:pt>
                <c:pt idx="1431">
                  <c:v>45.1</c:v>
                </c:pt>
                <c:pt idx="1432">
                  <c:v>45.2</c:v>
                </c:pt>
                <c:pt idx="1433">
                  <c:v>45.2</c:v>
                </c:pt>
                <c:pt idx="1434">
                  <c:v>45.2</c:v>
                </c:pt>
                <c:pt idx="1435">
                  <c:v>45.3</c:v>
                </c:pt>
                <c:pt idx="1436">
                  <c:v>45.3</c:v>
                </c:pt>
                <c:pt idx="1437">
                  <c:v>45.3</c:v>
                </c:pt>
                <c:pt idx="1438">
                  <c:v>45.3</c:v>
                </c:pt>
                <c:pt idx="1439">
                  <c:v>45.3</c:v>
                </c:pt>
                <c:pt idx="1440">
                  <c:v>45.3</c:v>
                </c:pt>
                <c:pt idx="1441">
                  <c:v>45.3</c:v>
                </c:pt>
                <c:pt idx="1442">
                  <c:v>45.3</c:v>
                </c:pt>
                <c:pt idx="1443">
                  <c:v>45.4</c:v>
                </c:pt>
                <c:pt idx="1444">
                  <c:v>45.5</c:v>
                </c:pt>
                <c:pt idx="1445">
                  <c:v>45.5</c:v>
                </c:pt>
                <c:pt idx="1446">
                  <c:v>45.5</c:v>
                </c:pt>
                <c:pt idx="1447">
                  <c:v>45.6</c:v>
                </c:pt>
                <c:pt idx="1448">
                  <c:v>45.5</c:v>
                </c:pt>
                <c:pt idx="1449">
                  <c:v>45.6</c:v>
                </c:pt>
                <c:pt idx="1450">
                  <c:v>45.6</c:v>
                </c:pt>
                <c:pt idx="1451">
                  <c:v>45.6</c:v>
                </c:pt>
                <c:pt idx="1452">
                  <c:v>45.6</c:v>
                </c:pt>
                <c:pt idx="1453">
                  <c:v>45.6</c:v>
                </c:pt>
                <c:pt idx="1454">
                  <c:v>45.6</c:v>
                </c:pt>
                <c:pt idx="1455">
                  <c:v>45.6</c:v>
                </c:pt>
                <c:pt idx="1456">
                  <c:v>45.6</c:v>
                </c:pt>
                <c:pt idx="1457">
                  <c:v>45.6</c:v>
                </c:pt>
                <c:pt idx="1458">
                  <c:v>45.8</c:v>
                </c:pt>
                <c:pt idx="1459">
                  <c:v>45.8</c:v>
                </c:pt>
                <c:pt idx="1460">
                  <c:v>45.8</c:v>
                </c:pt>
                <c:pt idx="1461">
                  <c:v>45.8</c:v>
                </c:pt>
                <c:pt idx="1462">
                  <c:v>45.8</c:v>
                </c:pt>
                <c:pt idx="1463">
                  <c:v>45.8</c:v>
                </c:pt>
                <c:pt idx="1464">
                  <c:v>45.9</c:v>
                </c:pt>
                <c:pt idx="1465">
                  <c:v>46</c:v>
                </c:pt>
                <c:pt idx="1466">
                  <c:v>45.9</c:v>
                </c:pt>
                <c:pt idx="1467">
                  <c:v>45.9</c:v>
                </c:pt>
                <c:pt idx="1468">
                  <c:v>46</c:v>
                </c:pt>
                <c:pt idx="1469">
                  <c:v>46</c:v>
                </c:pt>
                <c:pt idx="1470">
                  <c:v>46</c:v>
                </c:pt>
                <c:pt idx="1471">
                  <c:v>46</c:v>
                </c:pt>
                <c:pt idx="1472">
                  <c:v>46.1</c:v>
                </c:pt>
                <c:pt idx="1473">
                  <c:v>46.1</c:v>
                </c:pt>
                <c:pt idx="1474">
                  <c:v>46.1</c:v>
                </c:pt>
                <c:pt idx="1475">
                  <c:v>46.2</c:v>
                </c:pt>
                <c:pt idx="1476">
                  <c:v>46.3</c:v>
                </c:pt>
                <c:pt idx="1477">
                  <c:v>46.2</c:v>
                </c:pt>
                <c:pt idx="1478">
                  <c:v>46.2</c:v>
                </c:pt>
                <c:pt idx="1479">
                  <c:v>46.3</c:v>
                </c:pt>
                <c:pt idx="1480">
                  <c:v>46.3</c:v>
                </c:pt>
                <c:pt idx="1481">
                  <c:v>46.3</c:v>
                </c:pt>
                <c:pt idx="1482">
                  <c:v>46.4</c:v>
                </c:pt>
                <c:pt idx="1483">
                  <c:v>46.4</c:v>
                </c:pt>
                <c:pt idx="1484">
                  <c:v>46.4</c:v>
                </c:pt>
                <c:pt idx="1485">
                  <c:v>46.5</c:v>
                </c:pt>
                <c:pt idx="1486">
                  <c:v>46.5</c:v>
                </c:pt>
                <c:pt idx="1487">
                  <c:v>46.6</c:v>
                </c:pt>
                <c:pt idx="1488">
                  <c:v>46.6</c:v>
                </c:pt>
                <c:pt idx="1489">
                  <c:v>46.7</c:v>
                </c:pt>
                <c:pt idx="1490">
                  <c:v>46.7</c:v>
                </c:pt>
                <c:pt idx="1491">
                  <c:v>46.7</c:v>
                </c:pt>
                <c:pt idx="1492">
                  <c:v>46.7</c:v>
                </c:pt>
                <c:pt idx="1493">
                  <c:v>46.7</c:v>
                </c:pt>
                <c:pt idx="1494">
                  <c:v>46.7</c:v>
                </c:pt>
                <c:pt idx="1495">
                  <c:v>46.7</c:v>
                </c:pt>
                <c:pt idx="1496">
                  <c:v>46.8</c:v>
                </c:pt>
                <c:pt idx="1497">
                  <c:v>46.9</c:v>
                </c:pt>
                <c:pt idx="1498">
                  <c:v>46.9</c:v>
                </c:pt>
                <c:pt idx="1499">
                  <c:v>46.9</c:v>
                </c:pt>
                <c:pt idx="1500">
                  <c:v>46.9</c:v>
                </c:pt>
                <c:pt idx="1501">
                  <c:v>47</c:v>
                </c:pt>
                <c:pt idx="1502">
                  <c:v>47</c:v>
                </c:pt>
                <c:pt idx="1503">
                  <c:v>47</c:v>
                </c:pt>
                <c:pt idx="1504">
                  <c:v>47.1</c:v>
                </c:pt>
                <c:pt idx="1505">
                  <c:v>47.1</c:v>
                </c:pt>
                <c:pt idx="1506">
                  <c:v>47.1</c:v>
                </c:pt>
                <c:pt idx="1507">
                  <c:v>47.2</c:v>
                </c:pt>
                <c:pt idx="1508">
                  <c:v>47.1</c:v>
                </c:pt>
                <c:pt idx="1509">
                  <c:v>47.2</c:v>
                </c:pt>
                <c:pt idx="1510">
                  <c:v>47.3</c:v>
                </c:pt>
                <c:pt idx="1511">
                  <c:v>47.3</c:v>
                </c:pt>
                <c:pt idx="1512">
                  <c:v>47.4</c:v>
                </c:pt>
                <c:pt idx="1513">
                  <c:v>47.4</c:v>
                </c:pt>
                <c:pt idx="1514">
                  <c:v>47.4</c:v>
                </c:pt>
                <c:pt idx="1515">
                  <c:v>47.4</c:v>
                </c:pt>
                <c:pt idx="1516">
                  <c:v>47.5</c:v>
                </c:pt>
                <c:pt idx="1517">
                  <c:v>47.6</c:v>
                </c:pt>
                <c:pt idx="1518">
                  <c:v>47.6</c:v>
                </c:pt>
                <c:pt idx="1519">
                  <c:v>47.6</c:v>
                </c:pt>
                <c:pt idx="1520">
                  <c:v>47.6</c:v>
                </c:pt>
                <c:pt idx="1521">
                  <c:v>47.7</c:v>
                </c:pt>
                <c:pt idx="1522">
                  <c:v>47.7</c:v>
                </c:pt>
                <c:pt idx="1523">
                  <c:v>47.8</c:v>
                </c:pt>
                <c:pt idx="1524">
                  <c:v>47.8</c:v>
                </c:pt>
                <c:pt idx="1525">
                  <c:v>47.9</c:v>
                </c:pt>
                <c:pt idx="1526">
                  <c:v>47.9</c:v>
                </c:pt>
                <c:pt idx="1527">
                  <c:v>47.9</c:v>
                </c:pt>
                <c:pt idx="1528">
                  <c:v>48</c:v>
                </c:pt>
                <c:pt idx="1529">
                  <c:v>48</c:v>
                </c:pt>
                <c:pt idx="1530">
                  <c:v>48.1</c:v>
                </c:pt>
                <c:pt idx="1531">
                  <c:v>48.1</c:v>
                </c:pt>
                <c:pt idx="1532">
                  <c:v>48.1</c:v>
                </c:pt>
                <c:pt idx="1533">
                  <c:v>48.2</c:v>
                </c:pt>
                <c:pt idx="1534">
                  <c:v>48.2</c:v>
                </c:pt>
                <c:pt idx="1535">
                  <c:v>48.2</c:v>
                </c:pt>
                <c:pt idx="1536">
                  <c:v>48.2</c:v>
                </c:pt>
                <c:pt idx="1537">
                  <c:v>48.3</c:v>
                </c:pt>
                <c:pt idx="1538">
                  <c:v>48.3</c:v>
                </c:pt>
                <c:pt idx="1539">
                  <c:v>48.4</c:v>
                </c:pt>
                <c:pt idx="1540">
                  <c:v>48.5</c:v>
                </c:pt>
                <c:pt idx="1541">
                  <c:v>48.5</c:v>
                </c:pt>
                <c:pt idx="1542">
                  <c:v>48.5</c:v>
                </c:pt>
                <c:pt idx="1543">
                  <c:v>48.5</c:v>
                </c:pt>
                <c:pt idx="1544">
                  <c:v>48.5</c:v>
                </c:pt>
                <c:pt idx="1545">
                  <c:v>48.6</c:v>
                </c:pt>
                <c:pt idx="1546">
                  <c:v>48.7</c:v>
                </c:pt>
                <c:pt idx="1547">
                  <c:v>48.7</c:v>
                </c:pt>
                <c:pt idx="1548">
                  <c:v>48.8</c:v>
                </c:pt>
                <c:pt idx="1549">
                  <c:v>48.8</c:v>
                </c:pt>
                <c:pt idx="1550">
                  <c:v>48.8</c:v>
                </c:pt>
                <c:pt idx="1551">
                  <c:v>48.8</c:v>
                </c:pt>
                <c:pt idx="1552">
                  <c:v>48.9</c:v>
                </c:pt>
                <c:pt idx="1553">
                  <c:v>49</c:v>
                </c:pt>
                <c:pt idx="1554">
                  <c:v>49</c:v>
                </c:pt>
                <c:pt idx="1555">
                  <c:v>49</c:v>
                </c:pt>
                <c:pt idx="1556">
                  <c:v>49</c:v>
                </c:pt>
                <c:pt idx="1557">
                  <c:v>49.1</c:v>
                </c:pt>
                <c:pt idx="1558">
                  <c:v>49.2</c:v>
                </c:pt>
                <c:pt idx="1559">
                  <c:v>49.2</c:v>
                </c:pt>
                <c:pt idx="1560">
                  <c:v>49.2</c:v>
                </c:pt>
                <c:pt idx="1561">
                  <c:v>49.3</c:v>
                </c:pt>
                <c:pt idx="1562">
                  <c:v>49.3</c:v>
                </c:pt>
                <c:pt idx="1563">
                  <c:v>49.3</c:v>
                </c:pt>
                <c:pt idx="1564">
                  <c:v>49.4</c:v>
                </c:pt>
                <c:pt idx="1565">
                  <c:v>49.4</c:v>
                </c:pt>
                <c:pt idx="1566">
                  <c:v>49.5</c:v>
                </c:pt>
                <c:pt idx="1567">
                  <c:v>49.5</c:v>
                </c:pt>
                <c:pt idx="1568">
                  <c:v>49.6</c:v>
                </c:pt>
                <c:pt idx="1569">
                  <c:v>49.6</c:v>
                </c:pt>
                <c:pt idx="1570">
                  <c:v>49.7</c:v>
                </c:pt>
                <c:pt idx="1571">
                  <c:v>49.7</c:v>
                </c:pt>
                <c:pt idx="1572">
                  <c:v>49.8</c:v>
                </c:pt>
                <c:pt idx="1573">
                  <c:v>49.9</c:v>
                </c:pt>
                <c:pt idx="1574">
                  <c:v>49.9</c:v>
                </c:pt>
                <c:pt idx="1575">
                  <c:v>49.9</c:v>
                </c:pt>
                <c:pt idx="1576">
                  <c:v>49.9</c:v>
                </c:pt>
                <c:pt idx="1577">
                  <c:v>50</c:v>
                </c:pt>
                <c:pt idx="1578">
                  <c:v>50.1</c:v>
                </c:pt>
                <c:pt idx="1579">
                  <c:v>50.2</c:v>
                </c:pt>
                <c:pt idx="1580">
                  <c:v>50.2</c:v>
                </c:pt>
                <c:pt idx="1581">
                  <c:v>50.2</c:v>
                </c:pt>
                <c:pt idx="1582">
                  <c:v>50.3</c:v>
                </c:pt>
                <c:pt idx="1583">
                  <c:v>50.4</c:v>
                </c:pt>
                <c:pt idx="1584">
                  <c:v>50.4</c:v>
                </c:pt>
                <c:pt idx="1585">
                  <c:v>50.5</c:v>
                </c:pt>
                <c:pt idx="1586">
                  <c:v>50.5</c:v>
                </c:pt>
                <c:pt idx="1587">
                  <c:v>50.5</c:v>
                </c:pt>
                <c:pt idx="1588">
                  <c:v>50.5</c:v>
                </c:pt>
                <c:pt idx="1589">
                  <c:v>50.6</c:v>
                </c:pt>
                <c:pt idx="1590">
                  <c:v>50.6</c:v>
                </c:pt>
                <c:pt idx="1591">
                  <c:v>50.7</c:v>
                </c:pt>
                <c:pt idx="1592">
                  <c:v>50.8</c:v>
                </c:pt>
                <c:pt idx="1593">
                  <c:v>50.9</c:v>
                </c:pt>
                <c:pt idx="1594">
                  <c:v>51</c:v>
                </c:pt>
                <c:pt idx="1595">
                  <c:v>51</c:v>
                </c:pt>
                <c:pt idx="1596">
                  <c:v>51</c:v>
                </c:pt>
                <c:pt idx="1597">
                  <c:v>51</c:v>
                </c:pt>
                <c:pt idx="1598">
                  <c:v>51.1</c:v>
                </c:pt>
                <c:pt idx="1599">
                  <c:v>51.1</c:v>
                </c:pt>
                <c:pt idx="1600">
                  <c:v>51.3</c:v>
                </c:pt>
                <c:pt idx="1601">
                  <c:v>51.3</c:v>
                </c:pt>
                <c:pt idx="1602">
                  <c:v>51.3</c:v>
                </c:pt>
                <c:pt idx="1603">
                  <c:v>51.3</c:v>
                </c:pt>
                <c:pt idx="1604">
                  <c:v>51.3</c:v>
                </c:pt>
                <c:pt idx="1605">
                  <c:v>51.4</c:v>
                </c:pt>
                <c:pt idx="1606">
                  <c:v>51.5</c:v>
                </c:pt>
                <c:pt idx="1607">
                  <c:v>51.5</c:v>
                </c:pt>
                <c:pt idx="1608">
                  <c:v>51.6</c:v>
                </c:pt>
                <c:pt idx="1609">
                  <c:v>51.6</c:v>
                </c:pt>
                <c:pt idx="1610">
                  <c:v>51.7</c:v>
                </c:pt>
                <c:pt idx="1611">
                  <c:v>51.7</c:v>
                </c:pt>
                <c:pt idx="1612">
                  <c:v>51.8</c:v>
                </c:pt>
                <c:pt idx="1613">
                  <c:v>51.9</c:v>
                </c:pt>
                <c:pt idx="1614">
                  <c:v>51.9</c:v>
                </c:pt>
                <c:pt idx="1615">
                  <c:v>52</c:v>
                </c:pt>
                <c:pt idx="1616">
                  <c:v>52</c:v>
                </c:pt>
                <c:pt idx="1617">
                  <c:v>52.1</c:v>
                </c:pt>
                <c:pt idx="1618">
                  <c:v>52.1</c:v>
                </c:pt>
                <c:pt idx="1619">
                  <c:v>52.2</c:v>
                </c:pt>
                <c:pt idx="1620">
                  <c:v>52.3</c:v>
                </c:pt>
                <c:pt idx="1621">
                  <c:v>52.4</c:v>
                </c:pt>
                <c:pt idx="1622">
                  <c:v>52.4</c:v>
                </c:pt>
                <c:pt idx="1623">
                  <c:v>52.4</c:v>
                </c:pt>
                <c:pt idx="1624">
                  <c:v>52.4</c:v>
                </c:pt>
                <c:pt idx="1625">
                  <c:v>52.5</c:v>
                </c:pt>
                <c:pt idx="1626">
                  <c:v>52.5</c:v>
                </c:pt>
                <c:pt idx="1627">
                  <c:v>52.6</c:v>
                </c:pt>
                <c:pt idx="1628">
                  <c:v>52.7</c:v>
                </c:pt>
                <c:pt idx="1629">
                  <c:v>52.7</c:v>
                </c:pt>
                <c:pt idx="1630">
                  <c:v>52.7</c:v>
                </c:pt>
                <c:pt idx="1631">
                  <c:v>52.8</c:v>
                </c:pt>
                <c:pt idx="1632">
                  <c:v>52.8</c:v>
                </c:pt>
                <c:pt idx="1633">
                  <c:v>52.9</c:v>
                </c:pt>
                <c:pt idx="1634">
                  <c:v>53</c:v>
                </c:pt>
                <c:pt idx="1635">
                  <c:v>53</c:v>
                </c:pt>
                <c:pt idx="1636">
                  <c:v>53.1</c:v>
                </c:pt>
                <c:pt idx="1637">
                  <c:v>53.1</c:v>
                </c:pt>
                <c:pt idx="1638">
                  <c:v>53.2</c:v>
                </c:pt>
                <c:pt idx="1639">
                  <c:v>53.3</c:v>
                </c:pt>
                <c:pt idx="1640">
                  <c:v>53.4</c:v>
                </c:pt>
                <c:pt idx="1641">
                  <c:v>53.4</c:v>
                </c:pt>
                <c:pt idx="1642">
                  <c:v>53.4</c:v>
                </c:pt>
                <c:pt idx="1643">
                  <c:v>53.4</c:v>
                </c:pt>
                <c:pt idx="1644">
                  <c:v>53.5</c:v>
                </c:pt>
                <c:pt idx="1645">
                  <c:v>53.6</c:v>
                </c:pt>
                <c:pt idx="1646">
                  <c:v>53.7</c:v>
                </c:pt>
                <c:pt idx="1647">
                  <c:v>53.8</c:v>
                </c:pt>
                <c:pt idx="1648">
                  <c:v>53.8</c:v>
                </c:pt>
                <c:pt idx="1649">
                  <c:v>53.8</c:v>
                </c:pt>
                <c:pt idx="1650">
                  <c:v>53.9</c:v>
                </c:pt>
                <c:pt idx="1651">
                  <c:v>54</c:v>
                </c:pt>
                <c:pt idx="1652">
                  <c:v>54.1</c:v>
                </c:pt>
                <c:pt idx="1653">
                  <c:v>54.1</c:v>
                </c:pt>
                <c:pt idx="1654">
                  <c:v>54.2</c:v>
                </c:pt>
                <c:pt idx="1655">
                  <c:v>54.2</c:v>
                </c:pt>
                <c:pt idx="1656">
                  <c:v>54.3</c:v>
                </c:pt>
                <c:pt idx="1657">
                  <c:v>54.3</c:v>
                </c:pt>
                <c:pt idx="1658">
                  <c:v>54.4</c:v>
                </c:pt>
                <c:pt idx="1659">
                  <c:v>54.5</c:v>
                </c:pt>
                <c:pt idx="1660">
                  <c:v>54.5</c:v>
                </c:pt>
                <c:pt idx="1661">
                  <c:v>54.6</c:v>
                </c:pt>
                <c:pt idx="1662">
                  <c:v>54.7</c:v>
                </c:pt>
                <c:pt idx="1663">
                  <c:v>54.7</c:v>
                </c:pt>
                <c:pt idx="1664">
                  <c:v>54.7</c:v>
                </c:pt>
                <c:pt idx="1665">
                  <c:v>54.9</c:v>
                </c:pt>
                <c:pt idx="1666">
                  <c:v>54.8</c:v>
                </c:pt>
                <c:pt idx="1667">
                  <c:v>55</c:v>
                </c:pt>
                <c:pt idx="1668">
                  <c:v>55</c:v>
                </c:pt>
                <c:pt idx="1669">
                  <c:v>55</c:v>
                </c:pt>
                <c:pt idx="1670">
                  <c:v>55.1</c:v>
                </c:pt>
                <c:pt idx="1671">
                  <c:v>55.1</c:v>
                </c:pt>
                <c:pt idx="1672">
                  <c:v>55.2</c:v>
                </c:pt>
                <c:pt idx="1673">
                  <c:v>55.3</c:v>
                </c:pt>
                <c:pt idx="1674">
                  <c:v>55.4</c:v>
                </c:pt>
                <c:pt idx="1675">
                  <c:v>55.6</c:v>
                </c:pt>
                <c:pt idx="1676">
                  <c:v>55.6</c:v>
                </c:pt>
                <c:pt idx="1677">
                  <c:v>55.6</c:v>
                </c:pt>
                <c:pt idx="1678">
                  <c:v>55.6</c:v>
                </c:pt>
                <c:pt idx="1679">
                  <c:v>55.6</c:v>
                </c:pt>
                <c:pt idx="1680">
                  <c:v>55.8</c:v>
                </c:pt>
                <c:pt idx="1681">
                  <c:v>55.8</c:v>
                </c:pt>
                <c:pt idx="1682">
                  <c:v>55.8</c:v>
                </c:pt>
                <c:pt idx="1683">
                  <c:v>55.9</c:v>
                </c:pt>
                <c:pt idx="1684">
                  <c:v>55.9</c:v>
                </c:pt>
                <c:pt idx="1685">
                  <c:v>56</c:v>
                </c:pt>
                <c:pt idx="1686">
                  <c:v>56.1</c:v>
                </c:pt>
                <c:pt idx="1687">
                  <c:v>56.1</c:v>
                </c:pt>
                <c:pt idx="1688">
                  <c:v>56.2</c:v>
                </c:pt>
                <c:pt idx="1689">
                  <c:v>56.2</c:v>
                </c:pt>
                <c:pt idx="1690">
                  <c:v>56.2</c:v>
                </c:pt>
                <c:pt idx="1691">
                  <c:v>56.3</c:v>
                </c:pt>
                <c:pt idx="1692">
                  <c:v>56.3</c:v>
                </c:pt>
                <c:pt idx="1693">
                  <c:v>56.4</c:v>
                </c:pt>
                <c:pt idx="1694">
                  <c:v>56.4</c:v>
                </c:pt>
                <c:pt idx="1695">
                  <c:v>56.5</c:v>
                </c:pt>
                <c:pt idx="1696">
                  <c:v>56.6</c:v>
                </c:pt>
                <c:pt idx="1697">
                  <c:v>56.7</c:v>
                </c:pt>
                <c:pt idx="1698">
                  <c:v>56.5</c:v>
                </c:pt>
                <c:pt idx="1699">
                  <c:v>56.7</c:v>
                </c:pt>
                <c:pt idx="1700">
                  <c:v>56.7</c:v>
                </c:pt>
                <c:pt idx="1701">
                  <c:v>56.8</c:v>
                </c:pt>
                <c:pt idx="1702">
                  <c:v>56.8</c:v>
                </c:pt>
                <c:pt idx="1703">
                  <c:v>56.9</c:v>
                </c:pt>
                <c:pt idx="1704">
                  <c:v>57</c:v>
                </c:pt>
                <c:pt idx="1705">
                  <c:v>57</c:v>
                </c:pt>
                <c:pt idx="1706">
                  <c:v>57</c:v>
                </c:pt>
                <c:pt idx="1707">
                  <c:v>57.1</c:v>
                </c:pt>
                <c:pt idx="1708">
                  <c:v>57.1</c:v>
                </c:pt>
                <c:pt idx="1709">
                  <c:v>57.2</c:v>
                </c:pt>
                <c:pt idx="1710">
                  <c:v>57.3</c:v>
                </c:pt>
                <c:pt idx="1711">
                  <c:v>57.3</c:v>
                </c:pt>
                <c:pt idx="1712">
                  <c:v>57.3</c:v>
                </c:pt>
                <c:pt idx="1713">
                  <c:v>57.4</c:v>
                </c:pt>
                <c:pt idx="1714">
                  <c:v>57.5</c:v>
                </c:pt>
                <c:pt idx="1715">
                  <c:v>57.6</c:v>
                </c:pt>
                <c:pt idx="1716">
                  <c:v>57.6</c:v>
                </c:pt>
                <c:pt idx="1717">
                  <c:v>57.6</c:v>
                </c:pt>
                <c:pt idx="1718">
                  <c:v>57.6</c:v>
                </c:pt>
                <c:pt idx="1719">
                  <c:v>57.7</c:v>
                </c:pt>
                <c:pt idx="1720">
                  <c:v>57.8</c:v>
                </c:pt>
                <c:pt idx="1721">
                  <c:v>57.8</c:v>
                </c:pt>
                <c:pt idx="1722">
                  <c:v>57.8</c:v>
                </c:pt>
                <c:pt idx="1723">
                  <c:v>57.9</c:v>
                </c:pt>
                <c:pt idx="1724">
                  <c:v>57.9</c:v>
                </c:pt>
                <c:pt idx="1725">
                  <c:v>58.1</c:v>
                </c:pt>
                <c:pt idx="1726">
                  <c:v>58.1</c:v>
                </c:pt>
                <c:pt idx="1727">
                  <c:v>58.1</c:v>
                </c:pt>
                <c:pt idx="1728">
                  <c:v>58.3</c:v>
                </c:pt>
                <c:pt idx="1729">
                  <c:v>58.3</c:v>
                </c:pt>
                <c:pt idx="1730">
                  <c:v>58.3</c:v>
                </c:pt>
                <c:pt idx="1731">
                  <c:v>58.4</c:v>
                </c:pt>
                <c:pt idx="1732">
                  <c:v>58.4</c:v>
                </c:pt>
                <c:pt idx="1733">
                  <c:v>58.4</c:v>
                </c:pt>
                <c:pt idx="1734">
                  <c:v>58.5</c:v>
                </c:pt>
                <c:pt idx="1735">
                  <c:v>58.5</c:v>
                </c:pt>
                <c:pt idx="1736">
                  <c:v>58.7</c:v>
                </c:pt>
                <c:pt idx="1737">
                  <c:v>58.7</c:v>
                </c:pt>
                <c:pt idx="1738">
                  <c:v>58.7</c:v>
                </c:pt>
                <c:pt idx="1739">
                  <c:v>58.7</c:v>
                </c:pt>
                <c:pt idx="1740">
                  <c:v>58.8</c:v>
                </c:pt>
                <c:pt idx="1741">
                  <c:v>58.8</c:v>
                </c:pt>
                <c:pt idx="1742">
                  <c:v>59</c:v>
                </c:pt>
                <c:pt idx="1743">
                  <c:v>59</c:v>
                </c:pt>
                <c:pt idx="1744">
                  <c:v>59.1</c:v>
                </c:pt>
                <c:pt idx="1745">
                  <c:v>59.1</c:v>
                </c:pt>
                <c:pt idx="1746">
                  <c:v>59.2</c:v>
                </c:pt>
                <c:pt idx="1747">
                  <c:v>59.1</c:v>
                </c:pt>
                <c:pt idx="1748">
                  <c:v>59.3</c:v>
                </c:pt>
                <c:pt idx="1749">
                  <c:v>59.3</c:v>
                </c:pt>
                <c:pt idx="1750">
                  <c:v>59.3</c:v>
                </c:pt>
                <c:pt idx="1751">
                  <c:v>59.4</c:v>
                </c:pt>
                <c:pt idx="1752">
                  <c:v>59.4</c:v>
                </c:pt>
                <c:pt idx="1753">
                  <c:v>59.4</c:v>
                </c:pt>
                <c:pt idx="1754">
                  <c:v>59.5</c:v>
                </c:pt>
                <c:pt idx="1755">
                  <c:v>59.6</c:v>
                </c:pt>
                <c:pt idx="1756">
                  <c:v>59.6</c:v>
                </c:pt>
                <c:pt idx="1757">
                  <c:v>59.7</c:v>
                </c:pt>
                <c:pt idx="1758">
                  <c:v>59.7</c:v>
                </c:pt>
                <c:pt idx="1759">
                  <c:v>59.8</c:v>
                </c:pt>
                <c:pt idx="1760">
                  <c:v>59.8</c:v>
                </c:pt>
                <c:pt idx="1761">
                  <c:v>59.9</c:v>
                </c:pt>
                <c:pt idx="1762">
                  <c:v>60</c:v>
                </c:pt>
                <c:pt idx="1763">
                  <c:v>60.1</c:v>
                </c:pt>
                <c:pt idx="1764">
                  <c:v>60.1</c:v>
                </c:pt>
                <c:pt idx="1765">
                  <c:v>60.2</c:v>
                </c:pt>
                <c:pt idx="1766">
                  <c:v>60.2</c:v>
                </c:pt>
                <c:pt idx="1767">
                  <c:v>60.2</c:v>
                </c:pt>
                <c:pt idx="1768">
                  <c:v>60.3</c:v>
                </c:pt>
                <c:pt idx="1769">
                  <c:v>60.4</c:v>
                </c:pt>
                <c:pt idx="1770">
                  <c:v>60.4</c:v>
                </c:pt>
                <c:pt idx="1771">
                  <c:v>60.4</c:v>
                </c:pt>
                <c:pt idx="1772">
                  <c:v>60.5</c:v>
                </c:pt>
                <c:pt idx="1773">
                  <c:v>60.5</c:v>
                </c:pt>
                <c:pt idx="1774">
                  <c:v>60.5</c:v>
                </c:pt>
                <c:pt idx="1775">
                  <c:v>60.6</c:v>
                </c:pt>
                <c:pt idx="1776">
                  <c:v>60.7</c:v>
                </c:pt>
                <c:pt idx="1777">
                  <c:v>60.8</c:v>
                </c:pt>
                <c:pt idx="1778">
                  <c:v>60.8</c:v>
                </c:pt>
                <c:pt idx="1779">
                  <c:v>60.8</c:v>
                </c:pt>
                <c:pt idx="1780">
                  <c:v>60.8</c:v>
                </c:pt>
                <c:pt idx="1781">
                  <c:v>60.9</c:v>
                </c:pt>
                <c:pt idx="1782">
                  <c:v>60.9</c:v>
                </c:pt>
                <c:pt idx="1783">
                  <c:v>61</c:v>
                </c:pt>
                <c:pt idx="1784">
                  <c:v>61.1</c:v>
                </c:pt>
                <c:pt idx="1785">
                  <c:v>61.1</c:v>
                </c:pt>
                <c:pt idx="1786">
                  <c:v>61.1</c:v>
                </c:pt>
                <c:pt idx="1787">
                  <c:v>61.2</c:v>
                </c:pt>
                <c:pt idx="1788">
                  <c:v>61.2</c:v>
                </c:pt>
                <c:pt idx="1789">
                  <c:v>61.2</c:v>
                </c:pt>
                <c:pt idx="1790">
                  <c:v>61.3</c:v>
                </c:pt>
                <c:pt idx="1791">
                  <c:v>61.3</c:v>
                </c:pt>
                <c:pt idx="1792">
                  <c:v>61.4</c:v>
                </c:pt>
                <c:pt idx="1793">
                  <c:v>61.4</c:v>
                </c:pt>
                <c:pt idx="1794">
                  <c:v>61.5</c:v>
                </c:pt>
                <c:pt idx="1795">
                  <c:v>61.6</c:v>
                </c:pt>
                <c:pt idx="1796">
                  <c:v>61.6</c:v>
                </c:pt>
                <c:pt idx="1797">
                  <c:v>61.6</c:v>
                </c:pt>
                <c:pt idx="1798">
                  <c:v>61.7</c:v>
                </c:pt>
                <c:pt idx="1799">
                  <c:v>61.7</c:v>
                </c:pt>
                <c:pt idx="1800">
                  <c:v>61.8</c:v>
                </c:pt>
                <c:pt idx="1801">
                  <c:v>61.8</c:v>
                </c:pt>
                <c:pt idx="1802">
                  <c:v>61.9</c:v>
                </c:pt>
                <c:pt idx="1803">
                  <c:v>61.9</c:v>
                </c:pt>
                <c:pt idx="1804">
                  <c:v>62</c:v>
                </c:pt>
                <c:pt idx="1805">
                  <c:v>62</c:v>
                </c:pt>
                <c:pt idx="1806">
                  <c:v>62.1</c:v>
                </c:pt>
                <c:pt idx="1807">
                  <c:v>62.1</c:v>
                </c:pt>
                <c:pt idx="1808">
                  <c:v>62.2</c:v>
                </c:pt>
                <c:pt idx="1809">
                  <c:v>62.2</c:v>
                </c:pt>
                <c:pt idx="1810">
                  <c:v>62.2</c:v>
                </c:pt>
                <c:pt idx="1811">
                  <c:v>62.3</c:v>
                </c:pt>
                <c:pt idx="1812">
                  <c:v>62.3</c:v>
                </c:pt>
                <c:pt idx="1813">
                  <c:v>62.4</c:v>
                </c:pt>
                <c:pt idx="1814">
                  <c:v>62.4</c:v>
                </c:pt>
                <c:pt idx="1815">
                  <c:v>62.5</c:v>
                </c:pt>
                <c:pt idx="1816">
                  <c:v>62.6</c:v>
                </c:pt>
                <c:pt idx="1817">
                  <c:v>62.6</c:v>
                </c:pt>
                <c:pt idx="1818">
                  <c:v>62.6</c:v>
                </c:pt>
                <c:pt idx="1819">
                  <c:v>62.7</c:v>
                </c:pt>
                <c:pt idx="1820">
                  <c:v>62.7</c:v>
                </c:pt>
                <c:pt idx="1821">
                  <c:v>62.8</c:v>
                </c:pt>
                <c:pt idx="1822">
                  <c:v>62.8</c:v>
                </c:pt>
                <c:pt idx="1823">
                  <c:v>62.9</c:v>
                </c:pt>
                <c:pt idx="1824">
                  <c:v>62.9</c:v>
                </c:pt>
                <c:pt idx="1825">
                  <c:v>63</c:v>
                </c:pt>
                <c:pt idx="1826">
                  <c:v>63</c:v>
                </c:pt>
                <c:pt idx="1827">
                  <c:v>63</c:v>
                </c:pt>
                <c:pt idx="1828">
                  <c:v>63.1</c:v>
                </c:pt>
                <c:pt idx="1829">
                  <c:v>63.2</c:v>
                </c:pt>
                <c:pt idx="1830">
                  <c:v>63.2</c:v>
                </c:pt>
                <c:pt idx="1831">
                  <c:v>63.3</c:v>
                </c:pt>
                <c:pt idx="1832">
                  <c:v>63.3</c:v>
                </c:pt>
                <c:pt idx="1833">
                  <c:v>63.3</c:v>
                </c:pt>
                <c:pt idx="1834">
                  <c:v>63.3</c:v>
                </c:pt>
                <c:pt idx="1835">
                  <c:v>63.4</c:v>
                </c:pt>
                <c:pt idx="1836">
                  <c:v>63.4</c:v>
                </c:pt>
                <c:pt idx="1837">
                  <c:v>63.4</c:v>
                </c:pt>
                <c:pt idx="1838">
                  <c:v>63.6</c:v>
                </c:pt>
                <c:pt idx="1839">
                  <c:v>63.6</c:v>
                </c:pt>
                <c:pt idx="1840">
                  <c:v>63.7</c:v>
                </c:pt>
                <c:pt idx="1841">
                  <c:v>63.7</c:v>
                </c:pt>
                <c:pt idx="1842">
                  <c:v>63.7</c:v>
                </c:pt>
                <c:pt idx="1843">
                  <c:v>63.8</c:v>
                </c:pt>
                <c:pt idx="1844">
                  <c:v>63.9</c:v>
                </c:pt>
                <c:pt idx="1845">
                  <c:v>63.9</c:v>
                </c:pt>
                <c:pt idx="1846">
                  <c:v>63.9</c:v>
                </c:pt>
                <c:pt idx="1847">
                  <c:v>64</c:v>
                </c:pt>
                <c:pt idx="1848">
                  <c:v>64</c:v>
                </c:pt>
                <c:pt idx="1849">
                  <c:v>64.099999999999994</c:v>
                </c:pt>
                <c:pt idx="1850">
                  <c:v>64.099999999999994</c:v>
                </c:pt>
                <c:pt idx="1851">
                  <c:v>64.099999999999994</c:v>
                </c:pt>
                <c:pt idx="1852">
                  <c:v>64.2</c:v>
                </c:pt>
                <c:pt idx="1853">
                  <c:v>64.2</c:v>
                </c:pt>
                <c:pt idx="1854">
                  <c:v>64.2</c:v>
                </c:pt>
                <c:pt idx="1855">
                  <c:v>64.3</c:v>
                </c:pt>
                <c:pt idx="1856">
                  <c:v>64.400000000000006</c:v>
                </c:pt>
                <c:pt idx="1857">
                  <c:v>64.400000000000006</c:v>
                </c:pt>
                <c:pt idx="1858">
                  <c:v>64.400000000000006</c:v>
                </c:pt>
                <c:pt idx="1859">
                  <c:v>64.5</c:v>
                </c:pt>
                <c:pt idx="1860">
                  <c:v>64.5</c:v>
                </c:pt>
                <c:pt idx="1861">
                  <c:v>64.599999999999994</c:v>
                </c:pt>
                <c:pt idx="1862">
                  <c:v>64.7</c:v>
                </c:pt>
                <c:pt idx="1863">
                  <c:v>64.7</c:v>
                </c:pt>
                <c:pt idx="1864">
                  <c:v>64.7</c:v>
                </c:pt>
                <c:pt idx="1865">
                  <c:v>64.7</c:v>
                </c:pt>
                <c:pt idx="1866">
                  <c:v>64.7</c:v>
                </c:pt>
                <c:pt idx="1867">
                  <c:v>64.8</c:v>
                </c:pt>
                <c:pt idx="1868">
                  <c:v>64.8</c:v>
                </c:pt>
                <c:pt idx="1869">
                  <c:v>64.900000000000006</c:v>
                </c:pt>
                <c:pt idx="1870">
                  <c:v>65</c:v>
                </c:pt>
                <c:pt idx="1871">
                  <c:v>65</c:v>
                </c:pt>
                <c:pt idx="1872">
                  <c:v>65</c:v>
                </c:pt>
                <c:pt idx="1873">
                  <c:v>65.099999999999994</c:v>
                </c:pt>
                <c:pt idx="1874">
                  <c:v>65.099999999999994</c:v>
                </c:pt>
                <c:pt idx="1875">
                  <c:v>65.099999999999994</c:v>
                </c:pt>
                <c:pt idx="1876">
                  <c:v>65.2</c:v>
                </c:pt>
                <c:pt idx="1877">
                  <c:v>65.3</c:v>
                </c:pt>
                <c:pt idx="1878">
                  <c:v>65.3</c:v>
                </c:pt>
                <c:pt idx="1879">
                  <c:v>65.400000000000006</c:v>
                </c:pt>
                <c:pt idx="1880">
                  <c:v>65.400000000000006</c:v>
                </c:pt>
                <c:pt idx="1881">
                  <c:v>65.5</c:v>
                </c:pt>
                <c:pt idx="1882">
                  <c:v>65.400000000000006</c:v>
                </c:pt>
                <c:pt idx="1883">
                  <c:v>65.400000000000006</c:v>
                </c:pt>
                <c:pt idx="1884">
                  <c:v>65.400000000000006</c:v>
                </c:pt>
                <c:pt idx="1885">
                  <c:v>65.599999999999994</c:v>
                </c:pt>
                <c:pt idx="1886">
                  <c:v>65.599999999999994</c:v>
                </c:pt>
                <c:pt idx="1887">
                  <c:v>65.599999999999994</c:v>
                </c:pt>
                <c:pt idx="1888">
                  <c:v>65.7</c:v>
                </c:pt>
                <c:pt idx="1889">
                  <c:v>65.7</c:v>
                </c:pt>
                <c:pt idx="1890">
                  <c:v>65.8</c:v>
                </c:pt>
                <c:pt idx="1891">
                  <c:v>65.900000000000006</c:v>
                </c:pt>
                <c:pt idx="1892">
                  <c:v>65.900000000000006</c:v>
                </c:pt>
                <c:pt idx="1893">
                  <c:v>65.900000000000006</c:v>
                </c:pt>
                <c:pt idx="1894">
                  <c:v>65.900000000000006</c:v>
                </c:pt>
                <c:pt idx="1895">
                  <c:v>65.900000000000006</c:v>
                </c:pt>
                <c:pt idx="1896">
                  <c:v>66</c:v>
                </c:pt>
                <c:pt idx="1897">
                  <c:v>66</c:v>
                </c:pt>
                <c:pt idx="1898">
                  <c:v>66.099999999999994</c:v>
                </c:pt>
                <c:pt idx="1899">
                  <c:v>66.2</c:v>
                </c:pt>
                <c:pt idx="1900">
                  <c:v>66.2</c:v>
                </c:pt>
                <c:pt idx="1901">
                  <c:v>66.2</c:v>
                </c:pt>
                <c:pt idx="1902">
                  <c:v>66.2</c:v>
                </c:pt>
                <c:pt idx="1903">
                  <c:v>66.3</c:v>
                </c:pt>
                <c:pt idx="1904">
                  <c:v>66.3</c:v>
                </c:pt>
                <c:pt idx="1905">
                  <c:v>66.400000000000006</c:v>
                </c:pt>
                <c:pt idx="1906">
                  <c:v>66.5</c:v>
                </c:pt>
                <c:pt idx="1907">
                  <c:v>66.5</c:v>
                </c:pt>
                <c:pt idx="1908">
                  <c:v>66.5</c:v>
                </c:pt>
                <c:pt idx="1909">
                  <c:v>66.599999999999994</c:v>
                </c:pt>
                <c:pt idx="1910">
                  <c:v>66.599999999999994</c:v>
                </c:pt>
                <c:pt idx="1911">
                  <c:v>66.7</c:v>
                </c:pt>
                <c:pt idx="1912">
                  <c:v>66.7</c:v>
                </c:pt>
                <c:pt idx="1913">
                  <c:v>66.7</c:v>
                </c:pt>
                <c:pt idx="1914">
                  <c:v>66.7</c:v>
                </c:pt>
                <c:pt idx="1915">
                  <c:v>66.8</c:v>
                </c:pt>
                <c:pt idx="1916">
                  <c:v>66.8</c:v>
                </c:pt>
                <c:pt idx="1917">
                  <c:v>66.8</c:v>
                </c:pt>
                <c:pt idx="1918">
                  <c:v>66.900000000000006</c:v>
                </c:pt>
                <c:pt idx="1919">
                  <c:v>66.900000000000006</c:v>
                </c:pt>
                <c:pt idx="1920">
                  <c:v>66.900000000000006</c:v>
                </c:pt>
                <c:pt idx="1921">
                  <c:v>67</c:v>
                </c:pt>
                <c:pt idx="1922">
                  <c:v>67</c:v>
                </c:pt>
                <c:pt idx="1923">
                  <c:v>67</c:v>
                </c:pt>
                <c:pt idx="1924">
                  <c:v>67.099999999999994</c:v>
                </c:pt>
                <c:pt idx="1925">
                  <c:v>67.099999999999994</c:v>
                </c:pt>
                <c:pt idx="1926">
                  <c:v>67.099999999999994</c:v>
                </c:pt>
                <c:pt idx="1927">
                  <c:v>67.2</c:v>
                </c:pt>
                <c:pt idx="1928">
                  <c:v>67.3</c:v>
                </c:pt>
                <c:pt idx="1929">
                  <c:v>67.3</c:v>
                </c:pt>
                <c:pt idx="1930">
                  <c:v>67.3</c:v>
                </c:pt>
                <c:pt idx="1931">
                  <c:v>67.400000000000006</c:v>
                </c:pt>
                <c:pt idx="1932">
                  <c:v>67.400000000000006</c:v>
                </c:pt>
                <c:pt idx="1933">
                  <c:v>67.5</c:v>
                </c:pt>
                <c:pt idx="1934">
                  <c:v>67.5</c:v>
                </c:pt>
                <c:pt idx="1935">
                  <c:v>67.599999999999994</c:v>
                </c:pt>
                <c:pt idx="1936">
                  <c:v>67.599999999999994</c:v>
                </c:pt>
                <c:pt idx="1937">
                  <c:v>67.7</c:v>
                </c:pt>
                <c:pt idx="1938">
                  <c:v>67.7</c:v>
                </c:pt>
                <c:pt idx="1939">
                  <c:v>67.7</c:v>
                </c:pt>
                <c:pt idx="1940">
                  <c:v>67.7</c:v>
                </c:pt>
                <c:pt idx="1941">
                  <c:v>67.7</c:v>
                </c:pt>
                <c:pt idx="1942">
                  <c:v>67.7</c:v>
                </c:pt>
                <c:pt idx="1943">
                  <c:v>67.900000000000006</c:v>
                </c:pt>
                <c:pt idx="1944">
                  <c:v>67.900000000000006</c:v>
                </c:pt>
                <c:pt idx="1945">
                  <c:v>67.900000000000006</c:v>
                </c:pt>
                <c:pt idx="1946">
                  <c:v>68</c:v>
                </c:pt>
                <c:pt idx="1947">
                  <c:v>68</c:v>
                </c:pt>
                <c:pt idx="1948">
                  <c:v>68</c:v>
                </c:pt>
                <c:pt idx="1949">
                  <c:v>68.099999999999994</c:v>
                </c:pt>
                <c:pt idx="1950">
                  <c:v>68.2</c:v>
                </c:pt>
                <c:pt idx="1951">
                  <c:v>68.2</c:v>
                </c:pt>
                <c:pt idx="1952">
                  <c:v>68.2</c:v>
                </c:pt>
                <c:pt idx="1953">
                  <c:v>68.2</c:v>
                </c:pt>
                <c:pt idx="1954">
                  <c:v>68.3</c:v>
                </c:pt>
                <c:pt idx="1955">
                  <c:v>68.3</c:v>
                </c:pt>
                <c:pt idx="1956">
                  <c:v>68.3</c:v>
                </c:pt>
                <c:pt idx="1957">
                  <c:v>68.400000000000006</c:v>
                </c:pt>
                <c:pt idx="1958">
                  <c:v>68.400000000000006</c:v>
                </c:pt>
                <c:pt idx="1959">
                  <c:v>68.5</c:v>
                </c:pt>
                <c:pt idx="1960">
                  <c:v>68.5</c:v>
                </c:pt>
                <c:pt idx="1961">
                  <c:v>68.599999999999994</c:v>
                </c:pt>
                <c:pt idx="1962">
                  <c:v>68.599999999999994</c:v>
                </c:pt>
                <c:pt idx="1963">
                  <c:v>68.7</c:v>
                </c:pt>
                <c:pt idx="1964">
                  <c:v>68.599999999999994</c:v>
                </c:pt>
                <c:pt idx="1965">
                  <c:v>68.7</c:v>
                </c:pt>
                <c:pt idx="1966">
                  <c:v>68.7</c:v>
                </c:pt>
                <c:pt idx="1967">
                  <c:v>68.7</c:v>
                </c:pt>
                <c:pt idx="1968">
                  <c:v>68.7</c:v>
                </c:pt>
                <c:pt idx="1969">
                  <c:v>68.8</c:v>
                </c:pt>
                <c:pt idx="1970">
                  <c:v>68.900000000000006</c:v>
                </c:pt>
                <c:pt idx="1971">
                  <c:v>69</c:v>
                </c:pt>
                <c:pt idx="1972">
                  <c:v>68.900000000000006</c:v>
                </c:pt>
                <c:pt idx="1973">
                  <c:v>68.900000000000006</c:v>
                </c:pt>
                <c:pt idx="1974">
                  <c:v>69</c:v>
                </c:pt>
                <c:pt idx="1975">
                  <c:v>69</c:v>
                </c:pt>
                <c:pt idx="1976">
                  <c:v>69</c:v>
                </c:pt>
                <c:pt idx="1977">
                  <c:v>69.099999999999994</c:v>
                </c:pt>
                <c:pt idx="1978">
                  <c:v>69.099999999999994</c:v>
                </c:pt>
                <c:pt idx="1979">
                  <c:v>69.099999999999994</c:v>
                </c:pt>
                <c:pt idx="1980">
                  <c:v>69.099999999999994</c:v>
                </c:pt>
                <c:pt idx="1981">
                  <c:v>69.3</c:v>
                </c:pt>
                <c:pt idx="1982">
                  <c:v>69.3</c:v>
                </c:pt>
                <c:pt idx="1983">
                  <c:v>69.3</c:v>
                </c:pt>
                <c:pt idx="1984">
                  <c:v>69.3</c:v>
                </c:pt>
                <c:pt idx="1985">
                  <c:v>69.3</c:v>
                </c:pt>
                <c:pt idx="1986">
                  <c:v>69.3</c:v>
                </c:pt>
                <c:pt idx="1987">
                  <c:v>69.400000000000006</c:v>
                </c:pt>
                <c:pt idx="1988">
                  <c:v>69.400000000000006</c:v>
                </c:pt>
                <c:pt idx="1989">
                  <c:v>69.400000000000006</c:v>
                </c:pt>
                <c:pt idx="1990">
                  <c:v>69.400000000000006</c:v>
                </c:pt>
                <c:pt idx="1991">
                  <c:v>69.5</c:v>
                </c:pt>
                <c:pt idx="1992">
                  <c:v>69.599999999999994</c:v>
                </c:pt>
                <c:pt idx="1993">
                  <c:v>69.599999999999994</c:v>
                </c:pt>
                <c:pt idx="1994">
                  <c:v>69.7</c:v>
                </c:pt>
                <c:pt idx="1995">
                  <c:v>69.7</c:v>
                </c:pt>
                <c:pt idx="1996">
                  <c:v>69.7</c:v>
                </c:pt>
                <c:pt idx="1997">
                  <c:v>69.7</c:v>
                </c:pt>
                <c:pt idx="1998">
                  <c:v>69.7</c:v>
                </c:pt>
                <c:pt idx="1999">
                  <c:v>69.8</c:v>
                </c:pt>
                <c:pt idx="2000">
                  <c:v>69.900000000000006</c:v>
                </c:pt>
                <c:pt idx="2001">
                  <c:v>69.900000000000006</c:v>
                </c:pt>
                <c:pt idx="2002">
                  <c:v>69.900000000000006</c:v>
                </c:pt>
                <c:pt idx="2003">
                  <c:v>69.900000000000006</c:v>
                </c:pt>
                <c:pt idx="2004">
                  <c:v>69.900000000000006</c:v>
                </c:pt>
                <c:pt idx="2005">
                  <c:v>70</c:v>
                </c:pt>
                <c:pt idx="2006">
                  <c:v>70</c:v>
                </c:pt>
                <c:pt idx="2007">
                  <c:v>70</c:v>
                </c:pt>
                <c:pt idx="2008">
                  <c:v>70</c:v>
                </c:pt>
                <c:pt idx="2009">
                  <c:v>70.2</c:v>
                </c:pt>
                <c:pt idx="2010">
                  <c:v>70.2</c:v>
                </c:pt>
                <c:pt idx="2011">
                  <c:v>70.2</c:v>
                </c:pt>
                <c:pt idx="2012">
                  <c:v>70.2</c:v>
                </c:pt>
                <c:pt idx="2013">
                  <c:v>70.2</c:v>
                </c:pt>
                <c:pt idx="2014">
                  <c:v>70.400000000000006</c:v>
                </c:pt>
                <c:pt idx="2015">
                  <c:v>70.400000000000006</c:v>
                </c:pt>
                <c:pt idx="2016">
                  <c:v>70.400000000000006</c:v>
                </c:pt>
                <c:pt idx="2017">
                  <c:v>70.400000000000006</c:v>
                </c:pt>
                <c:pt idx="2018">
                  <c:v>70.400000000000006</c:v>
                </c:pt>
                <c:pt idx="2019">
                  <c:v>70.400000000000006</c:v>
                </c:pt>
                <c:pt idx="2020">
                  <c:v>70.5</c:v>
                </c:pt>
                <c:pt idx="2021">
                  <c:v>70.5</c:v>
                </c:pt>
                <c:pt idx="2022">
                  <c:v>70.5</c:v>
                </c:pt>
                <c:pt idx="2023">
                  <c:v>70.5</c:v>
                </c:pt>
                <c:pt idx="2024">
                  <c:v>70.7</c:v>
                </c:pt>
                <c:pt idx="2025">
                  <c:v>70.7</c:v>
                </c:pt>
                <c:pt idx="2026">
                  <c:v>70.7</c:v>
                </c:pt>
                <c:pt idx="2027">
                  <c:v>70.7</c:v>
                </c:pt>
                <c:pt idx="2028">
                  <c:v>70.8</c:v>
                </c:pt>
                <c:pt idx="2029">
                  <c:v>70.8</c:v>
                </c:pt>
                <c:pt idx="2030">
                  <c:v>70.8</c:v>
                </c:pt>
                <c:pt idx="2031">
                  <c:v>70.900000000000006</c:v>
                </c:pt>
                <c:pt idx="2032">
                  <c:v>70.900000000000006</c:v>
                </c:pt>
                <c:pt idx="2033">
                  <c:v>70.900000000000006</c:v>
                </c:pt>
                <c:pt idx="2034">
                  <c:v>71</c:v>
                </c:pt>
                <c:pt idx="2035">
                  <c:v>71</c:v>
                </c:pt>
                <c:pt idx="2036">
                  <c:v>71.099999999999994</c:v>
                </c:pt>
                <c:pt idx="2037">
                  <c:v>71.099999999999994</c:v>
                </c:pt>
                <c:pt idx="2038">
                  <c:v>71.099999999999994</c:v>
                </c:pt>
                <c:pt idx="2039">
                  <c:v>71.099999999999994</c:v>
                </c:pt>
                <c:pt idx="2040">
                  <c:v>71.099999999999994</c:v>
                </c:pt>
                <c:pt idx="2041">
                  <c:v>71.3</c:v>
                </c:pt>
                <c:pt idx="2042">
                  <c:v>71.3</c:v>
                </c:pt>
                <c:pt idx="2043">
                  <c:v>71.3</c:v>
                </c:pt>
                <c:pt idx="2044">
                  <c:v>71.3</c:v>
                </c:pt>
                <c:pt idx="2045">
                  <c:v>71.3</c:v>
                </c:pt>
                <c:pt idx="2046">
                  <c:v>71.400000000000006</c:v>
                </c:pt>
                <c:pt idx="2047">
                  <c:v>71.400000000000006</c:v>
                </c:pt>
                <c:pt idx="2048">
                  <c:v>71.400000000000006</c:v>
                </c:pt>
                <c:pt idx="2049">
                  <c:v>71.400000000000006</c:v>
                </c:pt>
                <c:pt idx="2050">
                  <c:v>71.400000000000006</c:v>
                </c:pt>
                <c:pt idx="2051">
                  <c:v>71.5</c:v>
                </c:pt>
                <c:pt idx="2052">
                  <c:v>71.400000000000006</c:v>
                </c:pt>
                <c:pt idx="2053">
                  <c:v>71.5</c:v>
                </c:pt>
                <c:pt idx="2054">
                  <c:v>71.599999999999994</c:v>
                </c:pt>
                <c:pt idx="2055">
                  <c:v>71.599999999999994</c:v>
                </c:pt>
                <c:pt idx="2056">
                  <c:v>71.599999999999994</c:v>
                </c:pt>
                <c:pt idx="2057">
                  <c:v>71.599999999999994</c:v>
                </c:pt>
                <c:pt idx="2058">
                  <c:v>71.7</c:v>
                </c:pt>
                <c:pt idx="2059">
                  <c:v>71.8</c:v>
                </c:pt>
                <c:pt idx="2060">
                  <c:v>71.8</c:v>
                </c:pt>
                <c:pt idx="2061">
                  <c:v>71.8</c:v>
                </c:pt>
                <c:pt idx="2062">
                  <c:v>71.8</c:v>
                </c:pt>
                <c:pt idx="2063">
                  <c:v>71.900000000000006</c:v>
                </c:pt>
                <c:pt idx="2064">
                  <c:v>71.900000000000006</c:v>
                </c:pt>
                <c:pt idx="2065">
                  <c:v>72</c:v>
                </c:pt>
                <c:pt idx="2066">
                  <c:v>71.900000000000006</c:v>
                </c:pt>
                <c:pt idx="2067">
                  <c:v>71.900000000000006</c:v>
                </c:pt>
                <c:pt idx="2068">
                  <c:v>72</c:v>
                </c:pt>
                <c:pt idx="2069">
                  <c:v>72.099999999999994</c:v>
                </c:pt>
                <c:pt idx="2070">
                  <c:v>72.2</c:v>
                </c:pt>
                <c:pt idx="2071">
                  <c:v>72.2</c:v>
                </c:pt>
                <c:pt idx="2072">
                  <c:v>72.2</c:v>
                </c:pt>
                <c:pt idx="2073">
                  <c:v>72.2</c:v>
                </c:pt>
                <c:pt idx="2074">
                  <c:v>72.2</c:v>
                </c:pt>
                <c:pt idx="2075">
                  <c:v>72.3</c:v>
                </c:pt>
                <c:pt idx="2076">
                  <c:v>72.3</c:v>
                </c:pt>
                <c:pt idx="2077">
                  <c:v>72.400000000000006</c:v>
                </c:pt>
                <c:pt idx="2078">
                  <c:v>72.400000000000006</c:v>
                </c:pt>
                <c:pt idx="2079">
                  <c:v>72.400000000000006</c:v>
                </c:pt>
                <c:pt idx="2080">
                  <c:v>72.5</c:v>
                </c:pt>
                <c:pt idx="2081">
                  <c:v>72.599999999999994</c:v>
                </c:pt>
                <c:pt idx="2082">
                  <c:v>72.599999999999994</c:v>
                </c:pt>
                <c:pt idx="2083">
                  <c:v>72.599999999999994</c:v>
                </c:pt>
                <c:pt idx="2084">
                  <c:v>72.7</c:v>
                </c:pt>
                <c:pt idx="2085">
                  <c:v>72.7</c:v>
                </c:pt>
                <c:pt idx="2086">
                  <c:v>72.7</c:v>
                </c:pt>
                <c:pt idx="2087">
                  <c:v>72.7</c:v>
                </c:pt>
                <c:pt idx="2088">
                  <c:v>72.8</c:v>
                </c:pt>
                <c:pt idx="2089">
                  <c:v>72.8</c:v>
                </c:pt>
                <c:pt idx="2090">
                  <c:v>72.8</c:v>
                </c:pt>
                <c:pt idx="2091">
                  <c:v>72.8</c:v>
                </c:pt>
                <c:pt idx="2092">
                  <c:v>72.8</c:v>
                </c:pt>
                <c:pt idx="2093">
                  <c:v>72.900000000000006</c:v>
                </c:pt>
                <c:pt idx="2094">
                  <c:v>72.900000000000006</c:v>
                </c:pt>
                <c:pt idx="2095">
                  <c:v>72.900000000000006</c:v>
                </c:pt>
                <c:pt idx="2096">
                  <c:v>73</c:v>
                </c:pt>
                <c:pt idx="2097">
                  <c:v>73</c:v>
                </c:pt>
                <c:pt idx="2098">
                  <c:v>73.099999999999994</c:v>
                </c:pt>
                <c:pt idx="2099">
                  <c:v>73.099999999999994</c:v>
                </c:pt>
                <c:pt idx="2100">
                  <c:v>73.099999999999994</c:v>
                </c:pt>
                <c:pt idx="2101">
                  <c:v>73.099999999999994</c:v>
                </c:pt>
                <c:pt idx="2102">
                  <c:v>73.099999999999994</c:v>
                </c:pt>
                <c:pt idx="2103">
                  <c:v>73.2</c:v>
                </c:pt>
                <c:pt idx="2104">
                  <c:v>73.3</c:v>
                </c:pt>
                <c:pt idx="2105">
                  <c:v>73.3</c:v>
                </c:pt>
                <c:pt idx="2106">
                  <c:v>73.3</c:v>
                </c:pt>
                <c:pt idx="2107">
                  <c:v>73.3</c:v>
                </c:pt>
                <c:pt idx="2108">
                  <c:v>73.400000000000006</c:v>
                </c:pt>
                <c:pt idx="2109">
                  <c:v>73.400000000000006</c:v>
                </c:pt>
                <c:pt idx="2110">
                  <c:v>73.400000000000006</c:v>
                </c:pt>
                <c:pt idx="2111">
                  <c:v>73.400000000000006</c:v>
                </c:pt>
                <c:pt idx="2112">
                  <c:v>73.5</c:v>
                </c:pt>
                <c:pt idx="2113">
                  <c:v>73.599999999999994</c:v>
                </c:pt>
                <c:pt idx="2114">
                  <c:v>73.599999999999994</c:v>
                </c:pt>
                <c:pt idx="2115">
                  <c:v>73.599999999999994</c:v>
                </c:pt>
                <c:pt idx="2116">
                  <c:v>73.599999999999994</c:v>
                </c:pt>
                <c:pt idx="2117">
                  <c:v>73.599999999999994</c:v>
                </c:pt>
                <c:pt idx="2118">
                  <c:v>73.7</c:v>
                </c:pt>
                <c:pt idx="2119">
                  <c:v>73.7</c:v>
                </c:pt>
                <c:pt idx="2120">
                  <c:v>73.7</c:v>
                </c:pt>
                <c:pt idx="2121">
                  <c:v>73.900000000000006</c:v>
                </c:pt>
                <c:pt idx="2122">
                  <c:v>73.900000000000006</c:v>
                </c:pt>
                <c:pt idx="2123">
                  <c:v>73.900000000000006</c:v>
                </c:pt>
                <c:pt idx="2124">
                  <c:v>73.900000000000006</c:v>
                </c:pt>
                <c:pt idx="2125">
                  <c:v>73.900000000000006</c:v>
                </c:pt>
                <c:pt idx="2126">
                  <c:v>73.900000000000006</c:v>
                </c:pt>
                <c:pt idx="2127">
                  <c:v>74</c:v>
                </c:pt>
                <c:pt idx="2128">
                  <c:v>74</c:v>
                </c:pt>
                <c:pt idx="2129">
                  <c:v>74</c:v>
                </c:pt>
                <c:pt idx="2130">
                  <c:v>74</c:v>
                </c:pt>
                <c:pt idx="2131">
                  <c:v>74</c:v>
                </c:pt>
                <c:pt idx="2132">
                  <c:v>74.2</c:v>
                </c:pt>
                <c:pt idx="2133">
                  <c:v>74.2</c:v>
                </c:pt>
                <c:pt idx="2134">
                  <c:v>74.2</c:v>
                </c:pt>
                <c:pt idx="2135">
                  <c:v>74.3</c:v>
                </c:pt>
                <c:pt idx="2136">
                  <c:v>74.3</c:v>
                </c:pt>
                <c:pt idx="2137">
                  <c:v>74.3</c:v>
                </c:pt>
                <c:pt idx="2138">
                  <c:v>74.3</c:v>
                </c:pt>
                <c:pt idx="2139">
                  <c:v>74.400000000000006</c:v>
                </c:pt>
                <c:pt idx="2140">
                  <c:v>74.400000000000006</c:v>
                </c:pt>
                <c:pt idx="2141">
                  <c:v>74.400000000000006</c:v>
                </c:pt>
                <c:pt idx="2142">
                  <c:v>74.400000000000006</c:v>
                </c:pt>
                <c:pt idx="2143">
                  <c:v>74.400000000000006</c:v>
                </c:pt>
                <c:pt idx="2144">
                  <c:v>74.400000000000006</c:v>
                </c:pt>
                <c:pt idx="2145">
                  <c:v>74.5</c:v>
                </c:pt>
                <c:pt idx="2146">
                  <c:v>74.5</c:v>
                </c:pt>
                <c:pt idx="2147">
                  <c:v>74.5</c:v>
                </c:pt>
                <c:pt idx="2148">
                  <c:v>74.7</c:v>
                </c:pt>
                <c:pt idx="2149">
                  <c:v>74.7</c:v>
                </c:pt>
                <c:pt idx="2150">
                  <c:v>74.7</c:v>
                </c:pt>
                <c:pt idx="2151">
                  <c:v>74.7</c:v>
                </c:pt>
                <c:pt idx="2152">
                  <c:v>74.7</c:v>
                </c:pt>
                <c:pt idx="2153">
                  <c:v>74.8</c:v>
                </c:pt>
                <c:pt idx="2154">
                  <c:v>74.8</c:v>
                </c:pt>
                <c:pt idx="2155">
                  <c:v>74.8</c:v>
                </c:pt>
                <c:pt idx="2156">
                  <c:v>74.900000000000006</c:v>
                </c:pt>
                <c:pt idx="2157">
                  <c:v>74.900000000000006</c:v>
                </c:pt>
                <c:pt idx="2158">
                  <c:v>75</c:v>
                </c:pt>
                <c:pt idx="2159">
                  <c:v>75</c:v>
                </c:pt>
                <c:pt idx="2160">
                  <c:v>75</c:v>
                </c:pt>
                <c:pt idx="2161">
                  <c:v>75</c:v>
                </c:pt>
                <c:pt idx="2162">
                  <c:v>75</c:v>
                </c:pt>
                <c:pt idx="2163">
                  <c:v>75</c:v>
                </c:pt>
                <c:pt idx="2164">
                  <c:v>75</c:v>
                </c:pt>
                <c:pt idx="2165">
                  <c:v>75.099999999999994</c:v>
                </c:pt>
                <c:pt idx="2166">
                  <c:v>75.099999999999994</c:v>
                </c:pt>
                <c:pt idx="2167">
                  <c:v>75.099999999999994</c:v>
                </c:pt>
                <c:pt idx="2168">
                  <c:v>75.2</c:v>
                </c:pt>
                <c:pt idx="2169">
                  <c:v>75.2</c:v>
                </c:pt>
                <c:pt idx="2170">
                  <c:v>75.3</c:v>
                </c:pt>
                <c:pt idx="2171">
                  <c:v>75.400000000000006</c:v>
                </c:pt>
                <c:pt idx="2172">
                  <c:v>75.400000000000006</c:v>
                </c:pt>
                <c:pt idx="2173">
                  <c:v>75.400000000000006</c:v>
                </c:pt>
                <c:pt idx="2174">
                  <c:v>75.400000000000006</c:v>
                </c:pt>
                <c:pt idx="2175">
                  <c:v>75.400000000000006</c:v>
                </c:pt>
                <c:pt idx="2176">
                  <c:v>75.5</c:v>
                </c:pt>
                <c:pt idx="2177">
                  <c:v>75.5</c:v>
                </c:pt>
                <c:pt idx="2178">
                  <c:v>75.599999999999994</c:v>
                </c:pt>
                <c:pt idx="2179">
                  <c:v>75.7</c:v>
                </c:pt>
                <c:pt idx="2180">
                  <c:v>75.599999999999994</c:v>
                </c:pt>
                <c:pt idx="2181">
                  <c:v>75.7</c:v>
                </c:pt>
                <c:pt idx="2182">
                  <c:v>75.7</c:v>
                </c:pt>
                <c:pt idx="2183">
                  <c:v>75.7</c:v>
                </c:pt>
                <c:pt idx="2184">
                  <c:v>75.7</c:v>
                </c:pt>
                <c:pt idx="2185">
                  <c:v>75.7</c:v>
                </c:pt>
                <c:pt idx="2186">
                  <c:v>75.900000000000006</c:v>
                </c:pt>
                <c:pt idx="2187">
                  <c:v>75.8</c:v>
                </c:pt>
                <c:pt idx="2188">
                  <c:v>75.900000000000006</c:v>
                </c:pt>
                <c:pt idx="2189">
                  <c:v>75.900000000000006</c:v>
                </c:pt>
                <c:pt idx="2190">
                  <c:v>75.900000000000006</c:v>
                </c:pt>
                <c:pt idx="2191">
                  <c:v>75.900000000000006</c:v>
                </c:pt>
                <c:pt idx="2192">
                  <c:v>76</c:v>
                </c:pt>
                <c:pt idx="2193">
                  <c:v>76</c:v>
                </c:pt>
                <c:pt idx="2194">
                  <c:v>76</c:v>
                </c:pt>
                <c:pt idx="2195">
                  <c:v>76</c:v>
                </c:pt>
                <c:pt idx="2196">
                  <c:v>76</c:v>
                </c:pt>
                <c:pt idx="2197">
                  <c:v>76.099999999999994</c:v>
                </c:pt>
                <c:pt idx="2198">
                  <c:v>76.099999999999994</c:v>
                </c:pt>
                <c:pt idx="2199">
                  <c:v>76.099999999999994</c:v>
                </c:pt>
                <c:pt idx="2200">
                  <c:v>76.2</c:v>
                </c:pt>
                <c:pt idx="2201">
                  <c:v>76.2</c:v>
                </c:pt>
                <c:pt idx="2202">
                  <c:v>76.3</c:v>
                </c:pt>
                <c:pt idx="2203">
                  <c:v>76.3</c:v>
                </c:pt>
                <c:pt idx="2204">
                  <c:v>76.3</c:v>
                </c:pt>
                <c:pt idx="2205">
                  <c:v>76.3</c:v>
                </c:pt>
                <c:pt idx="2206">
                  <c:v>76.3</c:v>
                </c:pt>
                <c:pt idx="2207">
                  <c:v>76.3</c:v>
                </c:pt>
                <c:pt idx="2208">
                  <c:v>76.400000000000006</c:v>
                </c:pt>
                <c:pt idx="2209">
                  <c:v>76.400000000000006</c:v>
                </c:pt>
                <c:pt idx="2210">
                  <c:v>76.5</c:v>
                </c:pt>
                <c:pt idx="2211">
                  <c:v>76.5</c:v>
                </c:pt>
                <c:pt idx="2212">
                  <c:v>76.5</c:v>
                </c:pt>
                <c:pt idx="2213">
                  <c:v>76.5</c:v>
                </c:pt>
                <c:pt idx="2214">
                  <c:v>76.5</c:v>
                </c:pt>
                <c:pt idx="2215">
                  <c:v>76.5</c:v>
                </c:pt>
                <c:pt idx="2216">
                  <c:v>76.599999999999994</c:v>
                </c:pt>
                <c:pt idx="2217">
                  <c:v>76.599999999999994</c:v>
                </c:pt>
                <c:pt idx="2218">
                  <c:v>76.7</c:v>
                </c:pt>
                <c:pt idx="2219">
                  <c:v>76.7</c:v>
                </c:pt>
                <c:pt idx="2220">
                  <c:v>76.7</c:v>
                </c:pt>
                <c:pt idx="2221">
                  <c:v>76.8</c:v>
                </c:pt>
                <c:pt idx="2222">
                  <c:v>76.8</c:v>
                </c:pt>
                <c:pt idx="2223">
                  <c:v>76.8</c:v>
                </c:pt>
                <c:pt idx="2224">
                  <c:v>76.8</c:v>
                </c:pt>
                <c:pt idx="2225">
                  <c:v>76.8</c:v>
                </c:pt>
                <c:pt idx="2226">
                  <c:v>76.8</c:v>
                </c:pt>
                <c:pt idx="2227">
                  <c:v>76.8</c:v>
                </c:pt>
                <c:pt idx="2228">
                  <c:v>76.8</c:v>
                </c:pt>
                <c:pt idx="2229">
                  <c:v>76.8</c:v>
                </c:pt>
                <c:pt idx="2230">
                  <c:v>76.8</c:v>
                </c:pt>
                <c:pt idx="2231">
                  <c:v>77</c:v>
                </c:pt>
                <c:pt idx="2232">
                  <c:v>77</c:v>
                </c:pt>
                <c:pt idx="2233">
                  <c:v>77</c:v>
                </c:pt>
                <c:pt idx="2234">
                  <c:v>77</c:v>
                </c:pt>
                <c:pt idx="2235">
                  <c:v>77</c:v>
                </c:pt>
                <c:pt idx="2236">
                  <c:v>77.099999999999994</c:v>
                </c:pt>
                <c:pt idx="2237">
                  <c:v>77.099999999999994</c:v>
                </c:pt>
                <c:pt idx="2238">
                  <c:v>77.099999999999994</c:v>
                </c:pt>
                <c:pt idx="2239">
                  <c:v>77.099999999999994</c:v>
                </c:pt>
                <c:pt idx="2240">
                  <c:v>77.099999999999994</c:v>
                </c:pt>
                <c:pt idx="2241">
                  <c:v>77.099999999999994</c:v>
                </c:pt>
                <c:pt idx="2242">
                  <c:v>77.099999999999994</c:v>
                </c:pt>
                <c:pt idx="2243">
                  <c:v>77.099999999999994</c:v>
                </c:pt>
                <c:pt idx="2244">
                  <c:v>77.099999999999994</c:v>
                </c:pt>
                <c:pt idx="2245">
                  <c:v>77.099999999999994</c:v>
                </c:pt>
                <c:pt idx="2246">
                  <c:v>77.3</c:v>
                </c:pt>
                <c:pt idx="2247">
                  <c:v>77.3</c:v>
                </c:pt>
                <c:pt idx="2248">
                  <c:v>77.3</c:v>
                </c:pt>
                <c:pt idx="2249">
                  <c:v>77.3</c:v>
                </c:pt>
                <c:pt idx="2250">
                  <c:v>77.400000000000006</c:v>
                </c:pt>
                <c:pt idx="2251">
                  <c:v>77.400000000000006</c:v>
                </c:pt>
                <c:pt idx="2252">
                  <c:v>77.400000000000006</c:v>
                </c:pt>
                <c:pt idx="2253">
                  <c:v>77.5</c:v>
                </c:pt>
                <c:pt idx="2254">
                  <c:v>77.400000000000006</c:v>
                </c:pt>
                <c:pt idx="2255">
                  <c:v>77.5</c:v>
                </c:pt>
                <c:pt idx="2256">
                  <c:v>77.400000000000006</c:v>
                </c:pt>
                <c:pt idx="2257">
                  <c:v>77.5</c:v>
                </c:pt>
                <c:pt idx="2258">
                  <c:v>77.5</c:v>
                </c:pt>
                <c:pt idx="2259">
                  <c:v>77.599999999999994</c:v>
                </c:pt>
                <c:pt idx="2260">
                  <c:v>77.599999999999994</c:v>
                </c:pt>
                <c:pt idx="2261">
                  <c:v>77.599999999999994</c:v>
                </c:pt>
                <c:pt idx="2262">
                  <c:v>77.599999999999994</c:v>
                </c:pt>
                <c:pt idx="2263">
                  <c:v>77.7</c:v>
                </c:pt>
                <c:pt idx="2264">
                  <c:v>77.7</c:v>
                </c:pt>
                <c:pt idx="2265">
                  <c:v>77.599999999999994</c:v>
                </c:pt>
                <c:pt idx="2266">
                  <c:v>77.7</c:v>
                </c:pt>
                <c:pt idx="2267">
                  <c:v>77.7</c:v>
                </c:pt>
                <c:pt idx="2268">
                  <c:v>77.7</c:v>
                </c:pt>
                <c:pt idx="2269">
                  <c:v>77.599999999999994</c:v>
                </c:pt>
                <c:pt idx="2270">
                  <c:v>77.599999999999994</c:v>
                </c:pt>
                <c:pt idx="2271">
                  <c:v>77.7</c:v>
                </c:pt>
                <c:pt idx="2272">
                  <c:v>77.7</c:v>
                </c:pt>
                <c:pt idx="2273">
                  <c:v>77.8</c:v>
                </c:pt>
                <c:pt idx="2274">
                  <c:v>77.8</c:v>
                </c:pt>
                <c:pt idx="2275">
                  <c:v>77.8</c:v>
                </c:pt>
                <c:pt idx="2276">
                  <c:v>77.900000000000006</c:v>
                </c:pt>
                <c:pt idx="2277">
                  <c:v>77.900000000000006</c:v>
                </c:pt>
                <c:pt idx="2278">
                  <c:v>77.900000000000006</c:v>
                </c:pt>
                <c:pt idx="2279">
                  <c:v>77.900000000000006</c:v>
                </c:pt>
                <c:pt idx="2280">
                  <c:v>77.900000000000006</c:v>
                </c:pt>
                <c:pt idx="2281">
                  <c:v>77.900000000000006</c:v>
                </c:pt>
                <c:pt idx="2282">
                  <c:v>77.900000000000006</c:v>
                </c:pt>
                <c:pt idx="2283">
                  <c:v>77.900000000000006</c:v>
                </c:pt>
                <c:pt idx="2284">
                  <c:v>78</c:v>
                </c:pt>
                <c:pt idx="2285">
                  <c:v>78</c:v>
                </c:pt>
                <c:pt idx="2286">
                  <c:v>78</c:v>
                </c:pt>
                <c:pt idx="2287">
                  <c:v>78</c:v>
                </c:pt>
                <c:pt idx="2288">
                  <c:v>78</c:v>
                </c:pt>
                <c:pt idx="2289">
                  <c:v>78</c:v>
                </c:pt>
                <c:pt idx="2290">
                  <c:v>78.099999999999994</c:v>
                </c:pt>
                <c:pt idx="2291">
                  <c:v>78.099999999999994</c:v>
                </c:pt>
                <c:pt idx="2292">
                  <c:v>78.2</c:v>
                </c:pt>
                <c:pt idx="2293">
                  <c:v>78.2</c:v>
                </c:pt>
                <c:pt idx="2294">
                  <c:v>78.2</c:v>
                </c:pt>
                <c:pt idx="2295">
                  <c:v>78.2</c:v>
                </c:pt>
                <c:pt idx="2296">
                  <c:v>78.2</c:v>
                </c:pt>
                <c:pt idx="2297">
                  <c:v>78.2</c:v>
                </c:pt>
                <c:pt idx="2298">
                  <c:v>78.3</c:v>
                </c:pt>
                <c:pt idx="2299">
                  <c:v>78.3</c:v>
                </c:pt>
                <c:pt idx="2300">
                  <c:v>78.3</c:v>
                </c:pt>
                <c:pt idx="2301">
                  <c:v>78.3</c:v>
                </c:pt>
                <c:pt idx="2302">
                  <c:v>78.3</c:v>
                </c:pt>
                <c:pt idx="2303">
                  <c:v>78.3</c:v>
                </c:pt>
                <c:pt idx="2304">
                  <c:v>78.3</c:v>
                </c:pt>
                <c:pt idx="2305">
                  <c:v>78.400000000000006</c:v>
                </c:pt>
                <c:pt idx="2306">
                  <c:v>78.400000000000006</c:v>
                </c:pt>
                <c:pt idx="2307">
                  <c:v>78.400000000000006</c:v>
                </c:pt>
                <c:pt idx="2308">
                  <c:v>78.3</c:v>
                </c:pt>
                <c:pt idx="2309">
                  <c:v>78.400000000000006</c:v>
                </c:pt>
                <c:pt idx="2310">
                  <c:v>78.400000000000006</c:v>
                </c:pt>
                <c:pt idx="2311">
                  <c:v>78.599999999999994</c:v>
                </c:pt>
                <c:pt idx="2312">
                  <c:v>78.599999999999994</c:v>
                </c:pt>
                <c:pt idx="2313">
                  <c:v>78.599999999999994</c:v>
                </c:pt>
                <c:pt idx="2314">
                  <c:v>78.599999999999994</c:v>
                </c:pt>
                <c:pt idx="2315">
                  <c:v>78.7</c:v>
                </c:pt>
                <c:pt idx="2316">
                  <c:v>78.599999999999994</c:v>
                </c:pt>
                <c:pt idx="2317">
                  <c:v>78.7</c:v>
                </c:pt>
                <c:pt idx="2318">
                  <c:v>78.7</c:v>
                </c:pt>
                <c:pt idx="2319">
                  <c:v>78.7</c:v>
                </c:pt>
                <c:pt idx="2320">
                  <c:v>78.8</c:v>
                </c:pt>
                <c:pt idx="2321">
                  <c:v>78.8</c:v>
                </c:pt>
                <c:pt idx="2322">
                  <c:v>78.900000000000006</c:v>
                </c:pt>
                <c:pt idx="2323">
                  <c:v>78.900000000000006</c:v>
                </c:pt>
                <c:pt idx="2324">
                  <c:v>78.8</c:v>
                </c:pt>
                <c:pt idx="2325">
                  <c:v>78.900000000000006</c:v>
                </c:pt>
                <c:pt idx="2326">
                  <c:v>79</c:v>
                </c:pt>
                <c:pt idx="2327">
                  <c:v>79</c:v>
                </c:pt>
                <c:pt idx="2328">
                  <c:v>79</c:v>
                </c:pt>
                <c:pt idx="2329">
                  <c:v>79</c:v>
                </c:pt>
                <c:pt idx="2330">
                  <c:v>79</c:v>
                </c:pt>
                <c:pt idx="2331">
                  <c:v>79</c:v>
                </c:pt>
                <c:pt idx="2332">
                  <c:v>79</c:v>
                </c:pt>
                <c:pt idx="2333">
                  <c:v>79</c:v>
                </c:pt>
                <c:pt idx="2334">
                  <c:v>79</c:v>
                </c:pt>
                <c:pt idx="2335">
                  <c:v>79.099999999999994</c:v>
                </c:pt>
                <c:pt idx="2336">
                  <c:v>79.099999999999994</c:v>
                </c:pt>
                <c:pt idx="2337">
                  <c:v>79.099999999999994</c:v>
                </c:pt>
                <c:pt idx="2338">
                  <c:v>79.099999999999994</c:v>
                </c:pt>
                <c:pt idx="2339">
                  <c:v>79.099999999999994</c:v>
                </c:pt>
                <c:pt idx="2340">
                  <c:v>79.2</c:v>
                </c:pt>
                <c:pt idx="2341">
                  <c:v>79.3</c:v>
                </c:pt>
                <c:pt idx="2342">
                  <c:v>79.3</c:v>
                </c:pt>
                <c:pt idx="2343">
                  <c:v>79.3</c:v>
                </c:pt>
                <c:pt idx="2344">
                  <c:v>79.2</c:v>
                </c:pt>
                <c:pt idx="2345">
                  <c:v>79.3</c:v>
                </c:pt>
                <c:pt idx="2346">
                  <c:v>79.3</c:v>
                </c:pt>
                <c:pt idx="2347">
                  <c:v>79.3</c:v>
                </c:pt>
                <c:pt idx="2348">
                  <c:v>79.3</c:v>
                </c:pt>
                <c:pt idx="2349">
                  <c:v>79.3</c:v>
                </c:pt>
                <c:pt idx="2350">
                  <c:v>79.3</c:v>
                </c:pt>
                <c:pt idx="2351">
                  <c:v>79.400000000000006</c:v>
                </c:pt>
                <c:pt idx="2352">
                  <c:v>79.400000000000006</c:v>
                </c:pt>
                <c:pt idx="2353">
                  <c:v>79.400000000000006</c:v>
                </c:pt>
                <c:pt idx="2354">
                  <c:v>79.400000000000006</c:v>
                </c:pt>
                <c:pt idx="2355">
                  <c:v>79.5</c:v>
                </c:pt>
                <c:pt idx="2356">
                  <c:v>79.400000000000006</c:v>
                </c:pt>
                <c:pt idx="2357">
                  <c:v>79.5</c:v>
                </c:pt>
                <c:pt idx="2358">
                  <c:v>79.5</c:v>
                </c:pt>
                <c:pt idx="2359">
                  <c:v>79.5</c:v>
                </c:pt>
                <c:pt idx="2360">
                  <c:v>79.599999999999994</c:v>
                </c:pt>
                <c:pt idx="2361">
                  <c:v>79.599999999999994</c:v>
                </c:pt>
                <c:pt idx="2362">
                  <c:v>79.599999999999994</c:v>
                </c:pt>
                <c:pt idx="2363">
                  <c:v>79.599999999999994</c:v>
                </c:pt>
                <c:pt idx="2364">
                  <c:v>79.599999999999994</c:v>
                </c:pt>
                <c:pt idx="2365">
                  <c:v>79.599999999999994</c:v>
                </c:pt>
                <c:pt idx="2366">
                  <c:v>79.599999999999994</c:v>
                </c:pt>
                <c:pt idx="2367">
                  <c:v>79.7</c:v>
                </c:pt>
                <c:pt idx="2368">
                  <c:v>79.7</c:v>
                </c:pt>
                <c:pt idx="2369">
                  <c:v>79.7</c:v>
                </c:pt>
                <c:pt idx="2370">
                  <c:v>79.7</c:v>
                </c:pt>
                <c:pt idx="2371">
                  <c:v>79.7</c:v>
                </c:pt>
                <c:pt idx="2372">
                  <c:v>79.8</c:v>
                </c:pt>
                <c:pt idx="2373">
                  <c:v>79.7</c:v>
                </c:pt>
                <c:pt idx="2374">
                  <c:v>79.8</c:v>
                </c:pt>
                <c:pt idx="2375">
                  <c:v>79.8</c:v>
                </c:pt>
                <c:pt idx="2376">
                  <c:v>79.900000000000006</c:v>
                </c:pt>
                <c:pt idx="2377">
                  <c:v>79.7</c:v>
                </c:pt>
                <c:pt idx="2378">
                  <c:v>79.8</c:v>
                </c:pt>
                <c:pt idx="2379">
                  <c:v>79.8</c:v>
                </c:pt>
                <c:pt idx="2380">
                  <c:v>79.8</c:v>
                </c:pt>
                <c:pt idx="2381">
                  <c:v>79.900000000000006</c:v>
                </c:pt>
                <c:pt idx="2382">
                  <c:v>79.8</c:v>
                </c:pt>
                <c:pt idx="2383">
                  <c:v>79.900000000000006</c:v>
                </c:pt>
                <c:pt idx="2384">
                  <c:v>79.900000000000006</c:v>
                </c:pt>
                <c:pt idx="2385">
                  <c:v>79.900000000000006</c:v>
                </c:pt>
                <c:pt idx="2386">
                  <c:v>79.900000000000006</c:v>
                </c:pt>
                <c:pt idx="2387">
                  <c:v>79.900000000000006</c:v>
                </c:pt>
                <c:pt idx="2388">
                  <c:v>80</c:v>
                </c:pt>
                <c:pt idx="2389">
                  <c:v>80</c:v>
                </c:pt>
                <c:pt idx="2390">
                  <c:v>79.900000000000006</c:v>
                </c:pt>
                <c:pt idx="2391">
                  <c:v>80</c:v>
                </c:pt>
                <c:pt idx="2392">
                  <c:v>80</c:v>
                </c:pt>
                <c:pt idx="2393">
                  <c:v>80</c:v>
                </c:pt>
                <c:pt idx="2394">
                  <c:v>80</c:v>
                </c:pt>
                <c:pt idx="2395">
                  <c:v>80</c:v>
                </c:pt>
                <c:pt idx="2396">
                  <c:v>80</c:v>
                </c:pt>
                <c:pt idx="2397">
                  <c:v>80</c:v>
                </c:pt>
                <c:pt idx="2398">
                  <c:v>80</c:v>
                </c:pt>
                <c:pt idx="2399">
                  <c:v>80</c:v>
                </c:pt>
                <c:pt idx="2400">
                  <c:v>80.099999999999994</c:v>
                </c:pt>
                <c:pt idx="2401">
                  <c:v>80.099999999999994</c:v>
                </c:pt>
                <c:pt idx="2402">
                  <c:v>80.099999999999994</c:v>
                </c:pt>
                <c:pt idx="2403">
                  <c:v>80.2</c:v>
                </c:pt>
                <c:pt idx="2404">
                  <c:v>80.2</c:v>
                </c:pt>
                <c:pt idx="2405">
                  <c:v>80.2</c:v>
                </c:pt>
                <c:pt idx="2406">
                  <c:v>80.2</c:v>
                </c:pt>
                <c:pt idx="2407">
                  <c:v>80.2</c:v>
                </c:pt>
                <c:pt idx="2408">
                  <c:v>80.2</c:v>
                </c:pt>
                <c:pt idx="2409">
                  <c:v>80.3</c:v>
                </c:pt>
                <c:pt idx="2410">
                  <c:v>80.3</c:v>
                </c:pt>
                <c:pt idx="2411">
                  <c:v>80.3</c:v>
                </c:pt>
                <c:pt idx="2412">
                  <c:v>80.3</c:v>
                </c:pt>
                <c:pt idx="2413">
                  <c:v>80.400000000000006</c:v>
                </c:pt>
                <c:pt idx="2414">
                  <c:v>80.400000000000006</c:v>
                </c:pt>
                <c:pt idx="2415">
                  <c:v>80.3</c:v>
                </c:pt>
                <c:pt idx="2416">
                  <c:v>80.3</c:v>
                </c:pt>
                <c:pt idx="2417">
                  <c:v>80.400000000000006</c:v>
                </c:pt>
                <c:pt idx="2418">
                  <c:v>80.400000000000006</c:v>
                </c:pt>
                <c:pt idx="2419">
                  <c:v>80.400000000000006</c:v>
                </c:pt>
                <c:pt idx="2420">
                  <c:v>80.400000000000006</c:v>
                </c:pt>
                <c:pt idx="2421">
                  <c:v>80.5</c:v>
                </c:pt>
                <c:pt idx="2422">
                  <c:v>80.400000000000006</c:v>
                </c:pt>
                <c:pt idx="2423">
                  <c:v>80.5</c:v>
                </c:pt>
                <c:pt idx="2424">
                  <c:v>80.5</c:v>
                </c:pt>
                <c:pt idx="2425">
                  <c:v>80.5</c:v>
                </c:pt>
                <c:pt idx="2426">
                  <c:v>80.599999999999994</c:v>
                </c:pt>
                <c:pt idx="2427">
                  <c:v>80.599999999999994</c:v>
                </c:pt>
                <c:pt idx="2428">
                  <c:v>80.599999999999994</c:v>
                </c:pt>
                <c:pt idx="2429">
                  <c:v>80.599999999999994</c:v>
                </c:pt>
                <c:pt idx="2430">
                  <c:v>80.599999999999994</c:v>
                </c:pt>
                <c:pt idx="2431">
                  <c:v>80.7</c:v>
                </c:pt>
                <c:pt idx="2432">
                  <c:v>80.599999999999994</c:v>
                </c:pt>
                <c:pt idx="2433">
                  <c:v>80.7</c:v>
                </c:pt>
                <c:pt idx="2434">
                  <c:v>80.7</c:v>
                </c:pt>
                <c:pt idx="2435">
                  <c:v>80.7</c:v>
                </c:pt>
                <c:pt idx="2436">
                  <c:v>80.7</c:v>
                </c:pt>
                <c:pt idx="2437">
                  <c:v>80.7</c:v>
                </c:pt>
                <c:pt idx="2438">
                  <c:v>80.7</c:v>
                </c:pt>
                <c:pt idx="2439">
                  <c:v>80.8</c:v>
                </c:pt>
                <c:pt idx="2440">
                  <c:v>80.7</c:v>
                </c:pt>
                <c:pt idx="2441">
                  <c:v>80.7</c:v>
                </c:pt>
                <c:pt idx="2442">
                  <c:v>80.8</c:v>
                </c:pt>
                <c:pt idx="2443">
                  <c:v>80.8</c:v>
                </c:pt>
                <c:pt idx="2444">
                  <c:v>80.8</c:v>
                </c:pt>
                <c:pt idx="2445">
                  <c:v>80.8</c:v>
                </c:pt>
                <c:pt idx="2446">
                  <c:v>80.8</c:v>
                </c:pt>
                <c:pt idx="2447">
                  <c:v>80.900000000000006</c:v>
                </c:pt>
                <c:pt idx="2448">
                  <c:v>80.900000000000006</c:v>
                </c:pt>
                <c:pt idx="2449">
                  <c:v>80.900000000000006</c:v>
                </c:pt>
                <c:pt idx="2450">
                  <c:v>81</c:v>
                </c:pt>
                <c:pt idx="2451">
                  <c:v>81</c:v>
                </c:pt>
                <c:pt idx="2452">
                  <c:v>81</c:v>
                </c:pt>
                <c:pt idx="2453">
                  <c:v>81</c:v>
                </c:pt>
                <c:pt idx="2454">
                  <c:v>81</c:v>
                </c:pt>
                <c:pt idx="2455">
                  <c:v>81</c:v>
                </c:pt>
                <c:pt idx="2456">
                  <c:v>81.099999999999994</c:v>
                </c:pt>
                <c:pt idx="2457">
                  <c:v>81.099999999999994</c:v>
                </c:pt>
                <c:pt idx="2458">
                  <c:v>81.099999999999994</c:v>
                </c:pt>
                <c:pt idx="2459">
                  <c:v>81.099999999999994</c:v>
                </c:pt>
                <c:pt idx="2460">
                  <c:v>81.099999999999994</c:v>
                </c:pt>
                <c:pt idx="2461">
                  <c:v>81.099999999999994</c:v>
                </c:pt>
                <c:pt idx="2462">
                  <c:v>81.099999999999994</c:v>
                </c:pt>
                <c:pt idx="2463">
                  <c:v>81.099999999999994</c:v>
                </c:pt>
                <c:pt idx="2464">
                  <c:v>81.099999999999994</c:v>
                </c:pt>
                <c:pt idx="2465">
                  <c:v>81.099999999999994</c:v>
                </c:pt>
                <c:pt idx="2466">
                  <c:v>81.099999999999994</c:v>
                </c:pt>
                <c:pt idx="2467">
                  <c:v>81.2</c:v>
                </c:pt>
                <c:pt idx="2468">
                  <c:v>81.2</c:v>
                </c:pt>
                <c:pt idx="2469">
                  <c:v>81.099999999999994</c:v>
                </c:pt>
                <c:pt idx="2470">
                  <c:v>81.2</c:v>
                </c:pt>
                <c:pt idx="2471">
                  <c:v>81.3</c:v>
                </c:pt>
                <c:pt idx="2472">
                  <c:v>81.3</c:v>
                </c:pt>
                <c:pt idx="2473">
                  <c:v>81.3</c:v>
                </c:pt>
                <c:pt idx="2474">
                  <c:v>81.3</c:v>
                </c:pt>
                <c:pt idx="2475">
                  <c:v>81.3</c:v>
                </c:pt>
                <c:pt idx="2476">
                  <c:v>81.3</c:v>
                </c:pt>
                <c:pt idx="2477">
                  <c:v>81.3</c:v>
                </c:pt>
                <c:pt idx="2478">
                  <c:v>81.3</c:v>
                </c:pt>
                <c:pt idx="2479">
                  <c:v>81.400000000000006</c:v>
                </c:pt>
                <c:pt idx="2480">
                  <c:v>81.400000000000006</c:v>
                </c:pt>
                <c:pt idx="2481">
                  <c:v>81.3</c:v>
                </c:pt>
                <c:pt idx="2482">
                  <c:v>81.400000000000006</c:v>
                </c:pt>
                <c:pt idx="2483">
                  <c:v>81.400000000000006</c:v>
                </c:pt>
                <c:pt idx="2484">
                  <c:v>81.400000000000006</c:v>
                </c:pt>
                <c:pt idx="2485">
                  <c:v>81.400000000000006</c:v>
                </c:pt>
                <c:pt idx="2486">
                  <c:v>81.400000000000006</c:v>
                </c:pt>
                <c:pt idx="2487">
                  <c:v>81.400000000000006</c:v>
                </c:pt>
                <c:pt idx="2488">
                  <c:v>81.400000000000006</c:v>
                </c:pt>
                <c:pt idx="2489">
                  <c:v>81.5</c:v>
                </c:pt>
                <c:pt idx="2490">
                  <c:v>81.5</c:v>
                </c:pt>
                <c:pt idx="2491">
                  <c:v>81.5</c:v>
                </c:pt>
                <c:pt idx="2492">
                  <c:v>81.400000000000006</c:v>
                </c:pt>
                <c:pt idx="2493">
                  <c:v>81.400000000000006</c:v>
                </c:pt>
                <c:pt idx="2494">
                  <c:v>81.5</c:v>
                </c:pt>
                <c:pt idx="2495">
                  <c:v>81.599999999999994</c:v>
                </c:pt>
                <c:pt idx="2496">
                  <c:v>81.599999999999994</c:v>
                </c:pt>
                <c:pt idx="2497">
                  <c:v>81.599999999999994</c:v>
                </c:pt>
                <c:pt idx="2498">
                  <c:v>81.5</c:v>
                </c:pt>
                <c:pt idx="2499">
                  <c:v>81.599999999999994</c:v>
                </c:pt>
                <c:pt idx="2500">
                  <c:v>81.599999999999994</c:v>
                </c:pt>
                <c:pt idx="2501">
                  <c:v>81.599999999999994</c:v>
                </c:pt>
                <c:pt idx="2502">
                  <c:v>81.599999999999994</c:v>
                </c:pt>
                <c:pt idx="2503">
                  <c:v>81.599999999999994</c:v>
                </c:pt>
                <c:pt idx="2504">
                  <c:v>81.599999999999994</c:v>
                </c:pt>
                <c:pt idx="2505">
                  <c:v>81.599999999999994</c:v>
                </c:pt>
                <c:pt idx="2506">
                  <c:v>81.7</c:v>
                </c:pt>
                <c:pt idx="2507">
                  <c:v>81.7</c:v>
                </c:pt>
                <c:pt idx="2508">
                  <c:v>81.7</c:v>
                </c:pt>
                <c:pt idx="2509">
                  <c:v>81.7</c:v>
                </c:pt>
                <c:pt idx="2510">
                  <c:v>81.7</c:v>
                </c:pt>
                <c:pt idx="2511">
                  <c:v>81.7</c:v>
                </c:pt>
                <c:pt idx="2512">
                  <c:v>81.7</c:v>
                </c:pt>
                <c:pt idx="2513">
                  <c:v>81.7</c:v>
                </c:pt>
                <c:pt idx="2514">
                  <c:v>81.7</c:v>
                </c:pt>
                <c:pt idx="2515">
                  <c:v>81.7</c:v>
                </c:pt>
                <c:pt idx="2516">
                  <c:v>81.7</c:v>
                </c:pt>
                <c:pt idx="2517">
                  <c:v>81.7</c:v>
                </c:pt>
                <c:pt idx="2518">
                  <c:v>81.7</c:v>
                </c:pt>
                <c:pt idx="2519">
                  <c:v>81.7</c:v>
                </c:pt>
                <c:pt idx="2520">
                  <c:v>81.7</c:v>
                </c:pt>
                <c:pt idx="2521">
                  <c:v>81.7</c:v>
                </c:pt>
                <c:pt idx="2522">
                  <c:v>81.7</c:v>
                </c:pt>
                <c:pt idx="2523">
                  <c:v>81.7</c:v>
                </c:pt>
                <c:pt idx="2524">
                  <c:v>81.8</c:v>
                </c:pt>
                <c:pt idx="2525">
                  <c:v>81.8</c:v>
                </c:pt>
                <c:pt idx="2526">
                  <c:v>81.8</c:v>
                </c:pt>
                <c:pt idx="2527">
                  <c:v>81.8</c:v>
                </c:pt>
                <c:pt idx="2528">
                  <c:v>81.8</c:v>
                </c:pt>
                <c:pt idx="2529">
                  <c:v>81.7</c:v>
                </c:pt>
                <c:pt idx="2530">
                  <c:v>81.7</c:v>
                </c:pt>
                <c:pt idx="2531">
                  <c:v>81.8</c:v>
                </c:pt>
                <c:pt idx="2532">
                  <c:v>81.8</c:v>
                </c:pt>
                <c:pt idx="2533">
                  <c:v>81.7</c:v>
                </c:pt>
                <c:pt idx="2534">
                  <c:v>81.7</c:v>
                </c:pt>
                <c:pt idx="2535">
                  <c:v>81.7</c:v>
                </c:pt>
                <c:pt idx="2536">
                  <c:v>81.7</c:v>
                </c:pt>
                <c:pt idx="2537">
                  <c:v>81.7</c:v>
                </c:pt>
                <c:pt idx="2538">
                  <c:v>81.7</c:v>
                </c:pt>
                <c:pt idx="2539">
                  <c:v>81.8</c:v>
                </c:pt>
                <c:pt idx="2540">
                  <c:v>81.900000000000006</c:v>
                </c:pt>
                <c:pt idx="2541">
                  <c:v>81.900000000000006</c:v>
                </c:pt>
                <c:pt idx="2542">
                  <c:v>81.900000000000006</c:v>
                </c:pt>
                <c:pt idx="2543">
                  <c:v>81.900000000000006</c:v>
                </c:pt>
                <c:pt idx="2544">
                  <c:v>81.8</c:v>
                </c:pt>
                <c:pt idx="2545">
                  <c:v>81.8</c:v>
                </c:pt>
                <c:pt idx="2546">
                  <c:v>81.900000000000006</c:v>
                </c:pt>
                <c:pt idx="2547">
                  <c:v>81.900000000000006</c:v>
                </c:pt>
                <c:pt idx="2548">
                  <c:v>81.900000000000006</c:v>
                </c:pt>
                <c:pt idx="2549">
                  <c:v>81.900000000000006</c:v>
                </c:pt>
                <c:pt idx="2550">
                  <c:v>81.900000000000006</c:v>
                </c:pt>
                <c:pt idx="2551">
                  <c:v>81.900000000000006</c:v>
                </c:pt>
                <c:pt idx="2552">
                  <c:v>81.900000000000006</c:v>
                </c:pt>
                <c:pt idx="2553">
                  <c:v>82</c:v>
                </c:pt>
                <c:pt idx="2554">
                  <c:v>82</c:v>
                </c:pt>
                <c:pt idx="2555">
                  <c:v>82</c:v>
                </c:pt>
                <c:pt idx="2556">
                  <c:v>82</c:v>
                </c:pt>
                <c:pt idx="2557">
                  <c:v>82</c:v>
                </c:pt>
                <c:pt idx="2558">
                  <c:v>82</c:v>
                </c:pt>
                <c:pt idx="2559">
                  <c:v>82</c:v>
                </c:pt>
                <c:pt idx="2560">
                  <c:v>82</c:v>
                </c:pt>
                <c:pt idx="2561">
                  <c:v>82</c:v>
                </c:pt>
                <c:pt idx="2562">
                  <c:v>82.1</c:v>
                </c:pt>
                <c:pt idx="2563">
                  <c:v>82.1</c:v>
                </c:pt>
                <c:pt idx="2564">
                  <c:v>82.1</c:v>
                </c:pt>
                <c:pt idx="2565">
                  <c:v>82.1</c:v>
                </c:pt>
                <c:pt idx="2566">
                  <c:v>82.1</c:v>
                </c:pt>
                <c:pt idx="2567">
                  <c:v>82.1</c:v>
                </c:pt>
                <c:pt idx="2568">
                  <c:v>82.2</c:v>
                </c:pt>
                <c:pt idx="2569">
                  <c:v>82.2</c:v>
                </c:pt>
                <c:pt idx="2570">
                  <c:v>82.2</c:v>
                </c:pt>
                <c:pt idx="2571">
                  <c:v>82.2</c:v>
                </c:pt>
                <c:pt idx="2572">
                  <c:v>82.1</c:v>
                </c:pt>
                <c:pt idx="2573">
                  <c:v>82.2</c:v>
                </c:pt>
                <c:pt idx="2574">
                  <c:v>82.2</c:v>
                </c:pt>
                <c:pt idx="2575">
                  <c:v>82.2</c:v>
                </c:pt>
                <c:pt idx="2576">
                  <c:v>82.2</c:v>
                </c:pt>
                <c:pt idx="2577">
                  <c:v>82.2</c:v>
                </c:pt>
                <c:pt idx="2578">
                  <c:v>82.2</c:v>
                </c:pt>
                <c:pt idx="2579">
                  <c:v>82.3</c:v>
                </c:pt>
                <c:pt idx="2580">
                  <c:v>82.3</c:v>
                </c:pt>
                <c:pt idx="2581">
                  <c:v>82.3</c:v>
                </c:pt>
                <c:pt idx="2582">
                  <c:v>82.3</c:v>
                </c:pt>
                <c:pt idx="2583">
                  <c:v>82.3</c:v>
                </c:pt>
                <c:pt idx="2584">
                  <c:v>82.3</c:v>
                </c:pt>
                <c:pt idx="2585">
                  <c:v>82.4</c:v>
                </c:pt>
                <c:pt idx="2586">
                  <c:v>82.3</c:v>
                </c:pt>
                <c:pt idx="2587">
                  <c:v>82.4</c:v>
                </c:pt>
                <c:pt idx="2588">
                  <c:v>82.5</c:v>
                </c:pt>
                <c:pt idx="2589">
                  <c:v>82.5</c:v>
                </c:pt>
                <c:pt idx="2590">
                  <c:v>82.5</c:v>
                </c:pt>
                <c:pt idx="2591">
                  <c:v>82.5</c:v>
                </c:pt>
                <c:pt idx="2592">
                  <c:v>82.5</c:v>
                </c:pt>
                <c:pt idx="2593">
                  <c:v>82.5</c:v>
                </c:pt>
                <c:pt idx="2594">
                  <c:v>82.5</c:v>
                </c:pt>
                <c:pt idx="2595">
                  <c:v>82.5</c:v>
                </c:pt>
                <c:pt idx="2596">
                  <c:v>82.5</c:v>
                </c:pt>
                <c:pt idx="2597">
                  <c:v>82.5</c:v>
                </c:pt>
                <c:pt idx="2598">
                  <c:v>82.5</c:v>
                </c:pt>
                <c:pt idx="2599">
                  <c:v>82.5</c:v>
                </c:pt>
                <c:pt idx="2600">
                  <c:v>82.5</c:v>
                </c:pt>
                <c:pt idx="2601">
                  <c:v>82.5</c:v>
                </c:pt>
                <c:pt idx="2602">
                  <c:v>82.5</c:v>
                </c:pt>
                <c:pt idx="2603">
                  <c:v>82.5</c:v>
                </c:pt>
                <c:pt idx="2604">
                  <c:v>82.5</c:v>
                </c:pt>
                <c:pt idx="2605">
                  <c:v>82.7</c:v>
                </c:pt>
                <c:pt idx="2606">
                  <c:v>82.7</c:v>
                </c:pt>
                <c:pt idx="2607">
                  <c:v>82.7</c:v>
                </c:pt>
                <c:pt idx="2608">
                  <c:v>82.7</c:v>
                </c:pt>
                <c:pt idx="2609">
                  <c:v>82.7</c:v>
                </c:pt>
                <c:pt idx="2610">
                  <c:v>82.7</c:v>
                </c:pt>
                <c:pt idx="2611">
                  <c:v>82.7</c:v>
                </c:pt>
                <c:pt idx="2612">
                  <c:v>82.7</c:v>
                </c:pt>
                <c:pt idx="2613">
                  <c:v>82.7</c:v>
                </c:pt>
                <c:pt idx="2614">
                  <c:v>82.7</c:v>
                </c:pt>
                <c:pt idx="2615">
                  <c:v>82.8</c:v>
                </c:pt>
                <c:pt idx="2616">
                  <c:v>82.7</c:v>
                </c:pt>
                <c:pt idx="2617">
                  <c:v>82.7</c:v>
                </c:pt>
                <c:pt idx="2618">
                  <c:v>82.8</c:v>
                </c:pt>
                <c:pt idx="2619">
                  <c:v>82.8</c:v>
                </c:pt>
                <c:pt idx="2620">
                  <c:v>82.8</c:v>
                </c:pt>
                <c:pt idx="2621">
                  <c:v>82.8</c:v>
                </c:pt>
                <c:pt idx="2622">
                  <c:v>82.8</c:v>
                </c:pt>
                <c:pt idx="2623">
                  <c:v>82.8</c:v>
                </c:pt>
                <c:pt idx="2624">
                  <c:v>82.9</c:v>
                </c:pt>
                <c:pt idx="2625">
                  <c:v>82.8</c:v>
                </c:pt>
                <c:pt idx="2626">
                  <c:v>82.8</c:v>
                </c:pt>
                <c:pt idx="2627">
                  <c:v>82.8</c:v>
                </c:pt>
                <c:pt idx="2628">
                  <c:v>82.9</c:v>
                </c:pt>
                <c:pt idx="2629">
                  <c:v>82.9</c:v>
                </c:pt>
                <c:pt idx="2630">
                  <c:v>82.9</c:v>
                </c:pt>
                <c:pt idx="2631">
                  <c:v>82.9</c:v>
                </c:pt>
                <c:pt idx="2632">
                  <c:v>82.9</c:v>
                </c:pt>
                <c:pt idx="2633">
                  <c:v>82.8</c:v>
                </c:pt>
                <c:pt idx="2634">
                  <c:v>83</c:v>
                </c:pt>
                <c:pt idx="2635">
                  <c:v>83</c:v>
                </c:pt>
                <c:pt idx="2636">
                  <c:v>82.9</c:v>
                </c:pt>
                <c:pt idx="2637">
                  <c:v>82.9</c:v>
                </c:pt>
                <c:pt idx="2638">
                  <c:v>82.9</c:v>
                </c:pt>
                <c:pt idx="2639">
                  <c:v>83</c:v>
                </c:pt>
                <c:pt idx="2640">
                  <c:v>83</c:v>
                </c:pt>
                <c:pt idx="2641">
                  <c:v>83.1</c:v>
                </c:pt>
                <c:pt idx="2642">
                  <c:v>83.1</c:v>
                </c:pt>
                <c:pt idx="2643">
                  <c:v>83</c:v>
                </c:pt>
                <c:pt idx="2644">
                  <c:v>83</c:v>
                </c:pt>
                <c:pt idx="2645">
                  <c:v>83</c:v>
                </c:pt>
                <c:pt idx="2646">
                  <c:v>83.1</c:v>
                </c:pt>
                <c:pt idx="2647">
                  <c:v>83.1</c:v>
                </c:pt>
                <c:pt idx="2648">
                  <c:v>83.1</c:v>
                </c:pt>
                <c:pt idx="2649">
                  <c:v>83.1</c:v>
                </c:pt>
                <c:pt idx="2650">
                  <c:v>83.1</c:v>
                </c:pt>
                <c:pt idx="2651">
                  <c:v>83.1</c:v>
                </c:pt>
                <c:pt idx="2652">
                  <c:v>83.1</c:v>
                </c:pt>
                <c:pt idx="2653">
                  <c:v>83.1</c:v>
                </c:pt>
                <c:pt idx="2654">
                  <c:v>83.1</c:v>
                </c:pt>
                <c:pt idx="2655">
                  <c:v>83.1</c:v>
                </c:pt>
                <c:pt idx="2656">
                  <c:v>83.1</c:v>
                </c:pt>
                <c:pt idx="2657">
                  <c:v>83.2</c:v>
                </c:pt>
                <c:pt idx="2658">
                  <c:v>83.2</c:v>
                </c:pt>
                <c:pt idx="2659">
                  <c:v>83.2</c:v>
                </c:pt>
                <c:pt idx="2660">
                  <c:v>83.1</c:v>
                </c:pt>
                <c:pt idx="2661">
                  <c:v>83.1</c:v>
                </c:pt>
                <c:pt idx="2662">
                  <c:v>83.1</c:v>
                </c:pt>
                <c:pt idx="2663">
                  <c:v>83.3</c:v>
                </c:pt>
                <c:pt idx="2664">
                  <c:v>83.3</c:v>
                </c:pt>
                <c:pt idx="2665">
                  <c:v>83.2</c:v>
                </c:pt>
                <c:pt idx="2666">
                  <c:v>83.2</c:v>
                </c:pt>
                <c:pt idx="2667">
                  <c:v>83.3</c:v>
                </c:pt>
                <c:pt idx="2668">
                  <c:v>83.2</c:v>
                </c:pt>
                <c:pt idx="2669">
                  <c:v>83.3</c:v>
                </c:pt>
                <c:pt idx="2670">
                  <c:v>83.3</c:v>
                </c:pt>
                <c:pt idx="2671">
                  <c:v>83.3</c:v>
                </c:pt>
                <c:pt idx="2672">
                  <c:v>83.3</c:v>
                </c:pt>
                <c:pt idx="2673">
                  <c:v>83.3</c:v>
                </c:pt>
                <c:pt idx="2674">
                  <c:v>83.3</c:v>
                </c:pt>
                <c:pt idx="2675">
                  <c:v>83.3</c:v>
                </c:pt>
                <c:pt idx="2676">
                  <c:v>83.3</c:v>
                </c:pt>
                <c:pt idx="2677">
                  <c:v>83.3</c:v>
                </c:pt>
                <c:pt idx="2678">
                  <c:v>83.3</c:v>
                </c:pt>
                <c:pt idx="2679">
                  <c:v>83.3</c:v>
                </c:pt>
                <c:pt idx="2680">
                  <c:v>83.3</c:v>
                </c:pt>
                <c:pt idx="2681">
                  <c:v>83.4</c:v>
                </c:pt>
                <c:pt idx="2682">
                  <c:v>83.4</c:v>
                </c:pt>
                <c:pt idx="2683">
                  <c:v>83.4</c:v>
                </c:pt>
                <c:pt idx="2684">
                  <c:v>83.4</c:v>
                </c:pt>
                <c:pt idx="2685">
                  <c:v>83.4</c:v>
                </c:pt>
                <c:pt idx="2686">
                  <c:v>83.4</c:v>
                </c:pt>
                <c:pt idx="2687">
                  <c:v>83.4</c:v>
                </c:pt>
                <c:pt idx="2688">
                  <c:v>83.4</c:v>
                </c:pt>
                <c:pt idx="2689">
                  <c:v>83.4</c:v>
                </c:pt>
                <c:pt idx="2690">
                  <c:v>83.4</c:v>
                </c:pt>
                <c:pt idx="2691">
                  <c:v>83.4</c:v>
                </c:pt>
                <c:pt idx="2692">
                  <c:v>83.4</c:v>
                </c:pt>
                <c:pt idx="2693">
                  <c:v>83.4</c:v>
                </c:pt>
                <c:pt idx="2694">
                  <c:v>83.4</c:v>
                </c:pt>
                <c:pt idx="2695">
                  <c:v>83.4</c:v>
                </c:pt>
                <c:pt idx="2696">
                  <c:v>83.5</c:v>
                </c:pt>
                <c:pt idx="2697">
                  <c:v>83.5</c:v>
                </c:pt>
                <c:pt idx="2698">
                  <c:v>83.5</c:v>
                </c:pt>
                <c:pt idx="2699">
                  <c:v>83.6</c:v>
                </c:pt>
                <c:pt idx="2700">
                  <c:v>83.6</c:v>
                </c:pt>
                <c:pt idx="2701">
                  <c:v>83.6</c:v>
                </c:pt>
                <c:pt idx="2702">
                  <c:v>83.5</c:v>
                </c:pt>
                <c:pt idx="2703">
                  <c:v>83.6</c:v>
                </c:pt>
                <c:pt idx="2704">
                  <c:v>83.6</c:v>
                </c:pt>
                <c:pt idx="2705">
                  <c:v>83.6</c:v>
                </c:pt>
                <c:pt idx="2706">
                  <c:v>83.6</c:v>
                </c:pt>
                <c:pt idx="2707">
                  <c:v>83.6</c:v>
                </c:pt>
                <c:pt idx="2708">
                  <c:v>83.6</c:v>
                </c:pt>
                <c:pt idx="2709">
                  <c:v>83.6</c:v>
                </c:pt>
                <c:pt idx="2710">
                  <c:v>83.6</c:v>
                </c:pt>
                <c:pt idx="2711">
                  <c:v>83.6</c:v>
                </c:pt>
                <c:pt idx="2712">
                  <c:v>83.6</c:v>
                </c:pt>
                <c:pt idx="2713">
                  <c:v>83.6</c:v>
                </c:pt>
                <c:pt idx="2714">
                  <c:v>83.6</c:v>
                </c:pt>
                <c:pt idx="2715">
                  <c:v>83.7</c:v>
                </c:pt>
                <c:pt idx="2716">
                  <c:v>83.7</c:v>
                </c:pt>
                <c:pt idx="2717">
                  <c:v>83.6</c:v>
                </c:pt>
                <c:pt idx="2718">
                  <c:v>83.6</c:v>
                </c:pt>
                <c:pt idx="2719">
                  <c:v>83.6</c:v>
                </c:pt>
                <c:pt idx="2720">
                  <c:v>83.6</c:v>
                </c:pt>
                <c:pt idx="2721">
                  <c:v>83.6</c:v>
                </c:pt>
                <c:pt idx="2722">
                  <c:v>83.6</c:v>
                </c:pt>
                <c:pt idx="2723">
                  <c:v>83.6</c:v>
                </c:pt>
                <c:pt idx="2724">
                  <c:v>83.6</c:v>
                </c:pt>
                <c:pt idx="2725">
                  <c:v>83.6</c:v>
                </c:pt>
                <c:pt idx="2726">
                  <c:v>83.7</c:v>
                </c:pt>
                <c:pt idx="2727">
                  <c:v>83.7</c:v>
                </c:pt>
                <c:pt idx="2728">
                  <c:v>83.7</c:v>
                </c:pt>
                <c:pt idx="2729">
                  <c:v>83.7</c:v>
                </c:pt>
                <c:pt idx="2730">
                  <c:v>83.7</c:v>
                </c:pt>
                <c:pt idx="2731">
                  <c:v>83.7</c:v>
                </c:pt>
                <c:pt idx="2732">
                  <c:v>83.6</c:v>
                </c:pt>
                <c:pt idx="2733">
                  <c:v>83.7</c:v>
                </c:pt>
                <c:pt idx="2734">
                  <c:v>83.7</c:v>
                </c:pt>
                <c:pt idx="2735">
                  <c:v>83.7</c:v>
                </c:pt>
                <c:pt idx="2736">
                  <c:v>83.7</c:v>
                </c:pt>
                <c:pt idx="2737">
                  <c:v>83.7</c:v>
                </c:pt>
                <c:pt idx="2738">
                  <c:v>83.7</c:v>
                </c:pt>
                <c:pt idx="2739">
                  <c:v>83.7</c:v>
                </c:pt>
                <c:pt idx="2740">
                  <c:v>83.7</c:v>
                </c:pt>
                <c:pt idx="2741">
                  <c:v>83.7</c:v>
                </c:pt>
                <c:pt idx="2742">
                  <c:v>83.7</c:v>
                </c:pt>
                <c:pt idx="2743">
                  <c:v>83.7</c:v>
                </c:pt>
                <c:pt idx="2744">
                  <c:v>83.7</c:v>
                </c:pt>
                <c:pt idx="2745">
                  <c:v>83.8</c:v>
                </c:pt>
                <c:pt idx="2746">
                  <c:v>83.9</c:v>
                </c:pt>
                <c:pt idx="2747">
                  <c:v>83.8</c:v>
                </c:pt>
                <c:pt idx="2748">
                  <c:v>83.7</c:v>
                </c:pt>
                <c:pt idx="2749">
                  <c:v>83.7</c:v>
                </c:pt>
                <c:pt idx="2750">
                  <c:v>83.7</c:v>
                </c:pt>
                <c:pt idx="2751">
                  <c:v>83.7</c:v>
                </c:pt>
                <c:pt idx="2752">
                  <c:v>83.8</c:v>
                </c:pt>
                <c:pt idx="2753">
                  <c:v>83.8</c:v>
                </c:pt>
                <c:pt idx="2754">
                  <c:v>83.8</c:v>
                </c:pt>
                <c:pt idx="2755">
                  <c:v>83.8</c:v>
                </c:pt>
                <c:pt idx="2756">
                  <c:v>83.8</c:v>
                </c:pt>
                <c:pt idx="2757">
                  <c:v>83.8</c:v>
                </c:pt>
                <c:pt idx="2758">
                  <c:v>83.8</c:v>
                </c:pt>
                <c:pt idx="2759">
                  <c:v>83.8</c:v>
                </c:pt>
                <c:pt idx="2760">
                  <c:v>83.8</c:v>
                </c:pt>
                <c:pt idx="2761">
                  <c:v>83.8</c:v>
                </c:pt>
                <c:pt idx="2762">
                  <c:v>83.8</c:v>
                </c:pt>
                <c:pt idx="2763">
                  <c:v>83.8</c:v>
                </c:pt>
                <c:pt idx="2764">
                  <c:v>83.8</c:v>
                </c:pt>
                <c:pt idx="2765">
                  <c:v>83.8</c:v>
                </c:pt>
                <c:pt idx="2766">
                  <c:v>83.8</c:v>
                </c:pt>
                <c:pt idx="2767">
                  <c:v>83.8</c:v>
                </c:pt>
                <c:pt idx="2768">
                  <c:v>83.9</c:v>
                </c:pt>
                <c:pt idx="2769">
                  <c:v>83.9</c:v>
                </c:pt>
                <c:pt idx="2770">
                  <c:v>83.7</c:v>
                </c:pt>
                <c:pt idx="2771">
                  <c:v>83.8</c:v>
                </c:pt>
                <c:pt idx="2772">
                  <c:v>83.8</c:v>
                </c:pt>
                <c:pt idx="2773">
                  <c:v>83.8</c:v>
                </c:pt>
                <c:pt idx="2774">
                  <c:v>83.8</c:v>
                </c:pt>
                <c:pt idx="2775">
                  <c:v>83.8</c:v>
                </c:pt>
                <c:pt idx="2776">
                  <c:v>83.8</c:v>
                </c:pt>
                <c:pt idx="2777">
                  <c:v>83.8</c:v>
                </c:pt>
                <c:pt idx="2778">
                  <c:v>83.8</c:v>
                </c:pt>
                <c:pt idx="2779">
                  <c:v>83.8</c:v>
                </c:pt>
                <c:pt idx="2780">
                  <c:v>83.8</c:v>
                </c:pt>
                <c:pt idx="2781">
                  <c:v>83.8</c:v>
                </c:pt>
                <c:pt idx="2782">
                  <c:v>83.9</c:v>
                </c:pt>
                <c:pt idx="2783">
                  <c:v>83.9</c:v>
                </c:pt>
                <c:pt idx="2784">
                  <c:v>83.8</c:v>
                </c:pt>
                <c:pt idx="2785">
                  <c:v>83.9</c:v>
                </c:pt>
                <c:pt idx="2786">
                  <c:v>83.9</c:v>
                </c:pt>
                <c:pt idx="2787">
                  <c:v>83.9</c:v>
                </c:pt>
                <c:pt idx="2788">
                  <c:v>83.9</c:v>
                </c:pt>
                <c:pt idx="2789">
                  <c:v>83.9</c:v>
                </c:pt>
                <c:pt idx="2790">
                  <c:v>83.8</c:v>
                </c:pt>
                <c:pt idx="2791">
                  <c:v>83.9</c:v>
                </c:pt>
                <c:pt idx="2792">
                  <c:v>83.9</c:v>
                </c:pt>
                <c:pt idx="2793">
                  <c:v>83.8</c:v>
                </c:pt>
                <c:pt idx="2794">
                  <c:v>83.8</c:v>
                </c:pt>
                <c:pt idx="2795">
                  <c:v>83.8</c:v>
                </c:pt>
                <c:pt idx="2796">
                  <c:v>83.8</c:v>
                </c:pt>
                <c:pt idx="2797">
                  <c:v>83.9</c:v>
                </c:pt>
                <c:pt idx="2798">
                  <c:v>83.8</c:v>
                </c:pt>
                <c:pt idx="2799">
                  <c:v>83.8</c:v>
                </c:pt>
                <c:pt idx="2800">
                  <c:v>83.9</c:v>
                </c:pt>
                <c:pt idx="2801">
                  <c:v>83.9</c:v>
                </c:pt>
                <c:pt idx="2802">
                  <c:v>83.9</c:v>
                </c:pt>
                <c:pt idx="2803">
                  <c:v>83.9</c:v>
                </c:pt>
                <c:pt idx="2804">
                  <c:v>83.9</c:v>
                </c:pt>
                <c:pt idx="2805">
                  <c:v>83.9</c:v>
                </c:pt>
                <c:pt idx="2806">
                  <c:v>83.9</c:v>
                </c:pt>
                <c:pt idx="2807">
                  <c:v>83.9</c:v>
                </c:pt>
                <c:pt idx="2808">
                  <c:v>83.9</c:v>
                </c:pt>
                <c:pt idx="2809">
                  <c:v>83.9</c:v>
                </c:pt>
                <c:pt idx="2810">
                  <c:v>83.9</c:v>
                </c:pt>
                <c:pt idx="2811">
                  <c:v>83.9</c:v>
                </c:pt>
                <c:pt idx="2812">
                  <c:v>83.9</c:v>
                </c:pt>
                <c:pt idx="2813">
                  <c:v>83.9</c:v>
                </c:pt>
                <c:pt idx="2814">
                  <c:v>83.9</c:v>
                </c:pt>
                <c:pt idx="2815">
                  <c:v>83.9</c:v>
                </c:pt>
                <c:pt idx="2816">
                  <c:v>83.9</c:v>
                </c:pt>
                <c:pt idx="2817">
                  <c:v>83.9</c:v>
                </c:pt>
                <c:pt idx="2818">
                  <c:v>83.9</c:v>
                </c:pt>
                <c:pt idx="2819">
                  <c:v>83.9</c:v>
                </c:pt>
                <c:pt idx="2820">
                  <c:v>83.9</c:v>
                </c:pt>
                <c:pt idx="2821">
                  <c:v>83.9</c:v>
                </c:pt>
                <c:pt idx="2822">
                  <c:v>83.9</c:v>
                </c:pt>
                <c:pt idx="2823">
                  <c:v>83.9</c:v>
                </c:pt>
                <c:pt idx="2824">
                  <c:v>83.9</c:v>
                </c:pt>
                <c:pt idx="2825">
                  <c:v>84</c:v>
                </c:pt>
                <c:pt idx="2826">
                  <c:v>84</c:v>
                </c:pt>
                <c:pt idx="2827">
                  <c:v>84</c:v>
                </c:pt>
                <c:pt idx="2828">
                  <c:v>84</c:v>
                </c:pt>
                <c:pt idx="2829">
                  <c:v>84</c:v>
                </c:pt>
                <c:pt idx="2830">
                  <c:v>84</c:v>
                </c:pt>
                <c:pt idx="2831">
                  <c:v>84</c:v>
                </c:pt>
                <c:pt idx="2832">
                  <c:v>84</c:v>
                </c:pt>
                <c:pt idx="2833">
                  <c:v>84</c:v>
                </c:pt>
                <c:pt idx="2834">
                  <c:v>84</c:v>
                </c:pt>
                <c:pt idx="2835">
                  <c:v>84</c:v>
                </c:pt>
                <c:pt idx="2836">
                  <c:v>84</c:v>
                </c:pt>
                <c:pt idx="2837">
                  <c:v>84</c:v>
                </c:pt>
                <c:pt idx="2838">
                  <c:v>84</c:v>
                </c:pt>
                <c:pt idx="2839">
                  <c:v>84</c:v>
                </c:pt>
                <c:pt idx="2840">
                  <c:v>84</c:v>
                </c:pt>
                <c:pt idx="2841">
                  <c:v>84</c:v>
                </c:pt>
                <c:pt idx="2842">
                  <c:v>84</c:v>
                </c:pt>
                <c:pt idx="2843">
                  <c:v>84</c:v>
                </c:pt>
                <c:pt idx="2844">
                  <c:v>84.1</c:v>
                </c:pt>
                <c:pt idx="2845">
                  <c:v>84.1</c:v>
                </c:pt>
                <c:pt idx="2846">
                  <c:v>84.1</c:v>
                </c:pt>
                <c:pt idx="2847">
                  <c:v>84</c:v>
                </c:pt>
                <c:pt idx="2848">
                  <c:v>84.1</c:v>
                </c:pt>
                <c:pt idx="2849">
                  <c:v>84</c:v>
                </c:pt>
                <c:pt idx="2850">
                  <c:v>84.1</c:v>
                </c:pt>
                <c:pt idx="2851">
                  <c:v>84.2</c:v>
                </c:pt>
                <c:pt idx="2852">
                  <c:v>84.2</c:v>
                </c:pt>
                <c:pt idx="2853">
                  <c:v>84.2</c:v>
                </c:pt>
                <c:pt idx="2854">
                  <c:v>84.2</c:v>
                </c:pt>
                <c:pt idx="2855">
                  <c:v>84.1</c:v>
                </c:pt>
                <c:pt idx="2856">
                  <c:v>84.1</c:v>
                </c:pt>
                <c:pt idx="2857">
                  <c:v>84.1</c:v>
                </c:pt>
                <c:pt idx="2858">
                  <c:v>84.2</c:v>
                </c:pt>
                <c:pt idx="2859">
                  <c:v>84.1</c:v>
                </c:pt>
                <c:pt idx="2860">
                  <c:v>84.1</c:v>
                </c:pt>
                <c:pt idx="2861">
                  <c:v>84.2</c:v>
                </c:pt>
                <c:pt idx="2862">
                  <c:v>84.2</c:v>
                </c:pt>
                <c:pt idx="2863">
                  <c:v>84.2</c:v>
                </c:pt>
                <c:pt idx="2864">
                  <c:v>84.2</c:v>
                </c:pt>
                <c:pt idx="2865">
                  <c:v>84.1</c:v>
                </c:pt>
                <c:pt idx="2866">
                  <c:v>84.2</c:v>
                </c:pt>
                <c:pt idx="2867">
                  <c:v>84.2</c:v>
                </c:pt>
                <c:pt idx="2868">
                  <c:v>84.3</c:v>
                </c:pt>
                <c:pt idx="2869">
                  <c:v>84.2</c:v>
                </c:pt>
                <c:pt idx="2870">
                  <c:v>84.2</c:v>
                </c:pt>
                <c:pt idx="2871">
                  <c:v>84.2</c:v>
                </c:pt>
                <c:pt idx="2872">
                  <c:v>84.2</c:v>
                </c:pt>
                <c:pt idx="2873">
                  <c:v>84.2</c:v>
                </c:pt>
                <c:pt idx="2874">
                  <c:v>84.2</c:v>
                </c:pt>
                <c:pt idx="2875">
                  <c:v>84.2</c:v>
                </c:pt>
                <c:pt idx="2876">
                  <c:v>84.2</c:v>
                </c:pt>
                <c:pt idx="2877">
                  <c:v>84.2</c:v>
                </c:pt>
                <c:pt idx="2878">
                  <c:v>84.2</c:v>
                </c:pt>
                <c:pt idx="2879">
                  <c:v>84.2</c:v>
                </c:pt>
                <c:pt idx="2880">
                  <c:v>84</c:v>
                </c:pt>
                <c:pt idx="2881">
                  <c:v>84</c:v>
                </c:pt>
                <c:pt idx="2882">
                  <c:v>84.1</c:v>
                </c:pt>
                <c:pt idx="2883">
                  <c:v>84.2</c:v>
                </c:pt>
                <c:pt idx="2884">
                  <c:v>84.2</c:v>
                </c:pt>
                <c:pt idx="2885">
                  <c:v>84.2</c:v>
                </c:pt>
                <c:pt idx="2886">
                  <c:v>84.2</c:v>
                </c:pt>
                <c:pt idx="2887">
                  <c:v>84.2</c:v>
                </c:pt>
                <c:pt idx="2888">
                  <c:v>84.1</c:v>
                </c:pt>
                <c:pt idx="2889">
                  <c:v>84.1</c:v>
                </c:pt>
                <c:pt idx="2890">
                  <c:v>84.2</c:v>
                </c:pt>
                <c:pt idx="2891">
                  <c:v>84.1</c:v>
                </c:pt>
                <c:pt idx="2892">
                  <c:v>84.1</c:v>
                </c:pt>
                <c:pt idx="2893">
                  <c:v>84.1</c:v>
                </c:pt>
                <c:pt idx="2894">
                  <c:v>84.1</c:v>
                </c:pt>
                <c:pt idx="2895">
                  <c:v>84.2</c:v>
                </c:pt>
                <c:pt idx="2896">
                  <c:v>84.2</c:v>
                </c:pt>
                <c:pt idx="2897">
                  <c:v>84.2</c:v>
                </c:pt>
                <c:pt idx="2898">
                  <c:v>84.2</c:v>
                </c:pt>
                <c:pt idx="2899">
                  <c:v>84.2</c:v>
                </c:pt>
                <c:pt idx="2900">
                  <c:v>84.2</c:v>
                </c:pt>
                <c:pt idx="2901">
                  <c:v>84.2</c:v>
                </c:pt>
                <c:pt idx="2902">
                  <c:v>84.2</c:v>
                </c:pt>
                <c:pt idx="2903">
                  <c:v>84.2</c:v>
                </c:pt>
                <c:pt idx="2904">
                  <c:v>84.2</c:v>
                </c:pt>
                <c:pt idx="2905">
                  <c:v>84.3</c:v>
                </c:pt>
                <c:pt idx="2906">
                  <c:v>84.3</c:v>
                </c:pt>
                <c:pt idx="2907">
                  <c:v>84.2</c:v>
                </c:pt>
                <c:pt idx="2908">
                  <c:v>84.2</c:v>
                </c:pt>
                <c:pt idx="2909">
                  <c:v>84.3</c:v>
                </c:pt>
                <c:pt idx="2910">
                  <c:v>84.3</c:v>
                </c:pt>
                <c:pt idx="2911">
                  <c:v>84.2</c:v>
                </c:pt>
                <c:pt idx="2912">
                  <c:v>84.2</c:v>
                </c:pt>
                <c:pt idx="2913">
                  <c:v>84.2</c:v>
                </c:pt>
                <c:pt idx="2914">
                  <c:v>84.2</c:v>
                </c:pt>
                <c:pt idx="2915">
                  <c:v>84.2</c:v>
                </c:pt>
                <c:pt idx="2916">
                  <c:v>84.2</c:v>
                </c:pt>
                <c:pt idx="2917">
                  <c:v>84.3</c:v>
                </c:pt>
                <c:pt idx="2918">
                  <c:v>84.2</c:v>
                </c:pt>
                <c:pt idx="2919">
                  <c:v>84.2</c:v>
                </c:pt>
                <c:pt idx="2920">
                  <c:v>84.3</c:v>
                </c:pt>
                <c:pt idx="2921">
                  <c:v>84.3</c:v>
                </c:pt>
                <c:pt idx="2922">
                  <c:v>84.3</c:v>
                </c:pt>
                <c:pt idx="2923">
                  <c:v>84.3</c:v>
                </c:pt>
                <c:pt idx="2924">
                  <c:v>84.3</c:v>
                </c:pt>
                <c:pt idx="2925">
                  <c:v>84.3</c:v>
                </c:pt>
                <c:pt idx="2926">
                  <c:v>84.3</c:v>
                </c:pt>
                <c:pt idx="2927">
                  <c:v>84.3</c:v>
                </c:pt>
                <c:pt idx="2928">
                  <c:v>84.3</c:v>
                </c:pt>
                <c:pt idx="2929">
                  <c:v>84.3</c:v>
                </c:pt>
                <c:pt idx="2930">
                  <c:v>84.3</c:v>
                </c:pt>
                <c:pt idx="2931">
                  <c:v>84.3</c:v>
                </c:pt>
                <c:pt idx="2932">
                  <c:v>84.3</c:v>
                </c:pt>
                <c:pt idx="2933">
                  <c:v>84.3</c:v>
                </c:pt>
                <c:pt idx="2934">
                  <c:v>84.2</c:v>
                </c:pt>
                <c:pt idx="2935">
                  <c:v>84.3</c:v>
                </c:pt>
                <c:pt idx="2936">
                  <c:v>84.3</c:v>
                </c:pt>
                <c:pt idx="2937">
                  <c:v>84.3</c:v>
                </c:pt>
                <c:pt idx="2938">
                  <c:v>84.2</c:v>
                </c:pt>
                <c:pt idx="2939">
                  <c:v>84.3</c:v>
                </c:pt>
                <c:pt idx="2940">
                  <c:v>84.3</c:v>
                </c:pt>
                <c:pt idx="2941">
                  <c:v>84.2</c:v>
                </c:pt>
                <c:pt idx="2942">
                  <c:v>84.2</c:v>
                </c:pt>
                <c:pt idx="2943">
                  <c:v>84.3</c:v>
                </c:pt>
                <c:pt idx="2944">
                  <c:v>84.2</c:v>
                </c:pt>
                <c:pt idx="2945">
                  <c:v>84.3</c:v>
                </c:pt>
                <c:pt idx="2946">
                  <c:v>84.3</c:v>
                </c:pt>
                <c:pt idx="2947">
                  <c:v>84.3</c:v>
                </c:pt>
                <c:pt idx="2948">
                  <c:v>84.3</c:v>
                </c:pt>
                <c:pt idx="2949">
                  <c:v>84.3</c:v>
                </c:pt>
                <c:pt idx="2950">
                  <c:v>84.3</c:v>
                </c:pt>
                <c:pt idx="2951">
                  <c:v>84.3</c:v>
                </c:pt>
                <c:pt idx="2952">
                  <c:v>84.3</c:v>
                </c:pt>
                <c:pt idx="2953">
                  <c:v>84.3</c:v>
                </c:pt>
                <c:pt idx="2954">
                  <c:v>84.3</c:v>
                </c:pt>
                <c:pt idx="2955">
                  <c:v>84.3</c:v>
                </c:pt>
                <c:pt idx="2956">
                  <c:v>84.3</c:v>
                </c:pt>
                <c:pt idx="2957">
                  <c:v>84.3</c:v>
                </c:pt>
                <c:pt idx="2958">
                  <c:v>84.3</c:v>
                </c:pt>
                <c:pt idx="2959">
                  <c:v>84.3</c:v>
                </c:pt>
                <c:pt idx="2960">
                  <c:v>84.3</c:v>
                </c:pt>
                <c:pt idx="2961">
                  <c:v>84.3</c:v>
                </c:pt>
                <c:pt idx="2962">
                  <c:v>84.3</c:v>
                </c:pt>
                <c:pt idx="2963">
                  <c:v>84.3</c:v>
                </c:pt>
                <c:pt idx="2964">
                  <c:v>84.3</c:v>
                </c:pt>
                <c:pt idx="2965">
                  <c:v>84.3</c:v>
                </c:pt>
                <c:pt idx="2966">
                  <c:v>84.3</c:v>
                </c:pt>
                <c:pt idx="2967">
                  <c:v>84.3</c:v>
                </c:pt>
                <c:pt idx="2968">
                  <c:v>84.4</c:v>
                </c:pt>
                <c:pt idx="2969">
                  <c:v>84.4</c:v>
                </c:pt>
                <c:pt idx="2970">
                  <c:v>84.4</c:v>
                </c:pt>
                <c:pt idx="2971">
                  <c:v>84.3</c:v>
                </c:pt>
                <c:pt idx="2972">
                  <c:v>84.3</c:v>
                </c:pt>
                <c:pt idx="2973">
                  <c:v>84.3</c:v>
                </c:pt>
                <c:pt idx="2974">
                  <c:v>84.4</c:v>
                </c:pt>
                <c:pt idx="2975">
                  <c:v>84.3</c:v>
                </c:pt>
                <c:pt idx="2976">
                  <c:v>84.5</c:v>
                </c:pt>
                <c:pt idx="2977">
                  <c:v>84.5</c:v>
                </c:pt>
                <c:pt idx="2978">
                  <c:v>84.5</c:v>
                </c:pt>
                <c:pt idx="2979">
                  <c:v>84.4</c:v>
                </c:pt>
                <c:pt idx="2980">
                  <c:v>84.5</c:v>
                </c:pt>
                <c:pt idx="2981">
                  <c:v>84.5</c:v>
                </c:pt>
                <c:pt idx="2982">
                  <c:v>84.5</c:v>
                </c:pt>
                <c:pt idx="2983">
                  <c:v>84.4</c:v>
                </c:pt>
                <c:pt idx="2984">
                  <c:v>84.5</c:v>
                </c:pt>
                <c:pt idx="2985">
                  <c:v>84.5</c:v>
                </c:pt>
                <c:pt idx="2986">
                  <c:v>84.5</c:v>
                </c:pt>
                <c:pt idx="2987">
                  <c:v>84.5</c:v>
                </c:pt>
                <c:pt idx="2988">
                  <c:v>84.5</c:v>
                </c:pt>
                <c:pt idx="2989">
                  <c:v>84.5</c:v>
                </c:pt>
                <c:pt idx="2990">
                  <c:v>84.5</c:v>
                </c:pt>
                <c:pt idx="2991">
                  <c:v>84.5</c:v>
                </c:pt>
                <c:pt idx="2992">
                  <c:v>84.5</c:v>
                </c:pt>
                <c:pt idx="2993">
                  <c:v>84.5</c:v>
                </c:pt>
                <c:pt idx="2994">
                  <c:v>84.5</c:v>
                </c:pt>
                <c:pt idx="2995">
                  <c:v>84.5</c:v>
                </c:pt>
                <c:pt idx="2996">
                  <c:v>84.6</c:v>
                </c:pt>
                <c:pt idx="2997">
                  <c:v>84.5</c:v>
                </c:pt>
                <c:pt idx="2998">
                  <c:v>84.5</c:v>
                </c:pt>
                <c:pt idx="2999">
                  <c:v>84.4</c:v>
                </c:pt>
                <c:pt idx="3000">
                  <c:v>84.5</c:v>
                </c:pt>
                <c:pt idx="3001">
                  <c:v>84.5</c:v>
                </c:pt>
                <c:pt idx="3002">
                  <c:v>84.5</c:v>
                </c:pt>
                <c:pt idx="3003">
                  <c:v>84.5</c:v>
                </c:pt>
                <c:pt idx="3004">
                  <c:v>84.5</c:v>
                </c:pt>
                <c:pt idx="3005">
                  <c:v>84.5</c:v>
                </c:pt>
                <c:pt idx="3006">
                  <c:v>84.6</c:v>
                </c:pt>
                <c:pt idx="3007">
                  <c:v>84.5</c:v>
                </c:pt>
                <c:pt idx="3008">
                  <c:v>84.5</c:v>
                </c:pt>
                <c:pt idx="3009">
                  <c:v>84.5</c:v>
                </c:pt>
                <c:pt idx="3010">
                  <c:v>84.5</c:v>
                </c:pt>
                <c:pt idx="3011">
                  <c:v>84.5</c:v>
                </c:pt>
                <c:pt idx="3012">
                  <c:v>84.5</c:v>
                </c:pt>
                <c:pt idx="3013">
                  <c:v>84.4</c:v>
                </c:pt>
                <c:pt idx="3014">
                  <c:v>84.4</c:v>
                </c:pt>
                <c:pt idx="3015">
                  <c:v>84.3</c:v>
                </c:pt>
                <c:pt idx="3016">
                  <c:v>84.3</c:v>
                </c:pt>
                <c:pt idx="3017">
                  <c:v>84.4</c:v>
                </c:pt>
                <c:pt idx="3018">
                  <c:v>84.4</c:v>
                </c:pt>
                <c:pt idx="3019">
                  <c:v>84.3</c:v>
                </c:pt>
                <c:pt idx="3020">
                  <c:v>84.5</c:v>
                </c:pt>
                <c:pt idx="3021">
                  <c:v>84.5</c:v>
                </c:pt>
                <c:pt idx="3022">
                  <c:v>84.5</c:v>
                </c:pt>
                <c:pt idx="3023">
                  <c:v>84.5</c:v>
                </c:pt>
                <c:pt idx="3024">
                  <c:v>84.4</c:v>
                </c:pt>
                <c:pt idx="3025">
                  <c:v>84.4</c:v>
                </c:pt>
                <c:pt idx="3026">
                  <c:v>84.5</c:v>
                </c:pt>
                <c:pt idx="3027">
                  <c:v>84.5</c:v>
                </c:pt>
                <c:pt idx="3028">
                  <c:v>84.5</c:v>
                </c:pt>
                <c:pt idx="3029">
                  <c:v>84.4</c:v>
                </c:pt>
                <c:pt idx="3030">
                  <c:v>84.4</c:v>
                </c:pt>
                <c:pt idx="3031">
                  <c:v>84.4</c:v>
                </c:pt>
                <c:pt idx="3032">
                  <c:v>84.4</c:v>
                </c:pt>
                <c:pt idx="3033">
                  <c:v>84.4</c:v>
                </c:pt>
                <c:pt idx="3034">
                  <c:v>84.5</c:v>
                </c:pt>
                <c:pt idx="3035">
                  <c:v>84.5</c:v>
                </c:pt>
                <c:pt idx="3036">
                  <c:v>84.4</c:v>
                </c:pt>
                <c:pt idx="3037">
                  <c:v>84.4</c:v>
                </c:pt>
                <c:pt idx="3038">
                  <c:v>84.4</c:v>
                </c:pt>
                <c:pt idx="3039">
                  <c:v>84.3</c:v>
                </c:pt>
                <c:pt idx="3040">
                  <c:v>84.3</c:v>
                </c:pt>
                <c:pt idx="3041">
                  <c:v>84.3</c:v>
                </c:pt>
                <c:pt idx="3042">
                  <c:v>84.4</c:v>
                </c:pt>
                <c:pt idx="3043">
                  <c:v>84.4</c:v>
                </c:pt>
                <c:pt idx="3044">
                  <c:v>84.5</c:v>
                </c:pt>
                <c:pt idx="3045">
                  <c:v>84.3</c:v>
                </c:pt>
                <c:pt idx="3046">
                  <c:v>84.3</c:v>
                </c:pt>
                <c:pt idx="3047">
                  <c:v>84.3</c:v>
                </c:pt>
                <c:pt idx="3048">
                  <c:v>84.3</c:v>
                </c:pt>
                <c:pt idx="3049">
                  <c:v>84.3</c:v>
                </c:pt>
                <c:pt idx="3050">
                  <c:v>84.3</c:v>
                </c:pt>
                <c:pt idx="3051">
                  <c:v>84.4</c:v>
                </c:pt>
                <c:pt idx="3052">
                  <c:v>84.4</c:v>
                </c:pt>
                <c:pt idx="3053">
                  <c:v>84.3</c:v>
                </c:pt>
                <c:pt idx="3054">
                  <c:v>84.3</c:v>
                </c:pt>
                <c:pt idx="3055">
                  <c:v>84.3</c:v>
                </c:pt>
                <c:pt idx="3056">
                  <c:v>84.3</c:v>
                </c:pt>
                <c:pt idx="3057">
                  <c:v>84.3</c:v>
                </c:pt>
                <c:pt idx="3058">
                  <c:v>84.3</c:v>
                </c:pt>
                <c:pt idx="3059">
                  <c:v>84.3</c:v>
                </c:pt>
                <c:pt idx="3060">
                  <c:v>84.3</c:v>
                </c:pt>
                <c:pt idx="3061">
                  <c:v>84.3</c:v>
                </c:pt>
                <c:pt idx="3062">
                  <c:v>84.3</c:v>
                </c:pt>
                <c:pt idx="3063">
                  <c:v>84.3</c:v>
                </c:pt>
                <c:pt idx="3064">
                  <c:v>84.4</c:v>
                </c:pt>
                <c:pt idx="3065">
                  <c:v>84.5</c:v>
                </c:pt>
                <c:pt idx="3066">
                  <c:v>84.4</c:v>
                </c:pt>
                <c:pt idx="3067">
                  <c:v>84.4</c:v>
                </c:pt>
                <c:pt idx="3068">
                  <c:v>84.4</c:v>
                </c:pt>
                <c:pt idx="3069">
                  <c:v>84.5</c:v>
                </c:pt>
                <c:pt idx="3070">
                  <c:v>84.4</c:v>
                </c:pt>
                <c:pt idx="3071">
                  <c:v>84.4</c:v>
                </c:pt>
                <c:pt idx="3072">
                  <c:v>84.4</c:v>
                </c:pt>
                <c:pt idx="3073">
                  <c:v>84.5</c:v>
                </c:pt>
                <c:pt idx="3074">
                  <c:v>84.4</c:v>
                </c:pt>
                <c:pt idx="3075">
                  <c:v>84.5</c:v>
                </c:pt>
                <c:pt idx="3076">
                  <c:v>84.5</c:v>
                </c:pt>
                <c:pt idx="3077">
                  <c:v>84.5</c:v>
                </c:pt>
                <c:pt idx="3078">
                  <c:v>84.5</c:v>
                </c:pt>
                <c:pt idx="3079">
                  <c:v>84.5</c:v>
                </c:pt>
                <c:pt idx="3080">
                  <c:v>84.5</c:v>
                </c:pt>
                <c:pt idx="3081">
                  <c:v>84.5</c:v>
                </c:pt>
                <c:pt idx="3082">
                  <c:v>84.5</c:v>
                </c:pt>
                <c:pt idx="3083">
                  <c:v>84.5</c:v>
                </c:pt>
                <c:pt idx="3084">
                  <c:v>84.5</c:v>
                </c:pt>
                <c:pt idx="3085">
                  <c:v>84.5</c:v>
                </c:pt>
                <c:pt idx="3086">
                  <c:v>84.5</c:v>
                </c:pt>
                <c:pt idx="3087">
                  <c:v>84.5</c:v>
                </c:pt>
                <c:pt idx="3088">
                  <c:v>84.5</c:v>
                </c:pt>
                <c:pt idx="3089">
                  <c:v>84.5</c:v>
                </c:pt>
                <c:pt idx="3090">
                  <c:v>84.5</c:v>
                </c:pt>
                <c:pt idx="3091">
                  <c:v>84.5</c:v>
                </c:pt>
                <c:pt idx="3092">
                  <c:v>84.5</c:v>
                </c:pt>
                <c:pt idx="3093">
                  <c:v>84.5</c:v>
                </c:pt>
                <c:pt idx="3094">
                  <c:v>84.5</c:v>
                </c:pt>
                <c:pt idx="3095">
                  <c:v>84.5</c:v>
                </c:pt>
                <c:pt idx="3096">
                  <c:v>84.5</c:v>
                </c:pt>
                <c:pt idx="3097">
                  <c:v>84.5</c:v>
                </c:pt>
                <c:pt idx="3098">
                  <c:v>84.5</c:v>
                </c:pt>
                <c:pt idx="3099">
                  <c:v>84.5</c:v>
                </c:pt>
                <c:pt idx="3100">
                  <c:v>84.6</c:v>
                </c:pt>
                <c:pt idx="3101">
                  <c:v>84.6</c:v>
                </c:pt>
                <c:pt idx="3102">
                  <c:v>84.6</c:v>
                </c:pt>
                <c:pt idx="3103">
                  <c:v>84.6</c:v>
                </c:pt>
                <c:pt idx="3104">
                  <c:v>84.6</c:v>
                </c:pt>
                <c:pt idx="3105">
                  <c:v>84.6</c:v>
                </c:pt>
                <c:pt idx="3106">
                  <c:v>84.6</c:v>
                </c:pt>
                <c:pt idx="3107">
                  <c:v>84.6</c:v>
                </c:pt>
                <c:pt idx="3108">
                  <c:v>84.5</c:v>
                </c:pt>
                <c:pt idx="3109">
                  <c:v>84.5</c:v>
                </c:pt>
                <c:pt idx="3110">
                  <c:v>84.5</c:v>
                </c:pt>
                <c:pt idx="3111">
                  <c:v>84.6</c:v>
                </c:pt>
                <c:pt idx="3112">
                  <c:v>84.6</c:v>
                </c:pt>
                <c:pt idx="3113">
                  <c:v>84.6</c:v>
                </c:pt>
                <c:pt idx="3114">
                  <c:v>84.6</c:v>
                </c:pt>
                <c:pt idx="3115">
                  <c:v>84.6</c:v>
                </c:pt>
                <c:pt idx="3116">
                  <c:v>84.5</c:v>
                </c:pt>
                <c:pt idx="3117">
                  <c:v>84.6</c:v>
                </c:pt>
                <c:pt idx="3118">
                  <c:v>84.6</c:v>
                </c:pt>
                <c:pt idx="3119">
                  <c:v>84.6</c:v>
                </c:pt>
                <c:pt idx="3120">
                  <c:v>84.6</c:v>
                </c:pt>
                <c:pt idx="3121">
                  <c:v>84.6</c:v>
                </c:pt>
                <c:pt idx="3122">
                  <c:v>84.6</c:v>
                </c:pt>
                <c:pt idx="3123">
                  <c:v>84.6</c:v>
                </c:pt>
                <c:pt idx="3124">
                  <c:v>84.6</c:v>
                </c:pt>
                <c:pt idx="3125">
                  <c:v>84.6</c:v>
                </c:pt>
                <c:pt idx="3126">
                  <c:v>84.6</c:v>
                </c:pt>
                <c:pt idx="3127">
                  <c:v>84.6</c:v>
                </c:pt>
                <c:pt idx="3128">
                  <c:v>84.6</c:v>
                </c:pt>
                <c:pt idx="3129">
                  <c:v>84.6</c:v>
                </c:pt>
                <c:pt idx="3130">
                  <c:v>84.6</c:v>
                </c:pt>
                <c:pt idx="3131">
                  <c:v>84.6</c:v>
                </c:pt>
                <c:pt idx="3132">
                  <c:v>84.6</c:v>
                </c:pt>
                <c:pt idx="3133">
                  <c:v>84.6</c:v>
                </c:pt>
                <c:pt idx="3134">
                  <c:v>84.6</c:v>
                </c:pt>
                <c:pt idx="3135">
                  <c:v>84.6</c:v>
                </c:pt>
                <c:pt idx="3136">
                  <c:v>84.6</c:v>
                </c:pt>
                <c:pt idx="3137">
                  <c:v>84.6</c:v>
                </c:pt>
                <c:pt idx="3138">
                  <c:v>84.6</c:v>
                </c:pt>
                <c:pt idx="3139">
                  <c:v>84.6</c:v>
                </c:pt>
                <c:pt idx="3140">
                  <c:v>84.6</c:v>
                </c:pt>
                <c:pt idx="3141">
                  <c:v>84.6</c:v>
                </c:pt>
                <c:pt idx="3142">
                  <c:v>84.6</c:v>
                </c:pt>
                <c:pt idx="3143">
                  <c:v>84.6</c:v>
                </c:pt>
                <c:pt idx="3144">
                  <c:v>84.6</c:v>
                </c:pt>
                <c:pt idx="3145">
                  <c:v>84.6</c:v>
                </c:pt>
                <c:pt idx="3146">
                  <c:v>84.6</c:v>
                </c:pt>
                <c:pt idx="3147">
                  <c:v>84.6</c:v>
                </c:pt>
                <c:pt idx="3148">
                  <c:v>84.6</c:v>
                </c:pt>
                <c:pt idx="3149">
                  <c:v>84.6</c:v>
                </c:pt>
                <c:pt idx="3150">
                  <c:v>84.6</c:v>
                </c:pt>
                <c:pt idx="3151">
                  <c:v>84.6</c:v>
                </c:pt>
                <c:pt idx="3152">
                  <c:v>84.6</c:v>
                </c:pt>
                <c:pt idx="3153">
                  <c:v>84.6</c:v>
                </c:pt>
                <c:pt idx="3154">
                  <c:v>84.6</c:v>
                </c:pt>
                <c:pt idx="3155">
                  <c:v>84.6</c:v>
                </c:pt>
                <c:pt idx="3156">
                  <c:v>84.6</c:v>
                </c:pt>
                <c:pt idx="3157">
                  <c:v>84.6</c:v>
                </c:pt>
                <c:pt idx="3158">
                  <c:v>84.6</c:v>
                </c:pt>
                <c:pt idx="3159">
                  <c:v>84.6</c:v>
                </c:pt>
                <c:pt idx="3160">
                  <c:v>84.6</c:v>
                </c:pt>
                <c:pt idx="3161">
                  <c:v>84.6</c:v>
                </c:pt>
                <c:pt idx="3162">
                  <c:v>84.6</c:v>
                </c:pt>
                <c:pt idx="3163">
                  <c:v>84.6</c:v>
                </c:pt>
                <c:pt idx="3164">
                  <c:v>84.7</c:v>
                </c:pt>
                <c:pt idx="3165">
                  <c:v>84.6</c:v>
                </c:pt>
                <c:pt idx="3166">
                  <c:v>84.6</c:v>
                </c:pt>
                <c:pt idx="3167">
                  <c:v>84.6</c:v>
                </c:pt>
                <c:pt idx="3168">
                  <c:v>84.6</c:v>
                </c:pt>
                <c:pt idx="3169">
                  <c:v>84.6</c:v>
                </c:pt>
                <c:pt idx="3170">
                  <c:v>84.6</c:v>
                </c:pt>
                <c:pt idx="3171">
                  <c:v>84.6</c:v>
                </c:pt>
                <c:pt idx="3172">
                  <c:v>84.6</c:v>
                </c:pt>
                <c:pt idx="3173">
                  <c:v>84.6</c:v>
                </c:pt>
                <c:pt idx="3174">
                  <c:v>84.6</c:v>
                </c:pt>
                <c:pt idx="3175">
                  <c:v>84.6</c:v>
                </c:pt>
                <c:pt idx="3176">
                  <c:v>84.6</c:v>
                </c:pt>
                <c:pt idx="3177">
                  <c:v>84.7</c:v>
                </c:pt>
                <c:pt idx="3178">
                  <c:v>84.7</c:v>
                </c:pt>
                <c:pt idx="3179">
                  <c:v>84.7</c:v>
                </c:pt>
                <c:pt idx="3180">
                  <c:v>84.7</c:v>
                </c:pt>
                <c:pt idx="3181">
                  <c:v>84.6</c:v>
                </c:pt>
                <c:pt idx="3182">
                  <c:v>84.7</c:v>
                </c:pt>
                <c:pt idx="3183">
                  <c:v>84.6</c:v>
                </c:pt>
                <c:pt idx="3184">
                  <c:v>84.7</c:v>
                </c:pt>
                <c:pt idx="3185">
                  <c:v>84.6</c:v>
                </c:pt>
                <c:pt idx="3186">
                  <c:v>84.6</c:v>
                </c:pt>
                <c:pt idx="3187">
                  <c:v>84.7</c:v>
                </c:pt>
                <c:pt idx="3188">
                  <c:v>84.7</c:v>
                </c:pt>
                <c:pt idx="3189">
                  <c:v>84.7</c:v>
                </c:pt>
                <c:pt idx="3190">
                  <c:v>84.7</c:v>
                </c:pt>
                <c:pt idx="3191">
                  <c:v>84.6</c:v>
                </c:pt>
                <c:pt idx="3192">
                  <c:v>84.6</c:v>
                </c:pt>
                <c:pt idx="3193">
                  <c:v>84.6</c:v>
                </c:pt>
                <c:pt idx="3194">
                  <c:v>84.6</c:v>
                </c:pt>
                <c:pt idx="3195">
                  <c:v>84.6</c:v>
                </c:pt>
                <c:pt idx="3196">
                  <c:v>84.6</c:v>
                </c:pt>
                <c:pt idx="3197">
                  <c:v>84.6</c:v>
                </c:pt>
                <c:pt idx="3198">
                  <c:v>84.6</c:v>
                </c:pt>
                <c:pt idx="3199">
                  <c:v>84.7</c:v>
                </c:pt>
                <c:pt idx="3200">
                  <c:v>84.7</c:v>
                </c:pt>
                <c:pt idx="3201">
                  <c:v>84.7</c:v>
                </c:pt>
                <c:pt idx="3202">
                  <c:v>84.7</c:v>
                </c:pt>
                <c:pt idx="3203">
                  <c:v>84.7</c:v>
                </c:pt>
                <c:pt idx="3204">
                  <c:v>84.7</c:v>
                </c:pt>
                <c:pt idx="3205">
                  <c:v>84.7</c:v>
                </c:pt>
                <c:pt idx="3206">
                  <c:v>84.8</c:v>
                </c:pt>
                <c:pt idx="3207">
                  <c:v>84.7</c:v>
                </c:pt>
                <c:pt idx="3208">
                  <c:v>84.7</c:v>
                </c:pt>
                <c:pt idx="3209">
                  <c:v>84.7</c:v>
                </c:pt>
                <c:pt idx="3210">
                  <c:v>84.7</c:v>
                </c:pt>
                <c:pt idx="3211">
                  <c:v>84.7</c:v>
                </c:pt>
                <c:pt idx="3212">
                  <c:v>84.6</c:v>
                </c:pt>
                <c:pt idx="3213">
                  <c:v>84.7</c:v>
                </c:pt>
                <c:pt idx="3214">
                  <c:v>84.6</c:v>
                </c:pt>
                <c:pt idx="3215">
                  <c:v>84.6</c:v>
                </c:pt>
                <c:pt idx="3216">
                  <c:v>84.7</c:v>
                </c:pt>
                <c:pt idx="3217">
                  <c:v>84.7</c:v>
                </c:pt>
                <c:pt idx="3218">
                  <c:v>84.7</c:v>
                </c:pt>
                <c:pt idx="3219">
                  <c:v>84.7</c:v>
                </c:pt>
                <c:pt idx="3220">
                  <c:v>84.7</c:v>
                </c:pt>
                <c:pt idx="3221">
                  <c:v>84.7</c:v>
                </c:pt>
                <c:pt idx="3222">
                  <c:v>84.7</c:v>
                </c:pt>
                <c:pt idx="3223">
                  <c:v>84.7</c:v>
                </c:pt>
                <c:pt idx="3224">
                  <c:v>84.7</c:v>
                </c:pt>
                <c:pt idx="3225">
                  <c:v>84.6</c:v>
                </c:pt>
                <c:pt idx="3226">
                  <c:v>84.7</c:v>
                </c:pt>
                <c:pt idx="3227">
                  <c:v>84.7</c:v>
                </c:pt>
                <c:pt idx="3228">
                  <c:v>84.7</c:v>
                </c:pt>
                <c:pt idx="3229">
                  <c:v>84.7</c:v>
                </c:pt>
                <c:pt idx="3230">
                  <c:v>84.7</c:v>
                </c:pt>
                <c:pt idx="3231">
                  <c:v>84.7</c:v>
                </c:pt>
                <c:pt idx="3232">
                  <c:v>84.6</c:v>
                </c:pt>
                <c:pt idx="3233">
                  <c:v>84.7</c:v>
                </c:pt>
                <c:pt idx="3234">
                  <c:v>84.7</c:v>
                </c:pt>
                <c:pt idx="3235">
                  <c:v>84.7</c:v>
                </c:pt>
                <c:pt idx="3236">
                  <c:v>84.7</c:v>
                </c:pt>
                <c:pt idx="3237">
                  <c:v>84.6</c:v>
                </c:pt>
                <c:pt idx="3238">
                  <c:v>84.7</c:v>
                </c:pt>
                <c:pt idx="3239">
                  <c:v>84.7</c:v>
                </c:pt>
                <c:pt idx="3240">
                  <c:v>84.6</c:v>
                </c:pt>
                <c:pt idx="3241">
                  <c:v>84.6</c:v>
                </c:pt>
                <c:pt idx="3242">
                  <c:v>84.6</c:v>
                </c:pt>
                <c:pt idx="3243">
                  <c:v>84.7</c:v>
                </c:pt>
                <c:pt idx="3244">
                  <c:v>84.6</c:v>
                </c:pt>
                <c:pt idx="3245">
                  <c:v>84.7</c:v>
                </c:pt>
                <c:pt idx="3246">
                  <c:v>84.7</c:v>
                </c:pt>
                <c:pt idx="3247">
                  <c:v>84.7</c:v>
                </c:pt>
                <c:pt idx="3248">
                  <c:v>84.7</c:v>
                </c:pt>
                <c:pt idx="3249">
                  <c:v>84.7</c:v>
                </c:pt>
                <c:pt idx="3250">
                  <c:v>84.7</c:v>
                </c:pt>
                <c:pt idx="3251">
                  <c:v>84.7</c:v>
                </c:pt>
                <c:pt idx="3252">
                  <c:v>84.7</c:v>
                </c:pt>
                <c:pt idx="3253">
                  <c:v>84.7</c:v>
                </c:pt>
                <c:pt idx="3254">
                  <c:v>84.7</c:v>
                </c:pt>
                <c:pt idx="3255">
                  <c:v>84.7</c:v>
                </c:pt>
                <c:pt idx="3256">
                  <c:v>84.7</c:v>
                </c:pt>
                <c:pt idx="3257">
                  <c:v>84.7</c:v>
                </c:pt>
                <c:pt idx="3258">
                  <c:v>84.6</c:v>
                </c:pt>
                <c:pt idx="3259">
                  <c:v>84.6</c:v>
                </c:pt>
                <c:pt idx="3260">
                  <c:v>84.7</c:v>
                </c:pt>
                <c:pt idx="3261">
                  <c:v>84.7</c:v>
                </c:pt>
                <c:pt idx="3262">
                  <c:v>84.7</c:v>
                </c:pt>
                <c:pt idx="3263">
                  <c:v>84.7</c:v>
                </c:pt>
                <c:pt idx="3264">
                  <c:v>84.7</c:v>
                </c:pt>
                <c:pt idx="3265">
                  <c:v>84.7</c:v>
                </c:pt>
                <c:pt idx="3266">
                  <c:v>84.8</c:v>
                </c:pt>
                <c:pt idx="3267">
                  <c:v>84.7</c:v>
                </c:pt>
                <c:pt idx="3268">
                  <c:v>84.7</c:v>
                </c:pt>
                <c:pt idx="3269">
                  <c:v>84.7</c:v>
                </c:pt>
                <c:pt idx="3270">
                  <c:v>84.7</c:v>
                </c:pt>
                <c:pt idx="3271">
                  <c:v>84.7</c:v>
                </c:pt>
                <c:pt idx="3272">
                  <c:v>84.7</c:v>
                </c:pt>
                <c:pt idx="3273">
                  <c:v>84.7</c:v>
                </c:pt>
                <c:pt idx="3274">
                  <c:v>84.7</c:v>
                </c:pt>
                <c:pt idx="3275">
                  <c:v>84.7</c:v>
                </c:pt>
                <c:pt idx="3276">
                  <c:v>84.7</c:v>
                </c:pt>
                <c:pt idx="3277">
                  <c:v>84.7</c:v>
                </c:pt>
                <c:pt idx="3278">
                  <c:v>84.7</c:v>
                </c:pt>
                <c:pt idx="3279">
                  <c:v>84.7</c:v>
                </c:pt>
                <c:pt idx="3280">
                  <c:v>84.7</c:v>
                </c:pt>
                <c:pt idx="3281">
                  <c:v>84.7</c:v>
                </c:pt>
                <c:pt idx="3282">
                  <c:v>84.7</c:v>
                </c:pt>
                <c:pt idx="3283">
                  <c:v>84.7</c:v>
                </c:pt>
                <c:pt idx="3284">
                  <c:v>84.7</c:v>
                </c:pt>
                <c:pt idx="3285">
                  <c:v>84.7</c:v>
                </c:pt>
                <c:pt idx="3286">
                  <c:v>84.7</c:v>
                </c:pt>
                <c:pt idx="3287">
                  <c:v>84.7</c:v>
                </c:pt>
                <c:pt idx="3288">
                  <c:v>84.7</c:v>
                </c:pt>
                <c:pt idx="3289">
                  <c:v>84.7</c:v>
                </c:pt>
                <c:pt idx="3290">
                  <c:v>84.6</c:v>
                </c:pt>
                <c:pt idx="3291">
                  <c:v>84.6</c:v>
                </c:pt>
                <c:pt idx="3292">
                  <c:v>84.7</c:v>
                </c:pt>
                <c:pt idx="3293">
                  <c:v>84.7</c:v>
                </c:pt>
                <c:pt idx="3294">
                  <c:v>84.6</c:v>
                </c:pt>
                <c:pt idx="3295">
                  <c:v>84.6</c:v>
                </c:pt>
                <c:pt idx="3296">
                  <c:v>84.7</c:v>
                </c:pt>
                <c:pt idx="3297">
                  <c:v>84.6</c:v>
                </c:pt>
                <c:pt idx="3298">
                  <c:v>84.7</c:v>
                </c:pt>
                <c:pt idx="3299">
                  <c:v>84.7</c:v>
                </c:pt>
                <c:pt idx="3300">
                  <c:v>84.7</c:v>
                </c:pt>
                <c:pt idx="3301">
                  <c:v>84.6</c:v>
                </c:pt>
                <c:pt idx="3302">
                  <c:v>84.7</c:v>
                </c:pt>
                <c:pt idx="3303">
                  <c:v>84.7</c:v>
                </c:pt>
                <c:pt idx="3304">
                  <c:v>84.7</c:v>
                </c:pt>
                <c:pt idx="3305">
                  <c:v>84.7</c:v>
                </c:pt>
                <c:pt idx="3306">
                  <c:v>84.7</c:v>
                </c:pt>
                <c:pt idx="3307">
                  <c:v>84.7</c:v>
                </c:pt>
                <c:pt idx="3308">
                  <c:v>84.7</c:v>
                </c:pt>
                <c:pt idx="3309">
                  <c:v>84.7</c:v>
                </c:pt>
                <c:pt idx="3310">
                  <c:v>84.7</c:v>
                </c:pt>
                <c:pt idx="3311">
                  <c:v>84.7</c:v>
                </c:pt>
                <c:pt idx="3312">
                  <c:v>84.6</c:v>
                </c:pt>
                <c:pt idx="3313">
                  <c:v>84.6</c:v>
                </c:pt>
                <c:pt idx="3314">
                  <c:v>84.7</c:v>
                </c:pt>
                <c:pt idx="3315">
                  <c:v>84.6</c:v>
                </c:pt>
                <c:pt idx="3316">
                  <c:v>84.7</c:v>
                </c:pt>
                <c:pt idx="3317">
                  <c:v>84.6</c:v>
                </c:pt>
                <c:pt idx="3318">
                  <c:v>84.7</c:v>
                </c:pt>
                <c:pt idx="3319">
                  <c:v>84.6</c:v>
                </c:pt>
                <c:pt idx="3320">
                  <c:v>84.6</c:v>
                </c:pt>
                <c:pt idx="3321">
                  <c:v>84.7</c:v>
                </c:pt>
                <c:pt idx="3322">
                  <c:v>84.7</c:v>
                </c:pt>
                <c:pt idx="3323">
                  <c:v>84.7</c:v>
                </c:pt>
                <c:pt idx="3324">
                  <c:v>84.6</c:v>
                </c:pt>
                <c:pt idx="3325">
                  <c:v>84.6</c:v>
                </c:pt>
                <c:pt idx="3326">
                  <c:v>84.6</c:v>
                </c:pt>
                <c:pt idx="3327">
                  <c:v>84.6</c:v>
                </c:pt>
                <c:pt idx="3328">
                  <c:v>84.7</c:v>
                </c:pt>
                <c:pt idx="3329">
                  <c:v>84.6</c:v>
                </c:pt>
                <c:pt idx="3330">
                  <c:v>84.6</c:v>
                </c:pt>
                <c:pt idx="3331">
                  <c:v>84.6</c:v>
                </c:pt>
                <c:pt idx="3332">
                  <c:v>84.6</c:v>
                </c:pt>
                <c:pt idx="3333">
                  <c:v>84.7</c:v>
                </c:pt>
                <c:pt idx="3334">
                  <c:v>84.7</c:v>
                </c:pt>
                <c:pt idx="3335">
                  <c:v>84.6</c:v>
                </c:pt>
                <c:pt idx="3336">
                  <c:v>84.6</c:v>
                </c:pt>
                <c:pt idx="3337">
                  <c:v>84.7</c:v>
                </c:pt>
                <c:pt idx="3338">
                  <c:v>84.7</c:v>
                </c:pt>
                <c:pt idx="3339">
                  <c:v>84.6</c:v>
                </c:pt>
                <c:pt idx="3340">
                  <c:v>84.6</c:v>
                </c:pt>
                <c:pt idx="3341">
                  <c:v>84.7</c:v>
                </c:pt>
                <c:pt idx="3342">
                  <c:v>84.6</c:v>
                </c:pt>
                <c:pt idx="3343">
                  <c:v>84.7</c:v>
                </c:pt>
                <c:pt idx="3344">
                  <c:v>84.6</c:v>
                </c:pt>
                <c:pt idx="3345">
                  <c:v>84.6</c:v>
                </c:pt>
                <c:pt idx="3346">
                  <c:v>84.6</c:v>
                </c:pt>
                <c:pt idx="3347">
                  <c:v>84.6</c:v>
                </c:pt>
                <c:pt idx="3348">
                  <c:v>84.6</c:v>
                </c:pt>
                <c:pt idx="3349">
                  <c:v>84.6</c:v>
                </c:pt>
                <c:pt idx="3350">
                  <c:v>84.6</c:v>
                </c:pt>
                <c:pt idx="3351">
                  <c:v>84.6</c:v>
                </c:pt>
                <c:pt idx="3352">
                  <c:v>84.6</c:v>
                </c:pt>
                <c:pt idx="3353">
                  <c:v>84.6</c:v>
                </c:pt>
                <c:pt idx="3354">
                  <c:v>84.7</c:v>
                </c:pt>
                <c:pt idx="3355">
                  <c:v>84.6</c:v>
                </c:pt>
                <c:pt idx="3356">
                  <c:v>84.7</c:v>
                </c:pt>
                <c:pt idx="3357">
                  <c:v>84.6</c:v>
                </c:pt>
                <c:pt idx="3358">
                  <c:v>84.6</c:v>
                </c:pt>
                <c:pt idx="3359">
                  <c:v>84.7</c:v>
                </c:pt>
                <c:pt idx="3360">
                  <c:v>84.7</c:v>
                </c:pt>
                <c:pt idx="3361">
                  <c:v>84.7</c:v>
                </c:pt>
                <c:pt idx="3362">
                  <c:v>84.7</c:v>
                </c:pt>
                <c:pt idx="3363">
                  <c:v>84.7</c:v>
                </c:pt>
                <c:pt idx="3364">
                  <c:v>84.6</c:v>
                </c:pt>
                <c:pt idx="3365">
                  <c:v>84.7</c:v>
                </c:pt>
                <c:pt idx="3366">
                  <c:v>84.6</c:v>
                </c:pt>
                <c:pt idx="3367">
                  <c:v>84.6</c:v>
                </c:pt>
                <c:pt idx="3368">
                  <c:v>84.6</c:v>
                </c:pt>
                <c:pt idx="3369">
                  <c:v>84.7</c:v>
                </c:pt>
                <c:pt idx="3370">
                  <c:v>84.7</c:v>
                </c:pt>
                <c:pt idx="3371">
                  <c:v>84.7</c:v>
                </c:pt>
                <c:pt idx="3372">
                  <c:v>84.6</c:v>
                </c:pt>
                <c:pt idx="3373">
                  <c:v>84.6</c:v>
                </c:pt>
                <c:pt idx="3374">
                  <c:v>84.6</c:v>
                </c:pt>
                <c:pt idx="3375">
                  <c:v>84.6</c:v>
                </c:pt>
                <c:pt idx="3376">
                  <c:v>84.6</c:v>
                </c:pt>
                <c:pt idx="3377">
                  <c:v>84.6</c:v>
                </c:pt>
                <c:pt idx="3378">
                  <c:v>84.7</c:v>
                </c:pt>
                <c:pt idx="3379">
                  <c:v>84.6</c:v>
                </c:pt>
                <c:pt idx="3380">
                  <c:v>84.6</c:v>
                </c:pt>
                <c:pt idx="3381">
                  <c:v>84.6</c:v>
                </c:pt>
                <c:pt idx="3382">
                  <c:v>84.6</c:v>
                </c:pt>
                <c:pt idx="3383">
                  <c:v>84.6</c:v>
                </c:pt>
                <c:pt idx="3384">
                  <c:v>84.6</c:v>
                </c:pt>
                <c:pt idx="3385">
                  <c:v>84.5</c:v>
                </c:pt>
                <c:pt idx="3386">
                  <c:v>84.6</c:v>
                </c:pt>
                <c:pt idx="3387">
                  <c:v>84.6</c:v>
                </c:pt>
                <c:pt idx="3388">
                  <c:v>84.6</c:v>
                </c:pt>
                <c:pt idx="3389">
                  <c:v>84.6</c:v>
                </c:pt>
                <c:pt idx="3390">
                  <c:v>84.6</c:v>
                </c:pt>
                <c:pt idx="3391">
                  <c:v>84.5</c:v>
                </c:pt>
                <c:pt idx="3392">
                  <c:v>84.5</c:v>
                </c:pt>
                <c:pt idx="3393">
                  <c:v>84.5</c:v>
                </c:pt>
                <c:pt idx="3394">
                  <c:v>84.5</c:v>
                </c:pt>
                <c:pt idx="3395">
                  <c:v>84.5</c:v>
                </c:pt>
                <c:pt idx="3396">
                  <c:v>84.5</c:v>
                </c:pt>
                <c:pt idx="3397">
                  <c:v>84.5</c:v>
                </c:pt>
                <c:pt idx="3398">
                  <c:v>84.5</c:v>
                </c:pt>
                <c:pt idx="3399">
                  <c:v>84.5</c:v>
                </c:pt>
                <c:pt idx="3400">
                  <c:v>84.6</c:v>
                </c:pt>
                <c:pt idx="3401">
                  <c:v>84.5</c:v>
                </c:pt>
                <c:pt idx="3402">
                  <c:v>84.5</c:v>
                </c:pt>
                <c:pt idx="3403">
                  <c:v>84.5</c:v>
                </c:pt>
                <c:pt idx="3404">
                  <c:v>84.5</c:v>
                </c:pt>
                <c:pt idx="3405">
                  <c:v>84.5</c:v>
                </c:pt>
                <c:pt idx="3406">
                  <c:v>84.4</c:v>
                </c:pt>
                <c:pt idx="3407">
                  <c:v>84.5</c:v>
                </c:pt>
                <c:pt idx="3408">
                  <c:v>84.4</c:v>
                </c:pt>
                <c:pt idx="3409">
                  <c:v>84.4</c:v>
                </c:pt>
                <c:pt idx="3410">
                  <c:v>84.4</c:v>
                </c:pt>
                <c:pt idx="3411">
                  <c:v>84.4</c:v>
                </c:pt>
                <c:pt idx="3412">
                  <c:v>84.3</c:v>
                </c:pt>
                <c:pt idx="3413">
                  <c:v>84.3</c:v>
                </c:pt>
                <c:pt idx="3414">
                  <c:v>84.3</c:v>
                </c:pt>
                <c:pt idx="3415">
                  <c:v>84.3</c:v>
                </c:pt>
                <c:pt idx="3416">
                  <c:v>84.3</c:v>
                </c:pt>
                <c:pt idx="3417">
                  <c:v>84.3</c:v>
                </c:pt>
                <c:pt idx="3418">
                  <c:v>84.3</c:v>
                </c:pt>
                <c:pt idx="3419">
                  <c:v>84.3</c:v>
                </c:pt>
                <c:pt idx="3420">
                  <c:v>84.3</c:v>
                </c:pt>
                <c:pt idx="3421">
                  <c:v>84.3</c:v>
                </c:pt>
                <c:pt idx="3422">
                  <c:v>84.3</c:v>
                </c:pt>
                <c:pt idx="3423">
                  <c:v>84.3</c:v>
                </c:pt>
                <c:pt idx="3424">
                  <c:v>84.3</c:v>
                </c:pt>
                <c:pt idx="3425">
                  <c:v>84.3</c:v>
                </c:pt>
                <c:pt idx="3426">
                  <c:v>84.3</c:v>
                </c:pt>
                <c:pt idx="3427">
                  <c:v>84.3</c:v>
                </c:pt>
                <c:pt idx="3428">
                  <c:v>84.3</c:v>
                </c:pt>
                <c:pt idx="3429">
                  <c:v>84.3</c:v>
                </c:pt>
                <c:pt idx="3430">
                  <c:v>84.3</c:v>
                </c:pt>
                <c:pt idx="3431">
                  <c:v>84.3</c:v>
                </c:pt>
                <c:pt idx="3432">
                  <c:v>84.3</c:v>
                </c:pt>
                <c:pt idx="3433">
                  <c:v>84.3</c:v>
                </c:pt>
                <c:pt idx="3434">
                  <c:v>84.3</c:v>
                </c:pt>
                <c:pt idx="3435">
                  <c:v>84.3</c:v>
                </c:pt>
                <c:pt idx="3436">
                  <c:v>84.3</c:v>
                </c:pt>
                <c:pt idx="3437">
                  <c:v>84.3</c:v>
                </c:pt>
                <c:pt idx="3438">
                  <c:v>84.3</c:v>
                </c:pt>
                <c:pt idx="3439">
                  <c:v>84.3</c:v>
                </c:pt>
                <c:pt idx="3440">
                  <c:v>84.3</c:v>
                </c:pt>
                <c:pt idx="3441">
                  <c:v>84.3</c:v>
                </c:pt>
                <c:pt idx="3442">
                  <c:v>84.3</c:v>
                </c:pt>
                <c:pt idx="3443">
                  <c:v>84.3</c:v>
                </c:pt>
                <c:pt idx="3444">
                  <c:v>84.3</c:v>
                </c:pt>
                <c:pt idx="3445">
                  <c:v>84.3</c:v>
                </c:pt>
                <c:pt idx="3446">
                  <c:v>84.3</c:v>
                </c:pt>
                <c:pt idx="3447">
                  <c:v>84.4</c:v>
                </c:pt>
                <c:pt idx="3448">
                  <c:v>84.3</c:v>
                </c:pt>
                <c:pt idx="3449">
                  <c:v>84.3</c:v>
                </c:pt>
                <c:pt idx="3450">
                  <c:v>84.3</c:v>
                </c:pt>
                <c:pt idx="3451">
                  <c:v>84.3</c:v>
                </c:pt>
                <c:pt idx="3452">
                  <c:v>84.3</c:v>
                </c:pt>
                <c:pt idx="3453">
                  <c:v>84.3</c:v>
                </c:pt>
                <c:pt idx="3454">
                  <c:v>84.3</c:v>
                </c:pt>
                <c:pt idx="3455">
                  <c:v>84.3</c:v>
                </c:pt>
                <c:pt idx="3456">
                  <c:v>84.3</c:v>
                </c:pt>
                <c:pt idx="3457">
                  <c:v>84.3</c:v>
                </c:pt>
                <c:pt idx="3458">
                  <c:v>84.3</c:v>
                </c:pt>
                <c:pt idx="3459">
                  <c:v>84.2</c:v>
                </c:pt>
                <c:pt idx="3460">
                  <c:v>84.3</c:v>
                </c:pt>
                <c:pt idx="3461">
                  <c:v>84.3</c:v>
                </c:pt>
                <c:pt idx="3462">
                  <c:v>84.3</c:v>
                </c:pt>
                <c:pt idx="3463">
                  <c:v>84.3</c:v>
                </c:pt>
                <c:pt idx="3464">
                  <c:v>84.3</c:v>
                </c:pt>
                <c:pt idx="3465">
                  <c:v>84.3</c:v>
                </c:pt>
                <c:pt idx="3466">
                  <c:v>84.3</c:v>
                </c:pt>
                <c:pt idx="3467">
                  <c:v>84.3</c:v>
                </c:pt>
                <c:pt idx="3468">
                  <c:v>84.2</c:v>
                </c:pt>
                <c:pt idx="3469">
                  <c:v>84.3</c:v>
                </c:pt>
                <c:pt idx="3470">
                  <c:v>84.3</c:v>
                </c:pt>
                <c:pt idx="3471">
                  <c:v>84.3</c:v>
                </c:pt>
                <c:pt idx="3472">
                  <c:v>84.3</c:v>
                </c:pt>
                <c:pt idx="3473">
                  <c:v>84.3</c:v>
                </c:pt>
                <c:pt idx="3474">
                  <c:v>84.3</c:v>
                </c:pt>
                <c:pt idx="3475">
                  <c:v>84.3</c:v>
                </c:pt>
                <c:pt idx="3476">
                  <c:v>84.3</c:v>
                </c:pt>
                <c:pt idx="3477">
                  <c:v>84.3</c:v>
                </c:pt>
                <c:pt idx="3478">
                  <c:v>84.3</c:v>
                </c:pt>
                <c:pt idx="3479">
                  <c:v>84.3</c:v>
                </c:pt>
                <c:pt idx="3480">
                  <c:v>84.3</c:v>
                </c:pt>
                <c:pt idx="3481">
                  <c:v>84.3</c:v>
                </c:pt>
                <c:pt idx="3482">
                  <c:v>84.3</c:v>
                </c:pt>
                <c:pt idx="3483">
                  <c:v>84.3</c:v>
                </c:pt>
                <c:pt idx="3484">
                  <c:v>84.3</c:v>
                </c:pt>
                <c:pt idx="3485">
                  <c:v>84.3</c:v>
                </c:pt>
                <c:pt idx="3486">
                  <c:v>84.3</c:v>
                </c:pt>
                <c:pt idx="3487">
                  <c:v>84.3</c:v>
                </c:pt>
                <c:pt idx="3488">
                  <c:v>84.3</c:v>
                </c:pt>
                <c:pt idx="3489">
                  <c:v>84.3</c:v>
                </c:pt>
                <c:pt idx="3490">
                  <c:v>84.3</c:v>
                </c:pt>
                <c:pt idx="3491">
                  <c:v>84.3</c:v>
                </c:pt>
                <c:pt idx="3492">
                  <c:v>84.3</c:v>
                </c:pt>
                <c:pt idx="3493">
                  <c:v>84.3</c:v>
                </c:pt>
                <c:pt idx="3494">
                  <c:v>84.3</c:v>
                </c:pt>
                <c:pt idx="3495">
                  <c:v>84.3</c:v>
                </c:pt>
                <c:pt idx="3496">
                  <c:v>84.3</c:v>
                </c:pt>
                <c:pt idx="3497">
                  <c:v>84.3</c:v>
                </c:pt>
                <c:pt idx="3498">
                  <c:v>84.3</c:v>
                </c:pt>
                <c:pt idx="3499">
                  <c:v>84.3</c:v>
                </c:pt>
                <c:pt idx="3500">
                  <c:v>84.3</c:v>
                </c:pt>
                <c:pt idx="3501">
                  <c:v>84.3</c:v>
                </c:pt>
                <c:pt idx="3502">
                  <c:v>84.3</c:v>
                </c:pt>
                <c:pt idx="3503">
                  <c:v>84.3</c:v>
                </c:pt>
                <c:pt idx="3504">
                  <c:v>84.3</c:v>
                </c:pt>
                <c:pt idx="3505">
                  <c:v>84.3</c:v>
                </c:pt>
                <c:pt idx="3506">
                  <c:v>84.3</c:v>
                </c:pt>
                <c:pt idx="3507">
                  <c:v>84.3</c:v>
                </c:pt>
                <c:pt idx="3508">
                  <c:v>84.3</c:v>
                </c:pt>
                <c:pt idx="3509">
                  <c:v>84.3</c:v>
                </c:pt>
                <c:pt idx="3510">
                  <c:v>84.3</c:v>
                </c:pt>
                <c:pt idx="3511">
                  <c:v>84.3</c:v>
                </c:pt>
                <c:pt idx="3512">
                  <c:v>84.3</c:v>
                </c:pt>
                <c:pt idx="3513">
                  <c:v>84.3</c:v>
                </c:pt>
                <c:pt idx="3514">
                  <c:v>84.3</c:v>
                </c:pt>
                <c:pt idx="3515">
                  <c:v>84.3</c:v>
                </c:pt>
                <c:pt idx="3516">
                  <c:v>84.3</c:v>
                </c:pt>
                <c:pt idx="3517">
                  <c:v>84.3</c:v>
                </c:pt>
                <c:pt idx="3518">
                  <c:v>84.4</c:v>
                </c:pt>
                <c:pt idx="3519">
                  <c:v>84.4</c:v>
                </c:pt>
                <c:pt idx="3520">
                  <c:v>84.4</c:v>
                </c:pt>
                <c:pt idx="3521">
                  <c:v>84.3</c:v>
                </c:pt>
                <c:pt idx="3522">
                  <c:v>84.3</c:v>
                </c:pt>
                <c:pt idx="3523">
                  <c:v>84.3</c:v>
                </c:pt>
                <c:pt idx="3524">
                  <c:v>84.3</c:v>
                </c:pt>
                <c:pt idx="3525">
                  <c:v>84.3</c:v>
                </c:pt>
                <c:pt idx="3526">
                  <c:v>84.3</c:v>
                </c:pt>
                <c:pt idx="3527">
                  <c:v>84.3</c:v>
                </c:pt>
                <c:pt idx="3528">
                  <c:v>84.3</c:v>
                </c:pt>
                <c:pt idx="3529">
                  <c:v>84.3</c:v>
                </c:pt>
                <c:pt idx="3530">
                  <c:v>84.3</c:v>
                </c:pt>
                <c:pt idx="3531">
                  <c:v>84.3</c:v>
                </c:pt>
                <c:pt idx="3532">
                  <c:v>84.3</c:v>
                </c:pt>
                <c:pt idx="3533">
                  <c:v>84.3</c:v>
                </c:pt>
                <c:pt idx="3534">
                  <c:v>84.3</c:v>
                </c:pt>
                <c:pt idx="3535">
                  <c:v>84.3</c:v>
                </c:pt>
                <c:pt idx="3536">
                  <c:v>84.3</c:v>
                </c:pt>
                <c:pt idx="3537">
                  <c:v>84.3</c:v>
                </c:pt>
                <c:pt idx="3538">
                  <c:v>84.3</c:v>
                </c:pt>
                <c:pt idx="3539">
                  <c:v>84.3</c:v>
                </c:pt>
                <c:pt idx="3540">
                  <c:v>84.3</c:v>
                </c:pt>
                <c:pt idx="3541">
                  <c:v>84.3</c:v>
                </c:pt>
                <c:pt idx="3542">
                  <c:v>84.3</c:v>
                </c:pt>
                <c:pt idx="3543">
                  <c:v>84.3</c:v>
                </c:pt>
                <c:pt idx="3544">
                  <c:v>84.3</c:v>
                </c:pt>
                <c:pt idx="3545">
                  <c:v>84.3</c:v>
                </c:pt>
                <c:pt idx="3546">
                  <c:v>84.3</c:v>
                </c:pt>
                <c:pt idx="3547">
                  <c:v>84.3</c:v>
                </c:pt>
                <c:pt idx="3548">
                  <c:v>84.3</c:v>
                </c:pt>
                <c:pt idx="3549">
                  <c:v>84.3</c:v>
                </c:pt>
                <c:pt idx="3550">
                  <c:v>84.3</c:v>
                </c:pt>
                <c:pt idx="3551">
                  <c:v>84.3</c:v>
                </c:pt>
                <c:pt idx="3552">
                  <c:v>84.3</c:v>
                </c:pt>
                <c:pt idx="3553">
                  <c:v>84.3</c:v>
                </c:pt>
                <c:pt idx="3554">
                  <c:v>84.3</c:v>
                </c:pt>
                <c:pt idx="3555">
                  <c:v>84.3</c:v>
                </c:pt>
                <c:pt idx="3556">
                  <c:v>84.3</c:v>
                </c:pt>
                <c:pt idx="3557">
                  <c:v>84.3</c:v>
                </c:pt>
                <c:pt idx="3558">
                  <c:v>84.3</c:v>
                </c:pt>
                <c:pt idx="3559">
                  <c:v>84.3</c:v>
                </c:pt>
                <c:pt idx="3560">
                  <c:v>84.3</c:v>
                </c:pt>
                <c:pt idx="3561">
                  <c:v>84.3</c:v>
                </c:pt>
                <c:pt idx="3562">
                  <c:v>84.3</c:v>
                </c:pt>
                <c:pt idx="3563">
                  <c:v>84.3</c:v>
                </c:pt>
                <c:pt idx="3564">
                  <c:v>84.3</c:v>
                </c:pt>
                <c:pt idx="3565">
                  <c:v>84.2</c:v>
                </c:pt>
                <c:pt idx="3566">
                  <c:v>84.3</c:v>
                </c:pt>
                <c:pt idx="3567">
                  <c:v>84.3</c:v>
                </c:pt>
                <c:pt idx="3568">
                  <c:v>84.3</c:v>
                </c:pt>
                <c:pt idx="3569">
                  <c:v>84.3</c:v>
                </c:pt>
                <c:pt idx="3570">
                  <c:v>84.3</c:v>
                </c:pt>
                <c:pt idx="3571">
                  <c:v>84.3</c:v>
                </c:pt>
                <c:pt idx="3572">
                  <c:v>84.3</c:v>
                </c:pt>
                <c:pt idx="3573">
                  <c:v>84.3</c:v>
                </c:pt>
                <c:pt idx="3574">
                  <c:v>84.3</c:v>
                </c:pt>
                <c:pt idx="3575">
                  <c:v>84.3</c:v>
                </c:pt>
                <c:pt idx="3576">
                  <c:v>84.3</c:v>
                </c:pt>
                <c:pt idx="3577">
                  <c:v>84.3</c:v>
                </c:pt>
                <c:pt idx="3578">
                  <c:v>84.3</c:v>
                </c:pt>
                <c:pt idx="3579">
                  <c:v>84.3</c:v>
                </c:pt>
                <c:pt idx="3580">
                  <c:v>84.3</c:v>
                </c:pt>
                <c:pt idx="3581">
                  <c:v>84.3</c:v>
                </c:pt>
                <c:pt idx="3582">
                  <c:v>84.3</c:v>
                </c:pt>
                <c:pt idx="3583">
                  <c:v>84.3</c:v>
                </c:pt>
                <c:pt idx="3584">
                  <c:v>84.3</c:v>
                </c:pt>
                <c:pt idx="3585">
                  <c:v>84.2</c:v>
                </c:pt>
                <c:pt idx="3586">
                  <c:v>84.3</c:v>
                </c:pt>
                <c:pt idx="3587">
                  <c:v>84.3</c:v>
                </c:pt>
                <c:pt idx="3588">
                  <c:v>84.3</c:v>
                </c:pt>
                <c:pt idx="3589">
                  <c:v>84.3</c:v>
                </c:pt>
                <c:pt idx="3590">
                  <c:v>84.3</c:v>
                </c:pt>
                <c:pt idx="3591">
                  <c:v>84.3</c:v>
                </c:pt>
                <c:pt idx="3592">
                  <c:v>84.3</c:v>
                </c:pt>
                <c:pt idx="3593">
                  <c:v>84.3</c:v>
                </c:pt>
                <c:pt idx="3594">
                  <c:v>84.3</c:v>
                </c:pt>
                <c:pt idx="3595">
                  <c:v>84.2</c:v>
                </c:pt>
                <c:pt idx="3596">
                  <c:v>84.2</c:v>
                </c:pt>
                <c:pt idx="3597">
                  <c:v>84.3</c:v>
                </c:pt>
                <c:pt idx="3598">
                  <c:v>84.3</c:v>
                </c:pt>
                <c:pt idx="3599">
                  <c:v>84.3</c:v>
                </c:pt>
                <c:pt idx="3600">
                  <c:v>84.3</c:v>
                </c:pt>
                <c:pt idx="3601">
                  <c:v>84.3</c:v>
                </c:pt>
                <c:pt idx="3602">
                  <c:v>84.3</c:v>
                </c:pt>
                <c:pt idx="3603">
                  <c:v>84.3</c:v>
                </c:pt>
                <c:pt idx="3604">
                  <c:v>84.3</c:v>
                </c:pt>
                <c:pt idx="3605">
                  <c:v>84.3</c:v>
                </c:pt>
                <c:pt idx="3606">
                  <c:v>84.3</c:v>
                </c:pt>
                <c:pt idx="3607">
                  <c:v>84.3</c:v>
                </c:pt>
                <c:pt idx="3608">
                  <c:v>84.3</c:v>
                </c:pt>
                <c:pt idx="3609">
                  <c:v>84.3</c:v>
                </c:pt>
                <c:pt idx="3610">
                  <c:v>84.3</c:v>
                </c:pt>
                <c:pt idx="3611">
                  <c:v>84.3</c:v>
                </c:pt>
                <c:pt idx="3612">
                  <c:v>84.3</c:v>
                </c:pt>
                <c:pt idx="3613">
                  <c:v>84.3</c:v>
                </c:pt>
                <c:pt idx="3614">
                  <c:v>84.3</c:v>
                </c:pt>
                <c:pt idx="3615">
                  <c:v>84.3</c:v>
                </c:pt>
                <c:pt idx="3616">
                  <c:v>84.3</c:v>
                </c:pt>
                <c:pt idx="3617">
                  <c:v>84.3</c:v>
                </c:pt>
                <c:pt idx="3618">
                  <c:v>84.3</c:v>
                </c:pt>
                <c:pt idx="3619">
                  <c:v>84.2</c:v>
                </c:pt>
                <c:pt idx="3620">
                  <c:v>84.2</c:v>
                </c:pt>
                <c:pt idx="3621">
                  <c:v>84.2</c:v>
                </c:pt>
                <c:pt idx="3622">
                  <c:v>84.3</c:v>
                </c:pt>
                <c:pt idx="3623">
                  <c:v>84.2</c:v>
                </c:pt>
                <c:pt idx="3624">
                  <c:v>84.3</c:v>
                </c:pt>
                <c:pt idx="3625">
                  <c:v>84.3</c:v>
                </c:pt>
                <c:pt idx="3626">
                  <c:v>84.3</c:v>
                </c:pt>
                <c:pt idx="3627">
                  <c:v>84.3</c:v>
                </c:pt>
                <c:pt idx="3628">
                  <c:v>84.3</c:v>
                </c:pt>
                <c:pt idx="3629">
                  <c:v>84.3</c:v>
                </c:pt>
                <c:pt idx="3630">
                  <c:v>84.3</c:v>
                </c:pt>
                <c:pt idx="3631">
                  <c:v>84.2</c:v>
                </c:pt>
                <c:pt idx="3632">
                  <c:v>84.2</c:v>
                </c:pt>
                <c:pt idx="3633">
                  <c:v>84.3</c:v>
                </c:pt>
                <c:pt idx="3634">
                  <c:v>84.3</c:v>
                </c:pt>
                <c:pt idx="3635">
                  <c:v>84.3</c:v>
                </c:pt>
                <c:pt idx="3636">
                  <c:v>84.2</c:v>
                </c:pt>
                <c:pt idx="3637">
                  <c:v>84.2</c:v>
                </c:pt>
                <c:pt idx="3638">
                  <c:v>84.2</c:v>
                </c:pt>
                <c:pt idx="3639">
                  <c:v>84.3</c:v>
                </c:pt>
                <c:pt idx="3640">
                  <c:v>84.2</c:v>
                </c:pt>
                <c:pt idx="3641">
                  <c:v>84.3</c:v>
                </c:pt>
                <c:pt idx="3642">
                  <c:v>84.2</c:v>
                </c:pt>
                <c:pt idx="3643">
                  <c:v>84.2</c:v>
                </c:pt>
                <c:pt idx="3644">
                  <c:v>84.2</c:v>
                </c:pt>
                <c:pt idx="3645">
                  <c:v>84.2</c:v>
                </c:pt>
                <c:pt idx="3646">
                  <c:v>84.2</c:v>
                </c:pt>
                <c:pt idx="3647">
                  <c:v>84.2</c:v>
                </c:pt>
                <c:pt idx="3648">
                  <c:v>84.2</c:v>
                </c:pt>
                <c:pt idx="3649">
                  <c:v>84.2</c:v>
                </c:pt>
                <c:pt idx="3650">
                  <c:v>84.2</c:v>
                </c:pt>
                <c:pt idx="3651">
                  <c:v>84.2</c:v>
                </c:pt>
                <c:pt idx="3652">
                  <c:v>84.2</c:v>
                </c:pt>
                <c:pt idx="3653">
                  <c:v>84.2</c:v>
                </c:pt>
                <c:pt idx="3654">
                  <c:v>84.2</c:v>
                </c:pt>
                <c:pt idx="3655">
                  <c:v>84.2</c:v>
                </c:pt>
                <c:pt idx="3656">
                  <c:v>84.2</c:v>
                </c:pt>
                <c:pt idx="3657">
                  <c:v>84.1</c:v>
                </c:pt>
                <c:pt idx="3658">
                  <c:v>84.1</c:v>
                </c:pt>
                <c:pt idx="3659">
                  <c:v>84.2</c:v>
                </c:pt>
                <c:pt idx="3660">
                  <c:v>84.2</c:v>
                </c:pt>
                <c:pt idx="3661">
                  <c:v>84.2</c:v>
                </c:pt>
                <c:pt idx="3662">
                  <c:v>84.2</c:v>
                </c:pt>
                <c:pt idx="3663">
                  <c:v>84.2</c:v>
                </c:pt>
                <c:pt idx="3664">
                  <c:v>84.2</c:v>
                </c:pt>
                <c:pt idx="3665">
                  <c:v>84.1</c:v>
                </c:pt>
                <c:pt idx="3666">
                  <c:v>84.1</c:v>
                </c:pt>
                <c:pt idx="3667">
                  <c:v>84.1</c:v>
                </c:pt>
                <c:pt idx="3668">
                  <c:v>84.1</c:v>
                </c:pt>
                <c:pt idx="3669">
                  <c:v>84</c:v>
                </c:pt>
                <c:pt idx="3670">
                  <c:v>84</c:v>
                </c:pt>
                <c:pt idx="3671">
                  <c:v>84</c:v>
                </c:pt>
                <c:pt idx="3672">
                  <c:v>84.1</c:v>
                </c:pt>
                <c:pt idx="3673">
                  <c:v>84</c:v>
                </c:pt>
                <c:pt idx="3674">
                  <c:v>84</c:v>
                </c:pt>
                <c:pt idx="3675">
                  <c:v>84</c:v>
                </c:pt>
                <c:pt idx="3676">
                  <c:v>84</c:v>
                </c:pt>
                <c:pt idx="3677">
                  <c:v>84.1</c:v>
                </c:pt>
                <c:pt idx="3678">
                  <c:v>84.1</c:v>
                </c:pt>
                <c:pt idx="3679">
                  <c:v>84.1</c:v>
                </c:pt>
                <c:pt idx="3680">
                  <c:v>84</c:v>
                </c:pt>
                <c:pt idx="3681">
                  <c:v>84</c:v>
                </c:pt>
                <c:pt idx="3682">
                  <c:v>84.1</c:v>
                </c:pt>
                <c:pt idx="3683">
                  <c:v>84</c:v>
                </c:pt>
                <c:pt idx="3684">
                  <c:v>84</c:v>
                </c:pt>
                <c:pt idx="3685">
                  <c:v>84</c:v>
                </c:pt>
                <c:pt idx="3686">
                  <c:v>84</c:v>
                </c:pt>
                <c:pt idx="3687">
                  <c:v>84</c:v>
                </c:pt>
                <c:pt idx="3688">
                  <c:v>84</c:v>
                </c:pt>
                <c:pt idx="3689">
                  <c:v>84.1</c:v>
                </c:pt>
                <c:pt idx="3690">
                  <c:v>84</c:v>
                </c:pt>
                <c:pt idx="3691">
                  <c:v>84.1</c:v>
                </c:pt>
                <c:pt idx="3692">
                  <c:v>84.1</c:v>
                </c:pt>
                <c:pt idx="3693">
                  <c:v>84.2</c:v>
                </c:pt>
                <c:pt idx="3694">
                  <c:v>84</c:v>
                </c:pt>
                <c:pt idx="3695">
                  <c:v>84</c:v>
                </c:pt>
                <c:pt idx="3696">
                  <c:v>84</c:v>
                </c:pt>
                <c:pt idx="3697">
                  <c:v>84</c:v>
                </c:pt>
                <c:pt idx="3698">
                  <c:v>84.1</c:v>
                </c:pt>
                <c:pt idx="3699">
                  <c:v>84.1</c:v>
                </c:pt>
                <c:pt idx="3700">
                  <c:v>84.1</c:v>
                </c:pt>
                <c:pt idx="3701">
                  <c:v>84.1</c:v>
                </c:pt>
                <c:pt idx="3702">
                  <c:v>84</c:v>
                </c:pt>
                <c:pt idx="3703">
                  <c:v>84.1</c:v>
                </c:pt>
                <c:pt idx="3704">
                  <c:v>84.1</c:v>
                </c:pt>
                <c:pt idx="3705">
                  <c:v>84.1</c:v>
                </c:pt>
                <c:pt idx="3706">
                  <c:v>84</c:v>
                </c:pt>
                <c:pt idx="3707">
                  <c:v>84</c:v>
                </c:pt>
                <c:pt idx="3708">
                  <c:v>84.1</c:v>
                </c:pt>
                <c:pt idx="3709">
                  <c:v>84</c:v>
                </c:pt>
                <c:pt idx="3710">
                  <c:v>84.1</c:v>
                </c:pt>
                <c:pt idx="3711">
                  <c:v>84.2</c:v>
                </c:pt>
                <c:pt idx="3712">
                  <c:v>84.1</c:v>
                </c:pt>
                <c:pt idx="3713">
                  <c:v>84.2</c:v>
                </c:pt>
                <c:pt idx="3714">
                  <c:v>84.2</c:v>
                </c:pt>
                <c:pt idx="3715">
                  <c:v>84.2</c:v>
                </c:pt>
                <c:pt idx="3716">
                  <c:v>84.1</c:v>
                </c:pt>
                <c:pt idx="3717">
                  <c:v>84.2</c:v>
                </c:pt>
                <c:pt idx="3718">
                  <c:v>84.1</c:v>
                </c:pt>
                <c:pt idx="3719">
                  <c:v>84</c:v>
                </c:pt>
                <c:pt idx="3720">
                  <c:v>84.2</c:v>
                </c:pt>
                <c:pt idx="3721">
                  <c:v>84.2</c:v>
                </c:pt>
                <c:pt idx="3722">
                  <c:v>84.1</c:v>
                </c:pt>
                <c:pt idx="3723">
                  <c:v>84.1</c:v>
                </c:pt>
                <c:pt idx="3724">
                  <c:v>84.1</c:v>
                </c:pt>
                <c:pt idx="3725">
                  <c:v>84.2</c:v>
                </c:pt>
                <c:pt idx="3726">
                  <c:v>84.1</c:v>
                </c:pt>
                <c:pt idx="3727">
                  <c:v>84.1</c:v>
                </c:pt>
                <c:pt idx="3728">
                  <c:v>84.1</c:v>
                </c:pt>
                <c:pt idx="3729">
                  <c:v>84.1</c:v>
                </c:pt>
                <c:pt idx="3730">
                  <c:v>84.1</c:v>
                </c:pt>
                <c:pt idx="3731">
                  <c:v>84</c:v>
                </c:pt>
                <c:pt idx="3732">
                  <c:v>84.1</c:v>
                </c:pt>
                <c:pt idx="3733">
                  <c:v>84</c:v>
                </c:pt>
                <c:pt idx="3734">
                  <c:v>84</c:v>
                </c:pt>
                <c:pt idx="3735">
                  <c:v>84</c:v>
                </c:pt>
                <c:pt idx="3736">
                  <c:v>84</c:v>
                </c:pt>
                <c:pt idx="3737">
                  <c:v>84.1</c:v>
                </c:pt>
                <c:pt idx="3738">
                  <c:v>84</c:v>
                </c:pt>
                <c:pt idx="3739">
                  <c:v>84</c:v>
                </c:pt>
                <c:pt idx="3740">
                  <c:v>84.1</c:v>
                </c:pt>
                <c:pt idx="3741">
                  <c:v>84</c:v>
                </c:pt>
                <c:pt idx="3742">
                  <c:v>84</c:v>
                </c:pt>
                <c:pt idx="3743">
                  <c:v>84</c:v>
                </c:pt>
                <c:pt idx="3744">
                  <c:v>84.1</c:v>
                </c:pt>
                <c:pt idx="3745">
                  <c:v>84</c:v>
                </c:pt>
                <c:pt idx="3746">
                  <c:v>84.2</c:v>
                </c:pt>
                <c:pt idx="3747">
                  <c:v>84.1</c:v>
                </c:pt>
                <c:pt idx="3748">
                  <c:v>84.1</c:v>
                </c:pt>
                <c:pt idx="3749">
                  <c:v>84</c:v>
                </c:pt>
                <c:pt idx="3750">
                  <c:v>84.1</c:v>
                </c:pt>
                <c:pt idx="3751">
                  <c:v>84.1</c:v>
                </c:pt>
                <c:pt idx="3752">
                  <c:v>84.2</c:v>
                </c:pt>
                <c:pt idx="3753">
                  <c:v>84.2</c:v>
                </c:pt>
                <c:pt idx="3754">
                  <c:v>84.2</c:v>
                </c:pt>
                <c:pt idx="3755">
                  <c:v>84.1</c:v>
                </c:pt>
                <c:pt idx="3756">
                  <c:v>84.2</c:v>
                </c:pt>
                <c:pt idx="3757">
                  <c:v>84.1</c:v>
                </c:pt>
                <c:pt idx="3758">
                  <c:v>84.1</c:v>
                </c:pt>
                <c:pt idx="3759">
                  <c:v>84</c:v>
                </c:pt>
                <c:pt idx="3760">
                  <c:v>84.1</c:v>
                </c:pt>
                <c:pt idx="3761">
                  <c:v>84.2</c:v>
                </c:pt>
                <c:pt idx="3762">
                  <c:v>84.1</c:v>
                </c:pt>
                <c:pt idx="3763">
                  <c:v>84</c:v>
                </c:pt>
                <c:pt idx="3764">
                  <c:v>84</c:v>
                </c:pt>
                <c:pt idx="3765">
                  <c:v>84</c:v>
                </c:pt>
                <c:pt idx="3766">
                  <c:v>84</c:v>
                </c:pt>
                <c:pt idx="3767">
                  <c:v>84.1</c:v>
                </c:pt>
                <c:pt idx="3768">
                  <c:v>84</c:v>
                </c:pt>
                <c:pt idx="3769">
                  <c:v>84</c:v>
                </c:pt>
                <c:pt idx="3770">
                  <c:v>84</c:v>
                </c:pt>
                <c:pt idx="3771">
                  <c:v>84</c:v>
                </c:pt>
                <c:pt idx="3772">
                  <c:v>84</c:v>
                </c:pt>
                <c:pt idx="3773">
                  <c:v>84</c:v>
                </c:pt>
                <c:pt idx="3774">
                  <c:v>84</c:v>
                </c:pt>
                <c:pt idx="3775">
                  <c:v>84</c:v>
                </c:pt>
                <c:pt idx="3776">
                  <c:v>84</c:v>
                </c:pt>
                <c:pt idx="3777">
                  <c:v>84</c:v>
                </c:pt>
                <c:pt idx="3778">
                  <c:v>84</c:v>
                </c:pt>
                <c:pt idx="3779">
                  <c:v>84</c:v>
                </c:pt>
                <c:pt idx="3780">
                  <c:v>84</c:v>
                </c:pt>
                <c:pt idx="3781">
                  <c:v>84</c:v>
                </c:pt>
                <c:pt idx="3782">
                  <c:v>84</c:v>
                </c:pt>
                <c:pt idx="3783">
                  <c:v>84</c:v>
                </c:pt>
                <c:pt idx="3784">
                  <c:v>84</c:v>
                </c:pt>
                <c:pt idx="3785">
                  <c:v>84</c:v>
                </c:pt>
                <c:pt idx="3786">
                  <c:v>84</c:v>
                </c:pt>
                <c:pt idx="3787">
                  <c:v>84</c:v>
                </c:pt>
                <c:pt idx="3788">
                  <c:v>84</c:v>
                </c:pt>
                <c:pt idx="3789">
                  <c:v>84</c:v>
                </c:pt>
                <c:pt idx="3790">
                  <c:v>84.1</c:v>
                </c:pt>
                <c:pt idx="3791">
                  <c:v>84</c:v>
                </c:pt>
                <c:pt idx="3792">
                  <c:v>84</c:v>
                </c:pt>
                <c:pt idx="3793">
                  <c:v>84</c:v>
                </c:pt>
                <c:pt idx="3794">
                  <c:v>84</c:v>
                </c:pt>
                <c:pt idx="3795">
                  <c:v>84</c:v>
                </c:pt>
                <c:pt idx="3796">
                  <c:v>84</c:v>
                </c:pt>
                <c:pt idx="3797">
                  <c:v>84</c:v>
                </c:pt>
                <c:pt idx="3798">
                  <c:v>84</c:v>
                </c:pt>
                <c:pt idx="3799">
                  <c:v>84</c:v>
                </c:pt>
                <c:pt idx="3800">
                  <c:v>84</c:v>
                </c:pt>
                <c:pt idx="3801">
                  <c:v>84</c:v>
                </c:pt>
                <c:pt idx="3802">
                  <c:v>84</c:v>
                </c:pt>
                <c:pt idx="3803">
                  <c:v>84</c:v>
                </c:pt>
                <c:pt idx="3804">
                  <c:v>84</c:v>
                </c:pt>
                <c:pt idx="3805">
                  <c:v>84</c:v>
                </c:pt>
                <c:pt idx="3806">
                  <c:v>84</c:v>
                </c:pt>
                <c:pt idx="3807">
                  <c:v>84</c:v>
                </c:pt>
                <c:pt idx="3808">
                  <c:v>84</c:v>
                </c:pt>
                <c:pt idx="3809">
                  <c:v>84</c:v>
                </c:pt>
                <c:pt idx="3810">
                  <c:v>84</c:v>
                </c:pt>
                <c:pt idx="3811">
                  <c:v>84</c:v>
                </c:pt>
                <c:pt idx="3812">
                  <c:v>84</c:v>
                </c:pt>
                <c:pt idx="3813">
                  <c:v>84</c:v>
                </c:pt>
                <c:pt idx="3814">
                  <c:v>84</c:v>
                </c:pt>
                <c:pt idx="3815">
                  <c:v>84</c:v>
                </c:pt>
                <c:pt idx="3816">
                  <c:v>84</c:v>
                </c:pt>
                <c:pt idx="3817">
                  <c:v>84</c:v>
                </c:pt>
                <c:pt idx="3818">
                  <c:v>84</c:v>
                </c:pt>
                <c:pt idx="3819">
                  <c:v>84</c:v>
                </c:pt>
                <c:pt idx="3820">
                  <c:v>84</c:v>
                </c:pt>
                <c:pt idx="3821">
                  <c:v>84</c:v>
                </c:pt>
                <c:pt idx="3822">
                  <c:v>84</c:v>
                </c:pt>
                <c:pt idx="3823">
                  <c:v>84</c:v>
                </c:pt>
                <c:pt idx="3824">
                  <c:v>84</c:v>
                </c:pt>
                <c:pt idx="3825">
                  <c:v>84</c:v>
                </c:pt>
                <c:pt idx="3826">
                  <c:v>84</c:v>
                </c:pt>
                <c:pt idx="3827">
                  <c:v>84</c:v>
                </c:pt>
                <c:pt idx="3828">
                  <c:v>84</c:v>
                </c:pt>
                <c:pt idx="3829">
                  <c:v>84</c:v>
                </c:pt>
                <c:pt idx="3830">
                  <c:v>84</c:v>
                </c:pt>
                <c:pt idx="3831">
                  <c:v>84</c:v>
                </c:pt>
                <c:pt idx="3832">
                  <c:v>84</c:v>
                </c:pt>
                <c:pt idx="3833">
                  <c:v>84</c:v>
                </c:pt>
                <c:pt idx="3834">
                  <c:v>84</c:v>
                </c:pt>
                <c:pt idx="3835">
                  <c:v>84</c:v>
                </c:pt>
                <c:pt idx="3836">
                  <c:v>84</c:v>
                </c:pt>
                <c:pt idx="3837">
                  <c:v>84</c:v>
                </c:pt>
                <c:pt idx="3838">
                  <c:v>84</c:v>
                </c:pt>
                <c:pt idx="3839">
                  <c:v>83.9</c:v>
                </c:pt>
                <c:pt idx="3840">
                  <c:v>84</c:v>
                </c:pt>
                <c:pt idx="3841">
                  <c:v>84</c:v>
                </c:pt>
                <c:pt idx="3842">
                  <c:v>83.9</c:v>
                </c:pt>
                <c:pt idx="3843">
                  <c:v>83.9</c:v>
                </c:pt>
                <c:pt idx="3844">
                  <c:v>83.9</c:v>
                </c:pt>
                <c:pt idx="3845">
                  <c:v>84</c:v>
                </c:pt>
                <c:pt idx="3846">
                  <c:v>84</c:v>
                </c:pt>
                <c:pt idx="3847">
                  <c:v>84</c:v>
                </c:pt>
                <c:pt idx="3848">
                  <c:v>83.9</c:v>
                </c:pt>
                <c:pt idx="3849">
                  <c:v>83.9</c:v>
                </c:pt>
                <c:pt idx="3850">
                  <c:v>83.9</c:v>
                </c:pt>
                <c:pt idx="3851">
                  <c:v>83.9</c:v>
                </c:pt>
                <c:pt idx="3852">
                  <c:v>84</c:v>
                </c:pt>
                <c:pt idx="3853">
                  <c:v>83.9</c:v>
                </c:pt>
                <c:pt idx="3854">
                  <c:v>83.9</c:v>
                </c:pt>
                <c:pt idx="3855">
                  <c:v>83.9</c:v>
                </c:pt>
                <c:pt idx="3856">
                  <c:v>83.9</c:v>
                </c:pt>
                <c:pt idx="3857">
                  <c:v>83.9</c:v>
                </c:pt>
                <c:pt idx="3858">
                  <c:v>83.9</c:v>
                </c:pt>
                <c:pt idx="3859">
                  <c:v>83.9</c:v>
                </c:pt>
                <c:pt idx="3860">
                  <c:v>83.9</c:v>
                </c:pt>
                <c:pt idx="3861">
                  <c:v>83.9</c:v>
                </c:pt>
                <c:pt idx="3862">
                  <c:v>83.9</c:v>
                </c:pt>
                <c:pt idx="3863">
                  <c:v>83.9</c:v>
                </c:pt>
                <c:pt idx="3864">
                  <c:v>83.9</c:v>
                </c:pt>
                <c:pt idx="3865">
                  <c:v>83.9</c:v>
                </c:pt>
                <c:pt idx="3866">
                  <c:v>83.9</c:v>
                </c:pt>
                <c:pt idx="3867">
                  <c:v>83.9</c:v>
                </c:pt>
                <c:pt idx="3868">
                  <c:v>83.9</c:v>
                </c:pt>
                <c:pt idx="3869">
                  <c:v>83.9</c:v>
                </c:pt>
                <c:pt idx="3870">
                  <c:v>83.8</c:v>
                </c:pt>
                <c:pt idx="3871">
                  <c:v>83.8</c:v>
                </c:pt>
                <c:pt idx="3872">
                  <c:v>83.8</c:v>
                </c:pt>
                <c:pt idx="3873">
                  <c:v>83.9</c:v>
                </c:pt>
                <c:pt idx="3874">
                  <c:v>83.9</c:v>
                </c:pt>
                <c:pt idx="3875">
                  <c:v>83.9</c:v>
                </c:pt>
                <c:pt idx="3876">
                  <c:v>83.9</c:v>
                </c:pt>
                <c:pt idx="3877">
                  <c:v>83.9</c:v>
                </c:pt>
                <c:pt idx="3878">
                  <c:v>83.9</c:v>
                </c:pt>
                <c:pt idx="3879">
                  <c:v>83.9</c:v>
                </c:pt>
                <c:pt idx="3880">
                  <c:v>83.9</c:v>
                </c:pt>
                <c:pt idx="3881">
                  <c:v>83.9</c:v>
                </c:pt>
                <c:pt idx="3882">
                  <c:v>83.9</c:v>
                </c:pt>
                <c:pt idx="3883">
                  <c:v>83.9</c:v>
                </c:pt>
                <c:pt idx="3884">
                  <c:v>83.9</c:v>
                </c:pt>
                <c:pt idx="3885">
                  <c:v>83.9</c:v>
                </c:pt>
                <c:pt idx="3886">
                  <c:v>83.9</c:v>
                </c:pt>
                <c:pt idx="3887">
                  <c:v>83.9</c:v>
                </c:pt>
                <c:pt idx="3888">
                  <c:v>83.9</c:v>
                </c:pt>
                <c:pt idx="3889">
                  <c:v>83.9</c:v>
                </c:pt>
                <c:pt idx="3890">
                  <c:v>83.9</c:v>
                </c:pt>
                <c:pt idx="3891">
                  <c:v>83.9</c:v>
                </c:pt>
                <c:pt idx="3892">
                  <c:v>83.9</c:v>
                </c:pt>
                <c:pt idx="3893">
                  <c:v>83.9</c:v>
                </c:pt>
                <c:pt idx="3894">
                  <c:v>83.9</c:v>
                </c:pt>
                <c:pt idx="3895">
                  <c:v>83.8</c:v>
                </c:pt>
                <c:pt idx="3896">
                  <c:v>83.9</c:v>
                </c:pt>
                <c:pt idx="3897">
                  <c:v>83.8</c:v>
                </c:pt>
                <c:pt idx="3898">
                  <c:v>83.9</c:v>
                </c:pt>
                <c:pt idx="3899">
                  <c:v>83.9</c:v>
                </c:pt>
                <c:pt idx="3900">
                  <c:v>83.9</c:v>
                </c:pt>
                <c:pt idx="3901">
                  <c:v>83.9</c:v>
                </c:pt>
                <c:pt idx="3902">
                  <c:v>83.9</c:v>
                </c:pt>
                <c:pt idx="3903">
                  <c:v>83.8</c:v>
                </c:pt>
                <c:pt idx="3904">
                  <c:v>83.8</c:v>
                </c:pt>
                <c:pt idx="3905">
                  <c:v>83.9</c:v>
                </c:pt>
                <c:pt idx="3906">
                  <c:v>83.9</c:v>
                </c:pt>
                <c:pt idx="3907">
                  <c:v>83.8</c:v>
                </c:pt>
                <c:pt idx="3908">
                  <c:v>83.8</c:v>
                </c:pt>
                <c:pt idx="3909">
                  <c:v>83.9</c:v>
                </c:pt>
                <c:pt idx="3910">
                  <c:v>83.8</c:v>
                </c:pt>
                <c:pt idx="3911">
                  <c:v>83.8</c:v>
                </c:pt>
                <c:pt idx="3912">
                  <c:v>83.8</c:v>
                </c:pt>
                <c:pt idx="3913">
                  <c:v>83.9</c:v>
                </c:pt>
                <c:pt idx="3914">
                  <c:v>83.9</c:v>
                </c:pt>
                <c:pt idx="3915">
                  <c:v>83.9</c:v>
                </c:pt>
                <c:pt idx="3916">
                  <c:v>83.9</c:v>
                </c:pt>
                <c:pt idx="3917">
                  <c:v>83.9</c:v>
                </c:pt>
                <c:pt idx="3918">
                  <c:v>83.9</c:v>
                </c:pt>
                <c:pt idx="3919">
                  <c:v>83.9</c:v>
                </c:pt>
                <c:pt idx="3920">
                  <c:v>83.9</c:v>
                </c:pt>
                <c:pt idx="3921">
                  <c:v>83.9</c:v>
                </c:pt>
                <c:pt idx="3922">
                  <c:v>83.8</c:v>
                </c:pt>
                <c:pt idx="3923">
                  <c:v>83.8</c:v>
                </c:pt>
                <c:pt idx="3924">
                  <c:v>83.8</c:v>
                </c:pt>
                <c:pt idx="3925">
                  <c:v>83.9</c:v>
                </c:pt>
                <c:pt idx="3926">
                  <c:v>83.9</c:v>
                </c:pt>
                <c:pt idx="3927">
                  <c:v>83.9</c:v>
                </c:pt>
                <c:pt idx="3928">
                  <c:v>83.8</c:v>
                </c:pt>
                <c:pt idx="3929">
                  <c:v>83.8</c:v>
                </c:pt>
                <c:pt idx="3930">
                  <c:v>83.8</c:v>
                </c:pt>
                <c:pt idx="3931">
                  <c:v>83.8</c:v>
                </c:pt>
                <c:pt idx="3932">
                  <c:v>83.8</c:v>
                </c:pt>
                <c:pt idx="3933">
                  <c:v>83.9</c:v>
                </c:pt>
                <c:pt idx="3934">
                  <c:v>83.9</c:v>
                </c:pt>
                <c:pt idx="3935">
                  <c:v>83.9</c:v>
                </c:pt>
                <c:pt idx="3936">
                  <c:v>83.9</c:v>
                </c:pt>
                <c:pt idx="3937">
                  <c:v>83.9</c:v>
                </c:pt>
                <c:pt idx="3938">
                  <c:v>83.9</c:v>
                </c:pt>
                <c:pt idx="3939">
                  <c:v>83.7</c:v>
                </c:pt>
                <c:pt idx="3940">
                  <c:v>83.8</c:v>
                </c:pt>
                <c:pt idx="3941">
                  <c:v>83.8</c:v>
                </c:pt>
                <c:pt idx="3942">
                  <c:v>83.8</c:v>
                </c:pt>
                <c:pt idx="3943">
                  <c:v>83.8</c:v>
                </c:pt>
                <c:pt idx="3944">
                  <c:v>83.7</c:v>
                </c:pt>
                <c:pt idx="3945">
                  <c:v>83.7</c:v>
                </c:pt>
                <c:pt idx="3946">
                  <c:v>83.8</c:v>
                </c:pt>
                <c:pt idx="3947">
                  <c:v>83.9</c:v>
                </c:pt>
                <c:pt idx="3948">
                  <c:v>83.8</c:v>
                </c:pt>
                <c:pt idx="3949">
                  <c:v>83.9</c:v>
                </c:pt>
                <c:pt idx="3950">
                  <c:v>83.9</c:v>
                </c:pt>
                <c:pt idx="3951">
                  <c:v>83.8</c:v>
                </c:pt>
                <c:pt idx="3952">
                  <c:v>83.7</c:v>
                </c:pt>
                <c:pt idx="3953">
                  <c:v>83.8</c:v>
                </c:pt>
                <c:pt idx="3954">
                  <c:v>83.8</c:v>
                </c:pt>
                <c:pt idx="3955">
                  <c:v>83.9</c:v>
                </c:pt>
                <c:pt idx="3956">
                  <c:v>83.8</c:v>
                </c:pt>
                <c:pt idx="3957">
                  <c:v>83.9</c:v>
                </c:pt>
                <c:pt idx="3958">
                  <c:v>83.8</c:v>
                </c:pt>
                <c:pt idx="3959">
                  <c:v>83.9</c:v>
                </c:pt>
                <c:pt idx="3960">
                  <c:v>83.9</c:v>
                </c:pt>
                <c:pt idx="3961">
                  <c:v>83.7</c:v>
                </c:pt>
                <c:pt idx="3962">
                  <c:v>83.8</c:v>
                </c:pt>
                <c:pt idx="3963">
                  <c:v>83.9</c:v>
                </c:pt>
                <c:pt idx="3964">
                  <c:v>83.8</c:v>
                </c:pt>
                <c:pt idx="3965">
                  <c:v>83.9</c:v>
                </c:pt>
                <c:pt idx="3966">
                  <c:v>83.8</c:v>
                </c:pt>
                <c:pt idx="3967">
                  <c:v>83.8</c:v>
                </c:pt>
                <c:pt idx="3968">
                  <c:v>83.8</c:v>
                </c:pt>
                <c:pt idx="3969">
                  <c:v>83.8</c:v>
                </c:pt>
                <c:pt idx="3970">
                  <c:v>83.8</c:v>
                </c:pt>
                <c:pt idx="3971">
                  <c:v>83.8</c:v>
                </c:pt>
                <c:pt idx="3972">
                  <c:v>83.7</c:v>
                </c:pt>
                <c:pt idx="3973">
                  <c:v>83.8</c:v>
                </c:pt>
                <c:pt idx="3974">
                  <c:v>83.7</c:v>
                </c:pt>
                <c:pt idx="3975">
                  <c:v>83.8</c:v>
                </c:pt>
                <c:pt idx="3976">
                  <c:v>83.8</c:v>
                </c:pt>
                <c:pt idx="3977">
                  <c:v>83.7</c:v>
                </c:pt>
                <c:pt idx="3978">
                  <c:v>83.7</c:v>
                </c:pt>
                <c:pt idx="3979">
                  <c:v>83.8</c:v>
                </c:pt>
                <c:pt idx="3980">
                  <c:v>83.7</c:v>
                </c:pt>
                <c:pt idx="3981">
                  <c:v>83.8</c:v>
                </c:pt>
                <c:pt idx="3982">
                  <c:v>83.8</c:v>
                </c:pt>
                <c:pt idx="3983">
                  <c:v>83.7</c:v>
                </c:pt>
                <c:pt idx="3984">
                  <c:v>83.7</c:v>
                </c:pt>
                <c:pt idx="3985">
                  <c:v>83.7</c:v>
                </c:pt>
                <c:pt idx="3986">
                  <c:v>83.7</c:v>
                </c:pt>
                <c:pt idx="3987">
                  <c:v>83.7</c:v>
                </c:pt>
                <c:pt idx="3988">
                  <c:v>83.7</c:v>
                </c:pt>
                <c:pt idx="3989">
                  <c:v>83.7</c:v>
                </c:pt>
                <c:pt idx="3990">
                  <c:v>83.7</c:v>
                </c:pt>
                <c:pt idx="3991">
                  <c:v>83.7</c:v>
                </c:pt>
                <c:pt idx="3992">
                  <c:v>83.7</c:v>
                </c:pt>
                <c:pt idx="3993">
                  <c:v>83.7</c:v>
                </c:pt>
                <c:pt idx="3994">
                  <c:v>83.7</c:v>
                </c:pt>
                <c:pt idx="3995">
                  <c:v>83.7</c:v>
                </c:pt>
                <c:pt idx="3996">
                  <c:v>83.7</c:v>
                </c:pt>
                <c:pt idx="3997">
                  <c:v>83.7</c:v>
                </c:pt>
                <c:pt idx="3998">
                  <c:v>83.7</c:v>
                </c:pt>
                <c:pt idx="3999">
                  <c:v>83.7</c:v>
                </c:pt>
                <c:pt idx="4000">
                  <c:v>83.7</c:v>
                </c:pt>
                <c:pt idx="4001">
                  <c:v>83.7</c:v>
                </c:pt>
                <c:pt idx="4002">
                  <c:v>83.7</c:v>
                </c:pt>
                <c:pt idx="4003">
                  <c:v>83.7</c:v>
                </c:pt>
                <c:pt idx="4004">
                  <c:v>83.7</c:v>
                </c:pt>
                <c:pt idx="4005">
                  <c:v>83.7</c:v>
                </c:pt>
                <c:pt idx="4006">
                  <c:v>83.7</c:v>
                </c:pt>
                <c:pt idx="4007">
                  <c:v>83.7</c:v>
                </c:pt>
                <c:pt idx="4008">
                  <c:v>83.7</c:v>
                </c:pt>
                <c:pt idx="4009">
                  <c:v>83.7</c:v>
                </c:pt>
                <c:pt idx="4010">
                  <c:v>83.7</c:v>
                </c:pt>
                <c:pt idx="4011">
                  <c:v>83.7</c:v>
                </c:pt>
                <c:pt idx="4012">
                  <c:v>83.7</c:v>
                </c:pt>
                <c:pt idx="4013">
                  <c:v>83.7</c:v>
                </c:pt>
                <c:pt idx="4014">
                  <c:v>83.7</c:v>
                </c:pt>
                <c:pt idx="4015">
                  <c:v>83.7</c:v>
                </c:pt>
                <c:pt idx="4016">
                  <c:v>83.7</c:v>
                </c:pt>
                <c:pt idx="4017">
                  <c:v>83.7</c:v>
                </c:pt>
                <c:pt idx="4018">
                  <c:v>83.7</c:v>
                </c:pt>
                <c:pt idx="4019">
                  <c:v>83.7</c:v>
                </c:pt>
                <c:pt idx="4020">
                  <c:v>83.7</c:v>
                </c:pt>
                <c:pt idx="4021">
                  <c:v>83.7</c:v>
                </c:pt>
                <c:pt idx="4022">
                  <c:v>83.7</c:v>
                </c:pt>
                <c:pt idx="4023">
                  <c:v>83.7</c:v>
                </c:pt>
                <c:pt idx="4024">
                  <c:v>83.7</c:v>
                </c:pt>
                <c:pt idx="4025">
                  <c:v>83.7</c:v>
                </c:pt>
                <c:pt idx="4026">
                  <c:v>83.7</c:v>
                </c:pt>
                <c:pt idx="4027">
                  <c:v>83.7</c:v>
                </c:pt>
                <c:pt idx="4028">
                  <c:v>83.7</c:v>
                </c:pt>
                <c:pt idx="4029">
                  <c:v>83.7</c:v>
                </c:pt>
                <c:pt idx="4030">
                  <c:v>83.7</c:v>
                </c:pt>
                <c:pt idx="4031">
                  <c:v>83.7</c:v>
                </c:pt>
                <c:pt idx="4032">
                  <c:v>83.7</c:v>
                </c:pt>
                <c:pt idx="4033">
                  <c:v>83.7</c:v>
                </c:pt>
                <c:pt idx="4034">
                  <c:v>83.7</c:v>
                </c:pt>
                <c:pt idx="4035">
                  <c:v>83.7</c:v>
                </c:pt>
                <c:pt idx="4036">
                  <c:v>83.7</c:v>
                </c:pt>
                <c:pt idx="4037">
                  <c:v>83.7</c:v>
                </c:pt>
                <c:pt idx="4038">
                  <c:v>83.7</c:v>
                </c:pt>
                <c:pt idx="4039">
                  <c:v>83.7</c:v>
                </c:pt>
                <c:pt idx="4040">
                  <c:v>83.7</c:v>
                </c:pt>
                <c:pt idx="4041">
                  <c:v>83.7</c:v>
                </c:pt>
                <c:pt idx="4042">
                  <c:v>83.7</c:v>
                </c:pt>
                <c:pt idx="4043">
                  <c:v>83.7</c:v>
                </c:pt>
                <c:pt idx="4044">
                  <c:v>83.7</c:v>
                </c:pt>
                <c:pt idx="4045">
                  <c:v>83.6</c:v>
                </c:pt>
                <c:pt idx="4046">
                  <c:v>83.7</c:v>
                </c:pt>
                <c:pt idx="4047">
                  <c:v>83.6</c:v>
                </c:pt>
                <c:pt idx="4048">
                  <c:v>83.7</c:v>
                </c:pt>
                <c:pt idx="4049">
                  <c:v>83.7</c:v>
                </c:pt>
                <c:pt idx="4050">
                  <c:v>83.7</c:v>
                </c:pt>
                <c:pt idx="4051">
                  <c:v>83.7</c:v>
                </c:pt>
                <c:pt idx="4052">
                  <c:v>83.6</c:v>
                </c:pt>
                <c:pt idx="4053">
                  <c:v>83.7</c:v>
                </c:pt>
                <c:pt idx="4054">
                  <c:v>83.7</c:v>
                </c:pt>
                <c:pt idx="4055">
                  <c:v>83.7</c:v>
                </c:pt>
                <c:pt idx="4056">
                  <c:v>83.6</c:v>
                </c:pt>
                <c:pt idx="4057">
                  <c:v>83.6</c:v>
                </c:pt>
                <c:pt idx="4058">
                  <c:v>83.6</c:v>
                </c:pt>
                <c:pt idx="4059">
                  <c:v>83.6</c:v>
                </c:pt>
                <c:pt idx="4060">
                  <c:v>83.6</c:v>
                </c:pt>
                <c:pt idx="4061">
                  <c:v>83.6</c:v>
                </c:pt>
                <c:pt idx="4062">
                  <c:v>83.7</c:v>
                </c:pt>
                <c:pt idx="4063">
                  <c:v>83.7</c:v>
                </c:pt>
                <c:pt idx="4064">
                  <c:v>83.7</c:v>
                </c:pt>
                <c:pt idx="4065">
                  <c:v>83.6</c:v>
                </c:pt>
                <c:pt idx="4066">
                  <c:v>83.6</c:v>
                </c:pt>
                <c:pt idx="4067">
                  <c:v>83.6</c:v>
                </c:pt>
                <c:pt idx="4068">
                  <c:v>83.6</c:v>
                </c:pt>
                <c:pt idx="4069">
                  <c:v>83.6</c:v>
                </c:pt>
                <c:pt idx="4070">
                  <c:v>83.6</c:v>
                </c:pt>
                <c:pt idx="4071">
                  <c:v>83.6</c:v>
                </c:pt>
                <c:pt idx="4072">
                  <c:v>83.6</c:v>
                </c:pt>
                <c:pt idx="4073">
                  <c:v>83.7</c:v>
                </c:pt>
                <c:pt idx="4074">
                  <c:v>83.7</c:v>
                </c:pt>
                <c:pt idx="4075">
                  <c:v>83.7</c:v>
                </c:pt>
                <c:pt idx="4076">
                  <c:v>83.6</c:v>
                </c:pt>
                <c:pt idx="4077">
                  <c:v>83.6</c:v>
                </c:pt>
                <c:pt idx="4078">
                  <c:v>83.6</c:v>
                </c:pt>
                <c:pt idx="4079">
                  <c:v>83.6</c:v>
                </c:pt>
                <c:pt idx="4080">
                  <c:v>83.6</c:v>
                </c:pt>
                <c:pt idx="4081">
                  <c:v>83.6</c:v>
                </c:pt>
                <c:pt idx="4082">
                  <c:v>83.6</c:v>
                </c:pt>
                <c:pt idx="4083">
                  <c:v>83.6</c:v>
                </c:pt>
                <c:pt idx="4084">
                  <c:v>83.6</c:v>
                </c:pt>
                <c:pt idx="4085">
                  <c:v>83.6</c:v>
                </c:pt>
                <c:pt idx="4086">
                  <c:v>83.5</c:v>
                </c:pt>
                <c:pt idx="4087">
                  <c:v>83.6</c:v>
                </c:pt>
                <c:pt idx="4088">
                  <c:v>83.6</c:v>
                </c:pt>
                <c:pt idx="4089">
                  <c:v>83.6</c:v>
                </c:pt>
                <c:pt idx="4090">
                  <c:v>83.6</c:v>
                </c:pt>
                <c:pt idx="4091">
                  <c:v>83.6</c:v>
                </c:pt>
                <c:pt idx="4092">
                  <c:v>83.6</c:v>
                </c:pt>
                <c:pt idx="4093">
                  <c:v>83.5</c:v>
                </c:pt>
                <c:pt idx="4094">
                  <c:v>83.6</c:v>
                </c:pt>
                <c:pt idx="4095">
                  <c:v>83.6</c:v>
                </c:pt>
                <c:pt idx="4096">
                  <c:v>83.6</c:v>
                </c:pt>
                <c:pt idx="4097">
                  <c:v>83.6</c:v>
                </c:pt>
                <c:pt idx="4098">
                  <c:v>83.6</c:v>
                </c:pt>
                <c:pt idx="4099">
                  <c:v>83.6</c:v>
                </c:pt>
                <c:pt idx="4100">
                  <c:v>83.5</c:v>
                </c:pt>
                <c:pt idx="4101">
                  <c:v>83.6</c:v>
                </c:pt>
                <c:pt idx="4102">
                  <c:v>83.5</c:v>
                </c:pt>
                <c:pt idx="4103">
                  <c:v>83.5</c:v>
                </c:pt>
                <c:pt idx="4104">
                  <c:v>83.5</c:v>
                </c:pt>
                <c:pt idx="4105">
                  <c:v>83.5</c:v>
                </c:pt>
                <c:pt idx="4106">
                  <c:v>83.6</c:v>
                </c:pt>
                <c:pt idx="4107">
                  <c:v>83.5</c:v>
                </c:pt>
                <c:pt idx="4108">
                  <c:v>83.5</c:v>
                </c:pt>
                <c:pt idx="4109">
                  <c:v>83.5</c:v>
                </c:pt>
                <c:pt idx="4110">
                  <c:v>83.5</c:v>
                </c:pt>
                <c:pt idx="4111">
                  <c:v>83.5</c:v>
                </c:pt>
                <c:pt idx="4112">
                  <c:v>83.5</c:v>
                </c:pt>
                <c:pt idx="4113">
                  <c:v>83.5</c:v>
                </c:pt>
                <c:pt idx="4114">
                  <c:v>83.5</c:v>
                </c:pt>
                <c:pt idx="4115">
                  <c:v>83.6</c:v>
                </c:pt>
                <c:pt idx="4116">
                  <c:v>83.6</c:v>
                </c:pt>
                <c:pt idx="4117">
                  <c:v>83.5</c:v>
                </c:pt>
                <c:pt idx="4118">
                  <c:v>83.5</c:v>
                </c:pt>
                <c:pt idx="4119">
                  <c:v>83.6</c:v>
                </c:pt>
                <c:pt idx="4120">
                  <c:v>83.5</c:v>
                </c:pt>
                <c:pt idx="4121">
                  <c:v>83.6</c:v>
                </c:pt>
                <c:pt idx="4122">
                  <c:v>83.5</c:v>
                </c:pt>
                <c:pt idx="4123">
                  <c:v>83.5</c:v>
                </c:pt>
                <c:pt idx="4124">
                  <c:v>83.6</c:v>
                </c:pt>
                <c:pt idx="4125">
                  <c:v>83.5</c:v>
                </c:pt>
                <c:pt idx="4126">
                  <c:v>83.6</c:v>
                </c:pt>
                <c:pt idx="4127">
                  <c:v>83.6</c:v>
                </c:pt>
                <c:pt idx="4128">
                  <c:v>83.5</c:v>
                </c:pt>
                <c:pt idx="4129">
                  <c:v>83.6</c:v>
                </c:pt>
                <c:pt idx="4130">
                  <c:v>83.6</c:v>
                </c:pt>
                <c:pt idx="4131">
                  <c:v>83.5</c:v>
                </c:pt>
                <c:pt idx="4132">
                  <c:v>83.6</c:v>
                </c:pt>
                <c:pt idx="4133">
                  <c:v>83.6</c:v>
                </c:pt>
                <c:pt idx="4134">
                  <c:v>83.6</c:v>
                </c:pt>
                <c:pt idx="4135">
                  <c:v>83.6</c:v>
                </c:pt>
                <c:pt idx="4136">
                  <c:v>83.6</c:v>
                </c:pt>
                <c:pt idx="4137">
                  <c:v>83.6</c:v>
                </c:pt>
                <c:pt idx="4138">
                  <c:v>83.5</c:v>
                </c:pt>
                <c:pt idx="4139">
                  <c:v>83.6</c:v>
                </c:pt>
                <c:pt idx="4140">
                  <c:v>83.6</c:v>
                </c:pt>
                <c:pt idx="4141">
                  <c:v>83.6</c:v>
                </c:pt>
                <c:pt idx="4142">
                  <c:v>83.6</c:v>
                </c:pt>
                <c:pt idx="4143">
                  <c:v>83.6</c:v>
                </c:pt>
                <c:pt idx="4144">
                  <c:v>83.6</c:v>
                </c:pt>
                <c:pt idx="4145">
                  <c:v>83.5</c:v>
                </c:pt>
                <c:pt idx="4146">
                  <c:v>83.5</c:v>
                </c:pt>
                <c:pt idx="4147">
                  <c:v>83.4</c:v>
                </c:pt>
                <c:pt idx="4148">
                  <c:v>83.5</c:v>
                </c:pt>
                <c:pt idx="4149">
                  <c:v>83.5</c:v>
                </c:pt>
                <c:pt idx="4150">
                  <c:v>83.5</c:v>
                </c:pt>
                <c:pt idx="4151">
                  <c:v>83.4</c:v>
                </c:pt>
                <c:pt idx="4152">
                  <c:v>83.5</c:v>
                </c:pt>
                <c:pt idx="4153">
                  <c:v>83.4</c:v>
                </c:pt>
                <c:pt idx="4154">
                  <c:v>83.4</c:v>
                </c:pt>
                <c:pt idx="4155">
                  <c:v>83.5</c:v>
                </c:pt>
                <c:pt idx="4156">
                  <c:v>83.6</c:v>
                </c:pt>
                <c:pt idx="4157">
                  <c:v>83.6</c:v>
                </c:pt>
                <c:pt idx="4158">
                  <c:v>83.5</c:v>
                </c:pt>
                <c:pt idx="4159">
                  <c:v>83.4</c:v>
                </c:pt>
                <c:pt idx="4160">
                  <c:v>83.4</c:v>
                </c:pt>
                <c:pt idx="4161">
                  <c:v>83.6</c:v>
                </c:pt>
                <c:pt idx="4162">
                  <c:v>83.6</c:v>
                </c:pt>
                <c:pt idx="4163">
                  <c:v>83.6</c:v>
                </c:pt>
                <c:pt idx="4164">
                  <c:v>83.4</c:v>
                </c:pt>
                <c:pt idx="4165">
                  <c:v>83.4</c:v>
                </c:pt>
                <c:pt idx="4166">
                  <c:v>83.4</c:v>
                </c:pt>
                <c:pt idx="4167">
                  <c:v>83.4</c:v>
                </c:pt>
                <c:pt idx="4168">
                  <c:v>83.4</c:v>
                </c:pt>
                <c:pt idx="4169">
                  <c:v>83.4</c:v>
                </c:pt>
                <c:pt idx="4170">
                  <c:v>83.4</c:v>
                </c:pt>
                <c:pt idx="4171">
                  <c:v>83.4</c:v>
                </c:pt>
                <c:pt idx="4172">
                  <c:v>83.4</c:v>
                </c:pt>
                <c:pt idx="4173">
                  <c:v>83.4</c:v>
                </c:pt>
                <c:pt idx="4174">
                  <c:v>83.4</c:v>
                </c:pt>
                <c:pt idx="4175">
                  <c:v>83.4</c:v>
                </c:pt>
                <c:pt idx="4176">
                  <c:v>83.4</c:v>
                </c:pt>
                <c:pt idx="4177">
                  <c:v>83.4</c:v>
                </c:pt>
                <c:pt idx="4178">
                  <c:v>83.4</c:v>
                </c:pt>
                <c:pt idx="4179">
                  <c:v>83.4</c:v>
                </c:pt>
                <c:pt idx="4180">
                  <c:v>83.4</c:v>
                </c:pt>
                <c:pt idx="4181">
                  <c:v>83.4</c:v>
                </c:pt>
                <c:pt idx="4182">
                  <c:v>83.4</c:v>
                </c:pt>
                <c:pt idx="4183">
                  <c:v>83.4</c:v>
                </c:pt>
                <c:pt idx="4184">
                  <c:v>83.4</c:v>
                </c:pt>
                <c:pt idx="4185">
                  <c:v>83.4</c:v>
                </c:pt>
                <c:pt idx="4186">
                  <c:v>83.4</c:v>
                </c:pt>
                <c:pt idx="4187">
                  <c:v>83.4</c:v>
                </c:pt>
                <c:pt idx="4188">
                  <c:v>83.4</c:v>
                </c:pt>
                <c:pt idx="4189">
                  <c:v>83.4</c:v>
                </c:pt>
                <c:pt idx="4190">
                  <c:v>83.4</c:v>
                </c:pt>
                <c:pt idx="4191">
                  <c:v>83.4</c:v>
                </c:pt>
                <c:pt idx="4192">
                  <c:v>83.5</c:v>
                </c:pt>
                <c:pt idx="4193">
                  <c:v>83.4</c:v>
                </c:pt>
                <c:pt idx="4194">
                  <c:v>83.5</c:v>
                </c:pt>
                <c:pt idx="4195">
                  <c:v>83.5</c:v>
                </c:pt>
                <c:pt idx="4196">
                  <c:v>83.4</c:v>
                </c:pt>
                <c:pt idx="4197">
                  <c:v>83.4</c:v>
                </c:pt>
                <c:pt idx="4198">
                  <c:v>83.4</c:v>
                </c:pt>
                <c:pt idx="4199">
                  <c:v>83.5</c:v>
                </c:pt>
                <c:pt idx="4200">
                  <c:v>83.4</c:v>
                </c:pt>
                <c:pt idx="4201">
                  <c:v>83.4</c:v>
                </c:pt>
                <c:pt idx="4202">
                  <c:v>83.4</c:v>
                </c:pt>
                <c:pt idx="4203">
                  <c:v>83.5</c:v>
                </c:pt>
                <c:pt idx="4204">
                  <c:v>83.4</c:v>
                </c:pt>
                <c:pt idx="4205">
                  <c:v>83.5</c:v>
                </c:pt>
                <c:pt idx="4206">
                  <c:v>83.4</c:v>
                </c:pt>
                <c:pt idx="4207">
                  <c:v>83.4</c:v>
                </c:pt>
                <c:pt idx="4208">
                  <c:v>83.4</c:v>
                </c:pt>
                <c:pt idx="4209">
                  <c:v>83.4</c:v>
                </c:pt>
                <c:pt idx="4210">
                  <c:v>83.4</c:v>
                </c:pt>
                <c:pt idx="4211">
                  <c:v>83.4</c:v>
                </c:pt>
                <c:pt idx="4212">
                  <c:v>83.4</c:v>
                </c:pt>
                <c:pt idx="4213">
                  <c:v>83.4</c:v>
                </c:pt>
                <c:pt idx="4214">
                  <c:v>83.4</c:v>
                </c:pt>
                <c:pt idx="4215">
                  <c:v>83.4</c:v>
                </c:pt>
                <c:pt idx="4216">
                  <c:v>83.4</c:v>
                </c:pt>
                <c:pt idx="4217">
                  <c:v>83.4</c:v>
                </c:pt>
                <c:pt idx="4218">
                  <c:v>83.4</c:v>
                </c:pt>
                <c:pt idx="4219">
                  <c:v>83.4</c:v>
                </c:pt>
                <c:pt idx="4220">
                  <c:v>83.4</c:v>
                </c:pt>
                <c:pt idx="4221">
                  <c:v>83.4</c:v>
                </c:pt>
                <c:pt idx="4222">
                  <c:v>83.4</c:v>
                </c:pt>
                <c:pt idx="4223">
                  <c:v>83.4</c:v>
                </c:pt>
                <c:pt idx="4224">
                  <c:v>83.4</c:v>
                </c:pt>
                <c:pt idx="4225">
                  <c:v>83.4</c:v>
                </c:pt>
                <c:pt idx="4226">
                  <c:v>83.4</c:v>
                </c:pt>
                <c:pt idx="4227">
                  <c:v>83.4</c:v>
                </c:pt>
                <c:pt idx="4228">
                  <c:v>83.4</c:v>
                </c:pt>
                <c:pt idx="4229">
                  <c:v>83.4</c:v>
                </c:pt>
                <c:pt idx="4230">
                  <c:v>83.4</c:v>
                </c:pt>
                <c:pt idx="4231">
                  <c:v>83.4</c:v>
                </c:pt>
                <c:pt idx="4232">
                  <c:v>83.4</c:v>
                </c:pt>
                <c:pt idx="4233">
                  <c:v>83.4</c:v>
                </c:pt>
                <c:pt idx="4234">
                  <c:v>83.4</c:v>
                </c:pt>
                <c:pt idx="4235">
                  <c:v>83.4</c:v>
                </c:pt>
                <c:pt idx="4236">
                  <c:v>83.4</c:v>
                </c:pt>
                <c:pt idx="4237">
                  <c:v>83.4</c:v>
                </c:pt>
                <c:pt idx="4238">
                  <c:v>83.4</c:v>
                </c:pt>
                <c:pt idx="4239">
                  <c:v>83.4</c:v>
                </c:pt>
                <c:pt idx="4240">
                  <c:v>83.4</c:v>
                </c:pt>
                <c:pt idx="4241">
                  <c:v>83.4</c:v>
                </c:pt>
                <c:pt idx="4242">
                  <c:v>83.4</c:v>
                </c:pt>
                <c:pt idx="4243">
                  <c:v>83.4</c:v>
                </c:pt>
                <c:pt idx="4244">
                  <c:v>83.4</c:v>
                </c:pt>
                <c:pt idx="4245">
                  <c:v>83.4</c:v>
                </c:pt>
                <c:pt idx="4246">
                  <c:v>83.4</c:v>
                </c:pt>
                <c:pt idx="4247">
                  <c:v>83.4</c:v>
                </c:pt>
                <c:pt idx="4248">
                  <c:v>83.4</c:v>
                </c:pt>
                <c:pt idx="4249">
                  <c:v>83.4</c:v>
                </c:pt>
                <c:pt idx="4250">
                  <c:v>83.4</c:v>
                </c:pt>
                <c:pt idx="4251">
                  <c:v>83.4</c:v>
                </c:pt>
                <c:pt idx="4252">
                  <c:v>83.4</c:v>
                </c:pt>
                <c:pt idx="4253">
                  <c:v>83.3</c:v>
                </c:pt>
                <c:pt idx="4254">
                  <c:v>83.3</c:v>
                </c:pt>
                <c:pt idx="4255">
                  <c:v>83.4</c:v>
                </c:pt>
                <c:pt idx="4256">
                  <c:v>83.4</c:v>
                </c:pt>
                <c:pt idx="4257">
                  <c:v>83.4</c:v>
                </c:pt>
                <c:pt idx="4258">
                  <c:v>83.3</c:v>
                </c:pt>
                <c:pt idx="4259">
                  <c:v>83.4</c:v>
                </c:pt>
                <c:pt idx="4260">
                  <c:v>83.4</c:v>
                </c:pt>
                <c:pt idx="4261">
                  <c:v>83.4</c:v>
                </c:pt>
                <c:pt idx="4262">
                  <c:v>83.4</c:v>
                </c:pt>
                <c:pt idx="4263">
                  <c:v>83.4</c:v>
                </c:pt>
                <c:pt idx="4264">
                  <c:v>83.4</c:v>
                </c:pt>
                <c:pt idx="4265">
                  <c:v>83.4</c:v>
                </c:pt>
                <c:pt idx="4266">
                  <c:v>83.3</c:v>
                </c:pt>
                <c:pt idx="4267">
                  <c:v>83.3</c:v>
                </c:pt>
                <c:pt idx="4268">
                  <c:v>83.3</c:v>
                </c:pt>
                <c:pt idx="4269">
                  <c:v>83.4</c:v>
                </c:pt>
                <c:pt idx="4270">
                  <c:v>83.3</c:v>
                </c:pt>
                <c:pt idx="4271">
                  <c:v>83.3</c:v>
                </c:pt>
                <c:pt idx="4272">
                  <c:v>83.3</c:v>
                </c:pt>
                <c:pt idx="4273">
                  <c:v>83.3</c:v>
                </c:pt>
                <c:pt idx="4274">
                  <c:v>83.3</c:v>
                </c:pt>
                <c:pt idx="4275">
                  <c:v>83.3</c:v>
                </c:pt>
                <c:pt idx="4276">
                  <c:v>83.3</c:v>
                </c:pt>
                <c:pt idx="4277">
                  <c:v>83.3</c:v>
                </c:pt>
                <c:pt idx="4278">
                  <c:v>83.3</c:v>
                </c:pt>
                <c:pt idx="4279">
                  <c:v>83.3</c:v>
                </c:pt>
                <c:pt idx="4280">
                  <c:v>83.3</c:v>
                </c:pt>
                <c:pt idx="4281">
                  <c:v>83.3</c:v>
                </c:pt>
                <c:pt idx="4282">
                  <c:v>83.3</c:v>
                </c:pt>
                <c:pt idx="4283">
                  <c:v>83.3</c:v>
                </c:pt>
                <c:pt idx="4284">
                  <c:v>83.3</c:v>
                </c:pt>
                <c:pt idx="4285">
                  <c:v>83.3</c:v>
                </c:pt>
                <c:pt idx="4286">
                  <c:v>83.3</c:v>
                </c:pt>
                <c:pt idx="4287">
                  <c:v>83.3</c:v>
                </c:pt>
                <c:pt idx="4288">
                  <c:v>83.3</c:v>
                </c:pt>
                <c:pt idx="4289">
                  <c:v>83.3</c:v>
                </c:pt>
                <c:pt idx="4290">
                  <c:v>83.3</c:v>
                </c:pt>
                <c:pt idx="4291">
                  <c:v>83.3</c:v>
                </c:pt>
                <c:pt idx="4292">
                  <c:v>83.3</c:v>
                </c:pt>
                <c:pt idx="4293">
                  <c:v>83.3</c:v>
                </c:pt>
                <c:pt idx="4294">
                  <c:v>83.2</c:v>
                </c:pt>
                <c:pt idx="4295">
                  <c:v>83.3</c:v>
                </c:pt>
                <c:pt idx="4296">
                  <c:v>83.3</c:v>
                </c:pt>
                <c:pt idx="4297">
                  <c:v>83.3</c:v>
                </c:pt>
                <c:pt idx="4298">
                  <c:v>83.3</c:v>
                </c:pt>
                <c:pt idx="4299">
                  <c:v>83.3</c:v>
                </c:pt>
                <c:pt idx="4300">
                  <c:v>83.3</c:v>
                </c:pt>
                <c:pt idx="4301">
                  <c:v>83.2</c:v>
                </c:pt>
                <c:pt idx="4302">
                  <c:v>83.3</c:v>
                </c:pt>
                <c:pt idx="4303">
                  <c:v>83.2</c:v>
                </c:pt>
                <c:pt idx="4304">
                  <c:v>83.2</c:v>
                </c:pt>
                <c:pt idx="4305">
                  <c:v>83.2</c:v>
                </c:pt>
                <c:pt idx="4306">
                  <c:v>83.2</c:v>
                </c:pt>
                <c:pt idx="4307">
                  <c:v>83.3</c:v>
                </c:pt>
                <c:pt idx="4308">
                  <c:v>83.3</c:v>
                </c:pt>
                <c:pt idx="4309">
                  <c:v>83.3</c:v>
                </c:pt>
                <c:pt idx="4310">
                  <c:v>83.2</c:v>
                </c:pt>
                <c:pt idx="4311">
                  <c:v>83.2</c:v>
                </c:pt>
                <c:pt idx="4312">
                  <c:v>83.1</c:v>
                </c:pt>
                <c:pt idx="4313">
                  <c:v>83.2</c:v>
                </c:pt>
                <c:pt idx="4314">
                  <c:v>83.3</c:v>
                </c:pt>
                <c:pt idx="4315">
                  <c:v>83.2</c:v>
                </c:pt>
                <c:pt idx="4316">
                  <c:v>83.3</c:v>
                </c:pt>
                <c:pt idx="4317">
                  <c:v>83.2</c:v>
                </c:pt>
                <c:pt idx="4318">
                  <c:v>83.2</c:v>
                </c:pt>
                <c:pt idx="4319">
                  <c:v>83.2</c:v>
                </c:pt>
                <c:pt idx="4320">
                  <c:v>83.2</c:v>
                </c:pt>
                <c:pt idx="4321">
                  <c:v>83.3</c:v>
                </c:pt>
                <c:pt idx="4322">
                  <c:v>83.3</c:v>
                </c:pt>
                <c:pt idx="4323">
                  <c:v>83.3</c:v>
                </c:pt>
                <c:pt idx="4324">
                  <c:v>83.2</c:v>
                </c:pt>
                <c:pt idx="4325">
                  <c:v>83.2</c:v>
                </c:pt>
                <c:pt idx="4326">
                  <c:v>83.2</c:v>
                </c:pt>
                <c:pt idx="4327">
                  <c:v>83.2</c:v>
                </c:pt>
                <c:pt idx="4328">
                  <c:v>83.2</c:v>
                </c:pt>
                <c:pt idx="4329">
                  <c:v>83.2</c:v>
                </c:pt>
                <c:pt idx="4330">
                  <c:v>83.2</c:v>
                </c:pt>
                <c:pt idx="4331">
                  <c:v>83.2</c:v>
                </c:pt>
                <c:pt idx="4332">
                  <c:v>83.2</c:v>
                </c:pt>
                <c:pt idx="4333">
                  <c:v>83.2</c:v>
                </c:pt>
                <c:pt idx="4334">
                  <c:v>83.1</c:v>
                </c:pt>
                <c:pt idx="4335">
                  <c:v>83.1</c:v>
                </c:pt>
                <c:pt idx="4336">
                  <c:v>83.2</c:v>
                </c:pt>
                <c:pt idx="4337">
                  <c:v>83.2</c:v>
                </c:pt>
                <c:pt idx="4338">
                  <c:v>83.2</c:v>
                </c:pt>
                <c:pt idx="4339">
                  <c:v>83.1</c:v>
                </c:pt>
                <c:pt idx="4340">
                  <c:v>83.2</c:v>
                </c:pt>
                <c:pt idx="4341">
                  <c:v>83.2</c:v>
                </c:pt>
                <c:pt idx="4342">
                  <c:v>83.1</c:v>
                </c:pt>
                <c:pt idx="4343">
                  <c:v>83.3</c:v>
                </c:pt>
                <c:pt idx="4344">
                  <c:v>83.3</c:v>
                </c:pt>
                <c:pt idx="4345">
                  <c:v>83.3</c:v>
                </c:pt>
                <c:pt idx="4346">
                  <c:v>83.3</c:v>
                </c:pt>
                <c:pt idx="4347">
                  <c:v>83.3</c:v>
                </c:pt>
                <c:pt idx="4348">
                  <c:v>83.2</c:v>
                </c:pt>
                <c:pt idx="4349">
                  <c:v>83.2</c:v>
                </c:pt>
                <c:pt idx="4350">
                  <c:v>83.1</c:v>
                </c:pt>
                <c:pt idx="4351">
                  <c:v>83.2</c:v>
                </c:pt>
                <c:pt idx="4352">
                  <c:v>83.2</c:v>
                </c:pt>
                <c:pt idx="4353">
                  <c:v>83.2</c:v>
                </c:pt>
                <c:pt idx="4354">
                  <c:v>83.2</c:v>
                </c:pt>
                <c:pt idx="4355">
                  <c:v>83.1</c:v>
                </c:pt>
                <c:pt idx="4356">
                  <c:v>83.1</c:v>
                </c:pt>
                <c:pt idx="4357">
                  <c:v>83.1</c:v>
                </c:pt>
                <c:pt idx="4358">
                  <c:v>83.1</c:v>
                </c:pt>
                <c:pt idx="4359">
                  <c:v>83.3</c:v>
                </c:pt>
                <c:pt idx="4360">
                  <c:v>83.2</c:v>
                </c:pt>
                <c:pt idx="4361">
                  <c:v>83.2</c:v>
                </c:pt>
                <c:pt idx="4362">
                  <c:v>83.2</c:v>
                </c:pt>
                <c:pt idx="4363">
                  <c:v>83.3</c:v>
                </c:pt>
                <c:pt idx="4364">
                  <c:v>83.3</c:v>
                </c:pt>
                <c:pt idx="4365">
                  <c:v>83.3</c:v>
                </c:pt>
                <c:pt idx="4366">
                  <c:v>83.3</c:v>
                </c:pt>
                <c:pt idx="4367">
                  <c:v>83.3</c:v>
                </c:pt>
                <c:pt idx="4368">
                  <c:v>83.3</c:v>
                </c:pt>
                <c:pt idx="4369">
                  <c:v>83.3</c:v>
                </c:pt>
                <c:pt idx="4370">
                  <c:v>83.4</c:v>
                </c:pt>
                <c:pt idx="4371">
                  <c:v>83.4</c:v>
                </c:pt>
                <c:pt idx="4372">
                  <c:v>83.4</c:v>
                </c:pt>
                <c:pt idx="4373">
                  <c:v>83.3</c:v>
                </c:pt>
                <c:pt idx="4374">
                  <c:v>83.4</c:v>
                </c:pt>
                <c:pt idx="4375">
                  <c:v>83.4</c:v>
                </c:pt>
                <c:pt idx="4376">
                  <c:v>83.4</c:v>
                </c:pt>
                <c:pt idx="4377">
                  <c:v>83.4</c:v>
                </c:pt>
                <c:pt idx="4378">
                  <c:v>83.4</c:v>
                </c:pt>
                <c:pt idx="4379">
                  <c:v>83.4</c:v>
                </c:pt>
                <c:pt idx="4380">
                  <c:v>83.4</c:v>
                </c:pt>
                <c:pt idx="4381">
                  <c:v>83.4</c:v>
                </c:pt>
                <c:pt idx="4382">
                  <c:v>83.4</c:v>
                </c:pt>
                <c:pt idx="4383">
                  <c:v>83.4</c:v>
                </c:pt>
                <c:pt idx="4384">
                  <c:v>83.4</c:v>
                </c:pt>
                <c:pt idx="4385">
                  <c:v>83.4</c:v>
                </c:pt>
                <c:pt idx="4386">
                  <c:v>83.4</c:v>
                </c:pt>
                <c:pt idx="4387">
                  <c:v>83.4</c:v>
                </c:pt>
                <c:pt idx="4388">
                  <c:v>83.4</c:v>
                </c:pt>
                <c:pt idx="4389">
                  <c:v>83.4</c:v>
                </c:pt>
                <c:pt idx="4390">
                  <c:v>83.4</c:v>
                </c:pt>
                <c:pt idx="4391">
                  <c:v>83.4</c:v>
                </c:pt>
                <c:pt idx="4392">
                  <c:v>83.4</c:v>
                </c:pt>
                <c:pt idx="4393">
                  <c:v>83.4</c:v>
                </c:pt>
                <c:pt idx="4394">
                  <c:v>83.4</c:v>
                </c:pt>
                <c:pt idx="4395">
                  <c:v>83.5</c:v>
                </c:pt>
                <c:pt idx="4396">
                  <c:v>83.4</c:v>
                </c:pt>
                <c:pt idx="4397">
                  <c:v>83.4</c:v>
                </c:pt>
                <c:pt idx="4398">
                  <c:v>83.4</c:v>
                </c:pt>
                <c:pt idx="4399">
                  <c:v>83.4</c:v>
                </c:pt>
                <c:pt idx="4400">
                  <c:v>83.4</c:v>
                </c:pt>
                <c:pt idx="4401">
                  <c:v>83.4</c:v>
                </c:pt>
                <c:pt idx="4402">
                  <c:v>83.4</c:v>
                </c:pt>
                <c:pt idx="4403">
                  <c:v>83.4</c:v>
                </c:pt>
                <c:pt idx="4404">
                  <c:v>83.4</c:v>
                </c:pt>
                <c:pt idx="4405">
                  <c:v>83.4</c:v>
                </c:pt>
                <c:pt idx="4406">
                  <c:v>83.4</c:v>
                </c:pt>
                <c:pt idx="4407">
                  <c:v>83.4</c:v>
                </c:pt>
                <c:pt idx="4408">
                  <c:v>83.4</c:v>
                </c:pt>
                <c:pt idx="4409">
                  <c:v>83.4</c:v>
                </c:pt>
                <c:pt idx="4410">
                  <c:v>83.4</c:v>
                </c:pt>
                <c:pt idx="4411">
                  <c:v>83.4</c:v>
                </c:pt>
                <c:pt idx="4412">
                  <c:v>83.4</c:v>
                </c:pt>
                <c:pt idx="4413">
                  <c:v>83.4</c:v>
                </c:pt>
                <c:pt idx="4414">
                  <c:v>83.4</c:v>
                </c:pt>
                <c:pt idx="4415">
                  <c:v>83.4</c:v>
                </c:pt>
                <c:pt idx="4416">
                  <c:v>83.4</c:v>
                </c:pt>
                <c:pt idx="4417">
                  <c:v>83.4</c:v>
                </c:pt>
                <c:pt idx="4418">
                  <c:v>83.4</c:v>
                </c:pt>
                <c:pt idx="4419">
                  <c:v>83.4</c:v>
                </c:pt>
                <c:pt idx="4420">
                  <c:v>83.4</c:v>
                </c:pt>
                <c:pt idx="4421">
                  <c:v>83.4</c:v>
                </c:pt>
                <c:pt idx="4422">
                  <c:v>83.4</c:v>
                </c:pt>
                <c:pt idx="4423">
                  <c:v>83.3</c:v>
                </c:pt>
                <c:pt idx="4424">
                  <c:v>83.3</c:v>
                </c:pt>
                <c:pt idx="4425">
                  <c:v>83.4</c:v>
                </c:pt>
                <c:pt idx="4426">
                  <c:v>83.4</c:v>
                </c:pt>
                <c:pt idx="4427">
                  <c:v>83.4</c:v>
                </c:pt>
                <c:pt idx="4428">
                  <c:v>83.4</c:v>
                </c:pt>
                <c:pt idx="4429">
                  <c:v>83.3</c:v>
                </c:pt>
                <c:pt idx="4430">
                  <c:v>83.4</c:v>
                </c:pt>
                <c:pt idx="4431">
                  <c:v>83.3</c:v>
                </c:pt>
                <c:pt idx="4432">
                  <c:v>83.4</c:v>
                </c:pt>
                <c:pt idx="4433">
                  <c:v>83.4</c:v>
                </c:pt>
                <c:pt idx="4434">
                  <c:v>83.4</c:v>
                </c:pt>
                <c:pt idx="4435">
                  <c:v>83.4</c:v>
                </c:pt>
                <c:pt idx="4436">
                  <c:v>83.4</c:v>
                </c:pt>
                <c:pt idx="4437">
                  <c:v>83.4</c:v>
                </c:pt>
                <c:pt idx="4438">
                  <c:v>83.4</c:v>
                </c:pt>
                <c:pt idx="4439">
                  <c:v>83.4</c:v>
                </c:pt>
                <c:pt idx="4440">
                  <c:v>83.4</c:v>
                </c:pt>
                <c:pt idx="4441">
                  <c:v>83.4</c:v>
                </c:pt>
                <c:pt idx="4442">
                  <c:v>83.3</c:v>
                </c:pt>
                <c:pt idx="4443">
                  <c:v>83.3</c:v>
                </c:pt>
                <c:pt idx="4444">
                  <c:v>83.3</c:v>
                </c:pt>
                <c:pt idx="4445">
                  <c:v>83.3</c:v>
                </c:pt>
                <c:pt idx="4446">
                  <c:v>83.3</c:v>
                </c:pt>
                <c:pt idx="4447">
                  <c:v>83.3</c:v>
                </c:pt>
                <c:pt idx="4448">
                  <c:v>83.3</c:v>
                </c:pt>
                <c:pt idx="4449">
                  <c:v>83.3</c:v>
                </c:pt>
                <c:pt idx="4450">
                  <c:v>83.3</c:v>
                </c:pt>
                <c:pt idx="4451">
                  <c:v>83.3</c:v>
                </c:pt>
                <c:pt idx="4452">
                  <c:v>83.4</c:v>
                </c:pt>
                <c:pt idx="4453">
                  <c:v>83.3</c:v>
                </c:pt>
                <c:pt idx="4454">
                  <c:v>83.4</c:v>
                </c:pt>
                <c:pt idx="4455">
                  <c:v>83.4</c:v>
                </c:pt>
                <c:pt idx="4456">
                  <c:v>83.3</c:v>
                </c:pt>
                <c:pt idx="4457">
                  <c:v>83.3</c:v>
                </c:pt>
                <c:pt idx="4458">
                  <c:v>83.3</c:v>
                </c:pt>
                <c:pt idx="4459">
                  <c:v>83.4</c:v>
                </c:pt>
                <c:pt idx="4460">
                  <c:v>83.3</c:v>
                </c:pt>
                <c:pt idx="4461">
                  <c:v>83.4</c:v>
                </c:pt>
                <c:pt idx="4462">
                  <c:v>83.4</c:v>
                </c:pt>
                <c:pt idx="4463">
                  <c:v>83.4</c:v>
                </c:pt>
                <c:pt idx="4464">
                  <c:v>83.4</c:v>
                </c:pt>
                <c:pt idx="4465">
                  <c:v>83.4</c:v>
                </c:pt>
                <c:pt idx="4466">
                  <c:v>83.4</c:v>
                </c:pt>
                <c:pt idx="4467">
                  <c:v>83.3</c:v>
                </c:pt>
                <c:pt idx="4468">
                  <c:v>83.4</c:v>
                </c:pt>
                <c:pt idx="4469">
                  <c:v>83.4</c:v>
                </c:pt>
                <c:pt idx="4470">
                  <c:v>83.3</c:v>
                </c:pt>
                <c:pt idx="4471">
                  <c:v>83.3</c:v>
                </c:pt>
                <c:pt idx="4472">
                  <c:v>83.3</c:v>
                </c:pt>
                <c:pt idx="4473">
                  <c:v>83.4</c:v>
                </c:pt>
                <c:pt idx="4474">
                  <c:v>83.4</c:v>
                </c:pt>
                <c:pt idx="4475">
                  <c:v>83.4</c:v>
                </c:pt>
                <c:pt idx="4476">
                  <c:v>83.3</c:v>
                </c:pt>
                <c:pt idx="4477">
                  <c:v>83.4</c:v>
                </c:pt>
                <c:pt idx="4478">
                  <c:v>83.3</c:v>
                </c:pt>
                <c:pt idx="4479">
                  <c:v>83.3</c:v>
                </c:pt>
                <c:pt idx="4480">
                  <c:v>83.4</c:v>
                </c:pt>
                <c:pt idx="4481">
                  <c:v>83.4</c:v>
                </c:pt>
                <c:pt idx="4482">
                  <c:v>83.4</c:v>
                </c:pt>
                <c:pt idx="4483">
                  <c:v>83.4</c:v>
                </c:pt>
                <c:pt idx="4484">
                  <c:v>83.4</c:v>
                </c:pt>
                <c:pt idx="4485">
                  <c:v>83.4</c:v>
                </c:pt>
                <c:pt idx="4486">
                  <c:v>83.3</c:v>
                </c:pt>
                <c:pt idx="4487">
                  <c:v>83.3</c:v>
                </c:pt>
                <c:pt idx="4488">
                  <c:v>83.3</c:v>
                </c:pt>
                <c:pt idx="4489">
                  <c:v>83.4</c:v>
                </c:pt>
                <c:pt idx="4490">
                  <c:v>83.3</c:v>
                </c:pt>
                <c:pt idx="4491">
                  <c:v>83.4</c:v>
                </c:pt>
                <c:pt idx="4492">
                  <c:v>83.3</c:v>
                </c:pt>
                <c:pt idx="4493">
                  <c:v>83.3</c:v>
                </c:pt>
                <c:pt idx="4494">
                  <c:v>83.4</c:v>
                </c:pt>
                <c:pt idx="4495">
                  <c:v>83.3</c:v>
                </c:pt>
                <c:pt idx="4496">
                  <c:v>83.3</c:v>
                </c:pt>
                <c:pt idx="4497">
                  <c:v>83.3</c:v>
                </c:pt>
                <c:pt idx="4498">
                  <c:v>83.3</c:v>
                </c:pt>
                <c:pt idx="4499">
                  <c:v>83.3</c:v>
                </c:pt>
                <c:pt idx="4500">
                  <c:v>83.3</c:v>
                </c:pt>
                <c:pt idx="4501">
                  <c:v>83.3</c:v>
                </c:pt>
                <c:pt idx="4502">
                  <c:v>83.3</c:v>
                </c:pt>
                <c:pt idx="4503">
                  <c:v>83.4</c:v>
                </c:pt>
                <c:pt idx="4504">
                  <c:v>83.4</c:v>
                </c:pt>
                <c:pt idx="4505">
                  <c:v>83.4</c:v>
                </c:pt>
                <c:pt idx="4506">
                  <c:v>83.4</c:v>
                </c:pt>
                <c:pt idx="4507">
                  <c:v>83.4</c:v>
                </c:pt>
                <c:pt idx="4508">
                  <c:v>83.3</c:v>
                </c:pt>
                <c:pt idx="4509">
                  <c:v>83.3</c:v>
                </c:pt>
                <c:pt idx="4510">
                  <c:v>83.3</c:v>
                </c:pt>
                <c:pt idx="4511">
                  <c:v>83.3</c:v>
                </c:pt>
                <c:pt idx="4512">
                  <c:v>83.3</c:v>
                </c:pt>
                <c:pt idx="4513">
                  <c:v>83.3</c:v>
                </c:pt>
                <c:pt idx="4514">
                  <c:v>83.3</c:v>
                </c:pt>
                <c:pt idx="4515">
                  <c:v>83.3</c:v>
                </c:pt>
                <c:pt idx="4516">
                  <c:v>83.3</c:v>
                </c:pt>
                <c:pt idx="4517">
                  <c:v>83.3</c:v>
                </c:pt>
                <c:pt idx="4518">
                  <c:v>83.3</c:v>
                </c:pt>
                <c:pt idx="4519">
                  <c:v>83.3</c:v>
                </c:pt>
                <c:pt idx="4520">
                  <c:v>83.3</c:v>
                </c:pt>
                <c:pt idx="4521">
                  <c:v>83.3</c:v>
                </c:pt>
                <c:pt idx="4522">
                  <c:v>83.3</c:v>
                </c:pt>
                <c:pt idx="4523">
                  <c:v>83.3</c:v>
                </c:pt>
                <c:pt idx="4524">
                  <c:v>83.3</c:v>
                </c:pt>
                <c:pt idx="4525">
                  <c:v>83.3</c:v>
                </c:pt>
                <c:pt idx="4526">
                  <c:v>83.3</c:v>
                </c:pt>
                <c:pt idx="4527">
                  <c:v>83.3</c:v>
                </c:pt>
                <c:pt idx="4528">
                  <c:v>83.3</c:v>
                </c:pt>
                <c:pt idx="4529">
                  <c:v>83.3</c:v>
                </c:pt>
                <c:pt idx="4530">
                  <c:v>83.3</c:v>
                </c:pt>
                <c:pt idx="4531">
                  <c:v>83.3</c:v>
                </c:pt>
                <c:pt idx="4532">
                  <c:v>83.3</c:v>
                </c:pt>
                <c:pt idx="4533">
                  <c:v>83.3</c:v>
                </c:pt>
                <c:pt idx="4534">
                  <c:v>83.3</c:v>
                </c:pt>
                <c:pt idx="4535">
                  <c:v>83.3</c:v>
                </c:pt>
                <c:pt idx="4536">
                  <c:v>83.3</c:v>
                </c:pt>
                <c:pt idx="4537">
                  <c:v>83.3</c:v>
                </c:pt>
                <c:pt idx="4538">
                  <c:v>83.3</c:v>
                </c:pt>
                <c:pt idx="4539">
                  <c:v>83.2</c:v>
                </c:pt>
                <c:pt idx="4540">
                  <c:v>83.3</c:v>
                </c:pt>
                <c:pt idx="4541">
                  <c:v>83.3</c:v>
                </c:pt>
                <c:pt idx="4542">
                  <c:v>83.3</c:v>
                </c:pt>
                <c:pt idx="4543">
                  <c:v>83.3</c:v>
                </c:pt>
                <c:pt idx="4544">
                  <c:v>83.3</c:v>
                </c:pt>
                <c:pt idx="4545">
                  <c:v>83.3</c:v>
                </c:pt>
                <c:pt idx="4546">
                  <c:v>83.3</c:v>
                </c:pt>
                <c:pt idx="4547">
                  <c:v>83.3</c:v>
                </c:pt>
                <c:pt idx="4548">
                  <c:v>83.2</c:v>
                </c:pt>
                <c:pt idx="4549">
                  <c:v>83.3</c:v>
                </c:pt>
                <c:pt idx="4550">
                  <c:v>83.3</c:v>
                </c:pt>
                <c:pt idx="4551">
                  <c:v>83.3</c:v>
                </c:pt>
                <c:pt idx="4552">
                  <c:v>83.3</c:v>
                </c:pt>
                <c:pt idx="4553">
                  <c:v>83.3</c:v>
                </c:pt>
                <c:pt idx="4554">
                  <c:v>83.3</c:v>
                </c:pt>
                <c:pt idx="4555">
                  <c:v>83.2</c:v>
                </c:pt>
                <c:pt idx="4556">
                  <c:v>83.2</c:v>
                </c:pt>
                <c:pt idx="4557">
                  <c:v>83.3</c:v>
                </c:pt>
                <c:pt idx="4558">
                  <c:v>83.3</c:v>
                </c:pt>
                <c:pt idx="4559">
                  <c:v>83.3</c:v>
                </c:pt>
                <c:pt idx="4560">
                  <c:v>83.2</c:v>
                </c:pt>
                <c:pt idx="4561">
                  <c:v>83.1</c:v>
                </c:pt>
                <c:pt idx="4562">
                  <c:v>83.3</c:v>
                </c:pt>
                <c:pt idx="4563">
                  <c:v>83.2</c:v>
                </c:pt>
                <c:pt idx="4564">
                  <c:v>83.2</c:v>
                </c:pt>
                <c:pt idx="4565">
                  <c:v>83.1</c:v>
                </c:pt>
                <c:pt idx="4566">
                  <c:v>83.3</c:v>
                </c:pt>
                <c:pt idx="4567">
                  <c:v>83.3</c:v>
                </c:pt>
                <c:pt idx="4568">
                  <c:v>83.2</c:v>
                </c:pt>
                <c:pt idx="4569">
                  <c:v>83.2</c:v>
                </c:pt>
                <c:pt idx="4570">
                  <c:v>83.2</c:v>
                </c:pt>
                <c:pt idx="4571">
                  <c:v>83.3</c:v>
                </c:pt>
                <c:pt idx="4572">
                  <c:v>83.3</c:v>
                </c:pt>
                <c:pt idx="4573">
                  <c:v>83.3</c:v>
                </c:pt>
                <c:pt idx="4574">
                  <c:v>83.3</c:v>
                </c:pt>
                <c:pt idx="4575">
                  <c:v>83.3</c:v>
                </c:pt>
                <c:pt idx="4576">
                  <c:v>83.3</c:v>
                </c:pt>
                <c:pt idx="4577">
                  <c:v>83.3</c:v>
                </c:pt>
                <c:pt idx="4578">
                  <c:v>83.3</c:v>
                </c:pt>
                <c:pt idx="4579">
                  <c:v>83.3</c:v>
                </c:pt>
                <c:pt idx="4580">
                  <c:v>83.3</c:v>
                </c:pt>
                <c:pt idx="4581">
                  <c:v>83.3</c:v>
                </c:pt>
                <c:pt idx="4582">
                  <c:v>83.2</c:v>
                </c:pt>
                <c:pt idx="4583">
                  <c:v>83.1</c:v>
                </c:pt>
                <c:pt idx="4584">
                  <c:v>83.2</c:v>
                </c:pt>
                <c:pt idx="4585">
                  <c:v>83.3</c:v>
                </c:pt>
                <c:pt idx="4586">
                  <c:v>83.3</c:v>
                </c:pt>
                <c:pt idx="4587">
                  <c:v>83.2</c:v>
                </c:pt>
                <c:pt idx="4588">
                  <c:v>83.2</c:v>
                </c:pt>
                <c:pt idx="4589">
                  <c:v>83.1</c:v>
                </c:pt>
                <c:pt idx="4590">
                  <c:v>83.1</c:v>
                </c:pt>
                <c:pt idx="4591">
                  <c:v>83.2</c:v>
                </c:pt>
                <c:pt idx="4592">
                  <c:v>83.2</c:v>
                </c:pt>
                <c:pt idx="4593">
                  <c:v>83.2</c:v>
                </c:pt>
                <c:pt idx="4594">
                  <c:v>83.2</c:v>
                </c:pt>
                <c:pt idx="4595">
                  <c:v>83.2</c:v>
                </c:pt>
                <c:pt idx="4596">
                  <c:v>83.3</c:v>
                </c:pt>
                <c:pt idx="4597">
                  <c:v>83.2</c:v>
                </c:pt>
                <c:pt idx="4598">
                  <c:v>83.3</c:v>
                </c:pt>
                <c:pt idx="4599">
                  <c:v>83.2</c:v>
                </c:pt>
                <c:pt idx="4600">
                  <c:v>83.2</c:v>
                </c:pt>
                <c:pt idx="4601">
                  <c:v>83.2</c:v>
                </c:pt>
                <c:pt idx="4602">
                  <c:v>83.2</c:v>
                </c:pt>
                <c:pt idx="4603">
                  <c:v>83.1</c:v>
                </c:pt>
                <c:pt idx="4604">
                  <c:v>83.1</c:v>
                </c:pt>
                <c:pt idx="4605">
                  <c:v>83.1</c:v>
                </c:pt>
                <c:pt idx="4606">
                  <c:v>83.2</c:v>
                </c:pt>
                <c:pt idx="4607">
                  <c:v>83.1</c:v>
                </c:pt>
                <c:pt idx="4608">
                  <c:v>83.1</c:v>
                </c:pt>
                <c:pt idx="4609">
                  <c:v>83.2</c:v>
                </c:pt>
                <c:pt idx="4610">
                  <c:v>83.1</c:v>
                </c:pt>
                <c:pt idx="4611">
                  <c:v>83.1</c:v>
                </c:pt>
                <c:pt idx="4612">
                  <c:v>83.1</c:v>
                </c:pt>
                <c:pt idx="4613">
                  <c:v>83.1</c:v>
                </c:pt>
                <c:pt idx="4614">
                  <c:v>83.1</c:v>
                </c:pt>
                <c:pt idx="4615">
                  <c:v>83.3</c:v>
                </c:pt>
                <c:pt idx="4616">
                  <c:v>83.2</c:v>
                </c:pt>
                <c:pt idx="4617">
                  <c:v>83.2</c:v>
                </c:pt>
                <c:pt idx="4618">
                  <c:v>83.1</c:v>
                </c:pt>
                <c:pt idx="4619">
                  <c:v>83.1</c:v>
                </c:pt>
                <c:pt idx="4620">
                  <c:v>83.1</c:v>
                </c:pt>
                <c:pt idx="4621">
                  <c:v>83.2</c:v>
                </c:pt>
                <c:pt idx="4622">
                  <c:v>83.2</c:v>
                </c:pt>
                <c:pt idx="4623">
                  <c:v>83.1</c:v>
                </c:pt>
                <c:pt idx="4624">
                  <c:v>83.1</c:v>
                </c:pt>
                <c:pt idx="4625">
                  <c:v>83</c:v>
                </c:pt>
                <c:pt idx="4626">
                  <c:v>83.2</c:v>
                </c:pt>
                <c:pt idx="4627">
                  <c:v>83.2</c:v>
                </c:pt>
                <c:pt idx="4628">
                  <c:v>83.2</c:v>
                </c:pt>
                <c:pt idx="4629">
                  <c:v>83.1</c:v>
                </c:pt>
                <c:pt idx="4630">
                  <c:v>83.1</c:v>
                </c:pt>
                <c:pt idx="4631">
                  <c:v>83.1</c:v>
                </c:pt>
                <c:pt idx="4632">
                  <c:v>83.1</c:v>
                </c:pt>
                <c:pt idx="4633">
                  <c:v>83.1</c:v>
                </c:pt>
                <c:pt idx="4634">
                  <c:v>83.1</c:v>
                </c:pt>
                <c:pt idx="4635">
                  <c:v>83.1</c:v>
                </c:pt>
                <c:pt idx="4636">
                  <c:v>83.1</c:v>
                </c:pt>
                <c:pt idx="4637">
                  <c:v>83.1</c:v>
                </c:pt>
                <c:pt idx="4638">
                  <c:v>83.2</c:v>
                </c:pt>
                <c:pt idx="4639">
                  <c:v>83.1</c:v>
                </c:pt>
                <c:pt idx="4640">
                  <c:v>83.2</c:v>
                </c:pt>
                <c:pt idx="4641">
                  <c:v>83.2</c:v>
                </c:pt>
                <c:pt idx="4642">
                  <c:v>83.3</c:v>
                </c:pt>
                <c:pt idx="4643">
                  <c:v>83.1</c:v>
                </c:pt>
                <c:pt idx="4644">
                  <c:v>83.1</c:v>
                </c:pt>
                <c:pt idx="4645">
                  <c:v>83.2</c:v>
                </c:pt>
                <c:pt idx="4646">
                  <c:v>83.2</c:v>
                </c:pt>
                <c:pt idx="4647">
                  <c:v>83.2</c:v>
                </c:pt>
                <c:pt idx="4648">
                  <c:v>83.1</c:v>
                </c:pt>
                <c:pt idx="4649">
                  <c:v>83.2</c:v>
                </c:pt>
                <c:pt idx="4650">
                  <c:v>83.2</c:v>
                </c:pt>
                <c:pt idx="4651">
                  <c:v>83.1</c:v>
                </c:pt>
                <c:pt idx="4652">
                  <c:v>83.2</c:v>
                </c:pt>
                <c:pt idx="4653">
                  <c:v>83.2</c:v>
                </c:pt>
                <c:pt idx="4654">
                  <c:v>83.2</c:v>
                </c:pt>
                <c:pt idx="4655">
                  <c:v>83.3</c:v>
                </c:pt>
                <c:pt idx="4656">
                  <c:v>83.2</c:v>
                </c:pt>
                <c:pt idx="4657">
                  <c:v>83.2</c:v>
                </c:pt>
                <c:pt idx="4658">
                  <c:v>83.3</c:v>
                </c:pt>
                <c:pt idx="4659">
                  <c:v>83.2</c:v>
                </c:pt>
                <c:pt idx="4660">
                  <c:v>83.1</c:v>
                </c:pt>
                <c:pt idx="4661">
                  <c:v>83.2</c:v>
                </c:pt>
                <c:pt idx="4662">
                  <c:v>83.3</c:v>
                </c:pt>
                <c:pt idx="4663">
                  <c:v>83.3</c:v>
                </c:pt>
                <c:pt idx="4664">
                  <c:v>83.3</c:v>
                </c:pt>
                <c:pt idx="4665">
                  <c:v>83.2</c:v>
                </c:pt>
                <c:pt idx="4666">
                  <c:v>83.3</c:v>
                </c:pt>
                <c:pt idx="4667">
                  <c:v>83.2</c:v>
                </c:pt>
                <c:pt idx="4668">
                  <c:v>83.2</c:v>
                </c:pt>
                <c:pt idx="4669">
                  <c:v>83.3</c:v>
                </c:pt>
                <c:pt idx="4670">
                  <c:v>83.2</c:v>
                </c:pt>
                <c:pt idx="4671">
                  <c:v>83.3</c:v>
                </c:pt>
                <c:pt idx="4672">
                  <c:v>83.2</c:v>
                </c:pt>
                <c:pt idx="4673">
                  <c:v>83.2</c:v>
                </c:pt>
                <c:pt idx="4674">
                  <c:v>83.2</c:v>
                </c:pt>
                <c:pt idx="4675">
                  <c:v>83.2</c:v>
                </c:pt>
                <c:pt idx="4676">
                  <c:v>83.3</c:v>
                </c:pt>
                <c:pt idx="4677">
                  <c:v>83.2</c:v>
                </c:pt>
                <c:pt idx="4678">
                  <c:v>83.2</c:v>
                </c:pt>
                <c:pt idx="4679">
                  <c:v>83.3</c:v>
                </c:pt>
                <c:pt idx="4680">
                  <c:v>83.3</c:v>
                </c:pt>
                <c:pt idx="4681">
                  <c:v>83.2</c:v>
                </c:pt>
                <c:pt idx="4682">
                  <c:v>83.2</c:v>
                </c:pt>
                <c:pt idx="4683">
                  <c:v>83.3</c:v>
                </c:pt>
                <c:pt idx="4684">
                  <c:v>83.2</c:v>
                </c:pt>
                <c:pt idx="4685">
                  <c:v>83.3</c:v>
                </c:pt>
                <c:pt idx="4686">
                  <c:v>83.2</c:v>
                </c:pt>
                <c:pt idx="4687">
                  <c:v>83.3</c:v>
                </c:pt>
                <c:pt idx="4688">
                  <c:v>83.3</c:v>
                </c:pt>
                <c:pt idx="4689">
                  <c:v>83.3</c:v>
                </c:pt>
                <c:pt idx="4690">
                  <c:v>83.3</c:v>
                </c:pt>
                <c:pt idx="4691">
                  <c:v>83.3</c:v>
                </c:pt>
                <c:pt idx="4692">
                  <c:v>83.3</c:v>
                </c:pt>
                <c:pt idx="4693">
                  <c:v>83.3</c:v>
                </c:pt>
                <c:pt idx="4694">
                  <c:v>83.3</c:v>
                </c:pt>
                <c:pt idx="4695">
                  <c:v>83.3</c:v>
                </c:pt>
                <c:pt idx="4696">
                  <c:v>83.3</c:v>
                </c:pt>
                <c:pt idx="4697">
                  <c:v>83.3</c:v>
                </c:pt>
                <c:pt idx="4698">
                  <c:v>83.3</c:v>
                </c:pt>
                <c:pt idx="4699">
                  <c:v>83.3</c:v>
                </c:pt>
                <c:pt idx="4700">
                  <c:v>83.3</c:v>
                </c:pt>
                <c:pt idx="4701">
                  <c:v>83.3</c:v>
                </c:pt>
                <c:pt idx="4702">
                  <c:v>83.3</c:v>
                </c:pt>
                <c:pt idx="4703">
                  <c:v>83.3</c:v>
                </c:pt>
                <c:pt idx="4704">
                  <c:v>83.3</c:v>
                </c:pt>
                <c:pt idx="4705">
                  <c:v>83.3</c:v>
                </c:pt>
                <c:pt idx="4706">
                  <c:v>83.3</c:v>
                </c:pt>
                <c:pt idx="4707">
                  <c:v>83.3</c:v>
                </c:pt>
                <c:pt idx="4708">
                  <c:v>83.3</c:v>
                </c:pt>
                <c:pt idx="4709">
                  <c:v>83.3</c:v>
                </c:pt>
                <c:pt idx="4710">
                  <c:v>83.3</c:v>
                </c:pt>
                <c:pt idx="4711">
                  <c:v>83.3</c:v>
                </c:pt>
                <c:pt idx="4712">
                  <c:v>83.3</c:v>
                </c:pt>
                <c:pt idx="4713">
                  <c:v>83.3</c:v>
                </c:pt>
                <c:pt idx="4714">
                  <c:v>83.4</c:v>
                </c:pt>
                <c:pt idx="4715">
                  <c:v>83.3</c:v>
                </c:pt>
                <c:pt idx="4716">
                  <c:v>83.4</c:v>
                </c:pt>
                <c:pt idx="4717">
                  <c:v>83.4</c:v>
                </c:pt>
                <c:pt idx="4718">
                  <c:v>83.3</c:v>
                </c:pt>
                <c:pt idx="4719">
                  <c:v>83.4</c:v>
                </c:pt>
                <c:pt idx="4720">
                  <c:v>83.4</c:v>
                </c:pt>
                <c:pt idx="4721">
                  <c:v>83.3</c:v>
                </c:pt>
                <c:pt idx="4722">
                  <c:v>83.4</c:v>
                </c:pt>
                <c:pt idx="4723">
                  <c:v>83.4</c:v>
                </c:pt>
                <c:pt idx="4724">
                  <c:v>83.4</c:v>
                </c:pt>
                <c:pt idx="4725">
                  <c:v>83.4</c:v>
                </c:pt>
                <c:pt idx="4726">
                  <c:v>83.4</c:v>
                </c:pt>
                <c:pt idx="4727">
                  <c:v>83.4</c:v>
                </c:pt>
                <c:pt idx="4728">
                  <c:v>83.4</c:v>
                </c:pt>
                <c:pt idx="4729">
                  <c:v>83.4</c:v>
                </c:pt>
                <c:pt idx="4730">
                  <c:v>83.4</c:v>
                </c:pt>
                <c:pt idx="4731">
                  <c:v>83.4</c:v>
                </c:pt>
                <c:pt idx="4732">
                  <c:v>83.4</c:v>
                </c:pt>
                <c:pt idx="4733">
                  <c:v>83.3</c:v>
                </c:pt>
                <c:pt idx="4734">
                  <c:v>83.4</c:v>
                </c:pt>
                <c:pt idx="4735">
                  <c:v>83.3</c:v>
                </c:pt>
                <c:pt idx="4736">
                  <c:v>83.3</c:v>
                </c:pt>
                <c:pt idx="4737">
                  <c:v>83.4</c:v>
                </c:pt>
                <c:pt idx="4738">
                  <c:v>83.4</c:v>
                </c:pt>
                <c:pt idx="4739">
                  <c:v>83.4</c:v>
                </c:pt>
                <c:pt idx="4740">
                  <c:v>83.4</c:v>
                </c:pt>
                <c:pt idx="4741">
                  <c:v>83.4</c:v>
                </c:pt>
                <c:pt idx="4742">
                  <c:v>83.4</c:v>
                </c:pt>
                <c:pt idx="4743">
                  <c:v>83.4</c:v>
                </c:pt>
                <c:pt idx="4744">
                  <c:v>83.4</c:v>
                </c:pt>
                <c:pt idx="4745">
                  <c:v>83.4</c:v>
                </c:pt>
                <c:pt idx="4746">
                  <c:v>83.4</c:v>
                </c:pt>
                <c:pt idx="4747">
                  <c:v>83.4</c:v>
                </c:pt>
                <c:pt idx="4748">
                  <c:v>83.4</c:v>
                </c:pt>
                <c:pt idx="4749">
                  <c:v>83.4</c:v>
                </c:pt>
                <c:pt idx="4750">
                  <c:v>83.4</c:v>
                </c:pt>
                <c:pt idx="4751">
                  <c:v>83.4</c:v>
                </c:pt>
                <c:pt idx="4752">
                  <c:v>83.4</c:v>
                </c:pt>
                <c:pt idx="4753">
                  <c:v>83.4</c:v>
                </c:pt>
                <c:pt idx="4754">
                  <c:v>83.4</c:v>
                </c:pt>
                <c:pt idx="4755">
                  <c:v>83.4</c:v>
                </c:pt>
                <c:pt idx="4756">
                  <c:v>83.4</c:v>
                </c:pt>
                <c:pt idx="4757">
                  <c:v>83.4</c:v>
                </c:pt>
                <c:pt idx="4758">
                  <c:v>83.4</c:v>
                </c:pt>
                <c:pt idx="4759">
                  <c:v>83.4</c:v>
                </c:pt>
                <c:pt idx="4760">
                  <c:v>83.4</c:v>
                </c:pt>
                <c:pt idx="4761">
                  <c:v>83.4</c:v>
                </c:pt>
                <c:pt idx="4762">
                  <c:v>83.4</c:v>
                </c:pt>
                <c:pt idx="4763">
                  <c:v>83.4</c:v>
                </c:pt>
                <c:pt idx="4764">
                  <c:v>83.4</c:v>
                </c:pt>
                <c:pt idx="4765">
                  <c:v>83.4</c:v>
                </c:pt>
                <c:pt idx="4766">
                  <c:v>83.4</c:v>
                </c:pt>
                <c:pt idx="4767">
                  <c:v>83.4</c:v>
                </c:pt>
                <c:pt idx="4768">
                  <c:v>83.4</c:v>
                </c:pt>
                <c:pt idx="4769">
                  <c:v>83.4</c:v>
                </c:pt>
                <c:pt idx="4770">
                  <c:v>83.5</c:v>
                </c:pt>
                <c:pt idx="4771">
                  <c:v>83.4</c:v>
                </c:pt>
                <c:pt idx="4772">
                  <c:v>83.4</c:v>
                </c:pt>
                <c:pt idx="4773">
                  <c:v>83.4</c:v>
                </c:pt>
                <c:pt idx="4774">
                  <c:v>83.4</c:v>
                </c:pt>
                <c:pt idx="4775">
                  <c:v>83.4</c:v>
                </c:pt>
                <c:pt idx="4776">
                  <c:v>83.4</c:v>
                </c:pt>
                <c:pt idx="4777">
                  <c:v>83.4</c:v>
                </c:pt>
                <c:pt idx="4778">
                  <c:v>83.4</c:v>
                </c:pt>
                <c:pt idx="4779">
                  <c:v>83.4</c:v>
                </c:pt>
                <c:pt idx="4780">
                  <c:v>83.4</c:v>
                </c:pt>
                <c:pt idx="4781">
                  <c:v>83.4</c:v>
                </c:pt>
                <c:pt idx="4782">
                  <c:v>83.4</c:v>
                </c:pt>
                <c:pt idx="4783">
                  <c:v>83.4</c:v>
                </c:pt>
                <c:pt idx="4784">
                  <c:v>83.4</c:v>
                </c:pt>
                <c:pt idx="4785">
                  <c:v>83.4</c:v>
                </c:pt>
                <c:pt idx="4786">
                  <c:v>83.4</c:v>
                </c:pt>
                <c:pt idx="4787">
                  <c:v>83.4</c:v>
                </c:pt>
                <c:pt idx="4788">
                  <c:v>83.4</c:v>
                </c:pt>
                <c:pt idx="4789">
                  <c:v>83.4</c:v>
                </c:pt>
                <c:pt idx="4790">
                  <c:v>83.4</c:v>
                </c:pt>
                <c:pt idx="4791">
                  <c:v>83.4</c:v>
                </c:pt>
                <c:pt idx="4792">
                  <c:v>83.4</c:v>
                </c:pt>
                <c:pt idx="4793">
                  <c:v>83.4</c:v>
                </c:pt>
                <c:pt idx="4794">
                  <c:v>83.4</c:v>
                </c:pt>
                <c:pt idx="4795">
                  <c:v>83.4</c:v>
                </c:pt>
                <c:pt idx="4796">
                  <c:v>83.4</c:v>
                </c:pt>
                <c:pt idx="4797">
                  <c:v>83.4</c:v>
                </c:pt>
                <c:pt idx="4798">
                  <c:v>83.4</c:v>
                </c:pt>
                <c:pt idx="4799">
                  <c:v>83.4</c:v>
                </c:pt>
                <c:pt idx="4800">
                  <c:v>83.4</c:v>
                </c:pt>
                <c:pt idx="4801">
                  <c:v>83.5</c:v>
                </c:pt>
                <c:pt idx="4802">
                  <c:v>83.4</c:v>
                </c:pt>
                <c:pt idx="4803">
                  <c:v>83.4</c:v>
                </c:pt>
                <c:pt idx="4804">
                  <c:v>83.4</c:v>
                </c:pt>
                <c:pt idx="4805">
                  <c:v>83.4</c:v>
                </c:pt>
                <c:pt idx="4806">
                  <c:v>83.4</c:v>
                </c:pt>
                <c:pt idx="4807">
                  <c:v>83.4</c:v>
                </c:pt>
                <c:pt idx="4808">
                  <c:v>83.4</c:v>
                </c:pt>
                <c:pt idx="4809">
                  <c:v>83.4</c:v>
                </c:pt>
                <c:pt idx="4810">
                  <c:v>83.4</c:v>
                </c:pt>
                <c:pt idx="4811">
                  <c:v>83.4</c:v>
                </c:pt>
                <c:pt idx="4812">
                  <c:v>83.4</c:v>
                </c:pt>
                <c:pt idx="4813">
                  <c:v>83.4</c:v>
                </c:pt>
                <c:pt idx="4814">
                  <c:v>83.4</c:v>
                </c:pt>
                <c:pt idx="4815">
                  <c:v>83.4</c:v>
                </c:pt>
                <c:pt idx="4816">
                  <c:v>83.4</c:v>
                </c:pt>
                <c:pt idx="4817">
                  <c:v>83.4</c:v>
                </c:pt>
                <c:pt idx="4818">
                  <c:v>83.4</c:v>
                </c:pt>
                <c:pt idx="4819">
                  <c:v>83.4</c:v>
                </c:pt>
                <c:pt idx="4820">
                  <c:v>83.4</c:v>
                </c:pt>
                <c:pt idx="4821">
                  <c:v>83.6</c:v>
                </c:pt>
                <c:pt idx="4822">
                  <c:v>83.5</c:v>
                </c:pt>
                <c:pt idx="4823">
                  <c:v>83.5</c:v>
                </c:pt>
                <c:pt idx="4824">
                  <c:v>83.5</c:v>
                </c:pt>
                <c:pt idx="4825">
                  <c:v>83.6</c:v>
                </c:pt>
                <c:pt idx="4826">
                  <c:v>83.6</c:v>
                </c:pt>
                <c:pt idx="4827">
                  <c:v>83.5</c:v>
                </c:pt>
                <c:pt idx="4828">
                  <c:v>83.6</c:v>
                </c:pt>
                <c:pt idx="4829">
                  <c:v>83.6</c:v>
                </c:pt>
                <c:pt idx="4830">
                  <c:v>83.4</c:v>
                </c:pt>
                <c:pt idx="4831">
                  <c:v>83.5</c:v>
                </c:pt>
                <c:pt idx="4832">
                  <c:v>83.5</c:v>
                </c:pt>
                <c:pt idx="4833">
                  <c:v>83.5</c:v>
                </c:pt>
                <c:pt idx="4834">
                  <c:v>83.5</c:v>
                </c:pt>
                <c:pt idx="4835">
                  <c:v>83.6</c:v>
                </c:pt>
                <c:pt idx="4836">
                  <c:v>83.6</c:v>
                </c:pt>
                <c:pt idx="4837">
                  <c:v>83.6</c:v>
                </c:pt>
                <c:pt idx="4838">
                  <c:v>83.5</c:v>
                </c:pt>
                <c:pt idx="4839">
                  <c:v>83.6</c:v>
                </c:pt>
                <c:pt idx="4840">
                  <c:v>83.5</c:v>
                </c:pt>
                <c:pt idx="4841">
                  <c:v>83.6</c:v>
                </c:pt>
                <c:pt idx="4842">
                  <c:v>83.6</c:v>
                </c:pt>
                <c:pt idx="4843">
                  <c:v>83.6</c:v>
                </c:pt>
                <c:pt idx="4844">
                  <c:v>83.5</c:v>
                </c:pt>
                <c:pt idx="4845">
                  <c:v>83.6</c:v>
                </c:pt>
                <c:pt idx="4846">
                  <c:v>83.6</c:v>
                </c:pt>
                <c:pt idx="4847">
                  <c:v>83.6</c:v>
                </c:pt>
                <c:pt idx="4848">
                  <c:v>83.6</c:v>
                </c:pt>
                <c:pt idx="4849">
                  <c:v>83.6</c:v>
                </c:pt>
                <c:pt idx="4850">
                  <c:v>83.6</c:v>
                </c:pt>
                <c:pt idx="4851">
                  <c:v>83.5</c:v>
                </c:pt>
                <c:pt idx="4852">
                  <c:v>83.6</c:v>
                </c:pt>
                <c:pt idx="4853">
                  <c:v>83.6</c:v>
                </c:pt>
                <c:pt idx="4854">
                  <c:v>83.6</c:v>
                </c:pt>
                <c:pt idx="4855">
                  <c:v>83.5</c:v>
                </c:pt>
                <c:pt idx="4856">
                  <c:v>83.6</c:v>
                </c:pt>
                <c:pt idx="4857">
                  <c:v>83.6</c:v>
                </c:pt>
                <c:pt idx="4858">
                  <c:v>83.6</c:v>
                </c:pt>
                <c:pt idx="4859">
                  <c:v>83.6</c:v>
                </c:pt>
                <c:pt idx="4860">
                  <c:v>83.6</c:v>
                </c:pt>
                <c:pt idx="4861">
                  <c:v>83.6</c:v>
                </c:pt>
                <c:pt idx="4862">
                  <c:v>83.6</c:v>
                </c:pt>
                <c:pt idx="4863">
                  <c:v>83.6</c:v>
                </c:pt>
                <c:pt idx="4864">
                  <c:v>83.6</c:v>
                </c:pt>
                <c:pt idx="4865">
                  <c:v>83.6</c:v>
                </c:pt>
                <c:pt idx="4866">
                  <c:v>83.6</c:v>
                </c:pt>
                <c:pt idx="4867">
                  <c:v>83.6</c:v>
                </c:pt>
                <c:pt idx="4868">
                  <c:v>83.6</c:v>
                </c:pt>
                <c:pt idx="4869">
                  <c:v>83.6</c:v>
                </c:pt>
                <c:pt idx="4870">
                  <c:v>83.6</c:v>
                </c:pt>
                <c:pt idx="4871">
                  <c:v>83.6</c:v>
                </c:pt>
                <c:pt idx="4872">
                  <c:v>83.6</c:v>
                </c:pt>
                <c:pt idx="4873">
                  <c:v>83.6</c:v>
                </c:pt>
                <c:pt idx="4874">
                  <c:v>83.6</c:v>
                </c:pt>
                <c:pt idx="4875">
                  <c:v>83.6</c:v>
                </c:pt>
                <c:pt idx="4876">
                  <c:v>83.6</c:v>
                </c:pt>
                <c:pt idx="4877">
                  <c:v>83.6</c:v>
                </c:pt>
                <c:pt idx="4878">
                  <c:v>83.6</c:v>
                </c:pt>
                <c:pt idx="4879">
                  <c:v>83.6</c:v>
                </c:pt>
                <c:pt idx="4880">
                  <c:v>83.6</c:v>
                </c:pt>
                <c:pt idx="4881">
                  <c:v>83.6</c:v>
                </c:pt>
                <c:pt idx="4882">
                  <c:v>83.6</c:v>
                </c:pt>
                <c:pt idx="4883">
                  <c:v>83.5</c:v>
                </c:pt>
                <c:pt idx="4884">
                  <c:v>83.6</c:v>
                </c:pt>
                <c:pt idx="4885">
                  <c:v>83.5</c:v>
                </c:pt>
                <c:pt idx="4886">
                  <c:v>83.6</c:v>
                </c:pt>
                <c:pt idx="4887">
                  <c:v>83.6</c:v>
                </c:pt>
                <c:pt idx="4888">
                  <c:v>83.6</c:v>
                </c:pt>
                <c:pt idx="4889">
                  <c:v>83.6</c:v>
                </c:pt>
                <c:pt idx="4890">
                  <c:v>83.5</c:v>
                </c:pt>
                <c:pt idx="4891">
                  <c:v>83.6</c:v>
                </c:pt>
                <c:pt idx="4892">
                  <c:v>83.6</c:v>
                </c:pt>
                <c:pt idx="4893">
                  <c:v>83.5</c:v>
                </c:pt>
                <c:pt idx="4894">
                  <c:v>83.5</c:v>
                </c:pt>
                <c:pt idx="4895">
                  <c:v>83.5</c:v>
                </c:pt>
                <c:pt idx="4896">
                  <c:v>83.5</c:v>
                </c:pt>
                <c:pt idx="4897">
                  <c:v>83.5</c:v>
                </c:pt>
                <c:pt idx="4898">
                  <c:v>83.5</c:v>
                </c:pt>
                <c:pt idx="4899">
                  <c:v>83.5</c:v>
                </c:pt>
                <c:pt idx="4900">
                  <c:v>83.5</c:v>
                </c:pt>
                <c:pt idx="4901">
                  <c:v>83.6</c:v>
                </c:pt>
                <c:pt idx="4902">
                  <c:v>83.6</c:v>
                </c:pt>
                <c:pt idx="4903">
                  <c:v>83.6</c:v>
                </c:pt>
                <c:pt idx="4904">
                  <c:v>83.5</c:v>
                </c:pt>
                <c:pt idx="4905">
                  <c:v>83.6</c:v>
                </c:pt>
                <c:pt idx="4906">
                  <c:v>83.6</c:v>
                </c:pt>
                <c:pt idx="4907">
                  <c:v>83.5</c:v>
                </c:pt>
                <c:pt idx="4908">
                  <c:v>83.5</c:v>
                </c:pt>
                <c:pt idx="4909">
                  <c:v>83.5</c:v>
                </c:pt>
                <c:pt idx="4910">
                  <c:v>83.5</c:v>
                </c:pt>
                <c:pt idx="4911">
                  <c:v>83.5</c:v>
                </c:pt>
                <c:pt idx="4912">
                  <c:v>83.5</c:v>
                </c:pt>
                <c:pt idx="4913">
                  <c:v>83.5</c:v>
                </c:pt>
                <c:pt idx="4914">
                  <c:v>83.5</c:v>
                </c:pt>
                <c:pt idx="4915">
                  <c:v>83.5</c:v>
                </c:pt>
                <c:pt idx="4916">
                  <c:v>83.5</c:v>
                </c:pt>
                <c:pt idx="4917">
                  <c:v>83.5</c:v>
                </c:pt>
                <c:pt idx="4918">
                  <c:v>83.4</c:v>
                </c:pt>
                <c:pt idx="4919">
                  <c:v>83.6</c:v>
                </c:pt>
                <c:pt idx="4920">
                  <c:v>83.6</c:v>
                </c:pt>
                <c:pt idx="4921">
                  <c:v>83.6</c:v>
                </c:pt>
                <c:pt idx="4922">
                  <c:v>83.6</c:v>
                </c:pt>
                <c:pt idx="4923">
                  <c:v>83.5</c:v>
                </c:pt>
                <c:pt idx="4924">
                  <c:v>83.5</c:v>
                </c:pt>
                <c:pt idx="4925">
                  <c:v>83.5</c:v>
                </c:pt>
                <c:pt idx="4926">
                  <c:v>83.6</c:v>
                </c:pt>
                <c:pt idx="4927">
                  <c:v>83.6</c:v>
                </c:pt>
                <c:pt idx="4928">
                  <c:v>83.6</c:v>
                </c:pt>
                <c:pt idx="4929">
                  <c:v>83.5</c:v>
                </c:pt>
                <c:pt idx="4930">
                  <c:v>83.5</c:v>
                </c:pt>
                <c:pt idx="4931">
                  <c:v>83.4</c:v>
                </c:pt>
                <c:pt idx="4932">
                  <c:v>83.5</c:v>
                </c:pt>
                <c:pt idx="4933">
                  <c:v>83.4</c:v>
                </c:pt>
                <c:pt idx="4934">
                  <c:v>83.5</c:v>
                </c:pt>
                <c:pt idx="4935">
                  <c:v>83.5</c:v>
                </c:pt>
                <c:pt idx="4936">
                  <c:v>83.4</c:v>
                </c:pt>
                <c:pt idx="4937">
                  <c:v>83.4</c:v>
                </c:pt>
                <c:pt idx="4938">
                  <c:v>83.5</c:v>
                </c:pt>
                <c:pt idx="4939">
                  <c:v>83.4</c:v>
                </c:pt>
                <c:pt idx="4940">
                  <c:v>83.4</c:v>
                </c:pt>
                <c:pt idx="4941">
                  <c:v>83.4</c:v>
                </c:pt>
                <c:pt idx="4942">
                  <c:v>83.5</c:v>
                </c:pt>
                <c:pt idx="4943">
                  <c:v>83.5</c:v>
                </c:pt>
                <c:pt idx="4944">
                  <c:v>83.5</c:v>
                </c:pt>
                <c:pt idx="4945">
                  <c:v>83.4</c:v>
                </c:pt>
                <c:pt idx="4946">
                  <c:v>83.5</c:v>
                </c:pt>
                <c:pt idx="4947">
                  <c:v>83.5</c:v>
                </c:pt>
                <c:pt idx="4948">
                  <c:v>83.4</c:v>
                </c:pt>
                <c:pt idx="4949">
                  <c:v>83.4</c:v>
                </c:pt>
                <c:pt idx="4950">
                  <c:v>83.4</c:v>
                </c:pt>
                <c:pt idx="4951">
                  <c:v>83.4</c:v>
                </c:pt>
                <c:pt idx="4952">
                  <c:v>83.4</c:v>
                </c:pt>
                <c:pt idx="4953">
                  <c:v>83.4</c:v>
                </c:pt>
                <c:pt idx="4954">
                  <c:v>83.4</c:v>
                </c:pt>
                <c:pt idx="4955">
                  <c:v>83.4</c:v>
                </c:pt>
                <c:pt idx="4956">
                  <c:v>83.4</c:v>
                </c:pt>
                <c:pt idx="4957">
                  <c:v>83.4</c:v>
                </c:pt>
                <c:pt idx="4958">
                  <c:v>83.4</c:v>
                </c:pt>
                <c:pt idx="4959">
                  <c:v>83.4</c:v>
                </c:pt>
                <c:pt idx="4960">
                  <c:v>83.4</c:v>
                </c:pt>
                <c:pt idx="4961">
                  <c:v>83.4</c:v>
                </c:pt>
                <c:pt idx="4962">
                  <c:v>83.4</c:v>
                </c:pt>
                <c:pt idx="4963">
                  <c:v>83.4</c:v>
                </c:pt>
                <c:pt idx="4964">
                  <c:v>83.4</c:v>
                </c:pt>
                <c:pt idx="4965">
                  <c:v>83.4</c:v>
                </c:pt>
                <c:pt idx="4966">
                  <c:v>83.4</c:v>
                </c:pt>
                <c:pt idx="4967">
                  <c:v>83.4</c:v>
                </c:pt>
                <c:pt idx="4968">
                  <c:v>83.4</c:v>
                </c:pt>
                <c:pt idx="4969">
                  <c:v>83.4</c:v>
                </c:pt>
                <c:pt idx="4970">
                  <c:v>83.4</c:v>
                </c:pt>
                <c:pt idx="4971">
                  <c:v>83.4</c:v>
                </c:pt>
                <c:pt idx="4972">
                  <c:v>83.4</c:v>
                </c:pt>
                <c:pt idx="4973">
                  <c:v>83.4</c:v>
                </c:pt>
                <c:pt idx="4974">
                  <c:v>83.4</c:v>
                </c:pt>
                <c:pt idx="4975">
                  <c:v>83.4</c:v>
                </c:pt>
                <c:pt idx="4976">
                  <c:v>83.4</c:v>
                </c:pt>
                <c:pt idx="4977">
                  <c:v>83.4</c:v>
                </c:pt>
                <c:pt idx="4978">
                  <c:v>83.4</c:v>
                </c:pt>
                <c:pt idx="4979">
                  <c:v>83.4</c:v>
                </c:pt>
                <c:pt idx="4980">
                  <c:v>83.4</c:v>
                </c:pt>
                <c:pt idx="4981">
                  <c:v>83.4</c:v>
                </c:pt>
                <c:pt idx="4982">
                  <c:v>83.4</c:v>
                </c:pt>
                <c:pt idx="4983">
                  <c:v>83.4</c:v>
                </c:pt>
                <c:pt idx="4984">
                  <c:v>83.4</c:v>
                </c:pt>
                <c:pt idx="4985">
                  <c:v>83.4</c:v>
                </c:pt>
                <c:pt idx="4986">
                  <c:v>83.3</c:v>
                </c:pt>
                <c:pt idx="4987">
                  <c:v>83.4</c:v>
                </c:pt>
                <c:pt idx="4988">
                  <c:v>83.4</c:v>
                </c:pt>
                <c:pt idx="4989">
                  <c:v>83.4</c:v>
                </c:pt>
                <c:pt idx="4990">
                  <c:v>83.4</c:v>
                </c:pt>
                <c:pt idx="4991">
                  <c:v>83.4</c:v>
                </c:pt>
                <c:pt idx="4992">
                  <c:v>83.4</c:v>
                </c:pt>
                <c:pt idx="4993">
                  <c:v>83.4</c:v>
                </c:pt>
                <c:pt idx="4994">
                  <c:v>83.4</c:v>
                </c:pt>
                <c:pt idx="4995">
                  <c:v>83.3</c:v>
                </c:pt>
                <c:pt idx="4996">
                  <c:v>83.3</c:v>
                </c:pt>
                <c:pt idx="4997">
                  <c:v>83.4</c:v>
                </c:pt>
                <c:pt idx="4998">
                  <c:v>83.3</c:v>
                </c:pt>
                <c:pt idx="4999">
                  <c:v>83.3</c:v>
                </c:pt>
                <c:pt idx="5000">
                  <c:v>83.4</c:v>
                </c:pt>
                <c:pt idx="5001">
                  <c:v>83.4</c:v>
                </c:pt>
                <c:pt idx="5002">
                  <c:v>83.4</c:v>
                </c:pt>
                <c:pt idx="5003">
                  <c:v>83.3</c:v>
                </c:pt>
                <c:pt idx="5004">
                  <c:v>83.4</c:v>
                </c:pt>
                <c:pt idx="5005">
                  <c:v>83.3</c:v>
                </c:pt>
                <c:pt idx="5006">
                  <c:v>83.4</c:v>
                </c:pt>
                <c:pt idx="5007">
                  <c:v>83.3</c:v>
                </c:pt>
                <c:pt idx="5008">
                  <c:v>83.3</c:v>
                </c:pt>
                <c:pt idx="5009">
                  <c:v>83.3</c:v>
                </c:pt>
                <c:pt idx="5010">
                  <c:v>83.3</c:v>
                </c:pt>
                <c:pt idx="5011">
                  <c:v>83.4</c:v>
                </c:pt>
                <c:pt idx="5012">
                  <c:v>83.4</c:v>
                </c:pt>
                <c:pt idx="5013">
                  <c:v>83.4</c:v>
                </c:pt>
                <c:pt idx="5014">
                  <c:v>83.4</c:v>
                </c:pt>
                <c:pt idx="5015">
                  <c:v>83.4</c:v>
                </c:pt>
                <c:pt idx="5016">
                  <c:v>83.4</c:v>
                </c:pt>
                <c:pt idx="5017">
                  <c:v>83.4</c:v>
                </c:pt>
                <c:pt idx="5018">
                  <c:v>83.4</c:v>
                </c:pt>
                <c:pt idx="5019">
                  <c:v>83.4</c:v>
                </c:pt>
                <c:pt idx="5020">
                  <c:v>83.4</c:v>
                </c:pt>
                <c:pt idx="5021">
                  <c:v>83.4</c:v>
                </c:pt>
                <c:pt idx="5022">
                  <c:v>83.4</c:v>
                </c:pt>
                <c:pt idx="5023">
                  <c:v>83.3</c:v>
                </c:pt>
                <c:pt idx="5024">
                  <c:v>83.4</c:v>
                </c:pt>
                <c:pt idx="5025">
                  <c:v>83.4</c:v>
                </c:pt>
                <c:pt idx="5026">
                  <c:v>83.4</c:v>
                </c:pt>
                <c:pt idx="5027">
                  <c:v>83.4</c:v>
                </c:pt>
                <c:pt idx="5028">
                  <c:v>83.4</c:v>
                </c:pt>
                <c:pt idx="5029">
                  <c:v>83.4</c:v>
                </c:pt>
                <c:pt idx="5030">
                  <c:v>83.4</c:v>
                </c:pt>
                <c:pt idx="5031">
                  <c:v>83.3</c:v>
                </c:pt>
                <c:pt idx="5032">
                  <c:v>83.4</c:v>
                </c:pt>
                <c:pt idx="5033">
                  <c:v>83.3</c:v>
                </c:pt>
                <c:pt idx="5034">
                  <c:v>83.3</c:v>
                </c:pt>
                <c:pt idx="5035">
                  <c:v>83.3</c:v>
                </c:pt>
                <c:pt idx="5036">
                  <c:v>83.3</c:v>
                </c:pt>
                <c:pt idx="5037">
                  <c:v>83.3</c:v>
                </c:pt>
                <c:pt idx="5038">
                  <c:v>83.3</c:v>
                </c:pt>
                <c:pt idx="5039">
                  <c:v>83.4</c:v>
                </c:pt>
                <c:pt idx="5040">
                  <c:v>83.4</c:v>
                </c:pt>
                <c:pt idx="5041">
                  <c:v>83.3</c:v>
                </c:pt>
                <c:pt idx="5042">
                  <c:v>83.4</c:v>
                </c:pt>
                <c:pt idx="5043">
                  <c:v>83.4</c:v>
                </c:pt>
                <c:pt idx="5044">
                  <c:v>83.3</c:v>
                </c:pt>
                <c:pt idx="5045">
                  <c:v>83.3</c:v>
                </c:pt>
                <c:pt idx="5046">
                  <c:v>83.3</c:v>
                </c:pt>
                <c:pt idx="5047">
                  <c:v>83.3</c:v>
                </c:pt>
                <c:pt idx="5048">
                  <c:v>83.3</c:v>
                </c:pt>
                <c:pt idx="5049">
                  <c:v>83.3</c:v>
                </c:pt>
                <c:pt idx="5050">
                  <c:v>83.3</c:v>
                </c:pt>
                <c:pt idx="5051">
                  <c:v>83.3</c:v>
                </c:pt>
                <c:pt idx="5052">
                  <c:v>83.3</c:v>
                </c:pt>
                <c:pt idx="5053">
                  <c:v>83.3</c:v>
                </c:pt>
                <c:pt idx="5054">
                  <c:v>83.3</c:v>
                </c:pt>
                <c:pt idx="5055">
                  <c:v>83.3</c:v>
                </c:pt>
                <c:pt idx="5056">
                  <c:v>83.3</c:v>
                </c:pt>
                <c:pt idx="5057">
                  <c:v>83.3</c:v>
                </c:pt>
                <c:pt idx="5058">
                  <c:v>83.3</c:v>
                </c:pt>
                <c:pt idx="5059">
                  <c:v>83.3</c:v>
                </c:pt>
                <c:pt idx="5060">
                  <c:v>83.3</c:v>
                </c:pt>
                <c:pt idx="5061">
                  <c:v>83.3</c:v>
                </c:pt>
                <c:pt idx="5062">
                  <c:v>83.3</c:v>
                </c:pt>
                <c:pt idx="5063">
                  <c:v>83.3</c:v>
                </c:pt>
                <c:pt idx="5064">
                  <c:v>83.3</c:v>
                </c:pt>
                <c:pt idx="5065">
                  <c:v>83.3</c:v>
                </c:pt>
                <c:pt idx="5066">
                  <c:v>83.3</c:v>
                </c:pt>
                <c:pt idx="5067">
                  <c:v>83.3</c:v>
                </c:pt>
                <c:pt idx="5068">
                  <c:v>83.3</c:v>
                </c:pt>
                <c:pt idx="5069">
                  <c:v>83.3</c:v>
                </c:pt>
                <c:pt idx="5070">
                  <c:v>83.3</c:v>
                </c:pt>
                <c:pt idx="5071">
                  <c:v>83.2</c:v>
                </c:pt>
                <c:pt idx="5072">
                  <c:v>83.3</c:v>
                </c:pt>
                <c:pt idx="5073">
                  <c:v>83.3</c:v>
                </c:pt>
                <c:pt idx="5074">
                  <c:v>83.3</c:v>
                </c:pt>
                <c:pt idx="5075">
                  <c:v>83.3</c:v>
                </c:pt>
                <c:pt idx="5076">
                  <c:v>83.3</c:v>
                </c:pt>
                <c:pt idx="5077">
                  <c:v>83.2</c:v>
                </c:pt>
                <c:pt idx="5078">
                  <c:v>83.2</c:v>
                </c:pt>
                <c:pt idx="5079">
                  <c:v>83.3</c:v>
                </c:pt>
                <c:pt idx="5080">
                  <c:v>83.3</c:v>
                </c:pt>
                <c:pt idx="5081">
                  <c:v>83.2</c:v>
                </c:pt>
                <c:pt idx="5082">
                  <c:v>83.2</c:v>
                </c:pt>
                <c:pt idx="5083">
                  <c:v>83.3</c:v>
                </c:pt>
                <c:pt idx="5084">
                  <c:v>83.3</c:v>
                </c:pt>
                <c:pt idx="5085">
                  <c:v>83.3</c:v>
                </c:pt>
                <c:pt idx="5086">
                  <c:v>83.2</c:v>
                </c:pt>
                <c:pt idx="5087">
                  <c:v>83.2</c:v>
                </c:pt>
                <c:pt idx="5088">
                  <c:v>83.1</c:v>
                </c:pt>
                <c:pt idx="5089">
                  <c:v>83.2</c:v>
                </c:pt>
                <c:pt idx="5090">
                  <c:v>83.2</c:v>
                </c:pt>
                <c:pt idx="5091">
                  <c:v>83.2</c:v>
                </c:pt>
                <c:pt idx="5092">
                  <c:v>83.1</c:v>
                </c:pt>
                <c:pt idx="5093">
                  <c:v>83.1</c:v>
                </c:pt>
                <c:pt idx="5094">
                  <c:v>83.2</c:v>
                </c:pt>
                <c:pt idx="5095">
                  <c:v>83.2</c:v>
                </c:pt>
                <c:pt idx="5096">
                  <c:v>83.1</c:v>
                </c:pt>
                <c:pt idx="5097">
                  <c:v>83.1</c:v>
                </c:pt>
                <c:pt idx="5098">
                  <c:v>83.1</c:v>
                </c:pt>
                <c:pt idx="5099">
                  <c:v>83.1</c:v>
                </c:pt>
                <c:pt idx="5100">
                  <c:v>83.1</c:v>
                </c:pt>
                <c:pt idx="5101">
                  <c:v>83.1</c:v>
                </c:pt>
                <c:pt idx="5102">
                  <c:v>83.1</c:v>
                </c:pt>
                <c:pt idx="5103">
                  <c:v>83.1</c:v>
                </c:pt>
                <c:pt idx="5104">
                  <c:v>83.1</c:v>
                </c:pt>
                <c:pt idx="5105">
                  <c:v>83.1</c:v>
                </c:pt>
                <c:pt idx="5106">
                  <c:v>83.1</c:v>
                </c:pt>
                <c:pt idx="5107">
                  <c:v>83.2</c:v>
                </c:pt>
                <c:pt idx="5108">
                  <c:v>83.2</c:v>
                </c:pt>
                <c:pt idx="5109">
                  <c:v>83.1</c:v>
                </c:pt>
                <c:pt idx="5110">
                  <c:v>83.1</c:v>
                </c:pt>
                <c:pt idx="5111">
                  <c:v>83.1</c:v>
                </c:pt>
                <c:pt idx="5112">
                  <c:v>83.1</c:v>
                </c:pt>
                <c:pt idx="5113">
                  <c:v>83.1</c:v>
                </c:pt>
                <c:pt idx="5114">
                  <c:v>83.1</c:v>
                </c:pt>
                <c:pt idx="5115">
                  <c:v>83.1</c:v>
                </c:pt>
                <c:pt idx="5116">
                  <c:v>83.1</c:v>
                </c:pt>
                <c:pt idx="5117">
                  <c:v>83.1</c:v>
                </c:pt>
                <c:pt idx="5118">
                  <c:v>83.1</c:v>
                </c:pt>
                <c:pt idx="5119">
                  <c:v>83.1</c:v>
                </c:pt>
                <c:pt idx="5120">
                  <c:v>83.1</c:v>
                </c:pt>
                <c:pt idx="5121">
                  <c:v>83.1</c:v>
                </c:pt>
                <c:pt idx="5122">
                  <c:v>83.1</c:v>
                </c:pt>
                <c:pt idx="5123">
                  <c:v>83.1</c:v>
                </c:pt>
                <c:pt idx="5124">
                  <c:v>83.1</c:v>
                </c:pt>
                <c:pt idx="5125">
                  <c:v>83.1</c:v>
                </c:pt>
                <c:pt idx="5126">
                  <c:v>83.1</c:v>
                </c:pt>
                <c:pt idx="5127">
                  <c:v>83.1</c:v>
                </c:pt>
                <c:pt idx="5128">
                  <c:v>83.1</c:v>
                </c:pt>
                <c:pt idx="5129">
                  <c:v>83.1</c:v>
                </c:pt>
                <c:pt idx="5130">
                  <c:v>83.1</c:v>
                </c:pt>
                <c:pt idx="5131">
                  <c:v>83.1</c:v>
                </c:pt>
                <c:pt idx="5132">
                  <c:v>83.1</c:v>
                </c:pt>
                <c:pt idx="5133">
                  <c:v>83.1</c:v>
                </c:pt>
                <c:pt idx="5134">
                  <c:v>83.1</c:v>
                </c:pt>
                <c:pt idx="5135">
                  <c:v>83.1</c:v>
                </c:pt>
                <c:pt idx="5136">
                  <c:v>83.1</c:v>
                </c:pt>
                <c:pt idx="5137">
                  <c:v>83.1</c:v>
                </c:pt>
                <c:pt idx="5138">
                  <c:v>83.1</c:v>
                </c:pt>
                <c:pt idx="5139">
                  <c:v>83.1</c:v>
                </c:pt>
                <c:pt idx="5140">
                  <c:v>83.1</c:v>
                </c:pt>
                <c:pt idx="5141">
                  <c:v>83.1</c:v>
                </c:pt>
                <c:pt idx="5142">
                  <c:v>83.1</c:v>
                </c:pt>
                <c:pt idx="5143">
                  <c:v>83.1</c:v>
                </c:pt>
                <c:pt idx="5144">
                  <c:v>83.1</c:v>
                </c:pt>
                <c:pt idx="5145">
                  <c:v>83.1</c:v>
                </c:pt>
                <c:pt idx="5146">
                  <c:v>83.1</c:v>
                </c:pt>
                <c:pt idx="5147">
                  <c:v>83.1</c:v>
                </c:pt>
                <c:pt idx="5148">
                  <c:v>83.1</c:v>
                </c:pt>
                <c:pt idx="5149">
                  <c:v>83.1</c:v>
                </c:pt>
                <c:pt idx="5150">
                  <c:v>83.1</c:v>
                </c:pt>
                <c:pt idx="5151">
                  <c:v>83.1</c:v>
                </c:pt>
                <c:pt idx="5152">
                  <c:v>83.1</c:v>
                </c:pt>
                <c:pt idx="5153">
                  <c:v>83.1</c:v>
                </c:pt>
                <c:pt idx="5154">
                  <c:v>83.1</c:v>
                </c:pt>
                <c:pt idx="5155">
                  <c:v>83.1</c:v>
                </c:pt>
                <c:pt idx="5156">
                  <c:v>83.1</c:v>
                </c:pt>
                <c:pt idx="5157">
                  <c:v>83.1</c:v>
                </c:pt>
                <c:pt idx="5158">
                  <c:v>83.1</c:v>
                </c:pt>
                <c:pt idx="5159">
                  <c:v>83.1</c:v>
                </c:pt>
                <c:pt idx="5160">
                  <c:v>83.1</c:v>
                </c:pt>
                <c:pt idx="5161">
                  <c:v>83.1</c:v>
                </c:pt>
                <c:pt idx="5162">
                  <c:v>83.1</c:v>
                </c:pt>
                <c:pt idx="5163">
                  <c:v>83.1</c:v>
                </c:pt>
                <c:pt idx="5164">
                  <c:v>83.1</c:v>
                </c:pt>
                <c:pt idx="5165">
                  <c:v>83</c:v>
                </c:pt>
                <c:pt idx="5166">
                  <c:v>83.1</c:v>
                </c:pt>
                <c:pt idx="5167">
                  <c:v>83.1</c:v>
                </c:pt>
                <c:pt idx="5168">
                  <c:v>83.1</c:v>
                </c:pt>
                <c:pt idx="5169">
                  <c:v>83.1</c:v>
                </c:pt>
                <c:pt idx="5170">
                  <c:v>83.1</c:v>
                </c:pt>
                <c:pt idx="5171">
                  <c:v>83.1</c:v>
                </c:pt>
                <c:pt idx="5172">
                  <c:v>83.1</c:v>
                </c:pt>
                <c:pt idx="5173">
                  <c:v>83.1</c:v>
                </c:pt>
                <c:pt idx="5174">
                  <c:v>83.1</c:v>
                </c:pt>
                <c:pt idx="5175">
                  <c:v>83.1</c:v>
                </c:pt>
                <c:pt idx="5176">
                  <c:v>83</c:v>
                </c:pt>
                <c:pt idx="5177">
                  <c:v>83.1</c:v>
                </c:pt>
                <c:pt idx="5178">
                  <c:v>83</c:v>
                </c:pt>
                <c:pt idx="5179">
                  <c:v>83.1</c:v>
                </c:pt>
                <c:pt idx="5180">
                  <c:v>83.1</c:v>
                </c:pt>
                <c:pt idx="5181">
                  <c:v>83.1</c:v>
                </c:pt>
                <c:pt idx="5182">
                  <c:v>83</c:v>
                </c:pt>
                <c:pt idx="5183">
                  <c:v>83.1</c:v>
                </c:pt>
                <c:pt idx="5184">
                  <c:v>83.1</c:v>
                </c:pt>
                <c:pt idx="5185">
                  <c:v>83</c:v>
                </c:pt>
                <c:pt idx="5186">
                  <c:v>83</c:v>
                </c:pt>
                <c:pt idx="5187">
                  <c:v>83</c:v>
                </c:pt>
                <c:pt idx="5188">
                  <c:v>83.1</c:v>
                </c:pt>
                <c:pt idx="5189">
                  <c:v>83</c:v>
                </c:pt>
                <c:pt idx="5190">
                  <c:v>83.1</c:v>
                </c:pt>
                <c:pt idx="5191">
                  <c:v>83.1</c:v>
                </c:pt>
                <c:pt idx="5192">
                  <c:v>83.1</c:v>
                </c:pt>
                <c:pt idx="5193">
                  <c:v>83.1</c:v>
                </c:pt>
                <c:pt idx="5194">
                  <c:v>83.1</c:v>
                </c:pt>
                <c:pt idx="5195">
                  <c:v>83.1</c:v>
                </c:pt>
                <c:pt idx="5196">
                  <c:v>83.1</c:v>
                </c:pt>
                <c:pt idx="5197">
                  <c:v>83.1</c:v>
                </c:pt>
                <c:pt idx="5198">
                  <c:v>83.1</c:v>
                </c:pt>
                <c:pt idx="5199">
                  <c:v>83.1</c:v>
                </c:pt>
                <c:pt idx="5200">
                  <c:v>83.1</c:v>
                </c:pt>
                <c:pt idx="5201">
                  <c:v>83</c:v>
                </c:pt>
                <c:pt idx="5202">
                  <c:v>83</c:v>
                </c:pt>
                <c:pt idx="5203">
                  <c:v>83</c:v>
                </c:pt>
                <c:pt idx="5204">
                  <c:v>83</c:v>
                </c:pt>
                <c:pt idx="5205">
                  <c:v>83</c:v>
                </c:pt>
                <c:pt idx="5206">
                  <c:v>83</c:v>
                </c:pt>
                <c:pt idx="5207">
                  <c:v>83</c:v>
                </c:pt>
                <c:pt idx="5208">
                  <c:v>83</c:v>
                </c:pt>
                <c:pt idx="5209">
                  <c:v>83</c:v>
                </c:pt>
                <c:pt idx="5210">
                  <c:v>83</c:v>
                </c:pt>
                <c:pt idx="5211">
                  <c:v>83</c:v>
                </c:pt>
                <c:pt idx="5212">
                  <c:v>83</c:v>
                </c:pt>
                <c:pt idx="5213">
                  <c:v>83</c:v>
                </c:pt>
                <c:pt idx="5214">
                  <c:v>83</c:v>
                </c:pt>
                <c:pt idx="5215">
                  <c:v>83</c:v>
                </c:pt>
                <c:pt idx="5216">
                  <c:v>83</c:v>
                </c:pt>
                <c:pt idx="5217">
                  <c:v>83</c:v>
                </c:pt>
                <c:pt idx="5218">
                  <c:v>83</c:v>
                </c:pt>
                <c:pt idx="5219">
                  <c:v>83</c:v>
                </c:pt>
                <c:pt idx="5220">
                  <c:v>83</c:v>
                </c:pt>
                <c:pt idx="5221">
                  <c:v>83</c:v>
                </c:pt>
                <c:pt idx="5222">
                  <c:v>83</c:v>
                </c:pt>
                <c:pt idx="5223">
                  <c:v>83</c:v>
                </c:pt>
                <c:pt idx="5224">
                  <c:v>83</c:v>
                </c:pt>
                <c:pt idx="5225">
                  <c:v>83</c:v>
                </c:pt>
                <c:pt idx="5226">
                  <c:v>83</c:v>
                </c:pt>
                <c:pt idx="5227">
                  <c:v>83</c:v>
                </c:pt>
                <c:pt idx="5228">
                  <c:v>83</c:v>
                </c:pt>
                <c:pt idx="5229">
                  <c:v>82.9</c:v>
                </c:pt>
                <c:pt idx="5230">
                  <c:v>83</c:v>
                </c:pt>
                <c:pt idx="5231">
                  <c:v>83</c:v>
                </c:pt>
                <c:pt idx="5232">
                  <c:v>83</c:v>
                </c:pt>
                <c:pt idx="5233">
                  <c:v>82.9</c:v>
                </c:pt>
                <c:pt idx="5234">
                  <c:v>83</c:v>
                </c:pt>
                <c:pt idx="5235">
                  <c:v>83</c:v>
                </c:pt>
                <c:pt idx="5236">
                  <c:v>83</c:v>
                </c:pt>
                <c:pt idx="5237">
                  <c:v>83</c:v>
                </c:pt>
                <c:pt idx="5238">
                  <c:v>83</c:v>
                </c:pt>
                <c:pt idx="5239">
                  <c:v>83</c:v>
                </c:pt>
                <c:pt idx="5240">
                  <c:v>82.9</c:v>
                </c:pt>
                <c:pt idx="5241">
                  <c:v>82.9</c:v>
                </c:pt>
                <c:pt idx="5242">
                  <c:v>83</c:v>
                </c:pt>
                <c:pt idx="5243">
                  <c:v>82.9</c:v>
                </c:pt>
                <c:pt idx="5244">
                  <c:v>82.9</c:v>
                </c:pt>
                <c:pt idx="5245">
                  <c:v>82.9</c:v>
                </c:pt>
                <c:pt idx="5246">
                  <c:v>82.9</c:v>
                </c:pt>
                <c:pt idx="5247">
                  <c:v>82.9</c:v>
                </c:pt>
                <c:pt idx="5248">
                  <c:v>82.9</c:v>
                </c:pt>
                <c:pt idx="5249">
                  <c:v>82.9</c:v>
                </c:pt>
                <c:pt idx="5250">
                  <c:v>83</c:v>
                </c:pt>
                <c:pt idx="5251">
                  <c:v>83</c:v>
                </c:pt>
                <c:pt idx="5252">
                  <c:v>83</c:v>
                </c:pt>
                <c:pt idx="5253">
                  <c:v>83</c:v>
                </c:pt>
                <c:pt idx="5254">
                  <c:v>83</c:v>
                </c:pt>
                <c:pt idx="5255">
                  <c:v>83</c:v>
                </c:pt>
                <c:pt idx="5256">
                  <c:v>82.9</c:v>
                </c:pt>
                <c:pt idx="5257">
                  <c:v>82.8</c:v>
                </c:pt>
                <c:pt idx="5258">
                  <c:v>82.9</c:v>
                </c:pt>
                <c:pt idx="5259">
                  <c:v>82.9</c:v>
                </c:pt>
                <c:pt idx="5260">
                  <c:v>83</c:v>
                </c:pt>
                <c:pt idx="5261">
                  <c:v>82.8</c:v>
                </c:pt>
                <c:pt idx="5262">
                  <c:v>82.9</c:v>
                </c:pt>
                <c:pt idx="5263">
                  <c:v>82.8</c:v>
                </c:pt>
                <c:pt idx="5264">
                  <c:v>82.8</c:v>
                </c:pt>
                <c:pt idx="5265">
                  <c:v>82.8</c:v>
                </c:pt>
                <c:pt idx="5266">
                  <c:v>82.8</c:v>
                </c:pt>
                <c:pt idx="5267">
                  <c:v>82.8</c:v>
                </c:pt>
                <c:pt idx="5268">
                  <c:v>82.8</c:v>
                </c:pt>
                <c:pt idx="5269">
                  <c:v>82.8</c:v>
                </c:pt>
                <c:pt idx="5270">
                  <c:v>82.8</c:v>
                </c:pt>
                <c:pt idx="5271">
                  <c:v>82.8</c:v>
                </c:pt>
                <c:pt idx="5272">
                  <c:v>82.8</c:v>
                </c:pt>
                <c:pt idx="5273">
                  <c:v>82.8</c:v>
                </c:pt>
                <c:pt idx="5274">
                  <c:v>82.8</c:v>
                </c:pt>
                <c:pt idx="5275">
                  <c:v>82.8</c:v>
                </c:pt>
                <c:pt idx="5276">
                  <c:v>82.8</c:v>
                </c:pt>
                <c:pt idx="5277">
                  <c:v>82.8</c:v>
                </c:pt>
                <c:pt idx="5278">
                  <c:v>82.8</c:v>
                </c:pt>
                <c:pt idx="5279">
                  <c:v>82.8</c:v>
                </c:pt>
                <c:pt idx="5280">
                  <c:v>82.8</c:v>
                </c:pt>
                <c:pt idx="5281">
                  <c:v>82.8</c:v>
                </c:pt>
                <c:pt idx="5282">
                  <c:v>82.8</c:v>
                </c:pt>
                <c:pt idx="5283">
                  <c:v>82.8</c:v>
                </c:pt>
                <c:pt idx="5284">
                  <c:v>82.8</c:v>
                </c:pt>
                <c:pt idx="5285">
                  <c:v>82.7</c:v>
                </c:pt>
                <c:pt idx="5286">
                  <c:v>82.7</c:v>
                </c:pt>
                <c:pt idx="5287">
                  <c:v>82.8</c:v>
                </c:pt>
                <c:pt idx="5288">
                  <c:v>82.7</c:v>
                </c:pt>
                <c:pt idx="5289">
                  <c:v>82.7</c:v>
                </c:pt>
                <c:pt idx="5290">
                  <c:v>82.7</c:v>
                </c:pt>
                <c:pt idx="5291">
                  <c:v>82.7</c:v>
                </c:pt>
                <c:pt idx="5292">
                  <c:v>82.7</c:v>
                </c:pt>
                <c:pt idx="5293">
                  <c:v>82.7</c:v>
                </c:pt>
                <c:pt idx="5294">
                  <c:v>82.7</c:v>
                </c:pt>
                <c:pt idx="5295">
                  <c:v>82.7</c:v>
                </c:pt>
                <c:pt idx="5296">
                  <c:v>82.7</c:v>
                </c:pt>
                <c:pt idx="5297">
                  <c:v>82.7</c:v>
                </c:pt>
                <c:pt idx="5298">
                  <c:v>82.7</c:v>
                </c:pt>
                <c:pt idx="5299">
                  <c:v>82.7</c:v>
                </c:pt>
                <c:pt idx="5300">
                  <c:v>82.7</c:v>
                </c:pt>
                <c:pt idx="5301">
                  <c:v>82.7</c:v>
                </c:pt>
                <c:pt idx="5302">
                  <c:v>82.7</c:v>
                </c:pt>
                <c:pt idx="5303">
                  <c:v>82.7</c:v>
                </c:pt>
                <c:pt idx="5304">
                  <c:v>82.7</c:v>
                </c:pt>
                <c:pt idx="5305">
                  <c:v>82.7</c:v>
                </c:pt>
                <c:pt idx="5306">
                  <c:v>82.7</c:v>
                </c:pt>
                <c:pt idx="5307">
                  <c:v>82.7</c:v>
                </c:pt>
                <c:pt idx="5308">
                  <c:v>82.7</c:v>
                </c:pt>
                <c:pt idx="5309">
                  <c:v>82.7</c:v>
                </c:pt>
                <c:pt idx="5310">
                  <c:v>82.7</c:v>
                </c:pt>
                <c:pt idx="5311">
                  <c:v>82.7</c:v>
                </c:pt>
                <c:pt idx="5312">
                  <c:v>82.7</c:v>
                </c:pt>
                <c:pt idx="5313">
                  <c:v>82.7</c:v>
                </c:pt>
                <c:pt idx="5314">
                  <c:v>82.7</c:v>
                </c:pt>
                <c:pt idx="5315">
                  <c:v>82.7</c:v>
                </c:pt>
                <c:pt idx="5316">
                  <c:v>82.7</c:v>
                </c:pt>
                <c:pt idx="5317">
                  <c:v>82.7</c:v>
                </c:pt>
                <c:pt idx="5318">
                  <c:v>82.7</c:v>
                </c:pt>
                <c:pt idx="5319">
                  <c:v>82.7</c:v>
                </c:pt>
                <c:pt idx="5320">
                  <c:v>82.7</c:v>
                </c:pt>
                <c:pt idx="5321">
                  <c:v>82.7</c:v>
                </c:pt>
                <c:pt idx="5322">
                  <c:v>82.7</c:v>
                </c:pt>
                <c:pt idx="5323">
                  <c:v>82.6</c:v>
                </c:pt>
                <c:pt idx="5324">
                  <c:v>82.7</c:v>
                </c:pt>
                <c:pt idx="5325">
                  <c:v>82.7</c:v>
                </c:pt>
                <c:pt idx="5326">
                  <c:v>82.7</c:v>
                </c:pt>
                <c:pt idx="5327">
                  <c:v>82.6</c:v>
                </c:pt>
                <c:pt idx="5328">
                  <c:v>82.7</c:v>
                </c:pt>
                <c:pt idx="5329">
                  <c:v>82.7</c:v>
                </c:pt>
                <c:pt idx="5330">
                  <c:v>82.6</c:v>
                </c:pt>
                <c:pt idx="5331">
                  <c:v>82.7</c:v>
                </c:pt>
                <c:pt idx="5332">
                  <c:v>82.6</c:v>
                </c:pt>
                <c:pt idx="5333">
                  <c:v>82.6</c:v>
                </c:pt>
                <c:pt idx="5334">
                  <c:v>82.6</c:v>
                </c:pt>
                <c:pt idx="5335">
                  <c:v>82.6</c:v>
                </c:pt>
                <c:pt idx="5336">
                  <c:v>82.6</c:v>
                </c:pt>
                <c:pt idx="5337">
                  <c:v>82.6</c:v>
                </c:pt>
                <c:pt idx="5338">
                  <c:v>82.7</c:v>
                </c:pt>
                <c:pt idx="5339">
                  <c:v>82.6</c:v>
                </c:pt>
                <c:pt idx="5340">
                  <c:v>82.6</c:v>
                </c:pt>
                <c:pt idx="5341">
                  <c:v>82.6</c:v>
                </c:pt>
                <c:pt idx="5342">
                  <c:v>82.5</c:v>
                </c:pt>
                <c:pt idx="5343">
                  <c:v>82.5</c:v>
                </c:pt>
                <c:pt idx="5344">
                  <c:v>82.5</c:v>
                </c:pt>
                <c:pt idx="5345">
                  <c:v>82.5</c:v>
                </c:pt>
                <c:pt idx="5346">
                  <c:v>82.5</c:v>
                </c:pt>
                <c:pt idx="5347">
                  <c:v>82.5</c:v>
                </c:pt>
                <c:pt idx="5348">
                  <c:v>82.5</c:v>
                </c:pt>
                <c:pt idx="5349">
                  <c:v>82.5</c:v>
                </c:pt>
                <c:pt idx="5350">
                  <c:v>82.5</c:v>
                </c:pt>
                <c:pt idx="5351">
                  <c:v>82.5</c:v>
                </c:pt>
                <c:pt idx="5352">
                  <c:v>82.5</c:v>
                </c:pt>
                <c:pt idx="5353">
                  <c:v>82.5</c:v>
                </c:pt>
                <c:pt idx="5354">
                  <c:v>82.5</c:v>
                </c:pt>
                <c:pt idx="5355">
                  <c:v>82.5</c:v>
                </c:pt>
                <c:pt idx="5356">
                  <c:v>82.5</c:v>
                </c:pt>
                <c:pt idx="5357">
                  <c:v>82.5</c:v>
                </c:pt>
                <c:pt idx="5358">
                  <c:v>82.6</c:v>
                </c:pt>
                <c:pt idx="5359">
                  <c:v>82.4</c:v>
                </c:pt>
                <c:pt idx="5360">
                  <c:v>82.4</c:v>
                </c:pt>
                <c:pt idx="5361">
                  <c:v>82.5</c:v>
                </c:pt>
                <c:pt idx="5362">
                  <c:v>82.5</c:v>
                </c:pt>
                <c:pt idx="5363">
                  <c:v>82.4</c:v>
                </c:pt>
                <c:pt idx="5364">
                  <c:v>82.4</c:v>
                </c:pt>
                <c:pt idx="5365">
                  <c:v>82.4</c:v>
                </c:pt>
                <c:pt idx="5366">
                  <c:v>82.5</c:v>
                </c:pt>
                <c:pt idx="5367">
                  <c:v>82.4</c:v>
                </c:pt>
                <c:pt idx="5368">
                  <c:v>82.5</c:v>
                </c:pt>
                <c:pt idx="5369">
                  <c:v>82.5</c:v>
                </c:pt>
                <c:pt idx="5370">
                  <c:v>82.5</c:v>
                </c:pt>
                <c:pt idx="5371">
                  <c:v>82.5</c:v>
                </c:pt>
                <c:pt idx="5372">
                  <c:v>82.5</c:v>
                </c:pt>
                <c:pt idx="5373">
                  <c:v>82.5</c:v>
                </c:pt>
                <c:pt idx="5374">
                  <c:v>82.4</c:v>
                </c:pt>
                <c:pt idx="5375">
                  <c:v>82.5</c:v>
                </c:pt>
                <c:pt idx="5376">
                  <c:v>82.5</c:v>
                </c:pt>
                <c:pt idx="5377">
                  <c:v>82.3</c:v>
                </c:pt>
                <c:pt idx="5378">
                  <c:v>82.4</c:v>
                </c:pt>
                <c:pt idx="5379">
                  <c:v>82.4</c:v>
                </c:pt>
                <c:pt idx="5380">
                  <c:v>82.4</c:v>
                </c:pt>
                <c:pt idx="5381">
                  <c:v>82.3</c:v>
                </c:pt>
                <c:pt idx="5382">
                  <c:v>82.4</c:v>
                </c:pt>
                <c:pt idx="5383">
                  <c:v>82.4</c:v>
                </c:pt>
                <c:pt idx="5384">
                  <c:v>82.4</c:v>
                </c:pt>
                <c:pt idx="5385">
                  <c:v>82.4</c:v>
                </c:pt>
                <c:pt idx="5386">
                  <c:v>82.4</c:v>
                </c:pt>
                <c:pt idx="5387">
                  <c:v>82.4</c:v>
                </c:pt>
                <c:pt idx="5388">
                  <c:v>82.4</c:v>
                </c:pt>
                <c:pt idx="5389">
                  <c:v>82.4</c:v>
                </c:pt>
                <c:pt idx="5390">
                  <c:v>82.4</c:v>
                </c:pt>
                <c:pt idx="5391">
                  <c:v>82.4</c:v>
                </c:pt>
                <c:pt idx="5392">
                  <c:v>82.4</c:v>
                </c:pt>
                <c:pt idx="5393">
                  <c:v>82.4</c:v>
                </c:pt>
                <c:pt idx="5394">
                  <c:v>82.3</c:v>
                </c:pt>
                <c:pt idx="5395">
                  <c:v>82.4</c:v>
                </c:pt>
                <c:pt idx="5396">
                  <c:v>82.3</c:v>
                </c:pt>
                <c:pt idx="5397">
                  <c:v>82.4</c:v>
                </c:pt>
                <c:pt idx="5398">
                  <c:v>82.3</c:v>
                </c:pt>
                <c:pt idx="5399">
                  <c:v>82.4</c:v>
                </c:pt>
                <c:pt idx="5400">
                  <c:v>82.4</c:v>
                </c:pt>
                <c:pt idx="5401">
                  <c:v>82.4</c:v>
                </c:pt>
                <c:pt idx="5402">
                  <c:v>82.4</c:v>
                </c:pt>
                <c:pt idx="5403">
                  <c:v>82.4</c:v>
                </c:pt>
                <c:pt idx="5404">
                  <c:v>82.3</c:v>
                </c:pt>
                <c:pt idx="5405">
                  <c:v>82.4</c:v>
                </c:pt>
                <c:pt idx="5406">
                  <c:v>82.3</c:v>
                </c:pt>
                <c:pt idx="5407">
                  <c:v>82.3</c:v>
                </c:pt>
                <c:pt idx="5408">
                  <c:v>82.3</c:v>
                </c:pt>
                <c:pt idx="5409">
                  <c:v>82.3</c:v>
                </c:pt>
                <c:pt idx="5410">
                  <c:v>82.3</c:v>
                </c:pt>
                <c:pt idx="5411">
                  <c:v>82.3</c:v>
                </c:pt>
                <c:pt idx="5412">
                  <c:v>82.3</c:v>
                </c:pt>
                <c:pt idx="5413">
                  <c:v>82.4</c:v>
                </c:pt>
                <c:pt idx="5414">
                  <c:v>82.4</c:v>
                </c:pt>
                <c:pt idx="5415">
                  <c:v>82.3</c:v>
                </c:pt>
                <c:pt idx="5416">
                  <c:v>82.3</c:v>
                </c:pt>
                <c:pt idx="5417">
                  <c:v>82.4</c:v>
                </c:pt>
                <c:pt idx="5418">
                  <c:v>82.3</c:v>
                </c:pt>
                <c:pt idx="5419">
                  <c:v>82.3</c:v>
                </c:pt>
                <c:pt idx="5420">
                  <c:v>82.3</c:v>
                </c:pt>
                <c:pt idx="5421">
                  <c:v>82.3</c:v>
                </c:pt>
                <c:pt idx="5422">
                  <c:v>82.3</c:v>
                </c:pt>
                <c:pt idx="5423">
                  <c:v>82.3</c:v>
                </c:pt>
                <c:pt idx="5424">
                  <c:v>82.3</c:v>
                </c:pt>
                <c:pt idx="5425">
                  <c:v>82.3</c:v>
                </c:pt>
                <c:pt idx="5426">
                  <c:v>82.3</c:v>
                </c:pt>
                <c:pt idx="5427">
                  <c:v>82.2</c:v>
                </c:pt>
                <c:pt idx="5428">
                  <c:v>82.3</c:v>
                </c:pt>
                <c:pt idx="5429">
                  <c:v>82.3</c:v>
                </c:pt>
                <c:pt idx="5430">
                  <c:v>82.3</c:v>
                </c:pt>
                <c:pt idx="5431">
                  <c:v>82.3</c:v>
                </c:pt>
                <c:pt idx="5432">
                  <c:v>82.2</c:v>
                </c:pt>
                <c:pt idx="5433">
                  <c:v>82.3</c:v>
                </c:pt>
                <c:pt idx="5434">
                  <c:v>82.2</c:v>
                </c:pt>
                <c:pt idx="5435">
                  <c:v>82.2</c:v>
                </c:pt>
                <c:pt idx="5436">
                  <c:v>82.3</c:v>
                </c:pt>
                <c:pt idx="5437">
                  <c:v>82.3</c:v>
                </c:pt>
                <c:pt idx="5438">
                  <c:v>82.3</c:v>
                </c:pt>
                <c:pt idx="5439">
                  <c:v>82.3</c:v>
                </c:pt>
                <c:pt idx="5440">
                  <c:v>82.3</c:v>
                </c:pt>
                <c:pt idx="5441">
                  <c:v>82.2</c:v>
                </c:pt>
                <c:pt idx="5442">
                  <c:v>82.3</c:v>
                </c:pt>
                <c:pt idx="5443">
                  <c:v>82.2</c:v>
                </c:pt>
                <c:pt idx="5444">
                  <c:v>82.2</c:v>
                </c:pt>
                <c:pt idx="5445">
                  <c:v>82.2</c:v>
                </c:pt>
                <c:pt idx="5446">
                  <c:v>82.2</c:v>
                </c:pt>
                <c:pt idx="5447">
                  <c:v>82.2</c:v>
                </c:pt>
                <c:pt idx="5448">
                  <c:v>82.2</c:v>
                </c:pt>
                <c:pt idx="5449">
                  <c:v>82.2</c:v>
                </c:pt>
                <c:pt idx="5450">
                  <c:v>82.2</c:v>
                </c:pt>
                <c:pt idx="5451">
                  <c:v>82.2</c:v>
                </c:pt>
                <c:pt idx="5452">
                  <c:v>82.2</c:v>
                </c:pt>
                <c:pt idx="5453">
                  <c:v>82.2</c:v>
                </c:pt>
                <c:pt idx="5454">
                  <c:v>82.2</c:v>
                </c:pt>
                <c:pt idx="5455">
                  <c:v>82.2</c:v>
                </c:pt>
                <c:pt idx="5456">
                  <c:v>82.2</c:v>
                </c:pt>
                <c:pt idx="5457">
                  <c:v>82.2</c:v>
                </c:pt>
                <c:pt idx="5458">
                  <c:v>82.1</c:v>
                </c:pt>
                <c:pt idx="5459">
                  <c:v>82.2</c:v>
                </c:pt>
                <c:pt idx="5460">
                  <c:v>82.2</c:v>
                </c:pt>
                <c:pt idx="5461">
                  <c:v>82.1</c:v>
                </c:pt>
                <c:pt idx="5462">
                  <c:v>82.1</c:v>
                </c:pt>
                <c:pt idx="5463">
                  <c:v>82.2</c:v>
                </c:pt>
                <c:pt idx="5464">
                  <c:v>82.2</c:v>
                </c:pt>
                <c:pt idx="5465">
                  <c:v>82.2</c:v>
                </c:pt>
                <c:pt idx="5466">
                  <c:v>82.2</c:v>
                </c:pt>
                <c:pt idx="5467">
                  <c:v>82.2</c:v>
                </c:pt>
                <c:pt idx="5468">
                  <c:v>82.1</c:v>
                </c:pt>
                <c:pt idx="5469">
                  <c:v>82.1</c:v>
                </c:pt>
                <c:pt idx="5470">
                  <c:v>82.2</c:v>
                </c:pt>
                <c:pt idx="5471">
                  <c:v>82.2</c:v>
                </c:pt>
                <c:pt idx="5472">
                  <c:v>82.1</c:v>
                </c:pt>
                <c:pt idx="5473">
                  <c:v>82.2</c:v>
                </c:pt>
                <c:pt idx="5474">
                  <c:v>82.2</c:v>
                </c:pt>
                <c:pt idx="5475">
                  <c:v>82.2</c:v>
                </c:pt>
                <c:pt idx="5476">
                  <c:v>82.1</c:v>
                </c:pt>
                <c:pt idx="5477">
                  <c:v>82</c:v>
                </c:pt>
                <c:pt idx="5478">
                  <c:v>82.1</c:v>
                </c:pt>
                <c:pt idx="5479">
                  <c:v>82</c:v>
                </c:pt>
                <c:pt idx="5480">
                  <c:v>82.1</c:v>
                </c:pt>
                <c:pt idx="5481">
                  <c:v>82.1</c:v>
                </c:pt>
                <c:pt idx="5482">
                  <c:v>82.1</c:v>
                </c:pt>
                <c:pt idx="5483">
                  <c:v>82</c:v>
                </c:pt>
                <c:pt idx="5484">
                  <c:v>82.1</c:v>
                </c:pt>
                <c:pt idx="5485">
                  <c:v>82.1</c:v>
                </c:pt>
                <c:pt idx="5486">
                  <c:v>82.1</c:v>
                </c:pt>
                <c:pt idx="5487">
                  <c:v>82</c:v>
                </c:pt>
                <c:pt idx="5488">
                  <c:v>82</c:v>
                </c:pt>
                <c:pt idx="5489">
                  <c:v>82.1</c:v>
                </c:pt>
                <c:pt idx="5490">
                  <c:v>82</c:v>
                </c:pt>
                <c:pt idx="5491">
                  <c:v>82</c:v>
                </c:pt>
                <c:pt idx="5492">
                  <c:v>82.1</c:v>
                </c:pt>
                <c:pt idx="5493">
                  <c:v>82.1</c:v>
                </c:pt>
                <c:pt idx="5494">
                  <c:v>82.1</c:v>
                </c:pt>
                <c:pt idx="5495">
                  <c:v>82</c:v>
                </c:pt>
                <c:pt idx="5496">
                  <c:v>82</c:v>
                </c:pt>
                <c:pt idx="5497">
                  <c:v>82</c:v>
                </c:pt>
                <c:pt idx="5498">
                  <c:v>82</c:v>
                </c:pt>
                <c:pt idx="5499">
                  <c:v>82</c:v>
                </c:pt>
                <c:pt idx="5500">
                  <c:v>82</c:v>
                </c:pt>
                <c:pt idx="5501">
                  <c:v>82</c:v>
                </c:pt>
                <c:pt idx="5502">
                  <c:v>82</c:v>
                </c:pt>
                <c:pt idx="5503">
                  <c:v>82</c:v>
                </c:pt>
                <c:pt idx="5504">
                  <c:v>82</c:v>
                </c:pt>
                <c:pt idx="5505">
                  <c:v>82</c:v>
                </c:pt>
                <c:pt idx="5506">
                  <c:v>82</c:v>
                </c:pt>
                <c:pt idx="5507">
                  <c:v>82</c:v>
                </c:pt>
                <c:pt idx="5508">
                  <c:v>82</c:v>
                </c:pt>
                <c:pt idx="5509">
                  <c:v>82</c:v>
                </c:pt>
                <c:pt idx="5510">
                  <c:v>82</c:v>
                </c:pt>
                <c:pt idx="5511">
                  <c:v>82</c:v>
                </c:pt>
                <c:pt idx="5512">
                  <c:v>82</c:v>
                </c:pt>
                <c:pt idx="5513">
                  <c:v>82</c:v>
                </c:pt>
                <c:pt idx="5514">
                  <c:v>82</c:v>
                </c:pt>
                <c:pt idx="5515">
                  <c:v>82</c:v>
                </c:pt>
                <c:pt idx="5516">
                  <c:v>82</c:v>
                </c:pt>
                <c:pt idx="5517">
                  <c:v>82</c:v>
                </c:pt>
                <c:pt idx="5518">
                  <c:v>82</c:v>
                </c:pt>
                <c:pt idx="5519">
                  <c:v>82</c:v>
                </c:pt>
                <c:pt idx="5520">
                  <c:v>81.900000000000006</c:v>
                </c:pt>
                <c:pt idx="5521">
                  <c:v>81.900000000000006</c:v>
                </c:pt>
                <c:pt idx="5522">
                  <c:v>82</c:v>
                </c:pt>
                <c:pt idx="5523">
                  <c:v>81.900000000000006</c:v>
                </c:pt>
                <c:pt idx="5524">
                  <c:v>82</c:v>
                </c:pt>
                <c:pt idx="5525">
                  <c:v>81.900000000000006</c:v>
                </c:pt>
                <c:pt idx="5526">
                  <c:v>81.900000000000006</c:v>
                </c:pt>
                <c:pt idx="5527">
                  <c:v>82</c:v>
                </c:pt>
                <c:pt idx="5528">
                  <c:v>82</c:v>
                </c:pt>
                <c:pt idx="5529">
                  <c:v>82</c:v>
                </c:pt>
                <c:pt idx="5530">
                  <c:v>82</c:v>
                </c:pt>
                <c:pt idx="5531">
                  <c:v>82</c:v>
                </c:pt>
                <c:pt idx="5532">
                  <c:v>82</c:v>
                </c:pt>
                <c:pt idx="5533">
                  <c:v>82</c:v>
                </c:pt>
                <c:pt idx="5534">
                  <c:v>81.900000000000006</c:v>
                </c:pt>
                <c:pt idx="5535">
                  <c:v>82</c:v>
                </c:pt>
                <c:pt idx="5536">
                  <c:v>82</c:v>
                </c:pt>
                <c:pt idx="5537">
                  <c:v>81.900000000000006</c:v>
                </c:pt>
                <c:pt idx="5538">
                  <c:v>82</c:v>
                </c:pt>
                <c:pt idx="5539">
                  <c:v>81.900000000000006</c:v>
                </c:pt>
                <c:pt idx="5540">
                  <c:v>81.900000000000006</c:v>
                </c:pt>
                <c:pt idx="5541">
                  <c:v>81.900000000000006</c:v>
                </c:pt>
                <c:pt idx="5542">
                  <c:v>81.900000000000006</c:v>
                </c:pt>
                <c:pt idx="5543">
                  <c:v>81.900000000000006</c:v>
                </c:pt>
                <c:pt idx="5544">
                  <c:v>81.900000000000006</c:v>
                </c:pt>
                <c:pt idx="5545">
                  <c:v>81.7</c:v>
                </c:pt>
                <c:pt idx="5546">
                  <c:v>81.8</c:v>
                </c:pt>
                <c:pt idx="5547">
                  <c:v>81.900000000000006</c:v>
                </c:pt>
                <c:pt idx="5548">
                  <c:v>81.900000000000006</c:v>
                </c:pt>
                <c:pt idx="5549">
                  <c:v>81.900000000000006</c:v>
                </c:pt>
                <c:pt idx="5550">
                  <c:v>81.900000000000006</c:v>
                </c:pt>
                <c:pt idx="5551">
                  <c:v>81.900000000000006</c:v>
                </c:pt>
                <c:pt idx="5552">
                  <c:v>81.900000000000006</c:v>
                </c:pt>
                <c:pt idx="5553">
                  <c:v>81.900000000000006</c:v>
                </c:pt>
                <c:pt idx="5554">
                  <c:v>81.8</c:v>
                </c:pt>
                <c:pt idx="5555">
                  <c:v>81.900000000000006</c:v>
                </c:pt>
                <c:pt idx="5556">
                  <c:v>81.8</c:v>
                </c:pt>
                <c:pt idx="5557">
                  <c:v>81.8</c:v>
                </c:pt>
                <c:pt idx="5558">
                  <c:v>81.8</c:v>
                </c:pt>
                <c:pt idx="5559">
                  <c:v>81.7</c:v>
                </c:pt>
                <c:pt idx="5560">
                  <c:v>81.8</c:v>
                </c:pt>
                <c:pt idx="5561">
                  <c:v>81.8</c:v>
                </c:pt>
                <c:pt idx="5562">
                  <c:v>81.8</c:v>
                </c:pt>
                <c:pt idx="5563">
                  <c:v>81.7</c:v>
                </c:pt>
                <c:pt idx="5564">
                  <c:v>81.8</c:v>
                </c:pt>
                <c:pt idx="5565">
                  <c:v>81.8</c:v>
                </c:pt>
                <c:pt idx="5566">
                  <c:v>81.8</c:v>
                </c:pt>
                <c:pt idx="5567">
                  <c:v>81.7</c:v>
                </c:pt>
                <c:pt idx="5568">
                  <c:v>81.7</c:v>
                </c:pt>
                <c:pt idx="5569">
                  <c:v>81.7</c:v>
                </c:pt>
                <c:pt idx="5570">
                  <c:v>81.7</c:v>
                </c:pt>
                <c:pt idx="5571">
                  <c:v>81.7</c:v>
                </c:pt>
                <c:pt idx="5572">
                  <c:v>81.7</c:v>
                </c:pt>
                <c:pt idx="5573">
                  <c:v>81.7</c:v>
                </c:pt>
                <c:pt idx="5574">
                  <c:v>81.7</c:v>
                </c:pt>
                <c:pt idx="5575">
                  <c:v>81.7</c:v>
                </c:pt>
                <c:pt idx="5576">
                  <c:v>81.7</c:v>
                </c:pt>
                <c:pt idx="5577">
                  <c:v>81.7</c:v>
                </c:pt>
                <c:pt idx="5578">
                  <c:v>81.7</c:v>
                </c:pt>
                <c:pt idx="5579">
                  <c:v>81.7</c:v>
                </c:pt>
                <c:pt idx="5580">
                  <c:v>81.7</c:v>
                </c:pt>
                <c:pt idx="5581">
                  <c:v>81.7</c:v>
                </c:pt>
                <c:pt idx="5582">
                  <c:v>81.7</c:v>
                </c:pt>
                <c:pt idx="5583">
                  <c:v>81.7</c:v>
                </c:pt>
                <c:pt idx="5584">
                  <c:v>81.7</c:v>
                </c:pt>
                <c:pt idx="5585">
                  <c:v>81.7</c:v>
                </c:pt>
                <c:pt idx="5586">
                  <c:v>81.7</c:v>
                </c:pt>
                <c:pt idx="5587">
                  <c:v>81.7</c:v>
                </c:pt>
                <c:pt idx="5588">
                  <c:v>81.7</c:v>
                </c:pt>
                <c:pt idx="5589">
                  <c:v>81.599999999999994</c:v>
                </c:pt>
                <c:pt idx="5590">
                  <c:v>81.599999999999994</c:v>
                </c:pt>
                <c:pt idx="5591">
                  <c:v>81.599999999999994</c:v>
                </c:pt>
                <c:pt idx="5592">
                  <c:v>81.599999999999994</c:v>
                </c:pt>
                <c:pt idx="5593">
                  <c:v>81.599999999999994</c:v>
                </c:pt>
                <c:pt idx="5594">
                  <c:v>81.599999999999994</c:v>
                </c:pt>
                <c:pt idx="5595">
                  <c:v>81.599999999999994</c:v>
                </c:pt>
                <c:pt idx="5596">
                  <c:v>81.599999999999994</c:v>
                </c:pt>
                <c:pt idx="5597">
                  <c:v>81.599999999999994</c:v>
                </c:pt>
                <c:pt idx="5598">
                  <c:v>81.599999999999994</c:v>
                </c:pt>
                <c:pt idx="5599">
                  <c:v>81.599999999999994</c:v>
                </c:pt>
                <c:pt idx="5600">
                  <c:v>81.599999999999994</c:v>
                </c:pt>
                <c:pt idx="5601">
                  <c:v>81.599999999999994</c:v>
                </c:pt>
                <c:pt idx="5602">
                  <c:v>81.599999999999994</c:v>
                </c:pt>
                <c:pt idx="5603">
                  <c:v>81.599999999999994</c:v>
                </c:pt>
                <c:pt idx="5604">
                  <c:v>81.599999999999994</c:v>
                </c:pt>
                <c:pt idx="5605">
                  <c:v>81.599999999999994</c:v>
                </c:pt>
                <c:pt idx="5606">
                  <c:v>81.599999999999994</c:v>
                </c:pt>
                <c:pt idx="5607">
                  <c:v>81.599999999999994</c:v>
                </c:pt>
                <c:pt idx="5608">
                  <c:v>81.599999999999994</c:v>
                </c:pt>
                <c:pt idx="5609">
                  <c:v>81.599999999999994</c:v>
                </c:pt>
                <c:pt idx="5610">
                  <c:v>81.599999999999994</c:v>
                </c:pt>
                <c:pt idx="5611">
                  <c:v>81.599999999999994</c:v>
                </c:pt>
                <c:pt idx="5612">
                  <c:v>81.599999999999994</c:v>
                </c:pt>
                <c:pt idx="5613">
                  <c:v>81.5</c:v>
                </c:pt>
                <c:pt idx="5614">
                  <c:v>81.5</c:v>
                </c:pt>
                <c:pt idx="5615">
                  <c:v>81.5</c:v>
                </c:pt>
                <c:pt idx="5616">
                  <c:v>81.599999999999994</c:v>
                </c:pt>
                <c:pt idx="5617">
                  <c:v>81.400000000000006</c:v>
                </c:pt>
                <c:pt idx="5618">
                  <c:v>81.400000000000006</c:v>
                </c:pt>
                <c:pt idx="5619">
                  <c:v>81.5</c:v>
                </c:pt>
                <c:pt idx="5620">
                  <c:v>81.599999999999994</c:v>
                </c:pt>
                <c:pt idx="5621">
                  <c:v>81.5</c:v>
                </c:pt>
                <c:pt idx="5622">
                  <c:v>81.5</c:v>
                </c:pt>
                <c:pt idx="5623">
                  <c:v>81.5</c:v>
                </c:pt>
                <c:pt idx="5624">
                  <c:v>81.5</c:v>
                </c:pt>
                <c:pt idx="5625">
                  <c:v>81.400000000000006</c:v>
                </c:pt>
                <c:pt idx="5626">
                  <c:v>81.400000000000006</c:v>
                </c:pt>
                <c:pt idx="5627">
                  <c:v>81.5</c:v>
                </c:pt>
                <c:pt idx="5628">
                  <c:v>81.5</c:v>
                </c:pt>
                <c:pt idx="5629">
                  <c:v>81.5</c:v>
                </c:pt>
                <c:pt idx="5630">
                  <c:v>81.400000000000006</c:v>
                </c:pt>
                <c:pt idx="5631">
                  <c:v>81.400000000000006</c:v>
                </c:pt>
                <c:pt idx="5632">
                  <c:v>81.400000000000006</c:v>
                </c:pt>
                <c:pt idx="5633">
                  <c:v>81.5</c:v>
                </c:pt>
                <c:pt idx="5634">
                  <c:v>81.400000000000006</c:v>
                </c:pt>
                <c:pt idx="5635">
                  <c:v>81.400000000000006</c:v>
                </c:pt>
                <c:pt idx="5636">
                  <c:v>81.400000000000006</c:v>
                </c:pt>
                <c:pt idx="5637">
                  <c:v>81.400000000000006</c:v>
                </c:pt>
                <c:pt idx="5638">
                  <c:v>81.400000000000006</c:v>
                </c:pt>
                <c:pt idx="5639">
                  <c:v>81.400000000000006</c:v>
                </c:pt>
                <c:pt idx="5640">
                  <c:v>81.400000000000006</c:v>
                </c:pt>
                <c:pt idx="5641">
                  <c:v>81.400000000000006</c:v>
                </c:pt>
                <c:pt idx="5642">
                  <c:v>81.400000000000006</c:v>
                </c:pt>
                <c:pt idx="5643">
                  <c:v>81.400000000000006</c:v>
                </c:pt>
                <c:pt idx="5644">
                  <c:v>81.400000000000006</c:v>
                </c:pt>
                <c:pt idx="5645">
                  <c:v>81.400000000000006</c:v>
                </c:pt>
                <c:pt idx="5646">
                  <c:v>81.400000000000006</c:v>
                </c:pt>
                <c:pt idx="5647">
                  <c:v>81.400000000000006</c:v>
                </c:pt>
                <c:pt idx="5648">
                  <c:v>81.3</c:v>
                </c:pt>
                <c:pt idx="5649">
                  <c:v>81.3</c:v>
                </c:pt>
                <c:pt idx="5650">
                  <c:v>81.3</c:v>
                </c:pt>
                <c:pt idx="5651">
                  <c:v>81.3</c:v>
                </c:pt>
                <c:pt idx="5652">
                  <c:v>81.3</c:v>
                </c:pt>
                <c:pt idx="5653">
                  <c:v>81.3</c:v>
                </c:pt>
                <c:pt idx="5654">
                  <c:v>81.3</c:v>
                </c:pt>
                <c:pt idx="5655">
                  <c:v>81.3</c:v>
                </c:pt>
                <c:pt idx="5656">
                  <c:v>81.3</c:v>
                </c:pt>
                <c:pt idx="5657">
                  <c:v>81.3</c:v>
                </c:pt>
                <c:pt idx="5658">
                  <c:v>81.3</c:v>
                </c:pt>
                <c:pt idx="5659">
                  <c:v>81.3</c:v>
                </c:pt>
                <c:pt idx="5660">
                  <c:v>81.3</c:v>
                </c:pt>
                <c:pt idx="5661">
                  <c:v>81.3</c:v>
                </c:pt>
                <c:pt idx="5662">
                  <c:v>81.3</c:v>
                </c:pt>
                <c:pt idx="5663">
                  <c:v>81.2</c:v>
                </c:pt>
                <c:pt idx="5664">
                  <c:v>81.3</c:v>
                </c:pt>
                <c:pt idx="5665">
                  <c:v>81.2</c:v>
                </c:pt>
                <c:pt idx="5666">
                  <c:v>81.3</c:v>
                </c:pt>
                <c:pt idx="5667">
                  <c:v>81.3</c:v>
                </c:pt>
                <c:pt idx="5668">
                  <c:v>81.3</c:v>
                </c:pt>
                <c:pt idx="5669">
                  <c:v>81.2</c:v>
                </c:pt>
                <c:pt idx="5670">
                  <c:v>81.2</c:v>
                </c:pt>
                <c:pt idx="5671">
                  <c:v>81.3</c:v>
                </c:pt>
                <c:pt idx="5672">
                  <c:v>81.3</c:v>
                </c:pt>
                <c:pt idx="5673">
                  <c:v>81.3</c:v>
                </c:pt>
                <c:pt idx="5674">
                  <c:v>81.3</c:v>
                </c:pt>
                <c:pt idx="5675">
                  <c:v>81.3</c:v>
                </c:pt>
                <c:pt idx="5676">
                  <c:v>81.2</c:v>
                </c:pt>
                <c:pt idx="5677">
                  <c:v>81.2</c:v>
                </c:pt>
                <c:pt idx="5678">
                  <c:v>81.099999999999994</c:v>
                </c:pt>
                <c:pt idx="5679">
                  <c:v>81.099999999999994</c:v>
                </c:pt>
                <c:pt idx="5680">
                  <c:v>81.2</c:v>
                </c:pt>
                <c:pt idx="5681">
                  <c:v>81.2</c:v>
                </c:pt>
                <c:pt idx="5682">
                  <c:v>81.099999999999994</c:v>
                </c:pt>
                <c:pt idx="5683">
                  <c:v>81.2</c:v>
                </c:pt>
                <c:pt idx="5684">
                  <c:v>81.099999999999994</c:v>
                </c:pt>
                <c:pt idx="5685">
                  <c:v>81.099999999999994</c:v>
                </c:pt>
                <c:pt idx="5686">
                  <c:v>81.099999999999994</c:v>
                </c:pt>
                <c:pt idx="5687">
                  <c:v>81.099999999999994</c:v>
                </c:pt>
                <c:pt idx="5688">
                  <c:v>81.099999999999994</c:v>
                </c:pt>
                <c:pt idx="5689">
                  <c:v>81.2</c:v>
                </c:pt>
                <c:pt idx="5690">
                  <c:v>81.099999999999994</c:v>
                </c:pt>
                <c:pt idx="5691">
                  <c:v>81.099999999999994</c:v>
                </c:pt>
                <c:pt idx="5692">
                  <c:v>81.099999999999994</c:v>
                </c:pt>
                <c:pt idx="5693">
                  <c:v>81.099999999999994</c:v>
                </c:pt>
                <c:pt idx="5694">
                  <c:v>81.099999999999994</c:v>
                </c:pt>
                <c:pt idx="5695">
                  <c:v>81.099999999999994</c:v>
                </c:pt>
                <c:pt idx="5696">
                  <c:v>81.099999999999994</c:v>
                </c:pt>
                <c:pt idx="5697">
                  <c:v>81</c:v>
                </c:pt>
                <c:pt idx="5698">
                  <c:v>81</c:v>
                </c:pt>
                <c:pt idx="5699">
                  <c:v>81</c:v>
                </c:pt>
                <c:pt idx="5700">
                  <c:v>81.099999999999994</c:v>
                </c:pt>
                <c:pt idx="5701">
                  <c:v>81</c:v>
                </c:pt>
                <c:pt idx="5702">
                  <c:v>81</c:v>
                </c:pt>
                <c:pt idx="5703">
                  <c:v>81</c:v>
                </c:pt>
                <c:pt idx="5704">
                  <c:v>81.099999999999994</c:v>
                </c:pt>
                <c:pt idx="5705">
                  <c:v>81.099999999999994</c:v>
                </c:pt>
                <c:pt idx="5706">
                  <c:v>81.099999999999994</c:v>
                </c:pt>
                <c:pt idx="5707">
                  <c:v>81.099999999999994</c:v>
                </c:pt>
                <c:pt idx="5708">
                  <c:v>81.099999999999994</c:v>
                </c:pt>
                <c:pt idx="5709">
                  <c:v>81.099999999999994</c:v>
                </c:pt>
                <c:pt idx="5710">
                  <c:v>81</c:v>
                </c:pt>
                <c:pt idx="5711">
                  <c:v>81</c:v>
                </c:pt>
                <c:pt idx="5712">
                  <c:v>81</c:v>
                </c:pt>
                <c:pt idx="5713">
                  <c:v>81</c:v>
                </c:pt>
                <c:pt idx="5714">
                  <c:v>81</c:v>
                </c:pt>
                <c:pt idx="5715">
                  <c:v>81</c:v>
                </c:pt>
                <c:pt idx="5716">
                  <c:v>81</c:v>
                </c:pt>
                <c:pt idx="5717">
                  <c:v>81</c:v>
                </c:pt>
                <c:pt idx="5718">
                  <c:v>81</c:v>
                </c:pt>
                <c:pt idx="5719">
                  <c:v>81</c:v>
                </c:pt>
                <c:pt idx="5720">
                  <c:v>81</c:v>
                </c:pt>
                <c:pt idx="5721">
                  <c:v>81</c:v>
                </c:pt>
                <c:pt idx="5722">
                  <c:v>81</c:v>
                </c:pt>
                <c:pt idx="5723">
                  <c:v>81</c:v>
                </c:pt>
                <c:pt idx="5724">
                  <c:v>81</c:v>
                </c:pt>
                <c:pt idx="5725">
                  <c:v>81</c:v>
                </c:pt>
                <c:pt idx="5726">
                  <c:v>81</c:v>
                </c:pt>
                <c:pt idx="5727">
                  <c:v>81</c:v>
                </c:pt>
                <c:pt idx="5728">
                  <c:v>81</c:v>
                </c:pt>
                <c:pt idx="5729">
                  <c:v>81</c:v>
                </c:pt>
                <c:pt idx="5730">
                  <c:v>81</c:v>
                </c:pt>
                <c:pt idx="5731">
                  <c:v>81</c:v>
                </c:pt>
                <c:pt idx="5732">
                  <c:v>81</c:v>
                </c:pt>
                <c:pt idx="5733">
                  <c:v>81</c:v>
                </c:pt>
                <c:pt idx="5734">
                  <c:v>81</c:v>
                </c:pt>
                <c:pt idx="5735">
                  <c:v>81</c:v>
                </c:pt>
                <c:pt idx="5736">
                  <c:v>81</c:v>
                </c:pt>
                <c:pt idx="5737">
                  <c:v>80.900000000000006</c:v>
                </c:pt>
                <c:pt idx="5738">
                  <c:v>80.900000000000006</c:v>
                </c:pt>
                <c:pt idx="5739">
                  <c:v>80.8</c:v>
                </c:pt>
                <c:pt idx="5740">
                  <c:v>80.900000000000006</c:v>
                </c:pt>
                <c:pt idx="5741">
                  <c:v>80.8</c:v>
                </c:pt>
                <c:pt idx="5742">
                  <c:v>80.900000000000006</c:v>
                </c:pt>
                <c:pt idx="5743">
                  <c:v>80.8</c:v>
                </c:pt>
                <c:pt idx="5744">
                  <c:v>80.900000000000006</c:v>
                </c:pt>
                <c:pt idx="5745">
                  <c:v>80.900000000000006</c:v>
                </c:pt>
                <c:pt idx="5746">
                  <c:v>80.8</c:v>
                </c:pt>
                <c:pt idx="5747">
                  <c:v>80.8</c:v>
                </c:pt>
                <c:pt idx="5748">
                  <c:v>80.900000000000006</c:v>
                </c:pt>
                <c:pt idx="5749">
                  <c:v>80.900000000000006</c:v>
                </c:pt>
                <c:pt idx="5750">
                  <c:v>80.900000000000006</c:v>
                </c:pt>
                <c:pt idx="5751">
                  <c:v>80.8</c:v>
                </c:pt>
                <c:pt idx="5752">
                  <c:v>80.8</c:v>
                </c:pt>
                <c:pt idx="5753">
                  <c:v>80.8</c:v>
                </c:pt>
                <c:pt idx="5754">
                  <c:v>80.8</c:v>
                </c:pt>
                <c:pt idx="5755">
                  <c:v>80.8</c:v>
                </c:pt>
                <c:pt idx="5756">
                  <c:v>80.8</c:v>
                </c:pt>
                <c:pt idx="5757">
                  <c:v>80.8</c:v>
                </c:pt>
                <c:pt idx="5758">
                  <c:v>80.8</c:v>
                </c:pt>
                <c:pt idx="5759">
                  <c:v>80.8</c:v>
                </c:pt>
                <c:pt idx="5760">
                  <c:v>80.8</c:v>
                </c:pt>
                <c:pt idx="5761">
                  <c:v>80.8</c:v>
                </c:pt>
                <c:pt idx="5762">
                  <c:v>80.8</c:v>
                </c:pt>
                <c:pt idx="5763">
                  <c:v>80.8</c:v>
                </c:pt>
                <c:pt idx="5764">
                  <c:v>80.7</c:v>
                </c:pt>
                <c:pt idx="5765">
                  <c:v>80.7</c:v>
                </c:pt>
                <c:pt idx="5766">
                  <c:v>80.7</c:v>
                </c:pt>
                <c:pt idx="5767">
                  <c:v>80.8</c:v>
                </c:pt>
                <c:pt idx="5768">
                  <c:v>80.7</c:v>
                </c:pt>
                <c:pt idx="5769">
                  <c:v>80.7</c:v>
                </c:pt>
                <c:pt idx="5770">
                  <c:v>80.7</c:v>
                </c:pt>
                <c:pt idx="5771">
                  <c:v>80.7</c:v>
                </c:pt>
                <c:pt idx="5772">
                  <c:v>80.8</c:v>
                </c:pt>
                <c:pt idx="5773">
                  <c:v>80.7</c:v>
                </c:pt>
                <c:pt idx="5774">
                  <c:v>80.7</c:v>
                </c:pt>
                <c:pt idx="5775">
                  <c:v>80.7</c:v>
                </c:pt>
                <c:pt idx="5776">
                  <c:v>80.7</c:v>
                </c:pt>
                <c:pt idx="5777">
                  <c:v>80.7</c:v>
                </c:pt>
                <c:pt idx="5778">
                  <c:v>80.7</c:v>
                </c:pt>
                <c:pt idx="5779">
                  <c:v>80.8</c:v>
                </c:pt>
                <c:pt idx="5780">
                  <c:v>80.8</c:v>
                </c:pt>
                <c:pt idx="5781">
                  <c:v>80.7</c:v>
                </c:pt>
                <c:pt idx="5782">
                  <c:v>80.8</c:v>
                </c:pt>
                <c:pt idx="5783">
                  <c:v>80.7</c:v>
                </c:pt>
                <c:pt idx="5784">
                  <c:v>80.7</c:v>
                </c:pt>
                <c:pt idx="5785">
                  <c:v>80.7</c:v>
                </c:pt>
                <c:pt idx="5786">
                  <c:v>80.7</c:v>
                </c:pt>
                <c:pt idx="5787">
                  <c:v>80.7</c:v>
                </c:pt>
                <c:pt idx="5788">
                  <c:v>80.7</c:v>
                </c:pt>
                <c:pt idx="5789">
                  <c:v>80.7</c:v>
                </c:pt>
                <c:pt idx="5790">
                  <c:v>80.7</c:v>
                </c:pt>
                <c:pt idx="5791">
                  <c:v>80.7</c:v>
                </c:pt>
                <c:pt idx="5792">
                  <c:v>80.7</c:v>
                </c:pt>
                <c:pt idx="5793">
                  <c:v>80.7</c:v>
                </c:pt>
                <c:pt idx="5794">
                  <c:v>80.7</c:v>
                </c:pt>
                <c:pt idx="5795">
                  <c:v>80.7</c:v>
                </c:pt>
                <c:pt idx="5796">
                  <c:v>80.7</c:v>
                </c:pt>
                <c:pt idx="5797">
                  <c:v>80.7</c:v>
                </c:pt>
                <c:pt idx="5798">
                  <c:v>80.8</c:v>
                </c:pt>
                <c:pt idx="5799">
                  <c:v>80.7</c:v>
                </c:pt>
                <c:pt idx="5800">
                  <c:v>80.7</c:v>
                </c:pt>
                <c:pt idx="5801">
                  <c:v>80.7</c:v>
                </c:pt>
                <c:pt idx="5802">
                  <c:v>80.7</c:v>
                </c:pt>
                <c:pt idx="5803">
                  <c:v>80.7</c:v>
                </c:pt>
                <c:pt idx="5804">
                  <c:v>80.7</c:v>
                </c:pt>
                <c:pt idx="5805">
                  <c:v>80.7</c:v>
                </c:pt>
                <c:pt idx="5806">
                  <c:v>80.7</c:v>
                </c:pt>
                <c:pt idx="5807">
                  <c:v>80.7</c:v>
                </c:pt>
                <c:pt idx="5808">
                  <c:v>80.7</c:v>
                </c:pt>
                <c:pt idx="5809">
                  <c:v>80.7</c:v>
                </c:pt>
                <c:pt idx="5810">
                  <c:v>80.7</c:v>
                </c:pt>
                <c:pt idx="5811">
                  <c:v>80.7</c:v>
                </c:pt>
                <c:pt idx="5812">
                  <c:v>80.7</c:v>
                </c:pt>
                <c:pt idx="5813">
                  <c:v>80.7</c:v>
                </c:pt>
                <c:pt idx="5814">
                  <c:v>80.7</c:v>
                </c:pt>
                <c:pt idx="5815">
                  <c:v>80.7</c:v>
                </c:pt>
                <c:pt idx="5816">
                  <c:v>80.7</c:v>
                </c:pt>
                <c:pt idx="5817">
                  <c:v>80.7</c:v>
                </c:pt>
                <c:pt idx="5818">
                  <c:v>80.7</c:v>
                </c:pt>
                <c:pt idx="5819">
                  <c:v>80.7</c:v>
                </c:pt>
                <c:pt idx="5820">
                  <c:v>80.599999999999994</c:v>
                </c:pt>
                <c:pt idx="5821">
                  <c:v>80.599999999999994</c:v>
                </c:pt>
                <c:pt idx="5822">
                  <c:v>80.7</c:v>
                </c:pt>
                <c:pt idx="5823">
                  <c:v>80.599999999999994</c:v>
                </c:pt>
                <c:pt idx="5824">
                  <c:v>80.7</c:v>
                </c:pt>
                <c:pt idx="5825">
                  <c:v>80.5</c:v>
                </c:pt>
                <c:pt idx="5826">
                  <c:v>80.599999999999994</c:v>
                </c:pt>
                <c:pt idx="5827">
                  <c:v>80.599999999999994</c:v>
                </c:pt>
                <c:pt idx="5828">
                  <c:v>80.599999999999994</c:v>
                </c:pt>
                <c:pt idx="5829">
                  <c:v>80.5</c:v>
                </c:pt>
                <c:pt idx="5830">
                  <c:v>80.5</c:v>
                </c:pt>
                <c:pt idx="5831">
                  <c:v>80.599999999999994</c:v>
                </c:pt>
                <c:pt idx="5832">
                  <c:v>80.599999999999994</c:v>
                </c:pt>
                <c:pt idx="5833">
                  <c:v>80.5</c:v>
                </c:pt>
                <c:pt idx="5834">
                  <c:v>80.5</c:v>
                </c:pt>
                <c:pt idx="5835">
                  <c:v>80.5</c:v>
                </c:pt>
                <c:pt idx="5836">
                  <c:v>80.5</c:v>
                </c:pt>
                <c:pt idx="5837">
                  <c:v>80.5</c:v>
                </c:pt>
                <c:pt idx="5838">
                  <c:v>80.599999999999994</c:v>
                </c:pt>
                <c:pt idx="5839">
                  <c:v>80.5</c:v>
                </c:pt>
                <c:pt idx="5840">
                  <c:v>80.5</c:v>
                </c:pt>
                <c:pt idx="5841">
                  <c:v>80.5</c:v>
                </c:pt>
                <c:pt idx="5842">
                  <c:v>80.5</c:v>
                </c:pt>
                <c:pt idx="5843">
                  <c:v>80.5</c:v>
                </c:pt>
                <c:pt idx="5844">
                  <c:v>80.5</c:v>
                </c:pt>
                <c:pt idx="5845">
                  <c:v>80.5</c:v>
                </c:pt>
                <c:pt idx="5846">
                  <c:v>80.5</c:v>
                </c:pt>
                <c:pt idx="5847">
                  <c:v>80.5</c:v>
                </c:pt>
                <c:pt idx="5848">
                  <c:v>80.5</c:v>
                </c:pt>
                <c:pt idx="5849">
                  <c:v>80.5</c:v>
                </c:pt>
                <c:pt idx="5850">
                  <c:v>80.5</c:v>
                </c:pt>
                <c:pt idx="5851">
                  <c:v>80.5</c:v>
                </c:pt>
                <c:pt idx="5852">
                  <c:v>80.5</c:v>
                </c:pt>
                <c:pt idx="5853">
                  <c:v>80.5</c:v>
                </c:pt>
                <c:pt idx="5854">
                  <c:v>80.400000000000006</c:v>
                </c:pt>
                <c:pt idx="5855">
                  <c:v>80.5</c:v>
                </c:pt>
                <c:pt idx="5856">
                  <c:v>80.5</c:v>
                </c:pt>
                <c:pt idx="5857">
                  <c:v>80.5</c:v>
                </c:pt>
                <c:pt idx="5858">
                  <c:v>80.5</c:v>
                </c:pt>
                <c:pt idx="5859">
                  <c:v>80.5</c:v>
                </c:pt>
                <c:pt idx="5860">
                  <c:v>80.400000000000006</c:v>
                </c:pt>
                <c:pt idx="5861">
                  <c:v>80.5</c:v>
                </c:pt>
                <c:pt idx="5862">
                  <c:v>80.5</c:v>
                </c:pt>
                <c:pt idx="5863">
                  <c:v>80.5</c:v>
                </c:pt>
                <c:pt idx="5864">
                  <c:v>80.400000000000006</c:v>
                </c:pt>
                <c:pt idx="5865">
                  <c:v>80.400000000000006</c:v>
                </c:pt>
                <c:pt idx="5866">
                  <c:v>80.5</c:v>
                </c:pt>
                <c:pt idx="5867">
                  <c:v>80.5</c:v>
                </c:pt>
                <c:pt idx="5868">
                  <c:v>80.5</c:v>
                </c:pt>
                <c:pt idx="5869">
                  <c:v>80.400000000000006</c:v>
                </c:pt>
                <c:pt idx="5870">
                  <c:v>80.400000000000006</c:v>
                </c:pt>
                <c:pt idx="5871">
                  <c:v>80.400000000000006</c:v>
                </c:pt>
                <c:pt idx="5872">
                  <c:v>80.3</c:v>
                </c:pt>
                <c:pt idx="5873">
                  <c:v>80.400000000000006</c:v>
                </c:pt>
                <c:pt idx="5874">
                  <c:v>80.400000000000006</c:v>
                </c:pt>
                <c:pt idx="5875">
                  <c:v>80.400000000000006</c:v>
                </c:pt>
                <c:pt idx="5876">
                  <c:v>80.400000000000006</c:v>
                </c:pt>
                <c:pt idx="5877">
                  <c:v>80.3</c:v>
                </c:pt>
                <c:pt idx="5878">
                  <c:v>80.3</c:v>
                </c:pt>
                <c:pt idx="5879">
                  <c:v>80.3</c:v>
                </c:pt>
                <c:pt idx="5880">
                  <c:v>80.3</c:v>
                </c:pt>
                <c:pt idx="5881">
                  <c:v>80.3</c:v>
                </c:pt>
                <c:pt idx="5882">
                  <c:v>80.3</c:v>
                </c:pt>
                <c:pt idx="5883">
                  <c:v>80.3</c:v>
                </c:pt>
                <c:pt idx="5884">
                  <c:v>80.3</c:v>
                </c:pt>
                <c:pt idx="5885">
                  <c:v>80.3</c:v>
                </c:pt>
                <c:pt idx="5886">
                  <c:v>80.400000000000006</c:v>
                </c:pt>
                <c:pt idx="5887">
                  <c:v>80.400000000000006</c:v>
                </c:pt>
                <c:pt idx="5888">
                  <c:v>80.400000000000006</c:v>
                </c:pt>
                <c:pt idx="5889">
                  <c:v>80.400000000000006</c:v>
                </c:pt>
                <c:pt idx="5890">
                  <c:v>80.3</c:v>
                </c:pt>
                <c:pt idx="5891">
                  <c:v>80.3</c:v>
                </c:pt>
                <c:pt idx="5892">
                  <c:v>80.3</c:v>
                </c:pt>
                <c:pt idx="5893">
                  <c:v>80.3</c:v>
                </c:pt>
                <c:pt idx="5894">
                  <c:v>80.3</c:v>
                </c:pt>
                <c:pt idx="5895">
                  <c:v>80.3</c:v>
                </c:pt>
                <c:pt idx="5896">
                  <c:v>80.3</c:v>
                </c:pt>
                <c:pt idx="5897">
                  <c:v>80.3</c:v>
                </c:pt>
                <c:pt idx="5898">
                  <c:v>80.3</c:v>
                </c:pt>
                <c:pt idx="5899">
                  <c:v>80.3</c:v>
                </c:pt>
                <c:pt idx="5900">
                  <c:v>80.3</c:v>
                </c:pt>
                <c:pt idx="5901">
                  <c:v>80.3</c:v>
                </c:pt>
                <c:pt idx="5902">
                  <c:v>80.3</c:v>
                </c:pt>
                <c:pt idx="5903">
                  <c:v>80.3</c:v>
                </c:pt>
                <c:pt idx="5904">
                  <c:v>80.3</c:v>
                </c:pt>
                <c:pt idx="5905">
                  <c:v>80.3</c:v>
                </c:pt>
                <c:pt idx="5906">
                  <c:v>80.3</c:v>
                </c:pt>
                <c:pt idx="5907">
                  <c:v>80.3</c:v>
                </c:pt>
                <c:pt idx="5908">
                  <c:v>80.3</c:v>
                </c:pt>
                <c:pt idx="5909">
                  <c:v>80.3</c:v>
                </c:pt>
                <c:pt idx="5910">
                  <c:v>80.3</c:v>
                </c:pt>
                <c:pt idx="5911">
                  <c:v>80.3</c:v>
                </c:pt>
                <c:pt idx="5912">
                  <c:v>80.3</c:v>
                </c:pt>
                <c:pt idx="5913">
                  <c:v>80.3</c:v>
                </c:pt>
                <c:pt idx="5914">
                  <c:v>80.3</c:v>
                </c:pt>
                <c:pt idx="5915">
                  <c:v>80.3</c:v>
                </c:pt>
                <c:pt idx="5916">
                  <c:v>80.2</c:v>
                </c:pt>
                <c:pt idx="5917">
                  <c:v>80.3</c:v>
                </c:pt>
                <c:pt idx="5918">
                  <c:v>80.3</c:v>
                </c:pt>
                <c:pt idx="5919">
                  <c:v>80.3</c:v>
                </c:pt>
                <c:pt idx="5920">
                  <c:v>80.3</c:v>
                </c:pt>
                <c:pt idx="5921">
                  <c:v>80.2</c:v>
                </c:pt>
                <c:pt idx="5922">
                  <c:v>80.2</c:v>
                </c:pt>
                <c:pt idx="5923">
                  <c:v>80.2</c:v>
                </c:pt>
                <c:pt idx="5924">
                  <c:v>80.3</c:v>
                </c:pt>
                <c:pt idx="5925">
                  <c:v>80.2</c:v>
                </c:pt>
                <c:pt idx="5926">
                  <c:v>80.2</c:v>
                </c:pt>
                <c:pt idx="5927">
                  <c:v>80.3</c:v>
                </c:pt>
                <c:pt idx="5928">
                  <c:v>80.3</c:v>
                </c:pt>
                <c:pt idx="5929">
                  <c:v>80.3</c:v>
                </c:pt>
                <c:pt idx="5930">
                  <c:v>80.3</c:v>
                </c:pt>
                <c:pt idx="5931">
                  <c:v>80.3</c:v>
                </c:pt>
                <c:pt idx="5932">
                  <c:v>80.3</c:v>
                </c:pt>
                <c:pt idx="5933">
                  <c:v>80.3</c:v>
                </c:pt>
                <c:pt idx="5934">
                  <c:v>80.3</c:v>
                </c:pt>
                <c:pt idx="5935">
                  <c:v>80.2</c:v>
                </c:pt>
                <c:pt idx="5936">
                  <c:v>80.3</c:v>
                </c:pt>
                <c:pt idx="5937">
                  <c:v>80.3</c:v>
                </c:pt>
                <c:pt idx="5938">
                  <c:v>80.3</c:v>
                </c:pt>
                <c:pt idx="5939">
                  <c:v>80.3</c:v>
                </c:pt>
                <c:pt idx="5940">
                  <c:v>80.2</c:v>
                </c:pt>
                <c:pt idx="5941">
                  <c:v>80.2</c:v>
                </c:pt>
                <c:pt idx="5942">
                  <c:v>80.2</c:v>
                </c:pt>
                <c:pt idx="5943">
                  <c:v>80.2</c:v>
                </c:pt>
                <c:pt idx="5944">
                  <c:v>80.2</c:v>
                </c:pt>
                <c:pt idx="5945">
                  <c:v>80.2</c:v>
                </c:pt>
                <c:pt idx="5946">
                  <c:v>80.2</c:v>
                </c:pt>
                <c:pt idx="5947">
                  <c:v>80.2</c:v>
                </c:pt>
                <c:pt idx="5948">
                  <c:v>80.2</c:v>
                </c:pt>
                <c:pt idx="5949">
                  <c:v>80.2</c:v>
                </c:pt>
                <c:pt idx="5950">
                  <c:v>80.2</c:v>
                </c:pt>
                <c:pt idx="5951">
                  <c:v>80.2</c:v>
                </c:pt>
                <c:pt idx="5952">
                  <c:v>80.2</c:v>
                </c:pt>
                <c:pt idx="5953">
                  <c:v>80.2</c:v>
                </c:pt>
                <c:pt idx="5954">
                  <c:v>80.2</c:v>
                </c:pt>
                <c:pt idx="5955">
                  <c:v>80.2</c:v>
                </c:pt>
                <c:pt idx="5956">
                  <c:v>80.2</c:v>
                </c:pt>
                <c:pt idx="5957">
                  <c:v>80.2</c:v>
                </c:pt>
                <c:pt idx="5958">
                  <c:v>80.2</c:v>
                </c:pt>
                <c:pt idx="5959">
                  <c:v>80.2</c:v>
                </c:pt>
                <c:pt idx="5960">
                  <c:v>80.099999999999994</c:v>
                </c:pt>
                <c:pt idx="5961">
                  <c:v>80.2</c:v>
                </c:pt>
                <c:pt idx="5962">
                  <c:v>80.099999999999994</c:v>
                </c:pt>
                <c:pt idx="5963">
                  <c:v>80.2</c:v>
                </c:pt>
                <c:pt idx="5964">
                  <c:v>80.2</c:v>
                </c:pt>
                <c:pt idx="5965">
                  <c:v>80.099999999999994</c:v>
                </c:pt>
                <c:pt idx="5966">
                  <c:v>80</c:v>
                </c:pt>
                <c:pt idx="5967">
                  <c:v>80.099999999999994</c:v>
                </c:pt>
                <c:pt idx="5968">
                  <c:v>80.099999999999994</c:v>
                </c:pt>
                <c:pt idx="5969">
                  <c:v>80.2</c:v>
                </c:pt>
                <c:pt idx="5970">
                  <c:v>80.2</c:v>
                </c:pt>
                <c:pt idx="5971">
                  <c:v>80.099999999999994</c:v>
                </c:pt>
                <c:pt idx="5972">
                  <c:v>80.099999999999994</c:v>
                </c:pt>
                <c:pt idx="5973">
                  <c:v>80.099999999999994</c:v>
                </c:pt>
                <c:pt idx="5974">
                  <c:v>80.099999999999994</c:v>
                </c:pt>
                <c:pt idx="5975">
                  <c:v>80.099999999999994</c:v>
                </c:pt>
                <c:pt idx="5976">
                  <c:v>80.099999999999994</c:v>
                </c:pt>
                <c:pt idx="5977">
                  <c:v>80.099999999999994</c:v>
                </c:pt>
                <c:pt idx="5978">
                  <c:v>80</c:v>
                </c:pt>
                <c:pt idx="5979">
                  <c:v>80.099999999999994</c:v>
                </c:pt>
                <c:pt idx="5980">
                  <c:v>80.099999999999994</c:v>
                </c:pt>
                <c:pt idx="5981">
                  <c:v>80.099999999999994</c:v>
                </c:pt>
                <c:pt idx="5982">
                  <c:v>80.099999999999994</c:v>
                </c:pt>
                <c:pt idx="5983">
                  <c:v>80.099999999999994</c:v>
                </c:pt>
                <c:pt idx="5984">
                  <c:v>80</c:v>
                </c:pt>
                <c:pt idx="5985">
                  <c:v>80</c:v>
                </c:pt>
                <c:pt idx="5986">
                  <c:v>80</c:v>
                </c:pt>
                <c:pt idx="5987">
                  <c:v>80</c:v>
                </c:pt>
                <c:pt idx="5988">
                  <c:v>80</c:v>
                </c:pt>
                <c:pt idx="5989">
                  <c:v>80</c:v>
                </c:pt>
                <c:pt idx="5990">
                  <c:v>80.099999999999994</c:v>
                </c:pt>
                <c:pt idx="5991">
                  <c:v>80</c:v>
                </c:pt>
                <c:pt idx="5992">
                  <c:v>80.099999999999994</c:v>
                </c:pt>
                <c:pt idx="5993">
                  <c:v>80</c:v>
                </c:pt>
                <c:pt idx="5994">
                  <c:v>80</c:v>
                </c:pt>
                <c:pt idx="5995">
                  <c:v>80</c:v>
                </c:pt>
                <c:pt idx="5996">
                  <c:v>80</c:v>
                </c:pt>
                <c:pt idx="5997">
                  <c:v>80</c:v>
                </c:pt>
                <c:pt idx="5998">
                  <c:v>80</c:v>
                </c:pt>
                <c:pt idx="5999">
                  <c:v>80</c:v>
                </c:pt>
                <c:pt idx="6000">
                  <c:v>80</c:v>
                </c:pt>
                <c:pt idx="6001">
                  <c:v>80</c:v>
                </c:pt>
                <c:pt idx="6002">
                  <c:v>80</c:v>
                </c:pt>
                <c:pt idx="6003">
                  <c:v>80</c:v>
                </c:pt>
                <c:pt idx="6004">
                  <c:v>80</c:v>
                </c:pt>
                <c:pt idx="6005">
                  <c:v>80</c:v>
                </c:pt>
                <c:pt idx="6006">
                  <c:v>80</c:v>
                </c:pt>
                <c:pt idx="6007">
                  <c:v>80</c:v>
                </c:pt>
                <c:pt idx="6008">
                  <c:v>80</c:v>
                </c:pt>
                <c:pt idx="6009">
                  <c:v>80</c:v>
                </c:pt>
                <c:pt idx="6010">
                  <c:v>80</c:v>
                </c:pt>
                <c:pt idx="6011">
                  <c:v>80</c:v>
                </c:pt>
                <c:pt idx="6012">
                  <c:v>80</c:v>
                </c:pt>
                <c:pt idx="6013">
                  <c:v>80</c:v>
                </c:pt>
                <c:pt idx="6014">
                  <c:v>80</c:v>
                </c:pt>
                <c:pt idx="6015">
                  <c:v>80</c:v>
                </c:pt>
                <c:pt idx="6016">
                  <c:v>79.900000000000006</c:v>
                </c:pt>
                <c:pt idx="6017">
                  <c:v>80</c:v>
                </c:pt>
                <c:pt idx="6018">
                  <c:v>80</c:v>
                </c:pt>
                <c:pt idx="6019">
                  <c:v>80</c:v>
                </c:pt>
                <c:pt idx="6020">
                  <c:v>79.900000000000006</c:v>
                </c:pt>
                <c:pt idx="6021">
                  <c:v>80</c:v>
                </c:pt>
                <c:pt idx="6022">
                  <c:v>79.900000000000006</c:v>
                </c:pt>
                <c:pt idx="6023">
                  <c:v>80</c:v>
                </c:pt>
                <c:pt idx="6024">
                  <c:v>80</c:v>
                </c:pt>
                <c:pt idx="6025">
                  <c:v>80</c:v>
                </c:pt>
                <c:pt idx="6026">
                  <c:v>80</c:v>
                </c:pt>
                <c:pt idx="6027">
                  <c:v>80</c:v>
                </c:pt>
                <c:pt idx="6028">
                  <c:v>80</c:v>
                </c:pt>
                <c:pt idx="6029">
                  <c:v>80</c:v>
                </c:pt>
                <c:pt idx="6030">
                  <c:v>80</c:v>
                </c:pt>
                <c:pt idx="6031">
                  <c:v>80</c:v>
                </c:pt>
                <c:pt idx="6032">
                  <c:v>80</c:v>
                </c:pt>
                <c:pt idx="6033">
                  <c:v>80</c:v>
                </c:pt>
                <c:pt idx="6034">
                  <c:v>79.900000000000006</c:v>
                </c:pt>
                <c:pt idx="6035">
                  <c:v>80</c:v>
                </c:pt>
                <c:pt idx="6036">
                  <c:v>79.900000000000006</c:v>
                </c:pt>
                <c:pt idx="6037">
                  <c:v>79.900000000000006</c:v>
                </c:pt>
                <c:pt idx="6038">
                  <c:v>79.900000000000006</c:v>
                </c:pt>
                <c:pt idx="6039">
                  <c:v>79.900000000000006</c:v>
                </c:pt>
                <c:pt idx="6040">
                  <c:v>79.900000000000006</c:v>
                </c:pt>
                <c:pt idx="6041">
                  <c:v>79.900000000000006</c:v>
                </c:pt>
                <c:pt idx="6042">
                  <c:v>79.900000000000006</c:v>
                </c:pt>
                <c:pt idx="6043">
                  <c:v>79.900000000000006</c:v>
                </c:pt>
                <c:pt idx="6044">
                  <c:v>79.900000000000006</c:v>
                </c:pt>
                <c:pt idx="6045">
                  <c:v>79.900000000000006</c:v>
                </c:pt>
                <c:pt idx="6046">
                  <c:v>79.900000000000006</c:v>
                </c:pt>
                <c:pt idx="6047">
                  <c:v>79.900000000000006</c:v>
                </c:pt>
                <c:pt idx="6048">
                  <c:v>79.900000000000006</c:v>
                </c:pt>
                <c:pt idx="6049">
                  <c:v>80</c:v>
                </c:pt>
                <c:pt idx="6050">
                  <c:v>79.900000000000006</c:v>
                </c:pt>
                <c:pt idx="6051">
                  <c:v>79.900000000000006</c:v>
                </c:pt>
                <c:pt idx="6052">
                  <c:v>79.900000000000006</c:v>
                </c:pt>
                <c:pt idx="6053">
                  <c:v>79.8</c:v>
                </c:pt>
                <c:pt idx="6054">
                  <c:v>79.900000000000006</c:v>
                </c:pt>
                <c:pt idx="6055">
                  <c:v>79.900000000000006</c:v>
                </c:pt>
                <c:pt idx="6056">
                  <c:v>79.900000000000006</c:v>
                </c:pt>
                <c:pt idx="6057">
                  <c:v>79.900000000000006</c:v>
                </c:pt>
                <c:pt idx="6058">
                  <c:v>79.900000000000006</c:v>
                </c:pt>
                <c:pt idx="6059">
                  <c:v>79.900000000000006</c:v>
                </c:pt>
                <c:pt idx="6060">
                  <c:v>79.8</c:v>
                </c:pt>
                <c:pt idx="6061">
                  <c:v>79.8</c:v>
                </c:pt>
                <c:pt idx="6062">
                  <c:v>79.8</c:v>
                </c:pt>
                <c:pt idx="6063">
                  <c:v>79.900000000000006</c:v>
                </c:pt>
                <c:pt idx="6064">
                  <c:v>79.900000000000006</c:v>
                </c:pt>
                <c:pt idx="6065">
                  <c:v>79.900000000000006</c:v>
                </c:pt>
                <c:pt idx="6066">
                  <c:v>79.900000000000006</c:v>
                </c:pt>
                <c:pt idx="6067">
                  <c:v>79.8</c:v>
                </c:pt>
                <c:pt idx="6068">
                  <c:v>79.8</c:v>
                </c:pt>
                <c:pt idx="6069">
                  <c:v>79.8</c:v>
                </c:pt>
                <c:pt idx="6070">
                  <c:v>79.900000000000006</c:v>
                </c:pt>
                <c:pt idx="6071">
                  <c:v>79.900000000000006</c:v>
                </c:pt>
                <c:pt idx="6072">
                  <c:v>79.8</c:v>
                </c:pt>
                <c:pt idx="6073">
                  <c:v>79.900000000000006</c:v>
                </c:pt>
                <c:pt idx="6074">
                  <c:v>79.8</c:v>
                </c:pt>
                <c:pt idx="6075">
                  <c:v>79.7</c:v>
                </c:pt>
                <c:pt idx="6076">
                  <c:v>79.7</c:v>
                </c:pt>
                <c:pt idx="6077">
                  <c:v>79.7</c:v>
                </c:pt>
                <c:pt idx="6078">
                  <c:v>79.8</c:v>
                </c:pt>
                <c:pt idx="6079">
                  <c:v>79.8</c:v>
                </c:pt>
                <c:pt idx="6080">
                  <c:v>79.8</c:v>
                </c:pt>
                <c:pt idx="6081">
                  <c:v>79.7</c:v>
                </c:pt>
                <c:pt idx="6082">
                  <c:v>79.7</c:v>
                </c:pt>
                <c:pt idx="6083">
                  <c:v>79.7</c:v>
                </c:pt>
                <c:pt idx="6084">
                  <c:v>79.7</c:v>
                </c:pt>
                <c:pt idx="6085">
                  <c:v>79.7</c:v>
                </c:pt>
                <c:pt idx="6086">
                  <c:v>79.8</c:v>
                </c:pt>
                <c:pt idx="6087">
                  <c:v>79.8</c:v>
                </c:pt>
                <c:pt idx="6088">
                  <c:v>79.7</c:v>
                </c:pt>
                <c:pt idx="6089">
                  <c:v>79.7</c:v>
                </c:pt>
                <c:pt idx="6090">
                  <c:v>79.7</c:v>
                </c:pt>
                <c:pt idx="6091">
                  <c:v>79.7</c:v>
                </c:pt>
                <c:pt idx="6092">
                  <c:v>79.7</c:v>
                </c:pt>
                <c:pt idx="6093">
                  <c:v>79.7</c:v>
                </c:pt>
                <c:pt idx="6094">
                  <c:v>79.7</c:v>
                </c:pt>
                <c:pt idx="6095">
                  <c:v>79.7</c:v>
                </c:pt>
                <c:pt idx="6096">
                  <c:v>79.7</c:v>
                </c:pt>
                <c:pt idx="6097">
                  <c:v>79.7</c:v>
                </c:pt>
                <c:pt idx="6098">
                  <c:v>79.7</c:v>
                </c:pt>
                <c:pt idx="6099">
                  <c:v>79.7</c:v>
                </c:pt>
                <c:pt idx="6100">
                  <c:v>79.599999999999994</c:v>
                </c:pt>
                <c:pt idx="6101">
                  <c:v>79.599999999999994</c:v>
                </c:pt>
                <c:pt idx="6102">
                  <c:v>79.7</c:v>
                </c:pt>
                <c:pt idx="6103">
                  <c:v>79.599999999999994</c:v>
                </c:pt>
                <c:pt idx="6104">
                  <c:v>79.7</c:v>
                </c:pt>
                <c:pt idx="6105">
                  <c:v>79.599999999999994</c:v>
                </c:pt>
                <c:pt idx="6106">
                  <c:v>79.599999999999994</c:v>
                </c:pt>
                <c:pt idx="6107">
                  <c:v>79.7</c:v>
                </c:pt>
                <c:pt idx="6108">
                  <c:v>79.7</c:v>
                </c:pt>
                <c:pt idx="6109">
                  <c:v>79.7</c:v>
                </c:pt>
                <c:pt idx="6110">
                  <c:v>79.7</c:v>
                </c:pt>
                <c:pt idx="6111">
                  <c:v>79.7</c:v>
                </c:pt>
                <c:pt idx="6112">
                  <c:v>79.7</c:v>
                </c:pt>
                <c:pt idx="6113">
                  <c:v>79.7</c:v>
                </c:pt>
                <c:pt idx="6114">
                  <c:v>79.599999999999994</c:v>
                </c:pt>
                <c:pt idx="6115">
                  <c:v>79.599999999999994</c:v>
                </c:pt>
                <c:pt idx="6116">
                  <c:v>79.599999999999994</c:v>
                </c:pt>
                <c:pt idx="6117">
                  <c:v>79.7</c:v>
                </c:pt>
                <c:pt idx="6118">
                  <c:v>79.7</c:v>
                </c:pt>
                <c:pt idx="6119">
                  <c:v>79.599999999999994</c:v>
                </c:pt>
                <c:pt idx="6120">
                  <c:v>79.599999999999994</c:v>
                </c:pt>
                <c:pt idx="6121">
                  <c:v>79.599999999999994</c:v>
                </c:pt>
                <c:pt idx="6122">
                  <c:v>79.7</c:v>
                </c:pt>
                <c:pt idx="6123">
                  <c:v>79.599999999999994</c:v>
                </c:pt>
                <c:pt idx="6124">
                  <c:v>79.7</c:v>
                </c:pt>
                <c:pt idx="6125">
                  <c:v>79.599999999999994</c:v>
                </c:pt>
                <c:pt idx="6126">
                  <c:v>79.599999999999994</c:v>
                </c:pt>
                <c:pt idx="6127">
                  <c:v>79.599999999999994</c:v>
                </c:pt>
                <c:pt idx="6128">
                  <c:v>79.599999999999994</c:v>
                </c:pt>
                <c:pt idx="6129">
                  <c:v>79.599999999999994</c:v>
                </c:pt>
                <c:pt idx="6130">
                  <c:v>79.599999999999994</c:v>
                </c:pt>
                <c:pt idx="6131">
                  <c:v>79.599999999999994</c:v>
                </c:pt>
                <c:pt idx="6132">
                  <c:v>79.599999999999994</c:v>
                </c:pt>
                <c:pt idx="6133">
                  <c:v>79.599999999999994</c:v>
                </c:pt>
                <c:pt idx="6134">
                  <c:v>79.599999999999994</c:v>
                </c:pt>
                <c:pt idx="6135">
                  <c:v>79.599999999999994</c:v>
                </c:pt>
                <c:pt idx="6136">
                  <c:v>79.599999999999994</c:v>
                </c:pt>
                <c:pt idx="6137">
                  <c:v>79.599999999999994</c:v>
                </c:pt>
                <c:pt idx="6138">
                  <c:v>79.7</c:v>
                </c:pt>
                <c:pt idx="6139">
                  <c:v>79.599999999999994</c:v>
                </c:pt>
                <c:pt idx="6140">
                  <c:v>79.599999999999994</c:v>
                </c:pt>
                <c:pt idx="6141">
                  <c:v>79.599999999999994</c:v>
                </c:pt>
                <c:pt idx="6142">
                  <c:v>79.599999999999994</c:v>
                </c:pt>
                <c:pt idx="6143">
                  <c:v>79.599999999999994</c:v>
                </c:pt>
                <c:pt idx="6144">
                  <c:v>79.5</c:v>
                </c:pt>
                <c:pt idx="6145">
                  <c:v>79.599999999999994</c:v>
                </c:pt>
                <c:pt idx="6146">
                  <c:v>79.5</c:v>
                </c:pt>
                <c:pt idx="6147">
                  <c:v>79.599999999999994</c:v>
                </c:pt>
                <c:pt idx="6148">
                  <c:v>79.5</c:v>
                </c:pt>
                <c:pt idx="6149">
                  <c:v>79.5</c:v>
                </c:pt>
                <c:pt idx="6150">
                  <c:v>79.599999999999994</c:v>
                </c:pt>
                <c:pt idx="6151">
                  <c:v>79.599999999999994</c:v>
                </c:pt>
                <c:pt idx="6152">
                  <c:v>79.5</c:v>
                </c:pt>
                <c:pt idx="6153">
                  <c:v>79.5</c:v>
                </c:pt>
                <c:pt idx="6154">
                  <c:v>79.5</c:v>
                </c:pt>
                <c:pt idx="6155">
                  <c:v>79.599999999999994</c:v>
                </c:pt>
                <c:pt idx="6156">
                  <c:v>79.599999999999994</c:v>
                </c:pt>
                <c:pt idx="6157">
                  <c:v>79.599999999999994</c:v>
                </c:pt>
                <c:pt idx="6158">
                  <c:v>79.599999999999994</c:v>
                </c:pt>
                <c:pt idx="6159">
                  <c:v>79.599999999999994</c:v>
                </c:pt>
                <c:pt idx="6160">
                  <c:v>79.599999999999994</c:v>
                </c:pt>
                <c:pt idx="6161">
                  <c:v>79.400000000000006</c:v>
                </c:pt>
                <c:pt idx="6162">
                  <c:v>79.400000000000006</c:v>
                </c:pt>
                <c:pt idx="6163">
                  <c:v>79.5</c:v>
                </c:pt>
                <c:pt idx="6164">
                  <c:v>79.400000000000006</c:v>
                </c:pt>
                <c:pt idx="6165">
                  <c:v>79.5</c:v>
                </c:pt>
                <c:pt idx="6166">
                  <c:v>79.5</c:v>
                </c:pt>
                <c:pt idx="6167">
                  <c:v>79.599999999999994</c:v>
                </c:pt>
                <c:pt idx="6168">
                  <c:v>79.5</c:v>
                </c:pt>
                <c:pt idx="6169">
                  <c:v>79.400000000000006</c:v>
                </c:pt>
                <c:pt idx="6170">
                  <c:v>79.400000000000006</c:v>
                </c:pt>
                <c:pt idx="6171">
                  <c:v>79.400000000000006</c:v>
                </c:pt>
                <c:pt idx="6172">
                  <c:v>79.5</c:v>
                </c:pt>
                <c:pt idx="6173">
                  <c:v>79.5</c:v>
                </c:pt>
                <c:pt idx="6174">
                  <c:v>79.400000000000006</c:v>
                </c:pt>
                <c:pt idx="6175">
                  <c:v>79.400000000000006</c:v>
                </c:pt>
                <c:pt idx="6176">
                  <c:v>79.400000000000006</c:v>
                </c:pt>
                <c:pt idx="6177">
                  <c:v>79.400000000000006</c:v>
                </c:pt>
                <c:pt idx="6178">
                  <c:v>79.400000000000006</c:v>
                </c:pt>
                <c:pt idx="6179">
                  <c:v>79.400000000000006</c:v>
                </c:pt>
                <c:pt idx="6180">
                  <c:v>79.400000000000006</c:v>
                </c:pt>
                <c:pt idx="6181">
                  <c:v>79.5</c:v>
                </c:pt>
                <c:pt idx="6182">
                  <c:v>79.400000000000006</c:v>
                </c:pt>
                <c:pt idx="6183">
                  <c:v>79.400000000000006</c:v>
                </c:pt>
                <c:pt idx="6184">
                  <c:v>79.400000000000006</c:v>
                </c:pt>
                <c:pt idx="6185">
                  <c:v>79.400000000000006</c:v>
                </c:pt>
                <c:pt idx="6186">
                  <c:v>79.400000000000006</c:v>
                </c:pt>
                <c:pt idx="6187">
                  <c:v>79.400000000000006</c:v>
                </c:pt>
                <c:pt idx="6188">
                  <c:v>79.400000000000006</c:v>
                </c:pt>
                <c:pt idx="6189">
                  <c:v>79.400000000000006</c:v>
                </c:pt>
                <c:pt idx="6190">
                  <c:v>79.400000000000006</c:v>
                </c:pt>
                <c:pt idx="6191">
                  <c:v>79.400000000000006</c:v>
                </c:pt>
                <c:pt idx="6192">
                  <c:v>79.400000000000006</c:v>
                </c:pt>
                <c:pt idx="6193">
                  <c:v>79.400000000000006</c:v>
                </c:pt>
                <c:pt idx="6194">
                  <c:v>79.400000000000006</c:v>
                </c:pt>
                <c:pt idx="6195">
                  <c:v>79.400000000000006</c:v>
                </c:pt>
                <c:pt idx="6196">
                  <c:v>79.400000000000006</c:v>
                </c:pt>
                <c:pt idx="6197">
                  <c:v>79.400000000000006</c:v>
                </c:pt>
                <c:pt idx="6198">
                  <c:v>79.400000000000006</c:v>
                </c:pt>
                <c:pt idx="6199">
                  <c:v>79.400000000000006</c:v>
                </c:pt>
                <c:pt idx="6200">
                  <c:v>79.400000000000006</c:v>
                </c:pt>
                <c:pt idx="6201">
                  <c:v>79.400000000000006</c:v>
                </c:pt>
                <c:pt idx="6202">
                  <c:v>79.400000000000006</c:v>
                </c:pt>
                <c:pt idx="6203">
                  <c:v>79.400000000000006</c:v>
                </c:pt>
                <c:pt idx="6204">
                  <c:v>79.400000000000006</c:v>
                </c:pt>
                <c:pt idx="6205">
                  <c:v>79.3</c:v>
                </c:pt>
                <c:pt idx="6206">
                  <c:v>79.3</c:v>
                </c:pt>
                <c:pt idx="6207">
                  <c:v>79.3</c:v>
                </c:pt>
                <c:pt idx="6208">
                  <c:v>79.3</c:v>
                </c:pt>
                <c:pt idx="6209">
                  <c:v>79.3</c:v>
                </c:pt>
                <c:pt idx="6210">
                  <c:v>79.3</c:v>
                </c:pt>
                <c:pt idx="6211">
                  <c:v>79.3</c:v>
                </c:pt>
                <c:pt idx="6212">
                  <c:v>79.3</c:v>
                </c:pt>
                <c:pt idx="6213">
                  <c:v>79.3</c:v>
                </c:pt>
                <c:pt idx="6214">
                  <c:v>79.3</c:v>
                </c:pt>
                <c:pt idx="6215">
                  <c:v>79.400000000000006</c:v>
                </c:pt>
                <c:pt idx="6216">
                  <c:v>79.400000000000006</c:v>
                </c:pt>
                <c:pt idx="6217">
                  <c:v>79.3</c:v>
                </c:pt>
                <c:pt idx="6218">
                  <c:v>79.3</c:v>
                </c:pt>
                <c:pt idx="6219">
                  <c:v>79.3</c:v>
                </c:pt>
                <c:pt idx="6220">
                  <c:v>79.3</c:v>
                </c:pt>
                <c:pt idx="6221">
                  <c:v>79.3</c:v>
                </c:pt>
                <c:pt idx="6222">
                  <c:v>79.3</c:v>
                </c:pt>
                <c:pt idx="6223">
                  <c:v>79.3</c:v>
                </c:pt>
                <c:pt idx="6224">
                  <c:v>79.3</c:v>
                </c:pt>
                <c:pt idx="6225">
                  <c:v>79.3</c:v>
                </c:pt>
                <c:pt idx="6226">
                  <c:v>79.3</c:v>
                </c:pt>
                <c:pt idx="6227">
                  <c:v>79.3</c:v>
                </c:pt>
                <c:pt idx="6228">
                  <c:v>79.3</c:v>
                </c:pt>
                <c:pt idx="6229">
                  <c:v>79.3</c:v>
                </c:pt>
                <c:pt idx="6230">
                  <c:v>79.3</c:v>
                </c:pt>
                <c:pt idx="6231">
                  <c:v>79.3</c:v>
                </c:pt>
                <c:pt idx="6232">
                  <c:v>79.2</c:v>
                </c:pt>
                <c:pt idx="6233">
                  <c:v>79.2</c:v>
                </c:pt>
                <c:pt idx="6234">
                  <c:v>79.2</c:v>
                </c:pt>
                <c:pt idx="6235">
                  <c:v>79.3</c:v>
                </c:pt>
                <c:pt idx="6236">
                  <c:v>79.2</c:v>
                </c:pt>
                <c:pt idx="6237">
                  <c:v>79.2</c:v>
                </c:pt>
                <c:pt idx="6238">
                  <c:v>79.2</c:v>
                </c:pt>
                <c:pt idx="6239">
                  <c:v>79.2</c:v>
                </c:pt>
                <c:pt idx="6240">
                  <c:v>79.2</c:v>
                </c:pt>
                <c:pt idx="6241">
                  <c:v>79.3</c:v>
                </c:pt>
                <c:pt idx="6242">
                  <c:v>79.3</c:v>
                </c:pt>
                <c:pt idx="6243">
                  <c:v>79.3</c:v>
                </c:pt>
                <c:pt idx="6244">
                  <c:v>79.3</c:v>
                </c:pt>
                <c:pt idx="6245">
                  <c:v>79.3</c:v>
                </c:pt>
                <c:pt idx="6246">
                  <c:v>79.2</c:v>
                </c:pt>
                <c:pt idx="6247">
                  <c:v>79.2</c:v>
                </c:pt>
                <c:pt idx="6248">
                  <c:v>79.099999999999994</c:v>
                </c:pt>
                <c:pt idx="6249">
                  <c:v>79.2</c:v>
                </c:pt>
                <c:pt idx="6250">
                  <c:v>79.2</c:v>
                </c:pt>
                <c:pt idx="6251">
                  <c:v>79.2</c:v>
                </c:pt>
                <c:pt idx="6252">
                  <c:v>79.2</c:v>
                </c:pt>
                <c:pt idx="6253">
                  <c:v>79.3</c:v>
                </c:pt>
                <c:pt idx="6254">
                  <c:v>79.099999999999994</c:v>
                </c:pt>
                <c:pt idx="6255">
                  <c:v>79.099999999999994</c:v>
                </c:pt>
                <c:pt idx="6256">
                  <c:v>79.099999999999994</c:v>
                </c:pt>
                <c:pt idx="6257">
                  <c:v>79.099999999999994</c:v>
                </c:pt>
                <c:pt idx="6258">
                  <c:v>79.099999999999994</c:v>
                </c:pt>
                <c:pt idx="6259">
                  <c:v>79.099999999999994</c:v>
                </c:pt>
                <c:pt idx="6260">
                  <c:v>79.099999999999994</c:v>
                </c:pt>
                <c:pt idx="6261">
                  <c:v>79.099999999999994</c:v>
                </c:pt>
                <c:pt idx="6262">
                  <c:v>79.099999999999994</c:v>
                </c:pt>
                <c:pt idx="6263">
                  <c:v>79.099999999999994</c:v>
                </c:pt>
                <c:pt idx="6264">
                  <c:v>79.099999999999994</c:v>
                </c:pt>
                <c:pt idx="6265">
                  <c:v>79.099999999999994</c:v>
                </c:pt>
                <c:pt idx="6266">
                  <c:v>79.099999999999994</c:v>
                </c:pt>
                <c:pt idx="6267">
                  <c:v>79.2</c:v>
                </c:pt>
                <c:pt idx="6268">
                  <c:v>79.099999999999994</c:v>
                </c:pt>
                <c:pt idx="6269">
                  <c:v>79.099999999999994</c:v>
                </c:pt>
                <c:pt idx="6270">
                  <c:v>79.2</c:v>
                </c:pt>
                <c:pt idx="6271">
                  <c:v>79.099999999999994</c:v>
                </c:pt>
                <c:pt idx="6272">
                  <c:v>79.099999999999994</c:v>
                </c:pt>
                <c:pt idx="6273">
                  <c:v>79.099999999999994</c:v>
                </c:pt>
                <c:pt idx="6274">
                  <c:v>79</c:v>
                </c:pt>
                <c:pt idx="6275">
                  <c:v>79</c:v>
                </c:pt>
                <c:pt idx="6276">
                  <c:v>79.099999999999994</c:v>
                </c:pt>
                <c:pt idx="6277">
                  <c:v>79.099999999999994</c:v>
                </c:pt>
                <c:pt idx="6278">
                  <c:v>79.099999999999994</c:v>
                </c:pt>
                <c:pt idx="6279">
                  <c:v>79.099999999999994</c:v>
                </c:pt>
                <c:pt idx="6280">
                  <c:v>79.099999999999994</c:v>
                </c:pt>
                <c:pt idx="6281">
                  <c:v>79.099999999999994</c:v>
                </c:pt>
                <c:pt idx="6282">
                  <c:v>79</c:v>
                </c:pt>
                <c:pt idx="6283">
                  <c:v>79</c:v>
                </c:pt>
                <c:pt idx="6284">
                  <c:v>79.099999999999994</c:v>
                </c:pt>
                <c:pt idx="6285">
                  <c:v>79.099999999999994</c:v>
                </c:pt>
                <c:pt idx="6286">
                  <c:v>79.099999999999994</c:v>
                </c:pt>
                <c:pt idx="6287">
                  <c:v>79</c:v>
                </c:pt>
                <c:pt idx="6288">
                  <c:v>79.099999999999994</c:v>
                </c:pt>
                <c:pt idx="6289">
                  <c:v>79.099999999999994</c:v>
                </c:pt>
                <c:pt idx="6290">
                  <c:v>79.099999999999994</c:v>
                </c:pt>
                <c:pt idx="6291">
                  <c:v>79.099999999999994</c:v>
                </c:pt>
                <c:pt idx="6292">
                  <c:v>79.099999999999994</c:v>
                </c:pt>
                <c:pt idx="6293">
                  <c:v>79</c:v>
                </c:pt>
                <c:pt idx="6294">
                  <c:v>79.099999999999994</c:v>
                </c:pt>
                <c:pt idx="6295">
                  <c:v>79.099999999999994</c:v>
                </c:pt>
                <c:pt idx="6296">
                  <c:v>79.099999999999994</c:v>
                </c:pt>
                <c:pt idx="6297">
                  <c:v>79</c:v>
                </c:pt>
                <c:pt idx="6298">
                  <c:v>79</c:v>
                </c:pt>
                <c:pt idx="6299">
                  <c:v>79</c:v>
                </c:pt>
                <c:pt idx="6300">
                  <c:v>79</c:v>
                </c:pt>
                <c:pt idx="6301">
                  <c:v>79</c:v>
                </c:pt>
                <c:pt idx="6302">
                  <c:v>79.099999999999994</c:v>
                </c:pt>
                <c:pt idx="6303">
                  <c:v>79</c:v>
                </c:pt>
                <c:pt idx="6304">
                  <c:v>79</c:v>
                </c:pt>
                <c:pt idx="6305">
                  <c:v>79</c:v>
                </c:pt>
                <c:pt idx="6306">
                  <c:v>79</c:v>
                </c:pt>
                <c:pt idx="6307">
                  <c:v>79</c:v>
                </c:pt>
                <c:pt idx="6308">
                  <c:v>79</c:v>
                </c:pt>
                <c:pt idx="6309">
                  <c:v>79</c:v>
                </c:pt>
                <c:pt idx="6310">
                  <c:v>79</c:v>
                </c:pt>
                <c:pt idx="6311">
                  <c:v>79</c:v>
                </c:pt>
                <c:pt idx="6312">
                  <c:v>79</c:v>
                </c:pt>
                <c:pt idx="6313">
                  <c:v>79</c:v>
                </c:pt>
                <c:pt idx="6314">
                  <c:v>79</c:v>
                </c:pt>
                <c:pt idx="6315">
                  <c:v>79</c:v>
                </c:pt>
                <c:pt idx="6316">
                  <c:v>78.900000000000006</c:v>
                </c:pt>
                <c:pt idx="6317">
                  <c:v>79</c:v>
                </c:pt>
                <c:pt idx="6318">
                  <c:v>79</c:v>
                </c:pt>
                <c:pt idx="6319">
                  <c:v>79</c:v>
                </c:pt>
                <c:pt idx="6320">
                  <c:v>78.900000000000006</c:v>
                </c:pt>
                <c:pt idx="6321">
                  <c:v>78.900000000000006</c:v>
                </c:pt>
                <c:pt idx="6322">
                  <c:v>78.900000000000006</c:v>
                </c:pt>
                <c:pt idx="6323">
                  <c:v>78.900000000000006</c:v>
                </c:pt>
                <c:pt idx="6324">
                  <c:v>79</c:v>
                </c:pt>
                <c:pt idx="6325">
                  <c:v>79</c:v>
                </c:pt>
                <c:pt idx="6326">
                  <c:v>79</c:v>
                </c:pt>
                <c:pt idx="6327">
                  <c:v>79</c:v>
                </c:pt>
                <c:pt idx="6328">
                  <c:v>78.8</c:v>
                </c:pt>
                <c:pt idx="6329">
                  <c:v>78.8</c:v>
                </c:pt>
                <c:pt idx="6330">
                  <c:v>78.8</c:v>
                </c:pt>
                <c:pt idx="6331">
                  <c:v>78.900000000000006</c:v>
                </c:pt>
                <c:pt idx="6332">
                  <c:v>78.900000000000006</c:v>
                </c:pt>
                <c:pt idx="6333">
                  <c:v>78.900000000000006</c:v>
                </c:pt>
                <c:pt idx="6334">
                  <c:v>78.8</c:v>
                </c:pt>
                <c:pt idx="6335">
                  <c:v>78.8</c:v>
                </c:pt>
                <c:pt idx="6336">
                  <c:v>78.8</c:v>
                </c:pt>
                <c:pt idx="6337">
                  <c:v>78.900000000000006</c:v>
                </c:pt>
                <c:pt idx="6338">
                  <c:v>78.8</c:v>
                </c:pt>
                <c:pt idx="6339">
                  <c:v>78.8</c:v>
                </c:pt>
                <c:pt idx="6340">
                  <c:v>78.8</c:v>
                </c:pt>
                <c:pt idx="6341">
                  <c:v>78.8</c:v>
                </c:pt>
                <c:pt idx="6342">
                  <c:v>78.8</c:v>
                </c:pt>
                <c:pt idx="6343">
                  <c:v>78.8</c:v>
                </c:pt>
                <c:pt idx="6344">
                  <c:v>78.8</c:v>
                </c:pt>
                <c:pt idx="6345">
                  <c:v>78.8</c:v>
                </c:pt>
                <c:pt idx="6346">
                  <c:v>78.8</c:v>
                </c:pt>
                <c:pt idx="6347">
                  <c:v>78.8</c:v>
                </c:pt>
                <c:pt idx="6348">
                  <c:v>78.7</c:v>
                </c:pt>
                <c:pt idx="6349">
                  <c:v>78.8</c:v>
                </c:pt>
                <c:pt idx="6350">
                  <c:v>78.7</c:v>
                </c:pt>
                <c:pt idx="6351">
                  <c:v>78.7</c:v>
                </c:pt>
                <c:pt idx="6352">
                  <c:v>78.7</c:v>
                </c:pt>
                <c:pt idx="6353">
                  <c:v>78.7</c:v>
                </c:pt>
                <c:pt idx="6354">
                  <c:v>78.7</c:v>
                </c:pt>
                <c:pt idx="6355">
                  <c:v>78.7</c:v>
                </c:pt>
                <c:pt idx="6356">
                  <c:v>78.7</c:v>
                </c:pt>
                <c:pt idx="6357">
                  <c:v>78.7</c:v>
                </c:pt>
                <c:pt idx="6358">
                  <c:v>78.7</c:v>
                </c:pt>
                <c:pt idx="6359">
                  <c:v>78.7</c:v>
                </c:pt>
                <c:pt idx="6360">
                  <c:v>78.7</c:v>
                </c:pt>
                <c:pt idx="6361">
                  <c:v>78.7</c:v>
                </c:pt>
                <c:pt idx="6362">
                  <c:v>78.7</c:v>
                </c:pt>
                <c:pt idx="6363">
                  <c:v>78.7</c:v>
                </c:pt>
                <c:pt idx="6364">
                  <c:v>78.7</c:v>
                </c:pt>
                <c:pt idx="6365">
                  <c:v>78.7</c:v>
                </c:pt>
                <c:pt idx="6366">
                  <c:v>78.7</c:v>
                </c:pt>
                <c:pt idx="6367">
                  <c:v>78.7</c:v>
                </c:pt>
                <c:pt idx="6368">
                  <c:v>78.7</c:v>
                </c:pt>
                <c:pt idx="6369">
                  <c:v>78.7</c:v>
                </c:pt>
                <c:pt idx="6370">
                  <c:v>78.7</c:v>
                </c:pt>
                <c:pt idx="6371">
                  <c:v>78.7</c:v>
                </c:pt>
                <c:pt idx="6372">
                  <c:v>78.7</c:v>
                </c:pt>
                <c:pt idx="6373">
                  <c:v>78.7</c:v>
                </c:pt>
                <c:pt idx="6374">
                  <c:v>78.7</c:v>
                </c:pt>
                <c:pt idx="6375">
                  <c:v>78.599999999999994</c:v>
                </c:pt>
                <c:pt idx="6376">
                  <c:v>78.599999999999994</c:v>
                </c:pt>
                <c:pt idx="6377">
                  <c:v>78.599999999999994</c:v>
                </c:pt>
                <c:pt idx="6378">
                  <c:v>78.7</c:v>
                </c:pt>
                <c:pt idx="6379">
                  <c:v>78.7</c:v>
                </c:pt>
                <c:pt idx="6380">
                  <c:v>78.7</c:v>
                </c:pt>
                <c:pt idx="6381">
                  <c:v>78.7</c:v>
                </c:pt>
                <c:pt idx="6382">
                  <c:v>78.7</c:v>
                </c:pt>
                <c:pt idx="6383">
                  <c:v>78.7</c:v>
                </c:pt>
                <c:pt idx="6384">
                  <c:v>78.7</c:v>
                </c:pt>
                <c:pt idx="6385">
                  <c:v>78.7</c:v>
                </c:pt>
                <c:pt idx="6386">
                  <c:v>78.7</c:v>
                </c:pt>
                <c:pt idx="6387">
                  <c:v>78.7</c:v>
                </c:pt>
                <c:pt idx="6388">
                  <c:v>78.7</c:v>
                </c:pt>
                <c:pt idx="6389">
                  <c:v>78.7</c:v>
                </c:pt>
                <c:pt idx="6390">
                  <c:v>78.7</c:v>
                </c:pt>
                <c:pt idx="6391">
                  <c:v>78.7</c:v>
                </c:pt>
                <c:pt idx="6392">
                  <c:v>78.599999999999994</c:v>
                </c:pt>
                <c:pt idx="6393">
                  <c:v>78.7</c:v>
                </c:pt>
                <c:pt idx="6394">
                  <c:v>78.5</c:v>
                </c:pt>
                <c:pt idx="6395">
                  <c:v>78.5</c:v>
                </c:pt>
                <c:pt idx="6396">
                  <c:v>78.599999999999994</c:v>
                </c:pt>
                <c:pt idx="6397">
                  <c:v>78.5</c:v>
                </c:pt>
                <c:pt idx="6398">
                  <c:v>78.5</c:v>
                </c:pt>
                <c:pt idx="6399">
                  <c:v>78.5</c:v>
                </c:pt>
                <c:pt idx="6400">
                  <c:v>78.599999999999994</c:v>
                </c:pt>
                <c:pt idx="6401">
                  <c:v>78.599999999999994</c:v>
                </c:pt>
                <c:pt idx="6402">
                  <c:v>78.599999999999994</c:v>
                </c:pt>
                <c:pt idx="6403">
                  <c:v>78.599999999999994</c:v>
                </c:pt>
                <c:pt idx="6404">
                  <c:v>78.5</c:v>
                </c:pt>
                <c:pt idx="6405">
                  <c:v>78.599999999999994</c:v>
                </c:pt>
                <c:pt idx="6406">
                  <c:v>78.599999999999994</c:v>
                </c:pt>
                <c:pt idx="6407">
                  <c:v>78.5</c:v>
                </c:pt>
                <c:pt idx="6408">
                  <c:v>78.5</c:v>
                </c:pt>
                <c:pt idx="6409">
                  <c:v>78.5</c:v>
                </c:pt>
                <c:pt idx="6410">
                  <c:v>78.599999999999994</c:v>
                </c:pt>
                <c:pt idx="6411">
                  <c:v>78.5</c:v>
                </c:pt>
                <c:pt idx="6412">
                  <c:v>78.5</c:v>
                </c:pt>
                <c:pt idx="6413">
                  <c:v>78.5</c:v>
                </c:pt>
                <c:pt idx="6414">
                  <c:v>78.5</c:v>
                </c:pt>
                <c:pt idx="6415">
                  <c:v>78.5</c:v>
                </c:pt>
                <c:pt idx="6416">
                  <c:v>78.5</c:v>
                </c:pt>
                <c:pt idx="6417">
                  <c:v>78.400000000000006</c:v>
                </c:pt>
                <c:pt idx="6418">
                  <c:v>78.5</c:v>
                </c:pt>
                <c:pt idx="6419">
                  <c:v>78.5</c:v>
                </c:pt>
                <c:pt idx="6420">
                  <c:v>78.5</c:v>
                </c:pt>
                <c:pt idx="6421">
                  <c:v>78.400000000000006</c:v>
                </c:pt>
                <c:pt idx="6422">
                  <c:v>78.400000000000006</c:v>
                </c:pt>
                <c:pt idx="6423">
                  <c:v>78.3</c:v>
                </c:pt>
                <c:pt idx="6424">
                  <c:v>78.3</c:v>
                </c:pt>
                <c:pt idx="6425">
                  <c:v>78.3</c:v>
                </c:pt>
                <c:pt idx="6426">
                  <c:v>78.3</c:v>
                </c:pt>
                <c:pt idx="6427">
                  <c:v>78.3</c:v>
                </c:pt>
                <c:pt idx="6428">
                  <c:v>78.3</c:v>
                </c:pt>
                <c:pt idx="6429">
                  <c:v>78.3</c:v>
                </c:pt>
                <c:pt idx="6430">
                  <c:v>78.3</c:v>
                </c:pt>
                <c:pt idx="6431">
                  <c:v>78.3</c:v>
                </c:pt>
                <c:pt idx="6432">
                  <c:v>78.3</c:v>
                </c:pt>
                <c:pt idx="6433">
                  <c:v>78.3</c:v>
                </c:pt>
                <c:pt idx="6434">
                  <c:v>78.3</c:v>
                </c:pt>
                <c:pt idx="6435">
                  <c:v>78.3</c:v>
                </c:pt>
                <c:pt idx="6436">
                  <c:v>78.3</c:v>
                </c:pt>
                <c:pt idx="6437">
                  <c:v>78.3</c:v>
                </c:pt>
                <c:pt idx="6438">
                  <c:v>78.3</c:v>
                </c:pt>
                <c:pt idx="6439">
                  <c:v>78.3</c:v>
                </c:pt>
                <c:pt idx="6440">
                  <c:v>78.3</c:v>
                </c:pt>
                <c:pt idx="6441">
                  <c:v>78.2</c:v>
                </c:pt>
                <c:pt idx="6442">
                  <c:v>78.2</c:v>
                </c:pt>
                <c:pt idx="6443">
                  <c:v>78.2</c:v>
                </c:pt>
                <c:pt idx="6444">
                  <c:v>78.3</c:v>
                </c:pt>
                <c:pt idx="6445">
                  <c:v>78.3</c:v>
                </c:pt>
                <c:pt idx="6446">
                  <c:v>78.2</c:v>
                </c:pt>
                <c:pt idx="6447">
                  <c:v>78.2</c:v>
                </c:pt>
                <c:pt idx="6448">
                  <c:v>78.2</c:v>
                </c:pt>
                <c:pt idx="6449">
                  <c:v>78.3</c:v>
                </c:pt>
                <c:pt idx="6450">
                  <c:v>78.3</c:v>
                </c:pt>
                <c:pt idx="6451">
                  <c:v>78.3</c:v>
                </c:pt>
                <c:pt idx="6452">
                  <c:v>78.2</c:v>
                </c:pt>
                <c:pt idx="6453">
                  <c:v>78.2</c:v>
                </c:pt>
                <c:pt idx="6454">
                  <c:v>78.2</c:v>
                </c:pt>
                <c:pt idx="6455">
                  <c:v>78.099999999999994</c:v>
                </c:pt>
                <c:pt idx="6456">
                  <c:v>78.099999999999994</c:v>
                </c:pt>
                <c:pt idx="6457">
                  <c:v>78.2</c:v>
                </c:pt>
                <c:pt idx="6458">
                  <c:v>78.099999999999994</c:v>
                </c:pt>
                <c:pt idx="6459">
                  <c:v>78.2</c:v>
                </c:pt>
                <c:pt idx="6460">
                  <c:v>78.2</c:v>
                </c:pt>
                <c:pt idx="6461">
                  <c:v>78.2</c:v>
                </c:pt>
                <c:pt idx="6462">
                  <c:v>78.2</c:v>
                </c:pt>
                <c:pt idx="6463">
                  <c:v>78.099999999999994</c:v>
                </c:pt>
                <c:pt idx="6464">
                  <c:v>78.099999999999994</c:v>
                </c:pt>
                <c:pt idx="6465">
                  <c:v>78.099999999999994</c:v>
                </c:pt>
                <c:pt idx="6466">
                  <c:v>78.2</c:v>
                </c:pt>
                <c:pt idx="6467">
                  <c:v>78.2</c:v>
                </c:pt>
                <c:pt idx="6468">
                  <c:v>78.2</c:v>
                </c:pt>
                <c:pt idx="6469">
                  <c:v>78.099999999999994</c:v>
                </c:pt>
                <c:pt idx="6470">
                  <c:v>78</c:v>
                </c:pt>
                <c:pt idx="6471">
                  <c:v>78</c:v>
                </c:pt>
                <c:pt idx="6472">
                  <c:v>78</c:v>
                </c:pt>
                <c:pt idx="6473">
                  <c:v>78</c:v>
                </c:pt>
                <c:pt idx="6474">
                  <c:v>78.099999999999994</c:v>
                </c:pt>
                <c:pt idx="6475">
                  <c:v>78</c:v>
                </c:pt>
                <c:pt idx="6476">
                  <c:v>78.099999999999994</c:v>
                </c:pt>
                <c:pt idx="6477">
                  <c:v>78</c:v>
                </c:pt>
                <c:pt idx="6478">
                  <c:v>78.2</c:v>
                </c:pt>
                <c:pt idx="6479">
                  <c:v>78.099999999999994</c:v>
                </c:pt>
                <c:pt idx="6480">
                  <c:v>78.099999999999994</c:v>
                </c:pt>
                <c:pt idx="6481">
                  <c:v>78.099999999999994</c:v>
                </c:pt>
                <c:pt idx="6482">
                  <c:v>78.099999999999994</c:v>
                </c:pt>
                <c:pt idx="6483">
                  <c:v>78.099999999999994</c:v>
                </c:pt>
                <c:pt idx="6484">
                  <c:v>78.099999999999994</c:v>
                </c:pt>
                <c:pt idx="6485">
                  <c:v>78</c:v>
                </c:pt>
                <c:pt idx="6486">
                  <c:v>78.099999999999994</c:v>
                </c:pt>
                <c:pt idx="6487">
                  <c:v>78</c:v>
                </c:pt>
                <c:pt idx="6488">
                  <c:v>78.099999999999994</c:v>
                </c:pt>
                <c:pt idx="6489">
                  <c:v>78</c:v>
                </c:pt>
                <c:pt idx="6490">
                  <c:v>78</c:v>
                </c:pt>
                <c:pt idx="6491">
                  <c:v>78</c:v>
                </c:pt>
                <c:pt idx="6492">
                  <c:v>78</c:v>
                </c:pt>
                <c:pt idx="6493">
                  <c:v>78</c:v>
                </c:pt>
                <c:pt idx="6494">
                  <c:v>78</c:v>
                </c:pt>
                <c:pt idx="6495">
                  <c:v>78</c:v>
                </c:pt>
                <c:pt idx="6496">
                  <c:v>78</c:v>
                </c:pt>
                <c:pt idx="6497">
                  <c:v>78</c:v>
                </c:pt>
                <c:pt idx="6498">
                  <c:v>78</c:v>
                </c:pt>
                <c:pt idx="6499">
                  <c:v>78</c:v>
                </c:pt>
                <c:pt idx="6500">
                  <c:v>78</c:v>
                </c:pt>
                <c:pt idx="6501">
                  <c:v>78</c:v>
                </c:pt>
                <c:pt idx="6502">
                  <c:v>78</c:v>
                </c:pt>
                <c:pt idx="6503">
                  <c:v>78</c:v>
                </c:pt>
                <c:pt idx="6504">
                  <c:v>78</c:v>
                </c:pt>
                <c:pt idx="6505">
                  <c:v>78</c:v>
                </c:pt>
                <c:pt idx="6506">
                  <c:v>78</c:v>
                </c:pt>
                <c:pt idx="6507">
                  <c:v>78</c:v>
                </c:pt>
                <c:pt idx="6508">
                  <c:v>78</c:v>
                </c:pt>
                <c:pt idx="6509">
                  <c:v>78</c:v>
                </c:pt>
                <c:pt idx="6510">
                  <c:v>77.900000000000006</c:v>
                </c:pt>
                <c:pt idx="6511">
                  <c:v>77.900000000000006</c:v>
                </c:pt>
                <c:pt idx="6512">
                  <c:v>77.900000000000006</c:v>
                </c:pt>
                <c:pt idx="6513">
                  <c:v>78</c:v>
                </c:pt>
                <c:pt idx="6514">
                  <c:v>78</c:v>
                </c:pt>
                <c:pt idx="6515">
                  <c:v>78</c:v>
                </c:pt>
                <c:pt idx="6516">
                  <c:v>78</c:v>
                </c:pt>
                <c:pt idx="6517">
                  <c:v>77.900000000000006</c:v>
                </c:pt>
                <c:pt idx="6518">
                  <c:v>77.900000000000006</c:v>
                </c:pt>
                <c:pt idx="6519">
                  <c:v>77.900000000000006</c:v>
                </c:pt>
                <c:pt idx="6520">
                  <c:v>77.900000000000006</c:v>
                </c:pt>
                <c:pt idx="6521">
                  <c:v>78</c:v>
                </c:pt>
                <c:pt idx="6522">
                  <c:v>77.900000000000006</c:v>
                </c:pt>
                <c:pt idx="6523">
                  <c:v>77.900000000000006</c:v>
                </c:pt>
                <c:pt idx="6524">
                  <c:v>77.900000000000006</c:v>
                </c:pt>
                <c:pt idx="6525">
                  <c:v>77.900000000000006</c:v>
                </c:pt>
                <c:pt idx="6526">
                  <c:v>77.900000000000006</c:v>
                </c:pt>
                <c:pt idx="6527">
                  <c:v>77.900000000000006</c:v>
                </c:pt>
                <c:pt idx="6528">
                  <c:v>77.900000000000006</c:v>
                </c:pt>
                <c:pt idx="6529">
                  <c:v>77.900000000000006</c:v>
                </c:pt>
                <c:pt idx="6530">
                  <c:v>77.8</c:v>
                </c:pt>
                <c:pt idx="6531">
                  <c:v>77.900000000000006</c:v>
                </c:pt>
                <c:pt idx="6532">
                  <c:v>77.900000000000006</c:v>
                </c:pt>
                <c:pt idx="6533">
                  <c:v>77.8</c:v>
                </c:pt>
                <c:pt idx="6534">
                  <c:v>77.900000000000006</c:v>
                </c:pt>
                <c:pt idx="6535">
                  <c:v>77.900000000000006</c:v>
                </c:pt>
                <c:pt idx="6536">
                  <c:v>77.900000000000006</c:v>
                </c:pt>
                <c:pt idx="6537">
                  <c:v>77.900000000000006</c:v>
                </c:pt>
                <c:pt idx="6538">
                  <c:v>77.900000000000006</c:v>
                </c:pt>
                <c:pt idx="6539">
                  <c:v>77.900000000000006</c:v>
                </c:pt>
                <c:pt idx="6540">
                  <c:v>77.7</c:v>
                </c:pt>
                <c:pt idx="6541">
                  <c:v>77.7</c:v>
                </c:pt>
                <c:pt idx="6542">
                  <c:v>77.7</c:v>
                </c:pt>
                <c:pt idx="6543">
                  <c:v>77.7</c:v>
                </c:pt>
                <c:pt idx="6544">
                  <c:v>77.7</c:v>
                </c:pt>
                <c:pt idx="6545">
                  <c:v>77.7</c:v>
                </c:pt>
                <c:pt idx="6546">
                  <c:v>77.7</c:v>
                </c:pt>
                <c:pt idx="6547">
                  <c:v>77.7</c:v>
                </c:pt>
                <c:pt idx="6548">
                  <c:v>77.7</c:v>
                </c:pt>
                <c:pt idx="6549">
                  <c:v>77.7</c:v>
                </c:pt>
                <c:pt idx="6550">
                  <c:v>77.7</c:v>
                </c:pt>
                <c:pt idx="6551">
                  <c:v>77.7</c:v>
                </c:pt>
                <c:pt idx="6552">
                  <c:v>77.7</c:v>
                </c:pt>
                <c:pt idx="6553">
                  <c:v>77.7</c:v>
                </c:pt>
                <c:pt idx="6554">
                  <c:v>77.7</c:v>
                </c:pt>
                <c:pt idx="6555">
                  <c:v>77.7</c:v>
                </c:pt>
                <c:pt idx="6556">
                  <c:v>77.7</c:v>
                </c:pt>
                <c:pt idx="6557">
                  <c:v>77.7</c:v>
                </c:pt>
                <c:pt idx="6558">
                  <c:v>77.7</c:v>
                </c:pt>
                <c:pt idx="6559">
                  <c:v>77.7</c:v>
                </c:pt>
                <c:pt idx="6560">
                  <c:v>77.7</c:v>
                </c:pt>
                <c:pt idx="6561">
                  <c:v>77.599999999999994</c:v>
                </c:pt>
                <c:pt idx="6562">
                  <c:v>77.599999999999994</c:v>
                </c:pt>
                <c:pt idx="6563">
                  <c:v>77.599999999999994</c:v>
                </c:pt>
                <c:pt idx="6564">
                  <c:v>77.599999999999994</c:v>
                </c:pt>
                <c:pt idx="6565">
                  <c:v>77.599999999999994</c:v>
                </c:pt>
                <c:pt idx="6566">
                  <c:v>77.599999999999994</c:v>
                </c:pt>
                <c:pt idx="6567">
                  <c:v>77.599999999999994</c:v>
                </c:pt>
                <c:pt idx="6568">
                  <c:v>77.599999999999994</c:v>
                </c:pt>
                <c:pt idx="6569">
                  <c:v>77.7</c:v>
                </c:pt>
                <c:pt idx="6570">
                  <c:v>77.7</c:v>
                </c:pt>
                <c:pt idx="6571">
                  <c:v>77.599999999999994</c:v>
                </c:pt>
                <c:pt idx="6572">
                  <c:v>77.599999999999994</c:v>
                </c:pt>
                <c:pt idx="6573">
                  <c:v>77.7</c:v>
                </c:pt>
                <c:pt idx="6574">
                  <c:v>77.7</c:v>
                </c:pt>
                <c:pt idx="6575">
                  <c:v>77.599999999999994</c:v>
                </c:pt>
                <c:pt idx="6576">
                  <c:v>77.599999999999994</c:v>
                </c:pt>
                <c:pt idx="6577">
                  <c:v>77.599999999999994</c:v>
                </c:pt>
                <c:pt idx="6578">
                  <c:v>77.599999999999994</c:v>
                </c:pt>
                <c:pt idx="6579">
                  <c:v>77.599999999999994</c:v>
                </c:pt>
                <c:pt idx="6580">
                  <c:v>77.599999999999994</c:v>
                </c:pt>
                <c:pt idx="6581">
                  <c:v>77.599999999999994</c:v>
                </c:pt>
                <c:pt idx="6582">
                  <c:v>77.599999999999994</c:v>
                </c:pt>
                <c:pt idx="6583">
                  <c:v>77.599999999999994</c:v>
                </c:pt>
                <c:pt idx="6584">
                  <c:v>77.599999999999994</c:v>
                </c:pt>
                <c:pt idx="6585">
                  <c:v>77.5</c:v>
                </c:pt>
                <c:pt idx="6586">
                  <c:v>77.5</c:v>
                </c:pt>
                <c:pt idx="6587">
                  <c:v>77.599999999999994</c:v>
                </c:pt>
                <c:pt idx="6588">
                  <c:v>77.599999999999994</c:v>
                </c:pt>
                <c:pt idx="6589">
                  <c:v>77.599999999999994</c:v>
                </c:pt>
                <c:pt idx="6590">
                  <c:v>77.5</c:v>
                </c:pt>
                <c:pt idx="6591">
                  <c:v>77.5</c:v>
                </c:pt>
                <c:pt idx="6592">
                  <c:v>77.5</c:v>
                </c:pt>
                <c:pt idx="6593">
                  <c:v>77.5</c:v>
                </c:pt>
                <c:pt idx="6594">
                  <c:v>77.5</c:v>
                </c:pt>
                <c:pt idx="6595">
                  <c:v>77.400000000000006</c:v>
                </c:pt>
                <c:pt idx="6596">
                  <c:v>77.5</c:v>
                </c:pt>
                <c:pt idx="6597">
                  <c:v>77.5</c:v>
                </c:pt>
                <c:pt idx="6598">
                  <c:v>77.5</c:v>
                </c:pt>
                <c:pt idx="6599">
                  <c:v>77.599999999999994</c:v>
                </c:pt>
                <c:pt idx="6600">
                  <c:v>77.5</c:v>
                </c:pt>
                <c:pt idx="6601">
                  <c:v>77.5</c:v>
                </c:pt>
                <c:pt idx="6602">
                  <c:v>77.5</c:v>
                </c:pt>
                <c:pt idx="6603">
                  <c:v>77.599999999999994</c:v>
                </c:pt>
                <c:pt idx="6604">
                  <c:v>77.5</c:v>
                </c:pt>
                <c:pt idx="6605">
                  <c:v>77.599999999999994</c:v>
                </c:pt>
                <c:pt idx="6606">
                  <c:v>77.5</c:v>
                </c:pt>
                <c:pt idx="6607">
                  <c:v>77.5</c:v>
                </c:pt>
                <c:pt idx="6608">
                  <c:v>77.400000000000006</c:v>
                </c:pt>
                <c:pt idx="6609">
                  <c:v>77.5</c:v>
                </c:pt>
                <c:pt idx="6610">
                  <c:v>77.400000000000006</c:v>
                </c:pt>
                <c:pt idx="6611">
                  <c:v>77.400000000000006</c:v>
                </c:pt>
                <c:pt idx="6612">
                  <c:v>77.5</c:v>
                </c:pt>
                <c:pt idx="6613">
                  <c:v>77.5</c:v>
                </c:pt>
                <c:pt idx="6614">
                  <c:v>77.400000000000006</c:v>
                </c:pt>
                <c:pt idx="6615">
                  <c:v>77.400000000000006</c:v>
                </c:pt>
                <c:pt idx="6616">
                  <c:v>77.5</c:v>
                </c:pt>
                <c:pt idx="6617">
                  <c:v>77.400000000000006</c:v>
                </c:pt>
                <c:pt idx="6618">
                  <c:v>77.400000000000006</c:v>
                </c:pt>
                <c:pt idx="6619">
                  <c:v>77.400000000000006</c:v>
                </c:pt>
                <c:pt idx="6620">
                  <c:v>77.400000000000006</c:v>
                </c:pt>
                <c:pt idx="6621">
                  <c:v>77.400000000000006</c:v>
                </c:pt>
                <c:pt idx="6622">
                  <c:v>77.400000000000006</c:v>
                </c:pt>
                <c:pt idx="6623">
                  <c:v>77.400000000000006</c:v>
                </c:pt>
                <c:pt idx="6624">
                  <c:v>77.400000000000006</c:v>
                </c:pt>
                <c:pt idx="6625">
                  <c:v>77.400000000000006</c:v>
                </c:pt>
                <c:pt idx="6626">
                  <c:v>77.400000000000006</c:v>
                </c:pt>
                <c:pt idx="6627">
                  <c:v>77.400000000000006</c:v>
                </c:pt>
                <c:pt idx="6628">
                  <c:v>77.400000000000006</c:v>
                </c:pt>
                <c:pt idx="6629">
                  <c:v>77.400000000000006</c:v>
                </c:pt>
                <c:pt idx="6630">
                  <c:v>77.400000000000006</c:v>
                </c:pt>
                <c:pt idx="6631">
                  <c:v>77.400000000000006</c:v>
                </c:pt>
                <c:pt idx="6632">
                  <c:v>77.400000000000006</c:v>
                </c:pt>
                <c:pt idx="6633">
                  <c:v>77.400000000000006</c:v>
                </c:pt>
                <c:pt idx="6634">
                  <c:v>77.3</c:v>
                </c:pt>
                <c:pt idx="6635">
                  <c:v>77.3</c:v>
                </c:pt>
                <c:pt idx="6636">
                  <c:v>77.400000000000006</c:v>
                </c:pt>
                <c:pt idx="6637">
                  <c:v>77.400000000000006</c:v>
                </c:pt>
                <c:pt idx="6638">
                  <c:v>77.3</c:v>
                </c:pt>
                <c:pt idx="6639">
                  <c:v>77.3</c:v>
                </c:pt>
                <c:pt idx="6640">
                  <c:v>77.3</c:v>
                </c:pt>
                <c:pt idx="6641">
                  <c:v>77.3</c:v>
                </c:pt>
                <c:pt idx="6642">
                  <c:v>77.3</c:v>
                </c:pt>
                <c:pt idx="6643">
                  <c:v>77.3</c:v>
                </c:pt>
                <c:pt idx="6644">
                  <c:v>77.3</c:v>
                </c:pt>
                <c:pt idx="6645">
                  <c:v>77.3</c:v>
                </c:pt>
                <c:pt idx="6646">
                  <c:v>77.3</c:v>
                </c:pt>
                <c:pt idx="6647">
                  <c:v>77.400000000000006</c:v>
                </c:pt>
                <c:pt idx="6648">
                  <c:v>77.3</c:v>
                </c:pt>
                <c:pt idx="6649">
                  <c:v>77.3</c:v>
                </c:pt>
                <c:pt idx="6650">
                  <c:v>77.3</c:v>
                </c:pt>
                <c:pt idx="6651">
                  <c:v>77.3</c:v>
                </c:pt>
                <c:pt idx="6652">
                  <c:v>77.3</c:v>
                </c:pt>
                <c:pt idx="6653">
                  <c:v>77.3</c:v>
                </c:pt>
                <c:pt idx="6654">
                  <c:v>77.3</c:v>
                </c:pt>
                <c:pt idx="6655">
                  <c:v>77.3</c:v>
                </c:pt>
                <c:pt idx="6656">
                  <c:v>77.3</c:v>
                </c:pt>
                <c:pt idx="6657">
                  <c:v>77.3</c:v>
                </c:pt>
                <c:pt idx="6658">
                  <c:v>77.3</c:v>
                </c:pt>
                <c:pt idx="6659">
                  <c:v>77.3</c:v>
                </c:pt>
                <c:pt idx="6660">
                  <c:v>77.3</c:v>
                </c:pt>
                <c:pt idx="6661">
                  <c:v>77.3</c:v>
                </c:pt>
                <c:pt idx="6662">
                  <c:v>77.3</c:v>
                </c:pt>
                <c:pt idx="6663">
                  <c:v>77.3</c:v>
                </c:pt>
                <c:pt idx="6664">
                  <c:v>77.3</c:v>
                </c:pt>
                <c:pt idx="6665">
                  <c:v>77.3</c:v>
                </c:pt>
                <c:pt idx="6666">
                  <c:v>77.3</c:v>
                </c:pt>
                <c:pt idx="6667">
                  <c:v>77.3</c:v>
                </c:pt>
                <c:pt idx="6668">
                  <c:v>77.2</c:v>
                </c:pt>
                <c:pt idx="6669">
                  <c:v>77.3</c:v>
                </c:pt>
                <c:pt idx="6670">
                  <c:v>77.3</c:v>
                </c:pt>
                <c:pt idx="6671">
                  <c:v>77.3</c:v>
                </c:pt>
                <c:pt idx="6672">
                  <c:v>77.2</c:v>
                </c:pt>
                <c:pt idx="6673">
                  <c:v>77.2</c:v>
                </c:pt>
                <c:pt idx="6674">
                  <c:v>77.2</c:v>
                </c:pt>
                <c:pt idx="6675">
                  <c:v>77.2</c:v>
                </c:pt>
                <c:pt idx="6676">
                  <c:v>77.099999999999994</c:v>
                </c:pt>
                <c:pt idx="6677">
                  <c:v>77.099999999999994</c:v>
                </c:pt>
                <c:pt idx="6678">
                  <c:v>77.099999999999994</c:v>
                </c:pt>
                <c:pt idx="6679">
                  <c:v>77.2</c:v>
                </c:pt>
                <c:pt idx="6680">
                  <c:v>77.2</c:v>
                </c:pt>
                <c:pt idx="6681">
                  <c:v>77.2</c:v>
                </c:pt>
                <c:pt idx="6682">
                  <c:v>77.099999999999994</c:v>
                </c:pt>
                <c:pt idx="6683">
                  <c:v>77.2</c:v>
                </c:pt>
                <c:pt idx="6684">
                  <c:v>77.2</c:v>
                </c:pt>
                <c:pt idx="6685">
                  <c:v>77.099999999999994</c:v>
                </c:pt>
                <c:pt idx="6686">
                  <c:v>77.099999999999994</c:v>
                </c:pt>
                <c:pt idx="6687">
                  <c:v>77.099999999999994</c:v>
                </c:pt>
                <c:pt idx="6688">
                  <c:v>77.099999999999994</c:v>
                </c:pt>
                <c:pt idx="6689">
                  <c:v>77.2</c:v>
                </c:pt>
                <c:pt idx="6690">
                  <c:v>77.099999999999994</c:v>
                </c:pt>
                <c:pt idx="6691">
                  <c:v>77.099999999999994</c:v>
                </c:pt>
                <c:pt idx="6692">
                  <c:v>77.099999999999994</c:v>
                </c:pt>
                <c:pt idx="6693">
                  <c:v>77.099999999999994</c:v>
                </c:pt>
                <c:pt idx="6694">
                  <c:v>77</c:v>
                </c:pt>
                <c:pt idx="6695">
                  <c:v>77</c:v>
                </c:pt>
                <c:pt idx="6696">
                  <c:v>77.099999999999994</c:v>
                </c:pt>
                <c:pt idx="6697">
                  <c:v>77.099999999999994</c:v>
                </c:pt>
                <c:pt idx="6698">
                  <c:v>77.099999999999994</c:v>
                </c:pt>
                <c:pt idx="6699">
                  <c:v>77.099999999999994</c:v>
                </c:pt>
                <c:pt idx="6700">
                  <c:v>77</c:v>
                </c:pt>
                <c:pt idx="6701">
                  <c:v>77.099999999999994</c:v>
                </c:pt>
                <c:pt idx="6702">
                  <c:v>77</c:v>
                </c:pt>
                <c:pt idx="6703">
                  <c:v>77</c:v>
                </c:pt>
                <c:pt idx="6704">
                  <c:v>77</c:v>
                </c:pt>
                <c:pt idx="6705">
                  <c:v>77</c:v>
                </c:pt>
                <c:pt idx="6706">
                  <c:v>77</c:v>
                </c:pt>
                <c:pt idx="6707">
                  <c:v>77</c:v>
                </c:pt>
                <c:pt idx="6708">
                  <c:v>77</c:v>
                </c:pt>
                <c:pt idx="6709">
                  <c:v>77</c:v>
                </c:pt>
                <c:pt idx="6710">
                  <c:v>77</c:v>
                </c:pt>
                <c:pt idx="6711">
                  <c:v>77</c:v>
                </c:pt>
                <c:pt idx="6712">
                  <c:v>77</c:v>
                </c:pt>
                <c:pt idx="6713">
                  <c:v>77</c:v>
                </c:pt>
                <c:pt idx="6714">
                  <c:v>77</c:v>
                </c:pt>
                <c:pt idx="6715">
                  <c:v>77</c:v>
                </c:pt>
                <c:pt idx="6716">
                  <c:v>77</c:v>
                </c:pt>
                <c:pt idx="6717">
                  <c:v>77</c:v>
                </c:pt>
                <c:pt idx="6718">
                  <c:v>77</c:v>
                </c:pt>
                <c:pt idx="6719">
                  <c:v>77</c:v>
                </c:pt>
                <c:pt idx="6720">
                  <c:v>77</c:v>
                </c:pt>
                <c:pt idx="6721">
                  <c:v>76.900000000000006</c:v>
                </c:pt>
                <c:pt idx="6722">
                  <c:v>77</c:v>
                </c:pt>
                <c:pt idx="6723">
                  <c:v>77</c:v>
                </c:pt>
                <c:pt idx="6724">
                  <c:v>77</c:v>
                </c:pt>
                <c:pt idx="6725">
                  <c:v>76.900000000000006</c:v>
                </c:pt>
                <c:pt idx="6726">
                  <c:v>76.900000000000006</c:v>
                </c:pt>
                <c:pt idx="6727">
                  <c:v>77</c:v>
                </c:pt>
                <c:pt idx="6728">
                  <c:v>76.900000000000006</c:v>
                </c:pt>
                <c:pt idx="6729">
                  <c:v>76.900000000000006</c:v>
                </c:pt>
                <c:pt idx="6730">
                  <c:v>76.900000000000006</c:v>
                </c:pt>
                <c:pt idx="6731">
                  <c:v>76.900000000000006</c:v>
                </c:pt>
                <c:pt idx="6732">
                  <c:v>76.900000000000006</c:v>
                </c:pt>
                <c:pt idx="6733">
                  <c:v>76.900000000000006</c:v>
                </c:pt>
                <c:pt idx="6734">
                  <c:v>76.900000000000006</c:v>
                </c:pt>
                <c:pt idx="6735">
                  <c:v>76.900000000000006</c:v>
                </c:pt>
                <c:pt idx="6736">
                  <c:v>76.900000000000006</c:v>
                </c:pt>
                <c:pt idx="6737">
                  <c:v>76.900000000000006</c:v>
                </c:pt>
                <c:pt idx="6738">
                  <c:v>76.8</c:v>
                </c:pt>
                <c:pt idx="6739">
                  <c:v>76.8</c:v>
                </c:pt>
                <c:pt idx="6740">
                  <c:v>76.8</c:v>
                </c:pt>
                <c:pt idx="6741">
                  <c:v>76.8</c:v>
                </c:pt>
                <c:pt idx="6742">
                  <c:v>76.8</c:v>
                </c:pt>
                <c:pt idx="6743">
                  <c:v>76.8</c:v>
                </c:pt>
                <c:pt idx="6744">
                  <c:v>76.8</c:v>
                </c:pt>
                <c:pt idx="6745">
                  <c:v>76.8</c:v>
                </c:pt>
                <c:pt idx="6746">
                  <c:v>76.8</c:v>
                </c:pt>
                <c:pt idx="6747">
                  <c:v>76.7</c:v>
                </c:pt>
                <c:pt idx="6748">
                  <c:v>76.7</c:v>
                </c:pt>
                <c:pt idx="6749">
                  <c:v>76.8</c:v>
                </c:pt>
                <c:pt idx="6750">
                  <c:v>76.8</c:v>
                </c:pt>
                <c:pt idx="6751">
                  <c:v>76.8</c:v>
                </c:pt>
                <c:pt idx="6752">
                  <c:v>76.7</c:v>
                </c:pt>
                <c:pt idx="6753">
                  <c:v>76.7</c:v>
                </c:pt>
                <c:pt idx="6754">
                  <c:v>76.7</c:v>
                </c:pt>
                <c:pt idx="6755">
                  <c:v>76.7</c:v>
                </c:pt>
                <c:pt idx="6756">
                  <c:v>76.7</c:v>
                </c:pt>
                <c:pt idx="6757">
                  <c:v>76.8</c:v>
                </c:pt>
                <c:pt idx="6758">
                  <c:v>76.7</c:v>
                </c:pt>
                <c:pt idx="6759">
                  <c:v>76.7</c:v>
                </c:pt>
                <c:pt idx="6760">
                  <c:v>76.7</c:v>
                </c:pt>
                <c:pt idx="6761">
                  <c:v>76.7</c:v>
                </c:pt>
                <c:pt idx="6762">
                  <c:v>76.7</c:v>
                </c:pt>
                <c:pt idx="6763">
                  <c:v>76.7</c:v>
                </c:pt>
                <c:pt idx="6764">
                  <c:v>76.7</c:v>
                </c:pt>
                <c:pt idx="6765">
                  <c:v>76.7</c:v>
                </c:pt>
                <c:pt idx="6766">
                  <c:v>76.7</c:v>
                </c:pt>
                <c:pt idx="6767">
                  <c:v>76.7</c:v>
                </c:pt>
                <c:pt idx="6768">
                  <c:v>76.7</c:v>
                </c:pt>
                <c:pt idx="6769">
                  <c:v>76.7</c:v>
                </c:pt>
                <c:pt idx="6770">
                  <c:v>76.7</c:v>
                </c:pt>
                <c:pt idx="6771">
                  <c:v>76.7</c:v>
                </c:pt>
                <c:pt idx="6772">
                  <c:v>76.599999999999994</c:v>
                </c:pt>
                <c:pt idx="6773">
                  <c:v>76.599999999999994</c:v>
                </c:pt>
                <c:pt idx="6774">
                  <c:v>76.7</c:v>
                </c:pt>
                <c:pt idx="6775">
                  <c:v>76.7</c:v>
                </c:pt>
                <c:pt idx="6776">
                  <c:v>76.7</c:v>
                </c:pt>
                <c:pt idx="6777">
                  <c:v>76.7</c:v>
                </c:pt>
                <c:pt idx="6778">
                  <c:v>76.7</c:v>
                </c:pt>
                <c:pt idx="6779">
                  <c:v>76.599999999999994</c:v>
                </c:pt>
                <c:pt idx="6780">
                  <c:v>76.5</c:v>
                </c:pt>
                <c:pt idx="6781">
                  <c:v>76.599999999999994</c:v>
                </c:pt>
                <c:pt idx="6782">
                  <c:v>76.5</c:v>
                </c:pt>
                <c:pt idx="6783">
                  <c:v>76.5</c:v>
                </c:pt>
                <c:pt idx="6784">
                  <c:v>76.5</c:v>
                </c:pt>
                <c:pt idx="6785">
                  <c:v>76.5</c:v>
                </c:pt>
                <c:pt idx="6786">
                  <c:v>76.5</c:v>
                </c:pt>
                <c:pt idx="6787">
                  <c:v>76.5</c:v>
                </c:pt>
                <c:pt idx="6788">
                  <c:v>76.5</c:v>
                </c:pt>
                <c:pt idx="6789">
                  <c:v>76.5</c:v>
                </c:pt>
                <c:pt idx="6790">
                  <c:v>76.5</c:v>
                </c:pt>
                <c:pt idx="6791">
                  <c:v>76.5</c:v>
                </c:pt>
                <c:pt idx="6792">
                  <c:v>76.5</c:v>
                </c:pt>
                <c:pt idx="6793">
                  <c:v>76.5</c:v>
                </c:pt>
                <c:pt idx="6794">
                  <c:v>76.5</c:v>
                </c:pt>
                <c:pt idx="6795">
                  <c:v>76.5</c:v>
                </c:pt>
                <c:pt idx="6796">
                  <c:v>76.5</c:v>
                </c:pt>
                <c:pt idx="6797">
                  <c:v>76.5</c:v>
                </c:pt>
                <c:pt idx="6798">
                  <c:v>76.5</c:v>
                </c:pt>
                <c:pt idx="6799">
                  <c:v>76.3</c:v>
                </c:pt>
                <c:pt idx="6800">
                  <c:v>76.400000000000006</c:v>
                </c:pt>
                <c:pt idx="6801">
                  <c:v>76.5</c:v>
                </c:pt>
                <c:pt idx="6802">
                  <c:v>76.5</c:v>
                </c:pt>
                <c:pt idx="6803">
                  <c:v>76.5</c:v>
                </c:pt>
                <c:pt idx="6804">
                  <c:v>76.400000000000006</c:v>
                </c:pt>
                <c:pt idx="6805">
                  <c:v>76.400000000000006</c:v>
                </c:pt>
                <c:pt idx="6806">
                  <c:v>76.400000000000006</c:v>
                </c:pt>
                <c:pt idx="6807">
                  <c:v>76.3</c:v>
                </c:pt>
                <c:pt idx="6808">
                  <c:v>76.3</c:v>
                </c:pt>
                <c:pt idx="6809">
                  <c:v>76.3</c:v>
                </c:pt>
                <c:pt idx="6810">
                  <c:v>76.3</c:v>
                </c:pt>
                <c:pt idx="6811">
                  <c:v>76.3</c:v>
                </c:pt>
                <c:pt idx="6812">
                  <c:v>76.3</c:v>
                </c:pt>
                <c:pt idx="6813">
                  <c:v>76.3</c:v>
                </c:pt>
                <c:pt idx="6814">
                  <c:v>76.3</c:v>
                </c:pt>
                <c:pt idx="6815">
                  <c:v>76.3</c:v>
                </c:pt>
                <c:pt idx="6816">
                  <c:v>76.3</c:v>
                </c:pt>
                <c:pt idx="6817">
                  <c:v>76.3</c:v>
                </c:pt>
                <c:pt idx="6818">
                  <c:v>76.3</c:v>
                </c:pt>
                <c:pt idx="6819">
                  <c:v>76.3</c:v>
                </c:pt>
                <c:pt idx="6820">
                  <c:v>76.3</c:v>
                </c:pt>
                <c:pt idx="6821">
                  <c:v>76.3</c:v>
                </c:pt>
                <c:pt idx="6822">
                  <c:v>76.3</c:v>
                </c:pt>
                <c:pt idx="6823">
                  <c:v>76.3</c:v>
                </c:pt>
                <c:pt idx="6824">
                  <c:v>76.3</c:v>
                </c:pt>
                <c:pt idx="6825">
                  <c:v>76.3</c:v>
                </c:pt>
                <c:pt idx="6826">
                  <c:v>76.3</c:v>
                </c:pt>
                <c:pt idx="6827">
                  <c:v>76.2</c:v>
                </c:pt>
                <c:pt idx="6828">
                  <c:v>76.2</c:v>
                </c:pt>
                <c:pt idx="6829">
                  <c:v>76.3</c:v>
                </c:pt>
                <c:pt idx="6830">
                  <c:v>76.3</c:v>
                </c:pt>
                <c:pt idx="6831">
                  <c:v>76.3</c:v>
                </c:pt>
                <c:pt idx="6832">
                  <c:v>76.3</c:v>
                </c:pt>
                <c:pt idx="6833">
                  <c:v>76.3</c:v>
                </c:pt>
                <c:pt idx="6834">
                  <c:v>76.2</c:v>
                </c:pt>
                <c:pt idx="6835">
                  <c:v>76.2</c:v>
                </c:pt>
                <c:pt idx="6836">
                  <c:v>76.2</c:v>
                </c:pt>
                <c:pt idx="6837">
                  <c:v>76.2</c:v>
                </c:pt>
                <c:pt idx="6838">
                  <c:v>76.2</c:v>
                </c:pt>
                <c:pt idx="6839">
                  <c:v>76.2</c:v>
                </c:pt>
                <c:pt idx="6840">
                  <c:v>76.2</c:v>
                </c:pt>
                <c:pt idx="6841">
                  <c:v>76.3</c:v>
                </c:pt>
                <c:pt idx="6842">
                  <c:v>76.2</c:v>
                </c:pt>
                <c:pt idx="6843">
                  <c:v>76.2</c:v>
                </c:pt>
                <c:pt idx="6844">
                  <c:v>76.2</c:v>
                </c:pt>
                <c:pt idx="6845">
                  <c:v>76.2</c:v>
                </c:pt>
                <c:pt idx="6846">
                  <c:v>76.2</c:v>
                </c:pt>
                <c:pt idx="6847">
                  <c:v>76.2</c:v>
                </c:pt>
                <c:pt idx="6848">
                  <c:v>76.2</c:v>
                </c:pt>
                <c:pt idx="6849">
                  <c:v>76.2</c:v>
                </c:pt>
                <c:pt idx="6850">
                  <c:v>76.2</c:v>
                </c:pt>
                <c:pt idx="6851">
                  <c:v>76.2</c:v>
                </c:pt>
                <c:pt idx="6852">
                  <c:v>76.2</c:v>
                </c:pt>
                <c:pt idx="6853">
                  <c:v>76.2</c:v>
                </c:pt>
                <c:pt idx="6854">
                  <c:v>76.099999999999994</c:v>
                </c:pt>
                <c:pt idx="6855">
                  <c:v>76.099999999999994</c:v>
                </c:pt>
                <c:pt idx="6856">
                  <c:v>76.099999999999994</c:v>
                </c:pt>
                <c:pt idx="6857">
                  <c:v>76.099999999999994</c:v>
                </c:pt>
                <c:pt idx="6858">
                  <c:v>76</c:v>
                </c:pt>
                <c:pt idx="6859">
                  <c:v>76</c:v>
                </c:pt>
                <c:pt idx="6860">
                  <c:v>76</c:v>
                </c:pt>
                <c:pt idx="6861">
                  <c:v>76</c:v>
                </c:pt>
                <c:pt idx="6862">
                  <c:v>76.099999999999994</c:v>
                </c:pt>
                <c:pt idx="6863">
                  <c:v>76.099999999999994</c:v>
                </c:pt>
                <c:pt idx="6864">
                  <c:v>76.099999999999994</c:v>
                </c:pt>
                <c:pt idx="6865">
                  <c:v>76</c:v>
                </c:pt>
                <c:pt idx="6866">
                  <c:v>76</c:v>
                </c:pt>
                <c:pt idx="6867">
                  <c:v>76</c:v>
                </c:pt>
                <c:pt idx="6868">
                  <c:v>76</c:v>
                </c:pt>
                <c:pt idx="6869">
                  <c:v>76</c:v>
                </c:pt>
                <c:pt idx="6870">
                  <c:v>76.099999999999994</c:v>
                </c:pt>
                <c:pt idx="6871">
                  <c:v>76</c:v>
                </c:pt>
                <c:pt idx="6872">
                  <c:v>76</c:v>
                </c:pt>
                <c:pt idx="6873">
                  <c:v>76</c:v>
                </c:pt>
                <c:pt idx="6874">
                  <c:v>76</c:v>
                </c:pt>
                <c:pt idx="6875">
                  <c:v>76</c:v>
                </c:pt>
                <c:pt idx="6876">
                  <c:v>76</c:v>
                </c:pt>
                <c:pt idx="6877">
                  <c:v>76</c:v>
                </c:pt>
                <c:pt idx="6878">
                  <c:v>76</c:v>
                </c:pt>
                <c:pt idx="6879">
                  <c:v>76</c:v>
                </c:pt>
                <c:pt idx="6880">
                  <c:v>76</c:v>
                </c:pt>
                <c:pt idx="6881">
                  <c:v>76</c:v>
                </c:pt>
                <c:pt idx="6882">
                  <c:v>76</c:v>
                </c:pt>
                <c:pt idx="6883">
                  <c:v>76</c:v>
                </c:pt>
                <c:pt idx="6884">
                  <c:v>76</c:v>
                </c:pt>
                <c:pt idx="6885">
                  <c:v>76</c:v>
                </c:pt>
                <c:pt idx="6886">
                  <c:v>76</c:v>
                </c:pt>
                <c:pt idx="6887">
                  <c:v>76</c:v>
                </c:pt>
                <c:pt idx="6888">
                  <c:v>76</c:v>
                </c:pt>
                <c:pt idx="6889">
                  <c:v>76</c:v>
                </c:pt>
                <c:pt idx="6890">
                  <c:v>76</c:v>
                </c:pt>
                <c:pt idx="6891">
                  <c:v>76</c:v>
                </c:pt>
                <c:pt idx="6892">
                  <c:v>75.900000000000006</c:v>
                </c:pt>
                <c:pt idx="6893">
                  <c:v>75.900000000000006</c:v>
                </c:pt>
                <c:pt idx="6894">
                  <c:v>75.900000000000006</c:v>
                </c:pt>
                <c:pt idx="6895">
                  <c:v>75.900000000000006</c:v>
                </c:pt>
                <c:pt idx="6896">
                  <c:v>75.900000000000006</c:v>
                </c:pt>
                <c:pt idx="6897">
                  <c:v>76</c:v>
                </c:pt>
                <c:pt idx="6898">
                  <c:v>75.900000000000006</c:v>
                </c:pt>
                <c:pt idx="6899">
                  <c:v>75.900000000000006</c:v>
                </c:pt>
                <c:pt idx="6900">
                  <c:v>75.900000000000006</c:v>
                </c:pt>
                <c:pt idx="6901">
                  <c:v>75.900000000000006</c:v>
                </c:pt>
                <c:pt idx="6902">
                  <c:v>75.900000000000006</c:v>
                </c:pt>
                <c:pt idx="6903">
                  <c:v>75.900000000000006</c:v>
                </c:pt>
                <c:pt idx="6904">
                  <c:v>75.900000000000006</c:v>
                </c:pt>
                <c:pt idx="6905">
                  <c:v>75.900000000000006</c:v>
                </c:pt>
                <c:pt idx="6906">
                  <c:v>75.900000000000006</c:v>
                </c:pt>
                <c:pt idx="6907">
                  <c:v>75.900000000000006</c:v>
                </c:pt>
                <c:pt idx="6908">
                  <c:v>75.900000000000006</c:v>
                </c:pt>
                <c:pt idx="6909">
                  <c:v>75.900000000000006</c:v>
                </c:pt>
                <c:pt idx="6910">
                  <c:v>75.900000000000006</c:v>
                </c:pt>
                <c:pt idx="6911">
                  <c:v>75.8</c:v>
                </c:pt>
                <c:pt idx="6912">
                  <c:v>75.900000000000006</c:v>
                </c:pt>
                <c:pt idx="6913">
                  <c:v>75.8</c:v>
                </c:pt>
                <c:pt idx="6914">
                  <c:v>75.900000000000006</c:v>
                </c:pt>
                <c:pt idx="6915">
                  <c:v>75.900000000000006</c:v>
                </c:pt>
                <c:pt idx="6916">
                  <c:v>75.8</c:v>
                </c:pt>
                <c:pt idx="6917">
                  <c:v>75.8</c:v>
                </c:pt>
                <c:pt idx="6918">
                  <c:v>75.8</c:v>
                </c:pt>
                <c:pt idx="6919">
                  <c:v>75.8</c:v>
                </c:pt>
                <c:pt idx="6920">
                  <c:v>75.8</c:v>
                </c:pt>
                <c:pt idx="6921">
                  <c:v>75.8</c:v>
                </c:pt>
                <c:pt idx="6922">
                  <c:v>75.7</c:v>
                </c:pt>
                <c:pt idx="6923">
                  <c:v>75.7</c:v>
                </c:pt>
                <c:pt idx="6924">
                  <c:v>75.7</c:v>
                </c:pt>
                <c:pt idx="6925">
                  <c:v>75.8</c:v>
                </c:pt>
                <c:pt idx="6926">
                  <c:v>75.8</c:v>
                </c:pt>
                <c:pt idx="6927">
                  <c:v>75.8</c:v>
                </c:pt>
                <c:pt idx="6928">
                  <c:v>75.7</c:v>
                </c:pt>
                <c:pt idx="6929">
                  <c:v>75.7</c:v>
                </c:pt>
                <c:pt idx="6930">
                  <c:v>75.7</c:v>
                </c:pt>
                <c:pt idx="6931">
                  <c:v>75.7</c:v>
                </c:pt>
                <c:pt idx="6932">
                  <c:v>75.599999999999994</c:v>
                </c:pt>
                <c:pt idx="6933">
                  <c:v>75.7</c:v>
                </c:pt>
                <c:pt idx="6934">
                  <c:v>75.7</c:v>
                </c:pt>
                <c:pt idx="6935">
                  <c:v>75.7</c:v>
                </c:pt>
                <c:pt idx="6936">
                  <c:v>75.7</c:v>
                </c:pt>
                <c:pt idx="6937">
                  <c:v>75.7</c:v>
                </c:pt>
                <c:pt idx="6938">
                  <c:v>75.7</c:v>
                </c:pt>
                <c:pt idx="6939">
                  <c:v>75.7</c:v>
                </c:pt>
                <c:pt idx="6940">
                  <c:v>75.599999999999994</c:v>
                </c:pt>
                <c:pt idx="6941">
                  <c:v>75.7</c:v>
                </c:pt>
                <c:pt idx="6942">
                  <c:v>75.599999999999994</c:v>
                </c:pt>
                <c:pt idx="6943">
                  <c:v>75.599999999999994</c:v>
                </c:pt>
                <c:pt idx="6944">
                  <c:v>75.599999999999994</c:v>
                </c:pt>
                <c:pt idx="6945">
                  <c:v>75.599999999999994</c:v>
                </c:pt>
                <c:pt idx="6946">
                  <c:v>75.599999999999994</c:v>
                </c:pt>
                <c:pt idx="6947">
                  <c:v>75.599999999999994</c:v>
                </c:pt>
                <c:pt idx="6948">
                  <c:v>75.599999999999994</c:v>
                </c:pt>
                <c:pt idx="6949">
                  <c:v>75.599999999999994</c:v>
                </c:pt>
                <c:pt idx="6950">
                  <c:v>75.599999999999994</c:v>
                </c:pt>
                <c:pt idx="6951">
                  <c:v>75.599999999999994</c:v>
                </c:pt>
                <c:pt idx="6952">
                  <c:v>75.599999999999994</c:v>
                </c:pt>
                <c:pt idx="6953">
                  <c:v>75.599999999999994</c:v>
                </c:pt>
                <c:pt idx="6954">
                  <c:v>75.599999999999994</c:v>
                </c:pt>
                <c:pt idx="6955">
                  <c:v>75.599999999999994</c:v>
                </c:pt>
                <c:pt idx="6956">
                  <c:v>75.599999999999994</c:v>
                </c:pt>
                <c:pt idx="6957">
                  <c:v>75.599999999999994</c:v>
                </c:pt>
                <c:pt idx="6958">
                  <c:v>75.599999999999994</c:v>
                </c:pt>
                <c:pt idx="6959">
                  <c:v>75.599999999999994</c:v>
                </c:pt>
                <c:pt idx="6960">
                  <c:v>75.599999999999994</c:v>
                </c:pt>
                <c:pt idx="6961">
                  <c:v>75.599999999999994</c:v>
                </c:pt>
                <c:pt idx="6962">
                  <c:v>75.599999999999994</c:v>
                </c:pt>
                <c:pt idx="6963">
                  <c:v>75.599999999999994</c:v>
                </c:pt>
                <c:pt idx="6964">
                  <c:v>75.599999999999994</c:v>
                </c:pt>
                <c:pt idx="6965">
                  <c:v>75.599999999999994</c:v>
                </c:pt>
                <c:pt idx="6966">
                  <c:v>75.599999999999994</c:v>
                </c:pt>
                <c:pt idx="6967">
                  <c:v>75.599999999999994</c:v>
                </c:pt>
                <c:pt idx="6968">
                  <c:v>75.599999999999994</c:v>
                </c:pt>
                <c:pt idx="6969">
                  <c:v>75.599999999999994</c:v>
                </c:pt>
                <c:pt idx="6970">
                  <c:v>75.599999999999994</c:v>
                </c:pt>
                <c:pt idx="6971">
                  <c:v>75.599999999999994</c:v>
                </c:pt>
                <c:pt idx="6972">
                  <c:v>75.5</c:v>
                </c:pt>
                <c:pt idx="6973">
                  <c:v>75.599999999999994</c:v>
                </c:pt>
                <c:pt idx="6974">
                  <c:v>75.5</c:v>
                </c:pt>
                <c:pt idx="6975">
                  <c:v>75.400000000000006</c:v>
                </c:pt>
                <c:pt idx="6976">
                  <c:v>75.400000000000006</c:v>
                </c:pt>
                <c:pt idx="6977">
                  <c:v>75.5</c:v>
                </c:pt>
                <c:pt idx="6978">
                  <c:v>75.5</c:v>
                </c:pt>
                <c:pt idx="6979">
                  <c:v>75.5</c:v>
                </c:pt>
                <c:pt idx="6980">
                  <c:v>75.400000000000006</c:v>
                </c:pt>
                <c:pt idx="6981">
                  <c:v>75.5</c:v>
                </c:pt>
                <c:pt idx="6982">
                  <c:v>75.5</c:v>
                </c:pt>
                <c:pt idx="6983">
                  <c:v>75.400000000000006</c:v>
                </c:pt>
                <c:pt idx="6984">
                  <c:v>75.5</c:v>
                </c:pt>
                <c:pt idx="6985">
                  <c:v>75.400000000000006</c:v>
                </c:pt>
                <c:pt idx="6986">
                  <c:v>75.400000000000006</c:v>
                </c:pt>
                <c:pt idx="6987">
                  <c:v>75.400000000000006</c:v>
                </c:pt>
                <c:pt idx="6988">
                  <c:v>75.400000000000006</c:v>
                </c:pt>
                <c:pt idx="6989">
                  <c:v>75.400000000000006</c:v>
                </c:pt>
                <c:pt idx="6990">
                  <c:v>75.400000000000006</c:v>
                </c:pt>
                <c:pt idx="6991">
                  <c:v>75.400000000000006</c:v>
                </c:pt>
                <c:pt idx="6992">
                  <c:v>75.400000000000006</c:v>
                </c:pt>
                <c:pt idx="6993">
                  <c:v>75.400000000000006</c:v>
                </c:pt>
                <c:pt idx="6994">
                  <c:v>75.3</c:v>
                </c:pt>
                <c:pt idx="6995">
                  <c:v>75.3</c:v>
                </c:pt>
                <c:pt idx="6996">
                  <c:v>75.3</c:v>
                </c:pt>
                <c:pt idx="6997">
                  <c:v>75.3</c:v>
                </c:pt>
                <c:pt idx="6998">
                  <c:v>75.3</c:v>
                </c:pt>
                <c:pt idx="6999">
                  <c:v>75.3</c:v>
                </c:pt>
                <c:pt idx="7000">
                  <c:v>75.3</c:v>
                </c:pt>
                <c:pt idx="7001">
                  <c:v>75.3</c:v>
                </c:pt>
                <c:pt idx="7002">
                  <c:v>75.3</c:v>
                </c:pt>
                <c:pt idx="7003">
                  <c:v>75.3</c:v>
                </c:pt>
                <c:pt idx="7004">
                  <c:v>75.3</c:v>
                </c:pt>
                <c:pt idx="7005">
                  <c:v>75.3</c:v>
                </c:pt>
                <c:pt idx="7006">
                  <c:v>75.3</c:v>
                </c:pt>
                <c:pt idx="7007">
                  <c:v>75.3</c:v>
                </c:pt>
                <c:pt idx="7008">
                  <c:v>75.3</c:v>
                </c:pt>
                <c:pt idx="7009">
                  <c:v>75.3</c:v>
                </c:pt>
                <c:pt idx="7010">
                  <c:v>75.3</c:v>
                </c:pt>
                <c:pt idx="7011">
                  <c:v>75.3</c:v>
                </c:pt>
                <c:pt idx="7012">
                  <c:v>75.3</c:v>
                </c:pt>
                <c:pt idx="7013">
                  <c:v>75.2</c:v>
                </c:pt>
                <c:pt idx="7014">
                  <c:v>75.2</c:v>
                </c:pt>
                <c:pt idx="7015">
                  <c:v>75.3</c:v>
                </c:pt>
                <c:pt idx="7016">
                  <c:v>75.3</c:v>
                </c:pt>
                <c:pt idx="7017">
                  <c:v>75.3</c:v>
                </c:pt>
                <c:pt idx="7018">
                  <c:v>75.3</c:v>
                </c:pt>
                <c:pt idx="7019">
                  <c:v>75.2</c:v>
                </c:pt>
                <c:pt idx="7020">
                  <c:v>75.099999999999994</c:v>
                </c:pt>
                <c:pt idx="7021">
                  <c:v>75.2</c:v>
                </c:pt>
                <c:pt idx="7022">
                  <c:v>75.2</c:v>
                </c:pt>
                <c:pt idx="7023">
                  <c:v>75.2</c:v>
                </c:pt>
                <c:pt idx="7024">
                  <c:v>75.099999999999994</c:v>
                </c:pt>
                <c:pt idx="7025">
                  <c:v>75.099999999999994</c:v>
                </c:pt>
                <c:pt idx="7026">
                  <c:v>75.099999999999994</c:v>
                </c:pt>
                <c:pt idx="7027">
                  <c:v>75.2</c:v>
                </c:pt>
                <c:pt idx="7028">
                  <c:v>75.099999999999994</c:v>
                </c:pt>
                <c:pt idx="7029">
                  <c:v>75.099999999999994</c:v>
                </c:pt>
                <c:pt idx="7030">
                  <c:v>75.2</c:v>
                </c:pt>
                <c:pt idx="7031">
                  <c:v>75.2</c:v>
                </c:pt>
                <c:pt idx="7032">
                  <c:v>75.099999999999994</c:v>
                </c:pt>
                <c:pt idx="7033">
                  <c:v>75.099999999999994</c:v>
                </c:pt>
                <c:pt idx="7034">
                  <c:v>75.099999999999994</c:v>
                </c:pt>
                <c:pt idx="7035">
                  <c:v>75.099999999999994</c:v>
                </c:pt>
                <c:pt idx="7036">
                  <c:v>75.099999999999994</c:v>
                </c:pt>
                <c:pt idx="7037">
                  <c:v>75.099999999999994</c:v>
                </c:pt>
                <c:pt idx="7038">
                  <c:v>75.099999999999994</c:v>
                </c:pt>
                <c:pt idx="7039">
                  <c:v>75.099999999999994</c:v>
                </c:pt>
                <c:pt idx="7040">
                  <c:v>75.099999999999994</c:v>
                </c:pt>
                <c:pt idx="7041">
                  <c:v>75.099999999999994</c:v>
                </c:pt>
                <c:pt idx="7042">
                  <c:v>75.099999999999994</c:v>
                </c:pt>
                <c:pt idx="7043">
                  <c:v>75.099999999999994</c:v>
                </c:pt>
                <c:pt idx="7044">
                  <c:v>75.099999999999994</c:v>
                </c:pt>
                <c:pt idx="7045">
                  <c:v>75.099999999999994</c:v>
                </c:pt>
                <c:pt idx="7046">
                  <c:v>75.099999999999994</c:v>
                </c:pt>
                <c:pt idx="7047">
                  <c:v>75.099999999999994</c:v>
                </c:pt>
                <c:pt idx="7048">
                  <c:v>75</c:v>
                </c:pt>
                <c:pt idx="7049">
                  <c:v>75</c:v>
                </c:pt>
                <c:pt idx="7050">
                  <c:v>75</c:v>
                </c:pt>
                <c:pt idx="7051">
                  <c:v>75</c:v>
                </c:pt>
                <c:pt idx="7052">
                  <c:v>75</c:v>
                </c:pt>
                <c:pt idx="7053">
                  <c:v>75</c:v>
                </c:pt>
                <c:pt idx="7054">
                  <c:v>75</c:v>
                </c:pt>
                <c:pt idx="7055">
                  <c:v>75</c:v>
                </c:pt>
                <c:pt idx="7056">
                  <c:v>75</c:v>
                </c:pt>
                <c:pt idx="7057">
                  <c:v>75</c:v>
                </c:pt>
                <c:pt idx="7058">
                  <c:v>75</c:v>
                </c:pt>
                <c:pt idx="7059">
                  <c:v>75</c:v>
                </c:pt>
                <c:pt idx="7060">
                  <c:v>75</c:v>
                </c:pt>
                <c:pt idx="7061">
                  <c:v>75</c:v>
                </c:pt>
                <c:pt idx="7062">
                  <c:v>75</c:v>
                </c:pt>
                <c:pt idx="7063">
                  <c:v>75</c:v>
                </c:pt>
                <c:pt idx="7064">
                  <c:v>75</c:v>
                </c:pt>
                <c:pt idx="7065">
                  <c:v>75</c:v>
                </c:pt>
                <c:pt idx="7066">
                  <c:v>75</c:v>
                </c:pt>
                <c:pt idx="7067">
                  <c:v>75</c:v>
                </c:pt>
                <c:pt idx="7068">
                  <c:v>75</c:v>
                </c:pt>
                <c:pt idx="7069">
                  <c:v>75</c:v>
                </c:pt>
                <c:pt idx="7070">
                  <c:v>74.900000000000006</c:v>
                </c:pt>
                <c:pt idx="7071">
                  <c:v>75</c:v>
                </c:pt>
                <c:pt idx="7072">
                  <c:v>75</c:v>
                </c:pt>
                <c:pt idx="7073">
                  <c:v>74.900000000000006</c:v>
                </c:pt>
                <c:pt idx="7074">
                  <c:v>74.900000000000006</c:v>
                </c:pt>
                <c:pt idx="7075">
                  <c:v>75</c:v>
                </c:pt>
                <c:pt idx="7076">
                  <c:v>75</c:v>
                </c:pt>
                <c:pt idx="7077">
                  <c:v>74.900000000000006</c:v>
                </c:pt>
                <c:pt idx="7078">
                  <c:v>75</c:v>
                </c:pt>
                <c:pt idx="7079">
                  <c:v>75</c:v>
                </c:pt>
                <c:pt idx="7080">
                  <c:v>75</c:v>
                </c:pt>
                <c:pt idx="7081">
                  <c:v>75</c:v>
                </c:pt>
                <c:pt idx="7082">
                  <c:v>74.900000000000006</c:v>
                </c:pt>
                <c:pt idx="7083">
                  <c:v>74.900000000000006</c:v>
                </c:pt>
                <c:pt idx="7084">
                  <c:v>74.900000000000006</c:v>
                </c:pt>
                <c:pt idx="7085">
                  <c:v>74.900000000000006</c:v>
                </c:pt>
                <c:pt idx="7086">
                  <c:v>74.900000000000006</c:v>
                </c:pt>
                <c:pt idx="7087">
                  <c:v>74.900000000000006</c:v>
                </c:pt>
                <c:pt idx="7088">
                  <c:v>74.8</c:v>
                </c:pt>
                <c:pt idx="7089">
                  <c:v>74.8</c:v>
                </c:pt>
                <c:pt idx="7090">
                  <c:v>74.900000000000006</c:v>
                </c:pt>
                <c:pt idx="7091">
                  <c:v>74.8</c:v>
                </c:pt>
                <c:pt idx="7092">
                  <c:v>74.8</c:v>
                </c:pt>
                <c:pt idx="7093">
                  <c:v>74.8</c:v>
                </c:pt>
                <c:pt idx="7094">
                  <c:v>74.8</c:v>
                </c:pt>
                <c:pt idx="7095">
                  <c:v>74.8</c:v>
                </c:pt>
                <c:pt idx="7096">
                  <c:v>74.8</c:v>
                </c:pt>
                <c:pt idx="7097">
                  <c:v>74.8</c:v>
                </c:pt>
                <c:pt idx="7098">
                  <c:v>74.8</c:v>
                </c:pt>
                <c:pt idx="7099">
                  <c:v>74.8</c:v>
                </c:pt>
                <c:pt idx="7100">
                  <c:v>74.8</c:v>
                </c:pt>
                <c:pt idx="7101">
                  <c:v>74.8</c:v>
                </c:pt>
                <c:pt idx="7102">
                  <c:v>74.8</c:v>
                </c:pt>
                <c:pt idx="7103">
                  <c:v>74.8</c:v>
                </c:pt>
                <c:pt idx="7104">
                  <c:v>74.7</c:v>
                </c:pt>
                <c:pt idx="7105">
                  <c:v>74.7</c:v>
                </c:pt>
                <c:pt idx="7106">
                  <c:v>74.7</c:v>
                </c:pt>
                <c:pt idx="7107">
                  <c:v>74.8</c:v>
                </c:pt>
                <c:pt idx="7108">
                  <c:v>74.7</c:v>
                </c:pt>
                <c:pt idx="7109">
                  <c:v>74.7</c:v>
                </c:pt>
                <c:pt idx="7110">
                  <c:v>74.7</c:v>
                </c:pt>
                <c:pt idx="7111">
                  <c:v>74.7</c:v>
                </c:pt>
                <c:pt idx="7112">
                  <c:v>74.7</c:v>
                </c:pt>
                <c:pt idx="7113">
                  <c:v>74.7</c:v>
                </c:pt>
                <c:pt idx="7114">
                  <c:v>74.7</c:v>
                </c:pt>
                <c:pt idx="7115">
                  <c:v>74.7</c:v>
                </c:pt>
                <c:pt idx="7116">
                  <c:v>74.7</c:v>
                </c:pt>
                <c:pt idx="7117">
                  <c:v>74.7</c:v>
                </c:pt>
                <c:pt idx="7118">
                  <c:v>74.7</c:v>
                </c:pt>
                <c:pt idx="7119">
                  <c:v>74.7</c:v>
                </c:pt>
                <c:pt idx="7120">
                  <c:v>74.7</c:v>
                </c:pt>
                <c:pt idx="7121">
                  <c:v>74.7</c:v>
                </c:pt>
                <c:pt idx="7122">
                  <c:v>74.7</c:v>
                </c:pt>
                <c:pt idx="7123">
                  <c:v>74.599999999999994</c:v>
                </c:pt>
                <c:pt idx="7124">
                  <c:v>74.599999999999994</c:v>
                </c:pt>
                <c:pt idx="7125">
                  <c:v>74.599999999999994</c:v>
                </c:pt>
                <c:pt idx="7126">
                  <c:v>74.599999999999994</c:v>
                </c:pt>
                <c:pt idx="7127">
                  <c:v>74.599999999999994</c:v>
                </c:pt>
                <c:pt idx="7128">
                  <c:v>74.599999999999994</c:v>
                </c:pt>
                <c:pt idx="7129">
                  <c:v>74.599999999999994</c:v>
                </c:pt>
                <c:pt idx="7130">
                  <c:v>74.5</c:v>
                </c:pt>
                <c:pt idx="7131">
                  <c:v>74.599999999999994</c:v>
                </c:pt>
                <c:pt idx="7132">
                  <c:v>74.5</c:v>
                </c:pt>
                <c:pt idx="7133">
                  <c:v>74.5</c:v>
                </c:pt>
                <c:pt idx="7134">
                  <c:v>74.5</c:v>
                </c:pt>
                <c:pt idx="7135">
                  <c:v>74.5</c:v>
                </c:pt>
                <c:pt idx="7136">
                  <c:v>74.5</c:v>
                </c:pt>
                <c:pt idx="7137">
                  <c:v>74.5</c:v>
                </c:pt>
                <c:pt idx="7138">
                  <c:v>74.5</c:v>
                </c:pt>
                <c:pt idx="7139">
                  <c:v>74.5</c:v>
                </c:pt>
                <c:pt idx="7140">
                  <c:v>74.5</c:v>
                </c:pt>
                <c:pt idx="7141">
                  <c:v>74.5</c:v>
                </c:pt>
                <c:pt idx="7142">
                  <c:v>74.5</c:v>
                </c:pt>
                <c:pt idx="7143">
                  <c:v>74.5</c:v>
                </c:pt>
                <c:pt idx="7144">
                  <c:v>74.5</c:v>
                </c:pt>
                <c:pt idx="7145">
                  <c:v>74.5</c:v>
                </c:pt>
                <c:pt idx="7146">
                  <c:v>74.5</c:v>
                </c:pt>
                <c:pt idx="7147">
                  <c:v>74.5</c:v>
                </c:pt>
                <c:pt idx="7148">
                  <c:v>74.5</c:v>
                </c:pt>
                <c:pt idx="7149">
                  <c:v>74.5</c:v>
                </c:pt>
                <c:pt idx="7150">
                  <c:v>74.5</c:v>
                </c:pt>
                <c:pt idx="7151">
                  <c:v>74.400000000000006</c:v>
                </c:pt>
                <c:pt idx="7152">
                  <c:v>74.400000000000006</c:v>
                </c:pt>
                <c:pt idx="7153">
                  <c:v>74.5</c:v>
                </c:pt>
                <c:pt idx="7154">
                  <c:v>74.5</c:v>
                </c:pt>
                <c:pt idx="7155">
                  <c:v>74.5</c:v>
                </c:pt>
                <c:pt idx="7156">
                  <c:v>74.5</c:v>
                </c:pt>
                <c:pt idx="7157">
                  <c:v>74.5</c:v>
                </c:pt>
                <c:pt idx="7158">
                  <c:v>74.5</c:v>
                </c:pt>
                <c:pt idx="7159">
                  <c:v>74.400000000000006</c:v>
                </c:pt>
                <c:pt idx="7160">
                  <c:v>74.5</c:v>
                </c:pt>
                <c:pt idx="7161">
                  <c:v>74.400000000000006</c:v>
                </c:pt>
                <c:pt idx="7162">
                  <c:v>74.400000000000006</c:v>
                </c:pt>
                <c:pt idx="7163">
                  <c:v>74.400000000000006</c:v>
                </c:pt>
                <c:pt idx="7164">
                  <c:v>74.400000000000006</c:v>
                </c:pt>
                <c:pt idx="7165">
                  <c:v>74.400000000000006</c:v>
                </c:pt>
                <c:pt idx="7166">
                  <c:v>74.400000000000006</c:v>
                </c:pt>
                <c:pt idx="7167">
                  <c:v>74.400000000000006</c:v>
                </c:pt>
                <c:pt idx="7168">
                  <c:v>74.3</c:v>
                </c:pt>
                <c:pt idx="7169">
                  <c:v>74.3</c:v>
                </c:pt>
                <c:pt idx="7170">
                  <c:v>74.400000000000006</c:v>
                </c:pt>
                <c:pt idx="7171">
                  <c:v>74.400000000000006</c:v>
                </c:pt>
                <c:pt idx="7172">
                  <c:v>74.400000000000006</c:v>
                </c:pt>
                <c:pt idx="7173">
                  <c:v>74.400000000000006</c:v>
                </c:pt>
                <c:pt idx="7174">
                  <c:v>74.400000000000006</c:v>
                </c:pt>
                <c:pt idx="7175">
                  <c:v>74.3</c:v>
                </c:pt>
                <c:pt idx="7176">
                  <c:v>74.400000000000006</c:v>
                </c:pt>
                <c:pt idx="7177">
                  <c:v>74.400000000000006</c:v>
                </c:pt>
                <c:pt idx="7178">
                  <c:v>74.400000000000006</c:v>
                </c:pt>
                <c:pt idx="7179">
                  <c:v>74.400000000000006</c:v>
                </c:pt>
                <c:pt idx="7180">
                  <c:v>74.400000000000006</c:v>
                </c:pt>
                <c:pt idx="7181">
                  <c:v>74.3</c:v>
                </c:pt>
                <c:pt idx="7182">
                  <c:v>74.400000000000006</c:v>
                </c:pt>
                <c:pt idx="7183">
                  <c:v>74.3</c:v>
                </c:pt>
                <c:pt idx="7184">
                  <c:v>74.2</c:v>
                </c:pt>
                <c:pt idx="7185">
                  <c:v>74.2</c:v>
                </c:pt>
                <c:pt idx="7186">
                  <c:v>74.400000000000006</c:v>
                </c:pt>
                <c:pt idx="7187">
                  <c:v>74.2</c:v>
                </c:pt>
                <c:pt idx="7188">
                  <c:v>74.2</c:v>
                </c:pt>
                <c:pt idx="7189">
                  <c:v>74.2</c:v>
                </c:pt>
                <c:pt idx="7190">
                  <c:v>74.2</c:v>
                </c:pt>
                <c:pt idx="7191">
                  <c:v>74.2</c:v>
                </c:pt>
                <c:pt idx="7192">
                  <c:v>74.2</c:v>
                </c:pt>
                <c:pt idx="7193">
                  <c:v>74.2</c:v>
                </c:pt>
                <c:pt idx="7194">
                  <c:v>74.2</c:v>
                </c:pt>
                <c:pt idx="7195">
                  <c:v>74.2</c:v>
                </c:pt>
                <c:pt idx="7196">
                  <c:v>74.3</c:v>
                </c:pt>
                <c:pt idx="7197">
                  <c:v>74.2</c:v>
                </c:pt>
                <c:pt idx="7198">
                  <c:v>74.2</c:v>
                </c:pt>
                <c:pt idx="7199">
                  <c:v>74.2</c:v>
                </c:pt>
                <c:pt idx="7200">
                  <c:v>74.2</c:v>
                </c:pt>
                <c:pt idx="7201">
                  <c:v>74.2</c:v>
                </c:pt>
                <c:pt idx="7202">
                  <c:v>74.2</c:v>
                </c:pt>
                <c:pt idx="7203">
                  <c:v>74.2</c:v>
                </c:pt>
                <c:pt idx="7204">
                  <c:v>74.2</c:v>
                </c:pt>
                <c:pt idx="7205">
                  <c:v>74.2</c:v>
                </c:pt>
                <c:pt idx="7206">
                  <c:v>74.2</c:v>
                </c:pt>
                <c:pt idx="7207">
                  <c:v>74.2</c:v>
                </c:pt>
                <c:pt idx="7208">
                  <c:v>74.2</c:v>
                </c:pt>
                <c:pt idx="7209">
                  <c:v>74.2</c:v>
                </c:pt>
                <c:pt idx="7210">
                  <c:v>74.2</c:v>
                </c:pt>
                <c:pt idx="7211">
                  <c:v>74.099999999999994</c:v>
                </c:pt>
                <c:pt idx="7212">
                  <c:v>74.099999999999994</c:v>
                </c:pt>
                <c:pt idx="7213">
                  <c:v>74.2</c:v>
                </c:pt>
                <c:pt idx="7214">
                  <c:v>74.099999999999994</c:v>
                </c:pt>
                <c:pt idx="7215">
                  <c:v>74</c:v>
                </c:pt>
                <c:pt idx="7216">
                  <c:v>74.099999999999994</c:v>
                </c:pt>
                <c:pt idx="7217">
                  <c:v>74.099999999999994</c:v>
                </c:pt>
                <c:pt idx="7218">
                  <c:v>74</c:v>
                </c:pt>
                <c:pt idx="7219">
                  <c:v>74</c:v>
                </c:pt>
                <c:pt idx="7220">
                  <c:v>74</c:v>
                </c:pt>
                <c:pt idx="7221">
                  <c:v>74</c:v>
                </c:pt>
                <c:pt idx="7222">
                  <c:v>74</c:v>
                </c:pt>
                <c:pt idx="7223">
                  <c:v>74</c:v>
                </c:pt>
                <c:pt idx="7224">
                  <c:v>74</c:v>
                </c:pt>
                <c:pt idx="7225">
                  <c:v>74</c:v>
                </c:pt>
                <c:pt idx="7226">
                  <c:v>74</c:v>
                </c:pt>
                <c:pt idx="7227">
                  <c:v>74</c:v>
                </c:pt>
                <c:pt idx="7228">
                  <c:v>74.099999999999994</c:v>
                </c:pt>
                <c:pt idx="7229">
                  <c:v>74.099999999999994</c:v>
                </c:pt>
                <c:pt idx="7230">
                  <c:v>74</c:v>
                </c:pt>
                <c:pt idx="7231">
                  <c:v>74</c:v>
                </c:pt>
                <c:pt idx="7232">
                  <c:v>73.900000000000006</c:v>
                </c:pt>
                <c:pt idx="7233">
                  <c:v>74</c:v>
                </c:pt>
                <c:pt idx="7234">
                  <c:v>74</c:v>
                </c:pt>
                <c:pt idx="7235">
                  <c:v>74</c:v>
                </c:pt>
                <c:pt idx="7236">
                  <c:v>74</c:v>
                </c:pt>
                <c:pt idx="7237">
                  <c:v>74</c:v>
                </c:pt>
                <c:pt idx="7238">
                  <c:v>74</c:v>
                </c:pt>
                <c:pt idx="7239">
                  <c:v>74</c:v>
                </c:pt>
                <c:pt idx="7240">
                  <c:v>74</c:v>
                </c:pt>
                <c:pt idx="7241">
                  <c:v>73.900000000000006</c:v>
                </c:pt>
                <c:pt idx="7242">
                  <c:v>74</c:v>
                </c:pt>
                <c:pt idx="7243">
                  <c:v>74</c:v>
                </c:pt>
                <c:pt idx="7244">
                  <c:v>73.900000000000006</c:v>
                </c:pt>
                <c:pt idx="7245">
                  <c:v>73.900000000000006</c:v>
                </c:pt>
                <c:pt idx="7246">
                  <c:v>74</c:v>
                </c:pt>
                <c:pt idx="7247">
                  <c:v>73.900000000000006</c:v>
                </c:pt>
                <c:pt idx="7248">
                  <c:v>73.900000000000006</c:v>
                </c:pt>
                <c:pt idx="7249">
                  <c:v>74</c:v>
                </c:pt>
                <c:pt idx="7250">
                  <c:v>73.900000000000006</c:v>
                </c:pt>
                <c:pt idx="7251">
                  <c:v>73.900000000000006</c:v>
                </c:pt>
                <c:pt idx="7252">
                  <c:v>73.900000000000006</c:v>
                </c:pt>
                <c:pt idx="7253">
                  <c:v>73.900000000000006</c:v>
                </c:pt>
                <c:pt idx="7254">
                  <c:v>73.900000000000006</c:v>
                </c:pt>
                <c:pt idx="7255">
                  <c:v>73.900000000000006</c:v>
                </c:pt>
                <c:pt idx="7256">
                  <c:v>73.900000000000006</c:v>
                </c:pt>
                <c:pt idx="7257">
                  <c:v>73.900000000000006</c:v>
                </c:pt>
                <c:pt idx="7258">
                  <c:v>73.900000000000006</c:v>
                </c:pt>
                <c:pt idx="7259">
                  <c:v>73.900000000000006</c:v>
                </c:pt>
                <c:pt idx="7260">
                  <c:v>73.900000000000006</c:v>
                </c:pt>
                <c:pt idx="7261">
                  <c:v>73.900000000000006</c:v>
                </c:pt>
                <c:pt idx="7262">
                  <c:v>73.900000000000006</c:v>
                </c:pt>
                <c:pt idx="7263">
                  <c:v>73.900000000000006</c:v>
                </c:pt>
                <c:pt idx="7264">
                  <c:v>73.900000000000006</c:v>
                </c:pt>
                <c:pt idx="7265">
                  <c:v>73.900000000000006</c:v>
                </c:pt>
                <c:pt idx="7266">
                  <c:v>73.900000000000006</c:v>
                </c:pt>
                <c:pt idx="7267">
                  <c:v>73.900000000000006</c:v>
                </c:pt>
                <c:pt idx="7268">
                  <c:v>73.900000000000006</c:v>
                </c:pt>
                <c:pt idx="7269">
                  <c:v>73.900000000000006</c:v>
                </c:pt>
                <c:pt idx="7270">
                  <c:v>73.900000000000006</c:v>
                </c:pt>
                <c:pt idx="7271">
                  <c:v>73.900000000000006</c:v>
                </c:pt>
                <c:pt idx="7272">
                  <c:v>73.900000000000006</c:v>
                </c:pt>
                <c:pt idx="7273">
                  <c:v>73.8</c:v>
                </c:pt>
                <c:pt idx="7274">
                  <c:v>73.8</c:v>
                </c:pt>
                <c:pt idx="7275">
                  <c:v>73.8</c:v>
                </c:pt>
                <c:pt idx="7276">
                  <c:v>73.8</c:v>
                </c:pt>
                <c:pt idx="7277">
                  <c:v>73.8</c:v>
                </c:pt>
                <c:pt idx="7278">
                  <c:v>73.8</c:v>
                </c:pt>
                <c:pt idx="7279">
                  <c:v>73.7</c:v>
                </c:pt>
                <c:pt idx="7280">
                  <c:v>73.7</c:v>
                </c:pt>
                <c:pt idx="7281">
                  <c:v>73.8</c:v>
                </c:pt>
                <c:pt idx="7282">
                  <c:v>73.7</c:v>
                </c:pt>
                <c:pt idx="7283">
                  <c:v>73.8</c:v>
                </c:pt>
                <c:pt idx="7284">
                  <c:v>73.7</c:v>
                </c:pt>
                <c:pt idx="7285">
                  <c:v>73.8</c:v>
                </c:pt>
                <c:pt idx="7286">
                  <c:v>73.8</c:v>
                </c:pt>
                <c:pt idx="7287">
                  <c:v>73.7</c:v>
                </c:pt>
                <c:pt idx="7288">
                  <c:v>73.7</c:v>
                </c:pt>
                <c:pt idx="7289">
                  <c:v>73.7</c:v>
                </c:pt>
                <c:pt idx="7290">
                  <c:v>73.7</c:v>
                </c:pt>
                <c:pt idx="7291">
                  <c:v>73.7</c:v>
                </c:pt>
                <c:pt idx="7292">
                  <c:v>73.7</c:v>
                </c:pt>
                <c:pt idx="7293">
                  <c:v>73.7</c:v>
                </c:pt>
                <c:pt idx="7294">
                  <c:v>73.8</c:v>
                </c:pt>
                <c:pt idx="7295">
                  <c:v>73.7</c:v>
                </c:pt>
                <c:pt idx="7296">
                  <c:v>73.7</c:v>
                </c:pt>
                <c:pt idx="7297">
                  <c:v>73.7</c:v>
                </c:pt>
                <c:pt idx="7298">
                  <c:v>73.7</c:v>
                </c:pt>
                <c:pt idx="7299">
                  <c:v>73.7</c:v>
                </c:pt>
                <c:pt idx="7300">
                  <c:v>73.7</c:v>
                </c:pt>
                <c:pt idx="7301">
                  <c:v>73.7</c:v>
                </c:pt>
                <c:pt idx="7302">
                  <c:v>73.599999999999994</c:v>
                </c:pt>
                <c:pt idx="7303">
                  <c:v>73.599999999999994</c:v>
                </c:pt>
                <c:pt idx="7304">
                  <c:v>73.599999999999994</c:v>
                </c:pt>
                <c:pt idx="7305">
                  <c:v>73.7</c:v>
                </c:pt>
                <c:pt idx="7306">
                  <c:v>73.7</c:v>
                </c:pt>
                <c:pt idx="7307">
                  <c:v>73.599999999999994</c:v>
                </c:pt>
                <c:pt idx="7308">
                  <c:v>73.599999999999994</c:v>
                </c:pt>
                <c:pt idx="7309">
                  <c:v>73.599999999999994</c:v>
                </c:pt>
                <c:pt idx="7310">
                  <c:v>73.599999999999994</c:v>
                </c:pt>
                <c:pt idx="7311">
                  <c:v>73.599999999999994</c:v>
                </c:pt>
                <c:pt idx="7312">
                  <c:v>73.599999999999994</c:v>
                </c:pt>
                <c:pt idx="7313">
                  <c:v>73.599999999999994</c:v>
                </c:pt>
                <c:pt idx="7314">
                  <c:v>73.599999999999994</c:v>
                </c:pt>
                <c:pt idx="7315">
                  <c:v>73.599999999999994</c:v>
                </c:pt>
                <c:pt idx="7316">
                  <c:v>73.599999999999994</c:v>
                </c:pt>
                <c:pt idx="7317">
                  <c:v>73.599999999999994</c:v>
                </c:pt>
                <c:pt idx="7318">
                  <c:v>73.599999999999994</c:v>
                </c:pt>
                <c:pt idx="7319">
                  <c:v>73.599999999999994</c:v>
                </c:pt>
                <c:pt idx="7320">
                  <c:v>73.599999999999994</c:v>
                </c:pt>
                <c:pt idx="7321">
                  <c:v>73.599999999999994</c:v>
                </c:pt>
                <c:pt idx="7322">
                  <c:v>73.5</c:v>
                </c:pt>
                <c:pt idx="7323">
                  <c:v>73.599999999999994</c:v>
                </c:pt>
                <c:pt idx="7324">
                  <c:v>73.599999999999994</c:v>
                </c:pt>
                <c:pt idx="7325">
                  <c:v>73.599999999999994</c:v>
                </c:pt>
                <c:pt idx="7326">
                  <c:v>73.599999999999994</c:v>
                </c:pt>
                <c:pt idx="7327">
                  <c:v>73.599999999999994</c:v>
                </c:pt>
                <c:pt idx="7328">
                  <c:v>73.5</c:v>
                </c:pt>
                <c:pt idx="7329">
                  <c:v>73.599999999999994</c:v>
                </c:pt>
                <c:pt idx="7330">
                  <c:v>73.599999999999994</c:v>
                </c:pt>
                <c:pt idx="7331">
                  <c:v>73.5</c:v>
                </c:pt>
                <c:pt idx="7332">
                  <c:v>73.599999999999994</c:v>
                </c:pt>
                <c:pt idx="7333">
                  <c:v>73.599999999999994</c:v>
                </c:pt>
                <c:pt idx="7334">
                  <c:v>73.599999999999994</c:v>
                </c:pt>
                <c:pt idx="7335">
                  <c:v>73.5</c:v>
                </c:pt>
                <c:pt idx="7336">
                  <c:v>73.5</c:v>
                </c:pt>
                <c:pt idx="7337">
                  <c:v>73.5</c:v>
                </c:pt>
                <c:pt idx="7338">
                  <c:v>73.599999999999994</c:v>
                </c:pt>
                <c:pt idx="7339">
                  <c:v>73.599999999999994</c:v>
                </c:pt>
                <c:pt idx="7340">
                  <c:v>73.599999999999994</c:v>
                </c:pt>
                <c:pt idx="7341">
                  <c:v>73.5</c:v>
                </c:pt>
                <c:pt idx="7342">
                  <c:v>73.400000000000006</c:v>
                </c:pt>
                <c:pt idx="7343">
                  <c:v>73.400000000000006</c:v>
                </c:pt>
                <c:pt idx="7344">
                  <c:v>73.400000000000006</c:v>
                </c:pt>
                <c:pt idx="7345">
                  <c:v>73.400000000000006</c:v>
                </c:pt>
                <c:pt idx="7346">
                  <c:v>73.400000000000006</c:v>
                </c:pt>
                <c:pt idx="7347">
                  <c:v>73.400000000000006</c:v>
                </c:pt>
                <c:pt idx="7348">
                  <c:v>73.400000000000006</c:v>
                </c:pt>
                <c:pt idx="7349">
                  <c:v>73.400000000000006</c:v>
                </c:pt>
                <c:pt idx="7350">
                  <c:v>73.400000000000006</c:v>
                </c:pt>
                <c:pt idx="7351">
                  <c:v>73.400000000000006</c:v>
                </c:pt>
                <c:pt idx="7352">
                  <c:v>73.5</c:v>
                </c:pt>
                <c:pt idx="7353">
                  <c:v>73.5</c:v>
                </c:pt>
                <c:pt idx="7354">
                  <c:v>73.400000000000006</c:v>
                </c:pt>
                <c:pt idx="7355">
                  <c:v>73.400000000000006</c:v>
                </c:pt>
                <c:pt idx="7356">
                  <c:v>73.400000000000006</c:v>
                </c:pt>
                <c:pt idx="7357">
                  <c:v>73.400000000000006</c:v>
                </c:pt>
                <c:pt idx="7358">
                  <c:v>73.3</c:v>
                </c:pt>
                <c:pt idx="7359">
                  <c:v>73.3</c:v>
                </c:pt>
                <c:pt idx="7360">
                  <c:v>73.400000000000006</c:v>
                </c:pt>
                <c:pt idx="7361">
                  <c:v>73.400000000000006</c:v>
                </c:pt>
                <c:pt idx="7362">
                  <c:v>73.3</c:v>
                </c:pt>
                <c:pt idx="7363">
                  <c:v>73.3</c:v>
                </c:pt>
                <c:pt idx="7364">
                  <c:v>73.3</c:v>
                </c:pt>
                <c:pt idx="7365">
                  <c:v>73.400000000000006</c:v>
                </c:pt>
                <c:pt idx="7366">
                  <c:v>73.400000000000006</c:v>
                </c:pt>
                <c:pt idx="7367">
                  <c:v>73.400000000000006</c:v>
                </c:pt>
                <c:pt idx="7368">
                  <c:v>73.3</c:v>
                </c:pt>
                <c:pt idx="7369">
                  <c:v>73.3</c:v>
                </c:pt>
                <c:pt idx="7370">
                  <c:v>73.3</c:v>
                </c:pt>
                <c:pt idx="7371">
                  <c:v>73.3</c:v>
                </c:pt>
                <c:pt idx="7372">
                  <c:v>73.3</c:v>
                </c:pt>
                <c:pt idx="7373">
                  <c:v>73.3</c:v>
                </c:pt>
                <c:pt idx="7374">
                  <c:v>73.3</c:v>
                </c:pt>
                <c:pt idx="7375">
                  <c:v>73.3</c:v>
                </c:pt>
                <c:pt idx="7376">
                  <c:v>73.2</c:v>
                </c:pt>
                <c:pt idx="7377">
                  <c:v>73.3</c:v>
                </c:pt>
                <c:pt idx="7378">
                  <c:v>73.3</c:v>
                </c:pt>
                <c:pt idx="7379">
                  <c:v>73.3</c:v>
                </c:pt>
                <c:pt idx="7380">
                  <c:v>73.3</c:v>
                </c:pt>
                <c:pt idx="7381">
                  <c:v>73.3</c:v>
                </c:pt>
                <c:pt idx="7382">
                  <c:v>73.3</c:v>
                </c:pt>
                <c:pt idx="7383">
                  <c:v>73.3</c:v>
                </c:pt>
                <c:pt idx="7384">
                  <c:v>73.3</c:v>
                </c:pt>
                <c:pt idx="7385">
                  <c:v>73.3</c:v>
                </c:pt>
                <c:pt idx="7386">
                  <c:v>73.3</c:v>
                </c:pt>
                <c:pt idx="7387">
                  <c:v>73.3</c:v>
                </c:pt>
                <c:pt idx="7388">
                  <c:v>73.2</c:v>
                </c:pt>
                <c:pt idx="7389">
                  <c:v>73.3</c:v>
                </c:pt>
                <c:pt idx="7390">
                  <c:v>73.3</c:v>
                </c:pt>
                <c:pt idx="7391">
                  <c:v>73.3</c:v>
                </c:pt>
                <c:pt idx="7392">
                  <c:v>73.3</c:v>
                </c:pt>
                <c:pt idx="7393">
                  <c:v>73.2</c:v>
                </c:pt>
                <c:pt idx="7394">
                  <c:v>73.099999999999994</c:v>
                </c:pt>
                <c:pt idx="7395">
                  <c:v>73.3</c:v>
                </c:pt>
                <c:pt idx="7396">
                  <c:v>73.3</c:v>
                </c:pt>
                <c:pt idx="7397">
                  <c:v>73.3</c:v>
                </c:pt>
                <c:pt idx="7398">
                  <c:v>73.2</c:v>
                </c:pt>
                <c:pt idx="7399">
                  <c:v>73.3</c:v>
                </c:pt>
                <c:pt idx="7400">
                  <c:v>73.2</c:v>
                </c:pt>
                <c:pt idx="7401">
                  <c:v>73.3</c:v>
                </c:pt>
                <c:pt idx="7402">
                  <c:v>73.2</c:v>
                </c:pt>
                <c:pt idx="7403">
                  <c:v>73.2</c:v>
                </c:pt>
                <c:pt idx="7404">
                  <c:v>73.3</c:v>
                </c:pt>
                <c:pt idx="7405">
                  <c:v>73.3</c:v>
                </c:pt>
                <c:pt idx="7406">
                  <c:v>73.099999999999994</c:v>
                </c:pt>
                <c:pt idx="7407">
                  <c:v>73.099999999999994</c:v>
                </c:pt>
                <c:pt idx="7408">
                  <c:v>73.2</c:v>
                </c:pt>
                <c:pt idx="7409">
                  <c:v>73.2</c:v>
                </c:pt>
                <c:pt idx="7410">
                  <c:v>73.2</c:v>
                </c:pt>
                <c:pt idx="7411">
                  <c:v>73.2</c:v>
                </c:pt>
                <c:pt idx="7412">
                  <c:v>73.099999999999994</c:v>
                </c:pt>
                <c:pt idx="7413">
                  <c:v>73.099999999999994</c:v>
                </c:pt>
                <c:pt idx="7414">
                  <c:v>73.099999999999994</c:v>
                </c:pt>
                <c:pt idx="7415">
                  <c:v>73.099999999999994</c:v>
                </c:pt>
                <c:pt idx="7416">
                  <c:v>73.099999999999994</c:v>
                </c:pt>
                <c:pt idx="7417">
                  <c:v>73.099999999999994</c:v>
                </c:pt>
                <c:pt idx="7418">
                  <c:v>73.099999999999994</c:v>
                </c:pt>
                <c:pt idx="7419">
                  <c:v>73.099999999999994</c:v>
                </c:pt>
                <c:pt idx="7420">
                  <c:v>73.099999999999994</c:v>
                </c:pt>
                <c:pt idx="7421">
                  <c:v>73.099999999999994</c:v>
                </c:pt>
                <c:pt idx="7422">
                  <c:v>73.099999999999994</c:v>
                </c:pt>
                <c:pt idx="7423">
                  <c:v>73.099999999999994</c:v>
                </c:pt>
                <c:pt idx="7424">
                  <c:v>73.099999999999994</c:v>
                </c:pt>
                <c:pt idx="7425">
                  <c:v>73.099999999999994</c:v>
                </c:pt>
                <c:pt idx="7426">
                  <c:v>73</c:v>
                </c:pt>
                <c:pt idx="7427">
                  <c:v>73.099999999999994</c:v>
                </c:pt>
                <c:pt idx="7428">
                  <c:v>73.099999999999994</c:v>
                </c:pt>
                <c:pt idx="7429">
                  <c:v>73.099999999999994</c:v>
                </c:pt>
                <c:pt idx="7430">
                  <c:v>73.099999999999994</c:v>
                </c:pt>
                <c:pt idx="7431">
                  <c:v>73.099999999999994</c:v>
                </c:pt>
                <c:pt idx="7432">
                  <c:v>73.099999999999994</c:v>
                </c:pt>
                <c:pt idx="7433">
                  <c:v>73.099999999999994</c:v>
                </c:pt>
                <c:pt idx="7434">
                  <c:v>73.099999999999994</c:v>
                </c:pt>
                <c:pt idx="7435">
                  <c:v>73.099999999999994</c:v>
                </c:pt>
                <c:pt idx="7436">
                  <c:v>73.099999999999994</c:v>
                </c:pt>
                <c:pt idx="7437">
                  <c:v>73.099999999999994</c:v>
                </c:pt>
                <c:pt idx="7438">
                  <c:v>73.099999999999994</c:v>
                </c:pt>
                <c:pt idx="7439">
                  <c:v>73.099999999999994</c:v>
                </c:pt>
                <c:pt idx="7440">
                  <c:v>73.099999999999994</c:v>
                </c:pt>
                <c:pt idx="7441">
                  <c:v>73.099999999999994</c:v>
                </c:pt>
                <c:pt idx="7442">
                  <c:v>73.099999999999994</c:v>
                </c:pt>
                <c:pt idx="7443">
                  <c:v>73.099999999999994</c:v>
                </c:pt>
                <c:pt idx="7444">
                  <c:v>73.099999999999994</c:v>
                </c:pt>
                <c:pt idx="7445">
                  <c:v>73.099999999999994</c:v>
                </c:pt>
                <c:pt idx="7446">
                  <c:v>73.099999999999994</c:v>
                </c:pt>
                <c:pt idx="7447">
                  <c:v>73.099999999999994</c:v>
                </c:pt>
                <c:pt idx="7448">
                  <c:v>73.099999999999994</c:v>
                </c:pt>
                <c:pt idx="7449">
                  <c:v>73.099999999999994</c:v>
                </c:pt>
                <c:pt idx="7450">
                  <c:v>73.099999999999994</c:v>
                </c:pt>
                <c:pt idx="7451">
                  <c:v>73.099999999999994</c:v>
                </c:pt>
                <c:pt idx="7452">
                  <c:v>73.099999999999994</c:v>
                </c:pt>
                <c:pt idx="7453">
                  <c:v>73.099999999999994</c:v>
                </c:pt>
                <c:pt idx="7454">
                  <c:v>73.099999999999994</c:v>
                </c:pt>
                <c:pt idx="7455">
                  <c:v>73.099999999999994</c:v>
                </c:pt>
                <c:pt idx="7456">
                  <c:v>73.099999999999994</c:v>
                </c:pt>
                <c:pt idx="7457">
                  <c:v>73.099999999999994</c:v>
                </c:pt>
                <c:pt idx="7458">
                  <c:v>73.099999999999994</c:v>
                </c:pt>
                <c:pt idx="7459">
                  <c:v>73.099999999999994</c:v>
                </c:pt>
                <c:pt idx="7460">
                  <c:v>73.099999999999994</c:v>
                </c:pt>
                <c:pt idx="7461">
                  <c:v>73.099999999999994</c:v>
                </c:pt>
                <c:pt idx="7462">
                  <c:v>73.099999999999994</c:v>
                </c:pt>
                <c:pt idx="7463">
                  <c:v>73.099999999999994</c:v>
                </c:pt>
                <c:pt idx="7464">
                  <c:v>73.099999999999994</c:v>
                </c:pt>
                <c:pt idx="7465">
                  <c:v>73.099999999999994</c:v>
                </c:pt>
                <c:pt idx="7466">
                  <c:v>73.099999999999994</c:v>
                </c:pt>
                <c:pt idx="7467">
                  <c:v>73.099999999999994</c:v>
                </c:pt>
                <c:pt idx="7468">
                  <c:v>73.099999999999994</c:v>
                </c:pt>
                <c:pt idx="7469">
                  <c:v>73.099999999999994</c:v>
                </c:pt>
                <c:pt idx="7470">
                  <c:v>73.099999999999994</c:v>
                </c:pt>
                <c:pt idx="7471">
                  <c:v>73.099999999999994</c:v>
                </c:pt>
                <c:pt idx="7472">
                  <c:v>73.099999999999994</c:v>
                </c:pt>
                <c:pt idx="7473">
                  <c:v>73.099999999999994</c:v>
                </c:pt>
                <c:pt idx="7474">
                  <c:v>73.099999999999994</c:v>
                </c:pt>
                <c:pt idx="7475">
                  <c:v>73.099999999999994</c:v>
                </c:pt>
                <c:pt idx="7476">
                  <c:v>73.099999999999994</c:v>
                </c:pt>
                <c:pt idx="7477">
                  <c:v>73</c:v>
                </c:pt>
                <c:pt idx="7478">
                  <c:v>73.099999999999994</c:v>
                </c:pt>
                <c:pt idx="7479">
                  <c:v>73.099999999999994</c:v>
                </c:pt>
                <c:pt idx="7480">
                  <c:v>73.099999999999994</c:v>
                </c:pt>
                <c:pt idx="7481">
                  <c:v>73</c:v>
                </c:pt>
                <c:pt idx="7482">
                  <c:v>73</c:v>
                </c:pt>
                <c:pt idx="7483">
                  <c:v>73</c:v>
                </c:pt>
                <c:pt idx="7484">
                  <c:v>73</c:v>
                </c:pt>
                <c:pt idx="7485">
                  <c:v>73</c:v>
                </c:pt>
                <c:pt idx="7486">
                  <c:v>73</c:v>
                </c:pt>
                <c:pt idx="7487">
                  <c:v>73</c:v>
                </c:pt>
                <c:pt idx="7488">
                  <c:v>73</c:v>
                </c:pt>
                <c:pt idx="7489">
                  <c:v>73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F9B6-480F-ADD9-2409D9F2BC1F}"/>
            </c:ext>
          </c:extLst>
        </c:ser>
        <c:ser>
          <c:idx val="5"/>
          <c:order val="5"/>
          <c:tx>
            <c:strRef>
              <c:f>'device 1_2016-05-24_15-33-49'!$G$2</c:f>
              <c:strCache>
                <c:ptCount val="1"/>
                <c:pt idx="0">
                  <c:v>CH6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1_2016-05-24_15-33-49'!$G$3:$G$7492</c:f>
              <c:numCache>
                <c:formatCode>General</c:formatCode>
                <c:ptCount val="7490"/>
                <c:pt idx="0">
                  <c:v>27</c:v>
                </c:pt>
                <c:pt idx="1">
                  <c:v>26.9</c:v>
                </c:pt>
                <c:pt idx="2">
                  <c:v>26.9</c:v>
                </c:pt>
                <c:pt idx="3">
                  <c:v>27.1</c:v>
                </c:pt>
                <c:pt idx="4">
                  <c:v>27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26.9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26.9</c:v>
                </c:pt>
                <c:pt idx="19">
                  <c:v>26.9</c:v>
                </c:pt>
                <c:pt idx="20">
                  <c:v>26.8</c:v>
                </c:pt>
                <c:pt idx="21">
                  <c:v>26.8</c:v>
                </c:pt>
                <c:pt idx="22">
                  <c:v>26.8</c:v>
                </c:pt>
                <c:pt idx="23">
                  <c:v>26.7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26.4</c:v>
                </c:pt>
                <c:pt idx="33">
                  <c:v>26.4</c:v>
                </c:pt>
                <c:pt idx="34">
                  <c:v>26.4</c:v>
                </c:pt>
                <c:pt idx="35">
                  <c:v>26.4</c:v>
                </c:pt>
                <c:pt idx="36">
                  <c:v>26.3</c:v>
                </c:pt>
                <c:pt idx="37">
                  <c:v>26.3</c:v>
                </c:pt>
                <c:pt idx="38">
                  <c:v>26.3</c:v>
                </c:pt>
                <c:pt idx="39">
                  <c:v>26.2</c:v>
                </c:pt>
                <c:pt idx="40">
                  <c:v>26.2</c:v>
                </c:pt>
                <c:pt idx="41">
                  <c:v>26.2</c:v>
                </c:pt>
                <c:pt idx="42">
                  <c:v>26.1</c:v>
                </c:pt>
                <c:pt idx="43">
                  <c:v>26.2</c:v>
                </c:pt>
                <c:pt idx="44">
                  <c:v>26.1</c:v>
                </c:pt>
                <c:pt idx="45">
                  <c:v>26.1</c:v>
                </c:pt>
                <c:pt idx="46">
                  <c:v>26.1</c:v>
                </c:pt>
                <c:pt idx="47">
                  <c:v>26.1</c:v>
                </c:pt>
                <c:pt idx="48">
                  <c:v>26.1</c:v>
                </c:pt>
                <c:pt idx="49">
                  <c:v>26.1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26.1</c:v>
                </c:pt>
                <c:pt idx="58">
                  <c:v>26.2</c:v>
                </c:pt>
                <c:pt idx="59">
                  <c:v>26.2</c:v>
                </c:pt>
                <c:pt idx="60">
                  <c:v>26.2</c:v>
                </c:pt>
                <c:pt idx="61">
                  <c:v>26.2</c:v>
                </c:pt>
                <c:pt idx="62">
                  <c:v>26.3</c:v>
                </c:pt>
                <c:pt idx="63">
                  <c:v>26.2</c:v>
                </c:pt>
                <c:pt idx="64">
                  <c:v>26.2</c:v>
                </c:pt>
                <c:pt idx="65">
                  <c:v>26.2</c:v>
                </c:pt>
                <c:pt idx="66">
                  <c:v>26.2</c:v>
                </c:pt>
                <c:pt idx="67">
                  <c:v>26.3</c:v>
                </c:pt>
                <c:pt idx="68">
                  <c:v>26.3</c:v>
                </c:pt>
                <c:pt idx="69">
                  <c:v>26.3</c:v>
                </c:pt>
                <c:pt idx="70">
                  <c:v>26.3</c:v>
                </c:pt>
                <c:pt idx="71">
                  <c:v>26.3</c:v>
                </c:pt>
                <c:pt idx="72">
                  <c:v>26.3</c:v>
                </c:pt>
                <c:pt idx="73">
                  <c:v>26.4</c:v>
                </c:pt>
                <c:pt idx="74">
                  <c:v>26.4</c:v>
                </c:pt>
                <c:pt idx="75">
                  <c:v>26.3</c:v>
                </c:pt>
                <c:pt idx="76">
                  <c:v>26.4</c:v>
                </c:pt>
                <c:pt idx="77">
                  <c:v>26.4</c:v>
                </c:pt>
                <c:pt idx="78">
                  <c:v>26.4</c:v>
                </c:pt>
                <c:pt idx="79">
                  <c:v>26.4</c:v>
                </c:pt>
                <c:pt idx="80">
                  <c:v>26.4</c:v>
                </c:pt>
                <c:pt idx="81">
                  <c:v>26.4</c:v>
                </c:pt>
                <c:pt idx="82">
                  <c:v>26.4</c:v>
                </c:pt>
                <c:pt idx="83">
                  <c:v>26.5</c:v>
                </c:pt>
                <c:pt idx="84">
                  <c:v>26.5</c:v>
                </c:pt>
                <c:pt idx="85">
                  <c:v>26.5</c:v>
                </c:pt>
                <c:pt idx="86">
                  <c:v>26.5</c:v>
                </c:pt>
                <c:pt idx="87">
                  <c:v>26.5</c:v>
                </c:pt>
                <c:pt idx="88">
                  <c:v>26.5</c:v>
                </c:pt>
                <c:pt idx="89">
                  <c:v>26.5</c:v>
                </c:pt>
                <c:pt idx="90">
                  <c:v>26.5</c:v>
                </c:pt>
                <c:pt idx="91">
                  <c:v>26.5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26.6</c:v>
                </c:pt>
                <c:pt idx="100">
                  <c:v>26.6</c:v>
                </c:pt>
                <c:pt idx="101">
                  <c:v>26.6</c:v>
                </c:pt>
                <c:pt idx="102">
                  <c:v>26.7</c:v>
                </c:pt>
                <c:pt idx="103">
                  <c:v>26.7</c:v>
                </c:pt>
                <c:pt idx="104">
                  <c:v>26.7</c:v>
                </c:pt>
                <c:pt idx="105">
                  <c:v>26.7</c:v>
                </c:pt>
                <c:pt idx="106">
                  <c:v>26.8</c:v>
                </c:pt>
                <c:pt idx="107">
                  <c:v>26.8</c:v>
                </c:pt>
                <c:pt idx="108">
                  <c:v>26.8</c:v>
                </c:pt>
                <c:pt idx="109">
                  <c:v>26.7</c:v>
                </c:pt>
                <c:pt idx="110">
                  <c:v>26.8</c:v>
                </c:pt>
                <c:pt idx="111">
                  <c:v>26.8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26.8</c:v>
                </c:pt>
                <c:pt idx="117">
                  <c:v>26.8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26.9</c:v>
                </c:pt>
                <c:pt idx="128">
                  <c:v>26.8</c:v>
                </c:pt>
                <c:pt idx="129">
                  <c:v>26.9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26.9</c:v>
                </c:pt>
                <c:pt idx="136">
                  <c:v>26.9</c:v>
                </c:pt>
                <c:pt idx="137">
                  <c:v>26.9</c:v>
                </c:pt>
                <c:pt idx="138">
                  <c:v>26.9</c:v>
                </c:pt>
                <c:pt idx="139">
                  <c:v>26.9</c:v>
                </c:pt>
                <c:pt idx="140">
                  <c:v>26.9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26.9</c:v>
                </c:pt>
                <c:pt idx="147">
                  <c:v>26.9</c:v>
                </c:pt>
                <c:pt idx="148">
                  <c:v>26.9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27.1</c:v>
                </c:pt>
                <c:pt idx="156">
                  <c:v>27.1</c:v>
                </c:pt>
                <c:pt idx="157">
                  <c:v>27.1</c:v>
                </c:pt>
                <c:pt idx="158">
                  <c:v>27.1</c:v>
                </c:pt>
                <c:pt idx="159">
                  <c:v>27.1</c:v>
                </c:pt>
                <c:pt idx="160">
                  <c:v>27.1</c:v>
                </c:pt>
                <c:pt idx="161">
                  <c:v>27.1</c:v>
                </c:pt>
                <c:pt idx="162">
                  <c:v>27.1</c:v>
                </c:pt>
                <c:pt idx="163">
                  <c:v>27.1</c:v>
                </c:pt>
                <c:pt idx="164">
                  <c:v>27.1</c:v>
                </c:pt>
                <c:pt idx="165">
                  <c:v>27.1</c:v>
                </c:pt>
                <c:pt idx="166">
                  <c:v>27.2</c:v>
                </c:pt>
                <c:pt idx="167">
                  <c:v>27.3</c:v>
                </c:pt>
                <c:pt idx="168">
                  <c:v>27.1</c:v>
                </c:pt>
                <c:pt idx="169">
                  <c:v>27.2</c:v>
                </c:pt>
                <c:pt idx="170">
                  <c:v>27.1</c:v>
                </c:pt>
                <c:pt idx="171">
                  <c:v>27.2</c:v>
                </c:pt>
                <c:pt idx="172">
                  <c:v>27.3</c:v>
                </c:pt>
                <c:pt idx="173">
                  <c:v>27.3</c:v>
                </c:pt>
                <c:pt idx="174">
                  <c:v>27.2</c:v>
                </c:pt>
                <c:pt idx="175">
                  <c:v>27.2</c:v>
                </c:pt>
                <c:pt idx="176">
                  <c:v>27.3</c:v>
                </c:pt>
                <c:pt idx="177">
                  <c:v>27.3</c:v>
                </c:pt>
                <c:pt idx="178">
                  <c:v>27.3</c:v>
                </c:pt>
                <c:pt idx="179">
                  <c:v>27.3</c:v>
                </c:pt>
                <c:pt idx="180">
                  <c:v>27.3</c:v>
                </c:pt>
                <c:pt idx="181">
                  <c:v>27.3</c:v>
                </c:pt>
                <c:pt idx="182">
                  <c:v>27.3</c:v>
                </c:pt>
                <c:pt idx="183">
                  <c:v>27.3</c:v>
                </c:pt>
                <c:pt idx="184">
                  <c:v>27.3</c:v>
                </c:pt>
                <c:pt idx="185">
                  <c:v>27.3</c:v>
                </c:pt>
                <c:pt idx="186">
                  <c:v>27.3</c:v>
                </c:pt>
                <c:pt idx="187">
                  <c:v>27.3</c:v>
                </c:pt>
                <c:pt idx="188">
                  <c:v>27.3</c:v>
                </c:pt>
                <c:pt idx="189">
                  <c:v>27.3</c:v>
                </c:pt>
                <c:pt idx="190">
                  <c:v>27.3</c:v>
                </c:pt>
                <c:pt idx="191">
                  <c:v>27.3</c:v>
                </c:pt>
                <c:pt idx="192">
                  <c:v>27.3</c:v>
                </c:pt>
                <c:pt idx="193">
                  <c:v>27.3</c:v>
                </c:pt>
                <c:pt idx="194">
                  <c:v>27.3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27.3</c:v>
                </c:pt>
                <c:pt idx="202">
                  <c:v>27.3</c:v>
                </c:pt>
                <c:pt idx="203">
                  <c:v>27.3</c:v>
                </c:pt>
                <c:pt idx="204">
                  <c:v>27.3</c:v>
                </c:pt>
                <c:pt idx="205">
                  <c:v>27.3</c:v>
                </c:pt>
                <c:pt idx="206">
                  <c:v>27.3</c:v>
                </c:pt>
                <c:pt idx="207">
                  <c:v>27.3</c:v>
                </c:pt>
                <c:pt idx="208">
                  <c:v>27.3</c:v>
                </c:pt>
                <c:pt idx="209">
                  <c:v>27.2</c:v>
                </c:pt>
                <c:pt idx="210">
                  <c:v>27.3</c:v>
                </c:pt>
                <c:pt idx="211">
                  <c:v>27.2</c:v>
                </c:pt>
                <c:pt idx="212">
                  <c:v>27.3</c:v>
                </c:pt>
                <c:pt idx="213">
                  <c:v>27.3</c:v>
                </c:pt>
                <c:pt idx="214">
                  <c:v>27.3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27.1</c:v>
                </c:pt>
                <c:pt idx="221">
                  <c:v>27.2</c:v>
                </c:pt>
                <c:pt idx="222">
                  <c:v>27.1</c:v>
                </c:pt>
                <c:pt idx="223">
                  <c:v>27.3</c:v>
                </c:pt>
                <c:pt idx="224">
                  <c:v>27.3</c:v>
                </c:pt>
                <c:pt idx="225">
                  <c:v>27.3</c:v>
                </c:pt>
                <c:pt idx="226">
                  <c:v>27.2</c:v>
                </c:pt>
                <c:pt idx="227">
                  <c:v>27.2</c:v>
                </c:pt>
                <c:pt idx="228">
                  <c:v>27.1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27.3</c:v>
                </c:pt>
                <c:pt idx="235">
                  <c:v>27.3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27.3</c:v>
                </c:pt>
                <c:pt idx="240">
                  <c:v>27.3</c:v>
                </c:pt>
                <c:pt idx="241">
                  <c:v>27.2</c:v>
                </c:pt>
                <c:pt idx="242">
                  <c:v>27.2</c:v>
                </c:pt>
                <c:pt idx="243">
                  <c:v>27.3</c:v>
                </c:pt>
                <c:pt idx="244">
                  <c:v>27.3</c:v>
                </c:pt>
                <c:pt idx="245">
                  <c:v>27.3</c:v>
                </c:pt>
                <c:pt idx="246">
                  <c:v>27.3</c:v>
                </c:pt>
                <c:pt idx="247">
                  <c:v>27.3</c:v>
                </c:pt>
                <c:pt idx="248">
                  <c:v>27.3</c:v>
                </c:pt>
                <c:pt idx="249">
                  <c:v>27.3</c:v>
                </c:pt>
                <c:pt idx="250">
                  <c:v>27.3</c:v>
                </c:pt>
                <c:pt idx="251">
                  <c:v>27.3</c:v>
                </c:pt>
                <c:pt idx="252">
                  <c:v>27.3</c:v>
                </c:pt>
                <c:pt idx="253">
                  <c:v>27.3</c:v>
                </c:pt>
                <c:pt idx="254">
                  <c:v>27.3</c:v>
                </c:pt>
                <c:pt idx="255">
                  <c:v>27.3</c:v>
                </c:pt>
                <c:pt idx="256">
                  <c:v>27.3</c:v>
                </c:pt>
                <c:pt idx="257">
                  <c:v>27.3</c:v>
                </c:pt>
                <c:pt idx="258">
                  <c:v>27.3</c:v>
                </c:pt>
                <c:pt idx="259">
                  <c:v>27.3</c:v>
                </c:pt>
                <c:pt idx="260">
                  <c:v>27.3</c:v>
                </c:pt>
                <c:pt idx="261">
                  <c:v>27.3</c:v>
                </c:pt>
                <c:pt idx="262">
                  <c:v>27.3</c:v>
                </c:pt>
                <c:pt idx="263">
                  <c:v>27.3</c:v>
                </c:pt>
                <c:pt idx="264">
                  <c:v>27.3</c:v>
                </c:pt>
                <c:pt idx="265">
                  <c:v>27.3</c:v>
                </c:pt>
                <c:pt idx="266">
                  <c:v>27.3</c:v>
                </c:pt>
                <c:pt idx="267">
                  <c:v>27.3</c:v>
                </c:pt>
                <c:pt idx="268">
                  <c:v>27.3</c:v>
                </c:pt>
                <c:pt idx="269">
                  <c:v>27.3</c:v>
                </c:pt>
                <c:pt idx="270">
                  <c:v>27.4</c:v>
                </c:pt>
                <c:pt idx="271">
                  <c:v>27.3</c:v>
                </c:pt>
                <c:pt idx="272">
                  <c:v>27.3</c:v>
                </c:pt>
                <c:pt idx="273">
                  <c:v>27.4</c:v>
                </c:pt>
                <c:pt idx="274">
                  <c:v>27.4</c:v>
                </c:pt>
                <c:pt idx="275">
                  <c:v>27.3</c:v>
                </c:pt>
                <c:pt idx="276">
                  <c:v>27.4</c:v>
                </c:pt>
                <c:pt idx="277">
                  <c:v>27.4</c:v>
                </c:pt>
                <c:pt idx="278">
                  <c:v>27.4</c:v>
                </c:pt>
                <c:pt idx="279">
                  <c:v>27.4</c:v>
                </c:pt>
                <c:pt idx="280">
                  <c:v>27.5</c:v>
                </c:pt>
                <c:pt idx="281">
                  <c:v>27.4</c:v>
                </c:pt>
                <c:pt idx="282">
                  <c:v>27.6</c:v>
                </c:pt>
                <c:pt idx="283">
                  <c:v>27.4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27.6</c:v>
                </c:pt>
                <c:pt idx="288">
                  <c:v>27.6</c:v>
                </c:pt>
                <c:pt idx="289">
                  <c:v>27.6</c:v>
                </c:pt>
                <c:pt idx="290">
                  <c:v>27.6</c:v>
                </c:pt>
                <c:pt idx="291">
                  <c:v>27.6</c:v>
                </c:pt>
                <c:pt idx="292">
                  <c:v>27.7</c:v>
                </c:pt>
                <c:pt idx="293">
                  <c:v>27.7</c:v>
                </c:pt>
                <c:pt idx="294">
                  <c:v>27.7</c:v>
                </c:pt>
                <c:pt idx="295">
                  <c:v>27.6</c:v>
                </c:pt>
                <c:pt idx="296">
                  <c:v>27.7</c:v>
                </c:pt>
                <c:pt idx="297">
                  <c:v>27.7</c:v>
                </c:pt>
                <c:pt idx="298">
                  <c:v>27.7</c:v>
                </c:pt>
                <c:pt idx="299">
                  <c:v>27.7</c:v>
                </c:pt>
                <c:pt idx="300">
                  <c:v>27.7</c:v>
                </c:pt>
                <c:pt idx="301">
                  <c:v>27.7</c:v>
                </c:pt>
                <c:pt idx="302">
                  <c:v>27.7</c:v>
                </c:pt>
                <c:pt idx="303">
                  <c:v>27.7</c:v>
                </c:pt>
                <c:pt idx="304">
                  <c:v>27.7</c:v>
                </c:pt>
                <c:pt idx="305">
                  <c:v>27.7</c:v>
                </c:pt>
                <c:pt idx="306">
                  <c:v>27.7</c:v>
                </c:pt>
                <c:pt idx="307">
                  <c:v>27.8</c:v>
                </c:pt>
                <c:pt idx="308">
                  <c:v>27.8</c:v>
                </c:pt>
                <c:pt idx="309">
                  <c:v>27.8</c:v>
                </c:pt>
                <c:pt idx="310">
                  <c:v>27.9</c:v>
                </c:pt>
                <c:pt idx="311">
                  <c:v>27.9</c:v>
                </c:pt>
                <c:pt idx="312">
                  <c:v>27.9</c:v>
                </c:pt>
                <c:pt idx="313">
                  <c:v>27.9</c:v>
                </c:pt>
                <c:pt idx="314">
                  <c:v>27.9</c:v>
                </c:pt>
                <c:pt idx="315">
                  <c:v>27.9</c:v>
                </c:pt>
                <c:pt idx="316">
                  <c:v>27.9</c:v>
                </c:pt>
                <c:pt idx="317">
                  <c:v>27.8</c:v>
                </c:pt>
                <c:pt idx="318">
                  <c:v>27.9</c:v>
                </c:pt>
                <c:pt idx="319">
                  <c:v>27.9</c:v>
                </c:pt>
                <c:pt idx="320">
                  <c:v>27.8</c:v>
                </c:pt>
                <c:pt idx="321">
                  <c:v>27.9</c:v>
                </c:pt>
                <c:pt idx="322">
                  <c:v>27.8</c:v>
                </c:pt>
                <c:pt idx="323">
                  <c:v>27.9</c:v>
                </c:pt>
                <c:pt idx="324">
                  <c:v>27.9</c:v>
                </c:pt>
                <c:pt idx="325">
                  <c:v>27.9</c:v>
                </c:pt>
                <c:pt idx="326">
                  <c:v>27.9</c:v>
                </c:pt>
                <c:pt idx="327">
                  <c:v>27.9</c:v>
                </c:pt>
                <c:pt idx="328">
                  <c:v>27.9</c:v>
                </c:pt>
                <c:pt idx="329">
                  <c:v>27.9</c:v>
                </c:pt>
                <c:pt idx="330">
                  <c:v>27.8</c:v>
                </c:pt>
                <c:pt idx="331">
                  <c:v>27.9</c:v>
                </c:pt>
                <c:pt idx="332">
                  <c:v>27.9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28</c:v>
                </c:pt>
                <c:pt idx="343">
                  <c:v>28</c:v>
                </c:pt>
                <c:pt idx="344">
                  <c:v>28</c:v>
                </c:pt>
                <c:pt idx="345">
                  <c:v>28</c:v>
                </c:pt>
                <c:pt idx="346">
                  <c:v>28</c:v>
                </c:pt>
                <c:pt idx="347">
                  <c:v>27.9</c:v>
                </c:pt>
                <c:pt idx="348">
                  <c:v>28</c:v>
                </c:pt>
                <c:pt idx="349">
                  <c:v>28</c:v>
                </c:pt>
                <c:pt idx="350">
                  <c:v>28</c:v>
                </c:pt>
                <c:pt idx="351">
                  <c:v>27.9</c:v>
                </c:pt>
                <c:pt idx="352">
                  <c:v>28</c:v>
                </c:pt>
                <c:pt idx="353">
                  <c:v>27.9</c:v>
                </c:pt>
                <c:pt idx="354">
                  <c:v>28</c:v>
                </c:pt>
                <c:pt idx="355">
                  <c:v>28</c:v>
                </c:pt>
                <c:pt idx="356">
                  <c:v>28</c:v>
                </c:pt>
                <c:pt idx="357">
                  <c:v>28</c:v>
                </c:pt>
                <c:pt idx="358">
                  <c:v>27.9</c:v>
                </c:pt>
                <c:pt idx="359">
                  <c:v>28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27.8</c:v>
                </c:pt>
                <c:pt idx="366">
                  <c:v>27.8</c:v>
                </c:pt>
                <c:pt idx="367">
                  <c:v>27.8</c:v>
                </c:pt>
                <c:pt idx="368">
                  <c:v>27.9</c:v>
                </c:pt>
                <c:pt idx="369">
                  <c:v>27.9</c:v>
                </c:pt>
                <c:pt idx="370">
                  <c:v>27.8</c:v>
                </c:pt>
                <c:pt idx="371">
                  <c:v>27.8</c:v>
                </c:pt>
                <c:pt idx="372">
                  <c:v>27.8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27.7</c:v>
                </c:pt>
                <c:pt idx="378">
                  <c:v>27.7</c:v>
                </c:pt>
                <c:pt idx="379">
                  <c:v>27.8</c:v>
                </c:pt>
                <c:pt idx="380">
                  <c:v>27.8</c:v>
                </c:pt>
                <c:pt idx="381">
                  <c:v>27.8</c:v>
                </c:pt>
                <c:pt idx="382">
                  <c:v>27.8</c:v>
                </c:pt>
                <c:pt idx="383">
                  <c:v>27.8</c:v>
                </c:pt>
                <c:pt idx="384">
                  <c:v>27.7</c:v>
                </c:pt>
                <c:pt idx="385">
                  <c:v>27.9</c:v>
                </c:pt>
                <c:pt idx="386">
                  <c:v>27.9</c:v>
                </c:pt>
                <c:pt idx="387">
                  <c:v>27.8</c:v>
                </c:pt>
                <c:pt idx="388">
                  <c:v>27.9</c:v>
                </c:pt>
                <c:pt idx="389">
                  <c:v>27.8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27.7</c:v>
                </c:pt>
                <c:pt idx="394">
                  <c:v>27.8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27.7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27.5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27.6</c:v>
                </c:pt>
                <c:pt idx="426">
                  <c:v>27.6</c:v>
                </c:pt>
                <c:pt idx="427">
                  <c:v>27.6</c:v>
                </c:pt>
                <c:pt idx="428">
                  <c:v>27.5</c:v>
                </c:pt>
                <c:pt idx="429">
                  <c:v>27.5</c:v>
                </c:pt>
                <c:pt idx="430">
                  <c:v>27.5</c:v>
                </c:pt>
                <c:pt idx="431">
                  <c:v>27.5</c:v>
                </c:pt>
                <c:pt idx="432">
                  <c:v>27.4</c:v>
                </c:pt>
                <c:pt idx="433">
                  <c:v>27.5</c:v>
                </c:pt>
                <c:pt idx="434">
                  <c:v>27.5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27.5</c:v>
                </c:pt>
                <c:pt idx="439">
                  <c:v>27.5</c:v>
                </c:pt>
                <c:pt idx="440">
                  <c:v>27.5</c:v>
                </c:pt>
                <c:pt idx="441">
                  <c:v>27.4</c:v>
                </c:pt>
                <c:pt idx="442">
                  <c:v>27.4</c:v>
                </c:pt>
                <c:pt idx="443">
                  <c:v>27.4</c:v>
                </c:pt>
                <c:pt idx="444">
                  <c:v>27.4</c:v>
                </c:pt>
                <c:pt idx="445">
                  <c:v>27.4</c:v>
                </c:pt>
                <c:pt idx="446">
                  <c:v>27.4</c:v>
                </c:pt>
                <c:pt idx="447">
                  <c:v>27.5</c:v>
                </c:pt>
                <c:pt idx="448">
                  <c:v>27.4</c:v>
                </c:pt>
                <c:pt idx="449">
                  <c:v>27.4</c:v>
                </c:pt>
                <c:pt idx="450">
                  <c:v>27.4</c:v>
                </c:pt>
                <c:pt idx="451">
                  <c:v>27.4</c:v>
                </c:pt>
                <c:pt idx="452">
                  <c:v>27.4</c:v>
                </c:pt>
                <c:pt idx="453">
                  <c:v>27.4</c:v>
                </c:pt>
                <c:pt idx="454">
                  <c:v>27.4</c:v>
                </c:pt>
                <c:pt idx="455">
                  <c:v>27.4</c:v>
                </c:pt>
                <c:pt idx="456">
                  <c:v>27.4</c:v>
                </c:pt>
                <c:pt idx="457">
                  <c:v>27.4</c:v>
                </c:pt>
                <c:pt idx="458">
                  <c:v>27.4</c:v>
                </c:pt>
                <c:pt idx="459">
                  <c:v>27.4</c:v>
                </c:pt>
                <c:pt idx="460">
                  <c:v>27.4</c:v>
                </c:pt>
                <c:pt idx="461">
                  <c:v>27.4</c:v>
                </c:pt>
                <c:pt idx="462">
                  <c:v>27.4</c:v>
                </c:pt>
                <c:pt idx="463">
                  <c:v>27.5</c:v>
                </c:pt>
                <c:pt idx="464">
                  <c:v>27.5</c:v>
                </c:pt>
                <c:pt idx="465">
                  <c:v>27.4</c:v>
                </c:pt>
                <c:pt idx="466">
                  <c:v>27.5</c:v>
                </c:pt>
                <c:pt idx="467">
                  <c:v>27.4</c:v>
                </c:pt>
                <c:pt idx="468">
                  <c:v>27.4</c:v>
                </c:pt>
                <c:pt idx="469">
                  <c:v>27.4</c:v>
                </c:pt>
                <c:pt idx="470">
                  <c:v>27.4</c:v>
                </c:pt>
                <c:pt idx="471">
                  <c:v>27.4</c:v>
                </c:pt>
                <c:pt idx="472">
                  <c:v>27.4</c:v>
                </c:pt>
                <c:pt idx="473">
                  <c:v>27.4</c:v>
                </c:pt>
                <c:pt idx="474">
                  <c:v>27.4</c:v>
                </c:pt>
                <c:pt idx="475">
                  <c:v>27.4</c:v>
                </c:pt>
                <c:pt idx="476">
                  <c:v>27.4</c:v>
                </c:pt>
                <c:pt idx="477">
                  <c:v>27.4</c:v>
                </c:pt>
                <c:pt idx="478">
                  <c:v>27.5</c:v>
                </c:pt>
                <c:pt idx="479">
                  <c:v>27.5</c:v>
                </c:pt>
                <c:pt idx="480">
                  <c:v>27.5</c:v>
                </c:pt>
                <c:pt idx="481">
                  <c:v>27.6</c:v>
                </c:pt>
                <c:pt idx="482">
                  <c:v>27.4</c:v>
                </c:pt>
                <c:pt idx="483">
                  <c:v>27.4</c:v>
                </c:pt>
                <c:pt idx="484">
                  <c:v>27.4</c:v>
                </c:pt>
                <c:pt idx="485">
                  <c:v>27.5</c:v>
                </c:pt>
                <c:pt idx="486">
                  <c:v>27.6</c:v>
                </c:pt>
                <c:pt idx="487">
                  <c:v>27.5</c:v>
                </c:pt>
                <c:pt idx="488">
                  <c:v>27.5</c:v>
                </c:pt>
                <c:pt idx="489">
                  <c:v>27.5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27.5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27.4</c:v>
                </c:pt>
                <c:pt idx="504">
                  <c:v>27.4</c:v>
                </c:pt>
                <c:pt idx="505">
                  <c:v>27.4</c:v>
                </c:pt>
                <c:pt idx="506">
                  <c:v>27.5</c:v>
                </c:pt>
                <c:pt idx="507">
                  <c:v>27.5</c:v>
                </c:pt>
                <c:pt idx="508">
                  <c:v>27.5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27.4</c:v>
                </c:pt>
                <c:pt idx="513">
                  <c:v>27.4</c:v>
                </c:pt>
                <c:pt idx="514">
                  <c:v>27.5</c:v>
                </c:pt>
                <c:pt idx="515">
                  <c:v>27.5</c:v>
                </c:pt>
                <c:pt idx="516">
                  <c:v>27.4</c:v>
                </c:pt>
                <c:pt idx="517">
                  <c:v>27.5</c:v>
                </c:pt>
                <c:pt idx="518">
                  <c:v>27.5</c:v>
                </c:pt>
                <c:pt idx="519">
                  <c:v>27.4</c:v>
                </c:pt>
                <c:pt idx="520">
                  <c:v>27.4</c:v>
                </c:pt>
                <c:pt idx="521">
                  <c:v>27.4</c:v>
                </c:pt>
                <c:pt idx="522">
                  <c:v>27.4</c:v>
                </c:pt>
                <c:pt idx="523">
                  <c:v>27.4</c:v>
                </c:pt>
                <c:pt idx="524">
                  <c:v>27.4</c:v>
                </c:pt>
                <c:pt idx="525">
                  <c:v>27.4</c:v>
                </c:pt>
                <c:pt idx="526">
                  <c:v>27.4</c:v>
                </c:pt>
                <c:pt idx="527">
                  <c:v>27.4</c:v>
                </c:pt>
                <c:pt idx="528">
                  <c:v>27.5</c:v>
                </c:pt>
                <c:pt idx="529">
                  <c:v>27.5</c:v>
                </c:pt>
                <c:pt idx="530">
                  <c:v>27.4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27.4</c:v>
                </c:pt>
                <c:pt idx="540">
                  <c:v>27.4</c:v>
                </c:pt>
                <c:pt idx="541">
                  <c:v>27.4</c:v>
                </c:pt>
                <c:pt idx="542">
                  <c:v>27.4</c:v>
                </c:pt>
                <c:pt idx="543">
                  <c:v>27.4</c:v>
                </c:pt>
                <c:pt idx="544">
                  <c:v>27.4</c:v>
                </c:pt>
                <c:pt idx="545">
                  <c:v>27.4</c:v>
                </c:pt>
                <c:pt idx="546">
                  <c:v>27.4</c:v>
                </c:pt>
                <c:pt idx="547">
                  <c:v>27.4</c:v>
                </c:pt>
                <c:pt idx="548">
                  <c:v>27.4</c:v>
                </c:pt>
                <c:pt idx="549">
                  <c:v>27.4</c:v>
                </c:pt>
                <c:pt idx="550">
                  <c:v>27.4</c:v>
                </c:pt>
                <c:pt idx="551">
                  <c:v>27.4</c:v>
                </c:pt>
                <c:pt idx="552">
                  <c:v>27.4</c:v>
                </c:pt>
                <c:pt idx="553">
                  <c:v>27.4</c:v>
                </c:pt>
                <c:pt idx="554">
                  <c:v>27.4</c:v>
                </c:pt>
                <c:pt idx="555">
                  <c:v>27.4</c:v>
                </c:pt>
                <c:pt idx="556">
                  <c:v>27.4</c:v>
                </c:pt>
                <c:pt idx="557">
                  <c:v>27.4</c:v>
                </c:pt>
                <c:pt idx="558">
                  <c:v>27.4</c:v>
                </c:pt>
                <c:pt idx="559">
                  <c:v>27.4</c:v>
                </c:pt>
                <c:pt idx="560">
                  <c:v>27.4</c:v>
                </c:pt>
                <c:pt idx="561">
                  <c:v>27.4</c:v>
                </c:pt>
                <c:pt idx="562">
                  <c:v>27.5</c:v>
                </c:pt>
                <c:pt idx="563">
                  <c:v>27.5</c:v>
                </c:pt>
                <c:pt idx="564">
                  <c:v>27.4</c:v>
                </c:pt>
                <c:pt idx="565">
                  <c:v>27.4</c:v>
                </c:pt>
                <c:pt idx="566">
                  <c:v>27.4</c:v>
                </c:pt>
                <c:pt idx="567">
                  <c:v>27.4</c:v>
                </c:pt>
                <c:pt idx="568">
                  <c:v>27.4</c:v>
                </c:pt>
                <c:pt idx="569">
                  <c:v>27.4</c:v>
                </c:pt>
                <c:pt idx="570">
                  <c:v>27.4</c:v>
                </c:pt>
                <c:pt idx="571">
                  <c:v>27.4</c:v>
                </c:pt>
                <c:pt idx="572">
                  <c:v>27.4</c:v>
                </c:pt>
                <c:pt idx="573">
                  <c:v>27.4</c:v>
                </c:pt>
                <c:pt idx="574">
                  <c:v>27.4</c:v>
                </c:pt>
                <c:pt idx="575">
                  <c:v>27.5</c:v>
                </c:pt>
                <c:pt idx="576">
                  <c:v>27.5</c:v>
                </c:pt>
                <c:pt idx="577">
                  <c:v>27.5</c:v>
                </c:pt>
                <c:pt idx="578">
                  <c:v>27.5</c:v>
                </c:pt>
                <c:pt idx="579">
                  <c:v>27.5</c:v>
                </c:pt>
                <c:pt idx="580">
                  <c:v>27.5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27.7</c:v>
                </c:pt>
                <c:pt idx="598">
                  <c:v>27.7</c:v>
                </c:pt>
                <c:pt idx="599">
                  <c:v>27.7</c:v>
                </c:pt>
                <c:pt idx="600">
                  <c:v>27.7</c:v>
                </c:pt>
                <c:pt idx="601">
                  <c:v>27.7</c:v>
                </c:pt>
                <c:pt idx="602">
                  <c:v>27.7</c:v>
                </c:pt>
                <c:pt idx="603">
                  <c:v>27.6</c:v>
                </c:pt>
                <c:pt idx="604">
                  <c:v>27.7</c:v>
                </c:pt>
                <c:pt idx="605">
                  <c:v>27.7</c:v>
                </c:pt>
                <c:pt idx="606">
                  <c:v>27.7</c:v>
                </c:pt>
                <c:pt idx="607">
                  <c:v>27.7</c:v>
                </c:pt>
                <c:pt idx="608">
                  <c:v>27.7</c:v>
                </c:pt>
                <c:pt idx="609">
                  <c:v>27.7</c:v>
                </c:pt>
                <c:pt idx="610">
                  <c:v>27.7</c:v>
                </c:pt>
                <c:pt idx="611">
                  <c:v>27.7</c:v>
                </c:pt>
                <c:pt idx="612">
                  <c:v>27.7</c:v>
                </c:pt>
                <c:pt idx="613">
                  <c:v>27.7</c:v>
                </c:pt>
                <c:pt idx="614">
                  <c:v>27.7</c:v>
                </c:pt>
                <c:pt idx="615">
                  <c:v>27.7</c:v>
                </c:pt>
                <c:pt idx="616">
                  <c:v>27.7</c:v>
                </c:pt>
                <c:pt idx="617">
                  <c:v>27.8</c:v>
                </c:pt>
                <c:pt idx="618">
                  <c:v>27.8</c:v>
                </c:pt>
                <c:pt idx="619">
                  <c:v>27.9</c:v>
                </c:pt>
                <c:pt idx="620">
                  <c:v>27.8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27.9</c:v>
                </c:pt>
                <c:pt idx="625">
                  <c:v>27.9</c:v>
                </c:pt>
                <c:pt idx="626">
                  <c:v>28</c:v>
                </c:pt>
                <c:pt idx="627">
                  <c:v>27.9</c:v>
                </c:pt>
                <c:pt idx="628">
                  <c:v>28.1</c:v>
                </c:pt>
                <c:pt idx="629">
                  <c:v>28.1</c:v>
                </c:pt>
                <c:pt idx="630">
                  <c:v>28</c:v>
                </c:pt>
                <c:pt idx="631">
                  <c:v>28.1</c:v>
                </c:pt>
                <c:pt idx="632">
                  <c:v>28.1</c:v>
                </c:pt>
                <c:pt idx="633">
                  <c:v>28.1</c:v>
                </c:pt>
                <c:pt idx="634">
                  <c:v>28.1</c:v>
                </c:pt>
                <c:pt idx="635">
                  <c:v>28.1</c:v>
                </c:pt>
                <c:pt idx="636">
                  <c:v>28.1</c:v>
                </c:pt>
                <c:pt idx="637">
                  <c:v>28.1</c:v>
                </c:pt>
                <c:pt idx="638">
                  <c:v>28.1</c:v>
                </c:pt>
                <c:pt idx="639">
                  <c:v>28.1</c:v>
                </c:pt>
                <c:pt idx="640">
                  <c:v>28.1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28.2</c:v>
                </c:pt>
                <c:pt idx="647">
                  <c:v>28.2</c:v>
                </c:pt>
                <c:pt idx="648">
                  <c:v>28.4</c:v>
                </c:pt>
                <c:pt idx="649">
                  <c:v>28.4</c:v>
                </c:pt>
                <c:pt idx="650">
                  <c:v>28.4</c:v>
                </c:pt>
                <c:pt idx="651">
                  <c:v>28.4</c:v>
                </c:pt>
                <c:pt idx="652">
                  <c:v>28.4</c:v>
                </c:pt>
                <c:pt idx="653">
                  <c:v>28.4</c:v>
                </c:pt>
                <c:pt idx="654">
                  <c:v>28.4</c:v>
                </c:pt>
                <c:pt idx="655">
                  <c:v>28.4</c:v>
                </c:pt>
                <c:pt idx="656">
                  <c:v>28.4</c:v>
                </c:pt>
                <c:pt idx="657">
                  <c:v>28.5</c:v>
                </c:pt>
                <c:pt idx="658">
                  <c:v>28.5</c:v>
                </c:pt>
                <c:pt idx="659">
                  <c:v>28.5</c:v>
                </c:pt>
                <c:pt idx="660">
                  <c:v>28.5</c:v>
                </c:pt>
                <c:pt idx="661">
                  <c:v>28.5</c:v>
                </c:pt>
                <c:pt idx="662">
                  <c:v>28.4</c:v>
                </c:pt>
                <c:pt idx="663">
                  <c:v>28.5</c:v>
                </c:pt>
                <c:pt idx="664">
                  <c:v>28.5</c:v>
                </c:pt>
                <c:pt idx="665">
                  <c:v>28.6</c:v>
                </c:pt>
                <c:pt idx="666">
                  <c:v>28.6</c:v>
                </c:pt>
                <c:pt idx="667">
                  <c:v>28.7</c:v>
                </c:pt>
                <c:pt idx="668">
                  <c:v>28.7</c:v>
                </c:pt>
                <c:pt idx="669">
                  <c:v>28.6</c:v>
                </c:pt>
                <c:pt idx="670">
                  <c:v>28.7</c:v>
                </c:pt>
                <c:pt idx="671">
                  <c:v>28.6</c:v>
                </c:pt>
                <c:pt idx="672">
                  <c:v>28.7</c:v>
                </c:pt>
                <c:pt idx="673">
                  <c:v>28.7</c:v>
                </c:pt>
                <c:pt idx="674">
                  <c:v>28.7</c:v>
                </c:pt>
                <c:pt idx="675">
                  <c:v>28.7</c:v>
                </c:pt>
                <c:pt idx="676">
                  <c:v>28.8</c:v>
                </c:pt>
                <c:pt idx="677">
                  <c:v>28.8</c:v>
                </c:pt>
                <c:pt idx="678">
                  <c:v>28.8</c:v>
                </c:pt>
                <c:pt idx="679">
                  <c:v>28.8</c:v>
                </c:pt>
                <c:pt idx="680">
                  <c:v>28.9</c:v>
                </c:pt>
                <c:pt idx="681">
                  <c:v>28.9</c:v>
                </c:pt>
                <c:pt idx="682">
                  <c:v>28.9</c:v>
                </c:pt>
                <c:pt idx="683">
                  <c:v>28.9</c:v>
                </c:pt>
                <c:pt idx="684">
                  <c:v>28.9</c:v>
                </c:pt>
                <c:pt idx="685">
                  <c:v>29.1</c:v>
                </c:pt>
                <c:pt idx="686">
                  <c:v>29.1</c:v>
                </c:pt>
                <c:pt idx="687">
                  <c:v>29.1</c:v>
                </c:pt>
                <c:pt idx="688">
                  <c:v>29.1</c:v>
                </c:pt>
                <c:pt idx="689">
                  <c:v>29.2</c:v>
                </c:pt>
                <c:pt idx="690">
                  <c:v>29.2</c:v>
                </c:pt>
                <c:pt idx="691">
                  <c:v>29.1</c:v>
                </c:pt>
                <c:pt idx="692">
                  <c:v>29.1</c:v>
                </c:pt>
                <c:pt idx="693">
                  <c:v>29.2</c:v>
                </c:pt>
                <c:pt idx="694">
                  <c:v>29.2</c:v>
                </c:pt>
                <c:pt idx="695">
                  <c:v>29.2</c:v>
                </c:pt>
                <c:pt idx="696">
                  <c:v>29.2</c:v>
                </c:pt>
                <c:pt idx="697">
                  <c:v>29.2</c:v>
                </c:pt>
                <c:pt idx="698">
                  <c:v>29.2</c:v>
                </c:pt>
                <c:pt idx="699">
                  <c:v>29.2</c:v>
                </c:pt>
                <c:pt idx="700">
                  <c:v>29.2</c:v>
                </c:pt>
                <c:pt idx="701">
                  <c:v>29.2</c:v>
                </c:pt>
                <c:pt idx="702">
                  <c:v>29.2</c:v>
                </c:pt>
                <c:pt idx="703">
                  <c:v>29.3</c:v>
                </c:pt>
                <c:pt idx="704">
                  <c:v>29.3</c:v>
                </c:pt>
                <c:pt idx="705">
                  <c:v>29.3</c:v>
                </c:pt>
                <c:pt idx="706">
                  <c:v>29.4</c:v>
                </c:pt>
                <c:pt idx="707">
                  <c:v>29.4</c:v>
                </c:pt>
                <c:pt idx="708">
                  <c:v>29.4</c:v>
                </c:pt>
                <c:pt idx="709">
                  <c:v>29.4</c:v>
                </c:pt>
                <c:pt idx="710">
                  <c:v>29.4</c:v>
                </c:pt>
                <c:pt idx="711">
                  <c:v>29.5</c:v>
                </c:pt>
                <c:pt idx="712">
                  <c:v>29.5</c:v>
                </c:pt>
                <c:pt idx="713">
                  <c:v>29.4</c:v>
                </c:pt>
                <c:pt idx="714">
                  <c:v>29.4</c:v>
                </c:pt>
                <c:pt idx="715">
                  <c:v>29.4</c:v>
                </c:pt>
                <c:pt idx="716">
                  <c:v>29.5</c:v>
                </c:pt>
                <c:pt idx="717">
                  <c:v>29.5</c:v>
                </c:pt>
                <c:pt idx="718">
                  <c:v>29.5</c:v>
                </c:pt>
                <c:pt idx="719">
                  <c:v>29.5</c:v>
                </c:pt>
                <c:pt idx="720">
                  <c:v>29.5</c:v>
                </c:pt>
                <c:pt idx="721">
                  <c:v>29.5</c:v>
                </c:pt>
                <c:pt idx="722">
                  <c:v>29.5</c:v>
                </c:pt>
                <c:pt idx="723">
                  <c:v>29.5</c:v>
                </c:pt>
                <c:pt idx="724">
                  <c:v>29.5</c:v>
                </c:pt>
                <c:pt idx="725">
                  <c:v>29.5</c:v>
                </c:pt>
                <c:pt idx="726">
                  <c:v>29.5</c:v>
                </c:pt>
                <c:pt idx="727">
                  <c:v>29.6</c:v>
                </c:pt>
                <c:pt idx="728">
                  <c:v>29.6</c:v>
                </c:pt>
                <c:pt idx="729">
                  <c:v>29.6</c:v>
                </c:pt>
                <c:pt idx="730">
                  <c:v>29.6</c:v>
                </c:pt>
                <c:pt idx="731">
                  <c:v>29.6</c:v>
                </c:pt>
                <c:pt idx="732">
                  <c:v>29.6</c:v>
                </c:pt>
                <c:pt idx="733">
                  <c:v>29.6</c:v>
                </c:pt>
                <c:pt idx="734">
                  <c:v>29.6</c:v>
                </c:pt>
                <c:pt idx="735">
                  <c:v>29.6</c:v>
                </c:pt>
                <c:pt idx="736">
                  <c:v>29.6</c:v>
                </c:pt>
                <c:pt idx="737">
                  <c:v>29.6</c:v>
                </c:pt>
                <c:pt idx="738">
                  <c:v>29.7</c:v>
                </c:pt>
                <c:pt idx="739">
                  <c:v>29.7</c:v>
                </c:pt>
                <c:pt idx="740">
                  <c:v>29.7</c:v>
                </c:pt>
                <c:pt idx="741">
                  <c:v>29.7</c:v>
                </c:pt>
                <c:pt idx="742">
                  <c:v>29.7</c:v>
                </c:pt>
                <c:pt idx="743">
                  <c:v>29.7</c:v>
                </c:pt>
                <c:pt idx="744">
                  <c:v>29.8</c:v>
                </c:pt>
                <c:pt idx="745">
                  <c:v>29.8</c:v>
                </c:pt>
                <c:pt idx="746">
                  <c:v>29.9</c:v>
                </c:pt>
                <c:pt idx="747">
                  <c:v>29.9</c:v>
                </c:pt>
                <c:pt idx="748">
                  <c:v>29.9</c:v>
                </c:pt>
                <c:pt idx="749">
                  <c:v>29.9</c:v>
                </c:pt>
                <c:pt idx="750">
                  <c:v>29.9</c:v>
                </c:pt>
                <c:pt idx="751">
                  <c:v>29.9</c:v>
                </c:pt>
                <c:pt idx="752">
                  <c:v>29.9</c:v>
                </c:pt>
                <c:pt idx="753">
                  <c:v>30</c:v>
                </c:pt>
                <c:pt idx="754">
                  <c:v>29.9</c:v>
                </c:pt>
                <c:pt idx="755">
                  <c:v>30</c:v>
                </c:pt>
                <c:pt idx="756">
                  <c:v>30</c:v>
                </c:pt>
                <c:pt idx="757">
                  <c:v>30</c:v>
                </c:pt>
                <c:pt idx="758">
                  <c:v>30</c:v>
                </c:pt>
                <c:pt idx="759">
                  <c:v>30</c:v>
                </c:pt>
                <c:pt idx="760">
                  <c:v>30</c:v>
                </c:pt>
                <c:pt idx="761">
                  <c:v>30</c:v>
                </c:pt>
                <c:pt idx="762">
                  <c:v>30</c:v>
                </c:pt>
                <c:pt idx="763">
                  <c:v>30</c:v>
                </c:pt>
                <c:pt idx="764">
                  <c:v>30</c:v>
                </c:pt>
                <c:pt idx="765">
                  <c:v>30.1</c:v>
                </c:pt>
                <c:pt idx="766">
                  <c:v>30.2</c:v>
                </c:pt>
                <c:pt idx="767">
                  <c:v>30.2</c:v>
                </c:pt>
                <c:pt idx="768">
                  <c:v>30.2</c:v>
                </c:pt>
                <c:pt idx="769">
                  <c:v>30.2</c:v>
                </c:pt>
                <c:pt idx="770">
                  <c:v>30.2</c:v>
                </c:pt>
                <c:pt idx="771">
                  <c:v>30.2</c:v>
                </c:pt>
                <c:pt idx="772">
                  <c:v>30.3</c:v>
                </c:pt>
                <c:pt idx="773">
                  <c:v>30.3</c:v>
                </c:pt>
                <c:pt idx="774">
                  <c:v>30.4</c:v>
                </c:pt>
                <c:pt idx="775">
                  <c:v>30.4</c:v>
                </c:pt>
                <c:pt idx="776">
                  <c:v>30.4</c:v>
                </c:pt>
                <c:pt idx="777">
                  <c:v>30.4</c:v>
                </c:pt>
                <c:pt idx="778">
                  <c:v>30.5</c:v>
                </c:pt>
                <c:pt idx="779">
                  <c:v>30.4</c:v>
                </c:pt>
                <c:pt idx="780">
                  <c:v>30.4</c:v>
                </c:pt>
                <c:pt idx="781">
                  <c:v>30.5</c:v>
                </c:pt>
                <c:pt idx="782">
                  <c:v>30.4</c:v>
                </c:pt>
                <c:pt idx="783">
                  <c:v>30.5</c:v>
                </c:pt>
                <c:pt idx="784">
                  <c:v>30.5</c:v>
                </c:pt>
                <c:pt idx="785">
                  <c:v>30.5</c:v>
                </c:pt>
                <c:pt idx="786">
                  <c:v>30.5</c:v>
                </c:pt>
                <c:pt idx="787">
                  <c:v>30.7</c:v>
                </c:pt>
                <c:pt idx="788">
                  <c:v>30.7</c:v>
                </c:pt>
                <c:pt idx="789">
                  <c:v>30.7</c:v>
                </c:pt>
                <c:pt idx="790">
                  <c:v>30.7</c:v>
                </c:pt>
                <c:pt idx="791">
                  <c:v>30.7</c:v>
                </c:pt>
                <c:pt idx="792">
                  <c:v>30.7</c:v>
                </c:pt>
                <c:pt idx="793">
                  <c:v>30.7</c:v>
                </c:pt>
                <c:pt idx="794">
                  <c:v>30.7</c:v>
                </c:pt>
                <c:pt idx="795">
                  <c:v>30.7</c:v>
                </c:pt>
                <c:pt idx="796">
                  <c:v>30.7</c:v>
                </c:pt>
                <c:pt idx="797">
                  <c:v>30.8</c:v>
                </c:pt>
                <c:pt idx="798">
                  <c:v>30.8</c:v>
                </c:pt>
                <c:pt idx="799">
                  <c:v>30.8</c:v>
                </c:pt>
                <c:pt idx="800">
                  <c:v>30.9</c:v>
                </c:pt>
                <c:pt idx="801">
                  <c:v>30.9</c:v>
                </c:pt>
                <c:pt idx="802">
                  <c:v>30.9</c:v>
                </c:pt>
                <c:pt idx="803">
                  <c:v>31</c:v>
                </c:pt>
                <c:pt idx="804">
                  <c:v>31</c:v>
                </c:pt>
                <c:pt idx="805">
                  <c:v>31</c:v>
                </c:pt>
                <c:pt idx="806">
                  <c:v>31.1</c:v>
                </c:pt>
                <c:pt idx="807">
                  <c:v>31</c:v>
                </c:pt>
                <c:pt idx="808">
                  <c:v>31</c:v>
                </c:pt>
                <c:pt idx="809">
                  <c:v>31.1</c:v>
                </c:pt>
                <c:pt idx="810">
                  <c:v>31.1</c:v>
                </c:pt>
                <c:pt idx="811">
                  <c:v>31.1</c:v>
                </c:pt>
                <c:pt idx="812">
                  <c:v>31.1</c:v>
                </c:pt>
                <c:pt idx="813">
                  <c:v>31.2</c:v>
                </c:pt>
                <c:pt idx="814">
                  <c:v>31.2</c:v>
                </c:pt>
                <c:pt idx="815">
                  <c:v>31.2</c:v>
                </c:pt>
                <c:pt idx="816">
                  <c:v>31.2</c:v>
                </c:pt>
                <c:pt idx="817">
                  <c:v>31.3</c:v>
                </c:pt>
                <c:pt idx="818">
                  <c:v>31.3</c:v>
                </c:pt>
                <c:pt idx="819">
                  <c:v>31.3</c:v>
                </c:pt>
                <c:pt idx="820">
                  <c:v>31.4</c:v>
                </c:pt>
                <c:pt idx="821">
                  <c:v>31.4</c:v>
                </c:pt>
                <c:pt idx="822">
                  <c:v>31.5</c:v>
                </c:pt>
                <c:pt idx="823">
                  <c:v>31.4</c:v>
                </c:pt>
                <c:pt idx="824">
                  <c:v>31.4</c:v>
                </c:pt>
                <c:pt idx="825">
                  <c:v>31.4</c:v>
                </c:pt>
                <c:pt idx="826">
                  <c:v>31.5</c:v>
                </c:pt>
                <c:pt idx="827">
                  <c:v>31.5</c:v>
                </c:pt>
                <c:pt idx="828">
                  <c:v>31.5</c:v>
                </c:pt>
                <c:pt idx="829">
                  <c:v>31.6</c:v>
                </c:pt>
                <c:pt idx="830">
                  <c:v>31.6</c:v>
                </c:pt>
                <c:pt idx="831">
                  <c:v>31.5</c:v>
                </c:pt>
                <c:pt idx="832">
                  <c:v>31.6</c:v>
                </c:pt>
                <c:pt idx="833">
                  <c:v>31.6</c:v>
                </c:pt>
                <c:pt idx="834">
                  <c:v>31.7</c:v>
                </c:pt>
                <c:pt idx="835">
                  <c:v>31.7</c:v>
                </c:pt>
                <c:pt idx="836">
                  <c:v>31.7</c:v>
                </c:pt>
                <c:pt idx="837">
                  <c:v>31.8</c:v>
                </c:pt>
                <c:pt idx="838">
                  <c:v>31.8</c:v>
                </c:pt>
                <c:pt idx="839">
                  <c:v>31.8</c:v>
                </c:pt>
                <c:pt idx="840">
                  <c:v>31.8</c:v>
                </c:pt>
                <c:pt idx="841">
                  <c:v>31.8</c:v>
                </c:pt>
                <c:pt idx="842">
                  <c:v>31.9</c:v>
                </c:pt>
                <c:pt idx="843">
                  <c:v>31.9</c:v>
                </c:pt>
                <c:pt idx="844">
                  <c:v>32</c:v>
                </c:pt>
                <c:pt idx="845">
                  <c:v>31.9</c:v>
                </c:pt>
                <c:pt idx="846">
                  <c:v>31.9</c:v>
                </c:pt>
                <c:pt idx="847">
                  <c:v>32</c:v>
                </c:pt>
                <c:pt idx="848">
                  <c:v>32.1</c:v>
                </c:pt>
                <c:pt idx="849">
                  <c:v>32.1</c:v>
                </c:pt>
                <c:pt idx="850">
                  <c:v>32.1</c:v>
                </c:pt>
                <c:pt idx="851">
                  <c:v>32.200000000000003</c:v>
                </c:pt>
                <c:pt idx="852">
                  <c:v>32.1</c:v>
                </c:pt>
                <c:pt idx="853">
                  <c:v>32.200000000000003</c:v>
                </c:pt>
                <c:pt idx="854">
                  <c:v>32.200000000000003</c:v>
                </c:pt>
                <c:pt idx="855">
                  <c:v>32.200000000000003</c:v>
                </c:pt>
                <c:pt idx="856">
                  <c:v>32.200000000000003</c:v>
                </c:pt>
                <c:pt idx="857">
                  <c:v>32.200000000000003</c:v>
                </c:pt>
                <c:pt idx="858">
                  <c:v>32.299999999999997</c:v>
                </c:pt>
                <c:pt idx="859">
                  <c:v>32.200000000000003</c:v>
                </c:pt>
                <c:pt idx="860">
                  <c:v>32.299999999999997</c:v>
                </c:pt>
                <c:pt idx="861">
                  <c:v>32.4</c:v>
                </c:pt>
                <c:pt idx="862">
                  <c:v>32.5</c:v>
                </c:pt>
                <c:pt idx="863">
                  <c:v>32.5</c:v>
                </c:pt>
                <c:pt idx="864">
                  <c:v>32.5</c:v>
                </c:pt>
                <c:pt idx="865">
                  <c:v>32.5</c:v>
                </c:pt>
                <c:pt idx="866">
                  <c:v>32.5</c:v>
                </c:pt>
                <c:pt idx="867">
                  <c:v>32.5</c:v>
                </c:pt>
                <c:pt idx="868">
                  <c:v>32.5</c:v>
                </c:pt>
                <c:pt idx="869">
                  <c:v>32.5</c:v>
                </c:pt>
                <c:pt idx="870">
                  <c:v>32.5</c:v>
                </c:pt>
                <c:pt idx="871">
                  <c:v>32.5</c:v>
                </c:pt>
                <c:pt idx="872">
                  <c:v>32.6</c:v>
                </c:pt>
                <c:pt idx="873">
                  <c:v>32.6</c:v>
                </c:pt>
                <c:pt idx="874">
                  <c:v>32.6</c:v>
                </c:pt>
                <c:pt idx="875">
                  <c:v>32.6</c:v>
                </c:pt>
                <c:pt idx="876">
                  <c:v>32.700000000000003</c:v>
                </c:pt>
                <c:pt idx="877">
                  <c:v>32.700000000000003</c:v>
                </c:pt>
                <c:pt idx="878">
                  <c:v>32.700000000000003</c:v>
                </c:pt>
                <c:pt idx="879">
                  <c:v>32.799999999999997</c:v>
                </c:pt>
                <c:pt idx="880">
                  <c:v>32.799999999999997</c:v>
                </c:pt>
                <c:pt idx="881">
                  <c:v>32.799999999999997</c:v>
                </c:pt>
                <c:pt idx="882">
                  <c:v>32.799999999999997</c:v>
                </c:pt>
                <c:pt idx="883">
                  <c:v>32.9</c:v>
                </c:pt>
                <c:pt idx="884">
                  <c:v>33</c:v>
                </c:pt>
                <c:pt idx="885">
                  <c:v>32.9</c:v>
                </c:pt>
                <c:pt idx="886">
                  <c:v>32.9</c:v>
                </c:pt>
                <c:pt idx="887">
                  <c:v>32.9</c:v>
                </c:pt>
                <c:pt idx="888">
                  <c:v>32.9</c:v>
                </c:pt>
                <c:pt idx="889">
                  <c:v>33</c:v>
                </c:pt>
                <c:pt idx="890">
                  <c:v>33</c:v>
                </c:pt>
                <c:pt idx="891">
                  <c:v>33</c:v>
                </c:pt>
                <c:pt idx="892">
                  <c:v>33</c:v>
                </c:pt>
                <c:pt idx="893">
                  <c:v>33.1</c:v>
                </c:pt>
                <c:pt idx="894">
                  <c:v>33.1</c:v>
                </c:pt>
                <c:pt idx="895">
                  <c:v>33.1</c:v>
                </c:pt>
                <c:pt idx="896">
                  <c:v>33.200000000000003</c:v>
                </c:pt>
                <c:pt idx="897">
                  <c:v>33.200000000000003</c:v>
                </c:pt>
                <c:pt idx="898">
                  <c:v>33.200000000000003</c:v>
                </c:pt>
                <c:pt idx="899">
                  <c:v>33.299999999999997</c:v>
                </c:pt>
                <c:pt idx="900">
                  <c:v>33.299999999999997</c:v>
                </c:pt>
                <c:pt idx="901">
                  <c:v>33.299999999999997</c:v>
                </c:pt>
                <c:pt idx="902">
                  <c:v>33.299999999999997</c:v>
                </c:pt>
                <c:pt idx="903">
                  <c:v>33.4</c:v>
                </c:pt>
                <c:pt idx="904">
                  <c:v>33.4</c:v>
                </c:pt>
                <c:pt idx="905">
                  <c:v>33.5</c:v>
                </c:pt>
                <c:pt idx="906">
                  <c:v>33.5</c:v>
                </c:pt>
                <c:pt idx="907">
                  <c:v>33.5</c:v>
                </c:pt>
                <c:pt idx="908">
                  <c:v>33.5</c:v>
                </c:pt>
                <c:pt idx="909">
                  <c:v>33.5</c:v>
                </c:pt>
                <c:pt idx="910">
                  <c:v>33.5</c:v>
                </c:pt>
                <c:pt idx="911">
                  <c:v>33.6</c:v>
                </c:pt>
                <c:pt idx="912">
                  <c:v>33.6</c:v>
                </c:pt>
                <c:pt idx="913">
                  <c:v>33.6</c:v>
                </c:pt>
                <c:pt idx="914">
                  <c:v>33.6</c:v>
                </c:pt>
                <c:pt idx="915">
                  <c:v>33.6</c:v>
                </c:pt>
                <c:pt idx="916">
                  <c:v>33.700000000000003</c:v>
                </c:pt>
                <c:pt idx="917">
                  <c:v>33.700000000000003</c:v>
                </c:pt>
                <c:pt idx="918">
                  <c:v>33.700000000000003</c:v>
                </c:pt>
                <c:pt idx="919">
                  <c:v>33.700000000000003</c:v>
                </c:pt>
                <c:pt idx="920">
                  <c:v>33.700000000000003</c:v>
                </c:pt>
                <c:pt idx="921">
                  <c:v>33.700000000000003</c:v>
                </c:pt>
                <c:pt idx="922">
                  <c:v>33.799999999999997</c:v>
                </c:pt>
                <c:pt idx="923">
                  <c:v>33.799999999999997</c:v>
                </c:pt>
                <c:pt idx="924">
                  <c:v>33.9</c:v>
                </c:pt>
                <c:pt idx="925">
                  <c:v>33.9</c:v>
                </c:pt>
                <c:pt idx="926">
                  <c:v>33.9</c:v>
                </c:pt>
                <c:pt idx="927">
                  <c:v>33.9</c:v>
                </c:pt>
                <c:pt idx="928">
                  <c:v>34</c:v>
                </c:pt>
                <c:pt idx="929">
                  <c:v>34</c:v>
                </c:pt>
                <c:pt idx="930">
                  <c:v>34</c:v>
                </c:pt>
                <c:pt idx="931">
                  <c:v>34</c:v>
                </c:pt>
                <c:pt idx="932">
                  <c:v>34</c:v>
                </c:pt>
                <c:pt idx="933">
                  <c:v>34</c:v>
                </c:pt>
                <c:pt idx="934">
                  <c:v>34.1</c:v>
                </c:pt>
                <c:pt idx="935">
                  <c:v>34.1</c:v>
                </c:pt>
                <c:pt idx="936">
                  <c:v>34.1</c:v>
                </c:pt>
                <c:pt idx="937">
                  <c:v>34.200000000000003</c:v>
                </c:pt>
                <c:pt idx="938">
                  <c:v>34.299999999999997</c:v>
                </c:pt>
                <c:pt idx="939">
                  <c:v>34.299999999999997</c:v>
                </c:pt>
                <c:pt idx="940">
                  <c:v>34.299999999999997</c:v>
                </c:pt>
                <c:pt idx="941">
                  <c:v>34.299999999999997</c:v>
                </c:pt>
                <c:pt idx="942">
                  <c:v>34.299999999999997</c:v>
                </c:pt>
                <c:pt idx="943">
                  <c:v>34.299999999999997</c:v>
                </c:pt>
                <c:pt idx="944">
                  <c:v>34.4</c:v>
                </c:pt>
                <c:pt idx="945">
                  <c:v>34.5</c:v>
                </c:pt>
                <c:pt idx="946">
                  <c:v>34.5</c:v>
                </c:pt>
                <c:pt idx="947">
                  <c:v>34.4</c:v>
                </c:pt>
                <c:pt idx="948">
                  <c:v>34.6</c:v>
                </c:pt>
                <c:pt idx="949">
                  <c:v>34.6</c:v>
                </c:pt>
                <c:pt idx="950">
                  <c:v>34.6</c:v>
                </c:pt>
                <c:pt idx="951">
                  <c:v>34.6</c:v>
                </c:pt>
                <c:pt idx="952">
                  <c:v>34.700000000000003</c:v>
                </c:pt>
                <c:pt idx="953">
                  <c:v>34.700000000000003</c:v>
                </c:pt>
                <c:pt idx="954">
                  <c:v>34.799999999999997</c:v>
                </c:pt>
                <c:pt idx="955">
                  <c:v>34.799999999999997</c:v>
                </c:pt>
                <c:pt idx="956">
                  <c:v>34.799999999999997</c:v>
                </c:pt>
                <c:pt idx="957">
                  <c:v>34.799999999999997</c:v>
                </c:pt>
                <c:pt idx="958">
                  <c:v>34.9</c:v>
                </c:pt>
                <c:pt idx="959">
                  <c:v>34.9</c:v>
                </c:pt>
                <c:pt idx="960">
                  <c:v>34.9</c:v>
                </c:pt>
                <c:pt idx="961">
                  <c:v>34.9</c:v>
                </c:pt>
                <c:pt idx="962">
                  <c:v>35</c:v>
                </c:pt>
                <c:pt idx="963">
                  <c:v>35</c:v>
                </c:pt>
                <c:pt idx="964">
                  <c:v>35.1</c:v>
                </c:pt>
                <c:pt idx="965">
                  <c:v>35.1</c:v>
                </c:pt>
                <c:pt idx="966">
                  <c:v>35.1</c:v>
                </c:pt>
                <c:pt idx="967">
                  <c:v>35.200000000000003</c:v>
                </c:pt>
                <c:pt idx="968">
                  <c:v>35.200000000000003</c:v>
                </c:pt>
                <c:pt idx="969">
                  <c:v>35.299999999999997</c:v>
                </c:pt>
                <c:pt idx="970">
                  <c:v>35.200000000000003</c:v>
                </c:pt>
                <c:pt idx="971">
                  <c:v>35.4</c:v>
                </c:pt>
                <c:pt idx="972">
                  <c:v>35.4</c:v>
                </c:pt>
                <c:pt idx="973">
                  <c:v>35.4</c:v>
                </c:pt>
                <c:pt idx="974">
                  <c:v>35.4</c:v>
                </c:pt>
                <c:pt idx="975">
                  <c:v>35.4</c:v>
                </c:pt>
                <c:pt idx="976">
                  <c:v>35.4</c:v>
                </c:pt>
                <c:pt idx="977">
                  <c:v>35.4</c:v>
                </c:pt>
                <c:pt idx="978">
                  <c:v>35.5</c:v>
                </c:pt>
                <c:pt idx="979">
                  <c:v>35.5</c:v>
                </c:pt>
                <c:pt idx="980">
                  <c:v>35.5</c:v>
                </c:pt>
                <c:pt idx="981">
                  <c:v>35.6</c:v>
                </c:pt>
                <c:pt idx="982">
                  <c:v>35.6</c:v>
                </c:pt>
                <c:pt idx="983">
                  <c:v>35.6</c:v>
                </c:pt>
                <c:pt idx="984">
                  <c:v>35.700000000000003</c:v>
                </c:pt>
                <c:pt idx="985">
                  <c:v>35.700000000000003</c:v>
                </c:pt>
                <c:pt idx="986">
                  <c:v>35.700000000000003</c:v>
                </c:pt>
                <c:pt idx="987">
                  <c:v>35.700000000000003</c:v>
                </c:pt>
                <c:pt idx="988">
                  <c:v>35.700000000000003</c:v>
                </c:pt>
                <c:pt idx="989">
                  <c:v>35.700000000000003</c:v>
                </c:pt>
                <c:pt idx="990">
                  <c:v>35.799999999999997</c:v>
                </c:pt>
                <c:pt idx="991">
                  <c:v>35.9</c:v>
                </c:pt>
                <c:pt idx="992">
                  <c:v>35.9</c:v>
                </c:pt>
                <c:pt idx="993">
                  <c:v>35.9</c:v>
                </c:pt>
                <c:pt idx="994">
                  <c:v>35.9</c:v>
                </c:pt>
                <c:pt idx="995">
                  <c:v>35.9</c:v>
                </c:pt>
                <c:pt idx="996">
                  <c:v>36</c:v>
                </c:pt>
                <c:pt idx="997">
                  <c:v>36</c:v>
                </c:pt>
                <c:pt idx="998">
                  <c:v>36</c:v>
                </c:pt>
                <c:pt idx="999">
                  <c:v>36.1</c:v>
                </c:pt>
                <c:pt idx="1000">
                  <c:v>36.1</c:v>
                </c:pt>
                <c:pt idx="1001">
                  <c:v>36.1</c:v>
                </c:pt>
                <c:pt idx="1002">
                  <c:v>36.1</c:v>
                </c:pt>
                <c:pt idx="1003">
                  <c:v>36.1</c:v>
                </c:pt>
                <c:pt idx="1004">
                  <c:v>36.200000000000003</c:v>
                </c:pt>
                <c:pt idx="1005">
                  <c:v>36.200000000000003</c:v>
                </c:pt>
                <c:pt idx="1006">
                  <c:v>36.200000000000003</c:v>
                </c:pt>
                <c:pt idx="1007">
                  <c:v>36.200000000000003</c:v>
                </c:pt>
                <c:pt idx="1008">
                  <c:v>36.200000000000003</c:v>
                </c:pt>
                <c:pt idx="1009">
                  <c:v>36.200000000000003</c:v>
                </c:pt>
                <c:pt idx="1010">
                  <c:v>36.4</c:v>
                </c:pt>
                <c:pt idx="1011">
                  <c:v>36.4</c:v>
                </c:pt>
                <c:pt idx="1012">
                  <c:v>36.4</c:v>
                </c:pt>
                <c:pt idx="1013">
                  <c:v>36.4</c:v>
                </c:pt>
                <c:pt idx="1014">
                  <c:v>36.5</c:v>
                </c:pt>
                <c:pt idx="1015">
                  <c:v>36.5</c:v>
                </c:pt>
                <c:pt idx="1016">
                  <c:v>36.5</c:v>
                </c:pt>
                <c:pt idx="1017">
                  <c:v>36.5</c:v>
                </c:pt>
                <c:pt idx="1018">
                  <c:v>36.6</c:v>
                </c:pt>
                <c:pt idx="1019">
                  <c:v>36.6</c:v>
                </c:pt>
                <c:pt idx="1020">
                  <c:v>36.6</c:v>
                </c:pt>
                <c:pt idx="1021">
                  <c:v>36.700000000000003</c:v>
                </c:pt>
                <c:pt idx="1022">
                  <c:v>36.700000000000003</c:v>
                </c:pt>
                <c:pt idx="1023">
                  <c:v>36.700000000000003</c:v>
                </c:pt>
                <c:pt idx="1024">
                  <c:v>36.700000000000003</c:v>
                </c:pt>
                <c:pt idx="1025">
                  <c:v>36.700000000000003</c:v>
                </c:pt>
                <c:pt idx="1026">
                  <c:v>36.799999999999997</c:v>
                </c:pt>
                <c:pt idx="1027">
                  <c:v>36.9</c:v>
                </c:pt>
                <c:pt idx="1028">
                  <c:v>36.9</c:v>
                </c:pt>
                <c:pt idx="1029">
                  <c:v>36.9</c:v>
                </c:pt>
                <c:pt idx="1030">
                  <c:v>36.9</c:v>
                </c:pt>
                <c:pt idx="1031">
                  <c:v>36.9</c:v>
                </c:pt>
                <c:pt idx="1032">
                  <c:v>36.9</c:v>
                </c:pt>
                <c:pt idx="1033">
                  <c:v>36.9</c:v>
                </c:pt>
                <c:pt idx="1034">
                  <c:v>36.9</c:v>
                </c:pt>
                <c:pt idx="1035">
                  <c:v>36.9</c:v>
                </c:pt>
                <c:pt idx="1036">
                  <c:v>37</c:v>
                </c:pt>
                <c:pt idx="1037">
                  <c:v>37.1</c:v>
                </c:pt>
                <c:pt idx="1038">
                  <c:v>37.1</c:v>
                </c:pt>
                <c:pt idx="1039">
                  <c:v>37.1</c:v>
                </c:pt>
                <c:pt idx="1040">
                  <c:v>37.1</c:v>
                </c:pt>
                <c:pt idx="1041">
                  <c:v>37.1</c:v>
                </c:pt>
                <c:pt idx="1042">
                  <c:v>37.1</c:v>
                </c:pt>
                <c:pt idx="1043">
                  <c:v>37.1</c:v>
                </c:pt>
                <c:pt idx="1044">
                  <c:v>37.200000000000003</c:v>
                </c:pt>
                <c:pt idx="1045">
                  <c:v>37.200000000000003</c:v>
                </c:pt>
                <c:pt idx="1046">
                  <c:v>37.200000000000003</c:v>
                </c:pt>
                <c:pt idx="1047">
                  <c:v>37.200000000000003</c:v>
                </c:pt>
                <c:pt idx="1048">
                  <c:v>37.200000000000003</c:v>
                </c:pt>
                <c:pt idx="1049">
                  <c:v>37.200000000000003</c:v>
                </c:pt>
                <c:pt idx="1050">
                  <c:v>37.200000000000003</c:v>
                </c:pt>
                <c:pt idx="1051">
                  <c:v>37.200000000000003</c:v>
                </c:pt>
                <c:pt idx="1052">
                  <c:v>37.200000000000003</c:v>
                </c:pt>
                <c:pt idx="1053">
                  <c:v>37.200000000000003</c:v>
                </c:pt>
                <c:pt idx="1054">
                  <c:v>37.4</c:v>
                </c:pt>
                <c:pt idx="1055">
                  <c:v>37.4</c:v>
                </c:pt>
                <c:pt idx="1056">
                  <c:v>37.4</c:v>
                </c:pt>
                <c:pt idx="1057">
                  <c:v>37.4</c:v>
                </c:pt>
                <c:pt idx="1058">
                  <c:v>37.5</c:v>
                </c:pt>
                <c:pt idx="1059">
                  <c:v>37.4</c:v>
                </c:pt>
                <c:pt idx="1060">
                  <c:v>37.4</c:v>
                </c:pt>
                <c:pt idx="1061">
                  <c:v>37.5</c:v>
                </c:pt>
                <c:pt idx="1062">
                  <c:v>37.5</c:v>
                </c:pt>
                <c:pt idx="1063">
                  <c:v>37.5</c:v>
                </c:pt>
                <c:pt idx="1064">
                  <c:v>37.5</c:v>
                </c:pt>
                <c:pt idx="1065">
                  <c:v>37.5</c:v>
                </c:pt>
                <c:pt idx="1066">
                  <c:v>37.6</c:v>
                </c:pt>
                <c:pt idx="1067">
                  <c:v>37.6</c:v>
                </c:pt>
                <c:pt idx="1068">
                  <c:v>37.6</c:v>
                </c:pt>
                <c:pt idx="1069">
                  <c:v>37.700000000000003</c:v>
                </c:pt>
                <c:pt idx="1070">
                  <c:v>37.700000000000003</c:v>
                </c:pt>
                <c:pt idx="1071">
                  <c:v>37.700000000000003</c:v>
                </c:pt>
                <c:pt idx="1072">
                  <c:v>37.700000000000003</c:v>
                </c:pt>
                <c:pt idx="1073">
                  <c:v>37.799999999999997</c:v>
                </c:pt>
                <c:pt idx="1074">
                  <c:v>37.9</c:v>
                </c:pt>
                <c:pt idx="1075">
                  <c:v>37.799999999999997</c:v>
                </c:pt>
                <c:pt idx="1076">
                  <c:v>37.9</c:v>
                </c:pt>
                <c:pt idx="1077">
                  <c:v>37.9</c:v>
                </c:pt>
                <c:pt idx="1078">
                  <c:v>37.9</c:v>
                </c:pt>
                <c:pt idx="1079">
                  <c:v>37.9</c:v>
                </c:pt>
                <c:pt idx="1080">
                  <c:v>37.9</c:v>
                </c:pt>
                <c:pt idx="1081">
                  <c:v>37.9</c:v>
                </c:pt>
                <c:pt idx="1082">
                  <c:v>38</c:v>
                </c:pt>
                <c:pt idx="1083">
                  <c:v>38</c:v>
                </c:pt>
                <c:pt idx="1084">
                  <c:v>38</c:v>
                </c:pt>
                <c:pt idx="1085">
                  <c:v>38</c:v>
                </c:pt>
                <c:pt idx="1086">
                  <c:v>38</c:v>
                </c:pt>
                <c:pt idx="1087">
                  <c:v>38.1</c:v>
                </c:pt>
                <c:pt idx="1088">
                  <c:v>38.1</c:v>
                </c:pt>
                <c:pt idx="1089">
                  <c:v>38.200000000000003</c:v>
                </c:pt>
                <c:pt idx="1090">
                  <c:v>38.200000000000003</c:v>
                </c:pt>
                <c:pt idx="1091">
                  <c:v>38.200000000000003</c:v>
                </c:pt>
                <c:pt idx="1092">
                  <c:v>38.299999999999997</c:v>
                </c:pt>
                <c:pt idx="1093">
                  <c:v>38.299999999999997</c:v>
                </c:pt>
                <c:pt idx="1094">
                  <c:v>38.299999999999997</c:v>
                </c:pt>
                <c:pt idx="1095">
                  <c:v>38.299999999999997</c:v>
                </c:pt>
                <c:pt idx="1096">
                  <c:v>38.4</c:v>
                </c:pt>
                <c:pt idx="1097">
                  <c:v>38.4</c:v>
                </c:pt>
                <c:pt idx="1098">
                  <c:v>38.4</c:v>
                </c:pt>
                <c:pt idx="1099">
                  <c:v>38.4</c:v>
                </c:pt>
                <c:pt idx="1100">
                  <c:v>38.4</c:v>
                </c:pt>
                <c:pt idx="1101">
                  <c:v>38.5</c:v>
                </c:pt>
                <c:pt idx="1102">
                  <c:v>38.6</c:v>
                </c:pt>
                <c:pt idx="1103">
                  <c:v>38.5</c:v>
                </c:pt>
                <c:pt idx="1104">
                  <c:v>38.6</c:v>
                </c:pt>
                <c:pt idx="1105">
                  <c:v>38.700000000000003</c:v>
                </c:pt>
                <c:pt idx="1106">
                  <c:v>38.700000000000003</c:v>
                </c:pt>
                <c:pt idx="1107">
                  <c:v>38.700000000000003</c:v>
                </c:pt>
                <c:pt idx="1108">
                  <c:v>38.700000000000003</c:v>
                </c:pt>
                <c:pt idx="1109">
                  <c:v>38.799999999999997</c:v>
                </c:pt>
                <c:pt idx="1110">
                  <c:v>38.799999999999997</c:v>
                </c:pt>
                <c:pt idx="1111">
                  <c:v>38.9</c:v>
                </c:pt>
                <c:pt idx="1112">
                  <c:v>38.9</c:v>
                </c:pt>
                <c:pt idx="1113">
                  <c:v>38.9</c:v>
                </c:pt>
                <c:pt idx="1114">
                  <c:v>38.9</c:v>
                </c:pt>
                <c:pt idx="1115">
                  <c:v>38.9</c:v>
                </c:pt>
                <c:pt idx="1116">
                  <c:v>38.9</c:v>
                </c:pt>
                <c:pt idx="1117">
                  <c:v>39</c:v>
                </c:pt>
                <c:pt idx="1118">
                  <c:v>39</c:v>
                </c:pt>
                <c:pt idx="1119">
                  <c:v>39.1</c:v>
                </c:pt>
                <c:pt idx="1120">
                  <c:v>39</c:v>
                </c:pt>
                <c:pt idx="1121">
                  <c:v>39</c:v>
                </c:pt>
                <c:pt idx="1122">
                  <c:v>39.200000000000003</c:v>
                </c:pt>
                <c:pt idx="1123">
                  <c:v>39.200000000000003</c:v>
                </c:pt>
                <c:pt idx="1124">
                  <c:v>39.200000000000003</c:v>
                </c:pt>
                <c:pt idx="1125">
                  <c:v>39.299999999999997</c:v>
                </c:pt>
                <c:pt idx="1126">
                  <c:v>39.299999999999997</c:v>
                </c:pt>
                <c:pt idx="1127">
                  <c:v>39.299999999999997</c:v>
                </c:pt>
                <c:pt idx="1128">
                  <c:v>39.299999999999997</c:v>
                </c:pt>
                <c:pt idx="1129">
                  <c:v>39.299999999999997</c:v>
                </c:pt>
                <c:pt idx="1130">
                  <c:v>39.4</c:v>
                </c:pt>
                <c:pt idx="1131">
                  <c:v>39.299999999999997</c:v>
                </c:pt>
                <c:pt idx="1132">
                  <c:v>39.4</c:v>
                </c:pt>
                <c:pt idx="1133">
                  <c:v>39.4</c:v>
                </c:pt>
                <c:pt idx="1134">
                  <c:v>39.4</c:v>
                </c:pt>
                <c:pt idx="1135">
                  <c:v>39.5</c:v>
                </c:pt>
                <c:pt idx="1136">
                  <c:v>39.5</c:v>
                </c:pt>
                <c:pt idx="1137">
                  <c:v>39.5</c:v>
                </c:pt>
                <c:pt idx="1138">
                  <c:v>39.700000000000003</c:v>
                </c:pt>
                <c:pt idx="1139">
                  <c:v>39.700000000000003</c:v>
                </c:pt>
                <c:pt idx="1140">
                  <c:v>39.700000000000003</c:v>
                </c:pt>
                <c:pt idx="1141">
                  <c:v>39.700000000000003</c:v>
                </c:pt>
                <c:pt idx="1142">
                  <c:v>39.700000000000003</c:v>
                </c:pt>
                <c:pt idx="1143">
                  <c:v>39.799999999999997</c:v>
                </c:pt>
                <c:pt idx="1144">
                  <c:v>39.799999999999997</c:v>
                </c:pt>
                <c:pt idx="1145">
                  <c:v>39.9</c:v>
                </c:pt>
                <c:pt idx="1146">
                  <c:v>40</c:v>
                </c:pt>
                <c:pt idx="1147">
                  <c:v>39.9</c:v>
                </c:pt>
                <c:pt idx="1148">
                  <c:v>40</c:v>
                </c:pt>
                <c:pt idx="1149">
                  <c:v>40.1</c:v>
                </c:pt>
                <c:pt idx="1150">
                  <c:v>40.1</c:v>
                </c:pt>
                <c:pt idx="1151">
                  <c:v>40.1</c:v>
                </c:pt>
                <c:pt idx="1152">
                  <c:v>40.1</c:v>
                </c:pt>
                <c:pt idx="1153">
                  <c:v>40.299999999999997</c:v>
                </c:pt>
                <c:pt idx="1154">
                  <c:v>40.299999999999997</c:v>
                </c:pt>
                <c:pt idx="1155">
                  <c:v>40.299999999999997</c:v>
                </c:pt>
                <c:pt idx="1156">
                  <c:v>40.299999999999997</c:v>
                </c:pt>
                <c:pt idx="1157">
                  <c:v>40.4</c:v>
                </c:pt>
                <c:pt idx="1158">
                  <c:v>40.5</c:v>
                </c:pt>
                <c:pt idx="1159">
                  <c:v>40.5</c:v>
                </c:pt>
                <c:pt idx="1160">
                  <c:v>40.5</c:v>
                </c:pt>
                <c:pt idx="1161">
                  <c:v>40.5</c:v>
                </c:pt>
                <c:pt idx="1162">
                  <c:v>40.6</c:v>
                </c:pt>
                <c:pt idx="1163">
                  <c:v>40.6</c:v>
                </c:pt>
                <c:pt idx="1164">
                  <c:v>40.700000000000003</c:v>
                </c:pt>
                <c:pt idx="1165">
                  <c:v>40.700000000000003</c:v>
                </c:pt>
                <c:pt idx="1166">
                  <c:v>40.799999999999997</c:v>
                </c:pt>
                <c:pt idx="1167">
                  <c:v>40.799999999999997</c:v>
                </c:pt>
                <c:pt idx="1168">
                  <c:v>40.799999999999997</c:v>
                </c:pt>
                <c:pt idx="1169">
                  <c:v>40.9</c:v>
                </c:pt>
                <c:pt idx="1170">
                  <c:v>41</c:v>
                </c:pt>
                <c:pt idx="1171">
                  <c:v>41</c:v>
                </c:pt>
                <c:pt idx="1172">
                  <c:v>41.1</c:v>
                </c:pt>
                <c:pt idx="1173">
                  <c:v>41.1</c:v>
                </c:pt>
                <c:pt idx="1174">
                  <c:v>41.1</c:v>
                </c:pt>
                <c:pt idx="1175">
                  <c:v>41.3</c:v>
                </c:pt>
                <c:pt idx="1176">
                  <c:v>41.3</c:v>
                </c:pt>
                <c:pt idx="1177">
                  <c:v>41.4</c:v>
                </c:pt>
                <c:pt idx="1178">
                  <c:v>41.5</c:v>
                </c:pt>
                <c:pt idx="1179">
                  <c:v>41.5</c:v>
                </c:pt>
                <c:pt idx="1180">
                  <c:v>41.5</c:v>
                </c:pt>
                <c:pt idx="1181">
                  <c:v>41.6</c:v>
                </c:pt>
                <c:pt idx="1182">
                  <c:v>41.6</c:v>
                </c:pt>
                <c:pt idx="1183">
                  <c:v>41.8</c:v>
                </c:pt>
                <c:pt idx="1184">
                  <c:v>41.8</c:v>
                </c:pt>
                <c:pt idx="1185">
                  <c:v>41.9</c:v>
                </c:pt>
                <c:pt idx="1186">
                  <c:v>41.9</c:v>
                </c:pt>
                <c:pt idx="1187">
                  <c:v>42</c:v>
                </c:pt>
                <c:pt idx="1188">
                  <c:v>42.1</c:v>
                </c:pt>
                <c:pt idx="1189">
                  <c:v>42.1</c:v>
                </c:pt>
                <c:pt idx="1190">
                  <c:v>42.1</c:v>
                </c:pt>
                <c:pt idx="1191">
                  <c:v>42.1</c:v>
                </c:pt>
                <c:pt idx="1192">
                  <c:v>42.2</c:v>
                </c:pt>
                <c:pt idx="1193">
                  <c:v>42.3</c:v>
                </c:pt>
                <c:pt idx="1194">
                  <c:v>42.3</c:v>
                </c:pt>
                <c:pt idx="1195">
                  <c:v>42.3</c:v>
                </c:pt>
                <c:pt idx="1196">
                  <c:v>42.5</c:v>
                </c:pt>
                <c:pt idx="1197">
                  <c:v>42.6</c:v>
                </c:pt>
                <c:pt idx="1198">
                  <c:v>42.6</c:v>
                </c:pt>
                <c:pt idx="1199">
                  <c:v>42.6</c:v>
                </c:pt>
                <c:pt idx="1200">
                  <c:v>42.7</c:v>
                </c:pt>
                <c:pt idx="1201">
                  <c:v>42.6</c:v>
                </c:pt>
                <c:pt idx="1202">
                  <c:v>42.6</c:v>
                </c:pt>
                <c:pt idx="1203">
                  <c:v>42.6</c:v>
                </c:pt>
                <c:pt idx="1204">
                  <c:v>42.7</c:v>
                </c:pt>
                <c:pt idx="1205">
                  <c:v>42.6</c:v>
                </c:pt>
                <c:pt idx="1206">
                  <c:v>42.7</c:v>
                </c:pt>
                <c:pt idx="1207">
                  <c:v>42.7</c:v>
                </c:pt>
                <c:pt idx="1208">
                  <c:v>42.7</c:v>
                </c:pt>
                <c:pt idx="1209">
                  <c:v>42.7</c:v>
                </c:pt>
                <c:pt idx="1210">
                  <c:v>42.7</c:v>
                </c:pt>
                <c:pt idx="1211">
                  <c:v>42.7</c:v>
                </c:pt>
                <c:pt idx="1212">
                  <c:v>42.7</c:v>
                </c:pt>
                <c:pt idx="1213">
                  <c:v>42.7</c:v>
                </c:pt>
                <c:pt idx="1214">
                  <c:v>42.7</c:v>
                </c:pt>
                <c:pt idx="1215">
                  <c:v>42.7</c:v>
                </c:pt>
                <c:pt idx="1216">
                  <c:v>42.7</c:v>
                </c:pt>
                <c:pt idx="1217">
                  <c:v>42.7</c:v>
                </c:pt>
                <c:pt idx="1218">
                  <c:v>42.7</c:v>
                </c:pt>
                <c:pt idx="1219">
                  <c:v>42.7</c:v>
                </c:pt>
                <c:pt idx="1220">
                  <c:v>42.7</c:v>
                </c:pt>
                <c:pt idx="1221">
                  <c:v>42.7</c:v>
                </c:pt>
                <c:pt idx="1222">
                  <c:v>42.7</c:v>
                </c:pt>
                <c:pt idx="1223">
                  <c:v>42.7</c:v>
                </c:pt>
                <c:pt idx="1224">
                  <c:v>42.7</c:v>
                </c:pt>
                <c:pt idx="1225">
                  <c:v>42.7</c:v>
                </c:pt>
                <c:pt idx="1226">
                  <c:v>42.7</c:v>
                </c:pt>
                <c:pt idx="1227">
                  <c:v>42.7</c:v>
                </c:pt>
                <c:pt idx="1228">
                  <c:v>42.7</c:v>
                </c:pt>
                <c:pt idx="1229">
                  <c:v>42.7</c:v>
                </c:pt>
                <c:pt idx="1230">
                  <c:v>42.7</c:v>
                </c:pt>
                <c:pt idx="1231">
                  <c:v>42.7</c:v>
                </c:pt>
                <c:pt idx="1232">
                  <c:v>42.7</c:v>
                </c:pt>
                <c:pt idx="1233">
                  <c:v>42.7</c:v>
                </c:pt>
                <c:pt idx="1234">
                  <c:v>42.7</c:v>
                </c:pt>
                <c:pt idx="1235">
                  <c:v>42.7</c:v>
                </c:pt>
                <c:pt idx="1236">
                  <c:v>42.7</c:v>
                </c:pt>
                <c:pt idx="1237">
                  <c:v>42.7</c:v>
                </c:pt>
                <c:pt idx="1238">
                  <c:v>42.7</c:v>
                </c:pt>
                <c:pt idx="1239">
                  <c:v>42.7</c:v>
                </c:pt>
                <c:pt idx="1240">
                  <c:v>42.7</c:v>
                </c:pt>
                <c:pt idx="1241">
                  <c:v>42.7</c:v>
                </c:pt>
                <c:pt idx="1242">
                  <c:v>42.7</c:v>
                </c:pt>
                <c:pt idx="1243">
                  <c:v>42.7</c:v>
                </c:pt>
                <c:pt idx="1244">
                  <c:v>42.7</c:v>
                </c:pt>
                <c:pt idx="1245">
                  <c:v>42.7</c:v>
                </c:pt>
                <c:pt idx="1246">
                  <c:v>42.7</c:v>
                </c:pt>
                <c:pt idx="1247">
                  <c:v>42.7</c:v>
                </c:pt>
                <c:pt idx="1248">
                  <c:v>42.7</c:v>
                </c:pt>
                <c:pt idx="1249">
                  <c:v>42.7</c:v>
                </c:pt>
                <c:pt idx="1250">
                  <c:v>42.7</c:v>
                </c:pt>
                <c:pt idx="1251">
                  <c:v>42.7</c:v>
                </c:pt>
                <c:pt idx="1252">
                  <c:v>42.8</c:v>
                </c:pt>
                <c:pt idx="1253">
                  <c:v>42.8</c:v>
                </c:pt>
                <c:pt idx="1254">
                  <c:v>42.9</c:v>
                </c:pt>
                <c:pt idx="1255">
                  <c:v>42.7</c:v>
                </c:pt>
                <c:pt idx="1256">
                  <c:v>42.8</c:v>
                </c:pt>
                <c:pt idx="1257">
                  <c:v>42.8</c:v>
                </c:pt>
                <c:pt idx="1258">
                  <c:v>42.8</c:v>
                </c:pt>
                <c:pt idx="1259">
                  <c:v>42.8</c:v>
                </c:pt>
                <c:pt idx="1260">
                  <c:v>42.8</c:v>
                </c:pt>
                <c:pt idx="1261">
                  <c:v>42.8</c:v>
                </c:pt>
                <c:pt idx="1262">
                  <c:v>42.8</c:v>
                </c:pt>
                <c:pt idx="1263">
                  <c:v>42.8</c:v>
                </c:pt>
                <c:pt idx="1264">
                  <c:v>42.9</c:v>
                </c:pt>
                <c:pt idx="1265">
                  <c:v>42.9</c:v>
                </c:pt>
                <c:pt idx="1266">
                  <c:v>42.8</c:v>
                </c:pt>
                <c:pt idx="1267">
                  <c:v>42.9</c:v>
                </c:pt>
                <c:pt idx="1268">
                  <c:v>42.9</c:v>
                </c:pt>
                <c:pt idx="1269">
                  <c:v>42.9</c:v>
                </c:pt>
                <c:pt idx="1270">
                  <c:v>42.9</c:v>
                </c:pt>
                <c:pt idx="1271">
                  <c:v>42.9</c:v>
                </c:pt>
                <c:pt idx="1272">
                  <c:v>42.9</c:v>
                </c:pt>
                <c:pt idx="1273">
                  <c:v>42.9</c:v>
                </c:pt>
                <c:pt idx="1274">
                  <c:v>42.9</c:v>
                </c:pt>
                <c:pt idx="1275">
                  <c:v>42.9</c:v>
                </c:pt>
                <c:pt idx="1276">
                  <c:v>42.9</c:v>
                </c:pt>
                <c:pt idx="1277">
                  <c:v>43</c:v>
                </c:pt>
                <c:pt idx="1278">
                  <c:v>42.9</c:v>
                </c:pt>
                <c:pt idx="1279">
                  <c:v>43</c:v>
                </c:pt>
                <c:pt idx="1280">
                  <c:v>43</c:v>
                </c:pt>
                <c:pt idx="1281">
                  <c:v>43</c:v>
                </c:pt>
                <c:pt idx="1282">
                  <c:v>43</c:v>
                </c:pt>
                <c:pt idx="1283">
                  <c:v>43</c:v>
                </c:pt>
                <c:pt idx="1284">
                  <c:v>43</c:v>
                </c:pt>
                <c:pt idx="1285">
                  <c:v>43</c:v>
                </c:pt>
                <c:pt idx="1286">
                  <c:v>43</c:v>
                </c:pt>
                <c:pt idx="1287">
                  <c:v>43</c:v>
                </c:pt>
                <c:pt idx="1288">
                  <c:v>43</c:v>
                </c:pt>
                <c:pt idx="1289">
                  <c:v>43.1</c:v>
                </c:pt>
                <c:pt idx="1290">
                  <c:v>43.1</c:v>
                </c:pt>
                <c:pt idx="1291">
                  <c:v>43.1</c:v>
                </c:pt>
                <c:pt idx="1292">
                  <c:v>43.1</c:v>
                </c:pt>
                <c:pt idx="1293">
                  <c:v>43</c:v>
                </c:pt>
                <c:pt idx="1294">
                  <c:v>43.1</c:v>
                </c:pt>
                <c:pt idx="1295">
                  <c:v>43.1</c:v>
                </c:pt>
                <c:pt idx="1296">
                  <c:v>43.1</c:v>
                </c:pt>
                <c:pt idx="1297">
                  <c:v>43.1</c:v>
                </c:pt>
                <c:pt idx="1298">
                  <c:v>43.1</c:v>
                </c:pt>
                <c:pt idx="1299">
                  <c:v>43.1</c:v>
                </c:pt>
                <c:pt idx="1300">
                  <c:v>43.2</c:v>
                </c:pt>
                <c:pt idx="1301">
                  <c:v>43.2</c:v>
                </c:pt>
                <c:pt idx="1302">
                  <c:v>43.2</c:v>
                </c:pt>
                <c:pt idx="1303">
                  <c:v>43.2</c:v>
                </c:pt>
                <c:pt idx="1304">
                  <c:v>43.2</c:v>
                </c:pt>
                <c:pt idx="1305">
                  <c:v>43.2</c:v>
                </c:pt>
                <c:pt idx="1306">
                  <c:v>43.2</c:v>
                </c:pt>
                <c:pt idx="1307">
                  <c:v>43.4</c:v>
                </c:pt>
                <c:pt idx="1308">
                  <c:v>43.4</c:v>
                </c:pt>
                <c:pt idx="1309">
                  <c:v>43.4</c:v>
                </c:pt>
                <c:pt idx="1310">
                  <c:v>43.3</c:v>
                </c:pt>
                <c:pt idx="1311">
                  <c:v>43.3</c:v>
                </c:pt>
                <c:pt idx="1312">
                  <c:v>43.4</c:v>
                </c:pt>
                <c:pt idx="1313">
                  <c:v>43.4</c:v>
                </c:pt>
                <c:pt idx="1314">
                  <c:v>43.4</c:v>
                </c:pt>
                <c:pt idx="1315">
                  <c:v>43.4</c:v>
                </c:pt>
                <c:pt idx="1316">
                  <c:v>43.4</c:v>
                </c:pt>
                <c:pt idx="1317">
                  <c:v>43.4</c:v>
                </c:pt>
                <c:pt idx="1318">
                  <c:v>43.4</c:v>
                </c:pt>
                <c:pt idx="1319">
                  <c:v>43.4</c:v>
                </c:pt>
                <c:pt idx="1320">
                  <c:v>43.4</c:v>
                </c:pt>
                <c:pt idx="1321">
                  <c:v>43.4</c:v>
                </c:pt>
                <c:pt idx="1322">
                  <c:v>43.4</c:v>
                </c:pt>
                <c:pt idx="1323">
                  <c:v>43.4</c:v>
                </c:pt>
                <c:pt idx="1324">
                  <c:v>43.5</c:v>
                </c:pt>
                <c:pt idx="1325">
                  <c:v>43.4</c:v>
                </c:pt>
                <c:pt idx="1326">
                  <c:v>43.5</c:v>
                </c:pt>
                <c:pt idx="1327">
                  <c:v>43.5</c:v>
                </c:pt>
                <c:pt idx="1328">
                  <c:v>43.5</c:v>
                </c:pt>
                <c:pt idx="1329">
                  <c:v>43.6</c:v>
                </c:pt>
                <c:pt idx="1330">
                  <c:v>43.6</c:v>
                </c:pt>
                <c:pt idx="1331">
                  <c:v>43.6</c:v>
                </c:pt>
                <c:pt idx="1332">
                  <c:v>43.5</c:v>
                </c:pt>
                <c:pt idx="1333">
                  <c:v>43.5</c:v>
                </c:pt>
                <c:pt idx="1334">
                  <c:v>43.6</c:v>
                </c:pt>
                <c:pt idx="1335">
                  <c:v>43.7</c:v>
                </c:pt>
                <c:pt idx="1336">
                  <c:v>43.7</c:v>
                </c:pt>
                <c:pt idx="1337">
                  <c:v>43.7</c:v>
                </c:pt>
                <c:pt idx="1338">
                  <c:v>43.7</c:v>
                </c:pt>
                <c:pt idx="1339">
                  <c:v>43.7</c:v>
                </c:pt>
                <c:pt idx="1340">
                  <c:v>43.7</c:v>
                </c:pt>
                <c:pt idx="1341">
                  <c:v>43.7</c:v>
                </c:pt>
                <c:pt idx="1342">
                  <c:v>43.7</c:v>
                </c:pt>
                <c:pt idx="1343">
                  <c:v>43.7</c:v>
                </c:pt>
                <c:pt idx="1344">
                  <c:v>43.7</c:v>
                </c:pt>
                <c:pt idx="1345">
                  <c:v>43.7</c:v>
                </c:pt>
                <c:pt idx="1346">
                  <c:v>43.7</c:v>
                </c:pt>
                <c:pt idx="1347">
                  <c:v>43.7</c:v>
                </c:pt>
                <c:pt idx="1348">
                  <c:v>43.7</c:v>
                </c:pt>
                <c:pt idx="1349">
                  <c:v>43.8</c:v>
                </c:pt>
                <c:pt idx="1350">
                  <c:v>43.8</c:v>
                </c:pt>
                <c:pt idx="1351">
                  <c:v>43.8</c:v>
                </c:pt>
                <c:pt idx="1352">
                  <c:v>43.8</c:v>
                </c:pt>
                <c:pt idx="1353">
                  <c:v>43.8</c:v>
                </c:pt>
                <c:pt idx="1354">
                  <c:v>43.8</c:v>
                </c:pt>
                <c:pt idx="1355">
                  <c:v>43.8</c:v>
                </c:pt>
                <c:pt idx="1356">
                  <c:v>43.8</c:v>
                </c:pt>
                <c:pt idx="1357">
                  <c:v>43.9</c:v>
                </c:pt>
                <c:pt idx="1358">
                  <c:v>43.8</c:v>
                </c:pt>
                <c:pt idx="1359">
                  <c:v>44</c:v>
                </c:pt>
                <c:pt idx="1360">
                  <c:v>44</c:v>
                </c:pt>
                <c:pt idx="1361">
                  <c:v>44</c:v>
                </c:pt>
                <c:pt idx="1362">
                  <c:v>44</c:v>
                </c:pt>
                <c:pt idx="1363">
                  <c:v>44.1</c:v>
                </c:pt>
                <c:pt idx="1364">
                  <c:v>44.1</c:v>
                </c:pt>
                <c:pt idx="1365">
                  <c:v>44</c:v>
                </c:pt>
                <c:pt idx="1366">
                  <c:v>44.1</c:v>
                </c:pt>
                <c:pt idx="1367">
                  <c:v>44</c:v>
                </c:pt>
                <c:pt idx="1368">
                  <c:v>44.1</c:v>
                </c:pt>
                <c:pt idx="1369">
                  <c:v>44.1</c:v>
                </c:pt>
                <c:pt idx="1370">
                  <c:v>44.1</c:v>
                </c:pt>
                <c:pt idx="1371">
                  <c:v>44.1</c:v>
                </c:pt>
                <c:pt idx="1372">
                  <c:v>44.1</c:v>
                </c:pt>
                <c:pt idx="1373">
                  <c:v>44.1</c:v>
                </c:pt>
                <c:pt idx="1374">
                  <c:v>44.1</c:v>
                </c:pt>
                <c:pt idx="1375">
                  <c:v>44.2</c:v>
                </c:pt>
                <c:pt idx="1376">
                  <c:v>44.2</c:v>
                </c:pt>
                <c:pt idx="1377">
                  <c:v>44.3</c:v>
                </c:pt>
                <c:pt idx="1378">
                  <c:v>44.3</c:v>
                </c:pt>
                <c:pt idx="1379">
                  <c:v>44.3</c:v>
                </c:pt>
                <c:pt idx="1380">
                  <c:v>44.3</c:v>
                </c:pt>
                <c:pt idx="1381">
                  <c:v>44.3</c:v>
                </c:pt>
                <c:pt idx="1382">
                  <c:v>44.3</c:v>
                </c:pt>
                <c:pt idx="1383">
                  <c:v>44.3</c:v>
                </c:pt>
                <c:pt idx="1384">
                  <c:v>44.4</c:v>
                </c:pt>
                <c:pt idx="1385">
                  <c:v>44.4</c:v>
                </c:pt>
                <c:pt idx="1386">
                  <c:v>44.4</c:v>
                </c:pt>
                <c:pt idx="1387">
                  <c:v>44.4</c:v>
                </c:pt>
                <c:pt idx="1388">
                  <c:v>44.5</c:v>
                </c:pt>
                <c:pt idx="1389">
                  <c:v>44.5</c:v>
                </c:pt>
                <c:pt idx="1390">
                  <c:v>44.5</c:v>
                </c:pt>
                <c:pt idx="1391">
                  <c:v>44.5</c:v>
                </c:pt>
                <c:pt idx="1392">
                  <c:v>44.5</c:v>
                </c:pt>
                <c:pt idx="1393">
                  <c:v>44.4</c:v>
                </c:pt>
                <c:pt idx="1394">
                  <c:v>44.4</c:v>
                </c:pt>
                <c:pt idx="1395">
                  <c:v>44.5</c:v>
                </c:pt>
                <c:pt idx="1396">
                  <c:v>44.5</c:v>
                </c:pt>
                <c:pt idx="1397">
                  <c:v>44.6</c:v>
                </c:pt>
                <c:pt idx="1398">
                  <c:v>44.6</c:v>
                </c:pt>
                <c:pt idx="1399">
                  <c:v>44.6</c:v>
                </c:pt>
                <c:pt idx="1400">
                  <c:v>44.6</c:v>
                </c:pt>
                <c:pt idx="1401">
                  <c:v>44.6</c:v>
                </c:pt>
                <c:pt idx="1402">
                  <c:v>44.7</c:v>
                </c:pt>
                <c:pt idx="1403">
                  <c:v>44.7</c:v>
                </c:pt>
                <c:pt idx="1404">
                  <c:v>44.7</c:v>
                </c:pt>
                <c:pt idx="1405">
                  <c:v>44.7</c:v>
                </c:pt>
                <c:pt idx="1406">
                  <c:v>44.8</c:v>
                </c:pt>
                <c:pt idx="1407">
                  <c:v>44.8</c:v>
                </c:pt>
                <c:pt idx="1408">
                  <c:v>44.8</c:v>
                </c:pt>
                <c:pt idx="1409">
                  <c:v>44.8</c:v>
                </c:pt>
                <c:pt idx="1410">
                  <c:v>44.8</c:v>
                </c:pt>
                <c:pt idx="1411">
                  <c:v>44.9</c:v>
                </c:pt>
                <c:pt idx="1412">
                  <c:v>44.8</c:v>
                </c:pt>
                <c:pt idx="1413">
                  <c:v>44.8</c:v>
                </c:pt>
                <c:pt idx="1414">
                  <c:v>44.9</c:v>
                </c:pt>
                <c:pt idx="1415">
                  <c:v>44.9</c:v>
                </c:pt>
                <c:pt idx="1416">
                  <c:v>44.9</c:v>
                </c:pt>
                <c:pt idx="1417">
                  <c:v>44.9</c:v>
                </c:pt>
                <c:pt idx="1418">
                  <c:v>45</c:v>
                </c:pt>
                <c:pt idx="1419">
                  <c:v>44.9</c:v>
                </c:pt>
                <c:pt idx="1420">
                  <c:v>45</c:v>
                </c:pt>
                <c:pt idx="1421">
                  <c:v>45</c:v>
                </c:pt>
                <c:pt idx="1422">
                  <c:v>45</c:v>
                </c:pt>
                <c:pt idx="1423">
                  <c:v>45.1</c:v>
                </c:pt>
                <c:pt idx="1424">
                  <c:v>45.1</c:v>
                </c:pt>
                <c:pt idx="1425">
                  <c:v>45.1</c:v>
                </c:pt>
                <c:pt idx="1426">
                  <c:v>45.1</c:v>
                </c:pt>
                <c:pt idx="1427">
                  <c:v>45.1</c:v>
                </c:pt>
                <c:pt idx="1428">
                  <c:v>45.2</c:v>
                </c:pt>
                <c:pt idx="1429">
                  <c:v>45.2</c:v>
                </c:pt>
                <c:pt idx="1430">
                  <c:v>45.2</c:v>
                </c:pt>
                <c:pt idx="1431">
                  <c:v>45.2</c:v>
                </c:pt>
                <c:pt idx="1432">
                  <c:v>45.2</c:v>
                </c:pt>
                <c:pt idx="1433">
                  <c:v>45.2</c:v>
                </c:pt>
                <c:pt idx="1434">
                  <c:v>45.3</c:v>
                </c:pt>
                <c:pt idx="1435">
                  <c:v>45.3</c:v>
                </c:pt>
                <c:pt idx="1436">
                  <c:v>45.3</c:v>
                </c:pt>
                <c:pt idx="1437">
                  <c:v>45.4</c:v>
                </c:pt>
                <c:pt idx="1438">
                  <c:v>45.4</c:v>
                </c:pt>
                <c:pt idx="1439">
                  <c:v>45.4</c:v>
                </c:pt>
                <c:pt idx="1440">
                  <c:v>45.4</c:v>
                </c:pt>
                <c:pt idx="1441">
                  <c:v>45.4</c:v>
                </c:pt>
                <c:pt idx="1442">
                  <c:v>45.5</c:v>
                </c:pt>
                <c:pt idx="1443">
                  <c:v>45.5</c:v>
                </c:pt>
                <c:pt idx="1444">
                  <c:v>45.5</c:v>
                </c:pt>
                <c:pt idx="1445">
                  <c:v>45.5</c:v>
                </c:pt>
                <c:pt idx="1446">
                  <c:v>45.5</c:v>
                </c:pt>
                <c:pt idx="1447">
                  <c:v>45.6</c:v>
                </c:pt>
                <c:pt idx="1448">
                  <c:v>45.7</c:v>
                </c:pt>
                <c:pt idx="1449">
                  <c:v>45.7</c:v>
                </c:pt>
                <c:pt idx="1450">
                  <c:v>45.6</c:v>
                </c:pt>
                <c:pt idx="1451">
                  <c:v>45.6</c:v>
                </c:pt>
                <c:pt idx="1452">
                  <c:v>45.7</c:v>
                </c:pt>
                <c:pt idx="1453">
                  <c:v>45.7</c:v>
                </c:pt>
                <c:pt idx="1454">
                  <c:v>45.8</c:v>
                </c:pt>
                <c:pt idx="1455">
                  <c:v>45.7</c:v>
                </c:pt>
                <c:pt idx="1456">
                  <c:v>45.8</c:v>
                </c:pt>
                <c:pt idx="1457">
                  <c:v>45.8</c:v>
                </c:pt>
                <c:pt idx="1458">
                  <c:v>45.8</c:v>
                </c:pt>
                <c:pt idx="1459">
                  <c:v>45.9</c:v>
                </c:pt>
                <c:pt idx="1460">
                  <c:v>45.9</c:v>
                </c:pt>
                <c:pt idx="1461">
                  <c:v>45.8</c:v>
                </c:pt>
                <c:pt idx="1462">
                  <c:v>45.9</c:v>
                </c:pt>
                <c:pt idx="1463">
                  <c:v>45.9</c:v>
                </c:pt>
                <c:pt idx="1464">
                  <c:v>46</c:v>
                </c:pt>
                <c:pt idx="1465">
                  <c:v>46</c:v>
                </c:pt>
                <c:pt idx="1466">
                  <c:v>46</c:v>
                </c:pt>
                <c:pt idx="1467">
                  <c:v>46</c:v>
                </c:pt>
                <c:pt idx="1468">
                  <c:v>46</c:v>
                </c:pt>
                <c:pt idx="1469">
                  <c:v>46</c:v>
                </c:pt>
                <c:pt idx="1470">
                  <c:v>46.1</c:v>
                </c:pt>
                <c:pt idx="1471">
                  <c:v>46.1</c:v>
                </c:pt>
                <c:pt idx="1472">
                  <c:v>46.1</c:v>
                </c:pt>
                <c:pt idx="1473">
                  <c:v>46.1</c:v>
                </c:pt>
                <c:pt idx="1474">
                  <c:v>46.2</c:v>
                </c:pt>
                <c:pt idx="1475">
                  <c:v>46.3</c:v>
                </c:pt>
                <c:pt idx="1476">
                  <c:v>46.3</c:v>
                </c:pt>
                <c:pt idx="1477">
                  <c:v>46.3</c:v>
                </c:pt>
                <c:pt idx="1478">
                  <c:v>46.3</c:v>
                </c:pt>
                <c:pt idx="1479">
                  <c:v>46.3</c:v>
                </c:pt>
                <c:pt idx="1480">
                  <c:v>46.3</c:v>
                </c:pt>
                <c:pt idx="1481">
                  <c:v>46.3</c:v>
                </c:pt>
                <c:pt idx="1482">
                  <c:v>46.3</c:v>
                </c:pt>
                <c:pt idx="1483">
                  <c:v>46.4</c:v>
                </c:pt>
                <c:pt idx="1484">
                  <c:v>46.4</c:v>
                </c:pt>
                <c:pt idx="1485">
                  <c:v>46.4</c:v>
                </c:pt>
                <c:pt idx="1486">
                  <c:v>46.5</c:v>
                </c:pt>
                <c:pt idx="1487">
                  <c:v>46.6</c:v>
                </c:pt>
                <c:pt idx="1488">
                  <c:v>46.6</c:v>
                </c:pt>
                <c:pt idx="1489">
                  <c:v>46.6</c:v>
                </c:pt>
                <c:pt idx="1490">
                  <c:v>46.6</c:v>
                </c:pt>
                <c:pt idx="1491">
                  <c:v>46.6</c:v>
                </c:pt>
                <c:pt idx="1492">
                  <c:v>46.6</c:v>
                </c:pt>
                <c:pt idx="1493">
                  <c:v>46.7</c:v>
                </c:pt>
                <c:pt idx="1494">
                  <c:v>46.7</c:v>
                </c:pt>
                <c:pt idx="1495">
                  <c:v>46.7</c:v>
                </c:pt>
                <c:pt idx="1496">
                  <c:v>46.7</c:v>
                </c:pt>
                <c:pt idx="1497">
                  <c:v>46.8</c:v>
                </c:pt>
                <c:pt idx="1498">
                  <c:v>46.8</c:v>
                </c:pt>
                <c:pt idx="1499">
                  <c:v>46.8</c:v>
                </c:pt>
                <c:pt idx="1500">
                  <c:v>46.8</c:v>
                </c:pt>
                <c:pt idx="1501">
                  <c:v>46.9</c:v>
                </c:pt>
                <c:pt idx="1502">
                  <c:v>46.9</c:v>
                </c:pt>
                <c:pt idx="1503">
                  <c:v>46.9</c:v>
                </c:pt>
                <c:pt idx="1504">
                  <c:v>47</c:v>
                </c:pt>
                <c:pt idx="1505">
                  <c:v>47</c:v>
                </c:pt>
                <c:pt idx="1506">
                  <c:v>47</c:v>
                </c:pt>
                <c:pt idx="1507">
                  <c:v>47</c:v>
                </c:pt>
                <c:pt idx="1508">
                  <c:v>47</c:v>
                </c:pt>
                <c:pt idx="1509">
                  <c:v>47</c:v>
                </c:pt>
                <c:pt idx="1510">
                  <c:v>47.1</c:v>
                </c:pt>
                <c:pt idx="1511">
                  <c:v>47.1</c:v>
                </c:pt>
                <c:pt idx="1512">
                  <c:v>47.2</c:v>
                </c:pt>
                <c:pt idx="1513">
                  <c:v>47.2</c:v>
                </c:pt>
                <c:pt idx="1514">
                  <c:v>47.2</c:v>
                </c:pt>
                <c:pt idx="1515">
                  <c:v>47.3</c:v>
                </c:pt>
                <c:pt idx="1516">
                  <c:v>47.3</c:v>
                </c:pt>
                <c:pt idx="1517">
                  <c:v>47.3</c:v>
                </c:pt>
                <c:pt idx="1518">
                  <c:v>47.4</c:v>
                </c:pt>
                <c:pt idx="1519">
                  <c:v>47.3</c:v>
                </c:pt>
                <c:pt idx="1520">
                  <c:v>47.3</c:v>
                </c:pt>
                <c:pt idx="1521">
                  <c:v>47.4</c:v>
                </c:pt>
                <c:pt idx="1522">
                  <c:v>47.4</c:v>
                </c:pt>
                <c:pt idx="1523">
                  <c:v>47.5</c:v>
                </c:pt>
                <c:pt idx="1524">
                  <c:v>47.6</c:v>
                </c:pt>
                <c:pt idx="1525">
                  <c:v>47.7</c:v>
                </c:pt>
                <c:pt idx="1526">
                  <c:v>47.7</c:v>
                </c:pt>
                <c:pt idx="1527">
                  <c:v>47.7</c:v>
                </c:pt>
                <c:pt idx="1528">
                  <c:v>47.7</c:v>
                </c:pt>
                <c:pt idx="1529">
                  <c:v>47.7</c:v>
                </c:pt>
                <c:pt idx="1530">
                  <c:v>47.7</c:v>
                </c:pt>
                <c:pt idx="1531">
                  <c:v>47.8</c:v>
                </c:pt>
                <c:pt idx="1532">
                  <c:v>47.8</c:v>
                </c:pt>
                <c:pt idx="1533">
                  <c:v>47.8</c:v>
                </c:pt>
                <c:pt idx="1534">
                  <c:v>47.8</c:v>
                </c:pt>
                <c:pt idx="1535">
                  <c:v>47.8</c:v>
                </c:pt>
                <c:pt idx="1536">
                  <c:v>47.9</c:v>
                </c:pt>
                <c:pt idx="1537">
                  <c:v>48</c:v>
                </c:pt>
                <c:pt idx="1538">
                  <c:v>48</c:v>
                </c:pt>
                <c:pt idx="1539">
                  <c:v>48</c:v>
                </c:pt>
                <c:pt idx="1540">
                  <c:v>48</c:v>
                </c:pt>
                <c:pt idx="1541">
                  <c:v>48.1</c:v>
                </c:pt>
                <c:pt idx="1542">
                  <c:v>48.1</c:v>
                </c:pt>
                <c:pt idx="1543">
                  <c:v>48.1</c:v>
                </c:pt>
                <c:pt idx="1544">
                  <c:v>48.1</c:v>
                </c:pt>
                <c:pt idx="1545">
                  <c:v>48.1</c:v>
                </c:pt>
                <c:pt idx="1546">
                  <c:v>48.2</c:v>
                </c:pt>
                <c:pt idx="1547">
                  <c:v>48.2</c:v>
                </c:pt>
                <c:pt idx="1548">
                  <c:v>48.3</c:v>
                </c:pt>
                <c:pt idx="1549">
                  <c:v>48.3</c:v>
                </c:pt>
                <c:pt idx="1550">
                  <c:v>48.3</c:v>
                </c:pt>
                <c:pt idx="1551">
                  <c:v>48.3</c:v>
                </c:pt>
                <c:pt idx="1552">
                  <c:v>48.3</c:v>
                </c:pt>
                <c:pt idx="1553">
                  <c:v>48.3</c:v>
                </c:pt>
                <c:pt idx="1554">
                  <c:v>48.4</c:v>
                </c:pt>
                <c:pt idx="1555">
                  <c:v>48.4</c:v>
                </c:pt>
                <c:pt idx="1556">
                  <c:v>48.4</c:v>
                </c:pt>
                <c:pt idx="1557">
                  <c:v>48.5</c:v>
                </c:pt>
                <c:pt idx="1558">
                  <c:v>48.6</c:v>
                </c:pt>
                <c:pt idx="1559">
                  <c:v>48.5</c:v>
                </c:pt>
                <c:pt idx="1560">
                  <c:v>48.6</c:v>
                </c:pt>
                <c:pt idx="1561">
                  <c:v>48.6</c:v>
                </c:pt>
                <c:pt idx="1562">
                  <c:v>48.6</c:v>
                </c:pt>
                <c:pt idx="1563">
                  <c:v>48.7</c:v>
                </c:pt>
                <c:pt idx="1564">
                  <c:v>48.7</c:v>
                </c:pt>
                <c:pt idx="1565">
                  <c:v>48.7</c:v>
                </c:pt>
                <c:pt idx="1566">
                  <c:v>48.7</c:v>
                </c:pt>
                <c:pt idx="1567">
                  <c:v>48.7</c:v>
                </c:pt>
                <c:pt idx="1568">
                  <c:v>48.8</c:v>
                </c:pt>
                <c:pt idx="1569">
                  <c:v>48.9</c:v>
                </c:pt>
                <c:pt idx="1570">
                  <c:v>48.9</c:v>
                </c:pt>
                <c:pt idx="1571">
                  <c:v>48.9</c:v>
                </c:pt>
                <c:pt idx="1572">
                  <c:v>49</c:v>
                </c:pt>
                <c:pt idx="1573">
                  <c:v>49</c:v>
                </c:pt>
                <c:pt idx="1574">
                  <c:v>49</c:v>
                </c:pt>
                <c:pt idx="1575">
                  <c:v>49</c:v>
                </c:pt>
                <c:pt idx="1576">
                  <c:v>49</c:v>
                </c:pt>
                <c:pt idx="1577">
                  <c:v>49</c:v>
                </c:pt>
                <c:pt idx="1578">
                  <c:v>49.1</c:v>
                </c:pt>
                <c:pt idx="1579">
                  <c:v>49.1</c:v>
                </c:pt>
                <c:pt idx="1580">
                  <c:v>49.2</c:v>
                </c:pt>
                <c:pt idx="1581">
                  <c:v>49.2</c:v>
                </c:pt>
                <c:pt idx="1582">
                  <c:v>49.3</c:v>
                </c:pt>
                <c:pt idx="1583">
                  <c:v>49.4</c:v>
                </c:pt>
                <c:pt idx="1584">
                  <c:v>49.4</c:v>
                </c:pt>
                <c:pt idx="1585">
                  <c:v>49.4</c:v>
                </c:pt>
                <c:pt idx="1586">
                  <c:v>49.5</c:v>
                </c:pt>
                <c:pt idx="1587">
                  <c:v>49.4</c:v>
                </c:pt>
                <c:pt idx="1588">
                  <c:v>49.5</c:v>
                </c:pt>
                <c:pt idx="1589">
                  <c:v>49.5</c:v>
                </c:pt>
                <c:pt idx="1590">
                  <c:v>49.5</c:v>
                </c:pt>
                <c:pt idx="1591">
                  <c:v>49.5</c:v>
                </c:pt>
                <c:pt idx="1592">
                  <c:v>49.7</c:v>
                </c:pt>
                <c:pt idx="1593">
                  <c:v>49.7</c:v>
                </c:pt>
                <c:pt idx="1594">
                  <c:v>49.8</c:v>
                </c:pt>
                <c:pt idx="1595">
                  <c:v>49.8</c:v>
                </c:pt>
                <c:pt idx="1596">
                  <c:v>49.8</c:v>
                </c:pt>
                <c:pt idx="1597">
                  <c:v>49.8</c:v>
                </c:pt>
                <c:pt idx="1598">
                  <c:v>49.8</c:v>
                </c:pt>
                <c:pt idx="1599">
                  <c:v>49.9</c:v>
                </c:pt>
                <c:pt idx="1600">
                  <c:v>49.9</c:v>
                </c:pt>
                <c:pt idx="1601">
                  <c:v>50</c:v>
                </c:pt>
                <c:pt idx="1602">
                  <c:v>50</c:v>
                </c:pt>
                <c:pt idx="1603">
                  <c:v>50</c:v>
                </c:pt>
                <c:pt idx="1604">
                  <c:v>50</c:v>
                </c:pt>
                <c:pt idx="1605">
                  <c:v>50.1</c:v>
                </c:pt>
                <c:pt idx="1606">
                  <c:v>50.1</c:v>
                </c:pt>
                <c:pt idx="1607">
                  <c:v>50.1</c:v>
                </c:pt>
                <c:pt idx="1608">
                  <c:v>50.1</c:v>
                </c:pt>
                <c:pt idx="1609">
                  <c:v>50.1</c:v>
                </c:pt>
                <c:pt idx="1610">
                  <c:v>50.2</c:v>
                </c:pt>
                <c:pt idx="1611">
                  <c:v>50.3</c:v>
                </c:pt>
                <c:pt idx="1612">
                  <c:v>50.3</c:v>
                </c:pt>
                <c:pt idx="1613">
                  <c:v>50.3</c:v>
                </c:pt>
                <c:pt idx="1614">
                  <c:v>50.4</c:v>
                </c:pt>
                <c:pt idx="1615">
                  <c:v>50.4</c:v>
                </c:pt>
                <c:pt idx="1616">
                  <c:v>50.4</c:v>
                </c:pt>
                <c:pt idx="1617">
                  <c:v>50.4</c:v>
                </c:pt>
                <c:pt idx="1618">
                  <c:v>50.5</c:v>
                </c:pt>
                <c:pt idx="1619">
                  <c:v>50.6</c:v>
                </c:pt>
                <c:pt idx="1620">
                  <c:v>50.6</c:v>
                </c:pt>
                <c:pt idx="1621">
                  <c:v>50.6</c:v>
                </c:pt>
                <c:pt idx="1622">
                  <c:v>50.7</c:v>
                </c:pt>
                <c:pt idx="1623">
                  <c:v>50.7</c:v>
                </c:pt>
                <c:pt idx="1624">
                  <c:v>50.7</c:v>
                </c:pt>
                <c:pt idx="1625">
                  <c:v>50.7</c:v>
                </c:pt>
                <c:pt idx="1626">
                  <c:v>50.9</c:v>
                </c:pt>
                <c:pt idx="1627">
                  <c:v>50.8</c:v>
                </c:pt>
                <c:pt idx="1628">
                  <c:v>50.8</c:v>
                </c:pt>
                <c:pt idx="1629">
                  <c:v>50.9</c:v>
                </c:pt>
                <c:pt idx="1630">
                  <c:v>50.9</c:v>
                </c:pt>
                <c:pt idx="1631">
                  <c:v>51</c:v>
                </c:pt>
                <c:pt idx="1632">
                  <c:v>51</c:v>
                </c:pt>
                <c:pt idx="1633">
                  <c:v>51</c:v>
                </c:pt>
                <c:pt idx="1634">
                  <c:v>51.1</c:v>
                </c:pt>
                <c:pt idx="1635">
                  <c:v>51.2</c:v>
                </c:pt>
                <c:pt idx="1636">
                  <c:v>51.2</c:v>
                </c:pt>
                <c:pt idx="1637">
                  <c:v>51.2</c:v>
                </c:pt>
                <c:pt idx="1638">
                  <c:v>51.2</c:v>
                </c:pt>
                <c:pt idx="1639">
                  <c:v>51.2</c:v>
                </c:pt>
                <c:pt idx="1640">
                  <c:v>51.3</c:v>
                </c:pt>
                <c:pt idx="1641">
                  <c:v>51.3</c:v>
                </c:pt>
                <c:pt idx="1642">
                  <c:v>51.3</c:v>
                </c:pt>
                <c:pt idx="1643">
                  <c:v>51.5</c:v>
                </c:pt>
                <c:pt idx="1644">
                  <c:v>51.5</c:v>
                </c:pt>
                <c:pt idx="1645">
                  <c:v>51.5</c:v>
                </c:pt>
                <c:pt idx="1646">
                  <c:v>51.5</c:v>
                </c:pt>
                <c:pt idx="1647">
                  <c:v>51.6</c:v>
                </c:pt>
                <c:pt idx="1648">
                  <c:v>51.6</c:v>
                </c:pt>
                <c:pt idx="1649">
                  <c:v>51.7</c:v>
                </c:pt>
                <c:pt idx="1650">
                  <c:v>51.7</c:v>
                </c:pt>
                <c:pt idx="1651">
                  <c:v>51.8</c:v>
                </c:pt>
                <c:pt idx="1652">
                  <c:v>51.8</c:v>
                </c:pt>
                <c:pt idx="1653">
                  <c:v>51.9</c:v>
                </c:pt>
                <c:pt idx="1654">
                  <c:v>51.9</c:v>
                </c:pt>
                <c:pt idx="1655">
                  <c:v>51.9</c:v>
                </c:pt>
                <c:pt idx="1656">
                  <c:v>51.9</c:v>
                </c:pt>
                <c:pt idx="1657">
                  <c:v>51.9</c:v>
                </c:pt>
                <c:pt idx="1658">
                  <c:v>52</c:v>
                </c:pt>
                <c:pt idx="1659">
                  <c:v>52.1</c:v>
                </c:pt>
                <c:pt idx="1660">
                  <c:v>52.1</c:v>
                </c:pt>
                <c:pt idx="1661">
                  <c:v>52.2</c:v>
                </c:pt>
                <c:pt idx="1662">
                  <c:v>52.2</c:v>
                </c:pt>
                <c:pt idx="1663">
                  <c:v>52.2</c:v>
                </c:pt>
                <c:pt idx="1664">
                  <c:v>52.3</c:v>
                </c:pt>
                <c:pt idx="1665">
                  <c:v>52.3</c:v>
                </c:pt>
                <c:pt idx="1666">
                  <c:v>52.3</c:v>
                </c:pt>
                <c:pt idx="1667">
                  <c:v>52.3</c:v>
                </c:pt>
                <c:pt idx="1668">
                  <c:v>52.3</c:v>
                </c:pt>
                <c:pt idx="1669">
                  <c:v>52.4</c:v>
                </c:pt>
                <c:pt idx="1670">
                  <c:v>52.4</c:v>
                </c:pt>
                <c:pt idx="1671">
                  <c:v>52.4</c:v>
                </c:pt>
                <c:pt idx="1672">
                  <c:v>52.5</c:v>
                </c:pt>
                <c:pt idx="1673">
                  <c:v>52.6</c:v>
                </c:pt>
                <c:pt idx="1674">
                  <c:v>52.6</c:v>
                </c:pt>
                <c:pt idx="1675">
                  <c:v>52.7</c:v>
                </c:pt>
                <c:pt idx="1676">
                  <c:v>52.7</c:v>
                </c:pt>
                <c:pt idx="1677">
                  <c:v>52.7</c:v>
                </c:pt>
                <c:pt idx="1678">
                  <c:v>52.7</c:v>
                </c:pt>
                <c:pt idx="1679">
                  <c:v>52.8</c:v>
                </c:pt>
                <c:pt idx="1680">
                  <c:v>52.8</c:v>
                </c:pt>
                <c:pt idx="1681">
                  <c:v>52.9</c:v>
                </c:pt>
                <c:pt idx="1682">
                  <c:v>53</c:v>
                </c:pt>
                <c:pt idx="1683">
                  <c:v>53</c:v>
                </c:pt>
                <c:pt idx="1684">
                  <c:v>53</c:v>
                </c:pt>
                <c:pt idx="1685">
                  <c:v>53</c:v>
                </c:pt>
                <c:pt idx="1686">
                  <c:v>53</c:v>
                </c:pt>
                <c:pt idx="1687">
                  <c:v>53.1</c:v>
                </c:pt>
                <c:pt idx="1688">
                  <c:v>53.2</c:v>
                </c:pt>
                <c:pt idx="1689">
                  <c:v>53.2</c:v>
                </c:pt>
                <c:pt idx="1690">
                  <c:v>53.2</c:v>
                </c:pt>
                <c:pt idx="1691">
                  <c:v>53.2</c:v>
                </c:pt>
                <c:pt idx="1692">
                  <c:v>53.3</c:v>
                </c:pt>
                <c:pt idx="1693">
                  <c:v>53.3</c:v>
                </c:pt>
                <c:pt idx="1694">
                  <c:v>53.3</c:v>
                </c:pt>
                <c:pt idx="1695">
                  <c:v>53.4</c:v>
                </c:pt>
                <c:pt idx="1696">
                  <c:v>53.5</c:v>
                </c:pt>
                <c:pt idx="1697">
                  <c:v>53.4</c:v>
                </c:pt>
                <c:pt idx="1698">
                  <c:v>53.4</c:v>
                </c:pt>
                <c:pt idx="1699">
                  <c:v>53.5</c:v>
                </c:pt>
                <c:pt idx="1700">
                  <c:v>53.5</c:v>
                </c:pt>
                <c:pt idx="1701">
                  <c:v>53.5</c:v>
                </c:pt>
                <c:pt idx="1702">
                  <c:v>53.6</c:v>
                </c:pt>
                <c:pt idx="1703">
                  <c:v>53.7</c:v>
                </c:pt>
                <c:pt idx="1704">
                  <c:v>53.7</c:v>
                </c:pt>
                <c:pt idx="1705">
                  <c:v>53.7</c:v>
                </c:pt>
                <c:pt idx="1706">
                  <c:v>53.7</c:v>
                </c:pt>
                <c:pt idx="1707">
                  <c:v>53.8</c:v>
                </c:pt>
                <c:pt idx="1708">
                  <c:v>53.7</c:v>
                </c:pt>
                <c:pt idx="1709">
                  <c:v>53.8</c:v>
                </c:pt>
                <c:pt idx="1710">
                  <c:v>53.8</c:v>
                </c:pt>
                <c:pt idx="1711">
                  <c:v>53.9</c:v>
                </c:pt>
                <c:pt idx="1712">
                  <c:v>54</c:v>
                </c:pt>
                <c:pt idx="1713">
                  <c:v>54</c:v>
                </c:pt>
                <c:pt idx="1714">
                  <c:v>54</c:v>
                </c:pt>
                <c:pt idx="1715">
                  <c:v>54.1</c:v>
                </c:pt>
                <c:pt idx="1716">
                  <c:v>54.1</c:v>
                </c:pt>
                <c:pt idx="1717">
                  <c:v>54.1</c:v>
                </c:pt>
                <c:pt idx="1718">
                  <c:v>54.1</c:v>
                </c:pt>
                <c:pt idx="1719">
                  <c:v>54.2</c:v>
                </c:pt>
                <c:pt idx="1720">
                  <c:v>54.3</c:v>
                </c:pt>
                <c:pt idx="1721">
                  <c:v>54.3</c:v>
                </c:pt>
                <c:pt idx="1722">
                  <c:v>54.3</c:v>
                </c:pt>
                <c:pt idx="1723">
                  <c:v>54.3</c:v>
                </c:pt>
                <c:pt idx="1724">
                  <c:v>54.4</c:v>
                </c:pt>
                <c:pt idx="1725">
                  <c:v>54.4</c:v>
                </c:pt>
                <c:pt idx="1726">
                  <c:v>54.4</c:v>
                </c:pt>
                <c:pt idx="1727">
                  <c:v>54.4</c:v>
                </c:pt>
                <c:pt idx="1728">
                  <c:v>54.5</c:v>
                </c:pt>
                <c:pt idx="1729">
                  <c:v>54.6</c:v>
                </c:pt>
                <c:pt idx="1730">
                  <c:v>54.6</c:v>
                </c:pt>
                <c:pt idx="1731">
                  <c:v>54.6</c:v>
                </c:pt>
                <c:pt idx="1732">
                  <c:v>54.7</c:v>
                </c:pt>
                <c:pt idx="1733">
                  <c:v>54.7</c:v>
                </c:pt>
                <c:pt idx="1734">
                  <c:v>54.7</c:v>
                </c:pt>
                <c:pt idx="1735">
                  <c:v>54.7</c:v>
                </c:pt>
                <c:pt idx="1736">
                  <c:v>54.9</c:v>
                </c:pt>
                <c:pt idx="1737">
                  <c:v>54.9</c:v>
                </c:pt>
                <c:pt idx="1738">
                  <c:v>54.9</c:v>
                </c:pt>
                <c:pt idx="1739">
                  <c:v>54.9</c:v>
                </c:pt>
                <c:pt idx="1740">
                  <c:v>55</c:v>
                </c:pt>
                <c:pt idx="1741">
                  <c:v>55</c:v>
                </c:pt>
                <c:pt idx="1742">
                  <c:v>55</c:v>
                </c:pt>
                <c:pt idx="1743">
                  <c:v>55.1</c:v>
                </c:pt>
                <c:pt idx="1744">
                  <c:v>55.1</c:v>
                </c:pt>
                <c:pt idx="1745">
                  <c:v>55.2</c:v>
                </c:pt>
                <c:pt idx="1746">
                  <c:v>55.2</c:v>
                </c:pt>
                <c:pt idx="1747">
                  <c:v>55.2</c:v>
                </c:pt>
                <c:pt idx="1748">
                  <c:v>55.2</c:v>
                </c:pt>
                <c:pt idx="1749">
                  <c:v>55.2</c:v>
                </c:pt>
                <c:pt idx="1750">
                  <c:v>55.3</c:v>
                </c:pt>
                <c:pt idx="1751">
                  <c:v>55.3</c:v>
                </c:pt>
                <c:pt idx="1752">
                  <c:v>55.3</c:v>
                </c:pt>
                <c:pt idx="1753">
                  <c:v>55.4</c:v>
                </c:pt>
                <c:pt idx="1754">
                  <c:v>55.4</c:v>
                </c:pt>
                <c:pt idx="1755">
                  <c:v>55.4</c:v>
                </c:pt>
                <c:pt idx="1756">
                  <c:v>55.5</c:v>
                </c:pt>
                <c:pt idx="1757">
                  <c:v>55.5</c:v>
                </c:pt>
                <c:pt idx="1758">
                  <c:v>55.5</c:v>
                </c:pt>
                <c:pt idx="1759">
                  <c:v>55.6</c:v>
                </c:pt>
                <c:pt idx="1760">
                  <c:v>55.7</c:v>
                </c:pt>
                <c:pt idx="1761">
                  <c:v>55.8</c:v>
                </c:pt>
                <c:pt idx="1762">
                  <c:v>55.8</c:v>
                </c:pt>
                <c:pt idx="1763">
                  <c:v>55.8</c:v>
                </c:pt>
                <c:pt idx="1764">
                  <c:v>55.8</c:v>
                </c:pt>
                <c:pt idx="1765">
                  <c:v>55.8</c:v>
                </c:pt>
                <c:pt idx="1766">
                  <c:v>55.9</c:v>
                </c:pt>
                <c:pt idx="1767">
                  <c:v>56</c:v>
                </c:pt>
                <c:pt idx="1768">
                  <c:v>56</c:v>
                </c:pt>
                <c:pt idx="1769">
                  <c:v>56</c:v>
                </c:pt>
                <c:pt idx="1770">
                  <c:v>56</c:v>
                </c:pt>
                <c:pt idx="1771">
                  <c:v>56.1</c:v>
                </c:pt>
                <c:pt idx="1772">
                  <c:v>56.1</c:v>
                </c:pt>
                <c:pt idx="1773">
                  <c:v>56.1</c:v>
                </c:pt>
                <c:pt idx="1774">
                  <c:v>56.1</c:v>
                </c:pt>
                <c:pt idx="1775">
                  <c:v>56.1</c:v>
                </c:pt>
                <c:pt idx="1776">
                  <c:v>56.2</c:v>
                </c:pt>
                <c:pt idx="1777">
                  <c:v>56.3</c:v>
                </c:pt>
                <c:pt idx="1778">
                  <c:v>56.3</c:v>
                </c:pt>
                <c:pt idx="1779">
                  <c:v>56.3</c:v>
                </c:pt>
                <c:pt idx="1780">
                  <c:v>56.4</c:v>
                </c:pt>
                <c:pt idx="1781">
                  <c:v>56.4</c:v>
                </c:pt>
                <c:pt idx="1782">
                  <c:v>56.4</c:v>
                </c:pt>
                <c:pt idx="1783">
                  <c:v>56.5</c:v>
                </c:pt>
                <c:pt idx="1784">
                  <c:v>56.5</c:v>
                </c:pt>
                <c:pt idx="1785">
                  <c:v>56.5</c:v>
                </c:pt>
                <c:pt idx="1786">
                  <c:v>56.5</c:v>
                </c:pt>
                <c:pt idx="1787">
                  <c:v>56.6</c:v>
                </c:pt>
                <c:pt idx="1788">
                  <c:v>56.6</c:v>
                </c:pt>
                <c:pt idx="1789">
                  <c:v>56.6</c:v>
                </c:pt>
                <c:pt idx="1790">
                  <c:v>56.7</c:v>
                </c:pt>
                <c:pt idx="1791">
                  <c:v>56.7</c:v>
                </c:pt>
                <c:pt idx="1792">
                  <c:v>56.7</c:v>
                </c:pt>
                <c:pt idx="1793">
                  <c:v>56.8</c:v>
                </c:pt>
                <c:pt idx="1794">
                  <c:v>56.8</c:v>
                </c:pt>
                <c:pt idx="1795">
                  <c:v>56.9</c:v>
                </c:pt>
                <c:pt idx="1796">
                  <c:v>56.9</c:v>
                </c:pt>
                <c:pt idx="1797">
                  <c:v>56.9</c:v>
                </c:pt>
                <c:pt idx="1798">
                  <c:v>56.9</c:v>
                </c:pt>
                <c:pt idx="1799">
                  <c:v>56.9</c:v>
                </c:pt>
                <c:pt idx="1800">
                  <c:v>57</c:v>
                </c:pt>
                <c:pt idx="1801">
                  <c:v>57</c:v>
                </c:pt>
                <c:pt idx="1802">
                  <c:v>57</c:v>
                </c:pt>
                <c:pt idx="1803">
                  <c:v>57.1</c:v>
                </c:pt>
                <c:pt idx="1804">
                  <c:v>57.2</c:v>
                </c:pt>
                <c:pt idx="1805">
                  <c:v>57.2</c:v>
                </c:pt>
                <c:pt idx="1806">
                  <c:v>57.2</c:v>
                </c:pt>
                <c:pt idx="1807">
                  <c:v>57.3</c:v>
                </c:pt>
                <c:pt idx="1808">
                  <c:v>57.3</c:v>
                </c:pt>
                <c:pt idx="1809">
                  <c:v>57.3</c:v>
                </c:pt>
                <c:pt idx="1810">
                  <c:v>57.3</c:v>
                </c:pt>
                <c:pt idx="1811">
                  <c:v>57.3</c:v>
                </c:pt>
                <c:pt idx="1812">
                  <c:v>57.3</c:v>
                </c:pt>
                <c:pt idx="1813">
                  <c:v>57.5</c:v>
                </c:pt>
                <c:pt idx="1814">
                  <c:v>57.5</c:v>
                </c:pt>
                <c:pt idx="1815">
                  <c:v>57.5</c:v>
                </c:pt>
                <c:pt idx="1816">
                  <c:v>57.5</c:v>
                </c:pt>
                <c:pt idx="1817">
                  <c:v>57.5</c:v>
                </c:pt>
                <c:pt idx="1818">
                  <c:v>57.5</c:v>
                </c:pt>
                <c:pt idx="1819">
                  <c:v>57.6</c:v>
                </c:pt>
                <c:pt idx="1820">
                  <c:v>57.6</c:v>
                </c:pt>
                <c:pt idx="1821">
                  <c:v>57.7</c:v>
                </c:pt>
                <c:pt idx="1822">
                  <c:v>57.7</c:v>
                </c:pt>
                <c:pt idx="1823">
                  <c:v>57.8</c:v>
                </c:pt>
                <c:pt idx="1824">
                  <c:v>57.8</c:v>
                </c:pt>
                <c:pt idx="1825">
                  <c:v>57.8</c:v>
                </c:pt>
                <c:pt idx="1826">
                  <c:v>57.9</c:v>
                </c:pt>
                <c:pt idx="1827">
                  <c:v>57.9</c:v>
                </c:pt>
                <c:pt idx="1828">
                  <c:v>57.9</c:v>
                </c:pt>
                <c:pt idx="1829">
                  <c:v>58</c:v>
                </c:pt>
                <c:pt idx="1830">
                  <c:v>58</c:v>
                </c:pt>
                <c:pt idx="1831">
                  <c:v>58</c:v>
                </c:pt>
                <c:pt idx="1832">
                  <c:v>58</c:v>
                </c:pt>
                <c:pt idx="1833">
                  <c:v>58.1</c:v>
                </c:pt>
                <c:pt idx="1834">
                  <c:v>58.1</c:v>
                </c:pt>
                <c:pt idx="1835">
                  <c:v>58.2</c:v>
                </c:pt>
                <c:pt idx="1836">
                  <c:v>58.2</c:v>
                </c:pt>
                <c:pt idx="1837">
                  <c:v>58.2</c:v>
                </c:pt>
                <c:pt idx="1838">
                  <c:v>58.3</c:v>
                </c:pt>
                <c:pt idx="1839">
                  <c:v>58.3</c:v>
                </c:pt>
                <c:pt idx="1840">
                  <c:v>58.3</c:v>
                </c:pt>
                <c:pt idx="1841">
                  <c:v>58.4</c:v>
                </c:pt>
                <c:pt idx="1842">
                  <c:v>58.4</c:v>
                </c:pt>
                <c:pt idx="1843">
                  <c:v>58.4</c:v>
                </c:pt>
                <c:pt idx="1844">
                  <c:v>58.5</c:v>
                </c:pt>
                <c:pt idx="1845">
                  <c:v>58.5</c:v>
                </c:pt>
                <c:pt idx="1846">
                  <c:v>58.5</c:v>
                </c:pt>
                <c:pt idx="1847">
                  <c:v>58.5</c:v>
                </c:pt>
                <c:pt idx="1848">
                  <c:v>58.5</c:v>
                </c:pt>
                <c:pt idx="1849">
                  <c:v>58.6</c:v>
                </c:pt>
                <c:pt idx="1850">
                  <c:v>58.7</c:v>
                </c:pt>
                <c:pt idx="1851">
                  <c:v>58.6</c:v>
                </c:pt>
                <c:pt idx="1852">
                  <c:v>58.6</c:v>
                </c:pt>
                <c:pt idx="1853">
                  <c:v>58.7</c:v>
                </c:pt>
                <c:pt idx="1854">
                  <c:v>58.7</c:v>
                </c:pt>
                <c:pt idx="1855">
                  <c:v>58.7</c:v>
                </c:pt>
                <c:pt idx="1856">
                  <c:v>58.7</c:v>
                </c:pt>
                <c:pt idx="1857">
                  <c:v>58.9</c:v>
                </c:pt>
                <c:pt idx="1858">
                  <c:v>58.9</c:v>
                </c:pt>
                <c:pt idx="1859">
                  <c:v>58.9</c:v>
                </c:pt>
                <c:pt idx="1860">
                  <c:v>59</c:v>
                </c:pt>
                <c:pt idx="1861">
                  <c:v>59</c:v>
                </c:pt>
                <c:pt idx="1862">
                  <c:v>59</c:v>
                </c:pt>
                <c:pt idx="1863">
                  <c:v>59</c:v>
                </c:pt>
                <c:pt idx="1864">
                  <c:v>59</c:v>
                </c:pt>
                <c:pt idx="1865">
                  <c:v>59</c:v>
                </c:pt>
                <c:pt idx="1866">
                  <c:v>59</c:v>
                </c:pt>
                <c:pt idx="1867">
                  <c:v>59</c:v>
                </c:pt>
                <c:pt idx="1868">
                  <c:v>59.1</c:v>
                </c:pt>
                <c:pt idx="1869">
                  <c:v>59.2</c:v>
                </c:pt>
                <c:pt idx="1870">
                  <c:v>59.2</c:v>
                </c:pt>
                <c:pt idx="1871">
                  <c:v>59.2</c:v>
                </c:pt>
                <c:pt idx="1872">
                  <c:v>59.2</c:v>
                </c:pt>
                <c:pt idx="1873">
                  <c:v>59.3</c:v>
                </c:pt>
                <c:pt idx="1874">
                  <c:v>59.3</c:v>
                </c:pt>
                <c:pt idx="1875">
                  <c:v>59.3</c:v>
                </c:pt>
                <c:pt idx="1876">
                  <c:v>59.3</c:v>
                </c:pt>
                <c:pt idx="1877">
                  <c:v>59.4</c:v>
                </c:pt>
                <c:pt idx="1878">
                  <c:v>59.4</c:v>
                </c:pt>
                <c:pt idx="1879">
                  <c:v>59.4</c:v>
                </c:pt>
                <c:pt idx="1880">
                  <c:v>59.4</c:v>
                </c:pt>
                <c:pt idx="1881">
                  <c:v>59.4</c:v>
                </c:pt>
                <c:pt idx="1882">
                  <c:v>59.5</c:v>
                </c:pt>
                <c:pt idx="1883">
                  <c:v>59.5</c:v>
                </c:pt>
                <c:pt idx="1884">
                  <c:v>59.5</c:v>
                </c:pt>
                <c:pt idx="1885">
                  <c:v>59.6</c:v>
                </c:pt>
                <c:pt idx="1886">
                  <c:v>59.6</c:v>
                </c:pt>
                <c:pt idx="1887">
                  <c:v>59.6</c:v>
                </c:pt>
                <c:pt idx="1888">
                  <c:v>59.6</c:v>
                </c:pt>
                <c:pt idx="1889">
                  <c:v>59.7</c:v>
                </c:pt>
                <c:pt idx="1890">
                  <c:v>59.7</c:v>
                </c:pt>
                <c:pt idx="1891">
                  <c:v>59.7</c:v>
                </c:pt>
                <c:pt idx="1892">
                  <c:v>59.8</c:v>
                </c:pt>
                <c:pt idx="1893">
                  <c:v>59.7</c:v>
                </c:pt>
                <c:pt idx="1894">
                  <c:v>59.8</c:v>
                </c:pt>
                <c:pt idx="1895">
                  <c:v>59.8</c:v>
                </c:pt>
                <c:pt idx="1896">
                  <c:v>59.8</c:v>
                </c:pt>
                <c:pt idx="1897">
                  <c:v>59.9</c:v>
                </c:pt>
                <c:pt idx="1898">
                  <c:v>59.8</c:v>
                </c:pt>
                <c:pt idx="1899">
                  <c:v>59.9</c:v>
                </c:pt>
                <c:pt idx="1900">
                  <c:v>59.9</c:v>
                </c:pt>
                <c:pt idx="1901">
                  <c:v>60</c:v>
                </c:pt>
                <c:pt idx="1902">
                  <c:v>60</c:v>
                </c:pt>
                <c:pt idx="1903">
                  <c:v>60</c:v>
                </c:pt>
                <c:pt idx="1904">
                  <c:v>60.1</c:v>
                </c:pt>
                <c:pt idx="1905">
                  <c:v>60.1</c:v>
                </c:pt>
                <c:pt idx="1906">
                  <c:v>60.1</c:v>
                </c:pt>
                <c:pt idx="1907">
                  <c:v>60.1</c:v>
                </c:pt>
                <c:pt idx="1908">
                  <c:v>60.1</c:v>
                </c:pt>
                <c:pt idx="1909">
                  <c:v>60.2</c:v>
                </c:pt>
                <c:pt idx="1910">
                  <c:v>60.2</c:v>
                </c:pt>
                <c:pt idx="1911">
                  <c:v>60.3</c:v>
                </c:pt>
                <c:pt idx="1912">
                  <c:v>60.3</c:v>
                </c:pt>
                <c:pt idx="1913">
                  <c:v>60.3</c:v>
                </c:pt>
                <c:pt idx="1914">
                  <c:v>60.3</c:v>
                </c:pt>
                <c:pt idx="1915">
                  <c:v>60.3</c:v>
                </c:pt>
                <c:pt idx="1916">
                  <c:v>60.3</c:v>
                </c:pt>
                <c:pt idx="1917">
                  <c:v>60.4</c:v>
                </c:pt>
                <c:pt idx="1918">
                  <c:v>60.4</c:v>
                </c:pt>
                <c:pt idx="1919">
                  <c:v>60.4</c:v>
                </c:pt>
                <c:pt idx="1920">
                  <c:v>60.4</c:v>
                </c:pt>
                <c:pt idx="1921">
                  <c:v>60.4</c:v>
                </c:pt>
                <c:pt idx="1922">
                  <c:v>60.4</c:v>
                </c:pt>
                <c:pt idx="1923">
                  <c:v>60.4</c:v>
                </c:pt>
                <c:pt idx="1924">
                  <c:v>60.4</c:v>
                </c:pt>
                <c:pt idx="1925">
                  <c:v>60.5</c:v>
                </c:pt>
                <c:pt idx="1926">
                  <c:v>60.6</c:v>
                </c:pt>
                <c:pt idx="1927">
                  <c:v>60.5</c:v>
                </c:pt>
                <c:pt idx="1928">
                  <c:v>60.6</c:v>
                </c:pt>
                <c:pt idx="1929">
                  <c:v>60.7</c:v>
                </c:pt>
                <c:pt idx="1930">
                  <c:v>60.6</c:v>
                </c:pt>
                <c:pt idx="1931">
                  <c:v>60.7</c:v>
                </c:pt>
                <c:pt idx="1932">
                  <c:v>60.7</c:v>
                </c:pt>
                <c:pt idx="1933">
                  <c:v>60.7</c:v>
                </c:pt>
                <c:pt idx="1934">
                  <c:v>60.7</c:v>
                </c:pt>
                <c:pt idx="1935">
                  <c:v>60.7</c:v>
                </c:pt>
                <c:pt idx="1936">
                  <c:v>60.8</c:v>
                </c:pt>
                <c:pt idx="1937">
                  <c:v>60.9</c:v>
                </c:pt>
                <c:pt idx="1938">
                  <c:v>60.9</c:v>
                </c:pt>
                <c:pt idx="1939">
                  <c:v>60.9</c:v>
                </c:pt>
                <c:pt idx="1940">
                  <c:v>60.9</c:v>
                </c:pt>
                <c:pt idx="1941">
                  <c:v>60.9</c:v>
                </c:pt>
                <c:pt idx="1942">
                  <c:v>60.9</c:v>
                </c:pt>
                <c:pt idx="1943">
                  <c:v>61</c:v>
                </c:pt>
                <c:pt idx="1944">
                  <c:v>61</c:v>
                </c:pt>
                <c:pt idx="1945">
                  <c:v>61</c:v>
                </c:pt>
                <c:pt idx="1946">
                  <c:v>61</c:v>
                </c:pt>
                <c:pt idx="1947">
                  <c:v>61.1</c:v>
                </c:pt>
                <c:pt idx="1948">
                  <c:v>61.1</c:v>
                </c:pt>
                <c:pt idx="1949">
                  <c:v>61.1</c:v>
                </c:pt>
                <c:pt idx="1950">
                  <c:v>61.1</c:v>
                </c:pt>
                <c:pt idx="1951">
                  <c:v>61.2</c:v>
                </c:pt>
                <c:pt idx="1952">
                  <c:v>61.2</c:v>
                </c:pt>
                <c:pt idx="1953">
                  <c:v>61.2</c:v>
                </c:pt>
                <c:pt idx="1954">
                  <c:v>61.2</c:v>
                </c:pt>
                <c:pt idx="1955">
                  <c:v>61.3</c:v>
                </c:pt>
                <c:pt idx="1956">
                  <c:v>61.3</c:v>
                </c:pt>
                <c:pt idx="1957">
                  <c:v>61.3</c:v>
                </c:pt>
                <c:pt idx="1958">
                  <c:v>61.3</c:v>
                </c:pt>
                <c:pt idx="1959">
                  <c:v>61.3</c:v>
                </c:pt>
                <c:pt idx="1960">
                  <c:v>61.4</c:v>
                </c:pt>
                <c:pt idx="1961">
                  <c:v>61.4</c:v>
                </c:pt>
                <c:pt idx="1962">
                  <c:v>61.4</c:v>
                </c:pt>
                <c:pt idx="1963">
                  <c:v>61.5</c:v>
                </c:pt>
                <c:pt idx="1964">
                  <c:v>61.4</c:v>
                </c:pt>
                <c:pt idx="1965">
                  <c:v>61.5</c:v>
                </c:pt>
                <c:pt idx="1966">
                  <c:v>61.5</c:v>
                </c:pt>
                <c:pt idx="1967">
                  <c:v>61.5</c:v>
                </c:pt>
                <c:pt idx="1968">
                  <c:v>61.5</c:v>
                </c:pt>
                <c:pt idx="1969">
                  <c:v>61.5</c:v>
                </c:pt>
                <c:pt idx="1970">
                  <c:v>61.5</c:v>
                </c:pt>
                <c:pt idx="1971">
                  <c:v>61.6</c:v>
                </c:pt>
                <c:pt idx="1972">
                  <c:v>61.6</c:v>
                </c:pt>
                <c:pt idx="1973">
                  <c:v>61.6</c:v>
                </c:pt>
                <c:pt idx="1974">
                  <c:v>61.6</c:v>
                </c:pt>
                <c:pt idx="1975">
                  <c:v>61.7</c:v>
                </c:pt>
                <c:pt idx="1976">
                  <c:v>61.7</c:v>
                </c:pt>
                <c:pt idx="1977">
                  <c:v>61.8</c:v>
                </c:pt>
                <c:pt idx="1978">
                  <c:v>61.7</c:v>
                </c:pt>
                <c:pt idx="1979">
                  <c:v>61.7</c:v>
                </c:pt>
                <c:pt idx="1980">
                  <c:v>61.8</c:v>
                </c:pt>
                <c:pt idx="1981">
                  <c:v>61.8</c:v>
                </c:pt>
                <c:pt idx="1982">
                  <c:v>61.8</c:v>
                </c:pt>
                <c:pt idx="1983">
                  <c:v>61.8</c:v>
                </c:pt>
                <c:pt idx="1984">
                  <c:v>61.8</c:v>
                </c:pt>
                <c:pt idx="1985">
                  <c:v>61.8</c:v>
                </c:pt>
                <c:pt idx="1986">
                  <c:v>61.8</c:v>
                </c:pt>
                <c:pt idx="1987">
                  <c:v>61.9</c:v>
                </c:pt>
                <c:pt idx="1988">
                  <c:v>61.9</c:v>
                </c:pt>
                <c:pt idx="1989">
                  <c:v>61.9</c:v>
                </c:pt>
                <c:pt idx="1990">
                  <c:v>61.9</c:v>
                </c:pt>
                <c:pt idx="1991">
                  <c:v>62</c:v>
                </c:pt>
                <c:pt idx="1992">
                  <c:v>62</c:v>
                </c:pt>
                <c:pt idx="1993">
                  <c:v>62</c:v>
                </c:pt>
                <c:pt idx="1994">
                  <c:v>62.1</c:v>
                </c:pt>
                <c:pt idx="1995">
                  <c:v>62.1</c:v>
                </c:pt>
                <c:pt idx="1996">
                  <c:v>62.1</c:v>
                </c:pt>
                <c:pt idx="1997">
                  <c:v>62.1</c:v>
                </c:pt>
                <c:pt idx="1998">
                  <c:v>62.2</c:v>
                </c:pt>
                <c:pt idx="1999">
                  <c:v>62.2</c:v>
                </c:pt>
                <c:pt idx="2000">
                  <c:v>62.2</c:v>
                </c:pt>
                <c:pt idx="2001">
                  <c:v>62.2</c:v>
                </c:pt>
                <c:pt idx="2002">
                  <c:v>62.2</c:v>
                </c:pt>
                <c:pt idx="2003">
                  <c:v>62.2</c:v>
                </c:pt>
                <c:pt idx="2004">
                  <c:v>62.2</c:v>
                </c:pt>
                <c:pt idx="2005">
                  <c:v>62.3</c:v>
                </c:pt>
                <c:pt idx="2006">
                  <c:v>62.2</c:v>
                </c:pt>
                <c:pt idx="2007">
                  <c:v>62.3</c:v>
                </c:pt>
                <c:pt idx="2008">
                  <c:v>62.3</c:v>
                </c:pt>
                <c:pt idx="2009">
                  <c:v>62.3</c:v>
                </c:pt>
                <c:pt idx="2010">
                  <c:v>62.4</c:v>
                </c:pt>
                <c:pt idx="2011">
                  <c:v>62.3</c:v>
                </c:pt>
                <c:pt idx="2012">
                  <c:v>62.4</c:v>
                </c:pt>
                <c:pt idx="2013">
                  <c:v>62.4</c:v>
                </c:pt>
                <c:pt idx="2014">
                  <c:v>62.4</c:v>
                </c:pt>
                <c:pt idx="2015">
                  <c:v>62.4</c:v>
                </c:pt>
                <c:pt idx="2016">
                  <c:v>62.4</c:v>
                </c:pt>
                <c:pt idx="2017">
                  <c:v>62.4</c:v>
                </c:pt>
                <c:pt idx="2018">
                  <c:v>62.5</c:v>
                </c:pt>
                <c:pt idx="2019">
                  <c:v>62.5</c:v>
                </c:pt>
                <c:pt idx="2020">
                  <c:v>62.5</c:v>
                </c:pt>
                <c:pt idx="2021">
                  <c:v>62.5</c:v>
                </c:pt>
                <c:pt idx="2022">
                  <c:v>62.5</c:v>
                </c:pt>
                <c:pt idx="2023">
                  <c:v>62.5</c:v>
                </c:pt>
                <c:pt idx="2024">
                  <c:v>62.6</c:v>
                </c:pt>
                <c:pt idx="2025">
                  <c:v>62.6</c:v>
                </c:pt>
                <c:pt idx="2026">
                  <c:v>62.6</c:v>
                </c:pt>
                <c:pt idx="2027">
                  <c:v>62.6</c:v>
                </c:pt>
                <c:pt idx="2028">
                  <c:v>62.7</c:v>
                </c:pt>
                <c:pt idx="2029">
                  <c:v>62.7</c:v>
                </c:pt>
                <c:pt idx="2030">
                  <c:v>62.8</c:v>
                </c:pt>
                <c:pt idx="2031">
                  <c:v>62.7</c:v>
                </c:pt>
                <c:pt idx="2032">
                  <c:v>62.7</c:v>
                </c:pt>
                <c:pt idx="2033">
                  <c:v>62.7</c:v>
                </c:pt>
                <c:pt idx="2034">
                  <c:v>62.8</c:v>
                </c:pt>
                <c:pt idx="2035">
                  <c:v>62.8</c:v>
                </c:pt>
                <c:pt idx="2036">
                  <c:v>62.9</c:v>
                </c:pt>
                <c:pt idx="2037">
                  <c:v>62.9</c:v>
                </c:pt>
                <c:pt idx="2038">
                  <c:v>62.9</c:v>
                </c:pt>
                <c:pt idx="2039">
                  <c:v>62.9</c:v>
                </c:pt>
                <c:pt idx="2040">
                  <c:v>62.9</c:v>
                </c:pt>
                <c:pt idx="2041">
                  <c:v>62.9</c:v>
                </c:pt>
                <c:pt idx="2042">
                  <c:v>63</c:v>
                </c:pt>
                <c:pt idx="2043">
                  <c:v>63</c:v>
                </c:pt>
                <c:pt idx="2044">
                  <c:v>63</c:v>
                </c:pt>
                <c:pt idx="2045">
                  <c:v>63</c:v>
                </c:pt>
                <c:pt idx="2046">
                  <c:v>63</c:v>
                </c:pt>
                <c:pt idx="2047">
                  <c:v>63.1</c:v>
                </c:pt>
                <c:pt idx="2048">
                  <c:v>63.2</c:v>
                </c:pt>
                <c:pt idx="2049">
                  <c:v>63.1</c:v>
                </c:pt>
                <c:pt idx="2050">
                  <c:v>63.1</c:v>
                </c:pt>
                <c:pt idx="2051">
                  <c:v>63.2</c:v>
                </c:pt>
                <c:pt idx="2052">
                  <c:v>63.1</c:v>
                </c:pt>
                <c:pt idx="2053">
                  <c:v>63.2</c:v>
                </c:pt>
                <c:pt idx="2054">
                  <c:v>63.2</c:v>
                </c:pt>
                <c:pt idx="2055">
                  <c:v>63.2</c:v>
                </c:pt>
                <c:pt idx="2056">
                  <c:v>63.2</c:v>
                </c:pt>
                <c:pt idx="2057">
                  <c:v>63.2</c:v>
                </c:pt>
                <c:pt idx="2058">
                  <c:v>63.3</c:v>
                </c:pt>
                <c:pt idx="2059">
                  <c:v>63.3</c:v>
                </c:pt>
                <c:pt idx="2060">
                  <c:v>63.3</c:v>
                </c:pt>
                <c:pt idx="2061">
                  <c:v>63.3</c:v>
                </c:pt>
                <c:pt idx="2062">
                  <c:v>63.3</c:v>
                </c:pt>
                <c:pt idx="2063">
                  <c:v>63.3</c:v>
                </c:pt>
                <c:pt idx="2064">
                  <c:v>63.4</c:v>
                </c:pt>
                <c:pt idx="2065">
                  <c:v>63.4</c:v>
                </c:pt>
                <c:pt idx="2066">
                  <c:v>63.3</c:v>
                </c:pt>
                <c:pt idx="2067">
                  <c:v>63.4</c:v>
                </c:pt>
                <c:pt idx="2068">
                  <c:v>63.4</c:v>
                </c:pt>
                <c:pt idx="2069">
                  <c:v>63.5</c:v>
                </c:pt>
                <c:pt idx="2070">
                  <c:v>63.5</c:v>
                </c:pt>
                <c:pt idx="2071">
                  <c:v>63.5</c:v>
                </c:pt>
                <c:pt idx="2072">
                  <c:v>63.5</c:v>
                </c:pt>
                <c:pt idx="2073">
                  <c:v>63.6</c:v>
                </c:pt>
                <c:pt idx="2074">
                  <c:v>63.5</c:v>
                </c:pt>
                <c:pt idx="2075">
                  <c:v>63.6</c:v>
                </c:pt>
                <c:pt idx="2076">
                  <c:v>63.5</c:v>
                </c:pt>
                <c:pt idx="2077">
                  <c:v>63.6</c:v>
                </c:pt>
                <c:pt idx="2078">
                  <c:v>63.6</c:v>
                </c:pt>
                <c:pt idx="2079">
                  <c:v>63.6</c:v>
                </c:pt>
                <c:pt idx="2080">
                  <c:v>63.6</c:v>
                </c:pt>
                <c:pt idx="2081">
                  <c:v>63.7</c:v>
                </c:pt>
                <c:pt idx="2082">
                  <c:v>63.6</c:v>
                </c:pt>
                <c:pt idx="2083">
                  <c:v>63.6</c:v>
                </c:pt>
                <c:pt idx="2084">
                  <c:v>63.6</c:v>
                </c:pt>
                <c:pt idx="2085">
                  <c:v>63.7</c:v>
                </c:pt>
                <c:pt idx="2086">
                  <c:v>63.7</c:v>
                </c:pt>
                <c:pt idx="2087">
                  <c:v>63.7</c:v>
                </c:pt>
                <c:pt idx="2088">
                  <c:v>63.8</c:v>
                </c:pt>
                <c:pt idx="2089">
                  <c:v>63.8</c:v>
                </c:pt>
                <c:pt idx="2090">
                  <c:v>63.8</c:v>
                </c:pt>
                <c:pt idx="2091">
                  <c:v>63.8</c:v>
                </c:pt>
                <c:pt idx="2092">
                  <c:v>63.8</c:v>
                </c:pt>
                <c:pt idx="2093">
                  <c:v>63.8</c:v>
                </c:pt>
                <c:pt idx="2094">
                  <c:v>63.9</c:v>
                </c:pt>
                <c:pt idx="2095">
                  <c:v>63.9</c:v>
                </c:pt>
                <c:pt idx="2096">
                  <c:v>63.9</c:v>
                </c:pt>
                <c:pt idx="2097">
                  <c:v>64</c:v>
                </c:pt>
                <c:pt idx="2098">
                  <c:v>64</c:v>
                </c:pt>
                <c:pt idx="2099">
                  <c:v>64</c:v>
                </c:pt>
                <c:pt idx="2100">
                  <c:v>64</c:v>
                </c:pt>
                <c:pt idx="2101">
                  <c:v>64</c:v>
                </c:pt>
                <c:pt idx="2102">
                  <c:v>64</c:v>
                </c:pt>
                <c:pt idx="2103">
                  <c:v>64</c:v>
                </c:pt>
                <c:pt idx="2104">
                  <c:v>64</c:v>
                </c:pt>
                <c:pt idx="2105">
                  <c:v>64</c:v>
                </c:pt>
                <c:pt idx="2106">
                  <c:v>64</c:v>
                </c:pt>
                <c:pt idx="2107">
                  <c:v>64.099999999999994</c:v>
                </c:pt>
                <c:pt idx="2108">
                  <c:v>64.099999999999994</c:v>
                </c:pt>
                <c:pt idx="2109">
                  <c:v>64.2</c:v>
                </c:pt>
                <c:pt idx="2110">
                  <c:v>64.099999999999994</c:v>
                </c:pt>
                <c:pt idx="2111">
                  <c:v>64.099999999999994</c:v>
                </c:pt>
                <c:pt idx="2112">
                  <c:v>64.2</c:v>
                </c:pt>
                <c:pt idx="2113">
                  <c:v>64.3</c:v>
                </c:pt>
                <c:pt idx="2114">
                  <c:v>64.3</c:v>
                </c:pt>
                <c:pt idx="2115">
                  <c:v>64.3</c:v>
                </c:pt>
                <c:pt idx="2116">
                  <c:v>64.3</c:v>
                </c:pt>
                <c:pt idx="2117">
                  <c:v>64.3</c:v>
                </c:pt>
                <c:pt idx="2118">
                  <c:v>64.3</c:v>
                </c:pt>
                <c:pt idx="2119">
                  <c:v>64.3</c:v>
                </c:pt>
                <c:pt idx="2120">
                  <c:v>64.3</c:v>
                </c:pt>
                <c:pt idx="2121">
                  <c:v>64.400000000000006</c:v>
                </c:pt>
                <c:pt idx="2122">
                  <c:v>64.400000000000006</c:v>
                </c:pt>
                <c:pt idx="2123">
                  <c:v>64.400000000000006</c:v>
                </c:pt>
                <c:pt idx="2124">
                  <c:v>64.3</c:v>
                </c:pt>
                <c:pt idx="2125">
                  <c:v>64.400000000000006</c:v>
                </c:pt>
                <c:pt idx="2126">
                  <c:v>64.400000000000006</c:v>
                </c:pt>
                <c:pt idx="2127">
                  <c:v>64.400000000000006</c:v>
                </c:pt>
                <c:pt idx="2128">
                  <c:v>64.400000000000006</c:v>
                </c:pt>
                <c:pt idx="2129">
                  <c:v>64.5</c:v>
                </c:pt>
                <c:pt idx="2130">
                  <c:v>64.5</c:v>
                </c:pt>
                <c:pt idx="2131">
                  <c:v>64.400000000000006</c:v>
                </c:pt>
                <c:pt idx="2132">
                  <c:v>64.599999999999994</c:v>
                </c:pt>
                <c:pt idx="2133">
                  <c:v>64.599999999999994</c:v>
                </c:pt>
                <c:pt idx="2134">
                  <c:v>64.599999999999994</c:v>
                </c:pt>
                <c:pt idx="2135">
                  <c:v>64.599999999999994</c:v>
                </c:pt>
                <c:pt idx="2136">
                  <c:v>64.599999999999994</c:v>
                </c:pt>
                <c:pt idx="2137">
                  <c:v>64.599999999999994</c:v>
                </c:pt>
                <c:pt idx="2138">
                  <c:v>64.599999999999994</c:v>
                </c:pt>
                <c:pt idx="2139">
                  <c:v>64.599999999999994</c:v>
                </c:pt>
                <c:pt idx="2140">
                  <c:v>64.599999999999994</c:v>
                </c:pt>
                <c:pt idx="2141">
                  <c:v>64.599999999999994</c:v>
                </c:pt>
                <c:pt idx="2142">
                  <c:v>64.7</c:v>
                </c:pt>
                <c:pt idx="2143">
                  <c:v>64.7</c:v>
                </c:pt>
                <c:pt idx="2144">
                  <c:v>64.7</c:v>
                </c:pt>
                <c:pt idx="2145">
                  <c:v>64.7</c:v>
                </c:pt>
                <c:pt idx="2146">
                  <c:v>64.7</c:v>
                </c:pt>
                <c:pt idx="2147">
                  <c:v>64.7</c:v>
                </c:pt>
                <c:pt idx="2148">
                  <c:v>64.7</c:v>
                </c:pt>
                <c:pt idx="2149">
                  <c:v>64.8</c:v>
                </c:pt>
                <c:pt idx="2150">
                  <c:v>64.900000000000006</c:v>
                </c:pt>
                <c:pt idx="2151">
                  <c:v>64.900000000000006</c:v>
                </c:pt>
                <c:pt idx="2152">
                  <c:v>64.8</c:v>
                </c:pt>
                <c:pt idx="2153">
                  <c:v>64.900000000000006</c:v>
                </c:pt>
                <c:pt idx="2154">
                  <c:v>64.900000000000006</c:v>
                </c:pt>
                <c:pt idx="2155">
                  <c:v>64.900000000000006</c:v>
                </c:pt>
                <c:pt idx="2156">
                  <c:v>64.900000000000006</c:v>
                </c:pt>
                <c:pt idx="2157">
                  <c:v>64.900000000000006</c:v>
                </c:pt>
                <c:pt idx="2158">
                  <c:v>64.900000000000006</c:v>
                </c:pt>
                <c:pt idx="2159">
                  <c:v>64.900000000000006</c:v>
                </c:pt>
                <c:pt idx="2160">
                  <c:v>65</c:v>
                </c:pt>
                <c:pt idx="2161">
                  <c:v>65</c:v>
                </c:pt>
                <c:pt idx="2162">
                  <c:v>65</c:v>
                </c:pt>
                <c:pt idx="2163">
                  <c:v>65</c:v>
                </c:pt>
                <c:pt idx="2164">
                  <c:v>65</c:v>
                </c:pt>
                <c:pt idx="2165">
                  <c:v>65</c:v>
                </c:pt>
                <c:pt idx="2166">
                  <c:v>65</c:v>
                </c:pt>
                <c:pt idx="2167">
                  <c:v>65</c:v>
                </c:pt>
                <c:pt idx="2168">
                  <c:v>65</c:v>
                </c:pt>
                <c:pt idx="2169">
                  <c:v>65</c:v>
                </c:pt>
                <c:pt idx="2170">
                  <c:v>65.099999999999994</c:v>
                </c:pt>
                <c:pt idx="2171">
                  <c:v>65.099999999999994</c:v>
                </c:pt>
                <c:pt idx="2172">
                  <c:v>65.099999999999994</c:v>
                </c:pt>
                <c:pt idx="2173">
                  <c:v>65.099999999999994</c:v>
                </c:pt>
                <c:pt idx="2174">
                  <c:v>65.099999999999994</c:v>
                </c:pt>
                <c:pt idx="2175">
                  <c:v>65.099999999999994</c:v>
                </c:pt>
                <c:pt idx="2176">
                  <c:v>65.2</c:v>
                </c:pt>
                <c:pt idx="2177">
                  <c:v>65.2</c:v>
                </c:pt>
                <c:pt idx="2178">
                  <c:v>65.3</c:v>
                </c:pt>
                <c:pt idx="2179">
                  <c:v>65.3</c:v>
                </c:pt>
                <c:pt idx="2180">
                  <c:v>65.3</c:v>
                </c:pt>
                <c:pt idx="2181">
                  <c:v>65.3</c:v>
                </c:pt>
                <c:pt idx="2182">
                  <c:v>65.3</c:v>
                </c:pt>
                <c:pt idx="2183">
                  <c:v>65.3</c:v>
                </c:pt>
                <c:pt idx="2184">
                  <c:v>65.3</c:v>
                </c:pt>
                <c:pt idx="2185">
                  <c:v>65.400000000000006</c:v>
                </c:pt>
                <c:pt idx="2186">
                  <c:v>65.3</c:v>
                </c:pt>
                <c:pt idx="2187">
                  <c:v>65.3</c:v>
                </c:pt>
                <c:pt idx="2188">
                  <c:v>65.3</c:v>
                </c:pt>
                <c:pt idx="2189">
                  <c:v>65.400000000000006</c:v>
                </c:pt>
                <c:pt idx="2190">
                  <c:v>65.400000000000006</c:v>
                </c:pt>
                <c:pt idx="2191">
                  <c:v>65.400000000000006</c:v>
                </c:pt>
                <c:pt idx="2192">
                  <c:v>65.400000000000006</c:v>
                </c:pt>
                <c:pt idx="2193">
                  <c:v>65.400000000000006</c:v>
                </c:pt>
                <c:pt idx="2194">
                  <c:v>65.5</c:v>
                </c:pt>
                <c:pt idx="2195">
                  <c:v>65.400000000000006</c:v>
                </c:pt>
                <c:pt idx="2196">
                  <c:v>65.400000000000006</c:v>
                </c:pt>
                <c:pt idx="2197">
                  <c:v>65.5</c:v>
                </c:pt>
                <c:pt idx="2198">
                  <c:v>65.5</c:v>
                </c:pt>
                <c:pt idx="2199">
                  <c:v>65.5</c:v>
                </c:pt>
                <c:pt idx="2200">
                  <c:v>65.5</c:v>
                </c:pt>
                <c:pt idx="2201">
                  <c:v>65.599999999999994</c:v>
                </c:pt>
                <c:pt idx="2202">
                  <c:v>65.599999999999994</c:v>
                </c:pt>
                <c:pt idx="2203">
                  <c:v>65.599999999999994</c:v>
                </c:pt>
                <c:pt idx="2204">
                  <c:v>65.599999999999994</c:v>
                </c:pt>
                <c:pt idx="2205">
                  <c:v>65.599999999999994</c:v>
                </c:pt>
                <c:pt idx="2206">
                  <c:v>65.599999999999994</c:v>
                </c:pt>
                <c:pt idx="2207">
                  <c:v>65.599999999999994</c:v>
                </c:pt>
                <c:pt idx="2208">
                  <c:v>65.599999999999994</c:v>
                </c:pt>
                <c:pt idx="2209">
                  <c:v>65.7</c:v>
                </c:pt>
                <c:pt idx="2210">
                  <c:v>65.599999999999994</c:v>
                </c:pt>
                <c:pt idx="2211">
                  <c:v>65.8</c:v>
                </c:pt>
                <c:pt idx="2212">
                  <c:v>65.8</c:v>
                </c:pt>
                <c:pt idx="2213">
                  <c:v>65.8</c:v>
                </c:pt>
                <c:pt idx="2214">
                  <c:v>65.7</c:v>
                </c:pt>
                <c:pt idx="2215">
                  <c:v>65.7</c:v>
                </c:pt>
                <c:pt idx="2216">
                  <c:v>65.8</c:v>
                </c:pt>
                <c:pt idx="2217">
                  <c:v>65.8</c:v>
                </c:pt>
                <c:pt idx="2218">
                  <c:v>65.8</c:v>
                </c:pt>
                <c:pt idx="2219">
                  <c:v>65.8</c:v>
                </c:pt>
                <c:pt idx="2220">
                  <c:v>65.8</c:v>
                </c:pt>
                <c:pt idx="2221">
                  <c:v>65.8</c:v>
                </c:pt>
                <c:pt idx="2222">
                  <c:v>65.8</c:v>
                </c:pt>
                <c:pt idx="2223">
                  <c:v>65.8</c:v>
                </c:pt>
                <c:pt idx="2224">
                  <c:v>65.8</c:v>
                </c:pt>
                <c:pt idx="2225">
                  <c:v>65.900000000000006</c:v>
                </c:pt>
                <c:pt idx="2226">
                  <c:v>65.8</c:v>
                </c:pt>
                <c:pt idx="2227">
                  <c:v>65.8</c:v>
                </c:pt>
                <c:pt idx="2228">
                  <c:v>65.8</c:v>
                </c:pt>
                <c:pt idx="2229">
                  <c:v>65.8</c:v>
                </c:pt>
                <c:pt idx="2230">
                  <c:v>65.900000000000006</c:v>
                </c:pt>
                <c:pt idx="2231">
                  <c:v>65.900000000000006</c:v>
                </c:pt>
                <c:pt idx="2232">
                  <c:v>65.900000000000006</c:v>
                </c:pt>
                <c:pt idx="2233">
                  <c:v>66.099999999999994</c:v>
                </c:pt>
                <c:pt idx="2234">
                  <c:v>65.900000000000006</c:v>
                </c:pt>
                <c:pt idx="2235">
                  <c:v>66</c:v>
                </c:pt>
                <c:pt idx="2236">
                  <c:v>66.099999999999994</c:v>
                </c:pt>
                <c:pt idx="2237">
                  <c:v>66</c:v>
                </c:pt>
                <c:pt idx="2238">
                  <c:v>65.900000000000006</c:v>
                </c:pt>
                <c:pt idx="2239">
                  <c:v>65.900000000000006</c:v>
                </c:pt>
                <c:pt idx="2240">
                  <c:v>66.099999999999994</c:v>
                </c:pt>
                <c:pt idx="2241">
                  <c:v>66.099999999999994</c:v>
                </c:pt>
                <c:pt idx="2242">
                  <c:v>66</c:v>
                </c:pt>
                <c:pt idx="2243">
                  <c:v>66.099999999999994</c:v>
                </c:pt>
                <c:pt idx="2244">
                  <c:v>66.099999999999994</c:v>
                </c:pt>
                <c:pt idx="2245">
                  <c:v>66.099999999999994</c:v>
                </c:pt>
                <c:pt idx="2246">
                  <c:v>66.099999999999994</c:v>
                </c:pt>
                <c:pt idx="2247">
                  <c:v>66.099999999999994</c:v>
                </c:pt>
                <c:pt idx="2248">
                  <c:v>66.099999999999994</c:v>
                </c:pt>
                <c:pt idx="2249">
                  <c:v>66.099999999999994</c:v>
                </c:pt>
                <c:pt idx="2250">
                  <c:v>66.099999999999994</c:v>
                </c:pt>
                <c:pt idx="2251">
                  <c:v>66.2</c:v>
                </c:pt>
                <c:pt idx="2252">
                  <c:v>66.099999999999994</c:v>
                </c:pt>
                <c:pt idx="2253">
                  <c:v>66.2</c:v>
                </c:pt>
                <c:pt idx="2254">
                  <c:v>66.3</c:v>
                </c:pt>
                <c:pt idx="2255">
                  <c:v>66.3</c:v>
                </c:pt>
                <c:pt idx="2256">
                  <c:v>66.2</c:v>
                </c:pt>
                <c:pt idx="2257">
                  <c:v>66.2</c:v>
                </c:pt>
                <c:pt idx="2258">
                  <c:v>66.3</c:v>
                </c:pt>
                <c:pt idx="2259">
                  <c:v>66.3</c:v>
                </c:pt>
                <c:pt idx="2260">
                  <c:v>66.3</c:v>
                </c:pt>
                <c:pt idx="2261">
                  <c:v>66.3</c:v>
                </c:pt>
                <c:pt idx="2262">
                  <c:v>66.3</c:v>
                </c:pt>
                <c:pt idx="2263">
                  <c:v>66.3</c:v>
                </c:pt>
                <c:pt idx="2264">
                  <c:v>66.3</c:v>
                </c:pt>
                <c:pt idx="2265">
                  <c:v>66.400000000000006</c:v>
                </c:pt>
                <c:pt idx="2266">
                  <c:v>66.3</c:v>
                </c:pt>
                <c:pt idx="2267">
                  <c:v>66.400000000000006</c:v>
                </c:pt>
                <c:pt idx="2268">
                  <c:v>66.3</c:v>
                </c:pt>
                <c:pt idx="2269">
                  <c:v>66.3</c:v>
                </c:pt>
                <c:pt idx="2270">
                  <c:v>66.3</c:v>
                </c:pt>
                <c:pt idx="2271">
                  <c:v>66.3</c:v>
                </c:pt>
                <c:pt idx="2272">
                  <c:v>66.400000000000006</c:v>
                </c:pt>
                <c:pt idx="2273">
                  <c:v>66.400000000000006</c:v>
                </c:pt>
                <c:pt idx="2274">
                  <c:v>66.400000000000006</c:v>
                </c:pt>
                <c:pt idx="2275">
                  <c:v>66.400000000000006</c:v>
                </c:pt>
                <c:pt idx="2276">
                  <c:v>66.400000000000006</c:v>
                </c:pt>
                <c:pt idx="2277">
                  <c:v>66.400000000000006</c:v>
                </c:pt>
                <c:pt idx="2278">
                  <c:v>66.5</c:v>
                </c:pt>
                <c:pt idx="2279">
                  <c:v>66.5</c:v>
                </c:pt>
                <c:pt idx="2280">
                  <c:v>66.400000000000006</c:v>
                </c:pt>
                <c:pt idx="2281">
                  <c:v>66.5</c:v>
                </c:pt>
                <c:pt idx="2282">
                  <c:v>66.400000000000006</c:v>
                </c:pt>
                <c:pt idx="2283">
                  <c:v>66.5</c:v>
                </c:pt>
                <c:pt idx="2284">
                  <c:v>66.5</c:v>
                </c:pt>
                <c:pt idx="2285">
                  <c:v>66.5</c:v>
                </c:pt>
                <c:pt idx="2286">
                  <c:v>66.5</c:v>
                </c:pt>
                <c:pt idx="2287">
                  <c:v>66.5</c:v>
                </c:pt>
                <c:pt idx="2288">
                  <c:v>66.5</c:v>
                </c:pt>
                <c:pt idx="2289">
                  <c:v>66.5</c:v>
                </c:pt>
                <c:pt idx="2290">
                  <c:v>66.5</c:v>
                </c:pt>
                <c:pt idx="2291">
                  <c:v>66.599999999999994</c:v>
                </c:pt>
                <c:pt idx="2292">
                  <c:v>66.5</c:v>
                </c:pt>
                <c:pt idx="2293">
                  <c:v>66.599999999999994</c:v>
                </c:pt>
                <c:pt idx="2294">
                  <c:v>66.599999999999994</c:v>
                </c:pt>
                <c:pt idx="2295">
                  <c:v>66.599999999999994</c:v>
                </c:pt>
                <c:pt idx="2296">
                  <c:v>66.599999999999994</c:v>
                </c:pt>
                <c:pt idx="2297">
                  <c:v>66.599999999999994</c:v>
                </c:pt>
                <c:pt idx="2298">
                  <c:v>66.599999999999994</c:v>
                </c:pt>
                <c:pt idx="2299">
                  <c:v>66.599999999999994</c:v>
                </c:pt>
                <c:pt idx="2300">
                  <c:v>66.599999999999994</c:v>
                </c:pt>
                <c:pt idx="2301">
                  <c:v>66.7</c:v>
                </c:pt>
                <c:pt idx="2302">
                  <c:v>66.7</c:v>
                </c:pt>
                <c:pt idx="2303">
                  <c:v>66.7</c:v>
                </c:pt>
                <c:pt idx="2304">
                  <c:v>66.7</c:v>
                </c:pt>
                <c:pt idx="2305">
                  <c:v>66.7</c:v>
                </c:pt>
                <c:pt idx="2306">
                  <c:v>66.7</c:v>
                </c:pt>
                <c:pt idx="2307">
                  <c:v>66.7</c:v>
                </c:pt>
                <c:pt idx="2308">
                  <c:v>66.7</c:v>
                </c:pt>
                <c:pt idx="2309">
                  <c:v>66.7</c:v>
                </c:pt>
                <c:pt idx="2310">
                  <c:v>66.7</c:v>
                </c:pt>
                <c:pt idx="2311">
                  <c:v>66.8</c:v>
                </c:pt>
                <c:pt idx="2312">
                  <c:v>66.8</c:v>
                </c:pt>
                <c:pt idx="2313">
                  <c:v>66.900000000000006</c:v>
                </c:pt>
                <c:pt idx="2314">
                  <c:v>66.900000000000006</c:v>
                </c:pt>
                <c:pt idx="2315">
                  <c:v>66.900000000000006</c:v>
                </c:pt>
                <c:pt idx="2316">
                  <c:v>66.900000000000006</c:v>
                </c:pt>
                <c:pt idx="2317">
                  <c:v>66.900000000000006</c:v>
                </c:pt>
                <c:pt idx="2318">
                  <c:v>66.900000000000006</c:v>
                </c:pt>
                <c:pt idx="2319">
                  <c:v>66.900000000000006</c:v>
                </c:pt>
                <c:pt idx="2320">
                  <c:v>66.900000000000006</c:v>
                </c:pt>
                <c:pt idx="2321">
                  <c:v>66.900000000000006</c:v>
                </c:pt>
                <c:pt idx="2322">
                  <c:v>66.900000000000006</c:v>
                </c:pt>
                <c:pt idx="2323">
                  <c:v>66.900000000000006</c:v>
                </c:pt>
                <c:pt idx="2324">
                  <c:v>66.900000000000006</c:v>
                </c:pt>
                <c:pt idx="2325">
                  <c:v>66.900000000000006</c:v>
                </c:pt>
                <c:pt idx="2326">
                  <c:v>66.900000000000006</c:v>
                </c:pt>
                <c:pt idx="2327">
                  <c:v>67</c:v>
                </c:pt>
                <c:pt idx="2328">
                  <c:v>67</c:v>
                </c:pt>
                <c:pt idx="2329">
                  <c:v>67</c:v>
                </c:pt>
                <c:pt idx="2330">
                  <c:v>67</c:v>
                </c:pt>
                <c:pt idx="2331">
                  <c:v>67</c:v>
                </c:pt>
                <c:pt idx="2332">
                  <c:v>67</c:v>
                </c:pt>
                <c:pt idx="2333">
                  <c:v>67</c:v>
                </c:pt>
                <c:pt idx="2334">
                  <c:v>67</c:v>
                </c:pt>
                <c:pt idx="2335">
                  <c:v>67</c:v>
                </c:pt>
                <c:pt idx="2336">
                  <c:v>67</c:v>
                </c:pt>
                <c:pt idx="2337">
                  <c:v>67.099999999999994</c:v>
                </c:pt>
                <c:pt idx="2338">
                  <c:v>67.099999999999994</c:v>
                </c:pt>
                <c:pt idx="2339">
                  <c:v>67.099999999999994</c:v>
                </c:pt>
                <c:pt idx="2340">
                  <c:v>67.099999999999994</c:v>
                </c:pt>
                <c:pt idx="2341">
                  <c:v>67.2</c:v>
                </c:pt>
                <c:pt idx="2342">
                  <c:v>67.2</c:v>
                </c:pt>
                <c:pt idx="2343">
                  <c:v>67.2</c:v>
                </c:pt>
                <c:pt idx="2344">
                  <c:v>67.2</c:v>
                </c:pt>
                <c:pt idx="2345">
                  <c:v>67.2</c:v>
                </c:pt>
                <c:pt idx="2346">
                  <c:v>67.2</c:v>
                </c:pt>
                <c:pt idx="2347">
                  <c:v>67.2</c:v>
                </c:pt>
                <c:pt idx="2348">
                  <c:v>67.2</c:v>
                </c:pt>
                <c:pt idx="2349">
                  <c:v>67.2</c:v>
                </c:pt>
                <c:pt idx="2350">
                  <c:v>67.2</c:v>
                </c:pt>
                <c:pt idx="2351">
                  <c:v>67.2</c:v>
                </c:pt>
                <c:pt idx="2352">
                  <c:v>67.2</c:v>
                </c:pt>
                <c:pt idx="2353">
                  <c:v>67.2</c:v>
                </c:pt>
                <c:pt idx="2354">
                  <c:v>67.2</c:v>
                </c:pt>
                <c:pt idx="2355">
                  <c:v>67.2</c:v>
                </c:pt>
                <c:pt idx="2356">
                  <c:v>67.2</c:v>
                </c:pt>
                <c:pt idx="2357">
                  <c:v>67.3</c:v>
                </c:pt>
                <c:pt idx="2358">
                  <c:v>67.3</c:v>
                </c:pt>
                <c:pt idx="2359">
                  <c:v>67.3</c:v>
                </c:pt>
                <c:pt idx="2360">
                  <c:v>67.3</c:v>
                </c:pt>
                <c:pt idx="2361">
                  <c:v>67.3</c:v>
                </c:pt>
                <c:pt idx="2362">
                  <c:v>67.3</c:v>
                </c:pt>
                <c:pt idx="2363">
                  <c:v>67.3</c:v>
                </c:pt>
                <c:pt idx="2364">
                  <c:v>67.3</c:v>
                </c:pt>
                <c:pt idx="2365">
                  <c:v>67.3</c:v>
                </c:pt>
                <c:pt idx="2366">
                  <c:v>67.3</c:v>
                </c:pt>
                <c:pt idx="2367">
                  <c:v>67.400000000000006</c:v>
                </c:pt>
                <c:pt idx="2368">
                  <c:v>67.3</c:v>
                </c:pt>
                <c:pt idx="2369">
                  <c:v>67.400000000000006</c:v>
                </c:pt>
                <c:pt idx="2370">
                  <c:v>67.3</c:v>
                </c:pt>
                <c:pt idx="2371">
                  <c:v>67.5</c:v>
                </c:pt>
                <c:pt idx="2372">
                  <c:v>67.5</c:v>
                </c:pt>
                <c:pt idx="2373">
                  <c:v>67.5</c:v>
                </c:pt>
                <c:pt idx="2374">
                  <c:v>67.5</c:v>
                </c:pt>
                <c:pt idx="2375">
                  <c:v>67.5</c:v>
                </c:pt>
                <c:pt idx="2376">
                  <c:v>67.5</c:v>
                </c:pt>
                <c:pt idx="2377">
                  <c:v>67.400000000000006</c:v>
                </c:pt>
                <c:pt idx="2378">
                  <c:v>67.400000000000006</c:v>
                </c:pt>
                <c:pt idx="2379">
                  <c:v>67.5</c:v>
                </c:pt>
                <c:pt idx="2380">
                  <c:v>67.5</c:v>
                </c:pt>
                <c:pt idx="2381">
                  <c:v>67.5</c:v>
                </c:pt>
                <c:pt idx="2382">
                  <c:v>67.5</c:v>
                </c:pt>
                <c:pt idx="2383">
                  <c:v>67.5</c:v>
                </c:pt>
                <c:pt idx="2384">
                  <c:v>67.5</c:v>
                </c:pt>
                <c:pt idx="2385">
                  <c:v>67.5</c:v>
                </c:pt>
                <c:pt idx="2386">
                  <c:v>67.5</c:v>
                </c:pt>
                <c:pt idx="2387">
                  <c:v>67.5</c:v>
                </c:pt>
                <c:pt idx="2388">
                  <c:v>67.599999999999994</c:v>
                </c:pt>
                <c:pt idx="2389">
                  <c:v>67.599999999999994</c:v>
                </c:pt>
                <c:pt idx="2390">
                  <c:v>67.599999999999994</c:v>
                </c:pt>
                <c:pt idx="2391">
                  <c:v>67.599999999999994</c:v>
                </c:pt>
                <c:pt idx="2392">
                  <c:v>67.599999999999994</c:v>
                </c:pt>
                <c:pt idx="2393">
                  <c:v>67.599999999999994</c:v>
                </c:pt>
                <c:pt idx="2394">
                  <c:v>67.599999999999994</c:v>
                </c:pt>
                <c:pt idx="2395">
                  <c:v>67.599999999999994</c:v>
                </c:pt>
                <c:pt idx="2396">
                  <c:v>67.5</c:v>
                </c:pt>
                <c:pt idx="2397">
                  <c:v>67.599999999999994</c:v>
                </c:pt>
                <c:pt idx="2398">
                  <c:v>67.599999999999994</c:v>
                </c:pt>
                <c:pt idx="2399">
                  <c:v>67.599999999999994</c:v>
                </c:pt>
                <c:pt idx="2400">
                  <c:v>67.599999999999994</c:v>
                </c:pt>
                <c:pt idx="2401">
                  <c:v>67.599999999999994</c:v>
                </c:pt>
                <c:pt idx="2402">
                  <c:v>67.599999999999994</c:v>
                </c:pt>
                <c:pt idx="2403">
                  <c:v>67.599999999999994</c:v>
                </c:pt>
                <c:pt idx="2404">
                  <c:v>67.599999999999994</c:v>
                </c:pt>
                <c:pt idx="2405">
                  <c:v>67.599999999999994</c:v>
                </c:pt>
                <c:pt idx="2406">
                  <c:v>67.599999999999994</c:v>
                </c:pt>
                <c:pt idx="2407">
                  <c:v>67.599999999999994</c:v>
                </c:pt>
                <c:pt idx="2408">
                  <c:v>67.7</c:v>
                </c:pt>
                <c:pt idx="2409">
                  <c:v>67.7</c:v>
                </c:pt>
                <c:pt idx="2410">
                  <c:v>67.8</c:v>
                </c:pt>
                <c:pt idx="2411">
                  <c:v>67.7</c:v>
                </c:pt>
                <c:pt idx="2412">
                  <c:v>67.8</c:v>
                </c:pt>
                <c:pt idx="2413">
                  <c:v>67.8</c:v>
                </c:pt>
                <c:pt idx="2414">
                  <c:v>67.8</c:v>
                </c:pt>
                <c:pt idx="2415">
                  <c:v>67.8</c:v>
                </c:pt>
                <c:pt idx="2416">
                  <c:v>67.8</c:v>
                </c:pt>
                <c:pt idx="2417">
                  <c:v>67.8</c:v>
                </c:pt>
                <c:pt idx="2418">
                  <c:v>67.8</c:v>
                </c:pt>
                <c:pt idx="2419">
                  <c:v>67.8</c:v>
                </c:pt>
                <c:pt idx="2420">
                  <c:v>67.8</c:v>
                </c:pt>
                <c:pt idx="2421">
                  <c:v>67.8</c:v>
                </c:pt>
                <c:pt idx="2422">
                  <c:v>67.8</c:v>
                </c:pt>
                <c:pt idx="2423">
                  <c:v>67.8</c:v>
                </c:pt>
                <c:pt idx="2424">
                  <c:v>67.8</c:v>
                </c:pt>
                <c:pt idx="2425">
                  <c:v>67.8</c:v>
                </c:pt>
                <c:pt idx="2426">
                  <c:v>67.900000000000006</c:v>
                </c:pt>
                <c:pt idx="2427">
                  <c:v>67.900000000000006</c:v>
                </c:pt>
                <c:pt idx="2428">
                  <c:v>67.900000000000006</c:v>
                </c:pt>
                <c:pt idx="2429">
                  <c:v>67.900000000000006</c:v>
                </c:pt>
                <c:pt idx="2430">
                  <c:v>67.900000000000006</c:v>
                </c:pt>
                <c:pt idx="2431">
                  <c:v>67.900000000000006</c:v>
                </c:pt>
                <c:pt idx="2432">
                  <c:v>67.900000000000006</c:v>
                </c:pt>
                <c:pt idx="2433">
                  <c:v>67.900000000000006</c:v>
                </c:pt>
                <c:pt idx="2434">
                  <c:v>67.900000000000006</c:v>
                </c:pt>
                <c:pt idx="2435">
                  <c:v>67.900000000000006</c:v>
                </c:pt>
                <c:pt idx="2436">
                  <c:v>67.900000000000006</c:v>
                </c:pt>
                <c:pt idx="2437">
                  <c:v>68</c:v>
                </c:pt>
                <c:pt idx="2438">
                  <c:v>68</c:v>
                </c:pt>
                <c:pt idx="2439">
                  <c:v>67.900000000000006</c:v>
                </c:pt>
                <c:pt idx="2440">
                  <c:v>67.900000000000006</c:v>
                </c:pt>
                <c:pt idx="2441">
                  <c:v>68</c:v>
                </c:pt>
                <c:pt idx="2442">
                  <c:v>67.900000000000006</c:v>
                </c:pt>
                <c:pt idx="2443">
                  <c:v>68</c:v>
                </c:pt>
                <c:pt idx="2444">
                  <c:v>68</c:v>
                </c:pt>
                <c:pt idx="2445">
                  <c:v>68.099999999999994</c:v>
                </c:pt>
                <c:pt idx="2446">
                  <c:v>68</c:v>
                </c:pt>
                <c:pt idx="2447">
                  <c:v>68</c:v>
                </c:pt>
                <c:pt idx="2448">
                  <c:v>68.099999999999994</c:v>
                </c:pt>
                <c:pt idx="2449">
                  <c:v>68.099999999999994</c:v>
                </c:pt>
                <c:pt idx="2450">
                  <c:v>68.099999999999994</c:v>
                </c:pt>
                <c:pt idx="2451">
                  <c:v>68.099999999999994</c:v>
                </c:pt>
                <c:pt idx="2452">
                  <c:v>68.099999999999994</c:v>
                </c:pt>
                <c:pt idx="2453">
                  <c:v>68.099999999999994</c:v>
                </c:pt>
                <c:pt idx="2454">
                  <c:v>68.099999999999994</c:v>
                </c:pt>
                <c:pt idx="2455">
                  <c:v>68.099999999999994</c:v>
                </c:pt>
                <c:pt idx="2456">
                  <c:v>68.2</c:v>
                </c:pt>
                <c:pt idx="2457">
                  <c:v>68.2</c:v>
                </c:pt>
                <c:pt idx="2458">
                  <c:v>68.2</c:v>
                </c:pt>
                <c:pt idx="2459">
                  <c:v>68.3</c:v>
                </c:pt>
                <c:pt idx="2460">
                  <c:v>68.3</c:v>
                </c:pt>
                <c:pt idx="2461">
                  <c:v>68.3</c:v>
                </c:pt>
                <c:pt idx="2462">
                  <c:v>68.2</c:v>
                </c:pt>
                <c:pt idx="2463">
                  <c:v>68.2</c:v>
                </c:pt>
                <c:pt idx="2464">
                  <c:v>68.2</c:v>
                </c:pt>
                <c:pt idx="2465">
                  <c:v>68.2</c:v>
                </c:pt>
                <c:pt idx="2466">
                  <c:v>68.2</c:v>
                </c:pt>
                <c:pt idx="2467">
                  <c:v>68.3</c:v>
                </c:pt>
                <c:pt idx="2468">
                  <c:v>68.2</c:v>
                </c:pt>
                <c:pt idx="2469">
                  <c:v>68.3</c:v>
                </c:pt>
                <c:pt idx="2470">
                  <c:v>68.3</c:v>
                </c:pt>
                <c:pt idx="2471">
                  <c:v>68.3</c:v>
                </c:pt>
                <c:pt idx="2472">
                  <c:v>68.3</c:v>
                </c:pt>
                <c:pt idx="2473">
                  <c:v>68.3</c:v>
                </c:pt>
                <c:pt idx="2474">
                  <c:v>68.3</c:v>
                </c:pt>
                <c:pt idx="2475">
                  <c:v>68.3</c:v>
                </c:pt>
                <c:pt idx="2476">
                  <c:v>68.3</c:v>
                </c:pt>
                <c:pt idx="2477">
                  <c:v>68.3</c:v>
                </c:pt>
                <c:pt idx="2478">
                  <c:v>68.3</c:v>
                </c:pt>
                <c:pt idx="2479">
                  <c:v>68.3</c:v>
                </c:pt>
                <c:pt idx="2480">
                  <c:v>68.400000000000006</c:v>
                </c:pt>
                <c:pt idx="2481">
                  <c:v>68.3</c:v>
                </c:pt>
                <c:pt idx="2482">
                  <c:v>68.3</c:v>
                </c:pt>
                <c:pt idx="2483">
                  <c:v>68.3</c:v>
                </c:pt>
                <c:pt idx="2484">
                  <c:v>68.3</c:v>
                </c:pt>
                <c:pt idx="2485">
                  <c:v>68.3</c:v>
                </c:pt>
                <c:pt idx="2486">
                  <c:v>68.3</c:v>
                </c:pt>
                <c:pt idx="2487">
                  <c:v>68.400000000000006</c:v>
                </c:pt>
                <c:pt idx="2488">
                  <c:v>68.400000000000006</c:v>
                </c:pt>
                <c:pt idx="2489">
                  <c:v>68.400000000000006</c:v>
                </c:pt>
                <c:pt idx="2490">
                  <c:v>68.400000000000006</c:v>
                </c:pt>
                <c:pt idx="2491">
                  <c:v>68.400000000000006</c:v>
                </c:pt>
                <c:pt idx="2492">
                  <c:v>68.400000000000006</c:v>
                </c:pt>
                <c:pt idx="2493">
                  <c:v>68.400000000000006</c:v>
                </c:pt>
                <c:pt idx="2494">
                  <c:v>68.400000000000006</c:v>
                </c:pt>
                <c:pt idx="2495">
                  <c:v>68.5</c:v>
                </c:pt>
                <c:pt idx="2496">
                  <c:v>68.5</c:v>
                </c:pt>
                <c:pt idx="2497">
                  <c:v>68.5</c:v>
                </c:pt>
                <c:pt idx="2498">
                  <c:v>68.400000000000006</c:v>
                </c:pt>
                <c:pt idx="2499">
                  <c:v>68.400000000000006</c:v>
                </c:pt>
                <c:pt idx="2500">
                  <c:v>68.5</c:v>
                </c:pt>
                <c:pt idx="2501">
                  <c:v>68.400000000000006</c:v>
                </c:pt>
                <c:pt idx="2502">
                  <c:v>68.5</c:v>
                </c:pt>
                <c:pt idx="2503">
                  <c:v>68.5</c:v>
                </c:pt>
                <c:pt idx="2504">
                  <c:v>68.5</c:v>
                </c:pt>
                <c:pt idx="2505">
                  <c:v>68.5</c:v>
                </c:pt>
                <c:pt idx="2506">
                  <c:v>68.599999999999994</c:v>
                </c:pt>
                <c:pt idx="2507">
                  <c:v>68.599999999999994</c:v>
                </c:pt>
                <c:pt idx="2508">
                  <c:v>68.599999999999994</c:v>
                </c:pt>
                <c:pt idx="2509">
                  <c:v>68.5</c:v>
                </c:pt>
                <c:pt idx="2510">
                  <c:v>68.599999999999994</c:v>
                </c:pt>
                <c:pt idx="2511">
                  <c:v>68.599999999999994</c:v>
                </c:pt>
                <c:pt idx="2512">
                  <c:v>68.599999999999994</c:v>
                </c:pt>
                <c:pt idx="2513">
                  <c:v>68.599999999999994</c:v>
                </c:pt>
                <c:pt idx="2514">
                  <c:v>68.599999999999994</c:v>
                </c:pt>
                <c:pt idx="2515">
                  <c:v>68.599999999999994</c:v>
                </c:pt>
                <c:pt idx="2516">
                  <c:v>68.599999999999994</c:v>
                </c:pt>
                <c:pt idx="2517">
                  <c:v>68.599999999999994</c:v>
                </c:pt>
                <c:pt idx="2518">
                  <c:v>68.599999999999994</c:v>
                </c:pt>
                <c:pt idx="2519">
                  <c:v>68.599999999999994</c:v>
                </c:pt>
                <c:pt idx="2520">
                  <c:v>68.599999999999994</c:v>
                </c:pt>
                <c:pt idx="2521">
                  <c:v>68.599999999999994</c:v>
                </c:pt>
                <c:pt idx="2522">
                  <c:v>68.599999999999994</c:v>
                </c:pt>
                <c:pt idx="2523">
                  <c:v>68.599999999999994</c:v>
                </c:pt>
                <c:pt idx="2524">
                  <c:v>68.599999999999994</c:v>
                </c:pt>
                <c:pt idx="2525">
                  <c:v>68.599999999999994</c:v>
                </c:pt>
                <c:pt idx="2526">
                  <c:v>68.599999999999994</c:v>
                </c:pt>
                <c:pt idx="2527">
                  <c:v>68.599999999999994</c:v>
                </c:pt>
                <c:pt idx="2528">
                  <c:v>68.599999999999994</c:v>
                </c:pt>
                <c:pt idx="2529">
                  <c:v>68.599999999999994</c:v>
                </c:pt>
                <c:pt idx="2530">
                  <c:v>68.599999999999994</c:v>
                </c:pt>
                <c:pt idx="2531">
                  <c:v>68.7</c:v>
                </c:pt>
                <c:pt idx="2532">
                  <c:v>68.599999999999994</c:v>
                </c:pt>
                <c:pt idx="2533">
                  <c:v>68.599999999999994</c:v>
                </c:pt>
                <c:pt idx="2534">
                  <c:v>68.599999999999994</c:v>
                </c:pt>
                <c:pt idx="2535">
                  <c:v>68.599999999999994</c:v>
                </c:pt>
                <c:pt idx="2536">
                  <c:v>68.599999999999994</c:v>
                </c:pt>
                <c:pt idx="2537">
                  <c:v>68.599999999999994</c:v>
                </c:pt>
                <c:pt idx="2538">
                  <c:v>68.599999999999994</c:v>
                </c:pt>
                <c:pt idx="2539">
                  <c:v>68.7</c:v>
                </c:pt>
                <c:pt idx="2540">
                  <c:v>68.7</c:v>
                </c:pt>
                <c:pt idx="2541">
                  <c:v>68.7</c:v>
                </c:pt>
                <c:pt idx="2542">
                  <c:v>68.7</c:v>
                </c:pt>
                <c:pt idx="2543">
                  <c:v>68.7</c:v>
                </c:pt>
                <c:pt idx="2544">
                  <c:v>68.7</c:v>
                </c:pt>
                <c:pt idx="2545">
                  <c:v>68.599999999999994</c:v>
                </c:pt>
                <c:pt idx="2546">
                  <c:v>68.7</c:v>
                </c:pt>
                <c:pt idx="2547">
                  <c:v>68.7</c:v>
                </c:pt>
                <c:pt idx="2548">
                  <c:v>68.7</c:v>
                </c:pt>
                <c:pt idx="2549">
                  <c:v>68.7</c:v>
                </c:pt>
                <c:pt idx="2550">
                  <c:v>68.7</c:v>
                </c:pt>
                <c:pt idx="2551">
                  <c:v>68.7</c:v>
                </c:pt>
                <c:pt idx="2552">
                  <c:v>68.8</c:v>
                </c:pt>
                <c:pt idx="2553">
                  <c:v>68.7</c:v>
                </c:pt>
                <c:pt idx="2554">
                  <c:v>68.7</c:v>
                </c:pt>
                <c:pt idx="2555">
                  <c:v>68.8</c:v>
                </c:pt>
                <c:pt idx="2556">
                  <c:v>68.8</c:v>
                </c:pt>
                <c:pt idx="2557">
                  <c:v>68.8</c:v>
                </c:pt>
                <c:pt idx="2558">
                  <c:v>68.8</c:v>
                </c:pt>
                <c:pt idx="2559">
                  <c:v>68.8</c:v>
                </c:pt>
                <c:pt idx="2560">
                  <c:v>68.8</c:v>
                </c:pt>
                <c:pt idx="2561">
                  <c:v>68.8</c:v>
                </c:pt>
                <c:pt idx="2562">
                  <c:v>68.8</c:v>
                </c:pt>
                <c:pt idx="2563">
                  <c:v>68.900000000000006</c:v>
                </c:pt>
                <c:pt idx="2564">
                  <c:v>68.900000000000006</c:v>
                </c:pt>
                <c:pt idx="2565">
                  <c:v>68.900000000000006</c:v>
                </c:pt>
                <c:pt idx="2566">
                  <c:v>68.900000000000006</c:v>
                </c:pt>
                <c:pt idx="2567">
                  <c:v>69</c:v>
                </c:pt>
                <c:pt idx="2568">
                  <c:v>69</c:v>
                </c:pt>
                <c:pt idx="2569">
                  <c:v>69</c:v>
                </c:pt>
                <c:pt idx="2570">
                  <c:v>69</c:v>
                </c:pt>
                <c:pt idx="2571">
                  <c:v>69</c:v>
                </c:pt>
                <c:pt idx="2572">
                  <c:v>68.900000000000006</c:v>
                </c:pt>
                <c:pt idx="2573">
                  <c:v>69</c:v>
                </c:pt>
                <c:pt idx="2574">
                  <c:v>68.900000000000006</c:v>
                </c:pt>
                <c:pt idx="2575">
                  <c:v>69</c:v>
                </c:pt>
                <c:pt idx="2576">
                  <c:v>69</c:v>
                </c:pt>
                <c:pt idx="2577">
                  <c:v>69</c:v>
                </c:pt>
                <c:pt idx="2578">
                  <c:v>69</c:v>
                </c:pt>
                <c:pt idx="2579">
                  <c:v>69</c:v>
                </c:pt>
                <c:pt idx="2580">
                  <c:v>69</c:v>
                </c:pt>
                <c:pt idx="2581">
                  <c:v>69</c:v>
                </c:pt>
                <c:pt idx="2582">
                  <c:v>69</c:v>
                </c:pt>
                <c:pt idx="2583">
                  <c:v>69</c:v>
                </c:pt>
                <c:pt idx="2584">
                  <c:v>69</c:v>
                </c:pt>
                <c:pt idx="2585">
                  <c:v>69</c:v>
                </c:pt>
                <c:pt idx="2586">
                  <c:v>69</c:v>
                </c:pt>
                <c:pt idx="2587">
                  <c:v>69</c:v>
                </c:pt>
                <c:pt idx="2588">
                  <c:v>69.2</c:v>
                </c:pt>
                <c:pt idx="2589">
                  <c:v>69.099999999999994</c:v>
                </c:pt>
                <c:pt idx="2590">
                  <c:v>69.099999999999994</c:v>
                </c:pt>
                <c:pt idx="2591">
                  <c:v>69.2</c:v>
                </c:pt>
                <c:pt idx="2592">
                  <c:v>69.099999999999994</c:v>
                </c:pt>
                <c:pt idx="2593">
                  <c:v>69.099999999999994</c:v>
                </c:pt>
                <c:pt idx="2594">
                  <c:v>69.099999999999994</c:v>
                </c:pt>
                <c:pt idx="2595">
                  <c:v>69.099999999999994</c:v>
                </c:pt>
                <c:pt idx="2596">
                  <c:v>69.2</c:v>
                </c:pt>
                <c:pt idx="2597">
                  <c:v>69.2</c:v>
                </c:pt>
                <c:pt idx="2598">
                  <c:v>69.2</c:v>
                </c:pt>
                <c:pt idx="2599">
                  <c:v>69.2</c:v>
                </c:pt>
                <c:pt idx="2600">
                  <c:v>69.2</c:v>
                </c:pt>
                <c:pt idx="2601">
                  <c:v>69.2</c:v>
                </c:pt>
                <c:pt idx="2602">
                  <c:v>69.2</c:v>
                </c:pt>
                <c:pt idx="2603">
                  <c:v>69.2</c:v>
                </c:pt>
                <c:pt idx="2604">
                  <c:v>69.2</c:v>
                </c:pt>
                <c:pt idx="2605">
                  <c:v>69.2</c:v>
                </c:pt>
                <c:pt idx="2606">
                  <c:v>69.2</c:v>
                </c:pt>
                <c:pt idx="2607">
                  <c:v>69.3</c:v>
                </c:pt>
                <c:pt idx="2608">
                  <c:v>69.3</c:v>
                </c:pt>
                <c:pt idx="2609">
                  <c:v>69.2</c:v>
                </c:pt>
                <c:pt idx="2610">
                  <c:v>69.2</c:v>
                </c:pt>
                <c:pt idx="2611">
                  <c:v>69.2</c:v>
                </c:pt>
                <c:pt idx="2612">
                  <c:v>69.3</c:v>
                </c:pt>
                <c:pt idx="2613">
                  <c:v>69.3</c:v>
                </c:pt>
                <c:pt idx="2614">
                  <c:v>69.3</c:v>
                </c:pt>
                <c:pt idx="2615">
                  <c:v>69.3</c:v>
                </c:pt>
                <c:pt idx="2616">
                  <c:v>69.3</c:v>
                </c:pt>
                <c:pt idx="2617">
                  <c:v>69.3</c:v>
                </c:pt>
                <c:pt idx="2618">
                  <c:v>69.3</c:v>
                </c:pt>
                <c:pt idx="2619">
                  <c:v>69.3</c:v>
                </c:pt>
                <c:pt idx="2620">
                  <c:v>69.3</c:v>
                </c:pt>
                <c:pt idx="2621">
                  <c:v>69.400000000000006</c:v>
                </c:pt>
                <c:pt idx="2622">
                  <c:v>69.400000000000006</c:v>
                </c:pt>
                <c:pt idx="2623">
                  <c:v>69.400000000000006</c:v>
                </c:pt>
                <c:pt idx="2624">
                  <c:v>69.3</c:v>
                </c:pt>
                <c:pt idx="2625">
                  <c:v>69.400000000000006</c:v>
                </c:pt>
                <c:pt idx="2626">
                  <c:v>69.400000000000006</c:v>
                </c:pt>
                <c:pt idx="2627">
                  <c:v>69.400000000000006</c:v>
                </c:pt>
                <c:pt idx="2628">
                  <c:v>69.400000000000006</c:v>
                </c:pt>
                <c:pt idx="2629">
                  <c:v>69.400000000000006</c:v>
                </c:pt>
                <c:pt idx="2630">
                  <c:v>69.400000000000006</c:v>
                </c:pt>
                <c:pt idx="2631">
                  <c:v>69.400000000000006</c:v>
                </c:pt>
                <c:pt idx="2632">
                  <c:v>69.400000000000006</c:v>
                </c:pt>
                <c:pt idx="2633">
                  <c:v>69.400000000000006</c:v>
                </c:pt>
                <c:pt idx="2634">
                  <c:v>69.400000000000006</c:v>
                </c:pt>
                <c:pt idx="2635">
                  <c:v>69.400000000000006</c:v>
                </c:pt>
                <c:pt idx="2636">
                  <c:v>69.400000000000006</c:v>
                </c:pt>
                <c:pt idx="2637">
                  <c:v>69.400000000000006</c:v>
                </c:pt>
                <c:pt idx="2638">
                  <c:v>69.400000000000006</c:v>
                </c:pt>
                <c:pt idx="2639">
                  <c:v>69.400000000000006</c:v>
                </c:pt>
                <c:pt idx="2640">
                  <c:v>69.5</c:v>
                </c:pt>
                <c:pt idx="2641">
                  <c:v>69.5</c:v>
                </c:pt>
                <c:pt idx="2642">
                  <c:v>69.5</c:v>
                </c:pt>
                <c:pt idx="2643">
                  <c:v>69.5</c:v>
                </c:pt>
                <c:pt idx="2644">
                  <c:v>69.400000000000006</c:v>
                </c:pt>
                <c:pt idx="2645">
                  <c:v>69.5</c:v>
                </c:pt>
                <c:pt idx="2646">
                  <c:v>69.5</c:v>
                </c:pt>
                <c:pt idx="2647">
                  <c:v>69.5</c:v>
                </c:pt>
                <c:pt idx="2648">
                  <c:v>69.5</c:v>
                </c:pt>
                <c:pt idx="2649">
                  <c:v>69.5</c:v>
                </c:pt>
                <c:pt idx="2650">
                  <c:v>69.5</c:v>
                </c:pt>
                <c:pt idx="2651">
                  <c:v>69.599999999999994</c:v>
                </c:pt>
                <c:pt idx="2652">
                  <c:v>69.5</c:v>
                </c:pt>
                <c:pt idx="2653">
                  <c:v>69.5</c:v>
                </c:pt>
                <c:pt idx="2654">
                  <c:v>69.5</c:v>
                </c:pt>
                <c:pt idx="2655">
                  <c:v>69.5</c:v>
                </c:pt>
                <c:pt idx="2656">
                  <c:v>69.5</c:v>
                </c:pt>
                <c:pt idx="2657">
                  <c:v>69.5</c:v>
                </c:pt>
                <c:pt idx="2658">
                  <c:v>69.599999999999994</c:v>
                </c:pt>
                <c:pt idx="2659">
                  <c:v>69.599999999999994</c:v>
                </c:pt>
                <c:pt idx="2660">
                  <c:v>69.5</c:v>
                </c:pt>
                <c:pt idx="2661">
                  <c:v>69.5</c:v>
                </c:pt>
                <c:pt idx="2662">
                  <c:v>69.5</c:v>
                </c:pt>
                <c:pt idx="2663">
                  <c:v>69.599999999999994</c:v>
                </c:pt>
                <c:pt idx="2664">
                  <c:v>69.599999999999994</c:v>
                </c:pt>
                <c:pt idx="2665">
                  <c:v>69.5</c:v>
                </c:pt>
                <c:pt idx="2666">
                  <c:v>69.599999999999994</c:v>
                </c:pt>
                <c:pt idx="2667">
                  <c:v>69.599999999999994</c:v>
                </c:pt>
                <c:pt idx="2668">
                  <c:v>69.5</c:v>
                </c:pt>
                <c:pt idx="2669">
                  <c:v>69.599999999999994</c:v>
                </c:pt>
                <c:pt idx="2670">
                  <c:v>69.599999999999994</c:v>
                </c:pt>
                <c:pt idx="2671">
                  <c:v>69.599999999999994</c:v>
                </c:pt>
                <c:pt idx="2672">
                  <c:v>69.599999999999994</c:v>
                </c:pt>
                <c:pt idx="2673">
                  <c:v>69.599999999999994</c:v>
                </c:pt>
                <c:pt idx="2674">
                  <c:v>69.599999999999994</c:v>
                </c:pt>
                <c:pt idx="2675">
                  <c:v>69.599999999999994</c:v>
                </c:pt>
                <c:pt idx="2676">
                  <c:v>69.7</c:v>
                </c:pt>
                <c:pt idx="2677">
                  <c:v>69.7</c:v>
                </c:pt>
                <c:pt idx="2678">
                  <c:v>69.7</c:v>
                </c:pt>
                <c:pt idx="2679">
                  <c:v>69.7</c:v>
                </c:pt>
                <c:pt idx="2680">
                  <c:v>69.7</c:v>
                </c:pt>
                <c:pt idx="2681">
                  <c:v>69.7</c:v>
                </c:pt>
                <c:pt idx="2682">
                  <c:v>69.7</c:v>
                </c:pt>
                <c:pt idx="2683">
                  <c:v>69.7</c:v>
                </c:pt>
                <c:pt idx="2684">
                  <c:v>69.7</c:v>
                </c:pt>
                <c:pt idx="2685">
                  <c:v>69.7</c:v>
                </c:pt>
                <c:pt idx="2686">
                  <c:v>69.7</c:v>
                </c:pt>
                <c:pt idx="2687">
                  <c:v>69.7</c:v>
                </c:pt>
                <c:pt idx="2688">
                  <c:v>69.7</c:v>
                </c:pt>
                <c:pt idx="2689">
                  <c:v>69.7</c:v>
                </c:pt>
                <c:pt idx="2690">
                  <c:v>69.7</c:v>
                </c:pt>
                <c:pt idx="2691">
                  <c:v>69.7</c:v>
                </c:pt>
                <c:pt idx="2692">
                  <c:v>69.7</c:v>
                </c:pt>
                <c:pt idx="2693">
                  <c:v>69.7</c:v>
                </c:pt>
                <c:pt idx="2694">
                  <c:v>69.7</c:v>
                </c:pt>
                <c:pt idx="2695">
                  <c:v>69.7</c:v>
                </c:pt>
                <c:pt idx="2696">
                  <c:v>69.8</c:v>
                </c:pt>
                <c:pt idx="2697">
                  <c:v>69.8</c:v>
                </c:pt>
                <c:pt idx="2698">
                  <c:v>69.8</c:v>
                </c:pt>
                <c:pt idx="2699">
                  <c:v>69.8</c:v>
                </c:pt>
                <c:pt idx="2700">
                  <c:v>69.8</c:v>
                </c:pt>
                <c:pt idx="2701">
                  <c:v>69.8</c:v>
                </c:pt>
                <c:pt idx="2702">
                  <c:v>69.8</c:v>
                </c:pt>
                <c:pt idx="2703">
                  <c:v>69.8</c:v>
                </c:pt>
                <c:pt idx="2704">
                  <c:v>69.900000000000006</c:v>
                </c:pt>
                <c:pt idx="2705">
                  <c:v>69.8</c:v>
                </c:pt>
                <c:pt idx="2706">
                  <c:v>69.900000000000006</c:v>
                </c:pt>
                <c:pt idx="2707">
                  <c:v>69.8</c:v>
                </c:pt>
                <c:pt idx="2708">
                  <c:v>69.8</c:v>
                </c:pt>
                <c:pt idx="2709">
                  <c:v>69.8</c:v>
                </c:pt>
                <c:pt idx="2710">
                  <c:v>69.900000000000006</c:v>
                </c:pt>
                <c:pt idx="2711">
                  <c:v>69.8</c:v>
                </c:pt>
                <c:pt idx="2712">
                  <c:v>69.8</c:v>
                </c:pt>
                <c:pt idx="2713">
                  <c:v>69.900000000000006</c:v>
                </c:pt>
                <c:pt idx="2714">
                  <c:v>69.900000000000006</c:v>
                </c:pt>
                <c:pt idx="2715">
                  <c:v>69.900000000000006</c:v>
                </c:pt>
                <c:pt idx="2716">
                  <c:v>69.900000000000006</c:v>
                </c:pt>
                <c:pt idx="2717">
                  <c:v>69.900000000000006</c:v>
                </c:pt>
                <c:pt idx="2718">
                  <c:v>69.900000000000006</c:v>
                </c:pt>
                <c:pt idx="2719">
                  <c:v>69.900000000000006</c:v>
                </c:pt>
                <c:pt idx="2720">
                  <c:v>69.900000000000006</c:v>
                </c:pt>
                <c:pt idx="2721">
                  <c:v>69.900000000000006</c:v>
                </c:pt>
                <c:pt idx="2722">
                  <c:v>69.900000000000006</c:v>
                </c:pt>
                <c:pt idx="2723">
                  <c:v>69.900000000000006</c:v>
                </c:pt>
                <c:pt idx="2724">
                  <c:v>69.900000000000006</c:v>
                </c:pt>
                <c:pt idx="2725">
                  <c:v>69.900000000000006</c:v>
                </c:pt>
                <c:pt idx="2726">
                  <c:v>69.900000000000006</c:v>
                </c:pt>
                <c:pt idx="2727">
                  <c:v>70</c:v>
                </c:pt>
                <c:pt idx="2728">
                  <c:v>69.900000000000006</c:v>
                </c:pt>
                <c:pt idx="2729">
                  <c:v>70</c:v>
                </c:pt>
                <c:pt idx="2730">
                  <c:v>70</c:v>
                </c:pt>
                <c:pt idx="2731">
                  <c:v>69.900000000000006</c:v>
                </c:pt>
                <c:pt idx="2732">
                  <c:v>69.900000000000006</c:v>
                </c:pt>
                <c:pt idx="2733">
                  <c:v>69.900000000000006</c:v>
                </c:pt>
                <c:pt idx="2734">
                  <c:v>70.099999999999994</c:v>
                </c:pt>
                <c:pt idx="2735">
                  <c:v>70</c:v>
                </c:pt>
                <c:pt idx="2736">
                  <c:v>70</c:v>
                </c:pt>
                <c:pt idx="2737">
                  <c:v>69.900000000000006</c:v>
                </c:pt>
                <c:pt idx="2738">
                  <c:v>70</c:v>
                </c:pt>
                <c:pt idx="2739">
                  <c:v>69.900000000000006</c:v>
                </c:pt>
                <c:pt idx="2740">
                  <c:v>69.900000000000006</c:v>
                </c:pt>
                <c:pt idx="2741">
                  <c:v>70</c:v>
                </c:pt>
                <c:pt idx="2742">
                  <c:v>70</c:v>
                </c:pt>
                <c:pt idx="2743">
                  <c:v>69.900000000000006</c:v>
                </c:pt>
                <c:pt idx="2744">
                  <c:v>70</c:v>
                </c:pt>
                <c:pt idx="2745">
                  <c:v>70.099999999999994</c:v>
                </c:pt>
                <c:pt idx="2746">
                  <c:v>70.099999999999994</c:v>
                </c:pt>
                <c:pt idx="2747">
                  <c:v>70.099999999999994</c:v>
                </c:pt>
                <c:pt idx="2748">
                  <c:v>70</c:v>
                </c:pt>
                <c:pt idx="2749">
                  <c:v>70</c:v>
                </c:pt>
                <c:pt idx="2750">
                  <c:v>70.099999999999994</c:v>
                </c:pt>
                <c:pt idx="2751">
                  <c:v>70.099999999999994</c:v>
                </c:pt>
                <c:pt idx="2752">
                  <c:v>70.099999999999994</c:v>
                </c:pt>
                <c:pt idx="2753">
                  <c:v>70.099999999999994</c:v>
                </c:pt>
                <c:pt idx="2754">
                  <c:v>70.099999999999994</c:v>
                </c:pt>
                <c:pt idx="2755">
                  <c:v>70.099999999999994</c:v>
                </c:pt>
                <c:pt idx="2756">
                  <c:v>70.099999999999994</c:v>
                </c:pt>
                <c:pt idx="2757">
                  <c:v>70.099999999999994</c:v>
                </c:pt>
                <c:pt idx="2758">
                  <c:v>70.099999999999994</c:v>
                </c:pt>
                <c:pt idx="2759">
                  <c:v>70.099999999999994</c:v>
                </c:pt>
                <c:pt idx="2760">
                  <c:v>70.099999999999994</c:v>
                </c:pt>
                <c:pt idx="2761">
                  <c:v>70.099999999999994</c:v>
                </c:pt>
                <c:pt idx="2762">
                  <c:v>70.099999999999994</c:v>
                </c:pt>
                <c:pt idx="2763">
                  <c:v>70.099999999999994</c:v>
                </c:pt>
                <c:pt idx="2764">
                  <c:v>70.099999999999994</c:v>
                </c:pt>
                <c:pt idx="2765">
                  <c:v>70.099999999999994</c:v>
                </c:pt>
                <c:pt idx="2766">
                  <c:v>70.099999999999994</c:v>
                </c:pt>
                <c:pt idx="2767">
                  <c:v>70.099999999999994</c:v>
                </c:pt>
                <c:pt idx="2768">
                  <c:v>70.099999999999994</c:v>
                </c:pt>
                <c:pt idx="2769">
                  <c:v>70.099999999999994</c:v>
                </c:pt>
                <c:pt idx="2770">
                  <c:v>70.099999999999994</c:v>
                </c:pt>
                <c:pt idx="2771">
                  <c:v>70.099999999999994</c:v>
                </c:pt>
                <c:pt idx="2772">
                  <c:v>70.099999999999994</c:v>
                </c:pt>
                <c:pt idx="2773">
                  <c:v>70.099999999999994</c:v>
                </c:pt>
                <c:pt idx="2774">
                  <c:v>70.099999999999994</c:v>
                </c:pt>
                <c:pt idx="2775">
                  <c:v>70.099999999999994</c:v>
                </c:pt>
                <c:pt idx="2776">
                  <c:v>70.099999999999994</c:v>
                </c:pt>
                <c:pt idx="2777">
                  <c:v>70.099999999999994</c:v>
                </c:pt>
                <c:pt idx="2778">
                  <c:v>70.099999999999994</c:v>
                </c:pt>
                <c:pt idx="2779">
                  <c:v>70.099999999999994</c:v>
                </c:pt>
                <c:pt idx="2780">
                  <c:v>70.099999999999994</c:v>
                </c:pt>
                <c:pt idx="2781">
                  <c:v>70.099999999999994</c:v>
                </c:pt>
                <c:pt idx="2782">
                  <c:v>70.099999999999994</c:v>
                </c:pt>
                <c:pt idx="2783">
                  <c:v>70.099999999999994</c:v>
                </c:pt>
                <c:pt idx="2784">
                  <c:v>70.099999999999994</c:v>
                </c:pt>
                <c:pt idx="2785">
                  <c:v>70.099999999999994</c:v>
                </c:pt>
                <c:pt idx="2786">
                  <c:v>70.099999999999994</c:v>
                </c:pt>
                <c:pt idx="2787">
                  <c:v>70.099999999999994</c:v>
                </c:pt>
                <c:pt idx="2788">
                  <c:v>70.099999999999994</c:v>
                </c:pt>
                <c:pt idx="2789">
                  <c:v>70.099999999999994</c:v>
                </c:pt>
                <c:pt idx="2790">
                  <c:v>70.099999999999994</c:v>
                </c:pt>
                <c:pt idx="2791">
                  <c:v>70.099999999999994</c:v>
                </c:pt>
                <c:pt idx="2792">
                  <c:v>70.099999999999994</c:v>
                </c:pt>
                <c:pt idx="2793">
                  <c:v>70.099999999999994</c:v>
                </c:pt>
                <c:pt idx="2794">
                  <c:v>70.099999999999994</c:v>
                </c:pt>
                <c:pt idx="2795">
                  <c:v>70.099999999999994</c:v>
                </c:pt>
                <c:pt idx="2796">
                  <c:v>70.099999999999994</c:v>
                </c:pt>
                <c:pt idx="2797">
                  <c:v>70.099999999999994</c:v>
                </c:pt>
                <c:pt idx="2798">
                  <c:v>70.099999999999994</c:v>
                </c:pt>
                <c:pt idx="2799">
                  <c:v>70.099999999999994</c:v>
                </c:pt>
                <c:pt idx="2800">
                  <c:v>70.099999999999994</c:v>
                </c:pt>
                <c:pt idx="2801">
                  <c:v>70.099999999999994</c:v>
                </c:pt>
                <c:pt idx="2802">
                  <c:v>70.2</c:v>
                </c:pt>
                <c:pt idx="2803">
                  <c:v>70.099999999999994</c:v>
                </c:pt>
                <c:pt idx="2804">
                  <c:v>70.099999999999994</c:v>
                </c:pt>
                <c:pt idx="2805">
                  <c:v>70.099999999999994</c:v>
                </c:pt>
                <c:pt idx="2806">
                  <c:v>70.2</c:v>
                </c:pt>
                <c:pt idx="2807">
                  <c:v>70.2</c:v>
                </c:pt>
                <c:pt idx="2808">
                  <c:v>70.099999999999994</c:v>
                </c:pt>
                <c:pt idx="2809">
                  <c:v>70.099999999999994</c:v>
                </c:pt>
                <c:pt idx="2810">
                  <c:v>70.099999999999994</c:v>
                </c:pt>
                <c:pt idx="2811">
                  <c:v>70.3</c:v>
                </c:pt>
                <c:pt idx="2812">
                  <c:v>70.2</c:v>
                </c:pt>
                <c:pt idx="2813">
                  <c:v>70.3</c:v>
                </c:pt>
                <c:pt idx="2814">
                  <c:v>70.099999999999994</c:v>
                </c:pt>
                <c:pt idx="2815">
                  <c:v>70.2</c:v>
                </c:pt>
                <c:pt idx="2816">
                  <c:v>70.2</c:v>
                </c:pt>
                <c:pt idx="2817">
                  <c:v>70.2</c:v>
                </c:pt>
                <c:pt idx="2818">
                  <c:v>70.2</c:v>
                </c:pt>
                <c:pt idx="2819">
                  <c:v>70.3</c:v>
                </c:pt>
                <c:pt idx="2820">
                  <c:v>70.2</c:v>
                </c:pt>
                <c:pt idx="2821">
                  <c:v>70.3</c:v>
                </c:pt>
                <c:pt idx="2822">
                  <c:v>70.099999999999994</c:v>
                </c:pt>
                <c:pt idx="2823">
                  <c:v>70.099999999999994</c:v>
                </c:pt>
                <c:pt idx="2824">
                  <c:v>70.099999999999994</c:v>
                </c:pt>
                <c:pt idx="2825">
                  <c:v>70.3</c:v>
                </c:pt>
                <c:pt idx="2826">
                  <c:v>70.2</c:v>
                </c:pt>
                <c:pt idx="2827">
                  <c:v>70.3</c:v>
                </c:pt>
                <c:pt idx="2828">
                  <c:v>70.3</c:v>
                </c:pt>
                <c:pt idx="2829">
                  <c:v>70.3</c:v>
                </c:pt>
                <c:pt idx="2830">
                  <c:v>70.3</c:v>
                </c:pt>
                <c:pt idx="2831">
                  <c:v>70.3</c:v>
                </c:pt>
                <c:pt idx="2832">
                  <c:v>70.3</c:v>
                </c:pt>
                <c:pt idx="2833">
                  <c:v>70.3</c:v>
                </c:pt>
                <c:pt idx="2834">
                  <c:v>70.3</c:v>
                </c:pt>
                <c:pt idx="2835">
                  <c:v>70.3</c:v>
                </c:pt>
                <c:pt idx="2836">
                  <c:v>70.3</c:v>
                </c:pt>
                <c:pt idx="2837">
                  <c:v>70.3</c:v>
                </c:pt>
                <c:pt idx="2838">
                  <c:v>70.3</c:v>
                </c:pt>
                <c:pt idx="2839">
                  <c:v>70.3</c:v>
                </c:pt>
                <c:pt idx="2840">
                  <c:v>70.3</c:v>
                </c:pt>
                <c:pt idx="2841">
                  <c:v>70.3</c:v>
                </c:pt>
                <c:pt idx="2842">
                  <c:v>70.3</c:v>
                </c:pt>
                <c:pt idx="2843">
                  <c:v>70.3</c:v>
                </c:pt>
                <c:pt idx="2844">
                  <c:v>70.400000000000006</c:v>
                </c:pt>
                <c:pt idx="2845">
                  <c:v>70.400000000000006</c:v>
                </c:pt>
                <c:pt idx="2846">
                  <c:v>70.400000000000006</c:v>
                </c:pt>
                <c:pt idx="2847">
                  <c:v>70.3</c:v>
                </c:pt>
                <c:pt idx="2848">
                  <c:v>70.400000000000006</c:v>
                </c:pt>
                <c:pt idx="2849">
                  <c:v>70.400000000000006</c:v>
                </c:pt>
                <c:pt idx="2850">
                  <c:v>70.400000000000006</c:v>
                </c:pt>
                <c:pt idx="2851">
                  <c:v>70.3</c:v>
                </c:pt>
                <c:pt idx="2852">
                  <c:v>70.400000000000006</c:v>
                </c:pt>
                <c:pt idx="2853">
                  <c:v>70.400000000000006</c:v>
                </c:pt>
                <c:pt idx="2854">
                  <c:v>70.400000000000006</c:v>
                </c:pt>
                <c:pt idx="2855">
                  <c:v>70.400000000000006</c:v>
                </c:pt>
                <c:pt idx="2856">
                  <c:v>70.400000000000006</c:v>
                </c:pt>
                <c:pt idx="2857">
                  <c:v>70.400000000000006</c:v>
                </c:pt>
                <c:pt idx="2858">
                  <c:v>70.400000000000006</c:v>
                </c:pt>
                <c:pt idx="2859">
                  <c:v>70.400000000000006</c:v>
                </c:pt>
                <c:pt idx="2860">
                  <c:v>70.400000000000006</c:v>
                </c:pt>
                <c:pt idx="2861">
                  <c:v>70.400000000000006</c:v>
                </c:pt>
                <c:pt idx="2862">
                  <c:v>70.400000000000006</c:v>
                </c:pt>
                <c:pt idx="2863">
                  <c:v>70.400000000000006</c:v>
                </c:pt>
                <c:pt idx="2864">
                  <c:v>70.400000000000006</c:v>
                </c:pt>
                <c:pt idx="2865">
                  <c:v>70.400000000000006</c:v>
                </c:pt>
                <c:pt idx="2866">
                  <c:v>70.400000000000006</c:v>
                </c:pt>
                <c:pt idx="2867">
                  <c:v>70.400000000000006</c:v>
                </c:pt>
                <c:pt idx="2868">
                  <c:v>70.400000000000006</c:v>
                </c:pt>
                <c:pt idx="2869">
                  <c:v>70.400000000000006</c:v>
                </c:pt>
                <c:pt idx="2870">
                  <c:v>70.400000000000006</c:v>
                </c:pt>
                <c:pt idx="2871">
                  <c:v>70.400000000000006</c:v>
                </c:pt>
                <c:pt idx="2872">
                  <c:v>70.400000000000006</c:v>
                </c:pt>
                <c:pt idx="2873">
                  <c:v>70.400000000000006</c:v>
                </c:pt>
                <c:pt idx="2874">
                  <c:v>70.400000000000006</c:v>
                </c:pt>
                <c:pt idx="2875">
                  <c:v>70.400000000000006</c:v>
                </c:pt>
                <c:pt idx="2876">
                  <c:v>70.400000000000006</c:v>
                </c:pt>
                <c:pt idx="2877">
                  <c:v>70.400000000000006</c:v>
                </c:pt>
                <c:pt idx="2878">
                  <c:v>70.400000000000006</c:v>
                </c:pt>
                <c:pt idx="2879">
                  <c:v>70.400000000000006</c:v>
                </c:pt>
                <c:pt idx="2880">
                  <c:v>70.400000000000006</c:v>
                </c:pt>
                <c:pt idx="2881">
                  <c:v>70.400000000000006</c:v>
                </c:pt>
                <c:pt idx="2882">
                  <c:v>70.3</c:v>
                </c:pt>
                <c:pt idx="2883">
                  <c:v>70.400000000000006</c:v>
                </c:pt>
                <c:pt idx="2884">
                  <c:v>70.400000000000006</c:v>
                </c:pt>
                <c:pt idx="2885">
                  <c:v>70.400000000000006</c:v>
                </c:pt>
                <c:pt idx="2886">
                  <c:v>70.400000000000006</c:v>
                </c:pt>
                <c:pt idx="2887">
                  <c:v>70.400000000000006</c:v>
                </c:pt>
                <c:pt idx="2888">
                  <c:v>70.400000000000006</c:v>
                </c:pt>
                <c:pt idx="2889">
                  <c:v>70.400000000000006</c:v>
                </c:pt>
                <c:pt idx="2890">
                  <c:v>70.400000000000006</c:v>
                </c:pt>
                <c:pt idx="2891">
                  <c:v>70.400000000000006</c:v>
                </c:pt>
                <c:pt idx="2892">
                  <c:v>70.400000000000006</c:v>
                </c:pt>
                <c:pt idx="2893">
                  <c:v>70.400000000000006</c:v>
                </c:pt>
                <c:pt idx="2894">
                  <c:v>70.400000000000006</c:v>
                </c:pt>
                <c:pt idx="2895">
                  <c:v>70.400000000000006</c:v>
                </c:pt>
                <c:pt idx="2896">
                  <c:v>70.400000000000006</c:v>
                </c:pt>
                <c:pt idx="2897">
                  <c:v>70.400000000000006</c:v>
                </c:pt>
                <c:pt idx="2898">
                  <c:v>70.400000000000006</c:v>
                </c:pt>
                <c:pt idx="2899">
                  <c:v>70.400000000000006</c:v>
                </c:pt>
                <c:pt idx="2900">
                  <c:v>70.400000000000006</c:v>
                </c:pt>
                <c:pt idx="2901">
                  <c:v>70.400000000000006</c:v>
                </c:pt>
                <c:pt idx="2902">
                  <c:v>70.400000000000006</c:v>
                </c:pt>
                <c:pt idx="2903">
                  <c:v>70.400000000000006</c:v>
                </c:pt>
                <c:pt idx="2904">
                  <c:v>70.400000000000006</c:v>
                </c:pt>
                <c:pt idx="2905">
                  <c:v>70.5</c:v>
                </c:pt>
                <c:pt idx="2906">
                  <c:v>70.599999999999994</c:v>
                </c:pt>
                <c:pt idx="2907">
                  <c:v>70.400000000000006</c:v>
                </c:pt>
                <c:pt idx="2908">
                  <c:v>70.400000000000006</c:v>
                </c:pt>
                <c:pt idx="2909">
                  <c:v>70.400000000000006</c:v>
                </c:pt>
                <c:pt idx="2910">
                  <c:v>70.5</c:v>
                </c:pt>
                <c:pt idx="2911">
                  <c:v>70.5</c:v>
                </c:pt>
                <c:pt idx="2912">
                  <c:v>70.5</c:v>
                </c:pt>
                <c:pt idx="2913">
                  <c:v>70.5</c:v>
                </c:pt>
                <c:pt idx="2914">
                  <c:v>70.5</c:v>
                </c:pt>
                <c:pt idx="2915">
                  <c:v>70.5</c:v>
                </c:pt>
                <c:pt idx="2916">
                  <c:v>70.5</c:v>
                </c:pt>
                <c:pt idx="2917">
                  <c:v>70.5</c:v>
                </c:pt>
                <c:pt idx="2918">
                  <c:v>70.5</c:v>
                </c:pt>
                <c:pt idx="2919">
                  <c:v>70.400000000000006</c:v>
                </c:pt>
                <c:pt idx="2920">
                  <c:v>70.5</c:v>
                </c:pt>
                <c:pt idx="2921">
                  <c:v>70.599999999999994</c:v>
                </c:pt>
                <c:pt idx="2922">
                  <c:v>70.599999999999994</c:v>
                </c:pt>
                <c:pt idx="2923">
                  <c:v>70.599999999999994</c:v>
                </c:pt>
                <c:pt idx="2924">
                  <c:v>70.400000000000006</c:v>
                </c:pt>
                <c:pt idx="2925">
                  <c:v>70.5</c:v>
                </c:pt>
                <c:pt idx="2926">
                  <c:v>70.5</c:v>
                </c:pt>
                <c:pt idx="2927">
                  <c:v>70.599999999999994</c:v>
                </c:pt>
                <c:pt idx="2928">
                  <c:v>70.5</c:v>
                </c:pt>
                <c:pt idx="2929">
                  <c:v>70.5</c:v>
                </c:pt>
                <c:pt idx="2930">
                  <c:v>70.5</c:v>
                </c:pt>
                <c:pt idx="2931">
                  <c:v>70.5</c:v>
                </c:pt>
                <c:pt idx="2932">
                  <c:v>70.5</c:v>
                </c:pt>
                <c:pt idx="2933">
                  <c:v>70.5</c:v>
                </c:pt>
                <c:pt idx="2934">
                  <c:v>70.599999999999994</c:v>
                </c:pt>
                <c:pt idx="2935">
                  <c:v>70.599999999999994</c:v>
                </c:pt>
                <c:pt idx="2936">
                  <c:v>70.599999999999994</c:v>
                </c:pt>
                <c:pt idx="2937">
                  <c:v>70.599999999999994</c:v>
                </c:pt>
                <c:pt idx="2938">
                  <c:v>70.5</c:v>
                </c:pt>
                <c:pt idx="2939">
                  <c:v>70.5</c:v>
                </c:pt>
                <c:pt idx="2940">
                  <c:v>70.5</c:v>
                </c:pt>
                <c:pt idx="2941">
                  <c:v>70.5</c:v>
                </c:pt>
                <c:pt idx="2942">
                  <c:v>70.599999999999994</c:v>
                </c:pt>
                <c:pt idx="2943">
                  <c:v>70.599999999999994</c:v>
                </c:pt>
                <c:pt idx="2944">
                  <c:v>70.599999999999994</c:v>
                </c:pt>
                <c:pt idx="2945">
                  <c:v>70.599999999999994</c:v>
                </c:pt>
                <c:pt idx="2946">
                  <c:v>70.599999999999994</c:v>
                </c:pt>
                <c:pt idx="2947">
                  <c:v>70.599999999999994</c:v>
                </c:pt>
                <c:pt idx="2948">
                  <c:v>70.599999999999994</c:v>
                </c:pt>
                <c:pt idx="2949">
                  <c:v>70.599999999999994</c:v>
                </c:pt>
                <c:pt idx="2950">
                  <c:v>70.599999999999994</c:v>
                </c:pt>
                <c:pt idx="2951">
                  <c:v>70.5</c:v>
                </c:pt>
                <c:pt idx="2952">
                  <c:v>70.599999999999994</c:v>
                </c:pt>
                <c:pt idx="2953">
                  <c:v>70.599999999999994</c:v>
                </c:pt>
                <c:pt idx="2954">
                  <c:v>70.599999999999994</c:v>
                </c:pt>
                <c:pt idx="2955">
                  <c:v>70.599999999999994</c:v>
                </c:pt>
                <c:pt idx="2956">
                  <c:v>70.599999999999994</c:v>
                </c:pt>
                <c:pt idx="2957">
                  <c:v>70.599999999999994</c:v>
                </c:pt>
                <c:pt idx="2958">
                  <c:v>70.599999999999994</c:v>
                </c:pt>
                <c:pt idx="2959">
                  <c:v>70.599999999999994</c:v>
                </c:pt>
                <c:pt idx="2960">
                  <c:v>70.599999999999994</c:v>
                </c:pt>
                <c:pt idx="2961">
                  <c:v>70.599999999999994</c:v>
                </c:pt>
                <c:pt idx="2962">
                  <c:v>70.599999999999994</c:v>
                </c:pt>
                <c:pt idx="2963">
                  <c:v>70.599999999999994</c:v>
                </c:pt>
                <c:pt idx="2964">
                  <c:v>70.599999999999994</c:v>
                </c:pt>
                <c:pt idx="2965">
                  <c:v>70.599999999999994</c:v>
                </c:pt>
                <c:pt idx="2966">
                  <c:v>70.599999999999994</c:v>
                </c:pt>
                <c:pt idx="2967">
                  <c:v>70.599999999999994</c:v>
                </c:pt>
                <c:pt idx="2968">
                  <c:v>70.7</c:v>
                </c:pt>
                <c:pt idx="2969">
                  <c:v>70.7</c:v>
                </c:pt>
                <c:pt idx="2970">
                  <c:v>70.7</c:v>
                </c:pt>
                <c:pt idx="2971">
                  <c:v>70.599999999999994</c:v>
                </c:pt>
                <c:pt idx="2972">
                  <c:v>70.599999999999994</c:v>
                </c:pt>
                <c:pt idx="2973">
                  <c:v>70.599999999999994</c:v>
                </c:pt>
                <c:pt idx="2974">
                  <c:v>70.7</c:v>
                </c:pt>
                <c:pt idx="2975">
                  <c:v>70.7</c:v>
                </c:pt>
                <c:pt idx="2976">
                  <c:v>70.7</c:v>
                </c:pt>
                <c:pt idx="2977">
                  <c:v>70.7</c:v>
                </c:pt>
                <c:pt idx="2978">
                  <c:v>70.7</c:v>
                </c:pt>
                <c:pt idx="2979">
                  <c:v>70.7</c:v>
                </c:pt>
                <c:pt idx="2980">
                  <c:v>70.7</c:v>
                </c:pt>
                <c:pt idx="2981">
                  <c:v>70.7</c:v>
                </c:pt>
                <c:pt idx="2982">
                  <c:v>70.7</c:v>
                </c:pt>
                <c:pt idx="2983">
                  <c:v>70.7</c:v>
                </c:pt>
                <c:pt idx="2984">
                  <c:v>70.7</c:v>
                </c:pt>
                <c:pt idx="2985">
                  <c:v>70.8</c:v>
                </c:pt>
                <c:pt idx="2986">
                  <c:v>70.7</c:v>
                </c:pt>
                <c:pt idx="2987">
                  <c:v>70.7</c:v>
                </c:pt>
                <c:pt idx="2988">
                  <c:v>70.7</c:v>
                </c:pt>
                <c:pt idx="2989">
                  <c:v>70.7</c:v>
                </c:pt>
                <c:pt idx="2990">
                  <c:v>70.7</c:v>
                </c:pt>
                <c:pt idx="2991">
                  <c:v>70.7</c:v>
                </c:pt>
                <c:pt idx="2992">
                  <c:v>70.7</c:v>
                </c:pt>
                <c:pt idx="2993">
                  <c:v>70.8</c:v>
                </c:pt>
                <c:pt idx="2994">
                  <c:v>70.7</c:v>
                </c:pt>
                <c:pt idx="2995">
                  <c:v>70.7</c:v>
                </c:pt>
                <c:pt idx="2996">
                  <c:v>70.8</c:v>
                </c:pt>
                <c:pt idx="2997">
                  <c:v>70.7</c:v>
                </c:pt>
                <c:pt idx="2998">
                  <c:v>70.7</c:v>
                </c:pt>
                <c:pt idx="2999">
                  <c:v>70.7</c:v>
                </c:pt>
                <c:pt idx="3000">
                  <c:v>70.7</c:v>
                </c:pt>
                <c:pt idx="3001">
                  <c:v>70.7</c:v>
                </c:pt>
                <c:pt idx="3002">
                  <c:v>70.7</c:v>
                </c:pt>
                <c:pt idx="3003">
                  <c:v>70.7</c:v>
                </c:pt>
                <c:pt idx="3004">
                  <c:v>70.7</c:v>
                </c:pt>
                <c:pt idx="3005">
                  <c:v>70.7</c:v>
                </c:pt>
                <c:pt idx="3006">
                  <c:v>70.8</c:v>
                </c:pt>
                <c:pt idx="3007">
                  <c:v>70.8</c:v>
                </c:pt>
                <c:pt idx="3008">
                  <c:v>70.8</c:v>
                </c:pt>
                <c:pt idx="3009">
                  <c:v>70.8</c:v>
                </c:pt>
                <c:pt idx="3010">
                  <c:v>70.8</c:v>
                </c:pt>
                <c:pt idx="3011">
                  <c:v>70.7</c:v>
                </c:pt>
                <c:pt idx="3012">
                  <c:v>70.7</c:v>
                </c:pt>
                <c:pt idx="3013">
                  <c:v>70.8</c:v>
                </c:pt>
                <c:pt idx="3014">
                  <c:v>70.7</c:v>
                </c:pt>
                <c:pt idx="3015">
                  <c:v>70.7</c:v>
                </c:pt>
                <c:pt idx="3016">
                  <c:v>70.7</c:v>
                </c:pt>
                <c:pt idx="3017">
                  <c:v>70.7</c:v>
                </c:pt>
                <c:pt idx="3018">
                  <c:v>70.7</c:v>
                </c:pt>
                <c:pt idx="3019">
                  <c:v>70.7</c:v>
                </c:pt>
                <c:pt idx="3020">
                  <c:v>70.8</c:v>
                </c:pt>
                <c:pt idx="3021">
                  <c:v>70.7</c:v>
                </c:pt>
                <c:pt idx="3022">
                  <c:v>70.8</c:v>
                </c:pt>
                <c:pt idx="3023">
                  <c:v>70.7</c:v>
                </c:pt>
                <c:pt idx="3024">
                  <c:v>70.7</c:v>
                </c:pt>
                <c:pt idx="3025">
                  <c:v>70.7</c:v>
                </c:pt>
                <c:pt idx="3026">
                  <c:v>70.8</c:v>
                </c:pt>
                <c:pt idx="3027">
                  <c:v>70.8</c:v>
                </c:pt>
                <c:pt idx="3028">
                  <c:v>70.8</c:v>
                </c:pt>
                <c:pt idx="3029">
                  <c:v>70.7</c:v>
                </c:pt>
                <c:pt idx="3030">
                  <c:v>70.8</c:v>
                </c:pt>
                <c:pt idx="3031">
                  <c:v>70.7</c:v>
                </c:pt>
                <c:pt idx="3032">
                  <c:v>70.8</c:v>
                </c:pt>
                <c:pt idx="3033">
                  <c:v>70.7</c:v>
                </c:pt>
                <c:pt idx="3034">
                  <c:v>70.8</c:v>
                </c:pt>
                <c:pt idx="3035">
                  <c:v>70.8</c:v>
                </c:pt>
                <c:pt idx="3036">
                  <c:v>70.8</c:v>
                </c:pt>
                <c:pt idx="3037">
                  <c:v>70.8</c:v>
                </c:pt>
                <c:pt idx="3038">
                  <c:v>70.8</c:v>
                </c:pt>
                <c:pt idx="3039">
                  <c:v>70.7</c:v>
                </c:pt>
                <c:pt idx="3040">
                  <c:v>70.7</c:v>
                </c:pt>
                <c:pt idx="3041">
                  <c:v>70.7</c:v>
                </c:pt>
                <c:pt idx="3042">
                  <c:v>70.7</c:v>
                </c:pt>
                <c:pt idx="3043">
                  <c:v>70.7</c:v>
                </c:pt>
                <c:pt idx="3044">
                  <c:v>70.8</c:v>
                </c:pt>
                <c:pt idx="3045">
                  <c:v>70.7</c:v>
                </c:pt>
                <c:pt idx="3046">
                  <c:v>70.7</c:v>
                </c:pt>
                <c:pt idx="3047">
                  <c:v>70.7</c:v>
                </c:pt>
                <c:pt idx="3048">
                  <c:v>70.7</c:v>
                </c:pt>
                <c:pt idx="3049">
                  <c:v>70.7</c:v>
                </c:pt>
                <c:pt idx="3050">
                  <c:v>70.8</c:v>
                </c:pt>
                <c:pt idx="3051">
                  <c:v>70.7</c:v>
                </c:pt>
                <c:pt idx="3052">
                  <c:v>70.7</c:v>
                </c:pt>
                <c:pt idx="3053">
                  <c:v>70.7</c:v>
                </c:pt>
                <c:pt idx="3054">
                  <c:v>70.7</c:v>
                </c:pt>
                <c:pt idx="3055">
                  <c:v>70.7</c:v>
                </c:pt>
                <c:pt idx="3056">
                  <c:v>70.8</c:v>
                </c:pt>
                <c:pt idx="3057">
                  <c:v>70.7</c:v>
                </c:pt>
                <c:pt idx="3058">
                  <c:v>70.7</c:v>
                </c:pt>
                <c:pt idx="3059">
                  <c:v>70.7</c:v>
                </c:pt>
                <c:pt idx="3060">
                  <c:v>70.7</c:v>
                </c:pt>
                <c:pt idx="3061">
                  <c:v>70.7</c:v>
                </c:pt>
                <c:pt idx="3062">
                  <c:v>70.7</c:v>
                </c:pt>
                <c:pt idx="3063">
                  <c:v>70.7</c:v>
                </c:pt>
                <c:pt idx="3064">
                  <c:v>70.8</c:v>
                </c:pt>
                <c:pt idx="3065">
                  <c:v>70.8</c:v>
                </c:pt>
                <c:pt idx="3066">
                  <c:v>70.8</c:v>
                </c:pt>
                <c:pt idx="3067">
                  <c:v>70.8</c:v>
                </c:pt>
                <c:pt idx="3068">
                  <c:v>70.8</c:v>
                </c:pt>
                <c:pt idx="3069">
                  <c:v>70.8</c:v>
                </c:pt>
                <c:pt idx="3070">
                  <c:v>70.8</c:v>
                </c:pt>
                <c:pt idx="3071">
                  <c:v>70.8</c:v>
                </c:pt>
                <c:pt idx="3072">
                  <c:v>70.8</c:v>
                </c:pt>
                <c:pt idx="3073">
                  <c:v>70.8</c:v>
                </c:pt>
                <c:pt idx="3074">
                  <c:v>70.8</c:v>
                </c:pt>
                <c:pt idx="3075">
                  <c:v>70.8</c:v>
                </c:pt>
                <c:pt idx="3076">
                  <c:v>70.8</c:v>
                </c:pt>
                <c:pt idx="3077">
                  <c:v>70.8</c:v>
                </c:pt>
                <c:pt idx="3078">
                  <c:v>70.8</c:v>
                </c:pt>
                <c:pt idx="3079">
                  <c:v>70.8</c:v>
                </c:pt>
                <c:pt idx="3080">
                  <c:v>70.8</c:v>
                </c:pt>
                <c:pt idx="3081">
                  <c:v>70.8</c:v>
                </c:pt>
                <c:pt idx="3082">
                  <c:v>70.8</c:v>
                </c:pt>
                <c:pt idx="3083">
                  <c:v>70.900000000000006</c:v>
                </c:pt>
                <c:pt idx="3084">
                  <c:v>70.900000000000006</c:v>
                </c:pt>
                <c:pt idx="3085">
                  <c:v>70.900000000000006</c:v>
                </c:pt>
                <c:pt idx="3086">
                  <c:v>70.8</c:v>
                </c:pt>
                <c:pt idx="3087">
                  <c:v>70.8</c:v>
                </c:pt>
                <c:pt idx="3088">
                  <c:v>70.8</c:v>
                </c:pt>
                <c:pt idx="3089">
                  <c:v>70.8</c:v>
                </c:pt>
                <c:pt idx="3090">
                  <c:v>70.8</c:v>
                </c:pt>
                <c:pt idx="3091">
                  <c:v>70.8</c:v>
                </c:pt>
                <c:pt idx="3092">
                  <c:v>70.8</c:v>
                </c:pt>
                <c:pt idx="3093">
                  <c:v>70.8</c:v>
                </c:pt>
                <c:pt idx="3094">
                  <c:v>70.8</c:v>
                </c:pt>
                <c:pt idx="3095">
                  <c:v>70.8</c:v>
                </c:pt>
                <c:pt idx="3096">
                  <c:v>70.8</c:v>
                </c:pt>
                <c:pt idx="3097">
                  <c:v>70.8</c:v>
                </c:pt>
                <c:pt idx="3098">
                  <c:v>70.8</c:v>
                </c:pt>
                <c:pt idx="3099">
                  <c:v>70.8</c:v>
                </c:pt>
                <c:pt idx="3100">
                  <c:v>70.900000000000006</c:v>
                </c:pt>
                <c:pt idx="3101">
                  <c:v>70.900000000000006</c:v>
                </c:pt>
                <c:pt idx="3102">
                  <c:v>70.900000000000006</c:v>
                </c:pt>
                <c:pt idx="3103">
                  <c:v>70.8</c:v>
                </c:pt>
                <c:pt idx="3104">
                  <c:v>70.900000000000006</c:v>
                </c:pt>
                <c:pt idx="3105">
                  <c:v>70.900000000000006</c:v>
                </c:pt>
                <c:pt idx="3106">
                  <c:v>70.900000000000006</c:v>
                </c:pt>
                <c:pt idx="3107">
                  <c:v>70.8</c:v>
                </c:pt>
                <c:pt idx="3108">
                  <c:v>70.900000000000006</c:v>
                </c:pt>
                <c:pt idx="3109">
                  <c:v>70.900000000000006</c:v>
                </c:pt>
                <c:pt idx="3110">
                  <c:v>70.900000000000006</c:v>
                </c:pt>
                <c:pt idx="3111">
                  <c:v>70.900000000000006</c:v>
                </c:pt>
                <c:pt idx="3112">
                  <c:v>70.900000000000006</c:v>
                </c:pt>
                <c:pt idx="3113">
                  <c:v>70.900000000000006</c:v>
                </c:pt>
                <c:pt idx="3114">
                  <c:v>70.900000000000006</c:v>
                </c:pt>
                <c:pt idx="3115">
                  <c:v>70.900000000000006</c:v>
                </c:pt>
                <c:pt idx="3116">
                  <c:v>70.8</c:v>
                </c:pt>
                <c:pt idx="3117">
                  <c:v>70.8</c:v>
                </c:pt>
                <c:pt idx="3118">
                  <c:v>70.900000000000006</c:v>
                </c:pt>
                <c:pt idx="3119">
                  <c:v>71</c:v>
                </c:pt>
                <c:pt idx="3120">
                  <c:v>71</c:v>
                </c:pt>
                <c:pt idx="3121">
                  <c:v>71</c:v>
                </c:pt>
                <c:pt idx="3122">
                  <c:v>70.900000000000006</c:v>
                </c:pt>
                <c:pt idx="3123">
                  <c:v>70.900000000000006</c:v>
                </c:pt>
                <c:pt idx="3124">
                  <c:v>70.900000000000006</c:v>
                </c:pt>
                <c:pt idx="3125">
                  <c:v>70.900000000000006</c:v>
                </c:pt>
                <c:pt idx="3126">
                  <c:v>70.900000000000006</c:v>
                </c:pt>
                <c:pt idx="3127">
                  <c:v>70.900000000000006</c:v>
                </c:pt>
                <c:pt idx="3128">
                  <c:v>70.900000000000006</c:v>
                </c:pt>
                <c:pt idx="3129">
                  <c:v>70.900000000000006</c:v>
                </c:pt>
                <c:pt idx="3130">
                  <c:v>70.900000000000006</c:v>
                </c:pt>
                <c:pt idx="3131">
                  <c:v>70.900000000000006</c:v>
                </c:pt>
                <c:pt idx="3132">
                  <c:v>71</c:v>
                </c:pt>
                <c:pt idx="3133">
                  <c:v>70.900000000000006</c:v>
                </c:pt>
                <c:pt idx="3134">
                  <c:v>71</c:v>
                </c:pt>
                <c:pt idx="3135">
                  <c:v>70.900000000000006</c:v>
                </c:pt>
                <c:pt idx="3136">
                  <c:v>70.900000000000006</c:v>
                </c:pt>
                <c:pt idx="3137">
                  <c:v>71</c:v>
                </c:pt>
                <c:pt idx="3138">
                  <c:v>70.900000000000006</c:v>
                </c:pt>
                <c:pt idx="3139">
                  <c:v>70.900000000000006</c:v>
                </c:pt>
                <c:pt idx="3140">
                  <c:v>70.900000000000006</c:v>
                </c:pt>
                <c:pt idx="3141">
                  <c:v>71</c:v>
                </c:pt>
                <c:pt idx="3142">
                  <c:v>71</c:v>
                </c:pt>
                <c:pt idx="3143">
                  <c:v>71</c:v>
                </c:pt>
                <c:pt idx="3144">
                  <c:v>70.900000000000006</c:v>
                </c:pt>
                <c:pt idx="3145">
                  <c:v>71</c:v>
                </c:pt>
                <c:pt idx="3146">
                  <c:v>70.900000000000006</c:v>
                </c:pt>
                <c:pt idx="3147">
                  <c:v>71</c:v>
                </c:pt>
                <c:pt idx="3148">
                  <c:v>71</c:v>
                </c:pt>
                <c:pt idx="3149">
                  <c:v>71</c:v>
                </c:pt>
                <c:pt idx="3150">
                  <c:v>71</c:v>
                </c:pt>
                <c:pt idx="3151">
                  <c:v>71</c:v>
                </c:pt>
                <c:pt idx="3152">
                  <c:v>71</c:v>
                </c:pt>
                <c:pt idx="3153">
                  <c:v>71</c:v>
                </c:pt>
                <c:pt idx="3154">
                  <c:v>71</c:v>
                </c:pt>
                <c:pt idx="3155">
                  <c:v>71</c:v>
                </c:pt>
                <c:pt idx="3156">
                  <c:v>71</c:v>
                </c:pt>
                <c:pt idx="3157">
                  <c:v>70.900000000000006</c:v>
                </c:pt>
                <c:pt idx="3158">
                  <c:v>71</c:v>
                </c:pt>
                <c:pt idx="3159">
                  <c:v>71</c:v>
                </c:pt>
                <c:pt idx="3160">
                  <c:v>71</c:v>
                </c:pt>
                <c:pt idx="3161">
                  <c:v>71</c:v>
                </c:pt>
                <c:pt idx="3162">
                  <c:v>71</c:v>
                </c:pt>
                <c:pt idx="3163">
                  <c:v>71</c:v>
                </c:pt>
                <c:pt idx="3164">
                  <c:v>71</c:v>
                </c:pt>
                <c:pt idx="3165">
                  <c:v>71</c:v>
                </c:pt>
                <c:pt idx="3166">
                  <c:v>71</c:v>
                </c:pt>
                <c:pt idx="3167">
                  <c:v>71</c:v>
                </c:pt>
                <c:pt idx="3168">
                  <c:v>71</c:v>
                </c:pt>
                <c:pt idx="3169">
                  <c:v>71</c:v>
                </c:pt>
                <c:pt idx="3170">
                  <c:v>71</c:v>
                </c:pt>
                <c:pt idx="3171">
                  <c:v>71</c:v>
                </c:pt>
                <c:pt idx="3172">
                  <c:v>71</c:v>
                </c:pt>
                <c:pt idx="3173">
                  <c:v>71</c:v>
                </c:pt>
                <c:pt idx="3174">
                  <c:v>71.099999999999994</c:v>
                </c:pt>
                <c:pt idx="3175">
                  <c:v>71</c:v>
                </c:pt>
                <c:pt idx="3176">
                  <c:v>71.099999999999994</c:v>
                </c:pt>
                <c:pt idx="3177">
                  <c:v>71</c:v>
                </c:pt>
                <c:pt idx="3178">
                  <c:v>71</c:v>
                </c:pt>
                <c:pt idx="3179">
                  <c:v>71</c:v>
                </c:pt>
                <c:pt idx="3180">
                  <c:v>71</c:v>
                </c:pt>
                <c:pt idx="3181">
                  <c:v>71</c:v>
                </c:pt>
                <c:pt idx="3182">
                  <c:v>71</c:v>
                </c:pt>
                <c:pt idx="3183">
                  <c:v>71</c:v>
                </c:pt>
                <c:pt idx="3184">
                  <c:v>71.099999999999994</c:v>
                </c:pt>
                <c:pt idx="3185">
                  <c:v>71.099999999999994</c:v>
                </c:pt>
                <c:pt idx="3186">
                  <c:v>71</c:v>
                </c:pt>
                <c:pt idx="3187">
                  <c:v>71</c:v>
                </c:pt>
                <c:pt idx="3188">
                  <c:v>71</c:v>
                </c:pt>
                <c:pt idx="3189">
                  <c:v>71</c:v>
                </c:pt>
                <c:pt idx="3190">
                  <c:v>71</c:v>
                </c:pt>
                <c:pt idx="3191">
                  <c:v>71</c:v>
                </c:pt>
                <c:pt idx="3192">
                  <c:v>71</c:v>
                </c:pt>
                <c:pt idx="3193">
                  <c:v>71</c:v>
                </c:pt>
                <c:pt idx="3194">
                  <c:v>71</c:v>
                </c:pt>
                <c:pt idx="3195">
                  <c:v>71</c:v>
                </c:pt>
                <c:pt idx="3196">
                  <c:v>71</c:v>
                </c:pt>
                <c:pt idx="3197">
                  <c:v>71</c:v>
                </c:pt>
                <c:pt idx="3198">
                  <c:v>71</c:v>
                </c:pt>
                <c:pt idx="3199">
                  <c:v>71</c:v>
                </c:pt>
                <c:pt idx="3200">
                  <c:v>71</c:v>
                </c:pt>
                <c:pt idx="3201">
                  <c:v>71</c:v>
                </c:pt>
                <c:pt idx="3202">
                  <c:v>71</c:v>
                </c:pt>
                <c:pt idx="3203">
                  <c:v>71</c:v>
                </c:pt>
                <c:pt idx="3204">
                  <c:v>71.099999999999994</c:v>
                </c:pt>
                <c:pt idx="3205">
                  <c:v>71.099999999999994</c:v>
                </c:pt>
                <c:pt idx="3206">
                  <c:v>71.099999999999994</c:v>
                </c:pt>
                <c:pt idx="3207">
                  <c:v>71</c:v>
                </c:pt>
                <c:pt idx="3208">
                  <c:v>71</c:v>
                </c:pt>
                <c:pt idx="3209">
                  <c:v>71</c:v>
                </c:pt>
                <c:pt idx="3210">
                  <c:v>71</c:v>
                </c:pt>
                <c:pt idx="3211">
                  <c:v>71</c:v>
                </c:pt>
                <c:pt idx="3212">
                  <c:v>71</c:v>
                </c:pt>
                <c:pt idx="3213">
                  <c:v>71</c:v>
                </c:pt>
                <c:pt idx="3214">
                  <c:v>71</c:v>
                </c:pt>
                <c:pt idx="3215">
                  <c:v>71</c:v>
                </c:pt>
                <c:pt idx="3216">
                  <c:v>71</c:v>
                </c:pt>
                <c:pt idx="3217">
                  <c:v>71</c:v>
                </c:pt>
                <c:pt idx="3218">
                  <c:v>71</c:v>
                </c:pt>
                <c:pt idx="3219">
                  <c:v>71</c:v>
                </c:pt>
                <c:pt idx="3220">
                  <c:v>71</c:v>
                </c:pt>
                <c:pt idx="3221">
                  <c:v>71</c:v>
                </c:pt>
                <c:pt idx="3222">
                  <c:v>71</c:v>
                </c:pt>
                <c:pt idx="3223">
                  <c:v>71.099999999999994</c:v>
                </c:pt>
                <c:pt idx="3224">
                  <c:v>71</c:v>
                </c:pt>
                <c:pt idx="3225">
                  <c:v>71</c:v>
                </c:pt>
                <c:pt idx="3226">
                  <c:v>71.099999999999994</c:v>
                </c:pt>
                <c:pt idx="3227">
                  <c:v>71.099999999999994</c:v>
                </c:pt>
                <c:pt idx="3228">
                  <c:v>71.099999999999994</c:v>
                </c:pt>
                <c:pt idx="3229">
                  <c:v>71</c:v>
                </c:pt>
                <c:pt idx="3230">
                  <c:v>71</c:v>
                </c:pt>
                <c:pt idx="3231">
                  <c:v>71</c:v>
                </c:pt>
                <c:pt idx="3232">
                  <c:v>71</c:v>
                </c:pt>
                <c:pt idx="3233">
                  <c:v>71</c:v>
                </c:pt>
                <c:pt idx="3234">
                  <c:v>71</c:v>
                </c:pt>
                <c:pt idx="3235">
                  <c:v>71</c:v>
                </c:pt>
                <c:pt idx="3236">
                  <c:v>71</c:v>
                </c:pt>
                <c:pt idx="3237">
                  <c:v>71</c:v>
                </c:pt>
                <c:pt idx="3238">
                  <c:v>71</c:v>
                </c:pt>
                <c:pt idx="3239">
                  <c:v>71.099999999999994</c:v>
                </c:pt>
                <c:pt idx="3240">
                  <c:v>71</c:v>
                </c:pt>
                <c:pt idx="3241">
                  <c:v>71.099999999999994</c:v>
                </c:pt>
                <c:pt idx="3242">
                  <c:v>71</c:v>
                </c:pt>
                <c:pt idx="3243">
                  <c:v>71</c:v>
                </c:pt>
                <c:pt idx="3244">
                  <c:v>71</c:v>
                </c:pt>
                <c:pt idx="3245">
                  <c:v>71</c:v>
                </c:pt>
                <c:pt idx="3246">
                  <c:v>71</c:v>
                </c:pt>
                <c:pt idx="3247">
                  <c:v>71.099999999999994</c:v>
                </c:pt>
                <c:pt idx="3248">
                  <c:v>71</c:v>
                </c:pt>
                <c:pt idx="3249">
                  <c:v>71</c:v>
                </c:pt>
                <c:pt idx="3250">
                  <c:v>71</c:v>
                </c:pt>
                <c:pt idx="3251">
                  <c:v>71.2</c:v>
                </c:pt>
                <c:pt idx="3252">
                  <c:v>71.099999999999994</c:v>
                </c:pt>
                <c:pt idx="3253">
                  <c:v>71.2</c:v>
                </c:pt>
                <c:pt idx="3254">
                  <c:v>71</c:v>
                </c:pt>
                <c:pt idx="3255">
                  <c:v>71</c:v>
                </c:pt>
                <c:pt idx="3256">
                  <c:v>71</c:v>
                </c:pt>
                <c:pt idx="3257">
                  <c:v>71.099999999999994</c:v>
                </c:pt>
                <c:pt idx="3258">
                  <c:v>71.099999999999994</c:v>
                </c:pt>
                <c:pt idx="3259">
                  <c:v>71.099999999999994</c:v>
                </c:pt>
                <c:pt idx="3260">
                  <c:v>71</c:v>
                </c:pt>
                <c:pt idx="3261">
                  <c:v>71.099999999999994</c:v>
                </c:pt>
                <c:pt idx="3262">
                  <c:v>71.099999999999994</c:v>
                </c:pt>
                <c:pt idx="3263">
                  <c:v>71.099999999999994</c:v>
                </c:pt>
                <c:pt idx="3264">
                  <c:v>71.099999999999994</c:v>
                </c:pt>
                <c:pt idx="3265">
                  <c:v>71.099999999999994</c:v>
                </c:pt>
                <c:pt idx="3266">
                  <c:v>71.2</c:v>
                </c:pt>
                <c:pt idx="3267">
                  <c:v>71.2</c:v>
                </c:pt>
                <c:pt idx="3268">
                  <c:v>71.2</c:v>
                </c:pt>
                <c:pt idx="3269">
                  <c:v>71.2</c:v>
                </c:pt>
                <c:pt idx="3270">
                  <c:v>71.099999999999994</c:v>
                </c:pt>
                <c:pt idx="3271">
                  <c:v>71</c:v>
                </c:pt>
                <c:pt idx="3272">
                  <c:v>71.099999999999994</c:v>
                </c:pt>
                <c:pt idx="3273">
                  <c:v>71.2</c:v>
                </c:pt>
                <c:pt idx="3274">
                  <c:v>71.099999999999994</c:v>
                </c:pt>
                <c:pt idx="3275">
                  <c:v>71</c:v>
                </c:pt>
                <c:pt idx="3276">
                  <c:v>71.099999999999994</c:v>
                </c:pt>
                <c:pt idx="3277">
                  <c:v>71</c:v>
                </c:pt>
                <c:pt idx="3278">
                  <c:v>71.099999999999994</c:v>
                </c:pt>
                <c:pt idx="3279">
                  <c:v>71.099999999999994</c:v>
                </c:pt>
                <c:pt idx="3280">
                  <c:v>71.099999999999994</c:v>
                </c:pt>
                <c:pt idx="3281">
                  <c:v>71.2</c:v>
                </c:pt>
                <c:pt idx="3282">
                  <c:v>71.2</c:v>
                </c:pt>
                <c:pt idx="3283">
                  <c:v>71.2</c:v>
                </c:pt>
                <c:pt idx="3284">
                  <c:v>71.2</c:v>
                </c:pt>
                <c:pt idx="3285">
                  <c:v>71.099999999999994</c:v>
                </c:pt>
                <c:pt idx="3286">
                  <c:v>71</c:v>
                </c:pt>
                <c:pt idx="3287">
                  <c:v>71.099999999999994</c:v>
                </c:pt>
                <c:pt idx="3288">
                  <c:v>71.099999999999994</c:v>
                </c:pt>
                <c:pt idx="3289">
                  <c:v>71.099999999999994</c:v>
                </c:pt>
                <c:pt idx="3290">
                  <c:v>71</c:v>
                </c:pt>
                <c:pt idx="3291">
                  <c:v>71</c:v>
                </c:pt>
                <c:pt idx="3292">
                  <c:v>71</c:v>
                </c:pt>
                <c:pt idx="3293">
                  <c:v>71.099999999999994</c:v>
                </c:pt>
                <c:pt idx="3294">
                  <c:v>71.099999999999994</c:v>
                </c:pt>
                <c:pt idx="3295">
                  <c:v>71.099999999999994</c:v>
                </c:pt>
                <c:pt idx="3296">
                  <c:v>71</c:v>
                </c:pt>
                <c:pt idx="3297">
                  <c:v>71.099999999999994</c:v>
                </c:pt>
                <c:pt idx="3298">
                  <c:v>71.2</c:v>
                </c:pt>
                <c:pt idx="3299">
                  <c:v>71.2</c:v>
                </c:pt>
                <c:pt idx="3300">
                  <c:v>71.2</c:v>
                </c:pt>
                <c:pt idx="3301">
                  <c:v>71</c:v>
                </c:pt>
                <c:pt idx="3302">
                  <c:v>71.099999999999994</c:v>
                </c:pt>
                <c:pt idx="3303">
                  <c:v>71.099999999999994</c:v>
                </c:pt>
                <c:pt idx="3304">
                  <c:v>71</c:v>
                </c:pt>
                <c:pt idx="3305">
                  <c:v>71.099999999999994</c:v>
                </c:pt>
                <c:pt idx="3306">
                  <c:v>71.099999999999994</c:v>
                </c:pt>
                <c:pt idx="3307">
                  <c:v>71</c:v>
                </c:pt>
                <c:pt idx="3308">
                  <c:v>71.099999999999994</c:v>
                </c:pt>
                <c:pt idx="3309">
                  <c:v>71.099999999999994</c:v>
                </c:pt>
                <c:pt idx="3310">
                  <c:v>71.099999999999994</c:v>
                </c:pt>
                <c:pt idx="3311">
                  <c:v>71</c:v>
                </c:pt>
                <c:pt idx="3312">
                  <c:v>71.099999999999994</c:v>
                </c:pt>
                <c:pt idx="3313">
                  <c:v>71</c:v>
                </c:pt>
                <c:pt idx="3314">
                  <c:v>71.099999999999994</c:v>
                </c:pt>
                <c:pt idx="3315">
                  <c:v>71.099999999999994</c:v>
                </c:pt>
                <c:pt idx="3316">
                  <c:v>71.099999999999994</c:v>
                </c:pt>
                <c:pt idx="3317">
                  <c:v>71</c:v>
                </c:pt>
                <c:pt idx="3318">
                  <c:v>71.099999999999994</c:v>
                </c:pt>
                <c:pt idx="3319">
                  <c:v>71.099999999999994</c:v>
                </c:pt>
                <c:pt idx="3320">
                  <c:v>71</c:v>
                </c:pt>
                <c:pt idx="3321">
                  <c:v>71.099999999999994</c:v>
                </c:pt>
                <c:pt idx="3322">
                  <c:v>71.099999999999994</c:v>
                </c:pt>
                <c:pt idx="3323">
                  <c:v>71</c:v>
                </c:pt>
                <c:pt idx="3324">
                  <c:v>71.099999999999994</c:v>
                </c:pt>
                <c:pt idx="3325">
                  <c:v>71</c:v>
                </c:pt>
                <c:pt idx="3326">
                  <c:v>71.099999999999994</c:v>
                </c:pt>
                <c:pt idx="3327">
                  <c:v>71.099999999999994</c:v>
                </c:pt>
                <c:pt idx="3328">
                  <c:v>71.099999999999994</c:v>
                </c:pt>
                <c:pt idx="3329">
                  <c:v>71.099999999999994</c:v>
                </c:pt>
                <c:pt idx="3330">
                  <c:v>71.099999999999994</c:v>
                </c:pt>
                <c:pt idx="3331">
                  <c:v>71.2</c:v>
                </c:pt>
                <c:pt idx="3332">
                  <c:v>71.099999999999994</c:v>
                </c:pt>
                <c:pt idx="3333">
                  <c:v>71.099999999999994</c:v>
                </c:pt>
                <c:pt idx="3334">
                  <c:v>71.099999999999994</c:v>
                </c:pt>
                <c:pt idx="3335">
                  <c:v>71.099999999999994</c:v>
                </c:pt>
                <c:pt idx="3336">
                  <c:v>71.099999999999994</c:v>
                </c:pt>
                <c:pt idx="3337">
                  <c:v>71.099999999999994</c:v>
                </c:pt>
                <c:pt idx="3338">
                  <c:v>71.099999999999994</c:v>
                </c:pt>
                <c:pt idx="3339">
                  <c:v>71.099999999999994</c:v>
                </c:pt>
                <c:pt idx="3340">
                  <c:v>71.099999999999994</c:v>
                </c:pt>
                <c:pt idx="3341">
                  <c:v>71.099999999999994</c:v>
                </c:pt>
                <c:pt idx="3342">
                  <c:v>71.099999999999994</c:v>
                </c:pt>
                <c:pt idx="3343">
                  <c:v>71</c:v>
                </c:pt>
                <c:pt idx="3344">
                  <c:v>71.099999999999994</c:v>
                </c:pt>
                <c:pt idx="3345">
                  <c:v>71.099999999999994</c:v>
                </c:pt>
                <c:pt idx="3346">
                  <c:v>71.099999999999994</c:v>
                </c:pt>
                <c:pt idx="3347">
                  <c:v>71</c:v>
                </c:pt>
                <c:pt idx="3348">
                  <c:v>71</c:v>
                </c:pt>
                <c:pt idx="3349">
                  <c:v>71.099999999999994</c:v>
                </c:pt>
                <c:pt idx="3350">
                  <c:v>71.099999999999994</c:v>
                </c:pt>
                <c:pt idx="3351">
                  <c:v>71.099999999999994</c:v>
                </c:pt>
                <c:pt idx="3352">
                  <c:v>71.099999999999994</c:v>
                </c:pt>
                <c:pt idx="3353">
                  <c:v>71.099999999999994</c:v>
                </c:pt>
                <c:pt idx="3354">
                  <c:v>71</c:v>
                </c:pt>
                <c:pt idx="3355">
                  <c:v>71.099999999999994</c:v>
                </c:pt>
                <c:pt idx="3356">
                  <c:v>71.099999999999994</c:v>
                </c:pt>
                <c:pt idx="3357">
                  <c:v>71</c:v>
                </c:pt>
                <c:pt idx="3358">
                  <c:v>71.099999999999994</c:v>
                </c:pt>
                <c:pt idx="3359">
                  <c:v>71.099999999999994</c:v>
                </c:pt>
                <c:pt idx="3360">
                  <c:v>71.099999999999994</c:v>
                </c:pt>
                <c:pt idx="3361">
                  <c:v>71.2</c:v>
                </c:pt>
                <c:pt idx="3362">
                  <c:v>71.2</c:v>
                </c:pt>
                <c:pt idx="3363">
                  <c:v>71.099999999999994</c:v>
                </c:pt>
                <c:pt idx="3364">
                  <c:v>71</c:v>
                </c:pt>
                <c:pt idx="3365">
                  <c:v>71.099999999999994</c:v>
                </c:pt>
                <c:pt idx="3366">
                  <c:v>71.099999999999994</c:v>
                </c:pt>
                <c:pt idx="3367">
                  <c:v>71.099999999999994</c:v>
                </c:pt>
                <c:pt idx="3368">
                  <c:v>71.099999999999994</c:v>
                </c:pt>
                <c:pt idx="3369">
                  <c:v>71.099999999999994</c:v>
                </c:pt>
                <c:pt idx="3370">
                  <c:v>71.099999999999994</c:v>
                </c:pt>
                <c:pt idx="3371">
                  <c:v>71.099999999999994</c:v>
                </c:pt>
                <c:pt idx="3372">
                  <c:v>71.099999999999994</c:v>
                </c:pt>
                <c:pt idx="3373">
                  <c:v>71.099999999999994</c:v>
                </c:pt>
                <c:pt idx="3374">
                  <c:v>71</c:v>
                </c:pt>
                <c:pt idx="3375">
                  <c:v>71</c:v>
                </c:pt>
                <c:pt idx="3376">
                  <c:v>71</c:v>
                </c:pt>
                <c:pt idx="3377">
                  <c:v>71.099999999999994</c:v>
                </c:pt>
                <c:pt idx="3378">
                  <c:v>71.099999999999994</c:v>
                </c:pt>
                <c:pt idx="3379">
                  <c:v>71.099999999999994</c:v>
                </c:pt>
                <c:pt idx="3380">
                  <c:v>71</c:v>
                </c:pt>
                <c:pt idx="3381">
                  <c:v>71.099999999999994</c:v>
                </c:pt>
                <c:pt idx="3382">
                  <c:v>71</c:v>
                </c:pt>
                <c:pt idx="3383">
                  <c:v>71</c:v>
                </c:pt>
                <c:pt idx="3384">
                  <c:v>71</c:v>
                </c:pt>
                <c:pt idx="3385">
                  <c:v>71</c:v>
                </c:pt>
                <c:pt idx="3386">
                  <c:v>71.099999999999994</c:v>
                </c:pt>
                <c:pt idx="3387">
                  <c:v>71</c:v>
                </c:pt>
                <c:pt idx="3388">
                  <c:v>71</c:v>
                </c:pt>
                <c:pt idx="3389">
                  <c:v>71.099999999999994</c:v>
                </c:pt>
                <c:pt idx="3390">
                  <c:v>71</c:v>
                </c:pt>
                <c:pt idx="3391">
                  <c:v>71</c:v>
                </c:pt>
                <c:pt idx="3392">
                  <c:v>71</c:v>
                </c:pt>
                <c:pt idx="3393">
                  <c:v>71</c:v>
                </c:pt>
                <c:pt idx="3394">
                  <c:v>71</c:v>
                </c:pt>
                <c:pt idx="3395">
                  <c:v>71</c:v>
                </c:pt>
                <c:pt idx="3396">
                  <c:v>71</c:v>
                </c:pt>
                <c:pt idx="3397">
                  <c:v>71</c:v>
                </c:pt>
                <c:pt idx="3398">
                  <c:v>71</c:v>
                </c:pt>
                <c:pt idx="3399">
                  <c:v>71</c:v>
                </c:pt>
                <c:pt idx="3400">
                  <c:v>71</c:v>
                </c:pt>
                <c:pt idx="3401">
                  <c:v>71.099999999999994</c:v>
                </c:pt>
                <c:pt idx="3402">
                  <c:v>71</c:v>
                </c:pt>
                <c:pt idx="3403">
                  <c:v>71</c:v>
                </c:pt>
                <c:pt idx="3404">
                  <c:v>71</c:v>
                </c:pt>
                <c:pt idx="3405">
                  <c:v>71</c:v>
                </c:pt>
                <c:pt idx="3406">
                  <c:v>71</c:v>
                </c:pt>
                <c:pt idx="3407">
                  <c:v>70.900000000000006</c:v>
                </c:pt>
                <c:pt idx="3408">
                  <c:v>71</c:v>
                </c:pt>
                <c:pt idx="3409">
                  <c:v>71</c:v>
                </c:pt>
                <c:pt idx="3410">
                  <c:v>71</c:v>
                </c:pt>
                <c:pt idx="3411">
                  <c:v>71</c:v>
                </c:pt>
                <c:pt idx="3412">
                  <c:v>71</c:v>
                </c:pt>
                <c:pt idx="3413">
                  <c:v>70.900000000000006</c:v>
                </c:pt>
                <c:pt idx="3414">
                  <c:v>70.900000000000006</c:v>
                </c:pt>
                <c:pt idx="3415">
                  <c:v>70.900000000000006</c:v>
                </c:pt>
                <c:pt idx="3416">
                  <c:v>70.900000000000006</c:v>
                </c:pt>
                <c:pt idx="3417">
                  <c:v>70.900000000000006</c:v>
                </c:pt>
                <c:pt idx="3418">
                  <c:v>70.900000000000006</c:v>
                </c:pt>
                <c:pt idx="3419">
                  <c:v>70.900000000000006</c:v>
                </c:pt>
                <c:pt idx="3420">
                  <c:v>70.900000000000006</c:v>
                </c:pt>
                <c:pt idx="3421">
                  <c:v>70.900000000000006</c:v>
                </c:pt>
                <c:pt idx="3422">
                  <c:v>70.900000000000006</c:v>
                </c:pt>
                <c:pt idx="3423">
                  <c:v>70.900000000000006</c:v>
                </c:pt>
                <c:pt idx="3424">
                  <c:v>70.900000000000006</c:v>
                </c:pt>
                <c:pt idx="3425">
                  <c:v>70.900000000000006</c:v>
                </c:pt>
                <c:pt idx="3426">
                  <c:v>70.900000000000006</c:v>
                </c:pt>
                <c:pt idx="3427">
                  <c:v>70.900000000000006</c:v>
                </c:pt>
                <c:pt idx="3428">
                  <c:v>71</c:v>
                </c:pt>
                <c:pt idx="3429">
                  <c:v>70.900000000000006</c:v>
                </c:pt>
                <c:pt idx="3430">
                  <c:v>70.900000000000006</c:v>
                </c:pt>
                <c:pt idx="3431">
                  <c:v>70.900000000000006</c:v>
                </c:pt>
                <c:pt idx="3432">
                  <c:v>70.900000000000006</c:v>
                </c:pt>
                <c:pt idx="3433">
                  <c:v>70.900000000000006</c:v>
                </c:pt>
                <c:pt idx="3434">
                  <c:v>70.900000000000006</c:v>
                </c:pt>
                <c:pt idx="3435">
                  <c:v>70.900000000000006</c:v>
                </c:pt>
                <c:pt idx="3436">
                  <c:v>70.900000000000006</c:v>
                </c:pt>
                <c:pt idx="3437">
                  <c:v>70.900000000000006</c:v>
                </c:pt>
                <c:pt idx="3438">
                  <c:v>70.900000000000006</c:v>
                </c:pt>
                <c:pt idx="3439">
                  <c:v>70.900000000000006</c:v>
                </c:pt>
                <c:pt idx="3440">
                  <c:v>70.900000000000006</c:v>
                </c:pt>
                <c:pt idx="3441">
                  <c:v>70.900000000000006</c:v>
                </c:pt>
                <c:pt idx="3442">
                  <c:v>70.900000000000006</c:v>
                </c:pt>
                <c:pt idx="3443">
                  <c:v>70.900000000000006</c:v>
                </c:pt>
                <c:pt idx="3444">
                  <c:v>70.900000000000006</c:v>
                </c:pt>
                <c:pt idx="3445">
                  <c:v>70.900000000000006</c:v>
                </c:pt>
                <c:pt idx="3446">
                  <c:v>70.900000000000006</c:v>
                </c:pt>
                <c:pt idx="3447">
                  <c:v>71</c:v>
                </c:pt>
                <c:pt idx="3448">
                  <c:v>71</c:v>
                </c:pt>
                <c:pt idx="3449">
                  <c:v>70.900000000000006</c:v>
                </c:pt>
                <c:pt idx="3450">
                  <c:v>70.900000000000006</c:v>
                </c:pt>
                <c:pt idx="3451">
                  <c:v>70.900000000000006</c:v>
                </c:pt>
                <c:pt idx="3452">
                  <c:v>70.900000000000006</c:v>
                </c:pt>
                <c:pt idx="3453">
                  <c:v>70.900000000000006</c:v>
                </c:pt>
                <c:pt idx="3454">
                  <c:v>70.900000000000006</c:v>
                </c:pt>
                <c:pt idx="3455">
                  <c:v>70.900000000000006</c:v>
                </c:pt>
                <c:pt idx="3456">
                  <c:v>70.900000000000006</c:v>
                </c:pt>
                <c:pt idx="3457">
                  <c:v>70.900000000000006</c:v>
                </c:pt>
                <c:pt idx="3458">
                  <c:v>70.900000000000006</c:v>
                </c:pt>
                <c:pt idx="3459">
                  <c:v>70.900000000000006</c:v>
                </c:pt>
                <c:pt idx="3460">
                  <c:v>70.900000000000006</c:v>
                </c:pt>
                <c:pt idx="3461">
                  <c:v>70.900000000000006</c:v>
                </c:pt>
                <c:pt idx="3462">
                  <c:v>70.900000000000006</c:v>
                </c:pt>
                <c:pt idx="3463">
                  <c:v>70.900000000000006</c:v>
                </c:pt>
                <c:pt idx="3464">
                  <c:v>70.900000000000006</c:v>
                </c:pt>
                <c:pt idx="3465">
                  <c:v>70.900000000000006</c:v>
                </c:pt>
                <c:pt idx="3466">
                  <c:v>70.900000000000006</c:v>
                </c:pt>
                <c:pt idx="3467">
                  <c:v>70.900000000000006</c:v>
                </c:pt>
                <c:pt idx="3468">
                  <c:v>70.900000000000006</c:v>
                </c:pt>
                <c:pt idx="3469">
                  <c:v>70.900000000000006</c:v>
                </c:pt>
                <c:pt idx="3470">
                  <c:v>70.900000000000006</c:v>
                </c:pt>
                <c:pt idx="3471">
                  <c:v>70.900000000000006</c:v>
                </c:pt>
                <c:pt idx="3472">
                  <c:v>70.900000000000006</c:v>
                </c:pt>
                <c:pt idx="3473">
                  <c:v>70.900000000000006</c:v>
                </c:pt>
                <c:pt idx="3474">
                  <c:v>70.900000000000006</c:v>
                </c:pt>
                <c:pt idx="3475">
                  <c:v>70.900000000000006</c:v>
                </c:pt>
                <c:pt idx="3476">
                  <c:v>70.900000000000006</c:v>
                </c:pt>
                <c:pt idx="3477">
                  <c:v>70.900000000000006</c:v>
                </c:pt>
                <c:pt idx="3478">
                  <c:v>70.900000000000006</c:v>
                </c:pt>
                <c:pt idx="3479">
                  <c:v>70.900000000000006</c:v>
                </c:pt>
                <c:pt idx="3480">
                  <c:v>70.900000000000006</c:v>
                </c:pt>
                <c:pt idx="3481">
                  <c:v>70.900000000000006</c:v>
                </c:pt>
                <c:pt idx="3482">
                  <c:v>70.900000000000006</c:v>
                </c:pt>
                <c:pt idx="3483">
                  <c:v>70.900000000000006</c:v>
                </c:pt>
                <c:pt idx="3484">
                  <c:v>70.900000000000006</c:v>
                </c:pt>
                <c:pt idx="3485">
                  <c:v>70.900000000000006</c:v>
                </c:pt>
                <c:pt idx="3486">
                  <c:v>70.900000000000006</c:v>
                </c:pt>
                <c:pt idx="3487">
                  <c:v>70.900000000000006</c:v>
                </c:pt>
                <c:pt idx="3488">
                  <c:v>70.900000000000006</c:v>
                </c:pt>
                <c:pt idx="3489">
                  <c:v>70.900000000000006</c:v>
                </c:pt>
                <c:pt idx="3490">
                  <c:v>70.900000000000006</c:v>
                </c:pt>
                <c:pt idx="3491">
                  <c:v>70.900000000000006</c:v>
                </c:pt>
                <c:pt idx="3492">
                  <c:v>70.900000000000006</c:v>
                </c:pt>
                <c:pt idx="3493">
                  <c:v>70.900000000000006</c:v>
                </c:pt>
                <c:pt idx="3494">
                  <c:v>70.900000000000006</c:v>
                </c:pt>
                <c:pt idx="3495">
                  <c:v>70.900000000000006</c:v>
                </c:pt>
                <c:pt idx="3496">
                  <c:v>70.900000000000006</c:v>
                </c:pt>
                <c:pt idx="3497">
                  <c:v>70.900000000000006</c:v>
                </c:pt>
                <c:pt idx="3498">
                  <c:v>70.900000000000006</c:v>
                </c:pt>
                <c:pt idx="3499">
                  <c:v>70.900000000000006</c:v>
                </c:pt>
                <c:pt idx="3500">
                  <c:v>70.900000000000006</c:v>
                </c:pt>
                <c:pt idx="3501">
                  <c:v>70.900000000000006</c:v>
                </c:pt>
                <c:pt idx="3502">
                  <c:v>70.900000000000006</c:v>
                </c:pt>
                <c:pt idx="3503">
                  <c:v>70.900000000000006</c:v>
                </c:pt>
                <c:pt idx="3504">
                  <c:v>70.900000000000006</c:v>
                </c:pt>
                <c:pt idx="3505">
                  <c:v>70.900000000000006</c:v>
                </c:pt>
                <c:pt idx="3506">
                  <c:v>70.900000000000006</c:v>
                </c:pt>
                <c:pt idx="3507">
                  <c:v>70.900000000000006</c:v>
                </c:pt>
                <c:pt idx="3508">
                  <c:v>70.900000000000006</c:v>
                </c:pt>
                <c:pt idx="3509">
                  <c:v>70.900000000000006</c:v>
                </c:pt>
                <c:pt idx="3510">
                  <c:v>71</c:v>
                </c:pt>
                <c:pt idx="3511">
                  <c:v>71</c:v>
                </c:pt>
                <c:pt idx="3512">
                  <c:v>70.900000000000006</c:v>
                </c:pt>
                <c:pt idx="3513">
                  <c:v>70.900000000000006</c:v>
                </c:pt>
                <c:pt idx="3514">
                  <c:v>70.900000000000006</c:v>
                </c:pt>
                <c:pt idx="3515">
                  <c:v>70.900000000000006</c:v>
                </c:pt>
                <c:pt idx="3516">
                  <c:v>70.900000000000006</c:v>
                </c:pt>
                <c:pt idx="3517">
                  <c:v>70.900000000000006</c:v>
                </c:pt>
                <c:pt idx="3518">
                  <c:v>71</c:v>
                </c:pt>
                <c:pt idx="3519">
                  <c:v>71</c:v>
                </c:pt>
                <c:pt idx="3520">
                  <c:v>71</c:v>
                </c:pt>
                <c:pt idx="3521">
                  <c:v>70.900000000000006</c:v>
                </c:pt>
                <c:pt idx="3522">
                  <c:v>70.900000000000006</c:v>
                </c:pt>
                <c:pt idx="3523">
                  <c:v>70.900000000000006</c:v>
                </c:pt>
                <c:pt idx="3524">
                  <c:v>70.900000000000006</c:v>
                </c:pt>
                <c:pt idx="3525">
                  <c:v>70.900000000000006</c:v>
                </c:pt>
                <c:pt idx="3526">
                  <c:v>70.900000000000006</c:v>
                </c:pt>
                <c:pt idx="3527">
                  <c:v>70.900000000000006</c:v>
                </c:pt>
                <c:pt idx="3528">
                  <c:v>70.900000000000006</c:v>
                </c:pt>
                <c:pt idx="3529">
                  <c:v>70.900000000000006</c:v>
                </c:pt>
                <c:pt idx="3530">
                  <c:v>70.900000000000006</c:v>
                </c:pt>
                <c:pt idx="3531">
                  <c:v>70.900000000000006</c:v>
                </c:pt>
                <c:pt idx="3532">
                  <c:v>70.900000000000006</c:v>
                </c:pt>
                <c:pt idx="3533">
                  <c:v>70.900000000000006</c:v>
                </c:pt>
                <c:pt idx="3534">
                  <c:v>70.900000000000006</c:v>
                </c:pt>
                <c:pt idx="3535">
                  <c:v>70.900000000000006</c:v>
                </c:pt>
                <c:pt idx="3536">
                  <c:v>70.900000000000006</c:v>
                </c:pt>
                <c:pt idx="3537">
                  <c:v>70.900000000000006</c:v>
                </c:pt>
                <c:pt idx="3538">
                  <c:v>70.900000000000006</c:v>
                </c:pt>
                <c:pt idx="3539">
                  <c:v>70.900000000000006</c:v>
                </c:pt>
                <c:pt idx="3540">
                  <c:v>70.900000000000006</c:v>
                </c:pt>
                <c:pt idx="3541">
                  <c:v>70.900000000000006</c:v>
                </c:pt>
                <c:pt idx="3542">
                  <c:v>70.900000000000006</c:v>
                </c:pt>
                <c:pt idx="3543">
                  <c:v>70.900000000000006</c:v>
                </c:pt>
                <c:pt idx="3544">
                  <c:v>70.900000000000006</c:v>
                </c:pt>
                <c:pt idx="3545">
                  <c:v>70.900000000000006</c:v>
                </c:pt>
                <c:pt idx="3546">
                  <c:v>70.900000000000006</c:v>
                </c:pt>
                <c:pt idx="3547">
                  <c:v>70.900000000000006</c:v>
                </c:pt>
                <c:pt idx="3548">
                  <c:v>70.900000000000006</c:v>
                </c:pt>
                <c:pt idx="3549">
                  <c:v>70.900000000000006</c:v>
                </c:pt>
                <c:pt idx="3550">
                  <c:v>70.900000000000006</c:v>
                </c:pt>
                <c:pt idx="3551">
                  <c:v>70.900000000000006</c:v>
                </c:pt>
                <c:pt idx="3552">
                  <c:v>70.900000000000006</c:v>
                </c:pt>
                <c:pt idx="3553">
                  <c:v>70.900000000000006</c:v>
                </c:pt>
                <c:pt idx="3554">
                  <c:v>70.900000000000006</c:v>
                </c:pt>
                <c:pt idx="3555">
                  <c:v>70.900000000000006</c:v>
                </c:pt>
                <c:pt idx="3556">
                  <c:v>70.900000000000006</c:v>
                </c:pt>
                <c:pt idx="3557">
                  <c:v>70.900000000000006</c:v>
                </c:pt>
                <c:pt idx="3558">
                  <c:v>70.900000000000006</c:v>
                </c:pt>
                <c:pt idx="3559">
                  <c:v>70.900000000000006</c:v>
                </c:pt>
                <c:pt idx="3560">
                  <c:v>70.900000000000006</c:v>
                </c:pt>
                <c:pt idx="3561">
                  <c:v>70.900000000000006</c:v>
                </c:pt>
                <c:pt idx="3562">
                  <c:v>70.900000000000006</c:v>
                </c:pt>
                <c:pt idx="3563">
                  <c:v>70.900000000000006</c:v>
                </c:pt>
                <c:pt idx="3564">
                  <c:v>70.900000000000006</c:v>
                </c:pt>
                <c:pt idx="3565">
                  <c:v>70.900000000000006</c:v>
                </c:pt>
                <c:pt idx="3566">
                  <c:v>70.900000000000006</c:v>
                </c:pt>
                <c:pt idx="3567">
                  <c:v>70.900000000000006</c:v>
                </c:pt>
                <c:pt idx="3568">
                  <c:v>70.900000000000006</c:v>
                </c:pt>
                <c:pt idx="3569">
                  <c:v>70.900000000000006</c:v>
                </c:pt>
                <c:pt idx="3570">
                  <c:v>70.900000000000006</c:v>
                </c:pt>
                <c:pt idx="3571">
                  <c:v>70.900000000000006</c:v>
                </c:pt>
                <c:pt idx="3572">
                  <c:v>70.900000000000006</c:v>
                </c:pt>
                <c:pt idx="3573">
                  <c:v>70.900000000000006</c:v>
                </c:pt>
                <c:pt idx="3574">
                  <c:v>70.900000000000006</c:v>
                </c:pt>
                <c:pt idx="3575">
                  <c:v>70.900000000000006</c:v>
                </c:pt>
                <c:pt idx="3576">
                  <c:v>70.900000000000006</c:v>
                </c:pt>
                <c:pt idx="3577">
                  <c:v>70.900000000000006</c:v>
                </c:pt>
                <c:pt idx="3578">
                  <c:v>70.900000000000006</c:v>
                </c:pt>
                <c:pt idx="3579">
                  <c:v>70.900000000000006</c:v>
                </c:pt>
                <c:pt idx="3580">
                  <c:v>70.900000000000006</c:v>
                </c:pt>
                <c:pt idx="3581">
                  <c:v>70.900000000000006</c:v>
                </c:pt>
                <c:pt idx="3582">
                  <c:v>70.900000000000006</c:v>
                </c:pt>
                <c:pt idx="3583">
                  <c:v>70.900000000000006</c:v>
                </c:pt>
                <c:pt idx="3584">
                  <c:v>70.900000000000006</c:v>
                </c:pt>
                <c:pt idx="3585">
                  <c:v>70.900000000000006</c:v>
                </c:pt>
                <c:pt idx="3586">
                  <c:v>70.900000000000006</c:v>
                </c:pt>
                <c:pt idx="3587">
                  <c:v>70.900000000000006</c:v>
                </c:pt>
                <c:pt idx="3588">
                  <c:v>70.900000000000006</c:v>
                </c:pt>
                <c:pt idx="3589">
                  <c:v>70.900000000000006</c:v>
                </c:pt>
                <c:pt idx="3590">
                  <c:v>70.900000000000006</c:v>
                </c:pt>
                <c:pt idx="3591">
                  <c:v>70.900000000000006</c:v>
                </c:pt>
                <c:pt idx="3592">
                  <c:v>70.900000000000006</c:v>
                </c:pt>
                <c:pt idx="3593">
                  <c:v>70.900000000000006</c:v>
                </c:pt>
                <c:pt idx="3594">
                  <c:v>70.900000000000006</c:v>
                </c:pt>
                <c:pt idx="3595">
                  <c:v>70.900000000000006</c:v>
                </c:pt>
                <c:pt idx="3596">
                  <c:v>70.900000000000006</c:v>
                </c:pt>
                <c:pt idx="3597">
                  <c:v>70.900000000000006</c:v>
                </c:pt>
                <c:pt idx="3598">
                  <c:v>70.900000000000006</c:v>
                </c:pt>
                <c:pt idx="3599">
                  <c:v>70.900000000000006</c:v>
                </c:pt>
                <c:pt idx="3600">
                  <c:v>70.900000000000006</c:v>
                </c:pt>
                <c:pt idx="3601">
                  <c:v>70.900000000000006</c:v>
                </c:pt>
                <c:pt idx="3602">
                  <c:v>70.900000000000006</c:v>
                </c:pt>
                <c:pt idx="3603">
                  <c:v>70.900000000000006</c:v>
                </c:pt>
                <c:pt idx="3604">
                  <c:v>70.900000000000006</c:v>
                </c:pt>
                <c:pt idx="3605">
                  <c:v>70.900000000000006</c:v>
                </c:pt>
                <c:pt idx="3606">
                  <c:v>70.900000000000006</c:v>
                </c:pt>
                <c:pt idx="3607">
                  <c:v>70.900000000000006</c:v>
                </c:pt>
                <c:pt idx="3608">
                  <c:v>70.900000000000006</c:v>
                </c:pt>
                <c:pt idx="3609">
                  <c:v>70.900000000000006</c:v>
                </c:pt>
                <c:pt idx="3610">
                  <c:v>70.900000000000006</c:v>
                </c:pt>
                <c:pt idx="3611">
                  <c:v>70.900000000000006</c:v>
                </c:pt>
                <c:pt idx="3612">
                  <c:v>70.900000000000006</c:v>
                </c:pt>
                <c:pt idx="3613">
                  <c:v>70.900000000000006</c:v>
                </c:pt>
                <c:pt idx="3614">
                  <c:v>70.900000000000006</c:v>
                </c:pt>
                <c:pt idx="3615">
                  <c:v>70.900000000000006</c:v>
                </c:pt>
                <c:pt idx="3616">
                  <c:v>70.900000000000006</c:v>
                </c:pt>
                <c:pt idx="3617">
                  <c:v>70.900000000000006</c:v>
                </c:pt>
                <c:pt idx="3618">
                  <c:v>70.900000000000006</c:v>
                </c:pt>
                <c:pt idx="3619">
                  <c:v>70.900000000000006</c:v>
                </c:pt>
                <c:pt idx="3620">
                  <c:v>70.900000000000006</c:v>
                </c:pt>
                <c:pt idx="3621">
                  <c:v>70.8</c:v>
                </c:pt>
                <c:pt idx="3622">
                  <c:v>70.900000000000006</c:v>
                </c:pt>
                <c:pt idx="3623">
                  <c:v>70.900000000000006</c:v>
                </c:pt>
                <c:pt idx="3624">
                  <c:v>70.900000000000006</c:v>
                </c:pt>
                <c:pt idx="3625">
                  <c:v>70.900000000000006</c:v>
                </c:pt>
                <c:pt idx="3626">
                  <c:v>70.900000000000006</c:v>
                </c:pt>
                <c:pt idx="3627">
                  <c:v>70.900000000000006</c:v>
                </c:pt>
                <c:pt idx="3628">
                  <c:v>70.900000000000006</c:v>
                </c:pt>
                <c:pt idx="3629">
                  <c:v>70.900000000000006</c:v>
                </c:pt>
                <c:pt idx="3630">
                  <c:v>70.900000000000006</c:v>
                </c:pt>
                <c:pt idx="3631">
                  <c:v>70.8</c:v>
                </c:pt>
                <c:pt idx="3632">
                  <c:v>70.900000000000006</c:v>
                </c:pt>
                <c:pt idx="3633">
                  <c:v>70.900000000000006</c:v>
                </c:pt>
                <c:pt idx="3634">
                  <c:v>70.900000000000006</c:v>
                </c:pt>
                <c:pt idx="3635">
                  <c:v>70.900000000000006</c:v>
                </c:pt>
                <c:pt idx="3636">
                  <c:v>70.900000000000006</c:v>
                </c:pt>
                <c:pt idx="3637">
                  <c:v>70.8</c:v>
                </c:pt>
                <c:pt idx="3638">
                  <c:v>70.900000000000006</c:v>
                </c:pt>
                <c:pt idx="3639">
                  <c:v>70.900000000000006</c:v>
                </c:pt>
                <c:pt idx="3640">
                  <c:v>70.900000000000006</c:v>
                </c:pt>
                <c:pt idx="3641">
                  <c:v>70.900000000000006</c:v>
                </c:pt>
                <c:pt idx="3642">
                  <c:v>70.7</c:v>
                </c:pt>
                <c:pt idx="3643">
                  <c:v>70.900000000000006</c:v>
                </c:pt>
                <c:pt idx="3644">
                  <c:v>70.8</c:v>
                </c:pt>
                <c:pt idx="3645">
                  <c:v>70.8</c:v>
                </c:pt>
                <c:pt idx="3646">
                  <c:v>70.8</c:v>
                </c:pt>
                <c:pt idx="3647">
                  <c:v>70.7</c:v>
                </c:pt>
                <c:pt idx="3648">
                  <c:v>70.8</c:v>
                </c:pt>
                <c:pt idx="3649">
                  <c:v>70.8</c:v>
                </c:pt>
                <c:pt idx="3650">
                  <c:v>70.8</c:v>
                </c:pt>
                <c:pt idx="3651">
                  <c:v>70.8</c:v>
                </c:pt>
                <c:pt idx="3652">
                  <c:v>70.7</c:v>
                </c:pt>
                <c:pt idx="3653">
                  <c:v>70.8</c:v>
                </c:pt>
                <c:pt idx="3654">
                  <c:v>70.8</c:v>
                </c:pt>
                <c:pt idx="3655">
                  <c:v>70.900000000000006</c:v>
                </c:pt>
                <c:pt idx="3656">
                  <c:v>70.8</c:v>
                </c:pt>
                <c:pt idx="3657">
                  <c:v>70.8</c:v>
                </c:pt>
                <c:pt idx="3658">
                  <c:v>70.8</c:v>
                </c:pt>
                <c:pt idx="3659">
                  <c:v>70.8</c:v>
                </c:pt>
                <c:pt idx="3660">
                  <c:v>70.900000000000006</c:v>
                </c:pt>
                <c:pt idx="3661">
                  <c:v>70.900000000000006</c:v>
                </c:pt>
                <c:pt idx="3662">
                  <c:v>70.900000000000006</c:v>
                </c:pt>
                <c:pt idx="3663">
                  <c:v>70.900000000000006</c:v>
                </c:pt>
                <c:pt idx="3664">
                  <c:v>70.900000000000006</c:v>
                </c:pt>
                <c:pt idx="3665">
                  <c:v>70.7</c:v>
                </c:pt>
                <c:pt idx="3666">
                  <c:v>70.7</c:v>
                </c:pt>
                <c:pt idx="3667">
                  <c:v>70.7</c:v>
                </c:pt>
                <c:pt idx="3668">
                  <c:v>70.7</c:v>
                </c:pt>
                <c:pt idx="3669">
                  <c:v>70.8</c:v>
                </c:pt>
                <c:pt idx="3670">
                  <c:v>70.7</c:v>
                </c:pt>
                <c:pt idx="3671">
                  <c:v>70.7</c:v>
                </c:pt>
                <c:pt idx="3672">
                  <c:v>70.7</c:v>
                </c:pt>
                <c:pt idx="3673">
                  <c:v>70.7</c:v>
                </c:pt>
                <c:pt idx="3674">
                  <c:v>70.7</c:v>
                </c:pt>
                <c:pt idx="3675">
                  <c:v>70.7</c:v>
                </c:pt>
                <c:pt idx="3676">
                  <c:v>70.7</c:v>
                </c:pt>
                <c:pt idx="3677">
                  <c:v>70.7</c:v>
                </c:pt>
                <c:pt idx="3678">
                  <c:v>70.7</c:v>
                </c:pt>
                <c:pt idx="3679">
                  <c:v>70.7</c:v>
                </c:pt>
                <c:pt idx="3680">
                  <c:v>70.7</c:v>
                </c:pt>
                <c:pt idx="3681">
                  <c:v>70.7</c:v>
                </c:pt>
                <c:pt idx="3682">
                  <c:v>70.7</c:v>
                </c:pt>
                <c:pt idx="3683">
                  <c:v>70.8</c:v>
                </c:pt>
                <c:pt idx="3684">
                  <c:v>70.7</c:v>
                </c:pt>
                <c:pt idx="3685">
                  <c:v>70.7</c:v>
                </c:pt>
                <c:pt idx="3686">
                  <c:v>70.7</c:v>
                </c:pt>
                <c:pt idx="3687">
                  <c:v>70.8</c:v>
                </c:pt>
                <c:pt idx="3688">
                  <c:v>70.8</c:v>
                </c:pt>
                <c:pt idx="3689">
                  <c:v>70.8</c:v>
                </c:pt>
                <c:pt idx="3690">
                  <c:v>70.7</c:v>
                </c:pt>
                <c:pt idx="3691">
                  <c:v>70.900000000000006</c:v>
                </c:pt>
                <c:pt idx="3692">
                  <c:v>70.8</c:v>
                </c:pt>
                <c:pt idx="3693">
                  <c:v>70.900000000000006</c:v>
                </c:pt>
                <c:pt idx="3694">
                  <c:v>70.7</c:v>
                </c:pt>
                <c:pt idx="3695">
                  <c:v>70.7</c:v>
                </c:pt>
                <c:pt idx="3696">
                  <c:v>70.7</c:v>
                </c:pt>
                <c:pt idx="3697">
                  <c:v>70.8</c:v>
                </c:pt>
                <c:pt idx="3698">
                  <c:v>70.8</c:v>
                </c:pt>
                <c:pt idx="3699">
                  <c:v>70.8</c:v>
                </c:pt>
                <c:pt idx="3700">
                  <c:v>70.8</c:v>
                </c:pt>
                <c:pt idx="3701">
                  <c:v>70.8</c:v>
                </c:pt>
                <c:pt idx="3702">
                  <c:v>70.8</c:v>
                </c:pt>
                <c:pt idx="3703">
                  <c:v>70.8</c:v>
                </c:pt>
                <c:pt idx="3704">
                  <c:v>70.8</c:v>
                </c:pt>
                <c:pt idx="3705">
                  <c:v>70.8</c:v>
                </c:pt>
                <c:pt idx="3706">
                  <c:v>70.7</c:v>
                </c:pt>
                <c:pt idx="3707">
                  <c:v>70.8</c:v>
                </c:pt>
                <c:pt idx="3708">
                  <c:v>70.8</c:v>
                </c:pt>
                <c:pt idx="3709">
                  <c:v>70.8</c:v>
                </c:pt>
                <c:pt idx="3710">
                  <c:v>70.7</c:v>
                </c:pt>
                <c:pt idx="3711">
                  <c:v>70.8</c:v>
                </c:pt>
                <c:pt idx="3712">
                  <c:v>70.7</c:v>
                </c:pt>
                <c:pt idx="3713">
                  <c:v>70.8</c:v>
                </c:pt>
                <c:pt idx="3714">
                  <c:v>70.8</c:v>
                </c:pt>
                <c:pt idx="3715">
                  <c:v>70.8</c:v>
                </c:pt>
                <c:pt idx="3716">
                  <c:v>70.7</c:v>
                </c:pt>
                <c:pt idx="3717">
                  <c:v>70.8</c:v>
                </c:pt>
                <c:pt idx="3718">
                  <c:v>70.7</c:v>
                </c:pt>
                <c:pt idx="3719">
                  <c:v>70.7</c:v>
                </c:pt>
                <c:pt idx="3720">
                  <c:v>70.7</c:v>
                </c:pt>
                <c:pt idx="3721">
                  <c:v>70.7</c:v>
                </c:pt>
                <c:pt idx="3722">
                  <c:v>70.7</c:v>
                </c:pt>
                <c:pt idx="3723">
                  <c:v>70.7</c:v>
                </c:pt>
                <c:pt idx="3724">
                  <c:v>70.7</c:v>
                </c:pt>
                <c:pt idx="3725">
                  <c:v>70.7</c:v>
                </c:pt>
                <c:pt idx="3726">
                  <c:v>70.7</c:v>
                </c:pt>
                <c:pt idx="3727">
                  <c:v>70.7</c:v>
                </c:pt>
                <c:pt idx="3728">
                  <c:v>70.7</c:v>
                </c:pt>
                <c:pt idx="3729">
                  <c:v>70.7</c:v>
                </c:pt>
                <c:pt idx="3730">
                  <c:v>70.7</c:v>
                </c:pt>
                <c:pt idx="3731">
                  <c:v>70.7</c:v>
                </c:pt>
                <c:pt idx="3732">
                  <c:v>70.7</c:v>
                </c:pt>
                <c:pt idx="3733">
                  <c:v>70.7</c:v>
                </c:pt>
                <c:pt idx="3734">
                  <c:v>70.7</c:v>
                </c:pt>
                <c:pt idx="3735">
                  <c:v>70.7</c:v>
                </c:pt>
                <c:pt idx="3736">
                  <c:v>70.7</c:v>
                </c:pt>
                <c:pt idx="3737">
                  <c:v>70.7</c:v>
                </c:pt>
                <c:pt idx="3738">
                  <c:v>70.7</c:v>
                </c:pt>
                <c:pt idx="3739">
                  <c:v>70.7</c:v>
                </c:pt>
                <c:pt idx="3740">
                  <c:v>70.7</c:v>
                </c:pt>
                <c:pt idx="3741">
                  <c:v>70.7</c:v>
                </c:pt>
                <c:pt idx="3742">
                  <c:v>70.7</c:v>
                </c:pt>
                <c:pt idx="3743">
                  <c:v>70.7</c:v>
                </c:pt>
                <c:pt idx="3744">
                  <c:v>70.7</c:v>
                </c:pt>
                <c:pt idx="3745">
                  <c:v>70.7</c:v>
                </c:pt>
                <c:pt idx="3746">
                  <c:v>70.8</c:v>
                </c:pt>
                <c:pt idx="3747">
                  <c:v>70.8</c:v>
                </c:pt>
                <c:pt idx="3748">
                  <c:v>70.7</c:v>
                </c:pt>
                <c:pt idx="3749">
                  <c:v>70.7</c:v>
                </c:pt>
                <c:pt idx="3750">
                  <c:v>70.7</c:v>
                </c:pt>
                <c:pt idx="3751">
                  <c:v>70.7</c:v>
                </c:pt>
                <c:pt idx="3752">
                  <c:v>70.8</c:v>
                </c:pt>
                <c:pt idx="3753">
                  <c:v>70.8</c:v>
                </c:pt>
                <c:pt idx="3754">
                  <c:v>70.8</c:v>
                </c:pt>
                <c:pt idx="3755">
                  <c:v>70.8</c:v>
                </c:pt>
                <c:pt idx="3756">
                  <c:v>70.8</c:v>
                </c:pt>
                <c:pt idx="3757">
                  <c:v>70.7</c:v>
                </c:pt>
                <c:pt idx="3758">
                  <c:v>70.7</c:v>
                </c:pt>
                <c:pt idx="3759">
                  <c:v>70.7</c:v>
                </c:pt>
                <c:pt idx="3760">
                  <c:v>70.8</c:v>
                </c:pt>
                <c:pt idx="3761">
                  <c:v>70.7</c:v>
                </c:pt>
                <c:pt idx="3762">
                  <c:v>70.8</c:v>
                </c:pt>
                <c:pt idx="3763">
                  <c:v>70.7</c:v>
                </c:pt>
                <c:pt idx="3764">
                  <c:v>70.7</c:v>
                </c:pt>
                <c:pt idx="3765">
                  <c:v>70.7</c:v>
                </c:pt>
                <c:pt idx="3766">
                  <c:v>70.7</c:v>
                </c:pt>
                <c:pt idx="3767">
                  <c:v>70.7</c:v>
                </c:pt>
                <c:pt idx="3768">
                  <c:v>70.599999999999994</c:v>
                </c:pt>
                <c:pt idx="3769">
                  <c:v>70.599999999999994</c:v>
                </c:pt>
                <c:pt idx="3770">
                  <c:v>70.599999999999994</c:v>
                </c:pt>
                <c:pt idx="3771">
                  <c:v>70.7</c:v>
                </c:pt>
                <c:pt idx="3772">
                  <c:v>70.7</c:v>
                </c:pt>
                <c:pt idx="3773">
                  <c:v>70.7</c:v>
                </c:pt>
                <c:pt idx="3774">
                  <c:v>70.7</c:v>
                </c:pt>
                <c:pt idx="3775">
                  <c:v>70.599999999999994</c:v>
                </c:pt>
                <c:pt idx="3776">
                  <c:v>70.7</c:v>
                </c:pt>
                <c:pt idx="3777">
                  <c:v>70.7</c:v>
                </c:pt>
                <c:pt idx="3778">
                  <c:v>70.7</c:v>
                </c:pt>
                <c:pt idx="3779">
                  <c:v>70.7</c:v>
                </c:pt>
                <c:pt idx="3780">
                  <c:v>70.7</c:v>
                </c:pt>
                <c:pt idx="3781">
                  <c:v>70.7</c:v>
                </c:pt>
                <c:pt idx="3782">
                  <c:v>70.7</c:v>
                </c:pt>
                <c:pt idx="3783">
                  <c:v>70.7</c:v>
                </c:pt>
                <c:pt idx="3784">
                  <c:v>70.7</c:v>
                </c:pt>
                <c:pt idx="3785">
                  <c:v>70.599999999999994</c:v>
                </c:pt>
                <c:pt idx="3786">
                  <c:v>70.7</c:v>
                </c:pt>
                <c:pt idx="3787">
                  <c:v>70.7</c:v>
                </c:pt>
                <c:pt idx="3788">
                  <c:v>70.7</c:v>
                </c:pt>
                <c:pt idx="3789">
                  <c:v>70.7</c:v>
                </c:pt>
                <c:pt idx="3790">
                  <c:v>70.7</c:v>
                </c:pt>
                <c:pt idx="3791">
                  <c:v>70.7</c:v>
                </c:pt>
                <c:pt idx="3792">
                  <c:v>70.7</c:v>
                </c:pt>
                <c:pt idx="3793">
                  <c:v>70.7</c:v>
                </c:pt>
                <c:pt idx="3794">
                  <c:v>70.7</c:v>
                </c:pt>
                <c:pt idx="3795">
                  <c:v>70.7</c:v>
                </c:pt>
                <c:pt idx="3796">
                  <c:v>70.599999999999994</c:v>
                </c:pt>
                <c:pt idx="3797">
                  <c:v>70.599999999999994</c:v>
                </c:pt>
                <c:pt idx="3798">
                  <c:v>70.7</c:v>
                </c:pt>
                <c:pt idx="3799">
                  <c:v>70.7</c:v>
                </c:pt>
                <c:pt idx="3800">
                  <c:v>70.7</c:v>
                </c:pt>
                <c:pt idx="3801">
                  <c:v>70.7</c:v>
                </c:pt>
                <c:pt idx="3802">
                  <c:v>70.7</c:v>
                </c:pt>
                <c:pt idx="3803">
                  <c:v>70.599999999999994</c:v>
                </c:pt>
                <c:pt idx="3804">
                  <c:v>70.7</c:v>
                </c:pt>
                <c:pt idx="3805">
                  <c:v>70.7</c:v>
                </c:pt>
                <c:pt idx="3806">
                  <c:v>70.599999999999994</c:v>
                </c:pt>
                <c:pt idx="3807">
                  <c:v>70.599999999999994</c:v>
                </c:pt>
                <c:pt idx="3808">
                  <c:v>70.7</c:v>
                </c:pt>
                <c:pt idx="3809">
                  <c:v>70.7</c:v>
                </c:pt>
                <c:pt idx="3810">
                  <c:v>70.7</c:v>
                </c:pt>
                <c:pt idx="3811">
                  <c:v>70.7</c:v>
                </c:pt>
                <c:pt idx="3812">
                  <c:v>70.599999999999994</c:v>
                </c:pt>
                <c:pt idx="3813">
                  <c:v>70.599999999999994</c:v>
                </c:pt>
                <c:pt idx="3814">
                  <c:v>70.599999999999994</c:v>
                </c:pt>
                <c:pt idx="3815">
                  <c:v>70.599999999999994</c:v>
                </c:pt>
                <c:pt idx="3816">
                  <c:v>70.599999999999994</c:v>
                </c:pt>
                <c:pt idx="3817">
                  <c:v>70.599999999999994</c:v>
                </c:pt>
                <c:pt idx="3818">
                  <c:v>70.599999999999994</c:v>
                </c:pt>
                <c:pt idx="3819">
                  <c:v>70.599999999999994</c:v>
                </c:pt>
                <c:pt idx="3820">
                  <c:v>70.7</c:v>
                </c:pt>
                <c:pt idx="3821">
                  <c:v>70.7</c:v>
                </c:pt>
                <c:pt idx="3822">
                  <c:v>70.7</c:v>
                </c:pt>
                <c:pt idx="3823">
                  <c:v>70.599999999999994</c:v>
                </c:pt>
                <c:pt idx="3824">
                  <c:v>70.599999999999994</c:v>
                </c:pt>
                <c:pt idx="3825">
                  <c:v>70.599999999999994</c:v>
                </c:pt>
                <c:pt idx="3826">
                  <c:v>70.599999999999994</c:v>
                </c:pt>
                <c:pt idx="3827">
                  <c:v>70.599999999999994</c:v>
                </c:pt>
                <c:pt idx="3828">
                  <c:v>70.599999999999994</c:v>
                </c:pt>
                <c:pt idx="3829">
                  <c:v>70.7</c:v>
                </c:pt>
                <c:pt idx="3830">
                  <c:v>70.7</c:v>
                </c:pt>
                <c:pt idx="3831">
                  <c:v>70.599999999999994</c:v>
                </c:pt>
                <c:pt idx="3832">
                  <c:v>70.599999999999994</c:v>
                </c:pt>
                <c:pt idx="3833">
                  <c:v>70.599999999999994</c:v>
                </c:pt>
                <c:pt idx="3834">
                  <c:v>70.599999999999994</c:v>
                </c:pt>
                <c:pt idx="3835">
                  <c:v>70.599999999999994</c:v>
                </c:pt>
                <c:pt idx="3836">
                  <c:v>70.599999999999994</c:v>
                </c:pt>
                <c:pt idx="3837">
                  <c:v>70.599999999999994</c:v>
                </c:pt>
                <c:pt idx="3838">
                  <c:v>70.599999999999994</c:v>
                </c:pt>
                <c:pt idx="3839">
                  <c:v>70.599999999999994</c:v>
                </c:pt>
                <c:pt idx="3840">
                  <c:v>70.599999999999994</c:v>
                </c:pt>
                <c:pt idx="3841">
                  <c:v>70.599999999999994</c:v>
                </c:pt>
                <c:pt idx="3842">
                  <c:v>70.599999999999994</c:v>
                </c:pt>
                <c:pt idx="3843">
                  <c:v>70.599999999999994</c:v>
                </c:pt>
                <c:pt idx="3844">
                  <c:v>70.599999999999994</c:v>
                </c:pt>
                <c:pt idx="3845">
                  <c:v>70.599999999999994</c:v>
                </c:pt>
                <c:pt idx="3846">
                  <c:v>70.599999999999994</c:v>
                </c:pt>
                <c:pt idx="3847">
                  <c:v>70.599999999999994</c:v>
                </c:pt>
                <c:pt idx="3848">
                  <c:v>70.599999999999994</c:v>
                </c:pt>
                <c:pt idx="3849">
                  <c:v>70.599999999999994</c:v>
                </c:pt>
                <c:pt idx="3850">
                  <c:v>70.599999999999994</c:v>
                </c:pt>
                <c:pt idx="3851">
                  <c:v>70.599999999999994</c:v>
                </c:pt>
                <c:pt idx="3852">
                  <c:v>70.599999999999994</c:v>
                </c:pt>
                <c:pt idx="3853">
                  <c:v>70.599999999999994</c:v>
                </c:pt>
                <c:pt idx="3854">
                  <c:v>70.599999999999994</c:v>
                </c:pt>
                <c:pt idx="3855">
                  <c:v>70.599999999999994</c:v>
                </c:pt>
                <c:pt idx="3856">
                  <c:v>70.599999999999994</c:v>
                </c:pt>
                <c:pt idx="3857">
                  <c:v>70.599999999999994</c:v>
                </c:pt>
                <c:pt idx="3858">
                  <c:v>70.599999999999994</c:v>
                </c:pt>
                <c:pt idx="3859">
                  <c:v>70.599999999999994</c:v>
                </c:pt>
                <c:pt idx="3860">
                  <c:v>70.599999999999994</c:v>
                </c:pt>
                <c:pt idx="3861">
                  <c:v>70.599999999999994</c:v>
                </c:pt>
                <c:pt idx="3862">
                  <c:v>70.599999999999994</c:v>
                </c:pt>
                <c:pt idx="3863">
                  <c:v>70.599999999999994</c:v>
                </c:pt>
                <c:pt idx="3864">
                  <c:v>70.599999999999994</c:v>
                </c:pt>
                <c:pt idx="3865">
                  <c:v>70.599999999999994</c:v>
                </c:pt>
                <c:pt idx="3866">
                  <c:v>70.599999999999994</c:v>
                </c:pt>
                <c:pt idx="3867">
                  <c:v>70.599999999999994</c:v>
                </c:pt>
                <c:pt idx="3868">
                  <c:v>70.599999999999994</c:v>
                </c:pt>
                <c:pt idx="3869">
                  <c:v>70.599999999999994</c:v>
                </c:pt>
                <c:pt idx="3870">
                  <c:v>70.599999999999994</c:v>
                </c:pt>
                <c:pt idx="3871">
                  <c:v>70.5</c:v>
                </c:pt>
                <c:pt idx="3872">
                  <c:v>70.599999999999994</c:v>
                </c:pt>
                <c:pt idx="3873">
                  <c:v>70.599999999999994</c:v>
                </c:pt>
                <c:pt idx="3874">
                  <c:v>70.599999999999994</c:v>
                </c:pt>
                <c:pt idx="3875">
                  <c:v>70.599999999999994</c:v>
                </c:pt>
                <c:pt idx="3876">
                  <c:v>70.599999999999994</c:v>
                </c:pt>
                <c:pt idx="3877">
                  <c:v>70.599999999999994</c:v>
                </c:pt>
                <c:pt idx="3878">
                  <c:v>70.599999999999994</c:v>
                </c:pt>
                <c:pt idx="3879">
                  <c:v>70.599999999999994</c:v>
                </c:pt>
                <c:pt idx="3880">
                  <c:v>70.599999999999994</c:v>
                </c:pt>
                <c:pt idx="3881">
                  <c:v>70.599999999999994</c:v>
                </c:pt>
                <c:pt idx="3882">
                  <c:v>70.599999999999994</c:v>
                </c:pt>
                <c:pt idx="3883">
                  <c:v>70.599999999999994</c:v>
                </c:pt>
                <c:pt idx="3884">
                  <c:v>70.599999999999994</c:v>
                </c:pt>
                <c:pt idx="3885">
                  <c:v>70.599999999999994</c:v>
                </c:pt>
                <c:pt idx="3886">
                  <c:v>70.599999999999994</c:v>
                </c:pt>
                <c:pt idx="3887">
                  <c:v>70.599999999999994</c:v>
                </c:pt>
                <c:pt idx="3888">
                  <c:v>70.599999999999994</c:v>
                </c:pt>
                <c:pt idx="3889">
                  <c:v>70.599999999999994</c:v>
                </c:pt>
                <c:pt idx="3890">
                  <c:v>70.599999999999994</c:v>
                </c:pt>
                <c:pt idx="3891">
                  <c:v>70.599999999999994</c:v>
                </c:pt>
                <c:pt idx="3892">
                  <c:v>70.599999999999994</c:v>
                </c:pt>
                <c:pt idx="3893">
                  <c:v>70.599999999999994</c:v>
                </c:pt>
                <c:pt idx="3894">
                  <c:v>70.599999999999994</c:v>
                </c:pt>
                <c:pt idx="3895">
                  <c:v>70.599999999999994</c:v>
                </c:pt>
                <c:pt idx="3896">
                  <c:v>70.599999999999994</c:v>
                </c:pt>
                <c:pt idx="3897">
                  <c:v>70.5</c:v>
                </c:pt>
                <c:pt idx="3898">
                  <c:v>70.599999999999994</c:v>
                </c:pt>
                <c:pt idx="3899">
                  <c:v>70.599999999999994</c:v>
                </c:pt>
                <c:pt idx="3900">
                  <c:v>70.599999999999994</c:v>
                </c:pt>
                <c:pt idx="3901">
                  <c:v>70.5</c:v>
                </c:pt>
                <c:pt idx="3902">
                  <c:v>70.5</c:v>
                </c:pt>
                <c:pt idx="3903">
                  <c:v>70.5</c:v>
                </c:pt>
                <c:pt idx="3904">
                  <c:v>70.599999999999994</c:v>
                </c:pt>
                <c:pt idx="3905">
                  <c:v>70.599999999999994</c:v>
                </c:pt>
                <c:pt idx="3906">
                  <c:v>70.599999999999994</c:v>
                </c:pt>
                <c:pt idx="3907">
                  <c:v>70.599999999999994</c:v>
                </c:pt>
                <c:pt idx="3908">
                  <c:v>70.599999999999994</c:v>
                </c:pt>
                <c:pt idx="3909">
                  <c:v>70.599999999999994</c:v>
                </c:pt>
                <c:pt idx="3910">
                  <c:v>70.5</c:v>
                </c:pt>
                <c:pt idx="3911">
                  <c:v>70.5</c:v>
                </c:pt>
                <c:pt idx="3912">
                  <c:v>70.599999999999994</c:v>
                </c:pt>
                <c:pt idx="3913">
                  <c:v>70.5</c:v>
                </c:pt>
                <c:pt idx="3914">
                  <c:v>70.599999999999994</c:v>
                </c:pt>
                <c:pt idx="3915">
                  <c:v>70.599999999999994</c:v>
                </c:pt>
                <c:pt idx="3916">
                  <c:v>70.599999999999994</c:v>
                </c:pt>
                <c:pt idx="3917">
                  <c:v>70.599999999999994</c:v>
                </c:pt>
                <c:pt idx="3918">
                  <c:v>70.599999999999994</c:v>
                </c:pt>
                <c:pt idx="3919">
                  <c:v>70.599999999999994</c:v>
                </c:pt>
                <c:pt idx="3920">
                  <c:v>70.599999999999994</c:v>
                </c:pt>
                <c:pt idx="3921">
                  <c:v>70.599999999999994</c:v>
                </c:pt>
                <c:pt idx="3922">
                  <c:v>70.5</c:v>
                </c:pt>
                <c:pt idx="3923">
                  <c:v>70.599999999999994</c:v>
                </c:pt>
                <c:pt idx="3924">
                  <c:v>70.5</c:v>
                </c:pt>
                <c:pt idx="3925">
                  <c:v>70.599999999999994</c:v>
                </c:pt>
                <c:pt idx="3926">
                  <c:v>70.599999999999994</c:v>
                </c:pt>
                <c:pt idx="3927">
                  <c:v>70.599999999999994</c:v>
                </c:pt>
                <c:pt idx="3928">
                  <c:v>70.5</c:v>
                </c:pt>
                <c:pt idx="3929">
                  <c:v>70.5</c:v>
                </c:pt>
                <c:pt idx="3930">
                  <c:v>70.5</c:v>
                </c:pt>
                <c:pt idx="3931">
                  <c:v>70.5</c:v>
                </c:pt>
                <c:pt idx="3932">
                  <c:v>70.5</c:v>
                </c:pt>
                <c:pt idx="3933">
                  <c:v>70.599999999999994</c:v>
                </c:pt>
                <c:pt idx="3934">
                  <c:v>70.599999999999994</c:v>
                </c:pt>
                <c:pt idx="3935">
                  <c:v>70.599999999999994</c:v>
                </c:pt>
                <c:pt idx="3936">
                  <c:v>70.599999999999994</c:v>
                </c:pt>
                <c:pt idx="3937">
                  <c:v>70.599999999999994</c:v>
                </c:pt>
                <c:pt idx="3938">
                  <c:v>70.599999999999994</c:v>
                </c:pt>
                <c:pt idx="3939">
                  <c:v>70.5</c:v>
                </c:pt>
                <c:pt idx="3940">
                  <c:v>70.5</c:v>
                </c:pt>
                <c:pt idx="3941">
                  <c:v>70.599999999999994</c:v>
                </c:pt>
                <c:pt idx="3942">
                  <c:v>70.599999999999994</c:v>
                </c:pt>
                <c:pt idx="3943">
                  <c:v>70.5</c:v>
                </c:pt>
                <c:pt idx="3944">
                  <c:v>70.400000000000006</c:v>
                </c:pt>
                <c:pt idx="3945">
                  <c:v>70.5</c:v>
                </c:pt>
                <c:pt idx="3946">
                  <c:v>70.5</c:v>
                </c:pt>
                <c:pt idx="3947">
                  <c:v>70.5</c:v>
                </c:pt>
                <c:pt idx="3948">
                  <c:v>70.599999999999994</c:v>
                </c:pt>
                <c:pt idx="3949">
                  <c:v>70.599999999999994</c:v>
                </c:pt>
                <c:pt idx="3950">
                  <c:v>70.599999999999994</c:v>
                </c:pt>
                <c:pt idx="3951">
                  <c:v>70.5</c:v>
                </c:pt>
                <c:pt idx="3952">
                  <c:v>70.400000000000006</c:v>
                </c:pt>
                <c:pt idx="3953">
                  <c:v>70.5</c:v>
                </c:pt>
                <c:pt idx="3954">
                  <c:v>70.400000000000006</c:v>
                </c:pt>
                <c:pt idx="3955">
                  <c:v>70.5</c:v>
                </c:pt>
                <c:pt idx="3956">
                  <c:v>70.599999999999994</c:v>
                </c:pt>
                <c:pt idx="3957">
                  <c:v>70.5</c:v>
                </c:pt>
                <c:pt idx="3958">
                  <c:v>70.5</c:v>
                </c:pt>
                <c:pt idx="3959">
                  <c:v>70.5</c:v>
                </c:pt>
                <c:pt idx="3960">
                  <c:v>70.5</c:v>
                </c:pt>
                <c:pt idx="3961">
                  <c:v>70.400000000000006</c:v>
                </c:pt>
                <c:pt idx="3962">
                  <c:v>70.400000000000006</c:v>
                </c:pt>
                <c:pt idx="3963">
                  <c:v>70.599999999999994</c:v>
                </c:pt>
                <c:pt idx="3964">
                  <c:v>70.5</c:v>
                </c:pt>
                <c:pt idx="3965">
                  <c:v>70.5</c:v>
                </c:pt>
                <c:pt idx="3966">
                  <c:v>70.5</c:v>
                </c:pt>
                <c:pt idx="3967">
                  <c:v>70.5</c:v>
                </c:pt>
                <c:pt idx="3968">
                  <c:v>70.5</c:v>
                </c:pt>
                <c:pt idx="3969">
                  <c:v>70.5</c:v>
                </c:pt>
                <c:pt idx="3970">
                  <c:v>70.5</c:v>
                </c:pt>
                <c:pt idx="3971">
                  <c:v>70.5</c:v>
                </c:pt>
                <c:pt idx="3972">
                  <c:v>70.5</c:v>
                </c:pt>
                <c:pt idx="3973">
                  <c:v>70.400000000000006</c:v>
                </c:pt>
                <c:pt idx="3974">
                  <c:v>70.400000000000006</c:v>
                </c:pt>
                <c:pt idx="3975">
                  <c:v>70.400000000000006</c:v>
                </c:pt>
                <c:pt idx="3976">
                  <c:v>70.400000000000006</c:v>
                </c:pt>
                <c:pt idx="3977">
                  <c:v>70.400000000000006</c:v>
                </c:pt>
                <c:pt idx="3978">
                  <c:v>70.400000000000006</c:v>
                </c:pt>
                <c:pt idx="3979">
                  <c:v>70.400000000000006</c:v>
                </c:pt>
                <c:pt idx="3980">
                  <c:v>70.5</c:v>
                </c:pt>
                <c:pt idx="3981">
                  <c:v>70.5</c:v>
                </c:pt>
                <c:pt idx="3982">
                  <c:v>70.5</c:v>
                </c:pt>
                <c:pt idx="3983">
                  <c:v>70.3</c:v>
                </c:pt>
                <c:pt idx="3984">
                  <c:v>70.3</c:v>
                </c:pt>
                <c:pt idx="3985">
                  <c:v>70.400000000000006</c:v>
                </c:pt>
                <c:pt idx="3986">
                  <c:v>70.400000000000006</c:v>
                </c:pt>
                <c:pt idx="3987">
                  <c:v>70.400000000000006</c:v>
                </c:pt>
                <c:pt idx="3988">
                  <c:v>70.400000000000006</c:v>
                </c:pt>
                <c:pt idx="3989">
                  <c:v>70.400000000000006</c:v>
                </c:pt>
                <c:pt idx="3990">
                  <c:v>70.400000000000006</c:v>
                </c:pt>
                <c:pt idx="3991">
                  <c:v>70.400000000000006</c:v>
                </c:pt>
                <c:pt idx="3992">
                  <c:v>70.400000000000006</c:v>
                </c:pt>
                <c:pt idx="3993">
                  <c:v>70.3</c:v>
                </c:pt>
                <c:pt idx="3994">
                  <c:v>70.3</c:v>
                </c:pt>
                <c:pt idx="3995">
                  <c:v>70.400000000000006</c:v>
                </c:pt>
                <c:pt idx="3996">
                  <c:v>70.400000000000006</c:v>
                </c:pt>
                <c:pt idx="3997">
                  <c:v>70.400000000000006</c:v>
                </c:pt>
                <c:pt idx="3998">
                  <c:v>70.3</c:v>
                </c:pt>
                <c:pt idx="3999">
                  <c:v>70.3</c:v>
                </c:pt>
                <c:pt idx="4000">
                  <c:v>70.3</c:v>
                </c:pt>
                <c:pt idx="4001">
                  <c:v>70.400000000000006</c:v>
                </c:pt>
                <c:pt idx="4002">
                  <c:v>70.3</c:v>
                </c:pt>
                <c:pt idx="4003">
                  <c:v>70.3</c:v>
                </c:pt>
                <c:pt idx="4004">
                  <c:v>70.400000000000006</c:v>
                </c:pt>
                <c:pt idx="4005">
                  <c:v>70.400000000000006</c:v>
                </c:pt>
                <c:pt idx="4006">
                  <c:v>70.400000000000006</c:v>
                </c:pt>
                <c:pt idx="4007">
                  <c:v>70.400000000000006</c:v>
                </c:pt>
                <c:pt idx="4008">
                  <c:v>70.3</c:v>
                </c:pt>
                <c:pt idx="4009">
                  <c:v>70.3</c:v>
                </c:pt>
                <c:pt idx="4010">
                  <c:v>70.3</c:v>
                </c:pt>
                <c:pt idx="4011">
                  <c:v>70.3</c:v>
                </c:pt>
                <c:pt idx="4012">
                  <c:v>70.3</c:v>
                </c:pt>
                <c:pt idx="4013">
                  <c:v>70.3</c:v>
                </c:pt>
                <c:pt idx="4014">
                  <c:v>70.400000000000006</c:v>
                </c:pt>
                <c:pt idx="4015">
                  <c:v>70.3</c:v>
                </c:pt>
                <c:pt idx="4016">
                  <c:v>70.3</c:v>
                </c:pt>
                <c:pt idx="4017">
                  <c:v>70.400000000000006</c:v>
                </c:pt>
                <c:pt idx="4018">
                  <c:v>70.3</c:v>
                </c:pt>
                <c:pt idx="4019">
                  <c:v>70.3</c:v>
                </c:pt>
                <c:pt idx="4020">
                  <c:v>70.3</c:v>
                </c:pt>
                <c:pt idx="4021">
                  <c:v>70.3</c:v>
                </c:pt>
                <c:pt idx="4022">
                  <c:v>70.3</c:v>
                </c:pt>
                <c:pt idx="4023">
                  <c:v>70.3</c:v>
                </c:pt>
                <c:pt idx="4024">
                  <c:v>70.3</c:v>
                </c:pt>
                <c:pt idx="4025">
                  <c:v>70.400000000000006</c:v>
                </c:pt>
                <c:pt idx="4026">
                  <c:v>70.3</c:v>
                </c:pt>
                <c:pt idx="4027">
                  <c:v>70.3</c:v>
                </c:pt>
                <c:pt idx="4028">
                  <c:v>70.3</c:v>
                </c:pt>
                <c:pt idx="4029">
                  <c:v>70.3</c:v>
                </c:pt>
                <c:pt idx="4030">
                  <c:v>70.3</c:v>
                </c:pt>
                <c:pt idx="4031">
                  <c:v>70.3</c:v>
                </c:pt>
                <c:pt idx="4032">
                  <c:v>70.3</c:v>
                </c:pt>
                <c:pt idx="4033">
                  <c:v>70.3</c:v>
                </c:pt>
                <c:pt idx="4034">
                  <c:v>70.3</c:v>
                </c:pt>
                <c:pt idx="4035">
                  <c:v>70.3</c:v>
                </c:pt>
                <c:pt idx="4036">
                  <c:v>70.3</c:v>
                </c:pt>
                <c:pt idx="4037">
                  <c:v>70.3</c:v>
                </c:pt>
                <c:pt idx="4038">
                  <c:v>70.3</c:v>
                </c:pt>
                <c:pt idx="4039">
                  <c:v>70.3</c:v>
                </c:pt>
                <c:pt idx="4040">
                  <c:v>70.400000000000006</c:v>
                </c:pt>
                <c:pt idx="4041">
                  <c:v>70.3</c:v>
                </c:pt>
                <c:pt idx="4042">
                  <c:v>70.3</c:v>
                </c:pt>
                <c:pt idx="4043">
                  <c:v>70.3</c:v>
                </c:pt>
                <c:pt idx="4044">
                  <c:v>70.3</c:v>
                </c:pt>
                <c:pt idx="4045">
                  <c:v>70.3</c:v>
                </c:pt>
                <c:pt idx="4046">
                  <c:v>70.3</c:v>
                </c:pt>
                <c:pt idx="4047">
                  <c:v>70.3</c:v>
                </c:pt>
                <c:pt idx="4048">
                  <c:v>70.3</c:v>
                </c:pt>
                <c:pt idx="4049">
                  <c:v>70.3</c:v>
                </c:pt>
                <c:pt idx="4050">
                  <c:v>70.3</c:v>
                </c:pt>
                <c:pt idx="4051">
                  <c:v>70.3</c:v>
                </c:pt>
                <c:pt idx="4052">
                  <c:v>70.3</c:v>
                </c:pt>
                <c:pt idx="4053">
                  <c:v>70.3</c:v>
                </c:pt>
                <c:pt idx="4054">
                  <c:v>70.3</c:v>
                </c:pt>
                <c:pt idx="4055">
                  <c:v>70.3</c:v>
                </c:pt>
                <c:pt idx="4056">
                  <c:v>70.3</c:v>
                </c:pt>
                <c:pt idx="4057">
                  <c:v>70.3</c:v>
                </c:pt>
                <c:pt idx="4058">
                  <c:v>70.3</c:v>
                </c:pt>
                <c:pt idx="4059">
                  <c:v>70.3</c:v>
                </c:pt>
                <c:pt idx="4060">
                  <c:v>70.3</c:v>
                </c:pt>
                <c:pt idx="4061">
                  <c:v>70.3</c:v>
                </c:pt>
                <c:pt idx="4062">
                  <c:v>70.3</c:v>
                </c:pt>
                <c:pt idx="4063">
                  <c:v>70.3</c:v>
                </c:pt>
                <c:pt idx="4064">
                  <c:v>70.3</c:v>
                </c:pt>
                <c:pt idx="4065">
                  <c:v>70.3</c:v>
                </c:pt>
                <c:pt idx="4066">
                  <c:v>70.2</c:v>
                </c:pt>
                <c:pt idx="4067">
                  <c:v>70.2</c:v>
                </c:pt>
                <c:pt idx="4068">
                  <c:v>70.3</c:v>
                </c:pt>
                <c:pt idx="4069">
                  <c:v>70.2</c:v>
                </c:pt>
                <c:pt idx="4070">
                  <c:v>70.2</c:v>
                </c:pt>
                <c:pt idx="4071">
                  <c:v>70.3</c:v>
                </c:pt>
                <c:pt idx="4072">
                  <c:v>70.2</c:v>
                </c:pt>
                <c:pt idx="4073">
                  <c:v>70.3</c:v>
                </c:pt>
                <c:pt idx="4074">
                  <c:v>70.3</c:v>
                </c:pt>
                <c:pt idx="4075">
                  <c:v>70.3</c:v>
                </c:pt>
                <c:pt idx="4076">
                  <c:v>70.3</c:v>
                </c:pt>
                <c:pt idx="4077">
                  <c:v>70.2</c:v>
                </c:pt>
                <c:pt idx="4078">
                  <c:v>70.2</c:v>
                </c:pt>
                <c:pt idx="4079">
                  <c:v>70.2</c:v>
                </c:pt>
                <c:pt idx="4080">
                  <c:v>70.2</c:v>
                </c:pt>
                <c:pt idx="4081">
                  <c:v>70.2</c:v>
                </c:pt>
                <c:pt idx="4082">
                  <c:v>70.3</c:v>
                </c:pt>
                <c:pt idx="4083">
                  <c:v>70.3</c:v>
                </c:pt>
                <c:pt idx="4084">
                  <c:v>70.2</c:v>
                </c:pt>
                <c:pt idx="4085">
                  <c:v>70.2</c:v>
                </c:pt>
                <c:pt idx="4086">
                  <c:v>70.2</c:v>
                </c:pt>
                <c:pt idx="4087">
                  <c:v>70.2</c:v>
                </c:pt>
                <c:pt idx="4088">
                  <c:v>70.2</c:v>
                </c:pt>
                <c:pt idx="4089">
                  <c:v>70.2</c:v>
                </c:pt>
                <c:pt idx="4090">
                  <c:v>70.3</c:v>
                </c:pt>
                <c:pt idx="4091">
                  <c:v>70.3</c:v>
                </c:pt>
                <c:pt idx="4092">
                  <c:v>70.3</c:v>
                </c:pt>
                <c:pt idx="4093">
                  <c:v>70.2</c:v>
                </c:pt>
                <c:pt idx="4094">
                  <c:v>70.2</c:v>
                </c:pt>
                <c:pt idx="4095">
                  <c:v>70.2</c:v>
                </c:pt>
                <c:pt idx="4096">
                  <c:v>70.2</c:v>
                </c:pt>
                <c:pt idx="4097">
                  <c:v>70.2</c:v>
                </c:pt>
                <c:pt idx="4098">
                  <c:v>70.2</c:v>
                </c:pt>
                <c:pt idx="4099">
                  <c:v>70.2</c:v>
                </c:pt>
                <c:pt idx="4100">
                  <c:v>70.2</c:v>
                </c:pt>
                <c:pt idx="4101">
                  <c:v>70.2</c:v>
                </c:pt>
                <c:pt idx="4102">
                  <c:v>70.2</c:v>
                </c:pt>
                <c:pt idx="4103">
                  <c:v>70.2</c:v>
                </c:pt>
                <c:pt idx="4104">
                  <c:v>70.2</c:v>
                </c:pt>
                <c:pt idx="4105">
                  <c:v>70.2</c:v>
                </c:pt>
                <c:pt idx="4106">
                  <c:v>70.2</c:v>
                </c:pt>
                <c:pt idx="4107">
                  <c:v>70.2</c:v>
                </c:pt>
                <c:pt idx="4108">
                  <c:v>70.2</c:v>
                </c:pt>
                <c:pt idx="4109">
                  <c:v>70.2</c:v>
                </c:pt>
                <c:pt idx="4110">
                  <c:v>70.2</c:v>
                </c:pt>
                <c:pt idx="4111">
                  <c:v>70.2</c:v>
                </c:pt>
                <c:pt idx="4112">
                  <c:v>70.2</c:v>
                </c:pt>
                <c:pt idx="4113">
                  <c:v>70.2</c:v>
                </c:pt>
                <c:pt idx="4114">
                  <c:v>70.2</c:v>
                </c:pt>
                <c:pt idx="4115">
                  <c:v>70.2</c:v>
                </c:pt>
                <c:pt idx="4116">
                  <c:v>70.2</c:v>
                </c:pt>
                <c:pt idx="4117">
                  <c:v>70.2</c:v>
                </c:pt>
                <c:pt idx="4118">
                  <c:v>70.2</c:v>
                </c:pt>
                <c:pt idx="4119">
                  <c:v>70.2</c:v>
                </c:pt>
                <c:pt idx="4120">
                  <c:v>70.2</c:v>
                </c:pt>
                <c:pt idx="4121">
                  <c:v>70.2</c:v>
                </c:pt>
                <c:pt idx="4122">
                  <c:v>70.2</c:v>
                </c:pt>
                <c:pt idx="4123">
                  <c:v>70.2</c:v>
                </c:pt>
                <c:pt idx="4124">
                  <c:v>70.2</c:v>
                </c:pt>
                <c:pt idx="4125">
                  <c:v>70.2</c:v>
                </c:pt>
                <c:pt idx="4126">
                  <c:v>70.2</c:v>
                </c:pt>
                <c:pt idx="4127">
                  <c:v>70.2</c:v>
                </c:pt>
                <c:pt idx="4128">
                  <c:v>70.2</c:v>
                </c:pt>
                <c:pt idx="4129">
                  <c:v>70.2</c:v>
                </c:pt>
                <c:pt idx="4130">
                  <c:v>70.2</c:v>
                </c:pt>
                <c:pt idx="4131">
                  <c:v>70.2</c:v>
                </c:pt>
                <c:pt idx="4132">
                  <c:v>70.2</c:v>
                </c:pt>
                <c:pt idx="4133">
                  <c:v>70.2</c:v>
                </c:pt>
                <c:pt idx="4134">
                  <c:v>70.2</c:v>
                </c:pt>
                <c:pt idx="4135">
                  <c:v>70.2</c:v>
                </c:pt>
                <c:pt idx="4136">
                  <c:v>70.2</c:v>
                </c:pt>
                <c:pt idx="4137">
                  <c:v>70.2</c:v>
                </c:pt>
                <c:pt idx="4138">
                  <c:v>70.099999999999994</c:v>
                </c:pt>
                <c:pt idx="4139">
                  <c:v>70.2</c:v>
                </c:pt>
                <c:pt idx="4140">
                  <c:v>70.2</c:v>
                </c:pt>
                <c:pt idx="4141">
                  <c:v>70.2</c:v>
                </c:pt>
                <c:pt idx="4142">
                  <c:v>70.2</c:v>
                </c:pt>
                <c:pt idx="4143">
                  <c:v>70.2</c:v>
                </c:pt>
                <c:pt idx="4144">
                  <c:v>70.2</c:v>
                </c:pt>
                <c:pt idx="4145">
                  <c:v>70.099999999999994</c:v>
                </c:pt>
                <c:pt idx="4146">
                  <c:v>70.2</c:v>
                </c:pt>
                <c:pt idx="4147">
                  <c:v>70.2</c:v>
                </c:pt>
                <c:pt idx="4148">
                  <c:v>70.099999999999994</c:v>
                </c:pt>
                <c:pt idx="4149">
                  <c:v>70.099999999999994</c:v>
                </c:pt>
                <c:pt idx="4150">
                  <c:v>70.099999999999994</c:v>
                </c:pt>
                <c:pt idx="4151">
                  <c:v>70.099999999999994</c:v>
                </c:pt>
                <c:pt idx="4152">
                  <c:v>70.099999999999994</c:v>
                </c:pt>
                <c:pt idx="4153">
                  <c:v>70.099999999999994</c:v>
                </c:pt>
                <c:pt idx="4154">
                  <c:v>70.099999999999994</c:v>
                </c:pt>
                <c:pt idx="4155">
                  <c:v>70.2</c:v>
                </c:pt>
                <c:pt idx="4156">
                  <c:v>70.099999999999994</c:v>
                </c:pt>
                <c:pt idx="4157">
                  <c:v>70.2</c:v>
                </c:pt>
                <c:pt idx="4158">
                  <c:v>70.099999999999994</c:v>
                </c:pt>
                <c:pt idx="4159">
                  <c:v>70.099999999999994</c:v>
                </c:pt>
                <c:pt idx="4160">
                  <c:v>70.099999999999994</c:v>
                </c:pt>
                <c:pt idx="4161">
                  <c:v>70.2</c:v>
                </c:pt>
                <c:pt idx="4162">
                  <c:v>70.2</c:v>
                </c:pt>
                <c:pt idx="4163">
                  <c:v>70.2</c:v>
                </c:pt>
                <c:pt idx="4164">
                  <c:v>70.099999999999994</c:v>
                </c:pt>
                <c:pt idx="4165">
                  <c:v>70.099999999999994</c:v>
                </c:pt>
                <c:pt idx="4166">
                  <c:v>70.099999999999994</c:v>
                </c:pt>
                <c:pt idx="4167">
                  <c:v>70.099999999999994</c:v>
                </c:pt>
                <c:pt idx="4168">
                  <c:v>70.099999999999994</c:v>
                </c:pt>
                <c:pt idx="4169">
                  <c:v>70.099999999999994</c:v>
                </c:pt>
                <c:pt idx="4170">
                  <c:v>70.099999999999994</c:v>
                </c:pt>
                <c:pt idx="4171">
                  <c:v>70.099999999999994</c:v>
                </c:pt>
                <c:pt idx="4172">
                  <c:v>70.099999999999994</c:v>
                </c:pt>
                <c:pt idx="4173">
                  <c:v>70.099999999999994</c:v>
                </c:pt>
                <c:pt idx="4174">
                  <c:v>70.099999999999994</c:v>
                </c:pt>
                <c:pt idx="4175">
                  <c:v>70.099999999999994</c:v>
                </c:pt>
                <c:pt idx="4176">
                  <c:v>70.099999999999994</c:v>
                </c:pt>
                <c:pt idx="4177">
                  <c:v>70.099999999999994</c:v>
                </c:pt>
                <c:pt idx="4178">
                  <c:v>70.099999999999994</c:v>
                </c:pt>
                <c:pt idx="4179">
                  <c:v>70.099999999999994</c:v>
                </c:pt>
                <c:pt idx="4180">
                  <c:v>70</c:v>
                </c:pt>
                <c:pt idx="4181">
                  <c:v>70.099999999999994</c:v>
                </c:pt>
                <c:pt idx="4182">
                  <c:v>70.099999999999994</c:v>
                </c:pt>
                <c:pt idx="4183">
                  <c:v>70</c:v>
                </c:pt>
                <c:pt idx="4184">
                  <c:v>70.099999999999994</c:v>
                </c:pt>
                <c:pt idx="4185">
                  <c:v>70.099999999999994</c:v>
                </c:pt>
                <c:pt idx="4186">
                  <c:v>70.099999999999994</c:v>
                </c:pt>
                <c:pt idx="4187">
                  <c:v>70.099999999999994</c:v>
                </c:pt>
                <c:pt idx="4188">
                  <c:v>70.099999999999994</c:v>
                </c:pt>
                <c:pt idx="4189">
                  <c:v>70.099999999999994</c:v>
                </c:pt>
                <c:pt idx="4190">
                  <c:v>70.099999999999994</c:v>
                </c:pt>
                <c:pt idx="4191">
                  <c:v>70.099999999999994</c:v>
                </c:pt>
                <c:pt idx="4192">
                  <c:v>70.099999999999994</c:v>
                </c:pt>
                <c:pt idx="4193">
                  <c:v>70.099999999999994</c:v>
                </c:pt>
                <c:pt idx="4194">
                  <c:v>70.099999999999994</c:v>
                </c:pt>
                <c:pt idx="4195">
                  <c:v>70.099999999999994</c:v>
                </c:pt>
                <c:pt idx="4196">
                  <c:v>70.099999999999994</c:v>
                </c:pt>
                <c:pt idx="4197">
                  <c:v>70.099999999999994</c:v>
                </c:pt>
                <c:pt idx="4198">
                  <c:v>70.099999999999994</c:v>
                </c:pt>
                <c:pt idx="4199">
                  <c:v>70.099999999999994</c:v>
                </c:pt>
                <c:pt idx="4200">
                  <c:v>70</c:v>
                </c:pt>
                <c:pt idx="4201">
                  <c:v>70</c:v>
                </c:pt>
                <c:pt idx="4202">
                  <c:v>70</c:v>
                </c:pt>
                <c:pt idx="4203">
                  <c:v>70.099999999999994</c:v>
                </c:pt>
                <c:pt idx="4204">
                  <c:v>70.099999999999994</c:v>
                </c:pt>
                <c:pt idx="4205">
                  <c:v>70.099999999999994</c:v>
                </c:pt>
                <c:pt idx="4206">
                  <c:v>70.099999999999994</c:v>
                </c:pt>
                <c:pt idx="4207">
                  <c:v>70.099999999999994</c:v>
                </c:pt>
                <c:pt idx="4208">
                  <c:v>70</c:v>
                </c:pt>
                <c:pt idx="4209">
                  <c:v>70</c:v>
                </c:pt>
                <c:pt idx="4210">
                  <c:v>70</c:v>
                </c:pt>
                <c:pt idx="4211">
                  <c:v>70</c:v>
                </c:pt>
                <c:pt idx="4212">
                  <c:v>70</c:v>
                </c:pt>
                <c:pt idx="4213">
                  <c:v>69.900000000000006</c:v>
                </c:pt>
                <c:pt idx="4214">
                  <c:v>70.099999999999994</c:v>
                </c:pt>
                <c:pt idx="4215">
                  <c:v>70.099999999999994</c:v>
                </c:pt>
                <c:pt idx="4216">
                  <c:v>69.900000000000006</c:v>
                </c:pt>
                <c:pt idx="4217">
                  <c:v>70</c:v>
                </c:pt>
                <c:pt idx="4218">
                  <c:v>70</c:v>
                </c:pt>
                <c:pt idx="4219">
                  <c:v>70.099999999999994</c:v>
                </c:pt>
                <c:pt idx="4220">
                  <c:v>70</c:v>
                </c:pt>
                <c:pt idx="4221">
                  <c:v>70</c:v>
                </c:pt>
                <c:pt idx="4222">
                  <c:v>69.900000000000006</c:v>
                </c:pt>
                <c:pt idx="4223">
                  <c:v>70</c:v>
                </c:pt>
                <c:pt idx="4224">
                  <c:v>69.900000000000006</c:v>
                </c:pt>
                <c:pt idx="4225">
                  <c:v>70</c:v>
                </c:pt>
                <c:pt idx="4226">
                  <c:v>69.900000000000006</c:v>
                </c:pt>
                <c:pt idx="4227">
                  <c:v>70</c:v>
                </c:pt>
                <c:pt idx="4228">
                  <c:v>69.900000000000006</c:v>
                </c:pt>
                <c:pt idx="4229">
                  <c:v>69.900000000000006</c:v>
                </c:pt>
                <c:pt idx="4230">
                  <c:v>70</c:v>
                </c:pt>
                <c:pt idx="4231">
                  <c:v>70.099999999999994</c:v>
                </c:pt>
                <c:pt idx="4232">
                  <c:v>70.099999999999994</c:v>
                </c:pt>
                <c:pt idx="4233">
                  <c:v>69.900000000000006</c:v>
                </c:pt>
                <c:pt idx="4234">
                  <c:v>69.900000000000006</c:v>
                </c:pt>
                <c:pt idx="4235">
                  <c:v>69.900000000000006</c:v>
                </c:pt>
                <c:pt idx="4236">
                  <c:v>70</c:v>
                </c:pt>
                <c:pt idx="4237">
                  <c:v>70</c:v>
                </c:pt>
                <c:pt idx="4238">
                  <c:v>69.900000000000006</c:v>
                </c:pt>
                <c:pt idx="4239">
                  <c:v>69.900000000000006</c:v>
                </c:pt>
                <c:pt idx="4240">
                  <c:v>69.900000000000006</c:v>
                </c:pt>
                <c:pt idx="4241">
                  <c:v>69.900000000000006</c:v>
                </c:pt>
                <c:pt idx="4242">
                  <c:v>69.900000000000006</c:v>
                </c:pt>
                <c:pt idx="4243">
                  <c:v>69.900000000000006</c:v>
                </c:pt>
                <c:pt idx="4244">
                  <c:v>69.900000000000006</c:v>
                </c:pt>
                <c:pt idx="4245">
                  <c:v>69.900000000000006</c:v>
                </c:pt>
                <c:pt idx="4246">
                  <c:v>70</c:v>
                </c:pt>
                <c:pt idx="4247">
                  <c:v>69.900000000000006</c:v>
                </c:pt>
                <c:pt idx="4248">
                  <c:v>69.900000000000006</c:v>
                </c:pt>
                <c:pt idx="4249">
                  <c:v>70</c:v>
                </c:pt>
                <c:pt idx="4250">
                  <c:v>70</c:v>
                </c:pt>
                <c:pt idx="4251">
                  <c:v>69.900000000000006</c:v>
                </c:pt>
                <c:pt idx="4252">
                  <c:v>69.900000000000006</c:v>
                </c:pt>
                <c:pt idx="4253">
                  <c:v>69.900000000000006</c:v>
                </c:pt>
                <c:pt idx="4254">
                  <c:v>69.900000000000006</c:v>
                </c:pt>
                <c:pt idx="4255">
                  <c:v>70</c:v>
                </c:pt>
                <c:pt idx="4256">
                  <c:v>69.900000000000006</c:v>
                </c:pt>
                <c:pt idx="4257">
                  <c:v>70</c:v>
                </c:pt>
                <c:pt idx="4258">
                  <c:v>69.900000000000006</c:v>
                </c:pt>
                <c:pt idx="4259">
                  <c:v>69.900000000000006</c:v>
                </c:pt>
                <c:pt idx="4260">
                  <c:v>69.900000000000006</c:v>
                </c:pt>
                <c:pt idx="4261">
                  <c:v>69.900000000000006</c:v>
                </c:pt>
                <c:pt idx="4262">
                  <c:v>69.900000000000006</c:v>
                </c:pt>
                <c:pt idx="4263">
                  <c:v>69.900000000000006</c:v>
                </c:pt>
                <c:pt idx="4264">
                  <c:v>69.900000000000006</c:v>
                </c:pt>
                <c:pt idx="4265">
                  <c:v>69.900000000000006</c:v>
                </c:pt>
                <c:pt idx="4266">
                  <c:v>69.900000000000006</c:v>
                </c:pt>
                <c:pt idx="4267">
                  <c:v>69.900000000000006</c:v>
                </c:pt>
                <c:pt idx="4268">
                  <c:v>69.900000000000006</c:v>
                </c:pt>
                <c:pt idx="4269">
                  <c:v>69.900000000000006</c:v>
                </c:pt>
                <c:pt idx="4270">
                  <c:v>69.900000000000006</c:v>
                </c:pt>
                <c:pt idx="4271">
                  <c:v>69.900000000000006</c:v>
                </c:pt>
                <c:pt idx="4272">
                  <c:v>69.8</c:v>
                </c:pt>
                <c:pt idx="4273">
                  <c:v>69.8</c:v>
                </c:pt>
                <c:pt idx="4274">
                  <c:v>69.8</c:v>
                </c:pt>
                <c:pt idx="4275">
                  <c:v>69.900000000000006</c:v>
                </c:pt>
                <c:pt idx="4276">
                  <c:v>69.8</c:v>
                </c:pt>
                <c:pt idx="4277">
                  <c:v>69.8</c:v>
                </c:pt>
                <c:pt idx="4278">
                  <c:v>69.8</c:v>
                </c:pt>
                <c:pt idx="4279">
                  <c:v>69.8</c:v>
                </c:pt>
                <c:pt idx="4280">
                  <c:v>69.8</c:v>
                </c:pt>
                <c:pt idx="4281">
                  <c:v>69.8</c:v>
                </c:pt>
                <c:pt idx="4282">
                  <c:v>69.8</c:v>
                </c:pt>
                <c:pt idx="4283">
                  <c:v>69.8</c:v>
                </c:pt>
                <c:pt idx="4284">
                  <c:v>69.8</c:v>
                </c:pt>
                <c:pt idx="4285">
                  <c:v>69.8</c:v>
                </c:pt>
                <c:pt idx="4286">
                  <c:v>69.8</c:v>
                </c:pt>
                <c:pt idx="4287">
                  <c:v>69.8</c:v>
                </c:pt>
                <c:pt idx="4288">
                  <c:v>69.8</c:v>
                </c:pt>
                <c:pt idx="4289">
                  <c:v>69.8</c:v>
                </c:pt>
                <c:pt idx="4290">
                  <c:v>69.900000000000006</c:v>
                </c:pt>
                <c:pt idx="4291">
                  <c:v>69.900000000000006</c:v>
                </c:pt>
                <c:pt idx="4292">
                  <c:v>69.900000000000006</c:v>
                </c:pt>
                <c:pt idx="4293">
                  <c:v>69.8</c:v>
                </c:pt>
                <c:pt idx="4294">
                  <c:v>69.8</c:v>
                </c:pt>
                <c:pt idx="4295">
                  <c:v>69.8</c:v>
                </c:pt>
                <c:pt idx="4296">
                  <c:v>69.900000000000006</c:v>
                </c:pt>
                <c:pt idx="4297">
                  <c:v>69.900000000000006</c:v>
                </c:pt>
                <c:pt idx="4298">
                  <c:v>69.900000000000006</c:v>
                </c:pt>
                <c:pt idx="4299">
                  <c:v>69.8</c:v>
                </c:pt>
                <c:pt idx="4300">
                  <c:v>69.8</c:v>
                </c:pt>
                <c:pt idx="4301">
                  <c:v>69.8</c:v>
                </c:pt>
                <c:pt idx="4302">
                  <c:v>69.8</c:v>
                </c:pt>
                <c:pt idx="4303">
                  <c:v>69.8</c:v>
                </c:pt>
                <c:pt idx="4304">
                  <c:v>69.8</c:v>
                </c:pt>
                <c:pt idx="4305">
                  <c:v>69.8</c:v>
                </c:pt>
                <c:pt idx="4306">
                  <c:v>69.8</c:v>
                </c:pt>
                <c:pt idx="4307">
                  <c:v>69.900000000000006</c:v>
                </c:pt>
                <c:pt idx="4308">
                  <c:v>69.900000000000006</c:v>
                </c:pt>
                <c:pt idx="4309">
                  <c:v>69.8</c:v>
                </c:pt>
                <c:pt idx="4310">
                  <c:v>69.8</c:v>
                </c:pt>
                <c:pt idx="4311">
                  <c:v>69.8</c:v>
                </c:pt>
                <c:pt idx="4312">
                  <c:v>69.8</c:v>
                </c:pt>
                <c:pt idx="4313">
                  <c:v>69.8</c:v>
                </c:pt>
                <c:pt idx="4314">
                  <c:v>69.8</c:v>
                </c:pt>
                <c:pt idx="4315">
                  <c:v>69.8</c:v>
                </c:pt>
                <c:pt idx="4316">
                  <c:v>69.8</c:v>
                </c:pt>
                <c:pt idx="4317">
                  <c:v>69.8</c:v>
                </c:pt>
                <c:pt idx="4318">
                  <c:v>69.8</c:v>
                </c:pt>
                <c:pt idx="4319">
                  <c:v>69.8</c:v>
                </c:pt>
                <c:pt idx="4320">
                  <c:v>69.8</c:v>
                </c:pt>
                <c:pt idx="4321">
                  <c:v>69.8</c:v>
                </c:pt>
                <c:pt idx="4322">
                  <c:v>69.8</c:v>
                </c:pt>
                <c:pt idx="4323">
                  <c:v>69.8</c:v>
                </c:pt>
                <c:pt idx="4324">
                  <c:v>69.8</c:v>
                </c:pt>
                <c:pt idx="4325">
                  <c:v>69.8</c:v>
                </c:pt>
                <c:pt idx="4326">
                  <c:v>69.8</c:v>
                </c:pt>
                <c:pt idx="4327">
                  <c:v>69.8</c:v>
                </c:pt>
                <c:pt idx="4328">
                  <c:v>69.8</c:v>
                </c:pt>
                <c:pt idx="4329">
                  <c:v>69.8</c:v>
                </c:pt>
                <c:pt idx="4330">
                  <c:v>69.8</c:v>
                </c:pt>
                <c:pt idx="4331">
                  <c:v>69.8</c:v>
                </c:pt>
                <c:pt idx="4332">
                  <c:v>69.8</c:v>
                </c:pt>
                <c:pt idx="4333">
                  <c:v>69.8</c:v>
                </c:pt>
                <c:pt idx="4334">
                  <c:v>69.8</c:v>
                </c:pt>
                <c:pt idx="4335">
                  <c:v>69.8</c:v>
                </c:pt>
                <c:pt idx="4336">
                  <c:v>69.8</c:v>
                </c:pt>
                <c:pt idx="4337">
                  <c:v>69.8</c:v>
                </c:pt>
                <c:pt idx="4338">
                  <c:v>69.8</c:v>
                </c:pt>
                <c:pt idx="4339">
                  <c:v>69.8</c:v>
                </c:pt>
                <c:pt idx="4340">
                  <c:v>69.8</c:v>
                </c:pt>
                <c:pt idx="4341">
                  <c:v>69.8</c:v>
                </c:pt>
                <c:pt idx="4342">
                  <c:v>69.8</c:v>
                </c:pt>
                <c:pt idx="4343">
                  <c:v>69.900000000000006</c:v>
                </c:pt>
                <c:pt idx="4344">
                  <c:v>69.900000000000006</c:v>
                </c:pt>
                <c:pt idx="4345">
                  <c:v>69.8</c:v>
                </c:pt>
                <c:pt idx="4346">
                  <c:v>69.8</c:v>
                </c:pt>
                <c:pt idx="4347">
                  <c:v>69.900000000000006</c:v>
                </c:pt>
                <c:pt idx="4348">
                  <c:v>69.8</c:v>
                </c:pt>
                <c:pt idx="4349">
                  <c:v>69.8</c:v>
                </c:pt>
                <c:pt idx="4350">
                  <c:v>69.8</c:v>
                </c:pt>
                <c:pt idx="4351">
                  <c:v>69.8</c:v>
                </c:pt>
                <c:pt idx="4352">
                  <c:v>69.8</c:v>
                </c:pt>
                <c:pt idx="4353">
                  <c:v>69.8</c:v>
                </c:pt>
                <c:pt idx="4354">
                  <c:v>69.8</c:v>
                </c:pt>
                <c:pt idx="4355">
                  <c:v>69.7</c:v>
                </c:pt>
                <c:pt idx="4356">
                  <c:v>69.7</c:v>
                </c:pt>
                <c:pt idx="4357">
                  <c:v>69.7</c:v>
                </c:pt>
                <c:pt idx="4358">
                  <c:v>69.7</c:v>
                </c:pt>
                <c:pt idx="4359">
                  <c:v>69.8</c:v>
                </c:pt>
                <c:pt idx="4360">
                  <c:v>69.8</c:v>
                </c:pt>
                <c:pt idx="4361">
                  <c:v>69.8</c:v>
                </c:pt>
                <c:pt idx="4362">
                  <c:v>69.8</c:v>
                </c:pt>
                <c:pt idx="4363">
                  <c:v>69.8</c:v>
                </c:pt>
                <c:pt idx="4364">
                  <c:v>69.900000000000006</c:v>
                </c:pt>
                <c:pt idx="4365">
                  <c:v>69.8</c:v>
                </c:pt>
                <c:pt idx="4366">
                  <c:v>69.8</c:v>
                </c:pt>
                <c:pt idx="4367">
                  <c:v>69.900000000000006</c:v>
                </c:pt>
                <c:pt idx="4368">
                  <c:v>69.8</c:v>
                </c:pt>
                <c:pt idx="4369">
                  <c:v>69.900000000000006</c:v>
                </c:pt>
                <c:pt idx="4370">
                  <c:v>69.900000000000006</c:v>
                </c:pt>
                <c:pt idx="4371">
                  <c:v>69.900000000000006</c:v>
                </c:pt>
                <c:pt idx="4372">
                  <c:v>69.900000000000006</c:v>
                </c:pt>
                <c:pt idx="4373">
                  <c:v>69.900000000000006</c:v>
                </c:pt>
                <c:pt idx="4374">
                  <c:v>69.900000000000006</c:v>
                </c:pt>
                <c:pt idx="4375">
                  <c:v>69.900000000000006</c:v>
                </c:pt>
                <c:pt idx="4376">
                  <c:v>69.900000000000006</c:v>
                </c:pt>
                <c:pt idx="4377">
                  <c:v>69.900000000000006</c:v>
                </c:pt>
                <c:pt idx="4378">
                  <c:v>69.900000000000006</c:v>
                </c:pt>
                <c:pt idx="4379">
                  <c:v>69.900000000000006</c:v>
                </c:pt>
                <c:pt idx="4380">
                  <c:v>69.900000000000006</c:v>
                </c:pt>
                <c:pt idx="4381">
                  <c:v>69.900000000000006</c:v>
                </c:pt>
                <c:pt idx="4382">
                  <c:v>69.900000000000006</c:v>
                </c:pt>
                <c:pt idx="4383">
                  <c:v>69.900000000000006</c:v>
                </c:pt>
                <c:pt idx="4384">
                  <c:v>69.900000000000006</c:v>
                </c:pt>
                <c:pt idx="4385">
                  <c:v>69.900000000000006</c:v>
                </c:pt>
                <c:pt idx="4386">
                  <c:v>69.900000000000006</c:v>
                </c:pt>
                <c:pt idx="4387">
                  <c:v>69.900000000000006</c:v>
                </c:pt>
                <c:pt idx="4388">
                  <c:v>69.900000000000006</c:v>
                </c:pt>
                <c:pt idx="4389">
                  <c:v>69.900000000000006</c:v>
                </c:pt>
                <c:pt idx="4390">
                  <c:v>69.900000000000006</c:v>
                </c:pt>
                <c:pt idx="4391">
                  <c:v>69.900000000000006</c:v>
                </c:pt>
                <c:pt idx="4392">
                  <c:v>69.900000000000006</c:v>
                </c:pt>
                <c:pt idx="4393">
                  <c:v>69.900000000000006</c:v>
                </c:pt>
                <c:pt idx="4394">
                  <c:v>69.900000000000006</c:v>
                </c:pt>
                <c:pt idx="4395">
                  <c:v>69.900000000000006</c:v>
                </c:pt>
                <c:pt idx="4396">
                  <c:v>69.900000000000006</c:v>
                </c:pt>
                <c:pt idx="4397">
                  <c:v>69.900000000000006</c:v>
                </c:pt>
                <c:pt idx="4398">
                  <c:v>69.900000000000006</c:v>
                </c:pt>
                <c:pt idx="4399">
                  <c:v>69.900000000000006</c:v>
                </c:pt>
                <c:pt idx="4400">
                  <c:v>69.900000000000006</c:v>
                </c:pt>
                <c:pt idx="4401">
                  <c:v>69.900000000000006</c:v>
                </c:pt>
                <c:pt idx="4402">
                  <c:v>69.900000000000006</c:v>
                </c:pt>
                <c:pt idx="4403">
                  <c:v>69.900000000000006</c:v>
                </c:pt>
                <c:pt idx="4404">
                  <c:v>69.900000000000006</c:v>
                </c:pt>
                <c:pt idx="4405">
                  <c:v>69.900000000000006</c:v>
                </c:pt>
                <c:pt idx="4406">
                  <c:v>69.900000000000006</c:v>
                </c:pt>
                <c:pt idx="4407">
                  <c:v>69.900000000000006</c:v>
                </c:pt>
                <c:pt idx="4408">
                  <c:v>69.900000000000006</c:v>
                </c:pt>
                <c:pt idx="4409">
                  <c:v>69.900000000000006</c:v>
                </c:pt>
                <c:pt idx="4410">
                  <c:v>69.900000000000006</c:v>
                </c:pt>
                <c:pt idx="4411">
                  <c:v>69.900000000000006</c:v>
                </c:pt>
                <c:pt idx="4412">
                  <c:v>69.900000000000006</c:v>
                </c:pt>
                <c:pt idx="4413">
                  <c:v>69.900000000000006</c:v>
                </c:pt>
                <c:pt idx="4414">
                  <c:v>69.900000000000006</c:v>
                </c:pt>
                <c:pt idx="4415">
                  <c:v>69.900000000000006</c:v>
                </c:pt>
                <c:pt idx="4416">
                  <c:v>69.900000000000006</c:v>
                </c:pt>
                <c:pt idx="4417">
                  <c:v>69.900000000000006</c:v>
                </c:pt>
                <c:pt idx="4418">
                  <c:v>69.900000000000006</c:v>
                </c:pt>
                <c:pt idx="4419">
                  <c:v>69.8</c:v>
                </c:pt>
                <c:pt idx="4420">
                  <c:v>69.900000000000006</c:v>
                </c:pt>
                <c:pt idx="4421">
                  <c:v>69.900000000000006</c:v>
                </c:pt>
                <c:pt idx="4422">
                  <c:v>69.900000000000006</c:v>
                </c:pt>
                <c:pt idx="4423">
                  <c:v>69.8</c:v>
                </c:pt>
                <c:pt idx="4424">
                  <c:v>69.8</c:v>
                </c:pt>
                <c:pt idx="4425">
                  <c:v>69.900000000000006</c:v>
                </c:pt>
                <c:pt idx="4426">
                  <c:v>69.900000000000006</c:v>
                </c:pt>
                <c:pt idx="4427">
                  <c:v>69.900000000000006</c:v>
                </c:pt>
                <c:pt idx="4428">
                  <c:v>69.900000000000006</c:v>
                </c:pt>
                <c:pt idx="4429">
                  <c:v>69.900000000000006</c:v>
                </c:pt>
                <c:pt idx="4430">
                  <c:v>69.8</c:v>
                </c:pt>
                <c:pt idx="4431">
                  <c:v>69.900000000000006</c:v>
                </c:pt>
                <c:pt idx="4432">
                  <c:v>69.900000000000006</c:v>
                </c:pt>
                <c:pt idx="4433">
                  <c:v>69.900000000000006</c:v>
                </c:pt>
                <c:pt idx="4434">
                  <c:v>69.8</c:v>
                </c:pt>
                <c:pt idx="4435">
                  <c:v>69.8</c:v>
                </c:pt>
                <c:pt idx="4436">
                  <c:v>69.900000000000006</c:v>
                </c:pt>
                <c:pt idx="4437">
                  <c:v>69.900000000000006</c:v>
                </c:pt>
                <c:pt idx="4438">
                  <c:v>69.900000000000006</c:v>
                </c:pt>
                <c:pt idx="4439">
                  <c:v>69.900000000000006</c:v>
                </c:pt>
                <c:pt idx="4440">
                  <c:v>69.900000000000006</c:v>
                </c:pt>
                <c:pt idx="4441">
                  <c:v>69.900000000000006</c:v>
                </c:pt>
                <c:pt idx="4442">
                  <c:v>69.8</c:v>
                </c:pt>
                <c:pt idx="4443">
                  <c:v>69.900000000000006</c:v>
                </c:pt>
                <c:pt idx="4444">
                  <c:v>69.8</c:v>
                </c:pt>
                <c:pt idx="4445">
                  <c:v>69.900000000000006</c:v>
                </c:pt>
                <c:pt idx="4446">
                  <c:v>69.900000000000006</c:v>
                </c:pt>
                <c:pt idx="4447">
                  <c:v>69.900000000000006</c:v>
                </c:pt>
                <c:pt idx="4448">
                  <c:v>69.8</c:v>
                </c:pt>
                <c:pt idx="4449">
                  <c:v>69.8</c:v>
                </c:pt>
                <c:pt idx="4450">
                  <c:v>69.8</c:v>
                </c:pt>
                <c:pt idx="4451">
                  <c:v>69.8</c:v>
                </c:pt>
                <c:pt idx="4452">
                  <c:v>69.900000000000006</c:v>
                </c:pt>
                <c:pt idx="4453">
                  <c:v>69.8</c:v>
                </c:pt>
                <c:pt idx="4454">
                  <c:v>69.8</c:v>
                </c:pt>
                <c:pt idx="4455">
                  <c:v>69.8</c:v>
                </c:pt>
                <c:pt idx="4456">
                  <c:v>69.8</c:v>
                </c:pt>
                <c:pt idx="4457">
                  <c:v>69.8</c:v>
                </c:pt>
                <c:pt idx="4458">
                  <c:v>69.900000000000006</c:v>
                </c:pt>
                <c:pt idx="4459">
                  <c:v>69.900000000000006</c:v>
                </c:pt>
                <c:pt idx="4460">
                  <c:v>69.900000000000006</c:v>
                </c:pt>
                <c:pt idx="4461">
                  <c:v>69.900000000000006</c:v>
                </c:pt>
                <c:pt idx="4462">
                  <c:v>69.900000000000006</c:v>
                </c:pt>
                <c:pt idx="4463">
                  <c:v>69.900000000000006</c:v>
                </c:pt>
                <c:pt idx="4464">
                  <c:v>69.900000000000006</c:v>
                </c:pt>
                <c:pt idx="4465">
                  <c:v>69.900000000000006</c:v>
                </c:pt>
                <c:pt idx="4466">
                  <c:v>69.900000000000006</c:v>
                </c:pt>
                <c:pt idx="4467">
                  <c:v>69.900000000000006</c:v>
                </c:pt>
                <c:pt idx="4468">
                  <c:v>69.900000000000006</c:v>
                </c:pt>
                <c:pt idx="4469">
                  <c:v>69.900000000000006</c:v>
                </c:pt>
                <c:pt idx="4470">
                  <c:v>69.8</c:v>
                </c:pt>
                <c:pt idx="4471">
                  <c:v>69.8</c:v>
                </c:pt>
                <c:pt idx="4472">
                  <c:v>69.900000000000006</c:v>
                </c:pt>
                <c:pt idx="4473">
                  <c:v>69.8</c:v>
                </c:pt>
                <c:pt idx="4474">
                  <c:v>69.8</c:v>
                </c:pt>
                <c:pt idx="4475">
                  <c:v>69.8</c:v>
                </c:pt>
                <c:pt idx="4476">
                  <c:v>69.8</c:v>
                </c:pt>
                <c:pt idx="4477">
                  <c:v>69.900000000000006</c:v>
                </c:pt>
                <c:pt idx="4478">
                  <c:v>69.8</c:v>
                </c:pt>
                <c:pt idx="4479">
                  <c:v>69.8</c:v>
                </c:pt>
                <c:pt idx="4480">
                  <c:v>69.900000000000006</c:v>
                </c:pt>
                <c:pt idx="4481">
                  <c:v>69.900000000000006</c:v>
                </c:pt>
                <c:pt idx="4482">
                  <c:v>69.900000000000006</c:v>
                </c:pt>
                <c:pt idx="4483">
                  <c:v>69.900000000000006</c:v>
                </c:pt>
                <c:pt idx="4484">
                  <c:v>69.8</c:v>
                </c:pt>
                <c:pt idx="4485">
                  <c:v>69.900000000000006</c:v>
                </c:pt>
                <c:pt idx="4486">
                  <c:v>69.8</c:v>
                </c:pt>
                <c:pt idx="4487">
                  <c:v>69.8</c:v>
                </c:pt>
                <c:pt idx="4488">
                  <c:v>69.8</c:v>
                </c:pt>
                <c:pt idx="4489">
                  <c:v>69.8</c:v>
                </c:pt>
                <c:pt idx="4490">
                  <c:v>69.8</c:v>
                </c:pt>
                <c:pt idx="4491">
                  <c:v>69.8</c:v>
                </c:pt>
                <c:pt idx="4492">
                  <c:v>69.8</c:v>
                </c:pt>
                <c:pt idx="4493">
                  <c:v>69.8</c:v>
                </c:pt>
                <c:pt idx="4494">
                  <c:v>69.8</c:v>
                </c:pt>
                <c:pt idx="4495">
                  <c:v>69.8</c:v>
                </c:pt>
                <c:pt idx="4496">
                  <c:v>69.8</c:v>
                </c:pt>
                <c:pt idx="4497">
                  <c:v>69.8</c:v>
                </c:pt>
                <c:pt idx="4498">
                  <c:v>69.8</c:v>
                </c:pt>
                <c:pt idx="4499">
                  <c:v>69.8</c:v>
                </c:pt>
                <c:pt idx="4500">
                  <c:v>69.8</c:v>
                </c:pt>
                <c:pt idx="4501">
                  <c:v>69.8</c:v>
                </c:pt>
                <c:pt idx="4502">
                  <c:v>69.900000000000006</c:v>
                </c:pt>
                <c:pt idx="4503">
                  <c:v>69.900000000000006</c:v>
                </c:pt>
                <c:pt idx="4504">
                  <c:v>69.900000000000006</c:v>
                </c:pt>
                <c:pt idx="4505">
                  <c:v>69.900000000000006</c:v>
                </c:pt>
                <c:pt idx="4506">
                  <c:v>69.900000000000006</c:v>
                </c:pt>
                <c:pt idx="4507">
                  <c:v>69.900000000000006</c:v>
                </c:pt>
                <c:pt idx="4508">
                  <c:v>69.8</c:v>
                </c:pt>
                <c:pt idx="4509">
                  <c:v>69.8</c:v>
                </c:pt>
                <c:pt idx="4510">
                  <c:v>69.8</c:v>
                </c:pt>
                <c:pt idx="4511">
                  <c:v>69.8</c:v>
                </c:pt>
                <c:pt idx="4512">
                  <c:v>69.8</c:v>
                </c:pt>
                <c:pt idx="4513">
                  <c:v>69.8</c:v>
                </c:pt>
                <c:pt idx="4514">
                  <c:v>69.8</c:v>
                </c:pt>
                <c:pt idx="4515">
                  <c:v>69.8</c:v>
                </c:pt>
                <c:pt idx="4516">
                  <c:v>69.8</c:v>
                </c:pt>
                <c:pt idx="4517">
                  <c:v>69.8</c:v>
                </c:pt>
                <c:pt idx="4518">
                  <c:v>69.8</c:v>
                </c:pt>
                <c:pt idx="4519">
                  <c:v>69.8</c:v>
                </c:pt>
                <c:pt idx="4520">
                  <c:v>69.8</c:v>
                </c:pt>
                <c:pt idx="4521">
                  <c:v>69.8</c:v>
                </c:pt>
                <c:pt idx="4522">
                  <c:v>69.8</c:v>
                </c:pt>
                <c:pt idx="4523">
                  <c:v>69.8</c:v>
                </c:pt>
                <c:pt idx="4524">
                  <c:v>69.8</c:v>
                </c:pt>
                <c:pt idx="4525">
                  <c:v>69.8</c:v>
                </c:pt>
                <c:pt idx="4526">
                  <c:v>69.8</c:v>
                </c:pt>
                <c:pt idx="4527">
                  <c:v>69.8</c:v>
                </c:pt>
                <c:pt idx="4528">
                  <c:v>69.8</c:v>
                </c:pt>
                <c:pt idx="4529">
                  <c:v>69.8</c:v>
                </c:pt>
                <c:pt idx="4530">
                  <c:v>69.8</c:v>
                </c:pt>
                <c:pt idx="4531">
                  <c:v>69.8</c:v>
                </c:pt>
                <c:pt idx="4532">
                  <c:v>69.7</c:v>
                </c:pt>
                <c:pt idx="4533">
                  <c:v>69.8</c:v>
                </c:pt>
                <c:pt idx="4534">
                  <c:v>69.8</c:v>
                </c:pt>
                <c:pt idx="4535">
                  <c:v>69.8</c:v>
                </c:pt>
                <c:pt idx="4536">
                  <c:v>69.8</c:v>
                </c:pt>
                <c:pt idx="4537">
                  <c:v>69.8</c:v>
                </c:pt>
                <c:pt idx="4538">
                  <c:v>69.7</c:v>
                </c:pt>
                <c:pt idx="4539">
                  <c:v>69.8</c:v>
                </c:pt>
                <c:pt idx="4540">
                  <c:v>69.8</c:v>
                </c:pt>
                <c:pt idx="4541">
                  <c:v>69.8</c:v>
                </c:pt>
                <c:pt idx="4542">
                  <c:v>69.900000000000006</c:v>
                </c:pt>
                <c:pt idx="4543">
                  <c:v>69.8</c:v>
                </c:pt>
                <c:pt idx="4544">
                  <c:v>69.7</c:v>
                </c:pt>
                <c:pt idx="4545">
                  <c:v>69.599999999999994</c:v>
                </c:pt>
                <c:pt idx="4546">
                  <c:v>69.7</c:v>
                </c:pt>
                <c:pt idx="4547">
                  <c:v>69.8</c:v>
                </c:pt>
                <c:pt idx="4548">
                  <c:v>69.7</c:v>
                </c:pt>
                <c:pt idx="4549">
                  <c:v>69.7</c:v>
                </c:pt>
                <c:pt idx="4550">
                  <c:v>69.8</c:v>
                </c:pt>
                <c:pt idx="4551">
                  <c:v>69.8</c:v>
                </c:pt>
                <c:pt idx="4552">
                  <c:v>69.8</c:v>
                </c:pt>
                <c:pt idx="4553">
                  <c:v>69.8</c:v>
                </c:pt>
                <c:pt idx="4554">
                  <c:v>69.8</c:v>
                </c:pt>
                <c:pt idx="4555">
                  <c:v>69.7</c:v>
                </c:pt>
                <c:pt idx="4556">
                  <c:v>69.8</c:v>
                </c:pt>
                <c:pt idx="4557">
                  <c:v>69.900000000000006</c:v>
                </c:pt>
                <c:pt idx="4558">
                  <c:v>69.8</c:v>
                </c:pt>
                <c:pt idx="4559">
                  <c:v>69.8</c:v>
                </c:pt>
                <c:pt idx="4560">
                  <c:v>69.8</c:v>
                </c:pt>
                <c:pt idx="4561">
                  <c:v>69.8</c:v>
                </c:pt>
                <c:pt idx="4562">
                  <c:v>69.8</c:v>
                </c:pt>
                <c:pt idx="4563">
                  <c:v>69.8</c:v>
                </c:pt>
                <c:pt idx="4564">
                  <c:v>69.7</c:v>
                </c:pt>
                <c:pt idx="4565">
                  <c:v>69.8</c:v>
                </c:pt>
                <c:pt idx="4566">
                  <c:v>69.8</c:v>
                </c:pt>
                <c:pt idx="4567">
                  <c:v>69.8</c:v>
                </c:pt>
                <c:pt idx="4568">
                  <c:v>69.7</c:v>
                </c:pt>
                <c:pt idx="4569">
                  <c:v>69.7</c:v>
                </c:pt>
                <c:pt idx="4570">
                  <c:v>69.8</c:v>
                </c:pt>
                <c:pt idx="4571">
                  <c:v>69.8</c:v>
                </c:pt>
                <c:pt idx="4572">
                  <c:v>69.7</c:v>
                </c:pt>
                <c:pt idx="4573">
                  <c:v>69.8</c:v>
                </c:pt>
                <c:pt idx="4574">
                  <c:v>69.7</c:v>
                </c:pt>
                <c:pt idx="4575">
                  <c:v>69.8</c:v>
                </c:pt>
                <c:pt idx="4576">
                  <c:v>69.8</c:v>
                </c:pt>
                <c:pt idx="4577">
                  <c:v>69.8</c:v>
                </c:pt>
                <c:pt idx="4578">
                  <c:v>69.7</c:v>
                </c:pt>
                <c:pt idx="4579">
                  <c:v>69.7</c:v>
                </c:pt>
                <c:pt idx="4580">
                  <c:v>69.8</c:v>
                </c:pt>
                <c:pt idx="4581">
                  <c:v>69.8</c:v>
                </c:pt>
                <c:pt idx="4582">
                  <c:v>69.8</c:v>
                </c:pt>
                <c:pt idx="4583">
                  <c:v>69.7</c:v>
                </c:pt>
                <c:pt idx="4584">
                  <c:v>69.7</c:v>
                </c:pt>
                <c:pt idx="4585">
                  <c:v>69.8</c:v>
                </c:pt>
                <c:pt idx="4586">
                  <c:v>69.8</c:v>
                </c:pt>
                <c:pt idx="4587">
                  <c:v>69.8</c:v>
                </c:pt>
                <c:pt idx="4588">
                  <c:v>69.599999999999994</c:v>
                </c:pt>
                <c:pt idx="4589">
                  <c:v>69.7</c:v>
                </c:pt>
                <c:pt idx="4590">
                  <c:v>69.599999999999994</c:v>
                </c:pt>
                <c:pt idx="4591">
                  <c:v>69.599999999999994</c:v>
                </c:pt>
                <c:pt idx="4592">
                  <c:v>69.7</c:v>
                </c:pt>
                <c:pt idx="4593">
                  <c:v>69.599999999999994</c:v>
                </c:pt>
                <c:pt idx="4594">
                  <c:v>69.7</c:v>
                </c:pt>
                <c:pt idx="4595">
                  <c:v>69.7</c:v>
                </c:pt>
                <c:pt idx="4596">
                  <c:v>69.8</c:v>
                </c:pt>
                <c:pt idx="4597">
                  <c:v>69.7</c:v>
                </c:pt>
                <c:pt idx="4598">
                  <c:v>69.8</c:v>
                </c:pt>
                <c:pt idx="4599">
                  <c:v>69.7</c:v>
                </c:pt>
                <c:pt idx="4600">
                  <c:v>69.8</c:v>
                </c:pt>
                <c:pt idx="4601">
                  <c:v>69.7</c:v>
                </c:pt>
                <c:pt idx="4602">
                  <c:v>69.8</c:v>
                </c:pt>
                <c:pt idx="4603">
                  <c:v>69.7</c:v>
                </c:pt>
                <c:pt idx="4604">
                  <c:v>69.7</c:v>
                </c:pt>
                <c:pt idx="4605">
                  <c:v>69.8</c:v>
                </c:pt>
                <c:pt idx="4606">
                  <c:v>69.7</c:v>
                </c:pt>
                <c:pt idx="4607">
                  <c:v>69.599999999999994</c:v>
                </c:pt>
                <c:pt idx="4608">
                  <c:v>69.7</c:v>
                </c:pt>
                <c:pt idx="4609">
                  <c:v>69.7</c:v>
                </c:pt>
                <c:pt idx="4610">
                  <c:v>69.599999999999994</c:v>
                </c:pt>
                <c:pt idx="4611">
                  <c:v>69.8</c:v>
                </c:pt>
                <c:pt idx="4612">
                  <c:v>69.7</c:v>
                </c:pt>
                <c:pt idx="4613">
                  <c:v>69.599999999999994</c:v>
                </c:pt>
                <c:pt idx="4614">
                  <c:v>69.8</c:v>
                </c:pt>
                <c:pt idx="4615">
                  <c:v>69.8</c:v>
                </c:pt>
                <c:pt idx="4616">
                  <c:v>69.8</c:v>
                </c:pt>
                <c:pt idx="4617">
                  <c:v>69.8</c:v>
                </c:pt>
                <c:pt idx="4618">
                  <c:v>69.8</c:v>
                </c:pt>
                <c:pt idx="4619">
                  <c:v>69.599999999999994</c:v>
                </c:pt>
                <c:pt idx="4620">
                  <c:v>69.599999999999994</c:v>
                </c:pt>
                <c:pt idx="4621">
                  <c:v>69.8</c:v>
                </c:pt>
                <c:pt idx="4622">
                  <c:v>69.8</c:v>
                </c:pt>
                <c:pt idx="4623">
                  <c:v>69.599999999999994</c:v>
                </c:pt>
                <c:pt idx="4624">
                  <c:v>69.599999999999994</c:v>
                </c:pt>
                <c:pt idx="4625">
                  <c:v>69.599999999999994</c:v>
                </c:pt>
                <c:pt idx="4626">
                  <c:v>69.7</c:v>
                </c:pt>
                <c:pt idx="4627">
                  <c:v>69.8</c:v>
                </c:pt>
                <c:pt idx="4628">
                  <c:v>69.7</c:v>
                </c:pt>
                <c:pt idx="4629">
                  <c:v>69.7</c:v>
                </c:pt>
                <c:pt idx="4630">
                  <c:v>69.599999999999994</c:v>
                </c:pt>
                <c:pt idx="4631">
                  <c:v>69.7</c:v>
                </c:pt>
                <c:pt idx="4632">
                  <c:v>69.7</c:v>
                </c:pt>
                <c:pt idx="4633">
                  <c:v>69.599999999999994</c:v>
                </c:pt>
                <c:pt idx="4634">
                  <c:v>69.7</c:v>
                </c:pt>
                <c:pt idx="4635">
                  <c:v>69.8</c:v>
                </c:pt>
                <c:pt idx="4636">
                  <c:v>69.599999999999994</c:v>
                </c:pt>
                <c:pt idx="4637">
                  <c:v>69.7</c:v>
                </c:pt>
                <c:pt idx="4638">
                  <c:v>69.7</c:v>
                </c:pt>
                <c:pt idx="4639">
                  <c:v>69.8</c:v>
                </c:pt>
                <c:pt idx="4640">
                  <c:v>69.7</c:v>
                </c:pt>
                <c:pt idx="4641">
                  <c:v>69.8</c:v>
                </c:pt>
                <c:pt idx="4642">
                  <c:v>69.7</c:v>
                </c:pt>
                <c:pt idx="4643">
                  <c:v>69.7</c:v>
                </c:pt>
                <c:pt idx="4644">
                  <c:v>69.8</c:v>
                </c:pt>
                <c:pt idx="4645">
                  <c:v>69.599999999999994</c:v>
                </c:pt>
                <c:pt idx="4646">
                  <c:v>69.8</c:v>
                </c:pt>
                <c:pt idx="4647">
                  <c:v>69.7</c:v>
                </c:pt>
                <c:pt idx="4648">
                  <c:v>69.7</c:v>
                </c:pt>
                <c:pt idx="4649">
                  <c:v>69.7</c:v>
                </c:pt>
                <c:pt idx="4650">
                  <c:v>69.8</c:v>
                </c:pt>
                <c:pt idx="4651">
                  <c:v>69.8</c:v>
                </c:pt>
                <c:pt idx="4652">
                  <c:v>69.7</c:v>
                </c:pt>
                <c:pt idx="4653">
                  <c:v>69.7</c:v>
                </c:pt>
                <c:pt idx="4654">
                  <c:v>69.7</c:v>
                </c:pt>
                <c:pt idx="4655">
                  <c:v>69.8</c:v>
                </c:pt>
                <c:pt idx="4656">
                  <c:v>69.599999999999994</c:v>
                </c:pt>
                <c:pt idx="4657">
                  <c:v>69.7</c:v>
                </c:pt>
                <c:pt idx="4658">
                  <c:v>69.7</c:v>
                </c:pt>
                <c:pt idx="4659">
                  <c:v>69.7</c:v>
                </c:pt>
                <c:pt idx="4660">
                  <c:v>69.7</c:v>
                </c:pt>
                <c:pt idx="4661">
                  <c:v>69.7</c:v>
                </c:pt>
                <c:pt idx="4662">
                  <c:v>69.8</c:v>
                </c:pt>
                <c:pt idx="4663">
                  <c:v>69.8</c:v>
                </c:pt>
                <c:pt idx="4664">
                  <c:v>69.8</c:v>
                </c:pt>
                <c:pt idx="4665">
                  <c:v>69.7</c:v>
                </c:pt>
                <c:pt idx="4666">
                  <c:v>69.8</c:v>
                </c:pt>
                <c:pt idx="4667">
                  <c:v>69.599999999999994</c:v>
                </c:pt>
                <c:pt idx="4668">
                  <c:v>69.7</c:v>
                </c:pt>
                <c:pt idx="4669">
                  <c:v>69.8</c:v>
                </c:pt>
                <c:pt idx="4670">
                  <c:v>69.7</c:v>
                </c:pt>
                <c:pt idx="4671">
                  <c:v>69.8</c:v>
                </c:pt>
                <c:pt idx="4672">
                  <c:v>69.8</c:v>
                </c:pt>
                <c:pt idx="4673">
                  <c:v>69.8</c:v>
                </c:pt>
                <c:pt idx="4674">
                  <c:v>69.7</c:v>
                </c:pt>
                <c:pt idx="4675">
                  <c:v>69.7</c:v>
                </c:pt>
                <c:pt idx="4676">
                  <c:v>69.7</c:v>
                </c:pt>
                <c:pt idx="4677">
                  <c:v>69.8</c:v>
                </c:pt>
                <c:pt idx="4678">
                  <c:v>69.8</c:v>
                </c:pt>
                <c:pt idx="4679">
                  <c:v>69.8</c:v>
                </c:pt>
                <c:pt idx="4680">
                  <c:v>69.7</c:v>
                </c:pt>
                <c:pt idx="4681">
                  <c:v>69.8</c:v>
                </c:pt>
                <c:pt idx="4682">
                  <c:v>69.8</c:v>
                </c:pt>
                <c:pt idx="4683">
                  <c:v>69.8</c:v>
                </c:pt>
                <c:pt idx="4684">
                  <c:v>69.8</c:v>
                </c:pt>
                <c:pt idx="4685">
                  <c:v>69.8</c:v>
                </c:pt>
                <c:pt idx="4686">
                  <c:v>69.8</c:v>
                </c:pt>
                <c:pt idx="4687">
                  <c:v>69.8</c:v>
                </c:pt>
                <c:pt idx="4688">
                  <c:v>69.8</c:v>
                </c:pt>
                <c:pt idx="4689">
                  <c:v>69.8</c:v>
                </c:pt>
                <c:pt idx="4690">
                  <c:v>69.7</c:v>
                </c:pt>
                <c:pt idx="4691">
                  <c:v>69.7</c:v>
                </c:pt>
                <c:pt idx="4692">
                  <c:v>69.7</c:v>
                </c:pt>
                <c:pt idx="4693">
                  <c:v>69.7</c:v>
                </c:pt>
                <c:pt idx="4694">
                  <c:v>69.8</c:v>
                </c:pt>
                <c:pt idx="4695">
                  <c:v>69.8</c:v>
                </c:pt>
                <c:pt idx="4696">
                  <c:v>69.8</c:v>
                </c:pt>
                <c:pt idx="4697">
                  <c:v>69.7</c:v>
                </c:pt>
                <c:pt idx="4698">
                  <c:v>69.7</c:v>
                </c:pt>
                <c:pt idx="4699">
                  <c:v>69.8</c:v>
                </c:pt>
                <c:pt idx="4700">
                  <c:v>69.8</c:v>
                </c:pt>
                <c:pt idx="4701">
                  <c:v>69.8</c:v>
                </c:pt>
                <c:pt idx="4702">
                  <c:v>69.8</c:v>
                </c:pt>
                <c:pt idx="4703">
                  <c:v>69.8</c:v>
                </c:pt>
                <c:pt idx="4704">
                  <c:v>69.8</c:v>
                </c:pt>
                <c:pt idx="4705">
                  <c:v>69.8</c:v>
                </c:pt>
                <c:pt idx="4706">
                  <c:v>69.8</c:v>
                </c:pt>
                <c:pt idx="4707">
                  <c:v>69.8</c:v>
                </c:pt>
                <c:pt idx="4708">
                  <c:v>69.8</c:v>
                </c:pt>
                <c:pt idx="4709">
                  <c:v>69.8</c:v>
                </c:pt>
                <c:pt idx="4710">
                  <c:v>69.8</c:v>
                </c:pt>
                <c:pt idx="4711">
                  <c:v>69.8</c:v>
                </c:pt>
                <c:pt idx="4712">
                  <c:v>69.8</c:v>
                </c:pt>
                <c:pt idx="4713">
                  <c:v>69.8</c:v>
                </c:pt>
                <c:pt idx="4714">
                  <c:v>69.900000000000006</c:v>
                </c:pt>
                <c:pt idx="4715">
                  <c:v>69.8</c:v>
                </c:pt>
                <c:pt idx="4716">
                  <c:v>69.900000000000006</c:v>
                </c:pt>
                <c:pt idx="4717">
                  <c:v>69.8</c:v>
                </c:pt>
                <c:pt idx="4718">
                  <c:v>69.900000000000006</c:v>
                </c:pt>
                <c:pt idx="4719">
                  <c:v>69.900000000000006</c:v>
                </c:pt>
                <c:pt idx="4720">
                  <c:v>69.8</c:v>
                </c:pt>
                <c:pt idx="4721">
                  <c:v>69.8</c:v>
                </c:pt>
                <c:pt idx="4722">
                  <c:v>69.900000000000006</c:v>
                </c:pt>
                <c:pt idx="4723">
                  <c:v>69.8</c:v>
                </c:pt>
                <c:pt idx="4724">
                  <c:v>69.900000000000006</c:v>
                </c:pt>
                <c:pt idx="4725">
                  <c:v>69.900000000000006</c:v>
                </c:pt>
                <c:pt idx="4726">
                  <c:v>69.900000000000006</c:v>
                </c:pt>
                <c:pt idx="4727">
                  <c:v>69.900000000000006</c:v>
                </c:pt>
                <c:pt idx="4728">
                  <c:v>69.900000000000006</c:v>
                </c:pt>
                <c:pt idx="4729">
                  <c:v>69.900000000000006</c:v>
                </c:pt>
                <c:pt idx="4730">
                  <c:v>69.900000000000006</c:v>
                </c:pt>
                <c:pt idx="4731">
                  <c:v>69.8</c:v>
                </c:pt>
                <c:pt idx="4732">
                  <c:v>69.900000000000006</c:v>
                </c:pt>
                <c:pt idx="4733">
                  <c:v>69.8</c:v>
                </c:pt>
                <c:pt idx="4734">
                  <c:v>69.8</c:v>
                </c:pt>
                <c:pt idx="4735">
                  <c:v>69.900000000000006</c:v>
                </c:pt>
                <c:pt idx="4736">
                  <c:v>69.8</c:v>
                </c:pt>
                <c:pt idx="4737">
                  <c:v>69.8</c:v>
                </c:pt>
                <c:pt idx="4738">
                  <c:v>69.8</c:v>
                </c:pt>
                <c:pt idx="4739">
                  <c:v>69.8</c:v>
                </c:pt>
                <c:pt idx="4740">
                  <c:v>69.8</c:v>
                </c:pt>
                <c:pt idx="4741">
                  <c:v>69.8</c:v>
                </c:pt>
                <c:pt idx="4742">
                  <c:v>69.8</c:v>
                </c:pt>
                <c:pt idx="4743">
                  <c:v>69.8</c:v>
                </c:pt>
                <c:pt idx="4744">
                  <c:v>69.8</c:v>
                </c:pt>
                <c:pt idx="4745">
                  <c:v>69.900000000000006</c:v>
                </c:pt>
                <c:pt idx="4746">
                  <c:v>69.900000000000006</c:v>
                </c:pt>
                <c:pt idx="4747">
                  <c:v>69.900000000000006</c:v>
                </c:pt>
                <c:pt idx="4748">
                  <c:v>69.900000000000006</c:v>
                </c:pt>
                <c:pt idx="4749">
                  <c:v>69.900000000000006</c:v>
                </c:pt>
                <c:pt idx="4750">
                  <c:v>69.8</c:v>
                </c:pt>
                <c:pt idx="4751">
                  <c:v>69.900000000000006</c:v>
                </c:pt>
                <c:pt idx="4752">
                  <c:v>69.8</c:v>
                </c:pt>
                <c:pt idx="4753">
                  <c:v>69.8</c:v>
                </c:pt>
                <c:pt idx="4754">
                  <c:v>69.8</c:v>
                </c:pt>
                <c:pt idx="4755">
                  <c:v>69.8</c:v>
                </c:pt>
                <c:pt idx="4756">
                  <c:v>69.900000000000006</c:v>
                </c:pt>
                <c:pt idx="4757">
                  <c:v>69.8</c:v>
                </c:pt>
                <c:pt idx="4758">
                  <c:v>69.900000000000006</c:v>
                </c:pt>
                <c:pt idx="4759">
                  <c:v>69.900000000000006</c:v>
                </c:pt>
                <c:pt idx="4760">
                  <c:v>69.8</c:v>
                </c:pt>
                <c:pt idx="4761">
                  <c:v>69.8</c:v>
                </c:pt>
                <c:pt idx="4762">
                  <c:v>69.8</c:v>
                </c:pt>
                <c:pt idx="4763">
                  <c:v>69.900000000000006</c:v>
                </c:pt>
                <c:pt idx="4764">
                  <c:v>69.900000000000006</c:v>
                </c:pt>
                <c:pt idx="4765">
                  <c:v>69.900000000000006</c:v>
                </c:pt>
                <c:pt idx="4766">
                  <c:v>69.900000000000006</c:v>
                </c:pt>
                <c:pt idx="4767">
                  <c:v>69.900000000000006</c:v>
                </c:pt>
                <c:pt idx="4768">
                  <c:v>69.900000000000006</c:v>
                </c:pt>
                <c:pt idx="4769">
                  <c:v>69.900000000000006</c:v>
                </c:pt>
                <c:pt idx="4770">
                  <c:v>69.900000000000006</c:v>
                </c:pt>
                <c:pt idx="4771">
                  <c:v>69.900000000000006</c:v>
                </c:pt>
                <c:pt idx="4772">
                  <c:v>69.900000000000006</c:v>
                </c:pt>
                <c:pt idx="4773">
                  <c:v>69.900000000000006</c:v>
                </c:pt>
                <c:pt idx="4774">
                  <c:v>69.900000000000006</c:v>
                </c:pt>
                <c:pt idx="4775">
                  <c:v>69.900000000000006</c:v>
                </c:pt>
                <c:pt idx="4776">
                  <c:v>69.900000000000006</c:v>
                </c:pt>
                <c:pt idx="4777">
                  <c:v>69.900000000000006</c:v>
                </c:pt>
                <c:pt idx="4778">
                  <c:v>69.900000000000006</c:v>
                </c:pt>
                <c:pt idx="4779">
                  <c:v>69.900000000000006</c:v>
                </c:pt>
                <c:pt idx="4780">
                  <c:v>69.900000000000006</c:v>
                </c:pt>
                <c:pt idx="4781">
                  <c:v>69.900000000000006</c:v>
                </c:pt>
                <c:pt idx="4782">
                  <c:v>69.900000000000006</c:v>
                </c:pt>
                <c:pt idx="4783">
                  <c:v>69.8</c:v>
                </c:pt>
                <c:pt idx="4784">
                  <c:v>69.900000000000006</c:v>
                </c:pt>
                <c:pt idx="4785">
                  <c:v>69.900000000000006</c:v>
                </c:pt>
                <c:pt idx="4786">
                  <c:v>69.900000000000006</c:v>
                </c:pt>
                <c:pt idx="4787">
                  <c:v>69.900000000000006</c:v>
                </c:pt>
                <c:pt idx="4788">
                  <c:v>69.900000000000006</c:v>
                </c:pt>
                <c:pt idx="4789">
                  <c:v>69.900000000000006</c:v>
                </c:pt>
                <c:pt idx="4790">
                  <c:v>69.900000000000006</c:v>
                </c:pt>
                <c:pt idx="4791">
                  <c:v>69.900000000000006</c:v>
                </c:pt>
                <c:pt idx="4792">
                  <c:v>69.900000000000006</c:v>
                </c:pt>
                <c:pt idx="4793">
                  <c:v>69.900000000000006</c:v>
                </c:pt>
                <c:pt idx="4794">
                  <c:v>69.900000000000006</c:v>
                </c:pt>
                <c:pt idx="4795">
                  <c:v>69.900000000000006</c:v>
                </c:pt>
                <c:pt idx="4796">
                  <c:v>69.900000000000006</c:v>
                </c:pt>
                <c:pt idx="4797">
                  <c:v>69.900000000000006</c:v>
                </c:pt>
                <c:pt idx="4798">
                  <c:v>69.900000000000006</c:v>
                </c:pt>
                <c:pt idx="4799">
                  <c:v>69.900000000000006</c:v>
                </c:pt>
                <c:pt idx="4800">
                  <c:v>69.900000000000006</c:v>
                </c:pt>
                <c:pt idx="4801">
                  <c:v>69.900000000000006</c:v>
                </c:pt>
                <c:pt idx="4802">
                  <c:v>69.900000000000006</c:v>
                </c:pt>
                <c:pt idx="4803">
                  <c:v>69.900000000000006</c:v>
                </c:pt>
                <c:pt idx="4804">
                  <c:v>69.900000000000006</c:v>
                </c:pt>
                <c:pt idx="4805">
                  <c:v>69.900000000000006</c:v>
                </c:pt>
                <c:pt idx="4806">
                  <c:v>69.900000000000006</c:v>
                </c:pt>
                <c:pt idx="4807">
                  <c:v>69.900000000000006</c:v>
                </c:pt>
                <c:pt idx="4808">
                  <c:v>69.900000000000006</c:v>
                </c:pt>
                <c:pt idx="4809">
                  <c:v>69.900000000000006</c:v>
                </c:pt>
                <c:pt idx="4810">
                  <c:v>69.900000000000006</c:v>
                </c:pt>
                <c:pt idx="4811">
                  <c:v>69.900000000000006</c:v>
                </c:pt>
                <c:pt idx="4812">
                  <c:v>69.900000000000006</c:v>
                </c:pt>
                <c:pt idx="4813">
                  <c:v>69.900000000000006</c:v>
                </c:pt>
                <c:pt idx="4814">
                  <c:v>69.900000000000006</c:v>
                </c:pt>
                <c:pt idx="4815">
                  <c:v>69.900000000000006</c:v>
                </c:pt>
                <c:pt idx="4816">
                  <c:v>69.900000000000006</c:v>
                </c:pt>
                <c:pt idx="4817">
                  <c:v>69.900000000000006</c:v>
                </c:pt>
                <c:pt idx="4818">
                  <c:v>69.900000000000006</c:v>
                </c:pt>
                <c:pt idx="4819">
                  <c:v>69.900000000000006</c:v>
                </c:pt>
                <c:pt idx="4820">
                  <c:v>69.900000000000006</c:v>
                </c:pt>
                <c:pt idx="4821">
                  <c:v>69.900000000000006</c:v>
                </c:pt>
                <c:pt idx="4822">
                  <c:v>69.900000000000006</c:v>
                </c:pt>
                <c:pt idx="4823">
                  <c:v>70</c:v>
                </c:pt>
                <c:pt idx="4824">
                  <c:v>69.900000000000006</c:v>
                </c:pt>
                <c:pt idx="4825">
                  <c:v>69.900000000000006</c:v>
                </c:pt>
                <c:pt idx="4826">
                  <c:v>70</c:v>
                </c:pt>
                <c:pt idx="4827">
                  <c:v>69.900000000000006</c:v>
                </c:pt>
                <c:pt idx="4828">
                  <c:v>69.900000000000006</c:v>
                </c:pt>
                <c:pt idx="4829">
                  <c:v>69.900000000000006</c:v>
                </c:pt>
                <c:pt idx="4830">
                  <c:v>69.900000000000006</c:v>
                </c:pt>
                <c:pt idx="4831">
                  <c:v>69.900000000000006</c:v>
                </c:pt>
                <c:pt idx="4832">
                  <c:v>69.900000000000006</c:v>
                </c:pt>
                <c:pt idx="4833">
                  <c:v>69.900000000000006</c:v>
                </c:pt>
                <c:pt idx="4834">
                  <c:v>69.900000000000006</c:v>
                </c:pt>
                <c:pt idx="4835">
                  <c:v>69.900000000000006</c:v>
                </c:pt>
                <c:pt idx="4836">
                  <c:v>69.900000000000006</c:v>
                </c:pt>
                <c:pt idx="4837">
                  <c:v>70</c:v>
                </c:pt>
                <c:pt idx="4838">
                  <c:v>69.900000000000006</c:v>
                </c:pt>
                <c:pt idx="4839">
                  <c:v>69.900000000000006</c:v>
                </c:pt>
                <c:pt idx="4840">
                  <c:v>69.900000000000006</c:v>
                </c:pt>
                <c:pt idx="4841">
                  <c:v>69.900000000000006</c:v>
                </c:pt>
                <c:pt idx="4842">
                  <c:v>70</c:v>
                </c:pt>
                <c:pt idx="4843">
                  <c:v>69.900000000000006</c:v>
                </c:pt>
                <c:pt idx="4844">
                  <c:v>69.900000000000006</c:v>
                </c:pt>
                <c:pt idx="4845">
                  <c:v>69.900000000000006</c:v>
                </c:pt>
                <c:pt idx="4846">
                  <c:v>70.099999999999994</c:v>
                </c:pt>
                <c:pt idx="4847">
                  <c:v>70</c:v>
                </c:pt>
                <c:pt idx="4848">
                  <c:v>70</c:v>
                </c:pt>
                <c:pt idx="4849">
                  <c:v>70</c:v>
                </c:pt>
                <c:pt idx="4850">
                  <c:v>69.900000000000006</c:v>
                </c:pt>
                <c:pt idx="4851">
                  <c:v>69.900000000000006</c:v>
                </c:pt>
                <c:pt idx="4852">
                  <c:v>69.900000000000006</c:v>
                </c:pt>
                <c:pt idx="4853">
                  <c:v>70</c:v>
                </c:pt>
                <c:pt idx="4854">
                  <c:v>69.900000000000006</c:v>
                </c:pt>
                <c:pt idx="4855">
                  <c:v>69.900000000000006</c:v>
                </c:pt>
                <c:pt idx="4856">
                  <c:v>69.900000000000006</c:v>
                </c:pt>
                <c:pt idx="4857">
                  <c:v>69.900000000000006</c:v>
                </c:pt>
                <c:pt idx="4858">
                  <c:v>69.900000000000006</c:v>
                </c:pt>
                <c:pt idx="4859">
                  <c:v>70</c:v>
                </c:pt>
                <c:pt idx="4860">
                  <c:v>70</c:v>
                </c:pt>
                <c:pt idx="4861">
                  <c:v>70</c:v>
                </c:pt>
                <c:pt idx="4862">
                  <c:v>70.099999999999994</c:v>
                </c:pt>
                <c:pt idx="4863">
                  <c:v>70</c:v>
                </c:pt>
                <c:pt idx="4864">
                  <c:v>70.099999999999994</c:v>
                </c:pt>
                <c:pt idx="4865">
                  <c:v>70</c:v>
                </c:pt>
                <c:pt idx="4866">
                  <c:v>70</c:v>
                </c:pt>
                <c:pt idx="4867">
                  <c:v>69.900000000000006</c:v>
                </c:pt>
                <c:pt idx="4868">
                  <c:v>70</c:v>
                </c:pt>
                <c:pt idx="4869">
                  <c:v>69.900000000000006</c:v>
                </c:pt>
                <c:pt idx="4870">
                  <c:v>69.900000000000006</c:v>
                </c:pt>
                <c:pt idx="4871">
                  <c:v>70</c:v>
                </c:pt>
                <c:pt idx="4872">
                  <c:v>70</c:v>
                </c:pt>
                <c:pt idx="4873">
                  <c:v>70</c:v>
                </c:pt>
                <c:pt idx="4874">
                  <c:v>70.099999999999994</c:v>
                </c:pt>
                <c:pt idx="4875">
                  <c:v>70.099999999999994</c:v>
                </c:pt>
                <c:pt idx="4876">
                  <c:v>70</c:v>
                </c:pt>
                <c:pt idx="4877">
                  <c:v>70</c:v>
                </c:pt>
                <c:pt idx="4878">
                  <c:v>70</c:v>
                </c:pt>
                <c:pt idx="4879">
                  <c:v>70</c:v>
                </c:pt>
                <c:pt idx="4880">
                  <c:v>69.900000000000006</c:v>
                </c:pt>
                <c:pt idx="4881">
                  <c:v>70</c:v>
                </c:pt>
                <c:pt idx="4882">
                  <c:v>70</c:v>
                </c:pt>
                <c:pt idx="4883">
                  <c:v>69.900000000000006</c:v>
                </c:pt>
                <c:pt idx="4884">
                  <c:v>70</c:v>
                </c:pt>
                <c:pt idx="4885">
                  <c:v>70</c:v>
                </c:pt>
                <c:pt idx="4886">
                  <c:v>69.900000000000006</c:v>
                </c:pt>
                <c:pt idx="4887">
                  <c:v>70</c:v>
                </c:pt>
                <c:pt idx="4888">
                  <c:v>69.900000000000006</c:v>
                </c:pt>
                <c:pt idx="4889">
                  <c:v>70</c:v>
                </c:pt>
                <c:pt idx="4890">
                  <c:v>70</c:v>
                </c:pt>
                <c:pt idx="4891">
                  <c:v>69.900000000000006</c:v>
                </c:pt>
                <c:pt idx="4892">
                  <c:v>70</c:v>
                </c:pt>
                <c:pt idx="4893">
                  <c:v>70</c:v>
                </c:pt>
                <c:pt idx="4894">
                  <c:v>70</c:v>
                </c:pt>
                <c:pt idx="4895">
                  <c:v>70</c:v>
                </c:pt>
                <c:pt idx="4896">
                  <c:v>70</c:v>
                </c:pt>
                <c:pt idx="4897">
                  <c:v>70</c:v>
                </c:pt>
                <c:pt idx="4898">
                  <c:v>70</c:v>
                </c:pt>
                <c:pt idx="4899">
                  <c:v>70</c:v>
                </c:pt>
                <c:pt idx="4900">
                  <c:v>69.900000000000006</c:v>
                </c:pt>
                <c:pt idx="4901">
                  <c:v>70.099999999999994</c:v>
                </c:pt>
                <c:pt idx="4902">
                  <c:v>70.099999999999994</c:v>
                </c:pt>
                <c:pt idx="4903">
                  <c:v>70.099999999999994</c:v>
                </c:pt>
                <c:pt idx="4904">
                  <c:v>70.099999999999994</c:v>
                </c:pt>
                <c:pt idx="4905">
                  <c:v>70.099999999999994</c:v>
                </c:pt>
                <c:pt idx="4906">
                  <c:v>70.099999999999994</c:v>
                </c:pt>
                <c:pt idx="4907">
                  <c:v>70</c:v>
                </c:pt>
                <c:pt idx="4908">
                  <c:v>70</c:v>
                </c:pt>
                <c:pt idx="4909">
                  <c:v>70.099999999999994</c:v>
                </c:pt>
                <c:pt idx="4910">
                  <c:v>70.099999999999994</c:v>
                </c:pt>
                <c:pt idx="4911">
                  <c:v>70</c:v>
                </c:pt>
                <c:pt idx="4912">
                  <c:v>70.099999999999994</c:v>
                </c:pt>
                <c:pt idx="4913">
                  <c:v>70</c:v>
                </c:pt>
                <c:pt idx="4914">
                  <c:v>70</c:v>
                </c:pt>
                <c:pt idx="4915">
                  <c:v>70.099999999999994</c:v>
                </c:pt>
                <c:pt idx="4916">
                  <c:v>70</c:v>
                </c:pt>
                <c:pt idx="4917">
                  <c:v>70</c:v>
                </c:pt>
                <c:pt idx="4918">
                  <c:v>70</c:v>
                </c:pt>
                <c:pt idx="4919">
                  <c:v>70</c:v>
                </c:pt>
                <c:pt idx="4920">
                  <c:v>70.099999999999994</c:v>
                </c:pt>
                <c:pt idx="4921">
                  <c:v>70.099999999999994</c:v>
                </c:pt>
                <c:pt idx="4922">
                  <c:v>70.099999999999994</c:v>
                </c:pt>
                <c:pt idx="4923">
                  <c:v>70</c:v>
                </c:pt>
                <c:pt idx="4924">
                  <c:v>70.099999999999994</c:v>
                </c:pt>
                <c:pt idx="4925">
                  <c:v>70.099999999999994</c:v>
                </c:pt>
                <c:pt idx="4926">
                  <c:v>70.099999999999994</c:v>
                </c:pt>
                <c:pt idx="4927">
                  <c:v>70.099999999999994</c:v>
                </c:pt>
                <c:pt idx="4928">
                  <c:v>70.099999999999994</c:v>
                </c:pt>
                <c:pt idx="4929">
                  <c:v>70.099999999999994</c:v>
                </c:pt>
                <c:pt idx="4930">
                  <c:v>70.099999999999994</c:v>
                </c:pt>
                <c:pt idx="4931">
                  <c:v>70.099999999999994</c:v>
                </c:pt>
                <c:pt idx="4932">
                  <c:v>70.099999999999994</c:v>
                </c:pt>
                <c:pt idx="4933">
                  <c:v>70</c:v>
                </c:pt>
                <c:pt idx="4934">
                  <c:v>70.099999999999994</c:v>
                </c:pt>
                <c:pt idx="4935">
                  <c:v>70.099999999999994</c:v>
                </c:pt>
                <c:pt idx="4936">
                  <c:v>70.099999999999994</c:v>
                </c:pt>
                <c:pt idx="4937">
                  <c:v>70.099999999999994</c:v>
                </c:pt>
                <c:pt idx="4938">
                  <c:v>70.099999999999994</c:v>
                </c:pt>
                <c:pt idx="4939">
                  <c:v>70.099999999999994</c:v>
                </c:pt>
                <c:pt idx="4940">
                  <c:v>70.099999999999994</c:v>
                </c:pt>
                <c:pt idx="4941">
                  <c:v>70.099999999999994</c:v>
                </c:pt>
                <c:pt idx="4942">
                  <c:v>70.099999999999994</c:v>
                </c:pt>
                <c:pt idx="4943">
                  <c:v>70.099999999999994</c:v>
                </c:pt>
                <c:pt idx="4944">
                  <c:v>70.099999999999994</c:v>
                </c:pt>
                <c:pt idx="4945">
                  <c:v>70.099999999999994</c:v>
                </c:pt>
                <c:pt idx="4946">
                  <c:v>70.099999999999994</c:v>
                </c:pt>
                <c:pt idx="4947">
                  <c:v>70.099999999999994</c:v>
                </c:pt>
                <c:pt idx="4948">
                  <c:v>70</c:v>
                </c:pt>
                <c:pt idx="4949">
                  <c:v>70</c:v>
                </c:pt>
                <c:pt idx="4950">
                  <c:v>70.099999999999994</c:v>
                </c:pt>
                <c:pt idx="4951">
                  <c:v>70.099999999999994</c:v>
                </c:pt>
                <c:pt idx="4952">
                  <c:v>70.099999999999994</c:v>
                </c:pt>
                <c:pt idx="4953">
                  <c:v>70.099999999999994</c:v>
                </c:pt>
                <c:pt idx="4954">
                  <c:v>70.099999999999994</c:v>
                </c:pt>
                <c:pt idx="4955">
                  <c:v>70.099999999999994</c:v>
                </c:pt>
                <c:pt idx="4956">
                  <c:v>70.099999999999994</c:v>
                </c:pt>
                <c:pt idx="4957">
                  <c:v>70.099999999999994</c:v>
                </c:pt>
                <c:pt idx="4958">
                  <c:v>70.099999999999994</c:v>
                </c:pt>
                <c:pt idx="4959">
                  <c:v>70.099999999999994</c:v>
                </c:pt>
                <c:pt idx="4960">
                  <c:v>70.2</c:v>
                </c:pt>
                <c:pt idx="4961">
                  <c:v>70.099999999999994</c:v>
                </c:pt>
                <c:pt idx="4962">
                  <c:v>70.099999999999994</c:v>
                </c:pt>
                <c:pt idx="4963">
                  <c:v>70.099999999999994</c:v>
                </c:pt>
                <c:pt idx="4964">
                  <c:v>70.099999999999994</c:v>
                </c:pt>
                <c:pt idx="4965">
                  <c:v>70.099999999999994</c:v>
                </c:pt>
                <c:pt idx="4966">
                  <c:v>70.2</c:v>
                </c:pt>
                <c:pt idx="4967">
                  <c:v>70.099999999999994</c:v>
                </c:pt>
                <c:pt idx="4968">
                  <c:v>70.099999999999994</c:v>
                </c:pt>
                <c:pt idx="4969">
                  <c:v>70.099999999999994</c:v>
                </c:pt>
                <c:pt idx="4970">
                  <c:v>70.099999999999994</c:v>
                </c:pt>
                <c:pt idx="4971">
                  <c:v>70.099999999999994</c:v>
                </c:pt>
                <c:pt idx="4972">
                  <c:v>70.099999999999994</c:v>
                </c:pt>
                <c:pt idx="4973">
                  <c:v>70.099999999999994</c:v>
                </c:pt>
                <c:pt idx="4974">
                  <c:v>70.099999999999994</c:v>
                </c:pt>
                <c:pt idx="4975">
                  <c:v>70.099999999999994</c:v>
                </c:pt>
                <c:pt idx="4976">
                  <c:v>70.099999999999994</c:v>
                </c:pt>
                <c:pt idx="4977">
                  <c:v>70.099999999999994</c:v>
                </c:pt>
                <c:pt idx="4978">
                  <c:v>70.099999999999994</c:v>
                </c:pt>
                <c:pt idx="4979">
                  <c:v>70.2</c:v>
                </c:pt>
                <c:pt idx="4980">
                  <c:v>70.099999999999994</c:v>
                </c:pt>
                <c:pt idx="4981">
                  <c:v>70.099999999999994</c:v>
                </c:pt>
                <c:pt idx="4982">
                  <c:v>70.099999999999994</c:v>
                </c:pt>
                <c:pt idx="4983">
                  <c:v>70.099999999999994</c:v>
                </c:pt>
                <c:pt idx="4984">
                  <c:v>70.099999999999994</c:v>
                </c:pt>
                <c:pt idx="4985">
                  <c:v>70.099999999999994</c:v>
                </c:pt>
                <c:pt idx="4986">
                  <c:v>70.099999999999994</c:v>
                </c:pt>
                <c:pt idx="4987">
                  <c:v>70.099999999999994</c:v>
                </c:pt>
                <c:pt idx="4988">
                  <c:v>70.099999999999994</c:v>
                </c:pt>
                <c:pt idx="4989">
                  <c:v>70.099999999999994</c:v>
                </c:pt>
                <c:pt idx="4990">
                  <c:v>70.099999999999994</c:v>
                </c:pt>
                <c:pt idx="4991">
                  <c:v>70.099999999999994</c:v>
                </c:pt>
                <c:pt idx="4992">
                  <c:v>70.099999999999994</c:v>
                </c:pt>
                <c:pt idx="4993">
                  <c:v>70.099999999999994</c:v>
                </c:pt>
                <c:pt idx="4994">
                  <c:v>70.099999999999994</c:v>
                </c:pt>
                <c:pt idx="4995">
                  <c:v>70.099999999999994</c:v>
                </c:pt>
                <c:pt idx="4996">
                  <c:v>70.099999999999994</c:v>
                </c:pt>
                <c:pt idx="4997">
                  <c:v>70.099999999999994</c:v>
                </c:pt>
                <c:pt idx="4998">
                  <c:v>70.099999999999994</c:v>
                </c:pt>
                <c:pt idx="4999">
                  <c:v>70.099999999999994</c:v>
                </c:pt>
                <c:pt idx="5000">
                  <c:v>70.2</c:v>
                </c:pt>
                <c:pt idx="5001">
                  <c:v>70.099999999999994</c:v>
                </c:pt>
                <c:pt idx="5002">
                  <c:v>70.099999999999994</c:v>
                </c:pt>
                <c:pt idx="5003">
                  <c:v>70.099999999999994</c:v>
                </c:pt>
                <c:pt idx="5004">
                  <c:v>70.099999999999994</c:v>
                </c:pt>
                <c:pt idx="5005">
                  <c:v>70.099999999999994</c:v>
                </c:pt>
                <c:pt idx="5006">
                  <c:v>70.099999999999994</c:v>
                </c:pt>
                <c:pt idx="5007">
                  <c:v>70.099999999999994</c:v>
                </c:pt>
                <c:pt idx="5008">
                  <c:v>70.099999999999994</c:v>
                </c:pt>
                <c:pt idx="5009">
                  <c:v>70.099999999999994</c:v>
                </c:pt>
                <c:pt idx="5010">
                  <c:v>70.099999999999994</c:v>
                </c:pt>
                <c:pt idx="5011">
                  <c:v>70.099999999999994</c:v>
                </c:pt>
                <c:pt idx="5012">
                  <c:v>70.099999999999994</c:v>
                </c:pt>
                <c:pt idx="5013">
                  <c:v>70.2</c:v>
                </c:pt>
                <c:pt idx="5014">
                  <c:v>70.2</c:v>
                </c:pt>
                <c:pt idx="5015">
                  <c:v>70.099999999999994</c:v>
                </c:pt>
                <c:pt idx="5016">
                  <c:v>70.099999999999994</c:v>
                </c:pt>
                <c:pt idx="5017">
                  <c:v>70.099999999999994</c:v>
                </c:pt>
                <c:pt idx="5018">
                  <c:v>70.2</c:v>
                </c:pt>
                <c:pt idx="5019">
                  <c:v>70.2</c:v>
                </c:pt>
                <c:pt idx="5020">
                  <c:v>70.2</c:v>
                </c:pt>
                <c:pt idx="5021">
                  <c:v>70.2</c:v>
                </c:pt>
                <c:pt idx="5022">
                  <c:v>70.099999999999994</c:v>
                </c:pt>
                <c:pt idx="5023">
                  <c:v>70.2</c:v>
                </c:pt>
                <c:pt idx="5024">
                  <c:v>70.099999999999994</c:v>
                </c:pt>
                <c:pt idx="5025">
                  <c:v>70.2</c:v>
                </c:pt>
                <c:pt idx="5026">
                  <c:v>70.2</c:v>
                </c:pt>
                <c:pt idx="5027">
                  <c:v>70.099999999999994</c:v>
                </c:pt>
                <c:pt idx="5028">
                  <c:v>70.2</c:v>
                </c:pt>
                <c:pt idx="5029">
                  <c:v>70.2</c:v>
                </c:pt>
                <c:pt idx="5030">
                  <c:v>70.2</c:v>
                </c:pt>
                <c:pt idx="5031">
                  <c:v>70.2</c:v>
                </c:pt>
                <c:pt idx="5032">
                  <c:v>70.099999999999994</c:v>
                </c:pt>
                <c:pt idx="5033">
                  <c:v>70.099999999999994</c:v>
                </c:pt>
                <c:pt idx="5034">
                  <c:v>70.099999999999994</c:v>
                </c:pt>
                <c:pt idx="5035">
                  <c:v>70.099999999999994</c:v>
                </c:pt>
                <c:pt idx="5036">
                  <c:v>70.099999999999994</c:v>
                </c:pt>
                <c:pt idx="5037">
                  <c:v>70.099999999999994</c:v>
                </c:pt>
                <c:pt idx="5038">
                  <c:v>70.099999999999994</c:v>
                </c:pt>
                <c:pt idx="5039">
                  <c:v>70.2</c:v>
                </c:pt>
                <c:pt idx="5040">
                  <c:v>70.2</c:v>
                </c:pt>
                <c:pt idx="5041">
                  <c:v>70.099999999999994</c:v>
                </c:pt>
                <c:pt idx="5042">
                  <c:v>70.2</c:v>
                </c:pt>
                <c:pt idx="5043">
                  <c:v>70.2</c:v>
                </c:pt>
                <c:pt idx="5044">
                  <c:v>70.099999999999994</c:v>
                </c:pt>
                <c:pt idx="5045">
                  <c:v>70.099999999999994</c:v>
                </c:pt>
                <c:pt idx="5046">
                  <c:v>70.099999999999994</c:v>
                </c:pt>
                <c:pt idx="5047">
                  <c:v>70.099999999999994</c:v>
                </c:pt>
                <c:pt idx="5048">
                  <c:v>70.099999999999994</c:v>
                </c:pt>
                <c:pt idx="5049">
                  <c:v>70.099999999999994</c:v>
                </c:pt>
                <c:pt idx="5050">
                  <c:v>70.099999999999994</c:v>
                </c:pt>
                <c:pt idx="5051">
                  <c:v>70.099999999999994</c:v>
                </c:pt>
                <c:pt idx="5052">
                  <c:v>70.099999999999994</c:v>
                </c:pt>
                <c:pt idx="5053">
                  <c:v>70.099999999999994</c:v>
                </c:pt>
                <c:pt idx="5054">
                  <c:v>70.099999999999994</c:v>
                </c:pt>
                <c:pt idx="5055">
                  <c:v>70.099999999999994</c:v>
                </c:pt>
                <c:pt idx="5056">
                  <c:v>70.099999999999994</c:v>
                </c:pt>
                <c:pt idx="5057">
                  <c:v>70.099999999999994</c:v>
                </c:pt>
                <c:pt idx="5058">
                  <c:v>70.099999999999994</c:v>
                </c:pt>
                <c:pt idx="5059">
                  <c:v>70.099999999999994</c:v>
                </c:pt>
                <c:pt idx="5060">
                  <c:v>70.099999999999994</c:v>
                </c:pt>
                <c:pt idx="5061">
                  <c:v>70.099999999999994</c:v>
                </c:pt>
                <c:pt idx="5062">
                  <c:v>70.099999999999994</c:v>
                </c:pt>
                <c:pt idx="5063">
                  <c:v>70.099999999999994</c:v>
                </c:pt>
                <c:pt idx="5064">
                  <c:v>70.099999999999994</c:v>
                </c:pt>
                <c:pt idx="5065">
                  <c:v>70.099999999999994</c:v>
                </c:pt>
                <c:pt idx="5066">
                  <c:v>70.099999999999994</c:v>
                </c:pt>
                <c:pt idx="5067">
                  <c:v>70.2</c:v>
                </c:pt>
                <c:pt idx="5068">
                  <c:v>70.099999999999994</c:v>
                </c:pt>
                <c:pt idx="5069">
                  <c:v>70.099999999999994</c:v>
                </c:pt>
                <c:pt idx="5070">
                  <c:v>70.099999999999994</c:v>
                </c:pt>
                <c:pt idx="5071">
                  <c:v>70.099999999999994</c:v>
                </c:pt>
                <c:pt idx="5072">
                  <c:v>70.099999999999994</c:v>
                </c:pt>
                <c:pt idx="5073">
                  <c:v>70.099999999999994</c:v>
                </c:pt>
                <c:pt idx="5074">
                  <c:v>70.099999999999994</c:v>
                </c:pt>
                <c:pt idx="5075">
                  <c:v>70.099999999999994</c:v>
                </c:pt>
                <c:pt idx="5076">
                  <c:v>70.099999999999994</c:v>
                </c:pt>
                <c:pt idx="5077">
                  <c:v>70.099999999999994</c:v>
                </c:pt>
                <c:pt idx="5078">
                  <c:v>70.099999999999994</c:v>
                </c:pt>
                <c:pt idx="5079">
                  <c:v>70.099999999999994</c:v>
                </c:pt>
                <c:pt idx="5080">
                  <c:v>70.099999999999994</c:v>
                </c:pt>
                <c:pt idx="5081">
                  <c:v>70.099999999999994</c:v>
                </c:pt>
                <c:pt idx="5082">
                  <c:v>70.099999999999994</c:v>
                </c:pt>
                <c:pt idx="5083">
                  <c:v>70.2</c:v>
                </c:pt>
                <c:pt idx="5084">
                  <c:v>70.2</c:v>
                </c:pt>
                <c:pt idx="5085">
                  <c:v>70.099999999999994</c:v>
                </c:pt>
                <c:pt idx="5086">
                  <c:v>70.099999999999994</c:v>
                </c:pt>
                <c:pt idx="5087">
                  <c:v>70.099999999999994</c:v>
                </c:pt>
                <c:pt idx="5088">
                  <c:v>70.099999999999994</c:v>
                </c:pt>
                <c:pt idx="5089">
                  <c:v>70.099999999999994</c:v>
                </c:pt>
                <c:pt idx="5090">
                  <c:v>70.099999999999994</c:v>
                </c:pt>
                <c:pt idx="5091">
                  <c:v>70.099999999999994</c:v>
                </c:pt>
                <c:pt idx="5092">
                  <c:v>70.099999999999994</c:v>
                </c:pt>
                <c:pt idx="5093">
                  <c:v>70.099999999999994</c:v>
                </c:pt>
                <c:pt idx="5094">
                  <c:v>70.099999999999994</c:v>
                </c:pt>
                <c:pt idx="5095">
                  <c:v>70.099999999999994</c:v>
                </c:pt>
                <c:pt idx="5096">
                  <c:v>70.099999999999994</c:v>
                </c:pt>
                <c:pt idx="5097">
                  <c:v>70.099999999999994</c:v>
                </c:pt>
                <c:pt idx="5098">
                  <c:v>70.099999999999994</c:v>
                </c:pt>
                <c:pt idx="5099">
                  <c:v>70.099999999999994</c:v>
                </c:pt>
                <c:pt idx="5100">
                  <c:v>70.099999999999994</c:v>
                </c:pt>
                <c:pt idx="5101">
                  <c:v>70.099999999999994</c:v>
                </c:pt>
                <c:pt idx="5102">
                  <c:v>70.099999999999994</c:v>
                </c:pt>
                <c:pt idx="5103">
                  <c:v>70.099999999999994</c:v>
                </c:pt>
                <c:pt idx="5104">
                  <c:v>70.099999999999994</c:v>
                </c:pt>
                <c:pt idx="5105">
                  <c:v>70.099999999999994</c:v>
                </c:pt>
                <c:pt idx="5106">
                  <c:v>70.099999999999994</c:v>
                </c:pt>
                <c:pt idx="5107">
                  <c:v>70.2</c:v>
                </c:pt>
                <c:pt idx="5108">
                  <c:v>70.099999999999994</c:v>
                </c:pt>
                <c:pt idx="5109">
                  <c:v>70.2</c:v>
                </c:pt>
                <c:pt idx="5110">
                  <c:v>70.099999999999994</c:v>
                </c:pt>
                <c:pt idx="5111">
                  <c:v>70.099999999999994</c:v>
                </c:pt>
                <c:pt idx="5112">
                  <c:v>70.099999999999994</c:v>
                </c:pt>
                <c:pt idx="5113">
                  <c:v>70.099999999999994</c:v>
                </c:pt>
                <c:pt idx="5114">
                  <c:v>70.099999999999994</c:v>
                </c:pt>
                <c:pt idx="5115">
                  <c:v>70.099999999999994</c:v>
                </c:pt>
                <c:pt idx="5116">
                  <c:v>70.099999999999994</c:v>
                </c:pt>
                <c:pt idx="5117">
                  <c:v>70.099999999999994</c:v>
                </c:pt>
                <c:pt idx="5118">
                  <c:v>70.2</c:v>
                </c:pt>
                <c:pt idx="5119">
                  <c:v>70.099999999999994</c:v>
                </c:pt>
                <c:pt idx="5120">
                  <c:v>70.2</c:v>
                </c:pt>
                <c:pt idx="5121">
                  <c:v>70.099999999999994</c:v>
                </c:pt>
                <c:pt idx="5122">
                  <c:v>70.099999999999994</c:v>
                </c:pt>
                <c:pt idx="5123">
                  <c:v>70.099999999999994</c:v>
                </c:pt>
                <c:pt idx="5124">
                  <c:v>70.099999999999994</c:v>
                </c:pt>
                <c:pt idx="5125">
                  <c:v>70.099999999999994</c:v>
                </c:pt>
                <c:pt idx="5126">
                  <c:v>70.099999999999994</c:v>
                </c:pt>
                <c:pt idx="5127">
                  <c:v>70.099999999999994</c:v>
                </c:pt>
                <c:pt idx="5128">
                  <c:v>70.099999999999994</c:v>
                </c:pt>
                <c:pt idx="5129">
                  <c:v>70.2</c:v>
                </c:pt>
                <c:pt idx="5130">
                  <c:v>70.099999999999994</c:v>
                </c:pt>
                <c:pt idx="5131">
                  <c:v>70.2</c:v>
                </c:pt>
                <c:pt idx="5132">
                  <c:v>70.2</c:v>
                </c:pt>
                <c:pt idx="5133">
                  <c:v>70.099999999999994</c:v>
                </c:pt>
                <c:pt idx="5134">
                  <c:v>70.099999999999994</c:v>
                </c:pt>
                <c:pt idx="5135">
                  <c:v>70.099999999999994</c:v>
                </c:pt>
                <c:pt idx="5136">
                  <c:v>70.099999999999994</c:v>
                </c:pt>
                <c:pt idx="5137">
                  <c:v>70.2</c:v>
                </c:pt>
                <c:pt idx="5138">
                  <c:v>70.099999999999994</c:v>
                </c:pt>
                <c:pt idx="5139">
                  <c:v>70.2</c:v>
                </c:pt>
                <c:pt idx="5140">
                  <c:v>70.099999999999994</c:v>
                </c:pt>
                <c:pt idx="5141">
                  <c:v>70.099999999999994</c:v>
                </c:pt>
                <c:pt idx="5142">
                  <c:v>70.099999999999994</c:v>
                </c:pt>
                <c:pt idx="5143">
                  <c:v>70.099999999999994</c:v>
                </c:pt>
                <c:pt idx="5144">
                  <c:v>70.099999999999994</c:v>
                </c:pt>
                <c:pt idx="5145">
                  <c:v>70.099999999999994</c:v>
                </c:pt>
                <c:pt idx="5146">
                  <c:v>70.099999999999994</c:v>
                </c:pt>
                <c:pt idx="5147">
                  <c:v>70.099999999999994</c:v>
                </c:pt>
                <c:pt idx="5148">
                  <c:v>70.099999999999994</c:v>
                </c:pt>
                <c:pt idx="5149">
                  <c:v>70.099999999999994</c:v>
                </c:pt>
                <c:pt idx="5150">
                  <c:v>70.099999999999994</c:v>
                </c:pt>
                <c:pt idx="5151">
                  <c:v>70.099999999999994</c:v>
                </c:pt>
                <c:pt idx="5152">
                  <c:v>70.099999999999994</c:v>
                </c:pt>
                <c:pt idx="5153">
                  <c:v>70.2</c:v>
                </c:pt>
                <c:pt idx="5154">
                  <c:v>70.2</c:v>
                </c:pt>
                <c:pt idx="5155">
                  <c:v>70.099999999999994</c:v>
                </c:pt>
                <c:pt idx="5156">
                  <c:v>70.099999999999994</c:v>
                </c:pt>
                <c:pt idx="5157">
                  <c:v>70.099999999999994</c:v>
                </c:pt>
                <c:pt idx="5158">
                  <c:v>70.2</c:v>
                </c:pt>
                <c:pt idx="5159">
                  <c:v>70.099999999999994</c:v>
                </c:pt>
                <c:pt idx="5160">
                  <c:v>70.099999999999994</c:v>
                </c:pt>
                <c:pt idx="5161">
                  <c:v>70.099999999999994</c:v>
                </c:pt>
                <c:pt idx="5162">
                  <c:v>70.099999999999994</c:v>
                </c:pt>
                <c:pt idx="5163">
                  <c:v>70.099999999999994</c:v>
                </c:pt>
                <c:pt idx="5164">
                  <c:v>70.099999999999994</c:v>
                </c:pt>
                <c:pt idx="5165">
                  <c:v>70.099999999999994</c:v>
                </c:pt>
                <c:pt idx="5166">
                  <c:v>70.099999999999994</c:v>
                </c:pt>
                <c:pt idx="5167">
                  <c:v>70.099999999999994</c:v>
                </c:pt>
                <c:pt idx="5168">
                  <c:v>70.099999999999994</c:v>
                </c:pt>
                <c:pt idx="5169">
                  <c:v>70.2</c:v>
                </c:pt>
                <c:pt idx="5170">
                  <c:v>70.2</c:v>
                </c:pt>
                <c:pt idx="5171">
                  <c:v>70.099999999999994</c:v>
                </c:pt>
                <c:pt idx="5172">
                  <c:v>70.099999999999994</c:v>
                </c:pt>
                <c:pt idx="5173">
                  <c:v>70.099999999999994</c:v>
                </c:pt>
                <c:pt idx="5174">
                  <c:v>70.099999999999994</c:v>
                </c:pt>
                <c:pt idx="5175">
                  <c:v>70.099999999999994</c:v>
                </c:pt>
                <c:pt idx="5176">
                  <c:v>70.099999999999994</c:v>
                </c:pt>
                <c:pt idx="5177">
                  <c:v>70.099999999999994</c:v>
                </c:pt>
                <c:pt idx="5178">
                  <c:v>70.099999999999994</c:v>
                </c:pt>
                <c:pt idx="5179">
                  <c:v>70.099999999999994</c:v>
                </c:pt>
                <c:pt idx="5180">
                  <c:v>70.2</c:v>
                </c:pt>
                <c:pt idx="5181">
                  <c:v>70.2</c:v>
                </c:pt>
                <c:pt idx="5182">
                  <c:v>70.099999999999994</c:v>
                </c:pt>
                <c:pt idx="5183">
                  <c:v>70.099999999999994</c:v>
                </c:pt>
                <c:pt idx="5184">
                  <c:v>70.099999999999994</c:v>
                </c:pt>
                <c:pt idx="5185">
                  <c:v>70.099999999999994</c:v>
                </c:pt>
                <c:pt idx="5186">
                  <c:v>70.099999999999994</c:v>
                </c:pt>
                <c:pt idx="5187">
                  <c:v>70.099999999999994</c:v>
                </c:pt>
                <c:pt idx="5188">
                  <c:v>70.2</c:v>
                </c:pt>
                <c:pt idx="5189">
                  <c:v>70.099999999999994</c:v>
                </c:pt>
                <c:pt idx="5190">
                  <c:v>70.2</c:v>
                </c:pt>
                <c:pt idx="5191">
                  <c:v>70.099999999999994</c:v>
                </c:pt>
                <c:pt idx="5192">
                  <c:v>70.099999999999994</c:v>
                </c:pt>
                <c:pt idx="5193">
                  <c:v>70.099999999999994</c:v>
                </c:pt>
                <c:pt idx="5194">
                  <c:v>70.099999999999994</c:v>
                </c:pt>
                <c:pt idx="5195">
                  <c:v>70.099999999999994</c:v>
                </c:pt>
                <c:pt idx="5196">
                  <c:v>70.099999999999994</c:v>
                </c:pt>
                <c:pt idx="5197">
                  <c:v>70.2</c:v>
                </c:pt>
                <c:pt idx="5198">
                  <c:v>70.099999999999994</c:v>
                </c:pt>
                <c:pt idx="5199">
                  <c:v>70.099999999999994</c:v>
                </c:pt>
                <c:pt idx="5200">
                  <c:v>70.099999999999994</c:v>
                </c:pt>
                <c:pt idx="5201">
                  <c:v>70.099999999999994</c:v>
                </c:pt>
                <c:pt idx="5202">
                  <c:v>70.099999999999994</c:v>
                </c:pt>
                <c:pt idx="5203">
                  <c:v>70.099999999999994</c:v>
                </c:pt>
                <c:pt idx="5204">
                  <c:v>70.099999999999994</c:v>
                </c:pt>
                <c:pt idx="5205">
                  <c:v>70.099999999999994</c:v>
                </c:pt>
                <c:pt idx="5206">
                  <c:v>70.099999999999994</c:v>
                </c:pt>
                <c:pt idx="5207">
                  <c:v>70.099999999999994</c:v>
                </c:pt>
                <c:pt idx="5208">
                  <c:v>70.099999999999994</c:v>
                </c:pt>
                <c:pt idx="5209">
                  <c:v>70.099999999999994</c:v>
                </c:pt>
                <c:pt idx="5210">
                  <c:v>70.099999999999994</c:v>
                </c:pt>
                <c:pt idx="5211">
                  <c:v>70.099999999999994</c:v>
                </c:pt>
                <c:pt idx="5212">
                  <c:v>70.099999999999994</c:v>
                </c:pt>
                <c:pt idx="5213">
                  <c:v>70.099999999999994</c:v>
                </c:pt>
                <c:pt idx="5214">
                  <c:v>70.099999999999994</c:v>
                </c:pt>
                <c:pt idx="5215">
                  <c:v>70.099999999999994</c:v>
                </c:pt>
                <c:pt idx="5216">
                  <c:v>70.099999999999994</c:v>
                </c:pt>
                <c:pt idx="5217">
                  <c:v>70.099999999999994</c:v>
                </c:pt>
                <c:pt idx="5218">
                  <c:v>70.099999999999994</c:v>
                </c:pt>
                <c:pt idx="5219">
                  <c:v>70.099999999999994</c:v>
                </c:pt>
                <c:pt idx="5220">
                  <c:v>70.099999999999994</c:v>
                </c:pt>
                <c:pt idx="5221">
                  <c:v>70.099999999999994</c:v>
                </c:pt>
                <c:pt idx="5222">
                  <c:v>70.099999999999994</c:v>
                </c:pt>
                <c:pt idx="5223">
                  <c:v>70.099999999999994</c:v>
                </c:pt>
                <c:pt idx="5224">
                  <c:v>70.099999999999994</c:v>
                </c:pt>
                <c:pt idx="5225">
                  <c:v>70.099999999999994</c:v>
                </c:pt>
                <c:pt idx="5226">
                  <c:v>70.099999999999994</c:v>
                </c:pt>
                <c:pt idx="5227">
                  <c:v>70</c:v>
                </c:pt>
                <c:pt idx="5228">
                  <c:v>70.099999999999994</c:v>
                </c:pt>
                <c:pt idx="5229">
                  <c:v>70.099999999999994</c:v>
                </c:pt>
                <c:pt idx="5230">
                  <c:v>70.099999999999994</c:v>
                </c:pt>
                <c:pt idx="5231">
                  <c:v>70.099999999999994</c:v>
                </c:pt>
                <c:pt idx="5232">
                  <c:v>70</c:v>
                </c:pt>
                <c:pt idx="5233">
                  <c:v>70.099999999999994</c:v>
                </c:pt>
                <c:pt idx="5234">
                  <c:v>70.099999999999994</c:v>
                </c:pt>
                <c:pt idx="5235">
                  <c:v>70.099999999999994</c:v>
                </c:pt>
                <c:pt idx="5236">
                  <c:v>70.2</c:v>
                </c:pt>
                <c:pt idx="5237">
                  <c:v>70</c:v>
                </c:pt>
                <c:pt idx="5238">
                  <c:v>70</c:v>
                </c:pt>
                <c:pt idx="5239">
                  <c:v>70.099999999999994</c:v>
                </c:pt>
                <c:pt idx="5240">
                  <c:v>70.099999999999994</c:v>
                </c:pt>
                <c:pt idx="5241">
                  <c:v>70.099999999999994</c:v>
                </c:pt>
                <c:pt idx="5242">
                  <c:v>70</c:v>
                </c:pt>
                <c:pt idx="5243">
                  <c:v>70.099999999999994</c:v>
                </c:pt>
                <c:pt idx="5244">
                  <c:v>70</c:v>
                </c:pt>
                <c:pt idx="5245">
                  <c:v>70.099999999999994</c:v>
                </c:pt>
                <c:pt idx="5246">
                  <c:v>70.099999999999994</c:v>
                </c:pt>
                <c:pt idx="5247">
                  <c:v>70</c:v>
                </c:pt>
                <c:pt idx="5248">
                  <c:v>70.099999999999994</c:v>
                </c:pt>
                <c:pt idx="5249">
                  <c:v>70</c:v>
                </c:pt>
                <c:pt idx="5250">
                  <c:v>70.099999999999994</c:v>
                </c:pt>
                <c:pt idx="5251">
                  <c:v>70</c:v>
                </c:pt>
                <c:pt idx="5252">
                  <c:v>70.099999999999994</c:v>
                </c:pt>
                <c:pt idx="5253">
                  <c:v>70.099999999999994</c:v>
                </c:pt>
                <c:pt idx="5254">
                  <c:v>70.099999999999994</c:v>
                </c:pt>
                <c:pt idx="5255">
                  <c:v>70.099999999999994</c:v>
                </c:pt>
                <c:pt idx="5256">
                  <c:v>70</c:v>
                </c:pt>
                <c:pt idx="5257">
                  <c:v>70</c:v>
                </c:pt>
                <c:pt idx="5258">
                  <c:v>70</c:v>
                </c:pt>
                <c:pt idx="5259">
                  <c:v>70.099999999999994</c:v>
                </c:pt>
                <c:pt idx="5260">
                  <c:v>70.099999999999994</c:v>
                </c:pt>
                <c:pt idx="5261">
                  <c:v>70.099999999999994</c:v>
                </c:pt>
                <c:pt idx="5262">
                  <c:v>70.099999999999994</c:v>
                </c:pt>
                <c:pt idx="5263">
                  <c:v>70</c:v>
                </c:pt>
                <c:pt idx="5264">
                  <c:v>70</c:v>
                </c:pt>
                <c:pt idx="5265">
                  <c:v>70</c:v>
                </c:pt>
                <c:pt idx="5266">
                  <c:v>70</c:v>
                </c:pt>
                <c:pt idx="5267">
                  <c:v>70</c:v>
                </c:pt>
                <c:pt idx="5268">
                  <c:v>70</c:v>
                </c:pt>
                <c:pt idx="5269">
                  <c:v>70</c:v>
                </c:pt>
                <c:pt idx="5270">
                  <c:v>70</c:v>
                </c:pt>
                <c:pt idx="5271">
                  <c:v>70</c:v>
                </c:pt>
                <c:pt idx="5272">
                  <c:v>70.099999999999994</c:v>
                </c:pt>
                <c:pt idx="5273">
                  <c:v>70</c:v>
                </c:pt>
                <c:pt idx="5274">
                  <c:v>70</c:v>
                </c:pt>
                <c:pt idx="5275">
                  <c:v>70</c:v>
                </c:pt>
                <c:pt idx="5276">
                  <c:v>70</c:v>
                </c:pt>
                <c:pt idx="5277">
                  <c:v>70</c:v>
                </c:pt>
                <c:pt idx="5278">
                  <c:v>70</c:v>
                </c:pt>
                <c:pt idx="5279">
                  <c:v>70</c:v>
                </c:pt>
                <c:pt idx="5280">
                  <c:v>70</c:v>
                </c:pt>
                <c:pt idx="5281">
                  <c:v>70.099999999999994</c:v>
                </c:pt>
                <c:pt idx="5282">
                  <c:v>70.099999999999994</c:v>
                </c:pt>
                <c:pt idx="5283">
                  <c:v>69.900000000000006</c:v>
                </c:pt>
                <c:pt idx="5284">
                  <c:v>70</c:v>
                </c:pt>
                <c:pt idx="5285">
                  <c:v>69.900000000000006</c:v>
                </c:pt>
                <c:pt idx="5286">
                  <c:v>70</c:v>
                </c:pt>
                <c:pt idx="5287">
                  <c:v>70</c:v>
                </c:pt>
                <c:pt idx="5288">
                  <c:v>70</c:v>
                </c:pt>
                <c:pt idx="5289">
                  <c:v>70</c:v>
                </c:pt>
                <c:pt idx="5290">
                  <c:v>70.099999999999994</c:v>
                </c:pt>
                <c:pt idx="5291">
                  <c:v>70</c:v>
                </c:pt>
                <c:pt idx="5292">
                  <c:v>70</c:v>
                </c:pt>
                <c:pt idx="5293">
                  <c:v>69.900000000000006</c:v>
                </c:pt>
                <c:pt idx="5294">
                  <c:v>69.900000000000006</c:v>
                </c:pt>
                <c:pt idx="5295">
                  <c:v>69.900000000000006</c:v>
                </c:pt>
                <c:pt idx="5296">
                  <c:v>69.900000000000006</c:v>
                </c:pt>
                <c:pt idx="5297">
                  <c:v>70</c:v>
                </c:pt>
                <c:pt idx="5298">
                  <c:v>69.900000000000006</c:v>
                </c:pt>
                <c:pt idx="5299">
                  <c:v>69.900000000000006</c:v>
                </c:pt>
                <c:pt idx="5300">
                  <c:v>70</c:v>
                </c:pt>
                <c:pt idx="5301">
                  <c:v>70.099999999999994</c:v>
                </c:pt>
                <c:pt idx="5302">
                  <c:v>70</c:v>
                </c:pt>
                <c:pt idx="5303">
                  <c:v>70</c:v>
                </c:pt>
                <c:pt idx="5304">
                  <c:v>70</c:v>
                </c:pt>
                <c:pt idx="5305">
                  <c:v>70.099999999999994</c:v>
                </c:pt>
                <c:pt idx="5306">
                  <c:v>70.099999999999994</c:v>
                </c:pt>
                <c:pt idx="5307">
                  <c:v>70.099999999999994</c:v>
                </c:pt>
                <c:pt idx="5308">
                  <c:v>70</c:v>
                </c:pt>
                <c:pt idx="5309">
                  <c:v>70</c:v>
                </c:pt>
                <c:pt idx="5310">
                  <c:v>70</c:v>
                </c:pt>
                <c:pt idx="5311">
                  <c:v>70.099999999999994</c:v>
                </c:pt>
                <c:pt idx="5312">
                  <c:v>70.099999999999994</c:v>
                </c:pt>
                <c:pt idx="5313">
                  <c:v>70.099999999999994</c:v>
                </c:pt>
                <c:pt idx="5314">
                  <c:v>70</c:v>
                </c:pt>
                <c:pt idx="5315">
                  <c:v>70</c:v>
                </c:pt>
                <c:pt idx="5316">
                  <c:v>70.099999999999994</c:v>
                </c:pt>
                <c:pt idx="5317">
                  <c:v>69.900000000000006</c:v>
                </c:pt>
                <c:pt idx="5318">
                  <c:v>70.099999999999994</c:v>
                </c:pt>
                <c:pt idx="5319">
                  <c:v>70</c:v>
                </c:pt>
                <c:pt idx="5320">
                  <c:v>70</c:v>
                </c:pt>
                <c:pt idx="5321">
                  <c:v>70</c:v>
                </c:pt>
                <c:pt idx="5322">
                  <c:v>69.900000000000006</c:v>
                </c:pt>
                <c:pt idx="5323">
                  <c:v>70</c:v>
                </c:pt>
                <c:pt idx="5324">
                  <c:v>70</c:v>
                </c:pt>
                <c:pt idx="5325">
                  <c:v>70.099999999999994</c:v>
                </c:pt>
                <c:pt idx="5326">
                  <c:v>70</c:v>
                </c:pt>
                <c:pt idx="5327">
                  <c:v>70</c:v>
                </c:pt>
                <c:pt idx="5328">
                  <c:v>69.900000000000006</c:v>
                </c:pt>
                <c:pt idx="5329">
                  <c:v>69.900000000000006</c:v>
                </c:pt>
                <c:pt idx="5330">
                  <c:v>69.900000000000006</c:v>
                </c:pt>
                <c:pt idx="5331">
                  <c:v>69.900000000000006</c:v>
                </c:pt>
                <c:pt idx="5332">
                  <c:v>70</c:v>
                </c:pt>
                <c:pt idx="5333">
                  <c:v>69.900000000000006</c:v>
                </c:pt>
                <c:pt idx="5334">
                  <c:v>69.900000000000006</c:v>
                </c:pt>
                <c:pt idx="5335">
                  <c:v>69.900000000000006</c:v>
                </c:pt>
                <c:pt idx="5336">
                  <c:v>69.900000000000006</c:v>
                </c:pt>
                <c:pt idx="5337">
                  <c:v>69.900000000000006</c:v>
                </c:pt>
                <c:pt idx="5338">
                  <c:v>69.900000000000006</c:v>
                </c:pt>
                <c:pt idx="5339">
                  <c:v>69.900000000000006</c:v>
                </c:pt>
                <c:pt idx="5340">
                  <c:v>69.900000000000006</c:v>
                </c:pt>
                <c:pt idx="5341">
                  <c:v>69.900000000000006</c:v>
                </c:pt>
                <c:pt idx="5342">
                  <c:v>69.900000000000006</c:v>
                </c:pt>
                <c:pt idx="5343">
                  <c:v>69.900000000000006</c:v>
                </c:pt>
                <c:pt idx="5344">
                  <c:v>69.900000000000006</c:v>
                </c:pt>
                <c:pt idx="5345">
                  <c:v>69.900000000000006</c:v>
                </c:pt>
                <c:pt idx="5346">
                  <c:v>69.900000000000006</c:v>
                </c:pt>
                <c:pt idx="5347">
                  <c:v>69.900000000000006</c:v>
                </c:pt>
                <c:pt idx="5348">
                  <c:v>69.900000000000006</c:v>
                </c:pt>
                <c:pt idx="5349">
                  <c:v>69.900000000000006</c:v>
                </c:pt>
                <c:pt idx="5350">
                  <c:v>69.900000000000006</c:v>
                </c:pt>
                <c:pt idx="5351">
                  <c:v>69.900000000000006</c:v>
                </c:pt>
                <c:pt idx="5352">
                  <c:v>69.900000000000006</c:v>
                </c:pt>
                <c:pt idx="5353">
                  <c:v>69.900000000000006</c:v>
                </c:pt>
                <c:pt idx="5354">
                  <c:v>69.900000000000006</c:v>
                </c:pt>
                <c:pt idx="5355">
                  <c:v>69.900000000000006</c:v>
                </c:pt>
                <c:pt idx="5356">
                  <c:v>69.900000000000006</c:v>
                </c:pt>
                <c:pt idx="5357">
                  <c:v>69.900000000000006</c:v>
                </c:pt>
                <c:pt idx="5358">
                  <c:v>69.900000000000006</c:v>
                </c:pt>
                <c:pt idx="5359">
                  <c:v>69.900000000000006</c:v>
                </c:pt>
                <c:pt idx="5360">
                  <c:v>69.900000000000006</c:v>
                </c:pt>
                <c:pt idx="5361">
                  <c:v>69.900000000000006</c:v>
                </c:pt>
                <c:pt idx="5362">
                  <c:v>69.900000000000006</c:v>
                </c:pt>
                <c:pt idx="5363">
                  <c:v>69.900000000000006</c:v>
                </c:pt>
                <c:pt idx="5364">
                  <c:v>69.900000000000006</c:v>
                </c:pt>
                <c:pt idx="5365">
                  <c:v>69.900000000000006</c:v>
                </c:pt>
                <c:pt idx="5366">
                  <c:v>69.900000000000006</c:v>
                </c:pt>
                <c:pt idx="5367">
                  <c:v>69.900000000000006</c:v>
                </c:pt>
                <c:pt idx="5368">
                  <c:v>69.900000000000006</c:v>
                </c:pt>
                <c:pt idx="5369">
                  <c:v>69.900000000000006</c:v>
                </c:pt>
                <c:pt idx="5370">
                  <c:v>69.900000000000006</c:v>
                </c:pt>
                <c:pt idx="5371">
                  <c:v>69.900000000000006</c:v>
                </c:pt>
                <c:pt idx="5372">
                  <c:v>69.900000000000006</c:v>
                </c:pt>
                <c:pt idx="5373">
                  <c:v>69.900000000000006</c:v>
                </c:pt>
                <c:pt idx="5374">
                  <c:v>69.900000000000006</c:v>
                </c:pt>
                <c:pt idx="5375">
                  <c:v>69.900000000000006</c:v>
                </c:pt>
                <c:pt idx="5376">
                  <c:v>69.900000000000006</c:v>
                </c:pt>
                <c:pt idx="5377">
                  <c:v>69.900000000000006</c:v>
                </c:pt>
                <c:pt idx="5378">
                  <c:v>69.900000000000006</c:v>
                </c:pt>
                <c:pt idx="5379">
                  <c:v>69.900000000000006</c:v>
                </c:pt>
                <c:pt idx="5380">
                  <c:v>69.900000000000006</c:v>
                </c:pt>
                <c:pt idx="5381">
                  <c:v>69.900000000000006</c:v>
                </c:pt>
                <c:pt idx="5382">
                  <c:v>69.900000000000006</c:v>
                </c:pt>
                <c:pt idx="5383">
                  <c:v>69.900000000000006</c:v>
                </c:pt>
                <c:pt idx="5384">
                  <c:v>69.900000000000006</c:v>
                </c:pt>
                <c:pt idx="5385">
                  <c:v>69.900000000000006</c:v>
                </c:pt>
                <c:pt idx="5386">
                  <c:v>69.900000000000006</c:v>
                </c:pt>
                <c:pt idx="5387">
                  <c:v>69.900000000000006</c:v>
                </c:pt>
                <c:pt idx="5388">
                  <c:v>69.900000000000006</c:v>
                </c:pt>
                <c:pt idx="5389">
                  <c:v>69.900000000000006</c:v>
                </c:pt>
                <c:pt idx="5390">
                  <c:v>69.900000000000006</c:v>
                </c:pt>
                <c:pt idx="5391">
                  <c:v>69.900000000000006</c:v>
                </c:pt>
                <c:pt idx="5392">
                  <c:v>70</c:v>
                </c:pt>
                <c:pt idx="5393">
                  <c:v>69.900000000000006</c:v>
                </c:pt>
                <c:pt idx="5394">
                  <c:v>69.900000000000006</c:v>
                </c:pt>
                <c:pt idx="5395">
                  <c:v>69.900000000000006</c:v>
                </c:pt>
                <c:pt idx="5396">
                  <c:v>69.900000000000006</c:v>
                </c:pt>
                <c:pt idx="5397">
                  <c:v>69.900000000000006</c:v>
                </c:pt>
                <c:pt idx="5398">
                  <c:v>69.900000000000006</c:v>
                </c:pt>
                <c:pt idx="5399">
                  <c:v>69.900000000000006</c:v>
                </c:pt>
                <c:pt idx="5400">
                  <c:v>69.900000000000006</c:v>
                </c:pt>
                <c:pt idx="5401">
                  <c:v>69.900000000000006</c:v>
                </c:pt>
                <c:pt idx="5402">
                  <c:v>69.900000000000006</c:v>
                </c:pt>
                <c:pt idx="5403">
                  <c:v>69.900000000000006</c:v>
                </c:pt>
                <c:pt idx="5404">
                  <c:v>69.900000000000006</c:v>
                </c:pt>
                <c:pt idx="5405">
                  <c:v>69.900000000000006</c:v>
                </c:pt>
                <c:pt idx="5406">
                  <c:v>69.900000000000006</c:v>
                </c:pt>
                <c:pt idx="5407">
                  <c:v>69.900000000000006</c:v>
                </c:pt>
                <c:pt idx="5408">
                  <c:v>69.900000000000006</c:v>
                </c:pt>
                <c:pt idx="5409">
                  <c:v>69.900000000000006</c:v>
                </c:pt>
                <c:pt idx="5410">
                  <c:v>69.900000000000006</c:v>
                </c:pt>
                <c:pt idx="5411">
                  <c:v>69.900000000000006</c:v>
                </c:pt>
                <c:pt idx="5412">
                  <c:v>69.900000000000006</c:v>
                </c:pt>
                <c:pt idx="5413">
                  <c:v>69.900000000000006</c:v>
                </c:pt>
                <c:pt idx="5414">
                  <c:v>69.900000000000006</c:v>
                </c:pt>
                <c:pt idx="5415">
                  <c:v>69.900000000000006</c:v>
                </c:pt>
                <c:pt idx="5416">
                  <c:v>69.900000000000006</c:v>
                </c:pt>
                <c:pt idx="5417">
                  <c:v>69.900000000000006</c:v>
                </c:pt>
                <c:pt idx="5418">
                  <c:v>69.900000000000006</c:v>
                </c:pt>
                <c:pt idx="5419">
                  <c:v>69.900000000000006</c:v>
                </c:pt>
                <c:pt idx="5420">
                  <c:v>69.900000000000006</c:v>
                </c:pt>
                <c:pt idx="5421">
                  <c:v>69.900000000000006</c:v>
                </c:pt>
                <c:pt idx="5422">
                  <c:v>69.900000000000006</c:v>
                </c:pt>
                <c:pt idx="5423">
                  <c:v>69.900000000000006</c:v>
                </c:pt>
                <c:pt idx="5424">
                  <c:v>69.900000000000006</c:v>
                </c:pt>
                <c:pt idx="5425">
                  <c:v>69.900000000000006</c:v>
                </c:pt>
                <c:pt idx="5426">
                  <c:v>69.900000000000006</c:v>
                </c:pt>
                <c:pt idx="5427">
                  <c:v>69.900000000000006</c:v>
                </c:pt>
                <c:pt idx="5428">
                  <c:v>69.900000000000006</c:v>
                </c:pt>
                <c:pt idx="5429">
                  <c:v>69.900000000000006</c:v>
                </c:pt>
                <c:pt idx="5430">
                  <c:v>69.900000000000006</c:v>
                </c:pt>
                <c:pt idx="5431">
                  <c:v>69.900000000000006</c:v>
                </c:pt>
                <c:pt idx="5432">
                  <c:v>69.900000000000006</c:v>
                </c:pt>
                <c:pt idx="5433">
                  <c:v>69.8</c:v>
                </c:pt>
                <c:pt idx="5434">
                  <c:v>69.900000000000006</c:v>
                </c:pt>
                <c:pt idx="5435">
                  <c:v>69.8</c:v>
                </c:pt>
                <c:pt idx="5436">
                  <c:v>69.8</c:v>
                </c:pt>
                <c:pt idx="5437">
                  <c:v>69.900000000000006</c:v>
                </c:pt>
                <c:pt idx="5438">
                  <c:v>69.900000000000006</c:v>
                </c:pt>
                <c:pt idx="5439">
                  <c:v>69.900000000000006</c:v>
                </c:pt>
                <c:pt idx="5440">
                  <c:v>69.900000000000006</c:v>
                </c:pt>
                <c:pt idx="5441">
                  <c:v>69.900000000000006</c:v>
                </c:pt>
                <c:pt idx="5442">
                  <c:v>69.900000000000006</c:v>
                </c:pt>
                <c:pt idx="5443">
                  <c:v>69.8</c:v>
                </c:pt>
                <c:pt idx="5444">
                  <c:v>69.8</c:v>
                </c:pt>
                <c:pt idx="5445">
                  <c:v>69.8</c:v>
                </c:pt>
                <c:pt idx="5446">
                  <c:v>69.8</c:v>
                </c:pt>
                <c:pt idx="5447">
                  <c:v>69.8</c:v>
                </c:pt>
                <c:pt idx="5448">
                  <c:v>69.900000000000006</c:v>
                </c:pt>
                <c:pt idx="5449">
                  <c:v>69.900000000000006</c:v>
                </c:pt>
                <c:pt idx="5450">
                  <c:v>69.900000000000006</c:v>
                </c:pt>
                <c:pt idx="5451">
                  <c:v>69.8</c:v>
                </c:pt>
                <c:pt idx="5452">
                  <c:v>69.8</c:v>
                </c:pt>
                <c:pt idx="5453">
                  <c:v>69.8</c:v>
                </c:pt>
                <c:pt idx="5454">
                  <c:v>69.900000000000006</c:v>
                </c:pt>
                <c:pt idx="5455">
                  <c:v>69.8</c:v>
                </c:pt>
                <c:pt idx="5456">
                  <c:v>69.8</c:v>
                </c:pt>
                <c:pt idx="5457">
                  <c:v>69.8</c:v>
                </c:pt>
                <c:pt idx="5458">
                  <c:v>69.8</c:v>
                </c:pt>
                <c:pt idx="5459">
                  <c:v>69.8</c:v>
                </c:pt>
                <c:pt idx="5460">
                  <c:v>69.8</c:v>
                </c:pt>
                <c:pt idx="5461">
                  <c:v>69.8</c:v>
                </c:pt>
                <c:pt idx="5462">
                  <c:v>69.8</c:v>
                </c:pt>
                <c:pt idx="5463">
                  <c:v>69.8</c:v>
                </c:pt>
                <c:pt idx="5464">
                  <c:v>69.8</c:v>
                </c:pt>
                <c:pt idx="5465">
                  <c:v>69.900000000000006</c:v>
                </c:pt>
                <c:pt idx="5466">
                  <c:v>69.900000000000006</c:v>
                </c:pt>
                <c:pt idx="5467">
                  <c:v>69.900000000000006</c:v>
                </c:pt>
                <c:pt idx="5468">
                  <c:v>69.8</c:v>
                </c:pt>
                <c:pt idx="5469">
                  <c:v>69.8</c:v>
                </c:pt>
                <c:pt idx="5470">
                  <c:v>69.900000000000006</c:v>
                </c:pt>
                <c:pt idx="5471">
                  <c:v>69.900000000000006</c:v>
                </c:pt>
                <c:pt idx="5472">
                  <c:v>69.8</c:v>
                </c:pt>
                <c:pt idx="5473">
                  <c:v>69.900000000000006</c:v>
                </c:pt>
                <c:pt idx="5474">
                  <c:v>69.900000000000006</c:v>
                </c:pt>
                <c:pt idx="5475">
                  <c:v>69.900000000000006</c:v>
                </c:pt>
                <c:pt idx="5476">
                  <c:v>69.8</c:v>
                </c:pt>
                <c:pt idx="5477">
                  <c:v>69.8</c:v>
                </c:pt>
                <c:pt idx="5478">
                  <c:v>69.8</c:v>
                </c:pt>
                <c:pt idx="5479">
                  <c:v>69.8</c:v>
                </c:pt>
                <c:pt idx="5480">
                  <c:v>69.8</c:v>
                </c:pt>
                <c:pt idx="5481">
                  <c:v>69.8</c:v>
                </c:pt>
                <c:pt idx="5482">
                  <c:v>69.8</c:v>
                </c:pt>
                <c:pt idx="5483">
                  <c:v>69.8</c:v>
                </c:pt>
                <c:pt idx="5484">
                  <c:v>69.8</c:v>
                </c:pt>
                <c:pt idx="5485">
                  <c:v>69.8</c:v>
                </c:pt>
                <c:pt idx="5486">
                  <c:v>69.8</c:v>
                </c:pt>
                <c:pt idx="5487">
                  <c:v>69.8</c:v>
                </c:pt>
                <c:pt idx="5488">
                  <c:v>69.8</c:v>
                </c:pt>
                <c:pt idx="5489">
                  <c:v>69.8</c:v>
                </c:pt>
                <c:pt idx="5490">
                  <c:v>69.7</c:v>
                </c:pt>
                <c:pt idx="5491">
                  <c:v>69.7</c:v>
                </c:pt>
                <c:pt idx="5492">
                  <c:v>69.8</c:v>
                </c:pt>
                <c:pt idx="5493">
                  <c:v>69.8</c:v>
                </c:pt>
                <c:pt idx="5494">
                  <c:v>69.8</c:v>
                </c:pt>
                <c:pt idx="5495">
                  <c:v>69.8</c:v>
                </c:pt>
                <c:pt idx="5496">
                  <c:v>69.8</c:v>
                </c:pt>
                <c:pt idx="5497">
                  <c:v>69.8</c:v>
                </c:pt>
                <c:pt idx="5498">
                  <c:v>69.7</c:v>
                </c:pt>
                <c:pt idx="5499">
                  <c:v>69.8</c:v>
                </c:pt>
                <c:pt idx="5500">
                  <c:v>69.8</c:v>
                </c:pt>
                <c:pt idx="5501">
                  <c:v>69.8</c:v>
                </c:pt>
                <c:pt idx="5502">
                  <c:v>69.8</c:v>
                </c:pt>
                <c:pt idx="5503">
                  <c:v>69.7</c:v>
                </c:pt>
                <c:pt idx="5504">
                  <c:v>69.7</c:v>
                </c:pt>
                <c:pt idx="5505">
                  <c:v>69.7</c:v>
                </c:pt>
                <c:pt idx="5506">
                  <c:v>69.8</c:v>
                </c:pt>
                <c:pt idx="5507">
                  <c:v>69.7</c:v>
                </c:pt>
                <c:pt idx="5508">
                  <c:v>69.7</c:v>
                </c:pt>
                <c:pt idx="5509">
                  <c:v>69.7</c:v>
                </c:pt>
                <c:pt idx="5510">
                  <c:v>69.7</c:v>
                </c:pt>
                <c:pt idx="5511">
                  <c:v>69.7</c:v>
                </c:pt>
                <c:pt idx="5512">
                  <c:v>69.8</c:v>
                </c:pt>
                <c:pt idx="5513">
                  <c:v>69.8</c:v>
                </c:pt>
                <c:pt idx="5514">
                  <c:v>69.7</c:v>
                </c:pt>
                <c:pt idx="5515">
                  <c:v>69.7</c:v>
                </c:pt>
                <c:pt idx="5516">
                  <c:v>69.7</c:v>
                </c:pt>
                <c:pt idx="5517">
                  <c:v>69.7</c:v>
                </c:pt>
                <c:pt idx="5518">
                  <c:v>69.599999999999994</c:v>
                </c:pt>
                <c:pt idx="5519">
                  <c:v>69.8</c:v>
                </c:pt>
                <c:pt idx="5520">
                  <c:v>69.7</c:v>
                </c:pt>
                <c:pt idx="5521">
                  <c:v>69.599999999999994</c:v>
                </c:pt>
                <c:pt idx="5522">
                  <c:v>69.599999999999994</c:v>
                </c:pt>
                <c:pt idx="5523">
                  <c:v>69.7</c:v>
                </c:pt>
                <c:pt idx="5524">
                  <c:v>69.7</c:v>
                </c:pt>
                <c:pt idx="5525">
                  <c:v>69.7</c:v>
                </c:pt>
                <c:pt idx="5526">
                  <c:v>69.7</c:v>
                </c:pt>
                <c:pt idx="5527">
                  <c:v>69.7</c:v>
                </c:pt>
                <c:pt idx="5528">
                  <c:v>69.7</c:v>
                </c:pt>
                <c:pt idx="5529">
                  <c:v>69.8</c:v>
                </c:pt>
                <c:pt idx="5530">
                  <c:v>69.8</c:v>
                </c:pt>
                <c:pt idx="5531">
                  <c:v>69.7</c:v>
                </c:pt>
                <c:pt idx="5532">
                  <c:v>69.7</c:v>
                </c:pt>
                <c:pt idx="5533">
                  <c:v>69.7</c:v>
                </c:pt>
                <c:pt idx="5534">
                  <c:v>69.8</c:v>
                </c:pt>
                <c:pt idx="5535">
                  <c:v>69.7</c:v>
                </c:pt>
                <c:pt idx="5536">
                  <c:v>69.7</c:v>
                </c:pt>
                <c:pt idx="5537">
                  <c:v>69.7</c:v>
                </c:pt>
                <c:pt idx="5538">
                  <c:v>69.7</c:v>
                </c:pt>
                <c:pt idx="5539">
                  <c:v>69.7</c:v>
                </c:pt>
                <c:pt idx="5540">
                  <c:v>69.7</c:v>
                </c:pt>
                <c:pt idx="5541">
                  <c:v>69.7</c:v>
                </c:pt>
                <c:pt idx="5542">
                  <c:v>69.599999999999994</c:v>
                </c:pt>
                <c:pt idx="5543">
                  <c:v>69.599999999999994</c:v>
                </c:pt>
                <c:pt idx="5544">
                  <c:v>69.599999999999994</c:v>
                </c:pt>
                <c:pt idx="5545">
                  <c:v>69.599999999999994</c:v>
                </c:pt>
                <c:pt idx="5546">
                  <c:v>69.599999999999994</c:v>
                </c:pt>
                <c:pt idx="5547">
                  <c:v>69.7</c:v>
                </c:pt>
                <c:pt idx="5548">
                  <c:v>69.7</c:v>
                </c:pt>
                <c:pt idx="5549">
                  <c:v>69.7</c:v>
                </c:pt>
                <c:pt idx="5550">
                  <c:v>69.599999999999994</c:v>
                </c:pt>
                <c:pt idx="5551">
                  <c:v>69.7</c:v>
                </c:pt>
                <c:pt idx="5552">
                  <c:v>69.7</c:v>
                </c:pt>
                <c:pt idx="5553">
                  <c:v>69.599999999999994</c:v>
                </c:pt>
                <c:pt idx="5554">
                  <c:v>69.599999999999994</c:v>
                </c:pt>
                <c:pt idx="5555">
                  <c:v>69.599999999999994</c:v>
                </c:pt>
                <c:pt idx="5556">
                  <c:v>69.599999999999994</c:v>
                </c:pt>
                <c:pt idx="5557">
                  <c:v>69.599999999999994</c:v>
                </c:pt>
                <c:pt idx="5558">
                  <c:v>69.599999999999994</c:v>
                </c:pt>
                <c:pt idx="5559">
                  <c:v>69.599999999999994</c:v>
                </c:pt>
                <c:pt idx="5560">
                  <c:v>69.599999999999994</c:v>
                </c:pt>
                <c:pt idx="5561">
                  <c:v>69.599999999999994</c:v>
                </c:pt>
                <c:pt idx="5562">
                  <c:v>69.599999999999994</c:v>
                </c:pt>
                <c:pt idx="5563">
                  <c:v>69.599999999999994</c:v>
                </c:pt>
                <c:pt idx="5564">
                  <c:v>69.599999999999994</c:v>
                </c:pt>
                <c:pt idx="5565">
                  <c:v>69.599999999999994</c:v>
                </c:pt>
                <c:pt idx="5566">
                  <c:v>69.7</c:v>
                </c:pt>
                <c:pt idx="5567">
                  <c:v>69.599999999999994</c:v>
                </c:pt>
                <c:pt idx="5568">
                  <c:v>69.599999999999994</c:v>
                </c:pt>
                <c:pt idx="5569">
                  <c:v>69.599999999999994</c:v>
                </c:pt>
                <c:pt idx="5570">
                  <c:v>69.599999999999994</c:v>
                </c:pt>
                <c:pt idx="5571">
                  <c:v>69.599999999999994</c:v>
                </c:pt>
                <c:pt idx="5572">
                  <c:v>69.599999999999994</c:v>
                </c:pt>
                <c:pt idx="5573">
                  <c:v>69.599999999999994</c:v>
                </c:pt>
                <c:pt idx="5574">
                  <c:v>69.599999999999994</c:v>
                </c:pt>
                <c:pt idx="5575">
                  <c:v>69.599999999999994</c:v>
                </c:pt>
                <c:pt idx="5576">
                  <c:v>69.599999999999994</c:v>
                </c:pt>
                <c:pt idx="5577">
                  <c:v>69.599999999999994</c:v>
                </c:pt>
                <c:pt idx="5578">
                  <c:v>69.599999999999994</c:v>
                </c:pt>
                <c:pt idx="5579">
                  <c:v>69.599999999999994</c:v>
                </c:pt>
                <c:pt idx="5580">
                  <c:v>69.599999999999994</c:v>
                </c:pt>
                <c:pt idx="5581">
                  <c:v>69.599999999999994</c:v>
                </c:pt>
                <c:pt idx="5582">
                  <c:v>69.599999999999994</c:v>
                </c:pt>
                <c:pt idx="5583">
                  <c:v>69.599999999999994</c:v>
                </c:pt>
                <c:pt idx="5584">
                  <c:v>69.599999999999994</c:v>
                </c:pt>
                <c:pt idx="5585">
                  <c:v>69.599999999999994</c:v>
                </c:pt>
                <c:pt idx="5586">
                  <c:v>69.599999999999994</c:v>
                </c:pt>
                <c:pt idx="5587">
                  <c:v>69.599999999999994</c:v>
                </c:pt>
                <c:pt idx="5588">
                  <c:v>69.599999999999994</c:v>
                </c:pt>
                <c:pt idx="5589">
                  <c:v>69.5</c:v>
                </c:pt>
                <c:pt idx="5590">
                  <c:v>69.5</c:v>
                </c:pt>
                <c:pt idx="5591">
                  <c:v>69.599999999999994</c:v>
                </c:pt>
                <c:pt idx="5592">
                  <c:v>69.599999999999994</c:v>
                </c:pt>
                <c:pt idx="5593">
                  <c:v>69.599999999999994</c:v>
                </c:pt>
                <c:pt idx="5594">
                  <c:v>69.599999999999994</c:v>
                </c:pt>
                <c:pt idx="5595">
                  <c:v>69.599999999999994</c:v>
                </c:pt>
                <c:pt idx="5596">
                  <c:v>69.599999999999994</c:v>
                </c:pt>
                <c:pt idx="5597">
                  <c:v>69.599999999999994</c:v>
                </c:pt>
                <c:pt idx="5598">
                  <c:v>69.5</c:v>
                </c:pt>
                <c:pt idx="5599">
                  <c:v>69.599999999999994</c:v>
                </c:pt>
                <c:pt idx="5600">
                  <c:v>69.599999999999994</c:v>
                </c:pt>
                <c:pt idx="5601">
                  <c:v>69.5</c:v>
                </c:pt>
                <c:pt idx="5602">
                  <c:v>69.5</c:v>
                </c:pt>
                <c:pt idx="5603">
                  <c:v>69.5</c:v>
                </c:pt>
                <c:pt idx="5604">
                  <c:v>69.5</c:v>
                </c:pt>
                <c:pt idx="5605">
                  <c:v>69.599999999999994</c:v>
                </c:pt>
                <c:pt idx="5606">
                  <c:v>69.599999999999994</c:v>
                </c:pt>
                <c:pt idx="5607">
                  <c:v>69.599999999999994</c:v>
                </c:pt>
                <c:pt idx="5608">
                  <c:v>69.5</c:v>
                </c:pt>
                <c:pt idx="5609">
                  <c:v>69.5</c:v>
                </c:pt>
                <c:pt idx="5610">
                  <c:v>69.5</c:v>
                </c:pt>
                <c:pt idx="5611">
                  <c:v>69.5</c:v>
                </c:pt>
                <c:pt idx="5612">
                  <c:v>69.5</c:v>
                </c:pt>
                <c:pt idx="5613">
                  <c:v>69.5</c:v>
                </c:pt>
                <c:pt idx="5614">
                  <c:v>69.5</c:v>
                </c:pt>
                <c:pt idx="5615">
                  <c:v>69.5</c:v>
                </c:pt>
                <c:pt idx="5616">
                  <c:v>69.5</c:v>
                </c:pt>
                <c:pt idx="5617">
                  <c:v>69.5</c:v>
                </c:pt>
                <c:pt idx="5618">
                  <c:v>69.5</c:v>
                </c:pt>
                <c:pt idx="5619">
                  <c:v>69.599999999999994</c:v>
                </c:pt>
                <c:pt idx="5620">
                  <c:v>69.5</c:v>
                </c:pt>
                <c:pt idx="5621">
                  <c:v>69.5</c:v>
                </c:pt>
                <c:pt idx="5622">
                  <c:v>69.599999999999994</c:v>
                </c:pt>
                <c:pt idx="5623">
                  <c:v>69.599999999999994</c:v>
                </c:pt>
                <c:pt idx="5624">
                  <c:v>69.5</c:v>
                </c:pt>
                <c:pt idx="5625">
                  <c:v>69.5</c:v>
                </c:pt>
                <c:pt idx="5626">
                  <c:v>69.5</c:v>
                </c:pt>
                <c:pt idx="5627">
                  <c:v>69.5</c:v>
                </c:pt>
                <c:pt idx="5628">
                  <c:v>69.5</c:v>
                </c:pt>
                <c:pt idx="5629">
                  <c:v>69.5</c:v>
                </c:pt>
                <c:pt idx="5630">
                  <c:v>69.5</c:v>
                </c:pt>
                <c:pt idx="5631">
                  <c:v>69.5</c:v>
                </c:pt>
                <c:pt idx="5632">
                  <c:v>69.5</c:v>
                </c:pt>
                <c:pt idx="5633">
                  <c:v>69.5</c:v>
                </c:pt>
                <c:pt idx="5634">
                  <c:v>69.5</c:v>
                </c:pt>
                <c:pt idx="5635">
                  <c:v>69.5</c:v>
                </c:pt>
                <c:pt idx="5636">
                  <c:v>69.5</c:v>
                </c:pt>
                <c:pt idx="5637">
                  <c:v>69.5</c:v>
                </c:pt>
                <c:pt idx="5638">
                  <c:v>69.5</c:v>
                </c:pt>
                <c:pt idx="5639">
                  <c:v>69.5</c:v>
                </c:pt>
                <c:pt idx="5640">
                  <c:v>69.5</c:v>
                </c:pt>
                <c:pt idx="5641">
                  <c:v>69.5</c:v>
                </c:pt>
                <c:pt idx="5642">
                  <c:v>69.5</c:v>
                </c:pt>
                <c:pt idx="5643">
                  <c:v>69.5</c:v>
                </c:pt>
                <c:pt idx="5644">
                  <c:v>69.5</c:v>
                </c:pt>
                <c:pt idx="5645">
                  <c:v>69.5</c:v>
                </c:pt>
                <c:pt idx="5646">
                  <c:v>69.5</c:v>
                </c:pt>
                <c:pt idx="5647">
                  <c:v>69.5</c:v>
                </c:pt>
                <c:pt idx="5648">
                  <c:v>69.400000000000006</c:v>
                </c:pt>
                <c:pt idx="5649">
                  <c:v>69.400000000000006</c:v>
                </c:pt>
                <c:pt idx="5650">
                  <c:v>69.400000000000006</c:v>
                </c:pt>
                <c:pt idx="5651">
                  <c:v>69.400000000000006</c:v>
                </c:pt>
                <c:pt idx="5652">
                  <c:v>69.400000000000006</c:v>
                </c:pt>
                <c:pt idx="5653">
                  <c:v>69.400000000000006</c:v>
                </c:pt>
                <c:pt idx="5654">
                  <c:v>69.400000000000006</c:v>
                </c:pt>
                <c:pt idx="5655">
                  <c:v>69.400000000000006</c:v>
                </c:pt>
                <c:pt idx="5656">
                  <c:v>69.400000000000006</c:v>
                </c:pt>
                <c:pt idx="5657">
                  <c:v>69.3</c:v>
                </c:pt>
                <c:pt idx="5658">
                  <c:v>69.400000000000006</c:v>
                </c:pt>
                <c:pt idx="5659">
                  <c:v>69.400000000000006</c:v>
                </c:pt>
                <c:pt idx="5660">
                  <c:v>69.3</c:v>
                </c:pt>
                <c:pt idx="5661">
                  <c:v>69.400000000000006</c:v>
                </c:pt>
                <c:pt idx="5662">
                  <c:v>69.400000000000006</c:v>
                </c:pt>
                <c:pt idx="5663">
                  <c:v>69.400000000000006</c:v>
                </c:pt>
                <c:pt idx="5664">
                  <c:v>69.400000000000006</c:v>
                </c:pt>
                <c:pt idx="5665">
                  <c:v>69.400000000000006</c:v>
                </c:pt>
                <c:pt idx="5666">
                  <c:v>69.5</c:v>
                </c:pt>
                <c:pt idx="5667">
                  <c:v>69.400000000000006</c:v>
                </c:pt>
                <c:pt idx="5668">
                  <c:v>69.3</c:v>
                </c:pt>
                <c:pt idx="5669">
                  <c:v>69.3</c:v>
                </c:pt>
                <c:pt idx="5670">
                  <c:v>69.3</c:v>
                </c:pt>
                <c:pt idx="5671">
                  <c:v>69.5</c:v>
                </c:pt>
                <c:pt idx="5672">
                  <c:v>69.400000000000006</c:v>
                </c:pt>
                <c:pt idx="5673">
                  <c:v>69.400000000000006</c:v>
                </c:pt>
                <c:pt idx="5674">
                  <c:v>69.400000000000006</c:v>
                </c:pt>
                <c:pt idx="5675">
                  <c:v>69.400000000000006</c:v>
                </c:pt>
                <c:pt idx="5676">
                  <c:v>69.400000000000006</c:v>
                </c:pt>
                <c:pt idx="5677">
                  <c:v>69.3</c:v>
                </c:pt>
                <c:pt idx="5678">
                  <c:v>69.400000000000006</c:v>
                </c:pt>
                <c:pt idx="5679">
                  <c:v>69.3</c:v>
                </c:pt>
                <c:pt idx="5680">
                  <c:v>69.400000000000006</c:v>
                </c:pt>
                <c:pt idx="5681">
                  <c:v>69.3</c:v>
                </c:pt>
                <c:pt idx="5682">
                  <c:v>69.400000000000006</c:v>
                </c:pt>
                <c:pt idx="5683">
                  <c:v>69.3</c:v>
                </c:pt>
                <c:pt idx="5684">
                  <c:v>69.3</c:v>
                </c:pt>
                <c:pt idx="5685">
                  <c:v>69.3</c:v>
                </c:pt>
                <c:pt idx="5686">
                  <c:v>69.3</c:v>
                </c:pt>
                <c:pt idx="5687">
                  <c:v>69.3</c:v>
                </c:pt>
                <c:pt idx="5688">
                  <c:v>69.400000000000006</c:v>
                </c:pt>
                <c:pt idx="5689">
                  <c:v>69.400000000000006</c:v>
                </c:pt>
                <c:pt idx="5690">
                  <c:v>69.3</c:v>
                </c:pt>
                <c:pt idx="5691">
                  <c:v>69.3</c:v>
                </c:pt>
                <c:pt idx="5692">
                  <c:v>69.3</c:v>
                </c:pt>
                <c:pt idx="5693">
                  <c:v>69.3</c:v>
                </c:pt>
                <c:pt idx="5694">
                  <c:v>69.3</c:v>
                </c:pt>
                <c:pt idx="5695">
                  <c:v>69.3</c:v>
                </c:pt>
                <c:pt idx="5696">
                  <c:v>69.3</c:v>
                </c:pt>
                <c:pt idx="5697">
                  <c:v>69.3</c:v>
                </c:pt>
                <c:pt idx="5698">
                  <c:v>69.3</c:v>
                </c:pt>
                <c:pt idx="5699">
                  <c:v>69.3</c:v>
                </c:pt>
                <c:pt idx="5700">
                  <c:v>69.3</c:v>
                </c:pt>
                <c:pt idx="5701">
                  <c:v>69.3</c:v>
                </c:pt>
                <c:pt idx="5702">
                  <c:v>69.3</c:v>
                </c:pt>
                <c:pt idx="5703">
                  <c:v>69.3</c:v>
                </c:pt>
                <c:pt idx="5704">
                  <c:v>69.3</c:v>
                </c:pt>
                <c:pt idx="5705">
                  <c:v>69.3</c:v>
                </c:pt>
                <c:pt idx="5706">
                  <c:v>69.3</c:v>
                </c:pt>
                <c:pt idx="5707">
                  <c:v>69.3</c:v>
                </c:pt>
                <c:pt idx="5708">
                  <c:v>69.3</c:v>
                </c:pt>
                <c:pt idx="5709">
                  <c:v>69.3</c:v>
                </c:pt>
                <c:pt idx="5710">
                  <c:v>69.3</c:v>
                </c:pt>
                <c:pt idx="5711">
                  <c:v>69.3</c:v>
                </c:pt>
                <c:pt idx="5712">
                  <c:v>69.3</c:v>
                </c:pt>
                <c:pt idx="5713">
                  <c:v>69.3</c:v>
                </c:pt>
                <c:pt idx="5714">
                  <c:v>69.3</c:v>
                </c:pt>
                <c:pt idx="5715">
                  <c:v>69.3</c:v>
                </c:pt>
                <c:pt idx="5716">
                  <c:v>69.3</c:v>
                </c:pt>
                <c:pt idx="5717">
                  <c:v>69.3</c:v>
                </c:pt>
                <c:pt idx="5718">
                  <c:v>69.3</c:v>
                </c:pt>
                <c:pt idx="5719">
                  <c:v>69.3</c:v>
                </c:pt>
                <c:pt idx="5720">
                  <c:v>69.3</c:v>
                </c:pt>
                <c:pt idx="5721">
                  <c:v>69.3</c:v>
                </c:pt>
                <c:pt idx="5722">
                  <c:v>69.3</c:v>
                </c:pt>
                <c:pt idx="5723">
                  <c:v>69.3</c:v>
                </c:pt>
                <c:pt idx="5724">
                  <c:v>69.3</c:v>
                </c:pt>
                <c:pt idx="5725">
                  <c:v>69.3</c:v>
                </c:pt>
                <c:pt idx="5726">
                  <c:v>69.3</c:v>
                </c:pt>
                <c:pt idx="5727">
                  <c:v>69.3</c:v>
                </c:pt>
                <c:pt idx="5728">
                  <c:v>69.3</c:v>
                </c:pt>
                <c:pt idx="5729">
                  <c:v>69.2</c:v>
                </c:pt>
                <c:pt idx="5730">
                  <c:v>69.3</c:v>
                </c:pt>
                <c:pt idx="5731">
                  <c:v>69.3</c:v>
                </c:pt>
                <c:pt idx="5732">
                  <c:v>69.2</c:v>
                </c:pt>
                <c:pt idx="5733">
                  <c:v>69.2</c:v>
                </c:pt>
                <c:pt idx="5734">
                  <c:v>69.3</c:v>
                </c:pt>
                <c:pt idx="5735">
                  <c:v>69.3</c:v>
                </c:pt>
                <c:pt idx="5736">
                  <c:v>69.3</c:v>
                </c:pt>
                <c:pt idx="5737">
                  <c:v>69.2</c:v>
                </c:pt>
                <c:pt idx="5738">
                  <c:v>69.3</c:v>
                </c:pt>
                <c:pt idx="5739">
                  <c:v>69.2</c:v>
                </c:pt>
                <c:pt idx="5740">
                  <c:v>69.3</c:v>
                </c:pt>
                <c:pt idx="5741">
                  <c:v>69.3</c:v>
                </c:pt>
                <c:pt idx="5742">
                  <c:v>69.3</c:v>
                </c:pt>
                <c:pt idx="5743">
                  <c:v>69.3</c:v>
                </c:pt>
                <c:pt idx="5744">
                  <c:v>69.3</c:v>
                </c:pt>
                <c:pt idx="5745">
                  <c:v>69.2</c:v>
                </c:pt>
                <c:pt idx="5746">
                  <c:v>69.3</c:v>
                </c:pt>
                <c:pt idx="5747">
                  <c:v>69.3</c:v>
                </c:pt>
                <c:pt idx="5748">
                  <c:v>69.3</c:v>
                </c:pt>
                <c:pt idx="5749">
                  <c:v>69.3</c:v>
                </c:pt>
                <c:pt idx="5750">
                  <c:v>69.3</c:v>
                </c:pt>
                <c:pt idx="5751">
                  <c:v>69.3</c:v>
                </c:pt>
                <c:pt idx="5752">
                  <c:v>69.3</c:v>
                </c:pt>
                <c:pt idx="5753">
                  <c:v>69.2</c:v>
                </c:pt>
                <c:pt idx="5754">
                  <c:v>69.2</c:v>
                </c:pt>
                <c:pt idx="5755">
                  <c:v>69.2</c:v>
                </c:pt>
                <c:pt idx="5756">
                  <c:v>69.3</c:v>
                </c:pt>
                <c:pt idx="5757">
                  <c:v>69.2</c:v>
                </c:pt>
                <c:pt idx="5758">
                  <c:v>69.2</c:v>
                </c:pt>
                <c:pt idx="5759">
                  <c:v>69.2</c:v>
                </c:pt>
                <c:pt idx="5760">
                  <c:v>69.2</c:v>
                </c:pt>
                <c:pt idx="5761">
                  <c:v>69.2</c:v>
                </c:pt>
                <c:pt idx="5762">
                  <c:v>69.2</c:v>
                </c:pt>
                <c:pt idx="5763">
                  <c:v>69.2</c:v>
                </c:pt>
                <c:pt idx="5764">
                  <c:v>69.2</c:v>
                </c:pt>
                <c:pt idx="5765">
                  <c:v>69.2</c:v>
                </c:pt>
                <c:pt idx="5766">
                  <c:v>69.2</c:v>
                </c:pt>
                <c:pt idx="5767">
                  <c:v>69.2</c:v>
                </c:pt>
                <c:pt idx="5768">
                  <c:v>69.2</c:v>
                </c:pt>
                <c:pt idx="5769">
                  <c:v>69.2</c:v>
                </c:pt>
                <c:pt idx="5770">
                  <c:v>69.2</c:v>
                </c:pt>
                <c:pt idx="5771">
                  <c:v>69.2</c:v>
                </c:pt>
                <c:pt idx="5772">
                  <c:v>69.2</c:v>
                </c:pt>
                <c:pt idx="5773">
                  <c:v>69.2</c:v>
                </c:pt>
                <c:pt idx="5774">
                  <c:v>69.2</c:v>
                </c:pt>
                <c:pt idx="5775">
                  <c:v>69.2</c:v>
                </c:pt>
                <c:pt idx="5776">
                  <c:v>69.2</c:v>
                </c:pt>
                <c:pt idx="5777">
                  <c:v>69.2</c:v>
                </c:pt>
                <c:pt idx="5778">
                  <c:v>69.2</c:v>
                </c:pt>
                <c:pt idx="5779">
                  <c:v>69.2</c:v>
                </c:pt>
                <c:pt idx="5780">
                  <c:v>69.2</c:v>
                </c:pt>
                <c:pt idx="5781">
                  <c:v>69.2</c:v>
                </c:pt>
                <c:pt idx="5782">
                  <c:v>69.2</c:v>
                </c:pt>
                <c:pt idx="5783">
                  <c:v>69.2</c:v>
                </c:pt>
                <c:pt idx="5784">
                  <c:v>69.2</c:v>
                </c:pt>
                <c:pt idx="5785">
                  <c:v>69.2</c:v>
                </c:pt>
                <c:pt idx="5786">
                  <c:v>69.2</c:v>
                </c:pt>
                <c:pt idx="5787">
                  <c:v>69.2</c:v>
                </c:pt>
                <c:pt idx="5788">
                  <c:v>69.2</c:v>
                </c:pt>
                <c:pt idx="5789">
                  <c:v>69.2</c:v>
                </c:pt>
                <c:pt idx="5790">
                  <c:v>69.099999999999994</c:v>
                </c:pt>
                <c:pt idx="5791">
                  <c:v>69.2</c:v>
                </c:pt>
                <c:pt idx="5792">
                  <c:v>69.099999999999994</c:v>
                </c:pt>
                <c:pt idx="5793">
                  <c:v>69.2</c:v>
                </c:pt>
                <c:pt idx="5794">
                  <c:v>69.099999999999994</c:v>
                </c:pt>
                <c:pt idx="5795">
                  <c:v>69.099999999999994</c:v>
                </c:pt>
                <c:pt idx="5796">
                  <c:v>69.2</c:v>
                </c:pt>
                <c:pt idx="5797">
                  <c:v>69.099999999999994</c:v>
                </c:pt>
                <c:pt idx="5798">
                  <c:v>69.2</c:v>
                </c:pt>
                <c:pt idx="5799">
                  <c:v>69.2</c:v>
                </c:pt>
                <c:pt idx="5800">
                  <c:v>69.2</c:v>
                </c:pt>
                <c:pt idx="5801">
                  <c:v>69.2</c:v>
                </c:pt>
                <c:pt idx="5802">
                  <c:v>69.2</c:v>
                </c:pt>
                <c:pt idx="5803">
                  <c:v>69.099999999999994</c:v>
                </c:pt>
                <c:pt idx="5804">
                  <c:v>69.099999999999994</c:v>
                </c:pt>
                <c:pt idx="5805">
                  <c:v>69.099999999999994</c:v>
                </c:pt>
                <c:pt idx="5806">
                  <c:v>69.099999999999994</c:v>
                </c:pt>
                <c:pt idx="5807">
                  <c:v>69.099999999999994</c:v>
                </c:pt>
                <c:pt idx="5808">
                  <c:v>69.099999999999994</c:v>
                </c:pt>
                <c:pt idx="5809">
                  <c:v>69.2</c:v>
                </c:pt>
                <c:pt idx="5810">
                  <c:v>69.2</c:v>
                </c:pt>
                <c:pt idx="5811">
                  <c:v>69.099999999999994</c:v>
                </c:pt>
                <c:pt idx="5812">
                  <c:v>69.099999999999994</c:v>
                </c:pt>
                <c:pt idx="5813">
                  <c:v>69.099999999999994</c:v>
                </c:pt>
                <c:pt idx="5814">
                  <c:v>69.099999999999994</c:v>
                </c:pt>
                <c:pt idx="5815">
                  <c:v>69.2</c:v>
                </c:pt>
                <c:pt idx="5816">
                  <c:v>69.099999999999994</c:v>
                </c:pt>
                <c:pt idx="5817">
                  <c:v>69.2</c:v>
                </c:pt>
                <c:pt idx="5818">
                  <c:v>69.099999999999994</c:v>
                </c:pt>
                <c:pt idx="5819">
                  <c:v>69.099999999999994</c:v>
                </c:pt>
                <c:pt idx="5820">
                  <c:v>69</c:v>
                </c:pt>
                <c:pt idx="5821">
                  <c:v>69.099999999999994</c:v>
                </c:pt>
                <c:pt idx="5822">
                  <c:v>69.099999999999994</c:v>
                </c:pt>
                <c:pt idx="5823">
                  <c:v>69.099999999999994</c:v>
                </c:pt>
                <c:pt idx="5824">
                  <c:v>69.099999999999994</c:v>
                </c:pt>
                <c:pt idx="5825">
                  <c:v>69</c:v>
                </c:pt>
                <c:pt idx="5826">
                  <c:v>69</c:v>
                </c:pt>
                <c:pt idx="5827">
                  <c:v>69.099999999999994</c:v>
                </c:pt>
                <c:pt idx="5828">
                  <c:v>69</c:v>
                </c:pt>
                <c:pt idx="5829">
                  <c:v>69</c:v>
                </c:pt>
                <c:pt idx="5830">
                  <c:v>69</c:v>
                </c:pt>
                <c:pt idx="5831">
                  <c:v>69</c:v>
                </c:pt>
                <c:pt idx="5832">
                  <c:v>69</c:v>
                </c:pt>
                <c:pt idx="5833">
                  <c:v>69</c:v>
                </c:pt>
                <c:pt idx="5834">
                  <c:v>69</c:v>
                </c:pt>
                <c:pt idx="5835">
                  <c:v>69</c:v>
                </c:pt>
                <c:pt idx="5836">
                  <c:v>69</c:v>
                </c:pt>
                <c:pt idx="5837">
                  <c:v>69</c:v>
                </c:pt>
                <c:pt idx="5838">
                  <c:v>69</c:v>
                </c:pt>
                <c:pt idx="5839">
                  <c:v>69</c:v>
                </c:pt>
                <c:pt idx="5840">
                  <c:v>69</c:v>
                </c:pt>
                <c:pt idx="5841">
                  <c:v>69</c:v>
                </c:pt>
                <c:pt idx="5842">
                  <c:v>69</c:v>
                </c:pt>
                <c:pt idx="5843">
                  <c:v>69</c:v>
                </c:pt>
                <c:pt idx="5844">
                  <c:v>69</c:v>
                </c:pt>
                <c:pt idx="5845">
                  <c:v>69</c:v>
                </c:pt>
                <c:pt idx="5846">
                  <c:v>69</c:v>
                </c:pt>
                <c:pt idx="5847">
                  <c:v>69</c:v>
                </c:pt>
                <c:pt idx="5848">
                  <c:v>69</c:v>
                </c:pt>
                <c:pt idx="5849">
                  <c:v>69</c:v>
                </c:pt>
                <c:pt idx="5850">
                  <c:v>69</c:v>
                </c:pt>
                <c:pt idx="5851">
                  <c:v>69</c:v>
                </c:pt>
                <c:pt idx="5852">
                  <c:v>69</c:v>
                </c:pt>
                <c:pt idx="5853">
                  <c:v>69</c:v>
                </c:pt>
                <c:pt idx="5854">
                  <c:v>69</c:v>
                </c:pt>
                <c:pt idx="5855">
                  <c:v>69</c:v>
                </c:pt>
                <c:pt idx="5856">
                  <c:v>69</c:v>
                </c:pt>
                <c:pt idx="5857">
                  <c:v>69</c:v>
                </c:pt>
                <c:pt idx="5858">
                  <c:v>69</c:v>
                </c:pt>
                <c:pt idx="5859">
                  <c:v>69</c:v>
                </c:pt>
                <c:pt idx="5860">
                  <c:v>69</c:v>
                </c:pt>
                <c:pt idx="5861">
                  <c:v>69</c:v>
                </c:pt>
                <c:pt idx="5862">
                  <c:v>69</c:v>
                </c:pt>
                <c:pt idx="5863">
                  <c:v>69</c:v>
                </c:pt>
                <c:pt idx="5864">
                  <c:v>69</c:v>
                </c:pt>
                <c:pt idx="5865">
                  <c:v>69</c:v>
                </c:pt>
                <c:pt idx="5866">
                  <c:v>69</c:v>
                </c:pt>
                <c:pt idx="5867">
                  <c:v>69</c:v>
                </c:pt>
                <c:pt idx="5868">
                  <c:v>69</c:v>
                </c:pt>
                <c:pt idx="5869">
                  <c:v>69</c:v>
                </c:pt>
                <c:pt idx="5870">
                  <c:v>69</c:v>
                </c:pt>
                <c:pt idx="5871">
                  <c:v>68.900000000000006</c:v>
                </c:pt>
                <c:pt idx="5872">
                  <c:v>68.900000000000006</c:v>
                </c:pt>
                <c:pt idx="5873">
                  <c:v>68.900000000000006</c:v>
                </c:pt>
                <c:pt idx="5874">
                  <c:v>69</c:v>
                </c:pt>
                <c:pt idx="5875">
                  <c:v>68.900000000000006</c:v>
                </c:pt>
                <c:pt idx="5876">
                  <c:v>68.900000000000006</c:v>
                </c:pt>
                <c:pt idx="5877">
                  <c:v>69</c:v>
                </c:pt>
                <c:pt idx="5878">
                  <c:v>68.900000000000006</c:v>
                </c:pt>
                <c:pt idx="5879">
                  <c:v>68.900000000000006</c:v>
                </c:pt>
                <c:pt idx="5880">
                  <c:v>69</c:v>
                </c:pt>
                <c:pt idx="5881">
                  <c:v>68.900000000000006</c:v>
                </c:pt>
                <c:pt idx="5882">
                  <c:v>68.900000000000006</c:v>
                </c:pt>
                <c:pt idx="5883">
                  <c:v>68.900000000000006</c:v>
                </c:pt>
                <c:pt idx="5884">
                  <c:v>68.900000000000006</c:v>
                </c:pt>
                <c:pt idx="5885">
                  <c:v>68.900000000000006</c:v>
                </c:pt>
                <c:pt idx="5886">
                  <c:v>68.900000000000006</c:v>
                </c:pt>
                <c:pt idx="5887">
                  <c:v>69</c:v>
                </c:pt>
                <c:pt idx="5888">
                  <c:v>68.900000000000006</c:v>
                </c:pt>
                <c:pt idx="5889">
                  <c:v>69</c:v>
                </c:pt>
                <c:pt idx="5890">
                  <c:v>68.900000000000006</c:v>
                </c:pt>
                <c:pt idx="5891">
                  <c:v>69</c:v>
                </c:pt>
                <c:pt idx="5892">
                  <c:v>68.900000000000006</c:v>
                </c:pt>
                <c:pt idx="5893">
                  <c:v>69</c:v>
                </c:pt>
                <c:pt idx="5894">
                  <c:v>68.900000000000006</c:v>
                </c:pt>
                <c:pt idx="5895">
                  <c:v>68.900000000000006</c:v>
                </c:pt>
                <c:pt idx="5896">
                  <c:v>68.900000000000006</c:v>
                </c:pt>
                <c:pt idx="5897">
                  <c:v>68.900000000000006</c:v>
                </c:pt>
                <c:pt idx="5898">
                  <c:v>68.900000000000006</c:v>
                </c:pt>
                <c:pt idx="5899">
                  <c:v>68.900000000000006</c:v>
                </c:pt>
                <c:pt idx="5900">
                  <c:v>68.900000000000006</c:v>
                </c:pt>
                <c:pt idx="5901">
                  <c:v>68.900000000000006</c:v>
                </c:pt>
                <c:pt idx="5902">
                  <c:v>68.900000000000006</c:v>
                </c:pt>
                <c:pt idx="5903">
                  <c:v>68.8</c:v>
                </c:pt>
                <c:pt idx="5904">
                  <c:v>68.900000000000006</c:v>
                </c:pt>
                <c:pt idx="5905">
                  <c:v>68.900000000000006</c:v>
                </c:pt>
                <c:pt idx="5906">
                  <c:v>68.900000000000006</c:v>
                </c:pt>
                <c:pt idx="5907">
                  <c:v>68.8</c:v>
                </c:pt>
                <c:pt idx="5908">
                  <c:v>68.900000000000006</c:v>
                </c:pt>
                <c:pt idx="5909">
                  <c:v>68.900000000000006</c:v>
                </c:pt>
                <c:pt idx="5910">
                  <c:v>68.900000000000006</c:v>
                </c:pt>
                <c:pt idx="5911">
                  <c:v>68.8</c:v>
                </c:pt>
                <c:pt idx="5912">
                  <c:v>68.900000000000006</c:v>
                </c:pt>
                <c:pt idx="5913">
                  <c:v>68.900000000000006</c:v>
                </c:pt>
                <c:pt idx="5914">
                  <c:v>68.900000000000006</c:v>
                </c:pt>
                <c:pt idx="5915">
                  <c:v>68.900000000000006</c:v>
                </c:pt>
                <c:pt idx="5916">
                  <c:v>68.8</c:v>
                </c:pt>
                <c:pt idx="5917">
                  <c:v>68.8</c:v>
                </c:pt>
                <c:pt idx="5918">
                  <c:v>68.900000000000006</c:v>
                </c:pt>
                <c:pt idx="5919">
                  <c:v>68.900000000000006</c:v>
                </c:pt>
                <c:pt idx="5920">
                  <c:v>68.900000000000006</c:v>
                </c:pt>
                <c:pt idx="5921">
                  <c:v>68.8</c:v>
                </c:pt>
                <c:pt idx="5922">
                  <c:v>68.7</c:v>
                </c:pt>
                <c:pt idx="5923">
                  <c:v>68.8</c:v>
                </c:pt>
                <c:pt idx="5924">
                  <c:v>68.8</c:v>
                </c:pt>
                <c:pt idx="5925">
                  <c:v>68.8</c:v>
                </c:pt>
                <c:pt idx="5926">
                  <c:v>68.8</c:v>
                </c:pt>
                <c:pt idx="5927">
                  <c:v>68.900000000000006</c:v>
                </c:pt>
                <c:pt idx="5928">
                  <c:v>68.8</c:v>
                </c:pt>
                <c:pt idx="5929">
                  <c:v>68.8</c:v>
                </c:pt>
                <c:pt idx="5930">
                  <c:v>68.7</c:v>
                </c:pt>
                <c:pt idx="5931">
                  <c:v>68.7</c:v>
                </c:pt>
                <c:pt idx="5932">
                  <c:v>68.8</c:v>
                </c:pt>
                <c:pt idx="5933">
                  <c:v>68.8</c:v>
                </c:pt>
                <c:pt idx="5934">
                  <c:v>68.900000000000006</c:v>
                </c:pt>
                <c:pt idx="5935">
                  <c:v>68.8</c:v>
                </c:pt>
                <c:pt idx="5936">
                  <c:v>68.8</c:v>
                </c:pt>
                <c:pt idx="5937">
                  <c:v>68.8</c:v>
                </c:pt>
                <c:pt idx="5938">
                  <c:v>68.900000000000006</c:v>
                </c:pt>
                <c:pt idx="5939">
                  <c:v>68.8</c:v>
                </c:pt>
                <c:pt idx="5940">
                  <c:v>68.8</c:v>
                </c:pt>
                <c:pt idx="5941">
                  <c:v>68.7</c:v>
                </c:pt>
                <c:pt idx="5942">
                  <c:v>68.7</c:v>
                </c:pt>
                <c:pt idx="5943">
                  <c:v>68.8</c:v>
                </c:pt>
                <c:pt idx="5944">
                  <c:v>68.8</c:v>
                </c:pt>
                <c:pt idx="5945">
                  <c:v>68.8</c:v>
                </c:pt>
                <c:pt idx="5946">
                  <c:v>68.7</c:v>
                </c:pt>
                <c:pt idx="5947">
                  <c:v>68.7</c:v>
                </c:pt>
                <c:pt idx="5948">
                  <c:v>68.7</c:v>
                </c:pt>
                <c:pt idx="5949">
                  <c:v>68.8</c:v>
                </c:pt>
                <c:pt idx="5950">
                  <c:v>68.8</c:v>
                </c:pt>
                <c:pt idx="5951">
                  <c:v>68.8</c:v>
                </c:pt>
                <c:pt idx="5952">
                  <c:v>68.7</c:v>
                </c:pt>
                <c:pt idx="5953">
                  <c:v>68.7</c:v>
                </c:pt>
                <c:pt idx="5954">
                  <c:v>68.7</c:v>
                </c:pt>
                <c:pt idx="5955">
                  <c:v>68.7</c:v>
                </c:pt>
                <c:pt idx="5956">
                  <c:v>68.7</c:v>
                </c:pt>
                <c:pt idx="5957">
                  <c:v>68.7</c:v>
                </c:pt>
                <c:pt idx="5958">
                  <c:v>68.7</c:v>
                </c:pt>
                <c:pt idx="5959">
                  <c:v>68.7</c:v>
                </c:pt>
                <c:pt idx="5960">
                  <c:v>68.7</c:v>
                </c:pt>
                <c:pt idx="5961">
                  <c:v>68.7</c:v>
                </c:pt>
                <c:pt idx="5962">
                  <c:v>68.7</c:v>
                </c:pt>
                <c:pt idx="5963">
                  <c:v>68.7</c:v>
                </c:pt>
                <c:pt idx="5964">
                  <c:v>68.7</c:v>
                </c:pt>
                <c:pt idx="5965">
                  <c:v>68.7</c:v>
                </c:pt>
                <c:pt idx="5966">
                  <c:v>68.599999999999994</c:v>
                </c:pt>
                <c:pt idx="5967">
                  <c:v>68.7</c:v>
                </c:pt>
                <c:pt idx="5968">
                  <c:v>68.7</c:v>
                </c:pt>
                <c:pt idx="5969">
                  <c:v>68.7</c:v>
                </c:pt>
                <c:pt idx="5970">
                  <c:v>68.7</c:v>
                </c:pt>
                <c:pt idx="5971">
                  <c:v>68.599999999999994</c:v>
                </c:pt>
                <c:pt idx="5972">
                  <c:v>68.7</c:v>
                </c:pt>
                <c:pt idx="5973">
                  <c:v>68.599999999999994</c:v>
                </c:pt>
                <c:pt idx="5974">
                  <c:v>68.599999999999994</c:v>
                </c:pt>
                <c:pt idx="5975">
                  <c:v>68.599999999999994</c:v>
                </c:pt>
                <c:pt idx="5976">
                  <c:v>68.599999999999994</c:v>
                </c:pt>
                <c:pt idx="5977">
                  <c:v>68.599999999999994</c:v>
                </c:pt>
                <c:pt idx="5978">
                  <c:v>68.599999999999994</c:v>
                </c:pt>
                <c:pt idx="5979">
                  <c:v>68.7</c:v>
                </c:pt>
                <c:pt idx="5980">
                  <c:v>68.7</c:v>
                </c:pt>
                <c:pt idx="5981">
                  <c:v>68.7</c:v>
                </c:pt>
                <c:pt idx="5982">
                  <c:v>68.7</c:v>
                </c:pt>
                <c:pt idx="5983">
                  <c:v>68.7</c:v>
                </c:pt>
                <c:pt idx="5984">
                  <c:v>68.7</c:v>
                </c:pt>
                <c:pt idx="5985">
                  <c:v>68.599999999999994</c:v>
                </c:pt>
                <c:pt idx="5986">
                  <c:v>68.599999999999994</c:v>
                </c:pt>
                <c:pt idx="5987">
                  <c:v>68.599999999999994</c:v>
                </c:pt>
                <c:pt idx="5988">
                  <c:v>68.599999999999994</c:v>
                </c:pt>
                <c:pt idx="5989">
                  <c:v>68.599999999999994</c:v>
                </c:pt>
                <c:pt idx="5990">
                  <c:v>68.599999999999994</c:v>
                </c:pt>
                <c:pt idx="5991">
                  <c:v>68.599999999999994</c:v>
                </c:pt>
                <c:pt idx="5992">
                  <c:v>68.599999999999994</c:v>
                </c:pt>
                <c:pt idx="5993">
                  <c:v>68.7</c:v>
                </c:pt>
                <c:pt idx="5994">
                  <c:v>68.599999999999994</c:v>
                </c:pt>
                <c:pt idx="5995">
                  <c:v>68.7</c:v>
                </c:pt>
                <c:pt idx="5996">
                  <c:v>68.599999999999994</c:v>
                </c:pt>
                <c:pt idx="5997">
                  <c:v>68.599999999999994</c:v>
                </c:pt>
                <c:pt idx="5998">
                  <c:v>68.599999999999994</c:v>
                </c:pt>
                <c:pt idx="5999">
                  <c:v>68.7</c:v>
                </c:pt>
                <c:pt idx="6000">
                  <c:v>68.599999999999994</c:v>
                </c:pt>
                <c:pt idx="6001">
                  <c:v>68.7</c:v>
                </c:pt>
                <c:pt idx="6002">
                  <c:v>68.599999999999994</c:v>
                </c:pt>
                <c:pt idx="6003">
                  <c:v>68.7</c:v>
                </c:pt>
                <c:pt idx="6004">
                  <c:v>68.7</c:v>
                </c:pt>
                <c:pt idx="6005">
                  <c:v>68.599999999999994</c:v>
                </c:pt>
                <c:pt idx="6006">
                  <c:v>68.7</c:v>
                </c:pt>
                <c:pt idx="6007">
                  <c:v>68.7</c:v>
                </c:pt>
                <c:pt idx="6008">
                  <c:v>68.599999999999994</c:v>
                </c:pt>
                <c:pt idx="6009">
                  <c:v>68.7</c:v>
                </c:pt>
                <c:pt idx="6010">
                  <c:v>68.599999999999994</c:v>
                </c:pt>
                <c:pt idx="6011">
                  <c:v>68.7</c:v>
                </c:pt>
                <c:pt idx="6012">
                  <c:v>68.7</c:v>
                </c:pt>
                <c:pt idx="6013">
                  <c:v>68.7</c:v>
                </c:pt>
                <c:pt idx="6014">
                  <c:v>68.7</c:v>
                </c:pt>
                <c:pt idx="6015">
                  <c:v>68.7</c:v>
                </c:pt>
                <c:pt idx="6016">
                  <c:v>68.7</c:v>
                </c:pt>
                <c:pt idx="6017">
                  <c:v>68.7</c:v>
                </c:pt>
                <c:pt idx="6018">
                  <c:v>68.7</c:v>
                </c:pt>
                <c:pt idx="6019">
                  <c:v>68.7</c:v>
                </c:pt>
                <c:pt idx="6020">
                  <c:v>68.7</c:v>
                </c:pt>
                <c:pt idx="6021">
                  <c:v>68.599999999999994</c:v>
                </c:pt>
                <c:pt idx="6022">
                  <c:v>68.599999999999994</c:v>
                </c:pt>
                <c:pt idx="6023">
                  <c:v>68.7</c:v>
                </c:pt>
                <c:pt idx="6024">
                  <c:v>68.7</c:v>
                </c:pt>
                <c:pt idx="6025">
                  <c:v>68.7</c:v>
                </c:pt>
                <c:pt idx="6026">
                  <c:v>68.7</c:v>
                </c:pt>
                <c:pt idx="6027">
                  <c:v>68.599999999999994</c:v>
                </c:pt>
                <c:pt idx="6028">
                  <c:v>68.7</c:v>
                </c:pt>
                <c:pt idx="6029">
                  <c:v>68.7</c:v>
                </c:pt>
                <c:pt idx="6030">
                  <c:v>68.7</c:v>
                </c:pt>
                <c:pt idx="6031">
                  <c:v>68.599999999999994</c:v>
                </c:pt>
                <c:pt idx="6032">
                  <c:v>68.599999999999994</c:v>
                </c:pt>
                <c:pt idx="6033">
                  <c:v>68.7</c:v>
                </c:pt>
                <c:pt idx="6034">
                  <c:v>68.599999999999994</c:v>
                </c:pt>
                <c:pt idx="6035">
                  <c:v>68.599999999999994</c:v>
                </c:pt>
                <c:pt idx="6036">
                  <c:v>68.599999999999994</c:v>
                </c:pt>
                <c:pt idx="6037">
                  <c:v>68.599999999999994</c:v>
                </c:pt>
                <c:pt idx="6038">
                  <c:v>68.599999999999994</c:v>
                </c:pt>
                <c:pt idx="6039">
                  <c:v>68.599999999999994</c:v>
                </c:pt>
                <c:pt idx="6040">
                  <c:v>68.599999999999994</c:v>
                </c:pt>
                <c:pt idx="6041">
                  <c:v>68.599999999999994</c:v>
                </c:pt>
                <c:pt idx="6042">
                  <c:v>68.599999999999994</c:v>
                </c:pt>
                <c:pt idx="6043">
                  <c:v>68.599999999999994</c:v>
                </c:pt>
                <c:pt idx="6044">
                  <c:v>68.599999999999994</c:v>
                </c:pt>
                <c:pt idx="6045">
                  <c:v>68.599999999999994</c:v>
                </c:pt>
                <c:pt idx="6046">
                  <c:v>68.599999999999994</c:v>
                </c:pt>
                <c:pt idx="6047">
                  <c:v>68.599999999999994</c:v>
                </c:pt>
                <c:pt idx="6048">
                  <c:v>68.599999999999994</c:v>
                </c:pt>
                <c:pt idx="6049">
                  <c:v>68.599999999999994</c:v>
                </c:pt>
                <c:pt idx="6050">
                  <c:v>68.599999999999994</c:v>
                </c:pt>
                <c:pt idx="6051">
                  <c:v>68.5</c:v>
                </c:pt>
                <c:pt idx="6052">
                  <c:v>68.5</c:v>
                </c:pt>
                <c:pt idx="6053">
                  <c:v>68.599999999999994</c:v>
                </c:pt>
                <c:pt idx="6054">
                  <c:v>68.5</c:v>
                </c:pt>
                <c:pt idx="6055">
                  <c:v>68.599999999999994</c:v>
                </c:pt>
                <c:pt idx="6056">
                  <c:v>68.5</c:v>
                </c:pt>
                <c:pt idx="6057">
                  <c:v>68.5</c:v>
                </c:pt>
                <c:pt idx="6058">
                  <c:v>68.5</c:v>
                </c:pt>
                <c:pt idx="6059">
                  <c:v>68.5</c:v>
                </c:pt>
                <c:pt idx="6060">
                  <c:v>68.5</c:v>
                </c:pt>
                <c:pt idx="6061">
                  <c:v>68.599999999999994</c:v>
                </c:pt>
                <c:pt idx="6062">
                  <c:v>68.599999999999994</c:v>
                </c:pt>
                <c:pt idx="6063">
                  <c:v>68.5</c:v>
                </c:pt>
                <c:pt idx="6064">
                  <c:v>68.599999999999994</c:v>
                </c:pt>
                <c:pt idx="6065">
                  <c:v>68.599999999999994</c:v>
                </c:pt>
                <c:pt idx="6066">
                  <c:v>68.599999999999994</c:v>
                </c:pt>
                <c:pt idx="6067">
                  <c:v>68.5</c:v>
                </c:pt>
                <c:pt idx="6068">
                  <c:v>68.5</c:v>
                </c:pt>
                <c:pt idx="6069">
                  <c:v>68.5</c:v>
                </c:pt>
                <c:pt idx="6070">
                  <c:v>68.599999999999994</c:v>
                </c:pt>
                <c:pt idx="6071">
                  <c:v>68.599999999999994</c:v>
                </c:pt>
                <c:pt idx="6072">
                  <c:v>68.599999999999994</c:v>
                </c:pt>
                <c:pt idx="6073">
                  <c:v>68.599999999999994</c:v>
                </c:pt>
                <c:pt idx="6074">
                  <c:v>68.5</c:v>
                </c:pt>
                <c:pt idx="6075">
                  <c:v>68.400000000000006</c:v>
                </c:pt>
                <c:pt idx="6076">
                  <c:v>68.5</c:v>
                </c:pt>
                <c:pt idx="6077">
                  <c:v>68.400000000000006</c:v>
                </c:pt>
                <c:pt idx="6078">
                  <c:v>68.5</c:v>
                </c:pt>
                <c:pt idx="6079">
                  <c:v>68.5</c:v>
                </c:pt>
                <c:pt idx="6080">
                  <c:v>68.5</c:v>
                </c:pt>
                <c:pt idx="6081">
                  <c:v>68.400000000000006</c:v>
                </c:pt>
                <c:pt idx="6082">
                  <c:v>68.400000000000006</c:v>
                </c:pt>
                <c:pt idx="6083">
                  <c:v>68.400000000000006</c:v>
                </c:pt>
                <c:pt idx="6084">
                  <c:v>68.400000000000006</c:v>
                </c:pt>
                <c:pt idx="6085">
                  <c:v>68.400000000000006</c:v>
                </c:pt>
                <c:pt idx="6086">
                  <c:v>68.400000000000006</c:v>
                </c:pt>
                <c:pt idx="6087">
                  <c:v>68.400000000000006</c:v>
                </c:pt>
                <c:pt idx="6088">
                  <c:v>68.5</c:v>
                </c:pt>
                <c:pt idx="6089">
                  <c:v>68.400000000000006</c:v>
                </c:pt>
                <c:pt idx="6090">
                  <c:v>68.400000000000006</c:v>
                </c:pt>
                <c:pt idx="6091">
                  <c:v>68.400000000000006</c:v>
                </c:pt>
                <c:pt idx="6092">
                  <c:v>68.5</c:v>
                </c:pt>
                <c:pt idx="6093">
                  <c:v>68.5</c:v>
                </c:pt>
                <c:pt idx="6094">
                  <c:v>68.5</c:v>
                </c:pt>
                <c:pt idx="6095">
                  <c:v>68.400000000000006</c:v>
                </c:pt>
                <c:pt idx="6096">
                  <c:v>68.5</c:v>
                </c:pt>
                <c:pt idx="6097">
                  <c:v>68.400000000000006</c:v>
                </c:pt>
                <c:pt idx="6098">
                  <c:v>68.400000000000006</c:v>
                </c:pt>
                <c:pt idx="6099">
                  <c:v>68.400000000000006</c:v>
                </c:pt>
                <c:pt idx="6100">
                  <c:v>68.400000000000006</c:v>
                </c:pt>
                <c:pt idx="6101">
                  <c:v>68.400000000000006</c:v>
                </c:pt>
                <c:pt idx="6102">
                  <c:v>68.400000000000006</c:v>
                </c:pt>
                <c:pt idx="6103">
                  <c:v>68.400000000000006</c:v>
                </c:pt>
                <c:pt idx="6104">
                  <c:v>68.400000000000006</c:v>
                </c:pt>
                <c:pt idx="6105">
                  <c:v>68.400000000000006</c:v>
                </c:pt>
                <c:pt idx="6106">
                  <c:v>68.400000000000006</c:v>
                </c:pt>
                <c:pt idx="6107">
                  <c:v>68.400000000000006</c:v>
                </c:pt>
                <c:pt idx="6108">
                  <c:v>68.400000000000006</c:v>
                </c:pt>
                <c:pt idx="6109">
                  <c:v>68.400000000000006</c:v>
                </c:pt>
                <c:pt idx="6110">
                  <c:v>68.400000000000006</c:v>
                </c:pt>
                <c:pt idx="6111">
                  <c:v>68.400000000000006</c:v>
                </c:pt>
                <c:pt idx="6112">
                  <c:v>68.400000000000006</c:v>
                </c:pt>
                <c:pt idx="6113">
                  <c:v>68.400000000000006</c:v>
                </c:pt>
                <c:pt idx="6114">
                  <c:v>68.3</c:v>
                </c:pt>
                <c:pt idx="6115">
                  <c:v>68.400000000000006</c:v>
                </c:pt>
                <c:pt idx="6116">
                  <c:v>68.3</c:v>
                </c:pt>
                <c:pt idx="6117">
                  <c:v>68.400000000000006</c:v>
                </c:pt>
                <c:pt idx="6118">
                  <c:v>68.400000000000006</c:v>
                </c:pt>
                <c:pt idx="6119">
                  <c:v>68.400000000000006</c:v>
                </c:pt>
                <c:pt idx="6120">
                  <c:v>68.400000000000006</c:v>
                </c:pt>
                <c:pt idx="6121">
                  <c:v>68.3</c:v>
                </c:pt>
                <c:pt idx="6122">
                  <c:v>68.400000000000006</c:v>
                </c:pt>
                <c:pt idx="6123">
                  <c:v>68.400000000000006</c:v>
                </c:pt>
                <c:pt idx="6124">
                  <c:v>68.400000000000006</c:v>
                </c:pt>
                <c:pt idx="6125">
                  <c:v>68.3</c:v>
                </c:pt>
                <c:pt idx="6126">
                  <c:v>68.3</c:v>
                </c:pt>
                <c:pt idx="6127">
                  <c:v>68.400000000000006</c:v>
                </c:pt>
                <c:pt idx="6128">
                  <c:v>68.3</c:v>
                </c:pt>
                <c:pt idx="6129">
                  <c:v>68.3</c:v>
                </c:pt>
                <c:pt idx="6130">
                  <c:v>68.3</c:v>
                </c:pt>
                <c:pt idx="6131">
                  <c:v>68.3</c:v>
                </c:pt>
                <c:pt idx="6132">
                  <c:v>68.3</c:v>
                </c:pt>
                <c:pt idx="6133">
                  <c:v>68.400000000000006</c:v>
                </c:pt>
                <c:pt idx="6134">
                  <c:v>68.400000000000006</c:v>
                </c:pt>
                <c:pt idx="6135">
                  <c:v>68.400000000000006</c:v>
                </c:pt>
                <c:pt idx="6136">
                  <c:v>68.400000000000006</c:v>
                </c:pt>
                <c:pt idx="6137">
                  <c:v>68.3</c:v>
                </c:pt>
                <c:pt idx="6138">
                  <c:v>68.400000000000006</c:v>
                </c:pt>
                <c:pt idx="6139">
                  <c:v>68.400000000000006</c:v>
                </c:pt>
                <c:pt idx="6140">
                  <c:v>68.3</c:v>
                </c:pt>
                <c:pt idx="6141">
                  <c:v>68.3</c:v>
                </c:pt>
                <c:pt idx="6142">
                  <c:v>68.400000000000006</c:v>
                </c:pt>
                <c:pt idx="6143">
                  <c:v>68.3</c:v>
                </c:pt>
                <c:pt idx="6144">
                  <c:v>68.3</c:v>
                </c:pt>
                <c:pt idx="6145">
                  <c:v>68.3</c:v>
                </c:pt>
                <c:pt idx="6146">
                  <c:v>68.3</c:v>
                </c:pt>
                <c:pt idx="6147">
                  <c:v>68.3</c:v>
                </c:pt>
                <c:pt idx="6148">
                  <c:v>68.3</c:v>
                </c:pt>
                <c:pt idx="6149">
                  <c:v>68.3</c:v>
                </c:pt>
                <c:pt idx="6150">
                  <c:v>68.3</c:v>
                </c:pt>
                <c:pt idx="6151">
                  <c:v>68.3</c:v>
                </c:pt>
                <c:pt idx="6152">
                  <c:v>68.3</c:v>
                </c:pt>
                <c:pt idx="6153">
                  <c:v>68.3</c:v>
                </c:pt>
                <c:pt idx="6154">
                  <c:v>68.3</c:v>
                </c:pt>
                <c:pt idx="6155">
                  <c:v>68.3</c:v>
                </c:pt>
                <c:pt idx="6156">
                  <c:v>68.3</c:v>
                </c:pt>
                <c:pt idx="6157">
                  <c:v>68.3</c:v>
                </c:pt>
                <c:pt idx="6158">
                  <c:v>68.3</c:v>
                </c:pt>
                <c:pt idx="6159">
                  <c:v>68.3</c:v>
                </c:pt>
                <c:pt idx="6160">
                  <c:v>68.3</c:v>
                </c:pt>
                <c:pt idx="6161">
                  <c:v>68.3</c:v>
                </c:pt>
                <c:pt idx="6162">
                  <c:v>68.3</c:v>
                </c:pt>
                <c:pt idx="6163">
                  <c:v>68.3</c:v>
                </c:pt>
                <c:pt idx="6164">
                  <c:v>68.3</c:v>
                </c:pt>
                <c:pt idx="6165">
                  <c:v>68.3</c:v>
                </c:pt>
                <c:pt idx="6166">
                  <c:v>68.3</c:v>
                </c:pt>
                <c:pt idx="6167">
                  <c:v>68.3</c:v>
                </c:pt>
                <c:pt idx="6168">
                  <c:v>68.3</c:v>
                </c:pt>
                <c:pt idx="6169">
                  <c:v>68.3</c:v>
                </c:pt>
                <c:pt idx="6170">
                  <c:v>68.3</c:v>
                </c:pt>
                <c:pt idx="6171">
                  <c:v>68.3</c:v>
                </c:pt>
                <c:pt idx="6172">
                  <c:v>68.3</c:v>
                </c:pt>
                <c:pt idx="6173">
                  <c:v>68.3</c:v>
                </c:pt>
                <c:pt idx="6174">
                  <c:v>68.3</c:v>
                </c:pt>
                <c:pt idx="6175">
                  <c:v>68.2</c:v>
                </c:pt>
                <c:pt idx="6176">
                  <c:v>68.2</c:v>
                </c:pt>
                <c:pt idx="6177">
                  <c:v>68.2</c:v>
                </c:pt>
                <c:pt idx="6178">
                  <c:v>68.2</c:v>
                </c:pt>
                <c:pt idx="6179">
                  <c:v>68.2</c:v>
                </c:pt>
                <c:pt idx="6180">
                  <c:v>68.3</c:v>
                </c:pt>
                <c:pt idx="6181">
                  <c:v>68.3</c:v>
                </c:pt>
                <c:pt idx="6182">
                  <c:v>68.3</c:v>
                </c:pt>
                <c:pt idx="6183">
                  <c:v>68.3</c:v>
                </c:pt>
                <c:pt idx="6184">
                  <c:v>68.3</c:v>
                </c:pt>
                <c:pt idx="6185">
                  <c:v>68.2</c:v>
                </c:pt>
                <c:pt idx="6186">
                  <c:v>68.2</c:v>
                </c:pt>
                <c:pt idx="6187">
                  <c:v>68.099999999999994</c:v>
                </c:pt>
                <c:pt idx="6188">
                  <c:v>68.3</c:v>
                </c:pt>
                <c:pt idx="6189">
                  <c:v>68.3</c:v>
                </c:pt>
                <c:pt idx="6190">
                  <c:v>68.2</c:v>
                </c:pt>
                <c:pt idx="6191">
                  <c:v>68.099999999999994</c:v>
                </c:pt>
                <c:pt idx="6192">
                  <c:v>68.099999999999994</c:v>
                </c:pt>
                <c:pt idx="6193">
                  <c:v>68.099999999999994</c:v>
                </c:pt>
                <c:pt idx="6194">
                  <c:v>68.2</c:v>
                </c:pt>
                <c:pt idx="6195">
                  <c:v>68.099999999999994</c:v>
                </c:pt>
                <c:pt idx="6196">
                  <c:v>68.2</c:v>
                </c:pt>
                <c:pt idx="6197">
                  <c:v>68.2</c:v>
                </c:pt>
                <c:pt idx="6198">
                  <c:v>68.2</c:v>
                </c:pt>
                <c:pt idx="6199">
                  <c:v>68.2</c:v>
                </c:pt>
                <c:pt idx="6200">
                  <c:v>68.2</c:v>
                </c:pt>
                <c:pt idx="6201">
                  <c:v>68.2</c:v>
                </c:pt>
                <c:pt idx="6202">
                  <c:v>68.2</c:v>
                </c:pt>
                <c:pt idx="6203">
                  <c:v>68.2</c:v>
                </c:pt>
                <c:pt idx="6204">
                  <c:v>68.099999999999994</c:v>
                </c:pt>
                <c:pt idx="6205">
                  <c:v>68.099999999999994</c:v>
                </c:pt>
                <c:pt idx="6206">
                  <c:v>68.099999999999994</c:v>
                </c:pt>
                <c:pt idx="6207">
                  <c:v>68.099999999999994</c:v>
                </c:pt>
                <c:pt idx="6208">
                  <c:v>68.099999999999994</c:v>
                </c:pt>
                <c:pt idx="6209">
                  <c:v>68.099999999999994</c:v>
                </c:pt>
                <c:pt idx="6210">
                  <c:v>68.099999999999994</c:v>
                </c:pt>
                <c:pt idx="6211">
                  <c:v>68.099999999999994</c:v>
                </c:pt>
                <c:pt idx="6212">
                  <c:v>68.099999999999994</c:v>
                </c:pt>
                <c:pt idx="6213">
                  <c:v>68.099999999999994</c:v>
                </c:pt>
                <c:pt idx="6214">
                  <c:v>68.099999999999994</c:v>
                </c:pt>
                <c:pt idx="6215">
                  <c:v>68.099999999999994</c:v>
                </c:pt>
                <c:pt idx="6216">
                  <c:v>68.099999999999994</c:v>
                </c:pt>
                <c:pt idx="6217">
                  <c:v>68.099999999999994</c:v>
                </c:pt>
                <c:pt idx="6218">
                  <c:v>68.099999999999994</c:v>
                </c:pt>
                <c:pt idx="6219">
                  <c:v>68.099999999999994</c:v>
                </c:pt>
                <c:pt idx="6220">
                  <c:v>68.099999999999994</c:v>
                </c:pt>
                <c:pt idx="6221">
                  <c:v>68</c:v>
                </c:pt>
                <c:pt idx="6222">
                  <c:v>68.099999999999994</c:v>
                </c:pt>
                <c:pt idx="6223">
                  <c:v>68.099999999999994</c:v>
                </c:pt>
                <c:pt idx="6224">
                  <c:v>68.099999999999994</c:v>
                </c:pt>
                <c:pt idx="6225">
                  <c:v>68.099999999999994</c:v>
                </c:pt>
                <c:pt idx="6226">
                  <c:v>68.099999999999994</c:v>
                </c:pt>
                <c:pt idx="6227">
                  <c:v>68</c:v>
                </c:pt>
                <c:pt idx="6228">
                  <c:v>68</c:v>
                </c:pt>
                <c:pt idx="6229">
                  <c:v>68.099999999999994</c:v>
                </c:pt>
                <c:pt idx="6230">
                  <c:v>68.099999999999994</c:v>
                </c:pt>
                <c:pt idx="6231">
                  <c:v>68.099999999999994</c:v>
                </c:pt>
                <c:pt idx="6232">
                  <c:v>68.099999999999994</c:v>
                </c:pt>
                <c:pt idx="6233">
                  <c:v>68</c:v>
                </c:pt>
                <c:pt idx="6234">
                  <c:v>68</c:v>
                </c:pt>
                <c:pt idx="6235">
                  <c:v>68</c:v>
                </c:pt>
                <c:pt idx="6236">
                  <c:v>68</c:v>
                </c:pt>
                <c:pt idx="6237">
                  <c:v>68</c:v>
                </c:pt>
                <c:pt idx="6238">
                  <c:v>68</c:v>
                </c:pt>
                <c:pt idx="6239">
                  <c:v>68</c:v>
                </c:pt>
                <c:pt idx="6240">
                  <c:v>68.099999999999994</c:v>
                </c:pt>
                <c:pt idx="6241">
                  <c:v>68</c:v>
                </c:pt>
                <c:pt idx="6242">
                  <c:v>68</c:v>
                </c:pt>
                <c:pt idx="6243">
                  <c:v>68.099999999999994</c:v>
                </c:pt>
                <c:pt idx="6244">
                  <c:v>68.099999999999994</c:v>
                </c:pt>
                <c:pt idx="6245">
                  <c:v>68.099999999999994</c:v>
                </c:pt>
                <c:pt idx="6246">
                  <c:v>68</c:v>
                </c:pt>
                <c:pt idx="6247">
                  <c:v>68</c:v>
                </c:pt>
                <c:pt idx="6248">
                  <c:v>68</c:v>
                </c:pt>
                <c:pt idx="6249">
                  <c:v>68</c:v>
                </c:pt>
                <c:pt idx="6250">
                  <c:v>68.099999999999994</c:v>
                </c:pt>
                <c:pt idx="6251">
                  <c:v>68</c:v>
                </c:pt>
                <c:pt idx="6252">
                  <c:v>68</c:v>
                </c:pt>
                <c:pt idx="6253">
                  <c:v>68</c:v>
                </c:pt>
                <c:pt idx="6254">
                  <c:v>68</c:v>
                </c:pt>
                <c:pt idx="6255">
                  <c:v>68</c:v>
                </c:pt>
                <c:pt idx="6256">
                  <c:v>67.900000000000006</c:v>
                </c:pt>
                <c:pt idx="6257">
                  <c:v>68</c:v>
                </c:pt>
                <c:pt idx="6258">
                  <c:v>68</c:v>
                </c:pt>
                <c:pt idx="6259">
                  <c:v>68</c:v>
                </c:pt>
                <c:pt idx="6260">
                  <c:v>67.900000000000006</c:v>
                </c:pt>
                <c:pt idx="6261">
                  <c:v>67.900000000000006</c:v>
                </c:pt>
                <c:pt idx="6262">
                  <c:v>67.900000000000006</c:v>
                </c:pt>
                <c:pt idx="6263">
                  <c:v>68</c:v>
                </c:pt>
                <c:pt idx="6264">
                  <c:v>67.900000000000006</c:v>
                </c:pt>
                <c:pt idx="6265">
                  <c:v>68</c:v>
                </c:pt>
                <c:pt idx="6266">
                  <c:v>68</c:v>
                </c:pt>
                <c:pt idx="6267">
                  <c:v>68</c:v>
                </c:pt>
                <c:pt idx="6268">
                  <c:v>68</c:v>
                </c:pt>
                <c:pt idx="6269">
                  <c:v>68</c:v>
                </c:pt>
                <c:pt idx="6270">
                  <c:v>68</c:v>
                </c:pt>
                <c:pt idx="6271">
                  <c:v>68</c:v>
                </c:pt>
                <c:pt idx="6272">
                  <c:v>68</c:v>
                </c:pt>
                <c:pt idx="6273">
                  <c:v>67.900000000000006</c:v>
                </c:pt>
                <c:pt idx="6274">
                  <c:v>67.900000000000006</c:v>
                </c:pt>
                <c:pt idx="6275">
                  <c:v>67.900000000000006</c:v>
                </c:pt>
                <c:pt idx="6276">
                  <c:v>67.900000000000006</c:v>
                </c:pt>
                <c:pt idx="6277">
                  <c:v>67.900000000000006</c:v>
                </c:pt>
                <c:pt idx="6278">
                  <c:v>67.900000000000006</c:v>
                </c:pt>
                <c:pt idx="6279">
                  <c:v>68</c:v>
                </c:pt>
                <c:pt idx="6280">
                  <c:v>67.900000000000006</c:v>
                </c:pt>
                <c:pt idx="6281">
                  <c:v>68</c:v>
                </c:pt>
                <c:pt idx="6282">
                  <c:v>67.900000000000006</c:v>
                </c:pt>
                <c:pt idx="6283">
                  <c:v>67.900000000000006</c:v>
                </c:pt>
                <c:pt idx="6284">
                  <c:v>67.900000000000006</c:v>
                </c:pt>
                <c:pt idx="6285">
                  <c:v>67.900000000000006</c:v>
                </c:pt>
                <c:pt idx="6286">
                  <c:v>67.900000000000006</c:v>
                </c:pt>
                <c:pt idx="6287">
                  <c:v>67.900000000000006</c:v>
                </c:pt>
                <c:pt idx="6288">
                  <c:v>67.900000000000006</c:v>
                </c:pt>
                <c:pt idx="6289">
                  <c:v>67.900000000000006</c:v>
                </c:pt>
                <c:pt idx="6290">
                  <c:v>67.900000000000006</c:v>
                </c:pt>
                <c:pt idx="6291">
                  <c:v>68</c:v>
                </c:pt>
                <c:pt idx="6292">
                  <c:v>67.900000000000006</c:v>
                </c:pt>
                <c:pt idx="6293">
                  <c:v>67.900000000000006</c:v>
                </c:pt>
                <c:pt idx="6294">
                  <c:v>67.900000000000006</c:v>
                </c:pt>
                <c:pt idx="6295">
                  <c:v>67.900000000000006</c:v>
                </c:pt>
                <c:pt idx="6296">
                  <c:v>67.900000000000006</c:v>
                </c:pt>
                <c:pt idx="6297">
                  <c:v>67.900000000000006</c:v>
                </c:pt>
                <c:pt idx="6298">
                  <c:v>67.900000000000006</c:v>
                </c:pt>
                <c:pt idx="6299">
                  <c:v>67.8</c:v>
                </c:pt>
                <c:pt idx="6300">
                  <c:v>67.8</c:v>
                </c:pt>
                <c:pt idx="6301">
                  <c:v>67.900000000000006</c:v>
                </c:pt>
                <c:pt idx="6302">
                  <c:v>67.900000000000006</c:v>
                </c:pt>
                <c:pt idx="6303">
                  <c:v>67.900000000000006</c:v>
                </c:pt>
                <c:pt idx="6304">
                  <c:v>67.900000000000006</c:v>
                </c:pt>
                <c:pt idx="6305">
                  <c:v>67.8</c:v>
                </c:pt>
                <c:pt idx="6306">
                  <c:v>67.900000000000006</c:v>
                </c:pt>
                <c:pt idx="6307">
                  <c:v>67.900000000000006</c:v>
                </c:pt>
                <c:pt idx="6308">
                  <c:v>67.8</c:v>
                </c:pt>
                <c:pt idx="6309">
                  <c:v>67.900000000000006</c:v>
                </c:pt>
                <c:pt idx="6310">
                  <c:v>67.900000000000006</c:v>
                </c:pt>
                <c:pt idx="6311">
                  <c:v>67.900000000000006</c:v>
                </c:pt>
                <c:pt idx="6312">
                  <c:v>67.8</c:v>
                </c:pt>
                <c:pt idx="6313">
                  <c:v>67.8</c:v>
                </c:pt>
                <c:pt idx="6314">
                  <c:v>67.8</c:v>
                </c:pt>
                <c:pt idx="6315">
                  <c:v>67.8</c:v>
                </c:pt>
                <c:pt idx="6316">
                  <c:v>67.8</c:v>
                </c:pt>
                <c:pt idx="6317">
                  <c:v>67.8</c:v>
                </c:pt>
                <c:pt idx="6318">
                  <c:v>67.900000000000006</c:v>
                </c:pt>
                <c:pt idx="6319">
                  <c:v>67.8</c:v>
                </c:pt>
                <c:pt idx="6320">
                  <c:v>67.8</c:v>
                </c:pt>
                <c:pt idx="6321">
                  <c:v>67.8</c:v>
                </c:pt>
                <c:pt idx="6322">
                  <c:v>67.8</c:v>
                </c:pt>
                <c:pt idx="6323">
                  <c:v>67.900000000000006</c:v>
                </c:pt>
                <c:pt idx="6324">
                  <c:v>67.8</c:v>
                </c:pt>
                <c:pt idx="6325">
                  <c:v>67.8</c:v>
                </c:pt>
                <c:pt idx="6326">
                  <c:v>67.8</c:v>
                </c:pt>
                <c:pt idx="6327">
                  <c:v>67.8</c:v>
                </c:pt>
                <c:pt idx="6328">
                  <c:v>67.8</c:v>
                </c:pt>
                <c:pt idx="6329">
                  <c:v>67.8</c:v>
                </c:pt>
                <c:pt idx="6330">
                  <c:v>67.8</c:v>
                </c:pt>
                <c:pt idx="6331">
                  <c:v>67.8</c:v>
                </c:pt>
                <c:pt idx="6332">
                  <c:v>67.8</c:v>
                </c:pt>
                <c:pt idx="6333">
                  <c:v>67.8</c:v>
                </c:pt>
                <c:pt idx="6334">
                  <c:v>67.7</c:v>
                </c:pt>
                <c:pt idx="6335">
                  <c:v>67.8</c:v>
                </c:pt>
                <c:pt idx="6336">
                  <c:v>67.7</c:v>
                </c:pt>
                <c:pt idx="6337">
                  <c:v>67.8</c:v>
                </c:pt>
                <c:pt idx="6338">
                  <c:v>67.8</c:v>
                </c:pt>
                <c:pt idx="6339">
                  <c:v>67.7</c:v>
                </c:pt>
                <c:pt idx="6340">
                  <c:v>67.7</c:v>
                </c:pt>
                <c:pt idx="6341">
                  <c:v>67.7</c:v>
                </c:pt>
                <c:pt idx="6342">
                  <c:v>67.8</c:v>
                </c:pt>
                <c:pt idx="6343">
                  <c:v>67.8</c:v>
                </c:pt>
                <c:pt idx="6344">
                  <c:v>67.8</c:v>
                </c:pt>
                <c:pt idx="6345">
                  <c:v>67.8</c:v>
                </c:pt>
                <c:pt idx="6346">
                  <c:v>67.8</c:v>
                </c:pt>
                <c:pt idx="6347">
                  <c:v>67.8</c:v>
                </c:pt>
                <c:pt idx="6348">
                  <c:v>67.7</c:v>
                </c:pt>
                <c:pt idx="6349">
                  <c:v>67.7</c:v>
                </c:pt>
                <c:pt idx="6350">
                  <c:v>67.7</c:v>
                </c:pt>
                <c:pt idx="6351">
                  <c:v>67.599999999999994</c:v>
                </c:pt>
                <c:pt idx="6352">
                  <c:v>67.7</c:v>
                </c:pt>
                <c:pt idx="6353">
                  <c:v>67.7</c:v>
                </c:pt>
                <c:pt idx="6354">
                  <c:v>67.7</c:v>
                </c:pt>
                <c:pt idx="6355">
                  <c:v>67.8</c:v>
                </c:pt>
                <c:pt idx="6356">
                  <c:v>67.7</c:v>
                </c:pt>
                <c:pt idx="6357">
                  <c:v>67.599999999999994</c:v>
                </c:pt>
                <c:pt idx="6358">
                  <c:v>67.7</c:v>
                </c:pt>
                <c:pt idx="6359">
                  <c:v>67.7</c:v>
                </c:pt>
                <c:pt idx="6360">
                  <c:v>67.599999999999994</c:v>
                </c:pt>
                <c:pt idx="6361">
                  <c:v>67.599999999999994</c:v>
                </c:pt>
                <c:pt idx="6362">
                  <c:v>67.599999999999994</c:v>
                </c:pt>
                <c:pt idx="6363">
                  <c:v>67.599999999999994</c:v>
                </c:pt>
                <c:pt idx="6364">
                  <c:v>67.7</c:v>
                </c:pt>
                <c:pt idx="6365">
                  <c:v>67.7</c:v>
                </c:pt>
                <c:pt idx="6366">
                  <c:v>67.599999999999994</c:v>
                </c:pt>
                <c:pt idx="6367">
                  <c:v>67.7</c:v>
                </c:pt>
                <c:pt idx="6368">
                  <c:v>67.599999999999994</c:v>
                </c:pt>
                <c:pt idx="6369">
                  <c:v>67.7</c:v>
                </c:pt>
                <c:pt idx="6370">
                  <c:v>67.599999999999994</c:v>
                </c:pt>
                <c:pt idx="6371">
                  <c:v>67.7</c:v>
                </c:pt>
                <c:pt idx="6372">
                  <c:v>67.599999999999994</c:v>
                </c:pt>
                <c:pt idx="6373">
                  <c:v>67.599999999999994</c:v>
                </c:pt>
                <c:pt idx="6374">
                  <c:v>67.7</c:v>
                </c:pt>
                <c:pt idx="6375">
                  <c:v>67.599999999999994</c:v>
                </c:pt>
                <c:pt idx="6376">
                  <c:v>67.599999999999994</c:v>
                </c:pt>
                <c:pt idx="6377">
                  <c:v>67.599999999999994</c:v>
                </c:pt>
                <c:pt idx="6378">
                  <c:v>67.599999999999994</c:v>
                </c:pt>
                <c:pt idx="6379">
                  <c:v>67.7</c:v>
                </c:pt>
                <c:pt idx="6380">
                  <c:v>67.7</c:v>
                </c:pt>
                <c:pt idx="6381">
                  <c:v>67.7</c:v>
                </c:pt>
                <c:pt idx="6382">
                  <c:v>67.7</c:v>
                </c:pt>
                <c:pt idx="6383">
                  <c:v>67.7</c:v>
                </c:pt>
                <c:pt idx="6384">
                  <c:v>67.599999999999994</c:v>
                </c:pt>
                <c:pt idx="6385">
                  <c:v>67.599999999999994</c:v>
                </c:pt>
                <c:pt idx="6386">
                  <c:v>67.599999999999994</c:v>
                </c:pt>
                <c:pt idx="6387">
                  <c:v>67.599999999999994</c:v>
                </c:pt>
                <c:pt idx="6388">
                  <c:v>67.599999999999994</c:v>
                </c:pt>
                <c:pt idx="6389">
                  <c:v>67.599999999999994</c:v>
                </c:pt>
                <c:pt idx="6390">
                  <c:v>67.599999999999994</c:v>
                </c:pt>
                <c:pt idx="6391">
                  <c:v>67.7</c:v>
                </c:pt>
                <c:pt idx="6392">
                  <c:v>67.7</c:v>
                </c:pt>
                <c:pt idx="6393">
                  <c:v>67.599999999999994</c:v>
                </c:pt>
                <c:pt idx="6394">
                  <c:v>67.599999999999994</c:v>
                </c:pt>
                <c:pt idx="6395">
                  <c:v>67.599999999999994</c:v>
                </c:pt>
                <c:pt idx="6396">
                  <c:v>67.5</c:v>
                </c:pt>
                <c:pt idx="6397">
                  <c:v>67.599999999999994</c:v>
                </c:pt>
                <c:pt idx="6398">
                  <c:v>67.599999999999994</c:v>
                </c:pt>
                <c:pt idx="6399">
                  <c:v>67.5</c:v>
                </c:pt>
                <c:pt idx="6400">
                  <c:v>67.599999999999994</c:v>
                </c:pt>
                <c:pt idx="6401">
                  <c:v>67.599999999999994</c:v>
                </c:pt>
                <c:pt idx="6402">
                  <c:v>67.599999999999994</c:v>
                </c:pt>
                <c:pt idx="6403">
                  <c:v>67.599999999999994</c:v>
                </c:pt>
                <c:pt idx="6404">
                  <c:v>67.599999999999994</c:v>
                </c:pt>
                <c:pt idx="6405">
                  <c:v>67.599999999999994</c:v>
                </c:pt>
                <c:pt idx="6406">
                  <c:v>67.599999999999994</c:v>
                </c:pt>
                <c:pt idx="6407">
                  <c:v>67.7</c:v>
                </c:pt>
                <c:pt idx="6408">
                  <c:v>67.599999999999994</c:v>
                </c:pt>
                <c:pt idx="6409">
                  <c:v>67.599999999999994</c:v>
                </c:pt>
                <c:pt idx="6410">
                  <c:v>67.599999999999994</c:v>
                </c:pt>
                <c:pt idx="6411">
                  <c:v>67.599999999999994</c:v>
                </c:pt>
                <c:pt idx="6412">
                  <c:v>67.599999999999994</c:v>
                </c:pt>
                <c:pt idx="6413">
                  <c:v>67.5</c:v>
                </c:pt>
                <c:pt idx="6414">
                  <c:v>67.599999999999994</c:v>
                </c:pt>
                <c:pt idx="6415">
                  <c:v>67.599999999999994</c:v>
                </c:pt>
                <c:pt idx="6416">
                  <c:v>67.599999999999994</c:v>
                </c:pt>
                <c:pt idx="6417">
                  <c:v>67.599999999999994</c:v>
                </c:pt>
                <c:pt idx="6418">
                  <c:v>67.5</c:v>
                </c:pt>
                <c:pt idx="6419">
                  <c:v>67.5</c:v>
                </c:pt>
                <c:pt idx="6420">
                  <c:v>67.5</c:v>
                </c:pt>
                <c:pt idx="6421">
                  <c:v>67.5</c:v>
                </c:pt>
                <c:pt idx="6422">
                  <c:v>67.5</c:v>
                </c:pt>
                <c:pt idx="6423">
                  <c:v>67.5</c:v>
                </c:pt>
                <c:pt idx="6424">
                  <c:v>67.5</c:v>
                </c:pt>
                <c:pt idx="6425">
                  <c:v>67.5</c:v>
                </c:pt>
                <c:pt idx="6426">
                  <c:v>67.400000000000006</c:v>
                </c:pt>
                <c:pt idx="6427">
                  <c:v>67.400000000000006</c:v>
                </c:pt>
                <c:pt idx="6428">
                  <c:v>67.5</c:v>
                </c:pt>
                <c:pt idx="6429">
                  <c:v>67.5</c:v>
                </c:pt>
                <c:pt idx="6430">
                  <c:v>67.5</c:v>
                </c:pt>
                <c:pt idx="6431">
                  <c:v>67.599999999999994</c:v>
                </c:pt>
                <c:pt idx="6432">
                  <c:v>67.5</c:v>
                </c:pt>
                <c:pt idx="6433">
                  <c:v>67.400000000000006</c:v>
                </c:pt>
                <c:pt idx="6434">
                  <c:v>67.5</c:v>
                </c:pt>
                <c:pt idx="6435">
                  <c:v>67.400000000000006</c:v>
                </c:pt>
                <c:pt idx="6436">
                  <c:v>67.5</c:v>
                </c:pt>
                <c:pt idx="6437">
                  <c:v>67.5</c:v>
                </c:pt>
                <c:pt idx="6438">
                  <c:v>67.5</c:v>
                </c:pt>
                <c:pt idx="6439">
                  <c:v>67.5</c:v>
                </c:pt>
                <c:pt idx="6440">
                  <c:v>67.5</c:v>
                </c:pt>
                <c:pt idx="6441">
                  <c:v>67.400000000000006</c:v>
                </c:pt>
                <c:pt idx="6442">
                  <c:v>67.5</c:v>
                </c:pt>
                <c:pt idx="6443">
                  <c:v>67.400000000000006</c:v>
                </c:pt>
                <c:pt idx="6444">
                  <c:v>67.400000000000006</c:v>
                </c:pt>
                <c:pt idx="6445">
                  <c:v>67.400000000000006</c:v>
                </c:pt>
                <c:pt idx="6446">
                  <c:v>67.400000000000006</c:v>
                </c:pt>
                <c:pt idx="6447">
                  <c:v>67.400000000000006</c:v>
                </c:pt>
                <c:pt idx="6448">
                  <c:v>67.400000000000006</c:v>
                </c:pt>
                <c:pt idx="6449">
                  <c:v>67.5</c:v>
                </c:pt>
                <c:pt idx="6450">
                  <c:v>67.5</c:v>
                </c:pt>
                <c:pt idx="6451">
                  <c:v>67.400000000000006</c:v>
                </c:pt>
                <c:pt idx="6452">
                  <c:v>67.400000000000006</c:v>
                </c:pt>
                <c:pt idx="6453">
                  <c:v>67.5</c:v>
                </c:pt>
                <c:pt idx="6454">
                  <c:v>67.400000000000006</c:v>
                </c:pt>
                <c:pt idx="6455">
                  <c:v>67.400000000000006</c:v>
                </c:pt>
                <c:pt idx="6456">
                  <c:v>67.400000000000006</c:v>
                </c:pt>
                <c:pt idx="6457">
                  <c:v>67.400000000000006</c:v>
                </c:pt>
                <c:pt idx="6458">
                  <c:v>67.400000000000006</c:v>
                </c:pt>
                <c:pt idx="6459">
                  <c:v>67.400000000000006</c:v>
                </c:pt>
                <c:pt idx="6460">
                  <c:v>67.400000000000006</c:v>
                </c:pt>
                <c:pt idx="6461">
                  <c:v>67.400000000000006</c:v>
                </c:pt>
                <c:pt idx="6462">
                  <c:v>67.400000000000006</c:v>
                </c:pt>
                <c:pt idx="6463">
                  <c:v>67.3</c:v>
                </c:pt>
                <c:pt idx="6464">
                  <c:v>67.3</c:v>
                </c:pt>
                <c:pt idx="6465">
                  <c:v>67.400000000000006</c:v>
                </c:pt>
                <c:pt idx="6466">
                  <c:v>67.400000000000006</c:v>
                </c:pt>
                <c:pt idx="6467">
                  <c:v>67.400000000000006</c:v>
                </c:pt>
                <c:pt idx="6468">
                  <c:v>67.5</c:v>
                </c:pt>
                <c:pt idx="6469">
                  <c:v>67.3</c:v>
                </c:pt>
                <c:pt idx="6470">
                  <c:v>67.3</c:v>
                </c:pt>
                <c:pt idx="6471">
                  <c:v>67.3</c:v>
                </c:pt>
                <c:pt idx="6472">
                  <c:v>67.3</c:v>
                </c:pt>
                <c:pt idx="6473">
                  <c:v>67.3</c:v>
                </c:pt>
                <c:pt idx="6474">
                  <c:v>67.400000000000006</c:v>
                </c:pt>
                <c:pt idx="6475">
                  <c:v>67.400000000000006</c:v>
                </c:pt>
                <c:pt idx="6476">
                  <c:v>67.400000000000006</c:v>
                </c:pt>
                <c:pt idx="6477">
                  <c:v>67.3</c:v>
                </c:pt>
                <c:pt idx="6478">
                  <c:v>67.400000000000006</c:v>
                </c:pt>
                <c:pt idx="6479">
                  <c:v>67.400000000000006</c:v>
                </c:pt>
                <c:pt idx="6480">
                  <c:v>67.400000000000006</c:v>
                </c:pt>
                <c:pt idx="6481">
                  <c:v>67.3</c:v>
                </c:pt>
                <c:pt idx="6482">
                  <c:v>67.3</c:v>
                </c:pt>
                <c:pt idx="6483">
                  <c:v>67.3</c:v>
                </c:pt>
                <c:pt idx="6484">
                  <c:v>67.3</c:v>
                </c:pt>
                <c:pt idx="6485">
                  <c:v>67.3</c:v>
                </c:pt>
                <c:pt idx="6486">
                  <c:v>67.3</c:v>
                </c:pt>
                <c:pt idx="6487">
                  <c:v>67.3</c:v>
                </c:pt>
                <c:pt idx="6488">
                  <c:v>67.3</c:v>
                </c:pt>
                <c:pt idx="6489">
                  <c:v>67.3</c:v>
                </c:pt>
                <c:pt idx="6490">
                  <c:v>67.3</c:v>
                </c:pt>
                <c:pt idx="6491">
                  <c:v>67.3</c:v>
                </c:pt>
                <c:pt idx="6492">
                  <c:v>67.3</c:v>
                </c:pt>
                <c:pt idx="6493">
                  <c:v>67.3</c:v>
                </c:pt>
                <c:pt idx="6494">
                  <c:v>67.3</c:v>
                </c:pt>
                <c:pt idx="6495">
                  <c:v>67.3</c:v>
                </c:pt>
                <c:pt idx="6496">
                  <c:v>67.3</c:v>
                </c:pt>
                <c:pt idx="6497">
                  <c:v>67.3</c:v>
                </c:pt>
                <c:pt idx="6498">
                  <c:v>67.3</c:v>
                </c:pt>
                <c:pt idx="6499">
                  <c:v>67.3</c:v>
                </c:pt>
                <c:pt idx="6500">
                  <c:v>67.3</c:v>
                </c:pt>
                <c:pt idx="6501">
                  <c:v>67.3</c:v>
                </c:pt>
                <c:pt idx="6502">
                  <c:v>67.3</c:v>
                </c:pt>
                <c:pt idx="6503">
                  <c:v>67.3</c:v>
                </c:pt>
                <c:pt idx="6504">
                  <c:v>67.3</c:v>
                </c:pt>
                <c:pt idx="6505">
                  <c:v>67.3</c:v>
                </c:pt>
                <c:pt idx="6506">
                  <c:v>67.2</c:v>
                </c:pt>
                <c:pt idx="6507">
                  <c:v>67.3</c:v>
                </c:pt>
                <c:pt idx="6508">
                  <c:v>67.3</c:v>
                </c:pt>
                <c:pt idx="6509">
                  <c:v>67.3</c:v>
                </c:pt>
                <c:pt idx="6510">
                  <c:v>67.3</c:v>
                </c:pt>
                <c:pt idx="6511">
                  <c:v>67.2</c:v>
                </c:pt>
                <c:pt idx="6512">
                  <c:v>67.2</c:v>
                </c:pt>
                <c:pt idx="6513">
                  <c:v>67.2</c:v>
                </c:pt>
                <c:pt idx="6514">
                  <c:v>67.3</c:v>
                </c:pt>
                <c:pt idx="6515">
                  <c:v>67.3</c:v>
                </c:pt>
                <c:pt idx="6516">
                  <c:v>67.3</c:v>
                </c:pt>
                <c:pt idx="6517">
                  <c:v>67.3</c:v>
                </c:pt>
                <c:pt idx="6518">
                  <c:v>67.3</c:v>
                </c:pt>
                <c:pt idx="6519">
                  <c:v>67.3</c:v>
                </c:pt>
                <c:pt idx="6520">
                  <c:v>67.2</c:v>
                </c:pt>
                <c:pt idx="6521">
                  <c:v>67.2</c:v>
                </c:pt>
                <c:pt idx="6522">
                  <c:v>67.3</c:v>
                </c:pt>
                <c:pt idx="6523">
                  <c:v>67.3</c:v>
                </c:pt>
                <c:pt idx="6524">
                  <c:v>67.2</c:v>
                </c:pt>
                <c:pt idx="6525">
                  <c:v>67.2</c:v>
                </c:pt>
                <c:pt idx="6526">
                  <c:v>67.2</c:v>
                </c:pt>
                <c:pt idx="6527">
                  <c:v>67.2</c:v>
                </c:pt>
                <c:pt idx="6528">
                  <c:v>67.2</c:v>
                </c:pt>
                <c:pt idx="6529">
                  <c:v>67.2</c:v>
                </c:pt>
                <c:pt idx="6530">
                  <c:v>67.2</c:v>
                </c:pt>
                <c:pt idx="6531">
                  <c:v>67.2</c:v>
                </c:pt>
                <c:pt idx="6532">
                  <c:v>67.2</c:v>
                </c:pt>
                <c:pt idx="6533">
                  <c:v>67.2</c:v>
                </c:pt>
                <c:pt idx="6534">
                  <c:v>67.2</c:v>
                </c:pt>
                <c:pt idx="6535">
                  <c:v>67.2</c:v>
                </c:pt>
                <c:pt idx="6536">
                  <c:v>67.2</c:v>
                </c:pt>
                <c:pt idx="6537">
                  <c:v>67.3</c:v>
                </c:pt>
                <c:pt idx="6538">
                  <c:v>67.3</c:v>
                </c:pt>
                <c:pt idx="6539">
                  <c:v>67.2</c:v>
                </c:pt>
                <c:pt idx="6540">
                  <c:v>67.099999999999994</c:v>
                </c:pt>
                <c:pt idx="6541">
                  <c:v>67.2</c:v>
                </c:pt>
                <c:pt idx="6542">
                  <c:v>67.2</c:v>
                </c:pt>
                <c:pt idx="6543">
                  <c:v>67.099999999999994</c:v>
                </c:pt>
                <c:pt idx="6544">
                  <c:v>67.2</c:v>
                </c:pt>
                <c:pt idx="6545">
                  <c:v>67.099999999999994</c:v>
                </c:pt>
                <c:pt idx="6546">
                  <c:v>67.099999999999994</c:v>
                </c:pt>
                <c:pt idx="6547">
                  <c:v>67.099999999999994</c:v>
                </c:pt>
                <c:pt idx="6548">
                  <c:v>67.2</c:v>
                </c:pt>
                <c:pt idx="6549">
                  <c:v>67.099999999999994</c:v>
                </c:pt>
                <c:pt idx="6550">
                  <c:v>67.099999999999994</c:v>
                </c:pt>
                <c:pt idx="6551">
                  <c:v>67.2</c:v>
                </c:pt>
                <c:pt idx="6552">
                  <c:v>67.2</c:v>
                </c:pt>
                <c:pt idx="6553">
                  <c:v>67.2</c:v>
                </c:pt>
                <c:pt idx="6554">
                  <c:v>67.2</c:v>
                </c:pt>
                <c:pt idx="6555">
                  <c:v>67.2</c:v>
                </c:pt>
                <c:pt idx="6556">
                  <c:v>67.2</c:v>
                </c:pt>
                <c:pt idx="6557">
                  <c:v>67.099999999999994</c:v>
                </c:pt>
                <c:pt idx="6558">
                  <c:v>67.099999999999994</c:v>
                </c:pt>
                <c:pt idx="6559">
                  <c:v>67</c:v>
                </c:pt>
                <c:pt idx="6560">
                  <c:v>67</c:v>
                </c:pt>
                <c:pt idx="6561">
                  <c:v>67</c:v>
                </c:pt>
                <c:pt idx="6562">
                  <c:v>67</c:v>
                </c:pt>
                <c:pt idx="6563">
                  <c:v>67</c:v>
                </c:pt>
                <c:pt idx="6564">
                  <c:v>67.099999999999994</c:v>
                </c:pt>
                <c:pt idx="6565">
                  <c:v>67</c:v>
                </c:pt>
                <c:pt idx="6566">
                  <c:v>67</c:v>
                </c:pt>
                <c:pt idx="6567">
                  <c:v>67</c:v>
                </c:pt>
                <c:pt idx="6568">
                  <c:v>67</c:v>
                </c:pt>
                <c:pt idx="6569">
                  <c:v>67</c:v>
                </c:pt>
                <c:pt idx="6570">
                  <c:v>67</c:v>
                </c:pt>
                <c:pt idx="6571">
                  <c:v>67.099999999999994</c:v>
                </c:pt>
                <c:pt idx="6572">
                  <c:v>67</c:v>
                </c:pt>
                <c:pt idx="6573">
                  <c:v>67.099999999999994</c:v>
                </c:pt>
                <c:pt idx="6574">
                  <c:v>67</c:v>
                </c:pt>
                <c:pt idx="6575">
                  <c:v>67.099999999999994</c:v>
                </c:pt>
                <c:pt idx="6576">
                  <c:v>67</c:v>
                </c:pt>
                <c:pt idx="6577">
                  <c:v>67</c:v>
                </c:pt>
                <c:pt idx="6578">
                  <c:v>67</c:v>
                </c:pt>
                <c:pt idx="6579">
                  <c:v>67</c:v>
                </c:pt>
                <c:pt idx="6580">
                  <c:v>67</c:v>
                </c:pt>
                <c:pt idx="6581">
                  <c:v>67</c:v>
                </c:pt>
                <c:pt idx="6582">
                  <c:v>67</c:v>
                </c:pt>
                <c:pt idx="6583">
                  <c:v>67</c:v>
                </c:pt>
                <c:pt idx="6584">
                  <c:v>67</c:v>
                </c:pt>
                <c:pt idx="6585">
                  <c:v>67</c:v>
                </c:pt>
                <c:pt idx="6586">
                  <c:v>67</c:v>
                </c:pt>
                <c:pt idx="6587">
                  <c:v>67</c:v>
                </c:pt>
                <c:pt idx="6588">
                  <c:v>67</c:v>
                </c:pt>
                <c:pt idx="6589">
                  <c:v>67</c:v>
                </c:pt>
                <c:pt idx="6590">
                  <c:v>67</c:v>
                </c:pt>
                <c:pt idx="6591">
                  <c:v>67</c:v>
                </c:pt>
                <c:pt idx="6592">
                  <c:v>67</c:v>
                </c:pt>
                <c:pt idx="6593">
                  <c:v>67</c:v>
                </c:pt>
                <c:pt idx="6594">
                  <c:v>67</c:v>
                </c:pt>
                <c:pt idx="6595">
                  <c:v>67</c:v>
                </c:pt>
                <c:pt idx="6596">
                  <c:v>67</c:v>
                </c:pt>
                <c:pt idx="6597">
                  <c:v>67</c:v>
                </c:pt>
                <c:pt idx="6598">
                  <c:v>67</c:v>
                </c:pt>
                <c:pt idx="6599">
                  <c:v>67</c:v>
                </c:pt>
                <c:pt idx="6600">
                  <c:v>67</c:v>
                </c:pt>
                <c:pt idx="6601">
                  <c:v>67</c:v>
                </c:pt>
                <c:pt idx="6602">
                  <c:v>67</c:v>
                </c:pt>
                <c:pt idx="6603">
                  <c:v>67</c:v>
                </c:pt>
                <c:pt idx="6604">
                  <c:v>67</c:v>
                </c:pt>
                <c:pt idx="6605">
                  <c:v>67</c:v>
                </c:pt>
                <c:pt idx="6606">
                  <c:v>67</c:v>
                </c:pt>
                <c:pt idx="6607">
                  <c:v>66.900000000000006</c:v>
                </c:pt>
                <c:pt idx="6608">
                  <c:v>66.900000000000006</c:v>
                </c:pt>
                <c:pt idx="6609">
                  <c:v>66.900000000000006</c:v>
                </c:pt>
                <c:pt idx="6610">
                  <c:v>66.900000000000006</c:v>
                </c:pt>
                <c:pt idx="6611">
                  <c:v>66.900000000000006</c:v>
                </c:pt>
                <c:pt idx="6612">
                  <c:v>67</c:v>
                </c:pt>
                <c:pt idx="6613">
                  <c:v>67</c:v>
                </c:pt>
                <c:pt idx="6614">
                  <c:v>67</c:v>
                </c:pt>
                <c:pt idx="6615">
                  <c:v>66.900000000000006</c:v>
                </c:pt>
                <c:pt idx="6616">
                  <c:v>67</c:v>
                </c:pt>
                <c:pt idx="6617">
                  <c:v>66.900000000000006</c:v>
                </c:pt>
                <c:pt idx="6618">
                  <c:v>66.900000000000006</c:v>
                </c:pt>
                <c:pt idx="6619">
                  <c:v>66.900000000000006</c:v>
                </c:pt>
                <c:pt idx="6620">
                  <c:v>66.900000000000006</c:v>
                </c:pt>
                <c:pt idx="6621">
                  <c:v>66.900000000000006</c:v>
                </c:pt>
                <c:pt idx="6622">
                  <c:v>66.900000000000006</c:v>
                </c:pt>
                <c:pt idx="6623">
                  <c:v>66.900000000000006</c:v>
                </c:pt>
                <c:pt idx="6624">
                  <c:v>66.900000000000006</c:v>
                </c:pt>
                <c:pt idx="6625">
                  <c:v>66.900000000000006</c:v>
                </c:pt>
                <c:pt idx="6626">
                  <c:v>66.900000000000006</c:v>
                </c:pt>
                <c:pt idx="6627">
                  <c:v>66.8</c:v>
                </c:pt>
                <c:pt idx="6628">
                  <c:v>66.900000000000006</c:v>
                </c:pt>
                <c:pt idx="6629">
                  <c:v>66.900000000000006</c:v>
                </c:pt>
                <c:pt idx="6630">
                  <c:v>66.900000000000006</c:v>
                </c:pt>
                <c:pt idx="6631">
                  <c:v>66.900000000000006</c:v>
                </c:pt>
                <c:pt idx="6632">
                  <c:v>66.900000000000006</c:v>
                </c:pt>
                <c:pt idx="6633">
                  <c:v>66.900000000000006</c:v>
                </c:pt>
                <c:pt idx="6634">
                  <c:v>66.8</c:v>
                </c:pt>
                <c:pt idx="6635">
                  <c:v>66.8</c:v>
                </c:pt>
                <c:pt idx="6636">
                  <c:v>66.900000000000006</c:v>
                </c:pt>
                <c:pt idx="6637">
                  <c:v>66.900000000000006</c:v>
                </c:pt>
                <c:pt idx="6638">
                  <c:v>66.900000000000006</c:v>
                </c:pt>
                <c:pt idx="6639">
                  <c:v>66.8</c:v>
                </c:pt>
                <c:pt idx="6640">
                  <c:v>66.8</c:v>
                </c:pt>
                <c:pt idx="6641">
                  <c:v>66.8</c:v>
                </c:pt>
                <c:pt idx="6642">
                  <c:v>66.8</c:v>
                </c:pt>
                <c:pt idx="6643">
                  <c:v>66.8</c:v>
                </c:pt>
                <c:pt idx="6644">
                  <c:v>66.7</c:v>
                </c:pt>
                <c:pt idx="6645">
                  <c:v>66.8</c:v>
                </c:pt>
                <c:pt idx="6646">
                  <c:v>66.8</c:v>
                </c:pt>
                <c:pt idx="6647">
                  <c:v>66.8</c:v>
                </c:pt>
                <c:pt idx="6648">
                  <c:v>66.900000000000006</c:v>
                </c:pt>
                <c:pt idx="6649">
                  <c:v>66.8</c:v>
                </c:pt>
                <c:pt idx="6650">
                  <c:v>66.7</c:v>
                </c:pt>
                <c:pt idx="6651">
                  <c:v>66.7</c:v>
                </c:pt>
                <c:pt idx="6652">
                  <c:v>66.7</c:v>
                </c:pt>
                <c:pt idx="6653">
                  <c:v>66.7</c:v>
                </c:pt>
                <c:pt idx="6654">
                  <c:v>66.7</c:v>
                </c:pt>
                <c:pt idx="6655">
                  <c:v>66.7</c:v>
                </c:pt>
                <c:pt idx="6656">
                  <c:v>66.7</c:v>
                </c:pt>
                <c:pt idx="6657">
                  <c:v>66.8</c:v>
                </c:pt>
                <c:pt idx="6658">
                  <c:v>66.7</c:v>
                </c:pt>
                <c:pt idx="6659">
                  <c:v>66.7</c:v>
                </c:pt>
                <c:pt idx="6660">
                  <c:v>66.7</c:v>
                </c:pt>
                <c:pt idx="6661">
                  <c:v>66.8</c:v>
                </c:pt>
                <c:pt idx="6662">
                  <c:v>66.8</c:v>
                </c:pt>
                <c:pt idx="6663">
                  <c:v>66.7</c:v>
                </c:pt>
                <c:pt idx="6664">
                  <c:v>66.7</c:v>
                </c:pt>
                <c:pt idx="6665">
                  <c:v>66.7</c:v>
                </c:pt>
                <c:pt idx="6666">
                  <c:v>66.7</c:v>
                </c:pt>
                <c:pt idx="6667">
                  <c:v>66.7</c:v>
                </c:pt>
                <c:pt idx="6668">
                  <c:v>66.7</c:v>
                </c:pt>
                <c:pt idx="6669">
                  <c:v>66.7</c:v>
                </c:pt>
                <c:pt idx="6670">
                  <c:v>66.7</c:v>
                </c:pt>
                <c:pt idx="6671">
                  <c:v>66.7</c:v>
                </c:pt>
                <c:pt idx="6672">
                  <c:v>66.7</c:v>
                </c:pt>
                <c:pt idx="6673">
                  <c:v>66.599999999999994</c:v>
                </c:pt>
                <c:pt idx="6674">
                  <c:v>66.7</c:v>
                </c:pt>
                <c:pt idx="6675">
                  <c:v>66.7</c:v>
                </c:pt>
                <c:pt idx="6676">
                  <c:v>66.7</c:v>
                </c:pt>
                <c:pt idx="6677">
                  <c:v>66.7</c:v>
                </c:pt>
                <c:pt idx="6678">
                  <c:v>66.599999999999994</c:v>
                </c:pt>
                <c:pt idx="6679">
                  <c:v>66.599999999999994</c:v>
                </c:pt>
                <c:pt idx="6680">
                  <c:v>66.7</c:v>
                </c:pt>
                <c:pt idx="6681">
                  <c:v>66.7</c:v>
                </c:pt>
                <c:pt idx="6682">
                  <c:v>66.7</c:v>
                </c:pt>
                <c:pt idx="6683">
                  <c:v>66.7</c:v>
                </c:pt>
                <c:pt idx="6684">
                  <c:v>66.7</c:v>
                </c:pt>
                <c:pt idx="6685">
                  <c:v>66.7</c:v>
                </c:pt>
                <c:pt idx="6686">
                  <c:v>66.599999999999994</c:v>
                </c:pt>
                <c:pt idx="6687">
                  <c:v>66.599999999999994</c:v>
                </c:pt>
                <c:pt idx="6688">
                  <c:v>66.599999999999994</c:v>
                </c:pt>
                <c:pt idx="6689">
                  <c:v>66.7</c:v>
                </c:pt>
                <c:pt idx="6690">
                  <c:v>66.599999999999994</c:v>
                </c:pt>
                <c:pt idx="6691">
                  <c:v>66.599999999999994</c:v>
                </c:pt>
                <c:pt idx="6692">
                  <c:v>66.599999999999994</c:v>
                </c:pt>
                <c:pt idx="6693">
                  <c:v>66.599999999999994</c:v>
                </c:pt>
                <c:pt idx="6694">
                  <c:v>66.599999999999994</c:v>
                </c:pt>
                <c:pt idx="6695">
                  <c:v>66.599999999999994</c:v>
                </c:pt>
                <c:pt idx="6696">
                  <c:v>66.599999999999994</c:v>
                </c:pt>
                <c:pt idx="6697">
                  <c:v>66.599999999999994</c:v>
                </c:pt>
                <c:pt idx="6698">
                  <c:v>66.599999999999994</c:v>
                </c:pt>
                <c:pt idx="6699">
                  <c:v>66.599999999999994</c:v>
                </c:pt>
                <c:pt idx="6700">
                  <c:v>66.599999999999994</c:v>
                </c:pt>
                <c:pt idx="6701">
                  <c:v>66.599999999999994</c:v>
                </c:pt>
                <c:pt idx="6702">
                  <c:v>66.599999999999994</c:v>
                </c:pt>
                <c:pt idx="6703">
                  <c:v>66.599999999999994</c:v>
                </c:pt>
                <c:pt idx="6704">
                  <c:v>66.599999999999994</c:v>
                </c:pt>
                <c:pt idx="6705">
                  <c:v>66.599999999999994</c:v>
                </c:pt>
                <c:pt idx="6706">
                  <c:v>66.599999999999994</c:v>
                </c:pt>
                <c:pt idx="6707">
                  <c:v>66.599999999999994</c:v>
                </c:pt>
                <c:pt idx="6708">
                  <c:v>66.599999999999994</c:v>
                </c:pt>
                <c:pt idx="6709">
                  <c:v>66.599999999999994</c:v>
                </c:pt>
                <c:pt idx="6710">
                  <c:v>66.599999999999994</c:v>
                </c:pt>
                <c:pt idx="6711">
                  <c:v>66.599999999999994</c:v>
                </c:pt>
                <c:pt idx="6712">
                  <c:v>66.599999999999994</c:v>
                </c:pt>
                <c:pt idx="6713">
                  <c:v>66.599999999999994</c:v>
                </c:pt>
                <c:pt idx="6714">
                  <c:v>66.599999999999994</c:v>
                </c:pt>
                <c:pt idx="6715">
                  <c:v>66.599999999999994</c:v>
                </c:pt>
                <c:pt idx="6716">
                  <c:v>66.599999999999994</c:v>
                </c:pt>
                <c:pt idx="6717">
                  <c:v>66.599999999999994</c:v>
                </c:pt>
                <c:pt idx="6718">
                  <c:v>66.599999999999994</c:v>
                </c:pt>
                <c:pt idx="6719">
                  <c:v>66.5</c:v>
                </c:pt>
                <c:pt idx="6720">
                  <c:v>66.599999999999994</c:v>
                </c:pt>
                <c:pt idx="6721">
                  <c:v>66.599999999999994</c:v>
                </c:pt>
                <c:pt idx="6722">
                  <c:v>66.5</c:v>
                </c:pt>
                <c:pt idx="6723">
                  <c:v>66.5</c:v>
                </c:pt>
                <c:pt idx="6724">
                  <c:v>66.5</c:v>
                </c:pt>
                <c:pt idx="6725">
                  <c:v>66.5</c:v>
                </c:pt>
                <c:pt idx="6726">
                  <c:v>66.5</c:v>
                </c:pt>
                <c:pt idx="6727">
                  <c:v>66.5</c:v>
                </c:pt>
                <c:pt idx="6728">
                  <c:v>66.5</c:v>
                </c:pt>
                <c:pt idx="6729">
                  <c:v>66.5</c:v>
                </c:pt>
                <c:pt idx="6730">
                  <c:v>66.400000000000006</c:v>
                </c:pt>
                <c:pt idx="6731">
                  <c:v>66.5</c:v>
                </c:pt>
                <c:pt idx="6732">
                  <c:v>66.400000000000006</c:v>
                </c:pt>
                <c:pt idx="6733">
                  <c:v>66.5</c:v>
                </c:pt>
                <c:pt idx="6734">
                  <c:v>66.400000000000006</c:v>
                </c:pt>
                <c:pt idx="6735">
                  <c:v>66.400000000000006</c:v>
                </c:pt>
                <c:pt idx="6736">
                  <c:v>66.400000000000006</c:v>
                </c:pt>
                <c:pt idx="6737">
                  <c:v>66.400000000000006</c:v>
                </c:pt>
                <c:pt idx="6738">
                  <c:v>66.3</c:v>
                </c:pt>
                <c:pt idx="6739">
                  <c:v>66.400000000000006</c:v>
                </c:pt>
                <c:pt idx="6740">
                  <c:v>66.400000000000006</c:v>
                </c:pt>
                <c:pt idx="6741">
                  <c:v>66.400000000000006</c:v>
                </c:pt>
                <c:pt idx="6742">
                  <c:v>66.400000000000006</c:v>
                </c:pt>
                <c:pt idx="6743">
                  <c:v>66.400000000000006</c:v>
                </c:pt>
                <c:pt idx="6744">
                  <c:v>66.400000000000006</c:v>
                </c:pt>
                <c:pt idx="6745">
                  <c:v>66.400000000000006</c:v>
                </c:pt>
                <c:pt idx="6746">
                  <c:v>66.400000000000006</c:v>
                </c:pt>
                <c:pt idx="6747">
                  <c:v>66.400000000000006</c:v>
                </c:pt>
                <c:pt idx="6748">
                  <c:v>66.3</c:v>
                </c:pt>
                <c:pt idx="6749">
                  <c:v>66.400000000000006</c:v>
                </c:pt>
                <c:pt idx="6750">
                  <c:v>66.400000000000006</c:v>
                </c:pt>
                <c:pt idx="6751">
                  <c:v>66.400000000000006</c:v>
                </c:pt>
                <c:pt idx="6752">
                  <c:v>66.3</c:v>
                </c:pt>
                <c:pt idx="6753">
                  <c:v>66.3</c:v>
                </c:pt>
                <c:pt idx="6754">
                  <c:v>66.3</c:v>
                </c:pt>
                <c:pt idx="6755">
                  <c:v>66.3</c:v>
                </c:pt>
                <c:pt idx="6756">
                  <c:v>66.3</c:v>
                </c:pt>
                <c:pt idx="6757">
                  <c:v>66.400000000000006</c:v>
                </c:pt>
                <c:pt idx="6758">
                  <c:v>66.3</c:v>
                </c:pt>
                <c:pt idx="6759">
                  <c:v>66.3</c:v>
                </c:pt>
                <c:pt idx="6760">
                  <c:v>66.400000000000006</c:v>
                </c:pt>
                <c:pt idx="6761">
                  <c:v>66.400000000000006</c:v>
                </c:pt>
                <c:pt idx="6762">
                  <c:v>66.3</c:v>
                </c:pt>
                <c:pt idx="6763">
                  <c:v>66.3</c:v>
                </c:pt>
                <c:pt idx="6764">
                  <c:v>66.400000000000006</c:v>
                </c:pt>
                <c:pt idx="6765">
                  <c:v>66.400000000000006</c:v>
                </c:pt>
                <c:pt idx="6766">
                  <c:v>66.400000000000006</c:v>
                </c:pt>
                <c:pt idx="6767">
                  <c:v>66.3</c:v>
                </c:pt>
                <c:pt idx="6768">
                  <c:v>66.400000000000006</c:v>
                </c:pt>
                <c:pt idx="6769">
                  <c:v>66.400000000000006</c:v>
                </c:pt>
                <c:pt idx="6770">
                  <c:v>66.400000000000006</c:v>
                </c:pt>
                <c:pt idx="6771">
                  <c:v>66.3</c:v>
                </c:pt>
                <c:pt idx="6772">
                  <c:v>66.3</c:v>
                </c:pt>
                <c:pt idx="6773">
                  <c:v>66.3</c:v>
                </c:pt>
                <c:pt idx="6774">
                  <c:v>66.3</c:v>
                </c:pt>
                <c:pt idx="6775">
                  <c:v>66.400000000000006</c:v>
                </c:pt>
                <c:pt idx="6776">
                  <c:v>66.3</c:v>
                </c:pt>
                <c:pt idx="6777">
                  <c:v>66.3</c:v>
                </c:pt>
                <c:pt idx="6778">
                  <c:v>66.3</c:v>
                </c:pt>
                <c:pt idx="6779">
                  <c:v>66.3</c:v>
                </c:pt>
                <c:pt idx="6780">
                  <c:v>66.3</c:v>
                </c:pt>
                <c:pt idx="6781">
                  <c:v>66.3</c:v>
                </c:pt>
                <c:pt idx="6782">
                  <c:v>66.3</c:v>
                </c:pt>
                <c:pt idx="6783">
                  <c:v>66.3</c:v>
                </c:pt>
                <c:pt idx="6784">
                  <c:v>66.3</c:v>
                </c:pt>
                <c:pt idx="6785">
                  <c:v>66.2</c:v>
                </c:pt>
                <c:pt idx="6786">
                  <c:v>66.3</c:v>
                </c:pt>
                <c:pt idx="6787">
                  <c:v>66.3</c:v>
                </c:pt>
                <c:pt idx="6788">
                  <c:v>66.3</c:v>
                </c:pt>
                <c:pt idx="6789">
                  <c:v>66.3</c:v>
                </c:pt>
                <c:pt idx="6790">
                  <c:v>66.3</c:v>
                </c:pt>
                <c:pt idx="6791">
                  <c:v>66.3</c:v>
                </c:pt>
                <c:pt idx="6792">
                  <c:v>66.3</c:v>
                </c:pt>
                <c:pt idx="6793">
                  <c:v>66.3</c:v>
                </c:pt>
                <c:pt idx="6794">
                  <c:v>66.3</c:v>
                </c:pt>
                <c:pt idx="6795">
                  <c:v>66.2</c:v>
                </c:pt>
                <c:pt idx="6796">
                  <c:v>66.3</c:v>
                </c:pt>
                <c:pt idx="6797">
                  <c:v>66.2</c:v>
                </c:pt>
                <c:pt idx="6798">
                  <c:v>66.3</c:v>
                </c:pt>
                <c:pt idx="6799">
                  <c:v>66.099999999999994</c:v>
                </c:pt>
                <c:pt idx="6800">
                  <c:v>66.099999999999994</c:v>
                </c:pt>
                <c:pt idx="6801">
                  <c:v>66.2</c:v>
                </c:pt>
                <c:pt idx="6802">
                  <c:v>66.2</c:v>
                </c:pt>
                <c:pt idx="6803">
                  <c:v>66.2</c:v>
                </c:pt>
                <c:pt idx="6804">
                  <c:v>66.2</c:v>
                </c:pt>
                <c:pt idx="6805">
                  <c:v>66.2</c:v>
                </c:pt>
                <c:pt idx="6806">
                  <c:v>66.2</c:v>
                </c:pt>
                <c:pt idx="6807">
                  <c:v>66.099999999999994</c:v>
                </c:pt>
                <c:pt idx="6808">
                  <c:v>66.099999999999994</c:v>
                </c:pt>
                <c:pt idx="6809">
                  <c:v>66.099999999999994</c:v>
                </c:pt>
                <c:pt idx="6810">
                  <c:v>66.2</c:v>
                </c:pt>
                <c:pt idx="6811">
                  <c:v>66.099999999999994</c:v>
                </c:pt>
                <c:pt idx="6812">
                  <c:v>66.099999999999994</c:v>
                </c:pt>
                <c:pt idx="6813">
                  <c:v>66.099999999999994</c:v>
                </c:pt>
                <c:pt idx="6814">
                  <c:v>66.099999999999994</c:v>
                </c:pt>
                <c:pt idx="6815">
                  <c:v>66.099999999999994</c:v>
                </c:pt>
                <c:pt idx="6816">
                  <c:v>66.099999999999994</c:v>
                </c:pt>
                <c:pt idx="6817">
                  <c:v>66</c:v>
                </c:pt>
                <c:pt idx="6818">
                  <c:v>66.099999999999994</c:v>
                </c:pt>
                <c:pt idx="6819">
                  <c:v>66</c:v>
                </c:pt>
                <c:pt idx="6820">
                  <c:v>66</c:v>
                </c:pt>
                <c:pt idx="6821">
                  <c:v>66.099999999999994</c:v>
                </c:pt>
                <c:pt idx="6822">
                  <c:v>66</c:v>
                </c:pt>
                <c:pt idx="6823">
                  <c:v>66.099999999999994</c:v>
                </c:pt>
                <c:pt idx="6824">
                  <c:v>66.099999999999994</c:v>
                </c:pt>
                <c:pt idx="6825">
                  <c:v>66.099999999999994</c:v>
                </c:pt>
                <c:pt idx="6826">
                  <c:v>66</c:v>
                </c:pt>
                <c:pt idx="6827">
                  <c:v>66</c:v>
                </c:pt>
                <c:pt idx="6828">
                  <c:v>66</c:v>
                </c:pt>
                <c:pt idx="6829">
                  <c:v>66</c:v>
                </c:pt>
                <c:pt idx="6830">
                  <c:v>66</c:v>
                </c:pt>
                <c:pt idx="6831">
                  <c:v>66</c:v>
                </c:pt>
                <c:pt idx="6832">
                  <c:v>66</c:v>
                </c:pt>
                <c:pt idx="6833">
                  <c:v>66.099999999999994</c:v>
                </c:pt>
                <c:pt idx="6834">
                  <c:v>66</c:v>
                </c:pt>
                <c:pt idx="6835">
                  <c:v>66</c:v>
                </c:pt>
                <c:pt idx="6836">
                  <c:v>66</c:v>
                </c:pt>
                <c:pt idx="6837">
                  <c:v>66</c:v>
                </c:pt>
                <c:pt idx="6838">
                  <c:v>66</c:v>
                </c:pt>
                <c:pt idx="6839">
                  <c:v>66</c:v>
                </c:pt>
                <c:pt idx="6840">
                  <c:v>66</c:v>
                </c:pt>
                <c:pt idx="6841">
                  <c:v>66</c:v>
                </c:pt>
                <c:pt idx="6842">
                  <c:v>66</c:v>
                </c:pt>
                <c:pt idx="6843">
                  <c:v>66</c:v>
                </c:pt>
                <c:pt idx="6844">
                  <c:v>66</c:v>
                </c:pt>
                <c:pt idx="6845">
                  <c:v>66</c:v>
                </c:pt>
                <c:pt idx="6846">
                  <c:v>66</c:v>
                </c:pt>
                <c:pt idx="6847">
                  <c:v>66</c:v>
                </c:pt>
                <c:pt idx="6848">
                  <c:v>66</c:v>
                </c:pt>
                <c:pt idx="6849">
                  <c:v>66</c:v>
                </c:pt>
                <c:pt idx="6850">
                  <c:v>65.900000000000006</c:v>
                </c:pt>
                <c:pt idx="6851">
                  <c:v>66</c:v>
                </c:pt>
                <c:pt idx="6852">
                  <c:v>66</c:v>
                </c:pt>
                <c:pt idx="6853">
                  <c:v>65.900000000000006</c:v>
                </c:pt>
                <c:pt idx="6854">
                  <c:v>65.900000000000006</c:v>
                </c:pt>
                <c:pt idx="6855">
                  <c:v>65.900000000000006</c:v>
                </c:pt>
                <c:pt idx="6856">
                  <c:v>65.8</c:v>
                </c:pt>
                <c:pt idx="6857">
                  <c:v>65.900000000000006</c:v>
                </c:pt>
                <c:pt idx="6858">
                  <c:v>65.8</c:v>
                </c:pt>
                <c:pt idx="6859">
                  <c:v>65.900000000000006</c:v>
                </c:pt>
                <c:pt idx="6860">
                  <c:v>65.900000000000006</c:v>
                </c:pt>
                <c:pt idx="6861">
                  <c:v>65.900000000000006</c:v>
                </c:pt>
                <c:pt idx="6862">
                  <c:v>65.900000000000006</c:v>
                </c:pt>
                <c:pt idx="6863">
                  <c:v>65.900000000000006</c:v>
                </c:pt>
                <c:pt idx="6864">
                  <c:v>65.900000000000006</c:v>
                </c:pt>
                <c:pt idx="6865">
                  <c:v>65.900000000000006</c:v>
                </c:pt>
                <c:pt idx="6866">
                  <c:v>65.8</c:v>
                </c:pt>
                <c:pt idx="6867">
                  <c:v>65.900000000000006</c:v>
                </c:pt>
                <c:pt idx="6868">
                  <c:v>65.8</c:v>
                </c:pt>
                <c:pt idx="6869">
                  <c:v>65.8</c:v>
                </c:pt>
                <c:pt idx="6870">
                  <c:v>65.900000000000006</c:v>
                </c:pt>
                <c:pt idx="6871">
                  <c:v>65.900000000000006</c:v>
                </c:pt>
                <c:pt idx="6872">
                  <c:v>65.900000000000006</c:v>
                </c:pt>
                <c:pt idx="6873">
                  <c:v>65.900000000000006</c:v>
                </c:pt>
                <c:pt idx="6874">
                  <c:v>65.8</c:v>
                </c:pt>
                <c:pt idx="6875">
                  <c:v>65.8</c:v>
                </c:pt>
                <c:pt idx="6876">
                  <c:v>65.8</c:v>
                </c:pt>
                <c:pt idx="6877">
                  <c:v>65.8</c:v>
                </c:pt>
                <c:pt idx="6878">
                  <c:v>65.8</c:v>
                </c:pt>
                <c:pt idx="6879">
                  <c:v>65.8</c:v>
                </c:pt>
                <c:pt idx="6880">
                  <c:v>65.8</c:v>
                </c:pt>
                <c:pt idx="6881">
                  <c:v>65.8</c:v>
                </c:pt>
                <c:pt idx="6882">
                  <c:v>65.8</c:v>
                </c:pt>
                <c:pt idx="6883">
                  <c:v>65.8</c:v>
                </c:pt>
                <c:pt idx="6884">
                  <c:v>65.8</c:v>
                </c:pt>
                <c:pt idx="6885">
                  <c:v>65.8</c:v>
                </c:pt>
                <c:pt idx="6886">
                  <c:v>65.8</c:v>
                </c:pt>
                <c:pt idx="6887">
                  <c:v>65.8</c:v>
                </c:pt>
                <c:pt idx="6888">
                  <c:v>65.8</c:v>
                </c:pt>
                <c:pt idx="6889">
                  <c:v>65.8</c:v>
                </c:pt>
                <c:pt idx="6890">
                  <c:v>65.8</c:v>
                </c:pt>
                <c:pt idx="6891">
                  <c:v>65.8</c:v>
                </c:pt>
                <c:pt idx="6892">
                  <c:v>65.7</c:v>
                </c:pt>
                <c:pt idx="6893">
                  <c:v>65.7</c:v>
                </c:pt>
                <c:pt idx="6894">
                  <c:v>65.7</c:v>
                </c:pt>
                <c:pt idx="6895">
                  <c:v>65.8</c:v>
                </c:pt>
                <c:pt idx="6896">
                  <c:v>65.7</c:v>
                </c:pt>
                <c:pt idx="6897">
                  <c:v>65.8</c:v>
                </c:pt>
                <c:pt idx="6898">
                  <c:v>65.7</c:v>
                </c:pt>
                <c:pt idx="6899">
                  <c:v>65.7</c:v>
                </c:pt>
                <c:pt idx="6900">
                  <c:v>65.599999999999994</c:v>
                </c:pt>
                <c:pt idx="6901">
                  <c:v>65.599999999999994</c:v>
                </c:pt>
                <c:pt idx="6902">
                  <c:v>65.599999999999994</c:v>
                </c:pt>
                <c:pt idx="6903">
                  <c:v>65.7</c:v>
                </c:pt>
                <c:pt idx="6904">
                  <c:v>65.599999999999994</c:v>
                </c:pt>
                <c:pt idx="6905">
                  <c:v>65.599999999999994</c:v>
                </c:pt>
                <c:pt idx="6906">
                  <c:v>65.7</c:v>
                </c:pt>
                <c:pt idx="6907">
                  <c:v>65.599999999999994</c:v>
                </c:pt>
                <c:pt idx="6908">
                  <c:v>65.599999999999994</c:v>
                </c:pt>
                <c:pt idx="6909">
                  <c:v>65.599999999999994</c:v>
                </c:pt>
                <c:pt idx="6910">
                  <c:v>65.599999999999994</c:v>
                </c:pt>
                <c:pt idx="6911">
                  <c:v>65.599999999999994</c:v>
                </c:pt>
                <c:pt idx="6912">
                  <c:v>65.599999999999994</c:v>
                </c:pt>
                <c:pt idx="6913">
                  <c:v>65.599999999999994</c:v>
                </c:pt>
                <c:pt idx="6914">
                  <c:v>65.599999999999994</c:v>
                </c:pt>
                <c:pt idx="6915">
                  <c:v>65.599999999999994</c:v>
                </c:pt>
                <c:pt idx="6916">
                  <c:v>65.599999999999994</c:v>
                </c:pt>
                <c:pt idx="6917">
                  <c:v>65.599999999999994</c:v>
                </c:pt>
                <c:pt idx="6918">
                  <c:v>65.599999999999994</c:v>
                </c:pt>
                <c:pt idx="6919">
                  <c:v>65.599999999999994</c:v>
                </c:pt>
                <c:pt idx="6920">
                  <c:v>65.599999999999994</c:v>
                </c:pt>
                <c:pt idx="6921">
                  <c:v>65.599999999999994</c:v>
                </c:pt>
                <c:pt idx="6922">
                  <c:v>65.599999999999994</c:v>
                </c:pt>
                <c:pt idx="6923">
                  <c:v>65.599999999999994</c:v>
                </c:pt>
                <c:pt idx="6924">
                  <c:v>65.5</c:v>
                </c:pt>
                <c:pt idx="6925">
                  <c:v>65.599999999999994</c:v>
                </c:pt>
                <c:pt idx="6926">
                  <c:v>65.599999999999994</c:v>
                </c:pt>
                <c:pt idx="6927">
                  <c:v>65.599999999999994</c:v>
                </c:pt>
                <c:pt idx="6928">
                  <c:v>65.599999999999994</c:v>
                </c:pt>
                <c:pt idx="6929">
                  <c:v>65.599999999999994</c:v>
                </c:pt>
                <c:pt idx="6930">
                  <c:v>65.599999999999994</c:v>
                </c:pt>
                <c:pt idx="6931">
                  <c:v>65.5</c:v>
                </c:pt>
                <c:pt idx="6932">
                  <c:v>65.599999999999994</c:v>
                </c:pt>
                <c:pt idx="6933">
                  <c:v>65.599999999999994</c:v>
                </c:pt>
                <c:pt idx="6934">
                  <c:v>65.599999999999994</c:v>
                </c:pt>
                <c:pt idx="6935">
                  <c:v>65.599999999999994</c:v>
                </c:pt>
                <c:pt idx="6936">
                  <c:v>65.599999999999994</c:v>
                </c:pt>
                <c:pt idx="6937">
                  <c:v>65.599999999999994</c:v>
                </c:pt>
                <c:pt idx="6938">
                  <c:v>65.599999999999994</c:v>
                </c:pt>
                <c:pt idx="6939">
                  <c:v>65.599999999999994</c:v>
                </c:pt>
                <c:pt idx="6940">
                  <c:v>65.5</c:v>
                </c:pt>
                <c:pt idx="6941">
                  <c:v>65.5</c:v>
                </c:pt>
                <c:pt idx="6942">
                  <c:v>65.599999999999994</c:v>
                </c:pt>
                <c:pt idx="6943">
                  <c:v>65.5</c:v>
                </c:pt>
                <c:pt idx="6944">
                  <c:v>65.5</c:v>
                </c:pt>
                <c:pt idx="6945">
                  <c:v>65.5</c:v>
                </c:pt>
                <c:pt idx="6946">
                  <c:v>65.5</c:v>
                </c:pt>
                <c:pt idx="6947">
                  <c:v>65.5</c:v>
                </c:pt>
                <c:pt idx="6948">
                  <c:v>65.599999999999994</c:v>
                </c:pt>
                <c:pt idx="6949">
                  <c:v>65.5</c:v>
                </c:pt>
                <c:pt idx="6950">
                  <c:v>65.5</c:v>
                </c:pt>
                <c:pt idx="6951">
                  <c:v>65.5</c:v>
                </c:pt>
                <c:pt idx="6952">
                  <c:v>65.400000000000006</c:v>
                </c:pt>
                <c:pt idx="6953">
                  <c:v>65.5</c:v>
                </c:pt>
                <c:pt idx="6954">
                  <c:v>65.5</c:v>
                </c:pt>
                <c:pt idx="6955">
                  <c:v>65.400000000000006</c:v>
                </c:pt>
                <c:pt idx="6956">
                  <c:v>65.5</c:v>
                </c:pt>
                <c:pt idx="6957">
                  <c:v>65.5</c:v>
                </c:pt>
                <c:pt idx="6958">
                  <c:v>65.400000000000006</c:v>
                </c:pt>
                <c:pt idx="6959">
                  <c:v>65.400000000000006</c:v>
                </c:pt>
                <c:pt idx="6960">
                  <c:v>65.400000000000006</c:v>
                </c:pt>
                <c:pt idx="6961">
                  <c:v>65.5</c:v>
                </c:pt>
                <c:pt idx="6962">
                  <c:v>65.5</c:v>
                </c:pt>
                <c:pt idx="6963">
                  <c:v>65.400000000000006</c:v>
                </c:pt>
                <c:pt idx="6964">
                  <c:v>65.400000000000006</c:v>
                </c:pt>
                <c:pt idx="6965">
                  <c:v>65.400000000000006</c:v>
                </c:pt>
                <c:pt idx="6966">
                  <c:v>65.400000000000006</c:v>
                </c:pt>
                <c:pt idx="6967">
                  <c:v>65.400000000000006</c:v>
                </c:pt>
                <c:pt idx="6968">
                  <c:v>65.5</c:v>
                </c:pt>
                <c:pt idx="6969">
                  <c:v>65.400000000000006</c:v>
                </c:pt>
                <c:pt idx="6970">
                  <c:v>65.400000000000006</c:v>
                </c:pt>
                <c:pt idx="6971">
                  <c:v>65.400000000000006</c:v>
                </c:pt>
                <c:pt idx="6972">
                  <c:v>65.400000000000006</c:v>
                </c:pt>
                <c:pt idx="6973">
                  <c:v>65.3</c:v>
                </c:pt>
                <c:pt idx="6974">
                  <c:v>65.3</c:v>
                </c:pt>
                <c:pt idx="6975">
                  <c:v>65.3</c:v>
                </c:pt>
                <c:pt idx="6976">
                  <c:v>65.3</c:v>
                </c:pt>
                <c:pt idx="6977">
                  <c:v>65.3</c:v>
                </c:pt>
                <c:pt idx="6978">
                  <c:v>65.3</c:v>
                </c:pt>
                <c:pt idx="6979">
                  <c:v>65.3</c:v>
                </c:pt>
                <c:pt idx="6980">
                  <c:v>65.3</c:v>
                </c:pt>
                <c:pt idx="6981">
                  <c:v>65.3</c:v>
                </c:pt>
                <c:pt idx="6982">
                  <c:v>65.400000000000006</c:v>
                </c:pt>
                <c:pt idx="6983">
                  <c:v>65.3</c:v>
                </c:pt>
                <c:pt idx="6984">
                  <c:v>65.3</c:v>
                </c:pt>
                <c:pt idx="6985">
                  <c:v>65.3</c:v>
                </c:pt>
                <c:pt idx="6986">
                  <c:v>65.3</c:v>
                </c:pt>
                <c:pt idx="6987">
                  <c:v>65.3</c:v>
                </c:pt>
                <c:pt idx="6988">
                  <c:v>65.3</c:v>
                </c:pt>
                <c:pt idx="6989">
                  <c:v>65.3</c:v>
                </c:pt>
                <c:pt idx="6990">
                  <c:v>65.3</c:v>
                </c:pt>
                <c:pt idx="6991">
                  <c:v>65.3</c:v>
                </c:pt>
                <c:pt idx="6992">
                  <c:v>65.3</c:v>
                </c:pt>
                <c:pt idx="6993">
                  <c:v>65.3</c:v>
                </c:pt>
                <c:pt idx="6994">
                  <c:v>65.2</c:v>
                </c:pt>
                <c:pt idx="6995">
                  <c:v>65.3</c:v>
                </c:pt>
                <c:pt idx="6996">
                  <c:v>65.2</c:v>
                </c:pt>
                <c:pt idx="6997">
                  <c:v>65.3</c:v>
                </c:pt>
                <c:pt idx="6998">
                  <c:v>65.2</c:v>
                </c:pt>
                <c:pt idx="6999">
                  <c:v>65.3</c:v>
                </c:pt>
                <c:pt idx="7000">
                  <c:v>65.3</c:v>
                </c:pt>
                <c:pt idx="7001">
                  <c:v>65.3</c:v>
                </c:pt>
                <c:pt idx="7002">
                  <c:v>65.2</c:v>
                </c:pt>
                <c:pt idx="7003">
                  <c:v>65.2</c:v>
                </c:pt>
                <c:pt idx="7004">
                  <c:v>65.3</c:v>
                </c:pt>
                <c:pt idx="7005">
                  <c:v>65.2</c:v>
                </c:pt>
                <c:pt idx="7006">
                  <c:v>65.2</c:v>
                </c:pt>
                <c:pt idx="7007">
                  <c:v>65.2</c:v>
                </c:pt>
                <c:pt idx="7008">
                  <c:v>65.2</c:v>
                </c:pt>
                <c:pt idx="7009">
                  <c:v>65.3</c:v>
                </c:pt>
                <c:pt idx="7010">
                  <c:v>65.2</c:v>
                </c:pt>
                <c:pt idx="7011">
                  <c:v>65.2</c:v>
                </c:pt>
                <c:pt idx="7012">
                  <c:v>65.2</c:v>
                </c:pt>
                <c:pt idx="7013">
                  <c:v>65.2</c:v>
                </c:pt>
                <c:pt idx="7014">
                  <c:v>65.2</c:v>
                </c:pt>
                <c:pt idx="7015">
                  <c:v>65.2</c:v>
                </c:pt>
                <c:pt idx="7016">
                  <c:v>65.2</c:v>
                </c:pt>
                <c:pt idx="7017">
                  <c:v>65.2</c:v>
                </c:pt>
                <c:pt idx="7018">
                  <c:v>65.2</c:v>
                </c:pt>
                <c:pt idx="7019">
                  <c:v>65.2</c:v>
                </c:pt>
                <c:pt idx="7020">
                  <c:v>65.2</c:v>
                </c:pt>
                <c:pt idx="7021">
                  <c:v>65.2</c:v>
                </c:pt>
                <c:pt idx="7022">
                  <c:v>65.2</c:v>
                </c:pt>
                <c:pt idx="7023">
                  <c:v>65.2</c:v>
                </c:pt>
                <c:pt idx="7024">
                  <c:v>65.099999999999994</c:v>
                </c:pt>
                <c:pt idx="7025">
                  <c:v>65.099999999999994</c:v>
                </c:pt>
                <c:pt idx="7026">
                  <c:v>65.099999999999994</c:v>
                </c:pt>
                <c:pt idx="7027">
                  <c:v>65.2</c:v>
                </c:pt>
                <c:pt idx="7028">
                  <c:v>65.099999999999994</c:v>
                </c:pt>
                <c:pt idx="7029">
                  <c:v>65.099999999999994</c:v>
                </c:pt>
                <c:pt idx="7030">
                  <c:v>65.2</c:v>
                </c:pt>
                <c:pt idx="7031">
                  <c:v>65.2</c:v>
                </c:pt>
                <c:pt idx="7032">
                  <c:v>65.099999999999994</c:v>
                </c:pt>
                <c:pt idx="7033">
                  <c:v>65.099999999999994</c:v>
                </c:pt>
                <c:pt idx="7034">
                  <c:v>65.099999999999994</c:v>
                </c:pt>
                <c:pt idx="7035">
                  <c:v>65</c:v>
                </c:pt>
                <c:pt idx="7036">
                  <c:v>65.099999999999994</c:v>
                </c:pt>
                <c:pt idx="7037">
                  <c:v>65.099999999999994</c:v>
                </c:pt>
                <c:pt idx="7038">
                  <c:v>65.099999999999994</c:v>
                </c:pt>
                <c:pt idx="7039">
                  <c:v>65.099999999999994</c:v>
                </c:pt>
                <c:pt idx="7040">
                  <c:v>65</c:v>
                </c:pt>
                <c:pt idx="7041">
                  <c:v>65</c:v>
                </c:pt>
                <c:pt idx="7042">
                  <c:v>65.099999999999994</c:v>
                </c:pt>
                <c:pt idx="7043">
                  <c:v>65</c:v>
                </c:pt>
                <c:pt idx="7044">
                  <c:v>65</c:v>
                </c:pt>
                <c:pt idx="7045">
                  <c:v>65</c:v>
                </c:pt>
                <c:pt idx="7046">
                  <c:v>65</c:v>
                </c:pt>
                <c:pt idx="7047">
                  <c:v>65</c:v>
                </c:pt>
                <c:pt idx="7048">
                  <c:v>65</c:v>
                </c:pt>
                <c:pt idx="7049">
                  <c:v>64.900000000000006</c:v>
                </c:pt>
                <c:pt idx="7050">
                  <c:v>64.900000000000006</c:v>
                </c:pt>
                <c:pt idx="7051">
                  <c:v>64.900000000000006</c:v>
                </c:pt>
                <c:pt idx="7052">
                  <c:v>65</c:v>
                </c:pt>
                <c:pt idx="7053">
                  <c:v>65</c:v>
                </c:pt>
                <c:pt idx="7054">
                  <c:v>65</c:v>
                </c:pt>
                <c:pt idx="7055">
                  <c:v>65</c:v>
                </c:pt>
                <c:pt idx="7056">
                  <c:v>65</c:v>
                </c:pt>
                <c:pt idx="7057">
                  <c:v>64.900000000000006</c:v>
                </c:pt>
                <c:pt idx="7058">
                  <c:v>64.900000000000006</c:v>
                </c:pt>
                <c:pt idx="7059">
                  <c:v>64.900000000000006</c:v>
                </c:pt>
                <c:pt idx="7060">
                  <c:v>64.900000000000006</c:v>
                </c:pt>
                <c:pt idx="7061">
                  <c:v>65</c:v>
                </c:pt>
                <c:pt idx="7062">
                  <c:v>65</c:v>
                </c:pt>
                <c:pt idx="7063">
                  <c:v>64.900000000000006</c:v>
                </c:pt>
                <c:pt idx="7064">
                  <c:v>64.900000000000006</c:v>
                </c:pt>
                <c:pt idx="7065">
                  <c:v>64.900000000000006</c:v>
                </c:pt>
                <c:pt idx="7066">
                  <c:v>64.900000000000006</c:v>
                </c:pt>
                <c:pt idx="7067">
                  <c:v>64.900000000000006</c:v>
                </c:pt>
                <c:pt idx="7068">
                  <c:v>64.900000000000006</c:v>
                </c:pt>
                <c:pt idx="7069">
                  <c:v>64.900000000000006</c:v>
                </c:pt>
                <c:pt idx="7070">
                  <c:v>64.900000000000006</c:v>
                </c:pt>
                <c:pt idx="7071">
                  <c:v>64.900000000000006</c:v>
                </c:pt>
                <c:pt idx="7072">
                  <c:v>64.900000000000006</c:v>
                </c:pt>
                <c:pt idx="7073">
                  <c:v>64.900000000000006</c:v>
                </c:pt>
                <c:pt idx="7074">
                  <c:v>64.900000000000006</c:v>
                </c:pt>
                <c:pt idx="7075">
                  <c:v>64.900000000000006</c:v>
                </c:pt>
                <c:pt idx="7076">
                  <c:v>64.900000000000006</c:v>
                </c:pt>
                <c:pt idx="7077">
                  <c:v>64.900000000000006</c:v>
                </c:pt>
                <c:pt idx="7078">
                  <c:v>64.900000000000006</c:v>
                </c:pt>
                <c:pt idx="7079">
                  <c:v>64.900000000000006</c:v>
                </c:pt>
                <c:pt idx="7080">
                  <c:v>64.900000000000006</c:v>
                </c:pt>
                <c:pt idx="7081">
                  <c:v>64.900000000000006</c:v>
                </c:pt>
                <c:pt idx="7082">
                  <c:v>64.900000000000006</c:v>
                </c:pt>
                <c:pt idx="7083">
                  <c:v>64.900000000000006</c:v>
                </c:pt>
                <c:pt idx="7084">
                  <c:v>64.900000000000006</c:v>
                </c:pt>
                <c:pt idx="7085">
                  <c:v>64.900000000000006</c:v>
                </c:pt>
                <c:pt idx="7086">
                  <c:v>64.900000000000006</c:v>
                </c:pt>
                <c:pt idx="7087">
                  <c:v>64.900000000000006</c:v>
                </c:pt>
                <c:pt idx="7088">
                  <c:v>64.900000000000006</c:v>
                </c:pt>
                <c:pt idx="7089">
                  <c:v>64.900000000000006</c:v>
                </c:pt>
                <c:pt idx="7090">
                  <c:v>64.900000000000006</c:v>
                </c:pt>
                <c:pt idx="7091">
                  <c:v>64.900000000000006</c:v>
                </c:pt>
                <c:pt idx="7092">
                  <c:v>64.8</c:v>
                </c:pt>
                <c:pt idx="7093">
                  <c:v>64.900000000000006</c:v>
                </c:pt>
                <c:pt idx="7094">
                  <c:v>64.900000000000006</c:v>
                </c:pt>
                <c:pt idx="7095">
                  <c:v>64.8</c:v>
                </c:pt>
                <c:pt idx="7096">
                  <c:v>64.8</c:v>
                </c:pt>
                <c:pt idx="7097">
                  <c:v>64.900000000000006</c:v>
                </c:pt>
                <c:pt idx="7098">
                  <c:v>64.8</c:v>
                </c:pt>
                <c:pt idx="7099">
                  <c:v>64.900000000000006</c:v>
                </c:pt>
                <c:pt idx="7100">
                  <c:v>64.8</c:v>
                </c:pt>
                <c:pt idx="7101">
                  <c:v>64.8</c:v>
                </c:pt>
                <c:pt idx="7102">
                  <c:v>64.8</c:v>
                </c:pt>
                <c:pt idx="7103">
                  <c:v>64.8</c:v>
                </c:pt>
                <c:pt idx="7104">
                  <c:v>64.7</c:v>
                </c:pt>
                <c:pt idx="7105">
                  <c:v>64.7</c:v>
                </c:pt>
                <c:pt idx="7106">
                  <c:v>64.7</c:v>
                </c:pt>
                <c:pt idx="7107">
                  <c:v>64.8</c:v>
                </c:pt>
                <c:pt idx="7108">
                  <c:v>64.8</c:v>
                </c:pt>
                <c:pt idx="7109">
                  <c:v>64.8</c:v>
                </c:pt>
                <c:pt idx="7110">
                  <c:v>64.7</c:v>
                </c:pt>
                <c:pt idx="7111">
                  <c:v>64.7</c:v>
                </c:pt>
                <c:pt idx="7112">
                  <c:v>64.7</c:v>
                </c:pt>
                <c:pt idx="7113">
                  <c:v>64.7</c:v>
                </c:pt>
                <c:pt idx="7114">
                  <c:v>64.7</c:v>
                </c:pt>
                <c:pt idx="7115">
                  <c:v>64.7</c:v>
                </c:pt>
                <c:pt idx="7116">
                  <c:v>64.7</c:v>
                </c:pt>
                <c:pt idx="7117">
                  <c:v>64.7</c:v>
                </c:pt>
                <c:pt idx="7118">
                  <c:v>64.7</c:v>
                </c:pt>
                <c:pt idx="7119">
                  <c:v>64.7</c:v>
                </c:pt>
                <c:pt idx="7120">
                  <c:v>64.7</c:v>
                </c:pt>
                <c:pt idx="7121">
                  <c:v>64.7</c:v>
                </c:pt>
                <c:pt idx="7122">
                  <c:v>64.7</c:v>
                </c:pt>
                <c:pt idx="7123">
                  <c:v>64.599999999999994</c:v>
                </c:pt>
                <c:pt idx="7124">
                  <c:v>64.599999999999994</c:v>
                </c:pt>
                <c:pt idx="7125">
                  <c:v>64.7</c:v>
                </c:pt>
                <c:pt idx="7126">
                  <c:v>64.7</c:v>
                </c:pt>
                <c:pt idx="7127">
                  <c:v>64.7</c:v>
                </c:pt>
                <c:pt idx="7128">
                  <c:v>64.7</c:v>
                </c:pt>
                <c:pt idx="7129">
                  <c:v>64.599999999999994</c:v>
                </c:pt>
                <c:pt idx="7130">
                  <c:v>64.599999999999994</c:v>
                </c:pt>
                <c:pt idx="7131">
                  <c:v>64.599999999999994</c:v>
                </c:pt>
                <c:pt idx="7132">
                  <c:v>64.7</c:v>
                </c:pt>
                <c:pt idx="7133">
                  <c:v>64.7</c:v>
                </c:pt>
                <c:pt idx="7134">
                  <c:v>64.599999999999994</c:v>
                </c:pt>
                <c:pt idx="7135">
                  <c:v>64.7</c:v>
                </c:pt>
                <c:pt idx="7136">
                  <c:v>64.7</c:v>
                </c:pt>
                <c:pt idx="7137">
                  <c:v>64.599999999999994</c:v>
                </c:pt>
                <c:pt idx="7138">
                  <c:v>64.7</c:v>
                </c:pt>
                <c:pt idx="7139">
                  <c:v>64.599999999999994</c:v>
                </c:pt>
                <c:pt idx="7140">
                  <c:v>64.7</c:v>
                </c:pt>
                <c:pt idx="7141">
                  <c:v>64.7</c:v>
                </c:pt>
                <c:pt idx="7142">
                  <c:v>64.7</c:v>
                </c:pt>
                <c:pt idx="7143">
                  <c:v>64.7</c:v>
                </c:pt>
                <c:pt idx="7144">
                  <c:v>64.7</c:v>
                </c:pt>
                <c:pt idx="7145">
                  <c:v>64.599999999999994</c:v>
                </c:pt>
                <c:pt idx="7146">
                  <c:v>64.599999999999994</c:v>
                </c:pt>
                <c:pt idx="7147">
                  <c:v>64.599999999999994</c:v>
                </c:pt>
                <c:pt idx="7148">
                  <c:v>64.7</c:v>
                </c:pt>
                <c:pt idx="7149">
                  <c:v>64.7</c:v>
                </c:pt>
                <c:pt idx="7150">
                  <c:v>64.599999999999994</c:v>
                </c:pt>
                <c:pt idx="7151">
                  <c:v>64.5</c:v>
                </c:pt>
                <c:pt idx="7152">
                  <c:v>64.599999999999994</c:v>
                </c:pt>
                <c:pt idx="7153">
                  <c:v>64.599999999999994</c:v>
                </c:pt>
                <c:pt idx="7154">
                  <c:v>64.599999999999994</c:v>
                </c:pt>
                <c:pt idx="7155">
                  <c:v>64.7</c:v>
                </c:pt>
                <c:pt idx="7156">
                  <c:v>64.599999999999994</c:v>
                </c:pt>
                <c:pt idx="7157">
                  <c:v>64.599999999999994</c:v>
                </c:pt>
                <c:pt idx="7158">
                  <c:v>64.599999999999994</c:v>
                </c:pt>
                <c:pt idx="7159">
                  <c:v>64.599999999999994</c:v>
                </c:pt>
                <c:pt idx="7160">
                  <c:v>64.599999999999994</c:v>
                </c:pt>
                <c:pt idx="7161">
                  <c:v>64.599999999999994</c:v>
                </c:pt>
                <c:pt idx="7162">
                  <c:v>64.599999999999994</c:v>
                </c:pt>
                <c:pt idx="7163">
                  <c:v>64.599999999999994</c:v>
                </c:pt>
                <c:pt idx="7164">
                  <c:v>64.599999999999994</c:v>
                </c:pt>
                <c:pt idx="7165">
                  <c:v>64.599999999999994</c:v>
                </c:pt>
                <c:pt idx="7166">
                  <c:v>64.5</c:v>
                </c:pt>
                <c:pt idx="7167">
                  <c:v>64.5</c:v>
                </c:pt>
                <c:pt idx="7168">
                  <c:v>64.5</c:v>
                </c:pt>
                <c:pt idx="7169">
                  <c:v>64.5</c:v>
                </c:pt>
                <c:pt idx="7170">
                  <c:v>64.599999999999994</c:v>
                </c:pt>
                <c:pt idx="7171">
                  <c:v>64.599999999999994</c:v>
                </c:pt>
                <c:pt idx="7172">
                  <c:v>64.599999999999994</c:v>
                </c:pt>
                <c:pt idx="7173">
                  <c:v>64.5</c:v>
                </c:pt>
                <c:pt idx="7174">
                  <c:v>64.5</c:v>
                </c:pt>
                <c:pt idx="7175">
                  <c:v>64.599999999999994</c:v>
                </c:pt>
                <c:pt idx="7176">
                  <c:v>64.599999999999994</c:v>
                </c:pt>
                <c:pt idx="7177">
                  <c:v>64.5</c:v>
                </c:pt>
                <c:pt idx="7178">
                  <c:v>64.599999999999994</c:v>
                </c:pt>
                <c:pt idx="7179">
                  <c:v>64.5</c:v>
                </c:pt>
                <c:pt idx="7180">
                  <c:v>64.5</c:v>
                </c:pt>
                <c:pt idx="7181">
                  <c:v>64.5</c:v>
                </c:pt>
                <c:pt idx="7182">
                  <c:v>64.5</c:v>
                </c:pt>
                <c:pt idx="7183">
                  <c:v>64.5</c:v>
                </c:pt>
                <c:pt idx="7184">
                  <c:v>64.400000000000006</c:v>
                </c:pt>
                <c:pt idx="7185">
                  <c:v>64.400000000000006</c:v>
                </c:pt>
                <c:pt idx="7186">
                  <c:v>64.5</c:v>
                </c:pt>
                <c:pt idx="7187">
                  <c:v>64.5</c:v>
                </c:pt>
                <c:pt idx="7188">
                  <c:v>64.400000000000006</c:v>
                </c:pt>
                <c:pt idx="7189">
                  <c:v>64.400000000000006</c:v>
                </c:pt>
                <c:pt idx="7190">
                  <c:v>64.400000000000006</c:v>
                </c:pt>
                <c:pt idx="7191">
                  <c:v>64.400000000000006</c:v>
                </c:pt>
                <c:pt idx="7192">
                  <c:v>64.400000000000006</c:v>
                </c:pt>
                <c:pt idx="7193">
                  <c:v>64.400000000000006</c:v>
                </c:pt>
                <c:pt idx="7194">
                  <c:v>64.400000000000006</c:v>
                </c:pt>
                <c:pt idx="7195">
                  <c:v>64.400000000000006</c:v>
                </c:pt>
                <c:pt idx="7196">
                  <c:v>64.400000000000006</c:v>
                </c:pt>
                <c:pt idx="7197">
                  <c:v>64.400000000000006</c:v>
                </c:pt>
                <c:pt idx="7198">
                  <c:v>64.400000000000006</c:v>
                </c:pt>
                <c:pt idx="7199">
                  <c:v>64.400000000000006</c:v>
                </c:pt>
                <c:pt idx="7200">
                  <c:v>64.400000000000006</c:v>
                </c:pt>
                <c:pt idx="7201">
                  <c:v>64.400000000000006</c:v>
                </c:pt>
                <c:pt idx="7202">
                  <c:v>64.400000000000006</c:v>
                </c:pt>
                <c:pt idx="7203">
                  <c:v>64.400000000000006</c:v>
                </c:pt>
                <c:pt idx="7204">
                  <c:v>64.400000000000006</c:v>
                </c:pt>
                <c:pt idx="7205">
                  <c:v>64.400000000000006</c:v>
                </c:pt>
                <c:pt idx="7206">
                  <c:v>64.400000000000006</c:v>
                </c:pt>
                <c:pt idx="7207">
                  <c:v>64.400000000000006</c:v>
                </c:pt>
                <c:pt idx="7208">
                  <c:v>64.400000000000006</c:v>
                </c:pt>
                <c:pt idx="7209">
                  <c:v>64.400000000000006</c:v>
                </c:pt>
                <c:pt idx="7210">
                  <c:v>64.3</c:v>
                </c:pt>
                <c:pt idx="7211">
                  <c:v>64.3</c:v>
                </c:pt>
                <c:pt idx="7212">
                  <c:v>64.3</c:v>
                </c:pt>
                <c:pt idx="7213">
                  <c:v>64.3</c:v>
                </c:pt>
                <c:pt idx="7214">
                  <c:v>64.3</c:v>
                </c:pt>
                <c:pt idx="7215">
                  <c:v>64.3</c:v>
                </c:pt>
                <c:pt idx="7216">
                  <c:v>64.3</c:v>
                </c:pt>
                <c:pt idx="7217">
                  <c:v>64.3</c:v>
                </c:pt>
                <c:pt idx="7218">
                  <c:v>64.3</c:v>
                </c:pt>
                <c:pt idx="7219">
                  <c:v>64.3</c:v>
                </c:pt>
                <c:pt idx="7220">
                  <c:v>64.3</c:v>
                </c:pt>
                <c:pt idx="7221">
                  <c:v>64.3</c:v>
                </c:pt>
                <c:pt idx="7222">
                  <c:v>64.3</c:v>
                </c:pt>
                <c:pt idx="7223">
                  <c:v>64.3</c:v>
                </c:pt>
                <c:pt idx="7224">
                  <c:v>64.3</c:v>
                </c:pt>
                <c:pt idx="7225">
                  <c:v>64.3</c:v>
                </c:pt>
                <c:pt idx="7226">
                  <c:v>64.3</c:v>
                </c:pt>
                <c:pt idx="7227">
                  <c:v>64.3</c:v>
                </c:pt>
                <c:pt idx="7228">
                  <c:v>64.3</c:v>
                </c:pt>
                <c:pt idx="7229">
                  <c:v>64.3</c:v>
                </c:pt>
                <c:pt idx="7230">
                  <c:v>64.3</c:v>
                </c:pt>
                <c:pt idx="7231">
                  <c:v>64.2</c:v>
                </c:pt>
                <c:pt idx="7232">
                  <c:v>64.2</c:v>
                </c:pt>
                <c:pt idx="7233">
                  <c:v>64.3</c:v>
                </c:pt>
                <c:pt idx="7234">
                  <c:v>64.3</c:v>
                </c:pt>
                <c:pt idx="7235">
                  <c:v>64.3</c:v>
                </c:pt>
                <c:pt idx="7236">
                  <c:v>64.3</c:v>
                </c:pt>
                <c:pt idx="7237">
                  <c:v>64.3</c:v>
                </c:pt>
                <c:pt idx="7238">
                  <c:v>64.3</c:v>
                </c:pt>
                <c:pt idx="7239">
                  <c:v>64.3</c:v>
                </c:pt>
                <c:pt idx="7240">
                  <c:v>64.3</c:v>
                </c:pt>
                <c:pt idx="7241">
                  <c:v>64.2</c:v>
                </c:pt>
                <c:pt idx="7242">
                  <c:v>64.2</c:v>
                </c:pt>
                <c:pt idx="7243">
                  <c:v>64.2</c:v>
                </c:pt>
                <c:pt idx="7244">
                  <c:v>64.3</c:v>
                </c:pt>
                <c:pt idx="7245">
                  <c:v>64.3</c:v>
                </c:pt>
                <c:pt idx="7246">
                  <c:v>64.2</c:v>
                </c:pt>
                <c:pt idx="7247">
                  <c:v>64.2</c:v>
                </c:pt>
                <c:pt idx="7248">
                  <c:v>64.2</c:v>
                </c:pt>
                <c:pt idx="7249">
                  <c:v>64.2</c:v>
                </c:pt>
                <c:pt idx="7250">
                  <c:v>64.099999999999994</c:v>
                </c:pt>
                <c:pt idx="7251">
                  <c:v>64.2</c:v>
                </c:pt>
                <c:pt idx="7252">
                  <c:v>64.2</c:v>
                </c:pt>
                <c:pt idx="7253">
                  <c:v>64.099999999999994</c:v>
                </c:pt>
                <c:pt idx="7254">
                  <c:v>64.099999999999994</c:v>
                </c:pt>
                <c:pt idx="7255">
                  <c:v>64.099999999999994</c:v>
                </c:pt>
                <c:pt idx="7256">
                  <c:v>64.099999999999994</c:v>
                </c:pt>
                <c:pt idx="7257">
                  <c:v>64.099999999999994</c:v>
                </c:pt>
                <c:pt idx="7258">
                  <c:v>64.2</c:v>
                </c:pt>
                <c:pt idx="7259">
                  <c:v>64.099999999999994</c:v>
                </c:pt>
                <c:pt idx="7260">
                  <c:v>64.099999999999994</c:v>
                </c:pt>
                <c:pt idx="7261">
                  <c:v>64.099999999999994</c:v>
                </c:pt>
                <c:pt idx="7262">
                  <c:v>64.099999999999994</c:v>
                </c:pt>
                <c:pt idx="7263">
                  <c:v>64.099999999999994</c:v>
                </c:pt>
                <c:pt idx="7264">
                  <c:v>64.099999999999994</c:v>
                </c:pt>
                <c:pt idx="7265">
                  <c:v>64</c:v>
                </c:pt>
                <c:pt idx="7266">
                  <c:v>64.099999999999994</c:v>
                </c:pt>
                <c:pt idx="7267">
                  <c:v>64.099999999999994</c:v>
                </c:pt>
                <c:pt idx="7268">
                  <c:v>64.099999999999994</c:v>
                </c:pt>
                <c:pt idx="7269">
                  <c:v>64.099999999999994</c:v>
                </c:pt>
                <c:pt idx="7270">
                  <c:v>64.099999999999994</c:v>
                </c:pt>
                <c:pt idx="7271">
                  <c:v>64.099999999999994</c:v>
                </c:pt>
                <c:pt idx="7272">
                  <c:v>64</c:v>
                </c:pt>
                <c:pt idx="7273">
                  <c:v>64</c:v>
                </c:pt>
                <c:pt idx="7274">
                  <c:v>64</c:v>
                </c:pt>
                <c:pt idx="7275">
                  <c:v>64</c:v>
                </c:pt>
                <c:pt idx="7276">
                  <c:v>64</c:v>
                </c:pt>
                <c:pt idx="7277">
                  <c:v>64</c:v>
                </c:pt>
                <c:pt idx="7278">
                  <c:v>64</c:v>
                </c:pt>
                <c:pt idx="7279">
                  <c:v>64</c:v>
                </c:pt>
                <c:pt idx="7280">
                  <c:v>64</c:v>
                </c:pt>
                <c:pt idx="7281">
                  <c:v>64</c:v>
                </c:pt>
                <c:pt idx="7282">
                  <c:v>64</c:v>
                </c:pt>
                <c:pt idx="7283">
                  <c:v>64</c:v>
                </c:pt>
                <c:pt idx="7284">
                  <c:v>64</c:v>
                </c:pt>
                <c:pt idx="7285">
                  <c:v>64</c:v>
                </c:pt>
                <c:pt idx="7286">
                  <c:v>64</c:v>
                </c:pt>
                <c:pt idx="7287">
                  <c:v>64</c:v>
                </c:pt>
                <c:pt idx="7288">
                  <c:v>64</c:v>
                </c:pt>
                <c:pt idx="7289">
                  <c:v>64</c:v>
                </c:pt>
                <c:pt idx="7290">
                  <c:v>64</c:v>
                </c:pt>
                <c:pt idx="7291">
                  <c:v>64</c:v>
                </c:pt>
                <c:pt idx="7292">
                  <c:v>64</c:v>
                </c:pt>
                <c:pt idx="7293">
                  <c:v>64</c:v>
                </c:pt>
                <c:pt idx="7294">
                  <c:v>64</c:v>
                </c:pt>
                <c:pt idx="7295">
                  <c:v>64</c:v>
                </c:pt>
                <c:pt idx="7296">
                  <c:v>64</c:v>
                </c:pt>
                <c:pt idx="7297">
                  <c:v>64</c:v>
                </c:pt>
                <c:pt idx="7298">
                  <c:v>64</c:v>
                </c:pt>
                <c:pt idx="7299">
                  <c:v>64</c:v>
                </c:pt>
                <c:pt idx="7300">
                  <c:v>64</c:v>
                </c:pt>
                <c:pt idx="7301">
                  <c:v>64</c:v>
                </c:pt>
                <c:pt idx="7302">
                  <c:v>63.9</c:v>
                </c:pt>
                <c:pt idx="7303">
                  <c:v>64</c:v>
                </c:pt>
                <c:pt idx="7304">
                  <c:v>64</c:v>
                </c:pt>
                <c:pt idx="7305">
                  <c:v>64</c:v>
                </c:pt>
                <c:pt idx="7306">
                  <c:v>64</c:v>
                </c:pt>
                <c:pt idx="7307">
                  <c:v>63.9</c:v>
                </c:pt>
                <c:pt idx="7308">
                  <c:v>63.9</c:v>
                </c:pt>
                <c:pt idx="7309">
                  <c:v>63.9</c:v>
                </c:pt>
                <c:pt idx="7310">
                  <c:v>63.9</c:v>
                </c:pt>
                <c:pt idx="7311">
                  <c:v>63.9</c:v>
                </c:pt>
                <c:pt idx="7312">
                  <c:v>63.8</c:v>
                </c:pt>
                <c:pt idx="7313">
                  <c:v>64</c:v>
                </c:pt>
                <c:pt idx="7314">
                  <c:v>64</c:v>
                </c:pt>
                <c:pt idx="7315">
                  <c:v>64</c:v>
                </c:pt>
                <c:pt idx="7316">
                  <c:v>64</c:v>
                </c:pt>
                <c:pt idx="7317">
                  <c:v>63.9</c:v>
                </c:pt>
                <c:pt idx="7318">
                  <c:v>63.9</c:v>
                </c:pt>
                <c:pt idx="7319">
                  <c:v>64</c:v>
                </c:pt>
                <c:pt idx="7320">
                  <c:v>64</c:v>
                </c:pt>
                <c:pt idx="7321">
                  <c:v>63.8</c:v>
                </c:pt>
                <c:pt idx="7322">
                  <c:v>63.9</c:v>
                </c:pt>
                <c:pt idx="7323">
                  <c:v>63.8</c:v>
                </c:pt>
                <c:pt idx="7324">
                  <c:v>63.8</c:v>
                </c:pt>
                <c:pt idx="7325">
                  <c:v>63.8</c:v>
                </c:pt>
                <c:pt idx="7326">
                  <c:v>63.8</c:v>
                </c:pt>
                <c:pt idx="7327">
                  <c:v>63.8</c:v>
                </c:pt>
                <c:pt idx="7328">
                  <c:v>63.8</c:v>
                </c:pt>
                <c:pt idx="7329">
                  <c:v>63.8</c:v>
                </c:pt>
                <c:pt idx="7330">
                  <c:v>63.8</c:v>
                </c:pt>
                <c:pt idx="7331">
                  <c:v>63.8</c:v>
                </c:pt>
                <c:pt idx="7332">
                  <c:v>63.9</c:v>
                </c:pt>
                <c:pt idx="7333">
                  <c:v>63.8</c:v>
                </c:pt>
                <c:pt idx="7334">
                  <c:v>63.8</c:v>
                </c:pt>
                <c:pt idx="7335">
                  <c:v>63.8</c:v>
                </c:pt>
                <c:pt idx="7336">
                  <c:v>63.8</c:v>
                </c:pt>
                <c:pt idx="7337">
                  <c:v>63.7</c:v>
                </c:pt>
                <c:pt idx="7338">
                  <c:v>63.8</c:v>
                </c:pt>
                <c:pt idx="7339">
                  <c:v>63.8</c:v>
                </c:pt>
                <c:pt idx="7340">
                  <c:v>63.8</c:v>
                </c:pt>
                <c:pt idx="7341">
                  <c:v>63.8</c:v>
                </c:pt>
                <c:pt idx="7342">
                  <c:v>63.8</c:v>
                </c:pt>
                <c:pt idx="7343">
                  <c:v>63.7</c:v>
                </c:pt>
                <c:pt idx="7344">
                  <c:v>63.7</c:v>
                </c:pt>
                <c:pt idx="7345">
                  <c:v>63.7</c:v>
                </c:pt>
                <c:pt idx="7346">
                  <c:v>63.7</c:v>
                </c:pt>
                <c:pt idx="7347">
                  <c:v>63.7</c:v>
                </c:pt>
                <c:pt idx="7348">
                  <c:v>63.7</c:v>
                </c:pt>
                <c:pt idx="7349">
                  <c:v>63.8</c:v>
                </c:pt>
                <c:pt idx="7350">
                  <c:v>63.8</c:v>
                </c:pt>
                <c:pt idx="7351">
                  <c:v>63.8</c:v>
                </c:pt>
                <c:pt idx="7352">
                  <c:v>63.7</c:v>
                </c:pt>
                <c:pt idx="7353">
                  <c:v>63.8</c:v>
                </c:pt>
                <c:pt idx="7354">
                  <c:v>63.8</c:v>
                </c:pt>
                <c:pt idx="7355">
                  <c:v>63.7</c:v>
                </c:pt>
                <c:pt idx="7356">
                  <c:v>63.8</c:v>
                </c:pt>
                <c:pt idx="7357">
                  <c:v>63.7</c:v>
                </c:pt>
                <c:pt idx="7358">
                  <c:v>63.6</c:v>
                </c:pt>
                <c:pt idx="7359">
                  <c:v>63.6</c:v>
                </c:pt>
                <c:pt idx="7360">
                  <c:v>63.7</c:v>
                </c:pt>
                <c:pt idx="7361">
                  <c:v>63.7</c:v>
                </c:pt>
                <c:pt idx="7362">
                  <c:v>63.6</c:v>
                </c:pt>
                <c:pt idx="7363">
                  <c:v>63.6</c:v>
                </c:pt>
                <c:pt idx="7364">
                  <c:v>63.6</c:v>
                </c:pt>
                <c:pt idx="7365">
                  <c:v>63.6</c:v>
                </c:pt>
                <c:pt idx="7366">
                  <c:v>63.6</c:v>
                </c:pt>
                <c:pt idx="7367">
                  <c:v>63.6</c:v>
                </c:pt>
                <c:pt idx="7368">
                  <c:v>63.6</c:v>
                </c:pt>
                <c:pt idx="7369">
                  <c:v>63.6</c:v>
                </c:pt>
                <c:pt idx="7370">
                  <c:v>63.6</c:v>
                </c:pt>
                <c:pt idx="7371">
                  <c:v>63.6</c:v>
                </c:pt>
                <c:pt idx="7372">
                  <c:v>63.6</c:v>
                </c:pt>
                <c:pt idx="7373">
                  <c:v>63.6</c:v>
                </c:pt>
                <c:pt idx="7374">
                  <c:v>63.6</c:v>
                </c:pt>
                <c:pt idx="7375">
                  <c:v>63.6</c:v>
                </c:pt>
                <c:pt idx="7376">
                  <c:v>63.6</c:v>
                </c:pt>
                <c:pt idx="7377">
                  <c:v>63.6</c:v>
                </c:pt>
                <c:pt idx="7378">
                  <c:v>63.6</c:v>
                </c:pt>
                <c:pt idx="7379">
                  <c:v>63.6</c:v>
                </c:pt>
                <c:pt idx="7380">
                  <c:v>63.6</c:v>
                </c:pt>
                <c:pt idx="7381">
                  <c:v>63.6</c:v>
                </c:pt>
                <c:pt idx="7382">
                  <c:v>63.6</c:v>
                </c:pt>
                <c:pt idx="7383">
                  <c:v>63.6</c:v>
                </c:pt>
                <c:pt idx="7384">
                  <c:v>63.6</c:v>
                </c:pt>
                <c:pt idx="7385">
                  <c:v>63.6</c:v>
                </c:pt>
                <c:pt idx="7386">
                  <c:v>63.6</c:v>
                </c:pt>
                <c:pt idx="7387">
                  <c:v>63.5</c:v>
                </c:pt>
                <c:pt idx="7388">
                  <c:v>63.6</c:v>
                </c:pt>
                <c:pt idx="7389">
                  <c:v>63.5</c:v>
                </c:pt>
                <c:pt idx="7390">
                  <c:v>63.6</c:v>
                </c:pt>
                <c:pt idx="7391">
                  <c:v>63.6</c:v>
                </c:pt>
                <c:pt idx="7392">
                  <c:v>63.6</c:v>
                </c:pt>
                <c:pt idx="7393">
                  <c:v>63.5</c:v>
                </c:pt>
                <c:pt idx="7394">
                  <c:v>63.5</c:v>
                </c:pt>
                <c:pt idx="7395">
                  <c:v>63.6</c:v>
                </c:pt>
                <c:pt idx="7396">
                  <c:v>63.6</c:v>
                </c:pt>
                <c:pt idx="7397">
                  <c:v>63.6</c:v>
                </c:pt>
                <c:pt idx="7398">
                  <c:v>63.6</c:v>
                </c:pt>
                <c:pt idx="7399">
                  <c:v>63.6</c:v>
                </c:pt>
                <c:pt idx="7400">
                  <c:v>63.5</c:v>
                </c:pt>
                <c:pt idx="7401">
                  <c:v>63.5</c:v>
                </c:pt>
                <c:pt idx="7402">
                  <c:v>63.6</c:v>
                </c:pt>
                <c:pt idx="7403">
                  <c:v>63.5</c:v>
                </c:pt>
                <c:pt idx="7404">
                  <c:v>63.5</c:v>
                </c:pt>
                <c:pt idx="7405">
                  <c:v>63.5</c:v>
                </c:pt>
                <c:pt idx="7406">
                  <c:v>63.5</c:v>
                </c:pt>
                <c:pt idx="7407">
                  <c:v>63.5</c:v>
                </c:pt>
                <c:pt idx="7408">
                  <c:v>63.5</c:v>
                </c:pt>
                <c:pt idx="7409">
                  <c:v>63.5</c:v>
                </c:pt>
                <c:pt idx="7410">
                  <c:v>63.5</c:v>
                </c:pt>
                <c:pt idx="7411">
                  <c:v>63.5</c:v>
                </c:pt>
                <c:pt idx="7412">
                  <c:v>63.5</c:v>
                </c:pt>
                <c:pt idx="7413">
                  <c:v>63.5</c:v>
                </c:pt>
                <c:pt idx="7414">
                  <c:v>63.5</c:v>
                </c:pt>
                <c:pt idx="7415">
                  <c:v>63.4</c:v>
                </c:pt>
                <c:pt idx="7416">
                  <c:v>63.4</c:v>
                </c:pt>
                <c:pt idx="7417">
                  <c:v>63.4</c:v>
                </c:pt>
                <c:pt idx="7418">
                  <c:v>63.4</c:v>
                </c:pt>
                <c:pt idx="7419">
                  <c:v>63.4</c:v>
                </c:pt>
                <c:pt idx="7420">
                  <c:v>63.5</c:v>
                </c:pt>
                <c:pt idx="7421">
                  <c:v>63.4</c:v>
                </c:pt>
                <c:pt idx="7422">
                  <c:v>63.4</c:v>
                </c:pt>
                <c:pt idx="7423">
                  <c:v>63.5</c:v>
                </c:pt>
                <c:pt idx="7424">
                  <c:v>63.5</c:v>
                </c:pt>
                <c:pt idx="7425">
                  <c:v>63.5</c:v>
                </c:pt>
                <c:pt idx="7426">
                  <c:v>63.3</c:v>
                </c:pt>
                <c:pt idx="7427">
                  <c:v>63.3</c:v>
                </c:pt>
                <c:pt idx="7428">
                  <c:v>63.4</c:v>
                </c:pt>
                <c:pt idx="7429">
                  <c:v>63.5</c:v>
                </c:pt>
                <c:pt idx="7430">
                  <c:v>63.4</c:v>
                </c:pt>
                <c:pt idx="7431">
                  <c:v>63.5</c:v>
                </c:pt>
                <c:pt idx="7432">
                  <c:v>63.3</c:v>
                </c:pt>
                <c:pt idx="7433">
                  <c:v>63.3</c:v>
                </c:pt>
                <c:pt idx="7434">
                  <c:v>63.3</c:v>
                </c:pt>
                <c:pt idx="7435">
                  <c:v>63.3</c:v>
                </c:pt>
                <c:pt idx="7436">
                  <c:v>63.3</c:v>
                </c:pt>
                <c:pt idx="7437">
                  <c:v>63.3</c:v>
                </c:pt>
                <c:pt idx="7438">
                  <c:v>63.3</c:v>
                </c:pt>
                <c:pt idx="7439">
                  <c:v>63.3</c:v>
                </c:pt>
                <c:pt idx="7440">
                  <c:v>63.3</c:v>
                </c:pt>
                <c:pt idx="7441">
                  <c:v>63.3</c:v>
                </c:pt>
                <c:pt idx="7442">
                  <c:v>63.3</c:v>
                </c:pt>
                <c:pt idx="7443">
                  <c:v>63.3</c:v>
                </c:pt>
                <c:pt idx="7444">
                  <c:v>63.3</c:v>
                </c:pt>
                <c:pt idx="7445">
                  <c:v>63.3</c:v>
                </c:pt>
                <c:pt idx="7446">
                  <c:v>63.3</c:v>
                </c:pt>
                <c:pt idx="7447">
                  <c:v>63.3</c:v>
                </c:pt>
                <c:pt idx="7448">
                  <c:v>63.3</c:v>
                </c:pt>
                <c:pt idx="7449">
                  <c:v>63.3</c:v>
                </c:pt>
                <c:pt idx="7450">
                  <c:v>63.3</c:v>
                </c:pt>
                <c:pt idx="7451">
                  <c:v>63.3</c:v>
                </c:pt>
                <c:pt idx="7452">
                  <c:v>63.3</c:v>
                </c:pt>
                <c:pt idx="7453">
                  <c:v>63.2</c:v>
                </c:pt>
                <c:pt idx="7454">
                  <c:v>63.3</c:v>
                </c:pt>
                <c:pt idx="7455">
                  <c:v>63.3</c:v>
                </c:pt>
                <c:pt idx="7456">
                  <c:v>63.3</c:v>
                </c:pt>
                <c:pt idx="7457">
                  <c:v>63.3</c:v>
                </c:pt>
                <c:pt idx="7458">
                  <c:v>63.2</c:v>
                </c:pt>
                <c:pt idx="7459">
                  <c:v>63.3</c:v>
                </c:pt>
                <c:pt idx="7460">
                  <c:v>63.2</c:v>
                </c:pt>
                <c:pt idx="7461">
                  <c:v>63.2</c:v>
                </c:pt>
                <c:pt idx="7462">
                  <c:v>63.2</c:v>
                </c:pt>
                <c:pt idx="7463">
                  <c:v>63.2</c:v>
                </c:pt>
                <c:pt idx="7464">
                  <c:v>63.3</c:v>
                </c:pt>
                <c:pt idx="7465">
                  <c:v>63.2</c:v>
                </c:pt>
                <c:pt idx="7466">
                  <c:v>63.2</c:v>
                </c:pt>
                <c:pt idx="7467">
                  <c:v>63.2</c:v>
                </c:pt>
                <c:pt idx="7468">
                  <c:v>63.3</c:v>
                </c:pt>
                <c:pt idx="7469">
                  <c:v>63.2</c:v>
                </c:pt>
                <c:pt idx="7470">
                  <c:v>63.2</c:v>
                </c:pt>
                <c:pt idx="7471">
                  <c:v>63.2</c:v>
                </c:pt>
                <c:pt idx="7472">
                  <c:v>63.2</c:v>
                </c:pt>
                <c:pt idx="7473">
                  <c:v>63.2</c:v>
                </c:pt>
                <c:pt idx="7474">
                  <c:v>63.2</c:v>
                </c:pt>
                <c:pt idx="7475">
                  <c:v>63.2</c:v>
                </c:pt>
                <c:pt idx="7476">
                  <c:v>63.2</c:v>
                </c:pt>
                <c:pt idx="7477">
                  <c:v>63.2</c:v>
                </c:pt>
                <c:pt idx="7478">
                  <c:v>63.2</c:v>
                </c:pt>
                <c:pt idx="7479">
                  <c:v>63.2</c:v>
                </c:pt>
                <c:pt idx="7480">
                  <c:v>63.2</c:v>
                </c:pt>
                <c:pt idx="7481">
                  <c:v>63.2</c:v>
                </c:pt>
                <c:pt idx="7482">
                  <c:v>63.2</c:v>
                </c:pt>
                <c:pt idx="7483">
                  <c:v>63.2</c:v>
                </c:pt>
                <c:pt idx="7484">
                  <c:v>63.2</c:v>
                </c:pt>
                <c:pt idx="7485">
                  <c:v>63.2</c:v>
                </c:pt>
                <c:pt idx="7486">
                  <c:v>63.2</c:v>
                </c:pt>
                <c:pt idx="7487">
                  <c:v>63.2</c:v>
                </c:pt>
                <c:pt idx="7488">
                  <c:v>63.2</c:v>
                </c:pt>
                <c:pt idx="7489">
                  <c:v>63.2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F9B6-480F-ADD9-2409D9F2BC1F}"/>
            </c:ext>
          </c:extLst>
        </c:ser>
        <c:ser>
          <c:idx val="6"/>
          <c:order val="6"/>
          <c:tx>
            <c:strRef>
              <c:f>'device 1_2016-05-24_15-33-49'!$H$2</c:f>
              <c:strCache>
                <c:ptCount val="1"/>
                <c:pt idx="0">
                  <c:v>CH7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1_2016-05-24_15-33-49'!$H$3:$H$7492</c:f>
              <c:numCache>
                <c:formatCode>General</c:formatCode>
                <c:ptCount val="7490"/>
                <c:pt idx="0">
                  <c:v>26.5</c:v>
                </c:pt>
                <c:pt idx="1">
                  <c:v>26.5</c:v>
                </c:pt>
                <c:pt idx="2">
                  <c:v>26.5</c:v>
                </c:pt>
                <c:pt idx="3">
                  <c:v>26.6</c:v>
                </c:pt>
                <c:pt idx="4">
                  <c:v>26.5</c:v>
                </c:pt>
                <c:pt idx="5">
                  <c:v>26.6</c:v>
                </c:pt>
                <c:pt idx="6">
                  <c:v>26.5</c:v>
                </c:pt>
                <c:pt idx="7">
                  <c:v>26.5</c:v>
                </c:pt>
                <c:pt idx="8">
                  <c:v>26.5</c:v>
                </c:pt>
                <c:pt idx="9">
                  <c:v>26.6</c:v>
                </c:pt>
                <c:pt idx="10">
                  <c:v>26.6</c:v>
                </c:pt>
                <c:pt idx="11">
                  <c:v>26.5</c:v>
                </c:pt>
                <c:pt idx="12">
                  <c:v>26.5</c:v>
                </c:pt>
                <c:pt idx="13">
                  <c:v>26.5</c:v>
                </c:pt>
                <c:pt idx="14">
                  <c:v>26.5</c:v>
                </c:pt>
                <c:pt idx="15">
                  <c:v>26.5</c:v>
                </c:pt>
                <c:pt idx="16">
                  <c:v>26.5</c:v>
                </c:pt>
                <c:pt idx="17">
                  <c:v>26.4</c:v>
                </c:pt>
                <c:pt idx="18">
                  <c:v>26.4</c:v>
                </c:pt>
                <c:pt idx="19">
                  <c:v>26.4</c:v>
                </c:pt>
                <c:pt idx="20">
                  <c:v>26.3</c:v>
                </c:pt>
                <c:pt idx="21">
                  <c:v>26.2</c:v>
                </c:pt>
                <c:pt idx="22">
                  <c:v>26.2</c:v>
                </c:pt>
                <c:pt idx="23">
                  <c:v>26.1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25.9</c:v>
                </c:pt>
                <c:pt idx="29">
                  <c:v>25.9</c:v>
                </c:pt>
                <c:pt idx="30">
                  <c:v>25.9</c:v>
                </c:pt>
                <c:pt idx="31">
                  <c:v>25.8</c:v>
                </c:pt>
                <c:pt idx="32">
                  <c:v>25.7</c:v>
                </c:pt>
                <c:pt idx="33">
                  <c:v>25.7</c:v>
                </c:pt>
                <c:pt idx="34">
                  <c:v>25.8</c:v>
                </c:pt>
                <c:pt idx="35">
                  <c:v>25.7</c:v>
                </c:pt>
                <c:pt idx="36">
                  <c:v>25.7</c:v>
                </c:pt>
                <c:pt idx="37">
                  <c:v>25.6</c:v>
                </c:pt>
                <c:pt idx="38">
                  <c:v>25.6</c:v>
                </c:pt>
                <c:pt idx="39">
                  <c:v>25.5</c:v>
                </c:pt>
                <c:pt idx="40">
                  <c:v>25.6</c:v>
                </c:pt>
                <c:pt idx="41">
                  <c:v>25.6</c:v>
                </c:pt>
                <c:pt idx="42">
                  <c:v>25.5</c:v>
                </c:pt>
                <c:pt idx="43">
                  <c:v>25.5</c:v>
                </c:pt>
                <c:pt idx="44">
                  <c:v>25.5</c:v>
                </c:pt>
                <c:pt idx="45">
                  <c:v>25.5</c:v>
                </c:pt>
                <c:pt idx="46">
                  <c:v>25.5</c:v>
                </c:pt>
                <c:pt idx="47">
                  <c:v>25.5</c:v>
                </c:pt>
                <c:pt idx="48">
                  <c:v>25.5</c:v>
                </c:pt>
                <c:pt idx="49">
                  <c:v>25.5</c:v>
                </c:pt>
                <c:pt idx="50">
                  <c:v>25.4</c:v>
                </c:pt>
                <c:pt idx="51">
                  <c:v>25.4</c:v>
                </c:pt>
                <c:pt idx="52">
                  <c:v>25.4</c:v>
                </c:pt>
                <c:pt idx="53">
                  <c:v>25.4</c:v>
                </c:pt>
                <c:pt idx="54">
                  <c:v>25.4</c:v>
                </c:pt>
                <c:pt idx="55">
                  <c:v>25.4</c:v>
                </c:pt>
                <c:pt idx="56">
                  <c:v>25.4</c:v>
                </c:pt>
                <c:pt idx="57">
                  <c:v>25.5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25.5</c:v>
                </c:pt>
                <c:pt idx="62">
                  <c:v>25.5</c:v>
                </c:pt>
                <c:pt idx="63">
                  <c:v>25.5</c:v>
                </c:pt>
                <c:pt idx="64">
                  <c:v>25.5</c:v>
                </c:pt>
                <c:pt idx="65">
                  <c:v>25.5</c:v>
                </c:pt>
                <c:pt idx="66">
                  <c:v>25.5</c:v>
                </c:pt>
                <c:pt idx="67">
                  <c:v>25.6</c:v>
                </c:pt>
                <c:pt idx="68">
                  <c:v>25.6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25.7</c:v>
                </c:pt>
                <c:pt idx="77">
                  <c:v>25.7</c:v>
                </c:pt>
                <c:pt idx="78">
                  <c:v>25.7</c:v>
                </c:pt>
                <c:pt idx="79">
                  <c:v>25.7</c:v>
                </c:pt>
                <c:pt idx="80">
                  <c:v>25.7</c:v>
                </c:pt>
                <c:pt idx="81">
                  <c:v>25.7</c:v>
                </c:pt>
                <c:pt idx="82">
                  <c:v>25.7</c:v>
                </c:pt>
                <c:pt idx="83">
                  <c:v>25.8</c:v>
                </c:pt>
                <c:pt idx="84">
                  <c:v>25.9</c:v>
                </c:pt>
                <c:pt idx="85">
                  <c:v>25.9</c:v>
                </c:pt>
                <c:pt idx="86">
                  <c:v>25.8</c:v>
                </c:pt>
                <c:pt idx="87">
                  <c:v>25.8</c:v>
                </c:pt>
                <c:pt idx="88">
                  <c:v>25.9</c:v>
                </c:pt>
                <c:pt idx="89">
                  <c:v>25.9</c:v>
                </c:pt>
                <c:pt idx="90">
                  <c:v>25.9</c:v>
                </c:pt>
                <c:pt idx="91">
                  <c:v>25.9</c:v>
                </c:pt>
                <c:pt idx="92">
                  <c:v>25.9</c:v>
                </c:pt>
                <c:pt idx="93">
                  <c:v>25.9</c:v>
                </c:pt>
                <c:pt idx="94">
                  <c:v>25.9</c:v>
                </c:pt>
                <c:pt idx="95">
                  <c:v>25.9</c:v>
                </c:pt>
                <c:pt idx="96">
                  <c:v>25.9</c:v>
                </c:pt>
                <c:pt idx="97">
                  <c:v>26</c:v>
                </c:pt>
                <c:pt idx="98">
                  <c:v>26</c:v>
                </c:pt>
                <c:pt idx="99">
                  <c:v>26</c:v>
                </c:pt>
                <c:pt idx="100">
                  <c:v>26</c:v>
                </c:pt>
                <c:pt idx="101">
                  <c:v>26</c:v>
                </c:pt>
                <c:pt idx="102">
                  <c:v>26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26</c:v>
                </c:pt>
                <c:pt idx="107">
                  <c:v>26</c:v>
                </c:pt>
                <c:pt idx="108">
                  <c:v>26.1</c:v>
                </c:pt>
                <c:pt idx="109">
                  <c:v>26</c:v>
                </c:pt>
                <c:pt idx="110">
                  <c:v>26</c:v>
                </c:pt>
                <c:pt idx="111">
                  <c:v>26.1</c:v>
                </c:pt>
                <c:pt idx="112">
                  <c:v>26.1</c:v>
                </c:pt>
                <c:pt idx="113">
                  <c:v>26.1</c:v>
                </c:pt>
                <c:pt idx="114">
                  <c:v>26.1</c:v>
                </c:pt>
                <c:pt idx="115">
                  <c:v>26.1</c:v>
                </c:pt>
                <c:pt idx="116">
                  <c:v>26.1</c:v>
                </c:pt>
                <c:pt idx="117">
                  <c:v>26.1</c:v>
                </c:pt>
                <c:pt idx="118">
                  <c:v>26.1</c:v>
                </c:pt>
                <c:pt idx="119">
                  <c:v>26.1</c:v>
                </c:pt>
                <c:pt idx="120">
                  <c:v>26.1</c:v>
                </c:pt>
                <c:pt idx="121">
                  <c:v>26.1</c:v>
                </c:pt>
                <c:pt idx="122">
                  <c:v>26.1</c:v>
                </c:pt>
                <c:pt idx="123">
                  <c:v>26.2</c:v>
                </c:pt>
                <c:pt idx="124">
                  <c:v>26.2</c:v>
                </c:pt>
                <c:pt idx="125">
                  <c:v>26.2</c:v>
                </c:pt>
                <c:pt idx="126">
                  <c:v>26.2</c:v>
                </c:pt>
                <c:pt idx="127">
                  <c:v>26.2</c:v>
                </c:pt>
                <c:pt idx="128">
                  <c:v>26.1</c:v>
                </c:pt>
                <c:pt idx="129">
                  <c:v>26.1</c:v>
                </c:pt>
                <c:pt idx="130">
                  <c:v>26.2</c:v>
                </c:pt>
                <c:pt idx="131">
                  <c:v>26.2</c:v>
                </c:pt>
                <c:pt idx="132">
                  <c:v>26.2</c:v>
                </c:pt>
                <c:pt idx="133">
                  <c:v>26.2</c:v>
                </c:pt>
                <c:pt idx="134">
                  <c:v>26.2</c:v>
                </c:pt>
                <c:pt idx="135">
                  <c:v>26.2</c:v>
                </c:pt>
                <c:pt idx="136">
                  <c:v>26.2</c:v>
                </c:pt>
                <c:pt idx="137">
                  <c:v>26.2</c:v>
                </c:pt>
                <c:pt idx="138">
                  <c:v>26.2</c:v>
                </c:pt>
                <c:pt idx="139">
                  <c:v>26.2</c:v>
                </c:pt>
                <c:pt idx="140">
                  <c:v>26.2</c:v>
                </c:pt>
                <c:pt idx="141">
                  <c:v>26.3</c:v>
                </c:pt>
                <c:pt idx="142">
                  <c:v>26.3</c:v>
                </c:pt>
                <c:pt idx="143">
                  <c:v>26.4</c:v>
                </c:pt>
                <c:pt idx="144">
                  <c:v>26.4</c:v>
                </c:pt>
                <c:pt idx="145">
                  <c:v>26.4</c:v>
                </c:pt>
                <c:pt idx="146">
                  <c:v>26.3</c:v>
                </c:pt>
                <c:pt idx="147">
                  <c:v>26.4</c:v>
                </c:pt>
                <c:pt idx="148">
                  <c:v>26.3</c:v>
                </c:pt>
                <c:pt idx="149">
                  <c:v>26.3</c:v>
                </c:pt>
                <c:pt idx="150">
                  <c:v>26.3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26.5</c:v>
                </c:pt>
                <c:pt idx="156">
                  <c:v>26.4</c:v>
                </c:pt>
                <c:pt idx="157">
                  <c:v>26.4</c:v>
                </c:pt>
                <c:pt idx="158">
                  <c:v>26.4</c:v>
                </c:pt>
                <c:pt idx="159">
                  <c:v>26.4</c:v>
                </c:pt>
                <c:pt idx="160">
                  <c:v>26.4</c:v>
                </c:pt>
                <c:pt idx="161">
                  <c:v>26.4</c:v>
                </c:pt>
                <c:pt idx="162">
                  <c:v>26.4</c:v>
                </c:pt>
                <c:pt idx="163">
                  <c:v>26.5</c:v>
                </c:pt>
                <c:pt idx="164">
                  <c:v>26.5</c:v>
                </c:pt>
                <c:pt idx="165">
                  <c:v>26.5</c:v>
                </c:pt>
                <c:pt idx="166">
                  <c:v>26.5</c:v>
                </c:pt>
                <c:pt idx="167">
                  <c:v>26.5</c:v>
                </c:pt>
                <c:pt idx="168">
                  <c:v>26.5</c:v>
                </c:pt>
                <c:pt idx="169">
                  <c:v>26.5</c:v>
                </c:pt>
                <c:pt idx="170">
                  <c:v>26.5</c:v>
                </c:pt>
                <c:pt idx="171">
                  <c:v>26.5</c:v>
                </c:pt>
                <c:pt idx="172">
                  <c:v>26.5</c:v>
                </c:pt>
                <c:pt idx="173">
                  <c:v>26.5</c:v>
                </c:pt>
                <c:pt idx="174">
                  <c:v>26.5</c:v>
                </c:pt>
                <c:pt idx="175">
                  <c:v>26.5</c:v>
                </c:pt>
                <c:pt idx="176">
                  <c:v>26.5</c:v>
                </c:pt>
                <c:pt idx="177">
                  <c:v>26.6</c:v>
                </c:pt>
                <c:pt idx="178">
                  <c:v>26.6</c:v>
                </c:pt>
                <c:pt idx="179">
                  <c:v>26.5</c:v>
                </c:pt>
                <c:pt idx="180">
                  <c:v>26.6</c:v>
                </c:pt>
                <c:pt idx="181">
                  <c:v>26.5</c:v>
                </c:pt>
                <c:pt idx="182">
                  <c:v>26.6</c:v>
                </c:pt>
                <c:pt idx="183">
                  <c:v>26.6</c:v>
                </c:pt>
                <c:pt idx="184">
                  <c:v>26.6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26.6</c:v>
                </c:pt>
                <c:pt idx="190">
                  <c:v>26.6</c:v>
                </c:pt>
                <c:pt idx="191">
                  <c:v>26.6</c:v>
                </c:pt>
                <c:pt idx="192">
                  <c:v>26.6</c:v>
                </c:pt>
                <c:pt idx="193">
                  <c:v>26.6</c:v>
                </c:pt>
                <c:pt idx="194">
                  <c:v>26.7</c:v>
                </c:pt>
                <c:pt idx="195">
                  <c:v>26.6</c:v>
                </c:pt>
                <c:pt idx="196">
                  <c:v>26.6</c:v>
                </c:pt>
                <c:pt idx="197">
                  <c:v>26.6</c:v>
                </c:pt>
                <c:pt idx="198">
                  <c:v>26.6</c:v>
                </c:pt>
                <c:pt idx="199">
                  <c:v>26.6</c:v>
                </c:pt>
                <c:pt idx="200">
                  <c:v>26.6</c:v>
                </c:pt>
                <c:pt idx="201">
                  <c:v>26.6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26.5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26.5</c:v>
                </c:pt>
                <c:pt idx="212">
                  <c:v>26.5</c:v>
                </c:pt>
                <c:pt idx="213">
                  <c:v>26.5</c:v>
                </c:pt>
                <c:pt idx="214">
                  <c:v>26.5</c:v>
                </c:pt>
                <c:pt idx="215">
                  <c:v>26.5</c:v>
                </c:pt>
                <c:pt idx="216">
                  <c:v>26.5</c:v>
                </c:pt>
                <c:pt idx="217">
                  <c:v>26.5</c:v>
                </c:pt>
                <c:pt idx="218">
                  <c:v>26.5</c:v>
                </c:pt>
                <c:pt idx="219">
                  <c:v>26.5</c:v>
                </c:pt>
                <c:pt idx="220">
                  <c:v>26.5</c:v>
                </c:pt>
                <c:pt idx="221">
                  <c:v>26.5</c:v>
                </c:pt>
                <c:pt idx="222">
                  <c:v>26.5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26.5</c:v>
                </c:pt>
                <c:pt idx="227">
                  <c:v>26.5</c:v>
                </c:pt>
                <c:pt idx="228">
                  <c:v>26.5</c:v>
                </c:pt>
                <c:pt idx="229">
                  <c:v>26.5</c:v>
                </c:pt>
                <c:pt idx="230">
                  <c:v>26.5</c:v>
                </c:pt>
                <c:pt idx="231">
                  <c:v>26.5</c:v>
                </c:pt>
                <c:pt idx="232">
                  <c:v>26.5</c:v>
                </c:pt>
                <c:pt idx="233">
                  <c:v>26.5</c:v>
                </c:pt>
                <c:pt idx="234">
                  <c:v>26.5</c:v>
                </c:pt>
                <c:pt idx="235">
                  <c:v>26.6</c:v>
                </c:pt>
                <c:pt idx="236">
                  <c:v>26.5</c:v>
                </c:pt>
                <c:pt idx="237">
                  <c:v>26.5</c:v>
                </c:pt>
                <c:pt idx="238">
                  <c:v>26.5</c:v>
                </c:pt>
                <c:pt idx="239">
                  <c:v>26.5</c:v>
                </c:pt>
                <c:pt idx="240">
                  <c:v>26.5</c:v>
                </c:pt>
                <c:pt idx="241">
                  <c:v>26.5</c:v>
                </c:pt>
                <c:pt idx="242">
                  <c:v>26.5</c:v>
                </c:pt>
                <c:pt idx="243">
                  <c:v>26.5</c:v>
                </c:pt>
                <c:pt idx="244">
                  <c:v>26.5</c:v>
                </c:pt>
                <c:pt idx="245">
                  <c:v>26.6</c:v>
                </c:pt>
                <c:pt idx="246">
                  <c:v>26.5</c:v>
                </c:pt>
                <c:pt idx="247">
                  <c:v>26.6</c:v>
                </c:pt>
                <c:pt idx="248">
                  <c:v>26.6</c:v>
                </c:pt>
                <c:pt idx="249">
                  <c:v>26.6</c:v>
                </c:pt>
                <c:pt idx="250">
                  <c:v>26.5</c:v>
                </c:pt>
                <c:pt idx="251">
                  <c:v>26.6</c:v>
                </c:pt>
                <c:pt idx="252">
                  <c:v>26.6</c:v>
                </c:pt>
                <c:pt idx="253">
                  <c:v>26.6</c:v>
                </c:pt>
                <c:pt idx="254">
                  <c:v>26.7</c:v>
                </c:pt>
                <c:pt idx="255">
                  <c:v>26.7</c:v>
                </c:pt>
                <c:pt idx="256">
                  <c:v>26.6</c:v>
                </c:pt>
                <c:pt idx="257">
                  <c:v>26.7</c:v>
                </c:pt>
                <c:pt idx="258">
                  <c:v>26.7</c:v>
                </c:pt>
                <c:pt idx="259">
                  <c:v>26.7</c:v>
                </c:pt>
                <c:pt idx="260">
                  <c:v>26.7</c:v>
                </c:pt>
                <c:pt idx="261">
                  <c:v>26.6</c:v>
                </c:pt>
                <c:pt idx="262">
                  <c:v>26.7</c:v>
                </c:pt>
                <c:pt idx="263">
                  <c:v>26.7</c:v>
                </c:pt>
                <c:pt idx="264">
                  <c:v>26.7</c:v>
                </c:pt>
                <c:pt idx="265">
                  <c:v>26.7</c:v>
                </c:pt>
                <c:pt idx="266">
                  <c:v>26.7</c:v>
                </c:pt>
                <c:pt idx="267">
                  <c:v>26.7</c:v>
                </c:pt>
                <c:pt idx="268">
                  <c:v>26.7</c:v>
                </c:pt>
                <c:pt idx="269">
                  <c:v>26.7</c:v>
                </c:pt>
                <c:pt idx="270">
                  <c:v>26.7</c:v>
                </c:pt>
                <c:pt idx="271">
                  <c:v>26.7</c:v>
                </c:pt>
                <c:pt idx="272">
                  <c:v>26.7</c:v>
                </c:pt>
                <c:pt idx="273">
                  <c:v>26.7</c:v>
                </c:pt>
                <c:pt idx="274">
                  <c:v>26.8</c:v>
                </c:pt>
                <c:pt idx="275">
                  <c:v>26.7</c:v>
                </c:pt>
                <c:pt idx="276">
                  <c:v>26.8</c:v>
                </c:pt>
                <c:pt idx="277">
                  <c:v>26.7</c:v>
                </c:pt>
                <c:pt idx="278">
                  <c:v>26.9</c:v>
                </c:pt>
                <c:pt idx="279">
                  <c:v>26.8</c:v>
                </c:pt>
                <c:pt idx="280">
                  <c:v>26.9</c:v>
                </c:pt>
                <c:pt idx="281">
                  <c:v>26.8</c:v>
                </c:pt>
                <c:pt idx="282">
                  <c:v>26.9</c:v>
                </c:pt>
                <c:pt idx="283">
                  <c:v>26.9</c:v>
                </c:pt>
                <c:pt idx="284">
                  <c:v>26.9</c:v>
                </c:pt>
                <c:pt idx="285">
                  <c:v>26.9</c:v>
                </c:pt>
                <c:pt idx="286">
                  <c:v>26.9</c:v>
                </c:pt>
                <c:pt idx="287">
                  <c:v>27</c:v>
                </c:pt>
                <c:pt idx="288">
                  <c:v>27</c:v>
                </c:pt>
                <c:pt idx="289">
                  <c:v>27</c:v>
                </c:pt>
                <c:pt idx="290">
                  <c:v>26.9</c:v>
                </c:pt>
                <c:pt idx="291">
                  <c:v>26.9</c:v>
                </c:pt>
                <c:pt idx="292">
                  <c:v>27</c:v>
                </c:pt>
                <c:pt idx="293">
                  <c:v>27.1</c:v>
                </c:pt>
                <c:pt idx="294">
                  <c:v>27.1</c:v>
                </c:pt>
                <c:pt idx="295">
                  <c:v>27</c:v>
                </c:pt>
                <c:pt idx="296">
                  <c:v>27</c:v>
                </c:pt>
                <c:pt idx="297">
                  <c:v>27</c:v>
                </c:pt>
                <c:pt idx="298">
                  <c:v>27.1</c:v>
                </c:pt>
                <c:pt idx="299">
                  <c:v>27.1</c:v>
                </c:pt>
                <c:pt idx="300">
                  <c:v>27.1</c:v>
                </c:pt>
                <c:pt idx="301">
                  <c:v>27.2</c:v>
                </c:pt>
                <c:pt idx="302">
                  <c:v>27.1</c:v>
                </c:pt>
                <c:pt idx="303">
                  <c:v>27.1</c:v>
                </c:pt>
                <c:pt idx="304">
                  <c:v>27.2</c:v>
                </c:pt>
                <c:pt idx="305">
                  <c:v>27.2</c:v>
                </c:pt>
                <c:pt idx="306">
                  <c:v>27.1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27.2</c:v>
                </c:pt>
                <c:pt idx="311">
                  <c:v>27.3</c:v>
                </c:pt>
                <c:pt idx="312">
                  <c:v>27.3</c:v>
                </c:pt>
                <c:pt idx="313">
                  <c:v>27.3</c:v>
                </c:pt>
                <c:pt idx="314">
                  <c:v>27.2</c:v>
                </c:pt>
                <c:pt idx="315">
                  <c:v>27.3</c:v>
                </c:pt>
                <c:pt idx="316">
                  <c:v>27.3</c:v>
                </c:pt>
                <c:pt idx="317">
                  <c:v>27.3</c:v>
                </c:pt>
                <c:pt idx="318">
                  <c:v>27.3</c:v>
                </c:pt>
                <c:pt idx="319">
                  <c:v>27.3</c:v>
                </c:pt>
                <c:pt idx="320">
                  <c:v>27.3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27.3</c:v>
                </c:pt>
                <c:pt idx="327">
                  <c:v>27.3</c:v>
                </c:pt>
                <c:pt idx="328">
                  <c:v>27.3</c:v>
                </c:pt>
                <c:pt idx="329">
                  <c:v>27.3</c:v>
                </c:pt>
                <c:pt idx="330">
                  <c:v>27.3</c:v>
                </c:pt>
                <c:pt idx="331">
                  <c:v>27.3</c:v>
                </c:pt>
                <c:pt idx="332">
                  <c:v>27.3</c:v>
                </c:pt>
                <c:pt idx="333">
                  <c:v>27.3</c:v>
                </c:pt>
                <c:pt idx="334">
                  <c:v>27.3</c:v>
                </c:pt>
                <c:pt idx="335">
                  <c:v>27.3</c:v>
                </c:pt>
                <c:pt idx="336">
                  <c:v>27.3</c:v>
                </c:pt>
                <c:pt idx="337">
                  <c:v>27.3</c:v>
                </c:pt>
                <c:pt idx="338">
                  <c:v>27.3</c:v>
                </c:pt>
                <c:pt idx="339">
                  <c:v>27.3</c:v>
                </c:pt>
                <c:pt idx="340">
                  <c:v>27.3</c:v>
                </c:pt>
                <c:pt idx="341">
                  <c:v>27.2</c:v>
                </c:pt>
                <c:pt idx="342">
                  <c:v>27.3</c:v>
                </c:pt>
                <c:pt idx="343">
                  <c:v>27.3</c:v>
                </c:pt>
                <c:pt idx="344">
                  <c:v>27.3</c:v>
                </c:pt>
                <c:pt idx="345">
                  <c:v>27.3</c:v>
                </c:pt>
                <c:pt idx="346">
                  <c:v>27.2</c:v>
                </c:pt>
                <c:pt idx="347">
                  <c:v>27.3</c:v>
                </c:pt>
                <c:pt idx="348">
                  <c:v>27.3</c:v>
                </c:pt>
                <c:pt idx="349">
                  <c:v>27.3</c:v>
                </c:pt>
                <c:pt idx="350">
                  <c:v>27.3</c:v>
                </c:pt>
                <c:pt idx="351">
                  <c:v>27.3</c:v>
                </c:pt>
                <c:pt idx="352">
                  <c:v>27.3</c:v>
                </c:pt>
                <c:pt idx="353">
                  <c:v>27.3</c:v>
                </c:pt>
                <c:pt idx="354">
                  <c:v>27.3</c:v>
                </c:pt>
                <c:pt idx="355">
                  <c:v>27.3</c:v>
                </c:pt>
                <c:pt idx="356">
                  <c:v>27.3</c:v>
                </c:pt>
                <c:pt idx="357">
                  <c:v>27.3</c:v>
                </c:pt>
                <c:pt idx="358">
                  <c:v>27.2</c:v>
                </c:pt>
                <c:pt idx="359">
                  <c:v>27.3</c:v>
                </c:pt>
                <c:pt idx="360">
                  <c:v>27.2</c:v>
                </c:pt>
                <c:pt idx="361">
                  <c:v>27.3</c:v>
                </c:pt>
                <c:pt idx="362">
                  <c:v>27.2</c:v>
                </c:pt>
                <c:pt idx="363">
                  <c:v>27.3</c:v>
                </c:pt>
                <c:pt idx="364">
                  <c:v>27.3</c:v>
                </c:pt>
                <c:pt idx="365">
                  <c:v>27.3</c:v>
                </c:pt>
                <c:pt idx="366">
                  <c:v>27.3</c:v>
                </c:pt>
                <c:pt idx="367">
                  <c:v>27.3</c:v>
                </c:pt>
                <c:pt idx="368">
                  <c:v>27.3</c:v>
                </c:pt>
                <c:pt idx="369">
                  <c:v>27.3</c:v>
                </c:pt>
                <c:pt idx="370">
                  <c:v>27.3</c:v>
                </c:pt>
                <c:pt idx="371">
                  <c:v>27.3</c:v>
                </c:pt>
                <c:pt idx="372">
                  <c:v>27.3</c:v>
                </c:pt>
                <c:pt idx="373">
                  <c:v>27.3</c:v>
                </c:pt>
                <c:pt idx="374">
                  <c:v>27.3</c:v>
                </c:pt>
                <c:pt idx="375">
                  <c:v>27.2</c:v>
                </c:pt>
                <c:pt idx="376">
                  <c:v>27.2</c:v>
                </c:pt>
                <c:pt idx="377">
                  <c:v>27.3</c:v>
                </c:pt>
                <c:pt idx="378">
                  <c:v>27.3</c:v>
                </c:pt>
                <c:pt idx="379">
                  <c:v>27.3</c:v>
                </c:pt>
                <c:pt idx="380">
                  <c:v>27.3</c:v>
                </c:pt>
                <c:pt idx="381">
                  <c:v>27.3</c:v>
                </c:pt>
                <c:pt idx="382">
                  <c:v>27.3</c:v>
                </c:pt>
                <c:pt idx="383">
                  <c:v>27.2</c:v>
                </c:pt>
                <c:pt idx="384">
                  <c:v>27.2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27.3</c:v>
                </c:pt>
                <c:pt idx="389">
                  <c:v>27.3</c:v>
                </c:pt>
                <c:pt idx="390">
                  <c:v>27.2</c:v>
                </c:pt>
                <c:pt idx="391">
                  <c:v>27.2</c:v>
                </c:pt>
                <c:pt idx="392">
                  <c:v>27.2</c:v>
                </c:pt>
                <c:pt idx="393">
                  <c:v>27.2</c:v>
                </c:pt>
                <c:pt idx="394">
                  <c:v>27.2</c:v>
                </c:pt>
                <c:pt idx="395">
                  <c:v>27.2</c:v>
                </c:pt>
                <c:pt idx="396">
                  <c:v>27.2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27.2</c:v>
                </c:pt>
                <c:pt idx="401">
                  <c:v>27.2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</c:v>
                </c:pt>
                <c:pt idx="408">
                  <c:v>27</c:v>
                </c:pt>
                <c:pt idx="409">
                  <c:v>27</c:v>
                </c:pt>
                <c:pt idx="410">
                  <c:v>27</c:v>
                </c:pt>
                <c:pt idx="411">
                  <c:v>27</c:v>
                </c:pt>
                <c:pt idx="412">
                  <c:v>27</c:v>
                </c:pt>
                <c:pt idx="413">
                  <c:v>27</c:v>
                </c:pt>
                <c:pt idx="414">
                  <c:v>27</c:v>
                </c:pt>
                <c:pt idx="415">
                  <c:v>27</c:v>
                </c:pt>
                <c:pt idx="416">
                  <c:v>27</c:v>
                </c:pt>
                <c:pt idx="417">
                  <c:v>27</c:v>
                </c:pt>
                <c:pt idx="418">
                  <c:v>26.9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26.9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26.9</c:v>
                </c:pt>
                <c:pt idx="435">
                  <c:v>26.9</c:v>
                </c:pt>
                <c:pt idx="436">
                  <c:v>26.9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26.9</c:v>
                </c:pt>
                <c:pt idx="442">
                  <c:v>26.9</c:v>
                </c:pt>
                <c:pt idx="443">
                  <c:v>26.9</c:v>
                </c:pt>
                <c:pt idx="444">
                  <c:v>26.9</c:v>
                </c:pt>
                <c:pt idx="445">
                  <c:v>26.9</c:v>
                </c:pt>
                <c:pt idx="446">
                  <c:v>26.9</c:v>
                </c:pt>
                <c:pt idx="447">
                  <c:v>26.9</c:v>
                </c:pt>
                <c:pt idx="448">
                  <c:v>26.9</c:v>
                </c:pt>
                <c:pt idx="449">
                  <c:v>26.9</c:v>
                </c:pt>
                <c:pt idx="450">
                  <c:v>26.9</c:v>
                </c:pt>
                <c:pt idx="451">
                  <c:v>26.9</c:v>
                </c:pt>
                <c:pt idx="452">
                  <c:v>26.9</c:v>
                </c:pt>
                <c:pt idx="453">
                  <c:v>26.9</c:v>
                </c:pt>
                <c:pt idx="454">
                  <c:v>26.9</c:v>
                </c:pt>
                <c:pt idx="455">
                  <c:v>26.9</c:v>
                </c:pt>
                <c:pt idx="456">
                  <c:v>26.9</c:v>
                </c:pt>
                <c:pt idx="457">
                  <c:v>26.9</c:v>
                </c:pt>
                <c:pt idx="458">
                  <c:v>26.9</c:v>
                </c:pt>
                <c:pt idx="459">
                  <c:v>26.9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26.9</c:v>
                </c:pt>
                <c:pt idx="464">
                  <c:v>26.9</c:v>
                </c:pt>
                <c:pt idx="465">
                  <c:v>26.9</c:v>
                </c:pt>
                <c:pt idx="466">
                  <c:v>27</c:v>
                </c:pt>
                <c:pt idx="467">
                  <c:v>26.9</c:v>
                </c:pt>
                <c:pt idx="468">
                  <c:v>26.9</c:v>
                </c:pt>
                <c:pt idx="469">
                  <c:v>26.9</c:v>
                </c:pt>
                <c:pt idx="470">
                  <c:v>26.9</c:v>
                </c:pt>
                <c:pt idx="471">
                  <c:v>26.9</c:v>
                </c:pt>
                <c:pt idx="472">
                  <c:v>26.9</c:v>
                </c:pt>
                <c:pt idx="473">
                  <c:v>26.9</c:v>
                </c:pt>
                <c:pt idx="474">
                  <c:v>26.9</c:v>
                </c:pt>
                <c:pt idx="475">
                  <c:v>26.9</c:v>
                </c:pt>
                <c:pt idx="476">
                  <c:v>26.9</c:v>
                </c:pt>
                <c:pt idx="477">
                  <c:v>26.9</c:v>
                </c:pt>
                <c:pt idx="478">
                  <c:v>26.9</c:v>
                </c:pt>
                <c:pt idx="479">
                  <c:v>26.9</c:v>
                </c:pt>
                <c:pt idx="480">
                  <c:v>26.9</c:v>
                </c:pt>
                <c:pt idx="481">
                  <c:v>27</c:v>
                </c:pt>
                <c:pt idx="482">
                  <c:v>26.9</c:v>
                </c:pt>
                <c:pt idx="483">
                  <c:v>26.9</c:v>
                </c:pt>
                <c:pt idx="484">
                  <c:v>26.9</c:v>
                </c:pt>
                <c:pt idx="485">
                  <c:v>26.9</c:v>
                </c:pt>
                <c:pt idx="486">
                  <c:v>27</c:v>
                </c:pt>
                <c:pt idx="487">
                  <c:v>27</c:v>
                </c:pt>
                <c:pt idx="488">
                  <c:v>27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27</c:v>
                </c:pt>
                <c:pt idx="494">
                  <c:v>27</c:v>
                </c:pt>
                <c:pt idx="495">
                  <c:v>27</c:v>
                </c:pt>
                <c:pt idx="496">
                  <c:v>26.9</c:v>
                </c:pt>
                <c:pt idx="497">
                  <c:v>27</c:v>
                </c:pt>
                <c:pt idx="498">
                  <c:v>27</c:v>
                </c:pt>
                <c:pt idx="499">
                  <c:v>26.9</c:v>
                </c:pt>
                <c:pt idx="500">
                  <c:v>27</c:v>
                </c:pt>
                <c:pt idx="501">
                  <c:v>26.9</c:v>
                </c:pt>
                <c:pt idx="502">
                  <c:v>26.9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26.9</c:v>
                </c:pt>
                <c:pt idx="507">
                  <c:v>27</c:v>
                </c:pt>
                <c:pt idx="508">
                  <c:v>27</c:v>
                </c:pt>
                <c:pt idx="509">
                  <c:v>26.9</c:v>
                </c:pt>
                <c:pt idx="510">
                  <c:v>26.9</c:v>
                </c:pt>
                <c:pt idx="511">
                  <c:v>26.9</c:v>
                </c:pt>
                <c:pt idx="512">
                  <c:v>26.9</c:v>
                </c:pt>
                <c:pt idx="513">
                  <c:v>27</c:v>
                </c:pt>
                <c:pt idx="514">
                  <c:v>26.9</c:v>
                </c:pt>
                <c:pt idx="515">
                  <c:v>26.9</c:v>
                </c:pt>
                <c:pt idx="516">
                  <c:v>27</c:v>
                </c:pt>
                <c:pt idx="517">
                  <c:v>26.9</c:v>
                </c:pt>
                <c:pt idx="518">
                  <c:v>26.9</c:v>
                </c:pt>
                <c:pt idx="519">
                  <c:v>27</c:v>
                </c:pt>
                <c:pt idx="520">
                  <c:v>26.9</c:v>
                </c:pt>
                <c:pt idx="521">
                  <c:v>26.9</c:v>
                </c:pt>
                <c:pt idx="522">
                  <c:v>26.9</c:v>
                </c:pt>
                <c:pt idx="523">
                  <c:v>26.9</c:v>
                </c:pt>
                <c:pt idx="524">
                  <c:v>26.9</c:v>
                </c:pt>
                <c:pt idx="525">
                  <c:v>26.9</c:v>
                </c:pt>
                <c:pt idx="526">
                  <c:v>26.9</c:v>
                </c:pt>
                <c:pt idx="527">
                  <c:v>26.9</c:v>
                </c:pt>
                <c:pt idx="528">
                  <c:v>27</c:v>
                </c:pt>
                <c:pt idx="529">
                  <c:v>26.9</c:v>
                </c:pt>
                <c:pt idx="530">
                  <c:v>26.9</c:v>
                </c:pt>
                <c:pt idx="531">
                  <c:v>26.9</c:v>
                </c:pt>
                <c:pt idx="532">
                  <c:v>26.9</c:v>
                </c:pt>
                <c:pt idx="533">
                  <c:v>26.9</c:v>
                </c:pt>
                <c:pt idx="534">
                  <c:v>26.9</c:v>
                </c:pt>
                <c:pt idx="535">
                  <c:v>26.9</c:v>
                </c:pt>
                <c:pt idx="536">
                  <c:v>26.9</c:v>
                </c:pt>
                <c:pt idx="537">
                  <c:v>26.9</c:v>
                </c:pt>
                <c:pt idx="538">
                  <c:v>26.9</c:v>
                </c:pt>
                <c:pt idx="539">
                  <c:v>26.9</c:v>
                </c:pt>
                <c:pt idx="540">
                  <c:v>26.9</c:v>
                </c:pt>
                <c:pt idx="541">
                  <c:v>26.9</c:v>
                </c:pt>
                <c:pt idx="542">
                  <c:v>26.9</c:v>
                </c:pt>
                <c:pt idx="543">
                  <c:v>26.8</c:v>
                </c:pt>
                <c:pt idx="544">
                  <c:v>26.9</c:v>
                </c:pt>
                <c:pt idx="545">
                  <c:v>26.8</c:v>
                </c:pt>
                <c:pt idx="546">
                  <c:v>26.9</c:v>
                </c:pt>
                <c:pt idx="547">
                  <c:v>26.9</c:v>
                </c:pt>
                <c:pt idx="548">
                  <c:v>26.8</c:v>
                </c:pt>
                <c:pt idx="549">
                  <c:v>26.9</c:v>
                </c:pt>
                <c:pt idx="550">
                  <c:v>26.9</c:v>
                </c:pt>
                <c:pt idx="551">
                  <c:v>26.8</c:v>
                </c:pt>
                <c:pt idx="552">
                  <c:v>26.8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26.9</c:v>
                </c:pt>
                <c:pt idx="559">
                  <c:v>26.9</c:v>
                </c:pt>
                <c:pt idx="560">
                  <c:v>26.9</c:v>
                </c:pt>
                <c:pt idx="561">
                  <c:v>26.9</c:v>
                </c:pt>
                <c:pt idx="562">
                  <c:v>26.9</c:v>
                </c:pt>
                <c:pt idx="563">
                  <c:v>26.9</c:v>
                </c:pt>
                <c:pt idx="564">
                  <c:v>26.9</c:v>
                </c:pt>
                <c:pt idx="565">
                  <c:v>26.9</c:v>
                </c:pt>
                <c:pt idx="566">
                  <c:v>26.9</c:v>
                </c:pt>
                <c:pt idx="567">
                  <c:v>26.9</c:v>
                </c:pt>
                <c:pt idx="568">
                  <c:v>26.9</c:v>
                </c:pt>
                <c:pt idx="569">
                  <c:v>26.9</c:v>
                </c:pt>
                <c:pt idx="570">
                  <c:v>26.9</c:v>
                </c:pt>
                <c:pt idx="571">
                  <c:v>26.9</c:v>
                </c:pt>
                <c:pt idx="572">
                  <c:v>26.9</c:v>
                </c:pt>
                <c:pt idx="573">
                  <c:v>26.9</c:v>
                </c:pt>
                <c:pt idx="574">
                  <c:v>27</c:v>
                </c:pt>
                <c:pt idx="575">
                  <c:v>27</c:v>
                </c:pt>
                <c:pt idx="576">
                  <c:v>27</c:v>
                </c:pt>
                <c:pt idx="577">
                  <c:v>27</c:v>
                </c:pt>
                <c:pt idx="578">
                  <c:v>26.9</c:v>
                </c:pt>
                <c:pt idx="579">
                  <c:v>27</c:v>
                </c:pt>
                <c:pt idx="580">
                  <c:v>27</c:v>
                </c:pt>
                <c:pt idx="581">
                  <c:v>27</c:v>
                </c:pt>
                <c:pt idx="582">
                  <c:v>27</c:v>
                </c:pt>
                <c:pt idx="583">
                  <c:v>27</c:v>
                </c:pt>
                <c:pt idx="584">
                  <c:v>27</c:v>
                </c:pt>
                <c:pt idx="585">
                  <c:v>27</c:v>
                </c:pt>
                <c:pt idx="586">
                  <c:v>27</c:v>
                </c:pt>
                <c:pt idx="587">
                  <c:v>27</c:v>
                </c:pt>
                <c:pt idx="588">
                  <c:v>27</c:v>
                </c:pt>
                <c:pt idx="589">
                  <c:v>27</c:v>
                </c:pt>
                <c:pt idx="590">
                  <c:v>27</c:v>
                </c:pt>
                <c:pt idx="591">
                  <c:v>27</c:v>
                </c:pt>
                <c:pt idx="592">
                  <c:v>27</c:v>
                </c:pt>
                <c:pt idx="593">
                  <c:v>27</c:v>
                </c:pt>
                <c:pt idx="594">
                  <c:v>27</c:v>
                </c:pt>
                <c:pt idx="595">
                  <c:v>27</c:v>
                </c:pt>
                <c:pt idx="596">
                  <c:v>27</c:v>
                </c:pt>
                <c:pt idx="597">
                  <c:v>27.1</c:v>
                </c:pt>
                <c:pt idx="598">
                  <c:v>27.1</c:v>
                </c:pt>
                <c:pt idx="599">
                  <c:v>27.1</c:v>
                </c:pt>
                <c:pt idx="600">
                  <c:v>27</c:v>
                </c:pt>
                <c:pt idx="601">
                  <c:v>27.2</c:v>
                </c:pt>
                <c:pt idx="602">
                  <c:v>27.1</c:v>
                </c:pt>
                <c:pt idx="603">
                  <c:v>27.1</c:v>
                </c:pt>
                <c:pt idx="604">
                  <c:v>27.1</c:v>
                </c:pt>
                <c:pt idx="605">
                  <c:v>27.2</c:v>
                </c:pt>
                <c:pt idx="606">
                  <c:v>27.2</c:v>
                </c:pt>
                <c:pt idx="607">
                  <c:v>27.2</c:v>
                </c:pt>
                <c:pt idx="608">
                  <c:v>27.2</c:v>
                </c:pt>
                <c:pt idx="609">
                  <c:v>27.2</c:v>
                </c:pt>
                <c:pt idx="610">
                  <c:v>27.2</c:v>
                </c:pt>
                <c:pt idx="611">
                  <c:v>27.2</c:v>
                </c:pt>
                <c:pt idx="612">
                  <c:v>27.2</c:v>
                </c:pt>
                <c:pt idx="613">
                  <c:v>27.2</c:v>
                </c:pt>
                <c:pt idx="614">
                  <c:v>27.2</c:v>
                </c:pt>
                <c:pt idx="615">
                  <c:v>27.2</c:v>
                </c:pt>
                <c:pt idx="616">
                  <c:v>27.2</c:v>
                </c:pt>
                <c:pt idx="617">
                  <c:v>27.3</c:v>
                </c:pt>
                <c:pt idx="618">
                  <c:v>27.3</c:v>
                </c:pt>
                <c:pt idx="619">
                  <c:v>27.3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27.3</c:v>
                </c:pt>
                <c:pt idx="628">
                  <c:v>27.4</c:v>
                </c:pt>
                <c:pt idx="629">
                  <c:v>27.5</c:v>
                </c:pt>
                <c:pt idx="630">
                  <c:v>27.4</c:v>
                </c:pt>
                <c:pt idx="631">
                  <c:v>27.4</c:v>
                </c:pt>
                <c:pt idx="632">
                  <c:v>27.4</c:v>
                </c:pt>
                <c:pt idx="633">
                  <c:v>27.5</c:v>
                </c:pt>
                <c:pt idx="634">
                  <c:v>27.5</c:v>
                </c:pt>
                <c:pt idx="635">
                  <c:v>27.5</c:v>
                </c:pt>
                <c:pt idx="636">
                  <c:v>27.5</c:v>
                </c:pt>
                <c:pt idx="637">
                  <c:v>27.5</c:v>
                </c:pt>
                <c:pt idx="638">
                  <c:v>27.5</c:v>
                </c:pt>
                <c:pt idx="639">
                  <c:v>27.5</c:v>
                </c:pt>
                <c:pt idx="640">
                  <c:v>27.6</c:v>
                </c:pt>
                <c:pt idx="641">
                  <c:v>27.6</c:v>
                </c:pt>
                <c:pt idx="642">
                  <c:v>27.7</c:v>
                </c:pt>
                <c:pt idx="643">
                  <c:v>27.6</c:v>
                </c:pt>
                <c:pt idx="644">
                  <c:v>27.7</c:v>
                </c:pt>
                <c:pt idx="645">
                  <c:v>27.7</c:v>
                </c:pt>
                <c:pt idx="646">
                  <c:v>27.7</c:v>
                </c:pt>
                <c:pt idx="647">
                  <c:v>27.7</c:v>
                </c:pt>
                <c:pt idx="648">
                  <c:v>27.7</c:v>
                </c:pt>
                <c:pt idx="649">
                  <c:v>27.7</c:v>
                </c:pt>
                <c:pt idx="650">
                  <c:v>27.7</c:v>
                </c:pt>
                <c:pt idx="651">
                  <c:v>27.7</c:v>
                </c:pt>
                <c:pt idx="652">
                  <c:v>27.8</c:v>
                </c:pt>
                <c:pt idx="653">
                  <c:v>27.8</c:v>
                </c:pt>
                <c:pt idx="654">
                  <c:v>27.8</c:v>
                </c:pt>
                <c:pt idx="655">
                  <c:v>27.8</c:v>
                </c:pt>
                <c:pt idx="656">
                  <c:v>27.8</c:v>
                </c:pt>
                <c:pt idx="657">
                  <c:v>27.8</c:v>
                </c:pt>
                <c:pt idx="658">
                  <c:v>27.8</c:v>
                </c:pt>
                <c:pt idx="659">
                  <c:v>27.8</c:v>
                </c:pt>
                <c:pt idx="660">
                  <c:v>27.9</c:v>
                </c:pt>
                <c:pt idx="661">
                  <c:v>27.8</c:v>
                </c:pt>
                <c:pt idx="662">
                  <c:v>27.8</c:v>
                </c:pt>
                <c:pt idx="663">
                  <c:v>27.9</c:v>
                </c:pt>
                <c:pt idx="664">
                  <c:v>27.8</c:v>
                </c:pt>
                <c:pt idx="665">
                  <c:v>27.9</c:v>
                </c:pt>
                <c:pt idx="666">
                  <c:v>28</c:v>
                </c:pt>
                <c:pt idx="667">
                  <c:v>28</c:v>
                </c:pt>
                <c:pt idx="668">
                  <c:v>28</c:v>
                </c:pt>
                <c:pt idx="669">
                  <c:v>28</c:v>
                </c:pt>
                <c:pt idx="670">
                  <c:v>28</c:v>
                </c:pt>
                <c:pt idx="671">
                  <c:v>28</c:v>
                </c:pt>
                <c:pt idx="672">
                  <c:v>28</c:v>
                </c:pt>
                <c:pt idx="673">
                  <c:v>28</c:v>
                </c:pt>
                <c:pt idx="674">
                  <c:v>28</c:v>
                </c:pt>
                <c:pt idx="675">
                  <c:v>28</c:v>
                </c:pt>
                <c:pt idx="676">
                  <c:v>28.1</c:v>
                </c:pt>
                <c:pt idx="677">
                  <c:v>28.1</c:v>
                </c:pt>
                <c:pt idx="678">
                  <c:v>28.2</c:v>
                </c:pt>
                <c:pt idx="679">
                  <c:v>28.1</c:v>
                </c:pt>
                <c:pt idx="680">
                  <c:v>28.2</c:v>
                </c:pt>
                <c:pt idx="681">
                  <c:v>28.3</c:v>
                </c:pt>
                <c:pt idx="682">
                  <c:v>28.2</c:v>
                </c:pt>
                <c:pt idx="683">
                  <c:v>28.2</c:v>
                </c:pt>
                <c:pt idx="684">
                  <c:v>28.2</c:v>
                </c:pt>
                <c:pt idx="685">
                  <c:v>28.3</c:v>
                </c:pt>
                <c:pt idx="686">
                  <c:v>28.3</c:v>
                </c:pt>
                <c:pt idx="687">
                  <c:v>28.3</c:v>
                </c:pt>
                <c:pt idx="688">
                  <c:v>28.4</c:v>
                </c:pt>
                <c:pt idx="689">
                  <c:v>28.3</c:v>
                </c:pt>
                <c:pt idx="690">
                  <c:v>28.3</c:v>
                </c:pt>
                <c:pt idx="691">
                  <c:v>28.3</c:v>
                </c:pt>
                <c:pt idx="692">
                  <c:v>28.3</c:v>
                </c:pt>
                <c:pt idx="693">
                  <c:v>28.4</c:v>
                </c:pt>
                <c:pt idx="694">
                  <c:v>28.4</c:v>
                </c:pt>
                <c:pt idx="695">
                  <c:v>28.4</c:v>
                </c:pt>
                <c:pt idx="696">
                  <c:v>28.4</c:v>
                </c:pt>
                <c:pt idx="697">
                  <c:v>28.4</c:v>
                </c:pt>
                <c:pt idx="698">
                  <c:v>28.4</c:v>
                </c:pt>
                <c:pt idx="699">
                  <c:v>28.4</c:v>
                </c:pt>
                <c:pt idx="700">
                  <c:v>28.4</c:v>
                </c:pt>
                <c:pt idx="701">
                  <c:v>28.4</c:v>
                </c:pt>
                <c:pt idx="702">
                  <c:v>28.5</c:v>
                </c:pt>
                <c:pt idx="703">
                  <c:v>28.5</c:v>
                </c:pt>
                <c:pt idx="704">
                  <c:v>28.5</c:v>
                </c:pt>
                <c:pt idx="705">
                  <c:v>28.5</c:v>
                </c:pt>
                <c:pt idx="706">
                  <c:v>28.5</c:v>
                </c:pt>
                <c:pt idx="707">
                  <c:v>28.7</c:v>
                </c:pt>
                <c:pt idx="708">
                  <c:v>28.7</c:v>
                </c:pt>
                <c:pt idx="709">
                  <c:v>28.7</c:v>
                </c:pt>
                <c:pt idx="710">
                  <c:v>28.7</c:v>
                </c:pt>
                <c:pt idx="711">
                  <c:v>28.7</c:v>
                </c:pt>
                <c:pt idx="712">
                  <c:v>28.7</c:v>
                </c:pt>
                <c:pt idx="713">
                  <c:v>28.7</c:v>
                </c:pt>
                <c:pt idx="714">
                  <c:v>28.7</c:v>
                </c:pt>
                <c:pt idx="715">
                  <c:v>28.7</c:v>
                </c:pt>
                <c:pt idx="716">
                  <c:v>28.7</c:v>
                </c:pt>
                <c:pt idx="717">
                  <c:v>28.5</c:v>
                </c:pt>
                <c:pt idx="718">
                  <c:v>28.7</c:v>
                </c:pt>
                <c:pt idx="719">
                  <c:v>28.7</c:v>
                </c:pt>
                <c:pt idx="720">
                  <c:v>28.7</c:v>
                </c:pt>
                <c:pt idx="721">
                  <c:v>28.7</c:v>
                </c:pt>
                <c:pt idx="722">
                  <c:v>28.7</c:v>
                </c:pt>
                <c:pt idx="723">
                  <c:v>28.7</c:v>
                </c:pt>
                <c:pt idx="724">
                  <c:v>28.7</c:v>
                </c:pt>
                <c:pt idx="725">
                  <c:v>28.7</c:v>
                </c:pt>
                <c:pt idx="726">
                  <c:v>28.7</c:v>
                </c:pt>
                <c:pt idx="727">
                  <c:v>28.8</c:v>
                </c:pt>
                <c:pt idx="728">
                  <c:v>28.7</c:v>
                </c:pt>
                <c:pt idx="729">
                  <c:v>28.8</c:v>
                </c:pt>
                <c:pt idx="730">
                  <c:v>28.8</c:v>
                </c:pt>
                <c:pt idx="731">
                  <c:v>28.8</c:v>
                </c:pt>
                <c:pt idx="732">
                  <c:v>28.8</c:v>
                </c:pt>
                <c:pt idx="733">
                  <c:v>28.8</c:v>
                </c:pt>
                <c:pt idx="734">
                  <c:v>28.8</c:v>
                </c:pt>
                <c:pt idx="735">
                  <c:v>28.8</c:v>
                </c:pt>
                <c:pt idx="736">
                  <c:v>28.8</c:v>
                </c:pt>
                <c:pt idx="737">
                  <c:v>28.8</c:v>
                </c:pt>
                <c:pt idx="738">
                  <c:v>28.8</c:v>
                </c:pt>
                <c:pt idx="739">
                  <c:v>28.8</c:v>
                </c:pt>
                <c:pt idx="740">
                  <c:v>28.8</c:v>
                </c:pt>
                <c:pt idx="741">
                  <c:v>28.8</c:v>
                </c:pt>
                <c:pt idx="742">
                  <c:v>28.8</c:v>
                </c:pt>
                <c:pt idx="743">
                  <c:v>28.8</c:v>
                </c:pt>
                <c:pt idx="744">
                  <c:v>28.8</c:v>
                </c:pt>
                <c:pt idx="745">
                  <c:v>28.9</c:v>
                </c:pt>
                <c:pt idx="746">
                  <c:v>28.9</c:v>
                </c:pt>
                <c:pt idx="747">
                  <c:v>29</c:v>
                </c:pt>
                <c:pt idx="748">
                  <c:v>29</c:v>
                </c:pt>
                <c:pt idx="749">
                  <c:v>28.9</c:v>
                </c:pt>
                <c:pt idx="750">
                  <c:v>29</c:v>
                </c:pt>
                <c:pt idx="751">
                  <c:v>29</c:v>
                </c:pt>
                <c:pt idx="752">
                  <c:v>29</c:v>
                </c:pt>
                <c:pt idx="753">
                  <c:v>29</c:v>
                </c:pt>
                <c:pt idx="754">
                  <c:v>29</c:v>
                </c:pt>
                <c:pt idx="755">
                  <c:v>29.1</c:v>
                </c:pt>
                <c:pt idx="756">
                  <c:v>29.1</c:v>
                </c:pt>
                <c:pt idx="757">
                  <c:v>29.1</c:v>
                </c:pt>
                <c:pt idx="758">
                  <c:v>29.1</c:v>
                </c:pt>
                <c:pt idx="759">
                  <c:v>29.1</c:v>
                </c:pt>
                <c:pt idx="760">
                  <c:v>29.1</c:v>
                </c:pt>
                <c:pt idx="761">
                  <c:v>29.1</c:v>
                </c:pt>
                <c:pt idx="762">
                  <c:v>29.1</c:v>
                </c:pt>
                <c:pt idx="763">
                  <c:v>29.1</c:v>
                </c:pt>
                <c:pt idx="764">
                  <c:v>29.1</c:v>
                </c:pt>
                <c:pt idx="765">
                  <c:v>29.2</c:v>
                </c:pt>
                <c:pt idx="766">
                  <c:v>29.2</c:v>
                </c:pt>
                <c:pt idx="767">
                  <c:v>29.2</c:v>
                </c:pt>
                <c:pt idx="768">
                  <c:v>29.2</c:v>
                </c:pt>
                <c:pt idx="769">
                  <c:v>29.3</c:v>
                </c:pt>
                <c:pt idx="770">
                  <c:v>29.3</c:v>
                </c:pt>
                <c:pt idx="771">
                  <c:v>29.3</c:v>
                </c:pt>
                <c:pt idx="772">
                  <c:v>29.3</c:v>
                </c:pt>
                <c:pt idx="773">
                  <c:v>29.4</c:v>
                </c:pt>
                <c:pt idx="774">
                  <c:v>29.5</c:v>
                </c:pt>
                <c:pt idx="775">
                  <c:v>29.5</c:v>
                </c:pt>
                <c:pt idx="776">
                  <c:v>29.5</c:v>
                </c:pt>
                <c:pt idx="777">
                  <c:v>29.5</c:v>
                </c:pt>
                <c:pt idx="778">
                  <c:v>29.5</c:v>
                </c:pt>
                <c:pt idx="779">
                  <c:v>29.5</c:v>
                </c:pt>
                <c:pt idx="780">
                  <c:v>29.5</c:v>
                </c:pt>
                <c:pt idx="781">
                  <c:v>29.6</c:v>
                </c:pt>
                <c:pt idx="782">
                  <c:v>29.5</c:v>
                </c:pt>
                <c:pt idx="783">
                  <c:v>29.5</c:v>
                </c:pt>
                <c:pt idx="784">
                  <c:v>29.6</c:v>
                </c:pt>
                <c:pt idx="785">
                  <c:v>29.6</c:v>
                </c:pt>
                <c:pt idx="786">
                  <c:v>29.6</c:v>
                </c:pt>
                <c:pt idx="787">
                  <c:v>29.6</c:v>
                </c:pt>
                <c:pt idx="788">
                  <c:v>29.6</c:v>
                </c:pt>
                <c:pt idx="789">
                  <c:v>29.7</c:v>
                </c:pt>
                <c:pt idx="790">
                  <c:v>29.6</c:v>
                </c:pt>
                <c:pt idx="791">
                  <c:v>29.7</c:v>
                </c:pt>
                <c:pt idx="792">
                  <c:v>29.7</c:v>
                </c:pt>
                <c:pt idx="793">
                  <c:v>29.7</c:v>
                </c:pt>
                <c:pt idx="794">
                  <c:v>29.7</c:v>
                </c:pt>
                <c:pt idx="795">
                  <c:v>29.8</c:v>
                </c:pt>
                <c:pt idx="796">
                  <c:v>29.8</c:v>
                </c:pt>
                <c:pt idx="797">
                  <c:v>29.8</c:v>
                </c:pt>
                <c:pt idx="798">
                  <c:v>29.8</c:v>
                </c:pt>
                <c:pt idx="799">
                  <c:v>29.8</c:v>
                </c:pt>
                <c:pt idx="800">
                  <c:v>29.8</c:v>
                </c:pt>
                <c:pt idx="801">
                  <c:v>29.9</c:v>
                </c:pt>
                <c:pt idx="802">
                  <c:v>29.9</c:v>
                </c:pt>
                <c:pt idx="803">
                  <c:v>29.9</c:v>
                </c:pt>
                <c:pt idx="804">
                  <c:v>29.9</c:v>
                </c:pt>
                <c:pt idx="805">
                  <c:v>30</c:v>
                </c:pt>
                <c:pt idx="806">
                  <c:v>30</c:v>
                </c:pt>
                <c:pt idx="807">
                  <c:v>30</c:v>
                </c:pt>
                <c:pt idx="808">
                  <c:v>30</c:v>
                </c:pt>
                <c:pt idx="809">
                  <c:v>30</c:v>
                </c:pt>
                <c:pt idx="810">
                  <c:v>30</c:v>
                </c:pt>
                <c:pt idx="811">
                  <c:v>30.1</c:v>
                </c:pt>
                <c:pt idx="812">
                  <c:v>30.1</c:v>
                </c:pt>
                <c:pt idx="813">
                  <c:v>30.1</c:v>
                </c:pt>
                <c:pt idx="814">
                  <c:v>30.1</c:v>
                </c:pt>
                <c:pt idx="815">
                  <c:v>30.2</c:v>
                </c:pt>
                <c:pt idx="816">
                  <c:v>30.2</c:v>
                </c:pt>
                <c:pt idx="817">
                  <c:v>30.2</c:v>
                </c:pt>
                <c:pt idx="818">
                  <c:v>30.2</c:v>
                </c:pt>
                <c:pt idx="819">
                  <c:v>30.3</c:v>
                </c:pt>
                <c:pt idx="820">
                  <c:v>30.3</c:v>
                </c:pt>
                <c:pt idx="821">
                  <c:v>30.3</c:v>
                </c:pt>
                <c:pt idx="822">
                  <c:v>30.3</c:v>
                </c:pt>
                <c:pt idx="823">
                  <c:v>30.3</c:v>
                </c:pt>
                <c:pt idx="824">
                  <c:v>30.3</c:v>
                </c:pt>
                <c:pt idx="825">
                  <c:v>30.3</c:v>
                </c:pt>
                <c:pt idx="826">
                  <c:v>30.4</c:v>
                </c:pt>
                <c:pt idx="827">
                  <c:v>30.4</c:v>
                </c:pt>
                <c:pt idx="828">
                  <c:v>30.4</c:v>
                </c:pt>
                <c:pt idx="829">
                  <c:v>30.5</c:v>
                </c:pt>
                <c:pt idx="830">
                  <c:v>30.5</c:v>
                </c:pt>
                <c:pt idx="831">
                  <c:v>30.4</c:v>
                </c:pt>
                <c:pt idx="832">
                  <c:v>30.5</c:v>
                </c:pt>
                <c:pt idx="833">
                  <c:v>30.6</c:v>
                </c:pt>
                <c:pt idx="834">
                  <c:v>30.6</c:v>
                </c:pt>
                <c:pt idx="835">
                  <c:v>30.6</c:v>
                </c:pt>
                <c:pt idx="836">
                  <c:v>30.6</c:v>
                </c:pt>
                <c:pt idx="837">
                  <c:v>30.7</c:v>
                </c:pt>
                <c:pt idx="838">
                  <c:v>30.6</c:v>
                </c:pt>
                <c:pt idx="839">
                  <c:v>30.7</c:v>
                </c:pt>
                <c:pt idx="840">
                  <c:v>30.6</c:v>
                </c:pt>
                <c:pt idx="841">
                  <c:v>30.7</c:v>
                </c:pt>
                <c:pt idx="842">
                  <c:v>30.8</c:v>
                </c:pt>
                <c:pt idx="843">
                  <c:v>30.8</c:v>
                </c:pt>
                <c:pt idx="844">
                  <c:v>30.8</c:v>
                </c:pt>
                <c:pt idx="845">
                  <c:v>30.8</c:v>
                </c:pt>
                <c:pt idx="846">
                  <c:v>30.8</c:v>
                </c:pt>
                <c:pt idx="847">
                  <c:v>30.8</c:v>
                </c:pt>
                <c:pt idx="848">
                  <c:v>30.9</c:v>
                </c:pt>
                <c:pt idx="849">
                  <c:v>30.9</c:v>
                </c:pt>
                <c:pt idx="850">
                  <c:v>30.9</c:v>
                </c:pt>
                <c:pt idx="851">
                  <c:v>31</c:v>
                </c:pt>
                <c:pt idx="852">
                  <c:v>31</c:v>
                </c:pt>
                <c:pt idx="853">
                  <c:v>31.1</c:v>
                </c:pt>
                <c:pt idx="854">
                  <c:v>31.1</c:v>
                </c:pt>
                <c:pt idx="855">
                  <c:v>31.1</c:v>
                </c:pt>
                <c:pt idx="856">
                  <c:v>31.1</c:v>
                </c:pt>
                <c:pt idx="857">
                  <c:v>31</c:v>
                </c:pt>
                <c:pt idx="858">
                  <c:v>31.1</c:v>
                </c:pt>
                <c:pt idx="859">
                  <c:v>31.1</c:v>
                </c:pt>
                <c:pt idx="860">
                  <c:v>31.1</c:v>
                </c:pt>
                <c:pt idx="861">
                  <c:v>31.2</c:v>
                </c:pt>
                <c:pt idx="862">
                  <c:v>31.2</c:v>
                </c:pt>
                <c:pt idx="863">
                  <c:v>31.3</c:v>
                </c:pt>
                <c:pt idx="864">
                  <c:v>31.3</c:v>
                </c:pt>
                <c:pt idx="865">
                  <c:v>31.3</c:v>
                </c:pt>
                <c:pt idx="866">
                  <c:v>31.3</c:v>
                </c:pt>
                <c:pt idx="867">
                  <c:v>31.4</c:v>
                </c:pt>
                <c:pt idx="868">
                  <c:v>31.4</c:v>
                </c:pt>
                <c:pt idx="869">
                  <c:v>31.4</c:v>
                </c:pt>
                <c:pt idx="870">
                  <c:v>31.4</c:v>
                </c:pt>
                <c:pt idx="871">
                  <c:v>31.4</c:v>
                </c:pt>
                <c:pt idx="872">
                  <c:v>31.5</c:v>
                </c:pt>
                <c:pt idx="873">
                  <c:v>31.5</c:v>
                </c:pt>
                <c:pt idx="874">
                  <c:v>31.5</c:v>
                </c:pt>
                <c:pt idx="875">
                  <c:v>31.5</c:v>
                </c:pt>
                <c:pt idx="876">
                  <c:v>31.5</c:v>
                </c:pt>
                <c:pt idx="877">
                  <c:v>31.6</c:v>
                </c:pt>
                <c:pt idx="878">
                  <c:v>31.6</c:v>
                </c:pt>
                <c:pt idx="879">
                  <c:v>31.6</c:v>
                </c:pt>
                <c:pt idx="880">
                  <c:v>31.6</c:v>
                </c:pt>
                <c:pt idx="881">
                  <c:v>31.6</c:v>
                </c:pt>
                <c:pt idx="882">
                  <c:v>31.7</c:v>
                </c:pt>
                <c:pt idx="883">
                  <c:v>31.8</c:v>
                </c:pt>
                <c:pt idx="884">
                  <c:v>31.8</c:v>
                </c:pt>
                <c:pt idx="885">
                  <c:v>31.8</c:v>
                </c:pt>
                <c:pt idx="886">
                  <c:v>31.8</c:v>
                </c:pt>
                <c:pt idx="887">
                  <c:v>31.8</c:v>
                </c:pt>
                <c:pt idx="888">
                  <c:v>31.8</c:v>
                </c:pt>
                <c:pt idx="889">
                  <c:v>31.8</c:v>
                </c:pt>
                <c:pt idx="890">
                  <c:v>31.8</c:v>
                </c:pt>
                <c:pt idx="891">
                  <c:v>31.8</c:v>
                </c:pt>
                <c:pt idx="892">
                  <c:v>31.8</c:v>
                </c:pt>
                <c:pt idx="893">
                  <c:v>31.9</c:v>
                </c:pt>
                <c:pt idx="894">
                  <c:v>31.9</c:v>
                </c:pt>
                <c:pt idx="895">
                  <c:v>32</c:v>
                </c:pt>
                <c:pt idx="896">
                  <c:v>31.9</c:v>
                </c:pt>
                <c:pt idx="897">
                  <c:v>32.1</c:v>
                </c:pt>
                <c:pt idx="898">
                  <c:v>32</c:v>
                </c:pt>
                <c:pt idx="899">
                  <c:v>32.1</c:v>
                </c:pt>
                <c:pt idx="900">
                  <c:v>32.1</c:v>
                </c:pt>
                <c:pt idx="901">
                  <c:v>32.1</c:v>
                </c:pt>
                <c:pt idx="902">
                  <c:v>32.1</c:v>
                </c:pt>
                <c:pt idx="903">
                  <c:v>32.200000000000003</c:v>
                </c:pt>
                <c:pt idx="904">
                  <c:v>32.200000000000003</c:v>
                </c:pt>
                <c:pt idx="905">
                  <c:v>32.200000000000003</c:v>
                </c:pt>
                <c:pt idx="906">
                  <c:v>32.200000000000003</c:v>
                </c:pt>
                <c:pt idx="907">
                  <c:v>32.299999999999997</c:v>
                </c:pt>
                <c:pt idx="908">
                  <c:v>32.200000000000003</c:v>
                </c:pt>
                <c:pt idx="909">
                  <c:v>32.299999999999997</c:v>
                </c:pt>
                <c:pt idx="910">
                  <c:v>32.4</c:v>
                </c:pt>
                <c:pt idx="911">
                  <c:v>32.4</c:v>
                </c:pt>
                <c:pt idx="912">
                  <c:v>32.4</c:v>
                </c:pt>
                <c:pt idx="913">
                  <c:v>32.4</c:v>
                </c:pt>
                <c:pt idx="914">
                  <c:v>32.4</c:v>
                </c:pt>
                <c:pt idx="915">
                  <c:v>32.4</c:v>
                </c:pt>
                <c:pt idx="916">
                  <c:v>32.5</c:v>
                </c:pt>
                <c:pt idx="917">
                  <c:v>32.5</c:v>
                </c:pt>
                <c:pt idx="918">
                  <c:v>32.5</c:v>
                </c:pt>
                <c:pt idx="919">
                  <c:v>32.5</c:v>
                </c:pt>
                <c:pt idx="920">
                  <c:v>32.5</c:v>
                </c:pt>
                <c:pt idx="921">
                  <c:v>32.5</c:v>
                </c:pt>
                <c:pt idx="922">
                  <c:v>32.6</c:v>
                </c:pt>
                <c:pt idx="923">
                  <c:v>32.6</c:v>
                </c:pt>
                <c:pt idx="924">
                  <c:v>32.6</c:v>
                </c:pt>
                <c:pt idx="925">
                  <c:v>32.700000000000003</c:v>
                </c:pt>
                <c:pt idx="926">
                  <c:v>32.700000000000003</c:v>
                </c:pt>
                <c:pt idx="927">
                  <c:v>32.700000000000003</c:v>
                </c:pt>
                <c:pt idx="928">
                  <c:v>32.700000000000003</c:v>
                </c:pt>
                <c:pt idx="929">
                  <c:v>32.700000000000003</c:v>
                </c:pt>
                <c:pt idx="930">
                  <c:v>32.700000000000003</c:v>
                </c:pt>
                <c:pt idx="931">
                  <c:v>32.799999999999997</c:v>
                </c:pt>
                <c:pt idx="932">
                  <c:v>32.799999999999997</c:v>
                </c:pt>
                <c:pt idx="933">
                  <c:v>32.9</c:v>
                </c:pt>
                <c:pt idx="934">
                  <c:v>32.9</c:v>
                </c:pt>
                <c:pt idx="935">
                  <c:v>32.9</c:v>
                </c:pt>
                <c:pt idx="936">
                  <c:v>32.9</c:v>
                </c:pt>
                <c:pt idx="937">
                  <c:v>32.9</c:v>
                </c:pt>
                <c:pt idx="938">
                  <c:v>32.9</c:v>
                </c:pt>
                <c:pt idx="939">
                  <c:v>32.9</c:v>
                </c:pt>
                <c:pt idx="940">
                  <c:v>33</c:v>
                </c:pt>
                <c:pt idx="941">
                  <c:v>33</c:v>
                </c:pt>
                <c:pt idx="942">
                  <c:v>33.1</c:v>
                </c:pt>
                <c:pt idx="943">
                  <c:v>33.1</c:v>
                </c:pt>
                <c:pt idx="944">
                  <c:v>33.200000000000003</c:v>
                </c:pt>
                <c:pt idx="945">
                  <c:v>33.200000000000003</c:v>
                </c:pt>
                <c:pt idx="946">
                  <c:v>33.200000000000003</c:v>
                </c:pt>
                <c:pt idx="947">
                  <c:v>33.200000000000003</c:v>
                </c:pt>
                <c:pt idx="948">
                  <c:v>33.200000000000003</c:v>
                </c:pt>
                <c:pt idx="949">
                  <c:v>33.200000000000003</c:v>
                </c:pt>
                <c:pt idx="950">
                  <c:v>33.200000000000003</c:v>
                </c:pt>
                <c:pt idx="951">
                  <c:v>33.299999999999997</c:v>
                </c:pt>
                <c:pt idx="952">
                  <c:v>33.4</c:v>
                </c:pt>
                <c:pt idx="953">
                  <c:v>33.4</c:v>
                </c:pt>
                <c:pt idx="954">
                  <c:v>33.4</c:v>
                </c:pt>
                <c:pt idx="955">
                  <c:v>33.4</c:v>
                </c:pt>
                <c:pt idx="956">
                  <c:v>33.4</c:v>
                </c:pt>
                <c:pt idx="957">
                  <c:v>33.4</c:v>
                </c:pt>
                <c:pt idx="958">
                  <c:v>33.5</c:v>
                </c:pt>
                <c:pt idx="959">
                  <c:v>33.6</c:v>
                </c:pt>
                <c:pt idx="960">
                  <c:v>33.6</c:v>
                </c:pt>
                <c:pt idx="961">
                  <c:v>33.6</c:v>
                </c:pt>
                <c:pt idx="962">
                  <c:v>33.6</c:v>
                </c:pt>
                <c:pt idx="963">
                  <c:v>33.6</c:v>
                </c:pt>
                <c:pt idx="964">
                  <c:v>33.6</c:v>
                </c:pt>
                <c:pt idx="965">
                  <c:v>33.6</c:v>
                </c:pt>
                <c:pt idx="966">
                  <c:v>33.700000000000003</c:v>
                </c:pt>
                <c:pt idx="967">
                  <c:v>33.700000000000003</c:v>
                </c:pt>
                <c:pt idx="968">
                  <c:v>33.700000000000003</c:v>
                </c:pt>
                <c:pt idx="969">
                  <c:v>33.700000000000003</c:v>
                </c:pt>
                <c:pt idx="970">
                  <c:v>33.799999999999997</c:v>
                </c:pt>
                <c:pt idx="971">
                  <c:v>33.9</c:v>
                </c:pt>
                <c:pt idx="972">
                  <c:v>33.9</c:v>
                </c:pt>
                <c:pt idx="973">
                  <c:v>33.9</c:v>
                </c:pt>
                <c:pt idx="974">
                  <c:v>33.9</c:v>
                </c:pt>
                <c:pt idx="975">
                  <c:v>33.9</c:v>
                </c:pt>
                <c:pt idx="976">
                  <c:v>33.9</c:v>
                </c:pt>
                <c:pt idx="977">
                  <c:v>33.9</c:v>
                </c:pt>
                <c:pt idx="978">
                  <c:v>33.9</c:v>
                </c:pt>
                <c:pt idx="979">
                  <c:v>34</c:v>
                </c:pt>
                <c:pt idx="980">
                  <c:v>34</c:v>
                </c:pt>
                <c:pt idx="981">
                  <c:v>34</c:v>
                </c:pt>
                <c:pt idx="982">
                  <c:v>34</c:v>
                </c:pt>
                <c:pt idx="983">
                  <c:v>34</c:v>
                </c:pt>
                <c:pt idx="984">
                  <c:v>34</c:v>
                </c:pt>
                <c:pt idx="985">
                  <c:v>34.1</c:v>
                </c:pt>
                <c:pt idx="986">
                  <c:v>34.200000000000003</c:v>
                </c:pt>
                <c:pt idx="987">
                  <c:v>34.200000000000003</c:v>
                </c:pt>
                <c:pt idx="988">
                  <c:v>34.200000000000003</c:v>
                </c:pt>
                <c:pt idx="989">
                  <c:v>34.200000000000003</c:v>
                </c:pt>
                <c:pt idx="990">
                  <c:v>34.200000000000003</c:v>
                </c:pt>
                <c:pt idx="991">
                  <c:v>34.299999999999997</c:v>
                </c:pt>
                <c:pt idx="992">
                  <c:v>34.299999999999997</c:v>
                </c:pt>
                <c:pt idx="993">
                  <c:v>34.299999999999997</c:v>
                </c:pt>
                <c:pt idx="994">
                  <c:v>34.299999999999997</c:v>
                </c:pt>
                <c:pt idx="995">
                  <c:v>34.299999999999997</c:v>
                </c:pt>
                <c:pt idx="996">
                  <c:v>34.4</c:v>
                </c:pt>
                <c:pt idx="997">
                  <c:v>34.4</c:v>
                </c:pt>
                <c:pt idx="998">
                  <c:v>34.4</c:v>
                </c:pt>
                <c:pt idx="999">
                  <c:v>34.4</c:v>
                </c:pt>
                <c:pt idx="1000">
                  <c:v>34.5</c:v>
                </c:pt>
                <c:pt idx="1001">
                  <c:v>34.4</c:v>
                </c:pt>
                <c:pt idx="1002">
                  <c:v>34.5</c:v>
                </c:pt>
                <c:pt idx="1003">
                  <c:v>34.5</c:v>
                </c:pt>
                <c:pt idx="1004">
                  <c:v>34.6</c:v>
                </c:pt>
                <c:pt idx="1005">
                  <c:v>34.5</c:v>
                </c:pt>
                <c:pt idx="1006">
                  <c:v>34.6</c:v>
                </c:pt>
                <c:pt idx="1007">
                  <c:v>34.700000000000003</c:v>
                </c:pt>
                <c:pt idx="1008">
                  <c:v>34.6</c:v>
                </c:pt>
                <c:pt idx="1009">
                  <c:v>34.700000000000003</c:v>
                </c:pt>
                <c:pt idx="1010">
                  <c:v>34.700000000000003</c:v>
                </c:pt>
                <c:pt idx="1011">
                  <c:v>34.799999999999997</c:v>
                </c:pt>
                <c:pt idx="1012">
                  <c:v>34.700000000000003</c:v>
                </c:pt>
                <c:pt idx="1013">
                  <c:v>34.700000000000003</c:v>
                </c:pt>
                <c:pt idx="1014">
                  <c:v>34.799999999999997</c:v>
                </c:pt>
                <c:pt idx="1015">
                  <c:v>34.799999999999997</c:v>
                </c:pt>
                <c:pt idx="1016">
                  <c:v>34.799999999999997</c:v>
                </c:pt>
                <c:pt idx="1017">
                  <c:v>34.799999999999997</c:v>
                </c:pt>
                <c:pt idx="1018">
                  <c:v>34.9</c:v>
                </c:pt>
                <c:pt idx="1019">
                  <c:v>34.9</c:v>
                </c:pt>
                <c:pt idx="1020">
                  <c:v>35</c:v>
                </c:pt>
                <c:pt idx="1021">
                  <c:v>35</c:v>
                </c:pt>
                <c:pt idx="1022">
                  <c:v>34.9</c:v>
                </c:pt>
                <c:pt idx="1023">
                  <c:v>35</c:v>
                </c:pt>
                <c:pt idx="1024">
                  <c:v>35</c:v>
                </c:pt>
                <c:pt idx="1025">
                  <c:v>35</c:v>
                </c:pt>
                <c:pt idx="1026">
                  <c:v>35</c:v>
                </c:pt>
                <c:pt idx="1027">
                  <c:v>35.1</c:v>
                </c:pt>
                <c:pt idx="1028">
                  <c:v>35.1</c:v>
                </c:pt>
                <c:pt idx="1029">
                  <c:v>35.200000000000003</c:v>
                </c:pt>
                <c:pt idx="1030">
                  <c:v>35.200000000000003</c:v>
                </c:pt>
                <c:pt idx="1031">
                  <c:v>35.200000000000003</c:v>
                </c:pt>
                <c:pt idx="1032">
                  <c:v>35.200000000000003</c:v>
                </c:pt>
                <c:pt idx="1033">
                  <c:v>35.200000000000003</c:v>
                </c:pt>
                <c:pt idx="1034">
                  <c:v>35.200000000000003</c:v>
                </c:pt>
                <c:pt idx="1035">
                  <c:v>35.200000000000003</c:v>
                </c:pt>
                <c:pt idx="1036">
                  <c:v>35.200000000000003</c:v>
                </c:pt>
                <c:pt idx="1037">
                  <c:v>35.299999999999997</c:v>
                </c:pt>
                <c:pt idx="1038">
                  <c:v>35.299999999999997</c:v>
                </c:pt>
                <c:pt idx="1039">
                  <c:v>35.4</c:v>
                </c:pt>
                <c:pt idx="1040">
                  <c:v>35.299999999999997</c:v>
                </c:pt>
                <c:pt idx="1041">
                  <c:v>35.299999999999997</c:v>
                </c:pt>
                <c:pt idx="1042">
                  <c:v>35.299999999999997</c:v>
                </c:pt>
                <c:pt idx="1043">
                  <c:v>35.299999999999997</c:v>
                </c:pt>
                <c:pt idx="1044">
                  <c:v>35.4</c:v>
                </c:pt>
                <c:pt idx="1045">
                  <c:v>35.4</c:v>
                </c:pt>
                <c:pt idx="1046">
                  <c:v>35.4</c:v>
                </c:pt>
                <c:pt idx="1047">
                  <c:v>35.4</c:v>
                </c:pt>
                <c:pt idx="1048">
                  <c:v>35.5</c:v>
                </c:pt>
                <c:pt idx="1049">
                  <c:v>35.5</c:v>
                </c:pt>
                <c:pt idx="1050">
                  <c:v>35.5</c:v>
                </c:pt>
                <c:pt idx="1051">
                  <c:v>35.5</c:v>
                </c:pt>
                <c:pt idx="1052">
                  <c:v>35.5</c:v>
                </c:pt>
                <c:pt idx="1053">
                  <c:v>35.5</c:v>
                </c:pt>
                <c:pt idx="1054">
                  <c:v>35.6</c:v>
                </c:pt>
                <c:pt idx="1055">
                  <c:v>35.700000000000003</c:v>
                </c:pt>
                <c:pt idx="1056">
                  <c:v>35.700000000000003</c:v>
                </c:pt>
                <c:pt idx="1057">
                  <c:v>35.6</c:v>
                </c:pt>
                <c:pt idx="1058">
                  <c:v>35.700000000000003</c:v>
                </c:pt>
                <c:pt idx="1059">
                  <c:v>35.6</c:v>
                </c:pt>
                <c:pt idx="1060">
                  <c:v>35.700000000000003</c:v>
                </c:pt>
                <c:pt idx="1061">
                  <c:v>35.700000000000003</c:v>
                </c:pt>
                <c:pt idx="1062">
                  <c:v>35.700000000000003</c:v>
                </c:pt>
                <c:pt idx="1063">
                  <c:v>35.700000000000003</c:v>
                </c:pt>
                <c:pt idx="1064">
                  <c:v>35.700000000000003</c:v>
                </c:pt>
                <c:pt idx="1065">
                  <c:v>35.700000000000003</c:v>
                </c:pt>
                <c:pt idx="1066">
                  <c:v>35.700000000000003</c:v>
                </c:pt>
                <c:pt idx="1067">
                  <c:v>35.799999999999997</c:v>
                </c:pt>
                <c:pt idx="1068">
                  <c:v>35.700000000000003</c:v>
                </c:pt>
                <c:pt idx="1069">
                  <c:v>35.700000000000003</c:v>
                </c:pt>
                <c:pt idx="1070">
                  <c:v>35.799999999999997</c:v>
                </c:pt>
                <c:pt idx="1071">
                  <c:v>35.799999999999997</c:v>
                </c:pt>
                <c:pt idx="1072">
                  <c:v>35.799999999999997</c:v>
                </c:pt>
                <c:pt idx="1073">
                  <c:v>35.9</c:v>
                </c:pt>
                <c:pt idx="1074">
                  <c:v>35.9</c:v>
                </c:pt>
                <c:pt idx="1075">
                  <c:v>35.9</c:v>
                </c:pt>
                <c:pt idx="1076">
                  <c:v>35.9</c:v>
                </c:pt>
                <c:pt idx="1077">
                  <c:v>36</c:v>
                </c:pt>
                <c:pt idx="1078">
                  <c:v>35.9</c:v>
                </c:pt>
                <c:pt idx="1079">
                  <c:v>36</c:v>
                </c:pt>
                <c:pt idx="1080">
                  <c:v>36</c:v>
                </c:pt>
                <c:pt idx="1081">
                  <c:v>36</c:v>
                </c:pt>
                <c:pt idx="1082">
                  <c:v>36</c:v>
                </c:pt>
                <c:pt idx="1083">
                  <c:v>36.1</c:v>
                </c:pt>
                <c:pt idx="1084">
                  <c:v>36.1</c:v>
                </c:pt>
                <c:pt idx="1085">
                  <c:v>36.1</c:v>
                </c:pt>
                <c:pt idx="1086">
                  <c:v>36.1</c:v>
                </c:pt>
                <c:pt idx="1087">
                  <c:v>36.1</c:v>
                </c:pt>
                <c:pt idx="1088">
                  <c:v>36.200000000000003</c:v>
                </c:pt>
                <c:pt idx="1089">
                  <c:v>36.200000000000003</c:v>
                </c:pt>
                <c:pt idx="1090">
                  <c:v>36.299999999999997</c:v>
                </c:pt>
                <c:pt idx="1091">
                  <c:v>36.299999999999997</c:v>
                </c:pt>
                <c:pt idx="1092">
                  <c:v>36.299999999999997</c:v>
                </c:pt>
                <c:pt idx="1093">
                  <c:v>36.299999999999997</c:v>
                </c:pt>
                <c:pt idx="1094">
                  <c:v>36.299999999999997</c:v>
                </c:pt>
                <c:pt idx="1095">
                  <c:v>36.299999999999997</c:v>
                </c:pt>
                <c:pt idx="1096">
                  <c:v>36.4</c:v>
                </c:pt>
                <c:pt idx="1097">
                  <c:v>36.5</c:v>
                </c:pt>
                <c:pt idx="1098">
                  <c:v>36.5</c:v>
                </c:pt>
                <c:pt idx="1099">
                  <c:v>36.5</c:v>
                </c:pt>
                <c:pt idx="1100">
                  <c:v>36.5</c:v>
                </c:pt>
                <c:pt idx="1101">
                  <c:v>36.5</c:v>
                </c:pt>
                <c:pt idx="1102">
                  <c:v>36.6</c:v>
                </c:pt>
                <c:pt idx="1103">
                  <c:v>36.6</c:v>
                </c:pt>
                <c:pt idx="1104">
                  <c:v>36.6</c:v>
                </c:pt>
                <c:pt idx="1105">
                  <c:v>36.6</c:v>
                </c:pt>
                <c:pt idx="1106">
                  <c:v>36.700000000000003</c:v>
                </c:pt>
                <c:pt idx="1107">
                  <c:v>36.700000000000003</c:v>
                </c:pt>
                <c:pt idx="1108">
                  <c:v>36.700000000000003</c:v>
                </c:pt>
                <c:pt idx="1109">
                  <c:v>36.799999999999997</c:v>
                </c:pt>
                <c:pt idx="1110">
                  <c:v>36.799999999999997</c:v>
                </c:pt>
                <c:pt idx="1111">
                  <c:v>36.9</c:v>
                </c:pt>
                <c:pt idx="1112">
                  <c:v>36.799999999999997</c:v>
                </c:pt>
                <c:pt idx="1113">
                  <c:v>36.9</c:v>
                </c:pt>
                <c:pt idx="1114">
                  <c:v>37</c:v>
                </c:pt>
                <c:pt idx="1115">
                  <c:v>36.9</c:v>
                </c:pt>
                <c:pt idx="1116">
                  <c:v>37</c:v>
                </c:pt>
                <c:pt idx="1117">
                  <c:v>37</c:v>
                </c:pt>
                <c:pt idx="1118">
                  <c:v>37.1</c:v>
                </c:pt>
                <c:pt idx="1119">
                  <c:v>37.1</c:v>
                </c:pt>
                <c:pt idx="1120">
                  <c:v>37.1</c:v>
                </c:pt>
                <c:pt idx="1121">
                  <c:v>37.1</c:v>
                </c:pt>
                <c:pt idx="1122">
                  <c:v>37.1</c:v>
                </c:pt>
                <c:pt idx="1123">
                  <c:v>37.1</c:v>
                </c:pt>
                <c:pt idx="1124">
                  <c:v>37.1</c:v>
                </c:pt>
                <c:pt idx="1125">
                  <c:v>37.299999999999997</c:v>
                </c:pt>
                <c:pt idx="1126">
                  <c:v>37.299999999999997</c:v>
                </c:pt>
                <c:pt idx="1127">
                  <c:v>37.299999999999997</c:v>
                </c:pt>
                <c:pt idx="1128">
                  <c:v>37.299999999999997</c:v>
                </c:pt>
                <c:pt idx="1129">
                  <c:v>37.299999999999997</c:v>
                </c:pt>
                <c:pt idx="1130">
                  <c:v>37.5</c:v>
                </c:pt>
                <c:pt idx="1131">
                  <c:v>37.4</c:v>
                </c:pt>
                <c:pt idx="1132">
                  <c:v>37.5</c:v>
                </c:pt>
                <c:pt idx="1133">
                  <c:v>37.5</c:v>
                </c:pt>
                <c:pt idx="1134">
                  <c:v>37.5</c:v>
                </c:pt>
                <c:pt idx="1135">
                  <c:v>37.5</c:v>
                </c:pt>
                <c:pt idx="1136">
                  <c:v>37.5</c:v>
                </c:pt>
                <c:pt idx="1137">
                  <c:v>37.5</c:v>
                </c:pt>
                <c:pt idx="1138">
                  <c:v>37.5</c:v>
                </c:pt>
                <c:pt idx="1139">
                  <c:v>37.6</c:v>
                </c:pt>
                <c:pt idx="1140">
                  <c:v>37.6</c:v>
                </c:pt>
                <c:pt idx="1141">
                  <c:v>37.700000000000003</c:v>
                </c:pt>
                <c:pt idx="1142">
                  <c:v>37.700000000000003</c:v>
                </c:pt>
                <c:pt idx="1143">
                  <c:v>37.799999999999997</c:v>
                </c:pt>
                <c:pt idx="1144">
                  <c:v>37.799999999999997</c:v>
                </c:pt>
                <c:pt idx="1145">
                  <c:v>37.9</c:v>
                </c:pt>
                <c:pt idx="1146">
                  <c:v>37.9</c:v>
                </c:pt>
                <c:pt idx="1147">
                  <c:v>37.9</c:v>
                </c:pt>
                <c:pt idx="1148">
                  <c:v>37.9</c:v>
                </c:pt>
                <c:pt idx="1149">
                  <c:v>38</c:v>
                </c:pt>
                <c:pt idx="1150">
                  <c:v>38</c:v>
                </c:pt>
                <c:pt idx="1151">
                  <c:v>38.1</c:v>
                </c:pt>
                <c:pt idx="1152">
                  <c:v>38.1</c:v>
                </c:pt>
                <c:pt idx="1153">
                  <c:v>38.200000000000003</c:v>
                </c:pt>
                <c:pt idx="1154">
                  <c:v>38.200000000000003</c:v>
                </c:pt>
                <c:pt idx="1155">
                  <c:v>38.299999999999997</c:v>
                </c:pt>
                <c:pt idx="1156">
                  <c:v>38.299999999999997</c:v>
                </c:pt>
                <c:pt idx="1157">
                  <c:v>38.299999999999997</c:v>
                </c:pt>
                <c:pt idx="1158">
                  <c:v>38.4</c:v>
                </c:pt>
                <c:pt idx="1159">
                  <c:v>38.4</c:v>
                </c:pt>
                <c:pt idx="1160">
                  <c:v>38.4</c:v>
                </c:pt>
                <c:pt idx="1161">
                  <c:v>38.5</c:v>
                </c:pt>
                <c:pt idx="1162">
                  <c:v>38.5</c:v>
                </c:pt>
                <c:pt idx="1163">
                  <c:v>38.6</c:v>
                </c:pt>
                <c:pt idx="1164">
                  <c:v>38.6</c:v>
                </c:pt>
                <c:pt idx="1165">
                  <c:v>38.6</c:v>
                </c:pt>
                <c:pt idx="1166">
                  <c:v>38.6</c:v>
                </c:pt>
                <c:pt idx="1167">
                  <c:v>38.700000000000003</c:v>
                </c:pt>
                <c:pt idx="1168">
                  <c:v>38.799999999999997</c:v>
                </c:pt>
                <c:pt idx="1169">
                  <c:v>38.799999999999997</c:v>
                </c:pt>
                <c:pt idx="1170">
                  <c:v>38.799999999999997</c:v>
                </c:pt>
                <c:pt idx="1171">
                  <c:v>38.9</c:v>
                </c:pt>
                <c:pt idx="1172">
                  <c:v>38.9</c:v>
                </c:pt>
                <c:pt idx="1173">
                  <c:v>39</c:v>
                </c:pt>
                <c:pt idx="1174">
                  <c:v>39.1</c:v>
                </c:pt>
                <c:pt idx="1175">
                  <c:v>39.200000000000003</c:v>
                </c:pt>
                <c:pt idx="1176">
                  <c:v>39.299999999999997</c:v>
                </c:pt>
                <c:pt idx="1177">
                  <c:v>39.299999999999997</c:v>
                </c:pt>
                <c:pt idx="1178">
                  <c:v>39.299999999999997</c:v>
                </c:pt>
                <c:pt idx="1179">
                  <c:v>39.299999999999997</c:v>
                </c:pt>
                <c:pt idx="1180">
                  <c:v>39.4</c:v>
                </c:pt>
                <c:pt idx="1181">
                  <c:v>39.4</c:v>
                </c:pt>
                <c:pt idx="1182">
                  <c:v>39.4</c:v>
                </c:pt>
                <c:pt idx="1183">
                  <c:v>39.6</c:v>
                </c:pt>
                <c:pt idx="1184">
                  <c:v>39.700000000000003</c:v>
                </c:pt>
                <c:pt idx="1185">
                  <c:v>39.700000000000003</c:v>
                </c:pt>
                <c:pt idx="1186">
                  <c:v>39.799999999999997</c:v>
                </c:pt>
                <c:pt idx="1187">
                  <c:v>39.799999999999997</c:v>
                </c:pt>
                <c:pt idx="1188">
                  <c:v>39.9</c:v>
                </c:pt>
                <c:pt idx="1189">
                  <c:v>39.9</c:v>
                </c:pt>
                <c:pt idx="1190">
                  <c:v>39.9</c:v>
                </c:pt>
                <c:pt idx="1191">
                  <c:v>40</c:v>
                </c:pt>
                <c:pt idx="1192">
                  <c:v>40.1</c:v>
                </c:pt>
                <c:pt idx="1193">
                  <c:v>40.1</c:v>
                </c:pt>
                <c:pt idx="1194">
                  <c:v>40.1</c:v>
                </c:pt>
                <c:pt idx="1195">
                  <c:v>40.200000000000003</c:v>
                </c:pt>
                <c:pt idx="1196">
                  <c:v>40.200000000000003</c:v>
                </c:pt>
                <c:pt idx="1197">
                  <c:v>40.4</c:v>
                </c:pt>
                <c:pt idx="1198">
                  <c:v>40.4</c:v>
                </c:pt>
                <c:pt idx="1199">
                  <c:v>40.4</c:v>
                </c:pt>
                <c:pt idx="1200">
                  <c:v>40.4</c:v>
                </c:pt>
                <c:pt idx="1201">
                  <c:v>40.4</c:v>
                </c:pt>
                <c:pt idx="1202">
                  <c:v>40.4</c:v>
                </c:pt>
                <c:pt idx="1203">
                  <c:v>40.4</c:v>
                </c:pt>
                <c:pt idx="1204">
                  <c:v>40.5</c:v>
                </c:pt>
                <c:pt idx="1205">
                  <c:v>40.4</c:v>
                </c:pt>
                <c:pt idx="1206">
                  <c:v>40.5</c:v>
                </c:pt>
                <c:pt idx="1207">
                  <c:v>40.5</c:v>
                </c:pt>
                <c:pt idx="1208">
                  <c:v>40.5</c:v>
                </c:pt>
                <c:pt idx="1209">
                  <c:v>40.4</c:v>
                </c:pt>
                <c:pt idx="1210">
                  <c:v>40.5</c:v>
                </c:pt>
                <c:pt idx="1211">
                  <c:v>40.5</c:v>
                </c:pt>
                <c:pt idx="1212">
                  <c:v>40.5</c:v>
                </c:pt>
                <c:pt idx="1213">
                  <c:v>40.5</c:v>
                </c:pt>
                <c:pt idx="1214">
                  <c:v>40.5</c:v>
                </c:pt>
                <c:pt idx="1215">
                  <c:v>40.5</c:v>
                </c:pt>
                <c:pt idx="1216">
                  <c:v>40.5</c:v>
                </c:pt>
                <c:pt idx="1217">
                  <c:v>40.5</c:v>
                </c:pt>
                <c:pt idx="1218">
                  <c:v>40.5</c:v>
                </c:pt>
                <c:pt idx="1219">
                  <c:v>40.5</c:v>
                </c:pt>
                <c:pt idx="1220">
                  <c:v>40.5</c:v>
                </c:pt>
                <c:pt idx="1221">
                  <c:v>40.5</c:v>
                </c:pt>
                <c:pt idx="1222">
                  <c:v>40.5</c:v>
                </c:pt>
                <c:pt idx="1223">
                  <c:v>40.5</c:v>
                </c:pt>
                <c:pt idx="1224">
                  <c:v>40.5</c:v>
                </c:pt>
                <c:pt idx="1225">
                  <c:v>40.5</c:v>
                </c:pt>
                <c:pt idx="1226">
                  <c:v>40.5</c:v>
                </c:pt>
                <c:pt idx="1227">
                  <c:v>40.5</c:v>
                </c:pt>
                <c:pt idx="1228">
                  <c:v>40.5</c:v>
                </c:pt>
                <c:pt idx="1229">
                  <c:v>40.5</c:v>
                </c:pt>
                <c:pt idx="1230">
                  <c:v>40.5</c:v>
                </c:pt>
                <c:pt idx="1231">
                  <c:v>40.6</c:v>
                </c:pt>
                <c:pt idx="1232">
                  <c:v>40.5</c:v>
                </c:pt>
                <c:pt idx="1233">
                  <c:v>40.5</c:v>
                </c:pt>
                <c:pt idx="1234">
                  <c:v>40.5</c:v>
                </c:pt>
                <c:pt idx="1235">
                  <c:v>40.5</c:v>
                </c:pt>
                <c:pt idx="1236">
                  <c:v>40.5</c:v>
                </c:pt>
                <c:pt idx="1237">
                  <c:v>40.5</c:v>
                </c:pt>
                <c:pt idx="1238">
                  <c:v>40.5</c:v>
                </c:pt>
                <c:pt idx="1239">
                  <c:v>40.5</c:v>
                </c:pt>
                <c:pt idx="1240">
                  <c:v>40.5</c:v>
                </c:pt>
                <c:pt idx="1241">
                  <c:v>40.5</c:v>
                </c:pt>
                <c:pt idx="1242">
                  <c:v>40.5</c:v>
                </c:pt>
                <c:pt idx="1243">
                  <c:v>40.5</c:v>
                </c:pt>
                <c:pt idx="1244">
                  <c:v>40.5</c:v>
                </c:pt>
                <c:pt idx="1245">
                  <c:v>40.5</c:v>
                </c:pt>
                <c:pt idx="1246">
                  <c:v>40.5</c:v>
                </c:pt>
                <c:pt idx="1247">
                  <c:v>40.5</c:v>
                </c:pt>
                <c:pt idx="1248">
                  <c:v>40.5</c:v>
                </c:pt>
                <c:pt idx="1249">
                  <c:v>40.4</c:v>
                </c:pt>
                <c:pt idx="1250">
                  <c:v>40.4</c:v>
                </c:pt>
                <c:pt idx="1251">
                  <c:v>40.4</c:v>
                </c:pt>
                <c:pt idx="1252">
                  <c:v>40.5</c:v>
                </c:pt>
                <c:pt idx="1253">
                  <c:v>40.5</c:v>
                </c:pt>
                <c:pt idx="1254">
                  <c:v>40.5</c:v>
                </c:pt>
                <c:pt idx="1255">
                  <c:v>40.5</c:v>
                </c:pt>
                <c:pt idx="1256">
                  <c:v>40.5</c:v>
                </c:pt>
                <c:pt idx="1257">
                  <c:v>40.6</c:v>
                </c:pt>
                <c:pt idx="1258">
                  <c:v>40.5</c:v>
                </c:pt>
                <c:pt idx="1259">
                  <c:v>40.5</c:v>
                </c:pt>
                <c:pt idx="1260">
                  <c:v>40.5</c:v>
                </c:pt>
                <c:pt idx="1261">
                  <c:v>40.5</c:v>
                </c:pt>
                <c:pt idx="1262">
                  <c:v>40.5</c:v>
                </c:pt>
                <c:pt idx="1263">
                  <c:v>40.5</c:v>
                </c:pt>
                <c:pt idx="1264">
                  <c:v>40.5</c:v>
                </c:pt>
                <c:pt idx="1265">
                  <c:v>40.5</c:v>
                </c:pt>
                <c:pt idx="1266">
                  <c:v>40.5</c:v>
                </c:pt>
                <c:pt idx="1267">
                  <c:v>40.5</c:v>
                </c:pt>
                <c:pt idx="1268">
                  <c:v>40.5</c:v>
                </c:pt>
                <c:pt idx="1269">
                  <c:v>40.5</c:v>
                </c:pt>
                <c:pt idx="1270">
                  <c:v>40.5</c:v>
                </c:pt>
                <c:pt idx="1271">
                  <c:v>40.5</c:v>
                </c:pt>
                <c:pt idx="1272">
                  <c:v>40.5</c:v>
                </c:pt>
                <c:pt idx="1273">
                  <c:v>40.5</c:v>
                </c:pt>
                <c:pt idx="1274">
                  <c:v>40.5</c:v>
                </c:pt>
                <c:pt idx="1275">
                  <c:v>40.5</c:v>
                </c:pt>
                <c:pt idx="1276">
                  <c:v>40.5</c:v>
                </c:pt>
                <c:pt idx="1277">
                  <c:v>40.5</c:v>
                </c:pt>
                <c:pt idx="1278">
                  <c:v>40.6</c:v>
                </c:pt>
                <c:pt idx="1279">
                  <c:v>40.6</c:v>
                </c:pt>
                <c:pt idx="1280">
                  <c:v>40.6</c:v>
                </c:pt>
                <c:pt idx="1281">
                  <c:v>40.6</c:v>
                </c:pt>
                <c:pt idx="1282">
                  <c:v>40.6</c:v>
                </c:pt>
                <c:pt idx="1283">
                  <c:v>40.5</c:v>
                </c:pt>
                <c:pt idx="1284">
                  <c:v>40.6</c:v>
                </c:pt>
                <c:pt idx="1285">
                  <c:v>40.6</c:v>
                </c:pt>
                <c:pt idx="1286">
                  <c:v>40.6</c:v>
                </c:pt>
                <c:pt idx="1287">
                  <c:v>40.6</c:v>
                </c:pt>
                <c:pt idx="1288">
                  <c:v>40.700000000000003</c:v>
                </c:pt>
                <c:pt idx="1289">
                  <c:v>40.6</c:v>
                </c:pt>
                <c:pt idx="1290">
                  <c:v>40.6</c:v>
                </c:pt>
                <c:pt idx="1291">
                  <c:v>40.6</c:v>
                </c:pt>
                <c:pt idx="1292">
                  <c:v>40.6</c:v>
                </c:pt>
                <c:pt idx="1293">
                  <c:v>40.6</c:v>
                </c:pt>
                <c:pt idx="1294">
                  <c:v>40.6</c:v>
                </c:pt>
                <c:pt idx="1295">
                  <c:v>40.6</c:v>
                </c:pt>
                <c:pt idx="1296">
                  <c:v>40.6</c:v>
                </c:pt>
                <c:pt idx="1297">
                  <c:v>40.6</c:v>
                </c:pt>
                <c:pt idx="1298">
                  <c:v>40.6</c:v>
                </c:pt>
                <c:pt idx="1299">
                  <c:v>40.6</c:v>
                </c:pt>
                <c:pt idx="1300">
                  <c:v>40.6</c:v>
                </c:pt>
                <c:pt idx="1301">
                  <c:v>40.6</c:v>
                </c:pt>
                <c:pt idx="1302">
                  <c:v>40.6</c:v>
                </c:pt>
                <c:pt idx="1303">
                  <c:v>40.6</c:v>
                </c:pt>
                <c:pt idx="1304">
                  <c:v>40.6</c:v>
                </c:pt>
                <c:pt idx="1305">
                  <c:v>40.6</c:v>
                </c:pt>
                <c:pt idx="1306">
                  <c:v>40.6</c:v>
                </c:pt>
                <c:pt idx="1307">
                  <c:v>40.700000000000003</c:v>
                </c:pt>
                <c:pt idx="1308">
                  <c:v>40.700000000000003</c:v>
                </c:pt>
                <c:pt idx="1309">
                  <c:v>40.700000000000003</c:v>
                </c:pt>
                <c:pt idx="1310">
                  <c:v>40.700000000000003</c:v>
                </c:pt>
                <c:pt idx="1311">
                  <c:v>40.6</c:v>
                </c:pt>
                <c:pt idx="1312">
                  <c:v>40.700000000000003</c:v>
                </c:pt>
                <c:pt idx="1313">
                  <c:v>40.700000000000003</c:v>
                </c:pt>
                <c:pt idx="1314">
                  <c:v>40.700000000000003</c:v>
                </c:pt>
                <c:pt idx="1315">
                  <c:v>40.6</c:v>
                </c:pt>
                <c:pt idx="1316">
                  <c:v>40.700000000000003</c:v>
                </c:pt>
                <c:pt idx="1317">
                  <c:v>40.700000000000003</c:v>
                </c:pt>
                <c:pt idx="1318">
                  <c:v>40.700000000000003</c:v>
                </c:pt>
                <c:pt idx="1319">
                  <c:v>40.700000000000003</c:v>
                </c:pt>
                <c:pt idx="1320">
                  <c:v>40.700000000000003</c:v>
                </c:pt>
                <c:pt idx="1321">
                  <c:v>40.700000000000003</c:v>
                </c:pt>
                <c:pt idx="1322">
                  <c:v>40.700000000000003</c:v>
                </c:pt>
                <c:pt idx="1323">
                  <c:v>40.700000000000003</c:v>
                </c:pt>
                <c:pt idx="1324">
                  <c:v>40.700000000000003</c:v>
                </c:pt>
                <c:pt idx="1325">
                  <c:v>40.700000000000003</c:v>
                </c:pt>
                <c:pt idx="1326">
                  <c:v>40.799999999999997</c:v>
                </c:pt>
                <c:pt idx="1327">
                  <c:v>40.799999999999997</c:v>
                </c:pt>
                <c:pt idx="1328">
                  <c:v>40.799999999999997</c:v>
                </c:pt>
                <c:pt idx="1329">
                  <c:v>40.799999999999997</c:v>
                </c:pt>
                <c:pt idx="1330">
                  <c:v>40.799999999999997</c:v>
                </c:pt>
                <c:pt idx="1331">
                  <c:v>40.799999999999997</c:v>
                </c:pt>
                <c:pt idx="1332">
                  <c:v>40.700000000000003</c:v>
                </c:pt>
                <c:pt idx="1333">
                  <c:v>40.799999999999997</c:v>
                </c:pt>
                <c:pt idx="1334">
                  <c:v>40.799999999999997</c:v>
                </c:pt>
                <c:pt idx="1335">
                  <c:v>40.799999999999997</c:v>
                </c:pt>
                <c:pt idx="1336">
                  <c:v>40.799999999999997</c:v>
                </c:pt>
                <c:pt idx="1337">
                  <c:v>40.799999999999997</c:v>
                </c:pt>
                <c:pt idx="1338">
                  <c:v>40.9</c:v>
                </c:pt>
                <c:pt idx="1339">
                  <c:v>40.9</c:v>
                </c:pt>
                <c:pt idx="1340">
                  <c:v>40.9</c:v>
                </c:pt>
                <c:pt idx="1341">
                  <c:v>40.9</c:v>
                </c:pt>
                <c:pt idx="1342">
                  <c:v>40.9</c:v>
                </c:pt>
                <c:pt idx="1343">
                  <c:v>40.799999999999997</c:v>
                </c:pt>
                <c:pt idx="1344">
                  <c:v>40.799999999999997</c:v>
                </c:pt>
                <c:pt idx="1345">
                  <c:v>40.799999999999997</c:v>
                </c:pt>
                <c:pt idx="1346">
                  <c:v>40.799999999999997</c:v>
                </c:pt>
                <c:pt idx="1347">
                  <c:v>40.9</c:v>
                </c:pt>
                <c:pt idx="1348">
                  <c:v>40.799999999999997</c:v>
                </c:pt>
                <c:pt idx="1349">
                  <c:v>40.9</c:v>
                </c:pt>
                <c:pt idx="1350">
                  <c:v>40.9</c:v>
                </c:pt>
                <c:pt idx="1351">
                  <c:v>40.9</c:v>
                </c:pt>
                <c:pt idx="1352">
                  <c:v>40.9</c:v>
                </c:pt>
                <c:pt idx="1353">
                  <c:v>40.799999999999997</c:v>
                </c:pt>
                <c:pt idx="1354">
                  <c:v>40.9</c:v>
                </c:pt>
                <c:pt idx="1355">
                  <c:v>40.9</c:v>
                </c:pt>
                <c:pt idx="1356">
                  <c:v>40.9</c:v>
                </c:pt>
                <c:pt idx="1357">
                  <c:v>40.9</c:v>
                </c:pt>
                <c:pt idx="1358">
                  <c:v>40.9</c:v>
                </c:pt>
                <c:pt idx="1359">
                  <c:v>41.1</c:v>
                </c:pt>
                <c:pt idx="1360">
                  <c:v>41</c:v>
                </c:pt>
                <c:pt idx="1361">
                  <c:v>41</c:v>
                </c:pt>
                <c:pt idx="1362">
                  <c:v>41.1</c:v>
                </c:pt>
                <c:pt idx="1363">
                  <c:v>41.1</c:v>
                </c:pt>
                <c:pt idx="1364">
                  <c:v>41.1</c:v>
                </c:pt>
                <c:pt idx="1365">
                  <c:v>40.9</c:v>
                </c:pt>
                <c:pt idx="1366">
                  <c:v>41</c:v>
                </c:pt>
                <c:pt idx="1367">
                  <c:v>41</c:v>
                </c:pt>
                <c:pt idx="1368">
                  <c:v>41</c:v>
                </c:pt>
                <c:pt idx="1369">
                  <c:v>41</c:v>
                </c:pt>
                <c:pt idx="1370">
                  <c:v>41</c:v>
                </c:pt>
                <c:pt idx="1371">
                  <c:v>41.1</c:v>
                </c:pt>
                <c:pt idx="1372">
                  <c:v>41.1</c:v>
                </c:pt>
                <c:pt idx="1373">
                  <c:v>41</c:v>
                </c:pt>
                <c:pt idx="1374">
                  <c:v>41.1</c:v>
                </c:pt>
                <c:pt idx="1375">
                  <c:v>41.1</c:v>
                </c:pt>
                <c:pt idx="1376">
                  <c:v>41.1</c:v>
                </c:pt>
                <c:pt idx="1377">
                  <c:v>41.2</c:v>
                </c:pt>
                <c:pt idx="1378">
                  <c:v>41.2</c:v>
                </c:pt>
                <c:pt idx="1379">
                  <c:v>41.2</c:v>
                </c:pt>
                <c:pt idx="1380">
                  <c:v>41.2</c:v>
                </c:pt>
                <c:pt idx="1381">
                  <c:v>41.1</c:v>
                </c:pt>
                <c:pt idx="1382">
                  <c:v>41.2</c:v>
                </c:pt>
                <c:pt idx="1383">
                  <c:v>41.1</c:v>
                </c:pt>
                <c:pt idx="1384">
                  <c:v>41.2</c:v>
                </c:pt>
                <c:pt idx="1385">
                  <c:v>41.2</c:v>
                </c:pt>
                <c:pt idx="1386">
                  <c:v>41.2</c:v>
                </c:pt>
                <c:pt idx="1387">
                  <c:v>41.2</c:v>
                </c:pt>
                <c:pt idx="1388">
                  <c:v>41.2</c:v>
                </c:pt>
                <c:pt idx="1389">
                  <c:v>41.2</c:v>
                </c:pt>
                <c:pt idx="1390">
                  <c:v>41.3</c:v>
                </c:pt>
                <c:pt idx="1391">
                  <c:v>41.3</c:v>
                </c:pt>
                <c:pt idx="1392">
                  <c:v>41.2</c:v>
                </c:pt>
                <c:pt idx="1393">
                  <c:v>41.2</c:v>
                </c:pt>
                <c:pt idx="1394">
                  <c:v>41.2</c:v>
                </c:pt>
                <c:pt idx="1395">
                  <c:v>41.2</c:v>
                </c:pt>
                <c:pt idx="1396">
                  <c:v>41.2</c:v>
                </c:pt>
                <c:pt idx="1397">
                  <c:v>41.2</c:v>
                </c:pt>
                <c:pt idx="1398">
                  <c:v>41.3</c:v>
                </c:pt>
                <c:pt idx="1399">
                  <c:v>41.3</c:v>
                </c:pt>
                <c:pt idx="1400">
                  <c:v>41.3</c:v>
                </c:pt>
                <c:pt idx="1401">
                  <c:v>41.3</c:v>
                </c:pt>
                <c:pt idx="1402">
                  <c:v>41.3</c:v>
                </c:pt>
                <c:pt idx="1403">
                  <c:v>41.3</c:v>
                </c:pt>
                <c:pt idx="1404">
                  <c:v>41.3</c:v>
                </c:pt>
                <c:pt idx="1405">
                  <c:v>41.4</c:v>
                </c:pt>
                <c:pt idx="1406">
                  <c:v>41.4</c:v>
                </c:pt>
                <c:pt idx="1407">
                  <c:v>41.4</c:v>
                </c:pt>
                <c:pt idx="1408">
                  <c:v>41.4</c:v>
                </c:pt>
                <c:pt idx="1409">
                  <c:v>41.4</c:v>
                </c:pt>
                <c:pt idx="1410">
                  <c:v>41.4</c:v>
                </c:pt>
                <c:pt idx="1411">
                  <c:v>41.4</c:v>
                </c:pt>
                <c:pt idx="1412">
                  <c:v>41.4</c:v>
                </c:pt>
                <c:pt idx="1413">
                  <c:v>41.4</c:v>
                </c:pt>
                <c:pt idx="1414">
                  <c:v>41.4</c:v>
                </c:pt>
                <c:pt idx="1415">
                  <c:v>41.4</c:v>
                </c:pt>
                <c:pt idx="1416">
                  <c:v>41.5</c:v>
                </c:pt>
                <c:pt idx="1417">
                  <c:v>41.5</c:v>
                </c:pt>
                <c:pt idx="1418">
                  <c:v>41.5</c:v>
                </c:pt>
                <c:pt idx="1419">
                  <c:v>41.5</c:v>
                </c:pt>
                <c:pt idx="1420">
                  <c:v>41.5</c:v>
                </c:pt>
                <c:pt idx="1421">
                  <c:v>41.6</c:v>
                </c:pt>
                <c:pt idx="1422">
                  <c:v>41.6</c:v>
                </c:pt>
                <c:pt idx="1423">
                  <c:v>41.6</c:v>
                </c:pt>
                <c:pt idx="1424">
                  <c:v>41.5</c:v>
                </c:pt>
                <c:pt idx="1425">
                  <c:v>41.6</c:v>
                </c:pt>
                <c:pt idx="1426">
                  <c:v>41.6</c:v>
                </c:pt>
                <c:pt idx="1427">
                  <c:v>41.6</c:v>
                </c:pt>
                <c:pt idx="1428">
                  <c:v>41.6</c:v>
                </c:pt>
                <c:pt idx="1429">
                  <c:v>41.6</c:v>
                </c:pt>
                <c:pt idx="1430">
                  <c:v>41.6</c:v>
                </c:pt>
                <c:pt idx="1431">
                  <c:v>41.6</c:v>
                </c:pt>
                <c:pt idx="1432">
                  <c:v>41.6</c:v>
                </c:pt>
                <c:pt idx="1433">
                  <c:v>41.6</c:v>
                </c:pt>
                <c:pt idx="1434">
                  <c:v>41.6</c:v>
                </c:pt>
                <c:pt idx="1435">
                  <c:v>41.6</c:v>
                </c:pt>
                <c:pt idx="1436">
                  <c:v>41.6</c:v>
                </c:pt>
                <c:pt idx="1437">
                  <c:v>41.7</c:v>
                </c:pt>
                <c:pt idx="1438">
                  <c:v>41.7</c:v>
                </c:pt>
                <c:pt idx="1439">
                  <c:v>41.7</c:v>
                </c:pt>
                <c:pt idx="1440">
                  <c:v>41.7</c:v>
                </c:pt>
                <c:pt idx="1441">
                  <c:v>41.7</c:v>
                </c:pt>
                <c:pt idx="1442">
                  <c:v>41.7</c:v>
                </c:pt>
                <c:pt idx="1443">
                  <c:v>41.7</c:v>
                </c:pt>
                <c:pt idx="1444">
                  <c:v>41.7</c:v>
                </c:pt>
                <c:pt idx="1445">
                  <c:v>41.9</c:v>
                </c:pt>
                <c:pt idx="1446">
                  <c:v>41.8</c:v>
                </c:pt>
                <c:pt idx="1447">
                  <c:v>41.8</c:v>
                </c:pt>
                <c:pt idx="1448">
                  <c:v>41.8</c:v>
                </c:pt>
                <c:pt idx="1449">
                  <c:v>41.9</c:v>
                </c:pt>
                <c:pt idx="1450">
                  <c:v>41.8</c:v>
                </c:pt>
                <c:pt idx="1451">
                  <c:v>41.8</c:v>
                </c:pt>
                <c:pt idx="1452">
                  <c:v>41.8</c:v>
                </c:pt>
                <c:pt idx="1453">
                  <c:v>41.9</c:v>
                </c:pt>
                <c:pt idx="1454">
                  <c:v>41.9</c:v>
                </c:pt>
                <c:pt idx="1455">
                  <c:v>41.9</c:v>
                </c:pt>
                <c:pt idx="1456">
                  <c:v>41.9</c:v>
                </c:pt>
                <c:pt idx="1457">
                  <c:v>41.9</c:v>
                </c:pt>
                <c:pt idx="1458">
                  <c:v>42</c:v>
                </c:pt>
                <c:pt idx="1459">
                  <c:v>41.9</c:v>
                </c:pt>
                <c:pt idx="1460">
                  <c:v>42</c:v>
                </c:pt>
                <c:pt idx="1461">
                  <c:v>41.9</c:v>
                </c:pt>
                <c:pt idx="1462">
                  <c:v>41.9</c:v>
                </c:pt>
                <c:pt idx="1463">
                  <c:v>41.9</c:v>
                </c:pt>
                <c:pt idx="1464">
                  <c:v>42</c:v>
                </c:pt>
                <c:pt idx="1465">
                  <c:v>42</c:v>
                </c:pt>
                <c:pt idx="1466">
                  <c:v>42</c:v>
                </c:pt>
                <c:pt idx="1467">
                  <c:v>42</c:v>
                </c:pt>
                <c:pt idx="1468">
                  <c:v>42</c:v>
                </c:pt>
                <c:pt idx="1469">
                  <c:v>42</c:v>
                </c:pt>
                <c:pt idx="1470">
                  <c:v>42</c:v>
                </c:pt>
                <c:pt idx="1471">
                  <c:v>42</c:v>
                </c:pt>
                <c:pt idx="1472">
                  <c:v>42</c:v>
                </c:pt>
                <c:pt idx="1473">
                  <c:v>42</c:v>
                </c:pt>
                <c:pt idx="1474">
                  <c:v>42</c:v>
                </c:pt>
                <c:pt idx="1475">
                  <c:v>42.1</c:v>
                </c:pt>
                <c:pt idx="1476">
                  <c:v>42.1</c:v>
                </c:pt>
                <c:pt idx="1477">
                  <c:v>42</c:v>
                </c:pt>
                <c:pt idx="1478">
                  <c:v>42.1</c:v>
                </c:pt>
                <c:pt idx="1479">
                  <c:v>42.2</c:v>
                </c:pt>
                <c:pt idx="1480">
                  <c:v>42.1</c:v>
                </c:pt>
                <c:pt idx="1481">
                  <c:v>42.1</c:v>
                </c:pt>
                <c:pt idx="1482">
                  <c:v>42.1</c:v>
                </c:pt>
                <c:pt idx="1483">
                  <c:v>42.2</c:v>
                </c:pt>
                <c:pt idx="1484">
                  <c:v>42.2</c:v>
                </c:pt>
                <c:pt idx="1485">
                  <c:v>42.2</c:v>
                </c:pt>
                <c:pt idx="1486">
                  <c:v>42.2</c:v>
                </c:pt>
                <c:pt idx="1487">
                  <c:v>42.3</c:v>
                </c:pt>
                <c:pt idx="1488">
                  <c:v>42.3</c:v>
                </c:pt>
                <c:pt idx="1489">
                  <c:v>42.3</c:v>
                </c:pt>
                <c:pt idx="1490">
                  <c:v>42.3</c:v>
                </c:pt>
                <c:pt idx="1491">
                  <c:v>42.3</c:v>
                </c:pt>
                <c:pt idx="1492">
                  <c:v>42.3</c:v>
                </c:pt>
                <c:pt idx="1493">
                  <c:v>42.3</c:v>
                </c:pt>
                <c:pt idx="1494">
                  <c:v>42.3</c:v>
                </c:pt>
                <c:pt idx="1495">
                  <c:v>42.3</c:v>
                </c:pt>
                <c:pt idx="1496">
                  <c:v>42.3</c:v>
                </c:pt>
                <c:pt idx="1497">
                  <c:v>42.3</c:v>
                </c:pt>
                <c:pt idx="1498">
                  <c:v>42.3</c:v>
                </c:pt>
                <c:pt idx="1499">
                  <c:v>42.3</c:v>
                </c:pt>
                <c:pt idx="1500">
                  <c:v>42.3</c:v>
                </c:pt>
                <c:pt idx="1501">
                  <c:v>42.3</c:v>
                </c:pt>
                <c:pt idx="1502">
                  <c:v>42.4</c:v>
                </c:pt>
                <c:pt idx="1503">
                  <c:v>42.3</c:v>
                </c:pt>
                <c:pt idx="1504">
                  <c:v>42.4</c:v>
                </c:pt>
                <c:pt idx="1505">
                  <c:v>42.5</c:v>
                </c:pt>
                <c:pt idx="1506">
                  <c:v>42.5</c:v>
                </c:pt>
                <c:pt idx="1507">
                  <c:v>42.5</c:v>
                </c:pt>
                <c:pt idx="1508">
                  <c:v>42.5</c:v>
                </c:pt>
                <c:pt idx="1509">
                  <c:v>42.5</c:v>
                </c:pt>
                <c:pt idx="1510">
                  <c:v>42.5</c:v>
                </c:pt>
                <c:pt idx="1511">
                  <c:v>42.5</c:v>
                </c:pt>
                <c:pt idx="1512">
                  <c:v>42.5</c:v>
                </c:pt>
                <c:pt idx="1513">
                  <c:v>42.6</c:v>
                </c:pt>
                <c:pt idx="1514">
                  <c:v>42.6</c:v>
                </c:pt>
                <c:pt idx="1515">
                  <c:v>42.6</c:v>
                </c:pt>
                <c:pt idx="1516">
                  <c:v>42.6</c:v>
                </c:pt>
                <c:pt idx="1517">
                  <c:v>42.6</c:v>
                </c:pt>
                <c:pt idx="1518">
                  <c:v>42.6</c:v>
                </c:pt>
                <c:pt idx="1519">
                  <c:v>42.6</c:v>
                </c:pt>
                <c:pt idx="1520">
                  <c:v>42.6</c:v>
                </c:pt>
                <c:pt idx="1521">
                  <c:v>42.6</c:v>
                </c:pt>
                <c:pt idx="1522">
                  <c:v>42.6</c:v>
                </c:pt>
                <c:pt idx="1523">
                  <c:v>42.6</c:v>
                </c:pt>
                <c:pt idx="1524">
                  <c:v>42.8</c:v>
                </c:pt>
                <c:pt idx="1525">
                  <c:v>42.7</c:v>
                </c:pt>
                <c:pt idx="1526">
                  <c:v>42.8</c:v>
                </c:pt>
                <c:pt idx="1527">
                  <c:v>42.8</c:v>
                </c:pt>
                <c:pt idx="1528">
                  <c:v>42.8</c:v>
                </c:pt>
                <c:pt idx="1529">
                  <c:v>42.8</c:v>
                </c:pt>
                <c:pt idx="1530">
                  <c:v>42.8</c:v>
                </c:pt>
                <c:pt idx="1531">
                  <c:v>42.8</c:v>
                </c:pt>
                <c:pt idx="1532">
                  <c:v>42.9</c:v>
                </c:pt>
                <c:pt idx="1533">
                  <c:v>42.8</c:v>
                </c:pt>
                <c:pt idx="1534">
                  <c:v>42.9</c:v>
                </c:pt>
                <c:pt idx="1535">
                  <c:v>42.8</c:v>
                </c:pt>
                <c:pt idx="1536">
                  <c:v>42.9</c:v>
                </c:pt>
                <c:pt idx="1537">
                  <c:v>42.9</c:v>
                </c:pt>
                <c:pt idx="1538">
                  <c:v>42.9</c:v>
                </c:pt>
                <c:pt idx="1539">
                  <c:v>42.9</c:v>
                </c:pt>
                <c:pt idx="1540">
                  <c:v>43</c:v>
                </c:pt>
                <c:pt idx="1541">
                  <c:v>43</c:v>
                </c:pt>
                <c:pt idx="1542">
                  <c:v>43</c:v>
                </c:pt>
                <c:pt idx="1543">
                  <c:v>43</c:v>
                </c:pt>
                <c:pt idx="1544">
                  <c:v>43</c:v>
                </c:pt>
                <c:pt idx="1545">
                  <c:v>43</c:v>
                </c:pt>
                <c:pt idx="1546">
                  <c:v>43</c:v>
                </c:pt>
                <c:pt idx="1547">
                  <c:v>43</c:v>
                </c:pt>
                <c:pt idx="1548">
                  <c:v>43</c:v>
                </c:pt>
                <c:pt idx="1549">
                  <c:v>43</c:v>
                </c:pt>
                <c:pt idx="1550">
                  <c:v>43.1</c:v>
                </c:pt>
                <c:pt idx="1551">
                  <c:v>43</c:v>
                </c:pt>
                <c:pt idx="1552">
                  <c:v>43.1</c:v>
                </c:pt>
                <c:pt idx="1553">
                  <c:v>43.1</c:v>
                </c:pt>
                <c:pt idx="1554">
                  <c:v>43.1</c:v>
                </c:pt>
                <c:pt idx="1555">
                  <c:v>43.1</c:v>
                </c:pt>
                <c:pt idx="1556">
                  <c:v>43.1</c:v>
                </c:pt>
                <c:pt idx="1557">
                  <c:v>43.2</c:v>
                </c:pt>
                <c:pt idx="1558">
                  <c:v>43.2</c:v>
                </c:pt>
                <c:pt idx="1559">
                  <c:v>43.2</c:v>
                </c:pt>
                <c:pt idx="1560">
                  <c:v>43.2</c:v>
                </c:pt>
                <c:pt idx="1561">
                  <c:v>43.2</c:v>
                </c:pt>
                <c:pt idx="1562">
                  <c:v>43.3</c:v>
                </c:pt>
                <c:pt idx="1563">
                  <c:v>43.3</c:v>
                </c:pt>
                <c:pt idx="1564">
                  <c:v>43.3</c:v>
                </c:pt>
                <c:pt idx="1565">
                  <c:v>43.3</c:v>
                </c:pt>
                <c:pt idx="1566">
                  <c:v>43.3</c:v>
                </c:pt>
                <c:pt idx="1567">
                  <c:v>43.3</c:v>
                </c:pt>
                <c:pt idx="1568">
                  <c:v>43.4</c:v>
                </c:pt>
                <c:pt idx="1569">
                  <c:v>43.4</c:v>
                </c:pt>
                <c:pt idx="1570">
                  <c:v>43.4</c:v>
                </c:pt>
                <c:pt idx="1571">
                  <c:v>43.4</c:v>
                </c:pt>
                <c:pt idx="1572">
                  <c:v>43.4</c:v>
                </c:pt>
                <c:pt idx="1573">
                  <c:v>43.4</c:v>
                </c:pt>
                <c:pt idx="1574">
                  <c:v>43.5</c:v>
                </c:pt>
                <c:pt idx="1575">
                  <c:v>43.5</c:v>
                </c:pt>
                <c:pt idx="1576">
                  <c:v>43.4</c:v>
                </c:pt>
                <c:pt idx="1577">
                  <c:v>43.5</c:v>
                </c:pt>
                <c:pt idx="1578">
                  <c:v>43.5</c:v>
                </c:pt>
                <c:pt idx="1579">
                  <c:v>43.5</c:v>
                </c:pt>
                <c:pt idx="1580">
                  <c:v>43.5</c:v>
                </c:pt>
                <c:pt idx="1581">
                  <c:v>43.5</c:v>
                </c:pt>
                <c:pt idx="1582">
                  <c:v>43.6</c:v>
                </c:pt>
                <c:pt idx="1583">
                  <c:v>43.6</c:v>
                </c:pt>
                <c:pt idx="1584">
                  <c:v>43.6</c:v>
                </c:pt>
                <c:pt idx="1585">
                  <c:v>43.7</c:v>
                </c:pt>
                <c:pt idx="1586">
                  <c:v>43.7</c:v>
                </c:pt>
                <c:pt idx="1587">
                  <c:v>43.7</c:v>
                </c:pt>
                <c:pt idx="1588">
                  <c:v>43.7</c:v>
                </c:pt>
                <c:pt idx="1589">
                  <c:v>43.7</c:v>
                </c:pt>
                <c:pt idx="1590">
                  <c:v>43.7</c:v>
                </c:pt>
                <c:pt idx="1591">
                  <c:v>43.7</c:v>
                </c:pt>
                <c:pt idx="1592">
                  <c:v>43.7</c:v>
                </c:pt>
                <c:pt idx="1593">
                  <c:v>43.8</c:v>
                </c:pt>
                <c:pt idx="1594">
                  <c:v>43.8</c:v>
                </c:pt>
                <c:pt idx="1595">
                  <c:v>43.9</c:v>
                </c:pt>
                <c:pt idx="1596">
                  <c:v>43.8</c:v>
                </c:pt>
                <c:pt idx="1597">
                  <c:v>43.8</c:v>
                </c:pt>
                <c:pt idx="1598">
                  <c:v>43.9</c:v>
                </c:pt>
                <c:pt idx="1599">
                  <c:v>43.9</c:v>
                </c:pt>
                <c:pt idx="1600">
                  <c:v>43.9</c:v>
                </c:pt>
                <c:pt idx="1601">
                  <c:v>44</c:v>
                </c:pt>
                <c:pt idx="1602">
                  <c:v>43.9</c:v>
                </c:pt>
                <c:pt idx="1603">
                  <c:v>44</c:v>
                </c:pt>
                <c:pt idx="1604">
                  <c:v>43.9</c:v>
                </c:pt>
                <c:pt idx="1605">
                  <c:v>43.9</c:v>
                </c:pt>
                <c:pt idx="1606">
                  <c:v>44</c:v>
                </c:pt>
                <c:pt idx="1607">
                  <c:v>44</c:v>
                </c:pt>
                <c:pt idx="1608">
                  <c:v>44</c:v>
                </c:pt>
                <c:pt idx="1609">
                  <c:v>44</c:v>
                </c:pt>
                <c:pt idx="1610">
                  <c:v>44</c:v>
                </c:pt>
                <c:pt idx="1611">
                  <c:v>44.1</c:v>
                </c:pt>
                <c:pt idx="1612">
                  <c:v>44.1</c:v>
                </c:pt>
                <c:pt idx="1613">
                  <c:v>44.1</c:v>
                </c:pt>
                <c:pt idx="1614">
                  <c:v>44.1</c:v>
                </c:pt>
                <c:pt idx="1615">
                  <c:v>44.1</c:v>
                </c:pt>
                <c:pt idx="1616">
                  <c:v>44.1</c:v>
                </c:pt>
                <c:pt idx="1617">
                  <c:v>44.2</c:v>
                </c:pt>
                <c:pt idx="1618">
                  <c:v>44.2</c:v>
                </c:pt>
                <c:pt idx="1619">
                  <c:v>44.3</c:v>
                </c:pt>
                <c:pt idx="1620">
                  <c:v>44.3</c:v>
                </c:pt>
                <c:pt idx="1621">
                  <c:v>44.3</c:v>
                </c:pt>
                <c:pt idx="1622">
                  <c:v>44.3</c:v>
                </c:pt>
                <c:pt idx="1623">
                  <c:v>44.3</c:v>
                </c:pt>
                <c:pt idx="1624">
                  <c:v>44.3</c:v>
                </c:pt>
                <c:pt idx="1625">
                  <c:v>44.3</c:v>
                </c:pt>
                <c:pt idx="1626">
                  <c:v>44.4</c:v>
                </c:pt>
                <c:pt idx="1627">
                  <c:v>44.3</c:v>
                </c:pt>
                <c:pt idx="1628">
                  <c:v>44.4</c:v>
                </c:pt>
                <c:pt idx="1629">
                  <c:v>44.4</c:v>
                </c:pt>
                <c:pt idx="1630">
                  <c:v>44.5</c:v>
                </c:pt>
                <c:pt idx="1631">
                  <c:v>44.5</c:v>
                </c:pt>
                <c:pt idx="1632">
                  <c:v>44.5</c:v>
                </c:pt>
                <c:pt idx="1633">
                  <c:v>44.4</c:v>
                </c:pt>
                <c:pt idx="1634">
                  <c:v>44.5</c:v>
                </c:pt>
                <c:pt idx="1635">
                  <c:v>44.5</c:v>
                </c:pt>
                <c:pt idx="1636">
                  <c:v>44.5</c:v>
                </c:pt>
                <c:pt idx="1637">
                  <c:v>44.5</c:v>
                </c:pt>
                <c:pt idx="1638">
                  <c:v>44.5</c:v>
                </c:pt>
                <c:pt idx="1639">
                  <c:v>44.6</c:v>
                </c:pt>
                <c:pt idx="1640">
                  <c:v>44.6</c:v>
                </c:pt>
                <c:pt idx="1641">
                  <c:v>44.6</c:v>
                </c:pt>
                <c:pt idx="1642">
                  <c:v>44.6</c:v>
                </c:pt>
                <c:pt idx="1643">
                  <c:v>44.7</c:v>
                </c:pt>
                <c:pt idx="1644">
                  <c:v>44.7</c:v>
                </c:pt>
                <c:pt idx="1645">
                  <c:v>44.7</c:v>
                </c:pt>
                <c:pt idx="1646">
                  <c:v>44.8</c:v>
                </c:pt>
                <c:pt idx="1647">
                  <c:v>44.8</c:v>
                </c:pt>
                <c:pt idx="1648">
                  <c:v>44.8</c:v>
                </c:pt>
                <c:pt idx="1649">
                  <c:v>44.8</c:v>
                </c:pt>
                <c:pt idx="1650">
                  <c:v>44.8</c:v>
                </c:pt>
                <c:pt idx="1651">
                  <c:v>44.8</c:v>
                </c:pt>
                <c:pt idx="1652">
                  <c:v>44.9</c:v>
                </c:pt>
                <c:pt idx="1653">
                  <c:v>44.9</c:v>
                </c:pt>
                <c:pt idx="1654">
                  <c:v>45</c:v>
                </c:pt>
                <c:pt idx="1655">
                  <c:v>45</c:v>
                </c:pt>
                <c:pt idx="1656">
                  <c:v>44.9</c:v>
                </c:pt>
                <c:pt idx="1657">
                  <c:v>45</c:v>
                </c:pt>
                <c:pt idx="1658">
                  <c:v>45</c:v>
                </c:pt>
                <c:pt idx="1659">
                  <c:v>45.1</c:v>
                </c:pt>
                <c:pt idx="1660">
                  <c:v>45.1</c:v>
                </c:pt>
                <c:pt idx="1661">
                  <c:v>45.1</c:v>
                </c:pt>
                <c:pt idx="1662">
                  <c:v>45.1</c:v>
                </c:pt>
                <c:pt idx="1663">
                  <c:v>45.1</c:v>
                </c:pt>
                <c:pt idx="1664">
                  <c:v>45.1</c:v>
                </c:pt>
                <c:pt idx="1665">
                  <c:v>45.1</c:v>
                </c:pt>
                <c:pt idx="1666">
                  <c:v>45.2</c:v>
                </c:pt>
                <c:pt idx="1667">
                  <c:v>45.2</c:v>
                </c:pt>
                <c:pt idx="1668">
                  <c:v>45.2</c:v>
                </c:pt>
                <c:pt idx="1669">
                  <c:v>45.2</c:v>
                </c:pt>
                <c:pt idx="1670">
                  <c:v>45.2</c:v>
                </c:pt>
                <c:pt idx="1671">
                  <c:v>45.2</c:v>
                </c:pt>
                <c:pt idx="1672">
                  <c:v>45.3</c:v>
                </c:pt>
                <c:pt idx="1673">
                  <c:v>45.3</c:v>
                </c:pt>
                <c:pt idx="1674">
                  <c:v>45.3</c:v>
                </c:pt>
                <c:pt idx="1675">
                  <c:v>45.4</c:v>
                </c:pt>
                <c:pt idx="1676">
                  <c:v>45.4</c:v>
                </c:pt>
                <c:pt idx="1677">
                  <c:v>45.4</c:v>
                </c:pt>
                <c:pt idx="1678">
                  <c:v>45.4</c:v>
                </c:pt>
                <c:pt idx="1679">
                  <c:v>45.4</c:v>
                </c:pt>
                <c:pt idx="1680">
                  <c:v>45.4</c:v>
                </c:pt>
                <c:pt idx="1681">
                  <c:v>45.6</c:v>
                </c:pt>
                <c:pt idx="1682">
                  <c:v>45.6</c:v>
                </c:pt>
                <c:pt idx="1683">
                  <c:v>45.6</c:v>
                </c:pt>
                <c:pt idx="1684">
                  <c:v>45.6</c:v>
                </c:pt>
                <c:pt idx="1685">
                  <c:v>45.6</c:v>
                </c:pt>
                <c:pt idx="1686">
                  <c:v>45.6</c:v>
                </c:pt>
                <c:pt idx="1687">
                  <c:v>45.6</c:v>
                </c:pt>
                <c:pt idx="1688">
                  <c:v>45.6</c:v>
                </c:pt>
                <c:pt idx="1689">
                  <c:v>45.6</c:v>
                </c:pt>
                <c:pt idx="1690">
                  <c:v>45.7</c:v>
                </c:pt>
                <c:pt idx="1691">
                  <c:v>45.6</c:v>
                </c:pt>
                <c:pt idx="1692">
                  <c:v>45.7</c:v>
                </c:pt>
                <c:pt idx="1693">
                  <c:v>45.7</c:v>
                </c:pt>
                <c:pt idx="1694">
                  <c:v>45.7</c:v>
                </c:pt>
                <c:pt idx="1695">
                  <c:v>45.8</c:v>
                </c:pt>
                <c:pt idx="1696">
                  <c:v>45.9</c:v>
                </c:pt>
                <c:pt idx="1697">
                  <c:v>45.8</c:v>
                </c:pt>
                <c:pt idx="1698">
                  <c:v>45.8</c:v>
                </c:pt>
                <c:pt idx="1699">
                  <c:v>45.9</c:v>
                </c:pt>
                <c:pt idx="1700">
                  <c:v>45.9</c:v>
                </c:pt>
                <c:pt idx="1701">
                  <c:v>45.9</c:v>
                </c:pt>
                <c:pt idx="1702">
                  <c:v>45.9</c:v>
                </c:pt>
                <c:pt idx="1703">
                  <c:v>45.9</c:v>
                </c:pt>
                <c:pt idx="1704">
                  <c:v>46</c:v>
                </c:pt>
                <c:pt idx="1705">
                  <c:v>46</c:v>
                </c:pt>
                <c:pt idx="1706">
                  <c:v>46</c:v>
                </c:pt>
                <c:pt idx="1707">
                  <c:v>46</c:v>
                </c:pt>
                <c:pt idx="1708">
                  <c:v>46</c:v>
                </c:pt>
                <c:pt idx="1709">
                  <c:v>46</c:v>
                </c:pt>
                <c:pt idx="1710">
                  <c:v>46.1</c:v>
                </c:pt>
                <c:pt idx="1711">
                  <c:v>46.1</c:v>
                </c:pt>
                <c:pt idx="1712">
                  <c:v>46.2</c:v>
                </c:pt>
                <c:pt idx="1713">
                  <c:v>46.2</c:v>
                </c:pt>
                <c:pt idx="1714">
                  <c:v>46.2</c:v>
                </c:pt>
                <c:pt idx="1715">
                  <c:v>46.3</c:v>
                </c:pt>
                <c:pt idx="1716">
                  <c:v>46.3</c:v>
                </c:pt>
                <c:pt idx="1717">
                  <c:v>46.3</c:v>
                </c:pt>
                <c:pt idx="1718">
                  <c:v>46.3</c:v>
                </c:pt>
                <c:pt idx="1719">
                  <c:v>46.4</c:v>
                </c:pt>
                <c:pt idx="1720">
                  <c:v>46.4</c:v>
                </c:pt>
                <c:pt idx="1721">
                  <c:v>46.5</c:v>
                </c:pt>
                <c:pt idx="1722">
                  <c:v>46.3</c:v>
                </c:pt>
                <c:pt idx="1723">
                  <c:v>46.4</c:v>
                </c:pt>
                <c:pt idx="1724">
                  <c:v>46.5</c:v>
                </c:pt>
                <c:pt idx="1725">
                  <c:v>46.5</c:v>
                </c:pt>
                <c:pt idx="1726">
                  <c:v>46.6</c:v>
                </c:pt>
                <c:pt idx="1727">
                  <c:v>46.5</c:v>
                </c:pt>
                <c:pt idx="1728">
                  <c:v>46.6</c:v>
                </c:pt>
                <c:pt idx="1729">
                  <c:v>46.6</c:v>
                </c:pt>
                <c:pt idx="1730">
                  <c:v>46.6</c:v>
                </c:pt>
                <c:pt idx="1731">
                  <c:v>46.6</c:v>
                </c:pt>
                <c:pt idx="1732">
                  <c:v>46.6</c:v>
                </c:pt>
                <c:pt idx="1733">
                  <c:v>46.6</c:v>
                </c:pt>
                <c:pt idx="1734">
                  <c:v>46.6</c:v>
                </c:pt>
                <c:pt idx="1735">
                  <c:v>46.8</c:v>
                </c:pt>
                <c:pt idx="1736">
                  <c:v>46.8</c:v>
                </c:pt>
                <c:pt idx="1737">
                  <c:v>46.9</c:v>
                </c:pt>
                <c:pt idx="1738">
                  <c:v>46.9</c:v>
                </c:pt>
                <c:pt idx="1739">
                  <c:v>46.8</c:v>
                </c:pt>
                <c:pt idx="1740">
                  <c:v>46.9</c:v>
                </c:pt>
                <c:pt idx="1741">
                  <c:v>46.9</c:v>
                </c:pt>
                <c:pt idx="1742">
                  <c:v>46.9</c:v>
                </c:pt>
                <c:pt idx="1743">
                  <c:v>46.9</c:v>
                </c:pt>
                <c:pt idx="1744">
                  <c:v>46.9</c:v>
                </c:pt>
                <c:pt idx="1745">
                  <c:v>47.1</c:v>
                </c:pt>
                <c:pt idx="1746">
                  <c:v>47.1</c:v>
                </c:pt>
                <c:pt idx="1747">
                  <c:v>47</c:v>
                </c:pt>
                <c:pt idx="1748">
                  <c:v>47.1</c:v>
                </c:pt>
                <c:pt idx="1749">
                  <c:v>47.1</c:v>
                </c:pt>
                <c:pt idx="1750">
                  <c:v>47.1</c:v>
                </c:pt>
                <c:pt idx="1751">
                  <c:v>47.1</c:v>
                </c:pt>
                <c:pt idx="1752">
                  <c:v>47.2</c:v>
                </c:pt>
                <c:pt idx="1753">
                  <c:v>47.2</c:v>
                </c:pt>
                <c:pt idx="1754">
                  <c:v>47.3</c:v>
                </c:pt>
                <c:pt idx="1755">
                  <c:v>47.3</c:v>
                </c:pt>
                <c:pt idx="1756">
                  <c:v>47.3</c:v>
                </c:pt>
                <c:pt idx="1757">
                  <c:v>47.3</c:v>
                </c:pt>
                <c:pt idx="1758">
                  <c:v>47.3</c:v>
                </c:pt>
                <c:pt idx="1759">
                  <c:v>47.3</c:v>
                </c:pt>
                <c:pt idx="1760">
                  <c:v>47.3</c:v>
                </c:pt>
                <c:pt idx="1761">
                  <c:v>47.5</c:v>
                </c:pt>
                <c:pt idx="1762">
                  <c:v>47.5</c:v>
                </c:pt>
                <c:pt idx="1763">
                  <c:v>47.5</c:v>
                </c:pt>
                <c:pt idx="1764">
                  <c:v>47.6</c:v>
                </c:pt>
                <c:pt idx="1765">
                  <c:v>47.6</c:v>
                </c:pt>
                <c:pt idx="1766">
                  <c:v>47.6</c:v>
                </c:pt>
                <c:pt idx="1767">
                  <c:v>47.6</c:v>
                </c:pt>
                <c:pt idx="1768">
                  <c:v>47.7</c:v>
                </c:pt>
                <c:pt idx="1769">
                  <c:v>47.7</c:v>
                </c:pt>
                <c:pt idx="1770">
                  <c:v>47.7</c:v>
                </c:pt>
                <c:pt idx="1771">
                  <c:v>47.7</c:v>
                </c:pt>
                <c:pt idx="1772">
                  <c:v>47.7</c:v>
                </c:pt>
                <c:pt idx="1773">
                  <c:v>47.7</c:v>
                </c:pt>
                <c:pt idx="1774">
                  <c:v>47.7</c:v>
                </c:pt>
                <c:pt idx="1775">
                  <c:v>47.7</c:v>
                </c:pt>
                <c:pt idx="1776">
                  <c:v>47.7</c:v>
                </c:pt>
                <c:pt idx="1777">
                  <c:v>47.8</c:v>
                </c:pt>
                <c:pt idx="1778">
                  <c:v>47.9</c:v>
                </c:pt>
                <c:pt idx="1779">
                  <c:v>47.9</c:v>
                </c:pt>
                <c:pt idx="1780">
                  <c:v>47.9</c:v>
                </c:pt>
                <c:pt idx="1781">
                  <c:v>47.9</c:v>
                </c:pt>
                <c:pt idx="1782">
                  <c:v>47.9</c:v>
                </c:pt>
                <c:pt idx="1783">
                  <c:v>48</c:v>
                </c:pt>
                <c:pt idx="1784">
                  <c:v>48</c:v>
                </c:pt>
                <c:pt idx="1785">
                  <c:v>48</c:v>
                </c:pt>
                <c:pt idx="1786">
                  <c:v>48</c:v>
                </c:pt>
                <c:pt idx="1787">
                  <c:v>48</c:v>
                </c:pt>
                <c:pt idx="1788">
                  <c:v>48</c:v>
                </c:pt>
                <c:pt idx="1789">
                  <c:v>48</c:v>
                </c:pt>
                <c:pt idx="1790">
                  <c:v>48.1</c:v>
                </c:pt>
                <c:pt idx="1791">
                  <c:v>48.1</c:v>
                </c:pt>
                <c:pt idx="1792">
                  <c:v>48.2</c:v>
                </c:pt>
                <c:pt idx="1793">
                  <c:v>48.2</c:v>
                </c:pt>
                <c:pt idx="1794">
                  <c:v>48.2</c:v>
                </c:pt>
                <c:pt idx="1795">
                  <c:v>48.2</c:v>
                </c:pt>
                <c:pt idx="1796">
                  <c:v>48.2</c:v>
                </c:pt>
                <c:pt idx="1797">
                  <c:v>48.3</c:v>
                </c:pt>
                <c:pt idx="1798">
                  <c:v>48.3</c:v>
                </c:pt>
                <c:pt idx="1799">
                  <c:v>48.3</c:v>
                </c:pt>
                <c:pt idx="1800">
                  <c:v>48.3</c:v>
                </c:pt>
                <c:pt idx="1801">
                  <c:v>48.3</c:v>
                </c:pt>
                <c:pt idx="1802">
                  <c:v>48.3</c:v>
                </c:pt>
                <c:pt idx="1803">
                  <c:v>48.4</c:v>
                </c:pt>
                <c:pt idx="1804">
                  <c:v>48.4</c:v>
                </c:pt>
                <c:pt idx="1805">
                  <c:v>48.5</c:v>
                </c:pt>
                <c:pt idx="1806">
                  <c:v>48.5</c:v>
                </c:pt>
                <c:pt idx="1807">
                  <c:v>48.6</c:v>
                </c:pt>
                <c:pt idx="1808">
                  <c:v>48.6</c:v>
                </c:pt>
                <c:pt idx="1809">
                  <c:v>48.6</c:v>
                </c:pt>
                <c:pt idx="1810">
                  <c:v>48.6</c:v>
                </c:pt>
                <c:pt idx="1811">
                  <c:v>48.6</c:v>
                </c:pt>
                <c:pt idx="1812">
                  <c:v>48.6</c:v>
                </c:pt>
                <c:pt idx="1813">
                  <c:v>48.6</c:v>
                </c:pt>
                <c:pt idx="1814">
                  <c:v>48.7</c:v>
                </c:pt>
                <c:pt idx="1815">
                  <c:v>48.7</c:v>
                </c:pt>
                <c:pt idx="1816">
                  <c:v>48.7</c:v>
                </c:pt>
                <c:pt idx="1817">
                  <c:v>48.7</c:v>
                </c:pt>
                <c:pt idx="1818">
                  <c:v>48.7</c:v>
                </c:pt>
                <c:pt idx="1819">
                  <c:v>48.8</c:v>
                </c:pt>
                <c:pt idx="1820">
                  <c:v>48.8</c:v>
                </c:pt>
                <c:pt idx="1821">
                  <c:v>48.8</c:v>
                </c:pt>
                <c:pt idx="1822">
                  <c:v>48.8</c:v>
                </c:pt>
                <c:pt idx="1823">
                  <c:v>48.8</c:v>
                </c:pt>
                <c:pt idx="1824">
                  <c:v>48.9</c:v>
                </c:pt>
                <c:pt idx="1825">
                  <c:v>48.9</c:v>
                </c:pt>
                <c:pt idx="1826">
                  <c:v>49</c:v>
                </c:pt>
                <c:pt idx="1827">
                  <c:v>48.9</c:v>
                </c:pt>
                <c:pt idx="1828">
                  <c:v>49</c:v>
                </c:pt>
                <c:pt idx="1829">
                  <c:v>49.1</c:v>
                </c:pt>
                <c:pt idx="1830">
                  <c:v>49.1</c:v>
                </c:pt>
                <c:pt idx="1831">
                  <c:v>49</c:v>
                </c:pt>
                <c:pt idx="1832">
                  <c:v>49.1</c:v>
                </c:pt>
                <c:pt idx="1833">
                  <c:v>49.1</c:v>
                </c:pt>
                <c:pt idx="1834">
                  <c:v>49.1</c:v>
                </c:pt>
                <c:pt idx="1835">
                  <c:v>49.1</c:v>
                </c:pt>
                <c:pt idx="1836">
                  <c:v>49.1</c:v>
                </c:pt>
                <c:pt idx="1837">
                  <c:v>49.1</c:v>
                </c:pt>
                <c:pt idx="1838">
                  <c:v>49.3</c:v>
                </c:pt>
                <c:pt idx="1839">
                  <c:v>49.3</c:v>
                </c:pt>
                <c:pt idx="1840">
                  <c:v>49.3</c:v>
                </c:pt>
                <c:pt idx="1841">
                  <c:v>49.3</c:v>
                </c:pt>
                <c:pt idx="1842">
                  <c:v>49.4</c:v>
                </c:pt>
                <c:pt idx="1843">
                  <c:v>49.4</c:v>
                </c:pt>
                <c:pt idx="1844">
                  <c:v>49.4</c:v>
                </c:pt>
                <c:pt idx="1845">
                  <c:v>49.4</c:v>
                </c:pt>
                <c:pt idx="1846">
                  <c:v>49.4</c:v>
                </c:pt>
                <c:pt idx="1847">
                  <c:v>49.4</c:v>
                </c:pt>
                <c:pt idx="1848">
                  <c:v>49.4</c:v>
                </c:pt>
                <c:pt idx="1849">
                  <c:v>49.4</c:v>
                </c:pt>
                <c:pt idx="1850">
                  <c:v>49.6</c:v>
                </c:pt>
                <c:pt idx="1851">
                  <c:v>49.4</c:v>
                </c:pt>
                <c:pt idx="1852">
                  <c:v>49.5</c:v>
                </c:pt>
                <c:pt idx="1853">
                  <c:v>49.5</c:v>
                </c:pt>
                <c:pt idx="1854">
                  <c:v>49.6</c:v>
                </c:pt>
                <c:pt idx="1855">
                  <c:v>49.6</c:v>
                </c:pt>
                <c:pt idx="1856">
                  <c:v>49.6</c:v>
                </c:pt>
                <c:pt idx="1857">
                  <c:v>49.7</c:v>
                </c:pt>
                <c:pt idx="1858">
                  <c:v>49.7</c:v>
                </c:pt>
                <c:pt idx="1859">
                  <c:v>49.7</c:v>
                </c:pt>
                <c:pt idx="1860">
                  <c:v>49.8</c:v>
                </c:pt>
                <c:pt idx="1861">
                  <c:v>49.8</c:v>
                </c:pt>
                <c:pt idx="1862">
                  <c:v>49.8</c:v>
                </c:pt>
                <c:pt idx="1863">
                  <c:v>49.8</c:v>
                </c:pt>
                <c:pt idx="1864">
                  <c:v>49.9</c:v>
                </c:pt>
                <c:pt idx="1865">
                  <c:v>49.8</c:v>
                </c:pt>
                <c:pt idx="1866">
                  <c:v>49.8</c:v>
                </c:pt>
                <c:pt idx="1867">
                  <c:v>49.9</c:v>
                </c:pt>
                <c:pt idx="1868">
                  <c:v>49.9</c:v>
                </c:pt>
                <c:pt idx="1869">
                  <c:v>50</c:v>
                </c:pt>
                <c:pt idx="1870">
                  <c:v>50</c:v>
                </c:pt>
                <c:pt idx="1871">
                  <c:v>49.9</c:v>
                </c:pt>
                <c:pt idx="1872">
                  <c:v>49.9</c:v>
                </c:pt>
                <c:pt idx="1873">
                  <c:v>50</c:v>
                </c:pt>
                <c:pt idx="1874">
                  <c:v>50.1</c:v>
                </c:pt>
                <c:pt idx="1875">
                  <c:v>50.2</c:v>
                </c:pt>
                <c:pt idx="1876">
                  <c:v>50.2</c:v>
                </c:pt>
                <c:pt idx="1877">
                  <c:v>50.2</c:v>
                </c:pt>
                <c:pt idx="1878">
                  <c:v>50.2</c:v>
                </c:pt>
                <c:pt idx="1879">
                  <c:v>50.2</c:v>
                </c:pt>
                <c:pt idx="1880">
                  <c:v>50.2</c:v>
                </c:pt>
                <c:pt idx="1881">
                  <c:v>50.2</c:v>
                </c:pt>
                <c:pt idx="1882">
                  <c:v>50.2</c:v>
                </c:pt>
                <c:pt idx="1883">
                  <c:v>50.2</c:v>
                </c:pt>
                <c:pt idx="1884">
                  <c:v>50.2</c:v>
                </c:pt>
                <c:pt idx="1885">
                  <c:v>50.2</c:v>
                </c:pt>
                <c:pt idx="1886">
                  <c:v>50.2</c:v>
                </c:pt>
                <c:pt idx="1887">
                  <c:v>50.3</c:v>
                </c:pt>
                <c:pt idx="1888">
                  <c:v>50.3</c:v>
                </c:pt>
                <c:pt idx="1889">
                  <c:v>50.3</c:v>
                </c:pt>
                <c:pt idx="1890">
                  <c:v>50.4</c:v>
                </c:pt>
                <c:pt idx="1891">
                  <c:v>50.5</c:v>
                </c:pt>
                <c:pt idx="1892">
                  <c:v>50.5</c:v>
                </c:pt>
                <c:pt idx="1893">
                  <c:v>50.4</c:v>
                </c:pt>
                <c:pt idx="1894">
                  <c:v>50.5</c:v>
                </c:pt>
                <c:pt idx="1895">
                  <c:v>50.5</c:v>
                </c:pt>
                <c:pt idx="1896">
                  <c:v>50.5</c:v>
                </c:pt>
                <c:pt idx="1897">
                  <c:v>50.5</c:v>
                </c:pt>
                <c:pt idx="1898">
                  <c:v>50.5</c:v>
                </c:pt>
                <c:pt idx="1899">
                  <c:v>50.5</c:v>
                </c:pt>
                <c:pt idx="1900">
                  <c:v>50.5</c:v>
                </c:pt>
                <c:pt idx="1901">
                  <c:v>50.5</c:v>
                </c:pt>
                <c:pt idx="1902">
                  <c:v>50.5</c:v>
                </c:pt>
                <c:pt idx="1903">
                  <c:v>50.6</c:v>
                </c:pt>
                <c:pt idx="1904">
                  <c:v>50.6</c:v>
                </c:pt>
                <c:pt idx="1905">
                  <c:v>50.6</c:v>
                </c:pt>
                <c:pt idx="1906">
                  <c:v>50.7</c:v>
                </c:pt>
                <c:pt idx="1907">
                  <c:v>50.8</c:v>
                </c:pt>
                <c:pt idx="1908">
                  <c:v>50.8</c:v>
                </c:pt>
                <c:pt idx="1909">
                  <c:v>50.8</c:v>
                </c:pt>
                <c:pt idx="1910">
                  <c:v>50.8</c:v>
                </c:pt>
                <c:pt idx="1911">
                  <c:v>50.8</c:v>
                </c:pt>
                <c:pt idx="1912">
                  <c:v>50.8</c:v>
                </c:pt>
                <c:pt idx="1913">
                  <c:v>50.9</c:v>
                </c:pt>
                <c:pt idx="1914">
                  <c:v>50.9</c:v>
                </c:pt>
                <c:pt idx="1915">
                  <c:v>50.9</c:v>
                </c:pt>
                <c:pt idx="1916">
                  <c:v>50.9</c:v>
                </c:pt>
                <c:pt idx="1917">
                  <c:v>50.9</c:v>
                </c:pt>
                <c:pt idx="1918">
                  <c:v>50.9</c:v>
                </c:pt>
                <c:pt idx="1919">
                  <c:v>50.9</c:v>
                </c:pt>
                <c:pt idx="1920">
                  <c:v>50.9</c:v>
                </c:pt>
                <c:pt idx="1921">
                  <c:v>50.9</c:v>
                </c:pt>
                <c:pt idx="1922">
                  <c:v>51</c:v>
                </c:pt>
                <c:pt idx="1923">
                  <c:v>51</c:v>
                </c:pt>
                <c:pt idx="1924">
                  <c:v>51</c:v>
                </c:pt>
                <c:pt idx="1925">
                  <c:v>51</c:v>
                </c:pt>
                <c:pt idx="1926">
                  <c:v>51</c:v>
                </c:pt>
                <c:pt idx="1927">
                  <c:v>51.1</c:v>
                </c:pt>
                <c:pt idx="1928">
                  <c:v>51.1</c:v>
                </c:pt>
                <c:pt idx="1929">
                  <c:v>51.2</c:v>
                </c:pt>
                <c:pt idx="1930">
                  <c:v>51.3</c:v>
                </c:pt>
                <c:pt idx="1931">
                  <c:v>51.3</c:v>
                </c:pt>
                <c:pt idx="1932">
                  <c:v>51.3</c:v>
                </c:pt>
                <c:pt idx="1933">
                  <c:v>51.3</c:v>
                </c:pt>
                <c:pt idx="1934">
                  <c:v>51.2</c:v>
                </c:pt>
                <c:pt idx="1935">
                  <c:v>51.3</c:v>
                </c:pt>
                <c:pt idx="1936">
                  <c:v>51.3</c:v>
                </c:pt>
                <c:pt idx="1937">
                  <c:v>51.3</c:v>
                </c:pt>
                <c:pt idx="1938">
                  <c:v>51.3</c:v>
                </c:pt>
                <c:pt idx="1939">
                  <c:v>51.3</c:v>
                </c:pt>
                <c:pt idx="1940">
                  <c:v>51.3</c:v>
                </c:pt>
                <c:pt idx="1941">
                  <c:v>51.3</c:v>
                </c:pt>
                <c:pt idx="1942">
                  <c:v>51.3</c:v>
                </c:pt>
                <c:pt idx="1943">
                  <c:v>51.4</c:v>
                </c:pt>
                <c:pt idx="1944">
                  <c:v>51.4</c:v>
                </c:pt>
                <c:pt idx="1945">
                  <c:v>51.4</c:v>
                </c:pt>
                <c:pt idx="1946">
                  <c:v>51.5</c:v>
                </c:pt>
                <c:pt idx="1947">
                  <c:v>51.5</c:v>
                </c:pt>
                <c:pt idx="1948">
                  <c:v>51.6</c:v>
                </c:pt>
                <c:pt idx="1949">
                  <c:v>51.6</c:v>
                </c:pt>
                <c:pt idx="1950">
                  <c:v>51.6</c:v>
                </c:pt>
                <c:pt idx="1951">
                  <c:v>51.6</c:v>
                </c:pt>
                <c:pt idx="1952">
                  <c:v>51.6</c:v>
                </c:pt>
                <c:pt idx="1953">
                  <c:v>51.6</c:v>
                </c:pt>
                <c:pt idx="1954">
                  <c:v>51.6</c:v>
                </c:pt>
                <c:pt idx="1955">
                  <c:v>51.6</c:v>
                </c:pt>
                <c:pt idx="1956">
                  <c:v>51.6</c:v>
                </c:pt>
                <c:pt idx="1957">
                  <c:v>51.7</c:v>
                </c:pt>
                <c:pt idx="1958">
                  <c:v>51.7</c:v>
                </c:pt>
                <c:pt idx="1959">
                  <c:v>51.7</c:v>
                </c:pt>
                <c:pt idx="1960">
                  <c:v>51.7</c:v>
                </c:pt>
                <c:pt idx="1961">
                  <c:v>51.7</c:v>
                </c:pt>
                <c:pt idx="1962">
                  <c:v>51.8</c:v>
                </c:pt>
                <c:pt idx="1963">
                  <c:v>51.8</c:v>
                </c:pt>
                <c:pt idx="1964">
                  <c:v>51.7</c:v>
                </c:pt>
                <c:pt idx="1965">
                  <c:v>51.7</c:v>
                </c:pt>
                <c:pt idx="1966">
                  <c:v>51.8</c:v>
                </c:pt>
                <c:pt idx="1967">
                  <c:v>51.8</c:v>
                </c:pt>
                <c:pt idx="1968">
                  <c:v>51.8</c:v>
                </c:pt>
                <c:pt idx="1969">
                  <c:v>51.8</c:v>
                </c:pt>
                <c:pt idx="1970">
                  <c:v>51.9</c:v>
                </c:pt>
                <c:pt idx="1971">
                  <c:v>51.9</c:v>
                </c:pt>
                <c:pt idx="1972">
                  <c:v>51.9</c:v>
                </c:pt>
                <c:pt idx="1973">
                  <c:v>51.9</c:v>
                </c:pt>
                <c:pt idx="1974">
                  <c:v>51.9</c:v>
                </c:pt>
                <c:pt idx="1975">
                  <c:v>52</c:v>
                </c:pt>
                <c:pt idx="1976">
                  <c:v>52</c:v>
                </c:pt>
                <c:pt idx="1977">
                  <c:v>52</c:v>
                </c:pt>
                <c:pt idx="1978">
                  <c:v>52</c:v>
                </c:pt>
                <c:pt idx="1979">
                  <c:v>52</c:v>
                </c:pt>
                <c:pt idx="1980">
                  <c:v>52</c:v>
                </c:pt>
                <c:pt idx="1981">
                  <c:v>52.1</c:v>
                </c:pt>
                <c:pt idx="1982">
                  <c:v>52.1</c:v>
                </c:pt>
                <c:pt idx="1983">
                  <c:v>52.1</c:v>
                </c:pt>
                <c:pt idx="1984">
                  <c:v>52.1</c:v>
                </c:pt>
                <c:pt idx="1985">
                  <c:v>52.1</c:v>
                </c:pt>
                <c:pt idx="1986">
                  <c:v>52.2</c:v>
                </c:pt>
                <c:pt idx="1987">
                  <c:v>52.2</c:v>
                </c:pt>
                <c:pt idx="1988">
                  <c:v>52.2</c:v>
                </c:pt>
                <c:pt idx="1989">
                  <c:v>52.2</c:v>
                </c:pt>
                <c:pt idx="1990">
                  <c:v>52.2</c:v>
                </c:pt>
                <c:pt idx="1991">
                  <c:v>52.2</c:v>
                </c:pt>
                <c:pt idx="1992">
                  <c:v>52.3</c:v>
                </c:pt>
                <c:pt idx="1993">
                  <c:v>52.3</c:v>
                </c:pt>
                <c:pt idx="1994">
                  <c:v>52.3</c:v>
                </c:pt>
                <c:pt idx="1995">
                  <c:v>52.3</c:v>
                </c:pt>
                <c:pt idx="1996">
                  <c:v>52.3</c:v>
                </c:pt>
                <c:pt idx="1997">
                  <c:v>52.3</c:v>
                </c:pt>
                <c:pt idx="1998">
                  <c:v>52.4</c:v>
                </c:pt>
                <c:pt idx="1999">
                  <c:v>52.4</c:v>
                </c:pt>
                <c:pt idx="2000">
                  <c:v>52.4</c:v>
                </c:pt>
                <c:pt idx="2001">
                  <c:v>52.5</c:v>
                </c:pt>
                <c:pt idx="2002">
                  <c:v>52.5</c:v>
                </c:pt>
                <c:pt idx="2003">
                  <c:v>52.4</c:v>
                </c:pt>
                <c:pt idx="2004">
                  <c:v>52.5</c:v>
                </c:pt>
                <c:pt idx="2005">
                  <c:v>52.5</c:v>
                </c:pt>
                <c:pt idx="2006">
                  <c:v>52.5</c:v>
                </c:pt>
                <c:pt idx="2007">
                  <c:v>52.5</c:v>
                </c:pt>
                <c:pt idx="2008">
                  <c:v>52.6</c:v>
                </c:pt>
                <c:pt idx="2009">
                  <c:v>52.6</c:v>
                </c:pt>
                <c:pt idx="2010">
                  <c:v>52.6</c:v>
                </c:pt>
                <c:pt idx="2011">
                  <c:v>52.6</c:v>
                </c:pt>
                <c:pt idx="2012">
                  <c:v>52.6</c:v>
                </c:pt>
                <c:pt idx="2013">
                  <c:v>52.6</c:v>
                </c:pt>
                <c:pt idx="2014">
                  <c:v>52.6</c:v>
                </c:pt>
                <c:pt idx="2015">
                  <c:v>52.6</c:v>
                </c:pt>
                <c:pt idx="2016">
                  <c:v>52.6</c:v>
                </c:pt>
                <c:pt idx="2017">
                  <c:v>52.6</c:v>
                </c:pt>
                <c:pt idx="2018">
                  <c:v>52.6</c:v>
                </c:pt>
                <c:pt idx="2019">
                  <c:v>52.7</c:v>
                </c:pt>
                <c:pt idx="2020">
                  <c:v>52.7</c:v>
                </c:pt>
                <c:pt idx="2021">
                  <c:v>52.7</c:v>
                </c:pt>
                <c:pt idx="2022">
                  <c:v>52.6</c:v>
                </c:pt>
                <c:pt idx="2023">
                  <c:v>52.7</c:v>
                </c:pt>
                <c:pt idx="2024">
                  <c:v>52.8</c:v>
                </c:pt>
                <c:pt idx="2025">
                  <c:v>52.8</c:v>
                </c:pt>
                <c:pt idx="2026">
                  <c:v>52.8</c:v>
                </c:pt>
                <c:pt idx="2027">
                  <c:v>52.8</c:v>
                </c:pt>
                <c:pt idx="2028">
                  <c:v>52.8</c:v>
                </c:pt>
                <c:pt idx="2029">
                  <c:v>52.9</c:v>
                </c:pt>
                <c:pt idx="2030">
                  <c:v>52.9</c:v>
                </c:pt>
                <c:pt idx="2031">
                  <c:v>52.9</c:v>
                </c:pt>
                <c:pt idx="2032">
                  <c:v>52.9</c:v>
                </c:pt>
                <c:pt idx="2033">
                  <c:v>52.9</c:v>
                </c:pt>
                <c:pt idx="2034">
                  <c:v>52.9</c:v>
                </c:pt>
                <c:pt idx="2035">
                  <c:v>52.9</c:v>
                </c:pt>
                <c:pt idx="2036">
                  <c:v>53</c:v>
                </c:pt>
                <c:pt idx="2037">
                  <c:v>53.1</c:v>
                </c:pt>
                <c:pt idx="2038">
                  <c:v>53</c:v>
                </c:pt>
                <c:pt idx="2039">
                  <c:v>53.1</c:v>
                </c:pt>
                <c:pt idx="2040">
                  <c:v>53</c:v>
                </c:pt>
                <c:pt idx="2041">
                  <c:v>53.1</c:v>
                </c:pt>
                <c:pt idx="2042">
                  <c:v>53.1</c:v>
                </c:pt>
                <c:pt idx="2043">
                  <c:v>53.1</c:v>
                </c:pt>
                <c:pt idx="2044">
                  <c:v>53.1</c:v>
                </c:pt>
                <c:pt idx="2045">
                  <c:v>53.1</c:v>
                </c:pt>
                <c:pt idx="2046">
                  <c:v>53.1</c:v>
                </c:pt>
                <c:pt idx="2047">
                  <c:v>53.3</c:v>
                </c:pt>
                <c:pt idx="2048">
                  <c:v>53.3</c:v>
                </c:pt>
                <c:pt idx="2049">
                  <c:v>53.2</c:v>
                </c:pt>
                <c:pt idx="2050">
                  <c:v>53.3</c:v>
                </c:pt>
                <c:pt idx="2051">
                  <c:v>53.3</c:v>
                </c:pt>
                <c:pt idx="2052">
                  <c:v>53.3</c:v>
                </c:pt>
                <c:pt idx="2053">
                  <c:v>53.3</c:v>
                </c:pt>
                <c:pt idx="2054">
                  <c:v>53.3</c:v>
                </c:pt>
                <c:pt idx="2055">
                  <c:v>53.3</c:v>
                </c:pt>
                <c:pt idx="2056">
                  <c:v>53.4</c:v>
                </c:pt>
                <c:pt idx="2057">
                  <c:v>53.4</c:v>
                </c:pt>
                <c:pt idx="2058">
                  <c:v>53.4</c:v>
                </c:pt>
                <c:pt idx="2059">
                  <c:v>53.4</c:v>
                </c:pt>
                <c:pt idx="2060">
                  <c:v>53.4</c:v>
                </c:pt>
                <c:pt idx="2061">
                  <c:v>53.4</c:v>
                </c:pt>
                <c:pt idx="2062">
                  <c:v>53.4</c:v>
                </c:pt>
                <c:pt idx="2063">
                  <c:v>53.5</c:v>
                </c:pt>
                <c:pt idx="2064">
                  <c:v>53.5</c:v>
                </c:pt>
                <c:pt idx="2065">
                  <c:v>53.5</c:v>
                </c:pt>
                <c:pt idx="2066">
                  <c:v>53.5</c:v>
                </c:pt>
                <c:pt idx="2067">
                  <c:v>53.5</c:v>
                </c:pt>
                <c:pt idx="2068">
                  <c:v>53.5</c:v>
                </c:pt>
                <c:pt idx="2069">
                  <c:v>53.6</c:v>
                </c:pt>
                <c:pt idx="2070">
                  <c:v>53.6</c:v>
                </c:pt>
                <c:pt idx="2071">
                  <c:v>53.6</c:v>
                </c:pt>
                <c:pt idx="2072">
                  <c:v>53.6</c:v>
                </c:pt>
                <c:pt idx="2073">
                  <c:v>53.6</c:v>
                </c:pt>
                <c:pt idx="2074">
                  <c:v>53.6</c:v>
                </c:pt>
                <c:pt idx="2075">
                  <c:v>53.6</c:v>
                </c:pt>
                <c:pt idx="2076">
                  <c:v>53.6</c:v>
                </c:pt>
                <c:pt idx="2077">
                  <c:v>53.6</c:v>
                </c:pt>
                <c:pt idx="2078">
                  <c:v>53.7</c:v>
                </c:pt>
                <c:pt idx="2079">
                  <c:v>53.7</c:v>
                </c:pt>
                <c:pt idx="2080">
                  <c:v>53.7</c:v>
                </c:pt>
                <c:pt idx="2081">
                  <c:v>53.7</c:v>
                </c:pt>
                <c:pt idx="2082">
                  <c:v>53.7</c:v>
                </c:pt>
                <c:pt idx="2083">
                  <c:v>53.7</c:v>
                </c:pt>
                <c:pt idx="2084">
                  <c:v>53.7</c:v>
                </c:pt>
                <c:pt idx="2085">
                  <c:v>53.7</c:v>
                </c:pt>
                <c:pt idx="2086">
                  <c:v>53.7</c:v>
                </c:pt>
                <c:pt idx="2087">
                  <c:v>53.7</c:v>
                </c:pt>
                <c:pt idx="2088">
                  <c:v>53.8</c:v>
                </c:pt>
                <c:pt idx="2089">
                  <c:v>53.9</c:v>
                </c:pt>
                <c:pt idx="2090">
                  <c:v>53.9</c:v>
                </c:pt>
                <c:pt idx="2091">
                  <c:v>53.8</c:v>
                </c:pt>
                <c:pt idx="2092">
                  <c:v>53.9</c:v>
                </c:pt>
                <c:pt idx="2093">
                  <c:v>53.8</c:v>
                </c:pt>
                <c:pt idx="2094">
                  <c:v>53.9</c:v>
                </c:pt>
                <c:pt idx="2095">
                  <c:v>53.9</c:v>
                </c:pt>
                <c:pt idx="2096">
                  <c:v>53.9</c:v>
                </c:pt>
                <c:pt idx="2097">
                  <c:v>53.9</c:v>
                </c:pt>
                <c:pt idx="2098">
                  <c:v>53.9</c:v>
                </c:pt>
                <c:pt idx="2099">
                  <c:v>54</c:v>
                </c:pt>
                <c:pt idx="2100">
                  <c:v>54</c:v>
                </c:pt>
                <c:pt idx="2101">
                  <c:v>54</c:v>
                </c:pt>
                <c:pt idx="2102">
                  <c:v>54</c:v>
                </c:pt>
                <c:pt idx="2103">
                  <c:v>54</c:v>
                </c:pt>
                <c:pt idx="2104">
                  <c:v>54</c:v>
                </c:pt>
                <c:pt idx="2105">
                  <c:v>54</c:v>
                </c:pt>
                <c:pt idx="2106">
                  <c:v>54</c:v>
                </c:pt>
                <c:pt idx="2107">
                  <c:v>54.1</c:v>
                </c:pt>
                <c:pt idx="2108">
                  <c:v>54.1</c:v>
                </c:pt>
                <c:pt idx="2109">
                  <c:v>54.1</c:v>
                </c:pt>
                <c:pt idx="2110">
                  <c:v>54.1</c:v>
                </c:pt>
                <c:pt idx="2111">
                  <c:v>54.1</c:v>
                </c:pt>
                <c:pt idx="2112">
                  <c:v>54.1</c:v>
                </c:pt>
                <c:pt idx="2113">
                  <c:v>54.2</c:v>
                </c:pt>
                <c:pt idx="2114">
                  <c:v>54.2</c:v>
                </c:pt>
                <c:pt idx="2115">
                  <c:v>54.2</c:v>
                </c:pt>
                <c:pt idx="2116">
                  <c:v>54.2</c:v>
                </c:pt>
                <c:pt idx="2117">
                  <c:v>54.2</c:v>
                </c:pt>
                <c:pt idx="2118">
                  <c:v>54.2</c:v>
                </c:pt>
                <c:pt idx="2119">
                  <c:v>54.2</c:v>
                </c:pt>
                <c:pt idx="2120">
                  <c:v>54.3</c:v>
                </c:pt>
                <c:pt idx="2121">
                  <c:v>54.3</c:v>
                </c:pt>
                <c:pt idx="2122">
                  <c:v>54.4</c:v>
                </c:pt>
                <c:pt idx="2123">
                  <c:v>54.3</c:v>
                </c:pt>
                <c:pt idx="2124">
                  <c:v>54.3</c:v>
                </c:pt>
                <c:pt idx="2125">
                  <c:v>54.4</c:v>
                </c:pt>
                <c:pt idx="2126">
                  <c:v>54.3</c:v>
                </c:pt>
                <c:pt idx="2127">
                  <c:v>54.3</c:v>
                </c:pt>
                <c:pt idx="2128">
                  <c:v>54.4</c:v>
                </c:pt>
                <c:pt idx="2129">
                  <c:v>54.4</c:v>
                </c:pt>
                <c:pt idx="2130">
                  <c:v>54.4</c:v>
                </c:pt>
                <c:pt idx="2131">
                  <c:v>54.5</c:v>
                </c:pt>
                <c:pt idx="2132">
                  <c:v>54.5</c:v>
                </c:pt>
                <c:pt idx="2133">
                  <c:v>54.5</c:v>
                </c:pt>
                <c:pt idx="2134">
                  <c:v>54.5</c:v>
                </c:pt>
                <c:pt idx="2135">
                  <c:v>54.5</c:v>
                </c:pt>
                <c:pt idx="2136">
                  <c:v>54.5</c:v>
                </c:pt>
                <c:pt idx="2137">
                  <c:v>54.5</c:v>
                </c:pt>
                <c:pt idx="2138">
                  <c:v>54.5</c:v>
                </c:pt>
                <c:pt idx="2139">
                  <c:v>54.5</c:v>
                </c:pt>
                <c:pt idx="2140">
                  <c:v>54.5</c:v>
                </c:pt>
                <c:pt idx="2141">
                  <c:v>54.5</c:v>
                </c:pt>
                <c:pt idx="2142">
                  <c:v>54.5</c:v>
                </c:pt>
                <c:pt idx="2143">
                  <c:v>54.5</c:v>
                </c:pt>
                <c:pt idx="2144">
                  <c:v>54.6</c:v>
                </c:pt>
                <c:pt idx="2145">
                  <c:v>54.5</c:v>
                </c:pt>
                <c:pt idx="2146">
                  <c:v>54.6</c:v>
                </c:pt>
                <c:pt idx="2147">
                  <c:v>54.6</c:v>
                </c:pt>
                <c:pt idx="2148">
                  <c:v>54.6</c:v>
                </c:pt>
                <c:pt idx="2149">
                  <c:v>54.7</c:v>
                </c:pt>
                <c:pt idx="2150">
                  <c:v>54.7</c:v>
                </c:pt>
                <c:pt idx="2151">
                  <c:v>54.8</c:v>
                </c:pt>
                <c:pt idx="2152">
                  <c:v>54.7</c:v>
                </c:pt>
                <c:pt idx="2153">
                  <c:v>54.8</c:v>
                </c:pt>
                <c:pt idx="2154">
                  <c:v>54.8</c:v>
                </c:pt>
                <c:pt idx="2155">
                  <c:v>54.8</c:v>
                </c:pt>
                <c:pt idx="2156">
                  <c:v>54.8</c:v>
                </c:pt>
                <c:pt idx="2157">
                  <c:v>54.8</c:v>
                </c:pt>
                <c:pt idx="2158">
                  <c:v>54.8</c:v>
                </c:pt>
                <c:pt idx="2159">
                  <c:v>54.8</c:v>
                </c:pt>
                <c:pt idx="2160">
                  <c:v>54.8</c:v>
                </c:pt>
                <c:pt idx="2161">
                  <c:v>54.8</c:v>
                </c:pt>
                <c:pt idx="2162">
                  <c:v>54.8</c:v>
                </c:pt>
                <c:pt idx="2163">
                  <c:v>54.8</c:v>
                </c:pt>
                <c:pt idx="2164">
                  <c:v>54.8</c:v>
                </c:pt>
                <c:pt idx="2165">
                  <c:v>54.8</c:v>
                </c:pt>
                <c:pt idx="2166">
                  <c:v>54.8</c:v>
                </c:pt>
                <c:pt idx="2167">
                  <c:v>54.9</c:v>
                </c:pt>
                <c:pt idx="2168">
                  <c:v>54.9</c:v>
                </c:pt>
                <c:pt idx="2169">
                  <c:v>54.9</c:v>
                </c:pt>
                <c:pt idx="2170">
                  <c:v>54.9</c:v>
                </c:pt>
                <c:pt idx="2171">
                  <c:v>55</c:v>
                </c:pt>
                <c:pt idx="2172">
                  <c:v>55</c:v>
                </c:pt>
                <c:pt idx="2173">
                  <c:v>55</c:v>
                </c:pt>
                <c:pt idx="2174">
                  <c:v>55</c:v>
                </c:pt>
                <c:pt idx="2175">
                  <c:v>55</c:v>
                </c:pt>
                <c:pt idx="2176">
                  <c:v>55.1</c:v>
                </c:pt>
                <c:pt idx="2177">
                  <c:v>55.1</c:v>
                </c:pt>
                <c:pt idx="2178">
                  <c:v>55.1</c:v>
                </c:pt>
                <c:pt idx="2179">
                  <c:v>55.1</c:v>
                </c:pt>
                <c:pt idx="2180">
                  <c:v>55.1</c:v>
                </c:pt>
                <c:pt idx="2181">
                  <c:v>55.1</c:v>
                </c:pt>
                <c:pt idx="2182">
                  <c:v>55.1</c:v>
                </c:pt>
                <c:pt idx="2183">
                  <c:v>55.1</c:v>
                </c:pt>
                <c:pt idx="2184">
                  <c:v>55.1</c:v>
                </c:pt>
                <c:pt idx="2185">
                  <c:v>55.2</c:v>
                </c:pt>
                <c:pt idx="2186">
                  <c:v>55.2</c:v>
                </c:pt>
                <c:pt idx="2187">
                  <c:v>55.2</c:v>
                </c:pt>
                <c:pt idx="2188">
                  <c:v>55.1</c:v>
                </c:pt>
                <c:pt idx="2189">
                  <c:v>55.2</c:v>
                </c:pt>
                <c:pt idx="2190">
                  <c:v>55.2</c:v>
                </c:pt>
                <c:pt idx="2191">
                  <c:v>55.2</c:v>
                </c:pt>
                <c:pt idx="2192">
                  <c:v>55.3</c:v>
                </c:pt>
                <c:pt idx="2193">
                  <c:v>55.3</c:v>
                </c:pt>
                <c:pt idx="2194">
                  <c:v>55.3</c:v>
                </c:pt>
                <c:pt idx="2195">
                  <c:v>55.3</c:v>
                </c:pt>
                <c:pt idx="2196">
                  <c:v>55.3</c:v>
                </c:pt>
                <c:pt idx="2197">
                  <c:v>55.3</c:v>
                </c:pt>
                <c:pt idx="2198">
                  <c:v>55.3</c:v>
                </c:pt>
                <c:pt idx="2199">
                  <c:v>55.4</c:v>
                </c:pt>
                <c:pt idx="2200">
                  <c:v>55.4</c:v>
                </c:pt>
                <c:pt idx="2201">
                  <c:v>55.4</c:v>
                </c:pt>
                <c:pt idx="2202">
                  <c:v>55.4</c:v>
                </c:pt>
                <c:pt idx="2203">
                  <c:v>55.4</c:v>
                </c:pt>
                <c:pt idx="2204">
                  <c:v>55.5</c:v>
                </c:pt>
                <c:pt idx="2205">
                  <c:v>55.4</c:v>
                </c:pt>
                <c:pt idx="2206">
                  <c:v>55.4</c:v>
                </c:pt>
                <c:pt idx="2207">
                  <c:v>55.4</c:v>
                </c:pt>
                <c:pt idx="2208">
                  <c:v>55.4</c:v>
                </c:pt>
                <c:pt idx="2209">
                  <c:v>55.5</c:v>
                </c:pt>
                <c:pt idx="2210">
                  <c:v>55.5</c:v>
                </c:pt>
                <c:pt idx="2211">
                  <c:v>55.5</c:v>
                </c:pt>
                <c:pt idx="2212">
                  <c:v>55.5</c:v>
                </c:pt>
                <c:pt idx="2213">
                  <c:v>55.6</c:v>
                </c:pt>
                <c:pt idx="2214">
                  <c:v>55.5</c:v>
                </c:pt>
                <c:pt idx="2215">
                  <c:v>55.5</c:v>
                </c:pt>
                <c:pt idx="2216">
                  <c:v>55.6</c:v>
                </c:pt>
                <c:pt idx="2217">
                  <c:v>55.6</c:v>
                </c:pt>
                <c:pt idx="2218">
                  <c:v>55.6</c:v>
                </c:pt>
                <c:pt idx="2219">
                  <c:v>55.6</c:v>
                </c:pt>
                <c:pt idx="2220">
                  <c:v>55.6</c:v>
                </c:pt>
                <c:pt idx="2221">
                  <c:v>55.7</c:v>
                </c:pt>
                <c:pt idx="2222">
                  <c:v>55.7</c:v>
                </c:pt>
                <c:pt idx="2223">
                  <c:v>55.7</c:v>
                </c:pt>
                <c:pt idx="2224">
                  <c:v>55.7</c:v>
                </c:pt>
                <c:pt idx="2225">
                  <c:v>55.7</c:v>
                </c:pt>
                <c:pt idx="2226">
                  <c:v>55.7</c:v>
                </c:pt>
                <c:pt idx="2227">
                  <c:v>55.7</c:v>
                </c:pt>
                <c:pt idx="2228">
                  <c:v>55.7</c:v>
                </c:pt>
                <c:pt idx="2229">
                  <c:v>55.7</c:v>
                </c:pt>
                <c:pt idx="2230">
                  <c:v>55.7</c:v>
                </c:pt>
                <c:pt idx="2231">
                  <c:v>55.8</c:v>
                </c:pt>
                <c:pt idx="2232">
                  <c:v>55.8</c:v>
                </c:pt>
                <c:pt idx="2233">
                  <c:v>55.9</c:v>
                </c:pt>
                <c:pt idx="2234">
                  <c:v>55.8</c:v>
                </c:pt>
                <c:pt idx="2235">
                  <c:v>55.9</c:v>
                </c:pt>
                <c:pt idx="2236">
                  <c:v>55.9</c:v>
                </c:pt>
                <c:pt idx="2237">
                  <c:v>55.9</c:v>
                </c:pt>
                <c:pt idx="2238">
                  <c:v>55.9</c:v>
                </c:pt>
                <c:pt idx="2239">
                  <c:v>55.9</c:v>
                </c:pt>
                <c:pt idx="2240">
                  <c:v>55.9</c:v>
                </c:pt>
                <c:pt idx="2241">
                  <c:v>55.9</c:v>
                </c:pt>
                <c:pt idx="2242">
                  <c:v>55.9</c:v>
                </c:pt>
                <c:pt idx="2243">
                  <c:v>55.9</c:v>
                </c:pt>
                <c:pt idx="2244">
                  <c:v>55.9</c:v>
                </c:pt>
                <c:pt idx="2245">
                  <c:v>56</c:v>
                </c:pt>
                <c:pt idx="2246">
                  <c:v>56</c:v>
                </c:pt>
                <c:pt idx="2247">
                  <c:v>56</c:v>
                </c:pt>
                <c:pt idx="2248">
                  <c:v>56</c:v>
                </c:pt>
                <c:pt idx="2249">
                  <c:v>56</c:v>
                </c:pt>
                <c:pt idx="2250">
                  <c:v>56</c:v>
                </c:pt>
                <c:pt idx="2251">
                  <c:v>56.1</c:v>
                </c:pt>
                <c:pt idx="2252">
                  <c:v>56</c:v>
                </c:pt>
                <c:pt idx="2253">
                  <c:v>56.2</c:v>
                </c:pt>
                <c:pt idx="2254">
                  <c:v>56.2</c:v>
                </c:pt>
                <c:pt idx="2255">
                  <c:v>56.2</c:v>
                </c:pt>
                <c:pt idx="2256">
                  <c:v>56.1</c:v>
                </c:pt>
                <c:pt idx="2257">
                  <c:v>56.2</c:v>
                </c:pt>
                <c:pt idx="2258">
                  <c:v>56.2</c:v>
                </c:pt>
                <c:pt idx="2259">
                  <c:v>56.2</c:v>
                </c:pt>
                <c:pt idx="2260">
                  <c:v>56.2</c:v>
                </c:pt>
                <c:pt idx="2261">
                  <c:v>56.2</c:v>
                </c:pt>
                <c:pt idx="2262">
                  <c:v>56.2</c:v>
                </c:pt>
                <c:pt idx="2263">
                  <c:v>56.3</c:v>
                </c:pt>
                <c:pt idx="2264">
                  <c:v>56.2</c:v>
                </c:pt>
                <c:pt idx="2265">
                  <c:v>56.2</c:v>
                </c:pt>
                <c:pt idx="2266">
                  <c:v>56.2</c:v>
                </c:pt>
                <c:pt idx="2267">
                  <c:v>56.3</c:v>
                </c:pt>
                <c:pt idx="2268">
                  <c:v>56.3</c:v>
                </c:pt>
                <c:pt idx="2269">
                  <c:v>56.2</c:v>
                </c:pt>
                <c:pt idx="2270">
                  <c:v>56.2</c:v>
                </c:pt>
                <c:pt idx="2271">
                  <c:v>56.3</c:v>
                </c:pt>
                <c:pt idx="2272">
                  <c:v>56.3</c:v>
                </c:pt>
                <c:pt idx="2273">
                  <c:v>56.3</c:v>
                </c:pt>
                <c:pt idx="2274">
                  <c:v>56.3</c:v>
                </c:pt>
                <c:pt idx="2275">
                  <c:v>56.3</c:v>
                </c:pt>
                <c:pt idx="2276">
                  <c:v>56.3</c:v>
                </c:pt>
                <c:pt idx="2277">
                  <c:v>56.3</c:v>
                </c:pt>
                <c:pt idx="2278">
                  <c:v>56.3</c:v>
                </c:pt>
                <c:pt idx="2279">
                  <c:v>56.4</c:v>
                </c:pt>
                <c:pt idx="2280">
                  <c:v>56.3</c:v>
                </c:pt>
                <c:pt idx="2281">
                  <c:v>56.3</c:v>
                </c:pt>
                <c:pt idx="2282">
                  <c:v>56.4</c:v>
                </c:pt>
                <c:pt idx="2283">
                  <c:v>56.4</c:v>
                </c:pt>
                <c:pt idx="2284">
                  <c:v>56.4</c:v>
                </c:pt>
                <c:pt idx="2285">
                  <c:v>56.4</c:v>
                </c:pt>
                <c:pt idx="2286">
                  <c:v>56.4</c:v>
                </c:pt>
                <c:pt idx="2287">
                  <c:v>56.5</c:v>
                </c:pt>
                <c:pt idx="2288">
                  <c:v>56.4</c:v>
                </c:pt>
                <c:pt idx="2289">
                  <c:v>56.5</c:v>
                </c:pt>
                <c:pt idx="2290">
                  <c:v>56.5</c:v>
                </c:pt>
                <c:pt idx="2291">
                  <c:v>56.5</c:v>
                </c:pt>
                <c:pt idx="2292">
                  <c:v>56.5</c:v>
                </c:pt>
                <c:pt idx="2293">
                  <c:v>56.6</c:v>
                </c:pt>
                <c:pt idx="2294">
                  <c:v>56.5</c:v>
                </c:pt>
                <c:pt idx="2295">
                  <c:v>56.6</c:v>
                </c:pt>
                <c:pt idx="2296">
                  <c:v>56.6</c:v>
                </c:pt>
                <c:pt idx="2297">
                  <c:v>56.6</c:v>
                </c:pt>
                <c:pt idx="2298">
                  <c:v>56.6</c:v>
                </c:pt>
                <c:pt idx="2299">
                  <c:v>56.6</c:v>
                </c:pt>
                <c:pt idx="2300">
                  <c:v>56.6</c:v>
                </c:pt>
                <c:pt idx="2301">
                  <c:v>56.6</c:v>
                </c:pt>
                <c:pt idx="2302">
                  <c:v>56.6</c:v>
                </c:pt>
                <c:pt idx="2303">
                  <c:v>56.6</c:v>
                </c:pt>
                <c:pt idx="2304">
                  <c:v>56.6</c:v>
                </c:pt>
                <c:pt idx="2305">
                  <c:v>56.6</c:v>
                </c:pt>
                <c:pt idx="2306">
                  <c:v>56.6</c:v>
                </c:pt>
                <c:pt idx="2307">
                  <c:v>56.7</c:v>
                </c:pt>
                <c:pt idx="2308">
                  <c:v>56.6</c:v>
                </c:pt>
                <c:pt idx="2309">
                  <c:v>56.6</c:v>
                </c:pt>
                <c:pt idx="2310">
                  <c:v>56.6</c:v>
                </c:pt>
                <c:pt idx="2311">
                  <c:v>56.8</c:v>
                </c:pt>
                <c:pt idx="2312">
                  <c:v>56.8</c:v>
                </c:pt>
                <c:pt idx="2313">
                  <c:v>56.8</c:v>
                </c:pt>
                <c:pt idx="2314">
                  <c:v>56.8</c:v>
                </c:pt>
                <c:pt idx="2315">
                  <c:v>56.8</c:v>
                </c:pt>
                <c:pt idx="2316">
                  <c:v>56.8</c:v>
                </c:pt>
                <c:pt idx="2317">
                  <c:v>56.8</c:v>
                </c:pt>
                <c:pt idx="2318">
                  <c:v>56.8</c:v>
                </c:pt>
                <c:pt idx="2319">
                  <c:v>56.8</c:v>
                </c:pt>
                <c:pt idx="2320">
                  <c:v>56.8</c:v>
                </c:pt>
                <c:pt idx="2321">
                  <c:v>56.8</c:v>
                </c:pt>
                <c:pt idx="2322">
                  <c:v>56.9</c:v>
                </c:pt>
                <c:pt idx="2323">
                  <c:v>56.9</c:v>
                </c:pt>
                <c:pt idx="2324">
                  <c:v>56.9</c:v>
                </c:pt>
                <c:pt idx="2325">
                  <c:v>56.9</c:v>
                </c:pt>
                <c:pt idx="2326">
                  <c:v>56.9</c:v>
                </c:pt>
                <c:pt idx="2327">
                  <c:v>56.9</c:v>
                </c:pt>
                <c:pt idx="2328">
                  <c:v>56.9</c:v>
                </c:pt>
                <c:pt idx="2329">
                  <c:v>56.9</c:v>
                </c:pt>
                <c:pt idx="2330">
                  <c:v>56.9</c:v>
                </c:pt>
                <c:pt idx="2331">
                  <c:v>56.9</c:v>
                </c:pt>
                <c:pt idx="2332">
                  <c:v>56.9</c:v>
                </c:pt>
                <c:pt idx="2333">
                  <c:v>56.9</c:v>
                </c:pt>
                <c:pt idx="2334">
                  <c:v>56.9</c:v>
                </c:pt>
                <c:pt idx="2335">
                  <c:v>56.9</c:v>
                </c:pt>
                <c:pt idx="2336">
                  <c:v>56.9</c:v>
                </c:pt>
                <c:pt idx="2337">
                  <c:v>57</c:v>
                </c:pt>
                <c:pt idx="2338">
                  <c:v>57</c:v>
                </c:pt>
                <c:pt idx="2339">
                  <c:v>57</c:v>
                </c:pt>
                <c:pt idx="2340">
                  <c:v>57</c:v>
                </c:pt>
                <c:pt idx="2341">
                  <c:v>57.1</c:v>
                </c:pt>
                <c:pt idx="2342">
                  <c:v>57.1</c:v>
                </c:pt>
                <c:pt idx="2343">
                  <c:v>57.1</c:v>
                </c:pt>
                <c:pt idx="2344">
                  <c:v>57</c:v>
                </c:pt>
                <c:pt idx="2345">
                  <c:v>57.1</c:v>
                </c:pt>
                <c:pt idx="2346">
                  <c:v>57.1</c:v>
                </c:pt>
                <c:pt idx="2347">
                  <c:v>57.1</c:v>
                </c:pt>
                <c:pt idx="2348">
                  <c:v>57.1</c:v>
                </c:pt>
                <c:pt idx="2349">
                  <c:v>57.2</c:v>
                </c:pt>
                <c:pt idx="2350">
                  <c:v>57.2</c:v>
                </c:pt>
                <c:pt idx="2351">
                  <c:v>57.2</c:v>
                </c:pt>
                <c:pt idx="2352">
                  <c:v>57.2</c:v>
                </c:pt>
                <c:pt idx="2353">
                  <c:v>57.2</c:v>
                </c:pt>
                <c:pt idx="2354">
                  <c:v>57.2</c:v>
                </c:pt>
                <c:pt idx="2355">
                  <c:v>57.3</c:v>
                </c:pt>
                <c:pt idx="2356">
                  <c:v>57.2</c:v>
                </c:pt>
                <c:pt idx="2357">
                  <c:v>57.3</c:v>
                </c:pt>
                <c:pt idx="2358">
                  <c:v>57.2</c:v>
                </c:pt>
                <c:pt idx="2359">
                  <c:v>57.2</c:v>
                </c:pt>
                <c:pt idx="2360">
                  <c:v>57.3</c:v>
                </c:pt>
                <c:pt idx="2361">
                  <c:v>57.3</c:v>
                </c:pt>
                <c:pt idx="2362">
                  <c:v>57.3</c:v>
                </c:pt>
                <c:pt idx="2363">
                  <c:v>57.3</c:v>
                </c:pt>
                <c:pt idx="2364">
                  <c:v>57.3</c:v>
                </c:pt>
                <c:pt idx="2365">
                  <c:v>57.3</c:v>
                </c:pt>
                <c:pt idx="2366">
                  <c:v>57.3</c:v>
                </c:pt>
                <c:pt idx="2367">
                  <c:v>57.3</c:v>
                </c:pt>
                <c:pt idx="2368">
                  <c:v>57.3</c:v>
                </c:pt>
                <c:pt idx="2369">
                  <c:v>57.3</c:v>
                </c:pt>
                <c:pt idx="2370">
                  <c:v>57.3</c:v>
                </c:pt>
                <c:pt idx="2371">
                  <c:v>57.4</c:v>
                </c:pt>
                <c:pt idx="2372">
                  <c:v>57.4</c:v>
                </c:pt>
                <c:pt idx="2373">
                  <c:v>57.4</c:v>
                </c:pt>
                <c:pt idx="2374">
                  <c:v>57.5</c:v>
                </c:pt>
                <c:pt idx="2375">
                  <c:v>57.4</c:v>
                </c:pt>
                <c:pt idx="2376">
                  <c:v>57.5</c:v>
                </c:pt>
                <c:pt idx="2377">
                  <c:v>57.4</c:v>
                </c:pt>
                <c:pt idx="2378">
                  <c:v>57.4</c:v>
                </c:pt>
                <c:pt idx="2379">
                  <c:v>57.4</c:v>
                </c:pt>
                <c:pt idx="2380">
                  <c:v>57.4</c:v>
                </c:pt>
                <c:pt idx="2381">
                  <c:v>57.5</c:v>
                </c:pt>
                <c:pt idx="2382">
                  <c:v>57.4</c:v>
                </c:pt>
                <c:pt idx="2383">
                  <c:v>57.5</c:v>
                </c:pt>
                <c:pt idx="2384">
                  <c:v>57.5</c:v>
                </c:pt>
                <c:pt idx="2385">
                  <c:v>57.6</c:v>
                </c:pt>
                <c:pt idx="2386">
                  <c:v>57.5</c:v>
                </c:pt>
                <c:pt idx="2387">
                  <c:v>57.5</c:v>
                </c:pt>
                <c:pt idx="2388">
                  <c:v>57.6</c:v>
                </c:pt>
                <c:pt idx="2389">
                  <c:v>57.6</c:v>
                </c:pt>
                <c:pt idx="2390">
                  <c:v>57.6</c:v>
                </c:pt>
                <c:pt idx="2391">
                  <c:v>57.6</c:v>
                </c:pt>
                <c:pt idx="2392">
                  <c:v>57.6</c:v>
                </c:pt>
                <c:pt idx="2393">
                  <c:v>57.6</c:v>
                </c:pt>
                <c:pt idx="2394">
                  <c:v>57.7</c:v>
                </c:pt>
                <c:pt idx="2395">
                  <c:v>57.7</c:v>
                </c:pt>
                <c:pt idx="2396">
                  <c:v>57.5</c:v>
                </c:pt>
                <c:pt idx="2397">
                  <c:v>57.6</c:v>
                </c:pt>
                <c:pt idx="2398">
                  <c:v>57.6</c:v>
                </c:pt>
                <c:pt idx="2399">
                  <c:v>57.6</c:v>
                </c:pt>
                <c:pt idx="2400">
                  <c:v>57.7</c:v>
                </c:pt>
                <c:pt idx="2401">
                  <c:v>57.7</c:v>
                </c:pt>
                <c:pt idx="2402">
                  <c:v>57.7</c:v>
                </c:pt>
                <c:pt idx="2403">
                  <c:v>57.7</c:v>
                </c:pt>
                <c:pt idx="2404">
                  <c:v>57.7</c:v>
                </c:pt>
                <c:pt idx="2405">
                  <c:v>57.7</c:v>
                </c:pt>
                <c:pt idx="2406">
                  <c:v>57.7</c:v>
                </c:pt>
                <c:pt idx="2407">
                  <c:v>57.7</c:v>
                </c:pt>
                <c:pt idx="2408">
                  <c:v>57.7</c:v>
                </c:pt>
                <c:pt idx="2409">
                  <c:v>57.7</c:v>
                </c:pt>
                <c:pt idx="2410">
                  <c:v>57.7</c:v>
                </c:pt>
                <c:pt idx="2411">
                  <c:v>57.7</c:v>
                </c:pt>
                <c:pt idx="2412">
                  <c:v>57.9</c:v>
                </c:pt>
                <c:pt idx="2413">
                  <c:v>57.9</c:v>
                </c:pt>
                <c:pt idx="2414">
                  <c:v>57.8</c:v>
                </c:pt>
                <c:pt idx="2415">
                  <c:v>57.8</c:v>
                </c:pt>
                <c:pt idx="2416">
                  <c:v>57.8</c:v>
                </c:pt>
                <c:pt idx="2417">
                  <c:v>57.8</c:v>
                </c:pt>
                <c:pt idx="2418">
                  <c:v>57.9</c:v>
                </c:pt>
                <c:pt idx="2419">
                  <c:v>57.8</c:v>
                </c:pt>
                <c:pt idx="2420">
                  <c:v>57.8</c:v>
                </c:pt>
                <c:pt idx="2421">
                  <c:v>57.9</c:v>
                </c:pt>
                <c:pt idx="2422">
                  <c:v>57.9</c:v>
                </c:pt>
                <c:pt idx="2423">
                  <c:v>57.9</c:v>
                </c:pt>
                <c:pt idx="2424">
                  <c:v>57.9</c:v>
                </c:pt>
                <c:pt idx="2425">
                  <c:v>57.9</c:v>
                </c:pt>
                <c:pt idx="2426">
                  <c:v>57.9</c:v>
                </c:pt>
                <c:pt idx="2427">
                  <c:v>58</c:v>
                </c:pt>
                <c:pt idx="2428">
                  <c:v>58</c:v>
                </c:pt>
                <c:pt idx="2429">
                  <c:v>57.9</c:v>
                </c:pt>
                <c:pt idx="2430">
                  <c:v>58</c:v>
                </c:pt>
                <c:pt idx="2431">
                  <c:v>58</c:v>
                </c:pt>
                <c:pt idx="2432">
                  <c:v>58</c:v>
                </c:pt>
                <c:pt idx="2433">
                  <c:v>58</c:v>
                </c:pt>
                <c:pt idx="2434">
                  <c:v>58</c:v>
                </c:pt>
                <c:pt idx="2435">
                  <c:v>58</c:v>
                </c:pt>
                <c:pt idx="2436">
                  <c:v>58</c:v>
                </c:pt>
                <c:pt idx="2437">
                  <c:v>58</c:v>
                </c:pt>
                <c:pt idx="2438">
                  <c:v>58</c:v>
                </c:pt>
                <c:pt idx="2439">
                  <c:v>58</c:v>
                </c:pt>
                <c:pt idx="2440">
                  <c:v>58</c:v>
                </c:pt>
                <c:pt idx="2441">
                  <c:v>58</c:v>
                </c:pt>
                <c:pt idx="2442">
                  <c:v>58</c:v>
                </c:pt>
                <c:pt idx="2443">
                  <c:v>58</c:v>
                </c:pt>
                <c:pt idx="2444">
                  <c:v>58</c:v>
                </c:pt>
                <c:pt idx="2445">
                  <c:v>58</c:v>
                </c:pt>
                <c:pt idx="2446">
                  <c:v>58</c:v>
                </c:pt>
                <c:pt idx="2447">
                  <c:v>58</c:v>
                </c:pt>
                <c:pt idx="2448">
                  <c:v>58.1</c:v>
                </c:pt>
                <c:pt idx="2449">
                  <c:v>58.1</c:v>
                </c:pt>
                <c:pt idx="2450">
                  <c:v>58.1</c:v>
                </c:pt>
                <c:pt idx="2451">
                  <c:v>58.2</c:v>
                </c:pt>
                <c:pt idx="2452">
                  <c:v>58.2</c:v>
                </c:pt>
                <c:pt idx="2453">
                  <c:v>58.2</c:v>
                </c:pt>
                <c:pt idx="2454">
                  <c:v>58.2</c:v>
                </c:pt>
                <c:pt idx="2455">
                  <c:v>58.2</c:v>
                </c:pt>
                <c:pt idx="2456">
                  <c:v>58.2</c:v>
                </c:pt>
                <c:pt idx="2457">
                  <c:v>58.2</c:v>
                </c:pt>
                <c:pt idx="2458">
                  <c:v>58.3</c:v>
                </c:pt>
                <c:pt idx="2459">
                  <c:v>58.3</c:v>
                </c:pt>
                <c:pt idx="2460">
                  <c:v>58.2</c:v>
                </c:pt>
                <c:pt idx="2461">
                  <c:v>58.3</c:v>
                </c:pt>
                <c:pt idx="2462">
                  <c:v>58.2</c:v>
                </c:pt>
                <c:pt idx="2463">
                  <c:v>58.3</c:v>
                </c:pt>
                <c:pt idx="2464">
                  <c:v>58.3</c:v>
                </c:pt>
                <c:pt idx="2465">
                  <c:v>58.3</c:v>
                </c:pt>
                <c:pt idx="2466">
                  <c:v>58.2</c:v>
                </c:pt>
                <c:pt idx="2467">
                  <c:v>58.3</c:v>
                </c:pt>
                <c:pt idx="2468">
                  <c:v>58.3</c:v>
                </c:pt>
                <c:pt idx="2469">
                  <c:v>58.3</c:v>
                </c:pt>
                <c:pt idx="2470">
                  <c:v>58.3</c:v>
                </c:pt>
                <c:pt idx="2471">
                  <c:v>58.3</c:v>
                </c:pt>
                <c:pt idx="2472">
                  <c:v>58.3</c:v>
                </c:pt>
                <c:pt idx="2473">
                  <c:v>58.4</c:v>
                </c:pt>
                <c:pt idx="2474">
                  <c:v>58.3</c:v>
                </c:pt>
                <c:pt idx="2475">
                  <c:v>58.3</c:v>
                </c:pt>
                <c:pt idx="2476">
                  <c:v>58.4</c:v>
                </c:pt>
                <c:pt idx="2477">
                  <c:v>58.4</c:v>
                </c:pt>
                <c:pt idx="2478">
                  <c:v>58.4</c:v>
                </c:pt>
                <c:pt idx="2479">
                  <c:v>58.4</c:v>
                </c:pt>
                <c:pt idx="2480">
                  <c:v>58.4</c:v>
                </c:pt>
                <c:pt idx="2481">
                  <c:v>58.4</c:v>
                </c:pt>
                <c:pt idx="2482">
                  <c:v>58.4</c:v>
                </c:pt>
                <c:pt idx="2483">
                  <c:v>58.4</c:v>
                </c:pt>
                <c:pt idx="2484">
                  <c:v>58.5</c:v>
                </c:pt>
                <c:pt idx="2485">
                  <c:v>58.4</c:v>
                </c:pt>
                <c:pt idx="2486">
                  <c:v>58.4</c:v>
                </c:pt>
                <c:pt idx="2487">
                  <c:v>58.4</c:v>
                </c:pt>
                <c:pt idx="2488">
                  <c:v>58.5</c:v>
                </c:pt>
                <c:pt idx="2489">
                  <c:v>58.5</c:v>
                </c:pt>
                <c:pt idx="2490">
                  <c:v>58.5</c:v>
                </c:pt>
                <c:pt idx="2491">
                  <c:v>58.5</c:v>
                </c:pt>
                <c:pt idx="2492">
                  <c:v>58.5</c:v>
                </c:pt>
                <c:pt idx="2493">
                  <c:v>58.5</c:v>
                </c:pt>
                <c:pt idx="2494">
                  <c:v>58.5</c:v>
                </c:pt>
                <c:pt idx="2495">
                  <c:v>58.6</c:v>
                </c:pt>
                <c:pt idx="2496">
                  <c:v>58.6</c:v>
                </c:pt>
                <c:pt idx="2497">
                  <c:v>58.5</c:v>
                </c:pt>
                <c:pt idx="2498">
                  <c:v>58.5</c:v>
                </c:pt>
                <c:pt idx="2499">
                  <c:v>58.5</c:v>
                </c:pt>
                <c:pt idx="2500">
                  <c:v>58.5</c:v>
                </c:pt>
                <c:pt idx="2501">
                  <c:v>58.6</c:v>
                </c:pt>
                <c:pt idx="2502">
                  <c:v>58.6</c:v>
                </c:pt>
                <c:pt idx="2503">
                  <c:v>58.6</c:v>
                </c:pt>
                <c:pt idx="2504">
                  <c:v>58.6</c:v>
                </c:pt>
                <c:pt idx="2505">
                  <c:v>58.6</c:v>
                </c:pt>
                <c:pt idx="2506">
                  <c:v>58.6</c:v>
                </c:pt>
                <c:pt idx="2507">
                  <c:v>58.7</c:v>
                </c:pt>
                <c:pt idx="2508">
                  <c:v>58.6</c:v>
                </c:pt>
                <c:pt idx="2509">
                  <c:v>58.6</c:v>
                </c:pt>
                <c:pt idx="2510">
                  <c:v>58.6</c:v>
                </c:pt>
                <c:pt idx="2511">
                  <c:v>58.7</c:v>
                </c:pt>
                <c:pt idx="2512">
                  <c:v>58.7</c:v>
                </c:pt>
                <c:pt idx="2513">
                  <c:v>58.7</c:v>
                </c:pt>
                <c:pt idx="2514">
                  <c:v>58.6</c:v>
                </c:pt>
                <c:pt idx="2515">
                  <c:v>58.7</c:v>
                </c:pt>
                <c:pt idx="2516">
                  <c:v>58.7</c:v>
                </c:pt>
                <c:pt idx="2517">
                  <c:v>58.7</c:v>
                </c:pt>
                <c:pt idx="2518">
                  <c:v>58.7</c:v>
                </c:pt>
                <c:pt idx="2519">
                  <c:v>58.7</c:v>
                </c:pt>
                <c:pt idx="2520">
                  <c:v>58.7</c:v>
                </c:pt>
                <c:pt idx="2521">
                  <c:v>58.7</c:v>
                </c:pt>
                <c:pt idx="2522">
                  <c:v>58.7</c:v>
                </c:pt>
                <c:pt idx="2523">
                  <c:v>58.7</c:v>
                </c:pt>
                <c:pt idx="2524">
                  <c:v>58.7</c:v>
                </c:pt>
                <c:pt idx="2525">
                  <c:v>58.8</c:v>
                </c:pt>
                <c:pt idx="2526">
                  <c:v>58.7</c:v>
                </c:pt>
                <c:pt idx="2527">
                  <c:v>58.8</c:v>
                </c:pt>
                <c:pt idx="2528">
                  <c:v>58.8</c:v>
                </c:pt>
                <c:pt idx="2529">
                  <c:v>58.7</c:v>
                </c:pt>
                <c:pt idx="2530">
                  <c:v>58.8</c:v>
                </c:pt>
                <c:pt idx="2531">
                  <c:v>58.8</c:v>
                </c:pt>
                <c:pt idx="2532">
                  <c:v>58.8</c:v>
                </c:pt>
                <c:pt idx="2533">
                  <c:v>58.8</c:v>
                </c:pt>
                <c:pt idx="2534">
                  <c:v>58.8</c:v>
                </c:pt>
                <c:pt idx="2535">
                  <c:v>58.8</c:v>
                </c:pt>
                <c:pt idx="2536">
                  <c:v>58.8</c:v>
                </c:pt>
                <c:pt idx="2537">
                  <c:v>58.8</c:v>
                </c:pt>
                <c:pt idx="2538">
                  <c:v>58.8</c:v>
                </c:pt>
                <c:pt idx="2539">
                  <c:v>58.9</c:v>
                </c:pt>
                <c:pt idx="2540">
                  <c:v>58.9</c:v>
                </c:pt>
                <c:pt idx="2541">
                  <c:v>58.9</c:v>
                </c:pt>
                <c:pt idx="2542">
                  <c:v>58.9</c:v>
                </c:pt>
                <c:pt idx="2543">
                  <c:v>58.9</c:v>
                </c:pt>
                <c:pt idx="2544">
                  <c:v>58.8</c:v>
                </c:pt>
                <c:pt idx="2545">
                  <c:v>58.8</c:v>
                </c:pt>
                <c:pt idx="2546">
                  <c:v>58.8</c:v>
                </c:pt>
                <c:pt idx="2547">
                  <c:v>58.9</c:v>
                </c:pt>
                <c:pt idx="2548">
                  <c:v>58.9</c:v>
                </c:pt>
                <c:pt idx="2549">
                  <c:v>58.9</c:v>
                </c:pt>
                <c:pt idx="2550">
                  <c:v>58.9</c:v>
                </c:pt>
                <c:pt idx="2551">
                  <c:v>58.9</c:v>
                </c:pt>
                <c:pt idx="2552">
                  <c:v>59</c:v>
                </c:pt>
                <c:pt idx="2553">
                  <c:v>58.9</c:v>
                </c:pt>
                <c:pt idx="2554">
                  <c:v>58.9</c:v>
                </c:pt>
                <c:pt idx="2555">
                  <c:v>58.9</c:v>
                </c:pt>
                <c:pt idx="2556">
                  <c:v>58.9</c:v>
                </c:pt>
                <c:pt idx="2557">
                  <c:v>59.1</c:v>
                </c:pt>
                <c:pt idx="2558">
                  <c:v>59</c:v>
                </c:pt>
                <c:pt idx="2559">
                  <c:v>59</c:v>
                </c:pt>
                <c:pt idx="2560">
                  <c:v>59</c:v>
                </c:pt>
                <c:pt idx="2561">
                  <c:v>59</c:v>
                </c:pt>
                <c:pt idx="2562">
                  <c:v>59.1</c:v>
                </c:pt>
                <c:pt idx="2563">
                  <c:v>59.1</c:v>
                </c:pt>
                <c:pt idx="2564">
                  <c:v>59.1</c:v>
                </c:pt>
                <c:pt idx="2565">
                  <c:v>59.1</c:v>
                </c:pt>
                <c:pt idx="2566">
                  <c:v>59.1</c:v>
                </c:pt>
                <c:pt idx="2567">
                  <c:v>59.1</c:v>
                </c:pt>
                <c:pt idx="2568">
                  <c:v>59.1</c:v>
                </c:pt>
                <c:pt idx="2569">
                  <c:v>59.2</c:v>
                </c:pt>
                <c:pt idx="2570">
                  <c:v>59.1</c:v>
                </c:pt>
                <c:pt idx="2571">
                  <c:v>59.1</c:v>
                </c:pt>
                <c:pt idx="2572">
                  <c:v>59.1</c:v>
                </c:pt>
                <c:pt idx="2573">
                  <c:v>59.1</c:v>
                </c:pt>
                <c:pt idx="2574">
                  <c:v>59.1</c:v>
                </c:pt>
                <c:pt idx="2575">
                  <c:v>59.1</c:v>
                </c:pt>
                <c:pt idx="2576">
                  <c:v>59.2</c:v>
                </c:pt>
                <c:pt idx="2577">
                  <c:v>59.2</c:v>
                </c:pt>
                <c:pt idx="2578">
                  <c:v>59.2</c:v>
                </c:pt>
                <c:pt idx="2579">
                  <c:v>59.2</c:v>
                </c:pt>
                <c:pt idx="2580">
                  <c:v>59.2</c:v>
                </c:pt>
                <c:pt idx="2581">
                  <c:v>59.2</c:v>
                </c:pt>
                <c:pt idx="2582">
                  <c:v>59.2</c:v>
                </c:pt>
                <c:pt idx="2583">
                  <c:v>59.2</c:v>
                </c:pt>
                <c:pt idx="2584">
                  <c:v>59.2</c:v>
                </c:pt>
                <c:pt idx="2585">
                  <c:v>59.2</c:v>
                </c:pt>
                <c:pt idx="2586">
                  <c:v>59.2</c:v>
                </c:pt>
                <c:pt idx="2587">
                  <c:v>59.2</c:v>
                </c:pt>
                <c:pt idx="2588">
                  <c:v>59.4</c:v>
                </c:pt>
                <c:pt idx="2589">
                  <c:v>59.3</c:v>
                </c:pt>
                <c:pt idx="2590">
                  <c:v>59.4</c:v>
                </c:pt>
                <c:pt idx="2591">
                  <c:v>59.4</c:v>
                </c:pt>
                <c:pt idx="2592">
                  <c:v>59.4</c:v>
                </c:pt>
                <c:pt idx="2593">
                  <c:v>59.4</c:v>
                </c:pt>
                <c:pt idx="2594">
                  <c:v>59.4</c:v>
                </c:pt>
                <c:pt idx="2595">
                  <c:v>59.4</c:v>
                </c:pt>
                <c:pt idx="2596">
                  <c:v>59.3</c:v>
                </c:pt>
                <c:pt idx="2597">
                  <c:v>59.4</c:v>
                </c:pt>
                <c:pt idx="2598">
                  <c:v>59.4</c:v>
                </c:pt>
                <c:pt idx="2599">
                  <c:v>59.4</c:v>
                </c:pt>
                <c:pt idx="2600">
                  <c:v>59.4</c:v>
                </c:pt>
                <c:pt idx="2601">
                  <c:v>59.4</c:v>
                </c:pt>
                <c:pt idx="2602">
                  <c:v>59.4</c:v>
                </c:pt>
                <c:pt idx="2603">
                  <c:v>59.4</c:v>
                </c:pt>
                <c:pt idx="2604">
                  <c:v>59.4</c:v>
                </c:pt>
                <c:pt idx="2605">
                  <c:v>59.5</c:v>
                </c:pt>
                <c:pt idx="2606">
                  <c:v>59.5</c:v>
                </c:pt>
                <c:pt idx="2607">
                  <c:v>59.5</c:v>
                </c:pt>
                <c:pt idx="2608">
                  <c:v>59.5</c:v>
                </c:pt>
                <c:pt idx="2609">
                  <c:v>59.5</c:v>
                </c:pt>
                <c:pt idx="2610">
                  <c:v>59.4</c:v>
                </c:pt>
                <c:pt idx="2611">
                  <c:v>59.4</c:v>
                </c:pt>
                <c:pt idx="2612">
                  <c:v>59.5</c:v>
                </c:pt>
                <c:pt idx="2613">
                  <c:v>59.5</c:v>
                </c:pt>
                <c:pt idx="2614">
                  <c:v>59.5</c:v>
                </c:pt>
                <c:pt idx="2615">
                  <c:v>59.5</c:v>
                </c:pt>
                <c:pt idx="2616">
                  <c:v>59.5</c:v>
                </c:pt>
                <c:pt idx="2617">
                  <c:v>59.5</c:v>
                </c:pt>
                <c:pt idx="2618">
                  <c:v>59.5</c:v>
                </c:pt>
                <c:pt idx="2619">
                  <c:v>59.5</c:v>
                </c:pt>
                <c:pt idx="2620">
                  <c:v>59.5</c:v>
                </c:pt>
                <c:pt idx="2621">
                  <c:v>59.6</c:v>
                </c:pt>
                <c:pt idx="2622">
                  <c:v>59.6</c:v>
                </c:pt>
                <c:pt idx="2623">
                  <c:v>59.6</c:v>
                </c:pt>
                <c:pt idx="2624">
                  <c:v>59.6</c:v>
                </c:pt>
                <c:pt idx="2625">
                  <c:v>59.6</c:v>
                </c:pt>
                <c:pt idx="2626">
                  <c:v>59.6</c:v>
                </c:pt>
                <c:pt idx="2627">
                  <c:v>59.6</c:v>
                </c:pt>
                <c:pt idx="2628">
                  <c:v>59.6</c:v>
                </c:pt>
                <c:pt idx="2629">
                  <c:v>59.6</c:v>
                </c:pt>
                <c:pt idx="2630">
                  <c:v>59.6</c:v>
                </c:pt>
                <c:pt idx="2631">
                  <c:v>59.6</c:v>
                </c:pt>
                <c:pt idx="2632">
                  <c:v>59.6</c:v>
                </c:pt>
                <c:pt idx="2633">
                  <c:v>59.6</c:v>
                </c:pt>
                <c:pt idx="2634">
                  <c:v>59.6</c:v>
                </c:pt>
                <c:pt idx="2635">
                  <c:v>59.6</c:v>
                </c:pt>
                <c:pt idx="2636">
                  <c:v>59.6</c:v>
                </c:pt>
                <c:pt idx="2637">
                  <c:v>59.7</c:v>
                </c:pt>
                <c:pt idx="2638">
                  <c:v>59.7</c:v>
                </c:pt>
                <c:pt idx="2639">
                  <c:v>59.6</c:v>
                </c:pt>
                <c:pt idx="2640">
                  <c:v>59.6</c:v>
                </c:pt>
                <c:pt idx="2641">
                  <c:v>59.7</c:v>
                </c:pt>
                <c:pt idx="2642">
                  <c:v>59.7</c:v>
                </c:pt>
                <c:pt idx="2643">
                  <c:v>59.7</c:v>
                </c:pt>
                <c:pt idx="2644">
                  <c:v>59.7</c:v>
                </c:pt>
                <c:pt idx="2645">
                  <c:v>59.7</c:v>
                </c:pt>
                <c:pt idx="2646">
                  <c:v>59.7</c:v>
                </c:pt>
                <c:pt idx="2647">
                  <c:v>59.8</c:v>
                </c:pt>
                <c:pt idx="2648">
                  <c:v>59.8</c:v>
                </c:pt>
                <c:pt idx="2649">
                  <c:v>59.8</c:v>
                </c:pt>
                <c:pt idx="2650">
                  <c:v>59.8</c:v>
                </c:pt>
                <c:pt idx="2651">
                  <c:v>59.8</c:v>
                </c:pt>
                <c:pt idx="2652">
                  <c:v>59.7</c:v>
                </c:pt>
                <c:pt idx="2653">
                  <c:v>59.7</c:v>
                </c:pt>
                <c:pt idx="2654">
                  <c:v>59.7</c:v>
                </c:pt>
                <c:pt idx="2655">
                  <c:v>59.7</c:v>
                </c:pt>
                <c:pt idx="2656">
                  <c:v>59.7</c:v>
                </c:pt>
                <c:pt idx="2657">
                  <c:v>59.9</c:v>
                </c:pt>
                <c:pt idx="2658">
                  <c:v>59.9</c:v>
                </c:pt>
                <c:pt idx="2659">
                  <c:v>59.9</c:v>
                </c:pt>
                <c:pt idx="2660">
                  <c:v>59.8</c:v>
                </c:pt>
                <c:pt idx="2661">
                  <c:v>59.8</c:v>
                </c:pt>
                <c:pt idx="2662">
                  <c:v>59.8</c:v>
                </c:pt>
                <c:pt idx="2663">
                  <c:v>59.9</c:v>
                </c:pt>
                <c:pt idx="2664">
                  <c:v>59.9</c:v>
                </c:pt>
                <c:pt idx="2665">
                  <c:v>59.9</c:v>
                </c:pt>
                <c:pt idx="2666">
                  <c:v>59.9</c:v>
                </c:pt>
                <c:pt idx="2667">
                  <c:v>59.9</c:v>
                </c:pt>
                <c:pt idx="2668">
                  <c:v>59.9</c:v>
                </c:pt>
                <c:pt idx="2669">
                  <c:v>59.9</c:v>
                </c:pt>
                <c:pt idx="2670">
                  <c:v>59.9</c:v>
                </c:pt>
                <c:pt idx="2671">
                  <c:v>59.9</c:v>
                </c:pt>
                <c:pt idx="2672">
                  <c:v>59.9</c:v>
                </c:pt>
                <c:pt idx="2673">
                  <c:v>59.9</c:v>
                </c:pt>
                <c:pt idx="2674">
                  <c:v>59.9</c:v>
                </c:pt>
                <c:pt idx="2675">
                  <c:v>59.9</c:v>
                </c:pt>
                <c:pt idx="2676">
                  <c:v>59.9</c:v>
                </c:pt>
                <c:pt idx="2677">
                  <c:v>60</c:v>
                </c:pt>
                <c:pt idx="2678">
                  <c:v>60</c:v>
                </c:pt>
                <c:pt idx="2679">
                  <c:v>59.9</c:v>
                </c:pt>
                <c:pt idx="2680">
                  <c:v>60</c:v>
                </c:pt>
                <c:pt idx="2681">
                  <c:v>60</c:v>
                </c:pt>
                <c:pt idx="2682">
                  <c:v>60</c:v>
                </c:pt>
                <c:pt idx="2683">
                  <c:v>60</c:v>
                </c:pt>
                <c:pt idx="2684">
                  <c:v>60</c:v>
                </c:pt>
                <c:pt idx="2685">
                  <c:v>60</c:v>
                </c:pt>
                <c:pt idx="2686">
                  <c:v>60</c:v>
                </c:pt>
                <c:pt idx="2687">
                  <c:v>60</c:v>
                </c:pt>
                <c:pt idx="2688">
                  <c:v>60</c:v>
                </c:pt>
                <c:pt idx="2689">
                  <c:v>59.9</c:v>
                </c:pt>
                <c:pt idx="2690">
                  <c:v>60</c:v>
                </c:pt>
                <c:pt idx="2691">
                  <c:v>60</c:v>
                </c:pt>
                <c:pt idx="2692">
                  <c:v>60</c:v>
                </c:pt>
                <c:pt idx="2693">
                  <c:v>60</c:v>
                </c:pt>
                <c:pt idx="2694">
                  <c:v>60</c:v>
                </c:pt>
                <c:pt idx="2695">
                  <c:v>60</c:v>
                </c:pt>
                <c:pt idx="2696">
                  <c:v>60</c:v>
                </c:pt>
                <c:pt idx="2697">
                  <c:v>60.1</c:v>
                </c:pt>
                <c:pt idx="2698">
                  <c:v>60.1</c:v>
                </c:pt>
                <c:pt idx="2699">
                  <c:v>60.1</c:v>
                </c:pt>
                <c:pt idx="2700">
                  <c:v>60.2</c:v>
                </c:pt>
                <c:pt idx="2701">
                  <c:v>60</c:v>
                </c:pt>
                <c:pt idx="2702">
                  <c:v>60.1</c:v>
                </c:pt>
                <c:pt idx="2703">
                  <c:v>60.1</c:v>
                </c:pt>
                <c:pt idx="2704">
                  <c:v>60.2</c:v>
                </c:pt>
                <c:pt idx="2705">
                  <c:v>60.2</c:v>
                </c:pt>
                <c:pt idx="2706">
                  <c:v>60.2</c:v>
                </c:pt>
                <c:pt idx="2707">
                  <c:v>60.2</c:v>
                </c:pt>
                <c:pt idx="2708">
                  <c:v>60.2</c:v>
                </c:pt>
                <c:pt idx="2709">
                  <c:v>60.2</c:v>
                </c:pt>
                <c:pt idx="2710">
                  <c:v>60.2</c:v>
                </c:pt>
                <c:pt idx="2711">
                  <c:v>60.2</c:v>
                </c:pt>
                <c:pt idx="2712">
                  <c:v>60.2</c:v>
                </c:pt>
                <c:pt idx="2713">
                  <c:v>60.2</c:v>
                </c:pt>
                <c:pt idx="2714">
                  <c:v>60.2</c:v>
                </c:pt>
                <c:pt idx="2715">
                  <c:v>60.2</c:v>
                </c:pt>
                <c:pt idx="2716">
                  <c:v>60.2</c:v>
                </c:pt>
                <c:pt idx="2717">
                  <c:v>60.2</c:v>
                </c:pt>
                <c:pt idx="2718">
                  <c:v>60.2</c:v>
                </c:pt>
                <c:pt idx="2719">
                  <c:v>60.2</c:v>
                </c:pt>
                <c:pt idx="2720">
                  <c:v>60.2</c:v>
                </c:pt>
                <c:pt idx="2721">
                  <c:v>60.2</c:v>
                </c:pt>
                <c:pt idx="2722">
                  <c:v>60.2</c:v>
                </c:pt>
                <c:pt idx="2723">
                  <c:v>60.2</c:v>
                </c:pt>
                <c:pt idx="2724">
                  <c:v>60.2</c:v>
                </c:pt>
                <c:pt idx="2725">
                  <c:v>60.2</c:v>
                </c:pt>
                <c:pt idx="2726">
                  <c:v>60.3</c:v>
                </c:pt>
                <c:pt idx="2727">
                  <c:v>60.3</c:v>
                </c:pt>
                <c:pt idx="2728">
                  <c:v>60.3</c:v>
                </c:pt>
                <c:pt idx="2729">
                  <c:v>60.3</c:v>
                </c:pt>
                <c:pt idx="2730">
                  <c:v>60.3</c:v>
                </c:pt>
                <c:pt idx="2731">
                  <c:v>60.2</c:v>
                </c:pt>
                <c:pt idx="2732">
                  <c:v>60.3</c:v>
                </c:pt>
                <c:pt idx="2733">
                  <c:v>60.2</c:v>
                </c:pt>
                <c:pt idx="2734">
                  <c:v>60.3</c:v>
                </c:pt>
                <c:pt idx="2735">
                  <c:v>60.3</c:v>
                </c:pt>
                <c:pt idx="2736">
                  <c:v>60.3</c:v>
                </c:pt>
                <c:pt idx="2737">
                  <c:v>60.3</c:v>
                </c:pt>
                <c:pt idx="2738">
                  <c:v>60.2</c:v>
                </c:pt>
                <c:pt idx="2739">
                  <c:v>60.3</c:v>
                </c:pt>
                <c:pt idx="2740">
                  <c:v>60.3</c:v>
                </c:pt>
                <c:pt idx="2741">
                  <c:v>60.3</c:v>
                </c:pt>
                <c:pt idx="2742">
                  <c:v>60.3</c:v>
                </c:pt>
                <c:pt idx="2743">
                  <c:v>60.3</c:v>
                </c:pt>
                <c:pt idx="2744">
                  <c:v>60.3</c:v>
                </c:pt>
                <c:pt idx="2745">
                  <c:v>60.3</c:v>
                </c:pt>
                <c:pt idx="2746">
                  <c:v>60.3</c:v>
                </c:pt>
                <c:pt idx="2747">
                  <c:v>60.4</c:v>
                </c:pt>
                <c:pt idx="2748">
                  <c:v>60.3</c:v>
                </c:pt>
                <c:pt idx="2749">
                  <c:v>60.3</c:v>
                </c:pt>
                <c:pt idx="2750">
                  <c:v>60.4</c:v>
                </c:pt>
                <c:pt idx="2751">
                  <c:v>60.3</c:v>
                </c:pt>
                <c:pt idx="2752">
                  <c:v>60.3</c:v>
                </c:pt>
                <c:pt idx="2753">
                  <c:v>60.4</c:v>
                </c:pt>
                <c:pt idx="2754">
                  <c:v>60.4</c:v>
                </c:pt>
                <c:pt idx="2755">
                  <c:v>60.4</c:v>
                </c:pt>
                <c:pt idx="2756">
                  <c:v>60.4</c:v>
                </c:pt>
                <c:pt idx="2757">
                  <c:v>60.4</c:v>
                </c:pt>
                <c:pt idx="2758">
                  <c:v>60.4</c:v>
                </c:pt>
                <c:pt idx="2759">
                  <c:v>60.4</c:v>
                </c:pt>
                <c:pt idx="2760">
                  <c:v>60.4</c:v>
                </c:pt>
                <c:pt idx="2761">
                  <c:v>60.5</c:v>
                </c:pt>
                <c:pt idx="2762">
                  <c:v>60.4</c:v>
                </c:pt>
                <c:pt idx="2763">
                  <c:v>60.4</c:v>
                </c:pt>
                <c:pt idx="2764">
                  <c:v>60.5</c:v>
                </c:pt>
                <c:pt idx="2765">
                  <c:v>60.4</c:v>
                </c:pt>
                <c:pt idx="2766">
                  <c:v>60.4</c:v>
                </c:pt>
                <c:pt idx="2767">
                  <c:v>60.5</c:v>
                </c:pt>
                <c:pt idx="2768">
                  <c:v>60.5</c:v>
                </c:pt>
                <c:pt idx="2769">
                  <c:v>60.5</c:v>
                </c:pt>
                <c:pt idx="2770">
                  <c:v>60.5</c:v>
                </c:pt>
                <c:pt idx="2771">
                  <c:v>60.5</c:v>
                </c:pt>
                <c:pt idx="2772">
                  <c:v>60.5</c:v>
                </c:pt>
                <c:pt idx="2773">
                  <c:v>60.5</c:v>
                </c:pt>
                <c:pt idx="2774">
                  <c:v>60.5</c:v>
                </c:pt>
                <c:pt idx="2775">
                  <c:v>60.5</c:v>
                </c:pt>
                <c:pt idx="2776">
                  <c:v>60.5</c:v>
                </c:pt>
                <c:pt idx="2777">
                  <c:v>60.5</c:v>
                </c:pt>
                <c:pt idx="2778">
                  <c:v>60.5</c:v>
                </c:pt>
                <c:pt idx="2779">
                  <c:v>60.5</c:v>
                </c:pt>
                <c:pt idx="2780">
                  <c:v>60.5</c:v>
                </c:pt>
                <c:pt idx="2781">
                  <c:v>60.5</c:v>
                </c:pt>
                <c:pt idx="2782">
                  <c:v>60.5</c:v>
                </c:pt>
                <c:pt idx="2783">
                  <c:v>60.5</c:v>
                </c:pt>
                <c:pt idx="2784">
                  <c:v>60.5</c:v>
                </c:pt>
                <c:pt idx="2785">
                  <c:v>60.5</c:v>
                </c:pt>
                <c:pt idx="2786">
                  <c:v>60.5</c:v>
                </c:pt>
                <c:pt idx="2787">
                  <c:v>60.5</c:v>
                </c:pt>
                <c:pt idx="2788">
                  <c:v>60.5</c:v>
                </c:pt>
                <c:pt idx="2789">
                  <c:v>60.5</c:v>
                </c:pt>
                <c:pt idx="2790">
                  <c:v>60.5</c:v>
                </c:pt>
                <c:pt idx="2791">
                  <c:v>60.5</c:v>
                </c:pt>
                <c:pt idx="2792">
                  <c:v>60.5</c:v>
                </c:pt>
                <c:pt idx="2793">
                  <c:v>60.5</c:v>
                </c:pt>
                <c:pt idx="2794">
                  <c:v>60.5</c:v>
                </c:pt>
                <c:pt idx="2795">
                  <c:v>60.5</c:v>
                </c:pt>
                <c:pt idx="2796">
                  <c:v>60.5</c:v>
                </c:pt>
                <c:pt idx="2797">
                  <c:v>60.6</c:v>
                </c:pt>
                <c:pt idx="2798">
                  <c:v>60.6</c:v>
                </c:pt>
                <c:pt idx="2799">
                  <c:v>60.5</c:v>
                </c:pt>
                <c:pt idx="2800">
                  <c:v>60.6</c:v>
                </c:pt>
                <c:pt idx="2801">
                  <c:v>60.6</c:v>
                </c:pt>
                <c:pt idx="2802">
                  <c:v>60.6</c:v>
                </c:pt>
                <c:pt idx="2803">
                  <c:v>60.6</c:v>
                </c:pt>
                <c:pt idx="2804">
                  <c:v>60.6</c:v>
                </c:pt>
                <c:pt idx="2805">
                  <c:v>60.6</c:v>
                </c:pt>
                <c:pt idx="2806">
                  <c:v>60.7</c:v>
                </c:pt>
                <c:pt idx="2807">
                  <c:v>60.6</c:v>
                </c:pt>
                <c:pt idx="2808">
                  <c:v>60.6</c:v>
                </c:pt>
                <c:pt idx="2809">
                  <c:v>60.6</c:v>
                </c:pt>
                <c:pt idx="2810">
                  <c:v>60.6</c:v>
                </c:pt>
                <c:pt idx="2811">
                  <c:v>60.7</c:v>
                </c:pt>
                <c:pt idx="2812">
                  <c:v>60.7</c:v>
                </c:pt>
                <c:pt idx="2813">
                  <c:v>60.6</c:v>
                </c:pt>
                <c:pt idx="2814">
                  <c:v>60.6</c:v>
                </c:pt>
                <c:pt idx="2815">
                  <c:v>60.6</c:v>
                </c:pt>
                <c:pt idx="2816">
                  <c:v>60.6</c:v>
                </c:pt>
                <c:pt idx="2817">
                  <c:v>60.7</c:v>
                </c:pt>
                <c:pt idx="2818">
                  <c:v>60.7</c:v>
                </c:pt>
                <c:pt idx="2819">
                  <c:v>60.6</c:v>
                </c:pt>
                <c:pt idx="2820">
                  <c:v>60.6</c:v>
                </c:pt>
                <c:pt idx="2821">
                  <c:v>60.6</c:v>
                </c:pt>
                <c:pt idx="2822">
                  <c:v>60.6</c:v>
                </c:pt>
                <c:pt idx="2823">
                  <c:v>60.6</c:v>
                </c:pt>
                <c:pt idx="2824">
                  <c:v>60.6</c:v>
                </c:pt>
                <c:pt idx="2825">
                  <c:v>60.7</c:v>
                </c:pt>
                <c:pt idx="2826">
                  <c:v>60.7</c:v>
                </c:pt>
                <c:pt idx="2827">
                  <c:v>60.7</c:v>
                </c:pt>
                <c:pt idx="2828">
                  <c:v>60.8</c:v>
                </c:pt>
                <c:pt idx="2829">
                  <c:v>60.8</c:v>
                </c:pt>
                <c:pt idx="2830">
                  <c:v>60.8</c:v>
                </c:pt>
                <c:pt idx="2831">
                  <c:v>60.8</c:v>
                </c:pt>
                <c:pt idx="2832">
                  <c:v>60.8</c:v>
                </c:pt>
                <c:pt idx="2833">
                  <c:v>60.8</c:v>
                </c:pt>
                <c:pt idx="2834">
                  <c:v>60.8</c:v>
                </c:pt>
                <c:pt idx="2835">
                  <c:v>60.8</c:v>
                </c:pt>
                <c:pt idx="2836">
                  <c:v>60.8</c:v>
                </c:pt>
                <c:pt idx="2837">
                  <c:v>60.8</c:v>
                </c:pt>
                <c:pt idx="2838">
                  <c:v>60.8</c:v>
                </c:pt>
                <c:pt idx="2839">
                  <c:v>60.8</c:v>
                </c:pt>
                <c:pt idx="2840">
                  <c:v>60.8</c:v>
                </c:pt>
                <c:pt idx="2841">
                  <c:v>60.8</c:v>
                </c:pt>
                <c:pt idx="2842">
                  <c:v>60.8</c:v>
                </c:pt>
                <c:pt idx="2843">
                  <c:v>60.8</c:v>
                </c:pt>
                <c:pt idx="2844">
                  <c:v>60.9</c:v>
                </c:pt>
                <c:pt idx="2845">
                  <c:v>60.9</c:v>
                </c:pt>
                <c:pt idx="2846">
                  <c:v>60.9</c:v>
                </c:pt>
                <c:pt idx="2847">
                  <c:v>60.9</c:v>
                </c:pt>
                <c:pt idx="2848">
                  <c:v>60.8</c:v>
                </c:pt>
                <c:pt idx="2849">
                  <c:v>60.9</c:v>
                </c:pt>
                <c:pt idx="2850">
                  <c:v>60.8</c:v>
                </c:pt>
                <c:pt idx="2851">
                  <c:v>60.9</c:v>
                </c:pt>
                <c:pt idx="2852">
                  <c:v>60.9</c:v>
                </c:pt>
                <c:pt idx="2853">
                  <c:v>60.9</c:v>
                </c:pt>
                <c:pt idx="2854">
                  <c:v>60.9</c:v>
                </c:pt>
                <c:pt idx="2855">
                  <c:v>60.9</c:v>
                </c:pt>
                <c:pt idx="2856">
                  <c:v>60.9</c:v>
                </c:pt>
                <c:pt idx="2857">
                  <c:v>60.9</c:v>
                </c:pt>
                <c:pt idx="2858">
                  <c:v>60.9</c:v>
                </c:pt>
                <c:pt idx="2859">
                  <c:v>60.9</c:v>
                </c:pt>
                <c:pt idx="2860">
                  <c:v>60.9</c:v>
                </c:pt>
                <c:pt idx="2861">
                  <c:v>60.9</c:v>
                </c:pt>
                <c:pt idx="2862">
                  <c:v>60.9</c:v>
                </c:pt>
                <c:pt idx="2863">
                  <c:v>60.9</c:v>
                </c:pt>
                <c:pt idx="2864">
                  <c:v>60.9</c:v>
                </c:pt>
                <c:pt idx="2865">
                  <c:v>60.9</c:v>
                </c:pt>
                <c:pt idx="2866">
                  <c:v>60.9</c:v>
                </c:pt>
                <c:pt idx="2867">
                  <c:v>61</c:v>
                </c:pt>
                <c:pt idx="2868">
                  <c:v>60.9</c:v>
                </c:pt>
                <c:pt idx="2869">
                  <c:v>60.9</c:v>
                </c:pt>
                <c:pt idx="2870">
                  <c:v>60.9</c:v>
                </c:pt>
                <c:pt idx="2871">
                  <c:v>60.9</c:v>
                </c:pt>
                <c:pt idx="2872">
                  <c:v>60.9</c:v>
                </c:pt>
                <c:pt idx="2873">
                  <c:v>60.9</c:v>
                </c:pt>
                <c:pt idx="2874">
                  <c:v>60.9</c:v>
                </c:pt>
                <c:pt idx="2875">
                  <c:v>60.9</c:v>
                </c:pt>
                <c:pt idx="2876">
                  <c:v>60.9</c:v>
                </c:pt>
                <c:pt idx="2877">
                  <c:v>60.9</c:v>
                </c:pt>
                <c:pt idx="2878">
                  <c:v>60.9</c:v>
                </c:pt>
                <c:pt idx="2879">
                  <c:v>60.9</c:v>
                </c:pt>
                <c:pt idx="2880">
                  <c:v>60.9</c:v>
                </c:pt>
                <c:pt idx="2881">
                  <c:v>60.9</c:v>
                </c:pt>
                <c:pt idx="2882">
                  <c:v>60.9</c:v>
                </c:pt>
                <c:pt idx="2883">
                  <c:v>61</c:v>
                </c:pt>
                <c:pt idx="2884">
                  <c:v>61</c:v>
                </c:pt>
                <c:pt idx="2885">
                  <c:v>61</c:v>
                </c:pt>
                <c:pt idx="2886">
                  <c:v>61</c:v>
                </c:pt>
                <c:pt idx="2887">
                  <c:v>61.1</c:v>
                </c:pt>
                <c:pt idx="2888">
                  <c:v>60.9</c:v>
                </c:pt>
                <c:pt idx="2889">
                  <c:v>61</c:v>
                </c:pt>
                <c:pt idx="2890">
                  <c:v>61</c:v>
                </c:pt>
                <c:pt idx="2891">
                  <c:v>60.9</c:v>
                </c:pt>
                <c:pt idx="2892">
                  <c:v>61</c:v>
                </c:pt>
                <c:pt idx="2893">
                  <c:v>60.9</c:v>
                </c:pt>
                <c:pt idx="2894">
                  <c:v>61</c:v>
                </c:pt>
                <c:pt idx="2895">
                  <c:v>60.9</c:v>
                </c:pt>
                <c:pt idx="2896">
                  <c:v>61</c:v>
                </c:pt>
                <c:pt idx="2897">
                  <c:v>61.1</c:v>
                </c:pt>
                <c:pt idx="2898">
                  <c:v>61</c:v>
                </c:pt>
                <c:pt idx="2899">
                  <c:v>61</c:v>
                </c:pt>
                <c:pt idx="2900">
                  <c:v>61</c:v>
                </c:pt>
                <c:pt idx="2901">
                  <c:v>61.1</c:v>
                </c:pt>
                <c:pt idx="2902">
                  <c:v>61.1</c:v>
                </c:pt>
                <c:pt idx="2903">
                  <c:v>61.1</c:v>
                </c:pt>
                <c:pt idx="2904">
                  <c:v>61.1</c:v>
                </c:pt>
                <c:pt idx="2905">
                  <c:v>61.1</c:v>
                </c:pt>
                <c:pt idx="2906">
                  <c:v>61.1</c:v>
                </c:pt>
                <c:pt idx="2907">
                  <c:v>61.1</c:v>
                </c:pt>
                <c:pt idx="2908">
                  <c:v>61.1</c:v>
                </c:pt>
                <c:pt idx="2909">
                  <c:v>61.1</c:v>
                </c:pt>
                <c:pt idx="2910">
                  <c:v>61.1</c:v>
                </c:pt>
                <c:pt idx="2911">
                  <c:v>61.1</c:v>
                </c:pt>
                <c:pt idx="2912">
                  <c:v>61.1</c:v>
                </c:pt>
                <c:pt idx="2913">
                  <c:v>61.1</c:v>
                </c:pt>
                <c:pt idx="2914">
                  <c:v>61.1</c:v>
                </c:pt>
                <c:pt idx="2915">
                  <c:v>61.1</c:v>
                </c:pt>
                <c:pt idx="2916">
                  <c:v>61.1</c:v>
                </c:pt>
                <c:pt idx="2917">
                  <c:v>61.1</c:v>
                </c:pt>
                <c:pt idx="2918">
                  <c:v>61.1</c:v>
                </c:pt>
                <c:pt idx="2919">
                  <c:v>61.1</c:v>
                </c:pt>
                <c:pt idx="2920">
                  <c:v>61.1</c:v>
                </c:pt>
                <c:pt idx="2921">
                  <c:v>61.2</c:v>
                </c:pt>
                <c:pt idx="2922">
                  <c:v>61.2</c:v>
                </c:pt>
                <c:pt idx="2923">
                  <c:v>61.2</c:v>
                </c:pt>
                <c:pt idx="2924">
                  <c:v>61.1</c:v>
                </c:pt>
                <c:pt idx="2925">
                  <c:v>61.1</c:v>
                </c:pt>
                <c:pt idx="2926">
                  <c:v>61.2</c:v>
                </c:pt>
                <c:pt idx="2927">
                  <c:v>61.2</c:v>
                </c:pt>
                <c:pt idx="2928">
                  <c:v>61.2</c:v>
                </c:pt>
                <c:pt idx="2929">
                  <c:v>61.2</c:v>
                </c:pt>
                <c:pt idx="2930">
                  <c:v>61.2</c:v>
                </c:pt>
                <c:pt idx="2931">
                  <c:v>61.2</c:v>
                </c:pt>
                <c:pt idx="2932">
                  <c:v>61.2</c:v>
                </c:pt>
                <c:pt idx="2933">
                  <c:v>61.2</c:v>
                </c:pt>
                <c:pt idx="2934">
                  <c:v>61.2</c:v>
                </c:pt>
                <c:pt idx="2935">
                  <c:v>61.2</c:v>
                </c:pt>
                <c:pt idx="2936">
                  <c:v>61.2</c:v>
                </c:pt>
                <c:pt idx="2937">
                  <c:v>61.2</c:v>
                </c:pt>
                <c:pt idx="2938">
                  <c:v>61.2</c:v>
                </c:pt>
                <c:pt idx="2939">
                  <c:v>61.2</c:v>
                </c:pt>
                <c:pt idx="2940">
                  <c:v>61.2</c:v>
                </c:pt>
                <c:pt idx="2941">
                  <c:v>61.2</c:v>
                </c:pt>
                <c:pt idx="2942">
                  <c:v>61.2</c:v>
                </c:pt>
                <c:pt idx="2943">
                  <c:v>61.2</c:v>
                </c:pt>
                <c:pt idx="2944">
                  <c:v>61.2</c:v>
                </c:pt>
                <c:pt idx="2945">
                  <c:v>61.2</c:v>
                </c:pt>
                <c:pt idx="2946">
                  <c:v>61.2</c:v>
                </c:pt>
                <c:pt idx="2947">
                  <c:v>61.2</c:v>
                </c:pt>
                <c:pt idx="2948">
                  <c:v>61.2</c:v>
                </c:pt>
                <c:pt idx="2949">
                  <c:v>61.2</c:v>
                </c:pt>
                <c:pt idx="2950">
                  <c:v>61.2</c:v>
                </c:pt>
                <c:pt idx="2951">
                  <c:v>61.2</c:v>
                </c:pt>
                <c:pt idx="2952">
                  <c:v>61.2</c:v>
                </c:pt>
                <c:pt idx="2953">
                  <c:v>61.2</c:v>
                </c:pt>
                <c:pt idx="2954">
                  <c:v>61.2</c:v>
                </c:pt>
                <c:pt idx="2955">
                  <c:v>61.2</c:v>
                </c:pt>
                <c:pt idx="2956">
                  <c:v>61.2</c:v>
                </c:pt>
                <c:pt idx="2957">
                  <c:v>61.2</c:v>
                </c:pt>
                <c:pt idx="2958">
                  <c:v>61.2</c:v>
                </c:pt>
                <c:pt idx="2959">
                  <c:v>61.2</c:v>
                </c:pt>
                <c:pt idx="2960">
                  <c:v>61.3</c:v>
                </c:pt>
                <c:pt idx="2961">
                  <c:v>61.3</c:v>
                </c:pt>
                <c:pt idx="2962">
                  <c:v>61.2</c:v>
                </c:pt>
                <c:pt idx="2963">
                  <c:v>61.3</c:v>
                </c:pt>
                <c:pt idx="2964">
                  <c:v>61.2</c:v>
                </c:pt>
                <c:pt idx="2965">
                  <c:v>61.3</c:v>
                </c:pt>
                <c:pt idx="2966">
                  <c:v>61.2</c:v>
                </c:pt>
                <c:pt idx="2967">
                  <c:v>61.2</c:v>
                </c:pt>
                <c:pt idx="2968">
                  <c:v>61.4</c:v>
                </c:pt>
                <c:pt idx="2969">
                  <c:v>61.4</c:v>
                </c:pt>
                <c:pt idx="2970">
                  <c:v>61.4</c:v>
                </c:pt>
                <c:pt idx="2971">
                  <c:v>61.2</c:v>
                </c:pt>
                <c:pt idx="2972">
                  <c:v>61.3</c:v>
                </c:pt>
                <c:pt idx="2973">
                  <c:v>61.3</c:v>
                </c:pt>
                <c:pt idx="2974">
                  <c:v>61.3</c:v>
                </c:pt>
                <c:pt idx="2975">
                  <c:v>61.3</c:v>
                </c:pt>
                <c:pt idx="2976">
                  <c:v>61.4</c:v>
                </c:pt>
                <c:pt idx="2977">
                  <c:v>61.4</c:v>
                </c:pt>
                <c:pt idx="2978">
                  <c:v>61.4</c:v>
                </c:pt>
                <c:pt idx="2979">
                  <c:v>61.4</c:v>
                </c:pt>
                <c:pt idx="2980">
                  <c:v>61.4</c:v>
                </c:pt>
                <c:pt idx="2981">
                  <c:v>61.4</c:v>
                </c:pt>
                <c:pt idx="2982">
                  <c:v>61.4</c:v>
                </c:pt>
                <c:pt idx="2983">
                  <c:v>61.4</c:v>
                </c:pt>
                <c:pt idx="2984">
                  <c:v>61.4</c:v>
                </c:pt>
                <c:pt idx="2985">
                  <c:v>61.4</c:v>
                </c:pt>
                <c:pt idx="2986">
                  <c:v>61.4</c:v>
                </c:pt>
                <c:pt idx="2987">
                  <c:v>61.5</c:v>
                </c:pt>
                <c:pt idx="2988">
                  <c:v>61.4</c:v>
                </c:pt>
                <c:pt idx="2989">
                  <c:v>61.4</c:v>
                </c:pt>
                <c:pt idx="2990">
                  <c:v>61.4</c:v>
                </c:pt>
                <c:pt idx="2991">
                  <c:v>61.4</c:v>
                </c:pt>
                <c:pt idx="2992">
                  <c:v>61.4</c:v>
                </c:pt>
                <c:pt idx="2993">
                  <c:v>61.5</c:v>
                </c:pt>
                <c:pt idx="2994">
                  <c:v>61.5</c:v>
                </c:pt>
                <c:pt idx="2995">
                  <c:v>61.5</c:v>
                </c:pt>
                <c:pt idx="2996">
                  <c:v>61.5</c:v>
                </c:pt>
                <c:pt idx="2997">
                  <c:v>61.5</c:v>
                </c:pt>
                <c:pt idx="2998">
                  <c:v>61.5</c:v>
                </c:pt>
                <c:pt idx="2999">
                  <c:v>61.4</c:v>
                </c:pt>
                <c:pt idx="3000">
                  <c:v>61.4</c:v>
                </c:pt>
                <c:pt idx="3001">
                  <c:v>61.5</c:v>
                </c:pt>
                <c:pt idx="3002">
                  <c:v>61.5</c:v>
                </c:pt>
                <c:pt idx="3003">
                  <c:v>61.5</c:v>
                </c:pt>
                <c:pt idx="3004">
                  <c:v>61.5</c:v>
                </c:pt>
                <c:pt idx="3005">
                  <c:v>61.5</c:v>
                </c:pt>
                <c:pt idx="3006">
                  <c:v>61.6</c:v>
                </c:pt>
                <c:pt idx="3007">
                  <c:v>61.6</c:v>
                </c:pt>
                <c:pt idx="3008">
                  <c:v>61.6</c:v>
                </c:pt>
                <c:pt idx="3009">
                  <c:v>61.6</c:v>
                </c:pt>
                <c:pt idx="3010">
                  <c:v>61.6</c:v>
                </c:pt>
                <c:pt idx="3011">
                  <c:v>61.6</c:v>
                </c:pt>
                <c:pt idx="3012">
                  <c:v>61.6</c:v>
                </c:pt>
                <c:pt idx="3013">
                  <c:v>61.6</c:v>
                </c:pt>
                <c:pt idx="3014">
                  <c:v>61.5</c:v>
                </c:pt>
                <c:pt idx="3015">
                  <c:v>61.5</c:v>
                </c:pt>
                <c:pt idx="3016">
                  <c:v>61.5</c:v>
                </c:pt>
                <c:pt idx="3017">
                  <c:v>61.5</c:v>
                </c:pt>
                <c:pt idx="3018">
                  <c:v>61.5</c:v>
                </c:pt>
                <c:pt idx="3019">
                  <c:v>61.4</c:v>
                </c:pt>
                <c:pt idx="3020">
                  <c:v>61.6</c:v>
                </c:pt>
                <c:pt idx="3021">
                  <c:v>61.6</c:v>
                </c:pt>
                <c:pt idx="3022">
                  <c:v>61.6</c:v>
                </c:pt>
                <c:pt idx="3023">
                  <c:v>61.5</c:v>
                </c:pt>
                <c:pt idx="3024">
                  <c:v>61.6</c:v>
                </c:pt>
                <c:pt idx="3025">
                  <c:v>61.6</c:v>
                </c:pt>
                <c:pt idx="3026">
                  <c:v>61.6</c:v>
                </c:pt>
                <c:pt idx="3027">
                  <c:v>61.6</c:v>
                </c:pt>
                <c:pt idx="3028">
                  <c:v>61.6</c:v>
                </c:pt>
                <c:pt idx="3029">
                  <c:v>61.6</c:v>
                </c:pt>
                <c:pt idx="3030">
                  <c:v>61.6</c:v>
                </c:pt>
                <c:pt idx="3031">
                  <c:v>61.6</c:v>
                </c:pt>
                <c:pt idx="3032">
                  <c:v>61.6</c:v>
                </c:pt>
                <c:pt idx="3033">
                  <c:v>61.6</c:v>
                </c:pt>
                <c:pt idx="3034">
                  <c:v>61.6</c:v>
                </c:pt>
                <c:pt idx="3035">
                  <c:v>61.6</c:v>
                </c:pt>
                <c:pt idx="3036">
                  <c:v>61.6</c:v>
                </c:pt>
                <c:pt idx="3037">
                  <c:v>61.6</c:v>
                </c:pt>
                <c:pt idx="3038">
                  <c:v>61.6</c:v>
                </c:pt>
                <c:pt idx="3039">
                  <c:v>61.6</c:v>
                </c:pt>
                <c:pt idx="3040">
                  <c:v>61.6</c:v>
                </c:pt>
                <c:pt idx="3041">
                  <c:v>61.6</c:v>
                </c:pt>
                <c:pt idx="3042">
                  <c:v>61.6</c:v>
                </c:pt>
                <c:pt idx="3043">
                  <c:v>61.6</c:v>
                </c:pt>
                <c:pt idx="3044">
                  <c:v>61.6</c:v>
                </c:pt>
                <c:pt idx="3045">
                  <c:v>61.6</c:v>
                </c:pt>
                <c:pt idx="3046">
                  <c:v>61.6</c:v>
                </c:pt>
                <c:pt idx="3047">
                  <c:v>61.6</c:v>
                </c:pt>
                <c:pt idx="3048">
                  <c:v>61.6</c:v>
                </c:pt>
                <c:pt idx="3049">
                  <c:v>61.6</c:v>
                </c:pt>
                <c:pt idx="3050">
                  <c:v>61.6</c:v>
                </c:pt>
                <c:pt idx="3051">
                  <c:v>61.6</c:v>
                </c:pt>
                <c:pt idx="3052">
                  <c:v>61.6</c:v>
                </c:pt>
                <c:pt idx="3053">
                  <c:v>61.6</c:v>
                </c:pt>
                <c:pt idx="3054">
                  <c:v>61.6</c:v>
                </c:pt>
                <c:pt idx="3055">
                  <c:v>61.6</c:v>
                </c:pt>
                <c:pt idx="3056">
                  <c:v>61.6</c:v>
                </c:pt>
                <c:pt idx="3057">
                  <c:v>61.6</c:v>
                </c:pt>
                <c:pt idx="3058">
                  <c:v>61.6</c:v>
                </c:pt>
                <c:pt idx="3059">
                  <c:v>61.6</c:v>
                </c:pt>
                <c:pt idx="3060">
                  <c:v>61.6</c:v>
                </c:pt>
                <c:pt idx="3061">
                  <c:v>61.6</c:v>
                </c:pt>
                <c:pt idx="3062">
                  <c:v>61.6</c:v>
                </c:pt>
                <c:pt idx="3063">
                  <c:v>61.6</c:v>
                </c:pt>
                <c:pt idx="3064">
                  <c:v>61.6</c:v>
                </c:pt>
                <c:pt idx="3065">
                  <c:v>61.7</c:v>
                </c:pt>
                <c:pt idx="3066">
                  <c:v>61.6</c:v>
                </c:pt>
                <c:pt idx="3067">
                  <c:v>61.7</c:v>
                </c:pt>
                <c:pt idx="3068">
                  <c:v>61.6</c:v>
                </c:pt>
                <c:pt idx="3069">
                  <c:v>61.7</c:v>
                </c:pt>
                <c:pt idx="3070">
                  <c:v>61.6</c:v>
                </c:pt>
                <c:pt idx="3071">
                  <c:v>61.6</c:v>
                </c:pt>
                <c:pt idx="3072">
                  <c:v>61.6</c:v>
                </c:pt>
                <c:pt idx="3073">
                  <c:v>61.6</c:v>
                </c:pt>
                <c:pt idx="3074">
                  <c:v>61.7</c:v>
                </c:pt>
                <c:pt idx="3075">
                  <c:v>61.6</c:v>
                </c:pt>
                <c:pt idx="3076">
                  <c:v>61.6</c:v>
                </c:pt>
                <c:pt idx="3077">
                  <c:v>61.7</c:v>
                </c:pt>
                <c:pt idx="3078">
                  <c:v>61.6</c:v>
                </c:pt>
                <c:pt idx="3079">
                  <c:v>61.6</c:v>
                </c:pt>
                <c:pt idx="3080">
                  <c:v>61.7</c:v>
                </c:pt>
                <c:pt idx="3081">
                  <c:v>61.7</c:v>
                </c:pt>
                <c:pt idx="3082">
                  <c:v>61.7</c:v>
                </c:pt>
                <c:pt idx="3083">
                  <c:v>61.7</c:v>
                </c:pt>
                <c:pt idx="3084">
                  <c:v>61.7</c:v>
                </c:pt>
                <c:pt idx="3085">
                  <c:v>61.7</c:v>
                </c:pt>
                <c:pt idx="3086">
                  <c:v>61.7</c:v>
                </c:pt>
                <c:pt idx="3087">
                  <c:v>61.7</c:v>
                </c:pt>
                <c:pt idx="3088">
                  <c:v>61.7</c:v>
                </c:pt>
                <c:pt idx="3089">
                  <c:v>61.7</c:v>
                </c:pt>
                <c:pt idx="3090">
                  <c:v>61.7</c:v>
                </c:pt>
                <c:pt idx="3091">
                  <c:v>61.7</c:v>
                </c:pt>
                <c:pt idx="3092">
                  <c:v>61.7</c:v>
                </c:pt>
                <c:pt idx="3093">
                  <c:v>61.7</c:v>
                </c:pt>
                <c:pt idx="3094">
                  <c:v>61.7</c:v>
                </c:pt>
                <c:pt idx="3095">
                  <c:v>61.7</c:v>
                </c:pt>
                <c:pt idx="3096">
                  <c:v>61.7</c:v>
                </c:pt>
                <c:pt idx="3097">
                  <c:v>61.7</c:v>
                </c:pt>
                <c:pt idx="3098">
                  <c:v>61.7</c:v>
                </c:pt>
                <c:pt idx="3099">
                  <c:v>61.7</c:v>
                </c:pt>
                <c:pt idx="3100">
                  <c:v>61.8</c:v>
                </c:pt>
                <c:pt idx="3101">
                  <c:v>61.8</c:v>
                </c:pt>
                <c:pt idx="3102">
                  <c:v>61.8</c:v>
                </c:pt>
                <c:pt idx="3103">
                  <c:v>61.8</c:v>
                </c:pt>
                <c:pt idx="3104">
                  <c:v>61.7</c:v>
                </c:pt>
                <c:pt idx="3105">
                  <c:v>61.7</c:v>
                </c:pt>
                <c:pt idx="3106">
                  <c:v>61.8</c:v>
                </c:pt>
                <c:pt idx="3107">
                  <c:v>61.7</c:v>
                </c:pt>
                <c:pt idx="3108">
                  <c:v>61.8</c:v>
                </c:pt>
                <c:pt idx="3109">
                  <c:v>61.8</c:v>
                </c:pt>
                <c:pt idx="3110">
                  <c:v>61.8</c:v>
                </c:pt>
                <c:pt idx="3111">
                  <c:v>61.8</c:v>
                </c:pt>
                <c:pt idx="3112">
                  <c:v>61.8</c:v>
                </c:pt>
                <c:pt idx="3113">
                  <c:v>61.8</c:v>
                </c:pt>
                <c:pt idx="3114">
                  <c:v>61.8</c:v>
                </c:pt>
                <c:pt idx="3115">
                  <c:v>61.8</c:v>
                </c:pt>
                <c:pt idx="3116">
                  <c:v>61.7</c:v>
                </c:pt>
                <c:pt idx="3117">
                  <c:v>61.8</c:v>
                </c:pt>
                <c:pt idx="3118">
                  <c:v>61.7</c:v>
                </c:pt>
                <c:pt idx="3119">
                  <c:v>61.9</c:v>
                </c:pt>
                <c:pt idx="3120">
                  <c:v>61.9</c:v>
                </c:pt>
                <c:pt idx="3121">
                  <c:v>61.9</c:v>
                </c:pt>
                <c:pt idx="3122">
                  <c:v>61.8</c:v>
                </c:pt>
                <c:pt idx="3123">
                  <c:v>61.9</c:v>
                </c:pt>
                <c:pt idx="3124">
                  <c:v>61.9</c:v>
                </c:pt>
                <c:pt idx="3125">
                  <c:v>61.9</c:v>
                </c:pt>
                <c:pt idx="3126">
                  <c:v>61.9</c:v>
                </c:pt>
                <c:pt idx="3127">
                  <c:v>61.9</c:v>
                </c:pt>
                <c:pt idx="3128">
                  <c:v>61.9</c:v>
                </c:pt>
                <c:pt idx="3129">
                  <c:v>61.9</c:v>
                </c:pt>
                <c:pt idx="3130">
                  <c:v>61.9</c:v>
                </c:pt>
                <c:pt idx="3131">
                  <c:v>61.9</c:v>
                </c:pt>
                <c:pt idx="3132">
                  <c:v>61.9</c:v>
                </c:pt>
                <c:pt idx="3133">
                  <c:v>61.9</c:v>
                </c:pt>
                <c:pt idx="3134">
                  <c:v>61.9</c:v>
                </c:pt>
                <c:pt idx="3135">
                  <c:v>61.9</c:v>
                </c:pt>
                <c:pt idx="3136">
                  <c:v>61.9</c:v>
                </c:pt>
                <c:pt idx="3137">
                  <c:v>62</c:v>
                </c:pt>
                <c:pt idx="3138">
                  <c:v>61.9</c:v>
                </c:pt>
                <c:pt idx="3139">
                  <c:v>61.9</c:v>
                </c:pt>
                <c:pt idx="3140">
                  <c:v>61.9</c:v>
                </c:pt>
                <c:pt idx="3141">
                  <c:v>62</c:v>
                </c:pt>
                <c:pt idx="3142">
                  <c:v>62</c:v>
                </c:pt>
                <c:pt idx="3143">
                  <c:v>62</c:v>
                </c:pt>
                <c:pt idx="3144">
                  <c:v>61.9</c:v>
                </c:pt>
                <c:pt idx="3145">
                  <c:v>62</c:v>
                </c:pt>
                <c:pt idx="3146">
                  <c:v>62</c:v>
                </c:pt>
                <c:pt idx="3147">
                  <c:v>62</c:v>
                </c:pt>
                <c:pt idx="3148">
                  <c:v>62</c:v>
                </c:pt>
                <c:pt idx="3149">
                  <c:v>62</c:v>
                </c:pt>
                <c:pt idx="3150">
                  <c:v>62</c:v>
                </c:pt>
                <c:pt idx="3151">
                  <c:v>62</c:v>
                </c:pt>
                <c:pt idx="3152">
                  <c:v>62</c:v>
                </c:pt>
                <c:pt idx="3153">
                  <c:v>62</c:v>
                </c:pt>
                <c:pt idx="3154">
                  <c:v>62</c:v>
                </c:pt>
                <c:pt idx="3155">
                  <c:v>62</c:v>
                </c:pt>
                <c:pt idx="3156">
                  <c:v>62</c:v>
                </c:pt>
                <c:pt idx="3157">
                  <c:v>62</c:v>
                </c:pt>
                <c:pt idx="3158">
                  <c:v>62</c:v>
                </c:pt>
                <c:pt idx="3159">
                  <c:v>62</c:v>
                </c:pt>
                <c:pt idx="3160">
                  <c:v>62</c:v>
                </c:pt>
                <c:pt idx="3161">
                  <c:v>62</c:v>
                </c:pt>
                <c:pt idx="3162">
                  <c:v>62</c:v>
                </c:pt>
                <c:pt idx="3163">
                  <c:v>62</c:v>
                </c:pt>
                <c:pt idx="3164">
                  <c:v>62</c:v>
                </c:pt>
                <c:pt idx="3165">
                  <c:v>62</c:v>
                </c:pt>
                <c:pt idx="3166">
                  <c:v>62</c:v>
                </c:pt>
                <c:pt idx="3167">
                  <c:v>62</c:v>
                </c:pt>
                <c:pt idx="3168">
                  <c:v>62</c:v>
                </c:pt>
                <c:pt idx="3169">
                  <c:v>62</c:v>
                </c:pt>
                <c:pt idx="3170">
                  <c:v>62</c:v>
                </c:pt>
                <c:pt idx="3171">
                  <c:v>62</c:v>
                </c:pt>
                <c:pt idx="3172">
                  <c:v>62</c:v>
                </c:pt>
                <c:pt idx="3173">
                  <c:v>62</c:v>
                </c:pt>
                <c:pt idx="3174">
                  <c:v>62.1</c:v>
                </c:pt>
                <c:pt idx="3175">
                  <c:v>62</c:v>
                </c:pt>
                <c:pt idx="3176">
                  <c:v>62.1</c:v>
                </c:pt>
                <c:pt idx="3177">
                  <c:v>62</c:v>
                </c:pt>
                <c:pt idx="3178">
                  <c:v>62</c:v>
                </c:pt>
                <c:pt idx="3179">
                  <c:v>62</c:v>
                </c:pt>
                <c:pt idx="3180">
                  <c:v>62</c:v>
                </c:pt>
                <c:pt idx="3181">
                  <c:v>62</c:v>
                </c:pt>
                <c:pt idx="3182">
                  <c:v>62</c:v>
                </c:pt>
                <c:pt idx="3183">
                  <c:v>62</c:v>
                </c:pt>
                <c:pt idx="3184">
                  <c:v>62</c:v>
                </c:pt>
                <c:pt idx="3185">
                  <c:v>62.1</c:v>
                </c:pt>
                <c:pt idx="3186">
                  <c:v>62.1</c:v>
                </c:pt>
                <c:pt idx="3187">
                  <c:v>62.1</c:v>
                </c:pt>
                <c:pt idx="3188">
                  <c:v>62.1</c:v>
                </c:pt>
                <c:pt idx="3189">
                  <c:v>62</c:v>
                </c:pt>
                <c:pt idx="3190">
                  <c:v>62</c:v>
                </c:pt>
                <c:pt idx="3191">
                  <c:v>62</c:v>
                </c:pt>
                <c:pt idx="3192">
                  <c:v>62</c:v>
                </c:pt>
                <c:pt idx="3193">
                  <c:v>62</c:v>
                </c:pt>
                <c:pt idx="3194">
                  <c:v>62</c:v>
                </c:pt>
                <c:pt idx="3195">
                  <c:v>62</c:v>
                </c:pt>
                <c:pt idx="3196">
                  <c:v>62.1</c:v>
                </c:pt>
                <c:pt idx="3197">
                  <c:v>62.1</c:v>
                </c:pt>
                <c:pt idx="3198">
                  <c:v>62.1</c:v>
                </c:pt>
                <c:pt idx="3199">
                  <c:v>62.1</c:v>
                </c:pt>
                <c:pt idx="3200">
                  <c:v>62.1</c:v>
                </c:pt>
                <c:pt idx="3201">
                  <c:v>62.1</c:v>
                </c:pt>
                <c:pt idx="3202">
                  <c:v>62.1</c:v>
                </c:pt>
                <c:pt idx="3203">
                  <c:v>62.1</c:v>
                </c:pt>
                <c:pt idx="3204">
                  <c:v>62.2</c:v>
                </c:pt>
                <c:pt idx="3205">
                  <c:v>62.2</c:v>
                </c:pt>
                <c:pt idx="3206">
                  <c:v>62.2</c:v>
                </c:pt>
                <c:pt idx="3207">
                  <c:v>62.1</c:v>
                </c:pt>
                <c:pt idx="3208">
                  <c:v>62.1</c:v>
                </c:pt>
                <c:pt idx="3209">
                  <c:v>62.1</c:v>
                </c:pt>
                <c:pt idx="3210">
                  <c:v>62.1</c:v>
                </c:pt>
                <c:pt idx="3211">
                  <c:v>62.1</c:v>
                </c:pt>
                <c:pt idx="3212">
                  <c:v>62.1</c:v>
                </c:pt>
                <c:pt idx="3213">
                  <c:v>62.1</c:v>
                </c:pt>
                <c:pt idx="3214">
                  <c:v>62.1</c:v>
                </c:pt>
                <c:pt idx="3215">
                  <c:v>62.2</c:v>
                </c:pt>
                <c:pt idx="3216">
                  <c:v>62.1</c:v>
                </c:pt>
                <c:pt idx="3217">
                  <c:v>62.1</c:v>
                </c:pt>
                <c:pt idx="3218">
                  <c:v>62.2</c:v>
                </c:pt>
                <c:pt idx="3219">
                  <c:v>62.1</c:v>
                </c:pt>
                <c:pt idx="3220">
                  <c:v>62.2</c:v>
                </c:pt>
                <c:pt idx="3221">
                  <c:v>62.2</c:v>
                </c:pt>
                <c:pt idx="3222">
                  <c:v>62.2</c:v>
                </c:pt>
                <c:pt idx="3223">
                  <c:v>62.2</c:v>
                </c:pt>
                <c:pt idx="3224">
                  <c:v>62.2</c:v>
                </c:pt>
                <c:pt idx="3225">
                  <c:v>62.2</c:v>
                </c:pt>
                <c:pt idx="3226">
                  <c:v>62.2</c:v>
                </c:pt>
                <c:pt idx="3227">
                  <c:v>62.2</c:v>
                </c:pt>
                <c:pt idx="3228">
                  <c:v>62.2</c:v>
                </c:pt>
                <c:pt idx="3229">
                  <c:v>62.2</c:v>
                </c:pt>
                <c:pt idx="3230">
                  <c:v>62.2</c:v>
                </c:pt>
                <c:pt idx="3231">
                  <c:v>62.1</c:v>
                </c:pt>
                <c:pt idx="3232">
                  <c:v>62.2</c:v>
                </c:pt>
                <c:pt idx="3233">
                  <c:v>62.2</c:v>
                </c:pt>
                <c:pt idx="3234">
                  <c:v>62.2</c:v>
                </c:pt>
                <c:pt idx="3235">
                  <c:v>62.2</c:v>
                </c:pt>
                <c:pt idx="3236">
                  <c:v>62.2</c:v>
                </c:pt>
                <c:pt idx="3237">
                  <c:v>62.2</c:v>
                </c:pt>
                <c:pt idx="3238">
                  <c:v>62.2</c:v>
                </c:pt>
                <c:pt idx="3239">
                  <c:v>62.2</c:v>
                </c:pt>
                <c:pt idx="3240">
                  <c:v>62.2</c:v>
                </c:pt>
                <c:pt idx="3241">
                  <c:v>62.2</c:v>
                </c:pt>
                <c:pt idx="3242">
                  <c:v>62.2</c:v>
                </c:pt>
                <c:pt idx="3243">
                  <c:v>62.2</c:v>
                </c:pt>
                <c:pt idx="3244">
                  <c:v>62.2</c:v>
                </c:pt>
                <c:pt idx="3245">
                  <c:v>62.2</c:v>
                </c:pt>
                <c:pt idx="3246">
                  <c:v>62.2</c:v>
                </c:pt>
                <c:pt idx="3247">
                  <c:v>62.2</c:v>
                </c:pt>
                <c:pt idx="3248">
                  <c:v>62.2</c:v>
                </c:pt>
                <c:pt idx="3249">
                  <c:v>62.2</c:v>
                </c:pt>
                <c:pt idx="3250">
                  <c:v>62.2</c:v>
                </c:pt>
                <c:pt idx="3251">
                  <c:v>62.3</c:v>
                </c:pt>
                <c:pt idx="3252">
                  <c:v>62.3</c:v>
                </c:pt>
                <c:pt idx="3253">
                  <c:v>62.3</c:v>
                </c:pt>
                <c:pt idx="3254">
                  <c:v>62.2</c:v>
                </c:pt>
                <c:pt idx="3255">
                  <c:v>62.3</c:v>
                </c:pt>
                <c:pt idx="3256">
                  <c:v>62.2</c:v>
                </c:pt>
                <c:pt idx="3257">
                  <c:v>62.3</c:v>
                </c:pt>
                <c:pt idx="3258">
                  <c:v>62.2</c:v>
                </c:pt>
                <c:pt idx="3259">
                  <c:v>62.2</c:v>
                </c:pt>
                <c:pt idx="3260">
                  <c:v>62.2</c:v>
                </c:pt>
                <c:pt idx="3261">
                  <c:v>62.2</c:v>
                </c:pt>
                <c:pt idx="3262">
                  <c:v>62.2</c:v>
                </c:pt>
                <c:pt idx="3263">
                  <c:v>62.2</c:v>
                </c:pt>
                <c:pt idx="3264">
                  <c:v>62.2</c:v>
                </c:pt>
                <c:pt idx="3265">
                  <c:v>62.3</c:v>
                </c:pt>
                <c:pt idx="3266">
                  <c:v>62.3</c:v>
                </c:pt>
                <c:pt idx="3267">
                  <c:v>62.3</c:v>
                </c:pt>
                <c:pt idx="3268">
                  <c:v>62.3</c:v>
                </c:pt>
                <c:pt idx="3269">
                  <c:v>62.3</c:v>
                </c:pt>
                <c:pt idx="3270">
                  <c:v>62.3</c:v>
                </c:pt>
                <c:pt idx="3271">
                  <c:v>62.3</c:v>
                </c:pt>
                <c:pt idx="3272">
                  <c:v>62.3</c:v>
                </c:pt>
                <c:pt idx="3273">
                  <c:v>62.3</c:v>
                </c:pt>
                <c:pt idx="3274">
                  <c:v>62.3</c:v>
                </c:pt>
                <c:pt idx="3275">
                  <c:v>62.3</c:v>
                </c:pt>
                <c:pt idx="3276">
                  <c:v>62.3</c:v>
                </c:pt>
                <c:pt idx="3277">
                  <c:v>62.3</c:v>
                </c:pt>
                <c:pt idx="3278">
                  <c:v>62.3</c:v>
                </c:pt>
                <c:pt idx="3279">
                  <c:v>62.3</c:v>
                </c:pt>
                <c:pt idx="3280">
                  <c:v>62.3</c:v>
                </c:pt>
                <c:pt idx="3281">
                  <c:v>62.3</c:v>
                </c:pt>
                <c:pt idx="3282">
                  <c:v>62.3</c:v>
                </c:pt>
                <c:pt idx="3283">
                  <c:v>62.3</c:v>
                </c:pt>
                <c:pt idx="3284">
                  <c:v>62.3</c:v>
                </c:pt>
                <c:pt idx="3285">
                  <c:v>62.3</c:v>
                </c:pt>
                <c:pt idx="3286">
                  <c:v>62.3</c:v>
                </c:pt>
                <c:pt idx="3287">
                  <c:v>62.3</c:v>
                </c:pt>
                <c:pt idx="3288">
                  <c:v>62.3</c:v>
                </c:pt>
                <c:pt idx="3289">
                  <c:v>62.3</c:v>
                </c:pt>
                <c:pt idx="3290">
                  <c:v>62.3</c:v>
                </c:pt>
                <c:pt idx="3291">
                  <c:v>62.3</c:v>
                </c:pt>
                <c:pt idx="3292">
                  <c:v>62.3</c:v>
                </c:pt>
                <c:pt idx="3293">
                  <c:v>62.3</c:v>
                </c:pt>
                <c:pt idx="3294">
                  <c:v>62.3</c:v>
                </c:pt>
                <c:pt idx="3295">
                  <c:v>62.3</c:v>
                </c:pt>
                <c:pt idx="3296">
                  <c:v>62.3</c:v>
                </c:pt>
                <c:pt idx="3297">
                  <c:v>62.3</c:v>
                </c:pt>
                <c:pt idx="3298">
                  <c:v>62.3</c:v>
                </c:pt>
                <c:pt idx="3299">
                  <c:v>62.3</c:v>
                </c:pt>
                <c:pt idx="3300">
                  <c:v>62.3</c:v>
                </c:pt>
                <c:pt idx="3301">
                  <c:v>62.3</c:v>
                </c:pt>
                <c:pt idx="3302">
                  <c:v>62.3</c:v>
                </c:pt>
                <c:pt idx="3303">
                  <c:v>62.3</c:v>
                </c:pt>
                <c:pt idx="3304">
                  <c:v>62.3</c:v>
                </c:pt>
                <c:pt idx="3305">
                  <c:v>62.3</c:v>
                </c:pt>
                <c:pt idx="3306">
                  <c:v>62.3</c:v>
                </c:pt>
                <c:pt idx="3307">
                  <c:v>62.3</c:v>
                </c:pt>
                <c:pt idx="3308">
                  <c:v>62.3</c:v>
                </c:pt>
                <c:pt idx="3309">
                  <c:v>62.3</c:v>
                </c:pt>
                <c:pt idx="3310">
                  <c:v>62.3</c:v>
                </c:pt>
                <c:pt idx="3311">
                  <c:v>62.3</c:v>
                </c:pt>
                <c:pt idx="3312">
                  <c:v>62.3</c:v>
                </c:pt>
                <c:pt idx="3313">
                  <c:v>62.3</c:v>
                </c:pt>
                <c:pt idx="3314">
                  <c:v>62.3</c:v>
                </c:pt>
                <c:pt idx="3315">
                  <c:v>62.3</c:v>
                </c:pt>
                <c:pt idx="3316">
                  <c:v>62.3</c:v>
                </c:pt>
                <c:pt idx="3317">
                  <c:v>62.3</c:v>
                </c:pt>
                <c:pt idx="3318">
                  <c:v>62.3</c:v>
                </c:pt>
                <c:pt idx="3319">
                  <c:v>62.3</c:v>
                </c:pt>
                <c:pt idx="3320">
                  <c:v>62.3</c:v>
                </c:pt>
                <c:pt idx="3321">
                  <c:v>62.3</c:v>
                </c:pt>
                <c:pt idx="3322">
                  <c:v>62.3</c:v>
                </c:pt>
                <c:pt idx="3323">
                  <c:v>62.3</c:v>
                </c:pt>
                <c:pt idx="3324">
                  <c:v>62.3</c:v>
                </c:pt>
                <c:pt idx="3325">
                  <c:v>62.4</c:v>
                </c:pt>
                <c:pt idx="3326">
                  <c:v>62.3</c:v>
                </c:pt>
                <c:pt idx="3327">
                  <c:v>62.3</c:v>
                </c:pt>
                <c:pt idx="3328">
                  <c:v>62.3</c:v>
                </c:pt>
                <c:pt idx="3329">
                  <c:v>62.3</c:v>
                </c:pt>
                <c:pt idx="3330">
                  <c:v>62.3</c:v>
                </c:pt>
                <c:pt idx="3331">
                  <c:v>62.4</c:v>
                </c:pt>
                <c:pt idx="3332">
                  <c:v>62.3</c:v>
                </c:pt>
                <c:pt idx="3333">
                  <c:v>62.4</c:v>
                </c:pt>
                <c:pt idx="3334">
                  <c:v>62.4</c:v>
                </c:pt>
                <c:pt idx="3335">
                  <c:v>62.3</c:v>
                </c:pt>
                <c:pt idx="3336">
                  <c:v>62.3</c:v>
                </c:pt>
                <c:pt idx="3337">
                  <c:v>62.3</c:v>
                </c:pt>
                <c:pt idx="3338">
                  <c:v>62.4</c:v>
                </c:pt>
                <c:pt idx="3339">
                  <c:v>62.4</c:v>
                </c:pt>
                <c:pt idx="3340">
                  <c:v>62.4</c:v>
                </c:pt>
                <c:pt idx="3341">
                  <c:v>62.4</c:v>
                </c:pt>
                <c:pt idx="3342">
                  <c:v>62.4</c:v>
                </c:pt>
                <c:pt idx="3343">
                  <c:v>62.4</c:v>
                </c:pt>
                <c:pt idx="3344">
                  <c:v>62.4</c:v>
                </c:pt>
                <c:pt idx="3345">
                  <c:v>62.4</c:v>
                </c:pt>
                <c:pt idx="3346">
                  <c:v>62.4</c:v>
                </c:pt>
                <c:pt idx="3347">
                  <c:v>62.4</c:v>
                </c:pt>
                <c:pt idx="3348">
                  <c:v>62.3</c:v>
                </c:pt>
                <c:pt idx="3349">
                  <c:v>62.3</c:v>
                </c:pt>
                <c:pt idx="3350">
                  <c:v>62.4</c:v>
                </c:pt>
                <c:pt idx="3351">
                  <c:v>62.4</c:v>
                </c:pt>
                <c:pt idx="3352">
                  <c:v>62.4</c:v>
                </c:pt>
                <c:pt idx="3353">
                  <c:v>62.4</c:v>
                </c:pt>
                <c:pt idx="3354">
                  <c:v>62.4</c:v>
                </c:pt>
                <c:pt idx="3355">
                  <c:v>62.5</c:v>
                </c:pt>
                <c:pt idx="3356">
                  <c:v>62.4</c:v>
                </c:pt>
                <c:pt idx="3357">
                  <c:v>62.5</c:v>
                </c:pt>
                <c:pt idx="3358">
                  <c:v>62.5</c:v>
                </c:pt>
                <c:pt idx="3359">
                  <c:v>62.4</c:v>
                </c:pt>
                <c:pt idx="3360">
                  <c:v>62.4</c:v>
                </c:pt>
                <c:pt idx="3361">
                  <c:v>62.5</c:v>
                </c:pt>
                <c:pt idx="3362">
                  <c:v>62.5</c:v>
                </c:pt>
                <c:pt idx="3363">
                  <c:v>62.5</c:v>
                </c:pt>
                <c:pt idx="3364">
                  <c:v>62.5</c:v>
                </c:pt>
                <c:pt idx="3365">
                  <c:v>62.4</c:v>
                </c:pt>
                <c:pt idx="3366">
                  <c:v>62.5</c:v>
                </c:pt>
                <c:pt idx="3367">
                  <c:v>62.5</c:v>
                </c:pt>
                <c:pt idx="3368">
                  <c:v>62.4</c:v>
                </c:pt>
                <c:pt idx="3369">
                  <c:v>62.5</c:v>
                </c:pt>
                <c:pt idx="3370">
                  <c:v>62.5</c:v>
                </c:pt>
                <c:pt idx="3371">
                  <c:v>62.5</c:v>
                </c:pt>
                <c:pt idx="3372">
                  <c:v>62.5</c:v>
                </c:pt>
                <c:pt idx="3373">
                  <c:v>62.5</c:v>
                </c:pt>
                <c:pt idx="3374">
                  <c:v>62.5</c:v>
                </c:pt>
                <c:pt idx="3375">
                  <c:v>62.4</c:v>
                </c:pt>
                <c:pt idx="3376">
                  <c:v>62.5</c:v>
                </c:pt>
                <c:pt idx="3377">
                  <c:v>62.5</c:v>
                </c:pt>
                <c:pt idx="3378">
                  <c:v>62.5</c:v>
                </c:pt>
                <c:pt idx="3379">
                  <c:v>62.5</c:v>
                </c:pt>
                <c:pt idx="3380">
                  <c:v>62.5</c:v>
                </c:pt>
                <c:pt idx="3381">
                  <c:v>62.4</c:v>
                </c:pt>
                <c:pt idx="3382">
                  <c:v>62.4</c:v>
                </c:pt>
                <c:pt idx="3383">
                  <c:v>62.5</c:v>
                </c:pt>
                <c:pt idx="3384">
                  <c:v>62.5</c:v>
                </c:pt>
                <c:pt idx="3385">
                  <c:v>62.4</c:v>
                </c:pt>
                <c:pt idx="3386">
                  <c:v>62.5</c:v>
                </c:pt>
                <c:pt idx="3387">
                  <c:v>62.5</c:v>
                </c:pt>
                <c:pt idx="3388">
                  <c:v>62.5</c:v>
                </c:pt>
                <c:pt idx="3389">
                  <c:v>62.5</c:v>
                </c:pt>
                <c:pt idx="3390">
                  <c:v>62.4</c:v>
                </c:pt>
                <c:pt idx="3391">
                  <c:v>62.4</c:v>
                </c:pt>
                <c:pt idx="3392">
                  <c:v>62.4</c:v>
                </c:pt>
                <c:pt idx="3393">
                  <c:v>62.5</c:v>
                </c:pt>
                <c:pt idx="3394">
                  <c:v>62.5</c:v>
                </c:pt>
                <c:pt idx="3395">
                  <c:v>62.5</c:v>
                </c:pt>
                <c:pt idx="3396">
                  <c:v>62.5</c:v>
                </c:pt>
                <c:pt idx="3397">
                  <c:v>62.5</c:v>
                </c:pt>
                <c:pt idx="3398">
                  <c:v>62.5</c:v>
                </c:pt>
                <c:pt idx="3399">
                  <c:v>62.5</c:v>
                </c:pt>
                <c:pt idx="3400">
                  <c:v>62.6</c:v>
                </c:pt>
                <c:pt idx="3401">
                  <c:v>62.5</c:v>
                </c:pt>
                <c:pt idx="3402">
                  <c:v>62.5</c:v>
                </c:pt>
                <c:pt idx="3403">
                  <c:v>62.4</c:v>
                </c:pt>
                <c:pt idx="3404">
                  <c:v>62.4</c:v>
                </c:pt>
                <c:pt idx="3405">
                  <c:v>62.5</c:v>
                </c:pt>
                <c:pt idx="3406">
                  <c:v>62.5</c:v>
                </c:pt>
                <c:pt idx="3407">
                  <c:v>62.5</c:v>
                </c:pt>
                <c:pt idx="3408">
                  <c:v>62.5</c:v>
                </c:pt>
                <c:pt idx="3409">
                  <c:v>62.4</c:v>
                </c:pt>
                <c:pt idx="3410">
                  <c:v>62.5</c:v>
                </c:pt>
                <c:pt idx="3411">
                  <c:v>62.4</c:v>
                </c:pt>
                <c:pt idx="3412">
                  <c:v>62.4</c:v>
                </c:pt>
                <c:pt idx="3413">
                  <c:v>62.5</c:v>
                </c:pt>
                <c:pt idx="3414">
                  <c:v>62.5</c:v>
                </c:pt>
                <c:pt idx="3415">
                  <c:v>62.4</c:v>
                </c:pt>
                <c:pt idx="3416">
                  <c:v>62.4</c:v>
                </c:pt>
                <c:pt idx="3417">
                  <c:v>62.4</c:v>
                </c:pt>
                <c:pt idx="3418">
                  <c:v>62.4</c:v>
                </c:pt>
                <c:pt idx="3419">
                  <c:v>62.4</c:v>
                </c:pt>
                <c:pt idx="3420">
                  <c:v>62.5</c:v>
                </c:pt>
                <c:pt idx="3421">
                  <c:v>62.4</c:v>
                </c:pt>
                <c:pt idx="3422">
                  <c:v>62.5</c:v>
                </c:pt>
                <c:pt idx="3423">
                  <c:v>62.4</c:v>
                </c:pt>
                <c:pt idx="3424">
                  <c:v>62.4</c:v>
                </c:pt>
                <c:pt idx="3425">
                  <c:v>62.5</c:v>
                </c:pt>
                <c:pt idx="3426">
                  <c:v>62.5</c:v>
                </c:pt>
                <c:pt idx="3427">
                  <c:v>62.5</c:v>
                </c:pt>
                <c:pt idx="3428">
                  <c:v>62.5</c:v>
                </c:pt>
                <c:pt idx="3429">
                  <c:v>62.5</c:v>
                </c:pt>
                <c:pt idx="3430">
                  <c:v>62.4</c:v>
                </c:pt>
                <c:pt idx="3431">
                  <c:v>62.5</c:v>
                </c:pt>
                <c:pt idx="3432">
                  <c:v>62.5</c:v>
                </c:pt>
                <c:pt idx="3433">
                  <c:v>62.4</c:v>
                </c:pt>
                <c:pt idx="3434">
                  <c:v>62.4</c:v>
                </c:pt>
                <c:pt idx="3435">
                  <c:v>62.4</c:v>
                </c:pt>
                <c:pt idx="3436">
                  <c:v>62.5</c:v>
                </c:pt>
                <c:pt idx="3437">
                  <c:v>62.4</c:v>
                </c:pt>
                <c:pt idx="3438">
                  <c:v>62.5</c:v>
                </c:pt>
                <c:pt idx="3439">
                  <c:v>62.5</c:v>
                </c:pt>
                <c:pt idx="3440">
                  <c:v>62.5</c:v>
                </c:pt>
                <c:pt idx="3441">
                  <c:v>62.5</c:v>
                </c:pt>
                <c:pt idx="3442">
                  <c:v>62.5</c:v>
                </c:pt>
                <c:pt idx="3443">
                  <c:v>62.5</c:v>
                </c:pt>
                <c:pt idx="3444">
                  <c:v>62.5</c:v>
                </c:pt>
                <c:pt idx="3445">
                  <c:v>62.5</c:v>
                </c:pt>
                <c:pt idx="3446">
                  <c:v>62.6</c:v>
                </c:pt>
                <c:pt idx="3447">
                  <c:v>62.5</c:v>
                </c:pt>
                <c:pt idx="3448">
                  <c:v>62.5</c:v>
                </c:pt>
                <c:pt idx="3449">
                  <c:v>62.5</c:v>
                </c:pt>
                <c:pt idx="3450">
                  <c:v>62.5</c:v>
                </c:pt>
                <c:pt idx="3451">
                  <c:v>62.5</c:v>
                </c:pt>
                <c:pt idx="3452">
                  <c:v>62.5</c:v>
                </c:pt>
                <c:pt idx="3453">
                  <c:v>62.5</c:v>
                </c:pt>
                <c:pt idx="3454">
                  <c:v>62.5</c:v>
                </c:pt>
                <c:pt idx="3455">
                  <c:v>62.5</c:v>
                </c:pt>
                <c:pt idx="3456">
                  <c:v>62.5</c:v>
                </c:pt>
                <c:pt idx="3457">
                  <c:v>62.5</c:v>
                </c:pt>
                <c:pt idx="3458">
                  <c:v>62.5</c:v>
                </c:pt>
                <c:pt idx="3459">
                  <c:v>62.5</c:v>
                </c:pt>
                <c:pt idx="3460">
                  <c:v>62.5</c:v>
                </c:pt>
                <c:pt idx="3461">
                  <c:v>62.5</c:v>
                </c:pt>
                <c:pt idx="3462">
                  <c:v>62.5</c:v>
                </c:pt>
                <c:pt idx="3463">
                  <c:v>62.5</c:v>
                </c:pt>
                <c:pt idx="3464">
                  <c:v>62.5</c:v>
                </c:pt>
                <c:pt idx="3465">
                  <c:v>62.5</c:v>
                </c:pt>
                <c:pt idx="3466">
                  <c:v>62.5</c:v>
                </c:pt>
                <c:pt idx="3467">
                  <c:v>62.5</c:v>
                </c:pt>
                <c:pt idx="3468">
                  <c:v>62.5</c:v>
                </c:pt>
                <c:pt idx="3469">
                  <c:v>62.5</c:v>
                </c:pt>
                <c:pt idx="3470">
                  <c:v>62.5</c:v>
                </c:pt>
                <c:pt idx="3471">
                  <c:v>62.5</c:v>
                </c:pt>
                <c:pt idx="3472">
                  <c:v>62.5</c:v>
                </c:pt>
                <c:pt idx="3473">
                  <c:v>62.5</c:v>
                </c:pt>
                <c:pt idx="3474">
                  <c:v>62.5</c:v>
                </c:pt>
                <c:pt idx="3475">
                  <c:v>62.5</c:v>
                </c:pt>
                <c:pt idx="3476">
                  <c:v>62.5</c:v>
                </c:pt>
                <c:pt idx="3477">
                  <c:v>62.5</c:v>
                </c:pt>
                <c:pt idx="3478">
                  <c:v>62.5</c:v>
                </c:pt>
                <c:pt idx="3479">
                  <c:v>62.5</c:v>
                </c:pt>
                <c:pt idx="3480">
                  <c:v>62.5</c:v>
                </c:pt>
                <c:pt idx="3481">
                  <c:v>62.5</c:v>
                </c:pt>
                <c:pt idx="3482">
                  <c:v>62.5</c:v>
                </c:pt>
                <c:pt idx="3483">
                  <c:v>62.5</c:v>
                </c:pt>
                <c:pt idx="3484">
                  <c:v>62.5</c:v>
                </c:pt>
                <c:pt idx="3485">
                  <c:v>62.6</c:v>
                </c:pt>
                <c:pt idx="3486">
                  <c:v>62.6</c:v>
                </c:pt>
                <c:pt idx="3487">
                  <c:v>62.6</c:v>
                </c:pt>
                <c:pt idx="3488">
                  <c:v>62.6</c:v>
                </c:pt>
                <c:pt idx="3489">
                  <c:v>62.6</c:v>
                </c:pt>
                <c:pt idx="3490">
                  <c:v>62.5</c:v>
                </c:pt>
                <c:pt idx="3491">
                  <c:v>62.6</c:v>
                </c:pt>
                <c:pt idx="3492">
                  <c:v>62.6</c:v>
                </c:pt>
                <c:pt idx="3493">
                  <c:v>62.5</c:v>
                </c:pt>
                <c:pt idx="3494">
                  <c:v>62.5</c:v>
                </c:pt>
                <c:pt idx="3495">
                  <c:v>62.6</c:v>
                </c:pt>
                <c:pt idx="3496">
                  <c:v>62.5</c:v>
                </c:pt>
                <c:pt idx="3497">
                  <c:v>62.6</c:v>
                </c:pt>
                <c:pt idx="3498">
                  <c:v>62.6</c:v>
                </c:pt>
                <c:pt idx="3499">
                  <c:v>62.5</c:v>
                </c:pt>
                <c:pt idx="3500">
                  <c:v>62.5</c:v>
                </c:pt>
                <c:pt idx="3501">
                  <c:v>62.5</c:v>
                </c:pt>
                <c:pt idx="3502">
                  <c:v>62.6</c:v>
                </c:pt>
                <c:pt idx="3503">
                  <c:v>62.6</c:v>
                </c:pt>
                <c:pt idx="3504">
                  <c:v>62.6</c:v>
                </c:pt>
                <c:pt idx="3505">
                  <c:v>62.6</c:v>
                </c:pt>
                <c:pt idx="3506">
                  <c:v>62.6</c:v>
                </c:pt>
                <c:pt idx="3507">
                  <c:v>62.6</c:v>
                </c:pt>
                <c:pt idx="3508">
                  <c:v>62.6</c:v>
                </c:pt>
                <c:pt idx="3509">
                  <c:v>62.6</c:v>
                </c:pt>
                <c:pt idx="3510">
                  <c:v>62.6</c:v>
                </c:pt>
                <c:pt idx="3511">
                  <c:v>62.6</c:v>
                </c:pt>
                <c:pt idx="3512">
                  <c:v>62.6</c:v>
                </c:pt>
                <c:pt idx="3513">
                  <c:v>62.6</c:v>
                </c:pt>
                <c:pt idx="3514">
                  <c:v>62.6</c:v>
                </c:pt>
                <c:pt idx="3515">
                  <c:v>62.5</c:v>
                </c:pt>
                <c:pt idx="3516">
                  <c:v>62.5</c:v>
                </c:pt>
                <c:pt idx="3517">
                  <c:v>62.5</c:v>
                </c:pt>
                <c:pt idx="3518">
                  <c:v>62.6</c:v>
                </c:pt>
                <c:pt idx="3519">
                  <c:v>62.6</c:v>
                </c:pt>
                <c:pt idx="3520">
                  <c:v>62.6</c:v>
                </c:pt>
                <c:pt idx="3521">
                  <c:v>62.6</c:v>
                </c:pt>
                <c:pt idx="3522">
                  <c:v>62.6</c:v>
                </c:pt>
                <c:pt idx="3523">
                  <c:v>62.6</c:v>
                </c:pt>
                <c:pt idx="3524">
                  <c:v>62.6</c:v>
                </c:pt>
                <c:pt idx="3525">
                  <c:v>62.6</c:v>
                </c:pt>
                <c:pt idx="3526">
                  <c:v>62.6</c:v>
                </c:pt>
                <c:pt idx="3527">
                  <c:v>62.6</c:v>
                </c:pt>
                <c:pt idx="3528">
                  <c:v>62.6</c:v>
                </c:pt>
                <c:pt idx="3529">
                  <c:v>62.6</c:v>
                </c:pt>
                <c:pt idx="3530">
                  <c:v>62.6</c:v>
                </c:pt>
                <c:pt idx="3531">
                  <c:v>62.7</c:v>
                </c:pt>
                <c:pt idx="3532">
                  <c:v>62.6</c:v>
                </c:pt>
                <c:pt idx="3533">
                  <c:v>62.6</c:v>
                </c:pt>
                <c:pt idx="3534">
                  <c:v>62.5</c:v>
                </c:pt>
                <c:pt idx="3535">
                  <c:v>62.5</c:v>
                </c:pt>
                <c:pt idx="3536">
                  <c:v>62.5</c:v>
                </c:pt>
                <c:pt idx="3537">
                  <c:v>62.6</c:v>
                </c:pt>
                <c:pt idx="3538">
                  <c:v>62.6</c:v>
                </c:pt>
                <c:pt idx="3539">
                  <c:v>62.6</c:v>
                </c:pt>
                <c:pt idx="3540">
                  <c:v>62.6</c:v>
                </c:pt>
                <c:pt idx="3541">
                  <c:v>62.6</c:v>
                </c:pt>
                <c:pt idx="3542">
                  <c:v>62.6</c:v>
                </c:pt>
                <c:pt idx="3543">
                  <c:v>62.6</c:v>
                </c:pt>
                <c:pt idx="3544">
                  <c:v>62.6</c:v>
                </c:pt>
                <c:pt idx="3545">
                  <c:v>62.6</c:v>
                </c:pt>
                <c:pt idx="3546">
                  <c:v>62.6</c:v>
                </c:pt>
                <c:pt idx="3547">
                  <c:v>62.6</c:v>
                </c:pt>
                <c:pt idx="3548">
                  <c:v>62.6</c:v>
                </c:pt>
                <c:pt idx="3549">
                  <c:v>62.6</c:v>
                </c:pt>
                <c:pt idx="3550">
                  <c:v>62.6</c:v>
                </c:pt>
                <c:pt idx="3551">
                  <c:v>62.6</c:v>
                </c:pt>
                <c:pt idx="3552">
                  <c:v>62.6</c:v>
                </c:pt>
                <c:pt idx="3553">
                  <c:v>62.6</c:v>
                </c:pt>
                <c:pt idx="3554">
                  <c:v>62.6</c:v>
                </c:pt>
                <c:pt idx="3555">
                  <c:v>62.6</c:v>
                </c:pt>
                <c:pt idx="3556">
                  <c:v>62.6</c:v>
                </c:pt>
                <c:pt idx="3557">
                  <c:v>62.6</c:v>
                </c:pt>
                <c:pt idx="3558">
                  <c:v>62.6</c:v>
                </c:pt>
                <c:pt idx="3559">
                  <c:v>62.7</c:v>
                </c:pt>
                <c:pt idx="3560">
                  <c:v>62.6</c:v>
                </c:pt>
                <c:pt idx="3561">
                  <c:v>62.7</c:v>
                </c:pt>
                <c:pt idx="3562">
                  <c:v>62.6</c:v>
                </c:pt>
                <c:pt idx="3563">
                  <c:v>62.6</c:v>
                </c:pt>
                <c:pt idx="3564">
                  <c:v>62.6</c:v>
                </c:pt>
                <c:pt idx="3565">
                  <c:v>62.6</c:v>
                </c:pt>
                <c:pt idx="3566">
                  <c:v>62.6</c:v>
                </c:pt>
                <c:pt idx="3567">
                  <c:v>62.6</c:v>
                </c:pt>
                <c:pt idx="3568">
                  <c:v>62.6</c:v>
                </c:pt>
                <c:pt idx="3569">
                  <c:v>62.6</c:v>
                </c:pt>
                <c:pt idx="3570">
                  <c:v>62.6</c:v>
                </c:pt>
                <c:pt idx="3571">
                  <c:v>62.6</c:v>
                </c:pt>
                <c:pt idx="3572">
                  <c:v>62.6</c:v>
                </c:pt>
                <c:pt idx="3573">
                  <c:v>62.7</c:v>
                </c:pt>
                <c:pt idx="3574">
                  <c:v>62.7</c:v>
                </c:pt>
                <c:pt idx="3575">
                  <c:v>62.7</c:v>
                </c:pt>
                <c:pt idx="3576">
                  <c:v>62.6</c:v>
                </c:pt>
                <c:pt idx="3577">
                  <c:v>62.6</c:v>
                </c:pt>
                <c:pt idx="3578">
                  <c:v>62.7</c:v>
                </c:pt>
                <c:pt idx="3579">
                  <c:v>62.7</c:v>
                </c:pt>
                <c:pt idx="3580">
                  <c:v>62.7</c:v>
                </c:pt>
                <c:pt idx="3581">
                  <c:v>62.7</c:v>
                </c:pt>
                <c:pt idx="3582">
                  <c:v>62.6</c:v>
                </c:pt>
                <c:pt idx="3583">
                  <c:v>62.6</c:v>
                </c:pt>
                <c:pt idx="3584">
                  <c:v>62.6</c:v>
                </c:pt>
                <c:pt idx="3585">
                  <c:v>62.6</c:v>
                </c:pt>
                <c:pt idx="3586">
                  <c:v>62.6</c:v>
                </c:pt>
                <c:pt idx="3587">
                  <c:v>62.6</c:v>
                </c:pt>
                <c:pt idx="3588">
                  <c:v>62.6</c:v>
                </c:pt>
                <c:pt idx="3589">
                  <c:v>62.6</c:v>
                </c:pt>
                <c:pt idx="3590">
                  <c:v>62.7</c:v>
                </c:pt>
                <c:pt idx="3591">
                  <c:v>62.6</c:v>
                </c:pt>
                <c:pt idx="3592">
                  <c:v>62.6</c:v>
                </c:pt>
                <c:pt idx="3593">
                  <c:v>62.6</c:v>
                </c:pt>
                <c:pt idx="3594">
                  <c:v>62.7</c:v>
                </c:pt>
                <c:pt idx="3595">
                  <c:v>62.7</c:v>
                </c:pt>
                <c:pt idx="3596">
                  <c:v>62.6</c:v>
                </c:pt>
                <c:pt idx="3597">
                  <c:v>62.7</c:v>
                </c:pt>
                <c:pt idx="3598">
                  <c:v>62.6</c:v>
                </c:pt>
                <c:pt idx="3599">
                  <c:v>62.7</c:v>
                </c:pt>
                <c:pt idx="3600">
                  <c:v>62.7</c:v>
                </c:pt>
                <c:pt idx="3601">
                  <c:v>62.7</c:v>
                </c:pt>
                <c:pt idx="3602">
                  <c:v>62.7</c:v>
                </c:pt>
                <c:pt idx="3603">
                  <c:v>62.6</c:v>
                </c:pt>
                <c:pt idx="3604">
                  <c:v>62.7</c:v>
                </c:pt>
                <c:pt idx="3605">
                  <c:v>62.7</c:v>
                </c:pt>
                <c:pt idx="3606">
                  <c:v>62.6</c:v>
                </c:pt>
                <c:pt idx="3607">
                  <c:v>62.7</c:v>
                </c:pt>
                <c:pt idx="3608">
                  <c:v>62.7</c:v>
                </c:pt>
                <c:pt idx="3609">
                  <c:v>62.7</c:v>
                </c:pt>
                <c:pt idx="3610">
                  <c:v>62.7</c:v>
                </c:pt>
                <c:pt idx="3611">
                  <c:v>62.8</c:v>
                </c:pt>
                <c:pt idx="3612">
                  <c:v>62.7</c:v>
                </c:pt>
                <c:pt idx="3613">
                  <c:v>62.7</c:v>
                </c:pt>
                <c:pt idx="3614">
                  <c:v>62.7</c:v>
                </c:pt>
                <c:pt idx="3615">
                  <c:v>62.7</c:v>
                </c:pt>
                <c:pt idx="3616">
                  <c:v>62.7</c:v>
                </c:pt>
                <c:pt idx="3617">
                  <c:v>62.7</c:v>
                </c:pt>
                <c:pt idx="3618">
                  <c:v>62.7</c:v>
                </c:pt>
                <c:pt idx="3619">
                  <c:v>62.7</c:v>
                </c:pt>
                <c:pt idx="3620">
                  <c:v>62.7</c:v>
                </c:pt>
                <c:pt idx="3621">
                  <c:v>62.7</c:v>
                </c:pt>
                <c:pt idx="3622">
                  <c:v>62.7</c:v>
                </c:pt>
                <c:pt idx="3623">
                  <c:v>62.7</c:v>
                </c:pt>
                <c:pt idx="3624">
                  <c:v>62.7</c:v>
                </c:pt>
                <c:pt idx="3625">
                  <c:v>62.8</c:v>
                </c:pt>
                <c:pt idx="3626">
                  <c:v>62.7</c:v>
                </c:pt>
                <c:pt idx="3627">
                  <c:v>62.7</c:v>
                </c:pt>
                <c:pt idx="3628">
                  <c:v>62.7</c:v>
                </c:pt>
                <c:pt idx="3629">
                  <c:v>62.8</c:v>
                </c:pt>
                <c:pt idx="3630">
                  <c:v>62.7</c:v>
                </c:pt>
                <c:pt idx="3631">
                  <c:v>62.7</c:v>
                </c:pt>
                <c:pt idx="3632">
                  <c:v>62.7</c:v>
                </c:pt>
                <c:pt idx="3633">
                  <c:v>62.7</c:v>
                </c:pt>
                <c:pt idx="3634">
                  <c:v>62.7</c:v>
                </c:pt>
                <c:pt idx="3635">
                  <c:v>62.7</c:v>
                </c:pt>
                <c:pt idx="3636">
                  <c:v>62.7</c:v>
                </c:pt>
                <c:pt idx="3637">
                  <c:v>62.7</c:v>
                </c:pt>
                <c:pt idx="3638">
                  <c:v>62.7</c:v>
                </c:pt>
                <c:pt idx="3639">
                  <c:v>62.7</c:v>
                </c:pt>
                <c:pt idx="3640">
                  <c:v>62.7</c:v>
                </c:pt>
                <c:pt idx="3641">
                  <c:v>62.7</c:v>
                </c:pt>
                <c:pt idx="3642">
                  <c:v>62.7</c:v>
                </c:pt>
                <c:pt idx="3643">
                  <c:v>62.7</c:v>
                </c:pt>
                <c:pt idx="3644">
                  <c:v>62.7</c:v>
                </c:pt>
                <c:pt idx="3645">
                  <c:v>62.7</c:v>
                </c:pt>
                <c:pt idx="3646">
                  <c:v>62.7</c:v>
                </c:pt>
                <c:pt idx="3647">
                  <c:v>62.7</c:v>
                </c:pt>
                <c:pt idx="3648">
                  <c:v>62.7</c:v>
                </c:pt>
                <c:pt idx="3649">
                  <c:v>62.7</c:v>
                </c:pt>
                <c:pt idx="3650">
                  <c:v>62.7</c:v>
                </c:pt>
                <c:pt idx="3651">
                  <c:v>62.7</c:v>
                </c:pt>
                <c:pt idx="3652">
                  <c:v>62.7</c:v>
                </c:pt>
                <c:pt idx="3653">
                  <c:v>62.7</c:v>
                </c:pt>
                <c:pt idx="3654">
                  <c:v>62.7</c:v>
                </c:pt>
                <c:pt idx="3655">
                  <c:v>62.8</c:v>
                </c:pt>
                <c:pt idx="3656">
                  <c:v>62.7</c:v>
                </c:pt>
                <c:pt idx="3657">
                  <c:v>62.7</c:v>
                </c:pt>
                <c:pt idx="3658">
                  <c:v>62.7</c:v>
                </c:pt>
                <c:pt idx="3659">
                  <c:v>62.7</c:v>
                </c:pt>
                <c:pt idx="3660">
                  <c:v>62.8</c:v>
                </c:pt>
                <c:pt idx="3661">
                  <c:v>62.8</c:v>
                </c:pt>
                <c:pt idx="3662">
                  <c:v>62.8</c:v>
                </c:pt>
                <c:pt idx="3663">
                  <c:v>62.8</c:v>
                </c:pt>
                <c:pt idx="3664">
                  <c:v>62.8</c:v>
                </c:pt>
                <c:pt idx="3665">
                  <c:v>62.7</c:v>
                </c:pt>
                <c:pt idx="3666">
                  <c:v>62.7</c:v>
                </c:pt>
                <c:pt idx="3667">
                  <c:v>62.7</c:v>
                </c:pt>
                <c:pt idx="3668">
                  <c:v>62.8</c:v>
                </c:pt>
                <c:pt idx="3669">
                  <c:v>62.8</c:v>
                </c:pt>
                <c:pt idx="3670">
                  <c:v>62.7</c:v>
                </c:pt>
                <c:pt idx="3671">
                  <c:v>62.7</c:v>
                </c:pt>
                <c:pt idx="3672">
                  <c:v>62.7</c:v>
                </c:pt>
                <c:pt idx="3673">
                  <c:v>62.7</c:v>
                </c:pt>
                <c:pt idx="3674">
                  <c:v>62.7</c:v>
                </c:pt>
                <c:pt idx="3675">
                  <c:v>62.7</c:v>
                </c:pt>
                <c:pt idx="3676">
                  <c:v>62.7</c:v>
                </c:pt>
                <c:pt idx="3677">
                  <c:v>62.8</c:v>
                </c:pt>
                <c:pt idx="3678">
                  <c:v>62.8</c:v>
                </c:pt>
                <c:pt idx="3679">
                  <c:v>62.7</c:v>
                </c:pt>
                <c:pt idx="3680">
                  <c:v>62.7</c:v>
                </c:pt>
                <c:pt idx="3681">
                  <c:v>62.8</c:v>
                </c:pt>
                <c:pt idx="3682">
                  <c:v>62.8</c:v>
                </c:pt>
                <c:pt idx="3683">
                  <c:v>62.8</c:v>
                </c:pt>
                <c:pt idx="3684">
                  <c:v>62.7</c:v>
                </c:pt>
                <c:pt idx="3685">
                  <c:v>62.8</c:v>
                </c:pt>
                <c:pt idx="3686">
                  <c:v>62.8</c:v>
                </c:pt>
                <c:pt idx="3687">
                  <c:v>62.8</c:v>
                </c:pt>
                <c:pt idx="3688">
                  <c:v>62.8</c:v>
                </c:pt>
                <c:pt idx="3689">
                  <c:v>62.8</c:v>
                </c:pt>
                <c:pt idx="3690">
                  <c:v>62.7</c:v>
                </c:pt>
                <c:pt idx="3691">
                  <c:v>62.8</c:v>
                </c:pt>
                <c:pt idx="3692">
                  <c:v>62.8</c:v>
                </c:pt>
                <c:pt idx="3693">
                  <c:v>62.8</c:v>
                </c:pt>
                <c:pt idx="3694">
                  <c:v>62.8</c:v>
                </c:pt>
                <c:pt idx="3695">
                  <c:v>62.8</c:v>
                </c:pt>
                <c:pt idx="3696">
                  <c:v>62.8</c:v>
                </c:pt>
                <c:pt idx="3697">
                  <c:v>62.8</c:v>
                </c:pt>
                <c:pt idx="3698">
                  <c:v>62.8</c:v>
                </c:pt>
                <c:pt idx="3699">
                  <c:v>62.8</c:v>
                </c:pt>
                <c:pt idx="3700">
                  <c:v>62.8</c:v>
                </c:pt>
                <c:pt idx="3701">
                  <c:v>62.8</c:v>
                </c:pt>
                <c:pt idx="3702">
                  <c:v>62.8</c:v>
                </c:pt>
                <c:pt idx="3703">
                  <c:v>62.8</c:v>
                </c:pt>
                <c:pt idx="3704">
                  <c:v>62.8</c:v>
                </c:pt>
                <c:pt idx="3705">
                  <c:v>62.8</c:v>
                </c:pt>
                <c:pt idx="3706">
                  <c:v>62.8</c:v>
                </c:pt>
                <c:pt idx="3707">
                  <c:v>62.8</c:v>
                </c:pt>
                <c:pt idx="3708">
                  <c:v>62.8</c:v>
                </c:pt>
                <c:pt idx="3709">
                  <c:v>62.8</c:v>
                </c:pt>
                <c:pt idx="3710">
                  <c:v>62.8</c:v>
                </c:pt>
                <c:pt idx="3711">
                  <c:v>62.8</c:v>
                </c:pt>
                <c:pt idx="3712">
                  <c:v>62.8</c:v>
                </c:pt>
                <c:pt idx="3713">
                  <c:v>62.8</c:v>
                </c:pt>
                <c:pt idx="3714">
                  <c:v>62.8</c:v>
                </c:pt>
                <c:pt idx="3715">
                  <c:v>62.8</c:v>
                </c:pt>
                <c:pt idx="3716">
                  <c:v>62.8</c:v>
                </c:pt>
                <c:pt idx="3717">
                  <c:v>62.8</c:v>
                </c:pt>
                <c:pt idx="3718">
                  <c:v>62.8</c:v>
                </c:pt>
                <c:pt idx="3719">
                  <c:v>62.8</c:v>
                </c:pt>
                <c:pt idx="3720">
                  <c:v>62.8</c:v>
                </c:pt>
                <c:pt idx="3721">
                  <c:v>62.8</c:v>
                </c:pt>
                <c:pt idx="3722">
                  <c:v>62.8</c:v>
                </c:pt>
                <c:pt idx="3723">
                  <c:v>62.8</c:v>
                </c:pt>
                <c:pt idx="3724">
                  <c:v>62.8</c:v>
                </c:pt>
                <c:pt idx="3725">
                  <c:v>62.8</c:v>
                </c:pt>
                <c:pt idx="3726">
                  <c:v>62.8</c:v>
                </c:pt>
                <c:pt idx="3727">
                  <c:v>62.8</c:v>
                </c:pt>
                <c:pt idx="3728">
                  <c:v>62.8</c:v>
                </c:pt>
                <c:pt idx="3729">
                  <c:v>62.8</c:v>
                </c:pt>
                <c:pt idx="3730">
                  <c:v>62.8</c:v>
                </c:pt>
                <c:pt idx="3731">
                  <c:v>62.8</c:v>
                </c:pt>
                <c:pt idx="3732">
                  <c:v>62.8</c:v>
                </c:pt>
                <c:pt idx="3733">
                  <c:v>62.8</c:v>
                </c:pt>
                <c:pt idx="3734">
                  <c:v>62.8</c:v>
                </c:pt>
                <c:pt idx="3735">
                  <c:v>62.8</c:v>
                </c:pt>
                <c:pt idx="3736">
                  <c:v>62.8</c:v>
                </c:pt>
                <c:pt idx="3737">
                  <c:v>62.8</c:v>
                </c:pt>
                <c:pt idx="3738">
                  <c:v>62.8</c:v>
                </c:pt>
                <c:pt idx="3739">
                  <c:v>62.8</c:v>
                </c:pt>
                <c:pt idx="3740">
                  <c:v>62.8</c:v>
                </c:pt>
                <c:pt idx="3741">
                  <c:v>62.8</c:v>
                </c:pt>
                <c:pt idx="3742">
                  <c:v>62.8</c:v>
                </c:pt>
                <c:pt idx="3743">
                  <c:v>62.8</c:v>
                </c:pt>
                <c:pt idx="3744">
                  <c:v>62.8</c:v>
                </c:pt>
                <c:pt idx="3745">
                  <c:v>62.8</c:v>
                </c:pt>
                <c:pt idx="3746">
                  <c:v>62.9</c:v>
                </c:pt>
                <c:pt idx="3747">
                  <c:v>62.9</c:v>
                </c:pt>
                <c:pt idx="3748">
                  <c:v>62.9</c:v>
                </c:pt>
                <c:pt idx="3749">
                  <c:v>62.8</c:v>
                </c:pt>
                <c:pt idx="3750">
                  <c:v>62.8</c:v>
                </c:pt>
                <c:pt idx="3751">
                  <c:v>62.8</c:v>
                </c:pt>
                <c:pt idx="3752">
                  <c:v>62.9</c:v>
                </c:pt>
                <c:pt idx="3753">
                  <c:v>62.9</c:v>
                </c:pt>
                <c:pt idx="3754">
                  <c:v>62.9</c:v>
                </c:pt>
                <c:pt idx="3755">
                  <c:v>62.9</c:v>
                </c:pt>
                <c:pt idx="3756">
                  <c:v>62.9</c:v>
                </c:pt>
                <c:pt idx="3757">
                  <c:v>62.8</c:v>
                </c:pt>
                <c:pt idx="3758">
                  <c:v>62.9</c:v>
                </c:pt>
                <c:pt idx="3759">
                  <c:v>62.8</c:v>
                </c:pt>
                <c:pt idx="3760">
                  <c:v>62.9</c:v>
                </c:pt>
                <c:pt idx="3761">
                  <c:v>62.9</c:v>
                </c:pt>
                <c:pt idx="3762">
                  <c:v>62.9</c:v>
                </c:pt>
                <c:pt idx="3763">
                  <c:v>62.9</c:v>
                </c:pt>
                <c:pt idx="3764">
                  <c:v>62.8</c:v>
                </c:pt>
                <c:pt idx="3765">
                  <c:v>62.8</c:v>
                </c:pt>
                <c:pt idx="3766">
                  <c:v>62.8</c:v>
                </c:pt>
                <c:pt idx="3767">
                  <c:v>62.9</c:v>
                </c:pt>
                <c:pt idx="3768">
                  <c:v>62.8</c:v>
                </c:pt>
                <c:pt idx="3769">
                  <c:v>62.8</c:v>
                </c:pt>
                <c:pt idx="3770">
                  <c:v>62.8</c:v>
                </c:pt>
                <c:pt idx="3771">
                  <c:v>62.8</c:v>
                </c:pt>
                <c:pt idx="3772">
                  <c:v>62.8</c:v>
                </c:pt>
                <c:pt idx="3773">
                  <c:v>62.8</c:v>
                </c:pt>
                <c:pt idx="3774">
                  <c:v>62.8</c:v>
                </c:pt>
                <c:pt idx="3775">
                  <c:v>62.8</c:v>
                </c:pt>
                <c:pt idx="3776">
                  <c:v>62.8</c:v>
                </c:pt>
                <c:pt idx="3777">
                  <c:v>62.8</c:v>
                </c:pt>
                <c:pt idx="3778">
                  <c:v>62.8</c:v>
                </c:pt>
                <c:pt idx="3779">
                  <c:v>62.8</c:v>
                </c:pt>
                <c:pt idx="3780">
                  <c:v>62.8</c:v>
                </c:pt>
                <c:pt idx="3781">
                  <c:v>62.8</c:v>
                </c:pt>
                <c:pt idx="3782">
                  <c:v>62.8</c:v>
                </c:pt>
                <c:pt idx="3783">
                  <c:v>62.8</c:v>
                </c:pt>
                <c:pt idx="3784">
                  <c:v>62.9</c:v>
                </c:pt>
                <c:pt idx="3785">
                  <c:v>62.8</c:v>
                </c:pt>
                <c:pt idx="3786">
                  <c:v>62.8</c:v>
                </c:pt>
                <c:pt idx="3787">
                  <c:v>62.8</c:v>
                </c:pt>
                <c:pt idx="3788">
                  <c:v>62.9</c:v>
                </c:pt>
                <c:pt idx="3789">
                  <c:v>62.8</c:v>
                </c:pt>
                <c:pt idx="3790">
                  <c:v>62.9</c:v>
                </c:pt>
                <c:pt idx="3791">
                  <c:v>62.9</c:v>
                </c:pt>
                <c:pt idx="3792">
                  <c:v>62.9</c:v>
                </c:pt>
                <c:pt idx="3793">
                  <c:v>62.8</c:v>
                </c:pt>
                <c:pt idx="3794">
                  <c:v>62.8</c:v>
                </c:pt>
                <c:pt idx="3795">
                  <c:v>62.9</c:v>
                </c:pt>
                <c:pt idx="3796">
                  <c:v>62.8</c:v>
                </c:pt>
                <c:pt idx="3797">
                  <c:v>62.8</c:v>
                </c:pt>
                <c:pt idx="3798">
                  <c:v>62.8</c:v>
                </c:pt>
                <c:pt idx="3799">
                  <c:v>62.9</c:v>
                </c:pt>
                <c:pt idx="3800">
                  <c:v>62.9</c:v>
                </c:pt>
                <c:pt idx="3801">
                  <c:v>62.9</c:v>
                </c:pt>
                <c:pt idx="3802">
                  <c:v>62.9</c:v>
                </c:pt>
                <c:pt idx="3803">
                  <c:v>62.9</c:v>
                </c:pt>
                <c:pt idx="3804">
                  <c:v>62.9</c:v>
                </c:pt>
                <c:pt idx="3805">
                  <c:v>62.9</c:v>
                </c:pt>
                <c:pt idx="3806">
                  <c:v>62.9</c:v>
                </c:pt>
                <c:pt idx="3807">
                  <c:v>62.9</c:v>
                </c:pt>
                <c:pt idx="3808">
                  <c:v>62.8</c:v>
                </c:pt>
                <c:pt idx="3809">
                  <c:v>62.9</c:v>
                </c:pt>
                <c:pt idx="3810">
                  <c:v>62.9</c:v>
                </c:pt>
                <c:pt idx="3811">
                  <c:v>62.9</c:v>
                </c:pt>
                <c:pt idx="3812">
                  <c:v>62.8</c:v>
                </c:pt>
                <c:pt idx="3813">
                  <c:v>62.8</c:v>
                </c:pt>
                <c:pt idx="3814">
                  <c:v>62.9</c:v>
                </c:pt>
                <c:pt idx="3815">
                  <c:v>62.8</c:v>
                </c:pt>
                <c:pt idx="3816">
                  <c:v>62.9</c:v>
                </c:pt>
                <c:pt idx="3817">
                  <c:v>62.9</c:v>
                </c:pt>
                <c:pt idx="3818">
                  <c:v>62.9</c:v>
                </c:pt>
                <c:pt idx="3819">
                  <c:v>62.9</c:v>
                </c:pt>
                <c:pt idx="3820">
                  <c:v>62.9</c:v>
                </c:pt>
                <c:pt idx="3821">
                  <c:v>62.9</c:v>
                </c:pt>
                <c:pt idx="3822">
                  <c:v>62.9</c:v>
                </c:pt>
                <c:pt idx="3823">
                  <c:v>62.9</c:v>
                </c:pt>
                <c:pt idx="3824">
                  <c:v>62.9</c:v>
                </c:pt>
                <c:pt idx="3825">
                  <c:v>62.8</c:v>
                </c:pt>
                <c:pt idx="3826">
                  <c:v>62.9</c:v>
                </c:pt>
                <c:pt idx="3827">
                  <c:v>62.9</c:v>
                </c:pt>
                <c:pt idx="3828">
                  <c:v>62.9</c:v>
                </c:pt>
                <c:pt idx="3829">
                  <c:v>62.9</c:v>
                </c:pt>
                <c:pt idx="3830">
                  <c:v>62.9</c:v>
                </c:pt>
                <c:pt idx="3831">
                  <c:v>62.9</c:v>
                </c:pt>
                <c:pt idx="3832">
                  <c:v>62.9</c:v>
                </c:pt>
                <c:pt idx="3833">
                  <c:v>62.9</c:v>
                </c:pt>
                <c:pt idx="3834">
                  <c:v>62.8</c:v>
                </c:pt>
                <c:pt idx="3835">
                  <c:v>62.9</c:v>
                </c:pt>
                <c:pt idx="3836">
                  <c:v>62.9</c:v>
                </c:pt>
                <c:pt idx="3837">
                  <c:v>62.9</c:v>
                </c:pt>
                <c:pt idx="3838">
                  <c:v>62.9</c:v>
                </c:pt>
                <c:pt idx="3839">
                  <c:v>62.9</c:v>
                </c:pt>
                <c:pt idx="3840">
                  <c:v>62.9</c:v>
                </c:pt>
                <c:pt idx="3841">
                  <c:v>62.8</c:v>
                </c:pt>
                <c:pt idx="3842">
                  <c:v>62.9</c:v>
                </c:pt>
                <c:pt idx="3843">
                  <c:v>62.8</c:v>
                </c:pt>
                <c:pt idx="3844">
                  <c:v>62.8</c:v>
                </c:pt>
                <c:pt idx="3845">
                  <c:v>62.9</c:v>
                </c:pt>
                <c:pt idx="3846">
                  <c:v>62.9</c:v>
                </c:pt>
                <c:pt idx="3847">
                  <c:v>62.9</c:v>
                </c:pt>
                <c:pt idx="3848">
                  <c:v>62.9</c:v>
                </c:pt>
                <c:pt idx="3849">
                  <c:v>62.8</c:v>
                </c:pt>
                <c:pt idx="3850">
                  <c:v>62.9</c:v>
                </c:pt>
                <c:pt idx="3851">
                  <c:v>62.9</c:v>
                </c:pt>
                <c:pt idx="3852">
                  <c:v>62.9</c:v>
                </c:pt>
                <c:pt idx="3853">
                  <c:v>62.8</c:v>
                </c:pt>
                <c:pt idx="3854">
                  <c:v>62.9</c:v>
                </c:pt>
                <c:pt idx="3855">
                  <c:v>62.9</c:v>
                </c:pt>
                <c:pt idx="3856">
                  <c:v>62.8</c:v>
                </c:pt>
                <c:pt idx="3857">
                  <c:v>62.9</c:v>
                </c:pt>
                <c:pt idx="3858">
                  <c:v>62.9</c:v>
                </c:pt>
                <c:pt idx="3859">
                  <c:v>62.8</c:v>
                </c:pt>
                <c:pt idx="3860">
                  <c:v>62.8</c:v>
                </c:pt>
                <c:pt idx="3861">
                  <c:v>62.8</c:v>
                </c:pt>
                <c:pt idx="3862">
                  <c:v>62.9</c:v>
                </c:pt>
                <c:pt idx="3863">
                  <c:v>62.9</c:v>
                </c:pt>
                <c:pt idx="3864">
                  <c:v>62.8</c:v>
                </c:pt>
                <c:pt idx="3865">
                  <c:v>62.9</c:v>
                </c:pt>
                <c:pt idx="3866">
                  <c:v>62.9</c:v>
                </c:pt>
                <c:pt idx="3867">
                  <c:v>62.8</c:v>
                </c:pt>
                <c:pt idx="3868">
                  <c:v>62.9</c:v>
                </c:pt>
                <c:pt idx="3869">
                  <c:v>62.8</c:v>
                </c:pt>
                <c:pt idx="3870">
                  <c:v>62.8</c:v>
                </c:pt>
                <c:pt idx="3871">
                  <c:v>62.8</c:v>
                </c:pt>
                <c:pt idx="3872">
                  <c:v>62.8</c:v>
                </c:pt>
                <c:pt idx="3873">
                  <c:v>62.8</c:v>
                </c:pt>
                <c:pt idx="3874">
                  <c:v>62.9</c:v>
                </c:pt>
                <c:pt idx="3875">
                  <c:v>62.9</c:v>
                </c:pt>
                <c:pt idx="3876">
                  <c:v>62.9</c:v>
                </c:pt>
                <c:pt idx="3877">
                  <c:v>62.9</c:v>
                </c:pt>
                <c:pt idx="3878">
                  <c:v>62.9</c:v>
                </c:pt>
                <c:pt idx="3879">
                  <c:v>62.9</c:v>
                </c:pt>
                <c:pt idx="3880">
                  <c:v>62.9</c:v>
                </c:pt>
                <c:pt idx="3881">
                  <c:v>62.9</c:v>
                </c:pt>
                <c:pt idx="3882">
                  <c:v>62.9</c:v>
                </c:pt>
                <c:pt idx="3883">
                  <c:v>62.9</c:v>
                </c:pt>
                <c:pt idx="3884">
                  <c:v>62.9</c:v>
                </c:pt>
                <c:pt idx="3885">
                  <c:v>62.9</c:v>
                </c:pt>
                <c:pt idx="3886">
                  <c:v>62.9</c:v>
                </c:pt>
                <c:pt idx="3887">
                  <c:v>62.9</c:v>
                </c:pt>
                <c:pt idx="3888">
                  <c:v>62.9</c:v>
                </c:pt>
                <c:pt idx="3889">
                  <c:v>62.9</c:v>
                </c:pt>
                <c:pt idx="3890">
                  <c:v>62.9</c:v>
                </c:pt>
                <c:pt idx="3891">
                  <c:v>62.9</c:v>
                </c:pt>
                <c:pt idx="3892">
                  <c:v>62.9</c:v>
                </c:pt>
                <c:pt idx="3893">
                  <c:v>62.9</c:v>
                </c:pt>
                <c:pt idx="3894">
                  <c:v>62.9</c:v>
                </c:pt>
                <c:pt idx="3895">
                  <c:v>62.9</c:v>
                </c:pt>
                <c:pt idx="3896">
                  <c:v>62.9</c:v>
                </c:pt>
                <c:pt idx="3897">
                  <c:v>62.9</c:v>
                </c:pt>
                <c:pt idx="3898">
                  <c:v>62.9</c:v>
                </c:pt>
                <c:pt idx="3899">
                  <c:v>62.9</c:v>
                </c:pt>
                <c:pt idx="3900">
                  <c:v>62.9</c:v>
                </c:pt>
                <c:pt idx="3901">
                  <c:v>62.9</c:v>
                </c:pt>
                <c:pt idx="3902">
                  <c:v>62.9</c:v>
                </c:pt>
                <c:pt idx="3903">
                  <c:v>62.9</c:v>
                </c:pt>
                <c:pt idx="3904">
                  <c:v>62.9</c:v>
                </c:pt>
                <c:pt idx="3905">
                  <c:v>62.9</c:v>
                </c:pt>
                <c:pt idx="3906">
                  <c:v>62.9</c:v>
                </c:pt>
                <c:pt idx="3907">
                  <c:v>62.9</c:v>
                </c:pt>
                <c:pt idx="3908">
                  <c:v>62.9</c:v>
                </c:pt>
                <c:pt idx="3909">
                  <c:v>62.9</c:v>
                </c:pt>
                <c:pt idx="3910">
                  <c:v>62.9</c:v>
                </c:pt>
                <c:pt idx="3911">
                  <c:v>62.9</c:v>
                </c:pt>
                <c:pt idx="3912">
                  <c:v>62.9</c:v>
                </c:pt>
                <c:pt idx="3913">
                  <c:v>62.9</c:v>
                </c:pt>
                <c:pt idx="3914">
                  <c:v>62.9</c:v>
                </c:pt>
                <c:pt idx="3915">
                  <c:v>62.9</c:v>
                </c:pt>
                <c:pt idx="3916">
                  <c:v>62.9</c:v>
                </c:pt>
                <c:pt idx="3917">
                  <c:v>62.9</c:v>
                </c:pt>
                <c:pt idx="3918">
                  <c:v>63</c:v>
                </c:pt>
                <c:pt idx="3919">
                  <c:v>63</c:v>
                </c:pt>
                <c:pt idx="3920">
                  <c:v>63</c:v>
                </c:pt>
                <c:pt idx="3921">
                  <c:v>63</c:v>
                </c:pt>
                <c:pt idx="3922">
                  <c:v>62.9</c:v>
                </c:pt>
                <c:pt idx="3923">
                  <c:v>62.9</c:v>
                </c:pt>
                <c:pt idx="3924">
                  <c:v>62.9</c:v>
                </c:pt>
                <c:pt idx="3925">
                  <c:v>63</c:v>
                </c:pt>
                <c:pt idx="3926">
                  <c:v>63</c:v>
                </c:pt>
                <c:pt idx="3927">
                  <c:v>63</c:v>
                </c:pt>
                <c:pt idx="3928">
                  <c:v>62.9</c:v>
                </c:pt>
                <c:pt idx="3929">
                  <c:v>62.9</c:v>
                </c:pt>
                <c:pt idx="3930">
                  <c:v>62.9</c:v>
                </c:pt>
                <c:pt idx="3931">
                  <c:v>62.9</c:v>
                </c:pt>
                <c:pt idx="3932">
                  <c:v>62.9</c:v>
                </c:pt>
                <c:pt idx="3933">
                  <c:v>63.1</c:v>
                </c:pt>
                <c:pt idx="3934">
                  <c:v>63.1</c:v>
                </c:pt>
                <c:pt idx="3935">
                  <c:v>63</c:v>
                </c:pt>
                <c:pt idx="3936">
                  <c:v>63</c:v>
                </c:pt>
                <c:pt idx="3937">
                  <c:v>63</c:v>
                </c:pt>
                <c:pt idx="3938">
                  <c:v>63</c:v>
                </c:pt>
                <c:pt idx="3939">
                  <c:v>62.9</c:v>
                </c:pt>
                <c:pt idx="3940">
                  <c:v>62.9</c:v>
                </c:pt>
                <c:pt idx="3941">
                  <c:v>63</c:v>
                </c:pt>
                <c:pt idx="3942">
                  <c:v>63</c:v>
                </c:pt>
                <c:pt idx="3943">
                  <c:v>63</c:v>
                </c:pt>
                <c:pt idx="3944">
                  <c:v>62.9</c:v>
                </c:pt>
                <c:pt idx="3945">
                  <c:v>62.9</c:v>
                </c:pt>
                <c:pt idx="3946">
                  <c:v>62.9</c:v>
                </c:pt>
                <c:pt idx="3947">
                  <c:v>63</c:v>
                </c:pt>
                <c:pt idx="3948">
                  <c:v>62.9</c:v>
                </c:pt>
                <c:pt idx="3949">
                  <c:v>63</c:v>
                </c:pt>
                <c:pt idx="3950">
                  <c:v>63</c:v>
                </c:pt>
                <c:pt idx="3951">
                  <c:v>63</c:v>
                </c:pt>
                <c:pt idx="3952">
                  <c:v>62.9</c:v>
                </c:pt>
                <c:pt idx="3953">
                  <c:v>63</c:v>
                </c:pt>
                <c:pt idx="3954">
                  <c:v>62.9</c:v>
                </c:pt>
                <c:pt idx="3955">
                  <c:v>63</c:v>
                </c:pt>
                <c:pt idx="3956">
                  <c:v>63</c:v>
                </c:pt>
                <c:pt idx="3957">
                  <c:v>63.1</c:v>
                </c:pt>
                <c:pt idx="3958">
                  <c:v>63.1</c:v>
                </c:pt>
                <c:pt idx="3959">
                  <c:v>63</c:v>
                </c:pt>
                <c:pt idx="3960">
                  <c:v>63</c:v>
                </c:pt>
                <c:pt idx="3961">
                  <c:v>62.9</c:v>
                </c:pt>
                <c:pt idx="3962">
                  <c:v>62.9</c:v>
                </c:pt>
                <c:pt idx="3963">
                  <c:v>63</c:v>
                </c:pt>
                <c:pt idx="3964">
                  <c:v>63</c:v>
                </c:pt>
                <c:pt idx="3965">
                  <c:v>63.1</c:v>
                </c:pt>
                <c:pt idx="3966">
                  <c:v>62.9</c:v>
                </c:pt>
                <c:pt idx="3967">
                  <c:v>63</c:v>
                </c:pt>
                <c:pt idx="3968">
                  <c:v>62.9</c:v>
                </c:pt>
                <c:pt idx="3969">
                  <c:v>62.9</c:v>
                </c:pt>
                <c:pt idx="3970">
                  <c:v>62.9</c:v>
                </c:pt>
                <c:pt idx="3971">
                  <c:v>63</c:v>
                </c:pt>
                <c:pt idx="3972">
                  <c:v>62.9</c:v>
                </c:pt>
                <c:pt idx="3973">
                  <c:v>63</c:v>
                </c:pt>
                <c:pt idx="3974">
                  <c:v>63</c:v>
                </c:pt>
                <c:pt idx="3975">
                  <c:v>62.9</c:v>
                </c:pt>
                <c:pt idx="3976">
                  <c:v>62.9</c:v>
                </c:pt>
                <c:pt idx="3977">
                  <c:v>62.9</c:v>
                </c:pt>
                <c:pt idx="3978">
                  <c:v>62.9</c:v>
                </c:pt>
                <c:pt idx="3979">
                  <c:v>62.9</c:v>
                </c:pt>
                <c:pt idx="3980">
                  <c:v>63</c:v>
                </c:pt>
                <c:pt idx="3981">
                  <c:v>63</c:v>
                </c:pt>
                <c:pt idx="3982">
                  <c:v>63</c:v>
                </c:pt>
                <c:pt idx="3983">
                  <c:v>62.9</c:v>
                </c:pt>
                <c:pt idx="3984">
                  <c:v>62.9</c:v>
                </c:pt>
                <c:pt idx="3985">
                  <c:v>62.9</c:v>
                </c:pt>
                <c:pt idx="3986">
                  <c:v>62.9</c:v>
                </c:pt>
                <c:pt idx="3987">
                  <c:v>62.9</c:v>
                </c:pt>
                <c:pt idx="3988">
                  <c:v>62.9</c:v>
                </c:pt>
                <c:pt idx="3989">
                  <c:v>62.9</c:v>
                </c:pt>
                <c:pt idx="3990">
                  <c:v>62.9</c:v>
                </c:pt>
                <c:pt idx="3991">
                  <c:v>62.9</c:v>
                </c:pt>
                <c:pt idx="3992">
                  <c:v>62.9</c:v>
                </c:pt>
                <c:pt idx="3993">
                  <c:v>62.9</c:v>
                </c:pt>
                <c:pt idx="3994">
                  <c:v>62.9</c:v>
                </c:pt>
                <c:pt idx="3995">
                  <c:v>62.9</c:v>
                </c:pt>
                <c:pt idx="3996">
                  <c:v>62.9</c:v>
                </c:pt>
                <c:pt idx="3997">
                  <c:v>62.9</c:v>
                </c:pt>
                <c:pt idx="3998">
                  <c:v>62.9</c:v>
                </c:pt>
                <c:pt idx="3999">
                  <c:v>62.9</c:v>
                </c:pt>
                <c:pt idx="4000">
                  <c:v>62.9</c:v>
                </c:pt>
                <c:pt idx="4001">
                  <c:v>62.9</c:v>
                </c:pt>
                <c:pt idx="4002">
                  <c:v>62.9</c:v>
                </c:pt>
                <c:pt idx="4003">
                  <c:v>62.9</c:v>
                </c:pt>
                <c:pt idx="4004">
                  <c:v>62.9</c:v>
                </c:pt>
                <c:pt idx="4005">
                  <c:v>62.9</c:v>
                </c:pt>
                <c:pt idx="4006">
                  <c:v>62.9</c:v>
                </c:pt>
                <c:pt idx="4007">
                  <c:v>62.9</c:v>
                </c:pt>
                <c:pt idx="4008">
                  <c:v>62.9</c:v>
                </c:pt>
                <c:pt idx="4009">
                  <c:v>62.9</c:v>
                </c:pt>
                <c:pt idx="4010">
                  <c:v>62.9</c:v>
                </c:pt>
                <c:pt idx="4011">
                  <c:v>62.9</c:v>
                </c:pt>
                <c:pt idx="4012">
                  <c:v>62.9</c:v>
                </c:pt>
                <c:pt idx="4013">
                  <c:v>62.9</c:v>
                </c:pt>
                <c:pt idx="4014">
                  <c:v>62.9</c:v>
                </c:pt>
                <c:pt idx="4015">
                  <c:v>62.9</c:v>
                </c:pt>
                <c:pt idx="4016">
                  <c:v>62.9</c:v>
                </c:pt>
                <c:pt idx="4017">
                  <c:v>62.9</c:v>
                </c:pt>
                <c:pt idx="4018">
                  <c:v>63</c:v>
                </c:pt>
                <c:pt idx="4019">
                  <c:v>62.9</c:v>
                </c:pt>
                <c:pt idx="4020">
                  <c:v>63</c:v>
                </c:pt>
                <c:pt idx="4021">
                  <c:v>62.9</c:v>
                </c:pt>
                <c:pt idx="4022">
                  <c:v>62.9</c:v>
                </c:pt>
                <c:pt idx="4023">
                  <c:v>62.9</c:v>
                </c:pt>
                <c:pt idx="4024">
                  <c:v>62.9</c:v>
                </c:pt>
                <c:pt idx="4025">
                  <c:v>63</c:v>
                </c:pt>
                <c:pt idx="4026">
                  <c:v>62.9</c:v>
                </c:pt>
                <c:pt idx="4027">
                  <c:v>63</c:v>
                </c:pt>
                <c:pt idx="4028">
                  <c:v>62.9</c:v>
                </c:pt>
                <c:pt idx="4029">
                  <c:v>62.9</c:v>
                </c:pt>
                <c:pt idx="4030">
                  <c:v>62.9</c:v>
                </c:pt>
                <c:pt idx="4031">
                  <c:v>62.9</c:v>
                </c:pt>
                <c:pt idx="4032">
                  <c:v>62.9</c:v>
                </c:pt>
                <c:pt idx="4033">
                  <c:v>62.9</c:v>
                </c:pt>
                <c:pt idx="4034">
                  <c:v>63</c:v>
                </c:pt>
                <c:pt idx="4035">
                  <c:v>62.9</c:v>
                </c:pt>
                <c:pt idx="4036">
                  <c:v>63</c:v>
                </c:pt>
                <c:pt idx="4037">
                  <c:v>62.9</c:v>
                </c:pt>
                <c:pt idx="4038">
                  <c:v>63</c:v>
                </c:pt>
                <c:pt idx="4039">
                  <c:v>62.9</c:v>
                </c:pt>
                <c:pt idx="4040">
                  <c:v>63.1</c:v>
                </c:pt>
                <c:pt idx="4041">
                  <c:v>63</c:v>
                </c:pt>
                <c:pt idx="4042">
                  <c:v>63.1</c:v>
                </c:pt>
                <c:pt idx="4043">
                  <c:v>63</c:v>
                </c:pt>
                <c:pt idx="4044">
                  <c:v>62.9</c:v>
                </c:pt>
                <c:pt idx="4045">
                  <c:v>62.9</c:v>
                </c:pt>
                <c:pt idx="4046">
                  <c:v>63</c:v>
                </c:pt>
                <c:pt idx="4047">
                  <c:v>63</c:v>
                </c:pt>
                <c:pt idx="4048">
                  <c:v>62.9</c:v>
                </c:pt>
                <c:pt idx="4049">
                  <c:v>63</c:v>
                </c:pt>
                <c:pt idx="4050">
                  <c:v>63.1</c:v>
                </c:pt>
                <c:pt idx="4051">
                  <c:v>62.9</c:v>
                </c:pt>
                <c:pt idx="4052">
                  <c:v>63</c:v>
                </c:pt>
                <c:pt idx="4053">
                  <c:v>62.9</c:v>
                </c:pt>
                <c:pt idx="4054">
                  <c:v>63</c:v>
                </c:pt>
                <c:pt idx="4055">
                  <c:v>63</c:v>
                </c:pt>
                <c:pt idx="4056">
                  <c:v>63</c:v>
                </c:pt>
                <c:pt idx="4057">
                  <c:v>63</c:v>
                </c:pt>
                <c:pt idx="4058">
                  <c:v>62.9</c:v>
                </c:pt>
                <c:pt idx="4059">
                  <c:v>63</c:v>
                </c:pt>
                <c:pt idx="4060">
                  <c:v>62.9</c:v>
                </c:pt>
                <c:pt idx="4061">
                  <c:v>62.9</c:v>
                </c:pt>
                <c:pt idx="4062">
                  <c:v>63</c:v>
                </c:pt>
                <c:pt idx="4063">
                  <c:v>63.1</c:v>
                </c:pt>
                <c:pt idx="4064">
                  <c:v>63.1</c:v>
                </c:pt>
                <c:pt idx="4065">
                  <c:v>62.9</c:v>
                </c:pt>
                <c:pt idx="4066">
                  <c:v>62.9</c:v>
                </c:pt>
                <c:pt idx="4067">
                  <c:v>62.9</c:v>
                </c:pt>
                <c:pt idx="4068">
                  <c:v>62.9</c:v>
                </c:pt>
                <c:pt idx="4069">
                  <c:v>62.9</c:v>
                </c:pt>
                <c:pt idx="4070">
                  <c:v>63</c:v>
                </c:pt>
                <c:pt idx="4071">
                  <c:v>62.9</c:v>
                </c:pt>
                <c:pt idx="4072">
                  <c:v>62.9</c:v>
                </c:pt>
                <c:pt idx="4073">
                  <c:v>63</c:v>
                </c:pt>
                <c:pt idx="4074">
                  <c:v>63</c:v>
                </c:pt>
                <c:pt idx="4075">
                  <c:v>63</c:v>
                </c:pt>
                <c:pt idx="4076">
                  <c:v>62.9</c:v>
                </c:pt>
                <c:pt idx="4077">
                  <c:v>63</c:v>
                </c:pt>
                <c:pt idx="4078">
                  <c:v>63</c:v>
                </c:pt>
                <c:pt idx="4079">
                  <c:v>62.9</c:v>
                </c:pt>
                <c:pt idx="4080">
                  <c:v>62.9</c:v>
                </c:pt>
                <c:pt idx="4081">
                  <c:v>63</c:v>
                </c:pt>
                <c:pt idx="4082">
                  <c:v>63</c:v>
                </c:pt>
                <c:pt idx="4083">
                  <c:v>63.1</c:v>
                </c:pt>
                <c:pt idx="4084">
                  <c:v>63</c:v>
                </c:pt>
                <c:pt idx="4085">
                  <c:v>62.9</c:v>
                </c:pt>
                <c:pt idx="4086">
                  <c:v>63</c:v>
                </c:pt>
                <c:pt idx="4087">
                  <c:v>62.9</c:v>
                </c:pt>
                <c:pt idx="4088">
                  <c:v>62.9</c:v>
                </c:pt>
                <c:pt idx="4089">
                  <c:v>62.9</c:v>
                </c:pt>
                <c:pt idx="4090">
                  <c:v>63</c:v>
                </c:pt>
                <c:pt idx="4091">
                  <c:v>63</c:v>
                </c:pt>
                <c:pt idx="4092">
                  <c:v>63</c:v>
                </c:pt>
                <c:pt idx="4093">
                  <c:v>63</c:v>
                </c:pt>
                <c:pt idx="4094">
                  <c:v>62.9</c:v>
                </c:pt>
                <c:pt idx="4095">
                  <c:v>62.9</c:v>
                </c:pt>
                <c:pt idx="4096">
                  <c:v>62.9</c:v>
                </c:pt>
                <c:pt idx="4097">
                  <c:v>62.9</c:v>
                </c:pt>
                <c:pt idx="4098">
                  <c:v>63</c:v>
                </c:pt>
                <c:pt idx="4099">
                  <c:v>62.9</c:v>
                </c:pt>
                <c:pt idx="4100">
                  <c:v>62.9</c:v>
                </c:pt>
                <c:pt idx="4101">
                  <c:v>62.9</c:v>
                </c:pt>
                <c:pt idx="4102">
                  <c:v>62.9</c:v>
                </c:pt>
                <c:pt idx="4103">
                  <c:v>62.9</c:v>
                </c:pt>
                <c:pt idx="4104">
                  <c:v>62.9</c:v>
                </c:pt>
                <c:pt idx="4105">
                  <c:v>62.9</c:v>
                </c:pt>
                <c:pt idx="4106">
                  <c:v>62.9</c:v>
                </c:pt>
                <c:pt idx="4107">
                  <c:v>63</c:v>
                </c:pt>
                <c:pt idx="4108">
                  <c:v>63</c:v>
                </c:pt>
                <c:pt idx="4109">
                  <c:v>62.9</c:v>
                </c:pt>
                <c:pt idx="4110">
                  <c:v>62.9</c:v>
                </c:pt>
                <c:pt idx="4111">
                  <c:v>62.9</c:v>
                </c:pt>
                <c:pt idx="4112">
                  <c:v>62.9</c:v>
                </c:pt>
                <c:pt idx="4113">
                  <c:v>62.9</c:v>
                </c:pt>
                <c:pt idx="4114">
                  <c:v>63</c:v>
                </c:pt>
                <c:pt idx="4115">
                  <c:v>62.9</c:v>
                </c:pt>
                <c:pt idx="4116">
                  <c:v>63</c:v>
                </c:pt>
                <c:pt idx="4117">
                  <c:v>62.9</c:v>
                </c:pt>
                <c:pt idx="4118">
                  <c:v>62.9</c:v>
                </c:pt>
                <c:pt idx="4119">
                  <c:v>63</c:v>
                </c:pt>
                <c:pt idx="4120">
                  <c:v>63</c:v>
                </c:pt>
                <c:pt idx="4121">
                  <c:v>62.9</c:v>
                </c:pt>
                <c:pt idx="4122">
                  <c:v>62.9</c:v>
                </c:pt>
                <c:pt idx="4123">
                  <c:v>63</c:v>
                </c:pt>
                <c:pt idx="4124">
                  <c:v>63</c:v>
                </c:pt>
                <c:pt idx="4125">
                  <c:v>63</c:v>
                </c:pt>
                <c:pt idx="4126">
                  <c:v>63.1</c:v>
                </c:pt>
                <c:pt idx="4127">
                  <c:v>63.1</c:v>
                </c:pt>
                <c:pt idx="4128">
                  <c:v>63</c:v>
                </c:pt>
                <c:pt idx="4129">
                  <c:v>63</c:v>
                </c:pt>
                <c:pt idx="4130">
                  <c:v>63</c:v>
                </c:pt>
                <c:pt idx="4131">
                  <c:v>62.9</c:v>
                </c:pt>
                <c:pt idx="4132">
                  <c:v>63</c:v>
                </c:pt>
                <c:pt idx="4133">
                  <c:v>63</c:v>
                </c:pt>
                <c:pt idx="4134">
                  <c:v>62.9</c:v>
                </c:pt>
                <c:pt idx="4135">
                  <c:v>63</c:v>
                </c:pt>
                <c:pt idx="4136">
                  <c:v>63</c:v>
                </c:pt>
                <c:pt idx="4137">
                  <c:v>63</c:v>
                </c:pt>
                <c:pt idx="4138">
                  <c:v>63</c:v>
                </c:pt>
                <c:pt idx="4139">
                  <c:v>63</c:v>
                </c:pt>
                <c:pt idx="4140">
                  <c:v>63.1</c:v>
                </c:pt>
                <c:pt idx="4141">
                  <c:v>63</c:v>
                </c:pt>
                <c:pt idx="4142">
                  <c:v>63</c:v>
                </c:pt>
                <c:pt idx="4143">
                  <c:v>63.1</c:v>
                </c:pt>
                <c:pt idx="4144">
                  <c:v>63.1</c:v>
                </c:pt>
                <c:pt idx="4145">
                  <c:v>62.9</c:v>
                </c:pt>
                <c:pt idx="4146">
                  <c:v>62.9</c:v>
                </c:pt>
                <c:pt idx="4147">
                  <c:v>62.9</c:v>
                </c:pt>
                <c:pt idx="4148">
                  <c:v>63</c:v>
                </c:pt>
                <c:pt idx="4149">
                  <c:v>63</c:v>
                </c:pt>
                <c:pt idx="4150">
                  <c:v>62.9</c:v>
                </c:pt>
                <c:pt idx="4151">
                  <c:v>63</c:v>
                </c:pt>
                <c:pt idx="4152">
                  <c:v>63</c:v>
                </c:pt>
                <c:pt idx="4153">
                  <c:v>62.9</c:v>
                </c:pt>
                <c:pt idx="4154">
                  <c:v>63</c:v>
                </c:pt>
                <c:pt idx="4155">
                  <c:v>63</c:v>
                </c:pt>
                <c:pt idx="4156">
                  <c:v>63.1</c:v>
                </c:pt>
                <c:pt idx="4157">
                  <c:v>63</c:v>
                </c:pt>
                <c:pt idx="4158">
                  <c:v>63</c:v>
                </c:pt>
                <c:pt idx="4159">
                  <c:v>62.9</c:v>
                </c:pt>
                <c:pt idx="4160">
                  <c:v>63</c:v>
                </c:pt>
                <c:pt idx="4161">
                  <c:v>63.1</c:v>
                </c:pt>
                <c:pt idx="4162">
                  <c:v>63.1</c:v>
                </c:pt>
                <c:pt idx="4163">
                  <c:v>63.1</c:v>
                </c:pt>
                <c:pt idx="4164">
                  <c:v>63</c:v>
                </c:pt>
                <c:pt idx="4165">
                  <c:v>63</c:v>
                </c:pt>
                <c:pt idx="4166">
                  <c:v>62.9</c:v>
                </c:pt>
                <c:pt idx="4167">
                  <c:v>63</c:v>
                </c:pt>
                <c:pt idx="4168">
                  <c:v>62.9</c:v>
                </c:pt>
                <c:pt idx="4169">
                  <c:v>63</c:v>
                </c:pt>
                <c:pt idx="4170">
                  <c:v>63</c:v>
                </c:pt>
                <c:pt idx="4171">
                  <c:v>62.9</c:v>
                </c:pt>
                <c:pt idx="4172">
                  <c:v>62.9</c:v>
                </c:pt>
                <c:pt idx="4173">
                  <c:v>63</c:v>
                </c:pt>
                <c:pt idx="4174">
                  <c:v>62.9</c:v>
                </c:pt>
                <c:pt idx="4175">
                  <c:v>63</c:v>
                </c:pt>
                <c:pt idx="4176">
                  <c:v>63</c:v>
                </c:pt>
                <c:pt idx="4177">
                  <c:v>63</c:v>
                </c:pt>
                <c:pt idx="4178">
                  <c:v>63</c:v>
                </c:pt>
                <c:pt idx="4179">
                  <c:v>62.9</c:v>
                </c:pt>
                <c:pt idx="4180">
                  <c:v>63</c:v>
                </c:pt>
                <c:pt idx="4181">
                  <c:v>63</c:v>
                </c:pt>
                <c:pt idx="4182">
                  <c:v>63</c:v>
                </c:pt>
                <c:pt idx="4183">
                  <c:v>62.9</c:v>
                </c:pt>
                <c:pt idx="4184">
                  <c:v>62.9</c:v>
                </c:pt>
                <c:pt idx="4185">
                  <c:v>63</c:v>
                </c:pt>
                <c:pt idx="4186">
                  <c:v>62.9</c:v>
                </c:pt>
                <c:pt idx="4187">
                  <c:v>62.9</c:v>
                </c:pt>
                <c:pt idx="4188">
                  <c:v>62.9</c:v>
                </c:pt>
                <c:pt idx="4189">
                  <c:v>62.9</c:v>
                </c:pt>
                <c:pt idx="4190">
                  <c:v>62.9</c:v>
                </c:pt>
                <c:pt idx="4191">
                  <c:v>62.9</c:v>
                </c:pt>
                <c:pt idx="4192">
                  <c:v>63.1</c:v>
                </c:pt>
                <c:pt idx="4193">
                  <c:v>63.1</c:v>
                </c:pt>
                <c:pt idx="4194">
                  <c:v>63.1</c:v>
                </c:pt>
                <c:pt idx="4195">
                  <c:v>63</c:v>
                </c:pt>
                <c:pt idx="4196">
                  <c:v>63.1</c:v>
                </c:pt>
                <c:pt idx="4197">
                  <c:v>63</c:v>
                </c:pt>
                <c:pt idx="4198">
                  <c:v>63.1</c:v>
                </c:pt>
                <c:pt idx="4199">
                  <c:v>63</c:v>
                </c:pt>
                <c:pt idx="4200">
                  <c:v>63</c:v>
                </c:pt>
                <c:pt idx="4201">
                  <c:v>62.9</c:v>
                </c:pt>
                <c:pt idx="4202">
                  <c:v>63</c:v>
                </c:pt>
                <c:pt idx="4203">
                  <c:v>63</c:v>
                </c:pt>
                <c:pt idx="4204">
                  <c:v>63.1</c:v>
                </c:pt>
                <c:pt idx="4205">
                  <c:v>63.1</c:v>
                </c:pt>
                <c:pt idx="4206">
                  <c:v>63.1</c:v>
                </c:pt>
                <c:pt idx="4207">
                  <c:v>63.1</c:v>
                </c:pt>
                <c:pt idx="4208">
                  <c:v>63</c:v>
                </c:pt>
                <c:pt idx="4209">
                  <c:v>62.9</c:v>
                </c:pt>
                <c:pt idx="4210">
                  <c:v>63</c:v>
                </c:pt>
                <c:pt idx="4211">
                  <c:v>62.9</c:v>
                </c:pt>
                <c:pt idx="4212">
                  <c:v>62.9</c:v>
                </c:pt>
                <c:pt idx="4213">
                  <c:v>63</c:v>
                </c:pt>
                <c:pt idx="4214">
                  <c:v>63</c:v>
                </c:pt>
                <c:pt idx="4215">
                  <c:v>63.1</c:v>
                </c:pt>
                <c:pt idx="4216">
                  <c:v>62.9</c:v>
                </c:pt>
                <c:pt idx="4217">
                  <c:v>63</c:v>
                </c:pt>
                <c:pt idx="4218">
                  <c:v>63</c:v>
                </c:pt>
                <c:pt idx="4219">
                  <c:v>63.1</c:v>
                </c:pt>
                <c:pt idx="4220">
                  <c:v>63</c:v>
                </c:pt>
                <c:pt idx="4221">
                  <c:v>63</c:v>
                </c:pt>
                <c:pt idx="4222">
                  <c:v>63</c:v>
                </c:pt>
                <c:pt idx="4223">
                  <c:v>62.9</c:v>
                </c:pt>
                <c:pt idx="4224">
                  <c:v>62.9</c:v>
                </c:pt>
                <c:pt idx="4225">
                  <c:v>63</c:v>
                </c:pt>
                <c:pt idx="4226">
                  <c:v>62.9</c:v>
                </c:pt>
                <c:pt idx="4227">
                  <c:v>62.9</c:v>
                </c:pt>
                <c:pt idx="4228">
                  <c:v>62.9</c:v>
                </c:pt>
                <c:pt idx="4229">
                  <c:v>63</c:v>
                </c:pt>
                <c:pt idx="4230">
                  <c:v>63</c:v>
                </c:pt>
                <c:pt idx="4231">
                  <c:v>63.1</c:v>
                </c:pt>
                <c:pt idx="4232">
                  <c:v>63</c:v>
                </c:pt>
                <c:pt idx="4233">
                  <c:v>63</c:v>
                </c:pt>
                <c:pt idx="4234">
                  <c:v>62.9</c:v>
                </c:pt>
                <c:pt idx="4235">
                  <c:v>63</c:v>
                </c:pt>
                <c:pt idx="4236">
                  <c:v>63.1</c:v>
                </c:pt>
                <c:pt idx="4237">
                  <c:v>63</c:v>
                </c:pt>
                <c:pt idx="4238">
                  <c:v>62.9</c:v>
                </c:pt>
                <c:pt idx="4239">
                  <c:v>63</c:v>
                </c:pt>
                <c:pt idx="4240">
                  <c:v>63</c:v>
                </c:pt>
                <c:pt idx="4241">
                  <c:v>63</c:v>
                </c:pt>
                <c:pt idx="4242">
                  <c:v>62.9</c:v>
                </c:pt>
                <c:pt idx="4243">
                  <c:v>63</c:v>
                </c:pt>
                <c:pt idx="4244">
                  <c:v>63</c:v>
                </c:pt>
                <c:pt idx="4245">
                  <c:v>63.1</c:v>
                </c:pt>
                <c:pt idx="4246">
                  <c:v>63</c:v>
                </c:pt>
                <c:pt idx="4247">
                  <c:v>62.9</c:v>
                </c:pt>
                <c:pt idx="4248">
                  <c:v>62.9</c:v>
                </c:pt>
                <c:pt idx="4249">
                  <c:v>63</c:v>
                </c:pt>
                <c:pt idx="4250">
                  <c:v>63</c:v>
                </c:pt>
                <c:pt idx="4251">
                  <c:v>63</c:v>
                </c:pt>
                <c:pt idx="4252">
                  <c:v>62.9</c:v>
                </c:pt>
                <c:pt idx="4253">
                  <c:v>63</c:v>
                </c:pt>
                <c:pt idx="4254">
                  <c:v>62.9</c:v>
                </c:pt>
                <c:pt idx="4255">
                  <c:v>63</c:v>
                </c:pt>
                <c:pt idx="4256">
                  <c:v>63</c:v>
                </c:pt>
                <c:pt idx="4257">
                  <c:v>63.1</c:v>
                </c:pt>
                <c:pt idx="4258">
                  <c:v>62.9</c:v>
                </c:pt>
                <c:pt idx="4259">
                  <c:v>62.9</c:v>
                </c:pt>
                <c:pt idx="4260">
                  <c:v>63.1</c:v>
                </c:pt>
                <c:pt idx="4261">
                  <c:v>63</c:v>
                </c:pt>
                <c:pt idx="4262">
                  <c:v>63</c:v>
                </c:pt>
                <c:pt idx="4263">
                  <c:v>63.1</c:v>
                </c:pt>
                <c:pt idx="4264">
                  <c:v>63</c:v>
                </c:pt>
                <c:pt idx="4265">
                  <c:v>63</c:v>
                </c:pt>
                <c:pt idx="4266">
                  <c:v>63</c:v>
                </c:pt>
                <c:pt idx="4267">
                  <c:v>63</c:v>
                </c:pt>
                <c:pt idx="4268">
                  <c:v>62.9</c:v>
                </c:pt>
                <c:pt idx="4269">
                  <c:v>62.9</c:v>
                </c:pt>
                <c:pt idx="4270">
                  <c:v>63</c:v>
                </c:pt>
                <c:pt idx="4271">
                  <c:v>62.9</c:v>
                </c:pt>
                <c:pt idx="4272">
                  <c:v>62.9</c:v>
                </c:pt>
                <c:pt idx="4273">
                  <c:v>62.9</c:v>
                </c:pt>
                <c:pt idx="4274">
                  <c:v>62.9</c:v>
                </c:pt>
                <c:pt idx="4275">
                  <c:v>63</c:v>
                </c:pt>
                <c:pt idx="4276">
                  <c:v>62.9</c:v>
                </c:pt>
                <c:pt idx="4277">
                  <c:v>63</c:v>
                </c:pt>
                <c:pt idx="4278">
                  <c:v>63</c:v>
                </c:pt>
                <c:pt idx="4279">
                  <c:v>62.9</c:v>
                </c:pt>
                <c:pt idx="4280">
                  <c:v>62.9</c:v>
                </c:pt>
                <c:pt idx="4281">
                  <c:v>62.9</c:v>
                </c:pt>
                <c:pt idx="4282">
                  <c:v>62.9</c:v>
                </c:pt>
                <c:pt idx="4283">
                  <c:v>62.9</c:v>
                </c:pt>
                <c:pt idx="4284">
                  <c:v>62.9</c:v>
                </c:pt>
                <c:pt idx="4285">
                  <c:v>63</c:v>
                </c:pt>
                <c:pt idx="4286">
                  <c:v>63</c:v>
                </c:pt>
                <c:pt idx="4287">
                  <c:v>62.9</c:v>
                </c:pt>
                <c:pt idx="4288">
                  <c:v>62.9</c:v>
                </c:pt>
                <c:pt idx="4289">
                  <c:v>63</c:v>
                </c:pt>
                <c:pt idx="4290">
                  <c:v>63.1</c:v>
                </c:pt>
                <c:pt idx="4291">
                  <c:v>63</c:v>
                </c:pt>
                <c:pt idx="4292">
                  <c:v>63</c:v>
                </c:pt>
                <c:pt idx="4293">
                  <c:v>62.9</c:v>
                </c:pt>
                <c:pt idx="4294">
                  <c:v>62.9</c:v>
                </c:pt>
                <c:pt idx="4295">
                  <c:v>62.9</c:v>
                </c:pt>
                <c:pt idx="4296">
                  <c:v>63</c:v>
                </c:pt>
                <c:pt idx="4297">
                  <c:v>63</c:v>
                </c:pt>
                <c:pt idx="4298">
                  <c:v>63</c:v>
                </c:pt>
                <c:pt idx="4299">
                  <c:v>62.9</c:v>
                </c:pt>
                <c:pt idx="4300">
                  <c:v>62.9</c:v>
                </c:pt>
                <c:pt idx="4301">
                  <c:v>62.9</c:v>
                </c:pt>
                <c:pt idx="4302">
                  <c:v>62.9</c:v>
                </c:pt>
                <c:pt idx="4303">
                  <c:v>62.9</c:v>
                </c:pt>
                <c:pt idx="4304">
                  <c:v>62.9</c:v>
                </c:pt>
                <c:pt idx="4305">
                  <c:v>62.9</c:v>
                </c:pt>
                <c:pt idx="4306">
                  <c:v>63</c:v>
                </c:pt>
                <c:pt idx="4307">
                  <c:v>63</c:v>
                </c:pt>
                <c:pt idx="4308">
                  <c:v>63</c:v>
                </c:pt>
                <c:pt idx="4309">
                  <c:v>63</c:v>
                </c:pt>
                <c:pt idx="4310">
                  <c:v>63</c:v>
                </c:pt>
                <c:pt idx="4311">
                  <c:v>63</c:v>
                </c:pt>
                <c:pt idx="4312">
                  <c:v>62.9</c:v>
                </c:pt>
                <c:pt idx="4313">
                  <c:v>63</c:v>
                </c:pt>
                <c:pt idx="4314">
                  <c:v>63</c:v>
                </c:pt>
                <c:pt idx="4315">
                  <c:v>62.9</c:v>
                </c:pt>
                <c:pt idx="4316">
                  <c:v>63</c:v>
                </c:pt>
                <c:pt idx="4317">
                  <c:v>63</c:v>
                </c:pt>
                <c:pt idx="4318">
                  <c:v>63</c:v>
                </c:pt>
                <c:pt idx="4319">
                  <c:v>63</c:v>
                </c:pt>
                <c:pt idx="4320">
                  <c:v>62.9</c:v>
                </c:pt>
                <c:pt idx="4321">
                  <c:v>63</c:v>
                </c:pt>
                <c:pt idx="4322">
                  <c:v>63</c:v>
                </c:pt>
                <c:pt idx="4323">
                  <c:v>63</c:v>
                </c:pt>
                <c:pt idx="4324">
                  <c:v>63</c:v>
                </c:pt>
                <c:pt idx="4325">
                  <c:v>62.9</c:v>
                </c:pt>
                <c:pt idx="4326">
                  <c:v>62.9</c:v>
                </c:pt>
                <c:pt idx="4327">
                  <c:v>63</c:v>
                </c:pt>
                <c:pt idx="4328">
                  <c:v>63</c:v>
                </c:pt>
                <c:pt idx="4329">
                  <c:v>63</c:v>
                </c:pt>
                <c:pt idx="4330">
                  <c:v>62.9</c:v>
                </c:pt>
                <c:pt idx="4331">
                  <c:v>62.9</c:v>
                </c:pt>
                <c:pt idx="4332">
                  <c:v>63</c:v>
                </c:pt>
                <c:pt idx="4333">
                  <c:v>63</c:v>
                </c:pt>
                <c:pt idx="4334">
                  <c:v>63</c:v>
                </c:pt>
                <c:pt idx="4335">
                  <c:v>62.9</c:v>
                </c:pt>
                <c:pt idx="4336">
                  <c:v>62.9</c:v>
                </c:pt>
                <c:pt idx="4337">
                  <c:v>63</c:v>
                </c:pt>
                <c:pt idx="4338">
                  <c:v>62.9</c:v>
                </c:pt>
                <c:pt idx="4339">
                  <c:v>62.9</c:v>
                </c:pt>
                <c:pt idx="4340">
                  <c:v>63</c:v>
                </c:pt>
                <c:pt idx="4341">
                  <c:v>62.9</c:v>
                </c:pt>
                <c:pt idx="4342">
                  <c:v>62.9</c:v>
                </c:pt>
                <c:pt idx="4343">
                  <c:v>63.1</c:v>
                </c:pt>
                <c:pt idx="4344">
                  <c:v>63.1</c:v>
                </c:pt>
                <c:pt idx="4345">
                  <c:v>63.1</c:v>
                </c:pt>
                <c:pt idx="4346">
                  <c:v>63</c:v>
                </c:pt>
                <c:pt idx="4347">
                  <c:v>63.1</c:v>
                </c:pt>
                <c:pt idx="4348">
                  <c:v>63</c:v>
                </c:pt>
                <c:pt idx="4349">
                  <c:v>63</c:v>
                </c:pt>
                <c:pt idx="4350">
                  <c:v>63</c:v>
                </c:pt>
                <c:pt idx="4351">
                  <c:v>63.1</c:v>
                </c:pt>
                <c:pt idx="4352">
                  <c:v>63</c:v>
                </c:pt>
                <c:pt idx="4353">
                  <c:v>62.9</c:v>
                </c:pt>
                <c:pt idx="4354">
                  <c:v>63</c:v>
                </c:pt>
                <c:pt idx="4355">
                  <c:v>63</c:v>
                </c:pt>
                <c:pt idx="4356">
                  <c:v>63</c:v>
                </c:pt>
                <c:pt idx="4357">
                  <c:v>62.9</c:v>
                </c:pt>
                <c:pt idx="4358">
                  <c:v>62.9</c:v>
                </c:pt>
                <c:pt idx="4359">
                  <c:v>63.1</c:v>
                </c:pt>
                <c:pt idx="4360">
                  <c:v>63.1</c:v>
                </c:pt>
                <c:pt idx="4361">
                  <c:v>63.1</c:v>
                </c:pt>
                <c:pt idx="4362">
                  <c:v>63.1</c:v>
                </c:pt>
                <c:pt idx="4363">
                  <c:v>63.1</c:v>
                </c:pt>
                <c:pt idx="4364">
                  <c:v>63.1</c:v>
                </c:pt>
                <c:pt idx="4365">
                  <c:v>63.1</c:v>
                </c:pt>
                <c:pt idx="4366">
                  <c:v>63.1</c:v>
                </c:pt>
                <c:pt idx="4367">
                  <c:v>63.1</c:v>
                </c:pt>
                <c:pt idx="4368">
                  <c:v>63.1</c:v>
                </c:pt>
                <c:pt idx="4369">
                  <c:v>63.1</c:v>
                </c:pt>
                <c:pt idx="4370">
                  <c:v>63.2</c:v>
                </c:pt>
                <c:pt idx="4371">
                  <c:v>63.2</c:v>
                </c:pt>
                <c:pt idx="4372">
                  <c:v>63.2</c:v>
                </c:pt>
                <c:pt idx="4373">
                  <c:v>63.1</c:v>
                </c:pt>
                <c:pt idx="4374">
                  <c:v>63.2</c:v>
                </c:pt>
                <c:pt idx="4375">
                  <c:v>63.2</c:v>
                </c:pt>
                <c:pt idx="4376">
                  <c:v>63.2</c:v>
                </c:pt>
                <c:pt idx="4377">
                  <c:v>63.2</c:v>
                </c:pt>
                <c:pt idx="4378">
                  <c:v>63.2</c:v>
                </c:pt>
                <c:pt idx="4379">
                  <c:v>63.2</c:v>
                </c:pt>
                <c:pt idx="4380">
                  <c:v>63.2</c:v>
                </c:pt>
                <c:pt idx="4381">
                  <c:v>63.2</c:v>
                </c:pt>
                <c:pt idx="4382">
                  <c:v>63.2</c:v>
                </c:pt>
                <c:pt idx="4383">
                  <c:v>63.2</c:v>
                </c:pt>
                <c:pt idx="4384">
                  <c:v>63.2</c:v>
                </c:pt>
                <c:pt idx="4385">
                  <c:v>63.2</c:v>
                </c:pt>
                <c:pt idx="4386">
                  <c:v>63.2</c:v>
                </c:pt>
                <c:pt idx="4387">
                  <c:v>63.2</c:v>
                </c:pt>
                <c:pt idx="4388">
                  <c:v>63.2</c:v>
                </c:pt>
                <c:pt idx="4389">
                  <c:v>63.2</c:v>
                </c:pt>
                <c:pt idx="4390">
                  <c:v>63.2</c:v>
                </c:pt>
                <c:pt idx="4391">
                  <c:v>63.2</c:v>
                </c:pt>
                <c:pt idx="4392">
                  <c:v>63.2</c:v>
                </c:pt>
                <c:pt idx="4393">
                  <c:v>63.2</c:v>
                </c:pt>
                <c:pt idx="4394">
                  <c:v>63.2</c:v>
                </c:pt>
                <c:pt idx="4395">
                  <c:v>63.2</c:v>
                </c:pt>
                <c:pt idx="4396">
                  <c:v>63.2</c:v>
                </c:pt>
                <c:pt idx="4397">
                  <c:v>63.2</c:v>
                </c:pt>
                <c:pt idx="4398">
                  <c:v>63.2</c:v>
                </c:pt>
                <c:pt idx="4399">
                  <c:v>63.2</c:v>
                </c:pt>
                <c:pt idx="4400">
                  <c:v>63.2</c:v>
                </c:pt>
                <c:pt idx="4401">
                  <c:v>63.2</c:v>
                </c:pt>
                <c:pt idx="4402">
                  <c:v>63.2</c:v>
                </c:pt>
                <c:pt idx="4403">
                  <c:v>63.2</c:v>
                </c:pt>
                <c:pt idx="4404">
                  <c:v>63.2</c:v>
                </c:pt>
                <c:pt idx="4405">
                  <c:v>63.2</c:v>
                </c:pt>
                <c:pt idx="4406">
                  <c:v>63.2</c:v>
                </c:pt>
                <c:pt idx="4407">
                  <c:v>63.2</c:v>
                </c:pt>
                <c:pt idx="4408">
                  <c:v>63.2</c:v>
                </c:pt>
                <c:pt idx="4409">
                  <c:v>63.2</c:v>
                </c:pt>
                <c:pt idx="4410">
                  <c:v>63.2</c:v>
                </c:pt>
                <c:pt idx="4411">
                  <c:v>63.2</c:v>
                </c:pt>
                <c:pt idx="4412">
                  <c:v>63.2</c:v>
                </c:pt>
                <c:pt idx="4413">
                  <c:v>63.2</c:v>
                </c:pt>
                <c:pt idx="4414">
                  <c:v>63.2</c:v>
                </c:pt>
                <c:pt idx="4415">
                  <c:v>63.2</c:v>
                </c:pt>
                <c:pt idx="4416">
                  <c:v>63.2</c:v>
                </c:pt>
                <c:pt idx="4417">
                  <c:v>63.2</c:v>
                </c:pt>
                <c:pt idx="4418">
                  <c:v>63.2</c:v>
                </c:pt>
                <c:pt idx="4419">
                  <c:v>63.2</c:v>
                </c:pt>
                <c:pt idx="4420">
                  <c:v>63.2</c:v>
                </c:pt>
                <c:pt idx="4421">
                  <c:v>63.2</c:v>
                </c:pt>
                <c:pt idx="4422">
                  <c:v>63.2</c:v>
                </c:pt>
                <c:pt idx="4423">
                  <c:v>63.1</c:v>
                </c:pt>
                <c:pt idx="4424">
                  <c:v>63.1</c:v>
                </c:pt>
                <c:pt idx="4425">
                  <c:v>63.2</c:v>
                </c:pt>
                <c:pt idx="4426">
                  <c:v>63.2</c:v>
                </c:pt>
                <c:pt idx="4427">
                  <c:v>63.2</c:v>
                </c:pt>
                <c:pt idx="4428">
                  <c:v>63.2</c:v>
                </c:pt>
                <c:pt idx="4429">
                  <c:v>63.2</c:v>
                </c:pt>
                <c:pt idx="4430">
                  <c:v>63.2</c:v>
                </c:pt>
                <c:pt idx="4431">
                  <c:v>63.2</c:v>
                </c:pt>
                <c:pt idx="4432">
                  <c:v>63.2</c:v>
                </c:pt>
                <c:pt idx="4433">
                  <c:v>63.2</c:v>
                </c:pt>
                <c:pt idx="4434">
                  <c:v>63.2</c:v>
                </c:pt>
                <c:pt idx="4435">
                  <c:v>63.2</c:v>
                </c:pt>
                <c:pt idx="4436">
                  <c:v>63.2</c:v>
                </c:pt>
                <c:pt idx="4437">
                  <c:v>63.2</c:v>
                </c:pt>
                <c:pt idx="4438">
                  <c:v>63.2</c:v>
                </c:pt>
                <c:pt idx="4439">
                  <c:v>63.2</c:v>
                </c:pt>
                <c:pt idx="4440">
                  <c:v>63.2</c:v>
                </c:pt>
                <c:pt idx="4441">
                  <c:v>63.2</c:v>
                </c:pt>
                <c:pt idx="4442">
                  <c:v>63.2</c:v>
                </c:pt>
                <c:pt idx="4443">
                  <c:v>63.2</c:v>
                </c:pt>
                <c:pt idx="4444">
                  <c:v>63.2</c:v>
                </c:pt>
                <c:pt idx="4445">
                  <c:v>63.2</c:v>
                </c:pt>
                <c:pt idx="4446">
                  <c:v>63.2</c:v>
                </c:pt>
                <c:pt idx="4447">
                  <c:v>63.2</c:v>
                </c:pt>
                <c:pt idx="4448">
                  <c:v>63.2</c:v>
                </c:pt>
                <c:pt idx="4449">
                  <c:v>63.2</c:v>
                </c:pt>
                <c:pt idx="4450">
                  <c:v>63.2</c:v>
                </c:pt>
                <c:pt idx="4451">
                  <c:v>63.2</c:v>
                </c:pt>
                <c:pt idx="4452">
                  <c:v>63.2</c:v>
                </c:pt>
                <c:pt idx="4453">
                  <c:v>63.2</c:v>
                </c:pt>
                <c:pt idx="4454">
                  <c:v>63.2</c:v>
                </c:pt>
                <c:pt idx="4455">
                  <c:v>63.2</c:v>
                </c:pt>
                <c:pt idx="4456">
                  <c:v>63.2</c:v>
                </c:pt>
                <c:pt idx="4457">
                  <c:v>63.2</c:v>
                </c:pt>
                <c:pt idx="4458">
                  <c:v>63.2</c:v>
                </c:pt>
                <c:pt idx="4459">
                  <c:v>63.2</c:v>
                </c:pt>
                <c:pt idx="4460">
                  <c:v>63.2</c:v>
                </c:pt>
                <c:pt idx="4461">
                  <c:v>63.2</c:v>
                </c:pt>
                <c:pt idx="4462">
                  <c:v>63.2</c:v>
                </c:pt>
                <c:pt idx="4463">
                  <c:v>63.2</c:v>
                </c:pt>
                <c:pt idx="4464">
                  <c:v>63.2</c:v>
                </c:pt>
                <c:pt idx="4465">
                  <c:v>63.3</c:v>
                </c:pt>
                <c:pt idx="4466">
                  <c:v>63.2</c:v>
                </c:pt>
                <c:pt idx="4467">
                  <c:v>63.2</c:v>
                </c:pt>
                <c:pt idx="4468">
                  <c:v>63.2</c:v>
                </c:pt>
                <c:pt idx="4469">
                  <c:v>63.2</c:v>
                </c:pt>
                <c:pt idx="4470">
                  <c:v>63.2</c:v>
                </c:pt>
                <c:pt idx="4471">
                  <c:v>63.2</c:v>
                </c:pt>
                <c:pt idx="4472">
                  <c:v>63.2</c:v>
                </c:pt>
                <c:pt idx="4473">
                  <c:v>63.2</c:v>
                </c:pt>
                <c:pt idx="4474">
                  <c:v>63.2</c:v>
                </c:pt>
                <c:pt idx="4475">
                  <c:v>63.2</c:v>
                </c:pt>
                <c:pt idx="4476">
                  <c:v>63.2</c:v>
                </c:pt>
                <c:pt idx="4477">
                  <c:v>63.2</c:v>
                </c:pt>
                <c:pt idx="4478">
                  <c:v>63.2</c:v>
                </c:pt>
                <c:pt idx="4479">
                  <c:v>63.2</c:v>
                </c:pt>
                <c:pt idx="4480">
                  <c:v>63.2</c:v>
                </c:pt>
                <c:pt idx="4481">
                  <c:v>63.2</c:v>
                </c:pt>
                <c:pt idx="4482">
                  <c:v>63.3</c:v>
                </c:pt>
                <c:pt idx="4483">
                  <c:v>63.2</c:v>
                </c:pt>
                <c:pt idx="4484">
                  <c:v>63.2</c:v>
                </c:pt>
                <c:pt idx="4485">
                  <c:v>63.2</c:v>
                </c:pt>
                <c:pt idx="4486">
                  <c:v>63.2</c:v>
                </c:pt>
                <c:pt idx="4487">
                  <c:v>63.2</c:v>
                </c:pt>
                <c:pt idx="4488">
                  <c:v>63.2</c:v>
                </c:pt>
                <c:pt idx="4489">
                  <c:v>63.2</c:v>
                </c:pt>
                <c:pt idx="4490">
                  <c:v>63.2</c:v>
                </c:pt>
                <c:pt idx="4491">
                  <c:v>63.2</c:v>
                </c:pt>
                <c:pt idx="4492">
                  <c:v>63.2</c:v>
                </c:pt>
                <c:pt idx="4493">
                  <c:v>63.2</c:v>
                </c:pt>
                <c:pt idx="4494">
                  <c:v>63.2</c:v>
                </c:pt>
                <c:pt idx="4495">
                  <c:v>63.2</c:v>
                </c:pt>
                <c:pt idx="4496">
                  <c:v>63.2</c:v>
                </c:pt>
                <c:pt idx="4497">
                  <c:v>63.2</c:v>
                </c:pt>
                <c:pt idx="4498">
                  <c:v>63.2</c:v>
                </c:pt>
                <c:pt idx="4499">
                  <c:v>63.2</c:v>
                </c:pt>
                <c:pt idx="4500">
                  <c:v>63.2</c:v>
                </c:pt>
                <c:pt idx="4501">
                  <c:v>63.2</c:v>
                </c:pt>
                <c:pt idx="4502">
                  <c:v>63.3</c:v>
                </c:pt>
                <c:pt idx="4503">
                  <c:v>63.3</c:v>
                </c:pt>
                <c:pt idx="4504">
                  <c:v>63.3</c:v>
                </c:pt>
                <c:pt idx="4505">
                  <c:v>63.2</c:v>
                </c:pt>
                <c:pt idx="4506">
                  <c:v>63.3</c:v>
                </c:pt>
                <c:pt idx="4507">
                  <c:v>63.3</c:v>
                </c:pt>
                <c:pt idx="4508">
                  <c:v>63.2</c:v>
                </c:pt>
                <c:pt idx="4509">
                  <c:v>63.2</c:v>
                </c:pt>
                <c:pt idx="4510">
                  <c:v>63.2</c:v>
                </c:pt>
                <c:pt idx="4511">
                  <c:v>63.3</c:v>
                </c:pt>
                <c:pt idx="4512">
                  <c:v>63.3</c:v>
                </c:pt>
                <c:pt idx="4513">
                  <c:v>63.2</c:v>
                </c:pt>
                <c:pt idx="4514">
                  <c:v>63.2</c:v>
                </c:pt>
                <c:pt idx="4515">
                  <c:v>63.2</c:v>
                </c:pt>
                <c:pt idx="4516">
                  <c:v>63.2</c:v>
                </c:pt>
                <c:pt idx="4517">
                  <c:v>63.2</c:v>
                </c:pt>
                <c:pt idx="4518">
                  <c:v>63.2</c:v>
                </c:pt>
                <c:pt idx="4519">
                  <c:v>63.2</c:v>
                </c:pt>
                <c:pt idx="4520">
                  <c:v>63.2</c:v>
                </c:pt>
                <c:pt idx="4521">
                  <c:v>63.2</c:v>
                </c:pt>
                <c:pt idx="4522">
                  <c:v>63.2</c:v>
                </c:pt>
                <c:pt idx="4523">
                  <c:v>63.2</c:v>
                </c:pt>
                <c:pt idx="4524">
                  <c:v>63.3</c:v>
                </c:pt>
                <c:pt idx="4525">
                  <c:v>63.2</c:v>
                </c:pt>
                <c:pt idx="4526">
                  <c:v>63.2</c:v>
                </c:pt>
                <c:pt idx="4527">
                  <c:v>63.2</c:v>
                </c:pt>
                <c:pt idx="4528">
                  <c:v>63.2</c:v>
                </c:pt>
                <c:pt idx="4529">
                  <c:v>63.3</c:v>
                </c:pt>
                <c:pt idx="4530">
                  <c:v>63.2</c:v>
                </c:pt>
                <c:pt idx="4531">
                  <c:v>63.3</c:v>
                </c:pt>
                <c:pt idx="4532">
                  <c:v>63.2</c:v>
                </c:pt>
                <c:pt idx="4533">
                  <c:v>63.4</c:v>
                </c:pt>
                <c:pt idx="4534">
                  <c:v>63.3</c:v>
                </c:pt>
                <c:pt idx="4535">
                  <c:v>63.2</c:v>
                </c:pt>
                <c:pt idx="4536">
                  <c:v>63.2</c:v>
                </c:pt>
                <c:pt idx="4537">
                  <c:v>63.2</c:v>
                </c:pt>
                <c:pt idx="4538">
                  <c:v>63.2</c:v>
                </c:pt>
                <c:pt idx="4539">
                  <c:v>63.2</c:v>
                </c:pt>
                <c:pt idx="4540">
                  <c:v>63.2</c:v>
                </c:pt>
                <c:pt idx="4541">
                  <c:v>63.4</c:v>
                </c:pt>
                <c:pt idx="4542">
                  <c:v>63.4</c:v>
                </c:pt>
                <c:pt idx="4543">
                  <c:v>63.3</c:v>
                </c:pt>
                <c:pt idx="4544">
                  <c:v>63.2</c:v>
                </c:pt>
                <c:pt idx="4545">
                  <c:v>63.2</c:v>
                </c:pt>
                <c:pt idx="4546">
                  <c:v>63.2</c:v>
                </c:pt>
                <c:pt idx="4547">
                  <c:v>63.2</c:v>
                </c:pt>
                <c:pt idx="4548">
                  <c:v>63.2</c:v>
                </c:pt>
                <c:pt idx="4549">
                  <c:v>63.3</c:v>
                </c:pt>
                <c:pt idx="4550">
                  <c:v>63.2</c:v>
                </c:pt>
                <c:pt idx="4551">
                  <c:v>63.3</c:v>
                </c:pt>
                <c:pt idx="4552">
                  <c:v>63.3</c:v>
                </c:pt>
                <c:pt idx="4553">
                  <c:v>63.4</c:v>
                </c:pt>
                <c:pt idx="4554">
                  <c:v>63.2</c:v>
                </c:pt>
                <c:pt idx="4555">
                  <c:v>63.2</c:v>
                </c:pt>
                <c:pt idx="4556">
                  <c:v>63.3</c:v>
                </c:pt>
                <c:pt idx="4557">
                  <c:v>63.4</c:v>
                </c:pt>
                <c:pt idx="4558">
                  <c:v>63.2</c:v>
                </c:pt>
                <c:pt idx="4559">
                  <c:v>63.2</c:v>
                </c:pt>
                <c:pt idx="4560">
                  <c:v>63.2</c:v>
                </c:pt>
                <c:pt idx="4561">
                  <c:v>63.2</c:v>
                </c:pt>
                <c:pt idx="4562">
                  <c:v>63.2</c:v>
                </c:pt>
                <c:pt idx="4563">
                  <c:v>63.3</c:v>
                </c:pt>
                <c:pt idx="4564">
                  <c:v>63.3</c:v>
                </c:pt>
                <c:pt idx="4565">
                  <c:v>63.3</c:v>
                </c:pt>
                <c:pt idx="4566">
                  <c:v>63.3</c:v>
                </c:pt>
                <c:pt idx="4567">
                  <c:v>63.3</c:v>
                </c:pt>
                <c:pt idx="4568">
                  <c:v>63.2</c:v>
                </c:pt>
                <c:pt idx="4569">
                  <c:v>63.2</c:v>
                </c:pt>
                <c:pt idx="4570">
                  <c:v>63.2</c:v>
                </c:pt>
                <c:pt idx="4571">
                  <c:v>63.3</c:v>
                </c:pt>
                <c:pt idx="4572">
                  <c:v>63.2</c:v>
                </c:pt>
                <c:pt idx="4573">
                  <c:v>63.4</c:v>
                </c:pt>
                <c:pt idx="4574">
                  <c:v>63.3</c:v>
                </c:pt>
                <c:pt idx="4575">
                  <c:v>63.3</c:v>
                </c:pt>
                <c:pt idx="4576">
                  <c:v>63.3</c:v>
                </c:pt>
                <c:pt idx="4577">
                  <c:v>63.4</c:v>
                </c:pt>
                <c:pt idx="4578">
                  <c:v>63.3</c:v>
                </c:pt>
                <c:pt idx="4579">
                  <c:v>63.3</c:v>
                </c:pt>
                <c:pt idx="4580">
                  <c:v>63.3</c:v>
                </c:pt>
                <c:pt idx="4581">
                  <c:v>63.4</c:v>
                </c:pt>
                <c:pt idx="4582">
                  <c:v>63.3</c:v>
                </c:pt>
                <c:pt idx="4583">
                  <c:v>63.2</c:v>
                </c:pt>
                <c:pt idx="4584">
                  <c:v>63.2</c:v>
                </c:pt>
                <c:pt idx="4585">
                  <c:v>63.3</c:v>
                </c:pt>
                <c:pt idx="4586">
                  <c:v>63.2</c:v>
                </c:pt>
                <c:pt idx="4587">
                  <c:v>63.2</c:v>
                </c:pt>
                <c:pt idx="4588">
                  <c:v>63.2</c:v>
                </c:pt>
                <c:pt idx="4589">
                  <c:v>63.2</c:v>
                </c:pt>
                <c:pt idx="4590">
                  <c:v>63.2</c:v>
                </c:pt>
                <c:pt idx="4591">
                  <c:v>63.2</c:v>
                </c:pt>
                <c:pt idx="4592">
                  <c:v>63.2</c:v>
                </c:pt>
                <c:pt idx="4593">
                  <c:v>63.3</c:v>
                </c:pt>
                <c:pt idx="4594">
                  <c:v>63.3</c:v>
                </c:pt>
                <c:pt idx="4595">
                  <c:v>63.3</c:v>
                </c:pt>
                <c:pt idx="4596">
                  <c:v>63.3</c:v>
                </c:pt>
                <c:pt idx="4597">
                  <c:v>63.3</c:v>
                </c:pt>
                <c:pt idx="4598">
                  <c:v>63.4</c:v>
                </c:pt>
                <c:pt idx="4599">
                  <c:v>63.3</c:v>
                </c:pt>
                <c:pt idx="4600">
                  <c:v>63.3</c:v>
                </c:pt>
                <c:pt idx="4601">
                  <c:v>63.3</c:v>
                </c:pt>
                <c:pt idx="4602">
                  <c:v>63.3</c:v>
                </c:pt>
                <c:pt idx="4603">
                  <c:v>63.2</c:v>
                </c:pt>
                <c:pt idx="4604">
                  <c:v>63.2</c:v>
                </c:pt>
                <c:pt idx="4605">
                  <c:v>63.3</c:v>
                </c:pt>
                <c:pt idx="4606">
                  <c:v>63.2</c:v>
                </c:pt>
                <c:pt idx="4607">
                  <c:v>63.2</c:v>
                </c:pt>
                <c:pt idx="4608">
                  <c:v>63.3</c:v>
                </c:pt>
                <c:pt idx="4609">
                  <c:v>63.3</c:v>
                </c:pt>
                <c:pt idx="4610">
                  <c:v>63.2</c:v>
                </c:pt>
                <c:pt idx="4611">
                  <c:v>63.3</c:v>
                </c:pt>
                <c:pt idx="4612">
                  <c:v>63.3</c:v>
                </c:pt>
                <c:pt idx="4613">
                  <c:v>63.2</c:v>
                </c:pt>
                <c:pt idx="4614">
                  <c:v>63.3</c:v>
                </c:pt>
                <c:pt idx="4615">
                  <c:v>63.4</c:v>
                </c:pt>
                <c:pt idx="4616">
                  <c:v>63.4</c:v>
                </c:pt>
                <c:pt idx="4617">
                  <c:v>63.4</c:v>
                </c:pt>
                <c:pt idx="4618">
                  <c:v>63.3</c:v>
                </c:pt>
                <c:pt idx="4619">
                  <c:v>63.2</c:v>
                </c:pt>
                <c:pt idx="4620">
                  <c:v>63.2</c:v>
                </c:pt>
                <c:pt idx="4621">
                  <c:v>63.4</c:v>
                </c:pt>
                <c:pt idx="4622">
                  <c:v>63.4</c:v>
                </c:pt>
                <c:pt idx="4623">
                  <c:v>63.2</c:v>
                </c:pt>
                <c:pt idx="4624">
                  <c:v>63.2</c:v>
                </c:pt>
                <c:pt idx="4625">
                  <c:v>63.2</c:v>
                </c:pt>
                <c:pt idx="4626">
                  <c:v>63.3</c:v>
                </c:pt>
                <c:pt idx="4627">
                  <c:v>63.3</c:v>
                </c:pt>
                <c:pt idx="4628">
                  <c:v>63.3</c:v>
                </c:pt>
                <c:pt idx="4629">
                  <c:v>63.3</c:v>
                </c:pt>
                <c:pt idx="4630">
                  <c:v>63.2</c:v>
                </c:pt>
                <c:pt idx="4631">
                  <c:v>63.3</c:v>
                </c:pt>
                <c:pt idx="4632">
                  <c:v>63.3</c:v>
                </c:pt>
                <c:pt idx="4633">
                  <c:v>63.2</c:v>
                </c:pt>
                <c:pt idx="4634">
                  <c:v>63.2</c:v>
                </c:pt>
                <c:pt idx="4635">
                  <c:v>63.3</c:v>
                </c:pt>
                <c:pt idx="4636">
                  <c:v>63.2</c:v>
                </c:pt>
                <c:pt idx="4637">
                  <c:v>63.2</c:v>
                </c:pt>
                <c:pt idx="4638">
                  <c:v>63.3</c:v>
                </c:pt>
                <c:pt idx="4639">
                  <c:v>63.4</c:v>
                </c:pt>
                <c:pt idx="4640">
                  <c:v>63.3</c:v>
                </c:pt>
                <c:pt idx="4641">
                  <c:v>63.4</c:v>
                </c:pt>
                <c:pt idx="4642">
                  <c:v>63.4</c:v>
                </c:pt>
                <c:pt idx="4643">
                  <c:v>63.2</c:v>
                </c:pt>
                <c:pt idx="4644">
                  <c:v>63.3</c:v>
                </c:pt>
                <c:pt idx="4645">
                  <c:v>63.2</c:v>
                </c:pt>
                <c:pt idx="4646">
                  <c:v>63.4</c:v>
                </c:pt>
                <c:pt idx="4647">
                  <c:v>63.3</c:v>
                </c:pt>
                <c:pt idx="4648">
                  <c:v>63.3</c:v>
                </c:pt>
                <c:pt idx="4649">
                  <c:v>63.2</c:v>
                </c:pt>
                <c:pt idx="4650">
                  <c:v>63.4</c:v>
                </c:pt>
                <c:pt idx="4651">
                  <c:v>63.4</c:v>
                </c:pt>
                <c:pt idx="4652">
                  <c:v>63.2</c:v>
                </c:pt>
                <c:pt idx="4653">
                  <c:v>63.3</c:v>
                </c:pt>
                <c:pt idx="4654">
                  <c:v>63.3</c:v>
                </c:pt>
                <c:pt idx="4655">
                  <c:v>63.4</c:v>
                </c:pt>
                <c:pt idx="4656">
                  <c:v>63.3</c:v>
                </c:pt>
                <c:pt idx="4657">
                  <c:v>63.3</c:v>
                </c:pt>
                <c:pt idx="4658">
                  <c:v>63.3</c:v>
                </c:pt>
                <c:pt idx="4659">
                  <c:v>63.3</c:v>
                </c:pt>
                <c:pt idx="4660">
                  <c:v>63.3</c:v>
                </c:pt>
                <c:pt idx="4661">
                  <c:v>63.2</c:v>
                </c:pt>
                <c:pt idx="4662">
                  <c:v>63.4</c:v>
                </c:pt>
                <c:pt idx="4663">
                  <c:v>63.3</c:v>
                </c:pt>
                <c:pt idx="4664">
                  <c:v>63.4</c:v>
                </c:pt>
                <c:pt idx="4665">
                  <c:v>63.3</c:v>
                </c:pt>
                <c:pt idx="4666">
                  <c:v>63.3</c:v>
                </c:pt>
                <c:pt idx="4667">
                  <c:v>63.3</c:v>
                </c:pt>
                <c:pt idx="4668">
                  <c:v>63.4</c:v>
                </c:pt>
                <c:pt idx="4669">
                  <c:v>63.4</c:v>
                </c:pt>
                <c:pt idx="4670">
                  <c:v>63.3</c:v>
                </c:pt>
                <c:pt idx="4671">
                  <c:v>63.4</c:v>
                </c:pt>
                <c:pt idx="4672">
                  <c:v>63.4</c:v>
                </c:pt>
                <c:pt idx="4673">
                  <c:v>63.4</c:v>
                </c:pt>
                <c:pt idx="4674">
                  <c:v>63.3</c:v>
                </c:pt>
                <c:pt idx="4675">
                  <c:v>63.2</c:v>
                </c:pt>
                <c:pt idx="4676">
                  <c:v>63.3</c:v>
                </c:pt>
                <c:pt idx="4677">
                  <c:v>63.4</c:v>
                </c:pt>
                <c:pt idx="4678">
                  <c:v>63.4</c:v>
                </c:pt>
                <c:pt idx="4679">
                  <c:v>63.4</c:v>
                </c:pt>
                <c:pt idx="4680">
                  <c:v>63.2</c:v>
                </c:pt>
                <c:pt idx="4681">
                  <c:v>63.4</c:v>
                </c:pt>
                <c:pt idx="4682">
                  <c:v>63.4</c:v>
                </c:pt>
                <c:pt idx="4683">
                  <c:v>63.4</c:v>
                </c:pt>
                <c:pt idx="4684">
                  <c:v>63.4</c:v>
                </c:pt>
                <c:pt idx="4685">
                  <c:v>63.4</c:v>
                </c:pt>
                <c:pt idx="4686">
                  <c:v>63.4</c:v>
                </c:pt>
                <c:pt idx="4687">
                  <c:v>63.4</c:v>
                </c:pt>
                <c:pt idx="4688">
                  <c:v>63.4</c:v>
                </c:pt>
                <c:pt idx="4689">
                  <c:v>63.4</c:v>
                </c:pt>
                <c:pt idx="4690">
                  <c:v>63.3</c:v>
                </c:pt>
                <c:pt idx="4691">
                  <c:v>63.3</c:v>
                </c:pt>
                <c:pt idx="4692">
                  <c:v>63.4</c:v>
                </c:pt>
                <c:pt idx="4693">
                  <c:v>63.4</c:v>
                </c:pt>
                <c:pt idx="4694">
                  <c:v>63.4</c:v>
                </c:pt>
                <c:pt idx="4695">
                  <c:v>63.4</c:v>
                </c:pt>
                <c:pt idx="4696">
                  <c:v>63.4</c:v>
                </c:pt>
                <c:pt idx="4697">
                  <c:v>63.3</c:v>
                </c:pt>
                <c:pt idx="4698">
                  <c:v>63.3</c:v>
                </c:pt>
                <c:pt idx="4699">
                  <c:v>63.4</c:v>
                </c:pt>
                <c:pt idx="4700">
                  <c:v>63.4</c:v>
                </c:pt>
                <c:pt idx="4701">
                  <c:v>63.4</c:v>
                </c:pt>
                <c:pt idx="4702">
                  <c:v>63.4</c:v>
                </c:pt>
                <c:pt idx="4703">
                  <c:v>63.4</c:v>
                </c:pt>
                <c:pt idx="4704">
                  <c:v>63.4</c:v>
                </c:pt>
                <c:pt idx="4705">
                  <c:v>63.4</c:v>
                </c:pt>
                <c:pt idx="4706">
                  <c:v>63.4</c:v>
                </c:pt>
                <c:pt idx="4707">
                  <c:v>63.4</c:v>
                </c:pt>
                <c:pt idx="4708">
                  <c:v>63.4</c:v>
                </c:pt>
                <c:pt idx="4709">
                  <c:v>63.4</c:v>
                </c:pt>
                <c:pt idx="4710">
                  <c:v>63.4</c:v>
                </c:pt>
                <c:pt idx="4711">
                  <c:v>63.4</c:v>
                </c:pt>
                <c:pt idx="4712">
                  <c:v>63.4</c:v>
                </c:pt>
                <c:pt idx="4713">
                  <c:v>63.4</c:v>
                </c:pt>
                <c:pt idx="4714">
                  <c:v>63.4</c:v>
                </c:pt>
                <c:pt idx="4715">
                  <c:v>63.4</c:v>
                </c:pt>
                <c:pt idx="4716">
                  <c:v>63.4</c:v>
                </c:pt>
                <c:pt idx="4717">
                  <c:v>63.5</c:v>
                </c:pt>
                <c:pt idx="4718">
                  <c:v>63.5</c:v>
                </c:pt>
                <c:pt idx="4719">
                  <c:v>63.5</c:v>
                </c:pt>
                <c:pt idx="4720">
                  <c:v>63.4</c:v>
                </c:pt>
                <c:pt idx="4721">
                  <c:v>63.4</c:v>
                </c:pt>
                <c:pt idx="4722">
                  <c:v>63.5</c:v>
                </c:pt>
                <c:pt idx="4723">
                  <c:v>63.5</c:v>
                </c:pt>
                <c:pt idx="4724">
                  <c:v>63.4</c:v>
                </c:pt>
                <c:pt idx="4725">
                  <c:v>63.5</c:v>
                </c:pt>
                <c:pt idx="4726">
                  <c:v>63.5</c:v>
                </c:pt>
                <c:pt idx="4727">
                  <c:v>63.5</c:v>
                </c:pt>
                <c:pt idx="4728">
                  <c:v>63.5</c:v>
                </c:pt>
                <c:pt idx="4729">
                  <c:v>63.5</c:v>
                </c:pt>
                <c:pt idx="4730">
                  <c:v>63.5</c:v>
                </c:pt>
                <c:pt idx="4731">
                  <c:v>63.4</c:v>
                </c:pt>
                <c:pt idx="4732">
                  <c:v>63.5</c:v>
                </c:pt>
                <c:pt idx="4733">
                  <c:v>63.4</c:v>
                </c:pt>
                <c:pt idx="4734">
                  <c:v>63.5</c:v>
                </c:pt>
                <c:pt idx="4735">
                  <c:v>63.5</c:v>
                </c:pt>
                <c:pt idx="4736">
                  <c:v>63.4</c:v>
                </c:pt>
                <c:pt idx="4737">
                  <c:v>63.4</c:v>
                </c:pt>
                <c:pt idx="4738">
                  <c:v>63.5</c:v>
                </c:pt>
                <c:pt idx="4739">
                  <c:v>63.4</c:v>
                </c:pt>
                <c:pt idx="4740">
                  <c:v>63.5</c:v>
                </c:pt>
                <c:pt idx="4741">
                  <c:v>63.4</c:v>
                </c:pt>
                <c:pt idx="4742">
                  <c:v>63.4</c:v>
                </c:pt>
                <c:pt idx="4743">
                  <c:v>63.4</c:v>
                </c:pt>
                <c:pt idx="4744">
                  <c:v>63.5</c:v>
                </c:pt>
                <c:pt idx="4745">
                  <c:v>63.5</c:v>
                </c:pt>
                <c:pt idx="4746">
                  <c:v>63.4</c:v>
                </c:pt>
                <c:pt idx="4747">
                  <c:v>63.6</c:v>
                </c:pt>
                <c:pt idx="4748">
                  <c:v>63.5</c:v>
                </c:pt>
                <c:pt idx="4749">
                  <c:v>63.6</c:v>
                </c:pt>
                <c:pt idx="4750">
                  <c:v>63.5</c:v>
                </c:pt>
                <c:pt idx="4751">
                  <c:v>63.5</c:v>
                </c:pt>
                <c:pt idx="4752">
                  <c:v>63.5</c:v>
                </c:pt>
                <c:pt idx="4753">
                  <c:v>63.5</c:v>
                </c:pt>
                <c:pt idx="4754">
                  <c:v>63.5</c:v>
                </c:pt>
                <c:pt idx="4755">
                  <c:v>63.5</c:v>
                </c:pt>
                <c:pt idx="4756">
                  <c:v>63.5</c:v>
                </c:pt>
                <c:pt idx="4757">
                  <c:v>63.5</c:v>
                </c:pt>
                <c:pt idx="4758">
                  <c:v>63.5</c:v>
                </c:pt>
                <c:pt idx="4759">
                  <c:v>63.5</c:v>
                </c:pt>
                <c:pt idx="4760">
                  <c:v>63.5</c:v>
                </c:pt>
                <c:pt idx="4761">
                  <c:v>63.6</c:v>
                </c:pt>
                <c:pt idx="4762">
                  <c:v>63.6</c:v>
                </c:pt>
                <c:pt idx="4763">
                  <c:v>63.5</c:v>
                </c:pt>
                <c:pt idx="4764">
                  <c:v>63.5</c:v>
                </c:pt>
                <c:pt idx="4765">
                  <c:v>63.6</c:v>
                </c:pt>
                <c:pt idx="4766">
                  <c:v>63.6</c:v>
                </c:pt>
                <c:pt idx="4767">
                  <c:v>63.6</c:v>
                </c:pt>
                <c:pt idx="4768">
                  <c:v>63.6</c:v>
                </c:pt>
                <c:pt idx="4769">
                  <c:v>63.6</c:v>
                </c:pt>
                <c:pt idx="4770">
                  <c:v>63.6</c:v>
                </c:pt>
                <c:pt idx="4771">
                  <c:v>63.6</c:v>
                </c:pt>
                <c:pt idx="4772">
                  <c:v>63.6</c:v>
                </c:pt>
                <c:pt idx="4773">
                  <c:v>63.6</c:v>
                </c:pt>
                <c:pt idx="4774">
                  <c:v>63.6</c:v>
                </c:pt>
                <c:pt idx="4775">
                  <c:v>63.6</c:v>
                </c:pt>
                <c:pt idx="4776">
                  <c:v>63.6</c:v>
                </c:pt>
                <c:pt idx="4777">
                  <c:v>63.5</c:v>
                </c:pt>
                <c:pt idx="4778">
                  <c:v>63.6</c:v>
                </c:pt>
                <c:pt idx="4779">
                  <c:v>63.6</c:v>
                </c:pt>
                <c:pt idx="4780">
                  <c:v>63.6</c:v>
                </c:pt>
                <c:pt idx="4781">
                  <c:v>63.6</c:v>
                </c:pt>
                <c:pt idx="4782">
                  <c:v>63.6</c:v>
                </c:pt>
                <c:pt idx="4783">
                  <c:v>63.6</c:v>
                </c:pt>
                <c:pt idx="4784">
                  <c:v>63.6</c:v>
                </c:pt>
                <c:pt idx="4785">
                  <c:v>63.6</c:v>
                </c:pt>
                <c:pt idx="4786">
                  <c:v>63.6</c:v>
                </c:pt>
                <c:pt idx="4787">
                  <c:v>63.6</c:v>
                </c:pt>
                <c:pt idx="4788">
                  <c:v>63.6</c:v>
                </c:pt>
                <c:pt idx="4789">
                  <c:v>63.6</c:v>
                </c:pt>
                <c:pt idx="4790">
                  <c:v>63.6</c:v>
                </c:pt>
                <c:pt idx="4791">
                  <c:v>63.6</c:v>
                </c:pt>
                <c:pt idx="4792">
                  <c:v>63.6</c:v>
                </c:pt>
                <c:pt idx="4793">
                  <c:v>63.6</c:v>
                </c:pt>
                <c:pt idx="4794">
                  <c:v>63.6</c:v>
                </c:pt>
                <c:pt idx="4795">
                  <c:v>63.6</c:v>
                </c:pt>
                <c:pt idx="4796">
                  <c:v>63.6</c:v>
                </c:pt>
                <c:pt idx="4797">
                  <c:v>63.6</c:v>
                </c:pt>
                <c:pt idx="4798">
                  <c:v>63.6</c:v>
                </c:pt>
                <c:pt idx="4799">
                  <c:v>63.6</c:v>
                </c:pt>
                <c:pt idx="4800">
                  <c:v>63.6</c:v>
                </c:pt>
                <c:pt idx="4801">
                  <c:v>63.6</c:v>
                </c:pt>
                <c:pt idx="4802">
                  <c:v>63.6</c:v>
                </c:pt>
                <c:pt idx="4803">
                  <c:v>63.6</c:v>
                </c:pt>
                <c:pt idx="4804">
                  <c:v>63.6</c:v>
                </c:pt>
                <c:pt idx="4805">
                  <c:v>63.6</c:v>
                </c:pt>
                <c:pt idx="4806">
                  <c:v>63.6</c:v>
                </c:pt>
                <c:pt idx="4807">
                  <c:v>63.6</c:v>
                </c:pt>
                <c:pt idx="4808">
                  <c:v>63.6</c:v>
                </c:pt>
                <c:pt idx="4809">
                  <c:v>63.6</c:v>
                </c:pt>
                <c:pt idx="4810">
                  <c:v>63.6</c:v>
                </c:pt>
                <c:pt idx="4811">
                  <c:v>63.6</c:v>
                </c:pt>
                <c:pt idx="4812">
                  <c:v>63.6</c:v>
                </c:pt>
                <c:pt idx="4813">
                  <c:v>63.6</c:v>
                </c:pt>
                <c:pt idx="4814">
                  <c:v>63.6</c:v>
                </c:pt>
                <c:pt idx="4815">
                  <c:v>63.6</c:v>
                </c:pt>
                <c:pt idx="4816">
                  <c:v>63.6</c:v>
                </c:pt>
                <c:pt idx="4817">
                  <c:v>63.6</c:v>
                </c:pt>
                <c:pt idx="4818">
                  <c:v>63.6</c:v>
                </c:pt>
                <c:pt idx="4819">
                  <c:v>63.6</c:v>
                </c:pt>
                <c:pt idx="4820">
                  <c:v>63.6</c:v>
                </c:pt>
                <c:pt idx="4821">
                  <c:v>63.7</c:v>
                </c:pt>
                <c:pt idx="4822">
                  <c:v>63.6</c:v>
                </c:pt>
                <c:pt idx="4823">
                  <c:v>63.7</c:v>
                </c:pt>
                <c:pt idx="4824">
                  <c:v>63.7</c:v>
                </c:pt>
                <c:pt idx="4825">
                  <c:v>63.7</c:v>
                </c:pt>
                <c:pt idx="4826">
                  <c:v>63.7</c:v>
                </c:pt>
                <c:pt idx="4827">
                  <c:v>63.7</c:v>
                </c:pt>
                <c:pt idx="4828">
                  <c:v>63.7</c:v>
                </c:pt>
                <c:pt idx="4829">
                  <c:v>63.7</c:v>
                </c:pt>
                <c:pt idx="4830">
                  <c:v>63.6</c:v>
                </c:pt>
                <c:pt idx="4831">
                  <c:v>63.6</c:v>
                </c:pt>
                <c:pt idx="4832">
                  <c:v>63.7</c:v>
                </c:pt>
                <c:pt idx="4833">
                  <c:v>63.7</c:v>
                </c:pt>
                <c:pt idx="4834">
                  <c:v>63.6</c:v>
                </c:pt>
                <c:pt idx="4835">
                  <c:v>63.7</c:v>
                </c:pt>
                <c:pt idx="4836">
                  <c:v>63.7</c:v>
                </c:pt>
                <c:pt idx="4837">
                  <c:v>63.7</c:v>
                </c:pt>
                <c:pt idx="4838">
                  <c:v>63.7</c:v>
                </c:pt>
                <c:pt idx="4839">
                  <c:v>63.7</c:v>
                </c:pt>
                <c:pt idx="4840">
                  <c:v>63.7</c:v>
                </c:pt>
                <c:pt idx="4841">
                  <c:v>63.8</c:v>
                </c:pt>
                <c:pt idx="4842">
                  <c:v>63.7</c:v>
                </c:pt>
                <c:pt idx="4843">
                  <c:v>63.7</c:v>
                </c:pt>
                <c:pt idx="4844">
                  <c:v>63.7</c:v>
                </c:pt>
                <c:pt idx="4845">
                  <c:v>63.7</c:v>
                </c:pt>
                <c:pt idx="4846">
                  <c:v>63.8</c:v>
                </c:pt>
                <c:pt idx="4847">
                  <c:v>63.7</c:v>
                </c:pt>
                <c:pt idx="4848">
                  <c:v>63.7</c:v>
                </c:pt>
                <c:pt idx="4849">
                  <c:v>63.7</c:v>
                </c:pt>
                <c:pt idx="4850">
                  <c:v>63.7</c:v>
                </c:pt>
                <c:pt idx="4851">
                  <c:v>63.7</c:v>
                </c:pt>
                <c:pt idx="4852">
                  <c:v>63.7</c:v>
                </c:pt>
                <c:pt idx="4853">
                  <c:v>63.7</c:v>
                </c:pt>
                <c:pt idx="4854">
                  <c:v>63.7</c:v>
                </c:pt>
                <c:pt idx="4855">
                  <c:v>63.7</c:v>
                </c:pt>
                <c:pt idx="4856">
                  <c:v>63.7</c:v>
                </c:pt>
                <c:pt idx="4857">
                  <c:v>63.7</c:v>
                </c:pt>
                <c:pt idx="4858">
                  <c:v>63.7</c:v>
                </c:pt>
                <c:pt idx="4859">
                  <c:v>63.7</c:v>
                </c:pt>
                <c:pt idx="4860">
                  <c:v>63.8</c:v>
                </c:pt>
                <c:pt idx="4861">
                  <c:v>63.8</c:v>
                </c:pt>
                <c:pt idx="4862">
                  <c:v>63.8</c:v>
                </c:pt>
                <c:pt idx="4863">
                  <c:v>63.9</c:v>
                </c:pt>
                <c:pt idx="4864">
                  <c:v>63.8</c:v>
                </c:pt>
                <c:pt idx="4865">
                  <c:v>63.8</c:v>
                </c:pt>
                <c:pt idx="4866">
                  <c:v>63.8</c:v>
                </c:pt>
                <c:pt idx="4867">
                  <c:v>63.7</c:v>
                </c:pt>
                <c:pt idx="4868">
                  <c:v>63.8</c:v>
                </c:pt>
                <c:pt idx="4869">
                  <c:v>63.8</c:v>
                </c:pt>
                <c:pt idx="4870">
                  <c:v>63.8</c:v>
                </c:pt>
                <c:pt idx="4871">
                  <c:v>63.8</c:v>
                </c:pt>
                <c:pt idx="4872">
                  <c:v>63.7</c:v>
                </c:pt>
                <c:pt idx="4873">
                  <c:v>63.8</c:v>
                </c:pt>
                <c:pt idx="4874">
                  <c:v>63.9</c:v>
                </c:pt>
                <c:pt idx="4875">
                  <c:v>63.9</c:v>
                </c:pt>
                <c:pt idx="4876">
                  <c:v>63.8</c:v>
                </c:pt>
                <c:pt idx="4877">
                  <c:v>63.8</c:v>
                </c:pt>
                <c:pt idx="4878">
                  <c:v>63.8</c:v>
                </c:pt>
                <c:pt idx="4879">
                  <c:v>63.8</c:v>
                </c:pt>
                <c:pt idx="4880">
                  <c:v>63.8</c:v>
                </c:pt>
                <c:pt idx="4881">
                  <c:v>63.8</c:v>
                </c:pt>
                <c:pt idx="4882">
                  <c:v>63.9</c:v>
                </c:pt>
                <c:pt idx="4883">
                  <c:v>63.8</c:v>
                </c:pt>
                <c:pt idx="4884">
                  <c:v>63.8</c:v>
                </c:pt>
                <c:pt idx="4885">
                  <c:v>63.9</c:v>
                </c:pt>
                <c:pt idx="4886">
                  <c:v>63.8</c:v>
                </c:pt>
                <c:pt idx="4887">
                  <c:v>63.8</c:v>
                </c:pt>
                <c:pt idx="4888">
                  <c:v>63.9</c:v>
                </c:pt>
                <c:pt idx="4889">
                  <c:v>63.8</c:v>
                </c:pt>
                <c:pt idx="4890">
                  <c:v>63.9</c:v>
                </c:pt>
                <c:pt idx="4891">
                  <c:v>63.9</c:v>
                </c:pt>
                <c:pt idx="4892">
                  <c:v>63.9</c:v>
                </c:pt>
                <c:pt idx="4893">
                  <c:v>63.9</c:v>
                </c:pt>
                <c:pt idx="4894">
                  <c:v>63.9</c:v>
                </c:pt>
                <c:pt idx="4895">
                  <c:v>63.9</c:v>
                </c:pt>
                <c:pt idx="4896">
                  <c:v>63.9</c:v>
                </c:pt>
                <c:pt idx="4897">
                  <c:v>63.8</c:v>
                </c:pt>
                <c:pt idx="4898">
                  <c:v>63.9</c:v>
                </c:pt>
                <c:pt idx="4899">
                  <c:v>63.9</c:v>
                </c:pt>
                <c:pt idx="4900">
                  <c:v>63.9</c:v>
                </c:pt>
                <c:pt idx="4901">
                  <c:v>63.9</c:v>
                </c:pt>
                <c:pt idx="4902">
                  <c:v>63.9</c:v>
                </c:pt>
                <c:pt idx="4903">
                  <c:v>63.9</c:v>
                </c:pt>
                <c:pt idx="4904">
                  <c:v>63.9</c:v>
                </c:pt>
                <c:pt idx="4905">
                  <c:v>63.9</c:v>
                </c:pt>
                <c:pt idx="4906">
                  <c:v>63.9</c:v>
                </c:pt>
                <c:pt idx="4907">
                  <c:v>63.9</c:v>
                </c:pt>
                <c:pt idx="4908">
                  <c:v>63.9</c:v>
                </c:pt>
                <c:pt idx="4909">
                  <c:v>63.9</c:v>
                </c:pt>
                <c:pt idx="4910">
                  <c:v>63.9</c:v>
                </c:pt>
                <c:pt idx="4911">
                  <c:v>63.9</c:v>
                </c:pt>
                <c:pt idx="4912">
                  <c:v>63.9</c:v>
                </c:pt>
                <c:pt idx="4913">
                  <c:v>63.9</c:v>
                </c:pt>
                <c:pt idx="4914">
                  <c:v>63.9</c:v>
                </c:pt>
                <c:pt idx="4915">
                  <c:v>63.9</c:v>
                </c:pt>
                <c:pt idx="4916">
                  <c:v>63.9</c:v>
                </c:pt>
                <c:pt idx="4917">
                  <c:v>63.9</c:v>
                </c:pt>
                <c:pt idx="4918">
                  <c:v>63.9</c:v>
                </c:pt>
                <c:pt idx="4919">
                  <c:v>63.9</c:v>
                </c:pt>
                <c:pt idx="4920">
                  <c:v>64</c:v>
                </c:pt>
                <c:pt idx="4921">
                  <c:v>63.9</c:v>
                </c:pt>
                <c:pt idx="4922">
                  <c:v>63.9</c:v>
                </c:pt>
                <c:pt idx="4923">
                  <c:v>63.9</c:v>
                </c:pt>
                <c:pt idx="4924">
                  <c:v>63.9</c:v>
                </c:pt>
                <c:pt idx="4925">
                  <c:v>63.9</c:v>
                </c:pt>
                <c:pt idx="4926">
                  <c:v>63.9</c:v>
                </c:pt>
                <c:pt idx="4927">
                  <c:v>64</c:v>
                </c:pt>
                <c:pt idx="4928">
                  <c:v>64</c:v>
                </c:pt>
                <c:pt idx="4929">
                  <c:v>63.9</c:v>
                </c:pt>
                <c:pt idx="4930">
                  <c:v>63.9</c:v>
                </c:pt>
                <c:pt idx="4931">
                  <c:v>63.9</c:v>
                </c:pt>
                <c:pt idx="4932">
                  <c:v>63.9</c:v>
                </c:pt>
                <c:pt idx="4933">
                  <c:v>63.9</c:v>
                </c:pt>
                <c:pt idx="4934">
                  <c:v>63.9</c:v>
                </c:pt>
                <c:pt idx="4935">
                  <c:v>63.9</c:v>
                </c:pt>
                <c:pt idx="4936">
                  <c:v>63.9</c:v>
                </c:pt>
                <c:pt idx="4937">
                  <c:v>63.9</c:v>
                </c:pt>
                <c:pt idx="4938">
                  <c:v>63.9</c:v>
                </c:pt>
                <c:pt idx="4939">
                  <c:v>63.9</c:v>
                </c:pt>
                <c:pt idx="4940">
                  <c:v>63.9</c:v>
                </c:pt>
                <c:pt idx="4941">
                  <c:v>63.9</c:v>
                </c:pt>
                <c:pt idx="4942">
                  <c:v>64</c:v>
                </c:pt>
                <c:pt idx="4943">
                  <c:v>64</c:v>
                </c:pt>
                <c:pt idx="4944">
                  <c:v>64</c:v>
                </c:pt>
                <c:pt idx="4945">
                  <c:v>64</c:v>
                </c:pt>
                <c:pt idx="4946">
                  <c:v>64</c:v>
                </c:pt>
                <c:pt idx="4947">
                  <c:v>64</c:v>
                </c:pt>
                <c:pt idx="4948">
                  <c:v>63.9</c:v>
                </c:pt>
                <c:pt idx="4949">
                  <c:v>63.9</c:v>
                </c:pt>
                <c:pt idx="4950">
                  <c:v>63.9</c:v>
                </c:pt>
                <c:pt idx="4951">
                  <c:v>63.9</c:v>
                </c:pt>
                <c:pt idx="4952">
                  <c:v>64</c:v>
                </c:pt>
                <c:pt idx="4953">
                  <c:v>63.9</c:v>
                </c:pt>
                <c:pt idx="4954">
                  <c:v>63.9</c:v>
                </c:pt>
                <c:pt idx="4955">
                  <c:v>63.9</c:v>
                </c:pt>
                <c:pt idx="4956">
                  <c:v>64</c:v>
                </c:pt>
                <c:pt idx="4957">
                  <c:v>64</c:v>
                </c:pt>
                <c:pt idx="4958">
                  <c:v>64</c:v>
                </c:pt>
                <c:pt idx="4959">
                  <c:v>64</c:v>
                </c:pt>
                <c:pt idx="4960">
                  <c:v>64</c:v>
                </c:pt>
                <c:pt idx="4961">
                  <c:v>64</c:v>
                </c:pt>
                <c:pt idx="4962">
                  <c:v>64</c:v>
                </c:pt>
                <c:pt idx="4963">
                  <c:v>64</c:v>
                </c:pt>
                <c:pt idx="4964">
                  <c:v>64</c:v>
                </c:pt>
                <c:pt idx="4965">
                  <c:v>64</c:v>
                </c:pt>
                <c:pt idx="4966">
                  <c:v>64</c:v>
                </c:pt>
                <c:pt idx="4967">
                  <c:v>64</c:v>
                </c:pt>
                <c:pt idx="4968">
                  <c:v>64</c:v>
                </c:pt>
                <c:pt idx="4969">
                  <c:v>64</c:v>
                </c:pt>
                <c:pt idx="4970">
                  <c:v>64</c:v>
                </c:pt>
                <c:pt idx="4971">
                  <c:v>64</c:v>
                </c:pt>
                <c:pt idx="4972">
                  <c:v>64</c:v>
                </c:pt>
                <c:pt idx="4973">
                  <c:v>64</c:v>
                </c:pt>
                <c:pt idx="4974">
                  <c:v>64</c:v>
                </c:pt>
                <c:pt idx="4975">
                  <c:v>64</c:v>
                </c:pt>
                <c:pt idx="4976">
                  <c:v>64</c:v>
                </c:pt>
                <c:pt idx="4977">
                  <c:v>64</c:v>
                </c:pt>
                <c:pt idx="4978">
                  <c:v>64</c:v>
                </c:pt>
                <c:pt idx="4979">
                  <c:v>64</c:v>
                </c:pt>
                <c:pt idx="4980">
                  <c:v>64.099999999999994</c:v>
                </c:pt>
                <c:pt idx="4981">
                  <c:v>64</c:v>
                </c:pt>
                <c:pt idx="4982">
                  <c:v>64</c:v>
                </c:pt>
                <c:pt idx="4983">
                  <c:v>64</c:v>
                </c:pt>
                <c:pt idx="4984">
                  <c:v>64</c:v>
                </c:pt>
                <c:pt idx="4985">
                  <c:v>64</c:v>
                </c:pt>
                <c:pt idx="4986">
                  <c:v>64</c:v>
                </c:pt>
                <c:pt idx="4987">
                  <c:v>64</c:v>
                </c:pt>
                <c:pt idx="4988">
                  <c:v>64</c:v>
                </c:pt>
                <c:pt idx="4989">
                  <c:v>64</c:v>
                </c:pt>
                <c:pt idx="4990">
                  <c:v>64</c:v>
                </c:pt>
                <c:pt idx="4991">
                  <c:v>64</c:v>
                </c:pt>
                <c:pt idx="4992">
                  <c:v>64</c:v>
                </c:pt>
                <c:pt idx="4993">
                  <c:v>64</c:v>
                </c:pt>
                <c:pt idx="4994">
                  <c:v>64</c:v>
                </c:pt>
                <c:pt idx="4995">
                  <c:v>64</c:v>
                </c:pt>
                <c:pt idx="4996">
                  <c:v>64</c:v>
                </c:pt>
                <c:pt idx="4997">
                  <c:v>64</c:v>
                </c:pt>
                <c:pt idx="4998">
                  <c:v>64</c:v>
                </c:pt>
                <c:pt idx="4999">
                  <c:v>64</c:v>
                </c:pt>
                <c:pt idx="5000">
                  <c:v>64.099999999999994</c:v>
                </c:pt>
                <c:pt idx="5001">
                  <c:v>64.099999999999994</c:v>
                </c:pt>
                <c:pt idx="5002">
                  <c:v>64</c:v>
                </c:pt>
                <c:pt idx="5003">
                  <c:v>64</c:v>
                </c:pt>
                <c:pt idx="5004">
                  <c:v>64</c:v>
                </c:pt>
                <c:pt idx="5005">
                  <c:v>64</c:v>
                </c:pt>
                <c:pt idx="5006">
                  <c:v>64.099999999999994</c:v>
                </c:pt>
                <c:pt idx="5007">
                  <c:v>64.099999999999994</c:v>
                </c:pt>
                <c:pt idx="5008">
                  <c:v>64</c:v>
                </c:pt>
                <c:pt idx="5009">
                  <c:v>64</c:v>
                </c:pt>
                <c:pt idx="5010">
                  <c:v>64</c:v>
                </c:pt>
                <c:pt idx="5011">
                  <c:v>64.099999999999994</c:v>
                </c:pt>
                <c:pt idx="5012">
                  <c:v>64.099999999999994</c:v>
                </c:pt>
                <c:pt idx="5013">
                  <c:v>64.099999999999994</c:v>
                </c:pt>
                <c:pt idx="5014">
                  <c:v>64.099999999999994</c:v>
                </c:pt>
                <c:pt idx="5015">
                  <c:v>64.2</c:v>
                </c:pt>
                <c:pt idx="5016">
                  <c:v>64.099999999999994</c:v>
                </c:pt>
                <c:pt idx="5017">
                  <c:v>64.2</c:v>
                </c:pt>
                <c:pt idx="5018">
                  <c:v>64.099999999999994</c:v>
                </c:pt>
                <c:pt idx="5019">
                  <c:v>64.099999999999994</c:v>
                </c:pt>
                <c:pt idx="5020">
                  <c:v>64.099999999999994</c:v>
                </c:pt>
                <c:pt idx="5021">
                  <c:v>64.099999999999994</c:v>
                </c:pt>
                <c:pt idx="5022">
                  <c:v>64.099999999999994</c:v>
                </c:pt>
                <c:pt idx="5023">
                  <c:v>64.099999999999994</c:v>
                </c:pt>
                <c:pt idx="5024">
                  <c:v>64.099999999999994</c:v>
                </c:pt>
                <c:pt idx="5025">
                  <c:v>64.099999999999994</c:v>
                </c:pt>
                <c:pt idx="5026">
                  <c:v>64.2</c:v>
                </c:pt>
                <c:pt idx="5027">
                  <c:v>64.2</c:v>
                </c:pt>
                <c:pt idx="5028">
                  <c:v>64.2</c:v>
                </c:pt>
                <c:pt idx="5029">
                  <c:v>64.2</c:v>
                </c:pt>
                <c:pt idx="5030">
                  <c:v>64.2</c:v>
                </c:pt>
                <c:pt idx="5031">
                  <c:v>64.099999999999994</c:v>
                </c:pt>
                <c:pt idx="5032">
                  <c:v>64.2</c:v>
                </c:pt>
                <c:pt idx="5033">
                  <c:v>64.099999999999994</c:v>
                </c:pt>
                <c:pt idx="5034">
                  <c:v>64.2</c:v>
                </c:pt>
                <c:pt idx="5035">
                  <c:v>64.099999999999994</c:v>
                </c:pt>
                <c:pt idx="5036">
                  <c:v>64.099999999999994</c:v>
                </c:pt>
                <c:pt idx="5037">
                  <c:v>64.099999999999994</c:v>
                </c:pt>
                <c:pt idx="5038">
                  <c:v>64.099999999999994</c:v>
                </c:pt>
                <c:pt idx="5039">
                  <c:v>64.099999999999994</c:v>
                </c:pt>
                <c:pt idx="5040">
                  <c:v>64.2</c:v>
                </c:pt>
                <c:pt idx="5041">
                  <c:v>64.2</c:v>
                </c:pt>
                <c:pt idx="5042">
                  <c:v>64.2</c:v>
                </c:pt>
                <c:pt idx="5043">
                  <c:v>64.2</c:v>
                </c:pt>
                <c:pt idx="5044">
                  <c:v>64</c:v>
                </c:pt>
                <c:pt idx="5045">
                  <c:v>64.099999999999994</c:v>
                </c:pt>
                <c:pt idx="5046">
                  <c:v>64</c:v>
                </c:pt>
                <c:pt idx="5047">
                  <c:v>64.099999999999994</c:v>
                </c:pt>
                <c:pt idx="5048">
                  <c:v>64.099999999999994</c:v>
                </c:pt>
                <c:pt idx="5049">
                  <c:v>64.099999999999994</c:v>
                </c:pt>
                <c:pt idx="5050">
                  <c:v>64.099999999999994</c:v>
                </c:pt>
                <c:pt idx="5051">
                  <c:v>64.099999999999994</c:v>
                </c:pt>
                <c:pt idx="5052">
                  <c:v>64.099999999999994</c:v>
                </c:pt>
                <c:pt idx="5053">
                  <c:v>64.099999999999994</c:v>
                </c:pt>
                <c:pt idx="5054">
                  <c:v>64.099999999999994</c:v>
                </c:pt>
                <c:pt idx="5055">
                  <c:v>64.099999999999994</c:v>
                </c:pt>
                <c:pt idx="5056">
                  <c:v>64.099999999999994</c:v>
                </c:pt>
                <c:pt idx="5057">
                  <c:v>64.2</c:v>
                </c:pt>
                <c:pt idx="5058">
                  <c:v>64.2</c:v>
                </c:pt>
                <c:pt idx="5059">
                  <c:v>64.2</c:v>
                </c:pt>
                <c:pt idx="5060">
                  <c:v>64.099999999999994</c:v>
                </c:pt>
                <c:pt idx="5061">
                  <c:v>64.2</c:v>
                </c:pt>
                <c:pt idx="5062">
                  <c:v>64</c:v>
                </c:pt>
                <c:pt idx="5063">
                  <c:v>64.2</c:v>
                </c:pt>
                <c:pt idx="5064">
                  <c:v>64.2</c:v>
                </c:pt>
                <c:pt idx="5065">
                  <c:v>64.099999999999994</c:v>
                </c:pt>
                <c:pt idx="5066">
                  <c:v>64.2</c:v>
                </c:pt>
                <c:pt idx="5067">
                  <c:v>64.2</c:v>
                </c:pt>
                <c:pt idx="5068">
                  <c:v>64.2</c:v>
                </c:pt>
                <c:pt idx="5069">
                  <c:v>64.099999999999994</c:v>
                </c:pt>
                <c:pt idx="5070">
                  <c:v>64.2</c:v>
                </c:pt>
                <c:pt idx="5071">
                  <c:v>64.2</c:v>
                </c:pt>
                <c:pt idx="5072">
                  <c:v>64.2</c:v>
                </c:pt>
                <c:pt idx="5073">
                  <c:v>64.2</c:v>
                </c:pt>
                <c:pt idx="5074">
                  <c:v>64.2</c:v>
                </c:pt>
                <c:pt idx="5075">
                  <c:v>64.2</c:v>
                </c:pt>
                <c:pt idx="5076">
                  <c:v>64.2</c:v>
                </c:pt>
                <c:pt idx="5077">
                  <c:v>64.2</c:v>
                </c:pt>
                <c:pt idx="5078">
                  <c:v>64.2</c:v>
                </c:pt>
                <c:pt idx="5079">
                  <c:v>64.2</c:v>
                </c:pt>
                <c:pt idx="5080">
                  <c:v>64.2</c:v>
                </c:pt>
                <c:pt idx="5081">
                  <c:v>64.099999999999994</c:v>
                </c:pt>
                <c:pt idx="5082">
                  <c:v>64.2</c:v>
                </c:pt>
                <c:pt idx="5083">
                  <c:v>64.2</c:v>
                </c:pt>
                <c:pt idx="5084">
                  <c:v>64.2</c:v>
                </c:pt>
                <c:pt idx="5085">
                  <c:v>64.2</c:v>
                </c:pt>
                <c:pt idx="5086">
                  <c:v>64.2</c:v>
                </c:pt>
                <c:pt idx="5087">
                  <c:v>64.2</c:v>
                </c:pt>
                <c:pt idx="5088">
                  <c:v>64.2</c:v>
                </c:pt>
                <c:pt idx="5089">
                  <c:v>64.2</c:v>
                </c:pt>
                <c:pt idx="5090">
                  <c:v>64.2</c:v>
                </c:pt>
                <c:pt idx="5091">
                  <c:v>64.2</c:v>
                </c:pt>
                <c:pt idx="5092">
                  <c:v>64.2</c:v>
                </c:pt>
                <c:pt idx="5093">
                  <c:v>64.2</c:v>
                </c:pt>
                <c:pt idx="5094">
                  <c:v>64.2</c:v>
                </c:pt>
                <c:pt idx="5095">
                  <c:v>64.2</c:v>
                </c:pt>
                <c:pt idx="5096">
                  <c:v>64.2</c:v>
                </c:pt>
                <c:pt idx="5097">
                  <c:v>64.2</c:v>
                </c:pt>
                <c:pt idx="5098">
                  <c:v>64.2</c:v>
                </c:pt>
                <c:pt idx="5099">
                  <c:v>64.2</c:v>
                </c:pt>
                <c:pt idx="5100">
                  <c:v>64.2</c:v>
                </c:pt>
                <c:pt idx="5101">
                  <c:v>64.2</c:v>
                </c:pt>
                <c:pt idx="5102">
                  <c:v>64.2</c:v>
                </c:pt>
                <c:pt idx="5103">
                  <c:v>64.2</c:v>
                </c:pt>
                <c:pt idx="5104">
                  <c:v>64.2</c:v>
                </c:pt>
                <c:pt idx="5105">
                  <c:v>64.2</c:v>
                </c:pt>
                <c:pt idx="5106">
                  <c:v>64.2</c:v>
                </c:pt>
                <c:pt idx="5107">
                  <c:v>64.2</c:v>
                </c:pt>
                <c:pt idx="5108">
                  <c:v>64.2</c:v>
                </c:pt>
                <c:pt idx="5109">
                  <c:v>64.2</c:v>
                </c:pt>
                <c:pt idx="5110">
                  <c:v>64.2</c:v>
                </c:pt>
                <c:pt idx="5111">
                  <c:v>64.2</c:v>
                </c:pt>
                <c:pt idx="5112">
                  <c:v>64.2</c:v>
                </c:pt>
                <c:pt idx="5113">
                  <c:v>64.2</c:v>
                </c:pt>
                <c:pt idx="5114">
                  <c:v>64.2</c:v>
                </c:pt>
                <c:pt idx="5115">
                  <c:v>64.2</c:v>
                </c:pt>
                <c:pt idx="5116">
                  <c:v>64.2</c:v>
                </c:pt>
                <c:pt idx="5117">
                  <c:v>64.2</c:v>
                </c:pt>
                <c:pt idx="5118">
                  <c:v>64.2</c:v>
                </c:pt>
                <c:pt idx="5119">
                  <c:v>64.2</c:v>
                </c:pt>
                <c:pt idx="5120">
                  <c:v>64.2</c:v>
                </c:pt>
                <c:pt idx="5121">
                  <c:v>64.2</c:v>
                </c:pt>
                <c:pt idx="5122">
                  <c:v>64.2</c:v>
                </c:pt>
                <c:pt idx="5123">
                  <c:v>64.2</c:v>
                </c:pt>
                <c:pt idx="5124">
                  <c:v>64.2</c:v>
                </c:pt>
                <c:pt idx="5125">
                  <c:v>64.2</c:v>
                </c:pt>
                <c:pt idx="5126">
                  <c:v>64.2</c:v>
                </c:pt>
                <c:pt idx="5127">
                  <c:v>64.2</c:v>
                </c:pt>
                <c:pt idx="5128">
                  <c:v>64.2</c:v>
                </c:pt>
                <c:pt idx="5129">
                  <c:v>64.2</c:v>
                </c:pt>
                <c:pt idx="5130">
                  <c:v>64.2</c:v>
                </c:pt>
                <c:pt idx="5131">
                  <c:v>64.2</c:v>
                </c:pt>
                <c:pt idx="5132">
                  <c:v>64.2</c:v>
                </c:pt>
                <c:pt idx="5133">
                  <c:v>64.2</c:v>
                </c:pt>
                <c:pt idx="5134">
                  <c:v>64.2</c:v>
                </c:pt>
                <c:pt idx="5135">
                  <c:v>64.2</c:v>
                </c:pt>
                <c:pt idx="5136">
                  <c:v>64.3</c:v>
                </c:pt>
                <c:pt idx="5137">
                  <c:v>64.3</c:v>
                </c:pt>
                <c:pt idx="5138">
                  <c:v>64.2</c:v>
                </c:pt>
                <c:pt idx="5139">
                  <c:v>64.3</c:v>
                </c:pt>
                <c:pt idx="5140">
                  <c:v>64.2</c:v>
                </c:pt>
                <c:pt idx="5141">
                  <c:v>64.2</c:v>
                </c:pt>
                <c:pt idx="5142">
                  <c:v>64.2</c:v>
                </c:pt>
                <c:pt idx="5143">
                  <c:v>64.3</c:v>
                </c:pt>
                <c:pt idx="5144">
                  <c:v>64.3</c:v>
                </c:pt>
                <c:pt idx="5145">
                  <c:v>64.3</c:v>
                </c:pt>
                <c:pt idx="5146">
                  <c:v>64.2</c:v>
                </c:pt>
                <c:pt idx="5147">
                  <c:v>64.2</c:v>
                </c:pt>
                <c:pt idx="5148">
                  <c:v>64.2</c:v>
                </c:pt>
                <c:pt idx="5149">
                  <c:v>64.2</c:v>
                </c:pt>
                <c:pt idx="5150">
                  <c:v>64.3</c:v>
                </c:pt>
                <c:pt idx="5151">
                  <c:v>64.3</c:v>
                </c:pt>
                <c:pt idx="5152">
                  <c:v>64.3</c:v>
                </c:pt>
                <c:pt idx="5153">
                  <c:v>64.3</c:v>
                </c:pt>
                <c:pt idx="5154">
                  <c:v>64.2</c:v>
                </c:pt>
                <c:pt idx="5155">
                  <c:v>64.3</c:v>
                </c:pt>
                <c:pt idx="5156">
                  <c:v>64.3</c:v>
                </c:pt>
                <c:pt idx="5157">
                  <c:v>64.3</c:v>
                </c:pt>
                <c:pt idx="5158">
                  <c:v>64.3</c:v>
                </c:pt>
                <c:pt idx="5159">
                  <c:v>64.3</c:v>
                </c:pt>
                <c:pt idx="5160">
                  <c:v>64.2</c:v>
                </c:pt>
                <c:pt idx="5161">
                  <c:v>64.2</c:v>
                </c:pt>
                <c:pt idx="5162">
                  <c:v>64.2</c:v>
                </c:pt>
                <c:pt idx="5163">
                  <c:v>64.2</c:v>
                </c:pt>
                <c:pt idx="5164">
                  <c:v>64.2</c:v>
                </c:pt>
                <c:pt idx="5165">
                  <c:v>64.2</c:v>
                </c:pt>
                <c:pt idx="5166">
                  <c:v>64.2</c:v>
                </c:pt>
                <c:pt idx="5167">
                  <c:v>64.2</c:v>
                </c:pt>
                <c:pt idx="5168">
                  <c:v>64.3</c:v>
                </c:pt>
                <c:pt idx="5169">
                  <c:v>64.3</c:v>
                </c:pt>
                <c:pt idx="5170">
                  <c:v>64.3</c:v>
                </c:pt>
                <c:pt idx="5171">
                  <c:v>64.2</c:v>
                </c:pt>
                <c:pt idx="5172">
                  <c:v>64.2</c:v>
                </c:pt>
                <c:pt idx="5173">
                  <c:v>64.2</c:v>
                </c:pt>
                <c:pt idx="5174">
                  <c:v>64.2</c:v>
                </c:pt>
                <c:pt idx="5175">
                  <c:v>64.2</c:v>
                </c:pt>
                <c:pt idx="5176">
                  <c:v>64.2</c:v>
                </c:pt>
                <c:pt idx="5177">
                  <c:v>64.3</c:v>
                </c:pt>
                <c:pt idx="5178">
                  <c:v>64.2</c:v>
                </c:pt>
                <c:pt idx="5179">
                  <c:v>64.3</c:v>
                </c:pt>
                <c:pt idx="5180">
                  <c:v>64.3</c:v>
                </c:pt>
                <c:pt idx="5181">
                  <c:v>64.3</c:v>
                </c:pt>
                <c:pt idx="5182">
                  <c:v>64.2</c:v>
                </c:pt>
                <c:pt idx="5183">
                  <c:v>64.2</c:v>
                </c:pt>
                <c:pt idx="5184">
                  <c:v>64.2</c:v>
                </c:pt>
                <c:pt idx="5185">
                  <c:v>64.2</c:v>
                </c:pt>
                <c:pt idx="5186">
                  <c:v>64.2</c:v>
                </c:pt>
                <c:pt idx="5187">
                  <c:v>64.2</c:v>
                </c:pt>
                <c:pt idx="5188">
                  <c:v>64.2</c:v>
                </c:pt>
                <c:pt idx="5189">
                  <c:v>64.3</c:v>
                </c:pt>
                <c:pt idx="5190">
                  <c:v>64.3</c:v>
                </c:pt>
                <c:pt idx="5191">
                  <c:v>64.3</c:v>
                </c:pt>
                <c:pt idx="5192">
                  <c:v>64.3</c:v>
                </c:pt>
                <c:pt idx="5193">
                  <c:v>64.2</c:v>
                </c:pt>
                <c:pt idx="5194">
                  <c:v>64.3</c:v>
                </c:pt>
                <c:pt idx="5195">
                  <c:v>64.3</c:v>
                </c:pt>
                <c:pt idx="5196">
                  <c:v>64.3</c:v>
                </c:pt>
                <c:pt idx="5197">
                  <c:v>64.3</c:v>
                </c:pt>
                <c:pt idx="5198">
                  <c:v>64.3</c:v>
                </c:pt>
                <c:pt idx="5199">
                  <c:v>64.3</c:v>
                </c:pt>
                <c:pt idx="5200">
                  <c:v>64.2</c:v>
                </c:pt>
                <c:pt idx="5201">
                  <c:v>64.2</c:v>
                </c:pt>
                <c:pt idx="5202">
                  <c:v>64.3</c:v>
                </c:pt>
                <c:pt idx="5203">
                  <c:v>64.2</c:v>
                </c:pt>
                <c:pt idx="5204">
                  <c:v>64.2</c:v>
                </c:pt>
                <c:pt idx="5205">
                  <c:v>64.2</c:v>
                </c:pt>
                <c:pt idx="5206">
                  <c:v>64.2</c:v>
                </c:pt>
                <c:pt idx="5207">
                  <c:v>64.2</c:v>
                </c:pt>
                <c:pt idx="5208">
                  <c:v>64.2</c:v>
                </c:pt>
                <c:pt idx="5209">
                  <c:v>64.2</c:v>
                </c:pt>
                <c:pt idx="5210">
                  <c:v>64.2</c:v>
                </c:pt>
                <c:pt idx="5211">
                  <c:v>64.2</c:v>
                </c:pt>
                <c:pt idx="5212">
                  <c:v>64.2</c:v>
                </c:pt>
                <c:pt idx="5213">
                  <c:v>64.2</c:v>
                </c:pt>
                <c:pt idx="5214">
                  <c:v>64.2</c:v>
                </c:pt>
                <c:pt idx="5215">
                  <c:v>64.2</c:v>
                </c:pt>
                <c:pt idx="5216">
                  <c:v>64.3</c:v>
                </c:pt>
                <c:pt idx="5217">
                  <c:v>64.2</c:v>
                </c:pt>
                <c:pt idx="5218">
                  <c:v>64.2</c:v>
                </c:pt>
                <c:pt idx="5219">
                  <c:v>64.2</c:v>
                </c:pt>
                <c:pt idx="5220">
                  <c:v>64.2</c:v>
                </c:pt>
                <c:pt idx="5221">
                  <c:v>64.2</c:v>
                </c:pt>
                <c:pt idx="5222">
                  <c:v>64.2</c:v>
                </c:pt>
                <c:pt idx="5223">
                  <c:v>64.2</c:v>
                </c:pt>
                <c:pt idx="5224">
                  <c:v>64.2</c:v>
                </c:pt>
                <c:pt idx="5225">
                  <c:v>64.2</c:v>
                </c:pt>
                <c:pt idx="5226">
                  <c:v>64.2</c:v>
                </c:pt>
                <c:pt idx="5227">
                  <c:v>64.2</c:v>
                </c:pt>
                <c:pt idx="5228">
                  <c:v>64.2</c:v>
                </c:pt>
                <c:pt idx="5229">
                  <c:v>64.2</c:v>
                </c:pt>
                <c:pt idx="5230">
                  <c:v>64.2</c:v>
                </c:pt>
                <c:pt idx="5231">
                  <c:v>64.2</c:v>
                </c:pt>
                <c:pt idx="5232">
                  <c:v>64.2</c:v>
                </c:pt>
                <c:pt idx="5233">
                  <c:v>64.2</c:v>
                </c:pt>
                <c:pt idx="5234">
                  <c:v>64.3</c:v>
                </c:pt>
                <c:pt idx="5235">
                  <c:v>64.2</c:v>
                </c:pt>
                <c:pt idx="5236">
                  <c:v>64.3</c:v>
                </c:pt>
                <c:pt idx="5237">
                  <c:v>64.2</c:v>
                </c:pt>
                <c:pt idx="5238">
                  <c:v>64.2</c:v>
                </c:pt>
                <c:pt idx="5239">
                  <c:v>64.2</c:v>
                </c:pt>
                <c:pt idx="5240">
                  <c:v>64.2</c:v>
                </c:pt>
                <c:pt idx="5241">
                  <c:v>64.2</c:v>
                </c:pt>
                <c:pt idx="5242">
                  <c:v>64.2</c:v>
                </c:pt>
                <c:pt idx="5243">
                  <c:v>64.2</c:v>
                </c:pt>
                <c:pt idx="5244">
                  <c:v>64.2</c:v>
                </c:pt>
                <c:pt idx="5245">
                  <c:v>64.2</c:v>
                </c:pt>
                <c:pt idx="5246">
                  <c:v>64.2</c:v>
                </c:pt>
                <c:pt idx="5247">
                  <c:v>64.2</c:v>
                </c:pt>
                <c:pt idx="5248">
                  <c:v>64.2</c:v>
                </c:pt>
                <c:pt idx="5249">
                  <c:v>64.2</c:v>
                </c:pt>
                <c:pt idx="5250">
                  <c:v>64.2</c:v>
                </c:pt>
                <c:pt idx="5251">
                  <c:v>64.3</c:v>
                </c:pt>
                <c:pt idx="5252">
                  <c:v>64.2</c:v>
                </c:pt>
                <c:pt idx="5253">
                  <c:v>64.2</c:v>
                </c:pt>
                <c:pt idx="5254">
                  <c:v>64.2</c:v>
                </c:pt>
                <c:pt idx="5255">
                  <c:v>64.2</c:v>
                </c:pt>
                <c:pt idx="5256">
                  <c:v>64.2</c:v>
                </c:pt>
                <c:pt idx="5257">
                  <c:v>64.2</c:v>
                </c:pt>
                <c:pt idx="5258">
                  <c:v>64.2</c:v>
                </c:pt>
                <c:pt idx="5259">
                  <c:v>64.2</c:v>
                </c:pt>
                <c:pt idx="5260">
                  <c:v>64.2</c:v>
                </c:pt>
                <c:pt idx="5261">
                  <c:v>64.2</c:v>
                </c:pt>
                <c:pt idx="5262">
                  <c:v>64.2</c:v>
                </c:pt>
                <c:pt idx="5263">
                  <c:v>64.2</c:v>
                </c:pt>
                <c:pt idx="5264">
                  <c:v>64.2</c:v>
                </c:pt>
                <c:pt idx="5265">
                  <c:v>64.2</c:v>
                </c:pt>
                <c:pt idx="5266">
                  <c:v>64.2</c:v>
                </c:pt>
                <c:pt idx="5267">
                  <c:v>64.2</c:v>
                </c:pt>
                <c:pt idx="5268">
                  <c:v>64.2</c:v>
                </c:pt>
                <c:pt idx="5269">
                  <c:v>64.2</c:v>
                </c:pt>
                <c:pt idx="5270">
                  <c:v>64.2</c:v>
                </c:pt>
                <c:pt idx="5271">
                  <c:v>64.2</c:v>
                </c:pt>
                <c:pt idx="5272">
                  <c:v>64.2</c:v>
                </c:pt>
                <c:pt idx="5273">
                  <c:v>64.2</c:v>
                </c:pt>
                <c:pt idx="5274">
                  <c:v>64.2</c:v>
                </c:pt>
                <c:pt idx="5275">
                  <c:v>64.2</c:v>
                </c:pt>
                <c:pt idx="5276">
                  <c:v>64.2</c:v>
                </c:pt>
                <c:pt idx="5277">
                  <c:v>64.2</c:v>
                </c:pt>
                <c:pt idx="5278">
                  <c:v>64.2</c:v>
                </c:pt>
                <c:pt idx="5279">
                  <c:v>64.2</c:v>
                </c:pt>
                <c:pt idx="5280">
                  <c:v>64.2</c:v>
                </c:pt>
                <c:pt idx="5281">
                  <c:v>64.2</c:v>
                </c:pt>
                <c:pt idx="5282">
                  <c:v>64.2</c:v>
                </c:pt>
                <c:pt idx="5283">
                  <c:v>64.2</c:v>
                </c:pt>
                <c:pt idx="5284">
                  <c:v>64.2</c:v>
                </c:pt>
                <c:pt idx="5285">
                  <c:v>64.2</c:v>
                </c:pt>
                <c:pt idx="5286">
                  <c:v>64.2</c:v>
                </c:pt>
                <c:pt idx="5287">
                  <c:v>64.2</c:v>
                </c:pt>
                <c:pt idx="5288">
                  <c:v>64.2</c:v>
                </c:pt>
                <c:pt idx="5289">
                  <c:v>64.2</c:v>
                </c:pt>
                <c:pt idx="5290">
                  <c:v>64.3</c:v>
                </c:pt>
                <c:pt idx="5291">
                  <c:v>64.3</c:v>
                </c:pt>
                <c:pt idx="5292">
                  <c:v>64.3</c:v>
                </c:pt>
                <c:pt idx="5293">
                  <c:v>64.2</c:v>
                </c:pt>
                <c:pt idx="5294">
                  <c:v>64.2</c:v>
                </c:pt>
                <c:pt idx="5295">
                  <c:v>64.2</c:v>
                </c:pt>
                <c:pt idx="5296">
                  <c:v>64.2</c:v>
                </c:pt>
                <c:pt idx="5297">
                  <c:v>64.3</c:v>
                </c:pt>
                <c:pt idx="5298">
                  <c:v>64.2</c:v>
                </c:pt>
                <c:pt idx="5299">
                  <c:v>64.2</c:v>
                </c:pt>
                <c:pt idx="5300">
                  <c:v>64.2</c:v>
                </c:pt>
                <c:pt idx="5301">
                  <c:v>64.2</c:v>
                </c:pt>
                <c:pt idx="5302">
                  <c:v>64.3</c:v>
                </c:pt>
                <c:pt idx="5303">
                  <c:v>64.2</c:v>
                </c:pt>
                <c:pt idx="5304">
                  <c:v>64.3</c:v>
                </c:pt>
                <c:pt idx="5305">
                  <c:v>64.3</c:v>
                </c:pt>
                <c:pt idx="5306">
                  <c:v>64.3</c:v>
                </c:pt>
                <c:pt idx="5307">
                  <c:v>64.3</c:v>
                </c:pt>
                <c:pt idx="5308">
                  <c:v>64.2</c:v>
                </c:pt>
                <c:pt idx="5309">
                  <c:v>64.2</c:v>
                </c:pt>
                <c:pt idx="5310">
                  <c:v>64.3</c:v>
                </c:pt>
                <c:pt idx="5311">
                  <c:v>64.3</c:v>
                </c:pt>
                <c:pt idx="5312">
                  <c:v>64.3</c:v>
                </c:pt>
                <c:pt idx="5313">
                  <c:v>64.3</c:v>
                </c:pt>
                <c:pt idx="5314">
                  <c:v>64.3</c:v>
                </c:pt>
                <c:pt idx="5315">
                  <c:v>64.2</c:v>
                </c:pt>
                <c:pt idx="5316">
                  <c:v>64.3</c:v>
                </c:pt>
                <c:pt idx="5317">
                  <c:v>64.2</c:v>
                </c:pt>
                <c:pt idx="5318">
                  <c:v>64.3</c:v>
                </c:pt>
                <c:pt idx="5319">
                  <c:v>64.2</c:v>
                </c:pt>
                <c:pt idx="5320">
                  <c:v>64.2</c:v>
                </c:pt>
                <c:pt idx="5321">
                  <c:v>64.2</c:v>
                </c:pt>
                <c:pt idx="5322">
                  <c:v>64.2</c:v>
                </c:pt>
                <c:pt idx="5323">
                  <c:v>64.2</c:v>
                </c:pt>
                <c:pt idx="5324">
                  <c:v>64.2</c:v>
                </c:pt>
                <c:pt idx="5325">
                  <c:v>64.3</c:v>
                </c:pt>
                <c:pt idx="5326">
                  <c:v>64.3</c:v>
                </c:pt>
                <c:pt idx="5327">
                  <c:v>64.2</c:v>
                </c:pt>
                <c:pt idx="5328">
                  <c:v>64.2</c:v>
                </c:pt>
                <c:pt idx="5329">
                  <c:v>64.2</c:v>
                </c:pt>
                <c:pt idx="5330">
                  <c:v>64.2</c:v>
                </c:pt>
                <c:pt idx="5331">
                  <c:v>64.2</c:v>
                </c:pt>
                <c:pt idx="5332">
                  <c:v>64.2</c:v>
                </c:pt>
                <c:pt idx="5333">
                  <c:v>64.2</c:v>
                </c:pt>
                <c:pt idx="5334">
                  <c:v>64.2</c:v>
                </c:pt>
                <c:pt idx="5335">
                  <c:v>64.2</c:v>
                </c:pt>
                <c:pt idx="5336">
                  <c:v>64.2</c:v>
                </c:pt>
                <c:pt idx="5337">
                  <c:v>64.2</c:v>
                </c:pt>
                <c:pt idx="5338">
                  <c:v>64.2</c:v>
                </c:pt>
                <c:pt idx="5339">
                  <c:v>64.2</c:v>
                </c:pt>
                <c:pt idx="5340">
                  <c:v>64.2</c:v>
                </c:pt>
                <c:pt idx="5341">
                  <c:v>64.2</c:v>
                </c:pt>
                <c:pt idx="5342">
                  <c:v>64.2</c:v>
                </c:pt>
                <c:pt idx="5343">
                  <c:v>64.2</c:v>
                </c:pt>
                <c:pt idx="5344">
                  <c:v>64.2</c:v>
                </c:pt>
                <c:pt idx="5345">
                  <c:v>64.2</c:v>
                </c:pt>
                <c:pt idx="5346">
                  <c:v>64.2</c:v>
                </c:pt>
                <c:pt idx="5347">
                  <c:v>64.2</c:v>
                </c:pt>
                <c:pt idx="5348">
                  <c:v>64.2</c:v>
                </c:pt>
                <c:pt idx="5349">
                  <c:v>64.2</c:v>
                </c:pt>
                <c:pt idx="5350">
                  <c:v>64.2</c:v>
                </c:pt>
                <c:pt idx="5351">
                  <c:v>64.2</c:v>
                </c:pt>
                <c:pt idx="5352">
                  <c:v>64.2</c:v>
                </c:pt>
                <c:pt idx="5353">
                  <c:v>64.2</c:v>
                </c:pt>
                <c:pt idx="5354">
                  <c:v>64.2</c:v>
                </c:pt>
                <c:pt idx="5355">
                  <c:v>64.2</c:v>
                </c:pt>
                <c:pt idx="5356">
                  <c:v>64.2</c:v>
                </c:pt>
                <c:pt idx="5357">
                  <c:v>64.2</c:v>
                </c:pt>
                <c:pt idx="5358">
                  <c:v>64.2</c:v>
                </c:pt>
                <c:pt idx="5359">
                  <c:v>64.2</c:v>
                </c:pt>
                <c:pt idx="5360">
                  <c:v>64.2</c:v>
                </c:pt>
                <c:pt idx="5361">
                  <c:v>64.2</c:v>
                </c:pt>
                <c:pt idx="5362">
                  <c:v>64.2</c:v>
                </c:pt>
                <c:pt idx="5363">
                  <c:v>64.2</c:v>
                </c:pt>
                <c:pt idx="5364">
                  <c:v>64.2</c:v>
                </c:pt>
                <c:pt idx="5365">
                  <c:v>64.2</c:v>
                </c:pt>
                <c:pt idx="5366">
                  <c:v>64.099999999999994</c:v>
                </c:pt>
                <c:pt idx="5367">
                  <c:v>64.099999999999994</c:v>
                </c:pt>
                <c:pt idx="5368">
                  <c:v>64.2</c:v>
                </c:pt>
                <c:pt idx="5369">
                  <c:v>64.2</c:v>
                </c:pt>
                <c:pt idx="5370">
                  <c:v>64.2</c:v>
                </c:pt>
                <c:pt idx="5371">
                  <c:v>64.2</c:v>
                </c:pt>
                <c:pt idx="5372">
                  <c:v>64.099999999999994</c:v>
                </c:pt>
                <c:pt idx="5373">
                  <c:v>64.2</c:v>
                </c:pt>
                <c:pt idx="5374">
                  <c:v>64.2</c:v>
                </c:pt>
                <c:pt idx="5375">
                  <c:v>64.2</c:v>
                </c:pt>
                <c:pt idx="5376">
                  <c:v>64.099999999999994</c:v>
                </c:pt>
                <c:pt idx="5377">
                  <c:v>64.099999999999994</c:v>
                </c:pt>
                <c:pt idx="5378">
                  <c:v>64.099999999999994</c:v>
                </c:pt>
                <c:pt idx="5379">
                  <c:v>64.2</c:v>
                </c:pt>
                <c:pt idx="5380">
                  <c:v>64.099999999999994</c:v>
                </c:pt>
                <c:pt idx="5381">
                  <c:v>64.2</c:v>
                </c:pt>
                <c:pt idx="5382">
                  <c:v>64.2</c:v>
                </c:pt>
                <c:pt idx="5383">
                  <c:v>64.2</c:v>
                </c:pt>
                <c:pt idx="5384">
                  <c:v>64.2</c:v>
                </c:pt>
                <c:pt idx="5385">
                  <c:v>64.2</c:v>
                </c:pt>
                <c:pt idx="5386">
                  <c:v>64.099999999999994</c:v>
                </c:pt>
                <c:pt idx="5387">
                  <c:v>64.2</c:v>
                </c:pt>
                <c:pt idx="5388">
                  <c:v>64.099999999999994</c:v>
                </c:pt>
                <c:pt idx="5389">
                  <c:v>64.099999999999994</c:v>
                </c:pt>
                <c:pt idx="5390">
                  <c:v>64.2</c:v>
                </c:pt>
                <c:pt idx="5391">
                  <c:v>64.2</c:v>
                </c:pt>
                <c:pt idx="5392">
                  <c:v>64.2</c:v>
                </c:pt>
                <c:pt idx="5393">
                  <c:v>64.2</c:v>
                </c:pt>
                <c:pt idx="5394">
                  <c:v>64.2</c:v>
                </c:pt>
                <c:pt idx="5395">
                  <c:v>64.2</c:v>
                </c:pt>
                <c:pt idx="5396">
                  <c:v>64.2</c:v>
                </c:pt>
                <c:pt idx="5397">
                  <c:v>64.2</c:v>
                </c:pt>
                <c:pt idx="5398">
                  <c:v>64.2</c:v>
                </c:pt>
                <c:pt idx="5399">
                  <c:v>64.2</c:v>
                </c:pt>
                <c:pt idx="5400">
                  <c:v>64.2</c:v>
                </c:pt>
                <c:pt idx="5401">
                  <c:v>64.2</c:v>
                </c:pt>
                <c:pt idx="5402">
                  <c:v>64.2</c:v>
                </c:pt>
                <c:pt idx="5403">
                  <c:v>64.2</c:v>
                </c:pt>
                <c:pt idx="5404">
                  <c:v>64.2</c:v>
                </c:pt>
                <c:pt idx="5405">
                  <c:v>64.2</c:v>
                </c:pt>
                <c:pt idx="5406">
                  <c:v>64.2</c:v>
                </c:pt>
                <c:pt idx="5407">
                  <c:v>64.2</c:v>
                </c:pt>
                <c:pt idx="5408">
                  <c:v>64.2</c:v>
                </c:pt>
                <c:pt idx="5409">
                  <c:v>64.2</c:v>
                </c:pt>
                <c:pt idx="5410">
                  <c:v>64.099999999999994</c:v>
                </c:pt>
                <c:pt idx="5411">
                  <c:v>64.2</c:v>
                </c:pt>
                <c:pt idx="5412">
                  <c:v>64.2</c:v>
                </c:pt>
                <c:pt idx="5413">
                  <c:v>64.2</c:v>
                </c:pt>
                <c:pt idx="5414">
                  <c:v>64.2</c:v>
                </c:pt>
                <c:pt idx="5415">
                  <c:v>64.2</c:v>
                </c:pt>
                <c:pt idx="5416">
                  <c:v>64.2</c:v>
                </c:pt>
                <c:pt idx="5417">
                  <c:v>64.2</c:v>
                </c:pt>
                <c:pt idx="5418">
                  <c:v>64.099999999999994</c:v>
                </c:pt>
                <c:pt idx="5419">
                  <c:v>64.2</c:v>
                </c:pt>
                <c:pt idx="5420">
                  <c:v>64.099999999999994</c:v>
                </c:pt>
                <c:pt idx="5421">
                  <c:v>64.2</c:v>
                </c:pt>
                <c:pt idx="5422">
                  <c:v>64.2</c:v>
                </c:pt>
                <c:pt idx="5423">
                  <c:v>64.2</c:v>
                </c:pt>
                <c:pt idx="5424">
                  <c:v>64.099999999999994</c:v>
                </c:pt>
                <c:pt idx="5425">
                  <c:v>64.099999999999994</c:v>
                </c:pt>
                <c:pt idx="5426">
                  <c:v>64.099999999999994</c:v>
                </c:pt>
                <c:pt idx="5427">
                  <c:v>64.099999999999994</c:v>
                </c:pt>
                <c:pt idx="5428">
                  <c:v>64.099999999999994</c:v>
                </c:pt>
                <c:pt idx="5429">
                  <c:v>64.2</c:v>
                </c:pt>
                <c:pt idx="5430">
                  <c:v>64.2</c:v>
                </c:pt>
                <c:pt idx="5431">
                  <c:v>64.2</c:v>
                </c:pt>
                <c:pt idx="5432">
                  <c:v>64.099999999999994</c:v>
                </c:pt>
                <c:pt idx="5433">
                  <c:v>64.099999999999994</c:v>
                </c:pt>
                <c:pt idx="5434">
                  <c:v>64.099999999999994</c:v>
                </c:pt>
                <c:pt idx="5435">
                  <c:v>64.099999999999994</c:v>
                </c:pt>
                <c:pt idx="5436">
                  <c:v>64</c:v>
                </c:pt>
                <c:pt idx="5437">
                  <c:v>64.2</c:v>
                </c:pt>
                <c:pt idx="5438">
                  <c:v>64.099999999999994</c:v>
                </c:pt>
                <c:pt idx="5439">
                  <c:v>64.2</c:v>
                </c:pt>
                <c:pt idx="5440">
                  <c:v>64.2</c:v>
                </c:pt>
                <c:pt idx="5441">
                  <c:v>64.2</c:v>
                </c:pt>
                <c:pt idx="5442">
                  <c:v>64.099999999999994</c:v>
                </c:pt>
                <c:pt idx="5443">
                  <c:v>64.099999999999994</c:v>
                </c:pt>
                <c:pt idx="5444">
                  <c:v>64</c:v>
                </c:pt>
                <c:pt idx="5445">
                  <c:v>64</c:v>
                </c:pt>
                <c:pt idx="5446">
                  <c:v>64</c:v>
                </c:pt>
                <c:pt idx="5447">
                  <c:v>64</c:v>
                </c:pt>
                <c:pt idx="5448">
                  <c:v>64.099999999999994</c:v>
                </c:pt>
                <c:pt idx="5449">
                  <c:v>64.099999999999994</c:v>
                </c:pt>
                <c:pt idx="5450">
                  <c:v>64.099999999999994</c:v>
                </c:pt>
                <c:pt idx="5451">
                  <c:v>64</c:v>
                </c:pt>
                <c:pt idx="5452">
                  <c:v>64.099999999999994</c:v>
                </c:pt>
                <c:pt idx="5453">
                  <c:v>64</c:v>
                </c:pt>
                <c:pt idx="5454">
                  <c:v>64.099999999999994</c:v>
                </c:pt>
                <c:pt idx="5455">
                  <c:v>64.2</c:v>
                </c:pt>
                <c:pt idx="5456">
                  <c:v>64.099999999999994</c:v>
                </c:pt>
                <c:pt idx="5457">
                  <c:v>64.099999999999994</c:v>
                </c:pt>
                <c:pt idx="5458">
                  <c:v>64</c:v>
                </c:pt>
                <c:pt idx="5459">
                  <c:v>64.099999999999994</c:v>
                </c:pt>
                <c:pt idx="5460">
                  <c:v>64</c:v>
                </c:pt>
                <c:pt idx="5461">
                  <c:v>64</c:v>
                </c:pt>
                <c:pt idx="5462">
                  <c:v>64</c:v>
                </c:pt>
                <c:pt idx="5463">
                  <c:v>64</c:v>
                </c:pt>
                <c:pt idx="5464">
                  <c:v>64</c:v>
                </c:pt>
                <c:pt idx="5465">
                  <c:v>64.099999999999994</c:v>
                </c:pt>
                <c:pt idx="5466">
                  <c:v>64.099999999999994</c:v>
                </c:pt>
                <c:pt idx="5467">
                  <c:v>64.099999999999994</c:v>
                </c:pt>
                <c:pt idx="5468">
                  <c:v>64.099999999999994</c:v>
                </c:pt>
                <c:pt idx="5469">
                  <c:v>64</c:v>
                </c:pt>
                <c:pt idx="5470">
                  <c:v>64.099999999999994</c:v>
                </c:pt>
                <c:pt idx="5471">
                  <c:v>64.099999999999994</c:v>
                </c:pt>
                <c:pt idx="5472">
                  <c:v>64.099999999999994</c:v>
                </c:pt>
                <c:pt idx="5473">
                  <c:v>64.099999999999994</c:v>
                </c:pt>
                <c:pt idx="5474">
                  <c:v>64.099999999999994</c:v>
                </c:pt>
                <c:pt idx="5475">
                  <c:v>64.099999999999994</c:v>
                </c:pt>
                <c:pt idx="5476">
                  <c:v>64</c:v>
                </c:pt>
                <c:pt idx="5477">
                  <c:v>64</c:v>
                </c:pt>
                <c:pt idx="5478">
                  <c:v>64</c:v>
                </c:pt>
                <c:pt idx="5479">
                  <c:v>64</c:v>
                </c:pt>
                <c:pt idx="5480">
                  <c:v>64</c:v>
                </c:pt>
                <c:pt idx="5481">
                  <c:v>64</c:v>
                </c:pt>
                <c:pt idx="5482">
                  <c:v>64</c:v>
                </c:pt>
                <c:pt idx="5483">
                  <c:v>64</c:v>
                </c:pt>
                <c:pt idx="5484">
                  <c:v>64</c:v>
                </c:pt>
                <c:pt idx="5485">
                  <c:v>64</c:v>
                </c:pt>
                <c:pt idx="5486">
                  <c:v>64</c:v>
                </c:pt>
                <c:pt idx="5487">
                  <c:v>64</c:v>
                </c:pt>
                <c:pt idx="5488">
                  <c:v>64</c:v>
                </c:pt>
                <c:pt idx="5489">
                  <c:v>64</c:v>
                </c:pt>
                <c:pt idx="5490">
                  <c:v>64</c:v>
                </c:pt>
                <c:pt idx="5491">
                  <c:v>64</c:v>
                </c:pt>
                <c:pt idx="5492">
                  <c:v>64</c:v>
                </c:pt>
                <c:pt idx="5493">
                  <c:v>64</c:v>
                </c:pt>
                <c:pt idx="5494">
                  <c:v>64</c:v>
                </c:pt>
                <c:pt idx="5495">
                  <c:v>64</c:v>
                </c:pt>
                <c:pt idx="5496">
                  <c:v>64</c:v>
                </c:pt>
                <c:pt idx="5497">
                  <c:v>64</c:v>
                </c:pt>
                <c:pt idx="5498">
                  <c:v>64</c:v>
                </c:pt>
                <c:pt idx="5499">
                  <c:v>64</c:v>
                </c:pt>
                <c:pt idx="5500">
                  <c:v>64</c:v>
                </c:pt>
                <c:pt idx="5501">
                  <c:v>64</c:v>
                </c:pt>
                <c:pt idx="5502">
                  <c:v>64</c:v>
                </c:pt>
                <c:pt idx="5503">
                  <c:v>64</c:v>
                </c:pt>
                <c:pt idx="5504">
                  <c:v>64</c:v>
                </c:pt>
                <c:pt idx="5505">
                  <c:v>64</c:v>
                </c:pt>
                <c:pt idx="5506">
                  <c:v>64</c:v>
                </c:pt>
                <c:pt idx="5507">
                  <c:v>64</c:v>
                </c:pt>
                <c:pt idx="5508">
                  <c:v>64</c:v>
                </c:pt>
                <c:pt idx="5509">
                  <c:v>64</c:v>
                </c:pt>
                <c:pt idx="5510">
                  <c:v>64</c:v>
                </c:pt>
                <c:pt idx="5511">
                  <c:v>64</c:v>
                </c:pt>
                <c:pt idx="5512">
                  <c:v>64</c:v>
                </c:pt>
                <c:pt idx="5513">
                  <c:v>64</c:v>
                </c:pt>
                <c:pt idx="5514">
                  <c:v>63.9</c:v>
                </c:pt>
                <c:pt idx="5515">
                  <c:v>64</c:v>
                </c:pt>
                <c:pt idx="5516">
                  <c:v>64</c:v>
                </c:pt>
                <c:pt idx="5517">
                  <c:v>64</c:v>
                </c:pt>
                <c:pt idx="5518">
                  <c:v>64</c:v>
                </c:pt>
                <c:pt idx="5519">
                  <c:v>64</c:v>
                </c:pt>
                <c:pt idx="5520">
                  <c:v>64</c:v>
                </c:pt>
                <c:pt idx="5521">
                  <c:v>64</c:v>
                </c:pt>
                <c:pt idx="5522">
                  <c:v>64</c:v>
                </c:pt>
                <c:pt idx="5523">
                  <c:v>64</c:v>
                </c:pt>
                <c:pt idx="5524">
                  <c:v>64</c:v>
                </c:pt>
                <c:pt idx="5525">
                  <c:v>64</c:v>
                </c:pt>
                <c:pt idx="5526">
                  <c:v>64</c:v>
                </c:pt>
                <c:pt idx="5527">
                  <c:v>64</c:v>
                </c:pt>
                <c:pt idx="5528">
                  <c:v>64</c:v>
                </c:pt>
                <c:pt idx="5529">
                  <c:v>64</c:v>
                </c:pt>
                <c:pt idx="5530">
                  <c:v>64</c:v>
                </c:pt>
                <c:pt idx="5531">
                  <c:v>64</c:v>
                </c:pt>
                <c:pt idx="5532">
                  <c:v>64</c:v>
                </c:pt>
                <c:pt idx="5533">
                  <c:v>64</c:v>
                </c:pt>
                <c:pt idx="5534">
                  <c:v>64</c:v>
                </c:pt>
                <c:pt idx="5535">
                  <c:v>64</c:v>
                </c:pt>
                <c:pt idx="5536">
                  <c:v>64</c:v>
                </c:pt>
                <c:pt idx="5537">
                  <c:v>64</c:v>
                </c:pt>
                <c:pt idx="5538">
                  <c:v>64</c:v>
                </c:pt>
                <c:pt idx="5539">
                  <c:v>64</c:v>
                </c:pt>
                <c:pt idx="5540">
                  <c:v>63.9</c:v>
                </c:pt>
                <c:pt idx="5541">
                  <c:v>64</c:v>
                </c:pt>
                <c:pt idx="5542">
                  <c:v>63.9</c:v>
                </c:pt>
                <c:pt idx="5543">
                  <c:v>63.9</c:v>
                </c:pt>
                <c:pt idx="5544">
                  <c:v>63.9</c:v>
                </c:pt>
                <c:pt idx="5545">
                  <c:v>63.9</c:v>
                </c:pt>
                <c:pt idx="5546">
                  <c:v>63.9</c:v>
                </c:pt>
                <c:pt idx="5547">
                  <c:v>64</c:v>
                </c:pt>
                <c:pt idx="5548">
                  <c:v>64</c:v>
                </c:pt>
                <c:pt idx="5549">
                  <c:v>64</c:v>
                </c:pt>
                <c:pt idx="5550">
                  <c:v>63.9</c:v>
                </c:pt>
                <c:pt idx="5551">
                  <c:v>63.9</c:v>
                </c:pt>
                <c:pt idx="5552">
                  <c:v>64</c:v>
                </c:pt>
                <c:pt idx="5553">
                  <c:v>63.9</c:v>
                </c:pt>
                <c:pt idx="5554">
                  <c:v>63.9</c:v>
                </c:pt>
                <c:pt idx="5555">
                  <c:v>63.9</c:v>
                </c:pt>
                <c:pt idx="5556">
                  <c:v>63.9</c:v>
                </c:pt>
                <c:pt idx="5557">
                  <c:v>63.9</c:v>
                </c:pt>
                <c:pt idx="5558">
                  <c:v>63.9</c:v>
                </c:pt>
                <c:pt idx="5559">
                  <c:v>63.9</c:v>
                </c:pt>
                <c:pt idx="5560">
                  <c:v>63.9</c:v>
                </c:pt>
                <c:pt idx="5561">
                  <c:v>63.9</c:v>
                </c:pt>
                <c:pt idx="5562">
                  <c:v>63.9</c:v>
                </c:pt>
                <c:pt idx="5563">
                  <c:v>63.9</c:v>
                </c:pt>
                <c:pt idx="5564">
                  <c:v>64</c:v>
                </c:pt>
                <c:pt idx="5565">
                  <c:v>64</c:v>
                </c:pt>
                <c:pt idx="5566">
                  <c:v>64</c:v>
                </c:pt>
                <c:pt idx="5567">
                  <c:v>63.9</c:v>
                </c:pt>
                <c:pt idx="5568">
                  <c:v>63.9</c:v>
                </c:pt>
                <c:pt idx="5569">
                  <c:v>63.9</c:v>
                </c:pt>
                <c:pt idx="5570">
                  <c:v>63.9</c:v>
                </c:pt>
                <c:pt idx="5571">
                  <c:v>63.9</c:v>
                </c:pt>
                <c:pt idx="5572">
                  <c:v>63.9</c:v>
                </c:pt>
                <c:pt idx="5573">
                  <c:v>63.9</c:v>
                </c:pt>
                <c:pt idx="5574">
                  <c:v>63.9</c:v>
                </c:pt>
                <c:pt idx="5575">
                  <c:v>63.9</c:v>
                </c:pt>
                <c:pt idx="5576">
                  <c:v>63.9</c:v>
                </c:pt>
                <c:pt idx="5577">
                  <c:v>63.9</c:v>
                </c:pt>
                <c:pt idx="5578">
                  <c:v>63.9</c:v>
                </c:pt>
                <c:pt idx="5579">
                  <c:v>63.9</c:v>
                </c:pt>
                <c:pt idx="5580">
                  <c:v>63.9</c:v>
                </c:pt>
                <c:pt idx="5581">
                  <c:v>63.9</c:v>
                </c:pt>
                <c:pt idx="5582">
                  <c:v>63.9</c:v>
                </c:pt>
                <c:pt idx="5583">
                  <c:v>63.9</c:v>
                </c:pt>
                <c:pt idx="5584">
                  <c:v>63.9</c:v>
                </c:pt>
                <c:pt idx="5585">
                  <c:v>63.9</c:v>
                </c:pt>
                <c:pt idx="5586">
                  <c:v>63.9</c:v>
                </c:pt>
                <c:pt idx="5587">
                  <c:v>63.9</c:v>
                </c:pt>
                <c:pt idx="5588">
                  <c:v>63.9</c:v>
                </c:pt>
                <c:pt idx="5589">
                  <c:v>63.9</c:v>
                </c:pt>
                <c:pt idx="5590">
                  <c:v>63.8</c:v>
                </c:pt>
                <c:pt idx="5591">
                  <c:v>63.9</c:v>
                </c:pt>
                <c:pt idx="5592">
                  <c:v>63.9</c:v>
                </c:pt>
                <c:pt idx="5593">
                  <c:v>63.8</c:v>
                </c:pt>
                <c:pt idx="5594">
                  <c:v>63.8</c:v>
                </c:pt>
                <c:pt idx="5595">
                  <c:v>63.8</c:v>
                </c:pt>
                <c:pt idx="5596">
                  <c:v>63.9</c:v>
                </c:pt>
                <c:pt idx="5597">
                  <c:v>63.8</c:v>
                </c:pt>
                <c:pt idx="5598">
                  <c:v>63.8</c:v>
                </c:pt>
                <c:pt idx="5599">
                  <c:v>63.8</c:v>
                </c:pt>
                <c:pt idx="5600">
                  <c:v>63.8</c:v>
                </c:pt>
                <c:pt idx="5601">
                  <c:v>63.8</c:v>
                </c:pt>
                <c:pt idx="5602">
                  <c:v>63.8</c:v>
                </c:pt>
                <c:pt idx="5603">
                  <c:v>63.8</c:v>
                </c:pt>
                <c:pt idx="5604">
                  <c:v>63.8</c:v>
                </c:pt>
                <c:pt idx="5605">
                  <c:v>63.9</c:v>
                </c:pt>
                <c:pt idx="5606">
                  <c:v>63.9</c:v>
                </c:pt>
                <c:pt idx="5607">
                  <c:v>63.9</c:v>
                </c:pt>
                <c:pt idx="5608">
                  <c:v>63.8</c:v>
                </c:pt>
                <c:pt idx="5609">
                  <c:v>63.7</c:v>
                </c:pt>
                <c:pt idx="5610">
                  <c:v>63.7</c:v>
                </c:pt>
                <c:pt idx="5611">
                  <c:v>63.8</c:v>
                </c:pt>
                <c:pt idx="5612">
                  <c:v>63.7</c:v>
                </c:pt>
                <c:pt idx="5613">
                  <c:v>63.8</c:v>
                </c:pt>
                <c:pt idx="5614">
                  <c:v>63.8</c:v>
                </c:pt>
                <c:pt idx="5615">
                  <c:v>63.7</c:v>
                </c:pt>
                <c:pt idx="5616">
                  <c:v>63.8</c:v>
                </c:pt>
                <c:pt idx="5617">
                  <c:v>63.8</c:v>
                </c:pt>
                <c:pt idx="5618">
                  <c:v>63.7</c:v>
                </c:pt>
                <c:pt idx="5619">
                  <c:v>63.9</c:v>
                </c:pt>
                <c:pt idx="5620">
                  <c:v>63.8</c:v>
                </c:pt>
                <c:pt idx="5621">
                  <c:v>63.8</c:v>
                </c:pt>
                <c:pt idx="5622">
                  <c:v>63.8</c:v>
                </c:pt>
                <c:pt idx="5623">
                  <c:v>63.8</c:v>
                </c:pt>
                <c:pt idx="5624">
                  <c:v>63.7</c:v>
                </c:pt>
                <c:pt idx="5625">
                  <c:v>63.8</c:v>
                </c:pt>
                <c:pt idx="5626">
                  <c:v>63.7</c:v>
                </c:pt>
                <c:pt idx="5627">
                  <c:v>63.8</c:v>
                </c:pt>
                <c:pt idx="5628">
                  <c:v>63.8</c:v>
                </c:pt>
                <c:pt idx="5629">
                  <c:v>63.8</c:v>
                </c:pt>
                <c:pt idx="5630">
                  <c:v>63.7</c:v>
                </c:pt>
                <c:pt idx="5631">
                  <c:v>63.7</c:v>
                </c:pt>
                <c:pt idx="5632">
                  <c:v>63.7</c:v>
                </c:pt>
                <c:pt idx="5633">
                  <c:v>63.8</c:v>
                </c:pt>
                <c:pt idx="5634">
                  <c:v>63.8</c:v>
                </c:pt>
                <c:pt idx="5635">
                  <c:v>63.7</c:v>
                </c:pt>
                <c:pt idx="5636">
                  <c:v>63.7</c:v>
                </c:pt>
                <c:pt idx="5637">
                  <c:v>63.7</c:v>
                </c:pt>
                <c:pt idx="5638">
                  <c:v>63.8</c:v>
                </c:pt>
                <c:pt idx="5639">
                  <c:v>63.8</c:v>
                </c:pt>
                <c:pt idx="5640">
                  <c:v>63.8</c:v>
                </c:pt>
                <c:pt idx="5641">
                  <c:v>63.7</c:v>
                </c:pt>
                <c:pt idx="5642">
                  <c:v>63.7</c:v>
                </c:pt>
                <c:pt idx="5643">
                  <c:v>63.7</c:v>
                </c:pt>
                <c:pt idx="5644">
                  <c:v>63.7</c:v>
                </c:pt>
                <c:pt idx="5645">
                  <c:v>63.7</c:v>
                </c:pt>
                <c:pt idx="5646">
                  <c:v>63.7</c:v>
                </c:pt>
                <c:pt idx="5647">
                  <c:v>63.7</c:v>
                </c:pt>
                <c:pt idx="5648">
                  <c:v>63.7</c:v>
                </c:pt>
                <c:pt idx="5649">
                  <c:v>63.7</c:v>
                </c:pt>
                <c:pt idx="5650">
                  <c:v>63.7</c:v>
                </c:pt>
                <c:pt idx="5651">
                  <c:v>63.7</c:v>
                </c:pt>
                <c:pt idx="5652">
                  <c:v>63.7</c:v>
                </c:pt>
                <c:pt idx="5653">
                  <c:v>63.7</c:v>
                </c:pt>
                <c:pt idx="5654">
                  <c:v>63.7</c:v>
                </c:pt>
                <c:pt idx="5655">
                  <c:v>63.7</c:v>
                </c:pt>
                <c:pt idx="5656">
                  <c:v>63.7</c:v>
                </c:pt>
                <c:pt idx="5657">
                  <c:v>63.7</c:v>
                </c:pt>
                <c:pt idx="5658">
                  <c:v>63.7</c:v>
                </c:pt>
                <c:pt idx="5659">
                  <c:v>63.7</c:v>
                </c:pt>
                <c:pt idx="5660">
                  <c:v>63.7</c:v>
                </c:pt>
                <c:pt idx="5661">
                  <c:v>63.6</c:v>
                </c:pt>
                <c:pt idx="5662">
                  <c:v>63.7</c:v>
                </c:pt>
                <c:pt idx="5663">
                  <c:v>63.7</c:v>
                </c:pt>
                <c:pt idx="5664">
                  <c:v>63.7</c:v>
                </c:pt>
                <c:pt idx="5665">
                  <c:v>63.7</c:v>
                </c:pt>
                <c:pt idx="5666">
                  <c:v>63.7</c:v>
                </c:pt>
                <c:pt idx="5667">
                  <c:v>63.7</c:v>
                </c:pt>
                <c:pt idx="5668">
                  <c:v>63.7</c:v>
                </c:pt>
                <c:pt idx="5669">
                  <c:v>63.6</c:v>
                </c:pt>
                <c:pt idx="5670">
                  <c:v>63.7</c:v>
                </c:pt>
                <c:pt idx="5671">
                  <c:v>63.7</c:v>
                </c:pt>
                <c:pt idx="5672">
                  <c:v>63.7</c:v>
                </c:pt>
                <c:pt idx="5673">
                  <c:v>63.7</c:v>
                </c:pt>
                <c:pt idx="5674">
                  <c:v>63.7</c:v>
                </c:pt>
                <c:pt idx="5675">
                  <c:v>63.7</c:v>
                </c:pt>
                <c:pt idx="5676">
                  <c:v>63.7</c:v>
                </c:pt>
                <c:pt idx="5677">
                  <c:v>63.6</c:v>
                </c:pt>
                <c:pt idx="5678">
                  <c:v>63.7</c:v>
                </c:pt>
                <c:pt idx="5679">
                  <c:v>63.6</c:v>
                </c:pt>
                <c:pt idx="5680">
                  <c:v>63.7</c:v>
                </c:pt>
                <c:pt idx="5681">
                  <c:v>63.7</c:v>
                </c:pt>
                <c:pt idx="5682">
                  <c:v>63.7</c:v>
                </c:pt>
                <c:pt idx="5683">
                  <c:v>63.7</c:v>
                </c:pt>
                <c:pt idx="5684">
                  <c:v>63.6</c:v>
                </c:pt>
                <c:pt idx="5685">
                  <c:v>63.6</c:v>
                </c:pt>
                <c:pt idx="5686">
                  <c:v>63.6</c:v>
                </c:pt>
                <c:pt idx="5687">
                  <c:v>63.7</c:v>
                </c:pt>
                <c:pt idx="5688">
                  <c:v>63.7</c:v>
                </c:pt>
                <c:pt idx="5689">
                  <c:v>63.7</c:v>
                </c:pt>
                <c:pt idx="5690">
                  <c:v>63.6</c:v>
                </c:pt>
                <c:pt idx="5691">
                  <c:v>63.6</c:v>
                </c:pt>
                <c:pt idx="5692">
                  <c:v>63.6</c:v>
                </c:pt>
                <c:pt idx="5693">
                  <c:v>63.6</c:v>
                </c:pt>
                <c:pt idx="5694">
                  <c:v>63.6</c:v>
                </c:pt>
                <c:pt idx="5695">
                  <c:v>63.6</c:v>
                </c:pt>
                <c:pt idx="5696">
                  <c:v>63.6</c:v>
                </c:pt>
                <c:pt idx="5697">
                  <c:v>63.6</c:v>
                </c:pt>
                <c:pt idx="5698">
                  <c:v>63.6</c:v>
                </c:pt>
                <c:pt idx="5699">
                  <c:v>63.6</c:v>
                </c:pt>
                <c:pt idx="5700">
                  <c:v>63.6</c:v>
                </c:pt>
                <c:pt idx="5701">
                  <c:v>63.6</c:v>
                </c:pt>
                <c:pt idx="5702">
                  <c:v>63.6</c:v>
                </c:pt>
                <c:pt idx="5703">
                  <c:v>63.6</c:v>
                </c:pt>
                <c:pt idx="5704">
                  <c:v>63.7</c:v>
                </c:pt>
                <c:pt idx="5705">
                  <c:v>63.7</c:v>
                </c:pt>
                <c:pt idx="5706">
                  <c:v>63.7</c:v>
                </c:pt>
                <c:pt idx="5707">
                  <c:v>63.6</c:v>
                </c:pt>
                <c:pt idx="5708">
                  <c:v>63.7</c:v>
                </c:pt>
                <c:pt idx="5709">
                  <c:v>63.6</c:v>
                </c:pt>
                <c:pt idx="5710">
                  <c:v>63.6</c:v>
                </c:pt>
                <c:pt idx="5711">
                  <c:v>63.6</c:v>
                </c:pt>
                <c:pt idx="5712">
                  <c:v>63.6</c:v>
                </c:pt>
                <c:pt idx="5713">
                  <c:v>63.6</c:v>
                </c:pt>
                <c:pt idx="5714">
                  <c:v>63.6</c:v>
                </c:pt>
                <c:pt idx="5715">
                  <c:v>63.6</c:v>
                </c:pt>
                <c:pt idx="5716">
                  <c:v>63.6</c:v>
                </c:pt>
                <c:pt idx="5717">
                  <c:v>63.6</c:v>
                </c:pt>
                <c:pt idx="5718">
                  <c:v>63.6</c:v>
                </c:pt>
                <c:pt idx="5719">
                  <c:v>63.6</c:v>
                </c:pt>
                <c:pt idx="5720">
                  <c:v>63.6</c:v>
                </c:pt>
                <c:pt idx="5721">
                  <c:v>63.6</c:v>
                </c:pt>
                <c:pt idx="5722">
                  <c:v>63.6</c:v>
                </c:pt>
                <c:pt idx="5723">
                  <c:v>63.6</c:v>
                </c:pt>
                <c:pt idx="5724">
                  <c:v>63.6</c:v>
                </c:pt>
                <c:pt idx="5725">
                  <c:v>63.6</c:v>
                </c:pt>
                <c:pt idx="5726">
                  <c:v>63.6</c:v>
                </c:pt>
                <c:pt idx="5727">
                  <c:v>63.6</c:v>
                </c:pt>
                <c:pt idx="5728">
                  <c:v>63.6</c:v>
                </c:pt>
                <c:pt idx="5729">
                  <c:v>63.6</c:v>
                </c:pt>
                <c:pt idx="5730">
                  <c:v>63.6</c:v>
                </c:pt>
                <c:pt idx="5731">
                  <c:v>63.6</c:v>
                </c:pt>
                <c:pt idx="5732">
                  <c:v>63.6</c:v>
                </c:pt>
                <c:pt idx="5733">
                  <c:v>63.6</c:v>
                </c:pt>
                <c:pt idx="5734">
                  <c:v>63.6</c:v>
                </c:pt>
                <c:pt idx="5735">
                  <c:v>63.7</c:v>
                </c:pt>
                <c:pt idx="5736">
                  <c:v>63.6</c:v>
                </c:pt>
                <c:pt idx="5737">
                  <c:v>63.6</c:v>
                </c:pt>
                <c:pt idx="5738">
                  <c:v>63.6</c:v>
                </c:pt>
                <c:pt idx="5739">
                  <c:v>63.6</c:v>
                </c:pt>
                <c:pt idx="5740">
                  <c:v>63.6</c:v>
                </c:pt>
                <c:pt idx="5741">
                  <c:v>63.6</c:v>
                </c:pt>
                <c:pt idx="5742">
                  <c:v>63.6</c:v>
                </c:pt>
                <c:pt idx="5743">
                  <c:v>63.6</c:v>
                </c:pt>
                <c:pt idx="5744">
                  <c:v>63.6</c:v>
                </c:pt>
                <c:pt idx="5745">
                  <c:v>63.6</c:v>
                </c:pt>
                <c:pt idx="5746">
                  <c:v>63.6</c:v>
                </c:pt>
                <c:pt idx="5747">
                  <c:v>63.7</c:v>
                </c:pt>
                <c:pt idx="5748">
                  <c:v>63.7</c:v>
                </c:pt>
                <c:pt idx="5749">
                  <c:v>63.6</c:v>
                </c:pt>
                <c:pt idx="5750">
                  <c:v>63.6</c:v>
                </c:pt>
                <c:pt idx="5751">
                  <c:v>63.6</c:v>
                </c:pt>
                <c:pt idx="5752">
                  <c:v>63.6</c:v>
                </c:pt>
                <c:pt idx="5753">
                  <c:v>63.5</c:v>
                </c:pt>
                <c:pt idx="5754">
                  <c:v>63.6</c:v>
                </c:pt>
                <c:pt idx="5755">
                  <c:v>63.6</c:v>
                </c:pt>
                <c:pt idx="5756">
                  <c:v>63.6</c:v>
                </c:pt>
                <c:pt idx="5757">
                  <c:v>63.6</c:v>
                </c:pt>
                <c:pt idx="5758">
                  <c:v>63.6</c:v>
                </c:pt>
                <c:pt idx="5759">
                  <c:v>63.6</c:v>
                </c:pt>
                <c:pt idx="5760">
                  <c:v>63.5</c:v>
                </c:pt>
                <c:pt idx="5761">
                  <c:v>63.6</c:v>
                </c:pt>
                <c:pt idx="5762">
                  <c:v>63.5</c:v>
                </c:pt>
                <c:pt idx="5763">
                  <c:v>63.5</c:v>
                </c:pt>
                <c:pt idx="5764">
                  <c:v>63.5</c:v>
                </c:pt>
                <c:pt idx="5765">
                  <c:v>63.5</c:v>
                </c:pt>
                <c:pt idx="5766">
                  <c:v>63.5</c:v>
                </c:pt>
                <c:pt idx="5767">
                  <c:v>63.5</c:v>
                </c:pt>
                <c:pt idx="5768">
                  <c:v>63.4</c:v>
                </c:pt>
                <c:pt idx="5769">
                  <c:v>63.5</c:v>
                </c:pt>
                <c:pt idx="5770">
                  <c:v>63.4</c:v>
                </c:pt>
                <c:pt idx="5771">
                  <c:v>63.5</c:v>
                </c:pt>
                <c:pt idx="5772">
                  <c:v>63.5</c:v>
                </c:pt>
                <c:pt idx="5773">
                  <c:v>63.5</c:v>
                </c:pt>
                <c:pt idx="5774">
                  <c:v>63.5</c:v>
                </c:pt>
                <c:pt idx="5775">
                  <c:v>63.5</c:v>
                </c:pt>
                <c:pt idx="5776">
                  <c:v>63.5</c:v>
                </c:pt>
                <c:pt idx="5777">
                  <c:v>63.5</c:v>
                </c:pt>
                <c:pt idx="5778">
                  <c:v>63.6</c:v>
                </c:pt>
                <c:pt idx="5779">
                  <c:v>63.6</c:v>
                </c:pt>
                <c:pt idx="5780">
                  <c:v>63.5</c:v>
                </c:pt>
                <c:pt idx="5781">
                  <c:v>63.6</c:v>
                </c:pt>
                <c:pt idx="5782">
                  <c:v>63.6</c:v>
                </c:pt>
                <c:pt idx="5783">
                  <c:v>63.6</c:v>
                </c:pt>
                <c:pt idx="5784">
                  <c:v>63.4</c:v>
                </c:pt>
                <c:pt idx="5785">
                  <c:v>63.4</c:v>
                </c:pt>
                <c:pt idx="5786">
                  <c:v>63.4</c:v>
                </c:pt>
                <c:pt idx="5787">
                  <c:v>63.5</c:v>
                </c:pt>
                <c:pt idx="5788">
                  <c:v>63.5</c:v>
                </c:pt>
                <c:pt idx="5789">
                  <c:v>63.4</c:v>
                </c:pt>
                <c:pt idx="5790">
                  <c:v>63.4</c:v>
                </c:pt>
                <c:pt idx="5791">
                  <c:v>63.4</c:v>
                </c:pt>
                <c:pt idx="5792">
                  <c:v>63.4</c:v>
                </c:pt>
                <c:pt idx="5793">
                  <c:v>63.4</c:v>
                </c:pt>
                <c:pt idx="5794">
                  <c:v>63.4</c:v>
                </c:pt>
                <c:pt idx="5795">
                  <c:v>63.4</c:v>
                </c:pt>
                <c:pt idx="5796">
                  <c:v>63.4</c:v>
                </c:pt>
                <c:pt idx="5797">
                  <c:v>63.4</c:v>
                </c:pt>
                <c:pt idx="5798">
                  <c:v>63.5</c:v>
                </c:pt>
                <c:pt idx="5799">
                  <c:v>63.5</c:v>
                </c:pt>
                <c:pt idx="5800">
                  <c:v>63.4</c:v>
                </c:pt>
                <c:pt idx="5801">
                  <c:v>63.5</c:v>
                </c:pt>
                <c:pt idx="5802">
                  <c:v>63.5</c:v>
                </c:pt>
                <c:pt idx="5803">
                  <c:v>63.4</c:v>
                </c:pt>
                <c:pt idx="5804">
                  <c:v>63.4</c:v>
                </c:pt>
                <c:pt idx="5805">
                  <c:v>63.4</c:v>
                </c:pt>
                <c:pt idx="5806">
                  <c:v>63.4</c:v>
                </c:pt>
                <c:pt idx="5807">
                  <c:v>63.4</c:v>
                </c:pt>
                <c:pt idx="5808">
                  <c:v>63.4</c:v>
                </c:pt>
                <c:pt idx="5809">
                  <c:v>63.5</c:v>
                </c:pt>
                <c:pt idx="5810">
                  <c:v>63.4</c:v>
                </c:pt>
                <c:pt idx="5811">
                  <c:v>63.4</c:v>
                </c:pt>
                <c:pt idx="5812">
                  <c:v>63.4</c:v>
                </c:pt>
                <c:pt idx="5813">
                  <c:v>63.4</c:v>
                </c:pt>
                <c:pt idx="5814">
                  <c:v>63.4</c:v>
                </c:pt>
                <c:pt idx="5815">
                  <c:v>63.4</c:v>
                </c:pt>
                <c:pt idx="5816">
                  <c:v>63.4</c:v>
                </c:pt>
                <c:pt idx="5817">
                  <c:v>63.5</c:v>
                </c:pt>
                <c:pt idx="5818">
                  <c:v>63.4</c:v>
                </c:pt>
                <c:pt idx="5819">
                  <c:v>63.4</c:v>
                </c:pt>
                <c:pt idx="5820">
                  <c:v>63.4</c:v>
                </c:pt>
                <c:pt idx="5821">
                  <c:v>63.4</c:v>
                </c:pt>
                <c:pt idx="5822">
                  <c:v>63.4</c:v>
                </c:pt>
                <c:pt idx="5823">
                  <c:v>63.4</c:v>
                </c:pt>
                <c:pt idx="5824">
                  <c:v>63.4</c:v>
                </c:pt>
                <c:pt idx="5825">
                  <c:v>63.4</c:v>
                </c:pt>
                <c:pt idx="5826">
                  <c:v>63.4</c:v>
                </c:pt>
                <c:pt idx="5827">
                  <c:v>63.3</c:v>
                </c:pt>
                <c:pt idx="5828">
                  <c:v>63.4</c:v>
                </c:pt>
                <c:pt idx="5829">
                  <c:v>63.4</c:v>
                </c:pt>
                <c:pt idx="5830">
                  <c:v>63.3</c:v>
                </c:pt>
                <c:pt idx="5831">
                  <c:v>63.3</c:v>
                </c:pt>
                <c:pt idx="5832">
                  <c:v>63.3</c:v>
                </c:pt>
                <c:pt idx="5833">
                  <c:v>63.4</c:v>
                </c:pt>
                <c:pt idx="5834">
                  <c:v>63.3</c:v>
                </c:pt>
                <c:pt idx="5835">
                  <c:v>63.3</c:v>
                </c:pt>
                <c:pt idx="5836">
                  <c:v>63.3</c:v>
                </c:pt>
                <c:pt idx="5837">
                  <c:v>63.3</c:v>
                </c:pt>
                <c:pt idx="5838">
                  <c:v>63.3</c:v>
                </c:pt>
                <c:pt idx="5839">
                  <c:v>63.3</c:v>
                </c:pt>
                <c:pt idx="5840">
                  <c:v>63.3</c:v>
                </c:pt>
                <c:pt idx="5841">
                  <c:v>63.3</c:v>
                </c:pt>
                <c:pt idx="5842">
                  <c:v>63.3</c:v>
                </c:pt>
                <c:pt idx="5843">
                  <c:v>63.3</c:v>
                </c:pt>
                <c:pt idx="5844">
                  <c:v>63.3</c:v>
                </c:pt>
                <c:pt idx="5845">
                  <c:v>63.4</c:v>
                </c:pt>
                <c:pt idx="5846">
                  <c:v>63.3</c:v>
                </c:pt>
                <c:pt idx="5847">
                  <c:v>63.3</c:v>
                </c:pt>
                <c:pt idx="5848">
                  <c:v>63.3</c:v>
                </c:pt>
                <c:pt idx="5849">
                  <c:v>63.3</c:v>
                </c:pt>
                <c:pt idx="5850">
                  <c:v>63.3</c:v>
                </c:pt>
                <c:pt idx="5851">
                  <c:v>63.2</c:v>
                </c:pt>
                <c:pt idx="5852">
                  <c:v>63.3</c:v>
                </c:pt>
                <c:pt idx="5853">
                  <c:v>63.3</c:v>
                </c:pt>
                <c:pt idx="5854">
                  <c:v>63.2</c:v>
                </c:pt>
                <c:pt idx="5855">
                  <c:v>63.3</c:v>
                </c:pt>
                <c:pt idx="5856">
                  <c:v>63.3</c:v>
                </c:pt>
                <c:pt idx="5857">
                  <c:v>63.3</c:v>
                </c:pt>
                <c:pt idx="5858">
                  <c:v>63.2</c:v>
                </c:pt>
                <c:pt idx="5859">
                  <c:v>63.3</c:v>
                </c:pt>
                <c:pt idx="5860">
                  <c:v>63.3</c:v>
                </c:pt>
                <c:pt idx="5861">
                  <c:v>63.3</c:v>
                </c:pt>
                <c:pt idx="5862">
                  <c:v>63.3</c:v>
                </c:pt>
                <c:pt idx="5863">
                  <c:v>63.3</c:v>
                </c:pt>
                <c:pt idx="5864">
                  <c:v>63.2</c:v>
                </c:pt>
                <c:pt idx="5865">
                  <c:v>63.2</c:v>
                </c:pt>
                <c:pt idx="5866">
                  <c:v>63.3</c:v>
                </c:pt>
                <c:pt idx="5867">
                  <c:v>63.3</c:v>
                </c:pt>
                <c:pt idx="5868">
                  <c:v>63.3</c:v>
                </c:pt>
                <c:pt idx="5869">
                  <c:v>63.3</c:v>
                </c:pt>
                <c:pt idx="5870">
                  <c:v>63.2</c:v>
                </c:pt>
                <c:pt idx="5871">
                  <c:v>63.2</c:v>
                </c:pt>
                <c:pt idx="5872">
                  <c:v>63.2</c:v>
                </c:pt>
                <c:pt idx="5873">
                  <c:v>63.2</c:v>
                </c:pt>
                <c:pt idx="5874">
                  <c:v>63.2</c:v>
                </c:pt>
                <c:pt idx="5875">
                  <c:v>63.2</c:v>
                </c:pt>
                <c:pt idx="5876">
                  <c:v>63.2</c:v>
                </c:pt>
                <c:pt idx="5877">
                  <c:v>63.2</c:v>
                </c:pt>
                <c:pt idx="5878">
                  <c:v>63.2</c:v>
                </c:pt>
                <c:pt idx="5879">
                  <c:v>63.2</c:v>
                </c:pt>
                <c:pt idx="5880">
                  <c:v>63.2</c:v>
                </c:pt>
                <c:pt idx="5881">
                  <c:v>63.2</c:v>
                </c:pt>
                <c:pt idx="5882">
                  <c:v>63.2</c:v>
                </c:pt>
                <c:pt idx="5883">
                  <c:v>63.2</c:v>
                </c:pt>
                <c:pt idx="5884">
                  <c:v>63.2</c:v>
                </c:pt>
                <c:pt idx="5885">
                  <c:v>63.2</c:v>
                </c:pt>
                <c:pt idx="5886">
                  <c:v>63.2</c:v>
                </c:pt>
                <c:pt idx="5887">
                  <c:v>63.3</c:v>
                </c:pt>
                <c:pt idx="5888">
                  <c:v>63.2</c:v>
                </c:pt>
                <c:pt idx="5889">
                  <c:v>63.2</c:v>
                </c:pt>
                <c:pt idx="5890">
                  <c:v>63.2</c:v>
                </c:pt>
                <c:pt idx="5891">
                  <c:v>63.2</c:v>
                </c:pt>
                <c:pt idx="5892">
                  <c:v>63.2</c:v>
                </c:pt>
                <c:pt idx="5893">
                  <c:v>63.2</c:v>
                </c:pt>
                <c:pt idx="5894">
                  <c:v>63.2</c:v>
                </c:pt>
                <c:pt idx="5895">
                  <c:v>63.1</c:v>
                </c:pt>
                <c:pt idx="5896">
                  <c:v>63.2</c:v>
                </c:pt>
                <c:pt idx="5897">
                  <c:v>63.2</c:v>
                </c:pt>
                <c:pt idx="5898">
                  <c:v>63.2</c:v>
                </c:pt>
                <c:pt idx="5899">
                  <c:v>63.2</c:v>
                </c:pt>
                <c:pt idx="5900">
                  <c:v>63.2</c:v>
                </c:pt>
                <c:pt idx="5901">
                  <c:v>63.2</c:v>
                </c:pt>
                <c:pt idx="5902">
                  <c:v>63.1</c:v>
                </c:pt>
                <c:pt idx="5903">
                  <c:v>63.1</c:v>
                </c:pt>
                <c:pt idx="5904">
                  <c:v>63.1</c:v>
                </c:pt>
                <c:pt idx="5905">
                  <c:v>63.1</c:v>
                </c:pt>
                <c:pt idx="5906">
                  <c:v>63.1</c:v>
                </c:pt>
                <c:pt idx="5907">
                  <c:v>63.1</c:v>
                </c:pt>
                <c:pt idx="5908">
                  <c:v>63.2</c:v>
                </c:pt>
                <c:pt idx="5909">
                  <c:v>63.2</c:v>
                </c:pt>
                <c:pt idx="5910">
                  <c:v>63.1</c:v>
                </c:pt>
                <c:pt idx="5911">
                  <c:v>63.1</c:v>
                </c:pt>
                <c:pt idx="5912">
                  <c:v>63.1</c:v>
                </c:pt>
                <c:pt idx="5913">
                  <c:v>63.1</c:v>
                </c:pt>
                <c:pt idx="5914">
                  <c:v>63.1</c:v>
                </c:pt>
                <c:pt idx="5915">
                  <c:v>63.1</c:v>
                </c:pt>
                <c:pt idx="5916">
                  <c:v>63.1</c:v>
                </c:pt>
                <c:pt idx="5917">
                  <c:v>63.1</c:v>
                </c:pt>
                <c:pt idx="5918">
                  <c:v>63.1</c:v>
                </c:pt>
                <c:pt idx="5919">
                  <c:v>63.1</c:v>
                </c:pt>
                <c:pt idx="5920">
                  <c:v>63.1</c:v>
                </c:pt>
                <c:pt idx="5921">
                  <c:v>63.1</c:v>
                </c:pt>
                <c:pt idx="5922">
                  <c:v>63.1</c:v>
                </c:pt>
                <c:pt idx="5923">
                  <c:v>63.1</c:v>
                </c:pt>
                <c:pt idx="5924">
                  <c:v>63.1</c:v>
                </c:pt>
                <c:pt idx="5925">
                  <c:v>63.1</c:v>
                </c:pt>
                <c:pt idx="5926">
                  <c:v>63</c:v>
                </c:pt>
                <c:pt idx="5927">
                  <c:v>63.1</c:v>
                </c:pt>
                <c:pt idx="5928">
                  <c:v>63.1</c:v>
                </c:pt>
                <c:pt idx="5929">
                  <c:v>63.1</c:v>
                </c:pt>
                <c:pt idx="5930">
                  <c:v>63</c:v>
                </c:pt>
                <c:pt idx="5931">
                  <c:v>63</c:v>
                </c:pt>
                <c:pt idx="5932">
                  <c:v>63.1</c:v>
                </c:pt>
                <c:pt idx="5933">
                  <c:v>63.1</c:v>
                </c:pt>
                <c:pt idx="5934">
                  <c:v>63.1</c:v>
                </c:pt>
                <c:pt idx="5935">
                  <c:v>63.1</c:v>
                </c:pt>
                <c:pt idx="5936">
                  <c:v>63.1</c:v>
                </c:pt>
                <c:pt idx="5937">
                  <c:v>63.1</c:v>
                </c:pt>
                <c:pt idx="5938">
                  <c:v>63</c:v>
                </c:pt>
                <c:pt idx="5939">
                  <c:v>63.1</c:v>
                </c:pt>
                <c:pt idx="5940">
                  <c:v>63</c:v>
                </c:pt>
                <c:pt idx="5941">
                  <c:v>62.9</c:v>
                </c:pt>
                <c:pt idx="5942">
                  <c:v>62.9</c:v>
                </c:pt>
                <c:pt idx="5943">
                  <c:v>63</c:v>
                </c:pt>
                <c:pt idx="5944">
                  <c:v>63</c:v>
                </c:pt>
                <c:pt idx="5945">
                  <c:v>63</c:v>
                </c:pt>
                <c:pt idx="5946">
                  <c:v>62.9</c:v>
                </c:pt>
                <c:pt idx="5947">
                  <c:v>62.9</c:v>
                </c:pt>
                <c:pt idx="5948">
                  <c:v>62.9</c:v>
                </c:pt>
                <c:pt idx="5949">
                  <c:v>63</c:v>
                </c:pt>
                <c:pt idx="5950">
                  <c:v>63</c:v>
                </c:pt>
                <c:pt idx="5951">
                  <c:v>63</c:v>
                </c:pt>
                <c:pt idx="5952">
                  <c:v>62.9</c:v>
                </c:pt>
                <c:pt idx="5953">
                  <c:v>62.9</c:v>
                </c:pt>
                <c:pt idx="5954">
                  <c:v>63</c:v>
                </c:pt>
                <c:pt idx="5955">
                  <c:v>63</c:v>
                </c:pt>
                <c:pt idx="5956">
                  <c:v>63</c:v>
                </c:pt>
                <c:pt idx="5957">
                  <c:v>63</c:v>
                </c:pt>
                <c:pt idx="5958">
                  <c:v>63</c:v>
                </c:pt>
                <c:pt idx="5959">
                  <c:v>62.9</c:v>
                </c:pt>
                <c:pt idx="5960">
                  <c:v>62.9</c:v>
                </c:pt>
                <c:pt idx="5961">
                  <c:v>62.9</c:v>
                </c:pt>
                <c:pt idx="5962">
                  <c:v>62.9</c:v>
                </c:pt>
                <c:pt idx="5963">
                  <c:v>63</c:v>
                </c:pt>
                <c:pt idx="5964">
                  <c:v>62.9</c:v>
                </c:pt>
                <c:pt idx="5965">
                  <c:v>62.9</c:v>
                </c:pt>
                <c:pt idx="5966">
                  <c:v>62.9</c:v>
                </c:pt>
                <c:pt idx="5967">
                  <c:v>62.9</c:v>
                </c:pt>
                <c:pt idx="5968">
                  <c:v>62.9</c:v>
                </c:pt>
                <c:pt idx="5969">
                  <c:v>63</c:v>
                </c:pt>
                <c:pt idx="5970">
                  <c:v>62.9</c:v>
                </c:pt>
                <c:pt idx="5971">
                  <c:v>62.9</c:v>
                </c:pt>
                <c:pt idx="5972">
                  <c:v>62.9</c:v>
                </c:pt>
                <c:pt idx="5973">
                  <c:v>62.9</c:v>
                </c:pt>
                <c:pt idx="5974">
                  <c:v>62.9</c:v>
                </c:pt>
                <c:pt idx="5975">
                  <c:v>62.9</c:v>
                </c:pt>
                <c:pt idx="5976">
                  <c:v>62.9</c:v>
                </c:pt>
                <c:pt idx="5977">
                  <c:v>62.9</c:v>
                </c:pt>
                <c:pt idx="5978">
                  <c:v>62.8</c:v>
                </c:pt>
                <c:pt idx="5979">
                  <c:v>62.9</c:v>
                </c:pt>
                <c:pt idx="5980">
                  <c:v>62.9</c:v>
                </c:pt>
                <c:pt idx="5981">
                  <c:v>62.9</c:v>
                </c:pt>
                <c:pt idx="5982">
                  <c:v>62.9</c:v>
                </c:pt>
                <c:pt idx="5983">
                  <c:v>62.9</c:v>
                </c:pt>
                <c:pt idx="5984">
                  <c:v>62.9</c:v>
                </c:pt>
                <c:pt idx="5985">
                  <c:v>62.8</c:v>
                </c:pt>
                <c:pt idx="5986">
                  <c:v>62.9</c:v>
                </c:pt>
                <c:pt idx="5987">
                  <c:v>62.8</c:v>
                </c:pt>
                <c:pt idx="5988">
                  <c:v>62.8</c:v>
                </c:pt>
                <c:pt idx="5989">
                  <c:v>62.8</c:v>
                </c:pt>
                <c:pt idx="5990">
                  <c:v>62.9</c:v>
                </c:pt>
                <c:pt idx="5991">
                  <c:v>62.9</c:v>
                </c:pt>
                <c:pt idx="5992">
                  <c:v>62.9</c:v>
                </c:pt>
                <c:pt idx="5993">
                  <c:v>62.9</c:v>
                </c:pt>
                <c:pt idx="5994">
                  <c:v>62.9</c:v>
                </c:pt>
                <c:pt idx="5995">
                  <c:v>62.8</c:v>
                </c:pt>
                <c:pt idx="5996">
                  <c:v>62.8</c:v>
                </c:pt>
                <c:pt idx="5997">
                  <c:v>62.8</c:v>
                </c:pt>
                <c:pt idx="5998">
                  <c:v>62.9</c:v>
                </c:pt>
                <c:pt idx="5999">
                  <c:v>62.9</c:v>
                </c:pt>
                <c:pt idx="6000">
                  <c:v>62.8</c:v>
                </c:pt>
                <c:pt idx="6001">
                  <c:v>62.9</c:v>
                </c:pt>
                <c:pt idx="6002">
                  <c:v>62.9</c:v>
                </c:pt>
                <c:pt idx="6003">
                  <c:v>62.9</c:v>
                </c:pt>
                <c:pt idx="6004">
                  <c:v>62.9</c:v>
                </c:pt>
                <c:pt idx="6005">
                  <c:v>62.8</c:v>
                </c:pt>
                <c:pt idx="6006">
                  <c:v>62.8</c:v>
                </c:pt>
                <c:pt idx="6007">
                  <c:v>62.9</c:v>
                </c:pt>
                <c:pt idx="6008">
                  <c:v>62.8</c:v>
                </c:pt>
                <c:pt idx="6009">
                  <c:v>62.8</c:v>
                </c:pt>
                <c:pt idx="6010">
                  <c:v>62.8</c:v>
                </c:pt>
                <c:pt idx="6011">
                  <c:v>62.8</c:v>
                </c:pt>
                <c:pt idx="6012">
                  <c:v>62.9</c:v>
                </c:pt>
                <c:pt idx="6013">
                  <c:v>62.8</c:v>
                </c:pt>
                <c:pt idx="6014">
                  <c:v>62.9</c:v>
                </c:pt>
                <c:pt idx="6015">
                  <c:v>62.8</c:v>
                </c:pt>
                <c:pt idx="6016">
                  <c:v>62.8</c:v>
                </c:pt>
                <c:pt idx="6017">
                  <c:v>62.8</c:v>
                </c:pt>
                <c:pt idx="6018">
                  <c:v>62.9</c:v>
                </c:pt>
                <c:pt idx="6019">
                  <c:v>62.9</c:v>
                </c:pt>
                <c:pt idx="6020">
                  <c:v>62.8</c:v>
                </c:pt>
                <c:pt idx="6021">
                  <c:v>62.8</c:v>
                </c:pt>
                <c:pt idx="6022">
                  <c:v>62.8</c:v>
                </c:pt>
                <c:pt idx="6023">
                  <c:v>62.9</c:v>
                </c:pt>
                <c:pt idx="6024">
                  <c:v>62.8</c:v>
                </c:pt>
                <c:pt idx="6025">
                  <c:v>62.8</c:v>
                </c:pt>
                <c:pt idx="6026">
                  <c:v>62.9</c:v>
                </c:pt>
                <c:pt idx="6027">
                  <c:v>62.8</c:v>
                </c:pt>
                <c:pt idx="6028">
                  <c:v>62.9</c:v>
                </c:pt>
                <c:pt idx="6029">
                  <c:v>62.8</c:v>
                </c:pt>
                <c:pt idx="6030">
                  <c:v>62.9</c:v>
                </c:pt>
                <c:pt idx="6031">
                  <c:v>62.8</c:v>
                </c:pt>
                <c:pt idx="6032">
                  <c:v>62.8</c:v>
                </c:pt>
                <c:pt idx="6033">
                  <c:v>62.8</c:v>
                </c:pt>
                <c:pt idx="6034">
                  <c:v>62.7</c:v>
                </c:pt>
                <c:pt idx="6035">
                  <c:v>62.7</c:v>
                </c:pt>
                <c:pt idx="6036">
                  <c:v>62.8</c:v>
                </c:pt>
                <c:pt idx="6037">
                  <c:v>62.8</c:v>
                </c:pt>
                <c:pt idx="6038">
                  <c:v>62.7</c:v>
                </c:pt>
                <c:pt idx="6039">
                  <c:v>62.7</c:v>
                </c:pt>
                <c:pt idx="6040">
                  <c:v>62.7</c:v>
                </c:pt>
                <c:pt idx="6041">
                  <c:v>62.7</c:v>
                </c:pt>
                <c:pt idx="6042">
                  <c:v>62.7</c:v>
                </c:pt>
                <c:pt idx="6043">
                  <c:v>62.7</c:v>
                </c:pt>
                <c:pt idx="6044">
                  <c:v>62.8</c:v>
                </c:pt>
                <c:pt idx="6045">
                  <c:v>62.7</c:v>
                </c:pt>
                <c:pt idx="6046">
                  <c:v>62.7</c:v>
                </c:pt>
                <c:pt idx="6047">
                  <c:v>62.7</c:v>
                </c:pt>
                <c:pt idx="6048">
                  <c:v>62.7</c:v>
                </c:pt>
                <c:pt idx="6049">
                  <c:v>62.8</c:v>
                </c:pt>
                <c:pt idx="6050">
                  <c:v>62.7</c:v>
                </c:pt>
                <c:pt idx="6051">
                  <c:v>62.6</c:v>
                </c:pt>
                <c:pt idx="6052">
                  <c:v>62.7</c:v>
                </c:pt>
                <c:pt idx="6053">
                  <c:v>62.7</c:v>
                </c:pt>
                <c:pt idx="6054">
                  <c:v>62.6</c:v>
                </c:pt>
                <c:pt idx="6055">
                  <c:v>62.7</c:v>
                </c:pt>
                <c:pt idx="6056">
                  <c:v>62.6</c:v>
                </c:pt>
                <c:pt idx="6057">
                  <c:v>62.7</c:v>
                </c:pt>
                <c:pt idx="6058">
                  <c:v>62.7</c:v>
                </c:pt>
                <c:pt idx="6059">
                  <c:v>62.7</c:v>
                </c:pt>
                <c:pt idx="6060">
                  <c:v>62.6</c:v>
                </c:pt>
                <c:pt idx="6061">
                  <c:v>62.6</c:v>
                </c:pt>
                <c:pt idx="6062">
                  <c:v>62.6</c:v>
                </c:pt>
                <c:pt idx="6063">
                  <c:v>62.6</c:v>
                </c:pt>
                <c:pt idx="6064">
                  <c:v>62.7</c:v>
                </c:pt>
                <c:pt idx="6065">
                  <c:v>62.8</c:v>
                </c:pt>
                <c:pt idx="6066">
                  <c:v>62.7</c:v>
                </c:pt>
                <c:pt idx="6067">
                  <c:v>62.6</c:v>
                </c:pt>
                <c:pt idx="6068">
                  <c:v>62.6</c:v>
                </c:pt>
                <c:pt idx="6069">
                  <c:v>62.6</c:v>
                </c:pt>
                <c:pt idx="6070">
                  <c:v>62.7</c:v>
                </c:pt>
                <c:pt idx="6071">
                  <c:v>62.7</c:v>
                </c:pt>
                <c:pt idx="6072">
                  <c:v>62.6</c:v>
                </c:pt>
                <c:pt idx="6073">
                  <c:v>62.7</c:v>
                </c:pt>
                <c:pt idx="6074">
                  <c:v>62.6</c:v>
                </c:pt>
                <c:pt idx="6075">
                  <c:v>62.6</c:v>
                </c:pt>
                <c:pt idx="6076">
                  <c:v>62.6</c:v>
                </c:pt>
                <c:pt idx="6077">
                  <c:v>62.6</c:v>
                </c:pt>
                <c:pt idx="6078">
                  <c:v>62.6</c:v>
                </c:pt>
                <c:pt idx="6079">
                  <c:v>62.6</c:v>
                </c:pt>
                <c:pt idx="6080">
                  <c:v>62.6</c:v>
                </c:pt>
                <c:pt idx="6081">
                  <c:v>62.6</c:v>
                </c:pt>
                <c:pt idx="6082">
                  <c:v>62.6</c:v>
                </c:pt>
                <c:pt idx="6083">
                  <c:v>62.6</c:v>
                </c:pt>
                <c:pt idx="6084">
                  <c:v>62.6</c:v>
                </c:pt>
                <c:pt idx="6085">
                  <c:v>62.6</c:v>
                </c:pt>
                <c:pt idx="6086">
                  <c:v>62.6</c:v>
                </c:pt>
                <c:pt idx="6087">
                  <c:v>62.6</c:v>
                </c:pt>
                <c:pt idx="6088">
                  <c:v>62.6</c:v>
                </c:pt>
                <c:pt idx="6089">
                  <c:v>62.6</c:v>
                </c:pt>
                <c:pt idx="6090">
                  <c:v>62.6</c:v>
                </c:pt>
                <c:pt idx="6091">
                  <c:v>62.6</c:v>
                </c:pt>
                <c:pt idx="6092">
                  <c:v>62.6</c:v>
                </c:pt>
                <c:pt idx="6093">
                  <c:v>62.6</c:v>
                </c:pt>
                <c:pt idx="6094">
                  <c:v>62.6</c:v>
                </c:pt>
                <c:pt idx="6095">
                  <c:v>62.6</c:v>
                </c:pt>
                <c:pt idx="6096">
                  <c:v>62.6</c:v>
                </c:pt>
                <c:pt idx="6097">
                  <c:v>62.6</c:v>
                </c:pt>
                <c:pt idx="6098">
                  <c:v>62.6</c:v>
                </c:pt>
                <c:pt idx="6099">
                  <c:v>62.6</c:v>
                </c:pt>
                <c:pt idx="6100">
                  <c:v>62.6</c:v>
                </c:pt>
                <c:pt idx="6101">
                  <c:v>62.6</c:v>
                </c:pt>
                <c:pt idx="6102">
                  <c:v>62.5</c:v>
                </c:pt>
                <c:pt idx="6103">
                  <c:v>62.5</c:v>
                </c:pt>
                <c:pt idx="6104">
                  <c:v>62.6</c:v>
                </c:pt>
                <c:pt idx="6105">
                  <c:v>62.6</c:v>
                </c:pt>
                <c:pt idx="6106">
                  <c:v>62.5</c:v>
                </c:pt>
                <c:pt idx="6107">
                  <c:v>62.5</c:v>
                </c:pt>
                <c:pt idx="6108">
                  <c:v>62.6</c:v>
                </c:pt>
                <c:pt idx="6109">
                  <c:v>62.5</c:v>
                </c:pt>
                <c:pt idx="6110">
                  <c:v>62.6</c:v>
                </c:pt>
                <c:pt idx="6111">
                  <c:v>62.5</c:v>
                </c:pt>
                <c:pt idx="6112">
                  <c:v>62.6</c:v>
                </c:pt>
                <c:pt idx="6113">
                  <c:v>62.5</c:v>
                </c:pt>
                <c:pt idx="6114">
                  <c:v>62.5</c:v>
                </c:pt>
                <c:pt idx="6115">
                  <c:v>62.5</c:v>
                </c:pt>
                <c:pt idx="6116">
                  <c:v>62.5</c:v>
                </c:pt>
                <c:pt idx="6117">
                  <c:v>62.6</c:v>
                </c:pt>
                <c:pt idx="6118">
                  <c:v>62.5</c:v>
                </c:pt>
                <c:pt idx="6119">
                  <c:v>62.5</c:v>
                </c:pt>
                <c:pt idx="6120">
                  <c:v>62.5</c:v>
                </c:pt>
                <c:pt idx="6121">
                  <c:v>62.5</c:v>
                </c:pt>
                <c:pt idx="6122">
                  <c:v>62.6</c:v>
                </c:pt>
                <c:pt idx="6123">
                  <c:v>62.5</c:v>
                </c:pt>
                <c:pt idx="6124">
                  <c:v>62.6</c:v>
                </c:pt>
                <c:pt idx="6125">
                  <c:v>62.5</c:v>
                </c:pt>
                <c:pt idx="6126">
                  <c:v>62.5</c:v>
                </c:pt>
                <c:pt idx="6127">
                  <c:v>62.5</c:v>
                </c:pt>
                <c:pt idx="6128">
                  <c:v>62.5</c:v>
                </c:pt>
                <c:pt idx="6129">
                  <c:v>62.5</c:v>
                </c:pt>
                <c:pt idx="6130">
                  <c:v>62.5</c:v>
                </c:pt>
                <c:pt idx="6131">
                  <c:v>62.4</c:v>
                </c:pt>
                <c:pt idx="6132">
                  <c:v>62.5</c:v>
                </c:pt>
                <c:pt idx="6133">
                  <c:v>62.5</c:v>
                </c:pt>
                <c:pt idx="6134">
                  <c:v>62.5</c:v>
                </c:pt>
                <c:pt idx="6135">
                  <c:v>62.5</c:v>
                </c:pt>
                <c:pt idx="6136">
                  <c:v>62.5</c:v>
                </c:pt>
                <c:pt idx="6137">
                  <c:v>62.5</c:v>
                </c:pt>
                <c:pt idx="6138">
                  <c:v>62.5</c:v>
                </c:pt>
                <c:pt idx="6139">
                  <c:v>62.5</c:v>
                </c:pt>
                <c:pt idx="6140">
                  <c:v>62.5</c:v>
                </c:pt>
                <c:pt idx="6141">
                  <c:v>62.5</c:v>
                </c:pt>
                <c:pt idx="6142">
                  <c:v>62.5</c:v>
                </c:pt>
                <c:pt idx="6143">
                  <c:v>62.5</c:v>
                </c:pt>
                <c:pt idx="6144">
                  <c:v>62.4</c:v>
                </c:pt>
                <c:pt idx="6145">
                  <c:v>62.5</c:v>
                </c:pt>
                <c:pt idx="6146">
                  <c:v>62.4</c:v>
                </c:pt>
                <c:pt idx="6147">
                  <c:v>62.4</c:v>
                </c:pt>
                <c:pt idx="6148">
                  <c:v>62.4</c:v>
                </c:pt>
                <c:pt idx="6149">
                  <c:v>62.4</c:v>
                </c:pt>
                <c:pt idx="6150">
                  <c:v>62.4</c:v>
                </c:pt>
                <c:pt idx="6151">
                  <c:v>62.4</c:v>
                </c:pt>
                <c:pt idx="6152">
                  <c:v>62.4</c:v>
                </c:pt>
                <c:pt idx="6153">
                  <c:v>62.4</c:v>
                </c:pt>
                <c:pt idx="6154">
                  <c:v>62.3</c:v>
                </c:pt>
                <c:pt idx="6155">
                  <c:v>62.4</c:v>
                </c:pt>
                <c:pt idx="6156">
                  <c:v>62.4</c:v>
                </c:pt>
                <c:pt idx="6157">
                  <c:v>62.4</c:v>
                </c:pt>
                <c:pt idx="6158">
                  <c:v>62.4</c:v>
                </c:pt>
                <c:pt idx="6159">
                  <c:v>62.4</c:v>
                </c:pt>
                <c:pt idx="6160">
                  <c:v>62.4</c:v>
                </c:pt>
                <c:pt idx="6161">
                  <c:v>62.3</c:v>
                </c:pt>
                <c:pt idx="6162">
                  <c:v>62.3</c:v>
                </c:pt>
                <c:pt idx="6163">
                  <c:v>62.3</c:v>
                </c:pt>
                <c:pt idx="6164">
                  <c:v>62.3</c:v>
                </c:pt>
                <c:pt idx="6165">
                  <c:v>62.3</c:v>
                </c:pt>
                <c:pt idx="6166">
                  <c:v>62.4</c:v>
                </c:pt>
                <c:pt idx="6167">
                  <c:v>62.3</c:v>
                </c:pt>
                <c:pt idx="6168">
                  <c:v>62.4</c:v>
                </c:pt>
                <c:pt idx="6169">
                  <c:v>62.3</c:v>
                </c:pt>
                <c:pt idx="6170">
                  <c:v>62.3</c:v>
                </c:pt>
                <c:pt idx="6171">
                  <c:v>62.3</c:v>
                </c:pt>
                <c:pt idx="6172">
                  <c:v>62.3</c:v>
                </c:pt>
                <c:pt idx="6173">
                  <c:v>62.3</c:v>
                </c:pt>
                <c:pt idx="6174">
                  <c:v>62.3</c:v>
                </c:pt>
                <c:pt idx="6175">
                  <c:v>62.3</c:v>
                </c:pt>
                <c:pt idx="6176">
                  <c:v>62.3</c:v>
                </c:pt>
                <c:pt idx="6177">
                  <c:v>62.3</c:v>
                </c:pt>
                <c:pt idx="6178">
                  <c:v>62.3</c:v>
                </c:pt>
                <c:pt idx="6179">
                  <c:v>62.3</c:v>
                </c:pt>
                <c:pt idx="6180">
                  <c:v>62.3</c:v>
                </c:pt>
                <c:pt idx="6181">
                  <c:v>62.3</c:v>
                </c:pt>
                <c:pt idx="6182">
                  <c:v>62.3</c:v>
                </c:pt>
                <c:pt idx="6183">
                  <c:v>62.3</c:v>
                </c:pt>
                <c:pt idx="6184">
                  <c:v>62.3</c:v>
                </c:pt>
                <c:pt idx="6185">
                  <c:v>62.3</c:v>
                </c:pt>
                <c:pt idx="6186">
                  <c:v>62.3</c:v>
                </c:pt>
                <c:pt idx="6187">
                  <c:v>62.3</c:v>
                </c:pt>
                <c:pt idx="6188">
                  <c:v>62.3</c:v>
                </c:pt>
                <c:pt idx="6189">
                  <c:v>62.3</c:v>
                </c:pt>
                <c:pt idx="6190">
                  <c:v>62.3</c:v>
                </c:pt>
                <c:pt idx="6191">
                  <c:v>62.3</c:v>
                </c:pt>
                <c:pt idx="6192">
                  <c:v>62.3</c:v>
                </c:pt>
                <c:pt idx="6193">
                  <c:v>62.3</c:v>
                </c:pt>
                <c:pt idx="6194">
                  <c:v>62.3</c:v>
                </c:pt>
                <c:pt idx="6195">
                  <c:v>62.3</c:v>
                </c:pt>
                <c:pt idx="6196">
                  <c:v>62.3</c:v>
                </c:pt>
                <c:pt idx="6197">
                  <c:v>62.3</c:v>
                </c:pt>
                <c:pt idx="6198">
                  <c:v>62.3</c:v>
                </c:pt>
                <c:pt idx="6199">
                  <c:v>62.3</c:v>
                </c:pt>
                <c:pt idx="6200">
                  <c:v>62.3</c:v>
                </c:pt>
                <c:pt idx="6201">
                  <c:v>62.3</c:v>
                </c:pt>
                <c:pt idx="6202">
                  <c:v>62.3</c:v>
                </c:pt>
                <c:pt idx="6203">
                  <c:v>62.3</c:v>
                </c:pt>
                <c:pt idx="6204">
                  <c:v>62.3</c:v>
                </c:pt>
                <c:pt idx="6205">
                  <c:v>62.3</c:v>
                </c:pt>
                <c:pt idx="6206">
                  <c:v>62.2</c:v>
                </c:pt>
                <c:pt idx="6207">
                  <c:v>62.2</c:v>
                </c:pt>
                <c:pt idx="6208">
                  <c:v>62.2</c:v>
                </c:pt>
                <c:pt idx="6209">
                  <c:v>62.2</c:v>
                </c:pt>
                <c:pt idx="6210">
                  <c:v>62.2</c:v>
                </c:pt>
                <c:pt idx="6211">
                  <c:v>62.2</c:v>
                </c:pt>
                <c:pt idx="6212">
                  <c:v>62.2</c:v>
                </c:pt>
                <c:pt idx="6213">
                  <c:v>62.3</c:v>
                </c:pt>
                <c:pt idx="6214">
                  <c:v>62.3</c:v>
                </c:pt>
                <c:pt idx="6215">
                  <c:v>62.3</c:v>
                </c:pt>
                <c:pt idx="6216">
                  <c:v>62.3</c:v>
                </c:pt>
                <c:pt idx="6217">
                  <c:v>62.3</c:v>
                </c:pt>
                <c:pt idx="6218">
                  <c:v>62.2</c:v>
                </c:pt>
                <c:pt idx="6219">
                  <c:v>62.2</c:v>
                </c:pt>
                <c:pt idx="6220">
                  <c:v>62.2</c:v>
                </c:pt>
                <c:pt idx="6221">
                  <c:v>62.2</c:v>
                </c:pt>
                <c:pt idx="6222">
                  <c:v>62.2</c:v>
                </c:pt>
                <c:pt idx="6223">
                  <c:v>62.2</c:v>
                </c:pt>
                <c:pt idx="6224">
                  <c:v>62.3</c:v>
                </c:pt>
                <c:pt idx="6225">
                  <c:v>62.2</c:v>
                </c:pt>
                <c:pt idx="6226">
                  <c:v>62.2</c:v>
                </c:pt>
                <c:pt idx="6227">
                  <c:v>62.2</c:v>
                </c:pt>
                <c:pt idx="6228">
                  <c:v>62.2</c:v>
                </c:pt>
                <c:pt idx="6229">
                  <c:v>62.2</c:v>
                </c:pt>
                <c:pt idx="6230">
                  <c:v>62.2</c:v>
                </c:pt>
                <c:pt idx="6231">
                  <c:v>62.2</c:v>
                </c:pt>
                <c:pt idx="6232">
                  <c:v>62.2</c:v>
                </c:pt>
                <c:pt idx="6233">
                  <c:v>62.1</c:v>
                </c:pt>
                <c:pt idx="6234">
                  <c:v>62.1</c:v>
                </c:pt>
                <c:pt idx="6235">
                  <c:v>62.2</c:v>
                </c:pt>
                <c:pt idx="6236">
                  <c:v>62.1</c:v>
                </c:pt>
                <c:pt idx="6237">
                  <c:v>62.2</c:v>
                </c:pt>
                <c:pt idx="6238">
                  <c:v>62.1</c:v>
                </c:pt>
                <c:pt idx="6239">
                  <c:v>62.1</c:v>
                </c:pt>
                <c:pt idx="6240">
                  <c:v>62.2</c:v>
                </c:pt>
                <c:pt idx="6241">
                  <c:v>62.2</c:v>
                </c:pt>
                <c:pt idx="6242">
                  <c:v>62.2</c:v>
                </c:pt>
                <c:pt idx="6243">
                  <c:v>62.2</c:v>
                </c:pt>
                <c:pt idx="6244">
                  <c:v>62.2</c:v>
                </c:pt>
                <c:pt idx="6245">
                  <c:v>62.2</c:v>
                </c:pt>
                <c:pt idx="6246">
                  <c:v>62.1</c:v>
                </c:pt>
                <c:pt idx="6247">
                  <c:v>62.1</c:v>
                </c:pt>
                <c:pt idx="6248">
                  <c:v>62.1</c:v>
                </c:pt>
                <c:pt idx="6249">
                  <c:v>62.2</c:v>
                </c:pt>
                <c:pt idx="6250">
                  <c:v>62.1</c:v>
                </c:pt>
                <c:pt idx="6251">
                  <c:v>62.2</c:v>
                </c:pt>
                <c:pt idx="6252">
                  <c:v>62.1</c:v>
                </c:pt>
                <c:pt idx="6253">
                  <c:v>62.1</c:v>
                </c:pt>
                <c:pt idx="6254">
                  <c:v>62</c:v>
                </c:pt>
                <c:pt idx="6255">
                  <c:v>62.1</c:v>
                </c:pt>
                <c:pt idx="6256">
                  <c:v>62</c:v>
                </c:pt>
                <c:pt idx="6257">
                  <c:v>62</c:v>
                </c:pt>
                <c:pt idx="6258">
                  <c:v>62</c:v>
                </c:pt>
                <c:pt idx="6259">
                  <c:v>62</c:v>
                </c:pt>
                <c:pt idx="6260">
                  <c:v>62</c:v>
                </c:pt>
                <c:pt idx="6261">
                  <c:v>62</c:v>
                </c:pt>
                <c:pt idx="6262">
                  <c:v>62</c:v>
                </c:pt>
                <c:pt idx="6263">
                  <c:v>62</c:v>
                </c:pt>
                <c:pt idx="6264">
                  <c:v>62</c:v>
                </c:pt>
                <c:pt idx="6265">
                  <c:v>62.1</c:v>
                </c:pt>
                <c:pt idx="6266">
                  <c:v>62</c:v>
                </c:pt>
                <c:pt idx="6267">
                  <c:v>62</c:v>
                </c:pt>
                <c:pt idx="6268">
                  <c:v>62</c:v>
                </c:pt>
                <c:pt idx="6269">
                  <c:v>62</c:v>
                </c:pt>
                <c:pt idx="6270">
                  <c:v>62</c:v>
                </c:pt>
                <c:pt idx="6271">
                  <c:v>62</c:v>
                </c:pt>
                <c:pt idx="6272">
                  <c:v>62</c:v>
                </c:pt>
                <c:pt idx="6273">
                  <c:v>62</c:v>
                </c:pt>
                <c:pt idx="6274">
                  <c:v>62</c:v>
                </c:pt>
                <c:pt idx="6275">
                  <c:v>62</c:v>
                </c:pt>
                <c:pt idx="6276">
                  <c:v>62</c:v>
                </c:pt>
                <c:pt idx="6277">
                  <c:v>62</c:v>
                </c:pt>
                <c:pt idx="6278">
                  <c:v>62</c:v>
                </c:pt>
                <c:pt idx="6279">
                  <c:v>62</c:v>
                </c:pt>
                <c:pt idx="6280">
                  <c:v>62</c:v>
                </c:pt>
                <c:pt idx="6281">
                  <c:v>62</c:v>
                </c:pt>
                <c:pt idx="6282">
                  <c:v>62</c:v>
                </c:pt>
                <c:pt idx="6283">
                  <c:v>62</c:v>
                </c:pt>
                <c:pt idx="6284">
                  <c:v>62</c:v>
                </c:pt>
                <c:pt idx="6285">
                  <c:v>62</c:v>
                </c:pt>
                <c:pt idx="6286">
                  <c:v>62</c:v>
                </c:pt>
                <c:pt idx="6287">
                  <c:v>61.9</c:v>
                </c:pt>
                <c:pt idx="6288">
                  <c:v>62</c:v>
                </c:pt>
                <c:pt idx="6289">
                  <c:v>62</c:v>
                </c:pt>
                <c:pt idx="6290">
                  <c:v>62</c:v>
                </c:pt>
                <c:pt idx="6291">
                  <c:v>62</c:v>
                </c:pt>
                <c:pt idx="6292">
                  <c:v>62</c:v>
                </c:pt>
                <c:pt idx="6293">
                  <c:v>62</c:v>
                </c:pt>
                <c:pt idx="6294">
                  <c:v>62</c:v>
                </c:pt>
                <c:pt idx="6295">
                  <c:v>62</c:v>
                </c:pt>
                <c:pt idx="6296">
                  <c:v>61.9</c:v>
                </c:pt>
                <c:pt idx="6297">
                  <c:v>62</c:v>
                </c:pt>
                <c:pt idx="6298">
                  <c:v>61.9</c:v>
                </c:pt>
                <c:pt idx="6299">
                  <c:v>61.9</c:v>
                </c:pt>
                <c:pt idx="6300">
                  <c:v>61.9</c:v>
                </c:pt>
                <c:pt idx="6301">
                  <c:v>62</c:v>
                </c:pt>
                <c:pt idx="6302">
                  <c:v>61.9</c:v>
                </c:pt>
                <c:pt idx="6303">
                  <c:v>61.9</c:v>
                </c:pt>
                <c:pt idx="6304">
                  <c:v>61.9</c:v>
                </c:pt>
                <c:pt idx="6305">
                  <c:v>61.9</c:v>
                </c:pt>
                <c:pt idx="6306">
                  <c:v>62</c:v>
                </c:pt>
                <c:pt idx="6307">
                  <c:v>62</c:v>
                </c:pt>
                <c:pt idx="6308">
                  <c:v>62</c:v>
                </c:pt>
                <c:pt idx="6309">
                  <c:v>62</c:v>
                </c:pt>
                <c:pt idx="6310">
                  <c:v>62</c:v>
                </c:pt>
                <c:pt idx="6311">
                  <c:v>61.9</c:v>
                </c:pt>
                <c:pt idx="6312">
                  <c:v>61.9</c:v>
                </c:pt>
                <c:pt idx="6313">
                  <c:v>61.9</c:v>
                </c:pt>
                <c:pt idx="6314">
                  <c:v>61.9</c:v>
                </c:pt>
                <c:pt idx="6315">
                  <c:v>61.9</c:v>
                </c:pt>
                <c:pt idx="6316">
                  <c:v>61.9</c:v>
                </c:pt>
                <c:pt idx="6317">
                  <c:v>61.9</c:v>
                </c:pt>
                <c:pt idx="6318">
                  <c:v>61.9</c:v>
                </c:pt>
                <c:pt idx="6319">
                  <c:v>61.9</c:v>
                </c:pt>
                <c:pt idx="6320">
                  <c:v>61.9</c:v>
                </c:pt>
                <c:pt idx="6321">
                  <c:v>61.8</c:v>
                </c:pt>
                <c:pt idx="6322">
                  <c:v>61.9</c:v>
                </c:pt>
                <c:pt idx="6323">
                  <c:v>61.9</c:v>
                </c:pt>
                <c:pt idx="6324">
                  <c:v>61.9</c:v>
                </c:pt>
                <c:pt idx="6325">
                  <c:v>61.9</c:v>
                </c:pt>
                <c:pt idx="6326">
                  <c:v>61.9</c:v>
                </c:pt>
                <c:pt idx="6327">
                  <c:v>61.9</c:v>
                </c:pt>
                <c:pt idx="6328">
                  <c:v>61.8</c:v>
                </c:pt>
                <c:pt idx="6329">
                  <c:v>61.8</c:v>
                </c:pt>
                <c:pt idx="6330">
                  <c:v>61.8</c:v>
                </c:pt>
                <c:pt idx="6331">
                  <c:v>61.9</c:v>
                </c:pt>
                <c:pt idx="6332">
                  <c:v>61.9</c:v>
                </c:pt>
                <c:pt idx="6333">
                  <c:v>61.9</c:v>
                </c:pt>
                <c:pt idx="6334">
                  <c:v>61.8</c:v>
                </c:pt>
                <c:pt idx="6335">
                  <c:v>61.8</c:v>
                </c:pt>
                <c:pt idx="6336">
                  <c:v>61.8</c:v>
                </c:pt>
                <c:pt idx="6337">
                  <c:v>61.9</c:v>
                </c:pt>
                <c:pt idx="6338">
                  <c:v>61.8</c:v>
                </c:pt>
                <c:pt idx="6339">
                  <c:v>61.7</c:v>
                </c:pt>
                <c:pt idx="6340">
                  <c:v>61.8</c:v>
                </c:pt>
                <c:pt idx="6341">
                  <c:v>61.8</c:v>
                </c:pt>
                <c:pt idx="6342">
                  <c:v>61.8</c:v>
                </c:pt>
                <c:pt idx="6343">
                  <c:v>61.9</c:v>
                </c:pt>
                <c:pt idx="6344">
                  <c:v>61.9</c:v>
                </c:pt>
                <c:pt idx="6345">
                  <c:v>61.9</c:v>
                </c:pt>
                <c:pt idx="6346">
                  <c:v>61.9</c:v>
                </c:pt>
                <c:pt idx="6347">
                  <c:v>61.9</c:v>
                </c:pt>
                <c:pt idx="6348">
                  <c:v>61.7</c:v>
                </c:pt>
                <c:pt idx="6349">
                  <c:v>61.7</c:v>
                </c:pt>
                <c:pt idx="6350">
                  <c:v>61.8</c:v>
                </c:pt>
                <c:pt idx="6351">
                  <c:v>61.7</c:v>
                </c:pt>
                <c:pt idx="6352">
                  <c:v>61.7</c:v>
                </c:pt>
                <c:pt idx="6353">
                  <c:v>61.8</c:v>
                </c:pt>
                <c:pt idx="6354">
                  <c:v>61.7</c:v>
                </c:pt>
                <c:pt idx="6355">
                  <c:v>61.8</c:v>
                </c:pt>
                <c:pt idx="6356">
                  <c:v>61.7</c:v>
                </c:pt>
                <c:pt idx="6357">
                  <c:v>61.7</c:v>
                </c:pt>
                <c:pt idx="6358">
                  <c:v>61.7</c:v>
                </c:pt>
                <c:pt idx="6359">
                  <c:v>61.7</c:v>
                </c:pt>
                <c:pt idx="6360">
                  <c:v>61.7</c:v>
                </c:pt>
                <c:pt idx="6361">
                  <c:v>61.7</c:v>
                </c:pt>
                <c:pt idx="6362">
                  <c:v>61.7</c:v>
                </c:pt>
                <c:pt idx="6363">
                  <c:v>61.7</c:v>
                </c:pt>
                <c:pt idx="6364">
                  <c:v>61.7</c:v>
                </c:pt>
                <c:pt idx="6365">
                  <c:v>61.7</c:v>
                </c:pt>
                <c:pt idx="6366">
                  <c:v>61.7</c:v>
                </c:pt>
                <c:pt idx="6367">
                  <c:v>61.7</c:v>
                </c:pt>
                <c:pt idx="6368">
                  <c:v>61.7</c:v>
                </c:pt>
                <c:pt idx="6369">
                  <c:v>61.7</c:v>
                </c:pt>
                <c:pt idx="6370">
                  <c:v>61.7</c:v>
                </c:pt>
                <c:pt idx="6371">
                  <c:v>61.7</c:v>
                </c:pt>
                <c:pt idx="6372">
                  <c:v>61.7</c:v>
                </c:pt>
                <c:pt idx="6373">
                  <c:v>61.7</c:v>
                </c:pt>
                <c:pt idx="6374">
                  <c:v>61.8</c:v>
                </c:pt>
                <c:pt idx="6375">
                  <c:v>61.6</c:v>
                </c:pt>
                <c:pt idx="6376">
                  <c:v>61.6</c:v>
                </c:pt>
                <c:pt idx="6377">
                  <c:v>61.7</c:v>
                </c:pt>
                <c:pt idx="6378">
                  <c:v>61.7</c:v>
                </c:pt>
                <c:pt idx="6379">
                  <c:v>61.7</c:v>
                </c:pt>
                <c:pt idx="6380">
                  <c:v>61.7</c:v>
                </c:pt>
                <c:pt idx="6381">
                  <c:v>61.8</c:v>
                </c:pt>
                <c:pt idx="6382">
                  <c:v>61.7</c:v>
                </c:pt>
                <c:pt idx="6383">
                  <c:v>61.7</c:v>
                </c:pt>
                <c:pt idx="6384">
                  <c:v>61.7</c:v>
                </c:pt>
                <c:pt idx="6385">
                  <c:v>61.7</c:v>
                </c:pt>
                <c:pt idx="6386">
                  <c:v>61.7</c:v>
                </c:pt>
                <c:pt idx="6387">
                  <c:v>61.7</c:v>
                </c:pt>
                <c:pt idx="6388">
                  <c:v>61.7</c:v>
                </c:pt>
                <c:pt idx="6389">
                  <c:v>61.7</c:v>
                </c:pt>
                <c:pt idx="6390">
                  <c:v>61.7</c:v>
                </c:pt>
                <c:pt idx="6391">
                  <c:v>61.7</c:v>
                </c:pt>
                <c:pt idx="6392">
                  <c:v>61.7</c:v>
                </c:pt>
                <c:pt idx="6393">
                  <c:v>61.6</c:v>
                </c:pt>
                <c:pt idx="6394">
                  <c:v>61.6</c:v>
                </c:pt>
                <c:pt idx="6395">
                  <c:v>61.6</c:v>
                </c:pt>
                <c:pt idx="6396">
                  <c:v>61.6</c:v>
                </c:pt>
                <c:pt idx="6397">
                  <c:v>61.6</c:v>
                </c:pt>
                <c:pt idx="6398">
                  <c:v>61.7</c:v>
                </c:pt>
                <c:pt idx="6399">
                  <c:v>61.6</c:v>
                </c:pt>
                <c:pt idx="6400">
                  <c:v>61.6</c:v>
                </c:pt>
                <c:pt idx="6401">
                  <c:v>61.7</c:v>
                </c:pt>
                <c:pt idx="6402">
                  <c:v>61.6</c:v>
                </c:pt>
                <c:pt idx="6403">
                  <c:v>61.6</c:v>
                </c:pt>
                <c:pt idx="6404">
                  <c:v>61.6</c:v>
                </c:pt>
                <c:pt idx="6405">
                  <c:v>61.6</c:v>
                </c:pt>
                <c:pt idx="6406">
                  <c:v>61.6</c:v>
                </c:pt>
                <c:pt idx="6407">
                  <c:v>61.7</c:v>
                </c:pt>
                <c:pt idx="6408">
                  <c:v>61.7</c:v>
                </c:pt>
                <c:pt idx="6409">
                  <c:v>61.6</c:v>
                </c:pt>
                <c:pt idx="6410">
                  <c:v>61.7</c:v>
                </c:pt>
                <c:pt idx="6411">
                  <c:v>61.6</c:v>
                </c:pt>
                <c:pt idx="6412">
                  <c:v>61.6</c:v>
                </c:pt>
                <c:pt idx="6413">
                  <c:v>61.6</c:v>
                </c:pt>
                <c:pt idx="6414">
                  <c:v>61.6</c:v>
                </c:pt>
                <c:pt idx="6415">
                  <c:v>61.6</c:v>
                </c:pt>
                <c:pt idx="6416">
                  <c:v>61.6</c:v>
                </c:pt>
                <c:pt idx="6417">
                  <c:v>61.6</c:v>
                </c:pt>
                <c:pt idx="6418">
                  <c:v>61.6</c:v>
                </c:pt>
                <c:pt idx="6419">
                  <c:v>61.6</c:v>
                </c:pt>
                <c:pt idx="6420">
                  <c:v>61.6</c:v>
                </c:pt>
                <c:pt idx="6421">
                  <c:v>61.6</c:v>
                </c:pt>
                <c:pt idx="6422">
                  <c:v>61.6</c:v>
                </c:pt>
                <c:pt idx="6423">
                  <c:v>61.6</c:v>
                </c:pt>
                <c:pt idx="6424">
                  <c:v>61.6</c:v>
                </c:pt>
                <c:pt idx="6425">
                  <c:v>61.6</c:v>
                </c:pt>
                <c:pt idx="6426">
                  <c:v>61.6</c:v>
                </c:pt>
                <c:pt idx="6427">
                  <c:v>61.5</c:v>
                </c:pt>
                <c:pt idx="6428">
                  <c:v>61.5</c:v>
                </c:pt>
                <c:pt idx="6429">
                  <c:v>61.6</c:v>
                </c:pt>
                <c:pt idx="6430">
                  <c:v>61.6</c:v>
                </c:pt>
                <c:pt idx="6431">
                  <c:v>61.6</c:v>
                </c:pt>
                <c:pt idx="6432">
                  <c:v>61.6</c:v>
                </c:pt>
                <c:pt idx="6433">
                  <c:v>61.5</c:v>
                </c:pt>
                <c:pt idx="6434">
                  <c:v>61.6</c:v>
                </c:pt>
                <c:pt idx="6435">
                  <c:v>61.5</c:v>
                </c:pt>
                <c:pt idx="6436">
                  <c:v>61.6</c:v>
                </c:pt>
                <c:pt idx="6437">
                  <c:v>61.6</c:v>
                </c:pt>
                <c:pt idx="6438">
                  <c:v>61.6</c:v>
                </c:pt>
                <c:pt idx="6439">
                  <c:v>61.5</c:v>
                </c:pt>
                <c:pt idx="6440">
                  <c:v>61.6</c:v>
                </c:pt>
                <c:pt idx="6441">
                  <c:v>61.4</c:v>
                </c:pt>
                <c:pt idx="6442">
                  <c:v>61.6</c:v>
                </c:pt>
                <c:pt idx="6443">
                  <c:v>61.5</c:v>
                </c:pt>
                <c:pt idx="6444">
                  <c:v>61.5</c:v>
                </c:pt>
                <c:pt idx="6445">
                  <c:v>61.5</c:v>
                </c:pt>
                <c:pt idx="6446">
                  <c:v>61.4</c:v>
                </c:pt>
                <c:pt idx="6447">
                  <c:v>61.4</c:v>
                </c:pt>
                <c:pt idx="6448">
                  <c:v>61.4</c:v>
                </c:pt>
                <c:pt idx="6449">
                  <c:v>61.6</c:v>
                </c:pt>
                <c:pt idx="6450">
                  <c:v>61.5</c:v>
                </c:pt>
                <c:pt idx="6451">
                  <c:v>61.5</c:v>
                </c:pt>
                <c:pt idx="6452">
                  <c:v>61.5</c:v>
                </c:pt>
                <c:pt idx="6453">
                  <c:v>61.5</c:v>
                </c:pt>
                <c:pt idx="6454">
                  <c:v>61.4</c:v>
                </c:pt>
                <c:pt idx="6455">
                  <c:v>61.5</c:v>
                </c:pt>
                <c:pt idx="6456">
                  <c:v>61.4</c:v>
                </c:pt>
                <c:pt idx="6457">
                  <c:v>61.5</c:v>
                </c:pt>
                <c:pt idx="6458">
                  <c:v>61.5</c:v>
                </c:pt>
                <c:pt idx="6459">
                  <c:v>61.5</c:v>
                </c:pt>
                <c:pt idx="6460">
                  <c:v>61.5</c:v>
                </c:pt>
                <c:pt idx="6461">
                  <c:v>61.6</c:v>
                </c:pt>
                <c:pt idx="6462">
                  <c:v>61.5</c:v>
                </c:pt>
                <c:pt idx="6463">
                  <c:v>61.4</c:v>
                </c:pt>
                <c:pt idx="6464">
                  <c:v>61.4</c:v>
                </c:pt>
                <c:pt idx="6465">
                  <c:v>61.4</c:v>
                </c:pt>
                <c:pt idx="6466">
                  <c:v>61.5</c:v>
                </c:pt>
                <c:pt idx="6467">
                  <c:v>61.5</c:v>
                </c:pt>
                <c:pt idx="6468">
                  <c:v>61.5</c:v>
                </c:pt>
                <c:pt idx="6469">
                  <c:v>61.4</c:v>
                </c:pt>
                <c:pt idx="6470">
                  <c:v>61.4</c:v>
                </c:pt>
                <c:pt idx="6471">
                  <c:v>61.4</c:v>
                </c:pt>
                <c:pt idx="6472">
                  <c:v>61.4</c:v>
                </c:pt>
                <c:pt idx="6473">
                  <c:v>61.4</c:v>
                </c:pt>
                <c:pt idx="6474">
                  <c:v>61.5</c:v>
                </c:pt>
                <c:pt idx="6475">
                  <c:v>61.4</c:v>
                </c:pt>
                <c:pt idx="6476">
                  <c:v>61.5</c:v>
                </c:pt>
                <c:pt idx="6477">
                  <c:v>61.4</c:v>
                </c:pt>
                <c:pt idx="6478">
                  <c:v>61.4</c:v>
                </c:pt>
                <c:pt idx="6479">
                  <c:v>61.4</c:v>
                </c:pt>
                <c:pt idx="6480">
                  <c:v>61.4</c:v>
                </c:pt>
                <c:pt idx="6481">
                  <c:v>61.4</c:v>
                </c:pt>
                <c:pt idx="6482">
                  <c:v>61.4</c:v>
                </c:pt>
                <c:pt idx="6483">
                  <c:v>61.4</c:v>
                </c:pt>
                <c:pt idx="6484">
                  <c:v>61.4</c:v>
                </c:pt>
                <c:pt idx="6485">
                  <c:v>61.4</c:v>
                </c:pt>
                <c:pt idx="6486">
                  <c:v>61.4</c:v>
                </c:pt>
                <c:pt idx="6487">
                  <c:v>61.4</c:v>
                </c:pt>
                <c:pt idx="6488">
                  <c:v>61.4</c:v>
                </c:pt>
                <c:pt idx="6489">
                  <c:v>61.4</c:v>
                </c:pt>
                <c:pt idx="6490">
                  <c:v>61.4</c:v>
                </c:pt>
                <c:pt idx="6491">
                  <c:v>61.4</c:v>
                </c:pt>
                <c:pt idx="6492">
                  <c:v>61.4</c:v>
                </c:pt>
                <c:pt idx="6493">
                  <c:v>61.3</c:v>
                </c:pt>
                <c:pt idx="6494">
                  <c:v>61.3</c:v>
                </c:pt>
                <c:pt idx="6495">
                  <c:v>61.3</c:v>
                </c:pt>
                <c:pt idx="6496">
                  <c:v>61.3</c:v>
                </c:pt>
                <c:pt idx="6497">
                  <c:v>61.3</c:v>
                </c:pt>
                <c:pt idx="6498">
                  <c:v>61.3</c:v>
                </c:pt>
                <c:pt idx="6499">
                  <c:v>61.4</c:v>
                </c:pt>
                <c:pt idx="6500">
                  <c:v>61.4</c:v>
                </c:pt>
                <c:pt idx="6501">
                  <c:v>61.4</c:v>
                </c:pt>
                <c:pt idx="6502">
                  <c:v>61.3</c:v>
                </c:pt>
                <c:pt idx="6503">
                  <c:v>61.3</c:v>
                </c:pt>
                <c:pt idx="6504">
                  <c:v>61.3</c:v>
                </c:pt>
                <c:pt idx="6505">
                  <c:v>61.3</c:v>
                </c:pt>
                <c:pt idx="6506">
                  <c:v>61.3</c:v>
                </c:pt>
                <c:pt idx="6507">
                  <c:v>61.3</c:v>
                </c:pt>
                <c:pt idx="6508">
                  <c:v>61.3</c:v>
                </c:pt>
                <c:pt idx="6509">
                  <c:v>61.4</c:v>
                </c:pt>
                <c:pt idx="6510">
                  <c:v>61.3</c:v>
                </c:pt>
                <c:pt idx="6511">
                  <c:v>61.3</c:v>
                </c:pt>
                <c:pt idx="6512">
                  <c:v>61.3</c:v>
                </c:pt>
                <c:pt idx="6513">
                  <c:v>61.3</c:v>
                </c:pt>
                <c:pt idx="6514">
                  <c:v>61.3</c:v>
                </c:pt>
                <c:pt idx="6515">
                  <c:v>61.3</c:v>
                </c:pt>
                <c:pt idx="6516">
                  <c:v>61.3</c:v>
                </c:pt>
                <c:pt idx="6517">
                  <c:v>61.3</c:v>
                </c:pt>
                <c:pt idx="6518">
                  <c:v>61.3</c:v>
                </c:pt>
                <c:pt idx="6519">
                  <c:v>61.3</c:v>
                </c:pt>
                <c:pt idx="6520">
                  <c:v>61.3</c:v>
                </c:pt>
                <c:pt idx="6521">
                  <c:v>61.3</c:v>
                </c:pt>
                <c:pt idx="6522">
                  <c:v>61.3</c:v>
                </c:pt>
                <c:pt idx="6523">
                  <c:v>61.3</c:v>
                </c:pt>
                <c:pt idx="6524">
                  <c:v>61.3</c:v>
                </c:pt>
                <c:pt idx="6525">
                  <c:v>61.2</c:v>
                </c:pt>
                <c:pt idx="6526">
                  <c:v>61.3</c:v>
                </c:pt>
                <c:pt idx="6527">
                  <c:v>61.3</c:v>
                </c:pt>
                <c:pt idx="6528">
                  <c:v>61.2</c:v>
                </c:pt>
                <c:pt idx="6529">
                  <c:v>61.3</c:v>
                </c:pt>
                <c:pt idx="6530">
                  <c:v>61.3</c:v>
                </c:pt>
                <c:pt idx="6531">
                  <c:v>61.3</c:v>
                </c:pt>
                <c:pt idx="6532">
                  <c:v>61.3</c:v>
                </c:pt>
                <c:pt idx="6533">
                  <c:v>61.3</c:v>
                </c:pt>
                <c:pt idx="6534">
                  <c:v>61.3</c:v>
                </c:pt>
                <c:pt idx="6535">
                  <c:v>61.3</c:v>
                </c:pt>
                <c:pt idx="6536">
                  <c:v>61.3</c:v>
                </c:pt>
                <c:pt idx="6537">
                  <c:v>61.3</c:v>
                </c:pt>
                <c:pt idx="6538">
                  <c:v>61.3</c:v>
                </c:pt>
                <c:pt idx="6539">
                  <c:v>61.3</c:v>
                </c:pt>
                <c:pt idx="6540">
                  <c:v>61.2</c:v>
                </c:pt>
                <c:pt idx="6541">
                  <c:v>61.2</c:v>
                </c:pt>
                <c:pt idx="6542">
                  <c:v>61.2</c:v>
                </c:pt>
                <c:pt idx="6543">
                  <c:v>61.2</c:v>
                </c:pt>
                <c:pt idx="6544">
                  <c:v>61.2</c:v>
                </c:pt>
                <c:pt idx="6545">
                  <c:v>61.2</c:v>
                </c:pt>
                <c:pt idx="6546">
                  <c:v>61.2</c:v>
                </c:pt>
                <c:pt idx="6547">
                  <c:v>61.2</c:v>
                </c:pt>
                <c:pt idx="6548">
                  <c:v>61.2</c:v>
                </c:pt>
                <c:pt idx="6549">
                  <c:v>61.2</c:v>
                </c:pt>
                <c:pt idx="6550">
                  <c:v>61.2</c:v>
                </c:pt>
                <c:pt idx="6551">
                  <c:v>61.3</c:v>
                </c:pt>
                <c:pt idx="6552">
                  <c:v>61.2</c:v>
                </c:pt>
                <c:pt idx="6553">
                  <c:v>61.3</c:v>
                </c:pt>
                <c:pt idx="6554">
                  <c:v>61.3</c:v>
                </c:pt>
                <c:pt idx="6555">
                  <c:v>61.2</c:v>
                </c:pt>
                <c:pt idx="6556">
                  <c:v>61.2</c:v>
                </c:pt>
                <c:pt idx="6557">
                  <c:v>61.2</c:v>
                </c:pt>
                <c:pt idx="6558">
                  <c:v>61.1</c:v>
                </c:pt>
                <c:pt idx="6559">
                  <c:v>61.2</c:v>
                </c:pt>
                <c:pt idx="6560">
                  <c:v>61.2</c:v>
                </c:pt>
                <c:pt idx="6561">
                  <c:v>61.2</c:v>
                </c:pt>
                <c:pt idx="6562">
                  <c:v>61.2</c:v>
                </c:pt>
                <c:pt idx="6563">
                  <c:v>61.2</c:v>
                </c:pt>
                <c:pt idx="6564">
                  <c:v>61.2</c:v>
                </c:pt>
                <c:pt idx="6565">
                  <c:v>61.1</c:v>
                </c:pt>
                <c:pt idx="6566">
                  <c:v>61.2</c:v>
                </c:pt>
                <c:pt idx="6567">
                  <c:v>61.1</c:v>
                </c:pt>
                <c:pt idx="6568">
                  <c:v>61.1</c:v>
                </c:pt>
                <c:pt idx="6569">
                  <c:v>61.1</c:v>
                </c:pt>
                <c:pt idx="6570">
                  <c:v>61.2</c:v>
                </c:pt>
                <c:pt idx="6571">
                  <c:v>61.2</c:v>
                </c:pt>
                <c:pt idx="6572">
                  <c:v>61.2</c:v>
                </c:pt>
                <c:pt idx="6573">
                  <c:v>61.2</c:v>
                </c:pt>
                <c:pt idx="6574">
                  <c:v>61.2</c:v>
                </c:pt>
                <c:pt idx="6575">
                  <c:v>61.2</c:v>
                </c:pt>
                <c:pt idx="6576">
                  <c:v>61.2</c:v>
                </c:pt>
                <c:pt idx="6577">
                  <c:v>61.2</c:v>
                </c:pt>
                <c:pt idx="6578">
                  <c:v>61.2</c:v>
                </c:pt>
                <c:pt idx="6579">
                  <c:v>61.2</c:v>
                </c:pt>
                <c:pt idx="6580">
                  <c:v>61.1</c:v>
                </c:pt>
                <c:pt idx="6581">
                  <c:v>61.1</c:v>
                </c:pt>
                <c:pt idx="6582">
                  <c:v>61.1</c:v>
                </c:pt>
                <c:pt idx="6583">
                  <c:v>61.2</c:v>
                </c:pt>
                <c:pt idx="6584">
                  <c:v>61.1</c:v>
                </c:pt>
                <c:pt idx="6585">
                  <c:v>61.1</c:v>
                </c:pt>
                <c:pt idx="6586">
                  <c:v>61.1</c:v>
                </c:pt>
                <c:pt idx="6587">
                  <c:v>61.1</c:v>
                </c:pt>
                <c:pt idx="6588">
                  <c:v>61.1</c:v>
                </c:pt>
                <c:pt idx="6589">
                  <c:v>61.1</c:v>
                </c:pt>
                <c:pt idx="6590">
                  <c:v>61.1</c:v>
                </c:pt>
                <c:pt idx="6591">
                  <c:v>61.1</c:v>
                </c:pt>
                <c:pt idx="6592">
                  <c:v>61.1</c:v>
                </c:pt>
                <c:pt idx="6593">
                  <c:v>61.1</c:v>
                </c:pt>
                <c:pt idx="6594">
                  <c:v>61</c:v>
                </c:pt>
                <c:pt idx="6595">
                  <c:v>61</c:v>
                </c:pt>
                <c:pt idx="6596">
                  <c:v>61.1</c:v>
                </c:pt>
                <c:pt idx="6597">
                  <c:v>61</c:v>
                </c:pt>
                <c:pt idx="6598">
                  <c:v>61.1</c:v>
                </c:pt>
                <c:pt idx="6599">
                  <c:v>61.1</c:v>
                </c:pt>
                <c:pt idx="6600">
                  <c:v>61.1</c:v>
                </c:pt>
                <c:pt idx="6601">
                  <c:v>61.1</c:v>
                </c:pt>
                <c:pt idx="6602">
                  <c:v>61.1</c:v>
                </c:pt>
                <c:pt idx="6603">
                  <c:v>61</c:v>
                </c:pt>
                <c:pt idx="6604">
                  <c:v>61.1</c:v>
                </c:pt>
                <c:pt idx="6605">
                  <c:v>61.1</c:v>
                </c:pt>
                <c:pt idx="6606">
                  <c:v>61</c:v>
                </c:pt>
                <c:pt idx="6607">
                  <c:v>60.9</c:v>
                </c:pt>
                <c:pt idx="6608">
                  <c:v>60.9</c:v>
                </c:pt>
                <c:pt idx="6609">
                  <c:v>60.9</c:v>
                </c:pt>
                <c:pt idx="6610">
                  <c:v>60.9</c:v>
                </c:pt>
                <c:pt idx="6611">
                  <c:v>60.9</c:v>
                </c:pt>
                <c:pt idx="6612">
                  <c:v>61</c:v>
                </c:pt>
                <c:pt idx="6613">
                  <c:v>60.9</c:v>
                </c:pt>
                <c:pt idx="6614">
                  <c:v>61</c:v>
                </c:pt>
                <c:pt idx="6615">
                  <c:v>60.9</c:v>
                </c:pt>
                <c:pt idx="6616">
                  <c:v>60.9</c:v>
                </c:pt>
                <c:pt idx="6617">
                  <c:v>60.9</c:v>
                </c:pt>
                <c:pt idx="6618">
                  <c:v>60.9</c:v>
                </c:pt>
                <c:pt idx="6619">
                  <c:v>60.9</c:v>
                </c:pt>
                <c:pt idx="6620">
                  <c:v>60.9</c:v>
                </c:pt>
                <c:pt idx="6621">
                  <c:v>60.9</c:v>
                </c:pt>
                <c:pt idx="6622">
                  <c:v>60.9</c:v>
                </c:pt>
                <c:pt idx="6623">
                  <c:v>60.9</c:v>
                </c:pt>
                <c:pt idx="6624">
                  <c:v>60.9</c:v>
                </c:pt>
                <c:pt idx="6625">
                  <c:v>60.9</c:v>
                </c:pt>
                <c:pt idx="6626">
                  <c:v>60.9</c:v>
                </c:pt>
                <c:pt idx="6627">
                  <c:v>60.9</c:v>
                </c:pt>
                <c:pt idx="6628">
                  <c:v>60.9</c:v>
                </c:pt>
                <c:pt idx="6629">
                  <c:v>60.9</c:v>
                </c:pt>
                <c:pt idx="6630">
                  <c:v>60.9</c:v>
                </c:pt>
                <c:pt idx="6631">
                  <c:v>60.9</c:v>
                </c:pt>
                <c:pt idx="6632">
                  <c:v>60.9</c:v>
                </c:pt>
                <c:pt idx="6633">
                  <c:v>60.9</c:v>
                </c:pt>
                <c:pt idx="6634">
                  <c:v>60.9</c:v>
                </c:pt>
                <c:pt idx="6635">
                  <c:v>60.9</c:v>
                </c:pt>
                <c:pt idx="6636">
                  <c:v>60.9</c:v>
                </c:pt>
                <c:pt idx="6637">
                  <c:v>60.9</c:v>
                </c:pt>
                <c:pt idx="6638">
                  <c:v>60.9</c:v>
                </c:pt>
                <c:pt idx="6639">
                  <c:v>60.9</c:v>
                </c:pt>
                <c:pt idx="6640">
                  <c:v>60.9</c:v>
                </c:pt>
                <c:pt idx="6641">
                  <c:v>60.8</c:v>
                </c:pt>
                <c:pt idx="6642">
                  <c:v>60.9</c:v>
                </c:pt>
                <c:pt idx="6643">
                  <c:v>60.9</c:v>
                </c:pt>
                <c:pt idx="6644">
                  <c:v>60.9</c:v>
                </c:pt>
                <c:pt idx="6645">
                  <c:v>60.9</c:v>
                </c:pt>
                <c:pt idx="6646">
                  <c:v>60.9</c:v>
                </c:pt>
                <c:pt idx="6647">
                  <c:v>60.9</c:v>
                </c:pt>
                <c:pt idx="6648">
                  <c:v>60.9</c:v>
                </c:pt>
                <c:pt idx="6649">
                  <c:v>60.9</c:v>
                </c:pt>
                <c:pt idx="6650">
                  <c:v>60.8</c:v>
                </c:pt>
                <c:pt idx="6651">
                  <c:v>60.8</c:v>
                </c:pt>
                <c:pt idx="6652">
                  <c:v>60.8</c:v>
                </c:pt>
                <c:pt idx="6653">
                  <c:v>60.9</c:v>
                </c:pt>
                <c:pt idx="6654">
                  <c:v>60.8</c:v>
                </c:pt>
                <c:pt idx="6655">
                  <c:v>60.8</c:v>
                </c:pt>
                <c:pt idx="6656">
                  <c:v>60.9</c:v>
                </c:pt>
                <c:pt idx="6657">
                  <c:v>60.9</c:v>
                </c:pt>
                <c:pt idx="6658">
                  <c:v>60.8</c:v>
                </c:pt>
                <c:pt idx="6659">
                  <c:v>60.8</c:v>
                </c:pt>
                <c:pt idx="6660">
                  <c:v>60.8</c:v>
                </c:pt>
                <c:pt idx="6661">
                  <c:v>60.8</c:v>
                </c:pt>
                <c:pt idx="6662">
                  <c:v>60.9</c:v>
                </c:pt>
                <c:pt idx="6663">
                  <c:v>60.8</c:v>
                </c:pt>
                <c:pt idx="6664">
                  <c:v>60.8</c:v>
                </c:pt>
                <c:pt idx="6665">
                  <c:v>60.9</c:v>
                </c:pt>
                <c:pt idx="6666">
                  <c:v>60.9</c:v>
                </c:pt>
                <c:pt idx="6667">
                  <c:v>60.8</c:v>
                </c:pt>
                <c:pt idx="6668">
                  <c:v>60.8</c:v>
                </c:pt>
                <c:pt idx="6669">
                  <c:v>60.8</c:v>
                </c:pt>
                <c:pt idx="6670">
                  <c:v>60.8</c:v>
                </c:pt>
                <c:pt idx="6671">
                  <c:v>60.8</c:v>
                </c:pt>
                <c:pt idx="6672">
                  <c:v>60.8</c:v>
                </c:pt>
                <c:pt idx="6673">
                  <c:v>60.8</c:v>
                </c:pt>
                <c:pt idx="6674">
                  <c:v>60.8</c:v>
                </c:pt>
                <c:pt idx="6675">
                  <c:v>60.7</c:v>
                </c:pt>
                <c:pt idx="6676">
                  <c:v>60.8</c:v>
                </c:pt>
                <c:pt idx="6677">
                  <c:v>60.7</c:v>
                </c:pt>
                <c:pt idx="6678">
                  <c:v>60.7</c:v>
                </c:pt>
                <c:pt idx="6679">
                  <c:v>60.8</c:v>
                </c:pt>
                <c:pt idx="6680">
                  <c:v>60.8</c:v>
                </c:pt>
                <c:pt idx="6681">
                  <c:v>60.8</c:v>
                </c:pt>
                <c:pt idx="6682">
                  <c:v>60.8</c:v>
                </c:pt>
                <c:pt idx="6683">
                  <c:v>60.8</c:v>
                </c:pt>
                <c:pt idx="6684">
                  <c:v>60.8</c:v>
                </c:pt>
                <c:pt idx="6685">
                  <c:v>60.8</c:v>
                </c:pt>
                <c:pt idx="6686">
                  <c:v>60.8</c:v>
                </c:pt>
                <c:pt idx="6687">
                  <c:v>60.8</c:v>
                </c:pt>
                <c:pt idx="6688">
                  <c:v>60.8</c:v>
                </c:pt>
                <c:pt idx="6689">
                  <c:v>60.7</c:v>
                </c:pt>
                <c:pt idx="6690">
                  <c:v>60.8</c:v>
                </c:pt>
                <c:pt idx="6691">
                  <c:v>60.7</c:v>
                </c:pt>
                <c:pt idx="6692">
                  <c:v>60.7</c:v>
                </c:pt>
                <c:pt idx="6693">
                  <c:v>60.7</c:v>
                </c:pt>
                <c:pt idx="6694">
                  <c:v>60.6</c:v>
                </c:pt>
                <c:pt idx="6695">
                  <c:v>60.6</c:v>
                </c:pt>
                <c:pt idx="6696">
                  <c:v>60.6</c:v>
                </c:pt>
                <c:pt idx="6697">
                  <c:v>60.7</c:v>
                </c:pt>
                <c:pt idx="6698">
                  <c:v>60.7</c:v>
                </c:pt>
                <c:pt idx="6699">
                  <c:v>60.7</c:v>
                </c:pt>
                <c:pt idx="6700">
                  <c:v>60.7</c:v>
                </c:pt>
                <c:pt idx="6701">
                  <c:v>60.7</c:v>
                </c:pt>
                <c:pt idx="6702">
                  <c:v>60.6</c:v>
                </c:pt>
                <c:pt idx="6703">
                  <c:v>60.6</c:v>
                </c:pt>
                <c:pt idx="6704">
                  <c:v>60.6</c:v>
                </c:pt>
                <c:pt idx="6705">
                  <c:v>60.6</c:v>
                </c:pt>
                <c:pt idx="6706">
                  <c:v>60.6</c:v>
                </c:pt>
                <c:pt idx="6707">
                  <c:v>60.6</c:v>
                </c:pt>
                <c:pt idx="6708">
                  <c:v>60.6</c:v>
                </c:pt>
                <c:pt idx="6709">
                  <c:v>60.6</c:v>
                </c:pt>
                <c:pt idx="6710">
                  <c:v>60.6</c:v>
                </c:pt>
                <c:pt idx="6711">
                  <c:v>60.6</c:v>
                </c:pt>
                <c:pt idx="6712">
                  <c:v>60.6</c:v>
                </c:pt>
                <c:pt idx="6713">
                  <c:v>60.6</c:v>
                </c:pt>
                <c:pt idx="6714">
                  <c:v>60.6</c:v>
                </c:pt>
                <c:pt idx="6715">
                  <c:v>60.6</c:v>
                </c:pt>
                <c:pt idx="6716">
                  <c:v>60.6</c:v>
                </c:pt>
                <c:pt idx="6717">
                  <c:v>60.6</c:v>
                </c:pt>
                <c:pt idx="6718">
                  <c:v>60.6</c:v>
                </c:pt>
                <c:pt idx="6719">
                  <c:v>60.6</c:v>
                </c:pt>
                <c:pt idx="6720">
                  <c:v>60.6</c:v>
                </c:pt>
                <c:pt idx="6721">
                  <c:v>60.6</c:v>
                </c:pt>
                <c:pt idx="6722">
                  <c:v>60.6</c:v>
                </c:pt>
                <c:pt idx="6723">
                  <c:v>60.6</c:v>
                </c:pt>
                <c:pt idx="6724">
                  <c:v>60.6</c:v>
                </c:pt>
                <c:pt idx="6725">
                  <c:v>60.6</c:v>
                </c:pt>
                <c:pt idx="6726">
                  <c:v>60.6</c:v>
                </c:pt>
                <c:pt idx="6727">
                  <c:v>60.5</c:v>
                </c:pt>
                <c:pt idx="6728">
                  <c:v>60.5</c:v>
                </c:pt>
                <c:pt idx="6729">
                  <c:v>60.5</c:v>
                </c:pt>
                <c:pt idx="6730">
                  <c:v>60.5</c:v>
                </c:pt>
                <c:pt idx="6731">
                  <c:v>60.5</c:v>
                </c:pt>
                <c:pt idx="6732">
                  <c:v>60.5</c:v>
                </c:pt>
                <c:pt idx="6733">
                  <c:v>60.5</c:v>
                </c:pt>
                <c:pt idx="6734">
                  <c:v>60.5</c:v>
                </c:pt>
                <c:pt idx="6735">
                  <c:v>60.5</c:v>
                </c:pt>
                <c:pt idx="6736">
                  <c:v>60.5</c:v>
                </c:pt>
                <c:pt idx="6737">
                  <c:v>60.5</c:v>
                </c:pt>
                <c:pt idx="6738">
                  <c:v>60.4</c:v>
                </c:pt>
                <c:pt idx="6739">
                  <c:v>60.4</c:v>
                </c:pt>
                <c:pt idx="6740">
                  <c:v>60.4</c:v>
                </c:pt>
                <c:pt idx="6741">
                  <c:v>60.5</c:v>
                </c:pt>
                <c:pt idx="6742">
                  <c:v>60.5</c:v>
                </c:pt>
                <c:pt idx="6743">
                  <c:v>60.5</c:v>
                </c:pt>
                <c:pt idx="6744">
                  <c:v>60.5</c:v>
                </c:pt>
                <c:pt idx="6745">
                  <c:v>60.5</c:v>
                </c:pt>
                <c:pt idx="6746">
                  <c:v>60.5</c:v>
                </c:pt>
                <c:pt idx="6747">
                  <c:v>60.4</c:v>
                </c:pt>
                <c:pt idx="6748">
                  <c:v>60.4</c:v>
                </c:pt>
                <c:pt idx="6749">
                  <c:v>60.5</c:v>
                </c:pt>
                <c:pt idx="6750">
                  <c:v>60.5</c:v>
                </c:pt>
                <c:pt idx="6751">
                  <c:v>60.5</c:v>
                </c:pt>
                <c:pt idx="6752">
                  <c:v>60.3</c:v>
                </c:pt>
                <c:pt idx="6753">
                  <c:v>60.3</c:v>
                </c:pt>
                <c:pt idx="6754">
                  <c:v>60.3</c:v>
                </c:pt>
                <c:pt idx="6755">
                  <c:v>60.4</c:v>
                </c:pt>
                <c:pt idx="6756">
                  <c:v>60.3</c:v>
                </c:pt>
                <c:pt idx="6757">
                  <c:v>60.3</c:v>
                </c:pt>
                <c:pt idx="6758">
                  <c:v>60.4</c:v>
                </c:pt>
                <c:pt idx="6759">
                  <c:v>60.4</c:v>
                </c:pt>
                <c:pt idx="6760">
                  <c:v>60.3</c:v>
                </c:pt>
                <c:pt idx="6761">
                  <c:v>60.4</c:v>
                </c:pt>
                <c:pt idx="6762">
                  <c:v>60.3</c:v>
                </c:pt>
                <c:pt idx="6763">
                  <c:v>60.3</c:v>
                </c:pt>
                <c:pt idx="6764">
                  <c:v>60.3</c:v>
                </c:pt>
                <c:pt idx="6765">
                  <c:v>60.3</c:v>
                </c:pt>
                <c:pt idx="6766">
                  <c:v>60.3</c:v>
                </c:pt>
                <c:pt idx="6767">
                  <c:v>60.3</c:v>
                </c:pt>
                <c:pt idx="6768">
                  <c:v>60.4</c:v>
                </c:pt>
                <c:pt idx="6769">
                  <c:v>60.4</c:v>
                </c:pt>
                <c:pt idx="6770">
                  <c:v>60.4</c:v>
                </c:pt>
                <c:pt idx="6771">
                  <c:v>60.3</c:v>
                </c:pt>
                <c:pt idx="6772">
                  <c:v>60.3</c:v>
                </c:pt>
                <c:pt idx="6773">
                  <c:v>60.3</c:v>
                </c:pt>
                <c:pt idx="6774">
                  <c:v>60.3</c:v>
                </c:pt>
                <c:pt idx="6775">
                  <c:v>60.3</c:v>
                </c:pt>
                <c:pt idx="6776">
                  <c:v>60.3</c:v>
                </c:pt>
                <c:pt idx="6777">
                  <c:v>60.3</c:v>
                </c:pt>
                <c:pt idx="6778">
                  <c:v>60.3</c:v>
                </c:pt>
                <c:pt idx="6779">
                  <c:v>60.3</c:v>
                </c:pt>
                <c:pt idx="6780">
                  <c:v>60.3</c:v>
                </c:pt>
                <c:pt idx="6781">
                  <c:v>60.3</c:v>
                </c:pt>
                <c:pt idx="6782">
                  <c:v>60.3</c:v>
                </c:pt>
                <c:pt idx="6783">
                  <c:v>60.3</c:v>
                </c:pt>
                <c:pt idx="6784">
                  <c:v>60.3</c:v>
                </c:pt>
                <c:pt idx="6785">
                  <c:v>60.3</c:v>
                </c:pt>
                <c:pt idx="6786">
                  <c:v>60.3</c:v>
                </c:pt>
                <c:pt idx="6787">
                  <c:v>60.3</c:v>
                </c:pt>
                <c:pt idx="6788">
                  <c:v>60.3</c:v>
                </c:pt>
                <c:pt idx="6789">
                  <c:v>60.3</c:v>
                </c:pt>
                <c:pt idx="6790">
                  <c:v>60.3</c:v>
                </c:pt>
                <c:pt idx="6791">
                  <c:v>60.3</c:v>
                </c:pt>
                <c:pt idx="6792">
                  <c:v>60.3</c:v>
                </c:pt>
                <c:pt idx="6793">
                  <c:v>60.3</c:v>
                </c:pt>
                <c:pt idx="6794">
                  <c:v>60.3</c:v>
                </c:pt>
                <c:pt idx="6795">
                  <c:v>60.3</c:v>
                </c:pt>
                <c:pt idx="6796">
                  <c:v>60.3</c:v>
                </c:pt>
                <c:pt idx="6797">
                  <c:v>60.3</c:v>
                </c:pt>
                <c:pt idx="6798">
                  <c:v>60.3</c:v>
                </c:pt>
                <c:pt idx="6799">
                  <c:v>60.2</c:v>
                </c:pt>
                <c:pt idx="6800">
                  <c:v>60.2</c:v>
                </c:pt>
                <c:pt idx="6801">
                  <c:v>60.3</c:v>
                </c:pt>
                <c:pt idx="6802">
                  <c:v>60.3</c:v>
                </c:pt>
                <c:pt idx="6803">
                  <c:v>60.3</c:v>
                </c:pt>
                <c:pt idx="6804">
                  <c:v>60.3</c:v>
                </c:pt>
                <c:pt idx="6805">
                  <c:v>60.3</c:v>
                </c:pt>
                <c:pt idx="6806">
                  <c:v>60.3</c:v>
                </c:pt>
                <c:pt idx="6807">
                  <c:v>60.2</c:v>
                </c:pt>
                <c:pt idx="6808">
                  <c:v>60.2</c:v>
                </c:pt>
                <c:pt idx="6809">
                  <c:v>60.2</c:v>
                </c:pt>
                <c:pt idx="6810">
                  <c:v>60.2</c:v>
                </c:pt>
                <c:pt idx="6811">
                  <c:v>60.2</c:v>
                </c:pt>
                <c:pt idx="6812">
                  <c:v>60.2</c:v>
                </c:pt>
                <c:pt idx="6813">
                  <c:v>60.2</c:v>
                </c:pt>
                <c:pt idx="6814">
                  <c:v>60.2</c:v>
                </c:pt>
                <c:pt idx="6815">
                  <c:v>60.2</c:v>
                </c:pt>
                <c:pt idx="6816">
                  <c:v>60.1</c:v>
                </c:pt>
                <c:pt idx="6817">
                  <c:v>60.1</c:v>
                </c:pt>
                <c:pt idx="6818">
                  <c:v>60.2</c:v>
                </c:pt>
                <c:pt idx="6819">
                  <c:v>60.1</c:v>
                </c:pt>
                <c:pt idx="6820">
                  <c:v>60.1</c:v>
                </c:pt>
                <c:pt idx="6821">
                  <c:v>60.1</c:v>
                </c:pt>
                <c:pt idx="6822">
                  <c:v>60.1</c:v>
                </c:pt>
                <c:pt idx="6823">
                  <c:v>60.2</c:v>
                </c:pt>
                <c:pt idx="6824">
                  <c:v>60.2</c:v>
                </c:pt>
                <c:pt idx="6825">
                  <c:v>60.1</c:v>
                </c:pt>
                <c:pt idx="6826">
                  <c:v>60.1</c:v>
                </c:pt>
                <c:pt idx="6827">
                  <c:v>60.1</c:v>
                </c:pt>
                <c:pt idx="6828">
                  <c:v>60</c:v>
                </c:pt>
                <c:pt idx="6829">
                  <c:v>60.2</c:v>
                </c:pt>
                <c:pt idx="6830">
                  <c:v>60.2</c:v>
                </c:pt>
                <c:pt idx="6831">
                  <c:v>60.1</c:v>
                </c:pt>
                <c:pt idx="6832">
                  <c:v>60.1</c:v>
                </c:pt>
                <c:pt idx="6833">
                  <c:v>60.1</c:v>
                </c:pt>
                <c:pt idx="6834">
                  <c:v>60</c:v>
                </c:pt>
                <c:pt idx="6835">
                  <c:v>60.1</c:v>
                </c:pt>
                <c:pt idx="6836">
                  <c:v>60</c:v>
                </c:pt>
                <c:pt idx="6837">
                  <c:v>60</c:v>
                </c:pt>
                <c:pt idx="6838">
                  <c:v>60</c:v>
                </c:pt>
                <c:pt idx="6839">
                  <c:v>60</c:v>
                </c:pt>
                <c:pt idx="6840">
                  <c:v>60.1</c:v>
                </c:pt>
                <c:pt idx="6841">
                  <c:v>60.1</c:v>
                </c:pt>
                <c:pt idx="6842">
                  <c:v>60</c:v>
                </c:pt>
                <c:pt idx="6843">
                  <c:v>60</c:v>
                </c:pt>
                <c:pt idx="6844">
                  <c:v>60</c:v>
                </c:pt>
                <c:pt idx="6845">
                  <c:v>60</c:v>
                </c:pt>
                <c:pt idx="6846">
                  <c:v>60</c:v>
                </c:pt>
                <c:pt idx="6847">
                  <c:v>60</c:v>
                </c:pt>
                <c:pt idx="6848">
                  <c:v>60</c:v>
                </c:pt>
                <c:pt idx="6849">
                  <c:v>60</c:v>
                </c:pt>
                <c:pt idx="6850">
                  <c:v>60</c:v>
                </c:pt>
                <c:pt idx="6851">
                  <c:v>60</c:v>
                </c:pt>
                <c:pt idx="6852">
                  <c:v>60</c:v>
                </c:pt>
                <c:pt idx="6853">
                  <c:v>60</c:v>
                </c:pt>
                <c:pt idx="6854">
                  <c:v>60</c:v>
                </c:pt>
                <c:pt idx="6855">
                  <c:v>60</c:v>
                </c:pt>
                <c:pt idx="6856">
                  <c:v>60</c:v>
                </c:pt>
                <c:pt idx="6857">
                  <c:v>60</c:v>
                </c:pt>
                <c:pt idx="6858">
                  <c:v>60</c:v>
                </c:pt>
                <c:pt idx="6859">
                  <c:v>60</c:v>
                </c:pt>
                <c:pt idx="6860">
                  <c:v>60</c:v>
                </c:pt>
                <c:pt idx="6861">
                  <c:v>60</c:v>
                </c:pt>
                <c:pt idx="6862">
                  <c:v>60</c:v>
                </c:pt>
                <c:pt idx="6863">
                  <c:v>60</c:v>
                </c:pt>
                <c:pt idx="6864">
                  <c:v>60</c:v>
                </c:pt>
                <c:pt idx="6865">
                  <c:v>60</c:v>
                </c:pt>
                <c:pt idx="6866">
                  <c:v>60</c:v>
                </c:pt>
                <c:pt idx="6867">
                  <c:v>59.9</c:v>
                </c:pt>
                <c:pt idx="6868">
                  <c:v>60</c:v>
                </c:pt>
                <c:pt idx="6869">
                  <c:v>60</c:v>
                </c:pt>
                <c:pt idx="6870">
                  <c:v>60</c:v>
                </c:pt>
                <c:pt idx="6871">
                  <c:v>60</c:v>
                </c:pt>
                <c:pt idx="6872">
                  <c:v>60</c:v>
                </c:pt>
                <c:pt idx="6873">
                  <c:v>60</c:v>
                </c:pt>
                <c:pt idx="6874">
                  <c:v>60</c:v>
                </c:pt>
                <c:pt idx="6875">
                  <c:v>60</c:v>
                </c:pt>
                <c:pt idx="6876">
                  <c:v>60</c:v>
                </c:pt>
                <c:pt idx="6877">
                  <c:v>60</c:v>
                </c:pt>
                <c:pt idx="6878">
                  <c:v>60</c:v>
                </c:pt>
                <c:pt idx="6879">
                  <c:v>59.9</c:v>
                </c:pt>
                <c:pt idx="6880">
                  <c:v>60</c:v>
                </c:pt>
                <c:pt idx="6881">
                  <c:v>59.9</c:v>
                </c:pt>
                <c:pt idx="6882">
                  <c:v>59.9</c:v>
                </c:pt>
                <c:pt idx="6883">
                  <c:v>59.9</c:v>
                </c:pt>
                <c:pt idx="6884">
                  <c:v>59.9</c:v>
                </c:pt>
                <c:pt idx="6885">
                  <c:v>59.9</c:v>
                </c:pt>
                <c:pt idx="6886">
                  <c:v>59.9</c:v>
                </c:pt>
                <c:pt idx="6887">
                  <c:v>60</c:v>
                </c:pt>
                <c:pt idx="6888">
                  <c:v>59.9</c:v>
                </c:pt>
                <c:pt idx="6889">
                  <c:v>59.9</c:v>
                </c:pt>
                <c:pt idx="6890">
                  <c:v>59.9</c:v>
                </c:pt>
                <c:pt idx="6891">
                  <c:v>59.9</c:v>
                </c:pt>
                <c:pt idx="6892">
                  <c:v>59.9</c:v>
                </c:pt>
                <c:pt idx="6893">
                  <c:v>59.8</c:v>
                </c:pt>
                <c:pt idx="6894">
                  <c:v>59.9</c:v>
                </c:pt>
                <c:pt idx="6895">
                  <c:v>59.9</c:v>
                </c:pt>
                <c:pt idx="6896">
                  <c:v>59.9</c:v>
                </c:pt>
                <c:pt idx="6897">
                  <c:v>59.9</c:v>
                </c:pt>
                <c:pt idx="6898">
                  <c:v>59.9</c:v>
                </c:pt>
                <c:pt idx="6899">
                  <c:v>59.9</c:v>
                </c:pt>
                <c:pt idx="6900">
                  <c:v>59.8</c:v>
                </c:pt>
                <c:pt idx="6901">
                  <c:v>59.8</c:v>
                </c:pt>
                <c:pt idx="6902">
                  <c:v>59.8</c:v>
                </c:pt>
                <c:pt idx="6903">
                  <c:v>59.9</c:v>
                </c:pt>
                <c:pt idx="6904">
                  <c:v>59.9</c:v>
                </c:pt>
                <c:pt idx="6905">
                  <c:v>59.9</c:v>
                </c:pt>
                <c:pt idx="6906">
                  <c:v>59.8</c:v>
                </c:pt>
                <c:pt idx="6907">
                  <c:v>59.9</c:v>
                </c:pt>
                <c:pt idx="6908">
                  <c:v>59.9</c:v>
                </c:pt>
                <c:pt idx="6909">
                  <c:v>59.8</c:v>
                </c:pt>
                <c:pt idx="6910">
                  <c:v>59.8</c:v>
                </c:pt>
                <c:pt idx="6911">
                  <c:v>59.8</c:v>
                </c:pt>
                <c:pt idx="6912">
                  <c:v>59.8</c:v>
                </c:pt>
                <c:pt idx="6913">
                  <c:v>59.8</c:v>
                </c:pt>
                <c:pt idx="6914">
                  <c:v>59.9</c:v>
                </c:pt>
                <c:pt idx="6915">
                  <c:v>59.8</c:v>
                </c:pt>
                <c:pt idx="6916">
                  <c:v>59.8</c:v>
                </c:pt>
                <c:pt idx="6917">
                  <c:v>59.8</c:v>
                </c:pt>
                <c:pt idx="6918">
                  <c:v>59.7</c:v>
                </c:pt>
                <c:pt idx="6919">
                  <c:v>59.8</c:v>
                </c:pt>
                <c:pt idx="6920">
                  <c:v>59.7</c:v>
                </c:pt>
                <c:pt idx="6921">
                  <c:v>59.8</c:v>
                </c:pt>
                <c:pt idx="6922">
                  <c:v>59.7</c:v>
                </c:pt>
                <c:pt idx="6923">
                  <c:v>59.7</c:v>
                </c:pt>
                <c:pt idx="6924">
                  <c:v>59.7</c:v>
                </c:pt>
                <c:pt idx="6925">
                  <c:v>59.8</c:v>
                </c:pt>
                <c:pt idx="6926">
                  <c:v>59.7</c:v>
                </c:pt>
                <c:pt idx="6927">
                  <c:v>59.7</c:v>
                </c:pt>
                <c:pt idx="6928">
                  <c:v>59.7</c:v>
                </c:pt>
                <c:pt idx="6929">
                  <c:v>59.7</c:v>
                </c:pt>
                <c:pt idx="6930">
                  <c:v>59.7</c:v>
                </c:pt>
                <c:pt idx="6931">
                  <c:v>59.6</c:v>
                </c:pt>
                <c:pt idx="6932">
                  <c:v>59.7</c:v>
                </c:pt>
                <c:pt idx="6933">
                  <c:v>59.7</c:v>
                </c:pt>
                <c:pt idx="6934">
                  <c:v>59.7</c:v>
                </c:pt>
                <c:pt idx="6935">
                  <c:v>59.7</c:v>
                </c:pt>
                <c:pt idx="6936">
                  <c:v>59.7</c:v>
                </c:pt>
                <c:pt idx="6937">
                  <c:v>59.7</c:v>
                </c:pt>
                <c:pt idx="6938">
                  <c:v>59.7</c:v>
                </c:pt>
                <c:pt idx="6939">
                  <c:v>59.7</c:v>
                </c:pt>
                <c:pt idx="6940">
                  <c:v>59.7</c:v>
                </c:pt>
                <c:pt idx="6941">
                  <c:v>59.7</c:v>
                </c:pt>
                <c:pt idx="6942">
                  <c:v>59.7</c:v>
                </c:pt>
                <c:pt idx="6943">
                  <c:v>59.7</c:v>
                </c:pt>
                <c:pt idx="6944">
                  <c:v>59.6</c:v>
                </c:pt>
                <c:pt idx="6945">
                  <c:v>59.6</c:v>
                </c:pt>
                <c:pt idx="6946">
                  <c:v>59.6</c:v>
                </c:pt>
                <c:pt idx="6947">
                  <c:v>59.6</c:v>
                </c:pt>
                <c:pt idx="6948">
                  <c:v>59.6</c:v>
                </c:pt>
                <c:pt idx="6949">
                  <c:v>59.6</c:v>
                </c:pt>
                <c:pt idx="6950">
                  <c:v>59.6</c:v>
                </c:pt>
                <c:pt idx="6951">
                  <c:v>59.6</c:v>
                </c:pt>
                <c:pt idx="6952">
                  <c:v>59.6</c:v>
                </c:pt>
                <c:pt idx="6953">
                  <c:v>59.6</c:v>
                </c:pt>
                <c:pt idx="6954">
                  <c:v>59.6</c:v>
                </c:pt>
                <c:pt idx="6955">
                  <c:v>59.6</c:v>
                </c:pt>
                <c:pt idx="6956">
                  <c:v>59.6</c:v>
                </c:pt>
                <c:pt idx="6957">
                  <c:v>59.6</c:v>
                </c:pt>
                <c:pt idx="6958">
                  <c:v>59.6</c:v>
                </c:pt>
                <c:pt idx="6959">
                  <c:v>59.6</c:v>
                </c:pt>
                <c:pt idx="6960">
                  <c:v>59.6</c:v>
                </c:pt>
                <c:pt idx="6961">
                  <c:v>59.6</c:v>
                </c:pt>
                <c:pt idx="6962">
                  <c:v>59.6</c:v>
                </c:pt>
                <c:pt idx="6963">
                  <c:v>59.6</c:v>
                </c:pt>
                <c:pt idx="6964">
                  <c:v>59.6</c:v>
                </c:pt>
                <c:pt idx="6965">
                  <c:v>59.6</c:v>
                </c:pt>
                <c:pt idx="6966">
                  <c:v>59.6</c:v>
                </c:pt>
                <c:pt idx="6967">
                  <c:v>59.6</c:v>
                </c:pt>
                <c:pt idx="6968">
                  <c:v>59.6</c:v>
                </c:pt>
                <c:pt idx="6969">
                  <c:v>59.6</c:v>
                </c:pt>
                <c:pt idx="6970">
                  <c:v>59.6</c:v>
                </c:pt>
                <c:pt idx="6971">
                  <c:v>59.6</c:v>
                </c:pt>
                <c:pt idx="6972">
                  <c:v>59.6</c:v>
                </c:pt>
                <c:pt idx="6973">
                  <c:v>59.6</c:v>
                </c:pt>
                <c:pt idx="6974">
                  <c:v>59.6</c:v>
                </c:pt>
                <c:pt idx="6975">
                  <c:v>59.5</c:v>
                </c:pt>
                <c:pt idx="6976">
                  <c:v>59.5</c:v>
                </c:pt>
                <c:pt idx="6977">
                  <c:v>59.6</c:v>
                </c:pt>
                <c:pt idx="6978">
                  <c:v>59.6</c:v>
                </c:pt>
                <c:pt idx="6979">
                  <c:v>59.6</c:v>
                </c:pt>
                <c:pt idx="6980">
                  <c:v>59.5</c:v>
                </c:pt>
                <c:pt idx="6981">
                  <c:v>59.6</c:v>
                </c:pt>
                <c:pt idx="6982">
                  <c:v>59.6</c:v>
                </c:pt>
                <c:pt idx="6983">
                  <c:v>59.5</c:v>
                </c:pt>
                <c:pt idx="6984">
                  <c:v>59.5</c:v>
                </c:pt>
                <c:pt idx="6985">
                  <c:v>59.5</c:v>
                </c:pt>
                <c:pt idx="6986">
                  <c:v>59.5</c:v>
                </c:pt>
                <c:pt idx="6987">
                  <c:v>59.5</c:v>
                </c:pt>
                <c:pt idx="6988">
                  <c:v>59.4</c:v>
                </c:pt>
                <c:pt idx="6989">
                  <c:v>59.4</c:v>
                </c:pt>
                <c:pt idx="6990">
                  <c:v>59.4</c:v>
                </c:pt>
                <c:pt idx="6991">
                  <c:v>59.5</c:v>
                </c:pt>
                <c:pt idx="6992">
                  <c:v>59.4</c:v>
                </c:pt>
                <c:pt idx="6993">
                  <c:v>59.4</c:v>
                </c:pt>
                <c:pt idx="6994">
                  <c:v>59.4</c:v>
                </c:pt>
                <c:pt idx="6995">
                  <c:v>59.4</c:v>
                </c:pt>
                <c:pt idx="6996">
                  <c:v>59.4</c:v>
                </c:pt>
                <c:pt idx="6997">
                  <c:v>59.4</c:v>
                </c:pt>
                <c:pt idx="6998">
                  <c:v>59.4</c:v>
                </c:pt>
                <c:pt idx="6999">
                  <c:v>59.4</c:v>
                </c:pt>
                <c:pt idx="7000">
                  <c:v>59.4</c:v>
                </c:pt>
                <c:pt idx="7001">
                  <c:v>59.4</c:v>
                </c:pt>
                <c:pt idx="7002">
                  <c:v>59.4</c:v>
                </c:pt>
                <c:pt idx="7003">
                  <c:v>59.4</c:v>
                </c:pt>
                <c:pt idx="7004">
                  <c:v>59.3</c:v>
                </c:pt>
                <c:pt idx="7005">
                  <c:v>59.4</c:v>
                </c:pt>
                <c:pt idx="7006">
                  <c:v>59.4</c:v>
                </c:pt>
                <c:pt idx="7007">
                  <c:v>59.3</c:v>
                </c:pt>
                <c:pt idx="7008">
                  <c:v>59.4</c:v>
                </c:pt>
                <c:pt idx="7009">
                  <c:v>59.4</c:v>
                </c:pt>
                <c:pt idx="7010">
                  <c:v>59.4</c:v>
                </c:pt>
                <c:pt idx="7011">
                  <c:v>59.3</c:v>
                </c:pt>
                <c:pt idx="7012">
                  <c:v>59.4</c:v>
                </c:pt>
                <c:pt idx="7013">
                  <c:v>59.3</c:v>
                </c:pt>
                <c:pt idx="7014">
                  <c:v>59.3</c:v>
                </c:pt>
                <c:pt idx="7015">
                  <c:v>59.2</c:v>
                </c:pt>
                <c:pt idx="7016">
                  <c:v>59.4</c:v>
                </c:pt>
                <c:pt idx="7017">
                  <c:v>59.3</c:v>
                </c:pt>
                <c:pt idx="7018">
                  <c:v>59.3</c:v>
                </c:pt>
                <c:pt idx="7019">
                  <c:v>59.2</c:v>
                </c:pt>
                <c:pt idx="7020">
                  <c:v>59.3</c:v>
                </c:pt>
                <c:pt idx="7021">
                  <c:v>59.4</c:v>
                </c:pt>
                <c:pt idx="7022">
                  <c:v>59.3</c:v>
                </c:pt>
                <c:pt idx="7023">
                  <c:v>59.3</c:v>
                </c:pt>
                <c:pt idx="7024">
                  <c:v>59.2</c:v>
                </c:pt>
                <c:pt idx="7025">
                  <c:v>59.3</c:v>
                </c:pt>
                <c:pt idx="7026">
                  <c:v>59.2</c:v>
                </c:pt>
                <c:pt idx="7027">
                  <c:v>59.3</c:v>
                </c:pt>
                <c:pt idx="7028">
                  <c:v>59.3</c:v>
                </c:pt>
                <c:pt idx="7029">
                  <c:v>59.3</c:v>
                </c:pt>
                <c:pt idx="7030">
                  <c:v>59.3</c:v>
                </c:pt>
                <c:pt idx="7031">
                  <c:v>59.4</c:v>
                </c:pt>
                <c:pt idx="7032">
                  <c:v>59.2</c:v>
                </c:pt>
                <c:pt idx="7033">
                  <c:v>59.3</c:v>
                </c:pt>
                <c:pt idx="7034">
                  <c:v>59.2</c:v>
                </c:pt>
                <c:pt idx="7035">
                  <c:v>59.2</c:v>
                </c:pt>
                <c:pt idx="7036">
                  <c:v>59.3</c:v>
                </c:pt>
                <c:pt idx="7037">
                  <c:v>59.2</c:v>
                </c:pt>
                <c:pt idx="7038">
                  <c:v>59.2</c:v>
                </c:pt>
                <c:pt idx="7039">
                  <c:v>59.2</c:v>
                </c:pt>
                <c:pt idx="7040">
                  <c:v>59.2</c:v>
                </c:pt>
                <c:pt idx="7041">
                  <c:v>59.2</c:v>
                </c:pt>
                <c:pt idx="7042">
                  <c:v>59.2</c:v>
                </c:pt>
                <c:pt idx="7043">
                  <c:v>59.2</c:v>
                </c:pt>
                <c:pt idx="7044">
                  <c:v>59.2</c:v>
                </c:pt>
                <c:pt idx="7045">
                  <c:v>59.2</c:v>
                </c:pt>
                <c:pt idx="7046">
                  <c:v>59.2</c:v>
                </c:pt>
                <c:pt idx="7047">
                  <c:v>59.2</c:v>
                </c:pt>
                <c:pt idx="7048">
                  <c:v>59.2</c:v>
                </c:pt>
                <c:pt idx="7049">
                  <c:v>59.2</c:v>
                </c:pt>
                <c:pt idx="7050">
                  <c:v>59.2</c:v>
                </c:pt>
                <c:pt idx="7051">
                  <c:v>59.2</c:v>
                </c:pt>
                <c:pt idx="7052">
                  <c:v>59.2</c:v>
                </c:pt>
                <c:pt idx="7053">
                  <c:v>59.2</c:v>
                </c:pt>
                <c:pt idx="7054">
                  <c:v>59.2</c:v>
                </c:pt>
                <c:pt idx="7055">
                  <c:v>59.2</c:v>
                </c:pt>
                <c:pt idx="7056">
                  <c:v>59.2</c:v>
                </c:pt>
                <c:pt idx="7057">
                  <c:v>59.1</c:v>
                </c:pt>
                <c:pt idx="7058">
                  <c:v>59.1</c:v>
                </c:pt>
                <c:pt idx="7059">
                  <c:v>59.1</c:v>
                </c:pt>
                <c:pt idx="7060">
                  <c:v>59.2</c:v>
                </c:pt>
                <c:pt idx="7061">
                  <c:v>59.2</c:v>
                </c:pt>
                <c:pt idx="7062">
                  <c:v>59.2</c:v>
                </c:pt>
                <c:pt idx="7063">
                  <c:v>59.1</c:v>
                </c:pt>
                <c:pt idx="7064">
                  <c:v>59.1</c:v>
                </c:pt>
                <c:pt idx="7065">
                  <c:v>59.1</c:v>
                </c:pt>
                <c:pt idx="7066">
                  <c:v>59.1</c:v>
                </c:pt>
                <c:pt idx="7067">
                  <c:v>59.1</c:v>
                </c:pt>
                <c:pt idx="7068">
                  <c:v>59.1</c:v>
                </c:pt>
                <c:pt idx="7069">
                  <c:v>59.1</c:v>
                </c:pt>
                <c:pt idx="7070">
                  <c:v>59.1</c:v>
                </c:pt>
                <c:pt idx="7071">
                  <c:v>59.1</c:v>
                </c:pt>
                <c:pt idx="7072">
                  <c:v>59.1</c:v>
                </c:pt>
                <c:pt idx="7073">
                  <c:v>59.1</c:v>
                </c:pt>
                <c:pt idx="7074">
                  <c:v>59.1</c:v>
                </c:pt>
                <c:pt idx="7075">
                  <c:v>59.1</c:v>
                </c:pt>
                <c:pt idx="7076">
                  <c:v>59.1</c:v>
                </c:pt>
                <c:pt idx="7077">
                  <c:v>59.1</c:v>
                </c:pt>
                <c:pt idx="7078">
                  <c:v>59.1</c:v>
                </c:pt>
                <c:pt idx="7079">
                  <c:v>59.1</c:v>
                </c:pt>
                <c:pt idx="7080">
                  <c:v>59.1</c:v>
                </c:pt>
                <c:pt idx="7081">
                  <c:v>59.1</c:v>
                </c:pt>
                <c:pt idx="7082">
                  <c:v>59.1</c:v>
                </c:pt>
                <c:pt idx="7083">
                  <c:v>59.1</c:v>
                </c:pt>
                <c:pt idx="7084">
                  <c:v>59.1</c:v>
                </c:pt>
                <c:pt idx="7085">
                  <c:v>59.1</c:v>
                </c:pt>
                <c:pt idx="7086">
                  <c:v>59.1</c:v>
                </c:pt>
                <c:pt idx="7087">
                  <c:v>59.1</c:v>
                </c:pt>
                <c:pt idx="7088">
                  <c:v>59</c:v>
                </c:pt>
                <c:pt idx="7089">
                  <c:v>59.1</c:v>
                </c:pt>
                <c:pt idx="7090">
                  <c:v>59.1</c:v>
                </c:pt>
                <c:pt idx="7091">
                  <c:v>59</c:v>
                </c:pt>
                <c:pt idx="7092">
                  <c:v>59.1</c:v>
                </c:pt>
                <c:pt idx="7093">
                  <c:v>59.1</c:v>
                </c:pt>
                <c:pt idx="7094">
                  <c:v>59</c:v>
                </c:pt>
                <c:pt idx="7095">
                  <c:v>59.1</c:v>
                </c:pt>
                <c:pt idx="7096">
                  <c:v>59</c:v>
                </c:pt>
                <c:pt idx="7097">
                  <c:v>59</c:v>
                </c:pt>
                <c:pt idx="7098">
                  <c:v>59</c:v>
                </c:pt>
                <c:pt idx="7099">
                  <c:v>59</c:v>
                </c:pt>
                <c:pt idx="7100">
                  <c:v>59.1</c:v>
                </c:pt>
                <c:pt idx="7101">
                  <c:v>59</c:v>
                </c:pt>
                <c:pt idx="7102">
                  <c:v>59</c:v>
                </c:pt>
                <c:pt idx="7103">
                  <c:v>59</c:v>
                </c:pt>
                <c:pt idx="7104">
                  <c:v>58.9</c:v>
                </c:pt>
                <c:pt idx="7105">
                  <c:v>58.9</c:v>
                </c:pt>
                <c:pt idx="7106">
                  <c:v>58.9</c:v>
                </c:pt>
                <c:pt idx="7107">
                  <c:v>59</c:v>
                </c:pt>
                <c:pt idx="7108">
                  <c:v>58.9</c:v>
                </c:pt>
                <c:pt idx="7109">
                  <c:v>59</c:v>
                </c:pt>
                <c:pt idx="7110">
                  <c:v>59</c:v>
                </c:pt>
                <c:pt idx="7111">
                  <c:v>59</c:v>
                </c:pt>
                <c:pt idx="7112">
                  <c:v>58.9</c:v>
                </c:pt>
                <c:pt idx="7113">
                  <c:v>58.9</c:v>
                </c:pt>
                <c:pt idx="7114">
                  <c:v>58.9</c:v>
                </c:pt>
                <c:pt idx="7115">
                  <c:v>59</c:v>
                </c:pt>
                <c:pt idx="7116">
                  <c:v>58.9</c:v>
                </c:pt>
                <c:pt idx="7117">
                  <c:v>58.9</c:v>
                </c:pt>
                <c:pt idx="7118">
                  <c:v>58.9</c:v>
                </c:pt>
                <c:pt idx="7119">
                  <c:v>58.9</c:v>
                </c:pt>
                <c:pt idx="7120">
                  <c:v>58.9</c:v>
                </c:pt>
                <c:pt idx="7121">
                  <c:v>58.9</c:v>
                </c:pt>
                <c:pt idx="7122">
                  <c:v>58.9</c:v>
                </c:pt>
                <c:pt idx="7123">
                  <c:v>58.9</c:v>
                </c:pt>
                <c:pt idx="7124">
                  <c:v>58.9</c:v>
                </c:pt>
                <c:pt idx="7125">
                  <c:v>59</c:v>
                </c:pt>
                <c:pt idx="7126">
                  <c:v>58.9</c:v>
                </c:pt>
                <c:pt idx="7127">
                  <c:v>58.9</c:v>
                </c:pt>
                <c:pt idx="7128">
                  <c:v>59</c:v>
                </c:pt>
                <c:pt idx="7129">
                  <c:v>58.9</c:v>
                </c:pt>
                <c:pt idx="7130">
                  <c:v>58.9</c:v>
                </c:pt>
                <c:pt idx="7131">
                  <c:v>58.9</c:v>
                </c:pt>
                <c:pt idx="7132">
                  <c:v>58.9</c:v>
                </c:pt>
                <c:pt idx="7133">
                  <c:v>58.9</c:v>
                </c:pt>
                <c:pt idx="7134">
                  <c:v>58.9</c:v>
                </c:pt>
                <c:pt idx="7135">
                  <c:v>58.9</c:v>
                </c:pt>
                <c:pt idx="7136">
                  <c:v>58.9</c:v>
                </c:pt>
                <c:pt idx="7137">
                  <c:v>58.9</c:v>
                </c:pt>
                <c:pt idx="7138">
                  <c:v>58.9</c:v>
                </c:pt>
                <c:pt idx="7139">
                  <c:v>58.8</c:v>
                </c:pt>
                <c:pt idx="7140">
                  <c:v>58.9</c:v>
                </c:pt>
                <c:pt idx="7141">
                  <c:v>58.9</c:v>
                </c:pt>
                <c:pt idx="7142">
                  <c:v>58.9</c:v>
                </c:pt>
                <c:pt idx="7143">
                  <c:v>58.9</c:v>
                </c:pt>
                <c:pt idx="7144">
                  <c:v>58.9</c:v>
                </c:pt>
                <c:pt idx="7145">
                  <c:v>58.9</c:v>
                </c:pt>
                <c:pt idx="7146">
                  <c:v>58.9</c:v>
                </c:pt>
                <c:pt idx="7147">
                  <c:v>58.9</c:v>
                </c:pt>
                <c:pt idx="7148">
                  <c:v>58.9</c:v>
                </c:pt>
                <c:pt idx="7149">
                  <c:v>58.9</c:v>
                </c:pt>
                <c:pt idx="7150">
                  <c:v>58.8</c:v>
                </c:pt>
                <c:pt idx="7151">
                  <c:v>58.8</c:v>
                </c:pt>
                <c:pt idx="7152">
                  <c:v>58.8</c:v>
                </c:pt>
                <c:pt idx="7153">
                  <c:v>58.9</c:v>
                </c:pt>
                <c:pt idx="7154">
                  <c:v>58.9</c:v>
                </c:pt>
                <c:pt idx="7155">
                  <c:v>58.9</c:v>
                </c:pt>
                <c:pt idx="7156">
                  <c:v>58.9</c:v>
                </c:pt>
                <c:pt idx="7157">
                  <c:v>58.9</c:v>
                </c:pt>
                <c:pt idx="7158">
                  <c:v>58.9</c:v>
                </c:pt>
                <c:pt idx="7159">
                  <c:v>58.9</c:v>
                </c:pt>
                <c:pt idx="7160">
                  <c:v>58.8</c:v>
                </c:pt>
                <c:pt idx="7161">
                  <c:v>58.8</c:v>
                </c:pt>
                <c:pt idx="7162">
                  <c:v>58.8</c:v>
                </c:pt>
                <c:pt idx="7163">
                  <c:v>58.8</c:v>
                </c:pt>
                <c:pt idx="7164">
                  <c:v>58.8</c:v>
                </c:pt>
                <c:pt idx="7165">
                  <c:v>58.8</c:v>
                </c:pt>
                <c:pt idx="7166">
                  <c:v>58.8</c:v>
                </c:pt>
                <c:pt idx="7167">
                  <c:v>58.8</c:v>
                </c:pt>
                <c:pt idx="7168">
                  <c:v>58.8</c:v>
                </c:pt>
                <c:pt idx="7169">
                  <c:v>58.8</c:v>
                </c:pt>
                <c:pt idx="7170">
                  <c:v>58.8</c:v>
                </c:pt>
                <c:pt idx="7171">
                  <c:v>58.8</c:v>
                </c:pt>
                <c:pt idx="7172">
                  <c:v>58.8</c:v>
                </c:pt>
                <c:pt idx="7173">
                  <c:v>58.8</c:v>
                </c:pt>
                <c:pt idx="7174">
                  <c:v>58.8</c:v>
                </c:pt>
                <c:pt idx="7175">
                  <c:v>58.8</c:v>
                </c:pt>
                <c:pt idx="7176">
                  <c:v>58.8</c:v>
                </c:pt>
                <c:pt idx="7177">
                  <c:v>58.8</c:v>
                </c:pt>
                <c:pt idx="7178">
                  <c:v>58.8</c:v>
                </c:pt>
                <c:pt idx="7179">
                  <c:v>58.8</c:v>
                </c:pt>
                <c:pt idx="7180">
                  <c:v>58.8</c:v>
                </c:pt>
                <c:pt idx="7181">
                  <c:v>58.8</c:v>
                </c:pt>
                <c:pt idx="7182">
                  <c:v>58.8</c:v>
                </c:pt>
                <c:pt idx="7183">
                  <c:v>58.7</c:v>
                </c:pt>
                <c:pt idx="7184">
                  <c:v>58.7</c:v>
                </c:pt>
                <c:pt idx="7185">
                  <c:v>58.7</c:v>
                </c:pt>
                <c:pt idx="7186">
                  <c:v>58.8</c:v>
                </c:pt>
                <c:pt idx="7187">
                  <c:v>58.7</c:v>
                </c:pt>
                <c:pt idx="7188">
                  <c:v>58.7</c:v>
                </c:pt>
                <c:pt idx="7189">
                  <c:v>58.6</c:v>
                </c:pt>
                <c:pt idx="7190">
                  <c:v>58.6</c:v>
                </c:pt>
                <c:pt idx="7191">
                  <c:v>58.6</c:v>
                </c:pt>
                <c:pt idx="7192">
                  <c:v>58.6</c:v>
                </c:pt>
                <c:pt idx="7193">
                  <c:v>58.6</c:v>
                </c:pt>
                <c:pt idx="7194">
                  <c:v>58.6</c:v>
                </c:pt>
                <c:pt idx="7195">
                  <c:v>58.7</c:v>
                </c:pt>
                <c:pt idx="7196">
                  <c:v>58.6</c:v>
                </c:pt>
                <c:pt idx="7197">
                  <c:v>58.7</c:v>
                </c:pt>
                <c:pt idx="7198">
                  <c:v>58.6</c:v>
                </c:pt>
                <c:pt idx="7199">
                  <c:v>58.6</c:v>
                </c:pt>
                <c:pt idx="7200">
                  <c:v>58.6</c:v>
                </c:pt>
                <c:pt idx="7201">
                  <c:v>58.6</c:v>
                </c:pt>
                <c:pt idx="7202">
                  <c:v>58.6</c:v>
                </c:pt>
                <c:pt idx="7203">
                  <c:v>58.6</c:v>
                </c:pt>
                <c:pt idx="7204">
                  <c:v>58.6</c:v>
                </c:pt>
                <c:pt idx="7205">
                  <c:v>58.6</c:v>
                </c:pt>
                <c:pt idx="7206">
                  <c:v>58.6</c:v>
                </c:pt>
                <c:pt idx="7207">
                  <c:v>58.6</c:v>
                </c:pt>
                <c:pt idx="7208">
                  <c:v>58.6</c:v>
                </c:pt>
                <c:pt idx="7209">
                  <c:v>58.6</c:v>
                </c:pt>
                <c:pt idx="7210">
                  <c:v>58.6</c:v>
                </c:pt>
                <c:pt idx="7211">
                  <c:v>58.6</c:v>
                </c:pt>
                <c:pt idx="7212">
                  <c:v>58.6</c:v>
                </c:pt>
                <c:pt idx="7213">
                  <c:v>58.6</c:v>
                </c:pt>
                <c:pt idx="7214">
                  <c:v>58.6</c:v>
                </c:pt>
                <c:pt idx="7215">
                  <c:v>58.6</c:v>
                </c:pt>
                <c:pt idx="7216">
                  <c:v>58.6</c:v>
                </c:pt>
                <c:pt idx="7217">
                  <c:v>58.6</c:v>
                </c:pt>
                <c:pt idx="7218">
                  <c:v>58.6</c:v>
                </c:pt>
                <c:pt idx="7219">
                  <c:v>58.6</c:v>
                </c:pt>
                <c:pt idx="7220">
                  <c:v>58.6</c:v>
                </c:pt>
                <c:pt idx="7221">
                  <c:v>58.6</c:v>
                </c:pt>
                <c:pt idx="7222">
                  <c:v>58.5</c:v>
                </c:pt>
                <c:pt idx="7223">
                  <c:v>58.6</c:v>
                </c:pt>
                <c:pt idx="7224">
                  <c:v>58.5</c:v>
                </c:pt>
                <c:pt idx="7225">
                  <c:v>58.6</c:v>
                </c:pt>
                <c:pt idx="7226">
                  <c:v>58.6</c:v>
                </c:pt>
                <c:pt idx="7227">
                  <c:v>58.5</c:v>
                </c:pt>
                <c:pt idx="7228">
                  <c:v>58.6</c:v>
                </c:pt>
                <c:pt idx="7229">
                  <c:v>58.6</c:v>
                </c:pt>
                <c:pt idx="7230">
                  <c:v>58.5</c:v>
                </c:pt>
                <c:pt idx="7231">
                  <c:v>58.5</c:v>
                </c:pt>
                <c:pt idx="7232">
                  <c:v>58.5</c:v>
                </c:pt>
                <c:pt idx="7233">
                  <c:v>58.6</c:v>
                </c:pt>
                <c:pt idx="7234">
                  <c:v>58.5</c:v>
                </c:pt>
                <c:pt idx="7235">
                  <c:v>58.6</c:v>
                </c:pt>
                <c:pt idx="7236">
                  <c:v>58.5</c:v>
                </c:pt>
                <c:pt idx="7237">
                  <c:v>58.6</c:v>
                </c:pt>
                <c:pt idx="7238">
                  <c:v>58.5</c:v>
                </c:pt>
                <c:pt idx="7239">
                  <c:v>58.6</c:v>
                </c:pt>
                <c:pt idx="7240">
                  <c:v>58.6</c:v>
                </c:pt>
                <c:pt idx="7241">
                  <c:v>58.5</c:v>
                </c:pt>
                <c:pt idx="7242">
                  <c:v>58.5</c:v>
                </c:pt>
                <c:pt idx="7243">
                  <c:v>58.5</c:v>
                </c:pt>
                <c:pt idx="7244">
                  <c:v>58.5</c:v>
                </c:pt>
                <c:pt idx="7245">
                  <c:v>58.5</c:v>
                </c:pt>
                <c:pt idx="7246">
                  <c:v>58.5</c:v>
                </c:pt>
                <c:pt idx="7247">
                  <c:v>58.5</c:v>
                </c:pt>
                <c:pt idx="7248">
                  <c:v>58.5</c:v>
                </c:pt>
                <c:pt idx="7249">
                  <c:v>58.5</c:v>
                </c:pt>
                <c:pt idx="7250">
                  <c:v>58.5</c:v>
                </c:pt>
                <c:pt idx="7251">
                  <c:v>58.5</c:v>
                </c:pt>
                <c:pt idx="7252">
                  <c:v>58.5</c:v>
                </c:pt>
                <c:pt idx="7253">
                  <c:v>58.5</c:v>
                </c:pt>
                <c:pt idx="7254">
                  <c:v>58.5</c:v>
                </c:pt>
                <c:pt idx="7255">
                  <c:v>58.5</c:v>
                </c:pt>
                <c:pt idx="7256">
                  <c:v>58.5</c:v>
                </c:pt>
                <c:pt idx="7257">
                  <c:v>58.4</c:v>
                </c:pt>
                <c:pt idx="7258">
                  <c:v>58.5</c:v>
                </c:pt>
                <c:pt idx="7259">
                  <c:v>58.4</c:v>
                </c:pt>
                <c:pt idx="7260">
                  <c:v>58.5</c:v>
                </c:pt>
                <c:pt idx="7261">
                  <c:v>58.5</c:v>
                </c:pt>
                <c:pt idx="7262">
                  <c:v>58.4</c:v>
                </c:pt>
                <c:pt idx="7263">
                  <c:v>58.3</c:v>
                </c:pt>
                <c:pt idx="7264">
                  <c:v>58.3</c:v>
                </c:pt>
                <c:pt idx="7265">
                  <c:v>58.3</c:v>
                </c:pt>
                <c:pt idx="7266">
                  <c:v>58.4</c:v>
                </c:pt>
                <c:pt idx="7267">
                  <c:v>58.4</c:v>
                </c:pt>
                <c:pt idx="7268">
                  <c:v>58.4</c:v>
                </c:pt>
                <c:pt idx="7269">
                  <c:v>58.4</c:v>
                </c:pt>
                <c:pt idx="7270">
                  <c:v>58.4</c:v>
                </c:pt>
                <c:pt idx="7271">
                  <c:v>58.4</c:v>
                </c:pt>
                <c:pt idx="7272">
                  <c:v>58.3</c:v>
                </c:pt>
                <c:pt idx="7273">
                  <c:v>58.3</c:v>
                </c:pt>
                <c:pt idx="7274">
                  <c:v>58.3</c:v>
                </c:pt>
                <c:pt idx="7275">
                  <c:v>58.3</c:v>
                </c:pt>
                <c:pt idx="7276">
                  <c:v>58.3</c:v>
                </c:pt>
                <c:pt idx="7277">
                  <c:v>58.3</c:v>
                </c:pt>
                <c:pt idx="7278">
                  <c:v>58.3</c:v>
                </c:pt>
                <c:pt idx="7279">
                  <c:v>58.3</c:v>
                </c:pt>
                <c:pt idx="7280">
                  <c:v>58.3</c:v>
                </c:pt>
                <c:pt idx="7281">
                  <c:v>58.3</c:v>
                </c:pt>
                <c:pt idx="7282">
                  <c:v>58.3</c:v>
                </c:pt>
                <c:pt idx="7283">
                  <c:v>58.3</c:v>
                </c:pt>
                <c:pt idx="7284">
                  <c:v>58.3</c:v>
                </c:pt>
                <c:pt idx="7285">
                  <c:v>58.3</c:v>
                </c:pt>
                <c:pt idx="7286">
                  <c:v>58.3</c:v>
                </c:pt>
                <c:pt idx="7287">
                  <c:v>58.3</c:v>
                </c:pt>
                <c:pt idx="7288">
                  <c:v>58.3</c:v>
                </c:pt>
                <c:pt idx="7289">
                  <c:v>58.3</c:v>
                </c:pt>
                <c:pt idx="7290">
                  <c:v>58.3</c:v>
                </c:pt>
                <c:pt idx="7291">
                  <c:v>58.3</c:v>
                </c:pt>
                <c:pt idx="7292">
                  <c:v>58.3</c:v>
                </c:pt>
                <c:pt idx="7293">
                  <c:v>58.3</c:v>
                </c:pt>
                <c:pt idx="7294">
                  <c:v>58.3</c:v>
                </c:pt>
                <c:pt idx="7295">
                  <c:v>58.3</c:v>
                </c:pt>
                <c:pt idx="7296">
                  <c:v>58.3</c:v>
                </c:pt>
                <c:pt idx="7297">
                  <c:v>58.2</c:v>
                </c:pt>
                <c:pt idx="7298">
                  <c:v>58.3</c:v>
                </c:pt>
                <c:pt idx="7299">
                  <c:v>58.3</c:v>
                </c:pt>
                <c:pt idx="7300">
                  <c:v>58.3</c:v>
                </c:pt>
                <c:pt idx="7301">
                  <c:v>58.3</c:v>
                </c:pt>
                <c:pt idx="7302">
                  <c:v>58.2</c:v>
                </c:pt>
                <c:pt idx="7303">
                  <c:v>58.2</c:v>
                </c:pt>
                <c:pt idx="7304">
                  <c:v>58.2</c:v>
                </c:pt>
                <c:pt idx="7305">
                  <c:v>58.3</c:v>
                </c:pt>
                <c:pt idx="7306">
                  <c:v>58.3</c:v>
                </c:pt>
                <c:pt idx="7307">
                  <c:v>58.2</c:v>
                </c:pt>
                <c:pt idx="7308">
                  <c:v>58.2</c:v>
                </c:pt>
                <c:pt idx="7309">
                  <c:v>58.2</c:v>
                </c:pt>
                <c:pt idx="7310">
                  <c:v>58.2</c:v>
                </c:pt>
                <c:pt idx="7311">
                  <c:v>58.2</c:v>
                </c:pt>
                <c:pt idx="7312">
                  <c:v>58.2</c:v>
                </c:pt>
                <c:pt idx="7313">
                  <c:v>58.2</c:v>
                </c:pt>
                <c:pt idx="7314">
                  <c:v>58.3</c:v>
                </c:pt>
                <c:pt idx="7315">
                  <c:v>58.2</c:v>
                </c:pt>
                <c:pt idx="7316">
                  <c:v>58.2</c:v>
                </c:pt>
                <c:pt idx="7317">
                  <c:v>58.2</c:v>
                </c:pt>
                <c:pt idx="7318">
                  <c:v>58.2</c:v>
                </c:pt>
                <c:pt idx="7319">
                  <c:v>58.2</c:v>
                </c:pt>
                <c:pt idx="7320">
                  <c:v>58.2</c:v>
                </c:pt>
                <c:pt idx="7321">
                  <c:v>58.2</c:v>
                </c:pt>
                <c:pt idx="7322">
                  <c:v>58.2</c:v>
                </c:pt>
                <c:pt idx="7323">
                  <c:v>58.2</c:v>
                </c:pt>
                <c:pt idx="7324">
                  <c:v>58.2</c:v>
                </c:pt>
                <c:pt idx="7325">
                  <c:v>58.1</c:v>
                </c:pt>
                <c:pt idx="7326">
                  <c:v>58.1</c:v>
                </c:pt>
                <c:pt idx="7327">
                  <c:v>58.2</c:v>
                </c:pt>
                <c:pt idx="7328">
                  <c:v>58.2</c:v>
                </c:pt>
                <c:pt idx="7329">
                  <c:v>58.2</c:v>
                </c:pt>
                <c:pt idx="7330">
                  <c:v>58.2</c:v>
                </c:pt>
                <c:pt idx="7331">
                  <c:v>58.2</c:v>
                </c:pt>
                <c:pt idx="7332">
                  <c:v>58.1</c:v>
                </c:pt>
                <c:pt idx="7333">
                  <c:v>58.2</c:v>
                </c:pt>
                <c:pt idx="7334">
                  <c:v>58.2</c:v>
                </c:pt>
                <c:pt idx="7335">
                  <c:v>58</c:v>
                </c:pt>
                <c:pt idx="7336">
                  <c:v>58.1</c:v>
                </c:pt>
                <c:pt idx="7337">
                  <c:v>58.1</c:v>
                </c:pt>
                <c:pt idx="7338">
                  <c:v>58.1</c:v>
                </c:pt>
                <c:pt idx="7339">
                  <c:v>58.1</c:v>
                </c:pt>
                <c:pt idx="7340">
                  <c:v>58.2</c:v>
                </c:pt>
                <c:pt idx="7341">
                  <c:v>58.1</c:v>
                </c:pt>
                <c:pt idx="7342">
                  <c:v>58.1</c:v>
                </c:pt>
                <c:pt idx="7343">
                  <c:v>58</c:v>
                </c:pt>
                <c:pt idx="7344">
                  <c:v>58</c:v>
                </c:pt>
                <c:pt idx="7345">
                  <c:v>58</c:v>
                </c:pt>
                <c:pt idx="7346">
                  <c:v>58</c:v>
                </c:pt>
                <c:pt idx="7347">
                  <c:v>58</c:v>
                </c:pt>
                <c:pt idx="7348">
                  <c:v>58</c:v>
                </c:pt>
                <c:pt idx="7349">
                  <c:v>58</c:v>
                </c:pt>
                <c:pt idx="7350">
                  <c:v>58</c:v>
                </c:pt>
                <c:pt idx="7351">
                  <c:v>58</c:v>
                </c:pt>
                <c:pt idx="7352">
                  <c:v>58.1</c:v>
                </c:pt>
                <c:pt idx="7353">
                  <c:v>58</c:v>
                </c:pt>
                <c:pt idx="7354">
                  <c:v>58</c:v>
                </c:pt>
                <c:pt idx="7355">
                  <c:v>58</c:v>
                </c:pt>
                <c:pt idx="7356">
                  <c:v>58</c:v>
                </c:pt>
                <c:pt idx="7357">
                  <c:v>58</c:v>
                </c:pt>
                <c:pt idx="7358">
                  <c:v>58</c:v>
                </c:pt>
                <c:pt idx="7359">
                  <c:v>57.9</c:v>
                </c:pt>
                <c:pt idx="7360">
                  <c:v>58</c:v>
                </c:pt>
                <c:pt idx="7361">
                  <c:v>58</c:v>
                </c:pt>
                <c:pt idx="7362">
                  <c:v>58</c:v>
                </c:pt>
                <c:pt idx="7363">
                  <c:v>57.9</c:v>
                </c:pt>
                <c:pt idx="7364">
                  <c:v>58</c:v>
                </c:pt>
                <c:pt idx="7365">
                  <c:v>58</c:v>
                </c:pt>
                <c:pt idx="7366">
                  <c:v>58</c:v>
                </c:pt>
                <c:pt idx="7367">
                  <c:v>58</c:v>
                </c:pt>
                <c:pt idx="7368">
                  <c:v>57.9</c:v>
                </c:pt>
                <c:pt idx="7369">
                  <c:v>57.9</c:v>
                </c:pt>
                <c:pt idx="7370">
                  <c:v>57.9</c:v>
                </c:pt>
                <c:pt idx="7371">
                  <c:v>58</c:v>
                </c:pt>
                <c:pt idx="7372">
                  <c:v>58</c:v>
                </c:pt>
                <c:pt idx="7373">
                  <c:v>58</c:v>
                </c:pt>
                <c:pt idx="7374">
                  <c:v>57.9</c:v>
                </c:pt>
                <c:pt idx="7375">
                  <c:v>57.9</c:v>
                </c:pt>
                <c:pt idx="7376">
                  <c:v>57.9</c:v>
                </c:pt>
                <c:pt idx="7377">
                  <c:v>57.9</c:v>
                </c:pt>
                <c:pt idx="7378">
                  <c:v>57.9</c:v>
                </c:pt>
                <c:pt idx="7379">
                  <c:v>57.9</c:v>
                </c:pt>
                <c:pt idx="7380">
                  <c:v>57.9</c:v>
                </c:pt>
                <c:pt idx="7381">
                  <c:v>57.9</c:v>
                </c:pt>
                <c:pt idx="7382">
                  <c:v>58</c:v>
                </c:pt>
                <c:pt idx="7383">
                  <c:v>58</c:v>
                </c:pt>
                <c:pt idx="7384">
                  <c:v>57.9</c:v>
                </c:pt>
                <c:pt idx="7385">
                  <c:v>57.9</c:v>
                </c:pt>
                <c:pt idx="7386">
                  <c:v>57.9</c:v>
                </c:pt>
                <c:pt idx="7387">
                  <c:v>57.9</c:v>
                </c:pt>
                <c:pt idx="7388">
                  <c:v>57.9</c:v>
                </c:pt>
                <c:pt idx="7389">
                  <c:v>57.9</c:v>
                </c:pt>
                <c:pt idx="7390">
                  <c:v>57.9</c:v>
                </c:pt>
                <c:pt idx="7391">
                  <c:v>57.9</c:v>
                </c:pt>
                <c:pt idx="7392">
                  <c:v>57.9</c:v>
                </c:pt>
                <c:pt idx="7393">
                  <c:v>57.9</c:v>
                </c:pt>
                <c:pt idx="7394">
                  <c:v>57.9</c:v>
                </c:pt>
                <c:pt idx="7395">
                  <c:v>57.9</c:v>
                </c:pt>
                <c:pt idx="7396">
                  <c:v>57.9</c:v>
                </c:pt>
                <c:pt idx="7397">
                  <c:v>57.9</c:v>
                </c:pt>
                <c:pt idx="7398">
                  <c:v>57.9</c:v>
                </c:pt>
                <c:pt idx="7399">
                  <c:v>57.9</c:v>
                </c:pt>
                <c:pt idx="7400">
                  <c:v>57.9</c:v>
                </c:pt>
                <c:pt idx="7401">
                  <c:v>57.9</c:v>
                </c:pt>
                <c:pt idx="7402">
                  <c:v>57.9</c:v>
                </c:pt>
                <c:pt idx="7403">
                  <c:v>57.9</c:v>
                </c:pt>
                <c:pt idx="7404">
                  <c:v>57.9</c:v>
                </c:pt>
                <c:pt idx="7405">
                  <c:v>57.9</c:v>
                </c:pt>
                <c:pt idx="7406">
                  <c:v>57.8</c:v>
                </c:pt>
                <c:pt idx="7407">
                  <c:v>57.8</c:v>
                </c:pt>
                <c:pt idx="7408">
                  <c:v>57.8</c:v>
                </c:pt>
                <c:pt idx="7409">
                  <c:v>57.9</c:v>
                </c:pt>
                <c:pt idx="7410">
                  <c:v>57.9</c:v>
                </c:pt>
                <c:pt idx="7411">
                  <c:v>57.9</c:v>
                </c:pt>
                <c:pt idx="7412">
                  <c:v>57.8</c:v>
                </c:pt>
                <c:pt idx="7413">
                  <c:v>57.7</c:v>
                </c:pt>
                <c:pt idx="7414">
                  <c:v>57.7</c:v>
                </c:pt>
                <c:pt idx="7415">
                  <c:v>57.7</c:v>
                </c:pt>
                <c:pt idx="7416">
                  <c:v>57.8</c:v>
                </c:pt>
                <c:pt idx="7417">
                  <c:v>57.8</c:v>
                </c:pt>
                <c:pt idx="7418">
                  <c:v>57.8</c:v>
                </c:pt>
                <c:pt idx="7419">
                  <c:v>57.7</c:v>
                </c:pt>
                <c:pt idx="7420">
                  <c:v>57.7</c:v>
                </c:pt>
                <c:pt idx="7421">
                  <c:v>57.8</c:v>
                </c:pt>
                <c:pt idx="7422">
                  <c:v>57.8</c:v>
                </c:pt>
                <c:pt idx="7423">
                  <c:v>57.8</c:v>
                </c:pt>
                <c:pt idx="7424">
                  <c:v>57.8</c:v>
                </c:pt>
                <c:pt idx="7425">
                  <c:v>57.7</c:v>
                </c:pt>
                <c:pt idx="7426">
                  <c:v>57.7</c:v>
                </c:pt>
                <c:pt idx="7427">
                  <c:v>57.7</c:v>
                </c:pt>
                <c:pt idx="7428">
                  <c:v>57.8</c:v>
                </c:pt>
                <c:pt idx="7429">
                  <c:v>57.8</c:v>
                </c:pt>
                <c:pt idx="7430">
                  <c:v>57.7</c:v>
                </c:pt>
                <c:pt idx="7431">
                  <c:v>57.7</c:v>
                </c:pt>
                <c:pt idx="7432">
                  <c:v>57.7</c:v>
                </c:pt>
                <c:pt idx="7433">
                  <c:v>57.7</c:v>
                </c:pt>
                <c:pt idx="7434">
                  <c:v>57.7</c:v>
                </c:pt>
                <c:pt idx="7435">
                  <c:v>57.7</c:v>
                </c:pt>
                <c:pt idx="7436">
                  <c:v>57.7</c:v>
                </c:pt>
                <c:pt idx="7437">
                  <c:v>57.7</c:v>
                </c:pt>
                <c:pt idx="7438">
                  <c:v>57.7</c:v>
                </c:pt>
                <c:pt idx="7439">
                  <c:v>57.7</c:v>
                </c:pt>
                <c:pt idx="7440">
                  <c:v>57.7</c:v>
                </c:pt>
                <c:pt idx="7441">
                  <c:v>57.7</c:v>
                </c:pt>
                <c:pt idx="7442">
                  <c:v>57.7</c:v>
                </c:pt>
                <c:pt idx="7443">
                  <c:v>57.7</c:v>
                </c:pt>
                <c:pt idx="7444">
                  <c:v>57.7</c:v>
                </c:pt>
                <c:pt idx="7445">
                  <c:v>57.7</c:v>
                </c:pt>
                <c:pt idx="7446">
                  <c:v>57.7</c:v>
                </c:pt>
                <c:pt idx="7447">
                  <c:v>57.7</c:v>
                </c:pt>
                <c:pt idx="7448">
                  <c:v>57.7</c:v>
                </c:pt>
                <c:pt idx="7449">
                  <c:v>57.7</c:v>
                </c:pt>
                <c:pt idx="7450">
                  <c:v>57.7</c:v>
                </c:pt>
                <c:pt idx="7451">
                  <c:v>57.7</c:v>
                </c:pt>
                <c:pt idx="7452">
                  <c:v>57.7</c:v>
                </c:pt>
                <c:pt idx="7453">
                  <c:v>57.7</c:v>
                </c:pt>
                <c:pt idx="7454">
                  <c:v>57.7</c:v>
                </c:pt>
                <c:pt idx="7455">
                  <c:v>57.7</c:v>
                </c:pt>
                <c:pt idx="7456">
                  <c:v>57.6</c:v>
                </c:pt>
                <c:pt idx="7457">
                  <c:v>57.7</c:v>
                </c:pt>
                <c:pt idx="7458">
                  <c:v>57.6</c:v>
                </c:pt>
                <c:pt idx="7459">
                  <c:v>57.7</c:v>
                </c:pt>
                <c:pt idx="7460">
                  <c:v>57.7</c:v>
                </c:pt>
                <c:pt idx="7461">
                  <c:v>57.6</c:v>
                </c:pt>
                <c:pt idx="7462">
                  <c:v>57.6</c:v>
                </c:pt>
                <c:pt idx="7463">
                  <c:v>57.6</c:v>
                </c:pt>
                <c:pt idx="7464">
                  <c:v>57.6</c:v>
                </c:pt>
                <c:pt idx="7465">
                  <c:v>57.6</c:v>
                </c:pt>
                <c:pt idx="7466">
                  <c:v>57.6</c:v>
                </c:pt>
                <c:pt idx="7467">
                  <c:v>57.6</c:v>
                </c:pt>
                <c:pt idx="7468">
                  <c:v>57.7</c:v>
                </c:pt>
                <c:pt idx="7469">
                  <c:v>57.6</c:v>
                </c:pt>
                <c:pt idx="7470">
                  <c:v>57.6</c:v>
                </c:pt>
                <c:pt idx="7471">
                  <c:v>57.6</c:v>
                </c:pt>
                <c:pt idx="7472">
                  <c:v>57.6</c:v>
                </c:pt>
                <c:pt idx="7473">
                  <c:v>57.6</c:v>
                </c:pt>
                <c:pt idx="7474">
                  <c:v>57.6</c:v>
                </c:pt>
                <c:pt idx="7475">
                  <c:v>57.6</c:v>
                </c:pt>
                <c:pt idx="7476">
                  <c:v>57.6</c:v>
                </c:pt>
                <c:pt idx="7477">
                  <c:v>57.6</c:v>
                </c:pt>
                <c:pt idx="7478">
                  <c:v>57.6</c:v>
                </c:pt>
                <c:pt idx="7479">
                  <c:v>57.7</c:v>
                </c:pt>
                <c:pt idx="7480">
                  <c:v>57.6</c:v>
                </c:pt>
                <c:pt idx="7481">
                  <c:v>57.6</c:v>
                </c:pt>
                <c:pt idx="7482">
                  <c:v>57.6</c:v>
                </c:pt>
                <c:pt idx="7483">
                  <c:v>57.6</c:v>
                </c:pt>
                <c:pt idx="7484">
                  <c:v>57.6</c:v>
                </c:pt>
                <c:pt idx="7485">
                  <c:v>57.6</c:v>
                </c:pt>
                <c:pt idx="7486">
                  <c:v>57.6</c:v>
                </c:pt>
                <c:pt idx="7487">
                  <c:v>57.6</c:v>
                </c:pt>
                <c:pt idx="7488">
                  <c:v>57.6</c:v>
                </c:pt>
                <c:pt idx="7489">
                  <c:v>57.6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F9B6-480F-ADD9-2409D9F2BC1F}"/>
            </c:ext>
          </c:extLst>
        </c:ser>
        <c:ser>
          <c:idx val="7"/>
          <c:order val="7"/>
          <c:tx>
            <c:strRef>
              <c:f>'device 1_2016-05-24_15-33-49'!$I$2</c:f>
              <c:strCache>
                <c:ptCount val="1"/>
                <c:pt idx="0">
                  <c:v>CH8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1_2016-05-24_15-33-49'!$I$3:$I$7492</c:f>
              <c:numCache>
                <c:formatCode>General</c:formatCode>
                <c:ptCount val="7490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26.9</c:v>
                </c:pt>
                <c:pt idx="4">
                  <c:v>26.9</c:v>
                </c:pt>
                <c:pt idx="5">
                  <c:v>26.9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26.9</c:v>
                </c:pt>
                <c:pt idx="10">
                  <c:v>26.9</c:v>
                </c:pt>
                <c:pt idx="11">
                  <c:v>26.9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26.8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26.7</c:v>
                </c:pt>
                <c:pt idx="22">
                  <c:v>26.6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26.3</c:v>
                </c:pt>
                <c:pt idx="33">
                  <c:v>26.2</c:v>
                </c:pt>
                <c:pt idx="34">
                  <c:v>26.3</c:v>
                </c:pt>
                <c:pt idx="35">
                  <c:v>26.2</c:v>
                </c:pt>
                <c:pt idx="36">
                  <c:v>26.2</c:v>
                </c:pt>
                <c:pt idx="37">
                  <c:v>26.2</c:v>
                </c:pt>
                <c:pt idx="38">
                  <c:v>26.2</c:v>
                </c:pt>
                <c:pt idx="39">
                  <c:v>26.1</c:v>
                </c:pt>
                <c:pt idx="40">
                  <c:v>26.1</c:v>
                </c:pt>
                <c:pt idx="41">
                  <c:v>26.1</c:v>
                </c:pt>
                <c:pt idx="42">
                  <c:v>26.1</c:v>
                </c:pt>
                <c:pt idx="43">
                  <c:v>26.1</c:v>
                </c:pt>
                <c:pt idx="44">
                  <c:v>25.9</c:v>
                </c:pt>
                <c:pt idx="45">
                  <c:v>25.9</c:v>
                </c:pt>
                <c:pt idx="46">
                  <c:v>26</c:v>
                </c:pt>
                <c:pt idx="47">
                  <c:v>26</c:v>
                </c:pt>
                <c:pt idx="48">
                  <c:v>25.9</c:v>
                </c:pt>
                <c:pt idx="49">
                  <c:v>25.9</c:v>
                </c:pt>
                <c:pt idx="50">
                  <c:v>25.9</c:v>
                </c:pt>
                <c:pt idx="51">
                  <c:v>25.8</c:v>
                </c:pt>
                <c:pt idx="52">
                  <c:v>25.9</c:v>
                </c:pt>
                <c:pt idx="53">
                  <c:v>25.8</c:v>
                </c:pt>
                <c:pt idx="54">
                  <c:v>25.8</c:v>
                </c:pt>
                <c:pt idx="55">
                  <c:v>25.8</c:v>
                </c:pt>
                <c:pt idx="56">
                  <c:v>25.7</c:v>
                </c:pt>
                <c:pt idx="57">
                  <c:v>25.9</c:v>
                </c:pt>
                <c:pt idx="58">
                  <c:v>25.9</c:v>
                </c:pt>
                <c:pt idx="59">
                  <c:v>25.9</c:v>
                </c:pt>
                <c:pt idx="60">
                  <c:v>25.8</c:v>
                </c:pt>
                <c:pt idx="61">
                  <c:v>25.8</c:v>
                </c:pt>
                <c:pt idx="62">
                  <c:v>25.8</c:v>
                </c:pt>
                <c:pt idx="63">
                  <c:v>25.7</c:v>
                </c:pt>
                <c:pt idx="64">
                  <c:v>25.7</c:v>
                </c:pt>
                <c:pt idx="65">
                  <c:v>25.7</c:v>
                </c:pt>
                <c:pt idx="66">
                  <c:v>25.7</c:v>
                </c:pt>
                <c:pt idx="67">
                  <c:v>25.7</c:v>
                </c:pt>
                <c:pt idx="68">
                  <c:v>25.7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25.6</c:v>
                </c:pt>
                <c:pt idx="77">
                  <c:v>25.6</c:v>
                </c:pt>
                <c:pt idx="78">
                  <c:v>25.7</c:v>
                </c:pt>
                <c:pt idx="79">
                  <c:v>25.6</c:v>
                </c:pt>
                <c:pt idx="80">
                  <c:v>25.7</c:v>
                </c:pt>
                <c:pt idx="81">
                  <c:v>25.7</c:v>
                </c:pt>
                <c:pt idx="82">
                  <c:v>25.6</c:v>
                </c:pt>
                <c:pt idx="83">
                  <c:v>25.7</c:v>
                </c:pt>
                <c:pt idx="84">
                  <c:v>25.7</c:v>
                </c:pt>
                <c:pt idx="85">
                  <c:v>25.7</c:v>
                </c:pt>
                <c:pt idx="86">
                  <c:v>25.7</c:v>
                </c:pt>
                <c:pt idx="87">
                  <c:v>25.7</c:v>
                </c:pt>
                <c:pt idx="88">
                  <c:v>25.7</c:v>
                </c:pt>
                <c:pt idx="89">
                  <c:v>25.7</c:v>
                </c:pt>
                <c:pt idx="90">
                  <c:v>25.7</c:v>
                </c:pt>
                <c:pt idx="91">
                  <c:v>25.7</c:v>
                </c:pt>
                <c:pt idx="92">
                  <c:v>25.7</c:v>
                </c:pt>
                <c:pt idx="93">
                  <c:v>25.7</c:v>
                </c:pt>
                <c:pt idx="94">
                  <c:v>25.7</c:v>
                </c:pt>
                <c:pt idx="95">
                  <c:v>25.7</c:v>
                </c:pt>
                <c:pt idx="96">
                  <c:v>25.7</c:v>
                </c:pt>
                <c:pt idx="97">
                  <c:v>25.8</c:v>
                </c:pt>
                <c:pt idx="98">
                  <c:v>25.8</c:v>
                </c:pt>
                <c:pt idx="99">
                  <c:v>25.7</c:v>
                </c:pt>
                <c:pt idx="100">
                  <c:v>25.8</c:v>
                </c:pt>
                <c:pt idx="101">
                  <c:v>25.8</c:v>
                </c:pt>
                <c:pt idx="102">
                  <c:v>25.8</c:v>
                </c:pt>
                <c:pt idx="103">
                  <c:v>25.8</c:v>
                </c:pt>
                <c:pt idx="104">
                  <c:v>25.9</c:v>
                </c:pt>
                <c:pt idx="105">
                  <c:v>25.9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25.9</c:v>
                </c:pt>
                <c:pt idx="110">
                  <c:v>25.9</c:v>
                </c:pt>
                <c:pt idx="111">
                  <c:v>25.9</c:v>
                </c:pt>
                <c:pt idx="112">
                  <c:v>25.9</c:v>
                </c:pt>
                <c:pt idx="113">
                  <c:v>25.9</c:v>
                </c:pt>
                <c:pt idx="114">
                  <c:v>25.9</c:v>
                </c:pt>
                <c:pt idx="115">
                  <c:v>25.9</c:v>
                </c:pt>
                <c:pt idx="116">
                  <c:v>25.9</c:v>
                </c:pt>
                <c:pt idx="117">
                  <c:v>25.9</c:v>
                </c:pt>
                <c:pt idx="118">
                  <c:v>25.9</c:v>
                </c:pt>
                <c:pt idx="119">
                  <c:v>25.9</c:v>
                </c:pt>
                <c:pt idx="120">
                  <c:v>25.9</c:v>
                </c:pt>
                <c:pt idx="121">
                  <c:v>25.9</c:v>
                </c:pt>
                <c:pt idx="122">
                  <c:v>25.9</c:v>
                </c:pt>
                <c:pt idx="123">
                  <c:v>25.9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26</c:v>
                </c:pt>
                <c:pt idx="128">
                  <c:v>25.9</c:v>
                </c:pt>
                <c:pt idx="129">
                  <c:v>26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25.9</c:v>
                </c:pt>
                <c:pt idx="134">
                  <c:v>26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</c:v>
                </c:pt>
                <c:pt idx="140">
                  <c:v>26.1</c:v>
                </c:pt>
                <c:pt idx="141">
                  <c:v>26.2</c:v>
                </c:pt>
                <c:pt idx="142">
                  <c:v>26.1</c:v>
                </c:pt>
                <c:pt idx="143">
                  <c:v>26.1</c:v>
                </c:pt>
                <c:pt idx="144">
                  <c:v>26.2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26.1</c:v>
                </c:pt>
                <c:pt idx="149">
                  <c:v>26.1</c:v>
                </c:pt>
                <c:pt idx="150">
                  <c:v>26.1</c:v>
                </c:pt>
                <c:pt idx="151">
                  <c:v>26.2</c:v>
                </c:pt>
                <c:pt idx="152">
                  <c:v>26.1</c:v>
                </c:pt>
                <c:pt idx="153">
                  <c:v>26.2</c:v>
                </c:pt>
                <c:pt idx="154">
                  <c:v>26.2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26.3</c:v>
                </c:pt>
                <c:pt idx="167">
                  <c:v>26.3</c:v>
                </c:pt>
                <c:pt idx="168">
                  <c:v>26.2</c:v>
                </c:pt>
                <c:pt idx="169">
                  <c:v>26.3</c:v>
                </c:pt>
                <c:pt idx="170">
                  <c:v>26.3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26.3</c:v>
                </c:pt>
                <c:pt idx="175">
                  <c:v>26.3</c:v>
                </c:pt>
                <c:pt idx="176">
                  <c:v>26.3</c:v>
                </c:pt>
                <c:pt idx="177">
                  <c:v>26.4</c:v>
                </c:pt>
                <c:pt idx="178">
                  <c:v>26.4</c:v>
                </c:pt>
                <c:pt idx="179">
                  <c:v>26.3</c:v>
                </c:pt>
                <c:pt idx="180">
                  <c:v>26.3</c:v>
                </c:pt>
                <c:pt idx="181">
                  <c:v>26.4</c:v>
                </c:pt>
                <c:pt idx="182">
                  <c:v>26.3</c:v>
                </c:pt>
                <c:pt idx="183">
                  <c:v>26.3</c:v>
                </c:pt>
                <c:pt idx="184">
                  <c:v>26.4</c:v>
                </c:pt>
                <c:pt idx="185">
                  <c:v>26.4</c:v>
                </c:pt>
                <c:pt idx="186">
                  <c:v>26.4</c:v>
                </c:pt>
                <c:pt idx="187">
                  <c:v>26.4</c:v>
                </c:pt>
                <c:pt idx="188">
                  <c:v>26.4</c:v>
                </c:pt>
                <c:pt idx="189">
                  <c:v>26.4</c:v>
                </c:pt>
                <c:pt idx="190">
                  <c:v>26.4</c:v>
                </c:pt>
                <c:pt idx="191">
                  <c:v>26.5</c:v>
                </c:pt>
                <c:pt idx="192">
                  <c:v>26.4</c:v>
                </c:pt>
                <c:pt idx="193">
                  <c:v>26.4</c:v>
                </c:pt>
                <c:pt idx="194">
                  <c:v>26.4</c:v>
                </c:pt>
                <c:pt idx="195">
                  <c:v>26.4</c:v>
                </c:pt>
                <c:pt idx="196">
                  <c:v>26.5</c:v>
                </c:pt>
                <c:pt idx="197">
                  <c:v>26.4</c:v>
                </c:pt>
                <c:pt idx="198">
                  <c:v>26.4</c:v>
                </c:pt>
                <c:pt idx="199">
                  <c:v>26.5</c:v>
                </c:pt>
                <c:pt idx="200">
                  <c:v>26.5</c:v>
                </c:pt>
                <c:pt idx="201">
                  <c:v>26.5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26.4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26.4</c:v>
                </c:pt>
                <c:pt idx="212">
                  <c:v>26.5</c:v>
                </c:pt>
                <c:pt idx="213">
                  <c:v>26.4</c:v>
                </c:pt>
                <c:pt idx="214">
                  <c:v>26.5</c:v>
                </c:pt>
                <c:pt idx="215">
                  <c:v>26.4</c:v>
                </c:pt>
                <c:pt idx="216">
                  <c:v>26.4</c:v>
                </c:pt>
                <c:pt idx="217">
                  <c:v>26.4</c:v>
                </c:pt>
                <c:pt idx="218">
                  <c:v>26.4</c:v>
                </c:pt>
                <c:pt idx="219">
                  <c:v>26.4</c:v>
                </c:pt>
                <c:pt idx="220">
                  <c:v>26.4</c:v>
                </c:pt>
                <c:pt idx="221">
                  <c:v>26.4</c:v>
                </c:pt>
                <c:pt idx="222">
                  <c:v>26.4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26.4</c:v>
                </c:pt>
                <c:pt idx="227">
                  <c:v>26.4</c:v>
                </c:pt>
                <c:pt idx="228">
                  <c:v>26.4</c:v>
                </c:pt>
                <c:pt idx="229">
                  <c:v>26.4</c:v>
                </c:pt>
                <c:pt idx="230">
                  <c:v>26.4</c:v>
                </c:pt>
                <c:pt idx="231">
                  <c:v>26.4</c:v>
                </c:pt>
                <c:pt idx="232">
                  <c:v>26.4</c:v>
                </c:pt>
                <c:pt idx="233">
                  <c:v>26.4</c:v>
                </c:pt>
                <c:pt idx="234">
                  <c:v>26.4</c:v>
                </c:pt>
                <c:pt idx="235">
                  <c:v>26.5</c:v>
                </c:pt>
                <c:pt idx="236">
                  <c:v>26.4</c:v>
                </c:pt>
                <c:pt idx="237">
                  <c:v>26.4</c:v>
                </c:pt>
                <c:pt idx="238">
                  <c:v>26.4</c:v>
                </c:pt>
                <c:pt idx="239">
                  <c:v>26.4</c:v>
                </c:pt>
                <c:pt idx="240">
                  <c:v>26.4</c:v>
                </c:pt>
                <c:pt idx="241">
                  <c:v>26.4</c:v>
                </c:pt>
                <c:pt idx="242">
                  <c:v>26.4</c:v>
                </c:pt>
                <c:pt idx="243">
                  <c:v>26.4</c:v>
                </c:pt>
                <c:pt idx="244">
                  <c:v>26.4</c:v>
                </c:pt>
                <c:pt idx="245">
                  <c:v>26.4</c:v>
                </c:pt>
                <c:pt idx="246">
                  <c:v>26.4</c:v>
                </c:pt>
                <c:pt idx="247">
                  <c:v>26.4</c:v>
                </c:pt>
                <c:pt idx="248">
                  <c:v>26.4</c:v>
                </c:pt>
                <c:pt idx="249">
                  <c:v>26.5</c:v>
                </c:pt>
                <c:pt idx="250">
                  <c:v>26.4</c:v>
                </c:pt>
                <c:pt idx="251">
                  <c:v>26.4</c:v>
                </c:pt>
                <c:pt idx="252">
                  <c:v>26.4</c:v>
                </c:pt>
                <c:pt idx="253">
                  <c:v>26.5</c:v>
                </c:pt>
                <c:pt idx="254">
                  <c:v>26.5</c:v>
                </c:pt>
                <c:pt idx="255">
                  <c:v>26.5</c:v>
                </c:pt>
                <c:pt idx="256">
                  <c:v>26.4</c:v>
                </c:pt>
                <c:pt idx="257">
                  <c:v>26.4</c:v>
                </c:pt>
                <c:pt idx="258">
                  <c:v>26.4</c:v>
                </c:pt>
                <c:pt idx="259">
                  <c:v>26.4</c:v>
                </c:pt>
                <c:pt idx="260">
                  <c:v>26.5</c:v>
                </c:pt>
                <c:pt idx="261">
                  <c:v>26.4</c:v>
                </c:pt>
                <c:pt idx="262">
                  <c:v>26.4</c:v>
                </c:pt>
                <c:pt idx="263">
                  <c:v>26.5</c:v>
                </c:pt>
                <c:pt idx="264">
                  <c:v>26.5</c:v>
                </c:pt>
                <c:pt idx="265">
                  <c:v>26.5</c:v>
                </c:pt>
                <c:pt idx="266">
                  <c:v>26.5</c:v>
                </c:pt>
                <c:pt idx="267">
                  <c:v>26.5</c:v>
                </c:pt>
                <c:pt idx="268">
                  <c:v>26.5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26.6</c:v>
                </c:pt>
                <c:pt idx="273">
                  <c:v>26.6</c:v>
                </c:pt>
                <c:pt idx="274">
                  <c:v>26.5</c:v>
                </c:pt>
                <c:pt idx="275">
                  <c:v>26.5</c:v>
                </c:pt>
                <c:pt idx="276">
                  <c:v>26.6</c:v>
                </c:pt>
                <c:pt idx="277">
                  <c:v>26.6</c:v>
                </c:pt>
                <c:pt idx="278">
                  <c:v>26.5</c:v>
                </c:pt>
                <c:pt idx="279">
                  <c:v>26.6</c:v>
                </c:pt>
                <c:pt idx="280">
                  <c:v>26.6</c:v>
                </c:pt>
                <c:pt idx="281">
                  <c:v>26.6</c:v>
                </c:pt>
                <c:pt idx="282">
                  <c:v>26.7</c:v>
                </c:pt>
                <c:pt idx="283">
                  <c:v>26.6</c:v>
                </c:pt>
                <c:pt idx="284">
                  <c:v>26.7</c:v>
                </c:pt>
                <c:pt idx="285">
                  <c:v>26.7</c:v>
                </c:pt>
                <c:pt idx="286">
                  <c:v>26.7</c:v>
                </c:pt>
                <c:pt idx="287">
                  <c:v>26.7</c:v>
                </c:pt>
                <c:pt idx="288">
                  <c:v>26.7</c:v>
                </c:pt>
                <c:pt idx="289">
                  <c:v>26.7</c:v>
                </c:pt>
                <c:pt idx="290">
                  <c:v>26.7</c:v>
                </c:pt>
                <c:pt idx="291">
                  <c:v>26.7</c:v>
                </c:pt>
                <c:pt idx="292">
                  <c:v>26.7</c:v>
                </c:pt>
                <c:pt idx="293">
                  <c:v>26.7</c:v>
                </c:pt>
                <c:pt idx="294">
                  <c:v>26.7</c:v>
                </c:pt>
                <c:pt idx="295">
                  <c:v>26.7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26.8</c:v>
                </c:pt>
                <c:pt idx="301">
                  <c:v>26.7</c:v>
                </c:pt>
                <c:pt idx="302">
                  <c:v>26.7</c:v>
                </c:pt>
                <c:pt idx="303">
                  <c:v>26.9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26.9</c:v>
                </c:pt>
                <c:pt idx="308">
                  <c:v>26.9</c:v>
                </c:pt>
                <c:pt idx="309">
                  <c:v>26.9</c:v>
                </c:pt>
                <c:pt idx="310">
                  <c:v>26.9</c:v>
                </c:pt>
                <c:pt idx="311">
                  <c:v>27</c:v>
                </c:pt>
                <c:pt idx="312">
                  <c:v>27</c:v>
                </c:pt>
                <c:pt idx="313">
                  <c:v>27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27</c:v>
                </c:pt>
                <c:pt idx="319">
                  <c:v>26.9</c:v>
                </c:pt>
                <c:pt idx="320">
                  <c:v>27.1</c:v>
                </c:pt>
                <c:pt idx="321">
                  <c:v>27</c:v>
                </c:pt>
                <c:pt idx="322">
                  <c:v>27.1</c:v>
                </c:pt>
                <c:pt idx="323">
                  <c:v>27</c:v>
                </c:pt>
                <c:pt idx="324">
                  <c:v>27</c:v>
                </c:pt>
                <c:pt idx="325">
                  <c:v>27.1</c:v>
                </c:pt>
                <c:pt idx="326">
                  <c:v>27.1</c:v>
                </c:pt>
                <c:pt idx="327">
                  <c:v>27.1</c:v>
                </c:pt>
                <c:pt idx="328">
                  <c:v>27.1</c:v>
                </c:pt>
                <c:pt idx="329">
                  <c:v>27.1</c:v>
                </c:pt>
                <c:pt idx="330">
                  <c:v>27.1</c:v>
                </c:pt>
                <c:pt idx="331">
                  <c:v>27.1</c:v>
                </c:pt>
                <c:pt idx="332">
                  <c:v>27.1</c:v>
                </c:pt>
                <c:pt idx="333">
                  <c:v>27.1</c:v>
                </c:pt>
                <c:pt idx="334">
                  <c:v>27.1</c:v>
                </c:pt>
                <c:pt idx="335">
                  <c:v>27.1</c:v>
                </c:pt>
                <c:pt idx="336">
                  <c:v>27.1</c:v>
                </c:pt>
                <c:pt idx="337">
                  <c:v>27.1</c:v>
                </c:pt>
                <c:pt idx="338">
                  <c:v>27.1</c:v>
                </c:pt>
                <c:pt idx="339">
                  <c:v>27.1</c:v>
                </c:pt>
                <c:pt idx="340">
                  <c:v>27.1</c:v>
                </c:pt>
                <c:pt idx="341">
                  <c:v>27.1</c:v>
                </c:pt>
                <c:pt idx="342">
                  <c:v>27.2</c:v>
                </c:pt>
                <c:pt idx="343">
                  <c:v>27.2</c:v>
                </c:pt>
                <c:pt idx="344">
                  <c:v>27.2</c:v>
                </c:pt>
                <c:pt idx="345">
                  <c:v>27.1</c:v>
                </c:pt>
                <c:pt idx="346">
                  <c:v>27.1</c:v>
                </c:pt>
                <c:pt idx="347">
                  <c:v>27.1</c:v>
                </c:pt>
                <c:pt idx="348">
                  <c:v>27.1</c:v>
                </c:pt>
                <c:pt idx="349">
                  <c:v>27.1</c:v>
                </c:pt>
                <c:pt idx="350">
                  <c:v>27.1</c:v>
                </c:pt>
                <c:pt idx="351">
                  <c:v>27.1</c:v>
                </c:pt>
                <c:pt idx="352">
                  <c:v>27.1</c:v>
                </c:pt>
                <c:pt idx="353">
                  <c:v>27.1</c:v>
                </c:pt>
                <c:pt idx="354">
                  <c:v>27.1</c:v>
                </c:pt>
                <c:pt idx="355">
                  <c:v>27.2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27.1</c:v>
                </c:pt>
                <c:pt idx="360">
                  <c:v>27.1</c:v>
                </c:pt>
                <c:pt idx="361">
                  <c:v>27.1</c:v>
                </c:pt>
                <c:pt idx="362">
                  <c:v>27.1</c:v>
                </c:pt>
                <c:pt idx="363">
                  <c:v>27.1</c:v>
                </c:pt>
                <c:pt idx="364">
                  <c:v>27.1</c:v>
                </c:pt>
                <c:pt idx="365">
                  <c:v>27.1</c:v>
                </c:pt>
                <c:pt idx="366">
                  <c:v>27.1</c:v>
                </c:pt>
                <c:pt idx="367">
                  <c:v>27.1</c:v>
                </c:pt>
                <c:pt idx="368">
                  <c:v>27.1</c:v>
                </c:pt>
                <c:pt idx="369">
                  <c:v>27.1</c:v>
                </c:pt>
                <c:pt idx="370">
                  <c:v>27.1</c:v>
                </c:pt>
                <c:pt idx="371">
                  <c:v>27.1</c:v>
                </c:pt>
                <c:pt idx="372">
                  <c:v>27.1</c:v>
                </c:pt>
                <c:pt idx="373">
                  <c:v>27.1</c:v>
                </c:pt>
                <c:pt idx="374">
                  <c:v>27.1</c:v>
                </c:pt>
                <c:pt idx="375">
                  <c:v>27.1</c:v>
                </c:pt>
                <c:pt idx="376">
                  <c:v>27.1</c:v>
                </c:pt>
                <c:pt idx="377">
                  <c:v>27.1</c:v>
                </c:pt>
                <c:pt idx="378">
                  <c:v>27.1</c:v>
                </c:pt>
                <c:pt idx="379">
                  <c:v>27.1</c:v>
                </c:pt>
                <c:pt idx="380">
                  <c:v>27.1</c:v>
                </c:pt>
                <c:pt idx="381">
                  <c:v>27.1</c:v>
                </c:pt>
                <c:pt idx="382">
                  <c:v>27.1</c:v>
                </c:pt>
                <c:pt idx="383">
                  <c:v>27.1</c:v>
                </c:pt>
                <c:pt idx="384">
                  <c:v>27.1</c:v>
                </c:pt>
                <c:pt idx="385">
                  <c:v>27.1</c:v>
                </c:pt>
                <c:pt idx="386">
                  <c:v>27.1</c:v>
                </c:pt>
                <c:pt idx="387">
                  <c:v>27.1</c:v>
                </c:pt>
                <c:pt idx="388">
                  <c:v>27.1</c:v>
                </c:pt>
                <c:pt idx="389">
                  <c:v>27.1</c:v>
                </c:pt>
                <c:pt idx="390">
                  <c:v>27.1</c:v>
                </c:pt>
                <c:pt idx="391">
                  <c:v>27.1</c:v>
                </c:pt>
                <c:pt idx="392">
                  <c:v>27.1</c:v>
                </c:pt>
                <c:pt idx="393">
                  <c:v>27.1</c:v>
                </c:pt>
                <c:pt idx="394">
                  <c:v>27.1</c:v>
                </c:pt>
                <c:pt idx="395">
                  <c:v>27.1</c:v>
                </c:pt>
                <c:pt idx="396">
                  <c:v>27.1</c:v>
                </c:pt>
                <c:pt idx="397">
                  <c:v>27.1</c:v>
                </c:pt>
                <c:pt idx="398">
                  <c:v>27.1</c:v>
                </c:pt>
                <c:pt idx="399">
                  <c:v>27.1</c:v>
                </c:pt>
                <c:pt idx="400">
                  <c:v>27.1</c:v>
                </c:pt>
                <c:pt idx="401">
                  <c:v>27.1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27.1</c:v>
                </c:pt>
                <c:pt idx="408">
                  <c:v>27.1</c:v>
                </c:pt>
                <c:pt idx="409">
                  <c:v>27.1</c:v>
                </c:pt>
                <c:pt idx="410">
                  <c:v>27.1</c:v>
                </c:pt>
                <c:pt idx="411">
                  <c:v>27</c:v>
                </c:pt>
                <c:pt idx="412">
                  <c:v>27.1</c:v>
                </c:pt>
                <c:pt idx="413">
                  <c:v>27</c:v>
                </c:pt>
                <c:pt idx="414">
                  <c:v>27</c:v>
                </c:pt>
                <c:pt idx="415">
                  <c:v>26.9</c:v>
                </c:pt>
                <c:pt idx="416">
                  <c:v>27.1</c:v>
                </c:pt>
                <c:pt idx="417">
                  <c:v>27.1</c:v>
                </c:pt>
                <c:pt idx="418">
                  <c:v>27.1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26.8</c:v>
                </c:pt>
                <c:pt idx="428">
                  <c:v>26.8</c:v>
                </c:pt>
                <c:pt idx="429">
                  <c:v>26.9</c:v>
                </c:pt>
                <c:pt idx="430">
                  <c:v>26.8</c:v>
                </c:pt>
                <c:pt idx="431">
                  <c:v>26.9</c:v>
                </c:pt>
                <c:pt idx="432">
                  <c:v>26.8</c:v>
                </c:pt>
                <c:pt idx="433">
                  <c:v>26.9</c:v>
                </c:pt>
                <c:pt idx="434">
                  <c:v>26.9</c:v>
                </c:pt>
                <c:pt idx="435">
                  <c:v>26.8</c:v>
                </c:pt>
                <c:pt idx="436">
                  <c:v>26.8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26.7</c:v>
                </c:pt>
                <c:pt idx="442">
                  <c:v>26.8</c:v>
                </c:pt>
                <c:pt idx="443">
                  <c:v>26.7</c:v>
                </c:pt>
                <c:pt idx="444">
                  <c:v>26.8</c:v>
                </c:pt>
                <c:pt idx="445">
                  <c:v>26.8</c:v>
                </c:pt>
                <c:pt idx="446">
                  <c:v>26.7</c:v>
                </c:pt>
                <c:pt idx="447">
                  <c:v>26.7</c:v>
                </c:pt>
                <c:pt idx="448">
                  <c:v>26.7</c:v>
                </c:pt>
                <c:pt idx="449">
                  <c:v>26.7</c:v>
                </c:pt>
                <c:pt idx="450">
                  <c:v>26.7</c:v>
                </c:pt>
                <c:pt idx="451">
                  <c:v>26.7</c:v>
                </c:pt>
                <c:pt idx="452">
                  <c:v>26.7</c:v>
                </c:pt>
                <c:pt idx="453">
                  <c:v>26.7</c:v>
                </c:pt>
                <c:pt idx="454">
                  <c:v>26.7</c:v>
                </c:pt>
                <c:pt idx="455">
                  <c:v>26.7</c:v>
                </c:pt>
                <c:pt idx="456">
                  <c:v>26.7</c:v>
                </c:pt>
                <c:pt idx="457">
                  <c:v>26.7</c:v>
                </c:pt>
                <c:pt idx="458">
                  <c:v>26.7</c:v>
                </c:pt>
                <c:pt idx="459">
                  <c:v>26.7</c:v>
                </c:pt>
                <c:pt idx="460">
                  <c:v>26.7</c:v>
                </c:pt>
                <c:pt idx="461">
                  <c:v>26.7</c:v>
                </c:pt>
                <c:pt idx="462">
                  <c:v>26.7</c:v>
                </c:pt>
                <c:pt idx="463">
                  <c:v>26.7</c:v>
                </c:pt>
                <c:pt idx="464">
                  <c:v>26.7</c:v>
                </c:pt>
                <c:pt idx="465">
                  <c:v>26.7</c:v>
                </c:pt>
                <c:pt idx="466">
                  <c:v>26.8</c:v>
                </c:pt>
                <c:pt idx="467">
                  <c:v>26.7</c:v>
                </c:pt>
                <c:pt idx="468">
                  <c:v>26.7</c:v>
                </c:pt>
                <c:pt idx="469">
                  <c:v>26.7</c:v>
                </c:pt>
                <c:pt idx="470">
                  <c:v>26.7</c:v>
                </c:pt>
                <c:pt idx="471">
                  <c:v>26.7</c:v>
                </c:pt>
                <c:pt idx="472">
                  <c:v>26.7</c:v>
                </c:pt>
                <c:pt idx="473">
                  <c:v>26.7</c:v>
                </c:pt>
                <c:pt idx="474">
                  <c:v>26.7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26.8</c:v>
                </c:pt>
                <c:pt idx="479">
                  <c:v>26.7</c:v>
                </c:pt>
                <c:pt idx="480">
                  <c:v>26.7</c:v>
                </c:pt>
                <c:pt idx="481">
                  <c:v>26.8</c:v>
                </c:pt>
                <c:pt idx="482">
                  <c:v>26.8</c:v>
                </c:pt>
                <c:pt idx="483">
                  <c:v>26.7</c:v>
                </c:pt>
                <c:pt idx="484">
                  <c:v>26.7</c:v>
                </c:pt>
                <c:pt idx="485">
                  <c:v>26.7</c:v>
                </c:pt>
                <c:pt idx="486">
                  <c:v>26.8</c:v>
                </c:pt>
                <c:pt idx="487">
                  <c:v>26.8</c:v>
                </c:pt>
                <c:pt idx="488">
                  <c:v>26.8</c:v>
                </c:pt>
                <c:pt idx="489">
                  <c:v>26.8</c:v>
                </c:pt>
                <c:pt idx="490">
                  <c:v>26.8</c:v>
                </c:pt>
                <c:pt idx="491">
                  <c:v>26.8</c:v>
                </c:pt>
                <c:pt idx="492">
                  <c:v>26.8</c:v>
                </c:pt>
                <c:pt idx="493">
                  <c:v>26.8</c:v>
                </c:pt>
                <c:pt idx="494">
                  <c:v>26.8</c:v>
                </c:pt>
                <c:pt idx="495">
                  <c:v>26.8</c:v>
                </c:pt>
                <c:pt idx="496">
                  <c:v>26.8</c:v>
                </c:pt>
                <c:pt idx="497">
                  <c:v>26.8</c:v>
                </c:pt>
                <c:pt idx="498">
                  <c:v>26.8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26.8</c:v>
                </c:pt>
                <c:pt idx="503">
                  <c:v>26.7</c:v>
                </c:pt>
                <c:pt idx="504">
                  <c:v>26.7</c:v>
                </c:pt>
                <c:pt idx="505">
                  <c:v>26.8</c:v>
                </c:pt>
                <c:pt idx="506">
                  <c:v>26.8</c:v>
                </c:pt>
                <c:pt idx="507">
                  <c:v>26.8</c:v>
                </c:pt>
                <c:pt idx="508">
                  <c:v>26.8</c:v>
                </c:pt>
                <c:pt idx="509">
                  <c:v>26.7</c:v>
                </c:pt>
                <c:pt idx="510">
                  <c:v>26.8</c:v>
                </c:pt>
                <c:pt idx="511">
                  <c:v>26.8</c:v>
                </c:pt>
                <c:pt idx="512">
                  <c:v>26.8</c:v>
                </c:pt>
                <c:pt idx="513">
                  <c:v>26.8</c:v>
                </c:pt>
                <c:pt idx="514">
                  <c:v>26.8</c:v>
                </c:pt>
                <c:pt idx="515">
                  <c:v>26.8</c:v>
                </c:pt>
                <c:pt idx="516">
                  <c:v>26.8</c:v>
                </c:pt>
                <c:pt idx="517">
                  <c:v>26.8</c:v>
                </c:pt>
                <c:pt idx="518">
                  <c:v>26.8</c:v>
                </c:pt>
                <c:pt idx="519">
                  <c:v>26.8</c:v>
                </c:pt>
                <c:pt idx="520">
                  <c:v>26.8</c:v>
                </c:pt>
                <c:pt idx="521">
                  <c:v>26.7</c:v>
                </c:pt>
                <c:pt idx="522">
                  <c:v>26.7</c:v>
                </c:pt>
                <c:pt idx="523">
                  <c:v>26.8</c:v>
                </c:pt>
                <c:pt idx="524">
                  <c:v>26.8</c:v>
                </c:pt>
                <c:pt idx="525">
                  <c:v>26.8</c:v>
                </c:pt>
                <c:pt idx="526">
                  <c:v>26.8</c:v>
                </c:pt>
                <c:pt idx="527">
                  <c:v>26.8</c:v>
                </c:pt>
                <c:pt idx="528">
                  <c:v>26.8</c:v>
                </c:pt>
                <c:pt idx="529">
                  <c:v>26.8</c:v>
                </c:pt>
                <c:pt idx="530">
                  <c:v>26.8</c:v>
                </c:pt>
                <c:pt idx="531">
                  <c:v>26.7</c:v>
                </c:pt>
                <c:pt idx="532">
                  <c:v>26.7</c:v>
                </c:pt>
                <c:pt idx="533">
                  <c:v>26.7</c:v>
                </c:pt>
                <c:pt idx="534">
                  <c:v>26.7</c:v>
                </c:pt>
                <c:pt idx="535">
                  <c:v>26.7</c:v>
                </c:pt>
                <c:pt idx="536">
                  <c:v>26.7</c:v>
                </c:pt>
                <c:pt idx="537">
                  <c:v>26.7</c:v>
                </c:pt>
                <c:pt idx="538">
                  <c:v>26.7</c:v>
                </c:pt>
                <c:pt idx="539">
                  <c:v>26.7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26.7</c:v>
                </c:pt>
                <c:pt idx="545">
                  <c:v>26.7</c:v>
                </c:pt>
                <c:pt idx="546">
                  <c:v>26.7</c:v>
                </c:pt>
                <c:pt idx="547">
                  <c:v>26.7</c:v>
                </c:pt>
                <c:pt idx="548">
                  <c:v>26.7</c:v>
                </c:pt>
                <c:pt idx="549">
                  <c:v>26.7</c:v>
                </c:pt>
                <c:pt idx="550">
                  <c:v>26.7</c:v>
                </c:pt>
                <c:pt idx="551">
                  <c:v>26.7</c:v>
                </c:pt>
                <c:pt idx="552">
                  <c:v>26.7</c:v>
                </c:pt>
                <c:pt idx="553">
                  <c:v>26.7</c:v>
                </c:pt>
                <c:pt idx="554">
                  <c:v>26.7</c:v>
                </c:pt>
                <c:pt idx="555">
                  <c:v>26.7</c:v>
                </c:pt>
                <c:pt idx="556">
                  <c:v>26.7</c:v>
                </c:pt>
                <c:pt idx="557">
                  <c:v>26.7</c:v>
                </c:pt>
                <c:pt idx="558">
                  <c:v>26.7</c:v>
                </c:pt>
                <c:pt idx="559">
                  <c:v>26.7</c:v>
                </c:pt>
                <c:pt idx="560">
                  <c:v>26.7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26.7</c:v>
                </c:pt>
                <c:pt idx="566">
                  <c:v>26.6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26.8</c:v>
                </c:pt>
                <c:pt idx="576">
                  <c:v>26.7</c:v>
                </c:pt>
                <c:pt idx="577">
                  <c:v>26.8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26.8</c:v>
                </c:pt>
                <c:pt idx="582">
                  <c:v>26.8</c:v>
                </c:pt>
                <c:pt idx="583">
                  <c:v>26.8</c:v>
                </c:pt>
                <c:pt idx="584">
                  <c:v>26.8</c:v>
                </c:pt>
                <c:pt idx="585">
                  <c:v>26.8</c:v>
                </c:pt>
                <c:pt idx="586">
                  <c:v>26.8</c:v>
                </c:pt>
                <c:pt idx="587">
                  <c:v>26.8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26.8</c:v>
                </c:pt>
                <c:pt idx="593">
                  <c:v>26.8</c:v>
                </c:pt>
                <c:pt idx="594">
                  <c:v>26.8</c:v>
                </c:pt>
                <c:pt idx="595">
                  <c:v>26.8</c:v>
                </c:pt>
                <c:pt idx="596">
                  <c:v>26.8</c:v>
                </c:pt>
                <c:pt idx="597">
                  <c:v>26.8</c:v>
                </c:pt>
                <c:pt idx="598">
                  <c:v>26.8</c:v>
                </c:pt>
                <c:pt idx="599">
                  <c:v>26.9</c:v>
                </c:pt>
                <c:pt idx="600">
                  <c:v>26.8</c:v>
                </c:pt>
                <c:pt idx="601">
                  <c:v>26.8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26.8</c:v>
                </c:pt>
                <c:pt idx="606">
                  <c:v>26.8</c:v>
                </c:pt>
                <c:pt idx="607">
                  <c:v>26.8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26.9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26.9</c:v>
                </c:pt>
                <c:pt idx="618">
                  <c:v>26.9</c:v>
                </c:pt>
                <c:pt idx="619">
                  <c:v>26.9</c:v>
                </c:pt>
                <c:pt idx="620">
                  <c:v>27</c:v>
                </c:pt>
                <c:pt idx="621">
                  <c:v>27</c:v>
                </c:pt>
                <c:pt idx="622">
                  <c:v>26.9</c:v>
                </c:pt>
                <c:pt idx="623">
                  <c:v>27</c:v>
                </c:pt>
                <c:pt idx="624">
                  <c:v>27</c:v>
                </c:pt>
                <c:pt idx="625">
                  <c:v>26.9</c:v>
                </c:pt>
                <c:pt idx="626">
                  <c:v>27</c:v>
                </c:pt>
                <c:pt idx="627">
                  <c:v>27</c:v>
                </c:pt>
                <c:pt idx="628">
                  <c:v>27.1</c:v>
                </c:pt>
                <c:pt idx="629">
                  <c:v>27.1</c:v>
                </c:pt>
                <c:pt idx="630">
                  <c:v>27.1</c:v>
                </c:pt>
                <c:pt idx="631">
                  <c:v>27.1</c:v>
                </c:pt>
                <c:pt idx="632">
                  <c:v>27.1</c:v>
                </c:pt>
                <c:pt idx="633">
                  <c:v>27.1</c:v>
                </c:pt>
                <c:pt idx="634">
                  <c:v>27.1</c:v>
                </c:pt>
                <c:pt idx="635">
                  <c:v>27.1</c:v>
                </c:pt>
                <c:pt idx="636">
                  <c:v>27.1</c:v>
                </c:pt>
                <c:pt idx="637">
                  <c:v>27.1</c:v>
                </c:pt>
                <c:pt idx="638">
                  <c:v>27.1</c:v>
                </c:pt>
                <c:pt idx="639">
                  <c:v>27.2</c:v>
                </c:pt>
                <c:pt idx="640">
                  <c:v>27.2</c:v>
                </c:pt>
                <c:pt idx="641">
                  <c:v>27.2</c:v>
                </c:pt>
                <c:pt idx="642">
                  <c:v>27.2</c:v>
                </c:pt>
                <c:pt idx="643">
                  <c:v>27.2</c:v>
                </c:pt>
                <c:pt idx="644">
                  <c:v>27.2</c:v>
                </c:pt>
                <c:pt idx="645">
                  <c:v>27.2</c:v>
                </c:pt>
                <c:pt idx="646">
                  <c:v>27.2</c:v>
                </c:pt>
                <c:pt idx="647">
                  <c:v>27.3</c:v>
                </c:pt>
                <c:pt idx="648">
                  <c:v>27.3</c:v>
                </c:pt>
                <c:pt idx="649">
                  <c:v>27.3</c:v>
                </c:pt>
                <c:pt idx="650">
                  <c:v>27.2</c:v>
                </c:pt>
                <c:pt idx="651">
                  <c:v>27.2</c:v>
                </c:pt>
                <c:pt idx="652">
                  <c:v>27.3</c:v>
                </c:pt>
                <c:pt idx="653">
                  <c:v>27.3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27.4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27.4</c:v>
                </c:pt>
                <c:pt idx="664">
                  <c:v>27.4</c:v>
                </c:pt>
                <c:pt idx="665">
                  <c:v>27.4</c:v>
                </c:pt>
                <c:pt idx="666">
                  <c:v>27.5</c:v>
                </c:pt>
                <c:pt idx="667">
                  <c:v>27.5</c:v>
                </c:pt>
                <c:pt idx="668">
                  <c:v>27.5</c:v>
                </c:pt>
                <c:pt idx="669">
                  <c:v>27.5</c:v>
                </c:pt>
                <c:pt idx="670">
                  <c:v>27.5</c:v>
                </c:pt>
                <c:pt idx="671">
                  <c:v>27.5</c:v>
                </c:pt>
                <c:pt idx="672">
                  <c:v>27.5</c:v>
                </c:pt>
                <c:pt idx="673">
                  <c:v>27.5</c:v>
                </c:pt>
                <c:pt idx="674">
                  <c:v>27.5</c:v>
                </c:pt>
                <c:pt idx="675">
                  <c:v>27.5</c:v>
                </c:pt>
                <c:pt idx="676">
                  <c:v>27.6</c:v>
                </c:pt>
                <c:pt idx="677">
                  <c:v>27.5</c:v>
                </c:pt>
                <c:pt idx="678">
                  <c:v>27.6</c:v>
                </c:pt>
                <c:pt idx="679">
                  <c:v>27.6</c:v>
                </c:pt>
                <c:pt idx="680">
                  <c:v>27.7</c:v>
                </c:pt>
                <c:pt idx="681">
                  <c:v>27.7</c:v>
                </c:pt>
                <c:pt idx="682">
                  <c:v>27.7</c:v>
                </c:pt>
                <c:pt idx="683">
                  <c:v>27.7</c:v>
                </c:pt>
                <c:pt idx="684">
                  <c:v>27.7</c:v>
                </c:pt>
                <c:pt idx="685">
                  <c:v>27.8</c:v>
                </c:pt>
                <c:pt idx="686">
                  <c:v>27.7</c:v>
                </c:pt>
                <c:pt idx="687">
                  <c:v>27.9</c:v>
                </c:pt>
                <c:pt idx="688">
                  <c:v>27.8</c:v>
                </c:pt>
                <c:pt idx="689">
                  <c:v>27.9</c:v>
                </c:pt>
                <c:pt idx="690">
                  <c:v>27.9</c:v>
                </c:pt>
                <c:pt idx="691">
                  <c:v>27.8</c:v>
                </c:pt>
                <c:pt idx="692">
                  <c:v>27.9</c:v>
                </c:pt>
                <c:pt idx="693">
                  <c:v>27.9</c:v>
                </c:pt>
                <c:pt idx="694">
                  <c:v>27.9</c:v>
                </c:pt>
                <c:pt idx="695">
                  <c:v>27.9</c:v>
                </c:pt>
                <c:pt idx="696">
                  <c:v>27.9</c:v>
                </c:pt>
                <c:pt idx="697">
                  <c:v>27.9</c:v>
                </c:pt>
                <c:pt idx="698">
                  <c:v>27.9</c:v>
                </c:pt>
                <c:pt idx="699">
                  <c:v>27.9</c:v>
                </c:pt>
                <c:pt idx="700">
                  <c:v>27.9</c:v>
                </c:pt>
                <c:pt idx="701">
                  <c:v>27.9</c:v>
                </c:pt>
                <c:pt idx="702">
                  <c:v>27.9</c:v>
                </c:pt>
                <c:pt idx="703">
                  <c:v>27.9</c:v>
                </c:pt>
                <c:pt idx="704">
                  <c:v>27.9</c:v>
                </c:pt>
                <c:pt idx="705">
                  <c:v>28</c:v>
                </c:pt>
                <c:pt idx="706">
                  <c:v>28</c:v>
                </c:pt>
                <c:pt idx="707">
                  <c:v>28</c:v>
                </c:pt>
                <c:pt idx="708">
                  <c:v>28.1</c:v>
                </c:pt>
                <c:pt idx="709">
                  <c:v>28.1</c:v>
                </c:pt>
                <c:pt idx="710">
                  <c:v>28.1</c:v>
                </c:pt>
                <c:pt idx="711">
                  <c:v>28.1</c:v>
                </c:pt>
                <c:pt idx="712">
                  <c:v>28.1</c:v>
                </c:pt>
                <c:pt idx="713">
                  <c:v>28.1</c:v>
                </c:pt>
                <c:pt idx="714">
                  <c:v>28.1</c:v>
                </c:pt>
                <c:pt idx="715">
                  <c:v>28.1</c:v>
                </c:pt>
                <c:pt idx="716">
                  <c:v>28.2</c:v>
                </c:pt>
                <c:pt idx="717">
                  <c:v>28.1</c:v>
                </c:pt>
                <c:pt idx="718">
                  <c:v>28.2</c:v>
                </c:pt>
                <c:pt idx="719">
                  <c:v>28.2</c:v>
                </c:pt>
                <c:pt idx="720">
                  <c:v>28.2</c:v>
                </c:pt>
                <c:pt idx="721">
                  <c:v>28.2</c:v>
                </c:pt>
                <c:pt idx="722">
                  <c:v>28.2</c:v>
                </c:pt>
                <c:pt idx="723">
                  <c:v>28.2</c:v>
                </c:pt>
                <c:pt idx="724">
                  <c:v>28.2</c:v>
                </c:pt>
                <c:pt idx="725">
                  <c:v>28.2</c:v>
                </c:pt>
                <c:pt idx="726">
                  <c:v>28.2</c:v>
                </c:pt>
                <c:pt idx="727">
                  <c:v>28.2</c:v>
                </c:pt>
                <c:pt idx="728">
                  <c:v>28.2</c:v>
                </c:pt>
                <c:pt idx="729">
                  <c:v>28.3</c:v>
                </c:pt>
                <c:pt idx="730">
                  <c:v>28.3</c:v>
                </c:pt>
                <c:pt idx="731">
                  <c:v>28.3</c:v>
                </c:pt>
                <c:pt idx="732">
                  <c:v>28.2</c:v>
                </c:pt>
                <c:pt idx="733">
                  <c:v>28.2</c:v>
                </c:pt>
                <c:pt idx="734">
                  <c:v>28.2</c:v>
                </c:pt>
                <c:pt idx="735">
                  <c:v>28.2</c:v>
                </c:pt>
                <c:pt idx="736">
                  <c:v>28.2</c:v>
                </c:pt>
                <c:pt idx="737">
                  <c:v>28.2</c:v>
                </c:pt>
                <c:pt idx="738">
                  <c:v>28.4</c:v>
                </c:pt>
                <c:pt idx="739">
                  <c:v>28.4</c:v>
                </c:pt>
                <c:pt idx="740">
                  <c:v>28.3</c:v>
                </c:pt>
                <c:pt idx="741">
                  <c:v>28.3</c:v>
                </c:pt>
                <c:pt idx="742">
                  <c:v>28.3</c:v>
                </c:pt>
                <c:pt idx="743">
                  <c:v>28.4</c:v>
                </c:pt>
                <c:pt idx="744">
                  <c:v>28.4</c:v>
                </c:pt>
                <c:pt idx="745">
                  <c:v>28.3</c:v>
                </c:pt>
                <c:pt idx="746">
                  <c:v>28.4</c:v>
                </c:pt>
                <c:pt idx="747">
                  <c:v>28.4</c:v>
                </c:pt>
                <c:pt idx="748">
                  <c:v>28.5</c:v>
                </c:pt>
                <c:pt idx="749">
                  <c:v>28.4</c:v>
                </c:pt>
                <c:pt idx="750">
                  <c:v>28.4</c:v>
                </c:pt>
                <c:pt idx="751">
                  <c:v>28.4</c:v>
                </c:pt>
                <c:pt idx="752">
                  <c:v>28.4</c:v>
                </c:pt>
                <c:pt idx="753">
                  <c:v>28.4</c:v>
                </c:pt>
                <c:pt idx="754">
                  <c:v>28.5</c:v>
                </c:pt>
                <c:pt idx="755">
                  <c:v>28.5</c:v>
                </c:pt>
                <c:pt idx="756">
                  <c:v>28.5</c:v>
                </c:pt>
                <c:pt idx="757">
                  <c:v>28.5</c:v>
                </c:pt>
                <c:pt idx="758">
                  <c:v>28.5</c:v>
                </c:pt>
                <c:pt idx="759">
                  <c:v>28.5</c:v>
                </c:pt>
                <c:pt idx="760">
                  <c:v>28.5</c:v>
                </c:pt>
                <c:pt idx="761">
                  <c:v>28.5</c:v>
                </c:pt>
                <c:pt idx="762">
                  <c:v>28.5</c:v>
                </c:pt>
                <c:pt idx="763">
                  <c:v>28.5</c:v>
                </c:pt>
                <c:pt idx="764">
                  <c:v>28.5</c:v>
                </c:pt>
                <c:pt idx="765">
                  <c:v>28.5</c:v>
                </c:pt>
                <c:pt idx="766">
                  <c:v>28.6</c:v>
                </c:pt>
                <c:pt idx="767">
                  <c:v>28.6</c:v>
                </c:pt>
                <c:pt idx="768">
                  <c:v>28.6</c:v>
                </c:pt>
                <c:pt idx="769">
                  <c:v>28.6</c:v>
                </c:pt>
                <c:pt idx="770">
                  <c:v>28.6</c:v>
                </c:pt>
                <c:pt idx="771">
                  <c:v>28.6</c:v>
                </c:pt>
                <c:pt idx="772">
                  <c:v>28.7</c:v>
                </c:pt>
                <c:pt idx="773">
                  <c:v>28.7</c:v>
                </c:pt>
                <c:pt idx="774">
                  <c:v>28.7</c:v>
                </c:pt>
                <c:pt idx="775">
                  <c:v>28.9</c:v>
                </c:pt>
                <c:pt idx="776">
                  <c:v>28.7</c:v>
                </c:pt>
                <c:pt idx="777">
                  <c:v>28.9</c:v>
                </c:pt>
                <c:pt idx="778">
                  <c:v>28.9</c:v>
                </c:pt>
                <c:pt idx="779">
                  <c:v>28.9</c:v>
                </c:pt>
                <c:pt idx="780">
                  <c:v>28.9</c:v>
                </c:pt>
                <c:pt idx="781">
                  <c:v>28.9</c:v>
                </c:pt>
                <c:pt idx="782">
                  <c:v>28.9</c:v>
                </c:pt>
                <c:pt idx="783">
                  <c:v>28.9</c:v>
                </c:pt>
                <c:pt idx="784">
                  <c:v>28.9</c:v>
                </c:pt>
                <c:pt idx="785">
                  <c:v>29</c:v>
                </c:pt>
                <c:pt idx="786">
                  <c:v>29</c:v>
                </c:pt>
                <c:pt idx="787">
                  <c:v>29</c:v>
                </c:pt>
                <c:pt idx="788">
                  <c:v>29</c:v>
                </c:pt>
                <c:pt idx="789">
                  <c:v>29</c:v>
                </c:pt>
                <c:pt idx="790">
                  <c:v>29</c:v>
                </c:pt>
                <c:pt idx="791">
                  <c:v>29</c:v>
                </c:pt>
                <c:pt idx="792">
                  <c:v>29</c:v>
                </c:pt>
                <c:pt idx="793">
                  <c:v>29</c:v>
                </c:pt>
                <c:pt idx="794">
                  <c:v>29</c:v>
                </c:pt>
                <c:pt idx="795">
                  <c:v>29</c:v>
                </c:pt>
                <c:pt idx="796">
                  <c:v>29.1</c:v>
                </c:pt>
                <c:pt idx="797">
                  <c:v>29.1</c:v>
                </c:pt>
                <c:pt idx="798">
                  <c:v>29.1</c:v>
                </c:pt>
                <c:pt idx="799">
                  <c:v>29.2</c:v>
                </c:pt>
                <c:pt idx="800">
                  <c:v>29.1</c:v>
                </c:pt>
                <c:pt idx="801">
                  <c:v>29.2</c:v>
                </c:pt>
                <c:pt idx="802">
                  <c:v>29.2</c:v>
                </c:pt>
                <c:pt idx="803">
                  <c:v>29.2</c:v>
                </c:pt>
                <c:pt idx="804">
                  <c:v>29.2</c:v>
                </c:pt>
                <c:pt idx="805">
                  <c:v>29.3</c:v>
                </c:pt>
                <c:pt idx="806">
                  <c:v>29.3</c:v>
                </c:pt>
                <c:pt idx="807">
                  <c:v>29.3</c:v>
                </c:pt>
                <c:pt idx="808">
                  <c:v>29.3</c:v>
                </c:pt>
                <c:pt idx="809">
                  <c:v>29.3</c:v>
                </c:pt>
                <c:pt idx="810">
                  <c:v>29.3</c:v>
                </c:pt>
                <c:pt idx="811">
                  <c:v>29.4</c:v>
                </c:pt>
                <c:pt idx="812">
                  <c:v>29.4</c:v>
                </c:pt>
                <c:pt idx="813">
                  <c:v>29.4</c:v>
                </c:pt>
                <c:pt idx="814">
                  <c:v>29.4</c:v>
                </c:pt>
                <c:pt idx="815">
                  <c:v>29.4</c:v>
                </c:pt>
                <c:pt idx="816">
                  <c:v>29.4</c:v>
                </c:pt>
                <c:pt idx="817">
                  <c:v>29.5</c:v>
                </c:pt>
                <c:pt idx="818">
                  <c:v>29.4</c:v>
                </c:pt>
                <c:pt idx="819">
                  <c:v>29.5</c:v>
                </c:pt>
                <c:pt idx="820">
                  <c:v>29.5</c:v>
                </c:pt>
                <c:pt idx="821">
                  <c:v>29.6</c:v>
                </c:pt>
                <c:pt idx="822">
                  <c:v>29.6</c:v>
                </c:pt>
                <c:pt idx="823">
                  <c:v>29.6</c:v>
                </c:pt>
                <c:pt idx="824">
                  <c:v>29.5</c:v>
                </c:pt>
                <c:pt idx="825">
                  <c:v>29.6</c:v>
                </c:pt>
                <c:pt idx="826">
                  <c:v>29.7</c:v>
                </c:pt>
                <c:pt idx="827">
                  <c:v>29.7</c:v>
                </c:pt>
                <c:pt idx="828">
                  <c:v>29.8</c:v>
                </c:pt>
                <c:pt idx="829">
                  <c:v>29.8</c:v>
                </c:pt>
                <c:pt idx="830">
                  <c:v>29.8</c:v>
                </c:pt>
                <c:pt idx="831">
                  <c:v>29.8</c:v>
                </c:pt>
                <c:pt idx="832">
                  <c:v>29.8</c:v>
                </c:pt>
                <c:pt idx="833">
                  <c:v>29.8</c:v>
                </c:pt>
                <c:pt idx="834">
                  <c:v>29.8</c:v>
                </c:pt>
                <c:pt idx="835">
                  <c:v>29.8</c:v>
                </c:pt>
                <c:pt idx="836">
                  <c:v>29.8</c:v>
                </c:pt>
                <c:pt idx="837">
                  <c:v>30</c:v>
                </c:pt>
                <c:pt idx="838">
                  <c:v>29.9</c:v>
                </c:pt>
                <c:pt idx="839">
                  <c:v>29.9</c:v>
                </c:pt>
                <c:pt idx="840">
                  <c:v>29.8</c:v>
                </c:pt>
                <c:pt idx="841">
                  <c:v>30</c:v>
                </c:pt>
                <c:pt idx="842">
                  <c:v>30</c:v>
                </c:pt>
                <c:pt idx="843">
                  <c:v>30.1</c:v>
                </c:pt>
                <c:pt idx="844">
                  <c:v>30.1</c:v>
                </c:pt>
                <c:pt idx="845">
                  <c:v>30</c:v>
                </c:pt>
                <c:pt idx="846">
                  <c:v>30</c:v>
                </c:pt>
                <c:pt idx="847">
                  <c:v>30</c:v>
                </c:pt>
                <c:pt idx="848">
                  <c:v>30.2</c:v>
                </c:pt>
                <c:pt idx="849">
                  <c:v>30.2</c:v>
                </c:pt>
                <c:pt idx="850">
                  <c:v>30.1</c:v>
                </c:pt>
                <c:pt idx="851">
                  <c:v>30.2</c:v>
                </c:pt>
                <c:pt idx="852">
                  <c:v>30.2</c:v>
                </c:pt>
                <c:pt idx="853">
                  <c:v>30.2</c:v>
                </c:pt>
                <c:pt idx="854">
                  <c:v>30.2</c:v>
                </c:pt>
                <c:pt idx="855">
                  <c:v>30.2</c:v>
                </c:pt>
                <c:pt idx="856">
                  <c:v>30.2</c:v>
                </c:pt>
                <c:pt idx="857">
                  <c:v>30.2</c:v>
                </c:pt>
                <c:pt idx="858">
                  <c:v>30.3</c:v>
                </c:pt>
                <c:pt idx="859">
                  <c:v>30.3</c:v>
                </c:pt>
                <c:pt idx="860">
                  <c:v>30.3</c:v>
                </c:pt>
                <c:pt idx="861">
                  <c:v>30.4</c:v>
                </c:pt>
                <c:pt idx="862">
                  <c:v>30.4</c:v>
                </c:pt>
                <c:pt idx="863">
                  <c:v>30.5</c:v>
                </c:pt>
                <c:pt idx="864">
                  <c:v>30.5</c:v>
                </c:pt>
                <c:pt idx="865">
                  <c:v>30.5</c:v>
                </c:pt>
                <c:pt idx="866">
                  <c:v>30.5</c:v>
                </c:pt>
                <c:pt idx="867">
                  <c:v>30.5</c:v>
                </c:pt>
                <c:pt idx="868">
                  <c:v>30.5</c:v>
                </c:pt>
                <c:pt idx="869">
                  <c:v>30.5</c:v>
                </c:pt>
                <c:pt idx="870">
                  <c:v>30.5</c:v>
                </c:pt>
                <c:pt idx="871">
                  <c:v>30.5</c:v>
                </c:pt>
                <c:pt idx="872">
                  <c:v>30.6</c:v>
                </c:pt>
                <c:pt idx="873">
                  <c:v>30.6</c:v>
                </c:pt>
                <c:pt idx="874">
                  <c:v>30.6</c:v>
                </c:pt>
                <c:pt idx="875">
                  <c:v>30.6</c:v>
                </c:pt>
                <c:pt idx="876">
                  <c:v>30.7</c:v>
                </c:pt>
                <c:pt idx="877">
                  <c:v>30.6</c:v>
                </c:pt>
                <c:pt idx="878">
                  <c:v>30.7</c:v>
                </c:pt>
                <c:pt idx="879">
                  <c:v>30.8</c:v>
                </c:pt>
                <c:pt idx="880">
                  <c:v>30.7</c:v>
                </c:pt>
                <c:pt idx="881">
                  <c:v>30.8</c:v>
                </c:pt>
                <c:pt idx="882">
                  <c:v>30.8</c:v>
                </c:pt>
                <c:pt idx="883">
                  <c:v>30.9</c:v>
                </c:pt>
                <c:pt idx="884">
                  <c:v>30.9</c:v>
                </c:pt>
                <c:pt idx="885">
                  <c:v>30.9</c:v>
                </c:pt>
                <c:pt idx="886">
                  <c:v>30.9</c:v>
                </c:pt>
                <c:pt idx="887">
                  <c:v>30.9</c:v>
                </c:pt>
                <c:pt idx="888">
                  <c:v>30.9</c:v>
                </c:pt>
                <c:pt idx="889">
                  <c:v>30.9</c:v>
                </c:pt>
                <c:pt idx="890">
                  <c:v>31</c:v>
                </c:pt>
                <c:pt idx="891">
                  <c:v>30.9</c:v>
                </c:pt>
                <c:pt idx="892">
                  <c:v>30.9</c:v>
                </c:pt>
                <c:pt idx="893">
                  <c:v>31</c:v>
                </c:pt>
                <c:pt idx="894">
                  <c:v>31</c:v>
                </c:pt>
                <c:pt idx="895">
                  <c:v>31.1</c:v>
                </c:pt>
                <c:pt idx="896">
                  <c:v>31.1</c:v>
                </c:pt>
                <c:pt idx="897">
                  <c:v>31.1</c:v>
                </c:pt>
                <c:pt idx="898">
                  <c:v>31.2</c:v>
                </c:pt>
                <c:pt idx="899">
                  <c:v>31.2</c:v>
                </c:pt>
                <c:pt idx="900">
                  <c:v>31.2</c:v>
                </c:pt>
                <c:pt idx="901">
                  <c:v>31.2</c:v>
                </c:pt>
                <c:pt idx="902">
                  <c:v>31.3</c:v>
                </c:pt>
                <c:pt idx="903">
                  <c:v>31.3</c:v>
                </c:pt>
                <c:pt idx="904">
                  <c:v>31.3</c:v>
                </c:pt>
                <c:pt idx="905">
                  <c:v>31.3</c:v>
                </c:pt>
                <c:pt idx="906">
                  <c:v>31.4</c:v>
                </c:pt>
                <c:pt idx="907">
                  <c:v>31.4</c:v>
                </c:pt>
                <c:pt idx="908">
                  <c:v>31.4</c:v>
                </c:pt>
                <c:pt idx="909">
                  <c:v>31.5</c:v>
                </c:pt>
                <c:pt idx="910">
                  <c:v>31.5</c:v>
                </c:pt>
                <c:pt idx="911">
                  <c:v>31.5</c:v>
                </c:pt>
                <c:pt idx="912">
                  <c:v>31.5</c:v>
                </c:pt>
                <c:pt idx="913">
                  <c:v>31.5</c:v>
                </c:pt>
                <c:pt idx="914">
                  <c:v>31.5</c:v>
                </c:pt>
                <c:pt idx="915">
                  <c:v>31.6</c:v>
                </c:pt>
                <c:pt idx="916">
                  <c:v>31.6</c:v>
                </c:pt>
                <c:pt idx="917">
                  <c:v>31.6</c:v>
                </c:pt>
                <c:pt idx="918">
                  <c:v>31.6</c:v>
                </c:pt>
                <c:pt idx="919">
                  <c:v>31.6</c:v>
                </c:pt>
                <c:pt idx="920">
                  <c:v>31.6</c:v>
                </c:pt>
                <c:pt idx="921">
                  <c:v>31.6</c:v>
                </c:pt>
                <c:pt idx="922">
                  <c:v>31.7</c:v>
                </c:pt>
                <c:pt idx="923">
                  <c:v>31.7</c:v>
                </c:pt>
                <c:pt idx="924">
                  <c:v>31.7</c:v>
                </c:pt>
                <c:pt idx="925">
                  <c:v>31.7</c:v>
                </c:pt>
                <c:pt idx="926">
                  <c:v>31.7</c:v>
                </c:pt>
                <c:pt idx="927">
                  <c:v>31.7</c:v>
                </c:pt>
                <c:pt idx="928">
                  <c:v>31.8</c:v>
                </c:pt>
                <c:pt idx="929">
                  <c:v>31.8</c:v>
                </c:pt>
                <c:pt idx="930">
                  <c:v>31.8</c:v>
                </c:pt>
                <c:pt idx="931">
                  <c:v>31.9</c:v>
                </c:pt>
                <c:pt idx="932">
                  <c:v>31.9</c:v>
                </c:pt>
                <c:pt idx="933">
                  <c:v>31.9</c:v>
                </c:pt>
                <c:pt idx="934">
                  <c:v>32</c:v>
                </c:pt>
                <c:pt idx="935">
                  <c:v>32</c:v>
                </c:pt>
                <c:pt idx="936">
                  <c:v>32</c:v>
                </c:pt>
                <c:pt idx="937">
                  <c:v>32</c:v>
                </c:pt>
                <c:pt idx="938">
                  <c:v>32</c:v>
                </c:pt>
                <c:pt idx="939">
                  <c:v>32</c:v>
                </c:pt>
                <c:pt idx="940">
                  <c:v>32</c:v>
                </c:pt>
                <c:pt idx="941">
                  <c:v>32</c:v>
                </c:pt>
                <c:pt idx="942">
                  <c:v>32.1</c:v>
                </c:pt>
                <c:pt idx="943">
                  <c:v>32.1</c:v>
                </c:pt>
                <c:pt idx="944">
                  <c:v>32.200000000000003</c:v>
                </c:pt>
                <c:pt idx="945">
                  <c:v>32.200000000000003</c:v>
                </c:pt>
                <c:pt idx="946">
                  <c:v>32.200000000000003</c:v>
                </c:pt>
                <c:pt idx="947">
                  <c:v>32.299999999999997</c:v>
                </c:pt>
                <c:pt idx="948">
                  <c:v>32.299999999999997</c:v>
                </c:pt>
                <c:pt idx="949">
                  <c:v>32.299999999999997</c:v>
                </c:pt>
                <c:pt idx="950">
                  <c:v>32.299999999999997</c:v>
                </c:pt>
                <c:pt idx="951">
                  <c:v>32.299999999999997</c:v>
                </c:pt>
                <c:pt idx="952">
                  <c:v>32.4</c:v>
                </c:pt>
                <c:pt idx="953">
                  <c:v>32.4</c:v>
                </c:pt>
                <c:pt idx="954">
                  <c:v>32.4</c:v>
                </c:pt>
                <c:pt idx="955">
                  <c:v>32.4</c:v>
                </c:pt>
                <c:pt idx="956">
                  <c:v>32.4</c:v>
                </c:pt>
                <c:pt idx="957">
                  <c:v>32.4</c:v>
                </c:pt>
                <c:pt idx="958">
                  <c:v>32.5</c:v>
                </c:pt>
                <c:pt idx="959">
                  <c:v>32.5</c:v>
                </c:pt>
                <c:pt idx="960">
                  <c:v>32.5</c:v>
                </c:pt>
                <c:pt idx="961">
                  <c:v>32.6</c:v>
                </c:pt>
                <c:pt idx="962">
                  <c:v>32.6</c:v>
                </c:pt>
                <c:pt idx="963">
                  <c:v>32.6</c:v>
                </c:pt>
                <c:pt idx="964">
                  <c:v>32.6</c:v>
                </c:pt>
                <c:pt idx="965">
                  <c:v>32.700000000000003</c:v>
                </c:pt>
                <c:pt idx="966">
                  <c:v>32.700000000000003</c:v>
                </c:pt>
                <c:pt idx="967">
                  <c:v>32.700000000000003</c:v>
                </c:pt>
                <c:pt idx="968">
                  <c:v>32.799999999999997</c:v>
                </c:pt>
                <c:pt idx="969">
                  <c:v>32.799999999999997</c:v>
                </c:pt>
                <c:pt idx="970">
                  <c:v>32.799999999999997</c:v>
                </c:pt>
                <c:pt idx="971">
                  <c:v>32.9</c:v>
                </c:pt>
                <c:pt idx="972">
                  <c:v>33</c:v>
                </c:pt>
                <c:pt idx="973">
                  <c:v>32.9</c:v>
                </c:pt>
                <c:pt idx="974">
                  <c:v>32.9</c:v>
                </c:pt>
                <c:pt idx="975">
                  <c:v>32.9</c:v>
                </c:pt>
                <c:pt idx="976">
                  <c:v>33.1</c:v>
                </c:pt>
                <c:pt idx="977">
                  <c:v>33</c:v>
                </c:pt>
                <c:pt idx="978">
                  <c:v>33</c:v>
                </c:pt>
                <c:pt idx="979">
                  <c:v>33.1</c:v>
                </c:pt>
                <c:pt idx="980">
                  <c:v>33.1</c:v>
                </c:pt>
                <c:pt idx="981">
                  <c:v>33.1</c:v>
                </c:pt>
                <c:pt idx="982">
                  <c:v>33.1</c:v>
                </c:pt>
                <c:pt idx="983">
                  <c:v>33.1</c:v>
                </c:pt>
                <c:pt idx="984">
                  <c:v>33.200000000000003</c:v>
                </c:pt>
                <c:pt idx="985">
                  <c:v>33.1</c:v>
                </c:pt>
                <c:pt idx="986">
                  <c:v>33.200000000000003</c:v>
                </c:pt>
                <c:pt idx="987">
                  <c:v>33.299999999999997</c:v>
                </c:pt>
                <c:pt idx="988">
                  <c:v>33.299999999999997</c:v>
                </c:pt>
                <c:pt idx="989">
                  <c:v>33.299999999999997</c:v>
                </c:pt>
                <c:pt idx="990">
                  <c:v>33.299999999999997</c:v>
                </c:pt>
                <c:pt idx="991">
                  <c:v>33.4</c:v>
                </c:pt>
                <c:pt idx="992">
                  <c:v>33.4</c:v>
                </c:pt>
                <c:pt idx="993">
                  <c:v>33.4</c:v>
                </c:pt>
                <c:pt idx="994">
                  <c:v>33.4</c:v>
                </c:pt>
                <c:pt idx="995">
                  <c:v>33.4</c:v>
                </c:pt>
                <c:pt idx="996">
                  <c:v>33.4</c:v>
                </c:pt>
                <c:pt idx="997">
                  <c:v>33.4</c:v>
                </c:pt>
                <c:pt idx="998">
                  <c:v>33.4</c:v>
                </c:pt>
                <c:pt idx="999">
                  <c:v>33.4</c:v>
                </c:pt>
                <c:pt idx="1000">
                  <c:v>33.6</c:v>
                </c:pt>
                <c:pt idx="1001">
                  <c:v>33.6</c:v>
                </c:pt>
                <c:pt idx="1002">
                  <c:v>33.6</c:v>
                </c:pt>
                <c:pt idx="1003">
                  <c:v>33.6</c:v>
                </c:pt>
                <c:pt idx="1004">
                  <c:v>33.6</c:v>
                </c:pt>
                <c:pt idx="1005">
                  <c:v>33.700000000000003</c:v>
                </c:pt>
                <c:pt idx="1006">
                  <c:v>33.700000000000003</c:v>
                </c:pt>
                <c:pt idx="1007">
                  <c:v>33.700000000000003</c:v>
                </c:pt>
                <c:pt idx="1008">
                  <c:v>33.700000000000003</c:v>
                </c:pt>
                <c:pt idx="1009">
                  <c:v>33.799999999999997</c:v>
                </c:pt>
                <c:pt idx="1010">
                  <c:v>33.799999999999997</c:v>
                </c:pt>
                <c:pt idx="1011">
                  <c:v>33.799999999999997</c:v>
                </c:pt>
                <c:pt idx="1012">
                  <c:v>33.799999999999997</c:v>
                </c:pt>
                <c:pt idx="1013">
                  <c:v>33.9</c:v>
                </c:pt>
                <c:pt idx="1014">
                  <c:v>33.799999999999997</c:v>
                </c:pt>
                <c:pt idx="1015">
                  <c:v>33.9</c:v>
                </c:pt>
                <c:pt idx="1016">
                  <c:v>33.9</c:v>
                </c:pt>
                <c:pt idx="1017">
                  <c:v>33.9</c:v>
                </c:pt>
                <c:pt idx="1018">
                  <c:v>34.1</c:v>
                </c:pt>
                <c:pt idx="1019">
                  <c:v>34</c:v>
                </c:pt>
                <c:pt idx="1020">
                  <c:v>34.1</c:v>
                </c:pt>
                <c:pt idx="1021">
                  <c:v>34</c:v>
                </c:pt>
                <c:pt idx="1022">
                  <c:v>34.1</c:v>
                </c:pt>
                <c:pt idx="1023">
                  <c:v>34</c:v>
                </c:pt>
                <c:pt idx="1024">
                  <c:v>34.1</c:v>
                </c:pt>
                <c:pt idx="1025">
                  <c:v>34.1</c:v>
                </c:pt>
                <c:pt idx="1026">
                  <c:v>34.1</c:v>
                </c:pt>
                <c:pt idx="1027">
                  <c:v>34.1</c:v>
                </c:pt>
                <c:pt idx="1028">
                  <c:v>34.200000000000003</c:v>
                </c:pt>
                <c:pt idx="1029">
                  <c:v>34.200000000000003</c:v>
                </c:pt>
                <c:pt idx="1030">
                  <c:v>34.200000000000003</c:v>
                </c:pt>
                <c:pt idx="1031">
                  <c:v>34.299999999999997</c:v>
                </c:pt>
                <c:pt idx="1032">
                  <c:v>34.200000000000003</c:v>
                </c:pt>
                <c:pt idx="1033">
                  <c:v>34.200000000000003</c:v>
                </c:pt>
                <c:pt idx="1034">
                  <c:v>34.299999999999997</c:v>
                </c:pt>
                <c:pt idx="1035">
                  <c:v>34.299999999999997</c:v>
                </c:pt>
                <c:pt idx="1036">
                  <c:v>34.299999999999997</c:v>
                </c:pt>
                <c:pt idx="1037">
                  <c:v>34.4</c:v>
                </c:pt>
                <c:pt idx="1038">
                  <c:v>34.4</c:v>
                </c:pt>
                <c:pt idx="1039">
                  <c:v>34.4</c:v>
                </c:pt>
                <c:pt idx="1040">
                  <c:v>34.4</c:v>
                </c:pt>
                <c:pt idx="1041">
                  <c:v>34.4</c:v>
                </c:pt>
                <c:pt idx="1042">
                  <c:v>34.5</c:v>
                </c:pt>
                <c:pt idx="1043">
                  <c:v>34.4</c:v>
                </c:pt>
                <c:pt idx="1044">
                  <c:v>34.5</c:v>
                </c:pt>
                <c:pt idx="1045">
                  <c:v>34.5</c:v>
                </c:pt>
                <c:pt idx="1046">
                  <c:v>34.5</c:v>
                </c:pt>
                <c:pt idx="1047">
                  <c:v>34.5</c:v>
                </c:pt>
                <c:pt idx="1048">
                  <c:v>34.6</c:v>
                </c:pt>
                <c:pt idx="1049">
                  <c:v>34.6</c:v>
                </c:pt>
                <c:pt idx="1050">
                  <c:v>34.6</c:v>
                </c:pt>
                <c:pt idx="1051">
                  <c:v>34.6</c:v>
                </c:pt>
                <c:pt idx="1052">
                  <c:v>34.6</c:v>
                </c:pt>
                <c:pt idx="1053">
                  <c:v>34.6</c:v>
                </c:pt>
                <c:pt idx="1054">
                  <c:v>34.700000000000003</c:v>
                </c:pt>
                <c:pt idx="1055">
                  <c:v>34.700000000000003</c:v>
                </c:pt>
                <c:pt idx="1056">
                  <c:v>34.700000000000003</c:v>
                </c:pt>
                <c:pt idx="1057">
                  <c:v>34.700000000000003</c:v>
                </c:pt>
                <c:pt idx="1058">
                  <c:v>34.700000000000003</c:v>
                </c:pt>
                <c:pt idx="1059">
                  <c:v>34.700000000000003</c:v>
                </c:pt>
                <c:pt idx="1060">
                  <c:v>34.700000000000003</c:v>
                </c:pt>
                <c:pt idx="1061">
                  <c:v>34.799999999999997</c:v>
                </c:pt>
                <c:pt idx="1062">
                  <c:v>34.700000000000003</c:v>
                </c:pt>
                <c:pt idx="1063">
                  <c:v>34.799999999999997</c:v>
                </c:pt>
                <c:pt idx="1064">
                  <c:v>34.799999999999997</c:v>
                </c:pt>
                <c:pt idx="1065">
                  <c:v>34.9</c:v>
                </c:pt>
                <c:pt idx="1066">
                  <c:v>34.9</c:v>
                </c:pt>
                <c:pt idx="1067">
                  <c:v>34.9</c:v>
                </c:pt>
                <c:pt idx="1068">
                  <c:v>34.9</c:v>
                </c:pt>
                <c:pt idx="1069">
                  <c:v>34.9</c:v>
                </c:pt>
                <c:pt idx="1070">
                  <c:v>34.9</c:v>
                </c:pt>
                <c:pt idx="1071">
                  <c:v>34.9</c:v>
                </c:pt>
                <c:pt idx="1072">
                  <c:v>34.9</c:v>
                </c:pt>
                <c:pt idx="1073">
                  <c:v>35</c:v>
                </c:pt>
                <c:pt idx="1074">
                  <c:v>35.1</c:v>
                </c:pt>
                <c:pt idx="1075">
                  <c:v>35.1</c:v>
                </c:pt>
                <c:pt idx="1076">
                  <c:v>35.1</c:v>
                </c:pt>
                <c:pt idx="1077">
                  <c:v>35</c:v>
                </c:pt>
                <c:pt idx="1078">
                  <c:v>35.1</c:v>
                </c:pt>
                <c:pt idx="1079">
                  <c:v>35.1</c:v>
                </c:pt>
                <c:pt idx="1080">
                  <c:v>35.200000000000003</c:v>
                </c:pt>
                <c:pt idx="1081">
                  <c:v>35.200000000000003</c:v>
                </c:pt>
                <c:pt idx="1082">
                  <c:v>35.200000000000003</c:v>
                </c:pt>
                <c:pt idx="1083">
                  <c:v>35.200000000000003</c:v>
                </c:pt>
                <c:pt idx="1084">
                  <c:v>35.200000000000003</c:v>
                </c:pt>
                <c:pt idx="1085">
                  <c:v>35.200000000000003</c:v>
                </c:pt>
                <c:pt idx="1086">
                  <c:v>35.200000000000003</c:v>
                </c:pt>
                <c:pt idx="1087">
                  <c:v>35.200000000000003</c:v>
                </c:pt>
                <c:pt idx="1088">
                  <c:v>35.299999999999997</c:v>
                </c:pt>
                <c:pt idx="1089">
                  <c:v>35.200000000000003</c:v>
                </c:pt>
                <c:pt idx="1090">
                  <c:v>35.4</c:v>
                </c:pt>
                <c:pt idx="1091">
                  <c:v>35.299999999999997</c:v>
                </c:pt>
                <c:pt idx="1092">
                  <c:v>35.4</c:v>
                </c:pt>
                <c:pt idx="1093">
                  <c:v>35.4</c:v>
                </c:pt>
                <c:pt idx="1094">
                  <c:v>35.4</c:v>
                </c:pt>
                <c:pt idx="1095">
                  <c:v>35.4</c:v>
                </c:pt>
                <c:pt idx="1096">
                  <c:v>35.5</c:v>
                </c:pt>
                <c:pt idx="1097">
                  <c:v>35.5</c:v>
                </c:pt>
                <c:pt idx="1098">
                  <c:v>35.5</c:v>
                </c:pt>
                <c:pt idx="1099">
                  <c:v>35.5</c:v>
                </c:pt>
                <c:pt idx="1100">
                  <c:v>35.5</c:v>
                </c:pt>
                <c:pt idx="1101">
                  <c:v>35.6</c:v>
                </c:pt>
                <c:pt idx="1102">
                  <c:v>35.6</c:v>
                </c:pt>
                <c:pt idx="1103">
                  <c:v>35.6</c:v>
                </c:pt>
                <c:pt idx="1104">
                  <c:v>35.5</c:v>
                </c:pt>
                <c:pt idx="1105">
                  <c:v>35.6</c:v>
                </c:pt>
                <c:pt idx="1106">
                  <c:v>35.6</c:v>
                </c:pt>
                <c:pt idx="1107">
                  <c:v>35.700000000000003</c:v>
                </c:pt>
                <c:pt idx="1108">
                  <c:v>35.700000000000003</c:v>
                </c:pt>
                <c:pt idx="1109">
                  <c:v>35.700000000000003</c:v>
                </c:pt>
                <c:pt idx="1110">
                  <c:v>35.9</c:v>
                </c:pt>
                <c:pt idx="1111">
                  <c:v>35.9</c:v>
                </c:pt>
                <c:pt idx="1112">
                  <c:v>35.9</c:v>
                </c:pt>
                <c:pt idx="1113">
                  <c:v>35.9</c:v>
                </c:pt>
                <c:pt idx="1114">
                  <c:v>35.9</c:v>
                </c:pt>
                <c:pt idx="1115">
                  <c:v>35.9</c:v>
                </c:pt>
                <c:pt idx="1116">
                  <c:v>35.9</c:v>
                </c:pt>
                <c:pt idx="1117">
                  <c:v>36</c:v>
                </c:pt>
                <c:pt idx="1118">
                  <c:v>36</c:v>
                </c:pt>
                <c:pt idx="1119">
                  <c:v>36</c:v>
                </c:pt>
                <c:pt idx="1120">
                  <c:v>36</c:v>
                </c:pt>
                <c:pt idx="1121">
                  <c:v>36</c:v>
                </c:pt>
                <c:pt idx="1122">
                  <c:v>36</c:v>
                </c:pt>
                <c:pt idx="1123">
                  <c:v>36.1</c:v>
                </c:pt>
                <c:pt idx="1124">
                  <c:v>36.1</c:v>
                </c:pt>
                <c:pt idx="1125">
                  <c:v>36.200000000000003</c:v>
                </c:pt>
                <c:pt idx="1126">
                  <c:v>36.200000000000003</c:v>
                </c:pt>
                <c:pt idx="1127">
                  <c:v>36.299999999999997</c:v>
                </c:pt>
                <c:pt idx="1128">
                  <c:v>36.299999999999997</c:v>
                </c:pt>
                <c:pt idx="1129">
                  <c:v>36.4</c:v>
                </c:pt>
                <c:pt idx="1130">
                  <c:v>36.299999999999997</c:v>
                </c:pt>
                <c:pt idx="1131">
                  <c:v>36.299999999999997</c:v>
                </c:pt>
                <c:pt idx="1132">
                  <c:v>36.299999999999997</c:v>
                </c:pt>
                <c:pt idx="1133">
                  <c:v>36.4</c:v>
                </c:pt>
                <c:pt idx="1134">
                  <c:v>36.4</c:v>
                </c:pt>
                <c:pt idx="1135">
                  <c:v>36.4</c:v>
                </c:pt>
                <c:pt idx="1136">
                  <c:v>36.5</c:v>
                </c:pt>
                <c:pt idx="1137">
                  <c:v>36.5</c:v>
                </c:pt>
                <c:pt idx="1138">
                  <c:v>36.5</c:v>
                </c:pt>
                <c:pt idx="1139">
                  <c:v>36.5</c:v>
                </c:pt>
                <c:pt idx="1140">
                  <c:v>36.5</c:v>
                </c:pt>
                <c:pt idx="1141">
                  <c:v>36.6</c:v>
                </c:pt>
                <c:pt idx="1142">
                  <c:v>36.700000000000003</c:v>
                </c:pt>
                <c:pt idx="1143">
                  <c:v>36.700000000000003</c:v>
                </c:pt>
                <c:pt idx="1144">
                  <c:v>36.700000000000003</c:v>
                </c:pt>
                <c:pt idx="1145">
                  <c:v>36.700000000000003</c:v>
                </c:pt>
                <c:pt idx="1146">
                  <c:v>36.9</c:v>
                </c:pt>
                <c:pt idx="1147">
                  <c:v>36.799999999999997</c:v>
                </c:pt>
                <c:pt idx="1148">
                  <c:v>36.700000000000003</c:v>
                </c:pt>
                <c:pt idx="1149">
                  <c:v>36.9</c:v>
                </c:pt>
                <c:pt idx="1150">
                  <c:v>36.9</c:v>
                </c:pt>
                <c:pt idx="1151">
                  <c:v>36.9</c:v>
                </c:pt>
                <c:pt idx="1152">
                  <c:v>36.9</c:v>
                </c:pt>
                <c:pt idx="1153">
                  <c:v>37</c:v>
                </c:pt>
                <c:pt idx="1154">
                  <c:v>37</c:v>
                </c:pt>
                <c:pt idx="1155">
                  <c:v>37</c:v>
                </c:pt>
                <c:pt idx="1156">
                  <c:v>37</c:v>
                </c:pt>
                <c:pt idx="1157">
                  <c:v>37</c:v>
                </c:pt>
                <c:pt idx="1158">
                  <c:v>37.200000000000003</c:v>
                </c:pt>
                <c:pt idx="1159">
                  <c:v>37.200000000000003</c:v>
                </c:pt>
                <c:pt idx="1160">
                  <c:v>37.200000000000003</c:v>
                </c:pt>
                <c:pt idx="1161">
                  <c:v>37.200000000000003</c:v>
                </c:pt>
                <c:pt idx="1162">
                  <c:v>37.200000000000003</c:v>
                </c:pt>
                <c:pt idx="1163">
                  <c:v>37.299999999999997</c:v>
                </c:pt>
                <c:pt idx="1164">
                  <c:v>37.299999999999997</c:v>
                </c:pt>
                <c:pt idx="1165">
                  <c:v>37.299999999999997</c:v>
                </c:pt>
                <c:pt idx="1166">
                  <c:v>37.299999999999997</c:v>
                </c:pt>
                <c:pt idx="1167">
                  <c:v>37.4</c:v>
                </c:pt>
                <c:pt idx="1168">
                  <c:v>37.4</c:v>
                </c:pt>
                <c:pt idx="1169">
                  <c:v>37.5</c:v>
                </c:pt>
                <c:pt idx="1170">
                  <c:v>37.5</c:v>
                </c:pt>
                <c:pt idx="1171">
                  <c:v>37.6</c:v>
                </c:pt>
                <c:pt idx="1172">
                  <c:v>37.700000000000003</c:v>
                </c:pt>
                <c:pt idx="1173">
                  <c:v>37.700000000000003</c:v>
                </c:pt>
                <c:pt idx="1174">
                  <c:v>37.700000000000003</c:v>
                </c:pt>
                <c:pt idx="1175">
                  <c:v>37.700000000000003</c:v>
                </c:pt>
                <c:pt idx="1176">
                  <c:v>37.799999999999997</c:v>
                </c:pt>
                <c:pt idx="1177">
                  <c:v>37.9</c:v>
                </c:pt>
                <c:pt idx="1178">
                  <c:v>37.799999999999997</c:v>
                </c:pt>
                <c:pt idx="1179">
                  <c:v>37.9</c:v>
                </c:pt>
                <c:pt idx="1180">
                  <c:v>38</c:v>
                </c:pt>
                <c:pt idx="1181">
                  <c:v>38</c:v>
                </c:pt>
                <c:pt idx="1182">
                  <c:v>38.1</c:v>
                </c:pt>
                <c:pt idx="1183">
                  <c:v>38.200000000000003</c:v>
                </c:pt>
                <c:pt idx="1184">
                  <c:v>38.200000000000003</c:v>
                </c:pt>
                <c:pt idx="1185">
                  <c:v>38.299999999999997</c:v>
                </c:pt>
                <c:pt idx="1186">
                  <c:v>38.200000000000003</c:v>
                </c:pt>
                <c:pt idx="1187">
                  <c:v>38.299999999999997</c:v>
                </c:pt>
                <c:pt idx="1188">
                  <c:v>38.5</c:v>
                </c:pt>
                <c:pt idx="1189">
                  <c:v>38.4</c:v>
                </c:pt>
                <c:pt idx="1190">
                  <c:v>38.5</c:v>
                </c:pt>
                <c:pt idx="1191">
                  <c:v>38.5</c:v>
                </c:pt>
                <c:pt idx="1192">
                  <c:v>38.6</c:v>
                </c:pt>
                <c:pt idx="1193">
                  <c:v>38.6</c:v>
                </c:pt>
                <c:pt idx="1194">
                  <c:v>38.700000000000003</c:v>
                </c:pt>
                <c:pt idx="1195">
                  <c:v>38.700000000000003</c:v>
                </c:pt>
                <c:pt idx="1196">
                  <c:v>38.799999999999997</c:v>
                </c:pt>
                <c:pt idx="1197">
                  <c:v>38.799999999999997</c:v>
                </c:pt>
                <c:pt idx="1198">
                  <c:v>38.9</c:v>
                </c:pt>
                <c:pt idx="1199">
                  <c:v>38.799999999999997</c:v>
                </c:pt>
                <c:pt idx="1200">
                  <c:v>38.9</c:v>
                </c:pt>
                <c:pt idx="1201">
                  <c:v>38.9</c:v>
                </c:pt>
                <c:pt idx="1202">
                  <c:v>38.799999999999997</c:v>
                </c:pt>
                <c:pt idx="1203">
                  <c:v>38.799999999999997</c:v>
                </c:pt>
                <c:pt idx="1204">
                  <c:v>38.9</c:v>
                </c:pt>
                <c:pt idx="1205">
                  <c:v>38.799999999999997</c:v>
                </c:pt>
                <c:pt idx="1206">
                  <c:v>39</c:v>
                </c:pt>
                <c:pt idx="1207">
                  <c:v>39</c:v>
                </c:pt>
                <c:pt idx="1208">
                  <c:v>39</c:v>
                </c:pt>
                <c:pt idx="1209">
                  <c:v>39</c:v>
                </c:pt>
                <c:pt idx="1210">
                  <c:v>39</c:v>
                </c:pt>
                <c:pt idx="1211">
                  <c:v>38.9</c:v>
                </c:pt>
                <c:pt idx="1212">
                  <c:v>38.9</c:v>
                </c:pt>
                <c:pt idx="1213">
                  <c:v>38.9</c:v>
                </c:pt>
                <c:pt idx="1214">
                  <c:v>38.9</c:v>
                </c:pt>
                <c:pt idx="1215">
                  <c:v>39</c:v>
                </c:pt>
                <c:pt idx="1216">
                  <c:v>38.9</c:v>
                </c:pt>
                <c:pt idx="1217">
                  <c:v>38.9</c:v>
                </c:pt>
                <c:pt idx="1218">
                  <c:v>39</c:v>
                </c:pt>
                <c:pt idx="1219">
                  <c:v>38.9</c:v>
                </c:pt>
                <c:pt idx="1220">
                  <c:v>39</c:v>
                </c:pt>
                <c:pt idx="1221">
                  <c:v>38.9</c:v>
                </c:pt>
                <c:pt idx="1222">
                  <c:v>38.9</c:v>
                </c:pt>
                <c:pt idx="1223">
                  <c:v>38.9</c:v>
                </c:pt>
                <c:pt idx="1224">
                  <c:v>38.9</c:v>
                </c:pt>
                <c:pt idx="1225">
                  <c:v>38.9</c:v>
                </c:pt>
                <c:pt idx="1226">
                  <c:v>38.9</c:v>
                </c:pt>
                <c:pt idx="1227">
                  <c:v>38.9</c:v>
                </c:pt>
                <c:pt idx="1228">
                  <c:v>38.9</c:v>
                </c:pt>
                <c:pt idx="1229">
                  <c:v>38.9</c:v>
                </c:pt>
                <c:pt idx="1230">
                  <c:v>39</c:v>
                </c:pt>
                <c:pt idx="1231">
                  <c:v>39</c:v>
                </c:pt>
                <c:pt idx="1232">
                  <c:v>39</c:v>
                </c:pt>
                <c:pt idx="1233">
                  <c:v>38.9</c:v>
                </c:pt>
                <c:pt idx="1234">
                  <c:v>39</c:v>
                </c:pt>
                <c:pt idx="1235">
                  <c:v>38.9</c:v>
                </c:pt>
                <c:pt idx="1236">
                  <c:v>38.9</c:v>
                </c:pt>
                <c:pt idx="1237">
                  <c:v>38.799999999999997</c:v>
                </c:pt>
                <c:pt idx="1238">
                  <c:v>38.9</c:v>
                </c:pt>
                <c:pt idx="1239">
                  <c:v>38.9</c:v>
                </c:pt>
                <c:pt idx="1240">
                  <c:v>38.9</c:v>
                </c:pt>
                <c:pt idx="1241">
                  <c:v>38.9</c:v>
                </c:pt>
                <c:pt idx="1242">
                  <c:v>38.9</c:v>
                </c:pt>
                <c:pt idx="1243">
                  <c:v>38.9</c:v>
                </c:pt>
                <c:pt idx="1244">
                  <c:v>38.9</c:v>
                </c:pt>
                <c:pt idx="1245">
                  <c:v>38.799999999999997</c:v>
                </c:pt>
                <c:pt idx="1246">
                  <c:v>38.799999999999997</c:v>
                </c:pt>
                <c:pt idx="1247">
                  <c:v>38.9</c:v>
                </c:pt>
                <c:pt idx="1248">
                  <c:v>38.799999999999997</c:v>
                </c:pt>
                <c:pt idx="1249">
                  <c:v>38.799999999999997</c:v>
                </c:pt>
                <c:pt idx="1250">
                  <c:v>38.799999999999997</c:v>
                </c:pt>
                <c:pt idx="1251">
                  <c:v>38.799999999999997</c:v>
                </c:pt>
                <c:pt idx="1252">
                  <c:v>38.9</c:v>
                </c:pt>
                <c:pt idx="1253">
                  <c:v>38.9</c:v>
                </c:pt>
                <c:pt idx="1254">
                  <c:v>38.9</c:v>
                </c:pt>
                <c:pt idx="1255">
                  <c:v>38.799999999999997</c:v>
                </c:pt>
                <c:pt idx="1256">
                  <c:v>38.799999999999997</c:v>
                </c:pt>
                <c:pt idx="1257">
                  <c:v>38.9</c:v>
                </c:pt>
                <c:pt idx="1258">
                  <c:v>38.9</c:v>
                </c:pt>
                <c:pt idx="1259">
                  <c:v>38.9</c:v>
                </c:pt>
                <c:pt idx="1260">
                  <c:v>38.799999999999997</c:v>
                </c:pt>
                <c:pt idx="1261">
                  <c:v>38.799999999999997</c:v>
                </c:pt>
                <c:pt idx="1262">
                  <c:v>38.799999999999997</c:v>
                </c:pt>
                <c:pt idx="1263">
                  <c:v>38.799999999999997</c:v>
                </c:pt>
                <c:pt idx="1264">
                  <c:v>38.799999999999997</c:v>
                </c:pt>
                <c:pt idx="1265">
                  <c:v>38.799999999999997</c:v>
                </c:pt>
                <c:pt idx="1266">
                  <c:v>38.799999999999997</c:v>
                </c:pt>
                <c:pt idx="1267">
                  <c:v>38.799999999999997</c:v>
                </c:pt>
                <c:pt idx="1268">
                  <c:v>38.799999999999997</c:v>
                </c:pt>
                <c:pt idx="1269">
                  <c:v>38.799999999999997</c:v>
                </c:pt>
                <c:pt idx="1270">
                  <c:v>38.799999999999997</c:v>
                </c:pt>
                <c:pt idx="1271">
                  <c:v>38.799999999999997</c:v>
                </c:pt>
                <c:pt idx="1272">
                  <c:v>38.799999999999997</c:v>
                </c:pt>
                <c:pt idx="1273">
                  <c:v>38.799999999999997</c:v>
                </c:pt>
                <c:pt idx="1274">
                  <c:v>38.799999999999997</c:v>
                </c:pt>
                <c:pt idx="1275">
                  <c:v>38.799999999999997</c:v>
                </c:pt>
                <c:pt idx="1276">
                  <c:v>38.799999999999997</c:v>
                </c:pt>
                <c:pt idx="1277">
                  <c:v>38.799999999999997</c:v>
                </c:pt>
                <c:pt idx="1278">
                  <c:v>38.799999999999997</c:v>
                </c:pt>
                <c:pt idx="1279">
                  <c:v>38.9</c:v>
                </c:pt>
                <c:pt idx="1280">
                  <c:v>38.799999999999997</c:v>
                </c:pt>
                <c:pt idx="1281">
                  <c:v>38.799999999999997</c:v>
                </c:pt>
                <c:pt idx="1282">
                  <c:v>38.799999999999997</c:v>
                </c:pt>
                <c:pt idx="1283">
                  <c:v>38.799999999999997</c:v>
                </c:pt>
                <c:pt idx="1284">
                  <c:v>38.799999999999997</c:v>
                </c:pt>
                <c:pt idx="1285">
                  <c:v>38.799999999999997</c:v>
                </c:pt>
                <c:pt idx="1286">
                  <c:v>38.799999999999997</c:v>
                </c:pt>
                <c:pt idx="1287">
                  <c:v>38.799999999999997</c:v>
                </c:pt>
                <c:pt idx="1288">
                  <c:v>38.799999999999997</c:v>
                </c:pt>
                <c:pt idx="1289">
                  <c:v>38.9</c:v>
                </c:pt>
                <c:pt idx="1290">
                  <c:v>38.799999999999997</c:v>
                </c:pt>
                <c:pt idx="1291">
                  <c:v>38.9</c:v>
                </c:pt>
                <c:pt idx="1292">
                  <c:v>38.799999999999997</c:v>
                </c:pt>
                <c:pt idx="1293">
                  <c:v>38.799999999999997</c:v>
                </c:pt>
                <c:pt idx="1294">
                  <c:v>38.799999999999997</c:v>
                </c:pt>
                <c:pt idx="1295">
                  <c:v>38.799999999999997</c:v>
                </c:pt>
                <c:pt idx="1296">
                  <c:v>38.799999999999997</c:v>
                </c:pt>
                <c:pt idx="1297">
                  <c:v>38.799999999999997</c:v>
                </c:pt>
                <c:pt idx="1298">
                  <c:v>38.799999999999997</c:v>
                </c:pt>
                <c:pt idx="1299">
                  <c:v>38.799999999999997</c:v>
                </c:pt>
                <c:pt idx="1300">
                  <c:v>38.799999999999997</c:v>
                </c:pt>
                <c:pt idx="1301">
                  <c:v>38.799999999999997</c:v>
                </c:pt>
                <c:pt idx="1302">
                  <c:v>38.700000000000003</c:v>
                </c:pt>
                <c:pt idx="1303">
                  <c:v>38.799999999999997</c:v>
                </c:pt>
                <c:pt idx="1304">
                  <c:v>38.799999999999997</c:v>
                </c:pt>
                <c:pt idx="1305">
                  <c:v>38.799999999999997</c:v>
                </c:pt>
                <c:pt idx="1306">
                  <c:v>38.799999999999997</c:v>
                </c:pt>
                <c:pt idx="1307">
                  <c:v>38.799999999999997</c:v>
                </c:pt>
                <c:pt idx="1308">
                  <c:v>38.799999999999997</c:v>
                </c:pt>
                <c:pt idx="1309">
                  <c:v>38.799999999999997</c:v>
                </c:pt>
                <c:pt idx="1310">
                  <c:v>38.799999999999997</c:v>
                </c:pt>
                <c:pt idx="1311">
                  <c:v>38.799999999999997</c:v>
                </c:pt>
                <c:pt idx="1312">
                  <c:v>38.9</c:v>
                </c:pt>
                <c:pt idx="1313">
                  <c:v>38.799999999999997</c:v>
                </c:pt>
                <c:pt idx="1314">
                  <c:v>38.799999999999997</c:v>
                </c:pt>
                <c:pt idx="1315">
                  <c:v>38.799999999999997</c:v>
                </c:pt>
                <c:pt idx="1316">
                  <c:v>38.799999999999997</c:v>
                </c:pt>
                <c:pt idx="1317">
                  <c:v>38.799999999999997</c:v>
                </c:pt>
                <c:pt idx="1318">
                  <c:v>38.799999999999997</c:v>
                </c:pt>
                <c:pt idx="1319">
                  <c:v>38.799999999999997</c:v>
                </c:pt>
                <c:pt idx="1320">
                  <c:v>38.799999999999997</c:v>
                </c:pt>
                <c:pt idx="1321">
                  <c:v>38.799999999999997</c:v>
                </c:pt>
                <c:pt idx="1322">
                  <c:v>38.799999999999997</c:v>
                </c:pt>
                <c:pt idx="1323">
                  <c:v>38.799999999999997</c:v>
                </c:pt>
                <c:pt idx="1324">
                  <c:v>38.799999999999997</c:v>
                </c:pt>
                <c:pt idx="1325">
                  <c:v>38.700000000000003</c:v>
                </c:pt>
                <c:pt idx="1326">
                  <c:v>38.799999999999997</c:v>
                </c:pt>
                <c:pt idx="1327">
                  <c:v>38.799999999999997</c:v>
                </c:pt>
                <c:pt idx="1328">
                  <c:v>38.799999999999997</c:v>
                </c:pt>
                <c:pt idx="1329">
                  <c:v>38.9</c:v>
                </c:pt>
                <c:pt idx="1330">
                  <c:v>38.9</c:v>
                </c:pt>
                <c:pt idx="1331">
                  <c:v>38.799999999999997</c:v>
                </c:pt>
                <c:pt idx="1332">
                  <c:v>38.799999999999997</c:v>
                </c:pt>
                <c:pt idx="1333">
                  <c:v>38.700000000000003</c:v>
                </c:pt>
                <c:pt idx="1334">
                  <c:v>38.799999999999997</c:v>
                </c:pt>
                <c:pt idx="1335">
                  <c:v>38.9</c:v>
                </c:pt>
                <c:pt idx="1336">
                  <c:v>38.799999999999997</c:v>
                </c:pt>
                <c:pt idx="1337">
                  <c:v>38.9</c:v>
                </c:pt>
                <c:pt idx="1338">
                  <c:v>38.799999999999997</c:v>
                </c:pt>
                <c:pt idx="1339">
                  <c:v>38.799999999999997</c:v>
                </c:pt>
                <c:pt idx="1340">
                  <c:v>38.799999999999997</c:v>
                </c:pt>
                <c:pt idx="1341">
                  <c:v>38.799999999999997</c:v>
                </c:pt>
                <c:pt idx="1342">
                  <c:v>38.9</c:v>
                </c:pt>
                <c:pt idx="1343">
                  <c:v>38.799999999999997</c:v>
                </c:pt>
                <c:pt idx="1344">
                  <c:v>38.799999999999997</c:v>
                </c:pt>
                <c:pt idx="1345">
                  <c:v>38.799999999999997</c:v>
                </c:pt>
                <c:pt idx="1346">
                  <c:v>38.799999999999997</c:v>
                </c:pt>
                <c:pt idx="1347">
                  <c:v>38.799999999999997</c:v>
                </c:pt>
                <c:pt idx="1348">
                  <c:v>38.799999999999997</c:v>
                </c:pt>
                <c:pt idx="1349">
                  <c:v>38.799999999999997</c:v>
                </c:pt>
                <c:pt idx="1350">
                  <c:v>38.799999999999997</c:v>
                </c:pt>
                <c:pt idx="1351">
                  <c:v>38.799999999999997</c:v>
                </c:pt>
                <c:pt idx="1352">
                  <c:v>38.9</c:v>
                </c:pt>
                <c:pt idx="1353">
                  <c:v>38.799999999999997</c:v>
                </c:pt>
                <c:pt idx="1354">
                  <c:v>38.799999999999997</c:v>
                </c:pt>
                <c:pt idx="1355">
                  <c:v>38.799999999999997</c:v>
                </c:pt>
                <c:pt idx="1356">
                  <c:v>38.799999999999997</c:v>
                </c:pt>
                <c:pt idx="1357">
                  <c:v>38.9</c:v>
                </c:pt>
                <c:pt idx="1358">
                  <c:v>38.799999999999997</c:v>
                </c:pt>
                <c:pt idx="1359">
                  <c:v>38.9</c:v>
                </c:pt>
                <c:pt idx="1360">
                  <c:v>38.9</c:v>
                </c:pt>
                <c:pt idx="1361">
                  <c:v>38.9</c:v>
                </c:pt>
                <c:pt idx="1362">
                  <c:v>38.9</c:v>
                </c:pt>
                <c:pt idx="1363">
                  <c:v>38.9</c:v>
                </c:pt>
                <c:pt idx="1364">
                  <c:v>38.9</c:v>
                </c:pt>
                <c:pt idx="1365">
                  <c:v>38.799999999999997</c:v>
                </c:pt>
                <c:pt idx="1366">
                  <c:v>38.9</c:v>
                </c:pt>
                <c:pt idx="1367">
                  <c:v>38.9</c:v>
                </c:pt>
                <c:pt idx="1368">
                  <c:v>38.9</c:v>
                </c:pt>
                <c:pt idx="1369">
                  <c:v>38.9</c:v>
                </c:pt>
                <c:pt idx="1370">
                  <c:v>38.9</c:v>
                </c:pt>
                <c:pt idx="1371">
                  <c:v>38.9</c:v>
                </c:pt>
                <c:pt idx="1372">
                  <c:v>38.9</c:v>
                </c:pt>
                <c:pt idx="1373">
                  <c:v>38.9</c:v>
                </c:pt>
                <c:pt idx="1374">
                  <c:v>38.9</c:v>
                </c:pt>
                <c:pt idx="1375">
                  <c:v>38.9</c:v>
                </c:pt>
                <c:pt idx="1376">
                  <c:v>38.9</c:v>
                </c:pt>
                <c:pt idx="1377">
                  <c:v>39</c:v>
                </c:pt>
                <c:pt idx="1378">
                  <c:v>39</c:v>
                </c:pt>
                <c:pt idx="1379">
                  <c:v>39</c:v>
                </c:pt>
                <c:pt idx="1380">
                  <c:v>39</c:v>
                </c:pt>
                <c:pt idx="1381">
                  <c:v>38.9</c:v>
                </c:pt>
                <c:pt idx="1382">
                  <c:v>39</c:v>
                </c:pt>
                <c:pt idx="1383">
                  <c:v>38.9</c:v>
                </c:pt>
                <c:pt idx="1384">
                  <c:v>39</c:v>
                </c:pt>
                <c:pt idx="1385">
                  <c:v>39</c:v>
                </c:pt>
                <c:pt idx="1386">
                  <c:v>39</c:v>
                </c:pt>
                <c:pt idx="1387">
                  <c:v>39</c:v>
                </c:pt>
                <c:pt idx="1388">
                  <c:v>39</c:v>
                </c:pt>
                <c:pt idx="1389">
                  <c:v>39</c:v>
                </c:pt>
                <c:pt idx="1390">
                  <c:v>39</c:v>
                </c:pt>
                <c:pt idx="1391">
                  <c:v>39</c:v>
                </c:pt>
                <c:pt idx="1392">
                  <c:v>39</c:v>
                </c:pt>
                <c:pt idx="1393">
                  <c:v>39</c:v>
                </c:pt>
                <c:pt idx="1394">
                  <c:v>39</c:v>
                </c:pt>
                <c:pt idx="1395">
                  <c:v>39</c:v>
                </c:pt>
                <c:pt idx="1396">
                  <c:v>39</c:v>
                </c:pt>
                <c:pt idx="1397">
                  <c:v>39</c:v>
                </c:pt>
                <c:pt idx="1398">
                  <c:v>39</c:v>
                </c:pt>
                <c:pt idx="1399">
                  <c:v>39</c:v>
                </c:pt>
                <c:pt idx="1400">
                  <c:v>39</c:v>
                </c:pt>
                <c:pt idx="1401">
                  <c:v>39</c:v>
                </c:pt>
                <c:pt idx="1402">
                  <c:v>39</c:v>
                </c:pt>
                <c:pt idx="1403">
                  <c:v>39</c:v>
                </c:pt>
                <c:pt idx="1404">
                  <c:v>39.1</c:v>
                </c:pt>
                <c:pt idx="1405">
                  <c:v>39</c:v>
                </c:pt>
                <c:pt idx="1406">
                  <c:v>39.1</c:v>
                </c:pt>
                <c:pt idx="1407">
                  <c:v>39.1</c:v>
                </c:pt>
                <c:pt idx="1408">
                  <c:v>39.1</c:v>
                </c:pt>
                <c:pt idx="1409">
                  <c:v>39.1</c:v>
                </c:pt>
                <c:pt idx="1410">
                  <c:v>39.1</c:v>
                </c:pt>
                <c:pt idx="1411">
                  <c:v>39.1</c:v>
                </c:pt>
                <c:pt idx="1412">
                  <c:v>39.1</c:v>
                </c:pt>
                <c:pt idx="1413">
                  <c:v>39.1</c:v>
                </c:pt>
                <c:pt idx="1414">
                  <c:v>39.1</c:v>
                </c:pt>
                <c:pt idx="1415">
                  <c:v>39.1</c:v>
                </c:pt>
                <c:pt idx="1416">
                  <c:v>39.1</c:v>
                </c:pt>
                <c:pt idx="1417">
                  <c:v>39.1</c:v>
                </c:pt>
                <c:pt idx="1418">
                  <c:v>39.1</c:v>
                </c:pt>
                <c:pt idx="1419">
                  <c:v>39.1</c:v>
                </c:pt>
                <c:pt idx="1420">
                  <c:v>39.1</c:v>
                </c:pt>
                <c:pt idx="1421">
                  <c:v>39.1</c:v>
                </c:pt>
                <c:pt idx="1422">
                  <c:v>39.1</c:v>
                </c:pt>
                <c:pt idx="1423">
                  <c:v>39.1</c:v>
                </c:pt>
                <c:pt idx="1424">
                  <c:v>39.1</c:v>
                </c:pt>
                <c:pt idx="1425">
                  <c:v>39.200000000000003</c:v>
                </c:pt>
                <c:pt idx="1426">
                  <c:v>39.1</c:v>
                </c:pt>
                <c:pt idx="1427">
                  <c:v>39.1</c:v>
                </c:pt>
                <c:pt idx="1428">
                  <c:v>39.299999999999997</c:v>
                </c:pt>
                <c:pt idx="1429">
                  <c:v>39.299999999999997</c:v>
                </c:pt>
                <c:pt idx="1430">
                  <c:v>39.299999999999997</c:v>
                </c:pt>
                <c:pt idx="1431">
                  <c:v>39.200000000000003</c:v>
                </c:pt>
                <c:pt idx="1432">
                  <c:v>39.200000000000003</c:v>
                </c:pt>
                <c:pt idx="1433">
                  <c:v>39.200000000000003</c:v>
                </c:pt>
                <c:pt idx="1434">
                  <c:v>39.200000000000003</c:v>
                </c:pt>
                <c:pt idx="1435">
                  <c:v>39.299999999999997</c:v>
                </c:pt>
                <c:pt idx="1436">
                  <c:v>39.200000000000003</c:v>
                </c:pt>
                <c:pt idx="1437">
                  <c:v>39.299999999999997</c:v>
                </c:pt>
                <c:pt idx="1438">
                  <c:v>39.200000000000003</c:v>
                </c:pt>
                <c:pt idx="1439">
                  <c:v>39.200000000000003</c:v>
                </c:pt>
                <c:pt idx="1440">
                  <c:v>39.299999999999997</c:v>
                </c:pt>
                <c:pt idx="1441">
                  <c:v>39.299999999999997</c:v>
                </c:pt>
                <c:pt idx="1442">
                  <c:v>39.299999999999997</c:v>
                </c:pt>
                <c:pt idx="1443">
                  <c:v>39.299999999999997</c:v>
                </c:pt>
                <c:pt idx="1444">
                  <c:v>39.299999999999997</c:v>
                </c:pt>
                <c:pt idx="1445">
                  <c:v>39.299999999999997</c:v>
                </c:pt>
                <c:pt idx="1446">
                  <c:v>39.299999999999997</c:v>
                </c:pt>
                <c:pt idx="1447">
                  <c:v>39.299999999999997</c:v>
                </c:pt>
                <c:pt idx="1448">
                  <c:v>39.299999999999997</c:v>
                </c:pt>
                <c:pt idx="1449">
                  <c:v>39.299999999999997</c:v>
                </c:pt>
                <c:pt idx="1450">
                  <c:v>39.299999999999997</c:v>
                </c:pt>
                <c:pt idx="1451">
                  <c:v>39.299999999999997</c:v>
                </c:pt>
                <c:pt idx="1452">
                  <c:v>39.299999999999997</c:v>
                </c:pt>
                <c:pt idx="1453">
                  <c:v>39.299999999999997</c:v>
                </c:pt>
                <c:pt idx="1454">
                  <c:v>39.4</c:v>
                </c:pt>
                <c:pt idx="1455">
                  <c:v>39.299999999999997</c:v>
                </c:pt>
                <c:pt idx="1456">
                  <c:v>39.299999999999997</c:v>
                </c:pt>
                <c:pt idx="1457">
                  <c:v>39.299999999999997</c:v>
                </c:pt>
                <c:pt idx="1458">
                  <c:v>39.4</c:v>
                </c:pt>
                <c:pt idx="1459">
                  <c:v>39.4</c:v>
                </c:pt>
                <c:pt idx="1460">
                  <c:v>39.4</c:v>
                </c:pt>
                <c:pt idx="1461">
                  <c:v>39.299999999999997</c:v>
                </c:pt>
                <c:pt idx="1462">
                  <c:v>39.299999999999997</c:v>
                </c:pt>
                <c:pt idx="1463">
                  <c:v>39.4</c:v>
                </c:pt>
                <c:pt idx="1464">
                  <c:v>39.5</c:v>
                </c:pt>
                <c:pt idx="1465">
                  <c:v>39.5</c:v>
                </c:pt>
                <c:pt idx="1466">
                  <c:v>39.4</c:v>
                </c:pt>
                <c:pt idx="1467">
                  <c:v>39.4</c:v>
                </c:pt>
                <c:pt idx="1468">
                  <c:v>39.5</c:v>
                </c:pt>
                <c:pt idx="1469">
                  <c:v>39.4</c:v>
                </c:pt>
                <c:pt idx="1470">
                  <c:v>39.5</c:v>
                </c:pt>
                <c:pt idx="1471">
                  <c:v>39.4</c:v>
                </c:pt>
                <c:pt idx="1472">
                  <c:v>39.5</c:v>
                </c:pt>
                <c:pt idx="1473">
                  <c:v>39.5</c:v>
                </c:pt>
                <c:pt idx="1474">
                  <c:v>39.5</c:v>
                </c:pt>
                <c:pt idx="1475">
                  <c:v>39.5</c:v>
                </c:pt>
                <c:pt idx="1476">
                  <c:v>39.5</c:v>
                </c:pt>
                <c:pt idx="1477">
                  <c:v>39.5</c:v>
                </c:pt>
                <c:pt idx="1478">
                  <c:v>39.5</c:v>
                </c:pt>
                <c:pt idx="1479">
                  <c:v>39.5</c:v>
                </c:pt>
                <c:pt idx="1480">
                  <c:v>39.5</c:v>
                </c:pt>
                <c:pt idx="1481">
                  <c:v>39.5</c:v>
                </c:pt>
                <c:pt idx="1482">
                  <c:v>39.6</c:v>
                </c:pt>
                <c:pt idx="1483">
                  <c:v>39.5</c:v>
                </c:pt>
                <c:pt idx="1484">
                  <c:v>39.6</c:v>
                </c:pt>
                <c:pt idx="1485">
                  <c:v>39.5</c:v>
                </c:pt>
                <c:pt idx="1486">
                  <c:v>39.6</c:v>
                </c:pt>
                <c:pt idx="1487">
                  <c:v>39.6</c:v>
                </c:pt>
                <c:pt idx="1488">
                  <c:v>39.6</c:v>
                </c:pt>
                <c:pt idx="1489">
                  <c:v>39.6</c:v>
                </c:pt>
                <c:pt idx="1490">
                  <c:v>39.6</c:v>
                </c:pt>
                <c:pt idx="1491">
                  <c:v>39.6</c:v>
                </c:pt>
                <c:pt idx="1492">
                  <c:v>39.6</c:v>
                </c:pt>
                <c:pt idx="1493">
                  <c:v>39.6</c:v>
                </c:pt>
                <c:pt idx="1494">
                  <c:v>39.6</c:v>
                </c:pt>
                <c:pt idx="1495">
                  <c:v>39.6</c:v>
                </c:pt>
                <c:pt idx="1496">
                  <c:v>39.6</c:v>
                </c:pt>
                <c:pt idx="1497">
                  <c:v>39.700000000000003</c:v>
                </c:pt>
                <c:pt idx="1498">
                  <c:v>39.6</c:v>
                </c:pt>
                <c:pt idx="1499">
                  <c:v>39.6</c:v>
                </c:pt>
                <c:pt idx="1500">
                  <c:v>39.6</c:v>
                </c:pt>
                <c:pt idx="1501">
                  <c:v>39.6</c:v>
                </c:pt>
                <c:pt idx="1502">
                  <c:v>39.6</c:v>
                </c:pt>
                <c:pt idx="1503">
                  <c:v>39.6</c:v>
                </c:pt>
                <c:pt idx="1504">
                  <c:v>39.6</c:v>
                </c:pt>
                <c:pt idx="1505">
                  <c:v>39.700000000000003</c:v>
                </c:pt>
                <c:pt idx="1506">
                  <c:v>39.799999999999997</c:v>
                </c:pt>
                <c:pt idx="1507">
                  <c:v>39.799999999999997</c:v>
                </c:pt>
                <c:pt idx="1508">
                  <c:v>39.700000000000003</c:v>
                </c:pt>
                <c:pt idx="1509">
                  <c:v>39.799999999999997</c:v>
                </c:pt>
                <c:pt idx="1510">
                  <c:v>39.700000000000003</c:v>
                </c:pt>
                <c:pt idx="1511">
                  <c:v>39.700000000000003</c:v>
                </c:pt>
                <c:pt idx="1512">
                  <c:v>39.799999999999997</c:v>
                </c:pt>
                <c:pt idx="1513">
                  <c:v>39.799999999999997</c:v>
                </c:pt>
                <c:pt idx="1514">
                  <c:v>39.799999999999997</c:v>
                </c:pt>
                <c:pt idx="1515">
                  <c:v>39.799999999999997</c:v>
                </c:pt>
                <c:pt idx="1516">
                  <c:v>39.799999999999997</c:v>
                </c:pt>
                <c:pt idx="1517">
                  <c:v>39.9</c:v>
                </c:pt>
                <c:pt idx="1518">
                  <c:v>39.9</c:v>
                </c:pt>
                <c:pt idx="1519">
                  <c:v>39.799999999999997</c:v>
                </c:pt>
                <c:pt idx="1520">
                  <c:v>39.799999999999997</c:v>
                </c:pt>
                <c:pt idx="1521">
                  <c:v>39.799999999999997</c:v>
                </c:pt>
                <c:pt idx="1522">
                  <c:v>39.799999999999997</c:v>
                </c:pt>
                <c:pt idx="1523">
                  <c:v>39.9</c:v>
                </c:pt>
                <c:pt idx="1524">
                  <c:v>40</c:v>
                </c:pt>
                <c:pt idx="1525">
                  <c:v>40</c:v>
                </c:pt>
                <c:pt idx="1526">
                  <c:v>40</c:v>
                </c:pt>
                <c:pt idx="1527">
                  <c:v>40</c:v>
                </c:pt>
                <c:pt idx="1528">
                  <c:v>40</c:v>
                </c:pt>
                <c:pt idx="1529">
                  <c:v>40</c:v>
                </c:pt>
                <c:pt idx="1530">
                  <c:v>40</c:v>
                </c:pt>
                <c:pt idx="1531">
                  <c:v>40</c:v>
                </c:pt>
                <c:pt idx="1532">
                  <c:v>40</c:v>
                </c:pt>
                <c:pt idx="1533">
                  <c:v>40</c:v>
                </c:pt>
                <c:pt idx="1534">
                  <c:v>40</c:v>
                </c:pt>
                <c:pt idx="1535">
                  <c:v>40</c:v>
                </c:pt>
                <c:pt idx="1536">
                  <c:v>40</c:v>
                </c:pt>
                <c:pt idx="1537">
                  <c:v>40</c:v>
                </c:pt>
                <c:pt idx="1538">
                  <c:v>40</c:v>
                </c:pt>
                <c:pt idx="1539">
                  <c:v>40</c:v>
                </c:pt>
                <c:pt idx="1540">
                  <c:v>40</c:v>
                </c:pt>
                <c:pt idx="1541">
                  <c:v>40.1</c:v>
                </c:pt>
                <c:pt idx="1542">
                  <c:v>40.1</c:v>
                </c:pt>
                <c:pt idx="1543">
                  <c:v>40</c:v>
                </c:pt>
                <c:pt idx="1544">
                  <c:v>40</c:v>
                </c:pt>
                <c:pt idx="1545">
                  <c:v>40</c:v>
                </c:pt>
                <c:pt idx="1546">
                  <c:v>40.1</c:v>
                </c:pt>
                <c:pt idx="1547">
                  <c:v>40.1</c:v>
                </c:pt>
                <c:pt idx="1548">
                  <c:v>40.1</c:v>
                </c:pt>
                <c:pt idx="1549">
                  <c:v>40.1</c:v>
                </c:pt>
                <c:pt idx="1550">
                  <c:v>40.1</c:v>
                </c:pt>
                <c:pt idx="1551">
                  <c:v>40.1</c:v>
                </c:pt>
                <c:pt idx="1552">
                  <c:v>40.1</c:v>
                </c:pt>
                <c:pt idx="1553">
                  <c:v>40.1</c:v>
                </c:pt>
                <c:pt idx="1554">
                  <c:v>40.1</c:v>
                </c:pt>
                <c:pt idx="1555">
                  <c:v>40.200000000000003</c:v>
                </c:pt>
                <c:pt idx="1556">
                  <c:v>40.1</c:v>
                </c:pt>
                <c:pt idx="1557">
                  <c:v>40.200000000000003</c:v>
                </c:pt>
                <c:pt idx="1558">
                  <c:v>40.200000000000003</c:v>
                </c:pt>
                <c:pt idx="1559">
                  <c:v>40.299999999999997</c:v>
                </c:pt>
                <c:pt idx="1560">
                  <c:v>40.200000000000003</c:v>
                </c:pt>
                <c:pt idx="1561">
                  <c:v>40.299999999999997</c:v>
                </c:pt>
                <c:pt idx="1562">
                  <c:v>40.299999999999997</c:v>
                </c:pt>
                <c:pt idx="1563">
                  <c:v>40.299999999999997</c:v>
                </c:pt>
                <c:pt idx="1564">
                  <c:v>40.299999999999997</c:v>
                </c:pt>
                <c:pt idx="1565">
                  <c:v>40.299999999999997</c:v>
                </c:pt>
                <c:pt idx="1566">
                  <c:v>40.299999999999997</c:v>
                </c:pt>
                <c:pt idx="1567">
                  <c:v>40.299999999999997</c:v>
                </c:pt>
                <c:pt idx="1568">
                  <c:v>40.299999999999997</c:v>
                </c:pt>
                <c:pt idx="1569">
                  <c:v>40.299999999999997</c:v>
                </c:pt>
                <c:pt idx="1570">
                  <c:v>40.4</c:v>
                </c:pt>
                <c:pt idx="1571">
                  <c:v>40.4</c:v>
                </c:pt>
                <c:pt idx="1572">
                  <c:v>40.4</c:v>
                </c:pt>
                <c:pt idx="1573">
                  <c:v>40.4</c:v>
                </c:pt>
                <c:pt idx="1574">
                  <c:v>40.4</c:v>
                </c:pt>
                <c:pt idx="1575">
                  <c:v>40.4</c:v>
                </c:pt>
                <c:pt idx="1576">
                  <c:v>40.4</c:v>
                </c:pt>
                <c:pt idx="1577">
                  <c:v>40.4</c:v>
                </c:pt>
                <c:pt idx="1578">
                  <c:v>40.4</c:v>
                </c:pt>
                <c:pt idx="1579">
                  <c:v>40.4</c:v>
                </c:pt>
                <c:pt idx="1580">
                  <c:v>40.4</c:v>
                </c:pt>
                <c:pt idx="1581">
                  <c:v>40.4</c:v>
                </c:pt>
                <c:pt idx="1582">
                  <c:v>40.4</c:v>
                </c:pt>
                <c:pt idx="1583">
                  <c:v>40.5</c:v>
                </c:pt>
                <c:pt idx="1584">
                  <c:v>40.5</c:v>
                </c:pt>
                <c:pt idx="1585">
                  <c:v>40.6</c:v>
                </c:pt>
                <c:pt idx="1586">
                  <c:v>40.6</c:v>
                </c:pt>
                <c:pt idx="1587">
                  <c:v>40.5</c:v>
                </c:pt>
                <c:pt idx="1588">
                  <c:v>40.6</c:v>
                </c:pt>
                <c:pt idx="1589">
                  <c:v>40.6</c:v>
                </c:pt>
                <c:pt idx="1590">
                  <c:v>40.6</c:v>
                </c:pt>
                <c:pt idx="1591">
                  <c:v>40.6</c:v>
                </c:pt>
                <c:pt idx="1592">
                  <c:v>40.6</c:v>
                </c:pt>
                <c:pt idx="1593">
                  <c:v>40.6</c:v>
                </c:pt>
                <c:pt idx="1594">
                  <c:v>40.700000000000003</c:v>
                </c:pt>
                <c:pt idx="1595">
                  <c:v>40.700000000000003</c:v>
                </c:pt>
                <c:pt idx="1596">
                  <c:v>40.6</c:v>
                </c:pt>
                <c:pt idx="1597">
                  <c:v>40.6</c:v>
                </c:pt>
                <c:pt idx="1598">
                  <c:v>40.700000000000003</c:v>
                </c:pt>
                <c:pt idx="1599">
                  <c:v>40.700000000000003</c:v>
                </c:pt>
                <c:pt idx="1600">
                  <c:v>40.799999999999997</c:v>
                </c:pt>
                <c:pt idx="1601">
                  <c:v>40.700000000000003</c:v>
                </c:pt>
                <c:pt idx="1602">
                  <c:v>40.799999999999997</c:v>
                </c:pt>
                <c:pt idx="1603">
                  <c:v>40.799999999999997</c:v>
                </c:pt>
                <c:pt idx="1604">
                  <c:v>40.799999999999997</c:v>
                </c:pt>
                <c:pt idx="1605">
                  <c:v>40.799999999999997</c:v>
                </c:pt>
                <c:pt idx="1606">
                  <c:v>40.799999999999997</c:v>
                </c:pt>
                <c:pt idx="1607">
                  <c:v>40.799999999999997</c:v>
                </c:pt>
                <c:pt idx="1608">
                  <c:v>40.799999999999997</c:v>
                </c:pt>
                <c:pt idx="1609">
                  <c:v>40.799999999999997</c:v>
                </c:pt>
                <c:pt idx="1610">
                  <c:v>40.799999999999997</c:v>
                </c:pt>
                <c:pt idx="1611">
                  <c:v>40.799999999999997</c:v>
                </c:pt>
                <c:pt idx="1612">
                  <c:v>40.799999999999997</c:v>
                </c:pt>
                <c:pt idx="1613">
                  <c:v>40.799999999999997</c:v>
                </c:pt>
                <c:pt idx="1614">
                  <c:v>40.799999999999997</c:v>
                </c:pt>
                <c:pt idx="1615">
                  <c:v>40.799999999999997</c:v>
                </c:pt>
                <c:pt idx="1616">
                  <c:v>40.799999999999997</c:v>
                </c:pt>
                <c:pt idx="1617">
                  <c:v>40.9</c:v>
                </c:pt>
                <c:pt idx="1618">
                  <c:v>40.9</c:v>
                </c:pt>
                <c:pt idx="1619">
                  <c:v>40.9</c:v>
                </c:pt>
                <c:pt idx="1620">
                  <c:v>40.9</c:v>
                </c:pt>
                <c:pt idx="1621">
                  <c:v>40.9</c:v>
                </c:pt>
                <c:pt idx="1622">
                  <c:v>41</c:v>
                </c:pt>
                <c:pt idx="1623">
                  <c:v>40.9</c:v>
                </c:pt>
                <c:pt idx="1624">
                  <c:v>40.9</c:v>
                </c:pt>
                <c:pt idx="1625">
                  <c:v>40.9</c:v>
                </c:pt>
                <c:pt idx="1626">
                  <c:v>41.1</c:v>
                </c:pt>
                <c:pt idx="1627">
                  <c:v>41</c:v>
                </c:pt>
                <c:pt idx="1628">
                  <c:v>41</c:v>
                </c:pt>
                <c:pt idx="1629">
                  <c:v>41.1</c:v>
                </c:pt>
                <c:pt idx="1630">
                  <c:v>41.1</c:v>
                </c:pt>
                <c:pt idx="1631">
                  <c:v>41.1</c:v>
                </c:pt>
                <c:pt idx="1632">
                  <c:v>41.1</c:v>
                </c:pt>
                <c:pt idx="1633">
                  <c:v>41.1</c:v>
                </c:pt>
                <c:pt idx="1634">
                  <c:v>41.1</c:v>
                </c:pt>
                <c:pt idx="1635">
                  <c:v>41.1</c:v>
                </c:pt>
                <c:pt idx="1636">
                  <c:v>41.1</c:v>
                </c:pt>
                <c:pt idx="1637">
                  <c:v>41.1</c:v>
                </c:pt>
                <c:pt idx="1638">
                  <c:v>41.1</c:v>
                </c:pt>
                <c:pt idx="1639">
                  <c:v>41.1</c:v>
                </c:pt>
                <c:pt idx="1640">
                  <c:v>41.1</c:v>
                </c:pt>
                <c:pt idx="1641">
                  <c:v>41.2</c:v>
                </c:pt>
                <c:pt idx="1642">
                  <c:v>41.1</c:v>
                </c:pt>
                <c:pt idx="1643">
                  <c:v>41.3</c:v>
                </c:pt>
                <c:pt idx="1644">
                  <c:v>41.3</c:v>
                </c:pt>
                <c:pt idx="1645">
                  <c:v>41.2</c:v>
                </c:pt>
                <c:pt idx="1646">
                  <c:v>41.3</c:v>
                </c:pt>
                <c:pt idx="1647">
                  <c:v>41.3</c:v>
                </c:pt>
                <c:pt idx="1648">
                  <c:v>41.3</c:v>
                </c:pt>
                <c:pt idx="1649">
                  <c:v>41.3</c:v>
                </c:pt>
                <c:pt idx="1650">
                  <c:v>41.3</c:v>
                </c:pt>
                <c:pt idx="1651">
                  <c:v>41.4</c:v>
                </c:pt>
                <c:pt idx="1652">
                  <c:v>41.4</c:v>
                </c:pt>
                <c:pt idx="1653">
                  <c:v>41.4</c:v>
                </c:pt>
                <c:pt idx="1654">
                  <c:v>41.4</c:v>
                </c:pt>
                <c:pt idx="1655">
                  <c:v>41.4</c:v>
                </c:pt>
                <c:pt idx="1656">
                  <c:v>41.4</c:v>
                </c:pt>
                <c:pt idx="1657">
                  <c:v>41.4</c:v>
                </c:pt>
                <c:pt idx="1658">
                  <c:v>41.5</c:v>
                </c:pt>
                <c:pt idx="1659">
                  <c:v>41.5</c:v>
                </c:pt>
                <c:pt idx="1660">
                  <c:v>41.5</c:v>
                </c:pt>
                <c:pt idx="1661">
                  <c:v>41.5</c:v>
                </c:pt>
                <c:pt idx="1662">
                  <c:v>41.5</c:v>
                </c:pt>
                <c:pt idx="1663">
                  <c:v>41.5</c:v>
                </c:pt>
                <c:pt idx="1664">
                  <c:v>41.5</c:v>
                </c:pt>
                <c:pt idx="1665">
                  <c:v>41.5</c:v>
                </c:pt>
                <c:pt idx="1666">
                  <c:v>41.5</c:v>
                </c:pt>
                <c:pt idx="1667">
                  <c:v>41.6</c:v>
                </c:pt>
                <c:pt idx="1668">
                  <c:v>41.6</c:v>
                </c:pt>
                <c:pt idx="1669">
                  <c:v>41.6</c:v>
                </c:pt>
                <c:pt idx="1670">
                  <c:v>41.6</c:v>
                </c:pt>
                <c:pt idx="1671">
                  <c:v>41.6</c:v>
                </c:pt>
                <c:pt idx="1672">
                  <c:v>41.6</c:v>
                </c:pt>
                <c:pt idx="1673">
                  <c:v>41.6</c:v>
                </c:pt>
                <c:pt idx="1674">
                  <c:v>41.6</c:v>
                </c:pt>
                <c:pt idx="1675">
                  <c:v>41.7</c:v>
                </c:pt>
                <c:pt idx="1676">
                  <c:v>41.7</c:v>
                </c:pt>
                <c:pt idx="1677">
                  <c:v>41.7</c:v>
                </c:pt>
                <c:pt idx="1678">
                  <c:v>41.7</c:v>
                </c:pt>
                <c:pt idx="1679">
                  <c:v>41.7</c:v>
                </c:pt>
                <c:pt idx="1680">
                  <c:v>41.8</c:v>
                </c:pt>
                <c:pt idx="1681">
                  <c:v>41.8</c:v>
                </c:pt>
                <c:pt idx="1682">
                  <c:v>41.8</c:v>
                </c:pt>
                <c:pt idx="1683">
                  <c:v>41.8</c:v>
                </c:pt>
                <c:pt idx="1684">
                  <c:v>41.8</c:v>
                </c:pt>
                <c:pt idx="1685">
                  <c:v>41.8</c:v>
                </c:pt>
                <c:pt idx="1686">
                  <c:v>41.9</c:v>
                </c:pt>
                <c:pt idx="1687">
                  <c:v>41.9</c:v>
                </c:pt>
                <c:pt idx="1688">
                  <c:v>41.9</c:v>
                </c:pt>
                <c:pt idx="1689">
                  <c:v>41.9</c:v>
                </c:pt>
                <c:pt idx="1690">
                  <c:v>41.8</c:v>
                </c:pt>
                <c:pt idx="1691">
                  <c:v>41.9</c:v>
                </c:pt>
                <c:pt idx="1692">
                  <c:v>41.9</c:v>
                </c:pt>
                <c:pt idx="1693">
                  <c:v>41.9</c:v>
                </c:pt>
                <c:pt idx="1694">
                  <c:v>41.9</c:v>
                </c:pt>
                <c:pt idx="1695">
                  <c:v>42</c:v>
                </c:pt>
                <c:pt idx="1696">
                  <c:v>41.9</c:v>
                </c:pt>
                <c:pt idx="1697">
                  <c:v>41.9</c:v>
                </c:pt>
                <c:pt idx="1698">
                  <c:v>41.9</c:v>
                </c:pt>
                <c:pt idx="1699">
                  <c:v>41.9</c:v>
                </c:pt>
                <c:pt idx="1700">
                  <c:v>41.9</c:v>
                </c:pt>
                <c:pt idx="1701">
                  <c:v>42</c:v>
                </c:pt>
                <c:pt idx="1702">
                  <c:v>42</c:v>
                </c:pt>
                <c:pt idx="1703">
                  <c:v>42.1</c:v>
                </c:pt>
                <c:pt idx="1704">
                  <c:v>42.1</c:v>
                </c:pt>
                <c:pt idx="1705">
                  <c:v>42.1</c:v>
                </c:pt>
                <c:pt idx="1706">
                  <c:v>42.1</c:v>
                </c:pt>
                <c:pt idx="1707">
                  <c:v>42.1</c:v>
                </c:pt>
                <c:pt idx="1708">
                  <c:v>42.1</c:v>
                </c:pt>
                <c:pt idx="1709">
                  <c:v>42.1</c:v>
                </c:pt>
                <c:pt idx="1710">
                  <c:v>42.1</c:v>
                </c:pt>
                <c:pt idx="1711">
                  <c:v>42.1</c:v>
                </c:pt>
                <c:pt idx="1712">
                  <c:v>42.1</c:v>
                </c:pt>
                <c:pt idx="1713">
                  <c:v>42.2</c:v>
                </c:pt>
                <c:pt idx="1714">
                  <c:v>42.2</c:v>
                </c:pt>
                <c:pt idx="1715">
                  <c:v>42.2</c:v>
                </c:pt>
                <c:pt idx="1716">
                  <c:v>42.2</c:v>
                </c:pt>
                <c:pt idx="1717">
                  <c:v>42.2</c:v>
                </c:pt>
                <c:pt idx="1718">
                  <c:v>42.2</c:v>
                </c:pt>
                <c:pt idx="1719">
                  <c:v>42.2</c:v>
                </c:pt>
                <c:pt idx="1720">
                  <c:v>42.2</c:v>
                </c:pt>
                <c:pt idx="1721">
                  <c:v>42.2</c:v>
                </c:pt>
                <c:pt idx="1722">
                  <c:v>42.2</c:v>
                </c:pt>
                <c:pt idx="1723">
                  <c:v>42.3</c:v>
                </c:pt>
                <c:pt idx="1724">
                  <c:v>42.3</c:v>
                </c:pt>
                <c:pt idx="1725">
                  <c:v>42.3</c:v>
                </c:pt>
                <c:pt idx="1726">
                  <c:v>42.3</c:v>
                </c:pt>
                <c:pt idx="1727">
                  <c:v>42.3</c:v>
                </c:pt>
                <c:pt idx="1728">
                  <c:v>42.4</c:v>
                </c:pt>
                <c:pt idx="1729">
                  <c:v>42.4</c:v>
                </c:pt>
                <c:pt idx="1730">
                  <c:v>42.4</c:v>
                </c:pt>
                <c:pt idx="1731">
                  <c:v>42.4</c:v>
                </c:pt>
                <c:pt idx="1732">
                  <c:v>42.4</c:v>
                </c:pt>
                <c:pt idx="1733">
                  <c:v>42.4</c:v>
                </c:pt>
                <c:pt idx="1734">
                  <c:v>42.5</c:v>
                </c:pt>
                <c:pt idx="1735">
                  <c:v>42.4</c:v>
                </c:pt>
                <c:pt idx="1736">
                  <c:v>42.5</c:v>
                </c:pt>
                <c:pt idx="1737">
                  <c:v>42.6</c:v>
                </c:pt>
                <c:pt idx="1738">
                  <c:v>42.5</c:v>
                </c:pt>
                <c:pt idx="1739">
                  <c:v>42.5</c:v>
                </c:pt>
                <c:pt idx="1740">
                  <c:v>42.5</c:v>
                </c:pt>
                <c:pt idx="1741">
                  <c:v>42.5</c:v>
                </c:pt>
                <c:pt idx="1742">
                  <c:v>42.6</c:v>
                </c:pt>
                <c:pt idx="1743">
                  <c:v>42.6</c:v>
                </c:pt>
                <c:pt idx="1744">
                  <c:v>42.6</c:v>
                </c:pt>
                <c:pt idx="1745">
                  <c:v>42.6</c:v>
                </c:pt>
                <c:pt idx="1746">
                  <c:v>42.7</c:v>
                </c:pt>
                <c:pt idx="1747">
                  <c:v>42.6</c:v>
                </c:pt>
                <c:pt idx="1748">
                  <c:v>42.7</c:v>
                </c:pt>
                <c:pt idx="1749">
                  <c:v>42.6</c:v>
                </c:pt>
                <c:pt idx="1750">
                  <c:v>42.7</c:v>
                </c:pt>
                <c:pt idx="1751">
                  <c:v>42.7</c:v>
                </c:pt>
                <c:pt idx="1752">
                  <c:v>42.7</c:v>
                </c:pt>
                <c:pt idx="1753">
                  <c:v>42.7</c:v>
                </c:pt>
                <c:pt idx="1754">
                  <c:v>42.7</c:v>
                </c:pt>
                <c:pt idx="1755">
                  <c:v>42.8</c:v>
                </c:pt>
                <c:pt idx="1756">
                  <c:v>42.8</c:v>
                </c:pt>
                <c:pt idx="1757">
                  <c:v>42.8</c:v>
                </c:pt>
                <c:pt idx="1758">
                  <c:v>42.8</c:v>
                </c:pt>
                <c:pt idx="1759">
                  <c:v>42.8</c:v>
                </c:pt>
                <c:pt idx="1760">
                  <c:v>42.8</c:v>
                </c:pt>
                <c:pt idx="1761">
                  <c:v>42.9</c:v>
                </c:pt>
                <c:pt idx="1762">
                  <c:v>42.9</c:v>
                </c:pt>
                <c:pt idx="1763">
                  <c:v>42.9</c:v>
                </c:pt>
                <c:pt idx="1764">
                  <c:v>42.9</c:v>
                </c:pt>
                <c:pt idx="1765">
                  <c:v>43</c:v>
                </c:pt>
                <c:pt idx="1766">
                  <c:v>43</c:v>
                </c:pt>
                <c:pt idx="1767">
                  <c:v>43</c:v>
                </c:pt>
                <c:pt idx="1768">
                  <c:v>43</c:v>
                </c:pt>
                <c:pt idx="1769">
                  <c:v>43</c:v>
                </c:pt>
                <c:pt idx="1770">
                  <c:v>43</c:v>
                </c:pt>
                <c:pt idx="1771">
                  <c:v>43</c:v>
                </c:pt>
                <c:pt idx="1772">
                  <c:v>43.1</c:v>
                </c:pt>
                <c:pt idx="1773">
                  <c:v>43.1</c:v>
                </c:pt>
                <c:pt idx="1774">
                  <c:v>43.1</c:v>
                </c:pt>
                <c:pt idx="1775">
                  <c:v>43.1</c:v>
                </c:pt>
                <c:pt idx="1776">
                  <c:v>43</c:v>
                </c:pt>
                <c:pt idx="1777">
                  <c:v>43.1</c:v>
                </c:pt>
                <c:pt idx="1778">
                  <c:v>43.2</c:v>
                </c:pt>
                <c:pt idx="1779">
                  <c:v>43.2</c:v>
                </c:pt>
                <c:pt idx="1780">
                  <c:v>43.2</c:v>
                </c:pt>
                <c:pt idx="1781">
                  <c:v>43.2</c:v>
                </c:pt>
                <c:pt idx="1782">
                  <c:v>43.2</c:v>
                </c:pt>
                <c:pt idx="1783">
                  <c:v>43.3</c:v>
                </c:pt>
                <c:pt idx="1784">
                  <c:v>43.3</c:v>
                </c:pt>
                <c:pt idx="1785">
                  <c:v>43.3</c:v>
                </c:pt>
                <c:pt idx="1786">
                  <c:v>43.2</c:v>
                </c:pt>
                <c:pt idx="1787">
                  <c:v>43.3</c:v>
                </c:pt>
                <c:pt idx="1788">
                  <c:v>43.3</c:v>
                </c:pt>
                <c:pt idx="1789">
                  <c:v>43.3</c:v>
                </c:pt>
                <c:pt idx="1790">
                  <c:v>43.3</c:v>
                </c:pt>
                <c:pt idx="1791">
                  <c:v>43.3</c:v>
                </c:pt>
                <c:pt idx="1792">
                  <c:v>43.3</c:v>
                </c:pt>
                <c:pt idx="1793">
                  <c:v>43.3</c:v>
                </c:pt>
                <c:pt idx="1794">
                  <c:v>43.3</c:v>
                </c:pt>
                <c:pt idx="1795">
                  <c:v>43.3</c:v>
                </c:pt>
                <c:pt idx="1796">
                  <c:v>43.4</c:v>
                </c:pt>
                <c:pt idx="1797">
                  <c:v>43.4</c:v>
                </c:pt>
                <c:pt idx="1798">
                  <c:v>43.4</c:v>
                </c:pt>
                <c:pt idx="1799">
                  <c:v>43.5</c:v>
                </c:pt>
                <c:pt idx="1800">
                  <c:v>43.5</c:v>
                </c:pt>
                <c:pt idx="1801">
                  <c:v>43.5</c:v>
                </c:pt>
                <c:pt idx="1802">
                  <c:v>43.5</c:v>
                </c:pt>
                <c:pt idx="1803">
                  <c:v>43.5</c:v>
                </c:pt>
                <c:pt idx="1804">
                  <c:v>43.5</c:v>
                </c:pt>
                <c:pt idx="1805">
                  <c:v>43.6</c:v>
                </c:pt>
                <c:pt idx="1806">
                  <c:v>43.6</c:v>
                </c:pt>
                <c:pt idx="1807">
                  <c:v>43.6</c:v>
                </c:pt>
                <c:pt idx="1808">
                  <c:v>43.6</c:v>
                </c:pt>
                <c:pt idx="1809">
                  <c:v>43.6</c:v>
                </c:pt>
                <c:pt idx="1810">
                  <c:v>43.6</c:v>
                </c:pt>
                <c:pt idx="1811">
                  <c:v>43.6</c:v>
                </c:pt>
                <c:pt idx="1812">
                  <c:v>43.6</c:v>
                </c:pt>
                <c:pt idx="1813">
                  <c:v>43.6</c:v>
                </c:pt>
                <c:pt idx="1814">
                  <c:v>43.6</c:v>
                </c:pt>
                <c:pt idx="1815">
                  <c:v>43.6</c:v>
                </c:pt>
                <c:pt idx="1816">
                  <c:v>43.7</c:v>
                </c:pt>
                <c:pt idx="1817">
                  <c:v>43.7</c:v>
                </c:pt>
                <c:pt idx="1818">
                  <c:v>43.7</c:v>
                </c:pt>
                <c:pt idx="1819">
                  <c:v>43.8</c:v>
                </c:pt>
                <c:pt idx="1820">
                  <c:v>43.8</c:v>
                </c:pt>
                <c:pt idx="1821">
                  <c:v>43.8</c:v>
                </c:pt>
                <c:pt idx="1822">
                  <c:v>43.8</c:v>
                </c:pt>
                <c:pt idx="1823">
                  <c:v>43.8</c:v>
                </c:pt>
                <c:pt idx="1824">
                  <c:v>43.9</c:v>
                </c:pt>
                <c:pt idx="1825">
                  <c:v>43.8</c:v>
                </c:pt>
                <c:pt idx="1826">
                  <c:v>43.9</c:v>
                </c:pt>
                <c:pt idx="1827">
                  <c:v>43.9</c:v>
                </c:pt>
                <c:pt idx="1828">
                  <c:v>43.9</c:v>
                </c:pt>
                <c:pt idx="1829">
                  <c:v>43.9</c:v>
                </c:pt>
                <c:pt idx="1830">
                  <c:v>43.9</c:v>
                </c:pt>
                <c:pt idx="1831">
                  <c:v>43.9</c:v>
                </c:pt>
                <c:pt idx="1832">
                  <c:v>43.9</c:v>
                </c:pt>
                <c:pt idx="1833">
                  <c:v>44</c:v>
                </c:pt>
                <c:pt idx="1834">
                  <c:v>44</c:v>
                </c:pt>
                <c:pt idx="1835">
                  <c:v>44</c:v>
                </c:pt>
                <c:pt idx="1836">
                  <c:v>44</c:v>
                </c:pt>
                <c:pt idx="1837">
                  <c:v>44</c:v>
                </c:pt>
                <c:pt idx="1838">
                  <c:v>44.1</c:v>
                </c:pt>
                <c:pt idx="1839">
                  <c:v>44.1</c:v>
                </c:pt>
                <c:pt idx="1840">
                  <c:v>44.1</c:v>
                </c:pt>
                <c:pt idx="1841">
                  <c:v>44.1</c:v>
                </c:pt>
                <c:pt idx="1842">
                  <c:v>44.2</c:v>
                </c:pt>
                <c:pt idx="1843">
                  <c:v>44.2</c:v>
                </c:pt>
                <c:pt idx="1844">
                  <c:v>44.2</c:v>
                </c:pt>
                <c:pt idx="1845">
                  <c:v>44.2</c:v>
                </c:pt>
                <c:pt idx="1846">
                  <c:v>44.2</c:v>
                </c:pt>
                <c:pt idx="1847">
                  <c:v>44.2</c:v>
                </c:pt>
                <c:pt idx="1848">
                  <c:v>44.2</c:v>
                </c:pt>
                <c:pt idx="1849">
                  <c:v>44.3</c:v>
                </c:pt>
                <c:pt idx="1850">
                  <c:v>44.4</c:v>
                </c:pt>
                <c:pt idx="1851">
                  <c:v>44.2</c:v>
                </c:pt>
                <c:pt idx="1852">
                  <c:v>44.3</c:v>
                </c:pt>
                <c:pt idx="1853">
                  <c:v>44.4</c:v>
                </c:pt>
                <c:pt idx="1854">
                  <c:v>44.4</c:v>
                </c:pt>
                <c:pt idx="1855">
                  <c:v>44.4</c:v>
                </c:pt>
                <c:pt idx="1856">
                  <c:v>44.4</c:v>
                </c:pt>
                <c:pt idx="1857">
                  <c:v>44.4</c:v>
                </c:pt>
                <c:pt idx="1858">
                  <c:v>44.5</c:v>
                </c:pt>
                <c:pt idx="1859">
                  <c:v>44.5</c:v>
                </c:pt>
                <c:pt idx="1860">
                  <c:v>44.5</c:v>
                </c:pt>
                <c:pt idx="1861">
                  <c:v>44.5</c:v>
                </c:pt>
                <c:pt idx="1862">
                  <c:v>44.5</c:v>
                </c:pt>
                <c:pt idx="1863">
                  <c:v>44.6</c:v>
                </c:pt>
                <c:pt idx="1864">
                  <c:v>44.6</c:v>
                </c:pt>
                <c:pt idx="1865">
                  <c:v>44.5</c:v>
                </c:pt>
                <c:pt idx="1866">
                  <c:v>44.5</c:v>
                </c:pt>
                <c:pt idx="1867">
                  <c:v>44.6</c:v>
                </c:pt>
                <c:pt idx="1868">
                  <c:v>44.7</c:v>
                </c:pt>
                <c:pt idx="1869">
                  <c:v>44.7</c:v>
                </c:pt>
                <c:pt idx="1870">
                  <c:v>44.7</c:v>
                </c:pt>
                <c:pt idx="1871">
                  <c:v>44.7</c:v>
                </c:pt>
                <c:pt idx="1872">
                  <c:v>44.6</c:v>
                </c:pt>
                <c:pt idx="1873">
                  <c:v>44.7</c:v>
                </c:pt>
                <c:pt idx="1874">
                  <c:v>44.7</c:v>
                </c:pt>
                <c:pt idx="1875">
                  <c:v>44.8</c:v>
                </c:pt>
                <c:pt idx="1876">
                  <c:v>44.7</c:v>
                </c:pt>
                <c:pt idx="1877">
                  <c:v>44.7</c:v>
                </c:pt>
                <c:pt idx="1878">
                  <c:v>44.8</c:v>
                </c:pt>
                <c:pt idx="1879">
                  <c:v>44.7</c:v>
                </c:pt>
                <c:pt idx="1880">
                  <c:v>44.7</c:v>
                </c:pt>
                <c:pt idx="1881">
                  <c:v>44.8</c:v>
                </c:pt>
                <c:pt idx="1882">
                  <c:v>44.8</c:v>
                </c:pt>
                <c:pt idx="1883">
                  <c:v>44.8</c:v>
                </c:pt>
                <c:pt idx="1884">
                  <c:v>44.8</c:v>
                </c:pt>
                <c:pt idx="1885">
                  <c:v>44.9</c:v>
                </c:pt>
                <c:pt idx="1886">
                  <c:v>44.8</c:v>
                </c:pt>
                <c:pt idx="1887">
                  <c:v>44.9</c:v>
                </c:pt>
                <c:pt idx="1888">
                  <c:v>45</c:v>
                </c:pt>
                <c:pt idx="1889">
                  <c:v>45</c:v>
                </c:pt>
                <c:pt idx="1890">
                  <c:v>45</c:v>
                </c:pt>
                <c:pt idx="1891">
                  <c:v>45</c:v>
                </c:pt>
                <c:pt idx="1892">
                  <c:v>45</c:v>
                </c:pt>
                <c:pt idx="1893">
                  <c:v>45</c:v>
                </c:pt>
                <c:pt idx="1894">
                  <c:v>45</c:v>
                </c:pt>
                <c:pt idx="1895">
                  <c:v>45</c:v>
                </c:pt>
                <c:pt idx="1896">
                  <c:v>45.1</c:v>
                </c:pt>
                <c:pt idx="1897">
                  <c:v>45.1</c:v>
                </c:pt>
                <c:pt idx="1898">
                  <c:v>45.1</c:v>
                </c:pt>
                <c:pt idx="1899">
                  <c:v>45.1</c:v>
                </c:pt>
                <c:pt idx="1900">
                  <c:v>45.1</c:v>
                </c:pt>
                <c:pt idx="1901">
                  <c:v>45.2</c:v>
                </c:pt>
                <c:pt idx="1902">
                  <c:v>45.2</c:v>
                </c:pt>
                <c:pt idx="1903">
                  <c:v>45.2</c:v>
                </c:pt>
                <c:pt idx="1904">
                  <c:v>45.2</c:v>
                </c:pt>
                <c:pt idx="1905">
                  <c:v>45.2</c:v>
                </c:pt>
                <c:pt idx="1906">
                  <c:v>45.3</c:v>
                </c:pt>
                <c:pt idx="1907">
                  <c:v>45.3</c:v>
                </c:pt>
                <c:pt idx="1908">
                  <c:v>45.3</c:v>
                </c:pt>
                <c:pt idx="1909">
                  <c:v>45.3</c:v>
                </c:pt>
                <c:pt idx="1910">
                  <c:v>45.4</c:v>
                </c:pt>
                <c:pt idx="1911">
                  <c:v>45.3</c:v>
                </c:pt>
                <c:pt idx="1912">
                  <c:v>45.4</c:v>
                </c:pt>
                <c:pt idx="1913">
                  <c:v>45.4</c:v>
                </c:pt>
                <c:pt idx="1914">
                  <c:v>45.5</c:v>
                </c:pt>
                <c:pt idx="1915">
                  <c:v>45.5</c:v>
                </c:pt>
                <c:pt idx="1916">
                  <c:v>45.5</c:v>
                </c:pt>
                <c:pt idx="1917">
                  <c:v>45.5</c:v>
                </c:pt>
                <c:pt idx="1918">
                  <c:v>45.5</c:v>
                </c:pt>
                <c:pt idx="1919">
                  <c:v>45.5</c:v>
                </c:pt>
                <c:pt idx="1920">
                  <c:v>45.5</c:v>
                </c:pt>
                <c:pt idx="1921">
                  <c:v>45.5</c:v>
                </c:pt>
                <c:pt idx="1922">
                  <c:v>45.5</c:v>
                </c:pt>
                <c:pt idx="1923">
                  <c:v>45.5</c:v>
                </c:pt>
                <c:pt idx="1924">
                  <c:v>45.5</c:v>
                </c:pt>
                <c:pt idx="1925">
                  <c:v>45.5</c:v>
                </c:pt>
                <c:pt idx="1926">
                  <c:v>45.6</c:v>
                </c:pt>
                <c:pt idx="1927">
                  <c:v>45.6</c:v>
                </c:pt>
                <c:pt idx="1928">
                  <c:v>45.7</c:v>
                </c:pt>
                <c:pt idx="1929">
                  <c:v>45.7</c:v>
                </c:pt>
                <c:pt idx="1930">
                  <c:v>45.7</c:v>
                </c:pt>
                <c:pt idx="1931">
                  <c:v>45.7</c:v>
                </c:pt>
                <c:pt idx="1932">
                  <c:v>45.8</c:v>
                </c:pt>
                <c:pt idx="1933">
                  <c:v>45.7</c:v>
                </c:pt>
                <c:pt idx="1934">
                  <c:v>45.7</c:v>
                </c:pt>
                <c:pt idx="1935">
                  <c:v>45.8</c:v>
                </c:pt>
                <c:pt idx="1936">
                  <c:v>45.8</c:v>
                </c:pt>
                <c:pt idx="1937">
                  <c:v>45.8</c:v>
                </c:pt>
                <c:pt idx="1938">
                  <c:v>45.8</c:v>
                </c:pt>
                <c:pt idx="1939">
                  <c:v>45.8</c:v>
                </c:pt>
                <c:pt idx="1940">
                  <c:v>45.8</c:v>
                </c:pt>
                <c:pt idx="1941">
                  <c:v>45.8</c:v>
                </c:pt>
                <c:pt idx="1942">
                  <c:v>45.8</c:v>
                </c:pt>
                <c:pt idx="1943">
                  <c:v>45.8</c:v>
                </c:pt>
                <c:pt idx="1944">
                  <c:v>45.9</c:v>
                </c:pt>
                <c:pt idx="1945">
                  <c:v>45.9</c:v>
                </c:pt>
                <c:pt idx="1946">
                  <c:v>45.9</c:v>
                </c:pt>
                <c:pt idx="1947">
                  <c:v>45.9</c:v>
                </c:pt>
                <c:pt idx="1948">
                  <c:v>46</c:v>
                </c:pt>
                <c:pt idx="1949">
                  <c:v>46</c:v>
                </c:pt>
                <c:pt idx="1950">
                  <c:v>46.1</c:v>
                </c:pt>
                <c:pt idx="1951">
                  <c:v>46</c:v>
                </c:pt>
                <c:pt idx="1952">
                  <c:v>46.1</c:v>
                </c:pt>
                <c:pt idx="1953">
                  <c:v>46.1</c:v>
                </c:pt>
                <c:pt idx="1954">
                  <c:v>46.1</c:v>
                </c:pt>
                <c:pt idx="1955">
                  <c:v>46.1</c:v>
                </c:pt>
                <c:pt idx="1956">
                  <c:v>46.2</c:v>
                </c:pt>
                <c:pt idx="1957">
                  <c:v>46.2</c:v>
                </c:pt>
                <c:pt idx="1958">
                  <c:v>46.2</c:v>
                </c:pt>
                <c:pt idx="1959">
                  <c:v>46.2</c:v>
                </c:pt>
                <c:pt idx="1960">
                  <c:v>46.2</c:v>
                </c:pt>
                <c:pt idx="1961">
                  <c:v>46.2</c:v>
                </c:pt>
                <c:pt idx="1962">
                  <c:v>46.2</c:v>
                </c:pt>
                <c:pt idx="1963">
                  <c:v>46.2</c:v>
                </c:pt>
                <c:pt idx="1964">
                  <c:v>46.2</c:v>
                </c:pt>
                <c:pt idx="1965">
                  <c:v>46.2</c:v>
                </c:pt>
                <c:pt idx="1966">
                  <c:v>46.2</c:v>
                </c:pt>
                <c:pt idx="1967">
                  <c:v>46.2</c:v>
                </c:pt>
                <c:pt idx="1968">
                  <c:v>46.2</c:v>
                </c:pt>
                <c:pt idx="1969">
                  <c:v>46.3</c:v>
                </c:pt>
                <c:pt idx="1970">
                  <c:v>46.4</c:v>
                </c:pt>
                <c:pt idx="1971">
                  <c:v>46.4</c:v>
                </c:pt>
                <c:pt idx="1972">
                  <c:v>46.4</c:v>
                </c:pt>
                <c:pt idx="1973">
                  <c:v>46.4</c:v>
                </c:pt>
                <c:pt idx="1974">
                  <c:v>46.4</c:v>
                </c:pt>
                <c:pt idx="1975">
                  <c:v>46.5</c:v>
                </c:pt>
                <c:pt idx="1976">
                  <c:v>46.5</c:v>
                </c:pt>
                <c:pt idx="1977">
                  <c:v>46.5</c:v>
                </c:pt>
                <c:pt idx="1978">
                  <c:v>46.5</c:v>
                </c:pt>
                <c:pt idx="1979">
                  <c:v>46.5</c:v>
                </c:pt>
                <c:pt idx="1980">
                  <c:v>46.5</c:v>
                </c:pt>
                <c:pt idx="1981">
                  <c:v>46.5</c:v>
                </c:pt>
                <c:pt idx="1982">
                  <c:v>46.5</c:v>
                </c:pt>
                <c:pt idx="1983">
                  <c:v>46.5</c:v>
                </c:pt>
                <c:pt idx="1984">
                  <c:v>46.5</c:v>
                </c:pt>
                <c:pt idx="1985">
                  <c:v>46.5</c:v>
                </c:pt>
                <c:pt idx="1986">
                  <c:v>46.5</c:v>
                </c:pt>
                <c:pt idx="1987">
                  <c:v>46.6</c:v>
                </c:pt>
                <c:pt idx="1988">
                  <c:v>46.6</c:v>
                </c:pt>
                <c:pt idx="1989">
                  <c:v>46.6</c:v>
                </c:pt>
                <c:pt idx="1990">
                  <c:v>46.7</c:v>
                </c:pt>
                <c:pt idx="1991">
                  <c:v>46.7</c:v>
                </c:pt>
                <c:pt idx="1992">
                  <c:v>46.7</c:v>
                </c:pt>
                <c:pt idx="1993">
                  <c:v>46.7</c:v>
                </c:pt>
                <c:pt idx="1994">
                  <c:v>46.8</c:v>
                </c:pt>
                <c:pt idx="1995">
                  <c:v>46.8</c:v>
                </c:pt>
                <c:pt idx="1996">
                  <c:v>46.8</c:v>
                </c:pt>
                <c:pt idx="1997">
                  <c:v>46.8</c:v>
                </c:pt>
                <c:pt idx="1998">
                  <c:v>46.8</c:v>
                </c:pt>
                <c:pt idx="1999">
                  <c:v>46.8</c:v>
                </c:pt>
                <c:pt idx="2000">
                  <c:v>46.8</c:v>
                </c:pt>
                <c:pt idx="2001">
                  <c:v>46.8</c:v>
                </c:pt>
                <c:pt idx="2002">
                  <c:v>46.8</c:v>
                </c:pt>
                <c:pt idx="2003">
                  <c:v>46.8</c:v>
                </c:pt>
                <c:pt idx="2004">
                  <c:v>46.8</c:v>
                </c:pt>
                <c:pt idx="2005">
                  <c:v>47</c:v>
                </c:pt>
                <c:pt idx="2006">
                  <c:v>47</c:v>
                </c:pt>
                <c:pt idx="2007">
                  <c:v>47</c:v>
                </c:pt>
                <c:pt idx="2008">
                  <c:v>47</c:v>
                </c:pt>
                <c:pt idx="2009">
                  <c:v>47</c:v>
                </c:pt>
                <c:pt idx="2010">
                  <c:v>47.1</c:v>
                </c:pt>
                <c:pt idx="2011">
                  <c:v>47</c:v>
                </c:pt>
                <c:pt idx="2012">
                  <c:v>47</c:v>
                </c:pt>
                <c:pt idx="2013">
                  <c:v>47.1</c:v>
                </c:pt>
                <c:pt idx="2014">
                  <c:v>47.1</c:v>
                </c:pt>
                <c:pt idx="2015">
                  <c:v>47.1</c:v>
                </c:pt>
                <c:pt idx="2016">
                  <c:v>47.1</c:v>
                </c:pt>
                <c:pt idx="2017">
                  <c:v>47.1</c:v>
                </c:pt>
                <c:pt idx="2018">
                  <c:v>47.1</c:v>
                </c:pt>
                <c:pt idx="2019">
                  <c:v>47.1</c:v>
                </c:pt>
                <c:pt idx="2020">
                  <c:v>47.2</c:v>
                </c:pt>
                <c:pt idx="2021">
                  <c:v>47.2</c:v>
                </c:pt>
                <c:pt idx="2022">
                  <c:v>47.2</c:v>
                </c:pt>
                <c:pt idx="2023">
                  <c:v>47.2</c:v>
                </c:pt>
                <c:pt idx="2024">
                  <c:v>47.2</c:v>
                </c:pt>
                <c:pt idx="2025">
                  <c:v>47.2</c:v>
                </c:pt>
                <c:pt idx="2026">
                  <c:v>47.2</c:v>
                </c:pt>
                <c:pt idx="2027">
                  <c:v>47.3</c:v>
                </c:pt>
                <c:pt idx="2028">
                  <c:v>47.3</c:v>
                </c:pt>
                <c:pt idx="2029">
                  <c:v>47.3</c:v>
                </c:pt>
                <c:pt idx="2030">
                  <c:v>47.4</c:v>
                </c:pt>
                <c:pt idx="2031">
                  <c:v>47.4</c:v>
                </c:pt>
                <c:pt idx="2032">
                  <c:v>47.5</c:v>
                </c:pt>
                <c:pt idx="2033">
                  <c:v>47.4</c:v>
                </c:pt>
                <c:pt idx="2034">
                  <c:v>47.4</c:v>
                </c:pt>
                <c:pt idx="2035">
                  <c:v>47.4</c:v>
                </c:pt>
                <c:pt idx="2036">
                  <c:v>47.5</c:v>
                </c:pt>
                <c:pt idx="2037">
                  <c:v>47.6</c:v>
                </c:pt>
                <c:pt idx="2038">
                  <c:v>47.5</c:v>
                </c:pt>
                <c:pt idx="2039">
                  <c:v>47.5</c:v>
                </c:pt>
                <c:pt idx="2040">
                  <c:v>47.5</c:v>
                </c:pt>
                <c:pt idx="2041">
                  <c:v>47.6</c:v>
                </c:pt>
                <c:pt idx="2042">
                  <c:v>47.6</c:v>
                </c:pt>
                <c:pt idx="2043">
                  <c:v>47.6</c:v>
                </c:pt>
                <c:pt idx="2044">
                  <c:v>47.6</c:v>
                </c:pt>
                <c:pt idx="2045">
                  <c:v>47.6</c:v>
                </c:pt>
                <c:pt idx="2046">
                  <c:v>47.6</c:v>
                </c:pt>
                <c:pt idx="2047">
                  <c:v>47.7</c:v>
                </c:pt>
                <c:pt idx="2048">
                  <c:v>47.8</c:v>
                </c:pt>
                <c:pt idx="2049">
                  <c:v>47.8</c:v>
                </c:pt>
                <c:pt idx="2050">
                  <c:v>47.7</c:v>
                </c:pt>
                <c:pt idx="2051">
                  <c:v>47.8</c:v>
                </c:pt>
                <c:pt idx="2052">
                  <c:v>47.7</c:v>
                </c:pt>
                <c:pt idx="2053">
                  <c:v>47.8</c:v>
                </c:pt>
                <c:pt idx="2054">
                  <c:v>47.8</c:v>
                </c:pt>
                <c:pt idx="2055">
                  <c:v>47.8</c:v>
                </c:pt>
                <c:pt idx="2056">
                  <c:v>47.8</c:v>
                </c:pt>
                <c:pt idx="2057">
                  <c:v>47.9</c:v>
                </c:pt>
                <c:pt idx="2058">
                  <c:v>47.9</c:v>
                </c:pt>
                <c:pt idx="2059">
                  <c:v>47.9</c:v>
                </c:pt>
                <c:pt idx="2060">
                  <c:v>47.9</c:v>
                </c:pt>
                <c:pt idx="2061">
                  <c:v>47.9</c:v>
                </c:pt>
                <c:pt idx="2062">
                  <c:v>47.9</c:v>
                </c:pt>
                <c:pt idx="2063">
                  <c:v>48</c:v>
                </c:pt>
                <c:pt idx="2064">
                  <c:v>48</c:v>
                </c:pt>
                <c:pt idx="2065">
                  <c:v>48</c:v>
                </c:pt>
                <c:pt idx="2066">
                  <c:v>48</c:v>
                </c:pt>
                <c:pt idx="2067">
                  <c:v>48</c:v>
                </c:pt>
                <c:pt idx="2068">
                  <c:v>48</c:v>
                </c:pt>
                <c:pt idx="2069">
                  <c:v>48.1</c:v>
                </c:pt>
                <c:pt idx="2070">
                  <c:v>48.1</c:v>
                </c:pt>
                <c:pt idx="2071">
                  <c:v>48.1</c:v>
                </c:pt>
                <c:pt idx="2072">
                  <c:v>48.1</c:v>
                </c:pt>
                <c:pt idx="2073">
                  <c:v>48.1</c:v>
                </c:pt>
                <c:pt idx="2074">
                  <c:v>48.1</c:v>
                </c:pt>
                <c:pt idx="2075">
                  <c:v>48.1</c:v>
                </c:pt>
                <c:pt idx="2076">
                  <c:v>48.1</c:v>
                </c:pt>
                <c:pt idx="2077">
                  <c:v>48.2</c:v>
                </c:pt>
                <c:pt idx="2078">
                  <c:v>48.1</c:v>
                </c:pt>
                <c:pt idx="2079">
                  <c:v>48.2</c:v>
                </c:pt>
                <c:pt idx="2080">
                  <c:v>48.2</c:v>
                </c:pt>
                <c:pt idx="2081">
                  <c:v>48.3</c:v>
                </c:pt>
                <c:pt idx="2082">
                  <c:v>48.2</c:v>
                </c:pt>
                <c:pt idx="2083">
                  <c:v>48.2</c:v>
                </c:pt>
                <c:pt idx="2084">
                  <c:v>48.3</c:v>
                </c:pt>
                <c:pt idx="2085">
                  <c:v>48.2</c:v>
                </c:pt>
                <c:pt idx="2086">
                  <c:v>48.3</c:v>
                </c:pt>
                <c:pt idx="2087">
                  <c:v>48.3</c:v>
                </c:pt>
                <c:pt idx="2088">
                  <c:v>48.3</c:v>
                </c:pt>
                <c:pt idx="2089">
                  <c:v>48.4</c:v>
                </c:pt>
                <c:pt idx="2090">
                  <c:v>48.4</c:v>
                </c:pt>
                <c:pt idx="2091">
                  <c:v>48.3</c:v>
                </c:pt>
                <c:pt idx="2092">
                  <c:v>48.4</c:v>
                </c:pt>
                <c:pt idx="2093">
                  <c:v>48.4</c:v>
                </c:pt>
                <c:pt idx="2094">
                  <c:v>48.4</c:v>
                </c:pt>
                <c:pt idx="2095">
                  <c:v>48.4</c:v>
                </c:pt>
                <c:pt idx="2096">
                  <c:v>48.4</c:v>
                </c:pt>
                <c:pt idx="2097">
                  <c:v>48.5</c:v>
                </c:pt>
                <c:pt idx="2098">
                  <c:v>48.5</c:v>
                </c:pt>
                <c:pt idx="2099">
                  <c:v>48.5</c:v>
                </c:pt>
                <c:pt idx="2100">
                  <c:v>48.5</c:v>
                </c:pt>
                <c:pt idx="2101">
                  <c:v>48.5</c:v>
                </c:pt>
                <c:pt idx="2102">
                  <c:v>48.5</c:v>
                </c:pt>
                <c:pt idx="2103">
                  <c:v>48.5</c:v>
                </c:pt>
                <c:pt idx="2104">
                  <c:v>48.6</c:v>
                </c:pt>
                <c:pt idx="2105">
                  <c:v>48.6</c:v>
                </c:pt>
                <c:pt idx="2106">
                  <c:v>48.6</c:v>
                </c:pt>
                <c:pt idx="2107">
                  <c:v>48.7</c:v>
                </c:pt>
                <c:pt idx="2108">
                  <c:v>48.7</c:v>
                </c:pt>
                <c:pt idx="2109">
                  <c:v>48.7</c:v>
                </c:pt>
                <c:pt idx="2110">
                  <c:v>48.7</c:v>
                </c:pt>
                <c:pt idx="2111">
                  <c:v>48.7</c:v>
                </c:pt>
                <c:pt idx="2112">
                  <c:v>48.7</c:v>
                </c:pt>
                <c:pt idx="2113">
                  <c:v>48.8</c:v>
                </c:pt>
                <c:pt idx="2114">
                  <c:v>48.8</c:v>
                </c:pt>
                <c:pt idx="2115">
                  <c:v>48.7</c:v>
                </c:pt>
                <c:pt idx="2116">
                  <c:v>48.7</c:v>
                </c:pt>
                <c:pt idx="2117">
                  <c:v>48.7</c:v>
                </c:pt>
                <c:pt idx="2118">
                  <c:v>48.8</c:v>
                </c:pt>
                <c:pt idx="2119">
                  <c:v>48.7</c:v>
                </c:pt>
                <c:pt idx="2120">
                  <c:v>48.8</c:v>
                </c:pt>
                <c:pt idx="2121">
                  <c:v>48.9</c:v>
                </c:pt>
                <c:pt idx="2122">
                  <c:v>48.9</c:v>
                </c:pt>
                <c:pt idx="2123">
                  <c:v>48.9</c:v>
                </c:pt>
                <c:pt idx="2124">
                  <c:v>48.9</c:v>
                </c:pt>
                <c:pt idx="2125">
                  <c:v>48.9</c:v>
                </c:pt>
                <c:pt idx="2126">
                  <c:v>48.9</c:v>
                </c:pt>
                <c:pt idx="2127">
                  <c:v>49</c:v>
                </c:pt>
                <c:pt idx="2128">
                  <c:v>48.9</c:v>
                </c:pt>
                <c:pt idx="2129">
                  <c:v>49</c:v>
                </c:pt>
                <c:pt idx="2130">
                  <c:v>49</c:v>
                </c:pt>
                <c:pt idx="2131">
                  <c:v>49</c:v>
                </c:pt>
                <c:pt idx="2132">
                  <c:v>49</c:v>
                </c:pt>
                <c:pt idx="2133">
                  <c:v>49</c:v>
                </c:pt>
                <c:pt idx="2134">
                  <c:v>49</c:v>
                </c:pt>
                <c:pt idx="2135">
                  <c:v>49.1</c:v>
                </c:pt>
                <c:pt idx="2136">
                  <c:v>49.1</c:v>
                </c:pt>
                <c:pt idx="2137">
                  <c:v>49</c:v>
                </c:pt>
                <c:pt idx="2138">
                  <c:v>49.1</c:v>
                </c:pt>
                <c:pt idx="2139">
                  <c:v>49.1</c:v>
                </c:pt>
                <c:pt idx="2140">
                  <c:v>49.1</c:v>
                </c:pt>
                <c:pt idx="2141">
                  <c:v>49.1</c:v>
                </c:pt>
                <c:pt idx="2142">
                  <c:v>49.1</c:v>
                </c:pt>
                <c:pt idx="2143">
                  <c:v>49.1</c:v>
                </c:pt>
                <c:pt idx="2144">
                  <c:v>49.1</c:v>
                </c:pt>
                <c:pt idx="2145">
                  <c:v>49.2</c:v>
                </c:pt>
                <c:pt idx="2146">
                  <c:v>49.1</c:v>
                </c:pt>
                <c:pt idx="2147">
                  <c:v>49.2</c:v>
                </c:pt>
                <c:pt idx="2148">
                  <c:v>49.3</c:v>
                </c:pt>
                <c:pt idx="2149">
                  <c:v>49.3</c:v>
                </c:pt>
                <c:pt idx="2150">
                  <c:v>49.3</c:v>
                </c:pt>
                <c:pt idx="2151">
                  <c:v>49.3</c:v>
                </c:pt>
                <c:pt idx="2152">
                  <c:v>49.4</c:v>
                </c:pt>
                <c:pt idx="2153">
                  <c:v>49.3</c:v>
                </c:pt>
                <c:pt idx="2154">
                  <c:v>49.4</c:v>
                </c:pt>
                <c:pt idx="2155">
                  <c:v>49.4</c:v>
                </c:pt>
                <c:pt idx="2156">
                  <c:v>49.4</c:v>
                </c:pt>
                <c:pt idx="2157">
                  <c:v>49.4</c:v>
                </c:pt>
                <c:pt idx="2158">
                  <c:v>49.4</c:v>
                </c:pt>
                <c:pt idx="2159">
                  <c:v>49.4</c:v>
                </c:pt>
                <c:pt idx="2160">
                  <c:v>49.4</c:v>
                </c:pt>
                <c:pt idx="2161">
                  <c:v>49.5</c:v>
                </c:pt>
                <c:pt idx="2162">
                  <c:v>49.4</c:v>
                </c:pt>
                <c:pt idx="2163">
                  <c:v>49.4</c:v>
                </c:pt>
                <c:pt idx="2164">
                  <c:v>49.4</c:v>
                </c:pt>
                <c:pt idx="2165">
                  <c:v>49.5</c:v>
                </c:pt>
                <c:pt idx="2166">
                  <c:v>49.5</c:v>
                </c:pt>
                <c:pt idx="2167">
                  <c:v>49.5</c:v>
                </c:pt>
                <c:pt idx="2168">
                  <c:v>49.5</c:v>
                </c:pt>
                <c:pt idx="2169">
                  <c:v>49.5</c:v>
                </c:pt>
                <c:pt idx="2170">
                  <c:v>49.6</c:v>
                </c:pt>
                <c:pt idx="2171">
                  <c:v>49.6</c:v>
                </c:pt>
                <c:pt idx="2172">
                  <c:v>49.6</c:v>
                </c:pt>
                <c:pt idx="2173">
                  <c:v>49.6</c:v>
                </c:pt>
                <c:pt idx="2174">
                  <c:v>49.6</c:v>
                </c:pt>
                <c:pt idx="2175">
                  <c:v>49.6</c:v>
                </c:pt>
                <c:pt idx="2176">
                  <c:v>49.7</c:v>
                </c:pt>
                <c:pt idx="2177">
                  <c:v>49.7</c:v>
                </c:pt>
                <c:pt idx="2178">
                  <c:v>49.6</c:v>
                </c:pt>
                <c:pt idx="2179">
                  <c:v>49.7</c:v>
                </c:pt>
                <c:pt idx="2180">
                  <c:v>49.8</c:v>
                </c:pt>
                <c:pt idx="2181">
                  <c:v>49.8</c:v>
                </c:pt>
                <c:pt idx="2182">
                  <c:v>49.8</c:v>
                </c:pt>
                <c:pt idx="2183">
                  <c:v>49.8</c:v>
                </c:pt>
                <c:pt idx="2184">
                  <c:v>49.8</c:v>
                </c:pt>
                <c:pt idx="2185">
                  <c:v>49.8</c:v>
                </c:pt>
                <c:pt idx="2186">
                  <c:v>49.8</c:v>
                </c:pt>
                <c:pt idx="2187">
                  <c:v>49.8</c:v>
                </c:pt>
                <c:pt idx="2188">
                  <c:v>49.8</c:v>
                </c:pt>
                <c:pt idx="2189">
                  <c:v>49.8</c:v>
                </c:pt>
                <c:pt idx="2190">
                  <c:v>49.8</c:v>
                </c:pt>
                <c:pt idx="2191">
                  <c:v>49.8</c:v>
                </c:pt>
                <c:pt idx="2192">
                  <c:v>49.9</c:v>
                </c:pt>
                <c:pt idx="2193">
                  <c:v>49.9</c:v>
                </c:pt>
                <c:pt idx="2194">
                  <c:v>49.9</c:v>
                </c:pt>
                <c:pt idx="2195">
                  <c:v>49.9</c:v>
                </c:pt>
                <c:pt idx="2196">
                  <c:v>49.9</c:v>
                </c:pt>
                <c:pt idx="2197">
                  <c:v>49.9</c:v>
                </c:pt>
                <c:pt idx="2198">
                  <c:v>49.9</c:v>
                </c:pt>
                <c:pt idx="2199">
                  <c:v>49.9</c:v>
                </c:pt>
                <c:pt idx="2200">
                  <c:v>49.9</c:v>
                </c:pt>
                <c:pt idx="2201">
                  <c:v>50</c:v>
                </c:pt>
                <c:pt idx="2202">
                  <c:v>50</c:v>
                </c:pt>
                <c:pt idx="2203">
                  <c:v>50.1</c:v>
                </c:pt>
                <c:pt idx="2204">
                  <c:v>50.1</c:v>
                </c:pt>
                <c:pt idx="2205">
                  <c:v>50.1</c:v>
                </c:pt>
                <c:pt idx="2206">
                  <c:v>50</c:v>
                </c:pt>
                <c:pt idx="2207">
                  <c:v>50.1</c:v>
                </c:pt>
                <c:pt idx="2208">
                  <c:v>50.1</c:v>
                </c:pt>
                <c:pt idx="2209">
                  <c:v>50.1</c:v>
                </c:pt>
                <c:pt idx="2210">
                  <c:v>50.1</c:v>
                </c:pt>
                <c:pt idx="2211">
                  <c:v>50.1</c:v>
                </c:pt>
                <c:pt idx="2212">
                  <c:v>50.1</c:v>
                </c:pt>
                <c:pt idx="2213">
                  <c:v>50.1</c:v>
                </c:pt>
                <c:pt idx="2214">
                  <c:v>50.1</c:v>
                </c:pt>
                <c:pt idx="2215">
                  <c:v>50.1</c:v>
                </c:pt>
                <c:pt idx="2216">
                  <c:v>50.1</c:v>
                </c:pt>
                <c:pt idx="2217">
                  <c:v>50.1</c:v>
                </c:pt>
                <c:pt idx="2218">
                  <c:v>50.2</c:v>
                </c:pt>
                <c:pt idx="2219">
                  <c:v>50.1</c:v>
                </c:pt>
                <c:pt idx="2220">
                  <c:v>50.2</c:v>
                </c:pt>
                <c:pt idx="2221">
                  <c:v>50.2</c:v>
                </c:pt>
                <c:pt idx="2222">
                  <c:v>50.2</c:v>
                </c:pt>
                <c:pt idx="2223">
                  <c:v>50.3</c:v>
                </c:pt>
                <c:pt idx="2224">
                  <c:v>50.3</c:v>
                </c:pt>
                <c:pt idx="2225">
                  <c:v>50.3</c:v>
                </c:pt>
                <c:pt idx="2226">
                  <c:v>50.4</c:v>
                </c:pt>
                <c:pt idx="2227">
                  <c:v>50.3</c:v>
                </c:pt>
                <c:pt idx="2228">
                  <c:v>50.2</c:v>
                </c:pt>
                <c:pt idx="2229">
                  <c:v>50.3</c:v>
                </c:pt>
                <c:pt idx="2230">
                  <c:v>50.4</c:v>
                </c:pt>
                <c:pt idx="2231">
                  <c:v>50.4</c:v>
                </c:pt>
                <c:pt idx="2232">
                  <c:v>50.4</c:v>
                </c:pt>
                <c:pt idx="2233">
                  <c:v>50.5</c:v>
                </c:pt>
                <c:pt idx="2234">
                  <c:v>50.4</c:v>
                </c:pt>
                <c:pt idx="2235">
                  <c:v>50.4</c:v>
                </c:pt>
                <c:pt idx="2236">
                  <c:v>50.5</c:v>
                </c:pt>
                <c:pt idx="2237">
                  <c:v>50.4</c:v>
                </c:pt>
                <c:pt idx="2238">
                  <c:v>50.4</c:v>
                </c:pt>
                <c:pt idx="2239">
                  <c:v>50.4</c:v>
                </c:pt>
                <c:pt idx="2240">
                  <c:v>50.5</c:v>
                </c:pt>
                <c:pt idx="2241">
                  <c:v>50.5</c:v>
                </c:pt>
                <c:pt idx="2242">
                  <c:v>50.5</c:v>
                </c:pt>
                <c:pt idx="2243">
                  <c:v>50.5</c:v>
                </c:pt>
                <c:pt idx="2244">
                  <c:v>50.5</c:v>
                </c:pt>
                <c:pt idx="2245">
                  <c:v>50.6</c:v>
                </c:pt>
                <c:pt idx="2246">
                  <c:v>50.6</c:v>
                </c:pt>
                <c:pt idx="2247">
                  <c:v>50.6</c:v>
                </c:pt>
                <c:pt idx="2248">
                  <c:v>50.6</c:v>
                </c:pt>
                <c:pt idx="2249">
                  <c:v>50.7</c:v>
                </c:pt>
                <c:pt idx="2250">
                  <c:v>50.6</c:v>
                </c:pt>
                <c:pt idx="2251">
                  <c:v>50.7</c:v>
                </c:pt>
                <c:pt idx="2252">
                  <c:v>50.7</c:v>
                </c:pt>
                <c:pt idx="2253">
                  <c:v>50.7</c:v>
                </c:pt>
                <c:pt idx="2254">
                  <c:v>50.7</c:v>
                </c:pt>
                <c:pt idx="2255">
                  <c:v>50.8</c:v>
                </c:pt>
                <c:pt idx="2256">
                  <c:v>50.8</c:v>
                </c:pt>
                <c:pt idx="2257">
                  <c:v>50.7</c:v>
                </c:pt>
                <c:pt idx="2258">
                  <c:v>50.8</c:v>
                </c:pt>
                <c:pt idx="2259">
                  <c:v>50.8</c:v>
                </c:pt>
                <c:pt idx="2260">
                  <c:v>50.8</c:v>
                </c:pt>
                <c:pt idx="2261">
                  <c:v>50.8</c:v>
                </c:pt>
                <c:pt idx="2262">
                  <c:v>50.8</c:v>
                </c:pt>
                <c:pt idx="2263">
                  <c:v>50.8</c:v>
                </c:pt>
                <c:pt idx="2264">
                  <c:v>50.8</c:v>
                </c:pt>
                <c:pt idx="2265">
                  <c:v>50.8</c:v>
                </c:pt>
                <c:pt idx="2266">
                  <c:v>50.8</c:v>
                </c:pt>
                <c:pt idx="2267">
                  <c:v>50.8</c:v>
                </c:pt>
                <c:pt idx="2268">
                  <c:v>50.8</c:v>
                </c:pt>
                <c:pt idx="2269">
                  <c:v>50.8</c:v>
                </c:pt>
                <c:pt idx="2270">
                  <c:v>50.8</c:v>
                </c:pt>
                <c:pt idx="2271">
                  <c:v>50.8</c:v>
                </c:pt>
                <c:pt idx="2272">
                  <c:v>50.9</c:v>
                </c:pt>
                <c:pt idx="2273">
                  <c:v>50.9</c:v>
                </c:pt>
                <c:pt idx="2274">
                  <c:v>50.9</c:v>
                </c:pt>
                <c:pt idx="2275">
                  <c:v>51</c:v>
                </c:pt>
                <c:pt idx="2276">
                  <c:v>51</c:v>
                </c:pt>
                <c:pt idx="2277">
                  <c:v>51</c:v>
                </c:pt>
                <c:pt idx="2278">
                  <c:v>51</c:v>
                </c:pt>
                <c:pt idx="2279">
                  <c:v>51</c:v>
                </c:pt>
                <c:pt idx="2280">
                  <c:v>51</c:v>
                </c:pt>
                <c:pt idx="2281">
                  <c:v>51</c:v>
                </c:pt>
                <c:pt idx="2282">
                  <c:v>51.1</c:v>
                </c:pt>
                <c:pt idx="2283">
                  <c:v>51</c:v>
                </c:pt>
                <c:pt idx="2284">
                  <c:v>51.1</c:v>
                </c:pt>
                <c:pt idx="2285">
                  <c:v>51.1</c:v>
                </c:pt>
                <c:pt idx="2286">
                  <c:v>51.1</c:v>
                </c:pt>
                <c:pt idx="2287">
                  <c:v>51.1</c:v>
                </c:pt>
                <c:pt idx="2288">
                  <c:v>51.1</c:v>
                </c:pt>
                <c:pt idx="2289">
                  <c:v>51.1</c:v>
                </c:pt>
                <c:pt idx="2290">
                  <c:v>51.2</c:v>
                </c:pt>
                <c:pt idx="2291">
                  <c:v>51.1</c:v>
                </c:pt>
                <c:pt idx="2292">
                  <c:v>51.1</c:v>
                </c:pt>
                <c:pt idx="2293">
                  <c:v>51.2</c:v>
                </c:pt>
                <c:pt idx="2294">
                  <c:v>51.2</c:v>
                </c:pt>
                <c:pt idx="2295">
                  <c:v>51.2</c:v>
                </c:pt>
                <c:pt idx="2296">
                  <c:v>51.2</c:v>
                </c:pt>
                <c:pt idx="2297">
                  <c:v>51.2</c:v>
                </c:pt>
                <c:pt idx="2298">
                  <c:v>51.2</c:v>
                </c:pt>
                <c:pt idx="2299">
                  <c:v>51.2</c:v>
                </c:pt>
                <c:pt idx="2300">
                  <c:v>51.2</c:v>
                </c:pt>
                <c:pt idx="2301">
                  <c:v>51.3</c:v>
                </c:pt>
                <c:pt idx="2302">
                  <c:v>51.3</c:v>
                </c:pt>
                <c:pt idx="2303">
                  <c:v>51.3</c:v>
                </c:pt>
                <c:pt idx="2304">
                  <c:v>51.3</c:v>
                </c:pt>
                <c:pt idx="2305">
                  <c:v>51.3</c:v>
                </c:pt>
                <c:pt idx="2306">
                  <c:v>51.3</c:v>
                </c:pt>
                <c:pt idx="2307">
                  <c:v>51.3</c:v>
                </c:pt>
                <c:pt idx="2308">
                  <c:v>51.3</c:v>
                </c:pt>
                <c:pt idx="2309">
                  <c:v>51.3</c:v>
                </c:pt>
                <c:pt idx="2310">
                  <c:v>51.3</c:v>
                </c:pt>
                <c:pt idx="2311">
                  <c:v>51.5</c:v>
                </c:pt>
                <c:pt idx="2312">
                  <c:v>51.5</c:v>
                </c:pt>
                <c:pt idx="2313">
                  <c:v>51.5</c:v>
                </c:pt>
                <c:pt idx="2314">
                  <c:v>51.5</c:v>
                </c:pt>
                <c:pt idx="2315">
                  <c:v>51.5</c:v>
                </c:pt>
                <c:pt idx="2316">
                  <c:v>51.5</c:v>
                </c:pt>
                <c:pt idx="2317">
                  <c:v>51.5</c:v>
                </c:pt>
                <c:pt idx="2318">
                  <c:v>51.5</c:v>
                </c:pt>
                <c:pt idx="2319">
                  <c:v>51.5</c:v>
                </c:pt>
                <c:pt idx="2320">
                  <c:v>51.5</c:v>
                </c:pt>
                <c:pt idx="2321">
                  <c:v>51.5</c:v>
                </c:pt>
                <c:pt idx="2322">
                  <c:v>51.6</c:v>
                </c:pt>
                <c:pt idx="2323">
                  <c:v>51.6</c:v>
                </c:pt>
                <c:pt idx="2324">
                  <c:v>51.6</c:v>
                </c:pt>
                <c:pt idx="2325">
                  <c:v>51.6</c:v>
                </c:pt>
                <c:pt idx="2326">
                  <c:v>51.6</c:v>
                </c:pt>
                <c:pt idx="2327">
                  <c:v>51.6</c:v>
                </c:pt>
                <c:pt idx="2328">
                  <c:v>51.6</c:v>
                </c:pt>
                <c:pt idx="2329">
                  <c:v>51.6</c:v>
                </c:pt>
                <c:pt idx="2330">
                  <c:v>51.6</c:v>
                </c:pt>
                <c:pt idx="2331">
                  <c:v>51.6</c:v>
                </c:pt>
                <c:pt idx="2332">
                  <c:v>51.6</c:v>
                </c:pt>
                <c:pt idx="2333">
                  <c:v>51.6</c:v>
                </c:pt>
                <c:pt idx="2334">
                  <c:v>51.6</c:v>
                </c:pt>
                <c:pt idx="2335">
                  <c:v>51.6</c:v>
                </c:pt>
                <c:pt idx="2336">
                  <c:v>51.7</c:v>
                </c:pt>
                <c:pt idx="2337">
                  <c:v>51.7</c:v>
                </c:pt>
                <c:pt idx="2338">
                  <c:v>51.7</c:v>
                </c:pt>
                <c:pt idx="2339">
                  <c:v>51.7</c:v>
                </c:pt>
                <c:pt idx="2340">
                  <c:v>51.8</c:v>
                </c:pt>
                <c:pt idx="2341">
                  <c:v>51.8</c:v>
                </c:pt>
                <c:pt idx="2342">
                  <c:v>51.8</c:v>
                </c:pt>
                <c:pt idx="2343">
                  <c:v>51.8</c:v>
                </c:pt>
                <c:pt idx="2344">
                  <c:v>51.8</c:v>
                </c:pt>
                <c:pt idx="2345">
                  <c:v>51.8</c:v>
                </c:pt>
                <c:pt idx="2346">
                  <c:v>51.8</c:v>
                </c:pt>
                <c:pt idx="2347">
                  <c:v>51.8</c:v>
                </c:pt>
                <c:pt idx="2348">
                  <c:v>51.8</c:v>
                </c:pt>
                <c:pt idx="2349">
                  <c:v>51.9</c:v>
                </c:pt>
                <c:pt idx="2350">
                  <c:v>51.8</c:v>
                </c:pt>
                <c:pt idx="2351">
                  <c:v>51.9</c:v>
                </c:pt>
                <c:pt idx="2352">
                  <c:v>51.9</c:v>
                </c:pt>
                <c:pt idx="2353">
                  <c:v>51.9</c:v>
                </c:pt>
                <c:pt idx="2354">
                  <c:v>51.9</c:v>
                </c:pt>
                <c:pt idx="2355">
                  <c:v>51.9</c:v>
                </c:pt>
                <c:pt idx="2356">
                  <c:v>51.9</c:v>
                </c:pt>
                <c:pt idx="2357">
                  <c:v>51.9</c:v>
                </c:pt>
                <c:pt idx="2358">
                  <c:v>51.9</c:v>
                </c:pt>
                <c:pt idx="2359">
                  <c:v>51.9</c:v>
                </c:pt>
                <c:pt idx="2360">
                  <c:v>52</c:v>
                </c:pt>
                <c:pt idx="2361">
                  <c:v>51.9</c:v>
                </c:pt>
                <c:pt idx="2362">
                  <c:v>52</c:v>
                </c:pt>
                <c:pt idx="2363">
                  <c:v>51.9</c:v>
                </c:pt>
                <c:pt idx="2364">
                  <c:v>51.9</c:v>
                </c:pt>
                <c:pt idx="2365">
                  <c:v>51.9</c:v>
                </c:pt>
                <c:pt idx="2366">
                  <c:v>52</c:v>
                </c:pt>
                <c:pt idx="2367">
                  <c:v>52</c:v>
                </c:pt>
                <c:pt idx="2368">
                  <c:v>52</c:v>
                </c:pt>
                <c:pt idx="2369">
                  <c:v>52</c:v>
                </c:pt>
                <c:pt idx="2370">
                  <c:v>52.1</c:v>
                </c:pt>
                <c:pt idx="2371">
                  <c:v>52.1</c:v>
                </c:pt>
                <c:pt idx="2372">
                  <c:v>52.1</c:v>
                </c:pt>
                <c:pt idx="2373">
                  <c:v>52.1</c:v>
                </c:pt>
                <c:pt idx="2374">
                  <c:v>52.1</c:v>
                </c:pt>
                <c:pt idx="2375">
                  <c:v>52.1</c:v>
                </c:pt>
                <c:pt idx="2376">
                  <c:v>52.2</c:v>
                </c:pt>
                <c:pt idx="2377">
                  <c:v>52.1</c:v>
                </c:pt>
                <c:pt idx="2378">
                  <c:v>52.1</c:v>
                </c:pt>
                <c:pt idx="2379">
                  <c:v>52.1</c:v>
                </c:pt>
                <c:pt idx="2380">
                  <c:v>52.2</c:v>
                </c:pt>
                <c:pt idx="2381">
                  <c:v>52.2</c:v>
                </c:pt>
                <c:pt idx="2382">
                  <c:v>52.2</c:v>
                </c:pt>
                <c:pt idx="2383">
                  <c:v>52.2</c:v>
                </c:pt>
                <c:pt idx="2384">
                  <c:v>52.2</c:v>
                </c:pt>
                <c:pt idx="2385">
                  <c:v>52.2</c:v>
                </c:pt>
                <c:pt idx="2386">
                  <c:v>52.2</c:v>
                </c:pt>
                <c:pt idx="2387">
                  <c:v>52.2</c:v>
                </c:pt>
                <c:pt idx="2388">
                  <c:v>52.2</c:v>
                </c:pt>
                <c:pt idx="2389">
                  <c:v>52.2</c:v>
                </c:pt>
                <c:pt idx="2390">
                  <c:v>52.2</c:v>
                </c:pt>
                <c:pt idx="2391">
                  <c:v>52.2</c:v>
                </c:pt>
                <c:pt idx="2392">
                  <c:v>52.2</c:v>
                </c:pt>
                <c:pt idx="2393">
                  <c:v>52.3</c:v>
                </c:pt>
                <c:pt idx="2394">
                  <c:v>52.3</c:v>
                </c:pt>
                <c:pt idx="2395">
                  <c:v>52.4</c:v>
                </c:pt>
                <c:pt idx="2396">
                  <c:v>52.2</c:v>
                </c:pt>
                <c:pt idx="2397">
                  <c:v>52.2</c:v>
                </c:pt>
                <c:pt idx="2398">
                  <c:v>52.2</c:v>
                </c:pt>
                <c:pt idx="2399">
                  <c:v>52.4</c:v>
                </c:pt>
                <c:pt idx="2400">
                  <c:v>52.3</c:v>
                </c:pt>
                <c:pt idx="2401">
                  <c:v>52.3</c:v>
                </c:pt>
                <c:pt idx="2402">
                  <c:v>52.4</c:v>
                </c:pt>
                <c:pt idx="2403">
                  <c:v>52.4</c:v>
                </c:pt>
                <c:pt idx="2404">
                  <c:v>52.4</c:v>
                </c:pt>
                <c:pt idx="2405">
                  <c:v>52.4</c:v>
                </c:pt>
                <c:pt idx="2406">
                  <c:v>52.4</c:v>
                </c:pt>
                <c:pt idx="2407">
                  <c:v>52.4</c:v>
                </c:pt>
                <c:pt idx="2408">
                  <c:v>52.4</c:v>
                </c:pt>
                <c:pt idx="2409">
                  <c:v>52.4</c:v>
                </c:pt>
                <c:pt idx="2410">
                  <c:v>52.4</c:v>
                </c:pt>
                <c:pt idx="2411">
                  <c:v>52.5</c:v>
                </c:pt>
                <c:pt idx="2412">
                  <c:v>52.5</c:v>
                </c:pt>
                <c:pt idx="2413">
                  <c:v>52.5</c:v>
                </c:pt>
                <c:pt idx="2414">
                  <c:v>52.5</c:v>
                </c:pt>
                <c:pt idx="2415">
                  <c:v>52.5</c:v>
                </c:pt>
                <c:pt idx="2416">
                  <c:v>52.5</c:v>
                </c:pt>
                <c:pt idx="2417">
                  <c:v>52.5</c:v>
                </c:pt>
                <c:pt idx="2418">
                  <c:v>52.5</c:v>
                </c:pt>
                <c:pt idx="2419">
                  <c:v>52.5</c:v>
                </c:pt>
                <c:pt idx="2420">
                  <c:v>52.5</c:v>
                </c:pt>
                <c:pt idx="2421">
                  <c:v>52.5</c:v>
                </c:pt>
                <c:pt idx="2422">
                  <c:v>52.5</c:v>
                </c:pt>
                <c:pt idx="2423">
                  <c:v>52.6</c:v>
                </c:pt>
                <c:pt idx="2424">
                  <c:v>52.6</c:v>
                </c:pt>
                <c:pt idx="2425">
                  <c:v>52.6</c:v>
                </c:pt>
                <c:pt idx="2426">
                  <c:v>52.6</c:v>
                </c:pt>
                <c:pt idx="2427">
                  <c:v>52.7</c:v>
                </c:pt>
                <c:pt idx="2428">
                  <c:v>52.7</c:v>
                </c:pt>
                <c:pt idx="2429">
                  <c:v>52.6</c:v>
                </c:pt>
                <c:pt idx="2430">
                  <c:v>52.6</c:v>
                </c:pt>
                <c:pt idx="2431">
                  <c:v>52.6</c:v>
                </c:pt>
                <c:pt idx="2432">
                  <c:v>52.7</c:v>
                </c:pt>
                <c:pt idx="2433">
                  <c:v>52.6</c:v>
                </c:pt>
                <c:pt idx="2434">
                  <c:v>52.6</c:v>
                </c:pt>
                <c:pt idx="2435">
                  <c:v>52.7</c:v>
                </c:pt>
                <c:pt idx="2436">
                  <c:v>52.7</c:v>
                </c:pt>
                <c:pt idx="2437">
                  <c:v>52.8</c:v>
                </c:pt>
                <c:pt idx="2438">
                  <c:v>52.7</c:v>
                </c:pt>
                <c:pt idx="2439">
                  <c:v>52.7</c:v>
                </c:pt>
                <c:pt idx="2440">
                  <c:v>52.7</c:v>
                </c:pt>
                <c:pt idx="2441">
                  <c:v>52.7</c:v>
                </c:pt>
                <c:pt idx="2442">
                  <c:v>52.7</c:v>
                </c:pt>
                <c:pt idx="2443">
                  <c:v>52.7</c:v>
                </c:pt>
                <c:pt idx="2444">
                  <c:v>52.8</c:v>
                </c:pt>
                <c:pt idx="2445">
                  <c:v>52.8</c:v>
                </c:pt>
                <c:pt idx="2446">
                  <c:v>52.8</c:v>
                </c:pt>
                <c:pt idx="2447">
                  <c:v>52.8</c:v>
                </c:pt>
                <c:pt idx="2448">
                  <c:v>52.8</c:v>
                </c:pt>
                <c:pt idx="2449">
                  <c:v>52.8</c:v>
                </c:pt>
                <c:pt idx="2450">
                  <c:v>52.8</c:v>
                </c:pt>
                <c:pt idx="2451">
                  <c:v>52.8</c:v>
                </c:pt>
                <c:pt idx="2452">
                  <c:v>52.8</c:v>
                </c:pt>
                <c:pt idx="2453">
                  <c:v>52.9</c:v>
                </c:pt>
                <c:pt idx="2454">
                  <c:v>52.9</c:v>
                </c:pt>
                <c:pt idx="2455">
                  <c:v>52.9</c:v>
                </c:pt>
                <c:pt idx="2456">
                  <c:v>53</c:v>
                </c:pt>
                <c:pt idx="2457">
                  <c:v>53</c:v>
                </c:pt>
                <c:pt idx="2458">
                  <c:v>53</c:v>
                </c:pt>
                <c:pt idx="2459">
                  <c:v>53</c:v>
                </c:pt>
                <c:pt idx="2460">
                  <c:v>53</c:v>
                </c:pt>
                <c:pt idx="2461">
                  <c:v>53</c:v>
                </c:pt>
                <c:pt idx="2462">
                  <c:v>53</c:v>
                </c:pt>
                <c:pt idx="2463">
                  <c:v>53</c:v>
                </c:pt>
                <c:pt idx="2464">
                  <c:v>53</c:v>
                </c:pt>
                <c:pt idx="2465">
                  <c:v>53</c:v>
                </c:pt>
                <c:pt idx="2466">
                  <c:v>53</c:v>
                </c:pt>
                <c:pt idx="2467">
                  <c:v>53</c:v>
                </c:pt>
                <c:pt idx="2468">
                  <c:v>53</c:v>
                </c:pt>
                <c:pt idx="2469">
                  <c:v>53</c:v>
                </c:pt>
                <c:pt idx="2470">
                  <c:v>53</c:v>
                </c:pt>
                <c:pt idx="2471">
                  <c:v>53</c:v>
                </c:pt>
                <c:pt idx="2472">
                  <c:v>53</c:v>
                </c:pt>
                <c:pt idx="2473">
                  <c:v>53</c:v>
                </c:pt>
                <c:pt idx="2474">
                  <c:v>53</c:v>
                </c:pt>
                <c:pt idx="2475">
                  <c:v>53</c:v>
                </c:pt>
                <c:pt idx="2476">
                  <c:v>53.1</c:v>
                </c:pt>
                <c:pt idx="2477">
                  <c:v>53.1</c:v>
                </c:pt>
                <c:pt idx="2478">
                  <c:v>53.1</c:v>
                </c:pt>
                <c:pt idx="2479">
                  <c:v>53.1</c:v>
                </c:pt>
                <c:pt idx="2480">
                  <c:v>53.1</c:v>
                </c:pt>
                <c:pt idx="2481">
                  <c:v>53.1</c:v>
                </c:pt>
                <c:pt idx="2482">
                  <c:v>53.1</c:v>
                </c:pt>
                <c:pt idx="2483">
                  <c:v>53.1</c:v>
                </c:pt>
                <c:pt idx="2484">
                  <c:v>53.1</c:v>
                </c:pt>
                <c:pt idx="2485">
                  <c:v>53.1</c:v>
                </c:pt>
                <c:pt idx="2486">
                  <c:v>53.1</c:v>
                </c:pt>
                <c:pt idx="2487">
                  <c:v>53.1</c:v>
                </c:pt>
                <c:pt idx="2488">
                  <c:v>53.1</c:v>
                </c:pt>
                <c:pt idx="2489">
                  <c:v>53.2</c:v>
                </c:pt>
                <c:pt idx="2490">
                  <c:v>53.3</c:v>
                </c:pt>
                <c:pt idx="2491">
                  <c:v>53.3</c:v>
                </c:pt>
                <c:pt idx="2492">
                  <c:v>53.2</c:v>
                </c:pt>
                <c:pt idx="2493">
                  <c:v>53.2</c:v>
                </c:pt>
                <c:pt idx="2494">
                  <c:v>53.2</c:v>
                </c:pt>
                <c:pt idx="2495">
                  <c:v>53.3</c:v>
                </c:pt>
                <c:pt idx="2496">
                  <c:v>53.3</c:v>
                </c:pt>
                <c:pt idx="2497">
                  <c:v>53.3</c:v>
                </c:pt>
                <c:pt idx="2498">
                  <c:v>53.3</c:v>
                </c:pt>
                <c:pt idx="2499">
                  <c:v>53.3</c:v>
                </c:pt>
                <c:pt idx="2500">
                  <c:v>53.3</c:v>
                </c:pt>
                <c:pt idx="2501">
                  <c:v>53.3</c:v>
                </c:pt>
                <c:pt idx="2502">
                  <c:v>53.3</c:v>
                </c:pt>
                <c:pt idx="2503">
                  <c:v>53.3</c:v>
                </c:pt>
                <c:pt idx="2504">
                  <c:v>53.3</c:v>
                </c:pt>
                <c:pt idx="2505">
                  <c:v>53.3</c:v>
                </c:pt>
                <c:pt idx="2506">
                  <c:v>53.3</c:v>
                </c:pt>
                <c:pt idx="2507">
                  <c:v>53.4</c:v>
                </c:pt>
                <c:pt idx="2508">
                  <c:v>53.3</c:v>
                </c:pt>
                <c:pt idx="2509">
                  <c:v>53.3</c:v>
                </c:pt>
                <c:pt idx="2510">
                  <c:v>53.3</c:v>
                </c:pt>
                <c:pt idx="2511">
                  <c:v>53.4</c:v>
                </c:pt>
                <c:pt idx="2512">
                  <c:v>53.4</c:v>
                </c:pt>
                <c:pt idx="2513">
                  <c:v>53.4</c:v>
                </c:pt>
                <c:pt idx="2514">
                  <c:v>53.4</c:v>
                </c:pt>
                <c:pt idx="2515">
                  <c:v>53.3</c:v>
                </c:pt>
                <c:pt idx="2516">
                  <c:v>53.3</c:v>
                </c:pt>
                <c:pt idx="2517">
                  <c:v>53.4</c:v>
                </c:pt>
                <c:pt idx="2518">
                  <c:v>53.3</c:v>
                </c:pt>
                <c:pt idx="2519">
                  <c:v>53.4</c:v>
                </c:pt>
                <c:pt idx="2520">
                  <c:v>53.4</c:v>
                </c:pt>
                <c:pt idx="2521">
                  <c:v>53.5</c:v>
                </c:pt>
                <c:pt idx="2522">
                  <c:v>53.5</c:v>
                </c:pt>
                <c:pt idx="2523">
                  <c:v>53.5</c:v>
                </c:pt>
                <c:pt idx="2524">
                  <c:v>53.5</c:v>
                </c:pt>
                <c:pt idx="2525">
                  <c:v>53.5</c:v>
                </c:pt>
                <c:pt idx="2526">
                  <c:v>53.5</c:v>
                </c:pt>
                <c:pt idx="2527">
                  <c:v>53.5</c:v>
                </c:pt>
                <c:pt idx="2528">
                  <c:v>53.5</c:v>
                </c:pt>
                <c:pt idx="2529">
                  <c:v>53.5</c:v>
                </c:pt>
                <c:pt idx="2530">
                  <c:v>53.5</c:v>
                </c:pt>
                <c:pt idx="2531">
                  <c:v>53.6</c:v>
                </c:pt>
                <c:pt idx="2532">
                  <c:v>53.6</c:v>
                </c:pt>
                <c:pt idx="2533">
                  <c:v>53.6</c:v>
                </c:pt>
                <c:pt idx="2534">
                  <c:v>53.6</c:v>
                </c:pt>
                <c:pt idx="2535">
                  <c:v>53.6</c:v>
                </c:pt>
                <c:pt idx="2536">
                  <c:v>53.6</c:v>
                </c:pt>
                <c:pt idx="2537">
                  <c:v>53.6</c:v>
                </c:pt>
                <c:pt idx="2538">
                  <c:v>53.6</c:v>
                </c:pt>
                <c:pt idx="2539">
                  <c:v>53.6</c:v>
                </c:pt>
                <c:pt idx="2540">
                  <c:v>53.6</c:v>
                </c:pt>
                <c:pt idx="2541">
                  <c:v>53.6</c:v>
                </c:pt>
                <c:pt idx="2542">
                  <c:v>53.6</c:v>
                </c:pt>
                <c:pt idx="2543">
                  <c:v>53.6</c:v>
                </c:pt>
                <c:pt idx="2544">
                  <c:v>53.6</c:v>
                </c:pt>
                <c:pt idx="2545">
                  <c:v>53.6</c:v>
                </c:pt>
                <c:pt idx="2546">
                  <c:v>53.6</c:v>
                </c:pt>
                <c:pt idx="2547">
                  <c:v>53.7</c:v>
                </c:pt>
                <c:pt idx="2548">
                  <c:v>53.7</c:v>
                </c:pt>
                <c:pt idx="2549">
                  <c:v>53.6</c:v>
                </c:pt>
                <c:pt idx="2550">
                  <c:v>53.6</c:v>
                </c:pt>
                <c:pt idx="2551">
                  <c:v>53.7</c:v>
                </c:pt>
                <c:pt idx="2552">
                  <c:v>53.8</c:v>
                </c:pt>
                <c:pt idx="2553">
                  <c:v>53.7</c:v>
                </c:pt>
                <c:pt idx="2554">
                  <c:v>53.7</c:v>
                </c:pt>
                <c:pt idx="2555">
                  <c:v>53.8</c:v>
                </c:pt>
                <c:pt idx="2556">
                  <c:v>53.8</c:v>
                </c:pt>
                <c:pt idx="2557">
                  <c:v>53.8</c:v>
                </c:pt>
                <c:pt idx="2558">
                  <c:v>53.7</c:v>
                </c:pt>
                <c:pt idx="2559">
                  <c:v>53.8</c:v>
                </c:pt>
                <c:pt idx="2560">
                  <c:v>53.8</c:v>
                </c:pt>
                <c:pt idx="2561">
                  <c:v>53.8</c:v>
                </c:pt>
                <c:pt idx="2562">
                  <c:v>53.8</c:v>
                </c:pt>
                <c:pt idx="2563">
                  <c:v>53.8</c:v>
                </c:pt>
                <c:pt idx="2564">
                  <c:v>53.8</c:v>
                </c:pt>
                <c:pt idx="2565">
                  <c:v>53.9</c:v>
                </c:pt>
                <c:pt idx="2566">
                  <c:v>53.9</c:v>
                </c:pt>
                <c:pt idx="2567">
                  <c:v>53.9</c:v>
                </c:pt>
                <c:pt idx="2568">
                  <c:v>53.9</c:v>
                </c:pt>
                <c:pt idx="2569">
                  <c:v>54</c:v>
                </c:pt>
                <c:pt idx="2570">
                  <c:v>53.9</c:v>
                </c:pt>
                <c:pt idx="2571">
                  <c:v>54</c:v>
                </c:pt>
                <c:pt idx="2572">
                  <c:v>53.9</c:v>
                </c:pt>
                <c:pt idx="2573">
                  <c:v>53.9</c:v>
                </c:pt>
                <c:pt idx="2574">
                  <c:v>54</c:v>
                </c:pt>
                <c:pt idx="2575">
                  <c:v>54</c:v>
                </c:pt>
                <c:pt idx="2576">
                  <c:v>54</c:v>
                </c:pt>
                <c:pt idx="2577">
                  <c:v>53.9</c:v>
                </c:pt>
                <c:pt idx="2578">
                  <c:v>53.9</c:v>
                </c:pt>
                <c:pt idx="2579">
                  <c:v>54</c:v>
                </c:pt>
                <c:pt idx="2580">
                  <c:v>54</c:v>
                </c:pt>
                <c:pt idx="2581">
                  <c:v>54</c:v>
                </c:pt>
                <c:pt idx="2582">
                  <c:v>54.1</c:v>
                </c:pt>
                <c:pt idx="2583">
                  <c:v>54.1</c:v>
                </c:pt>
                <c:pt idx="2584">
                  <c:v>54.1</c:v>
                </c:pt>
                <c:pt idx="2585">
                  <c:v>54.1</c:v>
                </c:pt>
                <c:pt idx="2586">
                  <c:v>54.1</c:v>
                </c:pt>
                <c:pt idx="2587">
                  <c:v>54.1</c:v>
                </c:pt>
                <c:pt idx="2588">
                  <c:v>54.1</c:v>
                </c:pt>
                <c:pt idx="2589">
                  <c:v>54.1</c:v>
                </c:pt>
                <c:pt idx="2590">
                  <c:v>54.1</c:v>
                </c:pt>
                <c:pt idx="2591">
                  <c:v>54.1</c:v>
                </c:pt>
                <c:pt idx="2592">
                  <c:v>54.1</c:v>
                </c:pt>
                <c:pt idx="2593">
                  <c:v>54.1</c:v>
                </c:pt>
                <c:pt idx="2594">
                  <c:v>54.1</c:v>
                </c:pt>
                <c:pt idx="2595">
                  <c:v>54.1</c:v>
                </c:pt>
                <c:pt idx="2596">
                  <c:v>54.1</c:v>
                </c:pt>
                <c:pt idx="2597">
                  <c:v>54.1</c:v>
                </c:pt>
                <c:pt idx="2598">
                  <c:v>54.2</c:v>
                </c:pt>
                <c:pt idx="2599">
                  <c:v>54.1</c:v>
                </c:pt>
                <c:pt idx="2600">
                  <c:v>54.1</c:v>
                </c:pt>
                <c:pt idx="2601">
                  <c:v>54.1</c:v>
                </c:pt>
                <c:pt idx="2602">
                  <c:v>54.1</c:v>
                </c:pt>
                <c:pt idx="2603">
                  <c:v>54.1</c:v>
                </c:pt>
                <c:pt idx="2604">
                  <c:v>54.2</c:v>
                </c:pt>
                <c:pt idx="2605">
                  <c:v>54.2</c:v>
                </c:pt>
                <c:pt idx="2606">
                  <c:v>54.2</c:v>
                </c:pt>
                <c:pt idx="2607">
                  <c:v>54.2</c:v>
                </c:pt>
                <c:pt idx="2608">
                  <c:v>54.2</c:v>
                </c:pt>
                <c:pt idx="2609">
                  <c:v>54.2</c:v>
                </c:pt>
                <c:pt idx="2610">
                  <c:v>54.2</c:v>
                </c:pt>
                <c:pt idx="2611">
                  <c:v>54.2</c:v>
                </c:pt>
                <c:pt idx="2612">
                  <c:v>54.2</c:v>
                </c:pt>
                <c:pt idx="2613">
                  <c:v>54.2</c:v>
                </c:pt>
                <c:pt idx="2614">
                  <c:v>54.2</c:v>
                </c:pt>
                <c:pt idx="2615">
                  <c:v>54.2</c:v>
                </c:pt>
                <c:pt idx="2616">
                  <c:v>54.2</c:v>
                </c:pt>
                <c:pt idx="2617">
                  <c:v>54.2</c:v>
                </c:pt>
                <c:pt idx="2618">
                  <c:v>54.2</c:v>
                </c:pt>
                <c:pt idx="2619">
                  <c:v>54.2</c:v>
                </c:pt>
                <c:pt idx="2620">
                  <c:v>54.2</c:v>
                </c:pt>
                <c:pt idx="2621">
                  <c:v>54.4</c:v>
                </c:pt>
                <c:pt idx="2622">
                  <c:v>54.3</c:v>
                </c:pt>
                <c:pt idx="2623">
                  <c:v>54.4</c:v>
                </c:pt>
                <c:pt idx="2624">
                  <c:v>54.3</c:v>
                </c:pt>
                <c:pt idx="2625">
                  <c:v>54.3</c:v>
                </c:pt>
                <c:pt idx="2626">
                  <c:v>54.3</c:v>
                </c:pt>
                <c:pt idx="2627">
                  <c:v>54.3</c:v>
                </c:pt>
                <c:pt idx="2628">
                  <c:v>54.4</c:v>
                </c:pt>
                <c:pt idx="2629">
                  <c:v>54.4</c:v>
                </c:pt>
                <c:pt idx="2630">
                  <c:v>54.4</c:v>
                </c:pt>
                <c:pt idx="2631">
                  <c:v>54.4</c:v>
                </c:pt>
                <c:pt idx="2632">
                  <c:v>54.4</c:v>
                </c:pt>
                <c:pt idx="2633">
                  <c:v>54.4</c:v>
                </c:pt>
                <c:pt idx="2634">
                  <c:v>54.4</c:v>
                </c:pt>
                <c:pt idx="2635">
                  <c:v>54.4</c:v>
                </c:pt>
                <c:pt idx="2636">
                  <c:v>54.4</c:v>
                </c:pt>
                <c:pt idx="2637">
                  <c:v>54.4</c:v>
                </c:pt>
                <c:pt idx="2638">
                  <c:v>54.4</c:v>
                </c:pt>
                <c:pt idx="2639">
                  <c:v>54.4</c:v>
                </c:pt>
                <c:pt idx="2640">
                  <c:v>54.4</c:v>
                </c:pt>
                <c:pt idx="2641">
                  <c:v>54.4</c:v>
                </c:pt>
                <c:pt idx="2642">
                  <c:v>54.4</c:v>
                </c:pt>
                <c:pt idx="2643">
                  <c:v>54.4</c:v>
                </c:pt>
                <c:pt idx="2644">
                  <c:v>54.4</c:v>
                </c:pt>
                <c:pt idx="2645">
                  <c:v>54.4</c:v>
                </c:pt>
                <c:pt idx="2646">
                  <c:v>54.5</c:v>
                </c:pt>
                <c:pt idx="2647">
                  <c:v>54.5</c:v>
                </c:pt>
                <c:pt idx="2648">
                  <c:v>54.5</c:v>
                </c:pt>
                <c:pt idx="2649">
                  <c:v>54.5</c:v>
                </c:pt>
                <c:pt idx="2650">
                  <c:v>54.5</c:v>
                </c:pt>
                <c:pt idx="2651">
                  <c:v>54.5</c:v>
                </c:pt>
                <c:pt idx="2652">
                  <c:v>54.5</c:v>
                </c:pt>
                <c:pt idx="2653">
                  <c:v>54.4</c:v>
                </c:pt>
                <c:pt idx="2654">
                  <c:v>54.5</c:v>
                </c:pt>
                <c:pt idx="2655">
                  <c:v>54.5</c:v>
                </c:pt>
                <c:pt idx="2656">
                  <c:v>54.5</c:v>
                </c:pt>
                <c:pt idx="2657">
                  <c:v>54.5</c:v>
                </c:pt>
                <c:pt idx="2658">
                  <c:v>54.6</c:v>
                </c:pt>
                <c:pt idx="2659">
                  <c:v>54.5</c:v>
                </c:pt>
                <c:pt idx="2660">
                  <c:v>54.5</c:v>
                </c:pt>
                <c:pt idx="2661">
                  <c:v>54.5</c:v>
                </c:pt>
                <c:pt idx="2662">
                  <c:v>54.5</c:v>
                </c:pt>
                <c:pt idx="2663">
                  <c:v>54.7</c:v>
                </c:pt>
                <c:pt idx="2664">
                  <c:v>54.6</c:v>
                </c:pt>
                <c:pt idx="2665">
                  <c:v>54.6</c:v>
                </c:pt>
                <c:pt idx="2666">
                  <c:v>54.6</c:v>
                </c:pt>
                <c:pt idx="2667">
                  <c:v>54.6</c:v>
                </c:pt>
                <c:pt idx="2668">
                  <c:v>54.5</c:v>
                </c:pt>
                <c:pt idx="2669">
                  <c:v>54.6</c:v>
                </c:pt>
                <c:pt idx="2670">
                  <c:v>54.7</c:v>
                </c:pt>
                <c:pt idx="2671">
                  <c:v>54.6</c:v>
                </c:pt>
                <c:pt idx="2672">
                  <c:v>54.6</c:v>
                </c:pt>
                <c:pt idx="2673">
                  <c:v>54.6</c:v>
                </c:pt>
                <c:pt idx="2674">
                  <c:v>54.7</c:v>
                </c:pt>
                <c:pt idx="2675">
                  <c:v>54.7</c:v>
                </c:pt>
                <c:pt idx="2676">
                  <c:v>54.7</c:v>
                </c:pt>
                <c:pt idx="2677">
                  <c:v>54.7</c:v>
                </c:pt>
                <c:pt idx="2678">
                  <c:v>54.7</c:v>
                </c:pt>
                <c:pt idx="2679">
                  <c:v>54.8</c:v>
                </c:pt>
                <c:pt idx="2680">
                  <c:v>54.8</c:v>
                </c:pt>
                <c:pt idx="2681">
                  <c:v>54.7</c:v>
                </c:pt>
                <c:pt idx="2682">
                  <c:v>54.7</c:v>
                </c:pt>
                <c:pt idx="2683">
                  <c:v>54.7</c:v>
                </c:pt>
                <c:pt idx="2684">
                  <c:v>54.8</c:v>
                </c:pt>
                <c:pt idx="2685">
                  <c:v>54.8</c:v>
                </c:pt>
                <c:pt idx="2686">
                  <c:v>54.8</c:v>
                </c:pt>
                <c:pt idx="2687">
                  <c:v>54.7</c:v>
                </c:pt>
                <c:pt idx="2688">
                  <c:v>54.7</c:v>
                </c:pt>
                <c:pt idx="2689">
                  <c:v>54.8</c:v>
                </c:pt>
                <c:pt idx="2690">
                  <c:v>54.8</c:v>
                </c:pt>
                <c:pt idx="2691">
                  <c:v>54.8</c:v>
                </c:pt>
                <c:pt idx="2692">
                  <c:v>54.8</c:v>
                </c:pt>
                <c:pt idx="2693">
                  <c:v>54.8</c:v>
                </c:pt>
                <c:pt idx="2694">
                  <c:v>54.8</c:v>
                </c:pt>
                <c:pt idx="2695">
                  <c:v>54.8</c:v>
                </c:pt>
                <c:pt idx="2696">
                  <c:v>54.8</c:v>
                </c:pt>
                <c:pt idx="2697">
                  <c:v>54.8</c:v>
                </c:pt>
                <c:pt idx="2698">
                  <c:v>54.8</c:v>
                </c:pt>
                <c:pt idx="2699">
                  <c:v>54.8</c:v>
                </c:pt>
                <c:pt idx="2700">
                  <c:v>54.8</c:v>
                </c:pt>
                <c:pt idx="2701">
                  <c:v>54.8</c:v>
                </c:pt>
                <c:pt idx="2702">
                  <c:v>54.8</c:v>
                </c:pt>
                <c:pt idx="2703">
                  <c:v>54.8</c:v>
                </c:pt>
                <c:pt idx="2704">
                  <c:v>54.9</c:v>
                </c:pt>
                <c:pt idx="2705">
                  <c:v>54.9</c:v>
                </c:pt>
                <c:pt idx="2706">
                  <c:v>54.9</c:v>
                </c:pt>
                <c:pt idx="2707">
                  <c:v>54.8</c:v>
                </c:pt>
                <c:pt idx="2708">
                  <c:v>54.8</c:v>
                </c:pt>
                <c:pt idx="2709">
                  <c:v>54.8</c:v>
                </c:pt>
                <c:pt idx="2710">
                  <c:v>54.8</c:v>
                </c:pt>
                <c:pt idx="2711">
                  <c:v>54.9</c:v>
                </c:pt>
                <c:pt idx="2712">
                  <c:v>54.9</c:v>
                </c:pt>
                <c:pt idx="2713">
                  <c:v>54.9</c:v>
                </c:pt>
                <c:pt idx="2714">
                  <c:v>54.9</c:v>
                </c:pt>
                <c:pt idx="2715">
                  <c:v>55</c:v>
                </c:pt>
                <c:pt idx="2716">
                  <c:v>55</c:v>
                </c:pt>
                <c:pt idx="2717">
                  <c:v>54.9</c:v>
                </c:pt>
                <c:pt idx="2718">
                  <c:v>55</c:v>
                </c:pt>
                <c:pt idx="2719">
                  <c:v>54.9</c:v>
                </c:pt>
                <c:pt idx="2720">
                  <c:v>54.9</c:v>
                </c:pt>
                <c:pt idx="2721">
                  <c:v>55</c:v>
                </c:pt>
                <c:pt idx="2722">
                  <c:v>55</c:v>
                </c:pt>
                <c:pt idx="2723">
                  <c:v>55</c:v>
                </c:pt>
                <c:pt idx="2724">
                  <c:v>55</c:v>
                </c:pt>
                <c:pt idx="2725">
                  <c:v>54.9</c:v>
                </c:pt>
                <c:pt idx="2726">
                  <c:v>55</c:v>
                </c:pt>
                <c:pt idx="2727">
                  <c:v>55</c:v>
                </c:pt>
                <c:pt idx="2728">
                  <c:v>55.1</c:v>
                </c:pt>
                <c:pt idx="2729">
                  <c:v>55.1</c:v>
                </c:pt>
                <c:pt idx="2730">
                  <c:v>55.1</c:v>
                </c:pt>
                <c:pt idx="2731">
                  <c:v>55</c:v>
                </c:pt>
                <c:pt idx="2732">
                  <c:v>55</c:v>
                </c:pt>
                <c:pt idx="2733">
                  <c:v>55</c:v>
                </c:pt>
                <c:pt idx="2734">
                  <c:v>55.1</c:v>
                </c:pt>
                <c:pt idx="2735">
                  <c:v>55.1</c:v>
                </c:pt>
                <c:pt idx="2736">
                  <c:v>55.1</c:v>
                </c:pt>
                <c:pt idx="2737">
                  <c:v>55</c:v>
                </c:pt>
                <c:pt idx="2738">
                  <c:v>55</c:v>
                </c:pt>
                <c:pt idx="2739">
                  <c:v>55.1</c:v>
                </c:pt>
                <c:pt idx="2740">
                  <c:v>55.1</c:v>
                </c:pt>
                <c:pt idx="2741">
                  <c:v>55.1</c:v>
                </c:pt>
                <c:pt idx="2742">
                  <c:v>55.1</c:v>
                </c:pt>
                <c:pt idx="2743">
                  <c:v>55.1</c:v>
                </c:pt>
                <c:pt idx="2744">
                  <c:v>55.1</c:v>
                </c:pt>
                <c:pt idx="2745">
                  <c:v>55.1</c:v>
                </c:pt>
                <c:pt idx="2746">
                  <c:v>55.1</c:v>
                </c:pt>
                <c:pt idx="2747">
                  <c:v>55.1</c:v>
                </c:pt>
                <c:pt idx="2748">
                  <c:v>55.1</c:v>
                </c:pt>
                <c:pt idx="2749">
                  <c:v>55.1</c:v>
                </c:pt>
                <c:pt idx="2750">
                  <c:v>55.1</c:v>
                </c:pt>
                <c:pt idx="2751">
                  <c:v>55.1</c:v>
                </c:pt>
                <c:pt idx="2752">
                  <c:v>55.1</c:v>
                </c:pt>
                <c:pt idx="2753">
                  <c:v>55.1</c:v>
                </c:pt>
                <c:pt idx="2754">
                  <c:v>55.1</c:v>
                </c:pt>
                <c:pt idx="2755">
                  <c:v>55.1</c:v>
                </c:pt>
                <c:pt idx="2756">
                  <c:v>55.1</c:v>
                </c:pt>
                <c:pt idx="2757">
                  <c:v>55.1</c:v>
                </c:pt>
                <c:pt idx="2758">
                  <c:v>55.1</c:v>
                </c:pt>
                <c:pt idx="2759">
                  <c:v>55.1</c:v>
                </c:pt>
                <c:pt idx="2760">
                  <c:v>55.1</c:v>
                </c:pt>
                <c:pt idx="2761">
                  <c:v>55.1</c:v>
                </c:pt>
                <c:pt idx="2762">
                  <c:v>55.1</c:v>
                </c:pt>
                <c:pt idx="2763">
                  <c:v>55.2</c:v>
                </c:pt>
                <c:pt idx="2764">
                  <c:v>55.1</c:v>
                </c:pt>
                <c:pt idx="2765">
                  <c:v>55.2</c:v>
                </c:pt>
                <c:pt idx="2766">
                  <c:v>55.2</c:v>
                </c:pt>
                <c:pt idx="2767">
                  <c:v>55.2</c:v>
                </c:pt>
                <c:pt idx="2768">
                  <c:v>55.3</c:v>
                </c:pt>
                <c:pt idx="2769">
                  <c:v>55.3</c:v>
                </c:pt>
                <c:pt idx="2770">
                  <c:v>55.2</c:v>
                </c:pt>
                <c:pt idx="2771">
                  <c:v>55.2</c:v>
                </c:pt>
                <c:pt idx="2772">
                  <c:v>55.2</c:v>
                </c:pt>
                <c:pt idx="2773">
                  <c:v>55.3</c:v>
                </c:pt>
                <c:pt idx="2774">
                  <c:v>55.3</c:v>
                </c:pt>
                <c:pt idx="2775">
                  <c:v>55.3</c:v>
                </c:pt>
                <c:pt idx="2776">
                  <c:v>55.3</c:v>
                </c:pt>
                <c:pt idx="2777">
                  <c:v>55.3</c:v>
                </c:pt>
                <c:pt idx="2778">
                  <c:v>55.3</c:v>
                </c:pt>
                <c:pt idx="2779">
                  <c:v>55.3</c:v>
                </c:pt>
                <c:pt idx="2780">
                  <c:v>55.3</c:v>
                </c:pt>
                <c:pt idx="2781">
                  <c:v>55.3</c:v>
                </c:pt>
                <c:pt idx="2782">
                  <c:v>55.3</c:v>
                </c:pt>
                <c:pt idx="2783">
                  <c:v>55.3</c:v>
                </c:pt>
                <c:pt idx="2784">
                  <c:v>55.3</c:v>
                </c:pt>
                <c:pt idx="2785">
                  <c:v>55.3</c:v>
                </c:pt>
                <c:pt idx="2786">
                  <c:v>55.4</c:v>
                </c:pt>
                <c:pt idx="2787">
                  <c:v>55.3</c:v>
                </c:pt>
                <c:pt idx="2788">
                  <c:v>55.3</c:v>
                </c:pt>
                <c:pt idx="2789">
                  <c:v>55.3</c:v>
                </c:pt>
                <c:pt idx="2790">
                  <c:v>55.3</c:v>
                </c:pt>
                <c:pt idx="2791">
                  <c:v>55.5</c:v>
                </c:pt>
                <c:pt idx="2792">
                  <c:v>55.4</c:v>
                </c:pt>
                <c:pt idx="2793">
                  <c:v>55.4</c:v>
                </c:pt>
                <c:pt idx="2794">
                  <c:v>55.4</c:v>
                </c:pt>
                <c:pt idx="2795">
                  <c:v>55.4</c:v>
                </c:pt>
                <c:pt idx="2796">
                  <c:v>55.4</c:v>
                </c:pt>
                <c:pt idx="2797">
                  <c:v>55.4</c:v>
                </c:pt>
                <c:pt idx="2798">
                  <c:v>55.4</c:v>
                </c:pt>
                <c:pt idx="2799">
                  <c:v>55.5</c:v>
                </c:pt>
                <c:pt idx="2800">
                  <c:v>55.5</c:v>
                </c:pt>
                <c:pt idx="2801">
                  <c:v>55.5</c:v>
                </c:pt>
                <c:pt idx="2802">
                  <c:v>55.5</c:v>
                </c:pt>
                <c:pt idx="2803">
                  <c:v>55.5</c:v>
                </c:pt>
                <c:pt idx="2804">
                  <c:v>55.5</c:v>
                </c:pt>
                <c:pt idx="2805">
                  <c:v>55.5</c:v>
                </c:pt>
                <c:pt idx="2806">
                  <c:v>55.5</c:v>
                </c:pt>
                <c:pt idx="2807">
                  <c:v>55.5</c:v>
                </c:pt>
                <c:pt idx="2808">
                  <c:v>55.5</c:v>
                </c:pt>
                <c:pt idx="2809">
                  <c:v>55.5</c:v>
                </c:pt>
                <c:pt idx="2810">
                  <c:v>55.5</c:v>
                </c:pt>
                <c:pt idx="2811">
                  <c:v>55.5</c:v>
                </c:pt>
                <c:pt idx="2812">
                  <c:v>55.5</c:v>
                </c:pt>
                <c:pt idx="2813">
                  <c:v>55.5</c:v>
                </c:pt>
                <c:pt idx="2814">
                  <c:v>55.5</c:v>
                </c:pt>
                <c:pt idx="2815">
                  <c:v>55.5</c:v>
                </c:pt>
                <c:pt idx="2816">
                  <c:v>55.5</c:v>
                </c:pt>
                <c:pt idx="2817">
                  <c:v>55.5</c:v>
                </c:pt>
                <c:pt idx="2818">
                  <c:v>55.5</c:v>
                </c:pt>
                <c:pt idx="2819">
                  <c:v>55.5</c:v>
                </c:pt>
                <c:pt idx="2820">
                  <c:v>55.5</c:v>
                </c:pt>
                <c:pt idx="2821">
                  <c:v>55.5</c:v>
                </c:pt>
                <c:pt idx="2822">
                  <c:v>55.5</c:v>
                </c:pt>
                <c:pt idx="2823">
                  <c:v>55.5</c:v>
                </c:pt>
                <c:pt idx="2824">
                  <c:v>55.5</c:v>
                </c:pt>
                <c:pt idx="2825">
                  <c:v>55.5</c:v>
                </c:pt>
                <c:pt idx="2826">
                  <c:v>55.6</c:v>
                </c:pt>
                <c:pt idx="2827">
                  <c:v>55.6</c:v>
                </c:pt>
                <c:pt idx="2828">
                  <c:v>55.6</c:v>
                </c:pt>
                <c:pt idx="2829">
                  <c:v>55.7</c:v>
                </c:pt>
                <c:pt idx="2830">
                  <c:v>55.6</c:v>
                </c:pt>
                <c:pt idx="2831">
                  <c:v>55.6</c:v>
                </c:pt>
                <c:pt idx="2832">
                  <c:v>55.6</c:v>
                </c:pt>
                <c:pt idx="2833">
                  <c:v>55.6</c:v>
                </c:pt>
                <c:pt idx="2834">
                  <c:v>55.6</c:v>
                </c:pt>
                <c:pt idx="2835">
                  <c:v>55.6</c:v>
                </c:pt>
                <c:pt idx="2836">
                  <c:v>55.6</c:v>
                </c:pt>
                <c:pt idx="2837">
                  <c:v>55.6</c:v>
                </c:pt>
                <c:pt idx="2838">
                  <c:v>55.6</c:v>
                </c:pt>
                <c:pt idx="2839">
                  <c:v>55.6</c:v>
                </c:pt>
                <c:pt idx="2840">
                  <c:v>55.6</c:v>
                </c:pt>
                <c:pt idx="2841">
                  <c:v>55.7</c:v>
                </c:pt>
                <c:pt idx="2842">
                  <c:v>55.7</c:v>
                </c:pt>
                <c:pt idx="2843">
                  <c:v>55.7</c:v>
                </c:pt>
                <c:pt idx="2844">
                  <c:v>55.8</c:v>
                </c:pt>
                <c:pt idx="2845">
                  <c:v>55.7</c:v>
                </c:pt>
                <c:pt idx="2846">
                  <c:v>55.7</c:v>
                </c:pt>
                <c:pt idx="2847">
                  <c:v>55.7</c:v>
                </c:pt>
                <c:pt idx="2848">
                  <c:v>55.7</c:v>
                </c:pt>
                <c:pt idx="2849">
                  <c:v>55.7</c:v>
                </c:pt>
                <c:pt idx="2850">
                  <c:v>55.7</c:v>
                </c:pt>
                <c:pt idx="2851">
                  <c:v>55.8</c:v>
                </c:pt>
                <c:pt idx="2852">
                  <c:v>55.8</c:v>
                </c:pt>
                <c:pt idx="2853">
                  <c:v>55.8</c:v>
                </c:pt>
                <c:pt idx="2854">
                  <c:v>55.8</c:v>
                </c:pt>
                <c:pt idx="2855">
                  <c:v>55.8</c:v>
                </c:pt>
                <c:pt idx="2856">
                  <c:v>55.8</c:v>
                </c:pt>
                <c:pt idx="2857">
                  <c:v>55.8</c:v>
                </c:pt>
                <c:pt idx="2858">
                  <c:v>55.8</c:v>
                </c:pt>
                <c:pt idx="2859">
                  <c:v>55.8</c:v>
                </c:pt>
                <c:pt idx="2860">
                  <c:v>55.8</c:v>
                </c:pt>
                <c:pt idx="2861">
                  <c:v>55.8</c:v>
                </c:pt>
                <c:pt idx="2862">
                  <c:v>55.8</c:v>
                </c:pt>
                <c:pt idx="2863">
                  <c:v>55.8</c:v>
                </c:pt>
                <c:pt idx="2864">
                  <c:v>55.8</c:v>
                </c:pt>
                <c:pt idx="2865">
                  <c:v>55.8</c:v>
                </c:pt>
                <c:pt idx="2866">
                  <c:v>55.8</c:v>
                </c:pt>
                <c:pt idx="2867">
                  <c:v>55.8</c:v>
                </c:pt>
                <c:pt idx="2868">
                  <c:v>55.8</c:v>
                </c:pt>
                <c:pt idx="2869">
                  <c:v>55.8</c:v>
                </c:pt>
                <c:pt idx="2870">
                  <c:v>55.8</c:v>
                </c:pt>
                <c:pt idx="2871">
                  <c:v>55.8</c:v>
                </c:pt>
                <c:pt idx="2872">
                  <c:v>55.8</c:v>
                </c:pt>
                <c:pt idx="2873">
                  <c:v>55.8</c:v>
                </c:pt>
                <c:pt idx="2874">
                  <c:v>55.8</c:v>
                </c:pt>
                <c:pt idx="2875">
                  <c:v>55.8</c:v>
                </c:pt>
                <c:pt idx="2876">
                  <c:v>55.8</c:v>
                </c:pt>
                <c:pt idx="2877">
                  <c:v>55.8</c:v>
                </c:pt>
                <c:pt idx="2878">
                  <c:v>55.8</c:v>
                </c:pt>
                <c:pt idx="2879">
                  <c:v>55.8</c:v>
                </c:pt>
                <c:pt idx="2880">
                  <c:v>55.8</c:v>
                </c:pt>
                <c:pt idx="2881">
                  <c:v>55.8</c:v>
                </c:pt>
                <c:pt idx="2882">
                  <c:v>55.8</c:v>
                </c:pt>
                <c:pt idx="2883">
                  <c:v>55.9</c:v>
                </c:pt>
                <c:pt idx="2884">
                  <c:v>55.9</c:v>
                </c:pt>
                <c:pt idx="2885">
                  <c:v>55.9</c:v>
                </c:pt>
                <c:pt idx="2886">
                  <c:v>55.9</c:v>
                </c:pt>
                <c:pt idx="2887">
                  <c:v>55.9</c:v>
                </c:pt>
                <c:pt idx="2888">
                  <c:v>55.9</c:v>
                </c:pt>
                <c:pt idx="2889">
                  <c:v>55.9</c:v>
                </c:pt>
                <c:pt idx="2890">
                  <c:v>55.8</c:v>
                </c:pt>
                <c:pt idx="2891">
                  <c:v>55.9</c:v>
                </c:pt>
                <c:pt idx="2892">
                  <c:v>55.9</c:v>
                </c:pt>
                <c:pt idx="2893">
                  <c:v>55.9</c:v>
                </c:pt>
                <c:pt idx="2894">
                  <c:v>55.9</c:v>
                </c:pt>
                <c:pt idx="2895">
                  <c:v>55.9</c:v>
                </c:pt>
                <c:pt idx="2896">
                  <c:v>55.9</c:v>
                </c:pt>
                <c:pt idx="2897">
                  <c:v>55.9</c:v>
                </c:pt>
                <c:pt idx="2898">
                  <c:v>55.9</c:v>
                </c:pt>
                <c:pt idx="2899">
                  <c:v>55.9</c:v>
                </c:pt>
                <c:pt idx="2900">
                  <c:v>55.9</c:v>
                </c:pt>
                <c:pt idx="2901">
                  <c:v>55.9</c:v>
                </c:pt>
                <c:pt idx="2902">
                  <c:v>55.9</c:v>
                </c:pt>
                <c:pt idx="2903">
                  <c:v>55.9</c:v>
                </c:pt>
                <c:pt idx="2904">
                  <c:v>55.9</c:v>
                </c:pt>
                <c:pt idx="2905">
                  <c:v>56.1</c:v>
                </c:pt>
                <c:pt idx="2906">
                  <c:v>56</c:v>
                </c:pt>
                <c:pt idx="2907">
                  <c:v>56</c:v>
                </c:pt>
                <c:pt idx="2908">
                  <c:v>55.9</c:v>
                </c:pt>
                <c:pt idx="2909">
                  <c:v>56</c:v>
                </c:pt>
                <c:pt idx="2910">
                  <c:v>56</c:v>
                </c:pt>
                <c:pt idx="2911">
                  <c:v>56</c:v>
                </c:pt>
                <c:pt idx="2912">
                  <c:v>55.9</c:v>
                </c:pt>
                <c:pt idx="2913">
                  <c:v>56</c:v>
                </c:pt>
                <c:pt idx="2914">
                  <c:v>56</c:v>
                </c:pt>
                <c:pt idx="2915">
                  <c:v>56</c:v>
                </c:pt>
                <c:pt idx="2916">
                  <c:v>56.1</c:v>
                </c:pt>
                <c:pt idx="2917">
                  <c:v>56.1</c:v>
                </c:pt>
                <c:pt idx="2918">
                  <c:v>56.1</c:v>
                </c:pt>
                <c:pt idx="2919">
                  <c:v>56</c:v>
                </c:pt>
                <c:pt idx="2920">
                  <c:v>56</c:v>
                </c:pt>
                <c:pt idx="2921">
                  <c:v>56.1</c:v>
                </c:pt>
                <c:pt idx="2922">
                  <c:v>56.1</c:v>
                </c:pt>
                <c:pt idx="2923">
                  <c:v>56.2</c:v>
                </c:pt>
                <c:pt idx="2924">
                  <c:v>56.1</c:v>
                </c:pt>
                <c:pt idx="2925">
                  <c:v>56.1</c:v>
                </c:pt>
                <c:pt idx="2926">
                  <c:v>56.1</c:v>
                </c:pt>
                <c:pt idx="2927">
                  <c:v>56.1</c:v>
                </c:pt>
                <c:pt idx="2928">
                  <c:v>56.1</c:v>
                </c:pt>
                <c:pt idx="2929">
                  <c:v>56.1</c:v>
                </c:pt>
                <c:pt idx="2930">
                  <c:v>56.1</c:v>
                </c:pt>
                <c:pt idx="2931">
                  <c:v>56.1</c:v>
                </c:pt>
                <c:pt idx="2932">
                  <c:v>56.1</c:v>
                </c:pt>
                <c:pt idx="2933">
                  <c:v>56.1</c:v>
                </c:pt>
                <c:pt idx="2934">
                  <c:v>56.1</c:v>
                </c:pt>
                <c:pt idx="2935">
                  <c:v>56.2</c:v>
                </c:pt>
                <c:pt idx="2936">
                  <c:v>56.1</c:v>
                </c:pt>
                <c:pt idx="2937">
                  <c:v>56.2</c:v>
                </c:pt>
                <c:pt idx="2938">
                  <c:v>56.1</c:v>
                </c:pt>
                <c:pt idx="2939">
                  <c:v>56.1</c:v>
                </c:pt>
                <c:pt idx="2940">
                  <c:v>56.1</c:v>
                </c:pt>
                <c:pt idx="2941">
                  <c:v>56.2</c:v>
                </c:pt>
                <c:pt idx="2942">
                  <c:v>56.2</c:v>
                </c:pt>
                <c:pt idx="2943">
                  <c:v>56.1</c:v>
                </c:pt>
                <c:pt idx="2944">
                  <c:v>56.2</c:v>
                </c:pt>
                <c:pt idx="2945">
                  <c:v>56.2</c:v>
                </c:pt>
                <c:pt idx="2946">
                  <c:v>56.2</c:v>
                </c:pt>
                <c:pt idx="2947">
                  <c:v>56.2</c:v>
                </c:pt>
                <c:pt idx="2948">
                  <c:v>56.2</c:v>
                </c:pt>
                <c:pt idx="2949">
                  <c:v>56.2</c:v>
                </c:pt>
                <c:pt idx="2950">
                  <c:v>56.2</c:v>
                </c:pt>
                <c:pt idx="2951">
                  <c:v>56.2</c:v>
                </c:pt>
                <c:pt idx="2952">
                  <c:v>56.2</c:v>
                </c:pt>
                <c:pt idx="2953">
                  <c:v>56.2</c:v>
                </c:pt>
                <c:pt idx="2954">
                  <c:v>56.2</c:v>
                </c:pt>
                <c:pt idx="2955">
                  <c:v>56.2</c:v>
                </c:pt>
                <c:pt idx="2956">
                  <c:v>56.2</c:v>
                </c:pt>
                <c:pt idx="2957">
                  <c:v>56.2</c:v>
                </c:pt>
                <c:pt idx="2958">
                  <c:v>56.2</c:v>
                </c:pt>
                <c:pt idx="2959">
                  <c:v>56.2</c:v>
                </c:pt>
                <c:pt idx="2960">
                  <c:v>56.2</c:v>
                </c:pt>
                <c:pt idx="2961">
                  <c:v>56.2</c:v>
                </c:pt>
                <c:pt idx="2962">
                  <c:v>56.2</c:v>
                </c:pt>
                <c:pt idx="2963">
                  <c:v>56.2</c:v>
                </c:pt>
                <c:pt idx="2964">
                  <c:v>56.2</c:v>
                </c:pt>
                <c:pt idx="2965">
                  <c:v>56.2</c:v>
                </c:pt>
                <c:pt idx="2966">
                  <c:v>56.2</c:v>
                </c:pt>
                <c:pt idx="2967">
                  <c:v>56.2</c:v>
                </c:pt>
                <c:pt idx="2968">
                  <c:v>56.3</c:v>
                </c:pt>
                <c:pt idx="2969">
                  <c:v>56.2</c:v>
                </c:pt>
                <c:pt idx="2970">
                  <c:v>56.3</c:v>
                </c:pt>
                <c:pt idx="2971">
                  <c:v>56.2</c:v>
                </c:pt>
                <c:pt idx="2972">
                  <c:v>56.2</c:v>
                </c:pt>
                <c:pt idx="2973">
                  <c:v>56.2</c:v>
                </c:pt>
                <c:pt idx="2974">
                  <c:v>56.2</c:v>
                </c:pt>
                <c:pt idx="2975">
                  <c:v>56.3</c:v>
                </c:pt>
                <c:pt idx="2976">
                  <c:v>56.4</c:v>
                </c:pt>
                <c:pt idx="2977">
                  <c:v>56.3</c:v>
                </c:pt>
                <c:pt idx="2978">
                  <c:v>56.3</c:v>
                </c:pt>
                <c:pt idx="2979">
                  <c:v>56.3</c:v>
                </c:pt>
                <c:pt idx="2980">
                  <c:v>56.2</c:v>
                </c:pt>
                <c:pt idx="2981">
                  <c:v>56.3</c:v>
                </c:pt>
                <c:pt idx="2982">
                  <c:v>56.3</c:v>
                </c:pt>
                <c:pt idx="2983">
                  <c:v>56.3</c:v>
                </c:pt>
                <c:pt idx="2984">
                  <c:v>56.4</c:v>
                </c:pt>
                <c:pt idx="2985">
                  <c:v>56.4</c:v>
                </c:pt>
                <c:pt idx="2986">
                  <c:v>56.4</c:v>
                </c:pt>
                <c:pt idx="2987">
                  <c:v>56.4</c:v>
                </c:pt>
                <c:pt idx="2988">
                  <c:v>56.4</c:v>
                </c:pt>
                <c:pt idx="2989">
                  <c:v>56.4</c:v>
                </c:pt>
                <c:pt idx="2990">
                  <c:v>56.4</c:v>
                </c:pt>
                <c:pt idx="2991">
                  <c:v>56.4</c:v>
                </c:pt>
                <c:pt idx="2992">
                  <c:v>56.3</c:v>
                </c:pt>
                <c:pt idx="2993">
                  <c:v>56.4</c:v>
                </c:pt>
                <c:pt idx="2994">
                  <c:v>56.4</c:v>
                </c:pt>
                <c:pt idx="2995">
                  <c:v>56.4</c:v>
                </c:pt>
                <c:pt idx="2996">
                  <c:v>56.4</c:v>
                </c:pt>
                <c:pt idx="2997">
                  <c:v>56.4</c:v>
                </c:pt>
                <c:pt idx="2998">
                  <c:v>56.4</c:v>
                </c:pt>
                <c:pt idx="2999">
                  <c:v>56.3</c:v>
                </c:pt>
                <c:pt idx="3000">
                  <c:v>56.4</c:v>
                </c:pt>
                <c:pt idx="3001">
                  <c:v>56.4</c:v>
                </c:pt>
                <c:pt idx="3002">
                  <c:v>56.4</c:v>
                </c:pt>
                <c:pt idx="3003">
                  <c:v>56.4</c:v>
                </c:pt>
                <c:pt idx="3004">
                  <c:v>56.4</c:v>
                </c:pt>
                <c:pt idx="3005">
                  <c:v>56.4</c:v>
                </c:pt>
                <c:pt idx="3006">
                  <c:v>56.4</c:v>
                </c:pt>
                <c:pt idx="3007">
                  <c:v>56.5</c:v>
                </c:pt>
                <c:pt idx="3008">
                  <c:v>56.5</c:v>
                </c:pt>
                <c:pt idx="3009">
                  <c:v>56.4</c:v>
                </c:pt>
                <c:pt idx="3010">
                  <c:v>56.5</c:v>
                </c:pt>
                <c:pt idx="3011">
                  <c:v>56.5</c:v>
                </c:pt>
                <c:pt idx="3012">
                  <c:v>56.5</c:v>
                </c:pt>
                <c:pt idx="3013">
                  <c:v>56.5</c:v>
                </c:pt>
                <c:pt idx="3014">
                  <c:v>56.5</c:v>
                </c:pt>
                <c:pt idx="3015">
                  <c:v>56.4</c:v>
                </c:pt>
                <c:pt idx="3016">
                  <c:v>56.5</c:v>
                </c:pt>
                <c:pt idx="3017">
                  <c:v>56.5</c:v>
                </c:pt>
                <c:pt idx="3018">
                  <c:v>56.5</c:v>
                </c:pt>
                <c:pt idx="3019">
                  <c:v>56.5</c:v>
                </c:pt>
                <c:pt idx="3020">
                  <c:v>56.5</c:v>
                </c:pt>
                <c:pt idx="3021">
                  <c:v>56.5</c:v>
                </c:pt>
                <c:pt idx="3022">
                  <c:v>56.5</c:v>
                </c:pt>
                <c:pt idx="3023">
                  <c:v>56.5</c:v>
                </c:pt>
                <c:pt idx="3024">
                  <c:v>56.5</c:v>
                </c:pt>
                <c:pt idx="3025">
                  <c:v>56.5</c:v>
                </c:pt>
                <c:pt idx="3026">
                  <c:v>56.5</c:v>
                </c:pt>
                <c:pt idx="3027">
                  <c:v>56.5</c:v>
                </c:pt>
                <c:pt idx="3028">
                  <c:v>56.5</c:v>
                </c:pt>
                <c:pt idx="3029">
                  <c:v>56.5</c:v>
                </c:pt>
                <c:pt idx="3030">
                  <c:v>56.5</c:v>
                </c:pt>
                <c:pt idx="3031">
                  <c:v>56.5</c:v>
                </c:pt>
                <c:pt idx="3032">
                  <c:v>56.5</c:v>
                </c:pt>
                <c:pt idx="3033">
                  <c:v>56.5</c:v>
                </c:pt>
                <c:pt idx="3034">
                  <c:v>56.5</c:v>
                </c:pt>
                <c:pt idx="3035">
                  <c:v>56.5</c:v>
                </c:pt>
                <c:pt idx="3036">
                  <c:v>56.5</c:v>
                </c:pt>
                <c:pt idx="3037">
                  <c:v>56.5</c:v>
                </c:pt>
                <c:pt idx="3038">
                  <c:v>56.5</c:v>
                </c:pt>
                <c:pt idx="3039">
                  <c:v>56.5</c:v>
                </c:pt>
                <c:pt idx="3040">
                  <c:v>56.5</c:v>
                </c:pt>
                <c:pt idx="3041">
                  <c:v>56.5</c:v>
                </c:pt>
                <c:pt idx="3042">
                  <c:v>56.5</c:v>
                </c:pt>
                <c:pt idx="3043">
                  <c:v>56.5</c:v>
                </c:pt>
                <c:pt idx="3044">
                  <c:v>56.5</c:v>
                </c:pt>
                <c:pt idx="3045">
                  <c:v>56.5</c:v>
                </c:pt>
                <c:pt idx="3046">
                  <c:v>56.5</c:v>
                </c:pt>
                <c:pt idx="3047">
                  <c:v>56.5</c:v>
                </c:pt>
                <c:pt idx="3048">
                  <c:v>56.5</c:v>
                </c:pt>
                <c:pt idx="3049">
                  <c:v>56.5</c:v>
                </c:pt>
                <c:pt idx="3050">
                  <c:v>56.6</c:v>
                </c:pt>
                <c:pt idx="3051">
                  <c:v>56.6</c:v>
                </c:pt>
                <c:pt idx="3052">
                  <c:v>56.6</c:v>
                </c:pt>
                <c:pt idx="3053">
                  <c:v>56.5</c:v>
                </c:pt>
                <c:pt idx="3054">
                  <c:v>56.5</c:v>
                </c:pt>
                <c:pt idx="3055">
                  <c:v>56.5</c:v>
                </c:pt>
                <c:pt idx="3056">
                  <c:v>56.5</c:v>
                </c:pt>
                <c:pt idx="3057">
                  <c:v>56.5</c:v>
                </c:pt>
                <c:pt idx="3058">
                  <c:v>56.6</c:v>
                </c:pt>
                <c:pt idx="3059">
                  <c:v>56.6</c:v>
                </c:pt>
                <c:pt idx="3060">
                  <c:v>56.6</c:v>
                </c:pt>
                <c:pt idx="3061">
                  <c:v>56.6</c:v>
                </c:pt>
                <c:pt idx="3062">
                  <c:v>56.6</c:v>
                </c:pt>
                <c:pt idx="3063">
                  <c:v>56.6</c:v>
                </c:pt>
                <c:pt idx="3064">
                  <c:v>56.7</c:v>
                </c:pt>
                <c:pt idx="3065">
                  <c:v>56.6</c:v>
                </c:pt>
                <c:pt idx="3066">
                  <c:v>56.7</c:v>
                </c:pt>
                <c:pt idx="3067">
                  <c:v>56.7</c:v>
                </c:pt>
                <c:pt idx="3068">
                  <c:v>56.7</c:v>
                </c:pt>
                <c:pt idx="3069">
                  <c:v>56.7</c:v>
                </c:pt>
                <c:pt idx="3070">
                  <c:v>56.6</c:v>
                </c:pt>
                <c:pt idx="3071">
                  <c:v>56.6</c:v>
                </c:pt>
                <c:pt idx="3072">
                  <c:v>56.6</c:v>
                </c:pt>
                <c:pt idx="3073">
                  <c:v>56.6</c:v>
                </c:pt>
                <c:pt idx="3074">
                  <c:v>56.7</c:v>
                </c:pt>
                <c:pt idx="3075">
                  <c:v>56.6</c:v>
                </c:pt>
                <c:pt idx="3076">
                  <c:v>56.7</c:v>
                </c:pt>
                <c:pt idx="3077">
                  <c:v>56.7</c:v>
                </c:pt>
                <c:pt idx="3078">
                  <c:v>56.6</c:v>
                </c:pt>
                <c:pt idx="3079">
                  <c:v>56.7</c:v>
                </c:pt>
                <c:pt idx="3080">
                  <c:v>56.7</c:v>
                </c:pt>
                <c:pt idx="3081">
                  <c:v>56.7</c:v>
                </c:pt>
                <c:pt idx="3082">
                  <c:v>56.7</c:v>
                </c:pt>
                <c:pt idx="3083">
                  <c:v>56.7</c:v>
                </c:pt>
                <c:pt idx="3084">
                  <c:v>56.7</c:v>
                </c:pt>
                <c:pt idx="3085">
                  <c:v>56.7</c:v>
                </c:pt>
                <c:pt idx="3086">
                  <c:v>56.7</c:v>
                </c:pt>
                <c:pt idx="3087">
                  <c:v>56.7</c:v>
                </c:pt>
                <c:pt idx="3088">
                  <c:v>56.7</c:v>
                </c:pt>
                <c:pt idx="3089">
                  <c:v>56.7</c:v>
                </c:pt>
                <c:pt idx="3090">
                  <c:v>56.7</c:v>
                </c:pt>
                <c:pt idx="3091">
                  <c:v>56.7</c:v>
                </c:pt>
                <c:pt idx="3092">
                  <c:v>56.7</c:v>
                </c:pt>
                <c:pt idx="3093">
                  <c:v>56.7</c:v>
                </c:pt>
                <c:pt idx="3094">
                  <c:v>56.7</c:v>
                </c:pt>
                <c:pt idx="3095">
                  <c:v>56.7</c:v>
                </c:pt>
                <c:pt idx="3096">
                  <c:v>56.7</c:v>
                </c:pt>
                <c:pt idx="3097">
                  <c:v>56.7</c:v>
                </c:pt>
                <c:pt idx="3098">
                  <c:v>56.7</c:v>
                </c:pt>
                <c:pt idx="3099">
                  <c:v>56.7</c:v>
                </c:pt>
                <c:pt idx="3100">
                  <c:v>56.8</c:v>
                </c:pt>
                <c:pt idx="3101">
                  <c:v>56.8</c:v>
                </c:pt>
                <c:pt idx="3102">
                  <c:v>56.8</c:v>
                </c:pt>
                <c:pt idx="3103">
                  <c:v>56.7</c:v>
                </c:pt>
                <c:pt idx="3104">
                  <c:v>56.7</c:v>
                </c:pt>
                <c:pt idx="3105">
                  <c:v>56.7</c:v>
                </c:pt>
                <c:pt idx="3106">
                  <c:v>56.7</c:v>
                </c:pt>
                <c:pt idx="3107">
                  <c:v>56.7</c:v>
                </c:pt>
                <c:pt idx="3108">
                  <c:v>56.8</c:v>
                </c:pt>
                <c:pt idx="3109">
                  <c:v>56.7</c:v>
                </c:pt>
                <c:pt idx="3110">
                  <c:v>56.8</c:v>
                </c:pt>
                <c:pt idx="3111">
                  <c:v>56.8</c:v>
                </c:pt>
                <c:pt idx="3112">
                  <c:v>56.7</c:v>
                </c:pt>
                <c:pt idx="3113">
                  <c:v>56.7</c:v>
                </c:pt>
                <c:pt idx="3114">
                  <c:v>56.7</c:v>
                </c:pt>
                <c:pt idx="3115">
                  <c:v>56.8</c:v>
                </c:pt>
                <c:pt idx="3116">
                  <c:v>56.7</c:v>
                </c:pt>
                <c:pt idx="3117">
                  <c:v>56.7</c:v>
                </c:pt>
                <c:pt idx="3118">
                  <c:v>56.7</c:v>
                </c:pt>
                <c:pt idx="3119">
                  <c:v>56.8</c:v>
                </c:pt>
                <c:pt idx="3120">
                  <c:v>56.8</c:v>
                </c:pt>
                <c:pt idx="3121">
                  <c:v>56.8</c:v>
                </c:pt>
                <c:pt idx="3122">
                  <c:v>56.8</c:v>
                </c:pt>
                <c:pt idx="3123">
                  <c:v>56.8</c:v>
                </c:pt>
                <c:pt idx="3124">
                  <c:v>56.8</c:v>
                </c:pt>
                <c:pt idx="3125">
                  <c:v>56.8</c:v>
                </c:pt>
                <c:pt idx="3126">
                  <c:v>56.8</c:v>
                </c:pt>
                <c:pt idx="3127">
                  <c:v>56.8</c:v>
                </c:pt>
                <c:pt idx="3128">
                  <c:v>56.8</c:v>
                </c:pt>
                <c:pt idx="3129">
                  <c:v>56.8</c:v>
                </c:pt>
                <c:pt idx="3130">
                  <c:v>56.8</c:v>
                </c:pt>
                <c:pt idx="3131">
                  <c:v>56.8</c:v>
                </c:pt>
                <c:pt idx="3132">
                  <c:v>56.9</c:v>
                </c:pt>
                <c:pt idx="3133">
                  <c:v>56.8</c:v>
                </c:pt>
                <c:pt idx="3134">
                  <c:v>56.9</c:v>
                </c:pt>
                <c:pt idx="3135">
                  <c:v>56.8</c:v>
                </c:pt>
                <c:pt idx="3136">
                  <c:v>56.8</c:v>
                </c:pt>
                <c:pt idx="3137">
                  <c:v>56.9</c:v>
                </c:pt>
                <c:pt idx="3138">
                  <c:v>56.8</c:v>
                </c:pt>
                <c:pt idx="3139">
                  <c:v>56.8</c:v>
                </c:pt>
                <c:pt idx="3140">
                  <c:v>56.8</c:v>
                </c:pt>
                <c:pt idx="3141">
                  <c:v>56.9</c:v>
                </c:pt>
                <c:pt idx="3142">
                  <c:v>56.9</c:v>
                </c:pt>
                <c:pt idx="3143">
                  <c:v>57</c:v>
                </c:pt>
                <c:pt idx="3144">
                  <c:v>56.9</c:v>
                </c:pt>
                <c:pt idx="3145">
                  <c:v>56.9</c:v>
                </c:pt>
                <c:pt idx="3146">
                  <c:v>57</c:v>
                </c:pt>
                <c:pt idx="3147">
                  <c:v>56.9</c:v>
                </c:pt>
                <c:pt idx="3148">
                  <c:v>57</c:v>
                </c:pt>
                <c:pt idx="3149">
                  <c:v>57</c:v>
                </c:pt>
                <c:pt idx="3150">
                  <c:v>57</c:v>
                </c:pt>
                <c:pt idx="3151">
                  <c:v>57</c:v>
                </c:pt>
                <c:pt idx="3152">
                  <c:v>57</c:v>
                </c:pt>
                <c:pt idx="3153">
                  <c:v>57</c:v>
                </c:pt>
                <c:pt idx="3154">
                  <c:v>57</c:v>
                </c:pt>
                <c:pt idx="3155">
                  <c:v>57</c:v>
                </c:pt>
                <c:pt idx="3156">
                  <c:v>57</c:v>
                </c:pt>
                <c:pt idx="3157">
                  <c:v>56.9</c:v>
                </c:pt>
                <c:pt idx="3158">
                  <c:v>56.9</c:v>
                </c:pt>
                <c:pt idx="3159">
                  <c:v>57</c:v>
                </c:pt>
                <c:pt idx="3160">
                  <c:v>57</c:v>
                </c:pt>
                <c:pt idx="3161">
                  <c:v>57</c:v>
                </c:pt>
                <c:pt idx="3162">
                  <c:v>57</c:v>
                </c:pt>
                <c:pt idx="3163">
                  <c:v>57</c:v>
                </c:pt>
                <c:pt idx="3164">
                  <c:v>57</c:v>
                </c:pt>
                <c:pt idx="3165">
                  <c:v>57</c:v>
                </c:pt>
                <c:pt idx="3166">
                  <c:v>57</c:v>
                </c:pt>
                <c:pt idx="3167">
                  <c:v>57</c:v>
                </c:pt>
                <c:pt idx="3168">
                  <c:v>57</c:v>
                </c:pt>
                <c:pt idx="3169">
                  <c:v>57</c:v>
                </c:pt>
                <c:pt idx="3170">
                  <c:v>57</c:v>
                </c:pt>
                <c:pt idx="3171">
                  <c:v>57</c:v>
                </c:pt>
                <c:pt idx="3172">
                  <c:v>57</c:v>
                </c:pt>
                <c:pt idx="3173">
                  <c:v>57</c:v>
                </c:pt>
                <c:pt idx="3174">
                  <c:v>57</c:v>
                </c:pt>
                <c:pt idx="3175">
                  <c:v>57</c:v>
                </c:pt>
                <c:pt idx="3176">
                  <c:v>57</c:v>
                </c:pt>
                <c:pt idx="3177">
                  <c:v>57</c:v>
                </c:pt>
                <c:pt idx="3178">
                  <c:v>57</c:v>
                </c:pt>
                <c:pt idx="3179">
                  <c:v>57</c:v>
                </c:pt>
                <c:pt idx="3180">
                  <c:v>57</c:v>
                </c:pt>
                <c:pt idx="3181">
                  <c:v>57</c:v>
                </c:pt>
                <c:pt idx="3182">
                  <c:v>57</c:v>
                </c:pt>
                <c:pt idx="3183">
                  <c:v>57</c:v>
                </c:pt>
                <c:pt idx="3184">
                  <c:v>57</c:v>
                </c:pt>
                <c:pt idx="3185">
                  <c:v>57</c:v>
                </c:pt>
                <c:pt idx="3186">
                  <c:v>57</c:v>
                </c:pt>
                <c:pt idx="3187">
                  <c:v>57</c:v>
                </c:pt>
                <c:pt idx="3188">
                  <c:v>57</c:v>
                </c:pt>
                <c:pt idx="3189">
                  <c:v>57.1</c:v>
                </c:pt>
                <c:pt idx="3190">
                  <c:v>57</c:v>
                </c:pt>
                <c:pt idx="3191">
                  <c:v>57</c:v>
                </c:pt>
                <c:pt idx="3192">
                  <c:v>57</c:v>
                </c:pt>
                <c:pt idx="3193">
                  <c:v>57</c:v>
                </c:pt>
                <c:pt idx="3194">
                  <c:v>57</c:v>
                </c:pt>
                <c:pt idx="3195">
                  <c:v>57.1</c:v>
                </c:pt>
                <c:pt idx="3196">
                  <c:v>57.1</c:v>
                </c:pt>
                <c:pt idx="3197">
                  <c:v>57.1</c:v>
                </c:pt>
                <c:pt idx="3198">
                  <c:v>57</c:v>
                </c:pt>
                <c:pt idx="3199">
                  <c:v>57.1</c:v>
                </c:pt>
                <c:pt idx="3200">
                  <c:v>57.1</c:v>
                </c:pt>
                <c:pt idx="3201">
                  <c:v>57.1</c:v>
                </c:pt>
                <c:pt idx="3202">
                  <c:v>57.1</c:v>
                </c:pt>
                <c:pt idx="3203">
                  <c:v>57.1</c:v>
                </c:pt>
                <c:pt idx="3204">
                  <c:v>57.1</c:v>
                </c:pt>
                <c:pt idx="3205">
                  <c:v>57.1</c:v>
                </c:pt>
                <c:pt idx="3206">
                  <c:v>57.1</c:v>
                </c:pt>
                <c:pt idx="3207">
                  <c:v>57.1</c:v>
                </c:pt>
                <c:pt idx="3208">
                  <c:v>57.1</c:v>
                </c:pt>
                <c:pt idx="3209">
                  <c:v>57.1</c:v>
                </c:pt>
                <c:pt idx="3210">
                  <c:v>57.1</c:v>
                </c:pt>
                <c:pt idx="3211">
                  <c:v>57.1</c:v>
                </c:pt>
                <c:pt idx="3212">
                  <c:v>57.1</c:v>
                </c:pt>
                <c:pt idx="3213">
                  <c:v>57.1</c:v>
                </c:pt>
                <c:pt idx="3214">
                  <c:v>57.1</c:v>
                </c:pt>
                <c:pt idx="3215">
                  <c:v>57.1</c:v>
                </c:pt>
                <c:pt idx="3216">
                  <c:v>57.1</c:v>
                </c:pt>
                <c:pt idx="3217">
                  <c:v>57.1</c:v>
                </c:pt>
                <c:pt idx="3218">
                  <c:v>57.1</c:v>
                </c:pt>
                <c:pt idx="3219">
                  <c:v>57.1</c:v>
                </c:pt>
                <c:pt idx="3220">
                  <c:v>57.1</c:v>
                </c:pt>
                <c:pt idx="3221">
                  <c:v>57.1</c:v>
                </c:pt>
                <c:pt idx="3222">
                  <c:v>57.1</c:v>
                </c:pt>
                <c:pt idx="3223">
                  <c:v>57.2</c:v>
                </c:pt>
                <c:pt idx="3224">
                  <c:v>57.1</c:v>
                </c:pt>
                <c:pt idx="3225">
                  <c:v>57.1</c:v>
                </c:pt>
                <c:pt idx="3226">
                  <c:v>57.1</c:v>
                </c:pt>
                <c:pt idx="3227">
                  <c:v>57.1</c:v>
                </c:pt>
                <c:pt idx="3228">
                  <c:v>57.1</c:v>
                </c:pt>
                <c:pt idx="3229">
                  <c:v>57.1</c:v>
                </c:pt>
                <c:pt idx="3230">
                  <c:v>57.1</c:v>
                </c:pt>
                <c:pt idx="3231">
                  <c:v>57.1</c:v>
                </c:pt>
                <c:pt idx="3232">
                  <c:v>57.1</c:v>
                </c:pt>
                <c:pt idx="3233">
                  <c:v>57.1</c:v>
                </c:pt>
                <c:pt idx="3234">
                  <c:v>57.1</c:v>
                </c:pt>
                <c:pt idx="3235">
                  <c:v>57.2</c:v>
                </c:pt>
                <c:pt idx="3236">
                  <c:v>57.1</c:v>
                </c:pt>
                <c:pt idx="3237">
                  <c:v>57.1</c:v>
                </c:pt>
                <c:pt idx="3238">
                  <c:v>57.1</c:v>
                </c:pt>
                <c:pt idx="3239">
                  <c:v>57.1</c:v>
                </c:pt>
                <c:pt idx="3240">
                  <c:v>57.2</c:v>
                </c:pt>
                <c:pt idx="3241">
                  <c:v>57.2</c:v>
                </c:pt>
                <c:pt idx="3242">
                  <c:v>57.1</c:v>
                </c:pt>
                <c:pt idx="3243">
                  <c:v>57.1</c:v>
                </c:pt>
                <c:pt idx="3244">
                  <c:v>57.2</c:v>
                </c:pt>
                <c:pt idx="3245">
                  <c:v>57.2</c:v>
                </c:pt>
                <c:pt idx="3246">
                  <c:v>57.2</c:v>
                </c:pt>
                <c:pt idx="3247">
                  <c:v>57.2</c:v>
                </c:pt>
                <c:pt idx="3248">
                  <c:v>57.2</c:v>
                </c:pt>
                <c:pt idx="3249">
                  <c:v>57.3</c:v>
                </c:pt>
                <c:pt idx="3250">
                  <c:v>57.2</c:v>
                </c:pt>
                <c:pt idx="3251">
                  <c:v>57.3</c:v>
                </c:pt>
                <c:pt idx="3252">
                  <c:v>57.3</c:v>
                </c:pt>
                <c:pt idx="3253">
                  <c:v>57.3</c:v>
                </c:pt>
                <c:pt idx="3254">
                  <c:v>57.2</c:v>
                </c:pt>
                <c:pt idx="3255">
                  <c:v>57.2</c:v>
                </c:pt>
                <c:pt idx="3256">
                  <c:v>57.3</c:v>
                </c:pt>
                <c:pt idx="3257">
                  <c:v>57.2</c:v>
                </c:pt>
                <c:pt idx="3258">
                  <c:v>57.3</c:v>
                </c:pt>
                <c:pt idx="3259">
                  <c:v>57.3</c:v>
                </c:pt>
                <c:pt idx="3260">
                  <c:v>57.3</c:v>
                </c:pt>
                <c:pt idx="3261">
                  <c:v>57.3</c:v>
                </c:pt>
                <c:pt idx="3262">
                  <c:v>57.2</c:v>
                </c:pt>
                <c:pt idx="3263">
                  <c:v>57.3</c:v>
                </c:pt>
                <c:pt idx="3264">
                  <c:v>57.3</c:v>
                </c:pt>
                <c:pt idx="3265">
                  <c:v>57.3</c:v>
                </c:pt>
                <c:pt idx="3266">
                  <c:v>57.3</c:v>
                </c:pt>
                <c:pt idx="3267">
                  <c:v>57.3</c:v>
                </c:pt>
                <c:pt idx="3268">
                  <c:v>57.3</c:v>
                </c:pt>
                <c:pt idx="3269">
                  <c:v>57.3</c:v>
                </c:pt>
                <c:pt idx="3270">
                  <c:v>57.3</c:v>
                </c:pt>
                <c:pt idx="3271">
                  <c:v>57.3</c:v>
                </c:pt>
                <c:pt idx="3272">
                  <c:v>57.3</c:v>
                </c:pt>
                <c:pt idx="3273">
                  <c:v>57.3</c:v>
                </c:pt>
                <c:pt idx="3274">
                  <c:v>57.3</c:v>
                </c:pt>
                <c:pt idx="3275">
                  <c:v>57.3</c:v>
                </c:pt>
                <c:pt idx="3276">
                  <c:v>57.3</c:v>
                </c:pt>
                <c:pt idx="3277">
                  <c:v>57.3</c:v>
                </c:pt>
                <c:pt idx="3278">
                  <c:v>57.3</c:v>
                </c:pt>
                <c:pt idx="3279">
                  <c:v>57.3</c:v>
                </c:pt>
                <c:pt idx="3280">
                  <c:v>57.3</c:v>
                </c:pt>
                <c:pt idx="3281">
                  <c:v>57.3</c:v>
                </c:pt>
                <c:pt idx="3282">
                  <c:v>57.3</c:v>
                </c:pt>
                <c:pt idx="3283">
                  <c:v>57.3</c:v>
                </c:pt>
                <c:pt idx="3284">
                  <c:v>57.3</c:v>
                </c:pt>
                <c:pt idx="3285">
                  <c:v>57.3</c:v>
                </c:pt>
                <c:pt idx="3286">
                  <c:v>57.3</c:v>
                </c:pt>
                <c:pt idx="3287">
                  <c:v>57.3</c:v>
                </c:pt>
                <c:pt idx="3288">
                  <c:v>57.3</c:v>
                </c:pt>
                <c:pt idx="3289">
                  <c:v>57.3</c:v>
                </c:pt>
                <c:pt idx="3290">
                  <c:v>57.3</c:v>
                </c:pt>
                <c:pt idx="3291">
                  <c:v>57.3</c:v>
                </c:pt>
                <c:pt idx="3292">
                  <c:v>57.3</c:v>
                </c:pt>
                <c:pt idx="3293">
                  <c:v>57.3</c:v>
                </c:pt>
                <c:pt idx="3294">
                  <c:v>57.3</c:v>
                </c:pt>
                <c:pt idx="3295">
                  <c:v>57.3</c:v>
                </c:pt>
                <c:pt idx="3296">
                  <c:v>57.3</c:v>
                </c:pt>
                <c:pt idx="3297">
                  <c:v>57.3</c:v>
                </c:pt>
                <c:pt idx="3298">
                  <c:v>57.3</c:v>
                </c:pt>
                <c:pt idx="3299">
                  <c:v>57.3</c:v>
                </c:pt>
                <c:pt idx="3300">
                  <c:v>57.3</c:v>
                </c:pt>
                <c:pt idx="3301">
                  <c:v>57.3</c:v>
                </c:pt>
                <c:pt idx="3302">
                  <c:v>57.3</c:v>
                </c:pt>
                <c:pt idx="3303">
                  <c:v>57.3</c:v>
                </c:pt>
                <c:pt idx="3304">
                  <c:v>57.3</c:v>
                </c:pt>
                <c:pt idx="3305">
                  <c:v>57.3</c:v>
                </c:pt>
                <c:pt idx="3306">
                  <c:v>57.3</c:v>
                </c:pt>
                <c:pt idx="3307">
                  <c:v>57.3</c:v>
                </c:pt>
                <c:pt idx="3308">
                  <c:v>57.3</c:v>
                </c:pt>
                <c:pt idx="3309">
                  <c:v>57.3</c:v>
                </c:pt>
                <c:pt idx="3310">
                  <c:v>57.3</c:v>
                </c:pt>
                <c:pt idx="3311">
                  <c:v>57.3</c:v>
                </c:pt>
                <c:pt idx="3312">
                  <c:v>57.3</c:v>
                </c:pt>
                <c:pt idx="3313">
                  <c:v>57.3</c:v>
                </c:pt>
                <c:pt idx="3314">
                  <c:v>57.3</c:v>
                </c:pt>
                <c:pt idx="3315">
                  <c:v>57.4</c:v>
                </c:pt>
                <c:pt idx="3316">
                  <c:v>57.4</c:v>
                </c:pt>
                <c:pt idx="3317">
                  <c:v>57.3</c:v>
                </c:pt>
                <c:pt idx="3318">
                  <c:v>57.4</c:v>
                </c:pt>
                <c:pt idx="3319">
                  <c:v>57.4</c:v>
                </c:pt>
                <c:pt idx="3320">
                  <c:v>57.3</c:v>
                </c:pt>
                <c:pt idx="3321">
                  <c:v>57.4</c:v>
                </c:pt>
                <c:pt idx="3322">
                  <c:v>57.3</c:v>
                </c:pt>
                <c:pt idx="3323">
                  <c:v>57.4</c:v>
                </c:pt>
                <c:pt idx="3324">
                  <c:v>57.4</c:v>
                </c:pt>
                <c:pt idx="3325">
                  <c:v>57.4</c:v>
                </c:pt>
                <c:pt idx="3326">
                  <c:v>57.3</c:v>
                </c:pt>
                <c:pt idx="3327">
                  <c:v>57.4</c:v>
                </c:pt>
                <c:pt idx="3328">
                  <c:v>57.4</c:v>
                </c:pt>
                <c:pt idx="3329">
                  <c:v>57.4</c:v>
                </c:pt>
                <c:pt idx="3330">
                  <c:v>57.4</c:v>
                </c:pt>
                <c:pt idx="3331">
                  <c:v>57.4</c:v>
                </c:pt>
                <c:pt idx="3332">
                  <c:v>57.4</c:v>
                </c:pt>
                <c:pt idx="3333">
                  <c:v>57.4</c:v>
                </c:pt>
                <c:pt idx="3334">
                  <c:v>57.4</c:v>
                </c:pt>
                <c:pt idx="3335">
                  <c:v>57.4</c:v>
                </c:pt>
                <c:pt idx="3336">
                  <c:v>57.4</c:v>
                </c:pt>
                <c:pt idx="3337">
                  <c:v>57.4</c:v>
                </c:pt>
                <c:pt idx="3338">
                  <c:v>57.4</c:v>
                </c:pt>
                <c:pt idx="3339">
                  <c:v>57.4</c:v>
                </c:pt>
                <c:pt idx="3340">
                  <c:v>57.4</c:v>
                </c:pt>
                <c:pt idx="3341">
                  <c:v>57.4</c:v>
                </c:pt>
                <c:pt idx="3342">
                  <c:v>57.4</c:v>
                </c:pt>
                <c:pt idx="3343">
                  <c:v>57.4</c:v>
                </c:pt>
                <c:pt idx="3344">
                  <c:v>57.4</c:v>
                </c:pt>
                <c:pt idx="3345">
                  <c:v>57.4</c:v>
                </c:pt>
                <c:pt idx="3346">
                  <c:v>57.4</c:v>
                </c:pt>
                <c:pt idx="3347">
                  <c:v>57.4</c:v>
                </c:pt>
                <c:pt idx="3348">
                  <c:v>57.4</c:v>
                </c:pt>
                <c:pt idx="3349">
                  <c:v>57.4</c:v>
                </c:pt>
                <c:pt idx="3350">
                  <c:v>57.4</c:v>
                </c:pt>
                <c:pt idx="3351">
                  <c:v>57.4</c:v>
                </c:pt>
                <c:pt idx="3352">
                  <c:v>57.4</c:v>
                </c:pt>
                <c:pt idx="3353">
                  <c:v>57.4</c:v>
                </c:pt>
                <c:pt idx="3354">
                  <c:v>57.4</c:v>
                </c:pt>
                <c:pt idx="3355">
                  <c:v>57.4</c:v>
                </c:pt>
                <c:pt idx="3356">
                  <c:v>57.4</c:v>
                </c:pt>
                <c:pt idx="3357">
                  <c:v>57.4</c:v>
                </c:pt>
                <c:pt idx="3358">
                  <c:v>57.4</c:v>
                </c:pt>
                <c:pt idx="3359">
                  <c:v>57.4</c:v>
                </c:pt>
                <c:pt idx="3360">
                  <c:v>57.4</c:v>
                </c:pt>
                <c:pt idx="3361">
                  <c:v>57.5</c:v>
                </c:pt>
                <c:pt idx="3362">
                  <c:v>57.5</c:v>
                </c:pt>
                <c:pt idx="3363">
                  <c:v>57.5</c:v>
                </c:pt>
                <c:pt idx="3364">
                  <c:v>57.4</c:v>
                </c:pt>
                <c:pt idx="3365">
                  <c:v>57.4</c:v>
                </c:pt>
                <c:pt idx="3366">
                  <c:v>57.4</c:v>
                </c:pt>
                <c:pt idx="3367">
                  <c:v>57.4</c:v>
                </c:pt>
                <c:pt idx="3368">
                  <c:v>57.5</c:v>
                </c:pt>
                <c:pt idx="3369">
                  <c:v>57.6</c:v>
                </c:pt>
                <c:pt idx="3370">
                  <c:v>57.5</c:v>
                </c:pt>
                <c:pt idx="3371">
                  <c:v>57.5</c:v>
                </c:pt>
                <c:pt idx="3372">
                  <c:v>57.4</c:v>
                </c:pt>
                <c:pt idx="3373">
                  <c:v>57.4</c:v>
                </c:pt>
                <c:pt idx="3374">
                  <c:v>57.4</c:v>
                </c:pt>
                <c:pt idx="3375">
                  <c:v>57.5</c:v>
                </c:pt>
                <c:pt idx="3376">
                  <c:v>57.4</c:v>
                </c:pt>
                <c:pt idx="3377">
                  <c:v>57.5</c:v>
                </c:pt>
                <c:pt idx="3378">
                  <c:v>57.6</c:v>
                </c:pt>
                <c:pt idx="3379">
                  <c:v>57.6</c:v>
                </c:pt>
                <c:pt idx="3380">
                  <c:v>57.4</c:v>
                </c:pt>
                <c:pt idx="3381">
                  <c:v>57.5</c:v>
                </c:pt>
                <c:pt idx="3382">
                  <c:v>57.4</c:v>
                </c:pt>
                <c:pt idx="3383">
                  <c:v>57.5</c:v>
                </c:pt>
                <c:pt idx="3384">
                  <c:v>57.5</c:v>
                </c:pt>
                <c:pt idx="3385">
                  <c:v>57.5</c:v>
                </c:pt>
                <c:pt idx="3386">
                  <c:v>57.5</c:v>
                </c:pt>
                <c:pt idx="3387">
                  <c:v>57.5</c:v>
                </c:pt>
                <c:pt idx="3388">
                  <c:v>57.5</c:v>
                </c:pt>
                <c:pt idx="3389">
                  <c:v>57.5</c:v>
                </c:pt>
                <c:pt idx="3390">
                  <c:v>57.5</c:v>
                </c:pt>
                <c:pt idx="3391">
                  <c:v>57.6</c:v>
                </c:pt>
                <c:pt idx="3392">
                  <c:v>57.6</c:v>
                </c:pt>
                <c:pt idx="3393">
                  <c:v>57.6</c:v>
                </c:pt>
                <c:pt idx="3394">
                  <c:v>57.5</c:v>
                </c:pt>
                <c:pt idx="3395">
                  <c:v>57.6</c:v>
                </c:pt>
                <c:pt idx="3396">
                  <c:v>57.6</c:v>
                </c:pt>
                <c:pt idx="3397">
                  <c:v>57.6</c:v>
                </c:pt>
                <c:pt idx="3398">
                  <c:v>57.5</c:v>
                </c:pt>
                <c:pt idx="3399">
                  <c:v>57.6</c:v>
                </c:pt>
                <c:pt idx="3400">
                  <c:v>57.6</c:v>
                </c:pt>
                <c:pt idx="3401">
                  <c:v>57.6</c:v>
                </c:pt>
                <c:pt idx="3402">
                  <c:v>57.6</c:v>
                </c:pt>
                <c:pt idx="3403">
                  <c:v>57.6</c:v>
                </c:pt>
                <c:pt idx="3404">
                  <c:v>57.6</c:v>
                </c:pt>
                <c:pt idx="3405">
                  <c:v>57.6</c:v>
                </c:pt>
                <c:pt idx="3406">
                  <c:v>57.5</c:v>
                </c:pt>
                <c:pt idx="3407">
                  <c:v>57.6</c:v>
                </c:pt>
                <c:pt idx="3408">
                  <c:v>57.6</c:v>
                </c:pt>
                <c:pt idx="3409">
                  <c:v>57.6</c:v>
                </c:pt>
                <c:pt idx="3410">
                  <c:v>57.6</c:v>
                </c:pt>
                <c:pt idx="3411">
                  <c:v>57.5</c:v>
                </c:pt>
                <c:pt idx="3412">
                  <c:v>57.6</c:v>
                </c:pt>
                <c:pt idx="3413">
                  <c:v>57.6</c:v>
                </c:pt>
                <c:pt idx="3414">
                  <c:v>57.6</c:v>
                </c:pt>
                <c:pt idx="3415">
                  <c:v>57.6</c:v>
                </c:pt>
                <c:pt idx="3416">
                  <c:v>57.6</c:v>
                </c:pt>
                <c:pt idx="3417">
                  <c:v>57.6</c:v>
                </c:pt>
                <c:pt idx="3418">
                  <c:v>57.6</c:v>
                </c:pt>
                <c:pt idx="3419">
                  <c:v>57.6</c:v>
                </c:pt>
                <c:pt idx="3420">
                  <c:v>57.6</c:v>
                </c:pt>
                <c:pt idx="3421">
                  <c:v>57.6</c:v>
                </c:pt>
                <c:pt idx="3422">
                  <c:v>57.6</c:v>
                </c:pt>
                <c:pt idx="3423">
                  <c:v>57.6</c:v>
                </c:pt>
                <c:pt idx="3424">
                  <c:v>57.6</c:v>
                </c:pt>
                <c:pt idx="3425">
                  <c:v>57.6</c:v>
                </c:pt>
                <c:pt idx="3426">
                  <c:v>57.6</c:v>
                </c:pt>
                <c:pt idx="3427">
                  <c:v>57.6</c:v>
                </c:pt>
                <c:pt idx="3428">
                  <c:v>57.6</c:v>
                </c:pt>
                <c:pt idx="3429">
                  <c:v>57.6</c:v>
                </c:pt>
                <c:pt idx="3430">
                  <c:v>57.6</c:v>
                </c:pt>
                <c:pt idx="3431">
                  <c:v>57.6</c:v>
                </c:pt>
                <c:pt idx="3432">
                  <c:v>57.6</c:v>
                </c:pt>
                <c:pt idx="3433">
                  <c:v>57.6</c:v>
                </c:pt>
                <c:pt idx="3434">
                  <c:v>57.6</c:v>
                </c:pt>
                <c:pt idx="3435">
                  <c:v>57.6</c:v>
                </c:pt>
                <c:pt idx="3436">
                  <c:v>57.6</c:v>
                </c:pt>
                <c:pt idx="3437">
                  <c:v>57.6</c:v>
                </c:pt>
                <c:pt idx="3438">
                  <c:v>57.6</c:v>
                </c:pt>
                <c:pt idx="3439">
                  <c:v>57.6</c:v>
                </c:pt>
                <c:pt idx="3440">
                  <c:v>57.6</c:v>
                </c:pt>
                <c:pt idx="3441">
                  <c:v>57.6</c:v>
                </c:pt>
                <c:pt idx="3442">
                  <c:v>57.6</c:v>
                </c:pt>
                <c:pt idx="3443">
                  <c:v>57.6</c:v>
                </c:pt>
                <c:pt idx="3444">
                  <c:v>57.6</c:v>
                </c:pt>
                <c:pt idx="3445">
                  <c:v>57.6</c:v>
                </c:pt>
                <c:pt idx="3446">
                  <c:v>57.6</c:v>
                </c:pt>
                <c:pt idx="3447">
                  <c:v>57.6</c:v>
                </c:pt>
                <c:pt idx="3448">
                  <c:v>57.6</c:v>
                </c:pt>
                <c:pt idx="3449">
                  <c:v>57.6</c:v>
                </c:pt>
                <c:pt idx="3450">
                  <c:v>57.6</c:v>
                </c:pt>
                <c:pt idx="3451">
                  <c:v>57.6</c:v>
                </c:pt>
                <c:pt idx="3452">
                  <c:v>57.6</c:v>
                </c:pt>
                <c:pt idx="3453">
                  <c:v>57.6</c:v>
                </c:pt>
                <c:pt idx="3454">
                  <c:v>57.7</c:v>
                </c:pt>
                <c:pt idx="3455">
                  <c:v>57.6</c:v>
                </c:pt>
                <c:pt idx="3456">
                  <c:v>57.6</c:v>
                </c:pt>
                <c:pt idx="3457">
                  <c:v>57.6</c:v>
                </c:pt>
                <c:pt idx="3458">
                  <c:v>57.6</c:v>
                </c:pt>
                <c:pt idx="3459">
                  <c:v>57.6</c:v>
                </c:pt>
                <c:pt idx="3460">
                  <c:v>57.6</c:v>
                </c:pt>
                <c:pt idx="3461">
                  <c:v>57.6</c:v>
                </c:pt>
                <c:pt idx="3462">
                  <c:v>57.6</c:v>
                </c:pt>
                <c:pt idx="3463">
                  <c:v>57.6</c:v>
                </c:pt>
                <c:pt idx="3464">
                  <c:v>57.6</c:v>
                </c:pt>
                <c:pt idx="3465">
                  <c:v>57.6</c:v>
                </c:pt>
                <c:pt idx="3466">
                  <c:v>57.6</c:v>
                </c:pt>
                <c:pt idx="3467">
                  <c:v>57.6</c:v>
                </c:pt>
                <c:pt idx="3468">
                  <c:v>57.6</c:v>
                </c:pt>
                <c:pt idx="3469">
                  <c:v>57.6</c:v>
                </c:pt>
                <c:pt idx="3470">
                  <c:v>57.6</c:v>
                </c:pt>
                <c:pt idx="3471">
                  <c:v>57.6</c:v>
                </c:pt>
                <c:pt idx="3472">
                  <c:v>57.6</c:v>
                </c:pt>
                <c:pt idx="3473">
                  <c:v>57.6</c:v>
                </c:pt>
                <c:pt idx="3474">
                  <c:v>57.6</c:v>
                </c:pt>
                <c:pt idx="3475">
                  <c:v>57.6</c:v>
                </c:pt>
                <c:pt idx="3476">
                  <c:v>57.6</c:v>
                </c:pt>
                <c:pt idx="3477">
                  <c:v>57.6</c:v>
                </c:pt>
                <c:pt idx="3478">
                  <c:v>57.6</c:v>
                </c:pt>
                <c:pt idx="3479">
                  <c:v>57.6</c:v>
                </c:pt>
                <c:pt idx="3480">
                  <c:v>57.7</c:v>
                </c:pt>
                <c:pt idx="3481">
                  <c:v>57.6</c:v>
                </c:pt>
                <c:pt idx="3482">
                  <c:v>57.7</c:v>
                </c:pt>
                <c:pt idx="3483">
                  <c:v>57.6</c:v>
                </c:pt>
                <c:pt idx="3484">
                  <c:v>57.6</c:v>
                </c:pt>
                <c:pt idx="3485">
                  <c:v>57.7</c:v>
                </c:pt>
                <c:pt idx="3486">
                  <c:v>57.7</c:v>
                </c:pt>
                <c:pt idx="3487">
                  <c:v>57.7</c:v>
                </c:pt>
                <c:pt idx="3488">
                  <c:v>57.8</c:v>
                </c:pt>
                <c:pt idx="3489">
                  <c:v>57.8</c:v>
                </c:pt>
                <c:pt idx="3490">
                  <c:v>57.7</c:v>
                </c:pt>
                <c:pt idx="3491">
                  <c:v>57.7</c:v>
                </c:pt>
                <c:pt idx="3492">
                  <c:v>57.6</c:v>
                </c:pt>
                <c:pt idx="3493">
                  <c:v>57.6</c:v>
                </c:pt>
                <c:pt idx="3494">
                  <c:v>57.7</c:v>
                </c:pt>
                <c:pt idx="3495">
                  <c:v>57.7</c:v>
                </c:pt>
                <c:pt idx="3496">
                  <c:v>57.7</c:v>
                </c:pt>
                <c:pt idx="3497">
                  <c:v>57.7</c:v>
                </c:pt>
                <c:pt idx="3498">
                  <c:v>57.7</c:v>
                </c:pt>
                <c:pt idx="3499">
                  <c:v>57.7</c:v>
                </c:pt>
                <c:pt idx="3500">
                  <c:v>57.7</c:v>
                </c:pt>
                <c:pt idx="3501">
                  <c:v>57.7</c:v>
                </c:pt>
                <c:pt idx="3502">
                  <c:v>57.7</c:v>
                </c:pt>
                <c:pt idx="3503">
                  <c:v>57.7</c:v>
                </c:pt>
                <c:pt idx="3504">
                  <c:v>57.7</c:v>
                </c:pt>
                <c:pt idx="3505">
                  <c:v>57.7</c:v>
                </c:pt>
                <c:pt idx="3506">
                  <c:v>57.7</c:v>
                </c:pt>
                <c:pt idx="3507">
                  <c:v>57.7</c:v>
                </c:pt>
                <c:pt idx="3508">
                  <c:v>57.6</c:v>
                </c:pt>
                <c:pt idx="3509">
                  <c:v>57.7</c:v>
                </c:pt>
                <c:pt idx="3510">
                  <c:v>57.8</c:v>
                </c:pt>
                <c:pt idx="3511">
                  <c:v>57.8</c:v>
                </c:pt>
                <c:pt idx="3512">
                  <c:v>57.8</c:v>
                </c:pt>
                <c:pt idx="3513">
                  <c:v>57.7</c:v>
                </c:pt>
                <c:pt idx="3514">
                  <c:v>57.8</c:v>
                </c:pt>
                <c:pt idx="3515">
                  <c:v>57.6</c:v>
                </c:pt>
                <c:pt idx="3516">
                  <c:v>57.7</c:v>
                </c:pt>
                <c:pt idx="3517">
                  <c:v>57.6</c:v>
                </c:pt>
                <c:pt idx="3518">
                  <c:v>57.8</c:v>
                </c:pt>
                <c:pt idx="3519">
                  <c:v>57.8</c:v>
                </c:pt>
                <c:pt idx="3520">
                  <c:v>57.8</c:v>
                </c:pt>
                <c:pt idx="3521">
                  <c:v>57.8</c:v>
                </c:pt>
                <c:pt idx="3522">
                  <c:v>57.8</c:v>
                </c:pt>
                <c:pt idx="3523">
                  <c:v>57.7</c:v>
                </c:pt>
                <c:pt idx="3524">
                  <c:v>57.8</c:v>
                </c:pt>
                <c:pt idx="3525">
                  <c:v>57.7</c:v>
                </c:pt>
                <c:pt idx="3526">
                  <c:v>57.8</c:v>
                </c:pt>
                <c:pt idx="3527">
                  <c:v>57.7</c:v>
                </c:pt>
                <c:pt idx="3528">
                  <c:v>57.7</c:v>
                </c:pt>
                <c:pt idx="3529">
                  <c:v>57.8</c:v>
                </c:pt>
                <c:pt idx="3530">
                  <c:v>57.8</c:v>
                </c:pt>
                <c:pt idx="3531">
                  <c:v>57.8</c:v>
                </c:pt>
                <c:pt idx="3532">
                  <c:v>57.8</c:v>
                </c:pt>
                <c:pt idx="3533">
                  <c:v>57.7</c:v>
                </c:pt>
                <c:pt idx="3534">
                  <c:v>57.7</c:v>
                </c:pt>
                <c:pt idx="3535">
                  <c:v>57.7</c:v>
                </c:pt>
                <c:pt idx="3536">
                  <c:v>57.7</c:v>
                </c:pt>
                <c:pt idx="3537">
                  <c:v>57.7</c:v>
                </c:pt>
                <c:pt idx="3538">
                  <c:v>57.8</c:v>
                </c:pt>
                <c:pt idx="3539">
                  <c:v>57.8</c:v>
                </c:pt>
                <c:pt idx="3540">
                  <c:v>57.8</c:v>
                </c:pt>
                <c:pt idx="3541">
                  <c:v>57.8</c:v>
                </c:pt>
                <c:pt idx="3542">
                  <c:v>57.7</c:v>
                </c:pt>
                <c:pt idx="3543">
                  <c:v>57.8</c:v>
                </c:pt>
                <c:pt idx="3544">
                  <c:v>57.8</c:v>
                </c:pt>
                <c:pt idx="3545">
                  <c:v>57.8</c:v>
                </c:pt>
                <c:pt idx="3546">
                  <c:v>57.7</c:v>
                </c:pt>
                <c:pt idx="3547">
                  <c:v>57.8</c:v>
                </c:pt>
                <c:pt idx="3548">
                  <c:v>57.8</c:v>
                </c:pt>
                <c:pt idx="3549">
                  <c:v>57.8</c:v>
                </c:pt>
                <c:pt idx="3550">
                  <c:v>57.8</c:v>
                </c:pt>
                <c:pt idx="3551">
                  <c:v>57.8</c:v>
                </c:pt>
                <c:pt idx="3552">
                  <c:v>57.8</c:v>
                </c:pt>
                <c:pt idx="3553">
                  <c:v>57.8</c:v>
                </c:pt>
                <c:pt idx="3554">
                  <c:v>57.8</c:v>
                </c:pt>
                <c:pt idx="3555">
                  <c:v>57.9</c:v>
                </c:pt>
                <c:pt idx="3556">
                  <c:v>57.8</c:v>
                </c:pt>
                <c:pt idx="3557">
                  <c:v>57.8</c:v>
                </c:pt>
                <c:pt idx="3558">
                  <c:v>57.8</c:v>
                </c:pt>
                <c:pt idx="3559">
                  <c:v>57.8</c:v>
                </c:pt>
                <c:pt idx="3560">
                  <c:v>57.9</c:v>
                </c:pt>
                <c:pt idx="3561">
                  <c:v>57.8</c:v>
                </c:pt>
                <c:pt idx="3562">
                  <c:v>57.8</c:v>
                </c:pt>
                <c:pt idx="3563">
                  <c:v>57.8</c:v>
                </c:pt>
                <c:pt idx="3564">
                  <c:v>57.8</c:v>
                </c:pt>
                <c:pt idx="3565">
                  <c:v>57.8</c:v>
                </c:pt>
                <c:pt idx="3566">
                  <c:v>57.8</c:v>
                </c:pt>
                <c:pt idx="3567">
                  <c:v>57.8</c:v>
                </c:pt>
                <c:pt idx="3568">
                  <c:v>57.8</c:v>
                </c:pt>
                <c:pt idx="3569">
                  <c:v>57.8</c:v>
                </c:pt>
                <c:pt idx="3570">
                  <c:v>57.8</c:v>
                </c:pt>
                <c:pt idx="3571">
                  <c:v>57.8</c:v>
                </c:pt>
                <c:pt idx="3572">
                  <c:v>57.8</c:v>
                </c:pt>
                <c:pt idx="3573">
                  <c:v>57.8</c:v>
                </c:pt>
                <c:pt idx="3574">
                  <c:v>57.9</c:v>
                </c:pt>
                <c:pt idx="3575">
                  <c:v>57.9</c:v>
                </c:pt>
                <c:pt idx="3576">
                  <c:v>57.8</c:v>
                </c:pt>
                <c:pt idx="3577">
                  <c:v>57.8</c:v>
                </c:pt>
                <c:pt idx="3578">
                  <c:v>57.9</c:v>
                </c:pt>
                <c:pt idx="3579">
                  <c:v>57.9</c:v>
                </c:pt>
                <c:pt idx="3580">
                  <c:v>57.9</c:v>
                </c:pt>
                <c:pt idx="3581">
                  <c:v>57.8</c:v>
                </c:pt>
                <c:pt idx="3582">
                  <c:v>57.8</c:v>
                </c:pt>
                <c:pt idx="3583">
                  <c:v>57.8</c:v>
                </c:pt>
                <c:pt idx="3584">
                  <c:v>57.8</c:v>
                </c:pt>
                <c:pt idx="3585">
                  <c:v>57.8</c:v>
                </c:pt>
                <c:pt idx="3586">
                  <c:v>57.8</c:v>
                </c:pt>
                <c:pt idx="3587">
                  <c:v>57.8</c:v>
                </c:pt>
                <c:pt idx="3588">
                  <c:v>57.8</c:v>
                </c:pt>
                <c:pt idx="3589">
                  <c:v>57.8</c:v>
                </c:pt>
                <c:pt idx="3590">
                  <c:v>57.8</c:v>
                </c:pt>
                <c:pt idx="3591">
                  <c:v>57.8</c:v>
                </c:pt>
                <c:pt idx="3592">
                  <c:v>57.8</c:v>
                </c:pt>
                <c:pt idx="3593">
                  <c:v>57.8</c:v>
                </c:pt>
                <c:pt idx="3594">
                  <c:v>57.8</c:v>
                </c:pt>
                <c:pt idx="3595">
                  <c:v>57.9</c:v>
                </c:pt>
                <c:pt idx="3596">
                  <c:v>57.8</c:v>
                </c:pt>
                <c:pt idx="3597">
                  <c:v>57.8</c:v>
                </c:pt>
                <c:pt idx="3598">
                  <c:v>57.8</c:v>
                </c:pt>
                <c:pt idx="3599">
                  <c:v>57.8</c:v>
                </c:pt>
                <c:pt idx="3600">
                  <c:v>57.8</c:v>
                </c:pt>
                <c:pt idx="3601">
                  <c:v>57.9</c:v>
                </c:pt>
                <c:pt idx="3602">
                  <c:v>57.8</c:v>
                </c:pt>
                <c:pt idx="3603">
                  <c:v>57.8</c:v>
                </c:pt>
                <c:pt idx="3604">
                  <c:v>57.8</c:v>
                </c:pt>
                <c:pt idx="3605">
                  <c:v>57.8</c:v>
                </c:pt>
                <c:pt idx="3606">
                  <c:v>57.8</c:v>
                </c:pt>
                <c:pt idx="3607">
                  <c:v>57.9</c:v>
                </c:pt>
                <c:pt idx="3608">
                  <c:v>57.9</c:v>
                </c:pt>
                <c:pt idx="3609">
                  <c:v>57.8</c:v>
                </c:pt>
                <c:pt idx="3610">
                  <c:v>57.9</c:v>
                </c:pt>
                <c:pt idx="3611">
                  <c:v>57.9</c:v>
                </c:pt>
                <c:pt idx="3612">
                  <c:v>57.9</c:v>
                </c:pt>
                <c:pt idx="3613">
                  <c:v>57.9</c:v>
                </c:pt>
                <c:pt idx="3614">
                  <c:v>57.9</c:v>
                </c:pt>
                <c:pt idx="3615">
                  <c:v>57.9</c:v>
                </c:pt>
                <c:pt idx="3616">
                  <c:v>57.9</c:v>
                </c:pt>
                <c:pt idx="3617">
                  <c:v>57.9</c:v>
                </c:pt>
                <c:pt idx="3618">
                  <c:v>57.9</c:v>
                </c:pt>
                <c:pt idx="3619">
                  <c:v>57.9</c:v>
                </c:pt>
                <c:pt idx="3620">
                  <c:v>57.9</c:v>
                </c:pt>
                <c:pt idx="3621">
                  <c:v>57.9</c:v>
                </c:pt>
                <c:pt idx="3622">
                  <c:v>57.9</c:v>
                </c:pt>
                <c:pt idx="3623">
                  <c:v>57.9</c:v>
                </c:pt>
                <c:pt idx="3624">
                  <c:v>57.9</c:v>
                </c:pt>
                <c:pt idx="3625">
                  <c:v>57.9</c:v>
                </c:pt>
                <c:pt idx="3626">
                  <c:v>57.9</c:v>
                </c:pt>
                <c:pt idx="3627">
                  <c:v>57.9</c:v>
                </c:pt>
                <c:pt idx="3628">
                  <c:v>57.9</c:v>
                </c:pt>
                <c:pt idx="3629">
                  <c:v>57.9</c:v>
                </c:pt>
                <c:pt idx="3630">
                  <c:v>57.9</c:v>
                </c:pt>
                <c:pt idx="3631">
                  <c:v>57.9</c:v>
                </c:pt>
                <c:pt idx="3632">
                  <c:v>57.9</c:v>
                </c:pt>
                <c:pt idx="3633">
                  <c:v>57.9</c:v>
                </c:pt>
                <c:pt idx="3634">
                  <c:v>58</c:v>
                </c:pt>
                <c:pt idx="3635">
                  <c:v>57.9</c:v>
                </c:pt>
                <c:pt idx="3636">
                  <c:v>57.9</c:v>
                </c:pt>
                <c:pt idx="3637">
                  <c:v>57.9</c:v>
                </c:pt>
                <c:pt idx="3638">
                  <c:v>57.9</c:v>
                </c:pt>
                <c:pt idx="3639">
                  <c:v>57.9</c:v>
                </c:pt>
                <c:pt idx="3640">
                  <c:v>57.9</c:v>
                </c:pt>
                <c:pt idx="3641">
                  <c:v>57.9</c:v>
                </c:pt>
                <c:pt idx="3642">
                  <c:v>57.9</c:v>
                </c:pt>
                <c:pt idx="3643">
                  <c:v>57.9</c:v>
                </c:pt>
                <c:pt idx="3644">
                  <c:v>57.9</c:v>
                </c:pt>
                <c:pt idx="3645">
                  <c:v>57.9</c:v>
                </c:pt>
                <c:pt idx="3646">
                  <c:v>57.9</c:v>
                </c:pt>
                <c:pt idx="3647">
                  <c:v>57.9</c:v>
                </c:pt>
                <c:pt idx="3648">
                  <c:v>57.9</c:v>
                </c:pt>
                <c:pt idx="3649">
                  <c:v>57.9</c:v>
                </c:pt>
                <c:pt idx="3650">
                  <c:v>57.9</c:v>
                </c:pt>
                <c:pt idx="3651">
                  <c:v>57.9</c:v>
                </c:pt>
                <c:pt idx="3652">
                  <c:v>57.9</c:v>
                </c:pt>
                <c:pt idx="3653">
                  <c:v>57.9</c:v>
                </c:pt>
                <c:pt idx="3654">
                  <c:v>57.9</c:v>
                </c:pt>
                <c:pt idx="3655">
                  <c:v>57.9</c:v>
                </c:pt>
                <c:pt idx="3656">
                  <c:v>57.9</c:v>
                </c:pt>
                <c:pt idx="3657">
                  <c:v>57.9</c:v>
                </c:pt>
                <c:pt idx="3658">
                  <c:v>57.9</c:v>
                </c:pt>
                <c:pt idx="3659">
                  <c:v>57.9</c:v>
                </c:pt>
                <c:pt idx="3660">
                  <c:v>58</c:v>
                </c:pt>
                <c:pt idx="3661">
                  <c:v>58</c:v>
                </c:pt>
                <c:pt idx="3662">
                  <c:v>58</c:v>
                </c:pt>
                <c:pt idx="3663">
                  <c:v>58.1</c:v>
                </c:pt>
                <c:pt idx="3664">
                  <c:v>58</c:v>
                </c:pt>
                <c:pt idx="3665">
                  <c:v>57.9</c:v>
                </c:pt>
                <c:pt idx="3666">
                  <c:v>57.9</c:v>
                </c:pt>
                <c:pt idx="3667">
                  <c:v>57.9</c:v>
                </c:pt>
                <c:pt idx="3668">
                  <c:v>58</c:v>
                </c:pt>
                <c:pt idx="3669">
                  <c:v>58</c:v>
                </c:pt>
                <c:pt idx="3670">
                  <c:v>57.9</c:v>
                </c:pt>
                <c:pt idx="3671">
                  <c:v>57.9</c:v>
                </c:pt>
                <c:pt idx="3672">
                  <c:v>57.9</c:v>
                </c:pt>
                <c:pt idx="3673">
                  <c:v>57.9</c:v>
                </c:pt>
                <c:pt idx="3674">
                  <c:v>57.9</c:v>
                </c:pt>
                <c:pt idx="3675">
                  <c:v>58</c:v>
                </c:pt>
                <c:pt idx="3676">
                  <c:v>57.9</c:v>
                </c:pt>
                <c:pt idx="3677">
                  <c:v>58</c:v>
                </c:pt>
                <c:pt idx="3678">
                  <c:v>58</c:v>
                </c:pt>
                <c:pt idx="3679">
                  <c:v>58</c:v>
                </c:pt>
                <c:pt idx="3680">
                  <c:v>57.9</c:v>
                </c:pt>
                <c:pt idx="3681">
                  <c:v>58</c:v>
                </c:pt>
                <c:pt idx="3682">
                  <c:v>58</c:v>
                </c:pt>
                <c:pt idx="3683">
                  <c:v>58.1</c:v>
                </c:pt>
                <c:pt idx="3684">
                  <c:v>58</c:v>
                </c:pt>
                <c:pt idx="3685">
                  <c:v>58</c:v>
                </c:pt>
                <c:pt idx="3686">
                  <c:v>58</c:v>
                </c:pt>
                <c:pt idx="3687">
                  <c:v>58</c:v>
                </c:pt>
                <c:pt idx="3688">
                  <c:v>58.1</c:v>
                </c:pt>
                <c:pt idx="3689">
                  <c:v>58</c:v>
                </c:pt>
                <c:pt idx="3690">
                  <c:v>57.9</c:v>
                </c:pt>
                <c:pt idx="3691">
                  <c:v>58.1</c:v>
                </c:pt>
                <c:pt idx="3692">
                  <c:v>58.1</c:v>
                </c:pt>
                <c:pt idx="3693">
                  <c:v>58.1</c:v>
                </c:pt>
                <c:pt idx="3694">
                  <c:v>58</c:v>
                </c:pt>
                <c:pt idx="3695">
                  <c:v>57.9</c:v>
                </c:pt>
                <c:pt idx="3696">
                  <c:v>58</c:v>
                </c:pt>
                <c:pt idx="3697">
                  <c:v>58</c:v>
                </c:pt>
                <c:pt idx="3698">
                  <c:v>58.1</c:v>
                </c:pt>
                <c:pt idx="3699">
                  <c:v>58.1</c:v>
                </c:pt>
                <c:pt idx="3700">
                  <c:v>58.1</c:v>
                </c:pt>
                <c:pt idx="3701">
                  <c:v>58.1</c:v>
                </c:pt>
                <c:pt idx="3702">
                  <c:v>58</c:v>
                </c:pt>
                <c:pt idx="3703">
                  <c:v>58.1</c:v>
                </c:pt>
                <c:pt idx="3704">
                  <c:v>58.1</c:v>
                </c:pt>
                <c:pt idx="3705">
                  <c:v>58.1</c:v>
                </c:pt>
                <c:pt idx="3706">
                  <c:v>58.1</c:v>
                </c:pt>
                <c:pt idx="3707">
                  <c:v>58.1</c:v>
                </c:pt>
                <c:pt idx="3708">
                  <c:v>58.1</c:v>
                </c:pt>
                <c:pt idx="3709">
                  <c:v>58.1</c:v>
                </c:pt>
                <c:pt idx="3710">
                  <c:v>58.1</c:v>
                </c:pt>
                <c:pt idx="3711">
                  <c:v>58.1</c:v>
                </c:pt>
                <c:pt idx="3712">
                  <c:v>58.1</c:v>
                </c:pt>
                <c:pt idx="3713">
                  <c:v>58.1</c:v>
                </c:pt>
                <c:pt idx="3714">
                  <c:v>58.1</c:v>
                </c:pt>
                <c:pt idx="3715">
                  <c:v>58.1</c:v>
                </c:pt>
                <c:pt idx="3716">
                  <c:v>58.1</c:v>
                </c:pt>
                <c:pt idx="3717">
                  <c:v>58.1</c:v>
                </c:pt>
                <c:pt idx="3718">
                  <c:v>58.1</c:v>
                </c:pt>
                <c:pt idx="3719">
                  <c:v>58.1</c:v>
                </c:pt>
                <c:pt idx="3720">
                  <c:v>58.1</c:v>
                </c:pt>
                <c:pt idx="3721">
                  <c:v>58.1</c:v>
                </c:pt>
                <c:pt idx="3722">
                  <c:v>58.1</c:v>
                </c:pt>
                <c:pt idx="3723">
                  <c:v>58.1</c:v>
                </c:pt>
                <c:pt idx="3724">
                  <c:v>58.1</c:v>
                </c:pt>
                <c:pt idx="3725">
                  <c:v>58.1</c:v>
                </c:pt>
                <c:pt idx="3726">
                  <c:v>58.1</c:v>
                </c:pt>
                <c:pt idx="3727">
                  <c:v>58.1</c:v>
                </c:pt>
                <c:pt idx="3728">
                  <c:v>58</c:v>
                </c:pt>
                <c:pt idx="3729">
                  <c:v>58.1</c:v>
                </c:pt>
                <c:pt idx="3730">
                  <c:v>58.1</c:v>
                </c:pt>
                <c:pt idx="3731">
                  <c:v>58.1</c:v>
                </c:pt>
                <c:pt idx="3732">
                  <c:v>58.1</c:v>
                </c:pt>
                <c:pt idx="3733">
                  <c:v>58.1</c:v>
                </c:pt>
                <c:pt idx="3734">
                  <c:v>58.1</c:v>
                </c:pt>
                <c:pt idx="3735">
                  <c:v>58.1</c:v>
                </c:pt>
                <c:pt idx="3736">
                  <c:v>58.1</c:v>
                </c:pt>
                <c:pt idx="3737">
                  <c:v>58.1</c:v>
                </c:pt>
                <c:pt idx="3738">
                  <c:v>58.1</c:v>
                </c:pt>
                <c:pt idx="3739">
                  <c:v>58.1</c:v>
                </c:pt>
                <c:pt idx="3740">
                  <c:v>58.1</c:v>
                </c:pt>
                <c:pt idx="3741">
                  <c:v>58.1</c:v>
                </c:pt>
                <c:pt idx="3742">
                  <c:v>58.1</c:v>
                </c:pt>
                <c:pt idx="3743">
                  <c:v>58.1</c:v>
                </c:pt>
                <c:pt idx="3744">
                  <c:v>58.1</c:v>
                </c:pt>
                <c:pt idx="3745">
                  <c:v>58.1</c:v>
                </c:pt>
                <c:pt idx="3746">
                  <c:v>58.1</c:v>
                </c:pt>
                <c:pt idx="3747">
                  <c:v>58.1</c:v>
                </c:pt>
                <c:pt idx="3748">
                  <c:v>58.1</c:v>
                </c:pt>
                <c:pt idx="3749">
                  <c:v>58.1</c:v>
                </c:pt>
                <c:pt idx="3750">
                  <c:v>58.1</c:v>
                </c:pt>
                <c:pt idx="3751">
                  <c:v>58.1</c:v>
                </c:pt>
                <c:pt idx="3752">
                  <c:v>58.1</c:v>
                </c:pt>
                <c:pt idx="3753">
                  <c:v>58.1</c:v>
                </c:pt>
                <c:pt idx="3754">
                  <c:v>58.1</c:v>
                </c:pt>
                <c:pt idx="3755">
                  <c:v>58.1</c:v>
                </c:pt>
                <c:pt idx="3756">
                  <c:v>58.1</c:v>
                </c:pt>
                <c:pt idx="3757">
                  <c:v>58.1</c:v>
                </c:pt>
                <c:pt idx="3758">
                  <c:v>58.1</c:v>
                </c:pt>
                <c:pt idx="3759">
                  <c:v>58.1</c:v>
                </c:pt>
                <c:pt idx="3760">
                  <c:v>58.1</c:v>
                </c:pt>
                <c:pt idx="3761">
                  <c:v>58.2</c:v>
                </c:pt>
                <c:pt idx="3762">
                  <c:v>58.1</c:v>
                </c:pt>
                <c:pt idx="3763">
                  <c:v>58.1</c:v>
                </c:pt>
                <c:pt idx="3764">
                  <c:v>58.1</c:v>
                </c:pt>
                <c:pt idx="3765">
                  <c:v>58.1</c:v>
                </c:pt>
                <c:pt idx="3766">
                  <c:v>58.1</c:v>
                </c:pt>
                <c:pt idx="3767">
                  <c:v>58.1</c:v>
                </c:pt>
                <c:pt idx="3768">
                  <c:v>58.1</c:v>
                </c:pt>
                <c:pt idx="3769">
                  <c:v>58.1</c:v>
                </c:pt>
                <c:pt idx="3770">
                  <c:v>58.1</c:v>
                </c:pt>
                <c:pt idx="3771">
                  <c:v>58.1</c:v>
                </c:pt>
                <c:pt idx="3772">
                  <c:v>58.1</c:v>
                </c:pt>
                <c:pt idx="3773">
                  <c:v>58.1</c:v>
                </c:pt>
                <c:pt idx="3774">
                  <c:v>58.1</c:v>
                </c:pt>
                <c:pt idx="3775">
                  <c:v>58.1</c:v>
                </c:pt>
                <c:pt idx="3776">
                  <c:v>58.1</c:v>
                </c:pt>
                <c:pt idx="3777">
                  <c:v>58.1</c:v>
                </c:pt>
                <c:pt idx="3778">
                  <c:v>58.1</c:v>
                </c:pt>
                <c:pt idx="3779">
                  <c:v>58.1</c:v>
                </c:pt>
                <c:pt idx="3780">
                  <c:v>58.1</c:v>
                </c:pt>
                <c:pt idx="3781">
                  <c:v>58.1</c:v>
                </c:pt>
                <c:pt idx="3782">
                  <c:v>58.1</c:v>
                </c:pt>
                <c:pt idx="3783">
                  <c:v>58.1</c:v>
                </c:pt>
                <c:pt idx="3784">
                  <c:v>58.1</c:v>
                </c:pt>
                <c:pt idx="3785">
                  <c:v>58.1</c:v>
                </c:pt>
                <c:pt idx="3786">
                  <c:v>58.1</c:v>
                </c:pt>
                <c:pt idx="3787">
                  <c:v>58.1</c:v>
                </c:pt>
                <c:pt idx="3788">
                  <c:v>58.1</c:v>
                </c:pt>
                <c:pt idx="3789">
                  <c:v>58.1</c:v>
                </c:pt>
                <c:pt idx="3790">
                  <c:v>58.2</c:v>
                </c:pt>
                <c:pt idx="3791">
                  <c:v>58.1</c:v>
                </c:pt>
                <c:pt idx="3792">
                  <c:v>58.2</c:v>
                </c:pt>
                <c:pt idx="3793">
                  <c:v>58.1</c:v>
                </c:pt>
                <c:pt idx="3794">
                  <c:v>58.1</c:v>
                </c:pt>
                <c:pt idx="3795">
                  <c:v>58.1</c:v>
                </c:pt>
                <c:pt idx="3796">
                  <c:v>58.1</c:v>
                </c:pt>
                <c:pt idx="3797">
                  <c:v>58.1</c:v>
                </c:pt>
                <c:pt idx="3798">
                  <c:v>58.1</c:v>
                </c:pt>
                <c:pt idx="3799">
                  <c:v>58.1</c:v>
                </c:pt>
                <c:pt idx="3800">
                  <c:v>58.1</c:v>
                </c:pt>
                <c:pt idx="3801">
                  <c:v>58.1</c:v>
                </c:pt>
                <c:pt idx="3802">
                  <c:v>58.1</c:v>
                </c:pt>
                <c:pt idx="3803">
                  <c:v>58.1</c:v>
                </c:pt>
                <c:pt idx="3804">
                  <c:v>58.1</c:v>
                </c:pt>
                <c:pt idx="3805">
                  <c:v>58.1</c:v>
                </c:pt>
                <c:pt idx="3806">
                  <c:v>58.1</c:v>
                </c:pt>
                <c:pt idx="3807">
                  <c:v>58.1</c:v>
                </c:pt>
                <c:pt idx="3808">
                  <c:v>58.1</c:v>
                </c:pt>
                <c:pt idx="3809">
                  <c:v>58.2</c:v>
                </c:pt>
                <c:pt idx="3810">
                  <c:v>58.2</c:v>
                </c:pt>
                <c:pt idx="3811">
                  <c:v>58.2</c:v>
                </c:pt>
                <c:pt idx="3812">
                  <c:v>58.1</c:v>
                </c:pt>
                <c:pt idx="3813">
                  <c:v>58.1</c:v>
                </c:pt>
                <c:pt idx="3814">
                  <c:v>58.1</c:v>
                </c:pt>
                <c:pt idx="3815">
                  <c:v>58.1</c:v>
                </c:pt>
                <c:pt idx="3816">
                  <c:v>58.2</c:v>
                </c:pt>
                <c:pt idx="3817">
                  <c:v>58.1</c:v>
                </c:pt>
                <c:pt idx="3818">
                  <c:v>58.1</c:v>
                </c:pt>
                <c:pt idx="3819">
                  <c:v>58.2</c:v>
                </c:pt>
                <c:pt idx="3820">
                  <c:v>58.2</c:v>
                </c:pt>
                <c:pt idx="3821">
                  <c:v>58.2</c:v>
                </c:pt>
                <c:pt idx="3822">
                  <c:v>58.2</c:v>
                </c:pt>
                <c:pt idx="3823">
                  <c:v>58.2</c:v>
                </c:pt>
                <c:pt idx="3824">
                  <c:v>58.1</c:v>
                </c:pt>
                <c:pt idx="3825">
                  <c:v>58.1</c:v>
                </c:pt>
                <c:pt idx="3826">
                  <c:v>58.1</c:v>
                </c:pt>
                <c:pt idx="3827">
                  <c:v>58.2</c:v>
                </c:pt>
                <c:pt idx="3828">
                  <c:v>58.1</c:v>
                </c:pt>
                <c:pt idx="3829">
                  <c:v>58.2</c:v>
                </c:pt>
                <c:pt idx="3830">
                  <c:v>58.2</c:v>
                </c:pt>
                <c:pt idx="3831">
                  <c:v>58.1</c:v>
                </c:pt>
                <c:pt idx="3832">
                  <c:v>58.1</c:v>
                </c:pt>
                <c:pt idx="3833">
                  <c:v>58.1</c:v>
                </c:pt>
                <c:pt idx="3834">
                  <c:v>58.1</c:v>
                </c:pt>
                <c:pt idx="3835">
                  <c:v>58.1</c:v>
                </c:pt>
                <c:pt idx="3836">
                  <c:v>58.1</c:v>
                </c:pt>
                <c:pt idx="3837">
                  <c:v>58.1</c:v>
                </c:pt>
                <c:pt idx="3838">
                  <c:v>58.1</c:v>
                </c:pt>
                <c:pt idx="3839">
                  <c:v>58.1</c:v>
                </c:pt>
                <c:pt idx="3840">
                  <c:v>58.2</c:v>
                </c:pt>
                <c:pt idx="3841">
                  <c:v>58.1</c:v>
                </c:pt>
                <c:pt idx="3842">
                  <c:v>58.2</c:v>
                </c:pt>
                <c:pt idx="3843">
                  <c:v>58.1</c:v>
                </c:pt>
                <c:pt idx="3844">
                  <c:v>58.2</c:v>
                </c:pt>
                <c:pt idx="3845">
                  <c:v>58.2</c:v>
                </c:pt>
                <c:pt idx="3846">
                  <c:v>58.2</c:v>
                </c:pt>
                <c:pt idx="3847">
                  <c:v>58.2</c:v>
                </c:pt>
                <c:pt idx="3848">
                  <c:v>58.2</c:v>
                </c:pt>
                <c:pt idx="3849">
                  <c:v>58.2</c:v>
                </c:pt>
                <c:pt idx="3850">
                  <c:v>58.1</c:v>
                </c:pt>
                <c:pt idx="3851">
                  <c:v>58.2</c:v>
                </c:pt>
                <c:pt idx="3852">
                  <c:v>58.2</c:v>
                </c:pt>
                <c:pt idx="3853">
                  <c:v>58.2</c:v>
                </c:pt>
                <c:pt idx="3854">
                  <c:v>58.2</c:v>
                </c:pt>
                <c:pt idx="3855">
                  <c:v>58.2</c:v>
                </c:pt>
                <c:pt idx="3856">
                  <c:v>58.2</c:v>
                </c:pt>
                <c:pt idx="3857">
                  <c:v>58.1</c:v>
                </c:pt>
                <c:pt idx="3858">
                  <c:v>58.1</c:v>
                </c:pt>
                <c:pt idx="3859">
                  <c:v>58.2</c:v>
                </c:pt>
                <c:pt idx="3860">
                  <c:v>58.1</c:v>
                </c:pt>
                <c:pt idx="3861">
                  <c:v>58.2</c:v>
                </c:pt>
                <c:pt idx="3862">
                  <c:v>58.1</c:v>
                </c:pt>
                <c:pt idx="3863">
                  <c:v>58.1</c:v>
                </c:pt>
                <c:pt idx="3864">
                  <c:v>58.2</c:v>
                </c:pt>
                <c:pt idx="3865">
                  <c:v>58.2</c:v>
                </c:pt>
                <c:pt idx="3866">
                  <c:v>58.2</c:v>
                </c:pt>
                <c:pt idx="3867">
                  <c:v>58.2</c:v>
                </c:pt>
                <c:pt idx="3868">
                  <c:v>58.2</c:v>
                </c:pt>
                <c:pt idx="3869">
                  <c:v>58.2</c:v>
                </c:pt>
                <c:pt idx="3870">
                  <c:v>58.2</c:v>
                </c:pt>
                <c:pt idx="3871">
                  <c:v>58.1</c:v>
                </c:pt>
                <c:pt idx="3872">
                  <c:v>58.1</c:v>
                </c:pt>
                <c:pt idx="3873">
                  <c:v>58.2</c:v>
                </c:pt>
                <c:pt idx="3874">
                  <c:v>58.2</c:v>
                </c:pt>
                <c:pt idx="3875">
                  <c:v>58.2</c:v>
                </c:pt>
                <c:pt idx="3876">
                  <c:v>58.2</c:v>
                </c:pt>
                <c:pt idx="3877">
                  <c:v>58.2</c:v>
                </c:pt>
                <c:pt idx="3878">
                  <c:v>58.2</c:v>
                </c:pt>
                <c:pt idx="3879">
                  <c:v>58.2</c:v>
                </c:pt>
                <c:pt idx="3880">
                  <c:v>58.2</c:v>
                </c:pt>
                <c:pt idx="3881">
                  <c:v>58.2</c:v>
                </c:pt>
                <c:pt idx="3882">
                  <c:v>58.2</c:v>
                </c:pt>
                <c:pt idx="3883">
                  <c:v>58.2</c:v>
                </c:pt>
                <c:pt idx="3884">
                  <c:v>58.2</c:v>
                </c:pt>
                <c:pt idx="3885">
                  <c:v>58.2</c:v>
                </c:pt>
                <c:pt idx="3886">
                  <c:v>58.2</c:v>
                </c:pt>
                <c:pt idx="3887">
                  <c:v>58.2</c:v>
                </c:pt>
                <c:pt idx="3888">
                  <c:v>58.2</c:v>
                </c:pt>
                <c:pt idx="3889">
                  <c:v>58.2</c:v>
                </c:pt>
                <c:pt idx="3890">
                  <c:v>58.2</c:v>
                </c:pt>
                <c:pt idx="3891">
                  <c:v>58.2</c:v>
                </c:pt>
                <c:pt idx="3892">
                  <c:v>58.2</c:v>
                </c:pt>
                <c:pt idx="3893">
                  <c:v>58.2</c:v>
                </c:pt>
                <c:pt idx="3894">
                  <c:v>58.2</c:v>
                </c:pt>
                <c:pt idx="3895">
                  <c:v>58.2</c:v>
                </c:pt>
                <c:pt idx="3896">
                  <c:v>58.2</c:v>
                </c:pt>
                <c:pt idx="3897">
                  <c:v>58.2</c:v>
                </c:pt>
                <c:pt idx="3898">
                  <c:v>58.2</c:v>
                </c:pt>
                <c:pt idx="3899">
                  <c:v>58.2</c:v>
                </c:pt>
                <c:pt idx="3900">
                  <c:v>58.2</c:v>
                </c:pt>
                <c:pt idx="3901">
                  <c:v>58.2</c:v>
                </c:pt>
                <c:pt idx="3902">
                  <c:v>58.2</c:v>
                </c:pt>
                <c:pt idx="3903">
                  <c:v>58.2</c:v>
                </c:pt>
                <c:pt idx="3904">
                  <c:v>58.2</c:v>
                </c:pt>
                <c:pt idx="3905">
                  <c:v>58.2</c:v>
                </c:pt>
                <c:pt idx="3906">
                  <c:v>58.2</c:v>
                </c:pt>
                <c:pt idx="3907">
                  <c:v>58.2</c:v>
                </c:pt>
                <c:pt idx="3908">
                  <c:v>58.2</c:v>
                </c:pt>
                <c:pt idx="3909">
                  <c:v>58.2</c:v>
                </c:pt>
                <c:pt idx="3910">
                  <c:v>58.2</c:v>
                </c:pt>
                <c:pt idx="3911">
                  <c:v>58.2</c:v>
                </c:pt>
                <c:pt idx="3912">
                  <c:v>58.2</c:v>
                </c:pt>
                <c:pt idx="3913">
                  <c:v>58.2</c:v>
                </c:pt>
                <c:pt idx="3914">
                  <c:v>58.2</c:v>
                </c:pt>
                <c:pt idx="3915">
                  <c:v>58.2</c:v>
                </c:pt>
                <c:pt idx="3916">
                  <c:v>58.2</c:v>
                </c:pt>
                <c:pt idx="3917">
                  <c:v>58.2</c:v>
                </c:pt>
                <c:pt idx="3918">
                  <c:v>58.3</c:v>
                </c:pt>
                <c:pt idx="3919">
                  <c:v>58.3</c:v>
                </c:pt>
                <c:pt idx="3920">
                  <c:v>58.3</c:v>
                </c:pt>
                <c:pt idx="3921">
                  <c:v>58.3</c:v>
                </c:pt>
                <c:pt idx="3922">
                  <c:v>58.2</c:v>
                </c:pt>
                <c:pt idx="3923">
                  <c:v>58.2</c:v>
                </c:pt>
                <c:pt idx="3924">
                  <c:v>58.3</c:v>
                </c:pt>
                <c:pt idx="3925">
                  <c:v>58.3</c:v>
                </c:pt>
                <c:pt idx="3926">
                  <c:v>58.3</c:v>
                </c:pt>
                <c:pt idx="3927">
                  <c:v>58.3</c:v>
                </c:pt>
                <c:pt idx="3928">
                  <c:v>58.2</c:v>
                </c:pt>
                <c:pt idx="3929">
                  <c:v>58.2</c:v>
                </c:pt>
                <c:pt idx="3930">
                  <c:v>58.2</c:v>
                </c:pt>
                <c:pt idx="3931">
                  <c:v>58.2</c:v>
                </c:pt>
                <c:pt idx="3932">
                  <c:v>58.2</c:v>
                </c:pt>
                <c:pt idx="3933">
                  <c:v>58.4</c:v>
                </c:pt>
                <c:pt idx="3934">
                  <c:v>58.3</c:v>
                </c:pt>
                <c:pt idx="3935">
                  <c:v>58.3</c:v>
                </c:pt>
                <c:pt idx="3936">
                  <c:v>58.3</c:v>
                </c:pt>
                <c:pt idx="3937">
                  <c:v>58.3</c:v>
                </c:pt>
                <c:pt idx="3938">
                  <c:v>58.3</c:v>
                </c:pt>
                <c:pt idx="3939">
                  <c:v>58.2</c:v>
                </c:pt>
                <c:pt idx="3940">
                  <c:v>58.2</c:v>
                </c:pt>
                <c:pt idx="3941">
                  <c:v>58.3</c:v>
                </c:pt>
                <c:pt idx="3942">
                  <c:v>58.4</c:v>
                </c:pt>
                <c:pt idx="3943">
                  <c:v>58.3</c:v>
                </c:pt>
                <c:pt idx="3944">
                  <c:v>58.2</c:v>
                </c:pt>
                <c:pt idx="3945">
                  <c:v>58.2</c:v>
                </c:pt>
                <c:pt idx="3946">
                  <c:v>58.2</c:v>
                </c:pt>
                <c:pt idx="3947">
                  <c:v>58.3</c:v>
                </c:pt>
                <c:pt idx="3948">
                  <c:v>58.3</c:v>
                </c:pt>
                <c:pt idx="3949">
                  <c:v>58.4</c:v>
                </c:pt>
                <c:pt idx="3950">
                  <c:v>58.3</c:v>
                </c:pt>
                <c:pt idx="3951">
                  <c:v>58.3</c:v>
                </c:pt>
                <c:pt idx="3952">
                  <c:v>58.3</c:v>
                </c:pt>
                <c:pt idx="3953">
                  <c:v>58.3</c:v>
                </c:pt>
                <c:pt idx="3954">
                  <c:v>58.3</c:v>
                </c:pt>
                <c:pt idx="3955">
                  <c:v>58.4</c:v>
                </c:pt>
                <c:pt idx="3956">
                  <c:v>58.4</c:v>
                </c:pt>
                <c:pt idx="3957">
                  <c:v>58.4</c:v>
                </c:pt>
                <c:pt idx="3958">
                  <c:v>58.3</c:v>
                </c:pt>
                <c:pt idx="3959">
                  <c:v>58.4</c:v>
                </c:pt>
                <c:pt idx="3960">
                  <c:v>58.4</c:v>
                </c:pt>
                <c:pt idx="3961">
                  <c:v>58.3</c:v>
                </c:pt>
                <c:pt idx="3962">
                  <c:v>58.2</c:v>
                </c:pt>
                <c:pt idx="3963">
                  <c:v>58.3</c:v>
                </c:pt>
                <c:pt idx="3964">
                  <c:v>58.3</c:v>
                </c:pt>
                <c:pt idx="3965">
                  <c:v>58.3</c:v>
                </c:pt>
                <c:pt idx="3966">
                  <c:v>58.2</c:v>
                </c:pt>
                <c:pt idx="3967">
                  <c:v>58.2</c:v>
                </c:pt>
                <c:pt idx="3968">
                  <c:v>58.3</c:v>
                </c:pt>
                <c:pt idx="3969">
                  <c:v>58.2</c:v>
                </c:pt>
                <c:pt idx="3970">
                  <c:v>58.2</c:v>
                </c:pt>
                <c:pt idx="3971">
                  <c:v>58.2</c:v>
                </c:pt>
                <c:pt idx="3972">
                  <c:v>58.3</c:v>
                </c:pt>
                <c:pt idx="3973">
                  <c:v>58.2</c:v>
                </c:pt>
                <c:pt idx="3974">
                  <c:v>58.3</c:v>
                </c:pt>
                <c:pt idx="3975">
                  <c:v>58.3</c:v>
                </c:pt>
                <c:pt idx="3976">
                  <c:v>58.2</c:v>
                </c:pt>
                <c:pt idx="3977">
                  <c:v>58.3</c:v>
                </c:pt>
                <c:pt idx="3978">
                  <c:v>58.3</c:v>
                </c:pt>
                <c:pt idx="3979">
                  <c:v>58.3</c:v>
                </c:pt>
                <c:pt idx="3980">
                  <c:v>58.4</c:v>
                </c:pt>
                <c:pt idx="3981">
                  <c:v>58.4</c:v>
                </c:pt>
                <c:pt idx="3982">
                  <c:v>58.3</c:v>
                </c:pt>
                <c:pt idx="3983">
                  <c:v>58.2</c:v>
                </c:pt>
                <c:pt idx="3984">
                  <c:v>58.2</c:v>
                </c:pt>
                <c:pt idx="3985">
                  <c:v>58.3</c:v>
                </c:pt>
                <c:pt idx="3986">
                  <c:v>58.2</c:v>
                </c:pt>
                <c:pt idx="3987">
                  <c:v>58.3</c:v>
                </c:pt>
                <c:pt idx="3988">
                  <c:v>58.2</c:v>
                </c:pt>
                <c:pt idx="3989">
                  <c:v>58.3</c:v>
                </c:pt>
                <c:pt idx="3990">
                  <c:v>58.3</c:v>
                </c:pt>
                <c:pt idx="3991">
                  <c:v>58.3</c:v>
                </c:pt>
                <c:pt idx="3992">
                  <c:v>58.3</c:v>
                </c:pt>
                <c:pt idx="3993">
                  <c:v>58.3</c:v>
                </c:pt>
                <c:pt idx="3994">
                  <c:v>58.3</c:v>
                </c:pt>
                <c:pt idx="3995">
                  <c:v>58.2</c:v>
                </c:pt>
                <c:pt idx="3996">
                  <c:v>58.3</c:v>
                </c:pt>
                <c:pt idx="3997">
                  <c:v>58.3</c:v>
                </c:pt>
                <c:pt idx="3998">
                  <c:v>58.3</c:v>
                </c:pt>
                <c:pt idx="3999">
                  <c:v>58.2</c:v>
                </c:pt>
                <c:pt idx="4000">
                  <c:v>58.2</c:v>
                </c:pt>
                <c:pt idx="4001">
                  <c:v>58.2</c:v>
                </c:pt>
                <c:pt idx="4002">
                  <c:v>58.4</c:v>
                </c:pt>
                <c:pt idx="4003">
                  <c:v>58.3</c:v>
                </c:pt>
                <c:pt idx="4004">
                  <c:v>58.3</c:v>
                </c:pt>
                <c:pt idx="4005">
                  <c:v>58.3</c:v>
                </c:pt>
                <c:pt idx="4006">
                  <c:v>58.3</c:v>
                </c:pt>
                <c:pt idx="4007">
                  <c:v>58.3</c:v>
                </c:pt>
                <c:pt idx="4008">
                  <c:v>58.2</c:v>
                </c:pt>
                <c:pt idx="4009">
                  <c:v>58.3</c:v>
                </c:pt>
                <c:pt idx="4010">
                  <c:v>58.3</c:v>
                </c:pt>
                <c:pt idx="4011">
                  <c:v>58.2</c:v>
                </c:pt>
                <c:pt idx="4012">
                  <c:v>58.2</c:v>
                </c:pt>
                <c:pt idx="4013">
                  <c:v>58.3</c:v>
                </c:pt>
                <c:pt idx="4014">
                  <c:v>58.3</c:v>
                </c:pt>
                <c:pt idx="4015">
                  <c:v>58.3</c:v>
                </c:pt>
                <c:pt idx="4016">
                  <c:v>58.3</c:v>
                </c:pt>
                <c:pt idx="4017">
                  <c:v>58.3</c:v>
                </c:pt>
                <c:pt idx="4018">
                  <c:v>58.3</c:v>
                </c:pt>
                <c:pt idx="4019">
                  <c:v>58.3</c:v>
                </c:pt>
                <c:pt idx="4020">
                  <c:v>58.3</c:v>
                </c:pt>
                <c:pt idx="4021">
                  <c:v>58.3</c:v>
                </c:pt>
                <c:pt idx="4022">
                  <c:v>58.3</c:v>
                </c:pt>
                <c:pt idx="4023">
                  <c:v>58.2</c:v>
                </c:pt>
                <c:pt idx="4024">
                  <c:v>58.3</c:v>
                </c:pt>
                <c:pt idx="4025">
                  <c:v>58.3</c:v>
                </c:pt>
                <c:pt idx="4026">
                  <c:v>58.3</c:v>
                </c:pt>
                <c:pt idx="4027">
                  <c:v>58.3</c:v>
                </c:pt>
                <c:pt idx="4028">
                  <c:v>58.2</c:v>
                </c:pt>
                <c:pt idx="4029">
                  <c:v>58.3</c:v>
                </c:pt>
                <c:pt idx="4030">
                  <c:v>58.3</c:v>
                </c:pt>
                <c:pt idx="4031">
                  <c:v>58.3</c:v>
                </c:pt>
                <c:pt idx="4032">
                  <c:v>58.2</c:v>
                </c:pt>
                <c:pt idx="4033">
                  <c:v>58.3</c:v>
                </c:pt>
                <c:pt idx="4034">
                  <c:v>58.3</c:v>
                </c:pt>
                <c:pt idx="4035">
                  <c:v>58.3</c:v>
                </c:pt>
                <c:pt idx="4036">
                  <c:v>58.3</c:v>
                </c:pt>
                <c:pt idx="4037">
                  <c:v>58.2</c:v>
                </c:pt>
                <c:pt idx="4038">
                  <c:v>58.3</c:v>
                </c:pt>
                <c:pt idx="4039">
                  <c:v>58.2</c:v>
                </c:pt>
                <c:pt idx="4040">
                  <c:v>58.3</c:v>
                </c:pt>
                <c:pt idx="4041">
                  <c:v>58.4</c:v>
                </c:pt>
                <c:pt idx="4042">
                  <c:v>58.4</c:v>
                </c:pt>
                <c:pt idx="4043">
                  <c:v>58.2</c:v>
                </c:pt>
                <c:pt idx="4044">
                  <c:v>58.3</c:v>
                </c:pt>
                <c:pt idx="4045">
                  <c:v>58.4</c:v>
                </c:pt>
                <c:pt idx="4046">
                  <c:v>58.3</c:v>
                </c:pt>
                <c:pt idx="4047">
                  <c:v>58.3</c:v>
                </c:pt>
                <c:pt idx="4048">
                  <c:v>58.3</c:v>
                </c:pt>
                <c:pt idx="4049">
                  <c:v>58.4</c:v>
                </c:pt>
                <c:pt idx="4050">
                  <c:v>58.4</c:v>
                </c:pt>
                <c:pt idx="4051">
                  <c:v>58.2</c:v>
                </c:pt>
                <c:pt idx="4052">
                  <c:v>58.3</c:v>
                </c:pt>
                <c:pt idx="4053">
                  <c:v>58.3</c:v>
                </c:pt>
                <c:pt idx="4054">
                  <c:v>58.4</c:v>
                </c:pt>
                <c:pt idx="4055">
                  <c:v>58.4</c:v>
                </c:pt>
                <c:pt idx="4056">
                  <c:v>58.4</c:v>
                </c:pt>
                <c:pt idx="4057">
                  <c:v>58.3</c:v>
                </c:pt>
                <c:pt idx="4058">
                  <c:v>58.3</c:v>
                </c:pt>
                <c:pt idx="4059">
                  <c:v>58.3</c:v>
                </c:pt>
                <c:pt idx="4060">
                  <c:v>58.3</c:v>
                </c:pt>
                <c:pt idx="4061">
                  <c:v>58.2</c:v>
                </c:pt>
                <c:pt idx="4062">
                  <c:v>58.4</c:v>
                </c:pt>
                <c:pt idx="4063">
                  <c:v>58.4</c:v>
                </c:pt>
                <c:pt idx="4064">
                  <c:v>58.4</c:v>
                </c:pt>
                <c:pt idx="4065">
                  <c:v>58.3</c:v>
                </c:pt>
                <c:pt idx="4066">
                  <c:v>58.3</c:v>
                </c:pt>
                <c:pt idx="4067">
                  <c:v>58.3</c:v>
                </c:pt>
                <c:pt idx="4068">
                  <c:v>58.3</c:v>
                </c:pt>
                <c:pt idx="4069">
                  <c:v>58.3</c:v>
                </c:pt>
                <c:pt idx="4070">
                  <c:v>58.3</c:v>
                </c:pt>
                <c:pt idx="4071">
                  <c:v>58.3</c:v>
                </c:pt>
                <c:pt idx="4072">
                  <c:v>58.3</c:v>
                </c:pt>
                <c:pt idx="4073">
                  <c:v>58.4</c:v>
                </c:pt>
                <c:pt idx="4074">
                  <c:v>58.4</c:v>
                </c:pt>
                <c:pt idx="4075">
                  <c:v>58.3</c:v>
                </c:pt>
                <c:pt idx="4076">
                  <c:v>58.3</c:v>
                </c:pt>
                <c:pt idx="4077">
                  <c:v>58.3</c:v>
                </c:pt>
                <c:pt idx="4078">
                  <c:v>58.3</c:v>
                </c:pt>
                <c:pt idx="4079">
                  <c:v>58.3</c:v>
                </c:pt>
                <c:pt idx="4080">
                  <c:v>58.2</c:v>
                </c:pt>
                <c:pt idx="4081">
                  <c:v>58.3</c:v>
                </c:pt>
                <c:pt idx="4082">
                  <c:v>58.4</c:v>
                </c:pt>
                <c:pt idx="4083">
                  <c:v>58.4</c:v>
                </c:pt>
                <c:pt idx="4084">
                  <c:v>58.3</c:v>
                </c:pt>
                <c:pt idx="4085">
                  <c:v>58.2</c:v>
                </c:pt>
                <c:pt idx="4086">
                  <c:v>58.3</c:v>
                </c:pt>
                <c:pt idx="4087">
                  <c:v>58.3</c:v>
                </c:pt>
                <c:pt idx="4088">
                  <c:v>58.3</c:v>
                </c:pt>
                <c:pt idx="4089">
                  <c:v>58.3</c:v>
                </c:pt>
                <c:pt idx="4090">
                  <c:v>58.4</c:v>
                </c:pt>
                <c:pt idx="4091">
                  <c:v>58.4</c:v>
                </c:pt>
                <c:pt idx="4092">
                  <c:v>58.4</c:v>
                </c:pt>
                <c:pt idx="4093">
                  <c:v>58.3</c:v>
                </c:pt>
                <c:pt idx="4094">
                  <c:v>58.3</c:v>
                </c:pt>
                <c:pt idx="4095">
                  <c:v>58.3</c:v>
                </c:pt>
                <c:pt idx="4096">
                  <c:v>58.3</c:v>
                </c:pt>
                <c:pt idx="4097">
                  <c:v>58.4</c:v>
                </c:pt>
                <c:pt idx="4098">
                  <c:v>58.3</c:v>
                </c:pt>
                <c:pt idx="4099">
                  <c:v>58.4</c:v>
                </c:pt>
                <c:pt idx="4100">
                  <c:v>58.3</c:v>
                </c:pt>
                <c:pt idx="4101">
                  <c:v>58.3</c:v>
                </c:pt>
                <c:pt idx="4102">
                  <c:v>58.3</c:v>
                </c:pt>
                <c:pt idx="4103">
                  <c:v>58.3</c:v>
                </c:pt>
                <c:pt idx="4104">
                  <c:v>58.3</c:v>
                </c:pt>
                <c:pt idx="4105">
                  <c:v>58.3</c:v>
                </c:pt>
                <c:pt idx="4106">
                  <c:v>58.3</c:v>
                </c:pt>
                <c:pt idx="4107">
                  <c:v>58.3</c:v>
                </c:pt>
                <c:pt idx="4108">
                  <c:v>58.3</c:v>
                </c:pt>
                <c:pt idx="4109">
                  <c:v>58.3</c:v>
                </c:pt>
                <c:pt idx="4110">
                  <c:v>58.3</c:v>
                </c:pt>
                <c:pt idx="4111">
                  <c:v>58.3</c:v>
                </c:pt>
                <c:pt idx="4112">
                  <c:v>58.3</c:v>
                </c:pt>
                <c:pt idx="4113">
                  <c:v>58.3</c:v>
                </c:pt>
                <c:pt idx="4114">
                  <c:v>58.3</c:v>
                </c:pt>
                <c:pt idx="4115">
                  <c:v>58.4</c:v>
                </c:pt>
                <c:pt idx="4116">
                  <c:v>58.4</c:v>
                </c:pt>
                <c:pt idx="4117">
                  <c:v>58.3</c:v>
                </c:pt>
                <c:pt idx="4118">
                  <c:v>58.3</c:v>
                </c:pt>
                <c:pt idx="4119">
                  <c:v>58.3</c:v>
                </c:pt>
                <c:pt idx="4120">
                  <c:v>58.3</c:v>
                </c:pt>
                <c:pt idx="4121">
                  <c:v>58.3</c:v>
                </c:pt>
                <c:pt idx="4122">
                  <c:v>58.2</c:v>
                </c:pt>
                <c:pt idx="4123">
                  <c:v>58.3</c:v>
                </c:pt>
                <c:pt idx="4124">
                  <c:v>58.3</c:v>
                </c:pt>
                <c:pt idx="4125">
                  <c:v>58.3</c:v>
                </c:pt>
                <c:pt idx="4126">
                  <c:v>58.4</c:v>
                </c:pt>
                <c:pt idx="4127">
                  <c:v>58.4</c:v>
                </c:pt>
                <c:pt idx="4128">
                  <c:v>58.3</c:v>
                </c:pt>
                <c:pt idx="4129">
                  <c:v>58.3</c:v>
                </c:pt>
                <c:pt idx="4130">
                  <c:v>58.3</c:v>
                </c:pt>
                <c:pt idx="4131">
                  <c:v>58.3</c:v>
                </c:pt>
                <c:pt idx="4132">
                  <c:v>58.4</c:v>
                </c:pt>
                <c:pt idx="4133">
                  <c:v>58.3</c:v>
                </c:pt>
                <c:pt idx="4134">
                  <c:v>58.3</c:v>
                </c:pt>
                <c:pt idx="4135">
                  <c:v>58.2</c:v>
                </c:pt>
                <c:pt idx="4136">
                  <c:v>58.3</c:v>
                </c:pt>
                <c:pt idx="4137">
                  <c:v>58.3</c:v>
                </c:pt>
                <c:pt idx="4138">
                  <c:v>58.4</c:v>
                </c:pt>
                <c:pt idx="4139">
                  <c:v>58.4</c:v>
                </c:pt>
                <c:pt idx="4140">
                  <c:v>58.4</c:v>
                </c:pt>
                <c:pt idx="4141">
                  <c:v>58.4</c:v>
                </c:pt>
                <c:pt idx="4142">
                  <c:v>58.4</c:v>
                </c:pt>
                <c:pt idx="4143">
                  <c:v>58.4</c:v>
                </c:pt>
                <c:pt idx="4144">
                  <c:v>58.4</c:v>
                </c:pt>
                <c:pt idx="4145">
                  <c:v>58.4</c:v>
                </c:pt>
                <c:pt idx="4146">
                  <c:v>58.3</c:v>
                </c:pt>
                <c:pt idx="4147">
                  <c:v>58.3</c:v>
                </c:pt>
                <c:pt idx="4148">
                  <c:v>58.4</c:v>
                </c:pt>
                <c:pt idx="4149">
                  <c:v>58.3</c:v>
                </c:pt>
                <c:pt idx="4150">
                  <c:v>58.3</c:v>
                </c:pt>
                <c:pt idx="4151">
                  <c:v>58.3</c:v>
                </c:pt>
                <c:pt idx="4152">
                  <c:v>58.3</c:v>
                </c:pt>
                <c:pt idx="4153">
                  <c:v>58.3</c:v>
                </c:pt>
                <c:pt idx="4154">
                  <c:v>58.4</c:v>
                </c:pt>
                <c:pt idx="4155">
                  <c:v>58.3</c:v>
                </c:pt>
                <c:pt idx="4156">
                  <c:v>58.4</c:v>
                </c:pt>
                <c:pt idx="4157">
                  <c:v>58.4</c:v>
                </c:pt>
                <c:pt idx="4158">
                  <c:v>58.4</c:v>
                </c:pt>
                <c:pt idx="4159">
                  <c:v>58.4</c:v>
                </c:pt>
                <c:pt idx="4160">
                  <c:v>58.4</c:v>
                </c:pt>
                <c:pt idx="4161">
                  <c:v>58.4</c:v>
                </c:pt>
                <c:pt idx="4162">
                  <c:v>58.4</c:v>
                </c:pt>
                <c:pt idx="4163">
                  <c:v>58.4</c:v>
                </c:pt>
                <c:pt idx="4164">
                  <c:v>58.3</c:v>
                </c:pt>
                <c:pt idx="4165">
                  <c:v>58.3</c:v>
                </c:pt>
                <c:pt idx="4166">
                  <c:v>58.3</c:v>
                </c:pt>
                <c:pt idx="4167">
                  <c:v>58.3</c:v>
                </c:pt>
                <c:pt idx="4168">
                  <c:v>58.3</c:v>
                </c:pt>
                <c:pt idx="4169">
                  <c:v>58.3</c:v>
                </c:pt>
                <c:pt idx="4170">
                  <c:v>58.3</c:v>
                </c:pt>
                <c:pt idx="4171">
                  <c:v>58.4</c:v>
                </c:pt>
                <c:pt idx="4172">
                  <c:v>58.4</c:v>
                </c:pt>
                <c:pt idx="4173">
                  <c:v>58.4</c:v>
                </c:pt>
                <c:pt idx="4174">
                  <c:v>58.3</c:v>
                </c:pt>
                <c:pt idx="4175">
                  <c:v>58.3</c:v>
                </c:pt>
                <c:pt idx="4176">
                  <c:v>58.4</c:v>
                </c:pt>
                <c:pt idx="4177">
                  <c:v>58.3</c:v>
                </c:pt>
                <c:pt idx="4178">
                  <c:v>58.3</c:v>
                </c:pt>
                <c:pt idx="4179">
                  <c:v>58.3</c:v>
                </c:pt>
                <c:pt idx="4180">
                  <c:v>58.3</c:v>
                </c:pt>
                <c:pt idx="4181">
                  <c:v>58.3</c:v>
                </c:pt>
                <c:pt idx="4182">
                  <c:v>58.3</c:v>
                </c:pt>
                <c:pt idx="4183">
                  <c:v>58.3</c:v>
                </c:pt>
                <c:pt idx="4184">
                  <c:v>58.3</c:v>
                </c:pt>
                <c:pt idx="4185">
                  <c:v>58.4</c:v>
                </c:pt>
                <c:pt idx="4186">
                  <c:v>58.3</c:v>
                </c:pt>
                <c:pt idx="4187">
                  <c:v>58.4</c:v>
                </c:pt>
                <c:pt idx="4188">
                  <c:v>58.3</c:v>
                </c:pt>
                <c:pt idx="4189">
                  <c:v>58.3</c:v>
                </c:pt>
                <c:pt idx="4190">
                  <c:v>58.3</c:v>
                </c:pt>
                <c:pt idx="4191">
                  <c:v>58.3</c:v>
                </c:pt>
                <c:pt idx="4192">
                  <c:v>58.4</c:v>
                </c:pt>
                <c:pt idx="4193">
                  <c:v>58.4</c:v>
                </c:pt>
                <c:pt idx="4194">
                  <c:v>58.4</c:v>
                </c:pt>
                <c:pt idx="4195">
                  <c:v>58.4</c:v>
                </c:pt>
                <c:pt idx="4196">
                  <c:v>58.4</c:v>
                </c:pt>
                <c:pt idx="4197">
                  <c:v>58.4</c:v>
                </c:pt>
                <c:pt idx="4198">
                  <c:v>58.4</c:v>
                </c:pt>
                <c:pt idx="4199">
                  <c:v>58.4</c:v>
                </c:pt>
                <c:pt idx="4200">
                  <c:v>58.4</c:v>
                </c:pt>
                <c:pt idx="4201">
                  <c:v>58.3</c:v>
                </c:pt>
                <c:pt idx="4202">
                  <c:v>58.3</c:v>
                </c:pt>
                <c:pt idx="4203">
                  <c:v>58.4</c:v>
                </c:pt>
                <c:pt idx="4204">
                  <c:v>58.4</c:v>
                </c:pt>
                <c:pt idx="4205">
                  <c:v>58.4</c:v>
                </c:pt>
                <c:pt idx="4206">
                  <c:v>58.4</c:v>
                </c:pt>
                <c:pt idx="4207">
                  <c:v>58.4</c:v>
                </c:pt>
                <c:pt idx="4208">
                  <c:v>58.3</c:v>
                </c:pt>
                <c:pt idx="4209">
                  <c:v>58.3</c:v>
                </c:pt>
                <c:pt idx="4210">
                  <c:v>58.3</c:v>
                </c:pt>
                <c:pt idx="4211">
                  <c:v>58.3</c:v>
                </c:pt>
                <c:pt idx="4212">
                  <c:v>58.4</c:v>
                </c:pt>
                <c:pt idx="4213">
                  <c:v>58.4</c:v>
                </c:pt>
                <c:pt idx="4214">
                  <c:v>58.4</c:v>
                </c:pt>
                <c:pt idx="4215">
                  <c:v>58.4</c:v>
                </c:pt>
                <c:pt idx="4216">
                  <c:v>58.4</c:v>
                </c:pt>
                <c:pt idx="4217">
                  <c:v>58.3</c:v>
                </c:pt>
                <c:pt idx="4218">
                  <c:v>58.3</c:v>
                </c:pt>
                <c:pt idx="4219">
                  <c:v>58.4</c:v>
                </c:pt>
                <c:pt idx="4220">
                  <c:v>58.4</c:v>
                </c:pt>
                <c:pt idx="4221">
                  <c:v>58.4</c:v>
                </c:pt>
                <c:pt idx="4222">
                  <c:v>58.3</c:v>
                </c:pt>
                <c:pt idx="4223">
                  <c:v>58.3</c:v>
                </c:pt>
                <c:pt idx="4224">
                  <c:v>58.3</c:v>
                </c:pt>
                <c:pt idx="4225">
                  <c:v>58.3</c:v>
                </c:pt>
                <c:pt idx="4226">
                  <c:v>58.3</c:v>
                </c:pt>
                <c:pt idx="4227">
                  <c:v>58.3</c:v>
                </c:pt>
                <c:pt idx="4228">
                  <c:v>58.3</c:v>
                </c:pt>
                <c:pt idx="4229">
                  <c:v>58.3</c:v>
                </c:pt>
                <c:pt idx="4230">
                  <c:v>58.4</c:v>
                </c:pt>
                <c:pt idx="4231">
                  <c:v>58.4</c:v>
                </c:pt>
                <c:pt idx="4232">
                  <c:v>58.4</c:v>
                </c:pt>
                <c:pt idx="4233">
                  <c:v>58.4</c:v>
                </c:pt>
                <c:pt idx="4234">
                  <c:v>58.3</c:v>
                </c:pt>
                <c:pt idx="4235">
                  <c:v>58.3</c:v>
                </c:pt>
                <c:pt idx="4236">
                  <c:v>58.4</c:v>
                </c:pt>
                <c:pt idx="4237">
                  <c:v>58.4</c:v>
                </c:pt>
                <c:pt idx="4238">
                  <c:v>58.3</c:v>
                </c:pt>
                <c:pt idx="4239">
                  <c:v>58.4</c:v>
                </c:pt>
                <c:pt idx="4240">
                  <c:v>58.4</c:v>
                </c:pt>
                <c:pt idx="4241">
                  <c:v>58.4</c:v>
                </c:pt>
                <c:pt idx="4242">
                  <c:v>58.4</c:v>
                </c:pt>
                <c:pt idx="4243">
                  <c:v>58.4</c:v>
                </c:pt>
                <c:pt idx="4244">
                  <c:v>58.4</c:v>
                </c:pt>
                <c:pt idx="4245">
                  <c:v>58.4</c:v>
                </c:pt>
                <c:pt idx="4246">
                  <c:v>58.4</c:v>
                </c:pt>
                <c:pt idx="4247">
                  <c:v>58.3</c:v>
                </c:pt>
                <c:pt idx="4248">
                  <c:v>58.3</c:v>
                </c:pt>
                <c:pt idx="4249">
                  <c:v>58.4</c:v>
                </c:pt>
                <c:pt idx="4250">
                  <c:v>58.4</c:v>
                </c:pt>
                <c:pt idx="4251">
                  <c:v>58.4</c:v>
                </c:pt>
                <c:pt idx="4252">
                  <c:v>58.3</c:v>
                </c:pt>
                <c:pt idx="4253">
                  <c:v>58.3</c:v>
                </c:pt>
                <c:pt idx="4254">
                  <c:v>58.4</c:v>
                </c:pt>
                <c:pt idx="4255">
                  <c:v>58.4</c:v>
                </c:pt>
                <c:pt idx="4256">
                  <c:v>58.4</c:v>
                </c:pt>
                <c:pt idx="4257">
                  <c:v>58.4</c:v>
                </c:pt>
                <c:pt idx="4258">
                  <c:v>58.2</c:v>
                </c:pt>
                <c:pt idx="4259">
                  <c:v>58.3</c:v>
                </c:pt>
                <c:pt idx="4260">
                  <c:v>58.4</c:v>
                </c:pt>
                <c:pt idx="4261">
                  <c:v>58.4</c:v>
                </c:pt>
                <c:pt idx="4262">
                  <c:v>58.4</c:v>
                </c:pt>
                <c:pt idx="4263">
                  <c:v>58.4</c:v>
                </c:pt>
                <c:pt idx="4264">
                  <c:v>58.4</c:v>
                </c:pt>
                <c:pt idx="4265">
                  <c:v>58.4</c:v>
                </c:pt>
                <c:pt idx="4266">
                  <c:v>58.3</c:v>
                </c:pt>
                <c:pt idx="4267">
                  <c:v>58.4</c:v>
                </c:pt>
                <c:pt idx="4268">
                  <c:v>58.3</c:v>
                </c:pt>
                <c:pt idx="4269">
                  <c:v>58.4</c:v>
                </c:pt>
                <c:pt idx="4270">
                  <c:v>58.3</c:v>
                </c:pt>
                <c:pt idx="4271">
                  <c:v>58.3</c:v>
                </c:pt>
                <c:pt idx="4272">
                  <c:v>58.3</c:v>
                </c:pt>
                <c:pt idx="4273">
                  <c:v>58.3</c:v>
                </c:pt>
                <c:pt idx="4274">
                  <c:v>58.3</c:v>
                </c:pt>
                <c:pt idx="4275">
                  <c:v>58.3</c:v>
                </c:pt>
                <c:pt idx="4276">
                  <c:v>58.3</c:v>
                </c:pt>
                <c:pt idx="4277">
                  <c:v>58.3</c:v>
                </c:pt>
                <c:pt idx="4278">
                  <c:v>58.3</c:v>
                </c:pt>
                <c:pt idx="4279">
                  <c:v>58.4</c:v>
                </c:pt>
                <c:pt idx="4280">
                  <c:v>58.3</c:v>
                </c:pt>
                <c:pt idx="4281">
                  <c:v>58.3</c:v>
                </c:pt>
                <c:pt idx="4282">
                  <c:v>58.3</c:v>
                </c:pt>
                <c:pt idx="4283">
                  <c:v>58.3</c:v>
                </c:pt>
                <c:pt idx="4284">
                  <c:v>58.3</c:v>
                </c:pt>
                <c:pt idx="4285">
                  <c:v>58.3</c:v>
                </c:pt>
                <c:pt idx="4286">
                  <c:v>58.3</c:v>
                </c:pt>
                <c:pt idx="4287">
                  <c:v>58.3</c:v>
                </c:pt>
                <c:pt idx="4288">
                  <c:v>58.4</c:v>
                </c:pt>
                <c:pt idx="4289">
                  <c:v>58.4</c:v>
                </c:pt>
                <c:pt idx="4290">
                  <c:v>58.4</c:v>
                </c:pt>
                <c:pt idx="4291">
                  <c:v>58.4</c:v>
                </c:pt>
                <c:pt idx="4292">
                  <c:v>58.4</c:v>
                </c:pt>
                <c:pt idx="4293">
                  <c:v>58.3</c:v>
                </c:pt>
                <c:pt idx="4294">
                  <c:v>58.3</c:v>
                </c:pt>
                <c:pt idx="4295">
                  <c:v>58.3</c:v>
                </c:pt>
                <c:pt idx="4296">
                  <c:v>58.4</c:v>
                </c:pt>
                <c:pt idx="4297">
                  <c:v>58.4</c:v>
                </c:pt>
                <c:pt idx="4298">
                  <c:v>58.4</c:v>
                </c:pt>
                <c:pt idx="4299">
                  <c:v>58.3</c:v>
                </c:pt>
                <c:pt idx="4300">
                  <c:v>58.3</c:v>
                </c:pt>
                <c:pt idx="4301">
                  <c:v>58.3</c:v>
                </c:pt>
                <c:pt idx="4302">
                  <c:v>58.3</c:v>
                </c:pt>
                <c:pt idx="4303">
                  <c:v>58.4</c:v>
                </c:pt>
                <c:pt idx="4304">
                  <c:v>58.4</c:v>
                </c:pt>
                <c:pt idx="4305">
                  <c:v>58.3</c:v>
                </c:pt>
                <c:pt idx="4306">
                  <c:v>58.3</c:v>
                </c:pt>
                <c:pt idx="4307">
                  <c:v>58.3</c:v>
                </c:pt>
                <c:pt idx="4308">
                  <c:v>58.4</c:v>
                </c:pt>
                <c:pt idx="4309">
                  <c:v>58.4</c:v>
                </c:pt>
                <c:pt idx="4310">
                  <c:v>58.3</c:v>
                </c:pt>
                <c:pt idx="4311">
                  <c:v>58.3</c:v>
                </c:pt>
                <c:pt idx="4312">
                  <c:v>58.3</c:v>
                </c:pt>
                <c:pt idx="4313">
                  <c:v>58.3</c:v>
                </c:pt>
                <c:pt idx="4314">
                  <c:v>58.3</c:v>
                </c:pt>
                <c:pt idx="4315">
                  <c:v>58.3</c:v>
                </c:pt>
                <c:pt idx="4316">
                  <c:v>58.3</c:v>
                </c:pt>
                <c:pt idx="4317">
                  <c:v>58.3</c:v>
                </c:pt>
                <c:pt idx="4318">
                  <c:v>58.3</c:v>
                </c:pt>
                <c:pt idx="4319">
                  <c:v>58.4</c:v>
                </c:pt>
                <c:pt idx="4320">
                  <c:v>58.3</c:v>
                </c:pt>
                <c:pt idx="4321">
                  <c:v>58.4</c:v>
                </c:pt>
                <c:pt idx="4322">
                  <c:v>58.3</c:v>
                </c:pt>
                <c:pt idx="4323">
                  <c:v>58.4</c:v>
                </c:pt>
                <c:pt idx="4324">
                  <c:v>58.3</c:v>
                </c:pt>
                <c:pt idx="4325">
                  <c:v>58.2</c:v>
                </c:pt>
                <c:pt idx="4326">
                  <c:v>58.2</c:v>
                </c:pt>
                <c:pt idx="4327">
                  <c:v>58.3</c:v>
                </c:pt>
                <c:pt idx="4328">
                  <c:v>58.3</c:v>
                </c:pt>
                <c:pt idx="4329">
                  <c:v>58.3</c:v>
                </c:pt>
                <c:pt idx="4330">
                  <c:v>58.3</c:v>
                </c:pt>
                <c:pt idx="4331">
                  <c:v>58.3</c:v>
                </c:pt>
                <c:pt idx="4332">
                  <c:v>58.3</c:v>
                </c:pt>
                <c:pt idx="4333">
                  <c:v>58.3</c:v>
                </c:pt>
                <c:pt idx="4334">
                  <c:v>58.3</c:v>
                </c:pt>
                <c:pt idx="4335">
                  <c:v>58.2</c:v>
                </c:pt>
                <c:pt idx="4336">
                  <c:v>58.3</c:v>
                </c:pt>
                <c:pt idx="4337">
                  <c:v>58.3</c:v>
                </c:pt>
                <c:pt idx="4338">
                  <c:v>58.3</c:v>
                </c:pt>
                <c:pt idx="4339">
                  <c:v>58.3</c:v>
                </c:pt>
                <c:pt idx="4340">
                  <c:v>58.3</c:v>
                </c:pt>
                <c:pt idx="4341">
                  <c:v>58.3</c:v>
                </c:pt>
                <c:pt idx="4342">
                  <c:v>58.3</c:v>
                </c:pt>
                <c:pt idx="4343">
                  <c:v>58.4</c:v>
                </c:pt>
                <c:pt idx="4344">
                  <c:v>58.4</c:v>
                </c:pt>
                <c:pt idx="4345">
                  <c:v>58.4</c:v>
                </c:pt>
                <c:pt idx="4346">
                  <c:v>58.3</c:v>
                </c:pt>
                <c:pt idx="4347">
                  <c:v>58.4</c:v>
                </c:pt>
                <c:pt idx="4348">
                  <c:v>58.3</c:v>
                </c:pt>
                <c:pt idx="4349">
                  <c:v>58.4</c:v>
                </c:pt>
                <c:pt idx="4350">
                  <c:v>58.4</c:v>
                </c:pt>
                <c:pt idx="4351">
                  <c:v>58.4</c:v>
                </c:pt>
                <c:pt idx="4352">
                  <c:v>58.4</c:v>
                </c:pt>
                <c:pt idx="4353">
                  <c:v>58.2</c:v>
                </c:pt>
                <c:pt idx="4354">
                  <c:v>58.4</c:v>
                </c:pt>
                <c:pt idx="4355">
                  <c:v>58.2</c:v>
                </c:pt>
                <c:pt idx="4356">
                  <c:v>58.3</c:v>
                </c:pt>
                <c:pt idx="4357">
                  <c:v>58.2</c:v>
                </c:pt>
                <c:pt idx="4358">
                  <c:v>58.2</c:v>
                </c:pt>
                <c:pt idx="4359">
                  <c:v>58.4</c:v>
                </c:pt>
                <c:pt idx="4360">
                  <c:v>58.4</c:v>
                </c:pt>
                <c:pt idx="4361">
                  <c:v>58.4</c:v>
                </c:pt>
                <c:pt idx="4362">
                  <c:v>58.4</c:v>
                </c:pt>
                <c:pt idx="4363">
                  <c:v>58.4</c:v>
                </c:pt>
                <c:pt idx="4364">
                  <c:v>58.4</c:v>
                </c:pt>
                <c:pt idx="4365">
                  <c:v>58.4</c:v>
                </c:pt>
                <c:pt idx="4366">
                  <c:v>58.4</c:v>
                </c:pt>
                <c:pt idx="4367">
                  <c:v>58.4</c:v>
                </c:pt>
                <c:pt idx="4368">
                  <c:v>58.3</c:v>
                </c:pt>
                <c:pt idx="4369">
                  <c:v>58.4</c:v>
                </c:pt>
                <c:pt idx="4370">
                  <c:v>58.4</c:v>
                </c:pt>
                <c:pt idx="4371">
                  <c:v>58.4</c:v>
                </c:pt>
                <c:pt idx="4372">
                  <c:v>58.4</c:v>
                </c:pt>
                <c:pt idx="4373">
                  <c:v>58.4</c:v>
                </c:pt>
                <c:pt idx="4374">
                  <c:v>58.4</c:v>
                </c:pt>
                <c:pt idx="4375">
                  <c:v>58.4</c:v>
                </c:pt>
                <c:pt idx="4376">
                  <c:v>58.4</c:v>
                </c:pt>
                <c:pt idx="4377">
                  <c:v>58.4</c:v>
                </c:pt>
                <c:pt idx="4378">
                  <c:v>58.4</c:v>
                </c:pt>
                <c:pt idx="4379">
                  <c:v>58.4</c:v>
                </c:pt>
                <c:pt idx="4380">
                  <c:v>58.4</c:v>
                </c:pt>
                <c:pt idx="4381">
                  <c:v>58.4</c:v>
                </c:pt>
                <c:pt idx="4382">
                  <c:v>58.4</c:v>
                </c:pt>
                <c:pt idx="4383">
                  <c:v>58.4</c:v>
                </c:pt>
                <c:pt idx="4384">
                  <c:v>58.4</c:v>
                </c:pt>
                <c:pt idx="4385">
                  <c:v>58.4</c:v>
                </c:pt>
                <c:pt idx="4386">
                  <c:v>58.4</c:v>
                </c:pt>
                <c:pt idx="4387">
                  <c:v>58.4</c:v>
                </c:pt>
                <c:pt idx="4388">
                  <c:v>58.4</c:v>
                </c:pt>
                <c:pt idx="4389">
                  <c:v>58.4</c:v>
                </c:pt>
                <c:pt idx="4390">
                  <c:v>58.4</c:v>
                </c:pt>
                <c:pt idx="4391">
                  <c:v>58.4</c:v>
                </c:pt>
                <c:pt idx="4392">
                  <c:v>58.4</c:v>
                </c:pt>
                <c:pt idx="4393">
                  <c:v>58.4</c:v>
                </c:pt>
                <c:pt idx="4394">
                  <c:v>58.4</c:v>
                </c:pt>
                <c:pt idx="4395">
                  <c:v>58.5</c:v>
                </c:pt>
                <c:pt idx="4396">
                  <c:v>58.4</c:v>
                </c:pt>
                <c:pt idx="4397">
                  <c:v>58.4</c:v>
                </c:pt>
                <c:pt idx="4398">
                  <c:v>58.4</c:v>
                </c:pt>
                <c:pt idx="4399">
                  <c:v>58.4</c:v>
                </c:pt>
                <c:pt idx="4400">
                  <c:v>58.3</c:v>
                </c:pt>
                <c:pt idx="4401">
                  <c:v>58.3</c:v>
                </c:pt>
                <c:pt idx="4402">
                  <c:v>58.3</c:v>
                </c:pt>
                <c:pt idx="4403">
                  <c:v>58.4</c:v>
                </c:pt>
                <c:pt idx="4404">
                  <c:v>58.3</c:v>
                </c:pt>
                <c:pt idx="4405">
                  <c:v>58.4</c:v>
                </c:pt>
                <c:pt idx="4406">
                  <c:v>58.4</c:v>
                </c:pt>
                <c:pt idx="4407">
                  <c:v>58.3</c:v>
                </c:pt>
                <c:pt idx="4408">
                  <c:v>58.4</c:v>
                </c:pt>
                <c:pt idx="4409">
                  <c:v>58.4</c:v>
                </c:pt>
                <c:pt idx="4410">
                  <c:v>58.3</c:v>
                </c:pt>
                <c:pt idx="4411">
                  <c:v>58.4</c:v>
                </c:pt>
                <c:pt idx="4412">
                  <c:v>58.4</c:v>
                </c:pt>
                <c:pt idx="4413">
                  <c:v>58.4</c:v>
                </c:pt>
                <c:pt idx="4414">
                  <c:v>58.3</c:v>
                </c:pt>
                <c:pt idx="4415">
                  <c:v>58.4</c:v>
                </c:pt>
                <c:pt idx="4416">
                  <c:v>58.3</c:v>
                </c:pt>
                <c:pt idx="4417">
                  <c:v>58.3</c:v>
                </c:pt>
                <c:pt idx="4418">
                  <c:v>58.4</c:v>
                </c:pt>
                <c:pt idx="4419">
                  <c:v>58.4</c:v>
                </c:pt>
                <c:pt idx="4420">
                  <c:v>58.4</c:v>
                </c:pt>
                <c:pt idx="4421">
                  <c:v>58.3</c:v>
                </c:pt>
                <c:pt idx="4422">
                  <c:v>58.4</c:v>
                </c:pt>
                <c:pt idx="4423">
                  <c:v>58.3</c:v>
                </c:pt>
                <c:pt idx="4424">
                  <c:v>58.3</c:v>
                </c:pt>
                <c:pt idx="4425">
                  <c:v>58.4</c:v>
                </c:pt>
                <c:pt idx="4426">
                  <c:v>58.4</c:v>
                </c:pt>
                <c:pt idx="4427">
                  <c:v>58.4</c:v>
                </c:pt>
                <c:pt idx="4428">
                  <c:v>58.3</c:v>
                </c:pt>
                <c:pt idx="4429">
                  <c:v>58.4</c:v>
                </c:pt>
                <c:pt idx="4430">
                  <c:v>58.4</c:v>
                </c:pt>
                <c:pt idx="4431">
                  <c:v>58.4</c:v>
                </c:pt>
                <c:pt idx="4432">
                  <c:v>58.3</c:v>
                </c:pt>
                <c:pt idx="4433">
                  <c:v>58.4</c:v>
                </c:pt>
                <c:pt idx="4434">
                  <c:v>58.3</c:v>
                </c:pt>
                <c:pt idx="4435">
                  <c:v>58.4</c:v>
                </c:pt>
                <c:pt idx="4436">
                  <c:v>58.4</c:v>
                </c:pt>
                <c:pt idx="4437">
                  <c:v>58.4</c:v>
                </c:pt>
                <c:pt idx="4438">
                  <c:v>58.4</c:v>
                </c:pt>
                <c:pt idx="4439">
                  <c:v>58.4</c:v>
                </c:pt>
                <c:pt idx="4440">
                  <c:v>58.4</c:v>
                </c:pt>
                <c:pt idx="4441">
                  <c:v>58.4</c:v>
                </c:pt>
                <c:pt idx="4442">
                  <c:v>58.3</c:v>
                </c:pt>
                <c:pt idx="4443">
                  <c:v>58.4</c:v>
                </c:pt>
                <c:pt idx="4444">
                  <c:v>58.4</c:v>
                </c:pt>
                <c:pt idx="4445">
                  <c:v>58.4</c:v>
                </c:pt>
                <c:pt idx="4446">
                  <c:v>58.4</c:v>
                </c:pt>
                <c:pt idx="4447">
                  <c:v>58.4</c:v>
                </c:pt>
                <c:pt idx="4448">
                  <c:v>58.4</c:v>
                </c:pt>
                <c:pt idx="4449">
                  <c:v>58.4</c:v>
                </c:pt>
                <c:pt idx="4450">
                  <c:v>58.4</c:v>
                </c:pt>
                <c:pt idx="4451">
                  <c:v>58.4</c:v>
                </c:pt>
                <c:pt idx="4452">
                  <c:v>58.4</c:v>
                </c:pt>
                <c:pt idx="4453">
                  <c:v>58.3</c:v>
                </c:pt>
                <c:pt idx="4454">
                  <c:v>58.4</c:v>
                </c:pt>
                <c:pt idx="4455">
                  <c:v>58.4</c:v>
                </c:pt>
                <c:pt idx="4456">
                  <c:v>58.4</c:v>
                </c:pt>
                <c:pt idx="4457">
                  <c:v>58.4</c:v>
                </c:pt>
                <c:pt idx="4458">
                  <c:v>58.4</c:v>
                </c:pt>
                <c:pt idx="4459">
                  <c:v>58.4</c:v>
                </c:pt>
                <c:pt idx="4460">
                  <c:v>58.4</c:v>
                </c:pt>
                <c:pt idx="4461">
                  <c:v>58.4</c:v>
                </c:pt>
                <c:pt idx="4462">
                  <c:v>58.4</c:v>
                </c:pt>
                <c:pt idx="4463">
                  <c:v>58.4</c:v>
                </c:pt>
                <c:pt idx="4464">
                  <c:v>58.5</c:v>
                </c:pt>
                <c:pt idx="4465">
                  <c:v>58.4</c:v>
                </c:pt>
                <c:pt idx="4466">
                  <c:v>58.4</c:v>
                </c:pt>
                <c:pt idx="4467">
                  <c:v>58.4</c:v>
                </c:pt>
                <c:pt idx="4468">
                  <c:v>58.4</c:v>
                </c:pt>
                <c:pt idx="4469">
                  <c:v>58.4</c:v>
                </c:pt>
                <c:pt idx="4470">
                  <c:v>58.4</c:v>
                </c:pt>
                <c:pt idx="4471">
                  <c:v>58.4</c:v>
                </c:pt>
                <c:pt idx="4472">
                  <c:v>58.4</c:v>
                </c:pt>
                <c:pt idx="4473">
                  <c:v>58.4</c:v>
                </c:pt>
                <c:pt idx="4474">
                  <c:v>58.4</c:v>
                </c:pt>
                <c:pt idx="4475">
                  <c:v>58.4</c:v>
                </c:pt>
                <c:pt idx="4476">
                  <c:v>58.4</c:v>
                </c:pt>
                <c:pt idx="4477">
                  <c:v>58.4</c:v>
                </c:pt>
                <c:pt idx="4478">
                  <c:v>58.4</c:v>
                </c:pt>
                <c:pt idx="4479">
                  <c:v>58.4</c:v>
                </c:pt>
                <c:pt idx="4480">
                  <c:v>58.4</c:v>
                </c:pt>
                <c:pt idx="4481">
                  <c:v>58.4</c:v>
                </c:pt>
                <c:pt idx="4482">
                  <c:v>58.5</c:v>
                </c:pt>
                <c:pt idx="4483">
                  <c:v>58.4</c:v>
                </c:pt>
                <c:pt idx="4484">
                  <c:v>58.4</c:v>
                </c:pt>
                <c:pt idx="4485">
                  <c:v>58.4</c:v>
                </c:pt>
                <c:pt idx="4486">
                  <c:v>58.4</c:v>
                </c:pt>
                <c:pt idx="4487">
                  <c:v>58.4</c:v>
                </c:pt>
                <c:pt idx="4488">
                  <c:v>58.4</c:v>
                </c:pt>
                <c:pt idx="4489">
                  <c:v>58.4</c:v>
                </c:pt>
                <c:pt idx="4490">
                  <c:v>58.4</c:v>
                </c:pt>
                <c:pt idx="4491">
                  <c:v>58.4</c:v>
                </c:pt>
                <c:pt idx="4492">
                  <c:v>58.4</c:v>
                </c:pt>
                <c:pt idx="4493">
                  <c:v>58.4</c:v>
                </c:pt>
                <c:pt idx="4494">
                  <c:v>58.4</c:v>
                </c:pt>
                <c:pt idx="4495">
                  <c:v>58.4</c:v>
                </c:pt>
                <c:pt idx="4496">
                  <c:v>58.4</c:v>
                </c:pt>
                <c:pt idx="4497">
                  <c:v>58.4</c:v>
                </c:pt>
                <c:pt idx="4498">
                  <c:v>58.4</c:v>
                </c:pt>
                <c:pt idx="4499">
                  <c:v>58.4</c:v>
                </c:pt>
                <c:pt idx="4500">
                  <c:v>58.4</c:v>
                </c:pt>
                <c:pt idx="4501">
                  <c:v>58.4</c:v>
                </c:pt>
                <c:pt idx="4502">
                  <c:v>58.4</c:v>
                </c:pt>
                <c:pt idx="4503">
                  <c:v>58.4</c:v>
                </c:pt>
                <c:pt idx="4504">
                  <c:v>58.4</c:v>
                </c:pt>
                <c:pt idx="4505">
                  <c:v>58.4</c:v>
                </c:pt>
                <c:pt idx="4506">
                  <c:v>58.4</c:v>
                </c:pt>
                <c:pt idx="4507">
                  <c:v>58.4</c:v>
                </c:pt>
                <c:pt idx="4508">
                  <c:v>58.4</c:v>
                </c:pt>
                <c:pt idx="4509">
                  <c:v>58.4</c:v>
                </c:pt>
                <c:pt idx="4510">
                  <c:v>58.4</c:v>
                </c:pt>
                <c:pt idx="4511">
                  <c:v>58.4</c:v>
                </c:pt>
                <c:pt idx="4512">
                  <c:v>58.4</c:v>
                </c:pt>
                <c:pt idx="4513">
                  <c:v>58.4</c:v>
                </c:pt>
                <c:pt idx="4514">
                  <c:v>58.4</c:v>
                </c:pt>
                <c:pt idx="4515">
                  <c:v>58.4</c:v>
                </c:pt>
                <c:pt idx="4516">
                  <c:v>58.4</c:v>
                </c:pt>
                <c:pt idx="4517">
                  <c:v>58.4</c:v>
                </c:pt>
                <c:pt idx="4518">
                  <c:v>58.4</c:v>
                </c:pt>
                <c:pt idx="4519">
                  <c:v>58.4</c:v>
                </c:pt>
                <c:pt idx="4520">
                  <c:v>58.4</c:v>
                </c:pt>
                <c:pt idx="4521">
                  <c:v>58.4</c:v>
                </c:pt>
                <c:pt idx="4522">
                  <c:v>58.4</c:v>
                </c:pt>
                <c:pt idx="4523">
                  <c:v>58.4</c:v>
                </c:pt>
                <c:pt idx="4524">
                  <c:v>58.4</c:v>
                </c:pt>
                <c:pt idx="4525">
                  <c:v>58.4</c:v>
                </c:pt>
                <c:pt idx="4526">
                  <c:v>58.4</c:v>
                </c:pt>
                <c:pt idx="4527">
                  <c:v>58.3</c:v>
                </c:pt>
                <c:pt idx="4528">
                  <c:v>58.3</c:v>
                </c:pt>
                <c:pt idx="4529">
                  <c:v>58.4</c:v>
                </c:pt>
                <c:pt idx="4530">
                  <c:v>58.3</c:v>
                </c:pt>
                <c:pt idx="4531">
                  <c:v>58.4</c:v>
                </c:pt>
                <c:pt idx="4532">
                  <c:v>58.2</c:v>
                </c:pt>
                <c:pt idx="4533">
                  <c:v>58.4</c:v>
                </c:pt>
                <c:pt idx="4534">
                  <c:v>58.4</c:v>
                </c:pt>
                <c:pt idx="4535">
                  <c:v>58.4</c:v>
                </c:pt>
                <c:pt idx="4536">
                  <c:v>58.3</c:v>
                </c:pt>
                <c:pt idx="4537">
                  <c:v>58.3</c:v>
                </c:pt>
                <c:pt idx="4538">
                  <c:v>58.3</c:v>
                </c:pt>
                <c:pt idx="4539">
                  <c:v>58.4</c:v>
                </c:pt>
                <c:pt idx="4540">
                  <c:v>58.4</c:v>
                </c:pt>
                <c:pt idx="4541">
                  <c:v>58.4</c:v>
                </c:pt>
                <c:pt idx="4542">
                  <c:v>58.4</c:v>
                </c:pt>
                <c:pt idx="4543">
                  <c:v>58.4</c:v>
                </c:pt>
                <c:pt idx="4544">
                  <c:v>58.2</c:v>
                </c:pt>
                <c:pt idx="4545">
                  <c:v>58.3</c:v>
                </c:pt>
                <c:pt idx="4546">
                  <c:v>58.3</c:v>
                </c:pt>
                <c:pt idx="4547">
                  <c:v>58.4</c:v>
                </c:pt>
                <c:pt idx="4548">
                  <c:v>58.3</c:v>
                </c:pt>
                <c:pt idx="4549">
                  <c:v>58.3</c:v>
                </c:pt>
                <c:pt idx="4550">
                  <c:v>58.3</c:v>
                </c:pt>
                <c:pt idx="4551">
                  <c:v>58.4</c:v>
                </c:pt>
                <c:pt idx="4552">
                  <c:v>58.4</c:v>
                </c:pt>
                <c:pt idx="4553">
                  <c:v>58.4</c:v>
                </c:pt>
                <c:pt idx="4554">
                  <c:v>58.3</c:v>
                </c:pt>
                <c:pt idx="4555">
                  <c:v>58.3</c:v>
                </c:pt>
                <c:pt idx="4556">
                  <c:v>58.4</c:v>
                </c:pt>
                <c:pt idx="4557">
                  <c:v>58.4</c:v>
                </c:pt>
                <c:pt idx="4558">
                  <c:v>58.4</c:v>
                </c:pt>
                <c:pt idx="4559">
                  <c:v>58.3</c:v>
                </c:pt>
                <c:pt idx="4560">
                  <c:v>58.3</c:v>
                </c:pt>
                <c:pt idx="4561">
                  <c:v>58.4</c:v>
                </c:pt>
                <c:pt idx="4562">
                  <c:v>58.3</c:v>
                </c:pt>
                <c:pt idx="4563">
                  <c:v>58.3</c:v>
                </c:pt>
                <c:pt idx="4564">
                  <c:v>58.4</c:v>
                </c:pt>
                <c:pt idx="4565">
                  <c:v>58.3</c:v>
                </c:pt>
                <c:pt idx="4566">
                  <c:v>58.3</c:v>
                </c:pt>
                <c:pt idx="4567">
                  <c:v>58.4</c:v>
                </c:pt>
                <c:pt idx="4568">
                  <c:v>58.4</c:v>
                </c:pt>
                <c:pt idx="4569">
                  <c:v>58.2</c:v>
                </c:pt>
                <c:pt idx="4570">
                  <c:v>58.3</c:v>
                </c:pt>
                <c:pt idx="4571">
                  <c:v>58.4</c:v>
                </c:pt>
                <c:pt idx="4572">
                  <c:v>58.3</c:v>
                </c:pt>
                <c:pt idx="4573">
                  <c:v>58.4</c:v>
                </c:pt>
                <c:pt idx="4574">
                  <c:v>58.3</c:v>
                </c:pt>
                <c:pt idx="4575">
                  <c:v>58.4</c:v>
                </c:pt>
                <c:pt idx="4576">
                  <c:v>58.3</c:v>
                </c:pt>
                <c:pt idx="4577">
                  <c:v>58.4</c:v>
                </c:pt>
                <c:pt idx="4578">
                  <c:v>58.4</c:v>
                </c:pt>
                <c:pt idx="4579">
                  <c:v>58.3</c:v>
                </c:pt>
                <c:pt idx="4580">
                  <c:v>58.4</c:v>
                </c:pt>
                <c:pt idx="4581">
                  <c:v>58.4</c:v>
                </c:pt>
                <c:pt idx="4582">
                  <c:v>58.4</c:v>
                </c:pt>
                <c:pt idx="4583">
                  <c:v>58.3</c:v>
                </c:pt>
                <c:pt idx="4584">
                  <c:v>58.3</c:v>
                </c:pt>
                <c:pt idx="4585">
                  <c:v>58.3</c:v>
                </c:pt>
                <c:pt idx="4586">
                  <c:v>58.4</c:v>
                </c:pt>
                <c:pt idx="4587">
                  <c:v>58.4</c:v>
                </c:pt>
                <c:pt idx="4588">
                  <c:v>58.3</c:v>
                </c:pt>
                <c:pt idx="4589">
                  <c:v>58.4</c:v>
                </c:pt>
                <c:pt idx="4590">
                  <c:v>58.2</c:v>
                </c:pt>
                <c:pt idx="4591">
                  <c:v>58.3</c:v>
                </c:pt>
                <c:pt idx="4592">
                  <c:v>58.2</c:v>
                </c:pt>
                <c:pt idx="4593">
                  <c:v>58.2</c:v>
                </c:pt>
                <c:pt idx="4594">
                  <c:v>58.3</c:v>
                </c:pt>
                <c:pt idx="4595">
                  <c:v>58.3</c:v>
                </c:pt>
                <c:pt idx="4596">
                  <c:v>58.4</c:v>
                </c:pt>
                <c:pt idx="4597">
                  <c:v>58.4</c:v>
                </c:pt>
                <c:pt idx="4598">
                  <c:v>58.4</c:v>
                </c:pt>
                <c:pt idx="4599">
                  <c:v>58.4</c:v>
                </c:pt>
                <c:pt idx="4600">
                  <c:v>58.4</c:v>
                </c:pt>
                <c:pt idx="4601">
                  <c:v>58.4</c:v>
                </c:pt>
                <c:pt idx="4602">
                  <c:v>58.4</c:v>
                </c:pt>
                <c:pt idx="4603">
                  <c:v>58.3</c:v>
                </c:pt>
                <c:pt idx="4604">
                  <c:v>58.3</c:v>
                </c:pt>
                <c:pt idx="4605">
                  <c:v>58.4</c:v>
                </c:pt>
                <c:pt idx="4606">
                  <c:v>58.3</c:v>
                </c:pt>
                <c:pt idx="4607">
                  <c:v>58.2</c:v>
                </c:pt>
                <c:pt idx="4608">
                  <c:v>58.4</c:v>
                </c:pt>
                <c:pt idx="4609">
                  <c:v>58.4</c:v>
                </c:pt>
                <c:pt idx="4610">
                  <c:v>58.2</c:v>
                </c:pt>
                <c:pt idx="4611">
                  <c:v>58.3</c:v>
                </c:pt>
                <c:pt idx="4612">
                  <c:v>58.3</c:v>
                </c:pt>
                <c:pt idx="4613">
                  <c:v>58.3</c:v>
                </c:pt>
                <c:pt idx="4614">
                  <c:v>58.3</c:v>
                </c:pt>
                <c:pt idx="4615">
                  <c:v>58.4</c:v>
                </c:pt>
                <c:pt idx="4616">
                  <c:v>58.4</c:v>
                </c:pt>
                <c:pt idx="4617">
                  <c:v>58.4</c:v>
                </c:pt>
                <c:pt idx="4618">
                  <c:v>58.4</c:v>
                </c:pt>
                <c:pt idx="4619">
                  <c:v>58.3</c:v>
                </c:pt>
                <c:pt idx="4620">
                  <c:v>58.2</c:v>
                </c:pt>
                <c:pt idx="4621">
                  <c:v>58.4</c:v>
                </c:pt>
                <c:pt idx="4622">
                  <c:v>58.4</c:v>
                </c:pt>
                <c:pt idx="4623">
                  <c:v>58.3</c:v>
                </c:pt>
                <c:pt idx="4624">
                  <c:v>58.2</c:v>
                </c:pt>
                <c:pt idx="4625">
                  <c:v>58.2</c:v>
                </c:pt>
                <c:pt idx="4626">
                  <c:v>58.4</c:v>
                </c:pt>
                <c:pt idx="4627">
                  <c:v>58.4</c:v>
                </c:pt>
                <c:pt idx="4628">
                  <c:v>58.4</c:v>
                </c:pt>
                <c:pt idx="4629">
                  <c:v>58.4</c:v>
                </c:pt>
                <c:pt idx="4630">
                  <c:v>58.2</c:v>
                </c:pt>
                <c:pt idx="4631">
                  <c:v>58.4</c:v>
                </c:pt>
                <c:pt idx="4632">
                  <c:v>58.4</c:v>
                </c:pt>
                <c:pt idx="4633">
                  <c:v>58.3</c:v>
                </c:pt>
                <c:pt idx="4634">
                  <c:v>58.3</c:v>
                </c:pt>
                <c:pt idx="4635">
                  <c:v>58.4</c:v>
                </c:pt>
                <c:pt idx="4636">
                  <c:v>58.3</c:v>
                </c:pt>
                <c:pt idx="4637">
                  <c:v>58.3</c:v>
                </c:pt>
                <c:pt idx="4638">
                  <c:v>58.3</c:v>
                </c:pt>
                <c:pt idx="4639">
                  <c:v>58.4</c:v>
                </c:pt>
                <c:pt idx="4640">
                  <c:v>58.4</c:v>
                </c:pt>
                <c:pt idx="4641">
                  <c:v>58.4</c:v>
                </c:pt>
                <c:pt idx="4642">
                  <c:v>58.4</c:v>
                </c:pt>
                <c:pt idx="4643">
                  <c:v>58.3</c:v>
                </c:pt>
                <c:pt idx="4644">
                  <c:v>58.4</c:v>
                </c:pt>
                <c:pt idx="4645">
                  <c:v>58.2</c:v>
                </c:pt>
                <c:pt idx="4646">
                  <c:v>58.4</c:v>
                </c:pt>
                <c:pt idx="4647">
                  <c:v>58.3</c:v>
                </c:pt>
                <c:pt idx="4648">
                  <c:v>58.3</c:v>
                </c:pt>
                <c:pt idx="4649">
                  <c:v>58.3</c:v>
                </c:pt>
                <c:pt idx="4650">
                  <c:v>58.4</c:v>
                </c:pt>
                <c:pt idx="4651">
                  <c:v>58.4</c:v>
                </c:pt>
                <c:pt idx="4652">
                  <c:v>58.3</c:v>
                </c:pt>
                <c:pt idx="4653">
                  <c:v>58.3</c:v>
                </c:pt>
                <c:pt idx="4654">
                  <c:v>58.4</c:v>
                </c:pt>
                <c:pt idx="4655">
                  <c:v>58.4</c:v>
                </c:pt>
                <c:pt idx="4656">
                  <c:v>58.3</c:v>
                </c:pt>
                <c:pt idx="4657">
                  <c:v>58.3</c:v>
                </c:pt>
                <c:pt idx="4658">
                  <c:v>58.3</c:v>
                </c:pt>
                <c:pt idx="4659">
                  <c:v>58.3</c:v>
                </c:pt>
                <c:pt idx="4660">
                  <c:v>58.2</c:v>
                </c:pt>
                <c:pt idx="4661">
                  <c:v>58.4</c:v>
                </c:pt>
                <c:pt idx="4662">
                  <c:v>58.5</c:v>
                </c:pt>
                <c:pt idx="4663">
                  <c:v>58.4</c:v>
                </c:pt>
                <c:pt idx="4664">
                  <c:v>58.5</c:v>
                </c:pt>
                <c:pt idx="4665">
                  <c:v>58.3</c:v>
                </c:pt>
                <c:pt idx="4666">
                  <c:v>58.4</c:v>
                </c:pt>
                <c:pt idx="4667">
                  <c:v>58.3</c:v>
                </c:pt>
                <c:pt idx="4668">
                  <c:v>58.4</c:v>
                </c:pt>
                <c:pt idx="4669">
                  <c:v>58.4</c:v>
                </c:pt>
                <c:pt idx="4670">
                  <c:v>58.4</c:v>
                </c:pt>
                <c:pt idx="4671">
                  <c:v>58.4</c:v>
                </c:pt>
                <c:pt idx="4672">
                  <c:v>58.4</c:v>
                </c:pt>
                <c:pt idx="4673">
                  <c:v>58.4</c:v>
                </c:pt>
                <c:pt idx="4674">
                  <c:v>58.3</c:v>
                </c:pt>
                <c:pt idx="4675">
                  <c:v>58.3</c:v>
                </c:pt>
                <c:pt idx="4676">
                  <c:v>58.3</c:v>
                </c:pt>
                <c:pt idx="4677">
                  <c:v>58.4</c:v>
                </c:pt>
                <c:pt idx="4678">
                  <c:v>58.4</c:v>
                </c:pt>
                <c:pt idx="4679">
                  <c:v>58.4</c:v>
                </c:pt>
                <c:pt idx="4680">
                  <c:v>58.3</c:v>
                </c:pt>
                <c:pt idx="4681">
                  <c:v>58.4</c:v>
                </c:pt>
                <c:pt idx="4682">
                  <c:v>58.4</c:v>
                </c:pt>
                <c:pt idx="4683">
                  <c:v>58.3</c:v>
                </c:pt>
                <c:pt idx="4684">
                  <c:v>58.4</c:v>
                </c:pt>
                <c:pt idx="4685">
                  <c:v>58.4</c:v>
                </c:pt>
                <c:pt idx="4686">
                  <c:v>58.4</c:v>
                </c:pt>
                <c:pt idx="4687">
                  <c:v>58.4</c:v>
                </c:pt>
                <c:pt idx="4688">
                  <c:v>58.4</c:v>
                </c:pt>
                <c:pt idx="4689">
                  <c:v>58.4</c:v>
                </c:pt>
                <c:pt idx="4690">
                  <c:v>58.2</c:v>
                </c:pt>
                <c:pt idx="4691">
                  <c:v>58.3</c:v>
                </c:pt>
                <c:pt idx="4692">
                  <c:v>58.3</c:v>
                </c:pt>
                <c:pt idx="4693">
                  <c:v>58.4</c:v>
                </c:pt>
                <c:pt idx="4694">
                  <c:v>58.4</c:v>
                </c:pt>
                <c:pt idx="4695">
                  <c:v>58.4</c:v>
                </c:pt>
                <c:pt idx="4696">
                  <c:v>58.4</c:v>
                </c:pt>
                <c:pt idx="4697">
                  <c:v>58.3</c:v>
                </c:pt>
                <c:pt idx="4698">
                  <c:v>58.3</c:v>
                </c:pt>
                <c:pt idx="4699">
                  <c:v>58.4</c:v>
                </c:pt>
                <c:pt idx="4700">
                  <c:v>58.4</c:v>
                </c:pt>
                <c:pt idx="4701">
                  <c:v>58.4</c:v>
                </c:pt>
                <c:pt idx="4702">
                  <c:v>58.4</c:v>
                </c:pt>
                <c:pt idx="4703">
                  <c:v>58.4</c:v>
                </c:pt>
                <c:pt idx="4704">
                  <c:v>58.4</c:v>
                </c:pt>
                <c:pt idx="4705">
                  <c:v>58.4</c:v>
                </c:pt>
                <c:pt idx="4706">
                  <c:v>58.4</c:v>
                </c:pt>
                <c:pt idx="4707">
                  <c:v>58.4</c:v>
                </c:pt>
                <c:pt idx="4708">
                  <c:v>58.4</c:v>
                </c:pt>
                <c:pt idx="4709">
                  <c:v>58.4</c:v>
                </c:pt>
                <c:pt idx="4710">
                  <c:v>58.4</c:v>
                </c:pt>
                <c:pt idx="4711">
                  <c:v>58.3</c:v>
                </c:pt>
                <c:pt idx="4712">
                  <c:v>58.4</c:v>
                </c:pt>
                <c:pt idx="4713">
                  <c:v>58.4</c:v>
                </c:pt>
                <c:pt idx="4714">
                  <c:v>58.4</c:v>
                </c:pt>
                <c:pt idx="4715">
                  <c:v>58.4</c:v>
                </c:pt>
                <c:pt idx="4716">
                  <c:v>58.4</c:v>
                </c:pt>
                <c:pt idx="4717">
                  <c:v>58.4</c:v>
                </c:pt>
                <c:pt idx="4718">
                  <c:v>58.4</c:v>
                </c:pt>
                <c:pt idx="4719">
                  <c:v>58.4</c:v>
                </c:pt>
                <c:pt idx="4720">
                  <c:v>58.4</c:v>
                </c:pt>
                <c:pt idx="4721">
                  <c:v>58.4</c:v>
                </c:pt>
                <c:pt idx="4722">
                  <c:v>58.4</c:v>
                </c:pt>
                <c:pt idx="4723">
                  <c:v>58.4</c:v>
                </c:pt>
                <c:pt idx="4724">
                  <c:v>58.4</c:v>
                </c:pt>
                <c:pt idx="4725">
                  <c:v>58.4</c:v>
                </c:pt>
                <c:pt idx="4726">
                  <c:v>58.4</c:v>
                </c:pt>
                <c:pt idx="4727">
                  <c:v>58.4</c:v>
                </c:pt>
                <c:pt idx="4728">
                  <c:v>58.4</c:v>
                </c:pt>
                <c:pt idx="4729">
                  <c:v>58.4</c:v>
                </c:pt>
                <c:pt idx="4730">
                  <c:v>58.4</c:v>
                </c:pt>
                <c:pt idx="4731">
                  <c:v>58.4</c:v>
                </c:pt>
                <c:pt idx="4732">
                  <c:v>58.4</c:v>
                </c:pt>
                <c:pt idx="4733">
                  <c:v>58.4</c:v>
                </c:pt>
                <c:pt idx="4734">
                  <c:v>58.4</c:v>
                </c:pt>
                <c:pt idx="4735">
                  <c:v>58.4</c:v>
                </c:pt>
                <c:pt idx="4736">
                  <c:v>58.4</c:v>
                </c:pt>
                <c:pt idx="4737">
                  <c:v>58.4</c:v>
                </c:pt>
                <c:pt idx="4738">
                  <c:v>58.4</c:v>
                </c:pt>
                <c:pt idx="4739">
                  <c:v>58.4</c:v>
                </c:pt>
                <c:pt idx="4740">
                  <c:v>58.4</c:v>
                </c:pt>
                <c:pt idx="4741">
                  <c:v>58.4</c:v>
                </c:pt>
                <c:pt idx="4742">
                  <c:v>58.3</c:v>
                </c:pt>
                <c:pt idx="4743">
                  <c:v>58.4</c:v>
                </c:pt>
                <c:pt idx="4744">
                  <c:v>58.4</c:v>
                </c:pt>
                <c:pt idx="4745">
                  <c:v>58.4</c:v>
                </c:pt>
                <c:pt idx="4746">
                  <c:v>58.4</c:v>
                </c:pt>
                <c:pt idx="4747">
                  <c:v>58.4</c:v>
                </c:pt>
                <c:pt idx="4748">
                  <c:v>58.4</c:v>
                </c:pt>
                <c:pt idx="4749">
                  <c:v>58.4</c:v>
                </c:pt>
                <c:pt idx="4750">
                  <c:v>58.4</c:v>
                </c:pt>
                <c:pt idx="4751">
                  <c:v>58.4</c:v>
                </c:pt>
                <c:pt idx="4752">
                  <c:v>58.4</c:v>
                </c:pt>
                <c:pt idx="4753">
                  <c:v>58.4</c:v>
                </c:pt>
                <c:pt idx="4754">
                  <c:v>58.4</c:v>
                </c:pt>
                <c:pt idx="4755">
                  <c:v>58.4</c:v>
                </c:pt>
                <c:pt idx="4756">
                  <c:v>58.4</c:v>
                </c:pt>
                <c:pt idx="4757">
                  <c:v>58.4</c:v>
                </c:pt>
                <c:pt idx="4758">
                  <c:v>58.4</c:v>
                </c:pt>
                <c:pt idx="4759">
                  <c:v>58.4</c:v>
                </c:pt>
                <c:pt idx="4760">
                  <c:v>58.4</c:v>
                </c:pt>
                <c:pt idx="4761">
                  <c:v>58.4</c:v>
                </c:pt>
                <c:pt idx="4762">
                  <c:v>58.4</c:v>
                </c:pt>
                <c:pt idx="4763">
                  <c:v>58.4</c:v>
                </c:pt>
                <c:pt idx="4764">
                  <c:v>58.4</c:v>
                </c:pt>
                <c:pt idx="4765">
                  <c:v>58.4</c:v>
                </c:pt>
                <c:pt idx="4766">
                  <c:v>58.4</c:v>
                </c:pt>
                <c:pt idx="4767">
                  <c:v>58.5</c:v>
                </c:pt>
                <c:pt idx="4768">
                  <c:v>58.5</c:v>
                </c:pt>
                <c:pt idx="4769">
                  <c:v>58.5</c:v>
                </c:pt>
                <c:pt idx="4770">
                  <c:v>58.5</c:v>
                </c:pt>
                <c:pt idx="4771">
                  <c:v>58.4</c:v>
                </c:pt>
                <c:pt idx="4772">
                  <c:v>58.4</c:v>
                </c:pt>
                <c:pt idx="4773">
                  <c:v>58.4</c:v>
                </c:pt>
                <c:pt idx="4774">
                  <c:v>58.4</c:v>
                </c:pt>
                <c:pt idx="4775">
                  <c:v>58.4</c:v>
                </c:pt>
                <c:pt idx="4776">
                  <c:v>58.4</c:v>
                </c:pt>
                <c:pt idx="4777">
                  <c:v>58.4</c:v>
                </c:pt>
                <c:pt idx="4778">
                  <c:v>58.4</c:v>
                </c:pt>
                <c:pt idx="4779">
                  <c:v>58.4</c:v>
                </c:pt>
                <c:pt idx="4780">
                  <c:v>58.4</c:v>
                </c:pt>
                <c:pt idx="4781">
                  <c:v>58.4</c:v>
                </c:pt>
                <c:pt idx="4782">
                  <c:v>58.4</c:v>
                </c:pt>
                <c:pt idx="4783">
                  <c:v>58.4</c:v>
                </c:pt>
                <c:pt idx="4784">
                  <c:v>58.4</c:v>
                </c:pt>
                <c:pt idx="4785">
                  <c:v>58.5</c:v>
                </c:pt>
                <c:pt idx="4786">
                  <c:v>58.4</c:v>
                </c:pt>
                <c:pt idx="4787">
                  <c:v>58.4</c:v>
                </c:pt>
                <c:pt idx="4788">
                  <c:v>58.5</c:v>
                </c:pt>
                <c:pt idx="4789">
                  <c:v>58.5</c:v>
                </c:pt>
                <c:pt idx="4790">
                  <c:v>58.5</c:v>
                </c:pt>
                <c:pt idx="4791">
                  <c:v>58.5</c:v>
                </c:pt>
                <c:pt idx="4792">
                  <c:v>58.5</c:v>
                </c:pt>
                <c:pt idx="4793">
                  <c:v>58.5</c:v>
                </c:pt>
                <c:pt idx="4794">
                  <c:v>58.4</c:v>
                </c:pt>
                <c:pt idx="4795">
                  <c:v>58.4</c:v>
                </c:pt>
                <c:pt idx="4796">
                  <c:v>58.4</c:v>
                </c:pt>
                <c:pt idx="4797">
                  <c:v>58.4</c:v>
                </c:pt>
                <c:pt idx="4798">
                  <c:v>58.4</c:v>
                </c:pt>
                <c:pt idx="4799">
                  <c:v>58.5</c:v>
                </c:pt>
                <c:pt idx="4800">
                  <c:v>58.5</c:v>
                </c:pt>
                <c:pt idx="4801">
                  <c:v>58.5</c:v>
                </c:pt>
                <c:pt idx="4802">
                  <c:v>58.4</c:v>
                </c:pt>
                <c:pt idx="4803">
                  <c:v>58.5</c:v>
                </c:pt>
                <c:pt idx="4804">
                  <c:v>58.4</c:v>
                </c:pt>
                <c:pt idx="4805">
                  <c:v>58.4</c:v>
                </c:pt>
                <c:pt idx="4806">
                  <c:v>58.4</c:v>
                </c:pt>
                <c:pt idx="4807">
                  <c:v>58.5</c:v>
                </c:pt>
                <c:pt idx="4808">
                  <c:v>58.4</c:v>
                </c:pt>
                <c:pt idx="4809">
                  <c:v>58.4</c:v>
                </c:pt>
                <c:pt idx="4810">
                  <c:v>58.5</c:v>
                </c:pt>
                <c:pt idx="4811">
                  <c:v>58.4</c:v>
                </c:pt>
                <c:pt idx="4812">
                  <c:v>58.5</c:v>
                </c:pt>
                <c:pt idx="4813">
                  <c:v>58.4</c:v>
                </c:pt>
                <c:pt idx="4814">
                  <c:v>58.4</c:v>
                </c:pt>
                <c:pt idx="4815">
                  <c:v>58.4</c:v>
                </c:pt>
                <c:pt idx="4816">
                  <c:v>58.5</c:v>
                </c:pt>
                <c:pt idx="4817">
                  <c:v>58.5</c:v>
                </c:pt>
                <c:pt idx="4818">
                  <c:v>58.5</c:v>
                </c:pt>
                <c:pt idx="4819">
                  <c:v>58.4</c:v>
                </c:pt>
                <c:pt idx="4820">
                  <c:v>58.5</c:v>
                </c:pt>
                <c:pt idx="4821">
                  <c:v>58.5</c:v>
                </c:pt>
                <c:pt idx="4822">
                  <c:v>58.5</c:v>
                </c:pt>
                <c:pt idx="4823">
                  <c:v>58.5</c:v>
                </c:pt>
                <c:pt idx="4824">
                  <c:v>58.5</c:v>
                </c:pt>
                <c:pt idx="4825">
                  <c:v>58.5</c:v>
                </c:pt>
                <c:pt idx="4826">
                  <c:v>58.5</c:v>
                </c:pt>
                <c:pt idx="4827">
                  <c:v>58.5</c:v>
                </c:pt>
                <c:pt idx="4828">
                  <c:v>58.5</c:v>
                </c:pt>
                <c:pt idx="4829">
                  <c:v>58.5</c:v>
                </c:pt>
                <c:pt idx="4830">
                  <c:v>58.5</c:v>
                </c:pt>
                <c:pt idx="4831">
                  <c:v>58.5</c:v>
                </c:pt>
                <c:pt idx="4832">
                  <c:v>58.5</c:v>
                </c:pt>
                <c:pt idx="4833">
                  <c:v>58.5</c:v>
                </c:pt>
                <c:pt idx="4834">
                  <c:v>58.5</c:v>
                </c:pt>
                <c:pt idx="4835">
                  <c:v>58.5</c:v>
                </c:pt>
                <c:pt idx="4836">
                  <c:v>58.5</c:v>
                </c:pt>
                <c:pt idx="4837">
                  <c:v>58.5</c:v>
                </c:pt>
                <c:pt idx="4838">
                  <c:v>58.5</c:v>
                </c:pt>
                <c:pt idx="4839">
                  <c:v>58.5</c:v>
                </c:pt>
                <c:pt idx="4840">
                  <c:v>58.5</c:v>
                </c:pt>
                <c:pt idx="4841">
                  <c:v>58.5</c:v>
                </c:pt>
                <c:pt idx="4842">
                  <c:v>58.5</c:v>
                </c:pt>
                <c:pt idx="4843">
                  <c:v>58.5</c:v>
                </c:pt>
                <c:pt idx="4844">
                  <c:v>58.5</c:v>
                </c:pt>
                <c:pt idx="4845">
                  <c:v>58.5</c:v>
                </c:pt>
                <c:pt idx="4846">
                  <c:v>58.5</c:v>
                </c:pt>
                <c:pt idx="4847">
                  <c:v>58.5</c:v>
                </c:pt>
                <c:pt idx="4848">
                  <c:v>58.5</c:v>
                </c:pt>
                <c:pt idx="4849">
                  <c:v>58.5</c:v>
                </c:pt>
                <c:pt idx="4850">
                  <c:v>58.5</c:v>
                </c:pt>
                <c:pt idx="4851">
                  <c:v>58.5</c:v>
                </c:pt>
                <c:pt idx="4852">
                  <c:v>58.5</c:v>
                </c:pt>
                <c:pt idx="4853">
                  <c:v>58.5</c:v>
                </c:pt>
                <c:pt idx="4854">
                  <c:v>58.5</c:v>
                </c:pt>
                <c:pt idx="4855">
                  <c:v>58.5</c:v>
                </c:pt>
                <c:pt idx="4856">
                  <c:v>58.5</c:v>
                </c:pt>
                <c:pt idx="4857">
                  <c:v>58.5</c:v>
                </c:pt>
                <c:pt idx="4858">
                  <c:v>58.5</c:v>
                </c:pt>
                <c:pt idx="4859">
                  <c:v>58.5</c:v>
                </c:pt>
                <c:pt idx="4860">
                  <c:v>58.5</c:v>
                </c:pt>
                <c:pt idx="4861">
                  <c:v>58.5</c:v>
                </c:pt>
                <c:pt idx="4862">
                  <c:v>58.5</c:v>
                </c:pt>
                <c:pt idx="4863">
                  <c:v>58.5</c:v>
                </c:pt>
                <c:pt idx="4864">
                  <c:v>58.6</c:v>
                </c:pt>
                <c:pt idx="4865">
                  <c:v>58.5</c:v>
                </c:pt>
                <c:pt idx="4866">
                  <c:v>58.5</c:v>
                </c:pt>
                <c:pt idx="4867">
                  <c:v>58.5</c:v>
                </c:pt>
                <c:pt idx="4868">
                  <c:v>58.5</c:v>
                </c:pt>
                <c:pt idx="4869">
                  <c:v>58.5</c:v>
                </c:pt>
                <c:pt idx="4870">
                  <c:v>58.5</c:v>
                </c:pt>
                <c:pt idx="4871">
                  <c:v>58.5</c:v>
                </c:pt>
                <c:pt idx="4872">
                  <c:v>58.5</c:v>
                </c:pt>
                <c:pt idx="4873">
                  <c:v>58.5</c:v>
                </c:pt>
                <c:pt idx="4874">
                  <c:v>58.6</c:v>
                </c:pt>
                <c:pt idx="4875">
                  <c:v>58.5</c:v>
                </c:pt>
                <c:pt idx="4876">
                  <c:v>58.5</c:v>
                </c:pt>
                <c:pt idx="4877">
                  <c:v>58.5</c:v>
                </c:pt>
                <c:pt idx="4878">
                  <c:v>58.5</c:v>
                </c:pt>
                <c:pt idx="4879">
                  <c:v>58.5</c:v>
                </c:pt>
                <c:pt idx="4880">
                  <c:v>58.5</c:v>
                </c:pt>
                <c:pt idx="4881">
                  <c:v>58.5</c:v>
                </c:pt>
                <c:pt idx="4882">
                  <c:v>58.5</c:v>
                </c:pt>
                <c:pt idx="4883">
                  <c:v>58.5</c:v>
                </c:pt>
                <c:pt idx="4884">
                  <c:v>58.5</c:v>
                </c:pt>
                <c:pt idx="4885">
                  <c:v>58.5</c:v>
                </c:pt>
                <c:pt idx="4886">
                  <c:v>58.5</c:v>
                </c:pt>
                <c:pt idx="4887">
                  <c:v>58.5</c:v>
                </c:pt>
                <c:pt idx="4888">
                  <c:v>58.6</c:v>
                </c:pt>
                <c:pt idx="4889">
                  <c:v>58.5</c:v>
                </c:pt>
                <c:pt idx="4890">
                  <c:v>58.5</c:v>
                </c:pt>
                <c:pt idx="4891">
                  <c:v>58.5</c:v>
                </c:pt>
                <c:pt idx="4892">
                  <c:v>58.5</c:v>
                </c:pt>
                <c:pt idx="4893">
                  <c:v>58.5</c:v>
                </c:pt>
                <c:pt idx="4894">
                  <c:v>58.5</c:v>
                </c:pt>
                <c:pt idx="4895">
                  <c:v>58.5</c:v>
                </c:pt>
                <c:pt idx="4896">
                  <c:v>58.5</c:v>
                </c:pt>
                <c:pt idx="4897">
                  <c:v>58.5</c:v>
                </c:pt>
                <c:pt idx="4898">
                  <c:v>58.6</c:v>
                </c:pt>
                <c:pt idx="4899">
                  <c:v>58.5</c:v>
                </c:pt>
                <c:pt idx="4900">
                  <c:v>58.5</c:v>
                </c:pt>
                <c:pt idx="4901">
                  <c:v>58.5</c:v>
                </c:pt>
                <c:pt idx="4902">
                  <c:v>58.6</c:v>
                </c:pt>
                <c:pt idx="4903">
                  <c:v>58.6</c:v>
                </c:pt>
                <c:pt idx="4904">
                  <c:v>58.6</c:v>
                </c:pt>
                <c:pt idx="4905">
                  <c:v>58.6</c:v>
                </c:pt>
                <c:pt idx="4906">
                  <c:v>58.6</c:v>
                </c:pt>
                <c:pt idx="4907">
                  <c:v>58.5</c:v>
                </c:pt>
                <c:pt idx="4908">
                  <c:v>58.5</c:v>
                </c:pt>
                <c:pt idx="4909">
                  <c:v>58.5</c:v>
                </c:pt>
                <c:pt idx="4910">
                  <c:v>58.5</c:v>
                </c:pt>
                <c:pt idx="4911">
                  <c:v>58.6</c:v>
                </c:pt>
                <c:pt idx="4912">
                  <c:v>58.5</c:v>
                </c:pt>
                <c:pt idx="4913">
                  <c:v>58.6</c:v>
                </c:pt>
                <c:pt idx="4914">
                  <c:v>58.5</c:v>
                </c:pt>
                <c:pt idx="4915">
                  <c:v>58.6</c:v>
                </c:pt>
                <c:pt idx="4916">
                  <c:v>58.5</c:v>
                </c:pt>
                <c:pt idx="4917">
                  <c:v>58.5</c:v>
                </c:pt>
                <c:pt idx="4918">
                  <c:v>58.6</c:v>
                </c:pt>
                <c:pt idx="4919">
                  <c:v>58.5</c:v>
                </c:pt>
                <c:pt idx="4920">
                  <c:v>58.6</c:v>
                </c:pt>
                <c:pt idx="4921">
                  <c:v>58.6</c:v>
                </c:pt>
                <c:pt idx="4922">
                  <c:v>58.7</c:v>
                </c:pt>
                <c:pt idx="4923">
                  <c:v>58.6</c:v>
                </c:pt>
                <c:pt idx="4924">
                  <c:v>58.6</c:v>
                </c:pt>
                <c:pt idx="4925">
                  <c:v>58.6</c:v>
                </c:pt>
                <c:pt idx="4926">
                  <c:v>58.7</c:v>
                </c:pt>
                <c:pt idx="4927">
                  <c:v>58.6</c:v>
                </c:pt>
                <c:pt idx="4928">
                  <c:v>58.7</c:v>
                </c:pt>
                <c:pt idx="4929">
                  <c:v>58.6</c:v>
                </c:pt>
                <c:pt idx="4930">
                  <c:v>58.6</c:v>
                </c:pt>
                <c:pt idx="4931">
                  <c:v>58.6</c:v>
                </c:pt>
                <c:pt idx="4932">
                  <c:v>58.6</c:v>
                </c:pt>
                <c:pt idx="4933">
                  <c:v>58.5</c:v>
                </c:pt>
                <c:pt idx="4934">
                  <c:v>58.6</c:v>
                </c:pt>
                <c:pt idx="4935">
                  <c:v>58.6</c:v>
                </c:pt>
                <c:pt idx="4936">
                  <c:v>58.6</c:v>
                </c:pt>
                <c:pt idx="4937">
                  <c:v>58.6</c:v>
                </c:pt>
                <c:pt idx="4938">
                  <c:v>58.7</c:v>
                </c:pt>
                <c:pt idx="4939">
                  <c:v>58.6</c:v>
                </c:pt>
                <c:pt idx="4940">
                  <c:v>58.6</c:v>
                </c:pt>
                <c:pt idx="4941">
                  <c:v>58.6</c:v>
                </c:pt>
                <c:pt idx="4942">
                  <c:v>58.7</c:v>
                </c:pt>
                <c:pt idx="4943">
                  <c:v>58.7</c:v>
                </c:pt>
                <c:pt idx="4944">
                  <c:v>58.7</c:v>
                </c:pt>
                <c:pt idx="4945">
                  <c:v>58.7</c:v>
                </c:pt>
                <c:pt idx="4946">
                  <c:v>58.7</c:v>
                </c:pt>
                <c:pt idx="4947">
                  <c:v>58.7</c:v>
                </c:pt>
                <c:pt idx="4948">
                  <c:v>58.6</c:v>
                </c:pt>
                <c:pt idx="4949">
                  <c:v>58.6</c:v>
                </c:pt>
                <c:pt idx="4950">
                  <c:v>58.6</c:v>
                </c:pt>
                <c:pt idx="4951">
                  <c:v>58.7</c:v>
                </c:pt>
                <c:pt idx="4952">
                  <c:v>58.7</c:v>
                </c:pt>
                <c:pt idx="4953">
                  <c:v>58.6</c:v>
                </c:pt>
                <c:pt idx="4954">
                  <c:v>58.6</c:v>
                </c:pt>
                <c:pt idx="4955">
                  <c:v>58.7</c:v>
                </c:pt>
                <c:pt idx="4956">
                  <c:v>58.7</c:v>
                </c:pt>
                <c:pt idx="4957">
                  <c:v>58.7</c:v>
                </c:pt>
                <c:pt idx="4958">
                  <c:v>58.7</c:v>
                </c:pt>
                <c:pt idx="4959">
                  <c:v>58.7</c:v>
                </c:pt>
                <c:pt idx="4960">
                  <c:v>58.7</c:v>
                </c:pt>
                <c:pt idx="4961">
                  <c:v>58.7</c:v>
                </c:pt>
                <c:pt idx="4962">
                  <c:v>58.6</c:v>
                </c:pt>
                <c:pt idx="4963">
                  <c:v>58.7</c:v>
                </c:pt>
                <c:pt idx="4964">
                  <c:v>58.8</c:v>
                </c:pt>
                <c:pt idx="4965">
                  <c:v>58.7</c:v>
                </c:pt>
                <c:pt idx="4966">
                  <c:v>58.7</c:v>
                </c:pt>
                <c:pt idx="4967">
                  <c:v>58.7</c:v>
                </c:pt>
                <c:pt idx="4968">
                  <c:v>58.7</c:v>
                </c:pt>
                <c:pt idx="4969">
                  <c:v>58.7</c:v>
                </c:pt>
                <c:pt idx="4970">
                  <c:v>58.7</c:v>
                </c:pt>
                <c:pt idx="4971">
                  <c:v>58.7</c:v>
                </c:pt>
                <c:pt idx="4972">
                  <c:v>58.7</c:v>
                </c:pt>
                <c:pt idx="4973">
                  <c:v>58.7</c:v>
                </c:pt>
                <c:pt idx="4974">
                  <c:v>58.7</c:v>
                </c:pt>
                <c:pt idx="4975">
                  <c:v>58.7</c:v>
                </c:pt>
                <c:pt idx="4976">
                  <c:v>58.7</c:v>
                </c:pt>
                <c:pt idx="4977">
                  <c:v>58.7</c:v>
                </c:pt>
                <c:pt idx="4978">
                  <c:v>58.7</c:v>
                </c:pt>
                <c:pt idx="4979">
                  <c:v>58.8</c:v>
                </c:pt>
                <c:pt idx="4980">
                  <c:v>58.8</c:v>
                </c:pt>
                <c:pt idx="4981">
                  <c:v>58.7</c:v>
                </c:pt>
                <c:pt idx="4982">
                  <c:v>58.7</c:v>
                </c:pt>
                <c:pt idx="4983">
                  <c:v>58.7</c:v>
                </c:pt>
                <c:pt idx="4984">
                  <c:v>58.7</c:v>
                </c:pt>
                <c:pt idx="4985">
                  <c:v>58.7</c:v>
                </c:pt>
                <c:pt idx="4986">
                  <c:v>58.7</c:v>
                </c:pt>
                <c:pt idx="4987">
                  <c:v>58.7</c:v>
                </c:pt>
                <c:pt idx="4988">
                  <c:v>58.7</c:v>
                </c:pt>
                <c:pt idx="4989">
                  <c:v>58.7</c:v>
                </c:pt>
                <c:pt idx="4990">
                  <c:v>58.7</c:v>
                </c:pt>
                <c:pt idx="4991">
                  <c:v>58.7</c:v>
                </c:pt>
                <c:pt idx="4992">
                  <c:v>58.7</c:v>
                </c:pt>
                <c:pt idx="4993">
                  <c:v>58.7</c:v>
                </c:pt>
                <c:pt idx="4994">
                  <c:v>58.7</c:v>
                </c:pt>
                <c:pt idx="4995">
                  <c:v>58.7</c:v>
                </c:pt>
                <c:pt idx="4996">
                  <c:v>58.7</c:v>
                </c:pt>
                <c:pt idx="4997">
                  <c:v>58.7</c:v>
                </c:pt>
                <c:pt idx="4998">
                  <c:v>58.7</c:v>
                </c:pt>
                <c:pt idx="4999">
                  <c:v>58.7</c:v>
                </c:pt>
                <c:pt idx="5000">
                  <c:v>58.8</c:v>
                </c:pt>
                <c:pt idx="5001">
                  <c:v>58.8</c:v>
                </c:pt>
                <c:pt idx="5002">
                  <c:v>58.8</c:v>
                </c:pt>
                <c:pt idx="5003">
                  <c:v>58.7</c:v>
                </c:pt>
                <c:pt idx="5004">
                  <c:v>58.7</c:v>
                </c:pt>
                <c:pt idx="5005">
                  <c:v>58.7</c:v>
                </c:pt>
                <c:pt idx="5006">
                  <c:v>58.8</c:v>
                </c:pt>
                <c:pt idx="5007">
                  <c:v>58.8</c:v>
                </c:pt>
                <c:pt idx="5008">
                  <c:v>58.7</c:v>
                </c:pt>
                <c:pt idx="5009">
                  <c:v>58.7</c:v>
                </c:pt>
                <c:pt idx="5010">
                  <c:v>58.7</c:v>
                </c:pt>
                <c:pt idx="5011">
                  <c:v>58.8</c:v>
                </c:pt>
                <c:pt idx="5012">
                  <c:v>58.8</c:v>
                </c:pt>
                <c:pt idx="5013">
                  <c:v>58.8</c:v>
                </c:pt>
                <c:pt idx="5014">
                  <c:v>58.8</c:v>
                </c:pt>
                <c:pt idx="5015">
                  <c:v>58.8</c:v>
                </c:pt>
                <c:pt idx="5016">
                  <c:v>58.8</c:v>
                </c:pt>
                <c:pt idx="5017">
                  <c:v>58.8</c:v>
                </c:pt>
                <c:pt idx="5018">
                  <c:v>58.8</c:v>
                </c:pt>
                <c:pt idx="5019">
                  <c:v>58.8</c:v>
                </c:pt>
                <c:pt idx="5020">
                  <c:v>58.8</c:v>
                </c:pt>
                <c:pt idx="5021">
                  <c:v>58.8</c:v>
                </c:pt>
                <c:pt idx="5022">
                  <c:v>58.8</c:v>
                </c:pt>
                <c:pt idx="5023">
                  <c:v>58.8</c:v>
                </c:pt>
                <c:pt idx="5024">
                  <c:v>58.8</c:v>
                </c:pt>
                <c:pt idx="5025">
                  <c:v>58.8</c:v>
                </c:pt>
                <c:pt idx="5026">
                  <c:v>58.8</c:v>
                </c:pt>
                <c:pt idx="5027">
                  <c:v>58.8</c:v>
                </c:pt>
                <c:pt idx="5028">
                  <c:v>58.8</c:v>
                </c:pt>
                <c:pt idx="5029">
                  <c:v>58.8</c:v>
                </c:pt>
                <c:pt idx="5030">
                  <c:v>58.8</c:v>
                </c:pt>
                <c:pt idx="5031">
                  <c:v>58.8</c:v>
                </c:pt>
                <c:pt idx="5032">
                  <c:v>58.8</c:v>
                </c:pt>
                <c:pt idx="5033">
                  <c:v>58.8</c:v>
                </c:pt>
                <c:pt idx="5034">
                  <c:v>58.8</c:v>
                </c:pt>
                <c:pt idx="5035">
                  <c:v>58.8</c:v>
                </c:pt>
                <c:pt idx="5036">
                  <c:v>58.8</c:v>
                </c:pt>
                <c:pt idx="5037">
                  <c:v>58.8</c:v>
                </c:pt>
                <c:pt idx="5038">
                  <c:v>58.8</c:v>
                </c:pt>
                <c:pt idx="5039">
                  <c:v>58.8</c:v>
                </c:pt>
                <c:pt idx="5040">
                  <c:v>58.8</c:v>
                </c:pt>
                <c:pt idx="5041">
                  <c:v>58.8</c:v>
                </c:pt>
                <c:pt idx="5042">
                  <c:v>58.8</c:v>
                </c:pt>
                <c:pt idx="5043">
                  <c:v>58.8</c:v>
                </c:pt>
                <c:pt idx="5044">
                  <c:v>58.8</c:v>
                </c:pt>
                <c:pt idx="5045">
                  <c:v>58.8</c:v>
                </c:pt>
                <c:pt idx="5046">
                  <c:v>58.8</c:v>
                </c:pt>
                <c:pt idx="5047">
                  <c:v>58.8</c:v>
                </c:pt>
                <c:pt idx="5048">
                  <c:v>58.8</c:v>
                </c:pt>
                <c:pt idx="5049">
                  <c:v>58.8</c:v>
                </c:pt>
                <c:pt idx="5050">
                  <c:v>58.8</c:v>
                </c:pt>
                <c:pt idx="5051">
                  <c:v>58.8</c:v>
                </c:pt>
                <c:pt idx="5052">
                  <c:v>58.8</c:v>
                </c:pt>
                <c:pt idx="5053">
                  <c:v>58.8</c:v>
                </c:pt>
                <c:pt idx="5054">
                  <c:v>58.8</c:v>
                </c:pt>
                <c:pt idx="5055">
                  <c:v>58.8</c:v>
                </c:pt>
                <c:pt idx="5056">
                  <c:v>58.8</c:v>
                </c:pt>
                <c:pt idx="5057">
                  <c:v>58.8</c:v>
                </c:pt>
                <c:pt idx="5058">
                  <c:v>58.8</c:v>
                </c:pt>
                <c:pt idx="5059">
                  <c:v>58.8</c:v>
                </c:pt>
                <c:pt idx="5060">
                  <c:v>58.8</c:v>
                </c:pt>
                <c:pt idx="5061">
                  <c:v>58.8</c:v>
                </c:pt>
                <c:pt idx="5062">
                  <c:v>58.8</c:v>
                </c:pt>
                <c:pt idx="5063">
                  <c:v>58.8</c:v>
                </c:pt>
                <c:pt idx="5064">
                  <c:v>58.8</c:v>
                </c:pt>
                <c:pt idx="5065">
                  <c:v>58.8</c:v>
                </c:pt>
                <c:pt idx="5066">
                  <c:v>58.8</c:v>
                </c:pt>
                <c:pt idx="5067">
                  <c:v>58.9</c:v>
                </c:pt>
                <c:pt idx="5068">
                  <c:v>58.8</c:v>
                </c:pt>
                <c:pt idx="5069">
                  <c:v>58.8</c:v>
                </c:pt>
                <c:pt idx="5070">
                  <c:v>58.8</c:v>
                </c:pt>
                <c:pt idx="5071">
                  <c:v>58.8</c:v>
                </c:pt>
                <c:pt idx="5072">
                  <c:v>58.8</c:v>
                </c:pt>
                <c:pt idx="5073">
                  <c:v>58.8</c:v>
                </c:pt>
                <c:pt idx="5074">
                  <c:v>58.8</c:v>
                </c:pt>
                <c:pt idx="5075">
                  <c:v>58.8</c:v>
                </c:pt>
                <c:pt idx="5076">
                  <c:v>58.8</c:v>
                </c:pt>
                <c:pt idx="5077">
                  <c:v>58.8</c:v>
                </c:pt>
                <c:pt idx="5078">
                  <c:v>58.8</c:v>
                </c:pt>
                <c:pt idx="5079">
                  <c:v>58.8</c:v>
                </c:pt>
                <c:pt idx="5080">
                  <c:v>58.8</c:v>
                </c:pt>
                <c:pt idx="5081">
                  <c:v>58.8</c:v>
                </c:pt>
                <c:pt idx="5082">
                  <c:v>58.8</c:v>
                </c:pt>
                <c:pt idx="5083">
                  <c:v>58.8</c:v>
                </c:pt>
                <c:pt idx="5084">
                  <c:v>58.8</c:v>
                </c:pt>
                <c:pt idx="5085">
                  <c:v>58.8</c:v>
                </c:pt>
                <c:pt idx="5086">
                  <c:v>58.8</c:v>
                </c:pt>
                <c:pt idx="5087">
                  <c:v>58.8</c:v>
                </c:pt>
                <c:pt idx="5088">
                  <c:v>58.8</c:v>
                </c:pt>
                <c:pt idx="5089">
                  <c:v>58.8</c:v>
                </c:pt>
                <c:pt idx="5090">
                  <c:v>58.8</c:v>
                </c:pt>
                <c:pt idx="5091">
                  <c:v>58.8</c:v>
                </c:pt>
                <c:pt idx="5092">
                  <c:v>58.8</c:v>
                </c:pt>
                <c:pt idx="5093">
                  <c:v>58.8</c:v>
                </c:pt>
                <c:pt idx="5094">
                  <c:v>58.8</c:v>
                </c:pt>
                <c:pt idx="5095">
                  <c:v>58.8</c:v>
                </c:pt>
                <c:pt idx="5096">
                  <c:v>58.8</c:v>
                </c:pt>
                <c:pt idx="5097">
                  <c:v>58.8</c:v>
                </c:pt>
                <c:pt idx="5098">
                  <c:v>58.8</c:v>
                </c:pt>
                <c:pt idx="5099">
                  <c:v>58.8</c:v>
                </c:pt>
                <c:pt idx="5100">
                  <c:v>58.8</c:v>
                </c:pt>
                <c:pt idx="5101">
                  <c:v>58.8</c:v>
                </c:pt>
                <c:pt idx="5102">
                  <c:v>58.8</c:v>
                </c:pt>
                <c:pt idx="5103">
                  <c:v>58.8</c:v>
                </c:pt>
                <c:pt idx="5104">
                  <c:v>58.8</c:v>
                </c:pt>
                <c:pt idx="5105">
                  <c:v>58.8</c:v>
                </c:pt>
                <c:pt idx="5106">
                  <c:v>58.8</c:v>
                </c:pt>
                <c:pt idx="5107">
                  <c:v>58.8</c:v>
                </c:pt>
                <c:pt idx="5108">
                  <c:v>58.9</c:v>
                </c:pt>
                <c:pt idx="5109">
                  <c:v>58.9</c:v>
                </c:pt>
                <c:pt idx="5110">
                  <c:v>58.8</c:v>
                </c:pt>
                <c:pt idx="5111">
                  <c:v>58.9</c:v>
                </c:pt>
                <c:pt idx="5112">
                  <c:v>58.8</c:v>
                </c:pt>
                <c:pt idx="5113">
                  <c:v>58.8</c:v>
                </c:pt>
                <c:pt idx="5114">
                  <c:v>58.8</c:v>
                </c:pt>
                <c:pt idx="5115">
                  <c:v>58.8</c:v>
                </c:pt>
                <c:pt idx="5116">
                  <c:v>58.8</c:v>
                </c:pt>
                <c:pt idx="5117">
                  <c:v>58.9</c:v>
                </c:pt>
                <c:pt idx="5118">
                  <c:v>58.9</c:v>
                </c:pt>
                <c:pt idx="5119">
                  <c:v>58.9</c:v>
                </c:pt>
                <c:pt idx="5120">
                  <c:v>59</c:v>
                </c:pt>
                <c:pt idx="5121">
                  <c:v>58.8</c:v>
                </c:pt>
                <c:pt idx="5122">
                  <c:v>58.9</c:v>
                </c:pt>
                <c:pt idx="5123">
                  <c:v>58.8</c:v>
                </c:pt>
                <c:pt idx="5124">
                  <c:v>58.8</c:v>
                </c:pt>
                <c:pt idx="5125">
                  <c:v>58.8</c:v>
                </c:pt>
                <c:pt idx="5126">
                  <c:v>58.8</c:v>
                </c:pt>
                <c:pt idx="5127">
                  <c:v>58.9</c:v>
                </c:pt>
                <c:pt idx="5128">
                  <c:v>58.8</c:v>
                </c:pt>
                <c:pt idx="5129">
                  <c:v>58.9</c:v>
                </c:pt>
                <c:pt idx="5130">
                  <c:v>59</c:v>
                </c:pt>
                <c:pt idx="5131">
                  <c:v>59</c:v>
                </c:pt>
                <c:pt idx="5132">
                  <c:v>59</c:v>
                </c:pt>
                <c:pt idx="5133">
                  <c:v>59</c:v>
                </c:pt>
                <c:pt idx="5134">
                  <c:v>59</c:v>
                </c:pt>
                <c:pt idx="5135">
                  <c:v>59</c:v>
                </c:pt>
                <c:pt idx="5136">
                  <c:v>59</c:v>
                </c:pt>
                <c:pt idx="5137">
                  <c:v>58.9</c:v>
                </c:pt>
                <c:pt idx="5138">
                  <c:v>58.9</c:v>
                </c:pt>
                <c:pt idx="5139">
                  <c:v>59</c:v>
                </c:pt>
                <c:pt idx="5140">
                  <c:v>58.9</c:v>
                </c:pt>
                <c:pt idx="5141">
                  <c:v>58.9</c:v>
                </c:pt>
                <c:pt idx="5142">
                  <c:v>58.9</c:v>
                </c:pt>
                <c:pt idx="5143">
                  <c:v>58.9</c:v>
                </c:pt>
                <c:pt idx="5144">
                  <c:v>59</c:v>
                </c:pt>
                <c:pt idx="5145">
                  <c:v>59</c:v>
                </c:pt>
                <c:pt idx="5146">
                  <c:v>59</c:v>
                </c:pt>
                <c:pt idx="5147">
                  <c:v>58.9</c:v>
                </c:pt>
                <c:pt idx="5148">
                  <c:v>58.9</c:v>
                </c:pt>
                <c:pt idx="5149">
                  <c:v>58.9</c:v>
                </c:pt>
                <c:pt idx="5150">
                  <c:v>58.9</c:v>
                </c:pt>
                <c:pt idx="5151">
                  <c:v>59</c:v>
                </c:pt>
                <c:pt idx="5152">
                  <c:v>59</c:v>
                </c:pt>
                <c:pt idx="5153">
                  <c:v>59</c:v>
                </c:pt>
                <c:pt idx="5154">
                  <c:v>59</c:v>
                </c:pt>
                <c:pt idx="5155">
                  <c:v>59</c:v>
                </c:pt>
                <c:pt idx="5156">
                  <c:v>59</c:v>
                </c:pt>
                <c:pt idx="5157">
                  <c:v>59</c:v>
                </c:pt>
                <c:pt idx="5158">
                  <c:v>59</c:v>
                </c:pt>
                <c:pt idx="5159">
                  <c:v>59</c:v>
                </c:pt>
                <c:pt idx="5160">
                  <c:v>58.9</c:v>
                </c:pt>
                <c:pt idx="5161">
                  <c:v>59</c:v>
                </c:pt>
                <c:pt idx="5162">
                  <c:v>59</c:v>
                </c:pt>
                <c:pt idx="5163">
                  <c:v>59</c:v>
                </c:pt>
                <c:pt idx="5164">
                  <c:v>58.9</c:v>
                </c:pt>
                <c:pt idx="5165">
                  <c:v>58.9</c:v>
                </c:pt>
                <c:pt idx="5166">
                  <c:v>58.9</c:v>
                </c:pt>
                <c:pt idx="5167">
                  <c:v>59</c:v>
                </c:pt>
                <c:pt idx="5168">
                  <c:v>59</c:v>
                </c:pt>
                <c:pt idx="5169">
                  <c:v>59</c:v>
                </c:pt>
                <c:pt idx="5170">
                  <c:v>59</c:v>
                </c:pt>
                <c:pt idx="5171">
                  <c:v>59</c:v>
                </c:pt>
                <c:pt idx="5172">
                  <c:v>59</c:v>
                </c:pt>
                <c:pt idx="5173">
                  <c:v>59</c:v>
                </c:pt>
                <c:pt idx="5174">
                  <c:v>58.9</c:v>
                </c:pt>
                <c:pt idx="5175">
                  <c:v>59</c:v>
                </c:pt>
                <c:pt idx="5176">
                  <c:v>59</c:v>
                </c:pt>
                <c:pt idx="5177">
                  <c:v>59</c:v>
                </c:pt>
                <c:pt idx="5178">
                  <c:v>59</c:v>
                </c:pt>
                <c:pt idx="5179">
                  <c:v>59</c:v>
                </c:pt>
                <c:pt idx="5180">
                  <c:v>59.1</c:v>
                </c:pt>
                <c:pt idx="5181">
                  <c:v>59</c:v>
                </c:pt>
                <c:pt idx="5182">
                  <c:v>59</c:v>
                </c:pt>
                <c:pt idx="5183">
                  <c:v>59</c:v>
                </c:pt>
                <c:pt idx="5184">
                  <c:v>59</c:v>
                </c:pt>
                <c:pt idx="5185">
                  <c:v>59</c:v>
                </c:pt>
                <c:pt idx="5186">
                  <c:v>59</c:v>
                </c:pt>
                <c:pt idx="5187">
                  <c:v>59</c:v>
                </c:pt>
                <c:pt idx="5188">
                  <c:v>59</c:v>
                </c:pt>
                <c:pt idx="5189">
                  <c:v>59</c:v>
                </c:pt>
                <c:pt idx="5190">
                  <c:v>59</c:v>
                </c:pt>
                <c:pt idx="5191">
                  <c:v>59</c:v>
                </c:pt>
                <c:pt idx="5192">
                  <c:v>59</c:v>
                </c:pt>
                <c:pt idx="5193">
                  <c:v>59.1</c:v>
                </c:pt>
                <c:pt idx="5194">
                  <c:v>59.1</c:v>
                </c:pt>
                <c:pt idx="5195">
                  <c:v>59</c:v>
                </c:pt>
                <c:pt idx="5196">
                  <c:v>59.1</c:v>
                </c:pt>
                <c:pt idx="5197">
                  <c:v>59</c:v>
                </c:pt>
                <c:pt idx="5198">
                  <c:v>59</c:v>
                </c:pt>
                <c:pt idx="5199">
                  <c:v>59</c:v>
                </c:pt>
                <c:pt idx="5200">
                  <c:v>59</c:v>
                </c:pt>
                <c:pt idx="5201">
                  <c:v>59</c:v>
                </c:pt>
                <c:pt idx="5202">
                  <c:v>59</c:v>
                </c:pt>
                <c:pt idx="5203">
                  <c:v>59</c:v>
                </c:pt>
                <c:pt idx="5204">
                  <c:v>59</c:v>
                </c:pt>
                <c:pt idx="5205">
                  <c:v>59</c:v>
                </c:pt>
                <c:pt idx="5206">
                  <c:v>59</c:v>
                </c:pt>
                <c:pt idx="5207">
                  <c:v>59</c:v>
                </c:pt>
                <c:pt idx="5208">
                  <c:v>59</c:v>
                </c:pt>
                <c:pt idx="5209">
                  <c:v>59</c:v>
                </c:pt>
                <c:pt idx="5210">
                  <c:v>59</c:v>
                </c:pt>
                <c:pt idx="5211">
                  <c:v>59</c:v>
                </c:pt>
                <c:pt idx="5212">
                  <c:v>59</c:v>
                </c:pt>
                <c:pt idx="5213">
                  <c:v>59</c:v>
                </c:pt>
                <c:pt idx="5214">
                  <c:v>59</c:v>
                </c:pt>
                <c:pt idx="5215">
                  <c:v>59</c:v>
                </c:pt>
                <c:pt idx="5216">
                  <c:v>59</c:v>
                </c:pt>
                <c:pt idx="5217">
                  <c:v>59</c:v>
                </c:pt>
                <c:pt idx="5218">
                  <c:v>59</c:v>
                </c:pt>
                <c:pt idx="5219">
                  <c:v>59</c:v>
                </c:pt>
                <c:pt idx="5220">
                  <c:v>59</c:v>
                </c:pt>
                <c:pt idx="5221">
                  <c:v>59</c:v>
                </c:pt>
                <c:pt idx="5222">
                  <c:v>59</c:v>
                </c:pt>
                <c:pt idx="5223">
                  <c:v>59</c:v>
                </c:pt>
                <c:pt idx="5224">
                  <c:v>59</c:v>
                </c:pt>
                <c:pt idx="5225">
                  <c:v>59</c:v>
                </c:pt>
                <c:pt idx="5226">
                  <c:v>59</c:v>
                </c:pt>
                <c:pt idx="5227">
                  <c:v>59</c:v>
                </c:pt>
                <c:pt idx="5228">
                  <c:v>59</c:v>
                </c:pt>
                <c:pt idx="5229">
                  <c:v>59</c:v>
                </c:pt>
                <c:pt idx="5230">
                  <c:v>59</c:v>
                </c:pt>
                <c:pt idx="5231">
                  <c:v>59</c:v>
                </c:pt>
                <c:pt idx="5232">
                  <c:v>59</c:v>
                </c:pt>
                <c:pt idx="5233">
                  <c:v>59</c:v>
                </c:pt>
                <c:pt idx="5234">
                  <c:v>59</c:v>
                </c:pt>
                <c:pt idx="5235">
                  <c:v>59</c:v>
                </c:pt>
                <c:pt idx="5236">
                  <c:v>59.1</c:v>
                </c:pt>
                <c:pt idx="5237">
                  <c:v>59</c:v>
                </c:pt>
                <c:pt idx="5238">
                  <c:v>59</c:v>
                </c:pt>
                <c:pt idx="5239">
                  <c:v>59</c:v>
                </c:pt>
                <c:pt idx="5240">
                  <c:v>59</c:v>
                </c:pt>
                <c:pt idx="5241">
                  <c:v>59</c:v>
                </c:pt>
                <c:pt idx="5242">
                  <c:v>59</c:v>
                </c:pt>
                <c:pt idx="5243">
                  <c:v>59</c:v>
                </c:pt>
                <c:pt idx="5244">
                  <c:v>59</c:v>
                </c:pt>
                <c:pt idx="5245">
                  <c:v>59</c:v>
                </c:pt>
                <c:pt idx="5246">
                  <c:v>59</c:v>
                </c:pt>
                <c:pt idx="5247">
                  <c:v>59</c:v>
                </c:pt>
                <c:pt idx="5248">
                  <c:v>59</c:v>
                </c:pt>
                <c:pt idx="5249">
                  <c:v>59</c:v>
                </c:pt>
                <c:pt idx="5250">
                  <c:v>59.1</c:v>
                </c:pt>
                <c:pt idx="5251">
                  <c:v>59.1</c:v>
                </c:pt>
                <c:pt idx="5252">
                  <c:v>59.1</c:v>
                </c:pt>
                <c:pt idx="5253">
                  <c:v>59.1</c:v>
                </c:pt>
                <c:pt idx="5254">
                  <c:v>59.1</c:v>
                </c:pt>
                <c:pt idx="5255">
                  <c:v>59.1</c:v>
                </c:pt>
                <c:pt idx="5256">
                  <c:v>59</c:v>
                </c:pt>
                <c:pt idx="5257">
                  <c:v>59</c:v>
                </c:pt>
                <c:pt idx="5258">
                  <c:v>59</c:v>
                </c:pt>
                <c:pt idx="5259">
                  <c:v>59.1</c:v>
                </c:pt>
                <c:pt idx="5260">
                  <c:v>59.1</c:v>
                </c:pt>
                <c:pt idx="5261">
                  <c:v>59</c:v>
                </c:pt>
                <c:pt idx="5262">
                  <c:v>59</c:v>
                </c:pt>
                <c:pt idx="5263">
                  <c:v>59</c:v>
                </c:pt>
                <c:pt idx="5264">
                  <c:v>59</c:v>
                </c:pt>
                <c:pt idx="5265">
                  <c:v>59</c:v>
                </c:pt>
                <c:pt idx="5266">
                  <c:v>59</c:v>
                </c:pt>
                <c:pt idx="5267">
                  <c:v>59</c:v>
                </c:pt>
                <c:pt idx="5268">
                  <c:v>59</c:v>
                </c:pt>
                <c:pt idx="5269">
                  <c:v>59.1</c:v>
                </c:pt>
                <c:pt idx="5270">
                  <c:v>59.1</c:v>
                </c:pt>
                <c:pt idx="5271">
                  <c:v>59</c:v>
                </c:pt>
                <c:pt idx="5272">
                  <c:v>59</c:v>
                </c:pt>
                <c:pt idx="5273">
                  <c:v>59</c:v>
                </c:pt>
                <c:pt idx="5274">
                  <c:v>59</c:v>
                </c:pt>
                <c:pt idx="5275">
                  <c:v>59</c:v>
                </c:pt>
                <c:pt idx="5276">
                  <c:v>59</c:v>
                </c:pt>
                <c:pt idx="5277">
                  <c:v>59</c:v>
                </c:pt>
                <c:pt idx="5278">
                  <c:v>59.1</c:v>
                </c:pt>
                <c:pt idx="5279">
                  <c:v>59</c:v>
                </c:pt>
                <c:pt idx="5280">
                  <c:v>59</c:v>
                </c:pt>
                <c:pt idx="5281">
                  <c:v>59.1</c:v>
                </c:pt>
                <c:pt idx="5282">
                  <c:v>59.1</c:v>
                </c:pt>
                <c:pt idx="5283">
                  <c:v>59</c:v>
                </c:pt>
                <c:pt idx="5284">
                  <c:v>59</c:v>
                </c:pt>
                <c:pt idx="5285">
                  <c:v>59</c:v>
                </c:pt>
                <c:pt idx="5286">
                  <c:v>59</c:v>
                </c:pt>
                <c:pt idx="5287">
                  <c:v>59</c:v>
                </c:pt>
                <c:pt idx="5288">
                  <c:v>59</c:v>
                </c:pt>
                <c:pt idx="5289">
                  <c:v>59</c:v>
                </c:pt>
                <c:pt idx="5290">
                  <c:v>59.1</c:v>
                </c:pt>
                <c:pt idx="5291">
                  <c:v>59.1</c:v>
                </c:pt>
                <c:pt idx="5292">
                  <c:v>59.1</c:v>
                </c:pt>
                <c:pt idx="5293">
                  <c:v>59</c:v>
                </c:pt>
                <c:pt idx="5294">
                  <c:v>59</c:v>
                </c:pt>
                <c:pt idx="5295">
                  <c:v>59</c:v>
                </c:pt>
                <c:pt idx="5296">
                  <c:v>59</c:v>
                </c:pt>
                <c:pt idx="5297">
                  <c:v>59.1</c:v>
                </c:pt>
                <c:pt idx="5298">
                  <c:v>59</c:v>
                </c:pt>
                <c:pt idx="5299">
                  <c:v>59</c:v>
                </c:pt>
                <c:pt idx="5300">
                  <c:v>59</c:v>
                </c:pt>
                <c:pt idx="5301">
                  <c:v>59.1</c:v>
                </c:pt>
                <c:pt idx="5302">
                  <c:v>59.1</c:v>
                </c:pt>
                <c:pt idx="5303">
                  <c:v>59.1</c:v>
                </c:pt>
                <c:pt idx="5304">
                  <c:v>59.1</c:v>
                </c:pt>
                <c:pt idx="5305">
                  <c:v>59.1</c:v>
                </c:pt>
                <c:pt idx="5306">
                  <c:v>59.1</c:v>
                </c:pt>
                <c:pt idx="5307">
                  <c:v>59.1</c:v>
                </c:pt>
                <c:pt idx="5308">
                  <c:v>59.1</c:v>
                </c:pt>
                <c:pt idx="5309">
                  <c:v>59.1</c:v>
                </c:pt>
                <c:pt idx="5310">
                  <c:v>59.1</c:v>
                </c:pt>
                <c:pt idx="5311">
                  <c:v>59.1</c:v>
                </c:pt>
                <c:pt idx="5312">
                  <c:v>59.1</c:v>
                </c:pt>
                <c:pt idx="5313">
                  <c:v>59.1</c:v>
                </c:pt>
                <c:pt idx="5314">
                  <c:v>59</c:v>
                </c:pt>
                <c:pt idx="5315">
                  <c:v>59.1</c:v>
                </c:pt>
                <c:pt idx="5316">
                  <c:v>59.1</c:v>
                </c:pt>
                <c:pt idx="5317">
                  <c:v>59.1</c:v>
                </c:pt>
                <c:pt idx="5318">
                  <c:v>59.1</c:v>
                </c:pt>
                <c:pt idx="5319">
                  <c:v>59.1</c:v>
                </c:pt>
                <c:pt idx="5320">
                  <c:v>59.1</c:v>
                </c:pt>
                <c:pt idx="5321">
                  <c:v>59.1</c:v>
                </c:pt>
                <c:pt idx="5322">
                  <c:v>59.1</c:v>
                </c:pt>
                <c:pt idx="5323">
                  <c:v>59.1</c:v>
                </c:pt>
                <c:pt idx="5324">
                  <c:v>59.1</c:v>
                </c:pt>
                <c:pt idx="5325">
                  <c:v>59.1</c:v>
                </c:pt>
                <c:pt idx="5326">
                  <c:v>59.1</c:v>
                </c:pt>
                <c:pt idx="5327">
                  <c:v>59</c:v>
                </c:pt>
                <c:pt idx="5328">
                  <c:v>59.1</c:v>
                </c:pt>
                <c:pt idx="5329">
                  <c:v>59.1</c:v>
                </c:pt>
                <c:pt idx="5330">
                  <c:v>59.1</c:v>
                </c:pt>
                <c:pt idx="5331">
                  <c:v>59</c:v>
                </c:pt>
                <c:pt idx="5332">
                  <c:v>59.1</c:v>
                </c:pt>
                <c:pt idx="5333">
                  <c:v>59.1</c:v>
                </c:pt>
                <c:pt idx="5334">
                  <c:v>59.1</c:v>
                </c:pt>
                <c:pt idx="5335">
                  <c:v>59.1</c:v>
                </c:pt>
                <c:pt idx="5336">
                  <c:v>59.1</c:v>
                </c:pt>
                <c:pt idx="5337">
                  <c:v>59.1</c:v>
                </c:pt>
                <c:pt idx="5338">
                  <c:v>59.1</c:v>
                </c:pt>
                <c:pt idx="5339">
                  <c:v>59.1</c:v>
                </c:pt>
                <c:pt idx="5340">
                  <c:v>59.1</c:v>
                </c:pt>
                <c:pt idx="5341">
                  <c:v>59.1</c:v>
                </c:pt>
                <c:pt idx="5342">
                  <c:v>59.1</c:v>
                </c:pt>
                <c:pt idx="5343">
                  <c:v>59.1</c:v>
                </c:pt>
                <c:pt idx="5344">
                  <c:v>59.1</c:v>
                </c:pt>
                <c:pt idx="5345">
                  <c:v>59.1</c:v>
                </c:pt>
                <c:pt idx="5346">
                  <c:v>59.1</c:v>
                </c:pt>
                <c:pt idx="5347">
                  <c:v>59.1</c:v>
                </c:pt>
                <c:pt idx="5348">
                  <c:v>59.1</c:v>
                </c:pt>
                <c:pt idx="5349">
                  <c:v>59.1</c:v>
                </c:pt>
                <c:pt idx="5350">
                  <c:v>59.1</c:v>
                </c:pt>
                <c:pt idx="5351">
                  <c:v>59.1</c:v>
                </c:pt>
                <c:pt idx="5352">
                  <c:v>59.1</c:v>
                </c:pt>
                <c:pt idx="5353">
                  <c:v>59.1</c:v>
                </c:pt>
                <c:pt idx="5354">
                  <c:v>59.1</c:v>
                </c:pt>
                <c:pt idx="5355">
                  <c:v>59.1</c:v>
                </c:pt>
                <c:pt idx="5356">
                  <c:v>59.1</c:v>
                </c:pt>
                <c:pt idx="5357">
                  <c:v>59.1</c:v>
                </c:pt>
                <c:pt idx="5358">
                  <c:v>59.1</c:v>
                </c:pt>
                <c:pt idx="5359">
                  <c:v>59.1</c:v>
                </c:pt>
                <c:pt idx="5360">
                  <c:v>59.1</c:v>
                </c:pt>
                <c:pt idx="5361">
                  <c:v>59.1</c:v>
                </c:pt>
                <c:pt idx="5362">
                  <c:v>59.1</c:v>
                </c:pt>
                <c:pt idx="5363">
                  <c:v>59.1</c:v>
                </c:pt>
                <c:pt idx="5364">
                  <c:v>59.1</c:v>
                </c:pt>
                <c:pt idx="5365">
                  <c:v>59.1</c:v>
                </c:pt>
                <c:pt idx="5366">
                  <c:v>59.1</c:v>
                </c:pt>
                <c:pt idx="5367">
                  <c:v>59.1</c:v>
                </c:pt>
                <c:pt idx="5368">
                  <c:v>59.1</c:v>
                </c:pt>
                <c:pt idx="5369">
                  <c:v>59.1</c:v>
                </c:pt>
                <c:pt idx="5370">
                  <c:v>59.1</c:v>
                </c:pt>
                <c:pt idx="5371">
                  <c:v>59.1</c:v>
                </c:pt>
                <c:pt idx="5372">
                  <c:v>59.1</c:v>
                </c:pt>
                <c:pt idx="5373">
                  <c:v>59.1</c:v>
                </c:pt>
                <c:pt idx="5374">
                  <c:v>59.1</c:v>
                </c:pt>
                <c:pt idx="5375">
                  <c:v>59.1</c:v>
                </c:pt>
                <c:pt idx="5376">
                  <c:v>59.1</c:v>
                </c:pt>
                <c:pt idx="5377">
                  <c:v>59.1</c:v>
                </c:pt>
                <c:pt idx="5378">
                  <c:v>59.1</c:v>
                </c:pt>
                <c:pt idx="5379">
                  <c:v>59</c:v>
                </c:pt>
                <c:pt idx="5380">
                  <c:v>59.1</c:v>
                </c:pt>
                <c:pt idx="5381">
                  <c:v>59.1</c:v>
                </c:pt>
                <c:pt idx="5382">
                  <c:v>59.1</c:v>
                </c:pt>
                <c:pt idx="5383">
                  <c:v>59.1</c:v>
                </c:pt>
                <c:pt idx="5384">
                  <c:v>59.1</c:v>
                </c:pt>
                <c:pt idx="5385">
                  <c:v>59.1</c:v>
                </c:pt>
                <c:pt idx="5386">
                  <c:v>59.1</c:v>
                </c:pt>
                <c:pt idx="5387">
                  <c:v>59.1</c:v>
                </c:pt>
                <c:pt idx="5388">
                  <c:v>59.1</c:v>
                </c:pt>
                <c:pt idx="5389">
                  <c:v>59.1</c:v>
                </c:pt>
                <c:pt idx="5390">
                  <c:v>59.1</c:v>
                </c:pt>
                <c:pt idx="5391">
                  <c:v>59.1</c:v>
                </c:pt>
                <c:pt idx="5392">
                  <c:v>59.1</c:v>
                </c:pt>
                <c:pt idx="5393">
                  <c:v>59.1</c:v>
                </c:pt>
                <c:pt idx="5394">
                  <c:v>59.1</c:v>
                </c:pt>
                <c:pt idx="5395">
                  <c:v>59.1</c:v>
                </c:pt>
                <c:pt idx="5396">
                  <c:v>59.1</c:v>
                </c:pt>
                <c:pt idx="5397">
                  <c:v>59.1</c:v>
                </c:pt>
                <c:pt idx="5398">
                  <c:v>59.1</c:v>
                </c:pt>
                <c:pt idx="5399">
                  <c:v>59.1</c:v>
                </c:pt>
                <c:pt idx="5400">
                  <c:v>59.1</c:v>
                </c:pt>
                <c:pt idx="5401">
                  <c:v>59.1</c:v>
                </c:pt>
                <c:pt idx="5402">
                  <c:v>59.1</c:v>
                </c:pt>
                <c:pt idx="5403">
                  <c:v>59.1</c:v>
                </c:pt>
                <c:pt idx="5404">
                  <c:v>59.2</c:v>
                </c:pt>
                <c:pt idx="5405">
                  <c:v>59.1</c:v>
                </c:pt>
                <c:pt idx="5406">
                  <c:v>59.1</c:v>
                </c:pt>
                <c:pt idx="5407">
                  <c:v>59.1</c:v>
                </c:pt>
                <c:pt idx="5408">
                  <c:v>59.1</c:v>
                </c:pt>
                <c:pt idx="5409">
                  <c:v>59.1</c:v>
                </c:pt>
                <c:pt idx="5410">
                  <c:v>59.1</c:v>
                </c:pt>
                <c:pt idx="5411">
                  <c:v>59.1</c:v>
                </c:pt>
                <c:pt idx="5412">
                  <c:v>59.1</c:v>
                </c:pt>
                <c:pt idx="5413">
                  <c:v>59.1</c:v>
                </c:pt>
                <c:pt idx="5414">
                  <c:v>59.1</c:v>
                </c:pt>
                <c:pt idx="5415">
                  <c:v>59.2</c:v>
                </c:pt>
                <c:pt idx="5416">
                  <c:v>59.1</c:v>
                </c:pt>
                <c:pt idx="5417">
                  <c:v>59.1</c:v>
                </c:pt>
                <c:pt idx="5418">
                  <c:v>59.1</c:v>
                </c:pt>
                <c:pt idx="5419">
                  <c:v>59</c:v>
                </c:pt>
                <c:pt idx="5420">
                  <c:v>59.1</c:v>
                </c:pt>
                <c:pt idx="5421">
                  <c:v>59.1</c:v>
                </c:pt>
                <c:pt idx="5422">
                  <c:v>59.1</c:v>
                </c:pt>
                <c:pt idx="5423">
                  <c:v>59.1</c:v>
                </c:pt>
                <c:pt idx="5424">
                  <c:v>59.1</c:v>
                </c:pt>
                <c:pt idx="5425">
                  <c:v>59</c:v>
                </c:pt>
                <c:pt idx="5426">
                  <c:v>59.1</c:v>
                </c:pt>
                <c:pt idx="5427">
                  <c:v>59.1</c:v>
                </c:pt>
                <c:pt idx="5428">
                  <c:v>59.1</c:v>
                </c:pt>
                <c:pt idx="5429">
                  <c:v>59.2</c:v>
                </c:pt>
                <c:pt idx="5430">
                  <c:v>59.1</c:v>
                </c:pt>
                <c:pt idx="5431">
                  <c:v>59.1</c:v>
                </c:pt>
                <c:pt idx="5432">
                  <c:v>59.1</c:v>
                </c:pt>
                <c:pt idx="5433">
                  <c:v>59.1</c:v>
                </c:pt>
                <c:pt idx="5434">
                  <c:v>59.1</c:v>
                </c:pt>
                <c:pt idx="5435">
                  <c:v>59.1</c:v>
                </c:pt>
                <c:pt idx="5436">
                  <c:v>59.1</c:v>
                </c:pt>
                <c:pt idx="5437">
                  <c:v>59.1</c:v>
                </c:pt>
                <c:pt idx="5438">
                  <c:v>59.1</c:v>
                </c:pt>
                <c:pt idx="5439">
                  <c:v>59.1</c:v>
                </c:pt>
                <c:pt idx="5440">
                  <c:v>59.1</c:v>
                </c:pt>
                <c:pt idx="5441">
                  <c:v>59.1</c:v>
                </c:pt>
                <c:pt idx="5442">
                  <c:v>59.1</c:v>
                </c:pt>
                <c:pt idx="5443">
                  <c:v>59.1</c:v>
                </c:pt>
                <c:pt idx="5444">
                  <c:v>59</c:v>
                </c:pt>
                <c:pt idx="5445">
                  <c:v>59.1</c:v>
                </c:pt>
                <c:pt idx="5446">
                  <c:v>59.1</c:v>
                </c:pt>
                <c:pt idx="5447">
                  <c:v>59.1</c:v>
                </c:pt>
                <c:pt idx="5448">
                  <c:v>59.1</c:v>
                </c:pt>
                <c:pt idx="5449">
                  <c:v>59.1</c:v>
                </c:pt>
                <c:pt idx="5450">
                  <c:v>59.1</c:v>
                </c:pt>
                <c:pt idx="5451">
                  <c:v>59.1</c:v>
                </c:pt>
                <c:pt idx="5452">
                  <c:v>59.1</c:v>
                </c:pt>
                <c:pt idx="5453">
                  <c:v>59.1</c:v>
                </c:pt>
                <c:pt idx="5454">
                  <c:v>59.1</c:v>
                </c:pt>
                <c:pt idx="5455">
                  <c:v>59.1</c:v>
                </c:pt>
                <c:pt idx="5456">
                  <c:v>59.1</c:v>
                </c:pt>
                <c:pt idx="5457">
                  <c:v>59.1</c:v>
                </c:pt>
                <c:pt idx="5458">
                  <c:v>59.1</c:v>
                </c:pt>
                <c:pt idx="5459">
                  <c:v>59.1</c:v>
                </c:pt>
                <c:pt idx="5460">
                  <c:v>59.1</c:v>
                </c:pt>
                <c:pt idx="5461">
                  <c:v>59.1</c:v>
                </c:pt>
                <c:pt idx="5462">
                  <c:v>59.1</c:v>
                </c:pt>
                <c:pt idx="5463">
                  <c:v>59</c:v>
                </c:pt>
                <c:pt idx="5464">
                  <c:v>59.1</c:v>
                </c:pt>
                <c:pt idx="5465">
                  <c:v>59.1</c:v>
                </c:pt>
                <c:pt idx="5466">
                  <c:v>59.1</c:v>
                </c:pt>
                <c:pt idx="5467">
                  <c:v>59.1</c:v>
                </c:pt>
                <c:pt idx="5468">
                  <c:v>59</c:v>
                </c:pt>
                <c:pt idx="5469">
                  <c:v>59.1</c:v>
                </c:pt>
                <c:pt idx="5470">
                  <c:v>59.1</c:v>
                </c:pt>
                <c:pt idx="5471">
                  <c:v>59.1</c:v>
                </c:pt>
                <c:pt idx="5472">
                  <c:v>59.1</c:v>
                </c:pt>
                <c:pt idx="5473">
                  <c:v>59.1</c:v>
                </c:pt>
                <c:pt idx="5474">
                  <c:v>59.1</c:v>
                </c:pt>
                <c:pt idx="5475">
                  <c:v>59.1</c:v>
                </c:pt>
                <c:pt idx="5476">
                  <c:v>59</c:v>
                </c:pt>
                <c:pt idx="5477">
                  <c:v>59.1</c:v>
                </c:pt>
                <c:pt idx="5478">
                  <c:v>59.1</c:v>
                </c:pt>
                <c:pt idx="5479">
                  <c:v>59</c:v>
                </c:pt>
                <c:pt idx="5480">
                  <c:v>59.1</c:v>
                </c:pt>
                <c:pt idx="5481">
                  <c:v>59</c:v>
                </c:pt>
                <c:pt idx="5482">
                  <c:v>59</c:v>
                </c:pt>
                <c:pt idx="5483">
                  <c:v>59</c:v>
                </c:pt>
                <c:pt idx="5484">
                  <c:v>59</c:v>
                </c:pt>
                <c:pt idx="5485">
                  <c:v>59</c:v>
                </c:pt>
                <c:pt idx="5486">
                  <c:v>59</c:v>
                </c:pt>
                <c:pt idx="5487">
                  <c:v>59</c:v>
                </c:pt>
                <c:pt idx="5488">
                  <c:v>59</c:v>
                </c:pt>
                <c:pt idx="5489">
                  <c:v>59</c:v>
                </c:pt>
                <c:pt idx="5490">
                  <c:v>59.1</c:v>
                </c:pt>
                <c:pt idx="5491">
                  <c:v>59</c:v>
                </c:pt>
                <c:pt idx="5492">
                  <c:v>59.1</c:v>
                </c:pt>
                <c:pt idx="5493">
                  <c:v>59.1</c:v>
                </c:pt>
                <c:pt idx="5494">
                  <c:v>59.1</c:v>
                </c:pt>
                <c:pt idx="5495">
                  <c:v>59</c:v>
                </c:pt>
                <c:pt idx="5496">
                  <c:v>59</c:v>
                </c:pt>
                <c:pt idx="5497">
                  <c:v>59</c:v>
                </c:pt>
                <c:pt idx="5498">
                  <c:v>59</c:v>
                </c:pt>
                <c:pt idx="5499">
                  <c:v>59</c:v>
                </c:pt>
                <c:pt idx="5500">
                  <c:v>59.1</c:v>
                </c:pt>
                <c:pt idx="5501">
                  <c:v>59</c:v>
                </c:pt>
                <c:pt idx="5502">
                  <c:v>59.1</c:v>
                </c:pt>
                <c:pt idx="5503">
                  <c:v>59</c:v>
                </c:pt>
                <c:pt idx="5504">
                  <c:v>59</c:v>
                </c:pt>
                <c:pt idx="5505">
                  <c:v>59</c:v>
                </c:pt>
                <c:pt idx="5506">
                  <c:v>59</c:v>
                </c:pt>
                <c:pt idx="5507">
                  <c:v>59</c:v>
                </c:pt>
                <c:pt idx="5508">
                  <c:v>59</c:v>
                </c:pt>
                <c:pt idx="5509">
                  <c:v>59</c:v>
                </c:pt>
                <c:pt idx="5510">
                  <c:v>59</c:v>
                </c:pt>
                <c:pt idx="5511">
                  <c:v>59</c:v>
                </c:pt>
                <c:pt idx="5512">
                  <c:v>59.1</c:v>
                </c:pt>
                <c:pt idx="5513">
                  <c:v>59.1</c:v>
                </c:pt>
                <c:pt idx="5514">
                  <c:v>59</c:v>
                </c:pt>
                <c:pt idx="5515">
                  <c:v>59</c:v>
                </c:pt>
                <c:pt idx="5516">
                  <c:v>59</c:v>
                </c:pt>
                <c:pt idx="5517">
                  <c:v>59</c:v>
                </c:pt>
                <c:pt idx="5518">
                  <c:v>59</c:v>
                </c:pt>
                <c:pt idx="5519">
                  <c:v>59</c:v>
                </c:pt>
                <c:pt idx="5520">
                  <c:v>59</c:v>
                </c:pt>
                <c:pt idx="5521">
                  <c:v>59</c:v>
                </c:pt>
                <c:pt idx="5522">
                  <c:v>59</c:v>
                </c:pt>
                <c:pt idx="5523">
                  <c:v>59</c:v>
                </c:pt>
                <c:pt idx="5524">
                  <c:v>59</c:v>
                </c:pt>
                <c:pt idx="5525">
                  <c:v>59</c:v>
                </c:pt>
                <c:pt idx="5526">
                  <c:v>59</c:v>
                </c:pt>
                <c:pt idx="5527">
                  <c:v>59</c:v>
                </c:pt>
                <c:pt idx="5528">
                  <c:v>59.1</c:v>
                </c:pt>
                <c:pt idx="5529">
                  <c:v>59.1</c:v>
                </c:pt>
                <c:pt idx="5530">
                  <c:v>59.1</c:v>
                </c:pt>
                <c:pt idx="5531">
                  <c:v>59.1</c:v>
                </c:pt>
                <c:pt idx="5532">
                  <c:v>59.1</c:v>
                </c:pt>
                <c:pt idx="5533">
                  <c:v>59.1</c:v>
                </c:pt>
                <c:pt idx="5534">
                  <c:v>59.1</c:v>
                </c:pt>
                <c:pt idx="5535">
                  <c:v>59.1</c:v>
                </c:pt>
                <c:pt idx="5536">
                  <c:v>59.1</c:v>
                </c:pt>
                <c:pt idx="5537">
                  <c:v>59</c:v>
                </c:pt>
                <c:pt idx="5538">
                  <c:v>59</c:v>
                </c:pt>
                <c:pt idx="5539">
                  <c:v>59.1</c:v>
                </c:pt>
                <c:pt idx="5540">
                  <c:v>59</c:v>
                </c:pt>
                <c:pt idx="5541">
                  <c:v>59</c:v>
                </c:pt>
                <c:pt idx="5542">
                  <c:v>59</c:v>
                </c:pt>
                <c:pt idx="5543">
                  <c:v>59</c:v>
                </c:pt>
                <c:pt idx="5544">
                  <c:v>59</c:v>
                </c:pt>
                <c:pt idx="5545">
                  <c:v>58.9</c:v>
                </c:pt>
                <c:pt idx="5546">
                  <c:v>58.9</c:v>
                </c:pt>
                <c:pt idx="5547">
                  <c:v>59.1</c:v>
                </c:pt>
                <c:pt idx="5548">
                  <c:v>59</c:v>
                </c:pt>
                <c:pt idx="5549">
                  <c:v>59</c:v>
                </c:pt>
                <c:pt idx="5550">
                  <c:v>59.1</c:v>
                </c:pt>
                <c:pt idx="5551">
                  <c:v>59</c:v>
                </c:pt>
                <c:pt idx="5552">
                  <c:v>59</c:v>
                </c:pt>
                <c:pt idx="5553">
                  <c:v>59</c:v>
                </c:pt>
                <c:pt idx="5554">
                  <c:v>59</c:v>
                </c:pt>
                <c:pt idx="5555">
                  <c:v>59</c:v>
                </c:pt>
                <c:pt idx="5556">
                  <c:v>59</c:v>
                </c:pt>
                <c:pt idx="5557">
                  <c:v>59</c:v>
                </c:pt>
                <c:pt idx="5558">
                  <c:v>59</c:v>
                </c:pt>
                <c:pt idx="5559">
                  <c:v>59</c:v>
                </c:pt>
                <c:pt idx="5560">
                  <c:v>59</c:v>
                </c:pt>
                <c:pt idx="5561">
                  <c:v>59</c:v>
                </c:pt>
                <c:pt idx="5562">
                  <c:v>59</c:v>
                </c:pt>
                <c:pt idx="5563">
                  <c:v>59</c:v>
                </c:pt>
                <c:pt idx="5564">
                  <c:v>59</c:v>
                </c:pt>
                <c:pt idx="5565">
                  <c:v>59</c:v>
                </c:pt>
                <c:pt idx="5566">
                  <c:v>59</c:v>
                </c:pt>
                <c:pt idx="5567">
                  <c:v>59</c:v>
                </c:pt>
                <c:pt idx="5568">
                  <c:v>58.9</c:v>
                </c:pt>
                <c:pt idx="5569">
                  <c:v>59</c:v>
                </c:pt>
                <c:pt idx="5570">
                  <c:v>59</c:v>
                </c:pt>
                <c:pt idx="5571">
                  <c:v>59</c:v>
                </c:pt>
                <c:pt idx="5572">
                  <c:v>59</c:v>
                </c:pt>
                <c:pt idx="5573">
                  <c:v>59</c:v>
                </c:pt>
                <c:pt idx="5574">
                  <c:v>59</c:v>
                </c:pt>
                <c:pt idx="5575">
                  <c:v>58.9</c:v>
                </c:pt>
                <c:pt idx="5576">
                  <c:v>59</c:v>
                </c:pt>
                <c:pt idx="5577">
                  <c:v>59</c:v>
                </c:pt>
                <c:pt idx="5578">
                  <c:v>59</c:v>
                </c:pt>
                <c:pt idx="5579">
                  <c:v>59</c:v>
                </c:pt>
                <c:pt idx="5580">
                  <c:v>58.9</c:v>
                </c:pt>
                <c:pt idx="5581">
                  <c:v>59</c:v>
                </c:pt>
                <c:pt idx="5582">
                  <c:v>59</c:v>
                </c:pt>
                <c:pt idx="5583">
                  <c:v>59</c:v>
                </c:pt>
                <c:pt idx="5584">
                  <c:v>59</c:v>
                </c:pt>
                <c:pt idx="5585">
                  <c:v>59</c:v>
                </c:pt>
                <c:pt idx="5586">
                  <c:v>59</c:v>
                </c:pt>
                <c:pt idx="5587">
                  <c:v>59</c:v>
                </c:pt>
                <c:pt idx="5588">
                  <c:v>59</c:v>
                </c:pt>
                <c:pt idx="5589">
                  <c:v>59</c:v>
                </c:pt>
                <c:pt idx="5590">
                  <c:v>59</c:v>
                </c:pt>
                <c:pt idx="5591">
                  <c:v>59</c:v>
                </c:pt>
                <c:pt idx="5592">
                  <c:v>59</c:v>
                </c:pt>
                <c:pt idx="5593">
                  <c:v>58.9</c:v>
                </c:pt>
                <c:pt idx="5594">
                  <c:v>59</c:v>
                </c:pt>
                <c:pt idx="5595">
                  <c:v>58.9</c:v>
                </c:pt>
                <c:pt idx="5596">
                  <c:v>58.9</c:v>
                </c:pt>
                <c:pt idx="5597">
                  <c:v>58.9</c:v>
                </c:pt>
                <c:pt idx="5598">
                  <c:v>59</c:v>
                </c:pt>
                <c:pt idx="5599">
                  <c:v>58.9</c:v>
                </c:pt>
                <c:pt idx="5600">
                  <c:v>58.9</c:v>
                </c:pt>
                <c:pt idx="5601">
                  <c:v>59</c:v>
                </c:pt>
                <c:pt idx="5602">
                  <c:v>58.9</c:v>
                </c:pt>
                <c:pt idx="5603">
                  <c:v>58.9</c:v>
                </c:pt>
                <c:pt idx="5604">
                  <c:v>58.9</c:v>
                </c:pt>
                <c:pt idx="5605">
                  <c:v>59</c:v>
                </c:pt>
                <c:pt idx="5606">
                  <c:v>59</c:v>
                </c:pt>
                <c:pt idx="5607">
                  <c:v>59</c:v>
                </c:pt>
                <c:pt idx="5608">
                  <c:v>58.9</c:v>
                </c:pt>
                <c:pt idx="5609">
                  <c:v>58.9</c:v>
                </c:pt>
                <c:pt idx="5610">
                  <c:v>58.9</c:v>
                </c:pt>
                <c:pt idx="5611">
                  <c:v>58.9</c:v>
                </c:pt>
                <c:pt idx="5612">
                  <c:v>58.9</c:v>
                </c:pt>
                <c:pt idx="5613">
                  <c:v>58.9</c:v>
                </c:pt>
                <c:pt idx="5614">
                  <c:v>58.9</c:v>
                </c:pt>
                <c:pt idx="5615">
                  <c:v>58.9</c:v>
                </c:pt>
                <c:pt idx="5616">
                  <c:v>58.9</c:v>
                </c:pt>
                <c:pt idx="5617">
                  <c:v>58.9</c:v>
                </c:pt>
                <c:pt idx="5618">
                  <c:v>58.9</c:v>
                </c:pt>
                <c:pt idx="5619">
                  <c:v>58.9</c:v>
                </c:pt>
                <c:pt idx="5620">
                  <c:v>59</c:v>
                </c:pt>
                <c:pt idx="5621">
                  <c:v>58.9</c:v>
                </c:pt>
                <c:pt idx="5622">
                  <c:v>59</c:v>
                </c:pt>
                <c:pt idx="5623">
                  <c:v>58.9</c:v>
                </c:pt>
                <c:pt idx="5624">
                  <c:v>58.9</c:v>
                </c:pt>
                <c:pt idx="5625">
                  <c:v>58.9</c:v>
                </c:pt>
                <c:pt idx="5626">
                  <c:v>58.9</c:v>
                </c:pt>
                <c:pt idx="5627">
                  <c:v>59</c:v>
                </c:pt>
                <c:pt idx="5628">
                  <c:v>58.9</c:v>
                </c:pt>
                <c:pt idx="5629">
                  <c:v>59</c:v>
                </c:pt>
                <c:pt idx="5630">
                  <c:v>58.9</c:v>
                </c:pt>
                <c:pt idx="5631">
                  <c:v>58.9</c:v>
                </c:pt>
                <c:pt idx="5632">
                  <c:v>58.9</c:v>
                </c:pt>
                <c:pt idx="5633">
                  <c:v>58.9</c:v>
                </c:pt>
                <c:pt idx="5634">
                  <c:v>58.9</c:v>
                </c:pt>
                <c:pt idx="5635">
                  <c:v>58.9</c:v>
                </c:pt>
                <c:pt idx="5636">
                  <c:v>58.9</c:v>
                </c:pt>
                <c:pt idx="5637">
                  <c:v>58.9</c:v>
                </c:pt>
                <c:pt idx="5638">
                  <c:v>58.9</c:v>
                </c:pt>
                <c:pt idx="5639">
                  <c:v>58.9</c:v>
                </c:pt>
                <c:pt idx="5640">
                  <c:v>58.9</c:v>
                </c:pt>
                <c:pt idx="5641">
                  <c:v>58.8</c:v>
                </c:pt>
                <c:pt idx="5642">
                  <c:v>58.9</c:v>
                </c:pt>
                <c:pt idx="5643">
                  <c:v>58.9</c:v>
                </c:pt>
                <c:pt idx="5644">
                  <c:v>58.9</c:v>
                </c:pt>
                <c:pt idx="5645">
                  <c:v>58.9</c:v>
                </c:pt>
                <c:pt idx="5646">
                  <c:v>58.8</c:v>
                </c:pt>
                <c:pt idx="5647">
                  <c:v>58.9</c:v>
                </c:pt>
                <c:pt idx="5648">
                  <c:v>58.9</c:v>
                </c:pt>
                <c:pt idx="5649">
                  <c:v>58.9</c:v>
                </c:pt>
                <c:pt idx="5650">
                  <c:v>58.9</c:v>
                </c:pt>
                <c:pt idx="5651">
                  <c:v>58.9</c:v>
                </c:pt>
                <c:pt idx="5652">
                  <c:v>58.8</c:v>
                </c:pt>
                <c:pt idx="5653">
                  <c:v>58.9</c:v>
                </c:pt>
                <c:pt idx="5654">
                  <c:v>58.9</c:v>
                </c:pt>
                <c:pt idx="5655">
                  <c:v>58.9</c:v>
                </c:pt>
                <c:pt idx="5656">
                  <c:v>58.8</c:v>
                </c:pt>
                <c:pt idx="5657">
                  <c:v>58.9</c:v>
                </c:pt>
                <c:pt idx="5658">
                  <c:v>58.8</c:v>
                </c:pt>
                <c:pt idx="5659">
                  <c:v>58.8</c:v>
                </c:pt>
                <c:pt idx="5660">
                  <c:v>58.9</c:v>
                </c:pt>
                <c:pt idx="5661">
                  <c:v>58.8</c:v>
                </c:pt>
                <c:pt idx="5662">
                  <c:v>58.8</c:v>
                </c:pt>
                <c:pt idx="5663">
                  <c:v>58.9</c:v>
                </c:pt>
                <c:pt idx="5664">
                  <c:v>58.8</c:v>
                </c:pt>
                <c:pt idx="5665">
                  <c:v>58.9</c:v>
                </c:pt>
                <c:pt idx="5666">
                  <c:v>58.9</c:v>
                </c:pt>
                <c:pt idx="5667">
                  <c:v>58.9</c:v>
                </c:pt>
                <c:pt idx="5668">
                  <c:v>58.9</c:v>
                </c:pt>
                <c:pt idx="5669">
                  <c:v>58.9</c:v>
                </c:pt>
                <c:pt idx="5670">
                  <c:v>58.8</c:v>
                </c:pt>
                <c:pt idx="5671">
                  <c:v>58.9</c:v>
                </c:pt>
                <c:pt idx="5672">
                  <c:v>58.9</c:v>
                </c:pt>
                <c:pt idx="5673">
                  <c:v>58.9</c:v>
                </c:pt>
                <c:pt idx="5674">
                  <c:v>58.9</c:v>
                </c:pt>
                <c:pt idx="5675">
                  <c:v>58.9</c:v>
                </c:pt>
                <c:pt idx="5676">
                  <c:v>58.9</c:v>
                </c:pt>
                <c:pt idx="5677">
                  <c:v>58.8</c:v>
                </c:pt>
                <c:pt idx="5678">
                  <c:v>58.8</c:v>
                </c:pt>
                <c:pt idx="5679">
                  <c:v>58.8</c:v>
                </c:pt>
                <c:pt idx="5680">
                  <c:v>58.8</c:v>
                </c:pt>
                <c:pt idx="5681">
                  <c:v>58.8</c:v>
                </c:pt>
                <c:pt idx="5682">
                  <c:v>58.8</c:v>
                </c:pt>
                <c:pt idx="5683">
                  <c:v>58.8</c:v>
                </c:pt>
                <c:pt idx="5684">
                  <c:v>58.8</c:v>
                </c:pt>
                <c:pt idx="5685">
                  <c:v>58.8</c:v>
                </c:pt>
                <c:pt idx="5686">
                  <c:v>58.8</c:v>
                </c:pt>
                <c:pt idx="5687">
                  <c:v>58.8</c:v>
                </c:pt>
                <c:pt idx="5688">
                  <c:v>58.9</c:v>
                </c:pt>
                <c:pt idx="5689">
                  <c:v>58.9</c:v>
                </c:pt>
                <c:pt idx="5690">
                  <c:v>58.8</c:v>
                </c:pt>
                <c:pt idx="5691">
                  <c:v>58.8</c:v>
                </c:pt>
                <c:pt idx="5692">
                  <c:v>58.8</c:v>
                </c:pt>
                <c:pt idx="5693">
                  <c:v>58.8</c:v>
                </c:pt>
                <c:pt idx="5694">
                  <c:v>58.8</c:v>
                </c:pt>
                <c:pt idx="5695">
                  <c:v>58.8</c:v>
                </c:pt>
                <c:pt idx="5696">
                  <c:v>58.8</c:v>
                </c:pt>
                <c:pt idx="5697">
                  <c:v>58.8</c:v>
                </c:pt>
                <c:pt idx="5698">
                  <c:v>58.8</c:v>
                </c:pt>
                <c:pt idx="5699">
                  <c:v>58.8</c:v>
                </c:pt>
                <c:pt idx="5700">
                  <c:v>58.8</c:v>
                </c:pt>
                <c:pt idx="5701">
                  <c:v>58.8</c:v>
                </c:pt>
                <c:pt idx="5702">
                  <c:v>58.8</c:v>
                </c:pt>
                <c:pt idx="5703">
                  <c:v>58.8</c:v>
                </c:pt>
                <c:pt idx="5704">
                  <c:v>58.8</c:v>
                </c:pt>
                <c:pt idx="5705">
                  <c:v>58.8</c:v>
                </c:pt>
                <c:pt idx="5706">
                  <c:v>58.9</c:v>
                </c:pt>
                <c:pt idx="5707">
                  <c:v>58.8</c:v>
                </c:pt>
                <c:pt idx="5708">
                  <c:v>58.8</c:v>
                </c:pt>
                <c:pt idx="5709">
                  <c:v>58.8</c:v>
                </c:pt>
                <c:pt idx="5710">
                  <c:v>58.8</c:v>
                </c:pt>
                <c:pt idx="5711">
                  <c:v>58.8</c:v>
                </c:pt>
                <c:pt idx="5712">
                  <c:v>58.8</c:v>
                </c:pt>
                <c:pt idx="5713">
                  <c:v>58.8</c:v>
                </c:pt>
                <c:pt idx="5714">
                  <c:v>58.8</c:v>
                </c:pt>
                <c:pt idx="5715">
                  <c:v>58.8</c:v>
                </c:pt>
                <c:pt idx="5716">
                  <c:v>58.8</c:v>
                </c:pt>
                <c:pt idx="5717">
                  <c:v>58.7</c:v>
                </c:pt>
                <c:pt idx="5718">
                  <c:v>58.8</c:v>
                </c:pt>
                <c:pt idx="5719">
                  <c:v>58.8</c:v>
                </c:pt>
                <c:pt idx="5720">
                  <c:v>58.8</c:v>
                </c:pt>
                <c:pt idx="5721">
                  <c:v>58.8</c:v>
                </c:pt>
                <c:pt idx="5722">
                  <c:v>58.8</c:v>
                </c:pt>
                <c:pt idx="5723">
                  <c:v>58.8</c:v>
                </c:pt>
                <c:pt idx="5724">
                  <c:v>58.8</c:v>
                </c:pt>
                <c:pt idx="5725">
                  <c:v>58.8</c:v>
                </c:pt>
                <c:pt idx="5726">
                  <c:v>58.8</c:v>
                </c:pt>
                <c:pt idx="5727">
                  <c:v>58.8</c:v>
                </c:pt>
                <c:pt idx="5728">
                  <c:v>58.8</c:v>
                </c:pt>
                <c:pt idx="5729">
                  <c:v>58.7</c:v>
                </c:pt>
                <c:pt idx="5730">
                  <c:v>58.8</c:v>
                </c:pt>
                <c:pt idx="5731">
                  <c:v>58.8</c:v>
                </c:pt>
                <c:pt idx="5732">
                  <c:v>58.8</c:v>
                </c:pt>
                <c:pt idx="5733">
                  <c:v>58.8</c:v>
                </c:pt>
                <c:pt idx="5734">
                  <c:v>58.8</c:v>
                </c:pt>
                <c:pt idx="5735">
                  <c:v>58.8</c:v>
                </c:pt>
                <c:pt idx="5736">
                  <c:v>58.8</c:v>
                </c:pt>
                <c:pt idx="5737">
                  <c:v>58.7</c:v>
                </c:pt>
                <c:pt idx="5738">
                  <c:v>58.8</c:v>
                </c:pt>
                <c:pt idx="5739">
                  <c:v>58.7</c:v>
                </c:pt>
                <c:pt idx="5740">
                  <c:v>58.8</c:v>
                </c:pt>
                <c:pt idx="5741">
                  <c:v>58.8</c:v>
                </c:pt>
                <c:pt idx="5742">
                  <c:v>58.8</c:v>
                </c:pt>
                <c:pt idx="5743">
                  <c:v>58.8</c:v>
                </c:pt>
                <c:pt idx="5744">
                  <c:v>58.8</c:v>
                </c:pt>
                <c:pt idx="5745">
                  <c:v>58.8</c:v>
                </c:pt>
                <c:pt idx="5746">
                  <c:v>58.8</c:v>
                </c:pt>
                <c:pt idx="5747">
                  <c:v>58.8</c:v>
                </c:pt>
                <c:pt idx="5748">
                  <c:v>58.8</c:v>
                </c:pt>
                <c:pt idx="5749">
                  <c:v>58.7</c:v>
                </c:pt>
                <c:pt idx="5750">
                  <c:v>58.8</c:v>
                </c:pt>
                <c:pt idx="5751">
                  <c:v>58.8</c:v>
                </c:pt>
                <c:pt idx="5752">
                  <c:v>58.8</c:v>
                </c:pt>
                <c:pt idx="5753">
                  <c:v>58.8</c:v>
                </c:pt>
                <c:pt idx="5754">
                  <c:v>58.8</c:v>
                </c:pt>
                <c:pt idx="5755">
                  <c:v>58.8</c:v>
                </c:pt>
                <c:pt idx="5756">
                  <c:v>58.8</c:v>
                </c:pt>
                <c:pt idx="5757">
                  <c:v>58.8</c:v>
                </c:pt>
                <c:pt idx="5758">
                  <c:v>58.7</c:v>
                </c:pt>
                <c:pt idx="5759">
                  <c:v>58.7</c:v>
                </c:pt>
                <c:pt idx="5760">
                  <c:v>58.8</c:v>
                </c:pt>
                <c:pt idx="5761">
                  <c:v>58.7</c:v>
                </c:pt>
                <c:pt idx="5762">
                  <c:v>58.7</c:v>
                </c:pt>
                <c:pt idx="5763">
                  <c:v>58.7</c:v>
                </c:pt>
                <c:pt idx="5764">
                  <c:v>58.7</c:v>
                </c:pt>
                <c:pt idx="5765">
                  <c:v>58.8</c:v>
                </c:pt>
                <c:pt idx="5766">
                  <c:v>58.7</c:v>
                </c:pt>
                <c:pt idx="5767">
                  <c:v>58.7</c:v>
                </c:pt>
                <c:pt idx="5768">
                  <c:v>58.7</c:v>
                </c:pt>
                <c:pt idx="5769">
                  <c:v>58.8</c:v>
                </c:pt>
                <c:pt idx="5770">
                  <c:v>58.7</c:v>
                </c:pt>
                <c:pt idx="5771">
                  <c:v>58.7</c:v>
                </c:pt>
                <c:pt idx="5772">
                  <c:v>58.7</c:v>
                </c:pt>
                <c:pt idx="5773">
                  <c:v>58.7</c:v>
                </c:pt>
                <c:pt idx="5774">
                  <c:v>58.7</c:v>
                </c:pt>
                <c:pt idx="5775">
                  <c:v>58.7</c:v>
                </c:pt>
                <c:pt idx="5776">
                  <c:v>58.7</c:v>
                </c:pt>
                <c:pt idx="5777">
                  <c:v>58.7</c:v>
                </c:pt>
                <c:pt idx="5778">
                  <c:v>58.8</c:v>
                </c:pt>
                <c:pt idx="5779">
                  <c:v>58.8</c:v>
                </c:pt>
                <c:pt idx="5780">
                  <c:v>58.8</c:v>
                </c:pt>
                <c:pt idx="5781">
                  <c:v>58.8</c:v>
                </c:pt>
                <c:pt idx="5782">
                  <c:v>58.8</c:v>
                </c:pt>
                <c:pt idx="5783">
                  <c:v>58.8</c:v>
                </c:pt>
                <c:pt idx="5784">
                  <c:v>58.7</c:v>
                </c:pt>
                <c:pt idx="5785">
                  <c:v>58.7</c:v>
                </c:pt>
                <c:pt idx="5786">
                  <c:v>58.7</c:v>
                </c:pt>
                <c:pt idx="5787">
                  <c:v>58.7</c:v>
                </c:pt>
                <c:pt idx="5788">
                  <c:v>58.7</c:v>
                </c:pt>
                <c:pt idx="5789">
                  <c:v>58.7</c:v>
                </c:pt>
                <c:pt idx="5790">
                  <c:v>58.7</c:v>
                </c:pt>
                <c:pt idx="5791">
                  <c:v>58.7</c:v>
                </c:pt>
                <c:pt idx="5792">
                  <c:v>58.7</c:v>
                </c:pt>
                <c:pt idx="5793">
                  <c:v>58.7</c:v>
                </c:pt>
                <c:pt idx="5794">
                  <c:v>58.7</c:v>
                </c:pt>
                <c:pt idx="5795">
                  <c:v>58.7</c:v>
                </c:pt>
                <c:pt idx="5796">
                  <c:v>58.7</c:v>
                </c:pt>
                <c:pt idx="5797">
                  <c:v>58.7</c:v>
                </c:pt>
                <c:pt idx="5798">
                  <c:v>58.8</c:v>
                </c:pt>
                <c:pt idx="5799">
                  <c:v>58.7</c:v>
                </c:pt>
                <c:pt idx="5800">
                  <c:v>58.7</c:v>
                </c:pt>
                <c:pt idx="5801">
                  <c:v>58.7</c:v>
                </c:pt>
                <c:pt idx="5802">
                  <c:v>58.7</c:v>
                </c:pt>
                <c:pt idx="5803">
                  <c:v>58.6</c:v>
                </c:pt>
                <c:pt idx="5804">
                  <c:v>58.7</c:v>
                </c:pt>
                <c:pt idx="5805">
                  <c:v>58.6</c:v>
                </c:pt>
                <c:pt idx="5806">
                  <c:v>58.7</c:v>
                </c:pt>
                <c:pt idx="5807">
                  <c:v>58.7</c:v>
                </c:pt>
                <c:pt idx="5808">
                  <c:v>58.7</c:v>
                </c:pt>
                <c:pt idx="5809">
                  <c:v>58.7</c:v>
                </c:pt>
                <c:pt idx="5810">
                  <c:v>58.7</c:v>
                </c:pt>
                <c:pt idx="5811">
                  <c:v>58.6</c:v>
                </c:pt>
                <c:pt idx="5812">
                  <c:v>58.7</c:v>
                </c:pt>
                <c:pt idx="5813">
                  <c:v>58.6</c:v>
                </c:pt>
                <c:pt idx="5814">
                  <c:v>58.7</c:v>
                </c:pt>
                <c:pt idx="5815">
                  <c:v>58.7</c:v>
                </c:pt>
                <c:pt idx="5816">
                  <c:v>58.7</c:v>
                </c:pt>
                <c:pt idx="5817">
                  <c:v>58.7</c:v>
                </c:pt>
                <c:pt idx="5818">
                  <c:v>58.7</c:v>
                </c:pt>
                <c:pt idx="5819">
                  <c:v>58.7</c:v>
                </c:pt>
                <c:pt idx="5820">
                  <c:v>58.7</c:v>
                </c:pt>
                <c:pt idx="5821">
                  <c:v>58.7</c:v>
                </c:pt>
                <c:pt idx="5822">
                  <c:v>58.7</c:v>
                </c:pt>
                <c:pt idx="5823">
                  <c:v>58.7</c:v>
                </c:pt>
                <c:pt idx="5824">
                  <c:v>58.7</c:v>
                </c:pt>
                <c:pt idx="5825">
                  <c:v>58.6</c:v>
                </c:pt>
                <c:pt idx="5826">
                  <c:v>58.6</c:v>
                </c:pt>
                <c:pt idx="5827">
                  <c:v>58.6</c:v>
                </c:pt>
                <c:pt idx="5828">
                  <c:v>58.6</c:v>
                </c:pt>
                <c:pt idx="5829">
                  <c:v>58.6</c:v>
                </c:pt>
                <c:pt idx="5830">
                  <c:v>58.6</c:v>
                </c:pt>
                <c:pt idx="5831">
                  <c:v>58.6</c:v>
                </c:pt>
                <c:pt idx="5832">
                  <c:v>58.6</c:v>
                </c:pt>
                <c:pt idx="5833">
                  <c:v>58.6</c:v>
                </c:pt>
                <c:pt idx="5834">
                  <c:v>58.6</c:v>
                </c:pt>
                <c:pt idx="5835">
                  <c:v>58.6</c:v>
                </c:pt>
                <c:pt idx="5836">
                  <c:v>58.6</c:v>
                </c:pt>
                <c:pt idx="5837">
                  <c:v>58.6</c:v>
                </c:pt>
                <c:pt idx="5838">
                  <c:v>58.6</c:v>
                </c:pt>
                <c:pt idx="5839">
                  <c:v>58.6</c:v>
                </c:pt>
                <c:pt idx="5840">
                  <c:v>58.6</c:v>
                </c:pt>
                <c:pt idx="5841">
                  <c:v>58.6</c:v>
                </c:pt>
                <c:pt idx="5842">
                  <c:v>58.6</c:v>
                </c:pt>
                <c:pt idx="5843">
                  <c:v>58.6</c:v>
                </c:pt>
                <c:pt idx="5844">
                  <c:v>58.6</c:v>
                </c:pt>
                <c:pt idx="5845">
                  <c:v>58.7</c:v>
                </c:pt>
                <c:pt idx="5846">
                  <c:v>58.6</c:v>
                </c:pt>
                <c:pt idx="5847">
                  <c:v>58.6</c:v>
                </c:pt>
                <c:pt idx="5848">
                  <c:v>58.6</c:v>
                </c:pt>
                <c:pt idx="5849">
                  <c:v>58.6</c:v>
                </c:pt>
                <c:pt idx="5850">
                  <c:v>58.6</c:v>
                </c:pt>
                <c:pt idx="5851">
                  <c:v>58.6</c:v>
                </c:pt>
                <c:pt idx="5852">
                  <c:v>58.6</c:v>
                </c:pt>
                <c:pt idx="5853">
                  <c:v>58.6</c:v>
                </c:pt>
                <c:pt idx="5854">
                  <c:v>58.5</c:v>
                </c:pt>
                <c:pt idx="5855">
                  <c:v>58.6</c:v>
                </c:pt>
                <c:pt idx="5856">
                  <c:v>58.6</c:v>
                </c:pt>
                <c:pt idx="5857">
                  <c:v>58.6</c:v>
                </c:pt>
                <c:pt idx="5858">
                  <c:v>58.6</c:v>
                </c:pt>
                <c:pt idx="5859">
                  <c:v>58.6</c:v>
                </c:pt>
                <c:pt idx="5860">
                  <c:v>58.6</c:v>
                </c:pt>
                <c:pt idx="5861">
                  <c:v>58.6</c:v>
                </c:pt>
                <c:pt idx="5862">
                  <c:v>58.6</c:v>
                </c:pt>
                <c:pt idx="5863">
                  <c:v>58.6</c:v>
                </c:pt>
                <c:pt idx="5864">
                  <c:v>58.6</c:v>
                </c:pt>
                <c:pt idx="5865">
                  <c:v>58.6</c:v>
                </c:pt>
                <c:pt idx="5866">
                  <c:v>58.6</c:v>
                </c:pt>
                <c:pt idx="5867">
                  <c:v>58.6</c:v>
                </c:pt>
                <c:pt idx="5868">
                  <c:v>58.6</c:v>
                </c:pt>
                <c:pt idx="5869">
                  <c:v>58.5</c:v>
                </c:pt>
                <c:pt idx="5870">
                  <c:v>58.6</c:v>
                </c:pt>
                <c:pt idx="5871">
                  <c:v>58.5</c:v>
                </c:pt>
                <c:pt idx="5872">
                  <c:v>58.5</c:v>
                </c:pt>
                <c:pt idx="5873">
                  <c:v>58.5</c:v>
                </c:pt>
                <c:pt idx="5874">
                  <c:v>58.5</c:v>
                </c:pt>
                <c:pt idx="5875">
                  <c:v>58.5</c:v>
                </c:pt>
                <c:pt idx="5876">
                  <c:v>58.5</c:v>
                </c:pt>
                <c:pt idx="5877">
                  <c:v>58.5</c:v>
                </c:pt>
                <c:pt idx="5878">
                  <c:v>58.6</c:v>
                </c:pt>
                <c:pt idx="5879">
                  <c:v>58.5</c:v>
                </c:pt>
                <c:pt idx="5880">
                  <c:v>58.5</c:v>
                </c:pt>
                <c:pt idx="5881">
                  <c:v>58.5</c:v>
                </c:pt>
                <c:pt idx="5882">
                  <c:v>58.5</c:v>
                </c:pt>
                <c:pt idx="5883">
                  <c:v>58.5</c:v>
                </c:pt>
                <c:pt idx="5884">
                  <c:v>58.5</c:v>
                </c:pt>
                <c:pt idx="5885">
                  <c:v>58.5</c:v>
                </c:pt>
                <c:pt idx="5886">
                  <c:v>58.5</c:v>
                </c:pt>
                <c:pt idx="5887">
                  <c:v>58.6</c:v>
                </c:pt>
                <c:pt idx="5888">
                  <c:v>58.5</c:v>
                </c:pt>
                <c:pt idx="5889">
                  <c:v>58.6</c:v>
                </c:pt>
                <c:pt idx="5890">
                  <c:v>58.5</c:v>
                </c:pt>
                <c:pt idx="5891">
                  <c:v>58.5</c:v>
                </c:pt>
                <c:pt idx="5892">
                  <c:v>58.5</c:v>
                </c:pt>
                <c:pt idx="5893">
                  <c:v>58.5</c:v>
                </c:pt>
                <c:pt idx="5894">
                  <c:v>58.5</c:v>
                </c:pt>
                <c:pt idx="5895">
                  <c:v>58.5</c:v>
                </c:pt>
                <c:pt idx="5896">
                  <c:v>58.5</c:v>
                </c:pt>
                <c:pt idx="5897">
                  <c:v>58.5</c:v>
                </c:pt>
                <c:pt idx="5898">
                  <c:v>58.5</c:v>
                </c:pt>
                <c:pt idx="5899">
                  <c:v>58.5</c:v>
                </c:pt>
                <c:pt idx="5900">
                  <c:v>58.5</c:v>
                </c:pt>
                <c:pt idx="5901">
                  <c:v>58.5</c:v>
                </c:pt>
                <c:pt idx="5902">
                  <c:v>58.5</c:v>
                </c:pt>
                <c:pt idx="5903">
                  <c:v>58.5</c:v>
                </c:pt>
                <c:pt idx="5904">
                  <c:v>58.5</c:v>
                </c:pt>
                <c:pt idx="5905">
                  <c:v>58.5</c:v>
                </c:pt>
                <c:pt idx="5906">
                  <c:v>58.4</c:v>
                </c:pt>
                <c:pt idx="5907">
                  <c:v>58.4</c:v>
                </c:pt>
                <c:pt idx="5908">
                  <c:v>58.5</c:v>
                </c:pt>
                <c:pt idx="5909">
                  <c:v>58.5</c:v>
                </c:pt>
                <c:pt idx="5910">
                  <c:v>58.4</c:v>
                </c:pt>
                <c:pt idx="5911">
                  <c:v>58.5</c:v>
                </c:pt>
                <c:pt idx="5912">
                  <c:v>58.4</c:v>
                </c:pt>
                <c:pt idx="5913">
                  <c:v>58.5</c:v>
                </c:pt>
                <c:pt idx="5914">
                  <c:v>58.5</c:v>
                </c:pt>
                <c:pt idx="5915">
                  <c:v>58.5</c:v>
                </c:pt>
                <c:pt idx="5916">
                  <c:v>58.4</c:v>
                </c:pt>
                <c:pt idx="5917">
                  <c:v>58.4</c:v>
                </c:pt>
                <c:pt idx="5918">
                  <c:v>58.4</c:v>
                </c:pt>
                <c:pt idx="5919">
                  <c:v>58.5</c:v>
                </c:pt>
                <c:pt idx="5920">
                  <c:v>58.4</c:v>
                </c:pt>
                <c:pt idx="5921">
                  <c:v>58.4</c:v>
                </c:pt>
                <c:pt idx="5922">
                  <c:v>58.4</c:v>
                </c:pt>
                <c:pt idx="5923">
                  <c:v>58.4</c:v>
                </c:pt>
                <c:pt idx="5924">
                  <c:v>58.4</c:v>
                </c:pt>
                <c:pt idx="5925">
                  <c:v>58.4</c:v>
                </c:pt>
                <c:pt idx="5926">
                  <c:v>58.4</c:v>
                </c:pt>
                <c:pt idx="5927">
                  <c:v>58.5</c:v>
                </c:pt>
                <c:pt idx="5928">
                  <c:v>58.4</c:v>
                </c:pt>
                <c:pt idx="5929">
                  <c:v>58.5</c:v>
                </c:pt>
                <c:pt idx="5930">
                  <c:v>58.4</c:v>
                </c:pt>
                <c:pt idx="5931">
                  <c:v>58.4</c:v>
                </c:pt>
                <c:pt idx="5932">
                  <c:v>58.4</c:v>
                </c:pt>
                <c:pt idx="5933">
                  <c:v>58.5</c:v>
                </c:pt>
                <c:pt idx="5934">
                  <c:v>58.4</c:v>
                </c:pt>
                <c:pt idx="5935">
                  <c:v>58.4</c:v>
                </c:pt>
                <c:pt idx="5936">
                  <c:v>58.4</c:v>
                </c:pt>
                <c:pt idx="5937">
                  <c:v>58.4</c:v>
                </c:pt>
                <c:pt idx="5938">
                  <c:v>58.4</c:v>
                </c:pt>
                <c:pt idx="5939">
                  <c:v>58.4</c:v>
                </c:pt>
                <c:pt idx="5940">
                  <c:v>58.4</c:v>
                </c:pt>
                <c:pt idx="5941">
                  <c:v>58.4</c:v>
                </c:pt>
                <c:pt idx="5942">
                  <c:v>58.4</c:v>
                </c:pt>
                <c:pt idx="5943">
                  <c:v>58.4</c:v>
                </c:pt>
                <c:pt idx="5944">
                  <c:v>58.4</c:v>
                </c:pt>
                <c:pt idx="5945">
                  <c:v>58.4</c:v>
                </c:pt>
                <c:pt idx="5946">
                  <c:v>58.4</c:v>
                </c:pt>
                <c:pt idx="5947">
                  <c:v>58.3</c:v>
                </c:pt>
                <c:pt idx="5948">
                  <c:v>58.4</c:v>
                </c:pt>
                <c:pt idx="5949">
                  <c:v>58.4</c:v>
                </c:pt>
                <c:pt idx="5950">
                  <c:v>58.4</c:v>
                </c:pt>
                <c:pt idx="5951">
                  <c:v>58.4</c:v>
                </c:pt>
                <c:pt idx="5952">
                  <c:v>58.3</c:v>
                </c:pt>
                <c:pt idx="5953">
                  <c:v>58.3</c:v>
                </c:pt>
                <c:pt idx="5954">
                  <c:v>58.4</c:v>
                </c:pt>
                <c:pt idx="5955">
                  <c:v>58.4</c:v>
                </c:pt>
                <c:pt idx="5956">
                  <c:v>58.4</c:v>
                </c:pt>
                <c:pt idx="5957">
                  <c:v>58.4</c:v>
                </c:pt>
                <c:pt idx="5958">
                  <c:v>58.4</c:v>
                </c:pt>
                <c:pt idx="5959">
                  <c:v>58.4</c:v>
                </c:pt>
                <c:pt idx="5960">
                  <c:v>58.3</c:v>
                </c:pt>
                <c:pt idx="5961">
                  <c:v>58.3</c:v>
                </c:pt>
                <c:pt idx="5962">
                  <c:v>58.3</c:v>
                </c:pt>
                <c:pt idx="5963">
                  <c:v>58.3</c:v>
                </c:pt>
                <c:pt idx="5964">
                  <c:v>58.4</c:v>
                </c:pt>
                <c:pt idx="5965">
                  <c:v>58.3</c:v>
                </c:pt>
                <c:pt idx="5966">
                  <c:v>58.2</c:v>
                </c:pt>
                <c:pt idx="5967">
                  <c:v>58.3</c:v>
                </c:pt>
                <c:pt idx="5968">
                  <c:v>58.4</c:v>
                </c:pt>
                <c:pt idx="5969">
                  <c:v>58.4</c:v>
                </c:pt>
                <c:pt idx="5970">
                  <c:v>58.3</c:v>
                </c:pt>
                <c:pt idx="5971">
                  <c:v>58.2</c:v>
                </c:pt>
                <c:pt idx="5972">
                  <c:v>58.2</c:v>
                </c:pt>
                <c:pt idx="5973">
                  <c:v>58.2</c:v>
                </c:pt>
                <c:pt idx="5974">
                  <c:v>58.3</c:v>
                </c:pt>
                <c:pt idx="5975">
                  <c:v>58.2</c:v>
                </c:pt>
                <c:pt idx="5976">
                  <c:v>58.2</c:v>
                </c:pt>
                <c:pt idx="5977">
                  <c:v>58.2</c:v>
                </c:pt>
                <c:pt idx="5978">
                  <c:v>58.2</c:v>
                </c:pt>
                <c:pt idx="5979">
                  <c:v>58.3</c:v>
                </c:pt>
                <c:pt idx="5980">
                  <c:v>58.4</c:v>
                </c:pt>
                <c:pt idx="5981">
                  <c:v>58.3</c:v>
                </c:pt>
                <c:pt idx="5982">
                  <c:v>58.3</c:v>
                </c:pt>
                <c:pt idx="5983">
                  <c:v>58.3</c:v>
                </c:pt>
                <c:pt idx="5984">
                  <c:v>58.3</c:v>
                </c:pt>
                <c:pt idx="5985">
                  <c:v>58.2</c:v>
                </c:pt>
                <c:pt idx="5986">
                  <c:v>58.2</c:v>
                </c:pt>
                <c:pt idx="5987">
                  <c:v>58.2</c:v>
                </c:pt>
                <c:pt idx="5988">
                  <c:v>58.2</c:v>
                </c:pt>
                <c:pt idx="5989">
                  <c:v>58.2</c:v>
                </c:pt>
                <c:pt idx="5990">
                  <c:v>58.3</c:v>
                </c:pt>
                <c:pt idx="5991">
                  <c:v>58.2</c:v>
                </c:pt>
                <c:pt idx="5992">
                  <c:v>58.3</c:v>
                </c:pt>
                <c:pt idx="5993">
                  <c:v>58.4</c:v>
                </c:pt>
                <c:pt idx="5994">
                  <c:v>58.2</c:v>
                </c:pt>
                <c:pt idx="5995">
                  <c:v>58.2</c:v>
                </c:pt>
                <c:pt idx="5996">
                  <c:v>58.2</c:v>
                </c:pt>
                <c:pt idx="5997">
                  <c:v>58.2</c:v>
                </c:pt>
                <c:pt idx="5998">
                  <c:v>58.3</c:v>
                </c:pt>
                <c:pt idx="5999">
                  <c:v>58.3</c:v>
                </c:pt>
                <c:pt idx="6000">
                  <c:v>58.3</c:v>
                </c:pt>
                <c:pt idx="6001">
                  <c:v>58.3</c:v>
                </c:pt>
                <c:pt idx="6002">
                  <c:v>58.2</c:v>
                </c:pt>
                <c:pt idx="6003">
                  <c:v>58.3</c:v>
                </c:pt>
                <c:pt idx="6004">
                  <c:v>58.3</c:v>
                </c:pt>
                <c:pt idx="6005">
                  <c:v>58.3</c:v>
                </c:pt>
                <c:pt idx="6006">
                  <c:v>58.2</c:v>
                </c:pt>
                <c:pt idx="6007">
                  <c:v>58.3</c:v>
                </c:pt>
                <c:pt idx="6008">
                  <c:v>58.2</c:v>
                </c:pt>
                <c:pt idx="6009">
                  <c:v>58.3</c:v>
                </c:pt>
                <c:pt idx="6010">
                  <c:v>58.2</c:v>
                </c:pt>
                <c:pt idx="6011">
                  <c:v>58.3</c:v>
                </c:pt>
                <c:pt idx="6012">
                  <c:v>58.3</c:v>
                </c:pt>
                <c:pt idx="6013">
                  <c:v>58.3</c:v>
                </c:pt>
                <c:pt idx="6014">
                  <c:v>58.3</c:v>
                </c:pt>
                <c:pt idx="6015">
                  <c:v>58.3</c:v>
                </c:pt>
                <c:pt idx="6016">
                  <c:v>58.3</c:v>
                </c:pt>
                <c:pt idx="6017">
                  <c:v>58.3</c:v>
                </c:pt>
                <c:pt idx="6018">
                  <c:v>58.3</c:v>
                </c:pt>
                <c:pt idx="6019">
                  <c:v>58.3</c:v>
                </c:pt>
                <c:pt idx="6020">
                  <c:v>58.3</c:v>
                </c:pt>
                <c:pt idx="6021">
                  <c:v>58.3</c:v>
                </c:pt>
                <c:pt idx="6022">
                  <c:v>58.2</c:v>
                </c:pt>
                <c:pt idx="6023">
                  <c:v>58.3</c:v>
                </c:pt>
                <c:pt idx="6024">
                  <c:v>58.3</c:v>
                </c:pt>
                <c:pt idx="6025">
                  <c:v>58.3</c:v>
                </c:pt>
                <c:pt idx="6026">
                  <c:v>58.3</c:v>
                </c:pt>
                <c:pt idx="6027">
                  <c:v>58.3</c:v>
                </c:pt>
                <c:pt idx="6028">
                  <c:v>58.3</c:v>
                </c:pt>
                <c:pt idx="6029">
                  <c:v>58.3</c:v>
                </c:pt>
                <c:pt idx="6030">
                  <c:v>58.3</c:v>
                </c:pt>
                <c:pt idx="6031">
                  <c:v>58.3</c:v>
                </c:pt>
                <c:pt idx="6032">
                  <c:v>58.3</c:v>
                </c:pt>
                <c:pt idx="6033">
                  <c:v>58.3</c:v>
                </c:pt>
                <c:pt idx="6034">
                  <c:v>58.2</c:v>
                </c:pt>
                <c:pt idx="6035">
                  <c:v>58.2</c:v>
                </c:pt>
                <c:pt idx="6036">
                  <c:v>58.2</c:v>
                </c:pt>
                <c:pt idx="6037">
                  <c:v>58.2</c:v>
                </c:pt>
                <c:pt idx="6038">
                  <c:v>58.2</c:v>
                </c:pt>
                <c:pt idx="6039">
                  <c:v>58.2</c:v>
                </c:pt>
                <c:pt idx="6040">
                  <c:v>58.2</c:v>
                </c:pt>
                <c:pt idx="6041">
                  <c:v>58.2</c:v>
                </c:pt>
                <c:pt idx="6042">
                  <c:v>58.2</c:v>
                </c:pt>
                <c:pt idx="6043">
                  <c:v>58.2</c:v>
                </c:pt>
                <c:pt idx="6044">
                  <c:v>58.2</c:v>
                </c:pt>
                <c:pt idx="6045">
                  <c:v>58.2</c:v>
                </c:pt>
                <c:pt idx="6046">
                  <c:v>58.2</c:v>
                </c:pt>
                <c:pt idx="6047">
                  <c:v>58.2</c:v>
                </c:pt>
                <c:pt idx="6048">
                  <c:v>58.2</c:v>
                </c:pt>
                <c:pt idx="6049">
                  <c:v>58.2</c:v>
                </c:pt>
                <c:pt idx="6050">
                  <c:v>58.2</c:v>
                </c:pt>
                <c:pt idx="6051">
                  <c:v>58.2</c:v>
                </c:pt>
                <c:pt idx="6052">
                  <c:v>58.2</c:v>
                </c:pt>
                <c:pt idx="6053">
                  <c:v>58.2</c:v>
                </c:pt>
                <c:pt idx="6054">
                  <c:v>58.2</c:v>
                </c:pt>
                <c:pt idx="6055">
                  <c:v>58.2</c:v>
                </c:pt>
                <c:pt idx="6056">
                  <c:v>58.2</c:v>
                </c:pt>
                <c:pt idx="6057">
                  <c:v>58.1</c:v>
                </c:pt>
                <c:pt idx="6058">
                  <c:v>58.2</c:v>
                </c:pt>
                <c:pt idx="6059">
                  <c:v>58.2</c:v>
                </c:pt>
                <c:pt idx="6060">
                  <c:v>58.2</c:v>
                </c:pt>
                <c:pt idx="6061">
                  <c:v>58.2</c:v>
                </c:pt>
                <c:pt idx="6062">
                  <c:v>58.1</c:v>
                </c:pt>
                <c:pt idx="6063">
                  <c:v>58.1</c:v>
                </c:pt>
                <c:pt idx="6064">
                  <c:v>58.2</c:v>
                </c:pt>
                <c:pt idx="6065">
                  <c:v>58.2</c:v>
                </c:pt>
                <c:pt idx="6066">
                  <c:v>58.2</c:v>
                </c:pt>
                <c:pt idx="6067">
                  <c:v>58.1</c:v>
                </c:pt>
                <c:pt idx="6068">
                  <c:v>58.1</c:v>
                </c:pt>
                <c:pt idx="6069">
                  <c:v>58.1</c:v>
                </c:pt>
                <c:pt idx="6070">
                  <c:v>58.2</c:v>
                </c:pt>
                <c:pt idx="6071">
                  <c:v>58.2</c:v>
                </c:pt>
                <c:pt idx="6072">
                  <c:v>58.2</c:v>
                </c:pt>
                <c:pt idx="6073">
                  <c:v>58.2</c:v>
                </c:pt>
                <c:pt idx="6074">
                  <c:v>58.1</c:v>
                </c:pt>
                <c:pt idx="6075">
                  <c:v>58.1</c:v>
                </c:pt>
                <c:pt idx="6076">
                  <c:v>58.1</c:v>
                </c:pt>
                <c:pt idx="6077">
                  <c:v>58.1</c:v>
                </c:pt>
                <c:pt idx="6078">
                  <c:v>58.1</c:v>
                </c:pt>
                <c:pt idx="6079">
                  <c:v>58.2</c:v>
                </c:pt>
                <c:pt idx="6080">
                  <c:v>58.1</c:v>
                </c:pt>
                <c:pt idx="6081">
                  <c:v>58.1</c:v>
                </c:pt>
                <c:pt idx="6082">
                  <c:v>58.1</c:v>
                </c:pt>
                <c:pt idx="6083">
                  <c:v>58.1</c:v>
                </c:pt>
                <c:pt idx="6084">
                  <c:v>58.1</c:v>
                </c:pt>
                <c:pt idx="6085">
                  <c:v>58.1</c:v>
                </c:pt>
                <c:pt idx="6086">
                  <c:v>58.1</c:v>
                </c:pt>
                <c:pt idx="6087">
                  <c:v>58.2</c:v>
                </c:pt>
                <c:pt idx="6088">
                  <c:v>58.1</c:v>
                </c:pt>
                <c:pt idx="6089">
                  <c:v>58.1</c:v>
                </c:pt>
                <c:pt idx="6090">
                  <c:v>58.1</c:v>
                </c:pt>
                <c:pt idx="6091">
                  <c:v>58.1</c:v>
                </c:pt>
                <c:pt idx="6092">
                  <c:v>58.1</c:v>
                </c:pt>
                <c:pt idx="6093">
                  <c:v>58.1</c:v>
                </c:pt>
                <c:pt idx="6094">
                  <c:v>58.1</c:v>
                </c:pt>
                <c:pt idx="6095">
                  <c:v>58.1</c:v>
                </c:pt>
                <c:pt idx="6096">
                  <c:v>58.1</c:v>
                </c:pt>
                <c:pt idx="6097">
                  <c:v>58.1</c:v>
                </c:pt>
                <c:pt idx="6098">
                  <c:v>58.1</c:v>
                </c:pt>
                <c:pt idx="6099">
                  <c:v>58.1</c:v>
                </c:pt>
                <c:pt idx="6100">
                  <c:v>58.1</c:v>
                </c:pt>
                <c:pt idx="6101">
                  <c:v>58</c:v>
                </c:pt>
                <c:pt idx="6102">
                  <c:v>58</c:v>
                </c:pt>
                <c:pt idx="6103">
                  <c:v>58</c:v>
                </c:pt>
                <c:pt idx="6104">
                  <c:v>58.1</c:v>
                </c:pt>
                <c:pt idx="6105">
                  <c:v>58</c:v>
                </c:pt>
                <c:pt idx="6106">
                  <c:v>58.1</c:v>
                </c:pt>
                <c:pt idx="6107">
                  <c:v>58.1</c:v>
                </c:pt>
                <c:pt idx="6108">
                  <c:v>58.1</c:v>
                </c:pt>
                <c:pt idx="6109">
                  <c:v>58.1</c:v>
                </c:pt>
                <c:pt idx="6110">
                  <c:v>58.1</c:v>
                </c:pt>
                <c:pt idx="6111">
                  <c:v>58.1</c:v>
                </c:pt>
                <c:pt idx="6112">
                  <c:v>58.1</c:v>
                </c:pt>
                <c:pt idx="6113">
                  <c:v>58.1</c:v>
                </c:pt>
                <c:pt idx="6114">
                  <c:v>58.1</c:v>
                </c:pt>
                <c:pt idx="6115">
                  <c:v>58</c:v>
                </c:pt>
                <c:pt idx="6116">
                  <c:v>58</c:v>
                </c:pt>
                <c:pt idx="6117">
                  <c:v>58.1</c:v>
                </c:pt>
                <c:pt idx="6118">
                  <c:v>58.1</c:v>
                </c:pt>
                <c:pt idx="6119">
                  <c:v>57.9</c:v>
                </c:pt>
                <c:pt idx="6120">
                  <c:v>58</c:v>
                </c:pt>
                <c:pt idx="6121">
                  <c:v>58</c:v>
                </c:pt>
                <c:pt idx="6122">
                  <c:v>58.1</c:v>
                </c:pt>
                <c:pt idx="6123">
                  <c:v>58.1</c:v>
                </c:pt>
                <c:pt idx="6124">
                  <c:v>58.1</c:v>
                </c:pt>
                <c:pt idx="6125">
                  <c:v>57.9</c:v>
                </c:pt>
                <c:pt idx="6126">
                  <c:v>58</c:v>
                </c:pt>
                <c:pt idx="6127">
                  <c:v>58</c:v>
                </c:pt>
                <c:pt idx="6128">
                  <c:v>57.9</c:v>
                </c:pt>
                <c:pt idx="6129">
                  <c:v>57.9</c:v>
                </c:pt>
                <c:pt idx="6130">
                  <c:v>57.9</c:v>
                </c:pt>
                <c:pt idx="6131">
                  <c:v>57.9</c:v>
                </c:pt>
                <c:pt idx="6132">
                  <c:v>57.9</c:v>
                </c:pt>
                <c:pt idx="6133">
                  <c:v>58</c:v>
                </c:pt>
                <c:pt idx="6134">
                  <c:v>58</c:v>
                </c:pt>
                <c:pt idx="6135">
                  <c:v>58.1</c:v>
                </c:pt>
                <c:pt idx="6136">
                  <c:v>58</c:v>
                </c:pt>
                <c:pt idx="6137">
                  <c:v>58</c:v>
                </c:pt>
                <c:pt idx="6138">
                  <c:v>58</c:v>
                </c:pt>
                <c:pt idx="6139">
                  <c:v>58</c:v>
                </c:pt>
                <c:pt idx="6140">
                  <c:v>57.9</c:v>
                </c:pt>
                <c:pt idx="6141">
                  <c:v>58</c:v>
                </c:pt>
                <c:pt idx="6142">
                  <c:v>58</c:v>
                </c:pt>
                <c:pt idx="6143">
                  <c:v>57.9</c:v>
                </c:pt>
                <c:pt idx="6144">
                  <c:v>57.9</c:v>
                </c:pt>
                <c:pt idx="6145">
                  <c:v>57.9</c:v>
                </c:pt>
                <c:pt idx="6146">
                  <c:v>57.9</c:v>
                </c:pt>
                <c:pt idx="6147">
                  <c:v>57.9</c:v>
                </c:pt>
                <c:pt idx="6148">
                  <c:v>57.9</c:v>
                </c:pt>
                <c:pt idx="6149">
                  <c:v>57.9</c:v>
                </c:pt>
                <c:pt idx="6150">
                  <c:v>57.9</c:v>
                </c:pt>
                <c:pt idx="6151">
                  <c:v>57.9</c:v>
                </c:pt>
                <c:pt idx="6152">
                  <c:v>57.9</c:v>
                </c:pt>
                <c:pt idx="6153">
                  <c:v>57.9</c:v>
                </c:pt>
                <c:pt idx="6154">
                  <c:v>57.9</c:v>
                </c:pt>
                <c:pt idx="6155">
                  <c:v>57.9</c:v>
                </c:pt>
                <c:pt idx="6156">
                  <c:v>57.9</c:v>
                </c:pt>
                <c:pt idx="6157">
                  <c:v>57.9</c:v>
                </c:pt>
                <c:pt idx="6158">
                  <c:v>57.9</c:v>
                </c:pt>
                <c:pt idx="6159">
                  <c:v>57.9</c:v>
                </c:pt>
                <c:pt idx="6160">
                  <c:v>57.9</c:v>
                </c:pt>
                <c:pt idx="6161">
                  <c:v>57.9</c:v>
                </c:pt>
                <c:pt idx="6162">
                  <c:v>57.9</c:v>
                </c:pt>
                <c:pt idx="6163">
                  <c:v>57.9</c:v>
                </c:pt>
                <c:pt idx="6164">
                  <c:v>57.9</c:v>
                </c:pt>
                <c:pt idx="6165">
                  <c:v>57.9</c:v>
                </c:pt>
                <c:pt idx="6166">
                  <c:v>57.9</c:v>
                </c:pt>
                <c:pt idx="6167">
                  <c:v>57.9</c:v>
                </c:pt>
                <c:pt idx="6168">
                  <c:v>57.9</c:v>
                </c:pt>
                <c:pt idx="6169">
                  <c:v>57.9</c:v>
                </c:pt>
                <c:pt idx="6170">
                  <c:v>57.9</c:v>
                </c:pt>
                <c:pt idx="6171">
                  <c:v>57.9</c:v>
                </c:pt>
                <c:pt idx="6172">
                  <c:v>57.9</c:v>
                </c:pt>
                <c:pt idx="6173">
                  <c:v>57.9</c:v>
                </c:pt>
                <c:pt idx="6174">
                  <c:v>57.9</c:v>
                </c:pt>
                <c:pt idx="6175">
                  <c:v>57.9</c:v>
                </c:pt>
                <c:pt idx="6176">
                  <c:v>57.8</c:v>
                </c:pt>
                <c:pt idx="6177">
                  <c:v>57.9</c:v>
                </c:pt>
                <c:pt idx="6178">
                  <c:v>57.9</c:v>
                </c:pt>
                <c:pt idx="6179">
                  <c:v>57.9</c:v>
                </c:pt>
                <c:pt idx="6180">
                  <c:v>57.9</c:v>
                </c:pt>
                <c:pt idx="6181">
                  <c:v>57.9</c:v>
                </c:pt>
                <c:pt idx="6182">
                  <c:v>57.9</c:v>
                </c:pt>
                <c:pt idx="6183">
                  <c:v>57.9</c:v>
                </c:pt>
                <c:pt idx="6184">
                  <c:v>57.9</c:v>
                </c:pt>
                <c:pt idx="6185">
                  <c:v>57.8</c:v>
                </c:pt>
                <c:pt idx="6186">
                  <c:v>57.8</c:v>
                </c:pt>
                <c:pt idx="6187">
                  <c:v>57.9</c:v>
                </c:pt>
                <c:pt idx="6188">
                  <c:v>57.9</c:v>
                </c:pt>
                <c:pt idx="6189">
                  <c:v>57.9</c:v>
                </c:pt>
                <c:pt idx="6190">
                  <c:v>57.9</c:v>
                </c:pt>
                <c:pt idx="6191">
                  <c:v>57.8</c:v>
                </c:pt>
                <c:pt idx="6192">
                  <c:v>57.8</c:v>
                </c:pt>
                <c:pt idx="6193">
                  <c:v>57.8</c:v>
                </c:pt>
                <c:pt idx="6194">
                  <c:v>57.8</c:v>
                </c:pt>
                <c:pt idx="6195">
                  <c:v>57.8</c:v>
                </c:pt>
                <c:pt idx="6196">
                  <c:v>57.9</c:v>
                </c:pt>
                <c:pt idx="6197">
                  <c:v>57.9</c:v>
                </c:pt>
                <c:pt idx="6198">
                  <c:v>57.9</c:v>
                </c:pt>
                <c:pt idx="6199">
                  <c:v>57.9</c:v>
                </c:pt>
                <c:pt idx="6200">
                  <c:v>57.8</c:v>
                </c:pt>
                <c:pt idx="6201">
                  <c:v>57.9</c:v>
                </c:pt>
                <c:pt idx="6202">
                  <c:v>57.8</c:v>
                </c:pt>
                <c:pt idx="6203">
                  <c:v>57.8</c:v>
                </c:pt>
                <c:pt idx="6204">
                  <c:v>57.9</c:v>
                </c:pt>
                <c:pt idx="6205">
                  <c:v>57.8</c:v>
                </c:pt>
                <c:pt idx="6206">
                  <c:v>57.8</c:v>
                </c:pt>
                <c:pt idx="6207">
                  <c:v>57.8</c:v>
                </c:pt>
                <c:pt idx="6208">
                  <c:v>57.8</c:v>
                </c:pt>
                <c:pt idx="6209">
                  <c:v>57.8</c:v>
                </c:pt>
                <c:pt idx="6210">
                  <c:v>57.8</c:v>
                </c:pt>
                <c:pt idx="6211">
                  <c:v>57.8</c:v>
                </c:pt>
                <c:pt idx="6212">
                  <c:v>57.8</c:v>
                </c:pt>
                <c:pt idx="6213">
                  <c:v>57.8</c:v>
                </c:pt>
                <c:pt idx="6214">
                  <c:v>57.8</c:v>
                </c:pt>
                <c:pt idx="6215">
                  <c:v>57.8</c:v>
                </c:pt>
                <c:pt idx="6216">
                  <c:v>57.8</c:v>
                </c:pt>
                <c:pt idx="6217">
                  <c:v>57.8</c:v>
                </c:pt>
                <c:pt idx="6218">
                  <c:v>57.7</c:v>
                </c:pt>
                <c:pt idx="6219">
                  <c:v>57.8</c:v>
                </c:pt>
                <c:pt idx="6220">
                  <c:v>57.8</c:v>
                </c:pt>
                <c:pt idx="6221">
                  <c:v>57.8</c:v>
                </c:pt>
                <c:pt idx="6222">
                  <c:v>57.8</c:v>
                </c:pt>
                <c:pt idx="6223">
                  <c:v>57.8</c:v>
                </c:pt>
                <c:pt idx="6224">
                  <c:v>57.8</c:v>
                </c:pt>
                <c:pt idx="6225">
                  <c:v>57.8</c:v>
                </c:pt>
                <c:pt idx="6226">
                  <c:v>57.8</c:v>
                </c:pt>
                <c:pt idx="6227">
                  <c:v>57.7</c:v>
                </c:pt>
                <c:pt idx="6228">
                  <c:v>57.6</c:v>
                </c:pt>
                <c:pt idx="6229">
                  <c:v>57.8</c:v>
                </c:pt>
                <c:pt idx="6230">
                  <c:v>57.8</c:v>
                </c:pt>
                <c:pt idx="6231">
                  <c:v>57.8</c:v>
                </c:pt>
                <c:pt idx="6232">
                  <c:v>57.7</c:v>
                </c:pt>
                <c:pt idx="6233">
                  <c:v>57.7</c:v>
                </c:pt>
                <c:pt idx="6234">
                  <c:v>57.7</c:v>
                </c:pt>
                <c:pt idx="6235">
                  <c:v>57.6</c:v>
                </c:pt>
                <c:pt idx="6236">
                  <c:v>57.7</c:v>
                </c:pt>
                <c:pt idx="6237">
                  <c:v>57.7</c:v>
                </c:pt>
                <c:pt idx="6238">
                  <c:v>57.6</c:v>
                </c:pt>
                <c:pt idx="6239">
                  <c:v>57.6</c:v>
                </c:pt>
                <c:pt idx="6240">
                  <c:v>57.7</c:v>
                </c:pt>
                <c:pt idx="6241">
                  <c:v>57.8</c:v>
                </c:pt>
                <c:pt idx="6242">
                  <c:v>57.7</c:v>
                </c:pt>
                <c:pt idx="6243">
                  <c:v>57.7</c:v>
                </c:pt>
                <c:pt idx="6244">
                  <c:v>57.8</c:v>
                </c:pt>
                <c:pt idx="6245">
                  <c:v>57.7</c:v>
                </c:pt>
                <c:pt idx="6246">
                  <c:v>57.6</c:v>
                </c:pt>
                <c:pt idx="6247">
                  <c:v>57.6</c:v>
                </c:pt>
                <c:pt idx="6248">
                  <c:v>57.6</c:v>
                </c:pt>
                <c:pt idx="6249">
                  <c:v>57.6</c:v>
                </c:pt>
                <c:pt idx="6250">
                  <c:v>57.7</c:v>
                </c:pt>
                <c:pt idx="6251">
                  <c:v>57.8</c:v>
                </c:pt>
                <c:pt idx="6252">
                  <c:v>57.6</c:v>
                </c:pt>
                <c:pt idx="6253">
                  <c:v>57.7</c:v>
                </c:pt>
                <c:pt idx="6254">
                  <c:v>57.6</c:v>
                </c:pt>
                <c:pt idx="6255">
                  <c:v>57.6</c:v>
                </c:pt>
                <c:pt idx="6256">
                  <c:v>57.6</c:v>
                </c:pt>
                <c:pt idx="6257">
                  <c:v>57.6</c:v>
                </c:pt>
                <c:pt idx="6258">
                  <c:v>57.6</c:v>
                </c:pt>
                <c:pt idx="6259">
                  <c:v>57.6</c:v>
                </c:pt>
                <c:pt idx="6260">
                  <c:v>57.6</c:v>
                </c:pt>
                <c:pt idx="6261">
                  <c:v>57.6</c:v>
                </c:pt>
                <c:pt idx="6262">
                  <c:v>57.6</c:v>
                </c:pt>
                <c:pt idx="6263">
                  <c:v>57.6</c:v>
                </c:pt>
                <c:pt idx="6264">
                  <c:v>57.6</c:v>
                </c:pt>
                <c:pt idx="6265">
                  <c:v>57.7</c:v>
                </c:pt>
                <c:pt idx="6266">
                  <c:v>57.6</c:v>
                </c:pt>
                <c:pt idx="6267">
                  <c:v>57.6</c:v>
                </c:pt>
                <c:pt idx="6268">
                  <c:v>57.6</c:v>
                </c:pt>
                <c:pt idx="6269">
                  <c:v>57.6</c:v>
                </c:pt>
                <c:pt idx="6270">
                  <c:v>57.6</c:v>
                </c:pt>
                <c:pt idx="6271">
                  <c:v>57.6</c:v>
                </c:pt>
                <c:pt idx="6272">
                  <c:v>57.6</c:v>
                </c:pt>
                <c:pt idx="6273">
                  <c:v>57.6</c:v>
                </c:pt>
                <c:pt idx="6274">
                  <c:v>57.6</c:v>
                </c:pt>
                <c:pt idx="6275">
                  <c:v>57.6</c:v>
                </c:pt>
                <c:pt idx="6276">
                  <c:v>57.6</c:v>
                </c:pt>
                <c:pt idx="6277">
                  <c:v>57.6</c:v>
                </c:pt>
                <c:pt idx="6278">
                  <c:v>57.6</c:v>
                </c:pt>
                <c:pt idx="6279">
                  <c:v>57.6</c:v>
                </c:pt>
                <c:pt idx="6280">
                  <c:v>57.6</c:v>
                </c:pt>
                <c:pt idx="6281">
                  <c:v>57.6</c:v>
                </c:pt>
                <c:pt idx="6282">
                  <c:v>57.5</c:v>
                </c:pt>
                <c:pt idx="6283">
                  <c:v>57.6</c:v>
                </c:pt>
                <c:pt idx="6284">
                  <c:v>57.6</c:v>
                </c:pt>
                <c:pt idx="6285">
                  <c:v>57.6</c:v>
                </c:pt>
                <c:pt idx="6286">
                  <c:v>57.6</c:v>
                </c:pt>
                <c:pt idx="6287">
                  <c:v>57.6</c:v>
                </c:pt>
                <c:pt idx="6288">
                  <c:v>57.6</c:v>
                </c:pt>
                <c:pt idx="6289">
                  <c:v>57.6</c:v>
                </c:pt>
                <c:pt idx="6290">
                  <c:v>57.6</c:v>
                </c:pt>
                <c:pt idx="6291">
                  <c:v>57.6</c:v>
                </c:pt>
                <c:pt idx="6292">
                  <c:v>57.6</c:v>
                </c:pt>
                <c:pt idx="6293">
                  <c:v>57.6</c:v>
                </c:pt>
                <c:pt idx="6294">
                  <c:v>57.6</c:v>
                </c:pt>
                <c:pt idx="6295">
                  <c:v>57.6</c:v>
                </c:pt>
                <c:pt idx="6296">
                  <c:v>57.6</c:v>
                </c:pt>
                <c:pt idx="6297">
                  <c:v>57.6</c:v>
                </c:pt>
                <c:pt idx="6298">
                  <c:v>57.5</c:v>
                </c:pt>
                <c:pt idx="6299">
                  <c:v>57.5</c:v>
                </c:pt>
                <c:pt idx="6300">
                  <c:v>57.5</c:v>
                </c:pt>
                <c:pt idx="6301">
                  <c:v>57.6</c:v>
                </c:pt>
                <c:pt idx="6302">
                  <c:v>57.6</c:v>
                </c:pt>
                <c:pt idx="6303">
                  <c:v>57.6</c:v>
                </c:pt>
                <c:pt idx="6304">
                  <c:v>57.5</c:v>
                </c:pt>
                <c:pt idx="6305">
                  <c:v>57.5</c:v>
                </c:pt>
                <c:pt idx="6306">
                  <c:v>57.6</c:v>
                </c:pt>
                <c:pt idx="6307">
                  <c:v>57.6</c:v>
                </c:pt>
                <c:pt idx="6308">
                  <c:v>57.6</c:v>
                </c:pt>
                <c:pt idx="6309">
                  <c:v>57.6</c:v>
                </c:pt>
                <c:pt idx="6310">
                  <c:v>57.6</c:v>
                </c:pt>
                <c:pt idx="6311">
                  <c:v>57.6</c:v>
                </c:pt>
                <c:pt idx="6312">
                  <c:v>57.5</c:v>
                </c:pt>
                <c:pt idx="6313">
                  <c:v>57.4</c:v>
                </c:pt>
                <c:pt idx="6314">
                  <c:v>57.4</c:v>
                </c:pt>
                <c:pt idx="6315">
                  <c:v>57.5</c:v>
                </c:pt>
                <c:pt idx="6316">
                  <c:v>57.4</c:v>
                </c:pt>
                <c:pt idx="6317">
                  <c:v>57.5</c:v>
                </c:pt>
                <c:pt idx="6318">
                  <c:v>57.5</c:v>
                </c:pt>
                <c:pt idx="6319">
                  <c:v>57.6</c:v>
                </c:pt>
                <c:pt idx="6320">
                  <c:v>57.4</c:v>
                </c:pt>
                <c:pt idx="6321">
                  <c:v>57.4</c:v>
                </c:pt>
                <c:pt idx="6322">
                  <c:v>57.4</c:v>
                </c:pt>
                <c:pt idx="6323">
                  <c:v>57.6</c:v>
                </c:pt>
                <c:pt idx="6324">
                  <c:v>57.4</c:v>
                </c:pt>
                <c:pt idx="6325">
                  <c:v>57.5</c:v>
                </c:pt>
                <c:pt idx="6326">
                  <c:v>57.5</c:v>
                </c:pt>
                <c:pt idx="6327">
                  <c:v>57.5</c:v>
                </c:pt>
                <c:pt idx="6328">
                  <c:v>57.4</c:v>
                </c:pt>
                <c:pt idx="6329">
                  <c:v>57.4</c:v>
                </c:pt>
                <c:pt idx="6330">
                  <c:v>57.4</c:v>
                </c:pt>
                <c:pt idx="6331">
                  <c:v>57.5</c:v>
                </c:pt>
                <c:pt idx="6332">
                  <c:v>57.5</c:v>
                </c:pt>
                <c:pt idx="6333">
                  <c:v>57.5</c:v>
                </c:pt>
                <c:pt idx="6334">
                  <c:v>57.4</c:v>
                </c:pt>
                <c:pt idx="6335">
                  <c:v>57.4</c:v>
                </c:pt>
                <c:pt idx="6336">
                  <c:v>57.4</c:v>
                </c:pt>
                <c:pt idx="6337">
                  <c:v>57.4</c:v>
                </c:pt>
                <c:pt idx="6338">
                  <c:v>57.5</c:v>
                </c:pt>
                <c:pt idx="6339">
                  <c:v>57.4</c:v>
                </c:pt>
                <c:pt idx="6340">
                  <c:v>57.4</c:v>
                </c:pt>
                <c:pt idx="6341">
                  <c:v>57.4</c:v>
                </c:pt>
                <c:pt idx="6342">
                  <c:v>57.5</c:v>
                </c:pt>
                <c:pt idx="6343">
                  <c:v>57.4</c:v>
                </c:pt>
                <c:pt idx="6344">
                  <c:v>57.4</c:v>
                </c:pt>
                <c:pt idx="6345">
                  <c:v>57.4</c:v>
                </c:pt>
                <c:pt idx="6346">
                  <c:v>57.4</c:v>
                </c:pt>
                <c:pt idx="6347">
                  <c:v>57.4</c:v>
                </c:pt>
                <c:pt idx="6348">
                  <c:v>57.4</c:v>
                </c:pt>
                <c:pt idx="6349">
                  <c:v>57.4</c:v>
                </c:pt>
                <c:pt idx="6350">
                  <c:v>57.4</c:v>
                </c:pt>
                <c:pt idx="6351">
                  <c:v>57.4</c:v>
                </c:pt>
                <c:pt idx="6352">
                  <c:v>57.3</c:v>
                </c:pt>
                <c:pt idx="6353">
                  <c:v>57.4</c:v>
                </c:pt>
                <c:pt idx="6354">
                  <c:v>57.4</c:v>
                </c:pt>
                <c:pt idx="6355">
                  <c:v>57.4</c:v>
                </c:pt>
                <c:pt idx="6356">
                  <c:v>57.3</c:v>
                </c:pt>
                <c:pt idx="6357">
                  <c:v>57.3</c:v>
                </c:pt>
                <c:pt idx="6358">
                  <c:v>57.4</c:v>
                </c:pt>
                <c:pt idx="6359">
                  <c:v>57.3</c:v>
                </c:pt>
                <c:pt idx="6360">
                  <c:v>57.3</c:v>
                </c:pt>
                <c:pt idx="6361">
                  <c:v>57.3</c:v>
                </c:pt>
                <c:pt idx="6362">
                  <c:v>57.4</c:v>
                </c:pt>
                <c:pt idx="6363">
                  <c:v>57.3</c:v>
                </c:pt>
                <c:pt idx="6364">
                  <c:v>57.3</c:v>
                </c:pt>
                <c:pt idx="6365">
                  <c:v>57.4</c:v>
                </c:pt>
                <c:pt idx="6366">
                  <c:v>57.4</c:v>
                </c:pt>
                <c:pt idx="6367">
                  <c:v>57.4</c:v>
                </c:pt>
                <c:pt idx="6368">
                  <c:v>57.3</c:v>
                </c:pt>
                <c:pt idx="6369">
                  <c:v>57.4</c:v>
                </c:pt>
                <c:pt idx="6370">
                  <c:v>57.3</c:v>
                </c:pt>
                <c:pt idx="6371">
                  <c:v>57.4</c:v>
                </c:pt>
                <c:pt idx="6372">
                  <c:v>57.3</c:v>
                </c:pt>
                <c:pt idx="6373">
                  <c:v>57.3</c:v>
                </c:pt>
                <c:pt idx="6374">
                  <c:v>57.4</c:v>
                </c:pt>
                <c:pt idx="6375">
                  <c:v>57.3</c:v>
                </c:pt>
                <c:pt idx="6376">
                  <c:v>57.3</c:v>
                </c:pt>
                <c:pt idx="6377">
                  <c:v>57.3</c:v>
                </c:pt>
                <c:pt idx="6378">
                  <c:v>57.4</c:v>
                </c:pt>
                <c:pt idx="6379">
                  <c:v>57.4</c:v>
                </c:pt>
                <c:pt idx="6380">
                  <c:v>57.4</c:v>
                </c:pt>
                <c:pt idx="6381">
                  <c:v>57.4</c:v>
                </c:pt>
                <c:pt idx="6382">
                  <c:v>57.4</c:v>
                </c:pt>
                <c:pt idx="6383">
                  <c:v>57.4</c:v>
                </c:pt>
                <c:pt idx="6384">
                  <c:v>57.3</c:v>
                </c:pt>
                <c:pt idx="6385">
                  <c:v>57.3</c:v>
                </c:pt>
                <c:pt idx="6386">
                  <c:v>57.3</c:v>
                </c:pt>
                <c:pt idx="6387">
                  <c:v>57.3</c:v>
                </c:pt>
                <c:pt idx="6388">
                  <c:v>57.3</c:v>
                </c:pt>
                <c:pt idx="6389">
                  <c:v>57.3</c:v>
                </c:pt>
                <c:pt idx="6390">
                  <c:v>57.3</c:v>
                </c:pt>
                <c:pt idx="6391">
                  <c:v>57.4</c:v>
                </c:pt>
                <c:pt idx="6392">
                  <c:v>57.3</c:v>
                </c:pt>
                <c:pt idx="6393">
                  <c:v>57.3</c:v>
                </c:pt>
                <c:pt idx="6394">
                  <c:v>57.3</c:v>
                </c:pt>
                <c:pt idx="6395">
                  <c:v>57.3</c:v>
                </c:pt>
                <c:pt idx="6396">
                  <c:v>57.3</c:v>
                </c:pt>
                <c:pt idx="6397">
                  <c:v>57.3</c:v>
                </c:pt>
                <c:pt idx="6398">
                  <c:v>57.3</c:v>
                </c:pt>
                <c:pt idx="6399">
                  <c:v>57.3</c:v>
                </c:pt>
                <c:pt idx="6400">
                  <c:v>57.3</c:v>
                </c:pt>
                <c:pt idx="6401">
                  <c:v>57.3</c:v>
                </c:pt>
                <c:pt idx="6402">
                  <c:v>57.3</c:v>
                </c:pt>
                <c:pt idx="6403">
                  <c:v>57.3</c:v>
                </c:pt>
                <c:pt idx="6404">
                  <c:v>57.3</c:v>
                </c:pt>
                <c:pt idx="6405">
                  <c:v>57.3</c:v>
                </c:pt>
                <c:pt idx="6406">
                  <c:v>57.3</c:v>
                </c:pt>
                <c:pt idx="6407">
                  <c:v>57.3</c:v>
                </c:pt>
                <c:pt idx="6408">
                  <c:v>57.3</c:v>
                </c:pt>
                <c:pt idx="6409">
                  <c:v>57.3</c:v>
                </c:pt>
                <c:pt idx="6410">
                  <c:v>57.3</c:v>
                </c:pt>
                <c:pt idx="6411">
                  <c:v>57.3</c:v>
                </c:pt>
                <c:pt idx="6412">
                  <c:v>57.2</c:v>
                </c:pt>
                <c:pt idx="6413">
                  <c:v>57.3</c:v>
                </c:pt>
                <c:pt idx="6414">
                  <c:v>57.3</c:v>
                </c:pt>
                <c:pt idx="6415">
                  <c:v>57.3</c:v>
                </c:pt>
                <c:pt idx="6416">
                  <c:v>57.3</c:v>
                </c:pt>
                <c:pt idx="6417">
                  <c:v>57.3</c:v>
                </c:pt>
                <c:pt idx="6418">
                  <c:v>57.3</c:v>
                </c:pt>
                <c:pt idx="6419">
                  <c:v>57.3</c:v>
                </c:pt>
                <c:pt idx="6420">
                  <c:v>57.3</c:v>
                </c:pt>
                <c:pt idx="6421">
                  <c:v>57.1</c:v>
                </c:pt>
                <c:pt idx="6422">
                  <c:v>57.3</c:v>
                </c:pt>
                <c:pt idx="6423">
                  <c:v>57.1</c:v>
                </c:pt>
                <c:pt idx="6424">
                  <c:v>57.2</c:v>
                </c:pt>
                <c:pt idx="6425">
                  <c:v>57.3</c:v>
                </c:pt>
                <c:pt idx="6426">
                  <c:v>57.2</c:v>
                </c:pt>
                <c:pt idx="6427">
                  <c:v>57.1</c:v>
                </c:pt>
                <c:pt idx="6428">
                  <c:v>57.1</c:v>
                </c:pt>
                <c:pt idx="6429">
                  <c:v>57.2</c:v>
                </c:pt>
                <c:pt idx="6430">
                  <c:v>57.2</c:v>
                </c:pt>
                <c:pt idx="6431">
                  <c:v>57.3</c:v>
                </c:pt>
                <c:pt idx="6432">
                  <c:v>57.2</c:v>
                </c:pt>
                <c:pt idx="6433">
                  <c:v>57.1</c:v>
                </c:pt>
                <c:pt idx="6434">
                  <c:v>57.3</c:v>
                </c:pt>
                <c:pt idx="6435">
                  <c:v>57.1</c:v>
                </c:pt>
                <c:pt idx="6436">
                  <c:v>57.3</c:v>
                </c:pt>
                <c:pt idx="6437">
                  <c:v>57.3</c:v>
                </c:pt>
                <c:pt idx="6438">
                  <c:v>57.3</c:v>
                </c:pt>
                <c:pt idx="6439">
                  <c:v>57.2</c:v>
                </c:pt>
                <c:pt idx="6440">
                  <c:v>57.3</c:v>
                </c:pt>
                <c:pt idx="6441">
                  <c:v>57.1</c:v>
                </c:pt>
                <c:pt idx="6442">
                  <c:v>57.2</c:v>
                </c:pt>
                <c:pt idx="6443">
                  <c:v>57.1</c:v>
                </c:pt>
                <c:pt idx="6444">
                  <c:v>57.2</c:v>
                </c:pt>
                <c:pt idx="6445">
                  <c:v>57.1</c:v>
                </c:pt>
                <c:pt idx="6446">
                  <c:v>57.1</c:v>
                </c:pt>
                <c:pt idx="6447">
                  <c:v>57.1</c:v>
                </c:pt>
                <c:pt idx="6448">
                  <c:v>57.1</c:v>
                </c:pt>
                <c:pt idx="6449">
                  <c:v>57.2</c:v>
                </c:pt>
                <c:pt idx="6450">
                  <c:v>57.1</c:v>
                </c:pt>
                <c:pt idx="6451">
                  <c:v>57.2</c:v>
                </c:pt>
                <c:pt idx="6452">
                  <c:v>57.1</c:v>
                </c:pt>
                <c:pt idx="6453">
                  <c:v>57.1</c:v>
                </c:pt>
                <c:pt idx="6454">
                  <c:v>57.1</c:v>
                </c:pt>
                <c:pt idx="6455">
                  <c:v>57.1</c:v>
                </c:pt>
                <c:pt idx="6456">
                  <c:v>57.1</c:v>
                </c:pt>
                <c:pt idx="6457">
                  <c:v>57.1</c:v>
                </c:pt>
                <c:pt idx="6458">
                  <c:v>57.1</c:v>
                </c:pt>
                <c:pt idx="6459">
                  <c:v>57.1</c:v>
                </c:pt>
                <c:pt idx="6460">
                  <c:v>57.1</c:v>
                </c:pt>
                <c:pt idx="6461">
                  <c:v>57.2</c:v>
                </c:pt>
                <c:pt idx="6462">
                  <c:v>57.2</c:v>
                </c:pt>
                <c:pt idx="6463">
                  <c:v>57.1</c:v>
                </c:pt>
                <c:pt idx="6464">
                  <c:v>57</c:v>
                </c:pt>
                <c:pt idx="6465">
                  <c:v>57.1</c:v>
                </c:pt>
                <c:pt idx="6466">
                  <c:v>57.2</c:v>
                </c:pt>
                <c:pt idx="6467">
                  <c:v>57.1</c:v>
                </c:pt>
                <c:pt idx="6468">
                  <c:v>57.1</c:v>
                </c:pt>
                <c:pt idx="6469">
                  <c:v>57.1</c:v>
                </c:pt>
                <c:pt idx="6470">
                  <c:v>57.1</c:v>
                </c:pt>
                <c:pt idx="6471">
                  <c:v>57.1</c:v>
                </c:pt>
                <c:pt idx="6472">
                  <c:v>57.1</c:v>
                </c:pt>
                <c:pt idx="6473">
                  <c:v>57.1</c:v>
                </c:pt>
                <c:pt idx="6474">
                  <c:v>57.1</c:v>
                </c:pt>
                <c:pt idx="6475">
                  <c:v>57.1</c:v>
                </c:pt>
                <c:pt idx="6476">
                  <c:v>57.1</c:v>
                </c:pt>
                <c:pt idx="6477">
                  <c:v>57.1</c:v>
                </c:pt>
                <c:pt idx="6478">
                  <c:v>57.1</c:v>
                </c:pt>
                <c:pt idx="6479">
                  <c:v>57.1</c:v>
                </c:pt>
                <c:pt idx="6480">
                  <c:v>57.1</c:v>
                </c:pt>
                <c:pt idx="6481">
                  <c:v>57.1</c:v>
                </c:pt>
                <c:pt idx="6482">
                  <c:v>57.1</c:v>
                </c:pt>
                <c:pt idx="6483">
                  <c:v>57.1</c:v>
                </c:pt>
                <c:pt idx="6484">
                  <c:v>57.1</c:v>
                </c:pt>
                <c:pt idx="6485">
                  <c:v>57.1</c:v>
                </c:pt>
                <c:pt idx="6486">
                  <c:v>57.1</c:v>
                </c:pt>
                <c:pt idx="6487">
                  <c:v>57.1</c:v>
                </c:pt>
                <c:pt idx="6488">
                  <c:v>57.1</c:v>
                </c:pt>
                <c:pt idx="6489">
                  <c:v>57.1</c:v>
                </c:pt>
                <c:pt idx="6490">
                  <c:v>57.1</c:v>
                </c:pt>
                <c:pt idx="6491">
                  <c:v>57.1</c:v>
                </c:pt>
                <c:pt idx="6492">
                  <c:v>57.1</c:v>
                </c:pt>
                <c:pt idx="6493">
                  <c:v>57</c:v>
                </c:pt>
                <c:pt idx="6494">
                  <c:v>57</c:v>
                </c:pt>
                <c:pt idx="6495">
                  <c:v>57</c:v>
                </c:pt>
                <c:pt idx="6496">
                  <c:v>57</c:v>
                </c:pt>
                <c:pt idx="6497">
                  <c:v>57</c:v>
                </c:pt>
                <c:pt idx="6498">
                  <c:v>57</c:v>
                </c:pt>
                <c:pt idx="6499">
                  <c:v>57.1</c:v>
                </c:pt>
                <c:pt idx="6500">
                  <c:v>57.1</c:v>
                </c:pt>
                <c:pt idx="6501">
                  <c:v>57</c:v>
                </c:pt>
                <c:pt idx="6502">
                  <c:v>57</c:v>
                </c:pt>
                <c:pt idx="6503">
                  <c:v>57.1</c:v>
                </c:pt>
                <c:pt idx="6504">
                  <c:v>57</c:v>
                </c:pt>
                <c:pt idx="6505">
                  <c:v>57</c:v>
                </c:pt>
                <c:pt idx="6506">
                  <c:v>57</c:v>
                </c:pt>
                <c:pt idx="6507">
                  <c:v>57.1</c:v>
                </c:pt>
                <c:pt idx="6508">
                  <c:v>57</c:v>
                </c:pt>
                <c:pt idx="6509">
                  <c:v>57</c:v>
                </c:pt>
                <c:pt idx="6510">
                  <c:v>57</c:v>
                </c:pt>
                <c:pt idx="6511">
                  <c:v>57</c:v>
                </c:pt>
                <c:pt idx="6512">
                  <c:v>57</c:v>
                </c:pt>
                <c:pt idx="6513">
                  <c:v>57</c:v>
                </c:pt>
                <c:pt idx="6514">
                  <c:v>57</c:v>
                </c:pt>
                <c:pt idx="6515">
                  <c:v>57</c:v>
                </c:pt>
                <c:pt idx="6516">
                  <c:v>57</c:v>
                </c:pt>
                <c:pt idx="6517">
                  <c:v>57</c:v>
                </c:pt>
                <c:pt idx="6518">
                  <c:v>57</c:v>
                </c:pt>
                <c:pt idx="6519">
                  <c:v>57</c:v>
                </c:pt>
                <c:pt idx="6520">
                  <c:v>57</c:v>
                </c:pt>
                <c:pt idx="6521">
                  <c:v>57</c:v>
                </c:pt>
                <c:pt idx="6522">
                  <c:v>57</c:v>
                </c:pt>
                <c:pt idx="6523">
                  <c:v>57</c:v>
                </c:pt>
                <c:pt idx="6524">
                  <c:v>57</c:v>
                </c:pt>
                <c:pt idx="6525">
                  <c:v>57</c:v>
                </c:pt>
                <c:pt idx="6526">
                  <c:v>57</c:v>
                </c:pt>
                <c:pt idx="6527">
                  <c:v>57</c:v>
                </c:pt>
                <c:pt idx="6528">
                  <c:v>57</c:v>
                </c:pt>
                <c:pt idx="6529">
                  <c:v>57</c:v>
                </c:pt>
                <c:pt idx="6530">
                  <c:v>57</c:v>
                </c:pt>
                <c:pt idx="6531">
                  <c:v>57</c:v>
                </c:pt>
                <c:pt idx="6532">
                  <c:v>57</c:v>
                </c:pt>
                <c:pt idx="6533">
                  <c:v>57</c:v>
                </c:pt>
                <c:pt idx="6534">
                  <c:v>57</c:v>
                </c:pt>
                <c:pt idx="6535">
                  <c:v>57</c:v>
                </c:pt>
                <c:pt idx="6536">
                  <c:v>57</c:v>
                </c:pt>
                <c:pt idx="6537">
                  <c:v>57</c:v>
                </c:pt>
                <c:pt idx="6538">
                  <c:v>57</c:v>
                </c:pt>
                <c:pt idx="6539">
                  <c:v>57</c:v>
                </c:pt>
                <c:pt idx="6540">
                  <c:v>57</c:v>
                </c:pt>
                <c:pt idx="6541">
                  <c:v>56.9</c:v>
                </c:pt>
                <c:pt idx="6542">
                  <c:v>56.9</c:v>
                </c:pt>
                <c:pt idx="6543">
                  <c:v>56.9</c:v>
                </c:pt>
                <c:pt idx="6544">
                  <c:v>56.9</c:v>
                </c:pt>
                <c:pt idx="6545">
                  <c:v>56.9</c:v>
                </c:pt>
                <c:pt idx="6546">
                  <c:v>56.9</c:v>
                </c:pt>
                <c:pt idx="6547">
                  <c:v>56.9</c:v>
                </c:pt>
                <c:pt idx="6548">
                  <c:v>56.9</c:v>
                </c:pt>
                <c:pt idx="6549">
                  <c:v>56.9</c:v>
                </c:pt>
                <c:pt idx="6550">
                  <c:v>56.9</c:v>
                </c:pt>
                <c:pt idx="6551">
                  <c:v>56.9</c:v>
                </c:pt>
                <c:pt idx="6552">
                  <c:v>56.9</c:v>
                </c:pt>
                <c:pt idx="6553">
                  <c:v>56.9</c:v>
                </c:pt>
                <c:pt idx="6554">
                  <c:v>56.9</c:v>
                </c:pt>
                <c:pt idx="6555">
                  <c:v>56.9</c:v>
                </c:pt>
                <c:pt idx="6556">
                  <c:v>57</c:v>
                </c:pt>
                <c:pt idx="6557">
                  <c:v>56.8</c:v>
                </c:pt>
                <c:pt idx="6558">
                  <c:v>56.9</c:v>
                </c:pt>
                <c:pt idx="6559">
                  <c:v>56.9</c:v>
                </c:pt>
                <c:pt idx="6560">
                  <c:v>56.9</c:v>
                </c:pt>
                <c:pt idx="6561">
                  <c:v>56.8</c:v>
                </c:pt>
                <c:pt idx="6562">
                  <c:v>56.8</c:v>
                </c:pt>
                <c:pt idx="6563">
                  <c:v>56.9</c:v>
                </c:pt>
                <c:pt idx="6564">
                  <c:v>56.8</c:v>
                </c:pt>
                <c:pt idx="6565">
                  <c:v>56.8</c:v>
                </c:pt>
                <c:pt idx="6566">
                  <c:v>56.8</c:v>
                </c:pt>
                <c:pt idx="6567">
                  <c:v>56.8</c:v>
                </c:pt>
                <c:pt idx="6568">
                  <c:v>56.8</c:v>
                </c:pt>
                <c:pt idx="6569">
                  <c:v>56.8</c:v>
                </c:pt>
                <c:pt idx="6570">
                  <c:v>56.9</c:v>
                </c:pt>
                <c:pt idx="6571">
                  <c:v>56.9</c:v>
                </c:pt>
                <c:pt idx="6572">
                  <c:v>56.9</c:v>
                </c:pt>
                <c:pt idx="6573">
                  <c:v>56.9</c:v>
                </c:pt>
                <c:pt idx="6574">
                  <c:v>56.8</c:v>
                </c:pt>
                <c:pt idx="6575">
                  <c:v>56.8</c:v>
                </c:pt>
                <c:pt idx="6576">
                  <c:v>56.8</c:v>
                </c:pt>
                <c:pt idx="6577">
                  <c:v>56.8</c:v>
                </c:pt>
                <c:pt idx="6578">
                  <c:v>56.9</c:v>
                </c:pt>
                <c:pt idx="6579">
                  <c:v>56.8</c:v>
                </c:pt>
                <c:pt idx="6580">
                  <c:v>56.8</c:v>
                </c:pt>
                <c:pt idx="6581">
                  <c:v>56.8</c:v>
                </c:pt>
                <c:pt idx="6582">
                  <c:v>56.8</c:v>
                </c:pt>
                <c:pt idx="6583">
                  <c:v>56.8</c:v>
                </c:pt>
                <c:pt idx="6584">
                  <c:v>56.8</c:v>
                </c:pt>
                <c:pt idx="6585">
                  <c:v>56.8</c:v>
                </c:pt>
                <c:pt idx="6586">
                  <c:v>56.8</c:v>
                </c:pt>
                <c:pt idx="6587">
                  <c:v>56.8</c:v>
                </c:pt>
                <c:pt idx="6588">
                  <c:v>56.8</c:v>
                </c:pt>
                <c:pt idx="6589">
                  <c:v>56.8</c:v>
                </c:pt>
                <c:pt idx="6590">
                  <c:v>56.8</c:v>
                </c:pt>
                <c:pt idx="6591">
                  <c:v>56.8</c:v>
                </c:pt>
                <c:pt idx="6592">
                  <c:v>56.7</c:v>
                </c:pt>
                <c:pt idx="6593">
                  <c:v>56.7</c:v>
                </c:pt>
                <c:pt idx="6594">
                  <c:v>56.7</c:v>
                </c:pt>
                <c:pt idx="6595">
                  <c:v>56.7</c:v>
                </c:pt>
                <c:pt idx="6596">
                  <c:v>56.8</c:v>
                </c:pt>
                <c:pt idx="6597">
                  <c:v>56.7</c:v>
                </c:pt>
                <c:pt idx="6598">
                  <c:v>56.8</c:v>
                </c:pt>
                <c:pt idx="6599">
                  <c:v>56.8</c:v>
                </c:pt>
                <c:pt idx="6600">
                  <c:v>56.8</c:v>
                </c:pt>
                <c:pt idx="6601">
                  <c:v>56.8</c:v>
                </c:pt>
                <c:pt idx="6602">
                  <c:v>56.8</c:v>
                </c:pt>
                <c:pt idx="6603">
                  <c:v>56.8</c:v>
                </c:pt>
                <c:pt idx="6604">
                  <c:v>56.8</c:v>
                </c:pt>
                <c:pt idx="6605">
                  <c:v>56.8</c:v>
                </c:pt>
                <c:pt idx="6606">
                  <c:v>56.7</c:v>
                </c:pt>
                <c:pt idx="6607">
                  <c:v>56.7</c:v>
                </c:pt>
                <c:pt idx="6608">
                  <c:v>56.7</c:v>
                </c:pt>
                <c:pt idx="6609">
                  <c:v>56.7</c:v>
                </c:pt>
                <c:pt idx="6610">
                  <c:v>56.7</c:v>
                </c:pt>
                <c:pt idx="6611">
                  <c:v>56.7</c:v>
                </c:pt>
                <c:pt idx="6612">
                  <c:v>56.7</c:v>
                </c:pt>
                <c:pt idx="6613">
                  <c:v>56.7</c:v>
                </c:pt>
                <c:pt idx="6614">
                  <c:v>56.7</c:v>
                </c:pt>
                <c:pt idx="6615">
                  <c:v>56.7</c:v>
                </c:pt>
                <c:pt idx="6616">
                  <c:v>56.7</c:v>
                </c:pt>
                <c:pt idx="6617">
                  <c:v>56.7</c:v>
                </c:pt>
                <c:pt idx="6618">
                  <c:v>56.7</c:v>
                </c:pt>
                <c:pt idx="6619">
                  <c:v>56.7</c:v>
                </c:pt>
                <c:pt idx="6620">
                  <c:v>56.6</c:v>
                </c:pt>
                <c:pt idx="6621">
                  <c:v>56.7</c:v>
                </c:pt>
                <c:pt idx="6622">
                  <c:v>56.7</c:v>
                </c:pt>
                <c:pt idx="6623">
                  <c:v>56.7</c:v>
                </c:pt>
                <c:pt idx="6624">
                  <c:v>56.7</c:v>
                </c:pt>
                <c:pt idx="6625">
                  <c:v>56.6</c:v>
                </c:pt>
                <c:pt idx="6626">
                  <c:v>56.6</c:v>
                </c:pt>
                <c:pt idx="6627">
                  <c:v>56.6</c:v>
                </c:pt>
                <c:pt idx="6628">
                  <c:v>56.7</c:v>
                </c:pt>
                <c:pt idx="6629">
                  <c:v>56.7</c:v>
                </c:pt>
                <c:pt idx="6630">
                  <c:v>56.7</c:v>
                </c:pt>
                <c:pt idx="6631">
                  <c:v>56.7</c:v>
                </c:pt>
                <c:pt idx="6632">
                  <c:v>56.7</c:v>
                </c:pt>
                <c:pt idx="6633">
                  <c:v>56.7</c:v>
                </c:pt>
                <c:pt idx="6634">
                  <c:v>56.6</c:v>
                </c:pt>
                <c:pt idx="6635">
                  <c:v>56.6</c:v>
                </c:pt>
                <c:pt idx="6636">
                  <c:v>56.6</c:v>
                </c:pt>
                <c:pt idx="6637">
                  <c:v>56.7</c:v>
                </c:pt>
                <c:pt idx="6638">
                  <c:v>56.7</c:v>
                </c:pt>
                <c:pt idx="6639">
                  <c:v>56.6</c:v>
                </c:pt>
                <c:pt idx="6640">
                  <c:v>56.6</c:v>
                </c:pt>
                <c:pt idx="6641">
                  <c:v>56.6</c:v>
                </c:pt>
                <c:pt idx="6642">
                  <c:v>56.6</c:v>
                </c:pt>
                <c:pt idx="6643">
                  <c:v>56.6</c:v>
                </c:pt>
                <c:pt idx="6644">
                  <c:v>56.6</c:v>
                </c:pt>
                <c:pt idx="6645">
                  <c:v>56.6</c:v>
                </c:pt>
                <c:pt idx="6646">
                  <c:v>56.6</c:v>
                </c:pt>
                <c:pt idx="6647">
                  <c:v>56.6</c:v>
                </c:pt>
                <c:pt idx="6648">
                  <c:v>56.6</c:v>
                </c:pt>
                <c:pt idx="6649">
                  <c:v>56.6</c:v>
                </c:pt>
                <c:pt idx="6650">
                  <c:v>56.6</c:v>
                </c:pt>
                <c:pt idx="6651">
                  <c:v>56.6</c:v>
                </c:pt>
                <c:pt idx="6652">
                  <c:v>56.6</c:v>
                </c:pt>
                <c:pt idx="6653">
                  <c:v>56.6</c:v>
                </c:pt>
                <c:pt idx="6654">
                  <c:v>56.6</c:v>
                </c:pt>
                <c:pt idx="6655">
                  <c:v>56.6</c:v>
                </c:pt>
                <c:pt idx="6656">
                  <c:v>56.6</c:v>
                </c:pt>
                <c:pt idx="6657">
                  <c:v>56.6</c:v>
                </c:pt>
                <c:pt idx="6658">
                  <c:v>56.6</c:v>
                </c:pt>
                <c:pt idx="6659">
                  <c:v>56.6</c:v>
                </c:pt>
                <c:pt idx="6660">
                  <c:v>56.5</c:v>
                </c:pt>
                <c:pt idx="6661">
                  <c:v>56.6</c:v>
                </c:pt>
                <c:pt idx="6662">
                  <c:v>56.6</c:v>
                </c:pt>
                <c:pt idx="6663">
                  <c:v>56.6</c:v>
                </c:pt>
                <c:pt idx="6664">
                  <c:v>56.6</c:v>
                </c:pt>
                <c:pt idx="6665">
                  <c:v>56.6</c:v>
                </c:pt>
                <c:pt idx="6666">
                  <c:v>56.6</c:v>
                </c:pt>
                <c:pt idx="6667">
                  <c:v>56.5</c:v>
                </c:pt>
                <c:pt idx="6668">
                  <c:v>56.5</c:v>
                </c:pt>
                <c:pt idx="6669">
                  <c:v>56.6</c:v>
                </c:pt>
                <c:pt idx="6670">
                  <c:v>56.6</c:v>
                </c:pt>
                <c:pt idx="6671">
                  <c:v>56.6</c:v>
                </c:pt>
                <c:pt idx="6672">
                  <c:v>56.5</c:v>
                </c:pt>
                <c:pt idx="6673">
                  <c:v>56.5</c:v>
                </c:pt>
                <c:pt idx="6674">
                  <c:v>56.5</c:v>
                </c:pt>
                <c:pt idx="6675">
                  <c:v>56.5</c:v>
                </c:pt>
                <c:pt idx="6676">
                  <c:v>56.5</c:v>
                </c:pt>
                <c:pt idx="6677">
                  <c:v>56.5</c:v>
                </c:pt>
                <c:pt idx="6678">
                  <c:v>56.5</c:v>
                </c:pt>
                <c:pt idx="6679">
                  <c:v>56.5</c:v>
                </c:pt>
                <c:pt idx="6680">
                  <c:v>56.5</c:v>
                </c:pt>
                <c:pt idx="6681">
                  <c:v>56.5</c:v>
                </c:pt>
                <c:pt idx="6682">
                  <c:v>56.5</c:v>
                </c:pt>
                <c:pt idx="6683">
                  <c:v>56.5</c:v>
                </c:pt>
                <c:pt idx="6684">
                  <c:v>56.5</c:v>
                </c:pt>
                <c:pt idx="6685">
                  <c:v>56.5</c:v>
                </c:pt>
                <c:pt idx="6686">
                  <c:v>56.5</c:v>
                </c:pt>
                <c:pt idx="6687">
                  <c:v>56.5</c:v>
                </c:pt>
                <c:pt idx="6688">
                  <c:v>56.5</c:v>
                </c:pt>
                <c:pt idx="6689">
                  <c:v>56.5</c:v>
                </c:pt>
                <c:pt idx="6690">
                  <c:v>56.5</c:v>
                </c:pt>
                <c:pt idx="6691">
                  <c:v>56.5</c:v>
                </c:pt>
                <c:pt idx="6692">
                  <c:v>56.5</c:v>
                </c:pt>
                <c:pt idx="6693">
                  <c:v>56.5</c:v>
                </c:pt>
                <c:pt idx="6694">
                  <c:v>56.4</c:v>
                </c:pt>
                <c:pt idx="6695">
                  <c:v>56.5</c:v>
                </c:pt>
                <c:pt idx="6696">
                  <c:v>56.4</c:v>
                </c:pt>
                <c:pt idx="6697">
                  <c:v>56.5</c:v>
                </c:pt>
                <c:pt idx="6698">
                  <c:v>56.5</c:v>
                </c:pt>
                <c:pt idx="6699">
                  <c:v>56.5</c:v>
                </c:pt>
                <c:pt idx="6700">
                  <c:v>56.5</c:v>
                </c:pt>
                <c:pt idx="6701">
                  <c:v>56.5</c:v>
                </c:pt>
                <c:pt idx="6702">
                  <c:v>56.4</c:v>
                </c:pt>
                <c:pt idx="6703">
                  <c:v>56.4</c:v>
                </c:pt>
                <c:pt idx="6704">
                  <c:v>56.4</c:v>
                </c:pt>
                <c:pt idx="6705">
                  <c:v>56.5</c:v>
                </c:pt>
                <c:pt idx="6706">
                  <c:v>56.4</c:v>
                </c:pt>
                <c:pt idx="6707">
                  <c:v>56.5</c:v>
                </c:pt>
                <c:pt idx="6708">
                  <c:v>56.4</c:v>
                </c:pt>
                <c:pt idx="6709">
                  <c:v>56.4</c:v>
                </c:pt>
                <c:pt idx="6710">
                  <c:v>56.5</c:v>
                </c:pt>
                <c:pt idx="6711">
                  <c:v>56.4</c:v>
                </c:pt>
                <c:pt idx="6712">
                  <c:v>56.4</c:v>
                </c:pt>
                <c:pt idx="6713">
                  <c:v>56.4</c:v>
                </c:pt>
                <c:pt idx="6714">
                  <c:v>56.4</c:v>
                </c:pt>
                <c:pt idx="6715">
                  <c:v>56.4</c:v>
                </c:pt>
                <c:pt idx="6716">
                  <c:v>56.4</c:v>
                </c:pt>
                <c:pt idx="6717">
                  <c:v>56.4</c:v>
                </c:pt>
                <c:pt idx="6718">
                  <c:v>56.4</c:v>
                </c:pt>
                <c:pt idx="6719">
                  <c:v>56.4</c:v>
                </c:pt>
                <c:pt idx="6720">
                  <c:v>56.4</c:v>
                </c:pt>
                <c:pt idx="6721">
                  <c:v>56.4</c:v>
                </c:pt>
                <c:pt idx="6722">
                  <c:v>56.4</c:v>
                </c:pt>
                <c:pt idx="6723">
                  <c:v>56.4</c:v>
                </c:pt>
                <c:pt idx="6724">
                  <c:v>56.4</c:v>
                </c:pt>
                <c:pt idx="6725">
                  <c:v>56.4</c:v>
                </c:pt>
                <c:pt idx="6726">
                  <c:v>56.4</c:v>
                </c:pt>
                <c:pt idx="6727">
                  <c:v>56.4</c:v>
                </c:pt>
                <c:pt idx="6728">
                  <c:v>56.4</c:v>
                </c:pt>
                <c:pt idx="6729">
                  <c:v>56.4</c:v>
                </c:pt>
                <c:pt idx="6730">
                  <c:v>56.4</c:v>
                </c:pt>
                <c:pt idx="6731">
                  <c:v>56.4</c:v>
                </c:pt>
                <c:pt idx="6732">
                  <c:v>56.3</c:v>
                </c:pt>
                <c:pt idx="6733">
                  <c:v>56.4</c:v>
                </c:pt>
                <c:pt idx="6734">
                  <c:v>56.3</c:v>
                </c:pt>
                <c:pt idx="6735">
                  <c:v>56.3</c:v>
                </c:pt>
                <c:pt idx="6736">
                  <c:v>56.3</c:v>
                </c:pt>
                <c:pt idx="6737">
                  <c:v>56.3</c:v>
                </c:pt>
                <c:pt idx="6738">
                  <c:v>56.2</c:v>
                </c:pt>
                <c:pt idx="6739">
                  <c:v>56.3</c:v>
                </c:pt>
                <c:pt idx="6740">
                  <c:v>56.2</c:v>
                </c:pt>
                <c:pt idx="6741">
                  <c:v>56.3</c:v>
                </c:pt>
                <c:pt idx="6742">
                  <c:v>56.3</c:v>
                </c:pt>
                <c:pt idx="6743">
                  <c:v>56.3</c:v>
                </c:pt>
                <c:pt idx="6744">
                  <c:v>56.2</c:v>
                </c:pt>
                <c:pt idx="6745">
                  <c:v>56.3</c:v>
                </c:pt>
                <c:pt idx="6746">
                  <c:v>56.3</c:v>
                </c:pt>
                <c:pt idx="6747">
                  <c:v>56.3</c:v>
                </c:pt>
                <c:pt idx="6748">
                  <c:v>56.2</c:v>
                </c:pt>
                <c:pt idx="6749">
                  <c:v>56.4</c:v>
                </c:pt>
                <c:pt idx="6750">
                  <c:v>56.3</c:v>
                </c:pt>
                <c:pt idx="6751">
                  <c:v>56.3</c:v>
                </c:pt>
                <c:pt idx="6752">
                  <c:v>56.2</c:v>
                </c:pt>
                <c:pt idx="6753">
                  <c:v>56.2</c:v>
                </c:pt>
                <c:pt idx="6754">
                  <c:v>56.2</c:v>
                </c:pt>
                <c:pt idx="6755">
                  <c:v>56.2</c:v>
                </c:pt>
                <c:pt idx="6756">
                  <c:v>56.2</c:v>
                </c:pt>
                <c:pt idx="6757">
                  <c:v>56.2</c:v>
                </c:pt>
                <c:pt idx="6758">
                  <c:v>56.2</c:v>
                </c:pt>
                <c:pt idx="6759">
                  <c:v>56.2</c:v>
                </c:pt>
                <c:pt idx="6760">
                  <c:v>56.2</c:v>
                </c:pt>
                <c:pt idx="6761">
                  <c:v>56.2</c:v>
                </c:pt>
                <c:pt idx="6762">
                  <c:v>56.2</c:v>
                </c:pt>
                <c:pt idx="6763">
                  <c:v>56.2</c:v>
                </c:pt>
                <c:pt idx="6764">
                  <c:v>56.2</c:v>
                </c:pt>
                <c:pt idx="6765">
                  <c:v>56.2</c:v>
                </c:pt>
                <c:pt idx="6766">
                  <c:v>56.2</c:v>
                </c:pt>
                <c:pt idx="6767">
                  <c:v>56.2</c:v>
                </c:pt>
                <c:pt idx="6768">
                  <c:v>56.3</c:v>
                </c:pt>
                <c:pt idx="6769">
                  <c:v>56.3</c:v>
                </c:pt>
                <c:pt idx="6770">
                  <c:v>56.3</c:v>
                </c:pt>
                <c:pt idx="6771">
                  <c:v>56.2</c:v>
                </c:pt>
                <c:pt idx="6772">
                  <c:v>56.2</c:v>
                </c:pt>
                <c:pt idx="6773">
                  <c:v>56.1</c:v>
                </c:pt>
                <c:pt idx="6774">
                  <c:v>56.2</c:v>
                </c:pt>
                <c:pt idx="6775">
                  <c:v>56.2</c:v>
                </c:pt>
                <c:pt idx="6776">
                  <c:v>56.3</c:v>
                </c:pt>
                <c:pt idx="6777">
                  <c:v>56.2</c:v>
                </c:pt>
                <c:pt idx="6778">
                  <c:v>56.2</c:v>
                </c:pt>
                <c:pt idx="6779">
                  <c:v>56.2</c:v>
                </c:pt>
                <c:pt idx="6780">
                  <c:v>56.2</c:v>
                </c:pt>
                <c:pt idx="6781">
                  <c:v>56.2</c:v>
                </c:pt>
                <c:pt idx="6782">
                  <c:v>56.2</c:v>
                </c:pt>
                <c:pt idx="6783">
                  <c:v>56.2</c:v>
                </c:pt>
                <c:pt idx="6784">
                  <c:v>56.2</c:v>
                </c:pt>
                <c:pt idx="6785">
                  <c:v>56.2</c:v>
                </c:pt>
                <c:pt idx="6786">
                  <c:v>56.1</c:v>
                </c:pt>
                <c:pt idx="6787">
                  <c:v>56.1</c:v>
                </c:pt>
                <c:pt idx="6788">
                  <c:v>56.2</c:v>
                </c:pt>
                <c:pt idx="6789">
                  <c:v>56.2</c:v>
                </c:pt>
                <c:pt idx="6790">
                  <c:v>56.2</c:v>
                </c:pt>
                <c:pt idx="6791">
                  <c:v>56.2</c:v>
                </c:pt>
                <c:pt idx="6792">
                  <c:v>56.2</c:v>
                </c:pt>
                <c:pt idx="6793">
                  <c:v>56.2</c:v>
                </c:pt>
                <c:pt idx="6794">
                  <c:v>56.2</c:v>
                </c:pt>
                <c:pt idx="6795">
                  <c:v>56.2</c:v>
                </c:pt>
                <c:pt idx="6796">
                  <c:v>56.2</c:v>
                </c:pt>
                <c:pt idx="6797">
                  <c:v>56.2</c:v>
                </c:pt>
                <c:pt idx="6798">
                  <c:v>56.2</c:v>
                </c:pt>
                <c:pt idx="6799">
                  <c:v>56.1</c:v>
                </c:pt>
                <c:pt idx="6800">
                  <c:v>56.1</c:v>
                </c:pt>
                <c:pt idx="6801">
                  <c:v>56.1</c:v>
                </c:pt>
                <c:pt idx="6802">
                  <c:v>56.1</c:v>
                </c:pt>
                <c:pt idx="6803">
                  <c:v>56.1</c:v>
                </c:pt>
                <c:pt idx="6804">
                  <c:v>56.1</c:v>
                </c:pt>
                <c:pt idx="6805">
                  <c:v>56.2</c:v>
                </c:pt>
                <c:pt idx="6806">
                  <c:v>56.1</c:v>
                </c:pt>
                <c:pt idx="6807">
                  <c:v>56.1</c:v>
                </c:pt>
                <c:pt idx="6808">
                  <c:v>56.1</c:v>
                </c:pt>
                <c:pt idx="6809">
                  <c:v>56.1</c:v>
                </c:pt>
                <c:pt idx="6810">
                  <c:v>56.1</c:v>
                </c:pt>
                <c:pt idx="6811">
                  <c:v>56.1</c:v>
                </c:pt>
                <c:pt idx="6812">
                  <c:v>56</c:v>
                </c:pt>
                <c:pt idx="6813">
                  <c:v>56.1</c:v>
                </c:pt>
                <c:pt idx="6814">
                  <c:v>56.1</c:v>
                </c:pt>
                <c:pt idx="6815">
                  <c:v>56.1</c:v>
                </c:pt>
                <c:pt idx="6816">
                  <c:v>56.1</c:v>
                </c:pt>
                <c:pt idx="6817">
                  <c:v>56.1</c:v>
                </c:pt>
                <c:pt idx="6818">
                  <c:v>56</c:v>
                </c:pt>
                <c:pt idx="6819">
                  <c:v>56.1</c:v>
                </c:pt>
                <c:pt idx="6820">
                  <c:v>56.1</c:v>
                </c:pt>
                <c:pt idx="6821">
                  <c:v>56</c:v>
                </c:pt>
                <c:pt idx="6822">
                  <c:v>56.1</c:v>
                </c:pt>
                <c:pt idx="6823">
                  <c:v>56.1</c:v>
                </c:pt>
                <c:pt idx="6824">
                  <c:v>56.1</c:v>
                </c:pt>
                <c:pt idx="6825">
                  <c:v>56.1</c:v>
                </c:pt>
                <c:pt idx="6826">
                  <c:v>56</c:v>
                </c:pt>
                <c:pt idx="6827">
                  <c:v>56</c:v>
                </c:pt>
                <c:pt idx="6828">
                  <c:v>56</c:v>
                </c:pt>
                <c:pt idx="6829">
                  <c:v>56.1</c:v>
                </c:pt>
                <c:pt idx="6830">
                  <c:v>56.1</c:v>
                </c:pt>
                <c:pt idx="6831">
                  <c:v>56.1</c:v>
                </c:pt>
                <c:pt idx="6832">
                  <c:v>56</c:v>
                </c:pt>
                <c:pt idx="6833">
                  <c:v>56.1</c:v>
                </c:pt>
                <c:pt idx="6834">
                  <c:v>56</c:v>
                </c:pt>
                <c:pt idx="6835">
                  <c:v>55.9</c:v>
                </c:pt>
                <c:pt idx="6836">
                  <c:v>56</c:v>
                </c:pt>
                <c:pt idx="6837">
                  <c:v>55.9</c:v>
                </c:pt>
                <c:pt idx="6838">
                  <c:v>55.9</c:v>
                </c:pt>
                <c:pt idx="6839">
                  <c:v>55.9</c:v>
                </c:pt>
                <c:pt idx="6840">
                  <c:v>56</c:v>
                </c:pt>
                <c:pt idx="6841">
                  <c:v>56</c:v>
                </c:pt>
                <c:pt idx="6842">
                  <c:v>56</c:v>
                </c:pt>
                <c:pt idx="6843">
                  <c:v>56</c:v>
                </c:pt>
                <c:pt idx="6844">
                  <c:v>56</c:v>
                </c:pt>
                <c:pt idx="6845">
                  <c:v>56</c:v>
                </c:pt>
                <c:pt idx="6846">
                  <c:v>56</c:v>
                </c:pt>
                <c:pt idx="6847">
                  <c:v>55.9</c:v>
                </c:pt>
                <c:pt idx="6848">
                  <c:v>56</c:v>
                </c:pt>
                <c:pt idx="6849">
                  <c:v>55.9</c:v>
                </c:pt>
                <c:pt idx="6850">
                  <c:v>55.9</c:v>
                </c:pt>
                <c:pt idx="6851">
                  <c:v>55.9</c:v>
                </c:pt>
                <c:pt idx="6852">
                  <c:v>55.9</c:v>
                </c:pt>
                <c:pt idx="6853">
                  <c:v>56</c:v>
                </c:pt>
                <c:pt idx="6854">
                  <c:v>55.9</c:v>
                </c:pt>
                <c:pt idx="6855">
                  <c:v>55.9</c:v>
                </c:pt>
                <c:pt idx="6856">
                  <c:v>55.9</c:v>
                </c:pt>
                <c:pt idx="6857">
                  <c:v>55.9</c:v>
                </c:pt>
                <c:pt idx="6858">
                  <c:v>55.9</c:v>
                </c:pt>
                <c:pt idx="6859">
                  <c:v>55.9</c:v>
                </c:pt>
                <c:pt idx="6860">
                  <c:v>55.9</c:v>
                </c:pt>
                <c:pt idx="6861">
                  <c:v>55.9</c:v>
                </c:pt>
                <c:pt idx="6862">
                  <c:v>55.9</c:v>
                </c:pt>
                <c:pt idx="6863">
                  <c:v>55.9</c:v>
                </c:pt>
                <c:pt idx="6864">
                  <c:v>55.9</c:v>
                </c:pt>
                <c:pt idx="6865">
                  <c:v>55.9</c:v>
                </c:pt>
                <c:pt idx="6866">
                  <c:v>55.9</c:v>
                </c:pt>
                <c:pt idx="6867">
                  <c:v>55.9</c:v>
                </c:pt>
                <c:pt idx="6868">
                  <c:v>55.9</c:v>
                </c:pt>
                <c:pt idx="6869">
                  <c:v>55.9</c:v>
                </c:pt>
                <c:pt idx="6870">
                  <c:v>55.9</c:v>
                </c:pt>
                <c:pt idx="6871">
                  <c:v>55.9</c:v>
                </c:pt>
                <c:pt idx="6872">
                  <c:v>55.9</c:v>
                </c:pt>
                <c:pt idx="6873">
                  <c:v>55.9</c:v>
                </c:pt>
                <c:pt idx="6874">
                  <c:v>55.9</c:v>
                </c:pt>
                <c:pt idx="6875">
                  <c:v>55.9</c:v>
                </c:pt>
                <c:pt idx="6876">
                  <c:v>55.9</c:v>
                </c:pt>
                <c:pt idx="6877">
                  <c:v>55.9</c:v>
                </c:pt>
                <c:pt idx="6878">
                  <c:v>55.9</c:v>
                </c:pt>
                <c:pt idx="6879">
                  <c:v>55.9</c:v>
                </c:pt>
                <c:pt idx="6880">
                  <c:v>55.9</c:v>
                </c:pt>
                <c:pt idx="6881">
                  <c:v>55.8</c:v>
                </c:pt>
                <c:pt idx="6882">
                  <c:v>55.8</c:v>
                </c:pt>
                <c:pt idx="6883">
                  <c:v>55.8</c:v>
                </c:pt>
                <c:pt idx="6884">
                  <c:v>55.9</c:v>
                </c:pt>
                <c:pt idx="6885">
                  <c:v>55.9</c:v>
                </c:pt>
                <c:pt idx="6886">
                  <c:v>55.9</c:v>
                </c:pt>
                <c:pt idx="6887">
                  <c:v>55.9</c:v>
                </c:pt>
                <c:pt idx="6888">
                  <c:v>55.8</c:v>
                </c:pt>
                <c:pt idx="6889">
                  <c:v>55.9</c:v>
                </c:pt>
                <c:pt idx="6890">
                  <c:v>55.9</c:v>
                </c:pt>
                <c:pt idx="6891">
                  <c:v>55.9</c:v>
                </c:pt>
                <c:pt idx="6892">
                  <c:v>55.8</c:v>
                </c:pt>
                <c:pt idx="6893">
                  <c:v>55.8</c:v>
                </c:pt>
                <c:pt idx="6894">
                  <c:v>55.8</c:v>
                </c:pt>
                <c:pt idx="6895">
                  <c:v>55.8</c:v>
                </c:pt>
                <c:pt idx="6896">
                  <c:v>55.9</c:v>
                </c:pt>
                <c:pt idx="6897">
                  <c:v>55.9</c:v>
                </c:pt>
                <c:pt idx="6898">
                  <c:v>55.8</c:v>
                </c:pt>
                <c:pt idx="6899">
                  <c:v>55.9</c:v>
                </c:pt>
                <c:pt idx="6900">
                  <c:v>55.8</c:v>
                </c:pt>
                <c:pt idx="6901">
                  <c:v>55.8</c:v>
                </c:pt>
                <c:pt idx="6902">
                  <c:v>55.8</c:v>
                </c:pt>
                <c:pt idx="6903">
                  <c:v>55.8</c:v>
                </c:pt>
                <c:pt idx="6904">
                  <c:v>55.8</c:v>
                </c:pt>
                <c:pt idx="6905">
                  <c:v>55.8</c:v>
                </c:pt>
                <c:pt idx="6906">
                  <c:v>55.8</c:v>
                </c:pt>
                <c:pt idx="6907">
                  <c:v>55.8</c:v>
                </c:pt>
                <c:pt idx="6908">
                  <c:v>55.8</c:v>
                </c:pt>
                <c:pt idx="6909">
                  <c:v>55.8</c:v>
                </c:pt>
                <c:pt idx="6910">
                  <c:v>55.8</c:v>
                </c:pt>
                <c:pt idx="6911">
                  <c:v>55.8</c:v>
                </c:pt>
                <c:pt idx="6912">
                  <c:v>55.8</c:v>
                </c:pt>
                <c:pt idx="6913">
                  <c:v>55.8</c:v>
                </c:pt>
                <c:pt idx="6914">
                  <c:v>55.8</c:v>
                </c:pt>
                <c:pt idx="6915">
                  <c:v>55.8</c:v>
                </c:pt>
                <c:pt idx="6916">
                  <c:v>55.8</c:v>
                </c:pt>
                <c:pt idx="6917">
                  <c:v>55.8</c:v>
                </c:pt>
                <c:pt idx="6918">
                  <c:v>55.8</c:v>
                </c:pt>
                <c:pt idx="6919">
                  <c:v>55.8</c:v>
                </c:pt>
                <c:pt idx="6920">
                  <c:v>55.8</c:v>
                </c:pt>
                <c:pt idx="6921">
                  <c:v>55.8</c:v>
                </c:pt>
                <c:pt idx="6922">
                  <c:v>55.6</c:v>
                </c:pt>
                <c:pt idx="6923">
                  <c:v>55.7</c:v>
                </c:pt>
                <c:pt idx="6924">
                  <c:v>55.7</c:v>
                </c:pt>
                <c:pt idx="6925">
                  <c:v>55.8</c:v>
                </c:pt>
                <c:pt idx="6926">
                  <c:v>55.7</c:v>
                </c:pt>
                <c:pt idx="6927">
                  <c:v>55.7</c:v>
                </c:pt>
                <c:pt idx="6928">
                  <c:v>55.7</c:v>
                </c:pt>
                <c:pt idx="6929">
                  <c:v>55.7</c:v>
                </c:pt>
                <c:pt idx="6930">
                  <c:v>55.7</c:v>
                </c:pt>
                <c:pt idx="6931">
                  <c:v>55.6</c:v>
                </c:pt>
                <c:pt idx="6932">
                  <c:v>55.6</c:v>
                </c:pt>
                <c:pt idx="6933">
                  <c:v>55.7</c:v>
                </c:pt>
                <c:pt idx="6934">
                  <c:v>55.7</c:v>
                </c:pt>
                <c:pt idx="6935">
                  <c:v>55.6</c:v>
                </c:pt>
                <c:pt idx="6936">
                  <c:v>55.7</c:v>
                </c:pt>
                <c:pt idx="6937">
                  <c:v>55.7</c:v>
                </c:pt>
                <c:pt idx="6938">
                  <c:v>55.6</c:v>
                </c:pt>
                <c:pt idx="6939">
                  <c:v>55.6</c:v>
                </c:pt>
                <c:pt idx="6940">
                  <c:v>55.6</c:v>
                </c:pt>
                <c:pt idx="6941">
                  <c:v>55.7</c:v>
                </c:pt>
                <c:pt idx="6942">
                  <c:v>55.6</c:v>
                </c:pt>
                <c:pt idx="6943">
                  <c:v>55.6</c:v>
                </c:pt>
                <c:pt idx="6944">
                  <c:v>55.6</c:v>
                </c:pt>
                <c:pt idx="6945">
                  <c:v>55.6</c:v>
                </c:pt>
                <c:pt idx="6946">
                  <c:v>55.6</c:v>
                </c:pt>
                <c:pt idx="6947">
                  <c:v>55.6</c:v>
                </c:pt>
                <c:pt idx="6948">
                  <c:v>55.6</c:v>
                </c:pt>
                <c:pt idx="6949">
                  <c:v>55.6</c:v>
                </c:pt>
                <c:pt idx="6950">
                  <c:v>55.6</c:v>
                </c:pt>
                <c:pt idx="6951">
                  <c:v>55.6</c:v>
                </c:pt>
                <c:pt idx="6952">
                  <c:v>55.6</c:v>
                </c:pt>
                <c:pt idx="6953">
                  <c:v>55.6</c:v>
                </c:pt>
                <c:pt idx="6954">
                  <c:v>55.6</c:v>
                </c:pt>
                <c:pt idx="6955">
                  <c:v>55.6</c:v>
                </c:pt>
                <c:pt idx="6956">
                  <c:v>55.6</c:v>
                </c:pt>
                <c:pt idx="6957">
                  <c:v>55.6</c:v>
                </c:pt>
                <c:pt idx="6958">
                  <c:v>55.5</c:v>
                </c:pt>
                <c:pt idx="6959">
                  <c:v>55.6</c:v>
                </c:pt>
                <c:pt idx="6960">
                  <c:v>55.6</c:v>
                </c:pt>
                <c:pt idx="6961">
                  <c:v>55.6</c:v>
                </c:pt>
                <c:pt idx="6962">
                  <c:v>55.6</c:v>
                </c:pt>
                <c:pt idx="6963">
                  <c:v>55.6</c:v>
                </c:pt>
                <c:pt idx="6964">
                  <c:v>55.6</c:v>
                </c:pt>
                <c:pt idx="6965">
                  <c:v>55.6</c:v>
                </c:pt>
                <c:pt idx="6966">
                  <c:v>55.6</c:v>
                </c:pt>
                <c:pt idx="6967">
                  <c:v>55.6</c:v>
                </c:pt>
                <c:pt idx="6968">
                  <c:v>55.6</c:v>
                </c:pt>
                <c:pt idx="6969">
                  <c:v>55.6</c:v>
                </c:pt>
                <c:pt idx="6970">
                  <c:v>55.6</c:v>
                </c:pt>
                <c:pt idx="6971">
                  <c:v>55.6</c:v>
                </c:pt>
                <c:pt idx="6972">
                  <c:v>55.6</c:v>
                </c:pt>
                <c:pt idx="6973">
                  <c:v>55.6</c:v>
                </c:pt>
                <c:pt idx="6974">
                  <c:v>55.6</c:v>
                </c:pt>
                <c:pt idx="6975">
                  <c:v>55.5</c:v>
                </c:pt>
                <c:pt idx="6976">
                  <c:v>55.5</c:v>
                </c:pt>
                <c:pt idx="6977">
                  <c:v>55.6</c:v>
                </c:pt>
                <c:pt idx="6978">
                  <c:v>55.6</c:v>
                </c:pt>
                <c:pt idx="6979">
                  <c:v>55.5</c:v>
                </c:pt>
                <c:pt idx="6980">
                  <c:v>55.6</c:v>
                </c:pt>
                <c:pt idx="6981">
                  <c:v>55.6</c:v>
                </c:pt>
                <c:pt idx="6982">
                  <c:v>55.5</c:v>
                </c:pt>
                <c:pt idx="6983">
                  <c:v>55.5</c:v>
                </c:pt>
                <c:pt idx="6984">
                  <c:v>55.6</c:v>
                </c:pt>
                <c:pt idx="6985">
                  <c:v>55.5</c:v>
                </c:pt>
                <c:pt idx="6986">
                  <c:v>55.5</c:v>
                </c:pt>
                <c:pt idx="6987">
                  <c:v>55.5</c:v>
                </c:pt>
                <c:pt idx="6988">
                  <c:v>55.5</c:v>
                </c:pt>
                <c:pt idx="6989">
                  <c:v>55.5</c:v>
                </c:pt>
                <c:pt idx="6990">
                  <c:v>55.5</c:v>
                </c:pt>
                <c:pt idx="6991">
                  <c:v>55.5</c:v>
                </c:pt>
                <c:pt idx="6992">
                  <c:v>55.5</c:v>
                </c:pt>
                <c:pt idx="6993">
                  <c:v>55.5</c:v>
                </c:pt>
                <c:pt idx="6994">
                  <c:v>55.4</c:v>
                </c:pt>
                <c:pt idx="6995">
                  <c:v>55.5</c:v>
                </c:pt>
                <c:pt idx="6996">
                  <c:v>55.4</c:v>
                </c:pt>
                <c:pt idx="6997">
                  <c:v>55.5</c:v>
                </c:pt>
                <c:pt idx="6998">
                  <c:v>55.5</c:v>
                </c:pt>
                <c:pt idx="6999">
                  <c:v>55.5</c:v>
                </c:pt>
                <c:pt idx="7000">
                  <c:v>55.5</c:v>
                </c:pt>
                <c:pt idx="7001">
                  <c:v>55.5</c:v>
                </c:pt>
                <c:pt idx="7002">
                  <c:v>55.4</c:v>
                </c:pt>
                <c:pt idx="7003">
                  <c:v>55.4</c:v>
                </c:pt>
                <c:pt idx="7004">
                  <c:v>55.4</c:v>
                </c:pt>
                <c:pt idx="7005">
                  <c:v>55.4</c:v>
                </c:pt>
                <c:pt idx="7006">
                  <c:v>55.4</c:v>
                </c:pt>
                <c:pt idx="7007">
                  <c:v>55.4</c:v>
                </c:pt>
                <c:pt idx="7008">
                  <c:v>55.5</c:v>
                </c:pt>
                <c:pt idx="7009">
                  <c:v>55.5</c:v>
                </c:pt>
                <c:pt idx="7010">
                  <c:v>55.5</c:v>
                </c:pt>
                <c:pt idx="7011">
                  <c:v>55.5</c:v>
                </c:pt>
                <c:pt idx="7012">
                  <c:v>55.5</c:v>
                </c:pt>
                <c:pt idx="7013">
                  <c:v>55.4</c:v>
                </c:pt>
                <c:pt idx="7014">
                  <c:v>55.3</c:v>
                </c:pt>
                <c:pt idx="7015">
                  <c:v>55.3</c:v>
                </c:pt>
                <c:pt idx="7016">
                  <c:v>55.4</c:v>
                </c:pt>
                <c:pt idx="7017">
                  <c:v>55.4</c:v>
                </c:pt>
                <c:pt idx="7018">
                  <c:v>55.4</c:v>
                </c:pt>
                <c:pt idx="7019">
                  <c:v>55.4</c:v>
                </c:pt>
                <c:pt idx="7020">
                  <c:v>55.3</c:v>
                </c:pt>
                <c:pt idx="7021">
                  <c:v>55.4</c:v>
                </c:pt>
                <c:pt idx="7022">
                  <c:v>55.4</c:v>
                </c:pt>
                <c:pt idx="7023">
                  <c:v>55.4</c:v>
                </c:pt>
                <c:pt idx="7024">
                  <c:v>55.3</c:v>
                </c:pt>
                <c:pt idx="7025">
                  <c:v>55.3</c:v>
                </c:pt>
                <c:pt idx="7026">
                  <c:v>55.3</c:v>
                </c:pt>
                <c:pt idx="7027">
                  <c:v>55.4</c:v>
                </c:pt>
                <c:pt idx="7028">
                  <c:v>55.3</c:v>
                </c:pt>
                <c:pt idx="7029">
                  <c:v>55.4</c:v>
                </c:pt>
                <c:pt idx="7030">
                  <c:v>55.4</c:v>
                </c:pt>
                <c:pt idx="7031">
                  <c:v>55.4</c:v>
                </c:pt>
                <c:pt idx="7032">
                  <c:v>55.4</c:v>
                </c:pt>
                <c:pt idx="7033">
                  <c:v>55.4</c:v>
                </c:pt>
                <c:pt idx="7034">
                  <c:v>55.3</c:v>
                </c:pt>
                <c:pt idx="7035">
                  <c:v>55.3</c:v>
                </c:pt>
                <c:pt idx="7036">
                  <c:v>55.3</c:v>
                </c:pt>
                <c:pt idx="7037">
                  <c:v>55.3</c:v>
                </c:pt>
                <c:pt idx="7038">
                  <c:v>55.3</c:v>
                </c:pt>
                <c:pt idx="7039">
                  <c:v>55.3</c:v>
                </c:pt>
                <c:pt idx="7040">
                  <c:v>55.3</c:v>
                </c:pt>
                <c:pt idx="7041">
                  <c:v>55.3</c:v>
                </c:pt>
                <c:pt idx="7042">
                  <c:v>55.3</c:v>
                </c:pt>
                <c:pt idx="7043">
                  <c:v>55.3</c:v>
                </c:pt>
                <c:pt idx="7044">
                  <c:v>55.3</c:v>
                </c:pt>
                <c:pt idx="7045">
                  <c:v>55.3</c:v>
                </c:pt>
                <c:pt idx="7046">
                  <c:v>55.3</c:v>
                </c:pt>
                <c:pt idx="7047">
                  <c:v>55.3</c:v>
                </c:pt>
                <c:pt idx="7048">
                  <c:v>55.3</c:v>
                </c:pt>
                <c:pt idx="7049">
                  <c:v>55.3</c:v>
                </c:pt>
                <c:pt idx="7050">
                  <c:v>55.3</c:v>
                </c:pt>
                <c:pt idx="7051">
                  <c:v>55.3</c:v>
                </c:pt>
                <c:pt idx="7052">
                  <c:v>55.3</c:v>
                </c:pt>
                <c:pt idx="7053">
                  <c:v>55.3</c:v>
                </c:pt>
                <c:pt idx="7054">
                  <c:v>55.3</c:v>
                </c:pt>
                <c:pt idx="7055">
                  <c:v>55.3</c:v>
                </c:pt>
                <c:pt idx="7056">
                  <c:v>55.3</c:v>
                </c:pt>
                <c:pt idx="7057">
                  <c:v>55.2</c:v>
                </c:pt>
                <c:pt idx="7058">
                  <c:v>55.2</c:v>
                </c:pt>
                <c:pt idx="7059">
                  <c:v>55.3</c:v>
                </c:pt>
                <c:pt idx="7060">
                  <c:v>55.3</c:v>
                </c:pt>
                <c:pt idx="7061">
                  <c:v>55.3</c:v>
                </c:pt>
                <c:pt idx="7062">
                  <c:v>55.3</c:v>
                </c:pt>
                <c:pt idx="7063">
                  <c:v>55.2</c:v>
                </c:pt>
                <c:pt idx="7064">
                  <c:v>55.2</c:v>
                </c:pt>
                <c:pt idx="7065">
                  <c:v>55.2</c:v>
                </c:pt>
                <c:pt idx="7066">
                  <c:v>55.2</c:v>
                </c:pt>
                <c:pt idx="7067">
                  <c:v>55.1</c:v>
                </c:pt>
                <c:pt idx="7068">
                  <c:v>55.2</c:v>
                </c:pt>
                <c:pt idx="7069">
                  <c:v>55.2</c:v>
                </c:pt>
                <c:pt idx="7070">
                  <c:v>55.2</c:v>
                </c:pt>
                <c:pt idx="7071">
                  <c:v>55.2</c:v>
                </c:pt>
                <c:pt idx="7072">
                  <c:v>55.1</c:v>
                </c:pt>
                <c:pt idx="7073">
                  <c:v>55.1</c:v>
                </c:pt>
                <c:pt idx="7074">
                  <c:v>55.2</c:v>
                </c:pt>
                <c:pt idx="7075">
                  <c:v>55.3</c:v>
                </c:pt>
                <c:pt idx="7076">
                  <c:v>55.2</c:v>
                </c:pt>
                <c:pt idx="7077">
                  <c:v>55.2</c:v>
                </c:pt>
                <c:pt idx="7078">
                  <c:v>55.2</c:v>
                </c:pt>
                <c:pt idx="7079">
                  <c:v>55.2</c:v>
                </c:pt>
                <c:pt idx="7080">
                  <c:v>55.2</c:v>
                </c:pt>
                <c:pt idx="7081">
                  <c:v>55.2</c:v>
                </c:pt>
                <c:pt idx="7082">
                  <c:v>55.2</c:v>
                </c:pt>
                <c:pt idx="7083">
                  <c:v>55.2</c:v>
                </c:pt>
                <c:pt idx="7084">
                  <c:v>55.1</c:v>
                </c:pt>
                <c:pt idx="7085">
                  <c:v>55.2</c:v>
                </c:pt>
                <c:pt idx="7086">
                  <c:v>55.2</c:v>
                </c:pt>
                <c:pt idx="7087">
                  <c:v>55.1</c:v>
                </c:pt>
                <c:pt idx="7088">
                  <c:v>55.1</c:v>
                </c:pt>
                <c:pt idx="7089">
                  <c:v>55.1</c:v>
                </c:pt>
                <c:pt idx="7090">
                  <c:v>55.1</c:v>
                </c:pt>
                <c:pt idx="7091">
                  <c:v>55.2</c:v>
                </c:pt>
                <c:pt idx="7092">
                  <c:v>55.1</c:v>
                </c:pt>
                <c:pt idx="7093">
                  <c:v>55.1</c:v>
                </c:pt>
                <c:pt idx="7094">
                  <c:v>55.1</c:v>
                </c:pt>
                <c:pt idx="7095">
                  <c:v>55.1</c:v>
                </c:pt>
                <c:pt idx="7096">
                  <c:v>55.1</c:v>
                </c:pt>
                <c:pt idx="7097">
                  <c:v>55.1</c:v>
                </c:pt>
                <c:pt idx="7098">
                  <c:v>55.1</c:v>
                </c:pt>
                <c:pt idx="7099">
                  <c:v>55.1</c:v>
                </c:pt>
                <c:pt idx="7100">
                  <c:v>55.1</c:v>
                </c:pt>
                <c:pt idx="7101">
                  <c:v>55.1</c:v>
                </c:pt>
                <c:pt idx="7102">
                  <c:v>55.1</c:v>
                </c:pt>
                <c:pt idx="7103">
                  <c:v>55.1</c:v>
                </c:pt>
                <c:pt idx="7104">
                  <c:v>55</c:v>
                </c:pt>
                <c:pt idx="7105">
                  <c:v>55.1</c:v>
                </c:pt>
                <c:pt idx="7106">
                  <c:v>55</c:v>
                </c:pt>
                <c:pt idx="7107">
                  <c:v>55.1</c:v>
                </c:pt>
                <c:pt idx="7108">
                  <c:v>55.1</c:v>
                </c:pt>
                <c:pt idx="7109">
                  <c:v>55.1</c:v>
                </c:pt>
                <c:pt idx="7110">
                  <c:v>55.1</c:v>
                </c:pt>
                <c:pt idx="7111">
                  <c:v>55.1</c:v>
                </c:pt>
                <c:pt idx="7112">
                  <c:v>55</c:v>
                </c:pt>
                <c:pt idx="7113">
                  <c:v>55</c:v>
                </c:pt>
                <c:pt idx="7114">
                  <c:v>55</c:v>
                </c:pt>
                <c:pt idx="7115">
                  <c:v>55</c:v>
                </c:pt>
                <c:pt idx="7116">
                  <c:v>55</c:v>
                </c:pt>
                <c:pt idx="7117">
                  <c:v>55.1</c:v>
                </c:pt>
                <c:pt idx="7118">
                  <c:v>55</c:v>
                </c:pt>
                <c:pt idx="7119">
                  <c:v>55</c:v>
                </c:pt>
                <c:pt idx="7120">
                  <c:v>55</c:v>
                </c:pt>
                <c:pt idx="7121">
                  <c:v>55</c:v>
                </c:pt>
                <c:pt idx="7122">
                  <c:v>55.1</c:v>
                </c:pt>
                <c:pt idx="7123">
                  <c:v>55</c:v>
                </c:pt>
                <c:pt idx="7124">
                  <c:v>55</c:v>
                </c:pt>
                <c:pt idx="7125">
                  <c:v>55</c:v>
                </c:pt>
                <c:pt idx="7126">
                  <c:v>55</c:v>
                </c:pt>
                <c:pt idx="7127">
                  <c:v>55</c:v>
                </c:pt>
                <c:pt idx="7128">
                  <c:v>55.1</c:v>
                </c:pt>
                <c:pt idx="7129">
                  <c:v>55</c:v>
                </c:pt>
                <c:pt idx="7130">
                  <c:v>55</c:v>
                </c:pt>
                <c:pt idx="7131">
                  <c:v>55</c:v>
                </c:pt>
                <c:pt idx="7132">
                  <c:v>55</c:v>
                </c:pt>
                <c:pt idx="7133">
                  <c:v>55</c:v>
                </c:pt>
                <c:pt idx="7134">
                  <c:v>54.9</c:v>
                </c:pt>
                <c:pt idx="7135">
                  <c:v>55</c:v>
                </c:pt>
                <c:pt idx="7136">
                  <c:v>55</c:v>
                </c:pt>
                <c:pt idx="7137">
                  <c:v>55</c:v>
                </c:pt>
                <c:pt idx="7138">
                  <c:v>55</c:v>
                </c:pt>
                <c:pt idx="7139">
                  <c:v>54.9</c:v>
                </c:pt>
                <c:pt idx="7140">
                  <c:v>55</c:v>
                </c:pt>
                <c:pt idx="7141">
                  <c:v>55</c:v>
                </c:pt>
                <c:pt idx="7142">
                  <c:v>55</c:v>
                </c:pt>
                <c:pt idx="7143">
                  <c:v>55</c:v>
                </c:pt>
                <c:pt idx="7144">
                  <c:v>55</c:v>
                </c:pt>
                <c:pt idx="7145">
                  <c:v>55</c:v>
                </c:pt>
                <c:pt idx="7146">
                  <c:v>55</c:v>
                </c:pt>
                <c:pt idx="7147">
                  <c:v>55</c:v>
                </c:pt>
                <c:pt idx="7148">
                  <c:v>55</c:v>
                </c:pt>
                <c:pt idx="7149">
                  <c:v>55</c:v>
                </c:pt>
                <c:pt idx="7150">
                  <c:v>54.9</c:v>
                </c:pt>
                <c:pt idx="7151">
                  <c:v>54.9</c:v>
                </c:pt>
                <c:pt idx="7152">
                  <c:v>55</c:v>
                </c:pt>
                <c:pt idx="7153">
                  <c:v>55</c:v>
                </c:pt>
                <c:pt idx="7154">
                  <c:v>55</c:v>
                </c:pt>
                <c:pt idx="7155">
                  <c:v>55</c:v>
                </c:pt>
                <c:pt idx="7156">
                  <c:v>55</c:v>
                </c:pt>
                <c:pt idx="7157">
                  <c:v>55</c:v>
                </c:pt>
                <c:pt idx="7158">
                  <c:v>55</c:v>
                </c:pt>
                <c:pt idx="7159">
                  <c:v>55</c:v>
                </c:pt>
                <c:pt idx="7160">
                  <c:v>55</c:v>
                </c:pt>
                <c:pt idx="7161">
                  <c:v>55</c:v>
                </c:pt>
                <c:pt idx="7162">
                  <c:v>55</c:v>
                </c:pt>
                <c:pt idx="7163">
                  <c:v>55</c:v>
                </c:pt>
                <c:pt idx="7164">
                  <c:v>55</c:v>
                </c:pt>
                <c:pt idx="7165">
                  <c:v>55</c:v>
                </c:pt>
                <c:pt idx="7166">
                  <c:v>55</c:v>
                </c:pt>
                <c:pt idx="7167">
                  <c:v>54.9</c:v>
                </c:pt>
                <c:pt idx="7168">
                  <c:v>54.8</c:v>
                </c:pt>
                <c:pt idx="7169">
                  <c:v>54.9</c:v>
                </c:pt>
                <c:pt idx="7170">
                  <c:v>55</c:v>
                </c:pt>
                <c:pt idx="7171">
                  <c:v>55</c:v>
                </c:pt>
                <c:pt idx="7172">
                  <c:v>55</c:v>
                </c:pt>
                <c:pt idx="7173">
                  <c:v>54.9</c:v>
                </c:pt>
                <c:pt idx="7174">
                  <c:v>54.9</c:v>
                </c:pt>
                <c:pt idx="7175">
                  <c:v>55</c:v>
                </c:pt>
                <c:pt idx="7176">
                  <c:v>54.9</c:v>
                </c:pt>
                <c:pt idx="7177">
                  <c:v>55</c:v>
                </c:pt>
                <c:pt idx="7178">
                  <c:v>55</c:v>
                </c:pt>
                <c:pt idx="7179">
                  <c:v>54.9</c:v>
                </c:pt>
                <c:pt idx="7180">
                  <c:v>54.9</c:v>
                </c:pt>
                <c:pt idx="7181">
                  <c:v>54.9</c:v>
                </c:pt>
                <c:pt idx="7182">
                  <c:v>54.9</c:v>
                </c:pt>
                <c:pt idx="7183">
                  <c:v>54.9</c:v>
                </c:pt>
                <c:pt idx="7184">
                  <c:v>54.8</c:v>
                </c:pt>
                <c:pt idx="7185">
                  <c:v>54.8</c:v>
                </c:pt>
                <c:pt idx="7186">
                  <c:v>54.9</c:v>
                </c:pt>
                <c:pt idx="7187">
                  <c:v>54.9</c:v>
                </c:pt>
                <c:pt idx="7188">
                  <c:v>54.9</c:v>
                </c:pt>
                <c:pt idx="7189">
                  <c:v>54.8</c:v>
                </c:pt>
                <c:pt idx="7190">
                  <c:v>54.8</c:v>
                </c:pt>
                <c:pt idx="7191">
                  <c:v>54.8</c:v>
                </c:pt>
                <c:pt idx="7192">
                  <c:v>54.8</c:v>
                </c:pt>
                <c:pt idx="7193">
                  <c:v>54.8</c:v>
                </c:pt>
                <c:pt idx="7194">
                  <c:v>54.8</c:v>
                </c:pt>
                <c:pt idx="7195">
                  <c:v>54.8</c:v>
                </c:pt>
                <c:pt idx="7196">
                  <c:v>54.8</c:v>
                </c:pt>
                <c:pt idx="7197">
                  <c:v>54.8</c:v>
                </c:pt>
                <c:pt idx="7198">
                  <c:v>54.8</c:v>
                </c:pt>
                <c:pt idx="7199">
                  <c:v>54.8</c:v>
                </c:pt>
                <c:pt idx="7200">
                  <c:v>54.9</c:v>
                </c:pt>
                <c:pt idx="7201">
                  <c:v>54.8</c:v>
                </c:pt>
                <c:pt idx="7202">
                  <c:v>54.8</c:v>
                </c:pt>
                <c:pt idx="7203">
                  <c:v>54.8</c:v>
                </c:pt>
                <c:pt idx="7204">
                  <c:v>54.8</c:v>
                </c:pt>
                <c:pt idx="7205">
                  <c:v>54.8</c:v>
                </c:pt>
                <c:pt idx="7206">
                  <c:v>54.8</c:v>
                </c:pt>
                <c:pt idx="7207">
                  <c:v>54.8</c:v>
                </c:pt>
                <c:pt idx="7208">
                  <c:v>54.8</c:v>
                </c:pt>
                <c:pt idx="7209">
                  <c:v>54.8</c:v>
                </c:pt>
                <c:pt idx="7210">
                  <c:v>54.8</c:v>
                </c:pt>
                <c:pt idx="7211">
                  <c:v>54.7</c:v>
                </c:pt>
                <c:pt idx="7212">
                  <c:v>54.7</c:v>
                </c:pt>
                <c:pt idx="7213">
                  <c:v>54.7</c:v>
                </c:pt>
                <c:pt idx="7214">
                  <c:v>54.7</c:v>
                </c:pt>
                <c:pt idx="7215">
                  <c:v>54.7</c:v>
                </c:pt>
                <c:pt idx="7216">
                  <c:v>54.7</c:v>
                </c:pt>
                <c:pt idx="7217">
                  <c:v>54.7</c:v>
                </c:pt>
                <c:pt idx="7218">
                  <c:v>54.7</c:v>
                </c:pt>
                <c:pt idx="7219">
                  <c:v>54.7</c:v>
                </c:pt>
                <c:pt idx="7220">
                  <c:v>54.7</c:v>
                </c:pt>
                <c:pt idx="7221">
                  <c:v>54.7</c:v>
                </c:pt>
                <c:pt idx="7222">
                  <c:v>54.7</c:v>
                </c:pt>
                <c:pt idx="7223">
                  <c:v>54.7</c:v>
                </c:pt>
                <c:pt idx="7224">
                  <c:v>54.7</c:v>
                </c:pt>
                <c:pt idx="7225">
                  <c:v>54.7</c:v>
                </c:pt>
                <c:pt idx="7226">
                  <c:v>54.7</c:v>
                </c:pt>
                <c:pt idx="7227">
                  <c:v>54.7</c:v>
                </c:pt>
                <c:pt idx="7228">
                  <c:v>54.7</c:v>
                </c:pt>
                <c:pt idx="7229">
                  <c:v>54.7</c:v>
                </c:pt>
                <c:pt idx="7230">
                  <c:v>54.7</c:v>
                </c:pt>
                <c:pt idx="7231">
                  <c:v>54.6</c:v>
                </c:pt>
                <c:pt idx="7232">
                  <c:v>54.6</c:v>
                </c:pt>
                <c:pt idx="7233">
                  <c:v>54.7</c:v>
                </c:pt>
                <c:pt idx="7234">
                  <c:v>54.7</c:v>
                </c:pt>
                <c:pt idx="7235">
                  <c:v>54.7</c:v>
                </c:pt>
                <c:pt idx="7236">
                  <c:v>54.7</c:v>
                </c:pt>
                <c:pt idx="7237">
                  <c:v>54.7</c:v>
                </c:pt>
                <c:pt idx="7238">
                  <c:v>54.7</c:v>
                </c:pt>
                <c:pt idx="7239">
                  <c:v>54.7</c:v>
                </c:pt>
                <c:pt idx="7240">
                  <c:v>54.7</c:v>
                </c:pt>
                <c:pt idx="7241">
                  <c:v>54.7</c:v>
                </c:pt>
                <c:pt idx="7242">
                  <c:v>54.7</c:v>
                </c:pt>
                <c:pt idx="7243">
                  <c:v>54.7</c:v>
                </c:pt>
                <c:pt idx="7244">
                  <c:v>54.6</c:v>
                </c:pt>
                <c:pt idx="7245">
                  <c:v>54.7</c:v>
                </c:pt>
                <c:pt idx="7246">
                  <c:v>54.6</c:v>
                </c:pt>
                <c:pt idx="7247">
                  <c:v>54.6</c:v>
                </c:pt>
                <c:pt idx="7248">
                  <c:v>54.6</c:v>
                </c:pt>
                <c:pt idx="7249">
                  <c:v>54.7</c:v>
                </c:pt>
                <c:pt idx="7250">
                  <c:v>54.6</c:v>
                </c:pt>
                <c:pt idx="7251">
                  <c:v>54.6</c:v>
                </c:pt>
                <c:pt idx="7252">
                  <c:v>54.6</c:v>
                </c:pt>
                <c:pt idx="7253">
                  <c:v>54.6</c:v>
                </c:pt>
                <c:pt idx="7254">
                  <c:v>54.6</c:v>
                </c:pt>
                <c:pt idx="7255">
                  <c:v>54.6</c:v>
                </c:pt>
                <c:pt idx="7256">
                  <c:v>54.6</c:v>
                </c:pt>
                <c:pt idx="7257">
                  <c:v>54.6</c:v>
                </c:pt>
                <c:pt idx="7258">
                  <c:v>54.6</c:v>
                </c:pt>
                <c:pt idx="7259">
                  <c:v>54.6</c:v>
                </c:pt>
                <c:pt idx="7260">
                  <c:v>54.6</c:v>
                </c:pt>
                <c:pt idx="7261">
                  <c:v>54.6</c:v>
                </c:pt>
                <c:pt idx="7262">
                  <c:v>54.6</c:v>
                </c:pt>
                <c:pt idx="7263">
                  <c:v>54.6</c:v>
                </c:pt>
                <c:pt idx="7264">
                  <c:v>54.5</c:v>
                </c:pt>
                <c:pt idx="7265">
                  <c:v>54.5</c:v>
                </c:pt>
                <c:pt idx="7266">
                  <c:v>54.6</c:v>
                </c:pt>
                <c:pt idx="7267">
                  <c:v>54.6</c:v>
                </c:pt>
                <c:pt idx="7268">
                  <c:v>54.6</c:v>
                </c:pt>
                <c:pt idx="7269">
                  <c:v>54.6</c:v>
                </c:pt>
                <c:pt idx="7270">
                  <c:v>54.6</c:v>
                </c:pt>
                <c:pt idx="7271">
                  <c:v>54.6</c:v>
                </c:pt>
                <c:pt idx="7272">
                  <c:v>54.5</c:v>
                </c:pt>
                <c:pt idx="7273">
                  <c:v>54.5</c:v>
                </c:pt>
                <c:pt idx="7274">
                  <c:v>54.5</c:v>
                </c:pt>
                <c:pt idx="7275">
                  <c:v>54.5</c:v>
                </c:pt>
                <c:pt idx="7276">
                  <c:v>54.5</c:v>
                </c:pt>
                <c:pt idx="7277">
                  <c:v>54.5</c:v>
                </c:pt>
                <c:pt idx="7278">
                  <c:v>54.5</c:v>
                </c:pt>
                <c:pt idx="7279">
                  <c:v>54.5</c:v>
                </c:pt>
                <c:pt idx="7280">
                  <c:v>54.5</c:v>
                </c:pt>
                <c:pt idx="7281">
                  <c:v>54.5</c:v>
                </c:pt>
                <c:pt idx="7282">
                  <c:v>54.5</c:v>
                </c:pt>
                <c:pt idx="7283">
                  <c:v>54.5</c:v>
                </c:pt>
                <c:pt idx="7284">
                  <c:v>54.5</c:v>
                </c:pt>
                <c:pt idx="7285">
                  <c:v>54.5</c:v>
                </c:pt>
                <c:pt idx="7286">
                  <c:v>54.5</c:v>
                </c:pt>
                <c:pt idx="7287">
                  <c:v>54.5</c:v>
                </c:pt>
                <c:pt idx="7288">
                  <c:v>54.5</c:v>
                </c:pt>
                <c:pt idx="7289">
                  <c:v>54.5</c:v>
                </c:pt>
                <c:pt idx="7290">
                  <c:v>54.5</c:v>
                </c:pt>
                <c:pt idx="7291">
                  <c:v>54.4</c:v>
                </c:pt>
                <c:pt idx="7292">
                  <c:v>54.4</c:v>
                </c:pt>
                <c:pt idx="7293">
                  <c:v>54.4</c:v>
                </c:pt>
                <c:pt idx="7294">
                  <c:v>54.5</c:v>
                </c:pt>
                <c:pt idx="7295">
                  <c:v>54.5</c:v>
                </c:pt>
                <c:pt idx="7296">
                  <c:v>54.4</c:v>
                </c:pt>
                <c:pt idx="7297">
                  <c:v>54.4</c:v>
                </c:pt>
                <c:pt idx="7298">
                  <c:v>54.4</c:v>
                </c:pt>
                <c:pt idx="7299">
                  <c:v>54.5</c:v>
                </c:pt>
                <c:pt idx="7300">
                  <c:v>54.5</c:v>
                </c:pt>
                <c:pt idx="7301">
                  <c:v>54.4</c:v>
                </c:pt>
                <c:pt idx="7302">
                  <c:v>54.4</c:v>
                </c:pt>
                <c:pt idx="7303">
                  <c:v>54.4</c:v>
                </c:pt>
                <c:pt idx="7304">
                  <c:v>54.4</c:v>
                </c:pt>
                <c:pt idx="7305">
                  <c:v>54.5</c:v>
                </c:pt>
                <c:pt idx="7306">
                  <c:v>54.5</c:v>
                </c:pt>
                <c:pt idx="7307">
                  <c:v>54.4</c:v>
                </c:pt>
                <c:pt idx="7308">
                  <c:v>54.4</c:v>
                </c:pt>
                <c:pt idx="7309">
                  <c:v>54.4</c:v>
                </c:pt>
                <c:pt idx="7310">
                  <c:v>54.4</c:v>
                </c:pt>
                <c:pt idx="7311">
                  <c:v>54.4</c:v>
                </c:pt>
                <c:pt idx="7312">
                  <c:v>54.4</c:v>
                </c:pt>
                <c:pt idx="7313">
                  <c:v>54.4</c:v>
                </c:pt>
                <c:pt idx="7314">
                  <c:v>54.4</c:v>
                </c:pt>
                <c:pt idx="7315">
                  <c:v>54.4</c:v>
                </c:pt>
                <c:pt idx="7316">
                  <c:v>54.4</c:v>
                </c:pt>
                <c:pt idx="7317">
                  <c:v>54.4</c:v>
                </c:pt>
                <c:pt idx="7318">
                  <c:v>54.4</c:v>
                </c:pt>
                <c:pt idx="7319">
                  <c:v>54.4</c:v>
                </c:pt>
                <c:pt idx="7320">
                  <c:v>54.4</c:v>
                </c:pt>
                <c:pt idx="7321">
                  <c:v>54.3</c:v>
                </c:pt>
                <c:pt idx="7322">
                  <c:v>54.4</c:v>
                </c:pt>
                <c:pt idx="7323">
                  <c:v>54.3</c:v>
                </c:pt>
                <c:pt idx="7324">
                  <c:v>54.3</c:v>
                </c:pt>
                <c:pt idx="7325">
                  <c:v>54.4</c:v>
                </c:pt>
                <c:pt idx="7326">
                  <c:v>54.3</c:v>
                </c:pt>
                <c:pt idx="7327">
                  <c:v>54.3</c:v>
                </c:pt>
                <c:pt idx="7328">
                  <c:v>54.3</c:v>
                </c:pt>
                <c:pt idx="7329">
                  <c:v>54.4</c:v>
                </c:pt>
                <c:pt idx="7330">
                  <c:v>54.4</c:v>
                </c:pt>
                <c:pt idx="7331">
                  <c:v>54.4</c:v>
                </c:pt>
                <c:pt idx="7332">
                  <c:v>54.4</c:v>
                </c:pt>
                <c:pt idx="7333">
                  <c:v>54.4</c:v>
                </c:pt>
                <c:pt idx="7334">
                  <c:v>54.3</c:v>
                </c:pt>
                <c:pt idx="7335">
                  <c:v>54.3</c:v>
                </c:pt>
                <c:pt idx="7336">
                  <c:v>54.2</c:v>
                </c:pt>
                <c:pt idx="7337">
                  <c:v>54.2</c:v>
                </c:pt>
                <c:pt idx="7338">
                  <c:v>54.3</c:v>
                </c:pt>
                <c:pt idx="7339">
                  <c:v>54.3</c:v>
                </c:pt>
                <c:pt idx="7340">
                  <c:v>54.3</c:v>
                </c:pt>
                <c:pt idx="7341">
                  <c:v>54.3</c:v>
                </c:pt>
                <c:pt idx="7342">
                  <c:v>54.3</c:v>
                </c:pt>
                <c:pt idx="7343">
                  <c:v>54.2</c:v>
                </c:pt>
                <c:pt idx="7344">
                  <c:v>54.2</c:v>
                </c:pt>
                <c:pt idx="7345">
                  <c:v>54.2</c:v>
                </c:pt>
                <c:pt idx="7346">
                  <c:v>54.2</c:v>
                </c:pt>
                <c:pt idx="7347">
                  <c:v>54.2</c:v>
                </c:pt>
                <c:pt idx="7348">
                  <c:v>54.2</c:v>
                </c:pt>
                <c:pt idx="7349">
                  <c:v>54.2</c:v>
                </c:pt>
                <c:pt idx="7350">
                  <c:v>54.3</c:v>
                </c:pt>
                <c:pt idx="7351">
                  <c:v>54.3</c:v>
                </c:pt>
                <c:pt idx="7352">
                  <c:v>54.2</c:v>
                </c:pt>
                <c:pt idx="7353">
                  <c:v>54.2</c:v>
                </c:pt>
                <c:pt idx="7354">
                  <c:v>54.2</c:v>
                </c:pt>
                <c:pt idx="7355">
                  <c:v>54.3</c:v>
                </c:pt>
                <c:pt idx="7356">
                  <c:v>54.2</c:v>
                </c:pt>
                <c:pt idx="7357">
                  <c:v>54.2</c:v>
                </c:pt>
                <c:pt idx="7358">
                  <c:v>54.2</c:v>
                </c:pt>
                <c:pt idx="7359">
                  <c:v>54.2</c:v>
                </c:pt>
                <c:pt idx="7360">
                  <c:v>54.2</c:v>
                </c:pt>
                <c:pt idx="7361">
                  <c:v>54.2</c:v>
                </c:pt>
                <c:pt idx="7362">
                  <c:v>54.2</c:v>
                </c:pt>
                <c:pt idx="7363">
                  <c:v>54.2</c:v>
                </c:pt>
                <c:pt idx="7364">
                  <c:v>54.2</c:v>
                </c:pt>
                <c:pt idx="7365">
                  <c:v>54.2</c:v>
                </c:pt>
                <c:pt idx="7366">
                  <c:v>54.2</c:v>
                </c:pt>
                <c:pt idx="7367">
                  <c:v>54.2</c:v>
                </c:pt>
                <c:pt idx="7368">
                  <c:v>54.2</c:v>
                </c:pt>
                <c:pt idx="7369">
                  <c:v>54.2</c:v>
                </c:pt>
                <c:pt idx="7370">
                  <c:v>54.2</c:v>
                </c:pt>
                <c:pt idx="7371">
                  <c:v>54.2</c:v>
                </c:pt>
                <c:pt idx="7372">
                  <c:v>54.2</c:v>
                </c:pt>
                <c:pt idx="7373">
                  <c:v>54.2</c:v>
                </c:pt>
                <c:pt idx="7374">
                  <c:v>54.2</c:v>
                </c:pt>
                <c:pt idx="7375">
                  <c:v>54.2</c:v>
                </c:pt>
                <c:pt idx="7376">
                  <c:v>54.1</c:v>
                </c:pt>
                <c:pt idx="7377">
                  <c:v>54.2</c:v>
                </c:pt>
                <c:pt idx="7378">
                  <c:v>54.2</c:v>
                </c:pt>
                <c:pt idx="7379">
                  <c:v>54.2</c:v>
                </c:pt>
                <c:pt idx="7380">
                  <c:v>54.2</c:v>
                </c:pt>
                <c:pt idx="7381">
                  <c:v>54.2</c:v>
                </c:pt>
                <c:pt idx="7382">
                  <c:v>54.2</c:v>
                </c:pt>
                <c:pt idx="7383">
                  <c:v>54.2</c:v>
                </c:pt>
                <c:pt idx="7384">
                  <c:v>54.1</c:v>
                </c:pt>
                <c:pt idx="7385">
                  <c:v>54.2</c:v>
                </c:pt>
                <c:pt idx="7386">
                  <c:v>54.2</c:v>
                </c:pt>
                <c:pt idx="7387">
                  <c:v>54.1</c:v>
                </c:pt>
                <c:pt idx="7388">
                  <c:v>54.1</c:v>
                </c:pt>
                <c:pt idx="7389">
                  <c:v>54.1</c:v>
                </c:pt>
                <c:pt idx="7390">
                  <c:v>54.2</c:v>
                </c:pt>
                <c:pt idx="7391">
                  <c:v>54.2</c:v>
                </c:pt>
                <c:pt idx="7392">
                  <c:v>54.1</c:v>
                </c:pt>
                <c:pt idx="7393">
                  <c:v>54.1</c:v>
                </c:pt>
                <c:pt idx="7394">
                  <c:v>54.1</c:v>
                </c:pt>
                <c:pt idx="7395">
                  <c:v>54.1</c:v>
                </c:pt>
                <c:pt idx="7396">
                  <c:v>54.1</c:v>
                </c:pt>
                <c:pt idx="7397">
                  <c:v>54.1</c:v>
                </c:pt>
                <c:pt idx="7398">
                  <c:v>54.1</c:v>
                </c:pt>
                <c:pt idx="7399">
                  <c:v>54.1</c:v>
                </c:pt>
                <c:pt idx="7400">
                  <c:v>54.1</c:v>
                </c:pt>
                <c:pt idx="7401">
                  <c:v>54.1</c:v>
                </c:pt>
                <c:pt idx="7402">
                  <c:v>54.1</c:v>
                </c:pt>
                <c:pt idx="7403">
                  <c:v>54.1</c:v>
                </c:pt>
                <c:pt idx="7404">
                  <c:v>54.1</c:v>
                </c:pt>
                <c:pt idx="7405">
                  <c:v>54.1</c:v>
                </c:pt>
                <c:pt idx="7406">
                  <c:v>54.1</c:v>
                </c:pt>
                <c:pt idx="7407">
                  <c:v>54.1</c:v>
                </c:pt>
                <c:pt idx="7408">
                  <c:v>54</c:v>
                </c:pt>
                <c:pt idx="7409">
                  <c:v>54.1</c:v>
                </c:pt>
                <c:pt idx="7410">
                  <c:v>54.1</c:v>
                </c:pt>
                <c:pt idx="7411">
                  <c:v>54.1</c:v>
                </c:pt>
                <c:pt idx="7412">
                  <c:v>54</c:v>
                </c:pt>
                <c:pt idx="7413">
                  <c:v>54</c:v>
                </c:pt>
                <c:pt idx="7414">
                  <c:v>54.1</c:v>
                </c:pt>
                <c:pt idx="7415">
                  <c:v>54</c:v>
                </c:pt>
                <c:pt idx="7416">
                  <c:v>54</c:v>
                </c:pt>
                <c:pt idx="7417">
                  <c:v>54</c:v>
                </c:pt>
                <c:pt idx="7418">
                  <c:v>54</c:v>
                </c:pt>
                <c:pt idx="7419">
                  <c:v>53.9</c:v>
                </c:pt>
                <c:pt idx="7420">
                  <c:v>54.1</c:v>
                </c:pt>
                <c:pt idx="7421">
                  <c:v>54</c:v>
                </c:pt>
                <c:pt idx="7422">
                  <c:v>54</c:v>
                </c:pt>
                <c:pt idx="7423">
                  <c:v>54</c:v>
                </c:pt>
                <c:pt idx="7424">
                  <c:v>54</c:v>
                </c:pt>
                <c:pt idx="7425">
                  <c:v>54</c:v>
                </c:pt>
                <c:pt idx="7426">
                  <c:v>53.9</c:v>
                </c:pt>
                <c:pt idx="7427">
                  <c:v>54</c:v>
                </c:pt>
                <c:pt idx="7428">
                  <c:v>54.1</c:v>
                </c:pt>
                <c:pt idx="7429">
                  <c:v>54.1</c:v>
                </c:pt>
                <c:pt idx="7430">
                  <c:v>53.9</c:v>
                </c:pt>
                <c:pt idx="7431">
                  <c:v>54.1</c:v>
                </c:pt>
                <c:pt idx="7432">
                  <c:v>53.9</c:v>
                </c:pt>
                <c:pt idx="7433">
                  <c:v>53.9</c:v>
                </c:pt>
                <c:pt idx="7434">
                  <c:v>53.9</c:v>
                </c:pt>
                <c:pt idx="7435">
                  <c:v>53.9</c:v>
                </c:pt>
                <c:pt idx="7436">
                  <c:v>53.9</c:v>
                </c:pt>
                <c:pt idx="7437">
                  <c:v>53.9</c:v>
                </c:pt>
                <c:pt idx="7438">
                  <c:v>53.9</c:v>
                </c:pt>
                <c:pt idx="7439">
                  <c:v>53.9</c:v>
                </c:pt>
                <c:pt idx="7440">
                  <c:v>53.9</c:v>
                </c:pt>
                <c:pt idx="7441">
                  <c:v>53.9</c:v>
                </c:pt>
                <c:pt idx="7442">
                  <c:v>53.9</c:v>
                </c:pt>
                <c:pt idx="7443">
                  <c:v>53.9</c:v>
                </c:pt>
                <c:pt idx="7444">
                  <c:v>53.9</c:v>
                </c:pt>
                <c:pt idx="7445">
                  <c:v>53.9</c:v>
                </c:pt>
                <c:pt idx="7446">
                  <c:v>53.9</c:v>
                </c:pt>
                <c:pt idx="7447">
                  <c:v>53.9</c:v>
                </c:pt>
                <c:pt idx="7448">
                  <c:v>53.9</c:v>
                </c:pt>
                <c:pt idx="7449">
                  <c:v>53.9</c:v>
                </c:pt>
                <c:pt idx="7450">
                  <c:v>53.9</c:v>
                </c:pt>
                <c:pt idx="7451">
                  <c:v>53.9</c:v>
                </c:pt>
                <c:pt idx="7452">
                  <c:v>53.9</c:v>
                </c:pt>
                <c:pt idx="7453">
                  <c:v>53.9</c:v>
                </c:pt>
                <c:pt idx="7454">
                  <c:v>53.9</c:v>
                </c:pt>
                <c:pt idx="7455">
                  <c:v>53.9</c:v>
                </c:pt>
                <c:pt idx="7456">
                  <c:v>53.9</c:v>
                </c:pt>
                <c:pt idx="7457">
                  <c:v>53.9</c:v>
                </c:pt>
                <c:pt idx="7458">
                  <c:v>53.9</c:v>
                </c:pt>
                <c:pt idx="7459">
                  <c:v>53.9</c:v>
                </c:pt>
                <c:pt idx="7460">
                  <c:v>53.9</c:v>
                </c:pt>
                <c:pt idx="7461">
                  <c:v>53.9</c:v>
                </c:pt>
                <c:pt idx="7462">
                  <c:v>53.9</c:v>
                </c:pt>
                <c:pt idx="7463">
                  <c:v>53.9</c:v>
                </c:pt>
                <c:pt idx="7464">
                  <c:v>53.9</c:v>
                </c:pt>
                <c:pt idx="7465">
                  <c:v>53.9</c:v>
                </c:pt>
                <c:pt idx="7466">
                  <c:v>53.9</c:v>
                </c:pt>
                <c:pt idx="7467">
                  <c:v>53.9</c:v>
                </c:pt>
                <c:pt idx="7468">
                  <c:v>53.9</c:v>
                </c:pt>
                <c:pt idx="7469">
                  <c:v>53.9</c:v>
                </c:pt>
                <c:pt idx="7470">
                  <c:v>53.9</c:v>
                </c:pt>
                <c:pt idx="7471">
                  <c:v>53.9</c:v>
                </c:pt>
                <c:pt idx="7472">
                  <c:v>53.8</c:v>
                </c:pt>
                <c:pt idx="7473">
                  <c:v>53.9</c:v>
                </c:pt>
                <c:pt idx="7474">
                  <c:v>53.9</c:v>
                </c:pt>
                <c:pt idx="7475">
                  <c:v>53.9</c:v>
                </c:pt>
                <c:pt idx="7476">
                  <c:v>53.8</c:v>
                </c:pt>
                <c:pt idx="7477">
                  <c:v>53.8</c:v>
                </c:pt>
                <c:pt idx="7478">
                  <c:v>53.9</c:v>
                </c:pt>
                <c:pt idx="7479">
                  <c:v>53.9</c:v>
                </c:pt>
                <c:pt idx="7480">
                  <c:v>53.9</c:v>
                </c:pt>
                <c:pt idx="7481">
                  <c:v>53.8</c:v>
                </c:pt>
                <c:pt idx="7482">
                  <c:v>53.8</c:v>
                </c:pt>
                <c:pt idx="7483">
                  <c:v>53.8</c:v>
                </c:pt>
                <c:pt idx="7484">
                  <c:v>53.8</c:v>
                </c:pt>
                <c:pt idx="7485">
                  <c:v>53.8</c:v>
                </c:pt>
                <c:pt idx="7486">
                  <c:v>53.8</c:v>
                </c:pt>
                <c:pt idx="7487">
                  <c:v>53.8</c:v>
                </c:pt>
                <c:pt idx="7488">
                  <c:v>53.8</c:v>
                </c:pt>
                <c:pt idx="7489">
                  <c:v>53.8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F9B6-480F-ADD9-2409D9F2BC1F}"/>
            </c:ext>
          </c:extLst>
        </c:ser>
        <c:ser>
          <c:idx val="8"/>
          <c:order val="8"/>
          <c:tx>
            <c:strRef>
              <c:f>'device 1_2016-05-24_15-33-49'!$J$2</c:f>
              <c:strCache>
                <c:ptCount val="1"/>
                <c:pt idx="0">
                  <c:v>CH9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1_2016-05-24_15-33-49'!$J$3:$J$7492</c:f>
              <c:numCache>
                <c:formatCode>General</c:formatCode>
                <c:ptCount val="7490"/>
                <c:pt idx="0">
                  <c:v>26.1</c:v>
                </c:pt>
                <c:pt idx="1">
                  <c:v>26.1</c:v>
                </c:pt>
                <c:pt idx="2">
                  <c:v>26.1</c:v>
                </c:pt>
                <c:pt idx="3">
                  <c:v>26.1</c:v>
                </c:pt>
                <c:pt idx="4">
                  <c:v>26.1</c:v>
                </c:pt>
                <c:pt idx="5">
                  <c:v>26.1</c:v>
                </c:pt>
                <c:pt idx="6">
                  <c:v>26.1</c:v>
                </c:pt>
                <c:pt idx="7">
                  <c:v>26.1</c:v>
                </c:pt>
                <c:pt idx="8">
                  <c:v>26</c:v>
                </c:pt>
                <c:pt idx="9">
                  <c:v>26.1</c:v>
                </c:pt>
                <c:pt idx="10">
                  <c:v>26.1</c:v>
                </c:pt>
                <c:pt idx="11">
                  <c:v>26.1</c:v>
                </c:pt>
                <c:pt idx="12">
                  <c:v>26.1</c:v>
                </c:pt>
                <c:pt idx="13">
                  <c:v>26.1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26.1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25.9</c:v>
                </c:pt>
                <c:pt idx="22">
                  <c:v>25.9</c:v>
                </c:pt>
                <c:pt idx="23">
                  <c:v>25.9</c:v>
                </c:pt>
                <c:pt idx="24">
                  <c:v>25.8</c:v>
                </c:pt>
                <c:pt idx="25">
                  <c:v>25.8</c:v>
                </c:pt>
                <c:pt idx="26">
                  <c:v>25.8</c:v>
                </c:pt>
                <c:pt idx="27">
                  <c:v>25.8</c:v>
                </c:pt>
                <c:pt idx="28">
                  <c:v>25.7</c:v>
                </c:pt>
                <c:pt idx="29">
                  <c:v>25.6</c:v>
                </c:pt>
                <c:pt idx="30">
                  <c:v>25.7</c:v>
                </c:pt>
                <c:pt idx="31">
                  <c:v>25.6</c:v>
                </c:pt>
                <c:pt idx="32">
                  <c:v>25.6</c:v>
                </c:pt>
                <c:pt idx="33">
                  <c:v>25.6</c:v>
                </c:pt>
                <c:pt idx="34">
                  <c:v>25.6</c:v>
                </c:pt>
                <c:pt idx="35">
                  <c:v>25.6</c:v>
                </c:pt>
                <c:pt idx="36">
                  <c:v>25.5</c:v>
                </c:pt>
                <c:pt idx="37">
                  <c:v>25.5</c:v>
                </c:pt>
                <c:pt idx="38">
                  <c:v>25.5</c:v>
                </c:pt>
                <c:pt idx="39">
                  <c:v>25.5</c:v>
                </c:pt>
                <c:pt idx="40">
                  <c:v>25.5</c:v>
                </c:pt>
                <c:pt idx="41">
                  <c:v>25.5</c:v>
                </c:pt>
                <c:pt idx="42">
                  <c:v>25.5</c:v>
                </c:pt>
                <c:pt idx="43">
                  <c:v>25.5</c:v>
                </c:pt>
                <c:pt idx="44">
                  <c:v>25.4</c:v>
                </c:pt>
                <c:pt idx="45">
                  <c:v>25.4</c:v>
                </c:pt>
                <c:pt idx="46">
                  <c:v>25.5</c:v>
                </c:pt>
                <c:pt idx="47">
                  <c:v>25.5</c:v>
                </c:pt>
                <c:pt idx="48">
                  <c:v>25.4</c:v>
                </c:pt>
                <c:pt idx="49">
                  <c:v>25.4</c:v>
                </c:pt>
                <c:pt idx="50">
                  <c:v>25.4</c:v>
                </c:pt>
                <c:pt idx="51">
                  <c:v>25.4</c:v>
                </c:pt>
                <c:pt idx="52">
                  <c:v>25.3</c:v>
                </c:pt>
                <c:pt idx="53">
                  <c:v>25.3</c:v>
                </c:pt>
                <c:pt idx="54">
                  <c:v>25.3</c:v>
                </c:pt>
                <c:pt idx="55">
                  <c:v>25.3</c:v>
                </c:pt>
                <c:pt idx="56">
                  <c:v>25.3</c:v>
                </c:pt>
                <c:pt idx="57">
                  <c:v>25.4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25.4</c:v>
                </c:pt>
                <c:pt idx="62">
                  <c:v>25.5</c:v>
                </c:pt>
                <c:pt idx="63">
                  <c:v>25.5</c:v>
                </c:pt>
                <c:pt idx="64">
                  <c:v>25.4</c:v>
                </c:pt>
                <c:pt idx="65">
                  <c:v>25.4</c:v>
                </c:pt>
                <c:pt idx="66">
                  <c:v>25.4</c:v>
                </c:pt>
                <c:pt idx="67">
                  <c:v>25.5</c:v>
                </c:pt>
                <c:pt idx="68">
                  <c:v>25.5</c:v>
                </c:pt>
                <c:pt idx="69">
                  <c:v>25.5</c:v>
                </c:pt>
                <c:pt idx="70">
                  <c:v>25.5</c:v>
                </c:pt>
                <c:pt idx="71">
                  <c:v>25.5</c:v>
                </c:pt>
                <c:pt idx="72">
                  <c:v>25.5</c:v>
                </c:pt>
                <c:pt idx="73">
                  <c:v>25.5</c:v>
                </c:pt>
                <c:pt idx="74">
                  <c:v>25.5</c:v>
                </c:pt>
                <c:pt idx="75">
                  <c:v>25.5</c:v>
                </c:pt>
                <c:pt idx="76">
                  <c:v>25.5</c:v>
                </c:pt>
                <c:pt idx="77">
                  <c:v>25.5</c:v>
                </c:pt>
                <c:pt idx="78">
                  <c:v>25.5</c:v>
                </c:pt>
                <c:pt idx="79">
                  <c:v>25.5</c:v>
                </c:pt>
                <c:pt idx="80">
                  <c:v>25.5</c:v>
                </c:pt>
                <c:pt idx="81">
                  <c:v>25.5</c:v>
                </c:pt>
                <c:pt idx="82">
                  <c:v>25.5</c:v>
                </c:pt>
                <c:pt idx="83">
                  <c:v>25.6</c:v>
                </c:pt>
                <c:pt idx="84">
                  <c:v>25.6</c:v>
                </c:pt>
                <c:pt idx="85">
                  <c:v>25.6</c:v>
                </c:pt>
                <c:pt idx="86">
                  <c:v>25.6</c:v>
                </c:pt>
                <c:pt idx="87">
                  <c:v>25.6</c:v>
                </c:pt>
                <c:pt idx="88">
                  <c:v>25.6</c:v>
                </c:pt>
                <c:pt idx="89">
                  <c:v>25.6</c:v>
                </c:pt>
                <c:pt idx="90">
                  <c:v>25.6</c:v>
                </c:pt>
                <c:pt idx="91">
                  <c:v>25.7</c:v>
                </c:pt>
                <c:pt idx="92">
                  <c:v>25.6</c:v>
                </c:pt>
                <c:pt idx="93">
                  <c:v>25.6</c:v>
                </c:pt>
                <c:pt idx="94">
                  <c:v>25.6</c:v>
                </c:pt>
                <c:pt idx="95">
                  <c:v>25.6</c:v>
                </c:pt>
                <c:pt idx="96">
                  <c:v>25.7</c:v>
                </c:pt>
                <c:pt idx="97">
                  <c:v>25.7</c:v>
                </c:pt>
                <c:pt idx="98">
                  <c:v>25.7</c:v>
                </c:pt>
                <c:pt idx="99">
                  <c:v>25.7</c:v>
                </c:pt>
                <c:pt idx="100">
                  <c:v>25.7</c:v>
                </c:pt>
                <c:pt idx="101">
                  <c:v>25.7</c:v>
                </c:pt>
                <c:pt idx="102">
                  <c:v>25.7</c:v>
                </c:pt>
                <c:pt idx="103">
                  <c:v>25.7</c:v>
                </c:pt>
                <c:pt idx="104">
                  <c:v>25.7</c:v>
                </c:pt>
                <c:pt idx="105">
                  <c:v>25.7</c:v>
                </c:pt>
                <c:pt idx="106">
                  <c:v>25.7</c:v>
                </c:pt>
                <c:pt idx="107">
                  <c:v>25.7</c:v>
                </c:pt>
                <c:pt idx="108">
                  <c:v>25.8</c:v>
                </c:pt>
                <c:pt idx="109">
                  <c:v>25.8</c:v>
                </c:pt>
                <c:pt idx="110">
                  <c:v>25.7</c:v>
                </c:pt>
                <c:pt idx="111">
                  <c:v>25.8</c:v>
                </c:pt>
                <c:pt idx="112">
                  <c:v>25.8</c:v>
                </c:pt>
                <c:pt idx="113">
                  <c:v>25.8</c:v>
                </c:pt>
                <c:pt idx="114">
                  <c:v>25.8</c:v>
                </c:pt>
                <c:pt idx="115">
                  <c:v>25.8</c:v>
                </c:pt>
                <c:pt idx="116">
                  <c:v>25.8</c:v>
                </c:pt>
                <c:pt idx="117">
                  <c:v>25.8</c:v>
                </c:pt>
                <c:pt idx="118">
                  <c:v>25.8</c:v>
                </c:pt>
                <c:pt idx="119">
                  <c:v>25.8</c:v>
                </c:pt>
                <c:pt idx="120">
                  <c:v>25.8</c:v>
                </c:pt>
                <c:pt idx="121">
                  <c:v>25.8</c:v>
                </c:pt>
                <c:pt idx="122">
                  <c:v>25.8</c:v>
                </c:pt>
                <c:pt idx="123">
                  <c:v>25.8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25.9</c:v>
                </c:pt>
                <c:pt idx="128">
                  <c:v>25.8</c:v>
                </c:pt>
                <c:pt idx="129">
                  <c:v>25.9</c:v>
                </c:pt>
                <c:pt idx="130">
                  <c:v>26</c:v>
                </c:pt>
                <c:pt idx="131">
                  <c:v>26</c:v>
                </c:pt>
                <c:pt idx="132">
                  <c:v>26</c:v>
                </c:pt>
                <c:pt idx="133">
                  <c:v>26</c:v>
                </c:pt>
                <c:pt idx="134">
                  <c:v>26</c:v>
                </c:pt>
                <c:pt idx="135">
                  <c:v>26</c:v>
                </c:pt>
                <c:pt idx="136">
                  <c:v>26</c:v>
                </c:pt>
                <c:pt idx="137">
                  <c:v>26</c:v>
                </c:pt>
                <c:pt idx="138">
                  <c:v>26</c:v>
                </c:pt>
                <c:pt idx="139">
                  <c:v>26</c:v>
                </c:pt>
                <c:pt idx="140">
                  <c:v>26</c:v>
                </c:pt>
                <c:pt idx="141">
                  <c:v>26.1</c:v>
                </c:pt>
                <c:pt idx="142">
                  <c:v>26</c:v>
                </c:pt>
                <c:pt idx="143">
                  <c:v>26.1</c:v>
                </c:pt>
                <c:pt idx="144">
                  <c:v>26.1</c:v>
                </c:pt>
                <c:pt idx="145">
                  <c:v>26.1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26.1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26.1</c:v>
                </c:pt>
                <c:pt idx="156">
                  <c:v>26.1</c:v>
                </c:pt>
                <c:pt idx="157">
                  <c:v>26.1</c:v>
                </c:pt>
                <c:pt idx="158">
                  <c:v>26.1</c:v>
                </c:pt>
                <c:pt idx="159">
                  <c:v>26.1</c:v>
                </c:pt>
                <c:pt idx="160">
                  <c:v>26.1</c:v>
                </c:pt>
                <c:pt idx="161">
                  <c:v>26.1</c:v>
                </c:pt>
                <c:pt idx="162">
                  <c:v>26.1</c:v>
                </c:pt>
                <c:pt idx="163">
                  <c:v>26.1</c:v>
                </c:pt>
                <c:pt idx="164">
                  <c:v>26.1</c:v>
                </c:pt>
                <c:pt idx="165">
                  <c:v>26.1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26.2</c:v>
                </c:pt>
                <c:pt idx="175">
                  <c:v>26.2</c:v>
                </c:pt>
                <c:pt idx="176">
                  <c:v>26.3</c:v>
                </c:pt>
                <c:pt idx="177">
                  <c:v>26.3</c:v>
                </c:pt>
                <c:pt idx="178">
                  <c:v>26.3</c:v>
                </c:pt>
                <c:pt idx="179">
                  <c:v>26.3</c:v>
                </c:pt>
                <c:pt idx="180">
                  <c:v>26.3</c:v>
                </c:pt>
                <c:pt idx="181">
                  <c:v>26.3</c:v>
                </c:pt>
                <c:pt idx="182">
                  <c:v>26.3</c:v>
                </c:pt>
                <c:pt idx="183">
                  <c:v>26.3</c:v>
                </c:pt>
                <c:pt idx="184">
                  <c:v>26.3</c:v>
                </c:pt>
                <c:pt idx="185">
                  <c:v>26.3</c:v>
                </c:pt>
                <c:pt idx="186">
                  <c:v>26.4</c:v>
                </c:pt>
                <c:pt idx="187">
                  <c:v>26.3</c:v>
                </c:pt>
                <c:pt idx="188">
                  <c:v>26.4</c:v>
                </c:pt>
                <c:pt idx="189">
                  <c:v>26.3</c:v>
                </c:pt>
                <c:pt idx="190">
                  <c:v>26.3</c:v>
                </c:pt>
                <c:pt idx="191">
                  <c:v>26.4</c:v>
                </c:pt>
                <c:pt idx="192">
                  <c:v>26.3</c:v>
                </c:pt>
                <c:pt idx="193">
                  <c:v>26.3</c:v>
                </c:pt>
                <c:pt idx="194">
                  <c:v>26.3</c:v>
                </c:pt>
                <c:pt idx="195">
                  <c:v>26.3</c:v>
                </c:pt>
                <c:pt idx="196">
                  <c:v>26.3</c:v>
                </c:pt>
                <c:pt idx="197">
                  <c:v>26.3</c:v>
                </c:pt>
                <c:pt idx="198">
                  <c:v>26.3</c:v>
                </c:pt>
                <c:pt idx="199">
                  <c:v>26.3</c:v>
                </c:pt>
                <c:pt idx="200">
                  <c:v>26.3</c:v>
                </c:pt>
                <c:pt idx="201">
                  <c:v>26.5</c:v>
                </c:pt>
                <c:pt idx="202">
                  <c:v>26.4</c:v>
                </c:pt>
                <c:pt idx="203">
                  <c:v>26.5</c:v>
                </c:pt>
                <c:pt idx="204">
                  <c:v>26.3</c:v>
                </c:pt>
                <c:pt idx="205">
                  <c:v>26.3</c:v>
                </c:pt>
                <c:pt idx="206">
                  <c:v>26.3</c:v>
                </c:pt>
                <c:pt idx="207">
                  <c:v>26.3</c:v>
                </c:pt>
                <c:pt idx="208">
                  <c:v>26.3</c:v>
                </c:pt>
                <c:pt idx="209">
                  <c:v>26.3</c:v>
                </c:pt>
                <c:pt idx="210">
                  <c:v>26.3</c:v>
                </c:pt>
                <c:pt idx="211">
                  <c:v>26.3</c:v>
                </c:pt>
                <c:pt idx="212">
                  <c:v>26.3</c:v>
                </c:pt>
                <c:pt idx="213">
                  <c:v>26.3</c:v>
                </c:pt>
                <c:pt idx="214">
                  <c:v>26.2</c:v>
                </c:pt>
                <c:pt idx="215">
                  <c:v>26.3</c:v>
                </c:pt>
                <c:pt idx="216">
                  <c:v>26.3</c:v>
                </c:pt>
                <c:pt idx="217">
                  <c:v>26.3</c:v>
                </c:pt>
                <c:pt idx="218">
                  <c:v>26.3</c:v>
                </c:pt>
                <c:pt idx="219">
                  <c:v>26.3</c:v>
                </c:pt>
                <c:pt idx="220">
                  <c:v>26.2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26.3</c:v>
                </c:pt>
                <c:pt idx="225">
                  <c:v>26.3</c:v>
                </c:pt>
                <c:pt idx="226">
                  <c:v>26.2</c:v>
                </c:pt>
                <c:pt idx="227">
                  <c:v>26.3</c:v>
                </c:pt>
                <c:pt idx="228">
                  <c:v>26.2</c:v>
                </c:pt>
                <c:pt idx="229">
                  <c:v>26.2</c:v>
                </c:pt>
                <c:pt idx="230">
                  <c:v>26.3</c:v>
                </c:pt>
                <c:pt idx="231">
                  <c:v>26.3</c:v>
                </c:pt>
                <c:pt idx="232">
                  <c:v>26.3</c:v>
                </c:pt>
                <c:pt idx="233">
                  <c:v>26.3</c:v>
                </c:pt>
                <c:pt idx="234">
                  <c:v>26.3</c:v>
                </c:pt>
                <c:pt idx="235">
                  <c:v>26.4</c:v>
                </c:pt>
                <c:pt idx="236">
                  <c:v>26.3</c:v>
                </c:pt>
                <c:pt idx="237">
                  <c:v>26.3</c:v>
                </c:pt>
                <c:pt idx="238">
                  <c:v>26.3</c:v>
                </c:pt>
                <c:pt idx="239">
                  <c:v>26.3</c:v>
                </c:pt>
                <c:pt idx="240">
                  <c:v>26.3</c:v>
                </c:pt>
                <c:pt idx="241">
                  <c:v>26.3</c:v>
                </c:pt>
                <c:pt idx="242">
                  <c:v>26.3</c:v>
                </c:pt>
                <c:pt idx="243">
                  <c:v>26.3</c:v>
                </c:pt>
                <c:pt idx="244">
                  <c:v>26.3</c:v>
                </c:pt>
                <c:pt idx="245">
                  <c:v>26.3</c:v>
                </c:pt>
                <c:pt idx="246">
                  <c:v>26.3</c:v>
                </c:pt>
                <c:pt idx="247">
                  <c:v>26.3</c:v>
                </c:pt>
                <c:pt idx="248">
                  <c:v>26.3</c:v>
                </c:pt>
                <c:pt idx="249">
                  <c:v>26.3</c:v>
                </c:pt>
                <c:pt idx="250">
                  <c:v>26.3</c:v>
                </c:pt>
                <c:pt idx="251">
                  <c:v>26.4</c:v>
                </c:pt>
                <c:pt idx="252">
                  <c:v>26.3</c:v>
                </c:pt>
                <c:pt idx="253">
                  <c:v>26.3</c:v>
                </c:pt>
                <c:pt idx="254">
                  <c:v>26.5</c:v>
                </c:pt>
                <c:pt idx="255">
                  <c:v>26.4</c:v>
                </c:pt>
                <c:pt idx="256">
                  <c:v>26.3</c:v>
                </c:pt>
                <c:pt idx="257">
                  <c:v>26.4</c:v>
                </c:pt>
                <c:pt idx="258">
                  <c:v>26.4</c:v>
                </c:pt>
                <c:pt idx="259">
                  <c:v>26.3</c:v>
                </c:pt>
                <c:pt idx="260">
                  <c:v>26.4</c:v>
                </c:pt>
                <c:pt idx="261">
                  <c:v>26.4</c:v>
                </c:pt>
                <c:pt idx="262">
                  <c:v>26.4</c:v>
                </c:pt>
                <c:pt idx="263">
                  <c:v>26.4</c:v>
                </c:pt>
                <c:pt idx="264">
                  <c:v>26.4</c:v>
                </c:pt>
                <c:pt idx="265">
                  <c:v>26.4</c:v>
                </c:pt>
                <c:pt idx="266">
                  <c:v>26.4</c:v>
                </c:pt>
                <c:pt idx="267">
                  <c:v>26.4</c:v>
                </c:pt>
                <c:pt idx="268">
                  <c:v>26.4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26.5</c:v>
                </c:pt>
                <c:pt idx="273">
                  <c:v>26.5</c:v>
                </c:pt>
                <c:pt idx="274">
                  <c:v>26.5</c:v>
                </c:pt>
                <c:pt idx="275">
                  <c:v>26.5</c:v>
                </c:pt>
                <c:pt idx="276">
                  <c:v>26.5</c:v>
                </c:pt>
                <c:pt idx="277">
                  <c:v>26.5</c:v>
                </c:pt>
                <c:pt idx="278">
                  <c:v>26.5</c:v>
                </c:pt>
                <c:pt idx="279">
                  <c:v>26.5</c:v>
                </c:pt>
                <c:pt idx="280">
                  <c:v>26.5</c:v>
                </c:pt>
                <c:pt idx="281">
                  <c:v>26.5</c:v>
                </c:pt>
                <c:pt idx="282">
                  <c:v>26.5</c:v>
                </c:pt>
                <c:pt idx="283">
                  <c:v>26.5</c:v>
                </c:pt>
                <c:pt idx="284">
                  <c:v>26.6</c:v>
                </c:pt>
                <c:pt idx="285">
                  <c:v>26.6</c:v>
                </c:pt>
                <c:pt idx="286">
                  <c:v>26.5</c:v>
                </c:pt>
                <c:pt idx="287">
                  <c:v>26.6</c:v>
                </c:pt>
                <c:pt idx="288">
                  <c:v>26.6</c:v>
                </c:pt>
                <c:pt idx="289">
                  <c:v>26.6</c:v>
                </c:pt>
                <c:pt idx="290">
                  <c:v>26.6</c:v>
                </c:pt>
                <c:pt idx="291">
                  <c:v>26.6</c:v>
                </c:pt>
                <c:pt idx="292">
                  <c:v>26.7</c:v>
                </c:pt>
                <c:pt idx="293">
                  <c:v>26.7</c:v>
                </c:pt>
                <c:pt idx="294">
                  <c:v>26.8</c:v>
                </c:pt>
                <c:pt idx="295">
                  <c:v>26.6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26.7</c:v>
                </c:pt>
                <c:pt idx="301">
                  <c:v>26.8</c:v>
                </c:pt>
                <c:pt idx="302">
                  <c:v>26.8</c:v>
                </c:pt>
                <c:pt idx="303">
                  <c:v>26.8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26.8</c:v>
                </c:pt>
                <c:pt idx="308">
                  <c:v>26.8</c:v>
                </c:pt>
                <c:pt idx="309">
                  <c:v>26.8</c:v>
                </c:pt>
                <c:pt idx="310">
                  <c:v>26.8</c:v>
                </c:pt>
                <c:pt idx="311">
                  <c:v>26.9</c:v>
                </c:pt>
                <c:pt idx="312">
                  <c:v>26.9</c:v>
                </c:pt>
                <c:pt idx="313">
                  <c:v>26.9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26.9</c:v>
                </c:pt>
                <c:pt idx="319">
                  <c:v>26.9</c:v>
                </c:pt>
                <c:pt idx="320">
                  <c:v>26.9</c:v>
                </c:pt>
                <c:pt idx="321">
                  <c:v>26.9</c:v>
                </c:pt>
                <c:pt idx="322">
                  <c:v>26.9</c:v>
                </c:pt>
                <c:pt idx="323">
                  <c:v>26.9</c:v>
                </c:pt>
                <c:pt idx="324">
                  <c:v>26.9</c:v>
                </c:pt>
                <c:pt idx="325">
                  <c:v>26.9</c:v>
                </c:pt>
                <c:pt idx="326">
                  <c:v>26.9</c:v>
                </c:pt>
                <c:pt idx="327">
                  <c:v>26.9</c:v>
                </c:pt>
                <c:pt idx="328">
                  <c:v>26.9</c:v>
                </c:pt>
                <c:pt idx="329">
                  <c:v>26.9</c:v>
                </c:pt>
                <c:pt idx="330">
                  <c:v>26.9</c:v>
                </c:pt>
                <c:pt idx="331">
                  <c:v>26.9</c:v>
                </c:pt>
                <c:pt idx="332">
                  <c:v>26.9</c:v>
                </c:pt>
                <c:pt idx="333">
                  <c:v>26.9</c:v>
                </c:pt>
                <c:pt idx="334">
                  <c:v>26.9</c:v>
                </c:pt>
                <c:pt idx="335">
                  <c:v>26.9</c:v>
                </c:pt>
                <c:pt idx="336">
                  <c:v>26.9</c:v>
                </c:pt>
                <c:pt idx="337">
                  <c:v>26.9</c:v>
                </c:pt>
                <c:pt idx="338">
                  <c:v>26.9</c:v>
                </c:pt>
                <c:pt idx="339">
                  <c:v>26.9</c:v>
                </c:pt>
                <c:pt idx="340">
                  <c:v>26.9</c:v>
                </c:pt>
                <c:pt idx="341">
                  <c:v>26.9</c:v>
                </c:pt>
                <c:pt idx="342">
                  <c:v>26.9</c:v>
                </c:pt>
                <c:pt idx="343">
                  <c:v>26.9</c:v>
                </c:pt>
                <c:pt idx="344">
                  <c:v>27</c:v>
                </c:pt>
                <c:pt idx="345">
                  <c:v>26.9</c:v>
                </c:pt>
                <c:pt idx="346">
                  <c:v>26.9</c:v>
                </c:pt>
                <c:pt idx="347">
                  <c:v>26.9</c:v>
                </c:pt>
                <c:pt idx="348">
                  <c:v>26.9</c:v>
                </c:pt>
                <c:pt idx="349">
                  <c:v>26.9</c:v>
                </c:pt>
                <c:pt idx="350">
                  <c:v>26.9</c:v>
                </c:pt>
                <c:pt idx="351">
                  <c:v>26.9</c:v>
                </c:pt>
                <c:pt idx="352">
                  <c:v>26.9</c:v>
                </c:pt>
                <c:pt idx="353">
                  <c:v>26.9</c:v>
                </c:pt>
                <c:pt idx="354">
                  <c:v>26.9</c:v>
                </c:pt>
                <c:pt idx="355">
                  <c:v>26.9</c:v>
                </c:pt>
                <c:pt idx="356">
                  <c:v>26.9</c:v>
                </c:pt>
                <c:pt idx="357">
                  <c:v>26.9</c:v>
                </c:pt>
                <c:pt idx="358">
                  <c:v>26.9</c:v>
                </c:pt>
                <c:pt idx="359">
                  <c:v>26.9</c:v>
                </c:pt>
                <c:pt idx="360">
                  <c:v>26.9</c:v>
                </c:pt>
                <c:pt idx="361">
                  <c:v>26.9</c:v>
                </c:pt>
                <c:pt idx="362">
                  <c:v>26.9</c:v>
                </c:pt>
                <c:pt idx="363">
                  <c:v>26.9</c:v>
                </c:pt>
                <c:pt idx="364">
                  <c:v>26.9</c:v>
                </c:pt>
                <c:pt idx="365">
                  <c:v>26.9</c:v>
                </c:pt>
                <c:pt idx="366">
                  <c:v>26.9</c:v>
                </c:pt>
                <c:pt idx="367">
                  <c:v>26.9</c:v>
                </c:pt>
                <c:pt idx="368">
                  <c:v>26.9</c:v>
                </c:pt>
                <c:pt idx="369">
                  <c:v>26.9</c:v>
                </c:pt>
                <c:pt idx="370">
                  <c:v>26.9</c:v>
                </c:pt>
                <c:pt idx="371">
                  <c:v>26.9</c:v>
                </c:pt>
                <c:pt idx="372">
                  <c:v>26.9</c:v>
                </c:pt>
                <c:pt idx="373">
                  <c:v>26.9</c:v>
                </c:pt>
                <c:pt idx="374">
                  <c:v>26.9</c:v>
                </c:pt>
                <c:pt idx="375">
                  <c:v>26.9</c:v>
                </c:pt>
                <c:pt idx="376">
                  <c:v>26.8</c:v>
                </c:pt>
                <c:pt idx="377">
                  <c:v>26.9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26.9</c:v>
                </c:pt>
                <c:pt idx="384">
                  <c:v>26.9</c:v>
                </c:pt>
                <c:pt idx="385">
                  <c:v>26.9</c:v>
                </c:pt>
                <c:pt idx="386">
                  <c:v>26.9</c:v>
                </c:pt>
                <c:pt idx="387">
                  <c:v>26.9</c:v>
                </c:pt>
                <c:pt idx="388">
                  <c:v>26.9</c:v>
                </c:pt>
                <c:pt idx="389">
                  <c:v>26.9</c:v>
                </c:pt>
                <c:pt idx="390">
                  <c:v>26.9</c:v>
                </c:pt>
                <c:pt idx="391">
                  <c:v>26.9</c:v>
                </c:pt>
                <c:pt idx="392">
                  <c:v>26.9</c:v>
                </c:pt>
                <c:pt idx="393">
                  <c:v>26.9</c:v>
                </c:pt>
                <c:pt idx="394">
                  <c:v>26.8</c:v>
                </c:pt>
                <c:pt idx="395">
                  <c:v>26.8</c:v>
                </c:pt>
                <c:pt idx="396">
                  <c:v>26.9</c:v>
                </c:pt>
                <c:pt idx="397">
                  <c:v>26.9</c:v>
                </c:pt>
                <c:pt idx="398">
                  <c:v>26.8</c:v>
                </c:pt>
                <c:pt idx="399">
                  <c:v>26.9</c:v>
                </c:pt>
                <c:pt idx="400">
                  <c:v>26.9</c:v>
                </c:pt>
                <c:pt idx="401">
                  <c:v>26.9</c:v>
                </c:pt>
                <c:pt idx="402">
                  <c:v>26.8</c:v>
                </c:pt>
                <c:pt idx="403">
                  <c:v>26.8</c:v>
                </c:pt>
                <c:pt idx="404">
                  <c:v>26.8</c:v>
                </c:pt>
                <c:pt idx="405">
                  <c:v>26.8</c:v>
                </c:pt>
                <c:pt idx="406">
                  <c:v>26.8</c:v>
                </c:pt>
                <c:pt idx="407">
                  <c:v>26.8</c:v>
                </c:pt>
                <c:pt idx="408">
                  <c:v>26.8</c:v>
                </c:pt>
                <c:pt idx="409">
                  <c:v>26.7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26.6</c:v>
                </c:pt>
                <c:pt idx="414">
                  <c:v>26.6</c:v>
                </c:pt>
                <c:pt idx="415">
                  <c:v>26.7</c:v>
                </c:pt>
                <c:pt idx="416">
                  <c:v>26.8</c:v>
                </c:pt>
                <c:pt idx="417">
                  <c:v>26.6</c:v>
                </c:pt>
                <c:pt idx="418">
                  <c:v>26.6</c:v>
                </c:pt>
                <c:pt idx="419">
                  <c:v>26.6</c:v>
                </c:pt>
                <c:pt idx="420">
                  <c:v>26.6</c:v>
                </c:pt>
                <c:pt idx="421">
                  <c:v>26.6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26.5</c:v>
                </c:pt>
                <c:pt idx="427">
                  <c:v>26.5</c:v>
                </c:pt>
                <c:pt idx="428">
                  <c:v>26.6</c:v>
                </c:pt>
                <c:pt idx="429">
                  <c:v>26.5</c:v>
                </c:pt>
                <c:pt idx="430">
                  <c:v>26.5</c:v>
                </c:pt>
                <c:pt idx="431">
                  <c:v>26.5</c:v>
                </c:pt>
                <c:pt idx="432">
                  <c:v>26.5</c:v>
                </c:pt>
                <c:pt idx="433">
                  <c:v>26.5</c:v>
                </c:pt>
                <c:pt idx="434">
                  <c:v>26.5</c:v>
                </c:pt>
                <c:pt idx="435">
                  <c:v>26.5</c:v>
                </c:pt>
                <c:pt idx="436">
                  <c:v>26.5</c:v>
                </c:pt>
                <c:pt idx="437">
                  <c:v>26.5</c:v>
                </c:pt>
                <c:pt idx="438">
                  <c:v>26.6</c:v>
                </c:pt>
                <c:pt idx="439">
                  <c:v>26.6</c:v>
                </c:pt>
                <c:pt idx="440">
                  <c:v>26.5</c:v>
                </c:pt>
                <c:pt idx="441">
                  <c:v>26.5</c:v>
                </c:pt>
                <c:pt idx="442">
                  <c:v>26.5</c:v>
                </c:pt>
                <c:pt idx="443">
                  <c:v>26.5</c:v>
                </c:pt>
                <c:pt idx="444">
                  <c:v>26.5</c:v>
                </c:pt>
                <c:pt idx="445">
                  <c:v>26.5</c:v>
                </c:pt>
                <c:pt idx="446">
                  <c:v>26.5</c:v>
                </c:pt>
                <c:pt idx="447">
                  <c:v>26.5</c:v>
                </c:pt>
                <c:pt idx="448">
                  <c:v>26.5</c:v>
                </c:pt>
                <c:pt idx="449">
                  <c:v>26.5</c:v>
                </c:pt>
                <c:pt idx="450">
                  <c:v>26.5</c:v>
                </c:pt>
                <c:pt idx="451">
                  <c:v>26.5</c:v>
                </c:pt>
                <c:pt idx="452">
                  <c:v>26.5</c:v>
                </c:pt>
                <c:pt idx="453">
                  <c:v>26.5</c:v>
                </c:pt>
                <c:pt idx="454">
                  <c:v>26.5</c:v>
                </c:pt>
                <c:pt idx="455">
                  <c:v>26.5</c:v>
                </c:pt>
                <c:pt idx="456">
                  <c:v>26.5</c:v>
                </c:pt>
                <c:pt idx="457">
                  <c:v>26.5</c:v>
                </c:pt>
                <c:pt idx="458">
                  <c:v>26.5</c:v>
                </c:pt>
                <c:pt idx="459">
                  <c:v>26.5</c:v>
                </c:pt>
                <c:pt idx="460">
                  <c:v>26.5</c:v>
                </c:pt>
                <c:pt idx="461">
                  <c:v>26.5</c:v>
                </c:pt>
                <c:pt idx="462">
                  <c:v>26.5</c:v>
                </c:pt>
                <c:pt idx="463">
                  <c:v>26.5</c:v>
                </c:pt>
                <c:pt idx="464">
                  <c:v>26.5</c:v>
                </c:pt>
                <c:pt idx="465">
                  <c:v>26.5</c:v>
                </c:pt>
                <c:pt idx="466">
                  <c:v>26.6</c:v>
                </c:pt>
                <c:pt idx="467">
                  <c:v>26.5</c:v>
                </c:pt>
                <c:pt idx="468">
                  <c:v>26.5</c:v>
                </c:pt>
                <c:pt idx="469">
                  <c:v>26.5</c:v>
                </c:pt>
                <c:pt idx="470">
                  <c:v>26.5</c:v>
                </c:pt>
                <c:pt idx="471">
                  <c:v>26.5</c:v>
                </c:pt>
                <c:pt idx="472">
                  <c:v>26.5</c:v>
                </c:pt>
                <c:pt idx="473">
                  <c:v>26.5</c:v>
                </c:pt>
                <c:pt idx="474">
                  <c:v>26.5</c:v>
                </c:pt>
                <c:pt idx="475">
                  <c:v>26.5</c:v>
                </c:pt>
                <c:pt idx="476">
                  <c:v>26.5</c:v>
                </c:pt>
                <c:pt idx="477">
                  <c:v>26.5</c:v>
                </c:pt>
                <c:pt idx="478">
                  <c:v>26.6</c:v>
                </c:pt>
                <c:pt idx="479">
                  <c:v>26.5</c:v>
                </c:pt>
                <c:pt idx="480">
                  <c:v>26.5</c:v>
                </c:pt>
                <c:pt idx="481">
                  <c:v>26.6</c:v>
                </c:pt>
                <c:pt idx="482">
                  <c:v>26.6</c:v>
                </c:pt>
                <c:pt idx="483">
                  <c:v>26.5</c:v>
                </c:pt>
                <c:pt idx="484">
                  <c:v>26.5</c:v>
                </c:pt>
                <c:pt idx="485">
                  <c:v>26.5</c:v>
                </c:pt>
                <c:pt idx="486">
                  <c:v>26.6</c:v>
                </c:pt>
                <c:pt idx="487">
                  <c:v>26.6</c:v>
                </c:pt>
                <c:pt idx="488">
                  <c:v>26.6</c:v>
                </c:pt>
                <c:pt idx="489">
                  <c:v>26.6</c:v>
                </c:pt>
                <c:pt idx="490">
                  <c:v>26.6</c:v>
                </c:pt>
                <c:pt idx="491">
                  <c:v>26.6</c:v>
                </c:pt>
                <c:pt idx="492">
                  <c:v>26.6</c:v>
                </c:pt>
                <c:pt idx="493">
                  <c:v>26.6</c:v>
                </c:pt>
                <c:pt idx="494">
                  <c:v>26.6</c:v>
                </c:pt>
                <c:pt idx="495">
                  <c:v>26.5</c:v>
                </c:pt>
                <c:pt idx="496">
                  <c:v>26.6</c:v>
                </c:pt>
                <c:pt idx="497">
                  <c:v>26.6</c:v>
                </c:pt>
                <c:pt idx="498">
                  <c:v>26.6</c:v>
                </c:pt>
                <c:pt idx="499">
                  <c:v>26.6</c:v>
                </c:pt>
                <c:pt idx="500">
                  <c:v>26.6</c:v>
                </c:pt>
                <c:pt idx="501">
                  <c:v>26.5</c:v>
                </c:pt>
                <c:pt idx="502">
                  <c:v>26.6</c:v>
                </c:pt>
                <c:pt idx="503">
                  <c:v>26.5</c:v>
                </c:pt>
                <c:pt idx="504">
                  <c:v>26.5</c:v>
                </c:pt>
                <c:pt idx="505">
                  <c:v>26.6</c:v>
                </c:pt>
                <c:pt idx="506">
                  <c:v>26.5</c:v>
                </c:pt>
                <c:pt idx="507">
                  <c:v>26.6</c:v>
                </c:pt>
                <c:pt idx="508">
                  <c:v>26.6</c:v>
                </c:pt>
                <c:pt idx="509">
                  <c:v>26.6</c:v>
                </c:pt>
                <c:pt idx="510">
                  <c:v>26.6</c:v>
                </c:pt>
                <c:pt idx="511">
                  <c:v>26.5</c:v>
                </c:pt>
                <c:pt idx="512">
                  <c:v>26.6</c:v>
                </c:pt>
                <c:pt idx="513">
                  <c:v>26.6</c:v>
                </c:pt>
                <c:pt idx="514">
                  <c:v>26.5</c:v>
                </c:pt>
                <c:pt idx="515">
                  <c:v>26.6</c:v>
                </c:pt>
                <c:pt idx="516">
                  <c:v>26.6</c:v>
                </c:pt>
                <c:pt idx="517">
                  <c:v>26.5</c:v>
                </c:pt>
                <c:pt idx="518">
                  <c:v>26.6</c:v>
                </c:pt>
                <c:pt idx="519">
                  <c:v>26.5</c:v>
                </c:pt>
                <c:pt idx="520">
                  <c:v>26.5</c:v>
                </c:pt>
                <c:pt idx="521">
                  <c:v>26.5</c:v>
                </c:pt>
                <c:pt idx="522">
                  <c:v>26.5</c:v>
                </c:pt>
                <c:pt idx="523">
                  <c:v>26.5</c:v>
                </c:pt>
                <c:pt idx="524">
                  <c:v>26.6</c:v>
                </c:pt>
                <c:pt idx="525">
                  <c:v>26.6</c:v>
                </c:pt>
                <c:pt idx="526">
                  <c:v>26.5</c:v>
                </c:pt>
                <c:pt idx="527">
                  <c:v>26.5</c:v>
                </c:pt>
                <c:pt idx="528">
                  <c:v>26.5</c:v>
                </c:pt>
                <c:pt idx="529">
                  <c:v>26.5</c:v>
                </c:pt>
                <c:pt idx="530">
                  <c:v>26.5</c:v>
                </c:pt>
                <c:pt idx="531">
                  <c:v>26.5</c:v>
                </c:pt>
                <c:pt idx="532">
                  <c:v>26.5</c:v>
                </c:pt>
                <c:pt idx="533">
                  <c:v>26.5</c:v>
                </c:pt>
                <c:pt idx="534">
                  <c:v>26.5</c:v>
                </c:pt>
                <c:pt idx="535">
                  <c:v>26.5</c:v>
                </c:pt>
                <c:pt idx="536">
                  <c:v>26.5</c:v>
                </c:pt>
                <c:pt idx="537">
                  <c:v>26.5</c:v>
                </c:pt>
                <c:pt idx="538">
                  <c:v>26.5</c:v>
                </c:pt>
                <c:pt idx="539">
                  <c:v>26.5</c:v>
                </c:pt>
                <c:pt idx="540">
                  <c:v>26.4</c:v>
                </c:pt>
                <c:pt idx="541">
                  <c:v>26.5</c:v>
                </c:pt>
                <c:pt idx="542">
                  <c:v>26.5</c:v>
                </c:pt>
                <c:pt idx="543">
                  <c:v>26.5</c:v>
                </c:pt>
                <c:pt idx="544">
                  <c:v>26.5</c:v>
                </c:pt>
                <c:pt idx="545">
                  <c:v>26.5</c:v>
                </c:pt>
                <c:pt idx="546">
                  <c:v>26.5</c:v>
                </c:pt>
                <c:pt idx="547">
                  <c:v>26.5</c:v>
                </c:pt>
                <c:pt idx="548">
                  <c:v>26.4</c:v>
                </c:pt>
                <c:pt idx="549">
                  <c:v>26.5</c:v>
                </c:pt>
                <c:pt idx="550">
                  <c:v>26.5</c:v>
                </c:pt>
                <c:pt idx="551">
                  <c:v>26.4</c:v>
                </c:pt>
                <c:pt idx="552">
                  <c:v>26.5</c:v>
                </c:pt>
                <c:pt idx="553">
                  <c:v>26.5</c:v>
                </c:pt>
                <c:pt idx="554">
                  <c:v>26.5</c:v>
                </c:pt>
                <c:pt idx="555">
                  <c:v>26.4</c:v>
                </c:pt>
                <c:pt idx="556">
                  <c:v>26.5</c:v>
                </c:pt>
                <c:pt idx="557">
                  <c:v>26.5</c:v>
                </c:pt>
                <c:pt idx="558">
                  <c:v>26.5</c:v>
                </c:pt>
                <c:pt idx="559">
                  <c:v>26.5</c:v>
                </c:pt>
                <c:pt idx="560">
                  <c:v>26.5</c:v>
                </c:pt>
                <c:pt idx="561">
                  <c:v>26.5</c:v>
                </c:pt>
                <c:pt idx="562">
                  <c:v>26.6</c:v>
                </c:pt>
                <c:pt idx="563">
                  <c:v>26.5</c:v>
                </c:pt>
                <c:pt idx="564">
                  <c:v>26.5</c:v>
                </c:pt>
                <c:pt idx="565">
                  <c:v>26.5</c:v>
                </c:pt>
                <c:pt idx="566">
                  <c:v>26.5</c:v>
                </c:pt>
                <c:pt idx="567">
                  <c:v>26.5</c:v>
                </c:pt>
                <c:pt idx="568">
                  <c:v>26.5</c:v>
                </c:pt>
                <c:pt idx="569">
                  <c:v>26.5</c:v>
                </c:pt>
                <c:pt idx="570">
                  <c:v>26.5</c:v>
                </c:pt>
                <c:pt idx="571">
                  <c:v>26.5</c:v>
                </c:pt>
                <c:pt idx="572">
                  <c:v>26.5</c:v>
                </c:pt>
                <c:pt idx="573">
                  <c:v>26.5</c:v>
                </c:pt>
                <c:pt idx="574">
                  <c:v>26.5</c:v>
                </c:pt>
                <c:pt idx="575">
                  <c:v>26.5</c:v>
                </c:pt>
                <c:pt idx="576">
                  <c:v>26.6</c:v>
                </c:pt>
                <c:pt idx="577">
                  <c:v>26.6</c:v>
                </c:pt>
                <c:pt idx="578">
                  <c:v>26.6</c:v>
                </c:pt>
                <c:pt idx="579">
                  <c:v>26.5</c:v>
                </c:pt>
                <c:pt idx="580">
                  <c:v>26.5</c:v>
                </c:pt>
                <c:pt idx="581">
                  <c:v>26.6</c:v>
                </c:pt>
                <c:pt idx="582">
                  <c:v>26.6</c:v>
                </c:pt>
                <c:pt idx="583">
                  <c:v>26.6</c:v>
                </c:pt>
                <c:pt idx="584">
                  <c:v>26.6</c:v>
                </c:pt>
                <c:pt idx="585">
                  <c:v>26.6</c:v>
                </c:pt>
                <c:pt idx="586">
                  <c:v>26.6</c:v>
                </c:pt>
                <c:pt idx="587">
                  <c:v>26.6</c:v>
                </c:pt>
                <c:pt idx="588">
                  <c:v>26.6</c:v>
                </c:pt>
                <c:pt idx="589">
                  <c:v>26.6</c:v>
                </c:pt>
                <c:pt idx="590">
                  <c:v>26.6</c:v>
                </c:pt>
                <c:pt idx="591">
                  <c:v>26.6</c:v>
                </c:pt>
                <c:pt idx="592">
                  <c:v>26.6</c:v>
                </c:pt>
                <c:pt idx="593">
                  <c:v>26.6</c:v>
                </c:pt>
                <c:pt idx="594">
                  <c:v>26.6</c:v>
                </c:pt>
                <c:pt idx="595">
                  <c:v>26.6</c:v>
                </c:pt>
                <c:pt idx="596">
                  <c:v>26.6</c:v>
                </c:pt>
                <c:pt idx="597">
                  <c:v>26.6</c:v>
                </c:pt>
                <c:pt idx="598">
                  <c:v>26.6</c:v>
                </c:pt>
                <c:pt idx="599">
                  <c:v>26.6</c:v>
                </c:pt>
                <c:pt idx="600">
                  <c:v>26.6</c:v>
                </c:pt>
                <c:pt idx="601">
                  <c:v>26.6</c:v>
                </c:pt>
                <c:pt idx="602">
                  <c:v>26.6</c:v>
                </c:pt>
                <c:pt idx="603">
                  <c:v>26.6</c:v>
                </c:pt>
                <c:pt idx="604">
                  <c:v>26.6</c:v>
                </c:pt>
                <c:pt idx="605">
                  <c:v>26.6</c:v>
                </c:pt>
                <c:pt idx="606">
                  <c:v>26.6</c:v>
                </c:pt>
                <c:pt idx="607">
                  <c:v>26.6</c:v>
                </c:pt>
                <c:pt idx="608">
                  <c:v>26.6</c:v>
                </c:pt>
                <c:pt idx="609">
                  <c:v>26.6</c:v>
                </c:pt>
                <c:pt idx="610">
                  <c:v>26.6</c:v>
                </c:pt>
                <c:pt idx="611">
                  <c:v>26.6</c:v>
                </c:pt>
                <c:pt idx="612">
                  <c:v>26.6</c:v>
                </c:pt>
                <c:pt idx="613">
                  <c:v>26.6</c:v>
                </c:pt>
                <c:pt idx="614">
                  <c:v>26.6</c:v>
                </c:pt>
                <c:pt idx="615">
                  <c:v>26.6</c:v>
                </c:pt>
                <c:pt idx="616">
                  <c:v>26.6</c:v>
                </c:pt>
                <c:pt idx="617">
                  <c:v>26.6</c:v>
                </c:pt>
                <c:pt idx="618">
                  <c:v>26.7</c:v>
                </c:pt>
                <c:pt idx="619">
                  <c:v>26.6</c:v>
                </c:pt>
                <c:pt idx="620">
                  <c:v>26.7</c:v>
                </c:pt>
                <c:pt idx="621">
                  <c:v>26.7</c:v>
                </c:pt>
                <c:pt idx="622">
                  <c:v>26.6</c:v>
                </c:pt>
                <c:pt idx="623">
                  <c:v>26.7</c:v>
                </c:pt>
                <c:pt idx="624">
                  <c:v>26.7</c:v>
                </c:pt>
                <c:pt idx="625">
                  <c:v>26.8</c:v>
                </c:pt>
                <c:pt idx="626">
                  <c:v>26.7</c:v>
                </c:pt>
                <c:pt idx="627">
                  <c:v>26.8</c:v>
                </c:pt>
                <c:pt idx="628">
                  <c:v>26.8</c:v>
                </c:pt>
                <c:pt idx="629">
                  <c:v>26.8</c:v>
                </c:pt>
                <c:pt idx="630">
                  <c:v>26.7</c:v>
                </c:pt>
                <c:pt idx="631">
                  <c:v>26.7</c:v>
                </c:pt>
                <c:pt idx="632">
                  <c:v>26.8</c:v>
                </c:pt>
                <c:pt idx="633">
                  <c:v>26.7</c:v>
                </c:pt>
                <c:pt idx="634">
                  <c:v>26.8</c:v>
                </c:pt>
                <c:pt idx="635">
                  <c:v>26.8</c:v>
                </c:pt>
                <c:pt idx="636">
                  <c:v>26.8</c:v>
                </c:pt>
                <c:pt idx="637">
                  <c:v>26.8</c:v>
                </c:pt>
                <c:pt idx="638">
                  <c:v>26.8</c:v>
                </c:pt>
                <c:pt idx="639">
                  <c:v>26.8</c:v>
                </c:pt>
                <c:pt idx="640">
                  <c:v>26.8</c:v>
                </c:pt>
                <c:pt idx="641">
                  <c:v>26.8</c:v>
                </c:pt>
                <c:pt idx="642">
                  <c:v>26.8</c:v>
                </c:pt>
                <c:pt idx="643">
                  <c:v>26.8</c:v>
                </c:pt>
                <c:pt idx="644">
                  <c:v>26.8</c:v>
                </c:pt>
                <c:pt idx="645">
                  <c:v>26.8</c:v>
                </c:pt>
                <c:pt idx="646">
                  <c:v>26.8</c:v>
                </c:pt>
                <c:pt idx="647">
                  <c:v>26.9</c:v>
                </c:pt>
                <c:pt idx="648">
                  <c:v>26.9</c:v>
                </c:pt>
                <c:pt idx="649">
                  <c:v>26.8</c:v>
                </c:pt>
                <c:pt idx="650">
                  <c:v>26.8</c:v>
                </c:pt>
                <c:pt idx="651">
                  <c:v>26.8</c:v>
                </c:pt>
                <c:pt idx="652">
                  <c:v>26.9</c:v>
                </c:pt>
                <c:pt idx="653">
                  <c:v>26.9</c:v>
                </c:pt>
                <c:pt idx="654">
                  <c:v>26.8</c:v>
                </c:pt>
                <c:pt idx="655">
                  <c:v>26.8</c:v>
                </c:pt>
                <c:pt idx="656">
                  <c:v>26.9</c:v>
                </c:pt>
                <c:pt idx="657">
                  <c:v>26.9</c:v>
                </c:pt>
                <c:pt idx="658">
                  <c:v>26.9</c:v>
                </c:pt>
                <c:pt idx="659">
                  <c:v>26.9</c:v>
                </c:pt>
                <c:pt idx="660">
                  <c:v>26.9</c:v>
                </c:pt>
                <c:pt idx="661">
                  <c:v>26.8</c:v>
                </c:pt>
                <c:pt idx="662">
                  <c:v>26.9</c:v>
                </c:pt>
                <c:pt idx="663">
                  <c:v>26.8</c:v>
                </c:pt>
                <c:pt idx="664">
                  <c:v>26.8</c:v>
                </c:pt>
                <c:pt idx="665">
                  <c:v>26.9</c:v>
                </c:pt>
                <c:pt idx="666">
                  <c:v>26.9</c:v>
                </c:pt>
                <c:pt idx="667">
                  <c:v>26.9</c:v>
                </c:pt>
                <c:pt idx="668">
                  <c:v>26.9</c:v>
                </c:pt>
                <c:pt idx="669">
                  <c:v>26.9</c:v>
                </c:pt>
                <c:pt idx="670">
                  <c:v>26.9</c:v>
                </c:pt>
                <c:pt idx="671">
                  <c:v>26.9</c:v>
                </c:pt>
                <c:pt idx="672">
                  <c:v>26.9</c:v>
                </c:pt>
                <c:pt idx="673">
                  <c:v>26.8</c:v>
                </c:pt>
                <c:pt idx="674">
                  <c:v>26.9</c:v>
                </c:pt>
                <c:pt idx="675">
                  <c:v>26.9</c:v>
                </c:pt>
                <c:pt idx="676">
                  <c:v>26.9</c:v>
                </c:pt>
                <c:pt idx="677">
                  <c:v>26.9</c:v>
                </c:pt>
                <c:pt idx="678">
                  <c:v>26.9</c:v>
                </c:pt>
                <c:pt idx="679">
                  <c:v>26.9</c:v>
                </c:pt>
                <c:pt idx="680">
                  <c:v>26.9</c:v>
                </c:pt>
                <c:pt idx="681">
                  <c:v>26.9</c:v>
                </c:pt>
                <c:pt idx="682">
                  <c:v>26.9</c:v>
                </c:pt>
                <c:pt idx="683">
                  <c:v>26.9</c:v>
                </c:pt>
                <c:pt idx="684">
                  <c:v>26.9</c:v>
                </c:pt>
                <c:pt idx="685">
                  <c:v>26.9</c:v>
                </c:pt>
                <c:pt idx="686">
                  <c:v>26.9</c:v>
                </c:pt>
                <c:pt idx="687">
                  <c:v>26.9</c:v>
                </c:pt>
                <c:pt idx="688">
                  <c:v>26.9</c:v>
                </c:pt>
                <c:pt idx="689">
                  <c:v>26.9</c:v>
                </c:pt>
                <c:pt idx="690">
                  <c:v>26.9</c:v>
                </c:pt>
                <c:pt idx="691">
                  <c:v>26.9</c:v>
                </c:pt>
                <c:pt idx="692">
                  <c:v>26.9</c:v>
                </c:pt>
                <c:pt idx="693">
                  <c:v>26.9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26.9</c:v>
                </c:pt>
                <c:pt idx="699">
                  <c:v>26.9</c:v>
                </c:pt>
                <c:pt idx="700">
                  <c:v>26.9</c:v>
                </c:pt>
                <c:pt idx="701">
                  <c:v>26.9</c:v>
                </c:pt>
                <c:pt idx="702">
                  <c:v>26.9</c:v>
                </c:pt>
                <c:pt idx="703">
                  <c:v>26.9</c:v>
                </c:pt>
                <c:pt idx="704">
                  <c:v>26.9</c:v>
                </c:pt>
                <c:pt idx="705">
                  <c:v>26.9</c:v>
                </c:pt>
                <c:pt idx="706">
                  <c:v>26.9</c:v>
                </c:pt>
                <c:pt idx="707">
                  <c:v>26.9</c:v>
                </c:pt>
                <c:pt idx="708">
                  <c:v>26.9</c:v>
                </c:pt>
                <c:pt idx="709">
                  <c:v>26.9</c:v>
                </c:pt>
                <c:pt idx="710">
                  <c:v>26.9</c:v>
                </c:pt>
                <c:pt idx="711">
                  <c:v>26.9</c:v>
                </c:pt>
                <c:pt idx="712">
                  <c:v>26.9</c:v>
                </c:pt>
                <c:pt idx="713">
                  <c:v>26.9</c:v>
                </c:pt>
                <c:pt idx="714">
                  <c:v>26.9</c:v>
                </c:pt>
                <c:pt idx="715">
                  <c:v>26.9</c:v>
                </c:pt>
                <c:pt idx="716">
                  <c:v>26.8</c:v>
                </c:pt>
                <c:pt idx="717">
                  <c:v>26.8</c:v>
                </c:pt>
                <c:pt idx="718">
                  <c:v>26.9</c:v>
                </c:pt>
                <c:pt idx="719">
                  <c:v>26.8</c:v>
                </c:pt>
                <c:pt idx="720">
                  <c:v>26.8</c:v>
                </c:pt>
                <c:pt idx="721">
                  <c:v>26.8</c:v>
                </c:pt>
                <c:pt idx="722">
                  <c:v>26.8</c:v>
                </c:pt>
                <c:pt idx="723">
                  <c:v>26.8</c:v>
                </c:pt>
                <c:pt idx="724">
                  <c:v>26.8</c:v>
                </c:pt>
                <c:pt idx="725">
                  <c:v>26.8</c:v>
                </c:pt>
                <c:pt idx="726">
                  <c:v>26.8</c:v>
                </c:pt>
                <c:pt idx="727">
                  <c:v>26.8</c:v>
                </c:pt>
                <c:pt idx="728">
                  <c:v>26.8</c:v>
                </c:pt>
                <c:pt idx="729">
                  <c:v>26.8</c:v>
                </c:pt>
                <c:pt idx="730">
                  <c:v>26.8</c:v>
                </c:pt>
                <c:pt idx="731">
                  <c:v>26.8</c:v>
                </c:pt>
                <c:pt idx="732">
                  <c:v>26.8</c:v>
                </c:pt>
                <c:pt idx="733">
                  <c:v>26.7</c:v>
                </c:pt>
                <c:pt idx="734">
                  <c:v>26.7</c:v>
                </c:pt>
                <c:pt idx="735">
                  <c:v>26.6</c:v>
                </c:pt>
                <c:pt idx="736">
                  <c:v>26.6</c:v>
                </c:pt>
                <c:pt idx="737">
                  <c:v>26.6</c:v>
                </c:pt>
                <c:pt idx="738">
                  <c:v>26.8</c:v>
                </c:pt>
                <c:pt idx="739">
                  <c:v>26.8</c:v>
                </c:pt>
                <c:pt idx="740">
                  <c:v>26.6</c:v>
                </c:pt>
                <c:pt idx="741">
                  <c:v>26.7</c:v>
                </c:pt>
                <c:pt idx="742">
                  <c:v>26.6</c:v>
                </c:pt>
                <c:pt idx="743">
                  <c:v>26.6</c:v>
                </c:pt>
                <c:pt idx="744">
                  <c:v>26.6</c:v>
                </c:pt>
                <c:pt idx="745">
                  <c:v>26.6</c:v>
                </c:pt>
                <c:pt idx="746">
                  <c:v>26.6</c:v>
                </c:pt>
                <c:pt idx="747">
                  <c:v>26.7</c:v>
                </c:pt>
                <c:pt idx="748">
                  <c:v>26.6</c:v>
                </c:pt>
                <c:pt idx="749">
                  <c:v>26.6</c:v>
                </c:pt>
                <c:pt idx="750">
                  <c:v>26.6</c:v>
                </c:pt>
                <c:pt idx="751">
                  <c:v>26.6</c:v>
                </c:pt>
                <c:pt idx="752">
                  <c:v>26.6</c:v>
                </c:pt>
                <c:pt idx="753">
                  <c:v>26.6</c:v>
                </c:pt>
                <c:pt idx="754">
                  <c:v>26.6</c:v>
                </c:pt>
                <c:pt idx="755">
                  <c:v>26.6</c:v>
                </c:pt>
                <c:pt idx="756">
                  <c:v>26.6</c:v>
                </c:pt>
                <c:pt idx="757">
                  <c:v>26.6</c:v>
                </c:pt>
                <c:pt idx="758">
                  <c:v>26.6</c:v>
                </c:pt>
                <c:pt idx="759">
                  <c:v>26.6</c:v>
                </c:pt>
                <c:pt idx="760">
                  <c:v>26.6</c:v>
                </c:pt>
                <c:pt idx="761">
                  <c:v>26.6</c:v>
                </c:pt>
                <c:pt idx="762">
                  <c:v>26.5</c:v>
                </c:pt>
                <c:pt idx="763">
                  <c:v>26.5</c:v>
                </c:pt>
                <c:pt idx="764">
                  <c:v>26.5</c:v>
                </c:pt>
                <c:pt idx="765">
                  <c:v>26.6</c:v>
                </c:pt>
                <c:pt idx="766">
                  <c:v>26.6</c:v>
                </c:pt>
                <c:pt idx="767">
                  <c:v>26.6</c:v>
                </c:pt>
                <c:pt idx="768">
                  <c:v>26.5</c:v>
                </c:pt>
                <c:pt idx="769">
                  <c:v>26.6</c:v>
                </c:pt>
                <c:pt idx="770">
                  <c:v>26.6</c:v>
                </c:pt>
                <c:pt idx="771">
                  <c:v>26.5</c:v>
                </c:pt>
                <c:pt idx="772">
                  <c:v>26.5</c:v>
                </c:pt>
                <c:pt idx="773">
                  <c:v>26.6</c:v>
                </c:pt>
                <c:pt idx="774">
                  <c:v>26.6</c:v>
                </c:pt>
                <c:pt idx="775">
                  <c:v>26.6</c:v>
                </c:pt>
                <c:pt idx="776">
                  <c:v>26.6</c:v>
                </c:pt>
                <c:pt idx="777">
                  <c:v>26.6</c:v>
                </c:pt>
                <c:pt idx="778">
                  <c:v>26.6</c:v>
                </c:pt>
                <c:pt idx="779">
                  <c:v>26.6</c:v>
                </c:pt>
                <c:pt idx="780">
                  <c:v>26.6</c:v>
                </c:pt>
                <c:pt idx="781">
                  <c:v>26.5</c:v>
                </c:pt>
                <c:pt idx="782">
                  <c:v>26.5</c:v>
                </c:pt>
                <c:pt idx="783">
                  <c:v>26.5</c:v>
                </c:pt>
                <c:pt idx="784">
                  <c:v>26.5</c:v>
                </c:pt>
                <c:pt idx="785">
                  <c:v>26.5</c:v>
                </c:pt>
                <c:pt idx="786">
                  <c:v>26.5</c:v>
                </c:pt>
                <c:pt idx="787">
                  <c:v>26.6</c:v>
                </c:pt>
                <c:pt idx="788">
                  <c:v>26.6</c:v>
                </c:pt>
                <c:pt idx="789">
                  <c:v>26.5</c:v>
                </c:pt>
                <c:pt idx="790">
                  <c:v>26.5</c:v>
                </c:pt>
                <c:pt idx="791">
                  <c:v>26.5</c:v>
                </c:pt>
                <c:pt idx="792">
                  <c:v>26.5</c:v>
                </c:pt>
                <c:pt idx="793">
                  <c:v>26.5</c:v>
                </c:pt>
                <c:pt idx="794">
                  <c:v>26.5</c:v>
                </c:pt>
                <c:pt idx="795">
                  <c:v>26.5</c:v>
                </c:pt>
                <c:pt idx="796">
                  <c:v>26.5</c:v>
                </c:pt>
                <c:pt idx="797">
                  <c:v>26.5</c:v>
                </c:pt>
                <c:pt idx="798">
                  <c:v>26.5</c:v>
                </c:pt>
                <c:pt idx="799">
                  <c:v>26.4</c:v>
                </c:pt>
                <c:pt idx="800">
                  <c:v>26.5</c:v>
                </c:pt>
                <c:pt idx="801">
                  <c:v>26.5</c:v>
                </c:pt>
                <c:pt idx="802">
                  <c:v>26.5</c:v>
                </c:pt>
                <c:pt idx="803">
                  <c:v>26.5</c:v>
                </c:pt>
                <c:pt idx="804">
                  <c:v>26.4</c:v>
                </c:pt>
                <c:pt idx="805">
                  <c:v>26.5</c:v>
                </c:pt>
                <c:pt idx="806">
                  <c:v>26.5</c:v>
                </c:pt>
                <c:pt idx="807">
                  <c:v>26.5</c:v>
                </c:pt>
                <c:pt idx="808">
                  <c:v>26.5</c:v>
                </c:pt>
                <c:pt idx="809">
                  <c:v>26.5</c:v>
                </c:pt>
                <c:pt idx="810">
                  <c:v>26.4</c:v>
                </c:pt>
                <c:pt idx="811">
                  <c:v>26.5</c:v>
                </c:pt>
                <c:pt idx="812">
                  <c:v>26.4</c:v>
                </c:pt>
                <c:pt idx="813">
                  <c:v>26.4</c:v>
                </c:pt>
                <c:pt idx="814">
                  <c:v>26.4</c:v>
                </c:pt>
                <c:pt idx="815">
                  <c:v>26.3</c:v>
                </c:pt>
                <c:pt idx="816">
                  <c:v>26.5</c:v>
                </c:pt>
                <c:pt idx="817">
                  <c:v>26.4</c:v>
                </c:pt>
                <c:pt idx="818">
                  <c:v>26.4</c:v>
                </c:pt>
                <c:pt idx="819">
                  <c:v>26.4</c:v>
                </c:pt>
                <c:pt idx="820">
                  <c:v>26.5</c:v>
                </c:pt>
                <c:pt idx="821">
                  <c:v>26.5</c:v>
                </c:pt>
                <c:pt idx="822">
                  <c:v>26.5</c:v>
                </c:pt>
                <c:pt idx="823">
                  <c:v>26.4</c:v>
                </c:pt>
                <c:pt idx="824">
                  <c:v>26.4</c:v>
                </c:pt>
                <c:pt idx="825">
                  <c:v>26.3</c:v>
                </c:pt>
                <c:pt idx="826">
                  <c:v>26.4</c:v>
                </c:pt>
                <c:pt idx="827">
                  <c:v>26.4</c:v>
                </c:pt>
                <c:pt idx="828">
                  <c:v>26.4</c:v>
                </c:pt>
                <c:pt idx="829">
                  <c:v>26.4</c:v>
                </c:pt>
                <c:pt idx="830">
                  <c:v>26.5</c:v>
                </c:pt>
                <c:pt idx="831">
                  <c:v>26.3</c:v>
                </c:pt>
                <c:pt idx="832">
                  <c:v>26.3</c:v>
                </c:pt>
                <c:pt idx="833">
                  <c:v>26.3</c:v>
                </c:pt>
                <c:pt idx="834">
                  <c:v>26.4</c:v>
                </c:pt>
                <c:pt idx="835">
                  <c:v>26.4</c:v>
                </c:pt>
                <c:pt idx="836">
                  <c:v>26.4</c:v>
                </c:pt>
                <c:pt idx="837">
                  <c:v>26.5</c:v>
                </c:pt>
                <c:pt idx="838">
                  <c:v>26.4</c:v>
                </c:pt>
                <c:pt idx="839">
                  <c:v>26.4</c:v>
                </c:pt>
                <c:pt idx="840">
                  <c:v>26.3</c:v>
                </c:pt>
                <c:pt idx="841">
                  <c:v>26.4</c:v>
                </c:pt>
                <c:pt idx="842">
                  <c:v>26.4</c:v>
                </c:pt>
                <c:pt idx="843">
                  <c:v>26.4</c:v>
                </c:pt>
                <c:pt idx="844">
                  <c:v>26.5</c:v>
                </c:pt>
                <c:pt idx="845">
                  <c:v>26.4</c:v>
                </c:pt>
                <c:pt idx="846">
                  <c:v>26.3</c:v>
                </c:pt>
                <c:pt idx="847">
                  <c:v>26.4</c:v>
                </c:pt>
                <c:pt idx="848">
                  <c:v>26.4</c:v>
                </c:pt>
                <c:pt idx="849">
                  <c:v>26.4</c:v>
                </c:pt>
                <c:pt idx="850">
                  <c:v>26.4</c:v>
                </c:pt>
                <c:pt idx="851">
                  <c:v>26.3</c:v>
                </c:pt>
                <c:pt idx="852">
                  <c:v>26.4</c:v>
                </c:pt>
                <c:pt idx="853">
                  <c:v>26.3</c:v>
                </c:pt>
                <c:pt idx="854">
                  <c:v>26.4</c:v>
                </c:pt>
                <c:pt idx="855">
                  <c:v>26.3</c:v>
                </c:pt>
                <c:pt idx="856">
                  <c:v>26.4</c:v>
                </c:pt>
                <c:pt idx="857">
                  <c:v>26.3</c:v>
                </c:pt>
                <c:pt idx="858">
                  <c:v>26.3</c:v>
                </c:pt>
                <c:pt idx="859">
                  <c:v>26.3</c:v>
                </c:pt>
                <c:pt idx="860">
                  <c:v>26.3</c:v>
                </c:pt>
                <c:pt idx="861">
                  <c:v>26.5</c:v>
                </c:pt>
                <c:pt idx="862">
                  <c:v>26.4</c:v>
                </c:pt>
                <c:pt idx="863">
                  <c:v>26.4</c:v>
                </c:pt>
                <c:pt idx="864">
                  <c:v>26.4</c:v>
                </c:pt>
                <c:pt idx="865">
                  <c:v>26.5</c:v>
                </c:pt>
                <c:pt idx="866">
                  <c:v>26.4</c:v>
                </c:pt>
                <c:pt idx="867">
                  <c:v>26.5</c:v>
                </c:pt>
                <c:pt idx="868">
                  <c:v>26.5</c:v>
                </c:pt>
                <c:pt idx="869">
                  <c:v>26.4</c:v>
                </c:pt>
                <c:pt idx="870">
                  <c:v>26.4</c:v>
                </c:pt>
                <c:pt idx="871">
                  <c:v>26.3</c:v>
                </c:pt>
                <c:pt idx="872">
                  <c:v>26.5</c:v>
                </c:pt>
                <c:pt idx="873">
                  <c:v>26.5</c:v>
                </c:pt>
                <c:pt idx="874">
                  <c:v>26.4</c:v>
                </c:pt>
                <c:pt idx="875">
                  <c:v>26.4</c:v>
                </c:pt>
                <c:pt idx="876">
                  <c:v>26.3</c:v>
                </c:pt>
                <c:pt idx="877">
                  <c:v>26.4</c:v>
                </c:pt>
                <c:pt idx="878">
                  <c:v>26.3</c:v>
                </c:pt>
                <c:pt idx="879">
                  <c:v>26.3</c:v>
                </c:pt>
                <c:pt idx="880">
                  <c:v>26.3</c:v>
                </c:pt>
                <c:pt idx="881">
                  <c:v>26.3</c:v>
                </c:pt>
                <c:pt idx="882">
                  <c:v>26.3</c:v>
                </c:pt>
                <c:pt idx="883">
                  <c:v>26.5</c:v>
                </c:pt>
                <c:pt idx="884">
                  <c:v>26.5</c:v>
                </c:pt>
                <c:pt idx="885">
                  <c:v>26.4</c:v>
                </c:pt>
                <c:pt idx="886">
                  <c:v>26.3</c:v>
                </c:pt>
                <c:pt idx="887">
                  <c:v>26.3</c:v>
                </c:pt>
                <c:pt idx="888">
                  <c:v>26.4</c:v>
                </c:pt>
                <c:pt idx="889">
                  <c:v>26.3</c:v>
                </c:pt>
                <c:pt idx="890">
                  <c:v>26.3</c:v>
                </c:pt>
                <c:pt idx="891">
                  <c:v>26.3</c:v>
                </c:pt>
                <c:pt idx="892">
                  <c:v>26.3</c:v>
                </c:pt>
                <c:pt idx="893">
                  <c:v>26.4</c:v>
                </c:pt>
                <c:pt idx="894">
                  <c:v>26.3</c:v>
                </c:pt>
                <c:pt idx="895">
                  <c:v>26.4</c:v>
                </c:pt>
                <c:pt idx="896">
                  <c:v>26.3</c:v>
                </c:pt>
                <c:pt idx="897">
                  <c:v>26.3</c:v>
                </c:pt>
                <c:pt idx="898">
                  <c:v>26.4</c:v>
                </c:pt>
                <c:pt idx="899">
                  <c:v>26.3</c:v>
                </c:pt>
                <c:pt idx="900">
                  <c:v>26.3</c:v>
                </c:pt>
                <c:pt idx="901">
                  <c:v>26.3</c:v>
                </c:pt>
                <c:pt idx="902">
                  <c:v>26.5</c:v>
                </c:pt>
                <c:pt idx="903">
                  <c:v>26.4</c:v>
                </c:pt>
                <c:pt idx="904">
                  <c:v>26.5</c:v>
                </c:pt>
                <c:pt idx="905">
                  <c:v>26.4</c:v>
                </c:pt>
                <c:pt idx="906">
                  <c:v>26.4</c:v>
                </c:pt>
                <c:pt idx="907">
                  <c:v>26.4</c:v>
                </c:pt>
                <c:pt idx="908">
                  <c:v>26.4</c:v>
                </c:pt>
                <c:pt idx="909">
                  <c:v>26.4</c:v>
                </c:pt>
                <c:pt idx="910">
                  <c:v>26.4</c:v>
                </c:pt>
                <c:pt idx="911">
                  <c:v>26.3</c:v>
                </c:pt>
                <c:pt idx="912">
                  <c:v>26.4</c:v>
                </c:pt>
                <c:pt idx="913">
                  <c:v>26.5</c:v>
                </c:pt>
                <c:pt idx="914">
                  <c:v>26.4</c:v>
                </c:pt>
                <c:pt idx="915">
                  <c:v>26.4</c:v>
                </c:pt>
                <c:pt idx="916">
                  <c:v>26.5</c:v>
                </c:pt>
                <c:pt idx="917">
                  <c:v>26.5</c:v>
                </c:pt>
                <c:pt idx="918">
                  <c:v>26.5</c:v>
                </c:pt>
                <c:pt idx="919">
                  <c:v>26.4</c:v>
                </c:pt>
                <c:pt idx="920">
                  <c:v>26.4</c:v>
                </c:pt>
                <c:pt idx="921">
                  <c:v>26.3</c:v>
                </c:pt>
                <c:pt idx="922">
                  <c:v>26.4</c:v>
                </c:pt>
                <c:pt idx="923">
                  <c:v>26.5</c:v>
                </c:pt>
                <c:pt idx="924">
                  <c:v>26.4</c:v>
                </c:pt>
                <c:pt idx="925">
                  <c:v>26.3</c:v>
                </c:pt>
                <c:pt idx="926">
                  <c:v>26.3</c:v>
                </c:pt>
                <c:pt idx="927">
                  <c:v>26.3</c:v>
                </c:pt>
                <c:pt idx="928">
                  <c:v>26.3</c:v>
                </c:pt>
                <c:pt idx="929">
                  <c:v>26.4</c:v>
                </c:pt>
                <c:pt idx="930">
                  <c:v>26.4</c:v>
                </c:pt>
                <c:pt idx="931">
                  <c:v>26.3</c:v>
                </c:pt>
                <c:pt idx="932">
                  <c:v>26.3</c:v>
                </c:pt>
                <c:pt idx="933">
                  <c:v>26.3</c:v>
                </c:pt>
                <c:pt idx="934">
                  <c:v>26.3</c:v>
                </c:pt>
                <c:pt idx="935">
                  <c:v>26.4</c:v>
                </c:pt>
                <c:pt idx="936">
                  <c:v>26.3</c:v>
                </c:pt>
                <c:pt idx="937">
                  <c:v>26.4</c:v>
                </c:pt>
                <c:pt idx="938">
                  <c:v>26.4</c:v>
                </c:pt>
                <c:pt idx="939">
                  <c:v>26.4</c:v>
                </c:pt>
                <c:pt idx="940">
                  <c:v>26.3</c:v>
                </c:pt>
                <c:pt idx="941">
                  <c:v>26.4</c:v>
                </c:pt>
                <c:pt idx="942">
                  <c:v>26.3</c:v>
                </c:pt>
                <c:pt idx="943">
                  <c:v>26.4</c:v>
                </c:pt>
                <c:pt idx="944">
                  <c:v>26.5</c:v>
                </c:pt>
                <c:pt idx="945">
                  <c:v>26.5</c:v>
                </c:pt>
                <c:pt idx="946">
                  <c:v>26.5</c:v>
                </c:pt>
                <c:pt idx="947">
                  <c:v>26.4</c:v>
                </c:pt>
                <c:pt idx="948">
                  <c:v>26.4</c:v>
                </c:pt>
                <c:pt idx="949">
                  <c:v>26.4</c:v>
                </c:pt>
                <c:pt idx="950">
                  <c:v>26.4</c:v>
                </c:pt>
                <c:pt idx="951">
                  <c:v>26.5</c:v>
                </c:pt>
                <c:pt idx="952">
                  <c:v>26.5</c:v>
                </c:pt>
                <c:pt idx="953">
                  <c:v>26.5</c:v>
                </c:pt>
                <c:pt idx="954">
                  <c:v>26.5</c:v>
                </c:pt>
                <c:pt idx="955">
                  <c:v>26.5</c:v>
                </c:pt>
                <c:pt idx="956">
                  <c:v>26.5</c:v>
                </c:pt>
                <c:pt idx="957">
                  <c:v>26.4</c:v>
                </c:pt>
                <c:pt idx="958">
                  <c:v>26.4</c:v>
                </c:pt>
                <c:pt idx="959">
                  <c:v>26.5</c:v>
                </c:pt>
                <c:pt idx="960">
                  <c:v>26.4</c:v>
                </c:pt>
                <c:pt idx="961">
                  <c:v>26.4</c:v>
                </c:pt>
                <c:pt idx="962">
                  <c:v>26.4</c:v>
                </c:pt>
                <c:pt idx="963">
                  <c:v>26.4</c:v>
                </c:pt>
                <c:pt idx="964">
                  <c:v>26.5</c:v>
                </c:pt>
                <c:pt idx="965">
                  <c:v>26.4</c:v>
                </c:pt>
                <c:pt idx="966">
                  <c:v>26.4</c:v>
                </c:pt>
                <c:pt idx="967">
                  <c:v>26.5</c:v>
                </c:pt>
                <c:pt idx="968">
                  <c:v>26.4</c:v>
                </c:pt>
                <c:pt idx="969">
                  <c:v>26.4</c:v>
                </c:pt>
                <c:pt idx="970">
                  <c:v>26.4</c:v>
                </c:pt>
                <c:pt idx="971">
                  <c:v>26.5</c:v>
                </c:pt>
                <c:pt idx="972">
                  <c:v>26.5</c:v>
                </c:pt>
                <c:pt idx="973">
                  <c:v>26.5</c:v>
                </c:pt>
                <c:pt idx="974">
                  <c:v>26.5</c:v>
                </c:pt>
                <c:pt idx="975">
                  <c:v>26.4</c:v>
                </c:pt>
                <c:pt idx="976">
                  <c:v>26.4</c:v>
                </c:pt>
                <c:pt idx="977">
                  <c:v>26.4</c:v>
                </c:pt>
                <c:pt idx="978">
                  <c:v>26.5</c:v>
                </c:pt>
                <c:pt idx="979">
                  <c:v>26.5</c:v>
                </c:pt>
                <c:pt idx="980">
                  <c:v>26.4</c:v>
                </c:pt>
                <c:pt idx="981">
                  <c:v>26.4</c:v>
                </c:pt>
                <c:pt idx="982">
                  <c:v>26.5</c:v>
                </c:pt>
                <c:pt idx="983">
                  <c:v>26.4</c:v>
                </c:pt>
                <c:pt idx="984">
                  <c:v>26.5</c:v>
                </c:pt>
                <c:pt idx="985">
                  <c:v>26.4</c:v>
                </c:pt>
                <c:pt idx="986">
                  <c:v>26.4</c:v>
                </c:pt>
                <c:pt idx="987">
                  <c:v>26.5</c:v>
                </c:pt>
                <c:pt idx="988">
                  <c:v>26.5</c:v>
                </c:pt>
                <c:pt idx="989">
                  <c:v>26.5</c:v>
                </c:pt>
                <c:pt idx="990">
                  <c:v>26.5</c:v>
                </c:pt>
                <c:pt idx="991">
                  <c:v>26.5</c:v>
                </c:pt>
                <c:pt idx="992">
                  <c:v>26.6</c:v>
                </c:pt>
                <c:pt idx="993">
                  <c:v>26.4</c:v>
                </c:pt>
                <c:pt idx="994">
                  <c:v>26.5</c:v>
                </c:pt>
                <c:pt idx="995">
                  <c:v>26.5</c:v>
                </c:pt>
                <c:pt idx="996">
                  <c:v>26.5</c:v>
                </c:pt>
                <c:pt idx="997">
                  <c:v>26.5</c:v>
                </c:pt>
                <c:pt idx="998">
                  <c:v>26.5</c:v>
                </c:pt>
                <c:pt idx="999">
                  <c:v>26.5</c:v>
                </c:pt>
                <c:pt idx="1000">
                  <c:v>26.5</c:v>
                </c:pt>
                <c:pt idx="1001">
                  <c:v>26.5</c:v>
                </c:pt>
                <c:pt idx="1002">
                  <c:v>26.5</c:v>
                </c:pt>
                <c:pt idx="1003">
                  <c:v>26.5</c:v>
                </c:pt>
                <c:pt idx="1004">
                  <c:v>26.4</c:v>
                </c:pt>
                <c:pt idx="1005">
                  <c:v>26.5</c:v>
                </c:pt>
                <c:pt idx="1006">
                  <c:v>26.5</c:v>
                </c:pt>
                <c:pt idx="1007">
                  <c:v>26.5</c:v>
                </c:pt>
                <c:pt idx="1008">
                  <c:v>26.5</c:v>
                </c:pt>
                <c:pt idx="1009">
                  <c:v>26.5</c:v>
                </c:pt>
                <c:pt idx="1010">
                  <c:v>26.5</c:v>
                </c:pt>
                <c:pt idx="1011">
                  <c:v>26.5</c:v>
                </c:pt>
                <c:pt idx="1012">
                  <c:v>26.6</c:v>
                </c:pt>
                <c:pt idx="1013">
                  <c:v>26.5</c:v>
                </c:pt>
                <c:pt idx="1014">
                  <c:v>26.5</c:v>
                </c:pt>
                <c:pt idx="1015">
                  <c:v>26.5</c:v>
                </c:pt>
                <c:pt idx="1016">
                  <c:v>26.5</c:v>
                </c:pt>
                <c:pt idx="1017">
                  <c:v>26.5</c:v>
                </c:pt>
                <c:pt idx="1018">
                  <c:v>26.6</c:v>
                </c:pt>
                <c:pt idx="1019">
                  <c:v>26.6</c:v>
                </c:pt>
                <c:pt idx="1020">
                  <c:v>26.6</c:v>
                </c:pt>
                <c:pt idx="1021">
                  <c:v>26.5</c:v>
                </c:pt>
                <c:pt idx="1022">
                  <c:v>26.5</c:v>
                </c:pt>
                <c:pt idx="1023">
                  <c:v>26.5</c:v>
                </c:pt>
                <c:pt idx="1024">
                  <c:v>26.5</c:v>
                </c:pt>
                <c:pt idx="1025">
                  <c:v>26.5</c:v>
                </c:pt>
                <c:pt idx="1026">
                  <c:v>26.6</c:v>
                </c:pt>
                <c:pt idx="1027">
                  <c:v>26.6</c:v>
                </c:pt>
                <c:pt idx="1028">
                  <c:v>26.6</c:v>
                </c:pt>
                <c:pt idx="1029">
                  <c:v>26.6</c:v>
                </c:pt>
                <c:pt idx="1030">
                  <c:v>26.6</c:v>
                </c:pt>
                <c:pt idx="1031">
                  <c:v>26.6</c:v>
                </c:pt>
                <c:pt idx="1032">
                  <c:v>26.5</c:v>
                </c:pt>
                <c:pt idx="1033">
                  <c:v>26.5</c:v>
                </c:pt>
                <c:pt idx="1034">
                  <c:v>26.5</c:v>
                </c:pt>
                <c:pt idx="1035">
                  <c:v>26.6</c:v>
                </c:pt>
                <c:pt idx="1036">
                  <c:v>26.6</c:v>
                </c:pt>
                <c:pt idx="1037">
                  <c:v>26.6</c:v>
                </c:pt>
                <c:pt idx="1038">
                  <c:v>26.6</c:v>
                </c:pt>
                <c:pt idx="1039">
                  <c:v>26.6</c:v>
                </c:pt>
                <c:pt idx="1040">
                  <c:v>26.5</c:v>
                </c:pt>
                <c:pt idx="1041">
                  <c:v>26.5</c:v>
                </c:pt>
                <c:pt idx="1042">
                  <c:v>26.5</c:v>
                </c:pt>
                <c:pt idx="1043">
                  <c:v>26.5</c:v>
                </c:pt>
                <c:pt idx="1044">
                  <c:v>26.6</c:v>
                </c:pt>
                <c:pt idx="1045">
                  <c:v>26.5</c:v>
                </c:pt>
                <c:pt idx="1046">
                  <c:v>26.6</c:v>
                </c:pt>
                <c:pt idx="1047">
                  <c:v>26.6</c:v>
                </c:pt>
                <c:pt idx="1048">
                  <c:v>26.5</c:v>
                </c:pt>
                <c:pt idx="1049">
                  <c:v>26.6</c:v>
                </c:pt>
                <c:pt idx="1050">
                  <c:v>26.6</c:v>
                </c:pt>
                <c:pt idx="1051">
                  <c:v>26.5</c:v>
                </c:pt>
                <c:pt idx="1052">
                  <c:v>26.6</c:v>
                </c:pt>
                <c:pt idx="1053">
                  <c:v>26.6</c:v>
                </c:pt>
                <c:pt idx="1054">
                  <c:v>26.6</c:v>
                </c:pt>
                <c:pt idx="1055">
                  <c:v>26.6</c:v>
                </c:pt>
                <c:pt idx="1056">
                  <c:v>26.6</c:v>
                </c:pt>
                <c:pt idx="1057">
                  <c:v>26.6</c:v>
                </c:pt>
                <c:pt idx="1058">
                  <c:v>26.6</c:v>
                </c:pt>
                <c:pt idx="1059">
                  <c:v>26.6</c:v>
                </c:pt>
                <c:pt idx="1060">
                  <c:v>26.6</c:v>
                </c:pt>
                <c:pt idx="1061">
                  <c:v>26.5</c:v>
                </c:pt>
                <c:pt idx="1062">
                  <c:v>26.6</c:v>
                </c:pt>
                <c:pt idx="1063">
                  <c:v>26.6</c:v>
                </c:pt>
                <c:pt idx="1064">
                  <c:v>26.6</c:v>
                </c:pt>
                <c:pt idx="1065">
                  <c:v>26.6</c:v>
                </c:pt>
                <c:pt idx="1066">
                  <c:v>26.6</c:v>
                </c:pt>
                <c:pt idx="1067">
                  <c:v>26.6</c:v>
                </c:pt>
                <c:pt idx="1068">
                  <c:v>26.6</c:v>
                </c:pt>
                <c:pt idx="1069">
                  <c:v>26.5</c:v>
                </c:pt>
                <c:pt idx="1070">
                  <c:v>26.5</c:v>
                </c:pt>
                <c:pt idx="1071">
                  <c:v>26.5</c:v>
                </c:pt>
                <c:pt idx="1072">
                  <c:v>26.6</c:v>
                </c:pt>
                <c:pt idx="1073">
                  <c:v>26.6</c:v>
                </c:pt>
                <c:pt idx="1074">
                  <c:v>26.6</c:v>
                </c:pt>
                <c:pt idx="1075">
                  <c:v>26.6</c:v>
                </c:pt>
                <c:pt idx="1076">
                  <c:v>26.6</c:v>
                </c:pt>
                <c:pt idx="1077">
                  <c:v>26.6</c:v>
                </c:pt>
                <c:pt idx="1078">
                  <c:v>26.6</c:v>
                </c:pt>
                <c:pt idx="1079">
                  <c:v>26.6</c:v>
                </c:pt>
                <c:pt idx="1080">
                  <c:v>26.6</c:v>
                </c:pt>
                <c:pt idx="1081">
                  <c:v>26.6</c:v>
                </c:pt>
                <c:pt idx="1082">
                  <c:v>26.6</c:v>
                </c:pt>
                <c:pt idx="1083">
                  <c:v>26.6</c:v>
                </c:pt>
                <c:pt idx="1084">
                  <c:v>26.6</c:v>
                </c:pt>
                <c:pt idx="1085">
                  <c:v>26.5</c:v>
                </c:pt>
                <c:pt idx="1086">
                  <c:v>26.6</c:v>
                </c:pt>
                <c:pt idx="1087">
                  <c:v>26.6</c:v>
                </c:pt>
                <c:pt idx="1088">
                  <c:v>26.6</c:v>
                </c:pt>
                <c:pt idx="1089">
                  <c:v>26.6</c:v>
                </c:pt>
                <c:pt idx="1090">
                  <c:v>26.6</c:v>
                </c:pt>
                <c:pt idx="1091">
                  <c:v>26.6</c:v>
                </c:pt>
                <c:pt idx="1092">
                  <c:v>26.6</c:v>
                </c:pt>
                <c:pt idx="1093">
                  <c:v>26.6</c:v>
                </c:pt>
                <c:pt idx="1094">
                  <c:v>26.6</c:v>
                </c:pt>
                <c:pt idx="1095">
                  <c:v>26.6</c:v>
                </c:pt>
                <c:pt idx="1096">
                  <c:v>26.6</c:v>
                </c:pt>
                <c:pt idx="1097">
                  <c:v>26.6</c:v>
                </c:pt>
                <c:pt idx="1098">
                  <c:v>26.6</c:v>
                </c:pt>
                <c:pt idx="1099">
                  <c:v>26.6</c:v>
                </c:pt>
                <c:pt idx="1100">
                  <c:v>26.6</c:v>
                </c:pt>
                <c:pt idx="1101">
                  <c:v>26.6</c:v>
                </c:pt>
                <c:pt idx="1102">
                  <c:v>26.6</c:v>
                </c:pt>
                <c:pt idx="1103">
                  <c:v>26.6</c:v>
                </c:pt>
                <c:pt idx="1104">
                  <c:v>26.6</c:v>
                </c:pt>
                <c:pt idx="1105">
                  <c:v>26.6</c:v>
                </c:pt>
                <c:pt idx="1106">
                  <c:v>26.6</c:v>
                </c:pt>
                <c:pt idx="1107">
                  <c:v>26.6</c:v>
                </c:pt>
                <c:pt idx="1108">
                  <c:v>26.6</c:v>
                </c:pt>
                <c:pt idx="1109">
                  <c:v>26.6</c:v>
                </c:pt>
                <c:pt idx="1110">
                  <c:v>26.6</c:v>
                </c:pt>
                <c:pt idx="1111">
                  <c:v>26.7</c:v>
                </c:pt>
                <c:pt idx="1112">
                  <c:v>26.7</c:v>
                </c:pt>
                <c:pt idx="1113">
                  <c:v>26.6</c:v>
                </c:pt>
                <c:pt idx="1114">
                  <c:v>26.6</c:v>
                </c:pt>
                <c:pt idx="1115">
                  <c:v>26.6</c:v>
                </c:pt>
                <c:pt idx="1116">
                  <c:v>26.6</c:v>
                </c:pt>
                <c:pt idx="1117">
                  <c:v>26.7</c:v>
                </c:pt>
                <c:pt idx="1118">
                  <c:v>26.6</c:v>
                </c:pt>
                <c:pt idx="1119">
                  <c:v>26.7</c:v>
                </c:pt>
                <c:pt idx="1120">
                  <c:v>26.6</c:v>
                </c:pt>
                <c:pt idx="1121">
                  <c:v>26.6</c:v>
                </c:pt>
                <c:pt idx="1122">
                  <c:v>26.6</c:v>
                </c:pt>
                <c:pt idx="1123">
                  <c:v>26.7</c:v>
                </c:pt>
                <c:pt idx="1124">
                  <c:v>26.6</c:v>
                </c:pt>
                <c:pt idx="1125">
                  <c:v>26.7</c:v>
                </c:pt>
                <c:pt idx="1126">
                  <c:v>26.7</c:v>
                </c:pt>
                <c:pt idx="1127">
                  <c:v>26.7</c:v>
                </c:pt>
                <c:pt idx="1128">
                  <c:v>26.7</c:v>
                </c:pt>
                <c:pt idx="1129">
                  <c:v>26.7</c:v>
                </c:pt>
                <c:pt idx="1130">
                  <c:v>26.7</c:v>
                </c:pt>
                <c:pt idx="1131">
                  <c:v>26.7</c:v>
                </c:pt>
                <c:pt idx="1132">
                  <c:v>26.7</c:v>
                </c:pt>
                <c:pt idx="1133">
                  <c:v>26.7</c:v>
                </c:pt>
                <c:pt idx="1134">
                  <c:v>26.7</c:v>
                </c:pt>
                <c:pt idx="1135">
                  <c:v>26.6</c:v>
                </c:pt>
                <c:pt idx="1136">
                  <c:v>26.7</c:v>
                </c:pt>
                <c:pt idx="1137">
                  <c:v>26.6</c:v>
                </c:pt>
                <c:pt idx="1138">
                  <c:v>26.7</c:v>
                </c:pt>
                <c:pt idx="1139">
                  <c:v>26.7</c:v>
                </c:pt>
                <c:pt idx="1140">
                  <c:v>26.6</c:v>
                </c:pt>
                <c:pt idx="1141">
                  <c:v>26.6</c:v>
                </c:pt>
                <c:pt idx="1142">
                  <c:v>26.7</c:v>
                </c:pt>
                <c:pt idx="1143">
                  <c:v>26.7</c:v>
                </c:pt>
                <c:pt idx="1144">
                  <c:v>26.7</c:v>
                </c:pt>
                <c:pt idx="1145">
                  <c:v>26.8</c:v>
                </c:pt>
                <c:pt idx="1146">
                  <c:v>26.7</c:v>
                </c:pt>
                <c:pt idx="1147">
                  <c:v>26.7</c:v>
                </c:pt>
                <c:pt idx="1148">
                  <c:v>26.6</c:v>
                </c:pt>
                <c:pt idx="1149">
                  <c:v>26.8</c:v>
                </c:pt>
                <c:pt idx="1150">
                  <c:v>26.6</c:v>
                </c:pt>
                <c:pt idx="1151">
                  <c:v>26.6</c:v>
                </c:pt>
                <c:pt idx="1152">
                  <c:v>26.6</c:v>
                </c:pt>
                <c:pt idx="1153">
                  <c:v>26.8</c:v>
                </c:pt>
                <c:pt idx="1154">
                  <c:v>26.8</c:v>
                </c:pt>
                <c:pt idx="1155">
                  <c:v>26.7</c:v>
                </c:pt>
                <c:pt idx="1156">
                  <c:v>26.6</c:v>
                </c:pt>
                <c:pt idx="1157">
                  <c:v>26.6</c:v>
                </c:pt>
                <c:pt idx="1158">
                  <c:v>26.7</c:v>
                </c:pt>
                <c:pt idx="1159">
                  <c:v>26.8</c:v>
                </c:pt>
                <c:pt idx="1160">
                  <c:v>26.8</c:v>
                </c:pt>
                <c:pt idx="1161">
                  <c:v>26.7</c:v>
                </c:pt>
                <c:pt idx="1162">
                  <c:v>26.6</c:v>
                </c:pt>
                <c:pt idx="1163">
                  <c:v>26.6</c:v>
                </c:pt>
                <c:pt idx="1164">
                  <c:v>26.7</c:v>
                </c:pt>
                <c:pt idx="1165">
                  <c:v>26.6</c:v>
                </c:pt>
                <c:pt idx="1166">
                  <c:v>26.6</c:v>
                </c:pt>
                <c:pt idx="1167">
                  <c:v>26.6</c:v>
                </c:pt>
                <c:pt idx="1168">
                  <c:v>26.6</c:v>
                </c:pt>
                <c:pt idx="1169">
                  <c:v>26.7</c:v>
                </c:pt>
                <c:pt idx="1170">
                  <c:v>26.7</c:v>
                </c:pt>
                <c:pt idx="1171">
                  <c:v>26.7</c:v>
                </c:pt>
                <c:pt idx="1172">
                  <c:v>26.7</c:v>
                </c:pt>
                <c:pt idx="1173">
                  <c:v>26.6</c:v>
                </c:pt>
                <c:pt idx="1174">
                  <c:v>26.6</c:v>
                </c:pt>
                <c:pt idx="1175">
                  <c:v>26.7</c:v>
                </c:pt>
                <c:pt idx="1176">
                  <c:v>26.7</c:v>
                </c:pt>
                <c:pt idx="1177">
                  <c:v>26.8</c:v>
                </c:pt>
                <c:pt idx="1178">
                  <c:v>26.6</c:v>
                </c:pt>
                <c:pt idx="1179">
                  <c:v>26.6</c:v>
                </c:pt>
                <c:pt idx="1180">
                  <c:v>26.6</c:v>
                </c:pt>
                <c:pt idx="1181">
                  <c:v>26.7</c:v>
                </c:pt>
                <c:pt idx="1182">
                  <c:v>26.6</c:v>
                </c:pt>
                <c:pt idx="1183">
                  <c:v>26.8</c:v>
                </c:pt>
                <c:pt idx="1184">
                  <c:v>26.7</c:v>
                </c:pt>
                <c:pt idx="1185">
                  <c:v>26.8</c:v>
                </c:pt>
                <c:pt idx="1186">
                  <c:v>26.7</c:v>
                </c:pt>
                <c:pt idx="1187">
                  <c:v>26.8</c:v>
                </c:pt>
                <c:pt idx="1188">
                  <c:v>26.8</c:v>
                </c:pt>
                <c:pt idx="1189">
                  <c:v>26.7</c:v>
                </c:pt>
                <c:pt idx="1190">
                  <c:v>26.6</c:v>
                </c:pt>
                <c:pt idx="1191">
                  <c:v>26.7</c:v>
                </c:pt>
                <c:pt idx="1192">
                  <c:v>26.7</c:v>
                </c:pt>
                <c:pt idx="1193">
                  <c:v>26.7</c:v>
                </c:pt>
                <c:pt idx="1194">
                  <c:v>26.8</c:v>
                </c:pt>
                <c:pt idx="1195">
                  <c:v>26.7</c:v>
                </c:pt>
                <c:pt idx="1196">
                  <c:v>26.8</c:v>
                </c:pt>
                <c:pt idx="1197">
                  <c:v>26.8</c:v>
                </c:pt>
                <c:pt idx="1198">
                  <c:v>26.8</c:v>
                </c:pt>
                <c:pt idx="1199">
                  <c:v>26.8</c:v>
                </c:pt>
                <c:pt idx="1200">
                  <c:v>26.8</c:v>
                </c:pt>
                <c:pt idx="1201">
                  <c:v>26.8</c:v>
                </c:pt>
                <c:pt idx="1202">
                  <c:v>26.8</c:v>
                </c:pt>
                <c:pt idx="1203">
                  <c:v>26.8</c:v>
                </c:pt>
                <c:pt idx="1204">
                  <c:v>26.8</c:v>
                </c:pt>
                <c:pt idx="1205">
                  <c:v>26.7</c:v>
                </c:pt>
                <c:pt idx="1206">
                  <c:v>26.8</c:v>
                </c:pt>
                <c:pt idx="1207">
                  <c:v>26.8</c:v>
                </c:pt>
                <c:pt idx="1208">
                  <c:v>26.8</c:v>
                </c:pt>
                <c:pt idx="1209">
                  <c:v>26.8</c:v>
                </c:pt>
                <c:pt idx="1210">
                  <c:v>26.8</c:v>
                </c:pt>
                <c:pt idx="1211">
                  <c:v>26.8</c:v>
                </c:pt>
                <c:pt idx="1212">
                  <c:v>26.8</c:v>
                </c:pt>
                <c:pt idx="1213">
                  <c:v>26.8</c:v>
                </c:pt>
                <c:pt idx="1214">
                  <c:v>26.8</c:v>
                </c:pt>
                <c:pt idx="1215">
                  <c:v>26.8</c:v>
                </c:pt>
                <c:pt idx="1216">
                  <c:v>26.8</c:v>
                </c:pt>
                <c:pt idx="1217">
                  <c:v>26.8</c:v>
                </c:pt>
                <c:pt idx="1218">
                  <c:v>26.8</c:v>
                </c:pt>
                <c:pt idx="1219">
                  <c:v>26.8</c:v>
                </c:pt>
                <c:pt idx="1220">
                  <c:v>26.8</c:v>
                </c:pt>
                <c:pt idx="1221">
                  <c:v>26.8</c:v>
                </c:pt>
                <c:pt idx="1222">
                  <c:v>26.8</c:v>
                </c:pt>
                <c:pt idx="1223">
                  <c:v>26.8</c:v>
                </c:pt>
                <c:pt idx="1224">
                  <c:v>26.8</c:v>
                </c:pt>
                <c:pt idx="1225">
                  <c:v>26.8</c:v>
                </c:pt>
                <c:pt idx="1226">
                  <c:v>26.8</c:v>
                </c:pt>
                <c:pt idx="1227">
                  <c:v>26.8</c:v>
                </c:pt>
                <c:pt idx="1228">
                  <c:v>26.8</c:v>
                </c:pt>
                <c:pt idx="1229">
                  <c:v>26.8</c:v>
                </c:pt>
                <c:pt idx="1230">
                  <c:v>26.8</c:v>
                </c:pt>
                <c:pt idx="1231">
                  <c:v>26.8</c:v>
                </c:pt>
                <c:pt idx="1232">
                  <c:v>26.8</c:v>
                </c:pt>
                <c:pt idx="1233">
                  <c:v>26.8</c:v>
                </c:pt>
                <c:pt idx="1234">
                  <c:v>26.8</c:v>
                </c:pt>
                <c:pt idx="1235">
                  <c:v>26.8</c:v>
                </c:pt>
                <c:pt idx="1236">
                  <c:v>26.7</c:v>
                </c:pt>
                <c:pt idx="1237">
                  <c:v>26.8</c:v>
                </c:pt>
                <c:pt idx="1238">
                  <c:v>26.8</c:v>
                </c:pt>
                <c:pt idx="1239">
                  <c:v>26.8</c:v>
                </c:pt>
                <c:pt idx="1240">
                  <c:v>26.8</c:v>
                </c:pt>
                <c:pt idx="1241">
                  <c:v>26.8</c:v>
                </c:pt>
                <c:pt idx="1242">
                  <c:v>26.8</c:v>
                </c:pt>
                <c:pt idx="1243">
                  <c:v>26.8</c:v>
                </c:pt>
                <c:pt idx="1244">
                  <c:v>26.8</c:v>
                </c:pt>
                <c:pt idx="1245">
                  <c:v>26.8</c:v>
                </c:pt>
                <c:pt idx="1246">
                  <c:v>26.8</c:v>
                </c:pt>
                <c:pt idx="1247">
                  <c:v>26.7</c:v>
                </c:pt>
                <c:pt idx="1248">
                  <c:v>26.8</c:v>
                </c:pt>
                <c:pt idx="1249">
                  <c:v>26.7</c:v>
                </c:pt>
                <c:pt idx="1250">
                  <c:v>26.7</c:v>
                </c:pt>
                <c:pt idx="1251">
                  <c:v>26.7</c:v>
                </c:pt>
                <c:pt idx="1252">
                  <c:v>26.8</c:v>
                </c:pt>
                <c:pt idx="1253">
                  <c:v>26.8</c:v>
                </c:pt>
                <c:pt idx="1254">
                  <c:v>26.8</c:v>
                </c:pt>
                <c:pt idx="1255">
                  <c:v>26.8</c:v>
                </c:pt>
                <c:pt idx="1256">
                  <c:v>26.8</c:v>
                </c:pt>
                <c:pt idx="1257">
                  <c:v>26.8</c:v>
                </c:pt>
                <c:pt idx="1258">
                  <c:v>26.8</c:v>
                </c:pt>
                <c:pt idx="1259">
                  <c:v>26.8</c:v>
                </c:pt>
                <c:pt idx="1260">
                  <c:v>26.8</c:v>
                </c:pt>
                <c:pt idx="1261">
                  <c:v>26.8</c:v>
                </c:pt>
                <c:pt idx="1262">
                  <c:v>26.8</c:v>
                </c:pt>
                <c:pt idx="1263">
                  <c:v>26.8</c:v>
                </c:pt>
                <c:pt idx="1264">
                  <c:v>26.8</c:v>
                </c:pt>
                <c:pt idx="1265">
                  <c:v>26.8</c:v>
                </c:pt>
                <c:pt idx="1266">
                  <c:v>26.8</c:v>
                </c:pt>
                <c:pt idx="1267">
                  <c:v>26.8</c:v>
                </c:pt>
                <c:pt idx="1268">
                  <c:v>26.8</c:v>
                </c:pt>
                <c:pt idx="1269">
                  <c:v>26.8</c:v>
                </c:pt>
                <c:pt idx="1270">
                  <c:v>26.8</c:v>
                </c:pt>
                <c:pt idx="1271">
                  <c:v>26.8</c:v>
                </c:pt>
                <c:pt idx="1272">
                  <c:v>26.8</c:v>
                </c:pt>
                <c:pt idx="1273">
                  <c:v>26.8</c:v>
                </c:pt>
                <c:pt idx="1274">
                  <c:v>26.8</c:v>
                </c:pt>
                <c:pt idx="1275">
                  <c:v>26.8</c:v>
                </c:pt>
                <c:pt idx="1276">
                  <c:v>26.8</c:v>
                </c:pt>
                <c:pt idx="1277">
                  <c:v>26.8</c:v>
                </c:pt>
                <c:pt idx="1278">
                  <c:v>26.8</c:v>
                </c:pt>
                <c:pt idx="1279">
                  <c:v>26.8</c:v>
                </c:pt>
                <c:pt idx="1280">
                  <c:v>26.8</c:v>
                </c:pt>
                <c:pt idx="1281">
                  <c:v>26.8</c:v>
                </c:pt>
                <c:pt idx="1282">
                  <c:v>26.8</c:v>
                </c:pt>
                <c:pt idx="1283">
                  <c:v>26.8</c:v>
                </c:pt>
                <c:pt idx="1284">
                  <c:v>26.8</c:v>
                </c:pt>
                <c:pt idx="1285">
                  <c:v>26.8</c:v>
                </c:pt>
                <c:pt idx="1286">
                  <c:v>26.8</c:v>
                </c:pt>
                <c:pt idx="1287">
                  <c:v>26.8</c:v>
                </c:pt>
                <c:pt idx="1288">
                  <c:v>26.8</c:v>
                </c:pt>
                <c:pt idx="1289">
                  <c:v>26.8</c:v>
                </c:pt>
                <c:pt idx="1290">
                  <c:v>26.8</c:v>
                </c:pt>
                <c:pt idx="1291">
                  <c:v>26.8</c:v>
                </c:pt>
                <c:pt idx="1292">
                  <c:v>26.8</c:v>
                </c:pt>
                <c:pt idx="1293">
                  <c:v>26.8</c:v>
                </c:pt>
                <c:pt idx="1294">
                  <c:v>26.8</c:v>
                </c:pt>
                <c:pt idx="1295">
                  <c:v>26.8</c:v>
                </c:pt>
                <c:pt idx="1296">
                  <c:v>26.8</c:v>
                </c:pt>
                <c:pt idx="1297">
                  <c:v>26.8</c:v>
                </c:pt>
                <c:pt idx="1298">
                  <c:v>26.8</c:v>
                </c:pt>
                <c:pt idx="1299">
                  <c:v>26.8</c:v>
                </c:pt>
                <c:pt idx="1300">
                  <c:v>26.8</c:v>
                </c:pt>
                <c:pt idx="1301">
                  <c:v>26.8</c:v>
                </c:pt>
                <c:pt idx="1302">
                  <c:v>26.7</c:v>
                </c:pt>
                <c:pt idx="1303">
                  <c:v>26.8</c:v>
                </c:pt>
                <c:pt idx="1304">
                  <c:v>26.8</c:v>
                </c:pt>
                <c:pt idx="1305">
                  <c:v>26.7</c:v>
                </c:pt>
                <c:pt idx="1306">
                  <c:v>26.8</c:v>
                </c:pt>
                <c:pt idx="1307">
                  <c:v>26.8</c:v>
                </c:pt>
                <c:pt idx="1308">
                  <c:v>26.8</c:v>
                </c:pt>
                <c:pt idx="1309">
                  <c:v>26.8</c:v>
                </c:pt>
                <c:pt idx="1310">
                  <c:v>26.8</c:v>
                </c:pt>
                <c:pt idx="1311">
                  <c:v>26.8</c:v>
                </c:pt>
                <c:pt idx="1312">
                  <c:v>26.9</c:v>
                </c:pt>
                <c:pt idx="1313">
                  <c:v>26.8</c:v>
                </c:pt>
                <c:pt idx="1314">
                  <c:v>26.8</c:v>
                </c:pt>
                <c:pt idx="1315">
                  <c:v>26.8</c:v>
                </c:pt>
                <c:pt idx="1316">
                  <c:v>26.8</c:v>
                </c:pt>
                <c:pt idx="1317">
                  <c:v>26.8</c:v>
                </c:pt>
                <c:pt idx="1318">
                  <c:v>26.8</c:v>
                </c:pt>
                <c:pt idx="1319">
                  <c:v>26.8</c:v>
                </c:pt>
                <c:pt idx="1320">
                  <c:v>26.8</c:v>
                </c:pt>
                <c:pt idx="1321">
                  <c:v>26.8</c:v>
                </c:pt>
                <c:pt idx="1322">
                  <c:v>26.8</c:v>
                </c:pt>
                <c:pt idx="1323">
                  <c:v>26.8</c:v>
                </c:pt>
                <c:pt idx="1324">
                  <c:v>26.8</c:v>
                </c:pt>
                <c:pt idx="1325">
                  <c:v>26.8</c:v>
                </c:pt>
                <c:pt idx="1326">
                  <c:v>26.8</c:v>
                </c:pt>
                <c:pt idx="1327">
                  <c:v>26.9</c:v>
                </c:pt>
                <c:pt idx="1328">
                  <c:v>26.8</c:v>
                </c:pt>
                <c:pt idx="1329">
                  <c:v>26.8</c:v>
                </c:pt>
                <c:pt idx="1330">
                  <c:v>26.8</c:v>
                </c:pt>
                <c:pt idx="1331">
                  <c:v>26.9</c:v>
                </c:pt>
                <c:pt idx="1332">
                  <c:v>26.8</c:v>
                </c:pt>
                <c:pt idx="1333">
                  <c:v>26.8</c:v>
                </c:pt>
                <c:pt idx="1334">
                  <c:v>26.8</c:v>
                </c:pt>
                <c:pt idx="1335">
                  <c:v>26.8</c:v>
                </c:pt>
                <c:pt idx="1336">
                  <c:v>26.9</c:v>
                </c:pt>
                <c:pt idx="1337">
                  <c:v>26.8</c:v>
                </c:pt>
                <c:pt idx="1338">
                  <c:v>26.8</c:v>
                </c:pt>
                <c:pt idx="1339">
                  <c:v>26.8</c:v>
                </c:pt>
                <c:pt idx="1340">
                  <c:v>26.8</c:v>
                </c:pt>
                <c:pt idx="1341">
                  <c:v>26.8</c:v>
                </c:pt>
                <c:pt idx="1342">
                  <c:v>26.8</c:v>
                </c:pt>
                <c:pt idx="1343">
                  <c:v>26.8</c:v>
                </c:pt>
                <c:pt idx="1344">
                  <c:v>26.8</c:v>
                </c:pt>
                <c:pt idx="1345">
                  <c:v>26.8</c:v>
                </c:pt>
                <c:pt idx="1346">
                  <c:v>26.8</c:v>
                </c:pt>
                <c:pt idx="1347">
                  <c:v>26.7</c:v>
                </c:pt>
                <c:pt idx="1348">
                  <c:v>26.8</c:v>
                </c:pt>
                <c:pt idx="1349">
                  <c:v>26.8</c:v>
                </c:pt>
                <c:pt idx="1350">
                  <c:v>26.8</c:v>
                </c:pt>
                <c:pt idx="1351">
                  <c:v>26.8</c:v>
                </c:pt>
                <c:pt idx="1352">
                  <c:v>26.8</c:v>
                </c:pt>
                <c:pt idx="1353">
                  <c:v>26.8</c:v>
                </c:pt>
                <c:pt idx="1354">
                  <c:v>26.8</c:v>
                </c:pt>
                <c:pt idx="1355">
                  <c:v>26.8</c:v>
                </c:pt>
                <c:pt idx="1356">
                  <c:v>26.8</c:v>
                </c:pt>
                <c:pt idx="1357">
                  <c:v>26.8</c:v>
                </c:pt>
                <c:pt idx="1358">
                  <c:v>26.8</c:v>
                </c:pt>
                <c:pt idx="1359">
                  <c:v>26.9</c:v>
                </c:pt>
                <c:pt idx="1360">
                  <c:v>26.8</c:v>
                </c:pt>
                <c:pt idx="1361">
                  <c:v>26.9</c:v>
                </c:pt>
                <c:pt idx="1362">
                  <c:v>26.9</c:v>
                </c:pt>
                <c:pt idx="1363">
                  <c:v>26.9</c:v>
                </c:pt>
                <c:pt idx="1364">
                  <c:v>26.9</c:v>
                </c:pt>
                <c:pt idx="1365">
                  <c:v>26.8</c:v>
                </c:pt>
                <c:pt idx="1366">
                  <c:v>26.8</c:v>
                </c:pt>
                <c:pt idx="1367">
                  <c:v>26.8</c:v>
                </c:pt>
                <c:pt idx="1368">
                  <c:v>26.8</c:v>
                </c:pt>
                <c:pt idx="1369">
                  <c:v>26.8</c:v>
                </c:pt>
                <c:pt idx="1370">
                  <c:v>26.8</c:v>
                </c:pt>
                <c:pt idx="1371">
                  <c:v>26.8</c:v>
                </c:pt>
                <c:pt idx="1372">
                  <c:v>26.8</c:v>
                </c:pt>
                <c:pt idx="1373">
                  <c:v>26.8</c:v>
                </c:pt>
                <c:pt idx="1374">
                  <c:v>26.8</c:v>
                </c:pt>
                <c:pt idx="1375">
                  <c:v>26.8</c:v>
                </c:pt>
                <c:pt idx="1376">
                  <c:v>26.9</c:v>
                </c:pt>
                <c:pt idx="1377">
                  <c:v>26.9</c:v>
                </c:pt>
                <c:pt idx="1378">
                  <c:v>26.9</c:v>
                </c:pt>
                <c:pt idx="1379">
                  <c:v>26.9</c:v>
                </c:pt>
                <c:pt idx="1380">
                  <c:v>26.9</c:v>
                </c:pt>
                <c:pt idx="1381">
                  <c:v>26.9</c:v>
                </c:pt>
                <c:pt idx="1382">
                  <c:v>26.9</c:v>
                </c:pt>
                <c:pt idx="1383">
                  <c:v>26.8</c:v>
                </c:pt>
                <c:pt idx="1384">
                  <c:v>27</c:v>
                </c:pt>
                <c:pt idx="1385">
                  <c:v>27</c:v>
                </c:pt>
                <c:pt idx="1386">
                  <c:v>26.9</c:v>
                </c:pt>
                <c:pt idx="1387">
                  <c:v>26.9</c:v>
                </c:pt>
                <c:pt idx="1388">
                  <c:v>26.9</c:v>
                </c:pt>
                <c:pt idx="1389">
                  <c:v>26.9</c:v>
                </c:pt>
                <c:pt idx="1390">
                  <c:v>27</c:v>
                </c:pt>
                <c:pt idx="1391">
                  <c:v>26.9</c:v>
                </c:pt>
                <c:pt idx="1392">
                  <c:v>26.9</c:v>
                </c:pt>
                <c:pt idx="1393">
                  <c:v>26.9</c:v>
                </c:pt>
                <c:pt idx="1394">
                  <c:v>26.8</c:v>
                </c:pt>
                <c:pt idx="1395">
                  <c:v>26.9</c:v>
                </c:pt>
                <c:pt idx="1396">
                  <c:v>26.9</c:v>
                </c:pt>
                <c:pt idx="1397">
                  <c:v>26.9</c:v>
                </c:pt>
                <c:pt idx="1398">
                  <c:v>26.9</c:v>
                </c:pt>
                <c:pt idx="1399">
                  <c:v>26.9</c:v>
                </c:pt>
                <c:pt idx="1400">
                  <c:v>26.9</c:v>
                </c:pt>
                <c:pt idx="1401">
                  <c:v>26.9</c:v>
                </c:pt>
                <c:pt idx="1402">
                  <c:v>26.9</c:v>
                </c:pt>
                <c:pt idx="1403">
                  <c:v>26.9</c:v>
                </c:pt>
                <c:pt idx="1404">
                  <c:v>26.9</c:v>
                </c:pt>
                <c:pt idx="1405">
                  <c:v>26.9</c:v>
                </c:pt>
                <c:pt idx="1406">
                  <c:v>27</c:v>
                </c:pt>
                <c:pt idx="1407">
                  <c:v>27</c:v>
                </c:pt>
                <c:pt idx="1408">
                  <c:v>27</c:v>
                </c:pt>
                <c:pt idx="1409">
                  <c:v>26.9</c:v>
                </c:pt>
                <c:pt idx="1410">
                  <c:v>26.9</c:v>
                </c:pt>
                <c:pt idx="1411">
                  <c:v>26.9</c:v>
                </c:pt>
                <c:pt idx="1412">
                  <c:v>26.9</c:v>
                </c:pt>
                <c:pt idx="1413">
                  <c:v>26.9</c:v>
                </c:pt>
                <c:pt idx="1414">
                  <c:v>26.9</c:v>
                </c:pt>
                <c:pt idx="1415">
                  <c:v>26.9</c:v>
                </c:pt>
                <c:pt idx="1416">
                  <c:v>26.9</c:v>
                </c:pt>
                <c:pt idx="1417">
                  <c:v>26.9</c:v>
                </c:pt>
                <c:pt idx="1418">
                  <c:v>26.9</c:v>
                </c:pt>
                <c:pt idx="1419">
                  <c:v>26.9</c:v>
                </c:pt>
                <c:pt idx="1420">
                  <c:v>27</c:v>
                </c:pt>
                <c:pt idx="1421">
                  <c:v>26.9</c:v>
                </c:pt>
                <c:pt idx="1422">
                  <c:v>26.9</c:v>
                </c:pt>
                <c:pt idx="1423">
                  <c:v>26.9</c:v>
                </c:pt>
                <c:pt idx="1424">
                  <c:v>26.9</c:v>
                </c:pt>
                <c:pt idx="1425">
                  <c:v>27</c:v>
                </c:pt>
                <c:pt idx="1426">
                  <c:v>26.9</c:v>
                </c:pt>
                <c:pt idx="1427">
                  <c:v>27</c:v>
                </c:pt>
                <c:pt idx="1428">
                  <c:v>27.1</c:v>
                </c:pt>
                <c:pt idx="1429">
                  <c:v>27.1</c:v>
                </c:pt>
                <c:pt idx="1430">
                  <c:v>27.1</c:v>
                </c:pt>
                <c:pt idx="1431">
                  <c:v>26.9</c:v>
                </c:pt>
                <c:pt idx="1432">
                  <c:v>27</c:v>
                </c:pt>
                <c:pt idx="1433">
                  <c:v>26.9</c:v>
                </c:pt>
                <c:pt idx="1434">
                  <c:v>27</c:v>
                </c:pt>
                <c:pt idx="1435">
                  <c:v>26.9</c:v>
                </c:pt>
                <c:pt idx="1436">
                  <c:v>27</c:v>
                </c:pt>
                <c:pt idx="1437">
                  <c:v>27</c:v>
                </c:pt>
                <c:pt idx="1438">
                  <c:v>27</c:v>
                </c:pt>
                <c:pt idx="1439">
                  <c:v>27.1</c:v>
                </c:pt>
                <c:pt idx="1440">
                  <c:v>26.9</c:v>
                </c:pt>
                <c:pt idx="1441">
                  <c:v>27</c:v>
                </c:pt>
                <c:pt idx="1442">
                  <c:v>27</c:v>
                </c:pt>
                <c:pt idx="1443">
                  <c:v>27</c:v>
                </c:pt>
                <c:pt idx="1444">
                  <c:v>27.1</c:v>
                </c:pt>
                <c:pt idx="1445">
                  <c:v>27.1</c:v>
                </c:pt>
                <c:pt idx="1446">
                  <c:v>27.1</c:v>
                </c:pt>
                <c:pt idx="1447">
                  <c:v>27.1</c:v>
                </c:pt>
                <c:pt idx="1448">
                  <c:v>27.1</c:v>
                </c:pt>
                <c:pt idx="1449">
                  <c:v>27.1</c:v>
                </c:pt>
                <c:pt idx="1450">
                  <c:v>27</c:v>
                </c:pt>
                <c:pt idx="1451">
                  <c:v>27.1</c:v>
                </c:pt>
                <c:pt idx="1452">
                  <c:v>27</c:v>
                </c:pt>
                <c:pt idx="1453">
                  <c:v>27.1</c:v>
                </c:pt>
                <c:pt idx="1454">
                  <c:v>27.1</c:v>
                </c:pt>
                <c:pt idx="1455">
                  <c:v>27.1</c:v>
                </c:pt>
                <c:pt idx="1456">
                  <c:v>27.1</c:v>
                </c:pt>
                <c:pt idx="1457">
                  <c:v>27.1</c:v>
                </c:pt>
                <c:pt idx="1458">
                  <c:v>27.1</c:v>
                </c:pt>
                <c:pt idx="1459">
                  <c:v>27.1</c:v>
                </c:pt>
                <c:pt idx="1460">
                  <c:v>27.1</c:v>
                </c:pt>
                <c:pt idx="1461">
                  <c:v>27.1</c:v>
                </c:pt>
                <c:pt idx="1462">
                  <c:v>27.1</c:v>
                </c:pt>
                <c:pt idx="1463">
                  <c:v>27.1</c:v>
                </c:pt>
                <c:pt idx="1464">
                  <c:v>27.1</c:v>
                </c:pt>
                <c:pt idx="1465">
                  <c:v>27.1</c:v>
                </c:pt>
                <c:pt idx="1466">
                  <c:v>27.1</c:v>
                </c:pt>
                <c:pt idx="1467">
                  <c:v>27.1</c:v>
                </c:pt>
                <c:pt idx="1468">
                  <c:v>27.1</c:v>
                </c:pt>
                <c:pt idx="1469">
                  <c:v>27.1</c:v>
                </c:pt>
                <c:pt idx="1470">
                  <c:v>27.1</c:v>
                </c:pt>
                <c:pt idx="1471">
                  <c:v>27.1</c:v>
                </c:pt>
                <c:pt idx="1472">
                  <c:v>27.1</c:v>
                </c:pt>
                <c:pt idx="1473">
                  <c:v>27.1</c:v>
                </c:pt>
                <c:pt idx="1474">
                  <c:v>27.1</c:v>
                </c:pt>
                <c:pt idx="1475">
                  <c:v>27.1</c:v>
                </c:pt>
                <c:pt idx="1476">
                  <c:v>27.1</c:v>
                </c:pt>
                <c:pt idx="1477">
                  <c:v>27.1</c:v>
                </c:pt>
                <c:pt idx="1478">
                  <c:v>27.1</c:v>
                </c:pt>
                <c:pt idx="1479">
                  <c:v>27.1</c:v>
                </c:pt>
                <c:pt idx="1480">
                  <c:v>27.1</c:v>
                </c:pt>
                <c:pt idx="1481">
                  <c:v>27.1</c:v>
                </c:pt>
                <c:pt idx="1482">
                  <c:v>27.1</c:v>
                </c:pt>
                <c:pt idx="1483">
                  <c:v>27.1</c:v>
                </c:pt>
                <c:pt idx="1484">
                  <c:v>27.1</c:v>
                </c:pt>
                <c:pt idx="1485">
                  <c:v>27.1</c:v>
                </c:pt>
                <c:pt idx="1486">
                  <c:v>27.2</c:v>
                </c:pt>
                <c:pt idx="1487">
                  <c:v>27.1</c:v>
                </c:pt>
                <c:pt idx="1488">
                  <c:v>27.1</c:v>
                </c:pt>
                <c:pt idx="1489">
                  <c:v>27.1</c:v>
                </c:pt>
                <c:pt idx="1490">
                  <c:v>27.1</c:v>
                </c:pt>
                <c:pt idx="1491">
                  <c:v>27.1</c:v>
                </c:pt>
                <c:pt idx="1492">
                  <c:v>27.1</c:v>
                </c:pt>
                <c:pt idx="1493">
                  <c:v>27.1</c:v>
                </c:pt>
                <c:pt idx="1494">
                  <c:v>27.1</c:v>
                </c:pt>
                <c:pt idx="1495">
                  <c:v>27.1</c:v>
                </c:pt>
                <c:pt idx="1496">
                  <c:v>27.1</c:v>
                </c:pt>
                <c:pt idx="1497">
                  <c:v>27.2</c:v>
                </c:pt>
                <c:pt idx="1498">
                  <c:v>27.1</c:v>
                </c:pt>
                <c:pt idx="1499">
                  <c:v>27.1</c:v>
                </c:pt>
                <c:pt idx="1500">
                  <c:v>27.1</c:v>
                </c:pt>
                <c:pt idx="1501">
                  <c:v>27.1</c:v>
                </c:pt>
                <c:pt idx="1502">
                  <c:v>27.1</c:v>
                </c:pt>
                <c:pt idx="1503">
                  <c:v>27.1</c:v>
                </c:pt>
                <c:pt idx="1504">
                  <c:v>27.1</c:v>
                </c:pt>
                <c:pt idx="1505">
                  <c:v>27.2</c:v>
                </c:pt>
                <c:pt idx="1506">
                  <c:v>27.2</c:v>
                </c:pt>
                <c:pt idx="1507">
                  <c:v>27.2</c:v>
                </c:pt>
                <c:pt idx="1508">
                  <c:v>27.1</c:v>
                </c:pt>
                <c:pt idx="1509">
                  <c:v>27.1</c:v>
                </c:pt>
                <c:pt idx="1510">
                  <c:v>27.1</c:v>
                </c:pt>
                <c:pt idx="1511">
                  <c:v>27.1</c:v>
                </c:pt>
                <c:pt idx="1512">
                  <c:v>27.1</c:v>
                </c:pt>
                <c:pt idx="1513">
                  <c:v>27.2</c:v>
                </c:pt>
                <c:pt idx="1514">
                  <c:v>27.1</c:v>
                </c:pt>
                <c:pt idx="1515">
                  <c:v>27.1</c:v>
                </c:pt>
                <c:pt idx="1516">
                  <c:v>27.3</c:v>
                </c:pt>
                <c:pt idx="1517">
                  <c:v>27.2</c:v>
                </c:pt>
                <c:pt idx="1518">
                  <c:v>27.2</c:v>
                </c:pt>
                <c:pt idx="1519">
                  <c:v>27.1</c:v>
                </c:pt>
                <c:pt idx="1520">
                  <c:v>27.1</c:v>
                </c:pt>
                <c:pt idx="1521">
                  <c:v>27.2</c:v>
                </c:pt>
                <c:pt idx="1522">
                  <c:v>27.2</c:v>
                </c:pt>
                <c:pt idx="1523">
                  <c:v>27.2</c:v>
                </c:pt>
                <c:pt idx="1524">
                  <c:v>27.3</c:v>
                </c:pt>
                <c:pt idx="1525">
                  <c:v>27.2</c:v>
                </c:pt>
                <c:pt idx="1526">
                  <c:v>27.3</c:v>
                </c:pt>
                <c:pt idx="1527">
                  <c:v>27.3</c:v>
                </c:pt>
                <c:pt idx="1528">
                  <c:v>27.3</c:v>
                </c:pt>
                <c:pt idx="1529">
                  <c:v>27.3</c:v>
                </c:pt>
                <c:pt idx="1530">
                  <c:v>27.3</c:v>
                </c:pt>
                <c:pt idx="1531">
                  <c:v>27.3</c:v>
                </c:pt>
                <c:pt idx="1532">
                  <c:v>27.3</c:v>
                </c:pt>
                <c:pt idx="1533">
                  <c:v>27.3</c:v>
                </c:pt>
                <c:pt idx="1534">
                  <c:v>27.3</c:v>
                </c:pt>
                <c:pt idx="1535">
                  <c:v>27.2</c:v>
                </c:pt>
                <c:pt idx="1536">
                  <c:v>27.2</c:v>
                </c:pt>
                <c:pt idx="1537">
                  <c:v>27.2</c:v>
                </c:pt>
                <c:pt idx="1538">
                  <c:v>27.2</c:v>
                </c:pt>
                <c:pt idx="1539">
                  <c:v>27.2</c:v>
                </c:pt>
                <c:pt idx="1540">
                  <c:v>27.3</c:v>
                </c:pt>
                <c:pt idx="1541">
                  <c:v>27.3</c:v>
                </c:pt>
                <c:pt idx="1542">
                  <c:v>27.3</c:v>
                </c:pt>
                <c:pt idx="1543">
                  <c:v>27.3</c:v>
                </c:pt>
                <c:pt idx="1544">
                  <c:v>27.3</c:v>
                </c:pt>
                <c:pt idx="1545">
                  <c:v>27.3</c:v>
                </c:pt>
                <c:pt idx="1546">
                  <c:v>27.3</c:v>
                </c:pt>
                <c:pt idx="1547">
                  <c:v>27.3</c:v>
                </c:pt>
                <c:pt idx="1548">
                  <c:v>27.3</c:v>
                </c:pt>
                <c:pt idx="1549">
                  <c:v>27.3</c:v>
                </c:pt>
                <c:pt idx="1550">
                  <c:v>27.3</c:v>
                </c:pt>
                <c:pt idx="1551">
                  <c:v>27.3</c:v>
                </c:pt>
                <c:pt idx="1552">
                  <c:v>27.3</c:v>
                </c:pt>
                <c:pt idx="1553">
                  <c:v>27.3</c:v>
                </c:pt>
                <c:pt idx="1554">
                  <c:v>27.3</c:v>
                </c:pt>
                <c:pt idx="1555">
                  <c:v>27.3</c:v>
                </c:pt>
                <c:pt idx="1556">
                  <c:v>27.3</c:v>
                </c:pt>
                <c:pt idx="1557">
                  <c:v>27.3</c:v>
                </c:pt>
                <c:pt idx="1558">
                  <c:v>27.3</c:v>
                </c:pt>
                <c:pt idx="1559">
                  <c:v>27.3</c:v>
                </c:pt>
                <c:pt idx="1560">
                  <c:v>27.3</c:v>
                </c:pt>
                <c:pt idx="1561">
                  <c:v>27.3</c:v>
                </c:pt>
                <c:pt idx="1562">
                  <c:v>27.3</c:v>
                </c:pt>
                <c:pt idx="1563">
                  <c:v>27.3</c:v>
                </c:pt>
                <c:pt idx="1564">
                  <c:v>27.3</c:v>
                </c:pt>
                <c:pt idx="1565">
                  <c:v>27.3</c:v>
                </c:pt>
                <c:pt idx="1566">
                  <c:v>27.3</c:v>
                </c:pt>
                <c:pt idx="1567">
                  <c:v>27.3</c:v>
                </c:pt>
                <c:pt idx="1568">
                  <c:v>27.3</c:v>
                </c:pt>
                <c:pt idx="1569">
                  <c:v>27.3</c:v>
                </c:pt>
                <c:pt idx="1570">
                  <c:v>27.4</c:v>
                </c:pt>
                <c:pt idx="1571">
                  <c:v>27.3</c:v>
                </c:pt>
                <c:pt idx="1572">
                  <c:v>27.4</c:v>
                </c:pt>
                <c:pt idx="1573">
                  <c:v>27.3</c:v>
                </c:pt>
                <c:pt idx="1574">
                  <c:v>27.4</c:v>
                </c:pt>
                <c:pt idx="1575">
                  <c:v>27.4</c:v>
                </c:pt>
                <c:pt idx="1576">
                  <c:v>27.4</c:v>
                </c:pt>
                <c:pt idx="1577">
                  <c:v>27.4</c:v>
                </c:pt>
                <c:pt idx="1578">
                  <c:v>27.4</c:v>
                </c:pt>
                <c:pt idx="1579">
                  <c:v>27.4</c:v>
                </c:pt>
                <c:pt idx="1580">
                  <c:v>27.4</c:v>
                </c:pt>
                <c:pt idx="1581">
                  <c:v>27.4</c:v>
                </c:pt>
                <c:pt idx="1582">
                  <c:v>27.4</c:v>
                </c:pt>
                <c:pt idx="1583">
                  <c:v>27.4</c:v>
                </c:pt>
                <c:pt idx="1584">
                  <c:v>27.4</c:v>
                </c:pt>
                <c:pt idx="1585">
                  <c:v>27.4</c:v>
                </c:pt>
                <c:pt idx="1586">
                  <c:v>27.4</c:v>
                </c:pt>
                <c:pt idx="1587">
                  <c:v>27.4</c:v>
                </c:pt>
                <c:pt idx="1588">
                  <c:v>27.4</c:v>
                </c:pt>
                <c:pt idx="1589">
                  <c:v>27.4</c:v>
                </c:pt>
                <c:pt idx="1590">
                  <c:v>27.4</c:v>
                </c:pt>
                <c:pt idx="1591">
                  <c:v>27.4</c:v>
                </c:pt>
                <c:pt idx="1592">
                  <c:v>27.4</c:v>
                </c:pt>
                <c:pt idx="1593">
                  <c:v>27.4</c:v>
                </c:pt>
                <c:pt idx="1594">
                  <c:v>27.4</c:v>
                </c:pt>
                <c:pt idx="1595">
                  <c:v>27.4</c:v>
                </c:pt>
                <c:pt idx="1596">
                  <c:v>27.4</c:v>
                </c:pt>
                <c:pt idx="1597">
                  <c:v>27.4</c:v>
                </c:pt>
                <c:pt idx="1598">
                  <c:v>27.4</c:v>
                </c:pt>
                <c:pt idx="1599">
                  <c:v>27.4</c:v>
                </c:pt>
                <c:pt idx="1600">
                  <c:v>27.4</c:v>
                </c:pt>
                <c:pt idx="1601">
                  <c:v>27.4</c:v>
                </c:pt>
                <c:pt idx="1602">
                  <c:v>27.5</c:v>
                </c:pt>
                <c:pt idx="1603">
                  <c:v>27.4</c:v>
                </c:pt>
                <c:pt idx="1604">
                  <c:v>27.4</c:v>
                </c:pt>
                <c:pt idx="1605">
                  <c:v>27.4</c:v>
                </c:pt>
                <c:pt idx="1606">
                  <c:v>27.4</c:v>
                </c:pt>
                <c:pt idx="1607">
                  <c:v>27.4</c:v>
                </c:pt>
                <c:pt idx="1608">
                  <c:v>27.4</c:v>
                </c:pt>
                <c:pt idx="1609">
                  <c:v>27.4</c:v>
                </c:pt>
                <c:pt idx="1610">
                  <c:v>27.4</c:v>
                </c:pt>
                <c:pt idx="1611">
                  <c:v>27.4</c:v>
                </c:pt>
                <c:pt idx="1612">
                  <c:v>27.4</c:v>
                </c:pt>
                <c:pt idx="1613">
                  <c:v>27.4</c:v>
                </c:pt>
                <c:pt idx="1614">
                  <c:v>27.4</c:v>
                </c:pt>
                <c:pt idx="1615">
                  <c:v>27.4</c:v>
                </c:pt>
                <c:pt idx="1616">
                  <c:v>27.4</c:v>
                </c:pt>
                <c:pt idx="1617">
                  <c:v>27.4</c:v>
                </c:pt>
                <c:pt idx="1618">
                  <c:v>27.5</c:v>
                </c:pt>
                <c:pt idx="1619">
                  <c:v>27.5</c:v>
                </c:pt>
                <c:pt idx="1620">
                  <c:v>27.5</c:v>
                </c:pt>
                <c:pt idx="1621">
                  <c:v>27.5</c:v>
                </c:pt>
                <c:pt idx="1622">
                  <c:v>27.5</c:v>
                </c:pt>
                <c:pt idx="1623">
                  <c:v>27.4</c:v>
                </c:pt>
                <c:pt idx="1624">
                  <c:v>27.5</c:v>
                </c:pt>
                <c:pt idx="1625">
                  <c:v>27.5</c:v>
                </c:pt>
                <c:pt idx="1626">
                  <c:v>27.5</c:v>
                </c:pt>
                <c:pt idx="1627">
                  <c:v>27.5</c:v>
                </c:pt>
                <c:pt idx="1628">
                  <c:v>27.5</c:v>
                </c:pt>
                <c:pt idx="1629">
                  <c:v>27.6</c:v>
                </c:pt>
                <c:pt idx="1630">
                  <c:v>27.6</c:v>
                </c:pt>
                <c:pt idx="1631">
                  <c:v>27.6</c:v>
                </c:pt>
                <c:pt idx="1632">
                  <c:v>27.6</c:v>
                </c:pt>
                <c:pt idx="1633">
                  <c:v>27.5</c:v>
                </c:pt>
                <c:pt idx="1634">
                  <c:v>27.6</c:v>
                </c:pt>
                <c:pt idx="1635">
                  <c:v>27.6</c:v>
                </c:pt>
                <c:pt idx="1636">
                  <c:v>27.6</c:v>
                </c:pt>
                <c:pt idx="1637">
                  <c:v>27.5</c:v>
                </c:pt>
                <c:pt idx="1638">
                  <c:v>27.6</c:v>
                </c:pt>
                <c:pt idx="1639">
                  <c:v>27.5</c:v>
                </c:pt>
                <c:pt idx="1640">
                  <c:v>27.6</c:v>
                </c:pt>
                <c:pt idx="1641">
                  <c:v>27.6</c:v>
                </c:pt>
                <c:pt idx="1642">
                  <c:v>27.5</c:v>
                </c:pt>
                <c:pt idx="1643">
                  <c:v>27.6</c:v>
                </c:pt>
                <c:pt idx="1644">
                  <c:v>27.6</c:v>
                </c:pt>
                <c:pt idx="1645">
                  <c:v>27.6</c:v>
                </c:pt>
                <c:pt idx="1646">
                  <c:v>27.6</c:v>
                </c:pt>
                <c:pt idx="1647">
                  <c:v>27.6</c:v>
                </c:pt>
                <c:pt idx="1648">
                  <c:v>27.6</c:v>
                </c:pt>
                <c:pt idx="1649">
                  <c:v>27.6</c:v>
                </c:pt>
                <c:pt idx="1650">
                  <c:v>27.6</c:v>
                </c:pt>
                <c:pt idx="1651">
                  <c:v>27.7</c:v>
                </c:pt>
                <c:pt idx="1652">
                  <c:v>27.7</c:v>
                </c:pt>
                <c:pt idx="1653">
                  <c:v>27.7</c:v>
                </c:pt>
                <c:pt idx="1654">
                  <c:v>27.7</c:v>
                </c:pt>
                <c:pt idx="1655">
                  <c:v>27.8</c:v>
                </c:pt>
                <c:pt idx="1656">
                  <c:v>27.6</c:v>
                </c:pt>
                <c:pt idx="1657">
                  <c:v>27.6</c:v>
                </c:pt>
                <c:pt idx="1658">
                  <c:v>27.6</c:v>
                </c:pt>
                <c:pt idx="1659">
                  <c:v>27.7</c:v>
                </c:pt>
                <c:pt idx="1660">
                  <c:v>27.8</c:v>
                </c:pt>
                <c:pt idx="1661">
                  <c:v>27.8</c:v>
                </c:pt>
                <c:pt idx="1662">
                  <c:v>27.7</c:v>
                </c:pt>
                <c:pt idx="1663">
                  <c:v>27.7</c:v>
                </c:pt>
                <c:pt idx="1664">
                  <c:v>27.7</c:v>
                </c:pt>
                <c:pt idx="1665">
                  <c:v>27.7</c:v>
                </c:pt>
                <c:pt idx="1666">
                  <c:v>27.7</c:v>
                </c:pt>
                <c:pt idx="1667">
                  <c:v>27.7</c:v>
                </c:pt>
                <c:pt idx="1668">
                  <c:v>27.7</c:v>
                </c:pt>
                <c:pt idx="1669">
                  <c:v>27.7</c:v>
                </c:pt>
                <c:pt idx="1670">
                  <c:v>27.7</c:v>
                </c:pt>
                <c:pt idx="1671">
                  <c:v>27.7</c:v>
                </c:pt>
                <c:pt idx="1672">
                  <c:v>27.7</c:v>
                </c:pt>
                <c:pt idx="1673">
                  <c:v>27.7</c:v>
                </c:pt>
                <c:pt idx="1674">
                  <c:v>27.8</c:v>
                </c:pt>
                <c:pt idx="1675">
                  <c:v>27.8</c:v>
                </c:pt>
                <c:pt idx="1676">
                  <c:v>27.8</c:v>
                </c:pt>
                <c:pt idx="1677">
                  <c:v>27.8</c:v>
                </c:pt>
                <c:pt idx="1678">
                  <c:v>27.7</c:v>
                </c:pt>
                <c:pt idx="1679">
                  <c:v>27.7</c:v>
                </c:pt>
                <c:pt idx="1680">
                  <c:v>27.8</c:v>
                </c:pt>
                <c:pt idx="1681">
                  <c:v>27.8</c:v>
                </c:pt>
                <c:pt idx="1682">
                  <c:v>27.8</c:v>
                </c:pt>
                <c:pt idx="1683">
                  <c:v>27.8</c:v>
                </c:pt>
                <c:pt idx="1684">
                  <c:v>27.8</c:v>
                </c:pt>
                <c:pt idx="1685">
                  <c:v>27.8</c:v>
                </c:pt>
                <c:pt idx="1686">
                  <c:v>27.8</c:v>
                </c:pt>
                <c:pt idx="1687">
                  <c:v>27.8</c:v>
                </c:pt>
                <c:pt idx="1688">
                  <c:v>27.8</c:v>
                </c:pt>
                <c:pt idx="1689">
                  <c:v>27.8</c:v>
                </c:pt>
                <c:pt idx="1690">
                  <c:v>27.8</c:v>
                </c:pt>
                <c:pt idx="1691">
                  <c:v>27.8</c:v>
                </c:pt>
                <c:pt idx="1692">
                  <c:v>27.8</c:v>
                </c:pt>
                <c:pt idx="1693">
                  <c:v>27.8</c:v>
                </c:pt>
                <c:pt idx="1694">
                  <c:v>27.8</c:v>
                </c:pt>
                <c:pt idx="1695">
                  <c:v>27.8</c:v>
                </c:pt>
                <c:pt idx="1696">
                  <c:v>27.9</c:v>
                </c:pt>
                <c:pt idx="1697">
                  <c:v>27.8</c:v>
                </c:pt>
                <c:pt idx="1698">
                  <c:v>27.8</c:v>
                </c:pt>
                <c:pt idx="1699">
                  <c:v>27.8</c:v>
                </c:pt>
                <c:pt idx="1700">
                  <c:v>27.8</c:v>
                </c:pt>
                <c:pt idx="1701">
                  <c:v>27.8</c:v>
                </c:pt>
                <c:pt idx="1702">
                  <c:v>27.8</c:v>
                </c:pt>
                <c:pt idx="1703">
                  <c:v>27.9</c:v>
                </c:pt>
                <c:pt idx="1704">
                  <c:v>27.9</c:v>
                </c:pt>
                <c:pt idx="1705">
                  <c:v>27.9</c:v>
                </c:pt>
                <c:pt idx="1706">
                  <c:v>27.8</c:v>
                </c:pt>
                <c:pt idx="1707">
                  <c:v>27.8</c:v>
                </c:pt>
                <c:pt idx="1708">
                  <c:v>27.8</c:v>
                </c:pt>
                <c:pt idx="1709">
                  <c:v>27.8</c:v>
                </c:pt>
                <c:pt idx="1710">
                  <c:v>27.9</c:v>
                </c:pt>
                <c:pt idx="1711">
                  <c:v>27.8</c:v>
                </c:pt>
                <c:pt idx="1712">
                  <c:v>27.9</c:v>
                </c:pt>
                <c:pt idx="1713">
                  <c:v>27.9</c:v>
                </c:pt>
                <c:pt idx="1714">
                  <c:v>27.9</c:v>
                </c:pt>
                <c:pt idx="1715">
                  <c:v>27.9</c:v>
                </c:pt>
                <c:pt idx="1716">
                  <c:v>27.9</c:v>
                </c:pt>
                <c:pt idx="1717">
                  <c:v>27.9</c:v>
                </c:pt>
                <c:pt idx="1718">
                  <c:v>27.9</c:v>
                </c:pt>
                <c:pt idx="1719">
                  <c:v>27.9</c:v>
                </c:pt>
                <c:pt idx="1720">
                  <c:v>27.9</c:v>
                </c:pt>
                <c:pt idx="1721">
                  <c:v>27.9</c:v>
                </c:pt>
                <c:pt idx="1722">
                  <c:v>27.9</c:v>
                </c:pt>
                <c:pt idx="1723">
                  <c:v>27.9</c:v>
                </c:pt>
                <c:pt idx="1724">
                  <c:v>27.9</c:v>
                </c:pt>
                <c:pt idx="1725">
                  <c:v>27.9</c:v>
                </c:pt>
                <c:pt idx="1726">
                  <c:v>27.9</c:v>
                </c:pt>
                <c:pt idx="1727">
                  <c:v>27.9</c:v>
                </c:pt>
                <c:pt idx="1728">
                  <c:v>27.9</c:v>
                </c:pt>
                <c:pt idx="1729">
                  <c:v>27.9</c:v>
                </c:pt>
                <c:pt idx="1730">
                  <c:v>27.9</c:v>
                </c:pt>
                <c:pt idx="1731">
                  <c:v>27.9</c:v>
                </c:pt>
                <c:pt idx="1732">
                  <c:v>27.9</c:v>
                </c:pt>
                <c:pt idx="1733">
                  <c:v>27.9</c:v>
                </c:pt>
                <c:pt idx="1734">
                  <c:v>27.9</c:v>
                </c:pt>
                <c:pt idx="1735">
                  <c:v>27.9</c:v>
                </c:pt>
                <c:pt idx="1736">
                  <c:v>27.9</c:v>
                </c:pt>
                <c:pt idx="1737">
                  <c:v>27.9</c:v>
                </c:pt>
                <c:pt idx="1738">
                  <c:v>27.9</c:v>
                </c:pt>
                <c:pt idx="1739">
                  <c:v>27.9</c:v>
                </c:pt>
                <c:pt idx="1740">
                  <c:v>27.9</c:v>
                </c:pt>
                <c:pt idx="1741">
                  <c:v>27.9</c:v>
                </c:pt>
                <c:pt idx="1742">
                  <c:v>27.9</c:v>
                </c:pt>
                <c:pt idx="1743">
                  <c:v>27.9</c:v>
                </c:pt>
                <c:pt idx="1744">
                  <c:v>27.9</c:v>
                </c:pt>
                <c:pt idx="1745">
                  <c:v>27.9</c:v>
                </c:pt>
                <c:pt idx="1746">
                  <c:v>27.9</c:v>
                </c:pt>
                <c:pt idx="1747">
                  <c:v>27.9</c:v>
                </c:pt>
                <c:pt idx="1748">
                  <c:v>27.9</c:v>
                </c:pt>
                <c:pt idx="1749">
                  <c:v>27.9</c:v>
                </c:pt>
                <c:pt idx="1750">
                  <c:v>27.9</c:v>
                </c:pt>
                <c:pt idx="1751">
                  <c:v>27.9</c:v>
                </c:pt>
                <c:pt idx="1752">
                  <c:v>27.9</c:v>
                </c:pt>
                <c:pt idx="1753">
                  <c:v>27.9</c:v>
                </c:pt>
                <c:pt idx="1754">
                  <c:v>27.9</c:v>
                </c:pt>
                <c:pt idx="1755">
                  <c:v>27.9</c:v>
                </c:pt>
                <c:pt idx="1756">
                  <c:v>27.9</c:v>
                </c:pt>
                <c:pt idx="1757">
                  <c:v>27.9</c:v>
                </c:pt>
                <c:pt idx="1758">
                  <c:v>28</c:v>
                </c:pt>
                <c:pt idx="1759">
                  <c:v>27.9</c:v>
                </c:pt>
                <c:pt idx="1760">
                  <c:v>27.9</c:v>
                </c:pt>
                <c:pt idx="1761">
                  <c:v>28.1</c:v>
                </c:pt>
                <c:pt idx="1762">
                  <c:v>28.1</c:v>
                </c:pt>
                <c:pt idx="1763">
                  <c:v>28</c:v>
                </c:pt>
                <c:pt idx="1764">
                  <c:v>28</c:v>
                </c:pt>
                <c:pt idx="1765">
                  <c:v>28.1</c:v>
                </c:pt>
                <c:pt idx="1766">
                  <c:v>28</c:v>
                </c:pt>
                <c:pt idx="1767">
                  <c:v>28.1</c:v>
                </c:pt>
                <c:pt idx="1768">
                  <c:v>28.1</c:v>
                </c:pt>
                <c:pt idx="1769">
                  <c:v>28.1</c:v>
                </c:pt>
                <c:pt idx="1770">
                  <c:v>28.1</c:v>
                </c:pt>
                <c:pt idx="1771">
                  <c:v>28.1</c:v>
                </c:pt>
                <c:pt idx="1772">
                  <c:v>28.1</c:v>
                </c:pt>
                <c:pt idx="1773">
                  <c:v>28.1</c:v>
                </c:pt>
                <c:pt idx="1774">
                  <c:v>28</c:v>
                </c:pt>
                <c:pt idx="1775">
                  <c:v>28</c:v>
                </c:pt>
                <c:pt idx="1776">
                  <c:v>28</c:v>
                </c:pt>
                <c:pt idx="1777">
                  <c:v>28.1</c:v>
                </c:pt>
                <c:pt idx="1778">
                  <c:v>28</c:v>
                </c:pt>
                <c:pt idx="1779">
                  <c:v>28</c:v>
                </c:pt>
                <c:pt idx="1780">
                  <c:v>28</c:v>
                </c:pt>
                <c:pt idx="1781">
                  <c:v>28.1</c:v>
                </c:pt>
                <c:pt idx="1782">
                  <c:v>28</c:v>
                </c:pt>
                <c:pt idx="1783">
                  <c:v>28.1</c:v>
                </c:pt>
                <c:pt idx="1784">
                  <c:v>28.1</c:v>
                </c:pt>
                <c:pt idx="1785">
                  <c:v>28.1</c:v>
                </c:pt>
                <c:pt idx="1786">
                  <c:v>28</c:v>
                </c:pt>
                <c:pt idx="1787">
                  <c:v>28.1</c:v>
                </c:pt>
                <c:pt idx="1788">
                  <c:v>28</c:v>
                </c:pt>
                <c:pt idx="1789">
                  <c:v>28.1</c:v>
                </c:pt>
                <c:pt idx="1790">
                  <c:v>28.1</c:v>
                </c:pt>
                <c:pt idx="1791">
                  <c:v>28</c:v>
                </c:pt>
                <c:pt idx="1792">
                  <c:v>28.1</c:v>
                </c:pt>
                <c:pt idx="1793">
                  <c:v>28.1</c:v>
                </c:pt>
                <c:pt idx="1794">
                  <c:v>28.1</c:v>
                </c:pt>
                <c:pt idx="1795">
                  <c:v>28.1</c:v>
                </c:pt>
                <c:pt idx="1796">
                  <c:v>28.1</c:v>
                </c:pt>
                <c:pt idx="1797">
                  <c:v>28.1</c:v>
                </c:pt>
                <c:pt idx="1798">
                  <c:v>28.1</c:v>
                </c:pt>
                <c:pt idx="1799">
                  <c:v>28.1</c:v>
                </c:pt>
                <c:pt idx="1800">
                  <c:v>28.1</c:v>
                </c:pt>
                <c:pt idx="1801">
                  <c:v>28.1</c:v>
                </c:pt>
                <c:pt idx="1802">
                  <c:v>28.1</c:v>
                </c:pt>
                <c:pt idx="1803">
                  <c:v>28.1</c:v>
                </c:pt>
                <c:pt idx="1804">
                  <c:v>28.2</c:v>
                </c:pt>
                <c:pt idx="1805">
                  <c:v>28.1</c:v>
                </c:pt>
                <c:pt idx="1806">
                  <c:v>28.1</c:v>
                </c:pt>
                <c:pt idx="1807">
                  <c:v>28.2</c:v>
                </c:pt>
                <c:pt idx="1808">
                  <c:v>28.2</c:v>
                </c:pt>
                <c:pt idx="1809">
                  <c:v>28.2</c:v>
                </c:pt>
                <c:pt idx="1810">
                  <c:v>28.1</c:v>
                </c:pt>
                <c:pt idx="1811">
                  <c:v>28.1</c:v>
                </c:pt>
                <c:pt idx="1812">
                  <c:v>28.2</c:v>
                </c:pt>
                <c:pt idx="1813">
                  <c:v>28.2</c:v>
                </c:pt>
                <c:pt idx="1814">
                  <c:v>28.1</c:v>
                </c:pt>
                <c:pt idx="1815">
                  <c:v>28.1</c:v>
                </c:pt>
                <c:pt idx="1816">
                  <c:v>28.2</c:v>
                </c:pt>
                <c:pt idx="1817">
                  <c:v>28.1</c:v>
                </c:pt>
                <c:pt idx="1818">
                  <c:v>28.2</c:v>
                </c:pt>
                <c:pt idx="1819">
                  <c:v>28.2</c:v>
                </c:pt>
                <c:pt idx="1820">
                  <c:v>28.2</c:v>
                </c:pt>
                <c:pt idx="1821">
                  <c:v>28.2</c:v>
                </c:pt>
                <c:pt idx="1822">
                  <c:v>28.2</c:v>
                </c:pt>
                <c:pt idx="1823">
                  <c:v>28.2</c:v>
                </c:pt>
                <c:pt idx="1824">
                  <c:v>28.2</c:v>
                </c:pt>
                <c:pt idx="1825">
                  <c:v>28.2</c:v>
                </c:pt>
                <c:pt idx="1826">
                  <c:v>28.2</c:v>
                </c:pt>
                <c:pt idx="1827">
                  <c:v>28.2</c:v>
                </c:pt>
                <c:pt idx="1828">
                  <c:v>28.2</c:v>
                </c:pt>
                <c:pt idx="1829">
                  <c:v>28.3</c:v>
                </c:pt>
                <c:pt idx="1830">
                  <c:v>28.2</c:v>
                </c:pt>
                <c:pt idx="1831">
                  <c:v>28.2</c:v>
                </c:pt>
                <c:pt idx="1832">
                  <c:v>28.3</c:v>
                </c:pt>
                <c:pt idx="1833">
                  <c:v>28.3</c:v>
                </c:pt>
                <c:pt idx="1834">
                  <c:v>28.2</c:v>
                </c:pt>
                <c:pt idx="1835">
                  <c:v>28.3</c:v>
                </c:pt>
                <c:pt idx="1836">
                  <c:v>28.3</c:v>
                </c:pt>
                <c:pt idx="1837">
                  <c:v>28.2</c:v>
                </c:pt>
                <c:pt idx="1838">
                  <c:v>28.3</c:v>
                </c:pt>
                <c:pt idx="1839">
                  <c:v>28.3</c:v>
                </c:pt>
                <c:pt idx="1840">
                  <c:v>28.3</c:v>
                </c:pt>
                <c:pt idx="1841">
                  <c:v>28.3</c:v>
                </c:pt>
                <c:pt idx="1842">
                  <c:v>28.3</c:v>
                </c:pt>
                <c:pt idx="1843">
                  <c:v>28.3</c:v>
                </c:pt>
                <c:pt idx="1844">
                  <c:v>28.3</c:v>
                </c:pt>
                <c:pt idx="1845">
                  <c:v>28.3</c:v>
                </c:pt>
                <c:pt idx="1846">
                  <c:v>28.3</c:v>
                </c:pt>
                <c:pt idx="1847">
                  <c:v>28.3</c:v>
                </c:pt>
                <c:pt idx="1848">
                  <c:v>28.3</c:v>
                </c:pt>
                <c:pt idx="1849">
                  <c:v>28.3</c:v>
                </c:pt>
                <c:pt idx="1850">
                  <c:v>28.3</c:v>
                </c:pt>
                <c:pt idx="1851">
                  <c:v>28.3</c:v>
                </c:pt>
                <c:pt idx="1852">
                  <c:v>28.3</c:v>
                </c:pt>
                <c:pt idx="1853">
                  <c:v>28.3</c:v>
                </c:pt>
                <c:pt idx="1854">
                  <c:v>28.3</c:v>
                </c:pt>
                <c:pt idx="1855">
                  <c:v>28.3</c:v>
                </c:pt>
                <c:pt idx="1856">
                  <c:v>28.3</c:v>
                </c:pt>
                <c:pt idx="1857">
                  <c:v>28.4</c:v>
                </c:pt>
                <c:pt idx="1858">
                  <c:v>28.4</c:v>
                </c:pt>
                <c:pt idx="1859">
                  <c:v>28.4</c:v>
                </c:pt>
                <c:pt idx="1860">
                  <c:v>28.4</c:v>
                </c:pt>
                <c:pt idx="1861">
                  <c:v>28.4</c:v>
                </c:pt>
                <c:pt idx="1862">
                  <c:v>28.4</c:v>
                </c:pt>
                <c:pt idx="1863">
                  <c:v>28.4</c:v>
                </c:pt>
                <c:pt idx="1864">
                  <c:v>28.4</c:v>
                </c:pt>
                <c:pt idx="1865">
                  <c:v>28.4</c:v>
                </c:pt>
                <c:pt idx="1866">
                  <c:v>28.4</c:v>
                </c:pt>
                <c:pt idx="1867">
                  <c:v>28.4</c:v>
                </c:pt>
                <c:pt idx="1868">
                  <c:v>28.4</c:v>
                </c:pt>
                <c:pt idx="1869">
                  <c:v>28.4</c:v>
                </c:pt>
                <c:pt idx="1870">
                  <c:v>28.4</c:v>
                </c:pt>
                <c:pt idx="1871">
                  <c:v>28.4</c:v>
                </c:pt>
                <c:pt idx="1872">
                  <c:v>28.4</c:v>
                </c:pt>
                <c:pt idx="1873">
                  <c:v>28.6</c:v>
                </c:pt>
                <c:pt idx="1874">
                  <c:v>28.4</c:v>
                </c:pt>
                <c:pt idx="1875">
                  <c:v>28.6</c:v>
                </c:pt>
                <c:pt idx="1876">
                  <c:v>28.4</c:v>
                </c:pt>
                <c:pt idx="1877">
                  <c:v>28.4</c:v>
                </c:pt>
                <c:pt idx="1878">
                  <c:v>28.4</c:v>
                </c:pt>
                <c:pt idx="1879">
                  <c:v>28.4</c:v>
                </c:pt>
                <c:pt idx="1880">
                  <c:v>28.4</c:v>
                </c:pt>
                <c:pt idx="1881">
                  <c:v>28.4</c:v>
                </c:pt>
                <c:pt idx="1882">
                  <c:v>28.4</c:v>
                </c:pt>
                <c:pt idx="1883">
                  <c:v>28.4</c:v>
                </c:pt>
                <c:pt idx="1884">
                  <c:v>28.4</c:v>
                </c:pt>
                <c:pt idx="1885">
                  <c:v>28.4</c:v>
                </c:pt>
                <c:pt idx="1886">
                  <c:v>28.4</c:v>
                </c:pt>
                <c:pt idx="1887">
                  <c:v>28.4</c:v>
                </c:pt>
                <c:pt idx="1888">
                  <c:v>28.4</c:v>
                </c:pt>
                <c:pt idx="1889">
                  <c:v>28.4</c:v>
                </c:pt>
                <c:pt idx="1890">
                  <c:v>28.6</c:v>
                </c:pt>
                <c:pt idx="1891">
                  <c:v>28.6</c:v>
                </c:pt>
                <c:pt idx="1892">
                  <c:v>28.6</c:v>
                </c:pt>
                <c:pt idx="1893">
                  <c:v>28.4</c:v>
                </c:pt>
                <c:pt idx="1894">
                  <c:v>28.6</c:v>
                </c:pt>
                <c:pt idx="1895">
                  <c:v>28.4</c:v>
                </c:pt>
                <c:pt idx="1896">
                  <c:v>28.4</c:v>
                </c:pt>
                <c:pt idx="1897">
                  <c:v>28.6</c:v>
                </c:pt>
                <c:pt idx="1898">
                  <c:v>28.6</c:v>
                </c:pt>
                <c:pt idx="1899">
                  <c:v>28.6</c:v>
                </c:pt>
                <c:pt idx="1900">
                  <c:v>28.6</c:v>
                </c:pt>
                <c:pt idx="1901">
                  <c:v>28.6</c:v>
                </c:pt>
                <c:pt idx="1902">
                  <c:v>28.6</c:v>
                </c:pt>
                <c:pt idx="1903">
                  <c:v>28.6</c:v>
                </c:pt>
                <c:pt idx="1904">
                  <c:v>28.4</c:v>
                </c:pt>
                <c:pt idx="1905">
                  <c:v>28.6</c:v>
                </c:pt>
                <c:pt idx="1906">
                  <c:v>28.6</c:v>
                </c:pt>
                <c:pt idx="1907">
                  <c:v>28.6</c:v>
                </c:pt>
                <c:pt idx="1908">
                  <c:v>28.6</c:v>
                </c:pt>
                <c:pt idx="1909">
                  <c:v>28.7</c:v>
                </c:pt>
                <c:pt idx="1910">
                  <c:v>28.6</c:v>
                </c:pt>
                <c:pt idx="1911">
                  <c:v>28.7</c:v>
                </c:pt>
                <c:pt idx="1912">
                  <c:v>28.6</c:v>
                </c:pt>
                <c:pt idx="1913">
                  <c:v>28.6</c:v>
                </c:pt>
                <c:pt idx="1914">
                  <c:v>28.6</c:v>
                </c:pt>
                <c:pt idx="1915">
                  <c:v>28.7</c:v>
                </c:pt>
                <c:pt idx="1916">
                  <c:v>28.7</c:v>
                </c:pt>
                <c:pt idx="1917">
                  <c:v>28.6</c:v>
                </c:pt>
                <c:pt idx="1918">
                  <c:v>28.7</c:v>
                </c:pt>
                <c:pt idx="1919">
                  <c:v>28.7</c:v>
                </c:pt>
                <c:pt idx="1920">
                  <c:v>28.6</c:v>
                </c:pt>
                <c:pt idx="1921">
                  <c:v>28.6</c:v>
                </c:pt>
                <c:pt idx="1922">
                  <c:v>28.6</c:v>
                </c:pt>
                <c:pt idx="1923">
                  <c:v>28.6</c:v>
                </c:pt>
                <c:pt idx="1924">
                  <c:v>28.6</c:v>
                </c:pt>
                <c:pt idx="1925">
                  <c:v>28.7</c:v>
                </c:pt>
                <c:pt idx="1926">
                  <c:v>28.7</c:v>
                </c:pt>
                <c:pt idx="1927">
                  <c:v>28.6</c:v>
                </c:pt>
                <c:pt idx="1928">
                  <c:v>28.7</c:v>
                </c:pt>
                <c:pt idx="1929">
                  <c:v>28.7</c:v>
                </c:pt>
                <c:pt idx="1930">
                  <c:v>28.7</c:v>
                </c:pt>
                <c:pt idx="1931">
                  <c:v>28.7</c:v>
                </c:pt>
                <c:pt idx="1932">
                  <c:v>28.7</c:v>
                </c:pt>
                <c:pt idx="1933">
                  <c:v>28.7</c:v>
                </c:pt>
                <c:pt idx="1934">
                  <c:v>28.7</c:v>
                </c:pt>
                <c:pt idx="1935">
                  <c:v>28.7</c:v>
                </c:pt>
                <c:pt idx="1936">
                  <c:v>28.7</c:v>
                </c:pt>
                <c:pt idx="1937">
                  <c:v>28.7</c:v>
                </c:pt>
                <c:pt idx="1938">
                  <c:v>28.7</c:v>
                </c:pt>
                <c:pt idx="1939">
                  <c:v>28.7</c:v>
                </c:pt>
                <c:pt idx="1940">
                  <c:v>28.7</c:v>
                </c:pt>
                <c:pt idx="1941">
                  <c:v>28.7</c:v>
                </c:pt>
                <c:pt idx="1942">
                  <c:v>28.7</c:v>
                </c:pt>
                <c:pt idx="1943">
                  <c:v>28.7</c:v>
                </c:pt>
                <c:pt idx="1944">
                  <c:v>28.7</c:v>
                </c:pt>
                <c:pt idx="1945">
                  <c:v>28.7</c:v>
                </c:pt>
                <c:pt idx="1946">
                  <c:v>28.7</c:v>
                </c:pt>
                <c:pt idx="1947">
                  <c:v>28.7</c:v>
                </c:pt>
                <c:pt idx="1948">
                  <c:v>28.8</c:v>
                </c:pt>
                <c:pt idx="1949">
                  <c:v>28.7</c:v>
                </c:pt>
                <c:pt idx="1950">
                  <c:v>28.7</c:v>
                </c:pt>
                <c:pt idx="1951">
                  <c:v>28.8</c:v>
                </c:pt>
                <c:pt idx="1952">
                  <c:v>28.8</c:v>
                </c:pt>
                <c:pt idx="1953">
                  <c:v>28.8</c:v>
                </c:pt>
                <c:pt idx="1954">
                  <c:v>28.7</c:v>
                </c:pt>
                <c:pt idx="1955">
                  <c:v>28.8</c:v>
                </c:pt>
                <c:pt idx="1956">
                  <c:v>28.8</c:v>
                </c:pt>
                <c:pt idx="1957">
                  <c:v>28.8</c:v>
                </c:pt>
                <c:pt idx="1958">
                  <c:v>28.7</c:v>
                </c:pt>
                <c:pt idx="1959">
                  <c:v>28.8</c:v>
                </c:pt>
                <c:pt idx="1960">
                  <c:v>28.8</c:v>
                </c:pt>
                <c:pt idx="1961">
                  <c:v>28.8</c:v>
                </c:pt>
                <c:pt idx="1962">
                  <c:v>28.8</c:v>
                </c:pt>
                <c:pt idx="1963">
                  <c:v>28.8</c:v>
                </c:pt>
                <c:pt idx="1964">
                  <c:v>28.7</c:v>
                </c:pt>
                <c:pt idx="1965">
                  <c:v>28.8</c:v>
                </c:pt>
                <c:pt idx="1966">
                  <c:v>28.8</c:v>
                </c:pt>
                <c:pt idx="1967">
                  <c:v>28.7</c:v>
                </c:pt>
                <c:pt idx="1968">
                  <c:v>28.7</c:v>
                </c:pt>
                <c:pt idx="1969">
                  <c:v>28.8</c:v>
                </c:pt>
                <c:pt idx="1970">
                  <c:v>28.9</c:v>
                </c:pt>
                <c:pt idx="1971">
                  <c:v>28.9</c:v>
                </c:pt>
                <c:pt idx="1972">
                  <c:v>28.8</c:v>
                </c:pt>
                <c:pt idx="1973">
                  <c:v>28.8</c:v>
                </c:pt>
                <c:pt idx="1974">
                  <c:v>28.8</c:v>
                </c:pt>
                <c:pt idx="1975">
                  <c:v>28.9</c:v>
                </c:pt>
                <c:pt idx="1976">
                  <c:v>28.9</c:v>
                </c:pt>
                <c:pt idx="1977">
                  <c:v>28.9</c:v>
                </c:pt>
                <c:pt idx="1978">
                  <c:v>28.8</c:v>
                </c:pt>
                <c:pt idx="1979">
                  <c:v>28.9</c:v>
                </c:pt>
                <c:pt idx="1980">
                  <c:v>28.9</c:v>
                </c:pt>
                <c:pt idx="1981">
                  <c:v>28.9</c:v>
                </c:pt>
                <c:pt idx="1982">
                  <c:v>28.9</c:v>
                </c:pt>
                <c:pt idx="1983">
                  <c:v>28.9</c:v>
                </c:pt>
                <c:pt idx="1984">
                  <c:v>28.8</c:v>
                </c:pt>
                <c:pt idx="1985">
                  <c:v>28.9</c:v>
                </c:pt>
                <c:pt idx="1986">
                  <c:v>28.9</c:v>
                </c:pt>
                <c:pt idx="1987">
                  <c:v>28.9</c:v>
                </c:pt>
                <c:pt idx="1988">
                  <c:v>28.9</c:v>
                </c:pt>
                <c:pt idx="1989">
                  <c:v>28.9</c:v>
                </c:pt>
                <c:pt idx="1990">
                  <c:v>28.9</c:v>
                </c:pt>
                <c:pt idx="1991">
                  <c:v>28.9</c:v>
                </c:pt>
                <c:pt idx="1992">
                  <c:v>28.9</c:v>
                </c:pt>
                <c:pt idx="1993">
                  <c:v>28.9</c:v>
                </c:pt>
                <c:pt idx="1994">
                  <c:v>28.9</c:v>
                </c:pt>
                <c:pt idx="1995">
                  <c:v>29</c:v>
                </c:pt>
                <c:pt idx="1996">
                  <c:v>29</c:v>
                </c:pt>
                <c:pt idx="1997">
                  <c:v>28.9</c:v>
                </c:pt>
                <c:pt idx="1998">
                  <c:v>29</c:v>
                </c:pt>
                <c:pt idx="1999">
                  <c:v>29.1</c:v>
                </c:pt>
                <c:pt idx="2000">
                  <c:v>29.1</c:v>
                </c:pt>
                <c:pt idx="2001">
                  <c:v>29.1</c:v>
                </c:pt>
                <c:pt idx="2002">
                  <c:v>29.1</c:v>
                </c:pt>
                <c:pt idx="2003">
                  <c:v>29</c:v>
                </c:pt>
                <c:pt idx="2004">
                  <c:v>29</c:v>
                </c:pt>
                <c:pt idx="2005">
                  <c:v>29.1</c:v>
                </c:pt>
                <c:pt idx="2006">
                  <c:v>29.1</c:v>
                </c:pt>
                <c:pt idx="2007">
                  <c:v>29.1</c:v>
                </c:pt>
                <c:pt idx="2008">
                  <c:v>29.1</c:v>
                </c:pt>
                <c:pt idx="2009">
                  <c:v>29.1</c:v>
                </c:pt>
                <c:pt idx="2010">
                  <c:v>29.1</c:v>
                </c:pt>
                <c:pt idx="2011">
                  <c:v>29.1</c:v>
                </c:pt>
                <c:pt idx="2012">
                  <c:v>29.1</c:v>
                </c:pt>
                <c:pt idx="2013">
                  <c:v>29</c:v>
                </c:pt>
                <c:pt idx="2014">
                  <c:v>29.1</c:v>
                </c:pt>
                <c:pt idx="2015">
                  <c:v>29.1</c:v>
                </c:pt>
                <c:pt idx="2016">
                  <c:v>29</c:v>
                </c:pt>
                <c:pt idx="2017">
                  <c:v>29</c:v>
                </c:pt>
                <c:pt idx="2018">
                  <c:v>29.1</c:v>
                </c:pt>
                <c:pt idx="2019">
                  <c:v>29.1</c:v>
                </c:pt>
                <c:pt idx="2020">
                  <c:v>29.1</c:v>
                </c:pt>
                <c:pt idx="2021">
                  <c:v>29.1</c:v>
                </c:pt>
                <c:pt idx="2022">
                  <c:v>29.1</c:v>
                </c:pt>
                <c:pt idx="2023">
                  <c:v>29.1</c:v>
                </c:pt>
                <c:pt idx="2024">
                  <c:v>29.1</c:v>
                </c:pt>
                <c:pt idx="2025">
                  <c:v>29.1</c:v>
                </c:pt>
                <c:pt idx="2026">
                  <c:v>29.1</c:v>
                </c:pt>
                <c:pt idx="2027">
                  <c:v>29.1</c:v>
                </c:pt>
                <c:pt idx="2028">
                  <c:v>29.1</c:v>
                </c:pt>
                <c:pt idx="2029">
                  <c:v>29.1</c:v>
                </c:pt>
                <c:pt idx="2030">
                  <c:v>29.1</c:v>
                </c:pt>
                <c:pt idx="2031">
                  <c:v>29.1</c:v>
                </c:pt>
                <c:pt idx="2032">
                  <c:v>29.2</c:v>
                </c:pt>
                <c:pt idx="2033">
                  <c:v>29.1</c:v>
                </c:pt>
                <c:pt idx="2034">
                  <c:v>29.1</c:v>
                </c:pt>
                <c:pt idx="2035">
                  <c:v>29.1</c:v>
                </c:pt>
                <c:pt idx="2036">
                  <c:v>29.2</c:v>
                </c:pt>
                <c:pt idx="2037">
                  <c:v>29.2</c:v>
                </c:pt>
                <c:pt idx="2038">
                  <c:v>29.1</c:v>
                </c:pt>
                <c:pt idx="2039">
                  <c:v>29.2</c:v>
                </c:pt>
                <c:pt idx="2040">
                  <c:v>29.1</c:v>
                </c:pt>
                <c:pt idx="2041">
                  <c:v>29.2</c:v>
                </c:pt>
                <c:pt idx="2042">
                  <c:v>29.2</c:v>
                </c:pt>
                <c:pt idx="2043">
                  <c:v>29.1</c:v>
                </c:pt>
                <c:pt idx="2044">
                  <c:v>29.2</c:v>
                </c:pt>
                <c:pt idx="2045">
                  <c:v>29.2</c:v>
                </c:pt>
                <c:pt idx="2046">
                  <c:v>29.2</c:v>
                </c:pt>
                <c:pt idx="2047">
                  <c:v>29.2</c:v>
                </c:pt>
                <c:pt idx="2048">
                  <c:v>29.2</c:v>
                </c:pt>
                <c:pt idx="2049">
                  <c:v>29.2</c:v>
                </c:pt>
                <c:pt idx="2050">
                  <c:v>29.2</c:v>
                </c:pt>
                <c:pt idx="2051">
                  <c:v>29.2</c:v>
                </c:pt>
                <c:pt idx="2052">
                  <c:v>29.2</c:v>
                </c:pt>
                <c:pt idx="2053">
                  <c:v>29.2</c:v>
                </c:pt>
                <c:pt idx="2054">
                  <c:v>29.2</c:v>
                </c:pt>
                <c:pt idx="2055">
                  <c:v>29.2</c:v>
                </c:pt>
                <c:pt idx="2056">
                  <c:v>29.2</c:v>
                </c:pt>
                <c:pt idx="2057">
                  <c:v>29.3</c:v>
                </c:pt>
                <c:pt idx="2058">
                  <c:v>29.3</c:v>
                </c:pt>
                <c:pt idx="2059">
                  <c:v>29.4</c:v>
                </c:pt>
                <c:pt idx="2060">
                  <c:v>29.3</c:v>
                </c:pt>
                <c:pt idx="2061">
                  <c:v>29.3</c:v>
                </c:pt>
                <c:pt idx="2062">
                  <c:v>29.3</c:v>
                </c:pt>
                <c:pt idx="2063">
                  <c:v>29.4</c:v>
                </c:pt>
                <c:pt idx="2064">
                  <c:v>29.3</c:v>
                </c:pt>
                <c:pt idx="2065">
                  <c:v>29.4</c:v>
                </c:pt>
                <c:pt idx="2066">
                  <c:v>29.3</c:v>
                </c:pt>
                <c:pt idx="2067">
                  <c:v>29.3</c:v>
                </c:pt>
                <c:pt idx="2068">
                  <c:v>29.4</c:v>
                </c:pt>
                <c:pt idx="2069">
                  <c:v>29.4</c:v>
                </c:pt>
                <c:pt idx="2070">
                  <c:v>29.4</c:v>
                </c:pt>
                <c:pt idx="2071">
                  <c:v>29.4</c:v>
                </c:pt>
                <c:pt idx="2072">
                  <c:v>29.4</c:v>
                </c:pt>
                <c:pt idx="2073">
                  <c:v>29.4</c:v>
                </c:pt>
                <c:pt idx="2074">
                  <c:v>29.4</c:v>
                </c:pt>
                <c:pt idx="2075">
                  <c:v>29.4</c:v>
                </c:pt>
                <c:pt idx="2076">
                  <c:v>29.4</c:v>
                </c:pt>
                <c:pt idx="2077">
                  <c:v>29.4</c:v>
                </c:pt>
                <c:pt idx="2078">
                  <c:v>29.4</c:v>
                </c:pt>
                <c:pt idx="2079">
                  <c:v>29.4</c:v>
                </c:pt>
                <c:pt idx="2080">
                  <c:v>29.4</c:v>
                </c:pt>
                <c:pt idx="2081">
                  <c:v>29.4</c:v>
                </c:pt>
                <c:pt idx="2082">
                  <c:v>29.4</c:v>
                </c:pt>
                <c:pt idx="2083">
                  <c:v>29.4</c:v>
                </c:pt>
                <c:pt idx="2084">
                  <c:v>29.4</c:v>
                </c:pt>
                <c:pt idx="2085">
                  <c:v>29.4</c:v>
                </c:pt>
                <c:pt idx="2086">
                  <c:v>29.5</c:v>
                </c:pt>
                <c:pt idx="2087">
                  <c:v>29.4</c:v>
                </c:pt>
                <c:pt idx="2088">
                  <c:v>29.5</c:v>
                </c:pt>
                <c:pt idx="2089">
                  <c:v>29.5</c:v>
                </c:pt>
                <c:pt idx="2090">
                  <c:v>29.5</c:v>
                </c:pt>
                <c:pt idx="2091">
                  <c:v>29.4</c:v>
                </c:pt>
                <c:pt idx="2092">
                  <c:v>29.4</c:v>
                </c:pt>
                <c:pt idx="2093">
                  <c:v>29.5</c:v>
                </c:pt>
                <c:pt idx="2094">
                  <c:v>29.4</c:v>
                </c:pt>
                <c:pt idx="2095">
                  <c:v>29.4</c:v>
                </c:pt>
                <c:pt idx="2096">
                  <c:v>29.5</c:v>
                </c:pt>
                <c:pt idx="2097">
                  <c:v>29.5</c:v>
                </c:pt>
                <c:pt idx="2098">
                  <c:v>29.6</c:v>
                </c:pt>
                <c:pt idx="2099">
                  <c:v>29.5</c:v>
                </c:pt>
                <c:pt idx="2100">
                  <c:v>29.5</c:v>
                </c:pt>
                <c:pt idx="2101">
                  <c:v>29.5</c:v>
                </c:pt>
                <c:pt idx="2102">
                  <c:v>29.5</c:v>
                </c:pt>
                <c:pt idx="2103">
                  <c:v>29.5</c:v>
                </c:pt>
                <c:pt idx="2104">
                  <c:v>29.6</c:v>
                </c:pt>
                <c:pt idx="2105">
                  <c:v>29.6</c:v>
                </c:pt>
                <c:pt idx="2106">
                  <c:v>29.5</c:v>
                </c:pt>
                <c:pt idx="2107">
                  <c:v>29.6</c:v>
                </c:pt>
                <c:pt idx="2108">
                  <c:v>29.6</c:v>
                </c:pt>
                <c:pt idx="2109">
                  <c:v>29.6</c:v>
                </c:pt>
                <c:pt idx="2110">
                  <c:v>29.6</c:v>
                </c:pt>
                <c:pt idx="2111">
                  <c:v>29.5</c:v>
                </c:pt>
                <c:pt idx="2112">
                  <c:v>29.6</c:v>
                </c:pt>
                <c:pt idx="2113">
                  <c:v>29.6</c:v>
                </c:pt>
                <c:pt idx="2114">
                  <c:v>29.6</c:v>
                </c:pt>
                <c:pt idx="2115">
                  <c:v>29.6</c:v>
                </c:pt>
                <c:pt idx="2116">
                  <c:v>29.6</c:v>
                </c:pt>
                <c:pt idx="2117">
                  <c:v>29.6</c:v>
                </c:pt>
                <c:pt idx="2118">
                  <c:v>29.6</c:v>
                </c:pt>
                <c:pt idx="2119">
                  <c:v>29.6</c:v>
                </c:pt>
                <c:pt idx="2120">
                  <c:v>29.6</c:v>
                </c:pt>
                <c:pt idx="2121">
                  <c:v>29.6</c:v>
                </c:pt>
                <c:pt idx="2122">
                  <c:v>29.7</c:v>
                </c:pt>
                <c:pt idx="2123">
                  <c:v>29.6</c:v>
                </c:pt>
                <c:pt idx="2124">
                  <c:v>29.6</c:v>
                </c:pt>
                <c:pt idx="2125">
                  <c:v>29.6</c:v>
                </c:pt>
                <c:pt idx="2126">
                  <c:v>29.6</c:v>
                </c:pt>
                <c:pt idx="2127">
                  <c:v>29.6</c:v>
                </c:pt>
                <c:pt idx="2128">
                  <c:v>29.6</c:v>
                </c:pt>
                <c:pt idx="2129">
                  <c:v>29.6</c:v>
                </c:pt>
                <c:pt idx="2130">
                  <c:v>29.6</c:v>
                </c:pt>
                <c:pt idx="2131">
                  <c:v>29.6</c:v>
                </c:pt>
                <c:pt idx="2132">
                  <c:v>29.7</c:v>
                </c:pt>
                <c:pt idx="2133">
                  <c:v>29.7</c:v>
                </c:pt>
                <c:pt idx="2134">
                  <c:v>29.7</c:v>
                </c:pt>
                <c:pt idx="2135">
                  <c:v>29.7</c:v>
                </c:pt>
                <c:pt idx="2136">
                  <c:v>29.7</c:v>
                </c:pt>
                <c:pt idx="2137">
                  <c:v>29.7</c:v>
                </c:pt>
                <c:pt idx="2138">
                  <c:v>29.6</c:v>
                </c:pt>
                <c:pt idx="2139">
                  <c:v>29.7</c:v>
                </c:pt>
                <c:pt idx="2140">
                  <c:v>29.7</c:v>
                </c:pt>
                <c:pt idx="2141">
                  <c:v>29.7</c:v>
                </c:pt>
                <c:pt idx="2142">
                  <c:v>29.7</c:v>
                </c:pt>
                <c:pt idx="2143">
                  <c:v>29.7</c:v>
                </c:pt>
                <c:pt idx="2144">
                  <c:v>29.7</c:v>
                </c:pt>
                <c:pt idx="2145">
                  <c:v>29.7</c:v>
                </c:pt>
                <c:pt idx="2146">
                  <c:v>29.7</c:v>
                </c:pt>
                <c:pt idx="2147">
                  <c:v>29.7</c:v>
                </c:pt>
                <c:pt idx="2148">
                  <c:v>29.7</c:v>
                </c:pt>
                <c:pt idx="2149">
                  <c:v>29.8</c:v>
                </c:pt>
                <c:pt idx="2150">
                  <c:v>29.8</c:v>
                </c:pt>
                <c:pt idx="2151">
                  <c:v>29.8</c:v>
                </c:pt>
                <c:pt idx="2152">
                  <c:v>29.8</c:v>
                </c:pt>
                <c:pt idx="2153">
                  <c:v>29.8</c:v>
                </c:pt>
                <c:pt idx="2154">
                  <c:v>29.7</c:v>
                </c:pt>
                <c:pt idx="2155">
                  <c:v>29.8</c:v>
                </c:pt>
                <c:pt idx="2156">
                  <c:v>29.8</c:v>
                </c:pt>
                <c:pt idx="2157">
                  <c:v>29.9</c:v>
                </c:pt>
                <c:pt idx="2158">
                  <c:v>29.8</c:v>
                </c:pt>
                <c:pt idx="2159">
                  <c:v>29.8</c:v>
                </c:pt>
                <c:pt idx="2160">
                  <c:v>29.9</c:v>
                </c:pt>
                <c:pt idx="2161">
                  <c:v>29.9</c:v>
                </c:pt>
                <c:pt idx="2162">
                  <c:v>29.8</c:v>
                </c:pt>
                <c:pt idx="2163">
                  <c:v>29.8</c:v>
                </c:pt>
                <c:pt idx="2164">
                  <c:v>29.8</c:v>
                </c:pt>
                <c:pt idx="2165">
                  <c:v>29.9</c:v>
                </c:pt>
                <c:pt idx="2166">
                  <c:v>29.8</c:v>
                </c:pt>
                <c:pt idx="2167">
                  <c:v>29.8</c:v>
                </c:pt>
                <c:pt idx="2168">
                  <c:v>29.8</c:v>
                </c:pt>
                <c:pt idx="2169">
                  <c:v>29.8</c:v>
                </c:pt>
                <c:pt idx="2170">
                  <c:v>29.9</c:v>
                </c:pt>
                <c:pt idx="2171">
                  <c:v>29.9</c:v>
                </c:pt>
                <c:pt idx="2172">
                  <c:v>29.9</c:v>
                </c:pt>
                <c:pt idx="2173">
                  <c:v>29.9</c:v>
                </c:pt>
                <c:pt idx="2174">
                  <c:v>29.9</c:v>
                </c:pt>
                <c:pt idx="2175">
                  <c:v>29.9</c:v>
                </c:pt>
                <c:pt idx="2176">
                  <c:v>29.9</c:v>
                </c:pt>
                <c:pt idx="2177">
                  <c:v>29.9</c:v>
                </c:pt>
                <c:pt idx="2178">
                  <c:v>29.9</c:v>
                </c:pt>
                <c:pt idx="2179">
                  <c:v>29.9</c:v>
                </c:pt>
                <c:pt idx="2180">
                  <c:v>29.9</c:v>
                </c:pt>
                <c:pt idx="2181">
                  <c:v>29.9</c:v>
                </c:pt>
                <c:pt idx="2182">
                  <c:v>29.9</c:v>
                </c:pt>
                <c:pt idx="2183">
                  <c:v>29.9</c:v>
                </c:pt>
                <c:pt idx="2184">
                  <c:v>29.9</c:v>
                </c:pt>
                <c:pt idx="2185">
                  <c:v>29.9</c:v>
                </c:pt>
                <c:pt idx="2186">
                  <c:v>29.9</c:v>
                </c:pt>
                <c:pt idx="2187">
                  <c:v>29.9</c:v>
                </c:pt>
                <c:pt idx="2188">
                  <c:v>29.9</c:v>
                </c:pt>
                <c:pt idx="2189">
                  <c:v>29.9</c:v>
                </c:pt>
                <c:pt idx="2190">
                  <c:v>29.9</c:v>
                </c:pt>
                <c:pt idx="2191">
                  <c:v>29.9</c:v>
                </c:pt>
                <c:pt idx="2192">
                  <c:v>30</c:v>
                </c:pt>
                <c:pt idx="2193">
                  <c:v>29.9</c:v>
                </c:pt>
                <c:pt idx="2194">
                  <c:v>30</c:v>
                </c:pt>
                <c:pt idx="2195">
                  <c:v>29.9</c:v>
                </c:pt>
                <c:pt idx="2196">
                  <c:v>29.9</c:v>
                </c:pt>
                <c:pt idx="2197">
                  <c:v>29.9</c:v>
                </c:pt>
                <c:pt idx="2198">
                  <c:v>29.9</c:v>
                </c:pt>
                <c:pt idx="2199">
                  <c:v>30</c:v>
                </c:pt>
                <c:pt idx="2200">
                  <c:v>29.9</c:v>
                </c:pt>
                <c:pt idx="2201">
                  <c:v>30</c:v>
                </c:pt>
                <c:pt idx="2202">
                  <c:v>30</c:v>
                </c:pt>
                <c:pt idx="2203">
                  <c:v>30</c:v>
                </c:pt>
                <c:pt idx="2204">
                  <c:v>30</c:v>
                </c:pt>
                <c:pt idx="2205">
                  <c:v>30</c:v>
                </c:pt>
                <c:pt idx="2206">
                  <c:v>30</c:v>
                </c:pt>
                <c:pt idx="2207">
                  <c:v>30</c:v>
                </c:pt>
                <c:pt idx="2208">
                  <c:v>29.9</c:v>
                </c:pt>
                <c:pt idx="2209">
                  <c:v>30</c:v>
                </c:pt>
                <c:pt idx="2210">
                  <c:v>30</c:v>
                </c:pt>
                <c:pt idx="2211">
                  <c:v>30</c:v>
                </c:pt>
                <c:pt idx="2212">
                  <c:v>30</c:v>
                </c:pt>
                <c:pt idx="2213">
                  <c:v>30.1</c:v>
                </c:pt>
                <c:pt idx="2214">
                  <c:v>30</c:v>
                </c:pt>
                <c:pt idx="2215">
                  <c:v>30</c:v>
                </c:pt>
                <c:pt idx="2216">
                  <c:v>30</c:v>
                </c:pt>
                <c:pt idx="2217">
                  <c:v>30</c:v>
                </c:pt>
                <c:pt idx="2218">
                  <c:v>30</c:v>
                </c:pt>
                <c:pt idx="2219">
                  <c:v>30</c:v>
                </c:pt>
                <c:pt idx="2220">
                  <c:v>30.1</c:v>
                </c:pt>
                <c:pt idx="2221">
                  <c:v>30.1</c:v>
                </c:pt>
                <c:pt idx="2222">
                  <c:v>30.1</c:v>
                </c:pt>
                <c:pt idx="2223">
                  <c:v>30.1</c:v>
                </c:pt>
                <c:pt idx="2224">
                  <c:v>30.1</c:v>
                </c:pt>
                <c:pt idx="2225">
                  <c:v>30.1</c:v>
                </c:pt>
                <c:pt idx="2226">
                  <c:v>30.1</c:v>
                </c:pt>
                <c:pt idx="2227">
                  <c:v>30.2</c:v>
                </c:pt>
                <c:pt idx="2228">
                  <c:v>30.1</c:v>
                </c:pt>
                <c:pt idx="2229">
                  <c:v>30.1</c:v>
                </c:pt>
                <c:pt idx="2230">
                  <c:v>30.2</c:v>
                </c:pt>
                <c:pt idx="2231">
                  <c:v>30.2</c:v>
                </c:pt>
                <c:pt idx="2232">
                  <c:v>30.2</c:v>
                </c:pt>
                <c:pt idx="2233">
                  <c:v>30.2</c:v>
                </c:pt>
                <c:pt idx="2234">
                  <c:v>30.1</c:v>
                </c:pt>
                <c:pt idx="2235">
                  <c:v>30.2</c:v>
                </c:pt>
                <c:pt idx="2236">
                  <c:v>30.2</c:v>
                </c:pt>
                <c:pt idx="2237">
                  <c:v>30.2</c:v>
                </c:pt>
                <c:pt idx="2238">
                  <c:v>30.2</c:v>
                </c:pt>
                <c:pt idx="2239">
                  <c:v>30.1</c:v>
                </c:pt>
                <c:pt idx="2240">
                  <c:v>30.2</c:v>
                </c:pt>
                <c:pt idx="2241">
                  <c:v>30.2</c:v>
                </c:pt>
                <c:pt idx="2242">
                  <c:v>30.3</c:v>
                </c:pt>
                <c:pt idx="2243">
                  <c:v>30.2</c:v>
                </c:pt>
                <c:pt idx="2244">
                  <c:v>30.2</c:v>
                </c:pt>
                <c:pt idx="2245">
                  <c:v>30.3</c:v>
                </c:pt>
                <c:pt idx="2246">
                  <c:v>30.3</c:v>
                </c:pt>
                <c:pt idx="2247">
                  <c:v>30.2</c:v>
                </c:pt>
                <c:pt idx="2248">
                  <c:v>30.3</c:v>
                </c:pt>
                <c:pt idx="2249">
                  <c:v>30.2</c:v>
                </c:pt>
                <c:pt idx="2250">
                  <c:v>30.2</c:v>
                </c:pt>
                <c:pt idx="2251">
                  <c:v>30.3</c:v>
                </c:pt>
                <c:pt idx="2252">
                  <c:v>30.3</c:v>
                </c:pt>
                <c:pt idx="2253">
                  <c:v>30.3</c:v>
                </c:pt>
                <c:pt idx="2254">
                  <c:v>30.4</c:v>
                </c:pt>
                <c:pt idx="2255">
                  <c:v>30.3</c:v>
                </c:pt>
                <c:pt idx="2256">
                  <c:v>30.3</c:v>
                </c:pt>
                <c:pt idx="2257">
                  <c:v>30.3</c:v>
                </c:pt>
                <c:pt idx="2258">
                  <c:v>30.4</c:v>
                </c:pt>
                <c:pt idx="2259">
                  <c:v>30.3</c:v>
                </c:pt>
                <c:pt idx="2260">
                  <c:v>30.4</c:v>
                </c:pt>
                <c:pt idx="2261">
                  <c:v>30.3</c:v>
                </c:pt>
                <c:pt idx="2262">
                  <c:v>30.3</c:v>
                </c:pt>
                <c:pt idx="2263">
                  <c:v>30.3</c:v>
                </c:pt>
                <c:pt idx="2264">
                  <c:v>30.3</c:v>
                </c:pt>
                <c:pt idx="2265">
                  <c:v>30.3</c:v>
                </c:pt>
                <c:pt idx="2266">
                  <c:v>30.4</c:v>
                </c:pt>
                <c:pt idx="2267">
                  <c:v>30.3</c:v>
                </c:pt>
                <c:pt idx="2268">
                  <c:v>30.4</c:v>
                </c:pt>
                <c:pt idx="2269">
                  <c:v>30.3</c:v>
                </c:pt>
                <c:pt idx="2270">
                  <c:v>30.3</c:v>
                </c:pt>
                <c:pt idx="2271">
                  <c:v>30.3</c:v>
                </c:pt>
                <c:pt idx="2272">
                  <c:v>30.4</c:v>
                </c:pt>
                <c:pt idx="2273">
                  <c:v>30.4</c:v>
                </c:pt>
                <c:pt idx="2274">
                  <c:v>30.4</c:v>
                </c:pt>
                <c:pt idx="2275">
                  <c:v>30.4</c:v>
                </c:pt>
                <c:pt idx="2276">
                  <c:v>30.4</c:v>
                </c:pt>
                <c:pt idx="2277">
                  <c:v>30.4</c:v>
                </c:pt>
                <c:pt idx="2278">
                  <c:v>30.5</c:v>
                </c:pt>
                <c:pt idx="2279">
                  <c:v>30.5</c:v>
                </c:pt>
                <c:pt idx="2280">
                  <c:v>30.4</c:v>
                </c:pt>
                <c:pt idx="2281">
                  <c:v>30.4</c:v>
                </c:pt>
                <c:pt idx="2282">
                  <c:v>30.5</c:v>
                </c:pt>
                <c:pt idx="2283">
                  <c:v>30.4</c:v>
                </c:pt>
                <c:pt idx="2284">
                  <c:v>30.4</c:v>
                </c:pt>
                <c:pt idx="2285">
                  <c:v>30.4</c:v>
                </c:pt>
                <c:pt idx="2286">
                  <c:v>30.5</c:v>
                </c:pt>
                <c:pt idx="2287">
                  <c:v>30.5</c:v>
                </c:pt>
                <c:pt idx="2288">
                  <c:v>30.5</c:v>
                </c:pt>
                <c:pt idx="2289">
                  <c:v>30.5</c:v>
                </c:pt>
                <c:pt idx="2290">
                  <c:v>30.5</c:v>
                </c:pt>
                <c:pt idx="2291">
                  <c:v>30.5</c:v>
                </c:pt>
                <c:pt idx="2292">
                  <c:v>30.5</c:v>
                </c:pt>
                <c:pt idx="2293">
                  <c:v>30.5</c:v>
                </c:pt>
                <c:pt idx="2294">
                  <c:v>30.5</c:v>
                </c:pt>
                <c:pt idx="2295">
                  <c:v>30.5</c:v>
                </c:pt>
                <c:pt idx="2296">
                  <c:v>30.5</c:v>
                </c:pt>
                <c:pt idx="2297">
                  <c:v>30.5</c:v>
                </c:pt>
                <c:pt idx="2298">
                  <c:v>30.5</c:v>
                </c:pt>
                <c:pt idx="2299">
                  <c:v>30.5</c:v>
                </c:pt>
                <c:pt idx="2300">
                  <c:v>30.5</c:v>
                </c:pt>
                <c:pt idx="2301">
                  <c:v>30.5</c:v>
                </c:pt>
                <c:pt idx="2302">
                  <c:v>30.5</c:v>
                </c:pt>
                <c:pt idx="2303">
                  <c:v>30.5</c:v>
                </c:pt>
                <c:pt idx="2304">
                  <c:v>30.5</c:v>
                </c:pt>
                <c:pt idx="2305">
                  <c:v>30.6</c:v>
                </c:pt>
                <c:pt idx="2306">
                  <c:v>30.6</c:v>
                </c:pt>
                <c:pt idx="2307">
                  <c:v>30.6</c:v>
                </c:pt>
                <c:pt idx="2308">
                  <c:v>30.5</c:v>
                </c:pt>
                <c:pt idx="2309">
                  <c:v>30.5</c:v>
                </c:pt>
                <c:pt idx="2310">
                  <c:v>30.5</c:v>
                </c:pt>
                <c:pt idx="2311">
                  <c:v>30.7</c:v>
                </c:pt>
                <c:pt idx="2312">
                  <c:v>30.7</c:v>
                </c:pt>
                <c:pt idx="2313">
                  <c:v>30.7</c:v>
                </c:pt>
                <c:pt idx="2314">
                  <c:v>30.7</c:v>
                </c:pt>
                <c:pt idx="2315">
                  <c:v>30.7</c:v>
                </c:pt>
                <c:pt idx="2316">
                  <c:v>30.7</c:v>
                </c:pt>
                <c:pt idx="2317">
                  <c:v>30.7</c:v>
                </c:pt>
                <c:pt idx="2318">
                  <c:v>30.7</c:v>
                </c:pt>
                <c:pt idx="2319">
                  <c:v>30.7</c:v>
                </c:pt>
                <c:pt idx="2320">
                  <c:v>30.7</c:v>
                </c:pt>
                <c:pt idx="2321">
                  <c:v>30.7</c:v>
                </c:pt>
                <c:pt idx="2322">
                  <c:v>30.7</c:v>
                </c:pt>
                <c:pt idx="2323">
                  <c:v>30.7</c:v>
                </c:pt>
                <c:pt idx="2324">
                  <c:v>30.7</c:v>
                </c:pt>
                <c:pt idx="2325">
                  <c:v>30.7</c:v>
                </c:pt>
                <c:pt idx="2326">
                  <c:v>30.7</c:v>
                </c:pt>
                <c:pt idx="2327">
                  <c:v>30.7</c:v>
                </c:pt>
                <c:pt idx="2328">
                  <c:v>30.7</c:v>
                </c:pt>
                <c:pt idx="2329">
                  <c:v>30.7</c:v>
                </c:pt>
                <c:pt idx="2330">
                  <c:v>30.7</c:v>
                </c:pt>
                <c:pt idx="2331">
                  <c:v>30.7</c:v>
                </c:pt>
                <c:pt idx="2332">
                  <c:v>30.7</c:v>
                </c:pt>
                <c:pt idx="2333">
                  <c:v>30.7</c:v>
                </c:pt>
                <c:pt idx="2334">
                  <c:v>30.7</c:v>
                </c:pt>
                <c:pt idx="2335">
                  <c:v>30.7</c:v>
                </c:pt>
                <c:pt idx="2336">
                  <c:v>30.7</c:v>
                </c:pt>
                <c:pt idx="2337">
                  <c:v>30.7</c:v>
                </c:pt>
                <c:pt idx="2338">
                  <c:v>30.7</c:v>
                </c:pt>
                <c:pt idx="2339">
                  <c:v>30.7</c:v>
                </c:pt>
                <c:pt idx="2340">
                  <c:v>30.7</c:v>
                </c:pt>
                <c:pt idx="2341">
                  <c:v>30.7</c:v>
                </c:pt>
                <c:pt idx="2342">
                  <c:v>30.8</c:v>
                </c:pt>
                <c:pt idx="2343">
                  <c:v>30.8</c:v>
                </c:pt>
                <c:pt idx="2344">
                  <c:v>30.7</c:v>
                </c:pt>
                <c:pt idx="2345">
                  <c:v>30.8</c:v>
                </c:pt>
                <c:pt idx="2346">
                  <c:v>30.8</c:v>
                </c:pt>
                <c:pt idx="2347">
                  <c:v>30.8</c:v>
                </c:pt>
                <c:pt idx="2348">
                  <c:v>30.8</c:v>
                </c:pt>
                <c:pt idx="2349">
                  <c:v>30.8</c:v>
                </c:pt>
                <c:pt idx="2350">
                  <c:v>30.8</c:v>
                </c:pt>
                <c:pt idx="2351">
                  <c:v>30.9</c:v>
                </c:pt>
                <c:pt idx="2352">
                  <c:v>30.8</c:v>
                </c:pt>
                <c:pt idx="2353">
                  <c:v>30.8</c:v>
                </c:pt>
                <c:pt idx="2354">
                  <c:v>30.9</c:v>
                </c:pt>
                <c:pt idx="2355">
                  <c:v>30.9</c:v>
                </c:pt>
                <c:pt idx="2356">
                  <c:v>30.9</c:v>
                </c:pt>
                <c:pt idx="2357">
                  <c:v>30.9</c:v>
                </c:pt>
                <c:pt idx="2358">
                  <c:v>30.9</c:v>
                </c:pt>
                <c:pt idx="2359">
                  <c:v>30.9</c:v>
                </c:pt>
                <c:pt idx="2360">
                  <c:v>30.9</c:v>
                </c:pt>
                <c:pt idx="2361">
                  <c:v>31</c:v>
                </c:pt>
                <c:pt idx="2362">
                  <c:v>31</c:v>
                </c:pt>
                <c:pt idx="2363">
                  <c:v>30.9</c:v>
                </c:pt>
                <c:pt idx="2364">
                  <c:v>31</c:v>
                </c:pt>
                <c:pt idx="2365">
                  <c:v>30.9</c:v>
                </c:pt>
                <c:pt idx="2366">
                  <c:v>30.9</c:v>
                </c:pt>
                <c:pt idx="2367">
                  <c:v>30.9</c:v>
                </c:pt>
                <c:pt idx="2368">
                  <c:v>30.9</c:v>
                </c:pt>
                <c:pt idx="2369">
                  <c:v>30.9</c:v>
                </c:pt>
                <c:pt idx="2370">
                  <c:v>30.9</c:v>
                </c:pt>
                <c:pt idx="2371">
                  <c:v>31</c:v>
                </c:pt>
                <c:pt idx="2372">
                  <c:v>31</c:v>
                </c:pt>
                <c:pt idx="2373">
                  <c:v>31</c:v>
                </c:pt>
                <c:pt idx="2374">
                  <c:v>31</c:v>
                </c:pt>
                <c:pt idx="2375">
                  <c:v>31</c:v>
                </c:pt>
                <c:pt idx="2376">
                  <c:v>31</c:v>
                </c:pt>
                <c:pt idx="2377">
                  <c:v>31</c:v>
                </c:pt>
                <c:pt idx="2378">
                  <c:v>31</c:v>
                </c:pt>
                <c:pt idx="2379">
                  <c:v>31</c:v>
                </c:pt>
                <c:pt idx="2380">
                  <c:v>31</c:v>
                </c:pt>
                <c:pt idx="2381">
                  <c:v>31</c:v>
                </c:pt>
                <c:pt idx="2382">
                  <c:v>31</c:v>
                </c:pt>
                <c:pt idx="2383">
                  <c:v>31</c:v>
                </c:pt>
                <c:pt idx="2384">
                  <c:v>31</c:v>
                </c:pt>
                <c:pt idx="2385">
                  <c:v>31</c:v>
                </c:pt>
                <c:pt idx="2386">
                  <c:v>31</c:v>
                </c:pt>
                <c:pt idx="2387">
                  <c:v>31</c:v>
                </c:pt>
                <c:pt idx="2388">
                  <c:v>31.1</c:v>
                </c:pt>
                <c:pt idx="2389">
                  <c:v>31.1</c:v>
                </c:pt>
                <c:pt idx="2390">
                  <c:v>31</c:v>
                </c:pt>
                <c:pt idx="2391">
                  <c:v>31</c:v>
                </c:pt>
                <c:pt idx="2392">
                  <c:v>31</c:v>
                </c:pt>
                <c:pt idx="2393">
                  <c:v>31.1</c:v>
                </c:pt>
                <c:pt idx="2394">
                  <c:v>31.2</c:v>
                </c:pt>
                <c:pt idx="2395">
                  <c:v>31.1</c:v>
                </c:pt>
                <c:pt idx="2396">
                  <c:v>31</c:v>
                </c:pt>
                <c:pt idx="2397">
                  <c:v>31</c:v>
                </c:pt>
                <c:pt idx="2398">
                  <c:v>31</c:v>
                </c:pt>
                <c:pt idx="2399">
                  <c:v>31</c:v>
                </c:pt>
                <c:pt idx="2400">
                  <c:v>31</c:v>
                </c:pt>
                <c:pt idx="2401">
                  <c:v>31.1</c:v>
                </c:pt>
                <c:pt idx="2402">
                  <c:v>31</c:v>
                </c:pt>
                <c:pt idx="2403">
                  <c:v>31.1</c:v>
                </c:pt>
                <c:pt idx="2404">
                  <c:v>31.1</c:v>
                </c:pt>
                <c:pt idx="2405">
                  <c:v>31.1</c:v>
                </c:pt>
                <c:pt idx="2406">
                  <c:v>31.2</c:v>
                </c:pt>
                <c:pt idx="2407">
                  <c:v>31.2</c:v>
                </c:pt>
                <c:pt idx="2408">
                  <c:v>31.1</c:v>
                </c:pt>
                <c:pt idx="2409">
                  <c:v>31.1</c:v>
                </c:pt>
                <c:pt idx="2410">
                  <c:v>31.2</c:v>
                </c:pt>
                <c:pt idx="2411">
                  <c:v>31.2</c:v>
                </c:pt>
                <c:pt idx="2412">
                  <c:v>31.2</c:v>
                </c:pt>
                <c:pt idx="2413">
                  <c:v>31.2</c:v>
                </c:pt>
                <c:pt idx="2414">
                  <c:v>31.2</c:v>
                </c:pt>
                <c:pt idx="2415">
                  <c:v>31.2</c:v>
                </c:pt>
                <c:pt idx="2416">
                  <c:v>31.2</c:v>
                </c:pt>
                <c:pt idx="2417">
                  <c:v>31.2</c:v>
                </c:pt>
                <c:pt idx="2418">
                  <c:v>31.2</c:v>
                </c:pt>
                <c:pt idx="2419">
                  <c:v>31.2</c:v>
                </c:pt>
                <c:pt idx="2420">
                  <c:v>31.2</c:v>
                </c:pt>
                <c:pt idx="2421">
                  <c:v>31.2</c:v>
                </c:pt>
                <c:pt idx="2422">
                  <c:v>31.2</c:v>
                </c:pt>
                <c:pt idx="2423">
                  <c:v>31.3</c:v>
                </c:pt>
                <c:pt idx="2424">
                  <c:v>31.2</c:v>
                </c:pt>
                <c:pt idx="2425">
                  <c:v>31.2</c:v>
                </c:pt>
                <c:pt idx="2426">
                  <c:v>31.3</c:v>
                </c:pt>
                <c:pt idx="2427">
                  <c:v>31.4</c:v>
                </c:pt>
                <c:pt idx="2428">
                  <c:v>31.3</c:v>
                </c:pt>
                <c:pt idx="2429">
                  <c:v>31.3</c:v>
                </c:pt>
                <c:pt idx="2430">
                  <c:v>31.2</c:v>
                </c:pt>
                <c:pt idx="2431">
                  <c:v>31.3</c:v>
                </c:pt>
                <c:pt idx="2432">
                  <c:v>31.3</c:v>
                </c:pt>
                <c:pt idx="2433">
                  <c:v>31.3</c:v>
                </c:pt>
                <c:pt idx="2434">
                  <c:v>31.4</c:v>
                </c:pt>
                <c:pt idx="2435">
                  <c:v>31.4</c:v>
                </c:pt>
                <c:pt idx="2436">
                  <c:v>31.3</c:v>
                </c:pt>
                <c:pt idx="2437">
                  <c:v>31.4</c:v>
                </c:pt>
                <c:pt idx="2438">
                  <c:v>31.4</c:v>
                </c:pt>
                <c:pt idx="2439">
                  <c:v>31.4</c:v>
                </c:pt>
                <c:pt idx="2440">
                  <c:v>31.4</c:v>
                </c:pt>
                <c:pt idx="2441">
                  <c:v>31.4</c:v>
                </c:pt>
                <c:pt idx="2442">
                  <c:v>31.4</c:v>
                </c:pt>
                <c:pt idx="2443">
                  <c:v>31.4</c:v>
                </c:pt>
                <c:pt idx="2444">
                  <c:v>31.4</c:v>
                </c:pt>
                <c:pt idx="2445">
                  <c:v>31.4</c:v>
                </c:pt>
                <c:pt idx="2446">
                  <c:v>31.4</c:v>
                </c:pt>
                <c:pt idx="2447">
                  <c:v>31.4</c:v>
                </c:pt>
                <c:pt idx="2448">
                  <c:v>31.4</c:v>
                </c:pt>
                <c:pt idx="2449">
                  <c:v>31.4</c:v>
                </c:pt>
                <c:pt idx="2450">
                  <c:v>31.4</c:v>
                </c:pt>
                <c:pt idx="2451">
                  <c:v>31.4</c:v>
                </c:pt>
                <c:pt idx="2452">
                  <c:v>31.4</c:v>
                </c:pt>
                <c:pt idx="2453">
                  <c:v>31.4</c:v>
                </c:pt>
                <c:pt idx="2454">
                  <c:v>31.4</c:v>
                </c:pt>
                <c:pt idx="2455">
                  <c:v>31.4</c:v>
                </c:pt>
                <c:pt idx="2456">
                  <c:v>31.5</c:v>
                </c:pt>
                <c:pt idx="2457">
                  <c:v>31.5</c:v>
                </c:pt>
                <c:pt idx="2458">
                  <c:v>31.5</c:v>
                </c:pt>
                <c:pt idx="2459">
                  <c:v>31.5</c:v>
                </c:pt>
                <c:pt idx="2460">
                  <c:v>31.4</c:v>
                </c:pt>
                <c:pt idx="2461">
                  <c:v>31.5</c:v>
                </c:pt>
                <c:pt idx="2462">
                  <c:v>31.5</c:v>
                </c:pt>
                <c:pt idx="2463">
                  <c:v>31.4</c:v>
                </c:pt>
                <c:pt idx="2464">
                  <c:v>31.5</c:v>
                </c:pt>
                <c:pt idx="2465">
                  <c:v>31.4</c:v>
                </c:pt>
                <c:pt idx="2466">
                  <c:v>31.4</c:v>
                </c:pt>
                <c:pt idx="2467">
                  <c:v>31.4</c:v>
                </c:pt>
                <c:pt idx="2468">
                  <c:v>31.4</c:v>
                </c:pt>
                <c:pt idx="2469">
                  <c:v>31.5</c:v>
                </c:pt>
                <c:pt idx="2470">
                  <c:v>31.5</c:v>
                </c:pt>
                <c:pt idx="2471">
                  <c:v>31.5</c:v>
                </c:pt>
                <c:pt idx="2472">
                  <c:v>31.5</c:v>
                </c:pt>
                <c:pt idx="2473">
                  <c:v>31.5</c:v>
                </c:pt>
                <c:pt idx="2474">
                  <c:v>31.5</c:v>
                </c:pt>
                <c:pt idx="2475">
                  <c:v>31.5</c:v>
                </c:pt>
                <c:pt idx="2476">
                  <c:v>31.6</c:v>
                </c:pt>
                <c:pt idx="2477">
                  <c:v>31.6</c:v>
                </c:pt>
                <c:pt idx="2478">
                  <c:v>31.6</c:v>
                </c:pt>
                <c:pt idx="2479">
                  <c:v>31.6</c:v>
                </c:pt>
                <c:pt idx="2480">
                  <c:v>31.6</c:v>
                </c:pt>
                <c:pt idx="2481">
                  <c:v>31.5</c:v>
                </c:pt>
                <c:pt idx="2482">
                  <c:v>31.5</c:v>
                </c:pt>
                <c:pt idx="2483">
                  <c:v>31.6</c:v>
                </c:pt>
                <c:pt idx="2484">
                  <c:v>31.6</c:v>
                </c:pt>
                <c:pt idx="2485">
                  <c:v>31.5</c:v>
                </c:pt>
                <c:pt idx="2486">
                  <c:v>31.6</c:v>
                </c:pt>
                <c:pt idx="2487">
                  <c:v>31.6</c:v>
                </c:pt>
                <c:pt idx="2488">
                  <c:v>31.6</c:v>
                </c:pt>
                <c:pt idx="2489">
                  <c:v>31.7</c:v>
                </c:pt>
                <c:pt idx="2490">
                  <c:v>31.7</c:v>
                </c:pt>
                <c:pt idx="2491">
                  <c:v>31.7</c:v>
                </c:pt>
                <c:pt idx="2492">
                  <c:v>31.7</c:v>
                </c:pt>
                <c:pt idx="2493">
                  <c:v>31.7</c:v>
                </c:pt>
                <c:pt idx="2494">
                  <c:v>31.7</c:v>
                </c:pt>
                <c:pt idx="2495">
                  <c:v>31.7</c:v>
                </c:pt>
                <c:pt idx="2496">
                  <c:v>31.7</c:v>
                </c:pt>
                <c:pt idx="2497">
                  <c:v>31.7</c:v>
                </c:pt>
                <c:pt idx="2498">
                  <c:v>31.7</c:v>
                </c:pt>
                <c:pt idx="2499">
                  <c:v>31.7</c:v>
                </c:pt>
                <c:pt idx="2500">
                  <c:v>31.7</c:v>
                </c:pt>
                <c:pt idx="2501">
                  <c:v>31.7</c:v>
                </c:pt>
                <c:pt idx="2502">
                  <c:v>31.7</c:v>
                </c:pt>
                <c:pt idx="2503">
                  <c:v>31.7</c:v>
                </c:pt>
                <c:pt idx="2504">
                  <c:v>31.7</c:v>
                </c:pt>
                <c:pt idx="2505">
                  <c:v>31.7</c:v>
                </c:pt>
                <c:pt idx="2506">
                  <c:v>31.7</c:v>
                </c:pt>
                <c:pt idx="2507">
                  <c:v>31.8</c:v>
                </c:pt>
                <c:pt idx="2508">
                  <c:v>31.8</c:v>
                </c:pt>
                <c:pt idx="2509">
                  <c:v>31.7</c:v>
                </c:pt>
                <c:pt idx="2510">
                  <c:v>31.7</c:v>
                </c:pt>
                <c:pt idx="2511">
                  <c:v>31.7</c:v>
                </c:pt>
                <c:pt idx="2512">
                  <c:v>31.8</c:v>
                </c:pt>
                <c:pt idx="2513">
                  <c:v>31.8</c:v>
                </c:pt>
                <c:pt idx="2514">
                  <c:v>31.7</c:v>
                </c:pt>
                <c:pt idx="2515">
                  <c:v>31.7</c:v>
                </c:pt>
                <c:pt idx="2516">
                  <c:v>31.7</c:v>
                </c:pt>
                <c:pt idx="2517">
                  <c:v>31.7</c:v>
                </c:pt>
                <c:pt idx="2518">
                  <c:v>31.8</c:v>
                </c:pt>
                <c:pt idx="2519">
                  <c:v>31.8</c:v>
                </c:pt>
                <c:pt idx="2520">
                  <c:v>31.8</c:v>
                </c:pt>
                <c:pt idx="2521">
                  <c:v>31.8</c:v>
                </c:pt>
                <c:pt idx="2522">
                  <c:v>31.7</c:v>
                </c:pt>
                <c:pt idx="2523">
                  <c:v>31.8</c:v>
                </c:pt>
                <c:pt idx="2524">
                  <c:v>31.8</c:v>
                </c:pt>
                <c:pt idx="2525">
                  <c:v>31.8</c:v>
                </c:pt>
                <c:pt idx="2526">
                  <c:v>31.8</c:v>
                </c:pt>
                <c:pt idx="2527">
                  <c:v>31.8</c:v>
                </c:pt>
                <c:pt idx="2528">
                  <c:v>31.8</c:v>
                </c:pt>
                <c:pt idx="2529">
                  <c:v>31.8</c:v>
                </c:pt>
                <c:pt idx="2530">
                  <c:v>31.8</c:v>
                </c:pt>
                <c:pt idx="2531">
                  <c:v>31.9</c:v>
                </c:pt>
                <c:pt idx="2532">
                  <c:v>31.9</c:v>
                </c:pt>
                <c:pt idx="2533">
                  <c:v>31.8</c:v>
                </c:pt>
                <c:pt idx="2534">
                  <c:v>31.8</c:v>
                </c:pt>
                <c:pt idx="2535">
                  <c:v>31.9</c:v>
                </c:pt>
                <c:pt idx="2536">
                  <c:v>31.8</c:v>
                </c:pt>
                <c:pt idx="2537">
                  <c:v>31.8</c:v>
                </c:pt>
                <c:pt idx="2538">
                  <c:v>31.9</c:v>
                </c:pt>
                <c:pt idx="2539">
                  <c:v>32</c:v>
                </c:pt>
                <c:pt idx="2540">
                  <c:v>32</c:v>
                </c:pt>
                <c:pt idx="2541">
                  <c:v>32</c:v>
                </c:pt>
                <c:pt idx="2542">
                  <c:v>32</c:v>
                </c:pt>
                <c:pt idx="2543">
                  <c:v>32</c:v>
                </c:pt>
                <c:pt idx="2544">
                  <c:v>32</c:v>
                </c:pt>
                <c:pt idx="2545">
                  <c:v>31.9</c:v>
                </c:pt>
                <c:pt idx="2546">
                  <c:v>32</c:v>
                </c:pt>
                <c:pt idx="2547">
                  <c:v>32</c:v>
                </c:pt>
                <c:pt idx="2548">
                  <c:v>32</c:v>
                </c:pt>
                <c:pt idx="2549">
                  <c:v>32</c:v>
                </c:pt>
                <c:pt idx="2550">
                  <c:v>32</c:v>
                </c:pt>
                <c:pt idx="2551">
                  <c:v>32</c:v>
                </c:pt>
                <c:pt idx="2552">
                  <c:v>32.1</c:v>
                </c:pt>
                <c:pt idx="2553">
                  <c:v>32</c:v>
                </c:pt>
                <c:pt idx="2554">
                  <c:v>32</c:v>
                </c:pt>
                <c:pt idx="2555">
                  <c:v>32</c:v>
                </c:pt>
                <c:pt idx="2556">
                  <c:v>32</c:v>
                </c:pt>
                <c:pt idx="2557">
                  <c:v>32.1</c:v>
                </c:pt>
                <c:pt idx="2558">
                  <c:v>32</c:v>
                </c:pt>
                <c:pt idx="2559">
                  <c:v>32</c:v>
                </c:pt>
                <c:pt idx="2560">
                  <c:v>32.1</c:v>
                </c:pt>
                <c:pt idx="2561">
                  <c:v>32</c:v>
                </c:pt>
                <c:pt idx="2562">
                  <c:v>32</c:v>
                </c:pt>
                <c:pt idx="2563">
                  <c:v>32</c:v>
                </c:pt>
                <c:pt idx="2564">
                  <c:v>32</c:v>
                </c:pt>
                <c:pt idx="2565">
                  <c:v>32.200000000000003</c:v>
                </c:pt>
                <c:pt idx="2566">
                  <c:v>32.200000000000003</c:v>
                </c:pt>
                <c:pt idx="2567">
                  <c:v>32.200000000000003</c:v>
                </c:pt>
                <c:pt idx="2568">
                  <c:v>32.200000000000003</c:v>
                </c:pt>
                <c:pt idx="2569">
                  <c:v>32.200000000000003</c:v>
                </c:pt>
                <c:pt idx="2570">
                  <c:v>32.200000000000003</c:v>
                </c:pt>
                <c:pt idx="2571">
                  <c:v>32.200000000000003</c:v>
                </c:pt>
                <c:pt idx="2572">
                  <c:v>32.1</c:v>
                </c:pt>
                <c:pt idx="2573">
                  <c:v>32.200000000000003</c:v>
                </c:pt>
                <c:pt idx="2574">
                  <c:v>32.200000000000003</c:v>
                </c:pt>
                <c:pt idx="2575">
                  <c:v>32.200000000000003</c:v>
                </c:pt>
                <c:pt idx="2576">
                  <c:v>32.200000000000003</c:v>
                </c:pt>
                <c:pt idx="2577">
                  <c:v>32.200000000000003</c:v>
                </c:pt>
                <c:pt idx="2578">
                  <c:v>32.200000000000003</c:v>
                </c:pt>
                <c:pt idx="2579">
                  <c:v>32.200000000000003</c:v>
                </c:pt>
                <c:pt idx="2580">
                  <c:v>32.200000000000003</c:v>
                </c:pt>
                <c:pt idx="2581">
                  <c:v>32.200000000000003</c:v>
                </c:pt>
                <c:pt idx="2582">
                  <c:v>32.200000000000003</c:v>
                </c:pt>
                <c:pt idx="2583">
                  <c:v>32.200000000000003</c:v>
                </c:pt>
                <c:pt idx="2584">
                  <c:v>32.200000000000003</c:v>
                </c:pt>
                <c:pt idx="2585">
                  <c:v>32.200000000000003</c:v>
                </c:pt>
                <c:pt idx="2586">
                  <c:v>32.200000000000003</c:v>
                </c:pt>
                <c:pt idx="2587">
                  <c:v>32.200000000000003</c:v>
                </c:pt>
                <c:pt idx="2588">
                  <c:v>32.299999999999997</c:v>
                </c:pt>
                <c:pt idx="2589">
                  <c:v>32.299999999999997</c:v>
                </c:pt>
                <c:pt idx="2590">
                  <c:v>32.299999999999997</c:v>
                </c:pt>
                <c:pt idx="2591">
                  <c:v>32.299999999999997</c:v>
                </c:pt>
                <c:pt idx="2592">
                  <c:v>32.299999999999997</c:v>
                </c:pt>
                <c:pt idx="2593">
                  <c:v>32.299999999999997</c:v>
                </c:pt>
                <c:pt idx="2594">
                  <c:v>32.299999999999997</c:v>
                </c:pt>
                <c:pt idx="2595">
                  <c:v>32.299999999999997</c:v>
                </c:pt>
                <c:pt idx="2596">
                  <c:v>32.299999999999997</c:v>
                </c:pt>
                <c:pt idx="2597">
                  <c:v>32.299999999999997</c:v>
                </c:pt>
                <c:pt idx="2598">
                  <c:v>32.299999999999997</c:v>
                </c:pt>
                <c:pt idx="2599">
                  <c:v>32.299999999999997</c:v>
                </c:pt>
                <c:pt idx="2600">
                  <c:v>32.299999999999997</c:v>
                </c:pt>
                <c:pt idx="2601">
                  <c:v>32.299999999999997</c:v>
                </c:pt>
                <c:pt idx="2602">
                  <c:v>32.299999999999997</c:v>
                </c:pt>
                <c:pt idx="2603">
                  <c:v>32.200000000000003</c:v>
                </c:pt>
                <c:pt idx="2604">
                  <c:v>32.299999999999997</c:v>
                </c:pt>
                <c:pt idx="2605">
                  <c:v>32.4</c:v>
                </c:pt>
                <c:pt idx="2606">
                  <c:v>32.4</c:v>
                </c:pt>
                <c:pt idx="2607">
                  <c:v>32.4</c:v>
                </c:pt>
                <c:pt idx="2608">
                  <c:v>32.4</c:v>
                </c:pt>
                <c:pt idx="2609">
                  <c:v>32.4</c:v>
                </c:pt>
                <c:pt idx="2610">
                  <c:v>32.299999999999997</c:v>
                </c:pt>
                <c:pt idx="2611">
                  <c:v>32.299999999999997</c:v>
                </c:pt>
                <c:pt idx="2612">
                  <c:v>32.4</c:v>
                </c:pt>
                <c:pt idx="2613">
                  <c:v>32.4</c:v>
                </c:pt>
                <c:pt idx="2614">
                  <c:v>32.5</c:v>
                </c:pt>
                <c:pt idx="2615">
                  <c:v>32.4</c:v>
                </c:pt>
                <c:pt idx="2616">
                  <c:v>32.4</c:v>
                </c:pt>
                <c:pt idx="2617">
                  <c:v>32.4</c:v>
                </c:pt>
                <c:pt idx="2618">
                  <c:v>32.299999999999997</c:v>
                </c:pt>
                <c:pt idx="2619">
                  <c:v>32.4</c:v>
                </c:pt>
                <c:pt idx="2620">
                  <c:v>32.4</c:v>
                </c:pt>
                <c:pt idx="2621">
                  <c:v>32.5</c:v>
                </c:pt>
                <c:pt idx="2622">
                  <c:v>32.5</c:v>
                </c:pt>
                <c:pt idx="2623">
                  <c:v>32.5</c:v>
                </c:pt>
                <c:pt idx="2624">
                  <c:v>32.5</c:v>
                </c:pt>
                <c:pt idx="2625">
                  <c:v>32.5</c:v>
                </c:pt>
                <c:pt idx="2626">
                  <c:v>32.5</c:v>
                </c:pt>
                <c:pt idx="2627">
                  <c:v>32.5</c:v>
                </c:pt>
                <c:pt idx="2628">
                  <c:v>32.5</c:v>
                </c:pt>
                <c:pt idx="2629">
                  <c:v>32.5</c:v>
                </c:pt>
                <c:pt idx="2630">
                  <c:v>32.5</c:v>
                </c:pt>
                <c:pt idx="2631">
                  <c:v>32.5</c:v>
                </c:pt>
                <c:pt idx="2632">
                  <c:v>32.5</c:v>
                </c:pt>
                <c:pt idx="2633">
                  <c:v>32.5</c:v>
                </c:pt>
                <c:pt idx="2634">
                  <c:v>32.5</c:v>
                </c:pt>
                <c:pt idx="2635">
                  <c:v>32.4</c:v>
                </c:pt>
                <c:pt idx="2636">
                  <c:v>32.5</c:v>
                </c:pt>
                <c:pt idx="2637">
                  <c:v>32.5</c:v>
                </c:pt>
                <c:pt idx="2638">
                  <c:v>32.5</c:v>
                </c:pt>
                <c:pt idx="2639">
                  <c:v>32.5</c:v>
                </c:pt>
                <c:pt idx="2640">
                  <c:v>32.5</c:v>
                </c:pt>
                <c:pt idx="2641">
                  <c:v>32.5</c:v>
                </c:pt>
                <c:pt idx="2642">
                  <c:v>32.5</c:v>
                </c:pt>
                <c:pt idx="2643">
                  <c:v>32.5</c:v>
                </c:pt>
                <c:pt idx="2644">
                  <c:v>32.5</c:v>
                </c:pt>
                <c:pt idx="2645">
                  <c:v>32.5</c:v>
                </c:pt>
                <c:pt idx="2646">
                  <c:v>32.6</c:v>
                </c:pt>
                <c:pt idx="2647">
                  <c:v>32.6</c:v>
                </c:pt>
                <c:pt idx="2648">
                  <c:v>32.5</c:v>
                </c:pt>
                <c:pt idx="2649">
                  <c:v>32.700000000000003</c:v>
                </c:pt>
                <c:pt idx="2650">
                  <c:v>32.6</c:v>
                </c:pt>
                <c:pt idx="2651">
                  <c:v>32.6</c:v>
                </c:pt>
                <c:pt idx="2652">
                  <c:v>32.5</c:v>
                </c:pt>
                <c:pt idx="2653">
                  <c:v>32.5</c:v>
                </c:pt>
                <c:pt idx="2654">
                  <c:v>32.6</c:v>
                </c:pt>
                <c:pt idx="2655">
                  <c:v>32.5</c:v>
                </c:pt>
                <c:pt idx="2656">
                  <c:v>32.6</c:v>
                </c:pt>
                <c:pt idx="2657">
                  <c:v>32.700000000000003</c:v>
                </c:pt>
                <c:pt idx="2658">
                  <c:v>32.6</c:v>
                </c:pt>
                <c:pt idx="2659">
                  <c:v>32.700000000000003</c:v>
                </c:pt>
                <c:pt idx="2660">
                  <c:v>32.6</c:v>
                </c:pt>
                <c:pt idx="2661">
                  <c:v>32.6</c:v>
                </c:pt>
                <c:pt idx="2662">
                  <c:v>32.6</c:v>
                </c:pt>
                <c:pt idx="2663">
                  <c:v>32.700000000000003</c:v>
                </c:pt>
                <c:pt idx="2664">
                  <c:v>32.700000000000003</c:v>
                </c:pt>
                <c:pt idx="2665">
                  <c:v>32.700000000000003</c:v>
                </c:pt>
                <c:pt idx="2666">
                  <c:v>32.700000000000003</c:v>
                </c:pt>
                <c:pt idx="2667">
                  <c:v>32.700000000000003</c:v>
                </c:pt>
                <c:pt idx="2668">
                  <c:v>32.700000000000003</c:v>
                </c:pt>
                <c:pt idx="2669">
                  <c:v>32.700000000000003</c:v>
                </c:pt>
                <c:pt idx="2670">
                  <c:v>32.700000000000003</c:v>
                </c:pt>
                <c:pt idx="2671">
                  <c:v>32.700000000000003</c:v>
                </c:pt>
                <c:pt idx="2672">
                  <c:v>32.700000000000003</c:v>
                </c:pt>
                <c:pt idx="2673">
                  <c:v>32.700000000000003</c:v>
                </c:pt>
                <c:pt idx="2674">
                  <c:v>32.700000000000003</c:v>
                </c:pt>
                <c:pt idx="2675">
                  <c:v>32.700000000000003</c:v>
                </c:pt>
                <c:pt idx="2676">
                  <c:v>32.700000000000003</c:v>
                </c:pt>
                <c:pt idx="2677">
                  <c:v>32.799999999999997</c:v>
                </c:pt>
                <c:pt idx="2678">
                  <c:v>32.799999999999997</c:v>
                </c:pt>
                <c:pt idx="2679">
                  <c:v>32.700000000000003</c:v>
                </c:pt>
                <c:pt idx="2680">
                  <c:v>32.799999999999997</c:v>
                </c:pt>
                <c:pt idx="2681">
                  <c:v>32.799999999999997</c:v>
                </c:pt>
                <c:pt idx="2682">
                  <c:v>32.799999999999997</c:v>
                </c:pt>
                <c:pt idx="2683">
                  <c:v>32.799999999999997</c:v>
                </c:pt>
                <c:pt idx="2684">
                  <c:v>32.799999999999997</c:v>
                </c:pt>
                <c:pt idx="2685">
                  <c:v>32.799999999999997</c:v>
                </c:pt>
                <c:pt idx="2686">
                  <c:v>32.799999999999997</c:v>
                </c:pt>
                <c:pt idx="2687">
                  <c:v>32.799999999999997</c:v>
                </c:pt>
                <c:pt idx="2688">
                  <c:v>32.799999999999997</c:v>
                </c:pt>
                <c:pt idx="2689">
                  <c:v>32.799999999999997</c:v>
                </c:pt>
                <c:pt idx="2690">
                  <c:v>32.700000000000003</c:v>
                </c:pt>
                <c:pt idx="2691">
                  <c:v>32.799999999999997</c:v>
                </c:pt>
                <c:pt idx="2692">
                  <c:v>32.799999999999997</c:v>
                </c:pt>
                <c:pt idx="2693">
                  <c:v>32.799999999999997</c:v>
                </c:pt>
                <c:pt idx="2694">
                  <c:v>32.799999999999997</c:v>
                </c:pt>
                <c:pt idx="2695">
                  <c:v>32.799999999999997</c:v>
                </c:pt>
                <c:pt idx="2696">
                  <c:v>32.9</c:v>
                </c:pt>
                <c:pt idx="2697">
                  <c:v>32.9</c:v>
                </c:pt>
                <c:pt idx="2698">
                  <c:v>32.799999999999997</c:v>
                </c:pt>
                <c:pt idx="2699">
                  <c:v>32.9</c:v>
                </c:pt>
                <c:pt idx="2700">
                  <c:v>32.9</c:v>
                </c:pt>
                <c:pt idx="2701">
                  <c:v>32.799999999999997</c:v>
                </c:pt>
                <c:pt idx="2702">
                  <c:v>32.9</c:v>
                </c:pt>
                <c:pt idx="2703">
                  <c:v>32.9</c:v>
                </c:pt>
                <c:pt idx="2704">
                  <c:v>32.9</c:v>
                </c:pt>
                <c:pt idx="2705">
                  <c:v>32.9</c:v>
                </c:pt>
                <c:pt idx="2706">
                  <c:v>32.9</c:v>
                </c:pt>
                <c:pt idx="2707">
                  <c:v>32.9</c:v>
                </c:pt>
                <c:pt idx="2708">
                  <c:v>32.799999999999997</c:v>
                </c:pt>
                <c:pt idx="2709">
                  <c:v>32.9</c:v>
                </c:pt>
                <c:pt idx="2710">
                  <c:v>32.799999999999997</c:v>
                </c:pt>
                <c:pt idx="2711">
                  <c:v>32.9</c:v>
                </c:pt>
                <c:pt idx="2712">
                  <c:v>32.9</c:v>
                </c:pt>
                <c:pt idx="2713">
                  <c:v>32.9</c:v>
                </c:pt>
                <c:pt idx="2714">
                  <c:v>32.9</c:v>
                </c:pt>
                <c:pt idx="2715">
                  <c:v>32.9</c:v>
                </c:pt>
                <c:pt idx="2716">
                  <c:v>33</c:v>
                </c:pt>
                <c:pt idx="2717">
                  <c:v>32.9</c:v>
                </c:pt>
                <c:pt idx="2718">
                  <c:v>32.9</c:v>
                </c:pt>
                <c:pt idx="2719">
                  <c:v>32.9</c:v>
                </c:pt>
                <c:pt idx="2720">
                  <c:v>32.9</c:v>
                </c:pt>
                <c:pt idx="2721">
                  <c:v>32.9</c:v>
                </c:pt>
                <c:pt idx="2722">
                  <c:v>32.9</c:v>
                </c:pt>
                <c:pt idx="2723">
                  <c:v>32.9</c:v>
                </c:pt>
                <c:pt idx="2724">
                  <c:v>32.9</c:v>
                </c:pt>
                <c:pt idx="2725">
                  <c:v>32.9</c:v>
                </c:pt>
                <c:pt idx="2726">
                  <c:v>33</c:v>
                </c:pt>
                <c:pt idx="2727">
                  <c:v>33</c:v>
                </c:pt>
                <c:pt idx="2728">
                  <c:v>33</c:v>
                </c:pt>
                <c:pt idx="2729">
                  <c:v>33</c:v>
                </c:pt>
                <c:pt idx="2730">
                  <c:v>33</c:v>
                </c:pt>
                <c:pt idx="2731">
                  <c:v>32.9</c:v>
                </c:pt>
                <c:pt idx="2732">
                  <c:v>33</c:v>
                </c:pt>
                <c:pt idx="2733">
                  <c:v>33</c:v>
                </c:pt>
                <c:pt idx="2734">
                  <c:v>33</c:v>
                </c:pt>
                <c:pt idx="2735">
                  <c:v>33</c:v>
                </c:pt>
                <c:pt idx="2736">
                  <c:v>33</c:v>
                </c:pt>
                <c:pt idx="2737">
                  <c:v>32.9</c:v>
                </c:pt>
                <c:pt idx="2738">
                  <c:v>33</c:v>
                </c:pt>
                <c:pt idx="2739">
                  <c:v>33</c:v>
                </c:pt>
                <c:pt idx="2740">
                  <c:v>33</c:v>
                </c:pt>
                <c:pt idx="2741">
                  <c:v>33</c:v>
                </c:pt>
                <c:pt idx="2742">
                  <c:v>33</c:v>
                </c:pt>
                <c:pt idx="2743">
                  <c:v>33</c:v>
                </c:pt>
                <c:pt idx="2744">
                  <c:v>33</c:v>
                </c:pt>
                <c:pt idx="2745">
                  <c:v>33.1</c:v>
                </c:pt>
                <c:pt idx="2746">
                  <c:v>33.1</c:v>
                </c:pt>
                <c:pt idx="2747">
                  <c:v>33.200000000000003</c:v>
                </c:pt>
                <c:pt idx="2748">
                  <c:v>33</c:v>
                </c:pt>
                <c:pt idx="2749">
                  <c:v>33</c:v>
                </c:pt>
                <c:pt idx="2750">
                  <c:v>33</c:v>
                </c:pt>
                <c:pt idx="2751">
                  <c:v>33</c:v>
                </c:pt>
                <c:pt idx="2752">
                  <c:v>33</c:v>
                </c:pt>
                <c:pt idx="2753">
                  <c:v>33</c:v>
                </c:pt>
                <c:pt idx="2754">
                  <c:v>33.1</c:v>
                </c:pt>
                <c:pt idx="2755">
                  <c:v>33.1</c:v>
                </c:pt>
                <c:pt idx="2756">
                  <c:v>33.1</c:v>
                </c:pt>
                <c:pt idx="2757">
                  <c:v>33.1</c:v>
                </c:pt>
                <c:pt idx="2758">
                  <c:v>33.1</c:v>
                </c:pt>
                <c:pt idx="2759">
                  <c:v>33.1</c:v>
                </c:pt>
                <c:pt idx="2760">
                  <c:v>33.1</c:v>
                </c:pt>
                <c:pt idx="2761">
                  <c:v>33.1</c:v>
                </c:pt>
                <c:pt idx="2762">
                  <c:v>33.1</c:v>
                </c:pt>
                <c:pt idx="2763">
                  <c:v>33.1</c:v>
                </c:pt>
                <c:pt idx="2764">
                  <c:v>33.1</c:v>
                </c:pt>
                <c:pt idx="2765">
                  <c:v>33.200000000000003</c:v>
                </c:pt>
                <c:pt idx="2766">
                  <c:v>33.1</c:v>
                </c:pt>
                <c:pt idx="2767">
                  <c:v>33.200000000000003</c:v>
                </c:pt>
                <c:pt idx="2768">
                  <c:v>33.200000000000003</c:v>
                </c:pt>
                <c:pt idx="2769">
                  <c:v>33.200000000000003</c:v>
                </c:pt>
                <c:pt idx="2770">
                  <c:v>33.200000000000003</c:v>
                </c:pt>
                <c:pt idx="2771">
                  <c:v>33.200000000000003</c:v>
                </c:pt>
                <c:pt idx="2772">
                  <c:v>33.200000000000003</c:v>
                </c:pt>
                <c:pt idx="2773">
                  <c:v>33.299999999999997</c:v>
                </c:pt>
                <c:pt idx="2774">
                  <c:v>33.200000000000003</c:v>
                </c:pt>
                <c:pt idx="2775">
                  <c:v>33.200000000000003</c:v>
                </c:pt>
                <c:pt idx="2776">
                  <c:v>33.200000000000003</c:v>
                </c:pt>
                <c:pt idx="2777">
                  <c:v>33.200000000000003</c:v>
                </c:pt>
                <c:pt idx="2778">
                  <c:v>33.200000000000003</c:v>
                </c:pt>
                <c:pt idx="2779">
                  <c:v>33.200000000000003</c:v>
                </c:pt>
                <c:pt idx="2780">
                  <c:v>33.200000000000003</c:v>
                </c:pt>
                <c:pt idx="2781">
                  <c:v>33.299999999999997</c:v>
                </c:pt>
                <c:pt idx="2782">
                  <c:v>33.299999999999997</c:v>
                </c:pt>
                <c:pt idx="2783">
                  <c:v>33.299999999999997</c:v>
                </c:pt>
                <c:pt idx="2784">
                  <c:v>33.200000000000003</c:v>
                </c:pt>
                <c:pt idx="2785">
                  <c:v>33.200000000000003</c:v>
                </c:pt>
                <c:pt idx="2786">
                  <c:v>33.299999999999997</c:v>
                </c:pt>
                <c:pt idx="2787">
                  <c:v>33.299999999999997</c:v>
                </c:pt>
                <c:pt idx="2788">
                  <c:v>33.299999999999997</c:v>
                </c:pt>
                <c:pt idx="2789">
                  <c:v>33.299999999999997</c:v>
                </c:pt>
                <c:pt idx="2790">
                  <c:v>33.299999999999997</c:v>
                </c:pt>
                <c:pt idx="2791">
                  <c:v>33.299999999999997</c:v>
                </c:pt>
                <c:pt idx="2792">
                  <c:v>33.299999999999997</c:v>
                </c:pt>
                <c:pt idx="2793">
                  <c:v>33.299999999999997</c:v>
                </c:pt>
                <c:pt idx="2794">
                  <c:v>33.299999999999997</c:v>
                </c:pt>
                <c:pt idx="2795">
                  <c:v>33.299999999999997</c:v>
                </c:pt>
                <c:pt idx="2796">
                  <c:v>33.299999999999997</c:v>
                </c:pt>
                <c:pt idx="2797">
                  <c:v>33.299999999999997</c:v>
                </c:pt>
                <c:pt idx="2798">
                  <c:v>33.299999999999997</c:v>
                </c:pt>
                <c:pt idx="2799">
                  <c:v>33.299999999999997</c:v>
                </c:pt>
                <c:pt idx="2800">
                  <c:v>33.299999999999997</c:v>
                </c:pt>
                <c:pt idx="2801">
                  <c:v>33.4</c:v>
                </c:pt>
                <c:pt idx="2802">
                  <c:v>33.4</c:v>
                </c:pt>
                <c:pt idx="2803">
                  <c:v>33.299999999999997</c:v>
                </c:pt>
                <c:pt idx="2804">
                  <c:v>33.299999999999997</c:v>
                </c:pt>
                <c:pt idx="2805">
                  <c:v>33.299999999999997</c:v>
                </c:pt>
                <c:pt idx="2806">
                  <c:v>33.4</c:v>
                </c:pt>
                <c:pt idx="2807">
                  <c:v>33.4</c:v>
                </c:pt>
                <c:pt idx="2808">
                  <c:v>33.299999999999997</c:v>
                </c:pt>
                <c:pt idx="2809">
                  <c:v>33.299999999999997</c:v>
                </c:pt>
                <c:pt idx="2810">
                  <c:v>33.299999999999997</c:v>
                </c:pt>
                <c:pt idx="2811">
                  <c:v>33.5</c:v>
                </c:pt>
                <c:pt idx="2812">
                  <c:v>33.5</c:v>
                </c:pt>
                <c:pt idx="2813">
                  <c:v>33.5</c:v>
                </c:pt>
                <c:pt idx="2814">
                  <c:v>33.4</c:v>
                </c:pt>
                <c:pt idx="2815">
                  <c:v>33.299999999999997</c:v>
                </c:pt>
                <c:pt idx="2816">
                  <c:v>33.4</c:v>
                </c:pt>
                <c:pt idx="2817">
                  <c:v>33.4</c:v>
                </c:pt>
                <c:pt idx="2818">
                  <c:v>33.4</c:v>
                </c:pt>
                <c:pt idx="2819">
                  <c:v>33.4</c:v>
                </c:pt>
                <c:pt idx="2820">
                  <c:v>33.4</c:v>
                </c:pt>
                <c:pt idx="2821">
                  <c:v>33.5</c:v>
                </c:pt>
                <c:pt idx="2822">
                  <c:v>33.4</c:v>
                </c:pt>
                <c:pt idx="2823">
                  <c:v>33.299999999999997</c:v>
                </c:pt>
                <c:pt idx="2824">
                  <c:v>33.4</c:v>
                </c:pt>
                <c:pt idx="2825">
                  <c:v>33.5</c:v>
                </c:pt>
                <c:pt idx="2826">
                  <c:v>33.5</c:v>
                </c:pt>
                <c:pt idx="2827">
                  <c:v>33.5</c:v>
                </c:pt>
                <c:pt idx="2828">
                  <c:v>33.5</c:v>
                </c:pt>
                <c:pt idx="2829">
                  <c:v>33.5</c:v>
                </c:pt>
                <c:pt idx="2830">
                  <c:v>33.5</c:v>
                </c:pt>
                <c:pt idx="2831">
                  <c:v>33.5</c:v>
                </c:pt>
                <c:pt idx="2832">
                  <c:v>33.5</c:v>
                </c:pt>
                <c:pt idx="2833">
                  <c:v>33.5</c:v>
                </c:pt>
                <c:pt idx="2834">
                  <c:v>33.5</c:v>
                </c:pt>
                <c:pt idx="2835">
                  <c:v>33.5</c:v>
                </c:pt>
                <c:pt idx="2836">
                  <c:v>33.5</c:v>
                </c:pt>
                <c:pt idx="2837">
                  <c:v>33.5</c:v>
                </c:pt>
                <c:pt idx="2838">
                  <c:v>33.5</c:v>
                </c:pt>
                <c:pt idx="2839">
                  <c:v>33.6</c:v>
                </c:pt>
                <c:pt idx="2840">
                  <c:v>33.6</c:v>
                </c:pt>
                <c:pt idx="2841">
                  <c:v>33.5</c:v>
                </c:pt>
                <c:pt idx="2842">
                  <c:v>33.5</c:v>
                </c:pt>
                <c:pt idx="2843">
                  <c:v>33.5</c:v>
                </c:pt>
                <c:pt idx="2844">
                  <c:v>33.6</c:v>
                </c:pt>
                <c:pt idx="2845">
                  <c:v>33.6</c:v>
                </c:pt>
                <c:pt idx="2846">
                  <c:v>33.6</c:v>
                </c:pt>
                <c:pt idx="2847">
                  <c:v>33.6</c:v>
                </c:pt>
                <c:pt idx="2848">
                  <c:v>33.5</c:v>
                </c:pt>
                <c:pt idx="2849">
                  <c:v>33.6</c:v>
                </c:pt>
                <c:pt idx="2850">
                  <c:v>33.6</c:v>
                </c:pt>
                <c:pt idx="2851">
                  <c:v>33.5</c:v>
                </c:pt>
                <c:pt idx="2852">
                  <c:v>33.6</c:v>
                </c:pt>
                <c:pt idx="2853">
                  <c:v>33.6</c:v>
                </c:pt>
                <c:pt idx="2854">
                  <c:v>33.6</c:v>
                </c:pt>
                <c:pt idx="2855">
                  <c:v>33.6</c:v>
                </c:pt>
                <c:pt idx="2856">
                  <c:v>33.6</c:v>
                </c:pt>
                <c:pt idx="2857">
                  <c:v>33.6</c:v>
                </c:pt>
                <c:pt idx="2858">
                  <c:v>33.6</c:v>
                </c:pt>
                <c:pt idx="2859">
                  <c:v>33.6</c:v>
                </c:pt>
                <c:pt idx="2860">
                  <c:v>33.6</c:v>
                </c:pt>
                <c:pt idx="2861">
                  <c:v>33.6</c:v>
                </c:pt>
                <c:pt idx="2862">
                  <c:v>33.700000000000003</c:v>
                </c:pt>
                <c:pt idx="2863">
                  <c:v>33.6</c:v>
                </c:pt>
                <c:pt idx="2864">
                  <c:v>33.6</c:v>
                </c:pt>
                <c:pt idx="2865">
                  <c:v>33.6</c:v>
                </c:pt>
                <c:pt idx="2866">
                  <c:v>33.700000000000003</c:v>
                </c:pt>
                <c:pt idx="2867">
                  <c:v>33.700000000000003</c:v>
                </c:pt>
                <c:pt idx="2868">
                  <c:v>33.700000000000003</c:v>
                </c:pt>
                <c:pt idx="2869">
                  <c:v>33.6</c:v>
                </c:pt>
                <c:pt idx="2870">
                  <c:v>33.6</c:v>
                </c:pt>
                <c:pt idx="2871">
                  <c:v>33.6</c:v>
                </c:pt>
                <c:pt idx="2872">
                  <c:v>33.6</c:v>
                </c:pt>
                <c:pt idx="2873">
                  <c:v>33.700000000000003</c:v>
                </c:pt>
                <c:pt idx="2874">
                  <c:v>33.6</c:v>
                </c:pt>
                <c:pt idx="2875">
                  <c:v>33.6</c:v>
                </c:pt>
                <c:pt idx="2876">
                  <c:v>33.6</c:v>
                </c:pt>
                <c:pt idx="2877">
                  <c:v>33.6</c:v>
                </c:pt>
                <c:pt idx="2878">
                  <c:v>33.6</c:v>
                </c:pt>
                <c:pt idx="2879">
                  <c:v>33.700000000000003</c:v>
                </c:pt>
                <c:pt idx="2880">
                  <c:v>33.6</c:v>
                </c:pt>
                <c:pt idx="2881">
                  <c:v>33.6</c:v>
                </c:pt>
                <c:pt idx="2882">
                  <c:v>33.700000000000003</c:v>
                </c:pt>
                <c:pt idx="2883">
                  <c:v>33.799999999999997</c:v>
                </c:pt>
                <c:pt idx="2884">
                  <c:v>33.799999999999997</c:v>
                </c:pt>
                <c:pt idx="2885">
                  <c:v>33.799999999999997</c:v>
                </c:pt>
                <c:pt idx="2886">
                  <c:v>33.799999999999997</c:v>
                </c:pt>
                <c:pt idx="2887">
                  <c:v>33.799999999999997</c:v>
                </c:pt>
                <c:pt idx="2888">
                  <c:v>33.700000000000003</c:v>
                </c:pt>
                <c:pt idx="2889">
                  <c:v>33.799999999999997</c:v>
                </c:pt>
                <c:pt idx="2890">
                  <c:v>33.799999999999997</c:v>
                </c:pt>
                <c:pt idx="2891">
                  <c:v>33.700000000000003</c:v>
                </c:pt>
                <c:pt idx="2892">
                  <c:v>33.799999999999997</c:v>
                </c:pt>
                <c:pt idx="2893">
                  <c:v>33.799999999999997</c:v>
                </c:pt>
                <c:pt idx="2894">
                  <c:v>33.799999999999997</c:v>
                </c:pt>
                <c:pt idx="2895">
                  <c:v>33.799999999999997</c:v>
                </c:pt>
                <c:pt idx="2896">
                  <c:v>33.799999999999997</c:v>
                </c:pt>
                <c:pt idx="2897">
                  <c:v>33.799999999999997</c:v>
                </c:pt>
                <c:pt idx="2898">
                  <c:v>33.799999999999997</c:v>
                </c:pt>
                <c:pt idx="2899">
                  <c:v>33.799999999999997</c:v>
                </c:pt>
                <c:pt idx="2900">
                  <c:v>33.799999999999997</c:v>
                </c:pt>
                <c:pt idx="2901">
                  <c:v>33.799999999999997</c:v>
                </c:pt>
                <c:pt idx="2902">
                  <c:v>33.799999999999997</c:v>
                </c:pt>
                <c:pt idx="2903">
                  <c:v>33.799999999999997</c:v>
                </c:pt>
                <c:pt idx="2904">
                  <c:v>33.9</c:v>
                </c:pt>
                <c:pt idx="2905">
                  <c:v>33.9</c:v>
                </c:pt>
                <c:pt idx="2906">
                  <c:v>33.9</c:v>
                </c:pt>
                <c:pt idx="2907">
                  <c:v>33.9</c:v>
                </c:pt>
                <c:pt idx="2908">
                  <c:v>33.9</c:v>
                </c:pt>
                <c:pt idx="2909">
                  <c:v>33.799999999999997</c:v>
                </c:pt>
                <c:pt idx="2910">
                  <c:v>33.9</c:v>
                </c:pt>
                <c:pt idx="2911">
                  <c:v>33.9</c:v>
                </c:pt>
                <c:pt idx="2912">
                  <c:v>33.9</c:v>
                </c:pt>
                <c:pt idx="2913">
                  <c:v>33.9</c:v>
                </c:pt>
                <c:pt idx="2914">
                  <c:v>33.9</c:v>
                </c:pt>
                <c:pt idx="2915">
                  <c:v>33.9</c:v>
                </c:pt>
                <c:pt idx="2916">
                  <c:v>33.9</c:v>
                </c:pt>
                <c:pt idx="2917">
                  <c:v>33.9</c:v>
                </c:pt>
                <c:pt idx="2918">
                  <c:v>33.9</c:v>
                </c:pt>
                <c:pt idx="2919">
                  <c:v>33.9</c:v>
                </c:pt>
                <c:pt idx="2920">
                  <c:v>34</c:v>
                </c:pt>
                <c:pt idx="2921">
                  <c:v>34</c:v>
                </c:pt>
                <c:pt idx="2922">
                  <c:v>34</c:v>
                </c:pt>
                <c:pt idx="2923">
                  <c:v>34</c:v>
                </c:pt>
                <c:pt idx="2924">
                  <c:v>34</c:v>
                </c:pt>
                <c:pt idx="2925">
                  <c:v>34</c:v>
                </c:pt>
                <c:pt idx="2926">
                  <c:v>34</c:v>
                </c:pt>
                <c:pt idx="2927">
                  <c:v>34</c:v>
                </c:pt>
                <c:pt idx="2928">
                  <c:v>34</c:v>
                </c:pt>
                <c:pt idx="2929">
                  <c:v>34</c:v>
                </c:pt>
                <c:pt idx="2930">
                  <c:v>34</c:v>
                </c:pt>
                <c:pt idx="2931">
                  <c:v>34</c:v>
                </c:pt>
                <c:pt idx="2932">
                  <c:v>34</c:v>
                </c:pt>
                <c:pt idx="2933">
                  <c:v>34</c:v>
                </c:pt>
                <c:pt idx="2934">
                  <c:v>34</c:v>
                </c:pt>
                <c:pt idx="2935">
                  <c:v>34</c:v>
                </c:pt>
                <c:pt idx="2936">
                  <c:v>34</c:v>
                </c:pt>
                <c:pt idx="2937">
                  <c:v>34</c:v>
                </c:pt>
                <c:pt idx="2938">
                  <c:v>34</c:v>
                </c:pt>
                <c:pt idx="2939">
                  <c:v>34</c:v>
                </c:pt>
                <c:pt idx="2940">
                  <c:v>34</c:v>
                </c:pt>
                <c:pt idx="2941">
                  <c:v>34</c:v>
                </c:pt>
                <c:pt idx="2942">
                  <c:v>34</c:v>
                </c:pt>
                <c:pt idx="2943">
                  <c:v>34</c:v>
                </c:pt>
                <c:pt idx="2944">
                  <c:v>34</c:v>
                </c:pt>
                <c:pt idx="2945">
                  <c:v>34</c:v>
                </c:pt>
                <c:pt idx="2946">
                  <c:v>34.1</c:v>
                </c:pt>
                <c:pt idx="2947">
                  <c:v>34.1</c:v>
                </c:pt>
                <c:pt idx="2948">
                  <c:v>34.1</c:v>
                </c:pt>
                <c:pt idx="2949">
                  <c:v>34</c:v>
                </c:pt>
                <c:pt idx="2950">
                  <c:v>34</c:v>
                </c:pt>
                <c:pt idx="2951">
                  <c:v>34</c:v>
                </c:pt>
                <c:pt idx="2952">
                  <c:v>34.1</c:v>
                </c:pt>
                <c:pt idx="2953">
                  <c:v>34.1</c:v>
                </c:pt>
                <c:pt idx="2954">
                  <c:v>34.1</c:v>
                </c:pt>
                <c:pt idx="2955">
                  <c:v>34.1</c:v>
                </c:pt>
                <c:pt idx="2956">
                  <c:v>34.1</c:v>
                </c:pt>
                <c:pt idx="2957">
                  <c:v>34.1</c:v>
                </c:pt>
                <c:pt idx="2958">
                  <c:v>34</c:v>
                </c:pt>
                <c:pt idx="2959">
                  <c:v>34</c:v>
                </c:pt>
                <c:pt idx="2960">
                  <c:v>34.1</c:v>
                </c:pt>
                <c:pt idx="2961">
                  <c:v>34.1</c:v>
                </c:pt>
                <c:pt idx="2962">
                  <c:v>34.1</c:v>
                </c:pt>
                <c:pt idx="2963">
                  <c:v>34.1</c:v>
                </c:pt>
                <c:pt idx="2964">
                  <c:v>34.1</c:v>
                </c:pt>
                <c:pt idx="2965">
                  <c:v>34.1</c:v>
                </c:pt>
                <c:pt idx="2966">
                  <c:v>34.1</c:v>
                </c:pt>
                <c:pt idx="2967">
                  <c:v>34.1</c:v>
                </c:pt>
                <c:pt idx="2968">
                  <c:v>34.1</c:v>
                </c:pt>
                <c:pt idx="2969">
                  <c:v>34.200000000000003</c:v>
                </c:pt>
                <c:pt idx="2970">
                  <c:v>34.200000000000003</c:v>
                </c:pt>
                <c:pt idx="2971">
                  <c:v>34.1</c:v>
                </c:pt>
                <c:pt idx="2972">
                  <c:v>34.1</c:v>
                </c:pt>
                <c:pt idx="2973">
                  <c:v>34.1</c:v>
                </c:pt>
                <c:pt idx="2974">
                  <c:v>34.1</c:v>
                </c:pt>
                <c:pt idx="2975">
                  <c:v>34.200000000000003</c:v>
                </c:pt>
                <c:pt idx="2976">
                  <c:v>34.299999999999997</c:v>
                </c:pt>
                <c:pt idx="2977">
                  <c:v>34.299999999999997</c:v>
                </c:pt>
                <c:pt idx="2978">
                  <c:v>34.200000000000003</c:v>
                </c:pt>
                <c:pt idx="2979">
                  <c:v>34.1</c:v>
                </c:pt>
                <c:pt idx="2980">
                  <c:v>34.200000000000003</c:v>
                </c:pt>
                <c:pt idx="2981">
                  <c:v>34.200000000000003</c:v>
                </c:pt>
                <c:pt idx="2982">
                  <c:v>34.200000000000003</c:v>
                </c:pt>
                <c:pt idx="2983">
                  <c:v>34.200000000000003</c:v>
                </c:pt>
                <c:pt idx="2984">
                  <c:v>34.299999999999997</c:v>
                </c:pt>
                <c:pt idx="2985">
                  <c:v>34.299999999999997</c:v>
                </c:pt>
                <c:pt idx="2986">
                  <c:v>34.200000000000003</c:v>
                </c:pt>
                <c:pt idx="2987">
                  <c:v>34.299999999999997</c:v>
                </c:pt>
                <c:pt idx="2988">
                  <c:v>34.299999999999997</c:v>
                </c:pt>
                <c:pt idx="2989">
                  <c:v>34.299999999999997</c:v>
                </c:pt>
                <c:pt idx="2990">
                  <c:v>34.299999999999997</c:v>
                </c:pt>
                <c:pt idx="2991">
                  <c:v>34.200000000000003</c:v>
                </c:pt>
                <c:pt idx="2992">
                  <c:v>34.200000000000003</c:v>
                </c:pt>
                <c:pt idx="2993">
                  <c:v>34.299999999999997</c:v>
                </c:pt>
                <c:pt idx="2994">
                  <c:v>34.299999999999997</c:v>
                </c:pt>
                <c:pt idx="2995">
                  <c:v>34.299999999999997</c:v>
                </c:pt>
                <c:pt idx="2996">
                  <c:v>34.299999999999997</c:v>
                </c:pt>
                <c:pt idx="2997">
                  <c:v>34.299999999999997</c:v>
                </c:pt>
                <c:pt idx="2998">
                  <c:v>34.299999999999997</c:v>
                </c:pt>
                <c:pt idx="2999">
                  <c:v>34.299999999999997</c:v>
                </c:pt>
                <c:pt idx="3000">
                  <c:v>34.299999999999997</c:v>
                </c:pt>
                <c:pt idx="3001">
                  <c:v>34.299999999999997</c:v>
                </c:pt>
                <c:pt idx="3002">
                  <c:v>34.299999999999997</c:v>
                </c:pt>
                <c:pt idx="3003">
                  <c:v>34.299999999999997</c:v>
                </c:pt>
                <c:pt idx="3004">
                  <c:v>34.299999999999997</c:v>
                </c:pt>
                <c:pt idx="3005">
                  <c:v>34.299999999999997</c:v>
                </c:pt>
                <c:pt idx="3006">
                  <c:v>34.299999999999997</c:v>
                </c:pt>
                <c:pt idx="3007">
                  <c:v>34.299999999999997</c:v>
                </c:pt>
                <c:pt idx="3008">
                  <c:v>34.299999999999997</c:v>
                </c:pt>
                <c:pt idx="3009">
                  <c:v>34.299999999999997</c:v>
                </c:pt>
                <c:pt idx="3010">
                  <c:v>34.299999999999997</c:v>
                </c:pt>
                <c:pt idx="3011">
                  <c:v>34.299999999999997</c:v>
                </c:pt>
                <c:pt idx="3012">
                  <c:v>34.299999999999997</c:v>
                </c:pt>
                <c:pt idx="3013">
                  <c:v>34.4</c:v>
                </c:pt>
                <c:pt idx="3014">
                  <c:v>34.4</c:v>
                </c:pt>
                <c:pt idx="3015">
                  <c:v>34.299999999999997</c:v>
                </c:pt>
                <c:pt idx="3016">
                  <c:v>34.299999999999997</c:v>
                </c:pt>
                <c:pt idx="3017">
                  <c:v>34.299999999999997</c:v>
                </c:pt>
                <c:pt idx="3018">
                  <c:v>34.299999999999997</c:v>
                </c:pt>
                <c:pt idx="3019">
                  <c:v>34.299999999999997</c:v>
                </c:pt>
                <c:pt idx="3020">
                  <c:v>34.4</c:v>
                </c:pt>
                <c:pt idx="3021">
                  <c:v>34.4</c:v>
                </c:pt>
                <c:pt idx="3022">
                  <c:v>34.4</c:v>
                </c:pt>
                <c:pt idx="3023">
                  <c:v>34.4</c:v>
                </c:pt>
                <c:pt idx="3024">
                  <c:v>34.299999999999997</c:v>
                </c:pt>
                <c:pt idx="3025">
                  <c:v>34.299999999999997</c:v>
                </c:pt>
                <c:pt idx="3026">
                  <c:v>34.5</c:v>
                </c:pt>
                <c:pt idx="3027">
                  <c:v>34.5</c:v>
                </c:pt>
                <c:pt idx="3028">
                  <c:v>34.299999999999997</c:v>
                </c:pt>
                <c:pt idx="3029">
                  <c:v>34.4</c:v>
                </c:pt>
                <c:pt idx="3030">
                  <c:v>34.4</c:v>
                </c:pt>
                <c:pt idx="3031">
                  <c:v>34.299999999999997</c:v>
                </c:pt>
                <c:pt idx="3032">
                  <c:v>34.4</c:v>
                </c:pt>
                <c:pt idx="3033">
                  <c:v>34.4</c:v>
                </c:pt>
                <c:pt idx="3034">
                  <c:v>34.5</c:v>
                </c:pt>
                <c:pt idx="3035">
                  <c:v>34.5</c:v>
                </c:pt>
                <c:pt idx="3036">
                  <c:v>34.5</c:v>
                </c:pt>
                <c:pt idx="3037">
                  <c:v>34.5</c:v>
                </c:pt>
                <c:pt idx="3038">
                  <c:v>34.5</c:v>
                </c:pt>
                <c:pt idx="3039">
                  <c:v>34.5</c:v>
                </c:pt>
                <c:pt idx="3040">
                  <c:v>34.5</c:v>
                </c:pt>
                <c:pt idx="3041">
                  <c:v>34.5</c:v>
                </c:pt>
                <c:pt idx="3042">
                  <c:v>34.5</c:v>
                </c:pt>
                <c:pt idx="3043">
                  <c:v>34.5</c:v>
                </c:pt>
                <c:pt idx="3044">
                  <c:v>34.5</c:v>
                </c:pt>
                <c:pt idx="3045">
                  <c:v>34.5</c:v>
                </c:pt>
                <c:pt idx="3046">
                  <c:v>34.5</c:v>
                </c:pt>
                <c:pt idx="3047">
                  <c:v>34.5</c:v>
                </c:pt>
                <c:pt idx="3048">
                  <c:v>34.5</c:v>
                </c:pt>
                <c:pt idx="3049">
                  <c:v>34.5</c:v>
                </c:pt>
                <c:pt idx="3050">
                  <c:v>34.6</c:v>
                </c:pt>
                <c:pt idx="3051">
                  <c:v>34.5</c:v>
                </c:pt>
                <c:pt idx="3052">
                  <c:v>34.5</c:v>
                </c:pt>
                <c:pt idx="3053">
                  <c:v>34.5</c:v>
                </c:pt>
                <c:pt idx="3054">
                  <c:v>34.6</c:v>
                </c:pt>
                <c:pt idx="3055">
                  <c:v>34.5</c:v>
                </c:pt>
                <c:pt idx="3056">
                  <c:v>34.5</c:v>
                </c:pt>
                <c:pt idx="3057">
                  <c:v>34.5</c:v>
                </c:pt>
                <c:pt idx="3058">
                  <c:v>34.6</c:v>
                </c:pt>
                <c:pt idx="3059">
                  <c:v>34.6</c:v>
                </c:pt>
                <c:pt idx="3060">
                  <c:v>34.6</c:v>
                </c:pt>
                <c:pt idx="3061">
                  <c:v>34.5</c:v>
                </c:pt>
                <c:pt idx="3062">
                  <c:v>34.6</c:v>
                </c:pt>
                <c:pt idx="3063">
                  <c:v>34.5</c:v>
                </c:pt>
                <c:pt idx="3064">
                  <c:v>34.6</c:v>
                </c:pt>
                <c:pt idx="3065">
                  <c:v>34.6</c:v>
                </c:pt>
                <c:pt idx="3066">
                  <c:v>34.6</c:v>
                </c:pt>
                <c:pt idx="3067">
                  <c:v>34.700000000000003</c:v>
                </c:pt>
                <c:pt idx="3068">
                  <c:v>34.6</c:v>
                </c:pt>
                <c:pt idx="3069">
                  <c:v>34.6</c:v>
                </c:pt>
                <c:pt idx="3070">
                  <c:v>34.6</c:v>
                </c:pt>
                <c:pt idx="3071">
                  <c:v>34.6</c:v>
                </c:pt>
                <c:pt idx="3072">
                  <c:v>34.6</c:v>
                </c:pt>
                <c:pt idx="3073">
                  <c:v>34.6</c:v>
                </c:pt>
                <c:pt idx="3074">
                  <c:v>34.6</c:v>
                </c:pt>
                <c:pt idx="3075">
                  <c:v>34.6</c:v>
                </c:pt>
                <c:pt idx="3076">
                  <c:v>34.6</c:v>
                </c:pt>
                <c:pt idx="3077">
                  <c:v>34.6</c:v>
                </c:pt>
                <c:pt idx="3078">
                  <c:v>34.6</c:v>
                </c:pt>
                <c:pt idx="3079">
                  <c:v>34.6</c:v>
                </c:pt>
                <c:pt idx="3080">
                  <c:v>34.6</c:v>
                </c:pt>
                <c:pt idx="3081">
                  <c:v>34.6</c:v>
                </c:pt>
                <c:pt idx="3082">
                  <c:v>34.6</c:v>
                </c:pt>
                <c:pt idx="3083">
                  <c:v>34.700000000000003</c:v>
                </c:pt>
                <c:pt idx="3084">
                  <c:v>34.6</c:v>
                </c:pt>
                <c:pt idx="3085">
                  <c:v>34.700000000000003</c:v>
                </c:pt>
                <c:pt idx="3086">
                  <c:v>34.6</c:v>
                </c:pt>
                <c:pt idx="3087">
                  <c:v>34.700000000000003</c:v>
                </c:pt>
                <c:pt idx="3088">
                  <c:v>34.6</c:v>
                </c:pt>
                <c:pt idx="3089">
                  <c:v>34.6</c:v>
                </c:pt>
                <c:pt idx="3090">
                  <c:v>34.700000000000003</c:v>
                </c:pt>
                <c:pt idx="3091">
                  <c:v>34.700000000000003</c:v>
                </c:pt>
                <c:pt idx="3092">
                  <c:v>34.700000000000003</c:v>
                </c:pt>
                <c:pt idx="3093">
                  <c:v>34.700000000000003</c:v>
                </c:pt>
                <c:pt idx="3094">
                  <c:v>34.700000000000003</c:v>
                </c:pt>
                <c:pt idx="3095">
                  <c:v>34.700000000000003</c:v>
                </c:pt>
                <c:pt idx="3096">
                  <c:v>34.700000000000003</c:v>
                </c:pt>
                <c:pt idx="3097">
                  <c:v>34.700000000000003</c:v>
                </c:pt>
                <c:pt idx="3098">
                  <c:v>34.700000000000003</c:v>
                </c:pt>
                <c:pt idx="3099">
                  <c:v>34.700000000000003</c:v>
                </c:pt>
                <c:pt idx="3100">
                  <c:v>34.799999999999997</c:v>
                </c:pt>
                <c:pt idx="3101">
                  <c:v>34.799999999999997</c:v>
                </c:pt>
                <c:pt idx="3102">
                  <c:v>34.700000000000003</c:v>
                </c:pt>
                <c:pt idx="3103">
                  <c:v>34.700000000000003</c:v>
                </c:pt>
                <c:pt idx="3104">
                  <c:v>34.700000000000003</c:v>
                </c:pt>
                <c:pt idx="3105">
                  <c:v>34.700000000000003</c:v>
                </c:pt>
                <c:pt idx="3106">
                  <c:v>34.700000000000003</c:v>
                </c:pt>
                <c:pt idx="3107">
                  <c:v>34.700000000000003</c:v>
                </c:pt>
                <c:pt idx="3108">
                  <c:v>34.700000000000003</c:v>
                </c:pt>
                <c:pt idx="3109">
                  <c:v>34.700000000000003</c:v>
                </c:pt>
                <c:pt idx="3110">
                  <c:v>34.700000000000003</c:v>
                </c:pt>
                <c:pt idx="3111">
                  <c:v>34.700000000000003</c:v>
                </c:pt>
                <c:pt idx="3112">
                  <c:v>34.700000000000003</c:v>
                </c:pt>
                <c:pt idx="3113">
                  <c:v>34.700000000000003</c:v>
                </c:pt>
                <c:pt idx="3114">
                  <c:v>34.700000000000003</c:v>
                </c:pt>
                <c:pt idx="3115">
                  <c:v>34.700000000000003</c:v>
                </c:pt>
                <c:pt idx="3116">
                  <c:v>34.700000000000003</c:v>
                </c:pt>
                <c:pt idx="3117">
                  <c:v>34.700000000000003</c:v>
                </c:pt>
                <c:pt idx="3118">
                  <c:v>34.700000000000003</c:v>
                </c:pt>
                <c:pt idx="3119">
                  <c:v>34.799999999999997</c:v>
                </c:pt>
                <c:pt idx="3120">
                  <c:v>34.799999999999997</c:v>
                </c:pt>
                <c:pt idx="3121">
                  <c:v>34.799999999999997</c:v>
                </c:pt>
                <c:pt idx="3122">
                  <c:v>34.700000000000003</c:v>
                </c:pt>
                <c:pt idx="3123">
                  <c:v>34.799999999999997</c:v>
                </c:pt>
                <c:pt idx="3124">
                  <c:v>34.700000000000003</c:v>
                </c:pt>
                <c:pt idx="3125">
                  <c:v>34.799999999999997</c:v>
                </c:pt>
                <c:pt idx="3126">
                  <c:v>34.799999999999997</c:v>
                </c:pt>
                <c:pt idx="3127">
                  <c:v>34.799999999999997</c:v>
                </c:pt>
                <c:pt idx="3128">
                  <c:v>34.799999999999997</c:v>
                </c:pt>
                <c:pt idx="3129">
                  <c:v>34.799999999999997</c:v>
                </c:pt>
                <c:pt idx="3130">
                  <c:v>34.799999999999997</c:v>
                </c:pt>
                <c:pt idx="3131">
                  <c:v>34.799999999999997</c:v>
                </c:pt>
                <c:pt idx="3132">
                  <c:v>34.799999999999997</c:v>
                </c:pt>
                <c:pt idx="3133">
                  <c:v>34.799999999999997</c:v>
                </c:pt>
                <c:pt idx="3134">
                  <c:v>34.799999999999997</c:v>
                </c:pt>
                <c:pt idx="3135">
                  <c:v>34.799999999999997</c:v>
                </c:pt>
                <c:pt idx="3136">
                  <c:v>34.799999999999997</c:v>
                </c:pt>
                <c:pt idx="3137">
                  <c:v>34.9</c:v>
                </c:pt>
                <c:pt idx="3138">
                  <c:v>34.799999999999997</c:v>
                </c:pt>
                <c:pt idx="3139">
                  <c:v>34.799999999999997</c:v>
                </c:pt>
                <c:pt idx="3140">
                  <c:v>34.799999999999997</c:v>
                </c:pt>
                <c:pt idx="3141">
                  <c:v>34.9</c:v>
                </c:pt>
                <c:pt idx="3142">
                  <c:v>34.799999999999997</c:v>
                </c:pt>
                <c:pt idx="3143">
                  <c:v>34.9</c:v>
                </c:pt>
                <c:pt idx="3144">
                  <c:v>34.799999999999997</c:v>
                </c:pt>
                <c:pt idx="3145">
                  <c:v>34.9</c:v>
                </c:pt>
                <c:pt idx="3146">
                  <c:v>34.9</c:v>
                </c:pt>
                <c:pt idx="3147">
                  <c:v>34.9</c:v>
                </c:pt>
                <c:pt idx="3148">
                  <c:v>34.9</c:v>
                </c:pt>
                <c:pt idx="3149">
                  <c:v>34.9</c:v>
                </c:pt>
                <c:pt idx="3150">
                  <c:v>34.9</c:v>
                </c:pt>
                <c:pt idx="3151">
                  <c:v>34.9</c:v>
                </c:pt>
                <c:pt idx="3152">
                  <c:v>34.9</c:v>
                </c:pt>
                <c:pt idx="3153">
                  <c:v>34.9</c:v>
                </c:pt>
                <c:pt idx="3154">
                  <c:v>34.9</c:v>
                </c:pt>
                <c:pt idx="3155">
                  <c:v>34.9</c:v>
                </c:pt>
                <c:pt idx="3156">
                  <c:v>34.9</c:v>
                </c:pt>
                <c:pt idx="3157">
                  <c:v>34.9</c:v>
                </c:pt>
                <c:pt idx="3158">
                  <c:v>34.9</c:v>
                </c:pt>
                <c:pt idx="3159">
                  <c:v>34.9</c:v>
                </c:pt>
                <c:pt idx="3160">
                  <c:v>34.9</c:v>
                </c:pt>
                <c:pt idx="3161">
                  <c:v>34.9</c:v>
                </c:pt>
                <c:pt idx="3162">
                  <c:v>34.9</c:v>
                </c:pt>
                <c:pt idx="3163">
                  <c:v>34.9</c:v>
                </c:pt>
                <c:pt idx="3164">
                  <c:v>34.9</c:v>
                </c:pt>
                <c:pt idx="3165">
                  <c:v>34.9</c:v>
                </c:pt>
                <c:pt idx="3166">
                  <c:v>34.9</c:v>
                </c:pt>
                <c:pt idx="3167">
                  <c:v>35</c:v>
                </c:pt>
                <c:pt idx="3168">
                  <c:v>34.9</c:v>
                </c:pt>
                <c:pt idx="3169">
                  <c:v>34.9</c:v>
                </c:pt>
                <c:pt idx="3170">
                  <c:v>34.9</c:v>
                </c:pt>
                <c:pt idx="3171">
                  <c:v>34.9</c:v>
                </c:pt>
                <c:pt idx="3172">
                  <c:v>35</c:v>
                </c:pt>
                <c:pt idx="3173">
                  <c:v>35</c:v>
                </c:pt>
                <c:pt idx="3174">
                  <c:v>35.1</c:v>
                </c:pt>
                <c:pt idx="3175">
                  <c:v>35.1</c:v>
                </c:pt>
                <c:pt idx="3176">
                  <c:v>35.1</c:v>
                </c:pt>
                <c:pt idx="3177">
                  <c:v>35</c:v>
                </c:pt>
                <c:pt idx="3178">
                  <c:v>35</c:v>
                </c:pt>
                <c:pt idx="3179">
                  <c:v>35</c:v>
                </c:pt>
                <c:pt idx="3180">
                  <c:v>35</c:v>
                </c:pt>
                <c:pt idx="3181">
                  <c:v>35</c:v>
                </c:pt>
                <c:pt idx="3182">
                  <c:v>35</c:v>
                </c:pt>
                <c:pt idx="3183">
                  <c:v>35</c:v>
                </c:pt>
                <c:pt idx="3184">
                  <c:v>35.1</c:v>
                </c:pt>
                <c:pt idx="3185">
                  <c:v>35.1</c:v>
                </c:pt>
                <c:pt idx="3186">
                  <c:v>35</c:v>
                </c:pt>
                <c:pt idx="3187">
                  <c:v>35</c:v>
                </c:pt>
                <c:pt idx="3188">
                  <c:v>35</c:v>
                </c:pt>
                <c:pt idx="3189">
                  <c:v>35.1</c:v>
                </c:pt>
                <c:pt idx="3190">
                  <c:v>35</c:v>
                </c:pt>
                <c:pt idx="3191">
                  <c:v>35</c:v>
                </c:pt>
                <c:pt idx="3192">
                  <c:v>35</c:v>
                </c:pt>
                <c:pt idx="3193">
                  <c:v>35.1</c:v>
                </c:pt>
                <c:pt idx="3194">
                  <c:v>35.1</c:v>
                </c:pt>
                <c:pt idx="3195">
                  <c:v>35.1</c:v>
                </c:pt>
                <c:pt idx="3196">
                  <c:v>35.1</c:v>
                </c:pt>
                <c:pt idx="3197">
                  <c:v>35</c:v>
                </c:pt>
                <c:pt idx="3198">
                  <c:v>35.1</c:v>
                </c:pt>
                <c:pt idx="3199">
                  <c:v>35.1</c:v>
                </c:pt>
                <c:pt idx="3200">
                  <c:v>35.1</c:v>
                </c:pt>
                <c:pt idx="3201">
                  <c:v>35.1</c:v>
                </c:pt>
                <c:pt idx="3202">
                  <c:v>35.1</c:v>
                </c:pt>
                <c:pt idx="3203">
                  <c:v>35.1</c:v>
                </c:pt>
                <c:pt idx="3204">
                  <c:v>35.1</c:v>
                </c:pt>
                <c:pt idx="3205">
                  <c:v>35.1</c:v>
                </c:pt>
                <c:pt idx="3206">
                  <c:v>35.1</c:v>
                </c:pt>
                <c:pt idx="3207">
                  <c:v>35.1</c:v>
                </c:pt>
                <c:pt idx="3208">
                  <c:v>35.1</c:v>
                </c:pt>
                <c:pt idx="3209">
                  <c:v>35.1</c:v>
                </c:pt>
                <c:pt idx="3210">
                  <c:v>35.1</c:v>
                </c:pt>
                <c:pt idx="3211">
                  <c:v>35.1</c:v>
                </c:pt>
                <c:pt idx="3212">
                  <c:v>35.1</c:v>
                </c:pt>
                <c:pt idx="3213">
                  <c:v>35.1</c:v>
                </c:pt>
                <c:pt idx="3214">
                  <c:v>35.1</c:v>
                </c:pt>
                <c:pt idx="3215">
                  <c:v>35.1</c:v>
                </c:pt>
                <c:pt idx="3216">
                  <c:v>35.1</c:v>
                </c:pt>
                <c:pt idx="3217">
                  <c:v>35.1</c:v>
                </c:pt>
                <c:pt idx="3218">
                  <c:v>35.1</c:v>
                </c:pt>
                <c:pt idx="3219">
                  <c:v>35.1</c:v>
                </c:pt>
                <c:pt idx="3220">
                  <c:v>35.1</c:v>
                </c:pt>
                <c:pt idx="3221">
                  <c:v>35.1</c:v>
                </c:pt>
                <c:pt idx="3222">
                  <c:v>35.1</c:v>
                </c:pt>
                <c:pt idx="3223">
                  <c:v>35.1</c:v>
                </c:pt>
                <c:pt idx="3224">
                  <c:v>35.1</c:v>
                </c:pt>
                <c:pt idx="3225">
                  <c:v>35.1</c:v>
                </c:pt>
                <c:pt idx="3226">
                  <c:v>35.200000000000003</c:v>
                </c:pt>
                <c:pt idx="3227">
                  <c:v>35.1</c:v>
                </c:pt>
                <c:pt idx="3228">
                  <c:v>35.1</c:v>
                </c:pt>
                <c:pt idx="3229">
                  <c:v>35.1</c:v>
                </c:pt>
                <c:pt idx="3230">
                  <c:v>35.1</c:v>
                </c:pt>
                <c:pt idx="3231">
                  <c:v>35.1</c:v>
                </c:pt>
                <c:pt idx="3232">
                  <c:v>35.200000000000003</c:v>
                </c:pt>
                <c:pt idx="3233">
                  <c:v>35.1</c:v>
                </c:pt>
                <c:pt idx="3234">
                  <c:v>35.200000000000003</c:v>
                </c:pt>
                <c:pt idx="3235">
                  <c:v>35.1</c:v>
                </c:pt>
                <c:pt idx="3236">
                  <c:v>35.1</c:v>
                </c:pt>
                <c:pt idx="3237">
                  <c:v>35.200000000000003</c:v>
                </c:pt>
                <c:pt idx="3238">
                  <c:v>35.1</c:v>
                </c:pt>
                <c:pt idx="3239">
                  <c:v>35.200000000000003</c:v>
                </c:pt>
                <c:pt idx="3240">
                  <c:v>35.1</c:v>
                </c:pt>
                <c:pt idx="3241">
                  <c:v>35.200000000000003</c:v>
                </c:pt>
                <c:pt idx="3242">
                  <c:v>35.200000000000003</c:v>
                </c:pt>
                <c:pt idx="3243">
                  <c:v>35.200000000000003</c:v>
                </c:pt>
                <c:pt idx="3244">
                  <c:v>35.200000000000003</c:v>
                </c:pt>
                <c:pt idx="3245">
                  <c:v>35.200000000000003</c:v>
                </c:pt>
                <c:pt idx="3246">
                  <c:v>35.200000000000003</c:v>
                </c:pt>
                <c:pt idx="3247">
                  <c:v>35.200000000000003</c:v>
                </c:pt>
                <c:pt idx="3248">
                  <c:v>35.200000000000003</c:v>
                </c:pt>
                <c:pt idx="3249">
                  <c:v>35.200000000000003</c:v>
                </c:pt>
                <c:pt idx="3250">
                  <c:v>35.299999999999997</c:v>
                </c:pt>
                <c:pt idx="3251">
                  <c:v>35.299999999999997</c:v>
                </c:pt>
                <c:pt idx="3252">
                  <c:v>35.299999999999997</c:v>
                </c:pt>
                <c:pt idx="3253">
                  <c:v>35.299999999999997</c:v>
                </c:pt>
                <c:pt idx="3254">
                  <c:v>35.299999999999997</c:v>
                </c:pt>
                <c:pt idx="3255">
                  <c:v>35.200000000000003</c:v>
                </c:pt>
                <c:pt idx="3256">
                  <c:v>35.299999999999997</c:v>
                </c:pt>
                <c:pt idx="3257">
                  <c:v>35.299999999999997</c:v>
                </c:pt>
                <c:pt idx="3258">
                  <c:v>35.200000000000003</c:v>
                </c:pt>
                <c:pt idx="3259">
                  <c:v>35.299999999999997</c:v>
                </c:pt>
                <c:pt idx="3260">
                  <c:v>35.200000000000003</c:v>
                </c:pt>
                <c:pt idx="3261">
                  <c:v>35.299999999999997</c:v>
                </c:pt>
                <c:pt idx="3262">
                  <c:v>35.299999999999997</c:v>
                </c:pt>
                <c:pt idx="3263">
                  <c:v>35.299999999999997</c:v>
                </c:pt>
                <c:pt idx="3264">
                  <c:v>35.299999999999997</c:v>
                </c:pt>
                <c:pt idx="3265">
                  <c:v>35.299999999999997</c:v>
                </c:pt>
                <c:pt idx="3266">
                  <c:v>35.4</c:v>
                </c:pt>
                <c:pt idx="3267">
                  <c:v>35.299999999999997</c:v>
                </c:pt>
                <c:pt idx="3268">
                  <c:v>35.299999999999997</c:v>
                </c:pt>
                <c:pt idx="3269">
                  <c:v>35.299999999999997</c:v>
                </c:pt>
                <c:pt idx="3270">
                  <c:v>35.299999999999997</c:v>
                </c:pt>
                <c:pt idx="3271">
                  <c:v>35.299999999999997</c:v>
                </c:pt>
                <c:pt idx="3272">
                  <c:v>35.299999999999997</c:v>
                </c:pt>
                <c:pt idx="3273">
                  <c:v>35.299999999999997</c:v>
                </c:pt>
                <c:pt idx="3274">
                  <c:v>35.299999999999997</c:v>
                </c:pt>
                <c:pt idx="3275">
                  <c:v>35.299999999999997</c:v>
                </c:pt>
                <c:pt idx="3276">
                  <c:v>35.299999999999997</c:v>
                </c:pt>
                <c:pt idx="3277">
                  <c:v>35.299999999999997</c:v>
                </c:pt>
                <c:pt idx="3278">
                  <c:v>35.299999999999997</c:v>
                </c:pt>
                <c:pt idx="3279">
                  <c:v>35.299999999999997</c:v>
                </c:pt>
                <c:pt idx="3280">
                  <c:v>35.299999999999997</c:v>
                </c:pt>
                <c:pt idx="3281">
                  <c:v>35.4</c:v>
                </c:pt>
                <c:pt idx="3282">
                  <c:v>35.4</c:v>
                </c:pt>
                <c:pt idx="3283">
                  <c:v>35.4</c:v>
                </c:pt>
                <c:pt idx="3284">
                  <c:v>35.299999999999997</c:v>
                </c:pt>
                <c:pt idx="3285">
                  <c:v>35.299999999999997</c:v>
                </c:pt>
                <c:pt idx="3286">
                  <c:v>35.299999999999997</c:v>
                </c:pt>
                <c:pt idx="3287">
                  <c:v>35.299999999999997</c:v>
                </c:pt>
                <c:pt idx="3288">
                  <c:v>35.299999999999997</c:v>
                </c:pt>
                <c:pt idx="3289">
                  <c:v>35.299999999999997</c:v>
                </c:pt>
                <c:pt idx="3290">
                  <c:v>35.299999999999997</c:v>
                </c:pt>
                <c:pt idx="3291">
                  <c:v>35.299999999999997</c:v>
                </c:pt>
                <c:pt idx="3292">
                  <c:v>35.299999999999997</c:v>
                </c:pt>
                <c:pt idx="3293">
                  <c:v>35.299999999999997</c:v>
                </c:pt>
                <c:pt idx="3294">
                  <c:v>35.299999999999997</c:v>
                </c:pt>
                <c:pt idx="3295">
                  <c:v>35.299999999999997</c:v>
                </c:pt>
                <c:pt idx="3296">
                  <c:v>35.4</c:v>
                </c:pt>
                <c:pt idx="3297">
                  <c:v>35.299999999999997</c:v>
                </c:pt>
                <c:pt idx="3298">
                  <c:v>35.4</c:v>
                </c:pt>
                <c:pt idx="3299">
                  <c:v>35.4</c:v>
                </c:pt>
                <c:pt idx="3300">
                  <c:v>35.4</c:v>
                </c:pt>
                <c:pt idx="3301">
                  <c:v>35.4</c:v>
                </c:pt>
                <c:pt idx="3302">
                  <c:v>35.4</c:v>
                </c:pt>
                <c:pt idx="3303">
                  <c:v>35.4</c:v>
                </c:pt>
                <c:pt idx="3304">
                  <c:v>35.299999999999997</c:v>
                </c:pt>
                <c:pt idx="3305">
                  <c:v>35.4</c:v>
                </c:pt>
                <c:pt idx="3306">
                  <c:v>35.4</c:v>
                </c:pt>
                <c:pt idx="3307">
                  <c:v>35.4</c:v>
                </c:pt>
                <c:pt idx="3308">
                  <c:v>35.4</c:v>
                </c:pt>
                <c:pt idx="3309">
                  <c:v>35.4</c:v>
                </c:pt>
                <c:pt idx="3310">
                  <c:v>35.4</c:v>
                </c:pt>
                <c:pt idx="3311">
                  <c:v>35.4</c:v>
                </c:pt>
                <c:pt idx="3312">
                  <c:v>35.4</c:v>
                </c:pt>
                <c:pt idx="3313">
                  <c:v>35.4</c:v>
                </c:pt>
                <c:pt idx="3314">
                  <c:v>35.4</c:v>
                </c:pt>
                <c:pt idx="3315">
                  <c:v>35.4</c:v>
                </c:pt>
                <c:pt idx="3316">
                  <c:v>35.4</c:v>
                </c:pt>
                <c:pt idx="3317">
                  <c:v>35.4</c:v>
                </c:pt>
                <c:pt idx="3318">
                  <c:v>35.4</c:v>
                </c:pt>
                <c:pt idx="3319">
                  <c:v>35.4</c:v>
                </c:pt>
                <c:pt idx="3320">
                  <c:v>35.4</c:v>
                </c:pt>
                <c:pt idx="3321">
                  <c:v>35.4</c:v>
                </c:pt>
                <c:pt idx="3322">
                  <c:v>35.4</c:v>
                </c:pt>
                <c:pt idx="3323">
                  <c:v>35.4</c:v>
                </c:pt>
                <c:pt idx="3324">
                  <c:v>35.4</c:v>
                </c:pt>
                <c:pt idx="3325">
                  <c:v>35.4</c:v>
                </c:pt>
                <c:pt idx="3326">
                  <c:v>35.4</c:v>
                </c:pt>
                <c:pt idx="3327">
                  <c:v>35.4</c:v>
                </c:pt>
                <c:pt idx="3328">
                  <c:v>35.4</c:v>
                </c:pt>
                <c:pt idx="3329">
                  <c:v>35.4</c:v>
                </c:pt>
                <c:pt idx="3330">
                  <c:v>35.4</c:v>
                </c:pt>
                <c:pt idx="3331">
                  <c:v>35.4</c:v>
                </c:pt>
                <c:pt idx="3332">
                  <c:v>35.4</c:v>
                </c:pt>
                <c:pt idx="3333">
                  <c:v>35.4</c:v>
                </c:pt>
                <c:pt idx="3334">
                  <c:v>35.4</c:v>
                </c:pt>
                <c:pt idx="3335">
                  <c:v>35.4</c:v>
                </c:pt>
                <c:pt idx="3336">
                  <c:v>35.4</c:v>
                </c:pt>
                <c:pt idx="3337">
                  <c:v>35.4</c:v>
                </c:pt>
                <c:pt idx="3338">
                  <c:v>35.4</c:v>
                </c:pt>
                <c:pt idx="3339">
                  <c:v>35.4</c:v>
                </c:pt>
                <c:pt idx="3340">
                  <c:v>35.4</c:v>
                </c:pt>
                <c:pt idx="3341">
                  <c:v>35.4</c:v>
                </c:pt>
                <c:pt idx="3342">
                  <c:v>35.4</c:v>
                </c:pt>
                <c:pt idx="3343">
                  <c:v>35.4</c:v>
                </c:pt>
                <c:pt idx="3344">
                  <c:v>35.4</c:v>
                </c:pt>
                <c:pt idx="3345">
                  <c:v>35.4</c:v>
                </c:pt>
                <c:pt idx="3346">
                  <c:v>35.4</c:v>
                </c:pt>
                <c:pt idx="3347">
                  <c:v>35.4</c:v>
                </c:pt>
                <c:pt idx="3348">
                  <c:v>35.4</c:v>
                </c:pt>
                <c:pt idx="3349">
                  <c:v>35.4</c:v>
                </c:pt>
                <c:pt idx="3350">
                  <c:v>35.4</c:v>
                </c:pt>
                <c:pt idx="3351">
                  <c:v>35.4</c:v>
                </c:pt>
                <c:pt idx="3352">
                  <c:v>35.4</c:v>
                </c:pt>
                <c:pt idx="3353">
                  <c:v>35.4</c:v>
                </c:pt>
                <c:pt idx="3354">
                  <c:v>35.4</c:v>
                </c:pt>
                <c:pt idx="3355">
                  <c:v>35.4</c:v>
                </c:pt>
                <c:pt idx="3356">
                  <c:v>35.4</c:v>
                </c:pt>
                <c:pt idx="3357">
                  <c:v>35.4</c:v>
                </c:pt>
                <c:pt idx="3358">
                  <c:v>35.5</c:v>
                </c:pt>
                <c:pt idx="3359">
                  <c:v>35.5</c:v>
                </c:pt>
                <c:pt idx="3360">
                  <c:v>35.5</c:v>
                </c:pt>
                <c:pt idx="3361">
                  <c:v>35.6</c:v>
                </c:pt>
                <c:pt idx="3362">
                  <c:v>35.6</c:v>
                </c:pt>
                <c:pt idx="3363">
                  <c:v>35.5</c:v>
                </c:pt>
                <c:pt idx="3364">
                  <c:v>35.5</c:v>
                </c:pt>
                <c:pt idx="3365">
                  <c:v>35.5</c:v>
                </c:pt>
                <c:pt idx="3366">
                  <c:v>35.4</c:v>
                </c:pt>
                <c:pt idx="3367">
                  <c:v>35.6</c:v>
                </c:pt>
                <c:pt idx="3368">
                  <c:v>35.5</c:v>
                </c:pt>
                <c:pt idx="3369">
                  <c:v>35.6</c:v>
                </c:pt>
                <c:pt idx="3370">
                  <c:v>35.6</c:v>
                </c:pt>
                <c:pt idx="3371">
                  <c:v>35.6</c:v>
                </c:pt>
                <c:pt idx="3372">
                  <c:v>35.6</c:v>
                </c:pt>
                <c:pt idx="3373">
                  <c:v>35.5</c:v>
                </c:pt>
                <c:pt idx="3374">
                  <c:v>35.5</c:v>
                </c:pt>
                <c:pt idx="3375">
                  <c:v>35.5</c:v>
                </c:pt>
                <c:pt idx="3376">
                  <c:v>35.5</c:v>
                </c:pt>
                <c:pt idx="3377">
                  <c:v>35.5</c:v>
                </c:pt>
                <c:pt idx="3378">
                  <c:v>35.6</c:v>
                </c:pt>
                <c:pt idx="3379">
                  <c:v>35.6</c:v>
                </c:pt>
                <c:pt idx="3380">
                  <c:v>35.5</c:v>
                </c:pt>
                <c:pt idx="3381">
                  <c:v>35.5</c:v>
                </c:pt>
                <c:pt idx="3382">
                  <c:v>35.6</c:v>
                </c:pt>
                <c:pt idx="3383">
                  <c:v>35.5</c:v>
                </c:pt>
                <c:pt idx="3384">
                  <c:v>35.6</c:v>
                </c:pt>
                <c:pt idx="3385">
                  <c:v>35.6</c:v>
                </c:pt>
                <c:pt idx="3386">
                  <c:v>35.6</c:v>
                </c:pt>
                <c:pt idx="3387">
                  <c:v>35.6</c:v>
                </c:pt>
                <c:pt idx="3388">
                  <c:v>35.6</c:v>
                </c:pt>
                <c:pt idx="3389">
                  <c:v>35.6</c:v>
                </c:pt>
                <c:pt idx="3390">
                  <c:v>35.6</c:v>
                </c:pt>
                <c:pt idx="3391">
                  <c:v>35.6</c:v>
                </c:pt>
                <c:pt idx="3392">
                  <c:v>35.6</c:v>
                </c:pt>
                <c:pt idx="3393">
                  <c:v>35.6</c:v>
                </c:pt>
                <c:pt idx="3394">
                  <c:v>35.6</c:v>
                </c:pt>
                <c:pt idx="3395">
                  <c:v>35.6</c:v>
                </c:pt>
                <c:pt idx="3396">
                  <c:v>35.6</c:v>
                </c:pt>
                <c:pt idx="3397">
                  <c:v>35.700000000000003</c:v>
                </c:pt>
                <c:pt idx="3398">
                  <c:v>35.6</c:v>
                </c:pt>
                <c:pt idx="3399">
                  <c:v>35.6</c:v>
                </c:pt>
                <c:pt idx="3400">
                  <c:v>35.700000000000003</c:v>
                </c:pt>
                <c:pt idx="3401">
                  <c:v>35.700000000000003</c:v>
                </c:pt>
                <c:pt idx="3402">
                  <c:v>35.700000000000003</c:v>
                </c:pt>
                <c:pt idx="3403">
                  <c:v>35.6</c:v>
                </c:pt>
                <c:pt idx="3404">
                  <c:v>35.6</c:v>
                </c:pt>
                <c:pt idx="3405">
                  <c:v>35.700000000000003</c:v>
                </c:pt>
                <c:pt idx="3406">
                  <c:v>35.6</c:v>
                </c:pt>
                <c:pt idx="3407">
                  <c:v>35.6</c:v>
                </c:pt>
                <c:pt idx="3408">
                  <c:v>35.700000000000003</c:v>
                </c:pt>
                <c:pt idx="3409">
                  <c:v>35.6</c:v>
                </c:pt>
                <c:pt idx="3410">
                  <c:v>35.700000000000003</c:v>
                </c:pt>
                <c:pt idx="3411">
                  <c:v>35.700000000000003</c:v>
                </c:pt>
                <c:pt idx="3412">
                  <c:v>35.700000000000003</c:v>
                </c:pt>
                <c:pt idx="3413">
                  <c:v>35.799999999999997</c:v>
                </c:pt>
                <c:pt idx="3414">
                  <c:v>35.6</c:v>
                </c:pt>
                <c:pt idx="3415">
                  <c:v>35.700000000000003</c:v>
                </c:pt>
                <c:pt idx="3416">
                  <c:v>35.700000000000003</c:v>
                </c:pt>
                <c:pt idx="3417">
                  <c:v>35.799999999999997</c:v>
                </c:pt>
                <c:pt idx="3418">
                  <c:v>35.799999999999997</c:v>
                </c:pt>
                <c:pt idx="3419">
                  <c:v>35.799999999999997</c:v>
                </c:pt>
                <c:pt idx="3420">
                  <c:v>35.799999999999997</c:v>
                </c:pt>
                <c:pt idx="3421">
                  <c:v>35.799999999999997</c:v>
                </c:pt>
                <c:pt idx="3422">
                  <c:v>35.799999999999997</c:v>
                </c:pt>
                <c:pt idx="3423">
                  <c:v>35.799999999999997</c:v>
                </c:pt>
                <c:pt idx="3424">
                  <c:v>35.799999999999997</c:v>
                </c:pt>
                <c:pt idx="3425">
                  <c:v>35.799999999999997</c:v>
                </c:pt>
                <c:pt idx="3426">
                  <c:v>35.799999999999997</c:v>
                </c:pt>
                <c:pt idx="3427">
                  <c:v>35.799999999999997</c:v>
                </c:pt>
                <c:pt idx="3428">
                  <c:v>35.799999999999997</c:v>
                </c:pt>
                <c:pt idx="3429">
                  <c:v>35.799999999999997</c:v>
                </c:pt>
                <c:pt idx="3430">
                  <c:v>35.799999999999997</c:v>
                </c:pt>
                <c:pt idx="3431">
                  <c:v>35.799999999999997</c:v>
                </c:pt>
                <c:pt idx="3432">
                  <c:v>35.799999999999997</c:v>
                </c:pt>
                <c:pt idx="3433">
                  <c:v>35.799999999999997</c:v>
                </c:pt>
                <c:pt idx="3434">
                  <c:v>35.799999999999997</c:v>
                </c:pt>
                <c:pt idx="3435">
                  <c:v>35.799999999999997</c:v>
                </c:pt>
                <c:pt idx="3436">
                  <c:v>35.799999999999997</c:v>
                </c:pt>
                <c:pt idx="3437">
                  <c:v>35.799999999999997</c:v>
                </c:pt>
                <c:pt idx="3438">
                  <c:v>35.799999999999997</c:v>
                </c:pt>
                <c:pt idx="3439">
                  <c:v>35.799999999999997</c:v>
                </c:pt>
                <c:pt idx="3440">
                  <c:v>35.799999999999997</c:v>
                </c:pt>
                <c:pt idx="3441">
                  <c:v>35.799999999999997</c:v>
                </c:pt>
                <c:pt idx="3442">
                  <c:v>35.799999999999997</c:v>
                </c:pt>
                <c:pt idx="3443">
                  <c:v>35.799999999999997</c:v>
                </c:pt>
                <c:pt idx="3444">
                  <c:v>35.799999999999997</c:v>
                </c:pt>
                <c:pt idx="3445">
                  <c:v>35.799999999999997</c:v>
                </c:pt>
                <c:pt idx="3446">
                  <c:v>35.799999999999997</c:v>
                </c:pt>
                <c:pt idx="3447">
                  <c:v>35.799999999999997</c:v>
                </c:pt>
                <c:pt idx="3448">
                  <c:v>35.799999999999997</c:v>
                </c:pt>
                <c:pt idx="3449">
                  <c:v>35.799999999999997</c:v>
                </c:pt>
                <c:pt idx="3450">
                  <c:v>35.799999999999997</c:v>
                </c:pt>
                <c:pt idx="3451">
                  <c:v>35.799999999999997</c:v>
                </c:pt>
                <c:pt idx="3452">
                  <c:v>35.799999999999997</c:v>
                </c:pt>
                <c:pt idx="3453">
                  <c:v>35.9</c:v>
                </c:pt>
                <c:pt idx="3454">
                  <c:v>35.9</c:v>
                </c:pt>
                <c:pt idx="3455">
                  <c:v>35.799999999999997</c:v>
                </c:pt>
                <c:pt idx="3456">
                  <c:v>35.799999999999997</c:v>
                </c:pt>
                <c:pt idx="3457">
                  <c:v>35.799999999999997</c:v>
                </c:pt>
                <c:pt idx="3458">
                  <c:v>35.799999999999997</c:v>
                </c:pt>
                <c:pt idx="3459">
                  <c:v>35.799999999999997</c:v>
                </c:pt>
                <c:pt idx="3460">
                  <c:v>35.799999999999997</c:v>
                </c:pt>
                <c:pt idx="3461">
                  <c:v>35.799999999999997</c:v>
                </c:pt>
                <c:pt idx="3462">
                  <c:v>35.799999999999997</c:v>
                </c:pt>
                <c:pt idx="3463">
                  <c:v>35.799999999999997</c:v>
                </c:pt>
                <c:pt idx="3464">
                  <c:v>35.799999999999997</c:v>
                </c:pt>
                <c:pt idx="3465">
                  <c:v>35.799999999999997</c:v>
                </c:pt>
                <c:pt idx="3466">
                  <c:v>35.799999999999997</c:v>
                </c:pt>
                <c:pt idx="3467">
                  <c:v>35.9</c:v>
                </c:pt>
                <c:pt idx="3468">
                  <c:v>35.799999999999997</c:v>
                </c:pt>
                <c:pt idx="3469">
                  <c:v>35.9</c:v>
                </c:pt>
                <c:pt idx="3470">
                  <c:v>35.9</c:v>
                </c:pt>
                <c:pt idx="3471">
                  <c:v>35.9</c:v>
                </c:pt>
                <c:pt idx="3472">
                  <c:v>35.9</c:v>
                </c:pt>
                <c:pt idx="3473">
                  <c:v>35.9</c:v>
                </c:pt>
                <c:pt idx="3474">
                  <c:v>35.9</c:v>
                </c:pt>
                <c:pt idx="3475">
                  <c:v>35.9</c:v>
                </c:pt>
                <c:pt idx="3476">
                  <c:v>35.9</c:v>
                </c:pt>
                <c:pt idx="3477">
                  <c:v>35.9</c:v>
                </c:pt>
                <c:pt idx="3478">
                  <c:v>35.9</c:v>
                </c:pt>
                <c:pt idx="3479">
                  <c:v>35.9</c:v>
                </c:pt>
                <c:pt idx="3480">
                  <c:v>35.9</c:v>
                </c:pt>
                <c:pt idx="3481">
                  <c:v>35.9</c:v>
                </c:pt>
                <c:pt idx="3482">
                  <c:v>35.9</c:v>
                </c:pt>
                <c:pt idx="3483">
                  <c:v>35.9</c:v>
                </c:pt>
                <c:pt idx="3484">
                  <c:v>35.9</c:v>
                </c:pt>
                <c:pt idx="3485">
                  <c:v>36</c:v>
                </c:pt>
                <c:pt idx="3486">
                  <c:v>35.9</c:v>
                </c:pt>
                <c:pt idx="3487">
                  <c:v>36</c:v>
                </c:pt>
                <c:pt idx="3488">
                  <c:v>35.9</c:v>
                </c:pt>
                <c:pt idx="3489">
                  <c:v>36</c:v>
                </c:pt>
                <c:pt idx="3490">
                  <c:v>35.9</c:v>
                </c:pt>
                <c:pt idx="3491">
                  <c:v>35.9</c:v>
                </c:pt>
                <c:pt idx="3492">
                  <c:v>35.9</c:v>
                </c:pt>
                <c:pt idx="3493">
                  <c:v>35.9</c:v>
                </c:pt>
                <c:pt idx="3494">
                  <c:v>35.9</c:v>
                </c:pt>
                <c:pt idx="3495">
                  <c:v>35.9</c:v>
                </c:pt>
                <c:pt idx="3496">
                  <c:v>35.9</c:v>
                </c:pt>
                <c:pt idx="3497">
                  <c:v>35.9</c:v>
                </c:pt>
                <c:pt idx="3498">
                  <c:v>35.9</c:v>
                </c:pt>
                <c:pt idx="3499">
                  <c:v>35.9</c:v>
                </c:pt>
                <c:pt idx="3500">
                  <c:v>35.9</c:v>
                </c:pt>
                <c:pt idx="3501">
                  <c:v>35.9</c:v>
                </c:pt>
                <c:pt idx="3502">
                  <c:v>35.9</c:v>
                </c:pt>
                <c:pt idx="3503">
                  <c:v>35.9</c:v>
                </c:pt>
                <c:pt idx="3504">
                  <c:v>36</c:v>
                </c:pt>
                <c:pt idx="3505">
                  <c:v>36</c:v>
                </c:pt>
                <c:pt idx="3506">
                  <c:v>35.9</c:v>
                </c:pt>
                <c:pt idx="3507">
                  <c:v>35.9</c:v>
                </c:pt>
                <c:pt idx="3508">
                  <c:v>35.9</c:v>
                </c:pt>
                <c:pt idx="3509">
                  <c:v>36</c:v>
                </c:pt>
                <c:pt idx="3510">
                  <c:v>36</c:v>
                </c:pt>
                <c:pt idx="3511">
                  <c:v>36</c:v>
                </c:pt>
                <c:pt idx="3512">
                  <c:v>35.9</c:v>
                </c:pt>
                <c:pt idx="3513">
                  <c:v>35.9</c:v>
                </c:pt>
                <c:pt idx="3514">
                  <c:v>35.9</c:v>
                </c:pt>
                <c:pt idx="3515">
                  <c:v>35.9</c:v>
                </c:pt>
                <c:pt idx="3516">
                  <c:v>35.9</c:v>
                </c:pt>
                <c:pt idx="3517">
                  <c:v>35.9</c:v>
                </c:pt>
                <c:pt idx="3518">
                  <c:v>36</c:v>
                </c:pt>
                <c:pt idx="3519">
                  <c:v>36.1</c:v>
                </c:pt>
                <c:pt idx="3520">
                  <c:v>36.1</c:v>
                </c:pt>
                <c:pt idx="3521">
                  <c:v>36</c:v>
                </c:pt>
                <c:pt idx="3522">
                  <c:v>36</c:v>
                </c:pt>
                <c:pt idx="3523">
                  <c:v>36</c:v>
                </c:pt>
                <c:pt idx="3524">
                  <c:v>36</c:v>
                </c:pt>
                <c:pt idx="3525">
                  <c:v>36</c:v>
                </c:pt>
                <c:pt idx="3526">
                  <c:v>36</c:v>
                </c:pt>
                <c:pt idx="3527">
                  <c:v>36</c:v>
                </c:pt>
                <c:pt idx="3528">
                  <c:v>36</c:v>
                </c:pt>
                <c:pt idx="3529">
                  <c:v>36.1</c:v>
                </c:pt>
                <c:pt idx="3530">
                  <c:v>36.1</c:v>
                </c:pt>
                <c:pt idx="3531">
                  <c:v>36.1</c:v>
                </c:pt>
                <c:pt idx="3532">
                  <c:v>36</c:v>
                </c:pt>
                <c:pt idx="3533">
                  <c:v>36.1</c:v>
                </c:pt>
                <c:pt idx="3534">
                  <c:v>35.9</c:v>
                </c:pt>
                <c:pt idx="3535">
                  <c:v>35.9</c:v>
                </c:pt>
                <c:pt idx="3536">
                  <c:v>35.9</c:v>
                </c:pt>
                <c:pt idx="3537">
                  <c:v>36</c:v>
                </c:pt>
                <c:pt idx="3538">
                  <c:v>36.1</c:v>
                </c:pt>
                <c:pt idx="3539">
                  <c:v>36.1</c:v>
                </c:pt>
                <c:pt idx="3540">
                  <c:v>36.1</c:v>
                </c:pt>
                <c:pt idx="3541">
                  <c:v>36.1</c:v>
                </c:pt>
                <c:pt idx="3542">
                  <c:v>36.1</c:v>
                </c:pt>
                <c:pt idx="3543">
                  <c:v>36.1</c:v>
                </c:pt>
                <c:pt idx="3544">
                  <c:v>36</c:v>
                </c:pt>
                <c:pt idx="3545">
                  <c:v>36</c:v>
                </c:pt>
                <c:pt idx="3546">
                  <c:v>36.1</c:v>
                </c:pt>
                <c:pt idx="3547">
                  <c:v>36.1</c:v>
                </c:pt>
                <c:pt idx="3548">
                  <c:v>36.1</c:v>
                </c:pt>
                <c:pt idx="3549">
                  <c:v>36.1</c:v>
                </c:pt>
                <c:pt idx="3550">
                  <c:v>36.1</c:v>
                </c:pt>
                <c:pt idx="3551">
                  <c:v>36.1</c:v>
                </c:pt>
                <c:pt idx="3552">
                  <c:v>36</c:v>
                </c:pt>
                <c:pt idx="3553">
                  <c:v>36.1</c:v>
                </c:pt>
                <c:pt idx="3554">
                  <c:v>36.1</c:v>
                </c:pt>
                <c:pt idx="3555">
                  <c:v>36.1</c:v>
                </c:pt>
                <c:pt idx="3556">
                  <c:v>36.1</c:v>
                </c:pt>
                <c:pt idx="3557">
                  <c:v>36.1</c:v>
                </c:pt>
                <c:pt idx="3558">
                  <c:v>36.1</c:v>
                </c:pt>
                <c:pt idx="3559">
                  <c:v>36.1</c:v>
                </c:pt>
                <c:pt idx="3560">
                  <c:v>36.200000000000003</c:v>
                </c:pt>
                <c:pt idx="3561">
                  <c:v>36.200000000000003</c:v>
                </c:pt>
                <c:pt idx="3562">
                  <c:v>36.1</c:v>
                </c:pt>
                <c:pt idx="3563">
                  <c:v>36.1</c:v>
                </c:pt>
                <c:pt idx="3564">
                  <c:v>36.1</c:v>
                </c:pt>
                <c:pt idx="3565">
                  <c:v>36.1</c:v>
                </c:pt>
                <c:pt idx="3566">
                  <c:v>36.1</c:v>
                </c:pt>
                <c:pt idx="3567">
                  <c:v>36.1</c:v>
                </c:pt>
                <c:pt idx="3568">
                  <c:v>36.1</c:v>
                </c:pt>
                <c:pt idx="3569">
                  <c:v>36.1</c:v>
                </c:pt>
                <c:pt idx="3570">
                  <c:v>36.1</c:v>
                </c:pt>
                <c:pt idx="3571">
                  <c:v>36.1</c:v>
                </c:pt>
                <c:pt idx="3572">
                  <c:v>36.1</c:v>
                </c:pt>
                <c:pt idx="3573">
                  <c:v>36.200000000000003</c:v>
                </c:pt>
                <c:pt idx="3574">
                  <c:v>36.200000000000003</c:v>
                </c:pt>
                <c:pt idx="3575">
                  <c:v>36.200000000000003</c:v>
                </c:pt>
                <c:pt idx="3576">
                  <c:v>36.1</c:v>
                </c:pt>
                <c:pt idx="3577">
                  <c:v>36.1</c:v>
                </c:pt>
                <c:pt idx="3578">
                  <c:v>36.200000000000003</c:v>
                </c:pt>
                <c:pt idx="3579">
                  <c:v>36.200000000000003</c:v>
                </c:pt>
                <c:pt idx="3580">
                  <c:v>36.200000000000003</c:v>
                </c:pt>
                <c:pt idx="3581">
                  <c:v>36.200000000000003</c:v>
                </c:pt>
                <c:pt idx="3582">
                  <c:v>36.200000000000003</c:v>
                </c:pt>
                <c:pt idx="3583">
                  <c:v>36.1</c:v>
                </c:pt>
                <c:pt idx="3584">
                  <c:v>36.200000000000003</c:v>
                </c:pt>
                <c:pt idx="3585">
                  <c:v>36.200000000000003</c:v>
                </c:pt>
                <c:pt idx="3586">
                  <c:v>36.1</c:v>
                </c:pt>
                <c:pt idx="3587">
                  <c:v>36.200000000000003</c:v>
                </c:pt>
                <c:pt idx="3588">
                  <c:v>36.1</c:v>
                </c:pt>
                <c:pt idx="3589">
                  <c:v>36.1</c:v>
                </c:pt>
                <c:pt idx="3590">
                  <c:v>36.1</c:v>
                </c:pt>
                <c:pt idx="3591">
                  <c:v>36.200000000000003</c:v>
                </c:pt>
                <c:pt idx="3592">
                  <c:v>36.200000000000003</c:v>
                </c:pt>
                <c:pt idx="3593">
                  <c:v>36.1</c:v>
                </c:pt>
                <c:pt idx="3594">
                  <c:v>36.200000000000003</c:v>
                </c:pt>
                <c:pt idx="3595">
                  <c:v>36.1</c:v>
                </c:pt>
                <c:pt idx="3596">
                  <c:v>36.200000000000003</c:v>
                </c:pt>
                <c:pt idx="3597">
                  <c:v>36.200000000000003</c:v>
                </c:pt>
                <c:pt idx="3598">
                  <c:v>36.200000000000003</c:v>
                </c:pt>
                <c:pt idx="3599">
                  <c:v>36.200000000000003</c:v>
                </c:pt>
                <c:pt idx="3600">
                  <c:v>36.200000000000003</c:v>
                </c:pt>
                <c:pt idx="3601">
                  <c:v>36.200000000000003</c:v>
                </c:pt>
                <c:pt idx="3602">
                  <c:v>36.200000000000003</c:v>
                </c:pt>
                <c:pt idx="3603">
                  <c:v>36.200000000000003</c:v>
                </c:pt>
                <c:pt idx="3604">
                  <c:v>36.200000000000003</c:v>
                </c:pt>
                <c:pt idx="3605">
                  <c:v>36.200000000000003</c:v>
                </c:pt>
                <c:pt idx="3606">
                  <c:v>36.200000000000003</c:v>
                </c:pt>
                <c:pt idx="3607">
                  <c:v>36.200000000000003</c:v>
                </c:pt>
                <c:pt idx="3608">
                  <c:v>36.200000000000003</c:v>
                </c:pt>
                <c:pt idx="3609">
                  <c:v>36.200000000000003</c:v>
                </c:pt>
                <c:pt idx="3610">
                  <c:v>36.200000000000003</c:v>
                </c:pt>
                <c:pt idx="3611">
                  <c:v>36.299999999999997</c:v>
                </c:pt>
                <c:pt idx="3612">
                  <c:v>36.200000000000003</c:v>
                </c:pt>
                <c:pt idx="3613">
                  <c:v>36.200000000000003</c:v>
                </c:pt>
                <c:pt idx="3614">
                  <c:v>36.200000000000003</c:v>
                </c:pt>
                <c:pt idx="3615">
                  <c:v>36.200000000000003</c:v>
                </c:pt>
                <c:pt idx="3616">
                  <c:v>36.299999999999997</c:v>
                </c:pt>
                <c:pt idx="3617">
                  <c:v>36.299999999999997</c:v>
                </c:pt>
                <c:pt idx="3618">
                  <c:v>36.299999999999997</c:v>
                </c:pt>
                <c:pt idx="3619">
                  <c:v>36.299999999999997</c:v>
                </c:pt>
                <c:pt idx="3620">
                  <c:v>36.200000000000003</c:v>
                </c:pt>
                <c:pt idx="3621">
                  <c:v>36.200000000000003</c:v>
                </c:pt>
                <c:pt idx="3622">
                  <c:v>36.200000000000003</c:v>
                </c:pt>
                <c:pt idx="3623">
                  <c:v>36.200000000000003</c:v>
                </c:pt>
                <c:pt idx="3624">
                  <c:v>36.200000000000003</c:v>
                </c:pt>
                <c:pt idx="3625">
                  <c:v>36.299999999999997</c:v>
                </c:pt>
                <c:pt idx="3626">
                  <c:v>36.299999999999997</c:v>
                </c:pt>
                <c:pt idx="3627">
                  <c:v>36.299999999999997</c:v>
                </c:pt>
                <c:pt idx="3628">
                  <c:v>36.299999999999997</c:v>
                </c:pt>
                <c:pt idx="3629">
                  <c:v>36.299999999999997</c:v>
                </c:pt>
                <c:pt idx="3630">
                  <c:v>36.299999999999997</c:v>
                </c:pt>
                <c:pt idx="3631">
                  <c:v>36.200000000000003</c:v>
                </c:pt>
                <c:pt idx="3632">
                  <c:v>36.200000000000003</c:v>
                </c:pt>
                <c:pt idx="3633">
                  <c:v>36.299999999999997</c:v>
                </c:pt>
                <c:pt idx="3634">
                  <c:v>36.299999999999997</c:v>
                </c:pt>
                <c:pt idx="3635">
                  <c:v>36.299999999999997</c:v>
                </c:pt>
                <c:pt idx="3636">
                  <c:v>36.299999999999997</c:v>
                </c:pt>
                <c:pt idx="3637">
                  <c:v>36.200000000000003</c:v>
                </c:pt>
                <c:pt idx="3638">
                  <c:v>36.299999999999997</c:v>
                </c:pt>
                <c:pt idx="3639">
                  <c:v>36.299999999999997</c:v>
                </c:pt>
                <c:pt idx="3640">
                  <c:v>36.299999999999997</c:v>
                </c:pt>
                <c:pt idx="3641">
                  <c:v>36.299999999999997</c:v>
                </c:pt>
                <c:pt idx="3642">
                  <c:v>36.200000000000003</c:v>
                </c:pt>
                <c:pt idx="3643">
                  <c:v>36.299999999999997</c:v>
                </c:pt>
                <c:pt idx="3644">
                  <c:v>36.299999999999997</c:v>
                </c:pt>
                <c:pt idx="3645">
                  <c:v>36.299999999999997</c:v>
                </c:pt>
                <c:pt idx="3646">
                  <c:v>36.299999999999997</c:v>
                </c:pt>
                <c:pt idx="3647">
                  <c:v>36.299999999999997</c:v>
                </c:pt>
                <c:pt idx="3648">
                  <c:v>36.299999999999997</c:v>
                </c:pt>
                <c:pt idx="3649">
                  <c:v>36.299999999999997</c:v>
                </c:pt>
                <c:pt idx="3650">
                  <c:v>36.299999999999997</c:v>
                </c:pt>
                <c:pt idx="3651">
                  <c:v>36.299999999999997</c:v>
                </c:pt>
                <c:pt idx="3652">
                  <c:v>36.299999999999997</c:v>
                </c:pt>
                <c:pt idx="3653">
                  <c:v>36.299999999999997</c:v>
                </c:pt>
                <c:pt idx="3654">
                  <c:v>36.299999999999997</c:v>
                </c:pt>
                <c:pt idx="3655">
                  <c:v>36.4</c:v>
                </c:pt>
                <c:pt idx="3656">
                  <c:v>36.299999999999997</c:v>
                </c:pt>
                <c:pt idx="3657">
                  <c:v>36.299999999999997</c:v>
                </c:pt>
                <c:pt idx="3658">
                  <c:v>36.299999999999997</c:v>
                </c:pt>
                <c:pt idx="3659">
                  <c:v>36.299999999999997</c:v>
                </c:pt>
                <c:pt idx="3660">
                  <c:v>36.4</c:v>
                </c:pt>
                <c:pt idx="3661">
                  <c:v>36.299999999999997</c:v>
                </c:pt>
                <c:pt idx="3662">
                  <c:v>36.299999999999997</c:v>
                </c:pt>
                <c:pt idx="3663">
                  <c:v>36.4</c:v>
                </c:pt>
                <c:pt idx="3664">
                  <c:v>36.4</c:v>
                </c:pt>
                <c:pt idx="3665">
                  <c:v>36.299999999999997</c:v>
                </c:pt>
                <c:pt idx="3666">
                  <c:v>36.299999999999997</c:v>
                </c:pt>
                <c:pt idx="3667">
                  <c:v>36.299999999999997</c:v>
                </c:pt>
                <c:pt idx="3668">
                  <c:v>36.4</c:v>
                </c:pt>
                <c:pt idx="3669">
                  <c:v>36.4</c:v>
                </c:pt>
                <c:pt idx="3670">
                  <c:v>36.299999999999997</c:v>
                </c:pt>
                <c:pt idx="3671">
                  <c:v>36.4</c:v>
                </c:pt>
                <c:pt idx="3672">
                  <c:v>36.4</c:v>
                </c:pt>
                <c:pt idx="3673">
                  <c:v>36.4</c:v>
                </c:pt>
                <c:pt idx="3674">
                  <c:v>36.4</c:v>
                </c:pt>
                <c:pt idx="3675">
                  <c:v>36.299999999999997</c:v>
                </c:pt>
                <c:pt idx="3676">
                  <c:v>36.4</c:v>
                </c:pt>
                <c:pt idx="3677">
                  <c:v>36.4</c:v>
                </c:pt>
                <c:pt idx="3678">
                  <c:v>36.4</c:v>
                </c:pt>
                <c:pt idx="3679">
                  <c:v>36.4</c:v>
                </c:pt>
                <c:pt idx="3680">
                  <c:v>36.4</c:v>
                </c:pt>
                <c:pt idx="3681">
                  <c:v>36.4</c:v>
                </c:pt>
                <c:pt idx="3682">
                  <c:v>36.4</c:v>
                </c:pt>
                <c:pt idx="3683">
                  <c:v>36.4</c:v>
                </c:pt>
                <c:pt idx="3684">
                  <c:v>36.4</c:v>
                </c:pt>
                <c:pt idx="3685">
                  <c:v>36.4</c:v>
                </c:pt>
                <c:pt idx="3686">
                  <c:v>36.4</c:v>
                </c:pt>
                <c:pt idx="3687">
                  <c:v>36.4</c:v>
                </c:pt>
                <c:pt idx="3688">
                  <c:v>36.4</c:v>
                </c:pt>
                <c:pt idx="3689">
                  <c:v>36.4</c:v>
                </c:pt>
                <c:pt idx="3690">
                  <c:v>36.4</c:v>
                </c:pt>
                <c:pt idx="3691">
                  <c:v>36.5</c:v>
                </c:pt>
                <c:pt idx="3692">
                  <c:v>36.5</c:v>
                </c:pt>
                <c:pt idx="3693">
                  <c:v>36.5</c:v>
                </c:pt>
                <c:pt idx="3694">
                  <c:v>36.4</c:v>
                </c:pt>
                <c:pt idx="3695">
                  <c:v>36.4</c:v>
                </c:pt>
                <c:pt idx="3696">
                  <c:v>36.4</c:v>
                </c:pt>
                <c:pt idx="3697">
                  <c:v>36.4</c:v>
                </c:pt>
                <c:pt idx="3698">
                  <c:v>36.4</c:v>
                </c:pt>
                <c:pt idx="3699">
                  <c:v>36.4</c:v>
                </c:pt>
                <c:pt idx="3700">
                  <c:v>36.4</c:v>
                </c:pt>
                <c:pt idx="3701">
                  <c:v>36.4</c:v>
                </c:pt>
                <c:pt idx="3702">
                  <c:v>36.4</c:v>
                </c:pt>
                <c:pt idx="3703">
                  <c:v>36.4</c:v>
                </c:pt>
                <c:pt idx="3704">
                  <c:v>36.4</c:v>
                </c:pt>
                <c:pt idx="3705">
                  <c:v>36.4</c:v>
                </c:pt>
                <c:pt idx="3706">
                  <c:v>36.4</c:v>
                </c:pt>
                <c:pt idx="3707">
                  <c:v>36.5</c:v>
                </c:pt>
                <c:pt idx="3708">
                  <c:v>36.4</c:v>
                </c:pt>
                <c:pt idx="3709">
                  <c:v>36.5</c:v>
                </c:pt>
                <c:pt idx="3710">
                  <c:v>36.5</c:v>
                </c:pt>
                <c:pt idx="3711">
                  <c:v>36.5</c:v>
                </c:pt>
                <c:pt idx="3712">
                  <c:v>36.5</c:v>
                </c:pt>
                <c:pt idx="3713">
                  <c:v>36.5</c:v>
                </c:pt>
                <c:pt idx="3714">
                  <c:v>36.6</c:v>
                </c:pt>
                <c:pt idx="3715">
                  <c:v>36.5</c:v>
                </c:pt>
                <c:pt idx="3716">
                  <c:v>36.5</c:v>
                </c:pt>
                <c:pt idx="3717">
                  <c:v>36.5</c:v>
                </c:pt>
                <c:pt idx="3718">
                  <c:v>36.5</c:v>
                </c:pt>
                <c:pt idx="3719">
                  <c:v>36.5</c:v>
                </c:pt>
                <c:pt idx="3720">
                  <c:v>36.5</c:v>
                </c:pt>
                <c:pt idx="3721">
                  <c:v>36.5</c:v>
                </c:pt>
                <c:pt idx="3722">
                  <c:v>36.5</c:v>
                </c:pt>
                <c:pt idx="3723">
                  <c:v>36.5</c:v>
                </c:pt>
                <c:pt idx="3724">
                  <c:v>36.6</c:v>
                </c:pt>
                <c:pt idx="3725">
                  <c:v>36.5</c:v>
                </c:pt>
                <c:pt idx="3726">
                  <c:v>36.5</c:v>
                </c:pt>
                <c:pt idx="3727">
                  <c:v>36.5</c:v>
                </c:pt>
                <c:pt idx="3728">
                  <c:v>36.5</c:v>
                </c:pt>
                <c:pt idx="3729">
                  <c:v>36.5</c:v>
                </c:pt>
                <c:pt idx="3730">
                  <c:v>36.6</c:v>
                </c:pt>
                <c:pt idx="3731">
                  <c:v>36.5</c:v>
                </c:pt>
                <c:pt idx="3732">
                  <c:v>36.6</c:v>
                </c:pt>
                <c:pt idx="3733">
                  <c:v>36.5</c:v>
                </c:pt>
                <c:pt idx="3734">
                  <c:v>36.6</c:v>
                </c:pt>
                <c:pt idx="3735">
                  <c:v>36.5</c:v>
                </c:pt>
                <c:pt idx="3736">
                  <c:v>36.6</c:v>
                </c:pt>
                <c:pt idx="3737">
                  <c:v>36.6</c:v>
                </c:pt>
                <c:pt idx="3738">
                  <c:v>36.5</c:v>
                </c:pt>
                <c:pt idx="3739">
                  <c:v>36.6</c:v>
                </c:pt>
                <c:pt idx="3740">
                  <c:v>36.6</c:v>
                </c:pt>
                <c:pt idx="3741">
                  <c:v>36.6</c:v>
                </c:pt>
                <c:pt idx="3742">
                  <c:v>36.6</c:v>
                </c:pt>
                <c:pt idx="3743">
                  <c:v>36.6</c:v>
                </c:pt>
                <c:pt idx="3744">
                  <c:v>36.6</c:v>
                </c:pt>
                <c:pt idx="3745">
                  <c:v>36.6</c:v>
                </c:pt>
                <c:pt idx="3746">
                  <c:v>36.6</c:v>
                </c:pt>
                <c:pt idx="3747">
                  <c:v>36.6</c:v>
                </c:pt>
                <c:pt idx="3748">
                  <c:v>36.6</c:v>
                </c:pt>
                <c:pt idx="3749">
                  <c:v>36.6</c:v>
                </c:pt>
                <c:pt idx="3750">
                  <c:v>36.6</c:v>
                </c:pt>
                <c:pt idx="3751">
                  <c:v>36.6</c:v>
                </c:pt>
                <c:pt idx="3752">
                  <c:v>36.6</c:v>
                </c:pt>
                <c:pt idx="3753">
                  <c:v>36.6</c:v>
                </c:pt>
                <c:pt idx="3754">
                  <c:v>36.6</c:v>
                </c:pt>
                <c:pt idx="3755">
                  <c:v>36.6</c:v>
                </c:pt>
                <c:pt idx="3756">
                  <c:v>36.6</c:v>
                </c:pt>
                <c:pt idx="3757">
                  <c:v>36.6</c:v>
                </c:pt>
                <c:pt idx="3758">
                  <c:v>36.6</c:v>
                </c:pt>
                <c:pt idx="3759">
                  <c:v>36.6</c:v>
                </c:pt>
                <c:pt idx="3760">
                  <c:v>36.6</c:v>
                </c:pt>
                <c:pt idx="3761">
                  <c:v>36.6</c:v>
                </c:pt>
                <c:pt idx="3762">
                  <c:v>36.6</c:v>
                </c:pt>
                <c:pt idx="3763">
                  <c:v>36.6</c:v>
                </c:pt>
                <c:pt idx="3764">
                  <c:v>36.6</c:v>
                </c:pt>
                <c:pt idx="3765">
                  <c:v>36.6</c:v>
                </c:pt>
                <c:pt idx="3766">
                  <c:v>36.6</c:v>
                </c:pt>
                <c:pt idx="3767">
                  <c:v>36.6</c:v>
                </c:pt>
                <c:pt idx="3768">
                  <c:v>36.6</c:v>
                </c:pt>
                <c:pt idx="3769">
                  <c:v>36.6</c:v>
                </c:pt>
                <c:pt idx="3770">
                  <c:v>36.6</c:v>
                </c:pt>
                <c:pt idx="3771">
                  <c:v>36.6</c:v>
                </c:pt>
                <c:pt idx="3772">
                  <c:v>36.6</c:v>
                </c:pt>
                <c:pt idx="3773">
                  <c:v>36.6</c:v>
                </c:pt>
                <c:pt idx="3774">
                  <c:v>36.6</c:v>
                </c:pt>
                <c:pt idx="3775">
                  <c:v>36.6</c:v>
                </c:pt>
                <c:pt idx="3776">
                  <c:v>36.6</c:v>
                </c:pt>
                <c:pt idx="3777">
                  <c:v>36.6</c:v>
                </c:pt>
                <c:pt idx="3778">
                  <c:v>36.6</c:v>
                </c:pt>
                <c:pt idx="3779">
                  <c:v>36.6</c:v>
                </c:pt>
                <c:pt idx="3780">
                  <c:v>36.6</c:v>
                </c:pt>
                <c:pt idx="3781">
                  <c:v>36.6</c:v>
                </c:pt>
                <c:pt idx="3782">
                  <c:v>36.6</c:v>
                </c:pt>
                <c:pt idx="3783">
                  <c:v>36.6</c:v>
                </c:pt>
                <c:pt idx="3784">
                  <c:v>36.6</c:v>
                </c:pt>
                <c:pt idx="3785">
                  <c:v>36.6</c:v>
                </c:pt>
                <c:pt idx="3786">
                  <c:v>36.6</c:v>
                </c:pt>
                <c:pt idx="3787">
                  <c:v>36.6</c:v>
                </c:pt>
                <c:pt idx="3788">
                  <c:v>36.6</c:v>
                </c:pt>
                <c:pt idx="3789">
                  <c:v>36.6</c:v>
                </c:pt>
                <c:pt idx="3790">
                  <c:v>36.700000000000003</c:v>
                </c:pt>
                <c:pt idx="3791">
                  <c:v>36.700000000000003</c:v>
                </c:pt>
                <c:pt idx="3792">
                  <c:v>36.700000000000003</c:v>
                </c:pt>
                <c:pt idx="3793">
                  <c:v>36.6</c:v>
                </c:pt>
                <c:pt idx="3794">
                  <c:v>36.6</c:v>
                </c:pt>
                <c:pt idx="3795">
                  <c:v>36.6</c:v>
                </c:pt>
                <c:pt idx="3796">
                  <c:v>36.6</c:v>
                </c:pt>
                <c:pt idx="3797">
                  <c:v>36.6</c:v>
                </c:pt>
                <c:pt idx="3798">
                  <c:v>36.6</c:v>
                </c:pt>
                <c:pt idx="3799">
                  <c:v>36.6</c:v>
                </c:pt>
                <c:pt idx="3800">
                  <c:v>36.6</c:v>
                </c:pt>
                <c:pt idx="3801">
                  <c:v>36.6</c:v>
                </c:pt>
                <c:pt idx="3802">
                  <c:v>36.6</c:v>
                </c:pt>
                <c:pt idx="3803">
                  <c:v>36.6</c:v>
                </c:pt>
                <c:pt idx="3804">
                  <c:v>36.6</c:v>
                </c:pt>
                <c:pt idx="3805">
                  <c:v>36.6</c:v>
                </c:pt>
                <c:pt idx="3806">
                  <c:v>36.700000000000003</c:v>
                </c:pt>
                <c:pt idx="3807">
                  <c:v>36.6</c:v>
                </c:pt>
                <c:pt idx="3808">
                  <c:v>36.700000000000003</c:v>
                </c:pt>
                <c:pt idx="3809">
                  <c:v>36.700000000000003</c:v>
                </c:pt>
                <c:pt idx="3810">
                  <c:v>36.700000000000003</c:v>
                </c:pt>
                <c:pt idx="3811">
                  <c:v>36.700000000000003</c:v>
                </c:pt>
                <c:pt idx="3812">
                  <c:v>36.6</c:v>
                </c:pt>
                <c:pt idx="3813">
                  <c:v>36.6</c:v>
                </c:pt>
                <c:pt idx="3814">
                  <c:v>36.6</c:v>
                </c:pt>
                <c:pt idx="3815">
                  <c:v>36.6</c:v>
                </c:pt>
                <c:pt idx="3816">
                  <c:v>36.700000000000003</c:v>
                </c:pt>
                <c:pt idx="3817">
                  <c:v>36.700000000000003</c:v>
                </c:pt>
                <c:pt idx="3818">
                  <c:v>36.6</c:v>
                </c:pt>
                <c:pt idx="3819">
                  <c:v>36.700000000000003</c:v>
                </c:pt>
                <c:pt idx="3820">
                  <c:v>36.700000000000003</c:v>
                </c:pt>
                <c:pt idx="3821">
                  <c:v>36.700000000000003</c:v>
                </c:pt>
                <c:pt idx="3822">
                  <c:v>36.700000000000003</c:v>
                </c:pt>
                <c:pt idx="3823">
                  <c:v>36.700000000000003</c:v>
                </c:pt>
                <c:pt idx="3824">
                  <c:v>36.6</c:v>
                </c:pt>
                <c:pt idx="3825">
                  <c:v>36.6</c:v>
                </c:pt>
                <c:pt idx="3826">
                  <c:v>36.700000000000003</c:v>
                </c:pt>
                <c:pt idx="3827">
                  <c:v>36.700000000000003</c:v>
                </c:pt>
                <c:pt idx="3828">
                  <c:v>36.700000000000003</c:v>
                </c:pt>
                <c:pt idx="3829">
                  <c:v>36.700000000000003</c:v>
                </c:pt>
                <c:pt idx="3830">
                  <c:v>36.700000000000003</c:v>
                </c:pt>
                <c:pt idx="3831">
                  <c:v>36.700000000000003</c:v>
                </c:pt>
                <c:pt idx="3832">
                  <c:v>36.700000000000003</c:v>
                </c:pt>
                <c:pt idx="3833">
                  <c:v>36.700000000000003</c:v>
                </c:pt>
                <c:pt idx="3834">
                  <c:v>36.700000000000003</c:v>
                </c:pt>
                <c:pt idx="3835">
                  <c:v>36.700000000000003</c:v>
                </c:pt>
                <c:pt idx="3836">
                  <c:v>36.700000000000003</c:v>
                </c:pt>
                <c:pt idx="3837">
                  <c:v>36.700000000000003</c:v>
                </c:pt>
                <c:pt idx="3838">
                  <c:v>36.700000000000003</c:v>
                </c:pt>
                <c:pt idx="3839">
                  <c:v>36.700000000000003</c:v>
                </c:pt>
                <c:pt idx="3840">
                  <c:v>36.700000000000003</c:v>
                </c:pt>
                <c:pt idx="3841">
                  <c:v>36.700000000000003</c:v>
                </c:pt>
                <c:pt idx="3842">
                  <c:v>36.700000000000003</c:v>
                </c:pt>
                <c:pt idx="3843">
                  <c:v>36.700000000000003</c:v>
                </c:pt>
                <c:pt idx="3844">
                  <c:v>36.700000000000003</c:v>
                </c:pt>
                <c:pt idx="3845">
                  <c:v>36.799999999999997</c:v>
                </c:pt>
                <c:pt idx="3846">
                  <c:v>36.799999999999997</c:v>
                </c:pt>
                <c:pt idx="3847">
                  <c:v>36.799999999999997</c:v>
                </c:pt>
                <c:pt idx="3848">
                  <c:v>36.700000000000003</c:v>
                </c:pt>
                <c:pt idx="3849">
                  <c:v>36.700000000000003</c:v>
                </c:pt>
                <c:pt idx="3850">
                  <c:v>36.700000000000003</c:v>
                </c:pt>
                <c:pt idx="3851">
                  <c:v>36.799999999999997</c:v>
                </c:pt>
                <c:pt idx="3852">
                  <c:v>36.799999999999997</c:v>
                </c:pt>
                <c:pt idx="3853">
                  <c:v>36.700000000000003</c:v>
                </c:pt>
                <c:pt idx="3854">
                  <c:v>36.700000000000003</c:v>
                </c:pt>
                <c:pt idx="3855">
                  <c:v>36.799999999999997</c:v>
                </c:pt>
                <c:pt idx="3856">
                  <c:v>36.700000000000003</c:v>
                </c:pt>
                <c:pt idx="3857">
                  <c:v>36.700000000000003</c:v>
                </c:pt>
                <c:pt idx="3858">
                  <c:v>36.700000000000003</c:v>
                </c:pt>
                <c:pt idx="3859">
                  <c:v>36.700000000000003</c:v>
                </c:pt>
                <c:pt idx="3860">
                  <c:v>36.700000000000003</c:v>
                </c:pt>
                <c:pt idx="3861">
                  <c:v>36.700000000000003</c:v>
                </c:pt>
                <c:pt idx="3862">
                  <c:v>36.700000000000003</c:v>
                </c:pt>
                <c:pt idx="3863">
                  <c:v>36.700000000000003</c:v>
                </c:pt>
                <c:pt idx="3864">
                  <c:v>36.700000000000003</c:v>
                </c:pt>
                <c:pt idx="3865">
                  <c:v>36.799999999999997</c:v>
                </c:pt>
                <c:pt idx="3866">
                  <c:v>36.700000000000003</c:v>
                </c:pt>
                <c:pt idx="3867">
                  <c:v>36.700000000000003</c:v>
                </c:pt>
                <c:pt idx="3868">
                  <c:v>36.799999999999997</c:v>
                </c:pt>
                <c:pt idx="3869">
                  <c:v>36.700000000000003</c:v>
                </c:pt>
                <c:pt idx="3870">
                  <c:v>36.700000000000003</c:v>
                </c:pt>
                <c:pt idx="3871">
                  <c:v>36.700000000000003</c:v>
                </c:pt>
                <c:pt idx="3872">
                  <c:v>36.700000000000003</c:v>
                </c:pt>
                <c:pt idx="3873">
                  <c:v>36.799999999999997</c:v>
                </c:pt>
                <c:pt idx="3874">
                  <c:v>36.9</c:v>
                </c:pt>
                <c:pt idx="3875">
                  <c:v>36.799999999999997</c:v>
                </c:pt>
                <c:pt idx="3876">
                  <c:v>36.799999999999997</c:v>
                </c:pt>
                <c:pt idx="3877">
                  <c:v>36.799999999999997</c:v>
                </c:pt>
                <c:pt idx="3878">
                  <c:v>36.9</c:v>
                </c:pt>
                <c:pt idx="3879">
                  <c:v>36.9</c:v>
                </c:pt>
                <c:pt idx="3880">
                  <c:v>36.799999999999997</c:v>
                </c:pt>
                <c:pt idx="3881">
                  <c:v>36.799999999999997</c:v>
                </c:pt>
                <c:pt idx="3882">
                  <c:v>36.799999999999997</c:v>
                </c:pt>
                <c:pt idx="3883">
                  <c:v>36.799999999999997</c:v>
                </c:pt>
                <c:pt idx="3884">
                  <c:v>36.799999999999997</c:v>
                </c:pt>
                <c:pt idx="3885">
                  <c:v>36.799999999999997</c:v>
                </c:pt>
                <c:pt idx="3886">
                  <c:v>36.799999999999997</c:v>
                </c:pt>
                <c:pt idx="3887">
                  <c:v>36.9</c:v>
                </c:pt>
                <c:pt idx="3888">
                  <c:v>36.799999999999997</c:v>
                </c:pt>
                <c:pt idx="3889">
                  <c:v>36.799999999999997</c:v>
                </c:pt>
                <c:pt idx="3890">
                  <c:v>36.9</c:v>
                </c:pt>
                <c:pt idx="3891">
                  <c:v>36.9</c:v>
                </c:pt>
                <c:pt idx="3892">
                  <c:v>36.799999999999997</c:v>
                </c:pt>
                <c:pt idx="3893">
                  <c:v>36.799999999999997</c:v>
                </c:pt>
                <c:pt idx="3894">
                  <c:v>36.9</c:v>
                </c:pt>
                <c:pt idx="3895">
                  <c:v>36.799999999999997</c:v>
                </c:pt>
                <c:pt idx="3896">
                  <c:v>36.9</c:v>
                </c:pt>
                <c:pt idx="3897">
                  <c:v>36.9</c:v>
                </c:pt>
                <c:pt idx="3898">
                  <c:v>36.799999999999997</c:v>
                </c:pt>
                <c:pt idx="3899">
                  <c:v>36.9</c:v>
                </c:pt>
                <c:pt idx="3900">
                  <c:v>36.9</c:v>
                </c:pt>
                <c:pt idx="3901">
                  <c:v>36.799999999999997</c:v>
                </c:pt>
                <c:pt idx="3902">
                  <c:v>36.9</c:v>
                </c:pt>
                <c:pt idx="3903">
                  <c:v>36.9</c:v>
                </c:pt>
                <c:pt idx="3904">
                  <c:v>36.9</c:v>
                </c:pt>
                <c:pt idx="3905">
                  <c:v>36.9</c:v>
                </c:pt>
                <c:pt idx="3906">
                  <c:v>36.9</c:v>
                </c:pt>
                <c:pt idx="3907">
                  <c:v>36.9</c:v>
                </c:pt>
                <c:pt idx="3908">
                  <c:v>36.9</c:v>
                </c:pt>
                <c:pt idx="3909">
                  <c:v>36.9</c:v>
                </c:pt>
                <c:pt idx="3910">
                  <c:v>36.9</c:v>
                </c:pt>
                <c:pt idx="3911">
                  <c:v>36.9</c:v>
                </c:pt>
                <c:pt idx="3912">
                  <c:v>36.799999999999997</c:v>
                </c:pt>
                <c:pt idx="3913">
                  <c:v>36.9</c:v>
                </c:pt>
                <c:pt idx="3914">
                  <c:v>36.9</c:v>
                </c:pt>
                <c:pt idx="3915">
                  <c:v>36.9</c:v>
                </c:pt>
                <c:pt idx="3916">
                  <c:v>36.9</c:v>
                </c:pt>
                <c:pt idx="3917">
                  <c:v>36.9</c:v>
                </c:pt>
                <c:pt idx="3918">
                  <c:v>36.9</c:v>
                </c:pt>
                <c:pt idx="3919">
                  <c:v>36.9</c:v>
                </c:pt>
                <c:pt idx="3920">
                  <c:v>36.9</c:v>
                </c:pt>
                <c:pt idx="3921">
                  <c:v>36.9</c:v>
                </c:pt>
                <c:pt idx="3922">
                  <c:v>36.9</c:v>
                </c:pt>
                <c:pt idx="3923">
                  <c:v>36.9</c:v>
                </c:pt>
                <c:pt idx="3924">
                  <c:v>36.9</c:v>
                </c:pt>
                <c:pt idx="3925">
                  <c:v>36.9</c:v>
                </c:pt>
                <c:pt idx="3926">
                  <c:v>36.9</c:v>
                </c:pt>
                <c:pt idx="3927">
                  <c:v>36.9</c:v>
                </c:pt>
                <c:pt idx="3928">
                  <c:v>36.9</c:v>
                </c:pt>
                <c:pt idx="3929">
                  <c:v>36.9</c:v>
                </c:pt>
                <c:pt idx="3930">
                  <c:v>36.9</c:v>
                </c:pt>
                <c:pt idx="3931">
                  <c:v>36.9</c:v>
                </c:pt>
                <c:pt idx="3932">
                  <c:v>36.9</c:v>
                </c:pt>
                <c:pt idx="3933">
                  <c:v>36.9</c:v>
                </c:pt>
                <c:pt idx="3934">
                  <c:v>37</c:v>
                </c:pt>
                <c:pt idx="3935">
                  <c:v>36.9</c:v>
                </c:pt>
                <c:pt idx="3936">
                  <c:v>37</c:v>
                </c:pt>
                <c:pt idx="3937">
                  <c:v>36.9</c:v>
                </c:pt>
                <c:pt idx="3938">
                  <c:v>37</c:v>
                </c:pt>
                <c:pt idx="3939">
                  <c:v>36.9</c:v>
                </c:pt>
                <c:pt idx="3940">
                  <c:v>36.9</c:v>
                </c:pt>
                <c:pt idx="3941">
                  <c:v>37</c:v>
                </c:pt>
                <c:pt idx="3942">
                  <c:v>37</c:v>
                </c:pt>
                <c:pt idx="3943">
                  <c:v>37</c:v>
                </c:pt>
                <c:pt idx="3944">
                  <c:v>36.9</c:v>
                </c:pt>
                <c:pt idx="3945">
                  <c:v>36.9</c:v>
                </c:pt>
                <c:pt idx="3946">
                  <c:v>36.9</c:v>
                </c:pt>
                <c:pt idx="3947">
                  <c:v>37</c:v>
                </c:pt>
                <c:pt idx="3948">
                  <c:v>37</c:v>
                </c:pt>
                <c:pt idx="3949">
                  <c:v>37</c:v>
                </c:pt>
                <c:pt idx="3950">
                  <c:v>37</c:v>
                </c:pt>
                <c:pt idx="3951">
                  <c:v>37</c:v>
                </c:pt>
                <c:pt idx="3952">
                  <c:v>36.9</c:v>
                </c:pt>
                <c:pt idx="3953">
                  <c:v>36.9</c:v>
                </c:pt>
                <c:pt idx="3954">
                  <c:v>36.9</c:v>
                </c:pt>
                <c:pt idx="3955">
                  <c:v>37</c:v>
                </c:pt>
                <c:pt idx="3956">
                  <c:v>37</c:v>
                </c:pt>
                <c:pt idx="3957">
                  <c:v>37</c:v>
                </c:pt>
                <c:pt idx="3958">
                  <c:v>37</c:v>
                </c:pt>
                <c:pt idx="3959">
                  <c:v>37</c:v>
                </c:pt>
                <c:pt idx="3960">
                  <c:v>37</c:v>
                </c:pt>
                <c:pt idx="3961">
                  <c:v>37</c:v>
                </c:pt>
                <c:pt idx="3962">
                  <c:v>37</c:v>
                </c:pt>
                <c:pt idx="3963">
                  <c:v>37</c:v>
                </c:pt>
                <c:pt idx="3964">
                  <c:v>37</c:v>
                </c:pt>
                <c:pt idx="3965">
                  <c:v>37</c:v>
                </c:pt>
                <c:pt idx="3966">
                  <c:v>37</c:v>
                </c:pt>
                <c:pt idx="3967">
                  <c:v>37</c:v>
                </c:pt>
                <c:pt idx="3968">
                  <c:v>36.9</c:v>
                </c:pt>
                <c:pt idx="3969">
                  <c:v>37</c:v>
                </c:pt>
                <c:pt idx="3970">
                  <c:v>37</c:v>
                </c:pt>
                <c:pt idx="3971">
                  <c:v>36.9</c:v>
                </c:pt>
                <c:pt idx="3972">
                  <c:v>36.9</c:v>
                </c:pt>
                <c:pt idx="3973">
                  <c:v>36.9</c:v>
                </c:pt>
                <c:pt idx="3974">
                  <c:v>37</c:v>
                </c:pt>
                <c:pt idx="3975">
                  <c:v>37</c:v>
                </c:pt>
                <c:pt idx="3976">
                  <c:v>37</c:v>
                </c:pt>
                <c:pt idx="3977">
                  <c:v>37</c:v>
                </c:pt>
                <c:pt idx="3978">
                  <c:v>37</c:v>
                </c:pt>
                <c:pt idx="3979">
                  <c:v>36.9</c:v>
                </c:pt>
                <c:pt idx="3980">
                  <c:v>37</c:v>
                </c:pt>
                <c:pt idx="3981">
                  <c:v>37</c:v>
                </c:pt>
                <c:pt idx="3982">
                  <c:v>37</c:v>
                </c:pt>
                <c:pt idx="3983">
                  <c:v>36.9</c:v>
                </c:pt>
                <c:pt idx="3984">
                  <c:v>36.9</c:v>
                </c:pt>
                <c:pt idx="3985">
                  <c:v>37</c:v>
                </c:pt>
                <c:pt idx="3986">
                  <c:v>37</c:v>
                </c:pt>
                <c:pt idx="3987">
                  <c:v>37</c:v>
                </c:pt>
                <c:pt idx="3988">
                  <c:v>37</c:v>
                </c:pt>
                <c:pt idx="3989">
                  <c:v>37</c:v>
                </c:pt>
                <c:pt idx="3990">
                  <c:v>37</c:v>
                </c:pt>
                <c:pt idx="3991">
                  <c:v>37</c:v>
                </c:pt>
                <c:pt idx="3992">
                  <c:v>37</c:v>
                </c:pt>
                <c:pt idx="3993">
                  <c:v>37</c:v>
                </c:pt>
                <c:pt idx="3994">
                  <c:v>37</c:v>
                </c:pt>
                <c:pt idx="3995">
                  <c:v>37</c:v>
                </c:pt>
                <c:pt idx="3996">
                  <c:v>37</c:v>
                </c:pt>
                <c:pt idx="3997">
                  <c:v>37</c:v>
                </c:pt>
                <c:pt idx="3998">
                  <c:v>37</c:v>
                </c:pt>
                <c:pt idx="3999">
                  <c:v>37</c:v>
                </c:pt>
                <c:pt idx="4000">
                  <c:v>37</c:v>
                </c:pt>
                <c:pt idx="4001">
                  <c:v>37</c:v>
                </c:pt>
                <c:pt idx="4002">
                  <c:v>37</c:v>
                </c:pt>
                <c:pt idx="4003">
                  <c:v>37</c:v>
                </c:pt>
                <c:pt idx="4004">
                  <c:v>37</c:v>
                </c:pt>
                <c:pt idx="4005">
                  <c:v>37</c:v>
                </c:pt>
                <c:pt idx="4006">
                  <c:v>37</c:v>
                </c:pt>
                <c:pt idx="4007">
                  <c:v>37</c:v>
                </c:pt>
                <c:pt idx="4008">
                  <c:v>37</c:v>
                </c:pt>
                <c:pt idx="4009">
                  <c:v>37</c:v>
                </c:pt>
                <c:pt idx="4010">
                  <c:v>37</c:v>
                </c:pt>
                <c:pt idx="4011">
                  <c:v>37</c:v>
                </c:pt>
                <c:pt idx="4012">
                  <c:v>37</c:v>
                </c:pt>
                <c:pt idx="4013">
                  <c:v>37</c:v>
                </c:pt>
                <c:pt idx="4014">
                  <c:v>37</c:v>
                </c:pt>
                <c:pt idx="4015">
                  <c:v>37</c:v>
                </c:pt>
                <c:pt idx="4016">
                  <c:v>37</c:v>
                </c:pt>
                <c:pt idx="4017">
                  <c:v>37</c:v>
                </c:pt>
                <c:pt idx="4018">
                  <c:v>37</c:v>
                </c:pt>
                <c:pt idx="4019">
                  <c:v>37</c:v>
                </c:pt>
                <c:pt idx="4020">
                  <c:v>37.1</c:v>
                </c:pt>
                <c:pt idx="4021">
                  <c:v>37</c:v>
                </c:pt>
                <c:pt idx="4022">
                  <c:v>37</c:v>
                </c:pt>
                <c:pt idx="4023">
                  <c:v>37</c:v>
                </c:pt>
                <c:pt idx="4024">
                  <c:v>37</c:v>
                </c:pt>
                <c:pt idx="4025">
                  <c:v>37</c:v>
                </c:pt>
                <c:pt idx="4026">
                  <c:v>37</c:v>
                </c:pt>
                <c:pt idx="4027">
                  <c:v>37</c:v>
                </c:pt>
                <c:pt idx="4028">
                  <c:v>37</c:v>
                </c:pt>
                <c:pt idx="4029">
                  <c:v>37</c:v>
                </c:pt>
                <c:pt idx="4030">
                  <c:v>37</c:v>
                </c:pt>
                <c:pt idx="4031">
                  <c:v>37</c:v>
                </c:pt>
                <c:pt idx="4032">
                  <c:v>37</c:v>
                </c:pt>
                <c:pt idx="4033">
                  <c:v>37.1</c:v>
                </c:pt>
                <c:pt idx="4034">
                  <c:v>37</c:v>
                </c:pt>
                <c:pt idx="4035">
                  <c:v>37.1</c:v>
                </c:pt>
                <c:pt idx="4036">
                  <c:v>37</c:v>
                </c:pt>
                <c:pt idx="4037">
                  <c:v>37</c:v>
                </c:pt>
                <c:pt idx="4038">
                  <c:v>37</c:v>
                </c:pt>
                <c:pt idx="4039">
                  <c:v>37</c:v>
                </c:pt>
                <c:pt idx="4040">
                  <c:v>37.1</c:v>
                </c:pt>
                <c:pt idx="4041">
                  <c:v>37.1</c:v>
                </c:pt>
                <c:pt idx="4042">
                  <c:v>37.1</c:v>
                </c:pt>
                <c:pt idx="4043">
                  <c:v>37</c:v>
                </c:pt>
                <c:pt idx="4044">
                  <c:v>37.1</c:v>
                </c:pt>
                <c:pt idx="4045">
                  <c:v>37.1</c:v>
                </c:pt>
                <c:pt idx="4046">
                  <c:v>37</c:v>
                </c:pt>
                <c:pt idx="4047">
                  <c:v>37</c:v>
                </c:pt>
                <c:pt idx="4048">
                  <c:v>37</c:v>
                </c:pt>
                <c:pt idx="4049">
                  <c:v>37.1</c:v>
                </c:pt>
                <c:pt idx="4050">
                  <c:v>37.1</c:v>
                </c:pt>
                <c:pt idx="4051">
                  <c:v>37.1</c:v>
                </c:pt>
                <c:pt idx="4052">
                  <c:v>37</c:v>
                </c:pt>
                <c:pt idx="4053">
                  <c:v>37.1</c:v>
                </c:pt>
                <c:pt idx="4054">
                  <c:v>37.1</c:v>
                </c:pt>
                <c:pt idx="4055">
                  <c:v>37.1</c:v>
                </c:pt>
                <c:pt idx="4056">
                  <c:v>37.1</c:v>
                </c:pt>
                <c:pt idx="4057">
                  <c:v>37.1</c:v>
                </c:pt>
                <c:pt idx="4058">
                  <c:v>37.1</c:v>
                </c:pt>
                <c:pt idx="4059">
                  <c:v>37.1</c:v>
                </c:pt>
                <c:pt idx="4060">
                  <c:v>37</c:v>
                </c:pt>
                <c:pt idx="4061">
                  <c:v>37.1</c:v>
                </c:pt>
                <c:pt idx="4062">
                  <c:v>37.1</c:v>
                </c:pt>
                <c:pt idx="4063">
                  <c:v>37.1</c:v>
                </c:pt>
                <c:pt idx="4064">
                  <c:v>37.1</c:v>
                </c:pt>
                <c:pt idx="4065">
                  <c:v>37.1</c:v>
                </c:pt>
                <c:pt idx="4066">
                  <c:v>37.1</c:v>
                </c:pt>
                <c:pt idx="4067">
                  <c:v>37.1</c:v>
                </c:pt>
                <c:pt idx="4068">
                  <c:v>37.1</c:v>
                </c:pt>
                <c:pt idx="4069">
                  <c:v>37</c:v>
                </c:pt>
                <c:pt idx="4070">
                  <c:v>37.1</c:v>
                </c:pt>
                <c:pt idx="4071">
                  <c:v>37.1</c:v>
                </c:pt>
                <c:pt idx="4072">
                  <c:v>37.1</c:v>
                </c:pt>
                <c:pt idx="4073">
                  <c:v>37.1</c:v>
                </c:pt>
                <c:pt idx="4074">
                  <c:v>37.1</c:v>
                </c:pt>
                <c:pt idx="4075">
                  <c:v>37.1</c:v>
                </c:pt>
                <c:pt idx="4076">
                  <c:v>37.1</c:v>
                </c:pt>
                <c:pt idx="4077">
                  <c:v>37.1</c:v>
                </c:pt>
                <c:pt idx="4078">
                  <c:v>37.1</c:v>
                </c:pt>
                <c:pt idx="4079">
                  <c:v>37.1</c:v>
                </c:pt>
                <c:pt idx="4080">
                  <c:v>37.1</c:v>
                </c:pt>
                <c:pt idx="4081">
                  <c:v>37.1</c:v>
                </c:pt>
                <c:pt idx="4082">
                  <c:v>37.1</c:v>
                </c:pt>
                <c:pt idx="4083">
                  <c:v>37.1</c:v>
                </c:pt>
                <c:pt idx="4084">
                  <c:v>37.1</c:v>
                </c:pt>
                <c:pt idx="4085">
                  <c:v>37.1</c:v>
                </c:pt>
                <c:pt idx="4086">
                  <c:v>37.1</c:v>
                </c:pt>
                <c:pt idx="4087">
                  <c:v>37.1</c:v>
                </c:pt>
                <c:pt idx="4088">
                  <c:v>37.1</c:v>
                </c:pt>
                <c:pt idx="4089">
                  <c:v>37.1</c:v>
                </c:pt>
                <c:pt idx="4090">
                  <c:v>37.1</c:v>
                </c:pt>
                <c:pt idx="4091">
                  <c:v>37.1</c:v>
                </c:pt>
                <c:pt idx="4092">
                  <c:v>37.1</c:v>
                </c:pt>
                <c:pt idx="4093">
                  <c:v>37.1</c:v>
                </c:pt>
                <c:pt idx="4094">
                  <c:v>37.1</c:v>
                </c:pt>
                <c:pt idx="4095">
                  <c:v>37.1</c:v>
                </c:pt>
                <c:pt idx="4096">
                  <c:v>37.1</c:v>
                </c:pt>
                <c:pt idx="4097">
                  <c:v>37.1</c:v>
                </c:pt>
                <c:pt idx="4098">
                  <c:v>37.1</c:v>
                </c:pt>
                <c:pt idx="4099">
                  <c:v>37.1</c:v>
                </c:pt>
                <c:pt idx="4100">
                  <c:v>37.1</c:v>
                </c:pt>
                <c:pt idx="4101">
                  <c:v>37.1</c:v>
                </c:pt>
                <c:pt idx="4102">
                  <c:v>37.1</c:v>
                </c:pt>
                <c:pt idx="4103">
                  <c:v>37.1</c:v>
                </c:pt>
                <c:pt idx="4104">
                  <c:v>37.1</c:v>
                </c:pt>
                <c:pt idx="4105">
                  <c:v>37.1</c:v>
                </c:pt>
                <c:pt idx="4106">
                  <c:v>37.1</c:v>
                </c:pt>
                <c:pt idx="4107">
                  <c:v>37.1</c:v>
                </c:pt>
                <c:pt idx="4108">
                  <c:v>37.1</c:v>
                </c:pt>
                <c:pt idx="4109">
                  <c:v>37.1</c:v>
                </c:pt>
                <c:pt idx="4110">
                  <c:v>37.1</c:v>
                </c:pt>
                <c:pt idx="4111">
                  <c:v>37.1</c:v>
                </c:pt>
                <c:pt idx="4112">
                  <c:v>37.1</c:v>
                </c:pt>
                <c:pt idx="4113">
                  <c:v>37.1</c:v>
                </c:pt>
                <c:pt idx="4114">
                  <c:v>37.1</c:v>
                </c:pt>
                <c:pt idx="4115">
                  <c:v>37.200000000000003</c:v>
                </c:pt>
                <c:pt idx="4116">
                  <c:v>37.200000000000003</c:v>
                </c:pt>
                <c:pt idx="4117">
                  <c:v>37.1</c:v>
                </c:pt>
                <c:pt idx="4118">
                  <c:v>37.1</c:v>
                </c:pt>
                <c:pt idx="4119">
                  <c:v>37.1</c:v>
                </c:pt>
                <c:pt idx="4120">
                  <c:v>37.1</c:v>
                </c:pt>
                <c:pt idx="4121">
                  <c:v>37.1</c:v>
                </c:pt>
                <c:pt idx="4122">
                  <c:v>37.1</c:v>
                </c:pt>
                <c:pt idx="4123">
                  <c:v>37.1</c:v>
                </c:pt>
                <c:pt idx="4124">
                  <c:v>37.1</c:v>
                </c:pt>
                <c:pt idx="4125">
                  <c:v>37.1</c:v>
                </c:pt>
                <c:pt idx="4126">
                  <c:v>37.200000000000003</c:v>
                </c:pt>
                <c:pt idx="4127">
                  <c:v>37.1</c:v>
                </c:pt>
                <c:pt idx="4128">
                  <c:v>37.1</c:v>
                </c:pt>
                <c:pt idx="4129">
                  <c:v>37.1</c:v>
                </c:pt>
                <c:pt idx="4130">
                  <c:v>37.1</c:v>
                </c:pt>
                <c:pt idx="4131">
                  <c:v>37.1</c:v>
                </c:pt>
                <c:pt idx="4132">
                  <c:v>37.1</c:v>
                </c:pt>
                <c:pt idx="4133">
                  <c:v>37.1</c:v>
                </c:pt>
                <c:pt idx="4134">
                  <c:v>37.1</c:v>
                </c:pt>
                <c:pt idx="4135">
                  <c:v>37.1</c:v>
                </c:pt>
                <c:pt idx="4136">
                  <c:v>37.1</c:v>
                </c:pt>
                <c:pt idx="4137">
                  <c:v>37.1</c:v>
                </c:pt>
                <c:pt idx="4138">
                  <c:v>37.1</c:v>
                </c:pt>
                <c:pt idx="4139">
                  <c:v>37.200000000000003</c:v>
                </c:pt>
                <c:pt idx="4140">
                  <c:v>37.200000000000003</c:v>
                </c:pt>
                <c:pt idx="4141">
                  <c:v>37.200000000000003</c:v>
                </c:pt>
                <c:pt idx="4142">
                  <c:v>37.200000000000003</c:v>
                </c:pt>
                <c:pt idx="4143">
                  <c:v>37.200000000000003</c:v>
                </c:pt>
                <c:pt idx="4144">
                  <c:v>37.200000000000003</c:v>
                </c:pt>
                <c:pt idx="4145">
                  <c:v>37.1</c:v>
                </c:pt>
                <c:pt idx="4146">
                  <c:v>37.1</c:v>
                </c:pt>
                <c:pt idx="4147">
                  <c:v>37.1</c:v>
                </c:pt>
                <c:pt idx="4148">
                  <c:v>37.1</c:v>
                </c:pt>
                <c:pt idx="4149">
                  <c:v>37.1</c:v>
                </c:pt>
                <c:pt idx="4150">
                  <c:v>37.1</c:v>
                </c:pt>
                <c:pt idx="4151">
                  <c:v>37.1</c:v>
                </c:pt>
                <c:pt idx="4152">
                  <c:v>37.1</c:v>
                </c:pt>
                <c:pt idx="4153">
                  <c:v>37.1</c:v>
                </c:pt>
                <c:pt idx="4154">
                  <c:v>37.200000000000003</c:v>
                </c:pt>
                <c:pt idx="4155">
                  <c:v>37.1</c:v>
                </c:pt>
                <c:pt idx="4156">
                  <c:v>37.200000000000003</c:v>
                </c:pt>
                <c:pt idx="4157">
                  <c:v>37.200000000000003</c:v>
                </c:pt>
                <c:pt idx="4158">
                  <c:v>37.200000000000003</c:v>
                </c:pt>
                <c:pt idx="4159">
                  <c:v>37.200000000000003</c:v>
                </c:pt>
                <c:pt idx="4160">
                  <c:v>37.200000000000003</c:v>
                </c:pt>
                <c:pt idx="4161">
                  <c:v>37.200000000000003</c:v>
                </c:pt>
                <c:pt idx="4162">
                  <c:v>37.299999999999997</c:v>
                </c:pt>
                <c:pt idx="4163">
                  <c:v>37.299999999999997</c:v>
                </c:pt>
                <c:pt idx="4164">
                  <c:v>37.1</c:v>
                </c:pt>
                <c:pt idx="4165">
                  <c:v>37.200000000000003</c:v>
                </c:pt>
                <c:pt idx="4166">
                  <c:v>37.1</c:v>
                </c:pt>
                <c:pt idx="4167">
                  <c:v>37.200000000000003</c:v>
                </c:pt>
                <c:pt idx="4168">
                  <c:v>37.200000000000003</c:v>
                </c:pt>
                <c:pt idx="4169">
                  <c:v>37.200000000000003</c:v>
                </c:pt>
                <c:pt idx="4170">
                  <c:v>37.200000000000003</c:v>
                </c:pt>
                <c:pt idx="4171">
                  <c:v>37.200000000000003</c:v>
                </c:pt>
                <c:pt idx="4172">
                  <c:v>37.200000000000003</c:v>
                </c:pt>
                <c:pt idx="4173">
                  <c:v>37.200000000000003</c:v>
                </c:pt>
                <c:pt idx="4174">
                  <c:v>37.200000000000003</c:v>
                </c:pt>
                <c:pt idx="4175">
                  <c:v>37.200000000000003</c:v>
                </c:pt>
                <c:pt idx="4176">
                  <c:v>37.200000000000003</c:v>
                </c:pt>
                <c:pt idx="4177">
                  <c:v>37.200000000000003</c:v>
                </c:pt>
                <c:pt idx="4178">
                  <c:v>37.200000000000003</c:v>
                </c:pt>
                <c:pt idx="4179">
                  <c:v>37.200000000000003</c:v>
                </c:pt>
                <c:pt idx="4180">
                  <c:v>37.200000000000003</c:v>
                </c:pt>
                <c:pt idx="4181">
                  <c:v>37.200000000000003</c:v>
                </c:pt>
                <c:pt idx="4182">
                  <c:v>37.200000000000003</c:v>
                </c:pt>
                <c:pt idx="4183">
                  <c:v>37.200000000000003</c:v>
                </c:pt>
                <c:pt idx="4184">
                  <c:v>37.200000000000003</c:v>
                </c:pt>
                <c:pt idx="4185">
                  <c:v>37.200000000000003</c:v>
                </c:pt>
                <c:pt idx="4186">
                  <c:v>37.200000000000003</c:v>
                </c:pt>
                <c:pt idx="4187">
                  <c:v>37.200000000000003</c:v>
                </c:pt>
                <c:pt idx="4188">
                  <c:v>37.200000000000003</c:v>
                </c:pt>
                <c:pt idx="4189">
                  <c:v>37.200000000000003</c:v>
                </c:pt>
                <c:pt idx="4190">
                  <c:v>37.200000000000003</c:v>
                </c:pt>
                <c:pt idx="4191">
                  <c:v>37.200000000000003</c:v>
                </c:pt>
                <c:pt idx="4192">
                  <c:v>37.200000000000003</c:v>
                </c:pt>
                <c:pt idx="4193">
                  <c:v>37.299999999999997</c:v>
                </c:pt>
                <c:pt idx="4194">
                  <c:v>37.200000000000003</c:v>
                </c:pt>
                <c:pt idx="4195">
                  <c:v>37.299999999999997</c:v>
                </c:pt>
                <c:pt idx="4196">
                  <c:v>37.200000000000003</c:v>
                </c:pt>
                <c:pt idx="4197">
                  <c:v>37.200000000000003</c:v>
                </c:pt>
                <c:pt idx="4198">
                  <c:v>37.299999999999997</c:v>
                </c:pt>
                <c:pt idx="4199">
                  <c:v>37.200000000000003</c:v>
                </c:pt>
                <c:pt idx="4200">
                  <c:v>37.200000000000003</c:v>
                </c:pt>
                <c:pt idx="4201">
                  <c:v>37.200000000000003</c:v>
                </c:pt>
                <c:pt idx="4202">
                  <c:v>37.200000000000003</c:v>
                </c:pt>
                <c:pt idx="4203">
                  <c:v>37.299999999999997</c:v>
                </c:pt>
                <c:pt idx="4204">
                  <c:v>37.299999999999997</c:v>
                </c:pt>
                <c:pt idx="4205">
                  <c:v>37.200000000000003</c:v>
                </c:pt>
                <c:pt idx="4206">
                  <c:v>37.299999999999997</c:v>
                </c:pt>
                <c:pt idx="4207">
                  <c:v>37.299999999999997</c:v>
                </c:pt>
                <c:pt idx="4208">
                  <c:v>37.200000000000003</c:v>
                </c:pt>
                <c:pt idx="4209">
                  <c:v>37.200000000000003</c:v>
                </c:pt>
                <c:pt idx="4210">
                  <c:v>37.200000000000003</c:v>
                </c:pt>
                <c:pt idx="4211">
                  <c:v>37.200000000000003</c:v>
                </c:pt>
                <c:pt idx="4212">
                  <c:v>37.200000000000003</c:v>
                </c:pt>
                <c:pt idx="4213">
                  <c:v>37.200000000000003</c:v>
                </c:pt>
                <c:pt idx="4214">
                  <c:v>37.299999999999997</c:v>
                </c:pt>
                <c:pt idx="4215">
                  <c:v>37.299999999999997</c:v>
                </c:pt>
                <c:pt idx="4216">
                  <c:v>37.200000000000003</c:v>
                </c:pt>
                <c:pt idx="4217">
                  <c:v>37.200000000000003</c:v>
                </c:pt>
                <c:pt idx="4218">
                  <c:v>37.299999999999997</c:v>
                </c:pt>
                <c:pt idx="4219">
                  <c:v>37.299999999999997</c:v>
                </c:pt>
                <c:pt idx="4220">
                  <c:v>37.299999999999997</c:v>
                </c:pt>
                <c:pt idx="4221">
                  <c:v>37.299999999999997</c:v>
                </c:pt>
                <c:pt idx="4222">
                  <c:v>37.299999999999997</c:v>
                </c:pt>
                <c:pt idx="4223">
                  <c:v>37.200000000000003</c:v>
                </c:pt>
                <c:pt idx="4224">
                  <c:v>37.200000000000003</c:v>
                </c:pt>
                <c:pt idx="4225">
                  <c:v>37.299999999999997</c:v>
                </c:pt>
                <c:pt idx="4226">
                  <c:v>37.299999999999997</c:v>
                </c:pt>
                <c:pt idx="4227">
                  <c:v>37.200000000000003</c:v>
                </c:pt>
                <c:pt idx="4228">
                  <c:v>37.200000000000003</c:v>
                </c:pt>
                <c:pt idx="4229">
                  <c:v>37.200000000000003</c:v>
                </c:pt>
                <c:pt idx="4230">
                  <c:v>37.299999999999997</c:v>
                </c:pt>
                <c:pt idx="4231">
                  <c:v>37.299999999999997</c:v>
                </c:pt>
                <c:pt idx="4232">
                  <c:v>37.299999999999997</c:v>
                </c:pt>
                <c:pt idx="4233">
                  <c:v>37.200000000000003</c:v>
                </c:pt>
                <c:pt idx="4234">
                  <c:v>37.200000000000003</c:v>
                </c:pt>
                <c:pt idx="4235">
                  <c:v>37.200000000000003</c:v>
                </c:pt>
                <c:pt idx="4236">
                  <c:v>37.299999999999997</c:v>
                </c:pt>
                <c:pt idx="4237">
                  <c:v>37.299999999999997</c:v>
                </c:pt>
                <c:pt idx="4238">
                  <c:v>37.299999999999997</c:v>
                </c:pt>
                <c:pt idx="4239">
                  <c:v>37.299999999999997</c:v>
                </c:pt>
                <c:pt idx="4240">
                  <c:v>37.200000000000003</c:v>
                </c:pt>
                <c:pt idx="4241">
                  <c:v>37.200000000000003</c:v>
                </c:pt>
                <c:pt idx="4242">
                  <c:v>37.299999999999997</c:v>
                </c:pt>
                <c:pt idx="4243">
                  <c:v>37.299999999999997</c:v>
                </c:pt>
                <c:pt idx="4244">
                  <c:v>37.299999999999997</c:v>
                </c:pt>
                <c:pt idx="4245">
                  <c:v>37.299999999999997</c:v>
                </c:pt>
                <c:pt idx="4246">
                  <c:v>37.299999999999997</c:v>
                </c:pt>
                <c:pt idx="4247">
                  <c:v>37.299999999999997</c:v>
                </c:pt>
                <c:pt idx="4248">
                  <c:v>37.299999999999997</c:v>
                </c:pt>
                <c:pt idx="4249">
                  <c:v>37.299999999999997</c:v>
                </c:pt>
                <c:pt idx="4250">
                  <c:v>37.299999999999997</c:v>
                </c:pt>
                <c:pt idx="4251">
                  <c:v>37.299999999999997</c:v>
                </c:pt>
                <c:pt idx="4252">
                  <c:v>37.299999999999997</c:v>
                </c:pt>
                <c:pt idx="4253">
                  <c:v>37.299999999999997</c:v>
                </c:pt>
                <c:pt idx="4254">
                  <c:v>37.299999999999997</c:v>
                </c:pt>
                <c:pt idx="4255">
                  <c:v>37.299999999999997</c:v>
                </c:pt>
                <c:pt idx="4256">
                  <c:v>37.299999999999997</c:v>
                </c:pt>
                <c:pt idx="4257">
                  <c:v>37.299999999999997</c:v>
                </c:pt>
                <c:pt idx="4258">
                  <c:v>37.299999999999997</c:v>
                </c:pt>
                <c:pt idx="4259">
                  <c:v>37.299999999999997</c:v>
                </c:pt>
                <c:pt idx="4260">
                  <c:v>37.299999999999997</c:v>
                </c:pt>
                <c:pt idx="4261">
                  <c:v>37.299999999999997</c:v>
                </c:pt>
                <c:pt idx="4262">
                  <c:v>37.299999999999997</c:v>
                </c:pt>
                <c:pt idx="4263">
                  <c:v>37.299999999999997</c:v>
                </c:pt>
                <c:pt idx="4264">
                  <c:v>37.299999999999997</c:v>
                </c:pt>
                <c:pt idx="4265">
                  <c:v>37.299999999999997</c:v>
                </c:pt>
                <c:pt idx="4266">
                  <c:v>37.299999999999997</c:v>
                </c:pt>
                <c:pt idx="4267">
                  <c:v>37.299999999999997</c:v>
                </c:pt>
                <c:pt idx="4268">
                  <c:v>37.299999999999997</c:v>
                </c:pt>
                <c:pt idx="4269">
                  <c:v>37.299999999999997</c:v>
                </c:pt>
                <c:pt idx="4270">
                  <c:v>37.299999999999997</c:v>
                </c:pt>
                <c:pt idx="4271">
                  <c:v>37.299999999999997</c:v>
                </c:pt>
                <c:pt idx="4272">
                  <c:v>37.299999999999997</c:v>
                </c:pt>
                <c:pt idx="4273">
                  <c:v>37.299999999999997</c:v>
                </c:pt>
                <c:pt idx="4274">
                  <c:v>37.299999999999997</c:v>
                </c:pt>
                <c:pt idx="4275">
                  <c:v>37.299999999999997</c:v>
                </c:pt>
                <c:pt idx="4276">
                  <c:v>37.299999999999997</c:v>
                </c:pt>
                <c:pt idx="4277">
                  <c:v>37.299999999999997</c:v>
                </c:pt>
                <c:pt idx="4278">
                  <c:v>37.299999999999997</c:v>
                </c:pt>
                <c:pt idx="4279">
                  <c:v>37.299999999999997</c:v>
                </c:pt>
                <c:pt idx="4280">
                  <c:v>37.299999999999997</c:v>
                </c:pt>
                <c:pt idx="4281">
                  <c:v>37.299999999999997</c:v>
                </c:pt>
                <c:pt idx="4282">
                  <c:v>37.299999999999997</c:v>
                </c:pt>
                <c:pt idx="4283">
                  <c:v>37.299999999999997</c:v>
                </c:pt>
                <c:pt idx="4284">
                  <c:v>37.299999999999997</c:v>
                </c:pt>
                <c:pt idx="4285">
                  <c:v>37.299999999999997</c:v>
                </c:pt>
                <c:pt idx="4286">
                  <c:v>37.299999999999997</c:v>
                </c:pt>
                <c:pt idx="4287">
                  <c:v>37.299999999999997</c:v>
                </c:pt>
                <c:pt idx="4288">
                  <c:v>37.299999999999997</c:v>
                </c:pt>
                <c:pt idx="4289">
                  <c:v>37.299999999999997</c:v>
                </c:pt>
                <c:pt idx="4290">
                  <c:v>37.4</c:v>
                </c:pt>
                <c:pt idx="4291">
                  <c:v>37.4</c:v>
                </c:pt>
                <c:pt idx="4292">
                  <c:v>37.299999999999997</c:v>
                </c:pt>
                <c:pt idx="4293">
                  <c:v>37.299999999999997</c:v>
                </c:pt>
                <c:pt idx="4294">
                  <c:v>37.299999999999997</c:v>
                </c:pt>
                <c:pt idx="4295">
                  <c:v>37.299999999999997</c:v>
                </c:pt>
                <c:pt idx="4296">
                  <c:v>37.299999999999997</c:v>
                </c:pt>
                <c:pt idx="4297">
                  <c:v>37.4</c:v>
                </c:pt>
                <c:pt idx="4298">
                  <c:v>37.299999999999997</c:v>
                </c:pt>
                <c:pt idx="4299">
                  <c:v>37.299999999999997</c:v>
                </c:pt>
                <c:pt idx="4300">
                  <c:v>37.299999999999997</c:v>
                </c:pt>
                <c:pt idx="4301">
                  <c:v>37.299999999999997</c:v>
                </c:pt>
                <c:pt idx="4302">
                  <c:v>37.299999999999997</c:v>
                </c:pt>
                <c:pt idx="4303">
                  <c:v>37.299999999999997</c:v>
                </c:pt>
                <c:pt idx="4304">
                  <c:v>37.299999999999997</c:v>
                </c:pt>
                <c:pt idx="4305">
                  <c:v>37.299999999999997</c:v>
                </c:pt>
                <c:pt idx="4306">
                  <c:v>37.299999999999997</c:v>
                </c:pt>
                <c:pt idx="4307">
                  <c:v>37.299999999999997</c:v>
                </c:pt>
                <c:pt idx="4308">
                  <c:v>37.4</c:v>
                </c:pt>
                <c:pt idx="4309">
                  <c:v>37.299999999999997</c:v>
                </c:pt>
                <c:pt idx="4310">
                  <c:v>37.299999999999997</c:v>
                </c:pt>
                <c:pt idx="4311">
                  <c:v>37.299999999999997</c:v>
                </c:pt>
                <c:pt idx="4312">
                  <c:v>37.299999999999997</c:v>
                </c:pt>
                <c:pt idx="4313">
                  <c:v>37.299999999999997</c:v>
                </c:pt>
                <c:pt idx="4314">
                  <c:v>37.299999999999997</c:v>
                </c:pt>
                <c:pt idx="4315">
                  <c:v>37.299999999999997</c:v>
                </c:pt>
                <c:pt idx="4316">
                  <c:v>37.299999999999997</c:v>
                </c:pt>
                <c:pt idx="4317">
                  <c:v>37.299999999999997</c:v>
                </c:pt>
                <c:pt idx="4318">
                  <c:v>37.299999999999997</c:v>
                </c:pt>
                <c:pt idx="4319">
                  <c:v>37.299999999999997</c:v>
                </c:pt>
                <c:pt idx="4320">
                  <c:v>37.299999999999997</c:v>
                </c:pt>
                <c:pt idx="4321">
                  <c:v>37.4</c:v>
                </c:pt>
                <c:pt idx="4322">
                  <c:v>37.4</c:v>
                </c:pt>
                <c:pt idx="4323">
                  <c:v>37.4</c:v>
                </c:pt>
                <c:pt idx="4324">
                  <c:v>37.299999999999997</c:v>
                </c:pt>
                <c:pt idx="4325">
                  <c:v>37.299999999999997</c:v>
                </c:pt>
                <c:pt idx="4326">
                  <c:v>37.299999999999997</c:v>
                </c:pt>
                <c:pt idx="4327">
                  <c:v>37.4</c:v>
                </c:pt>
                <c:pt idx="4328">
                  <c:v>37.299999999999997</c:v>
                </c:pt>
                <c:pt idx="4329">
                  <c:v>37.299999999999997</c:v>
                </c:pt>
                <c:pt idx="4330">
                  <c:v>37.299999999999997</c:v>
                </c:pt>
                <c:pt idx="4331">
                  <c:v>37.299999999999997</c:v>
                </c:pt>
                <c:pt idx="4332">
                  <c:v>37.299999999999997</c:v>
                </c:pt>
                <c:pt idx="4333">
                  <c:v>37.299999999999997</c:v>
                </c:pt>
                <c:pt idx="4334">
                  <c:v>37.299999999999997</c:v>
                </c:pt>
                <c:pt idx="4335">
                  <c:v>37.299999999999997</c:v>
                </c:pt>
                <c:pt idx="4336">
                  <c:v>37.299999999999997</c:v>
                </c:pt>
                <c:pt idx="4337">
                  <c:v>37.299999999999997</c:v>
                </c:pt>
                <c:pt idx="4338">
                  <c:v>37.299999999999997</c:v>
                </c:pt>
                <c:pt idx="4339">
                  <c:v>37.299999999999997</c:v>
                </c:pt>
                <c:pt idx="4340">
                  <c:v>37.299999999999997</c:v>
                </c:pt>
                <c:pt idx="4341">
                  <c:v>37.299999999999997</c:v>
                </c:pt>
                <c:pt idx="4342">
                  <c:v>37.4</c:v>
                </c:pt>
                <c:pt idx="4343">
                  <c:v>37.4</c:v>
                </c:pt>
                <c:pt idx="4344">
                  <c:v>37.4</c:v>
                </c:pt>
                <c:pt idx="4345">
                  <c:v>37.4</c:v>
                </c:pt>
                <c:pt idx="4346">
                  <c:v>37.4</c:v>
                </c:pt>
                <c:pt idx="4347">
                  <c:v>37.4</c:v>
                </c:pt>
                <c:pt idx="4348">
                  <c:v>37.4</c:v>
                </c:pt>
                <c:pt idx="4349">
                  <c:v>37.4</c:v>
                </c:pt>
                <c:pt idx="4350">
                  <c:v>37.4</c:v>
                </c:pt>
                <c:pt idx="4351">
                  <c:v>37.4</c:v>
                </c:pt>
                <c:pt idx="4352">
                  <c:v>37.4</c:v>
                </c:pt>
                <c:pt idx="4353">
                  <c:v>37.299999999999997</c:v>
                </c:pt>
                <c:pt idx="4354">
                  <c:v>37.4</c:v>
                </c:pt>
                <c:pt idx="4355">
                  <c:v>37.299999999999997</c:v>
                </c:pt>
                <c:pt idx="4356">
                  <c:v>37.4</c:v>
                </c:pt>
                <c:pt idx="4357">
                  <c:v>37.299999999999997</c:v>
                </c:pt>
                <c:pt idx="4358">
                  <c:v>37.299999999999997</c:v>
                </c:pt>
                <c:pt idx="4359">
                  <c:v>37.4</c:v>
                </c:pt>
                <c:pt idx="4360">
                  <c:v>37.4</c:v>
                </c:pt>
                <c:pt idx="4361">
                  <c:v>37.4</c:v>
                </c:pt>
                <c:pt idx="4362">
                  <c:v>37.4</c:v>
                </c:pt>
                <c:pt idx="4363">
                  <c:v>37.4</c:v>
                </c:pt>
                <c:pt idx="4364">
                  <c:v>37.4</c:v>
                </c:pt>
                <c:pt idx="4365">
                  <c:v>37.4</c:v>
                </c:pt>
                <c:pt idx="4366">
                  <c:v>37.4</c:v>
                </c:pt>
                <c:pt idx="4367">
                  <c:v>37.4</c:v>
                </c:pt>
                <c:pt idx="4368">
                  <c:v>37.4</c:v>
                </c:pt>
                <c:pt idx="4369">
                  <c:v>37.4</c:v>
                </c:pt>
                <c:pt idx="4370">
                  <c:v>37.4</c:v>
                </c:pt>
                <c:pt idx="4371">
                  <c:v>37.4</c:v>
                </c:pt>
                <c:pt idx="4372">
                  <c:v>37.4</c:v>
                </c:pt>
                <c:pt idx="4373">
                  <c:v>37.4</c:v>
                </c:pt>
                <c:pt idx="4374">
                  <c:v>37.299999999999997</c:v>
                </c:pt>
                <c:pt idx="4375">
                  <c:v>37.4</c:v>
                </c:pt>
                <c:pt idx="4376">
                  <c:v>37.4</c:v>
                </c:pt>
                <c:pt idx="4377">
                  <c:v>37.299999999999997</c:v>
                </c:pt>
                <c:pt idx="4378">
                  <c:v>37.299999999999997</c:v>
                </c:pt>
                <c:pt idx="4379">
                  <c:v>37.4</c:v>
                </c:pt>
                <c:pt idx="4380">
                  <c:v>37.4</c:v>
                </c:pt>
                <c:pt idx="4381">
                  <c:v>37.4</c:v>
                </c:pt>
                <c:pt idx="4382">
                  <c:v>37.4</c:v>
                </c:pt>
                <c:pt idx="4383">
                  <c:v>37.4</c:v>
                </c:pt>
                <c:pt idx="4384">
                  <c:v>37.4</c:v>
                </c:pt>
                <c:pt idx="4385">
                  <c:v>37.4</c:v>
                </c:pt>
                <c:pt idx="4386">
                  <c:v>37.4</c:v>
                </c:pt>
                <c:pt idx="4387">
                  <c:v>37.299999999999997</c:v>
                </c:pt>
                <c:pt idx="4388">
                  <c:v>37.299999999999997</c:v>
                </c:pt>
                <c:pt idx="4389">
                  <c:v>37.4</c:v>
                </c:pt>
                <c:pt idx="4390">
                  <c:v>37.299999999999997</c:v>
                </c:pt>
                <c:pt idx="4391">
                  <c:v>37.299999999999997</c:v>
                </c:pt>
                <c:pt idx="4392">
                  <c:v>37.299999999999997</c:v>
                </c:pt>
                <c:pt idx="4393">
                  <c:v>37.299999999999997</c:v>
                </c:pt>
                <c:pt idx="4394">
                  <c:v>37.299999999999997</c:v>
                </c:pt>
                <c:pt idx="4395">
                  <c:v>37.4</c:v>
                </c:pt>
                <c:pt idx="4396">
                  <c:v>37.4</c:v>
                </c:pt>
                <c:pt idx="4397">
                  <c:v>37.4</c:v>
                </c:pt>
                <c:pt idx="4398">
                  <c:v>37.4</c:v>
                </c:pt>
                <c:pt idx="4399">
                  <c:v>37.299999999999997</c:v>
                </c:pt>
                <c:pt idx="4400">
                  <c:v>37.299999999999997</c:v>
                </c:pt>
                <c:pt idx="4401">
                  <c:v>37.4</c:v>
                </c:pt>
                <c:pt idx="4402">
                  <c:v>37.299999999999997</c:v>
                </c:pt>
                <c:pt idx="4403">
                  <c:v>37.299999999999997</c:v>
                </c:pt>
                <c:pt idx="4404">
                  <c:v>37.299999999999997</c:v>
                </c:pt>
                <c:pt idx="4405">
                  <c:v>37.299999999999997</c:v>
                </c:pt>
                <c:pt idx="4406">
                  <c:v>37.4</c:v>
                </c:pt>
                <c:pt idx="4407">
                  <c:v>37.299999999999997</c:v>
                </c:pt>
                <c:pt idx="4408">
                  <c:v>37.299999999999997</c:v>
                </c:pt>
                <c:pt idx="4409">
                  <c:v>37.299999999999997</c:v>
                </c:pt>
                <c:pt idx="4410">
                  <c:v>37.299999999999997</c:v>
                </c:pt>
                <c:pt idx="4411">
                  <c:v>37.200000000000003</c:v>
                </c:pt>
                <c:pt idx="4412">
                  <c:v>37.4</c:v>
                </c:pt>
                <c:pt idx="4413">
                  <c:v>37.299999999999997</c:v>
                </c:pt>
                <c:pt idx="4414">
                  <c:v>37.299999999999997</c:v>
                </c:pt>
                <c:pt idx="4415">
                  <c:v>37.299999999999997</c:v>
                </c:pt>
                <c:pt idx="4416">
                  <c:v>37.200000000000003</c:v>
                </c:pt>
                <c:pt idx="4417">
                  <c:v>37.299999999999997</c:v>
                </c:pt>
                <c:pt idx="4418">
                  <c:v>37.299999999999997</c:v>
                </c:pt>
                <c:pt idx="4419">
                  <c:v>37.4</c:v>
                </c:pt>
                <c:pt idx="4420">
                  <c:v>37.299999999999997</c:v>
                </c:pt>
                <c:pt idx="4421">
                  <c:v>37.4</c:v>
                </c:pt>
                <c:pt idx="4422">
                  <c:v>37.299999999999997</c:v>
                </c:pt>
                <c:pt idx="4423">
                  <c:v>37.299999999999997</c:v>
                </c:pt>
                <c:pt idx="4424">
                  <c:v>37.200000000000003</c:v>
                </c:pt>
                <c:pt idx="4425">
                  <c:v>37.4</c:v>
                </c:pt>
                <c:pt idx="4426">
                  <c:v>37.4</c:v>
                </c:pt>
                <c:pt idx="4427">
                  <c:v>37.4</c:v>
                </c:pt>
                <c:pt idx="4428">
                  <c:v>37.299999999999997</c:v>
                </c:pt>
                <c:pt idx="4429">
                  <c:v>37.299999999999997</c:v>
                </c:pt>
                <c:pt idx="4430">
                  <c:v>37.299999999999997</c:v>
                </c:pt>
                <c:pt idx="4431">
                  <c:v>37.299999999999997</c:v>
                </c:pt>
                <c:pt idx="4432">
                  <c:v>37.299999999999997</c:v>
                </c:pt>
                <c:pt idx="4433">
                  <c:v>37.299999999999997</c:v>
                </c:pt>
                <c:pt idx="4434">
                  <c:v>37.299999999999997</c:v>
                </c:pt>
                <c:pt idx="4435">
                  <c:v>37.299999999999997</c:v>
                </c:pt>
                <c:pt idx="4436">
                  <c:v>37.4</c:v>
                </c:pt>
                <c:pt idx="4437">
                  <c:v>37.4</c:v>
                </c:pt>
                <c:pt idx="4438">
                  <c:v>37.4</c:v>
                </c:pt>
                <c:pt idx="4439">
                  <c:v>37.4</c:v>
                </c:pt>
                <c:pt idx="4440">
                  <c:v>37.4</c:v>
                </c:pt>
                <c:pt idx="4441">
                  <c:v>37.299999999999997</c:v>
                </c:pt>
                <c:pt idx="4442">
                  <c:v>37.299999999999997</c:v>
                </c:pt>
                <c:pt idx="4443">
                  <c:v>37.4</c:v>
                </c:pt>
                <c:pt idx="4444">
                  <c:v>37.299999999999997</c:v>
                </c:pt>
                <c:pt idx="4445">
                  <c:v>37.299999999999997</c:v>
                </c:pt>
                <c:pt idx="4446">
                  <c:v>37.299999999999997</c:v>
                </c:pt>
                <c:pt idx="4447">
                  <c:v>37.299999999999997</c:v>
                </c:pt>
                <c:pt idx="4448">
                  <c:v>37.299999999999997</c:v>
                </c:pt>
                <c:pt idx="4449">
                  <c:v>37.299999999999997</c:v>
                </c:pt>
                <c:pt idx="4450">
                  <c:v>37.299999999999997</c:v>
                </c:pt>
                <c:pt idx="4451">
                  <c:v>37.4</c:v>
                </c:pt>
                <c:pt idx="4452">
                  <c:v>37.299999999999997</c:v>
                </c:pt>
                <c:pt idx="4453">
                  <c:v>37.299999999999997</c:v>
                </c:pt>
                <c:pt idx="4454">
                  <c:v>37.299999999999997</c:v>
                </c:pt>
                <c:pt idx="4455">
                  <c:v>37.299999999999997</c:v>
                </c:pt>
                <c:pt idx="4456">
                  <c:v>37.299999999999997</c:v>
                </c:pt>
                <c:pt idx="4457">
                  <c:v>37.299999999999997</c:v>
                </c:pt>
                <c:pt idx="4458">
                  <c:v>37.4</c:v>
                </c:pt>
                <c:pt idx="4459">
                  <c:v>37.4</c:v>
                </c:pt>
                <c:pt idx="4460">
                  <c:v>37.4</c:v>
                </c:pt>
                <c:pt idx="4461">
                  <c:v>37.4</c:v>
                </c:pt>
                <c:pt idx="4462">
                  <c:v>37.4</c:v>
                </c:pt>
                <c:pt idx="4463">
                  <c:v>37.299999999999997</c:v>
                </c:pt>
                <c:pt idx="4464">
                  <c:v>37.299999999999997</c:v>
                </c:pt>
                <c:pt idx="4465">
                  <c:v>37.4</c:v>
                </c:pt>
                <c:pt idx="4466">
                  <c:v>37.4</c:v>
                </c:pt>
                <c:pt idx="4467">
                  <c:v>37.4</c:v>
                </c:pt>
                <c:pt idx="4468">
                  <c:v>37.4</c:v>
                </c:pt>
                <c:pt idx="4469">
                  <c:v>37.299999999999997</c:v>
                </c:pt>
                <c:pt idx="4470">
                  <c:v>37.200000000000003</c:v>
                </c:pt>
                <c:pt idx="4471">
                  <c:v>37.299999999999997</c:v>
                </c:pt>
                <c:pt idx="4472">
                  <c:v>37.299999999999997</c:v>
                </c:pt>
                <c:pt idx="4473">
                  <c:v>37.200000000000003</c:v>
                </c:pt>
                <c:pt idx="4474">
                  <c:v>37.200000000000003</c:v>
                </c:pt>
                <c:pt idx="4475">
                  <c:v>37.200000000000003</c:v>
                </c:pt>
                <c:pt idx="4476">
                  <c:v>37.200000000000003</c:v>
                </c:pt>
                <c:pt idx="4477">
                  <c:v>37.200000000000003</c:v>
                </c:pt>
                <c:pt idx="4478">
                  <c:v>37.200000000000003</c:v>
                </c:pt>
                <c:pt idx="4479">
                  <c:v>37.299999999999997</c:v>
                </c:pt>
                <c:pt idx="4480">
                  <c:v>37.299999999999997</c:v>
                </c:pt>
                <c:pt idx="4481">
                  <c:v>37.4</c:v>
                </c:pt>
                <c:pt idx="4482">
                  <c:v>37.299999999999997</c:v>
                </c:pt>
                <c:pt idx="4483">
                  <c:v>37.4</c:v>
                </c:pt>
                <c:pt idx="4484">
                  <c:v>37.4</c:v>
                </c:pt>
                <c:pt idx="4485">
                  <c:v>37.4</c:v>
                </c:pt>
                <c:pt idx="4486">
                  <c:v>37.299999999999997</c:v>
                </c:pt>
                <c:pt idx="4487">
                  <c:v>37.299999999999997</c:v>
                </c:pt>
                <c:pt idx="4488">
                  <c:v>37.299999999999997</c:v>
                </c:pt>
                <c:pt idx="4489">
                  <c:v>37.200000000000003</c:v>
                </c:pt>
                <c:pt idx="4490">
                  <c:v>37.200000000000003</c:v>
                </c:pt>
                <c:pt idx="4491">
                  <c:v>37.299999999999997</c:v>
                </c:pt>
                <c:pt idx="4492">
                  <c:v>37.200000000000003</c:v>
                </c:pt>
                <c:pt idx="4493">
                  <c:v>37.299999999999997</c:v>
                </c:pt>
                <c:pt idx="4494">
                  <c:v>37.200000000000003</c:v>
                </c:pt>
                <c:pt idx="4495">
                  <c:v>37.200000000000003</c:v>
                </c:pt>
                <c:pt idx="4496">
                  <c:v>37.200000000000003</c:v>
                </c:pt>
                <c:pt idx="4497">
                  <c:v>37.200000000000003</c:v>
                </c:pt>
                <c:pt idx="4498">
                  <c:v>37.200000000000003</c:v>
                </c:pt>
                <c:pt idx="4499">
                  <c:v>37.200000000000003</c:v>
                </c:pt>
                <c:pt idx="4500">
                  <c:v>37.200000000000003</c:v>
                </c:pt>
                <c:pt idx="4501">
                  <c:v>37.200000000000003</c:v>
                </c:pt>
                <c:pt idx="4502">
                  <c:v>37.299999999999997</c:v>
                </c:pt>
                <c:pt idx="4503">
                  <c:v>37.4</c:v>
                </c:pt>
                <c:pt idx="4504">
                  <c:v>37.299999999999997</c:v>
                </c:pt>
                <c:pt idx="4505">
                  <c:v>37.200000000000003</c:v>
                </c:pt>
                <c:pt idx="4506">
                  <c:v>37.299999999999997</c:v>
                </c:pt>
                <c:pt idx="4507">
                  <c:v>37.299999999999997</c:v>
                </c:pt>
                <c:pt idx="4508">
                  <c:v>37.200000000000003</c:v>
                </c:pt>
                <c:pt idx="4509">
                  <c:v>37.200000000000003</c:v>
                </c:pt>
                <c:pt idx="4510">
                  <c:v>37.200000000000003</c:v>
                </c:pt>
                <c:pt idx="4511">
                  <c:v>37.299999999999997</c:v>
                </c:pt>
                <c:pt idx="4512">
                  <c:v>37.299999999999997</c:v>
                </c:pt>
                <c:pt idx="4513">
                  <c:v>37.200000000000003</c:v>
                </c:pt>
                <c:pt idx="4514">
                  <c:v>37.200000000000003</c:v>
                </c:pt>
                <c:pt idx="4515">
                  <c:v>37.200000000000003</c:v>
                </c:pt>
                <c:pt idx="4516">
                  <c:v>37.200000000000003</c:v>
                </c:pt>
                <c:pt idx="4517">
                  <c:v>37.200000000000003</c:v>
                </c:pt>
                <c:pt idx="4518">
                  <c:v>37.200000000000003</c:v>
                </c:pt>
                <c:pt idx="4519">
                  <c:v>37.200000000000003</c:v>
                </c:pt>
                <c:pt idx="4520">
                  <c:v>37.200000000000003</c:v>
                </c:pt>
                <c:pt idx="4521">
                  <c:v>37.200000000000003</c:v>
                </c:pt>
                <c:pt idx="4522">
                  <c:v>37.200000000000003</c:v>
                </c:pt>
                <c:pt idx="4523">
                  <c:v>37.200000000000003</c:v>
                </c:pt>
                <c:pt idx="4524">
                  <c:v>37.200000000000003</c:v>
                </c:pt>
                <c:pt idx="4525">
                  <c:v>37.200000000000003</c:v>
                </c:pt>
                <c:pt idx="4526">
                  <c:v>37.200000000000003</c:v>
                </c:pt>
                <c:pt idx="4527">
                  <c:v>37.200000000000003</c:v>
                </c:pt>
                <c:pt idx="4528">
                  <c:v>37.200000000000003</c:v>
                </c:pt>
                <c:pt idx="4529">
                  <c:v>37.200000000000003</c:v>
                </c:pt>
                <c:pt idx="4530">
                  <c:v>37.200000000000003</c:v>
                </c:pt>
                <c:pt idx="4531">
                  <c:v>37.200000000000003</c:v>
                </c:pt>
                <c:pt idx="4532">
                  <c:v>37.1</c:v>
                </c:pt>
                <c:pt idx="4533">
                  <c:v>37.299999999999997</c:v>
                </c:pt>
                <c:pt idx="4534">
                  <c:v>37.299999999999997</c:v>
                </c:pt>
                <c:pt idx="4535">
                  <c:v>37.200000000000003</c:v>
                </c:pt>
                <c:pt idx="4536">
                  <c:v>37.200000000000003</c:v>
                </c:pt>
                <c:pt idx="4537">
                  <c:v>37.200000000000003</c:v>
                </c:pt>
                <c:pt idx="4538">
                  <c:v>37.1</c:v>
                </c:pt>
                <c:pt idx="4539">
                  <c:v>37.200000000000003</c:v>
                </c:pt>
                <c:pt idx="4540">
                  <c:v>37.200000000000003</c:v>
                </c:pt>
                <c:pt idx="4541">
                  <c:v>37.200000000000003</c:v>
                </c:pt>
                <c:pt idx="4542">
                  <c:v>37.200000000000003</c:v>
                </c:pt>
                <c:pt idx="4543">
                  <c:v>37.299999999999997</c:v>
                </c:pt>
                <c:pt idx="4544">
                  <c:v>37.1</c:v>
                </c:pt>
                <c:pt idx="4545">
                  <c:v>37.1</c:v>
                </c:pt>
                <c:pt idx="4546">
                  <c:v>37.1</c:v>
                </c:pt>
                <c:pt idx="4547">
                  <c:v>37.200000000000003</c:v>
                </c:pt>
                <c:pt idx="4548">
                  <c:v>37.1</c:v>
                </c:pt>
                <c:pt idx="4549">
                  <c:v>37.200000000000003</c:v>
                </c:pt>
                <c:pt idx="4550">
                  <c:v>37.200000000000003</c:v>
                </c:pt>
                <c:pt idx="4551">
                  <c:v>37.200000000000003</c:v>
                </c:pt>
                <c:pt idx="4552">
                  <c:v>37.200000000000003</c:v>
                </c:pt>
                <c:pt idx="4553">
                  <c:v>37.200000000000003</c:v>
                </c:pt>
                <c:pt idx="4554">
                  <c:v>37.200000000000003</c:v>
                </c:pt>
                <c:pt idx="4555">
                  <c:v>37.200000000000003</c:v>
                </c:pt>
                <c:pt idx="4556">
                  <c:v>37.200000000000003</c:v>
                </c:pt>
                <c:pt idx="4557">
                  <c:v>37.200000000000003</c:v>
                </c:pt>
                <c:pt idx="4558">
                  <c:v>37.200000000000003</c:v>
                </c:pt>
                <c:pt idx="4559">
                  <c:v>37.200000000000003</c:v>
                </c:pt>
                <c:pt idx="4560">
                  <c:v>37.200000000000003</c:v>
                </c:pt>
                <c:pt idx="4561">
                  <c:v>37.200000000000003</c:v>
                </c:pt>
                <c:pt idx="4562">
                  <c:v>37.200000000000003</c:v>
                </c:pt>
                <c:pt idx="4563">
                  <c:v>37.200000000000003</c:v>
                </c:pt>
                <c:pt idx="4564">
                  <c:v>37.200000000000003</c:v>
                </c:pt>
                <c:pt idx="4565">
                  <c:v>37.200000000000003</c:v>
                </c:pt>
                <c:pt idx="4566">
                  <c:v>37.200000000000003</c:v>
                </c:pt>
                <c:pt idx="4567">
                  <c:v>37.200000000000003</c:v>
                </c:pt>
                <c:pt idx="4568">
                  <c:v>37.200000000000003</c:v>
                </c:pt>
                <c:pt idx="4569">
                  <c:v>37.1</c:v>
                </c:pt>
                <c:pt idx="4570">
                  <c:v>37.200000000000003</c:v>
                </c:pt>
                <c:pt idx="4571">
                  <c:v>37.200000000000003</c:v>
                </c:pt>
                <c:pt idx="4572">
                  <c:v>37.200000000000003</c:v>
                </c:pt>
                <c:pt idx="4573">
                  <c:v>37.200000000000003</c:v>
                </c:pt>
                <c:pt idx="4574">
                  <c:v>37.200000000000003</c:v>
                </c:pt>
                <c:pt idx="4575">
                  <c:v>37.200000000000003</c:v>
                </c:pt>
                <c:pt idx="4576">
                  <c:v>37.200000000000003</c:v>
                </c:pt>
                <c:pt idx="4577">
                  <c:v>37.200000000000003</c:v>
                </c:pt>
                <c:pt idx="4578">
                  <c:v>37.200000000000003</c:v>
                </c:pt>
                <c:pt idx="4579">
                  <c:v>37.200000000000003</c:v>
                </c:pt>
                <c:pt idx="4580">
                  <c:v>37.299999999999997</c:v>
                </c:pt>
                <c:pt idx="4581">
                  <c:v>37.200000000000003</c:v>
                </c:pt>
                <c:pt idx="4582">
                  <c:v>37.200000000000003</c:v>
                </c:pt>
                <c:pt idx="4583">
                  <c:v>37.1</c:v>
                </c:pt>
                <c:pt idx="4584">
                  <c:v>37.1</c:v>
                </c:pt>
                <c:pt idx="4585">
                  <c:v>37.200000000000003</c:v>
                </c:pt>
                <c:pt idx="4586">
                  <c:v>37.200000000000003</c:v>
                </c:pt>
                <c:pt idx="4587">
                  <c:v>37.200000000000003</c:v>
                </c:pt>
                <c:pt idx="4588">
                  <c:v>37.200000000000003</c:v>
                </c:pt>
                <c:pt idx="4589">
                  <c:v>37.200000000000003</c:v>
                </c:pt>
                <c:pt idx="4590">
                  <c:v>37.1</c:v>
                </c:pt>
                <c:pt idx="4591">
                  <c:v>37.1</c:v>
                </c:pt>
                <c:pt idx="4592">
                  <c:v>37.1</c:v>
                </c:pt>
                <c:pt idx="4593">
                  <c:v>37.1</c:v>
                </c:pt>
                <c:pt idx="4594">
                  <c:v>37.1</c:v>
                </c:pt>
                <c:pt idx="4595">
                  <c:v>37.200000000000003</c:v>
                </c:pt>
                <c:pt idx="4596">
                  <c:v>37.200000000000003</c:v>
                </c:pt>
                <c:pt idx="4597">
                  <c:v>37.200000000000003</c:v>
                </c:pt>
                <c:pt idx="4598">
                  <c:v>37.200000000000003</c:v>
                </c:pt>
                <c:pt idx="4599">
                  <c:v>37.200000000000003</c:v>
                </c:pt>
                <c:pt idx="4600">
                  <c:v>37.200000000000003</c:v>
                </c:pt>
                <c:pt idx="4601">
                  <c:v>37.200000000000003</c:v>
                </c:pt>
                <c:pt idx="4602">
                  <c:v>37.200000000000003</c:v>
                </c:pt>
                <c:pt idx="4603">
                  <c:v>37.1</c:v>
                </c:pt>
                <c:pt idx="4604">
                  <c:v>37.1</c:v>
                </c:pt>
                <c:pt idx="4605">
                  <c:v>37.200000000000003</c:v>
                </c:pt>
                <c:pt idx="4606">
                  <c:v>37.1</c:v>
                </c:pt>
                <c:pt idx="4607">
                  <c:v>37.1</c:v>
                </c:pt>
                <c:pt idx="4608">
                  <c:v>37.200000000000003</c:v>
                </c:pt>
                <c:pt idx="4609">
                  <c:v>37.1</c:v>
                </c:pt>
                <c:pt idx="4610">
                  <c:v>37.1</c:v>
                </c:pt>
                <c:pt idx="4611">
                  <c:v>37.200000000000003</c:v>
                </c:pt>
                <c:pt idx="4612">
                  <c:v>37.200000000000003</c:v>
                </c:pt>
                <c:pt idx="4613">
                  <c:v>37.1</c:v>
                </c:pt>
                <c:pt idx="4614">
                  <c:v>37.200000000000003</c:v>
                </c:pt>
                <c:pt idx="4615">
                  <c:v>37.200000000000003</c:v>
                </c:pt>
                <c:pt idx="4616">
                  <c:v>37.200000000000003</c:v>
                </c:pt>
                <c:pt idx="4617">
                  <c:v>37.200000000000003</c:v>
                </c:pt>
                <c:pt idx="4618">
                  <c:v>37.200000000000003</c:v>
                </c:pt>
                <c:pt idx="4619">
                  <c:v>37.1</c:v>
                </c:pt>
                <c:pt idx="4620">
                  <c:v>37.1</c:v>
                </c:pt>
                <c:pt idx="4621">
                  <c:v>37.200000000000003</c:v>
                </c:pt>
                <c:pt idx="4622">
                  <c:v>37.200000000000003</c:v>
                </c:pt>
                <c:pt idx="4623">
                  <c:v>37.1</c:v>
                </c:pt>
                <c:pt idx="4624">
                  <c:v>37.1</c:v>
                </c:pt>
                <c:pt idx="4625">
                  <c:v>37.1</c:v>
                </c:pt>
                <c:pt idx="4626">
                  <c:v>37.200000000000003</c:v>
                </c:pt>
                <c:pt idx="4627">
                  <c:v>37.200000000000003</c:v>
                </c:pt>
                <c:pt idx="4628">
                  <c:v>37.200000000000003</c:v>
                </c:pt>
                <c:pt idx="4629">
                  <c:v>37.200000000000003</c:v>
                </c:pt>
                <c:pt idx="4630">
                  <c:v>37.1</c:v>
                </c:pt>
                <c:pt idx="4631">
                  <c:v>37.200000000000003</c:v>
                </c:pt>
                <c:pt idx="4632">
                  <c:v>37.200000000000003</c:v>
                </c:pt>
                <c:pt idx="4633">
                  <c:v>37.1</c:v>
                </c:pt>
                <c:pt idx="4634">
                  <c:v>37.1</c:v>
                </c:pt>
                <c:pt idx="4635">
                  <c:v>37.200000000000003</c:v>
                </c:pt>
                <c:pt idx="4636">
                  <c:v>37.1</c:v>
                </c:pt>
                <c:pt idx="4637">
                  <c:v>37.1</c:v>
                </c:pt>
                <c:pt idx="4638">
                  <c:v>37.200000000000003</c:v>
                </c:pt>
                <c:pt idx="4639">
                  <c:v>37.200000000000003</c:v>
                </c:pt>
                <c:pt idx="4640">
                  <c:v>37.200000000000003</c:v>
                </c:pt>
                <c:pt idx="4641">
                  <c:v>37.200000000000003</c:v>
                </c:pt>
                <c:pt idx="4642">
                  <c:v>37.200000000000003</c:v>
                </c:pt>
                <c:pt idx="4643">
                  <c:v>37.1</c:v>
                </c:pt>
                <c:pt idx="4644">
                  <c:v>37.200000000000003</c:v>
                </c:pt>
                <c:pt idx="4645">
                  <c:v>37.1</c:v>
                </c:pt>
                <c:pt idx="4646">
                  <c:v>37.200000000000003</c:v>
                </c:pt>
                <c:pt idx="4647">
                  <c:v>37.200000000000003</c:v>
                </c:pt>
                <c:pt idx="4648">
                  <c:v>37.1</c:v>
                </c:pt>
                <c:pt idx="4649">
                  <c:v>37.1</c:v>
                </c:pt>
                <c:pt idx="4650">
                  <c:v>37.200000000000003</c:v>
                </c:pt>
                <c:pt idx="4651">
                  <c:v>37.200000000000003</c:v>
                </c:pt>
                <c:pt idx="4652">
                  <c:v>37.1</c:v>
                </c:pt>
                <c:pt idx="4653">
                  <c:v>37.1</c:v>
                </c:pt>
                <c:pt idx="4654">
                  <c:v>37.200000000000003</c:v>
                </c:pt>
                <c:pt idx="4655">
                  <c:v>37.200000000000003</c:v>
                </c:pt>
                <c:pt idx="4656">
                  <c:v>37.1</c:v>
                </c:pt>
                <c:pt idx="4657">
                  <c:v>37.1</c:v>
                </c:pt>
                <c:pt idx="4658">
                  <c:v>37.1</c:v>
                </c:pt>
                <c:pt idx="4659">
                  <c:v>37.1</c:v>
                </c:pt>
                <c:pt idx="4660">
                  <c:v>37.1</c:v>
                </c:pt>
                <c:pt idx="4661">
                  <c:v>37.1</c:v>
                </c:pt>
                <c:pt idx="4662">
                  <c:v>37.200000000000003</c:v>
                </c:pt>
                <c:pt idx="4663">
                  <c:v>37.200000000000003</c:v>
                </c:pt>
                <c:pt idx="4664">
                  <c:v>37.200000000000003</c:v>
                </c:pt>
                <c:pt idx="4665">
                  <c:v>37.1</c:v>
                </c:pt>
                <c:pt idx="4666">
                  <c:v>37.200000000000003</c:v>
                </c:pt>
                <c:pt idx="4667">
                  <c:v>37.1</c:v>
                </c:pt>
                <c:pt idx="4668">
                  <c:v>37.200000000000003</c:v>
                </c:pt>
                <c:pt idx="4669">
                  <c:v>37.200000000000003</c:v>
                </c:pt>
                <c:pt idx="4670">
                  <c:v>37.200000000000003</c:v>
                </c:pt>
                <c:pt idx="4671">
                  <c:v>37.200000000000003</c:v>
                </c:pt>
                <c:pt idx="4672">
                  <c:v>37.200000000000003</c:v>
                </c:pt>
                <c:pt idx="4673">
                  <c:v>37.200000000000003</c:v>
                </c:pt>
                <c:pt idx="4674">
                  <c:v>37.1</c:v>
                </c:pt>
                <c:pt idx="4675">
                  <c:v>37.200000000000003</c:v>
                </c:pt>
                <c:pt idx="4676">
                  <c:v>37.1</c:v>
                </c:pt>
                <c:pt idx="4677">
                  <c:v>37.200000000000003</c:v>
                </c:pt>
                <c:pt idx="4678">
                  <c:v>37.200000000000003</c:v>
                </c:pt>
                <c:pt idx="4679">
                  <c:v>37.200000000000003</c:v>
                </c:pt>
                <c:pt idx="4680">
                  <c:v>37.1</c:v>
                </c:pt>
                <c:pt idx="4681">
                  <c:v>37.200000000000003</c:v>
                </c:pt>
                <c:pt idx="4682">
                  <c:v>37.200000000000003</c:v>
                </c:pt>
                <c:pt idx="4683">
                  <c:v>37.200000000000003</c:v>
                </c:pt>
                <c:pt idx="4684">
                  <c:v>37.200000000000003</c:v>
                </c:pt>
                <c:pt idx="4685">
                  <c:v>37.200000000000003</c:v>
                </c:pt>
                <c:pt idx="4686">
                  <c:v>37.200000000000003</c:v>
                </c:pt>
                <c:pt idx="4687">
                  <c:v>37.200000000000003</c:v>
                </c:pt>
                <c:pt idx="4688">
                  <c:v>37.200000000000003</c:v>
                </c:pt>
                <c:pt idx="4689">
                  <c:v>37.200000000000003</c:v>
                </c:pt>
                <c:pt idx="4690">
                  <c:v>37.200000000000003</c:v>
                </c:pt>
                <c:pt idx="4691">
                  <c:v>37.1</c:v>
                </c:pt>
                <c:pt idx="4692">
                  <c:v>37.1</c:v>
                </c:pt>
                <c:pt idx="4693">
                  <c:v>37.200000000000003</c:v>
                </c:pt>
                <c:pt idx="4694">
                  <c:v>37.200000000000003</c:v>
                </c:pt>
                <c:pt idx="4695">
                  <c:v>37.200000000000003</c:v>
                </c:pt>
                <c:pt idx="4696">
                  <c:v>37.200000000000003</c:v>
                </c:pt>
                <c:pt idx="4697">
                  <c:v>37.200000000000003</c:v>
                </c:pt>
                <c:pt idx="4698">
                  <c:v>37.200000000000003</c:v>
                </c:pt>
                <c:pt idx="4699">
                  <c:v>37.200000000000003</c:v>
                </c:pt>
                <c:pt idx="4700">
                  <c:v>37.200000000000003</c:v>
                </c:pt>
                <c:pt idx="4701">
                  <c:v>37.200000000000003</c:v>
                </c:pt>
                <c:pt idx="4702">
                  <c:v>37.200000000000003</c:v>
                </c:pt>
                <c:pt idx="4703">
                  <c:v>37.200000000000003</c:v>
                </c:pt>
                <c:pt idx="4704">
                  <c:v>37.200000000000003</c:v>
                </c:pt>
                <c:pt idx="4705">
                  <c:v>37.200000000000003</c:v>
                </c:pt>
                <c:pt idx="4706">
                  <c:v>37.200000000000003</c:v>
                </c:pt>
                <c:pt idx="4707">
                  <c:v>37.200000000000003</c:v>
                </c:pt>
                <c:pt idx="4708">
                  <c:v>37.200000000000003</c:v>
                </c:pt>
                <c:pt idx="4709">
                  <c:v>37.200000000000003</c:v>
                </c:pt>
                <c:pt idx="4710">
                  <c:v>37.200000000000003</c:v>
                </c:pt>
                <c:pt idx="4711">
                  <c:v>37.200000000000003</c:v>
                </c:pt>
                <c:pt idx="4712">
                  <c:v>37.200000000000003</c:v>
                </c:pt>
                <c:pt idx="4713">
                  <c:v>37.200000000000003</c:v>
                </c:pt>
                <c:pt idx="4714">
                  <c:v>37.299999999999997</c:v>
                </c:pt>
                <c:pt idx="4715">
                  <c:v>37.299999999999997</c:v>
                </c:pt>
                <c:pt idx="4716">
                  <c:v>37.299999999999997</c:v>
                </c:pt>
                <c:pt idx="4717">
                  <c:v>37.200000000000003</c:v>
                </c:pt>
                <c:pt idx="4718">
                  <c:v>37.299999999999997</c:v>
                </c:pt>
                <c:pt idx="4719">
                  <c:v>37.200000000000003</c:v>
                </c:pt>
                <c:pt idx="4720">
                  <c:v>37.200000000000003</c:v>
                </c:pt>
                <c:pt idx="4721">
                  <c:v>37.200000000000003</c:v>
                </c:pt>
                <c:pt idx="4722">
                  <c:v>37.200000000000003</c:v>
                </c:pt>
                <c:pt idx="4723">
                  <c:v>37.200000000000003</c:v>
                </c:pt>
                <c:pt idx="4724">
                  <c:v>37.299999999999997</c:v>
                </c:pt>
                <c:pt idx="4725">
                  <c:v>37.299999999999997</c:v>
                </c:pt>
                <c:pt idx="4726">
                  <c:v>37.299999999999997</c:v>
                </c:pt>
                <c:pt idx="4727">
                  <c:v>37.299999999999997</c:v>
                </c:pt>
                <c:pt idx="4728">
                  <c:v>37.299999999999997</c:v>
                </c:pt>
                <c:pt idx="4729">
                  <c:v>37.299999999999997</c:v>
                </c:pt>
                <c:pt idx="4730">
                  <c:v>37.299999999999997</c:v>
                </c:pt>
                <c:pt idx="4731">
                  <c:v>37.299999999999997</c:v>
                </c:pt>
                <c:pt idx="4732">
                  <c:v>37.299999999999997</c:v>
                </c:pt>
                <c:pt idx="4733">
                  <c:v>37.200000000000003</c:v>
                </c:pt>
                <c:pt idx="4734">
                  <c:v>37.200000000000003</c:v>
                </c:pt>
                <c:pt idx="4735">
                  <c:v>37.200000000000003</c:v>
                </c:pt>
                <c:pt idx="4736">
                  <c:v>37.200000000000003</c:v>
                </c:pt>
                <c:pt idx="4737">
                  <c:v>37.200000000000003</c:v>
                </c:pt>
                <c:pt idx="4738">
                  <c:v>37.299999999999997</c:v>
                </c:pt>
                <c:pt idx="4739">
                  <c:v>37.200000000000003</c:v>
                </c:pt>
                <c:pt idx="4740">
                  <c:v>37.200000000000003</c:v>
                </c:pt>
                <c:pt idx="4741">
                  <c:v>37.200000000000003</c:v>
                </c:pt>
                <c:pt idx="4742">
                  <c:v>37.200000000000003</c:v>
                </c:pt>
                <c:pt idx="4743">
                  <c:v>37.200000000000003</c:v>
                </c:pt>
                <c:pt idx="4744">
                  <c:v>37.200000000000003</c:v>
                </c:pt>
                <c:pt idx="4745">
                  <c:v>37.200000000000003</c:v>
                </c:pt>
                <c:pt idx="4746">
                  <c:v>37.200000000000003</c:v>
                </c:pt>
                <c:pt idx="4747">
                  <c:v>37.299999999999997</c:v>
                </c:pt>
                <c:pt idx="4748">
                  <c:v>37.299999999999997</c:v>
                </c:pt>
                <c:pt idx="4749">
                  <c:v>37.299999999999997</c:v>
                </c:pt>
                <c:pt idx="4750">
                  <c:v>37.299999999999997</c:v>
                </c:pt>
                <c:pt idx="4751">
                  <c:v>37.200000000000003</c:v>
                </c:pt>
                <c:pt idx="4752">
                  <c:v>37.299999999999997</c:v>
                </c:pt>
                <c:pt idx="4753">
                  <c:v>37.299999999999997</c:v>
                </c:pt>
                <c:pt idx="4754">
                  <c:v>37.200000000000003</c:v>
                </c:pt>
                <c:pt idx="4755">
                  <c:v>37.299999999999997</c:v>
                </c:pt>
                <c:pt idx="4756">
                  <c:v>37.200000000000003</c:v>
                </c:pt>
                <c:pt idx="4757">
                  <c:v>37.200000000000003</c:v>
                </c:pt>
                <c:pt idx="4758">
                  <c:v>37.200000000000003</c:v>
                </c:pt>
                <c:pt idx="4759">
                  <c:v>37.299999999999997</c:v>
                </c:pt>
                <c:pt idx="4760">
                  <c:v>37.299999999999997</c:v>
                </c:pt>
                <c:pt idx="4761">
                  <c:v>37.200000000000003</c:v>
                </c:pt>
                <c:pt idx="4762">
                  <c:v>37.200000000000003</c:v>
                </c:pt>
                <c:pt idx="4763">
                  <c:v>37.299999999999997</c:v>
                </c:pt>
                <c:pt idx="4764">
                  <c:v>37.299999999999997</c:v>
                </c:pt>
                <c:pt idx="4765">
                  <c:v>37.299999999999997</c:v>
                </c:pt>
                <c:pt idx="4766">
                  <c:v>37.4</c:v>
                </c:pt>
                <c:pt idx="4767">
                  <c:v>37.299999999999997</c:v>
                </c:pt>
                <c:pt idx="4768">
                  <c:v>37.4</c:v>
                </c:pt>
                <c:pt idx="4769">
                  <c:v>37.4</c:v>
                </c:pt>
                <c:pt idx="4770">
                  <c:v>37.4</c:v>
                </c:pt>
                <c:pt idx="4771">
                  <c:v>37.4</c:v>
                </c:pt>
                <c:pt idx="4772">
                  <c:v>37.299999999999997</c:v>
                </c:pt>
                <c:pt idx="4773">
                  <c:v>37.299999999999997</c:v>
                </c:pt>
                <c:pt idx="4774">
                  <c:v>37.200000000000003</c:v>
                </c:pt>
                <c:pt idx="4775">
                  <c:v>37.299999999999997</c:v>
                </c:pt>
                <c:pt idx="4776">
                  <c:v>37.299999999999997</c:v>
                </c:pt>
                <c:pt idx="4777">
                  <c:v>37.299999999999997</c:v>
                </c:pt>
                <c:pt idx="4778">
                  <c:v>37.299999999999997</c:v>
                </c:pt>
                <c:pt idx="4779">
                  <c:v>37.299999999999997</c:v>
                </c:pt>
                <c:pt idx="4780">
                  <c:v>37.299999999999997</c:v>
                </c:pt>
                <c:pt idx="4781">
                  <c:v>37.299999999999997</c:v>
                </c:pt>
                <c:pt idx="4782">
                  <c:v>37.299999999999997</c:v>
                </c:pt>
                <c:pt idx="4783">
                  <c:v>37.299999999999997</c:v>
                </c:pt>
                <c:pt idx="4784">
                  <c:v>37.299999999999997</c:v>
                </c:pt>
                <c:pt idx="4785">
                  <c:v>37.299999999999997</c:v>
                </c:pt>
                <c:pt idx="4786">
                  <c:v>37.299999999999997</c:v>
                </c:pt>
                <c:pt idx="4787">
                  <c:v>37.299999999999997</c:v>
                </c:pt>
                <c:pt idx="4788">
                  <c:v>37.4</c:v>
                </c:pt>
                <c:pt idx="4789">
                  <c:v>37.4</c:v>
                </c:pt>
                <c:pt idx="4790">
                  <c:v>37.4</c:v>
                </c:pt>
                <c:pt idx="4791">
                  <c:v>37.4</c:v>
                </c:pt>
                <c:pt idx="4792">
                  <c:v>37.4</c:v>
                </c:pt>
                <c:pt idx="4793">
                  <c:v>37.4</c:v>
                </c:pt>
                <c:pt idx="4794">
                  <c:v>37.4</c:v>
                </c:pt>
                <c:pt idx="4795">
                  <c:v>37.299999999999997</c:v>
                </c:pt>
                <c:pt idx="4796">
                  <c:v>37.299999999999997</c:v>
                </c:pt>
                <c:pt idx="4797">
                  <c:v>37.299999999999997</c:v>
                </c:pt>
                <c:pt idx="4798">
                  <c:v>37.299999999999997</c:v>
                </c:pt>
                <c:pt idx="4799">
                  <c:v>37.4</c:v>
                </c:pt>
                <c:pt idx="4800">
                  <c:v>37.4</c:v>
                </c:pt>
                <c:pt idx="4801">
                  <c:v>37.4</c:v>
                </c:pt>
                <c:pt idx="4802">
                  <c:v>37.4</c:v>
                </c:pt>
                <c:pt idx="4803">
                  <c:v>37.299999999999997</c:v>
                </c:pt>
                <c:pt idx="4804">
                  <c:v>37.4</c:v>
                </c:pt>
                <c:pt idx="4805">
                  <c:v>37.4</c:v>
                </c:pt>
                <c:pt idx="4806">
                  <c:v>37.4</c:v>
                </c:pt>
                <c:pt idx="4807">
                  <c:v>37.4</c:v>
                </c:pt>
                <c:pt idx="4808">
                  <c:v>37.299999999999997</c:v>
                </c:pt>
                <c:pt idx="4809">
                  <c:v>37.4</c:v>
                </c:pt>
                <c:pt idx="4810">
                  <c:v>37.4</c:v>
                </c:pt>
                <c:pt idx="4811">
                  <c:v>37.4</c:v>
                </c:pt>
                <c:pt idx="4812">
                  <c:v>37.4</c:v>
                </c:pt>
                <c:pt idx="4813">
                  <c:v>37.4</c:v>
                </c:pt>
                <c:pt idx="4814">
                  <c:v>37.4</c:v>
                </c:pt>
                <c:pt idx="4815">
                  <c:v>37.4</c:v>
                </c:pt>
                <c:pt idx="4816">
                  <c:v>37.4</c:v>
                </c:pt>
                <c:pt idx="4817">
                  <c:v>37.4</c:v>
                </c:pt>
                <c:pt idx="4818">
                  <c:v>37.4</c:v>
                </c:pt>
                <c:pt idx="4819">
                  <c:v>37.4</c:v>
                </c:pt>
                <c:pt idx="4820">
                  <c:v>37.4</c:v>
                </c:pt>
                <c:pt idx="4821">
                  <c:v>37.4</c:v>
                </c:pt>
                <c:pt idx="4822">
                  <c:v>37.4</c:v>
                </c:pt>
                <c:pt idx="4823">
                  <c:v>37.4</c:v>
                </c:pt>
                <c:pt idx="4824">
                  <c:v>37.4</c:v>
                </c:pt>
                <c:pt idx="4825">
                  <c:v>37.4</c:v>
                </c:pt>
                <c:pt idx="4826">
                  <c:v>37.4</c:v>
                </c:pt>
                <c:pt idx="4827">
                  <c:v>37.4</c:v>
                </c:pt>
                <c:pt idx="4828">
                  <c:v>37.4</c:v>
                </c:pt>
                <c:pt idx="4829">
                  <c:v>37.4</c:v>
                </c:pt>
                <c:pt idx="4830">
                  <c:v>37.4</c:v>
                </c:pt>
                <c:pt idx="4831">
                  <c:v>37.4</c:v>
                </c:pt>
                <c:pt idx="4832">
                  <c:v>37.4</c:v>
                </c:pt>
                <c:pt idx="4833">
                  <c:v>37.4</c:v>
                </c:pt>
                <c:pt idx="4834">
                  <c:v>37.4</c:v>
                </c:pt>
                <c:pt idx="4835">
                  <c:v>37.4</c:v>
                </c:pt>
                <c:pt idx="4836">
                  <c:v>37.4</c:v>
                </c:pt>
                <c:pt idx="4837">
                  <c:v>37.4</c:v>
                </c:pt>
                <c:pt idx="4838">
                  <c:v>37.4</c:v>
                </c:pt>
                <c:pt idx="4839">
                  <c:v>37.4</c:v>
                </c:pt>
                <c:pt idx="4840">
                  <c:v>37.4</c:v>
                </c:pt>
                <c:pt idx="4841">
                  <c:v>37.4</c:v>
                </c:pt>
                <c:pt idx="4842">
                  <c:v>37.4</c:v>
                </c:pt>
                <c:pt idx="4843">
                  <c:v>37.4</c:v>
                </c:pt>
                <c:pt idx="4844">
                  <c:v>37.4</c:v>
                </c:pt>
                <c:pt idx="4845">
                  <c:v>37.4</c:v>
                </c:pt>
                <c:pt idx="4846">
                  <c:v>37.4</c:v>
                </c:pt>
                <c:pt idx="4847">
                  <c:v>37.4</c:v>
                </c:pt>
                <c:pt idx="4848">
                  <c:v>37.5</c:v>
                </c:pt>
                <c:pt idx="4849">
                  <c:v>37.4</c:v>
                </c:pt>
                <c:pt idx="4850">
                  <c:v>37.4</c:v>
                </c:pt>
                <c:pt idx="4851">
                  <c:v>37.4</c:v>
                </c:pt>
                <c:pt idx="4852">
                  <c:v>37.4</c:v>
                </c:pt>
                <c:pt idx="4853">
                  <c:v>37.4</c:v>
                </c:pt>
                <c:pt idx="4854">
                  <c:v>37.4</c:v>
                </c:pt>
                <c:pt idx="4855">
                  <c:v>37.4</c:v>
                </c:pt>
                <c:pt idx="4856">
                  <c:v>37.4</c:v>
                </c:pt>
                <c:pt idx="4857">
                  <c:v>37.4</c:v>
                </c:pt>
                <c:pt idx="4858">
                  <c:v>37.4</c:v>
                </c:pt>
                <c:pt idx="4859">
                  <c:v>37.4</c:v>
                </c:pt>
                <c:pt idx="4860">
                  <c:v>37.5</c:v>
                </c:pt>
                <c:pt idx="4861">
                  <c:v>37.5</c:v>
                </c:pt>
                <c:pt idx="4862">
                  <c:v>37.5</c:v>
                </c:pt>
                <c:pt idx="4863">
                  <c:v>37.5</c:v>
                </c:pt>
                <c:pt idx="4864">
                  <c:v>37.6</c:v>
                </c:pt>
                <c:pt idx="4865">
                  <c:v>37.4</c:v>
                </c:pt>
                <c:pt idx="4866">
                  <c:v>37.4</c:v>
                </c:pt>
                <c:pt idx="4867">
                  <c:v>37.5</c:v>
                </c:pt>
                <c:pt idx="4868">
                  <c:v>37.4</c:v>
                </c:pt>
                <c:pt idx="4869">
                  <c:v>37.4</c:v>
                </c:pt>
                <c:pt idx="4870">
                  <c:v>37.4</c:v>
                </c:pt>
                <c:pt idx="4871">
                  <c:v>37.5</c:v>
                </c:pt>
                <c:pt idx="4872">
                  <c:v>37.5</c:v>
                </c:pt>
                <c:pt idx="4873">
                  <c:v>37.4</c:v>
                </c:pt>
                <c:pt idx="4874">
                  <c:v>37.5</c:v>
                </c:pt>
                <c:pt idx="4875">
                  <c:v>37.6</c:v>
                </c:pt>
                <c:pt idx="4876">
                  <c:v>37.5</c:v>
                </c:pt>
                <c:pt idx="4877">
                  <c:v>37.5</c:v>
                </c:pt>
                <c:pt idx="4878">
                  <c:v>37.5</c:v>
                </c:pt>
                <c:pt idx="4879">
                  <c:v>37.5</c:v>
                </c:pt>
                <c:pt idx="4880">
                  <c:v>37.5</c:v>
                </c:pt>
                <c:pt idx="4881">
                  <c:v>37.5</c:v>
                </c:pt>
                <c:pt idx="4882">
                  <c:v>37.5</c:v>
                </c:pt>
                <c:pt idx="4883">
                  <c:v>37.5</c:v>
                </c:pt>
                <c:pt idx="4884">
                  <c:v>37.5</c:v>
                </c:pt>
                <c:pt idx="4885">
                  <c:v>37.6</c:v>
                </c:pt>
                <c:pt idx="4886">
                  <c:v>37.6</c:v>
                </c:pt>
                <c:pt idx="4887">
                  <c:v>37.6</c:v>
                </c:pt>
                <c:pt idx="4888">
                  <c:v>37.6</c:v>
                </c:pt>
                <c:pt idx="4889">
                  <c:v>37.6</c:v>
                </c:pt>
                <c:pt idx="4890">
                  <c:v>37.6</c:v>
                </c:pt>
                <c:pt idx="4891">
                  <c:v>37.6</c:v>
                </c:pt>
                <c:pt idx="4892">
                  <c:v>37.5</c:v>
                </c:pt>
                <c:pt idx="4893">
                  <c:v>37.6</c:v>
                </c:pt>
                <c:pt idx="4894">
                  <c:v>37.6</c:v>
                </c:pt>
                <c:pt idx="4895">
                  <c:v>37.6</c:v>
                </c:pt>
                <c:pt idx="4896">
                  <c:v>37.6</c:v>
                </c:pt>
                <c:pt idx="4897">
                  <c:v>37.6</c:v>
                </c:pt>
                <c:pt idx="4898">
                  <c:v>37.6</c:v>
                </c:pt>
                <c:pt idx="4899">
                  <c:v>37.6</c:v>
                </c:pt>
                <c:pt idx="4900">
                  <c:v>37.6</c:v>
                </c:pt>
                <c:pt idx="4901">
                  <c:v>37.6</c:v>
                </c:pt>
                <c:pt idx="4902">
                  <c:v>37.700000000000003</c:v>
                </c:pt>
                <c:pt idx="4903">
                  <c:v>37.6</c:v>
                </c:pt>
                <c:pt idx="4904">
                  <c:v>37.6</c:v>
                </c:pt>
                <c:pt idx="4905">
                  <c:v>37.700000000000003</c:v>
                </c:pt>
                <c:pt idx="4906">
                  <c:v>37.6</c:v>
                </c:pt>
                <c:pt idx="4907">
                  <c:v>37.6</c:v>
                </c:pt>
                <c:pt idx="4908">
                  <c:v>37.6</c:v>
                </c:pt>
                <c:pt idx="4909">
                  <c:v>37.6</c:v>
                </c:pt>
                <c:pt idx="4910">
                  <c:v>37.6</c:v>
                </c:pt>
                <c:pt idx="4911">
                  <c:v>37.6</c:v>
                </c:pt>
                <c:pt idx="4912">
                  <c:v>37.6</c:v>
                </c:pt>
                <c:pt idx="4913">
                  <c:v>37.6</c:v>
                </c:pt>
                <c:pt idx="4914">
                  <c:v>37.6</c:v>
                </c:pt>
                <c:pt idx="4915">
                  <c:v>37.6</c:v>
                </c:pt>
                <c:pt idx="4916">
                  <c:v>37.6</c:v>
                </c:pt>
                <c:pt idx="4917">
                  <c:v>37.6</c:v>
                </c:pt>
                <c:pt idx="4918">
                  <c:v>37.6</c:v>
                </c:pt>
                <c:pt idx="4919">
                  <c:v>37.700000000000003</c:v>
                </c:pt>
                <c:pt idx="4920">
                  <c:v>37.700000000000003</c:v>
                </c:pt>
                <c:pt idx="4921">
                  <c:v>37.700000000000003</c:v>
                </c:pt>
                <c:pt idx="4922">
                  <c:v>37.700000000000003</c:v>
                </c:pt>
                <c:pt idx="4923">
                  <c:v>37.6</c:v>
                </c:pt>
                <c:pt idx="4924">
                  <c:v>37.6</c:v>
                </c:pt>
                <c:pt idx="4925">
                  <c:v>37.6</c:v>
                </c:pt>
                <c:pt idx="4926">
                  <c:v>37.700000000000003</c:v>
                </c:pt>
                <c:pt idx="4927">
                  <c:v>37.700000000000003</c:v>
                </c:pt>
                <c:pt idx="4928">
                  <c:v>37.700000000000003</c:v>
                </c:pt>
                <c:pt idx="4929">
                  <c:v>37.700000000000003</c:v>
                </c:pt>
                <c:pt idx="4930">
                  <c:v>37.6</c:v>
                </c:pt>
                <c:pt idx="4931">
                  <c:v>37.6</c:v>
                </c:pt>
                <c:pt idx="4932">
                  <c:v>37.700000000000003</c:v>
                </c:pt>
                <c:pt idx="4933">
                  <c:v>37.700000000000003</c:v>
                </c:pt>
                <c:pt idx="4934">
                  <c:v>37.700000000000003</c:v>
                </c:pt>
                <c:pt idx="4935">
                  <c:v>37.700000000000003</c:v>
                </c:pt>
                <c:pt idx="4936">
                  <c:v>37.700000000000003</c:v>
                </c:pt>
                <c:pt idx="4937">
                  <c:v>37.700000000000003</c:v>
                </c:pt>
                <c:pt idx="4938">
                  <c:v>37.700000000000003</c:v>
                </c:pt>
                <c:pt idx="4939">
                  <c:v>37.700000000000003</c:v>
                </c:pt>
                <c:pt idx="4940">
                  <c:v>37.700000000000003</c:v>
                </c:pt>
                <c:pt idx="4941">
                  <c:v>37.700000000000003</c:v>
                </c:pt>
                <c:pt idx="4942">
                  <c:v>37.700000000000003</c:v>
                </c:pt>
                <c:pt idx="4943">
                  <c:v>37.700000000000003</c:v>
                </c:pt>
                <c:pt idx="4944">
                  <c:v>37.700000000000003</c:v>
                </c:pt>
                <c:pt idx="4945">
                  <c:v>37.700000000000003</c:v>
                </c:pt>
                <c:pt idx="4946">
                  <c:v>37.700000000000003</c:v>
                </c:pt>
                <c:pt idx="4947">
                  <c:v>37.700000000000003</c:v>
                </c:pt>
                <c:pt idx="4948">
                  <c:v>37.700000000000003</c:v>
                </c:pt>
                <c:pt idx="4949">
                  <c:v>37.700000000000003</c:v>
                </c:pt>
                <c:pt idx="4950">
                  <c:v>37.700000000000003</c:v>
                </c:pt>
                <c:pt idx="4951">
                  <c:v>37.700000000000003</c:v>
                </c:pt>
                <c:pt idx="4952">
                  <c:v>37.700000000000003</c:v>
                </c:pt>
                <c:pt idx="4953">
                  <c:v>37.700000000000003</c:v>
                </c:pt>
                <c:pt idx="4954">
                  <c:v>37.700000000000003</c:v>
                </c:pt>
                <c:pt idx="4955">
                  <c:v>37.700000000000003</c:v>
                </c:pt>
                <c:pt idx="4956">
                  <c:v>37.799999999999997</c:v>
                </c:pt>
                <c:pt idx="4957">
                  <c:v>37.700000000000003</c:v>
                </c:pt>
                <c:pt idx="4958">
                  <c:v>37.700000000000003</c:v>
                </c:pt>
                <c:pt idx="4959">
                  <c:v>37.700000000000003</c:v>
                </c:pt>
                <c:pt idx="4960">
                  <c:v>37.799999999999997</c:v>
                </c:pt>
                <c:pt idx="4961">
                  <c:v>37.700000000000003</c:v>
                </c:pt>
                <c:pt idx="4962">
                  <c:v>37.700000000000003</c:v>
                </c:pt>
                <c:pt idx="4963">
                  <c:v>37.700000000000003</c:v>
                </c:pt>
                <c:pt idx="4964">
                  <c:v>37.700000000000003</c:v>
                </c:pt>
                <c:pt idx="4965">
                  <c:v>37.799999999999997</c:v>
                </c:pt>
                <c:pt idx="4966">
                  <c:v>37.799999999999997</c:v>
                </c:pt>
                <c:pt idx="4967">
                  <c:v>37.799999999999997</c:v>
                </c:pt>
                <c:pt idx="4968">
                  <c:v>37.799999999999997</c:v>
                </c:pt>
                <c:pt idx="4969">
                  <c:v>37.799999999999997</c:v>
                </c:pt>
                <c:pt idx="4970">
                  <c:v>37.700000000000003</c:v>
                </c:pt>
                <c:pt idx="4971">
                  <c:v>37.700000000000003</c:v>
                </c:pt>
                <c:pt idx="4972">
                  <c:v>37.700000000000003</c:v>
                </c:pt>
                <c:pt idx="4973">
                  <c:v>37.799999999999997</c:v>
                </c:pt>
                <c:pt idx="4974">
                  <c:v>37.9</c:v>
                </c:pt>
                <c:pt idx="4975">
                  <c:v>37.799999999999997</c:v>
                </c:pt>
                <c:pt idx="4976">
                  <c:v>37.700000000000003</c:v>
                </c:pt>
                <c:pt idx="4977">
                  <c:v>37.700000000000003</c:v>
                </c:pt>
                <c:pt idx="4978">
                  <c:v>37.9</c:v>
                </c:pt>
                <c:pt idx="4979">
                  <c:v>37.9</c:v>
                </c:pt>
                <c:pt idx="4980">
                  <c:v>37.9</c:v>
                </c:pt>
                <c:pt idx="4981">
                  <c:v>37.700000000000003</c:v>
                </c:pt>
                <c:pt idx="4982">
                  <c:v>37.799999999999997</c:v>
                </c:pt>
                <c:pt idx="4983">
                  <c:v>37.799999999999997</c:v>
                </c:pt>
                <c:pt idx="4984">
                  <c:v>37.799999999999997</c:v>
                </c:pt>
                <c:pt idx="4985">
                  <c:v>37.799999999999997</c:v>
                </c:pt>
                <c:pt idx="4986">
                  <c:v>37.799999999999997</c:v>
                </c:pt>
                <c:pt idx="4987">
                  <c:v>37.799999999999997</c:v>
                </c:pt>
                <c:pt idx="4988">
                  <c:v>37.799999999999997</c:v>
                </c:pt>
                <c:pt idx="4989">
                  <c:v>37.9</c:v>
                </c:pt>
                <c:pt idx="4990">
                  <c:v>37.799999999999997</c:v>
                </c:pt>
                <c:pt idx="4991">
                  <c:v>37.9</c:v>
                </c:pt>
                <c:pt idx="4992">
                  <c:v>37.9</c:v>
                </c:pt>
                <c:pt idx="4993">
                  <c:v>37.799999999999997</c:v>
                </c:pt>
                <c:pt idx="4994">
                  <c:v>37.9</c:v>
                </c:pt>
                <c:pt idx="4995">
                  <c:v>37.799999999999997</c:v>
                </c:pt>
                <c:pt idx="4996">
                  <c:v>37.799999999999997</c:v>
                </c:pt>
                <c:pt idx="4997">
                  <c:v>37.9</c:v>
                </c:pt>
                <c:pt idx="4998">
                  <c:v>37.9</c:v>
                </c:pt>
                <c:pt idx="4999">
                  <c:v>37.9</c:v>
                </c:pt>
                <c:pt idx="5000">
                  <c:v>38</c:v>
                </c:pt>
                <c:pt idx="5001">
                  <c:v>37.9</c:v>
                </c:pt>
                <c:pt idx="5002">
                  <c:v>38</c:v>
                </c:pt>
                <c:pt idx="5003">
                  <c:v>37.9</c:v>
                </c:pt>
                <c:pt idx="5004">
                  <c:v>37.9</c:v>
                </c:pt>
                <c:pt idx="5005">
                  <c:v>37.9</c:v>
                </c:pt>
                <c:pt idx="5006">
                  <c:v>38</c:v>
                </c:pt>
                <c:pt idx="5007">
                  <c:v>37.9</c:v>
                </c:pt>
                <c:pt idx="5008">
                  <c:v>37.9</c:v>
                </c:pt>
                <c:pt idx="5009">
                  <c:v>37.9</c:v>
                </c:pt>
                <c:pt idx="5010">
                  <c:v>37.9</c:v>
                </c:pt>
                <c:pt idx="5011">
                  <c:v>38</c:v>
                </c:pt>
                <c:pt idx="5012">
                  <c:v>38</c:v>
                </c:pt>
                <c:pt idx="5013">
                  <c:v>38</c:v>
                </c:pt>
                <c:pt idx="5014">
                  <c:v>37.9</c:v>
                </c:pt>
                <c:pt idx="5015">
                  <c:v>38</c:v>
                </c:pt>
                <c:pt idx="5016">
                  <c:v>38</c:v>
                </c:pt>
                <c:pt idx="5017">
                  <c:v>38</c:v>
                </c:pt>
                <c:pt idx="5018">
                  <c:v>38</c:v>
                </c:pt>
                <c:pt idx="5019">
                  <c:v>38</c:v>
                </c:pt>
                <c:pt idx="5020">
                  <c:v>38.1</c:v>
                </c:pt>
                <c:pt idx="5021">
                  <c:v>38</c:v>
                </c:pt>
                <c:pt idx="5022">
                  <c:v>38.1</c:v>
                </c:pt>
                <c:pt idx="5023">
                  <c:v>38.1</c:v>
                </c:pt>
                <c:pt idx="5024">
                  <c:v>38.1</c:v>
                </c:pt>
                <c:pt idx="5025">
                  <c:v>38.1</c:v>
                </c:pt>
                <c:pt idx="5026">
                  <c:v>38.1</c:v>
                </c:pt>
                <c:pt idx="5027">
                  <c:v>38.1</c:v>
                </c:pt>
                <c:pt idx="5028">
                  <c:v>38.1</c:v>
                </c:pt>
                <c:pt idx="5029">
                  <c:v>38.1</c:v>
                </c:pt>
                <c:pt idx="5030">
                  <c:v>38.1</c:v>
                </c:pt>
                <c:pt idx="5031">
                  <c:v>38.1</c:v>
                </c:pt>
                <c:pt idx="5032">
                  <c:v>38.1</c:v>
                </c:pt>
                <c:pt idx="5033">
                  <c:v>38</c:v>
                </c:pt>
                <c:pt idx="5034">
                  <c:v>38</c:v>
                </c:pt>
                <c:pt idx="5035">
                  <c:v>38.1</c:v>
                </c:pt>
                <c:pt idx="5036">
                  <c:v>38</c:v>
                </c:pt>
                <c:pt idx="5037">
                  <c:v>38.1</c:v>
                </c:pt>
                <c:pt idx="5038">
                  <c:v>38.1</c:v>
                </c:pt>
                <c:pt idx="5039">
                  <c:v>38.1</c:v>
                </c:pt>
                <c:pt idx="5040">
                  <c:v>38.1</c:v>
                </c:pt>
                <c:pt idx="5041">
                  <c:v>38.1</c:v>
                </c:pt>
                <c:pt idx="5042">
                  <c:v>38.1</c:v>
                </c:pt>
                <c:pt idx="5043">
                  <c:v>38.1</c:v>
                </c:pt>
                <c:pt idx="5044">
                  <c:v>38.1</c:v>
                </c:pt>
                <c:pt idx="5045">
                  <c:v>38.1</c:v>
                </c:pt>
                <c:pt idx="5046">
                  <c:v>38.1</c:v>
                </c:pt>
                <c:pt idx="5047">
                  <c:v>38.1</c:v>
                </c:pt>
                <c:pt idx="5048">
                  <c:v>38.1</c:v>
                </c:pt>
                <c:pt idx="5049">
                  <c:v>38.1</c:v>
                </c:pt>
                <c:pt idx="5050">
                  <c:v>38.1</c:v>
                </c:pt>
                <c:pt idx="5051">
                  <c:v>38.1</c:v>
                </c:pt>
                <c:pt idx="5052">
                  <c:v>38.1</c:v>
                </c:pt>
                <c:pt idx="5053">
                  <c:v>38.1</c:v>
                </c:pt>
                <c:pt idx="5054">
                  <c:v>38.1</c:v>
                </c:pt>
                <c:pt idx="5055">
                  <c:v>38.1</c:v>
                </c:pt>
                <c:pt idx="5056">
                  <c:v>38.1</c:v>
                </c:pt>
                <c:pt idx="5057">
                  <c:v>38.1</c:v>
                </c:pt>
                <c:pt idx="5058">
                  <c:v>38.1</c:v>
                </c:pt>
                <c:pt idx="5059">
                  <c:v>38.1</c:v>
                </c:pt>
                <c:pt idx="5060">
                  <c:v>38.1</c:v>
                </c:pt>
                <c:pt idx="5061">
                  <c:v>38.1</c:v>
                </c:pt>
                <c:pt idx="5062">
                  <c:v>38.1</c:v>
                </c:pt>
                <c:pt idx="5063">
                  <c:v>38.1</c:v>
                </c:pt>
                <c:pt idx="5064">
                  <c:v>38.1</c:v>
                </c:pt>
                <c:pt idx="5065">
                  <c:v>38.1</c:v>
                </c:pt>
                <c:pt idx="5066">
                  <c:v>38.200000000000003</c:v>
                </c:pt>
                <c:pt idx="5067">
                  <c:v>38.200000000000003</c:v>
                </c:pt>
                <c:pt idx="5068">
                  <c:v>38.200000000000003</c:v>
                </c:pt>
                <c:pt idx="5069">
                  <c:v>38.1</c:v>
                </c:pt>
                <c:pt idx="5070">
                  <c:v>38.200000000000003</c:v>
                </c:pt>
                <c:pt idx="5071">
                  <c:v>38.1</c:v>
                </c:pt>
                <c:pt idx="5072">
                  <c:v>38.1</c:v>
                </c:pt>
                <c:pt idx="5073">
                  <c:v>38.200000000000003</c:v>
                </c:pt>
                <c:pt idx="5074">
                  <c:v>38.1</c:v>
                </c:pt>
                <c:pt idx="5075">
                  <c:v>38.1</c:v>
                </c:pt>
                <c:pt idx="5076">
                  <c:v>38.200000000000003</c:v>
                </c:pt>
                <c:pt idx="5077">
                  <c:v>38.1</c:v>
                </c:pt>
                <c:pt idx="5078">
                  <c:v>38.200000000000003</c:v>
                </c:pt>
                <c:pt idx="5079">
                  <c:v>38.200000000000003</c:v>
                </c:pt>
                <c:pt idx="5080">
                  <c:v>38.200000000000003</c:v>
                </c:pt>
                <c:pt idx="5081">
                  <c:v>38.200000000000003</c:v>
                </c:pt>
                <c:pt idx="5082">
                  <c:v>38.1</c:v>
                </c:pt>
                <c:pt idx="5083">
                  <c:v>38.200000000000003</c:v>
                </c:pt>
                <c:pt idx="5084">
                  <c:v>38.299999999999997</c:v>
                </c:pt>
                <c:pt idx="5085">
                  <c:v>38.200000000000003</c:v>
                </c:pt>
                <c:pt idx="5086">
                  <c:v>38.200000000000003</c:v>
                </c:pt>
                <c:pt idx="5087">
                  <c:v>38.200000000000003</c:v>
                </c:pt>
                <c:pt idx="5088">
                  <c:v>38.200000000000003</c:v>
                </c:pt>
                <c:pt idx="5089">
                  <c:v>38.200000000000003</c:v>
                </c:pt>
                <c:pt idx="5090">
                  <c:v>38.200000000000003</c:v>
                </c:pt>
                <c:pt idx="5091">
                  <c:v>38.200000000000003</c:v>
                </c:pt>
                <c:pt idx="5092">
                  <c:v>38.200000000000003</c:v>
                </c:pt>
                <c:pt idx="5093">
                  <c:v>38.200000000000003</c:v>
                </c:pt>
                <c:pt idx="5094">
                  <c:v>38.200000000000003</c:v>
                </c:pt>
                <c:pt idx="5095">
                  <c:v>38.200000000000003</c:v>
                </c:pt>
                <c:pt idx="5096">
                  <c:v>38.200000000000003</c:v>
                </c:pt>
                <c:pt idx="5097">
                  <c:v>38.200000000000003</c:v>
                </c:pt>
                <c:pt idx="5098">
                  <c:v>38.200000000000003</c:v>
                </c:pt>
                <c:pt idx="5099">
                  <c:v>38.200000000000003</c:v>
                </c:pt>
                <c:pt idx="5100">
                  <c:v>38.200000000000003</c:v>
                </c:pt>
                <c:pt idx="5101">
                  <c:v>38.200000000000003</c:v>
                </c:pt>
                <c:pt idx="5102">
                  <c:v>38.200000000000003</c:v>
                </c:pt>
                <c:pt idx="5103">
                  <c:v>38.299999999999997</c:v>
                </c:pt>
                <c:pt idx="5104">
                  <c:v>38.299999999999997</c:v>
                </c:pt>
                <c:pt idx="5105">
                  <c:v>38.299999999999997</c:v>
                </c:pt>
                <c:pt idx="5106">
                  <c:v>38.299999999999997</c:v>
                </c:pt>
                <c:pt idx="5107">
                  <c:v>38.4</c:v>
                </c:pt>
                <c:pt idx="5108">
                  <c:v>38.4</c:v>
                </c:pt>
                <c:pt idx="5109">
                  <c:v>38.4</c:v>
                </c:pt>
                <c:pt idx="5110">
                  <c:v>38.299999999999997</c:v>
                </c:pt>
                <c:pt idx="5111">
                  <c:v>38.299999999999997</c:v>
                </c:pt>
                <c:pt idx="5112">
                  <c:v>38.299999999999997</c:v>
                </c:pt>
                <c:pt idx="5113">
                  <c:v>38.4</c:v>
                </c:pt>
                <c:pt idx="5114">
                  <c:v>38.299999999999997</c:v>
                </c:pt>
                <c:pt idx="5115">
                  <c:v>38.4</c:v>
                </c:pt>
                <c:pt idx="5116">
                  <c:v>38.299999999999997</c:v>
                </c:pt>
                <c:pt idx="5117">
                  <c:v>38.4</c:v>
                </c:pt>
                <c:pt idx="5118">
                  <c:v>38.4</c:v>
                </c:pt>
                <c:pt idx="5119">
                  <c:v>38.4</c:v>
                </c:pt>
                <c:pt idx="5120">
                  <c:v>38.4</c:v>
                </c:pt>
                <c:pt idx="5121">
                  <c:v>38.4</c:v>
                </c:pt>
                <c:pt idx="5122">
                  <c:v>38.4</c:v>
                </c:pt>
                <c:pt idx="5123">
                  <c:v>38.299999999999997</c:v>
                </c:pt>
                <c:pt idx="5124">
                  <c:v>38.4</c:v>
                </c:pt>
                <c:pt idx="5125">
                  <c:v>38.4</c:v>
                </c:pt>
                <c:pt idx="5126">
                  <c:v>38.4</c:v>
                </c:pt>
                <c:pt idx="5127">
                  <c:v>38.4</c:v>
                </c:pt>
                <c:pt idx="5128">
                  <c:v>38.4</c:v>
                </c:pt>
                <c:pt idx="5129">
                  <c:v>38.4</c:v>
                </c:pt>
                <c:pt idx="5130">
                  <c:v>38.4</c:v>
                </c:pt>
                <c:pt idx="5131">
                  <c:v>38.4</c:v>
                </c:pt>
                <c:pt idx="5132">
                  <c:v>38.5</c:v>
                </c:pt>
                <c:pt idx="5133">
                  <c:v>38.5</c:v>
                </c:pt>
                <c:pt idx="5134">
                  <c:v>38.5</c:v>
                </c:pt>
                <c:pt idx="5135">
                  <c:v>38.5</c:v>
                </c:pt>
                <c:pt idx="5136">
                  <c:v>38.5</c:v>
                </c:pt>
                <c:pt idx="5137">
                  <c:v>38.5</c:v>
                </c:pt>
                <c:pt idx="5138">
                  <c:v>38.5</c:v>
                </c:pt>
                <c:pt idx="5139">
                  <c:v>38.5</c:v>
                </c:pt>
                <c:pt idx="5140">
                  <c:v>38.4</c:v>
                </c:pt>
                <c:pt idx="5141">
                  <c:v>38.5</c:v>
                </c:pt>
                <c:pt idx="5142">
                  <c:v>38.4</c:v>
                </c:pt>
                <c:pt idx="5143">
                  <c:v>38.5</c:v>
                </c:pt>
                <c:pt idx="5144">
                  <c:v>38.5</c:v>
                </c:pt>
                <c:pt idx="5145">
                  <c:v>38.5</c:v>
                </c:pt>
                <c:pt idx="5146">
                  <c:v>38.5</c:v>
                </c:pt>
                <c:pt idx="5147">
                  <c:v>38.5</c:v>
                </c:pt>
                <c:pt idx="5148">
                  <c:v>38.5</c:v>
                </c:pt>
                <c:pt idx="5149">
                  <c:v>38.5</c:v>
                </c:pt>
                <c:pt idx="5150">
                  <c:v>38.5</c:v>
                </c:pt>
                <c:pt idx="5151">
                  <c:v>38.5</c:v>
                </c:pt>
                <c:pt idx="5152">
                  <c:v>38.5</c:v>
                </c:pt>
                <c:pt idx="5153">
                  <c:v>38.5</c:v>
                </c:pt>
                <c:pt idx="5154">
                  <c:v>38.5</c:v>
                </c:pt>
                <c:pt idx="5155">
                  <c:v>38.5</c:v>
                </c:pt>
                <c:pt idx="5156">
                  <c:v>38.5</c:v>
                </c:pt>
                <c:pt idx="5157">
                  <c:v>38.5</c:v>
                </c:pt>
                <c:pt idx="5158">
                  <c:v>38.5</c:v>
                </c:pt>
                <c:pt idx="5159">
                  <c:v>38.5</c:v>
                </c:pt>
                <c:pt idx="5160">
                  <c:v>38.5</c:v>
                </c:pt>
                <c:pt idx="5161">
                  <c:v>38.5</c:v>
                </c:pt>
                <c:pt idx="5162">
                  <c:v>38.5</c:v>
                </c:pt>
                <c:pt idx="5163">
                  <c:v>38.5</c:v>
                </c:pt>
                <c:pt idx="5164">
                  <c:v>38.5</c:v>
                </c:pt>
                <c:pt idx="5165">
                  <c:v>38.5</c:v>
                </c:pt>
                <c:pt idx="5166">
                  <c:v>38.5</c:v>
                </c:pt>
                <c:pt idx="5167">
                  <c:v>38.5</c:v>
                </c:pt>
                <c:pt idx="5168">
                  <c:v>38.6</c:v>
                </c:pt>
                <c:pt idx="5169">
                  <c:v>38.5</c:v>
                </c:pt>
                <c:pt idx="5170">
                  <c:v>38.6</c:v>
                </c:pt>
                <c:pt idx="5171">
                  <c:v>38.5</c:v>
                </c:pt>
                <c:pt idx="5172">
                  <c:v>38.6</c:v>
                </c:pt>
                <c:pt idx="5173">
                  <c:v>38.6</c:v>
                </c:pt>
                <c:pt idx="5174">
                  <c:v>38.5</c:v>
                </c:pt>
                <c:pt idx="5175">
                  <c:v>38.6</c:v>
                </c:pt>
                <c:pt idx="5176">
                  <c:v>38.6</c:v>
                </c:pt>
                <c:pt idx="5177">
                  <c:v>38.5</c:v>
                </c:pt>
                <c:pt idx="5178">
                  <c:v>38.6</c:v>
                </c:pt>
                <c:pt idx="5179">
                  <c:v>38.700000000000003</c:v>
                </c:pt>
                <c:pt idx="5180">
                  <c:v>38.6</c:v>
                </c:pt>
                <c:pt idx="5181">
                  <c:v>38.700000000000003</c:v>
                </c:pt>
                <c:pt idx="5182">
                  <c:v>38.6</c:v>
                </c:pt>
                <c:pt idx="5183">
                  <c:v>38.6</c:v>
                </c:pt>
                <c:pt idx="5184">
                  <c:v>38.6</c:v>
                </c:pt>
                <c:pt idx="5185">
                  <c:v>38.700000000000003</c:v>
                </c:pt>
                <c:pt idx="5186">
                  <c:v>38.700000000000003</c:v>
                </c:pt>
                <c:pt idx="5187">
                  <c:v>38.6</c:v>
                </c:pt>
                <c:pt idx="5188">
                  <c:v>38.700000000000003</c:v>
                </c:pt>
                <c:pt idx="5189">
                  <c:v>38.6</c:v>
                </c:pt>
                <c:pt idx="5190">
                  <c:v>38.700000000000003</c:v>
                </c:pt>
                <c:pt idx="5191">
                  <c:v>38.700000000000003</c:v>
                </c:pt>
                <c:pt idx="5192">
                  <c:v>38.700000000000003</c:v>
                </c:pt>
                <c:pt idx="5193">
                  <c:v>38.700000000000003</c:v>
                </c:pt>
                <c:pt idx="5194">
                  <c:v>38.700000000000003</c:v>
                </c:pt>
                <c:pt idx="5195">
                  <c:v>38.700000000000003</c:v>
                </c:pt>
                <c:pt idx="5196">
                  <c:v>38.700000000000003</c:v>
                </c:pt>
                <c:pt idx="5197">
                  <c:v>38.700000000000003</c:v>
                </c:pt>
                <c:pt idx="5198">
                  <c:v>38.700000000000003</c:v>
                </c:pt>
                <c:pt idx="5199">
                  <c:v>38.799999999999997</c:v>
                </c:pt>
                <c:pt idx="5200">
                  <c:v>38.700000000000003</c:v>
                </c:pt>
                <c:pt idx="5201">
                  <c:v>38.700000000000003</c:v>
                </c:pt>
                <c:pt idx="5202">
                  <c:v>38.700000000000003</c:v>
                </c:pt>
                <c:pt idx="5203">
                  <c:v>38.700000000000003</c:v>
                </c:pt>
                <c:pt idx="5204">
                  <c:v>38.700000000000003</c:v>
                </c:pt>
                <c:pt idx="5205">
                  <c:v>38.700000000000003</c:v>
                </c:pt>
                <c:pt idx="5206">
                  <c:v>38.700000000000003</c:v>
                </c:pt>
                <c:pt idx="5207">
                  <c:v>38.700000000000003</c:v>
                </c:pt>
                <c:pt idx="5208">
                  <c:v>38.799999999999997</c:v>
                </c:pt>
                <c:pt idx="5209">
                  <c:v>38.700000000000003</c:v>
                </c:pt>
                <c:pt idx="5210">
                  <c:v>38.700000000000003</c:v>
                </c:pt>
                <c:pt idx="5211">
                  <c:v>38.700000000000003</c:v>
                </c:pt>
                <c:pt idx="5212">
                  <c:v>38.700000000000003</c:v>
                </c:pt>
                <c:pt idx="5213">
                  <c:v>38.700000000000003</c:v>
                </c:pt>
                <c:pt idx="5214">
                  <c:v>38.799999999999997</c:v>
                </c:pt>
                <c:pt idx="5215">
                  <c:v>38.700000000000003</c:v>
                </c:pt>
                <c:pt idx="5216">
                  <c:v>38.700000000000003</c:v>
                </c:pt>
                <c:pt idx="5217">
                  <c:v>38.799999999999997</c:v>
                </c:pt>
                <c:pt idx="5218">
                  <c:v>38.799999999999997</c:v>
                </c:pt>
                <c:pt idx="5219">
                  <c:v>38.799999999999997</c:v>
                </c:pt>
                <c:pt idx="5220">
                  <c:v>38.799999999999997</c:v>
                </c:pt>
                <c:pt idx="5221">
                  <c:v>38.799999999999997</c:v>
                </c:pt>
                <c:pt idx="5222">
                  <c:v>38.799999999999997</c:v>
                </c:pt>
                <c:pt idx="5223">
                  <c:v>38.9</c:v>
                </c:pt>
                <c:pt idx="5224">
                  <c:v>38.799999999999997</c:v>
                </c:pt>
                <c:pt idx="5225">
                  <c:v>38.9</c:v>
                </c:pt>
                <c:pt idx="5226">
                  <c:v>38.9</c:v>
                </c:pt>
                <c:pt idx="5227">
                  <c:v>38.9</c:v>
                </c:pt>
                <c:pt idx="5228">
                  <c:v>38.9</c:v>
                </c:pt>
                <c:pt idx="5229">
                  <c:v>38.799999999999997</c:v>
                </c:pt>
                <c:pt idx="5230">
                  <c:v>38.9</c:v>
                </c:pt>
                <c:pt idx="5231">
                  <c:v>38.799999999999997</c:v>
                </c:pt>
                <c:pt idx="5232">
                  <c:v>38.9</c:v>
                </c:pt>
                <c:pt idx="5233">
                  <c:v>38.9</c:v>
                </c:pt>
                <c:pt idx="5234">
                  <c:v>38.9</c:v>
                </c:pt>
                <c:pt idx="5235">
                  <c:v>38.9</c:v>
                </c:pt>
                <c:pt idx="5236">
                  <c:v>38.9</c:v>
                </c:pt>
                <c:pt idx="5237">
                  <c:v>38.9</c:v>
                </c:pt>
                <c:pt idx="5238">
                  <c:v>38.9</c:v>
                </c:pt>
                <c:pt idx="5239">
                  <c:v>38.9</c:v>
                </c:pt>
                <c:pt idx="5240">
                  <c:v>38.9</c:v>
                </c:pt>
                <c:pt idx="5241">
                  <c:v>38.9</c:v>
                </c:pt>
                <c:pt idx="5242">
                  <c:v>38.9</c:v>
                </c:pt>
                <c:pt idx="5243">
                  <c:v>38.9</c:v>
                </c:pt>
                <c:pt idx="5244">
                  <c:v>38.9</c:v>
                </c:pt>
                <c:pt idx="5245">
                  <c:v>38.9</c:v>
                </c:pt>
                <c:pt idx="5246">
                  <c:v>38.9</c:v>
                </c:pt>
                <c:pt idx="5247">
                  <c:v>38.9</c:v>
                </c:pt>
                <c:pt idx="5248">
                  <c:v>38.9</c:v>
                </c:pt>
                <c:pt idx="5249">
                  <c:v>38.9</c:v>
                </c:pt>
                <c:pt idx="5250">
                  <c:v>39</c:v>
                </c:pt>
                <c:pt idx="5251">
                  <c:v>38.9</c:v>
                </c:pt>
                <c:pt idx="5252">
                  <c:v>39</c:v>
                </c:pt>
                <c:pt idx="5253">
                  <c:v>38.9</c:v>
                </c:pt>
                <c:pt idx="5254">
                  <c:v>38.9</c:v>
                </c:pt>
                <c:pt idx="5255">
                  <c:v>39</c:v>
                </c:pt>
                <c:pt idx="5256">
                  <c:v>38.9</c:v>
                </c:pt>
                <c:pt idx="5257">
                  <c:v>38.9</c:v>
                </c:pt>
                <c:pt idx="5258">
                  <c:v>38.9</c:v>
                </c:pt>
                <c:pt idx="5259">
                  <c:v>39</c:v>
                </c:pt>
                <c:pt idx="5260">
                  <c:v>39</c:v>
                </c:pt>
                <c:pt idx="5261">
                  <c:v>38.9</c:v>
                </c:pt>
                <c:pt idx="5262">
                  <c:v>38.9</c:v>
                </c:pt>
                <c:pt idx="5263">
                  <c:v>38.9</c:v>
                </c:pt>
                <c:pt idx="5264">
                  <c:v>38.9</c:v>
                </c:pt>
                <c:pt idx="5265">
                  <c:v>38.9</c:v>
                </c:pt>
                <c:pt idx="5266">
                  <c:v>38.9</c:v>
                </c:pt>
                <c:pt idx="5267">
                  <c:v>39</c:v>
                </c:pt>
                <c:pt idx="5268">
                  <c:v>38.9</c:v>
                </c:pt>
                <c:pt idx="5269">
                  <c:v>38.9</c:v>
                </c:pt>
                <c:pt idx="5270">
                  <c:v>39</c:v>
                </c:pt>
                <c:pt idx="5271">
                  <c:v>39</c:v>
                </c:pt>
                <c:pt idx="5272">
                  <c:v>39</c:v>
                </c:pt>
                <c:pt idx="5273">
                  <c:v>39</c:v>
                </c:pt>
                <c:pt idx="5274">
                  <c:v>39</c:v>
                </c:pt>
                <c:pt idx="5275">
                  <c:v>39</c:v>
                </c:pt>
                <c:pt idx="5276">
                  <c:v>39</c:v>
                </c:pt>
                <c:pt idx="5277">
                  <c:v>39</c:v>
                </c:pt>
                <c:pt idx="5278">
                  <c:v>39</c:v>
                </c:pt>
                <c:pt idx="5279">
                  <c:v>39</c:v>
                </c:pt>
                <c:pt idx="5280">
                  <c:v>39</c:v>
                </c:pt>
                <c:pt idx="5281">
                  <c:v>39</c:v>
                </c:pt>
                <c:pt idx="5282">
                  <c:v>39.1</c:v>
                </c:pt>
                <c:pt idx="5283">
                  <c:v>39</c:v>
                </c:pt>
                <c:pt idx="5284">
                  <c:v>39</c:v>
                </c:pt>
                <c:pt idx="5285">
                  <c:v>39</c:v>
                </c:pt>
                <c:pt idx="5286">
                  <c:v>39</c:v>
                </c:pt>
                <c:pt idx="5287">
                  <c:v>39.1</c:v>
                </c:pt>
                <c:pt idx="5288">
                  <c:v>39.1</c:v>
                </c:pt>
                <c:pt idx="5289">
                  <c:v>39</c:v>
                </c:pt>
                <c:pt idx="5290">
                  <c:v>39.1</c:v>
                </c:pt>
                <c:pt idx="5291">
                  <c:v>39.1</c:v>
                </c:pt>
                <c:pt idx="5292">
                  <c:v>39.200000000000003</c:v>
                </c:pt>
                <c:pt idx="5293">
                  <c:v>39</c:v>
                </c:pt>
                <c:pt idx="5294">
                  <c:v>39</c:v>
                </c:pt>
                <c:pt idx="5295">
                  <c:v>39</c:v>
                </c:pt>
                <c:pt idx="5296">
                  <c:v>39.1</c:v>
                </c:pt>
                <c:pt idx="5297">
                  <c:v>39.1</c:v>
                </c:pt>
                <c:pt idx="5298">
                  <c:v>39.1</c:v>
                </c:pt>
                <c:pt idx="5299">
                  <c:v>39.1</c:v>
                </c:pt>
                <c:pt idx="5300">
                  <c:v>39.1</c:v>
                </c:pt>
                <c:pt idx="5301">
                  <c:v>39.200000000000003</c:v>
                </c:pt>
                <c:pt idx="5302">
                  <c:v>39.200000000000003</c:v>
                </c:pt>
                <c:pt idx="5303">
                  <c:v>39.200000000000003</c:v>
                </c:pt>
                <c:pt idx="5304">
                  <c:v>39.200000000000003</c:v>
                </c:pt>
                <c:pt idx="5305">
                  <c:v>39.200000000000003</c:v>
                </c:pt>
                <c:pt idx="5306">
                  <c:v>39.200000000000003</c:v>
                </c:pt>
                <c:pt idx="5307">
                  <c:v>39.200000000000003</c:v>
                </c:pt>
                <c:pt idx="5308">
                  <c:v>39.200000000000003</c:v>
                </c:pt>
                <c:pt idx="5309">
                  <c:v>39.200000000000003</c:v>
                </c:pt>
                <c:pt idx="5310">
                  <c:v>39.200000000000003</c:v>
                </c:pt>
                <c:pt idx="5311">
                  <c:v>39.200000000000003</c:v>
                </c:pt>
                <c:pt idx="5312">
                  <c:v>39.200000000000003</c:v>
                </c:pt>
                <c:pt idx="5313">
                  <c:v>39.200000000000003</c:v>
                </c:pt>
                <c:pt idx="5314">
                  <c:v>39.200000000000003</c:v>
                </c:pt>
                <c:pt idx="5315">
                  <c:v>39.200000000000003</c:v>
                </c:pt>
                <c:pt idx="5316">
                  <c:v>39.200000000000003</c:v>
                </c:pt>
                <c:pt idx="5317">
                  <c:v>39.200000000000003</c:v>
                </c:pt>
                <c:pt idx="5318">
                  <c:v>39.299999999999997</c:v>
                </c:pt>
                <c:pt idx="5319">
                  <c:v>39.200000000000003</c:v>
                </c:pt>
                <c:pt idx="5320">
                  <c:v>39.200000000000003</c:v>
                </c:pt>
                <c:pt idx="5321">
                  <c:v>39.200000000000003</c:v>
                </c:pt>
                <c:pt idx="5322">
                  <c:v>39.200000000000003</c:v>
                </c:pt>
                <c:pt idx="5323">
                  <c:v>39.200000000000003</c:v>
                </c:pt>
                <c:pt idx="5324">
                  <c:v>39.200000000000003</c:v>
                </c:pt>
                <c:pt idx="5325">
                  <c:v>39.200000000000003</c:v>
                </c:pt>
                <c:pt idx="5326">
                  <c:v>39.200000000000003</c:v>
                </c:pt>
                <c:pt idx="5327">
                  <c:v>39.200000000000003</c:v>
                </c:pt>
                <c:pt idx="5328">
                  <c:v>39.200000000000003</c:v>
                </c:pt>
                <c:pt idx="5329">
                  <c:v>39.200000000000003</c:v>
                </c:pt>
                <c:pt idx="5330">
                  <c:v>39.200000000000003</c:v>
                </c:pt>
                <c:pt idx="5331">
                  <c:v>39.200000000000003</c:v>
                </c:pt>
                <c:pt idx="5332">
                  <c:v>39.200000000000003</c:v>
                </c:pt>
                <c:pt idx="5333">
                  <c:v>39.200000000000003</c:v>
                </c:pt>
                <c:pt idx="5334">
                  <c:v>39.200000000000003</c:v>
                </c:pt>
                <c:pt idx="5335">
                  <c:v>39.200000000000003</c:v>
                </c:pt>
                <c:pt idx="5336">
                  <c:v>39.299999999999997</c:v>
                </c:pt>
                <c:pt idx="5337">
                  <c:v>39.299999999999997</c:v>
                </c:pt>
                <c:pt idx="5338">
                  <c:v>39.299999999999997</c:v>
                </c:pt>
                <c:pt idx="5339">
                  <c:v>39.299999999999997</c:v>
                </c:pt>
                <c:pt idx="5340">
                  <c:v>39.299999999999997</c:v>
                </c:pt>
                <c:pt idx="5341">
                  <c:v>39.299999999999997</c:v>
                </c:pt>
                <c:pt idx="5342">
                  <c:v>39.299999999999997</c:v>
                </c:pt>
                <c:pt idx="5343">
                  <c:v>39.299999999999997</c:v>
                </c:pt>
                <c:pt idx="5344">
                  <c:v>39.299999999999997</c:v>
                </c:pt>
                <c:pt idx="5345">
                  <c:v>39.299999999999997</c:v>
                </c:pt>
                <c:pt idx="5346">
                  <c:v>39.299999999999997</c:v>
                </c:pt>
                <c:pt idx="5347">
                  <c:v>39.4</c:v>
                </c:pt>
                <c:pt idx="5348">
                  <c:v>39.4</c:v>
                </c:pt>
                <c:pt idx="5349">
                  <c:v>39.4</c:v>
                </c:pt>
                <c:pt idx="5350">
                  <c:v>39.299999999999997</c:v>
                </c:pt>
                <c:pt idx="5351">
                  <c:v>39.4</c:v>
                </c:pt>
                <c:pt idx="5352">
                  <c:v>39.4</c:v>
                </c:pt>
                <c:pt idx="5353">
                  <c:v>39.299999999999997</c:v>
                </c:pt>
                <c:pt idx="5354">
                  <c:v>39.4</c:v>
                </c:pt>
                <c:pt idx="5355">
                  <c:v>39.4</c:v>
                </c:pt>
                <c:pt idx="5356">
                  <c:v>39.4</c:v>
                </c:pt>
                <c:pt idx="5357">
                  <c:v>39.4</c:v>
                </c:pt>
                <c:pt idx="5358">
                  <c:v>39.4</c:v>
                </c:pt>
                <c:pt idx="5359">
                  <c:v>39.4</c:v>
                </c:pt>
                <c:pt idx="5360">
                  <c:v>39.4</c:v>
                </c:pt>
                <c:pt idx="5361">
                  <c:v>39.4</c:v>
                </c:pt>
                <c:pt idx="5362">
                  <c:v>39.4</c:v>
                </c:pt>
                <c:pt idx="5363">
                  <c:v>39.4</c:v>
                </c:pt>
                <c:pt idx="5364">
                  <c:v>39.4</c:v>
                </c:pt>
                <c:pt idx="5365">
                  <c:v>39.4</c:v>
                </c:pt>
                <c:pt idx="5366">
                  <c:v>39.4</c:v>
                </c:pt>
                <c:pt idx="5367">
                  <c:v>39.4</c:v>
                </c:pt>
                <c:pt idx="5368">
                  <c:v>39.4</c:v>
                </c:pt>
                <c:pt idx="5369">
                  <c:v>39.5</c:v>
                </c:pt>
                <c:pt idx="5370">
                  <c:v>39.5</c:v>
                </c:pt>
                <c:pt idx="5371">
                  <c:v>39.4</c:v>
                </c:pt>
                <c:pt idx="5372">
                  <c:v>39.4</c:v>
                </c:pt>
                <c:pt idx="5373">
                  <c:v>39.4</c:v>
                </c:pt>
                <c:pt idx="5374">
                  <c:v>39.4</c:v>
                </c:pt>
                <c:pt idx="5375">
                  <c:v>39.5</c:v>
                </c:pt>
                <c:pt idx="5376">
                  <c:v>39.4</c:v>
                </c:pt>
                <c:pt idx="5377">
                  <c:v>39.4</c:v>
                </c:pt>
                <c:pt idx="5378">
                  <c:v>39.4</c:v>
                </c:pt>
                <c:pt idx="5379">
                  <c:v>39.5</c:v>
                </c:pt>
                <c:pt idx="5380">
                  <c:v>39.5</c:v>
                </c:pt>
                <c:pt idx="5381">
                  <c:v>39.5</c:v>
                </c:pt>
                <c:pt idx="5382">
                  <c:v>39.5</c:v>
                </c:pt>
                <c:pt idx="5383">
                  <c:v>39.5</c:v>
                </c:pt>
                <c:pt idx="5384">
                  <c:v>39.5</c:v>
                </c:pt>
                <c:pt idx="5385">
                  <c:v>39.5</c:v>
                </c:pt>
                <c:pt idx="5386">
                  <c:v>39.5</c:v>
                </c:pt>
                <c:pt idx="5387">
                  <c:v>39.5</c:v>
                </c:pt>
                <c:pt idx="5388">
                  <c:v>39.5</c:v>
                </c:pt>
                <c:pt idx="5389">
                  <c:v>39.5</c:v>
                </c:pt>
                <c:pt idx="5390">
                  <c:v>39.5</c:v>
                </c:pt>
                <c:pt idx="5391">
                  <c:v>39.6</c:v>
                </c:pt>
                <c:pt idx="5392">
                  <c:v>39.6</c:v>
                </c:pt>
                <c:pt idx="5393">
                  <c:v>39.5</c:v>
                </c:pt>
                <c:pt idx="5394">
                  <c:v>39.5</c:v>
                </c:pt>
                <c:pt idx="5395">
                  <c:v>39.5</c:v>
                </c:pt>
                <c:pt idx="5396">
                  <c:v>39.5</c:v>
                </c:pt>
                <c:pt idx="5397">
                  <c:v>39.5</c:v>
                </c:pt>
                <c:pt idx="5398">
                  <c:v>39.5</c:v>
                </c:pt>
                <c:pt idx="5399">
                  <c:v>39.6</c:v>
                </c:pt>
                <c:pt idx="5400">
                  <c:v>39.6</c:v>
                </c:pt>
                <c:pt idx="5401">
                  <c:v>39.6</c:v>
                </c:pt>
                <c:pt idx="5402">
                  <c:v>39.6</c:v>
                </c:pt>
                <c:pt idx="5403">
                  <c:v>39.6</c:v>
                </c:pt>
                <c:pt idx="5404">
                  <c:v>39.6</c:v>
                </c:pt>
                <c:pt idx="5405">
                  <c:v>39.6</c:v>
                </c:pt>
                <c:pt idx="5406">
                  <c:v>39.6</c:v>
                </c:pt>
                <c:pt idx="5407">
                  <c:v>39.6</c:v>
                </c:pt>
                <c:pt idx="5408">
                  <c:v>39.6</c:v>
                </c:pt>
                <c:pt idx="5409">
                  <c:v>39.6</c:v>
                </c:pt>
                <c:pt idx="5410">
                  <c:v>39.6</c:v>
                </c:pt>
                <c:pt idx="5411">
                  <c:v>39.6</c:v>
                </c:pt>
                <c:pt idx="5412">
                  <c:v>39.6</c:v>
                </c:pt>
                <c:pt idx="5413">
                  <c:v>39.6</c:v>
                </c:pt>
                <c:pt idx="5414">
                  <c:v>39.6</c:v>
                </c:pt>
                <c:pt idx="5415">
                  <c:v>39.6</c:v>
                </c:pt>
                <c:pt idx="5416">
                  <c:v>39.6</c:v>
                </c:pt>
                <c:pt idx="5417">
                  <c:v>39.6</c:v>
                </c:pt>
                <c:pt idx="5418">
                  <c:v>39.6</c:v>
                </c:pt>
                <c:pt idx="5419">
                  <c:v>39.6</c:v>
                </c:pt>
                <c:pt idx="5420">
                  <c:v>39.6</c:v>
                </c:pt>
                <c:pt idx="5421">
                  <c:v>39.6</c:v>
                </c:pt>
                <c:pt idx="5422">
                  <c:v>39.6</c:v>
                </c:pt>
                <c:pt idx="5423">
                  <c:v>39.6</c:v>
                </c:pt>
                <c:pt idx="5424">
                  <c:v>39.6</c:v>
                </c:pt>
                <c:pt idx="5425">
                  <c:v>39.6</c:v>
                </c:pt>
                <c:pt idx="5426">
                  <c:v>39.6</c:v>
                </c:pt>
                <c:pt idx="5427">
                  <c:v>39.6</c:v>
                </c:pt>
                <c:pt idx="5428">
                  <c:v>39.6</c:v>
                </c:pt>
                <c:pt idx="5429">
                  <c:v>39.700000000000003</c:v>
                </c:pt>
                <c:pt idx="5430">
                  <c:v>39.700000000000003</c:v>
                </c:pt>
                <c:pt idx="5431">
                  <c:v>39.700000000000003</c:v>
                </c:pt>
                <c:pt idx="5432">
                  <c:v>39.6</c:v>
                </c:pt>
                <c:pt idx="5433">
                  <c:v>39.6</c:v>
                </c:pt>
                <c:pt idx="5434">
                  <c:v>39.700000000000003</c:v>
                </c:pt>
                <c:pt idx="5435">
                  <c:v>39.6</c:v>
                </c:pt>
                <c:pt idx="5436">
                  <c:v>39.700000000000003</c:v>
                </c:pt>
                <c:pt idx="5437">
                  <c:v>39.700000000000003</c:v>
                </c:pt>
                <c:pt idx="5438">
                  <c:v>39.700000000000003</c:v>
                </c:pt>
                <c:pt idx="5439">
                  <c:v>39.700000000000003</c:v>
                </c:pt>
                <c:pt idx="5440">
                  <c:v>39.700000000000003</c:v>
                </c:pt>
                <c:pt idx="5441">
                  <c:v>39.700000000000003</c:v>
                </c:pt>
                <c:pt idx="5442">
                  <c:v>39.799999999999997</c:v>
                </c:pt>
                <c:pt idx="5443">
                  <c:v>39.700000000000003</c:v>
                </c:pt>
                <c:pt idx="5444">
                  <c:v>39.700000000000003</c:v>
                </c:pt>
                <c:pt idx="5445">
                  <c:v>39.700000000000003</c:v>
                </c:pt>
                <c:pt idx="5446">
                  <c:v>39.700000000000003</c:v>
                </c:pt>
                <c:pt idx="5447">
                  <c:v>39.700000000000003</c:v>
                </c:pt>
                <c:pt idx="5448">
                  <c:v>39.700000000000003</c:v>
                </c:pt>
                <c:pt idx="5449">
                  <c:v>39.700000000000003</c:v>
                </c:pt>
                <c:pt idx="5450">
                  <c:v>39.700000000000003</c:v>
                </c:pt>
                <c:pt idx="5451">
                  <c:v>39.700000000000003</c:v>
                </c:pt>
                <c:pt idx="5452">
                  <c:v>39.700000000000003</c:v>
                </c:pt>
                <c:pt idx="5453">
                  <c:v>39.700000000000003</c:v>
                </c:pt>
                <c:pt idx="5454">
                  <c:v>39.799999999999997</c:v>
                </c:pt>
                <c:pt idx="5455">
                  <c:v>39.700000000000003</c:v>
                </c:pt>
                <c:pt idx="5456">
                  <c:v>39.799999999999997</c:v>
                </c:pt>
                <c:pt idx="5457">
                  <c:v>39.700000000000003</c:v>
                </c:pt>
                <c:pt idx="5458">
                  <c:v>39.700000000000003</c:v>
                </c:pt>
                <c:pt idx="5459">
                  <c:v>39.700000000000003</c:v>
                </c:pt>
                <c:pt idx="5460">
                  <c:v>39.700000000000003</c:v>
                </c:pt>
                <c:pt idx="5461">
                  <c:v>39.799999999999997</c:v>
                </c:pt>
                <c:pt idx="5462">
                  <c:v>39.700000000000003</c:v>
                </c:pt>
                <c:pt idx="5463">
                  <c:v>39.700000000000003</c:v>
                </c:pt>
                <c:pt idx="5464">
                  <c:v>39.799999999999997</c:v>
                </c:pt>
                <c:pt idx="5465">
                  <c:v>39.799999999999997</c:v>
                </c:pt>
                <c:pt idx="5466">
                  <c:v>39.799999999999997</c:v>
                </c:pt>
                <c:pt idx="5467">
                  <c:v>39.799999999999997</c:v>
                </c:pt>
                <c:pt idx="5468">
                  <c:v>39.799999999999997</c:v>
                </c:pt>
                <c:pt idx="5469">
                  <c:v>39.799999999999997</c:v>
                </c:pt>
                <c:pt idx="5470">
                  <c:v>39.799999999999997</c:v>
                </c:pt>
                <c:pt idx="5471">
                  <c:v>39.799999999999997</c:v>
                </c:pt>
                <c:pt idx="5472">
                  <c:v>39.799999999999997</c:v>
                </c:pt>
                <c:pt idx="5473">
                  <c:v>39.799999999999997</c:v>
                </c:pt>
                <c:pt idx="5474">
                  <c:v>39.799999999999997</c:v>
                </c:pt>
                <c:pt idx="5475">
                  <c:v>39.9</c:v>
                </c:pt>
                <c:pt idx="5476">
                  <c:v>39.799999999999997</c:v>
                </c:pt>
                <c:pt idx="5477">
                  <c:v>39.799999999999997</c:v>
                </c:pt>
                <c:pt idx="5478">
                  <c:v>39.799999999999997</c:v>
                </c:pt>
                <c:pt idx="5479">
                  <c:v>39.799999999999997</c:v>
                </c:pt>
                <c:pt idx="5480">
                  <c:v>39.799999999999997</c:v>
                </c:pt>
                <c:pt idx="5481">
                  <c:v>39.799999999999997</c:v>
                </c:pt>
                <c:pt idx="5482">
                  <c:v>39.799999999999997</c:v>
                </c:pt>
                <c:pt idx="5483">
                  <c:v>39.799999999999997</c:v>
                </c:pt>
                <c:pt idx="5484">
                  <c:v>39.799999999999997</c:v>
                </c:pt>
                <c:pt idx="5485">
                  <c:v>39.799999999999997</c:v>
                </c:pt>
                <c:pt idx="5486">
                  <c:v>39.799999999999997</c:v>
                </c:pt>
                <c:pt idx="5487">
                  <c:v>39.799999999999997</c:v>
                </c:pt>
                <c:pt idx="5488">
                  <c:v>39.799999999999997</c:v>
                </c:pt>
                <c:pt idx="5489">
                  <c:v>39.799999999999997</c:v>
                </c:pt>
                <c:pt idx="5490">
                  <c:v>39.9</c:v>
                </c:pt>
                <c:pt idx="5491">
                  <c:v>39.799999999999997</c:v>
                </c:pt>
                <c:pt idx="5492">
                  <c:v>40</c:v>
                </c:pt>
                <c:pt idx="5493">
                  <c:v>39.9</c:v>
                </c:pt>
                <c:pt idx="5494">
                  <c:v>39.9</c:v>
                </c:pt>
                <c:pt idx="5495">
                  <c:v>39.9</c:v>
                </c:pt>
                <c:pt idx="5496">
                  <c:v>39.9</c:v>
                </c:pt>
                <c:pt idx="5497">
                  <c:v>39.9</c:v>
                </c:pt>
                <c:pt idx="5498">
                  <c:v>39.9</c:v>
                </c:pt>
                <c:pt idx="5499">
                  <c:v>39.799999999999997</c:v>
                </c:pt>
                <c:pt idx="5500">
                  <c:v>39.9</c:v>
                </c:pt>
                <c:pt idx="5501">
                  <c:v>40</c:v>
                </c:pt>
                <c:pt idx="5502">
                  <c:v>40</c:v>
                </c:pt>
                <c:pt idx="5503">
                  <c:v>39.9</c:v>
                </c:pt>
                <c:pt idx="5504">
                  <c:v>39.9</c:v>
                </c:pt>
                <c:pt idx="5505">
                  <c:v>40</c:v>
                </c:pt>
                <c:pt idx="5506">
                  <c:v>39.9</c:v>
                </c:pt>
                <c:pt idx="5507">
                  <c:v>40</c:v>
                </c:pt>
                <c:pt idx="5508">
                  <c:v>39.9</c:v>
                </c:pt>
                <c:pt idx="5509">
                  <c:v>40</c:v>
                </c:pt>
                <c:pt idx="5510">
                  <c:v>40</c:v>
                </c:pt>
                <c:pt idx="5511">
                  <c:v>40</c:v>
                </c:pt>
                <c:pt idx="5512">
                  <c:v>40</c:v>
                </c:pt>
                <c:pt idx="5513">
                  <c:v>40</c:v>
                </c:pt>
                <c:pt idx="5514">
                  <c:v>40</c:v>
                </c:pt>
                <c:pt idx="5515">
                  <c:v>40</c:v>
                </c:pt>
                <c:pt idx="5516">
                  <c:v>40</c:v>
                </c:pt>
                <c:pt idx="5517">
                  <c:v>40</c:v>
                </c:pt>
                <c:pt idx="5518">
                  <c:v>40</c:v>
                </c:pt>
                <c:pt idx="5519">
                  <c:v>40</c:v>
                </c:pt>
                <c:pt idx="5520">
                  <c:v>40</c:v>
                </c:pt>
                <c:pt idx="5521">
                  <c:v>40</c:v>
                </c:pt>
                <c:pt idx="5522">
                  <c:v>40</c:v>
                </c:pt>
                <c:pt idx="5523">
                  <c:v>40</c:v>
                </c:pt>
                <c:pt idx="5524">
                  <c:v>40</c:v>
                </c:pt>
                <c:pt idx="5525">
                  <c:v>40</c:v>
                </c:pt>
                <c:pt idx="5526">
                  <c:v>40</c:v>
                </c:pt>
                <c:pt idx="5527">
                  <c:v>40</c:v>
                </c:pt>
                <c:pt idx="5528">
                  <c:v>40</c:v>
                </c:pt>
                <c:pt idx="5529">
                  <c:v>40</c:v>
                </c:pt>
                <c:pt idx="5530">
                  <c:v>40</c:v>
                </c:pt>
                <c:pt idx="5531">
                  <c:v>40.1</c:v>
                </c:pt>
                <c:pt idx="5532">
                  <c:v>40</c:v>
                </c:pt>
                <c:pt idx="5533">
                  <c:v>40</c:v>
                </c:pt>
                <c:pt idx="5534">
                  <c:v>40</c:v>
                </c:pt>
                <c:pt idx="5535">
                  <c:v>40</c:v>
                </c:pt>
                <c:pt idx="5536">
                  <c:v>40</c:v>
                </c:pt>
                <c:pt idx="5537">
                  <c:v>40</c:v>
                </c:pt>
                <c:pt idx="5538">
                  <c:v>40</c:v>
                </c:pt>
                <c:pt idx="5539">
                  <c:v>40.1</c:v>
                </c:pt>
                <c:pt idx="5540">
                  <c:v>40.1</c:v>
                </c:pt>
                <c:pt idx="5541">
                  <c:v>40</c:v>
                </c:pt>
                <c:pt idx="5542">
                  <c:v>40</c:v>
                </c:pt>
                <c:pt idx="5543">
                  <c:v>40</c:v>
                </c:pt>
                <c:pt idx="5544">
                  <c:v>40</c:v>
                </c:pt>
                <c:pt idx="5545">
                  <c:v>40</c:v>
                </c:pt>
                <c:pt idx="5546">
                  <c:v>40</c:v>
                </c:pt>
                <c:pt idx="5547">
                  <c:v>40.1</c:v>
                </c:pt>
                <c:pt idx="5548">
                  <c:v>40.1</c:v>
                </c:pt>
                <c:pt idx="5549">
                  <c:v>40.1</c:v>
                </c:pt>
                <c:pt idx="5550">
                  <c:v>40.1</c:v>
                </c:pt>
                <c:pt idx="5551">
                  <c:v>40.1</c:v>
                </c:pt>
                <c:pt idx="5552">
                  <c:v>40.1</c:v>
                </c:pt>
                <c:pt idx="5553">
                  <c:v>40</c:v>
                </c:pt>
                <c:pt idx="5554">
                  <c:v>40.1</c:v>
                </c:pt>
                <c:pt idx="5555">
                  <c:v>40</c:v>
                </c:pt>
                <c:pt idx="5556">
                  <c:v>40.1</c:v>
                </c:pt>
                <c:pt idx="5557">
                  <c:v>40.1</c:v>
                </c:pt>
                <c:pt idx="5558">
                  <c:v>40.1</c:v>
                </c:pt>
                <c:pt idx="5559">
                  <c:v>40.1</c:v>
                </c:pt>
                <c:pt idx="5560">
                  <c:v>40.1</c:v>
                </c:pt>
                <c:pt idx="5561">
                  <c:v>40.1</c:v>
                </c:pt>
                <c:pt idx="5562">
                  <c:v>40.1</c:v>
                </c:pt>
                <c:pt idx="5563">
                  <c:v>40.1</c:v>
                </c:pt>
                <c:pt idx="5564">
                  <c:v>40.200000000000003</c:v>
                </c:pt>
                <c:pt idx="5565">
                  <c:v>40.1</c:v>
                </c:pt>
                <c:pt idx="5566">
                  <c:v>40.200000000000003</c:v>
                </c:pt>
                <c:pt idx="5567">
                  <c:v>40.1</c:v>
                </c:pt>
                <c:pt idx="5568">
                  <c:v>40.200000000000003</c:v>
                </c:pt>
                <c:pt idx="5569">
                  <c:v>40.200000000000003</c:v>
                </c:pt>
                <c:pt idx="5570">
                  <c:v>40.200000000000003</c:v>
                </c:pt>
                <c:pt idx="5571">
                  <c:v>40.1</c:v>
                </c:pt>
                <c:pt idx="5572">
                  <c:v>40.200000000000003</c:v>
                </c:pt>
                <c:pt idx="5573">
                  <c:v>40.1</c:v>
                </c:pt>
                <c:pt idx="5574">
                  <c:v>40.200000000000003</c:v>
                </c:pt>
                <c:pt idx="5575">
                  <c:v>40.1</c:v>
                </c:pt>
                <c:pt idx="5576">
                  <c:v>40.200000000000003</c:v>
                </c:pt>
                <c:pt idx="5577">
                  <c:v>40.200000000000003</c:v>
                </c:pt>
                <c:pt idx="5578">
                  <c:v>40.200000000000003</c:v>
                </c:pt>
                <c:pt idx="5579">
                  <c:v>40.1</c:v>
                </c:pt>
                <c:pt idx="5580">
                  <c:v>40.200000000000003</c:v>
                </c:pt>
                <c:pt idx="5581">
                  <c:v>40.200000000000003</c:v>
                </c:pt>
                <c:pt idx="5582">
                  <c:v>40.200000000000003</c:v>
                </c:pt>
                <c:pt idx="5583">
                  <c:v>40.200000000000003</c:v>
                </c:pt>
                <c:pt idx="5584">
                  <c:v>40.200000000000003</c:v>
                </c:pt>
                <c:pt idx="5585">
                  <c:v>40.200000000000003</c:v>
                </c:pt>
                <c:pt idx="5586">
                  <c:v>40.299999999999997</c:v>
                </c:pt>
                <c:pt idx="5587">
                  <c:v>40.299999999999997</c:v>
                </c:pt>
                <c:pt idx="5588">
                  <c:v>40.299999999999997</c:v>
                </c:pt>
                <c:pt idx="5589">
                  <c:v>40.200000000000003</c:v>
                </c:pt>
                <c:pt idx="5590">
                  <c:v>40.200000000000003</c:v>
                </c:pt>
                <c:pt idx="5591">
                  <c:v>40.200000000000003</c:v>
                </c:pt>
                <c:pt idx="5592">
                  <c:v>40.200000000000003</c:v>
                </c:pt>
                <c:pt idx="5593">
                  <c:v>40.200000000000003</c:v>
                </c:pt>
                <c:pt idx="5594">
                  <c:v>40.200000000000003</c:v>
                </c:pt>
                <c:pt idx="5595">
                  <c:v>40.200000000000003</c:v>
                </c:pt>
                <c:pt idx="5596">
                  <c:v>40.200000000000003</c:v>
                </c:pt>
                <c:pt idx="5597">
                  <c:v>40.200000000000003</c:v>
                </c:pt>
                <c:pt idx="5598">
                  <c:v>40.200000000000003</c:v>
                </c:pt>
                <c:pt idx="5599">
                  <c:v>40.200000000000003</c:v>
                </c:pt>
                <c:pt idx="5600">
                  <c:v>40.200000000000003</c:v>
                </c:pt>
                <c:pt idx="5601">
                  <c:v>40.200000000000003</c:v>
                </c:pt>
                <c:pt idx="5602">
                  <c:v>40.200000000000003</c:v>
                </c:pt>
                <c:pt idx="5603">
                  <c:v>40.200000000000003</c:v>
                </c:pt>
                <c:pt idx="5604">
                  <c:v>40.200000000000003</c:v>
                </c:pt>
                <c:pt idx="5605">
                  <c:v>40.299999999999997</c:v>
                </c:pt>
                <c:pt idx="5606">
                  <c:v>40.299999999999997</c:v>
                </c:pt>
                <c:pt idx="5607">
                  <c:v>40.299999999999997</c:v>
                </c:pt>
                <c:pt idx="5608">
                  <c:v>40.299999999999997</c:v>
                </c:pt>
                <c:pt idx="5609">
                  <c:v>40.200000000000003</c:v>
                </c:pt>
                <c:pt idx="5610">
                  <c:v>40.200000000000003</c:v>
                </c:pt>
                <c:pt idx="5611">
                  <c:v>40.299999999999997</c:v>
                </c:pt>
                <c:pt idx="5612">
                  <c:v>40.299999999999997</c:v>
                </c:pt>
                <c:pt idx="5613">
                  <c:v>40.299999999999997</c:v>
                </c:pt>
                <c:pt idx="5614">
                  <c:v>40.299999999999997</c:v>
                </c:pt>
                <c:pt idx="5615">
                  <c:v>40.299999999999997</c:v>
                </c:pt>
                <c:pt idx="5616">
                  <c:v>40.299999999999997</c:v>
                </c:pt>
                <c:pt idx="5617">
                  <c:v>40.299999999999997</c:v>
                </c:pt>
                <c:pt idx="5618">
                  <c:v>40.299999999999997</c:v>
                </c:pt>
                <c:pt idx="5619">
                  <c:v>40.299999999999997</c:v>
                </c:pt>
                <c:pt idx="5620">
                  <c:v>40.299999999999997</c:v>
                </c:pt>
                <c:pt idx="5621">
                  <c:v>40.299999999999997</c:v>
                </c:pt>
                <c:pt idx="5622">
                  <c:v>40.299999999999997</c:v>
                </c:pt>
                <c:pt idx="5623">
                  <c:v>40.299999999999997</c:v>
                </c:pt>
                <c:pt idx="5624">
                  <c:v>40.299999999999997</c:v>
                </c:pt>
                <c:pt idx="5625">
                  <c:v>40.299999999999997</c:v>
                </c:pt>
                <c:pt idx="5626">
                  <c:v>40.299999999999997</c:v>
                </c:pt>
                <c:pt idx="5627">
                  <c:v>40.299999999999997</c:v>
                </c:pt>
                <c:pt idx="5628">
                  <c:v>40.299999999999997</c:v>
                </c:pt>
                <c:pt idx="5629">
                  <c:v>40.299999999999997</c:v>
                </c:pt>
                <c:pt idx="5630">
                  <c:v>40.299999999999997</c:v>
                </c:pt>
                <c:pt idx="5631">
                  <c:v>40.299999999999997</c:v>
                </c:pt>
                <c:pt idx="5632">
                  <c:v>40.299999999999997</c:v>
                </c:pt>
                <c:pt idx="5633">
                  <c:v>40.299999999999997</c:v>
                </c:pt>
                <c:pt idx="5634">
                  <c:v>40.4</c:v>
                </c:pt>
                <c:pt idx="5635">
                  <c:v>40.299999999999997</c:v>
                </c:pt>
                <c:pt idx="5636">
                  <c:v>40.299999999999997</c:v>
                </c:pt>
                <c:pt idx="5637">
                  <c:v>40.299999999999997</c:v>
                </c:pt>
                <c:pt idx="5638">
                  <c:v>40.299999999999997</c:v>
                </c:pt>
                <c:pt idx="5639">
                  <c:v>40.299999999999997</c:v>
                </c:pt>
                <c:pt idx="5640">
                  <c:v>40.299999999999997</c:v>
                </c:pt>
                <c:pt idx="5641">
                  <c:v>40.299999999999997</c:v>
                </c:pt>
                <c:pt idx="5642">
                  <c:v>40.299999999999997</c:v>
                </c:pt>
                <c:pt idx="5643">
                  <c:v>40.299999999999997</c:v>
                </c:pt>
                <c:pt idx="5644">
                  <c:v>40.299999999999997</c:v>
                </c:pt>
                <c:pt idx="5645">
                  <c:v>40.299999999999997</c:v>
                </c:pt>
                <c:pt idx="5646">
                  <c:v>40.299999999999997</c:v>
                </c:pt>
                <c:pt idx="5647">
                  <c:v>40.299999999999997</c:v>
                </c:pt>
                <c:pt idx="5648">
                  <c:v>40.299999999999997</c:v>
                </c:pt>
                <c:pt idx="5649">
                  <c:v>40.299999999999997</c:v>
                </c:pt>
                <c:pt idx="5650">
                  <c:v>40.299999999999997</c:v>
                </c:pt>
                <c:pt idx="5651">
                  <c:v>40.299999999999997</c:v>
                </c:pt>
                <c:pt idx="5652">
                  <c:v>40.299999999999997</c:v>
                </c:pt>
                <c:pt idx="5653">
                  <c:v>40.299999999999997</c:v>
                </c:pt>
                <c:pt idx="5654">
                  <c:v>40.299999999999997</c:v>
                </c:pt>
                <c:pt idx="5655">
                  <c:v>40.299999999999997</c:v>
                </c:pt>
                <c:pt idx="5656">
                  <c:v>40.299999999999997</c:v>
                </c:pt>
                <c:pt idx="5657">
                  <c:v>40.299999999999997</c:v>
                </c:pt>
                <c:pt idx="5658">
                  <c:v>40.299999999999997</c:v>
                </c:pt>
                <c:pt idx="5659">
                  <c:v>40.299999999999997</c:v>
                </c:pt>
                <c:pt idx="5660">
                  <c:v>40.299999999999997</c:v>
                </c:pt>
                <c:pt idx="5661">
                  <c:v>40.299999999999997</c:v>
                </c:pt>
                <c:pt idx="5662">
                  <c:v>40.4</c:v>
                </c:pt>
                <c:pt idx="5663">
                  <c:v>40.4</c:v>
                </c:pt>
                <c:pt idx="5664">
                  <c:v>40.4</c:v>
                </c:pt>
                <c:pt idx="5665">
                  <c:v>40.299999999999997</c:v>
                </c:pt>
                <c:pt idx="5666">
                  <c:v>40.5</c:v>
                </c:pt>
                <c:pt idx="5667">
                  <c:v>40.5</c:v>
                </c:pt>
                <c:pt idx="5668">
                  <c:v>40.4</c:v>
                </c:pt>
                <c:pt idx="5669">
                  <c:v>40.4</c:v>
                </c:pt>
                <c:pt idx="5670">
                  <c:v>40.4</c:v>
                </c:pt>
                <c:pt idx="5671">
                  <c:v>40.5</c:v>
                </c:pt>
                <c:pt idx="5672">
                  <c:v>40.5</c:v>
                </c:pt>
                <c:pt idx="5673">
                  <c:v>40.5</c:v>
                </c:pt>
                <c:pt idx="5674">
                  <c:v>40.5</c:v>
                </c:pt>
                <c:pt idx="5675">
                  <c:v>40.5</c:v>
                </c:pt>
                <c:pt idx="5676">
                  <c:v>40.5</c:v>
                </c:pt>
                <c:pt idx="5677">
                  <c:v>40.4</c:v>
                </c:pt>
                <c:pt idx="5678">
                  <c:v>40.5</c:v>
                </c:pt>
                <c:pt idx="5679">
                  <c:v>40.4</c:v>
                </c:pt>
                <c:pt idx="5680">
                  <c:v>40.4</c:v>
                </c:pt>
                <c:pt idx="5681">
                  <c:v>40.4</c:v>
                </c:pt>
                <c:pt idx="5682">
                  <c:v>40.4</c:v>
                </c:pt>
                <c:pt idx="5683">
                  <c:v>40.4</c:v>
                </c:pt>
                <c:pt idx="5684">
                  <c:v>40.5</c:v>
                </c:pt>
                <c:pt idx="5685">
                  <c:v>40.5</c:v>
                </c:pt>
                <c:pt idx="5686">
                  <c:v>40.5</c:v>
                </c:pt>
                <c:pt idx="5687">
                  <c:v>40.5</c:v>
                </c:pt>
                <c:pt idx="5688">
                  <c:v>40.5</c:v>
                </c:pt>
                <c:pt idx="5689">
                  <c:v>40.5</c:v>
                </c:pt>
                <c:pt idx="5690">
                  <c:v>40.5</c:v>
                </c:pt>
                <c:pt idx="5691">
                  <c:v>40.5</c:v>
                </c:pt>
                <c:pt idx="5692">
                  <c:v>40.5</c:v>
                </c:pt>
                <c:pt idx="5693">
                  <c:v>40.5</c:v>
                </c:pt>
                <c:pt idx="5694">
                  <c:v>40.5</c:v>
                </c:pt>
                <c:pt idx="5695">
                  <c:v>40.5</c:v>
                </c:pt>
                <c:pt idx="5696">
                  <c:v>40.5</c:v>
                </c:pt>
                <c:pt idx="5697">
                  <c:v>40.5</c:v>
                </c:pt>
                <c:pt idx="5698">
                  <c:v>40.5</c:v>
                </c:pt>
                <c:pt idx="5699">
                  <c:v>40.5</c:v>
                </c:pt>
                <c:pt idx="5700">
                  <c:v>40.5</c:v>
                </c:pt>
                <c:pt idx="5701">
                  <c:v>40.5</c:v>
                </c:pt>
                <c:pt idx="5702">
                  <c:v>40.5</c:v>
                </c:pt>
                <c:pt idx="5703">
                  <c:v>40.5</c:v>
                </c:pt>
                <c:pt idx="5704">
                  <c:v>40.5</c:v>
                </c:pt>
                <c:pt idx="5705">
                  <c:v>40.6</c:v>
                </c:pt>
                <c:pt idx="5706">
                  <c:v>40.5</c:v>
                </c:pt>
                <c:pt idx="5707">
                  <c:v>40.5</c:v>
                </c:pt>
                <c:pt idx="5708">
                  <c:v>40.6</c:v>
                </c:pt>
                <c:pt idx="5709">
                  <c:v>40.6</c:v>
                </c:pt>
                <c:pt idx="5710">
                  <c:v>40.5</c:v>
                </c:pt>
                <c:pt idx="5711">
                  <c:v>40.5</c:v>
                </c:pt>
                <c:pt idx="5712">
                  <c:v>40.5</c:v>
                </c:pt>
                <c:pt idx="5713">
                  <c:v>40.6</c:v>
                </c:pt>
                <c:pt idx="5714">
                  <c:v>40.5</c:v>
                </c:pt>
                <c:pt idx="5715">
                  <c:v>40.6</c:v>
                </c:pt>
                <c:pt idx="5716">
                  <c:v>40.5</c:v>
                </c:pt>
                <c:pt idx="5717">
                  <c:v>40.6</c:v>
                </c:pt>
                <c:pt idx="5718">
                  <c:v>40.6</c:v>
                </c:pt>
                <c:pt idx="5719">
                  <c:v>40.5</c:v>
                </c:pt>
                <c:pt idx="5720">
                  <c:v>40.5</c:v>
                </c:pt>
                <c:pt idx="5721">
                  <c:v>40.6</c:v>
                </c:pt>
                <c:pt idx="5722">
                  <c:v>40.6</c:v>
                </c:pt>
                <c:pt idx="5723">
                  <c:v>40.6</c:v>
                </c:pt>
                <c:pt idx="5724">
                  <c:v>40.6</c:v>
                </c:pt>
                <c:pt idx="5725">
                  <c:v>40.5</c:v>
                </c:pt>
                <c:pt idx="5726">
                  <c:v>40.700000000000003</c:v>
                </c:pt>
                <c:pt idx="5727">
                  <c:v>40.6</c:v>
                </c:pt>
                <c:pt idx="5728">
                  <c:v>40.700000000000003</c:v>
                </c:pt>
                <c:pt idx="5729">
                  <c:v>40.6</c:v>
                </c:pt>
                <c:pt idx="5730">
                  <c:v>40.6</c:v>
                </c:pt>
                <c:pt idx="5731">
                  <c:v>40.700000000000003</c:v>
                </c:pt>
                <c:pt idx="5732">
                  <c:v>40.6</c:v>
                </c:pt>
                <c:pt idx="5733">
                  <c:v>40.6</c:v>
                </c:pt>
                <c:pt idx="5734">
                  <c:v>40.700000000000003</c:v>
                </c:pt>
                <c:pt idx="5735">
                  <c:v>40.700000000000003</c:v>
                </c:pt>
                <c:pt idx="5736">
                  <c:v>40.700000000000003</c:v>
                </c:pt>
                <c:pt idx="5737">
                  <c:v>40.6</c:v>
                </c:pt>
                <c:pt idx="5738">
                  <c:v>40.700000000000003</c:v>
                </c:pt>
                <c:pt idx="5739">
                  <c:v>40.700000000000003</c:v>
                </c:pt>
                <c:pt idx="5740">
                  <c:v>40.700000000000003</c:v>
                </c:pt>
                <c:pt idx="5741">
                  <c:v>40.700000000000003</c:v>
                </c:pt>
                <c:pt idx="5742">
                  <c:v>40.700000000000003</c:v>
                </c:pt>
                <c:pt idx="5743">
                  <c:v>40.700000000000003</c:v>
                </c:pt>
                <c:pt idx="5744">
                  <c:v>40.700000000000003</c:v>
                </c:pt>
                <c:pt idx="5745">
                  <c:v>40.700000000000003</c:v>
                </c:pt>
                <c:pt idx="5746">
                  <c:v>40.700000000000003</c:v>
                </c:pt>
                <c:pt idx="5747">
                  <c:v>40.700000000000003</c:v>
                </c:pt>
                <c:pt idx="5748">
                  <c:v>40.700000000000003</c:v>
                </c:pt>
                <c:pt idx="5749">
                  <c:v>40.700000000000003</c:v>
                </c:pt>
                <c:pt idx="5750">
                  <c:v>40.799999999999997</c:v>
                </c:pt>
                <c:pt idx="5751">
                  <c:v>40.700000000000003</c:v>
                </c:pt>
                <c:pt idx="5752">
                  <c:v>40.700000000000003</c:v>
                </c:pt>
                <c:pt idx="5753">
                  <c:v>40.700000000000003</c:v>
                </c:pt>
                <c:pt idx="5754">
                  <c:v>40.700000000000003</c:v>
                </c:pt>
                <c:pt idx="5755">
                  <c:v>40.700000000000003</c:v>
                </c:pt>
                <c:pt idx="5756">
                  <c:v>40.700000000000003</c:v>
                </c:pt>
                <c:pt idx="5757">
                  <c:v>40.700000000000003</c:v>
                </c:pt>
                <c:pt idx="5758">
                  <c:v>40.799999999999997</c:v>
                </c:pt>
                <c:pt idx="5759">
                  <c:v>40.700000000000003</c:v>
                </c:pt>
                <c:pt idx="5760">
                  <c:v>40.700000000000003</c:v>
                </c:pt>
                <c:pt idx="5761">
                  <c:v>40.700000000000003</c:v>
                </c:pt>
                <c:pt idx="5762">
                  <c:v>40.700000000000003</c:v>
                </c:pt>
                <c:pt idx="5763">
                  <c:v>40.700000000000003</c:v>
                </c:pt>
                <c:pt idx="5764">
                  <c:v>40.799999999999997</c:v>
                </c:pt>
                <c:pt idx="5765">
                  <c:v>40.700000000000003</c:v>
                </c:pt>
                <c:pt idx="5766">
                  <c:v>40.799999999999997</c:v>
                </c:pt>
                <c:pt idx="5767">
                  <c:v>40.799999999999997</c:v>
                </c:pt>
                <c:pt idx="5768">
                  <c:v>40.700000000000003</c:v>
                </c:pt>
                <c:pt idx="5769">
                  <c:v>40.700000000000003</c:v>
                </c:pt>
                <c:pt idx="5770">
                  <c:v>40.700000000000003</c:v>
                </c:pt>
                <c:pt idx="5771">
                  <c:v>40.799999999999997</c:v>
                </c:pt>
                <c:pt idx="5772">
                  <c:v>40.799999999999997</c:v>
                </c:pt>
                <c:pt idx="5773">
                  <c:v>40.799999999999997</c:v>
                </c:pt>
                <c:pt idx="5774">
                  <c:v>40.799999999999997</c:v>
                </c:pt>
                <c:pt idx="5775">
                  <c:v>40.799999999999997</c:v>
                </c:pt>
                <c:pt idx="5776">
                  <c:v>40.799999999999997</c:v>
                </c:pt>
                <c:pt idx="5777">
                  <c:v>40.799999999999997</c:v>
                </c:pt>
                <c:pt idx="5778">
                  <c:v>40.799999999999997</c:v>
                </c:pt>
                <c:pt idx="5779">
                  <c:v>40.799999999999997</c:v>
                </c:pt>
                <c:pt idx="5780">
                  <c:v>40.799999999999997</c:v>
                </c:pt>
                <c:pt idx="5781">
                  <c:v>40.799999999999997</c:v>
                </c:pt>
                <c:pt idx="5782">
                  <c:v>40.799999999999997</c:v>
                </c:pt>
                <c:pt idx="5783">
                  <c:v>40.799999999999997</c:v>
                </c:pt>
                <c:pt idx="5784">
                  <c:v>40.799999999999997</c:v>
                </c:pt>
                <c:pt idx="5785">
                  <c:v>40.799999999999997</c:v>
                </c:pt>
                <c:pt idx="5786">
                  <c:v>40.799999999999997</c:v>
                </c:pt>
                <c:pt idx="5787">
                  <c:v>40.799999999999997</c:v>
                </c:pt>
                <c:pt idx="5788">
                  <c:v>40.799999999999997</c:v>
                </c:pt>
                <c:pt idx="5789">
                  <c:v>40.799999999999997</c:v>
                </c:pt>
                <c:pt idx="5790">
                  <c:v>40.799999999999997</c:v>
                </c:pt>
                <c:pt idx="5791">
                  <c:v>40.799999999999997</c:v>
                </c:pt>
                <c:pt idx="5792">
                  <c:v>40.799999999999997</c:v>
                </c:pt>
                <c:pt idx="5793">
                  <c:v>40.799999999999997</c:v>
                </c:pt>
                <c:pt idx="5794">
                  <c:v>40.799999999999997</c:v>
                </c:pt>
                <c:pt idx="5795">
                  <c:v>40.799999999999997</c:v>
                </c:pt>
                <c:pt idx="5796">
                  <c:v>40.799999999999997</c:v>
                </c:pt>
                <c:pt idx="5797">
                  <c:v>40.799999999999997</c:v>
                </c:pt>
                <c:pt idx="5798">
                  <c:v>40.799999999999997</c:v>
                </c:pt>
                <c:pt idx="5799">
                  <c:v>40.799999999999997</c:v>
                </c:pt>
                <c:pt idx="5800">
                  <c:v>40.799999999999997</c:v>
                </c:pt>
                <c:pt idx="5801">
                  <c:v>40.799999999999997</c:v>
                </c:pt>
                <c:pt idx="5802">
                  <c:v>40.799999999999997</c:v>
                </c:pt>
                <c:pt idx="5803">
                  <c:v>40.799999999999997</c:v>
                </c:pt>
                <c:pt idx="5804">
                  <c:v>40.799999999999997</c:v>
                </c:pt>
                <c:pt idx="5805">
                  <c:v>40.799999999999997</c:v>
                </c:pt>
                <c:pt idx="5806">
                  <c:v>40.799999999999997</c:v>
                </c:pt>
                <c:pt idx="5807">
                  <c:v>40.799999999999997</c:v>
                </c:pt>
                <c:pt idx="5808">
                  <c:v>40.799999999999997</c:v>
                </c:pt>
                <c:pt idx="5809">
                  <c:v>40.799999999999997</c:v>
                </c:pt>
                <c:pt idx="5810">
                  <c:v>40.799999999999997</c:v>
                </c:pt>
                <c:pt idx="5811">
                  <c:v>40.799999999999997</c:v>
                </c:pt>
                <c:pt idx="5812">
                  <c:v>40.799999999999997</c:v>
                </c:pt>
                <c:pt idx="5813">
                  <c:v>40.799999999999997</c:v>
                </c:pt>
                <c:pt idx="5814">
                  <c:v>40.799999999999997</c:v>
                </c:pt>
                <c:pt idx="5815">
                  <c:v>40.799999999999997</c:v>
                </c:pt>
                <c:pt idx="5816">
                  <c:v>40.9</c:v>
                </c:pt>
                <c:pt idx="5817">
                  <c:v>40.9</c:v>
                </c:pt>
                <c:pt idx="5818">
                  <c:v>40.9</c:v>
                </c:pt>
                <c:pt idx="5819">
                  <c:v>40.9</c:v>
                </c:pt>
                <c:pt idx="5820">
                  <c:v>40.9</c:v>
                </c:pt>
                <c:pt idx="5821">
                  <c:v>40.9</c:v>
                </c:pt>
                <c:pt idx="5822">
                  <c:v>40.799999999999997</c:v>
                </c:pt>
                <c:pt idx="5823">
                  <c:v>40.9</c:v>
                </c:pt>
                <c:pt idx="5824">
                  <c:v>40.799999999999997</c:v>
                </c:pt>
                <c:pt idx="5825">
                  <c:v>40.799999999999997</c:v>
                </c:pt>
                <c:pt idx="5826">
                  <c:v>40.799999999999997</c:v>
                </c:pt>
                <c:pt idx="5827">
                  <c:v>40.799999999999997</c:v>
                </c:pt>
                <c:pt idx="5828">
                  <c:v>40.799999999999997</c:v>
                </c:pt>
                <c:pt idx="5829">
                  <c:v>40.799999999999997</c:v>
                </c:pt>
                <c:pt idx="5830">
                  <c:v>40.799999999999997</c:v>
                </c:pt>
                <c:pt idx="5831">
                  <c:v>40.799999999999997</c:v>
                </c:pt>
                <c:pt idx="5832">
                  <c:v>40.799999999999997</c:v>
                </c:pt>
                <c:pt idx="5833">
                  <c:v>40.799999999999997</c:v>
                </c:pt>
                <c:pt idx="5834">
                  <c:v>40.799999999999997</c:v>
                </c:pt>
                <c:pt idx="5835">
                  <c:v>40.799999999999997</c:v>
                </c:pt>
                <c:pt idx="5836">
                  <c:v>40.9</c:v>
                </c:pt>
                <c:pt idx="5837">
                  <c:v>40.799999999999997</c:v>
                </c:pt>
                <c:pt idx="5838">
                  <c:v>40.799999999999997</c:v>
                </c:pt>
                <c:pt idx="5839">
                  <c:v>40.9</c:v>
                </c:pt>
                <c:pt idx="5840">
                  <c:v>40.9</c:v>
                </c:pt>
                <c:pt idx="5841">
                  <c:v>40.9</c:v>
                </c:pt>
                <c:pt idx="5842">
                  <c:v>40.799999999999997</c:v>
                </c:pt>
                <c:pt idx="5843">
                  <c:v>40.799999999999997</c:v>
                </c:pt>
                <c:pt idx="5844">
                  <c:v>41</c:v>
                </c:pt>
                <c:pt idx="5845">
                  <c:v>41</c:v>
                </c:pt>
                <c:pt idx="5846">
                  <c:v>41</c:v>
                </c:pt>
                <c:pt idx="5847">
                  <c:v>40.9</c:v>
                </c:pt>
                <c:pt idx="5848">
                  <c:v>40.9</c:v>
                </c:pt>
                <c:pt idx="5849">
                  <c:v>40.9</c:v>
                </c:pt>
                <c:pt idx="5850">
                  <c:v>40.9</c:v>
                </c:pt>
                <c:pt idx="5851">
                  <c:v>40.9</c:v>
                </c:pt>
                <c:pt idx="5852">
                  <c:v>40.9</c:v>
                </c:pt>
                <c:pt idx="5853">
                  <c:v>40.9</c:v>
                </c:pt>
                <c:pt idx="5854">
                  <c:v>41</c:v>
                </c:pt>
                <c:pt idx="5855">
                  <c:v>41</c:v>
                </c:pt>
                <c:pt idx="5856">
                  <c:v>40.9</c:v>
                </c:pt>
                <c:pt idx="5857">
                  <c:v>40.9</c:v>
                </c:pt>
                <c:pt idx="5858">
                  <c:v>40.9</c:v>
                </c:pt>
                <c:pt idx="5859">
                  <c:v>40.9</c:v>
                </c:pt>
                <c:pt idx="5860">
                  <c:v>40.9</c:v>
                </c:pt>
                <c:pt idx="5861">
                  <c:v>41</c:v>
                </c:pt>
                <c:pt idx="5862">
                  <c:v>41</c:v>
                </c:pt>
                <c:pt idx="5863">
                  <c:v>41</c:v>
                </c:pt>
                <c:pt idx="5864">
                  <c:v>41</c:v>
                </c:pt>
                <c:pt idx="5865">
                  <c:v>40.9</c:v>
                </c:pt>
                <c:pt idx="5866">
                  <c:v>41</c:v>
                </c:pt>
                <c:pt idx="5867">
                  <c:v>41</c:v>
                </c:pt>
                <c:pt idx="5868">
                  <c:v>41</c:v>
                </c:pt>
                <c:pt idx="5869">
                  <c:v>41</c:v>
                </c:pt>
                <c:pt idx="5870">
                  <c:v>41</c:v>
                </c:pt>
                <c:pt idx="5871">
                  <c:v>41</c:v>
                </c:pt>
                <c:pt idx="5872">
                  <c:v>41</c:v>
                </c:pt>
                <c:pt idx="5873">
                  <c:v>40.9</c:v>
                </c:pt>
                <c:pt idx="5874">
                  <c:v>41</c:v>
                </c:pt>
                <c:pt idx="5875">
                  <c:v>41</c:v>
                </c:pt>
                <c:pt idx="5876">
                  <c:v>41</c:v>
                </c:pt>
                <c:pt idx="5877">
                  <c:v>41</c:v>
                </c:pt>
                <c:pt idx="5878">
                  <c:v>41</c:v>
                </c:pt>
                <c:pt idx="5879">
                  <c:v>41</c:v>
                </c:pt>
                <c:pt idx="5880">
                  <c:v>41</c:v>
                </c:pt>
                <c:pt idx="5881">
                  <c:v>41</c:v>
                </c:pt>
                <c:pt idx="5882">
                  <c:v>41</c:v>
                </c:pt>
                <c:pt idx="5883">
                  <c:v>41</c:v>
                </c:pt>
                <c:pt idx="5884">
                  <c:v>41</c:v>
                </c:pt>
                <c:pt idx="5885">
                  <c:v>41</c:v>
                </c:pt>
                <c:pt idx="5886">
                  <c:v>41.1</c:v>
                </c:pt>
                <c:pt idx="5887">
                  <c:v>41</c:v>
                </c:pt>
                <c:pt idx="5888">
                  <c:v>41</c:v>
                </c:pt>
                <c:pt idx="5889">
                  <c:v>41</c:v>
                </c:pt>
                <c:pt idx="5890">
                  <c:v>41</c:v>
                </c:pt>
                <c:pt idx="5891">
                  <c:v>41</c:v>
                </c:pt>
                <c:pt idx="5892">
                  <c:v>41</c:v>
                </c:pt>
                <c:pt idx="5893">
                  <c:v>41.1</c:v>
                </c:pt>
                <c:pt idx="5894">
                  <c:v>41</c:v>
                </c:pt>
                <c:pt idx="5895">
                  <c:v>41</c:v>
                </c:pt>
                <c:pt idx="5896">
                  <c:v>41</c:v>
                </c:pt>
                <c:pt idx="5897">
                  <c:v>41</c:v>
                </c:pt>
                <c:pt idx="5898">
                  <c:v>41</c:v>
                </c:pt>
                <c:pt idx="5899">
                  <c:v>41.1</c:v>
                </c:pt>
                <c:pt idx="5900">
                  <c:v>41.1</c:v>
                </c:pt>
                <c:pt idx="5901">
                  <c:v>41.1</c:v>
                </c:pt>
                <c:pt idx="5902">
                  <c:v>41</c:v>
                </c:pt>
                <c:pt idx="5903">
                  <c:v>41</c:v>
                </c:pt>
                <c:pt idx="5904">
                  <c:v>41</c:v>
                </c:pt>
                <c:pt idx="5905">
                  <c:v>41</c:v>
                </c:pt>
                <c:pt idx="5906">
                  <c:v>41</c:v>
                </c:pt>
                <c:pt idx="5907">
                  <c:v>41</c:v>
                </c:pt>
                <c:pt idx="5908">
                  <c:v>41.1</c:v>
                </c:pt>
                <c:pt idx="5909">
                  <c:v>41.1</c:v>
                </c:pt>
                <c:pt idx="5910">
                  <c:v>41</c:v>
                </c:pt>
                <c:pt idx="5911">
                  <c:v>41</c:v>
                </c:pt>
                <c:pt idx="5912">
                  <c:v>41</c:v>
                </c:pt>
                <c:pt idx="5913">
                  <c:v>41.1</c:v>
                </c:pt>
                <c:pt idx="5914">
                  <c:v>41.1</c:v>
                </c:pt>
                <c:pt idx="5915">
                  <c:v>41.1</c:v>
                </c:pt>
                <c:pt idx="5916">
                  <c:v>41.1</c:v>
                </c:pt>
                <c:pt idx="5917">
                  <c:v>41</c:v>
                </c:pt>
                <c:pt idx="5918">
                  <c:v>41.1</c:v>
                </c:pt>
                <c:pt idx="5919">
                  <c:v>41.1</c:v>
                </c:pt>
                <c:pt idx="5920">
                  <c:v>41.1</c:v>
                </c:pt>
                <c:pt idx="5921">
                  <c:v>41</c:v>
                </c:pt>
                <c:pt idx="5922">
                  <c:v>41.1</c:v>
                </c:pt>
                <c:pt idx="5923">
                  <c:v>41.1</c:v>
                </c:pt>
                <c:pt idx="5924">
                  <c:v>41.1</c:v>
                </c:pt>
                <c:pt idx="5925">
                  <c:v>41.1</c:v>
                </c:pt>
                <c:pt idx="5926">
                  <c:v>41.1</c:v>
                </c:pt>
                <c:pt idx="5927">
                  <c:v>41.1</c:v>
                </c:pt>
                <c:pt idx="5928">
                  <c:v>41.1</c:v>
                </c:pt>
                <c:pt idx="5929">
                  <c:v>41.1</c:v>
                </c:pt>
                <c:pt idx="5930">
                  <c:v>41.1</c:v>
                </c:pt>
                <c:pt idx="5931">
                  <c:v>41.1</c:v>
                </c:pt>
                <c:pt idx="5932">
                  <c:v>41.1</c:v>
                </c:pt>
                <c:pt idx="5933">
                  <c:v>41.1</c:v>
                </c:pt>
                <c:pt idx="5934">
                  <c:v>41.1</c:v>
                </c:pt>
                <c:pt idx="5935">
                  <c:v>41.1</c:v>
                </c:pt>
                <c:pt idx="5936">
                  <c:v>41.1</c:v>
                </c:pt>
                <c:pt idx="5937">
                  <c:v>41.2</c:v>
                </c:pt>
                <c:pt idx="5938">
                  <c:v>41.2</c:v>
                </c:pt>
                <c:pt idx="5939">
                  <c:v>41.2</c:v>
                </c:pt>
                <c:pt idx="5940">
                  <c:v>41.2</c:v>
                </c:pt>
                <c:pt idx="5941">
                  <c:v>41.1</c:v>
                </c:pt>
                <c:pt idx="5942">
                  <c:v>41.1</c:v>
                </c:pt>
                <c:pt idx="5943">
                  <c:v>41.1</c:v>
                </c:pt>
                <c:pt idx="5944">
                  <c:v>41.1</c:v>
                </c:pt>
                <c:pt idx="5945">
                  <c:v>41.2</c:v>
                </c:pt>
                <c:pt idx="5946">
                  <c:v>41.1</c:v>
                </c:pt>
                <c:pt idx="5947">
                  <c:v>41.1</c:v>
                </c:pt>
                <c:pt idx="5948">
                  <c:v>41.1</c:v>
                </c:pt>
                <c:pt idx="5949">
                  <c:v>41.1</c:v>
                </c:pt>
                <c:pt idx="5950">
                  <c:v>41.2</c:v>
                </c:pt>
                <c:pt idx="5951">
                  <c:v>41.1</c:v>
                </c:pt>
                <c:pt idx="5952">
                  <c:v>41.1</c:v>
                </c:pt>
                <c:pt idx="5953">
                  <c:v>41.1</c:v>
                </c:pt>
                <c:pt idx="5954">
                  <c:v>41.2</c:v>
                </c:pt>
                <c:pt idx="5955">
                  <c:v>41.2</c:v>
                </c:pt>
                <c:pt idx="5956">
                  <c:v>41.2</c:v>
                </c:pt>
                <c:pt idx="5957">
                  <c:v>41.1</c:v>
                </c:pt>
                <c:pt idx="5958">
                  <c:v>41.1</c:v>
                </c:pt>
                <c:pt idx="5959">
                  <c:v>41.2</c:v>
                </c:pt>
                <c:pt idx="5960">
                  <c:v>41.1</c:v>
                </c:pt>
                <c:pt idx="5961">
                  <c:v>41.2</c:v>
                </c:pt>
                <c:pt idx="5962">
                  <c:v>41.1</c:v>
                </c:pt>
                <c:pt idx="5963">
                  <c:v>41.2</c:v>
                </c:pt>
                <c:pt idx="5964">
                  <c:v>41.2</c:v>
                </c:pt>
                <c:pt idx="5965">
                  <c:v>41.1</c:v>
                </c:pt>
                <c:pt idx="5966">
                  <c:v>41.1</c:v>
                </c:pt>
                <c:pt idx="5967">
                  <c:v>41.1</c:v>
                </c:pt>
                <c:pt idx="5968">
                  <c:v>41.2</c:v>
                </c:pt>
                <c:pt idx="5969">
                  <c:v>41.2</c:v>
                </c:pt>
                <c:pt idx="5970">
                  <c:v>41.2</c:v>
                </c:pt>
                <c:pt idx="5971">
                  <c:v>41.2</c:v>
                </c:pt>
                <c:pt idx="5972">
                  <c:v>41.2</c:v>
                </c:pt>
                <c:pt idx="5973">
                  <c:v>41.1</c:v>
                </c:pt>
                <c:pt idx="5974">
                  <c:v>41.2</c:v>
                </c:pt>
                <c:pt idx="5975">
                  <c:v>41.2</c:v>
                </c:pt>
                <c:pt idx="5976">
                  <c:v>41.1</c:v>
                </c:pt>
                <c:pt idx="5977">
                  <c:v>41.1</c:v>
                </c:pt>
                <c:pt idx="5978">
                  <c:v>41.2</c:v>
                </c:pt>
                <c:pt idx="5979">
                  <c:v>41.2</c:v>
                </c:pt>
                <c:pt idx="5980">
                  <c:v>41.2</c:v>
                </c:pt>
                <c:pt idx="5981">
                  <c:v>41.2</c:v>
                </c:pt>
                <c:pt idx="5982">
                  <c:v>41.2</c:v>
                </c:pt>
                <c:pt idx="5983">
                  <c:v>41.2</c:v>
                </c:pt>
                <c:pt idx="5984">
                  <c:v>41.2</c:v>
                </c:pt>
                <c:pt idx="5985">
                  <c:v>41.2</c:v>
                </c:pt>
                <c:pt idx="5986">
                  <c:v>41.1</c:v>
                </c:pt>
                <c:pt idx="5987">
                  <c:v>41.2</c:v>
                </c:pt>
                <c:pt idx="5988">
                  <c:v>41.2</c:v>
                </c:pt>
                <c:pt idx="5989">
                  <c:v>41.2</c:v>
                </c:pt>
                <c:pt idx="5990">
                  <c:v>41.2</c:v>
                </c:pt>
                <c:pt idx="5991">
                  <c:v>41.2</c:v>
                </c:pt>
                <c:pt idx="5992">
                  <c:v>41.2</c:v>
                </c:pt>
                <c:pt idx="5993">
                  <c:v>41.3</c:v>
                </c:pt>
                <c:pt idx="5994">
                  <c:v>41.2</c:v>
                </c:pt>
                <c:pt idx="5995">
                  <c:v>41.3</c:v>
                </c:pt>
                <c:pt idx="5996">
                  <c:v>41.1</c:v>
                </c:pt>
                <c:pt idx="5997">
                  <c:v>41.2</c:v>
                </c:pt>
                <c:pt idx="5998">
                  <c:v>41.2</c:v>
                </c:pt>
                <c:pt idx="5999">
                  <c:v>41.3</c:v>
                </c:pt>
                <c:pt idx="6000">
                  <c:v>41.2</c:v>
                </c:pt>
                <c:pt idx="6001">
                  <c:v>41.3</c:v>
                </c:pt>
                <c:pt idx="6002">
                  <c:v>41.2</c:v>
                </c:pt>
                <c:pt idx="6003">
                  <c:v>41.3</c:v>
                </c:pt>
                <c:pt idx="6004">
                  <c:v>41.3</c:v>
                </c:pt>
                <c:pt idx="6005">
                  <c:v>41.2</c:v>
                </c:pt>
                <c:pt idx="6006">
                  <c:v>41.3</c:v>
                </c:pt>
                <c:pt idx="6007">
                  <c:v>41.3</c:v>
                </c:pt>
                <c:pt idx="6008">
                  <c:v>41.2</c:v>
                </c:pt>
                <c:pt idx="6009">
                  <c:v>41.3</c:v>
                </c:pt>
                <c:pt idx="6010">
                  <c:v>41.2</c:v>
                </c:pt>
                <c:pt idx="6011">
                  <c:v>41.3</c:v>
                </c:pt>
                <c:pt idx="6012">
                  <c:v>41.3</c:v>
                </c:pt>
                <c:pt idx="6013">
                  <c:v>41.4</c:v>
                </c:pt>
                <c:pt idx="6014">
                  <c:v>41.3</c:v>
                </c:pt>
                <c:pt idx="6015">
                  <c:v>41.2</c:v>
                </c:pt>
                <c:pt idx="6016">
                  <c:v>41.3</c:v>
                </c:pt>
                <c:pt idx="6017">
                  <c:v>41.3</c:v>
                </c:pt>
                <c:pt idx="6018">
                  <c:v>41.3</c:v>
                </c:pt>
                <c:pt idx="6019">
                  <c:v>41.3</c:v>
                </c:pt>
                <c:pt idx="6020">
                  <c:v>41.3</c:v>
                </c:pt>
                <c:pt idx="6021">
                  <c:v>41.3</c:v>
                </c:pt>
                <c:pt idx="6022">
                  <c:v>41.3</c:v>
                </c:pt>
                <c:pt idx="6023">
                  <c:v>41.3</c:v>
                </c:pt>
                <c:pt idx="6024">
                  <c:v>41.3</c:v>
                </c:pt>
                <c:pt idx="6025">
                  <c:v>41.3</c:v>
                </c:pt>
                <c:pt idx="6026">
                  <c:v>41.4</c:v>
                </c:pt>
                <c:pt idx="6027">
                  <c:v>41.3</c:v>
                </c:pt>
                <c:pt idx="6028">
                  <c:v>41.3</c:v>
                </c:pt>
                <c:pt idx="6029">
                  <c:v>41.3</c:v>
                </c:pt>
                <c:pt idx="6030">
                  <c:v>41.3</c:v>
                </c:pt>
                <c:pt idx="6031">
                  <c:v>41.3</c:v>
                </c:pt>
                <c:pt idx="6032">
                  <c:v>41.3</c:v>
                </c:pt>
                <c:pt idx="6033">
                  <c:v>41.3</c:v>
                </c:pt>
                <c:pt idx="6034">
                  <c:v>41.3</c:v>
                </c:pt>
                <c:pt idx="6035">
                  <c:v>41.3</c:v>
                </c:pt>
                <c:pt idx="6036">
                  <c:v>41.3</c:v>
                </c:pt>
                <c:pt idx="6037">
                  <c:v>41.3</c:v>
                </c:pt>
                <c:pt idx="6038">
                  <c:v>41.3</c:v>
                </c:pt>
                <c:pt idx="6039">
                  <c:v>41.3</c:v>
                </c:pt>
                <c:pt idx="6040">
                  <c:v>41.3</c:v>
                </c:pt>
                <c:pt idx="6041">
                  <c:v>41.3</c:v>
                </c:pt>
                <c:pt idx="6042">
                  <c:v>41.3</c:v>
                </c:pt>
                <c:pt idx="6043">
                  <c:v>41.3</c:v>
                </c:pt>
                <c:pt idx="6044">
                  <c:v>41.3</c:v>
                </c:pt>
                <c:pt idx="6045">
                  <c:v>41.3</c:v>
                </c:pt>
                <c:pt idx="6046">
                  <c:v>41.3</c:v>
                </c:pt>
                <c:pt idx="6047">
                  <c:v>41.3</c:v>
                </c:pt>
                <c:pt idx="6048">
                  <c:v>41.4</c:v>
                </c:pt>
                <c:pt idx="6049">
                  <c:v>41.4</c:v>
                </c:pt>
                <c:pt idx="6050">
                  <c:v>41.4</c:v>
                </c:pt>
                <c:pt idx="6051">
                  <c:v>41.4</c:v>
                </c:pt>
                <c:pt idx="6052">
                  <c:v>41.3</c:v>
                </c:pt>
                <c:pt idx="6053">
                  <c:v>41.3</c:v>
                </c:pt>
                <c:pt idx="6054">
                  <c:v>41.3</c:v>
                </c:pt>
                <c:pt idx="6055">
                  <c:v>41.3</c:v>
                </c:pt>
                <c:pt idx="6056">
                  <c:v>41.3</c:v>
                </c:pt>
                <c:pt idx="6057">
                  <c:v>41.3</c:v>
                </c:pt>
                <c:pt idx="6058">
                  <c:v>41.3</c:v>
                </c:pt>
                <c:pt idx="6059">
                  <c:v>41.4</c:v>
                </c:pt>
                <c:pt idx="6060">
                  <c:v>41.4</c:v>
                </c:pt>
                <c:pt idx="6061">
                  <c:v>41.3</c:v>
                </c:pt>
                <c:pt idx="6062">
                  <c:v>41.3</c:v>
                </c:pt>
                <c:pt idx="6063">
                  <c:v>41.3</c:v>
                </c:pt>
                <c:pt idx="6064">
                  <c:v>41.4</c:v>
                </c:pt>
                <c:pt idx="6065">
                  <c:v>41.4</c:v>
                </c:pt>
                <c:pt idx="6066">
                  <c:v>41.5</c:v>
                </c:pt>
                <c:pt idx="6067">
                  <c:v>41.3</c:v>
                </c:pt>
                <c:pt idx="6068">
                  <c:v>41.4</c:v>
                </c:pt>
                <c:pt idx="6069">
                  <c:v>41.4</c:v>
                </c:pt>
                <c:pt idx="6070">
                  <c:v>41.5</c:v>
                </c:pt>
                <c:pt idx="6071">
                  <c:v>41.4</c:v>
                </c:pt>
                <c:pt idx="6072">
                  <c:v>41.5</c:v>
                </c:pt>
                <c:pt idx="6073">
                  <c:v>41.5</c:v>
                </c:pt>
                <c:pt idx="6074">
                  <c:v>41.5</c:v>
                </c:pt>
                <c:pt idx="6075">
                  <c:v>41.3</c:v>
                </c:pt>
                <c:pt idx="6076">
                  <c:v>41.3</c:v>
                </c:pt>
                <c:pt idx="6077">
                  <c:v>41.5</c:v>
                </c:pt>
                <c:pt idx="6078">
                  <c:v>41.5</c:v>
                </c:pt>
                <c:pt idx="6079">
                  <c:v>41.4</c:v>
                </c:pt>
                <c:pt idx="6080">
                  <c:v>41.5</c:v>
                </c:pt>
                <c:pt idx="6081">
                  <c:v>41.4</c:v>
                </c:pt>
                <c:pt idx="6082">
                  <c:v>41.4</c:v>
                </c:pt>
                <c:pt idx="6083">
                  <c:v>41.4</c:v>
                </c:pt>
                <c:pt idx="6084">
                  <c:v>41.4</c:v>
                </c:pt>
                <c:pt idx="6085">
                  <c:v>41.4</c:v>
                </c:pt>
                <c:pt idx="6086">
                  <c:v>41.5</c:v>
                </c:pt>
                <c:pt idx="6087">
                  <c:v>41.5</c:v>
                </c:pt>
                <c:pt idx="6088">
                  <c:v>41.5</c:v>
                </c:pt>
                <c:pt idx="6089">
                  <c:v>41.4</c:v>
                </c:pt>
                <c:pt idx="6090">
                  <c:v>41.4</c:v>
                </c:pt>
                <c:pt idx="6091">
                  <c:v>41.5</c:v>
                </c:pt>
                <c:pt idx="6092">
                  <c:v>41.5</c:v>
                </c:pt>
                <c:pt idx="6093">
                  <c:v>41.5</c:v>
                </c:pt>
                <c:pt idx="6094">
                  <c:v>41.5</c:v>
                </c:pt>
                <c:pt idx="6095">
                  <c:v>41.5</c:v>
                </c:pt>
                <c:pt idx="6096">
                  <c:v>41.5</c:v>
                </c:pt>
                <c:pt idx="6097">
                  <c:v>41.5</c:v>
                </c:pt>
                <c:pt idx="6098">
                  <c:v>41.5</c:v>
                </c:pt>
                <c:pt idx="6099">
                  <c:v>41.5</c:v>
                </c:pt>
                <c:pt idx="6100">
                  <c:v>41.5</c:v>
                </c:pt>
                <c:pt idx="6101">
                  <c:v>41.4</c:v>
                </c:pt>
                <c:pt idx="6102">
                  <c:v>41.4</c:v>
                </c:pt>
                <c:pt idx="6103">
                  <c:v>41.5</c:v>
                </c:pt>
                <c:pt idx="6104">
                  <c:v>41.4</c:v>
                </c:pt>
                <c:pt idx="6105">
                  <c:v>41.4</c:v>
                </c:pt>
                <c:pt idx="6106">
                  <c:v>41.5</c:v>
                </c:pt>
                <c:pt idx="6107">
                  <c:v>41.5</c:v>
                </c:pt>
                <c:pt idx="6108">
                  <c:v>41.5</c:v>
                </c:pt>
                <c:pt idx="6109">
                  <c:v>41.5</c:v>
                </c:pt>
                <c:pt idx="6110">
                  <c:v>41.5</c:v>
                </c:pt>
                <c:pt idx="6111">
                  <c:v>41.5</c:v>
                </c:pt>
                <c:pt idx="6112">
                  <c:v>41.5</c:v>
                </c:pt>
                <c:pt idx="6113">
                  <c:v>41.5</c:v>
                </c:pt>
                <c:pt idx="6114">
                  <c:v>41.5</c:v>
                </c:pt>
                <c:pt idx="6115">
                  <c:v>41.5</c:v>
                </c:pt>
                <c:pt idx="6116">
                  <c:v>41.5</c:v>
                </c:pt>
                <c:pt idx="6117">
                  <c:v>41.5</c:v>
                </c:pt>
                <c:pt idx="6118">
                  <c:v>41.5</c:v>
                </c:pt>
                <c:pt idx="6119">
                  <c:v>41.5</c:v>
                </c:pt>
                <c:pt idx="6120">
                  <c:v>41.5</c:v>
                </c:pt>
                <c:pt idx="6121">
                  <c:v>41.5</c:v>
                </c:pt>
                <c:pt idx="6122">
                  <c:v>41.5</c:v>
                </c:pt>
                <c:pt idx="6123">
                  <c:v>41.5</c:v>
                </c:pt>
                <c:pt idx="6124">
                  <c:v>41.5</c:v>
                </c:pt>
                <c:pt idx="6125">
                  <c:v>41.5</c:v>
                </c:pt>
                <c:pt idx="6126">
                  <c:v>41.5</c:v>
                </c:pt>
                <c:pt idx="6127">
                  <c:v>41.5</c:v>
                </c:pt>
                <c:pt idx="6128">
                  <c:v>41.5</c:v>
                </c:pt>
                <c:pt idx="6129">
                  <c:v>41.5</c:v>
                </c:pt>
                <c:pt idx="6130">
                  <c:v>41.5</c:v>
                </c:pt>
                <c:pt idx="6131">
                  <c:v>41.5</c:v>
                </c:pt>
                <c:pt idx="6132">
                  <c:v>41.5</c:v>
                </c:pt>
                <c:pt idx="6133">
                  <c:v>41.5</c:v>
                </c:pt>
                <c:pt idx="6134">
                  <c:v>41.5</c:v>
                </c:pt>
                <c:pt idx="6135">
                  <c:v>41.5</c:v>
                </c:pt>
                <c:pt idx="6136">
                  <c:v>41.5</c:v>
                </c:pt>
                <c:pt idx="6137">
                  <c:v>41.5</c:v>
                </c:pt>
                <c:pt idx="6138">
                  <c:v>41.5</c:v>
                </c:pt>
                <c:pt idx="6139">
                  <c:v>41.5</c:v>
                </c:pt>
                <c:pt idx="6140">
                  <c:v>41.5</c:v>
                </c:pt>
                <c:pt idx="6141">
                  <c:v>41.5</c:v>
                </c:pt>
                <c:pt idx="6142">
                  <c:v>41.5</c:v>
                </c:pt>
                <c:pt idx="6143">
                  <c:v>41.5</c:v>
                </c:pt>
                <c:pt idx="6144">
                  <c:v>41.5</c:v>
                </c:pt>
                <c:pt idx="6145">
                  <c:v>41.5</c:v>
                </c:pt>
                <c:pt idx="6146">
                  <c:v>41.5</c:v>
                </c:pt>
                <c:pt idx="6147">
                  <c:v>41.5</c:v>
                </c:pt>
                <c:pt idx="6148">
                  <c:v>41.5</c:v>
                </c:pt>
                <c:pt idx="6149">
                  <c:v>41.5</c:v>
                </c:pt>
                <c:pt idx="6150">
                  <c:v>41.5</c:v>
                </c:pt>
                <c:pt idx="6151">
                  <c:v>41.5</c:v>
                </c:pt>
                <c:pt idx="6152">
                  <c:v>41.5</c:v>
                </c:pt>
                <c:pt idx="6153">
                  <c:v>41.5</c:v>
                </c:pt>
                <c:pt idx="6154">
                  <c:v>41.5</c:v>
                </c:pt>
                <c:pt idx="6155">
                  <c:v>41.5</c:v>
                </c:pt>
                <c:pt idx="6156">
                  <c:v>41.6</c:v>
                </c:pt>
                <c:pt idx="6157">
                  <c:v>41.5</c:v>
                </c:pt>
                <c:pt idx="6158">
                  <c:v>41.5</c:v>
                </c:pt>
                <c:pt idx="6159">
                  <c:v>41.6</c:v>
                </c:pt>
                <c:pt idx="6160">
                  <c:v>41.6</c:v>
                </c:pt>
                <c:pt idx="6161">
                  <c:v>41.5</c:v>
                </c:pt>
                <c:pt idx="6162">
                  <c:v>41.5</c:v>
                </c:pt>
                <c:pt idx="6163">
                  <c:v>41.5</c:v>
                </c:pt>
                <c:pt idx="6164">
                  <c:v>41.5</c:v>
                </c:pt>
                <c:pt idx="6165">
                  <c:v>41.5</c:v>
                </c:pt>
                <c:pt idx="6166">
                  <c:v>41.6</c:v>
                </c:pt>
                <c:pt idx="6167">
                  <c:v>41.6</c:v>
                </c:pt>
                <c:pt idx="6168">
                  <c:v>41.6</c:v>
                </c:pt>
                <c:pt idx="6169">
                  <c:v>41.5</c:v>
                </c:pt>
                <c:pt idx="6170">
                  <c:v>41.5</c:v>
                </c:pt>
                <c:pt idx="6171">
                  <c:v>41.5</c:v>
                </c:pt>
                <c:pt idx="6172">
                  <c:v>41.6</c:v>
                </c:pt>
                <c:pt idx="6173">
                  <c:v>41.6</c:v>
                </c:pt>
                <c:pt idx="6174">
                  <c:v>41.5</c:v>
                </c:pt>
                <c:pt idx="6175">
                  <c:v>41.5</c:v>
                </c:pt>
                <c:pt idx="6176">
                  <c:v>41.5</c:v>
                </c:pt>
                <c:pt idx="6177">
                  <c:v>41.5</c:v>
                </c:pt>
                <c:pt idx="6178">
                  <c:v>41.5</c:v>
                </c:pt>
                <c:pt idx="6179">
                  <c:v>41.5</c:v>
                </c:pt>
                <c:pt idx="6180">
                  <c:v>41.6</c:v>
                </c:pt>
                <c:pt idx="6181">
                  <c:v>41.6</c:v>
                </c:pt>
                <c:pt idx="6182">
                  <c:v>41.6</c:v>
                </c:pt>
                <c:pt idx="6183">
                  <c:v>41.6</c:v>
                </c:pt>
                <c:pt idx="6184">
                  <c:v>41.6</c:v>
                </c:pt>
                <c:pt idx="6185">
                  <c:v>41.5</c:v>
                </c:pt>
                <c:pt idx="6186">
                  <c:v>41.5</c:v>
                </c:pt>
                <c:pt idx="6187">
                  <c:v>41.5</c:v>
                </c:pt>
                <c:pt idx="6188">
                  <c:v>41.6</c:v>
                </c:pt>
                <c:pt idx="6189">
                  <c:v>41.6</c:v>
                </c:pt>
                <c:pt idx="6190">
                  <c:v>41.6</c:v>
                </c:pt>
                <c:pt idx="6191">
                  <c:v>41.5</c:v>
                </c:pt>
                <c:pt idx="6192">
                  <c:v>41.6</c:v>
                </c:pt>
                <c:pt idx="6193">
                  <c:v>41.5</c:v>
                </c:pt>
                <c:pt idx="6194">
                  <c:v>41.5</c:v>
                </c:pt>
                <c:pt idx="6195">
                  <c:v>41.5</c:v>
                </c:pt>
                <c:pt idx="6196">
                  <c:v>41.6</c:v>
                </c:pt>
                <c:pt idx="6197">
                  <c:v>41.6</c:v>
                </c:pt>
                <c:pt idx="6198">
                  <c:v>41.6</c:v>
                </c:pt>
                <c:pt idx="6199">
                  <c:v>41.6</c:v>
                </c:pt>
                <c:pt idx="6200">
                  <c:v>41.6</c:v>
                </c:pt>
                <c:pt idx="6201">
                  <c:v>41.6</c:v>
                </c:pt>
                <c:pt idx="6202">
                  <c:v>41.6</c:v>
                </c:pt>
                <c:pt idx="6203">
                  <c:v>41.6</c:v>
                </c:pt>
                <c:pt idx="6204">
                  <c:v>41.6</c:v>
                </c:pt>
                <c:pt idx="6205">
                  <c:v>41.6</c:v>
                </c:pt>
                <c:pt idx="6206">
                  <c:v>41.6</c:v>
                </c:pt>
                <c:pt idx="6207">
                  <c:v>41.6</c:v>
                </c:pt>
                <c:pt idx="6208">
                  <c:v>41.6</c:v>
                </c:pt>
                <c:pt idx="6209">
                  <c:v>41.6</c:v>
                </c:pt>
                <c:pt idx="6210">
                  <c:v>41.5</c:v>
                </c:pt>
                <c:pt idx="6211">
                  <c:v>41.6</c:v>
                </c:pt>
                <c:pt idx="6212">
                  <c:v>41.6</c:v>
                </c:pt>
                <c:pt idx="6213">
                  <c:v>41.6</c:v>
                </c:pt>
                <c:pt idx="6214">
                  <c:v>41.6</c:v>
                </c:pt>
                <c:pt idx="6215">
                  <c:v>41.6</c:v>
                </c:pt>
                <c:pt idx="6216">
                  <c:v>41.6</c:v>
                </c:pt>
                <c:pt idx="6217">
                  <c:v>41.6</c:v>
                </c:pt>
                <c:pt idx="6218">
                  <c:v>41.5</c:v>
                </c:pt>
                <c:pt idx="6219">
                  <c:v>41.6</c:v>
                </c:pt>
                <c:pt idx="6220">
                  <c:v>41.6</c:v>
                </c:pt>
                <c:pt idx="6221">
                  <c:v>41.6</c:v>
                </c:pt>
                <c:pt idx="6222">
                  <c:v>41.6</c:v>
                </c:pt>
                <c:pt idx="6223">
                  <c:v>41.6</c:v>
                </c:pt>
                <c:pt idx="6224">
                  <c:v>41.6</c:v>
                </c:pt>
                <c:pt idx="6225">
                  <c:v>41.6</c:v>
                </c:pt>
                <c:pt idx="6226">
                  <c:v>41.6</c:v>
                </c:pt>
                <c:pt idx="6227">
                  <c:v>41.6</c:v>
                </c:pt>
                <c:pt idx="6228">
                  <c:v>41.5</c:v>
                </c:pt>
                <c:pt idx="6229">
                  <c:v>41.6</c:v>
                </c:pt>
                <c:pt idx="6230">
                  <c:v>41.6</c:v>
                </c:pt>
                <c:pt idx="6231">
                  <c:v>41.6</c:v>
                </c:pt>
                <c:pt idx="6232">
                  <c:v>41.6</c:v>
                </c:pt>
                <c:pt idx="6233">
                  <c:v>41.6</c:v>
                </c:pt>
                <c:pt idx="6234">
                  <c:v>41.6</c:v>
                </c:pt>
                <c:pt idx="6235">
                  <c:v>41.6</c:v>
                </c:pt>
                <c:pt idx="6236">
                  <c:v>41.6</c:v>
                </c:pt>
                <c:pt idx="6237">
                  <c:v>41.6</c:v>
                </c:pt>
                <c:pt idx="6238">
                  <c:v>41.6</c:v>
                </c:pt>
                <c:pt idx="6239">
                  <c:v>41.6</c:v>
                </c:pt>
                <c:pt idx="6240">
                  <c:v>41.6</c:v>
                </c:pt>
                <c:pt idx="6241">
                  <c:v>41.6</c:v>
                </c:pt>
                <c:pt idx="6242">
                  <c:v>41.6</c:v>
                </c:pt>
                <c:pt idx="6243">
                  <c:v>41.6</c:v>
                </c:pt>
                <c:pt idx="6244">
                  <c:v>41.6</c:v>
                </c:pt>
                <c:pt idx="6245">
                  <c:v>41.6</c:v>
                </c:pt>
                <c:pt idx="6246">
                  <c:v>41.6</c:v>
                </c:pt>
                <c:pt idx="6247">
                  <c:v>41.6</c:v>
                </c:pt>
                <c:pt idx="6248">
                  <c:v>41.6</c:v>
                </c:pt>
                <c:pt idx="6249">
                  <c:v>41.6</c:v>
                </c:pt>
                <c:pt idx="6250">
                  <c:v>41.6</c:v>
                </c:pt>
                <c:pt idx="6251">
                  <c:v>41.6</c:v>
                </c:pt>
                <c:pt idx="6252">
                  <c:v>41.6</c:v>
                </c:pt>
                <c:pt idx="6253">
                  <c:v>41.6</c:v>
                </c:pt>
                <c:pt idx="6254">
                  <c:v>41.6</c:v>
                </c:pt>
                <c:pt idx="6255">
                  <c:v>41.6</c:v>
                </c:pt>
                <c:pt idx="6256">
                  <c:v>41.6</c:v>
                </c:pt>
                <c:pt idx="6257">
                  <c:v>41.6</c:v>
                </c:pt>
                <c:pt idx="6258">
                  <c:v>41.6</c:v>
                </c:pt>
                <c:pt idx="6259">
                  <c:v>41.6</c:v>
                </c:pt>
                <c:pt idx="6260">
                  <c:v>41.6</c:v>
                </c:pt>
                <c:pt idx="6261">
                  <c:v>41.6</c:v>
                </c:pt>
                <c:pt idx="6262">
                  <c:v>41.6</c:v>
                </c:pt>
                <c:pt idx="6263">
                  <c:v>41.6</c:v>
                </c:pt>
                <c:pt idx="6264">
                  <c:v>41.6</c:v>
                </c:pt>
                <c:pt idx="6265">
                  <c:v>41.6</c:v>
                </c:pt>
                <c:pt idx="6266">
                  <c:v>41.7</c:v>
                </c:pt>
                <c:pt idx="6267">
                  <c:v>41.7</c:v>
                </c:pt>
                <c:pt idx="6268">
                  <c:v>41.7</c:v>
                </c:pt>
                <c:pt idx="6269">
                  <c:v>41.7</c:v>
                </c:pt>
                <c:pt idx="6270">
                  <c:v>41.7</c:v>
                </c:pt>
                <c:pt idx="6271">
                  <c:v>41.7</c:v>
                </c:pt>
                <c:pt idx="6272">
                  <c:v>41.7</c:v>
                </c:pt>
                <c:pt idx="6273">
                  <c:v>41.6</c:v>
                </c:pt>
                <c:pt idx="6274">
                  <c:v>41.6</c:v>
                </c:pt>
                <c:pt idx="6275">
                  <c:v>41.6</c:v>
                </c:pt>
                <c:pt idx="6276">
                  <c:v>41.6</c:v>
                </c:pt>
                <c:pt idx="6277">
                  <c:v>41.6</c:v>
                </c:pt>
                <c:pt idx="6278">
                  <c:v>41.6</c:v>
                </c:pt>
                <c:pt idx="6279">
                  <c:v>41.7</c:v>
                </c:pt>
                <c:pt idx="6280">
                  <c:v>41.8</c:v>
                </c:pt>
                <c:pt idx="6281">
                  <c:v>41.7</c:v>
                </c:pt>
                <c:pt idx="6282">
                  <c:v>41.6</c:v>
                </c:pt>
                <c:pt idx="6283">
                  <c:v>41.6</c:v>
                </c:pt>
                <c:pt idx="6284">
                  <c:v>41.7</c:v>
                </c:pt>
                <c:pt idx="6285">
                  <c:v>41.7</c:v>
                </c:pt>
                <c:pt idx="6286">
                  <c:v>41.7</c:v>
                </c:pt>
                <c:pt idx="6287">
                  <c:v>41.6</c:v>
                </c:pt>
                <c:pt idx="6288">
                  <c:v>41.6</c:v>
                </c:pt>
                <c:pt idx="6289">
                  <c:v>41.7</c:v>
                </c:pt>
                <c:pt idx="6290">
                  <c:v>41.7</c:v>
                </c:pt>
                <c:pt idx="6291">
                  <c:v>41.7</c:v>
                </c:pt>
                <c:pt idx="6292">
                  <c:v>41.7</c:v>
                </c:pt>
                <c:pt idx="6293">
                  <c:v>41.8</c:v>
                </c:pt>
                <c:pt idx="6294">
                  <c:v>41.7</c:v>
                </c:pt>
                <c:pt idx="6295">
                  <c:v>41.7</c:v>
                </c:pt>
                <c:pt idx="6296">
                  <c:v>41.8</c:v>
                </c:pt>
                <c:pt idx="6297">
                  <c:v>41.7</c:v>
                </c:pt>
                <c:pt idx="6298">
                  <c:v>41.6</c:v>
                </c:pt>
                <c:pt idx="6299">
                  <c:v>41.6</c:v>
                </c:pt>
                <c:pt idx="6300">
                  <c:v>41.7</c:v>
                </c:pt>
                <c:pt idx="6301">
                  <c:v>41.8</c:v>
                </c:pt>
                <c:pt idx="6302">
                  <c:v>41.7</c:v>
                </c:pt>
                <c:pt idx="6303">
                  <c:v>41.7</c:v>
                </c:pt>
                <c:pt idx="6304">
                  <c:v>41.7</c:v>
                </c:pt>
                <c:pt idx="6305">
                  <c:v>41.6</c:v>
                </c:pt>
                <c:pt idx="6306">
                  <c:v>41.8</c:v>
                </c:pt>
                <c:pt idx="6307">
                  <c:v>41.8</c:v>
                </c:pt>
                <c:pt idx="6308">
                  <c:v>41.7</c:v>
                </c:pt>
                <c:pt idx="6309">
                  <c:v>41.8</c:v>
                </c:pt>
                <c:pt idx="6310">
                  <c:v>41.8</c:v>
                </c:pt>
                <c:pt idx="6311">
                  <c:v>41.7</c:v>
                </c:pt>
                <c:pt idx="6312">
                  <c:v>41.6</c:v>
                </c:pt>
                <c:pt idx="6313">
                  <c:v>41.7</c:v>
                </c:pt>
                <c:pt idx="6314">
                  <c:v>41.6</c:v>
                </c:pt>
                <c:pt idx="6315">
                  <c:v>41.6</c:v>
                </c:pt>
                <c:pt idx="6316">
                  <c:v>41.7</c:v>
                </c:pt>
                <c:pt idx="6317">
                  <c:v>41.7</c:v>
                </c:pt>
                <c:pt idx="6318">
                  <c:v>41.8</c:v>
                </c:pt>
                <c:pt idx="6319">
                  <c:v>41.8</c:v>
                </c:pt>
                <c:pt idx="6320">
                  <c:v>41.6</c:v>
                </c:pt>
                <c:pt idx="6321">
                  <c:v>41.7</c:v>
                </c:pt>
                <c:pt idx="6322">
                  <c:v>41.7</c:v>
                </c:pt>
                <c:pt idx="6323">
                  <c:v>41.7</c:v>
                </c:pt>
                <c:pt idx="6324">
                  <c:v>41.8</c:v>
                </c:pt>
                <c:pt idx="6325">
                  <c:v>41.8</c:v>
                </c:pt>
                <c:pt idx="6326">
                  <c:v>41.8</c:v>
                </c:pt>
                <c:pt idx="6327">
                  <c:v>41.8</c:v>
                </c:pt>
                <c:pt idx="6328">
                  <c:v>41.7</c:v>
                </c:pt>
                <c:pt idx="6329">
                  <c:v>41.7</c:v>
                </c:pt>
                <c:pt idx="6330">
                  <c:v>41.7</c:v>
                </c:pt>
                <c:pt idx="6331">
                  <c:v>41.8</c:v>
                </c:pt>
                <c:pt idx="6332">
                  <c:v>41.8</c:v>
                </c:pt>
                <c:pt idx="6333">
                  <c:v>41.8</c:v>
                </c:pt>
                <c:pt idx="6334">
                  <c:v>41.7</c:v>
                </c:pt>
                <c:pt idx="6335">
                  <c:v>41.7</c:v>
                </c:pt>
                <c:pt idx="6336">
                  <c:v>41.7</c:v>
                </c:pt>
                <c:pt idx="6337">
                  <c:v>41.8</c:v>
                </c:pt>
                <c:pt idx="6338">
                  <c:v>41.8</c:v>
                </c:pt>
                <c:pt idx="6339">
                  <c:v>41.7</c:v>
                </c:pt>
                <c:pt idx="6340">
                  <c:v>41.7</c:v>
                </c:pt>
                <c:pt idx="6341">
                  <c:v>41.7</c:v>
                </c:pt>
                <c:pt idx="6342">
                  <c:v>41.8</c:v>
                </c:pt>
                <c:pt idx="6343">
                  <c:v>41.8</c:v>
                </c:pt>
                <c:pt idx="6344">
                  <c:v>41.8</c:v>
                </c:pt>
                <c:pt idx="6345">
                  <c:v>41.8</c:v>
                </c:pt>
                <c:pt idx="6346">
                  <c:v>41.8</c:v>
                </c:pt>
                <c:pt idx="6347">
                  <c:v>41.8</c:v>
                </c:pt>
                <c:pt idx="6348">
                  <c:v>41.7</c:v>
                </c:pt>
                <c:pt idx="6349">
                  <c:v>41.7</c:v>
                </c:pt>
                <c:pt idx="6350">
                  <c:v>41.7</c:v>
                </c:pt>
                <c:pt idx="6351">
                  <c:v>41.7</c:v>
                </c:pt>
                <c:pt idx="6352">
                  <c:v>41.8</c:v>
                </c:pt>
                <c:pt idx="6353">
                  <c:v>41.8</c:v>
                </c:pt>
                <c:pt idx="6354">
                  <c:v>41.8</c:v>
                </c:pt>
                <c:pt idx="6355">
                  <c:v>41.8</c:v>
                </c:pt>
                <c:pt idx="6356">
                  <c:v>41.7</c:v>
                </c:pt>
                <c:pt idx="6357">
                  <c:v>41.7</c:v>
                </c:pt>
                <c:pt idx="6358">
                  <c:v>41.8</c:v>
                </c:pt>
                <c:pt idx="6359">
                  <c:v>41.8</c:v>
                </c:pt>
                <c:pt idx="6360">
                  <c:v>41.7</c:v>
                </c:pt>
                <c:pt idx="6361">
                  <c:v>41.8</c:v>
                </c:pt>
                <c:pt idx="6362">
                  <c:v>41.8</c:v>
                </c:pt>
                <c:pt idx="6363">
                  <c:v>41.8</c:v>
                </c:pt>
                <c:pt idx="6364">
                  <c:v>41.8</c:v>
                </c:pt>
                <c:pt idx="6365">
                  <c:v>41.8</c:v>
                </c:pt>
                <c:pt idx="6366">
                  <c:v>41.8</c:v>
                </c:pt>
                <c:pt idx="6367">
                  <c:v>41.8</c:v>
                </c:pt>
                <c:pt idx="6368">
                  <c:v>41.8</c:v>
                </c:pt>
                <c:pt idx="6369">
                  <c:v>41.8</c:v>
                </c:pt>
                <c:pt idx="6370">
                  <c:v>41.8</c:v>
                </c:pt>
                <c:pt idx="6371">
                  <c:v>41.8</c:v>
                </c:pt>
                <c:pt idx="6372">
                  <c:v>41.8</c:v>
                </c:pt>
                <c:pt idx="6373">
                  <c:v>41.8</c:v>
                </c:pt>
                <c:pt idx="6374">
                  <c:v>41.9</c:v>
                </c:pt>
                <c:pt idx="6375">
                  <c:v>41.7</c:v>
                </c:pt>
                <c:pt idx="6376">
                  <c:v>41.8</c:v>
                </c:pt>
                <c:pt idx="6377">
                  <c:v>41.8</c:v>
                </c:pt>
                <c:pt idx="6378">
                  <c:v>41.8</c:v>
                </c:pt>
                <c:pt idx="6379">
                  <c:v>41.9</c:v>
                </c:pt>
                <c:pt idx="6380">
                  <c:v>41.9</c:v>
                </c:pt>
                <c:pt idx="6381">
                  <c:v>41.9</c:v>
                </c:pt>
                <c:pt idx="6382">
                  <c:v>41.9</c:v>
                </c:pt>
                <c:pt idx="6383">
                  <c:v>41.8</c:v>
                </c:pt>
                <c:pt idx="6384">
                  <c:v>41.8</c:v>
                </c:pt>
                <c:pt idx="6385">
                  <c:v>41.8</c:v>
                </c:pt>
                <c:pt idx="6386">
                  <c:v>41.8</c:v>
                </c:pt>
                <c:pt idx="6387">
                  <c:v>41.8</c:v>
                </c:pt>
                <c:pt idx="6388">
                  <c:v>41.8</c:v>
                </c:pt>
                <c:pt idx="6389">
                  <c:v>41.8</c:v>
                </c:pt>
                <c:pt idx="6390">
                  <c:v>41.9</c:v>
                </c:pt>
                <c:pt idx="6391">
                  <c:v>41.9</c:v>
                </c:pt>
                <c:pt idx="6392">
                  <c:v>41.9</c:v>
                </c:pt>
                <c:pt idx="6393">
                  <c:v>41.8</c:v>
                </c:pt>
                <c:pt idx="6394">
                  <c:v>41.8</c:v>
                </c:pt>
                <c:pt idx="6395">
                  <c:v>41.8</c:v>
                </c:pt>
                <c:pt idx="6396">
                  <c:v>41.8</c:v>
                </c:pt>
                <c:pt idx="6397">
                  <c:v>41.8</c:v>
                </c:pt>
                <c:pt idx="6398">
                  <c:v>41.8</c:v>
                </c:pt>
                <c:pt idx="6399">
                  <c:v>41.8</c:v>
                </c:pt>
                <c:pt idx="6400">
                  <c:v>41.8</c:v>
                </c:pt>
                <c:pt idx="6401">
                  <c:v>41.8</c:v>
                </c:pt>
                <c:pt idx="6402">
                  <c:v>41.8</c:v>
                </c:pt>
                <c:pt idx="6403">
                  <c:v>41.8</c:v>
                </c:pt>
                <c:pt idx="6404">
                  <c:v>41.8</c:v>
                </c:pt>
                <c:pt idx="6405">
                  <c:v>41.8</c:v>
                </c:pt>
                <c:pt idx="6406">
                  <c:v>41.8</c:v>
                </c:pt>
                <c:pt idx="6407">
                  <c:v>41.9</c:v>
                </c:pt>
                <c:pt idx="6408">
                  <c:v>41.9</c:v>
                </c:pt>
                <c:pt idx="6409">
                  <c:v>41.8</c:v>
                </c:pt>
                <c:pt idx="6410">
                  <c:v>41.9</c:v>
                </c:pt>
                <c:pt idx="6411">
                  <c:v>41.8</c:v>
                </c:pt>
                <c:pt idx="6412">
                  <c:v>41.8</c:v>
                </c:pt>
                <c:pt idx="6413">
                  <c:v>41.8</c:v>
                </c:pt>
                <c:pt idx="6414">
                  <c:v>41.8</c:v>
                </c:pt>
                <c:pt idx="6415">
                  <c:v>41.8</c:v>
                </c:pt>
                <c:pt idx="6416">
                  <c:v>41.8</c:v>
                </c:pt>
                <c:pt idx="6417">
                  <c:v>41.8</c:v>
                </c:pt>
                <c:pt idx="6418">
                  <c:v>41.8</c:v>
                </c:pt>
                <c:pt idx="6419">
                  <c:v>41.8</c:v>
                </c:pt>
                <c:pt idx="6420">
                  <c:v>41.8</c:v>
                </c:pt>
                <c:pt idx="6421">
                  <c:v>41.8</c:v>
                </c:pt>
                <c:pt idx="6422">
                  <c:v>41.9</c:v>
                </c:pt>
                <c:pt idx="6423">
                  <c:v>41.8</c:v>
                </c:pt>
                <c:pt idx="6424">
                  <c:v>41.8</c:v>
                </c:pt>
                <c:pt idx="6425">
                  <c:v>41.8</c:v>
                </c:pt>
                <c:pt idx="6426">
                  <c:v>41.8</c:v>
                </c:pt>
                <c:pt idx="6427">
                  <c:v>41.8</c:v>
                </c:pt>
                <c:pt idx="6428">
                  <c:v>41.8</c:v>
                </c:pt>
                <c:pt idx="6429">
                  <c:v>41.8</c:v>
                </c:pt>
                <c:pt idx="6430">
                  <c:v>41.8</c:v>
                </c:pt>
                <c:pt idx="6431">
                  <c:v>41.9</c:v>
                </c:pt>
                <c:pt idx="6432">
                  <c:v>41.8</c:v>
                </c:pt>
                <c:pt idx="6433">
                  <c:v>41.8</c:v>
                </c:pt>
                <c:pt idx="6434">
                  <c:v>41.8</c:v>
                </c:pt>
                <c:pt idx="6435">
                  <c:v>41.8</c:v>
                </c:pt>
                <c:pt idx="6436">
                  <c:v>41.9</c:v>
                </c:pt>
                <c:pt idx="6437">
                  <c:v>41.9</c:v>
                </c:pt>
                <c:pt idx="6438">
                  <c:v>41.9</c:v>
                </c:pt>
                <c:pt idx="6439">
                  <c:v>41.9</c:v>
                </c:pt>
                <c:pt idx="6440">
                  <c:v>41.9</c:v>
                </c:pt>
                <c:pt idx="6441">
                  <c:v>41.8</c:v>
                </c:pt>
                <c:pt idx="6442">
                  <c:v>41.8</c:v>
                </c:pt>
                <c:pt idx="6443">
                  <c:v>41.8</c:v>
                </c:pt>
                <c:pt idx="6444">
                  <c:v>41.8</c:v>
                </c:pt>
                <c:pt idx="6445">
                  <c:v>41.8</c:v>
                </c:pt>
                <c:pt idx="6446">
                  <c:v>41.8</c:v>
                </c:pt>
                <c:pt idx="6447">
                  <c:v>41.8</c:v>
                </c:pt>
                <c:pt idx="6448">
                  <c:v>41.8</c:v>
                </c:pt>
                <c:pt idx="6449">
                  <c:v>41.9</c:v>
                </c:pt>
                <c:pt idx="6450">
                  <c:v>41.9</c:v>
                </c:pt>
                <c:pt idx="6451">
                  <c:v>41.9</c:v>
                </c:pt>
                <c:pt idx="6452">
                  <c:v>41.8</c:v>
                </c:pt>
                <c:pt idx="6453">
                  <c:v>41.9</c:v>
                </c:pt>
                <c:pt idx="6454">
                  <c:v>41.8</c:v>
                </c:pt>
                <c:pt idx="6455">
                  <c:v>41.8</c:v>
                </c:pt>
                <c:pt idx="6456">
                  <c:v>41.9</c:v>
                </c:pt>
                <c:pt idx="6457">
                  <c:v>41.8</c:v>
                </c:pt>
                <c:pt idx="6458">
                  <c:v>41.8</c:v>
                </c:pt>
                <c:pt idx="6459">
                  <c:v>41.8</c:v>
                </c:pt>
                <c:pt idx="6460">
                  <c:v>41.9</c:v>
                </c:pt>
                <c:pt idx="6461">
                  <c:v>41.9</c:v>
                </c:pt>
                <c:pt idx="6462">
                  <c:v>41.9</c:v>
                </c:pt>
                <c:pt idx="6463">
                  <c:v>41.9</c:v>
                </c:pt>
                <c:pt idx="6464">
                  <c:v>41.8</c:v>
                </c:pt>
                <c:pt idx="6465">
                  <c:v>41.9</c:v>
                </c:pt>
                <c:pt idx="6466">
                  <c:v>41.9</c:v>
                </c:pt>
                <c:pt idx="6467">
                  <c:v>41.9</c:v>
                </c:pt>
                <c:pt idx="6468">
                  <c:v>41.9</c:v>
                </c:pt>
                <c:pt idx="6469">
                  <c:v>41.8</c:v>
                </c:pt>
                <c:pt idx="6470">
                  <c:v>41.9</c:v>
                </c:pt>
                <c:pt idx="6471">
                  <c:v>41.9</c:v>
                </c:pt>
                <c:pt idx="6472">
                  <c:v>41.9</c:v>
                </c:pt>
                <c:pt idx="6473">
                  <c:v>41.9</c:v>
                </c:pt>
                <c:pt idx="6474">
                  <c:v>41.9</c:v>
                </c:pt>
                <c:pt idx="6475">
                  <c:v>41.9</c:v>
                </c:pt>
                <c:pt idx="6476">
                  <c:v>41.9</c:v>
                </c:pt>
                <c:pt idx="6477">
                  <c:v>41.9</c:v>
                </c:pt>
                <c:pt idx="6478">
                  <c:v>41.9</c:v>
                </c:pt>
                <c:pt idx="6479">
                  <c:v>41.9</c:v>
                </c:pt>
                <c:pt idx="6480">
                  <c:v>41.9</c:v>
                </c:pt>
                <c:pt idx="6481">
                  <c:v>41.9</c:v>
                </c:pt>
                <c:pt idx="6482">
                  <c:v>41.9</c:v>
                </c:pt>
                <c:pt idx="6483">
                  <c:v>41.9</c:v>
                </c:pt>
                <c:pt idx="6484">
                  <c:v>41.9</c:v>
                </c:pt>
                <c:pt idx="6485">
                  <c:v>41.9</c:v>
                </c:pt>
                <c:pt idx="6486">
                  <c:v>41.9</c:v>
                </c:pt>
                <c:pt idx="6487">
                  <c:v>41.9</c:v>
                </c:pt>
                <c:pt idx="6488">
                  <c:v>41.9</c:v>
                </c:pt>
                <c:pt idx="6489">
                  <c:v>41.9</c:v>
                </c:pt>
                <c:pt idx="6490">
                  <c:v>41.9</c:v>
                </c:pt>
                <c:pt idx="6491">
                  <c:v>41.9</c:v>
                </c:pt>
                <c:pt idx="6492">
                  <c:v>41.9</c:v>
                </c:pt>
                <c:pt idx="6493">
                  <c:v>41.8</c:v>
                </c:pt>
                <c:pt idx="6494">
                  <c:v>41.9</c:v>
                </c:pt>
                <c:pt idx="6495">
                  <c:v>41.9</c:v>
                </c:pt>
                <c:pt idx="6496">
                  <c:v>41.9</c:v>
                </c:pt>
                <c:pt idx="6497">
                  <c:v>41.9</c:v>
                </c:pt>
                <c:pt idx="6498">
                  <c:v>41.9</c:v>
                </c:pt>
                <c:pt idx="6499">
                  <c:v>41.9</c:v>
                </c:pt>
                <c:pt idx="6500">
                  <c:v>41.9</c:v>
                </c:pt>
                <c:pt idx="6501">
                  <c:v>41.9</c:v>
                </c:pt>
                <c:pt idx="6502">
                  <c:v>41.9</c:v>
                </c:pt>
                <c:pt idx="6503">
                  <c:v>41.9</c:v>
                </c:pt>
                <c:pt idx="6504">
                  <c:v>41.9</c:v>
                </c:pt>
                <c:pt idx="6505">
                  <c:v>41.9</c:v>
                </c:pt>
                <c:pt idx="6506">
                  <c:v>41.9</c:v>
                </c:pt>
                <c:pt idx="6507">
                  <c:v>41.9</c:v>
                </c:pt>
                <c:pt idx="6508">
                  <c:v>41.9</c:v>
                </c:pt>
                <c:pt idx="6509">
                  <c:v>41.9</c:v>
                </c:pt>
                <c:pt idx="6510">
                  <c:v>41.9</c:v>
                </c:pt>
                <c:pt idx="6511">
                  <c:v>41.9</c:v>
                </c:pt>
                <c:pt idx="6512">
                  <c:v>41.9</c:v>
                </c:pt>
                <c:pt idx="6513">
                  <c:v>41.9</c:v>
                </c:pt>
                <c:pt idx="6514">
                  <c:v>41.9</c:v>
                </c:pt>
                <c:pt idx="6515">
                  <c:v>41.9</c:v>
                </c:pt>
                <c:pt idx="6516">
                  <c:v>41.9</c:v>
                </c:pt>
                <c:pt idx="6517">
                  <c:v>41.9</c:v>
                </c:pt>
                <c:pt idx="6518">
                  <c:v>41.9</c:v>
                </c:pt>
                <c:pt idx="6519">
                  <c:v>41.9</c:v>
                </c:pt>
                <c:pt idx="6520">
                  <c:v>41.9</c:v>
                </c:pt>
                <c:pt idx="6521">
                  <c:v>41.9</c:v>
                </c:pt>
                <c:pt idx="6522">
                  <c:v>41.9</c:v>
                </c:pt>
                <c:pt idx="6523">
                  <c:v>41.9</c:v>
                </c:pt>
                <c:pt idx="6524">
                  <c:v>41.9</c:v>
                </c:pt>
                <c:pt idx="6525">
                  <c:v>41.9</c:v>
                </c:pt>
                <c:pt idx="6526">
                  <c:v>41.9</c:v>
                </c:pt>
                <c:pt idx="6527">
                  <c:v>41.9</c:v>
                </c:pt>
                <c:pt idx="6528">
                  <c:v>41.9</c:v>
                </c:pt>
                <c:pt idx="6529">
                  <c:v>41.9</c:v>
                </c:pt>
                <c:pt idx="6530">
                  <c:v>41.9</c:v>
                </c:pt>
                <c:pt idx="6531">
                  <c:v>41.9</c:v>
                </c:pt>
                <c:pt idx="6532">
                  <c:v>41.9</c:v>
                </c:pt>
                <c:pt idx="6533">
                  <c:v>41.9</c:v>
                </c:pt>
                <c:pt idx="6534">
                  <c:v>41.9</c:v>
                </c:pt>
                <c:pt idx="6535">
                  <c:v>41.9</c:v>
                </c:pt>
                <c:pt idx="6536">
                  <c:v>41.9</c:v>
                </c:pt>
                <c:pt idx="6537">
                  <c:v>41.9</c:v>
                </c:pt>
                <c:pt idx="6538">
                  <c:v>41.9</c:v>
                </c:pt>
                <c:pt idx="6539">
                  <c:v>41.9</c:v>
                </c:pt>
                <c:pt idx="6540">
                  <c:v>41.9</c:v>
                </c:pt>
                <c:pt idx="6541">
                  <c:v>41.9</c:v>
                </c:pt>
                <c:pt idx="6542">
                  <c:v>41.9</c:v>
                </c:pt>
                <c:pt idx="6543">
                  <c:v>41.9</c:v>
                </c:pt>
                <c:pt idx="6544">
                  <c:v>41.9</c:v>
                </c:pt>
                <c:pt idx="6545">
                  <c:v>41.9</c:v>
                </c:pt>
                <c:pt idx="6546">
                  <c:v>41.9</c:v>
                </c:pt>
                <c:pt idx="6547">
                  <c:v>41.9</c:v>
                </c:pt>
                <c:pt idx="6548">
                  <c:v>41.9</c:v>
                </c:pt>
                <c:pt idx="6549">
                  <c:v>41.9</c:v>
                </c:pt>
                <c:pt idx="6550">
                  <c:v>41.9</c:v>
                </c:pt>
                <c:pt idx="6551">
                  <c:v>41.9</c:v>
                </c:pt>
                <c:pt idx="6552">
                  <c:v>41.9</c:v>
                </c:pt>
                <c:pt idx="6553">
                  <c:v>41.9</c:v>
                </c:pt>
                <c:pt idx="6554">
                  <c:v>41.9</c:v>
                </c:pt>
                <c:pt idx="6555">
                  <c:v>41.9</c:v>
                </c:pt>
                <c:pt idx="6556">
                  <c:v>41.9</c:v>
                </c:pt>
                <c:pt idx="6557">
                  <c:v>41.9</c:v>
                </c:pt>
                <c:pt idx="6558">
                  <c:v>41.9</c:v>
                </c:pt>
                <c:pt idx="6559">
                  <c:v>41.9</c:v>
                </c:pt>
                <c:pt idx="6560">
                  <c:v>41.9</c:v>
                </c:pt>
                <c:pt idx="6561">
                  <c:v>41.9</c:v>
                </c:pt>
                <c:pt idx="6562">
                  <c:v>41.9</c:v>
                </c:pt>
                <c:pt idx="6563">
                  <c:v>41.9</c:v>
                </c:pt>
                <c:pt idx="6564">
                  <c:v>41.9</c:v>
                </c:pt>
                <c:pt idx="6565">
                  <c:v>41.9</c:v>
                </c:pt>
                <c:pt idx="6566">
                  <c:v>41.9</c:v>
                </c:pt>
                <c:pt idx="6567">
                  <c:v>41.9</c:v>
                </c:pt>
                <c:pt idx="6568">
                  <c:v>41.9</c:v>
                </c:pt>
                <c:pt idx="6569">
                  <c:v>41.9</c:v>
                </c:pt>
                <c:pt idx="6570">
                  <c:v>41.9</c:v>
                </c:pt>
                <c:pt idx="6571">
                  <c:v>41.9</c:v>
                </c:pt>
                <c:pt idx="6572">
                  <c:v>41.9</c:v>
                </c:pt>
                <c:pt idx="6573">
                  <c:v>41.9</c:v>
                </c:pt>
                <c:pt idx="6574">
                  <c:v>41.9</c:v>
                </c:pt>
                <c:pt idx="6575">
                  <c:v>41.9</c:v>
                </c:pt>
                <c:pt idx="6576">
                  <c:v>41.9</c:v>
                </c:pt>
                <c:pt idx="6577">
                  <c:v>41.9</c:v>
                </c:pt>
                <c:pt idx="6578">
                  <c:v>41.9</c:v>
                </c:pt>
                <c:pt idx="6579">
                  <c:v>41.9</c:v>
                </c:pt>
                <c:pt idx="6580">
                  <c:v>41.9</c:v>
                </c:pt>
                <c:pt idx="6581">
                  <c:v>41.9</c:v>
                </c:pt>
                <c:pt idx="6582">
                  <c:v>41.9</c:v>
                </c:pt>
                <c:pt idx="6583">
                  <c:v>41.9</c:v>
                </c:pt>
                <c:pt idx="6584">
                  <c:v>41.9</c:v>
                </c:pt>
                <c:pt idx="6585">
                  <c:v>41.9</c:v>
                </c:pt>
                <c:pt idx="6586">
                  <c:v>41.9</c:v>
                </c:pt>
                <c:pt idx="6587">
                  <c:v>41.9</c:v>
                </c:pt>
                <c:pt idx="6588">
                  <c:v>41.9</c:v>
                </c:pt>
                <c:pt idx="6589">
                  <c:v>41.9</c:v>
                </c:pt>
                <c:pt idx="6590">
                  <c:v>41.9</c:v>
                </c:pt>
                <c:pt idx="6591">
                  <c:v>41.9</c:v>
                </c:pt>
                <c:pt idx="6592">
                  <c:v>41.9</c:v>
                </c:pt>
                <c:pt idx="6593">
                  <c:v>41.9</c:v>
                </c:pt>
                <c:pt idx="6594">
                  <c:v>41.9</c:v>
                </c:pt>
                <c:pt idx="6595">
                  <c:v>41.9</c:v>
                </c:pt>
                <c:pt idx="6596">
                  <c:v>41.9</c:v>
                </c:pt>
                <c:pt idx="6597">
                  <c:v>41.9</c:v>
                </c:pt>
                <c:pt idx="6598">
                  <c:v>41.9</c:v>
                </c:pt>
                <c:pt idx="6599">
                  <c:v>41.9</c:v>
                </c:pt>
                <c:pt idx="6600">
                  <c:v>41.9</c:v>
                </c:pt>
                <c:pt idx="6601">
                  <c:v>41.9</c:v>
                </c:pt>
                <c:pt idx="6602">
                  <c:v>41.9</c:v>
                </c:pt>
                <c:pt idx="6603">
                  <c:v>41.9</c:v>
                </c:pt>
                <c:pt idx="6604">
                  <c:v>41.9</c:v>
                </c:pt>
                <c:pt idx="6605">
                  <c:v>41.9</c:v>
                </c:pt>
                <c:pt idx="6606">
                  <c:v>41.9</c:v>
                </c:pt>
                <c:pt idx="6607">
                  <c:v>41.9</c:v>
                </c:pt>
                <c:pt idx="6608">
                  <c:v>41.9</c:v>
                </c:pt>
                <c:pt idx="6609">
                  <c:v>41.9</c:v>
                </c:pt>
                <c:pt idx="6610">
                  <c:v>41.9</c:v>
                </c:pt>
                <c:pt idx="6611">
                  <c:v>41.9</c:v>
                </c:pt>
                <c:pt idx="6612">
                  <c:v>41.9</c:v>
                </c:pt>
                <c:pt idx="6613">
                  <c:v>41.9</c:v>
                </c:pt>
                <c:pt idx="6614">
                  <c:v>41.9</c:v>
                </c:pt>
                <c:pt idx="6615">
                  <c:v>41.9</c:v>
                </c:pt>
                <c:pt idx="6616">
                  <c:v>41.9</c:v>
                </c:pt>
                <c:pt idx="6617">
                  <c:v>41.9</c:v>
                </c:pt>
                <c:pt idx="6618">
                  <c:v>41.9</c:v>
                </c:pt>
                <c:pt idx="6619">
                  <c:v>41.9</c:v>
                </c:pt>
                <c:pt idx="6620">
                  <c:v>41.9</c:v>
                </c:pt>
                <c:pt idx="6621">
                  <c:v>41.9</c:v>
                </c:pt>
                <c:pt idx="6622">
                  <c:v>41.9</c:v>
                </c:pt>
                <c:pt idx="6623">
                  <c:v>41.9</c:v>
                </c:pt>
                <c:pt idx="6624">
                  <c:v>41.9</c:v>
                </c:pt>
                <c:pt idx="6625">
                  <c:v>41.9</c:v>
                </c:pt>
                <c:pt idx="6626">
                  <c:v>41.9</c:v>
                </c:pt>
                <c:pt idx="6627">
                  <c:v>41.9</c:v>
                </c:pt>
                <c:pt idx="6628">
                  <c:v>41.9</c:v>
                </c:pt>
                <c:pt idx="6629">
                  <c:v>41.9</c:v>
                </c:pt>
                <c:pt idx="6630">
                  <c:v>41.9</c:v>
                </c:pt>
                <c:pt idx="6631">
                  <c:v>41.9</c:v>
                </c:pt>
                <c:pt idx="6632">
                  <c:v>41.9</c:v>
                </c:pt>
                <c:pt idx="6633">
                  <c:v>41.9</c:v>
                </c:pt>
                <c:pt idx="6634">
                  <c:v>41.9</c:v>
                </c:pt>
                <c:pt idx="6635">
                  <c:v>41.9</c:v>
                </c:pt>
                <c:pt idx="6636">
                  <c:v>41.9</c:v>
                </c:pt>
                <c:pt idx="6637">
                  <c:v>41.9</c:v>
                </c:pt>
                <c:pt idx="6638">
                  <c:v>41.9</c:v>
                </c:pt>
                <c:pt idx="6639">
                  <c:v>41.9</c:v>
                </c:pt>
                <c:pt idx="6640">
                  <c:v>41.9</c:v>
                </c:pt>
                <c:pt idx="6641">
                  <c:v>41.9</c:v>
                </c:pt>
                <c:pt idx="6642">
                  <c:v>41.9</c:v>
                </c:pt>
                <c:pt idx="6643">
                  <c:v>41.9</c:v>
                </c:pt>
                <c:pt idx="6644">
                  <c:v>41.9</c:v>
                </c:pt>
                <c:pt idx="6645">
                  <c:v>41.9</c:v>
                </c:pt>
                <c:pt idx="6646">
                  <c:v>41.9</c:v>
                </c:pt>
                <c:pt idx="6647">
                  <c:v>41.9</c:v>
                </c:pt>
                <c:pt idx="6648">
                  <c:v>41.9</c:v>
                </c:pt>
                <c:pt idx="6649">
                  <c:v>41.9</c:v>
                </c:pt>
                <c:pt idx="6650">
                  <c:v>41.9</c:v>
                </c:pt>
                <c:pt idx="6651">
                  <c:v>41.9</c:v>
                </c:pt>
                <c:pt idx="6652">
                  <c:v>41.9</c:v>
                </c:pt>
                <c:pt idx="6653">
                  <c:v>41.9</c:v>
                </c:pt>
                <c:pt idx="6654">
                  <c:v>41.9</c:v>
                </c:pt>
                <c:pt idx="6655">
                  <c:v>41.9</c:v>
                </c:pt>
                <c:pt idx="6656">
                  <c:v>41.9</c:v>
                </c:pt>
                <c:pt idx="6657">
                  <c:v>41.9</c:v>
                </c:pt>
                <c:pt idx="6658">
                  <c:v>41.9</c:v>
                </c:pt>
                <c:pt idx="6659">
                  <c:v>41.9</c:v>
                </c:pt>
                <c:pt idx="6660">
                  <c:v>41.9</c:v>
                </c:pt>
                <c:pt idx="6661">
                  <c:v>41.9</c:v>
                </c:pt>
                <c:pt idx="6662">
                  <c:v>41.9</c:v>
                </c:pt>
                <c:pt idx="6663">
                  <c:v>42</c:v>
                </c:pt>
                <c:pt idx="6664">
                  <c:v>41.9</c:v>
                </c:pt>
                <c:pt idx="6665">
                  <c:v>41.9</c:v>
                </c:pt>
                <c:pt idx="6666">
                  <c:v>41.9</c:v>
                </c:pt>
                <c:pt idx="6667">
                  <c:v>41.9</c:v>
                </c:pt>
                <c:pt idx="6668">
                  <c:v>41.9</c:v>
                </c:pt>
                <c:pt idx="6669">
                  <c:v>41.9</c:v>
                </c:pt>
                <c:pt idx="6670">
                  <c:v>41.9</c:v>
                </c:pt>
                <c:pt idx="6671">
                  <c:v>41.9</c:v>
                </c:pt>
                <c:pt idx="6672">
                  <c:v>41.9</c:v>
                </c:pt>
                <c:pt idx="6673">
                  <c:v>41.9</c:v>
                </c:pt>
                <c:pt idx="6674">
                  <c:v>41.9</c:v>
                </c:pt>
                <c:pt idx="6675">
                  <c:v>41.9</c:v>
                </c:pt>
                <c:pt idx="6676">
                  <c:v>41.9</c:v>
                </c:pt>
                <c:pt idx="6677">
                  <c:v>41.9</c:v>
                </c:pt>
                <c:pt idx="6678">
                  <c:v>41.9</c:v>
                </c:pt>
                <c:pt idx="6679">
                  <c:v>41.9</c:v>
                </c:pt>
                <c:pt idx="6680">
                  <c:v>41.9</c:v>
                </c:pt>
                <c:pt idx="6681">
                  <c:v>41.9</c:v>
                </c:pt>
                <c:pt idx="6682">
                  <c:v>41.9</c:v>
                </c:pt>
                <c:pt idx="6683">
                  <c:v>41.9</c:v>
                </c:pt>
                <c:pt idx="6684">
                  <c:v>41.9</c:v>
                </c:pt>
                <c:pt idx="6685">
                  <c:v>41.9</c:v>
                </c:pt>
                <c:pt idx="6686">
                  <c:v>41.9</c:v>
                </c:pt>
                <c:pt idx="6687">
                  <c:v>41.9</c:v>
                </c:pt>
                <c:pt idx="6688">
                  <c:v>41.9</c:v>
                </c:pt>
                <c:pt idx="6689">
                  <c:v>41.9</c:v>
                </c:pt>
                <c:pt idx="6690">
                  <c:v>41.9</c:v>
                </c:pt>
                <c:pt idx="6691">
                  <c:v>41.9</c:v>
                </c:pt>
                <c:pt idx="6692">
                  <c:v>41.9</c:v>
                </c:pt>
                <c:pt idx="6693">
                  <c:v>41.9</c:v>
                </c:pt>
                <c:pt idx="6694">
                  <c:v>41.9</c:v>
                </c:pt>
                <c:pt idx="6695">
                  <c:v>41.9</c:v>
                </c:pt>
                <c:pt idx="6696">
                  <c:v>41.9</c:v>
                </c:pt>
                <c:pt idx="6697">
                  <c:v>41.9</c:v>
                </c:pt>
                <c:pt idx="6698">
                  <c:v>41.9</c:v>
                </c:pt>
                <c:pt idx="6699">
                  <c:v>41.9</c:v>
                </c:pt>
                <c:pt idx="6700">
                  <c:v>41.9</c:v>
                </c:pt>
                <c:pt idx="6701">
                  <c:v>41.9</c:v>
                </c:pt>
                <c:pt idx="6702">
                  <c:v>41.9</c:v>
                </c:pt>
                <c:pt idx="6703">
                  <c:v>41.9</c:v>
                </c:pt>
                <c:pt idx="6704">
                  <c:v>41.9</c:v>
                </c:pt>
                <c:pt idx="6705">
                  <c:v>41.9</c:v>
                </c:pt>
                <c:pt idx="6706">
                  <c:v>41.9</c:v>
                </c:pt>
                <c:pt idx="6707">
                  <c:v>41.9</c:v>
                </c:pt>
                <c:pt idx="6708">
                  <c:v>41.9</c:v>
                </c:pt>
                <c:pt idx="6709">
                  <c:v>41.9</c:v>
                </c:pt>
                <c:pt idx="6710">
                  <c:v>41.9</c:v>
                </c:pt>
                <c:pt idx="6711">
                  <c:v>41.9</c:v>
                </c:pt>
                <c:pt idx="6712">
                  <c:v>41.9</c:v>
                </c:pt>
                <c:pt idx="6713">
                  <c:v>41.9</c:v>
                </c:pt>
                <c:pt idx="6714">
                  <c:v>41.9</c:v>
                </c:pt>
                <c:pt idx="6715">
                  <c:v>41.9</c:v>
                </c:pt>
                <c:pt idx="6716">
                  <c:v>41.9</c:v>
                </c:pt>
                <c:pt idx="6717">
                  <c:v>41.9</c:v>
                </c:pt>
                <c:pt idx="6718">
                  <c:v>41.9</c:v>
                </c:pt>
                <c:pt idx="6719">
                  <c:v>41.9</c:v>
                </c:pt>
                <c:pt idx="6720">
                  <c:v>41.9</c:v>
                </c:pt>
                <c:pt idx="6721">
                  <c:v>41.9</c:v>
                </c:pt>
                <c:pt idx="6722">
                  <c:v>41.9</c:v>
                </c:pt>
                <c:pt idx="6723">
                  <c:v>41.9</c:v>
                </c:pt>
                <c:pt idx="6724">
                  <c:v>41.9</c:v>
                </c:pt>
                <c:pt idx="6725">
                  <c:v>41.9</c:v>
                </c:pt>
                <c:pt idx="6726">
                  <c:v>41.9</c:v>
                </c:pt>
                <c:pt idx="6727">
                  <c:v>41.9</c:v>
                </c:pt>
                <c:pt idx="6728">
                  <c:v>41.9</c:v>
                </c:pt>
                <c:pt idx="6729">
                  <c:v>41.9</c:v>
                </c:pt>
                <c:pt idx="6730">
                  <c:v>41.9</c:v>
                </c:pt>
                <c:pt idx="6731">
                  <c:v>41.9</c:v>
                </c:pt>
                <c:pt idx="6732">
                  <c:v>41.9</c:v>
                </c:pt>
                <c:pt idx="6733">
                  <c:v>41.9</c:v>
                </c:pt>
                <c:pt idx="6734">
                  <c:v>41.9</c:v>
                </c:pt>
                <c:pt idx="6735">
                  <c:v>41.9</c:v>
                </c:pt>
                <c:pt idx="6736">
                  <c:v>41.9</c:v>
                </c:pt>
                <c:pt idx="6737">
                  <c:v>41.9</c:v>
                </c:pt>
                <c:pt idx="6738">
                  <c:v>41.9</c:v>
                </c:pt>
                <c:pt idx="6739">
                  <c:v>41.9</c:v>
                </c:pt>
                <c:pt idx="6740">
                  <c:v>41.9</c:v>
                </c:pt>
                <c:pt idx="6741">
                  <c:v>41.9</c:v>
                </c:pt>
                <c:pt idx="6742">
                  <c:v>41.9</c:v>
                </c:pt>
                <c:pt idx="6743">
                  <c:v>42</c:v>
                </c:pt>
                <c:pt idx="6744">
                  <c:v>41.9</c:v>
                </c:pt>
                <c:pt idx="6745">
                  <c:v>41.9</c:v>
                </c:pt>
                <c:pt idx="6746">
                  <c:v>42</c:v>
                </c:pt>
                <c:pt idx="6747">
                  <c:v>42</c:v>
                </c:pt>
                <c:pt idx="6748">
                  <c:v>41.9</c:v>
                </c:pt>
                <c:pt idx="6749">
                  <c:v>42</c:v>
                </c:pt>
                <c:pt idx="6750">
                  <c:v>42</c:v>
                </c:pt>
                <c:pt idx="6751">
                  <c:v>42</c:v>
                </c:pt>
                <c:pt idx="6752">
                  <c:v>41.9</c:v>
                </c:pt>
                <c:pt idx="6753">
                  <c:v>41.9</c:v>
                </c:pt>
                <c:pt idx="6754">
                  <c:v>41.9</c:v>
                </c:pt>
                <c:pt idx="6755">
                  <c:v>41.9</c:v>
                </c:pt>
                <c:pt idx="6756">
                  <c:v>41.9</c:v>
                </c:pt>
                <c:pt idx="6757">
                  <c:v>41.9</c:v>
                </c:pt>
                <c:pt idx="6758">
                  <c:v>41.9</c:v>
                </c:pt>
                <c:pt idx="6759">
                  <c:v>41.9</c:v>
                </c:pt>
                <c:pt idx="6760">
                  <c:v>42</c:v>
                </c:pt>
                <c:pt idx="6761">
                  <c:v>41.9</c:v>
                </c:pt>
                <c:pt idx="6762">
                  <c:v>41.9</c:v>
                </c:pt>
                <c:pt idx="6763">
                  <c:v>41.9</c:v>
                </c:pt>
                <c:pt idx="6764">
                  <c:v>41.9</c:v>
                </c:pt>
                <c:pt idx="6765">
                  <c:v>42</c:v>
                </c:pt>
                <c:pt idx="6766">
                  <c:v>42</c:v>
                </c:pt>
                <c:pt idx="6767">
                  <c:v>42</c:v>
                </c:pt>
                <c:pt idx="6768">
                  <c:v>42</c:v>
                </c:pt>
                <c:pt idx="6769">
                  <c:v>42</c:v>
                </c:pt>
                <c:pt idx="6770">
                  <c:v>42</c:v>
                </c:pt>
                <c:pt idx="6771">
                  <c:v>42</c:v>
                </c:pt>
                <c:pt idx="6772">
                  <c:v>41.9</c:v>
                </c:pt>
                <c:pt idx="6773">
                  <c:v>41.9</c:v>
                </c:pt>
                <c:pt idx="6774">
                  <c:v>41.9</c:v>
                </c:pt>
                <c:pt idx="6775">
                  <c:v>42</c:v>
                </c:pt>
                <c:pt idx="6776">
                  <c:v>42</c:v>
                </c:pt>
                <c:pt idx="6777">
                  <c:v>41.9</c:v>
                </c:pt>
                <c:pt idx="6778">
                  <c:v>42</c:v>
                </c:pt>
                <c:pt idx="6779">
                  <c:v>41.9</c:v>
                </c:pt>
                <c:pt idx="6780">
                  <c:v>42</c:v>
                </c:pt>
                <c:pt idx="6781">
                  <c:v>42</c:v>
                </c:pt>
                <c:pt idx="6782">
                  <c:v>42</c:v>
                </c:pt>
                <c:pt idx="6783">
                  <c:v>42</c:v>
                </c:pt>
                <c:pt idx="6784">
                  <c:v>42</c:v>
                </c:pt>
                <c:pt idx="6785">
                  <c:v>41.9</c:v>
                </c:pt>
                <c:pt idx="6786">
                  <c:v>42</c:v>
                </c:pt>
                <c:pt idx="6787">
                  <c:v>42</c:v>
                </c:pt>
                <c:pt idx="6788">
                  <c:v>42</c:v>
                </c:pt>
                <c:pt idx="6789">
                  <c:v>42</c:v>
                </c:pt>
                <c:pt idx="6790">
                  <c:v>42</c:v>
                </c:pt>
                <c:pt idx="6791">
                  <c:v>42</c:v>
                </c:pt>
                <c:pt idx="6792">
                  <c:v>42</c:v>
                </c:pt>
                <c:pt idx="6793">
                  <c:v>42</c:v>
                </c:pt>
                <c:pt idx="6794">
                  <c:v>42</c:v>
                </c:pt>
                <c:pt idx="6795">
                  <c:v>42</c:v>
                </c:pt>
                <c:pt idx="6796">
                  <c:v>42</c:v>
                </c:pt>
                <c:pt idx="6797">
                  <c:v>42</c:v>
                </c:pt>
                <c:pt idx="6798">
                  <c:v>42</c:v>
                </c:pt>
                <c:pt idx="6799">
                  <c:v>42</c:v>
                </c:pt>
                <c:pt idx="6800">
                  <c:v>42</c:v>
                </c:pt>
                <c:pt idx="6801">
                  <c:v>42</c:v>
                </c:pt>
                <c:pt idx="6802">
                  <c:v>42</c:v>
                </c:pt>
                <c:pt idx="6803">
                  <c:v>42</c:v>
                </c:pt>
                <c:pt idx="6804">
                  <c:v>42</c:v>
                </c:pt>
                <c:pt idx="6805">
                  <c:v>42</c:v>
                </c:pt>
                <c:pt idx="6806">
                  <c:v>42</c:v>
                </c:pt>
                <c:pt idx="6807">
                  <c:v>42</c:v>
                </c:pt>
                <c:pt idx="6808">
                  <c:v>41.9</c:v>
                </c:pt>
                <c:pt idx="6809">
                  <c:v>42</c:v>
                </c:pt>
                <c:pt idx="6810">
                  <c:v>42</c:v>
                </c:pt>
                <c:pt idx="6811">
                  <c:v>42</c:v>
                </c:pt>
                <c:pt idx="6812">
                  <c:v>42</c:v>
                </c:pt>
                <c:pt idx="6813">
                  <c:v>42</c:v>
                </c:pt>
                <c:pt idx="6814">
                  <c:v>42</c:v>
                </c:pt>
                <c:pt idx="6815">
                  <c:v>42</c:v>
                </c:pt>
                <c:pt idx="6816">
                  <c:v>41.9</c:v>
                </c:pt>
                <c:pt idx="6817">
                  <c:v>41.9</c:v>
                </c:pt>
                <c:pt idx="6818">
                  <c:v>42</c:v>
                </c:pt>
                <c:pt idx="6819">
                  <c:v>41.9</c:v>
                </c:pt>
                <c:pt idx="6820">
                  <c:v>42</c:v>
                </c:pt>
                <c:pt idx="6821">
                  <c:v>42</c:v>
                </c:pt>
                <c:pt idx="6822">
                  <c:v>41.9</c:v>
                </c:pt>
                <c:pt idx="6823">
                  <c:v>42</c:v>
                </c:pt>
                <c:pt idx="6824">
                  <c:v>42</c:v>
                </c:pt>
                <c:pt idx="6825">
                  <c:v>42</c:v>
                </c:pt>
                <c:pt idx="6826">
                  <c:v>41.9</c:v>
                </c:pt>
                <c:pt idx="6827">
                  <c:v>42</c:v>
                </c:pt>
                <c:pt idx="6828">
                  <c:v>41.9</c:v>
                </c:pt>
                <c:pt idx="6829">
                  <c:v>42</c:v>
                </c:pt>
                <c:pt idx="6830">
                  <c:v>42</c:v>
                </c:pt>
                <c:pt idx="6831">
                  <c:v>42</c:v>
                </c:pt>
                <c:pt idx="6832">
                  <c:v>42</c:v>
                </c:pt>
                <c:pt idx="6833">
                  <c:v>42</c:v>
                </c:pt>
                <c:pt idx="6834">
                  <c:v>41.9</c:v>
                </c:pt>
                <c:pt idx="6835">
                  <c:v>42</c:v>
                </c:pt>
                <c:pt idx="6836">
                  <c:v>42</c:v>
                </c:pt>
                <c:pt idx="6837">
                  <c:v>41.9</c:v>
                </c:pt>
                <c:pt idx="6838">
                  <c:v>41.9</c:v>
                </c:pt>
                <c:pt idx="6839">
                  <c:v>41.9</c:v>
                </c:pt>
                <c:pt idx="6840">
                  <c:v>42</c:v>
                </c:pt>
                <c:pt idx="6841">
                  <c:v>42</c:v>
                </c:pt>
                <c:pt idx="6842">
                  <c:v>42</c:v>
                </c:pt>
                <c:pt idx="6843">
                  <c:v>42</c:v>
                </c:pt>
                <c:pt idx="6844">
                  <c:v>42</c:v>
                </c:pt>
                <c:pt idx="6845">
                  <c:v>42</c:v>
                </c:pt>
                <c:pt idx="6846">
                  <c:v>42</c:v>
                </c:pt>
                <c:pt idx="6847">
                  <c:v>42</c:v>
                </c:pt>
                <c:pt idx="6848">
                  <c:v>42</c:v>
                </c:pt>
                <c:pt idx="6849">
                  <c:v>42</c:v>
                </c:pt>
                <c:pt idx="6850">
                  <c:v>42</c:v>
                </c:pt>
                <c:pt idx="6851">
                  <c:v>41.9</c:v>
                </c:pt>
                <c:pt idx="6852">
                  <c:v>42</c:v>
                </c:pt>
                <c:pt idx="6853">
                  <c:v>42</c:v>
                </c:pt>
                <c:pt idx="6854">
                  <c:v>41.9</c:v>
                </c:pt>
                <c:pt idx="6855">
                  <c:v>42</c:v>
                </c:pt>
                <c:pt idx="6856">
                  <c:v>41.9</c:v>
                </c:pt>
                <c:pt idx="6857">
                  <c:v>41.9</c:v>
                </c:pt>
                <c:pt idx="6858">
                  <c:v>41.9</c:v>
                </c:pt>
                <c:pt idx="6859">
                  <c:v>41.9</c:v>
                </c:pt>
                <c:pt idx="6860">
                  <c:v>41.9</c:v>
                </c:pt>
                <c:pt idx="6861">
                  <c:v>41.9</c:v>
                </c:pt>
                <c:pt idx="6862">
                  <c:v>42</c:v>
                </c:pt>
                <c:pt idx="6863">
                  <c:v>42</c:v>
                </c:pt>
                <c:pt idx="6864">
                  <c:v>42</c:v>
                </c:pt>
                <c:pt idx="6865">
                  <c:v>42</c:v>
                </c:pt>
                <c:pt idx="6866">
                  <c:v>41.9</c:v>
                </c:pt>
                <c:pt idx="6867">
                  <c:v>41.9</c:v>
                </c:pt>
                <c:pt idx="6868">
                  <c:v>42</c:v>
                </c:pt>
                <c:pt idx="6869">
                  <c:v>41.9</c:v>
                </c:pt>
                <c:pt idx="6870">
                  <c:v>42</c:v>
                </c:pt>
                <c:pt idx="6871">
                  <c:v>41.9</c:v>
                </c:pt>
                <c:pt idx="6872">
                  <c:v>42</c:v>
                </c:pt>
                <c:pt idx="6873">
                  <c:v>42</c:v>
                </c:pt>
                <c:pt idx="6874">
                  <c:v>42</c:v>
                </c:pt>
                <c:pt idx="6875">
                  <c:v>42</c:v>
                </c:pt>
                <c:pt idx="6876">
                  <c:v>42</c:v>
                </c:pt>
                <c:pt idx="6877">
                  <c:v>42</c:v>
                </c:pt>
                <c:pt idx="6878">
                  <c:v>42</c:v>
                </c:pt>
                <c:pt idx="6879">
                  <c:v>42</c:v>
                </c:pt>
                <c:pt idx="6880">
                  <c:v>42</c:v>
                </c:pt>
                <c:pt idx="6881">
                  <c:v>41.9</c:v>
                </c:pt>
                <c:pt idx="6882">
                  <c:v>41.9</c:v>
                </c:pt>
                <c:pt idx="6883">
                  <c:v>41.9</c:v>
                </c:pt>
                <c:pt idx="6884">
                  <c:v>42</c:v>
                </c:pt>
                <c:pt idx="6885">
                  <c:v>42</c:v>
                </c:pt>
                <c:pt idx="6886">
                  <c:v>42</c:v>
                </c:pt>
                <c:pt idx="6887">
                  <c:v>42</c:v>
                </c:pt>
                <c:pt idx="6888">
                  <c:v>42</c:v>
                </c:pt>
                <c:pt idx="6889">
                  <c:v>42</c:v>
                </c:pt>
                <c:pt idx="6890">
                  <c:v>42</c:v>
                </c:pt>
                <c:pt idx="6891">
                  <c:v>42</c:v>
                </c:pt>
                <c:pt idx="6892">
                  <c:v>41.9</c:v>
                </c:pt>
                <c:pt idx="6893">
                  <c:v>41.9</c:v>
                </c:pt>
                <c:pt idx="6894">
                  <c:v>41.9</c:v>
                </c:pt>
                <c:pt idx="6895">
                  <c:v>42</c:v>
                </c:pt>
                <c:pt idx="6896">
                  <c:v>42</c:v>
                </c:pt>
                <c:pt idx="6897">
                  <c:v>42</c:v>
                </c:pt>
                <c:pt idx="6898">
                  <c:v>42</c:v>
                </c:pt>
                <c:pt idx="6899">
                  <c:v>42</c:v>
                </c:pt>
                <c:pt idx="6900">
                  <c:v>41.9</c:v>
                </c:pt>
                <c:pt idx="6901">
                  <c:v>41.9</c:v>
                </c:pt>
                <c:pt idx="6902">
                  <c:v>41.9</c:v>
                </c:pt>
                <c:pt idx="6903">
                  <c:v>42</c:v>
                </c:pt>
                <c:pt idx="6904">
                  <c:v>42</c:v>
                </c:pt>
                <c:pt idx="6905">
                  <c:v>42</c:v>
                </c:pt>
                <c:pt idx="6906">
                  <c:v>42</c:v>
                </c:pt>
                <c:pt idx="6907">
                  <c:v>42</c:v>
                </c:pt>
                <c:pt idx="6908">
                  <c:v>42</c:v>
                </c:pt>
                <c:pt idx="6909">
                  <c:v>42</c:v>
                </c:pt>
                <c:pt idx="6910">
                  <c:v>42</c:v>
                </c:pt>
                <c:pt idx="6911">
                  <c:v>42</c:v>
                </c:pt>
                <c:pt idx="6912">
                  <c:v>42</c:v>
                </c:pt>
                <c:pt idx="6913">
                  <c:v>42</c:v>
                </c:pt>
                <c:pt idx="6914">
                  <c:v>42</c:v>
                </c:pt>
                <c:pt idx="6915">
                  <c:v>42</c:v>
                </c:pt>
                <c:pt idx="6916">
                  <c:v>42</c:v>
                </c:pt>
                <c:pt idx="6917">
                  <c:v>42</c:v>
                </c:pt>
                <c:pt idx="6918">
                  <c:v>41.9</c:v>
                </c:pt>
                <c:pt idx="6919">
                  <c:v>42</c:v>
                </c:pt>
                <c:pt idx="6920">
                  <c:v>42</c:v>
                </c:pt>
                <c:pt idx="6921">
                  <c:v>42</c:v>
                </c:pt>
                <c:pt idx="6922">
                  <c:v>41.9</c:v>
                </c:pt>
                <c:pt idx="6923">
                  <c:v>41.9</c:v>
                </c:pt>
                <c:pt idx="6924">
                  <c:v>41.9</c:v>
                </c:pt>
                <c:pt idx="6925">
                  <c:v>41.9</c:v>
                </c:pt>
                <c:pt idx="6926">
                  <c:v>42</c:v>
                </c:pt>
                <c:pt idx="6927">
                  <c:v>41.9</c:v>
                </c:pt>
                <c:pt idx="6928">
                  <c:v>41.9</c:v>
                </c:pt>
                <c:pt idx="6929">
                  <c:v>41.9</c:v>
                </c:pt>
                <c:pt idx="6930">
                  <c:v>42</c:v>
                </c:pt>
                <c:pt idx="6931">
                  <c:v>41.9</c:v>
                </c:pt>
                <c:pt idx="6932">
                  <c:v>41.9</c:v>
                </c:pt>
                <c:pt idx="6933">
                  <c:v>41.9</c:v>
                </c:pt>
                <c:pt idx="6934">
                  <c:v>42</c:v>
                </c:pt>
                <c:pt idx="6935">
                  <c:v>41.9</c:v>
                </c:pt>
                <c:pt idx="6936">
                  <c:v>42</c:v>
                </c:pt>
                <c:pt idx="6937">
                  <c:v>41.9</c:v>
                </c:pt>
                <c:pt idx="6938">
                  <c:v>41.9</c:v>
                </c:pt>
                <c:pt idx="6939">
                  <c:v>42</c:v>
                </c:pt>
                <c:pt idx="6940">
                  <c:v>41.9</c:v>
                </c:pt>
                <c:pt idx="6941">
                  <c:v>41.9</c:v>
                </c:pt>
                <c:pt idx="6942">
                  <c:v>41.9</c:v>
                </c:pt>
                <c:pt idx="6943">
                  <c:v>41.9</c:v>
                </c:pt>
                <c:pt idx="6944">
                  <c:v>41.9</c:v>
                </c:pt>
                <c:pt idx="6945">
                  <c:v>41.9</c:v>
                </c:pt>
                <c:pt idx="6946">
                  <c:v>41.9</c:v>
                </c:pt>
                <c:pt idx="6947">
                  <c:v>41.9</c:v>
                </c:pt>
                <c:pt idx="6948">
                  <c:v>41.9</c:v>
                </c:pt>
                <c:pt idx="6949">
                  <c:v>41.9</c:v>
                </c:pt>
                <c:pt idx="6950">
                  <c:v>41.8</c:v>
                </c:pt>
                <c:pt idx="6951">
                  <c:v>41.9</c:v>
                </c:pt>
                <c:pt idx="6952">
                  <c:v>41.9</c:v>
                </c:pt>
                <c:pt idx="6953">
                  <c:v>42</c:v>
                </c:pt>
                <c:pt idx="6954">
                  <c:v>41.9</c:v>
                </c:pt>
                <c:pt idx="6955">
                  <c:v>41.9</c:v>
                </c:pt>
                <c:pt idx="6956">
                  <c:v>41.9</c:v>
                </c:pt>
                <c:pt idx="6957">
                  <c:v>41.9</c:v>
                </c:pt>
                <c:pt idx="6958">
                  <c:v>41.9</c:v>
                </c:pt>
                <c:pt idx="6959">
                  <c:v>41.9</c:v>
                </c:pt>
                <c:pt idx="6960">
                  <c:v>41.9</c:v>
                </c:pt>
                <c:pt idx="6961">
                  <c:v>41.9</c:v>
                </c:pt>
                <c:pt idx="6962">
                  <c:v>42</c:v>
                </c:pt>
                <c:pt idx="6963">
                  <c:v>42</c:v>
                </c:pt>
                <c:pt idx="6964">
                  <c:v>41.9</c:v>
                </c:pt>
                <c:pt idx="6965">
                  <c:v>41.9</c:v>
                </c:pt>
                <c:pt idx="6966">
                  <c:v>41.9</c:v>
                </c:pt>
                <c:pt idx="6967">
                  <c:v>41.9</c:v>
                </c:pt>
                <c:pt idx="6968">
                  <c:v>41.9</c:v>
                </c:pt>
                <c:pt idx="6969">
                  <c:v>41.9</c:v>
                </c:pt>
                <c:pt idx="6970">
                  <c:v>41.9</c:v>
                </c:pt>
                <c:pt idx="6971">
                  <c:v>41.9</c:v>
                </c:pt>
                <c:pt idx="6972">
                  <c:v>41.9</c:v>
                </c:pt>
                <c:pt idx="6973">
                  <c:v>41.9</c:v>
                </c:pt>
                <c:pt idx="6974">
                  <c:v>41.9</c:v>
                </c:pt>
                <c:pt idx="6975">
                  <c:v>41.8</c:v>
                </c:pt>
                <c:pt idx="6976">
                  <c:v>41.9</c:v>
                </c:pt>
                <c:pt idx="6977">
                  <c:v>41.9</c:v>
                </c:pt>
                <c:pt idx="6978">
                  <c:v>41.9</c:v>
                </c:pt>
                <c:pt idx="6979">
                  <c:v>41.9</c:v>
                </c:pt>
                <c:pt idx="6980">
                  <c:v>41.9</c:v>
                </c:pt>
                <c:pt idx="6981">
                  <c:v>41.9</c:v>
                </c:pt>
                <c:pt idx="6982">
                  <c:v>41.9</c:v>
                </c:pt>
                <c:pt idx="6983">
                  <c:v>41.9</c:v>
                </c:pt>
                <c:pt idx="6984">
                  <c:v>41.9</c:v>
                </c:pt>
                <c:pt idx="6985">
                  <c:v>41.9</c:v>
                </c:pt>
                <c:pt idx="6986">
                  <c:v>41.9</c:v>
                </c:pt>
                <c:pt idx="6987">
                  <c:v>41.9</c:v>
                </c:pt>
                <c:pt idx="6988">
                  <c:v>41.9</c:v>
                </c:pt>
                <c:pt idx="6989">
                  <c:v>41.9</c:v>
                </c:pt>
                <c:pt idx="6990">
                  <c:v>41.9</c:v>
                </c:pt>
                <c:pt idx="6991">
                  <c:v>41.9</c:v>
                </c:pt>
                <c:pt idx="6992">
                  <c:v>41.9</c:v>
                </c:pt>
                <c:pt idx="6993">
                  <c:v>41.9</c:v>
                </c:pt>
                <c:pt idx="6994">
                  <c:v>41.9</c:v>
                </c:pt>
                <c:pt idx="6995">
                  <c:v>41.9</c:v>
                </c:pt>
                <c:pt idx="6996">
                  <c:v>41.8</c:v>
                </c:pt>
                <c:pt idx="6997">
                  <c:v>41.9</c:v>
                </c:pt>
                <c:pt idx="6998">
                  <c:v>41.9</c:v>
                </c:pt>
                <c:pt idx="6999">
                  <c:v>41.9</c:v>
                </c:pt>
                <c:pt idx="7000">
                  <c:v>41.9</c:v>
                </c:pt>
                <c:pt idx="7001">
                  <c:v>41.9</c:v>
                </c:pt>
                <c:pt idx="7002">
                  <c:v>41.9</c:v>
                </c:pt>
                <c:pt idx="7003">
                  <c:v>41.8</c:v>
                </c:pt>
                <c:pt idx="7004">
                  <c:v>41.8</c:v>
                </c:pt>
                <c:pt idx="7005">
                  <c:v>41.8</c:v>
                </c:pt>
                <c:pt idx="7006">
                  <c:v>41.9</c:v>
                </c:pt>
                <c:pt idx="7007">
                  <c:v>41.8</c:v>
                </c:pt>
                <c:pt idx="7008">
                  <c:v>41.9</c:v>
                </c:pt>
                <c:pt idx="7009">
                  <c:v>41.9</c:v>
                </c:pt>
                <c:pt idx="7010">
                  <c:v>41.9</c:v>
                </c:pt>
                <c:pt idx="7011">
                  <c:v>41.9</c:v>
                </c:pt>
                <c:pt idx="7012">
                  <c:v>41.9</c:v>
                </c:pt>
                <c:pt idx="7013">
                  <c:v>41.8</c:v>
                </c:pt>
                <c:pt idx="7014">
                  <c:v>41.9</c:v>
                </c:pt>
                <c:pt idx="7015">
                  <c:v>41.8</c:v>
                </c:pt>
                <c:pt idx="7016">
                  <c:v>41.9</c:v>
                </c:pt>
                <c:pt idx="7017">
                  <c:v>41.9</c:v>
                </c:pt>
                <c:pt idx="7018">
                  <c:v>41.9</c:v>
                </c:pt>
                <c:pt idx="7019">
                  <c:v>41.8</c:v>
                </c:pt>
                <c:pt idx="7020">
                  <c:v>41.9</c:v>
                </c:pt>
                <c:pt idx="7021">
                  <c:v>41.9</c:v>
                </c:pt>
                <c:pt idx="7022">
                  <c:v>41.9</c:v>
                </c:pt>
                <c:pt idx="7023">
                  <c:v>41.9</c:v>
                </c:pt>
                <c:pt idx="7024">
                  <c:v>41.8</c:v>
                </c:pt>
                <c:pt idx="7025">
                  <c:v>41.8</c:v>
                </c:pt>
                <c:pt idx="7026">
                  <c:v>41.8</c:v>
                </c:pt>
                <c:pt idx="7027">
                  <c:v>41.9</c:v>
                </c:pt>
                <c:pt idx="7028">
                  <c:v>41.9</c:v>
                </c:pt>
                <c:pt idx="7029">
                  <c:v>41.9</c:v>
                </c:pt>
                <c:pt idx="7030">
                  <c:v>41.9</c:v>
                </c:pt>
                <c:pt idx="7031">
                  <c:v>41.9</c:v>
                </c:pt>
                <c:pt idx="7032">
                  <c:v>41.9</c:v>
                </c:pt>
                <c:pt idx="7033">
                  <c:v>41.8</c:v>
                </c:pt>
                <c:pt idx="7034">
                  <c:v>41.9</c:v>
                </c:pt>
                <c:pt idx="7035">
                  <c:v>41.9</c:v>
                </c:pt>
                <c:pt idx="7036">
                  <c:v>41.9</c:v>
                </c:pt>
                <c:pt idx="7037">
                  <c:v>41.9</c:v>
                </c:pt>
                <c:pt idx="7038">
                  <c:v>41.9</c:v>
                </c:pt>
                <c:pt idx="7039">
                  <c:v>41.9</c:v>
                </c:pt>
                <c:pt idx="7040">
                  <c:v>41.9</c:v>
                </c:pt>
                <c:pt idx="7041">
                  <c:v>41.8</c:v>
                </c:pt>
                <c:pt idx="7042">
                  <c:v>41.9</c:v>
                </c:pt>
                <c:pt idx="7043">
                  <c:v>41.9</c:v>
                </c:pt>
                <c:pt idx="7044">
                  <c:v>41.8</c:v>
                </c:pt>
                <c:pt idx="7045">
                  <c:v>41.9</c:v>
                </c:pt>
                <c:pt idx="7046">
                  <c:v>41.9</c:v>
                </c:pt>
                <c:pt idx="7047">
                  <c:v>41.8</c:v>
                </c:pt>
                <c:pt idx="7048">
                  <c:v>41.9</c:v>
                </c:pt>
                <c:pt idx="7049">
                  <c:v>41.8</c:v>
                </c:pt>
                <c:pt idx="7050">
                  <c:v>41.8</c:v>
                </c:pt>
                <c:pt idx="7051">
                  <c:v>41.8</c:v>
                </c:pt>
                <c:pt idx="7052">
                  <c:v>41.9</c:v>
                </c:pt>
                <c:pt idx="7053">
                  <c:v>41.8</c:v>
                </c:pt>
                <c:pt idx="7054">
                  <c:v>41.8</c:v>
                </c:pt>
                <c:pt idx="7055">
                  <c:v>41.9</c:v>
                </c:pt>
                <c:pt idx="7056">
                  <c:v>41.9</c:v>
                </c:pt>
                <c:pt idx="7057">
                  <c:v>41.8</c:v>
                </c:pt>
                <c:pt idx="7058">
                  <c:v>41.8</c:v>
                </c:pt>
                <c:pt idx="7059">
                  <c:v>41.8</c:v>
                </c:pt>
                <c:pt idx="7060">
                  <c:v>41.9</c:v>
                </c:pt>
                <c:pt idx="7061">
                  <c:v>41.8</c:v>
                </c:pt>
                <c:pt idx="7062">
                  <c:v>41.9</c:v>
                </c:pt>
                <c:pt idx="7063">
                  <c:v>41.8</c:v>
                </c:pt>
                <c:pt idx="7064">
                  <c:v>41.8</c:v>
                </c:pt>
                <c:pt idx="7065">
                  <c:v>41.8</c:v>
                </c:pt>
                <c:pt idx="7066">
                  <c:v>41.8</c:v>
                </c:pt>
                <c:pt idx="7067">
                  <c:v>41.8</c:v>
                </c:pt>
                <c:pt idx="7068">
                  <c:v>41.8</c:v>
                </c:pt>
                <c:pt idx="7069">
                  <c:v>41.8</c:v>
                </c:pt>
                <c:pt idx="7070">
                  <c:v>41.8</c:v>
                </c:pt>
                <c:pt idx="7071">
                  <c:v>41.8</c:v>
                </c:pt>
                <c:pt idx="7072">
                  <c:v>41.8</c:v>
                </c:pt>
                <c:pt idx="7073">
                  <c:v>41.7</c:v>
                </c:pt>
                <c:pt idx="7074">
                  <c:v>41.8</c:v>
                </c:pt>
                <c:pt idx="7075">
                  <c:v>41.9</c:v>
                </c:pt>
                <c:pt idx="7076">
                  <c:v>41.8</c:v>
                </c:pt>
                <c:pt idx="7077">
                  <c:v>41.9</c:v>
                </c:pt>
                <c:pt idx="7078">
                  <c:v>41.8</c:v>
                </c:pt>
                <c:pt idx="7079">
                  <c:v>41.8</c:v>
                </c:pt>
                <c:pt idx="7080">
                  <c:v>41.9</c:v>
                </c:pt>
                <c:pt idx="7081">
                  <c:v>41.8</c:v>
                </c:pt>
                <c:pt idx="7082">
                  <c:v>41.8</c:v>
                </c:pt>
                <c:pt idx="7083">
                  <c:v>41.8</c:v>
                </c:pt>
                <c:pt idx="7084">
                  <c:v>41.8</c:v>
                </c:pt>
                <c:pt idx="7085">
                  <c:v>41.8</c:v>
                </c:pt>
                <c:pt idx="7086">
                  <c:v>41.8</c:v>
                </c:pt>
                <c:pt idx="7087">
                  <c:v>41.8</c:v>
                </c:pt>
                <c:pt idx="7088">
                  <c:v>41.8</c:v>
                </c:pt>
                <c:pt idx="7089">
                  <c:v>41.8</c:v>
                </c:pt>
                <c:pt idx="7090">
                  <c:v>41.8</c:v>
                </c:pt>
                <c:pt idx="7091">
                  <c:v>41.8</c:v>
                </c:pt>
                <c:pt idx="7092">
                  <c:v>41.8</c:v>
                </c:pt>
                <c:pt idx="7093">
                  <c:v>41.8</c:v>
                </c:pt>
                <c:pt idx="7094">
                  <c:v>41.8</c:v>
                </c:pt>
                <c:pt idx="7095">
                  <c:v>41.8</c:v>
                </c:pt>
                <c:pt idx="7096">
                  <c:v>41.8</c:v>
                </c:pt>
                <c:pt idx="7097">
                  <c:v>41.8</c:v>
                </c:pt>
                <c:pt idx="7098">
                  <c:v>41.8</c:v>
                </c:pt>
                <c:pt idx="7099">
                  <c:v>41.8</c:v>
                </c:pt>
                <c:pt idx="7100">
                  <c:v>41.8</c:v>
                </c:pt>
                <c:pt idx="7101">
                  <c:v>41.8</c:v>
                </c:pt>
                <c:pt idx="7102">
                  <c:v>41.8</c:v>
                </c:pt>
                <c:pt idx="7103">
                  <c:v>41.8</c:v>
                </c:pt>
                <c:pt idx="7104">
                  <c:v>41.7</c:v>
                </c:pt>
                <c:pt idx="7105">
                  <c:v>41.8</c:v>
                </c:pt>
                <c:pt idx="7106">
                  <c:v>41.8</c:v>
                </c:pt>
                <c:pt idx="7107">
                  <c:v>41.8</c:v>
                </c:pt>
                <c:pt idx="7108">
                  <c:v>41.8</c:v>
                </c:pt>
                <c:pt idx="7109">
                  <c:v>41.8</c:v>
                </c:pt>
                <c:pt idx="7110">
                  <c:v>41.8</c:v>
                </c:pt>
                <c:pt idx="7111">
                  <c:v>41.8</c:v>
                </c:pt>
                <c:pt idx="7112">
                  <c:v>41.8</c:v>
                </c:pt>
                <c:pt idx="7113">
                  <c:v>41.7</c:v>
                </c:pt>
                <c:pt idx="7114">
                  <c:v>41.7</c:v>
                </c:pt>
                <c:pt idx="7115">
                  <c:v>41.8</c:v>
                </c:pt>
                <c:pt idx="7116">
                  <c:v>41.8</c:v>
                </c:pt>
                <c:pt idx="7117">
                  <c:v>41.8</c:v>
                </c:pt>
                <c:pt idx="7118">
                  <c:v>41.8</c:v>
                </c:pt>
                <c:pt idx="7119">
                  <c:v>41.8</c:v>
                </c:pt>
                <c:pt idx="7120">
                  <c:v>41.8</c:v>
                </c:pt>
                <c:pt idx="7121">
                  <c:v>41.8</c:v>
                </c:pt>
                <c:pt idx="7122">
                  <c:v>41.8</c:v>
                </c:pt>
                <c:pt idx="7123">
                  <c:v>41.7</c:v>
                </c:pt>
                <c:pt idx="7124">
                  <c:v>41.7</c:v>
                </c:pt>
                <c:pt idx="7125">
                  <c:v>41.8</c:v>
                </c:pt>
                <c:pt idx="7126">
                  <c:v>41.8</c:v>
                </c:pt>
                <c:pt idx="7127">
                  <c:v>41.8</c:v>
                </c:pt>
                <c:pt idx="7128">
                  <c:v>41.8</c:v>
                </c:pt>
                <c:pt idx="7129">
                  <c:v>41.7</c:v>
                </c:pt>
                <c:pt idx="7130">
                  <c:v>41.7</c:v>
                </c:pt>
                <c:pt idx="7131">
                  <c:v>41.7</c:v>
                </c:pt>
                <c:pt idx="7132">
                  <c:v>41.8</c:v>
                </c:pt>
                <c:pt idx="7133">
                  <c:v>41.8</c:v>
                </c:pt>
                <c:pt idx="7134">
                  <c:v>41.7</c:v>
                </c:pt>
                <c:pt idx="7135">
                  <c:v>41.7</c:v>
                </c:pt>
                <c:pt idx="7136">
                  <c:v>41.8</c:v>
                </c:pt>
                <c:pt idx="7137">
                  <c:v>41.8</c:v>
                </c:pt>
                <c:pt idx="7138">
                  <c:v>41.8</c:v>
                </c:pt>
                <c:pt idx="7139">
                  <c:v>41.7</c:v>
                </c:pt>
                <c:pt idx="7140">
                  <c:v>41.8</c:v>
                </c:pt>
                <c:pt idx="7141">
                  <c:v>41.8</c:v>
                </c:pt>
                <c:pt idx="7142">
                  <c:v>41.8</c:v>
                </c:pt>
                <c:pt idx="7143">
                  <c:v>41.8</c:v>
                </c:pt>
                <c:pt idx="7144">
                  <c:v>41.8</c:v>
                </c:pt>
                <c:pt idx="7145">
                  <c:v>41.8</c:v>
                </c:pt>
                <c:pt idx="7146">
                  <c:v>41.8</c:v>
                </c:pt>
                <c:pt idx="7147">
                  <c:v>41.7</c:v>
                </c:pt>
                <c:pt idx="7148">
                  <c:v>41.8</c:v>
                </c:pt>
                <c:pt idx="7149">
                  <c:v>41.8</c:v>
                </c:pt>
                <c:pt idx="7150">
                  <c:v>41.7</c:v>
                </c:pt>
                <c:pt idx="7151">
                  <c:v>41.7</c:v>
                </c:pt>
                <c:pt idx="7152">
                  <c:v>41.7</c:v>
                </c:pt>
                <c:pt idx="7153">
                  <c:v>41.8</c:v>
                </c:pt>
                <c:pt idx="7154">
                  <c:v>41.8</c:v>
                </c:pt>
                <c:pt idx="7155">
                  <c:v>41.8</c:v>
                </c:pt>
                <c:pt idx="7156">
                  <c:v>41.8</c:v>
                </c:pt>
                <c:pt idx="7157">
                  <c:v>41.8</c:v>
                </c:pt>
                <c:pt idx="7158">
                  <c:v>41.8</c:v>
                </c:pt>
                <c:pt idx="7159">
                  <c:v>41.8</c:v>
                </c:pt>
                <c:pt idx="7160">
                  <c:v>41.8</c:v>
                </c:pt>
                <c:pt idx="7161">
                  <c:v>41.8</c:v>
                </c:pt>
                <c:pt idx="7162">
                  <c:v>41.8</c:v>
                </c:pt>
                <c:pt idx="7163">
                  <c:v>41.8</c:v>
                </c:pt>
                <c:pt idx="7164">
                  <c:v>41.8</c:v>
                </c:pt>
                <c:pt idx="7165">
                  <c:v>41.7</c:v>
                </c:pt>
                <c:pt idx="7166">
                  <c:v>41.7</c:v>
                </c:pt>
                <c:pt idx="7167">
                  <c:v>41.7</c:v>
                </c:pt>
                <c:pt idx="7168">
                  <c:v>41.8</c:v>
                </c:pt>
                <c:pt idx="7169">
                  <c:v>41.7</c:v>
                </c:pt>
                <c:pt idx="7170">
                  <c:v>41.7</c:v>
                </c:pt>
                <c:pt idx="7171">
                  <c:v>41.8</c:v>
                </c:pt>
                <c:pt idx="7172">
                  <c:v>41.8</c:v>
                </c:pt>
                <c:pt idx="7173">
                  <c:v>41.7</c:v>
                </c:pt>
                <c:pt idx="7174">
                  <c:v>41.7</c:v>
                </c:pt>
                <c:pt idx="7175">
                  <c:v>41.8</c:v>
                </c:pt>
                <c:pt idx="7176">
                  <c:v>41.8</c:v>
                </c:pt>
                <c:pt idx="7177">
                  <c:v>41.8</c:v>
                </c:pt>
                <c:pt idx="7178">
                  <c:v>41.8</c:v>
                </c:pt>
                <c:pt idx="7179">
                  <c:v>41.8</c:v>
                </c:pt>
                <c:pt idx="7180">
                  <c:v>41.8</c:v>
                </c:pt>
                <c:pt idx="7181">
                  <c:v>41.8</c:v>
                </c:pt>
                <c:pt idx="7182">
                  <c:v>41.8</c:v>
                </c:pt>
                <c:pt idx="7183">
                  <c:v>41.7</c:v>
                </c:pt>
                <c:pt idx="7184">
                  <c:v>41.7</c:v>
                </c:pt>
                <c:pt idx="7185">
                  <c:v>41.7</c:v>
                </c:pt>
                <c:pt idx="7186">
                  <c:v>41.8</c:v>
                </c:pt>
                <c:pt idx="7187">
                  <c:v>41.8</c:v>
                </c:pt>
                <c:pt idx="7188">
                  <c:v>41.8</c:v>
                </c:pt>
                <c:pt idx="7189">
                  <c:v>41.7</c:v>
                </c:pt>
                <c:pt idx="7190">
                  <c:v>41.7</c:v>
                </c:pt>
                <c:pt idx="7191">
                  <c:v>41.7</c:v>
                </c:pt>
                <c:pt idx="7192">
                  <c:v>41.7</c:v>
                </c:pt>
                <c:pt idx="7193">
                  <c:v>41.7</c:v>
                </c:pt>
                <c:pt idx="7194">
                  <c:v>41.7</c:v>
                </c:pt>
                <c:pt idx="7195">
                  <c:v>41.8</c:v>
                </c:pt>
                <c:pt idx="7196">
                  <c:v>41.8</c:v>
                </c:pt>
                <c:pt idx="7197">
                  <c:v>41.8</c:v>
                </c:pt>
                <c:pt idx="7198">
                  <c:v>41.8</c:v>
                </c:pt>
                <c:pt idx="7199">
                  <c:v>41.8</c:v>
                </c:pt>
                <c:pt idx="7200">
                  <c:v>41.8</c:v>
                </c:pt>
                <c:pt idx="7201">
                  <c:v>41.8</c:v>
                </c:pt>
                <c:pt idx="7202">
                  <c:v>41.7</c:v>
                </c:pt>
                <c:pt idx="7203">
                  <c:v>41.7</c:v>
                </c:pt>
                <c:pt idx="7204">
                  <c:v>41.8</c:v>
                </c:pt>
                <c:pt idx="7205">
                  <c:v>41.7</c:v>
                </c:pt>
                <c:pt idx="7206">
                  <c:v>41.8</c:v>
                </c:pt>
                <c:pt idx="7207">
                  <c:v>41.7</c:v>
                </c:pt>
                <c:pt idx="7208">
                  <c:v>41.8</c:v>
                </c:pt>
                <c:pt idx="7209">
                  <c:v>41.8</c:v>
                </c:pt>
                <c:pt idx="7210">
                  <c:v>41.7</c:v>
                </c:pt>
                <c:pt idx="7211">
                  <c:v>41.7</c:v>
                </c:pt>
                <c:pt idx="7212">
                  <c:v>41.7</c:v>
                </c:pt>
                <c:pt idx="7213">
                  <c:v>41.7</c:v>
                </c:pt>
                <c:pt idx="7214">
                  <c:v>41.7</c:v>
                </c:pt>
                <c:pt idx="7215">
                  <c:v>41.7</c:v>
                </c:pt>
                <c:pt idx="7216">
                  <c:v>41.7</c:v>
                </c:pt>
                <c:pt idx="7217">
                  <c:v>41.6</c:v>
                </c:pt>
                <c:pt idx="7218">
                  <c:v>41.7</c:v>
                </c:pt>
                <c:pt idx="7219">
                  <c:v>41.7</c:v>
                </c:pt>
                <c:pt idx="7220">
                  <c:v>41.7</c:v>
                </c:pt>
                <c:pt idx="7221">
                  <c:v>41.7</c:v>
                </c:pt>
                <c:pt idx="7222">
                  <c:v>41.6</c:v>
                </c:pt>
                <c:pt idx="7223">
                  <c:v>41.7</c:v>
                </c:pt>
                <c:pt idx="7224">
                  <c:v>41.7</c:v>
                </c:pt>
                <c:pt idx="7225">
                  <c:v>41.6</c:v>
                </c:pt>
                <c:pt idx="7226">
                  <c:v>41.7</c:v>
                </c:pt>
                <c:pt idx="7227">
                  <c:v>41.7</c:v>
                </c:pt>
                <c:pt idx="7228">
                  <c:v>41.7</c:v>
                </c:pt>
                <c:pt idx="7229">
                  <c:v>41.7</c:v>
                </c:pt>
                <c:pt idx="7230">
                  <c:v>41.6</c:v>
                </c:pt>
                <c:pt idx="7231">
                  <c:v>41.6</c:v>
                </c:pt>
                <c:pt idx="7232">
                  <c:v>41.6</c:v>
                </c:pt>
                <c:pt idx="7233">
                  <c:v>41.7</c:v>
                </c:pt>
                <c:pt idx="7234">
                  <c:v>41.7</c:v>
                </c:pt>
                <c:pt idx="7235">
                  <c:v>41.7</c:v>
                </c:pt>
                <c:pt idx="7236">
                  <c:v>41.7</c:v>
                </c:pt>
                <c:pt idx="7237">
                  <c:v>41.7</c:v>
                </c:pt>
                <c:pt idx="7238">
                  <c:v>41.7</c:v>
                </c:pt>
                <c:pt idx="7239">
                  <c:v>41.7</c:v>
                </c:pt>
                <c:pt idx="7240">
                  <c:v>41.7</c:v>
                </c:pt>
                <c:pt idx="7241">
                  <c:v>41.7</c:v>
                </c:pt>
                <c:pt idx="7242">
                  <c:v>41.7</c:v>
                </c:pt>
                <c:pt idx="7243">
                  <c:v>41.7</c:v>
                </c:pt>
                <c:pt idx="7244">
                  <c:v>41.7</c:v>
                </c:pt>
                <c:pt idx="7245">
                  <c:v>41.7</c:v>
                </c:pt>
                <c:pt idx="7246">
                  <c:v>41.7</c:v>
                </c:pt>
                <c:pt idx="7247">
                  <c:v>41.7</c:v>
                </c:pt>
                <c:pt idx="7248">
                  <c:v>41.7</c:v>
                </c:pt>
                <c:pt idx="7249">
                  <c:v>41.7</c:v>
                </c:pt>
                <c:pt idx="7250">
                  <c:v>41.7</c:v>
                </c:pt>
                <c:pt idx="7251">
                  <c:v>41.7</c:v>
                </c:pt>
                <c:pt idx="7252">
                  <c:v>41.7</c:v>
                </c:pt>
                <c:pt idx="7253">
                  <c:v>41.7</c:v>
                </c:pt>
                <c:pt idx="7254">
                  <c:v>41.7</c:v>
                </c:pt>
                <c:pt idx="7255">
                  <c:v>41.7</c:v>
                </c:pt>
                <c:pt idx="7256">
                  <c:v>41.7</c:v>
                </c:pt>
                <c:pt idx="7257">
                  <c:v>41.7</c:v>
                </c:pt>
                <c:pt idx="7258">
                  <c:v>41.7</c:v>
                </c:pt>
                <c:pt idx="7259">
                  <c:v>41.7</c:v>
                </c:pt>
                <c:pt idx="7260">
                  <c:v>41.7</c:v>
                </c:pt>
                <c:pt idx="7261">
                  <c:v>41.7</c:v>
                </c:pt>
                <c:pt idx="7262">
                  <c:v>41.7</c:v>
                </c:pt>
                <c:pt idx="7263">
                  <c:v>41.6</c:v>
                </c:pt>
                <c:pt idx="7264">
                  <c:v>41.6</c:v>
                </c:pt>
                <c:pt idx="7265">
                  <c:v>41.6</c:v>
                </c:pt>
                <c:pt idx="7266">
                  <c:v>41.7</c:v>
                </c:pt>
                <c:pt idx="7267">
                  <c:v>41.7</c:v>
                </c:pt>
                <c:pt idx="7268">
                  <c:v>41.7</c:v>
                </c:pt>
                <c:pt idx="7269">
                  <c:v>41.7</c:v>
                </c:pt>
                <c:pt idx="7270">
                  <c:v>41.7</c:v>
                </c:pt>
                <c:pt idx="7271">
                  <c:v>41.6</c:v>
                </c:pt>
                <c:pt idx="7272">
                  <c:v>41.6</c:v>
                </c:pt>
                <c:pt idx="7273">
                  <c:v>41.6</c:v>
                </c:pt>
                <c:pt idx="7274">
                  <c:v>41.6</c:v>
                </c:pt>
                <c:pt idx="7275">
                  <c:v>41.6</c:v>
                </c:pt>
                <c:pt idx="7276">
                  <c:v>41.6</c:v>
                </c:pt>
                <c:pt idx="7277">
                  <c:v>41.6</c:v>
                </c:pt>
                <c:pt idx="7278">
                  <c:v>41.6</c:v>
                </c:pt>
                <c:pt idx="7279">
                  <c:v>41.5</c:v>
                </c:pt>
                <c:pt idx="7280">
                  <c:v>41.6</c:v>
                </c:pt>
                <c:pt idx="7281">
                  <c:v>41.6</c:v>
                </c:pt>
                <c:pt idx="7282">
                  <c:v>41.6</c:v>
                </c:pt>
                <c:pt idx="7283">
                  <c:v>41.6</c:v>
                </c:pt>
                <c:pt idx="7284">
                  <c:v>41.6</c:v>
                </c:pt>
                <c:pt idx="7285">
                  <c:v>41.6</c:v>
                </c:pt>
                <c:pt idx="7286">
                  <c:v>41.6</c:v>
                </c:pt>
                <c:pt idx="7287">
                  <c:v>41.6</c:v>
                </c:pt>
                <c:pt idx="7288">
                  <c:v>41.6</c:v>
                </c:pt>
                <c:pt idx="7289">
                  <c:v>41.6</c:v>
                </c:pt>
                <c:pt idx="7290">
                  <c:v>41.6</c:v>
                </c:pt>
                <c:pt idx="7291">
                  <c:v>41.6</c:v>
                </c:pt>
                <c:pt idx="7292">
                  <c:v>41.6</c:v>
                </c:pt>
                <c:pt idx="7293">
                  <c:v>41.6</c:v>
                </c:pt>
                <c:pt idx="7294">
                  <c:v>41.6</c:v>
                </c:pt>
                <c:pt idx="7295">
                  <c:v>41.6</c:v>
                </c:pt>
                <c:pt idx="7296">
                  <c:v>41.6</c:v>
                </c:pt>
                <c:pt idx="7297">
                  <c:v>41.5</c:v>
                </c:pt>
                <c:pt idx="7298">
                  <c:v>41.6</c:v>
                </c:pt>
                <c:pt idx="7299">
                  <c:v>41.6</c:v>
                </c:pt>
                <c:pt idx="7300">
                  <c:v>41.6</c:v>
                </c:pt>
                <c:pt idx="7301">
                  <c:v>41.6</c:v>
                </c:pt>
                <c:pt idx="7302">
                  <c:v>41.5</c:v>
                </c:pt>
                <c:pt idx="7303">
                  <c:v>41.5</c:v>
                </c:pt>
                <c:pt idx="7304">
                  <c:v>41.6</c:v>
                </c:pt>
                <c:pt idx="7305">
                  <c:v>41.6</c:v>
                </c:pt>
                <c:pt idx="7306">
                  <c:v>41.6</c:v>
                </c:pt>
                <c:pt idx="7307">
                  <c:v>41.5</c:v>
                </c:pt>
                <c:pt idx="7308">
                  <c:v>41.5</c:v>
                </c:pt>
                <c:pt idx="7309">
                  <c:v>41.6</c:v>
                </c:pt>
                <c:pt idx="7310">
                  <c:v>41.6</c:v>
                </c:pt>
                <c:pt idx="7311">
                  <c:v>41.6</c:v>
                </c:pt>
                <c:pt idx="7312">
                  <c:v>41.6</c:v>
                </c:pt>
                <c:pt idx="7313">
                  <c:v>41.6</c:v>
                </c:pt>
                <c:pt idx="7314">
                  <c:v>41.6</c:v>
                </c:pt>
                <c:pt idx="7315">
                  <c:v>41.6</c:v>
                </c:pt>
                <c:pt idx="7316">
                  <c:v>41.6</c:v>
                </c:pt>
                <c:pt idx="7317">
                  <c:v>41.6</c:v>
                </c:pt>
                <c:pt idx="7318">
                  <c:v>41.6</c:v>
                </c:pt>
                <c:pt idx="7319">
                  <c:v>41.6</c:v>
                </c:pt>
                <c:pt idx="7320">
                  <c:v>41.6</c:v>
                </c:pt>
                <c:pt idx="7321">
                  <c:v>41.5</c:v>
                </c:pt>
                <c:pt idx="7322">
                  <c:v>41.5</c:v>
                </c:pt>
                <c:pt idx="7323">
                  <c:v>41.5</c:v>
                </c:pt>
                <c:pt idx="7324">
                  <c:v>41.5</c:v>
                </c:pt>
                <c:pt idx="7325">
                  <c:v>41.5</c:v>
                </c:pt>
                <c:pt idx="7326">
                  <c:v>41.5</c:v>
                </c:pt>
                <c:pt idx="7327">
                  <c:v>41.5</c:v>
                </c:pt>
                <c:pt idx="7328">
                  <c:v>41.5</c:v>
                </c:pt>
                <c:pt idx="7329">
                  <c:v>41.6</c:v>
                </c:pt>
                <c:pt idx="7330">
                  <c:v>41.6</c:v>
                </c:pt>
                <c:pt idx="7331">
                  <c:v>41.6</c:v>
                </c:pt>
                <c:pt idx="7332">
                  <c:v>41.6</c:v>
                </c:pt>
                <c:pt idx="7333">
                  <c:v>41.6</c:v>
                </c:pt>
                <c:pt idx="7334">
                  <c:v>41.6</c:v>
                </c:pt>
                <c:pt idx="7335">
                  <c:v>41.5</c:v>
                </c:pt>
                <c:pt idx="7336">
                  <c:v>41.5</c:v>
                </c:pt>
                <c:pt idx="7337">
                  <c:v>41.5</c:v>
                </c:pt>
                <c:pt idx="7338">
                  <c:v>41.6</c:v>
                </c:pt>
                <c:pt idx="7339">
                  <c:v>41.6</c:v>
                </c:pt>
                <c:pt idx="7340">
                  <c:v>41.6</c:v>
                </c:pt>
                <c:pt idx="7341">
                  <c:v>41.6</c:v>
                </c:pt>
                <c:pt idx="7342">
                  <c:v>41.6</c:v>
                </c:pt>
                <c:pt idx="7343">
                  <c:v>41.5</c:v>
                </c:pt>
                <c:pt idx="7344">
                  <c:v>41.5</c:v>
                </c:pt>
                <c:pt idx="7345">
                  <c:v>41.5</c:v>
                </c:pt>
                <c:pt idx="7346">
                  <c:v>41.5</c:v>
                </c:pt>
                <c:pt idx="7347">
                  <c:v>41.5</c:v>
                </c:pt>
                <c:pt idx="7348">
                  <c:v>41.5</c:v>
                </c:pt>
                <c:pt idx="7349">
                  <c:v>41.6</c:v>
                </c:pt>
                <c:pt idx="7350">
                  <c:v>41.6</c:v>
                </c:pt>
                <c:pt idx="7351">
                  <c:v>41.5</c:v>
                </c:pt>
                <c:pt idx="7352">
                  <c:v>41.6</c:v>
                </c:pt>
                <c:pt idx="7353">
                  <c:v>41.6</c:v>
                </c:pt>
                <c:pt idx="7354">
                  <c:v>41.5</c:v>
                </c:pt>
                <c:pt idx="7355">
                  <c:v>41.6</c:v>
                </c:pt>
                <c:pt idx="7356">
                  <c:v>41.5</c:v>
                </c:pt>
                <c:pt idx="7357">
                  <c:v>41.5</c:v>
                </c:pt>
                <c:pt idx="7358">
                  <c:v>41.5</c:v>
                </c:pt>
                <c:pt idx="7359">
                  <c:v>41.5</c:v>
                </c:pt>
                <c:pt idx="7360">
                  <c:v>41.5</c:v>
                </c:pt>
                <c:pt idx="7361">
                  <c:v>41.5</c:v>
                </c:pt>
                <c:pt idx="7362">
                  <c:v>41.5</c:v>
                </c:pt>
                <c:pt idx="7363">
                  <c:v>41.5</c:v>
                </c:pt>
                <c:pt idx="7364">
                  <c:v>41.5</c:v>
                </c:pt>
                <c:pt idx="7365">
                  <c:v>41.6</c:v>
                </c:pt>
                <c:pt idx="7366">
                  <c:v>41.5</c:v>
                </c:pt>
                <c:pt idx="7367">
                  <c:v>41.5</c:v>
                </c:pt>
                <c:pt idx="7368">
                  <c:v>41.5</c:v>
                </c:pt>
                <c:pt idx="7369">
                  <c:v>41.5</c:v>
                </c:pt>
                <c:pt idx="7370">
                  <c:v>41.5</c:v>
                </c:pt>
                <c:pt idx="7371">
                  <c:v>41.5</c:v>
                </c:pt>
                <c:pt idx="7372">
                  <c:v>41.5</c:v>
                </c:pt>
                <c:pt idx="7373">
                  <c:v>41.6</c:v>
                </c:pt>
                <c:pt idx="7374">
                  <c:v>41.5</c:v>
                </c:pt>
                <c:pt idx="7375">
                  <c:v>41.5</c:v>
                </c:pt>
                <c:pt idx="7376">
                  <c:v>41.5</c:v>
                </c:pt>
                <c:pt idx="7377">
                  <c:v>41.5</c:v>
                </c:pt>
                <c:pt idx="7378">
                  <c:v>41.5</c:v>
                </c:pt>
                <c:pt idx="7379">
                  <c:v>41.5</c:v>
                </c:pt>
                <c:pt idx="7380">
                  <c:v>41.5</c:v>
                </c:pt>
                <c:pt idx="7381">
                  <c:v>41.5</c:v>
                </c:pt>
                <c:pt idx="7382">
                  <c:v>41.6</c:v>
                </c:pt>
                <c:pt idx="7383">
                  <c:v>41.6</c:v>
                </c:pt>
                <c:pt idx="7384">
                  <c:v>41.5</c:v>
                </c:pt>
                <c:pt idx="7385">
                  <c:v>41.5</c:v>
                </c:pt>
                <c:pt idx="7386">
                  <c:v>41.5</c:v>
                </c:pt>
                <c:pt idx="7387">
                  <c:v>41.5</c:v>
                </c:pt>
                <c:pt idx="7388">
                  <c:v>41.5</c:v>
                </c:pt>
                <c:pt idx="7389">
                  <c:v>41.4</c:v>
                </c:pt>
                <c:pt idx="7390">
                  <c:v>41.5</c:v>
                </c:pt>
                <c:pt idx="7391">
                  <c:v>41.5</c:v>
                </c:pt>
                <c:pt idx="7392">
                  <c:v>41.5</c:v>
                </c:pt>
                <c:pt idx="7393">
                  <c:v>41.5</c:v>
                </c:pt>
                <c:pt idx="7394">
                  <c:v>41.5</c:v>
                </c:pt>
                <c:pt idx="7395">
                  <c:v>41.5</c:v>
                </c:pt>
                <c:pt idx="7396">
                  <c:v>41.5</c:v>
                </c:pt>
                <c:pt idx="7397">
                  <c:v>41.5</c:v>
                </c:pt>
                <c:pt idx="7398">
                  <c:v>41.5</c:v>
                </c:pt>
                <c:pt idx="7399">
                  <c:v>41.5</c:v>
                </c:pt>
                <c:pt idx="7400">
                  <c:v>41.5</c:v>
                </c:pt>
                <c:pt idx="7401">
                  <c:v>41.5</c:v>
                </c:pt>
                <c:pt idx="7402">
                  <c:v>41.5</c:v>
                </c:pt>
                <c:pt idx="7403">
                  <c:v>41.5</c:v>
                </c:pt>
                <c:pt idx="7404">
                  <c:v>41.5</c:v>
                </c:pt>
                <c:pt idx="7405">
                  <c:v>41.5</c:v>
                </c:pt>
                <c:pt idx="7406">
                  <c:v>41.4</c:v>
                </c:pt>
                <c:pt idx="7407">
                  <c:v>41.4</c:v>
                </c:pt>
                <c:pt idx="7408">
                  <c:v>41.4</c:v>
                </c:pt>
                <c:pt idx="7409">
                  <c:v>41.5</c:v>
                </c:pt>
                <c:pt idx="7410">
                  <c:v>41.5</c:v>
                </c:pt>
                <c:pt idx="7411">
                  <c:v>41.5</c:v>
                </c:pt>
                <c:pt idx="7412">
                  <c:v>41.4</c:v>
                </c:pt>
                <c:pt idx="7413">
                  <c:v>41.4</c:v>
                </c:pt>
                <c:pt idx="7414">
                  <c:v>41.4</c:v>
                </c:pt>
                <c:pt idx="7415">
                  <c:v>41.4</c:v>
                </c:pt>
                <c:pt idx="7416">
                  <c:v>41.4</c:v>
                </c:pt>
                <c:pt idx="7417">
                  <c:v>41.4</c:v>
                </c:pt>
                <c:pt idx="7418">
                  <c:v>41.4</c:v>
                </c:pt>
                <c:pt idx="7419">
                  <c:v>41.4</c:v>
                </c:pt>
                <c:pt idx="7420">
                  <c:v>41.5</c:v>
                </c:pt>
                <c:pt idx="7421">
                  <c:v>41.4</c:v>
                </c:pt>
                <c:pt idx="7422">
                  <c:v>41.5</c:v>
                </c:pt>
                <c:pt idx="7423">
                  <c:v>41.4</c:v>
                </c:pt>
                <c:pt idx="7424">
                  <c:v>41.5</c:v>
                </c:pt>
                <c:pt idx="7425">
                  <c:v>41.5</c:v>
                </c:pt>
                <c:pt idx="7426">
                  <c:v>41.4</c:v>
                </c:pt>
                <c:pt idx="7427">
                  <c:v>41.4</c:v>
                </c:pt>
                <c:pt idx="7428">
                  <c:v>41.5</c:v>
                </c:pt>
                <c:pt idx="7429">
                  <c:v>41.5</c:v>
                </c:pt>
                <c:pt idx="7430">
                  <c:v>41.4</c:v>
                </c:pt>
                <c:pt idx="7431">
                  <c:v>41.5</c:v>
                </c:pt>
                <c:pt idx="7432">
                  <c:v>41.4</c:v>
                </c:pt>
                <c:pt idx="7433">
                  <c:v>41.4</c:v>
                </c:pt>
                <c:pt idx="7434">
                  <c:v>41.3</c:v>
                </c:pt>
                <c:pt idx="7435">
                  <c:v>41.4</c:v>
                </c:pt>
                <c:pt idx="7436">
                  <c:v>41.3</c:v>
                </c:pt>
                <c:pt idx="7437">
                  <c:v>41.3</c:v>
                </c:pt>
                <c:pt idx="7438">
                  <c:v>41.3</c:v>
                </c:pt>
                <c:pt idx="7439">
                  <c:v>41.3</c:v>
                </c:pt>
                <c:pt idx="7440">
                  <c:v>41.3</c:v>
                </c:pt>
                <c:pt idx="7441">
                  <c:v>41.3</c:v>
                </c:pt>
                <c:pt idx="7442">
                  <c:v>41.4</c:v>
                </c:pt>
                <c:pt idx="7443">
                  <c:v>41.4</c:v>
                </c:pt>
                <c:pt idx="7444">
                  <c:v>41.4</c:v>
                </c:pt>
                <c:pt idx="7445">
                  <c:v>41.4</c:v>
                </c:pt>
                <c:pt idx="7446">
                  <c:v>41.4</c:v>
                </c:pt>
                <c:pt idx="7447">
                  <c:v>41.5</c:v>
                </c:pt>
                <c:pt idx="7448">
                  <c:v>41.4</c:v>
                </c:pt>
                <c:pt idx="7449">
                  <c:v>41.3</c:v>
                </c:pt>
                <c:pt idx="7450">
                  <c:v>41.4</c:v>
                </c:pt>
                <c:pt idx="7451">
                  <c:v>41.4</c:v>
                </c:pt>
                <c:pt idx="7452">
                  <c:v>41.4</c:v>
                </c:pt>
                <c:pt idx="7453">
                  <c:v>41.4</c:v>
                </c:pt>
                <c:pt idx="7454">
                  <c:v>41.4</c:v>
                </c:pt>
                <c:pt idx="7455">
                  <c:v>41.3</c:v>
                </c:pt>
                <c:pt idx="7456">
                  <c:v>41.4</c:v>
                </c:pt>
                <c:pt idx="7457">
                  <c:v>41.4</c:v>
                </c:pt>
                <c:pt idx="7458">
                  <c:v>41.3</c:v>
                </c:pt>
                <c:pt idx="7459">
                  <c:v>41.3</c:v>
                </c:pt>
                <c:pt idx="7460">
                  <c:v>41.3</c:v>
                </c:pt>
                <c:pt idx="7461">
                  <c:v>41.3</c:v>
                </c:pt>
                <c:pt idx="7462">
                  <c:v>41.3</c:v>
                </c:pt>
                <c:pt idx="7463">
                  <c:v>41.3</c:v>
                </c:pt>
                <c:pt idx="7464">
                  <c:v>41.4</c:v>
                </c:pt>
                <c:pt idx="7465">
                  <c:v>41.3</c:v>
                </c:pt>
                <c:pt idx="7466">
                  <c:v>41.3</c:v>
                </c:pt>
                <c:pt idx="7467">
                  <c:v>41.3</c:v>
                </c:pt>
                <c:pt idx="7468">
                  <c:v>41.3</c:v>
                </c:pt>
                <c:pt idx="7469">
                  <c:v>41.3</c:v>
                </c:pt>
                <c:pt idx="7470">
                  <c:v>41.3</c:v>
                </c:pt>
                <c:pt idx="7471">
                  <c:v>41.3</c:v>
                </c:pt>
                <c:pt idx="7472">
                  <c:v>41.3</c:v>
                </c:pt>
                <c:pt idx="7473">
                  <c:v>41.3</c:v>
                </c:pt>
                <c:pt idx="7474">
                  <c:v>41.3</c:v>
                </c:pt>
                <c:pt idx="7475">
                  <c:v>41.3</c:v>
                </c:pt>
                <c:pt idx="7476">
                  <c:v>41.3</c:v>
                </c:pt>
                <c:pt idx="7477">
                  <c:v>41.3</c:v>
                </c:pt>
                <c:pt idx="7478">
                  <c:v>41.4</c:v>
                </c:pt>
                <c:pt idx="7479">
                  <c:v>41.4</c:v>
                </c:pt>
                <c:pt idx="7480">
                  <c:v>41.4</c:v>
                </c:pt>
                <c:pt idx="7481">
                  <c:v>41.3</c:v>
                </c:pt>
                <c:pt idx="7482">
                  <c:v>41.3</c:v>
                </c:pt>
                <c:pt idx="7483">
                  <c:v>41.3</c:v>
                </c:pt>
                <c:pt idx="7484">
                  <c:v>41.3</c:v>
                </c:pt>
                <c:pt idx="7485">
                  <c:v>41.3</c:v>
                </c:pt>
                <c:pt idx="7486">
                  <c:v>41.3</c:v>
                </c:pt>
                <c:pt idx="7487">
                  <c:v>41.3</c:v>
                </c:pt>
                <c:pt idx="7488">
                  <c:v>41.3</c:v>
                </c:pt>
                <c:pt idx="7489">
                  <c:v>41.3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F9B6-480F-ADD9-2409D9F2BC1F}"/>
            </c:ext>
          </c:extLst>
        </c:ser>
        <c:ser>
          <c:idx val="9"/>
          <c:order val="9"/>
          <c:tx>
            <c:strRef>
              <c:f>'device 1_2016-05-24_15-33-49'!$K$2</c:f>
              <c:strCache>
                <c:ptCount val="1"/>
                <c:pt idx="0">
                  <c:v>CH10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1_2016-05-24_15-33-49'!$K$3:$K$7492</c:f>
              <c:numCache>
                <c:formatCode>General</c:formatCode>
                <c:ptCount val="7490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26.9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26.6</c:v>
                </c:pt>
                <c:pt idx="22">
                  <c:v>26.5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26.4</c:v>
                </c:pt>
                <c:pt idx="33">
                  <c:v>26.4</c:v>
                </c:pt>
                <c:pt idx="34">
                  <c:v>26.5</c:v>
                </c:pt>
                <c:pt idx="35">
                  <c:v>26.4</c:v>
                </c:pt>
                <c:pt idx="36">
                  <c:v>26.4</c:v>
                </c:pt>
                <c:pt idx="37">
                  <c:v>26.3</c:v>
                </c:pt>
                <c:pt idx="38">
                  <c:v>26.2</c:v>
                </c:pt>
                <c:pt idx="39">
                  <c:v>26.3</c:v>
                </c:pt>
                <c:pt idx="40">
                  <c:v>26.2</c:v>
                </c:pt>
                <c:pt idx="41">
                  <c:v>26.2</c:v>
                </c:pt>
                <c:pt idx="42">
                  <c:v>26.2</c:v>
                </c:pt>
                <c:pt idx="43">
                  <c:v>26.2</c:v>
                </c:pt>
                <c:pt idx="44">
                  <c:v>26.2</c:v>
                </c:pt>
                <c:pt idx="45">
                  <c:v>26.1</c:v>
                </c:pt>
                <c:pt idx="46">
                  <c:v>26.2</c:v>
                </c:pt>
                <c:pt idx="47">
                  <c:v>26.2</c:v>
                </c:pt>
                <c:pt idx="48">
                  <c:v>26.2</c:v>
                </c:pt>
                <c:pt idx="49">
                  <c:v>26.2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</c:v>
                </c:pt>
                <c:pt idx="58">
                  <c:v>26.2</c:v>
                </c:pt>
                <c:pt idx="59">
                  <c:v>26.1</c:v>
                </c:pt>
                <c:pt idx="60">
                  <c:v>26.2</c:v>
                </c:pt>
                <c:pt idx="61">
                  <c:v>26.1</c:v>
                </c:pt>
                <c:pt idx="62">
                  <c:v>26.1</c:v>
                </c:pt>
                <c:pt idx="63">
                  <c:v>26.1</c:v>
                </c:pt>
                <c:pt idx="64">
                  <c:v>26.1</c:v>
                </c:pt>
                <c:pt idx="65">
                  <c:v>26.1</c:v>
                </c:pt>
                <c:pt idx="66">
                  <c:v>26</c:v>
                </c:pt>
                <c:pt idx="67">
                  <c:v>26.1</c:v>
                </c:pt>
                <c:pt idx="68">
                  <c:v>26.1</c:v>
                </c:pt>
                <c:pt idx="69">
                  <c:v>26.1</c:v>
                </c:pt>
                <c:pt idx="70">
                  <c:v>26.1</c:v>
                </c:pt>
                <c:pt idx="71">
                  <c:v>26.1</c:v>
                </c:pt>
                <c:pt idx="72">
                  <c:v>26.2</c:v>
                </c:pt>
                <c:pt idx="73">
                  <c:v>26.1</c:v>
                </c:pt>
                <c:pt idx="74">
                  <c:v>26.1</c:v>
                </c:pt>
                <c:pt idx="75">
                  <c:v>25.9</c:v>
                </c:pt>
                <c:pt idx="76">
                  <c:v>25.9</c:v>
                </c:pt>
                <c:pt idx="77">
                  <c:v>26</c:v>
                </c:pt>
                <c:pt idx="78">
                  <c:v>25.9</c:v>
                </c:pt>
                <c:pt idx="79">
                  <c:v>26.1</c:v>
                </c:pt>
                <c:pt idx="80">
                  <c:v>26</c:v>
                </c:pt>
                <c:pt idx="81">
                  <c:v>26.1</c:v>
                </c:pt>
                <c:pt idx="82">
                  <c:v>25.9</c:v>
                </c:pt>
                <c:pt idx="83">
                  <c:v>26.1</c:v>
                </c:pt>
                <c:pt idx="84">
                  <c:v>26.1</c:v>
                </c:pt>
                <c:pt idx="85">
                  <c:v>26.1</c:v>
                </c:pt>
                <c:pt idx="86">
                  <c:v>26</c:v>
                </c:pt>
                <c:pt idx="87">
                  <c:v>26</c:v>
                </c:pt>
                <c:pt idx="88">
                  <c:v>26.1</c:v>
                </c:pt>
                <c:pt idx="89">
                  <c:v>26</c:v>
                </c:pt>
                <c:pt idx="90">
                  <c:v>26.1</c:v>
                </c:pt>
                <c:pt idx="91">
                  <c:v>26</c:v>
                </c:pt>
                <c:pt idx="92">
                  <c:v>26.1</c:v>
                </c:pt>
                <c:pt idx="93">
                  <c:v>26.1</c:v>
                </c:pt>
                <c:pt idx="94">
                  <c:v>26.1</c:v>
                </c:pt>
                <c:pt idx="95">
                  <c:v>25.9</c:v>
                </c:pt>
                <c:pt idx="96">
                  <c:v>26</c:v>
                </c:pt>
                <c:pt idx="97">
                  <c:v>25.9</c:v>
                </c:pt>
                <c:pt idx="98">
                  <c:v>26</c:v>
                </c:pt>
                <c:pt idx="99">
                  <c:v>25.9</c:v>
                </c:pt>
                <c:pt idx="100">
                  <c:v>25.9</c:v>
                </c:pt>
                <c:pt idx="101">
                  <c:v>25.9</c:v>
                </c:pt>
                <c:pt idx="102">
                  <c:v>25.9</c:v>
                </c:pt>
                <c:pt idx="103">
                  <c:v>25.9</c:v>
                </c:pt>
                <c:pt idx="104">
                  <c:v>25.9</c:v>
                </c:pt>
                <c:pt idx="105">
                  <c:v>26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26</c:v>
                </c:pt>
                <c:pt idx="110">
                  <c:v>25.9</c:v>
                </c:pt>
                <c:pt idx="111">
                  <c:v>26</c:v>
                </c:pt>
                <c:pt idx="112">
                  <c:v>26</c:v>
                </c:pt>
                <c:pt idx="113">
                  <c:v>26</c:v>
                </c:pt>
                <c:pt idx="114">
                  <c:v>26</c:v>
                </c:pt>
                <c:pt idx="115">
                  <c:v>26.1</c:v>
                </c:pt>
                <c:pt idx="116">
                  <c:v>26</c:v>
                </c:pt>
                <c:pt idx="117">
                  <c:v>26.1</c:v>
                </c:pt>
                <c:pt idx="118">
                  <c:v>26</c:v>
                </c:pt>
                <c:pt idx="119">
                  <c:v>26.1</c:v>
                </c:pt>
                <c:pt idx="120">
                  <c:v>26</c:v>
                </c:pt>
                <c:pt idx="121">
                  <c:v>26</c:v>
                </c:pt>
                <c:pt idx="122">
                  <c:v>26.1</c:v>
                </c:pt>
                <c:pt idx="123">
                  <c:v>26.1</c:v>
                </c:pt>
                <c:pt idx="124">
                  <c:v>26.1</c:v>
                </c:pt>
                <c:pt idx="125">
                  <c:v>26.1</c:v>
                </c:pt>
                <c:pt idx="126">
                  <c:v>26.1</c:v>
                </c:pt>
                <c:pt idx="127">
                  <c:v>26.1</c:v>
                </c:pt>
                <c:pt idx="128">
                  <c:v>26.1</c:v>
                </c:pt>
                <c:pt idx="129">
                  <c:v>26.1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26.1</c:v>
                </c:pt>
                <c:pt idx="134">
                  <c:v>26.1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26.1</c:v>
                </c:pt>
                <c:pt idx="140">
                  <c:v>26.1</c:v>
                </c:pt>
                <c:pt idx="141">
                  <c:v>26.1</c:v>
                </c:pt>
                <c:pt idx="142">
                  <c:v>26.2</c:v>
                </c:pt>
                <c:pt idx="143">
                  <c:v>26.1</c:v>
                </c:pt>
                <c:pt idx="144">
                  <c:v>26.1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26.2</c:v>
                </c:pt>
                <c:pt idx="149">
                  <c:v>26.1</c:v>
                </c:pt>
                <c:pt idx="150">
                  <c:v>26.2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26.2</c:v>
                </c:pt>
                <c:pt idx="172">
                  <c:v>26.2</c:v>
                </c:pt>
                <c:pt idx="173">
                  <c:v>26.2</c:v>
                </c:pt>
                <c:pt idx="174">
                  <c:v>26.2</c:v>
                </c:pt>
                <c:pt idx="175">
                  <c:v>26.2</c:v>
                </c:pt>
                <c:pt idx="176">
                  <c:v>26.2</c:v>
                </c:pt>
                <c:pt idx="177">
                  <c:v>26.2</c:v>
                </c:pt>
                <c:pt idx="178">
                  <c:v>26.2</c:v>
                </c:pt>
                <c:pt idx="179">
                  <c:v>26.2</c:v>
                </c:pt>
                <c:pt idx="180">
                  <c:v>26.2</c:v>
                </c:pt>
                <c:pt idx="181">
                  <c:v>26.2</c:v>
                </c:pt>
                <c:pt idx="182">
                  <c:v>26.2</c:v>
                </c:pt>
                <c:pt idx="183">
                  <c:v>26.2</c:v>
                </c:pt>
                <c:pt idx="184">
                  <c:v>26.2</c:v>
                </c:pt>
                <c:pt idx="185">
                  <c:v>26.2</c:v>
                </c:pt>
                <c:pt idx="186">
                  <c:v>26.2</c:v>
                </c:pt>
                <c:pt idx="187">
                  <c:v>26.2</c:v>
                </c:pt>
                <c:pt idx="188">
                  <c:v>26.2</c:v>
                </c:pt>
                <c:pt idx="189">
                  <c:v>26.2</c:v>
                </c:pt>
                <c:pt idx="190">
                  <c:v>26.3</c:v>
                </c:pt>
                <c:pt idx="191">
                  <c:v>26.2</c:v>
                </c:pt>
                <c:pt idx="192">
                  <c:v>26.2</c:v>
                </c:pt>
                <c:pt idx="193">
                  <c:v>26.2</c:v>
                </c:pt>
                <c:pt idx="194">
                  <c:v>26.3</c:v>
                </c:pt>
                <c:pt idx="195">
                  <c:v>26.2</c:v>
                </c:pt>
                <c:pt idx="196">
                  <c:v>26.2</c:v>
                </c:pt>
                <c:pt idx="197">
                  <c:v>26.2</c:v>
                </c:pt>
                <c:pt idx="198">
                  <c:v>26.2</c:v>
                </c:pt>
                <c:pt idx="199">
                  <c:v>26.2</c:v>
                </c:pt>
                <c:pt idx="200">
                  <c:v>26.3</c:v>
                </c:pt>
                <c:pt idx="201">
                  <c:v>26.2</c:v>
                </c:pt>
                <c:pt idx="202">
                  <c:v>26.4</c:v>
                </c:pt>
                <c:pt idx="203">
                  <c:v>26.3</c:v>
                </c:pt>
                <c:pt idx="204">
                  <c:v>26.3</c:v>
                </c:pt>
                <c:pt idx="205">
                  <c:v>26.2</c:v>
                </c:pt>
                <c:pt idx="206">
                  <c:v>26.3</c:v>
                </c:pt>
                <c:pt idx="207">
                  <c:v>26.2</c:v>
                </c:pt>
                <c:pt idx="208">
                  <c:v>26.2</c:v>
                </c:pt>
                <c:pt idx="209">
                  <c:v>26.2</c:v>
                </c:pt>
                <c:pt idx="210">
                  <c:v>26.3</c:v>
                </c:pt>
                <c:pt idx="211">
                  <c:v>26.2</c:v>
                </c:pt>
                <c:pt idx="212">
                  <c:v>26.2</c:v>
                </c:pt>
                <c:pt idx="213">
                  <c:v>26.2</c:v>
                </c:pt>
                <c:pt idx="214">
                  <c:v>26.3</c:v>
                </c:pt>
                <c:pt idx="215">
                  <c:v>26.2</c:v>
                </c:pt>
                <c:pt idx="216">
                  <c:v>26.3</c:v>
                </c:pt>
                <c:pt idx="217">
                  <c:v>26.2</c:v>
                </c:pt>
                <c:pt idx="218">
                  <c:v>26.2</c:v>
                </c:pt>
                <c:pt idx="219">
                  <c:v>26.2</c:v>
                </c:pt>
                <c:pt idx="220">
                  <c:v>26.3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26.4</c:v>
                </c:pt>
                <c:pt idx="225">
                  <c:v>26.2</c:v>
                </c:pt>
                <c:pt idx="226">
                  <c:v>26.2</c:v>
                </c:pt>
                <c:pt idx="227">
                  <c:v>26.2</c:v>
                </c:pt>
                <c:pt idx="228">
                  <c:v>26.3</c:v>
                </c:pt>
                <c:pt idx="229">
                  <c:v>26.2</c:v>
                </c:pt>
                <c:pt idx="230">
                  <c:v>26.2</c:v>
                </c:pt>
                <c:pt idx="231">
                  <c:v>26.2</c:v>
                </c:pt>
                <c:pt idx="232">
                  <c:v>26.2</c:v>
                </c:pt>
                <c:pt idx="233">
                  <c:v>26.2</c:v>
                </c:pt>
                <c:pt idx="234">
                  <c:v>26.3</c:v>
                </c:pt>
                <c:pt idx="235">
                  <c:v>26.3</c:v>
                </c:pt>
                <c:pt idx="236">
                  <c:v>26.4</c:v>
                </c:pt>
                <c:pt idx="237">
                  <c:v>26.2</c:v>
                </c:pt>
                <c:pt idx="238">
                  <c:v>26.2</c:v>
                </c:pt>
                <c:pt idx="239">
                  <c:v>26.2</c:v>
                </c:pt>
                <c:pt idx="240">
                  <c:v>26.2</c:v>
                </c:pt>
                <c:pt idx="241">
                  <c:v>26.2</c:v>
                </c:pt>
                <c:pt idx="242">
                  <c:v>26.2</c:v>
                </c:pt>
                <c:pt idx="243">
                  <c:v>26.2</c:v>
                </c:pt>
                <c:pt idx="244">
                  <c:v>26.3</c:v>
                </c:pt>
                <c:pt idx="245">
                  <c:v>26.2</c:v>
                </c:pt>
                <c:pt idx="246">
                  <c:v>26.3</c:v>
                </c:pt>
                <c:pt idx="247">
                  <c:v>26.2</c:v>
                </c:pt>
                <c:pt idx="248">
                  <c:v>26.2</c:v>
                </c:pt>
                <c:pt idx="249">
                  <c:v>26.2</c:v>
                </c:pt>
                <c:pt idx="250">
                  <c:v>26.3</c:v>
                </c:pt>
                <c:pt idx="251">
                  <c:v>26.2</c:v>
                </c:pt>
                <c:pt idx="252">
                  <c:v>26.2</c:v>
                </c:pt>
                <c:pt idx="253">
                  <c:v>26.2</c:v>
                </c:pt>
                <c:pt idx="254">
                  <c:v>26.4</c:v>
                </c:pt>
                <c:pt idx="255">
                  <c:v>26.2</c:v>
                </c:pt>
                <c:pt idx="256">
                  <c:v>26.2</c:v>
                </c:pt>
                <c:pt idx="257">
                  <c:v>26.2</c:v>
                </c:pt>
                <c:pt idx="258">
                  <c:v>26.3</c:v>
                </c:pt>
                <c:pt idx="259">
                  <c:v>26.2</c:v>
                </c:pt>
                <c:pt idx="260">
                  <c:v>26.2</c:v>
                </c:pt>
                <c:pt idx="261">
                  <c:v>26.2</c:v>
                </c:pt>
                <c:pt idx="262">
                  <c:v>26.3</c:v>
                </c:pt>
                <c:pt idx="263">
                  <c:v>26.2</c:v>
                </c:pt>
                <c:pt idx="264">
                  <c:v>26.3</c:v>
                </c:pt>
                <c:pt idx="265">
                  <c:v>26.3</c:v>
                </c:pt>
                <c:pt idx="266">
                  <c:v>26.3</c:v>
                </c:pt>
                <c:pt idx="267">
                  <c:v>26.2</c:v>
                </c:pt>
                <c:pt idx="268">
                  <c:v>26.3</c:v>
                </c:pt>
                <c:pt idx="269">
                  <c:v>26.2</c:v>
                </c:pt>
                <c:pt idx="270">
                  <c:v>26.3</c:v>
                </c:pt>
                <c:pt idx="271">
                  <c:v>26.3</c:v>
                </c:pt>
                <c:pt idx="272">
                  <c:v>26.3</c:v>
                </c:pt>
                <c:pt idx="273">
                  <c:v>26.2</c:v>
                </c:pt>
                <c:pt idx="274">
                  <c:v>26.2</c:v>
                </c:pt>
                <c:pt idx="275">
                  <c:v>26.2</c:v>
                </c:pt>
                <c:pt idx="276">
                  <c:v>26.2</c:v>
                </c:pt>
                <c:pt idx="277">
                  <c:v>26.3</c:v>
                </c:pt>
                <c:pt idx="278">
                  <c:v>26.3</c:v>
                </c:pt>
                <c:pt idx="279">
                  <c:v>26.3</c:v>
                </c:pt>
                <c:pt idx="280">
                  <c:v>26.3</c:v>
                </c:pt>
                <c:pt idx="281">
                  <c:v>26.3</c:v>
                </c:pt>
                <c:pt idx="282">
                  <c:v>26.3</c:v>
                </c:pt>
                <c:pt idx="283">
                  <c:v>26.3</c:v>
                </c:pt>
                <c:pt idx="284">
                  <c:v>26.3</c:v>
                </c:pt>
                <c:pt idx="285">
                  <c:v>26.4</c:v>
                </c:pt>
                <c:pt idx="286">
                  <c:v>26.4</c:v>
                </c:pt>
                <c:pt idx="287">
                  <c:v>26.4</c:v>
                </c:pt>
                <c:pt idx="288">
                  <c:v>26.4</c:v>
                </c:pt>
                <c:pt idx="289">
                  <c:v>26.4</c:v>
                </c:pt>
                <c:pt idx="290">
                  <c:v>26.3</c:v>
                </c:pt>
                <c:pt idx="291">
                  <c:v>26.4</c:v>
                </c:pt>
                <c:pt idx="292">
                  <c:v>26.4</c:v>
                </c:pt>
                <c:pt idx="293">
                  <c:v>26.5</c:v>
                </c:pt>
                <c:pt idx="294">
                  <c:v>26.4</c:v>
                </c:pt>
                <c:pt idx="295">
                  <c:v>26.4</c:v>
                </c:pt>
                <c:pt idx="296">
                  <c:v>26.4</c:v>
                </c:pt>
                <c:pt idx="297">
                  <c:v>26.4</c:v>
                </c:pt>
                <c:pt idx="298">
                  <c:v>26.5</c:v>
                </c:pt>
                <c:pt idx="299">
                  <c:v>26.4</c:v>
                </c:pt>
                <c:pt idx="300">
                  <c:v>26.4</c:v>
                </c:pt>
                <c:pt idx="301">
                  <c:v>26.4</c:v>
                </c:pt>
                <c:pt idx="302">
                  <c:v>26.5</c:v>
                </c:pt>
                <c:pt idx="303">
                  <c:v>26.4</c:v>
                </c:pt>
                <c:pt idx="304">
                  <c:v>26.5</c:v>
                </c:pt>
                <c:pt idx="305">
                  <c:v>26.4</c:v>
                </c:pt>
                <c:pt idx="306">
                  <c:v>26.4</c:v>
                </c:pt>
                <c:pt idx="307">
                  <c:v>26.5</c:v>
                </c:pt>
                <c:pt idx="308">
                  <c:v>26.5</c:v>
                </c:pt>
                <c:pt idx="309">
                  <c:v>26.6</c:v>
                </c:pt>
                <c:pt idx="310">
                  <c:v>26.5</c:v>
                </c:pt>
                <c:pt idx="311">
                  <c:v>26.6</c:v>
                </c:pt>
                <c:pt idx="312">
                  <c:v>26.6</c:v>
                </c:pt>
                <c:pt idx="313">
                  <c:v>26.6</c:v>
                </c:pt>
                <c:pt idx="314">
                  <c:v>26.5</c:v>
                </c:pt>
                <c:pt idx="315">
                  <c:v>26.6</c:v>
                </c:pt>
                <c:pt idx="316">
                  <c:v>26.5</c:v>
                </c:pt>
                <c:pt idx="317">
                  <c:v>26.6</c:v>
                </c:pt>
                <c:pt idx="318">
                  <c:v>26.6</c:v>
                </c:pt>
                <c:pt idx="319">
                  <c:v>26.6</c:v>
                </c:pt>
                <c:pt idx="320">
                  <c:v>26.6</c:v>
                </c:pt>
                <c:pt idx="321">
                  <c:v>26.6</c:v>
                </c:pt>
                <c:pt idx="322">
                  <c:v>26.6</c:v>
                </c:pt>
                <c:pt idx="323">
                  <c:v>26.6</c:v>
                </c:pt>
                <c:pt idx="324">
                  <c:v>26.6</c:v>
                </c:pt>
                <c:pt idx="325">
                  <c:v>26.6</c:v>
                </c:pt>
                <c:pt idx="326">
                  <c:v>26.6</c:v>
                </c:pt>
                <c:pt idx="327">
                  <c:v>26.6</c:v>
                </c:pt>
                <c:pt idx="328">
                  <c:v>26.6</c:v>
                </c:pt>
                <c:pt idx="329">
                  <c:v>26.6</c:v>
                </c:pt>
                <c:pt idx="330">
                  <c:v>26.6</c:v>
                </c:pt>
                <c:pt idx="331">
                  <c:v>26.6</c:v>
                </c:pt>
                <c:pt idx="332">
                  <c:v>26.6</c:v>
                </c:pt>
                <c:pt idx="333">
                  <c:v>26.6</c:v>
                </c:pt>
                <c:pt idx="334">
                  <c:v>26.6</c:v>
                </c:pt>
                <c:pt idx="335">
                  <c:v>26.6</c:v>
                </c:pt>
                <c:pt idx="336">
                  <c:v>26.6</c:v>
                </c:pt>
                <c:pt idx="337">
                  <c:v>26.6</c:v>
                </c:pt>
                <c:pt idx="338">
                  <c:v>26.6</c:v>
                </c:pt>
                <c:pt idx="339">
                  <c:v>26.6</c:v>
                </c:pt>
                <c:pt idx="340">
                  <c:v>26.6</c:v>
                </c:pt>
                <c:pt idx="341">
                  <c:v>26.6</c:v>
                </c:pt>
                <c:pt idx="342">
                  <c:v>26.7</c:v>
                </c:pt>
                <c:pt idx="343">
                  <c:v>26.7</c:v>
                </c:pt>
                <c:pt idx="344">
                  <c:v>26.6</c:v>
                </c:pt>
                <c:pt idx="345">
                  <c:v>26.6</c:v>
                </c:pt>
                <c:pt idx="346">
                  <c:v>26.6</c:v>
                </c:pt>
                <c:pt idx="347">
                  <c:v>26.7</c:v>
                </c:pt>
                <c:pt idx="348">
                  <c:v>26.6</c:v>
                </c:pt>
                <c:pt idx="349">
                  <c:v>26.7</c:v>
                </c:pt>
                <c:pt idx="350">
                  <c:v>26.7</c:v>
                </c:pt>
                <c:pt idx="351">
                  <c:v>26.6</c:v>
                </c:pt>
                <c:pt idx="352">
                  <c:v>26.7</c:v>
                </c:pt>
                <c:pt idx="353">
                  <c:v>26.6</c:v>
                </c:pt>
                <c:pt idx="354">
                  <c:v>26.7</c:v>
                </c:pt>
                <c:pt idx="355">
                  <c:v>26.7</c:v>
                </c:pt>
                <c:pt idx="356">
                  <c:v>26.7</c:v>
                </c:pt>
                <c:pt idx="357">
                  <c:v>26.7</c:v>
                </c:pt>
                <c:pt idx="358">
                  <c:v>26.7</c:v>
                </c:pt>
                <c:pt idx="359">
                  <c:v>26.6</c:v>
                </c:pt>
                <c:pt idx="360">
                  <c:v>26.7</c:v>
                </c:pt>
                <c:pt idx="361">
                  <c:v>26.7</c:v>
                </c:pt>
                <c:pt idx="362">
                  <c:v>26.6</c:v>
                </c:pt>
                <c:pt idx="363">
                  <c:v>26.7</c:v>
                </c:pt>
                <c:pt idx="364">
                  <c:v>26.6</c:v>
                </c:pt>
                <c:pt idx="365">
                  <c:v>26.7</c:v>
                </c:pt>
                <c:pt idx="366">
                  <c:v>26.6</c:v>
                </c:pt>
                <c:pt idx="367">
                  <c:v>26.7</c:v>
                </c:pt>
                <c:pt idx="368">
                  <c:v>26.6</c:v>
                </c:pt>
                <c:pt idx="369">
                  <c:v>26.7</c:v>
                </c:pt>
                <c:pt idx="370">
                  <c:v>26.7</c:v>
                </c:pt>
                <c:pt idx="371">
                  <c:v>26.7</c:v>
                </c:pt>
                <c:pt idx="372">
                  <c:v>26.6</c:v>
                </c:pt>
                <c:pt idx="373">
                  <c:v>26.7</c:v>
                </c:pt>
                <c:pt idx="374">
                  <c:v>26.7</c:v>
                </c:pt>
                <c:pt idx="375">
                  <c:v>26.7</c:v>
                </c:pt>
                <c:pt idx="376">
                  <c:v>26.6</c:v>
                </c:pt>
                <c:pt idx="377">
                  <c:v>26.7</c:v>
                </c:pt>
                <c:pt idx="378">
                  <c:v>26.7</c:v>
                </c:pt>
                <c:pt idx="379">
                  <c:v>26.7</c:v>
                </c:pt>
                <c:pt idx="380">
                  <c:v>26.7</c:v>
                </c:pt>
                <c:pt idx="381">
                  <c:v>26.7</c:v>
                </c:pt>
                <c:pt idx="382">
                  <c:v>26.7</c:v>
                </c:pt>
                <c:pt idx="383">
                  <c:v>26.7</c:v>
                </c:pt>
                <c:pt idx="384">
                  <c:v>26.7</c:v>
                </c:pt>
                <c:pt idx="385">
                  <c:v>26.7</c:v>
                </c:pt>
                <c:pt idx="386">
                  <c:v>26.7</c:v>
                </c:pt>
                <c:pt idx="387">
                  <c:v>26.6</c:v>
                </c:pt>
                <c:pt idx="388">
                  <c:v>26.7</c:v>
                </c:pt>
                <c:pt idx="389">
                  <c:v>26.7</c:v>
                </c:pt>
                <c:pt idx="390">
                  <c:v>26.7</c:v>
                </c:pt>
                <c:pt idx="391">
                  <c:v>26.7</c:v>
                </c:pt>
                <c:pt idx="392">
                  <c:v>26.7</c:v>
                </c:pt>
                <c:pt idx="393">
                  <c:v>26.7</c:v>
                </c:pt>
                <c:pt idx="394">
                  <c:v>26.7</c:v>
                </c:pt>
                <c:pt idx="395">
                  <c:v>26.7</c:v>
                </c:pt>
                <c:pt idx="396">
                  <c:v>26.6</c:v>
                </c:pt>
                <c:pt idx="397">
                  <c:v>26.7</c:v>
                </c:pt>
                <c:pt idx="398">
                  <c:v>26.6</c:v>
                </c:pt>
                <c:pt idx="399">
                  <c:v>26.7</c:v>
                </c:pt>
                <c:pt idx="400">
                  <c:v>26.7</c:v>
                </c:pt>
                <c:pt idx="401">
                  <c:v>26.8</c:v>
                </c:pt>
                <c:pt idx="402">
                  <c:v>26.7</c:v>
                </c:pt>
                <c:pt idx="403">
                  <c:v>26.7</c:v>
                </c:pt>
                <c:pt idx="404">
                  <c:v>26.7</c:v>
                </c:pt>
                <c:pt idx="405">
                  <c:v>26.6</c:v>
                </c:pt>
                <c:pt idx="406">
                  <c:v>26.7</c:v>
                </c:pt>
                <c:pt idx="407">
                  <c:v>26.6</c:v>
                </c:pt>
                <c:pt idx="408">
                  <c:v>26.7</c:v>
                </c:pt>
                <c:pt idx="409">
                  <c:v>26.6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26.7</c:v>
                </c:pt>
                <c:pt idx="414">
                  <c:v>26.6</c:v>
                </c:pt>
                <c:pt idx="415">
                  <c:v>26.7</c:v>
                </c:pt>
                <c:pt idx="416">
                  <c:v>26.7</c:v>
                </c:pt>
                <c:pt idx="417">
                  <c:v>26.7</c:v>
                </c:pt>
                <c:pt idx="418">
                  <c:v>26.7</c:v>
                </c:pt>
                <c:pt idx="419">
                  <c:v>26.6</c:v>
                </c:pt>
                <c:pt idx="420">
                  <c:v>26.6</c:v>
                </c:pt>
                <c:pt idx="421">
                  <c:v>26.7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26.6</c:v>
                </c:pt>
                <c:pt idx="427">
                  <c:v>26.6</c:v>
                </c:pt>
                <c:pt idx="428">
                  <c:v>26.6</c:v>
                </c:pt>
                <c:pt idx="429">
                  <c:v>26.6</c:v>
                </c:pt>
                <c:pt idx="430">
                  <c:v>26.6</c:v>
                </c:pt>
                <c:pt idx="431">
                  <c:v>26.6</c:v>
                </c:pt>
                <c:pt idx="432">
                  <c:v>26.6</c:v>
                </c:pt>
                <c:pt idx="433">
                  <c:v>26.6</c:v>
                </c:pt>
                <c:pt idx="434">
                  <c:v>26.6</c:v>
                </c:pt>
                <c:pt idx="435">
                  <c:v>26.6</c:v>
                </c:pt>
                <c:pt idx="436">
                  <c:v>26.6</c:v>
                </c:pt>
                <c:pt idx="437">
                  <c:v>26.6</c:v>
                </c:pt>
                <c:pt idx="438">
                  <c:v>26.6</c:v>
                </c:pt>
                <c:pt idx="439">
                  <c:v>26.6</c:v>
                </c:pt>
                <c:pt idx="440">
                  <c:v>26.6</c:v>
                </c:pt>
                <c:pt idx="441">
                  <c:v>26.6</c:v>
                </c:pt>
                <c:pt idx="442">
                  <c:v>26.6</c:v>
                </c:pt>
                <c:pt idx="443">
                  <c:v>26.6</c:v>
                </c:pt>
                <c:pt idx="444">
                  <c:v>26.6</c:v>
                </c:pt>
                <c:pt idx="445">
                  <c:v>26.6</c:v>
                </c:pt>
                <c:pt idx="446">
                  <c:v>26.6</c:v>
                </c:pt>
                <c:pt idx="447">
                  <c:v>26.6</c:v>
                </c:pt>
                <c:pt idx="448">
                  <c:v>26.6</c:v>
                </c:pt>
                <c:pt idx="449">
                  <c:v>26.6</c:v>
                </c:pt>
                <c:pt idx="450">
                  <c:v>26.6</c:v>
                </c:pt>
                <c:pt idx="451">
                  <c:v>26.5</c:v>
                </c:pt>
                <c:pt idx="452">
                  <c:v>26.6</c:v>
                </c:pt>
                <c:pt idx="453">
                  <c:v>26.6</c:v>
                </c:pt>
                <c:pt idx="454">
                  <c:v>26.6</c:v>
                </c:pt>
                <c:pt idx="455">
                  <c:v>26.6</c:v>
                </c:pt>
                <c:pt idx="456">
                  <c:v>26.6</c:v>
                </c:pt>
                <c:pt idx="457">
                  <c:v>26.6</c:v>
                </c:pt>
                <c:pt idx="458">
                  <c:v>26.6</c:v>
                </c:pt>
                <c:pt idx="459">
                  <c:v>26.6</c:v>
                </c:pt>
                <c:pt idx="460">
                  <c:v>26.6</c:v>
                </c:pt>
                <c:pt idx="461">
                  <c:v>26.6</c:v>
                </c:pt>
                <c:pt idx="462">
                  <c:v>26.6</c:v>
                </c:pt>
                <c:pt idx="463">
                  <c:v>26.6</c:v>
                </c:pt>
                <c:pt idx="464">
                  <c:v>26.6</c:v>
                </c:pt>
                <c:pt idx="465">
                  <c:v>26.6</c:v>
                </c:pt>
                <c:pt idx="466">
                  <c:v>26.7</c:v>
                </c:pt>
                <c:pt idx="467">
                  <c:v>26.6</c:v>
                </c:pt>
                <c:pt idx="468">
                  <c:v>26.6</c:v>
                </c:pt>
                <c:pt idx="469">
                  <c:v>26.6</c:v>
                </c:pt>
                <c:pt idx="470">
                  <c:v>26.7</c:v>
                </c:pt>
                <c:pt idx="471">
                  <c:v>26.6</c:v>
                </c:pt>
                <c:pt idx="472">
                  <c:v>26.7</c:v>
                </c:pt>
                <c:pt idx="473">
                  <c:v>26.6</c:v>
                </c:pt>
                <c:pt idx="474">
                  <c:v>26.6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26.7</c:v>
                </c:pt>
                <c:pt idx="479">
                  <c:v>26.7</c:v>
                </c:pt>
                <c:pt idx="480">
                  <c:v>26.7</c:v>
                </c:pt>
                <c:pt idx="481">
                  <c:v>26.7</c:v>
                </c:pt>
                <c:pt idx="482">
                  <c:v>26.6</c:v>
                </c:pt>
                <c:pt idx="483">
                  <c:v>26.7</c:v>
                </c:pt>
                <c:pt idx="484">
                  <c:v>26.6</c:v>
                </c:pt>
                <c:pt idx="485">
                  <c:v>26.7</c:v>
                </c:pt>
                <c:pt idx="486">
                  <c:v>26.7</c:v>
                </c:pt>
                <c:pt idx="487">
                  <c:v>26.7</c:v>
                </c:pt>
                <c:pt idx="488">
                  <c:v>26.7</c:v>
                </c:pt>
                <c:pt idx="489">
                  <c:v>26.7</c:v>
                </c:pt>
                <c:pt idx="490">
                  <c:v>26.7</c:v>
                </c:pt>
                <c:pt idx="491">
                  <c:v>26.7</c:v>
                </c:pt>
                <c:pt idx="492">
                  <c:v>26.7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26.7</c:v>
                </c:pt>
                <c:pt idx="497">
                  <c:v>26.7</c:v>
                </c:pt>
                <c:pt idx="498">
                  <c:v>26.7</c:v>
                </c:pt>
                <c:pt idx="499">
                  <c:v>26.7</c:v>
                </c:pt>
                <c:pt idx="500">
                  <c:v>26.7</c:v>
                </c:pt>
                <c:pt idx="501">
                  <c:v>26.7</c:v>
                </c:pt>
                <c:pt idx="502">
                  <c:v>26.7</c:v>
                </c:pt>
                <c:pt idx="503">
                  <c:v>26.6</c:v>
                </c:pt>
                <c:pt idx="504">
                  <c:v>26.6</c:v>
                </c:pt>
                <c:pt idx="505">
                  <c:v>26.7</c:v>
                </c:pt>
                <c:pt idx="506">
                  <c:v>26.6</c:v>
                </c:pt>
                <c:pt idx="507">
                  <c:v>26.7</c:v>
                </c:pt>
                <c:pt idx="508">
                  <c:v>26.7</c:v>
                </c:pt>
                <c:pt idx="509">
                  <c:v>26.6</c:v>
                </c:pt>
                <c:pt idx="510">
                  <c:v>26.7</c:v>
                </c:pt>
                <c:pt idx="511">
                  <c:v>26.7</c:v>
                </c:pt>
                <c:pt idx="512">
                  <c:v>26.7</c:v>
                </c:pt>
                <c:pt idx="513">
                  <c:v>26.7</c:v>
                </c:pt>
                <c:pt idx="514">
                  <c:v>26.7</c:v>
                </c:pt>
                <c:pt idx="515">
                  <c:v>26.7</c:v>
                </c:pt>
                <c:pt idx="516">
                  <c:v>26.7</c:v>
                </c:pt>
                <c:pt idx="517">
                  <c:v>26.7</c:v>
                </c:pt>
                <c:pt idx="518">
                  <c:v>26.7</c:v>
                </c:pt>
                <c:pt idx="519">
                  <c:v>26.7</c:v>
                </c:pt>
                <c:pt idx="520">
                  <c:v>26.7</c:v>
                </c:pt>
                <c:pt idx="521">
                  <c:v>26.7</c:v>
                </c:pt>
                <c:pt idx="522">
                  <c:v>26.7</c:v>
                </c:pt>
                <c:pt idx="523">
                  <c:v>26.7</c:v>
                </c:pt>
                <c:pt idx="524">
                  <c:v>26.7</c:v>
                </c:pt>
                <c:pt idx="525">
                  <c:v>26.7</c:v>
                </c:pt>
                <c:pt idx="526">
                  <c:v>26.7</c:v>
                </c:pt>
                <c:pt idx="527">
                  <c:v>26.7</c:v>
                </c:pt>
                <c:pt idx="528">
                  <c:v>26.7</c:v>
                </c:pt>
                <c:pt idx="529">
                  <c:v>26.7</c:v>
                </c:pt>
                <c:pt idx="530">
                  <c:v>26.7</c:v>
                </c:pt>
                <c:pt idx="531">
                  <c:v>26.7</c:v>
                </c:pt>
                <c:pt idx="532">
                  <c:v>26.6</c:v>
                </c:pt>
                <c:pt idx="533">
                  <c:v>26.7</c:v>
                </c:pt>
                <c:pt idx="534">
                  <c:v>26.7</c:v>
                </c:pt>
                <c:pt idx="535">
                  <c:v>26.6</c:v>
                </c:pt>
                <c:pt idx="536">
                  <c:v>26.7</c:v>
                </c:pt>
                <c:pt idx="537">
                  <c:v>26.6</c:v>
                </c:pt>
                <c:pt idx="538">
                  <c:v>26.7</c:v>
                </c:pt>
                <c:pt idx="539">
                  <c:v>26.6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26.6</c:v>
                </c:pt>
                <c:pt idx="545">
                  <c:v>26.7</c:v>
                </c:pt>
                <c:pt idx="546">
                  <c:v>26.6</c:v>
                </c:pt>
                <c:pt idx="547">
                  <c:v>26.6</c:v>
                </c:pt>
                <c:pt idx="548">
                  <c:v>26.6</c:v>
                </c:pt>
                <c:pt idx="549">
                  <c:v>26.7</c:v>
                </c:pt>
                <c:pt idx="550">
                  <c:v>26.6</c:v>
                </c:pt>
                <c:pt idx="551">
                  <c:v>26.7</c:v>
                </c:pt>
                <c:pt idx="552">
                  <c:v>26.6</c:v>
                </c:pt>
                <c:pt idx="553">
                  <c:v>26.7</c:v>
                </c:pt>
                <c:pt idx="554">
                  <c:v>26.7</c:v>
                </c:pt>
                <c:pt idx="555">
                  <c:v>26.6</c:v>
                </c:pt>
                <c:pt idx="556">
                  <c:v>26.7</c:v>
                </c:pt>
                <c:pt idx="557">
                  <c:v>26.6</c:v>
                </c:pt>
                <c:pt idx="558">
                  <c:v>26.7</c:v>
                </c:pt>
                <c:pt idx="559">
                  <c:v>26.6</c:v>
                </c:pt>
                <c:pt idx="560">
                  <c:v>26.6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26.6</c:v>
                </c:pt>
                <c:pt idx="566">
                  <c:v>26.7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26.7</c:v>
                </c:pt>
                <c:pt idx="576">
                  <c:v>26.7</c:v>
                </c:pt>
                <c:pt idx="577">
                  <c:v>26.7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26.7</c:v>
                </c:pt>
                <c:pt idx="582">
                  <c:v>26.8</c:v>
                </c:pt>
                <c:pt idx="583">
                  <c:v>26.7</c:v>
                </c:pt>
                <c:pt idx="584">
                  <c:v>26.8</c:v>
                </c:pt>
                <c:pt idx="585">
                  <c:v>26.7</c:v>
                </c:pt>
                <c:pt idx="586">
                  <c:v>26.8</c:v>
                </c:pt>
                <c:pt idx="587">
                  <c:v>26.9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26.7</c:v>
                </c:pt>
                <c:pt idx="593">
                  <c:v>26.7</c:v>
                </c:pt>
                <c:pt idx="594">
                  <c:v>26.7</c:v>
                </c:pt>
                <c:pt idx="595">
                  <c:v>26.7</c:v>
                </c:pt>
                <c:pt idx="596">
                  <c:v>26.8</c:v>
                </c:pt>
                <c:pt idx="597">
                  <c:v>26.8</c:v>
                </c:pt>
                <c:pt idx="598">
                  <c:v>26.9</c:v>
                </c:pt>
                <c:pt idx="599">
                  <c:v>26.8</c:v>
                </c:pt>
                <c:pt idx="600">
                  <c:v>26.7</c:v>
                </c:pt>
                <c:pt idx="601">
                  <c:v>26.7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26.9</c:v>
                </c:pt>
                <c:pt idx="606">
                  <c:v>27</c:v>
                </c:pt>
                <c:pt idx="607">
                  <c:v>27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27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26.8</c:v>
                </c:pt>
                <c:pt idx="618">
                  <c:v>26.8</c:v>
                </c:pt>
                <c:pt idx="619">
                  <c:v>26.7</c:v>
                </c:pt>
                <c:pt idx="620">
                  <c:v>26.8</c:v>
                </c:pt>
                <c:pt idx="621">
                  <c:v>26.9</c:v>
                </c:pt>
                <c:pt idx="622">
                  <c:v>26.7</c:v>
                </c:pt>
                <c:pt idx="623">
                  <c:v>26.9</c:v>
                </c:pt>
                <c:pt idx="624">
                  <c:v>26.8</c:v>
                </c:pt>
                <c:pt idx="625">
                  <c:v>26.9</c:v>
                </c:pt>
                <c:pt idx="626">
                  <c:v>26.9</c:v>
                </c:pt>
                <c:pt idx="627">
                  <c:v>26.9</c:v>
                </c:pt>
                <c:pt idx="628">
                  <c:v>27</c:v>
                </c:pt>
                <c:pt idx="629">
                  <c:v>27</c:v>
                </c:pt>
                <c:pt idx="630">
                  <c:v>26.9</c:v>
                </c:pt>
                <c:pt idx="631">
                  <c:v>27</c:v>
                </c:pt>
                <c:pt idx="632">
                  <c:v>27</c:v>
                </c:pt>
                <c:pt idx="633">
                  <c:v>26.9</c:v>
                </c:pt>
                <c:pt idx="634">
                  <c:v>27</c:v>
                </c:pt>
                <c:pt idx="635">
                  <c:v>27</c:v>
                </c:pt>
                <c:pt idx="636">
                  <c:v>27</c:v>
                </c:pt>
                <c:pt idx="637">
                  <c:v>27</c:v>
                </c:pt>
                <c:pt idx="638">
                  <c:v>27</c:v>
                </c:pt>
                <c:pt idx="639">
                  <c:v>26.9</c:v>
                </c:pt>
                <c:pt idx="640">
                  <c:v>26.9</c:v>
                </c:pt>
                <c:pt idx="641">
                  <c:v>27</c:v>
                </c:pt>
                <c:pt idx="642">
                  <c:v>27</c:v>
                </c:pt>
                <c:pt idx="643">
                  <c:v>27</c:v>
                </c:pt>
                <c:pt idx="644">
                  <c:v>27</c:v>
                </c:pt>
                <c:pt idx="645">
                  <c:v>27.2</c:v>
                </c:pt>
                <c:pt idx="646">
                  <c:v>27</c:v>
                </c:pt>
                <c:pt idx="647">
                  <c:v>27</c:v>
                </c:pt>
                <c:pt idx="648">
                  <c:v>27.1</c:v>
                </c:pt>
                <c:pt idx="649">
                  <c:v>27</c:v>
                </c:pt>
                <c:pt idx="650">
                  <c:v>27</c:v>
                </c:pt>
                <c:pt idx="651">
                  <c:v>27</c:v>
                </c:pt>
                <c:pt idx="652">
                  <c:v>27.2</c:v>
                </c:pt>
                <c:pt idx="653">
                  <c:v>27.1</c:v>
                </c:pt>
                <c:pt idx="654">
                  <c:v>27</c:v>
                </c:pt>
                <c:pt idx="655">
                  <c:v>27</c:v>
                </c:pt>
                <c:pt idx="656">
                  <c:v>27.1</c:v>
                </c:pt>
                <c:pt idx="657">
                  <c:v>27.1</c:v>
                </c:pt>
                <c:pt idx="658">
                  <c:v>27.2</c:v>
                </c:pt>
                <c:pt idx="659">
                  <c:v>27.2</c:v>
                </c:pt>
                <c:pt idx="660">
                  <c:v>27.2</c:v>
                </c:pt>
                <c:pt idx="661">
                  <c:v>27.2</c:v>
                </c:pt>
                <c:pt idx="662">
                  <c:v>27.1</c:v>
                </c:pt>
                <c:pt idx="663">
                  <c:v>27.2</c:v>
                </c:pt>
                <c:pt idx="664">
                  <c:v>27.2</c:v>
                </c:pt>
                <c:pt idx="665">
                  <c:v>27.1</c:v>
                </c:pt>
                <c:pt idx="666">
                  <c:v>27.2</c:v>
                </c:pt>
                <c:pt idx="667">
                  <c:v>27.2</c:v>
                </c:pt>
                <c:pt idx="668">
                  <c:v>27.2</c:v>
                </c:pt>
                <c:pt idx="669">
                  <c:v>27.2</c:v>
                </c:pt>
                <c:pt idx="670">
                  <c:v>27</c:v>
                </c:pt>
                <c:pt idx="671">
                  <c:v>27.1</c:v>
                </c:pt>
                <c:pt idx="672">
                  <c:v>27.1</c:v>
                </c:pt>
                <c:pt idx="673">
                  <c:v>27.2</c:v>
                </c:pt>
                <c:pt idx="674">
                  <c:v>27.1</c:v>
                </c:pt>
                <c:pt idx="675">
                  <c:v>27.2</c:v>
                </c:pt>
                <c:pt idx="676">
                  <c:v>27</c:v>
                </c:pt>
                <c:pt idx="677">
                  <c:v>27.1</c:v>
                </c:pt>
                <c:pt idx="678">
                  <c:v>27.1</c:v>
                </c:pt>
                <c:pt idx="679">
                  <c:v>27.2</c:v>
                </c:pt>
                <c:pt idx="680">
                  <c:v>27.3</c:v>
                </c:pt>
                <c:pt idx="681">
                  <c:v>27.2</c:v>
                </c:pt>
                <c:pt idx="682">
                  <c:v>27.3</c:v>
                </c:pt>
                <c:pt idx="683">
                  <c:v>27.1</c:v>
                </c:pt>
                <c:pt idx="684">
                  <c:v>27.1</c:v>
                </c:pt>
                <c:pt idx="685">
                  <c:v>27.2</c:v>
                </c:pt>
                <c:pt idx="686">
                  <c:v>27.3</c:v>
                </c:pt>
                <c:pt idx="687">
                  <c:v>27.2</c:v>
                </c:pt>
                <c:pt idx="688">
                  <c:v>27.3</c:v>
                </c:pt>
                <c:pt idx="689">
                  <c:v>27.3</c:v>
                </c:pt>
                <c:pt idx="690">
                  <c:v>27.2</c:v>
                </c:pt>
                <c:pt idx="691">
                  <c:v>27.2</c:v>
                </c:pt>
                <c:pt idx="692">
                  <c:v>27.3</c:v>
                </c:pt>
                <c:pt idx="693">
                  <c:v>27.3</c:v>
                </c:pt>
                <c:pt idx="694">
                  <c:v>27.4</c:v>
                </c:pt>
                <c:pt idx="695">
                  <c:v>27.4</c:v>
                </c:pt>
                <c:pt idx="696">
                  <c:v>27.4</c:v>
                </c:pt>
                <c:pt idx="697">
                  <c:v>27.4</c:v>
                </c:pt>
                <c:pt idx="698">
                  <c:v>27.4</c:v>
                </c:pt>
                <c:pt idx="699">
                  <c:v>27.5</c:v>
                </c:pt>
                <c:pt idx="700">
                  <c:v>27.5</c:v>
                </c:pt>
                <c:pt idx="701">
                  <c:v>27.4</c:v>
                </c:pt>
                <c:pt idx="702">
                  <c:v>27.4</c:v>
                </c:pt>
                <c:pt idx="703">
                  <c:v>27.5</c:v>
                </c:pt>
                <c:pt idx="704">
                  <c:v>27.6</c:v>
                </c:pt>
                <c:pt idx="705">
                  <c:v>27.4</c:v>
                </c:pt>
                <c:pt idx="706">
                  <c:v>27.4</c:v>
                </c:pt>
                <c:pt idx="707">
                  <c:v>27.4</c:v>
                </c:pt>
                <c:pt idx="708">
                  <c:v>27.4</c:v>
                </c:pt>
                <c:pt idx="709">
                  <c:v>27.4</c:v>
                </c:pt>
                <c:pt idx="710">
                  <c:v>27.5</c:v>
                </c:pt>
                <c:pt idx="711">
                  <c:v>27.5</c:v>
                </c:pt>
                <c:pt idx="712">
                  <c:v>27.5</c:v>
                </c:pt>
                <c:pt idx="713">
                  <c:v>27.4</c:v>
                </c:pt>
                <c:pt idx="714">
                  <c:v>27.4</c:v>
                </c:pt>
                <c:pt idx="715">
                  <c:v>27.4</c:v>
                </c:pt>
                <c:pt idx="716">
                  <c:v>27.4</c:v>
                </c:pt>
                <c:pt idx="717">
                  <c:v>27.4</c:v>
                </c:pt>
                <c:pt idx="718">
                  <c:v>27.4</c:v>
                </c:pt>
                <c:pt idx="719">
                  <c:v>27.5</c:v>
                </c:pt>
                <c:pt idx="720">
                  <c:v>27.5</c:v>
                </c:pt>
                <c:pt idx="721">
                  <c:v>27.7</c:v>
                </c:pt>
                <c:pt idx="722">
                  <c:v>27.5</c:v>
                </c:pt>
                <c:pt idx="723">
                  <c:v>27.4</c:v>
                </c:pt>
                <c:pt idx="724">
                  <c:v>27.4</c:v>
                </c:pt>
                <c:pt idx="725">
                  <c:v>27.4</c:v>
                </c:pt>
                <c:pt idx="726">
                  <c:v>27.3</c:v>
                </c:pt>
                <c:pt idx="727">
                  <c:v>27.3</c:v>
                </c:pt>
                <c:pt idx="728">
                  <c:v>27.3</c:v>
                </c:pt>
                <c:pt idx="729">
                  <c:v>27.3</c:v>
                </c:pt>
                <c:pt idx="730">
                  <c:v>27.4</c:v>
                </c:pt>
                <c:pt idx="731">
                  <c:v>27.4</c:v>
                </c:pt>
                <c:pt idx="732">
                  <c:v>27.4</c:v>
                </c:pt>
                <c:pt idx="733">
                  <c:v>27.4</c:v>
                </c:pt>
                <c:pt idx="734">
                  <c:v>27.4</c:v>
                </c:pt>
                <c:pt idx="735">
                  <c:v>27.3</c:v>
                </c:pt>
                <c:pt idx="736">
                  <c:v>27.4</c:v>
                </c:pt>
                <c:pt idx="737">
                  <c:v>27.4</c:v>
                </c:pt>
                <c:pt idx="738">
                  <c:v>27.5</c:v>
                </c:pt>
                <c:pt idx="739">
                  <c:v>27.5</c:v>
                </c:pt>
                <c:pt idx="740">
                  <c:v>27.5</c:v>
                </c:pt>
                <c:pt idx="741">
                  <c:v>27.6</c:v>
                </c:pt>
                <c:pt idx="742">
                  <c:v>27.4</c:v>
                </c:pt>
                <c:pt idx="743">
                  <c:v>27.4</c:v>
                </c:pt>
                <c:pt idx="744">
                  <c:v>27.3</c:v>
                </c:pt>
                <c:pt idx="745">
                  <c:v>27.4</c:v>
                </c:pt>
                <c:pt idx="746">
                  <c:v>27.4</c:v>
                </c:pt>
                <c:pt idx="747">
                  <c:v>27.4</c:v>
                </c:pt>
                <c:pt idx="748">
                  <c:v>27.4</c:v>
                </c:pt>
                <c:pt idx="749">
                  <c:v>27.4</c:v>
                </c:pt>
                <c:pt idx="750">
                  <c:v>27.4</c:v>
                </c:pt>
                <c:pt idx="751">
                  <c:v>27.4</c:v>
                </c:pt>
                <c:pt idx="752">
                  <c:v>27.4</c:v>
                </c:pt>
                <c:pt idx="753">
                  <c:v>27.4</c:v>
                </c:pt>
                <c:pt idx="754">
                  <c:v>27.4</c:v>
                </c:pt>
                <c:pt idx="755">
                  <c:v>27.5</c:v>
                </c:pt>
                <c:pt idx="756">
                  <c:v>27.6</c:v>
                </c:pt>
                <c:pt idx="757">
                  <c:v>27.6</c:v>
                </c:pt>
                <c:pt idx="758">
                  <c:v>27.7</c:v>
                </c:pt>
                <c:pt idx="759">
                  <c:v>27.6</c:v>
                </c:pt>
                <c:pt idx="760">
                  <c:v>27.5</c:v>
                </c:pt>
                <c:pt idx="761">
                  <c:v>27.5</c:v>
                </c:pt>
                <c:pt idx="762">
                  <c:v>27.4</c:v>
                </c:pt>
                <c:pt idx="763">
                  <c:v>27.4</c:v>
                </c:pt>
                <c:pt idx="764">
                  <c:v>27.4</c:v>
                </c:pt>
                <c:pt idx="765">
                  <c:v>27.5</c:v>
                </c:pt>
                <c:pt idx="766">
                  <c:v>27.4</c:v>
                </c:pt>
                <c:pt idx="767">
                  <c:v>27.4</c:v>
                </c:pt>
                <c:pt idx="768">
                  <c:v>27.4</c:v>
                </c:pt>
                <c:pt idx="769">
                  <c:v>27.6</c:v>
                </c:pt>
                <c:pt idx="770">
                  <c:v>27.5</c:v>
                </c:pt>
                <c:pt idx="771">
                  <c:v>27.4</c:v>
                </c:pt>
                <c:pt idx="772">
                  <c:v>27.5</c:v>
                </c:pt>
                <c:pt idx="773">
                  <c:v>27.7</c:v>
                </c:pt>
                <c:pt idx="774">
                  <c:v>27.8</c:v>
                </c:pt>
                <c:pt idx="775">
                  <c:v>27.9</c:v>
                </c:pt>
                <c:pt idx="776">
                  <c:v>27.8</c:v>
                </c:pt>
                <c:pt idx="777">
                  <c:v>27.6</c:v>
                </c:pt>
                <c:pt idx="778">
                  <c:v>27.5</c:v>
                </c:pt>
                <c:pt idx="779">
                  <c:v>27.4</c:v>
                </c:pt>
                <c:pt idx="780">
                  <c:v>27.5</c:v>
                </c:pt>
                <c:pt idx="781">
                  <c:v>27.5</c:v>
                </c:pt>
                <c:pt idx="782">
                  <c:v>27.4</c:v>
                </c:pt>
                <c:pt idx="783">
                  <c:v>27.4</c:v>
                </c:pt>
                <c:pt idx="784">
                  <c:v>27.4</c:v>
                </c:pt>
                <c:pt idx="785">
                  <c:v>27.5</c:v>
                </c:pt>
                <c:pt idx="786">
                  <c:v>27.5</c:v>
                </c:pt>
                <c:pt idx="787">
                  <c:v>27.6</c:v>
                </c:pt>
                <c:pt idx="788">
                  <c:v>27.7</c:v>
                </c:pt>
                <c:pt idx="789">
                  <c:v>27.6</c:v>
                </c:pt>
                <c:pt idx="790">
                  <c:v>27.6</c:v>
                </c:pt>
                <c:pt idx="791">
                  <c:v>27.7</c:v>
                </c:pt>
                <c:pt idx="792">
                  <c:v>27.7</c:v>
                </c:pt>
                <c:pt idx="793">
                  <c:v>27.5</c:v>
                </c:pt>
                <c:pt idx="794">
                  <c:v>27.5</c:v>
                </c:pt>
                <c:pt idx="795">
                  <c:v>27.7</c:v>
                </c:pt>
                <c:pt idx="796">
                  <c:v>27.7</c:v>
                </c:pt>
                <c:pt idx="797">
                  <c:v>27.7</c:v>
                </c:pt>
                <c:pt idx="798">
                  <c:v>27.5</c:v>
                </c:pt>
                <c:pt idx="799">
                  <c:v>27.4</c:v>
                </c:pt>
                <c:pt idx="800">
                  <c:v>27.4</c:v>
                </c:pt>
                <c:pt idx="801">
                  <c:v>27.5</c:v>
                </c:pt>
                <c:pt idx="802">
                  <c:v>27.4</c:v>
                </c:pt>
                <c:pt idx="803">
                  <c:v>27.5</c:v>
                </c:pt>
                <c:pt idx="804">
                  <c:v>27.4</c:v>
                </c:pt>
                <c:pt idx="805">
                  <c:v>27.4</c:v>
                </c:pt>
                <c:pt idx="806">
                  <c:v>27.5</c:v>
                </c:pt>
                <c:pt idx="807">
                  <c:v>27.4</c:v>
                </c:pt>
                <c:pt idx="808">
                  <c:v>27.4</c:v>
                </c:pt>
                <c:pt idx="809">
                  <c:v>27.5</c:v>
                </c:pt>
                <c:pt idx="810">
                  <c:v>27.5</c:v>
                </c:pt>
                <c:pt idx="811">
                  <c:v>27.7</c:v>
                </c:pt>
                <c:pt idx="812">
                  <c:v>27.6</c:v>
                </c:pt>
                <c:pt idx="813">
                  <c:v>27.6</c:v>
                </c:pt>
                <c:pt idx="814">
                  <c:v>27.7</c:v>
                </c:pt>
                <c:pt idx="815">
                  <c:v>27.5</c:v>
                </c:pt>
                <c:pt idx="816">
                  <c:v>27.5</c:v>
                </c:pt>
                <c:pt idx="817">
                  <c:v>27.5</c:v>
                </c:pt>
                <c:pt idx="818">
                  <c:v>27.4</c:v>
                </c:pt>
                <c:pt idx="819">
                  <c:v>27.5</c:v>
                </c:pt>
                <c:pt idx="820">
                  <c:v>27.5</c:v>
                </c:pt>
                <c:pt idx="821">
                  <c:v>27.7</c:v>
                </c:pt>
                <c:pt idx="822">
                  <c:v>27.7</c:v>
                </c:pt>
                <c:pt idx="823">
                  <c:v>27.6</c:v>
                </c:pt>
                <c:pt idx="824">
                  <c:v>27.5</c:v>
                </c:pt>
                <c:pt idx="825">
                  <c:v>27.6</c:v>
                </c:pt>
                <c:pt idx="826">
                  <c:v>27.7</c:v>
                </c:pt>
                <c:pt idx="827">
                  <c:v>27.5</c:v>
                </c:pt>
                <c:pt idx="828">
                  <c:v>27.5</c:v>
                </c:pt>
                <c:pt idx="829">
                  <c:v>27.5</c:v>
                </c:pt>
                <c:pt idx="830">
                  <c:v>27.7</c:v>
                </c:pt>
                <c:pt idx="831">
                  <c:v>27.6</c:v>
                </c:pt>
                <c:pt idx="832">
                  <c:v>27.7</c:v>
                </c:pt>
                <c:pt idx="833">
                  <c:v>27.7</c:v>
                </c:pt>
                <c:pt idx="834">
                  <c:v>27.8</c:v>
                </c:pt>
                <c:pt idx="835">
                  <c:v>27.7</c:v>
                </c:pt>
                <c:pt idx="836">
                  <c:v>27.7</c:v>
                </c:pt>
                <c:pt idx="837">
                  <c:v>27.8</c:v>
                </c:pt>
                <c:pt idx="838">
                  <c:v>27.7</c:v>
                </c:pt>
                <c:pt idx="839">
                  <c:v>27.7</c:v>
                </c:pt>
                <c:pt idx="840">
                  <c:v>27.7</c:v>
                </c:pt>
                <c:pt idx="841">
                  <c:v>27.7</c:v>
                </c:pt>
                <c:pt idx="842">
                  <c:v>27.7</c:v>
                </c:pt>
                <c:pt idx="843">
                  <c:v>27.7</c:v>
                </c:pt>
                <c:pt idx="844">
                  <c:v>27.7</c:v>
                </c:pt>
                <c:pt idx="845">
                  <c:v>27.8</c:v>
                </c:pt>
                <c:pt idx="846">
                  <c:v>27.8</c:v>
                </c:pt>
                <c:pt idx="847">
                  <c:v>27.9</c:v>
                </c:pt>
                <c:pt idx="848">
                  <c:v>27.9</c:v>
                </c:pt>
                <c:pt idx="849">
                  <c:v>27.8</c:v>
                </c:pt>
                <c:pt idx="850">
                  <c:v>27.9</c:v>
                </c:pt>
                <c:pt idx="851">
                  <c:v>27.9</c:v>
                </c:pt>
                <c:pt idx="852">
                  <c:v>27.9</c:v>
                </c:pt>
                <c:pt idx="853">
                  <c:v>27.9</c:v>
                </c:pt>
                <c:pt idx="854">
                  <c:v>27.9</c:v>
                </c:pt>
                <c:pt idx="855">
                  <c:v>28</c:v>
                </c:pt>
                <c:pt idx="856">
                  <c:v>28</c:v>
                </c:pt>
                <c:pt idx="857">
                  <c:v>28</c:v>
                </c:pt>
                <c:pt idx="858">
                  <c:v>27.9</c:v>
                </c:pt>
                <c:pt idx="859">
                  <c:v>27.9</c:v>
                </c:pt>
                <c:pt idx="860">
                  <c:v>27.9</c:v>
                </c:pt>
                <c:pt idx="861">
                  <c:v>27.8</c:v>
                </c:pt>
                <c:pt idx="862">
                  <c:v>27.8</c:v>
                </c:pt>
                <c:pt idx="863">
                  <c:v>27.8</c:v>
                </c:pt>
                <c:pt idx="864">
                  <c:v>28</c:v>
                </c:pt>
                <c:pt idx="865">
                  <c:v>27.9</c:v>
                </c:pt>
                <c:pt idx="866">
                  <c:v>27.9</c:v>
                </c:pt>
                <c:pt idx="867">
                  <c:v>27.9</c:v>
                </c:pt>
                <c:pt idx="868">
                  <c:v>27.9</c:v>
                </c:pt>
                <c:pt idx="869">
                  <c:v>28</c:v>
                </c:pt>
                <c:pt idx="870">
                  <c:v>28</c:v>
                </c:pt>
                <c:pt idx="871">
                  <c:v>28</c:v>
                </c:pt>
                <c:pt idx="872">
                  <c:v>27.9</c:v>
                </c:pt>
                <c:pt idx="873">
                  <c:v>28</c:v>
                </c:pt>
                <c:pt idx="874">
                  <c:v>28.1</c:v>
                </c:pt>
                <c:pt idx="875">
                  <c:v>28</c:v>
                </c:pt>
                <c:pt idx="876">
                  <c:v>27.9</c:v>
                </c:pt>
                <c:pt idx="877">
                  <c:v>28</c:v>
                </c:pt>
                <c:pt idx="878">
                  <c:v>28</c:v>
                </c:pt>
                <c:pt idx="879">
                  <c:v>27.9</c:v>
                </c:pt>
                <c:pt idx="880">
                  <c:v>27.9</c:v>
                </c:pt>
                <c:pt idx="881">
                  <c:v>28.1</c:v>
                </c:pt>
                <c:pt idx="882">
                  <c:v>27.8</c:v>
                </c:pt>
                <c:pt idx="883">
                  <c:v>28.3</c:v>
                </c:pt>
                <c:pt idx="884">
                  <c:v>28.3</c:v>
                </c:pt>
                <c:pt idx="885">
                  <c:v>28.2</c:v>
                </c:pt>
                <c:pt idx="886">
                  <c:v>28.2</c:v>
                </c:pt>
                <c:pt idx="887">
                  <c:v>28.7</c:v>
                </c:pt>
                <c:pt idx="888">
                  <c:v>28.6</c:v>
                </c:pt>
                <c:pt idx="889">
                  <c:v>28.2</c:v>
                </c:pt>
                <c:pt idx="890">
                  <c:v>28.5</c:v>
                </c:pt>
                <c:pt idx="891">
                  <c:v>28.4</c:v>
                </c:pt>
                <c:pt idx="892">
                  <c:v>28.4</c:v>
                </c:pt>
                <c:pt idx="893">
                  <c:v>28.4</c:v>
                </c:pt>
                <c:pt idx="894">
                  <c:v>28.7</c:v>
                </c:pt>
                <c:pt idx="895">
                  <c:v>28.7</c:v>
                </c:pt>
                <c:pt idx="896">
                  <c:v>28.6</c:v>
                </c:pt>
                <c:pt idx="897">
                  <c:v>28.5</c:v>
                </c:pt>
                <c:pt idx="898">
                  <c:v>28.6</c:v>
                </c:pt>
                <c:pt idx="899">
                  <c:v>28.6</c:v>
                </c:pt>
                <c:pt idx="900">
                  <c:v>28.6</c:v>
                </c:pt>
                <c:pt idx="901">
                  <c:v>28.6</c:v>
                </c:pt>
                <c:pt idx="902">
                  <c:v>28.4</c:v>
                </c:pt>
                <c:pt idx="903">
                  <c:v>28.6</c:v>
                </c:pt>
                <c:pt idx="904">
                  <c:v>28.5</c:v>
                </c:pt>
                <c:pt idx="905">
                  <c:v>28.5</c:v>
                </c:pt>
                <c:pt idx="906">
                  <c:v>28.6</c:v>
                </c:pt>
                <c:pt idx="907">
                  <c:v>28.6</c:v>
                </c:pt>
                <c:pt idx="908">
                  <c:v>28.6</c:v>
                </c:pt>
                <c:pt idx="909">
                  <c:v>28.5</c:v>
                </c:pt>
                <c:pt idx="910">
                  <c:v>28.4</c:v>
                </c:pt>
                <c:pt idx="911">
                  <c:v>28.5</c:v>
                </c:pt>
                <c:pt idx="912">
                  <c:v>28.6</c:v>
                </c:pt>
                <c:pt idx="913">
                  <c:v>28.7</c:v>
                </c:pt>
                <c:pt idx="914">
                  <c:v>28.7</c:v>
                </c:pt>
                <c:pt idx="915">
                  <c:v>28.8</c:v>
                </c:pt>
                <c:pt idx="916">
                  <c:v>28.7</c:v>
                </c:pt>
                <c:pt idx="917">
                  <c:v>28.6</c:v>
                </c:pt>
                <c:pt idx="918">
                  <c:v>28.6</c:v>
                </c:pt>
                <c:pt idx="919">
                  <c:v>28.5</c:v>
                </c:pt>
                <c:pt idx="920">
                  <c:v>28.5</c:v>
                </c:pt>
                <c:pt idx="921">
                  <c:v>28.5</c:v>
                </c:pt>
                <c:pt idx="922">
                  <c:v>28.5</c:v>
                </c:pt>
                <c:pt idx="923">
                  <c:v>28.5</c:v>
                </c:pt>
                <c:pt idx="924">
                  <c:v>28.6</c:v>
                </c:pt>
                <c:pt idx="925">
                  <c:v>28.5</c:v>
                </c:pt>
                <c:pt idx="926">
                  <c:v>28.6</c:v>
                </c:pt>
                <c:pt idx="927">
                  <c:v>28.5</c:v>
                </c:pt>
                <c:pt idx="928">
                  <c:v>28.7</c:v>
                </c:pt>
                <c:pt idx="929">
                  <c:v>28.6</c:v>
                </c:pt>
                <c:pt idx="930">
                  <c:v>28.6</c:v>
                </c:pt>
                <c:pt idx="931">
                  <c:v>28.8</c:v>
                </c:pt>
                <c:pt idx="932">
                  <c:v>28.6</c:v>
                </c:pt>
                <c:pt idx="933">
                  <c:v>28.7</c:v>
                </c:pt>
                <c:pt idx="934">
                  <c:v>28.6</c:v>
                </c:pt>
                <c:pt idx="935">
                  <c:v>28.7</c:v>
                </c:pt>
                <c:pt idx="936">
                  <c:v>28.7</c:v>
                </c:pt>
                <c:pt idx="937">
                  <c:v>28.6</c:v>
                </c:pt>
                <c:pt idx="938">
                  <c:v>28.5</c:v>
                </c:pt>
                <c:pt idx="939">
                  <c:v>28.4</c:v>
                </c:pt>
                <c:pt idx="940">
                  <c:v>28.6</c:v>
                </c:pt>
                <c:pt idx="941">
                  <c:v>29</c:v>
                </c:pt>
                <c:pt idx="942">
                  <c:v>29</c:v>
                </c:pt>
                <c:pt idx="943">
                  <c:v>28.7</c:v>
                </c:pt>
                <c:pt idx="944">
                  <c:v>28.7</c:v>
                </c:pt>
                <c:pt idx="945">
                  <c:v>28.6</c:v>
                </c:pt>
                <c:pt idx="946">
                  <c:v>28.7</c:v>
                </c:pt>
                <c:pt idx="947">
                  <c:v>28.7</c:v>
                </c:pt>
                <c:pt idx="948">
                  <c:v>28.8</c:v>
                </c:pt>
                <c:pt idx="949">
                  <c:v>28.7</c:v>
                </c:pt>
                <c:pt idx="950">
                  <c:v>28.7</c:v>
                </c:pt>
                <c:pt idx="951">
                  <c:v>28.8</c:v>
                </c:pt>
                <c:pt idx="952">
                  <c:v>29</c:v>
                </c:pt>
                <c:pt idx="953">
                  <c:v>29.1</c:v>
                </c:pt>
                <c:pt idx="954">
                  <c:v>29</c:v>
                </c:pt>
                <c:pt idx="955">
                  <c:v>28.9</c:v>
                </c:pt>
                <c:pt idx="956">
                  <c:v>29</c:v>
                </c:pt>
                <c:pt idx="957">
                  <c:v>28.9</c:v>
                </c:pt>
                <c:pt idx="958">
                  <c:v>28.8</c:v>
                </c:pt>
                <c:pt idx="959">
                  <c:v>28.8</c:v>
                </c:pt>
                <c:pt idx="960">
                  <c:v>29</c:v>
                </c:pt>
                <c:pt idx="961">
                  <c:v>29</c:v>
                </c:pt>
                <c:pt idx="962">
                  <c:v>29</c:v>
                </c:pt>
                <c:pt idx="963">
                  <c:v>29</c:v>
                </c:pt>
                <c:pt idx="964">
                  <c:v>29</c:v>
                </c:pt>
                <c:pt idx="965">
                  <c:v>29</c:v>
                </c:pt>
                <c:pt idx="966">
                  <c:v>29.1</c:v>
                </c:pt>
                <c:pt idx="967">
                  <c:v>29.5</c:v>
                </c:pt>
                <c:pt idx="968">
                  <c:v>29.3</c:v>
                </c:pt>
                <c:pt idx="969">
                  <c:v>29.3</c:v>
                </c:pt>
                <c:pt idx="970">
                  <c:v>29.2</c:v>
                </c:pt>
                <c:pt idx="971">
                  <c:v>29</c:v>
                </c:pt>
                <c:pt idx="972">
                  <c:v>29.2</c:v>
                </c:pt>
                <c:pt idx="973">
                  <c:v>29.3</c:v>
                </c:pt>
                <c:pt idx="974">
                  <c:v>29.6</c:v>
                </c:pt>
                <c:pt idx="975">
                  <c:v>29.6</c:v>
                </c:pt>
                <c:pt idx="976">
                  <c:v>29.5</c:v>
                </c:pt>
                <c:pt idx="977">
                  <c:v>29.5</c:v>
                </c:pt>
                <c:pt idx="978">
                  <c:v>29.5</c:v>
                </c:pt>
                <c:pt idx="979">
                  <c:v>29.3</c:v>
                </c:pt>
                <c:pt idx="980">
                  <c:v>29.2</c:v>
                </c:pt>
                <c:pt idx="981">
                  <c:v>29.3</c:v>
                </c:pt>
                <c:pt idx="982">
                  <c:v>29.3</c:v>
                </c:pt>
                <c:pt idx="983">
                  <c:v>29.4</c:v>
                </c:pt>
                <c:pt idx="984">
                  <c:v>29.5</c:v>
                </c:pt>
                <c:pt idx="985">
                  <c:v>29.5</c:v>
                </c:pt>
                <c:pt idx="986">
                  <c:v>29.3</c:v>
                </c:pt>
                <c:pt idx="987">
                  <c:v>29.3</c:v>
                </c:pt>
                <c:pt idx="988">
                  <c:v>29.3</c:v>
                </c:pt>
                <c:pt idx="989">
                  <c:v>29.4</c:v>
                </c:pt>
                <c:pt idx="990">
                  <c:v>29.4</c:v>
                </c:pt>
                <c:pt idx="991">
                  <c:v>29.6</c:v>
                </c:pt>
                <c:pt idx="992">
                  <c:v>29.7</c:v>
                </c:pt>
                <c:pt idx="993">
                  <c:v>29.5</c:v>
                </c:pt>
                <c:pt idx="994">
                  <c:v>29.5</c:v>
                </c:pt>
                <c:pt idx="995">
                  <c:v>29.6</c:v>
                </c:pt>
                <c:pt idx="996">
                  <c:v>29.6</c:v>
                </c:pt>
                <c:pt idx="997">
                  <c:v>29.6</c:v>
                </c:pt>
                <c:pt idx="998">
                  <c:v>29.4</c:v>
                </c:pt>
                <c:pt idx="999">
                  <c:v>29.6</c:v>
                </c:pt>
                <c:pt idx="1000">
                  <c:v>29.3</c:v>
                </c:pt>
                <c:pt idx="1001">
                  <c:v>29.3</c:v>
                </c:pt>
                <c:pt idx="1002">
                  <c:v>29.5</c:v>
                </c:pt>
                <c:pt idx="1003">
                  <c:v>29.5</c:v>
                </c:pt>
                <c:pt idx="1004">
                  <c:v>29.7</c:v>
                </c:pt>
                <c:pt idx="1005">
                  <c:v>29.6</c:v>
                </c:pt>
                <c:pt idx="1006">
                  <c:v>29.5</c:v>
                </c:pt>
                <c:pt idx="1007">
                  <c:v>29.5</c:v>
                </c:pt>
                <c:pt idx="1008">
                  <c:v>29.6</c:v>
                </c:pt>
                <c:pt idx="1009">
                  <c:v>29.7</c:v>
                </c:pt>
                <c:pt idx="1010">
                  <c:v>29.7</c:v>
                </c:pt>
                <c:pt idx="1011">
                  <c:v>29.7</c:v>
                </c:pt>
                <c:pt idx="1012">
                  <c:v>29.8</c:v>
                </c:pt>
                <c:pt idx="1013">
                  <c:v>29.7</c:v>
                </c:pt>
                <c:pt idx="1014">
                  <c:v>29.7</c:v>
                </c:pt>
                <c:pt idx="1015">
                  <c:v>29.7</c:v>
                </c:pt>
                <c:pt idx="1016">
                  <c:v>29.7</c:v>
                </c:pt>
                <c:pt idx="1017">
                  <c:v>29.9</c:v>
                </c:pt>
                <c:pt idx="1018">
                  <c:v>29.8</c:v>
                </c:pt>
                <c:pt idx="1019">
                  <c:v>29.7</c:v>
                </c:pt>
                <c:pt idx="1020">
                  <c:v>29.7</c:v>
                </c:pt>
                <c:pt idx="1021">
                  <c:v>29.4</c:v>
                </c:pt>
                <c:pt idx="1022">
                  <c:v>29.6</c:v>
                </c:pt>
                <c:pt idx="1023">
                  <c:v>29.7</c:v>
                </c:pt>
                <c:pt idx="1024">
                  <c:v>29.7</c:v>
                </c:pt>
                <c:pt idx="1025">
                  <c:v>29.7</c:v>
                </c:pt>
                <c:pt idx="1026">
                  <c:v>29.8</c:v>
                </c:pt>
                <c:pt idx="1027">
                  <c:v>30</c:v>
                </c:pt>
                <c:pt idx="1028">
                  <c:v>29.9</c:v>
                </c:pt>
                <c:pt idx="1029">
                  <c:v>30.2</c:v>
                </c:pt>
                <c:pt idx="1030">
                  <c:v>30.2</c:v>
                </c:pt>
                <c:pt idx="1031">
                  <c:v>30</c:v>
                </c:pt>
                <c:pt idx="1032">
                  <c:v>30</c:v>
                </c:pt>
                <c:pt idx="1033">
                  <c:v>30.1</c:v>
                </c:pt>
                <c:pt idx="1034">
                  <c:v>30.3</c:v>
                </c:pt>
                <c:pt idx="1035">
                  <c:v>30.4</c:v>
                </c:pt>
                <c:pt idx="1036">
                  <c:v>30.3</c:v>
                </c:pt>
                <c:pt idx="1037">
                  <c:v>30.1</c:v>
                </c:pt>
                <c:pt idx="1038">
                  <c:v>30.1</c:v>
                </c:pt>
                <c:pt idx="1039">
                  <c:v>30.1</c:v>
                </c:pt>
                <c:pt idx="1040">
                  <c:v>30.1</c:v>
                </c:pt>
                <c:pt idx="1041">
                  <c:v>30.1</c:v>
                </c:pt>
                <c:pt idx="1042">
                  <c:v>30.1</c:v>
                </c:pt>
                <c:pt idx="1043">
                  <c:v>30.3</c:v>
                </c:pt>
                <c:pt idx="1044">
                  <c:v>30.3</c:v>
                </c:pt>
                <c:pt idx="1045">
                  <c:v>30.5</c:v>
                </c:pt>
                <c:pt idx="1046">
                  <c:v>30.3</c:v>
                </c:pt>
                <c:pt idx="1047">
                  <c:v>30.3</c:v>
                </c:pt>
                <c:pt idx="1048">
                  <c:v>30.1</c:v>
                </c:pt>
                <c:pt idx="1049">
                  <c:v>30.2</c:v>
                </c:pt>
                <c:pt idx="1050">
                  <c:v>30.4</c:v>
                </c:pt>
                <c:pt idx="1051">
                  <c:v>30.5</c:v>
                </c:pt>
                <c:pt idx="1052">
                  <c:v>30.6</c:v>
                </c:pt>
                <c:pt idx="1053">
                  <c:v>30.6</c:v>
                </c:pt>
                <c:pt idx="1054">
                  <c:v>30.3</c:v>
                </c:pt>
                <c:pt idx="1055">
                  <c:v>30</c:v>
                </c:pt>
                <c:pt idx="1056">
                  <c:v>30.2</c:v>
                </c:pt>
                <c:pt idx="1057">
                  <c:v>30.5</c:v>
                </c:pt>
                <c:pt idx="1058">
                  <c:v>30.5</c:v>
                </c:pt>
                <c:pt idx="1059">
                  <c:v>30.5</c:v>
                </c:pt>
                <c:pt idx="1060">
                  <c:v>30.4</c:v>
                </c:pt>
                <c:pt idx="1061">
                  <c:v>30.4</c:v>
                </c:pt>
                <c:pt idx="1062">
                  <c:v>30.6</c:v>
                </c:pt>
                <c:pt idx="1063">
                  <c:v>30.6</c:v>
                </c:pt>
                <c:pt idx="1064">
                  <c:v>30.8</c:v>
                </c:pt>
                <c:pt idx="1065">
                  <c:v>30.7</c:v>
                </c:pt>
                <c:pt idx="1066">
                  <c:v>30.6</c:v>
                </c:pt>
                <c:pt idx="1067">
                  <c:v>30.5</c:v>
                </c:pt>
                <c:pt idx="1068">
                  <c:v>30.7</c:v>
                </c:pt>
                <c:pt idx="1069">
                  <c:v>30.6</c:v>
                </c:pt>
                <c:pt idx="1070">
                  <c:v>30.7</c:v>
                </c:pt>
                <c:pt idx="1071">
                  <c:v>30.9</c:v>
                </c:pt>
                <c:pt idx="1072">
                  <c:v>30.6</c:v>
                </c:pt>
                <c:pt idx="1073">
                  <c:v>30.3</c:v>
                </c:pt>
                <c:pt idx="1074">
                  <c:v>30.2</c:v>
                </c:pt>
                <c:pt idx="1075">
                  <c:v>30.4</c:v>
                </c:pt>
                <c:pt idx="1076">
                  <c:v>30.4</c:v>
                </c:pt>
                <c:pt idx="1077">
                  <c:v>30.6</c:v>
                </c:pt>
                <c:pt idx="1078">
                  <c:v>30.8</c:v>
                </c:pt>
                <c:pt idx="1079">
                  <c:v>30.6</c:v>
                </c:pt>
                <c:pt idx="1080">
                  <c:v>30.8</c:v>
                </c:pt>
                <c:pt idx="1081">
                  <c:v>30.7</c:v>
                </c:pt>
                <c:pt idx="1082">
                  <c:v>30.8</c:v>
                </c:pt>
                <c:pt idx="1083">
                  <c:v>31.1</c:v>
                </c:pt>
                <c:pt idx="1084">
                  <c:v>31.1</c:v>
                </c:pt>
                <c:pt idx="1085">
                  <c:v>31.1</c:v>
                </c:pt>
                <c:pt idx="1086">
                  <c:v>31</c:v>
                </c:pt>
                <c:pt idx="1087">
                  <c:v>31.1</c:v>
                </c:pt>
                <c:pt idx="1088">
                  <c:v>31.3</c:v>
                </c:pt>
                <c:pt idx="1089">
                  <c:v>31</c:v>
                </c:pt>
                <c:pt idx="1090">
                  <c:v>31.1</c:v>
                </c:pt>
                <c:pt idx="1091">
                  <c:v>31</c:v>
                </c:pt>
                <c:pt idx="1092">
                  <c:v>31.1</c:v>
                </c:pt>
                <c:pt idx="1093">
                  <c:v>31.1</c:v>
                </c:pt>
                <c:pt idx="1094">
                  <c:v>30.8</c:v>
                </c:pt>
                <c:pt idx="1095">
                  <c:v>31.1</c:v>
                </c:pt>
                <c:pt idx="1096">
                  <c:v>31.1</c:v>
                </c:pt>
                <c:pt idx="1097">
                  <c:v>31.5</c:v>
                </c:pt>
                <c:pt idx="1098">
                  <c:v>31.3</c:v>
                </c:pt>
                <c:pt idx="1099">
                  <c:v>31.1</c:v>
                </c:pt>
                <c:pt idx="1100">
                  <c:v>31</c:v>
                </c:pt>
                <c:pt idx="1101">
                  <c:v>31.1</c:v>
                </c:pt>
                <c:pt idx="1102">
                  <c:v>31.2</c:v>
                </c:pt>
                <c:pt idx="1103">
                  <c:v>31.1</c:v>
                </c:pt>
                <c:pt idx="1104">
                  <c:v>31</c:v>
                </c:pt>
                <c:pt idx="1105">
                  <c:v>31.3</c:v>
                </c:pt>
                <c:pt idx="1106">
                  <c:v>31.6</c:v>
                </c:pt>
                <c:pt idx="1107">
                  <c:v>31.3</c:v>
                </c:pt>
                <c:pt idx="1108">
                  <c:v>31.7</c:v>
                </c:pt>
                <c:pt idx="1109">
                  <c:v>31.8</c:v>
                </c:pt>
                <c:pt idx="1110">
                  <c:v>31.7</c:v>
                </c:pt>
                <c:pt idx="1111">
                  <c:v>31.7</c:v>
                </c:pt>
                <c:pt idx="1112">
                  <c:v>31.9</c:v>
                </c:pt>
                <c:pt idx="1113">
                  <c:v>31.8</c:v>
                </c:pt>
                <c:pt idx="1114">
                  <c:v>31.8</c:v>
                </c:pt>
                <c:pt idx="1115">
                  <c:v>31.9</c:v>
                </c:pt>
                <c:pt idx="1116">
                  <c:v>31.7</c:v>
                </c:pt>
                <c:pt idx="1117">
                  <c:v>31.5</c:v>
                </c:pt>
                <c:pt idx="1118">
                  <c:v>31.6</c:v>
                </c:pt>
                <c:pt idx="1119">
                  <c:v>31.5</c:v>
                </c:pt>
                <c:pt idx="1120">
                  <c:v>31.5</c:v>
                </c:pt>
                <c:pt idx="1121">
                  <c:v>31.5</c:v>
                </c:pt>
                <c:pt idx="1122">
                  <c:v>31.5</c:v>
                </c:pt>
                <c:pt idx="1123">
                  <c:v>31.5</c:v>
                </c:pt>
                <c:pt idx="1124">
                  <c:v>31.5</c:v>
                </c:pt>
                <c:pt idx="1125">
                  <c:v>31.8</c:v>
                </c:pt>
                <c:pt idx="1126">
                  <c:v>31.8</c:v>
                </c:pt>
                <c:pt idx="1127">
                  <c:v>31.7</c:v>
                </c:pt>
                <c:pt idx="1128">
                  <c:v>31.6</c:v>
                </c:pt>
                <c:pt idx="1129">
                  <c:v>31.5</c:v>
                </c:pt>
                <c:pt idx="1130">
                  <c:v>31.6</c:v>
                </c:pt>
                <c:pt idx="1131">
                  <c:v>31.4</c:v>
                </c:pt>
                <c:pt idx="1132">
                  <c:v>31.4</c:v>
                </c:pt>
                <c:pt idx="1133">
                  <c:v>31.8</c:v>
                </c:pt>
                <c:pt idx="1134">
                  <c:v>31.7</c:v>
                </c:pt>
                <c:pt idx="1135">
                  <c:v>31.5</c:v>
                </c:pt>
                <c:pt idx="1136">
                  <c:v>31.6</c:v>
                </c:pt>
                <c:pt idx="1137">
                  <c:v>31.8</c:v>
                </c:pt>
                <c:pt idx="1138">
                  <c:v>32.200000000000003</c:v>
                </c:pt>
                <c:pt idx="1139">
                  <c:v>32.1</c:v>
                </c:pt>
                <c:pt idx="1140">
                  <c:v>31.8</c:v>
                </c:pt>
                <c:pt idx="1141">
                  <c:v>31.8</c:v>
                </c:pt>
                <c:pt idx="1142">
                  <c:v>32.1</c:v>
                </c:pt>
                <c:pt idx="1143">
                  <c:v>31.8</c:v>
                </c:pt>
                <c:pt idx="1144">
                  <c:v>31.8</c:v>
                </c:pt>
                <c:pt idx="1145">
                  <c:v>32.200000000000003</c:v>
                </c:pt>
                <c:pt idx="1146">
                  <c:v>32.5</c:v>
                </c:pt>
                <c:pt idx="1147">
                  <c:v>32.200000000000003</c:v>
                </c:pt>
                <c:pt idx="1148">
                  <c:v>32</c:v>
                </c:pt>
                <c:pt idx="1149">
                  <c:v>31.8</c:v>
                </c:pt>
                <c:pt idx="1150">
                  <c:v>31.9</c:v>
                </c:pt>
                <c:pt idx="1151">
                  <c:v>32.299999999999997</c:v>
                </c:pt>
                <c:pt idx="1152">
                  <c:v>32.5</c:v>
                </c:pt>
                <c:pt idx="1153">
                  <c:v>32.700000000000003</c:v>
                </c:pt>
                <c:pt idx="1154">
                  <c:v>32.6</c:v>
                </c:pt>
                <c:pt idx="1155">
                  <c:v>32.9</c:v>
                </c:pt>
                <c:pt idx="1156">
                  <c:v>32.700000000000003</c:v>
                </c:pt>
                <c:pt idx="1157">
                  <c:v>32.9</c:v>
                </c:pt>
                <c:pt idx="1158">
                  <c:v>32.9</c:v>
                </c:pt>
                <c:pt idx="1159">
                  <c:v>32.799999999999997</c:v>
                </c:pt>
                <c:pt idx="1160">
                  <c:v>32.9</c:v>
                </c:pt>
                <c:pt idx="1161">
                  <c:v>32.9</c:v>
                </c:pt>
                <c:pt idx="1162">
                  <c:v>32.9</c:v>
                </c:pt>
                <c:pt idx="1163">
                  <c:v>33</c:v>
                </c:pt>
                <c:pt idx="1164">
                  <c:v>33.1</c:v>
                </c:pt>
                <c:pt idx="1165">
                  <c:v>32.9</c:v>
                </c:pt>
                <c:pt idx="1166">
                  <c:v>33.200000000000003</c:v>
                </c:pt>
                <c:pt idx="1167">
                  <c:v>33</c:v>
                </c:pt>
                <c:pt idx="1168">
                  <c:v>32.700000000000003</c:v>
                </c:pt>
                <c:pt idx="1169">
                  <c:v>32.9</c:v>
                </c:pt>
                <c:pt idx="1170">
                  <c:v>32.799999999999997</c:v>
                </c:pt>
                <c:pt idx="1171">
                  <c:v>32.9</c:v>
                </c:pt>
                <c:pt idx="1172">
                  <c:v>32.299999999999997</c:v>
                </c:pt>
                <c:pt idx="1173">
                  <c:v>32.6</c:v>
                </c:pt>
                <c:pt idx="1174">
                  <c:v>32.6</c:v>
                </c:pt>
                <c:pt idx="1175">
                  <c:v>32.700000000000003</c:v>
                </c:pt>
                <c:pt idx="1176">
                  <c:v>32.6</c:v>
                </c:pt>
                <c:pt idx="1177">
                  <c:v>33.1</c:v>
                </c:pt>
                <c:pt idx="1178">
                  <c:v>33.200000000000003</c:v>
                </c:pt>
                <c:pt idx="1179">
                  <c:v>33.5</c:v>
                </c:pt>
                <c:pt idx="1180">
                  <c:v>33.6</c:v>
                </c:pt>
                <c:pt idx="1181">
                  <c:v>33.5</c:v>
                </c:pt>
                <c:pt idx="1182">
                  <c:v>33.700000000000003</c:v>
                </c:pt>
                <c:pt idx="1183">
                  <c:v>33.4</c:v>
                </c:pt>
                <c:pt idx="1184">
                  <c:v>33.299999999999997</c:v>
                </c:pt>
                <c:pt idx="1185">
                  <c:v>33</c:v>
                </c:pt>
                <c:pt idx="1186">
                  <c:v>33.299999999999997</c:v>
                </c:pt>
                <c:pt idx="1187">
                  <c:v>33.299999999999997</c:v>
                </c:pt>
                <c:pt idx="1188">
                  <c:v>33</c:v>
                </c:pt>
                <c:pt idx="1189">
                  <c:v>32.9</c:v>
                </c:pt>
                <c:pt idx="1190">
                  <c:v>33.200000000000003</c:v>
                </c:pt>
                <c:pt idx="1191">
                  <c:v>33.4</c:v>
                </c:pt>
                <c:pt idx="1192">
                  <c:v>33.4</c:v>
                </c:pt>
                <c:pt idx="1193">
                  <c:v>33.6</c:v>
                </c:pt>
                <c:pt idx="1194">
                  <c:v>33.200000000000003</c:v>
                </c:pt>
                <c:pt idx="1195">
                  <c:v>33.1</c:v>
                </c:pt>
                <c:pt idx="1196">
                  <c:v>33.700000000000003</c:v>
                </c:pt>
                <c:pt idx="1197">
                  <c:v>33.4</c:v>
                </c:pt>
                <c:pt idx="1198">
                  <c:v>33.6</c:v>
                </c:pt>
                <c:pt idx="1199">
                  <c:v>33.299999999999997</c:v>
                </c:pt>
                <c:pt idx="1200">
                  <c:v>33.299999999999997</c:v>
                </c:pt>
                <c:pt idx="1201">
                  <c:v>33.1</c:v>
                </c:pt>
                <c:pt idx="1202">
                  <c:v>32.9</c:v>
                </c:pt>
                <c:pt idx="1203">
                  <c:v>32.9</c:v>
                </c:pt>
                <c:pt idx="1204">
                  <c:v>32.799999999999997</c:v>
                </c:pt>
                <c:pt idx="1205">
                  <c:v>32.6</c:v>
                </c:pt>
                <c:pt idx="1206">
                  <c:v>32.6</c:v>
                </c:pt>
                <c:pt idx="1207">
                  <c:v>32.6</c:v>
                </c:pt>
                <c:pt idx="1208">
                  <c:v>32.5</c:v>
                </c:pt>
                <c:pt idx="1209">
                  <c:v>32.4</c:v>
                </c:pt>
                <c:pt idx="1210">
                  <c:v>32.4</c:v>
                </c:pt>
                <c:pt idx="1211">
                  <c:v>32.299999999999997</c:v>
                </c:pt>
                <c:pt idx="1212">
                  <c:v>32.299999999999997</c:v>
                </c:pt>
                <c:pt idx="1213">
                  <c:v>32.299999999999997</c:v>
                </c:pt>
                <c:pt idx="1214">
                  <c:v>32.200000000000003</c:v>
                </c:pt>
                <c:pt idx="1215">
                  <c:v>32.1</c:v>
                </c:pt>
                <c:pt idx="1216">
                  <c:v>32.1</c:v>
                </c:pt>
                <c:pt idx="1217">
                  <c:v>32</c:v>
                </c:pt>
                <c:pt idx="1218">
                  <c:v>31.9</c:v>
                </c:pt>
                <c:pt idx="1219">
                  <c:v>31.9</c:v>
                </c:pt>
                <c:pt idx="1220">
                  <c:v>31.9</c:v>
                </c:pt>
                <c:pt idx="1221">
                  <c:v>31.9</c:v>
                </c:pt>
                <c:pt idx="1222">
                  <c:v>31.9</c:v>
                </c:pt>
                <c:pt idx="1223">
                  <c:v>31.8</c:v>
                </c:pt>
                <c:pt idx="1224">
                  <c:v>31.8</c:v>
                </c:pt>
                <c:pt idx="1225">
                  <c:v>31.8</c:v>
                </c:pt>
                <c:pt idx="1226">
                  <c:v>31.7</c:v>
                </c:pt>
                <c:pt idx="1227">
                  <c:v>31.6</c:v>
                </c:pt>
                <c:pt idx="1228">
                  <c:v>31.6</c:v>
                </c:pt>
                <c:pt idx="1229">
                  <c:v>31.6</c:v>
                </c:pt>
                <c:pt idx="1230">
                  <c:v>31.6</c:v>
                </c:pt>
                <c:pt idx="1231">
                  <c:v>31.6</c:v>
                </c:pt>
                <c:pt idx="1232">
                  <c:v>31.6</c:v>
                </c:pt>
                <c:pt idx="1233">
                  <c:v>31.5</c:v>
                </c:pt>
                <c:pt idx="1234">
                  <c:v>31.5</c:v>
                </c:pt>
                <c:pt idx="1235">
                  <c:v>31.5</c:v>
                </c:pt>
                <c:pt idx="1236">
                  <c:v>31.5</c:v>
                </c:pt>
                <c:pt idx="1237">
                  <c:v>31.4</c:v>
                </c:pt>
                <c:pt idx="1238">
                  <c:v>31.3</c:v>
                </c:pt>
                <c:pt idx="1239">
                  <c:v>31.3</c:v>
                </c:pt>
                <c:pt idx="1240">
                  <c:v>31.3</c:v>
                </c:pt>
                <c:pt idx="1241">
                  <c:v>31.3</c:v>
                </c:pt>
                <c:pt idx="1242">
                  <c:v>31.2</c:v>
                </c:pt>
                <c:pt idx="1243">
                  <c:v>31.2</c:v>
                </c:pt>
                <c:pt idx="1244">
                  <c:v>31.2</c:v>
                </c:pt>
                <c:pt idx="1245">
                  <c:v>31.2</c:v>
                </c:pt>
                <c:pt idx="1246">
                  <c:v>31.2</c:v>
                </c:pt>
                <c:pt idx="1247">
                  <c:v>31.2</c:v>
                </c:pt>
                <c:pt idx="1248">
                  <c:v>31.1</c:v>
                </c:pt>
                <c:pt idx="1249">
                  <c:v>31</c:v>
                </c:pt>
                <c:pt idx="1250">
                  <c:v>31.1</c:v>
                </c:pt>
                <c:pt idx="1251">
                  <c:v>31</c:v>
                </c:pt>
                <c:pt idx="1252">
                  <c:v>31.1</c:v>
                </c:pt>
                <c:pt idx="1253">
                  <c:v>31.1</c:v>
                </c:pt>
                <c:pt idx="1254">
                  <c:v>31.1</c:v>
                </c:pt>
                <c:pt idx="1255">
                  <c:v>31</c:v>
                </c:pt>
                <c:pt idx="1256">
                  <c:v>31</c:v>
                </c:pt>
                <c:pt idx="1257">
                  <c:v>31.1</c:v>
                </c:pt>
                <c:pt idx="1258">
                  <c:v>31</c:v>
                </c:pt>
                <c:pt idx="1259">
                  <c:v>31</c:v>
                </c:pt>
                <c:pt idx="1260">
                  <c:v>31</c:v>
                </c:pt>
                <c:pt idx="1261">
                  <c:v>31</c:v>
                </c:pt>
                <c:pt idx="1262">
                  <c:v>30.9</c:v>
                </c:pt>
                <c:pt idx="1263">
                  <c:v>30.9</c:v>
                </c:pt>
                <c:pt idx="1264">
                  <c:v>30.9</c:v>
                </c:pt>
                <c:pt idx="1265">
                  <c:v>30.9</c:v>
                </c:pt>
                <c:pt idx="1266">
                  <c:v>30.9</c:v>
                </c:pt>
                <c:pt idx="1267">
                  <c:v>30.8</c:v>
                </c:pt>
                <c:pt idx="1268">
                  <c:v>30.8</c:v>
                </c:pt>
                <c:pt idx="1269">
                  <c:v>30.8</c:v>
                </c:pt>
                <c:pt idx="1270">
                  <c:v>30.8</c:v>
                </c:pt>
                <c:pt idx="1271">
                  <c:v>30.8</c:v>
                </c:pt>
                <c:pt idx="1272">
                  <c:v>30.8</c:v>
                </c:pt>
                <c:pt idx="1273">
                  <c:v>30.8</c:v>
                </c:pt>
                <c:pt idx="1274">
                  <c:v>30.8</c:v>
                </c:pt>
                <c:pt idx="1275">
                  <c:v>30.8</c:v>
                </c:pt>
                <c:pt idx="1276">
                  <c:v>30.8</c:v>
                </c:pt>
                <c:pt idx="1277">
                  <c:v>30.8</c:v>
                </c:pt>
                <c:pt idx="1278">
                  <c:v>30.8</c:v>
                </c:pt>
                <c:pt idx="1279">
                  <c:v>30.8</c:v>
                </c:pt>
                <c:pt idx="1280">
                  <c:v>30.8</c:v>
                </c:pt>
                <c:pt idx="1281">
                  <c:v>30.8</c:v>
                </c:pt>
                <c:pt idx="1282">
                  <c:v>30.8</c:v>
                </c:pt>
                <c:pt idx="1283">
                  <c:v>30.7</c:v>
                </c:pt>
                <c:pt idx="1284">
                  <c:v>30.7</c:v>
                </c:pt>
                <c:pt idx="1285">
                  <c:v>30.8</c:v>
                </c:pt>
                <c:pt idx="1286">
                  <c:v>30.6</c:v>
                </c:pt>
                <c:pt idx="1287">
                  <c:v>30.7</c:v>
                </c:pt>
                <c:pt idx="1288">
                  <c:v>30.8</c:v>
                </c:pt>
                <c:pt idx="1289">
                  <c:v>30.8</c:v>
                </c:pt>
                <c:pt idx="1290">
                  <c:v>30.8</c:v>
                </c:pt>
                <c:pt idx="1291">
                  <c:v>30.8</c:v>
                </c:pt>
                <c:pt idx="1292">
                  <c:v>30.7</c:v>
                </c:pt>
                <c:pt idx="1293">
                  <c:v>30.6</c:v>
                </c:pt>
                <c:pt idx="1294">
                  <c:v>30.6</c:v>
                </c:pt>
                <c:pt idx="1295">
                  <c:v>30.6</c:v>
                </c:pt>
                <c:pt idx="1296">
                  <c:v>30.6</c:v>
                </c:pt>
                <c:pt idx="1297">
                  <c:v>30.6</c:v>
                </c:pt>
                <c:pt idx="1298">
                  <c:v>30.6</c:v>
                </c:pt>
                <c:pt idx="1299">
                  <c:v>30.6</c:v>
                </c:pt>
                <c:pt idx="1300">
                  <c:v>30.6</c:v>
                </c:pt>
                <c:pt idx="1301">
                  <c:v>30.5</c:v>
                </c:pt>
                <c:pt idx="1302">
                  <c:v>30.6</c:v>
                </c:pt>
                <c:pt idx="1303">
                  <c:v>30.6</c:v>
                </c:pt>
                <c:pt idx="1304">
                  <c:v>30.5</c:v>
                </c:pt>
                <c:pt idx="1305">
                  <c:v>30.6</c:v>
                </c:pt>
                <c:pt idx="1306">
                  <c:v>30.5</c:v>
                </c:pt>
                <c:pt idx="1307">
                  <c:v>30.6</c:v>
                </c:pt>
                <c:pt idx="1308">
                  <c:v>30.6</c:v>
                </c:pt>
                <c:pt idx="1309">
                  <c:v>30.6</c:v>
                </c:pt>
                <c:pt idx="1310">
                  <c:v>30.5</c:v>
                </c:pt>
                <c:pt idx="1311">
                  <c:v>30.5</c:v>
                </c:pt>
                <c:pt idx="1312">
                  <c:v>30.5</c:v>
                </c:pt>
                <c:pt idx="1313">
                  <c:v>30.5</c:v>
                </c:pt>
                <c:pt idx="1314">
                  <c:v>30.5</c:v>
                </c:pt>
                <c:pt idx="1315">
                  <c:v>30.5</c:v>
                </c:pt>
                <c:pt idx="1316">
                  <c:v>30.5</c:v>
                </c:pt>
                <c:pt idx="1317">
                  <c:v>30.5</c:v>
                </c:pt>
                <c:pt idx="1318">
                  <c:v>30.5</c:v>
                </c:pt>
                <c:pt idx="1319">
                  <c:v>30.5</c:v>
                </c:pt>
                <c:pt idx="1320">
                  <c:v>30.5</c:v>
                </c:pt>
                <c:pt idx="1321">
                  <c:v>30.5</c:v>
                </c:pt>
                <c:pt idx="1322">
                  <c:v>30.5</c:v>
                </c:pt>
                <c:pt idx="1323">
                  <c:v>30.5</c:v>
                </c:pt>
                <c:pt idx="1324">
                  <c:v>30.5</c:v>
                </c:pt>
                <c:pt idx="1325">
                  <c:v>30.5</c:v>
                </c:pt>
                <c:pt idx="1326">
                  <c:v>30.5</c:v>
                </c:pt>
                <c:pt idx="1327">
                  <c:v>30.5</c:v>
                </c:pt>
                <c:pt idx="1328">
                  <c:v>30.5</c:v>
                </c:pt>
                <c:pt idx="1329">
                  <c:v>30.5</c:v>
                </c:pt>
                <c:pt idx="1330">
                  <c:v>30.5</c:v>
                </c:pt>
                <c:pt idx="1331">
                  <c:v>30.5</c:v>
                </c:pt>
                <c:pt idx="1332">
                  <c:v>30.5</c:v>
                </c:pt>
                <c:pt idx="1333">
                  <c:v>30.5</c:v>
                </c:pt>
                <c:pt idx="1334">
                  <c:v>30.5</c:v>
                </c:pt>
                <c:pt idx="1335">
                  <c:v>30.5</c:v>
                </c:pt>
                <c:pt idx="1336">
                  <c:v>30.5</c:v>
                </c:pt>
                <c:pt idx="1337">
                  <c:v>30.5</c:v>
                </c:pt>
                <c:pt idx="1338">
                  <c:v>30.5</c:v>
                </c:pt>
                <c:pt idx="1339">
                  <c:v>30.5</c:v>
                </c:pt>
                <c:pt idx="1340">
                  <c:v>30.5</c:v>
                </c:pt>
                <c:pt idx="1341">
                  <c:v>30.5</c:v>
                </c:pt>
                <c:pt idx="1342">
                  <c:v>30.5</c:v>
                </c:pt>
                <c:pt idx="1343">
                  <c:v>30.4</c:v>
                </c:pt>
                <c:pt idx="1344">
                  <c:v>30.4</c:v>
                </c:pt>
                <c:pt idx="1345">
                  <c:v>30.4</c:v>
                </c:pt>
                <c:pt idx="1346">
                  <c:v>30.5</c:v>
                </c:pt>
                <c:pt idx="1347">
                  <c:v>30.4</c:v>
                </c:pt>
                <c:pt idx="1348">
                  <c:v>30.4</c:v>
                </c:pt>
                <c:pt idx="1349">
                  <c:v>30.4</c:v>
                </c:pt>
                <c:pt idx="1350">
                  <c:v>30.4</c:v>
                </c:pt>
                <c:pt idx="1351">
                  <c:v>30.4</c:v>
                </c:pt>
                <c:pt idx="1352">
                  <c:v>30.4</c:v>
                </c:pt>
                <c:pt idx="1353">
                  <c:v>30.3</c:v>
                </c:pt>
                <c:pt idx="1354">
                  <c:v>30.3</c:v>
                </c:pt>
                <c:pt idx="1355">
                  <c:v>30.4</c:v>
                </c:pt>
                <c:pt idx="1356">
                  <c:v>30.4</c:v>
                </c:pt>
                <c:pt idx="1357">
                  <c:v>30.4</c:v>
                </c:pt>
                <c:pt idx="1358">
                  <c:v>30.4</c:v>
                </c:pt>
                <c:pt idx="1359">
                  <c:v>30.5</c:v>
                </c:pt>
                <c:pt idx="1360">
                  <c:v>30.5</c:v>
                </c:pt>
                <c:pt idx="1361">
                  <c:v>30.5</c:v>
                </c:pt>
                <c:pt idx="1362">
                  <c:v>30.5</c:v>
                </c:pt>
                <c:pt idx="1363">
                  <c:v>30.5</c:v>
                </c:pt>
                <c:pt idx="1364">
                  <c:v>30.5</c:v>
                </c:pt>
                <c:pt idx="1365">
                  <c:v>30.5</c:v>
                </c:pt>
                <c:pt idx="1366">
                  <c:v>30.5</c:v>
                </c:pt>
                <c:pt idx="1367">
                  <c:v>30.5</c:v>
                </c:pt>
                <c:pt idx="1368">
                  <c:v>30.5</c:v>
                </c:pt>
                <c:pt idx="1369">
                  <c:v>30.5</c:v>
                </c:pt>
                <c:pt idx="1370">
                  <c:v>30.5</c:v>
                </c:pt>
                <c:pt idx="1371">
                  <c:v>30.5</c:v>
                </c:pt>
                <c:pt idx="1372">
                  <c:v>30.5</c:v>
                </c:pt>
                <c:pt idx="1373">
                  <c:v>30.4</c:v>
                </c:pt>
                <c:pt idx="1374">
                  <c:v>30.5</c:v>
                </c:pt>
                <c:pt idx="1375">
                  <c:v>30.4</c:v>
                </c:pt>
                <c:pt idx="1376">
                  <c:v>30.4</c:v>
                </c:pt>
                <c:pt idx="1377">
                  <c:v>30.5</c:v>
                </c:pt>
                <c:pt idx="1378">
                  <c:v>30.5</c:v>
                </c:pt>
                <c:pt idx="1379">
                  <c:v>30.5</c:v>
                </c:pt>
                <c:pt idx="1380">
                  <c:v>30.5</c:v>
                </c:pt>
                <c:pt idx="1381">
                  <c:v>30.4</c:v>
                </c:pt>
                <c:pt idx="1382">
                  <c:v>30.5</c:v>
                </c:pt>
                <c:pt idx="1383">
                  <c:v>30.5</c:v>
                </c:pt>
                <c:pt idx="1384">
                  <c:v>30.5</c:v>
                </c:pt>
                <c:pt idx="1385">
                  <c:v>30.5</c:v>
                </c:pt>
                <c:pt idx="1386">
                  <c:v>30.5</c:v>
                </c:pt>
                <c:pt idx="1387">
                  <c:v>30.5</c:v>
                </c:pt>
                <c:pt idx="1388">
                  <c:v>30.5</c:v>
                </c:pt>
                <c:pt idx="1389">
                  <c:v>30.5</c:v>
                </c:pt>
                <c:pt idx="1390">
                  <c:v>30.5</c:v>
                </c:pt>
                <c:pt idx="1391">
                  <c:v>30.5</c:v>
                </c:pt>
                <c:pt idx="1392">
                  <c:v>30.5</c:v>
                </c:pt>
                <c:pt idx="1393">
                  <c:v>30.3</c:v>
                </c:pt>
                <c:pt idx="1394">
                  <c:v>30.3</c:v>
                </c:pt>
                <c:pt idx="1395">
                  <c:v>30.3</c:v>
                </c:pt>
                <c:pt idx="1396">
                  <c:v>30.4</c:v>
                </c:pt>
                <c:pt idx="1397">
                  <c:v>30.4</c:v>
                </c:pt>
                <c:pt idx="1398">
                  <c:v>30.4</c:v>
                </c:pt>
                <c:pt idx="1399">
                  <c:v>30.4</c:v>
                </c:pt>
                <c:pt idx="1400">
                  <c:v>30.4</c:v>
                </c:pt>
                <c:pt idx="1401">
                  <c:v>30.4</c:v>
                </c:pt>
                <c:pt idx="1402">
                  <c:v>30.4</c:v>
                </c:pt>
                <c:pt idx="1403">
                  <c:v>30.4</c:v>
                </c:pt>
                <c:pt idx="1404">
                  <c:v>30.4</c:v>
                </c:pt>
                <c:pt idx="1405">
                  <c:v>30.4</c:v>
                </c:pt>
                <c:pt idx="1406">
                  <c:v>30.4</c:v>
                </c:pt>
                <c:pt idx="1407">
                  <c:v>30.5</c:v>
                </c:pt>
                <c:pt idx="1408">
                  <c:v>30.5</c:v>
                </c:pt>
                <c:pt idx="1409">
                  <c:v>30.4</c:v>
                </c:pt>
                <c:pt idx="1410">
                  <c:v>30.4</c:v>
                </c:pt>
                <c:pt idx="1411">
                  <c:v>30.3</c:v>
                </c:pt>
                <c:pt idx="1412">
                  <c:v>30.4</c:v>
                </c:pt>
                <c:pt idx="1413">
                  <c:v>30.3</c:v>
                </c:pt>
                <c:pt idx="1414">
                  <c:v>30.3</c:v>
                </c:pt>
                <c:pt idx="1415">
                  <c:v>30.3</c:v>
                </c:pt>
                <c:pt idx="1416">
                  <c:v>30.4</c:v>
                </c:pt>
                <c:pt idx="1417">
                  <c:v>30.3</c:v>
                </c:pt>
                <c:pt idx="1418">
                  <c:v>30.3</c:v>
                </c:pt>
                <c:pt idx="1419">
                  <c:v>30.3</c:v>
                </c:pt>
                <c:pt idx="1420">
                  <c:v>30.3</c:v>
                </c:pt>
                <c:pt idx="1421">
                  <c:v>30.3</c:v>
                </c:pt>
                <c:pt idx="1422">
                  <c:v>30.3</c:v>
                </c:pt>
                <c:pt idx="1423">
                  <c:v>30.4</c:v>
                </c:pt>
                <c:pt idx="1424">
                  <c:v>30.3</c:v>
                </c:pt>
                <c:pt idx="1425">
                  <c:v>30.3</c:v>
                </c:pt>
                <c:pt idx="1426">
                  <c:v>30.3</c:v>
                </c:pt>
                <c:pt idx="1427">
                  <c:v>30.3</c:v>
                </c:pt>
                <c:pt idx="1428">
                  <c:v>30.3</c:v>
                </c:pt>
                <c:pt idx="1429">
                  <c:v>30.4</c:v>
                </c:pt>
                <c:pt idx="1430">
                  <c:v>30.3</c:v>
                </c:pt>
                <c:pt idx="1431">
                  <c:v>30.3</c:v>
                </c:pt>
                <c:pt idx="1432">
                  <c:v>30.3</c:v>
                </c:pt>
                <c:pt idx="1433">
                  <c:v>30.3</c:v>
                </c:pt>
                <c:pt idx="1434">
                  <c:v>30.3</c:v>
                </c:pt>
                <c:pt idx="1435">
                  <c:v>30.3</c:v>
                </c:pt>
                <c:pt idx="1436">
                  <c:v>30.3</c:v>
                </c:pt>
                <c:pt idx="1437">
                  <c:v>30.3</c:v>
                </c:pt>
                <c:pt idx="1438">
                  <c:v>30.3</c:v>
                </c:pt>
                <c:pt idx="1439">
                  <c:v>30.3</c:v>
                </c:pt>
                <c:pt idx="1440">
                  <c:v>30.3</c:v>
                </c:pt>
                <c:pt idx="1441">
                  <c:v>30.3</c:v>
                </c:pt>
                <c:pt idx="1442">
                  <c:v>30.3</c:v>
                </c:pt>
                <c:pt idx="1443">
                  <c:v>30.3</c:v>
                </c:pt>
                <c:pt idx="1444">
                  <c:v>30.3</c:v>
                </c:pt>
                <c:pt idx="1445">
                  <c:v>30.3</c:v>
                </c:pt>
                <c:pt idx="1446">
                  <c:v>30.3</c:v>
                </c:pt>
                <c:pt idx="1447">
                  <c:v>30.3</c:v>
                </c:pt>
                <c:pt idx="1448">
                  <c:v>30.3</c:v>
                </c:pt>
                <c:pt idx="1449">
                  <c:v>30.3</c:v>
                </c:pt>
                <c:pt idx="1450">
                  <c:v>30.3</c:v>
                </c:pt>
                <c:pt idx="1451">
                  <c:v>30.2</c:v>
                </c:pt>
                <c:pt idx="1452">
                  <c:v>30.3</c:v>
                </c:pt>
                <c:pt idx="1453">
                  <c:v>30.3</c:v>
                </c:pt>
                <c:pt idx="1454">
                  <c:v>30.3</c:v>
                </c:pt>
                <c:pt idx="1455">
                  <c:v>30.3</c:v>
                </c:pt>
                <c:pt idx="1456">
                  <c:v>30.2</c:v>
                </c:pt>
                <c:pt idx="1457">
                  <c:v>30.2</c:v>
                </c:pt>
                <c:pt idx="1458">
                  <c:v>30.3</c:v>
                </c:pt>
                <c:pt idx="1459">
                  <c:v>30.3</c:v>
                </c:pt>
                <c:pt idx="1460">
                  <c:v>30.3</c:v>
                </c:pt>
                <c:pt idx="1461">
                  <c:v>30.2</c:v>
                </c:pt>
                <c:pt idx="1462">
                  <c:v>30.3</c:v>
                </c:pt>
                <c:pt idx="1463">
                  <c:v>30.2</c:v>
                </c:pt>
                <c:pt idx="1464">
                  <c:v>30.3</c:v>
                </c:pt>
                <c:pt idx="1465">
                  <c:v>30.3</c:v>
                </c:pt>
                <c:pt idx="1466">
                  <c:v>30.1</c:v>
                </c:pt>
                <c:pt idx="1467">
                  <c:v>30.1</c:v>
                </c:pt>
                <c:pt idx="1468">
                  <c:v>30.1</c:v>
                </c:pt>
                <c:pt idx="1469">
                  <c:v>30.1</c:v>
                </c:pt>
                <c:pt idx="1470">
                  <c:v>30.1</c:v>
                </c:pt>
                <c:pt idx="1471">
                  <c:v>30.1</c:v>
                </c:pt>
                <c:pt idx="1472">
                  <c:v>30.1</c:v>
                </c:pt>
                <c:pt idx="1473">
                  <c:v>30.1</c:v>
                </c:pt>
                <c:pt idx="1474">
                  <c:v>30.1</c:v>
                </c:pt>
                <c:pt idx="1475">
                  <c:v>30.2</c:v>
                </c:pt>
                <c:pt idx="1476">
                  <c:v>30.1</c:v>
                </c:pt>
                <c:pt idx="1477">
                  <c:v>30.1</c:v>
                </c:pt>
                <c:pt idx="1478">
                  <c:v>30.1</c:v>
                </c:pt>
                <c:pt idx="1479">
                  <c:v>30.1</c:v>
                </c:pt>
                <c:pt idx="1480">
                  <c:v>30.1</c:v>
                </c:pt>
                <c:pt idx="1481">
                  <c:v>30.1</c:v>
                </c:pt>
                <c:pt idx="1482">
                  <c:v>30.1</c:v>
                </c:pt>
                <c:pt idx="1483">
                  <c:v>30.1</c:v>
                </c:pt>
                <c:pt idx="1484">
                  <c:v>30.1</c:v>
                </c:pt>
                <c:pt idx="1485">
                  <c:v>30.1</c:v>
                </c:pt>
                <c:pt idx="1486">
                  <c:v>30.1</c:v>
                </c:pt>
                <c:pt idx="1487">
                  <c:v>30.1</c:v>
                </c:pt>
                <c:pt idx="1488">
                  <c:v>30.1</c:v>
                </c:pt>
                <c:pt idx="1489">
                  <c:v>30.1</c:v>
                </c:pt>
                <c:pt idx="1490">
                  <c:v>30.1</c:v>
                </c:pt>
                <c:pt idx="1491">
                  <c:v>30</c:v>
                </c:pt>
                <c:pt idx="1492">
                  <c:v>30</c:v>
                </c:pt>
                <c:pt idx="1493">
                  <c:v>30</c:v>
                </c:pt>
                <c:pt idx="1494">
                  <c:v>30</c:v>
                </c:pt>
                <c:pt idx="1495">
                  <c:v>30</c:v>
                </c:pt>
                <c:pt idx="1496">
                  <c:v>30</c:v>
                </c:pt>
                <c:pt idx="1497">
                  <c:v>30.1</c:v>
                </c:pt>
                <c:pt idx="1498">
                  <c:v>30.1</c:v>
                </c:pt>
                <c:pt idx="1499">
                  <c:v>30.1</c:v>
                </c:pt>
                <c:pt idx="1500">
                  <c:v>30.1</c:v>
                </c:pt>
                <c:pt idx="1501">
                  <c:v>30.1</c:v>
                </c:pt>
                <c:pt idx="1502">
                  <c:v>30.1</c:v>
                </c:pt>
                <c:pt idx="1503">
                  <c:v>30.1</c:v>
                </c:pt>
                <c:pt idx="1504">
                  <c:v>30.1</c:v>
                </c:pt>
                <c:pt idx="1505">
                  <c:v>30.1</c:v>
                </c:pt>
                <c:pt idx="1506">
                  <c:v>30.1</c:v>
                </c:pt>
                <c:pt idx="1507">
                  <c:v>30.2</c:v>
                </c:pt>
                <c:pt idx="1508">
                  <c:v>30.1</c:v>
                </c:pt>
                <c:pt idx="1509">
                  <c:v>30.1</c:v>
                </c:pt>
                <c:pt idx="1510">
                  <c:v>30.1</c:v>
                </c:pt>
                <c:pt idx="1511">
                  <c:v>30.1</c:v>
                </c:pt>
                <c:pt idx="1512">
                  <c:v>30.1</c:v>
                </c:pt>
                <c:pt idx="1513">
                  <c:v>30.1</c:v>
                </c:pt>
                <c:pt idx="1514">
                  <c:v>30.1</c:v>
                </c:pt>
                <c:pt idx="1515">
                  <c:v>30.1</c:v>
                </c:pt>
                <c:pt idx="1516">
                  <c:v>30.1</c:v>
                </c:pt>
                <c:pt idx="1517">
                  <c:v>30.1</c:v>
                </c:pt>
                <c:pt idx="1518">
                  <c:v>30.1</c:v>
                </c:pt>
                <c:pt idx="1519">
                  <c:v>30.1</c:v>
                </c:pt>
                <c:pt idx="1520">
                  <c:v>30.1</c:v>
                </c:pt>
                <c:pt idx="1521">
                  <c:v>30.1</c:v>
                </c:pt>
                <c:pt idx="1522">
                  <c:v>30.1</c:v>
                </c:pt>
                <c:pt idx="1523">
                  <c:v>30.1</c:v>
                </c:pt>
                <c:pt idx="1524">
                  <c:v>30.2</c:v>
                </c:pt>
                <c:pt idx="1525">
                  <c:v>30.1</c:v>
                </c:pt>
                <c:pt idx="1526">
                  <c:v>30.1</c:v>
                </c:pt>
                <c:pt idx="1527">
                  <c:v>30.1</c:v>
                </c:pt>
                <c:pt idx="1528">
                  <c:v>30.1</c:v>
                </c:pt>
                <c:pt idx="1529">
                  <c:v>30.1</c:v>
                </c:pt>
                <c:pt idx="1530">
                  <c:v>30.1</c:v>
                </c:pt>
                <c:pt idx="1531">
                  <c:v>30.1</c:v>
                </c:pt>
                <c:pt idx="1532">
                  <c:v>30.1</c:v>
                </c:pt>
                <c:pt idx="1533">
                  <c:v>30.1</c:v>
                </c:pt>
                <c:pt idx="1534">
                  <c:v>30.1</c:v>
                </c:pt>
                <c:pt idx="1535">
                  <c:v>30.1</c:v>
                </c:pt>
                <c:pt idx="1536">
                  <c:v>30.1</c:v>
                </c:pt>
                <c:pt idx="1537">
                  <c:v>30.1</c:v>
                </c:pt>
                <c:pt idx="1538">
                  <c:v>30.1</c:v>
                </c:pt>
                <c:pt idx="1539">
                  <c:v>30.1</c:v>
                </c:pt>
                <c:pt idx="1540">
                  <c:v>30.1</c:v>
                </c:pt>
                <c:pt idx="1541">
                  <c:v>30.1</c:v>
                </c:pt>
                <c:pt idx="1542">
                  <c:v>30.1</c:v>
                </c:pt>
                <c:pt idx="1543">
                  <c:v>30.1</c:v>
                </c:pt>
                <c:pt idx="1544">
                  <c:v>30.1</c:v>
                </c:pt>
                <c:pt idx="1545">
                  <c:v>30</c:v>
                </c:pt>
                <c:pt idx="1546">
                  <c:v>30</c:v>
                </c:pt>
                <c:pt idx="1547">
                  <c:v>30</c:v>
                </c:pt>
                <c:pt idx="1548">
                  <c:v>30</c:v>
                </c:pt>
                <c:pt idx="1549">
                  <c:v>30</c:v>
                </c:pt>
                <c:pt idx="1550">
                  <c:v>30</c:v>
                </c:pt>
                <c:pt idx="1551">
                  <c:v>30</c:v>
                </c:pt>
                <c:pt idx="1552">
                  <c:v>29.9</c:v>
                </c:pt>
                <c:pt idx="1553">
                  <c:v>29.9</c:v>
                </c:pt>
                <c:pt idx="1554">
                  <c:v>29.9</c:v>
                </c:pt>
                <c:pt idx="1555">
                  <c:v>29.8</c:v>
                </c:pt>
                <c:pt idx="1556">
                  <c:v>29.8</c:v>
                </c:pt>
                <c:pt idx="1557">
                  <c:v>29.8</c:v>
                </c:pt>
                <c:pt idx="1558">
                  <c:v>29.8</c:v>
                </c:pt>
                <c:pt idx="1559">
                  <c:v>29.8</c:v>
                </c:pt>
                <c:pt idx="1560">
                  <c:v>29.8</c:v>
                </c:pt>
                <c:pt idx="1561">
                  <c:v>29.9</c:v>
                </c:pt>
                <c:pt idx="1562">
                  <c:v>29.8</c:v>
                </c:pt>
                <c:pt idx="1563">
                  <c:v>29.8</c:v>
                </c:pt>
                <c:pt idx="1564">
                  <c:v>29.8</c:v>
                </c:pt>
                <c:pt idx="1565">
                  <c:v>29.8</c:v>
                </c:pt>
                <c:pt idx="1566">
                  <c:v>29.8</c:v>
                </c:pt>
                <c:pt idx="1567">
                  <c:v>29.8</c:v>
                </c:pt>
                <c:pt idx="1568">
                  <c:v>29.8</c:v>
                </c:pt>
                <c:pt idx="1569">
                  <c:v>29.8</c:v>
                </c:pt>
                <c:pt idx="1570">
                  <c:v>29.8</c:v>
                </c:pt>
                <c:pt idx="1571">
                  <c:v>29.8</c:v>
                </c:pt>
                <c:pt idx="1572">
                  <c:v>29.8</c:v>
                </c:pt>
                <c:pt idx="1573">
                  <c:v>29.8</c:v>
                </c:pt>
                <c:pt idx="1574">
                  <c:v>29.9</c:v>
                </c:pt>
                <c:pt idx="1575">
                  <c:v>29.9</c:v>
                </c:pt>
                <c:pt idx="1576">
                  <c:v>29.8</c:v>
                </c:pt>
                <c:pt idx="1577">
                  <c:v>29.8</c:v>
                </c:pt>
                <c:pt idx="1578">
                  <c:v>29.8</c:v>
                </c:pt>
                <c:pt idx="1579">
                  <c:v>29.8</c:v>
                </c:pt>
                <c:pt idx="1580">
                  <c:v>29.8</c:v>
                </c:pt>
                <c:pt idx="1581">
                  <c:v>29.8</c:v>
                </c:pt>
                <c:pt idx="1582">
                  <c:v>29.8</c:v>
                </c:pt>
                <c:pt idx="1583">
                  <c:v>29.9</c:v>
                </c:pt>
                <c:pt idx="1584">
                  <c:v>29.8</c:v>
                </c:pt>
                <c:pt idx="1585">
                  <c:v>29.8</c:v>
                </c:pt>
                <c:pt idx="1586">
                  <c:v>29.9</c:v>
                </c:pt>
                <c:pt idx="1587">
                  <c:v>29.8</c:v>
                </c:pt>
                <c:pt idx="1588">
                  <c:v>29.8</c:v>
                </c:pt>
                <c:pt idx="1589">
                  <c:v>29.8</c:v>
                </c:pt>
                <c:pt idx="1590">
                  <c:v>29.8</c:v>
                </c:pt>
                <c:pt idx="1591">
                  <c:v>29.8</c:v>
                </c:pt>
                <c:pt idx="1592">
                  <c:v>29.8</c:v>
                </c:pt>
                <c:pt idx="1593">
                  <c:v>29.9</c:v>
                </c:pt>
                <c:pt idx="1594">
                  <c:v>29.8</c:v>
                </c:pt>
                <c:pt idx="1595">
                  <c:v>29.9</c:v>
                </c:pt>
                <c:pt idx="1596">
                  <c:v>29.8</c:v>
                </c:pt>
                <c:pt idx="1597">
                  <c:v>29.8</c:v>
                </c:pt>
                <c:pt idx="1598">
                  <c:v>29.9</c:v>
                </c:pt>
                <c:pt idx="1599">
                  <c:v>29.8</c:v>
                </c:pt>
                <c:pt idx="1600">
                  <c:v>29.9</c:v>
                </c:pt>
                <c:pt idx="1601">
                  <c:v>29.9</c:v>
                </c:pt>
                <c:pt idx="1602">
                  <c:v>29.9</c:v>
                </c:pt>
                <c:pt idx="1603">
                  <c:v>30</c:v>
                </c:pt>
                <c:pt idx="1604">
                  <c:v>29.8</c:v>
                </c:pt>
                <c:pt idx="1605">
                  <c:v>29.8</c:v>
                </c:pt>
                <c:pt idx="1606">
                  <c:v>29.8</c:v>
                </c:pt>
                <c:pt idx="1607">
                  <c:v>29.8</c:v>
                </c:pt>
                <c:pt idx="1608">
                  <c:v>29.8</c:v>
                </c:pt>
                <c:pt idx="1609">
                  <c:v>29.8</c:v>
                </c:pt>
                <c:pt idx="1610">
                  <c:v>29.9</c:v>
                </c:pt>
                <c:pt idx="1611">
                  <c:v>29.9</c:v>
                </c:pt>
                <c:pt idx="1612">
                  <c:v>29.9</c:v>
                </c:pt>
                <c:pt idx="1613">
                  <c:v>29.9</c:v>
                </c:pt>
                <c:pt idx="1614">
                  <c:v>29.8</c:v>
                </c:pt>
                <c:pt idx="1615">
                  <c:v>29.8</c:v>
                </c:pt>
                <c:pt idx="1616">
                  <c:v>29.8</c:v>
                </c:pt>
                <c:pt idx="1617">
                  <c:v>29.8</c:v>
                </c:pt>
                <c:pt idx="1618">
                  <c:v>29.9</c:v>
                </c:pt>
                <c:pt idx="1619">
                  <c:v>29.9</c:v>
                </c:pt>
                <c:pt idx="1620">
                  <c:v>29.9</c:v>
                </c:pt>
                <c:pt idx="1621">
                  <c:v>29.9</c:v>
                </c:pt>
                <c:pt idx="1622">
                  <c:v>29.9</c:v>
                </c:pt>
                <c:pt idx="1623">
                  <c:v>29.8</c:v>
                </c:pt>
                <c:pt idx="1624">
                  <c:v>29.8</c:v>
                </c:pt>
                <c:pt idx="1625">
                  <c:v>29.8</c:v>
                </c:pt>
                <c:pt idx="1626">
                  <c:v>29.8</c:v>
                </c:pt>
                <c:pt idx="1627">
                  <c:v>29.8</c:v>
                </c:pt>
                <c:pt idx="1628">
                  <c:v>29.8</c:v>
                </c:pt>
                <c:pt idx="1629">
                  <c:v>29.8</c:v>
                </c:pt>
                <c:pt idx="1630">
                  <c:v>29.9</c:v>
                </c:pt>
                <c:pt idx="1631">
                  <c:v>29.9</c:v>
                </c:pt>
                <c:pt idx="1632">
                  <c:v>29.9</c:v>
                </c:pt>
                <c:pt idx="1633">
                  <c:v>29.8</c:v>
                </c:pt>
                <c:pt idx="1634">
                  <c:v>29.9</c:v>
                </c:pt>
                <c:pt idx="1635">
                  <c:v>29.8</c:v>
                </c:pt>
                <c:pt idx="1636">
                  <c:v>29.9</c:v>
                </c:pt>
                <c:pt idx="1637">
                  <c:v>29.9</c:v>
                </c:pt>
                <c:pt idx="1638">
                  <c:v>29.8</c:v>
                </c:pt>
                <c:pt idx="1639">
                  <c:v>29.8</c:v>
                </c:pt>
                <c:pt idx="1640">
                  <c:v>29.9</c:v>
                </c:pt>
                <c:pt idx="1641">
                  <c:v>29.8</c:v>
                </c:pt>
                <c:pt idx="1642">
                  <c:v>29.8</c:v>
                </c:pt>
                <c:pt idx="1643">
                  <c:v>29.8</c:v>
                </c:pt>
                <c:pt idx="1644">
                  <c:v>29.8</c:v>
                </c:pt>
                <c:pt idx="1645">
                  <c:v>29.9</c:v>
                </c:pt>
                <c:pt idx="1646">
                  <c:v>29.8</c:v>
                </c:pt>
                <c:pt idx="1647">
                  <c:v>29.8</c:v>
                </c:pt>
                <c:pt idx="1648">
                  <c:v>29.8</c:v>
                </c:pt>
                <c:pt idx="1649">
                  <c:v>29.8</c:v>
                </c:pt>
                <c:pt idx="1650">
                  <c:v>29.8</c:v>
                </c:pt>
                <c:pt idx="1651">
                  <c:v>29.8</c:v>
                </c:pt>
                <c:pt idx="1652">
                  <c:v>29.8</c:v>
                </c:pt>
                <c:pt idx="1653">
                  <c:v>29.8</c:v>
                </c:pt>
                <c:pt idx="1654">
                  <c:v>29.8</c:v>
                </c:pt>
                <c:pt idx="1655">
                  <c:v>29.8</c:v>
                </c:pt>
                <c:pt idx="1656">
                  <c:v>29.7</c:v>
                </c:pt>
                <c:pt idx="1657">
                  <c:v>29.7</c:v>
                </c:pt>
                <c:pt idx="1658">
                  <c:v>29.7</c:v>
                </c:pt>
                <c:pt idx="1659">
                  <c:v>29.8</c:v>
                </c:pt>
                <c:pt idx="1660">
                  <c:v>29.7</c:v>
                </c:pt>
                <c:pt idx="1661">
                  <c:v>29.7</c:v>
                </c:pt>
                <c:pt idx="1662">
                  <c:v>29.7</c:v>
                </c:pt>
                <c:pt idx="1663">
                  <c:v>29.7</c:v>
                </c:pt>
                <c:pt idx="1664">
                  <c:v>29.6</c:v>
                </c:pt>
                <c:pt idx="1665">
                  <c:v>29.7</c:v>
                </c:pt>
                <c:pt idx="1666">
                  <c:v>29.6</c:v>
                </c:pt>
                <c:pt idx="1667">
                  <c:v>29.6</c:v>
                </c:pt>
                <c:pt idx="1668">
                  <c:v>29.6</c:v>
                </c:pt>
                <c:pt idx="1669">
                  <c:v>29.7</c:v>
                </c:pt>
                <c:pt idx="1670">
                  <c:v>29.7</c:v>
                </c:pt>
                <c:pt idx="1671">
                  <c:v>29.6</c:v>
                </c:pt>
                <c:pt idx="1672">
                  <c:v>29.6</c:v>
                </c:pt>
                <c:pt idx="1673">
                  <c:v>29.7</c:v>
                </c:pt>
                <c:pt idx="1674">
                  <c:v>29.6</c:v>
                </c:pt>
                <c:pt idx="1675">
                  <c:v>29.7</c:v>
                </c:pt>
                <c:pt idx="1676">
                  <c:v>29.7</c:v>
                </c:pt>
                <c:pt idx="1677">
                  <c:v>29.8</c:v>
                </c:pt>
                <c:pt idx="1678">
                  <c:v>29.7</c:v>
                </c:pt>
                <c:pt idx="1679">
                  <c:v>29.7</c:v>
                </c:pt>
                <c:pt idx="1680">
                  <c:v>29.7</c:v>
                </c:pt>
                <c:pt idx="1681">
                  <c:v>29.8</c:v>
                </c:pt>
                <c:pt idx="1682">
                  <c:v>29.8</c:v>
                </c:pt>
                <c:pt idx="1683">
                  <c:v>29.8</c:v>
                </c:pt>
                <c:pt idx="1684">
                  <c:v>29.7</c:v>
                </c:pt>
                <c:pt idx="1685">
                  <c:v>29.7</c:v>
                </c:pt>
                <c:pt idx="1686">
                  <c:v>29.8</c:v>
                </c:pt>
                <c:pt idx="1687">
                  <c:v>29.8</c:v>
                </c:pt>
                <c:pt idx="1688">
                  <c:v>29.8</c:v>
                </c:pt>
                <c:pt idx="1689">
                  <c:v>29.7</c:v>
                </c:pt>
                <c:pt idx="1690">
                  <c:v>29.7</c:v>
                </c:pt>
                <c:pt idx="1691">
                  <c:v>29.7</c:v>
                </c:pt>
                <c:pt idx="1692">
                  <c:v>29.7</c:v>
                </c:pt>
                <c:pt idx="1693">
                  <c:v>29.7</c:v>
                </c:pt>
                <c:pt idx="1694">
                  <c:v>29.7</c:v>
                </c:pt>
                <c:pt idx="1695">
                  <c:v>29.7</c:v>
                </c:pt>
                <c:pt idx="1696">
                  <c:v>29.7</c:v>
                </c:pt>
                <c:pt idx="1697">
                  <c:v>29.7</c:v>
                </c:pt>
                <c:pt idx="1698">
                  <c:v>29.7</c:v>
                </c:pt>
                <c:pt idx="1699">
                  <c:v>29.6</c:v>
                </c:pt>
                <c:pt idx="1700">
                  <c:v>29.7</c:v>
                </c:pt>
                <c:pt idx="1701">
                  <c:v>29.6</c:v>
                </c:pt>
                <c:pt idx="1702">
                  <c:v>29.6</c:v>
                </c:pt>
                <c:pt idx="1703">
                  <c:v>29.7</c:v>
                </c:pt>
                <c:pt idx="1704">
                  <c:v>29.7</c:v>
                </c:pt>
                <c:pt idx="1705">
                  <c:v>29.7</c:v>
                </c:pt>
                <c:pt idx="1706">
                  <c:v>29.7</c:v>
                </c:pt>
                <c:pt idx="1707">
                  <c:v>29.7</c:v>
                </c:pt>
                <c:pt idx="1708">
                  <c:v>29.6</c:v>
                </c:pt>
                <c:pt idx="1709">
                  <c:v>29.6</c:v>
                </c:pt>
                <c:pt idx="1710">
                  <c:v>29.6</c:v>
                </c:pt>
                <c:pt idx="1711">
                  <c:v>29.6</c:v>
                </c:pt>
                <c:pt idx="1712">
                  <c:v>29.6</c:v>
                </c:pt>
                <c:pt idx="1713">
                  <c:v>29.6</c:v>
                </c:pt>
                <c:pt idx="1714">
                  <c:v>29.7</c:v>
                </c:pt>
                <c:pt idx="1715">
                  <c:v>29.6</c:v>
                </c:pt>
                <c:pt idx="1716">
                  <c:v>29.7</c:v>
                </c:pt>
                <c:pt idx="1717">
                  <c:v>29.6</c:v>
                </c:pt>
                <c:pt idx="1718">
                  <c:v>29.6</c:v>
                </c:pt>
                <c:pt idx="1719">
                  <c:v>29.6</c:v>
                </c:pt>
                <c:pt idx="1720">
                  <c:v>29.6</c:v>
                </c:pt>
                <c:pt idx="1721">
                  <c:v>29.7</c:v>
                </c:pt>
                <c:pt idx="1722">
                  <c:v>29.6</c:v>
                </c:pt>
                <c:pt idx="1723">
                  <c:v>29.6</c:v>
                </c:pt>
                <c:pt idx="1724">
                  <c:v>29.6</c:v>
                </c:pt>
                <c:pt idx="1725">
                  <c:v>29.6</c:v>
                </c:pt>
                <c:pt idx="1726">
                  <c:v>29.6</c:v>
                </c:pt>
                <c:pt idx="1727">
                  <c:v>29.6</c:v>
                </c:pt>
                <c:pt idx="1728">
                  <c:v>29.7</c:v>
                </c:pt>
                <c:pt idx="1729">
                  <c:v>29.6</c:v>
                </c:pt>
                <c:pt idx="1730">
                  <c:v>29.6</c:v>
                </c:pt>
                <c:pt idx="1731">
                  <c:v>29.6</c:v>
                </c:pt>
                <c:pt idx="1732">
                  <c:v>29.6</c:v>
                </c:pt>
                <c:pt idx="1733">
                  <c:v>29.7</c:v>
                </c:pt>
                <c:pt idx="1734">
                  <c:v>29.6</c:v>
                </c:pt>
                <c:pt idx="1735">
                  <c:v>29.6</c:v>
                </c:pt>
                <c:pt idx="1736">
                  <c:v>29.7</c:v>
                </c:pt>
                <c:pt idx="1737">
                  <c:v>29.7</c:v>
                </c:pt>
                <c:pt idx="1738">
                  <c:v>29.7</c:v>
                </c:pt>
                <c:pt idx="1739">
                  <c:v>29.6</c:v>
                </c:pt>
                <c:pt idx="1740">
                  <c:v>29.5</c:v>
                </c:pt>
                <c:pt idx="1741">
                  <c:v>29.6</c:v>
                </c:pt>
                <c:pt idx="1742">
                  <c:v>29.6</c:v>
                </c:pt>
                <c:pt idx="1743">
                  <c:v>29.6</c:v>
                </c:pt>
                <c:pt idx="1744">
                  <c:v>29.7</c:v>
                </c:pt>
                <c:pt idx="1745">
                  <c:v>29.7</c:v>
                </c:pt>
                <c:pt idx="1746">
                  <c:v>29.7</c:v>
                </c:pt>
                <c:pt idx="1747">
                  <c:v>29.6</c:v>
                </c:pt>
                <c:pt idx="1748">
                  <c:v>29.6</c:v>
                </c:pt>
                <c:pt idx="1749">
                  <c:v>29.6</c:v>
                </c:pt>
                <c:pt idx="1750">
                  <c:v>29.6</c:v>
                </c:pt>
                <c:pt idx="1751">
                  <c:v>29.6</c:v>
                </c:pt>
                <c:pt idx="1752">
                  <c:v>29.7</c:v>
                </c:pt>
                <c:pt idx="1753">
                  <c:v>29.7</c:v>
                </c:pt>
                <c:pt idx="1754">
                  <c:v>29.7</c:v>
                </c:pt>
                <c:pt idx="1755">
                  <c:v>29.7</c:v>
                </c:pt>
                <c:pt idx="1756">
                  <c:v>29.6</c:v>
                </c:pt>
                <c:pt idx="1757">
                  <c:v>29.7</c:v>
                </c:pt>
                <c:pt idx="1758">
                  <c:v>29.7</c:v>
                </c:pt>
                <c:pt idx="1759">
                  <c:v>29.7</c:v>
                </c:pt>
                <c:pt idx="1760">
                  <c:v>29.7</c:v>
                </c:pt>
                <c:pt idx="1761">
                  <c:v>29.7</c:v>
                </c:pt>
                <c:pt idx="1762">
                  <c:v>29.7</c:v>
                </c:pt>
                <c:pt idx="1763">
                  <c:v>29.7</c:v>
                </c:pt>
                <c:pt idx="1764">
                  <c:v>29.7</c:v>
                </c:pt>
                <c:pt idx="1765">
                  <c:v>29.7</c:v>
                </c:pt>
                <c:pt idx="1766">
                  <c:v>29.7</c:v>
                </c:pt>
                <c:pt idx="1767">
                  <c:v>29.7</c:v>
                </c:pt>
                <c:pt idx="1768">
                  <c:v>29.7</c:v>
                </c:pt>
                <c:pt idx="1769">
                  <c:v>29.7</c:v>
                </c:pt>
                <c:pt idx="1770">
                  <c:v>29.7</c:v>
                </c:pt>
                <c:pt idx="1771">
                  <c:v>29.7</c:v>
                </c:pt>
                <c:pt idx="1772">
                  <c:v>29.7</c:v>
                </c:pt>
                <c:pt idx="1773">
                  <c:v>29.7</c:v>
                </c:pt>
                <c:pt idx="1774">
                  <c:v>29.7</c:v>
                </c:pt>
                <c:pt idx="1775">
                  <c:v>29.7</c:v>
                </c:pt>
                <c:pt idx="1776">
                  <c:v>29.7</c:v>
                </c:pt>
                <c:pt idx="1777">
                  <c:v>29.7</c:v>
                </c:pt>
                <c:pt idx="1778">
                  <c:v>29.8</c:v>
                </c:pt>
                <c:pt idx="1779">
                  <c:v>29.8</c:v>
                </c:pt>
                <c:pt idx="1780">
                  <c:v>29.8</c:v>
                </c:pt>
                <c:pt idx="1781">
                  <c:v>29.8</c:v>
                </c:pt>
                <c:pt idx="1782">
                  <c:v>29.9</c:v>
                </c:pt>
                <c:pt idx="1783">
                  <c:v>29.9</c:v>
                </c:pt>
                <c:pt idx="1784">
                  <c:v>29.9</c:v>
                </c:pt>
                <c:pt idx="1785">
                  <c:v>29.8</c:v>
                </c:pt>
                <c:pt idx="1786">
                  <c:v>29.8</c:v>
                </c:pt>
                <c:pt idx="1787">
                  <c:v>29.8</c:v>
                </c:pt>
                <c:pt idx="1788">
                  <c:v>29.8</c:v>
                </c:pt>
                <c:pt idx="1789">
                  <c:v>29.8</c:v>
                </c:pt>
                <c:pt idx="1790">
                  <c:v>29.8</c:v>
                </c:pt>
                <c:pt idx="1791">
                  <c:v>29.8</c:v>
                </c:pt>
                <c:pt idx="1792">
                  <c:v>29.8</c:v>
                </c:pt>
                <c:pt idx="1793">
                  <c:v>29.8</c:v>
                </c:pt>
                <c:pt idx="1794">
                  <c:v>29.8</c:v>
                </c:pt>
                <c:pt idx="1795">
                  <c:v>29.8</c:v>
                </c:pt>
                <c:pt idx="1796">
                  <c:v>29.8</c:v>
                </c:pt>
                <c:pt idx="1797">
                  <c:v>29.8</c:v>
                </c:pt>
                <c:pt idx="1798">
                  <c:v>29.8</c:v>
                </c:pt>
                <c:pt idx="1799">
                  <c:v>29.8</c:v>
                </c:pt>
                <c:pt idx="1800">
                  <c:v>29.8</c:v>
                </c:pt>
                <c:pt idx="1801">
                  <c:v>29.8</c:v>
                </c:pt>
                <c:pt idx="1802">
                  <c:v>29.8</c:v>
                </c:pt>
                <c:pt idx="1803">
                  <c:v>29.8</c:v>
                </c:pt>
                <c:pt idx="1804">
                  <c:v>29.8</c:v>
                </c:pt>
                <c:pt idx="1805">
                  <c:v>29.8</c:v>
                </c:pt>
                <c:pt idx="1806">
                  <c:v>29.8</c:v>
                </c:pt>
                <c:pt idx="1807">
                  <c:v>29.8</c:v>
                </c:pt>
                <c:pt idx="1808">
                  <c:v>29.8</c:v>
                </c:pt>
                <c:pt idx="1809">
                  <c:v>29.8</c:v>
                </c:pt>
                <c:pt idx="1810">
                  <c:v>29.8</c:v>
                </c:pt>
                <c:pt idx="1811">
                  <c:v>29.8</c:v>
                </c:pt>
                <c:pt idx="1812">
                  <c:v>29.8</c:v>
                </c:pt>
                <c:pt idx="1813">
                  <c:v>29.8</c:v>
                </c:pt>
                <c:pt idx="1814">
                  <c:v>29.8</c:v>
                </c:pt>
                <c:pt idx="1815">
                  <c:v>29.8</c:v>
                </c:pt>
                <c:pt idx="1816">
                  <c:v>29.8</c:v>
                </c:pt>
                <c:pt idx="1817">
                  <c:v>29.8</c:v>
                </c:pt>
                <c:pt idx="1818">
                  <c:v>29.8</c:v>
                </c:pt>
                <c:pt idx="1819">
                  <c:v>29.8</c:v>
                </c:pt>
                <c:pt idx="1820">
                  <c:v>29.8</c:v>
                </c:pt>
                <c:pt idx="1821">
                  <c:v>29.8</c:v>
                </c:pt>
                <c:pt idx="1822">
                  <c:v>29.8</c:v>
                </c:pt>
                <c:pt idx="1823">
                  <c:v>29.8</c:v>
                </c:pt>
                <c:pt idx="1824">
                  <c:v>29.8</c:v>
                </c:pt>
                <c:pt idx="1825">
                  <c:v>29.8</c:v>
                </c:pt>
                <c:pt idx="1826">
                  <c:v>29.8</c:v>
                </c:pt>
                <c:pt idx="1827">
                  <c:v>29.8</c:v>
                </c:pt>
                <c:pt idx="1828">
                  <c:v>29.8</c:v>
                </c:pt>
                <c:pt idx="1829">
                  <c:v>29.8</c:v>
                </c:pt>
                <c:pt idx="1830">
                  <c:v>29.8</c:v>
                </c:pt>
                <c:pt idx="1831">
                  <c:v>29.8</c:v>
                </c:pt>
                <c:pt idx="1832">
                  <c:v>29.8</c:v>
                </c:pt>
                <c:pt idx="1833">
                  <c:v>29.8</c:v>
                </c:pt>
                <c:pt idx="1834">
                  <c:v>29.8</c:v>
                </c:pt>
                <c:pt idx="1835">
                  <c:v>29.8</c:v>
                </c:pt>
                <c:pt idx="1836">
                  <c:v>29.8</c:v>
                </c:pt>
                <c:pt idx="1837">
                  <c:v>29.8</c:v>
                </c:pt>
                <c:pt idx="1838">
                  <c:v>29.9</c:v>
                </c:pt>
                <c:pt idx="1839">
                  <c:v>29.9</c:v>
                </c:pt>
                <c:pt idx="1840">
                  <c:v>29.8</c:v>
                </c:pt>
                <c:pt idx="1841">
                  <c:v>29.8</c:v>
                </c:pt>
                <c:pt idx="1842">
                  <c:v>29.9</c:v>
                </c:pt>
                <c:pt idx="1843">
                  <c:v>29.9</c:v>
                </c:pt>
                <c:pt idx="1844">
                  <c:v>29.9</c:v>
                </c:pt>
                <c:pt idx="1845">
                  <c:v>29.9</c:v>
                </c:pt>
                <c:pt idx="1846">
                  <c:v>29.8</c:v>
                </c:pt>
                <c:pt idx="1847">
                  <c:v>29.8</c:v>
                </c:pt>
                <c:pt idx="1848">
                  <c:v>29.8</c:v>
                </c:pt>
                <c:pt idx="1849">
                  <c:v>29.9</c:v>
                </c:pt>
                <c:pt idx="1850">
                  <c:v>30</c:v>
                </c:pt>
                <c:pt idx="1851">
                  <c:v>29.8</c:v>
                </c:pt>
                <c:pt idx="1852">
                  <c:v>29.8</c:v>
                </c:pt>
                <c:pt idx="1853">
                  <c:v>29.8</c:v>
                </c:pt>
                <c:pt idx="1854">
                  <c:v>29.9</c:v>
                </c:pt>
                <c:pt idx="1855">
                  <c:v>29.8</c:v>
                </c:pt>
                <c:pt idx="1856">
                  <c:v>29.8</c:v>
                </c:pt>
                <c:pt idx="1857">
                  <c:v>30</c:v>
                </c:pt>
                <c:pt idx="1858">
                  <c:v>30</c:v>
                </c:pt>
                <c:pt idx="1859">
                  <c:v>30</c:v>
                </c:pt>
                <c:pt idx="1860">
                  <c:v>30</c:v>
                </c:pt>
                <c:pt idx="1861">
                  <c:v>30.1</c:v>
                </c:pt>
                <c:pt idx="1862">
                  <c:v>30.1</c:v>
                </c:pt>
                <c:pt idx="1863">
                  <c:v>30</c:v>
                </c:pt>
                <c:pt idx="1864">
                  <c:v>30.1</c:v>
                </c:pt>
                <c:pt idx="1865">
                  <c:v>30</c:v>
                </c:pt>
                <c:pt idx="1866">
                  <c:v>30</c:v>
                </c:pt>
                <c:pt idx="1867">
                  <c:v>30</c:v>
                </c:pt>
                <c:pt idx="1868">
                  <c:v>30</c:v>
                </c:pt>
                <c:pt idx="1869">
                  <c:v>30.1</c:v>
                </c:pt>
                <c:pt idx="1870">
                  <c:v>30.1</c:v>
                </c:pt>
                <c:pt idx="1871">
                  <c:v>30</c:v>
                </c:pt>
                <c:pt idx="1872">
                  <c:v>30</c:v>
                </c:pt>
                <c:pt idx="1873">
                  <c:v>30</c:v>
                </c:pt>
                <c:pt idx="1874">
                  <c:v>30</c:v>
                </c:pt>
                <c:pt idx="1875">
                  <c:v>30</c:v>
                </c:pt>
                <c:pt idx="1876">
                  <c:v>30</c:v>
                </c:pt>
                <c:pt idx="1877">
                  <c:v>30.1</c:v>
                </c:pt>
                <c:pt idx="1878">
                  <c:v>30</c:v>
                </c:pt>
                <c:pt idx="1879">
                  <c:v>30</c:v>
                </c:pt>
                <c:pt idx="1880">
                  <c:v>30</c:v>
                </c:pt>
                <c:pt idx="1881">
                  <c:v>30</c:v>
                </c:pt>
                <c:pt idx="1882">
                  <c:v>30</c:v>
                </c:pt>
                <c:pt idx="1883">
                  <c:v>30</c:v>
                </c:pt>
                <c:pt idx="1884">
                  <c:v>30</c:v>
                </c:pt>
                <c:pt idx="1885">
                  <c:v>30</c:v>
                </c:pt>
                <c:pt idx="1886">
                  <c:v>30</c:v>
                </c:pt>
                <c:pt idx="1887">
                  <c:v>29.9</c:v>
                </c:pt>
                <c:pt idx="1888">
                  <c:v>30</c:v>
                </c:pt>
                <c:pt idx="1889">
                  <c:v>30</c:v>
                </c:pt>
                <c:pt idx="1890">
                  <c:v>30</c:v>
                </c:pt>
                <c:pt idx="1891">
                  <c:v>30</c:v>
                </c:pt>
                <c:pt idx="1892">
                  <c:v>30</c:v>
                </c:pt>
                <c:pt idx="1893">
                  <c:v>30</c:v>
                </c:pt>
                <c:pt idx="1894">
                  <c:v>30</c:v>
                </c:pt>
                <c:pt idx="1895">
                  <c:v>30</c:v>
                </c:pt>
                <c:pt idx="1896">
                  <c:v>30</c:v>
                </c:pt>
                <c:pt idx="1897">
                  <c:v>30</c:v>
                </c:pt>
                <c:pt idx="1898">
                  <c:v>29.9</c:v>
                </c:pt>
                <c:pt idx="1899">
                  <c:v>30</c:v>
                </c:pt>
                <c:pt idx="1900">
                  <c:v>29.9</c:v>
                </c:pt>
                <c:pt idx="1901">
                  <c:v>29.9</c:v>
                </c:pt>
                <c:pt idx="1902">
                  <c:v>29.9</c:v>
                </c:pt>
                <c:pt idx="1903">
                  <c:v>30</c:v>
                </c:pt>
                <c:pt idx="1904">
                  <c:v>29.9</c:v>
                </c:pt>
                <c:pt idx="1905">
                  <c:v>29.9</c:v>
                </c:pt>
                <c:pt idx="1906">
                  <c:v>29.9</c:v>
                </c:pt>
                <c:pt idx="1907">
                  <c:v>30</c:v>
                </c:pt>
                <c:pt idx="1908">
                  <c:v>29.9</c:v>
                </c:pt>
                <c:pt idx="1909">
                  <c:v>29.9</c:v>
                </c:pt>
                <c:pt idx="1910">
                  <c:v>30</c:v>
                </c:pt>
                <c:pt idx="1911">
                  <c:v>29.9</c:v>
                </c:pt>
                <c:pt idx="1912">
                  <c:v>30</c:v>
                </c:pt>
                <c:pt idx="1913">
                  <c:v>30</c:v>
                </c:pt>
                <c:pt idx="1914">
                  <c:v>30</c:v>
                </c:pt>
                <c:pt idx="1915">
                  <c:v>30</c:v>
                </c:pt>
                <c:pt idx="1916">
                  <c:v>29.9</c:v>
                </c:pt>
                <c:pt idx="1917">
                  <c:v>30</c:v>
                </c:pt>
                <c:pt idx="1918">
                  <c:v>29.9</c:v>
                </c:pt>
                <c:pt idx="1919">
                  <c:v>29.9</c:v>
                </c:pt>
                <c:pt idx="1920">
                  <c:v>29.9</c:v>
                </c:pt>
                <c:pt idx="1921">
                  <c:v>29.9</c:v>
                </c:pt>
                <c:pt idx="1922">
                  <c:v>29.9</c:v>
                </c:pt>
                <c:pt idx="1923">
                  <c:v>29.9</c:v>
                </c:pt>
                <c:pt idx="1924">
                  <c:v>29.9</c:v>
                </c:pt>
                <c:pt idx="1925">
                  <c:v>29.9</c:v>
                </c:pt>
                <c:pt idx="1926">
                  <c:v>29.9</c:v>
                </c:pt>
                <c:pt idx="1927">
                  <c:v>29.9</c:v>
                </c:pt>
                <c:pt idx="1928">
                  <c:v>29.9</c:v>
                </c:pt>
                <c:pt idx="1929">
                  <c:v>29.9</c:v>
                </c:pt>
                <c:pt idx="1930">
                  <c:v>29.9</c:v>
                </c:pt>
                <c:pt idx="1931">
                  <c:v>29.9</c:v>
                </c:pt>
                <c:pt idx="1932">
                  <c:v>29.9</c:v>
                </c:pt>
                <c:pt idx="1933">
                  <c:v>29.8</c:v>
                </c:pt>
                <c:pt idx="1934">
                  <c:v>29.8</c:v>
                </c:pt>
                <c:pt idx="1935">
                  <c:v>29.7</c:v>
                </c:pt>
                <c:pt idx="1936">
                  <c:v>29.8</c:v>
                </c:pt>
                <c:pt idx="1937">
                  <c:v>29.8</c:v>
                </c:pt>
                <c:pt idx="1938">
                  <c:v>29.8</c:v>
                </c:pt>
                <c:pt idx="1939">
                  <c:v>29.7</c:v>
                </c:pt>
                <c:pt idx="1940">
                  <c:v>29.7</c:v>
                </c:pt>
                <c:pt idx="1941">
                  <c:v>29.7</c:v>
                </c:pt>
                <c:pt idx="1942">
                  <c:v>29.8</c:v>
                </c:pt>
                <c:pt idx="1943">
                  <c:v>29.7</c:v>
                </c:pt>
                <c:pt idx="1944">
                  <c:v>29.8</c:v>
                </c:pt>
                <c:pt idx="1945">
                  <c:v>29.8</c:v>
                </c:pt>
                <c:pt idx="1946">
                  <c:v>29.8</c:v>
                </c:pt>
                <c:pt idx="1947">
                  <c:v>29.8</c:v>
                </c:pt>
                <c:pt idx="1948">
                  <c:v>29.8</c:v>
                </c:pt>
                <c:pt idx="1949">
                  <c:v>29.8</c:v>
                </c:pt>
                <c:pt idx="1950">
                  <c:v>29.8</c:v>
                </c:pt>
                <c:pt idx="1951">
                  <c:v>29.8</c:v>
                </c:pt>
                <c:pt idx="1952">
                  <c:v>29.8</c:v>
                </c:pt>
                <c:pt idx="1953">
                  <c:v>29.8</c:v>
                </c:pt>
                <c:pt idx="1954">
                  <c:v>29.8</c:v>
                </c:pt>
                <c:pt idx="1955">
                  <c:v>29.8</c:v>
                </c:pt>
                <c:pt idx="1956">
                  <c:v>29.8</c:v>
                </c:pt>
                <c:pt idx="1957">
                  <c:v>29.8</c:v>
                </c:pt>
                <c:pt idx="1958">
                  <c:v>29.8</c:v>
                </c:pt>
                <c:pt idx="1959">
                  <c:v>29.8</c:v>
                </c:pt>
                <c:pt idx="1960">
                  <c:v>29.8</c:v>
                </c:pt>
                <c:pt idx="1961">
                  <c:v>29.8</c:v>
                </c:pt>
                <c:pt idx="1962">
                  <c:v>29.8</c:v>
                </c:pt>
                <c:pt idx="1963">
                  <c:v>29.8</c:v>
                </c:pt>
                <c:pt idx="1964">
                  <c:v>29.8</c:v>
                </c:pt>
                <c:pt idx="1965">
                  <c:v>29.7</c:v>
                </c:pt>
                <c:pt idx="1966">
                  <c:v>29.7</c:v>
                </c:pt>
                <c:pt idx="1967">
                  <c:v>29.7</c:v>
                </c:pt>
                <c:pt idx="1968">
                  <c:v>29.7</c:v>
                </c:pt>
                <c:pt idx="1969">
                  <c:v>29.7</c:v>
                </c:pt>
                <c:pt idx="1970">
                  <c:v>29.8</c:v>
                </c:pt>
                <c:pt idx="1971">
                  <c:v>29.8</c:v>
                </c:pt>
                <c:pt idx="1972">
                  <c:v>29.7</c:v>
                </c:pt>
                <c:pt idx="1973">
                  <c:v>29.7</c:v>
                </c:pt>
                <c:pt idx="1974">
                  <c:v>29.7</c:v>
                </c:pt>
                <c:pt idx="1975">
                  <c:v>29.8</c:v>
                </c:pt>
                <c:pt idx="1976">
                  <c:v>29.8</c:v>
                </c:pt>
                <c:pt idx="1977">
                  <c:v>29.7</c:v>
                </c:pt>
                <c:pt idx="1978">
                  <c:v>29.7</c:v>
                </c:pt>
                <c:pt idx="1979">
                  <c:v>29.7</c:v>
                </c:pt>
                <c:pt idx="1980">
                  <c:v>29.7</c:v>
                </c:pt>
                <c:pt idx="1981">
                  <c:v>29.8</c:v>
                </c:pt>
                <c:pt idx="1982">
                  <c:v>29.8</c:v>
                </c:pt>
                <c:pt idx="1983">
                  <c:v>29.8</c:v>
                </c:pt>
                <c:pt idx="1984">
                  <c:v>29.8</c:v>
                </c:pt>
                <c:pt idx="1985">
                  <c:v>29.7</c:v>
                </c:pt>
                <c:pt idx="1986">
                  <c:v>29.8</c:v>
                </c:pt>
                <c:pt idx="1987">
                  <c:v>29.7</c:v>
                </c:pt>
                <c:pt idx="1988">
                  <c:v>29.8</c:v>
                </c:pt>
                <c:pt idx="1989">
                  <c:v>29.7</c:v>
                </c:pt>
                <c:pt idx="1990">
                  <c:v>29.7</c:v>
                </c:pt>
                <c:pt idx="1991">
                  <c:v>29.7</c:v>
                </c:pt>
                <c:pt idx="1992">
                  <c:v>29.8</c:v>
                </c:pt>
                <c:pt idx="1993">
                  <c:v>29.8</c:v>
                </c:pt>
                <c:pt idx="1994">
                  <c:v>29.8</c:v>
                </c:pt>
                <c:pt idx="1995">
                  <c:v>29.8</c:v>
                </c:pt>
                <c:pt idx="1996">
                  <c:v>29.8</c:v>
                </c:pt>
                <c:pt idx="1997">
                  <c:v>29.8</c:v>
                </c:pt>
                <c:pt idx="1998">
                  <c:v>29.8</c:v>
                </c:pt>
                <c:pt idx="1999">
                  <c:v>29.8</c:v>
                </c:pt>
                <c:pt idx="2000">
                  <c:v>29.8</c:v>
                </c:pt>
                <c:pt idx="2001">
                  <c:v>29.8</c:v>
                </c:pt>
                <c:pt idx="2002">
                  <c:v>29.8</c:v>
                </c:pt>
                <c:pt idx="2003">
                  <c:v>29.8</c:v>
                </c:pt>
                <c:pt idx="2004">
                  <c:v>29.8</c:v>
                </c:pt>
                <c:pt idx="2005">
                  <c:v>29.9</c:v>
                </c:pt>
                <c:pt idx="2006">
                  <c:v>29.9</c:v>
                </c:pt>
                <c:pt idx="2007">
                  <c:v>29.9</c:v>
                </c:pt>
                <c:pt idx="2008">
                  <c:v>29.8</c:v>
                </c:pt>
                <c:pt idx="2009">
                  <c:v>29.8</c:v>
                </c:pt>
                <c:pt idx="2010">
                  <c:v>29.8</c:v>
                </c:pt>
                <c:pt idx="2011">
                  <c:v>29.8</c:v>
                </c:pt>
                <c:pt idx="2012">
                  <c:v>29.8</c:v>
                </c:pt>
                <c:pt idx="2013">
                  <c:v>29.8</c:v>
                </c:pt>
                <c:pt idx="2014">
                  <c:v>29.8</c:v>
                </c:pt>
                <c:pt idx="2015">
                  <c:v>29.8</c:v>
                </c:pt>
                <c:pt idx="2016">
                  <c:v>29.8</c:v>
                </c:pt>
                <c:pt idx="2017">
                  <c:v>29.7</c:v>
                </c:pt>
                <c:pt idx="2018">
                  <c:v>29.7</c:v>
                </c:pt>
                <c:pt idx="2019">
                  <c:v>29.8</c:v>
                </c:pt>
                <c:pt idx="2020">
                  <c:v>29.8</c:v>
                </c:pt>
                <c:pt idx="2021">
                  <c:v>29.8</c:v>
                </c:pt>
                <c:pt idx="2022">
                  <c:v>29.7</c:v>
                </c:pt>
                <c:pt idx="2023">
                  <c:v>29.8</c:v>
                </c:pt>
                <c:pt idx="2024">
                  <c:v>29.8</c:v>
                </c:pt>
                <c:pt idx="2025">
                  <c:v>29.8</c:v>
                </c:pt>
                <c:pt idx="2026">
                  <c:v>29.7</c:v>
                </c:pt>
                <c:pt idx="2027">
                  <c:v>29.8</c:v>
                </c:pt>
                <c:pt idx="2028">
                  <c:v>29.7</c:v>
                </c:pt>
                <c:pt idx="2029">
                  <c:v>29.7</c:v>
                </c:pt>
                <c:pt idx="2030">
                  <c:v>29.8</c:v>
                </c:pt>
                <c:pt idx="2031">
                  <c:v>29.8</c:v>
                </c:pt>
                <c:pt idx="2032">
                  <c:v>29.8</c:v>
                </c:pt>
                <c:pt idx="2033">
                  <c:v>29.7</c:v>
                </c:pt>
                <c:pt idx="2034">
                  <c:v>29.7</c:v>
                </c:pt>
                <c:pt idx="2035">
                  <c:v>29.8</c:v>
                </c:pt>
                <c:pt idx="2036">
                  <c:v>29.8</c:v>
                </c:pt>
                <c:pt idx="2037">
                  <c:v>29.8</c:v>
                </c:pt>
                <c:pt idx="2038">
                  <c:v>29.7</c:v>
                </c:pt>
                <c:pt idx="2039">
                  <c:v>29.8</c:v>
                </c:pt>
                <c:pt idx="2040">
                  <c:v>29.7</c:v>
                </c:pt>
                <c:pt idx="2041">
                  <c:v>29.8</c:v>
                </c:pt>
                <c:pt idx="2042">
                  <c:v>29.9</c:v>
                </c:pt>
                <c:pt idx="2043">
                  <c:v>29.8</c:v>
                </c:pt>
                <c:pt idx="2044">
                  <c:v>29.8</c:v>
                </c:pt>
                <c:pt idx="2045">
                  <c:v>29.8</c:v>
                </c:pt>
                <c:pt idx="2046">
                  <c:v>29.7</c:v>
                </c:pt>
                <c:pt idx="2047">
                  <c:v>29.8</c:v>
                </c:pt>
                <c:pt idx="2048">
                  <c:v>29.8</c:v>
                </c:pt>
                <c:pt idx="2049">
                  <c:v>29.7</c:v>
                </c:pt>
                <c:pt idx="2050">
                  <c:v>29.8</c:v>
                </c:pt>
                <c:pt idx="2051">
                  <c:v>29.8</c:v>
                </c:pt>
                <c:pt idx="2052">
                  <c:v>29.8</c:v>
                </c:pt>
                <c:pt idx="2053">
                  <c:v>29.8</c:v>
                </c:pt>
                <c:pt idx="2054">
                  <c:v>29.8</c:v>
                </c:pt>
                <c:pt idx="2055">
                  <c:v>29.8</c:v>
                </c:pt>
                <c:pt idx="2056">
                  <c:v>29.8</c:v>
                </c:pt>
                <c:pt idx="2057">
                  <c:v>29.8</c:v>
                </c:pt>
                <c:pt idx="2058">
                  <c:v>29.8</c:v>
                </c:pt>
                <c:pt idx="2059">
                  <c:v>29.8</c:v>
                </c:pt>
                <c:pt idx="2060">
                  <c:v>29.8</c:v>
                </c:pt>
                <c:pt idx="2061">
                  <c:v>29.8</c:v>
                </c:pt>
                <c:pt idx="2062">
                  <c:v>29.8</c:v>
                </c:pt>
                <c:pt idx="2063">
                  <c:v>29.8</c:v>
                </c:pt>
                <c:pt idx="2064">
                  <c:v>29.8</c:v>
                </c:pt>
                <c:pt idx="2065">
                  <c:v>29.8</c:v>
                </c:pt>
                <c:pt idx="2066">
                  <c:v>29.7</c:v>
                </c:pt>
                <c:pt idx="2067">
                  <c:v>29.7</c:v>
                </c:pt>
                <c:pt idx="2068">
                  <c:v>29.7</c:v>
                </c:pt>
                <c:pt idx="2069">
                  <c:v>29.8</c:v>
                </c:pt>
                <c:pt idx="2070">
                  <c:v>29.8</c:v>
                </c:pt>
                <c:pt idx="2071">
                  <c:v>29.8</c:v>
                </c:pt>
                <c:pt idx="2072">
                  <c:v>29.8</c:v>
                </c:pt>
                <c:pt idx="2073">
                  <c:v>29.8</c:v>
                </c:pt>
                <c:pt idx="2074">
                  <c:v>29.7</c:v>
                </c:pt>
                <c:pt idx="2075">
                  <c:v>29.7</c:v>
                </c:pt>
                <c:pt idx="2076">
                  <c:v>29.7</c:v>
                </c:pt>
                <c:pt idx="2077">
                  <c:v>29.7</c:v>
                </c:pt>
                <c:pt idx="2078">
                  <c:v>29.7</c:v>
                </c:pt>
                <c:pt idx="2079">
                  <c:v>29.7</c:v>
                </c:pt>
                <c:pt idx="2080">
                  <c:v>29.7</c:v>
                </c:pt>
                <c:pt idx="2081">
                  <c:v>29.8</c:v>
                </c:pt>
                <c:pt idx="2082">
                  <c:v>29.7</c:v>
                </c:pt>
                <c:pt idx="2083">
                  <c:v>29.8</c:v>
                </c:pt>
                <c:pt idx="2084">
                  <c:v>29.7</c:v>
                </c:pt>
                <c:pt idx="2085">
                  <c:v>29.7</c:v>
                </c:pt>
                <c:pt idx="2086">
                  <c:v>29.7</c:v>
                </c:pt>
                <c:pt idx="2087">
                  <c:v>29.7</c:v>
                </c:pt>
                <c:pt idx="2088">
                  <c:v>29.7</c:v>
                </c:pt>
                <c:pt idx="2089">
                  <c:v>29.8</c:v>
                </c:pt>
                <c:pt idx="2090">
                  <c:v>29.8</c:v>
                </c:pt>
                <c:pt idx="2091">
                  <c:v>29.8</c:v>
                </c:pt>
                <c:pt idx="2092">
                  <c:v>29.7</c:v>
                </c:pt>
                <c:pt idx="2093">
                  <c:v>29.7</c:v>
                </c:pt>
                <c:pt idx="2094">
                  <c:v>29.7</c:v>
                </c:pt>
                <c:pt idx="2095">
                  <c:v>29.7</c:v>
                </c:pt>
                <c:pt idx="2096">
                  <c:v>29.7</c:v>
                </c:pt>
                <c:pt idx="2097">
                  <c:v>29.7</c:v>
                </c:pt>
                <c:pt idx="2098">
                  <c:v>29.7</c:v>
                </c:pt>
                <c:pt idx="2099">
                  <c:v>29.7</c:v>
                </c:pt>
                <c:pt idx="2100">
                  <c:v>29.7</c:v>
                </c:pt>
                <c:pt idx="2101">
                  <c:v>29.7</c:v>
                </c:pt>
                <c:pt idx="2102">
                  <c:v>29.7</c:v>
                </c:pt>
                <c:pt idx="2103">
                  <c:v>29.7</c:v>
                </c:pt>
                <c:pt idx="2104">
                  <c:v>29.7</c:v>
                </c:pt>
                <c:pt idx="2105">
                  <c:v>29.7</c:v>
                </c:pt>
                <c:pt idx="2106">
                  <c:v>29.7</c:v>
                </c:pt>
                <c:pt idx="2107">
                  <c:v>29.8</c:v>
                </c:pt>
                <c:pt idx="2108">
                  <c:v>29.8</c:v>
                </c:pt>
                <c:pt idx="2109">
                  <c:v>29.8</c:v>
                </c:pt>
                <c:pt idx="2110">
                  <c:v>29.7</c:v>
                </c:pt>
                <c:pt idx="2111">
                  <c:v>29.7</c:v>
                </c:pt>
                <c:pt idx="2112">
                  <c:v>29.7</c:v>
                </c:pt>
                <c:pt idx="2113">
                  <c:v>29.8</c:v>
                </c:pt>
                <c:pt idx="2114">
                  <c:v>29.8</c:v>
                </c:pt>
                <c:pt idx="2115">
                  <c:v>29.7</c:v>
                </c:pt>
                <c:pt idx="2116">
                  <c:v>29.7</c:v>
                </c:pt>
                <c:pt idx="2117">
                  <c:v>29.7</c:v>
                </c:pt>
                <c:pt idx="2118">
                  <c:v>29.7</c:v>
                </c:pt>
                <c:pt idx="2119">
                  <c:v>29.7</c:v>
                </c:pt>
                <c:pt idx="2120">
                  <c:v>29.7</c:v>
                </c:pt>
                <c:pt idx="2121">
                  <c:v>29.7</c:v>
                </c:pt>
                <c:pt idx="2122">
                  <c:v>29.8</c:v>
                </c:pt>
                <c:pt idx="2123">
                  <c:v>29.8</c:v>
                </c:pt>
                <c:pt idx="2124">
                  <c:v>29.7</c:v>
                </c:pt>
                <c:pt idx="2125">
                  <c:v>29.7</c:v>
                </c:pt>
                <c:pt idx="2126">
                  <c:v>29.7</c:v>
                </c:pt>
                <c:pt idx="2127">
                  <c:v>29.7</c:v>
                </c:pt>
                <c:pt idx="2128">
                  <c:v>29.7</c:v>
                </c:pt>
                <c:pt idx="2129">
                  <c:v>29.7</c:v>
                </c:pt>
                <c:pt idx="2130">
                  <c:v>29.7</c:v>
                </c:pt>
                <c:pt idx="2131">
                  <c:v>29.7</c:v>
                </c:pt>
                <c:pt idx="2132">
                  <c:v>29.8</c:v>
                </c:pt>
                <c:pt idx="2133">
                  <c:v>29.8</c:v>
                </c:pt>
                <c:pt idx="2134">
                  <c:v>29.7</c:v>
                </c:pt>
                <c:pt idx="2135">
                  <c:v>29.8</c:v>
                </c:pt>
                <c:pt idx="2136">
                  <c:v>29.7</c:v>
                </c:pt>
                <c:pt idx="2137">
                  <c:v>29.7</c:v>
                </c:pt>
                <c:pt idx="2138">
                  <c:v>29.7</c:v>
                </c:pt>
                <c:pt idx="2139">
                  <c:v>29.7</c:v>
                </c:pt>
                <c:pt idx="2140">
                  <c:v>29.7</c:v>
                </c:pt>
                <c:pt idx="2141">
                  <c:v>29.7</c:v>
                </c:pt>
                <c:pt idx="2142">
                  <c:v>29.7</c:v>
                </c:pt>
                <c:pt idx="2143">
                  <c:v>29.7</c:v>
                </c:pt>
                <c:pt idx="2144">
                  <c:v>29.7</c:v>
                </c:pt>
                <c:pt idx="2145">
                  <c:v>29.7</c:v>
                </c:pt>
                <c:pt idx="2146">
                  <c:v>29.7</c:v>
                </c:pt>
                <c:pt idx="2147">
                  <c:v>29.7</c:v>
                </c:pt>
                <c:pt idx="2148">
                  <c:v>29.8</c:v>
                </c:pt>
                <c:pt idx="2149">
                  <c:v>29.7</c:v>
                </c:pt>
                <c:pt idx="2150">
                  <c:v>29.7</c:v>
                </c:pt>
                <c:pt idx="2151">
                  <c:v>29.7</c:v>
                </c:pt>
                <c:pt idx="2152">
                  <c:v>29.7</c:v>
                </c:pt>
                <c:pt idx="2153">
                  <c:v>29.7</c:v>
                </c:pt>
                <c:pt idx="2154">
                  <c:v>29.8</c:v>
                </c:pt>
                <c:pt idx="2155">
                  <c:v>29.7</c:v>
                </c:pt>
                <c:pt idx="2156">
                  <c:v>29.7</c:v>
                </c:pt>
                <c:pt idx="2157">
                  <c:v>29.7</c:v>
                </c:pt>
                <c:pt idx="2158">
                  <c:v>29.7</c:v>
                </c:pt>
                <c:pt idx="2159">
                  <c:v>29.7</c:v>
                </c:pt>
                <c:pt idx="2160">
                  <c:v>29.7</c:v>
                </c:pt>
                <c:pt idx="2161">
                  <c:v>29.7</c:v>
                </c:pt>
                <c:pt idx="2162">
                  <c:v>29.7</c:v>
                </c:pt>
                <c:pt idx="2163">
                  <c:v>29.7</c:v>
                </c:pt>
                <c:pt idx="2164">
                  <c:v>29.7</c:v>
                </c:pt>
                <c:pt idx="2165">
                  <c:v>29.7</c:v>
                </c:pt>
                <c:pt idx="2166">
                  <c:v>29.7</c:v>
                </c:pt>
                <c:pt idx="2167">
                  <c:v>29.7</c:v>
                </c:pt>
                <c:pt idx="2168">
                  <c:v>29.7</c:v>
                </c:pt>
                <c:pt idx="2169">
                  <c:v>29.7</c:v>
                </c:pt>
                <c:pt idx="2170">
                  <c:v>29.7</c:v>
                </c:pt>
                <c:pt idx="2171">
                  <c:v>29.7</c:v>
                </c:pt>
                <c:pt idx="2172">
                  <c:v>29.7</c:v>
                </c:pt>
                <c:pt idx="2173">
                  <c:v>29.7</c:v>
                </c:pt>
                <c:pt idx="2174">
                  <c:v>29.7</c:v>
                </c:pt>
                <c:pt idx="2175">
                  <c:v>29.7</c:v>
                </c:pt>
                <c:pt idx="2176">
                  <c:v>29.7</c:v>
                </c:pt>
                <c:pt idx="2177">
                  <c:v>29.7</c:v>
                </c:pt>
                <c:pt idx="2178">
                  <c:v>29.7</c:v>
                </c:pt>
                <c:pt idx="2179">
                  <c:v>29.7</c:v>
                </c:pt>
                <c:pt idx="2180">
                  <c:v>29.7</c:v>
                </c:pt>
                <c:pt idx="2181">
                  <c:v>29.7</c:v>
                </c:pt>
                <c:pt idx="2182">
                  <c:v>29.7</c:v>
                </c:pt>
                <c:pt idx="2183">
                  <c:v>29.7</c:v>
                </c:pt>
                <c:pt idx="2184">
                  <c:v>29.7</c:v>
                </c:pt>
                <c:pt idx="2185">
                  <c:v>29.7</c:v>
                </c:pt>
                <c:pt idx="2186">
                  <c:v>29.7</c:v>
                </c:pt>
                <c:pt idx="2187">
                  <c:v>29.6</c:v>
                </c:pt>
                <c:pt idx="2188">
                  <c:v>29.7</c:v>
                </c:pt>
                <c:pt idx="2189">
                  <c:v>29.6</c:v>
                </c:pt>
                <c:pt idx="2190">
                  <c:v>29.6</c:v>
                </c:pt>
                <c:pt idx="2191">
                  <c:v>29.7</c:v>
                </c:pt>
                <c:pt idx="2192">
                  <c:v>29.7</c:v>
                </c:pt>
                <c:pt idx="2193">
                  <c:v>29.7</c:v>
                </c:pt>
                <c:pt idx="2194">
                  <c:v>29.7</c:v>
                </c:pt>
                <c:pt idx="2195">
                  <c:v>29.6</c:v>
                </c:pt>
                <c:pt idx="2196">
                  <c:v>29.6</c:v>
                </c:pt>
                <c:pt idx="2197">
                  <c:v>29.6</c:v>
                </c:pt>
                <c:pt idx="2198">
                  <c:v>29.5</c:v>
                </c:pt>
                <c:pt idx="2199">
                  <c:v>29.5</c:v>
                </c:pt>
                <c:pt idx="2200">
                  <c:v>29.5</c:v>
                </c:pt>
                <c:pt idx="2201">
                  <c:v>29.7</c:v>
                </c:pt>
                <c:pt idx="2202">
                  <c:v>29.6</c:v>
                </c:pt>
                <c:pt idx="2203">
                  <c:v>29.6</c:v>
                </c:pt>
                <c:pt idx="2204">
                  <c:v>29.6</c:v>
                </c:pt>
                <c:pt idx="2205">
                  <c:v>29.6</c:v>
                </c:pt>
                <c:pt idx="2206">
                  <c:v>29.5</c:v>
                </c:pt>
                <c:pt idx="2207">
                  <c:v>29.5</c:v>
                </c:pt>
                <c:pt idx="2208">
                  <c:v>29.5</c:v>
                </c:pt>
                <c:pt idx="2209">
                  <c:v>29.5</c:v>
                </c:pt>
                <c:pt idx="2210">
                  <c:v>29.6</c:v>
                </c:pt>
                <c:pt idx="2211">
                  <c:v>29.6</c:v>
                </c:pt>
                <c:pt idx="2212">
                  <c:v>29.6</c:v>
                </c:pt>
                <c:pt idx="2213">
                  <c:v>29.6</c:v>
                </c:pt>
                <c:pt idx="2214">
                  <c:v>29.5</c:v>
                </c:pt>
                <c:pt idx="2215">
                  <c:v>29.5</c:v>
                </c:pt>
                <c:pt idx="2216">
                  <c:v>29.5</c:v>
                </c:pt>
                <c:pt idx="2217">
                  <c:v>29.5</c:v>
                </c:pt>
                <c:pt idx="2218">
                  <c:v>29.5</c:v>
                </c:pt>
                <c:pt idx="2219">
                  <c:v>29.5</c:v>
                </c:pt>
                <c:pt idx="2220">
                  <c:v>29.6</c:v>
                </c:pt>
                <c:pt idx="2221">
                  <c:v>29.6</c:v>
                </c:pt>
                <c:pt idx="2222">
                  <c:v>29.6</c:v>
                </c:pt>
                <c:pt idx="2223">
                  <c:v>29.6</c:v>
                </c:pt>
                <c:pt idx="2224">
                  <c:v>29.5</c:v>
                </c:pt>
                <c:pt idx="2225">
                  <c:v>29.6</c:v>
                </c:pt>
                <c:pt idx="2226">
                  <c:v>29.6</c:v>
                </c:pt>
                <c:pt idx="2227">
                  <c:v>29.6</c:v>
                </c:pt>
                <c:pt idx="2228">
                  <c:v>29.5</c:v>
                </c:pt>
                <c:pt idx="2229">
                  <c:v>29.5</c:v>
                </c:pt>
                <c:pt idx="2230">
                  <c:v>29.5</c:v>
                </c:pt>
                <c:pt idx="2231">
                  <c:v>29.5</c:v>
                </c:pt>
                <c:pt idx="2232">
                  <c:v>29.5</c:v>
                </c:pt>
                <c:pt idx="2233">
                  <c:v>29.6</c:v>
                </c:pt>
                <c:pt idx="2234">
                  <c:v>29.5</c:v>
                </c:pt>
                <c:pt idx="2235">
                  <c:v>29.5</c:v>
                </c:pt>
                <c:pt idx="2236">
                  <c:v>29.7</c:v>
                </c:pt>
                <c:pt idx="2237">
                  <c:v>29.5</c:v>
                </c:pt>
                <c:pt idx="2238">
                  <c:v>29.5</c:v>
                </c:pt>
                <c:pt idx="2239">
                  <c:v>29.5</c:v>
                </c:pt>
                <c:pt idx="2240">
                  <c:v>29.5</c:v>
                </c:pt>
                <c:pt idx="2241">
                  <c:v>29.6</c:v>
                </c:pt>
                <c:pt idx="2242">
                  <c:v>29.5</c:v>
                </c:pt>
                <c:pt idx="2243">
                  <c:v>29.5</c:v>
                </c:pt>
                <c:pt idx="2244">
                  <c:v>29.5</c:v>
                </c:pt>
                <c:pt idx="2245">
                  <c:v>29.5</c:v>
                </c:pt>
                <c:pt idx="2246">
                  <c:v>29.5</c:v>
                </c:pt>
                <c:pt idx="2247">
                  <c:v>29.5</c:v>
                </c:pt>
                <c:pt idx="2248">
                  <c:v>29.5</c:v>
                </c:pt>
                <c:pt idx="2249">
                  <c:v>29.5</c:v>
                </c:pt>
                <c:pt idx="2250">
                  <c:v>29.5</c:v>
                </c:pt>
                <c:pt idx="2251">
                  <c:v>29.5</c:v>
                </c:pt>
                <c:pt idx="2252">
                  <c:v>29.5</c:v>
                </c:pt>
                <c:pt idx="2253">
                  <c:v>29.5</c:v>
                </c:pt>
                <c:pt idx="2254">
                  <c:v>29.6</c:v>
                </c:pt>
                <c:pt idx="2255">
                  <c:v>29.6</c:v>
                </c:pt>
                <c:pt idx="2256">
                  <c:v>29.5</c:v>
                </c:pt>
                <c:pt idx="2257">
                  <c:v>29.5</c:v>
                </c:pt>
                <c:pt idx="2258">
                  <c:v>29.7</c:v>
                </c:pt>
                <c:pt idx="2259">
                  <c:v>29.7</c:v>
                </c:pt>
                <c:pt idx="2260">
                  <c:v>29.6</c:v>
                </c:pt>
                <c:pt idx="2261">
                  <c:v>29.6</c:v>
                </c:pt>
                <c:pt idx="2262">
                  <c:v>29.6</c:v>
                </c:pt>
                <c:pt idx="2263">
                  <c:v>29.6</c:v>
                </c:pt>
                <c:pt idx="2264">
                  <c:v>29.6</c:v>
                </c:pt>
                <c:pt idx="2265">
                  <c:v>29.5</c:v>
                </c:pt>
                <c:pt idx="2266">
                  <c:v>29.6</c:v>
                </c:pt>
                <c:pt idx="2267">
                  <c:v>29.6</c:v>
                </c:pt>
                <c:pt idx="2268">
                  <c:v>29.6</c:v>
                </c:pt>
                <c:pt idx="2269">
                  <c:v>29.5</c:v>
                </c:pt>
                <c:pt idx="2270">
                  <c:v>29.5</c:v>
                </c:pt>
                <c:pt idx="2271">
                  <c:v>29.5</c:v>
                </c:pt>
                <c:pt idx="2272">
                  <c:v>29.6</c:v>
                </c:pt>
                <c:pt idx="2273">
                  <c:v>29.7</c:v>
                </c:pt>
                <c:pt idx="2274">
                  <c:v>29.6</c:v>
                </c:pt>
                <c:pt idx="2275">
                  <c:v>29.6</c:v>
                </c:pt>
                <c:pt idx="2276">
                  <c:v>29.7</c:v>
                </c:pt>
                <c:pt idx="2277">
                  <c:v>29.6</c:v>
                </c:pt>
                <c:pt idx="2278">
                  <c:v>29.7</c:v>
                </c:pt>
                <c:pt idx="2279">
                  <c:v>29.7</c:v>
                </c:pt>
                <c:pt idx="2280">
                  <c:v>29.7</c:v>
                </c:pt>
                <c:pt idx="2281">
                  <c:v>29.6</c:v>
                </c:pt>
                <c:pt idx="2282">
                  <c:v>29.6</c:v>
                </c:pt>
                <c:pt idx="2283">
                  <c:v>29.6</c:v>
                </c:pt>
                <c:pt idx="2284">
                  <c:v>29.6</c:v>
                </c:pt>
                <c:pt idx="2285">
                  <c:v>29.6</c:v>
                </c:pt>
                <c:pt idx="2286">
                  <c:v>29.5</c:v>
                </c:pt>
                <c:pt idx="2287">
                  <c:v>29.6</c:v>
                </c:pt>
                <c:pt idx="2288">
                  <c:v>29.6</c:v>
                </c:pt>
                <c:pt idx="2289">
                  <c:v>29.6</c:v>
                </c:pt>
                <c:pt idx="2290">
                  <c:v>29.6</c:v>
                </c:pt>
                <c:pt idx="2291">
                  <c:v>29.5</c:v>
                </c:pt>
                <c:pt idx="2292">
                  <c:v>29.6</c:v>
                </c:pt>
                <c:pt idx="2293">
                  <c:v>29.5</c:v>
                </c:pt>
                <c:pt idx="2294">
                  <c:v>29.5</c:v>
                </c:pt>
                <c:pt idx="2295">
                  <c:v>29.5</c:v>
                </c:pt>
                <c:pt idx="2296">
                  <c:v>29.5</c:v>
                </c:pt>
                <c:pt idx="2297">
                  <c:v>29.5</c:v>
                </c:pt>
                <c:pt idx="2298">
                  <c:v>29.5</c:v>
                </c:pt>
                <c:pt idx="2299">
                  <c:v>29.5</c:v>
                </c:pt>
                <c:pt idx="2300">
                  <c:v>29.5</c:v>
                </c:pt>
                <c:pt idx="2301">
                  <c:v>29.5</c:v>
                </c:pt>
                <c:pt idx="2302">
                  <c:v>29.5</c:v>
                </c:pt>
                <c:pt idx="2303">
                  <c:v>29.5</c:v>
                </c:pt>
                <c:pt idx="2304">
                  <c:v>29.5</c:v>
                </c:pt>
                <c:pt idx="2305">
                  <c:v>29.5</c:v>
                </c:pt>
                <c:pt idx="2306">
                  <c:v>29.5</c:v>
                </c:pt>
                <c:pt idx="2307">
                  <c:v>29.5</c:v>
                </c:pt>
                <c:pt idx="2308">
                  <c:v>29.5</c:v>
                </c:pt>
                <c:pt idx="2309">
                  <c:v>29.4</c:v>
                </c:pt>
                <c:pt idx="2310">
                  <c:v>29.5</c:v>
                </c:pt>
                <c:pt idx="2311">
                  <c:v>29.5</c:v>
                </c:pt>
                <c:pt idx="2312">
                  <c:v>29.5</c:v>
                </c:pt>
                <c:pt idx="2313">
                  <c:v>29.6</c:v>
                </c:pt>
                <c:pt idx="2314">
                  <c:v>29.5</c:v>
                </c:pt>
                <c:pt idx="2315">
                  <c:v>29.5</c:v>
                </c:pt>
                <c:pt idx="2316">
                  <c:v>29.5</c:v>
                </c:pt>
                <c:pt idx="2317">
                  <c:v>29.5</c:v>
                </c:pt>
                <c:pt idx="2318">
                  <c:v>29.5</c:v>
                </c:pt>
                <c:pt idx="2319">
                  <c:v>29.5</c:v>
                </c:pt>
                <c:pt idx="2320">
                  <c:v>29.5</c:v>
                </c:pt>
                <c:pt idx="2321">
                  <c:v>29.5</c:v>
                </c:pt>
                <c:pt idx="2322">
                  <c:v>29.5</c:v>
                </c:pt>
                <c:pt idx="2323">
                  <c:v>29.5</c:v>
                </c:pt>
                <c:pt idx="2324">
                  <c:v>29.5</c:v>
                </c:pt>
                <c:pt idx="2325">
                  <c:v>29.5</c:v>
                </c:pt>
                <c:pt idx="2326">
                  <c:v>29.5</c:v>
                </c:pt>
                <c:pt idx="2327">
                  <c:v>29.6</c:v>
                </c:pt>
                <c:pt idx="2328">
                  <c:v>29.6</c:v>
                </c:pt>
                <c:pt idx="2329">
                  <c:v>29.6</c:v>
                </c:pt>
                <c:pt idx="2330">
                  <c:v>29.6</c:v>
                </c:pt>
                <c:pt idx="2331">
                  <c:v>29.5</c:v>
                </c:pt>
                <c:pt idx="2332">
                  <c:v>29.5</c:v>
                </c:pt>
                <c:pt idx="2333">
                  <c:v>29.5</c:v>
                </c:pt>
                <c:pt idx="2334">
                  <c:v>29.5</c:v>
                </c:pt>
                <c:pt idx="2335">
                  <c:v>29.5</c:v>
                </c:pt>
                <c:pt idx="2336">
                  <c:v>29.5</c:v>
                </c:pt>
                <c:pt idx="2337">
                  <c:v>29.5</c:v>
                </c:pt>
                <c:pt idx="2338">
                  <c:v>29.5</c:v>
                </c:pt>
                <c:pt idx="2339">
                  <c:v>29.5</c:v>
                </c:pt>
                <c:pt idx="2340">
                  <c:v>29.5</c:v>
                </c:pt>
                <c:pt idx="2341">
                  <c:v>29.6</c:v>
                </c:pt>
                <c:pt idx="2342">
                  <c:v>29.5</c:v>
                </c:pt>
                <c:pt idx="2343">
                  <c:v>29.5</c:v>
                </c:pt>
                <c:pt idx="2344">
                  <c:v>29.5</c:v>
                </c:pt>
                <c:pt idx="2345">
                  <c:v>29.5</c:v>
                </c:pt>
                <c:pt idx="2346">
                  <c:v>29.5</c:v>
                </c:pt>
                <c:pt idx="2347">
                  <c:v>29.5</c:v>
                </c:pt>
                <c:pt idx="2348">
                  <c:v>29.5</c:v>
                </c:pt>
                <c:pt idx="2349">
                  <c:v>29.5</c:v>
                </c:pt>
                <c:pt idx="2350">
                  <c:v>29.5</c:v>
                </c:pt>
                <c:pt idx="2351">
                  <c:v>29.5</c:v>
                </c:pt>
                <c:pt idx="2352">
                  <c:v>29.6</c:v>
                </c:pt>
                <c:pt idx="2353">
                  <c:v>29.5</c:v>
                </c:pt>
                <c:pt idx="2354">
                  <c:v>29.5</c:v>
                </c:pt>
                <c:pt idx="2355">
                  <c:v>29.5</c:v>
                </c:pt>
                <c:pt idx="2356">
                  <c:v>29.5</c:v>
                </c:pt>
                <c:pt idx="2357">
                  <c:v>29.5</c:v>
                </c:pt>
                <c:pt idx="2358">
                  <c:v>29.5</c:v>
                </c:pt>
                <c:pt idx="2359">
                  <c:v>29.5</c:v>
                </c:pt>
                <c:pt idx="2360">
                  <c:v>29.6</c:v>
                </c:pt>
                <c:pt idx="2361">
                  <c:v>29.6</c:v>
                </c:pt>
                <c:pt idx="2362">
                  <c:v>29.6</c:v>
                </c:pt>
                <c:pt idx="2363">
                  <c:v>29.5</c:v>
                </c:pt>
                <c:pt idx="2364">
                  <c:v>29.5</c:v>
                </c:pt>
                <c:pt idx="2365">
                  <c:v>29.5</c:v>
                </c:pt>
                <c:pt idx="2366">
                  <c:v>29.5</c:v>
                </c:pt>
                <c:pt idx="2367">
                  <c:v>29.5</c:v>
                </c:pt>
                <c:pt idx="2368">
                  <c:v>29.5</c:v>
                </c:pt>
                <c:pt idx="2369">
                  <c:v>29.5</c:v>
                </c:pt>
                <c:pt idx="2370">
                  <c:v>29.5</c:v>
                </c:pt>
                <c:pt idx="2371">
                  <c:v>29.5</c:v>
                </c:pt>
                <c:pt idx="2372">
                  <c:v>29.5</c:v>
                </c:pt>
                <c:pt idx="2373">
                  <c:v>29.5</c:v>
                </c:pt>
                <c:pt idx="2374">
                  <c:v>29.5</c:v>
                </c:pt>
                <c:pt idx="2375">
                  <c:v>29.5</c:v>
                </c:pt>
                <c:pt idx="2376">
                  <c:v>29.5</c:v>
                </c:pt>
                <c:pt idx="2377">
                  <c:v>29.4</c:v>
                </c:pt>
                <c:pt idx="2378">
                  <c:v>29.4</c:v>
                </c:pt>
                <c:pt idx="2379">
                  <c:v>29.4</c:v>
                </c:pt>
                <c:pt idx="2380">
                  <c:v>29.3</c:v>
                </c:pt>
                <c:pt idx="2381">
                  <c:v>29.5</c:v>
                </c:pt>
                <c:pt idx="2382">
                  <c:v>29.4</c:v>
                </c:pt>
                <c:pt idx="2383">
                  <c:v>29.4</c:v>
                </c:pt>
                <c:pt idx="2384">
                  <c:v>29.4</c:v>
                </c:pt>
                <c:pt idx="2385">
                  <c:v>29.4</c:v>
                </c:pt>
                <c:pt idx="2386">
                  <c:v>29.3</c:v>
                </c:pt>
                <c:pt idx="2387">
                  <c:v>29.4</c:v>
                </c:pt>
                <c:pt idx="2388">
                  <c:v>29.4</c:v>
                </c:pt>
                <c:pt idx="2389">
                  <c:v>29.4</c:v>
                </c:pt>
                <c:pt idx="2390">
                  <c:v>29.3</c:v>
                </c:pt>
                <c:pt idx="2391">
                  <c:v>29.4</c:v>
                </c:pt>
                <c:pt idx="2392">
                  <c:v>29.4</c:v>
                </c:pt>
                <c:pt idx="2393">
                  <c:v>29.5</c:v>
                </c:pt>
                <c:pt idx="2394">
                  <c:v>29.5</c:v>
                </c:pt>
                <c:pt idx="2395">
                  <c:v>29.4</c:v>
                </c:pt>
                <c:pt idx="2396">
                  <c:v>29.3</c:v>
                </c:pt>
                <c:pt idx="2397">
                  <c:v>29.3</c:v>
                </c:pt>
                <c:pt idx="2398">
                  <c:v>29.3</c:v>
                </c:pt>
                <c:pt idx="2399">
                  <c:v>29.3</c:v>
                </c:pt>
                <c:pt idx="2400">
                  <c:v>29.3</c:v>
                </c:pt>
                <c:pt idx="2401">
                  <c:v>29.4</c:v>
                </c:pt>
                <c:pt idx="2402">
                  <c:v>29.3</c:v>
                </c:pt>
                <c:pt idx="2403">
                  <c:v>29.3</c:v>
                </c:pt>
                <c:pt idx="2404">
                  <c:v>29.3</c:v>
                </c:pt>
                <c:pt idx="2405">
                  <c:v>29.3</c:v>
                </c:pt>
                <c:pt idx="2406">
                  <c:v>29.3</c:v>
                </c:pt>
                <c:pt idx="2407">
                  <c:v>29.3</c:v>
                </c:pt>
                <c:pt idx="2408">
                  <c:v>29.3</c:v>
                </c:pt>
                <c:pt idx="2409">
                  <c:v>29.3</c:v>
                </c:pt>
                <c:pt idx="2410">
                  <c:v>29.3</c:v>
                </c:pt>
                <c:pt idx="2411">
                  <c:v>29.3</c:v>
                </c:pt>
                <c:pt idx="2412">
                  <c:v>29.4</c:v>
                </c:pt>
                <c:pt idx="2413">
                  <c:v>29.3</c:v>
                </c:pt>
                <c:pt idx="2414">
                  <c:v>29.3</c:v>
                </c:pt>
                <c:pt idx="2415">
                  <c:v>29.3</c:v>
                </c:pt>
                <c:pt idx="2416">
                  <c:v>29.3</c:v>
                </c:pt>
                <c:pt idx="2417">
                  <c:v>29.3</c:v>
                </c:pt>
                <c:pt idx="2418">
                  <c:v>29.3</c:v>
                </c:pt>
                <c:pt idx="2419">
                  <c:v>29.3</c:v>
                </c:pt>
                <c:pt idx="2420">
                  <c:v>29.3</c:v>
                </c:pt>
                <c:pt idx="2421">
                  <c:v>29.3</c:v>
                </c:pt>
                <c:pt idx="2422">
                  <c:v>29.3</c:v>
                </c:pt>
                <c:pt idx="2423">
                  <c:v>29.3</c:v>
                </c:pt>
                <c:pt idx="2424">
                  <c:v>29.3</c:v>
                </c:pt>
                <c:pt idx="2425">
                  <c:v>29.3</c:v>
                </c:pt>
                <c:pt idx="2426">
                  <c:v>29.3</c:v>
                </c:pt>
                <c:pt idx="2427">
                  <c:v>29.3</c:v>
                </c:pt>
                <c:pt idx="2428">
                  <c:v>29.3</c:v>
                </c:pt>
                <c:pt idx="2429">
                  <c:v>29.3</c:v>
                </c:pt>
                <c:pt idx="2430">
                  <c:v>29.3</c:v>
                </c:pt>
                <c:pt idx="2431">
                  <c:v>29.3</c:v>
                </c:pt>
                <c:pt idx="2432">
                  <c:v>29.3</c:v>
                </c:pt>
                <c:pt idx="2433">
                  <c:v>29.3</c:v>
                </c:pt>
                <c:pt idx="2434">
                  <c:v>29.3</c:v>
                </c:pt>
                <c:pt idx="2435">
                  <c:v>29.3</c:v>
                </c:pt>
                <c:pt idx="2436">
                  <c:v>29.3</c:v>
                </c:pt>
                <c:pt idx="2437">
                  <c:v>29.4</c:v>
                </c:pt>
                <c:pt idx="2438">
                  <c:v>29.4</c:v>
                </c:pt>
                <c:pt idx="2439">
                  <c:v>29.4</c:v>
                </c:pt>
                <c:pt idx="2440">
                  <c:v>29.3</c:v>
                </c:pt>
                <c:pt idx="2441">
                  <c:v>29.3</c:v>
                </c:pt>
                <c:pt idx="2442">
                  <c:v>29.3</c:v>
                </c:pt>
                <c:pt idx="2443">
                  <c:v>29.3</c:v>
                </c:pt>
                <c:pt idx="2444">
                  <c:v>29.3</c:v>
                </c:pt>
                <c:pt idx="2445">
                  <c:v>29.3</c:v>
                </c:pt>
                <c:pt idx="2446">
                  <c:v>29.3</c:v>
                </c:pt>
                <c:pt idx="2447">
                  <c:v>29.3</c:v>
                </c:pt>
                <c:pt idx="2448">
                  <c:v>29.3</c:v>
                </c:pt>
                <c:pt idx="2449">
                  <c:v>29.3</c:v>
                </c:pt>
                <c:pt idx="2450">
                  <c:v>29.3</c:v>
                </c:pt>
                <c:pt idx="2451">
                  <c:v>29.3</c:v>
                </c:pt>
                <c:pt idx="2452">
                  <c:v>29.3</c:v>
                </c:pt>
                <c:pt idx="2453">
                  <c:v>29.3</c:v>
                </c:pt>
                <c:pt idx="2454">
                  <c:v>29.3</c:v>
                </c:pt>
                <c:pt idx="2455">
                  <c:v>29.3</c:v>
                </c:pt>
                <c:pt idx="2456">
                  <c:v>29.3</c:v>
                </c:pt>
                <c:pt idx="2457">
                  <c:v>29.4</c:v>
                </c:pt>
                <c:pt idx="2458">
                  <c:v>29.4</c:v>
                </c:pt>
                <c:pt idx="2459">
                  <c:v>29.4</c:v>
                </c:pt>
                <c:pt idx="2460">
                  <c:v>29.5</c:v>
                </c:pt>
                <c:pt idx="2461">
                  <c:v>29.4</c:v>
                </c:pt>
                <c:pt idx="2462">
                  <c:v>29.3</c:v>
                </c:pt>
                <c:pt idx="2463">
                  <c:v>29.3</c:v>
                </c:pt>
                <c:pt idx="2464">
                  <c:v>29.3</c:v>
                </c:pt>
                <c:pt idx="2465">
                  <c:v>29.3</c:v>
                </c:pt>
                <c:pt idx="2466">
                  <c:v>29.4</c:v>
                </c:pt>
                <c:pt idx="2467">
                  <c:v>29.3</c:v>
                </c:pt>
                <c:pt idx="2468">
                  <c:v>29.3</c:v>
                </c:pt>
                <c:pt idx="2469">
                  <c:v>29.4</c:v>
                </c:pt>
                <c:pt idx="2470">
                  <c:v>29.3</c:v>
                </c:pt>
                <c:pt idx="2471">
                  <c:v>29.3</c:v>
                </c:pt>
                <c:pt idx="2472">
                  <c:v>29.4</c:v>
                </c:pt>
                <c:pt idx="2473">
                  <c:v>29.4</c:v>
                </c:pt>
                <c:pt idx="2474">
                  <c:v>29.4</c:v>
                </c:pt>
                <c:pt idx="2475">
                  <c:v>29.4</c:v>
                </c:pt>
                <c:pt idx="2476">
                  <c:v>29.5</c:v>
                </c:pt>
                <c:pt idx="2477">
                  <c:v>29.5</c:v>
                </c:pt>
                <c:pt idx="2478">
                  <c:v>29.5</c:v>
                </c:pt>
                <c:pt idx="2479">
                  <c:v>29.5</c:v>
                </c:pt>
                <c:pt idx="2480">
                  <c:v>29.5</c:v>
                </c:pt>
                <c:pt idx="2481">
                  <c:v>29.5</c:v>
                </c:pt>
                <c:pt idx="2482">
                  <c:v>29.5</c:v>
                </c:pt>
                <c:pt idx="2483">
                  <c:v>29.5</c:v>
                </c:pt>
                <c:pt idx="2484">
                  <c:v>29.5</c:v>
                </c:pt>
                <c:pt idx="2485">
                  <c:v>29.5</c:v>
                </c:pt>
                <c:pt idx="2486">
                  <c:v>29.5</c:v>
                </c:pt>
                <c:pt idx="2487">
                  <c:v>29.5</c:v>
                </c:pt>
                <c:pt idx="2488">
                  <c:v>29.5</c:v>
                </c:pt>
                <c:pt idx="2489">
                  <c:v>29.5</c:v>
                </c:pt>
                <c:pt idx="2490">
                  <c:v>29.6</c:v>
                </c:pt>
                <c:pt idx="2491">
                  <c:v>29.5</c:v>
                </c:pt>
                <c:pt idx="2492">
                  <c:v>29.5</c:v>
                </c:pt>
                <c:pt idx="2493">
                  <c:v>29.5</c:v>
                </c:pt>
                <c:pt idx="2494">
                  <c:v>29.5</c:v>
                </c:pt>
                <c:pt idx="2495">
                  <c:v>29.5</c:v>
                </c:pt>
                <c:pt idx="2496">
                  <c:v>29.5</c:v>
                </c:pt>
                <c:pt idx="2497">
                  <c:v>29.6</c:v>
                </c:pt>
                <c:pt idx="2498">
                  <c:v>29.5</c:v>
                </c:pt>
                <c:pt idx="2499">
                  <c:v>29.5</c:v>
                </c:pt>
                <c:pt idx="2500">
                  <c:v>29.5</c:v>
                </c:pt>
                <c:pt idx="2501">
                  <c:v>29.5</c:v>
                </c:pt>
                <c:pt idx="2502">
                  <c:v>29.5</c:v>
                </c:pt>
                <c:pt idx="2503">
                  <c:v>29.5</c:v>
                </c:pt>
                <c:pt idx="2504">
                  <c:v>29.5</c:v>
                </c:pt>
                <c:pt idx="2505">
                  <c:v>29.5</c:v>
                </c:pt>
                <c:pt idx="2506">
                  <c:v>29.5</c:v>
                </c:pt>
                <c:pt idx="2507">
                  <c:v>29.5</c:v>
                </c:pt>
                <c:pt idx="2508">
                  <c:v>29.5</c:v>
                </c:pt>
                <c:pt idx="2509">
                  <c:v>29.4</c:v>
                </c:pt>
                <c:pt idx="2510">
                  <c:v>29.4</c:v>
                </c:pt>
                <c:pt idx="2511">
                  <c:v>29.5</c:v>
                </c:pt>
                <c:pt idx="2512">
                  <c:v>29.5</c:v>
                </c:pt>
                <c:pt idx="2513">
                  <c:v>29.5</c:v>
                </c:pt>
                <c:pt idx="2514">
                  <c:v>29.5</c:v>
                </c:pt>
                <c:pt idx="2515">
                  <c:v>29.5</c:v>
                </c:pt>
                <c:pt idx="2516">
                  <c:v>29.5</c:v>
                </c:pt>
                <c:pt idx="2517">
                  <c:v>29.5</c:v>
                </c:pt>
                <c:pt idx="2518">
                  <c:v>29.5</c:v>
                </c:pt>
                <c:pt idx="2519">
                  <c:v>29.5</c:v>
                </c:pt>
                <c:pt idx="2520">
                  <c:v>29.5</c:v>
                </c:pt>
                <c:pt idx="2521">
                  <c:v>29.5</c:v>
                </c:pt>
                <c:pt idx="2522">
                  <c:v>29.4</c:v>
                </c:pt>
                <c:pt idx="2523">
                  <c:v>29.5</c:v>
                </c:pt>
                <c:pt idx="2524">
                  <c:v>29.5</c:v>
                </c:pt>
                <c:pt idx="2525">
                  <c:v>29.5</c:v>
                </c:pt>
                <c:pt idx="2526">
                  <c:v>29.5</c:v>
                </c:pt>
                <c:pt idx="2527">
                  <c:v>29.4</c:v>
                </c:pt>
                <c:pt idx="2528">
                  <c:v>29.5</c:v>
                </c:pt>
                <c:pt idx="2529">
                  <c:v>29.4</c:v>
                </c:pt>
                <c:pt idx="2530">
                  <c:v>29.4</c:v>
                </c:pt>
                <c:pt idx="2531">
                  <c:v>29.4</c:v>
                </c:pt>
                <c:pt idx="2532">
                  <c:v>29.3</c:v>
                </c:pt>
                <c:pt idx="2533">
                  <c:v>29.3</c:v>
                </c:pt>
                <c:pt idx="2534">
                  <c:v>29.2</c:v>
                </c:pt>
                <c:pt idx="2535">
                  <c:v>29.2</c:v>
                </c:pt>
                <c:pt idx="2536">
                  <c:v>29.3</c:v>
                </c:pt>
                <c:pt idx="2537">
                  <c:v>29.3</c:v>
                </c:pt>
                <c:pt idx="2538">
                  <c:v>29.3</c:v>
                </c:pt>
                <c:pt idx="2539">
                  <c:v>29.3</c:v>
                </c:pt>
                <c:pt idx="2540">
                  <c:v>29.3</c:v>
                </c:pt>
                <c:pt idx="2541">
                  <c:v>29.3</c:v>
                </c:pt>
                <c:pt idx="2542">
                  <c:v>29.3</c:v>
                </c:pt>
                <c:pt idx="2543">
                  <c:v>29.3</c:v>
                </c:pt>
                <c:pt idx="2544">
                  <c:v>29.3</c:v>
                </c:pt>
                <c:pt idx="2545">
                  <c:v>29.3</c:v>
                </c:pt>
                <c:pt idx="2546">
                  <c:v>29.3</c:v>
                </c:pt>
                <c:pt idx="2547">
                  <c:v>29.3</c:v>
                </c:pt>
                <c:pt idx="2548">
                  <c:v>29.3</c:v>
                </c:pt>
                <c:pt idx="2549">
                  <c:v>29.3</c:v>
                </c:pt>
                <c:pt idx="2550">
                  <c:v>29.3</c:v>
                </c:pt>
                <c:pt idx="2551">
                  <c:v>29.3</c:v>
                </c:pt>
                <c:pt idx="2552">
                  <c:v>29.4</c:v>
                </c:pt>
                <c:pt idx="2553">
                  <c:v>29.3</c:v>
                </c:pt>
                <c:pt idx="2554">
                  <c:v>29.3</c:v>
                </c:pt>
                <c:pt idx="2555">
                  <c:v>29.3</c:v>
                </c:pt>
                <c:pt idx="2556">
                  <c:v>29.3</c:v>
                </c:pt>
                <c:pt idx="2557">
                  <c:v>29.4</c:v>
                </c:pt>
                <c:pt idx="2558">
                  <c:v>29.3</c:v>
                </c:pt>
                <c:pt idx="2559">
                  <c:v>29.3</c:v>
                </c:pt>
                <c:pt idx="2560">
                  <c:v>29.3</c:v>
                </c:pt>
                <c:pt idx="2561">
                  <c:v>29.3</c:v>
                </c:pt>
                <c:pt idx="2562">
                  <c:v>29.3</c:v>
                </c:pt>
                <c:pt idx="2563">
                  <c:v>29.3</c:v>
                </c:pt>
                <c:pt idx="2564">
                  <c:v>29.3</c:v>
                </c:pt>
                <c:pt idx="2565">
                  <c:v>29.4</c:v>
                </c:pt>
                <c:pt idx="2566">
                  <c:v>29.4</c:v>
                </c:pt>
                <c:pt idx="2567">
                  <c:v>29.4</c:v>
                </c:pt>
                <c:pt idx="2568">
                  <c:v>29.4</c:v>
                </c:pt>
                <c:pt idx="2569">
                  <c:v>29.5</c:v>
                </c:pt>
                <c:pt idx="2570">
                  <c:v>29.5</c:v>
                </c:pt>
                <c:pt idx="2571">
                  <c:v>29.5</c:v>
                </c:pt>
                <c:pt idx="2572">
                  <c:v>29.4</c:v>
                </c:pt>
                <c:pt idx="2573">
                  <c:v>29.5</c:v>
                </c:pt>
                <c:pt idx="2574">
                  <c:v>29.5</c:v>
                </c:pt>
                <c:pt idx="2575">
                  <c:v>29.5</c:v>
                </c:pt>
                <c:pt idx="2576">
                  <c:v>29.5</c:v>
                </c:pt>
                <c:pt idx="2577">
                  <c:v>29.5</c:v>
                </c:pt>
                <c:pt idx="2578">
                  <c:v>29.5</c:v>
                </c:pt>
                <c:pt idx="2579">
                  <c:v>29.5</c:v>
                </c:pt>
                <c:pt idx="2580">
                  <c:v>29.5</c:v>
                </c:pt>
                <c:pt idx="2581">
                  <c:v>29.5</c:v>
                </c:pt>
                <c:pt idx="2582">
                  <c:v>29.5</c:v>
                </c:pt>
                <c:pt idx="2583">
                  <c:v>29.5</c:v>
                </c:pt>
                <c:pt idx="2584">
                  <c:v>29.5</c:v>
                </c:pt>
                <c:pt idx="2585">
                  <c:v>29.5</c:v>
                </c:pt>
                <c:pt idx="2586">
                  <c:v>29.5</c:v>
                </c:pt>
                <c:pt idx="2587">
                  <c:v>29.5</c:v>
                </c:pt>
                <c:pt idx="2588">
                  <c:v>29.5</c:v>
                </c:pt>
                <c:pt idx="2589">
                  <c:v>29.5</c:v>
                </c:pt>
                <c:pt idx="2590">
                  <c:v>29.5</c:v>
                </c:pt>
                <c:pt idx="2591">
                  <c:v>29.5</c:v>
                </c:pt>
                <c:pt idx="2592">
                  <c:v>29.5</c:v>
                </c:pt>
                <c:pt idx="2593">
                  <c:v>29.5</c:v>
                </c:pt>
                <c:pt idx="2594">
                  <c:v>29.5</c:v>
                </c:pt>
                <c:pt idx="2595">
                  <c:v>29.5</c:v>
                </c:pt>
                <c:pt idx="2596">
                  <c:v>29.4</c:v>
                </c:pt>
                <c:pt idx="2597">
                  <c:v>29.5</c:v>
                </c:pt>
                <c:pt idx="2598">
                  <c:v>29.5</c:v>
                </c:pt>
                <c:pt idx="2599">
                  <c:v>29.5</c:v>
                </c:pt>
                <c:pt idx="2600">
                  <c:v>29.5</c:v>
                </c:pt>
                <c:pt idx="2601">
                  <c:v>29.4</c:v>
                </c:pt>
                <c:pt idx="2602">
                  <c:v>29.4</c:v>
                </c:pt>
                <c:pt idx="2603">
                  <c:v>29.5</c:v>
                </c:pt>
                <c:pt idx="2604">
                  <c:v>29.5</c:v>
                </c:pt>
                <c:pt idx="2605">
                  <c:v>29.5</c:v>
                </c:pt>
                <c:pt idx="2606">
                  <c:v>29.5</c:v>
                </c:pt>
                <c:pt idx="2607">
                  <c:v>29.5</c:v>
                </c:pt>
                <c:pt idx="2608">
                  <c:v>29.5</c:v>
                </c:pt>
                <c:pt idx="2609">
                  <c:v>29.5</c:v>
                </c:pt>
                <c:pt idx="2610">
                  <c:v>29.4</c:v>
                </c:pt>
                <c:pt idx="2611">
                  <c:v>29.4</c:v>
                </c:pt>
                <c:pt idx="2612">
                  <c:v>29.4</c:v>
                </c:pt>
                <c:pt idx="2613">
                  <c:v>29.4</c:v>
                </c:pt>
                <c:pt idx="2614">
                  <c:v>29.4</c:v>
                </c:pt>
                <c:pt idx="2615">
                  <c:v>29.4</c:v>
                </c:pt>
                <c:pt idx="2616">
                  <c:v>29.4</c:v>
                </c:pt>
                <c:pt idx="2617">
                  <c:v>29.4</c:v>
                </c:pt>
                <c:pt idx="2618">
                  <c:v>29.4</c:v>
                </c:pt>
                <c:pt idx="2619">
                  <c:v>29.4</c:v>
                </c:pt>
                <c:pt idx="2620">
                  <c:v>29.4</c:v>
                </c:pt>
                <c:pt idx="2621">
                  <c:v>29.5</c:v>
                </c:pt>
                <c:pt idx="2622">
                  <c:v>29.5</c:v>
                </c:pt>
                <c:pt idx="2623">
                  <c:v>29.5</c:v>
                </c:pt>
                <c:pt idx="2624">
                  <c:v>29.5</c:v>
                </c:pt>
                <c:pt idx="2625">
                  <c:v>29.5</c:v>
                </c:pt>
                <c:pt idx="2626">
                  <c:v>29.5</c:v>
                </c:pt>
                <c:pt idx="2627">
                  <c:v>29.5</c:v>
                </c:pt>
                <c:pt idx="2628">
                  <c:v>29.5</c:v>
                </c:pt>
                <c:pt idx="2629">
                  <c:v>29.5</c:v>
                </c:pt>
                <c:pt idx="2630">
                  <c:v>29.5</c:v>
                </c:pt>
                <c:pt idx="2631">
                  <c:v>29.5</c:v>
                </c:pt>
                <c:pt idx="2632">
                  <c:v>29.5</c:v>
                </c:pt>
                <c:pt idx="2633">
                  <c:v>29.4</c:v>
                </c:pt>
                <c:pt idx="2634">
                  <c:v>29.5</c:v>
                </c:pt>
                <c:pt idx="2635">
                  <c:v>29.4</c:v>
                </c:pt>
                <c:pt idx="2636">
                  <c:v>29.4</c:v>
                </c:pt>
                <c:pt idx="2637">
                  <c:v>29.4</c:v>
                </c:pt>
                <c:pt idx="2638">
                  <c:v>29.4</c:v>
                </c:pt>
                <c:pt idx="2639">
                  <c:v>29.4</c:v>
                </c:pt>
                <c:pt idx="2640">
                  <c:v>29.4</c:v>
                </c:pt>
                <c:pt idx="2641">
                  <c:v>29.5</c:v>
                </c:pt>
                <c:pt idx="2642">
                  <c:v>29.4</c:v>
                </c:pt>
                <c:pt idx="2643">
                  <c:v>29.4</c:v>
                </c:pt>
                <c:pt idx="2644">
                  <c:v>29.3</c:v>
                </c:pt>
                <c:pt idx="2645">
                  <c:v>29.4</c:v>
                </c:pt>
                <c:pt idx="2646">
                  <c:v>29.4</c:v>
                </c:pt>
                <c:pt idx="2647">
                  <c:v>29.4</c:v>
                </c:pt>
                <c:pt idx="2648">
                  <c:v>29.4</c:v>
                </c:pt>
                <c:pt idx="2649">
                  <c:v>29.4</c:v>
                </c:pt>
                <c:pt idx="2650">
                  <c:v>29.4</c:v>
                </c:pt>
                <c:pt idx="2651">
                  <c:v>29.4</c:v>
                </c:pt>
                <c:pt idx="2652">
                  <c:v>29.4</c:v>
                </c:pt>
                <c:pt idx="2653">
                  <c:v>29.4</c:v>
                </c:pt>
                <c:pt idx="2654">
                  <c:v>29.4</c:v>
                </c:pt>
                <c:pt idx="2655">
                  <c:v>29.3</c:v>
                </c:pt>
                <c:pt idx="2656">
                  <c:v>29.4</c:v>
                </c:pt>
                <c:pt idx="2657">
                  <c:v>29.4</c:v>
                </c:pt>
                <c:pt idx="2658">
                  <c:v>29.4</c:v>
                </c:pt>
                <c:pt idx="2659">
                  <c:v>29.4</c:v>
                </c:pt>
                <c:pt idx="2660">
                  <c:v>29.3</c:v>
                </c:pt>
                <c:pt idx="2661">
                  <c:v>29.3</c:v>
                </c:pt>
                <c:pt idx="2662">
                  <c:v>29.4</c:v>
                </c:pt>
                <c:pt idx="2663">
                  <c:v>29.4</c:v>
                </c:pt>
                <c:pt idx="2664">
                  <c:v>29.4</c:v>
                </c:pt>
                <c:pt idx="2665">
                  <c:v>29.3</c:v>
                </c:pt>
                <c:pt idx="2666">
                  <c:v>29.3</c:v>
                </c:pt>
                <c:pt idx="2667">
                  <c:v>29.3</c:v>
                </c:pt>
                <c:pt idx="2668">
                  <c:v>29.3</c:v>
                </c:pt>
                <c:pt idx="2669">
                  <c:v>29.3</c:v>
                </c:pt>
                <c:pt idx="2670">
                  <c:v>29.3</c:v>
                </c:pt>
                <c:pt idx="2671">
                  <c:v>29.3</c:v>
                </c:pt>
                <c:pt idx="2672">
                  <c:v>29.3</c:v>
                </c:pt>
                <c:pt idx="2673">
                  <c:v>29.3</c:v>
                </c:pt>
                <c:pt idx="2674">
                  <c:v>29.3</c:v>
                </c:pt>
                <c:pt idx="2675">
                  <c:v>29.3</c:v>
                </c:pt>
                <c:pt idx="2676">
                  <c:v>29.3</c:v>
                </c:pt>
                <c:pt idx="2677">
                  <c:v>29.3</c:v>
                </c:pt>
                <c:pt idx="2678">
                  <c:v>29.3</c:v>
                </c:pt>
                <c:pt idx="2679">
                  <c:v>29.3</c:v>
                </c:pt>
                <c:pt idx="2680">
                  <c:v>29.3</c:v>
                </c:pt>
                <c:pt idx="2681">
                  <c:v>29.3</c:v>
                </c:pt>
                <c:pt idx="2682">
                  <c:v>29.3</c:v>
                </c:pt>
                <c:pt idx="2683">
                  <c:v>29.3</c:v>
                </c:pt>
                <c:pt idx="2684">
                  <c:v>29.3</c:v>
                </c:pt>
                <c:pt idx="2685">
                  <c:v>29.3</c:v>
                </c:pt>
                <c:pt idx="2686">
                  <c:v>29.3</c:v>
                </c:pt>
                <c:pt idx="2687">
                  <c:v>29.2</c:v>
                </c:pt>
                <c:pt idx="2688">
                  <c:v>29.2</c:v>
                </c:pt>
                <c:pt idx="2689">
                  <c:v>29.2</c:v>
                </c:pt>
                <c:pt idx="2690">
                  <c:v>29.3</c:v>
                </c:pt>
                <c:pt idx="2691">
                  <c:v>29.2</c:v>
                </c:pt>
                <c:pt idx="2692">
                  <c:v>29.3</c:v>
                </c:pt>
                <c:pt idx="2693">
                  <c:v>29.3</c:v>
                </c:pt>
                <c:pt idx="2694">
                  <c:v>29.3</c:v>
                </c:pt>
                <c:pt idx="2695">
                  <c:v>29.3</c:v>
                </c:pt>
                <c:pt idx="2696">
                  <c:v>29.3</c:v>
                </c:pt>
                <c:pt idx="2697">
                  <c:v>29.3</c:v>
                </c:pt>
                <c:pt idx="2698">
                  <c:v>29.4</c:v>
                </c:pt>
                <c:pt idx="2699">
                  <c:v>29.3</c:v>
                </c:pt>
                <c:pt idx="2700">
                  <c:v>29.4</c:v>
                </c:pt>
                <c:pt idx="2701">
                  <c:v>29.3</c:v>
                </c:pt>
                <c:pt idx="2702">
                  <c:v>29.3</c:v>
                </c:pt>
                <c:pt idx="2703">
                  <c:v>29.3</c:v>
                </c:pt>
                <c:pt idx="2704">
                  <c:v>29.3</c:v>
                </c:pt>
                <c:pt idx="2705">
                  <c:v>29.4</c:v>
                </c:pt>
                <c:pt idx="2706">
                  <c:v>29.3</c:v>
                </c:pt>
                <c:pt idx="2707">
                  <c:v>29.3</c:v>
                </c:pt>
                <c:pt idx="2708">
                  <c:v>29.3</c:v>
                </c:pt>
                <c:pt idx="2709">
                  <c:v>29.3</c:v>
                </c:pt>
                <c:pt idx="2710">
                  <c:v>29.3</c:v>
                </c:pt>
                <c:pt idx="2711">
                  <c:v>29.3</c:v>
                </c:pt>
                <c:pt idx="2712">
                  <c:v>29.3</c:v>
                </c:pt>
                <c:pt idx="2713">
                  <c:v>29.3</c:v>
                </c:pt>
                <c:pt idx="2714">
                  <c:v>29.3</c:v>
                </c:pt>
                <c:pt idx="2715">
                  <c:v>29.3</c:v>
                </c:pt>
                <c:pt idx="2716">
                  <c:v>29.4</c:v>
                </c:pt>
                <c:pt idx="2717">
                  <c:v>29.4</c:v>
                </c:pt>
                <c:pt idx="2718">
                  <c:v>29.3</c:v>
                </c:pt>
                <c:pt idx="2719">
                  <c:v>29.3</c:v>
                </c:pt>
                <c:pt idx="2720">
                  <c:v>29.3</c:v>
                </c:pt>
                <c:pt idx="2721">
                  <c:v>29.3</c:v>
                </c:pt>
                <c:pt idx="2722">
                  <c:v>29.3</c:v>
                </c:pt>
                <c:pt idx="2723">
                  <c:v>29.3</c:v>
                </c:pt>
                <c:pt idx="2724">
                  <c:v>29.3</c:v>
                </c:pt>
                <c:pt idx="2725">
                  <c:v>29.3</c:v>
                </c:pt>
                <c:pt idx="2726">
                  <c:v>29.4</c:v>
                </c:pt>
                <c:pt idx="2727">
                  <c:v>29.4</c:v>
                </c:pt>
                <c:pt idx="2728">
                  <c:v>29.4</c:v>
                </c:pt>
                <c:pt idx="2729">
                  <c:v>29.4</c:v>
                </c:pt>
                <c:pt idx="2730">
                  <c:v>29.4</c:v>
                </c:pt>
                <c:pt idx="2731">
                  <c:v>29.3</c:v>
                </c:pt>
                <c:pt idx="2732">
                  <c:v>29.3</c:v>
                </c:pt>
                <c:pt idx="2733">
                  <c:v>29.3</c:v>
                </c:pt>
                <c:pt idx="2734">
                  <c:v>29.4</c:v>
                </c:pt>
                <c:pt idx="2735">
                  <c:v>29.4</c:v>
                </c:pt>
                <c:pt idx="2736">
                  <c:v>29.4</c:v>
                </c:pt>
                <c:pt idx="2737">
                  <c:v>29.3</c:v>
                </c:pt>
                <c:pt idx="2738">
                  <c:v>29.3</c:v>
                </c:pt>
                <c:pt idx="2739">
                  <c:v>29.3</c:v>
                </c:pt>
                <c:pt idx="2740">
                  <c:v>29.3</c:v>
                </c:pt>
                <c:pt idx="2741">
                  <c:v>29.3</c:v>
                </c:pt>
                <c:pt idx="2742">
                  <c:v>29.3</c:v>
                </c:pt>
                <c:pt idx="2743">
                  <c:v>29.3</c:v>
                </c:pt>
                <c:pt idx="2744">
                  <c:v>29.3</c:v>
                </c:pt>
                <c:pt idx="2745">
                  <c:v>29.4</c:v>
                </c:pt>
                <c:pt idx="2746">
                  <c:v>29.3</c:v>
                </c:pt>
                <c:pt idx="2747">
                  <c:v>29.4</c:v>
                </c:pt>
                <c:pt idx="2748">
                  <c:v>29.3</c:v>
                </c:pt>
                <c:pt idx="2749">
                  <c:v>29.3</c:v>
                </c:pt>
                <c:pt idx="2750">
                  <c:v>29.3</c:v>
                </c:pt>
                <c:pt idx="2751">
                  <c:v>29.3</c:v>
                </c:pt>
                <c:pt idx="2752">
                  <c:v>29.3</c:v>
                </c:pt>
                <c:pt idx="2753">
                  <c:v>29.3</c:v>
                </c:pt>
                <c:pt idx="2754">
                  <c:v>29.3</c:v>
                </c:pt>
                <c:pt idx="2755">
                  <c:v>29.3</c:v>
                </c:pt>
                <c:pt idx="2756">
                  <c:v>29.3</c:v>
                </c:pt>
                <c:pt idx="2757">
                  <c:v>29.3</c:v>
                </c:pt>
                <c:pt idx="2758">
                  <c:v>29.3</c:v>
                </c:pt>
                <c:pt idx="2759">
                  <c:v>29.3</c:v>
                </c:pt>
                <c:pt idx="2760">
                  <c:v>29.3</c:v>
                </c:pt>
                <c:pt idx="2761">
                  <c:v>29.3</c:v>
                </c:pt>
                <c:pt idx="2762">
                  <c:v>29.3</c:v>
                </c:pt>
                <c:pt idx="2763">
                  <c:v>29.3</c:v>
                </c:pt>
                <c:pt idx="2764">
                  <c:v>29.3</c:v>
                </c:pt>
                <c:pt idx="2765">
                  <c:v>29.3</c:v>
                </c:pt>
                <c:pt idx="2766">
                  <c:v>29.3</c:v>
                </c:pt>
                <c:pt idx="2767">
                  <c:v>29.4</c:v>
                </c:pt>
                <c:pt idx="2768">
                  <c:v>29.4</c:v>
                </c:pt>
                <c:pt idx="2769">
                  <c:v>29.4</c:v>
                </c:pt>
                <c:pt idx="2770">
                  <c:v>29.3</c:v>
                </c:pt>
                <c:pt idx="2771">
                  <c:v>29.3</c:v>
                </c:pt>
                <c:pt idx="2772">
                  <c:v>29.3</c:v>
                </c:pt>
                <c:pt idx="2773">
                  <c:v>29.4</c:v>
                </c:pt>
                <c:pt idx="2774">
                  <c:v>29.4</c:v>
                </c:pt>
                <c:pt idx="2775">
                  <c:v>29.3</c:v>
                </c:pt>
                <c:pt idx="2776">
                  <c:v>29.3</c:v>
                </c:pt>
                <c:pt idx="2777">
                  <c:v>29.3</c:v>
                </c:pt>
                <c:pt idx="2778">
                  <c:v>29.3</c:v>
                </c:pt>
                <c:pt idx="2779">
                  <c:v>29.3</c:v>
                </c:pt>
                <c:pt idx="2780">
                  <c:v>29.3</c:v>
                </c:pt>
                <c:pt idx="2781">
                  <c:v>29.3</c:v>
                </c:pt>
                <c:pt idx="2782">
                  <c:v>29.3</c:v>
                </c:pt>
                <c:pt idx="2783">
                  <c:v>29.3</c:v>
                </c:pt>
                <c:pt idx="2784">
                  <c:v>29.3</c:v>
                </c:pt>
                <c:pt idx="2785">
                  <c:v>29.3</c:v>
                </c:pt>
                <c:pt idx="2786">
                  <c:v>29.3</c:v>
                </c:pt>
                <c:pt idx="2787">
                  <c:v>29.3</c:v>
                </c:pt>
                <c:pt idx="2788">
                  <c:v>29.3</c:v>
                </c:pt>
                <c:pt idx="2789">
                  <c:v>29.3</c:v>
                </c:pt>
                <c:pt idx="2790">
                  <c:v>29.3</c:v>
                </c:pt>
                <c:pt idx="2791">
                  <c:v>29.3</c:v>
                </c:pt>
                <c:pt idx="2792">
                  <c:v>29.3</c:v>
                </c:pt>
                <c:pt idx="2793">
                  <c:v>29.3</c:v>
                </c:pt>
                <c:pt idx="2794">
                  <c:v>29.3</c:v>
                </c:pt>
                <c:pt idx="2795">
                  <c:v>29.3</c:v>
                </c:pt>
                <c:pt idx="2796">
                  <c:v>29.3</c:v>
                </c:pt>
                <c:pt idx="2797">
                  <c:v>29.3</c:v>
                </c:pt>
                <c:pt idx="2798">
                  <c:v>29.3</c:v>
                </c:pt>
                <c:pt idx="2799">
                  <c:v>29.3</c:v>
                </c:pt>
                <c:pt idx="2800">
                  <c:v>29.4</c:v>
                </c:pt>
                <c:pt idx="2801">
                  <c:v>29.4</c:v>
                </c:pt>
                <c:pt idx="2802">
                  <c:v>29.4</c:v>
                </c:pt>
                <c:pt idx="2803">
                  <c:v>29.3</c:v>
                </c:pt>
                <c:pt idx="2804">
                  <c:v>29.3</c:v>
                </c:pt>
                <c:pt idx="2805">
                  <c:v>29.3</c:v>
                </c:pt>
                <c:pt idx="2806">
                  <c:v>29.3</c:v>
                </c:pt>
                <c:pt idx="2807">
                  <c:v>29.4</c:v>
                </c:pt>
                <c:pt idx="2808">
                  <c:v>29.3</c:v>
                </c:pt>
                <c:pt idx="2809">
                  <c:v>29.3</c:v>
                </c:pt>
                <c:pt idx="2810">
                  <c:v>29.3</c:v>
                </c:pt>
                <c:pt idx="2811">
                  <c:v>29.4</c:v>
                </c:pt>
                <c:pt idx="2812">
                  <c:v>29.4</c:v>
                </c:pt>
                <c:pt idx="2813">
                  <c:v>29.4</c:v>
                </c:pt>
                <c:pt idx="2814">
                  <c:v>29.3</c:v>
                </c:pt>
                <c:pt idx="2815">
                  <c:v>29.3</c:v>
                </c:pt>
                <c:pt idx="2816">
                  <c:v>29.4</c:v>
                </c:pt>
                <c:pt idx="2817">
                  <c:v>29.4</c:v>
                </c:pt>
                <c:pt idx="2818">
                  <c:v>29.4</c:v>
                </c:pt>
                <c:pt idx="2819">
                  <c:v>29.4</c:v>
                </c:pt>
                <c:pt idx="2820">
                  <c:v>29.4</c:v>
                </c:pt>
                <c:pt idx="2821">
                  <c:v>29.4</c:v>
                </c:pt>
                <c:pt idx="2822">
                  <c:v>29.3</c:v>
                </c:pt>
                <c:pt idx="2823">
                  <c:v>29.3</c:v>
                </c:pt>
                <c:pt idx="2824">
                  <c:v>29.3</c:v>
                </c:pt>
                <c:pt idx="2825">
                  <c:v>29.4</c:v>
                </c:pt>
                <c:pt idx="2826">
                  <c:v>29.3</c:v>
                </c:pt>
                <c:pt idx="2827">
                  <c:v>29.4</c:v>
                </c:pt>
                <c:pt idx="2828">
                  <c:v>29.4</c:v>
                </c:pt>
                <c:pt idx="2829">
                  <c:v>29.4</c:v>
                </c:pt>
                <c:pt idx="2830">
                  <c:v>29.4</c:v>
                </c:pt>
                <c:pt idx="2831">
                  <c:v>29.4</c:v>
                </c:pt>
                <c:pt idx="2832">
                  <c:v>29.4</c:v>
                </c:pt>
                <c:pt idx="2833">
                  <c:v>29.3</c:v>
                </c:pt>
                <c:pt idx="2834">
                  <c:v>29.3</c:v>
                </c:pt>
                <c:pt idx="2835">
                  <c:v>29.4</c:v>
                </c:pt>
                <c:pt idx="2836">
                  <c:v>29.4</c:v>
                </c:pt>
                <c:pt idx="2837">
                  <c:v>29.4</c:v>
                </c:pt>
                <c:pt idx="2838">
                  <c:v>29.3</c:v>
                </c:pt>
                <c:pt idx="2839">
                  <c:v>29.4</c:v>
                </c:pt>
                <c:pt idx="2840">
                  <c:v>29.3</c:v>
                </c:pt>
                <c:pt idx="2841">
                  <c:v>29.4</c:v>
                </c:pt>
                <c:pt idx="2842">
                  <c:v>29.3</c:v>
                </c:pt>
                <c:pt idx="2843">
                  <c:v>29.3</c:v>
                </c:pt>
                <c:pt idx="2844">
                  <c:v>29.4</c:v>
                </c:pt>
                <c:pt idx="2845">
                  <c:v>29.4</c:v>
                </c:pt>
                <c:pt idx="2846">
                  <c:v>29.4</c:v>
                </c:pt>
                <c:pt idx="2847">
                  <c:v>29.3</c:v>
                </c:pt>
                <c:pt idx="2848">
                  <c:v>29.3</c:v>
                </c:pt>
                <c:pt idx="2849">
                  <c:v>29.3</c:v>
                </c:pt>
                <c:pt idx="2850">
                  <c:v>29.3</c:v>
                </c:pt>
                <c:pt idx="2851">
                  <c:v>29.3</c:v>
                </c:pt>
                <c:pt idx="2852">
                  <c:v>29.4</c:v>
                </c:pt>
                <c:pt idx="2853">
                  <c:v>29.4</c:v>
                </c:pt>
                <c:pt idx="2854">
                  <c:v>29.4</c:v>
                </c:pt>
                <c:pt idx="2855">
                  <c:v>29.3</c:v>
                </c:pt>
                <c:pt idx="2856">
                  <c:v>29.4</c:v>
                </c:pt>
                <c:pt idx="2857">
                  <c:v>29.3</c:v>
                </c:pt>
                <c:pt idx="2858">
                  <c:v>29.3</c:v>
                </c:pt>
                <c:pt idx="2859">
                  <c:v>29.3</c:v>
                </c:pt>
                <c:pt idx="2860">
                  <c:v>29.3</c:v>
                </c:pt>
                <c:pt idx="2861">
                  <c:v>29.4</c:v>
                </c:pt>
                <c:pt idx="2862">
                  <c:v>29.4</c:v>
                </c:pt>
                <c:pt idx="2863">
                  <c:v>29.3</c:v>
                </c:pt>
                <c:pt idx="2864">
                  <c:v>29.3</c:v>
                </c:pt>
                <c:pt idx="2865">
                  <c:v>29.3</c:v>
                </c:pt>
                <c:pt idx="2866">
                  <c:v>29.4</c:v>
                </c:pt>
                <c:pt idx="2867">
                  <c:v>29.4</c:v>
                </c:pt>
                <c:pt idx="2868">
                  <c:v>29.4</c:v>
                </c:pt>
                <c:pt idx="2869">
                  <c:v>29.3</c:v>
                </c:pt>
                <c:pt idx="2870">
                  <c:v>29.3</c:v>
                </c:pt>
                <c:pt idx="2871">
                  <c:v>29.3</c:v>
                </c:pt>
                <c:pt idx="2872">
                  <c:v>29.3</c:v>
                </c:pt>
                <c:pt idx="2873">
                  <c:v>29.3</c:v>
                </c:pt>
                <c:pt idx="2874">
                  <c:v>29.3</c:v>
                </c:pt>
                <c:pt idx="2875">
                  <c:v>29.3</c:v>
                </c:pt>
                <c:pt idx="2876">
                  <c:v>29.3</c:v>
                </c:pt>
                <c:pt idx="2877">
                  <c:v>29.3</c:v>
                </c:pt>
                <c:pt idx="2878">
                  <c:v>29.4</c:v>
                </c:pt>
                <c:pt idx="2879">
                  <c:v>29.4</c:v>
                </c:pt>
                <c:pt idx="2880">
                  <c:v>29.3</c:v>
                </c:pt>
                <c:pt idx="2881">
                  <c:v>29.3</c:v>
                </c:pt>
                <c:pt idx="2882">
                  <c:v>29.3</c:v>
                </c:pt>
                <c:pt idx="2883">
                  <c:v>29.3</c:v>
                </c:pt>
                <c:pt idx="2884">
                  <c:v>29.3</c:v>
                </c:pt>
                <c:pt idx="2885">
                  <c:v>29.4</c:v>
                </c:pt>
                <c:pt idx="2886">
                  <c:v>29.3</c:v>
                </c:pt>
                <c:pt idx="2887">
                  <c:v>29.4</c:v>
                </c:pt>
                <c:pt idx="2888">
                  <c:v>29.3</c:v>
                </c:pt>
                <c:pt idx="2889">
                  <c:v>29.3</c:v>
                </c:pt>
                <c:pt idx="2890">
                  <c:v>29.3</c:v>
                </c:pt>
                <c:pt idx="2891">
                  <c:v>29.3</c:v>
                </c:pt>
                <c:pt idx="2892">
                  <c:v>29.3</c:v>
                </c:pt>
                <c:pt idx="2893">
                  <c:v>29.3</c:v>
                </c:pt>
                <c:pt idx="2894">
                  <c:v>29.3</c:v>
                </c:pt>
                <c:pt idx="2895">
                  <c:v>29.3</c:v>
                </c:pt>
                <c:pt idx="2896">
                  <c:v>29.4</c:v>
                </c:pt>
                <c:pt idx="2897">
                  <c:v>29.3</c:v>
                </c:pt>
                <c:pt idx="2898">
                  <c:v>29.3</c:v>
                </c:pt>
                <c:pt idx="2899">
                  <c:v>29.3</c:v>
                </c:pt>
                <c:pt idx="2900">
                  <c:v>29.3</c:v>
                </c:pt>
                <c:pt idx="2901">
                  <c:v>29.3</c:v>
                </c:pt>
                <c:pt idx="2902">
                  <c:v>29.3</c:v>
                </c:pt>
                <c:pt idx="2903">
                  <c:v>29.3</c:v>
                </c:pt>
                <c:pt idx="2904">
                  <c:v>29.3</c:v>
                </c:pt>
                <c:pt idx="2905">
                  <c:v>29.4</c:v>
                </c:pt>
                <c:pt idx="2906">
                  <c:v>29.4</c:v>
                </c:pt>
                <c:pt idx="2907">
                  <c:v>29.3</c:v>
                </c:pt>
                <c:pt idx="2908">
                  <c:v>29.4</c:v>
                </c:pt>
                <c:pt idx="2909">
                  <c:v>29.3</c:v>
                </c:pt>
                <c:pt idx="2910">
                  <c:v>29.4</c:v>
                </c:pt>
                <c:pt idx="2911">
                  <c:v>29.3</c:v>
                </c:pt>
                <c:pt idx="2912">
                  <c:v>29.4</c:v>
                </c:pt>
                <c:pt idx="2913">
                  <c:v>29.3</c:v>
                </c:pt>
                <c:pt idx="2914">
                  <c:v>29.4</c:v>
                </c:pt>
                <c:pt idx="2915">
                  <c:v>29.4</c:v>
                </c:pt>
                <c:pt idx="2916">
                  <c:v>29.4</c:v>
                </c:pt>
                <c:pt idx="2917">
                  <c:v>29.4</c:v>
                </c:pt>
                <c:pt idx="2918">
                  <c:v>29.4</c:v>
                </c:pt>
                <c:pt idx="2919">
                  <c:v>29.3</c:v>
                </c:pt>
                <c:pt idx="2920">
                  <c:v>29.3</c:v>
                </c:pt>
                <c:pt idx="2921">
                  <c:v>29.4</c:v>
                </c:pt>
                <c:pt idx="2922">
                  <c:v>29.5</c:v>
                </c:pt>
                <c:pt idx="2923">
                  <c:v>29.4</c:v>
                </c:pt>
                <c:pt idx="2924">
                  <c:v>29.4</c:v>
                </c:pt>
                <c:pt idx="2925">
                  <c:v>29.4</c:v>
                </c:pt>
                <c:pt idx="2926">
                  <c:v>29.4</c:v>
                </c:pt>
                <c:pt idx="2927">
                  <c:v>29.4</c:v>
                </c:pt>
                <c:pt idx="2928">
                  <c:v>29.4</c:v>
                </c:pt>
                <c:pt idx="2929">
                  <c:v>29.4</c:v>
                </c:pt>
                <c:pt idx="2930">
                  <c:v>29.4</c:v>
                </c:pt>
                <c:pt idx="2931">
                  <c:v>29.4</c:v>
                </c:pt>
                <c:pt idx="2932">
                  <c:v>29.4</c:v>
                </c:pt>
                <c:pt idx="2933">
                  <c:v>29.4</c:v>
                </c:pt>
                <c:pt idx="2934">
                  <c:v>29.4</c:v>
                </c:pt>
                <c:pt idx="2935">
                  <c:v>29.4</c:v>
                </c:pt>
                <c:pt idx="2936">
                  <c:v>29.4</c:v>
                </c:pt>
                <c:pt idx="2937">
                  <c:v>29.4</c:v>
                </c:pt>
                <c:pt idx="2938">
                  <c:v>29.4</c:v>
                </c:pt>
                <c:pt idx="2939">
                  <c:v>29.4</c:v>
                </c:pt>
                <c:pt idx="2940">
                  <c:v>29.4</c:v>
                </c:pt>
                <c:pt idx="2941">
                  <c:v>29.4</c:v>
                </c:pt>
                <c:pt idx="2942">
                  <c:v>29.3</c:v>
                </c:pt>
                <c:pt idx="2943">
                  <c:v>29.4</c:v>
                </c:pt>
                <c:pt idx="2944">
                  <c:v>29.4</c:v>
                </c:pt>
                <c:pt idx="2945">
                  <c:v>29.4</c:v>
                </c:pt>
                <c:pt idx="2946">
                  <c:v>29.4</c:v>
                </c:pt>
                <c:pt idx="2947">
                  <c:v>29.4</c:v>
                </c:pt>
                <c:pt idx="2948">
                  <c:v>29.4</c:v>
                </c:pt>
                <c:pt idx="2949">
                  <c:v>29.3</c:v>
                </c:pt>
                <c:pt idx="2950">
                  <c:v>29.3</c:v>
                </c:pt>
                <c:pt idx="2951">
                  <c:v>29.4</c:v>
                </c:pt>
                <c:pt idx="2952">
                  <c:v>29.3</c:v>
                </c:pt>
                <c:pt idx="2953">
                  <c:v>29.3</c:v>
                </c:pt>
                <c:pt idx="2954">
                  <c:v>29.3</c:v>
                </c:pt>
                <c:pt idx="2955">
                  <c:v>29.3</c:v>
                </c:pt>
                <c:pt idx="2956">
                  <c:v>29.3</c:v>
                </c:pt>
                <c:pt idx="2957">
                  <c:v>29.3</c:v>
                </c:pt>
                <c:pt idx="2958">
                  <c:v>29.3</c:v>
                </c:pt>
                <c:pt idx="2959">
                  <c:v>29.3</c:v>
                </c:pt>
                <c:pt idx="2960">
                  <c:v>29.4</c:v>
                </c:pt>
                <c:pt idx="2961">
                  <c:v>29.4</c:v>
                </c:pt>
                <c:pt idx="2962">
                  <c:v>29.4</c:v>
                </c:pt>
                <c:pt idx="2963">
                  <c:v>29.3</c:v>
                </c:pt>
                <c:pt idx="2964">
                  <c:v>29.3</c:v>
                </c:pt>
                <c:pt idx="2965">
                  <c:v>29.3</c:v>
                </c:pt>
                <c:pt idx="2966">
                  <c:v>29.3</c:v>
                </c:pt>
                <c:pt idx="2967">
                  <c:v>29.3</c:v>
                </c:pt>
                <c:pt idx="2968">
                  <c:v>29.4</c:v>
                </c:pt>
                <c:pt idx="2969">
                  <c:v>29.3</c:v>
                </c:pt>
                <c:pt idx="2970">
                  <c:v>29.3</c:v>
                </c:pt>
                <c:pt idx="2971">
                  <c:v>29.2</c:v>
                </c:pt>
                <c:pt idx="2972">
                  <c:v>29.3</c:v>
                </c:pt>
                <c:pt idx="2973">
                  <c:v>29.2</c:v>
                </c:pt>
                <c:pt idx="2974">
                  <c:v>29.3</c:v>
                </c:pt>
                <c:pt idx="2975">
                  <c:v>29.2</c:v>
                </c:pt>
                <c:pt idx="2976">
                  <c:v>29.3</c:v>
                </c:pt>
                <c:pt idx="2977">
                  <c:v>29.3</c:v>
                </c:pt>
                <c:pt idx="2978">
                  <c:v>29.3</c:v>
                </c:pt>
                <c:pt idx="2979">
                  <c:v>29.3</c:v>
                </c:pt>
                <c:pt idx="2980">
                  <c:v>29.3</c:v>
                </c:pt>
                <c:pt idx="2981">
                  <c:v>29.3</c:v>
                </c:pt>
                <c:pt idx="2982">
                  <c:v>29.3</c:v>
                </c:pt>
                <c:pt idx="2983">
                  <c:v>29.2</c:v>
                </c:pt>
                <c:pt idx="2984">
                  <c:v>29.3</c:v>
                </c:pt>
                <c:pt idx="2985">
                  <c:v>29.3</c:v>
                </c:pt>
                <c:pt idx="2986">
                  <c:v>29.3</c:v>
                </c:pt>
                <c:pt idx="2987">
                  <c:v>29.3</c:v>
                </c:pt>
                <c:pt idx="2988">
                  <c:v>29.3</c:v>
                </c:pt>
                <c:pt idx="2989">
                  <c:v>29.3</c:v>
                </c:pt>
                <c:pt idx="2990">
                  <c:v>29.3</c:v>
                </c:pt>
                <c:pt idx="2991">
                  <c:v>29.3</c:v>
                </c:pt>
                <c:pt idx="2992">
                  <c:v>29.3</c:v>
                </c:pt>
                <c:pt idx="2993">
                  <c:v>29.3</c:v>
                </c:pt>
                <c:pt idx="2994">
                  <c:v>29.3</c:v>
                </c:pt>
                <c:pt idx="2995">
                  <c:v>29.3</c:v>
                </c:pt>
                <c:pt idx="2996">
                  <c:v>29.3</c:v>
                </c:pt>
                <c:pt idx="2997">
                  <c:v>29.3</c:v>
                </c:pt>
                <c:pt idx="2998">
                  <c:v>29.2</c:v>
                </c:pt>
                <c:pt idx="2999">
                  <c:v>29.3</c:v>
                </c:pt>
                <c:pt idx="3000">
                  <c:v>29.2</c:v>
                </c:pt>
                <c:pt idx="3001">
                  <c:v>29.2</c:v>
                </c:pt>
                <c:pt idx="3002">
                  <c:v>29.2</c:v>
                </c:pt>
                <c:pt idx="3003">
                  <c:v>29.2</c:v>
                </c:pt>
                <c:pt idx="3004">
                  <c:v>29.2</c:v>
                </c:pt>
                <c:pt idx="3005">
                  <c:v>29.2</c:v>
                </c:pt>
                <c:pt idx="3006">
                  <c:v>29.3</c:v>
                </c:pt>
                <c:pt idx="3007">
                  <c:v>29.3</c:v>
                </c:pt>
                <c:pt idx="3008">
                  <c:v>29.3</c:v>
                </c:pt>
                <c:pt idx="3009">
                  <c:v>29.3</c:v>
                </c:pt>
                <c:pt idx="3010">
                  <c:v>29.3</c:v>
                </c:pt>
                <c:pt idx="3011">
                  <c:v>29.3</c:v>
                </c:pt>
                <c:pt idx="3012">
                  <c:v>29.3</c:v>
                </c:pt>
                <c:pt idx="3013">
                  <c:v>29.3</c:v>
                </c:pt>
                <c:pt idx="3014">
                  <c:v>29.4</c:v>
                </c:pt>
                <c:pt idx="3015">
                  <c:v>29.3</c:v>
                </c:pt>
                <c:pt idx="3016">
                  <c:v>29.3</c:v>
                </c:pt>
                <c:pt idx="3017">
                  <c:v>29.3</c:v>
                </c:pt>
                <c:pt idx="3018">
                  <c:v>29.2</c:v>
                </c:pt>
                <c:pt idx="3019">
                  <c:v>29.3</c:v>
                </c:pt>
                <c:pt idx="3020">
                  <c:v>29.3</c:v>
                </c:pt>
                <c:pt idx="3021">
                  <c:v>29.3</c:v>
                </c:pt>
                <c:pt idx="3022">
                  <c:v>29.3</c:v>
                </c:pt>
                <c:pt idx="3023">
                  <c:v>29.2</c:v>
                </c:pt>
                <c:pt idx="3024">
                  <c:v>29.2</c:v>
                </c:pt>
                <c:pt idx="3025">
                  <c:v>29.2</c:v>
                </c:pt>
                <c:pt idx="3026">
                  <c:v>29.3</c:v>
                </c:pt>
                <c:pt idx="3027">
                  <c:v>29.3</c:v>
                </c:pt>
                <c:pt idx="3028">
                  <c:v>29.2</c:v>
                </c:pt>
                <c:pt idx="3029">
                  <c:v>29.2</c:v>
                </c:pt>
                <c:pt idx="3030">
                  <c:v>29.2</c:v>
                </c:pt>
                <c:pt idx="3031">
                  <c:v>29.2</c:v>
                </c:pt>
                <c:pt idx="3032">
                  <c:v>29.2</c:v>
                </c:pt>
                <c:pt idx="3033">
                  <c:v>29.2</c:v>
                </c:pt>
                <c:pt idx="3034">
                  <c:v>29.3</c:v>
                </c:pt>
                <c:pt idx="3035">
                  <c:v>29.3</c:v>
                </c:pt>
                <c:pt idx="3036">
                  <c:v>29.3</c:v>
                </c:pt>
                <c:pt idx="3037">
                  <c:v>29.3</c:v>
                </c:pt>
                <c:pt idx="3038">
                  <c:v>29.3</c:v>
                </c:pt>
                <c:pt idx="3039">
                  <c:v>29.3</c:v>
                </c:pt>
                <c:pt idx="3040">
                  <c:v>29.2</c:v>
                </c:pt>
                <c:pt idx="3041">
                  <c:v>29.3</c:v>
                </c:pt>
                <c:pt idx="3042">
                  <c:v>29.3</c:v>
                </c:pt>
                <c:pt idx="3043">
                  <c:v>29.3</c:v>
                </c:pt>
                <c:pt idx="3044">
                  <c:v>29.3</c:v>
                </c:pt>
                <c:pt idx="3045">
                  <c:v>29.2</c:v>
                </c:pt>
                <c:pt idx="3046">
                  <c:v>29.2</c:v>
                </c:pt>
                <c:pt idx="3047">
                  <c:v>29.2</c:v>
                </c:pt>
                <c:pt idx="3048">
                  <c:v>29.3</c:v>
                </c:pt>
                <c:pt idx="3049">
                  <c:v>29.2</c:v>
                </c:pt>
                <c:pt idx="3050">
                  <c:v>29.3</c:v>
                </c:pt>
                <c:pt idx="3051">
                  <c:v>29.3</c:v>
                </c:pt>
                <c:pt idx="3052">
                  <c:v>29.3</c:v>
                </c:pt>
                <c:pt idx="3053">
                  <c:v>29.2</c:v>
                </c:pt>
                <c:pt idx="3054">
                  <c:v>29.2</c:v>
                </c:pt>
                <c:pt idx="3055">
                  <c:v>29.2</c:v>
                </c:pt>
                <c:pt idx="3056">
                  <c:v>29.2</c:v>
                </c:pt>
                <c:pt idx="3057">
                  <c:v>29.2</c:v>
                </c:pt>
                <c:pt idx="3058">
                  <c:v>29.2</c:v>
                </c:pt>
                <c:pt idx="3059">
                  <c:v>29.2</c:v>
                </c:pt>
                <c:pt idx="3060">
                  <c:v>29.2</c:v>
                </c:pt>
                <c:pt idx="3061">
                  <c:v>29.2</c:v>
                </c:pt>
                <c:pt idx="3062">
                  <c:v>29.1</c:v>
                </c:pt>
                <c:pt idx="3063">
                  <c:v>29.2</c:v>
                </c:pt>
                <c:pt idx="3064">
                  <c:v>29.2</c:v>
                </c:pt>
                <c:pt idx="3065">
                  <c:v>29.2</c:v>
                </c:pt>
                <c:pt idx="3066">
                  <c:v>29.2</c:v>
                </c:pt>
                <c:pt idx="3067">
                  <c:v>29.2</c:v>
                </c:pt>
                <c:pt idx="3068">
                  <c:v>29.2</c:v>
                </c:pt>
                <c:pt idx="3069">
                  <c:v>29.2</c:v>
                </c:pt>
                <c:pt idx="3070">
                  <c:v>29.1</c:v>
                </c:pt>
                <c:pt idx="3071">
                  <c:v>29.1</c:v>
                </c:pt>
                <c:pt idx="3072">
                  <c:v>29.1</c:v>
                </c:pt>
                <c:pt idx="3073">
                  <c:v>29.1</c:v>
                </c:pt>
                <c:pt idx="3074">
                  <c:v>29.1</c:v>
                </c:pt>
                <c:pt idx="3075">
                  <c:v>29.1</c:v>
                </c:pt>
                <c:pt idx="3076">
                  <c:v>29.1</c:v>
                </c:pt>
                <c:pt idx="3077">
                  <c:v>29.1</c:v>
                </c:pt>
                <c:pt idx="3078">
                  <c:v>29.1</c:v>
                </c:pt>
                <c:pt idx="3079">
                  <c:v>29.2</c:v>
                </c:pt>
                <c:pt idx="3080">
                  <c:v>29.2</c:v>
                </c:pt>
                <c:pt idx="3081">
                  <c:v>29.2</c:v>
                </c:pt>
                <c:pt idx="3082">
                  <c:v>29.2</c:v>
                </c:pt>
                <c:pt idx="3083">
                  <c:v>29.2</c:v>
                </c:pt>
                <c:pt idx="3084">
                  <c:v>29.2</c:v>
                </c:pt>
                <c:pt idx="3085">
                  <c:v>29.2</c:v>
                </c:pt>
                <c:pt idx="3086">
                  <c:v>29.2</c:v>
                </c:pt>
                <c:pt idx="3087">
                  <c:v>29.2</c:v>
                </c:pt>
                <c:pt idx="3088">
                  <c:v>29.2</c:v>
                </c:pt>
                <c:pt idx="3089">
                  <c:v>29.2</c:v>
                </c:pt>
                <c:pt idx="3090">
                  <c:v>29.3</c:v>
                </c:pt>
                <c:pt idx="3091">
                  <c:v>29.2</c:v>
                </c:pt>
                <c:pt idx="3092">
                  <c:v>29.3</c:v>
                </c:pt>
                <c:pt idx="3093">
                  <c:v>29.2</c:v>
                </c:pt>
                <c:pt idx="3094">
                  <c:v>29.2</c:v>
                </c:pt>
                <c:pt idx="3095">
                  <c:v>29.2</c:v>
                </c:pt>
                <c:pt idx="3096">
                  <c:v>29.2</c:v>
                </c:pt>
                <c:pt idx="3097">
                  <c:v>29.2</c:v>
                </c:pt>
                <c:pt idx="3098">
                  <c:v>29.2</c:v>
                </c:pt>
                <c:pt idx="3099">
                  <c:v>29.2</c:v>
                </c:pt>
                <c:pt idx="3100">
                  <c:v>29.3</c:v>
                </c:pt>
                <c:pt idx="3101">
                  <c:v>29.3</c:v>
                </c:pt>
                <c:pt idx="3102">
                  <c:v>29.3</c:v>
                </c:pt>
                <c:pt idx="3103">
                  <c:v>29.2</c:v>
                </c:pt>
                <c:pt idx="3104">
                  <c:v>29.2</c:v>
                </c:pt>
                <c:pt idx="3105">
                  <c:v>29.2</c:v>
                </c:pt>
                <c:pt idx="3106">
                  <c:v>29.2</c:v>
                </c:pt>
                <c:pt idx="3107">
                  <c:v>29.2</c:v>
                </c:pt>
                <c:pt idx="3108">
                  <c:v>29.2</c:v>
                </c:pt>
                <c:pt idx="3109">
                  <c:v>29.2</c:v>
                </c:pt>
                <c:pt idx="3110">
                  <c:v>29.2</c:v>
                </c:pt>
                <c:pt idx="3111">
                  <c:v>29.2</c:v>
                </c:pt>
                <c:pt idx="3112">
                  <c:v>29.2</c:v>
                </c:pt>
                <c:pt idx="3113">
                  <c:v>29.2</c:v>
                </c:pt>
                <c:pt idx="3114">
                  <c:v>29.2</c:v>
                </c:pt>
                <c:pt idx="3115">
                  <c:v>29.2</c:v>
                </c:pt>
                <c:pt idx="3116">
                  <c:v>29.2</c:v>
                </c:pt>
                <c:pt idx="3117">
                  <c:v>29.2</c:v>
                </c:pt>
                <c:pt idx="3118">
                  <c:v>29.2</c:v>
                </c:pt>
                <c:pt idx="3119">
                  <c:v>29.3</c:v>
                </c:pt>
                <c:pt idx="3120">
                  <c:v>29.3</c:v>
                </c:pt>
                <c:pt idx="3121">
                  <c:v>29.2</c:v>
                </c:pt>
                <c:pt idx="3122">
                  <c:v>29.2</c:v>
                </c:pt>
                <c:pt idx="3123">
                  <c:v>29.2</c:v>
                </c:pt>
                <c:pt idx="3124">
                  <c:v>29.3</c:v>
                </c:pt>
                <c:pt idx="3125">
                  <c:v>29.2</c:v>
                </c:pt>
                <c:pt idx="3126">
                  <c:v>29.3</c:v>
                </c:pt>
                <c:pt idx="3127">
                  <c:v>29.3</c:v>
                </c:pt>
                <c:pt idx="3128">
                  <c:v>29.3</c:v>
                </c:pt>
                <c:pt idx="3129">
                  <c:v>29.2</c:v>
                </c:pt>
                <c:pt idx="3130">
                  <c:v>29.3</c:v>
                </c:pt>
                <c:pt idx="3131">
                  <c:v>29.3</c:v>
                </c:pt>
                <c:pt idx="3132">
                  <c:v>29.3</c:v>
                </c:pt>
                <c:pt idx="3133">
                  <c:v>29.2</c:v>
                </c:pt>
                <c:pt idx="3134">
                  <c:v>29.3</c:v>
                </c:pt>
                <c:pt idx="3135">
                  <c:v>29.3</c:v>
                </c:pt>
                <c:pt idx="3136">
                  <c:v>29.3</c:v>
                </c:pt>
                <c:pt idx="3137">
                  <c:v>29.3</c:v>
                </c:pt>
                <c:pt idx="3138">
                  <c:v>29.2</c:v>
                </c:pt>
                <c:pt idx="3139">
                  <c:v>29.2</c:v>
                </c:pt>
                <c:pt idx="3140">
                  <c:v>29.2</c:v>
                </c:pt>
                <c:pt idx="3141">
                  <c:v>29.3</c:v>
                </c:pt>
                <c:pt idx="3142">
                  <c:v>29.3</c:v>
                </c:pt>
                <c:pt idx="3143">
                  <c:v>29.3</c:v>
                </c:pt>
                <c:pt idx="3144">
                  <c:v>29.2</c:v>
                </c:pt>
                <c:pt idx="3145">
                  <c:v>29.3</c:v>
                </c:pt>
                <c:pt idx="3146">
                  <c:v>29.3</c:v>
                </c:pt>
                <c:pt idx="3147">
                  <c:v>29.3</c:v>
                </c:pt>
                <c:pt idx="3148">
                  <c:v>29.3</c:v>
                </c:pt>
                <c:pt idx="3149">
                  <c:v>29.2</c:v>
                </c:pt>
                <c:pt idx="3150">
                  <c:v>29.3</c:v>
                </c:pt>
                <c:pt idx="3151">
                  <c:v>29.2</c:v>
                </c:pt>
                <c:pt idx="3152">
                  <c:v>29.2</c:v>
                </c:pt>
                <c:pt idx="3153">
                  <c:v>29.2</c:v>
                </c:pt>
                <c:pt idx="3154">
                  <c:v>29.2</c:v>
                </c:pt>
                <c:pt idx="3155">
                  <c:v>29.2</c:v>
                </c:pt>
                <c:pt idx="3156">
                  <c:v>29.3</c:v>
                </c:pt>
                <c:pt idx="3157">
                  <c:v>29.2</c:v>
                </c:pt>
                <c:pt idx="3158">
                  <c:v>29.2</c:v>
                </c:pt>
                <c:pt idx="3159">
                  <c:v>29.3</c:v>
                </c:pt>
                <c:pt idx="3160">
                  <c:v>29.3</c:v>
                </c:pt>
                <c:pt idx="3161">
                  <c:v>29.2</c:v>
                </c:pt>
                <c:pt idx="3162">
                  <c:v>29.3</c:v>
                </c:pt>
                <c:pt idx="3163">
                  <c:v>29.3</c:v>
                </c:pt>
                <c:pt idx="3164">
                  <c:v>29.3</c:v>
                </c:pt>
                <c:pt idx="3165">
                  <c:v>29.3</c:v>
                </c:pt>
                <c:pt idx="3166">
                  <c:v>29.3</c:v>
                </c:pt>
                <c:pt idx="3167">
                  <c:v>29.2</c:v>
                </c:pt>
                <c:pt idx="3168">
                  <c:v>29.3</c:v>
                </c:pt>
                <c:pt idx="3169">
                  <c:v>29.3</c:v>
                </c:pt>
                <c:pt idx="3170">
                  <c:v>29.3</c:v>
                </c:pt>
                <c:pt idx="3171">
                  <c:v>29.3</c:v>
                </c:pt>
                <c:pt idx="3172">
                  <c:v>29.3</c:v>
                </c:pt>
                <c:pt idx="3173">
                  <c:v>29.3</c:v>
                </c:pt>
                <c:pt idx="3174">
                  <c:v>29.4</c:v>
                </c:pt>
                <c:pt idx="3175">
                  <c:v>29.4</c:v>
                </c:pt>
                <c:pt idx="3176">
                  <c:v>29.3</c:v>
                </c:pt>
                <c:pt idx="3177">
                  <c:v>29.3</c:v>
                </c:pt>
                <c:pt idx="3178">
                  <c:v>29.3</c:v>
                </c:pt>
                <c:pt idx="3179">
                  <c:v>29.3</c:v>
                </c:pt>
                <c:pt idx="3180">
                  <c:v>29.3</c:v>
                </c:pt>
                <c:pt idx="3181">
                  <c:v>29.3</c:v>
                </c:pt>
                <c:pt idx="3182">
                  <c:v>29.3</c:v>
                </c:pt>
                <c:pt idx="3183">
                  <c:v>29.3</c:v>
                </c:pt>
                <c:pt idx="3184">
                  <c:v>29.3</c:v>
                </c:pt>
                <c:pt idx="3185">
                  <c:v>29.3</c:v>
                </c:pt>
                <c:pt idx="3186">
                  <c:v>29.3</c:v>
                </c:pt>
                <c:pt idx="3187">
                  <c:v>29.3</c:v>
                </c:pt>
                <c:pt idx="3188">
                  <c:v>29.3</c:v>
                </c:pt>
                <c:pt idx="3189">
                  <c:v>29.3</c:v>
                </c:pt>
                <c:pt idx="3190">
                  <c:v>29.3</c:v>
                </c:pt>
                <c:pt idx="3191">
                  <c:v>29.2</c:v>
                </c:pt>
                <c:pt idx="3192">
                  <c:v>29.3</c:v>
                </c:pt>
                <c:pt idx="3193">
                  <c:v>29.3</c:v>
                </c:pt>
                <c:pt idx="3194">
                  <c:v>29.3</c:v>
                </c:pt>
                <c:pt idx="3195">
                  <c:v>29.3</c:v>
                </c:pt>
                <c:pt idx="3196">
                  <c:v>29.3</c:v>
                </c:pt>
                <c:pt idx="3197">
                  <c:v>29.3</c:v>
                </c:pt>
                <c:pt idx="3198">
                  <c:v>29.3</c:v>
                </c:pt>
                <c:pt idx="3199">
                  <c:v>29.3</c:v>
                </c:pt>
                <c:pt idx="3200">
                  <c:v>29.2</c:v>
                </c:pt>
                <c:pt idx="3201">
                  <c:v>29.2</c:v>
                </c:pt>
                <c:pt idx="3202">
                  <c:v>29.2</c:v>
                </c:pt>
                <c:pt idx="3203">
                  <c:v>29.3</c:v>
                </c:pt>
                <c:pt idx="3204">
                  <c:v>29.3</c:v>
                </c:pt>
                <c:pt idx="3205">
                  <c:v>29.3</c:v>
                </c:pt>
                <c:pt idx="3206">
                  <c:v>29.3</c:v>
                </c:pt>
                <c:pt idx="3207">
                  <c:v>29.2</c:v>
                </c:pt>
                <c:pt idx="3208">
                  <c:v>29.3</c:v>
                </c:pt>
                <c:pt idx="3209">
                  <c:v>29.3</c:v>
                </c:pt>
                <c:pt idx="3210">
                  <c:v>29.2</c:v>
                </c:pt>
                <c:pt idx="3211">
                  <c:v>29.3</c:v>
                </c:pt>
                <c:pt idx="3212">
                  <c:v>29.2</c:v>
                </c:pt>
                <c:pt idx="3213">
                  <c:v>29.2</c:v>
                </c:pt>
                <c:pt idx="3214">
                  <c:v>29.2</c:v>
                </c:pt>
                <c:pt idx="3215">
                  <c:v>29.2</c:v>
                </c:pt>
                <c:pt idx="3216">
                  <c:v>29.2</c:v>
                </c:pt>
                <c:pt idx="3217">
                  <c:v>29.3</c:v>
                </c:pt>
                <c:pt idx="3218">
                  <c:v>29.2</c:v>
                </c:pt>
                <c:pt idx="3219">
                  <c:v>29.3</c:v>
                </c:pt>
                <c:pt idx="3220">
                  <c:v>29.2</c:v>
                </c:pt>
                <c:pt idx="3221">
                  <c:v>29.2</c:v>
                </c:pt>
                <c:pt idx="3222">
                  <c:v>29.3</c:v>
                </c:pt>
                <c:pt idx="3223">
                  <c:v>29.3</c:v>
                </c:pt>
                <c:pt idx="3224">
                  <c:v>29.2</c:v>
                </c:pt>
                <c:pt idx="3225">
                  <c:v>29.2</c:v>
                </c:pt>
                <c:pt idx="3226">
                  <c:v>29.3</c:v>
                </c:pt>
                <c:pt idx="3227">
                  <c:v>29.3</c:v>
                </c:pt>
                <c:pt idx="3228">
                  <c:v>29.3</c:v>
                </c:pt>
                <c:pt idx="3229">
                  <c:v>29.3</c:v>
                </c:pt>
                <c:pt idx="3230">
                  <c:v>29.3</c:v>
                </c:pt>
                <c:pt idx="3231">
                  <c:v>29.3</c:v>
                </c:pt>
                <c:pt idx="3232">
                  <c:v>29.3</c:v>
                </c:pt>
                <c:pt idx="3233">
                  <c:v>29.3</c:v>
                </c:pt>
                <c:pt idx="3234">
                  <c:v>29.3</c:v>
                </c:pt>
                <c:pt idx="3235">
                  <c:v>29.3</c:v>
                </c:pt>
                <c:pt idx="3236">
                  <c:v>29.2</c:v>
                </c:pt>
                <c:pt idx="3237">
                  <c:v>29.2</c:v>
                </c:pt>
                <c:pt idx="3238">
                  <c:v>29.2</c:v>
                </c:pt>
                <c:pt idx="3239">
                  <c:v>29.2</c:v>
                </c:pt>
                <c:pt idx="3240">
                  <c:v>29.3</c:v>
                </c:pt>
                <c:pt idx="3241">
                  <c:v>29.2</c:v>
                </c:pt>
                <c:pt idx="3242">
                  <c:v>29.3</c:v>
                </c:pt>
                <c:pt idx="3243">
                  <c:v>29.2</c:v>
                </c:pt>
                <c:pt idx="3244">
                  <c:v>29.3</c:v>
                </c:pt>
                <c:pt idx="3245">
                  <c:v>29.2</c:v>
                </c:pt>
                <c:pt idx="3246">
                  <c:v>29.2</c:v>
                </c:pt>
                <c:pt idx="3247">
                  <c:v>29.2</c:v>
                </c:pt>
                <c:pt idx="3248">
                  <c:v>29.2</c:v>
                </c:pt>
                <c:pt idx="3249">
                  <c:v>29.3</c:v>
                </c:pt>
                <c:pt idx="3250">
                  <c:v>29.3</c:v>
                </c:pt>
                <c:pt idx="3251">
                  <c:v>29.3</c:v>
                </c:pt>
                <c:pt idx="3252">
                  <c:v>29.3</c:v>
                </c:pt>
                <c:pt idx="3253">
                  <c:v>29.3</c:v>
                </c:pt>
                <c:pt idx="3254">
                  <c:v>29.3</c:v>
                </c:pt>
                <c:pt idx="3255">
                  <c:v>29.3</c:v>
                </c:pt>
                <c:pt idx="3256">
                  <c:v>29.3</c:v>
                </c:pt>
                <c:pt idx="3257">
                  <c:v>29.3</c:v>
                </c:pt>
                <c:pt idx="3258">
                  <c:v>29.3</c:v>
                </c:pt>
                <c:pt idx="3259">
                  <c:v>29.2</c:v>
                </c:pt>
                <c:pt idx="3260">
                  <c:v>29.3</c:v>
                </c:pt>
                <c:pt idx="3261">
                  <c:v>29.3</c:v>
                </c:pt>
                <c:pt idx="3262">
                  <c:v>29.3</c:v>
                </c:pt>
                <c:pt idx="3263">
                  <c:v>29.3</c:v>
                </c:pt>
                <c:pt idx="3264">
                  <c:v>29.3</c:v>
                </c:pt>
                <c:pt idx="3265">
                  <c:v>29.3</c:v>
                </c:pt>
                <c:pt idx="3266">
                  <c:v>29.3</c:v>
                </c:pt>
                <c:pt idx="3267">
                  <c:v>29.3</c:v>
                </c:pt>
                <c:pt idx="3268">
                  <c:v>29.3</c:v>
                </c:pt>
                <c:pt idx="3269">
                  <c:v>29.3</c:v>
                </c:pt>
                <c:pt idx="3270">
                  <c:v>29.3</c:v>
                </c:pt>
                <c:pt idx="3271">
                  <c:v>29.3</c:v>
                </c:pt>
                <c:pt idx="3272">
                  <c:v>29.3</c:v>
                </c:pt>
                <c:pt idx="3273">
                  <c:v>29.2</c:v>
                </c:pt>
                <c:pt idx="3274">
                  <c:v>29.3</c:v>
                </c:pt>
                <c:pt idx="3275">
                  <c:v>29.3</c:v>
                </c:pt>
                <c:pt idx="3276">
                  <c:v>29.2</c:v>
                </c:pt>
                <c:pt idx="3277">
                  <c:v>29.3</c:v>
                </c:pt>
                <c:pt idx="3278">
                  <c:v>29.3</c:v>
                </c:pt>
                <c:pt idx="3279">
                  <c:v>29.3</c:v>
                </c:pt>
                <c:pt idx="3280">
                  <c:v>29.3</c:v>
                </c:pt>
                <c:pt idx="3281">
                  <c:v>29.3</c:v>
                </c:pt>
                <c:pt idx="3282">
                  <c:v>29.3</c:v>
                </c:pt>
                <c:pt idx="3283">
                  <c:v>29.3</c:v>
                </c:pt>
                <c:pt idx="3284">
                  <c:v>29.2</c:v>
                </c:pt>
                <c:pt idx="3285">
                  <c:v>29.2</c:v>
                </c:pt>
                <c:pt idx="3286">
                  <c:v>29.3</c:v>
                </c:pt>
                <c:pt idx="3287">
                  <c:v>29.3</c:v>
                </c:pt>
                <c:pt idx="3288">
                  <c:v>29.3</c:v>
                </c:pt>
                <c:pt idx="3289">
                  <c:v>29.2</c:v>
                </c:pt>
                <c:pt idx="3290">
                  <c:v>29.2</c:v>
                </c:pt>
                <c:pt idx="3291">
                  <c:v>29.2</c:v>
                </c:pt>
                <c:pt idx="3292">
                  <c:v>29.3</c:v>
                </c:pt>
                <c:pt idx="3293">
                  <c:v>29.3</c:v>
                </c:pt>
                <c:pt idx="3294">
                  <c:v>29.2</c:v>
                </c:pt>
                <c:pt idx="3295">
                  <c:v>29.3</c:v>
                </c:pt>
                <c:pt idx="3296">
                  <c:v>29.3</c:v>
                </c:pt>
                <c:pt idx="3297">
                  <c:v>29.3</c:v>
                </c:pt>
                <c:pt idx="3298">
                  <c:v>29.3</c:v>
                </c:pt>
                <c:pt idx="3299">
                  <c:v>29.3</c:v>
                </c:pt>
                <c:pt idx="3300">
                  <c:v>29.3</c:v>
                </c:pt>
                <c:pt idx="3301">
                  <c:v>29.3</c:v>
                </c:pt>
                <c:pt idx="3302">
                  <c:v>29.2</c:v>
                </c:pt>
                <c:pt idx="3303">
                  <c:v>29.2</c:v>
                </c:pt>
                <c:pt idx="3304">
                  <c:v>29.3</c:v>
                </c:pt>
                <c:pt idx="3305">
                  <c:v>29.3</c:v>
                </c:pt>
                <c:pt idx="3306">
                  <c:v>29.2</c:v>
                </c:pt>
                <c:pt idx="3307">
                  <c:v>29.3</c:v>
                </c:pt>
                <c:pt idx="3308">
                  <c:v>29.3</c:v>
                </c:pt>
                <c:pt idx="3309">
                  <c:v>29.3</c:v>
                </c:pt>
                <c:pt idx="3310">
                  <c:v>29.2</c:v>
                </c:pt>
                <c:pt idx="3311">
                  <c:v>29.2</c:v>
                </c:pt>
                <c:pt idx="3312">
                  <c:v>29.2</c:v>
                </c:pt>
                <c:pt idx="3313">
                  <c:v>29.3</c:v>
                </c:pt>
                <c:pt idx="3314">
                  <c:v>29.3</c:v>
                </c:pt>
                <c:pt idx="3315">
                  <c:v>29.3</c:v>
                </c:pt>
                <c:pt idx="3316">
                  <c:v>29.2</c:v>
                </c:pt>
                <c:pt idx="3317">
                  <c:v>29.2</c:v>
                </c:pt>
                <c:pt idx="3318">
                  <c:v>29.2</c:v>
                </c:pt>
                <c:pt idx="3319">
                  <c:v>29.3</c:v>
                </c:pt>
                <c:pt idx="3320">
                  <c:v>29.2</c:v>
                </c:pt>
                <c:pt idx="3321">
                  <c:v>29.2</c:v>
                </c:pt>
                <c:pt idx="3322">
                  <c:v>29.2</c:v>
                </c:pt>
                <c:pt idx="3323">
                  <c:v>29.3</c:v>
                </c:pt>
                <c:pt idx="3324">
                  <c:v>29.2</c:v>
                </c:pt>
                <c:pt idx="3325">
                  <c:v>29.2</c:v>
                </c:pt>
                <c:pt idx="3326">
                  <c:v>29.3</c:v>
                </c:pt>
                <c:pt idx="3327">
                  <c:v>29.3</c:v>
                </c:pt>
                <c:pt idx="3328">
                  <c:v>29.2</c:v>
                </c:pt>
                <c:pt idx="3329">
                  <c:v>29.3</c:v>
                </c:pt>
                <c:pt idx="3330">
                  <c:v>29.3</c:v>
                </c:pt>
                <c:pt idx="3331">
                  <c:v>29.3</c:v>
                </c:pt>
                <c:pt idx="3332">
                  <c:v>29.2</c:v>
                </c:pt>
                <c:pt idx="3333">
                  <c:v>29.2</c:v>
                </c:pt>
                <c:pt idx="3334">
                  <c:v>29.3</c:v>
                </c:pt>
                <c:pt idx="3335">
                  <c:v>29.2</c:v>
                </c:pt>
                <c:pt idx="3336">
                  <c:v>29.3</c:v>
                </c:pt>
                <c:pt idx="3337">
                  <c:v>29.2</c:v>
                </c:pt>
                <c:pt idx="3338">
                  <c:v>29.2</c:v>
                </c:pt>
                <c:pt idx="3339">
                  <c:v>29.2</c:v>
                </c:pt>
                <c:pt idx="3340">
                  <c:v>29.3</c:v>
                </c:pt>
                <c:pt idx="3341">
                  <c:v>29.3</c:v>
                </c:pt>
                <c:pt idx="3342">
                  <c:v>29.3</c:v>
                </c:pt>
                <c:pt idx="3343">
                  <c:v>29.2</c:v>
                </c:pt>
                <c:pt idx="3344">
                  <c:v>29.3</c:v>
                </c:pt>
                <c:pt idx="3345">
                  <c:v>29.2</c:v>
                </c:pt>
                <c:pt idx="3346">
                  <c:v>29.3</c:v>
                </c:pt>
                <c:pt idx="3347">
                  <c:v>29.2</c:v>
                </c:pt>
                <c:pt idx="3348">
                  <c:v>29.3</c:v>
                </c:pt>
                <c:pt idx="3349">
                  <c:v>29.2</c:v>
                </c:pt>
                <c:pt idx="3350">
                  <c:v>29.2</c:v>
                </c:pt>
                <c:pt idx="3351">
                  <c:v>29.2</c:v>
                </c:pt>
                <c:pt idx="3352">
                  <c:v>29.3</c:v>
                </c:pt>
                <c:pt idx="3353">
                  <c:v>29.2</c:v>
                </c:pt>
                <c:pt idx="3354">
                  <c:v>29.2</c:v>
                </c:pt>
                <c:pt idx="3355">
                  <c:v>29.2</c:v>
                </c:pt>
                <c:pt idx="3356">
                  <c:v>29.2</c:v>
                </c:pt>
                <c:pt idx="3357">
                  <c:v>29.2</c:v>
                </c:pt>
                <c:pt idx="3358">
                  <c:v>29.3</c:v>
                </c:pt>
                <c:pt idx="3359">
                  <c:v>29.2</c:v>
                </c:pt>
                <c:pt idx="3360">
                  <c:v>29.2</c:v>
                </c:pt>
                <c:pt idx="3361">
                  <c:v>29.3</c:v>
                </c:pt>
                <c:pt idx="3362">
                  <c:v>29.3</c:v>
                </c:pt>
                <c:pt idx="3363">
                  <c:v>29.3</c:v>
                </c:pt>
                <c:pt idx="3364">
                  <c:v>29.2</c:v>
                </c:pt>
                <c:pt idx="3365">
                  <c:v>29.2</c:v>
                </c:pt>
                <c:pt idx="3366">
                  <c:v>29.2</c:v>
                </c:pt>
                <c:pt idx="3367">
                  <c:v>29.2</c:v>
                </c:pt>
                <c:pt idx="3368">
                  <c:v>29.2</c:v>
                </c:pt>
                <c:pt idx="3369">
                  <c:v>29.3</c:v>
                </c:pt>
                <c:pt idx="3370">
                  <c:v>29.3</c:v>
                </c:pt>
                <c:pt idx="3371">
                  <c:v>29.3</c:v>
                </c:pt>
                <c:pt idx="3372">
                  <c:v>29.2</c:v>
                </c:pt>
                <c:pt idx="3373">
                  <c:v>29.2</c:v>
                </c:pt>
                <c:pt idx="3374">
                  <c:v>29.2</c:v>
                </c:pt>
                <c:pt idx="3375">
                  <c:v>29.2</c:v>
                </c:pt>
                <c:pt idx="3376">
                  <c:v>29.2</c:v>
                </c:pt>
                <c:pt idx="3377">
                  <c:v>29.2</c:v>
                </c:pt>
                <c:pt idx="3378">
                  <c:v>29.2</c:v>
                </c:pt>
                <c:pt idx="3379">
                  <c:v>29.3</c:v>
                </c:pt>
                <c:pt idx="3380">
                  <c:v>29.2</c:v>
                </c:pt>
                <c:pt idx="3381">
                  <c:v>29.2</c:v>
                </c:pt>
                <c:pt idx="3382">
                  <c:v>29.2</c:v>
                </c:pt>
                <c:pt idx="3383">
                  <c:v>29.2</c:v>
                </c:pt>
                <c:pt idx="3384">
                  <c:v>29.2</c:v>
                </c:pt>
                <c:pt idx="3385">
                  <c:v>29.2</c:v>
                </c:pt>
                <c:pt idx="3386">
                  <c:v>29.2</c:v>
                </c:pt>
                <c:pt idx="3387">
                  <c:v>29.2</c:v>
                </c:pt>
                <c:pt idx="3388">
                  <c:v>29.2</c:v>
                </c:pt>
                <c:pt idx="3389">
                  <c:v>29.2</c:v>
                </c:pt>
                <c:pt idx="3390">
                  <c:v>29.2</c:v>
                </c:pt>
                <c:pt idx="3391">
                  <c:v>29.2</c:v>
                </c:pt>
                <c:pt idx="3392">
                  <c:v>29.2</c:v>
                </c:pt>
                <c:pt idx="3393">
                  <c:v>29.2</c:v>
                </c:pt>
                <c:pt idx="3394">
                  <c:v>29.3</c:v>
                </c:pt>
                <c:pt idx="3395">
                  <c:v>29.2</c:v>
                </c:pt>
                <c:pt idx="3396">
                  <c:v>29.2</c:v>
                </c:pt>
                <c:pt idx="3397">
                  <c:v>29.2</c:v>
                </c:pt>
                <c:pt idx="3398">
                  <c:v>29.2</c:v>
                </c:pt>
                <c:pt idx="3399">
                  <c:v>29.2</c:v>
                </c:pt>
                <c:pt idx="3400">
                  <c:v>29.3</c:v>
                </c:pt>
                <c:pt idx="3401">
                  <c:v>29.3</c:v>
                </c:pt>
                <c:pt idx="3402">
                  <c:v>29.2</c:v>
                </c:pt>
                <c:pt idx="3403">
                  <c:v>29.2</c:v>
                </c:pt>
                <c:pt idx="3404">
                  <c:v>29.2</c:v>
                </c:pt>
                <c:pt idx="3405">
                  <c:v>29.2</c:v>
                </c:pt>
                <c:pt idx="3406">
                  <c:v>29.2</c:v>
                </c:pt>
                <c:pt idx="3407">
                  <c:v>29.1</c:v>
                </c:pt>
                <c:pt idx="3408">
                  <c:v>29.2</c:v>
                </c:pt>
                <c:pt idx="3409">
                  <c:v>29.2</c:v>
                </c:pt>
                <c:pt idx="3410">
                  <c:v>29.2</c:v>
                </c:pt>
                <c:pt idx="3411">
                  <c:v>29.1</c:v>
                </c:pt>
                <c:pt idx="3412">
                  <c:v>29.1</c:v>
                </c:pt>
                <c:pt idx="3413">
                  <c:v>29.1</c:v>
                </c:pt>
                <c:pt idx="3414">
                  <c:v>29.1</c:v>
                </c:pt>
                <c:pt idx="3415">
                  <c:v>29.2</c:v>
                </c:pt>
                <c:pt idx="3416">
                  <c:v>29.1</c:v>
                </c:pt>
                <c:pt idx="3417">
                  <c:v>29.1</c:v>
                </c:pt>
                <c:pt idx="3418">
                  <c:v>29.1</c:v>
                </c:pt>
                <c:pt idx="3419">
                  <c:v>29.1</c:v>
                </c:pt>
                <c:pt idx="3420">
                  <c:v>29.1</c:v>
                </c:pt>
                <c:pt idx="3421">
                  <c:v>29.1</c:v>
                </c:pt>
                <c:pt idx="3422">
                  <c:v>29</c:v>
                </c:pt>
                <c:pt idx="3423">
                  <c:v>29</c:v>
                </c:pt>
                <c:pt idx="3424">
                  <c:v>29</c:v>
                </c:pt>
                <c:pt idx="3425">
                  <c:v>29</c:v>
                </c:pt>
                <c:pt idx="3426">
                  <c:v>29</c:v>
                </c:pt>
                <c:pt idx="3427">
                  <c:v>29</c:v>
                </c:pt>
                <c:pt idx="3428">
                  <c:v>29</c:v>
                </c:pt>
                <c:pt idx="3429">
                  <c:v>29</c:v>
                </c:pt>
                <c:pt idx="3430">
                  <c:v>29</c:v>
                </c:pt>
                <c:pt idx="3431">
                  <c:v>29</c:v>
                </c:pt>
                <c:pt idx="3432">
                  <c:v>29</c:v>
                </c:pt>
                <c:pt idx="3433">
                  <c:v>29</c:v>
                </c:pt>
                <c:pt idx="3434">
                  <c:v>29</c:v>
                </c:pt>
                <c:pt idx="3435">
                  <c:v>29</c:v>
                </c:pt>
                <c:pt idx="3436">
                  <c:v>29</c:v>
                </c:pt>
                <c:pt idx="3437">
                  <c:v>29</c:v>
                </c:pt>
                <c:pt idx="3438">
                  <c:v>29</c:v>
                </c:pt>
                <c:pt idx="3439">
                  <c:v>29</c:v>
                </c:pt>
                <c:pt idx="3440">
                  <c:v>29</c:v>
                </c:pt>
                <c:pt idx="3441">
                  <c:v>29</c:v>
                </c:pt>
                <c:pt idx="3442">
                  <c:v>29</c:v>
                </c:pt>
                <c:pt idx="3443">
                  <c:v>29</c:v>
                </c:pt>
                <c:pt idx="3444">
                  <c:v>29</c:v>
                </c:pt>
                <c:pt idx="3445">
                  <c:v>29</c:v>
                </c:pt>
                <c:pt idx="3446">
                  <c:v>29.1</c:v>
                </c:pt>
                <c:pt idx="3447">
                  <c:v>29.1</c:v>
                </c:pt>
                <c:pt idx="3448">
                  <c:v>29.1</c:v>
                </c:pt>
                <c:pt idx="3449">
                  <c:v>29.1</c:v>
                </c:pt>
                <c:pt idx="3450">
                  <c:v>29.1</c:v>
                </c:pt>
                <c:pt idx="3451">
                  <c:v>29.1</c:v>
                </c:pt>
                <c:pt idx="3452">
                  <c:v>29.2</c:v>
                </c:pt>
                <c:pt idx="3453">
                  <c:v>29.2</c:v>
                </c:pt>
                <c:pt idx="3454">
                  <c:v>29.2</c:v>
                </c:pt>
                <c:pt idx="3455">
                  <c:v>29.1</c:v>
                </c:pt>
                <c:pt idx="3456">
                  <c:v>29.1</c:v>
                </c:pt>
                <c:pt idx="3457">
                  <c:v>29.1</c:v>
                </c:pt>
                <c:pt idx="3458">
                  <c:v>29.1</c:v>
                </c:pt>
                <c:pt idx="3459">
                  <c:v>29.1</c:v>
                </c:pt>
                <c:pt idx="3460">
                  <c:v>29.1</c:v>
                </c:pt>
                <c:pt idx="3461">
                  <c:v>29.1</c:v>
                </c:pt>
                <c:pt idx="3462">
                  <c:v>29.1</c:v>
                </c:pt>
                <c:pt idx="3463">
                  <c:v>29.1</c:v>
                </c:pt>
                <c:pt idx="3464">
                  <c:v>29.1</c:v>
                </c:pt>
                <c:pt idx="3465">
                  <c:v>29.1</c:v>
                </c:pt>
                <c:pt idx="3466">
                  <c:v>29.1</c:v>
                </c:pt>
                <c:pt idx="3467">
                  <c:v>29.1</c:v>
                </c:pt>
                <c:pt idx="3468">
                  <c:v>29</c:v>
                </c:pt>
                <c:pt idx="3469">
                  <c:v>29</c:v>
                </c:pt>
                <c:pt idx="3470">
                  <c:v>29</c:v>
                </c:pt>
                <c:pt idx="3471">
                  <c:v>29.1</c:v>
                </c:pt>
                <c:pt idx="3472">
                  <c:v>29.1</c:v>
                </c:pt>
                <c:pt idx="3473">
                  <c:v>29.1</c:v>
                </c:pt>
                <c:pt idx="3474">
                  <c:v>29.1</c:v>
                </c:pt>
                <c:pt idx="3475">
                  <c:v>29</c:v>
                </c:pt>
                <c:pt idx="3476">
                  <c:v>29.1</c:v>
                </c:pt>
                <c:pt idx="3477">
                  <c:v>29.1</c:v>
                </c:pt>
                <c:pt idx="3478">
                  <c:v>29</c:v>
                </c:pt>
                <c:pt idx="3479">
                  <c:v>29</c:v>
                </c:pt>
                <c:pt idx="3480">
                  <c:v>29</c:v>
                </c:pt>
                <c:pt idx="3481">
                  <c:v>29</c:v>
                </c:pt>
                <c:pt idx="3482">
                  <c:v>29.1</c:v>
                </c:pt>
                <c:pt idx="3483">
                  <c:v>29</c:v>
                </c:pt>
                <c:pt idx="3484">
                  <c:v>29</c:v>
                </c:pt>
                <c:pt idx="3485">
                  <c:v>29.1</c:v>
                </c:pt>
                <c:pt idx="3486">
                  <c:v>29.1</c:v>
                </c:pt>
                <c:pt idx="3487">
                  <c:v>29.1</c:v>
                </c:pt>
                <c:pt idx="3488">
                  <c:v>29.1</c:v>
                </c:pt>
                <c:pt idx="3489">
                  <c:v>29.1</c:v>
                </c:pt>
                <c:pt idx="3490">
                  <c:v>29</c:v>
                </c:pt>
                <c:pt idx="3491">
                  <c:v>29</c:v>
                </c:pt>
                <c:pt idx="3492">
                  <c:v>29</c:v>
                </c:pt>
                <c:pt idx="3493">
                  <c:v>29</c:v>
                </c:pt>
                <c:pt idx="3494">
                  <c:v>29</c:v>
                </c:pt>
                <c:pt idx="3495">
                  <c:v>29</c:v>
                </c:pt>
                <c:pt idx="3496">
                  <c:v>29</c:v>
                </c:pt>
                <c:pt idx="3497">
                  <c:v>29</c:v>
                </c:pt>
                <c:pt idx="3498">
                  <c:v>29</c:v>
                </c:pt>
                <c:pt idx="3499">
                  <c:v>29</c:v>
                </c:pt>
                <c:pt idx="3500">
                  <c:v>29.1</c:v>
                </c:pt>
                <c:pt idx="3501">
                  <c:v>29.1</c:v>
                </c:pt>
                <c:pt idx="3502">
                  <c:v>29.1</c:v>
                </c:pt>
                <c:pt idx="3503">
                  <c:v>29.1</c:v>
                </c:pt>
                <c:pt idx="3504">
                  <c:v>29.1</c:v>
                </c:pt>
                <c:pt idx="3505">
                  <c:v>29.1</c:v>
                </c:pt>
                <c:pt idx="3506">
                  <c:v>29.1</c:v>
                </c:pt>
                <c:pt idx="3507">
                  <c:v>29.1</c:v>
                </c:pt>
                <c:pt idx="3508">
                  <c:v>29.1</c:v>
                </c:pt>
                <c:pt idx="3509">
                  <c:v>29.1</c:v>
                </c:pt>
                <c:pt idx="3510">
                  <c:v>29.2</c:v>
                </c:pt>
                <c:pt idx="3511">
                  <c:v>29.2</c:v>
                </c:pt>
                <c:pt idx="3512">
                  <c:v>29.1</c:v>
                </c:pt>
                <c:pt idx="3513">
                  <c:v>29.1</c:v>
                </c:pt>
                <c:pt idx="3514">
                  <c:v>29.1</c:v>
                </c:pt>
                <c:pt idx="3515">
                  <c:v>29.1</c:v>
                </c:pt>
                <c:pt idx="3516">
                  <c:v>29.1</c:v>
                </c:pt>
                <c:pt idx="3517">
                  <c:v>29.1</c:v>
                </c:pt>
                <c:pt idx="3518">
                  <c:v>29.2</c:v>
                </c:pt>
                <c:pt idx="3519">
                  <c:v>29.1</c:v>
                </c:pt>
                <c:pt idx="3520">
                  <c:v>29.2</c:v>
                </c:pt>
                <c:pt idx="3521">
                  <c:v>29.1</c:v>
                </c:pt>
                <c:pt idx="3522">
                  <c:v>29.2</c:v>
                </c:pt>
                <c:pt idx="3523">
                  <c:v>29.1</c:v>
                </c:pt>
                <c:pt idx="3524">
                  <c:v>29.1</c:v>
                </c:pt>
                <c:pt idx="3525">
                  <c:v>29.1</c:v>
                </c:pt>
                <c:pt idx="3526">
                  <c:v>29.1</c:v>
                </c:pt>
                <c:pt idx="3527">
                  <c:v>29.1</c:v>
                </c:pt>
                <c:pt idx="3528">
                  <c:v>29.1</c:v>
                </c:pt>
                <c:pt idx="3529">
                  <c:v>29.2</c:v>
                </c:pt>
                <c:pt idx="3530">
                  <c:v>29.1</c:v>
                </c:pt>
                <c:pt idx="3531">
                  <c:v>29.1</c:v>
                </c:pt>
                <c:pt idx="3532">
                  <c:v>29.1</c:v>
                </c:pt>
                <c:pt idx="3533">
                  <c:v>29.1</c:v>
                </c:pt>
                <c:pt idx="3534">
                  <c:v>29.1</c:v>
                </c:pt>
                <c:pt idx="3535">
                  <c:v>29</c:v>
                </c:pt>
                <c:pt idx="3536">
                  <c:v>29</c:v>
                </c:pt>
                <c:pt idx="3537">
                  <c:v>29.1</c:v>
                </c:pt>
                <c:pt idx="3538">
                  <c:v>29.1</c:v>
                </c:pt>
                <c:pt idx="3539">
                  <c:v>29.1</c:v>
                </c:pt>
                <c:pt idx="3540">
                  <c:v>29.1</c:v>
                </c:pt>
                <c:pt idx="3541">
                  <c:v>29.1</c:v>
                </c:pt>
                <c:pt idx="3542">
                  <c:v>29.1</c:v>
                </c:pt>
                <c:pt idx="3543">
                  <c:v>29.1</c:v>
                </c:pt>
                <c:pt idx="3544">
                  <c:v>29.1</c:v>
                </c:pt>
                <c:pt idx="3545">
                  <c:v>29.1</c:v>
                </c:pt>
                <c:pt idx="3546">
                  <c:v>29.1</c:v>
                </c:pt>
                <c:pt idx="3547">
                  <c:v>29.1</c:v>
                </c:pt>
                <c:pt idx="3548">
                  <c:v>29.1</c:v>
                </c:pt>
                <c:pt idx="3549">
                  <c:v>29</c:v>
                </c:pt>
                <c:pt idx="3550">
                  <c:v>29</c:v>
                </c:pt>
                <c:pt idx="3551">
                  <c:v>29.1</c:v>
                </c:pt>
                <c:pt idx="3552">
                  <c:v>29</c:v>
                </c:pt>
                <c:pt idx="3553">
                  <c:v>29</c:v>
                </c:pt>
                <c:pt idx="3554">
                  <c:v>29.1</c:v>
                </c:pt>
                <c:pt idx="3555">
                  <c:v>29.1</c:v>
                </c:pt>
                <c:pt idx="3556">
                  <c:v>29.1</c:v>
                </c:pt>
                <c:pt idx="3557">
                  <c:v>29</c:v>
                </c:pt>
                <c:pt idx="3558">
                  <c:v>29</c:v>
                </c:pt>
                <c:pt idx="3559">
                  <c:v>29.1</c:v>
                </c:pt>
                <c:pt idx="3560">
                  <c:v>29.1</c:v>
                </c:pt>
                <c:pt idx="3561">
                  <c:v>29.1</c:v>
                </c:pt>
                <c:pt idx="3562">
                  <c:v>29</c:v>
                </c:pt>
                <c:pt idx="3563">
                  <c:v>29</c:v>
                </c:pt>
                <c:pt idx="3564">
                  <c:v>29</c:v>
                </c:pt>
                <c:pt idx="3565">
                  <c:v>29</c:v>
                </c:pt>
                <c:pt idx="3566">
                  <c:v>29.1</c:v>
                </c:pt>
                <c:pt idx="3567">
                  <c:v>29</c:v>
                </c:pt>
                <c:pt idx="3568">
                  <c:v>29</c:v>
                </c:pt>
                <c:pt idx="3569">
                  <c:v>29</c:v>
                </c:pt>
                <c:pt idx="3570">
                  <c:v>29</c:v>
                </c:pt>
                <c:pt idx="3571">
                  <c:v>29</c:v>
                </c:pt>
                <c:pt idx="3572">
                  <c:v>29</c:v>
                </c:pt>
                <c:pt idx="3573">
                  <c:v>29</c:v>
                </c:pt>
                <c:pt idx="3574">
                  <c:v>29</c:v>
                </c:pt>
                <c:pt idx="3575">
                  <c:v>29</c:v>
                </c:pt>
                <c:pt idx="3576">
                  <c:v>29</c:v>
                </c:pt>
                <c:pt idx="3577">
                  <c:v>29</c:v>
                </c:pt>
                <c:pt idx="3578">
                  <c:v>29.1</c:v>
                </c:pt>
                <c:pt idx="3579">
                  <c:v>29.1</c:v>
                </c:pt>
                <c:pt idx="3580">
                  <c:v>29.1</c:v>
                </c:pt>
                <c:pt idx="3581">
                  <c:v>29</c:v>
                </c:pt>
                <c:pt idx="3582">
                  <c:v>29</c:v>
                </c:pt>
                <c:pt idx="3583">
                  <c:v>29</c:v>
                </c:pt>
                <c:pt idx="3584">
                  <c:v>29</c:v>
                </c:pt>
                <c:pt idx="3585">
                  <c:v>29.1</c:v>
                </c:pt>
                <c:pt idx="3586">
                  <c:v>29</c:v>
                </c:pt>
                <c:pt idx="3587">
                  <c:v>29.1</c:v>
                </c:pt>
                <c:pt idx="3588">
                  <c:v>29.1</c:v>
                </c:pt>
                <c:pt idx="3589">
                  <c:v>29</c:v>
                </c:pt>
                <c:pt idx="3590">
                  <c:v>29.1</c:v>
                </c:pt>
                <c:pt idx="3591">
                  <c:v>29.1</c:v>
                </c:pt>
                <c:pt idx="3592">
                  <c:v>29.1</c:v>
                </c:pt>
                <c:pt idx="3593">
                  <c:v>29.1</c:v>
                </c:pt>
                <c:pt idx="3594">
                  <c:v>29.1</c:v>
                </c:pt>
                <c:pt idx="3595">
                  <c:v>29.1</c:v>
                </c:pt>
                <c:pt idx="3596">
                  <c:v>29.1</c:v>
                </c:pt>
                <c:pt idx="3597">
                  <c:v>29.1</c:v>
                </c:pt>
                <c:pt idx="3598">
                  <c:v>29</c:v>
                </c:pt>
                <c:pt idx="3599">
                  <c:v>29.1</c:v>
                </c:pt>
                <c:pt idx="3600">
                  <c:v>29.1</c:v>
                </c:pt>
                <c:pt idx="3601">
                  <c:v>29</c:v>
                </c:pt>
                <c:pt idx="3602">
                  <c:v>29</c:v>
                </c:pt>
                <c:pt idx="3603">
                  <c:v>29</c:v>
                </c:pt>
                <c:pt idx="3604">
                  <c:v>29</c:v>
                </c:pt>
                <c:pt idx="3605">
                  <c:v>29</c:v>
                </c:pt>
                <c:pt idx="3606">
                  <c:v>29.1</c:v>
                </c:pt>
                <c:pt idx="3607">
                  <c:v>29</c:v>
                </c:pt>
                <c:pt idx="3608">
                  <c:v>29</c:v>
                </c:pt>
                <c:pt idx="3609">
                  <c:v>29</c:v>
                </c:pt>
                <c:pt idx="3610">
                  <c:v>29.1</c:v>
                </c:pt>
                <c:pt idx="3611">
                  <c:v>29.1</c:v>
                </c:pt>
                <c:pt idx="3612">
                  <c:v>29.1</c:v>
                </c:pt>
                <c:pt idx="3613">
                  <c:v>29.1</c:v>
                </c:pt>
                <c:pt idx="3614">
                  <c:v>29.1</c:v>
                </c:pt>
                <c:pt idx="3615">
                  <c:v>29.1</c:v>
                </c:pt>
                <c:pt idx="3616">
                  <c:v>29.1</c:v>
                </c:pt>
                <c:pt idx="3617">
                  <c:v>29.1</c:v>
                </c:pt>
                <c:pt idx="3618">
                  <c:v>29.1</c:v>
                </c:pt>
                <c:pt idx="3619">
                  <c:v>29.1</c:v>
                </c:pt>
                <c:pt idx="3620">
                  <c:v>29</c:v>
                </c:pt>
                <c:pt idx="3621">
                  <c:v>29</c:v>
                </c:pt>
                <c:pt idx="3622">
                  <c:v>29</c:v>
                </c:pt>
                <c:pt idx="3623">
                  <c:v>29</c:v>
                </c:pt>
                <c:pt idx="3624">
                  <c:v>29</c:v>
                </c:pt>
                <c:pt idx="3625">
                  <c:v>29</c:v>
                </c:pt>
                <c:pt idx="3626">
                  <c:v>29.1</c:v>
                </c:pt>
                <c:pt idx="3627">
                  <c:v>29.1</c:v>
                </c:pt>
                <c:pt idx="3628">
                  <c:v>29</c:v>
                </c:pt>
                <c:pt idx="3629">
                  <c:v>29</c:v>
                </c:pt>
                <c:pt idx="3630">
                  <c:v>29</c:v>
                </c:pt>
                <c:pt idx="3631">
                  <c:v>29</c:v>
                </c:pt>
                <c:pt idx="3632">
                  <c:v>29</c:v>
                </c:pt>
                <c:pt idx="3633">
                  <c:v>29</c:v>
                </c:pt>
                <c:pt idx="3634">
                  <c:v>29</c:v>
                </c:pt>
                <c:pt idx="3635">
                  <c:v>29</c:v>
                </c:pt>
                <c:pt idx="3636">
                  <c:v>29</c:v>
                </c:pt>
                <c:pt idx="3637">
                  <c:v>29</c:v>
                </c:pt>
                <c:pt idx="3638">
                  <c:v>29</c:v>
                </c:pt>
                <c:pt idx="3639">
                  <c:v>29</c:v>
                </c:pt>
                <c:pt idx="3640">
                  <c:v>29</c:v>
                </c:pt>
                <c:pt idx="3641">
                  <c:v>29</c:v>
                </c:pt>
                <c:pt idx="3642">
                  <c:v>29</c:v>
                </c:pt>
                <c:pt idx="3643">
                  <c:v>29</c:v>
                </c:pt>
                <c:pt idx="3644">
                  <c:v>29</c:v>
                </c:pt>
                <c:pt idx="3645">
                  <c:v>29</c:v>
                </c:pt>
                <c:pt idx="3646">
                  <c:v>29</c:v>
                </c:pt>
                <c:pt idx="3647">
                  <c:v>28.9</c:v>
                </c:pt>
                <c:pt idx="3648">
                  <c:v>29</c:v>
                </c:pt>
                <c:pt idx="3649">
                  <c:v>29</c:v>
                </c:pt>
                <c:pt idx="3650">
                  <c:v>29</c:v>
                </c:pt>
                <c:pt idx="3651">
                  <c:v>28.9</c:v>
                </c:pt>
                <c:pt idx="3652">
                  <c:v>28.9</c:v>
                </c:pt>
                <c:pt idx="3653">
                  <c:v>28.9</c:v>
                </c:pt>
                <c:pt idx="3654">
                  <c:v>28.9</c:v>
                </c:pt>
                <c:pt idx="3655">
                  <c:v>29</c:v>
                </c:pt>
                <c:pt idx="3656">
                  <c:v>28.9</c:v>
                </c:pt>
                <c:pt idx="3657">
                  <c:v>28.9</c:v>
                </c:pt>
                <c:pt idx="3658">
                  <c:v>28.9</c:v>
                </c:pt>
                <c:pt idx="3659">
                  <c:v>28.9</c:v>
                </c:pt>
                <c:pt idx="3660">
                  <c:v>29</c:v>
                </c:pt>
                <c:pt idx="3661">
                  <c:v>29</c:v>
                </c:pt>
                <c:pt idx="3662">
                  <c:v>29</c:v>
                </c:pt>
                <c:pt idx="3663">
                  <c:v>29.1</c:v>
                </c:pt>
                <c:pt idx="3664">
                  <c:v>29</c:v>
                </c:pt>
                <c:pt idx="3665">
                  <c:v>29</c:v>
                </c:pt>
                <c:pt idx="3666">
                  <c:v>29</c:v>
                </c:pt>
                <c:pt idx="3667">
                  <c:v>29</c:v>
                </c:pt>
                <c:pt idx="3668">
                  <c:v>29</c:v>
                </c:pt>
                <c:pt idx="3669">
                  <c:v>29</c:v>
                </c:pt>
                <c:pt idx="3670">
                  <c:v>29</c:v>
                </c:pt>
                <c:pt idx="3671">
                  <c:v>29</c:v>
                </c:pt>
                <c:pt idx="3672">
                  <c:v>29</c:v>
                </c:pt>
                <c:pt idx="3673">
                  <c:v>29</c:v>
                </c:pt>
                <c:pt idx="3674">
                  <c:v>29</c:v>
                </c:pt>
                <c:pt idx="3675">
                  <c:v>28.9</c:v>
                </c:pt>
                <c:pt idx="3676">
                  <c:v>28.9</c:v>
                </c:pt>
                <c:pt idx="3677">
                  <c:v>29</c:v>
                </c:pt>
                <c:pt idx="3678">
                  <c:v>29</c:v>
                </c:pt>
                <c:pt idx="3679">
                  <c:v>29</c:v>
                </c:pt>
                <c:pt idx="3680">
                  <c:v>28.9</c:v>
                </c:pt>
                <c:pt idx="3681">
                  <c:v>28.8</c:v>
                </c:pt>
                <c:pt idx="3682">
                  <c:v>29</c:v>
                </c:pt>
                <c:pt idx="3683">
                  <c:v>29</c:v>
                </c:pt>
                <c:pt idx="3684">
                  <c:v>28.9</c:v>
                </c:pt>
                <c:pt idx="3685">
                  <c:v>28.8</c:v>
                </c:pt>
                <c:pt idx="3686">
                  <c:v>29</c:v>
                </c:pt>
                <c:pt idx="3687">
                  <c:v>28.8</c:v>
                </c:pt>
                <c:pt idx="3688">
                  <c:v>29</c:v>
                </c:pt>
                <c:pt idx="3689">
                  <c:v>28.8</c:v>
                </c:pt>
                <c:pt idx="3690">
                  <c:v>28.8</c:v>
                </c:pt>
                <c:pt idx="3691">
                  <c:v>29</c:v>
                </c:pt>
                <c:pt idx="3692">
                  <c:v>29</c:v>
                </c:pt>
                <c:pt idx="3693">
                  <c:v>29</c:v>
                </c:pt>
                <c:pt idx="3694">
                  <c:v>28.8</c:v>
                </c:pt>
                <c:pt idx="3695">
                  <c:v>28.8</c:v>
                </c:pt>
                <c:pt idx="3696">
                  <c:v>28.8</c:v>
                </c:pt>
                <c:pt idx="3697">
                  <c:v>28.8</c:v>
                </c:pt>
                <c:pt idx="3698">
                  <c:v>29</c:v>
                </c:pt>
                <c:pt idx="3699">
                  <c:v>29</c:v>
                </c:pt>
                <c:pt idx="3700">
                  <c:v>29</c:v>
                </c:pt>
                <c:pt idx="3701">
                  <c:v>29</c:v>
                </c:pt>
                <c:pt idx="3702">
                  <c:v>29</c:v>
                </c:pt>
                <c:pt idx="3703">
                  <c:v>29</c:v>
                </c:pt>
                <c:pt idx="3704">
                  <c:v>29</c:v>
                </c:pt>
                <c:pt idx="3705">
                  <c:v>29</c:v>
                </c:pt>
                <c:pt idx="3706">
                  <c:v>29</c:v>
                </c:pt>
                <c:pt idx="3707">
                  <c:v>29</c:v>
                </c:pt>
                <c:pt idx="3708">
                  <c:v>29.1</c:v>
                </c:pt>
                <c:pt idx="3709">
                  <c:v>29</c:v>
                </c:pt>
                <c:pt idx="3710">
                  <c:v>29.1</c:v>
                </c:pt>
                <c:pt idx="3711">
                  <c:v>29.1</c:v>
                </c:pt>
                <c:pt idx="3712">
                  <c:v>29</c:v>
                </c:pt>
                <c:pt idx="3713">
                  <c:v>29.1</c:v>
                </c:pt>
                <c:pt idx="3714">
                  <c:v>29.2</c:v>
                </c:pt>
                <c:pt idx="3715">
                  <c:v>29.2</c:v>
                </c:pt>
                <c:pt idx="3716">
                  <c:v>29</c:v>
                </c:pt>
                <c:pt idx="3717">
                  <c:v>29.1</c:v>
                </c:pt>
                <c:pt idx="3718">
                  <c:v>29.1</c:v>
                </c:pt>
                <c:pt idx="3719">
                  <c:v>29</c:v>
                </c:pt>
                <c:pt idx="3720">
                  <c:v>29.1</c:v>
                </c:pt>
                <c:pt idx="3721">
                  <c:v>29.1</c:v>
                </c:pt>
                <c:pt idx="3722">
                  <c:v>29.1</c:v>
                </c:pt>
                <c:pt idx="3723">
                  <c:v>29.1</c:v>
                </c:pt>
                <c:pt idx="3724">
                  <c:v>29.2</c:v>
                </c:pt>
                <c:pt idx="3725">
                  <c:v>29</c:v>
                </c:pt>
                <c:pt idx="3726">
                  <c:v>29.1</c:v>
                </c:pt>
                <c:pt idx="3727">
                  <c:v>29.2</c:v>
                </c:pt>
                <c:pt idx="3728">
                  <c:v>29.1</c:v>
                </c:pt>
                <c:pt idx="3729">
                  <c:v>29.1</c:v>
                </c:pt>
                <c:pt idx="3730">
                  <c:v>29.1</c:v>
                </c:pt>
                <c:pt idx="3731">
                  <c:v>29</c:v>
                </c:pt>
                <c:pt idx="3732">
                  <c:v>29</c:v>
                </c:pt>
                <c:pt idx="3733">
                  <c:v>29</c:v>
                </c:pt>
                <c:pt idx="3734">
                  <c:v>29</c:v>
                </c:pt>
                <c:pt idx="3735">
                  <c:v>29</c:v>
                </c:pt>
                <c:pt idx="3736">
                  <c:v>29</c:v>
                </c:pt>
                <c:pt idx="3737">
                  <c:v>29</c:v>
                </c:pt>
                <c:pt idx="3738">
                  <c:v>29</c:v>
                </c:pt>
                <c:pt idx="3739">
                  <c:v>29</c:v>
                </c:pt>
                <c:pt idx="3740">
                  <c:v>29</c:v>
                </c:pt>
                <c:pt idx="3741">
                  <c:v>29</c:v>
                </c:pt>
                <c:pt idx="3742">
                  <c:v>29</c:v>
                </c:pt>
                <c:pt idx="3743">
                  <c:v>29</c:v>
                </c:pt>
                <c:pt idx="3744">
                  <c:v>29</c:v>
                </c:pt>
                <c:pt idx="3745">
                  <c:v>29</c:v>
                </c:pt>
                <c:pt idx="3746">
                  <c:v>29.1</c:v>
                </c:pt>
                <c:pt idx="3747">
                  <c:v>29</c:v>
                </c:pt>
                <c:pt idx="3748">
                  <c:v>29.1</c:v>
                </c:pt>
                <c:pt idx="3749">
                  <c:v>29</c:v>
                </c:pt>
                <c:pt idx="3750">
                  <c:v>29</c:v>
                </c:pt>
                <c:pt idx="3751">
                  <c:v>29</c:v>
                </c:pt>
                <c:pt idx="3752">
                  <c:v>29.1</c:v>
                </c:pt>
                <c:pt idx="3753">
                  <c:v>29.1</c:v>
                </c:pt>
                <c:pt idx="3754">
                  <c:v>29.1</c:v>
                </c:pt>
                <c:pt idx="3755">
                  <c:v>29.1</c:v>
                </c:pt>
                <c:pt idx="3756">
                  <c:v>29.1</c:v>
                </c:pt>
                <c:pt idx="3757">
                  <c:v>29</c:v>
                </c:pt>
                <c:pt idx="3758">
                  <c:v>29.1</c:v>
                </c:pt>
                <c:pt idx="3759">
                  <c:v>29.2</c:v>
                </c:pt>
                <c:pt idx="3760">
                  <c:v>29.2</c:v>
                </c:pt>
                <c:pt idx="3761">
                  <c:v>29.2</c:v>
                </c:pt>
                <c:pt idx="3762">
                  <c:v>29.2</c:v>
                </c:pt>
                <c:pt idx="3763">
                  <c:v>29.1</c:v>
                </c:pt>
                <c:pt idx="3764">
                  <c:v>29.1</c:v>
                </c:pt>
                <c:pt idx="3765">
                  <c:v>29.2</c:v>
                </c:pt>
                <c:pt idx="3766">
                  <c:v>29.1</c:v>
                </c:pt>
                <c:pt idx="3767">
                  <c:v>29</c:v>
                </c:pt>
                <c:pt idx="3768">
                  <c:v>29</c:v>
                </c:pt>
                <c:pt idx="3769">
                  <c:v>29</c:v>
                </c:pt>
                <c:pt idx="3770">
                  <c:v>29.1</c:v>
                </c:pt>
                <c:pt idx="3771">
                  <c:v>29.1</c:v>
                </c:pt>
                <c:pt idx="3772">
                  <c:v>29.1</c:v>
                </c:pt>
                <c:pt idx="3773">
                  <c:v>29.1</c:v>
                </c:pt>
                <c:pt idx="3774">
                  <c:v>29.1</c:v>
                </c:pt>
                <c:pt idx="3775">
                  <c:v>29.1</c:v>
                </c:pt>
                <c:pt idx="3776">
                  <c:v>29.2</c:v>
                </c:pt>
                <c:pt idx="3777">
                  <c:v>29.2</c:v>
                </c:pt>
                <c:pt idx="3778">
                  <c:v>29.1</c:v>
                </c:pt>
                <c:pt idx="3779">
                  <c:v>29.1</c:v>
                </c:pt>
                <c:pt idx="3780">
                  <c:v>29.1</c:v>
                </c:pt>
                <c:pt idx="3781">
                  <c:v>29</c:v>
                </c:pt>
                <c:pt idx="3782">
                  <c:v>29</c:v>
                </c:pt>
                <c:pt idx="3783">
                  <c:v>29.1</c:v>
                </c:pt>
                <c:pt idx="3784">
                  <c:v>29</c:v>
                </c:pt>
                <c:pt idx="3785">
                  <c:v>29</c:v>
                </c:pt>
                <c:pt idx="3786">
                  <c:v>29</c:v>
                </c:pt>
                <c:pt idx="3787">
                  <c:v>29</c:v>
                </c:pt>
                <c:pt idx="3788">
                  <c:v>29</c:v>
                </c:pt>
                <c:pt idx="3789">
                  <c:v>29</c:v>
                </c:pt>
                <c:pt idx="3790">
                  <c:v>29.1</c:v>
                </c:pt>
                <c:pt idx="3791">
                  <c:v>29.1</c:v>
                </c:pt>
                <c:pt idx="3792">
                  <c:v>29.1</c:v>
                </c:pt>
                <c:pt idx="3793">
                  <c:v>29.1</c:v>
                </c:pt>
                <c:pt idx="3794">
                  <c:v>29</c:v>
                </c:pt>
                <c:pt idx="3795">
                  <c:v>29.1</c:v>
                </c:pt>
                <c:pt idx="3796">
                  <c:v>29</c:v>
                </c:pt>
                <c:pt idx="3797">
                  <c:v>29</c:v>
                </c:pt>
                <c:pt idx="3798">
                  <c:v>29</c:v>
                </c:pt>
                <c:pt idx="3799">
                  <c:v>29</c:v>
                </c:pt>
                <c:pt idx="3800">
                  <c:v>29</c:v>
                </c:pt>
                <c:pt idx="3801">
                  <c:v>29.1</c:v>
                </c:pt>
                <c:pt idx="3802">
                  <c:v>29.1</c:v>
                </c:pt>
                <c:pt idx="3803">
                  <c:v>29.1</c:v>
                </c:pt>
                <c:pt idx="3804">
                  <c:v>29</c:v>
                </c:pt>
                <c:pt idx="3805">
                  <c:v>29</c:v>
                </c:pt>
                <c:pt idx="3806">
                  <c:v>29</c:v>
                </c:pt>
                <c:pt idx="3807">
                  <c:v>29</c:v>
                </c:pt>
                <c:pt idx="3808">
                  <c:v>29</c:v>
                </c:pt>
                <c:pt idx="3809">
                  <c:v>29.2</c:v>
                </c:pt>
                <c:pt idx="3810">
                  <c:v>29.1</c:v>
                </c:pt>
                <c:pt idx="3811">
                  <c:v>29.1</c:v>
                </c:pt>
                <c:pt idx="3812">
                  <c:v>29</c:v>
                </c:pt>
                <c:pt idx="3813">
                  <c:v>29</c:v>
                </c:pt>
                <c:pt idx="3814">
                  <c:v>29</c:v>
                </c:pt>
                <c:pt idx="3815">
                  <c:v>29.1</c:v>
                </c:pt>
                <c:pt idx="3816">
                  <c:v>29</c:v>
                </c:pt>
                <c:pt idx="3817">
                  <c:v>29</c:v>
                </c:pt>
                <c:pt idx="3818">
                  <c:v>29.1</c:v>
                </c:pt>
                <c:pt idx="3819">
                  <c:v>29</c:v>
                </c:pt>
                <c:pt idx="3820">
                  <c:v>29.1</c:v>
                </c:pt>
                <c:pt idx="3821">
                  <c:v>29</c:v>
                </c:pt>
                <c:pt idx="3822">
                  <c:v>29.1</c:v>
                </c:pt>
                <c:pt idx="3823">
                  <c:v>29</c:v>
                </c:pt>
                <c:pt idx="3824">
                  <c:v>29</c:v>
                </c:pt>
                <c:pt idx="3825">
                  <c:v>29</c:v>
                </c:pt>
                <c:pt idx="3826">
                  <c:v>29</c:v>
                </c:pt>
                <c:pt idx="3827">
                  <c:v>29</c:v>
                </c:pt>
                <c:pt idx="3828">
                  <c:v>29</c:v>
                </c:pt>
                <c:pt idx="3829">
                  <c:v>29.1</c:v>
                </c:pt>
                <c:pt idx="3830">
                  <c:v>29</c:v>
                </c:pt>
                <c:pt idx="3831">
                  <c:v>29</c:v>
                </c:pt>
                <c:pt idx="3832">
                  <c:v>29</c:v>
                </c:pt>
                <c:pt idx="3833">
                  <c:v>29</c:v>
                </c:pt>
                <c:pt idx="3834">
                  <c:v>29</c:v>
                </c:pt>
                <c:pt idx="3835">
                  <c:v>29</c:v>
                </c:pt>
                <c:pt idx="3836">
                  <c:v>29</c:v>
                </c:pt>
                <c:pt idx="3837">
                  <c:v>29</c:v>
                </c:pt>
                <c:pt idx="3838">
                  <c:v>29</c:v>
                </c:pt>
                <c:pt idx="3839">
                  <c:v>29.1</c:v>
                </c:pt>
                <c:pt idx="3840">
                  <c:v>29.1</c:v>
                </c:pt>
                <c:pt idx="3841">
                  <c:v>29.1</c:v>
                </c:pt>
                <c:pt idx="3842">
                  <c:v>29</c:v>
                </c:pt>
                <c:pt idx="3843">
                  <c:v>29.1</c:v>
                </c:pt>
                <c:pt idx="3844">
                  <c:v>29.1</c:v>
                </c:pt>
                <c:pt idx="3845">
                  <c:v>29.2</c:v>
                </c:pt>
                <c:pt idx="3846">
                  <c:v>29.2</c:v>
                </c:pt>
                <c:pt idx="3847">
                  <c:v>29.2</c:v>
                </c:pt>
                <c:pt idx="3848">
                  <c:v>29.1</c:v>
                </c:pt>
                <c:pt idx="3849">
                  <c:v>29</c:v>
                </c:pt>
                <c:pt idx="3850">
                  <c:v>29</c:v>
                </c:pt>
                <c:pt idx="3851">
                  <c:v>29.2</c:v>
                </c:pt>
                <c:pt idx="3852">
                  <c:v>29.1</c:v>
                </c:pt>
                <c:pt idx="3853">
                  <c:v>29</c:v>
                </c:pt>
                <c:pt idx="3854">
                  <c:v>29</c:v>
                </c:pt>
                <c:pt idx="3855">
                  <c:v>29.1</c:v>
                </c:pt>
                <c:pt idx="3856">
                  <c:v>29.1</c:v>
                </c:pt>
                <c:pt idx="3857">
                  <c:v>29</c:v>
                </c:pt>
                <c:pt idx="3858">
                  <c:v>29</c:v>
                </c:pt>
                <c:pt idx="3859">
                  <c:v>29</c:v>
                </c:pt>
                <c:pt idx="3860">
                  <c:v>29</c:v>
                </c:pt>
                <c:pt idx="3861">
                  <c:v>29</c:v>
                </c:pt>
                <c:pt idx="3862">
                  <c:v>29</c:v>
                </c:pt>
                <c:pt idx="3863">
                  <c:v>29</c:v>
                </c:pt>
                <c:pt idx="3864">
                  <c:v>29</c:v>
                </c:pt>
                <c:pt idx="3865">
                  <c:v>29</c:v>
                </c:pt>
                <c:pt idx="3866">
                  <c:v>29</c:v>
                </c:pt>
                <c:pt idx="3867">
                  <c:v>29</c:v>
                </c:pt>
                <c:pt idx="3868">
                  <c:v>29</c:v>
                </c:pt>
                <c:pt idx="3869">
                  <c:v>29</c:v>
                </c:pt>
                <c:pt idx="3870">
                  <c:v>28.8</c:v>
                </c:pt>
                <c:pt idx="3871">
                  <c:v>28.8</c:v>
                </c:pt>
                <c:pt idx="3872">
                  <c:v>28.8</c:v>
                </c:pt>
                <c:pt idx="3873">
                  <c:v>29</c:v>
                </c:pt>
                <c:pt idx="3874">
                  <c:v>28.8</c:v>
                </c:pt>
                <c:pt idx="3875">
                  <c:v>29</c:v>
                </c:pt>
                <c:pt idx="3876">
                  <c:v>29</c:v>
                </c:pt>
                <c:pt idx="3877">
                  <c:v>29</c:v>
                </c:pt>
                <c:pt idx="3878">
                  <c:v>29</c:v>
                </c:pt>
                <c:pt idx="3879">
                  <c:v>29</c:v>
                </c:pt>
                <c:pt idx="3880">
                  <c:v>29</c:v>
                </c:pt>
                <c:pt idx="3881">
                  <c:v>29</c:v>
                </c:pt>
                <c:pt idx="3882">
                  <c:v>28.8</c:v>
                </c:pt>
                <c:pt idx="3883">
                  <c:v>29</c:v>
                </c:pt>
                <c:pt idx="3884">
                  <c:v>29</c:v>
                </c:pt>
                <c:pt idx="3885">
                  <c:v>28.8</c:v>
                </c:pt>
                <c:pt idx="3886">
                  <c:v>29</c:v>
                </c:pt>
                <c:pt idx="3887">
                  <c:v>29</c:v>
                </c:pt>
                <c:pt idx="3888">
                  <c:v>28.8</c:v>
                </c:pt>
                <c:pt idx="3889">
                  <c:v>29</c:v>
                </c:pt>
                <c:pt idx="3890">
                  <c:v>29</c:v>
                </c:pt>
                <c:pt idx="3891">
                  <c:v>29</c:v>
                </c:pt>
                <c:pt idx="3892">
                  <c:v>29</c:v>
                </c:pt>
                <c:pt idx="3893">
                  <c:v>29</c:v>
                </c:pt>
                <c:pt idx="3894">
                  <c:v>29</c:v>
                </c:pt>
                <c:pt idx="3895">
                  <c:v>29</c:v>
                </c:pt>
                <c:pt idx="3896">
                  <c:v>29</c:v>
                </c:pt>
                <c:pt idx="3897">
                  <c:v>29</c:v>
                </c:pt>
                <c:pt idx="3898">
                  <c:v>29</c:v>
                </c:pt>
                <c:pt idx="3899">
                  <c:v>29</c:v>
                </c:pt>
                <c:pt idx="3900">
                  <c:v>29</c:v>
                </c:pt>
                <c:pt idx="3901">
                  <c:v>29</c:v>
                </c:pt>
                <c:pt idx="3902">
                  <c:v>29</c:v>
                </c:pt>
                <c:pt idx="3903">
                  <c:v>29</c:v>
                </c:pt>
                <c:pt idx="3904">
                  <c:v>29</c:v>
                </c:pt>
                <c:pt idx="3905">
                  <c:v>29</c:v>
                </c:pt>
                <c:pt idx="3906">
                  <c:v>29</c:v>
                </c:pt>
                <c:pt idx="3907">
                  <c:v>29</c:v>
                </c:pt>
                <c:pt idx="3908">
                  <c:v>29</c:v>
                </c:pt>
                <c:pt idx="3909">
                  <c:v>29.1</c:v>
                </c:pt>
                <c:pt idx="3910">
                  <c:v>29</c:v>
                </c:pt>
                <c:pt idx="3911">
                  <c:v>29</c:v>
                </c:pt>
                <c:pt idx="3912">
                  <c:v>29</c:v>
                </c:pt>
                <c:pt idx="3913">
                  <c:v>29</c:v>
                </c:pt>
                <c:pt idx="3914">
                  <c:v>29</c:v>
                </c:pt>
                <c:pt idx="3915">
                  <c:v>29</c:v>
                </c:pt>
                <c:pt idx="3916">
                  <c:v>29</c:v>
                </c:pt>
                <c:pt idx="3917">
                  <c:v>29</c:v>
                </c:pt>
                <c:pt idx="3918">
                  <c:v>29</c:v>
                </c:pt>
                <c:pt idx="3919">
                  <c:v>29</c:v>
                </c:pt>
                <c:pt idx="3920">
                  <c:v>29</c:v>
                </c:pt>
                <c:pt idx="3921">
                  <c:v>29</c:v>
                </c:pt>
                <c:pt idx="3922">
                  <c:v>29</c:v>
                </c:pt>
                <c:pt idx="3923">
                  <c:v>29</c:v>
                </c:pt>
                <c:pt idx="3924">
                  <c:v>29</c:v>
                </c:pt>
                <c:pt idx="3925">
                  <c:v>29.1</c:v>
                </c:pt>
                <c:pt idx="3926">
                  <c:v>29.1</c:v>
                </c:pt>
                <c:pt idx="3927">
                  <c:v>29.1</c:v>
                </c:pt>
                <c:pt idx="3928">
                  <c:v>29</c:v>
                </c:pt>
                <c:pt idx="3929">
                  <c:v>29</c:v>
                </c:pt>
                <c:pt idx="3930">
                  <c:v>29</c:v>
                </c:pt>
                <c:pt idx="3931">
                  <c:v>29.1</c:v>
                </c:pt>
                <c:pt idx="3932">
                  <c:v>29</c:v>
                </c:pt>
                <c:pt idx="3933">
                  <c:v>29.1</c:v>
                </c:pt>
                <c:pt idx="3934">
                  <c:v>29.2</c:v>
                </c:pt>
                <c:pt idx="3935">
                  <c:v>29.1</c:v>
                </c:pt>
                <c:pt idx="3936">
                  <c:v>29.1</c:v>
                </c:pt>
                <c:pt idx="3937">
                  <c:v>29.2</c:v>
                </c:pt>
                <c:pt idx="3938">
                  <c:v>29.2</c:v>
                </c:pt>
                <c:pt idx="3939">
                  <c:v>29.1</c:v>
                </c:pt>
                <c:pt idx="3940">
                  <c:v>29.1</c:v>
                </c:pt>
                <c:pt idx="3941">
                  <c:v>29.1</c:v>
                </c:pt>
                <c:pt idx="3942">
                  <c:v>29.1</c:v>
                </c:pt>
                <c:pt idx="3943">
                  <c:v>29.1</c:v>
                </c:pt>
                <c:pt idx="3944">
                  <c:v>29</c:v>
                </c:pt>
                <c:pt idx="3945">
                  <c:v>29</c:v>
                </c:pt>
                <c:pt idx="3946">
                  <c:v>29</c:v>
                </c:pt>
                <c:pt idx="3947">
                  <c:v>29</c:v>
                </c:pt>
                <c:pt idx="3948">
                  <c:v>29</c:v>
                </c:pt>
                <c:pt idx="3949">
                  <c:v>29</c:v>
                </c:pt>
                <c:pt idx="3950">
                  <c:v>29</c:v>
                </c:pt>
                <c:pt idx="3951">
                  <c:v>29</c:v>
                </c:pt>
                <c:pt idx="3952">
                  <c:v>29</c:v>
                </c:pt>
                <c:pt idx="3953">
                  <c:v>29</c:v>
                </c:pt>
                <c:pt idx="3954">
                  <c:v>29</c:v>
                </c:pt>
                <c:pt idx="3955">
                  <c:v>29</c:v>
                </c:pt>
                <c:pt idx="3956">
                  <c:v>29</c:v>
                </c:pt>
                <c:pt idx="3957">
                  <c:v>29</c:v>
                </c:pt>
                <c:pt idx="3958">
                  <c:v>29</c:v>
                </c:pt>
                <c:pt idx="3959">
                  <c:v>29</c:v>
                </c:pt>
                <c:pt idx="3960">
                  <c:v>29</c:v>
                </c:pt>
                <c:pt idx="3961">
                  <c:v>29</c:v>
                </c:pt>
                <c:pt idx="3962">
                  <c:v>28.8</c:v>
                </c:pt>
                <c:pt idx="3963">
                  <c:v>29</c:v>
                </c:pt>
                <c:pt idx="3964">
                  <c:v>29</c:v>
                </c:pt>
                <c:pt idx="3965">
                  <c:v>29</c:v>
                </c:pt>
                <c:pt idx="3966">
                  <c:v>29</c:v>
                </c:pt>
                <c:pt idx="3967">
                  <c:v>29</c:v>
                </c:pt>
                <c:pt idx="3968">
                  <c:v>29</c:v>
                </c:pt>
                <c:pt idx="3969">
                  <c:v>29</c:v>
                </c:pt>
                <c:pt idx="3970">
                  <c:v>29</c:v>
                </c:pt>
                <c:pt idx="3971">
                  <c:v>29</c:v>
                </c:pt>
                <c:pt idx="3972">
                  <c:v>29</c:v>
                </c:pt>
                <c:pt idx="3973">
                  <c:v>29</c:v>
                </c:pt>
                <c:pt idx="3974">
                  <c:v>29</c:v>
                </c:pt>
                <c:pt idx="3975">
                  <c:v>29</c:v>
                </c:pt>
                <c:pt idx="3976">
                  <c:v>29</c:v>
                </c:pt>
                <c:pt idx="3977">
                  <c:v>29</c:v>
                </c:pt>
                <c:pt idx="3978">
                  <c:v>29</c:v>
                </c:pt>
                <c:pt idx="3979">
                  <c:v>29</c:v>
                </c:pt>
                <c:pt idx="3980">
                  <c:v>29</c:v>
                </c:pt>
                <c:pt idx="3981">
                  <c:v>29</c:v>
                </c:pt>
                <c:pt idx="3982">
                  <c:v>29</c:v>
                </c:pt>
                <c:pt idx="3983">
                  <c:v>28.8</c:v>
                </c:pt>
                <c:pt idx="3984">
                  <c:v>28.8</c:v>
                </c:pt>
                <c:pt idx="3985">
                  <c:v>29</c:v>
                </c:pt>
                <c:pt idx="3986">
                  <c:v>29</c:v>
                </c:pt>
                <c:pt idx="3987">
                  <c:v>29</c:v>
                </c:pt>
                <c:pt idx="3988">
                  <c:v>29</c:v>
                </c:pt>
                <c:pt idx="3989">
                  <c:v>29</c:v>
                </c:pt>
                <c:pt idx="3990">
                  <c:v>29</c:v>
                </c:pt>
                <c:pt idx="3991">
                  <c:v>29</c:v>
                </c:pt>
                <c:pt idx="3992">
                  <c:v>29</c:v>
                </c:pt>
                <c:pt idx="3993">
                  <c:v>29</c:v>
                </c:pt>
                <c:pt idx="3994">
                  <c:v>29</c:v>
                </c:pt>
                <c:pt idx="3995">
                  <c:v>29</c:v>
                </c:pt>
                <c:pt idx="3996">
                  <c:v>29</c:v>
                </c:pt>
                <c:pt idx="3997">
                  <c:v>29</c:v>
                </c:pt>
                <c:pt idx="3998">
                  <c:v>29</c:v>
                </c:pt>
                <c:pt idx="3999">
                  <c:v>29</c:v>
                </c:pt>
                <c:pt idx="4000">
                  <c:v>29</c:v>
                </c:pt>
                <c:pt idx="4001">
                  <c:v>29</c:v>
                </c:pt>
                <c:pt idx="4002">
                  <c:v>29</c:v>
                </c:pt>
                <c:pt idx="4003">
                  <c:v>29</c:v>
                </c:pt>
                <c:pt idx="4004">
                  <c:v>29</c:v>
                </c:pt>
                <c:pt idx="4005">
                  <c:v>29</c:v>
                </c:pt>
                <c:pt idx="4006">
                  <c:v>29</c:v>
                </c:pt>
                <c:pt idx="4007">
                  <c:v>29</c:v>
                </c:pt>
                <c:pt idx="4008">
                  <c:v>29</c:v>
                </c:pt>
                <c:pt idx="4009">
                  <c:v>29</c:v>
                </c:pt>
                <c:pt idx="4010">
                  <c:v>29</c:v>
                </c:pt>
                <c:pt idx="4011">
                  <c:v>29</c:v>
                </c:pt>
                <c:pt idx="4012">
                  <c:v>29</c:v>
                </c:pt>
                <c:pt idx="4013">
                  <c:v>29</c:v>
                </c:pt>
                <c:pt idx="4014">
                  <c:v>29</c:v>
                </c:pt>
                <c:pt idx="4015">
                  <c:v>29</c:v>
                </c:pt>
                <c:pt idx="4016">
                  <c:v>29</c:v>
                </c:pt>
                <c:pt idx="4017">
                  <c:v>29</c:v>
                </c:pt>
                <c:pt idx="4018">
                  <c:v>29</c:v>
                </c:pt>
                <c:pt idx="4019">
                  <c:v>29</c:v>
                </c:pt>
                <c:pt idx="4020">
                  <c:v>29</c:v>
                </c:pt>
                <c:pt idx="4021">
                  <c:v>29</c:v>
                </c:pt>
                <c:pt idx="4022">
                  <c:v>29</c:v>
                </c:pt>
                <c:pt idx="4023">
                  <c:v>29</c:v>
                </c:pt>
                <c:pt idx="4024">
                  <c:v>29</c:v>
                </c:pt>
                <c:pt idx="4025">
                  <c:v>29</c:v>
                </c:pt>
                <c:pt idx="4026">
                  <c:v>29</c:v>
                </c:pt>
                <c:pt idx="4027">
                  <c:v>29</c:v>
                </c:pt>
                <c:pt idx="4028">
                  <c:v>29</c:v>
                </c:pt>
                <c:pt idx="4029">
                  <c:v>29</c:v>
                </c:pt>
                <c:pt idx="4030">
                  <c:v>29</c:v>
                </c:pt>
                <c:pt idx="4031">
                  <c:v>29</c:v>
                </c:pt>
                <c:pt idx="4032">
                  <c:v>29</c:v>
                </c:pt>
                <c:pt idx="4033">
                  <c:v>29</c:v>
                </c:pt>
                <c:pt idx="4034">
                  <c:v>29</c:v>
                </c:pt>
                <c:pt idx="4035">
                  <c:v>29</c:v>
                </c:pt>
                <c:pt idx="4036">
                  <c:v>29</c:v>
                </c:pt>
                <c:pt idx="4037">
                  <c:v>29</c:v>
                </c:pt>
                <c:pt idx="4038">
                  <c:v>29</c:v>
                </c:pt>
                <c:pt idx="4039">
                  <c:v>29</c:v>
                </c:pt>
                <c:pt idx="4040">
                  <c:v>29.1</c:v>
                </c:pt>
                <c:pt idx="4041">
                  <c:v>29.1</c:v>
                </c:pt>
                <c:pt idx="4042">
                  <c:v>29.1</c:v>
                </c:pt>
                <c:pt idx="4043">
                  <c:v>29</c:v>
                </c:pt>
                <c:pt idx="4044">
                  <c:v>29</c:v>
                </c:pt>
                <c:pt idx="4045">
                  <c:v>29</c:v>
                </c:pt>
                <c:pt idx="4046">
                  <c:v>29</c:v>
                </c:pt>
                <c:pt idx="4047">
                  <c:v>29</c:v>
                </c:pt>
                <c:pt idx="4048">
                  <c:v>29</c:v>
                </c:pt>
                <c:pt idx="4049">
                  <c:v>29.1</c:v>
                </c:pt>
                <c:pt idx="4050">
                  <c:v>29.1</c:v>
                </c:pt>
                <c:pt idx="4051">
                  <c:v>29</c:v>
                </c:pt>
                <c:pt idx="4052">
                  <c:v>29</c:v>
                </c:pt>
                <c:pt idx="4053">
                  <c:v>29</c:v>
                </c:pt>
                <c:pt idx="4054">
                  <c:v>29.1</c:v>
                </c:pt>
                <c:pt idx="4055">
                  <c:v>29</c:v>
                </c:pt>
                <c:pt idx="4056">
                  <c:v>29.1</c:v>
                </c:pt>
                <c:pt idx="4057">
                  <c:v>29</c:v>
                </c:pt>
                <c:pt idx="4058">
                  <c:v>29</c:v>
                </c:pt>
                <c:pt idx="4059">
                  <c:v>29</c:v>
                </c:pt>
                <c:pt idx="4060">
                  <c:v>29</c:v>
                </c:pt>
                <c:pt idx="4061">
                  <c:v>29</c:v>
                </c:pt>
                <c:pt idx="4062">
                  <c:v>29.1</c:v>
                </c:pt>
                <c:pt idx="4063">
                  <c:v>29</c:v>
                </c:pt>
                <c:pt idx="4064">
                  <c:v>29</c:v>
                </c:pt>
                <c:pt idx="4065">
                  <c:v>29</c:v>
                </c:pt>
                <c:pt idx="4066">
                  <c:v>29</c:v>
                </c:pt>
                <c:pt idx="4067">
                  <c:v>29</c:v>
                </c:pt>
                <c:pt idx="4068">
                  <c:v>29</c:v>
                </c:pt>
                <c:pt idx="4069">
                  <c:v>29</c:v>
                </c:pt>
                <c:pt idx="4070">
                  <c:v>29</c:v>
                </c:pt>
                <c:pt idx="4071">
                  <c:v>29</c:v>
                </c:pt>
                <c:pt idx="4072">
                  <c:v>29</c:v>
                </c:pt>
                <c:pt idx="4073">
                  <c:v>29</c:v>
                </c:pt>
                <c:pt idx="4074">
                  <c:v>29</c:v>
                </c:pt>
                <c:pt idx="4075">
                  <c:v>29</c:v>
                </c:pt>
                <c:pt idx="4076">
                  <c:v>29</c:v>
                </c:pt>
                <c:pt idx="4077">
                  <c:v>29</c:v>
                </c:pt>
                <c:pt idx="4078">
                  <c:v>29</c:v>
                </c:pt>
                <c:pt idx="4079">
                  <c:v>29</c:v>
                </c:pt>
                <c:pt idx="4080">
                  <c:v>29</c:v>
                </c:pt>
                <c:pt idx="4081">
                  <c:v>29</c:v>
                </c:pt>
                <c:pt idx="4082">
                  <c:v>29.1</c:v>
                </c:pt>
                <c:pt idx="4083">
                  <c:v>29.1</c:v>
                </c:pt>
                <c:pt idx="4084">
                  <c:v>29</c:v>
                </c:pt>
                <c:pt idx="4085">
                  <c:v>29</c:v>
                </c:pt>
                <c:pt idx="4086">
                  <c:v>29</c:v>
                </c:pt>
                <c:pt idx="4087">
                  <c:v>29</c:v>
                </c:pt>
                <c:pt idx="4088">
                  <c:v>29</c:v>
                </c:pt>
                <c:pt idx="4089">
                  <c:v>29</c:v>
                </c:pt>
                <c:pt idx="4090">
                  <c:v>29</c:v>
                </c:pt>
                <c:pt idx="4091">
                  <c:v>29</c:v>
                </c:pt>
                <c:pt idx="4092">
                  <c:v>29</c:v>
                </c:pt>
                <c:pt idx="4093">
                  <c:v>29</c:v>
                </c:pt>
                <c:pt idx="4094">
                  <c:v>29</c:v>
                </c:pt>
                <c:pt idx="4095">
                  <c:v>29</c:v>
                </c:pt>
                <c:pt idx="4096">
                  <c:v>28.8</c:v>
                </c:pt>
                <c:pt idx="4097">
                  <c:v>29</c:v>
                </c:pt>
                <c:pt idx="4098">
                  <c:v>29</c:v>
                </c:pt>
                <c:pt idx="4099">
                  <c:v>29</c:v>
                </c:pt>
                <c:pt idx="4100">
                  <c:v>29</c:v>
                </c:pt>
                <c:pt idx="4101">
                  <c:v>29</c:v>
                </c:pt>
                <c:pt idx="4102">
                  <c:v>29</c:v>
                </c:pt>
                <c:pt idx="4103">
                  <c:v>29</c:v>
                </c:pt>
                <c:pt idx="4104">
                  <c:v>29</c:v>
                </c:pt>
                <c:pt idx="4105">
                  <c:v>29</c:v>
                </c:pt>
                <c:pt idx="4106">
                  <c:v>29</c:v>
                </c:pt>
                <c:pt idx="4107">
                  <c:v>29</c:v>
                </c:pt>
                <c:pt idx="4108">
                  <c:v>29</c:v>
                </c:pt>
                <c:pt idx="4109">
                  <c:v>29</c:v>
                </c:pt>
                <c:pt idx="4110">
                  <c:v>29</c:v>
                </c:pt>
                <c:pt idx="4111">
                  <c:v>28.8</c:v>
                </c:pt>
                <c:pt idx="4112">
                  <c:v>29</c:v>
                </c:pt>
                <c:pt idx="4113">
                  <c:v>29</c:v>
                </c:pt>
                <c:pt idx="4114">
                  <c:v>29</c:v>
                </c:pt>
                <c:pt idx="4115">
                  <c:v>29</c:v>
                </c:pt>
                <c:pt idx="4116">
                  <c:v>29</c:v>
                </c:pt>
                <c:pt idx="4117">
                  <c:v>29</c:v>
                </c:pt>
                <c:pt idx="4118">
                  <c:v>29</c:v>
                </c:pt>
                <c:pt idx="4119">
                  <c:v>28.8</c:v>
                </c:pt>
                <c:pt idx="4120">
                  <c:v>28.8</c:v>
                </c:pt>
                <c:pt idx="4121">
                  <c:v>28.8</c:v>
                </c:pt>
                <c:pt idx="4122">
                  <c:v>29</c:v>
                </c:pt>
                <c:pt idx="4123">
                  <c:v>28.8</c:v>
                </c:pt>
                <c:pt idx="4124">
                  <c:v>29</c:v>
                </c:pt>
                <c:pt idx="4125">
                  <c:v>28.8</c:v>
                </c:pt>
                <c:pt idx="4126">
                  <c:v>29</c:v>
                </c:pt>
                <c:pt idx="4127">
                  <c:v>29</c:v>
                </c:pt>
                <c:pt idx="4128">
                  <c:v>29</c:v>
                </c:pt>
                <c:pt idx="4129">
                  <c:v>28.8</c:v>
                </c:pt>
                <c:pt idx="4130">
                  <c:v>29</c:v>
                </c:pt>
                <c:pt idx="4131">
                  <c:v>28.8</c:v>
                </c:pt>
                <c:pt idx="4132">
                  <c:v>29</c:v>
                </c:pt>
                <c:pt idx="4133">
                  <c:v>28.8</c:v>
                </c:pt>
                <c:pt idx="4134">
                  <c:v>29</c:v>
                </c:pt>
                <c:pt idx="4135">
                  <c:v>29</c:v>
                </c:pt>
                <c:pt idx="4136">
                  <c:v>29</c:v>
                </c:pt>
                <c:pt idx="4137">
                  <c:v>28.8</c:v>
                </c:pt>
                <c:pt idx="4138">
                  <c:v>29</c:v>
                </c:pt>
                <c:pt idx="4139">
                  <c:v>29</c:v>
                </c:pt>
                <c:pt idx="4140">
                  <c:v>29</c:v>
                </c:pt>
                <c:pt idx="4141">
                  <c:v>29</c:v>
                </c:pt>
                <c:pt idx="4142">
                  <c:v>28.8</c:v>
                </c:pt>
                <c:pt idx="4143">
                  <c:v>29</c:v>
                </c:pt>
                <c:pt idx="4144">
                  <c:v>29</c:v>
                </c:pt>
                <c:pt idx="4145">
                  <c:v>28.8</c:v>
                </c:pt>
                <c:pt idx="4146">
                  <c:v>28.8</c:v>
                </c:pt>
                <c:pt idx="4147">
                  <c:v>28.8</c:v>
                </c:pt>
                <c:pt idx="4148">
                  <c:v>28.8</c:v>
                </c:pt>
                <c:pt idx="4149">
                  <c:v>28.8</c:v>
                </c:pt>
                <c:pt idx="4150">
                  <c:v>28.8</c:v>
                </c:pt>
                <c:pt idx="4151">
                  <c:v>28.8</c:v>
                </c:pt>
                <c:pt idx="4152">
                  <c:v>28.8</c:v>
                </c:pt>
                <c:pt idx="4153">
                  <c:v>28.8</c:v>
                </c:pt>
                <c:pt idx="4154">
                  <c:v>28.8</c:v>
                </c:pt>
                <c:pt idx="4155">
                  <c:v>28.8</c:v>
                </c:pt>
                <c:pt idx="4156">
                  <c:v>29</c:v>
                </c:pt>
                <c:pt idx="4157">
                  <c:v>28.8</c:v>
                </c:pt>
                <c:pt idx="4158">
                  <c:v>28.8</c:v>
                </c:pt>
                <c:pt idx="4159">
                  <c:v>28.8</c:v>
                </c:pt>
                <c:pt idx="4160">
                  <c:v>28.8</c:v>
                </c:pt>
                <c:pt idx="4161">
                  <c:v>29</c:v>
                </c:pt>
                <c:pt idx="4162">
                  <c:v>29</c:v>
                </c:pt>
                <c:pt idx="4163">
                  <c:v>29</c:v>
                </c:pt>
                <c:pt idx="4164">
                  <c:v>28.8</c:v>
                </c:pt>
                <c:pt idx="4165">
                  <c:v>28.8</c:v>
                </c:pt>
                <c:pt idx="4166">
                  <c:v>28.8</c:v>
                </c:pt>
                <c:pt idx="4167">
                  <c:v>28.8</c:v>
                </c:pt>
                <c:pt idx="4168">
                  <c:v>28.8</c:v>
                </c:pt>
                <c:pt idx="4169">
                  <c:v>28.8</c:v>
                </c:pt>
                <c:pt idx="4170">
                  <c:v>28.8</c:v>
                </c:pt>
                <c:pt idx="4171">
                  <c:v>28.8</c:v>
                </c:pt>
                <c:pt idx="4172">
                  <c:v>28.8</c:v>
                </c:pt>
                <c:pt idx="4173">
                  <c:v>28.8</c:v>
                </c:pt>
                <c:pt idx="4174">
                  <c:v>28.8</c:v>
                </c:pt>
                <c:pt idx="4175">
                  <c:v>28.7</c:v>
                </c:pt>
                <c:pt idx="4176">
                  <c:v>28.8</c:v>
                </c:pt>
                <c:pt idx="4177">
                  <c:v>28.8</c:v>
                </c:pt>
                <c:pt idx="4178">
                  <c:v>28.7</c:v>
                </c:pt>
                <c:pt idx="4179">
                  <c:v>28.8</c:v>
                </c:pt>
                <c:pt idx="4180">
                  <c:v>28.7</c:v>
                </c:pt>
                <c:pt idx="4181">
                  <c:v>28.7</c:v>
                </c:pt>
                <c:pt idx="4182">
                  <c:v>28.7</c:v>
                </c:pt>
                <c:pt idx="4183">
                  <c:v>28.7</c:v>
                </c:pt>
                <c:pt idx="4184">
                  <c:v>28.8</c:v>
                </c:pt>
                <c:pt idx="4185">
                  <c:v>28.7</c:v>
                </c:pt>
                <c:pt idx="4186">
                  <c:v>28.7</c:v>
                </c:pt>
                <c:pt idx="4187">
                  <c:v>28.8</c:v>
                </c:pt>
                <c:pt idx="4188">
                  <c:v>28.7</c:v>
                </c:pt>
                <c:pt idx="4189">
                  <c:v>28.7</c:v>
                </c:pt>
                <c:pt idx="4190">
                  <c:v>28.7</c:v>
                </c:pt>
                <c:pt idx="4191">
                  <c:v>28.7</c:v>
                </c:pt>
                <c:pt idx="4192">
                  <c:v>28.8</c:v>
                </c:pt>
                <c:pt idx="4193">
                  <c:v>28.8</c:v>
                </c:pt>
                <c:pt idx="4194">
                  <c:v>28.8</c:v>
                </c:pt>
                <c:pt idx="4195">
                  <c:v>28.8</c:v>
                </c:pt>
                <c:pt idx="4196">
                  <c:v>28.8</c:v>
                </c:pt>
                <c:pt idx="4197">
                  <c:v>28.8</c:v>
                </c:pt>
                <c:pt idx="4198">
                  <c:v>28.8</c:v>
                </c:pt>
                <c:pt idx="4199">
                  <c:v>28.8</c:v>
                </c:pt>
                <c:pt idx="4200">
                  <c:v>28.7</c:v>
                </c:pt>
                <c:pt idx="4201">
                  <c:v>28.7</c:v>
                </c:pt>
                <c:pt idx="4202">
                  <c:v>28.7</c:v>
                </c:pt>
                <c:pt idx="4203">
                  <c:v>28.8</c:v>
                </c:pt>
                <c:pt idx="4204">
                  <c:v>28.7</c:v>
                </c:pt>
                <c:pt idx="4205">
                  <c:v>28.8</c:v>
                </c:pt>
                <c:pt idx="4206">
                  <c:v>28.8</c:v>
                </c:pt>
                <c:pt idx="4207">
                  <c:v>28.8</c:v>
                </c:pt>
                <c:pt idx="4208">
                  <c:v>28.7</c:v>
                </c:pt>
                <c:pt idx="4209">
                  <c:v>28.7</c:v>
                </c:pt>
                <c:pt idx="4210">
                  <c:v>28.7</c:v>
                </c:pt>
                <c:pt idx="4211">
                  <c:v>28.7</c:v>
                </c:pt>
                <c:pt idx="4212">
                  <c:v>28.7</c:v>
                </c:pt>
                <c:pt idx="4213">
                  <c:v>28.7</c:v>
                </c:pt>
                <c:pt idx="4214">
                  <c:v>28.7</c:v>
                </c:pt>
                <c:pt idx="4215">
                  <c:v>28.8</c:v>
                </c:pt>
                <c:pt idx="4216">
                  <c:v>28.7</c:v>
                </c:pt>
                <c:pt idx="4217">
                  <c:v>28.7</c:v>
                </c:pt>
                <c:pt idx="4218">
                  <c:v>28.7</c:v>
                </c:pt>
                <c:pt idx="4219">
                  <c:v>28.8</c:v>
                </c:pt>
                <c:pt idx="4220">
                  <c:v>28.8</c:v>
                </c:pt>
                <c:pt idx="4221">
                  <c:v>28.7</c:v>
                </c:pt>
                <c:pt idx="4222">
                  <c:v>28.7</c:v>
                </c:pt>
                <c:pt idx="4223">
                  <c:v>28.7</c:v>
                </c:pt>
                <c:pt idx="4224">
                  <c:v>28.7</c:v>
                </c:pt>
                <c:pt idx="4225">
                  <c:v>28.7</c:v>
                </c:pt>
                <c:pt idx="4226">
                  <c:v>28.7</c:v>
                </c:pt>
                <c:pt idx="4227">
                  <c:v>28.7</c:v>
                </c:pt>
                <c:pt idx="4228">
                  <c:v>28.7</c:v>
                </c:pt>
                <c:pt idx="4229">
                  <c:v>28.7</c:v>
                </c:pt>
                <c:pt idx="4230">
                  <c:v>28.7</c:v>
                </c:pt>
                <c:pt idx="4231">
                  <c:v>28.8</c:v>
                </c:pt>
                <c:pt idx="4232">
                  <c:v>28.8</c:v>
                </c:pt>
                <c:pt idx="4233">
                  <c:v>28.7</c:v>
                </c:pt>
                <c:pt idx="4234">
                  <c:v>28.7</c:v>
                </c:pt>
                <c:pt idx="4235">
                  <c:v>28.7</c:v>
                </c:pt>
                <c:pt idx="4236">
                  <c:v>28.8</c:v>
                </c:pt>
                <c:pt idx="4237">
                  <c:v>28.8</c:v>
                </c:pt>
                <c:pt idx="4238">
                  <c:v>28.7</c:v>
                </c:pt>
                <c:pt idx="4239">
                  <c:v>28.7</c:v>
                </c:pt>
                <c:pt idx="4240">
                  <c:v>28.7</c:v>
                </c:pt>
                <c:pt idx="4241">
                  <c:v>28.7</c:v>
                </c:pt>
                <c:pt idx="4242">
                  <c:v>28.7</c:v>
                </c:pt>
                <c:pt idx="4243">
                  <c:v>28.8</c:v>
                </c:pt>
                <c:pt idx="4244">
                  <c:v>28.8</c:v>
                </c:pt>
                <c:pt idx="4245">
                  <c:v>28.8</c:v>
                </c:pt>
                <c:pt idx="4246">
                  <c:v>28.8</c:v>
                </c:pt>
                <c:pt idx="4247">
                  <c:v>28.7</c:v>
                </c:pt>
                <c:pt idx="4248">
                  <c:v>28.7</c:v>
                </c:pt>
                <c:pt idx="4249">
                  <c:v>28.8</c:v>
                </c:pt>
                <c:pt idx="4250">
                  <c:v>28.8</c:v>
                </c:pt>
                <c:pt idx="4251">
                  <c:v>28.8</c:v>
                </c:pt>
                <c:pt idx="4252">
                  <c:v>28.7</c:v>
                </c:pt>
                <c:pt idx="4253">
                  <c:v>28.8</c:v>
                </c:pt>
                <c:pt idx="4254">
                  <c:v>28.7</c:v>
                </c:pt>
                <c:pt idx="4255">
                  <c:v>28.8</c:v>
                </c:pt>
                <c:pt idx="4256">
                  <c:v>28.8</c:v>
                </c:pt>
                <c:pt idx="4257">
                  <c:v>28.8</c:v>
                </c:pt>
                <c:pt idx="4258">
                  <c:v>28.8</c:v>
                </c:pt>
                <c:pt idx="4259">
                  <c:v>28.7</c:v>
                </c:pt>
                <c:pt idx="4260">
                  <c:v>28.8</c:v>
                </c:pt>
                <c:pt idx="4261">
                  <c:v>28.8</c:v>
                </c:pt>
                <c:pt idx="4262">
                  <c:v>28.8</c:v>
                </c:pt>
                <c:pt idx="4263">
                  <c:v>28.8</c:v>
                </c:pt>
                <c:pt idx="4264">
                  <c:v>28.8</c:v>
                </c:pt>
                <c:pt idx="4265">
                  <c:v>28.8</c:v>
                </c:pt>
                <c:pt idx="4266">
                  <c:v>28.8</c:v>
                </c:pt>
                <c:pt idx="4267">
                  <c:v>28.8</c:v>
                </c:pt>
                <c:pt idx="4268">
                  <c:v>28.7</c:v>
                </c:pt>
                <c:pt idx="4269">
                  <c:v>28.8</c:v>
                </c:pt>
                <c:pt idx="4270">
                  <c:v>28.8</c:v>
                </c:pt>
                <c:pt idx="4271">
                  <c:v>28.8</c:v>
                </c:pt>
                <c:pt idx="4272">
                  <c:v>28.7</c:v>
                </c:pt>
                <c:pt idx="4273">
                  <c:v>28.8</c:v>
                </c:pt>
                <c:pt idx="4274">
                  <c:v>28.8</c:v>
                </c:pt>
                <c:pt idx="4275">
                  <c:v>28.8</c:v>
                </c:pt>
                <c:pt idx="4276">
                  <c:v>28.8</c:v>
                </c:pt>
                <c:pt idx="4277">
                  <c:v>28.8</c:v>
                </c:pt>
                <c:pt idx="4278">
                  <c:v>28.8</c:v>
                </c:pt>
                <c:pt idx="4279">
                  <c:v>28.8</c:v>
                </c:pt>
                <c:pt idx="4280">
                  <c:v>28.8</c:v>
                </c:pt>
                <c:pt idx="4281">
                  <c:v>28.8</c:v>
                </c:pt>
                <c:pt idx="4282">
                  <c:v>28.8</c:v>
                </c:pt>
                <c:pt idx="4283">
                  <c:v>28.8</c:v>
                </c:pt>
                <c:pt idx="4284">
                  <c:v>28.8</c:v>
                </c:pt>
                <c:pt idx="4285">
                  <c:v>28.8</c:v>
                </c:pt>
                <c:pt idx="4286">
                  <c:v>28.8</c:v>
                </c:pt>
                <c:pt idx="4287">
                  <c:v>28.8</c:v>
                </c:pt>
                <c:pt idx="4288">
                  <c:v>28.8</c:v>
                </c:pt>
                <c:pt idx="4289">
                  <c:v>28.8</c:v>
                </c:pt>
                <c:pt idx="4290">
                  <c:v>28.8</c:v>
                </c:pt>
                <c:pt idx="4291">
                  <c:v>28.8</c:v>
                </c:pt>
                <c:pt idx="4292">
                  <c:v>28.8</c:v>
                </c:pt>
                <c:pt idx="4293">
                  <c:v>28.8</c:v>
                </c:pt>
                <c:pt idx="4294">
                  <c:v>28.8</c:v>
                </c:pt>
                <c:pt idx="4295">
                  <c:v>28.7</c:v>
                </c:pt>
                <c:pt idx="4296">
                  <c:v>28.8</c:v>
                </c:pt>
                <c:pt idx="4297">
                  <c:v>28.8</c:v>
                </c:pt>
                <c:pt idx="4298">
                  <c:v>28.8</c:v>
                </c:pt>
                <c:pt idx="4299">
                  <c:v>28.8</c:v>
                </c:pt>
                <c:pt idx="4300">
                  <c:v>28.7</c:v>
                </c:pt>
                <c:pt idx="4301">
                  <c:v>28.8</c:v>
                </c:pt>
                <c:pt idx="4302">
                  <c:v>28.8</c:v>
                </c:pt>
                <c:pt idx="4303">
                  <c:v>28.8</c:v>
                </c:pt>
                <c:pt idx="4304">
                  <c:v>28.8</c:v>
                </c:pt>
                <c:pt idx="4305">
                  <c:v>28.8</c:v>
                </c:pt>
                <c:pt idx="4306">
                  <c:v>28.8</c:v>
                </c:pt>
                <c:pt idx="4307">
                  <c:v>28.8</c:v>
                </c:pt>
                <c:pt idx="4308">
                  <c:v>28.8</c:v>
                </c:pt>
                <c:pt idx="4309">
                  <c:v>28.8</c:v>
                </c:pt>
                <c:pt idx="4310">
                  <c:v>28.8</c:v>
                </c:pt>
                <c:pt idx="4311">
                  <c:v>28.8</c:v>
                </c:pt>
                <c:pt idx="4312">
                  <c:v>28.8</c:v>
                </c:pt>
                <c:pt idx="4313">
                  <c:v>28.8</c:v>
                </c:pt>
                <c:pt idx="4314">
                  <c:v>28.8</c:v>
                </c:pt>
                <c:pt idx="4315">
                  <c:v>28.8</c:v>
                </c:pt>
                <c:pt idx="4316">
                  <c:v>28.8</c:v>
                </c:pt>
                <c:pt idx="4317">
                  <c:v>28.8</c:v>
                </c:pt>
                <c:pt idx="4318">
                  <c:v>28.8</c:v>
                </c:pt>
                <c:pt idx="4319">
                  <c:v>28.8</c:v>
                </c:pt>
                <c:pt idx="4320">
                  <c:v>28.8</c:v>
                </c:pt>
                <c:pt idx="4321">
                  <c:v>28.8</c:v>
                </c:pt>
                <c:pt idx="4322">
                  <c:v>28.8</c:v>
                </c:pt>
                <c:pt idx="4323">
                  <c:v>29</c:v>
                </c:pt>
                <c:pt idx="4324">
                  <c:v>28.8</c:v>
                </c:pt>
                <c:pt idx="4325">
                  <c:v>28.8</c:v>
                </c:pt>
                <c:pt idx="4326">
                  <c:v>28.8</c:v>
                </c:pt>
                <c:pt idx="4327">
                  <c:v>28.8</c:v>
                </c:pt>
                <c:pt idx="4328">
                  <c:v>28.8</c:v>
                </c:pt>
                <c:pt idx="4329">
                  <c:v>28.8</c:v>
                </c:pt>
                <c:pt idx="4330">
                  <c:v>28.8</c:v>
                </c:pt>
                <c:pt idx="4331">
                  <c:v>28.8</c:v>
                </c:pt>
                <c:pt idx="4332">
                  <c:v>28.8</c:v>
                </c:pt>
                <c:pt idx="4333">
                  <c:v>28.8</c:v>
                </c:pt>
                <c:pt idx="4334">
                  <c:v>28.8</c:v>
                </c:pt>
                <c:pt idx="4335">
                  <c:v>28.8</c:v>
                </c:pt>
                <c:pt idx="4336">
                  <c:v>28.8</c:v>
                </c:pt>
                <c:pt idx="4337">
                  <c:v>28.8</c:v>
                </c:pt>
                <c:pt idx="4338">
                  <c:v>28.8</c:v>
                </c:pt>
                <c:pt idx="4339">
                  <c:v>28.8</c:v>
                </c:pt>
                <c:pt idx="4340">
                  <c:v>28.8</c:v>
                </c:pt>
                <c:pt idx="4341">
                  <c:v>28.8</c:v>
                </c:pt>
                <c:pt idx="4342">
                  <c:v>28.8</c:v>
                </c:pt>
                <c:pt idx="4343">
                  <c:v>28.9</c:v>
                </c:pt>
                <c:pt idx="4344">
                  <c:v>28.9</c:v>
                </c:pt>
                <c:pt idx="4345">
                  <c:v>28.9</c:v>
                </c:pt>
                <c:pt idx="4346">
                  <c:v>29</c:v>
                </c:pt>
                <c:pt idx="4347">
                  <c:v>28.9</c:v>
                </c:pt>
                <c:pt idx="4348">
                  <c:v>28.8</c:v>
                </c:pt>
                <c:pt idx="4349">
                  <c:v>28.9</c:v>
                </c:pt>
                <c:pt idx="4350">
                  <c:v>28.8</c:v>
                </c:pt>
                <c:pt idx="4351">
                  <c:v>28.8</c:v>
                </c:pt>
                <c:pt idx="4352">
                  <c:v>28.8</c:v>
                </c:pt>
                <c:pt idx="4353">
                  <c:v>28.8</c:v>
                </c:pt>
                <c:pt idx="4354">
                  <c:v>28.8</c:v>
                </c:pt>
                <c:pt idx="4355">
                  <c:v>28.8</c:v>
                </c:pt>
                <c:pt idx="4356">
                  <c:v>28.8</c:v>
                </c:pt>
                <c:pt idx="4357">
                  <c:v>28.8</c:v>
                </c:pt>
                <c:pt idx="4358">
                  <c:v>28.8</c:v>
                </c:pt>
                <c:pt idx="4359">
                  <c:v>28.9</c:v>
                </c:pt>
                <c:pt idx="4360">
                  <c:v>28.9</c:v>
                </c:pt>
                <c:pt idx="4361">
                  <c:v>28.9</c:v>
                </c:pt>
                <c:pt idx="4362">
                  <c:v>28.9</c:v>
                </c:pt>
                <c:pt idx="4363">
                  <c:v>28.9</c:v>
                </c:pt>
                <c:pt idx="4364">
                  <c:v>28.9</c:v>
                </c:pt>
                <c:pt idx="4365">
                  <c:v>28.8</c:v>
                </c:pt>
                <c:pt idx="4366">
                  <c:v>28.8</c:v>
                </c:pt>
                <c:pt idx="4367">
                  <c:v>28.8</c:v>
                </c:pt>
                <c:pt idx="4368">
                  <c:v>28.8</c:v>
                </c:pt>
                <c:pt idx="4369">
                  <c:v>28.8</c:v>
                </c:pt>
                <c:pt idx="4370">
                  <c:v>28.9</c:v>
                </c:pt>
                <c:pt idx="4371">
                  <c:v>28.9</c:v>
                </c:pt>
                <c:pt idx="4372">
                  <c:v>28.9</c:v>
                </c:pt>
                <c:pt idx="4373">
                  <c:v>28.8</c:v>
                </c:pt>
                <c:pt idx="4374">
                  <c:v>28.8</c:v>
                </c:pt>
                <c:pt idx="4375">
                  <c:v>28.9</c:v>
                </c:pt>
                <c:pt idx="4376">
                  <c:v>28.9</c:v>
                </c:pt>
                <c:pt idx="4377">
                  <c:v>28.8</c:v>
                </c:pt>
                <c:pt idx="4378">
                  <c:v>28.9</c:v>
                </c:pt>
                <c:pt idx="4379">
                  <c:v>28.9</c:v>
                </c:pt>
                <c:pt idx="4380">
                  <c:v>28.9</c:v>
                </c:pt>
                <c:pt idx="4381">
                  <c:v>29</c:v>
                </c:pt>
                <c:pt idx="4382">
                  <c:v>29</c:v>
                </c:pt>
                <c:pt idx="4383">
                  <c:v>29</c:v>
                </c:pt>
                <c:pt idx="4384">
                  <c:v>29</c:v>
                </c:pt>
                <c:pt idx="4385">
                  <c:v>29</c:v>
                </c:pt>
                <c:pt idx="4386">
                  <c:v>29</c:v>
                </c:pt>
                <c:pt idx="4387">
                  <c:v>28.9</c:v>
                </c:pt>
                <c:pt idx="4388">
                  <c:v>28.9</c:v>
                </c:pt>
                <c:pt idx="4389">
                  <c:v>28.8</c:v>
                </c:pt>
                <c:pt idx="4390">
                  <c:v>28.9</c:v>
                </c:pt>
                <c:pt idx="4391">
                  <c:v>28.8</c:v>
                </c:pt>
                <c:pt idx="4392">
                  <c:v>28.9</c:v>
                </c:pt>
                <c:pt idx="4393">
                  <c:v>28.8</c:v>
                </c:pt>
                <c:pt idx="4394">
                  <c:v>28.8</c:v>
                </c:pt>
                <c:pt idx="4395">
                  <c:v>28.9</c:v>
                </c:pt>
                <c:pt idx="4396">
                  <c:v>28.8</c:v>
                </c:pt>
                <c:pt idx="4397">
                  <c:v>28.9</c:v>
                </c:pt>
                <c:pt idx="4398">
                  <c:v>28.8</c:v>
                </c:pt>
                <c:pt idx="4399">
                  <c:v>28.8</c:v>
                </c:pt>
                <c:pt idx="4400">
                  <c:v>28.8</c:v>
                </c:pt>
                <c:pt idx="4401">
                  <c:v>28.8</c:v>
                </c:pt>
                <c:pt idx="4402">
                  <c:v>28.8</c:v>
                </c:pt>
                <c:pt idx="4403">
                  <c:v>28.8</c:v>
                </c:pt>
                <c:pt idx="4404">
                  <c:v>28.8</c:v>
                </c:pt>
                <c:pt idx="4405">
                  <c:v>28.8</c:v>
                </c:pt>
                <c:pt idx="4406">
                  <c:v>28.8</c:v>
                </c:pt>
                <c:pt idx="4407">
                  <c:v>28.8</c:v>
                </c:pt>
                <c:pt idx="4408">
                  <c:v>28.8</c:v>
                </c:pt>
                <c:pt idx="4409">
                  <c:v>28.8</c:v>
                </c:pt>
                <c:pt idx="4410">
                  <c:v>28.8</c:v>
                </c:pt>
                <c:pt idx="4411">
                  <c:v>28.8</c:v>
                </c:pt>
                <c:pt idx="4412">
                  <c:v>28.8</c:v>
                </c:pt>
                <c:pt idx="4413">
                  <c:v>28.8</c:v>
                </c:pt>
                <c:pt idx="4414">
                  <c:v>28.8</c:v>
                </c:pt>
                <c:pt idx="4415">
                  <c:v>28.8</c:v>
                </c:pt>
                <c:pt idx="4416">
                  <c:v>28.8</c:v>
                </c:pt>
                <c:pt idx="4417">
                  <c:v>28.8</c:v>
                </c:pt>
                <c:pt idx="4418">
                  <c:v>28.8</c:v>
                </c:pt>
                <c:pt idx="4419">
                  <c:v>28.8</c:v>
                </c:pt>
                <c:pt idx="4420">
                  <c:v>28.8</c:v>
                </c:pt>
                <c:pt idx="4421">
                  <c:v>28.7</c:v>
                </c:pt>
                <c:pt idx="4422">
                  <c:v>28.8</c:v>
                </c:pt>
                <c:pt idx="4423">
                  <c:v>28.8</c:v>
                </c:pt>
                <c:pt idx="4424">
                  <c:v>28.7</c:v>
                </c:pt>
                <c:pt idx="4425">
                  <c:v>28.8</c:v>
                </c:pt>
                <c:pt idx="4426">
                  <c:v>28.8</c:v>
                </c:pt>
                <c:pt idx="4427">
                  <c:v>28.8</c:v>
                </c:pt>
                <c:pt idx="4428">
                  <c:v>28.7</c:v>
                </c:pt>
                <c:pt idx="4429">
                  <c:v>28.8</c:v>
                </c:pt>
                <c:pt idx="4430">
                  <c:v>28.7</c:v>
                </c:pt>
                <c:pt idx="4431">
                  <c:v>28.8</c:v>
                </c:pt>
                <c:pt idx="4432">
                  <c:v>28.8</c:v>
                </c:pt>
                <c:pt idx="4433">
                  <c:v>28.8</c:v>
                </c:pt>
                <c:pt idx="4434">
                  <c:v>28.8</c:v>
                </c:pt>
                <c:pt idx="4435">
                  <c:v>28.8</c:v>
                </c:pt>
                <c:pt idx="4436">
                  <c:v>28.8</c:v>
                </c:pt>
                <c:pt idx="4437">
                  <c:v>28.8</c:v>
                </c:pt>
                <c:pt idx="4438">
                  <c:v>28.8</c:v>
                </c:pt>
                <c:pt idx="4439">
                  <c:v>28.8</c:v>
                </c:pt>
                <c:pt idx="4440">
                  <c:v>28.8</c:v>
                </c:pt>
                <c:pt idx="4441">
                  <c:v>28.8</c:v>
                </c:pt>
                <c:pt idx="4442">
                  <c:v>28.8</c:v>
                </c:pt>
                <c:pt idx="4443">
                  <c:v>28.8</c:v>
                </c:pt>
                <c:pt idx="4444">
                  <c:v>28.8</c:v>
                </c:pt>
                <c:pt idx="4445">
                  <c:v>28.8</c:v>
                </c:pt>
                <c:pt idx="4446">
                  <c:v>28.8</c:v>
                </c:pt>
                <c:pt idx="4447">
                  <c:v>28.8</c:v>
                </c:pt>
                <c:pt idx="4448">
                  <c:v>28.8</c:v>
                </c:pt>
                <c:pt idx="4449">
                  <c:v>28.8</c:v>
                </c:pt>
                <c:pt idx="4450">
                  <c:v>28.8</c:v>
                </c:pt>
                <c:pt idx="4451">
                  <c:v>28.8</c:v>
                </c:pt>
                <c:pt idx="4452">
                  <c:v>28.8</c:v>
                </c:pt>
                <c:pt idx="4453">
                  <c:v>28.8</c:v>
                </c:pt>
                <c:pt idx="4454">
                  <c:v>28.8</c:v>
                </c:pt>
                <c:pt idx="4455">
                  <c:v>28.8</c:v>
                </c:pt>
                <c:pt idx="4456">
                  <c:v>28.8</c:v>
                </c:pt>
                <c:pt idx="4457">
                  <c:v>28.8</c:v>
                </c:pt>
                <c:pt idx="4458">
                  <c:v>28.8</c:v>
                </c:pt>
                <c:pt idx="4459">
                  <c:v>28.8</c:v>
                </c:pt>
                <c:pt idx="4460">
                  <c:v>28.8</c:v>
                </c:pt>
                <c:pt idx="4461">
                  <c:v>28.8</c:v>
                </c:pt>
                <c:pt idx="4462">
                  <c:v>28.8</c:v>
                </c:pt>
                <c:pt idx="4463">
                  <c:v>28.8</c:v>
                </c:pt>
                <c:pt idx="4464">
                  <c:v>28.8</c:v>
                </c:pt>
                <c:pt idx="4465">
                  <c:v>28.8</c:v>
                </c:pt>
                <c:pt idx="4466">
                  <c:v>28.8</c:v>
                </c:pt>
                <c:pt idx="4467">
                  <c:v>28.8</c:v>
                </c:pt>
                <c:pt idx="4468">
                  <c:v>28.8</c:v>
                </c:pt>
                <c:pt idx="4469">
                  <c:v>28.8</c:v>
                </c:pt>
                <c:pt idx="4470">
                  <c:v>28.8</c:v>
                </c:pt>
                <c:pt idx="4471">
                  <c:v>28.8</c:v>
                </c:pt>
                <c:pt idx="4472">
                  <c:v>28.8</c:v>
                </c:pt>
                <c:pt idx="4473">
                  <c:v>28.8</c:v>
                </c:pt>
                <c:pt idx="4474">
                  <c:v>28.8</c:v>
                </c:pt>
                <c:pt idx="4475">
                  <c:v>28.8</c:v>
                </c:pt>
                <c:pt idx="4476">
                  <c:v>28.8</c:v>
                </c:pt>
                <c:pt idx="4477">
                  <c:v>28.8</c:v>
                </c:pt>
                <c:pt idx="4478">
                  <c:v>28.8</c:v>
                </c:pt>
                <c:pt idx="4479">
                  <c:v>28.8</c:v>
                </c:pt>
                <c:pt idx="4480">
                  <c:v>28.8</c:v>
                </c:pt>
                <c:pt idx="4481">
                  <c:v>28.8</c:v>
                </c:pt>
                <c:pt idx="4482">
                  <c:v>28.8</c:v>
                </c:pt>
                <c:pt idx="4483">
                  <c:v>28.8</c:v>
                </c:pt>
                <c:pt idx="4484">
                  <c:v>28.8</c:v>
                </c:pt>
                <c:pt idx="4485">
                  <c:v>28.9</c:v>
                </c:pt>
                <c:pt idx="4486">
                  <c:v>28.8</c:v>
                </c:pt>
                <c:pt idx="4487">
                  <c:v>28.8</c:v>
                </c:pt>
                <c:pt idx="4488">
                  <c:v>28.8</c:v>
                </c:pt>
                <c:pt idx="4489">
                  <c:v>28.8</c:v>
                </c:pt>
                <c:pt idx="4490">
                  <c:v>28.8</c:v>
                </c:pt>
                <c:pt idx="4491">
                  <c:v>28.8</c:v>
                </c:pt>
                <c:pt idx="4492">
                  <c:v>28.8</c:v>
                </c:pt>
                <c:pt idx="4493">
                  <c:v>28.8</c:v>
                </c:pt>
                <c:pt idx="4494">
                  <c:v>28.8</c:v>
                </c:pt>
                <c:pt idx="4495">
                  <c:v>28.8</c:v>
                </c:pt>
                <c:pt idx="4496">
                  <c:v>28.8</c:v>
                </c:pt>
                <c:pt idx="4497">
                  <c:v>28.8</c:v>
                </c:pt>
                <c:pt idx="4498">
                  <c:v>28.8</c:v>
                </c:pt>
                <c:pt idx="4499">
                  <c:v>28.8</c:v>
                </c:pt>
                <c:pt idx="4500">
                  <c:v>28.8</c:v>
                </c:pt>
                <c:pt idx="4501">
                  <c:v>28.8</c:v>
                </c:pt>
                <c:pt idx="4502">
                  <c:v>28.8</c:v>
                </c:pt>
                <c:pt idx="4503">
                  <c:v>28.8</c:v>
                </c:pt>
                <c:pt idx="4504">
                  <c:v>28.8</c:v>
                </c:pt>
                <c:pt idx="4505">
                  <c:v>28.8</c:v>
                </c:pt>
                <c:pt idx="4506">
                  <c:v>28.8</c:v>
                </c:pt>
                <c:pt idx="4507">
                  <c:v>28.8</c:v>
                </c:pt>
                <c:pt idx="4508">
                  <c:v>28.8</c:v>
                </c:pt>
                <c:pt idx="4509">
                  <c:v>28.8</c:v>
                </c:pt>
                <c:pt idx="4510">
                  <c:v>28.8</c:v>
                </c:pt>
                <c:pt idx="4511">
                  <c:v>28.8</c:v>
                </c:pt>
                <c:pt idx="4512">
                  <c:v>28.8</c:v>
                </c:pt>
                <c:pt idx="4513">
                  <c:v>28.8</c:v>
                </c:pt>
                <c:pt idx="4514">
                  <c:v>28.8</c:v>
                </c:pt>
                <c:pt idx="4515">
                  <c:v>28.8</c:v>
                </c:pt>
                <c:pt idx="4516">
                  <c:v>28.8</c:v>
                </c:pt>
                <c:pt idx="4517">
                  <c:v>28.8</c:v>
                </c:pt>
                <c:pt idx="4518">
                  <c:v>28.8</c:v>
                </c:pt>
                <c:pt idx="4519">
                  <c:v>28.8</c:v>
                </c:pt>
                <c:pt idx="4520">
                  <c:v>28.8</c:v>
                </c:pt>
                <c:pt idx="4521">
                  <c:v>28.8</c:v>
                </c:pt>
                <c:pt idx="4522">
                  <c:v>28.8</c:v>
                </c:pt>
                <c:pt idx="4523">
                  <c:v>28.8</c:v>
                </c:pt>
                <c:pt idx="4524">
                  <c:v>28.8</c:v>
                </c:pt>
                <c:pt idx="4525">
                  <c:v>28.8</c:v>
                </c:pt>
                <c:pt idx="4526">
                  <c:v>28.8</c:v>
                </c:pt>
                <c:pt idx="4527">
                  <c:v>28.8</c:v>
                </c:pt>
                <c:pt idx="4528">
                  <c:v>28.8</c:v>
                </c:pt>
                <c:pt idx="4529">
                  <c:v>28.8</c:v>
                </c:pt>
                <c:pt idx="4530">
                  <c:v>28.8</c:v>
                </c:pt>
                <c:pt idx="4531">
                  <c:v>28.8</c:v>
                </c:pt>
                <c:pt idx="4532">
                  <c:v>28.7</c:v>
                </c:pt>
                <c:pt idx="4533">
                  <c:v>28.8</c:v>
                </c:pt>
                <c:pt idx="4534">
                  <c:v>28.8</c:v>
                </c:pt>
                <c:pt idx="4535">
                  <c:v>28.8</c:v>
                </c:pt>
                <c:pt idx="4536">
                  <c:v>28.8</c:v>
                </c:pt>
                <c:pt idx="4537">
                  <c:v>28.8</c:v>
                </c:pt>
                <c:pt idx="4538">
                  <c:v>28.8</c:v>
                </c:pt>
                <c:pt idx="4539">
                  <c:v>28.8</c:v>
                </c:pt>
                <c:pt idx="4540">
                  <c:v>28.8</c:v>
                </c:pt>
                <c:pt idx="4541">
                  <c:v>28.9</c:v>
                </c:pt>
                <c:pt idx="4542">
                  <c:v>28.9</c:v>
                </c:pt>
                <c:pt idx="4543">
                  <c:v>28.9</c:v>
                </c:pt>
                <c:pt idx="4544">
                  <c:v>28.8</c:v>
                </c:pt>
                <c:pt idx="4545">
                  <c:v>28.8</c:v>
                </c:pt>
                <c:pt idx="4546">
                  <c:v>28.8</c:v>
                </c:pt>
                <c:pt idx="4547">
                  <c:v>28.8</c:v>
                </c:pt>
                <c:pt idx="4548">
                  <c:v>28.8</c:v>
                </c:pt>
                <c:pt idx="4549">
                  <c:v>28.8</c:v>
                </c:pt>
                <c:pt idx="4550">
                  <c:v>28.8</c:v>
                </c:pt>
                <c:pt idx="4551">
                  <c:v>28.8</c:v>
                </c:pt>
                <c:pt idx="4552">
                  <c:v>28.9</c:v>
                </c:pt>
                <c:pt idx="4553">
                  <c:v>28.9</c:v>
                </c:pt>
                <c:pt idx="4554">
                  <c:v>28.8</c:v>
                </c:pt>
                <c:pt idx="4555">
                  <c:v>28.7</c:v>
                </c:pt>
                <c:pt idx="4556">
                  <c:v>28.8</c:v>
                </c:pt>
                <c:pt idx="4557">
                  <c:v>28.8</c:v>
                </c:pt>
                <c:pt idx="4558">
                  <c:v>28.8</c:v>
                </c:pt>
                <c:pt idx="4559">
                  <c:v>28.8</c:v>
                </c:pt>
                <c:pt idx="4560">
                  <c:v>28.8</c:v>
                </c:pt>
                <c:pt idx="4561">
                  <c:v>28.8</c:v>
                </c:pt>
                <c:pt idx="4562">
                  <c:v>28.8</c:v>
                </c:pt>
                <c:pt idx="4563">
                  <c:v>28.8</c:v>
                </c:pt>
                <c:pt idx="4564">
                  <c:v>28.8</c:v>
                </c:pt>
                <c:pt idx="4565">
                  <c:v>28.8</c:v>
                </c:pt>
                <c:pt idx="4566">
                  <c:v>28.8</c:v>
                </c:pt>
                <c:pt idx="4567">
                  <c:v>28.8</c:v>
                </c:pt>
                <c:pt idx="4568">
                  <c:v>28.8</c:v>
                </c:pt>
                <c:pt idx="4569">
                  <c:v>28.8</c:v>
                </c:pt>
                <c:pt idx="4570">
                  <c:v>28.8</c:v>
                </c:pt>
                <c:pt idx="4571">
                  <c:v>28.8</c:v>
                </c:pt>
                <c:pt idx="4572">
                  <c:v>28.8</c:v>
                </c:pt>
                <c:pt idx="4573">
                  <c:v>28.9</c:v>
                </c:pt>
                <c:pt idx="4574">
                  <c:v>28.8</c:v>
                </c:pt>
                <c:pt idx="4575">
                  <c:v>28.8</c:v>
                </c:pt>
                <c:pt idx="4576">
                  <c:v>28.8</c:v>
                </c:pt>
                <c:pt idx="4577">
                  <c:v>28.8</c:v>
                </c:pt>
                <c:pt idx="4578">
                  <c:v>28.8</c:v>
                </c:pt>
                <c:pt idx="4579">
                  <c:v>28.8</c:v>
                </c:pt>
                <c:pt idx="4580">
                  <c:v>28.9</c:v>
                </c:pt>
                <c:pt idx="4581">
                  <c:v>28.8</c:v>
                </c:pt>
                <c:pt idx="4582">
                  <c:v>28.8</c:v>
                </c:pt>
                <c:pt idx="4583">
                  <c:v>28.8</c:v>
                </c:pt>
                <c:pt idx="4584">
                  <c:v>28.7</c:v>
                </c:pt>
                <c:pt idx="4585">
                  <c:v>28.8</c:v>
                </c:pt>
                <c:pt idx="4586">
                  <c:v>28.8</c:v>
                </c:pt>
                <c:pt idx="4587">
                  <c:v>28.8</c:v>
                </c:pt>
                <c:pt idx="4588">
                  <c:v>28.8</c:v>
                </c:pt>
                <c:pt idx="4589">
                  <c:v>28.8</c:v>
                </c:pt>
                <c:pt idx="4590">
                  <c:v>28.7</c:v>
                </c:pt>
                <c:pt idx="4591">
                  <c:v>28.7</c:v>
                </c:pt>
                <c:pt idx="4592">
                  <c:v>28.7</c:v>
                </c:pt>
                <c:pt idx="4593">
                  <c:v>28.7</c:v>
                </c:pt>
                <c:pt idx="4594">
                  <c:v>28.8</c:v>
                </c:pt>
                <c:pt idx="4595">
                  <c:v>28.8</c:v>
                </c:pt>
                <c:pt idx="4596">
                  <c:v>28.8</c:v>
                </c:pt>
                <c:pt idx="4597">
                  <c:v>28.8</c:v>
                </c:pt>
                <c:pt idx="4598">
                  <c:v>28.8</c:v>
                </c:pt>
                <c:pt idx="4599">
                  <c:v>28.8</c:v>
                </c:pt>
                <c:pt idx="4600">
                  <c:v>28.8</c:v>
                </c:pt>
                <c:pt idx="4601">
                  <c:v>28.8</c:v>
                </c:pt>
                <c:pt idx="4602">
                  <c:v>28.8</c:v>
                </c:pt>
                <c:pt idx="4603">
                  <c:v>28.7</c:v>
                </c:pt>
                <c:pt idx="4604">
                  <c:v>28.7</c:v>
                </c:pt>
                <c:pt idx="4605">
                  <c:v>28.8</c:v>
                </c:pt>
                <c:pt idx="4606">
                  <c:v>28.8</c:v>
                </c:pt>
                <c:pt idx="4607">
                  <c:v>28.7</c:v>
                </c:pt>
                <c:pt idx="4608">
                  <c:v>28.8</c:v>
                </c:pt>
                <c:pt idx="4609">
                  <c:v>28.8</c:v>
                </c:pt>
                <c:pt idx="4610">
                  <c:v>28.7</c:v>
                </c:pt>
                <c:pt idx="4611">
                  <c:v>28.8</c:v>
                </c:pt>
                <c:pt idx="4612">
                  <c:v>28.8</c:v>
                </c:pt>
                <c:pt idx="4613">
                  <c:v>28.7</c:v>
                </c:pt>
                <c:pt idx="4614">
                  <c:v>28.8</c:v>
                </c:pt>
                <c:pt idx="4615">
                  <c:v>28.9</c:v>
                </c:pt>
                <c:pt idx="4616">
                  <c:v>28.8</c:v>
                </c:pt>
                <c:pt idx="4617">
                  <c:v>28.8</c:v>
                </c:pt>
                <c:pt idx="4618">
                  <c:v>28.8</c:v>
                </c:pt>
                <c:pt idx="4619">
                  <c:v>28.7</c:v>
                </c:pt>
                <c:pt idx="4620">
                  <c:v>28.7</c:v>
                </c:pt>
                <c:pt idx="4621">
                  <c:v>28.8</c:v>
                </c:pt>
                <c:pt idx="4622">
                  <c:v>28.8</c:v>
                </c:pt>
                <c:pt idx="4623">
                  <c:v>28.8</c:v>
                </c:pt>
                <c:pt idx="4624">
                  <c:v>28.7</c:v>
                </c:pt>
                <c:pt idx="4625">
                  <c:v>28.7</c:v>
                </c:pt>
                <c:pt idx="4626">
                  <c:v>28.8</c:v>
                </c:pt>
                <c:pt idx="4627">
                  <c:v>28.8</c:v>
                </c:pt>
                <c:pt idx="4628">
                  <c:v>28.8</c:v>
                </c:pt>
                <c:pt idx="4629">
                  <c:v>28.8</c:v>
                </c:pt>
                <c:pt idx="4630">
                  <c:v>28.7</c:v>
                </c:pt>
                <c:pt idx="4631">
                  <c:v>28.8</c:v>
                </c:pt>
                <c:pt idx="4632">
                  <c:v>28.8</c:v>
                </c:pt>
                <c:pt idx="4633">
                  <c:v>28.7</c:v>
                </c:pt>
                <c:pt idx="4634">
                  <c:v>28.7</c:v>
                </c:pt>
                <c:pt idx="4635">
                  <c:v>28.8</c:v>
                </c:pt>
                <c:pt idx="4636">
                  <c:v>28.7</c:v>
                </c:pt>
                <c:pt idx="4637">
                  <c:v>28.7</c:v>
                </c:pt>
                <c:pt idx="4638">
                  <c:v>28.8</c:v>
                </c:pt>
                <c:pt idx="4639">
                  <c:v>28.8</c:v>
                </c:pt>
                <c:pt idx="4640">
                  <c:v>28.8</c:v>
                </c:pt>
                <c:pt idx="4641">
                  <c:v>28.9</c:v>
                </c:pt>
                <c:pt idx="4642">
                  <c:v>28.8</c:v>
                </c:pt>
                <c:pt idx="4643">
                  <c:v>28.8</c:v>
                </c:pt>
                <c:pt idx="4644">
                  <c:v>28.8</c:v>
                </c:pt>
                <c:pt idx="4645">
                  <c:v>28.7</c:v>
                </c:pt>
                <c:pt idx="4646">
                  <c:v>28.8</c:v>
                </c:pt>
                <c:pt idx="4647">
                  <c:v>28.8</c:v>
                </c:pt>
                <c:pt idx="4648">
                  <c:v>28.7</c:v>
                </c:pt>
                <c:pt idx="4649">
                  <c:v>28.7</c:v>
                </c:pt>
                <c:pt idx="4650">
                  <c:v>28.8</c:v>
                </c:pt>
                <c:pt idx="4651">
                  <c:v>28.8</c:v>
                </c:pt>
                <c:pt idx="4652">
                  <c:v>28.7</c:v>
                </c:pt>
                <c:pt idx="4653">
                  <c:v>28.7</c:v>
                </c:pt>
                <c:pt idx="4654">
                  <c:v>28.8</c:v>
                </c:pt>
                <c:pt idx="4655">
                  <c:v>28.9</c:v>
                </c:pt>
                <c:pt idx="4656">
                  <c:v>28.7</c:v>
                </c:pt>
                <c:pt idx="4657">
                  <c:v>28.8</c:v>
                </c:pt>
                <c:pt idx="4658">
                  <c:v>28.8</c:v>
                </c:pt>
                <c:pt idx="4659">
                  <c:v>28.7</c:v>
                </c:pt>
                <c:pt idx="4660">
                  <c:v>28.7</c:v>
                </c:pt>
                <c:pt idx="4661">
                  <c:v>28.7</c:v>
                </c:pt>
                <c:pt idx="4662">
                  <c:v>28.9</c:v>
                </c:pt>
                <c:pt idx="4663">
                  <c:v>28.8</c:v>
                </c:pt>
                <c:pt idx="4664">
                  <c:v>28.8</c:v>
                </c:pt>
                <c:pt idx="4665">
                  <c:v>28.7</c:v>
                </c:pt>
                <c:pt idx="4666">
                  <c:v>28.8</c:v>
                </c:pt>
                <c:pt idx="4667">
                  <c:v>28.7</c:v>
                </c:pt>
                <c:pt idx="4668">
                  <c:v>28.8</c:v>
                </c:pt>
                <c:pt idx="4669">
                  <c:v>28.8</c:v>
                </c:pt>
                <c:pt idx="4670">
                  <c:v>28.8</c:v>
                </c:pt>
                <c:pt idx="4671">
                  <c:v>28.8</c:v>
                </c:pt>
                <c:pt idx="4672">
                  <c:v>28.8</c:v>
                </c:pt>
                <c:pt idx="4673">
                  <c:v>28.8</c:v>
                </c:pt>
                <c:pt idx="4674">
                  <c:v>28.7</c:v>
                </c:pt>
                <c:pt idx="4675">
                  <c:v>28.7</c:v>
                </c:pt>
                <c:pt idx="4676">
                  <c:v>28.8</c:v>
                </c:pt>
                <c:pt idx="4677">
                  <c:v>28.8</c:v>
                </c:pt>
                <c:pt idx="4678">
                  <c:v>28.8</c:v>
                </c:pt>
                <c:pt idx="4679">
                  <c:v>28.8</c:v>
                </c:pt>
                <c:pt idx="4680">
                  <c:v>28.7</c:v>
                </c:pt>
                <c:pt idx="4681">
                  <c:v>28.8</c:v>
                </c:pt>
                <c:pt idx="4682">
                  <c:v>28.8</c:v>
                </c:pt>
                <c:pt idx="4683">
                  <c:v>28.8</c:v>
                </c:pt>
                <c:pt idx="4684">
                  <c:v>28.8</c:v>
                </c:pt>
                <c:pt idx="4685">
                  <c:v>28.8</c:v>
                </c:pt>
                <c:pt idx="4686">
                  <c:v>28.8</c:v>
                </c:pt>
                <c:pt idx="4687">
                  <c:v>28.8</c:v>
                </c:pt>
                <c:pt idx="4688">
                  <c:v>28.8</c:v>
                </c:pt>
                <c:pt idx="4689">
                  <c:v>28.8</c:v>
                </c:pt>
                <c:pt idx="4690">
                  <c:v>28.8</c:v>
                </c:pt>
                <c:pt idx="4691">
                  <c:v>28.8</c:v>
                </c:pt>
                <c:pt idx="4692">
                  <c:v>28.7</c:v>
                </c:pt>
                <c:pt idx="4693">
                  <c:v>28.8</c:v>
                </c:pt>
                <c:pt idx="4694">
                  <c:v>28.8</c:v>
                </c:pt>
                <c:pt idx="4695">
                  <c:v>28.8</c:v>
                </c:pt>
                <c:pt idx="4696">
                  <c:v>28.8</c:v>
                </c:pt>
                <c:pt idx="4697">
                  <c:v>28.7</c:v>
                </c:pt>
                <c:pt idx="4698">
                  <c:v>28.7</c:v>
                </c:pt>
                <c:pt idx="4699">
                  <c:v>28.8</c:v>
                </c:pt>
                <c:pt idx="4700">
                  <c:v>28.8</c:v>
                </c:pt>
                <c:pt idx="4701">
                  <c:v>28.8</c:v>
                </c:pt>
                <c:pt idx="4702">
                  <c:v>28.8</c:v>
                </c:pt>
                <c:pt idx="4703">
                  <c:v>28.8</c:v>
                </c:pt>
                <c:pt idx="4704">
                  <c:v>28.8</c:v>
                </c:pt>
                <c:pt idx="4705">
                  <c:v>28.8</c:v>
                </c:pt>
                <c:pt idx="4706">
                  <c:v>28.8</c:v>
                </c:pt>
                <c:pt idx="4707">
                  <c:v>28.8</c:v>
                </c:pt>
                <c:pt idx="4708">
                  <c:v>28.8</c:v>
                </c:pt>
                <c:pt idx="4709">
                  <c:v>28.8</c:v>
                </c:pt>
                <c:pt idx="4710">
                  <c:v>28.8</c:v>
                </c:pt>
                <c:pt idx="4711">
                  <c:v>28.8</c:v>
                </c:pt>
                <c:pt idx="4712">
                  <c:v>28.8</c:v>
                </c:pt>
                <c:pt idx="4713">
                  <c:v>28.8</c:v>
                </c:pt>
                <c:pt idx="4714">
                  <c:v>28.8</c:v>
                </c:pt>
                <c:pt idx="4715">
                  <c:v>28.8</c:v>
                </c:pt>
                <c:pt idx="4716">
                  <c:v>28.8</c:v>
                </c:pt>
                <c:pt idx="4717">
                  <c:v>28.8</c:v>
                </c:pt>
                <c:pt idx="4718">
                  <c:v>28.8</c:v>
                </c:pt>
                <c:pt idx="4719">
                  <c:v>28.8</c:v>
                </c:pt>
                <c:pt idx="4720">
                  <c:v>28.8</c:v>
                </c:pt>
                <c:pt idx="4721">
                  <c:v>28.8</c:v>
                </c:pt>
                <c:pt idx="4722">
                  <c:v>28.8</c:v>
                </c:pt>
                <c:pt idx="4723">
                  <c:v>28.8</c:v>
                </c:pt>
                <c:pt idx="4724">
                  <c:v>28.8</c:v>
                </c:pt>
                <c:pt idx="4725">
                  <c:v>28.8</c:v>
                </c:pt>
                <c:pt idx="4726">
                  <c:v>28.8</c:v>
                </c:pt>
                <c:pt idx="4727">
                  <c:v>28.8</c:v>
                </c:pt>
                <c:pt idx="4728">
                  <c:v>28.8</c:v>
                </c:pt>
                <c:pt idx="4729">
                  <c:v>28.8</c:v>
                </c:pt>
                <c:pt idx="4730">
                  <c:v>28.8</c:v>
                </c:pt>
                <c:pt idx="4731">
                  <c:v>28.8</c:v>
                </c:pt>
                <c:pt idx="4732">
                  <c:v>28.8</c:v>
                </c:pt>
                <c:pt idx="4733">
                  <c:v>28.8</c:v>
                </c:pt>
                <c:pt idx="4734">
                  <c:v>28.8</c:v>
                </c:pt>
                <c:pt idx="4735">
                  <c:v>28.8</c:v>
                </c:pt>
                <c:pt idx="4736">
                  <c:v>28.8</c:v>
                </c:pt>
                <c:pt idx="4737">
                  <c:v>28.8</c:v>
                </c:pt>
                <c:pt idx="4738">
                  <c:v>28.8</c:v>
                </c:pt>
                <c:pt idx="4739">
                  <c:v>28.8</c:v>
                </c:pt>
                <c:pt idx="4740">
                  <c:v>28.8</c:v>
                </c:pt>
                <c:pt idx="4741">
                  <c:v>28.8</c:v>
                </c:pt>
                <c:pt idx="4742">
                  <c:v>28.8</c:v>
                </c:pt>
                <c:pt idx="4743">
                  <c:v>28.8</c:v>
                </c:pt>
                <c:pt idx="4744">
                  <c:v>28.8</c:v>
                </c:pt>
                <c:pt idx="4745">
                  <c:v>28.8</c:v>
                </c:pt>
                <c:pt idx="4746">
                  <c:v>28.8</c:v>
                </c:pt>
                <c:pt idx="4747">
                  <c:v>28.8</c:v>
                </c:pt>
                <c:pt idx="4748">
                  <c:v>28.8</c:v>
                </c:pt>
                <c:pt idx="4749">
                  <c:v>28.8</c:v>
                </c:pt>
                <c:pt idx="4750">
                  <c:v>28.8</c:v>
                </c:pt>
                <c:pt idx="4751">
                  <c:v>28.8</c:v>
                </c:pt>
                <c:pt idx="4752">
                  <c:v>28.8</c:v>
                </c:pt>
                <c:pt idx="4753">
                  <c:v>28.8</c:v>
                </c:pt>
                <c:pt idx="4754">
                  <c:v>28.8</c:v>
                </c:pt>
                <c:pt idx="4755">
                  <c:v>28.8</c:v>
                </c:pt>
                <c:pt idx="4756">
                  <c:v>28.8</c:v>
                </c:pt>
                <c:pt idx="4757">
                  <c:v>28.8</c:v>
                </c:pt>
                <c:pt idx="4758">
                  <c:v>28.8</c:v>
                </c:pt>
                <c:pt idx="4759">
                  <c:v>28.8</c:v>
                </c:pt>
                <c:pt idx="4760">
                  <c:v>28.8</c:v>
                </c:pt>
                <c:pt idx="4761">
                  <c:v>28.8</c:v>
                </c:pt>
                <c:pt idx="4762">
                  <c:v>28.8</c:v>
                </c:pt>
                <c:pt idx="4763">
                  <c:v>28.8</c:v>
                </c:pt>
                <c:pt idx="4764">
                  <c:v>28.8</c:v>
                </c:pt>
                <c:pt idx="4765">
                  <c:v>28.8</c:v>
                </c:pt>
                <c:pt idx="4766">
                  <c:v>28.8</c:v>
                </c:pt>
                <c:pt idx="4767">
                  <c:v>28.8</c:v>
                </c:pt>
                <c:pt idx="4768">
                  <c:v>28.8</c:v>
                </c:pt>
                <c:pt idx="4769">
                  <c:v>28.8</c:v>
                </c:pt>
                <c:pt idx="4770">
                  <c:v>28.8</c:v>
                </c:pt>
                <c:pt idx="4771">
                  <c:v>28.8</c:v>
                </c:pt>
                <c:pt idx="4772">
                  <c:v>28.8</c:v>
                </c:pt>
                <c:pt idx="4773">
                  <c:v>28.8</c:v>
                </c:pt>
                <c:pt idx="4774">
                  <c:v>28.8</c:v>
                </c:pt>
                <c:pt idx="4775">
                  <c:v>28.7</c:v>
                </c:pt>
                <c:pt idx="4776">
                  <c:v>28.8</c:v>
                </c:pt>
                <c:pt idx="4777">
                  <c:v>28.8</c:v>
                </c:pt>
                <c:pt idx="4778">
                  <c:v>28.8</c:v>
                </c:pt>
                <c:pt idx="4779">
                  <c:v>28.8</c:v>
                </c:pt>
                <c:pt idx="4780">
                  <c:v>28.8</c:v>
                </c:pt>
                <c:pt idx="4781">
                  <c:v>28.8</c:v>
                </c:pt>
                <c:pt idx="4782">
                  <c:v>28.8</c:v>
                </c:pt>
                <c:pt idx="4783">
                  <c:v>28.8</c:v>
                </c:pt>
                <c:pt idx="4784">
                  <c:v>28.8</c:v>
                </c:pt>
                <c:pt idx="4785">
                  <c:v>28.8</c:v>
                </c:pt>
                <c:pt idx="4786">
                  <c:v>28.8</c:v>
                </c:pt>
                <c:pt idx="4787">
                  <c:v>28.8</c:v>
                </c:pt>
                <c:pt idx="4788">
                  <c:v>28.8</c:v>
                </c:pt>
                <c:pt idx="4789">
                  <c:v>28.8</c:v>
                </c:pt>
                <c:pt idx="4790">
                  <c:v>28.8</c:v>
                </c:pt>
                <c:pt idx="4791">
                  <c:v>28.8</c:v>
                </c:pt>
                <c:pt idx="4792">
                  <c:v>28.8</c:v>
                </c:pt>
                <c:pt idx="4793">
                  <c:v>28.8</c:v>
                </c:pt>
                <c:pt idx="4794">
                  <c:v>28.8</c:v>
                </c:pt>
                <c:pt idx="4795">
                  <c:v>28.7</c:v>
                </c:pt>
                <c:pt idx="4796">
                  <c:v>28.8</c:v>
                </c:pt>
                <c:pt idx="4797">
                  <c:v>28.7</c:v>
                </c:pt>
                <c:pt idx="4798">
                  <c:v>28.8</c:v>
                </c:pt>
                <c:pt idx="4799">
                  <c:v>28.8</c:v>
                </c:pt>
                <c:pt idx="4800">
                  <c:v>28.8</c:v>
                </c:pt>
                <c:pt idx="4801">
                  <c:v>28.8</c:v>
                </c:pt>
                <c:pt idx="4802">
                  <c:v>28.7</c:v>
                </c:pt>
                <c:pt idx="4803">
                  <c:v>28.7</c:v>
                </c:pt>
                <c:pt idx="4804">
                  <c:v>28.7</c:v>
                </c:pt>
                <c:pt idx="4805">
                  <c:v>28.8</c:v>
                </c:pt>
                <c:pt idx="4806">
                  <c:v>28.8</c:v>
                </c:pt>
                <c:pt idx="4807">
                  <c:v>28.8</c:v>
                </c:pt>
                <c:pt idx="4808">
                  <c:v>28.7</c:v>
                </c:pt>
                <c:pt idx="4809">
                  <c:v>28.8</c:v>
                </c:pt>
                <c:pt idx="4810">
                  <c:v>28.8</c:v>
                </c:pt>
                <c:pt idx="4811">
                  <c:v>28.7</c:v>
                </c:pt>
                <c:pt idx="4812">
                  <c:v>28.8</c:v>
                </c:pt>
                <c:pt idx="4813">
                  <c:v>28.7</c:v>
                </c:pt>
                <c:pt idx="4814">
                  <c:v>28.7</c:v>
                </c:pt>
                <c:pt idx="4815">
                  <c:v>28.8</c:v>
                </c:pt>
                <c:pt idx="4816">
                  <c:v>28.8</c:v>
                </c:pt>
                <c:pt idx="4817">
                  <c:v>28.8</c:v>
                </c:pt>
                <c:pt idx="4818">
                  <c:v>28.8</c:v>
                </c:pt>
                <c:pt idx="4819">
                  <c:v>28.8</c:v>
                </c:pt>
                <c:pt idx="4820">
                  <c:v>28.7</c:v>
                </c:pt>
                <c:pt idx="4821">
                  <c:v>28.8</c:v>
                </c:pt>
                <c:pt idx="4822">
                  <c:v>28.8</c:v>
                </c:pt>
                <c:pt idx="4823">
                  <c:v>28.8</c:v>
                </c:pt>
                <c:pt idx="4824">
                  <c:v>28.8</c:v>
                </c:pt>
                <c:pt idx="4825">
                  <c:v>28.8</c:v>
                </c:pt>
                <c:pt idx="4826">
                  <c:v>28.8</c:v>
                </c:pt>
                <c:pt idx="4827">
                  <c:v>28.8</c:v>
                </c:pt>
                <c:pt idx="4828">
                  <c:v>28.8</c:v>
                </c:pt>
                <c:pt idx="4829">
                  <c:v>28.8</c:v>
                </c:pt>
                <c:pt idx="4830">
                  <c:v>28.8</c:v>
                </c:pt>
                <c:pt idx="4831">
                  <c:v>28.8</c:v>
                </c:pt>
                <c:pt idx="4832">
                  <c:v>28.8</c:v>
                </c:pt>
                <c:pt idx="4833">
                  <c:v>28.8</c:v>
                </c:pt>
                <c:pt idx="4834">
                  <c:v>28.8</c:v>
                </c:pt>
                <c:pt idx="4835">
                  <c:v>28.8</c:v>
                </c:pt>
                <c:pt idx="4836">
                  <c:v>28.8</c:v>
                </c:pt>
                <c:pt idx="4837">
                  <c:v>28.8</c:v>
                </c:pt>
                <c:pt idx="4838">
                  <c:v>28.8</c:v>
                </c:pt>
                <c:pt idx="4839">
                  <c:v>28.8</c:v>
                </c:pt>
                <c:pt idx="4840">
                  <c:v>28.8</c:v>
                </c:pt>
                <c:pt idx="4841">
                  <c:v>28.8</c:v>
                </c:pt>
                <c:pt idx="4842">
                  <c:v>28.8</c:v>
                </c:pt>
                <c:pt idx="4843">
                  <c:v>28.8</c:v>
                </c:pt>
                <c:pt idx="4844">
                  <c:v>28.8</c:v>
                </c:pt>
                <c:pt idx="4845">
                  <c:v>28.8</c:v>
                </c:pt>
                <c:pt idx="4846">
                  <c:v>28.8</c:v>
                </c:pt>
                <c:pt idx="4847">
                  <c:v>28.8</c:v>
                </c:pt>
                <c:pt idx="4848">
                  <c:v>28.8</c:v>
                </c:pt>
                <c:pt idx="4849">
                  <c:v>28.8</c:v>
                </c:pt>
                <c:pt idx="4850">
                  <c:v>28.8</c:v>
                </c:pt>
                <c:pt idx="4851">
                  <c:v>28.8</c:v>
                </c:pt>
                <c:pt idx="4852">
                  <c:v>28.8</c:v>
                </c:pt>
                <c:pt idx="4853">
                  <c:v>28.8</c:v>
                </c:pt>
                <c:pt idx="4854">
                  <c:v>28.8</c:v>
                </c:pt>
                <c:pt idx="4855">
                  <c:v>28.8</c:v>
                </c:pt>
                <c:pt idx="4856">
                  <c:v>28.8</c:v>
                </c:pt>
                <c:pt idx="4857">
                  <c:v>28.8</c:v>
                </c:pt>
                <c:pt idx="4858">
                  <c:v>28.8</c:v>
                </c:pt>
                <c:pt idx="4859">
                  <c:v>28.8</c:v>
                </c:pt>
                <c:pt idx="4860">
                  <c:v>28.8</c:v>
                </c:pt>
                <c:pt idx="4861">
                  <c:v>28.8</c:v>
                </c:pt>
                <c:pt idx="4862">
                  <c:v>28.8</c:v>
                </c:pt>
                <c:pt idx="4863">
                  <c:v>28.8</c:v>
                </c:pt>
                <c:pt idx="4864">
                  <c:v>28.8</c:v>
                </c:pt>
                <c:pt idx="4865">
                  <c:v>28.8</c:v>
                </c:pt>
                <c:pt idx="4866">
                  <c:v>28.7</c:v>
                </c:pt>
                <c:pt idx="4867">
                  <c:v>28.7</c:v>
                </c:pt>
                <c:pt idx="4868">
                  <c:v>28.7</c:v>
                </c:pt>
                <c:pt idx="4869">
                  <c:v>28.7</c:v>
                </c:pt>
                <c:pt idx="4870">
                  <c:v>28.7</c:v>
                </c:pt>
                <c:pt idx="4871">
                  <c:v>28.7</c:v>
                </c:pt>
                <c:pt idx="4872">
                  <c:v>28.7</c:v>
                </c:pt>
                <c:pt idx="4873">
                  <c:v>28.7</c:v>
                </c:pt>
                <c:pt idx="4874">
                  <c:v>28.8</c:v>
                </c:pt>
                <c:pt idx="4875">
                  <c:v>28.8</c:v>
                </c:pt>
                <c:pt idx="4876">
                  <c:v>28.7</c:v>
                </c:pt>
                <c:pt idx="4877">
                  <c:v>28.8</c:v>
                </c:pt>
                <c:pt idx="4878">
                  <c:v>28.8</c:v>
                </c:pt>
                <c:pt idx="4879">
                  <c:v>28.8</c:v>
                </c:pt>
                <c:pt idx="4880">
                  <c:v>28.8</c:v>
                </c:pt>
                <c:pt idx="4881">
                  <c:v>28.7</c:v>
                </c:pt>
                <c:pt idx="4882">
                  <c:v>28.8</c:v>
                </c:pt>
                <c:pt idx="4883">
                  <c:v>28.7</c:v>
                </c:pt>
                <c:pt idx="4884">
                  <c:v>28.8</c:v>
                </c:pt>
                <c:pt idx="4885">
                  <c:v>28.8</c:v>
                </c:pt>
                <c:pt idx="4886">
                  <c:v>28.7</c:v>
                </c:pt>
                <c:pt idx="4887">
                  <c:v>28.8</c:v>
                </c:pt>
                <c:pt idx="4888">
                  <c:v>28.8</c:v>
                </c:pt>
                <c:pt idx="4889">
                  <c:v>28.8</c:v>
                </c:pt>
                <c:pt idx="4890">
                  <c:v>28.8</c:v>
                </c:pt>
                <c:pt idx="4891">
                  <c:v>28.8</c:v>
                </c:pt>
                <c:pt idx="4892">
                  <c:v>28.8</c:v>
                </c:pt>
                <c:pt idx="4893">
                  <c:v>28.8</c:v>
                </c:pt>
                <c:pt idx="4894">
                  <c:v>28.8</c:v>
                </c:pt>
                <c:pt idx="4895">
                  <c:v>28.8</c:v>
                </c:pt>
                <c:pt idx="4896">
                  <c:v>28.8</c:v>
                </c:pt>
                <c:pt idx="4897">
                  <c:v>28.8</c:v>
                </c:pt>
                <c:pt idx="4898">
                  <c:v>28.8</c:v>
                </c:pt>
                <c:pt idx="4899">
                  <c:v>28.8</c:v>
                </c:pt>
                <c:pt idx="4900">
                  <c:v>28.8</c:v>
                </c:pt>
                <c:pt idx="4901">
                  <c:v>28.8</c:v>
                </c:pt>
                <c:pt idx="4902">
                  <c:v>28.8</c:v>
                </c:pt>
                <c:pt idx="4903">
                  <c:v>28.8</c:v>
                </c:pt>
                <c:pt idx="4904">
                  <c:v>28.8</c:v>
                </c:pt>
                <c:pt idx="4905">
                  <c:v>28.8</c:v>
                </c:pt>
                <c:pt idx="4906">
                  <c:v>28.8</c:v>
                </c:pt>
                <c:pt idx="4907">
                  <c:v>28.7</c:v>
                </c:pt>
                <c:pt idx="4908">
                  <c:v>28.8</c:v>
                </c:pt>
                <c:pt idx="4909">
                  <c:v>28.7</c:v>
                </c:pt>
                <c:pt idx="4910">
                  <c:v>28.7</c:v>
                </c:pt>
                <c:pt idx="4911">
                  <c:v>28.7</c:v>
                </c:pt>
                <c:pt idx="4912">
                  <c:v>28.7</c:v>
                </c:pt>
                <c:pt idx="4913">
                  <c:v>28.8</c:v>
                </c:pt>
                <c:pt idx="4914">
                  <c:v>28.8</c:v>
                </c:pt>
                <c:pt idx="4915">
                  <c:v>28.7</c:v>
                </c:pt>
                <c:pt idx="4916">
                  <c:v>28.7</c:v>
                </c:pt>
                <c:pt idx="4917">
                  <c:v>28.7</c:v>
                </c:pt>
                <c:pt idx="4918">
                  <c:v>28.7</c:v>
                </c:pt>
                <c:pt idx="4919">
                  <c:v>28.7</c:v>
                </c:pt>
                <c:pt idx="4920">
                  <c:v>28.8</c:v>
                </c:pt>
                <c:pt idx="4921">
                  <c:v>28.8</c:v>
                </c:pt>
                <c:pt idx="4922">
                  <c:v>28.8</c:v>
                </c:pt>
                <c:pt idx="4923">
                  <c:v>28.7</c:v>
                </c:pt>
                <c:pt idx="4924">
                  <c:v>28.8</c:v>
                </c:pt>
                <c:pt idx="4925">
                  <c:v>28.7</c:v>
                </c:pt>
                <c:pt idx="4926">
                  <c:v>28.8</c:v>
                </c:pt>
                <c:pt idx="4927">
                  <c:v>28.8</c:v>
                </c:pt>
                <c:pt idx="4928">
                  <c:v>28.8</c:v>
                </c:pt>
                <c:pt idx="4929">
                  <c:v>28.7</c:v>
                </c:pt>
                <c:pt idx="4930">
                  <c:v>28.7</c:v>
                </c:pt>
                <c:pt idx="4931">
                  <c:v>28.7</c:v>
                </c:pt>
                <c:pt idx="4932">
                  <c:v>28.8</c:v>
                </c:pt>
                <c:pt idx="4933">
                  <c:v>28.7</c:v>
                </c:pt>
                <c:pt idx="4934">
                  <c:v>28.7</c:v>
                </c:pt>
                <c:pt idx="4935">
                  <c:v>28.8</c:v>
                </c:pt>
                <c:pt idx="4936">
                  <c:v>28.8</c:v>
                </c:pt>
                <c:pt idx="4937">
                  <c:v>28.7</c:v>
                </c:pt>
                <c:pt idx="4938">
                  <c:v>28.8</c:v>
                </c:pt>
                <c:pt idx="4939">
                  <c:v>28.8</c:v>
                </c:pt>
                <c:pt idx="4940">
                  <c:v>28.8</c:v>
                </c:pt>
                <c:pt idx="4941">
                  <c:v>28.7</c:v>
                </c:pt>
                <c:pt idx="4942">
                  <c:v>28.8</c:v>
                </c:pt>
                <c:pt idx="4943">
                  <c:v>28.8</c:v>
                </c:pt>
                <c:pt idx="4944">
                  <c:v>28.8</c:v>
                </c:pt>
                <c:pt idx="4945">
                  <c:v>28.8</c:v>
                </c:pt>
                <c:pt idx="4946">
                  <c:v>28.8</c:v>
                </c:pt>
                <c:pt idx="4947">
                  <c:v>28.8</c:v>
                </c:pt>
                <c:pt idx="4948">
                  <c:v>28.8</c:v>
                </c:pt>
                <c:pt idx="4949">
                  <c:v>28.8</c:v>
                </c:pt>
                <c:pt idx="4950">
                  <c:v>28.7</c:v>
                </c:pt>
                <c:pt idx="4951">
                  <c:v>28.8</c:v>
                </c:pt>
                <c:pt idx="4952">
                  <c:v>28.8</c:v>
                </c:pt>
                <c:pt idx="4953">
                  <c:v>28.8</c:v>
                </c:pt>
                <c:pt idx="4954">
                  <c:v>28.7</c:v>
                </c:pt>
                <c:pt idx="4955">
                  <c:v>28.7</c:v>
                </c:pt>
                <c:pt idx="4956">
                  <c:v>28.8</c:v>
                </c:pt>
                <c:pt idx="4957">
                  <c:v>28.8</c:v>
                </c:pt>
                <c:pt idx="4958">
                  <c:v>28.8</c:v>
                </c:pt>
                <c:pt idx="4959">
                  <c:v>28.8</c:v>
                </c:pt>
                <c:pt idx="4960">
                  <c:v>28.8</c:v>
                </c:pt>
                <c:pt idx="4961">
                  <c:v>28.8</c:v>
                </c:pt>
                <c:pt idx="4962">
                  <c:v>28.7</c:v>
                </c:pt>
                <c:pt idx="4963">
                  <c:v>28.8</c:v>
                </c:pt>
                <c:pt idx="4964">
                  <c:v>28.8</c:v>
                </c:pt>
                <c:pt idx="4965">
                  <c:v>28.8</c:v>
                </c:pt>
                <c:pt idx="4966">
                  <c:v>28.8</c:v>
                </c:pt>
                <c:pt idx="4967">
                  <c:v>28.8</c:v>
                </c:pt>
                <c:pt idx="4968">
                  <c:v>28.8</c:v>
                </c:pt>
                <c:pt idx="4969">
                  <c:v>28.8</c:v>
                </c:pt>
                <c:pt idx="4970">
                  <c:v>28.7</c:v>
                </c:pt>
                <c:pt idx="4971">
                  <c:v>28.7</c:v>
                </c:pt>
                <c:pt idx="4972">
                  <c:v>28.7</c:v>
                </c:pt>
                <c:pt idx="4973">
                  <c:v>28.8</c:v>
                </c:pt>
                <c:pt idx="4974">
                  <c:v>28.8</c:v>
                </c:pt>
                <c:pt idx="4975">
                  <c:v>28.7</c:v>
                </c:pt>
                <c:pt idx="4976">
                  <c:v>28.7</c:v>
                </c:pt>
                <c:pt idx="4977">
                  <c:v>28.7</c:v>
                </c:pt>
                <c:pt idx="4978">
                  <c:v>28.8</c:v>
                </c:pt>
                <c:pt idx="4979">
                  <c:v>28.8</c:v>
                </c:pt>
                <c:pt idx="4980">
                  <c:v>28.8</c:v>
                </c:pt>
                <c:pt idx="4981">
                  <c:v>28.7</c:v>
                </c:pt>
                <c:pt idx="4982">
                  <c:v>28.7</c:v>
                </c:pt>
                <c:pt idx="4983">
                  <c:v>28.7</c:v>
                </c:pt>
                <c:pt idx="4984">
                  <c:v>28.7</c:v>
                </c:pt>
                <c:pt idx="4985">
                  <c:v>28.7</c:v>
                </c:pt>
                <c:pt idx="4986">
                  <c:v>28.7</c:v>
                </c:pt>
                <c:pt idx="4987">
                  <c:v>28.7</c:v>
                </c:pt>
                <c:pt idx="4988">
                  <c:v>28.7</c:v>
                </c:pt>
                <c:pt idx="4989">
                  <c:v>28.7</c:v>
                </c:pt>
                <c:pt idx="4990">
                  <c:v>28.7</c:v>
                </c:pt>
                <c:pt idx="4991">
                  <c:v>28.7</c:v>
                </c:pt>
                <c:pt idx="4992">
                  <c:v>28.7</c:v>
                </c:pt>
                <c:pt idx="4993">
                  <c:v>28.8</c:v>
                </c:pt>
                <c:pt idx="4994">
                  <c:v>28.7</c:v>
                </c:pt>
                <c:pt idx="4995">
                  <c:v>28.7</c:v>
                </c:pt>
                <c:pt idx="4996">
                  <c:v>28.7</c:v>
                </c:pt>
                <c:pt idx="4997">
                  <c:v>28.7</c:v>
                </c:pt>
                <c:pt idx="4998">
                  <c:v>28.7</c:v>
                </c:pt>
                <c:pt idx="4999">
                  <c:v>28.7</c:v>
                </c:pt>
                <c:pt idx="5000">
                  <c:v>28.8</c:v>
                </c:pt>
                <c:pt idx="5001">
                  <c:v>28.8</c:v>
                </c:pt>
                <c:pt idx="5002">
                  <c:v>28.8</c:v>
                </c:pt>
                <c:pt idx="5003">
                  <c:v>28.8</c:v>
                </c:pt>
                <c:pt idx="5004">
                  <c:v>28.7</c:v>
                </c:pt>
                <c:pt idx="5005">
                  <c:v>28.7</c:v>
                </c:pt>
                <c:pt idx="5006">
                  <c:v>28.8</c:v>
                </c:pt>
                <c:pt idx="5007">
                  <c:v>28.8</c:v>
                </c:pt>
                <c:pt idx="5008">
                  <c:v>28.7</c:v>
                </c:pt>
                <c:pt idx="5009">
                  <c:v>28.7</c:v>
                </c:pt>
                <c:pt idx="5010">
                  <c:v>28.7</c:v>
                </c:pt>
                <c:pt idx="5011">
                  <c:v>28.8</c:v>
                </c:pt>
                <c:pt idx="5012">
                  <c:v>28.8</c:v>
                </c:pt>
                <c:pt idx="5013">
                  <c:v>28.8</c:v>
                </c:pt>
                <c:pt idx="5014">
                  <c:v>28.8</c:v>
                </c:pt>
                <c:pt idx="5015">
                  <c:v>28.8</c:v>
                </c:pt>
                <c:pt idx="5016">
                  <c:v>28.8</c:v>
                </c:pt>
                <c:pt idx="5017">
                  <c:v>28.8</c:v>
                </c:pt>
                <c:pt idx="5018">
                  <c:v>28.8</c:v>
                </c:pt>
                <c:pt idx="5019">
                  <c:v>28.8</c:v>
                </c:pt>
                <c:pt idx="5020">
                  <c:v>28.8</c:v>
                </c:pt>
                <c:pt idx="5021">
                  <c:v>28.8</c:v>
                </c:pt>
                <c:pt idx="5022">
                  <c:v>28.8</c:v>
                </c:pt>
                <c:pt idx="5023">
                  <c:v>28.8</c:v>
                </c:pt>
                <c:pt idx="5024">
                  <c:v>28.8</c:v>
                </c:pt>
                <c:pt idx="5025">
                  <c:v>28.8</c:v>
                </c:pt>
                <c:pt idx="5026">
                  <c:v>28.8</c:v>
                </c:pt>
                <c:pt idx="5027">
                  <c:v>28.8</c:v>
                </c:pt>
                <c:pt idx="5028">
                  <c:v>28.8</c:v>
                </c:pt>
                <c:pt idx="5029">
                  <c:v>28.8</c:v>
                </c:pt>
                <c:pt idx="5030">
                  <c:v>28.8</c:v>
                </c:pt>
                <c:pt idx="5031">
                  <c:v>28.8</c:v>
                </c:pt>
                <c:pt idx="5032">
                  <c:v>28.8</c:v>
                </c:pt>
                <c:pt idx="5033">
                  <c:v>28.7</c:v>
                </c:pt>
                <c:pt idx="5034">
                  <c:v>28.7</c:v>
                </c:pt>
                <c:pt idx="5035">
                  <c:v>28.8</c:v>
                </c:pt>
                <c:pt idx="5036">
                  <c:v>28.7</c:v>
                </c:pt>
                <c:pt idx="5037">
                  <c:v>28.7</c:v>
                </c:pt>
                <c:pt idx="5038">
                  <c:v>28.7</c:v>
                </c:pt>
                <c:pt idx="5039">
                  <c:v>28.8</c:v>
                </c:pt>
                <c:pt idx="5040">
                  <c:v>28.8</c:v>
                </c:pt>
                <c:pt idx="5041">
                  <c:v>28.8</c:v>
                </c:pt>
                <c:pt idx="5042">
                  <c:v>28.8</c:v>
                </c:pt>
                <c:pt idx="5043">
                  <c:v>28.8</c:v>
                </c:pt>
                <c:pt idx="5044">
                  <c:v>28.7</c:v>
                </c:pt>
                <c:pt idx="5045">
                  <c:v>28.7</c:v>
                </c:pt>
                <c:pt idx="5046">
                  <c:v>28.7</c:v>
                </c:pt>
                <c:pt idx="5047">
                  <c:v>28.7</c:v>
                </c:pt>
                <c:pt idx="5048">
                  <c:v>28.7</c:v>
                </c:pt>
                <c:pt idx="5049">
                  <c:v>28.7</c:v>
                </c:pt>
                <c:pt idx="5050">
                  <c:v>28.7</c:v>
                </c:pt>
                <c:pt idx="5051">
                  <c:v>28.7</c:v>
                </c:pt>
                <c:pt idx="5052">
                  <c:v>28.7</c:v>
                </c:pt>
                <c:pt idx="5053">
                  <c:v>28.7</c:v>
                </c:pt>
                <c:pt idx="5054">
                  <c:v>28.7</c:v>
                </c:pt>
                <c:pt idx="5055">
                  <c:v>28.7</c:v>
                </c:pt>
                <c:pt idx="5056">
                  <c:v>28.7</c:v>
                </c:pt>
                <c:pt idx="5057">
                  <c:v>28.7</c:v>
                </c:pt>
                <c:pt idx="5058">
                  <c:v>28.7</c:v>
                </c:pt>
                <c:pt idx="5059">
                  <c:v>28.7</c:v>
                </c:pt>
                <c:pt idx="5060">
                  <c:v>28.7</c:v>
                </c:pt>
                <c:pt idx="5061">
                  <c:v>28.7</c:v>
                </c:pt>
                <c:pt idx="5062">
                  <c:v>28.7</c:v>
                </c:pt>
                <c:pt idx="5063">
                  <c:v>28.7</c:v>
                </c:pt>
                <c:pt idx="5064">
                  <c:v>28.7</c:v>
                </c:pt>
                <c:pt idx="5065">
                  <c:v>28.7</c:v>
                </c:pt>
                <c:pt idx="5066">
                  <c:v>28.8</c:v>
                </c:pt>
                <c:pt idx="5067">
                  <c:v>28.7</c:v>
                </c:pt>
                <c:pt idx="5068">
                  <c:v>28.7</c:v>
                </c:pt>
                <c:pt idx="5069">
                  <c:v>28.7</c:v>
                </c:pt>
                <c:pt idx="5070">
                  <c:v>28.7</c:v>
                </c:pt>
                <c:pt idx="5071">
                  <c:v>28.7</c:v>
                </c:pt>
                <c:pt idx="5072">
                  <c:v>28.7</c:v>
                </c:pt>
                <c:pt idx="5073">
                  <c:v>28.7</c:v>
                </c:pt>
                <c:pt idx="5074">
                  <c:v>28.7</c:v>
                </c:pt>
                <c:pt idx="5075">
                  <c:v>28.7</c:v>
                </c:pt>
                <c:pt idx="5076">
                  <c:v>28.7</c:v>
                </c:pt>
                <c:pt idx="5077">
                  <c:v>28.7</c:v>
                </c:pt>
                <c:pt idx="5078">
                  <c:v>28.7</c:v>
                </c:pt>
                <c:pt idx="5079">
                  <c:v>28.7</c:v>
                </c:pt>
                <c:pt idx="5080">
                  <c:v>28.7</c:v>
                </c:pt>
                <c:pt idx="5081">
                  <c:v>28.7</c:v>
                </c:pt>
                <c:pt idx="5082">
                  <c:v>28.7</c:v>
                </c:pt>
                <c:pt idx="5083">
                  <c:v>28.8</c:v>
                </c:pt>
                <c:pt idx="5084">
                  <c:v>28.8</c:v>
                </c:pt>
                <c:pt idx="5085">
                  <c:v>28.7</c:v>
                </c:pt>
                <c:pt idx="5086">
                  <c:v>28.7</c:v>
                </c:pt>
                <c:pt idx="5087">
                  <c:v>28.7</c:v>
                </c:pt>
                <c:pt idx="5088">
                  <c:v>28.7</c:v>
                </c:pt>
                <c:pt idx="5089">
                  <c:v>28.7</c:v>
                </c:pt>
                <c:pt idx="5090">
                  <c:v>28.7</c:v>
                </c:pt>
                <c:pt idx="5091">
                  <c:v>28.7</c:v>
                </c:pt>
                <c:pt idx="5092">
                  <c:v>28.7</c:v>
                </c:pt>
                <c:pt idx="5093">
                  <c:v>28.7</c:v>
                </c:pt>
                <c:pt idx="5094">
                  <c:v>28.7</c:v>
                </c:pt>
                <c:pt idx="5095">
                  <c:v>28.7</c:v>
                </c:pt>
                <c:pt idx="5096">
                  <c:v>28.7</c:v>
                </c:pt>
                <c:pt idx="5097">
                  <c:v>28.7</c:v>
                </c:pt>
                <c:pt idx="5098">
                  <c:v>28.7</c:v>
                </c:pt>
                <c:pt idx="5099">
                  <c:v>28.7</c:v>
                </c:pt>
                <c:pt idx="5100">
                  <c:v>28.7</c:v>
                </c:pt>
                <c:pt idx="5101">
                  <c:v>28.7</c:v>
                </c:pt>
                <c:pt idx="5102">
                  <c:v>28.7</c:v>
                </c:pt>
                <c:pt idx="5103">
                  <c:v>28.7</c:v>
                </c:pt>
                <c:pt idx="5104">
                  <c:v>28.7</c:v>
                </c:pt>
                <c:pt idx="5105">
                  <c:v>28.7</c:v>
                </c:pt>
                <c:pt idx="5106">
                  <c:v>28.7</c:v>
                </c:pt>
                <c:pt idx="5107">
                  <c:v>28.7</c:v>
                </c:pt>
                <c:pt idx="5108">
                  <c:v>28.8</c:v>
                </c:pt>
                <c:pt idx="5109">
                  <c:v>28.7</c:v>
                </c:pt>
                <c:pt idx="5110">
                  <c:v>28.7</c:v>
                </c:pt>
                <c:pt idx="5111">
                  <c:v>28.7</c:v>
                </c:pt>
                <c:pt idx="5112">
                  <c:v>28.7</c:v>
                </c:pt>
                <c:pt idx="5113">
                  <c:v>28.7</c:v>
                </c:pt>
                <c:pt idx="5114">
                  <c:v>28.7</c:v>
                </c:pt>
                <c:pt idx="5115">
                  <c:v>28.7</c:v>
                </c:pt>
                <c:pt idx="5116">
                  <c:v>28.7</c:v>
                </c:pt>
                <c:pt idx="5117">
                  <c:v>28.7</c:v>
                </c:pt>
                <c:pt idx="5118">
                  <c:v>28.7</c:v>
                </c:pt>
                <c:pt idx="5119">
                  <c:v>28.7</c:v>
                </c:pt>
                <c:pt idx="5120">
                  <c:v>28.7</c:v>
                </c:pt>
                <c:pt idx="5121">
                  <c:v>28.7</c:v>
                </c:pt>
                <c:pt idx="5122">
                  <c:v>28.7</c:v>
                </c:pt>
                <c:pt idx="5123">
                  <c:v>28.7</c:v>
                </c:pt>
                <c:pt idx="5124">
                  <c:v>28.7</c:v>
                </c:pt>
                <c:pt idx="5125">
                  <c:v>28.7</c:v>
                </c:pt>
                <c:pt idx="5126">
                  <c:v>28.7</c:v>
                </c:pt>
                <c:pt idx="5127">
                  <c:v>28.7</c:v>
                </c:pt>
                <c:pt idx="5128">
                  <c:v>28.7</c:v>
                </c:pt>
                <c:pt idx="5129">
                  <c:v>28.7</c:v>
                </c:pt>
                <c:pt idx="5130">
                  <c:v>28.7</c:v>
                </c:pt>
                <c:pt idx="5131">
                  <c:v>28.7</c:v>
                </c:pt>
                <c:pt idx="5132">
                  <c:v>28.7</c:v>
                </c:pt>
                <c:pt idx="5133">
                  <c:v>28.7</c:v>
                </c:pt>
                <c:pt idx="5134">
                  <c:v>28.7</c:v>
                </c:pt>
                <c:pt idx="5135">
                  <c:v>28.7</c:v>
                </c:pt>
                <c:pt idx="5136">
                  <c:v>28.7</c:v>
                </c:pt>
                <c:pt idx="5137">
                  <c:v>28.7</c:v>
                </c:pt>
                <c:pt idx="5138">
                  <c:v>28.7</c:v>
                </c:pt>
                <c:pt idx="5139">
                  <c:v>28.7</c:v>
                </c:pt>
                <c:pt idx="5140">
                  <c:v>28.7</c:v>
                </c:pt>
                <c:pt idx="5141">
                  <c:v>28.6</c:v>
                </c:pt>
                <c:pt idx="5142">
                  <c:v>28.6</c:v>
                </c:pt>
                <c:pt idx="5143">
                  <c:v>28.7</c:v>
                </c:pt>
                <c:pt idx="5144">
                  <c:v>28.7</c:v>
                </c:pt>
                <c:pt idx="5145">
                  <c:v>28.7</c:v>
                </c:pt>
                <c:pt idx="5146">
                  <c:v>28.6</c:v>
                </c:pt>
                <c:pt idx="5147">
                  <c:v>28.7</c:v>
                </c:pt>
                <c:pt idx="5148">
                  <c:v>28.7</c:v>
                </c:pt>
                <c:pt idx="5149">
                  <c:v>28.7</c:v>
                </c:pt>
                <c:pt idx="5150">
                  <c:v>28.7</c:v>
                </c:pt>
                <c:pt idx="5151">
                  <c:v>28.7</c:v>
                </c:pt>
                <c:pt idx="5152">
                  <c:v>28.7</c:v>
                </c:pt>
                <c:pt idx="5153">
                  <c:v>28.7</c:v>
                </c:pt>
                <c:pt idx="5154">
                  <c:v>28.7</c:v>
                </c:pt>
                <c:pt idx="5155">
                  <c:v>28.7</c:v>
                </c:pt>
                <c:pt idx="5156">
                  <c:v>28.7</c:v>
                </c:pt>
                <c:pt idx="5157">
                  <c:v>28.7</c:v>
                </c:pt>
                <c:pt idx="5158">
                  <c:v>28.7</c:v>
                </c:pt>
                <c:pt idx="5159">
                  <c:v>28.7</c:v>
                </c:pt>
                <c:pt idx="5160">
                  <c:v>28.7</c:v>
                </c:pt>
                <c:pt idx="5161">
                  <c:v>28.6</c:v>
                </c:pt>
                <c:pt idx="5162">
                  <c:v>28.6</c:v>
                </c:pt>
                <c:pt idx="5163">
                  <c:v>28.6</c:v>
                </c:pt>
                <c:pt idx="5164">
                  <c:v>28.6</c:v>
                </c:pt>
                <c:pt idx="5165">
                  <c:v>28.6</c:v>
                </c:pt>
                <c:pt idx="5166">
                  <c:v>28.6</c:v>
                </c:pt>
                <c:pt idx="5167">
                  <c:v>28.6</c:v>
                </c:pt>
                <c:pt idx="5168">
                  <c:v>28.7</c:v>
                </c:pt>
                <c:pt idx="5169">
                  <c:v>28.7</c:v>
                </c:pt>
                <c:pt idx="5170">
                  <c:v>28.7</c:v>
                </c:pt>
                <c:pt idx="5171">
                  <c:v>28.6</c:v>
                </c:pt>
                <c:pt idx="5172">
                  <c:v>28.6</c:v>
                </c:pt>
                <c:pt idx="5173">
                  <c:v>28.6</c:v>
                </c:pt>
                <c:pt idx="5174">
                  <c:v>28.6</c:v>
                </c:pt>
                <c:pt idx="5175">
                  <c:v>28.6</c:v>
                </c:pt>
                <c:pt idx="5176">
                  <c:v>28.6</c:v>
                </c:pt>
                <c:pt idx="5177">
                  <c:v>28.6</c:v>
                </c:pt>
                <c:pt idx="5178">
                  <c:v>28.6</c:v>
                </c:pt>
                <c:pt idx="5179">
                  <c:v>28.7</c:v>
                </c:pt>
                <c:pt idx="5180">
                  <c:v>28.7</c:v>
                </c:pt>
                <c:pt idx="5181">
                  <c:v>28.7</c:v>
                </c:pt>
                <c:pt idx="5182">
                  <c:v>28.7</c:v>
                </c:pt>
                <c:pt idx="5183">
                  <c:v>28.6</c:v>
                </c:pt>
                <c:pt idx="5184">
                  <c:v>28.7</c:v>
                </c:pt>
                <c:pt idx="5185">
                  <c:v>28.6</c:v>
                </c:pt>
                <c:pt idx="5186">
                  <c:v>28.7</c:v>
                </c:pt>
                <c:pt idx="5187">
                  <c:v>28.7</c:v>
                </c:pt>
                <c:pt idx="5188">
                  <c:v>28.6</c:v>
                </c:pt>
                <c:pt idx="5189">
                  <c:v>28.6</c:v>
                </c:pt>
                <c:pt idx="5190">
                  <c:v>28.7</c:v>
                </c:pt>
                <c:pt idx="5191">
                  <c:v>28.7</c:v>
                </c:pt>
                <c:pt idx="5192">
                  <c:v>28.7</c:v>
                </c:pt>
                <c:pt idx="5193">
                  <c:v>28.7</c:v>
                </c:pt>
                <c:pt idx="5194">
                  <c:v>28.7</c:v>
                </c:pt>
                <c:pt idx="5195">
                  <c:v>28.7</c:v>
                </c:pt>
                <c:pt idx="5196">
                  <c:v>28.7</c:v>
                </c:pt>
                <c:pt idx="5197">
                  <c:v>28.7</c:v>
                </c:pt>
                <c:pt idx="5198">
                  <c:v>28.7</c:v>
                </c:pt>
                <c:pt idx="5199">
                  <c:v>28.7</c:v>
                </c:pt>
                <c:pt idx="5200">
                  <c:v>28.7</c:v>
                </c:pt>
                <c:pt idx="5201">
                  <c:v>28.7</c:v>
                </c:pt>
                <c:pt idx="5202">
                  <c:v>28.7</c:v>
                </c:pt>
                <c:pt idx="5203">
                  <c:v>28.7</c:v>
                </c:pt>
                <c:pt idx="5204">
                  <c:v>28.7</c:v>
                </c:pt>
                <c:pt idx="5205">
                  <c:v>28.7</c:v>
                </c:pt>
                <c:pt idx="5206">
                  <c:v>28.7</c:v>
                </c:pt>
                <c:pt idx="5207">
                  <c:v>28.7</c:v>
                </c:pt>
                <c:pt idx="5208">
                  <c:v>28.7</c:v>
                </c:pt>
                <c:pt idx="5209">
                  <c:v>28.7</c:v>
                </c:pt>
                <c:pt idx="5210">
                  <c:v>28.7</c:v>
                </c:pt>
                <c:pt idx="5211">
                  <c:v>28.7</c:v>
                </c:pt>
                <c:pt idx="5212">
                  <c:v>28.7</c:v>
                </c:pt>
                <c:pt idx="5213">
                  <c:v>28.6</c:v>
                </c:pt>
                <c:pt idx="5214">
                  <c:v>28.7</c:v>
                </c:pt>
                <c:pt idx="5215">
                  <c:v>28.7</c:v>
                </c:pt>
                <c:pt idx="5216">
                  <c:v>28.7</c:v>
                </c:pt>
                <c:pt idx="5217">
                  <c:v>28.7</c:v>
                </c:pt>
                <c:pt idx="5218">
                  <c:v>28.7</c:v>
                </c:pt>
                <c:pt idx="5219">
                  <c:v>28.7</c:v>
                </c:pt>
                <c:pt idx="5220">
                  <c:v>28.7</c:v>
                </c:pt>
                <c:pt idx="5221">
                  <c:v>28.7</c:v>
                </c:pt>
                <c:pt idx="5222">
                  <c:v>28.7</c:v>
                </c:pt>
                <c:pt idx="5223">
                  <c:v>28.7</c:v>
                </c:pt>
                <c:pt idx="5224">
                  <c:v>28.7</c:v>
                </c:pt>
                <c:pt idx="5225">
                  <c:v>28.7</c:v>
                </c:pt>
                <c:pt idx="5226">
                  <c:v>28.7</c:v>
                </c:pt>
                <c:pt idx="5227">
                  <c:v>28.7</c:v>
                </c:pt>
                <c:pt idx="5228">
                  <c:v>28.7</c:v>
                </c:pt>
                <c:pt idx="5229">
                  <c:v>28.7</c:v>
                </c:pt>
                <c:pt idx="5230">
                  <c:v>28.7</c:v>
                </c:pt>
                <c:pt idx="5231">
                  <c:v>28.7</c:v>
                </c:pt>
                <c:pt idx="5232">
                  <c:v>28.7</c:v>
                </c:pt>
                <c:pt idx="5233">
                  <c:v>28.7</c:v>
                </c:pt>
                <c:pt idx="5234">
                  <c:v>28.7</c:v>
                </c:pt>
                <c:pt idx="5235">
                  <c:v>28.7</c:v>
                </c:pt>
                <c:pt idx="5236">
                  <c:v>28.8</c:v>
                </c:pt>
                <c:pt idx="5237">
                  <c:v>28.7</c:v>
                </c:pt>
                <c:pt idx="5238">
                  <c:v>28.7</c:v>
                </c:pt>
                <c:pt idx="5239">
                  <c:v>28.6</c:v>
                </c:pt>
                <c:pt idx="5240">
                  <c:v>28.7</c:v>
                </c:pt>
                <c:pt idx="5241">
                  <c:v>28.7</c:v>
                </c:pt>
                <c:pt idx="5242">
                  <c:v>28.7</c:v>
                </c:pt>
                <c:pt idx="5243">
                  <c:v>28.6</c:v>
                </c:pt>
                <c:pt idx="5244">
                  <c:v>28.7</c:v>
                </c:pt>
                <c:pt idx="5245">
                  <c:v>28.6</c:v>
                </c:pt>
                <c:pt idx="5246">
                  <c:v>28.7</c:v>
                </c:pt>
                <c:pt idx="5247">
                  <c:v>28.7</c:v>
                </c:pt>
                <c:pt idx="5248">
                  <c:v>28.7</c:v>
                </c:pt>
                <c:pt idx="5249">
                  <c:v>28.7</c:v>
                </c:pt>
                <c:pt idx="5250">
                  <c:v>28.7</c:v>
                </c:pt>
                <c:pt idx="5251">
                  <c:v>28.7</c:v>
                </c:pt>
                <c:pt idx="5252">
                  <c:v>28.7</c:v>
                </c:pt>
                <c:pt idx="5253">
                  <c:v>28.7</c:v>
                </c:pt>
                <c:pt idx="5254">
                  <c:v>28.7</c:v>
                </c:pt>
                <c:pt idx="5255">
                  <c:v>28.7</c:v>
                </c:pt>
                <c:pt idx="5256">
                  <c:v>28.7</c:v>
                </c:pt>
                <c:pt idx="5257">
                  <c:v>28.7</c:v>
                </c:pt>
                <c:pt idx="5258">
                  <c:v>28.7</c:v>
                </c:pt>
                <c:pt idx="5259">
                  <c:v>28.7</c:v>
                </c:pt>
                <c:pt idx="5260">
                  <c:v>28.7</c:v>
                </c:pt>
                <c:pt idx="5261">
                  <c:v>28.7</c:v>
                </c:pt>
                <c:pt idx="5262">
                  <c:v>28.7</c:v>
                </c:pt>
                <c:pt idx="5263">
                  <c:v>28.6</c:v>
                </c:pt>
                <c:pt idx="5264">
                  <c:v>28.7</c:v>
                </c:pt>
                <c:pt idx="5265">
                  <c:v>28.7</c:v>
                </c:pt>
                <c:pt idx="5266">
                  <c:v>28.6</c:v>
                </c:pt>
                <c:pt idx="5267">
                  <c:v>28.7</c:v>
                </c:pt>
                <c:pt idx="5268">
                  <c:v>28.6</c:v>
                </c:pt>
                <c:pt idx="5269">
                  <c:v>28.7</c:v>
                </c:pt>
                <c:pt idx="5270">
                  <c:v>28.6</c:v>
                </c:pt>
                <c:pt idx="5271">
                  <c:v>28.7</c:v>
                </c:pt>
                <c:pt idx="5272">
                  <c:v>28.6</c:v>
                </c:pt>
                <c:pt idx="5273">
                  <c:v>28.6</c:v>
                </c:pt>
                <c:pt idx="5274">
                  <c:v>28.6</c:v>
                </c:pt>
                <c:pt idx="5275">
                  <c:v>28.7</c:v>
                </c:pt>
                <c:pt idx="5276">
                  <c:v>28.7</c:v>
                </c:pt>
                <c:pt idx="5277">
                  <c:v>28.6</c:v>
                </c:pt>
                <c:pt idx="5278">
                  <c:v>28.6</c:v>
                </c:pt>
                <c:pt idx="5279">
                  <c:v>28.7</c:v>
                </c:pt>
                <c:pt idx="5280">
                  <c:v>28.7</c:v>
                </c:pt>
                <c:pt idx="5281">
                  <c:v>28.7</c:v>
                </c:pt>
                <c:pt idx="5282">
                  <c:v>28.7</c:v>
                </c:pt>
                <c:pt idx="5283">
                  <c:v>28.6</c:v>
                </c:pt>
                <c:pt idx="5284">
                  <c:v>28.6</c:v>
                </c:pt>
                <c:pt idx="5285">
                  <c:v>28.6</c:v>
                </c:pt>
                <c:pt idx="5286">
                  <c:v>28.7</c:v>
                </c:pt>
                <c:pt idx="5287">
                  <c:v>28.6</c:v>
                </c:pt>
                <c:pt idx="5288">
                  <c:v>28.7</c:v>
                </c:pt>
                <c:pt idx="5289">
                  <c:v>28.7</c:v>
                </c:pt>
                <c:pt idx="5290">
                  <c:v>28.7</c:v>
                </c:pt>
                <c:pt idx="5291">
                  <c:v>28.7</c:v>
                </c:pt>
                <c:pt idx="5292">
                  <c:v>28.7</c:v>
                </c:pt>
                <c:pt idx="5293">
                  <c:v>28.6</c:v>
                </c:pt>
                <c:pt idx="5294">
                  <c:v>28.7</c:v>
                </c:pt>
                <c:pt idx="5295">
                  <c:v>28.6</c:v>
                </c:pt>
                <c:pt idx="5296">
                  <c:v>28.6</c:v>
                </c:pt>
                <c:pt idx="5297">
                  <c:v>28.7</c:v>
                </c:pt>
                <c:pt idx="5298">
                  <c:v>28.6</c:v>
                </c:pt>
                <c:pt idx="5299">
                  <c:v>28.6</c:v>
                </c:pt>
                <c:pt idx="5300">
                  <c:v>28.6</c:v>
                </c:pt>
                <c:pt idx="5301">
                  <c:v>28.7</c:v>
                </c:pt>
                <c:pt idx="5302">
                  <c:v>28.7</c:v>
                </c:pt>
                <c:pt idx="5303">
                  <c:v>28.7</c:v>
                </c:pt>
                <c:pt idx="5304">
                  <c:v>28.7</c:v>
                </c:pt>
                <c:pt idx="5305">
                  <c:v>28.7</c:v>
                </c:pt>
                <c:pt idx="5306">
                  <c:v>28.8</c:v>
                </c:pt>
                <c:pt idx="5307">
                  <c:v>28.7</c:v>
                </c:pt>
                <c:pt idx="5308">
                  <c:v>28.7</c:v>
                </c:pt>
                <c:pt idx="5309">
                  <c:v>28.7</c:v>
                </c:pt>
                <c:pt idx="5310">
                  <c:v>28.7</c:v>
                </c:pt>
                <c:pt idx="5311">
                  <c:v>28.7</c:v>
                </c:pt>
                <c:pt idx="5312">
                  <c:v>28.8</c:v>
                </c:pt>
                <c:pt idx="5313">
                  <c:v>28.7</c:v>
                </c:pt>
                <c:pt idx="5314">
                  <c:v>28.7</c:v>
                </c:pt>
                <c:pt idx="5315">
                  <c:v>28.7</c:v>
                </c:pt>
                <c:pt idx="5316">
                  <c:v>28.7</c:v>
                </c:pt>
                <c:pt idx="5317">
                  <c:v>28.7</c:v>
                </c:pt>
                <c:pt idx="5318">
                  <c:v>28.7</c:v>
                </c:pt>
                <c:pt idx="5319">
                  <c:v>28.7</c:v>
                </c:pt>
                <c:pt idx="5320">
                  <c:v>28.7</c:v>
                </c:pt>
                <c:pt idx="5321">
                  <c:v>28.7</c:v>
                </c:pt>
                <c:pt idx="5322">
                  <c:v>28.7</c:v>
                </c:pt>
                <c:pt idx="5323">
                  <c:v>28.6</c:v>
                </c:pt>
                <c:pt idx="5324">
                  <c:v>28.7</c:v>
                </c:pt>
                <c:pt idx="5325">
                  <c:v>28.7</c:v>
                </c:pt>
                <c:pt idx="5326">
                  <c:v>28.7</c:v>
                </c:pt>
                <c:pt idx="5327">
                  <c:v>28.6</c:v>
                </c:pt>
                <c:pt idx="5328">
                  <c:v>28.7</c:v>
                </c:pt>
                <c:pt idx="5329">
                  <c:v>28.7</c:v>
                </c:pt>
                <c:pt idx="5330">
                  <c:v>28.7</c:v>
                </c:pt>
                <c:pt idx="5331">
                  <c:v>28.7</c:v>
                </c:pt>
                <c:pt idx="5332">
                  <c:v>28.7</c:v>
                </c:pt>
                <c:pt idx="5333">
                  <c:v>28.7</c:v>
                </c:pt>
                <c:pt idx="5334">
                  <c:v>28.7</c:v>
                </c:pt>
                <c:pt idx="5335">
                  <c:v>28.7</c:v>
                </c:pt>
                <c:pt idx="5336">
                  <c:v>28.7</c:v>
                </c:pt>
                <c:pt idx="5337">
                  <c:v>28.7</c:v>
                </c:pt>
                <c:pt idx="5338">
                  <c:v>28.7</c:v>
                </c:pt>
                <c:pt idx="5339">
                  <c:v>28.7</c:v>
                </c:pt>
                <c:pt idx="5340">
                  <c:v>28.7</c:v>
                </c:pt>
                <c:pt idx="5341">
                  <c:v>28.6</c:v>
                </c:pt>
                <c:pt idx="5342">
                  <c:v>28.6</c:v>
                </c:pt>
                <c:pt idx="5343">
                  <c:v>28.7</c:v>
                </c:pt>
                <c:pt idx="5344">
                  <c:v>28.7</c:v>
                </c:pt>
                <c:pt idx="5345">
                  <c:v>28.7</c:v>
                </c:pt>
                <c:pt idx="5346">
                  <c:v>28.7</c:v>
                </c:pt>
                <c:pt idx="5347">
                  <c:v>28.6</c:v>
                </c:pt>
                <c:pt idx="5348">
                  <c:v>28.6</c:v>
                </c:pt>
                <c:pt idx="5349">
                  <c:v>28.6</c:v>
                </c:pt>
                <c:pt idx="5350">
                  <c:v>28.6</c:v>
                </c:pt>
                <c:pt idx="5351">
                  <c:v>28.7</c:v>
                </c:pt>
                <c:pt idx="5352">
                  <c:v>28.6</c:v>
                </c:pt>
                <c:pt idx="5353">
                  <c:v>28.6</c:v>
                </c:pt>
                <c:pt idx="5354">
                  <c:v>28.6</c:v>
                </c:pt>
                <c:pt idx="5355">
                  <c:v>28.7</c:v>
                </c:pt>
                <c:pt idx="5356">
                  <c:v>28.6</c:v>
                </c:pt>
                <c:pt idx="5357">
                  <c:v>28.7</c:v>
                </c:pt>
                <c:pt idx="5358">
                  <c:v>28.7</c:v>
                </c:pt>
                <c:pt idx="5359">
                  <c:v>28.7</c:v>
                </c:pt>
                <c:pt idx="5360">
                  <c:v>28.6</c:v>
                </c:pt>
                <c:pt idx="5361">
                  <c:v>28.7</c:v>
                </c:pt>
                <c:pt idx="5362">
                  <c:v>28.7</c:v>
                </c:pt>
                <c:pt idx="5363">
                  <c:v>28.7</c:v>
                </c:pt>
                <c:pt idx="5364">
                  <c:v>28.7</c:v>
                </c:pt>
                <c:pt idx="5365">
                  <c:v>28.7</c:v>
                </c:pt>
                <c:pt idx="5366">
                  <c:v>28.7</c:v>
                </c:pt>
                <c:pt idx="5367">
                  <c:v>28.6</c:v>
                </c:pt>
                <c:pt idx="5368">
                  <c:v>28.6</c:v>
                </c:pt>
                <c:pt idx="5369">
                  <c:v>28.7</c:v>
                </c:pt>
                <c:pt idx="5370">
                  <c:v>28.7</c:v>
                </c:pt>
                <c:pt idx="5371">
                  <c:v>28.7</c:v>
                </c:pt>
                <c:pt idx="5372">
                  <c:v>28.7</c:v>
                </c:pt>
                <c:pt idx="5373">
                  <c:v>28.7</c:v>
                </c:pt>
                <c:pt idx="5374">
                  <c:v>28.7</c:v>
                </c:pt>
                <c:pt idx="5375">
                  <c:v>28.7</c:v>
                </c:pt>
                <c:pt idx="5376">
                  <c:v>28.7</c:v>
                </c:pt>
                <c:pt idx="5377">
                  <c:v>28.6</c:v>
                </c:pt>
                <c:pt idx="5378">
                  <c:v>28.6</c:v>
                </c:pt>
                <c:pt idx="5379">
                  <c:v>28.7</c:v>
                </c:pt>
                <c:pt idx="5380">
                  <c:v>28.6</c:v>
                </c:pt>
                <c:pt idx="5381">
                  <c:v>28.7</c:v>
                </c:pt>
                <c:pt idx="5382">
                  <c:v>28.7</c:v>
                </c:pt>
                <c:pt idx="5383">
                  <c:v>28.7</c:v>
                </c:pt>
                <c:pt idx="5384">
                  <c:v>28.6</c:v>
                </c:pt>
                <c:pt idx="5385">
                  <c:v>28.7</c:v>
                </c:pt>
                <c:pt idx="5386">
                  <c:v>28.7</c:v>
                </c:pt>
                <c:pt idx="5387">
                  <c:v>28.6</c:v>
                </c:pt>
                <c:pt idx="5388">
                  <c:v>28.6</c:v>
                </c:pt>
                <c:pt idx="5389">
                  <c:v>28.7</c:v>
                </c:pt>
                <c:pt idx="5390">
                  <c:v>28.7</c:v>
                </c:pt>
                <c:pt idx="5391">
                  <c:v>28.7</c:v>
                </c:pt>
                <c:pt idx="5392">
                  <c:v>28.7</c:v>
                </c:pt>
                <c:pt idx="5393">
                  <c:v>28.7</c:v>
                </c:pt>
                <c:pt idx="5394">
                  <c:v>28.6</c:v>
                </c:pt>
                <c:pt idx="5395">
                  <c:v>28.7</c:v>
                </c:pt>
                <c:pt idx="5396">
                  <c:v>28.6</c:v>
                </c:pt>
                <c:pt idx="5397">
                  <c:v>28.7</c:v>
                </c:pt>
                <c:pt idx="5398">
                  <c:v>28.7</c:v>
                </c:pt>
                <c:pt idx="5399">
                  <c:v>28.7</c:v>
                </c:pt>
                <c:pt idx="5400">
                  <c:v>28.7</c:v>
                </c:pt>
                <c:pt idx="5401">
                  <c:v>28.7</c:v>
                </c:pt>
                <c:pt idx="5402">
                  <c:v>28.7</c:v>
                </c:pt>
                <c:pt idx="5403">
                  <c:v>28.7</c:v>
                </c:pt>
                <c:pt idx="5404">
                  <c:v>28.7</c:v>
                </c:pt>
                <c:pt idx="5405">
                  <c:v>28.7</c:v>
                </c:pt>
                <c:pt idx="5406">
                  <c:v>28.7</c:v>
                </c:pt>
                <c:pt idx="5407">
                  <c:v>28.7</c:v>
                </c:pt>
                <c:pt idx="5408">
                  <c:v>28.7</c:v>
                </c:pt>
                <c:pt idx="5409">
                  <c:v>28.7</c:v>
                </c:pt>
                <c:pt idx="5410">
                  <c:v>28.7</c:v>
                </c:pt>
                <c:pt idx="5411">
                  <c:v>28.7</c:v>
                </c:pt>
                <c:pt idx="5412">
                  <c:v>28.6</c:v>
                </c:pt>
                <c:pt idx="5413">
                  <c:v>28.7</c:v>
                </c:pt>
                <c:pt idx="5414">
                  <c:v>28.7</c:v>
                </c:pt>
                <c:pt idx="5415">
                  <c:v>28.7</c:v>
                </c:pt>
                <c:pt idx="5416">
                  <c:v>28.7</c:v>
                </c:pt>
                <c:pt idx="5417">
                  <c:v>28.7</c:v>
                </c:pt>
                <c:pt idx="5418">
                  <c:v>28.7</c:v>
                </c:pt>
                <c:pt idx="5419">
                  <c:v>28.6</c:v>
                </c:pt>
                <c:pt idx="5420">
                  <c:v>28.6</c:v>
                </c:pt>
                <c:pt idx="5421">
                  <c:v>28.7</c:v>
                </c:pt>
                <c:pt idx="5422">
                  <c:v>28.6</c:v>
                </c:pt>
                <c:pt idx="5423">
                  <c:v>28.7</c:v>
                </c:pt>
                <c:pt idx="5424">
                  <c:v>28.7</c:v>
                </c:pt>
                <c:pt idx="5425">
                  <c:v>28.6</c:v>
                </c:pt>
                <c:pt idx="5426">
                  <c:v>28.6</c:v>
                </c:pt>
                <c:pt idx="5427">
                  <c:v>28.6</c:v>
                </c:pt>
                <c:pt idx="5428">
                  <c:v>28.6</c:v>
                </c:pt>
                <c:pt idx="5429">
                  <c:v>28.7</c:v>
                </c:pt>
                <c:pt idx="5430">
                  <c:v>28.7</c:v>
                </c:pt>
                <c:pt idx="5431">
                  <c:v>28.7</c:v>
                </c:pt>
                <c:pt idx="5432">
                  <c:v>28.7</c:v>
                </c:pt>
                <c:pt idx="5433">
                  <c:v>28.7</c:v>
                </c:pt>
                <c:pt idx="5434">
                  <c:v>28.7</c:v>
                </c:pt>
                <c:pt idx="5435">
                  <c:v>28.7</c:v>
                </c:pt>
                <c:pt idx="5436">
                  <c:v>28.7</c:v>
                </c:pt>
                <c:pt idx="5437">
                  <c:v>28.7</c:v>
                </c:pt>
                <c:pt idx="5438">
                  <c:v>28.7</c:v>
                </c:pt>
                <c:pt idx="5439">
                  <c:v>28.7</c:v>
                </c:pt>
                <c:pt idx="5440">
                  <c:v>28.7</c:v>
                </c:pt>
                <c:pt idx="5441">
                  <c:v>28.7</c:v>
                </c:pt>
                <c:pt idx="5442">
                  <c:v>28.7</c:v>
                </c:pt>
                <c:pt idx="5443">
                  <c:v>28.7</c:v>
                </c:pt>
                <c:pt idx="5444">
                  <c:v>28.7</c:v>
                </c:pt>
                <c:pt idx="5445">
                  <c:v>28.7</c:v>
                </c:pt>
                <c:pt idx="5446">
                  <c:v>28.7</c:v>
                </c:pt>
                <c:pt idx="5447">
                  <c:v>28.6</c:v>
                </c:pt>
                <c:pt idx="5448">
                  <c:v>28.7</c:v>
                </c:pt>
                <c:pt idx="5449">
                  <c:v>28.7</c:v>
                </c:pt>
                <c:pt idx="5450">
                  <c:v>28.7</c:v>
                </c:pt>
                <c:pt idx="5451">
                  <c:v>28.7</c:v>
                </c:pt>
                <c:pt idx="5452">
                  <c:v>28.6</c:v>
                </c:pt>
                <c:pt idx="5453">
                  <c:v>28.7</c:v>
                </c:pt>
                <c:pt idx="5454">
                  <c:v>28.7</c:v>
                </c:pt>
                <c:pt idx="5455">
                  <c:v>28.7</c:v>
                </c:pt>
                <c:pt idx="5456">
                  <c:v>28.7</c:v>
                </c:pt>
                <c:pt idx="5457">
                  <c:v>28.7</c:v>
                </c:pt>
                <c:pt idx="5458">
                  <c:v>28.6</c:v>
                </c:pt>
                <c:pt idx="5459">
                  <c:v>28.7</c:v>
                </c:pt>
                <c:pt idx="5460">
                  <c:v>28.6</c:v>
                </c:pt>
                <c:pt idx="5461">
                  <c:v>28.7</c:v>
                </c:pt>
                <c:pt idx="5462">
                  <c:v>28.7</c:v>
                </c:pt>
                <c:pt idx="5463">
                  <c:v>28.7</c:v>
                </c:pt>
                <c:pt idx="5464">
                  <c:v>28.7</c:v>
                </c:pt>
                <c:pt idx="5465">
                  <c:v>28.7</c:v>
                </c:pt>
                <c:pt idx="5466">
                  <c:v>28.7</c:v>
                </c:pt>
                <c:pt idx="5467">
                  <c:v>28.7</c:v>
                </c:pt>
                <c:pt idx="5468">
                  <c:v>28.7</c:v>
                </c:pt>
                <c:pt idx="5469">
                  <c:v>28.7</c:v>
                </c:pt>
                <c:pt idx="5470">
                  <c:v>28.7</c:v>
                </c:pt>
                <c:pt idx="5471">
                  <c:v>28.7</c:v>
                </c:pt>
                <c:pt idx="5472">
                  <c:v>28.7</c:v>
                </c:pt>
                <c:pt idx="5473">
                  <c:v>28.7</c:v>
                </c:pt>
                <c:pt idx="5474">
                  <c:v>28.7</c:v>
                </c:pt>
                <c:pt idx="5475">
                  <c:v>28.7</c:v>
                </c:pt>
                <c:pt idx="5476">
                  <c:v>28.7</c:v>
                </c:pt>
                <c:pt idx="5477">
                  <c:v>28.7</c:v>
                </c:pt>
                <c:pt idx="5478">
                  <c:v>28.6</c:v>
                </c:pt>
                <c:pt idx="5479">
                  <c:v>28.6</c:v>
                </c:pt>
                <c:pt idx="5480">
                  <c:v>28.7</c:v>
                </c:pt>
                <c:pt idx="5481">
                  <c:v>28.6</c:v>
                </c:pt>
                <c:pt idx="5482">
                  <c:v>28.6</c:v>
                </c:pt>
                <c:pt idx="5483">
                  <c:v>28.6</c:v>
                </c:pt>
                <c:pt idx="5484">
                  <c:v>28.7</c:v>
                </c:pt>
                <c:pt idx="5485">
                  <c:v>28.6</c:v>
                </c:pt>
                <c:pt idx="5486">
                  <c:v>28.7</c:v>
                </c:pt>
                <c:pt idx="5487">
                  <c:v>28.6</c:v>
                </c:pt>
                <c:pt idx="5488">
                  <c:v>28.7</c:v>
                </c:pt>
                <c:pt idx="5489">
                  <c:v>28.7</c:v>
                </c:pt>
                <c:pt idx="5490">
                  <c:v>28.6</c:v>
                </c:pt>
                <c:pt idx="5491">
                  <c:v>28.6</c:v>
                </c:pt>
                <c:pt idx="5492">
                  <c:v>28.7</c:v>
                </c:pt>
                <c:pt idx="5493">
                  <c:v>28.7</c:v>
                </c:pt>
                <c:pt idx="5494">
                  <c:v>28.7</c:v>
                </c:pt>
                <c:pt idx="5495">
                  <c:v>28.6</c:v>
                </c:pt>
                <c:pt idx="5496">
                  <c:v>28.6</c:v>
                </c:pt>
                <c:pt idx="5497">
                  <c:v>28.7</c:v>
                </c:pt>
                <c:pt idx="5498">
                  <c:v>28.7</c:v>
                </c:pt>
                <c:pt idx="5499">
                  <c:v>28.6</c:v>
                </c:pt>
                <c:pt idx="5500">
                  <c:v>28.6</c:v>
                </c:pt>
                <c:pt idx="5501">
                  <c:v>28.7</c:v>
                </c:pt>
                <c:pt idx="5502">
                  <c:v>28.7</c:v>
                </c:pt>
                <c:pt idx="5503">
                  <c:v>28.5</c:v>
                </c:pt>
                <c:pt idx="5504">
                  <c:v>28.6</c:v>
                </c:pt>
                <c:pt idx="5505">
                  <c:v>28.6</c:v>
                </c:pt>
                <c:pt idx="5506">
                  <c:v>28.6</c:v>
                </c:pt>
                <c:pt idx="5507">
                  <c:v>28.6</c:v>
                </c:pt>
                <c:pt idx="5508">
                  <c:v>28.6</c:v>
                </c:pt>
                <c:pt idx="5509">
                  <c:v>28.6</c:v>
                </c:pt>
                <c:pt idx="5510">
                  <c:v>28.6</c:v>
                </c:pt>
                <c:pt idx="5511">
                  <c:v>28.7</c:v>
                </c:pt>
                <c:pt idx="5512">
                  <c:v>28.7</c:v>
                </c:pt>
                <c:pt idx="5513">
                  <c:v>28.7</c:v>
                </c:pt>
                <c:pt idx="5514">
                  <c:v>28.6</c:v>
                </c:pt>
                <c:pt idx="5515">
                  <c:v>28.6</c:v>
                </c:pt>
                <c:pt idx="5516">
                  <c:v>28.6</c:v>
                </c:pt>
                <c:pt idx="5517">
                  <c:v>28.6</c:v>
                </c:pt>
                <c:pt idx="5518">
                  <c:v>28.6</c:v>
                </c:pt>
                <c:pt idx="5519">
                  <c:v>28.6</c:v>
                </c:pt>
                <c:pt idx="5520">
                  <c:v>28.6</c:v>
                </c:pt>
                <c:pt idx="5521">
                  <c:v>28.6</c:v>
                </c:pt>
                <c:pt idx="5522">
                  <c:v>28.6</c:v>
                </c:pt>
                <c:pt idx="5523">
                  <c:v>28.6</c:v>
                </c:pt>
                <c:pt idx="5524">
                  <c:v>28.5</c:v>
                </c:pt>
                <c:pt idx="5525">
                  <c:v>28.6</c:v>
                </c:pt>
                <c:pt idx="5526">
                  <c:v>28.6</c:v>
                </c:pt>
                <c:pt idx="5527">
                  <c:v>28.5</c:v>
                </c:pt>
                <c:pt idx="5528">
                  <c:v>28.6</c:v>
                </c:pt>
                <c:pt idx="5529">
                  <c:v>28.6</c:v>
                </c:pt>
                <c:pt idx="5530">
                  <c:v>28.6</c:v>
                </c:pt>
                <c:pt idx="5531">
                  <c:v>28.7</c:v>
                </c:pt>
                <c:pt idx="5532">
                  <c:v>28.6</c:v>
                </c:pt>
                <c:pt idx="5533">
                  <c:v>28.6</c:v>
                </c:pt>
                <c:pt idx="5534">
                  <c:v>28.6</c:v>
                </c:pt>
                <c:pt idx="5535">
                  <c:v>28.6</c:v>
                </c:pt>
                <c:pt idx="5536">
                  <c:v>28.6</c:v>
                </c:pt>
                <c:pt idx="5537">
                  <c:v>28.6</c:v>
                </c:pt>
                <c:pt idx="5538">
                  <c:v>28.6</c:v>
                </c:pt>
                <c:pt idx="5539">
                  <c:v>28.6</c:v>
                </c:pt>
                <c:pt idx="5540">
                  <c:v>28.6</c:v>
                </c:pt>
                <c:pt idx="5541">
                  <c:v>28.7</c:v>
                </c:pt>
                <c:pt idx="5542">
                  <c:v>28.5</c:v>
                </c:pt>
                <c:pt idx="5543">
                  <c:v>28.5</c:v>
                </c:pt>
                <c:pt idx="5544">
                  <c:v>28.5</c:v>
                </c:pt>
                <c:pt idx="5545">
                  <c:v>28.5</c:v>
                </c:pt>
                <c:pt idx="5546">
                  <c:v>28.5</c:v>
                </c:pt>
                <c:pt idx="5547">
                  <c:v>28.7</c:v>
                </c:pt>
                <c:pt idx="5548">
                  <c:v>28.6</c:v>
                </c:pt>
                <c:pt idx="5549">
                  <c:v>28.6</c:v>
                </c:pt>
                <c:pt idx="5550">
                  <c:v>28.6</c:v>
                </c:pt>
                <c:pt idx="5551">
                  <c:v>28.6</c:v>
                </c:pt>
                <c:pt idx="5552">
                  <c:v>28.6</c:v>
                </c:pt>
                <c:pt idx="5553">
                  <c:v>28.5</c:v>
                </c:pt>
                <c:pt idx="5554">
                  <c:v>28.6</c:v>
                </c:pt>
                <c:pt idx="5555">
                  <c:v>28.5</c:v>
                </c:pt>
                <c:pt idx="5556">
                  <c:v>28.5</c:v>
                </c:pt>
                <c:pt idx="5557">
                  <c:v>28.5</c:v>
                </c:pt>
                <c:pt idx="5558">
                  <c:v>28.5</c:v>
                </c:pt>
                <c:pt idx="5559">
                  <c:v>28.6</c:v>
                </c:pt>
                <c:pt idx="5560">
                  <c:v>28.5</c:v>
                </c:pt>
                <c:pt idx="5561">
                  <c:v>28.5</c:v>
                </c:pt>
                <c:pt idx="5562">
                  <c:v>28.5</c:v>
                </c:pt>
                <c:pt idx="5563">
                  <c:v>28.6</c:v>
                </c:pt>
                <c:pt idx="5564">
                  <c:v>28.7</c:v>
                </c:pt>
                <c:pt idx="5565">
                  <c:v>28.7</c:v>
                </c:pt>
                <c:pt idx="5566">
                  <c:v>28.6</c:v>
                </c:pt>
                <c:pt idx="5567">
                  <c:v>28.6</c:v>
                </c:pt>
                <c:pt idx="5568">
                  <c:v>28.6</c:v>
                </c:pt>
                <c:pt idx="5569">
                  <c:v>28.6</c:v>
                </c:pt>
                <c:pt idx="5570">
                  <c:v>28.6</c:v>
                </c:pt>
                <c:pt idx="5571">
                  <c:v>28.6</c:v>
                </c:pt>
                <c:pt idx="5572">
                  <c:v>28.5</c:v>
                </c:pt>
                <c:pt idx="5573">
                  <c:v>28.6</c:v>
                </c:pt>
                <c:pt idx="5574">
                  <c:v>28.6</c:v>
                </c:pt>
                <c:pt idx="5575">
                  <c:v>28.6</c:v>
                </c:pt>
                <c:pt idx="5576">
                  <c:v>28.6</c:v>
                </c:pt>
                <c:pt idx="5577">
                  <c:v>28.6</c:v>
                </c:pt>
                <c:pt idx="5578">
                  <c:v>28.6</c:v>
                </c:pt>
                <c:pt idx="5579">
                  <c:v>28.6</c:v>
                </c:pt>
                <c:pt idx="5580">
                  <c:v>28.6</c:v>
                </c:pt>
                <c:pt idx="5581">
                  <c:v>28.6</c:v>
                </c:pt>
                <c:pt idx="5582">
                  <c:v>28.6</c:v>
                </c:pt>
                <c:pt idx="5583">
                  <c:v>28.7</c:v>
                </c:pt>
                <c:pt idx="5584">
                  <c:v>28.6</c:v>
                </c:pt>
                <c:pt idx="5585">
                  <c:v>28.6</c:v>
                </c:pt>
                <c:pt idx="5586">
                  <c:v>28.7</c:v>
                </c:pt>
                <c:pt idx="5587">
                  <c:v>28.6</c:v>
                </c:pt>
                <c:pt idx="5588">
                  <c:v>28.7</c:v>
                </c:pt>
                <c:pt idx="5589">
                  <c:v>28.6</c:v>
                </c:pt>
                <c:pt idx="5590">
                  <c:v>28.6</c:v>
                </c:pt>
                <c:pt idx="5591">
                  <c:v>28.6</c:v>
                </c:pt>
                <c:pt idx="5592">
                  <c:v>28.5</c:v>
                </c:pt>
                <c:pt idx="5593">
                  <c:v>28.5</c:v>
                </c:pt>
                <c:pt idx="5594">
                  <c:v>28.5</c:v>
                </c:pt>
                <c:pt idx="5595">
                  <c:v>28.6</c:v>
                </c:pt>
                <c:pt idx="5596">
                  <c:v>28.5</c:v>
                </c:pt>
                <c:pt idx="5597">
                  <c:v>28.5</c:v>
                </c:pt>
                <c:pt idx="5598">
                  <c:v>28.6</c:v>
                </c:pt>
                <c:pt idx="5599">
                  <c:v>28.5</c:v>
                </c:pt>
                <c:pt idx="5600">
                  <c:v>28.5</c:v>
                </c:pt>
                <c:pt idx="5601">
                  <c:v>28.5</c:v>
                </c:pt>
                <c:pt idx="5602">
                  <c:v>28.5</c:v>
                </c:pt>
                <c:pt idx="5603">
                  <c:v>28.5</c:v>
                </c:pt>
                <c:pt idx="5604">
                  <c:v>28.5</c:v>
                </c:pt>
                <c:pt idx="5605">
                  <c:v>28.6</c:v>
                </c:pt>
                <c:pt idx="5606">
                  <c:v>28.6</c:v>
                </c:pt>
                <c:pt idx="5607">
                  <c:v>28.6</c:v>
                </c:pt>
                <c:pt idx="5608">
                  <c:v>28.5</c:v>
                </c:pt>
                <c:pt idx="5609">
                  <c:v>28.5</c:v>
                </c:pt>
                <c:pt idx="5610">
                  <c:v>28.6</c:v>
                </c:pt>
                <c:pt idx="5611">
                  <c:v>28.5</c:v>
                </c:pt>
                <c:pt idx="5612">
                  <c:v>28.5</c:v>
                </c:pt>
                <c:pt idx="5613">
                  <c:v>28.5</c:v>
                </c:pt>
                <c:pt idx="5614">
                  <c:v>28.6</c:v>
                </c:pt>
                <c:pt idx="5615">
                  <c:v>28.5</c:v>
                </c:pt>
                <c:pt idx="5616">
                  <c:v>28.5</c:v>
                </c:pt>
                <c:pt idx="5617">
                  <c:v>28.5</c:v>
                </c:pt>
                <c:pt idx="5618">
                  <c:v>28.5</c:v>
                </c:pt>
                <c:pt idx="5619">
                  <c:v>28.6</c:v>
                </c:pt>
                <c:pt idx="5620">
                  <c:v>28.6</c:v>
                </c:pt>
                <c:pt idx="5621">
                  <c:v>28.6</c:v>
                </c:pt>
                <c:pt idx="5622">
                  <c:v>28.7</c:v>
                </c:pt>
                <c:pt idx="5623">
                  <c:v>28.6</c:v>
                </c:pt>
                <c:pt idx="5624">
                  <c:v>28.5</c:v>
                </c:pt>
                <c:pt idx="5625">
                  <c:v>28.6</c:v>
                </c:pt>
                <c:pt idx="5626">
                  <c:v>28.5</c:v>
                </c:pt>
                <c:pt idx="5627">
                  <c:v>28.6</c:v>
                </c:pt>
                <c:pt idx="5628">
                  <c:v>28.7</c:v>
                </c:pt>
                <c:pt idx="5629">
                  <c:v>28.6</c:v>
                </c:pt>
                <c:pt idx="5630">
                  <c:v>28.5</c:v>
                </c:pt>
                <c:pt idx="5631">
                  <c:v>28.5</c:v>
                </c:pt>
                <c:pt idx="5632">
                  <c:v>28.5</c:v>
                </c:pt>
                <c:pt idx="5633">
                  <c:v>28.7</c:v>
                </c:pt>
                <c:pt idx="5634">
                  <c:v>28.6</c:v>
                </c:pt>
                <c:pt idx="5635">
                  <c:v>28.5</c:v>
                </c:pt>
                <c:pt idx="5636">
                  <c:v>28.5</c:v>
                </c:pt>
                <c:pt idx="5637">
                  <c:v>28.5</c:v>
                </c:pt>
                <c:pt idx="5638">
                  <c:v>28.6</c:v>
                </c:pt>
                <c:pt idx="5639">
                  <c:v>28.6</c:v>
                </c:pt>
                <c:pt idx="5640">
                  <c:v>28.6</c:v>
                </c:pt>
                <c:pt idx="5641">
                  <c:v>28.5</c:v>
                </c:pt>
                <c:pt idx="5642">
                  <c:v>28.6</c:v>
                </c:pt>
                <c:pt idx="5643">
                  <c:v>28.5</c:v>
                </c:pt>
                <c:pt idx="5644">
                  <c:v>28.6</c:v>
                </c:pt>
                <c:pt idx="5645">
                  <c:v>28.6</c:v>
                </c:pt>
                <c:pt idx="5646">
                  <c:v>28.6</c:v>
                </c:pt>
                <c:pt idx="5647">
                  <c:v>28.5</c:v>
                </c:pt>
                <c:pt idx="5648">
                  <c:v>28.5</c:v>
                </c:pt>
                <c:pt idx="5649">
                  <c:v>28.5</c:v>
                </c:pt>
                <c:pt idx="5650">
                  <c:v>28.5</c:v>
                </c:pt>
                <c:pt idx="5651">
                  <c:v>28.5</c:v>
                </c:pt>
                <c:pt idx="5652">
                  <c:v>28.5</c:v>
                </c:pt>
                <c:pt idx="5653">
                  <c:v>28.6</c:v>
                </c:pt>
                <c:pt idx="5654">
                  <c:v>28.5</c:v>
                </c:pt>
                <c:pt idx="5655">
                  <c:v>28.5</c:v>
                </c:pt>
                <c:pt idx="5656">
                  <c:v>28.5</c:v>
                </c:pt>
                <c:pt idx="5657">
                  <c:v>28.5</c:v>
                </c:pt>
                <c:pt idx="5658">
                  <c:v>28.5</c:v>
                </c:pt>
                <c:pt idx="5659">
                  <c:v>28.5</c:v>
                </c:pt>
                <c:pt idx="5660">
                  <c:v>28.5</c:v>
                </c:pt>
                <c:pt idx="5661">
                  <c:v>28.5</c:v>
                </c:pt>
                <c:pt idx="5662">
                  <c:v>28.5</c:v>
                </c:pt>
                <c:pt idx="5663">
                  <c:v>28.5</c:v>
                </c:pt>
                <c:pt idx="5664">
                  <c:v>28.5</c:v>
                </c:pt>
                <c:pt idx="5665">
                  <c:v>28.5</c:v>
                </c:pt>
                <c:pt idx="5666">
                  <c:v>28.6</c:v>
                </c:pt>
                <c:pt idx="5667">
                  <c:v>28.6</c:v>
                </c:pt>
                <c:pt idx="5668">
                  <c:v>28.5</c:v>
                </c:pt>
                <c:pt idx="5669">
                  <c:v>28.5</c:v>
                </c:pt>
                <c:pt idx="5670">
                  <c:v>28.5</c:v>
                </c:pt>
                <c:pt idx="5671">
                  <c:v>28.6</c:v>
                </c:pt>
                <c:pt idx="5672">
                  <c:v>28.6</c:v>
                </c:pt>
                <c:pt idx="5673">
                  <c:v>28.6</c:v>
                </c:pt>
                <c:pt idx="5674">
                  <c:v>28.6</c:v>
                </c:pt>
                <c:pt idx="5675">
                  <c:v>28.5</c:v>
                </c:pt>
                <c:pt idx="5676">
                  <c:v>28.6</c:v>
                </c:pt>
                <c:pt idx="5677">
                  <c:v>28.5</c:v>
                </c:pt>
                <c:pt idx="5678">
                  <c:v>28.5</c:v>
                </c:pt>
                <c:pt idx="5679">
                  <c:v>28.5</c:v>
                </c:pt>
                <c:pt idx="5680">
                  <c:v>28.5</c:v>
                </c:pt>
                <c:pt idx="5681">
                  <c:v>28.5</c:v>
                </c:pt>
                <c:pt idx="5682">
                  <c:v>28.5</c:v>
                </c:pt>
                <c:pt idx="5683">
                  <c:v>28.5</c:v>
                </c:pt>
                <c:pt idx="5684">
                  <c:v>28.5</c:v>
                </c:pt>
                <c:pt idx="5685">
                  <c:v>28.5</c:v>
                </c:pt>
                <c:pt idx="5686">
                  <c:v>28.5</c:v>
                </c:pt>
                <c:pt idx="5687">
                  <c:v>28.5</c:v>
                </c:pt>
                <c:pt idx="5688">
                  <c:v>28.5</c:v>
                </c:pt>
                <c:pt idx="5689">
                  <c:v>28.5</c:v>
                </c:pt>
                <c:pt idx="5690">
                  <c:v>28.5</c:v>
                </c:pt>
                <c:pt idx="5691">
                  <c:v>28.5</c:v>
                </c:pt>
                <c:pt idx="5692">
                  <c:v>28.5</c:v>
                </c:pt>
                <c:pt idx="5693">
                  <c:v>28.5</c:v>
                </c:pt>
                <c:pt idx="5694">
                  <c:v>28.5</c:v>
                </c:pt>
                <c:pt idx="5695">
                  <c:v>28.5</c:v>
                </c:pt>
                <c:pt idx="5696">
                  <c:v>28.5</c:v>
                </c:pt>
                <c:pt idx="5697">
                  <c:v>28.5</c:v>
                </c:pt>
                <c:pt idx="5698">
                  <c:v>28.5</c:v>
                </c:pt>
                <c:pt idx="5699">
                  <c:v>28.5</c:v>
                </c:pt>
                <c:pt idx="5700">
                  <c:v>28.5</c:v>
                </c:pt>
                <c:pt idx="5701">
                  <c:v>28.5</c:v>
                </c:pt>
                <c:pt idx="5702">
                  <c:v>28.5</c:v>
                </c:pt>
                <c:pt idx="5703">
                  <c:v>28.5</c:v>
                </c:pt>
                <c:pt idx="5704">
                  <c:v>28.6</c:v>
                </c:pt>
                <c:pt idx="5705">
                  <c:v>28.6</c:v>
                </c:pt>
                <c:pt idx="5706">
                  <c:v>28.6</c:v>
                </c:pt>
                <c:pt idx="5707">
                  <c:v>28.6</c:v>
                </c:pt>
                <c:pt idx="5708">
                  <c:v>28.6</c:v>
                </c:pt>
                <c:pt idx="5709">
                  <c:v>28.6</c:v>
                </c:pt>
                <c:pt idx="5710">
                  <c:v>28.5</c:v>
                </c:pt>
                <c:pt idx="5711">
                  <c:v>28.5</c:v>
                </c:pt>
                <c:pt idx="5712">
                  <c:v>28.5</c:v>
                </c:pt>
                <c:pt idx="5713">
                  <c:v>28.5</c:v>
                </c:pt>
                <c:pt idx="5714">
                  <c:v>28.5</c:v>
                </c:pt>
                <c:pt idx="5715">
                  <c:v>28.5</c:v>
                </c:pt>
                <c:pt idx="5716">
                  <c:v>28.5</c:v>
                </c:pt>
                <c:pt idx="5717">
                  <c:v>28.5</c:v>
                </c:pt>
                <c:pt idx="5718">
                  <c:v>28.5</c:v>
                </c:pt>
                <c:pt idx="5719">
                  <c:v>28.5</c:v>
                </c:pt>
                <c:pt idx="5720">
                  <c:v>28.5</c:v>
                </c:pt>
                <c:pt idx="5721">
                  <c:v>28.5</c:v>
                </c:pt>
                <c:pt idx="5722">
                  <c:v>28.6</c:v>
                </c:pt>
                <c:pt idx="5723">
                  <c:v>28.5</c:v>
                </c:pt>
                <c:pt idx="5724">
                  <c:v>28.5</c:v>
                </c:pt>
                <c:pt idx="5725">
                  <c:v>28.5</c:v>
                </c:pt>
                <c:pt idx="5726">
                  <c:v>28.5</c:v>
                </c:pt>
                <c:pt idx="5727">
                  <c:v>28.5</c:v>
                </c:pt>
                <c:pt idx="5728">
                  <c:v>28.5</c:v>
                </c:pt>
                <c:pt idx="5729">
                  <c:v>28.5</c:v>
                </c:pt>
                <c:pt idx="5730">
                  <c:v>28.5</c:v>
                </c:pt>
                <c:pt idx="5731">
                  <c:v>28.5</c:v>
                </c:pt>
                <c:pt idx="5732">
                  <c:v>28.5</c:v>
                </c:pt>
                <c:pt idx="5733">
                  <c:v>28.5</c:v>
                </c:pt>
                <c:pt idx="5734">
                  <c:v>28.5</c:v>
                </c:pt>
                <c:pt idx="5735">
                  <c:v>28.6</c:v>
                </c:pt>
                <c:pt idx="5736">
                  <c:v>28.5</c:v>
                </c:pt>
                <c:pt idx="5737">
                  <c:v>28.5</c:v>
                </c:pt>
                <c:pt idx="5738">
                  <c:v>28.5</c:v>
                </c:pt>
                <c:pt idx="5739">
                  <c:v>28.5</c:v>
                </c:pt>
                <c:pt idx="5740">
                  <c:v>28.5</c:v>
                </c:pt>
                <c:pt idx="5741">
                  <c:v>28.5</c:v>
                </c:pt>
                <c:pt idx="5742">
                  <c:v>28.5</c:v>
                </c:pt>
                <c:pt idx="5743">
                  <c:v>28.6</c:v>
                </c:pt>
                <c:pt idx="5744">
                  <c:v>28.5</c:v>
                </c:pt>
                <c:pt idx="5745">
                  <c:v>28.5</c:v>
                </c:pt>
                <c:pt idx="5746">
                  <c:v>28.5</c:v>
                </c:pt>
                <c:pt idx="5747">
                  <c:v>28.6</c:v>
                </c:pt>
                <c:pt idx="5748">
                  <c:v>28.6</c:v>
                </c:pt>
                <c:pt idx="5749">
                  <c:v>28.5</c:v>
                </c:pt>
                <c:pt idx="5750">
                  <c:v>28.6</c:v>
                </c:pt>
                <c:pt idx="5751">
                  <c:v>28.5</c:v>
                </c:pt>
                <c:pt idx="5752">
                  <c:v>28.5</c:v>
                </c:pt>
                <c:pt idx="5753">
                  <c:v>28.5</c:v>
                </c:pt>
                <c:pt idx="5754">
                  <c:v>28.5</c:v>
                </c:pt>
                <c:pt idx="5755">
                  <c:v>28.5</c:v>
                </c:pt>
                <c:pt idx="5756">
                  <c:v>28.5</c:v>
                </c:pt>
                <c:pt idx="5757">
                  <c:v>28.5</c:v>
                </c:pt>
                <c:pt idx="5758">
                  <c:v>28.6</c:v>
                </c:pt>
                <c:pt idx="5759">
                  <c:v>28.5</c:v>
                </c:pt>
                <c:pt idx="5760">
                  <c:v>28.6</c:v>
                </c:pt>
                <c:pt idx="5761">
                  <c:v>28.5</c:v>
                </c:pt>
                <c:pt idx="5762">
                  <c:v>28.5</c:v>
                </c:pt>
                <c:pt idx="5763">
                  <c:v>28.6</c:v>
                </c:pt>
                <c:pt idx="5764">
                  <c:v>28.5</c:v>
                </c:pt>
                <c:pt idx="5765">
                  <c:v>28.6</c:v>
                </c:pt>
                <c:pt idx="5766">
                  <c:v>28.5</c:v>
                </c:pt>
                <c:pt idx="5767">
                  <c:v>28.5</c:v>
                </c:pt>
                <c:pt idx="5768">
                  <c:v>28.5</c:v>
                </c:pt>
                <c:pt idx="5769">
                  <c:v>28.6</c:v>
                </c:pt>
                <c:pt idx="5770">
                  <c:v>28.5</c:v>
                </c:pt>
                <c:pt idx="5771">
                  <c:v>28.5</c:v>
                </c:pt>
                <c:pt idx="5772">
                  <c:v>28.5</c:v>
                </c:pt>
                <c:pt idx="5773">
                  <c:v>28.5</c:v>
                </c:pt>
                <c:pt idx="5774">
                  <c:v>28.5</c:v>
                </c:pt>
                <c:pt idx="5775">
                  <c:v>28.5</c:v>
                </c:pt>
                <c:pt idx="5776">
                  <c:v>28.5</c:v>
                </c:pt>
                <c:pt idx="5777">
                  <c:v>28.5</c:v>
                </c:pt>
                <c:pt idx="5778">
                  <c:v>28.6</c:v>
                </c:pt>
                <c:pt idx="5779">
                  <c:v>28.6</c:v>
                </c:pt>
                <c:pt idx="5780">
                  <c:v>28.6</c:v>
                </c:pt>
                <c:pt idx="5781">
                  <c:v>28.6</c:v>
                </c:pt>
                <c:pt idx="5782">
                  <c:v>28.6</c:v>
                </c:pt>
                <c:pt idx="5783">
                  <c:v>28.6</c:v>
                </c:pt>
                <c:pt idx="5784">
                  <c:v>28.5</c:v>
                </c:pt>
                <c:pt idx="5785">
                  <c:v>28.5</c:v>
                </c:pt>
                <c:pt idx="5786">
                  <c:v>28.5</c:v>
                </c:pt>
                <c:pt idx="5787">
                  <c:v>28.5</c:v>
                </c:pt>
                <c:pt idx="5788">
                  <c:v>28.5</c:v>
                </c:pt>
                <c:pt idx="5789">
                  <c:v>28.5</c:v>
                </c:pt>
                <c:pt idx="5790">
                  <c:v>28.5</c:v>
                </c:pt>
                <c:pt idx="5791">
                  <c:v>28.5</c:v>
                </c:pt>
                <c:pt idx="5792">
                  <c:v>28.5</c:v>
                </c:pt>
                <c:pt idx="5793">
                  <c:v>28.5</c:v>
                </c:pt>
                <c:pt idx="5794">
                  <c:v>28.5</c:v>
                </c:pt>
                <c:pt idx="5795">
                  <c:v>28.5</c:v>
                </c:pt>
                <c:pt idx="5796">
                  <c:v>28.5</c:v>
                </c:pt>
                <c:pt idx="5797">
                  <c:v>28.5</c:v>
                </c:pt>
                <c:pt idx="5798">
                  <c:v>28.5</c:v>
                </c:pt>
                <c:pt idx="5799">
                  <c:v>28.6</c:v>
                </c:pt>
                <c:pt idx="5800">
                  <c:v>28.6</c:v>
                </c:pt>
                <c:pt idx="5801">
                  <c:v>28.6</c:v>
                </c:pt>
                <c:pt idx="5802">
                  <c:v>28.6</c:v>
                </c:pt>
                <c:pt idx="5803">
                  <c:v>28.5</c:v>
                </c:pt>
                <c:pt idx="5804">
                  <c:v>28.5</c:v>
                </c:pt>
                <c:pt idx="5805">
                  <c:v>28.5</c:v>
                </c:pt>
                <c:pt idx="5806">
                  <c:v>28.5</c:v>
                </c:pt>
                <c:pt idx="5807">
                  <c:v>28.5</c:v>
                </c:pt>
                <c:pt idx="5808">
                  <c:v>28.5</c:v>
                </c:pt>
                <c:pt idx="5809">
                  <c:v>28.6</c:v>
                </c:pt>
                <c:pt idx="5810">
                  <c:v>28.6</c:v>
                </c:pt>
                <c:pt idx="5811">
                  <c:v>28.5</c:v>
                </c:pt>
                <c:pt idx="5812">
                  <c:v>28.5</c:v>
                </c:pt>
                <c:pt idx="5813">
                  <c:v>28.5</c:v>
                </c:pt>
                <c:pt idx="5814">
                  <c:v>28.6</c:v>
                </c:pt>
                <c:pt idx="5815">
                  <c:v>28.6</c:v>
                </c:pt>
                <c:pt idx="5816">
                  <c:v>28.6</c:v>
                </c:pt>
                <c:pt idx="5817">
                  <c:v>28.6</c:v>
                </c:pt>
                <c:pt idx="5818">
                  <c:v>28.6</c:v>
                </c:pt>
                <c:pt idx="5819">
                  <c:v>28.6</c:v>
                </c:pt>
                <c:pt idx="5820">
                  <c:v>28.6</c:v>
                </c:pt>
                <c:pt idx="5821">
                  <c:v>28.6</c:v>
                </c:pt>
                <c:pt idx="5822">
                  <c:v>28.6</c:v>
                </c:pt>
                <c:pt idx="5823">
                  <c:v>28.6</c:v>
                </c:pt>
                <c:pt idx="5824">
                  <c:v>28.6</c:v>
                </c:pt>
                <c:pt idx="5825">
                  <c:v>28.5</c:v>
                </c:pt>
                <c:pt idx="5826">
                  <c:v>28.5</c:v>
                </c:pt>
                <c:pt idx="5827">
                  <c:v>28.5</c:v>
                </c:pt>
                <c:pt idx="5828">
                  <c:v>28.5</c:v>
                </c:pt>
                <c:pt idx="5829">
                  <c:v>28.5</c:v>
                </c:pt>
                <c:pt idx="5830">
                  <c:v>28.5</c:v>
                </c:pt>
                <c:pt idx="5831">
                  <c:v>28.5</c:v>
                </c:pt>
                <c:pt idx="5832">
                  <c:v>28.5</c:v>
                </c:pt>
                <c:pt idx="5833">
                  <c:v>28.5</c:v>
                </c:pt>
                <c:pt idx="5834">
                  <c:v>28.5</c:v>
                </c:pt>
                <c:pt idx="5835">
                  <c:v>28.5</c:v>
                </c:pt>
                <c:pt idx="5836">
                  <c:v>28.5</c:v>
                </c:pt>
                <c:pt idx="5837">
                  <c:v>28.5</c:v>
                </c:pt>
                <c:pt idx="5838">
                  <c:v>28.5</c:v>
                </c:pt>
                <c:pt idx="5839">
                  <c:v>28.5</c:v>
                </c:pt>
                <c:pt idx="5840">
                  <c:v>28.5</c:v>
                </c:pt>
                <c:pt idx="5841">
                  <c:v>28.5</c:v>
                </c:pt>
                <c:pt idx="5842">
                  <c:v>28.5</c:v>
                </c:pt>
                <c:pt idx="5843">
                  <c:v>28.5</c:v>
                </c:pt>
                <c:pt idx="5844">
                  <c:v>28.5</c:v>
                </c:pt>
                <c:pt idx="5845">
                  <c:v>28.6</c:v>
                </c:pt>
                <c:pt idx="5846">
                  <c:v>28.6</c:v>
                </c:pt>
                <c:pt idx="5847">
                  <c:v>28.5</c:v>
                </c:pt>
                <c:pt idx="5848">
                  <c:v>28.5</c:v>
                </c:pt>
                <c:pt idx="5849">
                  <c:v>28.5</c:v>
                </c:pt>
                <c:pt idx="5850">
                  <c:v>28.5</c:v>
                </c:pt>
                <c:pt idx="5851">
                  <c:v>28.5</c:v>
                </c:pt>
                <c:pt idx="5852">
                  <c:v>28.5</c:v>
                </c:pt>
                <c:pt idx="5853">
                  <c:v>28.5</c:v>
                </c:pt>
                <c:pt idx="5854">
                  <c:v>28.5</c:v>
                </c:pt>
                <c:pt idx="5855">
                  <c:v>28.5</c:v>
                </c:pt>
                <c:pt idx="5856">
                  <c:v>28.5</c:v>
                </c:pt>
                <c:pt idx="5857">
                  <c:v>28.5</c:v>
                </c:pt>
                <c:pt idx="5858">
                  <c:v>28.5</c:v>
                </c:pt>
                <c:pt idx="5859">
                  <c:v>28.5</c:v>
                </c:pt>
                <c:pt idx="5860">
                  <c:v>28.5</c:v>
                </c:pt>
                <c:pt idx="5861">
                  <c:v>28.5</c:v>
                </c:pt>
                <c:pt idx="5862">
                  <c:v>28.5</c:v>
                </c:pt>
                <c:pt idx="5863">
                  <c:v>28.5</c:v>
                </c:pt>
                <c:pt idx="5864">
                  <c:v>28.5</c:v>
                </c:pt>
                <c:pt idx="5865">
                  <c:v>28.5</c:v>
                </c:pt>
                <c:pt idx="5866">
                  <c:v>28.5</c:v>
                </c:pt>
                <c:pt idx="5867">
                  <c:v>28.5</c:v>
                </c:pt>
                <c:pt idx="5868">
                  <c:v>28.5</c:v>
                </c:pt>
                <c:pt idx="5869">
                  <c:v>28.5</c:v>
                </c:pt>
                <c:pt idx="5870">
                  <c:v>28.5</c:v>
                </c:pt>
                <c:pt idx="5871">
                  <c:v>28.5</c:v>
                </c:pt>
                <c:pt idx="5872">
                  <c:v>28.5</c:v>
                </c:pt>
                <c:pt idx="5873">
                  <c:v>28.5</c:v>
                </c:pt>
                <c:pt idx="5874">
                  <c:v>28.5</c:v>
                </c:pt>
                <c:pt idx="5875">
                  <c:v>28.5</c:v>
                </c:pt>
                <c:pt idx="5876">
                  <c:v>28.5</c:v>
                </c:pt>
                <c:pt idx="5877">
                  <c:v>28.5</c:v>
                </c:pt>
                <c:pt idx="5878">
                  <c:v>28.5</c:v>
                </c:pt>
                <c:pt idx="5879">
                  <c:v>28.5</c:v>
                </c:pt>
                <c:pt idx="5880">
                  <c:v>28.5</c:v>
                </c:pt>
                <c:pt idx="5881">
                  <c:v>28.5</c:v>
                </c:pt>
                <c:pt idx="5882">
                  <c:v>28.5</c:v>
                </c:pt>
                <c:pt idx="5883">
                  <c:v>28.5</c:v>
                </c:pt>
                <c:pt idx="5884">
                  <c:v>28.5</c:v>
                </c:pt>
                <c:pt idx="5885">
                  <c:v>28.5</c:v>
                </c:pt>
                <c:pt idx="5886">
                  <c:v>28.5</c:v>
                </c:pt>
                <c:pt idx="5887">
                  <c:v>28.5</c:v>
                </c:pt>
                <c:pt idx="5888">
                  <c:v>28.5</c:v>
                </c:pt>
                <c:pt idx="5889">
                  <c:v>28.6</c:v>
                </c:pt>
                <c:pt idx="5890">
                  <c:v>28.5</c:v>
                </c:pt>
                <c:pt idx="5891">
                  <c:v>28.5</c:v>
                </c:pt>
                <c:pt idx="5892">
                  <c:v>28.5</c:v>
                </c:pt>
                <c:pt idx="5893">
                  <c:v>28.5</c:v>
                </c:pt>
                <c:pt idx="5894">
                  <c:v>28.5</c:v>
                </c:pt>
                <c:pt idx="5895">
                  <c:v>28.5</c:v>
                </c:pt>
                <c:pt idx="5896">
                  <c:v>28.5</c:v>
                </c:pt>
                <c:pt idx="5897">
                  <c:v>28.5</c:v>
                </c:pt>
                <c:pt idx="5898">
                  <c:v>28.5</c:v>
                </c:pt>
                <c:pt idx="5899">
                  <c:v>28.5</c:v>
                </c:pt>
                <c:pt idx="5900">
                  <c:v>28.5</c:v>
                </c:pt>
                <c:pt idx="5901">
                  <c:v>28.5</c:v>
                </c:pt>
                <c:pt idx="5902">
                  <c:v>28.5</c:v>
                </c:pt>
                <c:pt idx="5903">
                  <c:v>28.5</c:v>
                </c:pt>
                <c:pt idx="5904">
                  <c:v>28.5</c:v>
                </c:pt>
                <c:pt idx="5905">
                  <c:v>28.5</c:v>
                </c:pt>
                <c:pt idx="5906">
                  <c:v>28.5</c:v>
                </c:pt>
                <c:pt idx="5907">
                  <c:v>28.5</c:v>
                </c:pt>
                <c:pt idx="5908">
                  <c:v>28.5</c:v>
                </c:pt>
                <c:pt idx="5909">
                  <c:v>28.5</c:v>
                </c:pt>
                <c:pt idx="5910">
                  <c:v>28.5</c:v>
                </c:pt>
                <c:pt idx="5911">
                  <c:v>28.5</c:v>
                </c:pt>
                <c:pt idx="5912">
                  <c:v>28.5</c:v>
                </c:pt>
                <c:pt idx="5913">
                  <c:v>28.5</c:v>
                </c:pt>
                <c:pt idx="5914">
                  <c:v>28.5</c:v>
                </c:pt>
                <c:pt idx="5915">
                  <c:v>28.5</c:v>
                </c:pt>
                <c:pt idx="5916">
                  <c:v>28.5</c:v>
                </c:pt>
                <c:pt idx="5917">
                  <c:v>28.5</c:v>
                </c:pt>
                <c:pt idx="5918">
                  <c:v>28.5</c:v>
                </c:pt>
                <c:pt idx="5919">
                  <c:v>28.5</c:v>
                </c:pt>
                <c:pt idx="5920">
                  <c:v>28.5</c:v>
                </c:pt>
                <c:pt idx="5921">
                  <c:v>28.5</c:v>
                </c:pt>
                <c:pt idx="5922">
                  <c:v>28.5</c:v>
                </c:pt>
                <c:pt idx="5923">
                  <c:v>28.5</c:v>
                </c:pt>
                <c:pt idx="5924">
                  <c:v>28.5</c:v>
                </c:pt>
                <c:pt idx="5925">
                  <c:v>28.5</c:v>
                </c:pt>
                <c:pt idx="5926">
                  <c:v>28.5</c:v>
                </c:pt>
                <c:pt idx="5927">
                  <c:v>28.5</c:v>
                </c:pt>
                <c:pt idx="5928">
                  <c:v>28.5</c:v>
                </c:pt>
                <c:pt idx="5929">
                  <c:v>28.5</c:v>
                </c:pt>
                <c:pt idx="5930">
                  <c:v>28.5</c:v>
                </c:pt>
                <c:pt idx="5931">
                  <c:v>28.5</c:v>
                </c:pt>
                <c:pt idx="5932">
                  <c:v>28.5</c:v>
                </c:pt>
                <c:pt idx="5933">
                  <c:v>28.5</c:v>
                </c:pt>
                <c:pt idx="5934">
                  <c:v>28.5</c:v>
                </c:pt>
                <c:pt idx="5935">
                  <c:v>28.5</c:v>
                </c:pt>
                <c:pt idx="5936">
                  <c:v>28.5</c:v>
                </c:pt>
                <c:pt idx="5937">
                  <c:v>28.5</c:v>
                </c:pt>
                <c:pt idx="5938">
                  <c:v>28.5</c:v>
                </c:pt>
                <c:pt idx="5939">
                  <c:v>28.5</c:v>
                </c:pt>
                <c:pt idx="5940">
                  <c:v>28.5</c:v>
                </c:pt>
                <c:pt idx="5941">
                  <c:v>28.5</c:v>
                </c:pt>
                <c:pt idx="5942">
                  <c:v>28.5</c:v>
                </c:pt>
                <c:pt idx="5943">
                  <c:v>28.5</c:v>
                </c:pt>
                <c:pt idx="5944">
                  <c:v>28.5</c:v>
                </c:pt>
                <c:pt idx="5945">
                  <c:v>28.5</c:v>
                </c:pt>
                <c:pt idx="5946">
                  <c:v>28.5</c:v>
                </c:pt>
                <c:pt idx="5947">
                  <c:v>28.5</c:v>
                </c:pt>
                <c:pt idx="5948">
                  <c:v>28.5</c:v>
                </c:pt>
                <c:pt idx="5949">
                  <c:v>28.5</c:v>
                </c:pt>
                <c:pt idx="5950">
                  <c:v>28.5</c:v>
                </c:pt>
                <c:pt idx="5951">
                  <c:v>28.5</c:v>
                </c:pt>
                <c:pt idx="5952">
                  <c:v>28.5</c:v>
                </c:pt>
                <c:pt idx="5953">
                  <c:v>28.5</c:v>
                </c:pt>
                <c:pt idx="5954">
                  <c:v>28.5</c:v>
                </c:pt>
                <c:pt idx="5955">
                  <c:v>28.5</c:v>
                </c:pt>
                <c:pt idx="5956">
                  <c:v>28.5</c:v>
                </c:pt>
                <c:pt idx="5957">
                  <c:v>28.5</c:v>
                </c:pt>
                <c:pt idx="5958">
                  <c:v>28.5</c:v>
                </c:pt>
                <c:pt idx="5959">
                  <c:v>28.5</c:v>
                </c:pt>
                <c:pt idx="5960">
                  <c:v>28.5</c:v>
                </c:pt>
                <c:pt idx="5961">
                  <c:v>28.5</c:v>
                </c:pt>
                <c:pt idx="5962">
                  <c:v>28.5</c:v>
                </c:pt>
                <c:pt idx="5963">
                  <c:v>28.5</c:v>
                </c:pt>
                <c:pt idx="5964">
                  <c:v>28.5</c:v>
                </c:pt>
                <c:pt idx="5965">
                  <c:v>28.5</c:v>
                </c:pt>
                <c:pt idx="5966">
                  <c:v>28.5</c:v>
                </c:pt>
                <c:pt idx="5967">
                  <c:v>28.5</c:v>
                </c:pt>
                <c:pt idx="5968">
                  <c:v>28.5</c:v>
                </c:pt>
                <c:pt idx="5969">
                  <c:v>28.5</c:v>
                </c:pt>
                <c:pt idx="5970">
                  <c:v>28.5</c:v>
                </c:pt>
                <c:pt idx="5971">
                  <c:v>28.5</c:v>
                </c:pt>
                <c:pt idx="5972">
                  <c:v>28.5</c:v>
                </c:pt>
                <c:pt idx="5973">
                  <c:v>28.5</c:v>
                </c:pt>
                <c:pt idx="5974">
                  <c:v>28.5</c:v>
                </c:pt>
                <c:pt idx="5975">
                  <c:v>28.5</c:v>
                </c:pt>
                <c:pt idx="5976">
                  <c:v>28.5</c:v>
                </c:pt>
                <c:pt idx="5977">
                  <c:v>28.5</c:v>
                </c:pt>
                <c:pt idx="5978">
                  <c:v>28.5</c:v>
                </c:pt>
                <c:pt idx="5979">
                  <c:v>28.5</c:v>
                </c:pt>
                <c:pt idx="5980">
                  <c:v>28.5</c:v>
                </c:pt>
                <c:pt idx="5981">
                  <c:v>28.5</c:v>
                </c:pt>
                <c:pt idx="5982">
                  <c:v>28.5</c:v>
                </c:pt>
                <c:pt idx="5983">
                  <c:v>28.5</c:v>
                </c:pt>
                <c:pt idx="5984">
                  <c:v>28.5</c:v>
                </c:pt>
                <c:pt idx="5985">
                  <c:v>28.5</c:v>
                </c:pt>
                <c:pt idx="5986">
                  <c:v>28.5</c:v>
                </c:pt>
                <c:pt idx="5987">
                  <c:v>28.5</c:v>
                </c:pt>
                <c:pt idx="5988">
                  <c:v>28.5</c:v>
                </c:pt>
                <c:pt idx="5989">
                  <c:v>28.5</c:v>
                </c:pt>
                <c:pt idx="5990">
                  <c:v>28.5</c:v>
                </c:pt>
                <c:pt idx="5991">
                  <c:v>28.5</c:v>
                </c:pt>
                <c:pt idx="5992">
                  <c:v>28.5</c:v>
                </c:pt>
                <c:pt idx="5993">
                  <c:v>28.6</c:v>
                </c:pt>
                <c:pt idx="5994">
                  <c:v>28.5</c:v>
                </c:pt>
                <c:pt idx="5995">
                  <c:v>28.5</c:v>
                </c:pt>
                <c:pt idx="5996">
                  <c:v>28.5</c:v>
                </c:pt>
                <c:pt idx="5997">
                  <c:v>28.5</c:v>
                </c:pt>
                <c:pt idx="5998">
                  <c:v>28.5</c:v>
                </c:pt>
                <c:pt idx="5999">
                  <c:v>28.6</c:v>
                </c:pt>
                <c:pt idx="6000">
                  <c:v>28.5</c:v>
                </c:pt>
                <c:pt idx="6001">
                  <c:v>28.6</c:v>
                </c:pt>
                <c:pt idx="6002">
                  <c:v>28.5</c:v>
                </c:pt>
                <c:pt idx="6003">
                  <c:v>28.6</c:v>
                </c:pt>
                <c:pt idx="6004">
                  <c:v>28.5</c:v>
                </c:pt>
                <c:pt idx="6005">
                  <c:v>28.6</c:v>
                </c:pt>
                <c:pt idx="6006">
                  <c:v>28.6</c:v>
                </c:pt>
                <c:pt idx="6007">
                  <c:v>28.6</c:v>
                </c:pt>
                <c:pt idx="6008">
                  <c:v>28.6</c:v>
                </c:pt>
                <c:pt idx="6009">
                  <c:v>28.6</c:v>
                </c:pt>
                <c:pt idx="6010">
                  <c:v>28.5</c:v>
                </c:pt>
                <c:pt idx="6011">
                  <c:v>28.5</c:v>
                </c:pt>
                <c:pt idx="6012">
                  <c:v>28.6</c:v>
                </c:pt>
                <c:pt idx="6013">
                  <c:v>28.6</c:v>
                </c:pt>
                <c:pt idx="6014">
                  <c:v>28.6</c:v>
                </c:pt>
                <c:pt idx="6015">
                  <c:v>28.6</c:v>
                </c:pt>
                <c:pt idx="6016">
                  <c:v>28.6</c:v>
                </c:pt>
                <c:pt idx="6017">
                  <c:v>28.5</c:v>
                </c:pt>
                <c:pt idx="6018">
                  <c:v>28.6</c:v>
                </c:pt>
                <c:pt idx="6019">
                  <c:v>28.6</c:v>
                </c:pt>
                <c:pt idx="6020">
                  <c:v>28.5</c:v>
                </c:pt>
                <c:pt idx="6021">
                  <c:v>28.6</c:v>
                </c:pt>
                <c:pt idx="6022">
                  <c:v>28.5</c:v>
                </c:pt>
                <c:pt idx="6023">
                  <c:v>28.6</c:v>
                </c:pt>
                <c:pt idx="6024">
                  <c:v>28.6</c:v>
                </c:pt>
                <c:pt idx="6025">
                  <c:v>28.6</c:v>
                </c:pt>
                <c:pt idx="6026">
                  <c:v>28.6</c:v>
                </c:pt>
                <c:pt idx="6027">
                  <c:v>28.6</c:v>
                </c:pt>
                <c:pt idx="6028">
                  <c:v>28.6</c:v>
                </c:pt>
                <c:pt idx="6029">
                  <c:v>28.6</c:v>
                </c:pt>
                <c:pt idx="6030">
                  <c:v>28.6</c:v>
                </c:pt>
                <c:pt idx="6031">
                  <c:v>28.6</c:v>
                </c:pt>
                <c:pt idx="6032">
                  <c:v>28.6</c:v>
                </c:pt>
                <c:pt idx="6033">
                  <c:v>28.6</c:v>
                </c:pt>
                <c:pt idx="6034">
                  <c:v>28.6</c:v>
                </c:pt>
                <c:pt idx="6035">
                  <c:v>28.5</c:v>
                </c:pt>
                <c:pt idx="6036">
                  <c:v>28.6</c:v>
                </c:pt>
                <c:pt idx="6037">
                  <c:v>28.5</c:v>
                </c:pt>
                <c:pt idx="6038">
                  <c:v>28.5</c:v>
                </c:pt>
                <c:pt idx="6039">
                  <c:v>28.5</c:v>
                </c:pt>
                <c:pt idx="6040">
                  <c:v>28.6</c:v>
                </c:pt>
                <c:pt idx="6041">
                  <c:v>28.5</c:v>
                </c:pt>
                <c:pt idx="6042">
                  <c:v>28.5</c:v>
                </c:pt>
                <c:pt idx="6043">
                  <c:v>28.5</c:v>
                </c:pt>
                <c:pt idx="6044">
                  <c:v>28.6</c:v>
                </c:pt>
                <c:pt idx="6045">
                  <c:v>28.5</c:v>
                </c:pt>
                <c:pt idx="6046">
                  <c:v>28.5</c:v>
                </c:pt>
                <c:pt idx="6047">
                  <c:v>28.5</c:v>
                </c:pt>
                <c:pt idx="6048">
                  <c:v>28.6</c:v>
                </c:pt>
                <c:pt idx="6049">
                  <c:v>28.6</c:v>
                </c:pt>
                <c:pt idx="6050">
                  <c:v>28.6</c:v>
                </c:pt>
                <c:pt idx="6051">
                  <c:v>28.6</c:v>
                </c:pt>
                <c:pt idx="6052">
                  <c:v>28.5</c:v>
                </c:pt>
                <c:pt idx="6053">
                  <c:v>28.6</c:v>
                </c:pt>
                <c:pt idx="6054">
                  <c:v>28.5</c:v>
                </c:pt>
                <c:pt idx="6055">
                  <c:v>28.5</c:v>
                </c:pt>
                <c:pt idx="6056">
                  <c:v>28.5</c:v>
                </c:pt>
                <c:pt idx="6057">
                  <c:v>28.5</c:v>
                </c:pt>
                <c:pt idx="6058">
                  <c:v>28.5</c:v>
                </c:pt>
                <c:pt idx="6059">
                  <c:v>28.5</c:v>
                </c:pt>
                <c:pt idx="6060">
                  <c:v>28.5</c:v>
                </c:pt>
                <c:pt idx="6061">
                  <c:v>28.5</c:v>
                </c:pt>
                <c:pt idx="6062">
                  <c:v>28.5</c:v>
                </c:pt>
                <c:pt idx="6063">
                  <c:v>28.5</c:v>
                </c:pt>
                <c:pt idx="6064">
                  <c:v>28.6</c:v>
                </c:pt>
                <c:pt idx="6065">
                  <c:v>28.6</c:v>
                </c:pt>
                <c:pt idx="6066">
                  <c:v>28.6</c:v>
                </c:pt>
                <c:pt idx="6067">
                  <c:v>28.5</c:v>
                </c:pt>
                <c:pt idx="6068">
                  <c:v>28.5</c:v>
                </c:pt>
                <c:pt idx="6069">
                  <c:v>28.5</c:v>
                </c:pt>
                <c:pt idx="6070">
                  <c:v>28.6</c:v>
                </c:pt>
                <c:pt idx="6071">
                  <c:v>28.6</c:v>
                </c:pt>
                <c:pt idx="6072">
                  <c:v>28.6</c:v>
                </c:pt>
                <c:pt idx="6073">
                  <c:v>28.6</c:v>
                </c:pt>
                <c:pt idx="6074">
                  <c:v>28.6</c:v>
                </c:pt>
                <c:pt idx="6075">
                  <c:v>28.5</c:v>
                </c:pt>
                <c:pt idx="6076">
                  <c:v>28.5</c:v>
                </c:pt>
                <c:pt idx="6077">
                  <c:v>28.5</c:v>
                </c:pt>
                <c:pt idx="6078">
                  <c:v>28.6</c:v>
                </c:pt>
                <c:pt idx="6079">
                  <c:v>28.6</c:v>
                </c:pt>
                <c:pt idx="6080">
                  <c:v>28.6</c:v>
                </c:pt>
                <c:pt idx="6081">
                  <c:v>28.5</c:v>
                </c:pt>
                <c:pt idx="6082">
                  <c:v>28.6</c:v>
                </c:pt>
                <c:pt idx="6083">
                  <c:v>28.5</c:v>
                </c:pt>
                <c:pt idx="6084">
                  <c:v>28.5</c:v>
                </c:pt>
                <c:pt idx="6085">
                  <c:v>28.5</c:v>
                </c:pt>
                <c:pt idx="6086">
                  <c:v>28.6</c:v>
                </c:pt>
                <c:pt idx="6087">
                  <c:v>28.6</c:v>
                </c:pt>
                <c:pt idx="6088">
                  <c:v>28.6</c:v>
                </c:pt>
                <c:pt idx="6089">
                  <c:v>28.5</c:v>
                </c:pt>
                <c:pt idx="6090">
                  <c:v>28.5</c:v>
                </c:pt>
                <c:pt idx="6091">
                  <c:v>28.5</c:v>
                </c:pt>
                <c:pt idx="6092">
                  <c:v>28.6</c:v>
                </c:pt>
                <c:pt idx="6093">
                  <c:v>28.6</c:v>
                </c:pt>
                <c:pt idx="6094">
                  <c:v>28.6</c:v>
                </c:pt>
                <c:pt idx="6095">
                  <c:v>28.6</c:v>
                </c:pt>
                <c:pt idx="6096">
                  <c:v>28.6</c:v>
                </c:pt>
                <c:pt idx="6097">
                  <c:v>28.5</c:v>
                </c:pt>
                <c:pt idx="6098">
                  <c:v>28.5</c:v>
                </c:pt>
                <c:pt idx="6099">
                  <c:v>28.5</c:v>
                </c:pt>
                <c:pt idx="6100">
                  <c:v>28.5</c:v>
                </c:pt>
                <c:pt idx="6101">
                  <c:v>28.5</c:v>
                </c:pt>
                <c:pt idx="6102">
                  <c:v>28.5</c:v>
                </c:pt>
                <c:pt idx="6103">
                  <c:v>28.5</c:v>
                </c:pt>
                <c:pt idx="6104">
                  <c:v>28.5</c:v>
                </c:pt>
                <c:pt idx="6105">
                  <c:v>28.5</c:v>
                </c:pt>
                <c:pt idx="6106">
                  <c:v>28.5</c:v>
                </c:pt>
                <c:pt idx="6107">
                  <c:v>28.5</c:v>
                </c:pt>
                <c:pt idx="6108">
                  <c:v>28.6</c:v>
                </c:pt>
                <c:pt idx="6109">
                  <c:v>28.6</c:v>
                </c:pt>
                <c:pt idx="6110">
                  <c:v>28.6</c:v>
                </c:pt>
                <c:pt idx="6111">
                  <c:v>28.6</c:v>
                </c:pt>
                <c:pt idx="6112">
                  <c:v>28.6</c:v>
                </c:pt>
                <c:pt idx="6113">
                  <c:v>28.6</c:v>
                </c:pt>
                <c:pt idx="6114">
                  <c:v>28.5</c:v>
                </c:pt>
                <c:pt idx="6115">
                  <c:v>28.5</c:v>
                </c:pt>
                <c:pt idx="6116">
                  <c:v>28.5</c:v>
                </c:pt>
                <c:pt idx="6117">
                  <c:v>28.6</c:v>
                </c:pt>
                <c:pt idx="6118">
                  <c:v>28.6</c:v>
                </c:pt>
                <c:pt idx="6119">
                  <c:v>28.5</c:v>
                </c:pt>
                <c:pt idx="6120">
                  <c:v>28.5</c:v>
                </c:pt>
                <c:pt idx="6121">
                  <c:v>28.5</c:v>
                </c:pt>
                <c:pt idx="6122">
                  <c:v>28.5</c:v>
                </c:pt>
                <c:pt idx="6123">
                  <c:v>28.5</c:v>
                </c:pt>
                <c:pt idx="6124">
                  <c:v>28.5</c:v>
                </c:pt>
                <c:pt idx="6125">
                  <c:v>28.5</c:v>
                </c:pt>
                <c:pt idx="6126">
                  <c:v>28.5</c:v>
                </c:pt>
                <c:pt idx="6127">
                  <c:v>28.5</c:v>
                </c:pt>
                <c:pt idx="6128">
                  <c:v>28.5</c:v>
                </c:pt>
                <c:pt idx="6129">
                  <c:v>28.5</c:v>
                </c:pt>
                <c:pt idx="6130">
                  <c:v>28.5</c:v>
                </c:pt>
                <c:pt idx="6131">
                  <c:v>28.5</c:v>
                </c:pt>
                <c:pt idx="6132">
                  <c:v>28.5</c:v>
                </c:pt>
                <c:pt idx="6133">
                  <c:v>28.6</c:v>
                </c:pt>
                <c:pt idx="6134">
                  <c:v>28.6</c:v>
                </c:pt>
                <c:pt idx="6135">
                  <c:v>28.6</c:v>
                </c:pt>
                <c:pt idx="6136">
                  <c:v>28.6</c:v>
                </c:pt>
                <c:pt idx="6137">
                  <c:v>28.6</c:v>
                </c:pt>
                <c:pt idx="6138">
                  <c:v>28.6</c:v>
                </c:pt>
                <c:pt idx="6139">
                  <c:v>28.6</c:v>
                </c:pt>
                <c:pt idx="6140">
                  <c:v>28.6</c:v>
                </c:pt>
                <c:pt idx="6141">
                  <c:v>28.6</c:v>
                </c:pt>
                <c:pt idx="6142">
                  <c:v>28.6</c:v>
                </c:pt>
                <c:pt idx="6143">
                  <c:v>28.6</c:v>
                </c:pt>
                <c:pt idx="6144">
                  <c:v>28.5</c:v>
                </c:pt>
                <c:pt idx="6145">
                  <c:v>28.5</c:v>
                </c:pt>
                <c:pt idx="6146">
                  <c:v>28.5</c:v>
                </c:pt>
                <c:pt idx="6147">
                  <c:v>28.5</c:v>
                </c:pt>
                <c:pt idx="6148">
                  <c:v>28.5</c:v>
                </c:pt>
                <c:pt idx="6149">
                  <c:v>28.5</c:v>
                </c:pt>
                <c:pt idx="6150">
                  <c:v>28.5</c:v>
                </c:pt>
                <c:pt idx="6151">
                  <c:v>28.5</c:v>
                </c:pt>
                <c:pt idx="6152">
                  <c:v>28.5</c:v>
                </c:pt>
                <c:pt idx="6153">
                  <c:v>28.5</c:v>
                </c:pt>
                <c:pt idx="6154">
                  <c:v>28.5</c:v>
                </c:pt>
                <c:pt idx="6155">
                  <c:v>28.6</c:v>
                </c:pt>
                <c:pt idx="6156">
                  <c:v>28.6</c:v>
                </c:pt>
                <c:pt idx="6157">
                  <c:v>28.6</c:v>
                </c:pt>
                <c:pt idx="6158">
                  <c:v>28.6</c:v>
                </c:pt>
                <c:pt idx="6159">
                  <c:v>28.5</c:v>
                </c:pt>
                <c:pt idx="6160">
                  <c:v>28.5</c:v>
                </c:pt>
                <c:pt idx="6161">
                  <c:v>28.5</c:v>
                </c:pt>
                <c:pt idx="6162">
                  <c:v>28.5</c:v>
                </c:pt>
                <c:pt idx="6163">
                  <c:v>28.5</c:v>
                </c:pt>
                <c:pt idx="6164">
                  <c:v>28.5</c:v>
                </c:pt>
                <c:pt idx="6165">
                  <c:v>28.5</c:v>
                </c:pt>
                <c:pt idx="6166">
                  <c:v>28.5</c:v>
                </c:pt>
                <c:pt idx="6167">
                  <c:v>28.5</c:v>
                </c:pt>
                <c:pt idx="6168">
                  <c:v>28.6</c:v>
                </c:pt>
                <c:pt idx="6169">
                  <c:v>28.5</c:v>
                </c:pt>
                <c:pt idx="6170">
                  <c:v>28.5</c:v>
                </c:pt>
                <c:pt idx="6171">
                  <c:v>28.5</c:v>
                </c:pt>
                <c:pt idx="6172">
                  <c:v>28.5</c:v>
                </c:pt>
                <c:pt idx="6173">
                  <c:v>28.6</c:v>
                </c:pt>
                <c:pt idx="6174">
                  <c:v>28.5</c:v>
                </c:pt>
                <c:pt idx="6175">
                  <c:v>28.5</c:v>
                </c:pt>
                <c:pt idx="6176">
                  <c:v>28.5</c:v>
                </c:pt>
                <c:pt idx="6177">
                  <c:v>28.5</c:v>
                </c:pt>
                <c:pt idx="6178">
                  <c:v>28.5</c:v>
                </c:pt>
                <c:pt idx="6179">
                  <c:v>28.5</c:v>
                </c:pt>
                <c:pt idx="6180">
                  <c:v>28.5</c:v>
                </c:pt>
                <c:pt idx="6181">
                  <c:v>28.6</c:v>
                </c:pt>
                <c:pt idx="6182">
                  <c:v>28.6</c:v>
                </c:pt>
                <c:pt idx="6183">
                  <c:v>28.5</c:v>
                </c:pt>
                <c:pt idx="6184">
                  <c:v>28.6</c:v>
                </c:pt>
                <c:pt idx="6185">
                  <c:v>28.5</c:v>
                </c:pt>
                <c:pt idx="6186">
                  <c:v>28.5</c:v>
                </c:pt>
                <c:pt idx="6187">
                  <c:v>28.5</c:v>
                </c:pt>
                <c:pt idx="6188">
                  <c:v>28.6</c:v>
                </c:pt>
                <c:pt idx="6189">
                  <c:v>28.5</c:v>
                </c:pt>
                <c:pt idx="6190">
                  <c:v>28.6</c:v>
                </c:pt>
                <c:pt idx="6191">
                  <c:v>28.5</c:v>
                </c:pt>
                <c:pt idx="6192">
                  <c:v>28.5</c:v>
                </c:pt>
                <c:pt idx="6193">
                  <c:v>28.5</c:v>
                </c:pt>
                <c:pt idx="6194">
                  <c:v>28.5</c:v>
                </c:pt>
                <c:pt idx="6195">
                  <c:v>28.5</c:v>
                </c:pt>
                <c:pt idx="6196">
                  <c:v>28.6</c:v>
                </c:pt>
                <c:pt idx="6197">
                  <c:v>28.5</c:v>
                </c:pt>
                <c:pt idx="6198">
                  <c:v>28.5</c:v>
                </c:pt>
                <c:pt idx="6199">
                  <c:v>28.5</c:v>
                </c:pt>
                <c:pt idx="6200">
                  <c:v>28.5</c:v>
                </c:pt>
                <c:pt idx="6201">
                  <c:v>28.5</c:v>
                </c:pt>
                <c:pt idx="6202">
                  <c:v>28.5</c:v>
                </c:pt>
                <c:pt idx="6203">
                  <c:v>28.6</c:v>
                </c:pt>
                <c:pt idx="6204">
                  <c:v>28.6</c:v>
                </c:pt>
                <c:pt idx="6205">
                  <c:v>28.5</c:v>
                </c:pt>
                <c:pt idx="6206">
                  <c:v>28.5</c:v>
                </c:pt>
                <c:pt idx="6207">
                  <c:v>28.5</c:v>
                </c:pt>
                <c:pt idx="6208">
                  <c:v>28.5</c:v>
                </c:pt>
                <c:pt idx="6209">
                  <c:v>28.5</c:v>
                </c:pt>
                <c:pt idx="6210">
                  <c:v>28.5</c:v>
                </c:pt>
                <c:pt idx="6211">
                  <c:v>28.5</c:v>
                </c:pt>
                <c:pt idx="6212">
                  <c:v>28.5</c:v>
                </c:pt>
                <c:pt idx="6213">
                  <c:v>28.5</c:v>
                </c:pt>
                <c:pt idx="6214">
                  <c:v>28.5</c:v>
                </c:pt>
                <c:pt idx="6215">
                  <c:v>28.5</c:v>
                </c:pt>
                <c:pt idx="6216">
                  <c:v>28.6</c:v>
                </c:pt>
                <c:pt idx="6217">
                  <c:v>28.5</c:v>
                </c:pt>
                <c:pt idx="6218">
                  <c:v>28.5</c:v>
                </c:pt>
                <c:pt idx="6219">
                  <c:v>28.5</c:v>
                </c:pt>
                <c:pt idx="6220">
                  <c:v>28.5</c:v>
                </c:pt>
                <c:pt idx="6221">
                  <c:v>28.5</c:v>
                </c:pt>
                <c:pt idx="6222">
                  <c:v>28.5</c:v>
                </c:pt>
                <c:pt idx="6223">
                  <c:v>28.5</c:v>
                </c:pt>
                <c:pt idx="6224">
                  <c:v>28.5</c:v>
                </c:pt>
                <c:pt idx="6225">
                  <c:v>28.6</c:v>
                </c:pt>
                <c:pt idx="6226">
                  <c:v>28.5</c:v>
                </c:pt>
                <c:pt idx="6227">
                  <c:v>28.5</c:v>
                </c:pt>
                <c:pt idx="6228">
                  <c:v>28.5</c:v>
                </c:pt>
                <c:pt idx="6229">
                  <c:v>28.5</c:v>
                </c:pt>
                <c:pt idx="6230">
                  <c:v>28.5</c:v>
                </c:pt>
                <c:pt idx="6231">
                  <c:v>28.6</c:v>
                </c:pt>
                <c:pt idx="6232">
                  <c:v>28.5</c:v>
                </c:pt>
                <c:pt idx="6233">
                  <c:v>28.5</c:v>
                </c:pt>
                <c:pt idx="6234">
                  <c:v>28.5</c:v>
                </c:pt>
                <c:pt idx="6235">
                  <c:v>28.5</c:v>
                </c:pt>
                <c:pt idx="6236">
                  <c:v>28.5</c:v>
                </c:pt>
                <c:pt idx="6237">
                  <c:v>28.5</c:v>
                </c:pt>
                <c:pt idx="6238">
                  <c:v>28.5</c:v>
                </c:pt>
                <c:pt idx="6239">
                  <c:v>28.5</c:v>
                </c:pt>
                <c:pt idx="6240">
                  <c:v>28.6</c:v>
                </c:pt>
                <c:pt idx="6241">
                  <c:v>28.6</c:v>
                </c:pt>
                <c:pt idx="6242">
                  <c:v>28.6</c:v>
                </c:pt>
                <c:pt idx="6243">
                  <c:v>28.6</c:v>
                </c:pt>
                <c:pt idx="6244">
                  <c:v>28.5</c:v>
                </c:pt>
                <c:pt idx="6245">
                  <c:v>28.5</c:v>
                </c:pt>
                <c:pt idx="6246">
                  <c:v>28.5</c:v>
                </c:pt>
                <c:pt idx="6247">
                  <c:v>28.5</c:v>
                </c:pt>
                <c:pt idx="6248">
                  <c:v>28.5</c:v>
                </c:pt>
                <c:pt idx="6249">
                  <c:v>28.5</c:v>
                </c:pt>
                <c:pt idx="6250">
                  <c:v>28.5</c:v>
                </c:pt>
                <c:pt idx="6251">
                  <c:v>28.5</c:v>
                </c:pt>
                <c:pt idx="6252">
                  <c:v>28.6</c:v>
                </c:pt>
                <c:pt idx="6253">
                  <c:v>28.5</c:v>
                </c:pt>
                <c:pt idx="6254">
                  <c:v>28.5</c:v>
                </c:pt>
                <c:pt idx="6255">
                  <c:v>28.5</c:v>
                </c:pt>
                <c:pt idx="6256">
                  <c:v>28.5</c:v>
                </c:pt>
                <c:pt idx="6257">
                  <c:v>28.5</c:v>
                </c:pt>
                <c:pt idx="6258">
                  <c:v>28.5</c:v>
                </c:pt>
                <c:pt idx="6259">
                  <c:v>28.5</c:v>
                </c:pt>
                <c:pt idx="6260">
                  <c:v>28.5</c:v>
                </c:pt>
                <c:pt idx="6261">
                  <c:v>28.5</c:v>
                </c:pt>
                <c:pt idx="6262">
                  <c:v>28.5</c:v>
                </c:pt>
                <c:pt idx="6263">
                  <c:v>28.5</c:v>
                </c:pt>
                <c:pt idx="6264">
                  <c:v>28.5</c:v>
                </c:pt>
                <c:pt idx="6265">
                  <c:v>28.5</c:v>
                </c:pt>
                <c:pt idx="6266">
                  <c:v>28.5</c:v>
                </c:pt>
                <c:pt idx="6267">
                  <c:v>28.5</c:v>
                </c:pt>
                <c:pt idx="6268">
                  <c:v>28.5</c:v>
                </c:pt>
                <c:pt idx="6269">
                  <c:v>28.5</c:v>
                </c:pt>
                <c:pt idx="6270">
                  <c:v>28.6</c:v>
                </c:pt>
                <c:pt idx="6271">
                  <c:v>28.5</c:v>
                </c:pt>
                <c:pt idx="6272">
                  <c:v>28.6</c:v>
                </c:pt>
                <c:pt idx="6273">
                  <c:v>28.5</c:v>
                </c:pt>
                <c:pt idx="6274">
                  <c:v>28.5</c:v>
                </c:pt>
                <c:pt idx="6275">
                  <c:v>28.5</c:v>
                </c:pt>
                <c:pt idx="6276">
                  <c:v>28.5</c:v>
                </c:pt>
                <c:pt idx="6277">
                  <c:v>28.5</c:v>
                </c:pt>
                <c:pt idx="6278">
                  <c:v>28.5</c:v>
                </c:pt>
                <c:pt idx="6279">
                  <c:v>28.5</c:v>
                </c:pt>
                <c:pt idx="6280">
                  <c:v>28.5</c:v>
                </c:pt>
                <c:pt idx="6281">
                  <c:v>28.6</c:v>
                </c:pt>
                <c:pt idx="6282">
                  <c:v>28.5</c:v>
                </c:pt>
                <c:pt idx="6283">
                  <c:v>28.5</c:v>
                </c:pt>
                <c:pt idx="6284">
                  <c:v>28.5</c:v>
                </c:pt>
                <c:pt idx="6285">
                  <c:v>28.5</c:v>
                </c:pt>
                <c:pt idx="6286">
                  <c:v>28.6</c:v>
                </c:pt>
                <c:pt idx="6287">
                  <c:v>28.5</c:v>
                </c:pt>
                <c:pt idx="6288">
                  <c:v>28.5</c:v>
                </c:pt>
                <c:pt idx="6289">
                  <c:v>28.5</c:v>
                </c:pt>
                <c:pt idx="6290">
                  <c:v>28.6</c:v>
                </c:pt>
                <c:pt idx="6291">
                  <c:v>28.6</c:v>
                </c:pt>
                <c:pt idx="6292">
                  <c:v>28.6</c:v>
                </c:pt>
                <c:pt idx="6293">
                  <c:v>28.6</c:v>
                </c:pt>
                <c:pt idx="6294">
                  <c:v>28.5</c:v>
                </c:pt>
                <c:pt idx="6295">
                  <c:v>28.5</c:v>
                </c:pt>
                <c:pt idx="6296">
                  <c:v>28.5</c:v>
                </c:pt>
                <c:pt idx="6297">
                  <c:v>28.5</c:v>
                </c:pt>
                <c:pt idx="6298">
                  <c:v>28.5</c:v>
                </c:pt>
                <c:pt idx="6299">
                  <c:v>28.5</c:v>
                </c:pt>
                <c:pt idx="6300">
                  <c:v>28.5</c:v>
                </c:pt>
                <c:pt idx="6301">
                  <c:v>28.6</c:v>
                </c:pt>
                <c:pt idx="6302">
                  <c:v>28.5</c:v>
                </c:pt>
                <c:pt idx="6303">
                  <c:v>28.5</c:v>
                </c:pt>
                <c:pt idx="6304">
                  <c:v>28.5</c:v>
                </c:pt>
                <c:pt idx="6305">
                  <c:v>28.5</c:v>
                </c:pt>
                <c:pt idx="6306">
                  <c:v>28.5</c:v>
                </c:pt>
                <c:pt idx="6307">
                  <c:v>28.6</c:v>
                </c:pt>
                <c:pt idx="6308">
                  <c:v>28.6</c:v>
                </c:pt>
                <c:pt idx="6309">
                  <c:v>28.5</c:v>
                </c:pt>
                <c:pt idx="6310">
                  <c:v>28.5</c:v>
                </c:pt>
                <c:pt idx="6311">
                  <c:v>28.5</c:v>
                </c:pt>
                <c:pt idx="6312">
                  <c:v>28.5</c:v>
                </c:pt>
                <c:pt idx="6313">
                  <c:v>28.5</c:v>
                </c:pt>
                <c:pt idx="6314">
                  <c:v>28.5</c:v>
                </c:pt>
                <c:pt idx="6315">
                  <c:v>28.5</c:v>
                </c:pt>
                <c:pt idx="6316">
                  <c:v>28.5</c:v>
                </c:pt>
                <c:pt idx="6317">
                  <c:v>28.5</c:v>
                </c:pt>
                <c:pt idx="6318">
                  <c:v>28.5</c:v>
                </c:pt>
                <c:pt idx="6319">
                  <c:v>28.6</c:v>
                </c:pt>
                <c:pt idx="6320">
                  <c:v>28.5</c:v>
                </c:pt>
                <c:pt idx="6321">
                  <c:v>28.5</c:v>
                </c:pt>
                <c:pt idx="6322">
                  <c:v>28.5</c:v>
                </c:pt>
                <c:pt idx="6323">
                  <c:v>28.5</c:v>
                </c:pt>
                <c:pt idx="6324">
                  <c:v>28.5</c:v>
                </c:pt>
                <c:pt idx="6325">
                  <c:v>28.6</c:v>
                </c:pt>
                <c:pt idx="6326">
                  <c:v>28.5</c:v>
                </c:pt>
                <c:pt idx="6327">
                  <c:v>28.5</c:v>
                </c:pt>
                <c:pt idx="6328">
                  <c:v>28.5</c:v>
                </c:pt>
                <c:pt idx="6329">
                  <c:v>28.5</c:v>
                </c:pt>
                <c:pt idx="6330">
                  <c:v>28.5</c:v>
                </c:pt>
                <c:pt idx="6331">
                  <c:v>28.5</c:v>
                </c:pt>
                <c:pt idx="6332">
                  <c:v>28.6</c:v>
                </c:pt>
                <c:pt idx="6333">
                  <c:v>28.5</c:v>
                </c:pt>
                <c:pt idx="6334">
                  <c:v>28.5</c:v>
                </c:pt>
                <c:pt idx="6335">
                  <c:v>28.5</c:v>
                </c:pt>
                <c:pt idx="6336">
                  <c:v>28.5</c:v>
                </c:pt>
                <c:pt idx="6337">
                  <c:v>28.6</c:v>
                </c:pt>
                <c:pt idx="6338">
                  <c:v>28.6</c:v>
                </c:pt>
                <c:pt idx="6339">
                  <c:v>28.5</c:v>
                </c:pt>
                <c:pt idx="6340">
                  <c:v>28.5</c:v>
                </c:pt>
                <c:pt idx="6341">
                  <c:v>28.5</c:v>
                </c:pt>
                <c:pt idx="6342">
                  <c:v>28.5</c:v>
                </c:pt>
                <c:pt idx="6343">
                  <c:v>28.6</c:v>
                </c:pt>
                <c:pt idx="6344">
                  <c:v>28.5</c:v>
                </c:pt>
                <c:pt idx="6345">
                  <c:v>28.6</c:v>
                </c:pt>
                <c:pt idx="6346">
                  <c:v>28.5</c:v>
                </c:pt>
                <c:pt idx="6347">
                  <c:v>28.6</c:v>
                </c:pt>
                <c:pt idx="6348">
                  <c:v>28.5</c:v>
                </c:pt>
                <c:pt idx="6349">
                  <c:v>28.5</c:v>
                </c:pt>
                <c:pt idx="6350">
                  <c:v>28.5</c:v>
                </c:pt>
                <c:pt idx="6351">
                  <c:v>28.5</c:v>
                </c:pt>
                <c:pt idx="6352">
                  <c:v>28.5</c:v>
                </c:pt>
                <c:pt idx="6353">
                  <c:v>28.6</c:v>
                </c:pt>
                <c:pt idx="6354">
                  <c:v>28.5</c:v>
                </c:pt>
                <c:pt idx="6355">
                  <c:v>28.6</c:v>
                </c:pt>
                <c:pt idx="6356">
                  <c:v>28.5</c:v>
                </c:pt>
                <c:pt idx="6357">
                  <c:v>28.5</c:v>
                </c:pt>
                <c:pt idx="6358">
                  <c:v>28.5</c:v>
                </c:pt>
                <c:pt idx="6359">
                  <c:v>28.5</c:v>
                </c:pt>
                <c:pt idx="6360">
                  <c:v>28.5</c:v>
                </c:pt>
                <c:pt idx="6361">
                  <c:v>28.5</c:v>
                </c:pt>
                <c:pt idx="6362">
                  <c:v>28.5</c:v>
                </c:pt>
                <c:pt idx="6363">
                  <c:v>28.5</c:v>
                </c:pt>
                <c:pt idx="6364">
                  <c:v>28.5</c:v>
                </c:pt>
                <c:pt idx="6365">
                  <c:v>28.5</c:v>
                </c:pt>
                <c:pt idx="6366">
                  <c:v>28.5</c:v>
                </c:pt>
                <c:pt idx="6367">
                  <c:v>28.5</c:v>
                </c:pt>
                <c:pt idx="6368">
                  <c:v>28.5</c:v>
                </c:pt>
                <c:pt idx="6369">
                  <c:v>28.5</c:v>
                </c:pt>
                <c:pt idx="6370">
                  <c:v>28.5</c:v>
                </c:pt>
                <c:pt idx="6371">
                  <c:v>28.6</c:v>
                </c:pt>
                <c:pt idx="6372">
                  <c:v>28.5</c:v>
                </c:pt>
                <c:pt idx="6373">
                  <c:v>28.6</c:v>
                </c:pt>
                <c:pt idx="6374">
                  <c:v>28.6</c:v>
                </c:pt>
                <c:pt idx="6375">
                  <c:v>28.5</c:v>
                </c:pt>
                <c:pt idx="6376">
                  <c:v>28.5</c:v>
                </c:pt>
                <c:pt idx="6377">
                  <c:v>28.5</c:v>
                </c:pt>
                <c:pt idx="6378">
                  <c:v>28.5</c:v>
                </c:pt>
                <c:pt idx="6379">
                  <c:v>28.6</c:v>
                </c:pt>
                <c:pt idx="6380">
                  <c:v>28.6</c:v>
                </c:pt>
                <c:pt idx="6381">
                  <c:v>28.6</c:v>
                </c:pt>
                <c:pt idx="6382">
                  <c:v>28.6</c:v>
                </c:pt>
                <c:pt idx="6383">
                  <c:v>28.6</c:v>
                </c:pt>
                <c:pt idx="6384">
                  <c:v>28.5</c:v>
                </c:pt>
                <c:pt idx="6385">
                  <c:v>28.6</c:v>
                </c:pt>
                <c:pt idx="6386">
                  <c:v>28.5</c:v>
                </c:pt>
                <c:pt idx="6387">
                  <c:v>28.5</c:v>
                </c:pt>
                <c:pt idx="6388">
                  <c:v>28.5</c:v>
                </c:pt>
                <c:pt idx="6389">
                  <c:v>28.5</c:v>
                </c:pt>
                <c:pt idx="6390">
                  <c:v>28.5</c:v>
                </c:pt>
                <c:pt idx="6391">
                  <c:v>28.6</c:v>
                </c:pt>
                <c:pt idx="6392">
                  <c:v>28.6</c:v>
                </c:pt>
                <c:pt idx="6393">
                  <c:v>28.5</c:v>
                </c:pt>
                <c:pt idx="6394">
                  <c:v>28.5</c:v>
                </c:pt>
                <c:pt idx="6395">
                  <c:v>28.5</c:v>
                </c:pt>
                <c:pt idx="6396">
                  <c:v>28.5</c:v>
                </c:pt>
                <c:pt idx="6397">
                  <c:v>28.5</c:v>
                </c:pt>
                <c:pt idx="6398">
                  <c:v>28.5</c:v>
                </c:pt>
                <c:pt idx="6399">
                  <c:v>28.5</c:v>
                </c:pt>
                <c:pt idx="6400">
                  <c:v>28.5</c:v>
                </c:pt>
                <c:pt idx="6401">
                  <c:v>28.5</c:v>
                </c:pt>
                <c:pt idx="6402">
                  <c:v>28.5</c:v>
                </c:pt>
                <c:pt idx="6403">
                  <c:v>28.5</c:v>
                </c:pt>
                <c:pt idx="6404">
                  <c:v>28.5</c:v>
                </c:pt>
                <c:pt idx="6405">
                  <c:v>28.5</c:v>
                </c:pt>
                <c:pt idx="6406">
                  <c:v>28.5</c:v>
                </c:pt>
                <c:pt idx="6407">
                  <c:v>28.6</c:v>
                </c:pt>
                <c:pt idx="6408">
                  <c:v>28.6</c:v>
                </c:pt>
                <c:pt idx="6409">
                  <c:v>28.5</c:v>
                </c:pt>
                <c:pt idx="6410">
                  <c:v>28.6</c:v>
                </c:pt>
                <c:pt idx="6411">
                  <c:v>28.5</c:v>
                </c:pt>
                <c:pt idx="6412">
                  <c:v>28.5</c:v>
                </c:pt>
                <c:pt idx="6413">
                  <c:v>28.5</c:v>
                </c:pt>
                <c:pt idx="6414">
                  <c:v>28.5</c:v>
                </c:pt>
                <c:pt idx="6415">
                  <c:v>28.5</c:v>
                </c:pt>
                <c:pt idx="6416">
                  <c:v>28.5</c:v>
                </c:pt>
                <c:pt idx="6417">
                  <c:v>28.5</c:v>
                </c:pt>
                <c:pt idx="6418">
                  <c:v>28.5</c:v>
                </c:pt>
                <c:pt idx="6419">
                  <c:v>28.6</c:v>
                </c:pt>
                <c:pt idx="6420">
                  <c:v>28.5</c:v>
                </c:pt>
                <c:pt idx="6421">
                  <c:v>28.5</c:v>
                </c:pt>
                <c:pt idx="6422">
                  <c:v>28.5</c:v>
                </c:pt>
                <c:pt idx="6423">
                  <c:v>28.5</c:v>
                </c:pt>
                <c:pt idx="6424">
                  <c:v>28.5</c:v>
                </c:pt>
                <c:pt idx="6425">
                  <c:v>28.5</c:v>
                </c:pt>
                <c:pt idx="6426">
                  <c:v>28.4</c:v>
                </c:pt>
                <c:pt idx="6427">
                  <c:v>28.4</c:v>
                </c:pt>
                <c:pt idx="6428">
                  <c:v>28.4</c:v>
                </c:pt>
                <c:pt idx="6429">
                  <c:v>28.5</c:v>
                </c:pt>
                <c:pt idx="6430">
                  <c:v>28.5</c:v>
                </c:pt>
                <c:pt idx="6431">
                  <c:v>28.6</c:v>
                </c:pt>
                <c:pt idx="6432">
                  <c:v>28.5</c:v>
                </c:pt>
                <c:pt idx="6433">
                  <c:v>28.5</c:v>
                </c:pt>
                <c:pt idx="6434">
                  <c:v>28.5</c:v>
                </c:pt>
                <c:pt idx="6435">
                  <c:v>28.4</c:v>
                </c:pt>
                <c:pt idx="6436">
                  <c:v>28.5</c:v>
                </c:pt>
                <c:pt idx="6437">
                  <c:v>28.5</c:v>
                </c:pt>
                <c:pt idx="6438">
                  <c:v>28.6</c:v>
                </c:pt>
                <c:pt idx="6439">
                  <c:v>28.5</c:v>
                </c:pt>
                <c:pt idx="6440">
                  <c:v>28.5</c:v>
                </c:pt>
                <c:pt idx="6441">
                  <c:v>28.5</c:v>
                </c:pt>
                <c:pt idx="6442">
                  <c:v>28.5</c:v>
                </c:pt>
                <c:pt idx="6443">
                  <c:v>28.5</c:v>
                </c:pt>
                <c:pt idx="6444">
                  <c:v>28.5</c:v>
                </c:pt>
                <c:pt idx="6445">
                  <c:v>28.5</c:v>
                </c:pt>
                <c:pt idx="6446">
                  <c:v>28.4</c:v>
                </c:pt>
                <c:pt idx="6447">
                  <c:v>28.5</c:v>
                </c:pt>
                <c:pt idx="6448">
                  <c:v>28.4</c:v>
                </c:pt>
                <c:pt idx="6449">
                  <c:v>28.5</c:v>
                </c:pt>
                <c:pt idx="6450">
                  <c:v>28.5</c:v>
                </c:pt>
                <c:pt idx="6451">
                  <c:v>28.5</c:v>
                </c:pt>
                <c:pt idx="6452">
                  <c:v>28.5</c:v>
                </c:pt>
                <c:pt idx="6453">
                  <c:v>28.5</c:v>
                </c:pt>
                <c:pt idx="6454">
                  <c:v>28.5</c:v>
                </c:pt>
                <c:pt idx="6455">
                  <c:v>28.5</c:v>
                </c:pt>
                <c:pt idx="6456">
                  <c:v>28.5</c:v>
                </c:pt>
                <c:pt idx="6457">
                  <c:v>28.5</c:v>
                </c:pt>
                <c:pt idx="6458">
                  <c:v>28.5</c:v>
                </c:pt>
                <c:pt idx="6459">
                  <c:v>28.5</c:v>
                </c:pt>
                <c:pt idx="6460">
                  <c:v>28.6</c:v>
                </c:pt>
                <c:pt idx="6461">
                  <c:v>28.5</c:v>
                </c:pt>
                <c:pt idx="6462">
                  <c:v>28.5</c:v>
                </c:pt>
                <c:pt idx="6463">
                  <c:v>28.5</c:v>
                </c:pt>
                <c:pt idx="6464">
                  <c:v>28.4</c:v>
                </c:pt>
                <c:pt idx="6465">
                  <c:v>28.5</c:v>
                </c:pt>
                <c:pt idx="6466">
                  <c:v>28.5</c:v>
                </c:pt>
                <c:pt idx="6467">
                  <c:v>28.5</c:v>
                </c:pt>
                <c:pt idx="6468">
                  <c:v>28.5</c:v>
                </c:pt>
                <c:pt idx="6469">
                  <c:v>28.5</c:v>
                </c:pt>
                <c:pt idx="6470">
                  <c:v>28.5</c:v>
                </c:pt>
                <c:pt idx="6471">
                  <c:v>28.5</c:v>
                </c:pt>
                <c:pt idx="6472">
                  <c:v>28.5</c:v>
                </c:pt>
                <c:pt idx="6473">
                  <c:v>28.5</c:v>
                </c:pt>
                <c:pt idx="6474">
                  <c:v>28.6</c:v>
                </c:pt>
                <c:pt idx="6475">
                  <c:v>28.6</c:v>
                </c:pt>
                <c:pt idx="6476">
                  <c:v>28.5</c:v>
                </c:pt>
                <c:pt idx="6477">
                  <c:v>28.6</c:v>
                </c:pt>
                <c:pt idx="6478">
                  <c:v>28.5</c:v>
                </c:pt>
                <c:pt idx="6479">
                  <c:v>28.5</c:v>
                </c:pt>
                <c:pt idx="6480">
                  <c:v>28.6</c:v>
                </c:pt>
                <c:pt idx="6481">
                  <c:v>28.6</c:v>
                </c:pt>
                <c:pt idx="6482">
                  <c:v>28.6</c:v>
                </c:pt>
                <c:pt idx="6483">
                  <c:v>28.5</c:v>
                </c:pt>
                <c:pt idx="6484">
                  <c:v>28.5</c:v>
                </c:pt>
                <c:pt idx="6485">
                  <c:v>28.6</c:v>
                </c:pt>
                <c:pt idx="6486">
                  <c:v>28.5</c:v>
                </c:pt>
                <c:pt idx="6487">
                  <c:v>28.5</c:v>
                </c:pt>
                <c:pt idx="6488">
                  <c:v>28.6</c:v>
                </c:pt>
                <c:pt idx="6489">
                  <c:v>28.5</c:v>
                </c:pt>
                <c:pt idx="6490">
                  <c:v>28.5</c:v>
                </c:pt>
                <c:pt idx="6491">
                  <c:v>28.5</c:v>
                </c:pt>
                <c:pt idx="6492">
                  <c:v>28.5</c:v>
                </c:pt>
                <c:pt idx="6493">
                  <c:v>28.5</c:v>
                </c:pt>
                <c:pt idx="6494">
                  <c:v>28.5</c:v>
                </c:pt>
                <c:pt idx="6495">
                  <c:v>28.5</c:v>
                </c:pt>
                <c:pt idx="6496">
                  <c:v>28.5</c:v>
                </c:pt>
                <c:pt idx="6497">
                  <c:v>28.5</c:v>
                </c:pt>
                <c:pt idx="6498">
                  <c:v>28.5</c:v>
                </c:pt>
                <c:pt idx="6499">
                  <c:v>28.6</c:v>
                </c:pt>
                <c:pt idx="6500">
                  <c:v>28.6</c:v>
                </c:pt>
                <c:pt idx="6501">
                  <c:v>28.5</c:v>
                </c:pt>
                <c:pt idx="6502">
                  <c:v>28.5</c:v>
                </c:pt>
                <c:pt idx="6503">
                  <c:v>28.6</c:v>
                </c:pt>
                <c:pt idx="6504">
                  <c:v>28.5</c:v>
                </c:pt>
                <c:pt idx="6505">
                  <c:v>28.5</c:v>
                </c:pt>
                <c:pt idx="6506">
                  <c:v>28.4</c:v>
                </c:pt>
                <c:pt idx="6507">
                  <c:v>28.5</c:v>
                </c:pt>
                <c:pt idx="6508">
                  <c:v>28.5</c:v>
                </c:pt>
                <c:pt idx="6509">
                  <c:v>28.6</c:v>
                </c:pt>
                <c:pt idx="6510">
                  <c:v>28.5</c:v>
                </c:pt>
                <c:pt idx="6511">
                  <c:v>28.5</c:v>
                </c:pt>
                <c:pt idx="6512">
                  <c:v>28.5</c:v>
                </c:pt>
                <c:pt idx="6513">
                  <c:v>28.5</c:v>
                </c:pt>
                <c:pt idx="6514">
                  <c:v>28.5</c:v>
                </c:pt>
                <c:pt idx="6515">
                  <c:v>28.5</c:v>
                </c:pt>
                <c:pt idx="6516">
                  <c:v>28.6</c:v>
                </c:pt>
                <c:pt idx="6517">
                  <c:v>28.5</c:v>
                </c:pt>
                <c:pt idx="6518">
                  <c:v>28.5</c:v>
                </c:pt>
                <c:pt idx="6519">
                  <c:v>28.5</c:v>
                </c:pt>
                <c:pt idx="6520">
                  <c:v>28.5</c:v>
                </c:pt>
                <c:pt idx="6521">
                  <c:v>28.5</c:v>
                </c:pt>
                <c:pt idx="6522">
                  <c:v>28.5</c:v>
                </c:pt>
                <c:pt idx="6523">
                  <c:v>28.5</c:v>
                </c:pt>
                <c:pt idx="6524">
                  <c:v>28.5</c:v>
                </c:pt>
                <c:pt idx="6525">
                  <c:v>28.5</c:v>
                </c:pt>
                <c:pt idx="6526">
                  <c:v>28.5</c:v>
                </c:pt>
                <c:pt idx="6527">
                  <c:v>28.5</c:v>
                </c:pt>
                <c:pt idx="6528">
                  <c:v>28.5</c:v>
                </c:pt>
                <c:pt idx="6529">
                  <c:v>28.5</c:v>
                </c:pt>
                <c:pt idx="6530">
                  <c:v>28.5</c:v>
                </c:pt>
                <c:pt idx="6531">
                  <c:v>28.6</c:v>
                </c:pt>
                <c:pt idx="6532">
                  <c:v>28.5</c:v>
                </c:pt>
                <c:pt idx="6533">
                  <c:v>28.5</c:v>
                </c:pt>
                <c:pt idx="6534">
                  <c:v>28.5</c:v>
                </c:pt>
                <c:pt idx="6535">
                  <c:v>28.5</c:v>
                </c:pt>
                <c:pt idx="6536">
                  <c:v>28.5</c:v>
                </c:pt>
                <c:pt idx="6537">
                  <c:v>28.6</c:v>
                </c:pt>
                <c:pt idx="6538">
                  <c:v>28.6</c:v>
                </c:pt>
                <c:pt idx="6539">
                  <c:v>28.6</c:v>
                </c:pt>
                <c:pt idx="6540">
                  <c:v>28.5</c:v>
                </c:pt>
                <c:pt idx="6541">
                  <c:v>28.5</c:v>
                </c:pt>
                <c:pt idx="6542">
                  <c:v>28.5</c:v>
                </c:pt>
                <c:pt idx="6543">
                  <c:v>28.5</c:v>
                </c:pt>
                <c:pt idx="6544">
                  <c:v>28.5</c:v>
                </c:pt>
                <c:pt idx="6545">
                  <c:v>28.5</c:v>
                </c:pt>
                <c:pt idx="6546">
                  <c:v>28.5</c:v>
                </c:pt>
                <c:pt idx="6547">
                  <c:v>28.5</c:v>
                </c:pt>
                <c:pt idx="6548">
                  <c:v>28.5</c:v>
                </c:pt>
                <c:pt idx="6549">
                  <c:v>28.5</c:v>
                </c:pt>
                <c:pt idx="6550">
                  <c:v>28.5</c:v>
                </c:pt>
                <c:pt idx="6551">
                  <c:v>28.5</c:v>
                </c:pt>
                <c:pt idx="6552">
                  <c:v>28.6</c:v>
                </c:pt>
                <c:pt idx="6553">
                  <c:v>28.5</c:v>
                </c:pt>
                <c:pt idx="6554">
                  <c:v>28.5</c:v>
                </c:pt>
                <c:pt idx="6555">
                  <c:v>28.5</c:v>
                </c:pt>
                <c:pt idx="6556">
                  <c:v>28.5</c:v>
                </c:pt>
                <c:pt idx="6557">
                  <c:v>28.5</c:v>
                </c:pt>
                <c:pt idx="6558">
                  <c:v>28.5</c:v>
                </c:pt>
                <c:pt idx="6559">
                  <c:v>28.5</c:v>
                </c:pt>
                <c:pt idx="6560">
                  <c:v>28.5</c:v>
                </c:pt>
                <c:pt idx="6561">
                  <c:v>28.4</c:v>
                </c:pt>
                <c:pt idx="6562">
                  <c:v>28.5</c:v>
                </c:pt>
                <c:pt idx="6563">
                  <c:v>28.5</c:v>
                </c:pt>
                <c:pt idx="6564">
                  <c:v>28.5</c:v>
                </c:pt>
                <c:pt idx="6565">
                  <c:v>28.5</c:v>
                </c:pt>
                <c:pt idx="6566">
                  <c:v>28.5</c:v>
                </c:pt>
                <c:pt idx="6567">
                  <c:v>28.5</c:v>
                </c:pt>
                <c:pt idx="6568">
                  <c:v>28.5</c:v>
                </c:pt>
                <c:pt idx="6569">
                  <c:v>28.5</c:v>
                </c:pt>
                <c:pt idx="6570">
                  <c:v>28.5</c:v>
                </c:pt>
                <c:pt idx="6571">
                  <c:v>28.5</c:v>
                </c:pt>
                <c:pt idx="6572">
                  <c:v>28.5</c:v>
                </c:pt>
                <c:pt idx="6573">
                  <c:v>28.5</c:v>
                </c:pt>
                <c:pt idx="6574">
                  <c:v>28.5</c:v>
                </c:pt>
                <c:pt idx="6575">
                  <c:v>28.5</c:v>
                </c:pt>
                <c:pt idx="6576">
                  <c:v>28.5</c:v>
                </c:pt>
                <c:pt idx="6577">
                  <c:v>28.6</c:v>
                </c:pt>
                <c:pt idx="6578">
                  <c:v>28.5</c:v>
                </c:pt>
                <c:pt idx="6579">
                  <c:v>28.5</c:v>
                </c:pt>
                <c:pt idx="6580">
                  <c:v>28.5</c:v>
                </c:pt>
                <c:pt idx="6581">
                  <c:v>28.5</c:v>
                </c:pt>
                <c:pt idx="6582">
                  <c:v>28.5</c:v>
                </c:pt>
                <c:pt idx="6583">
                  <c:v>28.5</c:v>
                </c:pt>
                <c:pt idx="6584">
                  <c:v>28.5</c:v>
                </c:pt>
                <c:pt idx="6585">
                  <c:v>28.5</c:v>
                </c:pt>
                <c:pt idx="6586">
                  <c:v>28.5</c:v>
                </c:pt>
                <c:pt idx="6587">
                  <c:v>28.5</c:v>
                </c:pt>
                <c:pt idx="6588">
                  <c:v>28.5</c:v>
                </c:pt>
                <c:pt idx="6589">
                  <c:v>28.5</c:v>
                </c:pt>
                <c:pt idx="6590">
                  <c:v>28.5</c:v>
                </c:pt>
                <c:pt idx="6591">
                  <c:v>28.4</c:v>
                </c:pt>
                <c:pt idx="6592">
                  <c:v>28.5</c:v>
                </c:pt>
                <c:pt idx="6593">
                  <c:v>28.5</c:v>
                </c:pt>
                <c:pt idx="6594">
                  <c:v>28.4</c:v>
                </c:pt>
                <c:pt idx="6595">
                  <c:v>28.5</c:v>
                </c:pt>
                <c:pt idx="6596">
                  <c:v>28.5</c:v>
                </c:pt>
                <c:pt idx="6597">
                  <c:v>28.5</c:v>
                </c:pt>
                <c:pt idx="6598">
                  <c:v>28.5</c:v>
                </c:pt>
                <c:pt idx="6599">
                  <c:v>28.5</c:v>
                </c:pt>
                <c:pt idx="6600">
                  <c:v>28.5</c:v>
                </c:pt>
                <c:pt idx="6601">
                  <c:v>28.5</c:v>
                </c:pt>
                <c:pt idx="6602">
                  <c:v>28.5</c:v>
                </c:pt>
                <c:pt idx="6603">
                  <c:v>28.5</c:v>
                </c:pt>
                <c:pt idx="6604">
                  <c:v>28.5</c:v>
                </c:pt>
                <c:pt idx="6605">
                  <c:v>28.5</c:v>
                </c:pt>
                <c:pt idx="6606">
                  <c:v>28.5</c:v>
                </c:pt>
                <c:pt idx="6607">
                  <c:v>28.5</c:v>
                </c:pt>
                <c:pt idx="6608">
                  <c:v>28.4</c:v>
                </c:pt>
                <c:pt idx="6609">
                  <c:v>28.4</c:v>
                </c:pt>
                <c:pt idx="6610">
                  <c:v>28.5</c:v>
                </c:pt>
                <c:pt idx="6611">
                  <c:v>28.5</c:v>
                </c:pt>
                <c:pt idx="6612">
                  <c:v>28.5</c:v>
                </c:pt>
                <c:pt idx="6613">
                  <c:v>28.5</c:v>
                </c:pt>
                <c:pt idx="6614">
                  <c:v>28.5</c:v>
                </c:pt>
                <c:pt idx="6615">
                  <c:v>28.5</c:v>
                </c:pt>
                <c:pt idx="6616">
                  <c:v>28.5</c:v>
                </c:pt>
                <c:pt idx="6617">
                  <c:v>28.5</c:v>
                </c:pt>
                <c:pt idx="6618">
                  <c:v>28.4</c:v>
                </c:pt>
                <c:pt idx="6619">
                  <c:v>28.5</c:v>
                </c:pt>
                <c:pt idx="6620">
                  <c:v>28.4</c:v>
                </c:pt>
                <c:pt idx="6621">
                  <c:v>28.4</c:v>
                </c:pt>
                <c:pt idx="6622">
                  <c:v>28.4</c:v>
                </c:pt>
                <c:pt idx="6623">
                  <c:v>28.5</c:v>
                </c:pt>
                <c:pt idx="6624">
                  <c:v>28.5</c:v>
                </c:pt>
                <c:pt idx="6625">
                  <c:v>28.5</c:v>
                </c:pt>
                <c:pt idx="6626">
                  <c:v>28.4</c:v>
                </c:pt>
                <c:pt idx="6627">
                  <c:v>28.5</c:v>
                </c:pt>
                <c:pt idx="6628">
                  <c:v>28.5</c:v>
                </c:pt>
                <c:pt idx="6629">
                  <c:v>28.5</c:v>
                </c:pt>
                <c:pt idx="6630">
                  <c:v>28.5</c:v>
                </c:pt>
                <c:pt idx="6631">
                  <c:v>28.5</c:v>
                </c:pt>
                <c:pt idx="6632">
                  <c:v>28.5</c:v>
                </c:pt>
                <c:pt idx="6633">
                  <c:v>28.5</c:v>
                </c:pt>
                <c:pt idx="6634">
                  <c:v>28.4</c:v>
                </c:pt>
                <c:pt idx="6635">
                  <c:v>28.5</c:v>
                </c:pt>
                <c:pt idx="6636">
                  <c:v>28.5</c:v>
                </c:pt>
                <c:pt idx="6637">
                  <c:v>28.5</c:v>
                </c:pt>
                <c:pt idx="6638">
                  <c:v>28.5</c:v>
                </c:pt>
                <c:pt idx="6639">
                  <c:v>28.5</c:v>
                </c:pt>
                <c:pt idx="6640">
                  <c:v>28.5</c:v>
                </c:pt>
                <c:pt idx="6641">
                  <c:v>28.4</c:v>
                </c:pt>
                <c:pt idx="6642">
                  <c:v>28.5</c:v>
                </c:pt>
                <c:pt idx="6643">
                  <c:v>28.4</c:v>
                </c:pt>
                <c:pt idx="6644">
                  <c:v>28.4</c:v>
                </c:pt>
                <c:pt idx="6645">
                  <c:v>28.5</c:v>
                </c:pt>
                <c:pt idx="6646">
                  <c:v>28.4</c:v>
                </c:pt>
                <c:pt idx="6647">
                  <c:v>28.5</c:v>
                </c:pt>
                <c:pt idx="6648">
                  <c:v>28.5</c:v>
                </c:pt>
                <c:pt idx="6649">
                  <c:v>28.5</c:v>
                </c:pt>
                <c:pt idx="6650">
                  <c:v>28.4</c:v>
                </c:pt>
                <c:pt idx="6651">
                  <c:v>28.4</c:v>
                </c:pt>
                <c:pt idx="6652">
                  <c:v>28.4</c:v>
                </c:pt>
                <c:pt idx="6653">
                  <c:v>28.4</c:v>
                </c:pt>
                <c:pt idx="6654">
                  <c:v>28.5</c:v>
                </c:pt>
                <c:pt idx="6655">
                  <c:v>28.4</c:v>
                </c:pt>
                <c:pt idx="6656">
                  <c:v>28.5</c:v>
                </c:pt>
                <c:pt idx="6657">
                  <c:v>28.5</c:v>
                </c:pt>
                <c:pt idx="6658">
                  <c:v>28.4</c:v>
                </c:pt>
                <c:pt idx="6659">
                  <c:v>28.4</c:v>
                </c:pt>
                <c:pt idx="6660">
                  <c:v>28.5</c:v>
                </c:pt>
                <c:pt idx="6661">
                  <c:v>28.5</c:v>
                </c:pt>
                <c:pt idx="6662">
                  <c:v>28.5</c:v>
                </c:pt>
                <c:pt idx="6663">
                  <c:v>28.5</c:v>
                </c:pt>
                <c:pt idx="6664">
                  <c:v>28.5</c:v>
                </c:pt>
                <c:pt idx="6665">
                  <c:v>28.5</c:v>
                </c:pt>
                <c:pt idx="6666">
                  <c:v>28.5</c:v>
                </c:pt>
                <c:pt idx="6667">
                  <c:v>28.4</c:v>
                </c:pt>
                <c:pt idx="6668">
                  <c:v>28.5</c:v>
                </c:pt>
                <c:pt idx="6669">
                  <c:v>28.5</c:v>
                </c:pt>
                <c:pt idx="6670">
                  <c:v>28.5</c:v>
                </c:pt>
                <c:pt idx="6671">
                  <c:v>28.5</c:v>
                </c:pt>
                <c:pt idx="6672">
                  <c:v>28.4</c:v>
                </c:pt>
                <c:pt idx="6673">
                  <c:v>28.5</c:v>
                </c:pt>
                <c:pt idx="6674">
                  <c:v>28.5</c:v>
                </c:pt>
                <c:pt idx="6675">
                  <c:v>28.4</c:v>
                </c:pt>
                <c:pt idx="6676">
                  <c:v>28.4</c:v>
                </c:pt>
                <c:pt idx="6677">
                  <c:v>28.4</c:v>
                </c:pt>
                <c:pt idx="6678">
                  <c:v>28.5</c:v>
                </c:pt>
                <c:pt idx="6679">
                  <c:v>28.4</c:v>
                </c:pt>
                <c:pt idx="6680">
                  <c:v>28.5</c:v>
                </c:pt>
                <c:pt idx="6681">
                  <c:v>28.5</c:v>
                </c:pt>
                <c:pt idx="6682">
                  <c:v>28.5</c:v>
                </c:pt>
                <c:pt idx="6683">
                  <c:v>28.5</c:v>
                </c:pt>
                <c:pt idx="6684">
                  <c:v>28.5</c:v>
                </c:pt>
                <c:pt idx="6685">
                  <c:v>28.5</c:v>
                </c:pt>
                <c:pt idx="6686">
                  <c:v>28.5</c:v>
                </c:pt>
                <c:pt idx="6687">
                  <c:v>28.5</c:v>
                </c:pt>
                <c:pt idx="6688">
                  <c:v>28.5</c:v>
                </c:pt>
                <c:pt idx="6689">
                  <c:v>28.5</c:v>
                </c:pt>
                <c:pt idx="6690">
                  <c:v>28.5</c:v>
                </c:pt>
                <c:pt idx="6691">
                  <c:v>28.5</c:v>
                </c:pt>
                <c:pt idx="6692">
                  <c:v>28.5</c:v>
                </c:pt>
                <c:pt idx="6693">
                  <c:v>28.5</c:v>
                </c:pt>
                <c:pt idx="6694">
                  <c:v>28.4</c:v>
                </c:pt>
                <c:pt idx="6695">
                  <c:v>28.4</c:v>
                </c:pt>
                <c:pt idx="6696">
                  <c:v>28.4</c:v>
                </c:pt>
                <c:pt idx="6697">
                  <c:v>28.5</c:v>
                </c:pt>
                <c:pt idx="6698">
                  <c:v>28.5</c:v>
                </c:pt>
                <c:pt idx="6699">
                  <c:v>28.5</c:v>
                </c:pt>
                <c:pt idx="6700">
                  <c:v>28.5</c:v>
                </c:pt>
                <c:pt idx="6701">
                  <c:v>28.5</c:v>
                </c:pt>
                <c:pt idx="6702">
                  <c:v>28.4</c:v>
                </c:pt>
                <c:pt idx="6703">
                  <c:v>28.5</c:v>
                </c:pt>
                <c:pt idx="6704">
                  <c:v>28.4</c:v>
                </c:pt>
                <c:pt idx="6705">
                  <c:v>28.4</c:v>
                </c:pt>
                <c:pt idx="6706">
                  <c:v>28.5</c:v>
                </c:pt>
                <c:pt idx="6707">
                  <c:v>28.5</c:v>
                </c:pt>
                <c:pt idx="6708">
                  <c:v>28.5</c:v>
                </c:pt>
                <c:pt idx="6709">
                  <c:v>28.5</c:v>
                </c:pt>
                <c:pt idx="6710">
                  <c:v>28.5</c:v>
                </c:pt>
                <c:pt idx="6711">
                  <c:v>28.4</c:v>
                </c:pt>
                <c:pt idx="6712">
                  <c:v>28.4</c:v>
                </c:pt>
                <c:pt idx="6713">
                  <c:v>28.5</c:v>
                </c:pt>
                <c:pt idx="6714">
                  <c:v>28.5</c:v>
                </c:pt>
                <c:pt idx="6715">
                  <c:v>28.5</c:v>
                </c:pt>
                <c:pt idx="6716">
                  <c:v>28.5</c:v>
                </c:pt>
                <c:pt idx="6717">
                  <c:v>28.5</c:v>
                </c:pt>
                <c:pt idx="6718">
                  <c:v>28.5</c:v>
                </c:pt>
                <c:pt idx="6719">
                  <c:v>28.4</c:v>
                </c:pt>
                <c:pt idx="6720">
                  <c:v>28.4</c:v>
                </c:pt>
                <c:pt idx="6721">
                  <c:v>28.4</c:v>
                </c:pt>
                <c:pt idx="6722">
                  <c:v>28.4</c:v>
                </c:pt>
                <c:pt idx="6723">
                  <c:v>28.5</c:v>
                </c:pt>
                <c:pt idx="6724">
                  <c:v>28.5</c:v>
                </c:pt>
                <c:pt idx="6725">
                  <c:v>28.5</c:v>
                </c:pt>
                <c:pt idx="6726">
                  <c:v>28.4</c:v>
                </c:pt>
                <c:pt idx="6727">
                  <c:v>28.4</c:v>
                </c:pt>
                <c:pt idx="6728">
                  <c:v>28.4</c:v>
                </c:pt>
                <c:pt idx="6729">
                  <c:v>28.4</c:v>
                </c:pt>
                <c:pt idx="6730">
                  <c:v>28.5</c:v>
                </c:pt>
                <c:pt idx="6731">
                  <c:v>28.4</c:v>
                </c:pt>
                <c:pt idx="6732">
                  <c:v>28.5</c:v>
                </c:pt>
                <c:pt idx="6733">
                  <c:v>28.4</c:v>
                </c:pt>
                <c:pt idx="6734">
                  <c:v>28.4</c:v>
                </c:pt>
                <c:pt idx="6735">
                  <c:v>28.4</c:v>
                </c:pt>
                <c:pt idx="6736">
                  <c:v>28.4</c:v>
                </c:pt>
                <c:pt idx="6737">
                  <c:v>28.5</c:v>
                </c:pt>
                <c:pt idx="6738">
                  <c:v>28.4</c:v>
                </c:pt>
                <c:pt idx="6739">
                  <c:v>28.4</c:v>
                </c:pt>
                <c:pt idx="6740">
                  <c:v>28.4</c:v>
                </c:pt>
                <c:pt idx="6741">
                  <c:v>28.5</c:v>
                </c:pt>
                <c:pt idx="6742">
                  <c:v>28.4</c:v>
                </c:pt>
                <c:pt idx="6743">
                  <c:v>28.4</c:v>
                </c:pt>
                <c:pt idx="6744">
                  <c:v>28.4</c:v>
                </c:pt>
                <c:pt idx="6745">
                  <c:v>28.4</c:v>
                </c:pt>
                <c:pt idx="6746">
                  <c:v>28.4</c:v>
                </c:pt>
                <c:pt idx="6747">
                  <c:v>28.4</c:v>
                </c:pt>
                <c:pt idx="6748">
                  <c:v>28.4</c:v>
                </c:pt>
                <c:pt idx="6749">
                  <c:v>28.5</c:v>
                </c:pt>
                <c:pt idx="6750">
                  <c:v>28.5</c:v>
                </c:pt>
                <c:pt idx="6751">
                  <c:v>28.5</c:v>
                </c:pt>
                <c:pt idx="6752">
                  <c:v>28.4</c:v>
                </c:pt>
                <c:pt idx="6753">
                  <c:v>28.4</c:v>
                </c:pt>
                <c:pt idx="6754">
                  <c:v>28.4</c:v>
                </c:pt>
                <c:pt idx="6755">
                  <c:v>28.3</c:v>
                </c:pt>
                <c:pt idx="6756">
                  <c:v>28.4</c:v>
                </c:pt>
                <c:pt idx="6757">
                  <c:v>28.4</c:v>
                </c:pt>
                <c:pt idx="6758">
                  <c:v>28.4</c:v>
                </c:pt>
                <c:pt idx="6759">
                  <c:v>28.4</c:v>
                </c:pt>
                <c:pt idx="6760">
                  <c:v>28.4</c:v>
                </c:pt>
                <c:pt idx="6761">
                  <c:v>28.4</c:v>
                </c:pt>
                <c:pt idx="6762">
                  <c:v>28.4</c:v>
                </c:pt>
                <c:pt idx="6763">
                  <c:v>28.3</c:v>
                </c:pt>
                <c:pt idx="6764">
                  <c:v>28.4</c:v>
                </c:pt>
                <c:pt idx="6765">
                  <c:v>28.4</c:v>
                </c:pt>
                <c:pt idx="6766">
                  <c:v>28.4</c:v>
                </c:pt>
                <c:pt idx="6767">
                  <c:v>28.4</c:v>
                </c:pt>
                <c:pt idx="6768">
                  <c:v>28.4</c:v>
                </c:pt>
                <c:pt idx="6769">
                  <c:v>28.4</c:v>
                </c:pt>
                <c:pt idx="6770">
                  <c:v>28.5</c:v>
                </c:pt>
                <c:pt idx="6771">
                  <c:v>28.4</c:v>
                </c:pt>
                <c:pt idx="6772">
                  <c:v>28.4</c:v>
                </c:pt>
                <c:pt idx="6773">
                  <c:v>28.3</c:v>
                </c:pt>
                <c:pt idx="6774">
                  <c:v>28.4</c:v>
                </c:pt>
                <c:pt idx="6775">
                  <c:v>28.5</c:v>
                </c:pt>
                <c:pt idx="6776">
                  <c:v>28.4</c:v>
                </c:pt>
                <c:pt idx="6777">
                  <c:v>28.4</c:v>
                </c:pt>
                <c:pt idx="6778">
                  <c:v>28.5</c:v>
                </c:pt>
                <c:pt idx="6779">
                  <c:v>28.4</c:v>
                </c:pt>
                <c:pt idx="6780">
                  <c:v>28.4</c:v>
                </c:pt>
                <c:pt idx="6781">
                  <c:v>28.4</c:v>
                </c:pt>
                <c:pt idx="6782">
                  <c:v>28.4</c:v>
                </c:pt>
                <c:pt idx="6783">
                  <c:v>28.4</c:v>
                </c:pt>
                <c:pt idx="6784">
                  <c:v>28.4</c:v>
                </c:pt>
                <c:pt idx="6785">
                  <c:v>28.4</c:v>
                </c:pt>
                <c:pt idx="6786">
                  <c:v>28.4</c:v>
                </c:pt>
                <c:pt idx="6787">
                  <c:v>28.4</c:v>
                </c:pt>
                <c:pt idx="6788">
                  <c:v>28.4</c:v>
                </c:pt>
                <c:pt idx="6789">
                  <c:v>28.5</c:v>
                </c:pt>
                <c:pt idx="6790">
                  <c:v>28.5</c:v>
                </c:pt>
                <c:pt idx="6791">
                  <c:v>28.4</c:v>
                </c:pt>
                <c:pt idx="6792">
                  <c:v>28.4</c:v>
                </c:pt>
                <c:pt idx="6793">
                  <c:v>28.4</c:v>
                </c:pt>
                <c:pt idx="6794">
                  <c:v>28.5</c:v>
                </c:pt>
                <c:pt idx="6795">
                  <c:v>28.5</c:v>
                </c:pt>
                <c:pt idx="6796">
                  <c:v>28.4</c:v>
                </c:pt>
                <c:pt idx="6797">
                  <c:v>28.4</c:v>
                </c:pt>
                <c:pt idx="6798">
                  <c:v>28.5</c:v>
                </c:pt>
                <c:pt idx="6799">
                  <c:v>28.4</c:v>
                </c:pt>
                <c:pt idx="6800">
                  <c:v>28.4</c:v>
                </c:pt>
                <c:pt idx="6801">
                  <c:v>28.4</c:v>
                </c:pt>
                <c:pt idx="6802">
                  <c:v>28.5</c:v>
                </c:pt>
                <c:pt idx="6803">
                  <c:v>28.5</c:v>
                </c:pt>
                <c:pt idx="6804">
                  <c:v>28.5</c:v>
                </c:pt>
                <c:pt idx="6805">
                  <c:v>28.4</c:v>
                </c:pt>
                <c:pt idx="6806">
                  <c:v>28.4</c:v>
                </c:pt>
                <c:pt idx="6807">
                  <c:v>28.4</c:v>
                </c:pt>
                <c:pt idx="6808">
                  <c:v>28.4</c:v>
                </c:pt>
                <c:pt idx="6809">
                  <c:v>28.4</c:v>
                </c:pt>
                <c:pt idx="6810">
                  <c:v>28.5</c:v>
                </c:pt>
                <c:pt idx="6811">
                  <c:v>28.5</c:v>
                </c:pt>
                <c:pt idx="6812">
                  <c:v>28.4</c:v>
                </c:pt>
                <c:pt idx="6813">
                  <c:v>28.4</c:v>
                </c:pt>
                <c:pt idx="6814">
                  <c:v>28.4</c:v>
                </c:pt>
                <c:pt idx="6815">
                  <c:v>28.4</c:v>
                </c:pt>
                <c:pt idx="6816">
                  <c:v>28.4</c:v>
                </c:pt>
                <c:pt idx="6817">
                  <c:v>28.4</c:v>
                </c:pt>
                <c:pt idx="6818">
                  <c:v>28.4</c:v>
                </c:pt>
                <c:pt idx="6819">
                  <c:v>28.4</c:v>
                </c:pt>
                <c:pt idx="6820">
                  <c:v>28.4</c:v>
                </c:pt>
                <c:pt idx="6821">
                  <c:v>28.4</c:v>
                </c:pt>
                <c:pt idx="6822">
                  <c:v>28.4</c:v>
                </c:pt>
                <c:pt idx="6823">
                  <c:v>28.4</c:v>
                </c:pt>
                <c:pt idx="6824">
                  <c:v>28.4</c:v>
                </c:pt>
                <c:pt idx="6825">
                  <c:v>28.4</c:v>
                </c:pt>
                <c:pt idx="6826">
                  <c:v>28.4</c:v>
                </c:pt>
                <c:pt idx="6827">
                  <c:v>28.4</c:v>
                </c:pt>
                <c:pt idx="6828">
                  <c:v>28.4</c:v>
                </c:pt>
                <c:pt idx="6829">
                  <c:v>28.4</c:v>
                </c:pt>
                <c:pt idx="6830">
                  <c:v>28.4</c:v>
                </c:pt>
                <c:pt idx="6831">
                  <c:v>28.4</c:v>
                </c:pt>
                <c:pt idx="6832">
                  <c:v>28.4</c:v>
                </c:pt>
                <c:pt idx="6833">
                  <c:v>28.4</c:v>
                </c:pt>
                <c:pt idx="6834">
                  <c:v>28.4</c:v>
                </c:pt>
                <c:pt idx="6835">
                  <c:v>28.4</c:v>
                </c:pt>
                <c:pt idx="6836">
                  <c:v>28.4</c:v>
                </c:pt>
                <c:pt idx="6837">
                  <c:v>28.4</c:v>
                </c:pt>
                <c:pt idx="6838">
                  <c:v>28.4</c:v>
                </c:pt>
                <c:pt idx="6839">
                  <c:v>28.4</c:v>
                </c:pt>
                <c:pt idx="6840">
                  <c:v>28.4</c:v>
                </c:pt>
                <c:pt idx="6841">
                  <c:v>28.4</c:v>
                </c:pt>
                <c:pt idx="6842">
                  <c:v>28.4</c:v>
                </c:pt>
                <c:pt idx="6843">
                  <c:v>28.4</c:v>
                </c:pt>
                <c:pt idx="6844">
                  <c:v>28.4</c:v>
                </c:pt>
                <c:pt idx="6845">
                  <c:v>28.4</c:v>
                </c:pt>
                <c:pt idx="6846">
                  <c:v>28.4</c:v>
                </c:pt>
                <c:pt idx="6847">
                  <c:v>28.4</c:v>
                </c:pt>
                <c:pt idx="6848">
                  <c:v>28.4</c:v>
                </c:pt>
                <c:pt idx="6849">
                  <c:v>28.4</c:v>
                </c:pt>
                <c:pt idx="6850">
                  <c:v>28.4</c:v>
                </c:pt>
                <c:pt idx="6851">
                  <c:v>28.4</c:v>
                </c:pt>
                <c:pt idx="6852">
                  <c:v>28.4</c:v>
                </c:pt>
                <c:pt idx="6853">
                  <c:v>28.4</c:v>
                </c:pt>
                <c:pt idx="6854">
                  <c:v>28.4</c:v>
                </c:pt>
                <c:pt idx="6855">
                  <c:v>28.4</c:v>
                </c:pt>
                <c:pt idx="6856">
                  <c:v>28.4</c:v>
                </c:pt>
                <c:pt idx="6857">
                  <c:v>28.4</c:v>
                </c:pt>
                <c:pt idx="6858">
                  <c:v>28.4</c:v>
                </c:pt>
                <c:pt idx="6859">
                  <c:v>28.4</c:v>
                </c:pt>
                <c:pt idx="6860">
                  <c:v>28.4</c:v>
                </c:pt>
                <c:pt idx="6861">
                  <c:v>28.4</c:v>
                </c:pt>
                <c:pt idx="6862">
                  <c:v>28.4</c:v>
                </c:pt>
                <c:pt idx="6863">
                  <c:v>28.4</c:v>
                </c:pt>
                <c:pt idx="6864">
                  <c:v>28.4</c:v>
                </c:pt>
                <c:pt idx="6865">
                  <c:v>28.4</c:v>
                </c:pt>
                <c:pt idx="6866">
                  <c:v>28.4</c:v>
                </c:pt>
                <c:pt idx="6867">
                  <c:v>28.4</c:v>
                </c:pt>
                <c:pt idx="6868">
                  <c:v>28.4</c:v>
                </c:pt>
                <c:pt idx="6869">
                  <c:v>28.4</c:v>
                </c:pt>
                <c:pt idx="6870">
                  <c:v>28.4</c:v>
                </c:pt>
                <c:pt idx="6871">
                  <c:v>28.4</c:v>
                </c:pt>
                <c:pt idx="6872">
                  <c:v>28.4</c:v>
                </c:pt>
                <c:pt idx="6873">
                  <c:v>28.4</c:v>
                </c:pt>
                <c:pt idx="6874">
                  <c:v>28.4</c:v>
                </c:pt>
                <c:pt idx="6875">
                  <c:v>28.4</c:v>
                </c:pt>
                <c:pt idx="6876">
                  <c:v>28.4</c:v>
                </c:pt>
                <c:pt idx="6877">
                  <c:v>28.4</c:v>
                </c:pt>
                <c:pt idx="6878">
                  <c:v>28.4</c:v>
                </c:pt>
                <c:pt idx="6879">
                  <c:v>28.4</c:v>
                </c:pt>
                <c:pt idx="6880">
                  <c:v>28.4</c:v>
                </c:pt>
                <c:pt idx="6881">
                  <c:v>28.4</c:v>
                </c:pt>
                <c:pt idx="6882">
                  <c:v>28.4</c:v>
                </c:pt>
                <c:pt idx="6883">
                  <c:v>28.4</c:v>
                </c:pt>
                <c:pt idx="6884">
                  <c:v>28.4</c:v>
                </c:pt>
                <c:pt idx="6885">
                  <c:v>28.4</c:v>
                </c:pt>
                <c:pt idx="6886">
                  <c:v>28.4</c:v>
                </c:pt>
                <c:pt idx="6887">
                  <c:v>28.4</c:v>
                </c:pt>
                <c:pt idx="6888">
                  <c:v>28.4</c:v>
                </c:pt>
                <c:pt idx="6889">
                  <c:v>28.4</c:v>
                </c:pt>
                <c:pt idx="6890">
                  <c:v>28.4</c:v>
                </c:pt>
                <c:pt idx="6891">
                  <c:v>28.4</c:v>
                </c:pt>
                <c:pt idx="6892">
                  <c:v>28.4</c:v>
                </c:pt>
                <c:pt idx="6893">
                  <c:v>28.4</c:v>
                </c:pt>
                <c:pt idx="6894">
                  <c:v>28.4</c:v>
                </c:pt>
                <c:pt idx="6895">
                  <c:v>28.4</c:v>
                </c:pt>
                <c:pt idx="6896">
                  <c:v>28.4</c:v>
                </c:pt>
                <c:pt idx="6897">
                  <c:v>28.4</c:v>
                </c:pt>
                <c:pt idx="6898">
                  <c:v>28.4</c:v>
                </c:pt>
                <c:pt idx="6899">
                  <c:v>28.4</c:v>
                </c:pt>
                <c:pt idx="6900">
                  <c:v>28.4</c:v>
                </c:pt>
                <c:pt idx="6901">
                  <c:v>28.4</c:v>
                </c:pt>
                <c:pt idx="6902">
                  <c:v>28.4</c:v>
                </c:pt>
                <c:pt idx="6903">
                  <c:v>28.4</c:v>
                </c:pt>
                <c:pt idx="6904">
                  <c:v>28.4</c:v>
                </c:pt>
                <c:pt idx="6905">
                  <c:v>28.4</c:v>
                </c:pt>
                <c:pt idx="6906">
                  <c:v>28.4</c:v>
                </c:pt>
                <c:pt idx="6907">
                  <c:v>28.4</c:v>
                </c:pt>
                <c:pt idx="6908">
                  <c:v>28.4</c:v>
                </c:pt>
                <c:pt idx="6909">
                  <c:v>28.4</c:v>
                </c:pt>
                <c:pt idx="6910">
                  <c:v>28.4</c:v>
                </c:pt>
                <c:pt idx="6911">
                  <c:v>28.4</c:v>
                </c:pt>
                <c:pt idx="6912">
                  <c:v>28.4</c:v>
                </c:pt>
                <c:pt idx="6913">
                  <c:v>28.4</c:v>
                </c:pt>
                <c:pt idx="6914">
                  <c:v>28.4</c:v>
                </c:pt>
                <c:pt idx="6915">
                  <c:v>28.4</c:v>
                </c:pt>
                <c:pt idx="6916">
                  <c:v>28.4</c:v>
                </c:pt>
                <c:pt idx="6917">
                  <c:v>28.4</c:v>
                </c:pt>
                <c:pt idx="6918">
                  <c:v>28.4</c:v>
                </c:pt>
                <c:pt idx="6919">
                  <c:v>28.4</c:v>
                </c:pt>
                <c:pt idx="6920">
                  <c:v>28.4</c:v>
                </c:pt>
                <c:pt idx="6921">
                  <c:v>28.4</c:v>
                </c:pt>
                <c:pt idx="6922">
                  <c:v>28.4</c:v>
                </c:pt>
                <c:pt idx="6923">
                  <c:v>28.4</c:v>
                </c:pt>
                <c:pt idx="6924">
                  <c:v>28.4</c:v>
                </c:pt>
                <c:pt idx="6925">
                  <c:v>28.4</c:v>
                </c:pt>
                <c:pt idx="6926">
                  <c:v>28.4</c:v>
                </c:pt>
                <c:pt idx="6927">
                  <c:v>28.4</c:v>
                </c:pt>
                <c:pt idx="6928">
                  <c:v>28.4</c:v>
                </c:pt>
                <c:pt idx="6929">
                  <c:v>28.4</c:v>
                </c:pt>
                <c:pt idx="6930">
                  <c:v>28.4</c:v>
                </c:pt>
                <c:pt idx="6931">
                  <c:v>28.4</c:v>
                </c:pt>
                <c:pt idx="6932">
                  <c:v>28.4</c:v>
                </c:pt>
                <c:pt idx="6933">
                  <c:v>28.4</c:v>
                </c:pt>
                <c:pt idx="6934">
                  <c:v>28.4</c:v>
                </c:pt>
                <c:pt idx="6935">
                  <c:v>28.4</c:v>
                </c:pt>
                <c:pt idx="6936">
                  <c:v>28.4</c:v>
                </c:pt>
                <c:pt idx="6937">
                  <c:v>28.4</c:v>
                </c:pt>
                <c:pt idx="6938">
                  <c:v>28.4</c:v>
                </c:pt>
                <c:pt idx="6939">
                  <c:v>28.4</c:v>
                </c:pt>
                <c:pt idx="6940">
                  <c:v>28.4</c:v>
                </c:pt>
                <c:pt idx="6941">
                  <c:v>28.4</c:v>
                </c:pt>
                <c:pt idx="6942">
                  <c:v>28.4</c:v>
                </c:pt>
                <c:pt idx="6943">
                  <c:v>28.4</c:v>
                </c:pt>
                <c:pt idx="6944">
                  <c:v>28.4</c:v>
                </c:pt>
                <c:pt idx="6945">
                  <c:v>28.4</c:v>
                </c:pt>
                <c:pt idx="6946">
                  <c:v>28.4</c:v>
                </c:pt>
                <c:pt idx="6947">
                  <c:v>28.4</c:v>
                </c:pt>
                <c:pt idx="6948">
                  <c:v>28.4</c:v>
                </c:pt>
                <c:pt idx="6949">
                  <c:v>28.4</c:v>
                </c:pt>
                <c:pt idx="6950">
                  <c:v>28.4</c:v>
                </c:pt>
                <c:pt idx="6951">
                  <c:v>28.4</c:v>
                </c:pt>
                <c:pt idx="6952">
                  <c:v>28.4</c:v>
                </c:pt>
                <c:pt idx="6953">
                  <c:v>28.4</c:v>
                </c:pt>
                <c:pt idx="6954">
                  <c:v>28.4</c:v>
                </c:pt>
                <c:pt idx="6955">
                  <c:v>28.4</c:v>
                </c:pt>
                <c:pt idx="6956">
                  <c:v>28.4</c:v>
                </c:pt>
                <c:pt idx="6957">
                  <c:v>28.4</c:v>
                </c:pt>
                <c:pt idx="6958">
                  <c:v>28.4</c:v>
                </c:pt>
                <c:pt idx="6959">
                  <c:v>28.4</c:v>
                </c:pt>
                <c:pt idx="6960">
                  <c:v>28.4</c:v>
                </c:pt>
                <c:pt idx="6961">
                  <c:v>28.4</c:v>
                </c:pt>
                <c:pt idx="6962">
                  <c:v>28.4</c:v>
                </c:pt>
                <c:pt idx="6963">
                  <c:v>28.4</c:v>
                </c:pt>
                <c:pt idx="6964">
                  <c:v>28.4</c:v>
                </c:pt>
                <c:pt idx="6965">
                  <c:v>28.4</c:v>
                </c:pt>
                <c:pt idx="6966">
                  <c:v>28.4</c:v>
                </c:pt>
                <c:pt idx="6967">
                  <c:v>28.4</c:v>
                </c:pt>
                <c:pt idx="6968">
                  <c:v>28.4</c:v>
                </c:pt>
                <c:pt idx="6969">
                  <c:v>28.4</c:v>
                </c:pt>
                <c:pt idx="6970">
                  <c:v>28.4</c:v>
                </c:pt>
                <c:pt idx="6971">
                  <c:v>28.4</c:v>
                </c:pt>
                <c:pt idx="6972">
                  <c:v>28.4</c:v>
                </c:pt>
                <c:pt idx="6973">
                  <c:v>28.4</c:v>
                </c:pt>
                <c:pt idx="6974">
                  <c:v>28.4</c:v>
                </c:pt>
                <c:pt idx="6975">
                  <c:v>28.4</c:v>
                </c:pt>
                <c:pt idx="6976">
                  <c:v>28.4</c:v>
                </c:pt>
                <c:pt idx="6977">
                  <c:v>28.4</c:v>
                </c:pt>
                <c:pt idx="6978">
                  <c:v>28.4</c:v>
                </c:pt>
                <c:pt idx="6979">
                  <c:v>28.4</c:v>
                </c:pt>
                <c:pt idx="6980">
                  <c:v>28.4</c:v>
                </c:pt>
                <c:pt idx="6981">
                  <c:v>28.4</c:v>
                </c:pt>
                <c:pt idx="6982">
                  <c:v>28.4</c:v>
                </c:pt>
                <c:pt idx="6983">
                  <c:v>28.4</c:v>
                </c:pt>
                <c:pt idx="6984">
                  <c:v>28.4</c:v>
                </c:pt>
                <c:pt idx="6985">
                  <c:v>28.4</c:v>
                </c:pt>
                <c:pt idx="6986">
                  <c:v>28.4</c:v>
                </c:pt>
                <c:pt idx="6987">
                  <c:v>28.4</c:v>
                </c:pt>
                <c:pt idx="6988">
                  <c:v>28.4</c:v>
                </c:pt>
                <c:pt idx="6989">
                  <c:v>28.4</c:v>
                </c:pt>
                <c:pt idx="6990">
                  <c:v>28.4</c:v>
                </c:pt>
                <c:pt idx="6991">
                  <c:v>28.4</c:v>
                </c:pt>
                <c:pt idx="6992">
                  <c:v>28.4</c:v>
                </c:pt>
                <c:pt idx="6993">
                  <c:v>28.4</c:v>
                </c:pt>
                <c:pt idx="6994">
                  <c:v>28.4</c:v>
                </c:pt>
                <c:pt idx="6995">
                  <c:v>28.4</c:v>
                </c:pt>
                <c:pt idx="6996">
                  <c:v>28.3</c:v>
                </c:pt>
                <c:pt idx="6997">
                  <c:v>28.4</c:v>
                </c:pt>
                <c:pt idx="6998">
                  <c:v>28.4</c:v>
                </c:pt>
                <c:pt idx="6999">
                  <c:v>28.4</c:v>
                </c:pt>
                <c:pt idx="7000">
                  <c:v>28.4</c:v>
                </c:pt>
                <c:pt idx="7001">
                  <c:v>28.4</c:v>
                </c:pt>
                <c:pt idx="7002">
                  <c:v>28.4</c:v>
                </c:pt>
                <c:pt idx="7003">
                  <c:v>28.4</c:v>
                </c:pt>
                <c:pt idx="7004">
                  <c:v>28.3</c:v>
                </c:pt>
                <c:pt idx="7005">
                  <c:v>28.3</c:v>
                </c:pt>
                <c:pt idx="7006">
                  <c:v>28.4</c:v>
                </c:pt>
                <c:pt idx="7007">
                  <c:v>28.4</c:v>
                </c:pt>
                <c:pt idx="7008">
                  <c:v>28.4</c:v>
                </c:pt>
                <c:pt idx="7009">
                  <c:v>28.4</c:v>
                </c:pt>
                <c:pt idx="7010">
                  <c:v>28.4</c:v>
                </c:pt>
                <c:pt idx="7011">
                  <c:v>28.4</c:v>
                </c:pt>
                <c:pt idx="7012">
                  <c:v>28.4</c:v>
                </c:pt>
                <c:pt idx="7013">
                  <c:v>28.4</c:v>
                </c:pt>
                <c:pt idx="7014">
                  <c:v>28.4</c:v>
                </c:pt>
                <c:pt idx="7015">
                  <c:v>28.4</c:v>
                </c:pt>
                <c:pt idx="7016">
                  <c:v>28.4</c:v>
                </c:pt>
                <c:pt idx="7017">
                  <c:v>28.4</c:v>
                </c:pt>
                <c:pt idx="7018">
                  <c:v>28.4</c:v>
                </c:pt>
                <c:pt idx="7019">
                  <c:v>28.4</c:v>
                </c:pt>
                <c:pt idx="7020">
                  <c:v>28.4</c:v>
                </c:pt>
                <c:pt idx="7021">
                  <c:v>28.4</c:v>
                </c:pt>
                <c:pt idx="7022">
                  <c:v>28.4</c:v>
                </c:pt>
                <c:pt idx="7023">
                  <c:v>28.4</c:v>
                </c:pt>
                <c:pt idx="7024">
                  <c:v>28.4</c:v>
                </c:pt>
                <c:pt idx="7025">
                  <c:v>28.4</c:v>
                </c:pt>
                <c:pt idx="7026">
                  <c:v>28.3</c:v>
                </c:pt>
                <c:pt idx="7027">
                  <c:v>28.4</c:v>
                </c:pt>
                <c:pt idx="7028">
                  <c:v>28.4</c:v>
                </c:pt>
                <c:pt idx="7029">
                  <c:v>28.4</c:v>
                </c:pt>
                <c:pt idx="7030">
                  <c:v>28.4</c:v>
                </c:pt>
                <c:pt idx="7031">
                  <c:v>28.4</c:v>
                </c:pt>
                <c:pt idx="7032">
                  <c:v>28.4</c:v>
                </c:pt>
                <c:pt idx="7033">
                  <c:v>28.4</c:v>
                </c:pt>
                <c:pt idx="7034">
                  <c:v>28.4</c:v>
                </c:pt>
                <c:pt idx="7035">
                  <c:v>28.4</c:v>
                </c:pt>
                <c:pt idx="7036">
                  <c:v>28.4</c:v>
                </c:pt>
                <c:pt idx="7037">
                  <c:v>28.4</c:v>
                </c:pt>
                <c:pt idx="7038">
                  <c:v>28.4</c:v>
                </c:pt>
                <c:pt idx="7039">
                  <c:v>28.4</c:v>
                </c:pt>
                <c:pt idx="7040">
                  <c:v>28.4</c:v>
                </c:pt>
                <c:pt idx="7041">
                  <c:v>28.4</c:v>
                </c:pt>
                <c:pt idx="7042">
                  <c:v>28.4</c:v>
                </c:pt>
                <c:pt idx="7043">
                  <c:v>28.4</c:v>
                </c:pt>
                <c:pt idx="7044">
                  <c:v>28.4</c:v>
                </c:pt>
                <c:pt idx="7045">
                  <c:v>28.4</c:v>
                </c:pt>
                <c:pt idx="7046">
                  <c:v>28.4</c:v>
                </c:pt>
                <c:pt idx="7047">
                  <c:v>28.4</c:v>
                </c:pt>
                <c:pt idx="7048">
                  <c:v>28.4</c:v>
                </c:pt>
                <c:pt idx="7049">
                  <c:v>28.4</c:v>
                </c:pt>
                <c:pt idx="7050">
                  <c:v>28.4</c:v>
                </c:pt>
                <c:pt idx="7051">
                  <c:v>28.4</c:v>
                </c:pt>
                <c:pt idx="7052">
                  <c:v>28.4</c:v>
                </c:pt>
                <c:pt idx="7053">
                  <c:v>28.4</c:v>
                </c:pt>
                <c:pt idx="7054">
                  <c:v>28.4</c:v>
                </c:pt>
                <c:pt idx="7055">
                  <c:v>28.4</c:v>
                </c:pt>
                <c:pt idx="7056">
                  <c:v>28.4</c:v>
                </c:pt>
                <c:pt idx="7057">
                  <c:v>28.4</c:v>
                </c:pt>
                <c:pt idx="7058">
                  <c:v>28.3</c:v>
                </c:pt>
                <c:pt idx="7059">
                  <c:v>28.4</c:v>
                </c:pt>
                <c:pt idx="7060">
                  <c:v>28.4</c:v>
                </c:pt>
                <c:pt idx="7061">
                  <c:v>28.4</c:v>
                </c:pt>
                <c:pt idx="7062">
                  <c:v>28.4</c:v>
                </c:pt>
                <c:pt idx="7063">
                  <c:v>28.4</c:v>
                </c:pt>
                <c:pt idx="7064">
                  <c:v>28.3</c:v>
                </c:pt>
                <c:pt idx="7065">
                  <c:v>28.4</c:v>
                </c:pt>
                <c:pt idx="7066">
                  <c:v>28.4</c:v>
                </c:pt>
                <c:pt idx="7067">
                  <c:v>28.3</c:v>
                </c:pt>
                <c:pt idx="7068">
                  <c:v>28.3</c:v>
                </c:pt>
                <c:pt idx="7069">
                  <c:v>28.3</c:v>
                </c:pt>
                <c:pt idx="7070">
                  <c:v>28.4</c:v>
                </c:pt>
                <c:pt idx="7071">
                  <c:v>28.4</c:v>
                </c:pt>
                <c:pt idx="7072">
                  <c:v>28.4</c:v>
                </c:pt>
                <c:pt idx="7073">
                  <c:v>28.4</c:v>
                </c:pt>
                <c:pt idx="7074">
                  <c:v>28.4</c:v>
                </c:pt>
                <c:pt idx="7075">
                  <c:v>28.4</c:v>
                </c:pt>
                <c:pt idx="7076">
                  <c:v>28.4</c:v>
                </c:pt>
                <c:pt idx="7077">
                  <c:v>28.4</c:v>
                </c:pt>
                <c:pt idx="7078">
                  <c:v>28.4</c:v>
                </c:pt>
                <c:pt idx="7079">
                  <c:v>28.4</c:v>
                </c:pt>
                <c:pt idx="7080">
                  <c:v>28.4</c:v>
                </c:pt>
                <c:pt idx="7081">
                  <c:v>28.4</c:v>
                </c:pt>
                <c:pt idx="7082">
                  <c:v>28.4</c:v>
                </c:pt>
                <c:pt idx="7083">
                  <c:v>28.4</c:v>
                </c:pt>
                <c:pt idx="7084">
                  <c:v>28.4</c:v>
                </c:pt>
                <c:pt idx="7085">
                  <c:v>28.4</c:v>
                </c:pt>
                <c:pt idx="7086">
                  <c:v>28.4</c:v>
                </c:pt>
                <c:pt idx="7087">
                  <c:v>28.4</c:v>
                </c:pt>
                <c:pt idx="7088">
                  <c:v>28.4</c:v>
                </c:pt>
                <c:pt idx="7089">
                  <c:v>28.4</c:v>
                </c:pt>
                <c:pt idx="7090">
                  <c:v>28.4</c:v>
                </c:pt>
                <c:pt idx="7091">
                  <c:v>28.4</c:v>
                </c:pt>
                <c:pt idx="7092">
                  <c:v>28.4</c:v>
                </c:pt>
                <c:pt idx="7093">
                  <c:v>28.4</c:v>
                </c:pt>
                <c:pt idx="7094">
                  <c:v>28.4</c:v>
                </c:pt>
                <c:pt idx="7095">
                  <c:v>28.4</c:v>
                </c:pt>
                <c:pt idx="7096">
                  <c:v>28.4</c:v>
                </c:pt>
                <c:pt idx="7097">
                  <c:v>28.4</c:v>
                </c:pt>
                <c:pt idx="7098">
                  <c:v>28.4</c:v>
                </c:pt>
                <c:pt idx="7099">
                  <c:v>28.4</c:v>
                </c:pt>
                <c:pt idx="7100">
                  <c:v>28.4</c:v>
                </c:pt>
                <c:pt idx="7101">
                  <c:v>28.4</c:v>
                </c:pt>
                <c:pt idx="7102">
                  <c:v>28.4</c:v>
                </c:pt>
                <c:pt idx="7103">
                  <c:v>28.4</c:v>
                </c:pt>
                <c:pt idx="7104">
                  <c:v>28.3</c:v>
                </c:pt>
                <c:pt idx="7105">
                  <c:v>28.4</c:v>
                </c:pt>
                <c:pt idx="7106">
                  <c:v>28.3</c:v>
                </c:pt>
                <c:pt idx="7107">
                  <c:v>28.4</c:v>
                </c:pt>
                <c:pt idx="7108">
                  <c:v>28.4</c:v>
                </c:pt>
                <c:pt idx="7109">
                  <c:v>28.4</c:v>
                </c:pt>
                <c:pt idx="7110">
                  <c:v>28.4</c:v>
                </c:pt>
                <c:pt idx="7111">
                  <c:v>28.4</c:v>
                </c:pt>
                <c:pt idx="7112">
                  <c:v>28.4</c:v>
                </c:pt>
                <c:pt idx="7113">
                  <c:v>28.4</c:v>
                </c:pt>
                <c:pt idx="7114">
                  <c:v>28.4</c:v>
                </c:pt>
                <c:pt idx="7115">
                  <c:v>28.4</c:v>
                </c:pt>
                <c:pt idx="7116">
                  <c:v>28.4</c:v>
                </c:pt>
                <c:pt idx="7117">
                  <c:v>28.4</c:v>
                </c:pt>
                <c:pt idx="7118">
                  <c:v>28.4</c:v>
                </c:pt>
                <c:pt idx="7119">
                  <c:v>28.4</c:v>
                </c:pt>
                <c:pt idx="7120">
                  <c:v>28.4</c:v>
                </c:pt>
                <c:pt idx="7121">
                  <c:v>28.4</c:v>
                </c:pt>
                <c:pt idx="7122">
                  <c:v>28.4</c:v>
                </c:pt>
                <c:pt idx="7123">
                  <c:v>28.3</c:v>
                </c:pt>
                <c:pt idx="7124">
                  <c:v>28.4</c:v>
                </c:pt>
                <c:pt idx="7125">
                  <c:v>28.4</c:v>
                </c:pt>
                <c:pt idx="7126">
                  <c:v>28.4</c:v>
                </c:pt>
                <c:pt idx="7127">
                  <c:v>28.4</c:v>
                </c:pt>
                <c:pt idx="7128">
                  <c:v>28.4</c:v>
                </c:pt>
                <c:pt idx="7129">
                  <c:v>28.3</c:v>
                </c:pt>
                <c:pt idx="7130">
                  <c:v>28.4</c:v>
                </c:pt>
                <c:pt idx="7131">
                  <c:v>28.4</c:v>
                </c:pt>
                <c:pt idx="7132">
                  <c:v>28.4</c:v>
                </c:pt>
                <c:pt idx="7133">
                  <c:v>28.4</c:v>
                </c:pt>
                <c:pt idx="7134">
                  <c:v>28.3</c:v>
                </c:pt>
                <c:pt idx="7135">
                  <c:v>28.4</c:v>
                </c:pt>
                <c:pt idx="7136">
                  <c:v>28.4</c:v>
                </c:pt>
                <c:pt idx="7137">
                  <c:v>28.4</c:v>
                </c:pt>
                <c:pt idx="7138">
                  <c:v>28.4</c:v>
                </c:pt>
                <c:pt idx="7139">
                  <c:v>28.3</c:v>
                </c:pt>
                <c:pt idx="7140">
                  <c:v>28.4</c:v>
                </c:pt>
                <c:pt idx="7141">
                  <c:v>28.4</c:v>
                </c:pt>
                <c:pt idx="7142">
                  <c:v>28.4</c:v>
                </c:pt>
                <c:pt idx="7143">
                  <c:v>28.4</c:v>
                </c:pt>
                <c:pt idx="7144">
                  <c:v>28.4</c:v>
                </c:pt>
                <c:pt idx="7145">
                  <c:v>28.4</c:v>
                </c:pt>
                <c:pt idx="7146">
                  <c:v>28.4</c:v>
                </c:pt>
                <c:pt idx="7147">
                  <c:v>28.4</c:v>
                </c:pt>
                <c:pt idx="7148">
                  <c:v>28.4</c:v>
                </c:pt>
                <c:pt idx="7149">
                  <c:v>28.4</c:v>
                </c:pt>
                <c:pt idx="7150">
                  <c:v>28.4</c:v>
                </c:pt>
                <c:pt idx="7151">
                  <c:v>28.3</c:v>
                </c:pt>
                <c:pt idx="7152">
                  <c:v>28.4</c:v>
                </c:pt>
                <c:pt idx="7153">
                  <c:v>28.4</c:v>
                </c:pt>
                <c:pt idx="7154">
                  <c:v>28.4</c:v>
                </c:pt>
                <c:pt idx="7155">
                  <c:v>28.4</c:v>
                </c:pt>
                <c:pt idx="7156">
                  <c:v>28.4</c:v>
                </c:pt>
                <c:pt idx="7157">
                  <c:v>28.4</c:v>
                </c:pt>
                <c:pt idx="7158">
                  <c:v>28.4</c:v>
                </c:pt>
                <c:pt idx="7159">
                  <c:v>28.4</c:v>
                </c:pt>
                <c:pt idx="7160">
                  <c:v>28.4</c:v>
                </c:pt>
                <c:pt idx="7161">
                  <c:v>28.4</c:v>
                </c:pt>
                <c:pt idx="7162">
                  <c:v>28.4</c:v>
                </c:pt>
                <c:pt idx="7163">
                  <c:v>28.4</c:v>
                </c:pt>
                <c:pt idx="7164">
                  <c:v>28.4</c:v>
                </c:pt>
                <c:pt idx="7165">
                  <c:v>28.4</c:v>
                </c:pt>
                <c:pt idx="7166">
                  <c:v>28.4</c:v>
                </c:pt>
                <c:pt idx="7167">
                  <c:v>28.4</c:v>
                </c:pt>
                <c:pt idx="7168">
                  <c:v>28.4</c:v>
                </c:pt>
                <c:pt idx="7169">
                  <c:v>28.4</c:v>
                </c:pt>
                <c:pt idx="7170">
                  <c:v>28.4</c:v>
                </c:pt>
                <c:pt idx="7171">
                  <c:v>28.4</c:v>
                </c:pt>
                <c:pt idx="7172">
                  <c:v>28.4</c:v>
                </c:pt>
                <c:pt idx="7173">
                  <c:v>28.4</c:v>
                </c:pt>
                <c:pt idx="7174">
                  <c:v>28.4</c:v>
                </c:pt>
                <c:pt idx="7175">
                  <c:v>28.4</c:v>
                </c:pt>
                <c:pt idx="7176">
                  <c:v>28.4</c:v>
                </c:pt>
                <c:pt idx="7177">
                  <c:v>28.4</c:v>
                </c:pt>
                <c:pt idx="7178">
                  <c:v>28.4</c:v>
                </c:pt>
                <c:pt idx="7179">
                  <c:v>28.4</c:v>
                </c:pt>
                <c:pt idx="7180">
                  <c:v>28.4</c:v>
                </c:pt>
                <c:pt idx="7181">
                  <c:v>28.4</c:v>
                </c:pt>
                <c:pt idx="7182">
                  <c:v>28.4</c:v>
                </c:pt>
                <c:pt idx="7183">
                  <c:v>28.4</c:v>
                </c:pt>
                <c:pt idx="7184">
                  <c:v>28.4</c:v>
                </c:pt>
                <c:pt idx="7185">
                  <c:v>28.4</c:v>
                </c:pt>
                <c:pt idx="7186">
                  <c:v>28.4</c:v>
                </c:pt>
                <c:pt idx="7187">
                  <c:v>28.4</c:v>
                </c:pt>
                <c:pt idx="7188">
                  <c:v>28.4</c:v>
                </c:pt>
                <c:pt idx="7189">
                  <c:v>28.4</c:v>
                </c:pt>
                <c:pt idx="7190">
                  <c:v>28.4</c:v>
                </c:pt>
                <c:pt idx="7191">
                  <c:v>28.4</c:v>
                </c:pt>
                <c:pt idx="7192">
                  <c:v>28.4</c:v>
                </c:pt>
                <c:pt idx="7193">
                  <c:v>28.4</c:v>
                </c:pt>
                <c:pt idx="7194">
                  <c:v>28.4</c:v>
                </c:pt>
                <c:pt idx="7195">
                  <c:v>28.4</c:v>
                </c:pt>
                <c:pt idx="7196">
                  <c:v>28.4</c:v>
                </c:pt>
                <c:pt idx="7197">
                  <c:v>28.4</c:v>
                </c:pt>
                <c:pt idx="7198">
                  <c:v>28.4</c:v>
                </c:pt>
                <c:pt idx="7199">
                  <c:v>28.4</c:v>
                </c:pt>
                <c:pt idx="7200">
                  <c:v>28.4</c:v>
                </c:pt>
                <c:pt idx="7201">
                  <c:v>28.4</c:v>
                </c:pt>
                <c:pt idx="7202">
                  <c:v>28.4</c:v>
                </c:pt>
                <c:pt idx="7203">
                  <c:v>28.4</c:v>
                </c:pt>
                <c:pt idx="7204">
                  <c:v>28.4</c:v>
                </c:pt>
                <c:pt idx="7205">
                  <c:v>28.4</c:v>
                </c:pt>
                <c:pt idx="7206">
                  <c:v>28.4</c:v>
                </c:pt>
                <c:pt idx="7207">
                  <c:v>28.4</c:v>
                </c:pt>
                <c:pt idx="7208">
                  <c:v>28.4</c:v>
                </c:pt>
                <c:pt idx="7209">
                  <c:v>28.4</c:v>
                </c:pt>
                <c:pt idx="7210">
                  <c:v>28.4</c:v>
                </c:pt>
                <c:pt idx="7211">
                  <c:v>28.4</c:v>
                </c:pt>
                <c:pt idx="7212">
                  <c:v>28.4</c:v>
                </c:pt>
                <c:pt idx="7213">
                  <c:v>28.4</c:v>
                </c:pt>
                <c:pt idx="7214">
                  <c:v>28.4</c:v>
                </c:pt>
                <c:pt idx="7215">
                  <c:v>28.4</c:v>
                </c:pt>
                <c:pt idx="7216">
                  <c:v>28.4</c:v>
                </c:pt>
                <c:pt idx="7217">
                  <c:v>28.4</c:v>
                </c:pt>
                <c:pt idx="7218">
                  <c:v>28.4</c:v>
                </c:pt>
                <c:pt idx="7219">
                  <c:v>28.4</c:v>
                </c:pt>
                <c:pt idx="7220">
                  <c:v>28.3</c:v>
                </c:pt>
                <c:pt idx="7221">
                  <c:v>28.4</c:v>
                </c:pt>
                <c:pt idx="7222">
                  <c:v>28.3</c:v>
                </c:pt>
                <c:pt idx="7223">
                  <c:v>28.3</c:v>
                </c:pt>
                <c:pt idx="7224">
                  <c:v>28.4</c:v>
                </c:pt>
                <c:pt idx="7225">
                  <c:v>28.3</c:v>
                </c:pt>
                <c:pt idx="7226">
                  <c:v>28.3</c:v>
                </c:pt>
                <c:pt idx="7227">
                  <c:v>28.4</c:v>
                </c:pt>
                <c:pt idx="7228">
                  <c:v>28.4</c:v>
                </c:pt>
                <c:pt idx="7229">
                  <c:v>28.4</c:v>
                </c:pt>
                <c:pt idx="7230">
                  <c:v>28.4</c:v>
                </c:pt>
                <c:pt idx="7231">
                  <c:v>28.3</c:v>
                </c:pt>
                <c:pt idx="7232">
                  <c:v>28.4</c:v>
                </c:pt>
                <c:pt idx="7233">
                  <c:v>28.4</c:v>
                </c:pt>
                <c:pt idx="7234">
                  <c:v>28.4</c:v>
                </c:pt>
                <c:pt idx="7235">
                  <c:v>28.4</c:v>
                </c:pt>
                <c:pt idx="7236">
                  <c:v>28.4</c:v>
                </c:pt>
                <c:pt idx="7237">
                  <c:v>28.4</c:v>
                </c:pt>
                <c:pt idx="7238">
                  <c:v>28.4</c:v>
                </c:pt>
                <c:pt idx="7239">
                  <c:v>28.4</c:v>
                </c:pt>
                <c:pt idx="7240">
                  <c:v>28.4</c:v>
                </c:pt>
                <c:pt idx="7241">
                  <c:v>28.4</c:v>
                </c:pt>
                <c:pt idx="7242">
                  <c:v>28.4</c:v>
                </c:pt>
                <c:pt idx="7243">
                  <c:v>28.4</c:v>
                </c:pt>
                <c:pt idx="7244">
                  <c:v>28.4</c:v>
                </c:pt>
                <c:pt idx="7245">
                  <c:v>28.4</c:v>
                </c:pt>
                <c:pt idx="7246">
                  <c:v>28.4</c:v>
                </c:pt>
                <c:pt idx="7247">
                  <c:v>28.4</c:v>
                </c:pt>
                <c:pt idx="7248">
                  <c:v>28.4</c:v>
                </c:pt>
                <c:pt idx="7249">
                  <c:v>28.4</c:v>
                </c:pt>
                <c:pt idx="7250">
                  <c:v>28.4</c:v>
                </c:pt>
                <c:pt idx="7251">
                  <c:v>28.4</c:v>
                </c:pt>
                <c:pt idx="7252">
                  <c:v>28.4</c:v>
                </c:pt>
                <c:pt idx="7253">
                  <c:v>28.4</c:v>
                </c:pt>
                <c:pt idx="7254">
                  <c:v>28.4</c:v>
                </c:pt>
                <c:pt idx="7255">
                  <c:v>28.4</c:v>
                </c:pt>
                <c:pt idx="7256">
                  <c:v>28.4</c:v>
                </c:pt>
                <c:pt idx="7257">
                  <c:v>28.4</c:v>
                </c:pt>
                <c:pt idx="7258">
                  <c:v>28.4</c:v>
                </c:pt>
                <c:pt idx="7259">
                  <c:v>28.4</c:v>
                </c:pt>
                <c:pt idx="7260">
                  <c:v>28.4</c:v>
                </c:pt>
                <c:pt idx="7261">
                  <c:v>28.4</c:v>
                </c:pt>
                <c:pt idx="7262">
                  <c:v>28.4</c:v>
                </c:pt>
                <c:pt idx="7263">
                  <c:v>28.3</c:v>
                </c:pt>
                <c:pt idx="7264">
                  <c:v>28.4</c:v>
                </c:pt>
                <c:pt idx="7265">
                  <c:v>28.4</c:v>
                </c:pt>
                <c:pt idx="7266">
                  <c:v>28.4</c:v>
                </c:pt>
                <c:pt idx="7267">
                  <c:v>28.4</c:v>
                </c:pt>
                <c:pt idx="7268">
                  <c:v>28.4</c:v>
                </c:pt>
                <c:pt idx="7269">
                  <c:v>28.4</c:v>
                </c:pt>
                <c:pt idx="7270">
                  <c:v>28.4</c:v>
                </c:pt>
                <c:pt idx="7271">
                  <c:v>28.4</c:v>
                </c:pt>
                <c:pt idx="7272">
                  <c:v>28.4</c:v>
                </c:pt>
                <c:pt idx="7273">
                  <c:v>28.4</c:v>
                </c:pt>
                <c:pt idx="7274">
                  <c:v>28.3</c:v>
                </c:pt>
                <c:pt idx="7275">
                  <c:v>28.4</c:v>
                </c:pt>
                <c:pt idx="7276">
                  <c:v>28.3</c:v>
                </c:pt>
                <c:pt idx="7277">
                  <c:v>28.4</c:v>
                </c:pt>
                <c:pt idx="7278">
                  <c:v>28.3</c:v>
                </c:pt>
                <c:pt idx="7279">
                  <c:v>28.3</c:v>
                </c:pt>
                <c:pt idx="7280">
                  <c:v>28.4</c:v>
                </c:pt>
                <c:pt idx="7281">
                  <c:v>28.3</c:v>
                </c:pt>
                <c:pt idx="7282">
                  <c:v>28.4</c:v>
                </c:pt>
                <c:pt idx="7283">
                  <c:v>28.4</c:v>
                </c:pt>
                <c:pt idx="7284">
                  <c:v>28.4</c:v>
                </c:pt>
                <c:pt idx="7285">
                  <c:v>28.4</c:v>
                </c:pt>
                <c:pt idx="7286">
                  <c:v>28.4</c:v>
                </c:pt>
                <c:pt idx="7287">
                  <c:v>28.4</c:v>
                </c:pt>
                <c:pt idx="7288">
                  <c:v>28.4</c:v>
                </c:pt>
                <c:pt idx="7289">
                  <c:v>28.3</c:v>
                </c:pt>
                <c:pt idx="7290">
                  <c:v>28.4</c:v>
                </c:pt>
                <c:pt idx="7291">
                  <c:v>28.3</c:v>
                </c:pt>
                <c:pt idx="7292">
                  <c:v>28.4</c:v>
                </c:pt>
                <c:pt idx="7293">
                  <c:v>28.3</c:v>
                </c:pt>
                <c:pt idx="7294">
                  <c:v>28.4</c:v>
                </c:pt>
                <c:pt idx="7295">
                  <c:v>28.4</c:v>
                </c:pt>
                <c:pt idx="7296">
                  <c:v>28.4</c:v>
                </c:pt>
                <c:pt idx="7297">
                  <c:v>28.4</c:v>
                </c:pt>
                <c:pt idx="7298">
                  <c:v>28.4</c:v>
                </c:pt>
                <c:pt idx="7299">
                  <c:v>28.4</c:v>
                </c:pt>
                <c:pt idx="7300">
                  <c:v>28.4</c:v>
                </c:pt>
                <c:pt idx="7301">
                  <c:v>28.4</c:v>
                </c:pt>
                <c:pt idx="7302">
                  <c:v>28.3</c:v>
                </c:pt>
                <c:pt idx="7303">
                  <c:v>28.3</c:v>
                </c:pt>
                <c:pt idx="7304">
                  <c:v>28.4</c:v>
                </c:pt>
                <c:pt idx="7305">
                  <c:v>28.4</c:v>
                </c:pt>
                <c:pt idx="7306">
                  <c:v>28.4</c:v>
                </c:pt>
                <c:pt idx="7307">
                  <c:v>28.3</c:v>
                </c:pt>
                <c:pt idx="7308">
                  <c:v>28.3</c:v>
                </c:pt>
                <c:pt idx="7309">
                  <c:v>28.4</c:v>
                </c:pt>
                <c:pt idx="7310">
                  <c:v>28.3</c:v>
                </c:pt>
                <c:pt idx="7311">
                  <c:v>28.3</c:v>
                </c:pt>
                <c:pt idx="7312">
                  <c:v>28.4</c:v>
                </c:pt>
                <c:pt idx="7313">
                  <c:v>28.4</c:v>
                </c:pt>
                <c:pt idx="7314">
                  <c:v>28.4</c:v>
                </c:pt>
                <c:pt idx="7315">
                  <c:v>28.4</c:v>
                </c:pt>
                <c:pt idx="7316">
                  <c:v>28.4</c:v>
                </c:pt>
                <c:pt idx="7317">
                  <c:v>28.4</c:v>
                </c:pt>
                <c:pt idx="7318">
                  <c:v>28.4</c:v>
                </c:pt>
                <c:pt idx="7319">
                  <c:v>28.4</c:v>
                </c:pt>
                <c:pt idx="7320">
                  <c:v>28.4</c:v>
                </c:pt>
                <c:pt idx="7321">
                  <c:v>28.3</c:v>
                </c:pt>
                <c:pt idx="7322">
                  <c:v>28.3</c:v>
                </c:pt>
                <c:pt idx="7323">
                  <c:v>28.4</c:v>
                </c:pt>
                <c:pt idx="7324">
                  <c:v>28.3</c:v>
                </c:pt>
                <c:pt idx="7325">
                  <c:v>28.3</c:v>
                </c:pt>
                <c:pt idx="7326">
                  <c:v>28.4</c:v>
                </c:pt>
                <c:pt idx="7327">
                  <c:v>28.4</c:v>
                </c:pt>
                <c:pt idx="7328">
                  <c:v>28.3</c:v>
                </c:pt>
                <c:pt idx="7329">
                  <c:v>28.4</c:v>
                </c:pt>
                <c:pt idx="7330">
                  <c:v>28.3</c:v>
                </c:pt>
                <c:pt idx="7331">
                  <c:v>28.4</c:v>
                </c:pt>
                <c:pt idx="7332">
                  <c:v>28.4</c:v>
                </c:pt>
                <c:pt idx="7333">
                  <c:v>28.4</c:v>
                </c:pt>
                <c:pt idx="7334">
                  <c:v>28.4</c:v>
                </c:pt>
                <c:pt idx="7335">
                  <c:v>28.3</c:v>
                </c:pt>
                <c:pt idx="7336">
                  <c:v>28.3</c:v>
                </c:pt>
                <c:pt idx="7337">
                  <c:v>28.3</c:v>
                </c:pt>
                <c:pt idx="7338">
                  <c:v>28.4</c:v>
                </c:pt>
                <c:pt idx="7339">
                  <c:v>28.4</c:v>
                </c:pt>
                <c:pt idx="7340">
                  <c:v>28.4</c:v>
                </c:pt>
                <c:pt idx="7341">
                  <c:v>28.4</c:v>
                </c:pt>
                <c:pt idx="7342">
                  <c:v>28.4</c:v>
                </c:pt>
                <c:pt idx="7343">
                  <c:v>28.3</c:v>
                </c:pt>
                <c:pt idx="7344">
                  <c:v>28.3</c:v>
                </c:pt>
                <c:pt idx="7345">
                  <c:v>28.4</c:v>
                </c:pt>
                <c:pt idx="7346">
                  <c:v>28.3</c:v>
                </c:pt>
                <c:pt idx="7347">
                  <c:v>28.3</c:v>
                </c:pt>
                <c:pt idx="7348">
                  <c:v>28.4</c:v>
                </c:pt>
                <c:pt idx="7349">
                  <c:v>28.4</c:v>
                </c:pt>
                <c:pt idx="7350">
                  <c:v>28.4</c:v>
                </c:pt>
                <c:pt idx="7351">
                  <c:v>28.4</c:v>
                </c:pt>
                <c:pt idx="7352">
                  <c:v>28.4</c:v>
                </c:pt>
                <c:pt idx="7353">
                  <c:v>28.4</c:v>
                </c:pt>
                <c:pt idx="7354">
                  <c:v>28.3</c:v>
                </c:pt>
                <c:pt idx="7355">
                  <c:v>28.4</c:v>
                </c:pt>
                <c:pt idx="7356">
                  <c:v>28.4</c:v>
                </c:pt>
                <c:pt idx="7357">
                  <c:v>28.3</c:v>
                </c:pt>
                <c:pt idx="7358">
                  <c:v>28.3</c:v>
                </c:pt>
                <c:pt idx="7359">
                  <c:v>28.3</c:v>
                </c:pt>
                <c:pt idx="7360">
                  <c:v>28.4</c:v>
                </c:pt>
                <c:pt idx="7361">
                  <c:v>28.4</c:v>
                </c:pt>
                <c:pt idx="7362">
                  <c:v>28.3</c:v>
                </c:pt>
                <c:pt idx="7363">
                  <c:v>28.4</c:v>
                </c:pt>
                <c:pt idx="7364">
                  <c:v>28.3</c:v>
                </c:pt>
                <c:pt idx="7365">
                  <c:v>28.4</c:v>
                </c:pt>
                <c:pt idx="7366">
                  <c:v>28.4</c:v>
                </c:pt>
                <c:pt idx="7367">
                  <c:v>28.4</c:v>
                </c:pt>
                <c:pt idx="7368">
                  <c:v>28.3</c:v>
                </c:pt>
                <c:pt idx="7369">
                  <c:v>28.3</c:v>
                </c:pt>
                <c:pt idx="7370">
                  <c:v>28.3</c:v>
                </c:pt>
                <c:pt idx="7371">
                  <c:v>28.4</c:v>
                </c:pt>
                <c:pt idx="7372">
                  <c:v>28.4</c:v>
                </c:pt>
                <c:pt idx="7373">
                  <c:v>28.4</c:v>
                </c:pt>
                <c:pt idx="7374">
                  <c:v>28.4</c:v>
                </c:pt>
                <c:pt idx="7375">
                  <c:v>28.4</c:v>
                </c:pt>
                <c:pt idx="7376">
                  <c:v>28.3</c:v>
                </c:pt>
                <c:pt idx="7377">
                  <c:v>28.3</c:v>
                </c:pt>
                <c:pt idx="7378">
                  <c:v>28.3</c:v>
                </c:pt>
                <c:pt idx="7379">
                  <c:v>28.4</c:v>
                </c:pt>
                <c:pt idx="7380">
                  <c:v>28.4</c:v>
                </c:pt>
                <c:pt idx="7381">
                  <c:v>28.4</c:v>
                </c:pt>
                <c:pt idx="7382">
                  <c:v>28.4</c:v>
                </c:pt>
                <c:pt idx="7383">
                  <c:v>28.4</c:v>
                </c:pt>
                <c:pt idx="7384">
                  <c:v>28.4</c:v>
                </c:pt>
                <c:pt idx="7385">
                  <c:v>28.4</c:v>
                </c:pt>
                <c:pt idx="7386">
                  <c:v>28.4</c:v>
                </c:pt>
                <c:pt idx="7387">
                  <c:v>28.3</c:v>
                </c:pt>
                <c:pt idx="7388">
                  <c:v>28.3</c:v>
                </c:pt>
                <c:pt idx="7389">
                  <c:v>28.3</c:v>
                </c:pt>
                <c:pt idx="7390">
                  <c:v>28.4</c:v>
                </c:pt>
                <c:pt idx="7391">
                  <c:v>28.4</c:v>
                </c:pt>
                <c:pt idx="7392">
                  <c:v>28.4</c:v>
                </c:pt>
                <c:pt idx="7393">
                  <c:v>28.3</c:v>
                </c:pt>
                <c:pt idx="7394">
                  <c:v>28.3</c:v>
                </c:pt>
                <c:pt idx="7395">
                  <c:v>28.4</c:v>
                </c:pt>
                <c:pt idx="7396">
                  <c:v>28.4</c:v>
                </c:pt>
                <c:pt idx="7397">
                  <c:v>28.4</c:v>
                </c:pt>
                <c:pt idx="7398">
                  <c:v>28.4</c:v>
                </c:pt>
                <c:pt idx="7399">
                  <c:v>28.4</c:v>
                </c:pt>
                <c:pt idx="7400">
                  <c:v>28.4</c:v>
                </c:pt>
                <c:pt idx="7401">
                  <c:v>28.4</c:v>
                </c:pt>
                <c:pt idx="7402">
                  <c:v>28.4</c:v>
                </c:pt>
                <c:pt idx="7403">
                  <c:v>28.4</c:v>
                </c:pt>
                <c:pt idx="7404">
                  <c:v>28.4</c:v>
                </c:pt>
                <c:pt idx="7405">
                  <c:v>28.4</c:v>
                </c:pt>
                <c:pt idx="7406">
                  <c:v>28.3</c:v>
                </c:pt>
                <c:pt idx="7407">
                  <c:v>28.3</c:v>
                </c:pt>
                <c:pt idx="7408">
                  <c:v>28.3</c:v>
                </c:pt>
                <c:pt idx="7409">
                  <c:v>28.4</c:v>
                </c:pt>
                <c:pt idx="7410">
                  <c:v>28.4</c:v>
                </c:pt>
                <c:pt idx="7411">
                  <c:v>28.4</c:v>
                </c:pt>
                <c:pt idx="7412">
                  <c:v>28.3</c:v>
                </c:pt>
                <c:pt idx="7413">
                  <c:v>28.3</c:v>
                </c:pt>
                <c:pt idx="7414">
                  <c:v>28.3</c:v>
                </c:pt>
                <c:pt idx="7415">
                  <c:v>28.3</c:v>
                </c:pt>
                <c:pt idx="7416">
                  <c:v>28.3</c:v>
                </c:pt>
                <c:pt idx="7417">
                  <c:v>28.3</c:v>
                </c:pt>
                <c:pt idx="7418">
                  <c:v>28.3</c:v>
                </c:pt>
                <c:pt idx="7419">
                  <c:v>28.3</c:v>
                </c:pt>
                <c:pt idx="7420">
                  <c:v>28.4</c:v>
                </c:pt>
                <c:pt idx="7421">
                  <c:v>28.4</c:v>
                </c:pt>
                <c:pt idx="7422">
                  <c:v>28.4</c:v>
                </c:pt>
                <c:pt idx="7423">
                  <c:v>28.4</c:v>
                </c:pt>
                <c:pt idx="7424">
                  <c:v>28.4</c:v>
                </c:pt>
                <c:pt idx="7425">
                  <c:v>28.3</c:v>
                </c:pt>
                <c:pt idx="7426">
                  <c:v>28.3</c:v>
                </c:pt>
                <c:pt idx="7427">
                  <c:v>28.3</c:v>
                </c:pt>
                <c:pt idx="7428">
                  <c:v>28.4</c:v>
                </c:pt>
                <c:pt idx="7429">
                  <c:v>28.4</c:v>
                </c:pt>
                <c:pt idx="7430">
                  <c:v>28.4</c:v>
                </c:pt>
                <c:pt idx="7431">
                  <c:v>28.2</c:v>
                </c:pt>
                <c:pt idx="7432">
                  <c:v>28.1</c:v>
                </c:pt>
                <c:pt idx="7433">
                  <c:v>28</c:v>
                </c:pt>
                <c:pt idx="7434">
                  <c:v>28</c:v>
                </c:pt>
                <c:pt idx="7435">
                  <c:v>28</c:v>
                </c:pt>
                <c:pt idx="7436">
                  <c:v>28</c:v>
                </c:pt>
                <c:pt idx="7437">
                  <c:v>28</c:v>
                </c:pt>
                <c:pt idx="7438">
                  <c:v>28</c:v>
                </c:pt>
                <c:pt idx="7439">
                  <c:v>28</c:v>
                </c:pt>
                <c:pt idx="7440">
                  <c:v>28</c:v>
                </c:pt>
                <c:pt idx="7441">
                  <c:v>28</c:v>
                </c:pt>
                <c:pt idx="7442">
                  <c:v>28.1</c:v>
                </c:pt>
                <c:pt idx="7443">
                  <c:v>28.1</c:v>
                </c:pt>
                <c:pt idx="7444">
                  <c:v>28.1</c:v>
                </c:pt>
                <c:pt idx="7445">
                  <c:v>28.1</c:v>
                </c:pt>
                <c:pt idx="7446">
                  <c:v>28.1</c:v>
                </c:pt>
                <c:pt idx="7447">
                  <c:v>28.1</c:v>
                </c:pt>
                <c:pt idx="7448">
                  <c:v>28.1</c:v>
                </c:pt>
                <c:pt idx="7449">
                  <c:v>28.2</c:v>
                </c:pt>
                <c:pt idx="7450">
                  <c:v>28.2</c:v>
                </c:pt>
                <c:pt idx="7451">
                  <c:v>28.2</c:v>
                </c:pt>
                <c:pt idx="7452">
                  <c:v>28.2</c:v>
                </c:pt>
                <c:pt idx="7453">
                  <c:v>28.2</c:v>
                </c:pt>
                <c:pt idx="7454">
                  <c:v>28.2</c:v>
                </c:pt>
                <c:pt idx="7455">
                  <c:v>28.2</c:v>
                </c:pt>
                <c:pt idx="7456">
                  <c:v>28.2</c:v>
                </c:pt>
                <c:pt idx="7457">
                  <c:v>28.2</c:v>
                </c:pt>
                <c:pt idx="7458">
                  <c:v>28.2</c:v>
                </c:pt>
                <c:pt idx="7459">
                  <c:v>28.2</c:v>
                </c:pt>
                <c:pt idx="7460">
                  <c:v>28.2</c:v>
                </c:pt>
                <c:pt idx="7461">
                  <c:v>28.2</c:v>
                </c:pt>
                <c:pt idx="7462">
                  <c:v>28.2</c:v>
                </c:pt>
                <c:pt idx="7463">
                  <c:v>28.2</c:v>
                </c:pt>
                <c:pt idx="7464">
                  <c:v>28.2</c:v>
                </c:pt>
                <c:pt idx="7465">
                  <c:v>28.2</c:v>
                </c:pt>
                <c:pt idx="7466">
                  <c:v>28.2</c:v>
                </c:pt>
                <c:pt idx="7467">
                  <c:v>28.2</c:v>
                </c:pt>
                <c:pt idx="7468">
                  <c:v>28.2</c:v>
                </c:pt>
                <c:pt idx="7469">
                  <c:v>28.2</c:v>
                </c:pt>
                <c:pt idx="7470">
                  <c:v>28.2</c:v>
                </c:pt>
                <c:pt idx="7471">
                  <c:v>28.2</c:v>
                </c:pt>
                <c:pt idx="7472">
                  <c:v>28.2</c:v>
                </c:pt>
                <c:pt idx="7473">
                  <c:v>28.2</c:v>
                </c:pt>
                <c:pt idx="7474">
                  <c:v>28.2</c:v>
                </c:pt>
                <c:pt idx="7475">
                  <c:v>28.2</c:v>
                </c:pt>
                <c:pt idx="7476">
                  <c:v>28.2</c:v>
                </c:pt>
                <c:pt idx="7477">
                  <c:v>28.2</c:v>
                </c:pt>
                <c:pt idx="7478">
                  <c:v>28.3</c:v>
                </c:pt>
                <c:pt idx="7479">
                  <c:v>28.3</c:v>
                </c:pt>
                <c:pt idx="7480">
                  <c:v>28.3</c:v>
                </c:pt>
                <c:pt idx="7481">
                  <c:v>28.3</c:v>
                </c:pt>
                <c:pt idx="7482">
                  <c:v>28.2</c:v>
                </c:pt>
                <c:pt idx="7483">
                  <c:v>28.2</c:v>
                </c:pt>
                <c:pt idx="7484">
                  <c:v>28.2</c:v>
                </c:pt>
                <c:pt idx="7485">
                  <c:v>28.3</c:v>
                </c:pt>
                <c:pt idx="7486">
                  <c:v>28.2</c:v>
                </c:pt>
                <c:pt idx="7487">
                  <c:v>28.3</c:v>
                </c:pt>
                <c:pt idx="7488">
                  <c:v>28.3</c:v>
                </c:pt>
                <c:pt idx="7489">
                  <c:v>28.2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F9B6-480F-ADD9-2409D9F2BC1F}"/>
            </c:ext>
          </c:extLst>
        </c:ser>
        <c:ser>
          <c:idx val="10"/>
          <c:order val="10"/>
          <c:tx>
            <c:strRef>
              <c:f>'device 1_2016-05-24_15-33-49'!$L$2</c:f>
              <c:strCache>
                <c:ptCount val="1"/>
                <c:pt idx="0">
                  <c:v>CH11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1_2016-05-24_15-33-49'!$L$3:$L$7492</c:f>
              <c:numCache>
                <c:formatCode>General</c:formatCode>
                <c:ptCount val="7490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27.1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27.1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27.2</c:v>
                </c:pt>
                <c:pt idx="17">
                  <c:v>27.2</c:v>
                </c:pt>
                <c:pt idx="18">
                  <c:v>27.3</c:v>
                </c:pt>
                <c:pt idx="19">
                  <c:v>27.2</c:v>
                </c:pt>
                <c:pt idx="20">
                  <c:v>27.2</c:v>
                </c:pt>
                <c:pt idx="21">
                  <c:v>27.2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</c:v>
                </c:pt>
                <c:pt idx="27">
                  <c:v>27.2</c:v>
                </c:pt>
                <c:pt idx="28">
                  <c:v>27.2</c:v>
                </c:pt>
                <c:pt idx="29">
                  <c:v>27.2</c:v>
                </c:pt>
                <c:pt idx="30">
                  <c:v>27.2</c:v>
                </c:pt>
                <c:pt idx="31">
                  <c:v>27.2</c:v>
                </c:pt>
                <c:pt idx="32">
                  <c:v>27.2</c:v>
                </c:pt>
                <c:pt idx="33">
                  <c:v>27.2</c:v>
                </c:pt>
                <c:pt idx="34">
                  <c:v>27.2</c:v>
                </c:pt>
                <c:pt idx="35">
                  <c:v>27.1</c:v>
                </c:pt>
                <c:pt idx="36">
                  <c:v>27.2</c:v>
                </c:pt>
                <c:pt idx="37">
                  <c:v>27.1</c:v>
                </c:pt>
                <c:pt idx="38">
                  <c:v>27</c:v>
                </c:pt>
                <c:pt idx="39">
                  <c:v>27</c:v>
                </c:pt>
                <c:pt idx="40">
                  <c:v>26.9</c:v>
                </c:pt>
                <c:pt idx="41">
                  <c:v>27</c:v>
                </c:pt>
                <c:pt idx="42">
                  <c:v>27</c:v>
                </c:pt>
                <c:pt idx="43">
                  <c:v>27</c:v>
                </c:pt>
                <c:pt idx="44">
                  <c:v>27</c:v>
                </c:pt>
                <c:pt idx="45">
                  <c:v>26.9</c:v>
                </c:pt>
                <c:pt idx="46">
                  <c:v>27</c:v>
                </c:pt>
                <c:pt idx="47">
                  <c:v>27</c:v>
                </c:pt>
                <c:pt idx="48">
                  <c:v>27</c:v>
                </c:pt>
                <c:pt idx="49">
                  <c:v>26.9</c:v>
                </c:pt>
                <c:pt idx="50">
                  <c:v>26.9</c:v>
                </c:pt>
                <c:pt idx="51">
                  <c:v>27</c:v>
                </c:pt>
                <c:pt idx="52">
                  <c:v>26.9</c:v>
                </c:pt>
                <c:pt idx="53">
                  <c:v>26.9</c:v>
                </c:pt>
                <c:pt idx="54">
                  <c:v>26.8</c:v>
                </c:pt>
                <c:pt idx="55">
                  <c:v>26.9</c:v>
                </c:pt>
                <c:pt idx="56">
                  <c:v>26.8</c:v>
                </c:pt>
                <c:pt idx="57">
                  <c:v>26.8</c:v>
                </c:pt>
                <c:pt idx="58">
                  <c:v>26.9</c:v>
                </c:pt>
                <c:pt idx="59">
                  <c:v>26.8</c:v>
                </c:pt>
                <c:pt idx="60">
                  <c:v>26.9</c:v>
                </c:pt>
                <c:pt idx="61">
                  <c:v>26.8</c:v>
                </c:pt>
                <c:pt idx="62">
                  <c:v>26.8</c:v>
                </c:pt>
                <c:pt idx="63">
                  <c:v>26.9</c:v>
                </c:pt>
                <c:pt idx="64">
                  <c:v>26.7</c:v>
                </c:pt>
                <c:pt idx="65">
                  <c:v>26.8</c:v>
                </c:pt>
                <c:pt idx="66">
                  <c:v>26.8</c:v>
                </c:pt>
                <c:pt idx="67">
                  <c:v>26.9</c:v>
                </c:pt>
                <c:pt idx="68">
                  <c:v>26.9</c:v>
                </c:pt>
                <c:pt idx="69">
                  <c:v>26.9</c:v>
                </c:pt>
                <c:pt idx="70">
                  <c:v>26.9</c:v>
                </c:pt>
                <c:pt idx="71">
                  <c:v>26.8</c:v>
                </c:pt>
                <c:pt idx="72">
                  <c:v>26.9</c:v>
                </c:pt>
                <c:pt idx="73">
                  <c:v>26.8</c:v>
                </c:pt>
                <c:pt idx="74">
                  <c:v>26.9</c:v>
                </c:pt>
                <c:pt idx="75">
                  <c:v>26.8</c:v>
                </c:pt>
                <c:pt idx="76">
                  <c:v>26.8</c:v>
                </c:pt>
                <c:pt idx="77">
                  <c:v>26.7</c:v>
                </c:pt>
                <c:pt idx="78">
                  <c:v>26.7</c:v>
                </c:pt>
                <c:pt idx="79">
                  <c:v>26.7</c:v>
                </c:pt>
                <c:pt idx="80">
                  <c:v>26.7</c:v>
                </c:pt>
                <c:pt idx="81">
                  <c:v>26.8</c:v>
                </c:pt>
                <c:pt idx="82">
                  <c:v>26.8</c:v>
                </c:pt>
                <c:pt idx="83">
                  <c:v>26.8</c:v>
                </c:pt>
                <c:pt idx="84">
                  <c:v>26.8</c:v>
                </c:pt>
                <c:pt idx="85">
                  <c:v>26.8</c:v>
                </c:pt>
                <c:pt idx="86">
                  <c:v>26.8</c:v>
                </c:pt>
                <c:pt idx="87">
                  <c:v>26.8</c:v>
                </c:pt>
                <c:pt idx="88">
                  <c:v>26.8</c:v>
                </c:pt>
                <c:pt idx="89">
                  <c:v>26.8</c:v>
                </c:pt>
                <c:pt idx="90">
                  <c:v>26.8</c:v>
                </c:pt>
                <c:pt idx="91">
                  <c:v>26.8</c:v>
                </c:pt>
                <c:pt idx="92">
                  <c:v>26.8</c:v>
                </c:pt>
                <c:pt idx="93">
                  <c:v>26.8</c:v>
                </c:pt>
                <c:pt idx="94">
                  <c:v>26.9</c:v>
                </c:pt>
                <c:pt idx="95">
                  <c:v>26.8</c:v>
                </c:pt>
                <c:pt idx="96">
                  <c:v>26.9</c:v>
                </c:pt>
                <c:pt idx="97">
                  <c:v>26.9</c:v>
                </c:pt>
                <c:pt idx="98">
                  <c:v>26.8</c:v>
                </c:pt>
                <c:pt idx="99">
                  <c:v>26.7</c:v>
                </c:pt>
                <c:pt idx="100">
                  <c:v>26.8</c:v>
                </c:pt>
                <c:pt idx="101">
                  <c:v>26.9</c:v>
                </c:pt>
                <c:pt idx="102">
                  <c:v>26.9</c:v>
                </c:pt>
                <c:pt idx="103">
                  <c:v>26.9</c:v>
                </c:pt>
                <c:pt idx="104">
                  <c:v>26.9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26.9</c:v>
                </c:pt>
                <c:pt idx="109">
                  <c:v>26.9</c:v>
                </c:pt>
                <c:pt idx="110">
                  <c:v>27</c:v>
                </c:pt>
                <c:pt idx="111">
                  <c:v>27</c:v>
                </c:pt>
                <c:pt idx="112">
                  <c:v>26.9</c:v>
                </c:pt>
                <c:pt idx="113">
                  <c:v>26.9</c:v>
                </c:pt>
                <c:pt idx="114">
                  <c:v>26.9</c:v>
                </c:pt>
                <c:pt idx="115">
                  <c:v>26.9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26.9</c:v>
                </c:pt>
                <c:pt idx="120">
                  <c:v>26.9</c:v>
                </c:pt>
                <c:pt idx="121">
                  <c:v>26.9</c:v>
                </c:pt>
                <c:pt idx="122">
                  <c:v>26.9</c:v>
                </c:pt>
                <c:pt idx="123">
                  <c:v>26.9</c:v>
                </c:pt>
                <c:pt idx="124">
                  <c:v>26.9</c:v>
                </c:pt>
                <c:pt idx="125">
                  <c:v>27</c:v>
                </c:pt>
                <c:pt idx="126">
                  <c:v>27</c:v>
                </c:pt>
                <c:pt idx="127">
                  <c:v>26.9</c:v>
                </c:pt>
                <c:pt idx="128">
                  <c:v>26.9</c:v>
                </c:pt>
                <c:pt idx="129">
                  <c:v>26.9</c:v>
                </c:pt>
                <c:pt idx="130">
                  <c:v>27</c:v>
                </c:pt>
                <c:pt idx="131">
                  <c:v>27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27</c:v>
                </c:pt>
                <c:pt idx="136">
                  <c:v>27</c:v>
                </c:pt>
                <c:pt idx="137">
                  <c:v>27</c:v>
                </c:pt>
                <c:pt idx="138">
                  <c:v>27</c:v>
                </c:pt>
                <c:pt idx="139">
                  <c:v>27</c:v>
                </c:pt>
                <c:pt idx="140">
                  <c:v>27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27</c:v>
                </c:pt>
                <c:pt idx="147">
                  <c:v>27</c:v>
                </c:pt>
                <c:pt idx="148">
                  <c:v>27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</c:v>
                </c:pt>
                <c:pt idx="156">
                  <c:v>27.1</c:v>
                </c:pt>
                <c:pt idx="157">
                  <c:v>27</c:v>
                </c:pt>
                <c:pt idx="158">
                  <c:v>27</c:v>
                </c:pt>
                <c:pt idx="159">
                  <c:v>27</c:v>
                </c:pt>
                <c:pt idx="160">
                  <c:v>27</c:v>
                </c:pt>
                <c:pt idx="161">
                  <c:v>27</c:v>
                </c:pt>
                <c:pt idx="162">
                  <c:v>27.1</c:v>
                </c:pt>
                <c:pt idx="163">
                  <c:v>27</c:v>
                </c:pt>
                <c:pt idx="164">
                  <c:v>27</c:v>
                </c:pt>
                <c:pt idx="165">
                  <c:v>27.2</c:v>
                </c:pt>
                <c:pt idx="166">
                  <c:v>27.1</c:v>
                </c:pt>
                <c:pt idx="167">
                  <c:v>27.2</c:v>
                </c:pt>
                <c:pt idx="168">
                  <c:v>27</c:v>
                </c:pt>
                <c:pt idx="169">
                  <c:v>27</c:v>
                </c:pt>
                <c:pt idx="170">
                  <c:v>27.1</c:v>
                </c:pt>
                <c:pt idx="171">
                  <c:v>27.2</c:v>
                </c:pt>
                <c:pt idx="172">
                  <c:v>27.2</c:v>
                </c:pt>
                <c:pt idx="173">
                  <c:v>27.2</c:v>
                </c:pt>
                <c:pt idx="174">
                  <c:v>27</c:v>
                </c:pt>
                <c:pt idx="175">
                  <c:v>27</c:v>
                </c:pt>
                <c:pt idx="176">
                  <c:v>27.2</c:v>
                </c:pt>
                <c:pt idx="177">
                  <c:v>27.1</c:v>
                </c:pt>
                <c:pt idx="178">
                  <c:v>27.2</c:v>
                </c:pt>
                <c:pt idx="179">
                  <c:v>27.1</c:v>
                </c:pt>
                <c:pt idx="180">
                  <c:v>27.1</c:v>
                </c:pt>
                <c:pt idx="181">
                  <c:v>27.1</c:v>
                </c:pt>
                <c:pt idx="182">
                  <c:v>27.1</c:v>
                </c:pt>
                <c:pt idx="183">
                  <c:v>27</c:v>
                </c:pt>
                <c:pt idx="184">
                  <c:v>27.2</c:v>
                </c:pt>
                <c:pt idx="185">
                  <c:v>27.1</c:v>
                </c:pt>
                <c:pt idx="186">
                  <c:v>27.2</c:v>
                </c:pt>
                <c:pt idx="187">
                  <c:v>27</c:v>
                </c:pt>
                <c:pt idx="188">
                  <c:v>27.2</c:v>
                </c:pt>
                <c:pt idx="189">
                  <c:v>27.1</c:v>
                </c:pt>
                <c:pt idx="190">
                  <c:v>27.2</c:v>
                </c:pt>
                <c:pt idx="191">
                  <c:v>27.1</c:v>
                </c:pt>
                <c:pt idx="192">
                  <c:v>27.2</c:v>
                </c:pt>
                <c:pt idx="193">
                  <c:v>27.1</c:v>
                </c:pt>
                <c:pt idx="194">
                  <c:v>27.2</c:v>
                </c:pt>
                <c:pt idx="195">
                  <c:v>27.2</c:v>
                </c:pt>
                <c:pt idx="196">
                  <c:v>27.2</c:v>
                </c:pt>
                <c:pt idx="197">
                  <c:v>27.1</c:v>
                </c:pt>
                <c:pt idx="198">
                  <c:v>27.2</c:v>
                </c:pt>
                <c:pt idx="199">
                  <c:v>27.1</c:v>
                </c:pt>
                <c:pt idx="200">
                  <c:v>27.2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27.3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27.2</c:v>
                </c:pt>
                <c:pt idx="212">
                  <c:v>27.2</c:v>
                </c:pt>
                <c:pt idx="213">
                  <c:v>27.2</c:v>
                </c:pt>
                <c:pt idx="214">
                  <c:v>27.2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27.2</c:v>
                </c:pt>
                <c:pt idx="221">
                  <c:v>27.2</c:v>
                </c:pt>
                <c:pt idx="222">
                  <c:v>27.2</c:v>
                </c:pt>
                <c:pt idx="223">
                  <c:v>27.2</c:v>
                </c:pt>
                <c:pt idx="224">
                  <c:v>27.2</c:v>
                </c:pt>
                <c:pt idx="225">
                  <c:v>27.2</c:v>
                </c:pt>
                <c:pt idx="226">
                  <c:v>27.2</c:v>
                </c:pt>
                <c:pt idx="227">
                  <c:v>27.2</c:v>
                </c:pt>
                <c:pt idx="228">
                  <c:v>27.2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27.2</c:v>
                </c:pt>
                <c:pt idx="235">
                  <c:v>27.2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27.2</c:v>
                </c:pt>
                <c:pt idx="240">
                  <c:v>27.2</c:v>
                </c:pt>
                <c:pt idx="241">
                  <c:v>27.2</c:v>
                </c:pt>
                <c:pt idx="242">
                  <c:v>27.2</c:v>
                </c:pt>
                <c:pt idx="243">
                  <c:v>27.1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27.3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27.2</c:v>
                </c:pt>
                <c:pt idx="254">
                  <c:v>27.4</c:v>
                </c:pt>
                <c:pt idx="255">
                  <c:v>27.2</c:v>
                </c:pt>
                <c:pt idx="256">
                  <c:v>27.2</c:v>
                </c:pt>
                <c:pt idx="257">
                  <c:v>27.2</c:v>
                </c:pt>
                <c:pt idx="258">
                  <c:v>27.3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27.2</c:v>
                </c:pt>
                <c:pt idx="263">
                  <c:v>27.2</c:v>
                </c:pt>
                <c:pt idx="264">
                  <c:v>27.2</c:v>
                </c:pt>
                <c:pt idx="265">
                  <c:v>27.2</c:v>
                </c:pt>
                <c:pt idx="266">
                  <c:v>27.2</c:v>
                </c:pt>
                <c:pt idx="267">
                  <c:v>27.2</c:v>
                </c:pt>
                <c:pt idx="268">
                  <c:v>27.2</c:v>
                </c:pt>
                <c:pt idx="269">
                  <c:v>27.2</c:v>
                </c:pt>
                <c:pt idx="270">
                  <c:v>27.2</c:v>
                </c:pt>
                <c:pt idx="271">
                  <c:v>27.2</c:v>
                </c:pt>
                <c:pt idx="272">
                  <c:v>27.2</c:v>
                </c:pt>
                <c:pt idx="273">
                  <c:v>27.2</c:v>
                </c:pt>
                <c:pt idx="274">
                  <c:v>27.2</c:v>
                </c:pt>
                <c:pt idx="275">
                  <c:v>27.4</c:v>
                </c:pt>
                <c:pt idx="276">
                  <c:v>27.2</c:v>
                </c:pt>
                <c:pt idx="277">
                  <c:v>27.2</c:v>
                </c:pt>
                <c:pt idx="278">
                  <c:v>27.2</c:v>
                </c:pt>
                <c:pt idx="279">
                  <c:v>27.3</c:v>
                </c:pt>
                <c:pt idx="280">
                  <c:v>27.2</c:v>
                </c:pt>
                <c:pt idx="281">
                  <c:v>27.4</c:v>
                </c:pt>
                <c:pt idx="282">
                  <c:v>27.2</c:v>
                </c:pt>
                <c:pt idx="283">
                  <c:v>27.4</c:v>
                </c:pt>
                <c:pt idx="284">
                  <c:v>27.2</c:v>
                </c:pt>
                <c:pt idx="285">
                  <c:v>27.3</c:v>
                </c:pt>
                <c:pt idx="286">
                  <c:v>27.3</c:v>
                </c:pt>
                <c:pt idx="287">
                  <c:v>27.4</c:v>
                </c:pt>
                <c:pt idx="288">
                  <c:v>27.3</c:v>
                </c:pt>
                <c:pt idx="289">
                  <c:v>27.4</c:v>
                </c:pt>
                <c:pt idx="290">
                  <c:v>27.3</c:v>
                </c:pt>
                <c:pt idx="291">
                  <c:v>27.2</c:v>
                </c:pt>
                <c:pt idx="292">
                  <c:v>27.4</c:v>
                </c:pt>
                <c:pt idx="293">
                  <c:v>27.3</c:v>
                </c:pt>
                <c:pt idx="294">
                  <c:v>27.4</c:v>
                </c:pt>
                <c:pt idx="295">
                  <c:v>27.3</c:v>
                </c:pt>
                <c:pt idx="296">
                  <c:v>27.3</c:v>
                </c:pt>
                <c:pt idx="297">
                  <c:v>27.3</c:v>
                </c:pt>
                <c:pt idx="298">
                  <c:v>27.4</c:v>
                </c:pt>
                <c:pt idx="299">
                  <c:v>27.3</c:v>
                </c:pt>
                <c:pt idx="300">
                  <c:v>27.4</c:v>
                </c:pt>
                <c:pt idx="301">
                  <c:v>27.3</c:v>
                </c:pt>
                <c:pt idx="302">
                  <c:v>27.4</c:v>
                </c:pt>
                <c:pt idx="303">
                  <c:v>27.4</c:v>
                </c:pt>
                <c:pt idx="304">
                  <c:v>27.4</c:v>
                </c:pt>
                <c:pt idx="305">
                  <c:v>27.4</c:v>
                </c:pt>
                <c:pt idx="306">
                  <c:v>27.4</c:v>
                </c:pt>
                <c:pt idx="307">
                  <c:v>27.3</c:v>
                </c:pt>
                <c:pt idx="308">
                  <c:v>27.4</c:v>
                </c:pt>
                <c:pt idx="309">
                  <c:v>27.3</c:v>
                </c:pt>
                <c:pt idx="310">
                  <c:v>27.4</c:v>
                </c:pt>
                <c:pt idx="311">
                  <c:v>27.4</c:v>
                </c:pt>
                <c:pt idx="312">
                  <c:v>27.5</c:v>
                </c:pt>
                <c:pt idx="313">
                  <c:v>27.4</c:v>
                </c:pt>
                <c:pt idx="314">
                  <c:v>27.4</c:v>
                </c:pt>
                <c:pt idx="315">
                  <c:v>27.4</c:v>
                </c:pt>
                <c:pt idx="316">
                  <c:v>27.4</c:v>
                </c:pt>
                <c:pt idx="317">
                  <c:v>27.5</c:v>
                </c:pt>
                <c:pt idx="318">
                  <c:v>27.4</c:v>
                </c:pt>
                <c:pt idx="319">
                  <c:v>27.4</c:v>
                </c:pt>
                <c:pt idx="320">
                  <c:v>27.4</c:v>
                </c:pt>
                <c:pt idx="321">
                  <c:v>27.5</c:v>
                </c:pt>
                <c:pt idx="322">
                  <c:v>27.5</c:v>
                </c:pt>
                <c:pt idx="323">
                  <c:v>27.4</c:v>
                </c:pt>
                <c:pt idx="324">
                  <c:v>27.5</c:v>
                </c:pt>
                <c:pt idx="325">
                  <c:v>27.5</c:v>
                </c:pt>
                <c:pt idx="326">
                  <c:v>27.5</c:v>
                </c:pt>
                <c:pt idx="327">
                  <c:v>27.4</c:v>
                </c:pt>
                <c:pt idx="328">
                  <c:v>27.5</c:v>
                </c:pt>
                <c:pt idx="329">
                  <c:v>27.4</c:v>
                </c:pt>
                <c:pt idx="330">
                  <c:v>27.5</c:v>
                </c:pt>
                <c:pt idx="331">
                  <c:v>27.5</c:v>
                </c:pt>
                <c:pt idx="332">
                  <c:v>27.5</c:v>
                </c:pt>
                <c:pt idx="333">
                  <c:v>27.5</c:v>
                </c:pt>
                <c:pt idx="334">
                  <c:v>27.5</c:v>
                </c:pt>
                <c:pt idx="335">
                  <c:v>27.6</c:v>
                </c:pt>
                <c:pt idx="336">
                  <c:v>27.6</c:v>
                </c:pt>
                <c:pt idx="337">
                  <c:v>27.5</c:v>
                </c:pt>
                <c:pt idx="338">
                  <c:v>27.5</c:v>
                </c:pt>
                <c:pt idx="339">
                  <c:v>27.4</c:v>
                </c:pt>
                <c:pt idx="340">
                  <c:v>27.5</c:v>
                </c:pt>
                <c:pt idx="341">
                  <c:v>27.6</c:v>
                </c:pt>
                <c:pt idx="342">
                  <c:v>27.7</c:v>
                </c:pt>
                <c:pt idx="343">
                  <c:v>27.6</c:v>
                </c:pt>
                <c:pt idx="344">
                  <c:v>27.5</c:v>
                </c:pt>
                <c:pt idx="345">
                  <c:v>27.7</c:v>
                </c:pt>
                <c:pt idx="346">
                  <c:v>27.6</c:v>
                </c:pt>
                <c:pt idx="347">
                  <c:v>27.7</c:v>
                </c:pt>
                <c:pt idx="348">
                  <c:v>27.7</c:v>
                </c:pt>
                <c:pt idx="349">
                  <c:v>27.5</c:v>
                </c:pt>
                <c:pt idx="350">
                  <c:v>27.6</c:v>
                </c:pt>
                <c:pt idx="351">
                  <c:v>27.6</c:v>
                </c:pt>
                <c:pt idx="352">
                  <c:v>27.7</c:v>
                </c:pt>
                <c:pt idx="353">
                  <c:v>27.7</c:v>
                </c:pt>
                <c:pt idx="354">
                  <c:v>27.7</c:v>
                </c:pt>
                <c:pt idx="355">
                  <c:v>27.7</c:v>
                </c:pt>
                <c:pt idx="356">
                  <c:v>27.7</c:v>
                </c:pt>
                <c:pt idx="357">
                  <c:v>27.7</c:v>
                </c:pt>
                <c:pt idx="358">
                  <c:v>27.7</c:v>
                </c:pt>
                <c:pt idx="359">
                  <c:v>27.6</c:v>
                </c:pt>
                <c:pt idx="360">
                  <c:v>27.7</c:v>
                </c:pt>
                <c:pt idx="361">
                  <c:v>27.7</c:v>
                </c:pt>
                <c:pt idx="362">
                  <c:v>27.7</c:v>
                </c:pt>
                <c:pt idx="363">
                  <c:v>27.7</c:v>
                </c:pt>
                <c:pt idx="364">
                  <c:v>27.7</c:v>
                </c:pt>
                <c:pt idx="365">
                  <c:v>27.7</c:v>
                </c:pt>
                <c:pt idx="366">
                  <c:v>27.6</c:v>
                </c:pt>
                <c:pt idx="367">
                  <c:v>27.7</c:v>
                </c:pt>
                <c:pt idx="368">
                  <c:v>27.6</c:v>
                </c:pt>
                <c:pt idx="369">
                  <c:v>27.7</c:v>
                </c:pt>
                <c:pt idx="370">
                  <c:v>27.7</c:v>
                </c:pt>
                <c:pt idx="371">
                  <c:v>27.7</c:v>
                </c:pt>
                <c:pt idx="372">
                  <c:v>27.6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27.6</c:v>
                </c:pt>
                <c:pt idx="378">
                  <c:v>27.7</c:v>
                </c:pt>
                <c:pt idx="379">
                  <c:v>27.7</c:v>
                </c:pt>
                <c:pt idx="380">
                  <c:v>27.7</c:v>
                </c:pt>
                <c:pt idx="381">
                  <c:v>27.7</c:v>
                </c:pt>
                <c:pt idx="382">
                  <c:v>27.7</c:v>
                </c:pt>
                <c:pt idx="383">
                  <c:v>27.7</c:v>
                </c:pt>
                <c:pt idx="384">
                  <c:v>27.7</c:v>
                </c:pt>
                <c:pt idx="385">
                  <c:v>27.7</c:v>
                </c:pt>
                <c:pt idx="386">
                  <c:v>27.7</c:v>
                </c:pt>
                <c:pt idx="387">
                  <c:v>27.7</c:v>
                </c:pt>
                <c:pt idx="388">
                  <c:v>27.7</c:v>
                </c:pt>
                <c:pt idx="389">
                  <c:v>27.7</c:v>
                </c:pt>
                <c:pt idx="390">
                  <c:v>27.7</c:v>
                </c:pt>
                <c:pt idx="391">
                  <c:v>27.7</c:v>
                </c:pt>
                <c:pt idx="392">
                  <c:v>27.7</c:v>
                </c:pt>
                <c:pt idx="393">
                  <c:v>27.7</c:v>
                </c:pt>
                <c:pt idx="394">
                  <c:v>27.7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27.7</c:v>
                </c:pt>
                <c:pt idx="401">
                  <c:v>27.7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27.7</c:v>
                </c:pt>
                <c:pt idx="413">
                  <c:v>27.7</c:v>
                </c:pt>
                <c:pt idx="414">
                  <c:v>27.7</c:v>
                </c:pt>
                <c:pt idx="415">
                  <c:v>27.7</c:v>
                </c:pt>
                <c:pt idx="416">
                  <c:v>27.7</c:v>
                </c:pt>
                <c:pt idx="417">
                  <c:v>27.7</c:v>
                </c:pt>
                <c:pt idx="418">
                  <c:v>27.7</c:v>
                </c:pt>
                <c:pt idx="419">
                  <c:v>27.7</c:v>
                </c:pt>
                <c:pt idx="420">
                  <c:v>27.7</c:v>
                </c:pt>
                <c:pt idx="421">
                  <c:v>27.7</c:v>
                </c:pt>
                <c:pt idx="422">
                  <c:v>27.7</c:v>
                </c:pt>
                <c:pt idx="423">
                  <c:v>27.7</c:v>
                </c:pt>
                <c:pt idx="424">
                  <c:v>27.7</c:v>
                </c:pt>
                <c:pt idx="425">
                  <c:v>27.7</c:v>
                </c:pt>
                <c:pt idx="426">
                  <c:v>27.7</c:v>
                </c:pt>
                <c:pt idx="427">
                  <c:v>27.6</c:v>
                </c:pt>
                <c:pt idx="428">
                  <c:v>27.7</c:v>
                </c:pt>
                <c:pt idx="429">
                  <c:v>27.7</c:v>
                </c:pt>
                <c:pt idx="430">
                  <c:v>27.7</c:v>
                </c:pt>
                <c:pt idx="431">
                  <c:v>27.7</c:v>
                </c:pt>
                <c:pt idx="432">
                  <c:v>27.7</c:v>
                </c:pt>
                <c:pt idx="433">
                  <c:v>27.7</c:v>
                </c:pt>
                <c:pt idx="434">
                  <c:v>27.7</c:v>
                </c:pt>
                <c:pt idx="435">
                  <c:v>27.7</c:v>
                </c:pt>
                <c:pt idx="436">
                  <c:v>27.7</c:v>
                </c:pt>
                <c:pt idx="437">
                  <c:v>27.7</c:v>
                </c:pt>
                <c:pt idx="438">
                  <c:v>27.7</c:v>
                </c:pt>
                <c:pt idx="439">
                  <c:v>27.7</c:v>
                </c:pt>
                <c:pt idx="440">
                  <c:v>27.7</c:v>
                </c:pt>
                <c:pt idx="441">
                  <c:v>27.7</c:v>
                </c:pt>
                <c:pt idx="442">
                  <c:v>27.7</c:v>
                </c:pt>
                <c:pt idx="443">
                  <c:v>27.7</c:v>
                </c:pt>
                <c:pt idx="444">
                  <c:v>27.7</c:v>
                </c:pt>
                <c:pt idx="445">
                  <c:v>27.7</c:v>
                </c:pt>
                <c:pt idx="446">
                  <c:v>27.7</c:v>
                </c:pt>
                <c:pt idx="447">
                  <c:v>27.7</c:v>
                </c:pt>
                <c:pt idx="448">
                  <c:v>27.7</c:v>
                </c:pt>
                <c:pt idx="449">
                  <c:v>27.6</c:v>
                </c:pt>
                <c:pt idx="450">
                  <c:v>27.7</c:v>
                </c:pt>
                <c:pt idx="451">
                  <c:v>27.7</c:v>
                </c:pt>
                <c:pt idx="452">
                  <c:v>27.7</c:v>
                </c:pt>
                <c:pt idx="453">
                  <c:v>27.7</c:v>
                </c:pt>
                <c:pt idx="454">
                  <c:v>27.7</c:v>
                </c:pt>
                <c:pt idx="455">
                  <c:v>27.7</c:v>
                </c:pt>
                <c:pt idx="456">
                  <c:v>27.7</c:v>
                </c:pt>
                <c:pt idx="457">
                  <c:v>27.7</c:v>
                </c:pt>
                <c:pt idx="458">
                  <c:v>27.7</c:v>
                </c:pt>
                <c:pt idx="459">
                  <c:v>27.7</c:v>
                </c:pt>
                <c:pt idx="460">
                  <c:v>27.7</c:v>
                </c:pt>
                <c:pt idx="461">
                  <c:v>27.7</c:v>
                </c:pt>
                <c:pt idx="462">
                  <c:v>27.7</c:v>
                </c:pt>
                <c:pt idx="463">
                  <c:v>27.7</c:v>
                </c:pt>
                <c:pt idx="464">
                  <c:v>27.7</c:v>
                </c:pt>
                <c:pt idx="465">
                  <c:v>27.7</c:v>
                </c:pt>
                <c:pt idx="466">
                  <c:v>27.7</c:v>
                </c:pt>
                <c:pt idx="467">
                  <c:v>27.6</c:v>
                </c:pt>
                <c:pt idx="468">
                  <c:v>27.7</c:v>
                </c:pt>
                <c:pt idx="469">
                  <c:v>27.7</c:v>
                </c:pt>
                <c:pt idx="470">
                  <c:v>27.7</c:v>
                </c:pt>
                <c:pt idx="471">
                  <c:v>27.7</c:v>
                </c:pt>
                <c:pt idx="472">
                  <c:v>27.7</c:v>
                </c:pt>
                <c:pt idx="473">
                  <c:v>27.7</c:v>
                </c:pt>
                <c:pt idx="474">
                  <c:v>27.7</c:v>
                </c:pt>
                <c:pt idx="475">
                  <c:v>27.7</c:v>
                </c:pt>
                <c:pt idx="476">
                  <c:v>27.7</c:v>
                </c:pt>
                <c:pt idx="477">
                  <c:v>27.7</c:v>
                </c:pt>
                <c:pt idx="478">
                  <c:v>27.7</c:v>
                </c:pt>
                <c:pt idx="479">
                  <c:v>27.7</c:v>
                </c:pt>
                <c:pt idx="480">
                  <c:v>27.8</c:v>
                </c:pt>
                <c:pt idx="481">
                  <c:v>27.8</c:v>
                </c:pt>
                <c:pt idx="482">
                  <c:v>27.7</c:v>
                </c:pt>
                <c:pt idx="483">
                  <c:v>27.7</c:v>
                </c:pt>
                <c:pt idx="484">
                  <c:v>27.7</c:v>
                </c:pt>
                <c:pt idx="485">
                  <c:v>27.7</c:v>
                </c:pt>
                <c:pt idx="486">
                  <c:v>27.8</c:v>
                </c:pt>
                <c:pt idx="487">
                  <c:v>27.7</c:v>
                </c:pt>
                <c:pt idx="488">
                  <c:v>27.7</c:v>
                </c:pt>
                <c:pt idx="489">
                  <c:v>27.7</c:v>
                </c:pt>
                <c:pt idx="490">
                  <c:v>27.8</c:v>
                </c:pt>
                <c:pt idx="491">
                  <c:v>27.7</c:v>
                </c:pt>
                <c:pt idx="492">
                  <c:v>27.7</c:v>
                </c:pt>
                <c:pt idx="493">
                  <c:v>27.7</c:v>
                </c:pt>
                <c:pt idx="494">
                  <c:v>27.7</c:v>
                </c:pt>
                <c:pt idx="495">
                  <c:v>27.7</c:v>
                </c:pt>
                <c:pt idx="496">
                  <c:v>27.7</c:v>
                </c:pt>
                <c:pt idx="497">
                  <c:v>27.7</c:v>
                </c:pt>
                <c:pt idx="498">
                  <c:v>27.7</c:v>
                </c:pt>
                <c:pt idx="499">
                  <c:v>27.7</c:v>
                </c:pt>
                <c:pt idx="500">
                  <c:v>27.7</c:v>
                </c:pt>
                <c:pt idx="501">
                  <c:v>27.7</c:v>
                </c:pt>
                <c:pt idx="502">
                  <c:v>27.8</c:v>
                </c:pt>
                <c:pt idx="503">
                  <c:v>27.7</c:v>
                </c:pt>
                <c:pt idx="504">
                  <c:v>27.8</c:v>
                </c:pt>
                <c:pt idx="505">
                  <c:v>27.7</c:v>
                </c:pt>
                <c:pt idx="506">
                  <c:v>27.9</c:v>
                </c:pt>
                <c:pt idx="507">
                  <c:v>27.8</c:v>
                </c:pt>
                <c:pt idx="508">
                  <c:v>27.9</c:v>
                </c:pt>
                <c:pt idx="509">
                  <c:v>27.7</c:v>
                </c:pt>
                <c:pt idx="510">
                  <c:v>27.7</c:v>
                </c:pt>
                <c:pt idx="511">
                  <c:v>27.7</c:v>
                </c:pt>
                <c:pt idx="512">
                  <c:v>27.8</c:v>
                </c:pt>
                <c:pt idx="513">
                  <c:v>27.7</c:v>
                </c:pt>
                <c:pt idx="514">
                  <c:v>27.8</c:v>
                </c:pt>
                <c:pt idx="515">
                  <c:v>27.7</c:v>
                </c:pt>
                <c:pt idx="516">
                  <c:v>27.7</c:v>
                </c:pt>
                <c:pt idx="517">
                  <c:v>27.7</c:v>
                </c:pt>
                <c:pt idx="518">
                  <c:v>27.7</c:v>
                </c:pt>
                <c:pt idx="519">
                  <c:v>27.9</c:v>
                </c:pt>
                <c:pt idx="520">
                  <c:v>27.7</c:v>
                </c:pt>
                <c:pt idx="521">
                  <c:v>27.7</c:v>
                </c:pt>
                <c:pt idx="522">
                  <c:v>27.7</c:v>
                </c:pt>
                <c:pt idx="523">
                  <c:v>27.9</c:v>
                </c:pt>
                <c:pt idx="524">
                  <c:v>27.8</c:v>
                </c:pt>
                <c:pt idx="525">
                  <c:v>27.8</c:v>
                </c:pt>
                <c:pt idx="526">
                  <c:v>27.7</c:v>
                </c:pt>
                <c:pt idx="527">
                  <c:v>27.8</c:v>
                </c:pt>
                <c:pt idx="528">
                  <c:v>28</c:v>
                </c:pt>
                <c:pt idx="529">
                  <c:v>27.7</c:v>
                </c:pt>
                <c:pt idx="530">
                  <c:v>27.8</c:v>
                </c:pt>
                <c:pt idx="531">
                  <c:v>27.7</c:v>
                </c:pt>
                <c:pt idx="532">
                  <c:v>27.8</c:v>
                </c:pt>
                <c:pt idx="533">
                  <c:v>27.7</c:v>
                </c:pt>
                <c:pt idx="534">
                  <c:v>27.7</c:v>
                </c:pt>
                <c:pt idx="535">
                  <c:v>27.7</c:v>
                </c:pt>
                <c:pt idx="536">
                  <c:v>27.8</c:v>
                </c:pt>
                <c:pt idx="537">
                  <c:v>27.7</c:v>
                </c:pt>
                <c:pt idx="538">
                  <c:v>27.7</c:v>
                </c:pt>
                <c:pt idx="539">
                  <c:v>27.7</c:v>
                </c:pt>
                <c:pt idx="540">
                  <c:v>27.8</c:v>
                </c:pt>
                <c:pt idx="541">
                  <c:v>27.9</c:v>
                </c:pt>
                <c:pt idx="542">
                  <c:v>27.7</c:v>
                </c:pt>
                <c:pt idx="543">
                  <c:v>27.7</c:v>
                </c:pt>
                <c:pt idx="544">
                  <c:v>27.7</c:v>
                </c:pt>
                <c:pt idx="545">
                  <c:v>27.8</c:v>
                </c:pt>
                <c:pt idx="546">
                  <c:v>27.8</c:v>
                </c:pt>
                <c:pt idx="547">
                  <c:v>27.9</c:v>
                </c:pt>
                <c:pt idx="548">
                  <c:v>27.7</c:v>
                </c:pt>
                <c:pt idx="549">
                  <c:v>27.7</c:v>
                </c:pt>
                <c:pt idx="550">
                  <c:v>27.8</c:v>
                </c:pt>
                <c:pt idx="551">
                  <c:v>27.8</c:v>
                </c:pt>
                <c:pt idx="552">
                  <c:v>27.9</c:v>
                </c:pt>
                <c:pt idx="553">
                  <c:v>27.8</c:v>
                </c:pt>
                <c:pt idx="554">
                  <c:v>27.7</c:v>
                </c:pt>
                <c:pt idx="555">
                  <c:v>27.8</c:v>
                </c:pt>
                <c:pt idx="556">
                  <c:v>27.8</c:v>
                </c:pt>
                <c:pt idx="557">
                  <c:v>27.8</c:v>
                </c:pt>
                <c:pt idx="558">
                  <c:v>27.8</c:v>
                </c:pt>
                <c:pt idx="559">
                  <c:v>27.8</c:v>
                </c:pt>
                <c:pt idx="560">
                  <c:v>27.7</c:v>
                </c:pt>
                <c:pt idx="561">
                  <c:v>28</c:v>
                </c:pt>
                <c:pt idx="562">
                  <c:v>27.9</c:v>
                </c:pt>
                <c:pt idx="563">
                  <c:v>28</c:v>
                </c:pt>
                <c:pt idx="564">
                  <c:v>27.7</c:v>
                </c:pt>
                <c:pt idx="565">
                  <c:v>27.8</c:v>
                </c:pt>
                <c:pt idx="566">
                  <c:v>27.8</c:v>
                </c:pt>
                <c:pt idx="567">
                  <c:v>27.9</c:v>
                </c:pt>
                <c:pt idx="568">
                  <c:v>27.7</c:v>
                </c:pt>
                <c:pt idx="569">
                  <c:v>27.8</c:v>
                </c:pt>
                <c:pt idx="570">
                  <c:v>27.7</c:v>
                </c:pt>
                <c:pt idx="571">
                  <c:v>27.8</c:v>
                </c:pt>
                <c:pt idx="572">
                  <c:v>27.9</c:v>
                </c:pt>
                <c:pt idx="573">
                  <c:v>27.9</c:v>
                </c:pt>
                <c:pt idx="574">
                  <c:v>28</c:v>
                </c:pt>
                <c:pt idx="575">
                  <c:v>27.9</c:v>
                </c:pt>
                <c:pt idx="576">
                  <c:v>27.9</c:v>
                </c:pt>
                <c:pt idx="577">
                  <c:v>27.9</c:v>
                </c:pt>
                <c:pt idx="578">
                  <c:v>28</c:v>
                </c:pt>
                <c:pt idx="579">
                  <c:v>27.9</c:v>
                </c:pt>
                <c:pt idx="580">
                  <c:v>27.9</c:v>
                </c:pt>
                <c:pt idx="581">
                  <c:v>27.8</c:v>
                </c:pt>
                <c:pt idx="582">
                  <c:v>28</c:v>
                </c:pt>
                <c:pt idx="583">
                  <c:v>28</c:v>
                </c:pt>
                <c:pt idx="584">
                  <c:v>28</c:v>
                </c:pt>
                <c:pt idx="585">
                  <c:v>28.2</c:v>
                </c:pt>
                <c:pt idx="586">
                  <c:v>27.8</c:v>
                </c:pt>
                <c:pt idx="587">
                  <c:v>28</c:v>
                </c:pt>
                <c:pt idx="588">
                  <c:v>28</c:v>
                </c:pt>
                <c:pt idx="589">
                  <c:v>27.9</c:v>
                </c:pt>
                <c:pt idx="590">
                  <c:v>28</c:v>
                </c:pt>
                <c:pt idx="591">
                  <c:v>27.9</c:v>
                </c:pt>
                <c:pt idx="592">
                  <c:v>28</c:v>
                </c:pt>
                <c:pt idx="593">
                  <c:v>28</c:v>
                </c:pt>
                <c:pt idx="594">
                  <c:v>28</c:v>
                </c:pt>
                <c:pt idx="595">
                  <c:v>28</c:v>
                </c:pt>
                <c:pt idx="596">
                  <c:v>28</c:v>
                </c:pt>
                <c:pt idx="597">
                  <c:v>28</c:v>
                </c:pt>
                <c:pt idx="598">
                  <c:v>28</c:v>
                </c:pt>
                <c:pt idx="599">
                  <c:v>28.1</c:v>
                </c:pt>
                <c:pt idx="600">
                  <c:v>28</c:v>
                </c:pt>
                <c:pt idx="601">
                  <c:v>28</c:v>
                </c:pt>
                <c:pt idx="602">
                  <c:v>28</c:v>
                </c:pt>
                <c:pt idx="603">
                  <c:v>28</c:v>
                </c:pt>
                <c:pt idx="604">
                  <c:v>28.1</c:v>
                </c:pt>
                <c:pt idx="605">
                  <c:v>28.1</c:v>
                </c:pt>
                <c:pt idx="606">
                  <c:v>28.1</c:v>
                </c:pt>
                <c:pt idx="607">
                  <c:v>28</c:v>
                </c:pt>
                <c:pt idx="608">
                  <c:v>28</c:v>
                </c:pt>
                <c:pt idx="609">
                  <c:v>28</c:v>
                </c:pt>
                <c:pt idx="610">
                  <c:v>28.2</c:v>
                </c:pt>
                <c:pt idx="611">
                  <c:v>28</c:v>
                </c:pt>
                <c:pt idx="612">
                  <c:v>28.1</c:v>
                </c:pt>
                <c:pt idx="613">
                  <c:v>28.1</c:v>
                </c:pt>
                <c:pt idx="614">
                  <c:v>28</c:v>
                </c:pt>
                <c:pt idx="615">
                  <c:v>28.1</c:v>
                </c:pt>
                <c:pt idx="616">
                  <c:v>28.1</c:v>
                </c:pt>
                <c:pt idx="617">
                  <c:v>28.1</c:v>
                </c:pt>
                <c:pt idx="618">
                  <c:v>28.1</c:v>
                </c:pt>
                <c:pt idx="619">
                  <c:v>28.1</c:v>
                </c:pt>
                <c:pt idx="620">
                  <c:v>28.1</c:v>
                </c:pt>
                <c:pt idx="621">
                  <c:v>28.2</c:v>
                </c:pt>
                <c:pt idx="622">
                  <c:v>28.1</c:v>
                </c:pt>
                <c:pt idx="623">
                  <c:v>28.2</c:v>
                </c:pt>
                <c:pt idx="624">
                  <c:v>28.1</c:v>
                </c:pt>
                <c:pt idx="625">
                  <c:v>28.1</c:v>
                </c:pt>
                <c:pt idx="626">
                  <c:v>28.2</c:v>
                </c:pt>
                <c:pt idx="627">
                  <c:v>28.2</c:v>
                </c:pt>
                <c:pt idx="628">
                  <c:v>28.2</c:v>
                </c:pt>
                <c:pt idx="629">
                  <c:v>28.2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28.2</c:v>
                </c:pt>
                <c:pt idx="635">
                  <c:v>28.2</c:v>
                </c:pt>
                <c:pt idx="636">
                  <c:v>28.2</c:v>
                </c:pt>
                <c:pt idx="637">
                  <c:v>28.2</c:v>
                </c:pt>
                <c:pt idx="638">
                  <c:v>28.2</c:v>
                </c:pt>
                <c:pt idx="639">
                  <c:v>28.2</c:v>
                </c:pt>
                <c:pt idx="640">
                  <c:v>28.2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28.3</c:v>
                </c:pt>
                <c:pt idx="647">
                  <c:v>28.2</c:v>
                </c:pt>
                <c:pt idx="648">
                  <c:v>28.3</c:v>
                </c:pt>
                <c:pt idx="649">
                  <c:v>28.2</c:v>
                </c:pt>
                <c:pt idx="650">
                  <c:v>28.2</c:v>
                </c:pt>
                <c:pt idx="651">
                  <c:v>28.2</c:v>
                </c:pt>
                <c:pt idx="652">
                  <c:v>28.3</c:v>
                </c:pt>
                <c:pt idx="653">
                  <c:v>28.3</c:v>
                </c:pt>
                <c:pt idx="654">
                  <c:v>28.2</c:v>
                </c:pt>
                <c:pt idx="655">
                  <c:v>28.3</c:v>
                </c:pt>
                <c:pt idx="656">
                  <c:v>28.2</c:v>
                </c:pt>
                <c:pt idx="657">
                  <c:v>28.3</c:v>
                </c:pt>
                <c:pt idx="658">
                  <c:v>28.3</c:v>
                </c:pt>
                <c:pt idx="659">
                  <c:v>28.3</c:v>
                </c:pt>
                <c:pt idx="660">
                  <c:v>28.2</c:v>
                </c:pt>
                <c:pt idx="661">
                  <c:v>28.2</c:v>
                </c:pt>
                <c:pt idx="662">
                  <c:v>28.2</c:v>
                </c:pt>
                <c:pt idx="663">
                  <c:v>28.3</c:v>
                </c:pt>
                <c:pt idx="664">
                  <c:v>28.2</c:v>
                </c:pt>
                <c:pt idx="665">
                  <c:v>28.3</c:v>
                </c:pt>
                <c:pt idx="666">
                  <c:v>28.2</c:v>
                </c:pt>
                <c:pt idx="667">
                  <c:v>28.4</c:v>
                </c:pt>
                <c:pt idx="668">
                  <c:v>28.3</c:v>
                </c:pt>
                <c:pt idx="669">
                  <c:v>28.3</c:v>
                </c:pt>
                <c:pt idx="670">
                  <c:v>28.3</c:v>
                </c:pt>
                <c:pt idx="671">
                  <c:v>28.3</c:v>
                </c:pt>
                <c:pt idx="672">
                  <c:v>28.3</c:v>
                </c:pt>
                <c:pt idx="673">
                  <c:v>28.2</c:v>
                </c:pt>
                <c:pt idx="674">
                  <c:v>28.3</c:v>
                </c:pt>
                <c:pt idx="675">
                  <c:v>28.4</c:v>
                </c:pt>
                <c:pt idx="676">
                  <c:v>28.3</c:v>
                </c:pt>
                <c:pt idx="677">
                  <c:v>28.3</c:v>
                </c:pt>
                <c:pt idx="678">
                  <c:v>28.3</c:v>
                </c:pt>
                <c:pt idx="679">
                  <c:v>28.3</c:v>
                </c:pt>
                <c:pt idx="680">
                  <c:v>28.4</c:v>
                </c:pt>
                <c:pt idx="681">
                  <c:v>28.5</c:v>
                </c:pt>
                <c:pt idx="682">
                  <c:v>28.3</c:v>
                </c:pt>
                <c:pt idx="683">
                  <c:v>28.4</c:v>
                </c:pt>
                <c:pt idx="684">
                  <c:v>28.4</c:v>
                </c:pt>
                <c:pt idx="685">
                  <c:v>28.5</c:v>
                </c:pt>
                <c:pt idx="686">
                  <c:v>28.4</c:v>
                </c:pt>
                <c:pt idx="687">
                  <c:v>28.5</c:v>
                </c:pt>
                <c:pt idx="688">
                  <c:v>28.5</c:v>
                </c:pt>
                <c:pt idx="689">
                  <c:v>28.5</c:v>
                </c:pt>
                <c:pt idx="690">
                  <c:v>28.5</c:v>
                </c:pt>
                <c:pt idx="691">
                  <c:v>28.5</c:v>
                </c:pt>
                <c:pt idx="692">
                  <c:v>28.5</c:v>
                </c:pt>
                <c:pt idx="693">
                  <c:v>28.5</c:v>
                </c:pt>
                <c:pt idx="694">
                  <c:v>28.5</c:v>
                </c:pt>
                <c:pt idx="695">
                  <c:v>28.5</c:v>
                </c:pt>
                <c:pt idx="696">
                  <c:v>28.5</c:v>
                </c:pt>
                <c:pt idx="697">
                  <c:v>28.4</c:v>
                </c:pt>
                <c:pt idx="698">
                  <c:v>28.5</c:v>
                </c:pt>
                <c:pt idx="699">
                  <c:v>28.5</c:v>
                </c:pt>
                <c:pt idx="700">
                  <c:v>28.5</c:v>
                </c:pt>
                <c:pt idx="701">
                  <c:v>28.5</c:v>
                </c:pt>
                <c:pt idx="702">
                  <c:v>28.5</c:v>
                </c:pt>
                <c:pt idx="703">
                  <c:v>28.5</c:v>
                </c:pt>
                <c:pt idx="704">
                  <c:v>28.6</c:v>
                </c:pt>
                <c:pt idx="705">
                  <c:v>28.5</c:v>
                </c:pt>
                <c:pt idx="706">
                  <c:v>28.5</c:v>
                </c:pt>
                <c:pt idx="707">
                  <c:v>28.5</c:v>
                </c:pt>
                <c:pt idx="708">
                  <c:v>28.5</c:v>
                </c:pt>
                <c:pt idx="709">
                  <c:v>28.5</c:v>
                </c:pt>
                <c:pt idx="710">
                  <c:v>28.5</c:v>
                </c:pt>
                <c:pt idx="711">
                  <c:v>28.7</c:v>
                </c:pt>
                <c:pt idx="712">
                  <c:v>28.7</c:v>
                </c:pt>
                <c:pt idx="713">
                  <c:v>28.5</c:v>
                </c:pt>
                <c:pt idx="714">
                  <c:v>28.5</c:v>
                </c:pt>
                <c:pt idx="715">
                  <c:v>28.5</c:v>
                </c:pt>
                <c:pt idx="716">
                  <c:v>28.5</c:v>
                </c:pt>
                <c:pt idx="717">
                  <c:v>28.5</c:v>
                </c:pt>
                <c:pt idx="718">
                  <c:v>28.5</c:v>
                </c:pt>
                <c:pt idx="719">
                  <c:v>28.5</c:v>
                </c:pt>
                <c:pt idx="720">
                  <c:v>28.5</c:v>
                </c:pt>
                <c:pt idx="721">
                  <c:v>28.6</c:v>
                </c:pt>
                <c:pt idx="722">
                  <c:v>28.7</c:v>
                </c:pt>
                <c:pt idx="723">
                  <c:v>28.6</c:v>
                </c:pt>
                <c:pt idx="724">
                  <c:v>28.5</c:v>
                </c:pt>
                <c:pt idx="725">
                  <c:v>28.5</c:v>
                </c:pt>
                <c:pt idx="726">
                  <c:v>28.6</c:v>
                </c:pt>
                <c:pt idx="727">
                  <c:v>28.6</c:v>
                </c:pt>
                <c:pt idx="728">
                  <c:v>28.7</c:v>
                </c:pt>
                <c:pt idx="729">
                  <c:v>28.7</c:v>
                </c:pt>
                <c:pt idx="730">
                  <c:v>28.6</c:v>
                </c:pt>
                <c:pt idx="731">
                  <c:v>28.5</c:v>
                </c:pt>
                <c:pt idx="732">
                  <c:v>28.7</c:v>
                </c:pt>
                <c:pt idx="733">
                  <c:v>28.7</c:v>
                </c:pt>
                <c:pt idx="734">
                  <c:v>28.7</c:v>
                </c:pt>
                <c:pt idx="735">
                  <c:v>28.6</c:v>
                </c:pt>
                <c:pt idx="736">
                  <c:v>28.5</c:v>
                </c:pt>
                <c:pt idx="737">
                  <c:v>28.7</c:v>
                </c:pt>
                <c:pt idx="738">
                  <c:v>28.7</c:v>
                </c:pt>
                <c:pt idx="739">
                  <c:v>28.7</c:v>
                </c:pt>
                <c:pt idx="740">
                  <c:v>28.6</c:v>
                </c:pt>
                <c:pt idx="741">
                  <c:v>28.5</c:v>
                </c:pt>
                <c:pt idx="742">
                  <c:v>28.6</c:v>
                </c:pt>
                <c:pt idx="743">
                  <c:v>28.7</c:v>
                </c:pt>
                <c:pt idx="744">
                  <c:v>28.7</c:v>
                </c:pt>
                <c:pt idx="745">
                  <c:v>28.7</c:v>
                </c:pt>
                <c:pt idx="746">
                  <c:v>28.7</c:v>
                </c:pt>
                <c:pt idx="747">
                  <c:v>28.7</c:v>
                </c:pt>
                <c:pt idx="748">
                  <c:v>28.6</c:v>
                </c:pt>
                <c:pt idx="749">
                  <c:v>28.7</c:v>
                </c:pt>
                <c:pt idx="750">
                  <c:v>28.7</c:v>
                </c:pt>
                <c:pt idx="751">
                  <c:v>28.7</c:v>
                </c:pt>
                <c:pt idx="752">
                  <c:v>28.7</c:v>
                </c:pt>
                <c:pt idx="753">
                  <c:v>28.6</c:v>
                </c:pt>
                <c:pt idx="754">
                  <c:v>28.7</c:v>
                </c:pt>
                <c:pt idx="755">
                  <c:v>28.6</c:v>
                </c:pt>
                <c:pt idx="756">
                  <c:v>28.7</c:v>
                </c:pt>
                <c:pt idx="757">
                  <c:v>28.7</c:v>
                </c:pt>
                <c:pt idx="758">
                  <c:v>28.7</c:v>
                </c:pt>
                <c:pt idx="759">
                  <c:v>28.7</c:v>
                </c:pt>
                <c:pt idx="760">
                  <c:v>28.6</c:v>
                </c:pt>
                <c:pt idx="761">
                  <c:v>28.7</c:v>
                </c:pt>
                <c:pt idx="762">
                  <c:v>28.6</c:v>
                </c:pt>
                <c:pt idx="763">
                  <c:v>28.6</c:v>
                </c:pt>
                <c:pt idx="764">
                  <c:v>28.6</c:v>
                </c:pt>
                <c:pt idx="765">
                  <c:v>28.7</c:v>
                </c:pt>
                <c:pt idx="766">
                  <c:v>28.7</c:v>
                </c:pt>
                <c:pt idx="767">
                  <c:v>28.7</c:v>
                </c:pt>
                <c:pt idx="768">
                  <c:v>28.7</c:v>
                </c:pt>
                <c:pt idx="769">
                  <c:v>28.7</c:v>
                </c:pt>
                <c:pt idx="770">
                  <c:v>28.7</c:v>
                </c:pt>
                <c:pt idx="771">
                  <c:v>28.7</c:v>
                </c:pt>
                <c:pt idx="772">
                  <c:v>28.7</c:v>
                </c:pt>
                <c:pt idx="773">
                  <c:v>28.7</c:v>
                </c:pt>
                <c:pt idx="774">
                  <c:v>28.8</c:v>
                </c:pt>
                <c:pt idx="775">
                  <c:v>28.8</c:v>
                </c:pt>
                <c:pt idx="776">
                  <c:v>28.8</c:v>
                </c:pt>
                <c:pt idx="777">
                  <c:v>28.8</c:v>
                </c:pt>
                <c:pt idx="778">
                  <c:v>28.8</c:v>
                </c:pt>
                <c:pt idx="779">
                  <c:v>28.6</c:v>
                </c:pt>
                <c:pt idx="780">
                  <c:v>28.7</c:v>
                </c:pt>
                <c:pt idx="781">
                  <c:v>28.7</c:v>
                </c:pt>
                <c:pt idx="782">
                  <c:v>28.7</c:v>
                </c:pt>
                <c:pt idx="783">
                  <c:v>28.7</c:v>
                </c:pt>
                <c:pt idx="784">
                  <c:v>28.7</c:v>
                </c:pt>
                <c:pt idx="785">
                  <c:v>28.7</c:v>
                </c:pt>
                <c:pt idx="786">
                  <c:v>28.7</c:v>
                </c:pt>
                <c:pt idx="787">
                  <c:v>28.8</c:v>
                </c:pt>
                <c:pt idx="788">
                  <c:v>28.8</c:v>
                </c:pt>
                <c:pt idx="789">
                  <c:v>28.8</c:v>
                </c:pt>
                <c:pt idx="790">
                  <c:v>28.7</c:v>
                </c:pt>
                <c:pt idx="791">
                  <c:v>28.8</c:v>
                </c:pt>
                <c:pt idx="792">
                  <c:v>28.8</c:v>
                </c:pt>
                <c:pt idx="793">
                  <c:v>28.7</c:v>
                </c:pt>
                <c:pt idx="794">
                  <c:v>28.7</c:v>
                </c:pt>
                <c:pt idx="795">
                  <c:v>28.8</c:v>
                </c:pt>
                <c:pt idx="796">
                  <c:v>28.7</c:v>
                </c:pt>
                <c:pt idx="797">
                  <c:v>28.8</c:v>
                </c:pt>
                <c:pt idx="798">
                  <c:v>28.7</c:v>
                </c:pt>
                <c:pt idx="799">
                  <c:v>28.7</c:v>
                </c:pt>
                <c:pt idx="800">
                  <c:v>28.7</c:v>
                </c:pt>
                <c:pt idx="801">
                  <c:v>28.8</c:v>
                </c:pt>
                <c:pt idx="802">
                  <c:v>28.8</c:v>
                </c:pt>
                <c:pt idx="803">
                  <c:v>28.8</c:v>
                </c:pt>
                <c:pt idx="804">
                  <c:v>28.7</c:v>
                </c:pt>
                <c:pt idx="805">
                  <c:v>28.7</c:v>
                </c:pt>
                <c:pt idx="806">
                  <c:v>28.8</c:v>
                </c:pt>
                <c:pt idx="807">
                  <c:v>28.7</c:v>
                </c:pt>
                <c:pt idx="808">
                  <c:v>28.8</c:v>
                </c:pt>
                <c:pt idx="809">
                  <c:v>28.8</c:v>
                </c:pt>
                <c:pt idx="810">
                  <c:v>28.8</c:v>
                </c:pt>
                <c:pt idx="811">
                  <c:v>28.8</c:v>
                </c:pt>
                <c:pt idx="812">
                  <c:v>28.8</c:v>
                </c:pt>
                <c:pt idx="813">
                  <c:v>28.8</c:v>
                </c:pt>
                <c:pt idx="814">
                  <c:v>28.8</c:v>
                </c:pt>
                <c:pt idx="815">
                  <c:v>28.8</c:v>
                </c:pt>
                <c:pt idx="816">
                  <c:v>28.8</c:v>
                </c:pt>
                <c:pt idx="817">
                  <c:v>28.8</c:v>
                </c:pt>
                <c:pt idx="818">
                  <c:v>28.8</c:v>
                </c:pt>
                <c:pt idx="819">
                  <c:v>28.8</c:v>
                </c:pt>
                <c:pt idx="820">
                  <c:v>28.9</c:v>
                </c:pt>
                <c:pt idx="821">
                  <c:v>28.9</c:v>
                </c:pt>
                <c:pt idx="822">
                  <c:v>28.9</c:v>
                </c:pt>
                <c:pt idx="823">
                  <c:v>28.8</c:v>
                </c:pt>
                <c:pt idx="824">
                  <c:v>28.8</c:v>
                </c:pt>
                <c:pt idx="825">
                  <c:v>28.9</c:v>
                </c:pt>
                <c:pt idx="826">
                  <c:v>28.8</c:v>
                </c:pt>
                <c:pt idx="827">
                  <c:v>28.9</c:v>
                </c:pt>
                <c:pt idx="828">
                  <c:v>28.9</c:v>
                </c:pt>
                <c:pt idx="829">
                  <c:v>28.9</c:v>
                </c:pt>
                <c:pt idx="830">
                  <c:v>28.9</c:v>
                </c:pt>
                <c:pt idx="831">
                  <c:v>28.8</c:v>
                </c:pt>
                <c:pt idx="832">
                  <c:v>28.8</c:v>
                </c:pt>
                <c:pt idx="833">
                  <c:v>28.9</c:v>
                </c:pt>
                <c:pt idx="834">
                  <c:v>28.9</c:v>
                </c:pt>
                <c:pt idx="835">
                  <c:v>28.9</c:v>
                </c:pt>
                <c:pt idx="836">
                  <c:v>28.9</c:v>
                </c:pt>
                <c:pt idx="837">
                  <c:v>28.9</c:v>
                </c:pt>
                <c:pt idx="838">
                  <c:v>29</c:v>
                </c:pt>
                <c:pt idx="839">
                  <c:v>28.8</c:v>
                </c:pt>
                <c:pt idx="840">
                  <c:v>28.9</c:v>
                </c:pt>
                <c:pt idx="841">
                  <c:v>28.9</c:v>
                </c:pt>
                <c:pt idx="842">
                  <c:v>28.9</c:v>
                </c:pt>
                <c:pt idx="843">
                  <c:v>28.9</c:v>
                </c:pt>
                <c:pt idx="844">
                  <c:v>28.9</c:v>
                </c:pt>
                <c:pt idx="845">
                  <c:v>28.9</c:v>
                </c:pt>
                <c:pt idx="846">
                  <c:v>28.9</c:v>
                </c:pt>
                <c:pt idx="847">
                  <c:v>28.9</c:v>
                </c:pt>
                <c:pt idx="848">
                  <c:v>29</c:v>
                </c:pt>
                <c:pt idx="849">
                  <c:v>29</c:v>
                </c:pt>
                <c:pt idx="850">
                  <c:v>28.9</c:v>
                </c:pt>
                <c:pt idx="851">
                  <c:v>28.9</c:v>
                </c:pt>
                <c:pt idx="852">
                  <c:v>28.9</c:v>
                </c:pt>
                <c:pt idx="853">
                  <c:v>28.9</c:v>
                </c:pt>
                <c:pt idx="854">
                  <c:v>28.9</c:v>
                </c:pt>
                <c:pt idx="855">
                  <c:v>28.9</c:v>
                </c:pt>
                <c:pt idx="856">
                  <c:v>28.9</c:v>
                </c:pt>
                <c:pt idx="857">
                  <c:v>28.9</c:v>
                </c:pt>
                <c:pt idx="858">
                  <c:v>29</c:v>
                </c:pt>
                <c:pt idx="859">
                  <c:v>29</c:v>
                </c:pt>
                <c:pt idx="860">
                  <c:v>29</c:v>
                </c:pt>
                <c:pt idx="861">
                  <c:v>29</c:v>
                </c:pt>
                <c:pt idx="862">
                  <c:v>29</c:v>
                </c:pt>
                <c:pt idx="863">
                  <c:v>29</c:v>
                </c:pt>
                <c:pt idx="864">
                  <c:v>29.2</c:v>
                </c:pt>
                <c:pt idx="865">
                  <c:v>29</c:v>
                </c:pt>
                <c:pt idx="866">
                  <c:v>29.1</c:v>
                </c:pt>
                <c:pt idx="867">
                  <c:v>29</c:v>
                </c:pt>
                <c:pt idx="868">
                  <c:v>29.1</c:v>
                </c:pt>
                <c:pt idx="869">
                  <c:v>29</c:v>
                </c:pt>
                <c:pt idx="870">
                  <c:v>29</c:v>
                </c:pt>
                <c:pt idx="871">
                  <c:v>29</c:v>
                </c:pt>
                <c:pt idx="872">
                  <c:v>29.1</c:v>
                </c:pt>
                <c:pt idx="873">
                  <c:v>29.1</c:v>
                </c:pt>
                <c:pt idx="874">
                  <c:v>29.1</c:v>
                </c:pt>
                <c:pt idx="875">
                  <c:v>29</c:v>
                </c:pt>
                <c:pt idx="876">
                  <c:v>29</c:v>
                </c:pt>
                <c:pt idx="877">
                  <c:v>29</c:v>
                </c:pt>
                <c:pt idx="878">
                  <c:v>29</c:v>
                </c:pt>
                <c:pt idx="879">
                  <c:v>29</c:v>
                </c:pt>
                <c:pt idx="880">
                  <c:v>29</c:v>
                </c:pt>
                <c:pt idx="881">
                  <c:v>29</c:v>
                </c:pt>
                <c:pt idx="882">
                  <c:v>29</c:v>
                </c:pt>
                <c:pt idx="883">
                  <c:v>29.2</c:v>
                </c:pt>
                <c:pt idx="884">
                  <c:v>29.2</c:v>
                </c:pt>
                <c:pt idx="885">
                  <c:v>29.2</c:v>
                </c:pt>
                <c:pt idx="886">
                  <c:v>29.1</c:v>
                </c:pt>
                <c:pt idx="887">
                  <c:v>29</c:v>
                </c:pt>
                <c:pt idx="888">
                  <c:v>29.1</c:v>
                </c:pt>
                <c:pt idx="889">
                  <c:v>29</c:v>
                </c:pt>
                <c:pt idx="890">
                  <c:v>29.2</c:v>
                </c:pt>
                <c:pt idx="891">
                  <c:v>29.2</c:v>
                </c:pt>
                <c:pt idx="892">
                  <c:v>29.2</c:v>
                </c:pt>
                <c:pt idx="893">
                  <c:v>29.2</c:v>
                </c:pt>
                <c:pt idx="894">
                  <c:v>29.2</c:v>
                </c:pt>
                <c:pt idx="895">
                  <c:v>29.2</c:v>
                </c:pt>
                <c:pt idx="896">
                  <c:v>29.2</c:v>
                </c:pt>
                <c:pt idx="897">
                  <c:v>29.2</c:v>
                </c:pt>
                <c:pt idx="898">
                  <c:v>29.2</c:v>
                </c:pt>
                <c:pt idx="899">
                  <c:v>29.2</c:v>
                </c:pt>
                <c:pt idx="900">
                  <c:v>29.2</c:v>
                </c:pt>
                <c:pt idx="901">
                  <c:v>29.2</c:v>
                </c:pt>
                <c:pt idx="902">
                  <c:v>29.2</c:v>
                </c:pt>
                <c:pt idx="903">
                  <c:v>29.2</c:v>
                </c:pt>
                <c:pt idx="904">
                  <c:v>29.2</c:v>
                </c:pt>
                <c:pt idx="905">
                  <c:v>29.2</c:v>
                </c:pt>
                <c:pt idx="906">
                  <c:v>29.3</c:v>
                </c:pt>
                <c:pt idx="907">
                  <c:v>29.2</c:v>
                </c:pt>
                <c:pt idx="908">
                  <c:v>29.2</c:v>
                </c:pt>
                <c:pt idx="909">
                  <c:v>29.2</c:v>
                </c:pt>
                <c:pt idx="910">
                  <c:v>29.3</c:v>
                </c:pt>
                <c:pt idx="911">
                  <c:v>29.4</c:v>
                </c:pt>
                <c:pt idx="912">
                  <c:v>29.3</c:v>
                </c:pt>
                <c:pt idx="913">
                  <c:v>29.3</c:v>
                </c:pt>
                <c:pt idx="914">
                  <c:v>29.2</c:v>
                </c:pt>
                <c:pt idx="915">
                  <c:v>29.3</c:v>
                </c:pt>
                <c:pt idx="916">
                  <c:v>29.3</c:v>
                </c:pt>
                <c:pt idx="917">
                  <c:v>29.3</c:v>
                </c:pt>
                <c:pt idx="918">
                  <c:v>29.3</c:v>
                </c:pt>
                <c:pt idx="919">
                  <c:v>29.2</c:v>
                </c:pt>
                <c:pt idx="920">
                  <c:v>29.2</c:v>
                </c:pt>
                <c:pt idx="921">
                  <c:v>29.3</c:v>
                </c:pt>
                <c:pt idx="922">
                  <c:v>29.4</c:v>
                </c:pt>
                <c:pt idx="923">
                  <c:v>29.4</c:v>
                </c:pt>
                <c:pt idx="924">
                  <c:v>29.3</c:v>
                </c:pt>
                <c:pt idx="925">
                  <c:v>29.3</c:v>
                </c:pt>
                <c:pt idx="926">
                  <c:v>29.3</c:v>
                </c:pt>
                <c:pt idx="927">
                  <c:v>29.3</c:v>
                </c:pt>
                <c:pt idx="928">
                  <c:v>29.4</c:v>
                </c:pt>
                <c:pt idx="929">
                  <c:v>29.3</c:v>
                </c:pt>
                <c:pt idx="930">
                  <c:v>29.3</c:v>
                </c:pt>
                <c:pt idx="931">
                  <c:v>29.4</c:v>
                </c:pt>
                <c:pt idx="932">
                  <c:v>29.4</c:v>
                </c:pt>
                <c:pt idx="933">
                  <c:v>29.5</c:v>
                </c:pt>
                <c:pt idx="934">
                  <c:v>29.3</c:v>
                </c:pt>
                <c:pt idx="935">
                  <c:v>29.4</c:v>
                </c:pt>
                <c:pt idx="936">
                  <c:v>29.5</c:v>
                </c:pt>
                <c:pt idx="937">
                  <c:v>29.5</c:v>
                </c:pt>
                <c:pt idx="938">
                  <c:v>29.4</c:v>
                </c:pt>
                <c:pt idx="939">
                  <c:v>29.3</c:v>
                </c:pt>
                <c:pt idx="940">
                  <c:v>29.5</c:v>
                </c:pt>
                <c:pt idx="941">
                  <c:v>29.5</c:v>
                </c:pt>
                <c:pt idx="942">
                  <c:v>29.5</c:v>
                </c:pt>
                <c:pt idx="943">
                  <c:v>29.5</c:v>
                </c:pt>
                <c:pt idx="944">
                  <c:v>29.5</c:v>
                </c:pt>
                <c:pt idx="945">
                  <c:v>29.5</c:v>
                </c:pt>
                <c:pt idx="946">
                  <c:v>29.5</c:v>
                </c:pt>
                <c:pt idx="947">
                  <c:v>29.5</c:v>
                </c:pt>
                <c:pt idx="948">
                  <c:v>29.4</c:v>
                </c:pt>
                <c:pt idx="949">
                  <c:v>29.5</c:v>
                </c:pt>
                <c:pt idx="950">
                  <c:v>29.4</c:v>
                </c:pt>
                <c:pt idx="951">
                  <c:v>29.5</c:v>
                </c:pt>
                <c:pt idx="952">
                  <c:v>29.6</c:v>
                </c:pt>
                <c:pt idx="953">
                  <c:v>29.5</c:v>
                </c:pt>
                <c:pt idx="954">
                  <c:v>29.6</c:v>
                </c:pt>
                <c:pt idx="955">
                  <c:v>29.5</c:v>
                </c:pt>
                <c:pt idx="956">
                  <c:v>29.6</c:v>
                </c:pt>
                <c:pt idx="957">
                  <c:v>29.6</c:v>
                </c:pt>
                <c:pt idx="958">
                  <c:v>29.6</c:v>
                </c:pt>
                <c:pt idx="959">
                  <c:v>29.6</c:v>
                </c:pt>
                <c:pt idx="960">
                  <c:v>29.6</c:v>
                </c:pt>
                <c:pt idx="961">
                  <c:v>29.6</c:v>
                </c:pt>
                <c:pt idx="962">
                  <c:v>29.7</c:v>
                </c:pt>
                <c:pt idx="963">
                  <c:v>29.6</c:v>
                </c:pt>
                <c:pt idx="964">
                  <c:v>29.7</c:v>
                </c:pt>
                <c:pt idx="965">
                  <c:v>29.6</c:v>
                </c:pt>
                <c:pt idx="966">
                  <c:v>29.7</c:v>
                </c:pt>
                <c:pt idx="967">
                  <c:v>29.8</c:v>
                </c:pt>
                <c:pt idx="968">
                  <c:v>29.8</c:v>
                </c:pt>
                <c:pt idx="969">
                  <c:v>29.6</c:v>
                </c:pt>
                <c:pt idx="970">
                  <c:v>29.6</c:v>
                </c:pt>
                <c:pt idx="971">
                  <c:v>29.8</c:v>
                </c:pt>
                <c:pt idx="972">
                  <c:v>29.8</c:v>
                </c:pt>
                <c:pt idx="973">
                  <c:v>29.8</c:v>
                </c:pt>
                <c:pt idx="974">
                  <c:v>29.8</c:v>
                </c:pt>
                <c:pt idx="975">
                  <c:v>29.6</c:v>
                </c:pt>
                <c:pt idx="976">
                  <c:v>29.9</c:v>
                </c:pt>
                <c:pt idx="977">
                  <c:v>29.8</c:v>
                </c:pt>
                <c:pt idx="978">
                  <c:v>29.8</c:v>
                </c:pt>
                <c:pt idx="979">
                  <c:v>29.7</c:v>
                </c:pt>
                <c:pt idx="980">
                  <c:v>29.7</c:v>
                </c:pt>
                <c:pt idx="981">
                  <c:v>30</c:v>
                </c:pt>
                <c:pt idx="982">
                  <c:v>29.8</c:v>
                </c:pt>
                <c:pt idx="983">
                  <c:v>29.9</c:v>
                </c:pt>
                <c:pt idx="984">
                  <c:v>29.9</c:v>
                </c:pt>
                <c:pt idx="985">
                  <c:v>29.9</c:v>
                </c:pt>
                <c:pt idx="986">
                  <c:v>29.8</c:v>
                </c:pt>
                <c:pt idx="987">
                  <c:v>29.9</c:v>
                </c:pt>
                <c:pt idx="988">
                  <c:v>29.9</c:v>
                </c:pt>
                <c:pt idx="989">
                  <c:v>30</c:v>
                </c:pt>
                <c:pt idx="990">
                  <c:v>30</c:v>
                </c:pt>
                <c:pt idx="991">
                  <c:v>30</c:v>
                </c:pt>
                <c:pt idx="992">
                  <c:v>30</c:v>
                </c:pt>
                <c:pt idx="993">
                  <c:v>30</c:v>
                </c:pt>
                <c:pt idx="994">
                  <c:v>30</c:v>
                </c:pt>
                <c:pt idx="995">
                  <c:v>29.9</c:v>
                </c:pt>
                <c:pt idx="996">
                  <c:v>30</c:v>
                </c:pt>
                <c:pt idx="997">
                  <c:v>30</c:v>
                </c:pt>
                <c:pt idx="998">
                  <c:v>30</c:v>
                </c:pt>
                <c:pt idx="999">
                  <c:v>30</c:v>
                </c:pt>
                <c:pt idx="1000">
                  <c:v>30</c:v>
                </c:pt>
                <c:pt idx="1001">
                  <c:v>30</c:v>
                </c:pt>
                <c:pt idx="1002">
                  <c:v>30</c:v>
                </c:pt>
                <c:pt idx="1003">
                  <c:v>30</c:v>
                </c:pt>
                <c:pt idx="1004">
                  <c:v>30</c:v>
                </c:pt>
                <c:pt idx="1005">
                  <c:v>30</c:v>
                </c:pt>
                <c:pt idx="1006">
                  <c:v>30</c:v>
                </c:pt>
                <c:pt idx="1007">
                  <c:v>30</c:v>
                </c:pt>
                <c:pt idx="1008">
                  <c:v>30</c:v>
                </c:pt>
                <c:pt idx="1009">
                  <c:v>30.1</c:v>
                </c:pt>
                <c:pt idx="1010">
                  <c:v>30.1</c:v>
                </c:pt>
                <c:pt idx="1011">
                  <c:v>30.2</c:v>
                </c:pt>
                <c:pt idx="1012">
                  <c:v>30.1</c:v>
                </c:pt>
                <c:pt idx="1013">
                  <c:v>30.1</c:v>
                </c:pt>
                <c:pt idx="1014">
                  <c:v>30.1</c:v>
                </c:pt>
                <c:pt idx="1015">
                  <c:v>30.3</c:v>
                </c:pt>
                <c:pt idx="1016">
                  <c:v>30.1</c:v>
                </c:pt>
                <c:pt idx="1017">
                  <c:v>30.1</c:v>
                </c:pt>
                <c:pt idx="1018">
                  <c:v>30.1</c:v>
                </c:pt>
                <c:pt idx="1019">
                  <c:v>30.1</c:v>
                </c:pt>
                <c:pt idx="1020">
                  <c:v>30.3</c:v>
                </c:pt>
                <c:pt idx="1021">
                  <c:v>30.1</c:v>
                </c:pt>
                <c:pt idx="1022">
                  <c:v>30.2</c:v>
                </c:pt>
                <c:pt idx="1023">
                  <c:v>30.1</c:v>
                </c:pt>
                <c:pt idx="1024">
                  <c:v>30.3</c:v>
                </c:pt>
                <c:pt idx="1025">
                  <c:v>30.3</c:v>
                </c:pt>
                <c:pt idx="1026">
                  <c:v>30.3</c:v>
                </c:pt>
                <c:pt idx="1027">
                  <c:v>30.3</c:v>
                </c:pt>
                <c:pt idx="1028">
                  <c:v>30.3</c:v>
                </c:pt>
                <c:pt idx="1029">
                  <c:v>30.4</c:v>
                </c:pt>
                <c:pt idx="1030">
                  <c:v>30.3</c:v>
                </c:pt>
                <c:pt idx="1031">
                  <c:v>30.4</c:v>
                </c:pt>
                <c:pt idx="1032">
                  <c:v>30.3</c:v>
                </c:pt>
                <c:pt idx="1033">
                  <c:v>30.3</c:v>
                </c:pt>
                <c:pt idx="1034">
                  <c:v>30.4</c:v>
                </c:pt>
                <c:pt idx="1035">
                  <c:v>30.4</c:v>
                </c:pt>
                <c:pt idx="1036">
                  <c:v>30.4</c:v>
                </c:pt>
                <c:pt idx="1037">
                  <c:v>30.4</c:v>
                </c:pt>
                <c:pt idx="1038">
                  <c:v>30.4</c:v>
                </c:pt>
                <c:pt idx="1039">
                  <c:v>30.4</c:v>
                </c:pt>
                <c:pt idx="1040">
                  <c:v>30.5</c:v>
                </c:pt>
                <c:pt idx="1041">
                  <c:v>30.4</c:v>
                </c:pt>
                <c:pt idx="1042">
                  <c:v>30.4</c:v>
                </c:pt>
                <c:pt idx="1043">
                  <c:v>30.3</c:v>
                </c:pt>
                <c:pt idx="1044">
                  <c:v>30.4</c:v>
                </c:pt>
                <c:pt idx="1045">
                  <c:v>30.5</c:v>
                </c:pt>
                <c:pt idx="1046">
                  <c:v>30.5</c:v>
                </c:pt>
                <c:pt idx="1047">
                  <c:v>30.5</c:v>
                </c:pt>
                <c:pt idx="1048">
                  <c:v>30.5</c:v>
                </c:pt>
                <c:pt idx="1049">
                  <c:v>30.5</c:v>
                </c:pt>
                <c:pt idx="1050">
                  <c:v>30.5</c:v>
                </c:pt>
                <c:pt idx="1051">
                  <c:v>30.6</c:v>
                </c:pt>
                <c:pt idx="1052">
                  <c:v>30.5</c:v>
                </c:pt>
                <c:pt idx="1053">
                  <c:v>30.7</c:v>
                </c:pt>
                <c:pt idx="1054">
                  <c:v>30.6</c:v>
                </c:pt>
                <c:pt idx="1055">
                  <c:v>30.6</c:v>
                </c:pt>
                <c:pt idx="1056">
                  <c:v>30.6</c:v>
                </c:pt>
                <c:pt idx="1057">
                  <c:v>30.7</c:v>
                </c:pt>
                <c:pt idx="1058">
                  <c:v>30.5</c:v>
                </c:pt>
                <c:pt idx="1059">
                  <c:v>30.8</c:v>
                </c:pt>
                <c:pt idx="1060">
                  <c:v>30.6</c:v>
                </c:pt>
                <c:pt idx="1061">
                  <c:v>30.6</c:v>
                </c:pt>
                <c:pt idx="1062">
                  <c:v>30.7</c:v>
                </c:pt>
                <c:pt idx="1063">
                  <c:v>30.6</c:v>
                </c:pt>
                <c:pt idx="1064">
                  <c:v>30.7</c:v>
                </c:pt>
                <c:pt idx="1065">
                  <c:v>30.8</c:v>
                </c:pt>
                <c:pt idx="1066">
                  <c:v>30.8</c:v>
                </c:pt>
                <c:pt idx="1067">
                  <c:v>30.8</c:v>
                </c:pt>
                <c:pt idx="1068">
                  <c:v>30.8</c:v>
                </c:pt>
                <c:pt idx="1069">
                  <c:v>30.8</c:v>
                </c:pt>
                <c:pt idx="1070">
                  <c:v>30.7</c:v>
                </c:pt>
                <c:pt idx="1071">
                  <c:v>30.8</c:v>
                </c:pt>
                <c:pt idx="1072">
                  <c:v>30.8</c:v>
                </c:pt>
                <c:pt idx="1073">
                  <c:v>30.8</c:v>
                </c:pt>
                <c:pt idx="1074">
                  <c:v>30.8</c:v>
                </c:pt>
                <c:pt idx="1075">
                  <c:v>30.8</c:v>
                </c:pt>
                <c:pt idx="1076">
                  <c:v>30.8</c:v>
                </c:pt>
                <c:pt idx="1077">
                  <c:v>30.8</c:v>
                </c:pt>
                <c:pt idx="1078">
                  <c:v>30.8</c:v>
                </c:pt>
                <c:pt idx="1079">
                  <c:v>30.8</c:v>
                </c:pt>
                <c:pt idx="1080">
                  <c:v>30.8</c:v>
                </c:pt>
                <c:pt idx="1081">
                  <c:v>30.9</c:v>
                </c:pt>
                <c:pt idx="1082">
                  <c:v>30.8</c:v>
                </c:pt>
                <c:pt idx="1083">
                  <c:v>30.8</c:v>
                </c:pt>
                <c:pt idx="1084">
                  <c:v>30.8</c:v>
                </c:pt>
                <c:pt idx="1085">
                  <c:v>31</c:v>
                </c:pt>
                <c:pt idx="1086">
                  <c:v>31</c:v>
                </c:pt>
                <c:pt idx="1087">
                  <c:v>30.9</c:v>
                </c:pt>
                <c:pt idx="1088">
                  <c:v>31</c:v>
                </c:pt>
                <c:pt idx="1089">
                  <c:v>31</c:v>
                </c:pt>
                <c:pt idx="1090">
                  <c:v>31</c:v>
                </c:pt>
                <c:pt idx="1091">
                  <c:v>31</c:v>
                </c:pt>
                <c:pt idx="1092">
                  <c:v>31</c:v>
                </c:pt>
                <c:pt idx="1093">
                  <c:v>31</c:v>
                </c:pt>
                <c:pt idx="1094">
                  <c:v>31.1</c:v>
                </c:pt>
                <c:pt idx="1095">
                  <c:v>31.1</c:v>
                </c:pt>
                <c:pt idx="1096">
                  <c:v>31.1</c:v>
                </c:pt>
                <c:pt idx="1097">
                  <c:v>31.1</c:v>
                </c:pt>
                <c:pt idx="1098">
                  <c:v>31</c:v>
                </c:pt>
                <c:pt idx="1099">
                  <c:v>31.1</c:v>
                </c:pt>
                <c:pt idx="1100">
                  <c:v>31.1</c:v>
                </c:pt>
                <c:pt idx="1101">
                  <c:v>31.1</c:v>
                </c:pt>
                <c:pt idx="1102">
                  <c:v>31.1</c:v>
                </c:pt>
                <c:pt idx="1103">
                  <c:v>31.1</c:v>
                </c:pt>
                <c:pt idx="1104">
                  <c:v>31.1</c:v>
                </c:pt>
                <c:pt idx="1105">
                  <c:v>31.1</c:v>
                </c:pt>
                <c:pt idx="1106">
                  <c:v>31.1</c:v>
                </c:pt>
                <c:pt idx="1107">
                  <c:v>31.1</c:v>
                </c:pt>
                <c:pt idx="1108">
                  <c:v>31.2</c:v>
                </c:pt>
                <c:pt idx="1109">
                  <c:v>31.3</c:v>
                </c:pt>
                <c:pt idx="1110">
                  <c:v>31.2</c:v>
                </c:pt>
                <c:pt idx="1111">
                  <c:v>31.3</c:v>
                </c:pt>
                <c:pt idx="1112">
                  <c:v>31.3</c:v>
                </c:pt>
                <c:pt idx="1113">
                  <c:v>31.4</c:v>
                </c:pt>
                <c:pt idx="1114">
                  <c:v>31.3</c:v>
                </c:pt>
                <c:pt idx="1115">
                  <c:v>31.3</c:v>
                </c:pt>
                <c:pt idx="1116">
                  <c:v>31.2</c:v>
                </c:pt>
                <c:pt idx="1117">
                  <c:v>31.3</c:v>
                </c:pt>
                <c:pt idx="1118">
                  <c:v>31.4</c:v>
                </c:pt>
                <c:pt idx="1119">
                  <c:v>31.3</c:v>
                </c:pt>
                <c:pt idx="1120">
                  <c:v>31.4</c:v>
                </c:pt>
                <c:pt idx="1121">
                  <c:v>31.3</c:v>
                </c:pt>
                <c:pt idx="1122">
                  <c:v>31.3</c:v>
                </c:pt>
                <c:pt idx="1123">
                  <c:v>31.4</c:v>
                </c:pt>
                <c:pt idx="1124">
                  <c:v>31.4</c:v>
                </c:pt>
                <c:pt idx="1125">
                  <c:v>31.6</c:v>
                </c:pt>
                <c:pt idx="1126">
                  <c:v>31.4</c:v>
                </c:pt>
                <c:pt idx="1127">
                  <c:v>31.6</c:v>
                </c:pt>
                <c:pt idx="1128">
                  <c:v>31.6</c:v>
                </c:pt>
                <c:pt idx="1129">
                  <c:v>31.6</c:v>
                </c:pt>
                <c:pt idx="1130">
                  <c:v>31.6</c:v>
                </c:pt>
                <c:pt idx="1131">
                  <c:v>31.4</c:v>
                </c:pt>
                <c:pt idx="1132">
                  <c:v>31.6</c:v>
                </c:pt>
                <c:pt idx="1133">
                  <c:v>31.5</c:v>
                </c:pt>
                <c:pt idx="1134">
                  <c:v>31.6</c:v>
                </c:pt>
                <c:pt idx="1135">
                  <c:v>31.6</c:v>
                </c:pt>
                <c:pt idx="1136">
                  <c:v>31.5</c:v>
                </c:pt>
                <c:pt idx="1137">
                  <c:v>31.6</c:v>
                </c:pt>
                <c:pt idx="1138">
                  <c:v>31.6</c:v>
                </c:pt>
                <c:pt idx="1139">
                  <c:v>31.7</c:v>
                </c:pt>
                <c:pt idx="1140">
                  <c:v>31.7</c:v>
                </c:pt>
                <c:pt idx="1141">
                  <c:v>31.8</c:v>
                </c:pt>
                <c:pt idx="1142">
                  <c:v>31.9</c:v>
                </c:pt>
                <c:pt idx="1143">
                  <c:v>31.8</c:v>
                </c:pt>
                <c:pt idx="1144">
                  <c:v>31.8</c:v>
                </c:pt>
                <c:pt idx="1145">
                  <c:v>31.7</c:v>
                </c:pt>
                <c:pt idx="1146">
                  <c:v>31.9</c:v>
                </c:pt>
                <c:pt idx="1147">
                  <c:v>31.9</c:v>
                </c:pt>
                <c:pt idx="1148">
                  <c:v>31.8</c:v>
                </c:pt>
                <c:pt idx="1149">
                  <c:v>31.8</c:v>
                </c:pt>
                <c:pt idx="1150">
                  <c:v>31.8</c:v>
                </c:pt>
                <c:pt idx="1151">
                  <c:v>31.9</c:v>
                </c:pt>
                <c:pt idx="1152">
                  <c:v>31.9</c:v>
                </c:pt>
                <c:pt idx="1153">
                  <c:v>32.1</c:v>
                </c:pt>
                <c:pt idx="1154">
                  <c:v>32</c:v>
                </c:pt>
                <c:pt idx="1155">
                  <c:v>32.1</c:v>
                </c:pt>
                <c:pt idx="1156">
                  <c:v>32.1</c:v>
                </c:pt>
                <c:pt idx="1157">
                  <c:v>32.1</c:v>
                </c:pt>
                <c:pt idx="1158">
                  <c:v>32.200000000000003</c:v>
                </c:pt>
                <c:pt idx="1159">
                  <c:v>32.1</c:v>
                </c:pt>
                <c:pt idx="1160">
                  <c:v>32.200000000000003</c:v>
                </c:pt>
                <c:pt idx="1161">
                  <c:v>32.1</c:v>
                </c:pt>
                <c:pt idx="1162">
                  <c:v>32.200000000000003</c:v>
                </c:pt>
                <c:pt idx="1163">
                  <c:v>32.200000000000003</c:v>
                </c:pt>
                <c:pt idx="1164">
                  <c:v>32.200000000000003</c:v>
                </c:pt>
                <c:pt idx="1165">
                  <c:v>32.299999999999997</c:v>
                </c:pt>
                <c:pt idx="1166">
                  <c:v>32.299999999999997</c:v>
                </c:pt>
                <c:pt idx="1167">
                  <c:v>32.299999999999997</c:v>
                </c:pt>
                <c:pt idx="1168">
                  <c:v>32.299999999999997</c:v>
                </c:pt>
                <c:pt idx="1169">
                  <c:v>32.4</c:v>
                </c:pt>
                <c:pt idx="1170">
                  <c:v>32.299999999999997</c:v>
                </c:pt>
                <c:pt idx="1171">
                  <c:v>32.4</c:v>
                </c:pt>
                <c:pt idx="1172">
                  <c:v>32.4</c:v>
                </c:pt>
                <c:pt idx="1173">
                  <c:v>32.4</c:v>
                </c:pt>
                <c:pt idx="1174">
                  <c:v>32.5</c:v>
                </c:pt>
                <c:pt idx="1175">
                  <c:v>32.6</c:v>
                </c:pt>
                <c:pt idx="1176">
                  <c:v>32.6</c:v>
                </c:pt>
                <c:pt idx="1177">
                  <c:v>32.5</c:v>
                </c:pt>
                <c:pt idx="1178">
                  <c:v>32.6</c:v>
                </c:pt>
                <c:pt idx="1179">
                  <c:v>32.6</c:v>
                </c:pt>
                <c:pt idx="1180">
                  <c:v>32.6</c:v>
                </c:pt>
                <c:pt idx="1181">
                  <c:v>32.6</c:v>
                </c:pt>
                <c:pt idx="1182">
                  <c:v>32.799999999999997</c:v>
                </c:pt>
                <c:pt idx="1183">
                  <c:v>32.799999999999997</c:v>
                </c:pt>
                <c:pt idx="1184">
                  <c:v>32.9</c:v>
                </c:pt>
                <c:pt idx="1185">
                  <c:v>32.799999999999997</c:v>
                </c:pt>
                <c:pt idx="1186">
                  <c:v>32.799999999999997</c:v>
                </c:pt>
                <c:pt idx="1187">
                  <c:v>32.799999999999997</c:v>
                </c:pt>
                <c:pt idx="1188">
                  <c:v>32.799999999999997</c:v>
                </c:pt>
                <c:pt idx="1189">
                  <c:v>32.9</c:v>
                </c:pt>
                <c:pt idx="1190">
                  <c:v>32.799999999999997</c:v>
                </c:pt>
                <c:pt idx="1191">
                  <c:v>32.9</c:v>
                </c:pt>
                <c:pt idx="1192">
                  <c:v>32.9</c:v>
                </c:pt>
                <c:pt idx="1193">
                  <c:v>33</c:v>
                </c:pt>
                <c:pt idx="1194">
                  <c:v>32.9</c:v>
                </c:pt>
                <c:pt idx="1195">
                  <c:v>32.9</c:v>
                </c:pt>
                <c:pt idx="1196">
                  <c:v>33.1</c:v>
                </c:pt>
                <c:pt idx="1197">
                  <c:v>32.9</c:v>
                </c:pt>
                <c:pt idx="1198">
                  <c:v>32.9</c:v>
                </c:pt>
                <c:pt idx="1199">
                  <c:v>32.700000000000003</c:v>
                </c:pt>
                <c:pt idx="1200">
                  <c:v>32.6</c:v>
                </c:pt>
                <c:pt idx="1201">
                  <c:v>32.5</c:v>
                </c:pt>
                <c:pt idx="1202">
                  <c:v>32.5</c:v>
                </c:pt>
                <c:pt idx="1203">
                  <c:v>32.5</c:v>
                </c:pt>
                <c:pt idx="1204">
                  <c:v>32.5</c:v>
                </c:pt>
                <c:pt idx="1205">
                  <c:v>32.4</c:v>
                </c:pt>
                <c:pt idx="1206">
                  <c:v>32.4</c:v>
                </c:pt>
                <c:pt idx="1207">
                  <c:v>32.4</c:v>
                </c:pt>
                <c:pt idx="1208">
                  <c:v>32.4</c:v>
                </c:pt>
                <c:pt idx="1209">
                  <c:v>32.4</c:v>
                </c:pt>
                <c:pt idx="1210">
                  <c:v>32.299999999999997</c:v>
                </c:pt>
                <c:pt idx="1211">
                  <c:v>32.299999999999997</c:v>
                </c:pt>
                <c:pt idx="1212">
                  <c:v>32.299999999999997</c:v>
                </c:pt>
                <c:pt idx="1213">
                  <c:v>32.299999999999997</c:v>
                </c:pt>
                <c:pt idx="1214">
                  <c:v>32.299999999999997</c:v>
                </c:pt>
                <c:pt idx="1215">
                  <c:v>32.299999999999997</c:v>
                </c:pt>
                <c:pt idx="1216">
                  <c:v>32.299999999999997</c:v>
                </c:pt>
                <c:pt idx="1217">
                  <c:v>32.299999999999997</c:v>
                </c:pt>
                <c:pt idx="1218">
                  <c:v>32.200000000000003</c:v>
                </c:pt>
                <c:pt idx="1219">
                  <c:v>32.200000000000003</c:v>
                </c:pt>
                <c:pt idx="1220">
                  <c:v>32.200000000000003</c:v>
                </c:pt>
                <c:pt idx="1221">
                  <c:v>32.200000000000003</c:v>
                </c:pt>
                <c:pt idx="1222">
                  <c:v>32.200000000000003</c:v>
                </c:pt>
                <c:pt idx="1223">
                  <c:v>32.200000000000003</c:v>
                </c:pt>
                <c:pt idx="1224">
                  <c:v>32.1</c:v>
                </c:pt>
                <c:pt idx="1225">
                  <c:v>32.200000000000003</c:v>
                </c:pt>
                <c:pt idx="1226">
                  <c:v>32.1</c:v>
                </c:pt>
                <c:pt idx="1227">
                  <c:v>32.1</c:v>
                </c:pt>
                <c:pt idx="1228">
                  <c:v>32.1</c:v>
                </c:pt>
                <c:pt idx="1229">
                  <c:v>32.1</c:v>
                </c:pt>
                <c:pt idx="1230">
                  <c:v>32.1</c:v>
                </c:pt>
                <c:pt idx="1231">
                  <c:v>32.1</c:v>
                </c:pt>
                <c:pt idx="1232">
                  <c:v>32.1</c:v>
                </c:pt>
                <c:pt idx="1233">
                  <c:v>32.1</c:v>
                </c:pt>
                <c:pt idx="1234">
                  <c:v>32.1</c:v>
                </c:pt>
                <c:pt idx="1235">
                  <c:v>32</c:v>
                </c:pt>
                <c:pt idx="1236">
                  <c:v>31.9</c:v>
                </c:pt>
                <c:pt idx="1237">
                  <c:v>31.9</c:v>
                </c:pt>
                <c:pt idx="1238">
                  <c:v>31.9</c:v>
                </c:pt>
                <c:pt idx="1239">
                  <c:v>31.9</c:v>
                </c:pt>
                <c:pt idx="1240">
                  <c:v>31.9</c:v>
                </c:pt>
                <c:pt idx="1241">
                  <c:v>31.9</c:v>
                </c:pt>
                <c:pt idx="1242">
                  <c:v>31.9</c:v>
                </c:pt>
                <c:pt idx="1243">
                  <c:v>31.9</c:v>
                </c:pt>
                <c:pt idx="1244">
                  <c:v>31.9</c:v>
                </c:pt>
                <c:pt idx="1245">
                  <c:v>31.9</c:v>
                </c:pt>
                <c:pt idx="1246">
                  <c:v>31.8</c:v>
                </c:pt>
                <c:pt idx="1247">
                  <c:v>31.8</c:v>
                </c:pt>
                <c:pt idx="1248">
                  <c:v>31.9</c:v>
                </c:pt>
                <c:pt idx="1249">
                  <c:v>31.8</c:v>
                </c:pt>
                <c:pt idx="1250">
                  <c:v>31.8</c:v>
                </c:pt>
                <c:pt idx="1251">
                  <c:v>31.8</c:v>
                </c:pt>
                <c:pt idx="1252">
                  <c:v>31.8</c:v>
                </c:pt>
                <c:pt idx="1253">
                  <c:v>31.8</c:v>
                </c:pt>
                <c:pt idx="1254">
                  <c:v>31.8</c:v>
                </c:pt>
                <c:pt idx="1255">
                  <c:v>31.8</c:v>
                </c:pt>
                <c:pt idx="1256">
                  <c:v>31.8</c:v>
                </c:pt>
                <c:pt idx="1257">
                  <c:v>31.8</c:v>
                </c:pt>
                <c:pt idx="1258">
                  <c:v>31.8</c:v>
                </c:pt>
                <c:pt idx="1259">
                  <c:v>31.8</c:v>
                </c:pt>
                <c:pt idx="1260">
                  <c:v>31.8</c:v>
                </c:pt>
                <c:pt idx="1261">
                  <c:v>31.8</c:v>
                </c:pt>
                <c:pt idx="1262">
                  <c:v>31.7</c:v>
                </c:pt>
                <c:pt idx="1263">
                  <c:v>31.6</c:v>
                </c:pt>
                <c:pt idx="1264">
                  <c:v>31.7</c:v>
                </c:pt>
                <c:pt idx="1265">
                  <c:v>31.7</c:v>
                </c:pt>
                <c:pt idx="1266">
                  <c:v>31.7</c:v>
                </c:pt>
                <c:pt idx="1267">
                  <c:v>31.7</c:v>
                </c:pt>
                <c:pt idx="1268">
                  <c:v>31.6</c:v>
                </c:pt>
                <c:pt idx="1269">
                  <c:v>31.6</c:v>
                </c:pt>
                <c:pt idx="1270">
                  <c:v>31.6</c:v>
                </c:pt>
                <c:pt idx="1271">
                  <c:v>31.6</c:v>
                </c:pt>
                <c:pt idx="1272">
                  <c:v>31.5</c:v>
                </c:pt>
                <c:pt idx="1273">
                  <c:v>31.5</c:v>
                </c:pt>
                <c:pt idx="1274">
                  <c:v>31.6</c:v>
                </c:pt>
                <c:pt idx="1275">
                  <c:v>31.5</c:v>
                </c:pt>
                <c:pt idx="1276">
                  <c:v>31.5</c:v>
                </c:pt>
                <c:pt idx="1277">
                  <c:v>31.4</c:v>
                </c:pt>
                <c:pt idx="1278">
                  <c:v>31.4</c:v>
                </c:pt>
                <c:pt idx="1279">
                  <c:v>31.5</c:v>
                </c:pt>
                <c:pt idx="1280">
                  <c:v>31.5</c:v>
                </c:pt>
                <c:pt idx="1281">
                  <c:v>31.5</c:v>
                </c:pt>
                <c:pt idx="1282">
                  <c:v>31.5</c:v>
                </c:pt>
                <c:pt idx="1283">
                  <c:v>31.4</c:v>
                </c:pt>
                <c:pt idx="1284">
                  <c:v>31.4</c:v>
                </c:pt>
                <c:pt idx="1285">
                  <c:v>31.5</c:v>
                </c:pt>
                <c:pt idx="1286">
                  <c:v>31.5</c:v>
                </c:pt>
                <c:pt idx="1287">
                  <c:v>31.5</c:v>
                </c:pt>
                <c:pt idx="1288">
                  <c:v>31.4</c:v>
                </c:pt>
                <c:pt idx="1289">
                  <c:v>31.4</c:v>
                </c:pt>
                <c:pt idx="1290">
                  <c:v>31.4</c:v>
                </c:pt>
                <c:pt idx="1291">
                  <c:v>31.5</c:v>
                </c:pt>
                <c:pt idx="1292">
                  <c:v>31.5</c:v>
                </c:pt>
                <c:pt idx="1293">
                  <c:v>31.4</c:v>
                </c:pt>
                <c:pt idx="1294">
                  <c:v>31.4</c:v>
                </c:pt>
                <c:pt idx="1295">
                  <c:v>31.4</c:v>
                </c:pt>
                <c:pt idx="1296">
                  <c:v>31.4</c:v>
                </c:pt>
                <c:pt idx="1297">
                  <c:v>31.4</c:v>
                </c:pt>
                <c:pt idx="1298">
                  <c:v>31.4</c:v>
                </c:pt>
                <c:pt idx="1299">
                  <c:v>31.4</c:v>
                </c:pt>
                <c:pt idx="1300">
                  <c:v>31.4</c:v>
                </c:pt>
                <c:pt idx="1301">
                  <c:v>31.4</c:v>
                </c:pt>
                <c:pt idx="1302">
                  <c:v>31.4</c:v>
                </c:pt>
                <c:pt idx="1303">
                  <c:v>31.4</c:v>
                </c:pt>
                <c:pt idx="1304">
                  <c:v>31.4</c:v>
                </c:pt>
                <c:pt idx="1305">
                  <c:v>31.3</c:v>
                </c:pt>
                <c:pt idx="1306">
                  <c:v>31.3</c:v>
                </c:pt>
                <c:pt idx="1307">
                  <c:v>31.4</c:v>
                </c:pt>
                <c:pt idx="1308">
                  <c:v>31.4</c:v>
                </c:pt>
                <c:pt idx="1309">
                  <c:v>31.3</c:v>
                </c:pt>
                <c:pt idx="1310">
                  <c:v>31.3</c:v>
                </c:pt>
                <c:pt idx="1311">
                  <c:v>31.3</c:v>
                </c:pt>
                <c:pt idx="1312">
                  <c:v>31.3</c:v>
                </c:pt>
                <c:pt idx="1313">
                  <c:v>31.3</c:v>
                </c:pt>
                <c:pt idx="1314">
                  <c:v>31.3</c:v>
                </c:pt>
                <c:pt idx="1315">
                  <c:v>31.3</c:v>
                </c:pt>
                <c:pt idx="1316">
                  <c:v>31.3</c:v>
                </c:pt>
                <c:pt idx="1317">
                  <c:v>31.3</c:v>
                </c:pt>
                <c:pt idx="1318">
                  <c:v>31.2</c:v>
                </c:pt>
                <c:pt idx="1319">
                  <c:v>31.1</c:v>
                </c:pt>
                <c:pt idx="1320">
                  <c:v>31.2</c:v>
                </c:pt>
                <c:pt idx="1321">
                  <c:v>31.1</c:v>
                </c:pt>
                <c:pt idx="1322">
                  <c:v>31.1</c:v>
                </c:pt>
                <c:pt idx="1323">
                  <c:v>31.1</c:v>
                </c:pt>
                <c:pt idx="1324">
                  <c:v>31.1</c:v>
                </c:pt>
                <c:pt idx="1325">
                  <c:v>31.1</c:v>
                </c:pt>
                <c:pt idx="1326">
                  <c:v>31.1</c:v>
                </c:pt>
                <c:pt idx="1327">
                  <c:v>31.1</c:v>
                </c:pt>
                <c:pt idx="1328">
                  <c:v>31.2</c:v>
                </c:pt>
                <c:pt idx="1329">
                  <c:v>31.2</c:v>
                </c:pt>
                <c:pt idx="1330">
                  <c:v>31.2</c:v>
                </c:pt>
                <c:pt idx="1331">
                  <c:v>31.1</c:v>
                </c:pt>
                <c:pt idx="1332">
                  <c:v>31.1</c:v>
                </c:pt>
                <c:pt idx="1333">
                  <c:v>31.1</c:v>
                </c:pt>
                <c:pt idx="1334">
                  <c:v>31.1</c:v>
                </c:pt>
                <c:pt idx="1335">
                  <c:v>31.1</c:v>
                </c:pt>
                <c:pt idx="1336">
                  <c:v>31.1</c:v>
                </c:pt>
                <c:pt idx="1337">
                  <c:v>31.1</c:v>
                </c:pt>
                <c:pt idx="1338">
                  <c:v>31.1</c:v>
                </c:pt>
                <c:pt idx="1339">
                  <c:v>31.1</c:v>
                </c:pt>
                <c:pt idx="1340">
                  <c:v>31.1</c:v>
                </c:pt>
                <c:pt idx="1341">
                  <c:v>31.1</c:v>
                </c:pt>
                <c:pt idx="1342">
                  <c:v>31.1</c:v>
                </c:pt>
                <c:pt idx="1343">
                  <c:v>31.1</c:v>
                </c:pt>
                <c:pt idx="1344">
                  <c:v>31.1</c:v>
                </c:pt>
                <c:pt idx="1345">
                  <c:v>31.1</c:v>
                </c:pt>
                <c:pt idx="1346">
                  <c:v>31.1</c:v>
                </c:pt>
                <c:pt idx="1347">
                  <c:v>31.1</c:v>
                </c:pt>
                <c:pt idx="1348">
                  <c:v>31.1</c:v>
                </c:pt>
                <c:pt idx="1349">
                  <c:v>31.1</c:v>
                </c:pt>
                <c:pt idx="1350">
                  <c:v>31.1</c:v>
                </c:pt>
                <c:pt idx="1351">
                  <c:v>31.1</c:v>
                </c:pt>
                <c:pt idx="1352">
                  <c:v>31</c:v>
                </c:pt>
                <c:pt idx="1353">
                  <c:v>31</c:v>
                </c:pt>
                <c:pt idx="1354">
                  <c:v>31</c:v>
                </c:pt>
                <c:pt idx="1355">
                  <c:v>31</c:v>
                </c:pt>
                <c:pt idx="1356">
                  <c:v>31</c:v>
                </c:pt>
                <c:pt idx="1357">
                  <c:v>31</c:v>
                </c:pt>
                <c:pt idx="1358">
                  <c:v>31</c:v>
                </c:pt>
                <c:pt idx="1359">
                  <c:v>31.1</c:v>
                </c:pt>
                <c:pt idx="1360">
                  <c:v>31.1</c:v>
                </c:pt>
                <c:pt idx="1361">
                  <c:v>31.1</c:v>
                </c:pt>
                <c:pt idx="1362">
                  <c:v>31.1</c:v>
                </c:pt>
                <c:pt idx="1363">
                  <c:v>31.1</c:v>
                </c:pt>
                <c:pt idx="1364">
                  <c:v>31</c:v>
                </c:pt>
                <c:pt idx="1365">
                  <c:v>31</c:v>
                </c:pt>
                <c:pt idx="1366">
                  <c:v>31</c:v>
                </c:pt>
                <c:pt idx="1367">
                  <c:v>31</c:v>
                </c:pt>
                <c:pt idx="1368">
                  <c:v>31</c:v>
                </c:pt>
                <c:pt idx="1369">
                  <c:v>31</c:v>
                </c:pt>
                <c:pt idx="1370">
                  <c:v>31</c:v>
                </c:pt>
                <c:pt idx="1371">
                  <c:v>31</c:v>
                </c:pt>
                <c:pt idx="1372">
                  <c:v>31</c:v>
                </c:pt>
                <c:pt idx="1373">
                  <c:v>31</c:v>
                </c:pt>
                <c:pt idx="1374">
                  <c:v>31</c:v>
                </c:pt>
                <c:pt idx="1375">
                  <c:v>30.9</c:v>
                </c:pt>
                <c:pt idx="1376">
                  <c:v>30.9</c:v>
                </c:pt>
                <c:pt idx="1377">
                  <c:v>30.9</c:v>
                </c:pt>
                <c:pt idx="1378">
                  <c:v>30.8</c:v>
                </c:pt>
                <c:pt idx="1379">
                  <c:v>30.8</c:v>
                </c:pt>
                <c:pt idx="1380">
                  <c:v>30.8</c:v>
                </c:pt>
                <c:pt idx="1381">
                  <c:v>30.8</c:v>
                </c:pt>
                <c:pt idx="1382">
                  <c:v>30.8</c:v>
                </c:pt>
                <c:pt idx="1383">
                  <c:v>30.8</c:v>
                </c:pt>
                <c:pt idx="1384">
                  <c:v>30.8</c:v>
                </c:pt>
                <c:pt idx="1385">
                  <c:v>30.8</c:v>
                </c:pt>
                <c:pt idx="1386">
                  <c:v>30.8</c:v>
                </c:pt>
                <c:pt idx="1387">
                  <c:v>30.8</c:v>
                </c:pt>
                <c:pt idx="1388">
                  <c:v>30.8</c:v>
                </c:pt>
                <c:pt idx="1389">
                  <c:v>30.8</c:v>
                </c:pt>
                <c:pt idx="1390">
                  <c:v>30.8</c:v>
                </c:pt>
                <c:pt idx="1391">
                  <c:v>30.8</c:v>
                </c:pt>
                <c:pt idx="1392">
                  <c:v>30.8</c:v>
                </c:pt>
                <c:pt idx="1393">
                  <c:v>30.8</c:v>
                </c:pt>
                <c:pt idx="1394">
                  <c:v>30.8</c:v>
                </c:pt>
                <c:pt idx="1395">
                  <c:v>30.7</c:v>
                </c:pt>
                <c:pt idx="1396">
                  <c:v>30.7</c:v>
                </c:pt>
                <c:pt idx="1397">
                  <c:v>30.6</c:v>
                </c:pt>
                <c:pt idx="1398">
                  <c:v>30.6</c:v>
                </c:pt>
                <c:pt idx="1399">
                  <c:v>30.6</c:v>
                </c:pt>
                <c:pt idx="1400">
                  <c:v>30.6</c:v>
                </c:pt>
                <c:pt idx="1401">
                  <c:v>30.6</c:v>
                </c:pt>
                <c:pt idx="1402">
                  <c:v>30.6</c:v>
                </c:pt>
                <c:pt idx="1403">
                  <c:v>30.6</c:v>
                </c:pt>
                <c:pt idx="1404">
                  <c:v>30.6</c:v>
                </c:pt>
                <c:pt idx="1405">
                  <c:v>30.6</c:v>
                </c:pt>
                <c:pt idx="1406">
                  <c:v>30.6</c:v>
                </c:pt>
                <c:pt idx="1407">
                  <c:v>30.6</c:v>
                </c:pt>
                <c:pt idx="1408">
                  <c:v>30.5</c:v>
                </c:pt>
                <c:pt idx="1409">
                  <c:v>30.5</c:v>
                </c:pt>
                <c:pt idx="1410">
                  <c:v>30.5</c:v>
                </c:pt>
                <c:pt idx="1411">
                  <c:v>30.5</c:v>
                </c:pt>
                <c:pt idx="1412">
                  <c:v>30.5</c:v>
                </c:pt>
                <c:pt idx="1413">
                  <c:v>30.5</c:v>
                </c:pt>
                <c:pt idx="1414">
                  <c:v>30.5</c:v>
                </c:pt>
                <c:pt idx="1415">
                  <c:v>30.5</c:v>
                </c:pt>
                <c:pt idx="1416">
                  <c:v>30.5</c:v>
                </c:pt>
                <c:pt idx="1417">
                  <c:v>30.5</c:v>
                </c:pt>
                <c:pt idx="1418">
                  <c:v>30.5</c:v>
                </c:pt>
                <c:pt idx="1419">
                  <c:v>30.5</c:v>
                </c:pt>
                <c:pt idx="1420">
                  <c:v>30.5</c:v>
                </c:pt>
                <c:pt idx="1421">
                  <c:v>30.5</c:v>
                </c:pt>
                <c:pt idx="1422">
                  <c:v>30.5</c:v>
                </c:pt>
                <c:pt idx="1423">
                  <c:v>30.5</c:v>
                </c:pt>
                <c:pt idx="1424">
                  <c:v>30.5</c:v>
                </c:pt>
                <c:pt idx="1425">
                  <c:v>30.5</c:v>
                </c:pt>
                <c:pt idx="1426">
                  <c:v>30.5</c:v>
                </c:pt>
                <c:pt idx="1427">
                  <c:v>30.5</c:v>
                </c:pt>
                <c:pt idx="1428">
                  <c:v>30.5</c:v>
                </c:pt>
                <c:pt idx="1429">
                  <c:v>30.5</c:v>
                </c:pt>
                <c:pt idx="1430">
                  <c:v>30.4</c:v>
                </c:pt>
                <c:pt idx="1431">
                  <c:v>30.4</c:v>
                </c:pt>
                <c:pt idx="1432">
                  <c:v>30.4</c:v>
                </c:pt>
                <c:pt idx="1433">
                  <c:v>30.4</c:v>
                </c:pt>
                <c:pt idx="1434">
                  <c:v>30.4</c:v>
                </c:pt>
                <c:pt idx="1435">
                  <c:v>30.4</c:v>
                </c:pt>
                <c:pt idx="1436">
                  <c:v>30.4</c:v>
                </c:pt>
                <c:pt idx="1437">
                  <c:v>30.4</c:v>
                </c:pt>
                <c:pt idx="1438">
                  <c:v>30.4</c:v>
                </c:pt>
                <c:pt idx="1439">
                  <c:v>30.3</c:v>
                </c:pt>
                <c:pt idx="1440">
                  <c:v>30.4</c:v>
                </c:pt>
                <c:pt idx="1441">
                  <c:v>30.4</c:v>
                </c:pt>
                <c:pt idx="1442">
                  <c:v>30.3</c:v>
                </c:pt>
                <c:pt idx="1443">
                  <c:v>30.4</c:v>
                </c:pt>
                <c:pt idx="1444">
                  <c:v>30.4</c:v>
                </c:pt>
                <c:pt idx="1445">
                  <c:v>30.3</c:v>
                </c:pt>
                <c:pt idx="1446">
                  <c:v>30.3</c:v>
                </c:pt>
                <c:pt idx="1447">
                  <c:v>30.3</c:v>
                </c:pt>
                <c:pt idx="1448">
                  <c:v>30.3</c:v>
                </c:pt>
                <c:pt idx="1449">
                  <c:v>30.3</c:v>
                </c:pt>
                <c:pt idx="1450">
                  <c:v>30.3</c:v>
                </c:pt>
                <c:pt idx="1451">
                  <c:v>30.2</c:v>
                </c:pt>
                <c:pt idx="1452">
                  <c:v>30.3</c:v>
                </c:pt>
                <c:pt idx="1453">
                  <c:v>30.3</c:v>
                </c:pt>
                <c:pt idx="1454">
                  <c:v>30.2</c:v>
                </c:pt>
                <c:pt idx="1455">
                  <c:v>30.1</c:v>
                </c:pt>
                <c:pt idx="1456">
                  <c:v>30.2</c:v>
                </c:pt>
                <c:pt idx="1457">
                  <c:v>30.1</c:v>
                </c:pt>
                <c:pt idx="1458">
                  <c:v>30.2</c:v>
                </c:pt>
                <c:pt idx="1459">
                  <c:v>30.1</c:v>
                </c:pt>
                <c:pt idx="1460">
                  <c:v>30.1</c:v>
                </c:pt>
                <c:pt idx="1461">
                  <c:v>30.1</c:v>
                </c:pt>
                <c:pt idx="1462">
                  <c:v>30.1</c:v>
                </c:pt>
                <c:pt idx="1463">
                  <c:v>30.1</c:v>
                </c:pt>
                <c:pt idx="1464">
                  <c:v>30.1</c:v>
                </c:pt>
                <c:pt idx="1465">
                  <c:v>30.1</c:v>
                </c:pt>
                <c:pt idx="1466">
                  <c:v>30.1</c:v>
                </c:pt>
                <c:pt idx="1467">
                  <c:v>30.1</c:v>
                </c:pt>
                <c:pt idx="1468">
                  <c:v>30.1</c:v>
                </c:pt>
                <c:pt idx="1469">
                  <c:v>30.1</c:v>
                </c:pt>
                <c:pt idx="1470">
                  <c:v>30.1</c:v>
                </c:pt>
                <c:pt idx="1471">
                  <c:v>30.1</c:v>
                </c:pt>
                <c:pt idx="1472">
                  <c:v>30.1</c:v>
                </c:pt>
                <c:pt idx="1473">
                  <c:v>30.1</c:v>
                </c:pt>
                <c:pt idx="1474">
                  <c:v>30.1</c:v>
                </c:pt>
                <c:pt idx="1475">
                  <c:v>30.1</c:v>
                </c:pt>
                <c:pt idx="1476">
                  <c:v>30</c:v>
                </c:pt>
                <c:pt idx="1477">
                  <c:v>30</c:v>
                </c:pt>
                <c:pt idx="1478">
                  <c:v>29.9</c:v>
                </c:pt>
                <c:pt idx="1479">
                  <c:v>30</c:v>
                </c:pt>
                <c:pt idx="1480">
                  <c:v>29.9</c:v>
                </c:pt>
                <c:pt idx="1481">
                  <c:v>29.9</c:v>
                </c:pt>
                <c:pt idx="1482">
                  <c:v>29.9</c:v>
                </c:pt>
                <c:pt idx="1483">
                  <c:v>29.9</c:v>
                </c:pt>
                <c:pt idx="1484">
                  <c:v>29.9</c:v>
                </c:pt>
                <c:pt idx="1485">
                  <c:v>30</c:v>
                </c:pt>
                <c:pt idx="1486">
                  <c:v>30</c:v>
                </c:pt>
                <c:pt idx="1487">
                  <c:v>30</c:v>
                </c:pt>
                <c:pt idx="1488">
                  <c:v>30</c:v>
                </c:pt>
                <c:pt idx="1489">
                  <c:v>29.9</c:v>
                </c:pt>
                <c:pt idx="1490">
                  <c:v>30</c:v>
                </c:pt>
                <c:pt idx="1491">
                  <c:v>29.8</c:v>
                </c:pt>
                <c:pt idx="1492">
                  <c:v>29.8</c:v>
                </c:pt>
                <c:pt idx="1493">
                  <c:v>29.8</c:v>
                </c:pt>
                <c:pt idx="1494">
                  <c:v>30</c:v>
                </c:pt>
                <c:pt idx="1495">
                  <c:v>30</c:v>
                </c:pt>
                <c:pt idx="1496">
                  <c:v>30</c:v>
                </c:pt>
                <c:pt idx="1497">
                  <c:v>30</c:v>
                </c:pt>
                <c:pt idx="1498">
                  <c:v>30</c:v>
                </c:pt>
                <c:pt idx="1499">
                  <c:v>29.9</c:v>
                </c:pt>
                <c:pt idx="1500">
                  <c:v>29.9</c:v>
                </c:pt>
                <c:pt idx="1501">
                  <c:v>30</c:v>
                </c:pt>
                <c:pt idx="1502">
                  <c:v>30</c:v>
                </c:pt>
                <c:pt idx="1503">
                  <c:v>30</c:v>
                </c:pt>
                <c:pt idx="1504">
                  <c:v>29.9</c:v>
                </c:pt>
                <c:pt idx="1505">
                  <c:v>30</c:v>
                </c:pt>
                <c:pt idx="1506">
                  <c:v>30</c:v>
                </c:pt>
                <c:pt idx="1507">
                  <c:v>30</c:v>
                </c:pt>
                <c:pt idx="1508">
                  <c:v>29.9</c:v>
                </c:pt>
                <c:pt idx="1509">
                  <c:v>29.9</c:v>
                </c:pt>
                <c:pt idx="1510">
                  <c:v>30</c:v>
                </c:pt>
                <c:pt idx="1511">
                  <c:v>30</c:v>
                </c:pt>
                <c:pt idx="1512">
                  <c:v>30</c:v>
                </c:pt>
                <c:pt idx="1513">
                  <c:v>29.9</c:v>
                </c:pt>
                <c:pt idx="1514">
                  <c:v>30</c:v>
                </c:pt>
                <c:pt idx="1515">
                  <c:v>29.9</c:v>
                </c:pt>
                <c:pt idx="1516">
                  <c:v>30</c:v>
                </c:pt>
                <c:pt idx="1517">
                  <c:v>30</c:v>
                </c:pt>
                <c:pt idx="1518">
                  <c:v>29.9</c:v>
                </c:pt>
                <c:pt idx="1519">
                  <c:v>29.8</c:v>
                </c:pt>
                <c:pt idx="1520">
                  <c:v>29.9</c:v>
                </c:pt>
                <c:pt idx="1521">
                  <c:v>29.9</c:v>
                </c:pt>
                <c:pt idx="1522">
                  <c:v>29.9</c:v>
                </c:pt>
                <c:pt idx="1523">
                  <c:v>29.9</c:v>
                </c:pt>
                <c:pt idx="1524">
                  <c:v>30</c:v>
                </c:pt>
                <c:pt idx="1525">
                  <c:v>30</c:v>
                </c:pt>
                <c:pt idx="1526">
                  <c:v>29.9</c:v>
                </c:pt>
                <c:pt idx="1527">
                  <c:v>29.9</c:v>
                </c:pt>
                <c:pt idx="1528">
                  <c:v>29.8</c:v>
                </c:pt>
                <c:pt idx="1529">
                  <c:v>29.8</c:v>
                </c:pt>
                <c:pt idx="1530">
                  <c:v>29.7</c:v>
                </c:pt>
                <c:pt idx="1531">
                  <c:v>29.6</c:v>
                </c:pt>
                <c:pt idx="1532">
                  <c:v>29.7</c:v>
                </c:pt>
                <c:pt idx="1533">
                  <c:v>29.8</c:v>
                </c:pt>
                <c:pt idx="1534">
                  <c:v>29.8</c:v>
                </c:pt>
                <c:pt idx="1535">
                  <c:v>29.7</c:v>
                </c:pt>
                <c:pt idx="1536">
                  <c:v>29.7</c:v>
                </c:pt>
                <c:pt idx="1537">
                  <c:v>29.7</c:v>
                </c:pt>
                <c:pt idx="1538">
                  <c:v>29.8</c:v>
                </c:pt>
                <c:pt idx="1539">
                  <c:v>29.8</c:v>
                </c:pt>
                <c:pt idx="1540">
                  <c:v>29.8</c:v>
                </c:pt>
                <c:pt idx="1541">
                  <c:v>29.8</c:v>
                </c:pt>
                <c:pt idx="1542">
                  <c:v>29.8</c:v>
                </c:pt>
                <c:pt idx="1543">
                  <c:v>29.8</c:v>
                </c:pt>
                <c:pt idx="1544">
                  <c:v>29.8</c:v>
                </c:pt>
                <c:pt idx="1545">
                  <c:v>29.8</c:v>
                </c:pt>
                <c:pt idx="1546">
                  <c:v>29.6</c:v>
                </c:pt>
                <c:pt idx="1547">
                  <c:v>29.6</c:v>
                </c:pt>
                <c:pt idx="1548">
                  <c:v>29.5</c:v>
                </c:pt>
                <c:pt idx="1549">
                  <c:v>29.5</c:v>
                </c:pt>
                <c:pt idx="1550">
                  <c:v>29.5</c:v>
                </c:pt>
                <c:pt idx="1551">
                  <c:v>29.4</c:v>
                </c:pt>
                <c:pt idx="1552">
                  <c:v>29.4</c:v>
                </c:pt>
                <c:pt idx="1553">
                  <c:v>29.4</c:v>
                </c:pt>
                <c:pt idx="1554">
                  <c:v>29.4</c:v>
                </c:pt>
                <c:pt idx="1555">
                  <c:v>29.3</c:v>
                </c:pt>
                <c:pt idx="1556">
                  <c:v>29.3</c:v>
                </c:pt>
                <c:pt idx="1557">
                  <c:v>29.3</c:v>
                </c:pt>
                <c:pt idx="1558">
                  <c:v>29.3</c:v>
                </c:pt>
                <c:pt idx="1559">
                  <c:v>29.3</c:v>
                </c:pt>
                <c:pt idx="1560">
                  <c:v>29.2</c:v>
                </c:pt>
                <c:pt idx="1561">
                  <c:v>29.2</c:v>
                </c:pt>
                <c:pt idx="1562">
                  <c:v>29.2</c:v>
                </c:pt>
                <c:pt idx="1563">
                  <c:v>29.2</c:v>
                </c:pt>
                <c:pt idx="1564">
                  <c:v>29.2</c:v>
                </c:pt>
                <c:pt idx="1565">
                  <c:v>29.2</c:v>
                </c:pt>
                <c:pt idx="1566">
                  <c:v>29.2</c:v>
                </c:pt>
                <c:pt idx="1567">
                  <c:v>29.2</c:v>
                </c:pt>
                <c:pt idx="1568">
                  <c:v>29.2</c:v>
                </c:pt>
                <c:pt idx="1569">
                  <c:v>29.2</c:v>
                </c:pt>
                <c:pt idx="1570">
                  <c:v>29.2</c:v>
                </c:pt>
                <c:pt idx="1571">
                  <c:v>29.2</c:v>
                </c:pt>
                <c:pt idx="1572">
                  <c:v>29.2</c:v>
                </c:pt>
                <c:pt idx="1573">
                  <c:v>29.3</c:v>
                </c:pt>
                <c:pt idx="1574">
                  <c:v>29.3</c:v>
                </c:pt>
                <c:pt idx="1575">
                  <c:v>29.3</c:v>
                </c:pt>
                <c:pt idx="1576">
                  <c:v>29.3</c:v>
                </c:pt>
                <c:pt idx="1577">
                  <c:v>29.2</c:v>
                </c:pt>
                <c:pt idx="1578">
                  <c:v>29.2</c:v>
                </c:pt>
                <c:pt idx="1579">
                  <c:v>29.2</c:v>
                </c:pt>
                <c:pt idx="1580">
                  <c:v>29.2</c:v>
                </c:pt>
                <c:pt idx="1581">
                  <c:v>29.2</c:v>
                </c:pt>
                <c:pt idx="1582">
                  <c:v>29.3</c:v>
                </c:pt>
                <c:pt idx="1583">
                  <c:v>29.2</c:v>
                </c:pt>
                <c:pt idx="1584">
                  <c:v>29.3</c:v>
                </c:pt>
                <c:pt idx="1585">
                  <c:v>29.3</c:v>
                </c:pt>
                <c:pt idx="1586">
                  <c:v>29.3</c:v>
                </c:pt>
                <c:pt idx="1587">
                  <c:v>29.2</c:v>
                </c:pt>
                <c:pt idx="1588">
                  <c:v>29.1</c:v>
                </c:pt>
                <c:pt idx="1589">
                  <c:v>29.1</c:v>
                </c:pt>
                <c:pt idx="1590">
                  <c:v>29.1</c:v>
                </c:pt>
                <c:pt idx="1591">
                  <c:v>29.1</c:v>
                </c:pt>
                <c:pt idx="1592">
                  <c:v>29.1</c:v>
                </c:pt>
                <c:pt idx="1593">
                  <c:v>29.2</c:v>
                </c:pt>
                <c:pt idx="1594">
                  <c:v>29.2</c:v>
                </c:pt>
                <c:pt idx="1595">
                  <c:v>29.2</c:v>
                </c:pt>
                <c:pt idx="1596">
                  <c:v>29.2</c:v>
                </c:pt>
                <c:pt idx="1597">
                  <c:v>29.1</c:v>
                </c:pt>
                <c:pt idx="1598">
                  <c:v>29.2</c:v>
                </c:pt>
                <c:pt idx="1599">
                  <c:v>29.2</c:v>
                </c:pt>
                <c:pt idx="1600">
                  <c:v>29.2</c:v>
                </c:pt>
                <c:pt idx="1601">
                  <c:v>29.1</c:v>
                </c:pt>
                <c:pt idx="1602">
                  <c:v>29.2</c:v>
                </c:pt>
                <c:pt idx="1603">
                  <c:v>29.2</c:v>
                </c:pt>
                <c:pt idx="1604">
                  <c:v>29.2</c:v>
                </c:pt>
                <c:pt idx="1605">
                  <c:v>29.2</c:v>
                </c:pt>
                <c:pt idx="1606">
                  <c:v>29.2</c:v>
                </c:pt>
                <c:pt idx="1607">
                  <c:v>29.2</c:v>
                </c:pt>
                <c:pt idx="1608">
                  <c:v>29.2</c:v>
                </c:pt>
                <c:pt idx="1609">
                  <c:v>29.1</c:v>
                </c:pt>
                <c:pt idx="1610">
                  <c:v>29.2</c:v>
                </c:pt>
                <c:pt idx="1611">
                  <c:v>29.1</c:v>
                </c:pt>
                <c:pt idx="1612">
                  <c:v>29.1</c:v>
                </c:pt>
                <c:pt idx="1613">
                  <c:v>29.1</c:v>
                </c:pt>
                <c:pt idx="1614">
                  <c:v>29.1</c:v>
                </c:pt>
                <c:pt idx="1615">
                  <c:v>29.1</c:v>
                </c:pt>
                <c:pt idx="1616">
                  <c:v>29.1</c:v>
                </c:pt>
                <c:pt idx="1617">
                  <c:v>29.1</c:v>
                </c:pt>
                <c:pt idx="1618">
                  <c:v>29.1</c:v>
                </c:pt>
                <c:pt idx="1619">
                  <c:v>29.1</c:v>
                </c:pt>
                <c:pt idx="1620">
                  <c:v>29.1</c:v>
                </c:pt>
                <c:pt idx="1621">
                  <c:v>29.1</c:v>
                </c:pt>
                <c:pt idx="1622">
                  <c:v>29.1</c:v>
                </c:pt>
                <c:pt idx="1623">
                  <c:v>29.1</c:v>
                </c:pt>
                <c:pt idx="1624">
                  <c:v>29.1</c:v>
                </c:pt>
                <c:pt idx="1625">
                  <c:v>29.1</c:v>
                </c:pt>
                <c:pt idx="1626">
                  <c:v>29.1</c:v>
                </c:pt>
                <c:pt idx="1627">
                  <c:v>29</c:v>
                </c:pt>
                <c:pt idx="1628">
                  <c:v>29.1</c:v>
                </c:pt>
                <c:pt idx="1629">
                  <c:v>29.1</c:v>
                </c:pt>
                <c:pt idx="1630">
                  <c:v>29</c:v>
                </c:pt>
                <c:pt idx="1631">
                  <c:v>29</c:v>
                </c:pt>
                <c:pt idx="1632">
                  <c:v>29</c:v>
                </c:pt>
                <c:pt idx="1633">
                  <c:v>29</c:v>
                </c:pt>
                <c:pt idx="1634">
                  <c:v>29</c:v>
                </c:pt>
                <c:pt idx="1635">
                  <c:v>29</c:v>
                </c:pt>
                <c:pt idx="1636">
                  <c:v>29</c:v>
                </c:pt>
                <c:pt idx="1637">
                  <c:v>29</c:v>
                </c:pt>
                <c:pt idx="1638">
                  <c:v>29</c:v>
                </c:pt>
                <c:pt idx="1639">
                  <c:v>29</c:v>
                </c:pt>
                <c:pt idx="1640">
                  <c:v>29</c:v>
                </c:pt>
                <c:pt idx="1641">
                  <c:v>29</c:v>
                </c:pt>
                <c:pt idx="1642">
                  <c:v>28.8</c:v>
                </c:pt>
                <c:pt idx="1643">
                  <c:v>28.8</c:v>
                </c:pt>
                <c:pt idx="1644">
                  <c:v>28.8</c:v>
                </c:pt>
                <c:pt idx="1645">
                  <c:v>28.8</c:v>
                </c:pt>
                <c:pt idx="1646">
                  <c:v>28.8</c:v>
                </c:pt>
                <c:pt idx="1647">
                  <c:v>28.8</c:v>
                </c:pt>
                <c:pt idx="1648">
                  <c:v>28.8</c:v>
                </c:pt>
                <c:pt idx="1649">
                  <c:v>28.8</c:v>
                </c:pt>
                <c:pt idx="1650">
                  <c:v>28.7</c:v>
                </c:pt>
                <c:pt idx="1651">
                  <c:v>28.8</c:v>
                </c:pt>
                <c:pt idx="1652">
                  <c:v>28.7</c:v>
                </c:pt>
                <c:pt idx="1653">
                  <c:v>28.7</c:v>
                </c:pt>
                <c:pt idx="1654">
                  <c:v>28.7</c:v>
                </c:pt>
                <c:pt idx="1655">
                  <c:v>28.7</c:v>
                </c:pt>
                <c:pt idx="1656">
                  <c:v>28.7</c:v>
                </c:pt>
                <c:pt idx="1657">
                  <c:v>28.7</c:v>
                </c:pt>
                <c:pt idx="1658">
                  <c:v>28.7</c:v>
                </c:pt>
                <c:pt idx="1659">
                  <c:v>28.7</c:v>
                </c:pt>
                <c:pt idx="1660">
                  <c:v>28.7</c:v>
                </c:pt>
                <c:pt idx="1661">
                  <c:v>28.7</c:v>
                </c:pt>
                <c:pt idx="1662">
                  <c:v>28.7</c:v>
                </c:pt>
                <c:pt idx="1663">
                  <c:v>28.7</c:v>
                </c:pt>
                <c:pt idx="1664">
                  <c:v>28.6</c:v>
                </c:pt>
                <c:pt idx="1665">
                  <c:v>28.7</c:v>
                </c:pt>
                <c:pt idx="1666">
                  <c:v>28.6</c:v>
                </c:pt>
                <c:pt idx="1667">
                  <c:v>28.6</c:v>
                </c:pt>
                <c:pt idx="1668">
                  <c:v>28.6</c:v>
                </c:pt>
                <c:pt idx="1669">
                  <c:v>28.5</c:v>
                </c:pt>
                <c:pt idx="1670">
                  <c:v>28.6</c:v>
                </c:pt>
                <c:pt idx="1671">
                  <c:v>28.6</c:v>
                </c:pt>
                <c:pt idx="1672">
                  <c:v>28.6</c:v>
                </c:pt>
                <c:pt idx="1673">
                  <c:v>28.5</c:v>
                </c:pt>
                <c:pt idx="1674">
                  <c:v>28.6</c:v>
                </c:pt>
                <c:pt idx="1675">
                  <c:v>28.7</c:v>
                </c:pt>
                <c:pt idx="1676">
                  <c:v>28.7</c:v>
                </c:pt>
                <c:pt idx="1677">
                  <c:v>28.6</c:v>
                </c:pt>
                <c:pt idx="1678">
                  <c:v>28.5</c:v>
                </c:pt>
                <c:pt idx="1679">
                  <c:v>28.5</c:v>
                </c:pt>
                <c:pt idx="1680">
                  <c:v>28.5</c:v>
                </c:pt>
                <c:pt idx="1681">
                  <c:v>28.6</c:v>
                </c:pt>
                <c:pt idx="1682">
                  <c:v>28.6</c:v>
                </c:pt>
                <c:pt idx="1683">
                  <c:v>28.5</c:v>
                </c:pt>
                <c:pt idx="1684">
                  <c:v>28.5</c:v>
                </c:pt>
                <c:pt idx="1685">
                  <c:v>28.5</c:v>
                </c:pt>
                <c:pt idx="1686">
                  <c:v>28.6</c:v>
                </c:pt>
                <c:pt idx="1687">
                  <c:v>28.6</c:v>
                </c:pt>
                <c:pt idx="1688">
                  <c:v>28.6</c:v>
                </c:pt>
                <c:pt idx="1689">
                  <c:v>28.6</c:v>
                </c:pt>
                <c:pt idx="1690">
                  <c:v>28.6</c:v>
                </c:pt>
                <c:pt idx="1691">
                  <c:v>28.6</c:v>
                </c:pt>
                <c:pt idx="1692">
                  <c:v>28.5</c:v>
                </c:pt>
                <c:pt idx="1693">
                  <c:v>28.6</c:v>
                </c:pt>
                <c:pt idx="1694">
                  <c:v>28.6</c:v>
                </c:pt>
                <c:pt idx="1695">
                  <c:v>28.7</c:v>
                </c:pt>
                <c:pt idx="1696">
                  <c:v>28.5</c:v>
                </c:pt>
                <c:pt idx="1697">
                  <c:v>28.5</c:v>
                </c:pt>
                <c:pt idx="1698">
                  <c:v>28.5</c:v>
                </c:pt>
                <c:pt idx="1699">
                  <c:v>28.5</c:v>
                </c:pt>
                <c:pt idx="1700">
                  <c:v>28.5</c:v>
                </c:pt>
                <c:pt idx="1701">
                  <c:v>28.6</c:v>
                </c:pt>
                <c:pt idx="1702">
                  <c:v>28.6</c:v>
                </c:pt>
                <c:pt idx="1703">
                  <c:v>28.7</c:v>
                </c:pt>
                <c:pt idx="1704">
                  <c:v>28.7</c:v>
                </c:pt>
                <c:pt idx="1705">
                  <c:v>28.6</c:v>
                </c:pt>
                <c:pt idx="1706">
                  <c:v>28.6</c:v>
                </c:pt>
                <c:pt idx="1707">
                  <c:v>28.6</c:v>
                </c:pt>
                <c:pt idx="1708">
                  <c:v>28.6</c:v>
                </c:pt>
                <c:pt idx="1709">
                  <c:v>28.5</c:v>
                </c:pt>
                <c:pt idx="1710">
                  <c:v>28.5</c:v>
                </c:pt>
                <c:pt idx="1711">
                  <c:v>28.5</c:v>
                </c:pt>
                <c:pt idx="1712">
                  <c:v>28.6</c:v>
                </c:pt>
                <c:pt idx="1713">
                  <c:v>28.6</c:v>
                </c:pt>
                <c:pt idx="1714">
                  <c:v>28.7</c:v>
                </c:pt>
                <c:pt idx="1715">
                  <c:v>28.7</c:v>
                </c:pt>
                <c:pt idx="1716">
                  <c:v>28.5</c:v>
                </c:pt>
                <c:pt idx="1717">
                  <c:v>28.6</c:v>
                </c:pt>
                <c:pt idx="1718">
                  <c:v>28.6</c:v>
                </c:pt>
                <c:pt idx="1719">
                  <c:v>28.7</c:v>
                </c:pt>
                <c:pt idx="1720">
                  <c:v>28.7</c:v>
                </c:pt>
                <c:pt idx="1721">
                  <c:v>28.7</c:v>
                </c:pt>
                <c:pt idx="1722">
                  <c:v>28.6</c:v>
                </c:pt>
                <c:pt idx="1723">
                  <c:v>28.6</c:v>
                </c:pt>
                <c:pt idx="1724">
                  <c:v>28.7</c:v>
                </c:pt>
                <c:pt idx="1725">
                  <c:v>28.6</c:v>
                </c:pt>
                <c:pt idx="1726">
                  <c:v>28.6</c:v>
                </c:pt>
                <c:pt idx="1727">
                  <c:v>28.7</c:v>
                </c:pt>
                <c:pt idx="1728">
                  <c:v>28.7</c:v>
                </c:pt>
                <c:pt idx="1729">
                  <c:v>28.7</c:v>
                </c:pt>
                <c:pt idx="1730">
                  <c:v>28.7</c:v>
                </c:pt>
                <c:pt idx="1731">
                  <c:v>28.7</c:v>
                </c:pt>
                <c:pt idx="1732">
                  <c:v>28.7</c:v>
                </c:pt>
                <c:pt idx="1733">
                  <c:v>28.7</c:v>
                </c:pt>
                <c:pt idx="1734">
                  <c:v>28.7</c:v>
                </c:pt>
                <c:pt idx="1735">
                  <c:v>28.7</c:v>
                </c:pt>
                <c:pt idx="1736">
                  <c:v>28.8</c:v>
                </c:pt>
                <c:pt idx="1737">
                  <c:v>28.7</c:v>
                </c:pt>
                <c:pt idx="1738">
                  <c:v>28.7</c:v>
                </c:pt>
                <c:pt idx="1739">
                  <c:v>28.7</c:v>
                </c:pt>
                <c:pt idx="1740">
                  <c:v>28.7</c:v>
                </c:pt>
                <c:pt idx="1741">
                  <c:v>28.7</c:v>
                </c:pt>
                <c:pt idx="1742">
                  <c:v>28.7</c:v>
                </c:pt>
                <c:pt idx="1743">
                  <c:v>28.7</c:v>
                </c:pt>
                <c:pt idx="1744">
                  <c:v>28.7</c:v>
                </c:pt>
                <c:pt idx="1745">
                  <c:v>28.7</c:v>
                </c:pt>
                <c:pt idx="1746">
                  <c:v>28.7</c:v>
                </c:pt>
                <c:pt idx="1747">
                  <c:v>28.7</c:v>
                </c:pt>
                <c:pt idx="1748">
                  <c:v>28.7</c:v>
                </c:pt>
                <c:pt idx="1749">
                  <c:v>28.7</c:v>
                </c:pt>
                <c:pt idx="1750">
                  <c:v>28.7</c:v>
                </c:pt>
                <c:pt idx="1751">
                  <c:v>28.7</c:v>
                </c:pt>
                <c:pt idx="1752">
                  <c:v>28.7</c:v>
                </c:pt>
                <c:pt idx="1753">
                  <c:v>28.7</c:v>
                </c:pt>
                <c:pt idx="1754">
                  <c:v>28.7</c:v>
                </c:pt>
                <c:pt idx="1755">
                  <c:v>28.7</c:v>
                </c:pt>
                <c:pt idx="1756">
                  <c:v>28.7</c:v>
                </c:pt>
                <c:pt idx="1757">
                  <c:v>28.7</c:v>
                </c:pt>
                <c:pt idx="1758">
                  <c:v>28.7</c:v>
                </c:pt>
                <c:pt idx="1759">
                  <c:v>28.6</c:v>
                </c:pt>
                <c:pt idx="1760">
                  <c:v>28.7</c:v>
                </c:pt>
                <c:pt idx="1761">
                  <c:v>28.7</c:v>
                </c:pt>
                <c:pt idx="1762">
                  <c:v>28.7</c:v>
                </c:pt>
                <c:pt idx="1763">
                  <c:v>28.7</c:v>
                </c:pt>
                <c:pt idx="1764">
                  <c:v>28.7</c:v>
                </c:pt>
                <c:pt idx="1765">
                  <c:v>28.7</c:v>
                </c:pt>
                <c:pt idx="1766">
                  <c:v>28.7</c:v>
                </c:pt>
                <c:pt idx="1767">
                  <c:v>28.7</c:v>
                </c:pt>
                <c:pt idx="1768">
                  <c:v>28.7</c:v>
                </c:pt>
                <c:pt idx="1769">
                  <c:v>28.7</c:v>
                </c:pt>
                <c:pt idx="1770">
                  <c:v>28.7</c:v>
                </c:pt>
                <c:pt idx="1771">
                  <c:v>28.7</c:v>
                </c:pt>
                <c:pt idx="1772">
                  <c:v>28.7</c:v>
                </c:pt>
                <c:pt idx="1773">
                  <c:v>28.7</c:v>
                </c:pt>
                <c:pt idx="1774">
                  <c:v>28.7</c:v>
                </c:pt>
                <c:pt idx="1775">
                  <c:v>28.7</c:v>
                </c:pt>
                <c:pt idx="1776">
                  <c:v>28.7</c:v>
                </c:pt>
                <c:pt idx="1777">
                  <c:v>28.7</c:v>
                </c:pt>
                <c:pt idx="1778">
                  <c:v>28.7</c:v>
                </c:pt>
                <c:pt idx="1779">
                  <c:v>28.7</c:v>
                </c:pt>
                <c:pt idx="1780">
                  <c:v>28.7</c:v>
                </c:pt>
                <c:pt idx="1781">
                  <c:v>28.7</c:v>
                </c:pt>
                <c:pt idx="1782">
                  <c:v>28.8</c:v>
                </c:pt>
                <c:pt idx="1783">
                  <c:v>28.8</c:v>
                </c:pt>
                <c:pt idx="1784">
                  <c:v>28.8</c:v>
                </c:pt>
                <c:pt idx="1785">
                  <c:v>28.7</c:v>
                </c:pt>
                <c:pt idx="1786">
                  <c:v>28.7</c:v>
                </c:pt>
                <c:pt idx="1787">
                  <c:v>28.7</c:v>
                </c:pt>
                <c:pt idx="1788">
                  <c:v>28.7</c:v>
                </c:pt>
                <c:pt idx="1789">
                  <c:v>28.7</c:v>
                </c:pt>
                <c:pt idx="1790">
                  <c:v>28.7</c:v>
                </c:pt>
                <c:pt idx="1791">
                  <c:v>28.7</c:v>
                </c:pt>
                <c:pt idx="1792">
                  <c:v>28.7</c:v>
                </c:pt>
                <c:pt idx="1793">
                  <c:v>28.7</c:v>
                </c:pt>
                <c:pt idx="1794">
                  <c:v>28.7</c:v>
                </c:pt>
                <c:pt idx="1795">
                  <c:v>28.7</c:v>
                </c:pt>
                <c:pt idx="1796">
                  <c:v>28.7</c:v>
                </c:pt>
                <c:pt idx="1797">
                  <c:v>28.7</c:v>
                </c:pt>
                <c:pt idx="1798">
                  <c:v>28.7</c:v>
                </c:pt>
                <c:pt idx="1799">
                  <c:v>28.7</c:v>
                </c:pt>
                <c:pt idx="1800">
                  <c:v>28.7</c:v>
                </c:pt>
                <c:pt idx="1801">
                  <c:v>28.7</c:v>
                </c:pt>
                <c:pt idx="1802">
                  <c:v>28.7</c:v>
                </c:pt>
                <c:pt idx="1803">
                  <c:v>28.7</c:v>
                </c:pt>
                <c:pt idx="1804">
                  <c:v>28.7</c:v>
                </c:pt>
                <c:pt idx="1805">
                  <c:v>28.7</c:v>
                </c:pt>
                <c:pt idx="1806">
                  <c:v>28.7</c:v>
                </c:pt>
                <c:pt idx="1807">
                  <c:v>28.8</c:v>
                </c:pt>
                <c:pt idx="1808">
                  <c:v>28.8</c:v>
                </c:pt>
                <c:pt idx="1809">
                  <c:v>28.8</c:v>
                </c:pt>
                <c:pt idx="1810">
                  <c:v>28.8</c:v>
                </c:pt>
                <c:pt idx="1811">
                  <c:v>28.8</c:v>
                </c:pt>
                <c:pt idx="1812">
                  <c:v>28.8</c:v>
                </c:pt>
                <c:pt idx="1813">
                  <c:v>28.8</c:v>
                </c:pt>
                <c:pt idx="1814">
                  <c:v>28.8</c:v>
                </c:pt>
                <c:pt idx="1815">
                  <c:v>28.8</c:v>
                </c:pt>
                <c:pt idx="1816">
                  <c:v>28.7</c:v>
                </c:pt>
                <c:pt idx="1817">
                  <c:v>28.8</c:v>
                </c:pt>
                <c:pt idx="1818">
                  <c:v>28.7</c:v>
                </c:pt>
                <c:pt idx="1819">
                  <c:v>28.7</c:v>
                </c:pt>
                <c:pt idx="1820">
                  <c:v>28.8</c:v>
                </c:pt>
                <c:pt idx="1821">
                  <c:v>28.8</c:v>
                </c:pt>
                <c:pt idx="1822">
                  <c:v>28.8</c:v>
                </c:pt>
                <c:pt idx="1823">
                  <c:v>28.8</c:v>
                </c:pt>
                <c:pt idx="1824">
                  <c:v>28.8</c:v>
                </c:pt>
                <c:pt idx="1825">
                  <c:v>28.7</c:v>
                </c:pt>
                <c:pt idx="1826">
                  <c:v>28.7</c:v>
                </c:pt>
                <c:pt idx="1827">
                  <c:v>28.7</c:v>
                </c:pt>
                <c:pt idx="1828">
                  <c:v>28.7</c:v>
                </c:pt>
                <c:pt idx="1829">
                  <c:v>28.7</c:v>
                </c:pt>
                <c:pt idx="1830">
                  <c:v>28.7</c:v>
                </c:pt>
                <c:pt idx="1831">
                  <c:v>28.7</c:v>
                </c:pt>
                <c:pt idx="1832">
                  <c:v>28.7</c:v>
                </c:pt>
                <c:pt idx="1833">
                  <c:v>28.7</c:v>
                </c:pt>
                <c:pt idx="1834">
                  <c:v>28.7</c:v>
                </c:pt>
                <c:pt idx="1835">
                  <c:v>28.7</c:v>
                </c:pt>
                <c:pt idx="1836">
                  <c:v>28.7</c:v>
                </c:pt>
                <c:pt idx="1837">
                  <c:v>28.8</c:v>
                </c:pt>
                <c:pt idx="1838">
                  <c:v>28.7</c:v>
                </c:pt>
                <c:pt idx="1839">
                  <c:v>28.8</c:v>
                </c:pt>
                <c:pt idx="1840">
                  <c:v>28.8</c:v>
                </c:pt>
                <c:pt idx="1841">
                  <c:v>28.7</c:v>
                </c:pt>
                <c:pt idx="1842">
                  <c:v>28.7</c:v>
                </c:pt>
                <c:pt idx="1843">
                  <c:v>28.7</c:v>
                </c:pt>
                <c:pt idx="1844">
                  <c:v>28.7</c:v>
                </c:pt>
                <c:pt idx="1845">
                  <c:v>28.7</c:v>
                </c:pt>
                <c:pt idx="1846">
                  <c:v>28.7</c:v>
                </c:pt>
                <c:pt idx="1847">
                  <c:v>28.7</c:v>
                </c:pt>
                <c:pt idx="1848">
                  <c:v>28.7</c:v>
                </c:pt>
                <c:pt idx="1849">
                  <c:v>28.7</c:v>
                </c:pt>
                <c:pt idx="1850">
                  <c:v>28.7</c:v>
                </c:pt>
                <c:pt idx="1851">
                  <c:v>28.7</c:v>
                </c:pt>
                <c:pt idx="1852">
                  <c:v>28.6</c:v>
                </c:pt>
                <c:pt idx="1853">
                  <c:v>28.6</c:v>
                </c:pt>
                <c:pt idx="1854">
                  <c:v>28.6</c:v>
                </c:pt>
                <c:pt idx="1855">
                  <c:v>28.5</c:v>
                </c:pt>
                <c:pt idx="1856">
                  <c:v>28.5</c:v>
                </c:pt>
                <c:pt idx="1857">
                  <c:v>28.6</c:v>
                </c:pt>
                <c:pt idx="1858">
                  <c:v>28.6</c:v>
                </c:pt>
                <c:pt idx="1859">
                  <c:v>28.5</c:v>
                </c:pt>
                <c:pt idx="1860">
                  <c:v>28.5</c:v>
                </c:pt>
                <c:pt idx="1861">
                  <c:v>28.6</c:v>
                </c:pt>
                <c:pt idx="1862">
                  <c:v>28.6</c:v>
                </c:pt>
                <c:pt idx="1863">
                  <c:v>28.5</c:v>
                </c:pt>
                <c:pt idx="1864">
                  <c:v>28.6</c:v>
                </c:pt>
                <c:pt idx="1865">
                  <c:v>28.5</c:v>
                </c:pt>
                <c:pt idx="1866">
                  <c:v>28.5</c:v>
                </c:pt>
                <c:pt idx="1867">
                  <c:v>28.5</c:v>
                </c:pt>
                <c:pt idx="1868">
                  <c:v>28.6</c:v>
                </c:pt>
                <c:pt idx="1869">
                  <c:v>28.5</c:v>
                </c:pt>
                <c:pt idx="1870">
                  <c:v>28.5</c:v>
                </c:pt>
                <c:pt idx="1871">
                  <c:v>28.5</c:v>
                </c:pt>
                <c:pt idx="1872">
                  <c:v>28.5</c:v>
                </c:pt>
                <c:pt idx="1873">
                  <c:v>28.5</c:v>
                </c:pt>
                <c:pt idx="1874">
                  <c:v>28.5</c:v>
                </c:pt>
                <c:pt idx="1875">
                  <c:v>28.5</c:v>
                </c:pt>
                <c:pt idx="1876">
                  <c:v>28.5</c:v>
                </c:pt>
                <c:pt idx="1877">
                  <c:v>28.5</c:v>
                </c:pt>
                <c:pt idx="1878">
                  <c:v>28.5</c:v>
                </c:pt>
                <c:pt idx="1879">
                  <c:v>28.4</c:v>
                </c:pt>
                <c:pt idx="1880">
                  <c:v>28.4</c:v>
                </c:pt>
                <c:pt idx="1881">
                  <c:v>28.4</c:v>
                </c:pt>
                <c:pt idx="1882">
                  <c:v>28.4</c:v>
                </c:pt>
                <c:pt idx="1883">
                  <c:v>28.4</c:v>
                </c:pt>
                <c:pt idx="1884">
                  <c:v>28.4</c:v>
                </c:pt>
                <c:pt idx="1885">
                  <c:v>28.4</c:v>
                </c:pt>
                <c:pt idx="1886">
                  <c:v>28.4</c:v>
                </c:pt>
                <c:pt idx="1887">
                  <c:v>28.4</c:v>
                </c:pt>
                <c:pt idx="1888">
                  <c:v>28.4</c:v>
                </c:pt>
                <c:pt idx="1889">
                  <c:v>28.4</c:v>
                </c:pt>
                <c:pt idx="1890">
                  <c:v>28.5</c:v>
                </c:pt>
                <c:pt idx="1891">
                  <c:v>28.5</c:v>
                </c:pt>
                <c:pt idx="1892">
                  <c:v>28.4</c:v>
                </c:pt>
                <c:pt idx="1893">
                  <c:v>28.5</c:v>
                </c:pt>
                <c:pt idx="1894">
                  <c:v>28.4</c:v>
                </c:pt>
                <c:pt idx="1895">
                  <c:v>28.4</c:v>
                </c:pt>
                <c:pt idx="1896">
                  <c:v>28.4</c:v>
                </c:pt>
                <c:pt idx="1897">
                  <c:v>28.4</c:v>
                </c:pt>
                <c:pt idx="1898">
                  <c:v>28.4</c:v>
                </c:pt>
                <c:pt idx="1899">
                  <c:v>28.4</c:v>
                </c:pt>
                <c:pt idx="1900">
                  <c:v>28.4</c:v>
                </c:pt>
                <c:pt idx="1901">
                  <c:v>28.4</c:v>
                </c:pt>
                <c:pt idx="1902">
                  <c:v>28.4</c:v>
                </c:pt>
                <c:pt idx="1903">
                  <c:v>28.5</c:v>
                </c:pt>
                <c:pt idx="1904">
                  <c:v>28.4</c:v>
                </c:pt>
                <c:pt idx="1905">
                  <c:v>28.4</c:v>
                </c:pt>
                <c:pt idx="1906">
                  <c:v>28.5</c:v>
                </c:pt>
                <c:pt idx="1907">
                  <c:v>28.5</c:v>
                </c:pt>
                <c:pt idx="1908">
                  <c:v>28.4</c:v>
                </c:pt>
                <c:pt idx="1909">
                  <c:v>28.4</c:v>
                </c:pt>
                <c:pt idx="1910">
                  <c:v>28.4</c:v>
                </c:pt>
                <c:pt idx="1911">
                  <c:v>28.4</c:v>
                </c:pt>
                <c:pt idx="1912">
                  <c:v>28.5</c:v>
                </c:pt>
                <c:pt idx="1913">
                  <c:v>28.5</c:v>
                </c:pt>
                <c:pt idx="1914">
                  <c:v>28.5</c:v>
                </c:pt>
                <c:pt idx="1915">
                  <c:v>28.5</c:v>
                </c:pt>
                <c:pt idx="1916">
                  <c:v>28.5</c:v>
                </c:pt>
                <c:pt idx="1917">
                  <c:v>28.5</c:v>
                </c:pt>
                <c:pt idx="1918">
                  <c:v>28.5</c:v>
                </c:pt>
                <c:pt idx="1919">
                  <c:v>28.5</c:v>
                </c:pt>
                <c:pt idx="1920">
                  <c:v>28.5</c:v>
                </c:pt>
                <c:pt idx="1921">
                  <c:v>28.5</c:v>
                </c:pt>
                <c:pt idx="1922">
                  <c:v>28.4</c:v>
                </c:pt>
                <c:pt idx="1923">
                  <c:v>28.4</c:v>
                </c:pt>
                <c:pt idx="1924">
                  <c:v>28.5</c:v>
                </c:pt>
                <c:pt idx="1925">
                  <c:v>28.4</c:v>
                </c:pt>
                <c:pt idx="1926">
                  <c:v>28.4</c:v>
                </c:pt>
                <c:pt idx="1927">
                  <c:v>28.5</c:v>
                </c:pt>
                <c:pt idx="1928">
                  <c:v>28.5</c:v>
                </c:pt>
                <c:pt idx="1929">
                  <c:v>28.5</c:v>
                </c:pt>
                <c:pt idx="1930">
                  <c:v>28.5</c:v>
                </c:pt>
                <c:pt idx="1931">
                  <c:v>28.5</c:v>
                </c:pt>
                <c:pt idx="1932">
                  <c:v>28.5</c:v>
                </c:pt>
                <c:pt idx="1933">
                  <c:v>28.5</c:v>
                </c:pt>
                <c:pt idx="1934">
                  <c:v>28.5</c:v>
                </c:pt>
                <c:pt idx="1935">
                  <c:v>28.5</c:v>
                </c:pt>
                <c:pt idx="1936">
                  <c:v>28.5</c:v>
                </c:pt>
                <c:pt idx="1937">
                  <c:v>28.5</c:v>
                </c:pt>
                <c:pt idx="1938">
                  <c:v>28.5</c:v>
                </c:pt>
                <c:pt idx="1939">
                  <c:v>28.5</c:v>
                </c:pt>
                <c:pt idx="1940">
                  <c:v>28.5</c:v>
                </c:pt>
                <c:pt idx="1941">
                  <c:v>28.5</c:v>
                </c:pt>
                <c:pt idx="1942">
                  <c:v>28.6</c:v>
                </c:pt>
                <c:pt idx="1943">
                  <c:v>28.5</c:v>
                </c:pt>
                <c:pt idx="1944">
                  <c:v>28.5</c:v>
                </c:pt>
                <c:pt idx="1945">
                  <c:v>28.5</c:v>
                </c:pt>
                <c:pt idx="1946">
                  <c:v>28.6</c:v>
                </c:pt>
                <c:pt idx="1947">
                  <c:v>28.5</c:v>
                </c:pt>
                <c:pt idx="1948">
                  <c:v>28.5</c:v>
                </c:pt>
                <c:pt idx="1949">
                  <c:v>28.5</c:v>
                </c:pt>
                <c:pt idx="1950">
                  <c:v>28.5</c:v>
                </c:pt>
                <c:pt idx="1951">
                  <c:v>28.5</c:v>
                </c:pt>
                <c:pt idx="1952">
                  <c:v>28.5</c:v>
                </c:pt>
                <c:pt idx="1953">
                  <c:v>28.5</c:v>
                </c:pt>
                <c:pt idx="1954">
                  <c:v>28.6</c:v>
                </c:pt>
                <c:pt idx="1955">
                  <c:v>28.6</c:v>
                </c:pt>
                <c:pt idx="1956">
                  <c:v>28.5</c:v>
                </c:pt>
                <c:pt idx="1957">
                  <c:v>28.6</c:v>
                </c:pt>
                <c:pt idx="1958">
                  <c:v>28.6</c:v>
                </c:pt>
                <c:pt idx="1959">
                  <c:v>28.5</c:v>
                </c:pt>
                <c:pt idx="1960">
                  <c:v>28.6</c:v>
                </c:pt>
                <c:pt idx="1961">
                  <c:v>28.5</c:v>
                </c:pt>
                <c:pt idx="1962">
                  <c:v>28.5</c:v>
                </c:pt>
                <c:pt idx="1963">
                  <c:v>28.6</c:v>
                </c:pt>
                <c:pt idx="1964">
                  <c:v>28.5</c:v>
                </c:pt>
                <c:pt idx="1965">
                  <c:v>28.5</c:v>
                </c:pt>
                <c:pt idx="1966">
                  <c:v>28.5</c:v>
                </c:pt>
                <c:pt idx="1967">
                  <c:v>28.5</c:v>
                </c:pt>
                <c:pt idx="1968">
                  <c:v>28.5</c:v>
                </c:pt>
                <c:pt idx="1969">
                  <c:v>28.5</c:v>
                </c:pt>
                <c:pt idx="1970">
                  <c:v>28.5</c:v>
                </c:pt>
                <c:pt idx="1971">
                  <c:v>28.5</c:v>
                </c:pt>
                <c:pt idx="1972">
                  <c:v>28.5</c:v>
                </c:pt>
                <c:pt idx="1973">
                  <c:v>28.5</c:v>
                </c:pt>
                <c:pt idx="1974">
                  <c:v>28.5</c:v>
                </c:pt>
                <c:pt idx="1975">
                  <c:v>28.5</c:v>
                </c:pt>
                <c:pt idx="1976">
                  <c:v>28.5</c:v>
                </c:pt>
                <c:pt idx="1977">
                  <c:v>28.5</c:v>
                </c:pt>
                <c:pt idx="1978">
                  <c:v>28.5</c:v>
                </c:pt>
                <c:pt idx="1979">
                  <c:v>28.4</c:v>
                </c:pt>
                <c:pt idx="1980">
                  <c:v>28.5</c:v>
                </c:pt>
                <c:pt idx="1981">
                  <c:v>28.5</c:v>
                </c:pt>
                <c:pt idx="1982">
                  <c:v>28.5</c:v>
                </c:pt>
                <c:pt idx="1983">
                  <c:v>28.5</c:v>
                </c:pt>
                <c:pt idx="1984">
                  <c:v>28.4</c:v>
                </c:pt>
                <c:pt idx="1985">
                  <c:v>28.4</c:v>
                </c:pt>
                <c:pt idx="1986">
                  <c:v>28.4</c:v>
                </c:pt>
                <c:pt idx="1987">
                  <c:v>28.4</c:v>
                </c:pt>
                <c:pt idx="1988">
                  <c:v>28.4</c:v>
                </c:pt>
                <c:pt idx="1989">
                  <c:v>28.4</c:v>
                </c:pt>
                <c:pt idx="1990">
                  <c:v>28.4</c:v>
                </c:pt>
                <c:pt idx="1991">
                  <c:v>28.5</c:v>
                </c:pt>
                <c:pt idx="1992">
                  <c:v>28.4</c:v>
                </c:pt>
                <c:pt idx="1993">
                  <c:v>28.4</c:v>
                </c:pt>
                <c:pt idx="1994">
                  <c:v>28.5</c:v>
                </c:pt>
                <c:pt idx="1995">
                  <c:v>28.5</c:v>
                </c:pt>
                <c:pt idx="1996">
                  <c:v>28.5</c:v>
                </c:pt>
                <c:pt idx="1997">
                  <c:v>28.5</c:v>
                </c:pt>
                <c:pt idx="1998">
                  <c:v>28.4</c:v>
                </c:pt>
                <c:pt idx="1999">
                  <c:v>28.3</c:v>
                </c:pt>
                <c:pt idx="2000">
                  <c:v>28.3</c:v>
                </c:pt>
                <c:pt idx="2001">
                  <c:v>28.3</c:v>
                </c:pt>
                <c:pt idx="2002">
                  <c:v>28.3</c:v>
                </c:pt>
                <c:pt idx="2003">
                  <c:v>28.2</c:v>
                </c:pt>
                <c:pt idx="2004">
                  <c:v>28.3</c:v>
                </c:pt>
                <c:pt idx="2005">
                  <c:v>28.3</c:v>
                </c:pt>
                <c:pt idx="2006">
                  <c:v>28.3</c:v>
                </c:pt>
                <c:pt idx="2007">
                  <c:v>28.3</c:v>
                </c:pt>
                <c:pt idx="2008">
                  <c:v>28.3</c:v>
                </c:pt>
                <c:pt idx="2009">
                  <c:v>28.3</c:v>
                </c:pt>
                <c:pt idx="2010">
                  <c:v>28.3</c:v>
                </c:pt>
                <c:pt idx="2011">
                  <c:v>28.2</c:v>
                </c:pt>
                <c:pt idx="2012">
                  <c:v>28.3</c:v>
                </c:pt>
                <c:pt idx="2013">
                  <c:v>28.3</c:v>
                </c:pt>
                <c:pt idx="2014">
                  <c:v>28.3</c:v>
                </c:pt>
                <c:pt idx="2015">
                  <c:v>28.3</c:v>
                </c:pt>
                <c:pt idx="2016">
                  <c:v>28.3</c:v>
                </c:pt>
                <c:pt idx="2017">
                  <c:v>28.2</c:v>
                </c:pt>
                <c:pt idx="2018">
                  <c:v>28.2</c:v>
                </c:pt>
                <c:pt idx="2019">
                  <c:v>28.1</c:v>
                </c:pt>
                <c:pt idx="2020">
                  <c:v>28.2</c:v>
                </c:pt>
                <c:pt idx="2021">
                  <c:v>28.2</c:v>
                </c:pt>
                <c:pt idx="2022">
                  <c:v>28.2</c:v>
                </c:pt>
                <c:pt idx="2023">
                  <c:v>28.2</c:v>
                </c:pt>
                <c:pt idx="2024">
                  <c:v>28.1</c:v>
                </c:pt>
                <c:pt idx="2025">
                  <c:v>28.1</c:v>
                </c:pt>
                <c:pt idx="2026">
                  <c:v>28.1</c:v>
                </c:pt>
                <c:pt idx="2027">
                  <c:v>28.2</c:v>
                </c:pt>
                <c:pt idx="2028">
                  <c:v>28.2</c:v>
                </c:pt>
                <c:pt idx="2029">
                  <c:v>28.1</c:v>
                </c:pt>
                <c:pt idx="2030">
                  <c:v>28.3</c:v>
                </c:pt>
                <c:pt idx="2031">
                  <c:v>28.2</c:v>
                </c:pt>
                <c:pt idx="2032">
                  <c:v>28.3</c:v>
                </c:pt>
                <c:pt idx="2033">
                  <c:v>28.1</c:v>
                </c:pt>
                <c:pt idx="2034">
                  <c:v>28.1</c:v>
                </c:pt>
                <c:pt idx="2035">
                  <c:v>28.2</c:v>
                </c:pt>
                <c:pt idx="2036">
                  <c:v>28.2</c:v>
                </c:pt>
                <c:pt idx="2037">
                  <c:v>28.2</c:v>
                </c:pt>
                <c:pt idx="2038">
                  <c:v>28.1</c:v>
                </c:pt>
                <c:pt idx="2039">
                  <c:v>28</c:v>
                </c:pt>
                <c:pt idx="2040">
                  <c:v>28.1</c:v>
                </c:pt>
                <c:pt idx="2041">
                  <c:v>28.3</c:v>
                </c:pt>
                <c:pt idx="2042">
                  <c:v>28.2</c:v>
                </c:pt>
                <c:pt idx="2043">
                  <c:v>28.1</c:v>
                </c:pt>
                <c:pt idx="2044">
                  <c:v>28.1</c:v>
                </c:pt>
                <c:pt idx="2045">
                  <c:v>28.1</c:v>
                </c:pt>
                <c:pt idx="2046">
                  <c:v>28.2</c:v>
                </c:pt>
                <c:pt idx="2047">
                  <c:v>28.2</c:v>
                </c:pt>
                <c:pt idx="2048">
                  <c:v>28.1</c:v>
                </c:pt>
                <c:pt idx="2049">
                  <c:v>28.1</c:v>
                </c:pt>
                <c:pt idx="2050">
                  <c:v>28.1</c:v>
                </c:pt>
                <c:pt idx="2051">
                  <c:v>28.1</c:v>
                </c:pt>
                <c:pt idx="2052">
                  <c:v>28</c:v>
                </c:pt>
                <c:pt idx="2053">
                  <c:v>28</c:v>
                </c:pt>
                <c:pt idx="2054">
                  <c:v>28.1</c:v>
                </c:pt>
                <c:pt idx="2055">
                  <c:v>28.1</c:v>
                </c:pt>
                <c:pt idx="2056">
                  <c:v>28.1</c:v>
                </c:pt>
                <c:pt idx="2057">
                  <c:v>28.2</c:v>
                </c:pt>
                <c:pt idx="2058">
                  <c:v>28.2</c:v>
                </c:pt>
                <c:pt idx="2059">
                  <c:v>28.1</c:v>
                </c:pt>
                <c:pt idx="2060">
                  <c:v>28.1</c:v>
                </c:pt>
                <c:pt idx="2061">
                  <c:v>28.1</c:v>
                </c:pt>
                <c:pt idx="2062">
                  <c:v>28.2</c:v>
                </c:pt>
                <c:pt idx="2063">
                  <c:v>28.2</c:v>
                </c:pt>
                <c:pt idx="2064">
                  <c:v>28.2</c:v>
                </c:pt>
                <c:pt idx="2065">
                  <c:v>28.2</c:v>
                </c:pt>
                <c:pt idx="2066">
                  <c:v>28.1</c:v>
                </c:pt>
                <c:pt idx="2067">
                  <c:v>28.1</c:v>
                </c:pt>
                <c:pt idx="2068">
                  <c:v>28.3</c:v>
                </c:pt>
                <c:pt idx="2069">
                  <c:v>28.2</c:v>
                </c:pt>
                <c:pt idx="2070">
                  <c:v>28.2</c:v>
                </c:pt>
                <c:pt idx="2071">
                  <c:v>28.2</c:v>
                </c:pt>
                <c:pt idx="2072">
                  <c:v>28.2</c:v>
                </c:pt>
                <c:pt idx="2073">
                  <c:v>28.2</c:v>
                </c:pt>
                <c:pt idx="2074">
                  <c:v>28.1</c:v>
                </c:pt>
                <c:pt idx="2075">
                  <c:v>28.1</c:v>
                </c:pt>
                <c:pt idx="2076">
                  <c:v>28.1</c:v>
                </c:pt>
                <c:pt idx="2077">
                  <c:v>28.2</c:v>
                </c:pt>
                <c:pt idx="2078">
                  <c:v>28.2</c:v>
                </c:pt>
                <c:pt idx="2079">
                  <c:v>28.3</c:v>
                </c:pt>
                <c:pt idx="2080">
                  <c:v>28.3</c:v>
                </c:pt>
                <c:pt idx="2081">
                  <c:v>28.3</c:v>
                </c:pt>
                <c:pt idx="2082">
                  <c:v>28.2</c:v>
                </c:pt>
                <c:pt idx="2083">
                  <c:v>28.2</c:v>
                </c:pt>
                <c:pt idx="2084">
                  <c:v>28.1</c:v>
                </c:pt>
                <c:pt idx="2085">
                  <c:v>28.1</c:v>
                </c:pt>
                <c:pt idx="2086">
                  <c:v>28.1</c:v>
                </c:pt>
                <c:pt idx="2087">
                  <c:v>28.1</c:v>
                </c:pt>
                <c:pt idx="2088">
                  <c:v>28.2</c:v>
                </c:pt>
                <c:pt idx="2089">
                  <c:v>28.1</c:v>
                </c:pt>
                <c:pt idx="2090">
                  <c:v>28.1</c:v>
                </c:pt>
                <c:pt idx="2091">
                  <c:v>28.1</c:v>
                </c:pt>
                <c:pt idx="2092">
                  <c:v>28.1</c:v>
                </c:pt>
                <c:pt idx="2093">
                  <c:v>28.1</c:v>
                </c:pt>
                <c:pt idx="2094">
                  <c:v>28.1</c:v>
                </c:pt>
                <c:pt idx="2095">
                  <c:v>28</c:v>
                </c:pt>
                <c:pt idx="2096">
                  <c:v>28.1</c:v>
                </c:pt>
                <c:pt idx="2097">
                  <c:v>28.1</c:v>
                </c:pt>
                <c:pt idx="2098">
                  <c:v>28.1</c:v>
                </c:pt>
                <c:pt idx="2099">
                  <c:v>28.1</c:v>
                </c:pt>
                <c:pt idx="2100">
                  <c:v>28.1</c:v>
                </c:pt>
                <c:pt idx="2101">
                  <c:v>28.1</c:v>
                </c:pt>
                <c:pt idx="2102">
                  <c:v>28.1</c:v>
                </c:pt>
                <c:pt idx="2103">
                  <c:v>28.1</c:v>
                </c:pt>
                <c:pt idx="2104">
                  <c:v>28.2</c:v>
                </c:pt>
                <c:pt idx="2105">
                  <c:v>28.1</c:v>
                </c:pt>
                <c:pt idx="2106">
                  <c:v>28.1</c:v>
                </c:pt>
                <c:pt idx="2107">
                  <c:v>28.2</c:v>
                </c:pt>
                <c:pt idx="2108">
                  <c:v>28.2</c:v>
                </c:pt>
                <c:pt idx="2109">
                  <c:v>28.2</c:v>
                </c:pt>
                <c:pt idx="2110">
                  <c:v>28.2</c:v>
                </c:pt>
                <c:pt idx="2111">
                  <c:v>28.1</c:v>
                </c:pt>
                <c:pt idx="2112">
                  <c:v>28.1</c:v>
                </c:pt>
                <c:pt idx="2113">
                  <c:v>28.2</c:v>
                </c:pt>
                <c:pt idx="2114">
                  <c:v>28.2</c:v>
                </c:pt>
                <c:pt idx="2115">
                  <c:v>28.1</c:v>
                </c:pt>
                <c:pt idx="2116">
                  <c:v>28.2</c:v>
                </c:pt>
                <c:pt idx="2117">
                  <c:v>28.1</c:v>
                </c:pt>
                <c:pt idx="2118">
                  <c:v>28</c:v>
                </c:pt>
                <c:pt idx="2119">
                  <c:v>28.1</c:v>
                </c:pt>
                <c:pt idx="2120">
                  <c:v>28.1</c:v>
                </c:pt>
                <c:pt idx="2121">
                  <c:v>28.2</c:v>
                </c:pt>
                <c:pt idx="2122">
                  <c:v>28.2</c:v>
                </c:pt>
                <c:pt idx="2123">
                  <c:v>28.1</c:v>
                </c:pt>
                <c:pt idx="2124">
                  <c:v>28.1</c:v>
                </c:pt>
                <c:pt idx="2125">
                  <c:v>28.1</c:v>
                </c:pt>
                <c:pt idx="2126">
                  <c:v>28.1</c:v>
                </c:pt>
                <c:pt idx="2127">
                  <c:v>28.1</c:v>
                </c:pt>
                <c:pt idx="2128">
                  <c:v>28.1</c:v>
                </c:pt>
                <c:pt idx="2129">
                  <c:v>28.1</c:v>
                </c:pt>
                <c:pt idx="2130">
                  <c:v>28</c:v>
                </c:pt>
                <c:pt idx="2131">
                  <c:v>28.1</c:v>
                </c:pt>
                <c:pt idx="2132">
                  <c:v>28.2</c:v>
                </c:pt>
                <c:pt idx="2133">
                  <c:v>28.2</c:v>
                </c:pt>
                <c:pt idx="2134">
                  <c:v>28.2</c:v>
                </c:pt>
                <c:pt idx="2135">
                  <c:v>28.2</c:v>
                </c:pt>
                <c:pt idx="2136">
                  <c:v>28.2</c:v>
                </c:pt>
                <c:pt idx="2137">
                  <c:v>28.1</c:v>
                </c:pt>
                <c:pt idx="2138">
                  <c:v>28.1</c:v>
                </c:pt>
                <c:pt idx="2139">
                  <c:v>28.1</c:v>
                </c:pt>
                <c:pt idx="2140">
                  <c:v>28.1</c:v>
                </c:pt>
                <c:pt idx="2141">
                  <c:v>28.1</c:v>
                </c:pt>
                <c:pt idx="2142">
                  <c:v>28.1</c:v>
                </c:pt>
                <c:pt idx="2143">
                  <c:v>28.1</c:v>
                </c:pt>
                <c:pt idx="2144">
                  <c:v>28.1</c:v>
                </c:pt>
                <c:pt idx="2145">
                  <c:v>28.1</c:v>
                </c:pt>
                <c:pt idx="2146">
                  <c:v>28.1</c:v>
                </c:pt>
                <c:pt idx="2147">
                  <c:v>28.1</c:v>
                </c:pt>
                <c:pt idx="2148">
                  <c:v>28.2</c:v>
                </c:pt>
                <c:pt idx="2149">
                  <c:v>28.1</c:v>
                </c:pt>
                <c:pt idx="2150">
                  <c:v>28.2</c:v>
                </c:pt>
                <c:pt idx="2151">
                  <c:v>28.1</c:v>
                </c:pt>
                <c:pt idx="2152">
                  <c:v>28.2</c:v>
                </c:pt>
                <c:pt idx="2153">
                  <c:v>28.2</c:v>
                </c:pt>
                <c:pt idx="2154">
                  <c:v>28.1</c:v>
                </c:pt>
                <c:pt idx="2155">
                  <c:v>28.2</c:v>
                </c:pt>
                <c:pt idx="2156">
                  <c:v>28.1</c:v>
                </c:pt>
                <c:pt idx="2157">
                  <c:v>28.2</c:v>
                </c:pt>
                <c:pt idx="2158">
                  <c:v>28.1</c:v>
                </c:pt>
                <c:pt idx="2159">
                  <c:v>28.1</c:v>
                </c:pt>
                <c:pt idx="2160">
                  <c:v>28.2</c:v>
                </c:pt>
                <c:pt idx="2161">
                  <c:v>28.2</c:v>
                </c:pt>
                <c:pt idx="2162">
                  <c:v>28.1</c:v>
                </c:pt>
                <c:pt idx="2163">
                  <c:v>28.1</c:v>
                </c:pt>
                <c:pt idx="2164">
                  <c:v>28.1</c:v>
                </c:pt>
                <c:pt idx="2165">
                  <c:v>28.1</c:v>
                </c:pt>
                <c:pt idx="2166">
                  <c:v>28.1</c:v>
                </c:pt>
                <c:pt idx="2167">
                  <c:v>28.1</c:v>
                </c:pt>
                <c:pt idx="2168">
                  <c:v>28.2</c:v>
                </c:pt>
                <c:pt idx="2169">
                  <c:v>28.1</c:v>
                </c:pt>
                <c:pt idx="2170">
                  <c:v>28.2</c:v>
                </c:pt>
                <c:pt idx="2171">
                  <c:v>28.2</c:v>
                </c:pt>
                <c:pt idx="2172">
                  <c:v>28.2</c:v>
                </c:pt>
                <c:pt idx="2173">
                  <c:v>28.2</c:v>
                </c:pt>
                <c:pt idx="2174">
                  <c:v>28.2</c:v>
                </c:pt>
                <c:pt idx="2175">
                  <c:v>28.2</c:v>
                </c:pt>
                <c:pt idx="2176">
                  <c:v>28.2</c:v>
                </c:pt>
                <c:pt idx="2177">
                  <c:v>28.3</c:v>
                </c:pt>
                <c:pt idx="2178">
                  <c:v>28.3</c:v>
                </c:pt>
                <c:pt idx="2179">
                  <c:v>28.4</c:v>
                </c:pt>
                <c:pt idx="2180">
                  <c:v>28.4</c:v>
                </c:pt>
                <c:pt idx="2181">
                  <c:v>28.4</c:v>
                </c:pt>
                <c:pt idx="2182">
                  <c:v>28.3</c:v>
                </c:pt>
                <c:pt idx="2183">
                  <c:v>28.3</c:v>
                </c:pt>
                <c:pt idx="2184">
                  <c:v>28.4</c:v>
                </c:pt>
                <c:pt idx="2185">
                  <c:v>28.4</c:v>
                </c:pt>
                <c:pt idx="2186">
                  <c:v>28.3</c:v>
                </c:pt>
                <c:pt idx="2187">
                  <c:v>28.2</c:v>
                </c:pt>
                <c:pt idx="2188">
                  <c:v>28.2</c:v>
                </c:pt>
                <c:pt idx="2189">
                  <c:v>28.2</c:v>
                </c:pt>
                <c:pt idx="2190">
                  <c:v>28.2</c:v>
                </c:pt>
                <c:pt idx="2191">
                  <c:v>28.2</c:v>
                </c:pt>
                <c:pt idx="2192">
                  <c:v>28.3</c:v>
                </c:pt>
                <c:pt idx="2193">
                  <c:v>28.2</c:v>
                </c:pt>
                <c:pt idx="2194">
                  <c:v>28.3</c:v>
                </c:pt>
                <c:pt idx="2195">
                  <c:v>28.2</c:v>
                </c:pt>
                <c:pt idx="2196">
                  <c:v>28.2</c:v>
                </c:pt>
                <c:pt idx="2197">
                  <c:v>28.2</c:v>
                </c:pt>
                <c:pt idx="2198">
                  <c:v>28.2</c:v>
                </c:pt>
                <c:pt idx="2199">
                  <c:v>28.1</c:v>
                </c:pt>
                <c:pt idx="2200">
                  <c:v>28.3</c:v>
                </c:pt>
                <c:pt idx="2201">
                  <c:v>28.2</c:v>
                </c:pt>
                <c:pt idx="2202">
                  <c:v>28.2</c:v>
                </c:pt>
                <c:pt idx="2203">
                  <c:v>28.2</c:v>
                </c:pt>
                <c:pt idx="2204">
                  <c:v>28.2</c:v>
                </c:pt>
                <c:pt idx="2205">
                  <c:v>28.2</c:v>
                </c:pt>
                <c:pt idx="2206">
                  <c:v>28.2</c:v>
                </c:pt>
                <c:pt idx="2207">
                  <c:v>28.2</c:v>
                </c:pt>
                <c:pt idx="2208">
                  <c:v>28.1</c:v>
                </c:pt>
                <c:pt idx="2209">
                  <c:v>28.2</c:v>
                </c:pt>
                <c:pt idx="2210">
                  <c:v>28.2</c:v>
                </c:pt>
                <c:pt idx="2211">
                  <c:v>28.2</c:v>
                </c:pt>
                <c:pt idx="2212">
                  <c:v>28.2</c:v>
                </c:pt>
                <c:pt idx="2213">
                  <c:v>28.2</c:v>
                </c:pt>
                <c:pt idx="2214">
                  <c:v>28.2</c:v>
                </c:pt>
                <c:pt idx="2215">
                  <c:v>28.2</c:v>
                </c:pt>
                <c:pt idx="2216">
                  <c:v>28.2</c:v>
                </c:pt>
                <c:pt idx="2217">
                  <c:v>28.1</c:v>
                </c:pt>
                <c:pt idx="2218">
                  <c:v>28.2</c:v>
                </c:pt>
                <c:pt idx="2219">
                  <c:v>28.2</c:v>
                </c:pt>
                <c:pt idx="2220">
                  <c:v>28.2</c:v>
                </c:pt>
                <c:pt idx="2221">
                  <c:v>28.2</c:v>
                </c:pt>
                <c:pt idx="2222">
                  <c:v>28.2</c:v>
                </c:pt>
                <c:pt idx="2223">
                  <c:v>28.2</c:v>
                </c:pt>
                <c:pt idx="2224">
                  <c:v>28.2</c:v>
                </c:pt>
                <c:pt idx="2225">
                  <c:v>28.2</c:v>
                </c:pt>
                <c:pt idx="2226">
                  <c:v>28.2</c:v>
                </c:pt>
                <c:pt idx="2227">
                  <c:v>28.2</c:v>
                </c:pt>
                <c:pt idx="2228">
                  <c:v>28.1</c:v>
                </c:pt>
                <c:pt idx="2229">
                  <c:v>28.1</c:v>
                </c:pt>
                <c:pt idx="2230">
                  <c:v>28.1</c:v>
                </c:pt>
                <c:pt idx="2231">
                  <c:v>28.2</c:v>
                </c:pt>
                <c:pt idx="2232">
                  <c:v>28.1</c:v>
                </c:pt>
                <c:pt idx="2233">
                  <c:v>28.1</c:v>
                </c:pt>
                <c:pt idx="2234">
                  <c:v>28.1</c:v>
                </c:pt>
                <c:pt idx="2235">
                  <c:v>28.1</c:v>
                </c:pt>
                <c:pt idx="2236">
                  <c:v>28.2</c:v>
                </c:pt>
                <c:pt idx="2237">
                  <c:v>28.1</c:v>
                </c:pt>
                <c:pt idx="2238">
                  <c:v>28.2</c:v>
                </c:pt>
                <c:pt idx="2239">
                  <c:v>28.1</c:v>
                </c:pt>
                <c:pt idx="2240">
                  <c:v>28.1</c:v>
                </c:pt>
                <c:pt idx="2241">
                  <c:v>28.1</c:v>
                </c:pt>
                <c:pt idx="2242">
                  <c:v>28.1</c:v>
                </c:pt>
                <c:pt idx="2243">
                  <c:v>28.1</c:v>
                </c:pt>
                <c:pt idx="2244">
                  <c:v>28.1</c:v>
                </c:pt>
                <c:pt idx="2245">
                  <c:v>28.1</c:v>
                </c:pt>
                <c:pt idx="2246">
                  <c:v>28.1</c:v>
                </c:pt>
                <c:pt idx="2247">
                  <c:v>28.1</c:v>
                </c:pt>
                <c:pt idx="2248">
                  <c:v>28.1</c:v>
                </c:pt>
                <c:pt idx="2249">
                  <c:v>28.1</c:v>
                </c:pt>
                <c:pt idx="2250">
                  <c:v>28.1</c:v>
                </c:pt>
                <c:pt idx="2251">
                  <c:v>28.1</c:v>
                </c:pt>
                <c:pt idx="2252">
                  <c:v>28.1</c:v>
                </c:pt>
                <c:pt idx="2253">
                  <c:v>28.2</c:v>
                </c:pt>
                <c:pt idx="2254">
                  <c:v>28.2</c:v>
                </c:pt>
                <c:pt idx="2255">
                  <c:v>28.2</c:v>
                </c:pt>
                <c:pt idx="2256">
                  <c:v>28.1</c:v>
                </c:pt>
                <c:pt idx="2257">
                  <c:v>28.1</c:v>
                </c:pt>
                <c:pt idx="2258">
                  <c:v>28.1</c:v>
                </c:pt>
                <c:pt idx="2259">
                  <c:v>28.1</c:v>
                </c:pt>
                <c:pt idx="2260">
                  <c:v>28.2</c:v>
                </c:pt>
                <c:pt idx="2261">
                  <c:v>28.1</c:v>
                </c:pt>
                <c:pt idx="2262">
                  <c:v>28.1</c:v>
                </c:pt>
                <c:pt idx="2263">
                  <c:v>28.1</c:v>
                </c:pt>
                <c:pt idx="2264">
                  <c:v>28.1</c:v>
                </c:pt>
                <c:pt idx="2265">
                  <c:v>28.1</c:v>
                </c:pt>
                <c:pt idx="2266">
                  <c:v>28.1</c:v>
                </c:pt>
                <c:pt idx="2267">
                  <c:v>28.1</c:v>
                </c:pt>
                <c:pt idx="2268">
                  <c:v>28.1</c:v>
                </c:pt>
                <c:pt idx="2269">
                  <c:v>28</c:v>
                </c:pt>
                <c:pt idx="2270">
                  <c:v>28</c:v>
                </c:pt>
                <c:pt idx="2271">
                  <c:v>28</c:v>
                </c:pt>
                <c:pt idx="2272">
                  <c:v>28.1</c:v>
                </c:pt>
                <c:pt idx="2273">
                  <c:v>28.1</c:v>
                </c:pt>
                <c:pt idx="2274">
                  <c:v>28.1</c:v>
                </c:pt>
                <c:pt idx="2275">
                  <c:v>28.1</c:v>
                </c:pt>
                <c:pt idx="2276">
                  <c:v>28.2</c:v>
                </c:pt>
                <c:pt idx="2277">
                  <c:v>28.1</c:v>
                </c:pt>
                <c:pt idx="2278">
                  <c:v>28.1</c:v>
                </c:pt>
                <c:pt idx="2279">
                  <c:v>28.1</c:v>
                </c:pt>
                <c:pt idx="2280">
                  <c:v>28.1</c:v>
                </c:pt>
                <c:pt idx="2281">
                  <c:v>28.1</c:v>
                </c:pt>
                <c:pt idx="2282">
                  <c:v>28.1</c:v>
                </c:pt>
                <c:pt idx="2283">
                  <c:v>28.2</c:v>
                </c:pt>
                <c:pt idx="2284">
                  <c:v>28.1</c:v>
                </c:pt>
                <c:pt idx="2285">
                  <c:v>28.1</c:v>
                </c:pt>
                <c:pt idx="2286">
                  <c:v>28</c:v>
                </c:pt>
                <c:pt idx="2287">
                  <c:v>28.1</c:v>
                </c:pt>
                <c:pt idx="2288">
                  <c:v>28.1</c:v>
                </c:pt>
                <c:pt idx="2289">
                  <c:v>28.1</c:v>
                </c:pt>
                <c:pt idx="2290">
                  <c:v>28.1</c:v>
                </c:pt>
                <c:pt idx="2291">
                  <c:v>28.1</c:v>
                </c:pt>
                <c:pt idx="2292">
                  <c:v>28.1</c:v>
                </c:pt>
                <c:pt idx="2293">
                  <c:v>28</c:v>
                </c:pt>
                <c:pt idx="2294">
                  <c:v>28.1</c:v>
                </c:pt>
                <c:pt idx="2295">
                  <c:v>28.1</c:v>
                </c:pt>
                <c:pt idx="2296">
                  <c:v>28.2</c:v>
                </c:pt>
                <c:pt idx="2297">
                  <c:v>28.1</c:v>
                </c:pt>
                <c:pt idx="2298">
                  <c:v>28.2</c:v>
                </c:pt>
                <c:pt idx="2299">
                  <c:v>28.1</c:v>
                </c:pt>
                <c:pt idx="2300">
                  <c:v>28.2</c:v>
                </c:pt>
                <c:pt idx="2301">
                  <c:v>28</c:v>
                </c:pt>
                <c:pt idx="2302">
                  <c:v>28.1</c:v>
                </c:pt>
                <c:pt idx="2303">
                  <c:v>28.2</c:v>
                </c:pt>
                <c:pt idx="2304">
                  <c:v>28.2</c:v>
                </c:pt>
                <c:pt idx="2305">
                  <c:v>28.2</c:v>
                </c:pt>
                <c:pt idx="2306">
                  <c:v>28.2</c:v>
                </c:pt>
                <c:pt idx="2307">
                  <c:v>28.1</c:v>
                </c:pt>
                <c:pt idx="2308">
                  <c:v>28.1</c:v>
                </c:pt>
                <c:pt idx="2309">
                  <c:v>28.1</c:v>
                </c:pt>
                <c:pt idx="2310">
                  <c:v>28.2</c:v>
                </c:pt>
                <c:pt idx="2311">
                  <c:v>28.2</c:v>
                </c:pt>
                <c:pt idx="2312">
                  <c:v>28.2</c:v>
                </c:pt>
                <c:pt idx="2313">
                  <c:v>28.2</c:v>
                </c:pt>
                <c:pt idx="2314">
                  <c:v>28.2</c:v>
                </c:pt>
                <c:pt idx="2315">
                  <c:v>28.2</c:v>
                </c:pt>
                <c:pt idx="2316">
                  <c:v>28.2</c:v>
                </c:pt>
                <c:pt idx="2317">
                  <c:v>28.1</c:v>
                </c:pt>
                <c:pt idx="2318">
                  <c:v>28.1</c:v>
                </c:pt>
                <c:pt idx="2319">
                  <c:v>28.2</c:v>
                </c:pt>
                <c:pt idx="2320">
                  <c:v>28.2</c:v>
                </c:pt>
                <c:pt idx="2321">
                  <c:v>28.2</c:v>
                </c:pt>
                <c:pt idx="2322">
                  <c:v>28.2</c:v>
                </c:pt>
                <c:pt idx="2323">
                  <c:v>28.2</c:v>
                </c:pt>
                <c:pt idx="2324">
                  <c:v>28.1</c:v>
                </c:pt>
                <c:pt idx="2325">
                  <c:v>28.2</c:v>
                </c:pt>
                <c:pt idx="2326">
                  <c:v>28.2</c:v>
                </c:pt>
                <c:pt idx="2327">
                  <c:v>28.2</c:v>
                </c:pt>
                <c:pt idx="2328">
                  <c:v>28.2</c:v>
                </c:pt>
                <c:pt idx="2329">
                  <c:v>28.2</c:v>
                </c:pt>
                <c:pt idx="2330">
                  <c:v>28.2</c:v>
                </c:pt>
                <c:pt idx="2331">
                  <c:v>28.2</c:v>
                </c:pt>
                <c:pt idx="2332">
                  <c:v>28.2</c:v>
                </c:pt>
                <c:pt idx="2333">
                  <c:v>28.2</c:v>
                </c:pt>
                <c:pt idx="2334">
                  <c:v>28.2</c:v>
                </c:pt>
                <c:pt idx="2335">
                  <c:v>28.2</c:v>
                </c:pt>
                <c:pt idx="2336">
                  <c:v>28.2</c:v>
                </c:pt>
                <c:pt idx="2337">
                  <c:v>28.2</c:v>
                </c:pt>
                <c:pt idx="2338">
                  <c:v>28.2</c:v>
                </c:pt>
                <c:pt idx="2339">
                  <c:v>28.1</c:v>
                </c:pt>
                <c:pt idx="2340">
                  <c:v>28.2</c:v>
                </c:pt>
                <c:pt idx="2341">
                  <c:v>28.2</c:v>
                </c:pt>
                <c:pt idx="2342">
                  <c:v>28.2</c:v>
                </c:pt>
                <c:pt idx="2343">
                  <c:v>28.2</c:v>
                </c:pt>
                <c:pt idx="2344">
                  <c:v>28.1</c:v>
                </c:pt>
                <c:pt idx="2345">
                  <c:v>28.2</c:v>
                </c:pt>
                <c:pt idx="2346">
                  <c:v>28.2</c:v>
                </c:pt>
                <c:pt idx="2347">
                  <c:v>28.1</c:v>
                </c:pt>
                <c:pt idx="2348">
                  <c:v>28.1</c:v>
                </c:pt>
                <c:pt idx="2349">
                  <c:v>28.1</c:v>
                </c:pt>
                <c:pt idx="2350">
                  <c:v>28.1</c:v>
                </c:pt>
                <c:pt idx="2351">
                  <c:v>28.2</c:v>
                </c:pt>
                <c:pt idx="2352">
                  <c:v>28.2</c:v>
                </c:pt>
                <c:pt idx="2353">
                  <c:v>28.2</c:v>
                </c:pt>
                <c:pt idx="2354">
                  <c:v>28.2</c:v>
                </c:pt>
                <c:pt idx="2355">
                  <c:v>28.2</c:v>
                </c:pt>
                <c:pt idx="2356">
                  <c:v>28.2</c:v>
                </c:pt>
                <c:pt idx="2357">
                  <c:v>28.1</c:v>
                </c:pt>
                <c:pt idx="2358">
                  <c:v>28.2</c:v>
                </c:pt>
                <c:pt idx="2359">
                  <c:v>28.1</c:v>
                </c:pt>
                <c:pt idx="2360">
                  <c:v>28.2</c:v>
                </c:pt>
                <c:pt idx="2361">
                  <c:v>28.2</c:v>
                </c:pt>
                <c:pt idx="2362">
                  <c:v>28.2</c:v>
                </c:pt>
                <c:pt idx="2363">
                  <c:v>28.1</c:v>
                </c:pt>
                <c:pt idx="2364">
                  <c:v>28.1</c:v>
                </c:pt>
                <c:pt idx="2365">
                  <c:v>28.1</c:v>
                </c:pt>
                <c:pt idx="2366">
                  <c:v>28.1</c:v>
                </c:pt>
                <c:pt idx="2367">
                  <c:v>28.2</c:v>
                </c:pt>
                <c:pt idx="2368">
                  <c:v>28.1</c:v>
                </c:pt>
                <c:pt idx="2369">
                  <c:v>28.1</c:v>
                </c:pt>
                <c:pt idx="2370">
                  <c:v>28.1</c:v>
                </c:pt>
                <c:pt idx="2371">
                  <c:v>28.2</c:v>
                </c:pt>
                <c:pt idx="2372">
                  <c:v>28.2</c:v>
                </c:pt>
                <c:pt idx="2373">
                  <c:v>28.2</c:v>
                </c:pt>
                <c:pt idx="2374">
                  <c:v>28.2</c:v>
                </c:pt>
                <c:pt idx="2375">
                  <c:v>28.1</c:v>
                </c:pt>
                <c:pt idx="2376">
                  <c:v>28.1</c:v>
                </c:pt>
                <c:pt idx="2377">
                  <c:v>28.1</c:v>
                </c:pt>
                <c:pt idx="2378">
                  <c:v>28.1</c:v>
                </c:pt>
                <c:pt idx="2379">
                  <c:v>28.1</c:v>
                </c:pt>
                <c:pt idx="2380">
                  <c:v>28.1</c:v>
                </c:pt>
                <c:pt idx="2381">
                  <c:v>28.1</c:v>
                </c:pt>
                <c:pt idx="2382">
                  <c:v>28.1</c:v>
                </c:pt>
                <c:pt idx="2383">
                  <c:v>28</c:v>
                </c:pt>
                <c:pt idx="2384">
                  <c:v>28</c:v>
                </c:pt>
                <c:pt idx="2385">
                  <c:v>28.1</c:v>
                </c:pt>
                <c:pt idx="2386">
                  <c:v>28.1</c:v>
                </c:pt>
                <c:pt idx="2387">
                  <c:v>28.2</c:v>
                </c:pt>
                <c:pt idx="2388">
                  <c:v>28.1</c:v>
                </c:pt>
                <c:pt idx="2389">
                  <c:v>28.1</c:v>
                </c:pt>
                <c:pt idx="2390">
                  <c:v>28.1</c:v>
                </c:pt>
                <c:pt idx="2391">
                  <c:v>28</c:v>
                </c:pt>
                <c:pt idx="2392">
                  <c:v>28</c:v>
                </c:pt>
                <c:pt idx="2393">
                  <c:v>28.1</c:v>
                </c:pt>
                <c:pt idx="2394">
                  <c:v>28.1</c:v>
                </c:pt>
                <c:pt idx="2395">
                  <c:v>28.1</c:v>
                </c:pt>
                <c:pt idx="2396">
                  <c:v>28</c:v>
                </c:pt>
                <c:pt idx="2397">
                  <c:v>28</c:v>
                </c:pt>
                <c:pt idx="2398">
                  <c:v>28</c:v>
                </c:pt>
                <c:pt idx="2399">
                  <c:v>28</c:v>
                </c:pt>
                <c:pt idx="2400">
                  <c:v>28</c:v>
                </c:pt>
                <c:pt idx="2401">
                  <c:v>28</c:v>
                </c:pt>
                <c:pt idx="2402">
                  <c:v>28</c:v>
                </c:pt>
                <c:pt idx="2403">
                  <c:v>28</c:v>
                </c:pt>
                <c:pt idx="2404">
                  <c:v>28</c:v>
                </c:pt>
                <c:pt idx="2405">
                  <c:v>28</c:v>
                </c:pt>
                <c:pt idx="2406">
                  <c:v>28</c:v>
                </c:pt>
                <c:pt idx="2407">
                  <c:v>28</c:v>
                </c:pt>
                <c:pt idx="2408">
                  <c:v>28</c:v>
                </c:pt>
                <c:pt idx="2409">
                  <c:v>28</c:v>
                </c:pt>
                <c:pt idx="2410">
                  <c:v>28</c:v>
                </c:pt>
                <c:pt idx="2411">
                  <c:v>28</c:v>
                </c:pt>
                <c:pt idx="2412">
                  <c:v>28.1</c:v>
                </c:pt>
                <c:pt idx="2413">
                  <c:v>28</c:v>
                </c:pt>
                <c:pt idx="2414">
                  <c:v>28.1</c:v>
                </c:pt>
                <c:pt idx="2415">
                  <c:v>28</c:v>
                </c:pt>
                <c:pt idx="2416">
                  <c:v>28</c:v>
                </c:pt>
                <c:pt idx="2417">
                  <c:v>28</c:v>
                </c:pt>
                <c:pt idx="2418">
                  <c:v>28</c:v>
                </c:pt>
                <c:pt idx="2419">
                  <c:v>28</c:v>
                </c:pt>
                <c:pt idx="2420">
                  <c:v>28</c:v>
                </c:pt>
                <c:pt idx="2421">
                  <c:v>28</c:v>
                </c:pt>
                <c:pt idx="2422">
                  <c:v>28</c:v>
                </c:pt>
                <c:pt idx="2423">
                  <c:v>28</c:v>
                </c:pt>
                <c:pt idx="2424">
                  <c:v>28</c:v>
                </c:pt>
                <c:pt idx="2425">
                  <c:v>28</c:v>
                </c:pt>
                <c:pt idx="2426">
                  <c:v>28.1</c:v>
                </c:pt>
                <c:pt idx="2427">
                  <c:v>28.1</c:v>
                </c:pt>
                <c:pt idx="2428">
                  <c:v>28.1</c:v>
                </c:pt>
                <c:pt idx="2429">
                  <c:v>28</c:v>
                </c:pt>
                <c:pt idx="2430">
                  <c:v>28</c:v>
                </c:pt>
                <c:pt idx="2431">
                  <c:v>28</c:v>
                </c:pt>
                <c:pt idx="2432">
                  <c:v>28</c:v>
                </c:pt>
                <c:pt idx="2433">
                  <c:v>28</c:v>
                </c:pt>
                <c:pt idx="2434">
                  <c:v>28</c:v>
                </c:pt>
                <c:pt idx="2435">
                  <c:v>28</c:v>
                </c:pt>
                <c:pt idx="2436">
                  <c:v>28</c:v>
                </c:pt>
                <c:pt idx="2437">
                  <c:v>28.1</c:v>
                </c:pt>
                <c:pt idx="2438">
                  <c:v>28.1</c:v>
                </c:pt>
                <c:pt idx="2439">
                  <c:v>28.1</c:v>
                </c:pt>
                <c:pt idx="2440">
                  <c:v>28</c:v>
                </c:pt>
                <c:pt idx="2441">
                  <c:v>28</c:v>
                </c:pt>
                <c:pt idx="2442">
                  <c:v>28.1</c:v>
                </c:pt>
                <c:pt idx="2443">
                  <c:v>28</c:v>
                </c:pt>
                <c:pt idx="2444">
                  <c:v>28</c:v>
                </c:pt>
                <c:pt idx="2445">
                  <c:v>28</c:v>
                </c:pt>
                <c:pt idx="2446">
                  <c:v>28</c:v>
                </c:pt>
                <c:pt idx="2447">
                  <c:v>28</c:v>
                </c:pt>
                <c:pt idx="2448">
                  <c:v>28</c:v>
                </c:pt>
                <c:pt idx="2449">
                  <c:v>28</c:v>
                </c:pt>
                <c:pt idx="2450">
                  <c:v>28</c:v>
                </c:pt>
                <c:pt idx="2451">
                  <c:v>28</c:v>
                </c:pt>
                <c:pt idx="2452">
                  <c:v>28</c:v>
                </c:pt>
                <c:pt idx="2453">
                  <c:v>28</c:v>
                </c:pt>
                <c:pt idx="2454">
                  <c:v>28</c:v>
                </c:pt>
                <c:pt idx="2455">
                  <c:v>28</c:v>
                </c:pt>
                <c:pt idx="2456">
                  <c:v>28.1</c:v>
                </c:pt>
                <c:pt idx="2457">
                  <c:v>28.1</c:v>
                </c:pt>
                <c:pt idx="2458">
                  <c:v>28.1</c:v>
                </c:pt>
                <c:pt idx="2459">
                  <c:v>28</c:v>
                </c:pt>
                <c:pt idx="2460">
                  <c:v>28.1</c:v>
                </c:pt>
                <c:pt idx="2461">
                  <c:v>28.1</c:v>
                </c:pt>
                <c:pt idx="2462">
                  <c:v>28</c:v>
                </c:pt>
                <c:pt idx="2463">
                  <c:v>28</c:v>
                </c:pt>
                <c:pt idx="2464">
                  <c:v>28</c:v>
                </c:pt>
                <c:pt idx="2465">
                  <c:v>28</c:v>
                </c:pt>
                <c:pt idx="2466">
                  <c:v>28</c:v>
                </c:pt>
                <c:pt idx="2467">
                  <c:v>28</c:v>
                </c:pt>
                <c:pt idx="2468">
                  <c:v>28</c:v>
                </c:pt>
                <c:pt idx="2469">
                  <c:v>28</c:v>
                </c:pt>
                <c:pt idx="2470">
                  <c:v>28</c:v>
                </c:pt>
                <c:pt idx="2471">
                  <c:v>28</c:v>
                </c:pt>
                <c:pt idx="2472">
                  <c:v>28</c:v>
                </c:pt>
                <c:pt idx="2473">
                  <c:v>28</c:v>
                </c:pt>
                <c:pt idx="2474">
                  <c:v>28.1</c:v>
                </c:pt>
                <c:pt idx="2475">
                  <c:v>28.1</c:v>
                </c:pt>
                <c:pt idx="2476">
                  <c:v>28.1</c:v>
                </c:pt>
                <c:pt idx="2477">
                  <c:v>28.1</c:v>
                </c:pt>
                <c:pt idx="2478">
                  <c:v>28.1</c:v>
                </c:pt>
                <c:pt idx="2479">
                  <c:v>28</c:v>
                </c:pt>
                <c:pt idx="2480">
                  <c:v>28</c:v>
                </c:pt>
                <c:pt idx="2481">
                  <c:v>28</c:v>
                </c:pt>
                <c:pt idx="2482">
                  <c:v>28</c:v>
                </c:pt>
                <c:pt idx="2483">
                  <c:v>28</c:v>
                </c:pt>
                <c:pt idx="2484">
                  <c:v>28</c:v>
                </c:pt>
                <c:pt idx="2485">
                  <c:v>28</c:v>
                </c:pt>
                <c:pt idx="2486">
                  <c:v>28</c:v>
                </c:pt>
                <c:pt idx="2487">
                  <c:v>28</c:v>
                </c:pt>
                <c:pt idx="2488">
                  <c:v>28</c:v>
                </c:pt>
                <c:pt idx="2489">
                  <c:v>28</c:v>
                </c:pt>
                <c:pt idx="2490">
                  <c:v>28</c:v>
                </c:pt>
                <c:pt idx="2491">
                  <c:v>28.1</c:v>
                </c:pt>
                <c:pt idx="2492">
                  <c:v>28</c:v>
                </c:pt>
                <c:pt idx="2493">
                  <c:v>28</c:v>
                </c:pt>
                <c:pt idx="2494">
                  <c:v>28</c:v>
                </c:pt>
                <c:pt idx="2495">
                  <c:v>28</c:v>
                </c:pt>
                <c:pt idx="2496">
                  <c:v>28</c:v>
                </c:pt>
                <c:pt idx="2497">
                  <c:v>28</c:v>
                </c:pt>
                <c:pt idx="2498">
                  <c:v>28</c:v>
                </c:pt>
                <c:pt idx="2499">
                  <c:v>28</c:v>
                </c:pt>
                <c:pt idx="2500">
                  <c:v>28</c:v>
                </c:pt>
                <c:pt idx="2501">
                  <c:v>28</c:v>
                </c:pt>
                <c:pt idx="2502">
                  <c:v>28</c:v>
                </c:pt>
                <c:pt idx="2503">
                  <c:v>28</c:v>
                </c:pt>
                <c:pt idx="2504">
                  <c:v>27.9</c:v>
                </c:pt>
                <c:pt idx="2505">
                  <c:v>28</c:v>
                </c:pt>
                <c:pt idx="2506">
                  <c:v>28</c:v>
                </c:pt>
                <c:pt idx="2507">
                  <c:v>28</c:v>
                </c:pt>
                <c:pt idx="2508">
                  <c:v>28</c:v>
                </c:pt>
                <c:pt idx="2509">
                  <c:v>27.9</c:v>
                </c:pt>
                <c:pt idx="2510">
                  <c:v>28</c:v>
                </c:pt>
                <c:pt idx="2511">
                  <c:v>28</c:v>
                </c:pt>
                <c:pt idx="2512">
                  <c:v>28</c:v>
                </c:pt>
                <c:pt idx="2513">
                  <c:v>28</c:v>
                </c:pt>
                <c:pt idx="2514">
                  <c:v>28</c:v>
                </c:pt>
                <c:pt idx="2515">
                  <c:v>28</c:v>
                </c:pt>
                <c:pt idx="2516">
                  <c:v>28</c:v>
                </c:pt>
                <c:pt idx="2517">
                  <c:v>28</c:v>
                </c:pt>
                <c:pt idx="2518">
                  <c:v>28</c:v>
                </c:pt>
                <c:pt idx="2519">
                  <c:v>28</c:v>
                </c:pt>
                <c:pt idx="2520">
                  <c:v>28</c:v>
                </c:pt>
                <c:pt idx="2521">
                  <c:v>28</c:v>
                </c:pt>
                <c:pt idx="2522">
                  <c:v>28</c:v>
                </c:pt>
                <c:pt idx="2523">
                  <c:v>28</c:v>
                </c:pt>
                <c:pt idx="2524">
                  <c:v>27.9</c:v>
                </c:pt>
                <c:pt idx="2525">
                  <c:v>28</c:v>
                </c:pt>
                <c:pt idx="2526">
                  <c:v>28</c:v>
                </c:pt>
                <c:pt idx="2527">
                  <c:v>28</c:v>
                </c:pt>
                <c:pt idx="2528">
                  <c:v>28</c:v>
                </c:pt>
                <c:pt idx="2529">
                  <c:v>28</c:v>
                </c:pt>
                <c:pt idx="2530">
                  <c:v>28</c:v>
                </c:pt>
                <c:pt idx="2531">
                  <c:v>28</c:v>
                </c:pt>
                <c:pt idx="2532">
                  <c:v>28</c:v>
                </c:pt>
                <c:pt idx="2533">
                  <c:v>28</c:v>
                </c:pt>
                <c:pt idx="2534">
                  <c:v>28</c:v>
                </c:pt>
                <c:pt idx="2535">
                  <c:v>28</c:v>
                </c:pt>
                <c:pt idx="2536">
                  <c:v>27.9</c:v>
                </c:pt>
                <c:pt idx="2537">
                  <c:v>28</c:v>
                </c:pt>
                <c:pt idx="2538">
                  <c:v>28</c:v>
                </c:pt>
                <c:pt idx="2539">
                  <c:v>28</c:v>
                </c:pt>
                <c:pt idx="2540">
                  <c:v>28</c:v>
                </c:pt>
                <c:pt idx="2541">
                  <c:v>28</c:v>
                </c:pt>
                <c:pt idx="2542">
                  <c:v>28</c:v>
                </c:pt>
                <c:pt idx="2543">
                  <c:v>28</c:v>
                </c:pt>
                <c:pt idx="2544">
                  <c:v>28</c:v>
                </c:pt>
                <c:pt idx="2545">
                  <c:v>28</c:v>
                </c:pt>
                <c:pt idx="2546">
                  <c:v>27.9</c:v>
                </c:pt>
                <c:pt idx="2547">
                  <c:v>28</c:v>
                </c:pt>
                <c:pt idx="2548">
                  <c:v>27.9</c:v>
                </c:pt>
                <c:pt idx="2549">
                  <c:v>27.9</c:v>
                </c:pt>
                <c:pt idx="2550">
                  <c:v>27.9</c:v>
                </c:pt>
                <c:pt idx="2551">
                  <c:v>27.9</c:v>
                </c:pt>
                <c:pt idx="2552">
                  <c:v>27.9</c:v>
                </c:pt>
                <c:pt idx="2553">
                  <c:v>28</c:v>
                </c:pt>
                <c:pt idx="2554">
                  <c:v>27.9</c:v>
                </c:pt>
                <c:pt idx="2555">
                  <c:v>27.9</c:v>
                </c:pt>
                <c:pt idx="2556">
                  <c:v>28</c:v>
                </c:pt>
                <c:pt idx="2557">
                  <c:v>27.9</c:v>
                </c:pt>
                <c:pt idx="2558">
                  <c:v>27.9</c:v>
                </c:pt>
                <c:pt idx="2559">
                  <c:v>27.9</c:v>
                </c:pt>
                <c:pt idx="2560">
                  <c:v>27.9</c:v>
                </c:pt>
                <c:pt idx="2561">
                  <c:v>27.9</c:v>
                </c:pt>
                <c:pt idx="2562">
                  <c:v>27.9</c:v>
                </c:pt>
                <c:pt idx="2563">
                  <c:v>28</c:v>
                </c:pt>
                <c:pt idx="2564">
                  <c:v>28</c:v>
                </c:pt>
                <c:pt idx="2565">
                  <c:v>28</c:v>
                </c:pt>
                <c:pt idx="2566">
                  <c:v>28</c:v>
                </c:pt>
                <c:pt idx="2567">
                  <c:v>27.9</c:v>
                </c:pt>
                <c:pt idx="2568">
                  <c:v>27.9</c:v>
                </c:pt>
                <c:pt idx="2569">
                  <c:v>28</c:v>
                </c:pt>
                <c:pt idx="2570">
                  <c:v>28</c:v>
                </c:pt>
                <c:pt idx="2571">
                  <c:v>28</c:v>
                </c:pt>
                <c:pt idx="2572">
                  <c:v>27.9</c:v>
                </c:pt>
                <c:pt idx="2573">
                  <c:v>27.9</c:v>
                </c:pt>
                <c:pt idx="2574">
                  <c:v>28</c:v>
                </c:pt>
                <c:pt idx="2575">
                  <c:v>28</c:v>
                </c:pt>
                <c:pt idx="2576">
                  <c:v>28</c:v>
                </c:pt>
                <c:pt idx="2577">
                  <c:v>28</c:v>
                </c:pt>
                <c:pt idx="2578">
                  <c:v>28</c:v>
                </c:pt>
                <c:pt idx="2579">
                  <c:v>28</c:v>
                </c:pt>
                <c:pt idx="2580">
                  <c:v>28</c:v>
                </c:pt>
                <c:pt idx="2581">
                  <c:v>28</c:v>
                </c:pt>
                <c:pt idx="2582">
                  <c:v>28</c:v>
                </c:pt>
                <c:pt idx="2583">
                  <c:v>28</c:v>
                </c:pt>
                <c:pt idx="2584">
                  <c:v>28</c:v>
                </c:pt>
                <c:pt idx="2585">
                  <c:v>28</c:v>
                </c:pt>
                <c:pt idx="2586">
                  <c:v>28</c:v>
                </c:pt>
                <c:pt idx="2587">
                  <c:v>28</c:v>
                </c:pt>
                <c:pt idx="2588">
                  <c:v>28</c:v>
                </c:pt>
                <c:pt idx="2589">
                  <c:v>28</c:v>
                </c:pt>
                <c:pt idx="2590">
                  <c:v>28</c:v>
                </c:pt>
                <c:pt idx="2591">
                  <c:v>28</c:v>
                </c:pt>
                <c:pt idx="2592">
                  <c:v>28</c:v>
                </c:pt>
                <c:pt idx="2593">
                  <c:v>28</c:v>
                </c:pt>
                <c:pt idx="2594">
                  <c:v>28</c:v>
                </c:pt>
                <c:pt idx="2595">
                  <c:v>28</c:v>
                </c:pt>
                <c:pt idx="2596">
                  <c:v>28.1</c:v>
                </c:pt>
                <c:pt idx="2597">
                  <c:v>28.1</c:v>
                </c:pt>
                <c:pt idx="2598">
                  <c:v>28</c:v>
                </c:pt>
                <c:pt idx="2599">
                  <c:v>28</c:v>
                </c:pt>
                <c:pt idx="2600">
                  <c:v>28</c:v>
                </c:pt>
                <c:pt idx="2601">
                  <c:v>28</c:v>
                </c:pt>
                <c:pt idx="2602">
                  <c:v>28</c:v>
                </c:pt>
                <c:pt idx="2603">
                  <c:v>28</c:v>
                </c:pt>
                <c:pt idx="2604">
                  <c:v>28</c:v>
                </c:pt>
                <c:pt idx="2605">
                  <c:v>28</c:v>
                </c:pt>
                <c:pt idx="2606">
                  <c:v>28</c:v>
                </c:pt>
                <c:pt idx="2607">
                  <c:v>28</c:v>
                </c:pt>
                <c:pt idx="2608">
                  <c:v>28</c:v>
                </c:pt>
                <c:pt idx="2609">
                  <c:v>28</c:v>
                </c:pt>
                <c:pt idx="2610">
                  <c:v>28</c:v>
                </c:pt>
                <c:pt idx="2611">
                  <c:v>28</c:v>
                </c:pt>
                <c:pt idx="2612">
                  <c:v>27.9</c:v>
                </c:pt>
                <c:pt idx="2613">
                  <c:v>28</c:v>
                </c:pt>
                <c:pt idx="2614">
                  <c:v>28</c:v>
                </c:pt>
                <c:pt idx="2615">
                  <c:v>28</c:v>
                </c:pt>
                <c:pt idx="2616">
                  <c:v>27.9</c:v>
                </c:pt>
                <c:pt idx="2617">
                  <c:v>28</c:v>
                </c:pt>
                <c:pt idx="2618">
                  <c:v>27.9</c:v>
                </c:pt>
                <c:pt idx="2619">
                  <c:v>28</c:v>
                </c:pt>
                <c:pt idx="2620">
                  <c:v>28</c:v>
                </c:pt>
                <c:pt idx="2621">
                  <c:v>28</c:v>
                </c:pt>
                <c:pt idx="2622">
                  <c:v>28</c:v>
                </c:pt>
                <c:pt idx="2623">
                  <c:v>28</c:v>
                </c:pt>
                <c:pt idx="2624">
                  <c:v>28</c:v>
                </c:pt>
                <c:pt idx="2625">
                  <c:v>28</c:v>
                </c:pt>
                <c:pt idx="2626">
                  <c:v>27.9</c:v>
                </c:pt>
                <c:pt idx="2627">
                  <c:v>28</c:v>
                </c:pt>
                <c:pt idx="2628">
                  <c:v>28</c:v>
                </c:pt>
                <c:pt idx="2629">
                  <c:v>27.9</c:v>
                </c:pt>
                <c:pt idx="2630">
                  <c:v>28</c:v>
                </c:pt>
                <c:pt idx="2631">
                  <c:v>28</c:v>
                </c:pt>
                <c:pt idx="2632">
                  <c:v>27.9</c:v>
                </c:pt>
                <c:pt idx="2633">
                  <c:v>27.9</c:v>
                </c:pt>
                <c:pt idx="2634">
                  <c:v>28</c:v>
                </c:pt>
                <c:pt idx="2635">
                  <c:v>27.9</c:v>
                </c:pt>
                <c:pt idx="2636">
                  <c:v>27.9</c:v>
                </c:pt>
                <c:pt idx="2637">
                  <c:v>28</c:v>
                </c:pt>
                <c:pt idx="2638">
                  <c:v>27.9</c:v>
                </c:pt>
                <c:pt idx="2639">
                  <c:v>27.9</c:v>
                </c:pt>
                <c:pt idx="2640">
                  <c:v>28</c:v>
                </c:pt>
                <c:pt idx="2641">
                  <c:v>28</c:v>
                </c:pt>
                <c:pt idx="2642">
                  <c:v>28</c:v>
                </c:pt>
                <c:pt idx="2643">
                  <c:v>27.9</c:v>
                </c:pt>
                <c:pt idx="2644">
                  <c:v>27.9</c:v>
                </c:pt>
                <c:pt idx="2645">
                  <c:v>27.9</c:v>
                </c:pt>
                <c:pt idx="2646">
                  <c:v>27.9</c:v>
                </c:pt>
                <c:pt idx="2647">
                  <c:v>28</c:v>
                </c:pt>
                <c:pt idx="2648">
                  <c:v>28</c:v>
                </c:pt>
                <c:pt idx="2649">
                  <c:v>27.9</c:v>
                </c:pt>
                <c:pt idx="2650">
                  <c:v>27.9</c:v>
                </c:pt>
                <c:pt idx="2651">
                  <c:v>27.9</c:v>
                </c:pt>
                <c:pt idx="2652">
                  <c:v>27.9</c:v>
                </c:pt>
                <c:pt idx="2653">
                  <c:v>27.9</c:v>
                </c:pt>
                <c:pt idx="2654">
                  <c:v>27.9</c:v>
                </c:pt>
                <c:pt idx="2655">
                  <c:v>27.9</c:v>
                </c:pt>
                <c:pt idx="2656">
                  <c:v>27.9</c:v>
                </c:pt>
                <c:pt idx="2657">
                  <c:v>27.9</c:v>
                </c:pt>
                <c:pt idx="2658">
                  <c:v>28</c:v>
                </c:pt>
                <c:pt idx="2659">
                  <c:v>27.9</c:v>
                </c:pt>
                <c:pt idx="2660">
                  <c:v>27.9</c:v>
                </c:pt>
                <c:pt idx="2661">
                  <c:v>27.9</c:v>
                </c:pt>
                <c:pt idx="2662">
                  <c:v>27.9</c:v>
                </c:pt>
                <c:pt idx="2663">
                  <c:v>28</c:v>
                </c:pt>
                <c:pt idx="2664">
                  <c:v>27.9</c:v>
                </c:pt>
                <c:pt idx="2665">
                  <c:v>27.9</c:v>
                </c:pt>
                <c:pt idx="2666">
                  <c:v>27.9</c:v>
                </c:pt>
                <c:pt idx="2667">
                  <c:v>27.9</c:v>
                </c:pt>
                <c:pt idx="2668">
                  <c:v>27.9</c:v>
                </c:pt>
                <c:pt idx="2669">
                  <c:v>27.9</c:v>
                </c:pt>
                <c:pt idx="2670">
                  <c:v>28</c:v>
                </c:pt>
                <c:pt idx="2671">
                  <c:v>27.9</c:v>
                </c:pt>
                <c:pt idx="2672">
                  <c:v>27.9</c:v>
                </c:pt>
                <c:pt idx="2673">
                  <c:v>27.9</c:v>
                </c:pt>
                <c:pt idx="2674">
                  <c:v>27.9</c:v>
                </c:pt>
                <c:pt idx="2675">
                  <c:v>27.9</c:v>
                </c:pt>
                <c:pt idx="2676">
                  <c:v>28</c:v>
                </c:pt>
                <c:pt idx="2677">
                  <c:v>28</c:v>
                </c:pt>
                <c:pt idx="2678">
                  <c:v>28</c:v>
                </c:pt>
                <c:pt idx="2679">
                  <c:v>28</c:v>
                </c:pt>
                <c:pt idx="2680">
                  <c:v>28</c:v>
                </c:pt>
                <c:pt idx="2681">
                  <c:v>28</c:v>
                </c:pt>
                <c:pt idx="2682">
                  <c:v>28</c:v>
                </c:pt>
                <c:pt idx="2683">
                  <c:v>28</c:v>
                </c:pt>
                <c:pt idx="2684">
                  <c:v>28</c:v>
                </c:pt>
                <c:pt idx="2685">
                  <c:v>28</c:v>
                </c:pt>
                <c:pt idx="2686">
                  <c:v>28</c:v>
                </c:pt>
                <c:pt idx="2687">
                  <c:v>28</c:v>
                </c:pt>
                <c:pt idx="2688">
                  <c:v>28</c:v>
                </c:pt>
                <c:pt idx="2689">
                  <c:v>28</c:v>
                </c:pt>
                <c:pt idx="2690">
                  <c:v>28</c:v>
                </c:pt>
                <c:pt idx="2691">
                  <c:v>28</c:v>
                </c:pt>
                <c:pt idx="2692">
                  <c:v>28</c:v>
                </c:pt>
                <c:pt idx="2693">
                  <c:v>28</c:v>
                </c:pt>
                <c:pt idx="2694">
                  <c:v>28</c:v>
                </c:pt>
                <c:pt idx="2695">
                  <c:v>28</c:v>
                </c:pt>
                <c:pt idx="2696">
                  <c:v>28.1</c:v>
                </c:pt>
                <c:pt idx="2697">
                  <c:v>28</c:v>
                </c:pt>
                <c:pt idx="2698">
                  <c:v>28</c:v>
                </c:pt>
                <c:pt idx="2699">
                  <c:v>28</c:v>
                </c:pt>
                <c:pt idx="2700">
                  <c:v>28</c:v>
                </c:pt>
                <c:pt idx="2701">
                  <c:v>27.9</c:v>
                </c:pt>
                <c:pt idx="2702">
                  <c:v>28</c:v>
                </c:pt>
                <c:pt idx="2703">
                  <c:v>28</c:v>
                </c:pt>
                <c:pt idx="2704">
                  <c:v>28.1</c:v>
                </c:pt>
                <c:pt idx="2705">
                  <c:v>28</c:v>
                </c:pt>
                <c:pt idx="2706">
                  <c:v>28</c:v>
                </c:pt>
                <c:pt idx="2707">
                  <c:v>27.9</c:v>
                </c:pt>
                <c:pt idx="2708">
                  <c:v>28</c:v>
                </c:pt>
                <c:pt idx="2709">
                  <c:v>28</c:v>
                </c:pt>
                <c:pt idx="2710">
                  <c:v>28</c:v>
                </c:pt>
                <c:pt idx="2711">
                  <c:v>28</c:v>
                </c:pt>
                <c:pt idx="2712">
                  <c:v>28</c:v>
                </c:pt>
                <c:pt idx="2713">
                  <c:v>28</c:v>
                </c:pt>
                <c:pt idx="2714">
                  <c:v>28</c:v>
                </c:pt>
                <c:pt idx="2715">
                  <c:v>28</c:v>
                </c:pt>
                <c:pt idx="2716">
                  <c:v>28</c:v>
                </c:pt>
                <c:pt idx="2717">
                  <c:v>28</c:v>
                </c:pt>
                <c:pt idx="2718">
                  <c:v>28</c:v>
                </c:pt>
                <c:pt idx="2719">
                  <c:v>28</c:v>
                </c:pt>
                <c:pt idx="2720">
                  <c:v>28</c:v>
                </c:pt>
                <c:pt idx="2721">
                  <c:v>28</c:v>
                </c:pt>
                <c:pt idx="2722">
                  <c:v>28</c:v>
                </c:pt>
                <c:pt idx="2723">
                  <c:v>28</c:v>
                </c:pt>
                <c:pt idx="2724">
                  <c:v>28</c:v>
                </c:pt>
                <c:pt idx="2725">
                  <c:v>27.9</c:v>
                </c:pt>
                <c:pt idx="2726">
                  <c:v>28</c:v>
                </c:pt>
                <c:pt idx="2727">
                  <c:v>28</c:v>
                </c:pt>
                <c:pt idx="2728">
                  <c:v>28</c:v>
                </c:pt>
                <c:pt idx="2729">
                  <c:v>28</c:v>
                </c:pt>
                <c:pt idx="2730">
                  <c:v>28</c:v>
                </c:pt>
                <c:pt idx="2731">
                  <c:v>28</c:v>
                </c:pt>
                <c:pt idx="2732">
                  <c:v>27.9</c:v>
                </c:pt>
                <c:pt idx="2733">
                  <c:v>28</c:v>
                </c:pt>
                <c:pt idx="2734">
                  <c:v>28</c:v>
                </c:pt>
                <c:pt idx="2735">
                  <c:v>28</c:v>
                </c:pt>
                <c:pt idx="2736">
                  <c:v>28</c:v>
                </c:pt>
                <c:pt idx="2737">
                  <c:v>28</c:v>
                </c:pt>
                <c:pt idx="2738">
                  <c:v>27.9</c:v>
                </c:pt>
                <c:pt idx="2739">
                  <c:v>28</c:v>
                </c:pt>
                <c:pt idx="2740">
                  <c:v>28</c:v>
                </c:pt>
                <c:pt idx="2741">
                  <c:v>27.9</c:v>
                </c:pt>
                <c:pt idx="2742">
                  <c:v>27.9</c:v>
                </c:pt>
                <c:pt idx="2743">
                  <c:v>27.9</c:v>
                </c:pt>
                <c:pt idx="2744">
                  <c:v>28</c:v>
                </c:pt>
                <c:pt idx="2745">
                  <c:v>28</c:v>
                </c:pt>
                <c:pt idx="2746">
                  <c:v>28</c:v>
                </c:pt>
                <c:pt idx="2747">
                  <c:v>28</c:v>
                </c:pt>
                <c:pt idx="2748">
                  <c:v>27.9</c:v>
                </c:pt>
                <c:pt idx="2749">
                  <c:v>28</c:v>
                </c:pt>
                <c:pt idx="2750">
                  <c:v>27.9</c:v>
                </c:pt>
                <c:pt idx="2751">
                  <c:v>27.9</c:v>
                </c:pt>
                <c:pt idx="2752">
                  <c:v>28</c:v>
                </c:pt>
                <c:pt idx="2753">
                  <c:v>28</c:v>
                </c:pt>
                <c:pt idx="2754">
                  <c:v>28</c:v>
                </c:pt>
                <c:pt idx="2755">
                  <c:v>27.9</c:v>
                </c:pt>
                <c:pt idx="2756">
                  <c:v>28</c:v>
                </c:pt>
                <c:pt idx="2757">
                  <c:v>27.9</c:v>
                </c:pt>
                <c:pt idx="2758">
                  <c:v>27.9</c:v>
                </c:pt>
                <c:pt idx="2759">
                  <c:v>28</c:v>
                </c:pt>
                <c:pt idx="2760">
                  <c:v>28</c:v>
                </c:pt>
                <c:pt idx="2761">
                  <c:v>28</c:v>
                </c:pt>
                <c:pt idx="2762">
                  <c:v>28</c:v>
                </c:pt>
                <c:pt idx="2763">
                  <c:v>28</c:v>
                </c:pt>
                <c:pt idx="2764">
                  <c:v>27.9</c:v>
                </c:pt>
                <c:pt idx="2765">
                  <c:v>28</c:v>
                </c:pt>
                <c:pt idx="2766">
                  <c:v>27.9</c:v>
                </c:pt>
                <c:pt idx="2767">
                  <c:v>28</c:v>
                </c:pt>
                <c:pt idx="2768">
                  <c:v>28</c:v>
                </c:pt>
                <c:pt idx="2769">
                  <c:v>28</c:v>
                </c:pt>
                <c:pt idx="2770">
                  <c:v>27.9</c:v>
                </c:pt>
                <c:pt idx="2771">
                  <c:v>27.9</c:v>
                </c:pt>
                <c:pt idx="2772">
                  <c:v>28</c:v>
                </c:pt>
                <c:pt idx="2773">
                  <c:v>28</c:v>
                </c:pt>
                <c:pt idx="2774">
                  <c:v>28</c:v>
                </c:pt>
                <c:pt idx="2775">
                  <c:v>27.9</c:v>
                </c:pt>
                <c:pt idx="2776">
                  <c:v>28</c:v>
                </c:pt>
                <c:pt idx="2777">
                  <c:v>27.9</c:v>
                </c:pt>
                <c:pt idx="2778">
                  <c:v>27.9</c:v>
                </c:pt>
                <c:pt idx="2779">
                  <c:v>27.9</c:v>
                </c:pt>
                <c:pt idx="2780">
                  <c:v>27.9</c:v>
                </c:pt>
                <c:pt idx="2781">
                  <c:v>27.9</c:v>
                </c:pt>
                <c:pt idx="2782">
                  <c:v>27.9</c:v>
                </c:pt>
                <c:pt idx="2783">
                  <c:v>27.9</c:v>
                </c:pt>
                <c:pt idx="2784">
                  <c:v>27.9</c:v>
                </c:pt>
                <c:pt idx="2785">
                  <c:v>27.9</c:v>
                </c:pt>
                <c:pt idx="2786">
                  <c:v>27.9</c:v>
                </c:pt>
                <c:pt idx="2787">
                  <c:v>27.9</c:v>
                </c:pt>
                <c:pt idx="2788">
                  <c:v>27.9</c:v>
                </c:pt>
                <c:pt idx="2789">
                  <c:v>27.9</c:v>
                </c:pt>
                <c:pt idx="2790">
                  <c:v>27.9</c:v>
                </c:pt>
                <c:pt idx="2791">
                  <c:v>27.9</c:v>
                </c:pt>
                <c:pt idx="2792">
                  <c:v>27.9</c:v>
                </c:pt>
                <c:pt idx="2793">
                  <c:v>27.9</c:v>
                </c:pt>
                <c:pt idx="2794">
                  <c:v>27.9</c:v>
                </c:pt>
                <c:pt idx="2795">
                  <c:v>27.9</c:v>
                </c:pt>
                <c:pt idx="2796">
                  <c:v>27.9</c:v>
                </c:pt>
                <c:pt idx="2797">
                  <c:v>27.9</c:v>
                </c:pt>
                <c:pt idx="2798">
                  <c:v>27.9</c:v>
                </c:pt>
                <c:pt idx="2799">
                  <c:v>27.9</c:v>
                </c:pt>
                <c:pt idx="2800">
                  <c:v>28</c:v>
                </c:pt>
                <c:pt idx="2801">
                  <c:v>28</c:v>
                </c:pt>
                <c:pt idx="2802">
                  <c:v>28</c:v>
                </c:pt>
                <c:pt idx="2803">
                  <c:v>27.9</c:v>
                </c:pt>
                <c:pt idx="2804">
                  <c:v>27.9</c:v>
                </c:pt>
                <c:pt idx="2805">
                  <c:v>27.9</c:v>
                </c:pt>
                <c:pt idx="2806">
                  <c:v>28</c:v>
                </c:pt>
                <c:pt idx="2807">
                  <c:v>27.9</c:v>
                </c:pt>
                <c:pt idx="2808">
                  <c:v>27.9</c:v>
                </c:pt>
                <c:pt idx="2809">
                  <c:v>27.9</c:v>
                </c:pt>
                <c:pt idx="2810">
                  <c:v>27.9</c:v>
                </c:pt>
                <c:pt idx="2811">
                  <c:v>27.9</c:v>
                </c:pt>
                <c:pt idx="2812">
                  <c:v>27.9</c:v>
                </c:pt>
                <c:pt idx="2813">
                  <c:v>28</c:v>
                </c:pt>
                <c:pt idx="2814">
                  <c:v>27.9</c:v>
                </c:pt>
                <c:pt idx="2815">
                  <c:v>27.9</c:v>
                </c:pt>
                <c:pt idx="2816">
                  <c:v>27.9</c:v>
                </c:pt>
                <c:pt idx="2817">
                  <c:v>27.9</c:v>
                </c:pt>
                <c:pt idx="2818">
                  <c:v>27.9</c:v>
                </c:pt>
                <c:pt idx="2819">
                  <c:v>27.9</c:v>
                </c:pt>
                <c:pt idx="2820">
                  <c:v>27.9</c:v>
                </c:pt>
                <c:pt idx="2821">
                  <c:v>27.9</c:v>
                </c:pt>
                <c:pt idx="2822">
                  <c:v>27.9</c:v>
                </c:pt>
                <c:pt idx="2823">
                  <c:v>27.9</c:v>
                </c:pt>
                <c:pt idx="2824">
                  <c:v>27.9</c:v>
                </c:pt>
                <c:pt idx="2825">
                  <c:v>27.9</c:v>
                </c:pt>
                <c:pt idx="2826">
                  <c:v>27.9</c:v>
                </c:pt>
                <c:pt idx="2827">
                  <c:v>28</c:v>
                </c:pt>
                <c:pt idx="2828">
                  <c:v>27.9</c:v>
                </c:pt>
                <c:pt idx="2829">
                  <c:v>27.9</c:v>
                </c:pt>
                <c:pt idx="2830">
                  <c:v>27.9</c:v>
                </c:pt>
                <c:pt idx="2831">
                  <c:v>27.9</c:v>
                </c:pt>
                <c:pt idx="2832">
                  <c:v>27.9</c:v>
                </c:pt>
                <c:pt idx="2833">
                  <c:v>27.9</c:v>
                </c:pt>
                <c:pt idx="2834">
                  <c:v>27.9</c:v>
                </c:pt>
                <c:pt idx="2835">
                  <c:v>27.9</c:v>
                </c:pt>
                <c:pt idx="2836">
                  <c:v>27.9</c:v>
                </c:pt>
                <c:pt idx="2837">
                  <c:v>27.9</c:v>
                </c:pt>
                <c:pt idx="2838">
                  <c:v>27.9</c:v>
                </c:pt>
                <c:pt idx="2839">
                  <c:v>27.9</c:v>
                </c:pt>
                <c:pt idx="2840">
                  <c:v>27.9</c:v>
                </c:pt>
                <c:pt idx="2841">
                  <c:v>27.9</c:v>
                </c:pt>
                <c:pt idx="2842">
                  <c:v>27.9</c:v>
                </c:pt>
                <c:pt idx="2843">
                  <c:v>27.9</c:v>
                </c:pt>
                <c:pt idx="2844">
                  <c:v>27.9</c:v>
                </c:pt>
                <c:pt idx="2845">
                  <c:v>28</c:v>
                </c:pt>
                <c:pt idx="2846">
                  <c:v>28</c:v>
                </c:pt>
                <c:pt idx="2847">
                  <c:v>27.9</c:v>
                </c:pt>
                <c:pt idx="2848">
                  <c:v>27.9</c:v>
                </c:pt>
                <c:pt idx="2849">
                  <c:v>27.9</c:v>
                </c:pt>
                <c:pt idx="2850">
                  <c:v>27.9</c:v>
                </c:pt>
                <c:pt idx="2851">
                  <c:v>27.9</c:v>
                </c:pt>
                <c:pt idx="2852">
                  <c:v>27.9</c:v>
                </c:pt>
                <c:pt idx="2853">
                  <c:v>27.9</c:v>
                </c:pt>
                <c:pt idx="2854">
                  <c:v>27.9</c:v>
                </c:pt>
                <c:pt idx="2855">
                  <c:v>27.9</c:v>
                </c:pt>
                <c:pt idx="2856">
                  <c:v>27.9</c:v>
                </c:pt>
                <c:pt idx="2857">
                  <c:v>27.9</c:v>
                </c:pt>
                <c:pt idx="2858">
                  <c:v>27.9</c:v>
                </c:pt>
                <c:pt idx="2859">
                  <c:v>27.9</c:v>
                </c:pt>
                <c:pt idx="2860">
                  <c:v>27.9</c:v>
                </c:pt>
                <c:pt idx="2861">
                  <c:v>27.9</c:v>
                </c:pt>
                <c:pt idx="2862">
                  <c:v>27.9</c:v>
                </c:pt>
                <c:pt idx="2863">
                  <c:v>27.9</c:v>
                </c:pt>
                <c:pt idx="2864">
                  <c:v>27.9</c:v>
                </c:pt>
                <c:pt idx="2865">
                  <c:v>27.9</c:v>
                </c:pt>
                <c:pt idx="2866">
                  <c:v>27.9</c:v>
                </c:pt>
                <c:pt idx="2867">
                  <c:v>27.9</c:v>
                </c:pt>
                <c:pt idx="2868">
                  <c:v>28</c:v>
                </c:pt>
                <c:pt idx="2869">
                  <c:v>27.9</c:v>
                </c:pt>
                <c:pt idx="2870">
                  <c:v>27.9</c:v>
                </c:pt>
                <c:pt idx="2871">
                  <c:v>27.9</c:v>
                </c:pt>
                <c:pt idx="2872">
                  <c:v>27.9</c:v>
                </c:pt>
                <c:pt idx="2873">
                  <c:v>27.9</c:v>
                </c:pt>
                <c:pt idx="2874">
                  <c:v>27.9</c:v>
                </c:pt>
                <c:pt idx="2875">
                  <c:v>27.9</c:v>
                </c:pt>
                <c:pt idx="2876">
                  <c:v>27.9</c:v>
                </c:pt>
                <c:pt idx="2877">
                  <c:v>27.9</c:v>
                </c:pt>
                <c:pt idx="2878">
                  <c:v>27.9</c:v>
                </c:pt>
                <c:pt idx="2879">
                  <c:v>27.9</c:v>
                </c:pt>
                <c:pt idx="2880">
                  <c:v>27.9</c:v>
                </c:pt>
                <c:pt idx="2881">
                  <c:v>27.8</c:v>
                </c:pt>
                <c:pt idx="2882">
                  <c:v>28</c:v>
                </c:pt>
                <c:pt idx="2883">
                  <c:v>27.9</c:v>
                </c:pt>
                <c:pt idx="2884">
                  <c:v>27.9</c:v>
                </c:pt>
                <c:pt idx="2885">
                  <c:v>27.9</c:v>
                </c:pt>
                <c:pt idx="2886">
                  <c:v>27.9</c:v>
                </c:pt>
                <c:pt idx="2887">
                  <c:v>27.9</c:v>
                </c:pt>
                <c:pt idx="2888">
                  <c:v>27.9</c:v>
                </c:pt>
                <c:pt idx="2889">
                  <c:v>27.9</c:v>
                </c:pt>
                <c:pt idx="2890">
                  <c:v>27.9</c:v>
                </c:pt>
                <c:pt idx="2891">
                  <c:v>27.9</c:v>
                </c:pt>
                <c:pt idx="2892">
                  <c:v>27.9</c:v>
                </c:pt>
                <c:pt idx="2893">
                  <c:v>27.9</c:v>
                </c:pt>
                <c:pt idx="2894">
                  <c:v>27.9</c:v>
                </c:pt>
                <c:pt idx="2895">
                  <c:v>27.9</c:v>
                </c:pt>
                <c:pt idx="2896">
                  <c:v>27.9</c:v>
                </c:pt>
                <c:pt idx="2897">
                  <c:v>27.9</c:v>
                </c:pt>
                <c:pt idx="2898">
                  <c:v>27.9</c:v>
                </c:pt>
                <c:pt idx="2899">
                  <c:v>27.9</c:v>
                </c:pt>
                <c:pt idx="2900">
                  <c:v>27.9</c:v>
                </c:pt>
                <c:pt idx="2901">
                  <c:v>27.9</c:v>
                </c:pt>
                <c:pt idx="2902">
                  <c:v>27.9</c:v>
                </c:pt>
                <c:pt idx="2903">
                  <c:v>27.9</c:v>
                </c:pt>
                <c:pt idx="2904">
                  <c:v>27.9</c:v>
                </c:pt>
                <c:pt idx="2905">
                  <c:v>27.9</c:v>
                </c:pt>
                <c:pt idx="2906">
                  <c:v>27.9</c:v>
                </c:pt>
                <c:pt idx="2907">
                  <c:v>27.9</c:v>
                </c:pt>
                <c:pt idx="2908">
                  <c:v>27.9</c:v>
                </c:pt>
                <c:pt idx="2909">
                  <c:v>27.9</c:v>
                </c:pt>
                <c:pt idx="2910">
                  <c:v>27.9</c:v>
                </c:pt>
                <c:pt idx="2911">
                  <c:v>27.9</c:v>
                </c:pt>
                <c:pt idx="2912">
                  <c:v>27.9</c:v>
                </c:pt>
                <c:pt idx="2913">
                  <c:v>27.9</c:v>
                </c:pt>
                <c:pt idx="2914">
                  <c:v>27.9</c:v>
                </c:pt>
                <c:pt idx="2915">
                  <c:v>27.9</c:v>
                </c:pt>
                <c:pt idx="2916">
                  <c:v>27.9</c:v>
                </c:pt>
                <c:pt idx="2917">
                  <c:v>27.9</c:v>
                </c:pt>
                <c:pt idx="2918">
                  <c:v>27.9</c:v>
                </c:pt>
                <c:pt idx="2919">
                  <c:v>27.9</c:v>
                </c:pt>
                <c:pt idx="2920">
                  <c:v>27.9</c:v>
                </c:pt>
                <c:pt idx="2921">
                  <c:v>27.9</c:v>
                </c:pt>
                <c:pt idx="2922">
                  <c:v>27.9</c:v>
                </c:pt>
                <c:pt idx="2923">
                  <c:v>27.9</c:v>
                </c:pt>
                <c:pt idx="2924">
                  <c:v>27.9</c:v>
                </c:pt>
                <c:pt idx="2925">
                  <c:v>27.9</c:v>
                </c:pt>
                <c:pt idx="2926">
                  <c:v>27.9</c:v>
                </c:pt>
                <c:pt idx="2927">
                  <c:v>27.9</c:v>
                </c:pt>
                <c:pt idx="2928">
                  <c:v>27.9</c:v>
                </c:pt>
                <c:pt idx="2929">
                  <c:v>27.9</c:v>
                </c:pt>
                <c:pt idx="2930">
                  <c:v>27.9</c:v>
                </c:pt>
                <c:pt idx="2931">
                  <c:v>27.9</c:v>
                </c:pt>
                <c:pt idx="2932">
                  <c:v>27.9</c:v>
                </c:pt>
                <c:pt idx="2933">
                  <c:v>27.9</c:v>
                </c:pt>
                <c:pt idx="2934">
                  <c:v>27.9</c:v>
                </c:pt>
                <c:pt idx="2935">
                  <c:v>27.9</c:v>
                </c:pt>
                <c:pt idx="2936">
                  <c:v>27.9</c:v>
                </c:pt>
                <c:pt idx="2937">
                  <c:v>27.9</c:v>
                </c:pt>
                <c:pt idx="2938">
                  <c:v>27.9</c:v>
                </c:pt>
                <c:pt idx="2939">
                  <c:v>27.9</c:v>
                </c:pt>
                <c:pt idx="2940">
                  <c:v>27.9</c:v>
                </c:pt>
                <c:pt idx="2941">
                  <c:v>27.9</c:v>
                </c:pt>
                <c:pt idx="2942">
                  <c:v>27.9</c:v>
                </c:pt>
                <c:pt idx="2943">
                  <c:v>27.9</c:v>
                </c:pt>
                <c:pt idx="2944">
                  <c:v>27.9</c:v>
                </c:pt>
                <c:pt idx="2945">
                  <c:v>27.9</c:v>
                </c:pt>
                <c:pt idx="2946">
                  <c:v>27.9</c:v>
                </c:pt>
                <c:pt idx="2947">
                  <c:v>27.9</c:v>
                </c:pt>
                <c:pt idx="2948">
                  <c:v>27.9</c:v>
                </c:pt>
                <c:pt idx="2949">
                  <c:v>27.9</c:v>
                </c:pt>
                <c:pt idx="2950">
                  <c:v>27.9</c:v>
                </c:pt>
                <c:pt idx="2951">
                  <c:v>27.9</c:v>
                </c:pt>
                <c:pt idx="2952">
                  <c:v>27.9</c:v>
                </c:pt>
                <c:pt idx="2953">
                  <c:v>27.9</c:v>
                </c:pt>
                <c:pt idx="2954">
                  <c:v>27.9</c:v>
                </c:pt>
                <c:pt idx="2955">
                  <c:v>27.9</c:v>
                </c:pt>
                <c:pt idx="2956">
                  <c:v>27.9</c:v>
                </c:pt>
                <c:pt idx="2957">
                  <c:v>27.9</c:v>
                </c:pt>
                <c:pt idx="2958">
                  <c:v>27.9</c:v>
                </c:pt>
                <c:pt idx="2959">
                  <c:v>27.9</c:v>
                </c:pt>
                <c:pt idx="2960">
                  <c:v>27.9</c:v>
                </c:pt>
                <c:pt idx="2961">
                  <c:v>27.9</c:v>
                </c:pt>
                <c:pt idx="2962">
                  <c:v>27.9</c:v>
                </c:pt>
                <c:pt idx="2963">
                  <c:v>27.9</c:v>
                </c:pt>
                <c:pt idx="2964">
                  <c:v>27.9</c:v>
                </c:pt>
                <c:pt idx="2965">
                  <c:v>27.9</c:v>
                </c:pt>
                <c:pt idx="2966">
                  <c:v>27.9</c:v>
                </c:pt>
                <c:pt idx="2967">
                  <c:v>27.9</c:v>
                </c:pt>
                <c:pt idx="2968">
                  <c:v>27.9</c:v>
                </c:pt>
                <c:pt idx="2969">
                  <c:v>27.9</c:v>
                </c:pt>
                <c:pt idx="2970">
                  <c:v>27.9</c:v>
                </c:pt>
                <c:pt idx="2971">
                  <c:v>27.9</c:v>
                </c:pt>
                <c:pt idx="2972">
                  <c:v>27.9</c:v>
                </c:pt>
                <c:pt idx="2973">
                  <c:v>27.9</c:v>
                </c:pt>
                <c:pt idx="2974">
                  <c:v>27.9</c:v>
                </c:pt>
                <c:pt idx="2975">
                  <c:v>27.9</c:v>
                </c:pt>
                <c:pt idx="2976">
                  <c:v>27.9</c:v>
                </c:pt>
                <c:pt idx="2977">
                  <c:v>27.9</c:v>
                </c:pt>
                <c:pt idx="2978">
                  <c:v>28</c:v>
                </c:pt>
                <c:pt idx="2979">
                  <c:v>27.9</c:v>
                </c:pt>
                <c:pt idx="2980">
                  <c:v>27.9</c:v>
                </c:pt>
                <c:pt idx="2981">
                  <c:v>27.9</c:v>
                </c:pt>
                <c:pt idx="2982">
                  <c:v>27.9</c:v>
                </c:pt>
                <c:pt idx="2983">
                  <c:v>27.9</c:v>
                </c:pt>
                <c:pt idx="2984">
                  <c:v>28</c:v>
                </c:pt>
                <c:pt idx="2985">
                  <c:v>27.9</c:v>
                </c:pt>
                <c:pt idx="2986">
                  <c:v>28</c:v>
                </c:pt>
                <c:pt idx="2987">
                  <c:v>27.9</c:v>
                </c:pt>
                <c:pt idx="2988">
                  <c:v>28</c:v>
                </c:pt>
                <c:pt idx="2989">
                  <c:v>27.9</c:v>
                </c:pt>
                <c:pt idx="2990">
                  <c:v>27.9</c:v>
                </c:pt>
                <c:pt idx="2991">
                  <c:v>27.9</c:v>
                </c:pt>
                <c:pt idx="2992">
                  <c:v>27.9</c:v>
                </c:pt>
                <c:pt idx="2993">
                  <c:v>27.9</c:v>
                </c:pt>
                <c:pt idx="2994">
                  <c:v>27.9</c:v>
                </c:pt>
                <c:pt idx="2995">
                  <c:v>28</c:v>
                </c:pt>
                <c:pt idx="2996">
                  <c:v>27.9</c:v>
                </c:pt>
                <c:pt idx="2997">
                  <c:v>27.9</c:v>
                </c:pt>
                <c:pt idx="2998">
                  <c:v>27.9</c:v>
                </c:pt>
                <c:pt idx="2999">
                  <c:v>27.9</c:v>
                </c:pt>
                <c:pt idx="3000">
                  <c:v>27.9</c:v>
                </c:pt>
                <c:pt idx="3001">
                  <c:v>27.9</c:v>
                </c:pt>
                <c:pt idx="3002">
                  <c:v>27.9</c:v>
                </c:pt>
                <c:pt idx="3003">
                  <c:v>27.9</c:v>
                </c:pt>
                <c:pt idx="3004">
                  <c:v>27.9</c:v>
                </c:pt>
                <c:pt idx="3005">
                  <c:v>27.9</c:v>
                </c:pt>
                <c:pt idx="3006">
                  <c:v>27.9</c:v>
                </c:pt>
                <c:pt idx="3007">
                  <c:v>27.9</c:v>
                </c:pt>
                <c:pt idx="3008">
                  <c:v>28</c:v>
                </c:pt>
                <c:pt idx="3009">
                  <c:v>27.9</c:v>
                </c:pt>
                <c:pt idx="3010">
                  <c:v>27.9</c:v>
                </c:pt>
                <c:pt idx="3011">
                  <c:v>27.9</c:v>
                </c:pt>
                <c:pt idx="3012">
                  <c:v>27.9</c:v>
                </c:pt>
                <c:pt idx="3013">
                  <c:v>27.9</c:v>
                </c:pt>
                <c:pt idx="3014">
                  <c:v>27.9</c:v>
                </c:pt>
                <c:pt idx="3015">
                  <c:v>27.9</c:v>
                </c:pt>
                <c:pt idx="3016">
                  <c:v>27.9</c:v>
                </c:pt>
                <c:pt idx="3017">
                  <c:v>27.9</c:v>
                </c:pt>
                <c:pt idx="3018">
                  <c:v>27.9</c:v>
                </c:pt>
                <c:pt idx="3019">
                  <c:v>27.9</c:v>
                </c:pt>
                <c:pt idx="3020">
                  <c:v>27.9</c:v>
                </c:pt>
                <c:pt idx="3021">
                  <c:v>27.9</c:v>
                </c:pt>
                <c:pt idx="3022">
                  <c:v>27.9</c:v>
                </c:pt>
                <c:pt idx="3023">
                  <c:v>27.9</c:v>
                </c:pt>
                <c:pt idx="3024">
                  <c:v>27.9</c:v>
                </c:pt>
                <c:pt idx="3025">
                  <c:v>27.9</c:v>
                </c:pt>
                <c:pt idx="3026">
                  <c:v>27.9</c:v>
                </c:pt>
                <c:pt idx="3027">
                  <c:v>27.9</c:v>
                </c:pt>
                <c:pt idx="3028">
                  <c:v>27.9</c:v>
                </c:pt>
                <c:pt idx="3029">
                  <c:v>27.9</c:v>
                </c:pt>
                <c:pt idx="3030">
                  <c:v>27.9</c:v>
                </c:pt>
                <c:pt idx="3031">
                  <c:v>27.9</c:v>
                </c:pt>
                <c:pt idx="3032">
                  <c:v>27.9</c:v>
                </c:pt>
                <c:pt idx="3033">
                  <c:v>27.9</c:v>
                </c:pt>
                <c:pt idx="3034">
                  <c:v>27.9</c:v>
                </c:pt>
                <c:pt idx="3035">
                  <c:v>27.9</c:v>
                </c:pt>
                <c:pt idx="3036">
                  <c:v>27.9</c:v>
                </c:pt>
                <c:pt idx="3037">
                  <c:v>27.9</c:v>
                </c:pt>
                <c:pt idx="3038">
                  <c:v>27.9</c:v>
                </c:pt>
                <c:pt idx="3039">
                  <c:v>27.9</c:v>
                </c:pt>
                <c:pt idx="3040">
                  <c:v>27.9</c:v>
                </c:pt>
                <c:pt idx="3041">
                  <c:v>27.9</c:v>
                </c:pt>
                <c:pt idx="3042">
                  <c:v>27.9</c:v>
                </c:pt>
                <c:pt idx="3043">
                  <c:v>27.9</c:v>
                </c:pt>
                <c:pt idx="3044">
                  <c:v>27.9</c:v>
                </c:pt>
                <c:pt idx="3045">
                  <c:v>27.9</c:v>
                </c:pt>
                <c:pt idx="3046">
                  <c:v>27.9</c:v>
                </c:pt>
                <c:pt idx="3047">
                  <c:v>27.9</c:v>
                </c:pt>
                <c:pt idx="3048">
                  <c:v>27.9</c:v>
                </c:pt>
                <c:pt idx="3049">
                  <c:v>27.9</c:v>
                </c:pt>
                <c:pt idx="3050">
                  <c:v>27.9</c:v>
                </c:pt>
                <c:pt idx="3051">
                  <c:v>27.9</c:v>
                </c:pt>
                <c:pt idx="3052">
                  <c:v>27.9</c:v>
                </c:pt>
                <c:pt idx="3053">
                  <c:v>27.9</c:v>
                </c:pt>
                <c:pt idx="3054">
                  <c:v>27.9</c:v>
                </c:pt>
                <c:pt idx="3055">
                  <c:v>27.9</c:v>
                </c:pt>
                <c:pt idx="3056">
                  <c:v>27.9</c:v>
                </c:pt>
                <c:pt idx="3057">
                  <c:v>27.9</c:v>
                </c:pt>
                <c:pt idx="3058">
                  <c:v>27.9</c:v>
                </c:pt>
                <c:pt idx="3059">
                  <c:v>27.9</c:v>
                </c:pt>
                <c:pt idx="3060">
                  <c:v>27.9</c:v>
                </c:pt>
                <c:pt idx="3061">
                  <c:v>27.9</c:v>
                </c:pt>
                <c:pt idx="3062">
                  <c:v>27.9</c:v>
                </c:pt>
                <c:pt idx="3063">
                  <c:v>27.9</c:v>
                </c:pt>
                <c:pt idx="3064">
                  <c:v>27.9</c:v>
                </c:pt>
                <c:pt idx="3065">
                  <c:v>27.9</c:v>
                </c:pt>
                <c:pt idx="3066">
                  <c:v>27.9</c:v>
                </c:pt>
                <c:pt idx="3067">
                  <c:v>27.9</c:v>
                </c:pt>
                <c:pt idx="3068">
                  <c:v>27.9</c:v>
                </c:pt>
                <c:pt idx="3069">
                  <c:v>27.9</c:v>
                </c:pt>
                <c:pt idx="3070">
                  <c:v>27.9</c:v>
                </c:pt>
                <c:pt idx="3071">
                  <c:v>27.9</c:v>
                </c:pt>
                <c:pt idx="3072">
                  <c:v>27.9</c:v>
                </c:pt>
                <c:pt idx="3073">
                  <c:v>27.9</c:v>
                </c:pt>
                <c:pt idx="3074">
                  <c:v>27.9</c:v>
                </c:pt>
                <c:pt idx="3075">
                  <c:v>27.9</c:v>
                </c:pt>
                <c:pt idx="3076">
                  <c:v>27.9</c:v>
                </c:pt>
                <c:pt idx="3077">
                  <c:v>27.9</c:v>
                </c:pt>
                <c:pt idx="3078">
                  <c:v>27.9</c:v>
                </c:pt>
                <c:pt idx="3079">
                  <c:v>27.9</c:v>
                </c:pt>
                <c:pt idx="3080">
                  <c:v>27.9</c:v>
                </c:pt>
                <c:pt idx="3081">
                  <c:v>27.9</c:v>
                </c:pt>
                <c:pt idx="3082">
                  <c:v>27.9</c:v>
                </c:pt>
                <c:pt idx="3083">
                  <c:v>28</c:v>
                </c:pt>
                <c:pt idx="3084">
                  <c:v>27.9</c:v>
                </c:pt>
                <c:pt idx="3085">
                  <c:v>27.9</c:v>
                </c:pt>
                <c:pt idx="3086">
                  <c:v>27.9</c:v>
                </c:pt>
                <c:pt idx="3087">
                  <c:v>27.9</c:v>
                </c:pt>
                <c:pt idx="3088">
                  <c:v>27.9</c:v>
                </c:pt>
                <c:pt idx="3089">
                  <c:v>27.9</c:v>
                </c:pt>
                <c:pt idx="3090">
                  <c:v>27.9</c:v>
                </c:pt>
                <c:pt idx="3091">
                  <c:v>27.9</c:v>
                </c:pt>
                <c:pt idx="3092">
                  <c:v>27.9</c:v>
                </c:pt>
                <c:pt idx="3093">
                  <c:v>27.9</c:v>
                </c:pt>
                <c:pt idx="3094">
                  <c:v>27.9</c:v>
                </c:pt>
                <c:pt idx="3095">
                  <c:v>27.9</c:v>
                </c:pt>
                <c:pt idx="3096">
                  <c:v>27.9</c:v>
                </c:pt>
                <c:pt idx="3097">
                  <c:v>27.9</c:v>
                </c:pt>
                <c:pt idx="3098">
                  <c:v>27.9</c:v>
                </c:pt>
                <c:pt idx="3099">
                  <c:v>27.9</c:v>
                </c:pt>
                <c:pt idx="3100">
                  <c:v>27.9</c:v>
                </c:pt>
                <c:pt idx="3101">
                  <c:v>27.9</c:v>
                </c:pt>
                <c:pt idx="3102">
                  <c:v>27.9</c:v>
                </c:pt>
                <c:pt idx="3103">
                  <c:v>27.9</c:v>
                </c:pt>
                <c:pt idx="3104">
                  <c:v>27.9</c:v>
                </c:pt>
                <c:pt idx="3105">
                  <c:v>27.9</c:v>
                </c:pt>
                <c:pt idx="3106">
                  <c:v>27.9</c:v>
                </c:pt>
                <c:pt idx="3107">
                  <c:v>27.9</c:v>
                </c:pt>
                <c:pt idx="3108">
                  <c:v>27.9</c:v>
                </c:pt>
                <c:pt idx="3109">
                  <c:v>27.9</c:v>
                </c:pt>
                <c:pt idx="3110">
                  <c:v>27.9</c:v>
                </c:pt>
                <c:pt idx="3111">
                  <c:v>27.9</c:v>
                </c:pt>
                <c:pt idx="3112">
                  <c:v>27.9</c:v>
                </c:pt>
                <c:pt idx="3113">
                  <c:v>27.9</c:v>
                </c:pt>
                <c:pt idx="3114">
                  <c:v>27.9</c:v>
                </c:pt>
                <c:pt idx="3115">
                  <c:v>27.9</c:v>
                </c:pt>
                <c:pt idx="3116">
                  <c:v>27.9</c:v>
                </c:pt>
                <c:pt idx="3117">
                  <c:v>27.9</c:v>
                </c:pt>
                <c:pt idx="3118">
                  <c:v>27.9</c:v>
                </c:pt>
                <c:pt idx="3119">
                  <c:v>28</c:v>
                </c:pt>
                <c:pt idx="3120">
                  <c:v>28</c:v>
                </c:pt>
                <c:pt idx="3121">
                  <c:v>28</c:v>
                </c:pt>
                <c:pt idx="3122">
                  <c:v>27.9</c:v>
                </c:pt>
                <c:pt idx="3123">
                  <c:v>27.9</c:v>
                </c:pt>
                <c:pt idx="3124">
                  <c:v>27.9</c:v>
                </c:pt>
                <c:pt idx="3125">
                  <c:v>27.9</c:v>
                </c:pt>
                <c:pt idx="3126">
                  <c:v>27.9</c:v>
                </c:pt>
                <c:pt idx="3127">
                  <c:v>27.9</c:v>
                </c:pt>
                <c:pt idx="3128">
                  <c:v>27.9</c:v>
                </c:pt>
                <c:pt idx="3129">
                  <c:v>27.9</c:v>
                </c:pt>
                <c:pt idx="3130">
                  <c:v>27.9</c:v>
                </c:pt>
                <c:pt idx="3131">
                  <c:v>27.9</c:v>
                </c:pt>
                <c:pt idx="3132">
                  <c:v>27.9</c:v>
                </c:pt>
                <c:pt idx="3133">
                  <c:v>27.9</c:v>
                </c:pt>
                <c:pt idx="3134">
                  <c:v>27.9</c:v>
                </c:pt>
                <c:pt idx="3135">
                  <c:v>27.9</c:v>
                </c:pt>
                <c:pt idx="3136">
                  <c:v>27.9</c:v>
                </c:pt>
                <c:pt idx="3137">
                  <c:v>27.9</c:v>
                </c:pt>
                <c:pt idx="3138">
                  <c:v>27.9</c:v>
                </c:pt>
                <c:pt idx="3139">
                  <c:v>27.9</c:v>
                </c:pt>
                <c:pt idx="3140">
                  <c:v>27.9</c:v>
                </c:pt>
                <c:pt idx="3141">
                  <c:v>27.9</c:v>
                </c:pt>
                <c:pt idx="3142">
                  <c:v>27.9</c:v>
                </c:pt>
                <c:pt idx="3143">
                  <c:v>27.9</c:v>
                </c:pt>
                <c:pt idx="3144">
                  <c:v>27.9</c:v>
                </c:pt>
                <c:pt idx="3145">
                  <c:v>27.9</c:v>
                </c:pt>
                <c:pt idx="3146">
                  <c:v>27.9</c:v>
                </c:pt>
                <c:pt idx="3147">
                  <c:v>27.9</c:v>
                </c:pt>
                <c:pt idx="3148">
                  <c:v>27.9</c:v>
                </c:pt>
                <c:pt idx="3149">
                  <c:v>27.9</c:v>
                </c:pt>
                <c:pt idx="3150">
                  <c:v>27.9</c:v>
                </c:pt>
                <c:pt idx="3151">
                  <c:v>27.9</c:v>
                </c:pt>
                <c:pt idx="3152">
                  <c:v>27.9</c:v>
                </c:pt>
                <c:pt idx="3153">
                  <c:v>27.9</c:v>
                </c:pt>
                <c:pt idx="3154">
                  <c:v>27.9</c:v>
                </c:pt>
                <c:pt idx="3155">
                  <c:v>27.9</c:v>
                </c:pt>
                <c:pt idx="3156">
                  <c:v>27.9</c:v>
                </c:pt>
                <c:pt idx="3157">
                  <c:v>27.9</c:v>
                </c:pt>
                <c:pt idx="3158">
                  <c:v>27.9</c:v>
                </c:pt>
                <c:pt idx="3159">
                  <c:v>27.9</c:v>
                </c:pt>
                <c:pt idx="3160">
                  <c:v>27.9</c:v>
                </c:pt>
                <c:pt idx="3161">
                  <c:v>27.9</c:v>
                </c:pt>
                <c:pt idx="3162">
                  <c:v>27.9</c:v>
                </c:pt>
                <c:pt idx="3163">
                  <c:v>27.9</c:v>
                </c:pt>
                <c:pt idx="3164">
                  <c:v>27.9</c:v>
                </c:pt>
                <c:pt idx="3165">
                  <c:v>27.9</c:v>
                </c:pt>
                <c:pt idx="3166">
                  <c:v>27.9</c:v>
                </c:pt>
                <c:pt idx="3167">
                  <c:v>27.9</c:v>
                </c:pt>
                <c:pt idx="3168">
                  <c:v>27.9</c:v>
                </c:pt>
                <c:pt idx="3169">
                  <c:v>27.9</c:v>
                </c:pt>
                <c:pt idx="3170">
                  <c:v>27.9</c:v>
                </c:pt>
                <c:pt idx="3171">
                  <c:v>27.9</c:v>
                </c:pt>
                <c:pt idx="3172">
                  <c:v>27.9</c:v>
                </c:pt>
                <c:pt idx="3173">
                  <c:v>27.9</c:v>
                </c:pt>
                <c:pt idx="3174">
                  <c:v>27.9</c:v>
                </c:pt>
                <c:pt idx="3175">
                  <c:v>27.9</c:v>
                </c:pt>
                <c:pt idx="3176">
                  <c:v>27.9</c:v>
                </c:pt>
                <c:pt idx="3177">
                  <c:v>27.9</c:v>
                </c:pt>
                <c:pt idx="3178">
                  <c:v>27.9</c:v>
                </c:pt>
                <c:pt idx="3179">
                  <c:v>27.9</c:v>
                </c:pt>
                <c:pt idx="3180">
                  <c:v>27.9</c:v>
                </c:pt>
                <c:pt idx="3181">
                  <c:v>27.9</c:v>
                </c:pt>
                <c:pt idx="3182">
                  <c:v>27.9</c:v>
                </c:pt>
                <c:pt idx="3183">
                  <c:v>27.9</c:v>
                </c:pt>
                <c:pt idx="3184">
                  <c:v>27.9</c:v>
                </c:pt>
                <c:pt idx="3185">
                  <c:v>27.9</c:v>
                </c:pt>
                <c:pt idx="3186">
                  <c:v>27.9</c:v>
                </c:pt>
                <c:pt idx="3187">
                  <c:v>27.9</c:v>
                </c:pt>
                <c:pt idx="3188">
                  <c:v>27.9</c:v>
                </c:pt>
                <c:pt idx="3189">
                  <c:v>27.9</c:v>
                </c:pt>
                <c:pt idx="3190">
                  <c:v>27.9</c:v>
                </c:pt>
                <c:pt idx="3191">
                  <c:v>27.9</c:v>
                </c:pt>
                <c:pt idx="3192">
                  <c:v>27.9</c:v>
                </c:pt>
                <c:pt idx="3193">
                  <c:v>27.9</c:v>
                </c:pt>
                <c:pt idx="3194">
                  <c:v>27.9</c:v>
                </c:pt>
                <c:pt idx="3195">
                  <c:v>27.9</c:v>
                </c:pt>
                <c:pt idx="3196">
                  <c:v>27.9</c:v>
                </c:pt>
                <c:pt idx="3197">
                  <c:v>27.9</c:v>
                </c:pt>
                <c:pt idx="3198">
                  <c:v>27.9</c:v>
                </c:pt>
                <c:pt idx="3199">
                  <c:v>27.9</c:v>
                </c:pt>
                <c:pt idx="3200">
                  <c:v>27.9</c:v>
                </c:pt>
                <c:pt idx="3201">
                  <c:v>28</c:v>
                </c:pt>
                <c:pt idx="3202">
                  <c:v>27.9</c:v>
                </c:pt>
                <c:pt idx="3203">
                  <c:v>27.9</c:v>
                </c:pt>
                <c:pt idx="3204">
                  <c:v>28</c:v>
                </c:pt>
                <c:pt idx="3205">
                  <c:v>28</c:v>
                </c:pt>
                <c:pt idx="3206">
                  <c:v>28</c:v>
                </c:pt>
                <c:pt idx="3207">
                  <c:v>27.9</c:v>
                </c:pt>
                <c:pt idx="3208">
                  <c:v>27.9</c:v>
                </c:pt>
                <c:pt idx="3209">
                  <c:v>27.9</c:v>
                </c:pt>
                <c:pt idx="3210">
                  <c:v>27.9</c:v>
                </c:pt>
                <c:pt idx="3211">
                  <c:v>28</c:v>
                </c:pt>
                <c:pt idx="3212">
                  <c:v>27.9</c:v>
                </c:pt>
                <c:pt idx="3213">
                  <c:v>27.9</c:v>
                </c:pt>
                <c:pt idx="3214">
                  <c:v>27.9</c:v>
                </c:pt>
                <c:pt idx="3215">
                  <c:v>28</c:v>
                </c:pt>
                <c:pt idx="3216">
                  <c:v>28</c:v>
                </c:pt>
                <c:pt idx="3217">
                  <c:v>27.9</c:v>
                </c:pt>
                <c:pt idx="3218">
                  <c:v>27.9</c:v>
                </c:pt>
                <c:pt idx="3219">
                  <c:v>27.9</c:v>
                </c:pt>
                <c:pt idx="3220">
                  <c:v>27.9</c:v>
                </c:pt>
                <c:pt idx="3221">
                  <c:v>27.9</c:v>
                </c:pt>
                <c:pt idx="3222">
                  <c:v>28</c:v>
                </c:pt>
                <c:pt idx="3223">
                  <c:v>28</c:v>
                </c:pt>
                <c:pt idx="3224">
                  <c:v>27.9</c:v>
                </c:pt>
                <c:pt idx="3225">
                  <c:v>27.9</c:v>
                </c:pt>
                <c:pt idx="3226">
                  <c:v>27.9</c:v>
                </c:pt>
                <c:pt idx="3227">
                  <c:v>28</c:v>
                </c:pt>
                <c:pt idx="3228">
                  <c:v>28</c:v>
                </c:pt>
                <c:pt idx="3229">
                  <c:v>27.9</c:v>
                </c:pt>
                <c:pt idx="3230">
                  <c:v>28</c:v>
                </c:pt>
                <c:pt idx="3231">
                  <c:v>27.9</c:v>
                </c:pt>
                <c:pt idx="3232">
                  <c:v>28</c:v>
                </c:pt>
                <c:pt idx="3233">
                  <c:v>28</c:v>
                </c:pt>
                <c:pt idx="3234">
                  <c:v>28</c:v>
                </c:pt>
                <c:pt idx="3235">
                  <c:v>28</c:v>
                </c:pt>
                <c:pt idx="3236">
                  <c:v>27.9</c:v>
                </c:pt>
                <c:pt idx="3237">
                  <c:v>28</c:v>
                </c:pt>
                <c:pt idx="3238">
                  <c:v>27.9</c:v>
                </c:pt>
                <c:pt idx="3239">
                  <c:v>27.9</c:v>
                </c:pt>
                <c:pt idx="3240">
                  <c:v>27.9</c:v>
                </c:pt>
                <c:pt idx="3241">
                  <c:v>27.9</c:v>
                </c:pt>
                <c:pt idx="3242">
                  <c:v>27.9</c:v>
                </c:pt>
                <c:pt idx="3243">
                  <c:v>27.9</c:v>
                </c:pt>
                <c:pt idx="3244">
                  <c:v>27.9</c:v>
                </c:pt>
                <c:pt idx="3245">
                  <c:v>27.9</c:v>
                </c:pt>
                <c:pt idx="3246">
                  <c:v>28</c:v>
                </c:pt>
                <c:pt idx="3247">
                  <c:v>28</c:v>
                </c:pt>
                <c:pt idx="3248">
                  <c:v>27.9</c:v>
                </c:pt>
                <c:pt idx="3249">
                  <c:v>27.9</c:v>
                </c:pt>
                <c:pt idx="3250">
                  <c:v>27.9</c:v>
                </c:pt>
                <c:pt idx="3251">
                  <c:v>28</c:v>
                </c:pt>
                <c:pt idx="3252">
                  <c:v>28</c:v>
                </c:pt>
                <c:pt idx="3253">
                  <c:v>28</c:v>
                </c:pt>
                <c:pt idx="3254">
                  <c:v>27.9</c:v>
                </c:pt>
                <c:pt idx="3255">
                  <c:v>27.9</c:v>
                </c:pt>
                <c:pt idx="3256">
                  <c:v>27.9</c:v>
                </c:pt>
                <c:pt idx="3257">
                  <c:v>27.9</c:v>
                </c:pt>
                <c:pt idx="3258">
                  <c:v>28</c:v>
                </c:pt>
                <c:pt idx="3259">
                  <c:v>27.9</c:v>
                </c:pt>
                <c:pt idx="3260">
                  <c:v>27.9</c:v>
                </c:pt>
                <c:pt idx="3261">
                  <c:v>27.9</c:v>
                </c:pt>
                <c:pt idx="3262">
                  <c:v>28</c:v>
                </c:pt>
                <c:pt idx="3263">
                  <c:v>28</c:v>
                </c:pt>
                <c:pt idx="3264">
                  <c:v>28</c:v>
                </c:pt>
                <c:pt idx="3265">
                  <c:v>28</c:v>
                </c:pt>
                <c:pt idx="3266">
                  <c:v>28</c:v>
                </c:pt>
                <c:pt idx="3267">
                  <c:v>28</c:v>
                </c:pt>
                <c:pt idx="3268">
                  <c:v>28</c:v>
                </c:pt>
                <c:pt idx="3269">
                  <c:v>28</c:v>
                </c:pt>
                <c:pt idx="3270">
                  <c:v>28</c:v>
                </c:pt>
                <c:pt idx="3271">
                  <c:v>27.9</c:v>
                </c:pt>
                <c:pt idx="3272">
                  <c:v>27.9</c:v>
                </c:pt>
                <c:pt idx="3273">
                  <c:v>27.9</c:v>
                </c:pt>
                <c:pt idx="3274">
                  <c:v>28</c:v>
                </c:pt>
                <c:pt idx="3275">
                  <c:v>28</c:v>
                </c:pt>
                <c:pt idx="3276">
                  <c:v>28</c:v>
                </c:pt>
                <c:pt idx="3277">
                  <c:v>28</c:v>
                </c:pt>
                <c:pt idx="3278">
                  <c:v>28</c:v>
                </c:pt>
                <c:pt idx="3279">
                  <c:v>27.9</c:v>
                </c:pt>
                <c:pt idx="3280">
                  <c:v>27.9</c:v>
                </c:pt>
                <c:pt idx="3281">
                  <c:v>28</c:v>
                </c:pt>
                <c:pt idx="3282">
                  <c:v>28</c:v>
                </c:pt>
                <c:pt idx="3283">
                  <c:v>28</c:v>
                </c:pt>
                <c:pt idx="3284">
                  <c:v>27.9</c:v>
                </c:pt>
                <c:pt idx="3285">
                  <c:v>28</c:v>
                </c:pt>
                <c:pt idx="3286">
                  <c:v>27.9</c:v>
                </c:pt>
                <c:pt idx="3287">
                  <c:v>27.9</c:v>
                </c:pt>
                <c:pt idx="3288">
                  <c:v>27.9</c:v>
                </c:pt>
                <c:pt idx="3289">
                  <c:v>27.9</c:v>
                </c:pt>
                <c:pt idx="3290">
                  <c:v>27.9</c:v>
                </c:pt>
                <c:pt idx="3291">
                  <c:v>27.9</c:v>
                </c:pt>
                <c:pt idx="3292">
                  <c:v>27.9</c:v>
                </c:pt>
                <c:pt idx="3293">
                  <c:v>28</c:v>
                </c:pt>
                <c:pt idx="3294">
                  <c:v>27.9</c:v>
                </c:pt>
                <c:pt idx="3295">
                  <c:v>27.9</c:v>
                </c:pt>
                <c:pt idx="3296">
                  <c:v>27.9</c:v>
                </c:pt>
                <c:pt idx="3297">
                  <c:v>27.9</c:v>
                </c:pt>
                <c:pt idx="3298">
                  <c:v>28</c:v>
                </c:pt>
                <c:pt idx="3299">
                  <c:v>28</c:v>
                </c:pt>
                <c:pt idx="3300">
                  <c:v>27.9</c:v>
                </c:pt>
                <c:pt idx="3301">
                  <c:v>28</c:v>
                </c:pt>
                <c:pt idx="3302">
                  <c:v>28</c:v>
                </c:pt>
                <c:pt idx="3303">
                  <c:v>27.9</c:v>
                </c:pt>
                <c:pt idx="3304">
                  <c:v>27.9</c:v>
                </c:pt>
                <c:pt idx="3305">
                  <c:v>27.9</c:v>
                </c:pt>
                <c:pt idx="3306">
                  <c:v>27.9</c:v>
                </c:pt>
                <c:pt idx="3307">
                  <c:v>27.9</c:v>
                </c:pt>
                <c:pt idx="3308">
                  <c:v>27.9</c:v>
                </c:pt>
                <c:pt idx="3309">
                  <c:v>27.9</c:v>
                </c:pt>
                <c:pt idx="3310">
                  <c:v>27.9</c:v>
                </c:pt>
                <c:pt idx="3311">
                  <c:v>28</c:v>
                </c:pt>
                <c:pt idx="3312">
                  <c:v>27.9</c:v>
                </c:pt>
                <c:pt idx="3313">
                  <c:v>27.9</c:v>
                </c:pt>
                <c:pt idx="3314">
                  <c:v>27.9</c:v>
                </c:pt>
                <c:pt idx="3315">
                  <c:v>28</c:v>
                </c:pt>
                <c:pt idx="3316">
                  <c:v>27.9</c:v>
                </c:pt>
                <c:pt idx="3317">
                  <c:v>27.9</c:v>
                </c:pt>
                <c:pt idx="3318">
                  <c:v>27.9</c:v>
                </c:pt>
                <c:pt idx="3319">
                  <c:v>27.9</c:v>
                </c:pt>
                <c:pt idx="3320">
                  <c:v>27.9</c:v>
                </c:pt>
                <c:pt idx="3321">
                  <c:v>27.9</c:v>
                </c:pt>
                <c:pt idx="3322">
                  <c:v>27.9</c:v>
                </c:pt>
                <c:pt idx="3323">
                  <c:v>28</c:v>
                </c:pt>
                <c:pt idx="3324">
                  <c:v>27.9</c:v>
                </c:pt>
                <c:pt idx="3325">
                  <c:v>27.9</c:v>
                </c:pt>
                <c:pt idx="3326">
                  <c:v>27.9</c:v>
                </c:pt>
                <c:pt idx="3327">
                  <c:v>27.9</c:v>
                </c:pt>
                <c:pt idx="3328">
                  <c:v>28</c:v>
                </c:pt>
                <c:pt idx="3329">
                  <c:v>27.9</c:v>
                </c:pt>
                <c:pt idx="3330">
                  <c:v>27.9</c:v>
                </c:pt>
                <c:pt idx="3331">
                  <c:v>27.9</c:v>
                </c:pt>
                <c:pt idx="3332">
                  <c:v>27.9</c:v>
                </c:pt>
                <c:pt idx="3333">
                  <c:v>27.9</c:v>
                </c:pt>
                <c:pt idx="3334">
                  <c:v>28</c:v>
                </c:pt>
                <c:pt idx="3335">
                  <c:v>28</c:v>
                </c:pt>
                <c:pt idx="3336">
                  <c:v>28</c:v>
                </c:pt>
                <c:pt idx="3337">
                  <c:v>28</c:v>
                </c:pt>
                <c:pt idx="3338">
                  <c:v>28</c:v>
                </c:pt>
                <c:pt idx="3339">
                  <c:v>28</c:v>
                </c:pt>
                <c:pt idx="3340">
                  <c:v>28</c:v>
                </c:pt>
                <c:pt idx="3341">
                  <c:v>28</c:v>
                </c:pt>
                <c:pt idx="3342">
                  <c:v>27.9</c:v>
                </c:pt>
                <c:pt idx="3343">
                  <c:v>27.9</c:v>
                </c:pt>
                <c:pt idx="3344">
                  <c:v>27.9</c:v>
                </c:pt>
                <c:pt idx="3345">
                  <c:v>27.9</c:v>
                </c:pt>
                <c:pt idx="3346">
                  <c:v>28</c:v>
                </c:pt>
                <c:pt idx="3347">
                  <c:v>28</c:v>
                </c:pt>
                <c:pt idx="3348">
                  <c:v>27.9</c:v>
                </c:pt>
                <c:pt idx="3349">
                  <c:v>27.9</c:v>
                </c:pt>
                <c:pt idx="3350">
                  <c:v>27.9</c:v>
                </c:pt>
                <c:pt idx="3351">
                  <c:v>27.9</c:v>
                </c:pt>
                <c:pt idx="3352">
                  <c:v>28</c:v>
                </c:pt>
                <c:pt idx="3353">
                  <c:v>27.9</c:v>
                </c:pt>
                <c:pt idx="3354">
                  <c:v>27.9</c:v>
                </c:pt>
                <c:pt idx="3355">
                  <c:v>27.9</c:v>
                </c:pt>
                <c:pt idx="3356">
                  <c:v>27.9</c:v>
                </c:pt>
                <c:pt idx="3357">
                  <c:v>27.9</c:v>
                </c:pt>
                <c:pt idx="3358">
                  <c:v>27.9</c:v>
                </c:pt>
                <c:pt idx="3359">
                  <c:v>27.9</c:v>
                </c:pt>
                <c:pt idx="3360">
                  <c:v>28</c:v>
                </c:pt>
                <c:pt idx="3361">
                  <c:v>28</c:v>
                </c:pt>
                <c:pt idx="3362">
                  <c:v>28</c:v>
                </c:pt>
                <c:pt idx="3363">
                  <c:v>28</c:v>
                </c:pt>
                <c:pt idx="3364">
                  <c:v>27.9</c:v>
                </c:pt>
                <c:pt idx="3365">
                  <c:v>28</c:v>
                </c:pt>
                <c:pt idx="3366">
                  <c:v>27.9</c:v>
                </c:pt>
                <c:pt idx="3367">
                  <c:v>27.9</c:v>
                </c:pt>
                <c:pt idx="3368">
                  <c:v>27.9</c:v>
                </c:pt>
                <c:pt idx="3369">
                  <c:v>28</c:v>
                </c:pt>
                <c:pt idx="3370">
                  <c:v>28</c:v>
                </c:pt>
                <c:pt idx="3371">
                  <c:v>28</c:v>
                </c:pt>
                <c:pt idx="3372">
                  <c:v>27.9</c:v>
                </c:pt>
                <c:pt idx="3373">
                  <c:v>27.9</c:v>
                </c:pt>
                <c:pt idx="3374">
                  <c:v>27.9</c:v>
                </c:pt>
                <c:pt idx="3375">
                  <c:v>27.9</c:v>
                </c:pt>
                <c:pt idx="3376">
                  <c:v>27.9</c:v>
                </c:pt>
                <c:pt idx="3377">
                  <c:v>28</c:v>
                </c:pt>
                <c:pt idx="3378">
                  <c:v>28</c:v>
                </c:pt>
                <c:pt idx="3379">
                  <c:v>28</c:v>
                </c:pt>
                <c:pt idx="3380">
                  <c:v>27.9</c:v>
                </c:pt>
                <c:pt idx="3381">
                  <c:v>28</c:v>
                </c:pt>
                <c:pt idx="3382">
                  <c:v>27.9</c:v>
                </c:pt>
                <c:pt idx="3383">
                  <c:v>28</c:v>
                </c:pt>
                <c:pt idx="3384">
                  <c:v>27.9</c:v>
                </c:pt>
                <c:pt idx="3385">
                  <c:v>27.9</c:v>
                </c:pt>
                <c:pt idx="3386">
                  <c:v>27.9</c:v>
                </c:pt>
                <c:pt idx="3387">
                  <c:v>27.9</c:v>
                </c:pt>
                <c:pt idx="3388">
                  <c:v>27.9</c:v>
                </c:pt>
                <c:pt idx="3389">
                  <c:v>27.9</c:v>
                </c:pt>
                <c:pt idx="3390">
                  <c:v>28</c:v>
                </c:pt>
                <c:pt idx="3391">
                  <c:v>28</c:v>
                </c:pt>
                <c:pt idx="3392">
                  <c:v>27.9</c:v>
                </c:pt>
                <c:pt idx="3393">
                  <c:v>28</c:v>
                </c:pt>
                <c:pt idx="3394">
                  <c:v>28</c:v>
                </c:pt>
                <c:pt idx="3395">
                  <c:v>27.9</c:v>
                </c:pt>
                <c:pt idx="3396">
                  <c:v>27.9</c:v>
                </c:pt>
                <c:pt idx="3397">
                  <c:v>27.9</c:v>
                </c:pt>
                <c:pt idx="3398">
                  <c:v>27.9</c:v>
                </c:pt>
                <c:pt idx="3399">
                  <c:v>28</c:v>
                </c:pt>
                <c:pt idx="3400">
                  <c:v>28</c:v>
                </c:pt>
                <c:pt idx="3401">
                  <c:v>28</c:v>
                </c:pt>
                <c:pt idx="3402">
                  <c:v>28</c:v>
                </c:pt>
                <c:pt idx="3403">
                  <c:v>27.9</c:v>
                </c:pt>
                <c:pt idx="3404">
                  <c:v>27.9</c:v>
                </c:pt>
                <c:pt idx="3405">
                  <c:v>27.9</c:v>
                </c:pt>
                <c:pt idx="3406">
                  <c:v>27.9</c:v>
                </c:pt>
                <c:pt idx="3407">
                  <c:v>28</c:v>
                </c:pt>
                <c:pt idx="3408">
                  <c:v>27.9</c:v>
                </c:pt>
                <c:pt idx="3409">
                  <c:v>27.9</c:v>
                </c:pt>
                <c:pt idx="3410">
                  <c:v>27.9</c:v>
                </c:pt>
                <c:pt idx="3411">
                  <c:v>27.9</c:v>
                </c:pt>
                <c:pt idx="3412">
                  <c:v>27.9</c:v>
                </c:pt>
                <c:pt idx="3413">
                  <c:v>28</c:v>
                </c:pt>
                <c:pt idx="3414">
                  <c:v>27.9</c:v>
                </c:pt>
                <c:pt idx="3415">
                  <c:v>27.9</c:v>
                </c:pt>
                <c:pt idx="3416">
                  <c:v>27.9</c:v>
                </c:pt>
                <c:pt idx="3417">
                  <c:v>27.9</c:v>
                </c:pt>
                <c:pt idx="3418">
                  <c:v>27.9</c:v>
                </c:pt>
                <c:pt idx="3419">
                  <c:v>27.9</c:v>
                </c:pt>
                <c:pt idx="3420">
                  <c:v>28</c:v>
                </c:pt>
                <c:pt idx="3421">
                  <c:v>28</c:v>
                </c:pt>
                <c:pt idx="3422">
                  <c:v>27.9</c:v>
                </c:pt>
                <c:pt idx="3423">
                  <c:v>27.9</c:v>
                </c:pt>
                <c:pt idx="3424">
                  <c:v>27.9</c:v>
                </c:pt>
                <c:pt idx="3425">
                  <c:v>28</c:v>
                </c:pt>
                <c:pt idx="3426">
                  <c:v>27.9</c:v>
                </c:pt>
                <c:pt idx="3427">
                  <c:v>27.9</c:v>
                </c:pt>
                <c:pt idx="3428">
                  <c:v>28</c:v>
                </c:pt>
                <c:pt idx="3429">
                  <c:v>27.9</c:v>
                </c:pt>
                <c:pt idx="3430">
                  <c:v>27.9</c:v>
                </c:pt>
                <c:pt idx="3431">
                  <c:v>27.9</c:v>
                </c:pt>
                <c:pt idx="3432">
                  <c:v>27.9</c:v>
                </c:pt>
                <c:pt idx="3433">
                  <c:v>28</c:v>
                </c:pt>
                <c:pt idx="3434">
                  <c:v>27.9</c:v>
                </c:pt>
                <c:pt idx="3435">
                  <c:v>27.9</c:v>
                </c:pt>
                <c:pt idx="3436">
                  <c:v>27.9</c:v>
                </c:pt>
                <c:pt idx="3437">
                  <c:v>27.9</c:v>
                </c:pt>
                <c:pt idx="3438">
                  <c:v>27.9</c:v>
                </c:pt>
                <c:pt idx="3439">
                  <c:v>27.9</c:v>
                </c:pt>
                <c:pt idx="3440">
                  <c:v>27.9</c:v>
                </c:pt>
                <c:pt idx="3441">
                  <c:v>27.9</c:v>
                </c:pt>
                <c:pt idx="3442">
                  <c:v>28</c:v>
                </c:pt>
                <c:pt idx="3443">
                  <c:v>28</c:v>
                </c:pt>
                <c:pt idx="3444">
                  <c:v>28</c:v>
                </c:pt>
                <c:pt idx="3445">
                  <c:v>27.9</c:v>
                </c:pt>
                <c:pt idx="3446">
                  <c:v>28</c:v>
                </c:pt>
                <c:pt idx="3447">
                  <c:v>28</c:v>
                </c:pt>
                <c:pt idx="3448">
                  <c:v>28</c:v>
                </c:pt>
                <c:pt idx="3449">
                  <c:v>27.9</c:v>
                </c:pt>
                <c:pt idx="3450">
                  <c:v>27.9</c:v>
                </c:pt>
                <c:pt idx="3451">
                  <c:v>27.9</c:v>
                </c:pt>
                <c:pt idx="3452">
                  <c:v>28</c:v>
                </c:pt>
                <c:pt idx="3453">
                  <c:v>28</c:v>
                </c:pt>
                <c:pt idx="3454">
                  <c:v>28</c:v>
                </c:pt>
                <c:pt idx="3455">
                  <c:v>28</c:v>
                </c:pt>
                <c:pt idx="3456">
                  <c:v>28</c:v>
                </c:pt>
                <c:pt idx="3457">
                  <c:v>27.9</c:v>
                </c:pt>
                <c:pt idx="3458">
                  <c:v>27.9</c:v>
                </c:pt>
                <c:pt idx="3459">
                  <c:v>27.9</c:v>
                </c:pt>
                <c:pt idx="3460">
                  <c:v>27.9</c:v>
                </c:pt>
                <c:pt idx="3461">
                  <c:v>28</c:v>
                </c:pt>
                <c:pt idx="3462">
                  <c:v>27.9</c:v>
                </c:pt>
                <c:pt idx="3463">
                  <c:v>28</c:v>
                </c:pt>
                <c:pt idx="3464">
                  <c:v>27.9</c:v>
                </c:pt>
                <c:pt idx="3465">
                  <c:v>27.9</c:v>
                </c:pt>
                <c:pt idx="3466">
                  <c:v>27.9</c:v>
                </c:pt>
                <c:pt idx="3467">
                  <c:v>27.9</c:v>
                </c:pt>
                <c:pt idx="3468">
                  <c:v>27.9</c:v>
                </c:pt>
                <c:pt idx="3469">
                  <c:v>28</c:v>
                </c:pt>
                <c:pt idx="3470">
                  <c:v>27.9</c:v>
                </c:pt>
                <c:pt idx="3471">
                  <c:v>27.9</c:v>
                </c:pt>
                <c:pt idx="3472">
                  <c:v>28</c:v>
                </c:pt>
                <c:pt idx="3473">
                  <c:v>27.9</c:v>
                </c:pt>
                <c:pt idx="3474">
                  <c:v>27.9</c:v>
                </c:pt>
                <c:pt idx="3475">
                  <c:v>27.9</c:v>
                </c:pt>
                <c:pt idx="3476">
                  <c:v>27.9</c:v>
                </c:pt>
                <c:pt idx="3477">
                  <c:v>27.9</c:v>
                </c:pt>
                <c:pt idx="3478">
                  <c:v>27.9</c:v>
                </c:pt>
                <c:pt idx="3479">
                  <c:v>27.9</c:v>
                </c:pt>
                <c:pt idx="3480">
                  <c:v>27.9</c:v>
                </c:pt>
                <c:pt idx="3481">
                  <c:v>27.9</c:v>
                </c:pt>
                <c:pt idx="3482">
                  <c:v>27.9</c:v>
                </c:pt>
                <c:pt idx="3483">
                  <c:v>27.9</c:v>
                </c:pt>
                <c:pt idx="3484">
                  <c:v>27.9</c:v>
                </c:pt>
                <c:pt idx="3485">
                  <c:v>28</c:v>
                </c:pt>
                <c:pt idx="3486">
                  <c:v>28</c:v>
                </c:pt>
                <c:pt idx="3487">
                  <c:v>28</c:v>
                </c:pt>
                <c:pt idx="3488">
                  <c:v>28</c:v>
                </c:pt>
                <c:pt idx="3489">
                  <c:v>28</c:v>
                </c:pt>
                <c:pt idx="3490">
                  <c:v>27.9</c:v>
                </c:pt>
                <c:pt idx="3491">
                  <c:v>27.9</c:v>
                </c:pt>
                <c:pt idx="3492">
                  <c:v>27.9</c:v>
                </c:pt>
                <c:pt idx="3493">
                  <c:v>27.9</c:v>
                </c:pt>
                <c:pt idx="3494">
                  <c:v>27.9</c:v>
                </c:pt>
                <c:pt idx="3495">
                  <c:v>27.9</c:v>
                </c:pt>
                <c:pt idx="3496">
                  <c:v>27.9</c:v>
                </c:pt>
                <c:pt idx="3497">
                  <c:v>28</c:v>
                </c:pt>
                <c:pt idx="3498">
                  <c:v>28</c:v>
                </c:pt>
                <c:pt idx="3499">
                  <c:v>27.9</c:v>
                </c:pt>
                <c:pt idx="3500">
                  <c:v>27.9</c:v>
                </c:pt>
                <c:pt idx="3501">
                  <c:v>27.9</c:v>
                </c:pt>
                <c:pt idx="3502">
                  <c:v>27.9</c:v>
                </c:pt>
                <c:pt idx="3503">
                  <c:v>27.9</c:v>
                </c:pt>
                <c:pt idx="3504">
                  <c:v>27.9</c:v>
                </c:pt>
                <c:pt idx="3505">
                  <c:v>27.9</c:v>
                </c:pt>
                <c:pt idx="3506">
                  <c:v>28</c:v>
                </c:pt>
                <c:pt idx="3507">
                  <c:v>27.9</c:v>
                </c:pt>
                <c:pt idx="3508">
                  <c:v>28</c:v>
                </c:pt>
                <c:pt idx="3509">
                  <c:v>28</c:v>
                </c:pt>
                <c:pt idx="3510">
                  <c:v>28</c:v>
                </c:pt>
                <c:pt idx="3511">
                  <c:v>28</c:v>
                </c:pt>
                <c:pt idx="3512">
                  <c:v>27.9</c:v>
                </c:pt>
                <c:pt idx="3513">
                  <c:v>28</c:v>
                </c:pt>
                <c:pt idx="3514">
                  <c:v>27.9</c:v>
                </c:pt>
                <c:pt idx="3515">
                  <c:v>27.9</c:v>
                </c:pt>
                <c:pt idx="3516">
                  <c:v>27.9</c:v>
                </c:pt>
                <c:pt idx="3517">
                  <c:v>27.9</c:v>
                </c:pt>
                <c:pt idx="3518">
                  <c:v>28</c:v>
                </c:pt>
                <c:pt idx="3519">
                  <c:v>28</c:v>
                </c:pt>
                <c:pt idx="3520">
                  <c:v>28</c:v>
                </c:pt>
                <c:pt idx="3521">
                  <c:v>28</c:v>
                </c:pt>
                <c:pt idx="3522">
                  <c:v>28</c:v>
                </c:pt>
                <c:pt idx="3523">
                  <c:v>28</c:v>
                </c:pt>
                <c:pt idx="3524">
                  <c:v>28</c:v>
                </c:pt>
                <c:pt idx="3525">
                  <c:v>28</c:v>
                </c:pt>
                <c:pt idx="3526">
                  <c:v>28</c:v>
                </c:pt>
                <c:pt idx="3527">
                  <c:v>28</c:v>
                </c:pt>
                <c:pt idx="3528">
                  <c:v>27.9</c:v>
                </c:pt>
                <c:pt idx="3529">
                  <c:v>28</c:v>
                </c:pt>
                <c:pt idx="3530">
                  <c:v>28</c:v>
                </c:pt>
                <c:pt idx="3531">
                  <c:v>28</c:v>
                </c:pt>
                <c:pt idx="3532">
                  <c:v>27.9</c:v>
                </c:pt>
                <c:pt idx="3533">
                  <c:v>28</c:v>
                </c:pt>
                <c:pt idx="3534">
                  <c:v>27.9</c:v>
                </c:pt>
                <c:pt idx="3535">
                  <c:v>27.9</c:v>
                </c:pt>
                <c:pt idx="3536">
                  <c:v>27.9</c:v>
                </c:pt>
                <c:pt idx="3537">
                  <c:v>28</c:v>
                </c:pt>
                <c:pt idx="3538">
                  <c:v>27.9</c:v>
                </c:pt>
                <c:pt idx="3539">
                  <c:v>27.9</c:v>
                </c:pt>
                <c:pt idx="3540">
                  <c:v>27.9</c:v>
                </c:pt>
                <c:pt idx="3541">
                  <c:v>27.9</c:v>
                </c:pt>
                <c:pt idx="3542">
                  <c:v>28</c:v>
                </c:pt>
                <c:pt idx="3543">
                  <c:v>27.9</c:v>
                </c:pt>
                <c:pt idx="3544">
                  <c:v>28</c:v>
                </c:pt>
                <c:pt idx="3545">
                  <c:v>28</c:v>
                </c:pt>
                <c:pt idx="3546">
                  <c:v>28</c:v>
                </c:pt>
                <c:pt idx="3547">
                  <c:v>28</c:v>
                </c:pt>
                <c:pt idx="3548">
                  <c:v>27.9</c:v>
                </c:pt>
                <c:pt idx="3549">
                  <c:v>28</c:v>
                </c:pt>
                <c:pt idx="3550">
                  <c:v>28</c:v>
                </c:pt>
                <c:pt idx="3551">
                  <c:v>28</c:v>
                </c:pt>
                <c:pt idx="3552">
                  <c:v>27.9</c:v>
                </c:pt>
                <c:pt idx="3553">
                  <c:v>28</c:v>
                </c:pt>
                <c:pt idx="3554">
                  <c:v>28</c:v>
                </c:pt>
                <c:pt idx="3555">
                  <c:v>28</c:v>
                </c:pt>
                <c:pt idx="3556">
                  <c:v>27.9</c:v>
                </c:pt>
                <c:pt idx="3557">
                  <c:v>28</c:v>
                </c:pt>
                <c:pt idx="3558">
                  <c:v>27.9</c:v>
                </c:pt>
                <c:pt idx="3559">
                  <c:v>28</c:v>
                </c:pt>
                <c:pt idx="3560">
                  <c:v>28</c:v>
                </c:pt>
                <c:pt idx="3561">
                  <c:v>28</c:v>
                </c:pt>
                <c:pt idx="3562">
                  <c:v>27.9</c:v>
                </c:pt>
                <c:pt idx="3563">
                  <c:v>27.9</c:v>
                </c:pt>
                <c:pt idx="3564">
                  <c:v>27.9</c:v>
                </c:pt>
                <c:pt idx="3565">
                  <c:v>27.9</c:v>
                </c:pt>
                <c:pt idx="3566">
                  <c:v>27.9</c:v>
                </c:pt>
                <c:pt idx="3567">
                  <c:v>27.9</c:v>
                </c:pt>
                <c:pt idx="3568">
                  <c:v>28</c:v>
                </c:pt>
                <c:pt idx="3569">
                  <c:v>28</c:v>
                </c:pt>
                <c:pt idx="3570">
                  <c:v>27.9</c:v>
                </c:pt>
                <c:pt idx="3571">
                  <c:v>28</c:v>
                </c:pt>
                <c:pt idx="3572">
                  <c:v>28</c:v>
                </c:pt>
                <c:pt idx="3573">
                  <c:v>28</c:v>
                </c:pt>
                <c:pt idx="3574">
                  <c:v>28</c:v>
                </c:pt>
                <c:pt idx="3575">
                  <c:v>28</c:v>
                </c:pt>
                <c:pt idx="3576">
                  <c:v>28</c:v>
                </c:pt>
                <c:pt idx="3577">
                  <c:v>28</c:v>
                </c:pt>
                <c:pt idx="3578">
                  <c:v>28</c:v>
                </c:pt>
                <c:pt idx="3579">
                  <c:v>28</c:v>
                </c:pt>
                <c:pt idx="3580">
                  <c:v>28</c:v>
                </c:pt>
                <c:pt idx="3581">
                  <c:v>28</c:v>
                </c:pt>
                <c:pt idx="3582">
                  <c:v>28</c:v>
                </c:pt>
                <c:pt idx="3583">
                  <c:v>28</c:v>
                </c:pt>
                <c:pt idx="3584">
                  <c:v>28</c:v>
                </c:pt>
                <c:pt idx="3585">
                  <c:v>28</c:v>
                </c:pt>
                <c:pt idx="3586">
                  <c:v>28</c:v>
                </c:pt>
                <c:pt idx="3587">
                  <c:v>28</c:v>
                </c:pt>
                <c:pt idx="3588">
                  <c:v>28</c:v>
                </c:pt>
                <c:pt idx="3589">
                  <c:v>27.9</c:v>
                </c:pt>
                <c:pt idx="3590">
                  <c:v>27.9</c:v>
                </c:pt>
                <c:pt idx="3591">
                  <c:v>28</c:v>
                </c:pt>
                <c:pt idx="3592">
                  <c:v>28</c:v>
                </c:pt>
                <c:pt idx="3593">
                  <c:v>28</c:v>
                </c:pt>
                <c:pt idx="3594">
                  <c:v>27.9</c:v>
                </c:pt>
                <c:pt idx="3595">
                  <c:v>28</c:v>
                </c:pt>
                <c:pt idx="3596">
                  <c:v>28</c:v>
                </c:pt>
                <c:pt idx="3597">
                  <c:v>27.9</c:v>
                </c:pt>
                <c:pt idx="3598">
                  <c:v>27.9</c:v>
                </c:pt>
                <c:pt idx="3599">
                  <c:v>27.9</c:v>
                </c:pt>
                <c:pt idx="3600">
                  <c:v>27.9</c:v>
                </c:pt>
                <c:pt idx="3601">
                  <c:v>27.9</c:v>
                </c:pt>
                <c:pt idx="3602">
                  <c:v>27.9</c:v>
                </c:pt>
                <c:pt idx="3603">
                  <c:v>27.9</c:v>
                </c:pt>
                <c:pt idx="3604">
                  <c:v>27.9</c:v>
                </c:pt>
                <c:pt idx="3605">
                  <c:v>27.9</c:v>
                </c:pt>
                <c:pt idx="3606">
                  <c:v>27.9</c:v>
                </c:pt>
                <c:pt idx="3607">
                  <c:v>27.9</c:v>
                </c:pt>
                <c:pt idx="3608">
                  <c:v>27.9</c:v>
                </c:pt>
                <c:pt idx="3609">
                  <c:v>27.9</c:v>
                </c:pt>
                <c:pt idx="3610">
                  <c:v>28</c:v>
                </c:pt>
                <c:pt idx="3611">
                  <c:v>27.9</c:v>
                </c:pt>
                <c:pt idx="3612">
                  <c:v>27.9</c:v>
                </c:pt>
                <c:pt idx="3613">
                  <c:v>27.9</c:v>
                </c:pt>
                <c:pt idx="3614">
                  <c:v>28</c:v>
                </c:pt>
                <c:pt idx="3615">
                  <c:v>27.9</c:v>
                </c:pt>
                <c:pt idx="3616">
                  <c:v>27.9</c:v>
                </c:pt>
                <c:pt idx="3617">
                  <c:v>28</c:v>
                </c:pt>
                <c:pt idx="3618">
                  <c:v>27.9</c:v>
                </c:pt>
                <c:pt idx="3619">
                  <c:v>27.9</c:v>
                </c:pt>
                <c:pt idx="3620">
                  <c:v>27.9</c:v>
                </c:pt>
                <c:pt idx="3621">
                  <c:v>27.9</c:v>
                </c:pt>
                <c:pt idx="3622">
                  <c:v>27.9</c:v>
                </c:pt>
                <c:pt idx="3623">
                  <c:v>27.9</c:v>
                </c:pt>
                <c:pt idx="3624">
                  <c:v>27.9</c:v>
                </c:pt>
                <c:pt idx="3625">
                  <c:v>27.9</c:v>
                </c:pt>
                <c:pt idx="3626">
                  <c:v>28</c:v>
                </c:pt>
                <c:pt idx="3627">
                  <c:v>27.9</c:v>
                </c:pt>
                <c:pt idx="3628">
                  <c:v>27.9</c:v>
                </c:pt>
                <c:pt idx="3629">
                  <c:v>27.9</c:v>
                </c:pt>
                <c:pt idx="3630">
                  <c:v>27.9</c:v>
                </c:pt>
                <c:pt idx="3631">
                  <c:v>27.9</c:v>
                </c:pt>
                <c:pt idx="3632">
                  <c:v>27.9</c:v>
                </c:pt>
                <c:pt idx="3633">
                  <c:v>27.9</c:v>
                </c:pt>
                <c:pt idx="3634">
                  <c:v>27.9</c:v>
                </c:pt>
                <c:pt idx="3635">
                  <c:v>27.9</c:v>
                </c:pt>
                <c:pt idx="3636">
                  <c:v>27.9</c:v>
                </c:pt>
                <c:pt idx="3637">
                  <c:v>27.9</c:v>
                </c:pt>
                <c:pt idx="3638">
                  <c:v>27.9</c:v>
                </c:pt>
                <c:pt idx="3639">
                  <c:v>27.9</c:v>
                </c:pt>
                <c:pt idx="3640">
                  <c:v>28</c:v>
                </c:pt>
                <c:pt idx="3641">
                  <c:v>27.9</c:v>
                </c:pt>
                <c:pt idx="3642">
                  <c:v>27.9</c:v>
                </c:pt>
                <c:pt idx="3643">
                  <c:v>27.9</c:v>
                </c:pt>
                <c:pt idx="3644">
                  <c:v>27.9</c:v>
                </c:pt>
                <c:pt idx="3645">
                  <c:v>27.9</c:v>
                </c:pt>
                <c:pt idx="3646">
                  <c:v>27.9</c:v>
                </c:pt>
                <c:pt idx="3647">
                  <c:v>27.9</c:v>
                </c:pt>
                <c:pt idx="3648">
                  <c:v>27.9</c:v>
                </c:pt>
                <c:pt idx="3649">
                  <c:v>27.9</c:v>
                </c:pt>
                <c:pt idx="3650">
                  <c:v>27.9</c:v>
                </c:pt>
                <c:pt idx="3651">
                  <c:v>27.9</c:v>
                </c:pt>
                <c:pt idx="3652">
                  <c:v>27.9</c:v>
                </c:pt>
                <c:pt idx="3653">
                  <c:v>27.9</c:v>
                </c:pt>
                <c:pt idx="3654">
                  <c:v>27.9</c:v>
                </c:pt>
                <c:pt idx="3655">
                  <c:v>27.9</c:v>
                </c:pt>
                <c:pt idx="3656">
                  <c:v>27.9</c:v>
                </c:pt>
                <c:pt idx="3657">
                  <c:v>27.9</c:v>
                </c:pt>
                <c:pt idx="3658">
                  <c:v>27.9</c:v>
                </c:pt>
                <c:pt idx="3659">
                  <c:v>27.9</c:v>
                </c:pt>
                <c:pt idx="3660">
                  <c:v>27.9</c:v>
                </c:pt>
                <c:pt idx="3661">
                  <c:v>27.9</c:v>
                </c:pt>
                <c:pt idx="3662">
                  <c:v>27.9</c:v>
                </c:pt>
                <c:pt idx="3663">
                  <c:v>27.9</c:v>
                </c:pt>
                <c:pt idx="3664">
                  <c:v>27.9</c:v>
                </c:pt>
                <c:pt idx="3665">
                  <c:v>27.9</c:v>
                </c:pt>
                <c:pt idx="3666">
                  <c:v>27.9</c:v>
                </c:pt>
                <c:pt idx="3667">
                  <c:v>27.9</c:v>
                </c:pt>
                <c:pt idx="3668">
                  <c:v>27.9</c:v>
                </c:pt>
                <c:pt idx="3669">
                  <c:v>27.9</c:v>
                </c:pt>
                <c:pt idx="3670">
                  <c:v>27.9</c:v>
                </c:pt>
                <c:pt idx="3671">
                  <c:v>27.9</c:v>
                </c:pt>
                <c:pt idx="3672">
                  <c:v>27.9</c:v>
                </c:pt>
                <c:pt idx="3673">
                  <c:v>27.9</c:v>
                </c:pt>
                <c:pt idx="3674">
                  <c:v>27.9</c:v>
                </c:pt>
                <c:pt idx="3675">
                  <c:v>27.9</c:v>
                </c:pt>
                <c:pt idx="3676">
                  <c:v>27.9</c:v>
                </c:pt>
                <c:pt idx="3677">
                  <c:v>27.9</c:v>
                </c:pt>
                <c:pt idx="3678">
                  <c:v>27.9</c:v>
                </c:pt>
                <c:pt idx="3679">
                  <c:v>27.9</c:v>
                </c:pt>
                <c:pt idx="3680">
                  <c:v>27.9</c:v>
                </c:pt>
                <c:pt idx="3681">
                  <c:v>27.9</c:v>
                </c:pt>
                <c:pt idx="3682">
                  <c:v>27.9</c:v>
                </c:pt>
                <c:pt idx="3683">
                  <c:v>27.9</c:v>
                </c:pt>
                <c:pt idx="3684">
                  <c:v>27.9</c:v>
                </c:pt>
                <c:pt idx="3685">
                  <c:v>27.9</c:v>
                </c:pt>
                <c:pt idx="3686">
                  <c:v>27.9</c:v>
                </c:pt>
                <c:pt idx="3687">
                  <c:v>27.9</c:v>
                </c:pt>
                <c:pt idx="3688">
                  <c:v>27.9</c:v>
                </c:pt>
                <c:pt idx="3689">
                  <c:v>27.9</c:v>
                </c:pt>
                <c:pt idx="3690">
                  <c:v>27.9</c:v>
                </c:pt>
                <c:pt idx="3691">
                  <c:v>27.9</c:v>
                </c:pt>
                <c:pt idx="3692">
                  <c:v>27.9</c:v>
                </c:pt>
                <c:pt idx="3693">
                  <c:v>27.9</c:v>
                </c:pt>
                <c:pt idx="3694">
                  <c:v>27.9</c:v>
                </c:pt>
                <c:pt idx="3695">
                  <c:v>27.9</c:v>
                </c:pt>
                <c:pt idx="3696">
                  <c:v>27.9</c:v>
                </c:pt>
                <c:pt idx="3697">
                  <c:v>27.9</c:v>
                </c:pt>
                <c:pt idx="3698">
                  <c:v>27.9</c:v>
                </c:pt>
                <c:pt idx="3699">
                  <c:v>27.9</c:v>
                </c:pt>
                <c:pt idx="3700">
                  <c:v>27.9</c:v>
                </c:pt>
                <c:pt idx="3701">
                  <c:v>27.9</c:v>
                </c:pt>
                <c:pt idx="3702">
                  <c:v>27.9</c:v>
                </c:pt>
                <c:pt idx="3703">
                  <c:v>27.9</c:v>
                </c:pt>
                <c:pt idx="3704">
                  <c:v>27.9</c:v>
                </c:pt>
                <c:pt idx="3705">
                  <c:v>27.9</c:v>
                </c:pt>
                <c:pt idx="3706">
                  <c:v>27.9</c:v>
                </c:pt>
                <c:pt idx="3707">
                  <c:v>27.9</c:v>
                </c:pt>
                <c:pt idx="3708">
                  <c:v>27.9</c:v>
                </c:pt>
                <c:pt idx="3709">
                  <c:v>27.9</c:v>
                </c:pt>
                <c:pt idx="3710">
                  <c:v>27.9</c:v>
                </c:pt>
                <c:pt idx="3711">
                  <c:v>27.9</c:v>
                </c:pt>
                <c:pt idx="3712">
                  <c:v>27.9</c:v>
                </c:pt>
                <c:pt idx="3713">
                  <c:v>28</c:v>
                </c:pt>
                <c:pt idx="3714">
                  <c:v>28</c:v>
                </c:pt>
                <c:pt idx="3715">
                  <c:v>28</c:v>
                </c:pt>
                <c:pt idx="3716">
                  <c:v>27.9</c:v>
                </c:pt>
                <c:pt idx="3717">
                  <c:v>27.9</c:v>
                </c:pt>
                <c:pt idx="3718">
                  <c:v>27.9</c:v>
                </c:pt>
                <c:pt idx="3719">
                  <c:v>27.9</c:v>
                </c:pt>
                <c:pt idx="3720">
                  <c:v>27.9</c:v>
                </c:pt>
                <c:pt idx="3721">
                  <c:v>27.9</c:v>
                </c:pt>
                <c:pt idx="3722">
                  <c:v>27.9</c:v>
                </c:pt>
                <c:pt idx="3723">
                  <c:v>27.9</c:v>
                </c:pt>
                <c:pt idx="3724">
                  <c:v>27.9</c:v>
                </c:pt>
                <c:pt idx="3725">
                  <c:v>27.9</c:v>
                </c:pt>
                <c:pt idx="3726">
                  <c:v>27.9</c:v>
                </c:pt>
                <c:pt idx="3727">
                  <c:v>27.9</c:v>
                </c:pt>
                <c:pt idx="3728">
                  <c:v>27.9</c:v>
                </c:pt>
                <c:pt idx="3729">
                  <c:v>27.9</c:v>
                </c:pt>
                <c:pt idx="3730">
                  <c:v>27.9</c:v>
                </c:pt>
                <c:pt idx="3731">
                  <c:v>27.9</c:v>
                </c:pt>
                <c:pt idx="3732">
                  <c:v>27.9</c:v>
                </c:pt>
                <c:pt idx="3733">
                  <c:v>27.9</c:v>
                </c:pt>
                <c:pt idx="3734">
                  <c:v>27.9</c:v>
                </c:pt>
                <c:pt idx="3735">
                  <c:v>27.9</c:v>
                </c:pt>
                <c:pt idx="3736">
                  <c:v>27.9</c:v>
                </c:pt>
                <c:pt idx="3737">
                  <c:v>27.9</c:v>
                </c:pt>
                <c:pt idx="3738">
                  <c:v>27.9</c:v>
                </c:pt>
                <c:pt idx="3739">
                  <c:v>27.9</c:v>
                </c:pt>
                <c:pt idx="3740">
                  <c:v>27.9</c:v>
                </c:pt>
                <c:pt idx="3741">
                  <c:v>27.9</c:v>
                </c:pt>
                <c:pt idx="3742">
                  <c:v>27.9</c:v>
                </c:pt>
                <c:pt idx="3743">
                  <c:v>27.9</c:v>
                </c:pt>
                <c:pt idx="3744">
                  <c:v>27.9</c:v>
                </c:pt>
                <c:pt idx="3745">
                  <c:v>27.9</c:v>
                </c:pt>
                <c:pt idx="3746">
                  <c:v>28</c:v>
                </c:pt>
                <c:pt idx="3747">
                  <c:v>27.9</c:v>
                </c:pt>
                <c:pt idx="3748">
                  <c:v>28</c:v>
                </c:pt>
                <c:pt idx="3749">
                  <c:v>27.9</c:v>
                </c:pt>
                <c:pt idx="3750">
                  <c:v>27.9</c:v>
                </c:pt>
                <c:pt idx="3751">
                  <c:v>28</c:v>
                </c:pt>
                <c:pt idx="3752">
                  <c:v>28</c:v>
                </c:pt>
                <c:pt idx="3753">
                  <c:v>28</c:v>
                </c:pt>
                <c:pt idx="3754">
                  <c:v>27.9</c:v>
                </c:pt>
                <c:pt idx="3755">
                  <c:v>28</c:v>
                </c:pt>
                <c:pt idx="3756">
                  <c:v>28</c:v>
                </c:pt>
                <c:pt idx="3757">
                  <c:v>27.9</c:v>
                </c:pt>
                <c:pt idx="3758">
                  <c:v>27.9</c:v>
                </c:pt>
                <c:pt idx="3759">
                  <c:v>27.9</c:v>
                </c:pt>
                <c:pt idx="3760">
                  <c:v>28</c:v>
                </c:pt>
                <c:pt idx="3761">
                  <c:v>28</c:v>
                </c:pt>
                <c:pt idx="3762">
                  <c:v>27.9</c:v>
                </c:pt>
                <c:pt idx="3763">
                  <c:v>27.9</c:v>
                </c:pt>
                <c:pt idx="3764">
                  <c:v>27.9</c:v>
                </c:pt>
                <c:pt idx="3765">
                  <c:v>27.9</c:v>
                </c:pt>
                <c:pt idx="3766">
                  <c:v>27.9</c:v>
                </c:pt>
                <c:pt idx="3767">
                  <c:v>27.9</c:v>
                </c:pt>
                <c:pt idx="3768">
                  <c:v>27.9</c:v>
                </c:pt>
                <c:pt idx="3769">
                  <c:v>27.9</c:v>
                </c:pt>
                <c:pt idx="3770">
                  <c:v>27.9</c:v>
                </c:pt>
                <c:pt idx="3771">
                  <c:v>27.9</c:v>
                </c:pt>
                <c:pt idx="3772">
                  <c:v>27.9</c:v>
                </c:pt>
                <c:pt idx="3773">
                  <c:v>27.9</c:v>
                </c:pt>
                <c:pt idx="3774">
                  <c:v>27.9</c:v>
                </c:pt>
                <c:pt idx="3775">
                  <c:v>27.9</c:v>
                </c:pt>
                <c:pt idx="3776">
                  <c:v>27.9</c:v>
                </c:pt>
                <c:pt idx="3777">
                  <c:v>27.9</c:v>
                </c:pt>
                <c:pt idx="3778">
                  <c:v>27.9</c:v>
                </c:pt>
                <c:pt idx="3779">
                  <c:v>27.9</c:v>
                </c:pt>
                <c:pt idx="3780">
                  <c:v>27.9</c:v>
                </c:pt>
                <c:pt idx="3781">
                  <c:v>27.9</c:v>
                </c:pt>
                <c:pt idx="3782">
                  <c:v>27.9</c:v>
                </c:pt>
                <c:pt idx="3783">
                  <c:v>27.9</c:v>
                </c:pt>
                <c:pt idx="3784">
                  <c:v>27.9</c:v>
                </c:pt>
                <c:pt idx="3785">
                  <c:v>27.9</c:v>
                </c:pt>
                <c:pt idx="3786">
                  <c:v>27.9</c:v>
                </c:pt>
                <c:pt idx="3787">
                  <c:v>27.9</c:v>
                </c:pt>
                <c:pt idx="3788">
                  <c:v>27.9</c:v>
                </c:pt>
                <c:pt idx="3789">
                  <c:v>27.9</c:v>
                </c:pt>
                <c:pt idx="3790">
                  <c:v>27.9</c:v>
                </c:pt>
                <c:pt idx="3791">
                  <c:v>27.9</c:v>
                </c:pt>
                <c:pt idx="3792">
                  <c:v>27.9</c:v>
                </c:pt>
                <c:pt idx="3793">
                  <c:v>28</c:v>
                </c:pt>
                <c:pt idx="3794">
                  <c:v>27.9</c:v>
                </c:pt>
                <c:pt idx="3795">
                  <c:v>27.9</c:v>
                </c:pt>
                <c:pt idx="3796">
                  <c:v>27.9</c:v>
                </c:pt>
                <c:pt idx="3797">
                  <c:v>27.9</c:v>
                </c:pt>
                <c:pt idx="3798">
                  <c:v>27.9</c:v>
                </c:pt>
                <c:pt idx="3799">
                  <c:v>27.9</c:v>
                </c:pt>
                <c:pt idx="3800">
                  <c:v>27.9</c:v>
                </c:pt>
                <c:pt idx="3801">
                  <c:v>27.9</c:v>
                </c:pt>
                <c:pt idx="3802">
                  <c:v>28</c:v>
                </c:pt>
                <c:pt idx="3803">
                  <c:v>27.9</c:v>
                </c:pt>
                <c:pt idx="3804">
                  <c:v>27.9</c:v>
                </c:pt>
                <c:pt idx="3805">
                  <c:v>27.9</c:v>
                </c:pt>
                <c:pt idx="3806">
                  <c:v>28</c:v>
                </c:pt>
                <c:pt idx="3807">
                  <c:v>27.9</c:v>
                </c:pt>
                <c:pt idx="3808">
                  <c:v>27.9</c:v>
                </c:pt>
                <c:pt idx="3809">
                  <c:v>28</c:v>
                </c:pt>
                <c:pt idx="3810">
                  <c:v>28</c:v>
                </c:pt>
                <c:pt idx="3811">
                  <c:v>28</c:v>
                </c:pt>
                <c:pt idx="3812">
                  <c:v>28</c:v>
                </c:pt>
                <c:pt idx="3813">
                  <c:v>27.9</c:v>
                </c:pt>
                <c:pt idx="3814">
                  <c:v>28</c:v>
                </c:pt>
                <c:pt idx="3815">
                  <c:v>28</c:v>
                </c:pt>
                <c:pt idx="3816">
                  <c:v>27.9</c:v>
                </c:pt>
                <c:pt idx="3817">
                  <c:v>28</c:v>
                </c:pt>
                <c:pt idx="3818">
                  <c:v>27.9</c:v>
                </c:pt>
                <c:pt idx="3819">
                  <c:v>27.9</c:v>
                </c:pt>
                <c:pt idx="3820">
                  <c:v>28</c:v>
                </c:pt>
                <c:pt idx="3821">
                  <c:v>28</c:v>
                </c:pt>
                <c:pt idx="3822">
                  <c:v>28</c:v>
                </c:pt>
                <c:pt idx="3823">
                  <c:v>28</c:v>
                </c:pt>
                <c:pt idx="3824">
                  <c:v>28</c:v>
                </c:pt>
                <c:pt idx="3825">
                  <c:v>28</c:v>
                </c:pt>
                <c:pt idx="3826">
                  <c:v>28</c:v>
                </c:pt>
                <c:pt idx="3827">
                  <c:v>27.9</c:v>
                </c:pt>
                <c:pt idx="3828">
                  <c:v>28</c:v>
                </c:pt>
                <c:pt idx="3829">
                  <c:v>27.9</c:v>
                </c:pt>
                <c:pt idx="3830">
                  <c:v>28</c:v>
                </c:pt>
                <c:pt idx="3831">
                  <c:v>27.9</c:v>
                </c:pt>
                <c:pt idx="3832">
                  <c:v>28</c:v>
                </c:pt>
                <c:pt idx="3833">
                  <c:v>28</c:v>
                </c:pt>
                <c:pt idx="3834">
                  <c:v>27.9</c:v>
                </c:pt>
                <c:pt idx="3835">
                  <c:v>27.9</c:v>
                </c:pt>
                <c:pt idx="3836">
                  <c:v>28</c:v>
                </c:pt>
                <c:pt idx="3837">
                  <c:v>27.9</c:v>
                </c:pt>
                <c:pt idx="3838">
                  <c:v>28</c:v>
                </c:pt>
                <c:pt idx="3839">
                  <c:v>28</c:v>
                </c:pt>
                <c:pt idx="3840">
                  <c:v>28</c:v>
                </c:pt>
                <c:pt idx="3841">
                  <c:v>28</c:v>
                </c:pt>
                <c:pt idx="3842">
                  <c:v>28</c:v>
                </c:pt>
                <c:pt idx="3843">
                  <c:v>28</c:v>
                </c:pt>
                <c:pt idx="3844">
                  <c:v>27.9</c:v>
                </c:pt>
                <c:pt idx="3845">
                  <c:v>28</c:v>
                </c:pt>
                <c:pt idx="3846">
                  <c:v>28</c:v>
                </c:pt>
                <c:pt idx="3847">
                  <c:v>28</c:v>
                </c:pt>
                <c:pt idx="3848">
                  <c:v>28</c:v>
                </c:pt>
                <c:pt idx="3849">
                  <c:v>27.9</c:v>
                </c:pt>
                <c:pt idx="3850">
                  <c:v>27.9</c:v>
                </c:pt>
                <c:pt idx="3851">
                  <c:v>27.9</c:v>
                </c:pt>
                <c:pt idx="3852">
                  <c:v>28</c:v>
                </c:pt>
                <c:pt idx="3853">
                  <c:v>28</c:v>
                </c:pt>
                <c:pt idx="3854">
                  <c:v>28</c:v>
                </c:pt>
                <c:pt idx="3855">
                  <c:v>28</c:v>
                </c:pt>
                <c:pt idx="3856">
                  <c:v>28</c:v>
                </c:pt>
                <c:pt idx="3857">
                  <c:v>28</c:v>
                </c:pt>
                <c:pt idx="3858">
                  <c:v>27.9</c:v>
                </c:pt>
                <c:pt idx="3859">
                  <c:v>28</c:v>
                </c:pt>
                <c:pt idx="3860">
                  <c:v>27.9</c:v>
                </c:pt>
                <c:pt idx="3861">
                  <c:v>27.9</c:v>
                </c:pt>
                <c:pt idx="3862">
                  <c:v>27.9</c:v>
                </c:pt>
                <c:pt idx="3863">
                  <c:v>28</c:v>
                </c:pt>
                <c:pt idx="3864">
                  <c:v>28</c:v>
                </c:pt>
                <c:pt idx="3865">
                  <c:v>28</c:v>
                </c:pt>
                <c:pt idx="3866">
                  <c:v>28</c:v>
                </c:pt>
                <c:pt idx="3867">
                  <c:v>28</c:v>
                </c:pt>
                <c:pt idx="3868">
                  <c:v>27.9</c:v>
                </c:pt>
                <c:pt idx="3869">
                  <c:v>28</c:v>
                </c:pt>
                <c:pt idx="3870">
                  <c:v>27.9</c:v>
                </c:pt>
                <c:pt idx="3871">
                  <c:v>27.9</c:v>
                </c:pt>
                <c:pt idx="3872">
                  <c:v>28</c:v>
                </c:pt>
                <c:pt idx="3873">
                  <c:v>28</c:v>
                </c:pt>
                <c:pt idx="3874">
                  <c:v>28</c:v>
                </c:pt>
                <c:pt idx="3875">
                  <c:v>28</c:v>
                </c:pt>
                <c:pt idx="3876">
                  <c:v>28</c:v>
                </c:pt>
                <c:pt idx="3877">
                  <c:v>28</c:v>
                </c:pt>
                <c:pt idx="3878">
                  <c:v>28</c:v>
                </c:pt>
                <c:pt idx="3879">
                  <c:v>28</c:v>
                </c:pt>
                <c:pt idx="3880">
                  <c:v>27.9</c:v>
                </c:pt>
                <c:pt idx="3881">
                  <c:v>28</c:v>
                </c:pt>
                <c:pt idx="3882">
                  <c:v>28</c:v>
                </c:pt>
                <c:pt idx="3883">
                  <c:v>27.9</c:v>
                </c:pt>
                <c:pt idx="3884">
                  <c:v>28</c:v>
                </c:pt>
                <c:pt idx="3885">
                  <c:v>27.9</c:v>
                </c:pt>
                <c:pt idx="3886">
                  <c:v>27.9</c:v>
                </c:pt>
                <c:pt idx="3887">
                  <c:v>28</c:v>
                </c:pt>
                <c:pt idx="3888">
                  <c:v>27.9</c:v>
                </c:pt>
                <c:pt idx="3889">
                  <c:v>27.9</c:v>
                </c:pt>
                <c:pt idx="3890">
                  <c:v>28</c:v>
                </c:pt>
                <c:pt idx="3891">
                  <c:v>28</c:v>
                </c:pt>
                <c:pt idx="3892">
                  <c:v>27.9</c:v>
                </c:pt>
                <c:pt idx="3893">
                  <c:v>28</c:v>
                </c:pt>
                <c:pt idx="3894">
                  <c:v>28</c:v>
                </c:pt>
                <c:pt idx="3895">
                  <c:v>28</c:v>
                </c:pt>
                <c:pt idx="3896">
                  <c:v>28</c:v>
                </c:pt>
                <c:pt idx="3897">
                  <c:v>28</c:v>
                </c:pt>
                <c:pt idx="3898">
                  <c:v>27.9</c:v>
                </c:pt>
                <c:pt idx="3899">
                  <c:v>27.9</c:v>
                </c:pt>
                <c:pt idx="3900">
                  <c:v>28</c:v>
                </c:pt>
                <c:pt idx="3901">
                  <c:v>28</c:v>
                </c:pt>
                <c:pt idx="3902">
                  <c:v>27.9</c:v>
                </c:pt>
                <c:pt idx="3903">
                  <c:v>28</c:v>
                </c:pt>
                <c:pt idx="3904">
                  <c:v>28</c:v>
                </c:pt>
                <c:pt idx="3905">
                  <c:v>28</c:v>
                </c:pt>
                <c:pt idx="3906">
                  <c:v>28</c:v>
                </c:pt>
                <c:pt idx="3907">
                  <c:v>27.9</c:v>
                </c:pt>
                <c:pt idx="3908">
                  <c:v>27.9</c:v>
                </c:pt>
                <c:pt idx="3909">
                  <c:v>28</c:v>
                </c:pt>
                <c:pt idx="3910">
                  <c:v>27.9</c:v>
                </c:pt>
                <c:pt idx="3911">
                  <c:v>27.9</c:v>
                </c:pt>
                <c:pt idx="3912">
                  <c:v>28</c:v>
                </c:pt>
                <c:pt idx="3913">
                  <c:v>28</c:v>
                </c:pt>
                <c:pt idx="3914">
                  <c:v>28</c:v>
                </c:pt>
                <c:pt idx="3915">
                  <c:v>28</c:v>
                </c:pt>
                <c:pt idx="3916">
                  <c:v>28</c:v>
                </c:pt>
                <c:pt idx="3917">
                  <c:v>28</c:v>
                </c:pt>
                <c:pt idx="3918">
                  <c:v>28</c:v>
                </c:pt>
                <c:pt idx="3919">
                  <c:v>28</c:v>
                </c:pt>
                <c:pt idx="3920">
                  <c:v>27.9</c:v>
                </c:pt>
                <c:pt idx="3921">
                  <c:v>27.9</c:v>
                </c:pt>
                <c:pt idx="3922">
                  <c:v>27.9</c:v>
                </c:pt>
                <c:pt idx="3923">
                  <c:v>27.9</c:v>
                </c:pt>
                <c:pt idx="3924">
                  <c:v>27.9</c:v>
                </c:pt>
                <c:pt idx="3925">
                  <c:v>27.9</c:v>
                </c:pt>
                <c:pt idx="3926">
                  <c:v>28</c:v>
                </c:pt>
                <c:pt idx="3927">
                  <c:v>28</c:v>
                </c:pt>
                <c:pt idx="3928">
                  <c:v>27.9</c:v>
                </c:pt>
                <c:pt idx="3929">
                  <c:v>28</c:v>
                </c:pt>
                <c:pt idx="3930">
                  <c:v>27.9</c:v>
                </c:pt>
                <c:pt idx="3931">
                  <c:v>27.9</c:v>
                </c:pt>
                <c:pt idx="3932">
                  <c:v>28</c:v>
                </c:pt>
                <c:pt idx="3933">
                  <c:v>27.9</c:v>
                </c:pt>
                <c:pt idx="3934">
                  <c:v>28</c:v>
                </c:pt>
                <c:pt idx="3935">
                  <c:v>28</c:v>
                </c:pt>
                <c:pt idx="3936">
                  <c:v>27.9</c:v>
                </c:pt>
                <c:pt idx="3937">
                  <c:v>28</c:v>
                </c:pt>
                <c:pt idx="3938">
                  <c:v>27.9</c:v>
                </c:pt>
                <c:pt idx="3939">
                  <c:v>27.9</c:v>
                </c:pt>
                <c:pt idx="3940">
                  <c:v>27.9</c:v>
                </c:pt>
                <c:pt idx="3941">
                  <c:v>27.9</c:v>
                </c:pt>
                <c:pt idx="3942">
                  <c:v>28</c:v>
                </c:pt>
                <c:pt idx="3943">
                  <c:v>28</c:v>
                </c:pt>
                <c:pt idx="3944">
                  <c:v>27.9</c:v>
                </c:pt>
                <c:pt idx="3945">
                  <c:v>28</c:v>
                </c:pt>
                <c:pt idx="3946">
                  <c:v>27.9</c:v>
                </c:pt>
                <c:pt idx="3947">
                  <c:v>28</c:v>
                </c:pt>
                <c:pt idx="3948">
                  <c:v>28</c:v>
                </c:pt>
                <c:pt idx="3949">
                  <c:v>28</c:v>
                </c:pt>
                <c:pt idx="3950">
                  <c:v>28</c:v>
                </c:pt>
                <c:pt idx="3951">
                  <c:v>28</c:v>
                </c:pt>
                <c:pt idx="3952">
                  <c:v>27.9</c:v>
                </c:pt>
                <c:pt idx="3953">
                  <c:v>28</c:v>
                </c:pt>
                <c:pt idx="3954">
                  <c:v>27.9</c:v>
                </c:pt>
                <c:pt idx="3955">
                  <c:v>28</c:v>
                </c:pt>
                <c:pt idx="3956">
                  <c:v>27.9</c:v>
                </c:pt>
                <c:pt idx="3957">
                  <c:v>27.9</c:v>
                </c:pt>
                <c:pt idx="3958">
                  <c:v>27.9</c:v>
                </c:pt>
                <c:pt idx="3959">
                  <c:v>27.9</c:v>
                </c:pt>
                <c:pt idx="3960">
                  <c:v>28</c:v>
                </c:pt>
                <c:pt idx="3961">
                  <c:v>27.9</c:v>
                </c:pt>
                <c:pt idx="3962">
                  <c:v>27.9</c:v>
                </c:pt>
                <c:pt idx="3963">
                  <c:v>28</c:v>
                </c:pt>
                <c:pt idx="3964">
                  <c:v>28</c:v>
                </c:pt>
                <c:pt idx="3965">
                  <c:v>28</c:v>
                </c:pt>
                <c:pt idx="3966">
                  <c:v>28</c:v>
                </c:pt>
                <c:pt idx="3967">
                  <c:v>27.9</c:v>
                </c:pt>
                <c:pt idx="3968">
                  <c:v>27.9</c:v>
                </c:pt>
                <c:pt idx="3969">
                  <c:v>27.9</c:v>
                </c:pt>
                <c:pt idx="3970">
                  <c:v>27.9</c:v>
                </c:pt>
                <c:pt idx="3971">
                  <c:v>28</c:v>
                </c:pt>
                <c:pt idx="3972">
                  <c:v>27.9</c:v>
                </c:pt>
                <c:pt idx="3973">
                  <c:v>27.8</c:v>
                </c:pt>
                <c:pt idx="3974">
                  <c:v>27.9</c:v>
                </c:pt>
                <c:pt idx="3975">
                  <c:v>27.9</c:v>
                </c:pt>
                <c:pt idx="3976">
                  <c:v>27.9</c:v>
                </c:pt>
                <c:pt idx="3977">
                  <c:v>27.9</c:v>
                </c:pt>
                <c:pt idx="3978">
                  <c:v>27.9</c:v>
                </c:pt>
                <c:pt idx="3979">
                  <c:v>27.9</c:v>
                </c:pt>
                <c:pt idx="3980">
                  <c:v>28</c:v>
                </c:pt>
                <c:pt idx="3981">
                  <c:v>27.9</c:v>
                </c:pt>
                <c:pt idx="3982">
                  <c:v>27.8</c:v>
                </c:pt>
                <c:pt idx="3983">
                  <c:v>27.9</c:v>
                </c:pt>
                <c:pt idx="3984">
                  <c:v>27.8</c:v>
                </c:pt>
                <c:pt idx="3985">
                  <c:v>27.9</c:v>
                </c:pt>
                <c:pt idx="3986">
                  <c:v>27.9</c:v>
                </c:pt>
                <c:pt idx="3987">
                  <c:v>27.9</c:v>
                </c:pt>
                <c:pt idx="3988">
                  <c:v>27.9</c:v>
                </c:pt>
                <c:pt idx="3989">
                  <c:v>27.9</c:v>
                </c:pt>
                <c:pt idx="3990">
                  <c:v>27.9</c:v>
                </c:pt>
                <c:pt idx="3991">
                  <c:v>27.9</c:v>
                </c:pt>
                <c:pt idx="3992">
                  <c:v>27.9</c:v>
                </c:pt>
                <c:pt idx="3993">
                  <c:v>27.9</c:v>
                </c:pt>
                <c:pt idx="3994">
                  <c:v>27.9</c:v>
                </c:pt>
                <c:pt idx="3995">
                  <c:v>27.9</c:v>
                </c:pt>
                <c:pt idx="3996">
                  <c:v>27.8</c:v>
                </c:pt>
                <c:pt idx="3997">
                  <c:v>27.9</c:v>
                </c:pt>
                <c:pt idx="3998">
                  <c:v>27.9</c:v>
                </c:pt>
                <c:pt idx="3999">
                  <c:v>27.8</c:v>
                </c:pt>
                <c:pt idx="4000">
                  <c:v>27.9</c:v>
                </c:pt>
                <c:pt idx="4001">
                  <c:v>27.9</c:v>
                </c:pt>
                <c:pt idx="4002">
                  <c:v>27.9</c:v>
                </c:pt>
                <c:pt idx="4003">
                  <c:v>27.9</c:v>
                </c:pt>
                <c:pt idx="4004">
                  <c:v>27.9</c:v>
                </c:pt>
                <c:pt idx="4005">
                  <c:v>27.9</c:v>
                </c:pt>
                <c:pt idx="4006">
                  <c:v>27.9</c:v>
                </c:pt>
                <c:pt idx="4007">
                  <c:v>27.9</c:v>
                </c:pt>
                <c:pt idx="4008">
                  <c:v>27.9</c:v>
                </c:pt>
                <c:pt idx="4009">
                  <c:v>27.9</c:v>
                </c:pt>
                <c:pt idx="4010">
                  <c:v>27.9</c:v>
                </c:pt>
                <c:pt idx="4011">
                  <c:v>27.9</c:v>
                </c:pt>
                <c:pt idx="4012">
                  <c:v>27.9</c:v>
                </c:pt>
                <c:pt idx="4013">
                  <c:v>27.9</c:v>
                </c:pt>
                <c:pt idx="4014">
                  <c:v>27.9</c:v>
                </c:pt>
                <c:pt idx="4015">
                  <c:v>27.9</c:v>
                </c:pt>
                <c:pt idx="4016">
                  <c:v>27.9</c:v>
                </c:pt>
                <c:pt idx="4017">
                  <c:v>27.9</c:v>
                </c:pt>
                <c:pt idx="4018">
                  <c:v>27.9</c:v>
                </c:pt>
                <c:pt idx="4019">
                  <c:v>27.9</c:v>
                </c:pt>
                <c:pt idx="4020">
                  <c:v>27.9</c:v>
                </c:pt>
                <c:pt idx="4021">
                  <c:v>27.9</c:v>
                </c:pt>
                <c:pt idx="4022">
                  <c:v>27.9</c:v>
                </c:pt>
                <c:pt idx="4023">
                  <c:v>27.9</c:v>
                </c:pt>
                <c:pt idx="4024">
                  <c:v>27.9</c:v>
                </c:pt>
                <c:pt idx="4025">
                  <c:v>27.9</c:v>
                </c:pt>
                <c:pt idx="4026">
                  <c:v>27.9</c:v>
                </c:pt>
                <c:pt idx="4027">
                  <c:v>27.9</c:v>
                </c:pt>
                <c:pt idx="4028">
                  <c:v>27.9</c:v>
                </c:pt>
                <c:pt idx="4029">
                  <c:v>27.9</c:v>
                </c:pt>
                <c:pt idx="4030">
                  <c:v>27.9</c:v>
                </c:pt>
                <c:pt idx="4031">
                  <c:v>27.9</c:v>
                </c:pt>
                <c:pt idx="4032">
                  <c:v>27.9</c:v>
                </c:pt>
                <c:pt idx="4033">
                  <c:v>27.9</c:v>
                </c:pt>
                <c:pt idx="4034">
                  <c:v>27.9</c:v>
                </c:pt>
                <c:pt idx="4035">
                  <c:v>27.9</c:v>
                </c:pt>
                <c:pt idx="4036">
                  <c:v>27.9</c:v>
                </c:pt>
                <c:pt idx="4037">
                  <c:v>27.8</c:v>
                </c:pt>
                <c:pt idx="4038">
                  <c:v>27.9</c:v>
                </c:pt>
                <c:pt idx="4039">
                  <c:v>27.8</c:v>
                </c:pt>
                <c:pt idx="4040">
                  <c:v>27.9</c:v>
                </c:pt>
                <c:pt idx="4041">
                  <c:v>27.9</c:v>
                </c:pt>
                <c:pt idx="4042">
                  <c:v>27.9</c:v>
                </c:pt>
                <c:pt idx="4043">
                  <c:v>27.9</c:v>
                </c:pt>
                <c:pt idx="4044">
                  <c:v>27.9</c:v>
                </c:pt>
                <c:pt idx="4045">
                  <c:v>27.9</c:v>
                </c:pt>
                <c:pt idx="4046">
                  <c:v>27.9</c:v>
                </c:pt>
                <c:pt idx="4047">
                  <c:v>28</c:v>
                </c:pt>
                <c:pt idx="4048">
                  <c:v>28</c:v>
                </c:pt>
                <c:pt idx="4049">
                  <c:v>28</c:v>
                </c:pt>
                <c:pt idx="4050">
                  <c:v>27.9</c:v>
                </c:pt>
                <c:pt idx="4051">
                  <c:v>27.9</c:v>
                </c:pt>
                <c:pt idx="4052">
                  <c:v>27.9</c:v>
                </c:pt>
                <c:pt idx="4053">
                  <c:v>27.9</c:v>
                </c:pt>
                <c:pt idx="4054">
                  <c:v>27.9</c:v>
                </c:pt>
                <c:pt idx="4055">
                  <c:v>28</c:v>
                </c:pt>
                <c:pt idx="4056">
                  <c:v>28</c:v>
                </c:pt>
                <c:pt idx="4057">
                  <c:v>27.9</c:v>
                </c:pt>
                <c:pt idx="4058">
                  <c:v>27.9</c:v>
                </c:pt>
                <c:pt idx="4059">
                  <c:v>27.9</c:v>
                </c:pt>
                <c:pt idx="4060">
                  <c:v>27.9</c:v>
                </c:pt>
                <c:pt idx="4061">
                  <c:v>27.9</c:v>
                </c:pt>
                <c:pt idx="4062">
                  <c:v>27.9</c:v>
                </c:pt>
                <c:pt idx="4063">
                  <c:v>28</c:v>
                </c:pt>
                <c:pt idx="4064">
                  <c:v>28</c:v>
                </c:pt>
                <c:pt idx="4065">
                  <c:v>27.9</c:v>
                </c:pt>
                <c:pt idx="4066">
                  <c:v>27.9</c:v>
                </c:pt>
                <c:pt idx="4067">
                  <c:v>27.8</c:v>
                </c:pt>
                <c:pt idx="4068">
                  <c:v>27.9</c:v>
                </c:pt>
                <c:pt idx="4069">
                  <c:v>27.9</c:v>
                </c:pt>
                <c:pt idx="4070">
                  <c:v>27.9</c:v>
                </c:pt>
                <c:pt idx="4071">
                  <c:v>27.9</c:v>
                </c:pt>
                <c:pt idx="4072">
                  <c:v>27.9</c:v>
                </c:pt>
                <c:pt idx="4073">
                  <c:v>27.9</c:v>
                </c:pt>
                <c:pt idx="4074">
                  <c:v>28</c:v>
                </c:pt>
                <c:pt idx="4075">
                  <c:v>28</c:v>
                </c:pt>
                <c:pt idx="4076">
                  <c:v>27.9</c:v>
                </c:pt>
                <c:pt idx="4077">
                  <c:v>27.9</c:v>
                </c:pt>
                <c:pt idx="4078">
                  <c:v>28</c:v>
                </c:pt>
                <c:pt idx="4079">
                  <c:v>27.9</c:v>
                </c:pt>
                <c:pt idx="4080">
                  <c:v>27.9</c:v>
                </c:pt>
                <c:pt idx="4081">
                  <c:v>28</c:v>
                </c:pt>
                <c:pt idx="4082">
                  <c:v>28</c:v>
                </c:pt>
                <c:pt idx="4083">
                  <c:v>28</c:v>
                </c:pt>
                <c:pt idx="4084">
                  <c:v>27.9</c:v>
                </c:pt>
                <c:pt idx="4085">
                  <c:v>27.9</c:v>
                </c:pt>
                <c:pt idx="4086">
                  <c:v>27.9</c:v>
                </c:pt>
                <c:pt idx="4087">
                  <c:v>27.9</c:v>
                </c:pt>
                <c:pt idx="4088">
                  <c:v>27.9</c:v>
                </c:pt>
                <c:pt idx="4089">
                  <c:v>27.9</c:v>
                </c:pt>
                <c:pt idx="4090">
                  <c:v>28</c:v>
                </c:pt>
                <c:pt idx="4091">
                  <c:v>28</c:v>
                </c:pt>
                <c:pt idx="4092">
                  <c:v>28</c:v>
                </c:pt>
                <c:pt idx="4093">
                  <c:v>27.9</c:v>
                </c:pt>
                <c:pt idx="4094">
                  <c:v>27.9</c:v>
                </c:pt>
                <c:pt idx="4095">
                  <c:v>27.9</c:v>
                </c:pt>
                <c:pt idx="4096">
                  <c:v>28</c:v>
                </c:pt>
                <c:pt idx="4097">
                  <c:v>27.9</c:v>
                </c:pt>
                <c:pt idx="4098">
                  <c:v>28</c:v>
                </c:pt>
                <c:pt idx="4099">
                  <c:v>27.9</c:v>
                </c:pt>
                <c:pt idx="4100">
                  <c:v>27.9</c:v>
                </c:pt>
                <c:pt idx="4101">
                  <c:v>27.9</c:v>
                </c:pt>
                <c:pt idx="4102">
                  <c:v>27.9</c:v>
                </c:pt>
                <c:pt idx="4103">
                  <c:v>27.9</c:v>
                </c:pt>
                <c:pt idx="4104">
                  <c:v>28</c:v>
                </c:pt>
                <c:pt idx="4105">
                  <c:v>28</c:v>
                </c:pt>
                <c:pt idx="4106">
                  <c:v>27.9</c:v>
                </c:pt>
                <c:pt idx="4107">
                  <c:v>27.9</c:v>
                </c:pt>
                <c:pt idx="4108">
                  <c:v>27.9</c:v>
                </c:pt>
                <c:pt idx="4109">
                  <c:v>27.9</c:v>
                </c:pt>
                <c:pt idx="4110">
                  <c:v>27.9</c:v>
                </c:pt>
                <c:pt idx="4111">
                  <c:v>27.9</c:v>
                </c:pt>
                <c:pt idx="4112">
                  <c:v>27.9</c:v>
                </c:pt>
                <c:pt idx="4113">
                  <c:v>27.9</c:v>
                </c:pt>
                <c:pt idx="4114">
                  <c:v>28</c:v>
                </c:pt>
                <c:pt idx="4115">
                  <c:v>28</c:v>
                </c:pt>
                <c:pt idx="4116">
                  <c:v>28</c:v>
                </c:pt>
                <c:pt idx="4117">
                  <c:v>27.9</c:v>
                </c:pt>
                <c:pt idx="4118">
                  <c:v>28</c:v>
                </c:pt>
                <c:pt idx="4119">
                  <c:v>27.9</c:v>
                </c:pt>
                <c:pt idx="4120">
                  <c:v>27.9</c:v>
                </c:pt>
                <c:pt idx="4121">
                  <c:v>27.9</c:v>
                </c:pt>
                <c:pt idx="4122">
                  <c:v>28</c:v>
                </c:pt>
                <c:pt idx="4123">
                  <c:v>27.9</c:v>
                </c:pt>
                <c:pt idx="4124">
                  <c:v>27.9</c:v>
                </c:pt>
                <c:pt idx="4125">
                  <c:v>28</c:v>
                </c:pt>
                <c:pt idx="4126">
                  <c:v>28</c:v>
                </c:pt>
                <c:pt idx="4127">
                  <c:v>28</c:v>
                </c:pt>
                <c:pt idx="4128">
                  <c:v>27.9</c:v>
                </c:pt>
                <c:pt idx="4129">
                  <c:v>27.9</c:v>
                </c:pt>
                <c:pt idx="4130">
                  <c:v>27.9</c:v>
                </c:pt>
                <c:pt idx="4131">
                  <c:v>27.9</c:v>
                </c:pt>
                <c:pt idx="4132">
                  <c:v>27.9</c:v>
                </c:pt>
                <c:pt idx="4133">
                  <c:v>27.9</c:v>
                </c:pt>
                <c:pt idx="4134">
                  <c:v>27.9</c:v>
                </c:pt>
                <c:pt idx="4135">
                  <c:v>27.9</c:v>
                </c:pt>
                <c:pt idx="4136">
                  <c:v>27.9</c:v>
                </c:pt>
                <c:pt idx="4137">
                  <c:v>27.9</c:v>
                </c:pt>
                <c:pt idx="4138">
                  <c:v>27.9</c:v>
                </c:pt>
                <c:pt idx="4139">
                  <c:v>27.9</c:v>
                </c:pt>
                <c:pt idx="4140">
                  <c:v>28</c:v>
                </c:pt>
                <c:pt idx="4141">
                  <c:v>28</c:v>
                </c:pt>
                <c:pt idx="4142">
                  <c:v>28</c:v>
                </c:pt>
                <c:pt idx="4143">
                  <c:v>28</c:v>
                </c:pt>
                <c:pt idx="4144">
                  <c:v>28</c:v>
                </c:pt>
                <c:pt idx="4145">
                  <c:v>27.9</c:v>
                </c:pt>
                <c:pt idx="4146">
                  <c:v>27.9</c:v>
                </c:pt>
                <c:pt idx="4147">
                  <c:v>27.9</c:v>
                </c:pt>
                <c:pt idx="4148">
                  <c:v>27.9</c:v>
                </c:pt>
                <c:pt idx="4149">
                  <c:v>27.9</c:v>
                </c:pt>
                <c:pt idx="4150">
                  <c:v>27.9</c:v>
                </c:pt>
                <c:pt idx="4151">
                  <c:v>27.9</c:v>
                </c:pt>
                <c:pt idx="4152">
                  <c:v>27.9</c:v>
                </c:pt>
                <c:pt idx="4153">
                  <c:v>27.9</c:v>
                </c:pt>
                <c:pt idx="4154">
                  <c:v>27.9</c:v>
                </c:pt>
                <c:pt idx="4155">
                  <c:v>27.9</c:v>
                </c:pt>
                <c:pt idx="4156">
                  <c:v>27.9</c:v>
                </c:pt>
                <c:pt idx="4157">
                  <c:v>27.9</c:v>
                </c:pt>
                <c:pt idx="4158">
                  <c:v>27.9</c:v>
                </c:pt>
                <c:pt idx="4159">
                  <c:v>27.9</c:v>
                </c:pt>
                <c:pt idx="4160">
                  <c:v>27.9</c:v>
                </c:pt>
                <c:pt idx="4161">
                  <c:v>28</c:v>
                </c:pt>
                <c:pt idx="4162">
                  <c:v>28</c:v>
                </c:pt>
                <c:pt idx="4163">
                  <c:v>28</c:v>
                </c:pt>
                <c:pt idx="4164">
                  <c:v>27.9</c:v>
                </c:pt>
                <c:pt idx="4165">
                  <c:v>27.9</c:v>
                </c:pt>
                <c:pt idx="4166">
                  <c:v>27.9</c:v>
                </c:pt>
                <c:pt idx="4167">
                  <c:v>27.9</c:v>
                </c:pt>
                <c:pt idx="4168">
                  <c:v>27.9</c:v>
                </c:pt>
                <c:pt idx="4169">
                  <c:v>27.8</c:v>
                </c:pt>
                <c:pt idx="4170">
                  <c:v>27.9</c:v>
                </c:pt>
                <c:pt idx="4171">
                  <c:v>27.9</c:v>
                </c:pt>
                <c:pt idx="4172">
                  <c:v>27.9</c:v>
                </c:pt>
                <c:pt idx="4173">
                  <c:v>27.9</c:v>
                </c:pt>
                <c:pt idx="4174">
                  <c:v>27.9</c:v>
                </c:pt>
                <c:pt idx="4175">
                  <c:v>27.9</c:v>
                </c:pt>
                <c:pt idx="4176">
                  <c:v>27.9</c:v>
                </c:pt>
                <c:pt idx="4177">
                  <c:v>27.9</c:v>
                </c:pt>
                <c:pt idx="4178">
                  <c:v>27.9</c:v>
                </c:pt>
                <c:pt idx="4179">
                  <c:v>27.9</c:v>
                </c:pt>
                <c:pt idx="4180">
                  <c:v>27.9</c:v>
                </c:pt>
                <c:pt idx="4181">
                  <c:v>27.9</c:v>
                </c:pt>
                <c:pt idx="4182">
                  <c:v>27.9</c:v>
                </c:pt>
                <c:pt idx="4183">
                  <c:v>27.9</c:v>
                </c:pt>
                <c:pt idx="4184">
                  <c:v>27.9</c:v>
                </c:pt>
                <c:pt idx="4185">
                  <c:v>27.9</c:v>
                </c:pt>
                <c:pt idx="4186">
                  <c:v>27.9</c:v>
                </c:pt>
                <c:pt idx="4187">
                  <c:v>27.9</c:v>
                </c:pt>
                <c:pt idx="4188">
                  <c:v>27.9</c:v>
                </c:pt>
                <c:pt idx="4189">
                  <c:v>27.9</c:v>
                </c:pt>
                <c:pt idx="4190">
                  <c:v>27.9</c:v>
                </c:pt>
                <c:pt idx="4191">
                  <c:v>27.9</c:v>
                </c:pt>
                <c:pt idx="4192">
                  <c:v>27.9</c:v>
                </c:pt>
                <c:pt idx="4193">
                  <c:v>27.9</c:v>
                </c:pt>
                <c:pt idx="4194">
                  <c:v>27.9</c:v>
                </c:pt>
                <c:pt idx="4195">
                  <c:v>27.9</c:v>
                </c:pt>
                <c:pt idx="4196">
                  <c:v>28</c:v>
                </c:pt>
                <c:pt idx="4197">
                  <c:v>27.9</c:v>
                </c:pt>
                <c:pt idx="4198">
                  <c:v>27.9</c:v>
                </c:pt>
                <c:pt idx="4199">
                  <c:v>27.9</c:v>
                </c:pt>
                <c:pt idx="4200">
                  <c:v>27.9</c:v>
                </c:pt>
                <c:pt idx="4201">
                  <c:v>27.9</c:v>
                </c:pt>
                <c:pt idx="4202">
                  <c:v>27.9</c:v>
                </c:pt>
                <c:pt idx="4203">
                  <c:v>28</c:v>
                </c:pt>
                <c:pt idx="4204">
                  <c:v>28</c:v>
                </c:pt>
                <c:pt idx="4205">
                  <c:v>28</c:v>
                </c:pt>
                <c:pt idx="4206">
                  <c:v>28</c:v>
                </c:pt>
                <c:pt idx="4207">
                  <c:v>28</c:v>
                </c:pt>
                <c:pt idx="4208">
                  <c:v>27.9</c:v>
                </c:pt>
                <c:pt idx="4209">
                  <c:v>27.9</c:v>
                </c:pt>
                <c:pt idx="4210">
                  <c:v>27.9</c:v>
                </c:pt>
                <c:pt idx="4211">
                  <c:v>27.9</c:v>
                </c:pt>
                <c:pt idx="4212">
                  <c:v>27.9</c:v>
                </c:pt>
                <c:pt idx="4213">
                  <c:v>28</c:v>
                </c:pt>
                <c:pt idx="4214">
                  <c:v>28</c:v>
                </c:pt>
                <c:pt idx="4215">
                  <c:v>28</c:v>
                </c:pt>
                <c:pt idx="4216">
                  <c:v>27.9</c:v>
                </c:pt>
                <c:pt idx="4217">
                  <c:v>27.9</c:v>
                </c:pt>
                <c:pt idx="4218">
                  <c:v>27.9</c:v>
                </c:pt>
                <c:pt idx="4219">
                  <c:v>28</c:v>
                </c:pt>
                <c:pt idx="4220">
                  <c:v>28</c:v>
                </c:pt>
                <c:pt idx="4221">
                  <c:v>28</c:v>
                </c:pt>
                <c:pt idx="4222">
                  <c:v>27.9</c:v>
                </c:pt>
                <c:pt idx="4223">
                  <c:v>27.9</c:v>
                </c:pt>
                <c:pt idx="4224">
                  <c:v>27.9</c:v>
                </c:pt>
                <c:pt idx="4225">
                  <c:v>27.9</c:v>
                </c:pt>
                <c:pt idx="4226">
                  <c:v>27.9</c:v>
                </c:pt>
                <c:pt idx="4227">
                  <c:v>27.9</c:v>
                </c:pt>
                <c:pt idx="4228">
                  <c:v>28</c:v>
                </c:pt>
                <c:pt idx="4229">
                  <c:v>27.9</c:v>
                </c:pt>
                <c:pt idx="4230">
                  <c:v>28</c:v>
                </c:pt>
                <c:pt idx="4231">
                  <c:v>28</c:v>
                </c:pt>
                <c:pt idx="4232">
                  <c:v>28</c:v>
                </c:pt>
                <c:pt idx="4233">
                  <c:v>27.9</c:v>
                </c:pt>
                <c:pt idx="4234">
                  <c:v>27.9</c:v>
                </c:pt>
                <c:pt idx="4235">
                  <c:v>28</c:v>
                </c:pt>
                <c:pt idx="4236">
                  <c:v>28</c:v>
                </c:pt>
                <c:pt idx="4237">
                  <c:v>28</c:v>
                </c:pt>
                <c:pt idx="4238">
                  <c:v>28</c:v>
                </c:pt>
                <c:pt idx="4239">
                  <c:v>27.9</c:v>
                </c:pt>
                <c:pt idx="4240">
                  <c:v>27.9</c:v>
                </c:pt>
                <c:pt idx="4241">
                  <c:v>28</c:v>
                </c:pt>
                <c:pt idx="4242">
                  <c:v>27.9</c:v>
                </c:pt>
                <c:pt idx="4243">
                  <c:v>27.9</c:v>
                </c:pt>
                <c:pt idx="4244">
                  <c:v>28</c:v>
                </c:pt>
                <c:pt idx="4245">
                  <c:v>28</c:v>
                </c:pt>
                <c:pt idx="4246">
                  <c:v>28</c:v>
                </c:pt>
                <c:pt idx="4247">
                  <c:v>27.9</c:v>
                </c:pt>
                <c:pt idx="4248">
                  <c:v>28</c:v>
                </c:pt>
                <c:pt idx="4249">
                  <c:v>28</c:v>
                </c:pt>
                <c:pt idx="4250">
                  <c:v>28</c:v>
                </c:pt>
                <c:pt idx="4251">
                  <c:v>28</c:v>
                </c:pt>
                <c:pt idx="4252">
                  <c:v>28</c:v>
                </c:pt>
                <c:pt idx="4253">
                  <c:v>28</c:v>
                </c:pt>
                <c:pt idx="4254">
                  <c:v>28</c:v>
                </c:pt>
                <c:pt idx="4255">
                  <c:v>28</c:v>
                </c:pt>
                <c:pt idx="4256">
                  <c:v>28</c:v>
                </c:pt>
                <c:pt idx="4257">
                  <c:v>27.9</c:v>
                </c:pt>
                <c:pt idx="4258">
                  <c:v>28</c:v>
                </c:pt>
                <c:pt idx="4259">
                  <c:v>28</c:v>
                </c:pt>
                <c:pt idx="4260">
                  <c:v>28</c:v>
                </c:pt>
                <c:pt idx="4261">
                  <c:v>28</c:v>
                </c:pt>
                <c:pt idx="4262">
                  <c:v>28</c:v>
                </c:pt>
                <c:pt idx="4263">
                  <c:v>28</c:v>
                </c:pt>
                <c:pt idx="4264">
                  <c:v>28</c:v>
                </c:pt>
                <c:pt idx="4265">
                  <c:v>28</c:v>
                </c:pt>
                <c:pt idx="4266">
                  <c:v>28</c:v>
                </c:pt>
                <c:pt idx="4267">
                  <c:v>28</c:v>
                </c:pt>
                <c:pt idx="4268">
                  <c:v>28</c:v>
                </c:pt>
                <c:pt idx="4269">
                  <c:v>28</c:v>
                </c:pt>
                <c:pt idx="4270">
                  <c:v>28</c:v>
                </c:pt>
                <c:pt idx="4271">
                  <c:v>28</c:v>
                </c:pt>
                <c:pt idx="4272">
                  <c:v>27.9</c:v>
                </c:pt>
                <c:pt idx="4273">
                  <c:v>28</c:v>
                </c:pt>
                <c:pt idx="4274">
                  <c:v>28</c:v>
                </c:pt>
                <c:pt idx="4275">
                  <c:v>28</c:v>
                </c:pt>
                <c:pt idx="4276">
                  <c:v>28</c:v>
                </c:pt>
                <c:pt idx="4277">
                  <c:v>28</c:v>
                </c:pt>
                <c:pt idx="4278">
                  <c:v>28</c:v>
                </c:pt>
                <c:pt idx="4279">
                  <c:v>27.9</c:v>
                </c:pt>
                <c:pt idx="4280">
                  <c:v>28</c:v>
                </c:pt>
                <c:pt idx="4281">
                  <c:v>28</c:v>
                </c:pt>
                <c:pt idx="4282">
                  <c:v>28</c:v>
                </c:pt>
                <c:pt idx="4283">
                  <c:v>28</c:v>
                </c:pt>
                <c:pt idx="4284">
                  <c:v>28</c:v>
                </c:pt>
                <c:pt idx="4285">
                  <c:v>28</c:v>
                </c:pt>
                <c:pt idx="4286">
                  <c:v>28</c:v>
                </c:pt>
                <c:pt idx="4287">
                  <c:v>28</c:v>
                </c:pt>
                <c:pt idx="4288">
                  <c:v>28</c:v>
                </c:pt>
                <c:pt idx="4289">
                  <c:v>28</c:v>
                </c:pt>
                <c:pt idx="4290">
                  <c:v>28</c:v>
                </c:pt>
                <c:pt idx="4291">
                  <c:v>28</c:v>
                </c:pt>
                <c:pt idx="4292">
                  <c:v>28</c:v>
                </c:pt>
                <c:pt idx="4293">
                  <c:v>28</c:v>
                </c:pt>
                <c:pt idx="4294">
                  <c:v>28</c:v>
                </c:pt>
                <c:pt idx="4295">
                  <c:v>28</c:v>
                </c:pt>
                <c:pt idx="4296">
                  <c:v>28</c:v>
                </c:pt>
                <c:pt idx="4297">
                  <c:v>28</c:v>
                </c:pt>
                <c:pt idx="4298">
                  <c:v>28</c:v>
                </c:pt>
                <c:pt idx="4299">
                  <c:v>28</c:v>
                </c:pt>
                <c:pt idx="4300">
                  <c:v>28</c:v>
                </c:pt>
                <c:pt idx="4301">
                  <c:v>28</c:v>
                </c:pt>
                <c:pt idx="4302">
                  <c:v>28</c:v>
                </c:pt>
                <c:pt idx="4303">
                  <c:v>28</c:v>
                </c:pt>
                <c:pt idx="4304">
                  <c:v>28</c:v>
                </c:pt>
                <c:pt idx="4305">
                  <c:v>28</c:v>
                </c:pt>
                <c:pt idx="4306">
                  <c:v>28</c:v>
                </c:pt>
                <c:pt idx="4307">
                  <c:v>28</c:v>
                </c:pt>
                <c:pt idx="4308">
                  <c:v>28</c:v>
                </c:pt>
                <c:pt idx="4309">
                  <c:v>28</c:v>
                </c:pt>
                <c:pt idx="4310">
                  <c:v>28</c:v>
                </c:pt>
                <c:pt idx="4311">
                  <c:v>28</c:v>
                </c:pt>
                <c:pt idx="4312">
                  <c:v>28</c:v>
                </c:pt>
                <c:pt idx="4313">
                  <c:v>28</c:v>
                </c:pt>
                <c:pt idx="4314">
                  <c:v>28</c:v>
                </c:pt>
                <c:pt idx="4315">
                  <c:v>28</c:v>
                </c:pt>
                <c:pt idx="4316">
                  <c:v>28</c:v>
                </c:pt>
                <c:pt idx="4317">
                  <c:v>28</c:v>
                </c:pt>
                <c:pt idx="4318">
                  <c:v>28</c:v>
                </c:pt>
                <c:pt idx="4319">
                  <c:v>28</c:v>
                </c:pt>
                <c:pt idx="4320">
                  <c:v>28</c:v>
                </c:pt>
                <c:pt idx="4321">
                  <c:v>28</c:v>
                </c:pt>
                <c:pt idx="4322">
                  <c:v>28</c:v>
                </c:pt>
                <c:pt idx="4323">
                  <c:v>28</c:v>
                </c:pt>
                <c:pt idx="4324">
                  <c:v>28</c:v>
                </c:pt>
                <c:pt idx="4325">
                  <c:v>28</c:v>
                </c:pt>
                <c:pt idx="4326">
                  <c:v>28</c:v>
                </c:pt>
                <c:pt idx="4327">
                  <c:v>28</c:v>
                </c:pt>
                <c:pt idx="4328">
                  <c:v>28</c:v>
                </c:pt>
                <c:pt idx="4329">
                  <c:v>28</c:v>
                </c:pt>
                <c:pt idx="4330">
                  <c:v>28</c:v>
                </c:pt>
                <c:pt idx="4331">
                  <c:v>28</c:v>
                </c:pt>
                <c:pt idx="4332">
                  <c:v>28</c:v>
                </c:pt>
                <c:pt idx="4333">
                  <c:v>28</c:v>
                </c:pt>
                <c:pt idx="4334">
                  <c:v>28</c:v>
                </c:pt>
                <c:pt idx="4335">
                  <c:v>28</c:v>
                </c:pt>
                <c:pt idx="4336">
                  <c:v>28</c:v>
                </c:pt>
                <c:pt idx="4337">
                  <c:v>28</c:v>
                </c:pt>
                <c:pt idx="4338">
                  <c:v>28</c:v>
                </c:pt>
                <c:pt idx="4339">
                  <c:v>28</c:v>
                </c:pt>
                <c:pt idx="4340">
                  <c:v>28</c:v>
                </c:pt>
                <c:pt idx="4341">
                  <c:v>28</c:v>
                </c:pt>
                <c:pt idx="4342">
                  <c:v>28</c:v>
                </c:pt>
                <c:pt idx="4343">
                  <c:v>28</c:v>
                </c:pt>
                <c:pt idx="4344">
                  <c:v>28</c:v>
                </c:pt>
                <c:pt idx="4345">
                  <c:v>28</c:v>
                </c:pt>
                <c:pt idx="4346">
                  <c:v>28</c:v>
                </c:pt>
                <c:pt idx="4347">
                  <c:v>28</c:v>
                </c:pt>
                <c:pt idx="4348">
                  <c:v>28</c:v>
                </c:pt>
                <c:pt idx="4349">
                  <c:v>28</c:v>
                </c:pt>
                <c:pt idx="4350">
                  <c:v>28</c:v>
                </c:pt>
                <c:pt idx="4351">
                  <c:v>28</c:v>
                </c:pt>
                <c:pt idx="4352">
                  <c:v>28</c:v>
                </c:pt>
                <c:pt idx="4353">
                  <c:v>28</c:v>
                </c:pt>
                <c:pt idx="4354">
                  <c:v>28</c:v>
                </c:pt>
                <c:pt idx="4355">
                  <c:v>28</c:v>
                </c:pt>
                <c:pt idx="4356">
                  <c:v>28</c:v>
                </c:pt>
                <c:pt idx="4357">
                  <c:v>28</c:v>
                </c:pt>
                <c:pt idx="4358">
                  <c:v>28</c:v>
                </c:pt>
                <c:pt idx="4359">
                  <c:v>28</c:v>
                </c:pt>
                <c:pt idx="4360">
                  <c:v>28</c:v>
                </c:pt>
                <c:pt idx="4361">
                  <c:v>28</c:v>
                </c:pt>
                <c:pt idx="4362">
                  <c:v>28</c:v>
                </c:pt>
                <c:pt idx="4363">
                  <c:v>28</c:v>
                </c:pt>
                <c:pt idx="4364">
                  <c:v>28</c:v>
                </c:pt>
                <c:pt idx="4365">
                  <c:v>28</c:v>
                </c:pt>
                <c:pt idx="4366">
                  <c:v>28</c:v>
                </c:pt>
                <c:pt idx="4367">
                  <c:v>28</c:v>
                </c:pt>
                <c:pt idx="4368">
                  <c:v>28</c:v>
                </c:pt>
                <c:pt idx="4369">
                  <c:v>28</c:v>
                </c:pt>
                <c:pt idx="4370">
                  <c:v>28</c:v>
                </c:pt>
                <c:pt idx="4371">
                  <c:v>28</c:v>
                </c:pt>
                <c:pt idx="4372">
                  <c:v>28</c:v>
                </c:pt>
                <c:pt idx="4373">
                  <c:v>28</c:v>
                </c:pt>
                <c:pt idx="4374">
                  <c:v>28</c:v>
                </c:pt>
                <c:pt idx="4375">
                  <c:v>28</c:v>
                </c:pt>
                <c:pt idx="4376">
                  <c:v>28</c:v>
                </c:pt>
                <c:pt idx="4377">
                  <c:v>28</c:v>
                </c:pt>
                <c:pt idx="4378">
                  <c:v>28</c:v>
                </c:pt>
                <c:pt idx="4379">
                  <c:v>28</c:v>
                </c:pt>
                <c:pt idx="4380">
                  <c:v>28</c:v>
                </c:pt>
                <c:pt idx="4381">
                  <c:v>28</c:v>
                </c:pt>
                <c:pt idx="4382">
                  <c:v>28</c:v>
                </c:pt>
                <c:pt idx="4383">
                  <c:v>28</c:v>
                </c:pt>
                <c:pt idx="4384">
                  <c:v>28</c:v>
                </c:pt>
                <c:pt idx="4385">
                  <c:v>28</c:v>
                </c:pt>
                <c:pt idx="4386">
                  <c:v>28</c:v>
                </c:pt>
                <c:pt idx="4387">
                  <c:v>28</c:v>
                </c:pt>
                <c:pt idx="4388">
                  <c:v>28</c:v>
                </c:pt>
                <c:pt idx="4389">
                  <c:v>28</c:v>
                </c:pt>
                <c:pt idx="4390">
                  <c:v>28</c:v>
                </c:pt>
                <c:pt idx="4391">
                  <c:v>28</c:v>
                </c:pt>
                <c:pt idx="4392">
                  <c:v>28</c:v>
                </c:pt>
                <c:pt idx="4393">
                  <c:v>28</c:v>
                </c:pt>
                <c:pt idx="4394">
                  <c:v>28</c:v>
                </c:pt>
                <c:pt idx="4395">
                  <c:v>28</c:v>
                </c:pt>
                <c:pt idx="4396">
                  <c:v>28</c:v>
                </c:pt>
                <c:pt idx="4397">
                  <c:v>28</c:v>
                </c:pt>
                <c:pt idx="4398">
                  <c:v>28</c:v>
                </c:pt>
                <c:pt idx="4399">
                  <c:v>28</c:v>
                </c:pt>
                <c:pt idx="4400">
                  <c:v>28</c:v>
                </c:pt>
                <c:pt idx="4401">
                  <c:v>28</c:v>
                </c:pt>
                <c:pt idx="4402">
                  <c:v>28</c:v>
                </c:pt>
                <c:pt idx="4403">
                  <c:v>28</c:v>
                </c:pt>
                <c:pt idx="4404">
                  <c:v>28</c:v>
                </c:pt>
                <c:pt idx="4405">
                  <c:v>28</c:v>
                </c:pt>
                <c:pt idx="4406">
                  <c:v>28</c:v>
                </c:pt>
                <c:pt idx="4407">
                  <c:v>28</c:v>
                </c:pt>
                <c:pt idx="4408">
                  <c:v>28</c:v>
                </c:pt>
                <c:pt idx="4409">
                  <c:v>28</c:v>
                </c:pt>
                <c:pt idx="4410">
                  <c:v>28</c:v>
                </c:pt>
                <c:pt idx="4411">
                  <c:v>28</c:v>
                </c:pt>
                <c:pt idx="4412">
                  <c:v>28</c:v>
                </c:pt>
                <c:pt idx="4413">
                  <c:v>28</c:v>
                </c:pt>
                <c:pt idx="4414">
                  <c:v>28</c:v>
                </c:pt>
                <c:pt idx="4415">
                  <c:v>28</c:v>
                </c:pt>
                <c:pt idx="4416">
                  <c:v>28</c:v>
                </c:pt>
                <c:pt idx="4417">
                  <c:v>28</c:v>
                </c:pt>
                <c:pt idx="4418">
                  <c:v>28</c:v>
                </c:pt>
                <c:pt idx="4419">
                  <c:v>28</c:v>
                </c:pt>
                <c:pt idx="4420">
                  <c:v>28</c:v>
                </c:pt>
                <c:pt idx="4421">
                  <c:v>28</c:v>
                </c:pt>
                <c:pt idx="4422">
                  <c:v>27.9</c:v>
                </c:pt>
                <c:pt idx="4423">
                  <c:v>27.9</c:v>
                </c:pt>
                <c:pt idx="4424">
                  <c:v>27.9</c:v>
                </c:pt>
                <c:pt idx="4425">
                  <c:v>28</c:v>
                </c:pt>
                <c:pt idx="4426">
                  <c:v>28</c:v>
                </c:pt>
                <c:pt idx="4427">
                  <c:v>28</c:v>
                </c:pt>
                <c:pt idx="4428">
                  <c:v>28</c:v>
                </c:pt>
                <c:pt idx="4429">
                  <c:v>28</c:v>
                </c:pt>
                <c:pt idx="4430">
                  <c:v>28</c:v>
                </c:pt>
                <c:pt idx="4431">
                  <c:v>28</c:v>
                </c:pt>
                <c:pt idx="4432">
                  <c:v>28</c:v>
                </c:pt>
                <c:pt idx="4433">
                  <c:v>28</c:v>
                </c:pt>
                <c:pt idx="4434">
                  <c:v>28</c:v>
                </c:pt>
                <c:pt idx="4435">
                  <c:v>28</c:v>
                </c:pt>
                <c:pt idx="4436">
                  <c:v>28</c:v>
                </c:pt>
                <c:pt idx="4437">
                  <c:v>28</c:v>
                </c:pt>
                <c:pt idx="4438">
                  <c:v>28</c:v>
                </c:pt>
                <c:pt idx="4439">
                  <c:v>28</c:v>
                </c:pt>
                <c:pt idx="4440">
                  <c:v>28</c:v>
                </c:pt>
                <c:pt idx="4441">
                  <c:v>28</c:v>
                </c:pt>
                <c:pt idx="4442">
                  <c:v>28</c:v>
                </c:pt>
                <c:pt idx="4443">
                  <c:v>28</c:v>
                </c:pt>
                <c:pt idx="4444">
                  <c:v>28</c:v>
                </c:pt>
                <c:pt idx="4445">
                  <c:v>28</c:v>
                </c:pt>
                <c:pt idx="4446">
                  <c:v>28</c:v>
                </c:pt>
                <c:pt idx="4447">
                  <c:v>28</c:v>
                </c:pt>
                <c:pt idx="4448">
                  <c:v>28</c:v>
                </c:pt>
                <c:pt idx="4449">
                  <c:v>28</c:v>
                </c:pt>
                <c:pt idx="4450">
                  <c:v>28</c:v>
                </c:pt>
                <c:pt idx="4451">
                  <c:v>28</c:v>
                </c:pt>
                <c:pt idx="4452">
                  <c:v>28</c:v>
                </c:pt>
                <c:pt idx="4453">
                  <c:v>28</c:v>
                </c:pt>
                <c:pt idx="4454">
                  <c:v>28</c:v>
                </c:pt>
                <c:pt idx="4455">
                  <c:v>28</c:v>
                </c:pt>
                <c:pt idx="4456">
                  <c:v>28</c:v>
                </c:pt>
                <c:pt idx="4457">
                  <c:v>28</c:v>
                </c:pt>
                <c:pt idx="4458">
                  <c:v>28</c:v>
                </c:pt>
                <c:pt idx="4459">
                  <c:v>28</c:v>
                </c:pt>
                <c:pt idx="4460">
                  <c:v>28</c:v>
                </c:pt>
                <c:pt idx="4461">
                  <c:v>28</c:v>
                </c:pt>
                <c:pt idx="4462">
                  <c:v>28</c:v>
                </c:pt>
                <c:pt idx="4463">
                  <c:v>28</c:v>
                </c:pt>
                <c:pt idx="4464">
                  <c:v>28</c:v>
                </c:pt>
                <c:pt idx="4465">
                  <c:v>28</c:v>
                </c:pt>
                <c:pt idx="4466">
                  <c:v>28</c:v>
                </c:pt>
                <c:pt idx="4467">
                  <c:v>28</c:v>
                </c:pt>
                <c:pt idx="4468">
                  <c:v>28</c:v>
                </c:pt>
                <c:pt idx="4469">
                  <c:v>28</c:v>
                </c:pt>
                <c:pt idx="4470">
                  <c:v>28</c:v>
                </c:pt>
                <c:pt idx="4471">
                  <c:v>28</c:v>
                </c:pt>
                <c:pt idx="4472">
                  <c:v>28</c:v>
                </c:pt>
                <c:pt idx="4473">
                  <c:v>28</c:v>
                </c:pt>
                <c:pt idx="4474">
                  <c:v>28</c:v>
                </c:pt>
                <c:pt idx="4475">
                  <c:v>28</c:v>
                </c:pt>
                <c:pt idx="4476">
                  <c:v>28</c:v>
                </c:pt>
                <c:pt idx="4477">
                  <c:v>28</c:v>
                </c:pt>
                <c:pt idx="4478">
                  <c:v>28</c:v>
                </c:pt>
                <c:pt idx="4479">
                  <c:v>28</c:v>
                </c:pt>
                <c:pt idx="4480">
                  <c:v>28</c:v>
                </c:pt>
                <c:pt idx="4481">
                  <c:v>28</c:v>
                </c:pt>
                <c:pt idx="4482">
                  <c:v>28</c:v>
                </c:pt>
                <c:pt idx="4483">
                  <c:v>28</c:v>
                </c:pt>
                <c:pt idx="4484">
                  <c:v>28</c:v>
                </c:pt>
                <c:pt idx="4485">
                  <c:v>28</c:v>
                </c:pt>
                <c:pt idx="4486">
                  <c:v>28</c:v>
                </c:pt>
                <c:pt idx="4487">
                  <c:v>28</c:v>
                </c:pt>
                <c:pt idx="4488">
                  <c:v>28</c:v>
                </c:pt>
                <c:pt idx="4489">
                  <c:v>28</c:v>
                </c:pt>
                <c:pt idx="4490">
                  <c:v>28</c:v>
                </c:pt>
                <c:pt idx="4491">
                  <c:v>28</c:v>
                </c:pt>
                <c:pt idx="4492">
                  <c:v>28</c:v>
                </c:pt>
                <c:pt idx="4493">
                  <c:v>27.9</c:v>
                </c:pt>
                <c:pt idx="4494">
                  <c:v>28</c:v>
                </c:pt>
                <c:pt idx="4495">
                  <c:v>28</c:v>
                </c:pt>
                <c:pt idx="4496">
                  <c:v>28</c:v>
                </c:pt>
                <c:pt idx="4497">
                  <c:v>28</c:v>
                </c:pt>
                <c:pt idx="4498">
                  <c:v>28</c:v>
                </c:pt>
                <c:pt idx="4499">
                  <c:v>27.9</c:v>
                </c:pt>
                <c:pt idx="4500">
                  <c:v>28</c:v>
                </c:pt>
                <c:pt idx="4501">
                  <c:v>28</c:v>
                </c:pt>
                <c:pt idx="4502">
                  <c:v>28</c:v>
                </c:pt>
                <c:pt idx="4503">
                  <c:v>28</c:v>
                </c:pt>
                <c:pt idx="4504">
                  <c:v>28</c:v>
                </c:pt>
                <c:pt idx="4505">
                  <c:v>28</c:v>
                </c:pt>
                <c:pt idx="4506">
                  <c:v>28</c:v>
                </c:pt>
                <c:pt idx="4507">
                  <c:v>28</c:v>
                </c:pt>
                <c:pt idx="4508">
                  <c:v>28</c:v>
                </c:pt>
                <c:pt idx="4509">
                  <c:v>27.9</c:v>
                </c:pt>
                <c:pt idx="4510">
                  <c:v>28</c:v>
                </c:pt>
                <c:pt idx="4511">
                  <c:v>28</c:v>
                </c:pt>
                <c:pt idx="4512">
                  <c:v>28</c:v>
                </c:pt>
                <c:pt idx="4513">
                  <c:v>27.9</c:v>
                </c:pt>
                <c:pt idx="4514">
                  <c:v>28</c:v>
                </c:pt>
                <c:pt idx="4515">
                  <c:v>27.9</c:v>
                </c:pt>
                <c:pt idx="4516">
                  <c:v>27.9</c:v>
                </c:pt>
                <c:pt idx="4517">
                  <c:v>27.9</c:v>
                </c:pt>
                <c:pt idx="4518">
                  <c:v>27.9</c:v>
                </c:pt>
                <c:pt idx="4519">
                  <c:v>27.9</c:v>
                </c:pt>
                <c:pt idx="4520">
                  <c:v>27.9</c:v>
                </c:pt>
                <c:pt idx="4521">
                  <c:v>27.9</c:v>
                </c:pt>
                <c:pt idx="4522">
                  <c:v>27.9</c:v>
                </c:pt>
                <c:pt idx="4523">
                  <c:v>28</c:v>
                </c:pt>
                <c:pt idx="4524">
                  <c:v>28</c:v>
                </c:pt>
                <c:pt idx="4525">
                  <c:v>27.9</c:v>
                </c:pt>
                <c:pt idx="4526">
                  <c:v>27.9</c:v>
                </c:pt>
                <c:pt idx="4527">
                  <c:v>27.9</c:v>
                </c:pt>
                <c:pt idx="4528">
                  <c:v>27.9</c:v>
                </c:pt>
                <c:pt idx="4529">
                  <c:v>27.9</c:v>
                </c:pt>
                <c:pt idx="4530">
                  <c:v>28</c:v>
                </c:pt>
                <c:pt idx="4531">
                  <c:v>28</c:v>
                </c:pt>
                <c:pt idx="4532">
                  <c:v>28</c:v>
                </c:pt>
                <c:pt idx="4533">
                  <c:v>28</c:v>
                </c:pt>
                <c:pt idx="4534">
                  <c:v>28</c:v>
                </c:pt>
                <c:pt idx="4535">
                  <c:v>27.9</c:v>
                </c:pt>
                <c:pt idx="4536">
                  <c:v>27.9</c:v>
                </c:pt>
                <c:pt idx="4537">
                  <c:v>27.9</c:v>
                </c:pt>
                <c:pt idx="4538">
                  <c:v>27.9</c:v>
                </c:pt>
                <c:pt idx="4539">
                  <c:v>27.9</c:v>
                </c:pt>
                <c:pt idx="4540">
                  <c:v>27.9</c:v>
                </c:pt>
                <c:pt idx="4541">
                  <c:v>28</c:v>
                </c:pt>
                <c:pt idx="4542">
                  <c:v>28</c:v>
                </c:pt>
                <c:pt idx="4543">
                  <c:v>27.9</c:v>
                </c:pt>
                <c:pt idx="4544">
                  <c:v>27.9</c:v>
                </c:pt>
                <c:pt idx="4545">
                  <c:v>27.9</c:v>
                </c:pt>
                <c:pt idx="4546">
                  <c:v>28</c:v>
                </c:pt>
                <c:pt idx="4547">
                  <c:v>27.9</c:v>
                </c:pt>
                <c:pt idx="4548">
                  <c:v>27.9</c:v>
                </c:pt>
                <c:pt idx="4549">
                  <c:v>28</c:v>
                </c:pt>
                <c:pt idx="4550">
                  <c:v>28</c:v>
                </c:pt>
                <c:pt idx="4551">
                  <c:v>28</c:v>
                </c:pt>
                <c:pt idx="4552">
                  <c:v>28</c:v>
                </c:pt>
                <c:pt idx="4553">
                  <c:v>28</c:v>
                </c:pt>
                <c:pt idx="4554">
                  <c:v>27.9</c:v>
                </c:pt>
                <c:pt idx="4555">
                  <c:v>27.9</c:v>
                </c:pt>
                <c:pt idx="4556">
                  <c:v>27.9</c:v>
                </c:pt>
                <c:pt idx="4557">
                  <c:v>28</c:v>
                </c:pt>
                <c:pt idx="4558">
                  <c:v>28</c:v>
                </c:pt>
                <c:pt idx="4559">
                  <c:v>28</c:v>
                </c:pt>
                <c:pt idx="4560">
                  <c:v>27.9</c:v>
                </c:pt>
                <c:pt idx="4561">
                  <c:v>27.9</c:v>
                </c:pt>
                <c:pt idx="4562">
                  <c:v>27.9</c:v>
                </c:pt>
                <c:pt idx="4563">
                  <c:v>27.9</c:v>
                </c:pt>
                <c:pt idx="4564">
                  <c:v>27.9</c:v>
                </c:pt>
                <c:pt idx="4565">
                  <c:v>28</c:v>
                </c:pt>
                <c:pt idx="4566">
                  <c:v>28</c:v>
                </c:pt>
                <c:pt idx="4567">
                  <c:v>28</c:v>
                </c:pt>
                <c:pt idx="4568">
                  <c:v>27.9</c:v>
                </c:pt>
                <c:pt idx="4569">
                  <c:v>27.9</c:v>
                </c:pt>
                <c:pt idx="4570">
                  <c:v>27.9</c:v>
                </c:pt>
                <c:pt idx="4571">
                  <c:v>28</c:v>
                </c:pt>
                <c:pt idx="4572">
                  <c:v>28</c:v>
                </c:pt>
                <c:pt idx="4573">
                  <c:v>28</c:v>
                </c:pt>
                <c:pt idx="4574">
                  <c:v>28</c:v>
                </c:pt>
                <c:pt idx="4575">
                  <c:v>28</c:v>
                </c:pt>
                <c:pt idx="4576">
                  <c:v>28</c:v>
                </c:pt>
                <c:pt idx="4577">
                  <c:v>28</c:v>
                </c:pt>
                <c:pt idx="4578">
                  <c:v>28</c:v>
                </c:pt>
                <c:pt idx="4579">
                  <c:v>28</c:v>
                </c:pt>
                <c:pt idx="4580">
                  <c:v>28</c:v>
                </c:pt>
                <c:pt idx="4581">
                  <c:v>28</c:v>
                </c:pt>
                <c:pt idx="4582">
                  <c:v>27.9</c:v>
                </c:pt>
                <c:pt idx="4583">
                  <c:v>27.9</c:v>
                </c:pt>
                <c:pt idx="4584">
                  <c:v>27.9</c:v>
                </c:pt>
                <c:pt idx="4585">
                  <c:v>28</c:v>
                </c:pt>
                <c:pt idx="4586">
                  <c:v>27.9</c:v>
                </c:pt>
                <c:pt idx="4587">
                  <c:v>27.9</c:v>
                </c:pt>
                <c:pt idx="4588">
                  <c:v>27.9</c:v>
                </c:pt>
                <c:pt idx="4589">
                  <c:v>27.9</c:v>
                </c:pt>
                <c:pt idx="4590">
                  <c:v>27.9</c:v>
                </c:pt>
                <c:pt idx="4591">
                  <c:v>27.9</c:v>
                </c:pt>
                <c:pt idx="4592">
                  <c:v>27.9</c:v>
                </c:pt>
                <c:pt idx="4593">
                  <c:v>27.9</c:v>
                </c:pt>
                <c:pt idx="4594">
                  <c:v>27.9</c:v>
                </c:pt>
                <c:pt idx="4595">
                  <c:v>27.9</c:v>
                </c:pt>
                <c:pt idx="4596">
                  <c:v>28</c:v>
                </c:pt>
                <c:pt idx="4597">
                  <c:v>27.9</c:v>
                </c:pt>
                <c:pt idx="4598">
                  <c:v>28</c:v>
                </c:pt>
                <c:pt idx="4599">
                  <c:v>27.9</c:v>
                </c:pt>
                <c:pt idx="4600">
                  <c:v>28</c:v>
                </c:pt>
                <c:pt idx="4601">
                  <c:v>27.9</c:v>
                </c:pt>
                <c:pt idx="4602">
                  <c:v>27.9</c:v>
                </c:pt>
                <c:pt idx="4603">
                  <c:v>27.9</c:v>
                </c:pt>
                <c:pt idx="4604">
                  <c:v>27.9</c:v>
                </c:pt>
                <c:pt idx="4605">
                  <c:v>27.9</c:v>
                </c:pt>
                <c:pt idx="4606">
                  <c:v>27.9</c:v>
                </c:pt>
                <c:pt idx="4607">
                  <c:v>27.9</c:v>
                </c:pt>
                <c:pt idx="4608">
                  <c:v>27.9</c:v>
                </c:pt>
                <c:pt idx="4609">
                  <c:v>27.9</c:v>
                </c:pt>
                <c:pt idx="4610">
                  <c:v>27.9</c:v>
                </c:pt>
                <c:pt idx="4611">
                  <c:v>27.9</c:v>
                </c:pt>
                <c:pt idx="4612">
                  <c:v>27.9</c:v>
                </c:pt>
                <c:pt idx="4613">
                  <c:v>27.9</c:v>
                </c:pt>
                <c:pt idx="4614">
                  <c:v>27.9</c:v>
                </c:pt>
                <c:pt idx="4615">
                  <c:v>28</c:v>
                </c:pt>
                <c:pt idx="4616">
                  <c:v>28</c:v>
                </c:pt>
                <c:pt idx="4617">
                  <c:v>28</c:v>
                </c:pt>
                <c:pt idx="4618">
                  <c:v>27.9</c:v>
                </c:pt>
                <c:pt idx="4619">
                  <c:v>27.9</c:v>
                </c:pt>
                <c:pt idx="4620">
                  <c:v>28</c:v>
                </c:pt>
                <c:pt idx="4621">
                  <c:v>27.9</c:v>
                </c:pt>
                <c:pt idx="4622">
                  <c:v>28</c:v>
                </c:pt>
                <c:pt idx="4623">
                  <c:v>27.9</c:v>
                </c:pt>
                <c:pt idx="4624">
                  <c:v>27.8</c:v>
                </c:pt>
                <c:pt idx="4625">
                  <c:v>27.9</c:v>
                </c:pt>
                <c:pt idx="4626">
                  <c:v>28</c:v>
                </c:pt>
                <c:pt idx="4627">
                  <c:v>28</c:v>
                </c:pt>
                <c:pt idx="4628">
                  <c:v>27.9</c:v>
                </c:pt>
                <c:pt idx="4629">
                  <c:v>27.9</c:v>
                </c:pt>
                <c:pt idx="4630">
                  <c:v>27.9</c:v>
                </c:pt>
                <c:pt idx="4631">
                  <c:v>27.9</c:v>
                </c:pt>
                <c:pt idx="4632">
                  <c:v>27.9</c:v>
                </c:pt>
                <c:pt idx="4633">
                  <c:v>27.9</c:v>
                </c:pt>
                <c:pt idx="4634">
                  <c:v>27.9</c:v>
                </c:pt>
                <c:pt idx="4635">
                  <c:v>27.9</c:v>
                </c:pt>
                <c:pt idx="4636">
                  <c:v>27.9</c:v>
                </c:pt>
                <c:pt idx="4637">
                  <c:v>27.9</c:v>
                </c:pt>
                <c:pt idx="4638">
                  <c:v>27.9</c:v>
                </c:pt>
                <c:pt idx="4639">
                  <c:v>27.9</c:v>
                </c:pt>
                <c:pt idx="4640">
                  <c:v>28</c:v>
                </c:pt>
                <c:pt idx="4641">
                  <c:v>28</c:v>
                </c:pt>
                <c:pt idx="4642">
                  <c:v>28</c:v>
                </c:pt>
                <c:pt idx="4643">
                  <c:v>27.9</c:v>
                </c:pt>
                <c:pt idx="4644">
                  <c:v>27.9</c:v>
                </c:pt>
                <c:pt idx="4645">
                  <c:v>27.9</c:v>
                </c:pt>
                <c:pt idx="4646">
                  <c:v>27.9</c:v>
                </c:pt>
                <c:pt idx="4647">
                  <c:v>27.9</c:v>
                </c:pt>
                <c:pt idx="4648">
                  <c:v>27.9</c:v>
                </c:pt>
                <c:pt idx="4649">
                  <c:v>27.9</c:v>
                </c:pt>
                <c:pt idx="4650">
                  <c:v>27.9</c:v>
                </c:pt>
                <c:pt idx="4651">
                  <c:v>27.9</c:v>
                </c:pt>
                <c:pt idx="4652">
                  <c:v>27.9</c:v>
                </c:pt>
                <c:pt idx="4653">
                  <c:v>28</c:v>
                </c:pt>
                <c:pt idx="4654">
                  <c:v>28</c:v>
                </c:pt>
                <c:pt idx="4655">
                  <c:v>28</c:v>
                </c:pt>
                <c:pt idx="4656">
                  <c:v>27.9</c:v>
                </c:pt>
                <c:pt idx="4657">
                  <c:v>27.9</c:v>
                </c:pt>
                <c:pt idx="4658">
                  <c:v>27.9</c:v>
                </c:pt>
                <c:pt idx="4659">
                  <c:v>27.9</c:v>
                </c:pt>
                <c:pt idx="4660">
                  <c:v>27.9</c:v>
                </c:pt>
                <c:pt idx="4661">
                  <c:v>28</c:v>
                </c:pt>
                <c:pt idx="4662">
                  <c:v>28</c:v>
                </c:pt>
                <c:pt idx="4663">
                  <c:v>28</c:v>
                </c:pt>
                <c:pt idx="4664">
                  <c:v>27.9</c:v>
                </c:pt>
                <c:pt idx="4665">
                  <c:v>27.9</c:v>
                </c:pt>
                <c:pt idx="4666">
                  <c:v>27.9</c:v>
                </c:pt>
                <c:pt idx="4667">
                  <c:v>27.9</c:v>
                </c:pt>
                <c:pt idx="4668">
                  <c:v>27.9</c:v>
                </c:pt>
                <c:pt idx="4669">
                  <c:v>27.9</c:v>
                </c:pt>
                <c:pt idx="4670">
                  <c:v>27.9</c:v>
                </c:pt>
                <c:pt idx="4671">
                  <c:v>27.9</c:v>
                </c:pt>
                <c:pt idx="4672">
                  <c:v>28</c:v>
                </c:pt>
                <c:pt idx="4673">
                  <c:v>27.9</c:v>
                </c:pt>
                <c:pt idx="4674">
                  <c:v>28</c:v>
                </c:pt>
                <c:pt idx="4675">
                  <c:v>27.9</c:v>
                </c:pt>
                <c:pt idx="4676">
                  <c:v>28</c:v>
                </c:pt>
                <c:pt idx="4677">
                  <c:v>27.9</c:v>
                </c:pt>
                <c:pt idx="4678">
                  <c:v>27.9</c:v>
                </c:pt>
                <c:pt idx="4679">
                  <c:v>27.9</c:v>
                </c:pt>
                <c:pt idx="4680">
                  <c:v>27.9</c:v>
                </c:pt>
                <c:pt idx="4681">
                  <c:v>28</c:v>
                </c:pt>
                <c:pt idx="4682">
                  <c:v>27.9</c:v>
                </c:pt>
                <c:pt idx="4683">
                  <c:v>28</c:v>
                </c:pt>
                <c:pt idx="4684">
                  <c:v>27.9</c:v>
                </c:pt>
                <c:pt idx="4685">
                  <c:v>27.9</c:v>
                </c:pt>
                <c:pt idx="4686">
                  <c:v>28</c:v>
                </c:pt>
                <c:pt idx="4687">
                  <c:v>27.9</c:v>
                </c:pt>
                <c:pt idx="4688">
                  <c:v>27.9</c:v>
                </c:pt>
                <c:pt idx="4689">
                  <c:v>27.9</c:v>
                </c:pt>
                <c:pt idx="4690">
                  <c:v>28</c:v>
                </c:pt>
                <c:pt idx="4691">
                  <c:v>27.9</c:v>
                </c:pt>
                <c:pt idx="4692">
                  <c:v>27.9</c:v>
                </c:pt>
                <c:pt idx="4693">
                  <c:v>28</c:v>
                </c:pt>
                <c:pt idx="4694">
                  <c:v>27.9</c:v>
                </c:pt>
                <c:pt idx="4695">
                  <c:v>27.9</c:v>
                </c:pt>
                <c:pt idx="4696">
                  <c:v>27.9</c:v>
                </c:pt>
                <c:pt idx="4697">
                  <c:v>27.9</c:v>
                </c:pt>
                <c:pt idx="4698">
                  <c:v>27.9</c:v>
                </c:pt>
                <c:pt idx="4699">
                  <c:v>27.9</c:v>
                </c:pt>
                <c:pt idx="4700">
                  <c:v>28</c:v>
                </c:pt>
                <c:pt idx="4701">
                  <c:v>27.9</c:v>
                </c:pt>
                <c:pt idx="4702">
                  <c:v>28</c:v>
                </c:pt>
                <c:pt idx="4703">
                  <c:v>28</c:v>
                </c:pt>
                <c:pt idx="4704">
                  <c:v>28</c:v>
                </c:pt>
                <c:pt idx="4705">
                  <c:v>27.9</c:v>
                </c:pt>
                <c:pt idx="4706">
                  <c:v>28</c:v>
                </c:pt>
                <c:pt idx="4707">
                  <c:v>28</c:v>
                </c:pt>
                <c:pt idx="4708">
                  <c:v>27.9</c:v>
                </c:pt>
                <c:pt idx="4709">
                  <c:v>27.9</c:v>
                </c:pt>
                <c:pt idx="4710">
                  <c:v>27.9</c:v>
                </c:pt>
                <c:pt idx="4711">
                  <c:v>28</c:v>
                </c:pt>
                <c:pt idx="4712">
                  <c:v>27.9</c:v>
                </c:pt>
                <c:pt idx="4713">
                  <c:v>27.9</c:v>
                </c:pt>
                <c:pt idx="4714">
                  <c:v>28</c:v>
                </c:pt>
                <c:pt idx="4715">
                  <c:v>28</c:v>
                </c:pt>
                <c:pt idx="4716">
                  <c:v>28</c:v>
                </c:pt>
                <c:pt idx="4717">
                  <c:v>28</c:v>
                </c:pt>
                <c:pt idx="4718">
                  <c:v>28</c:v>
                </c:pt>
                <c:pt idx="4719">
                  <c:v>28</c:v>
                </c:pt>
                <c:pt idx="4720">
                  <c:v>27.9</c:v>
                </c:pt>
                <c:pt idx="4721">
                  <c:v>28</c:v>
                </c:pt>
                <c:pt idx="4722">
                  <c:v>28</c:v>
                </c:pt>
                <c:pt idx="4723">
                  <c:v>28</c:v>
                </c:pt>
                <c:pt idx="4724">
                  <c:v>28</c:v>
                </c:pt>
                <c:pt idx="4725">
                  <c:v>28</c:v>
                </c:pt>
                <c:pt idx="4726">
                  <c:v>28</c:v>
                </c:pt>
                <c:pt idx="4727">
                  <c:v>28</c:v>
                </c:pt>
                <c:pt idx="4728">
                  <c:v>28</c:v>
                </c:pt>
                <c:pt idx="4729">
                  <c:v>28</c:v>
                </c:pt>
                <c:pt idx="4730">
                  <c:v>28</c:v>
                </c:pt>
                <c:pt idx="4731">
                  <c:v>28</c:v>
                </c:pt>
                <c:pt idx="4732">
                  <c:v>28</c:v>
                </c:pt>
                <c:pt idx="4733">
                  <c:v>28</c:v>
                </c:pt>
                <c:pt idx="4734">
                  <c:v>28</c:v>
                </c:pt>
                <c:pt idx="4735">
                  <c:v>27.9</c:v>
                </c:pt>
                <c:pt idx="4736">
                  <c:v>27.9</c:v>
                </c:pt>
                <c:pt idx="4737">
                  <c:v>28</c:v>
                </c:pt>
                <c:pt idx="4738">
                  <c:v>28</c:v>
                </c:pt>
                <c:pt idx="4739">
                  <c:v>27.9</c:v>
                </c:pt>
                <c:pt idx="4740">
                  <c:v>28</c:v>
                </c:pt>
                <c:pt idx="4741">
                  <c:v>27.9</c:v>
                </c:pt>
                <c:pt idx="4742">
                  <c:v>27.9</c:v>
                </c:pt>
                <c:pt idx="4743">
                  <c:v>27.9</c:v>
                </c:pt>
                <c:pt idx="4744">
                  <c:v>28</c:v>
                </c:pt>
                <c:pt idx="4745">
                  <c:v>27.9</c:v>
                </c:pt>
                <c:pt idx="4746">
                  <c:v>28</c:v>
                </c:pt>
                <c:pt idx="4747">
                  <c:v>28</c:v>
                </c:pt>
                <c:pt idx="4748">
                  <c:v>28</c:v>
                </c:pt>
                <c:pt idx="4749">
                  <c:v>28</c:v>
                </c:pt>
                <c:pt idx="4750">
                  <c:v>28</c:v>
                </c:pt>
                <c:pt idx="4751">
                  <c:v>27.9</c:v>
                </c:pt>
                <c:pt idx="4752">
                  <c:v>27.9</c:v>
                </c:pt>
                <c:pt idx="4753">
                  <c:v>28</c:v>
                </c:pt>
                <c:pt idx="4754">
                  <c:v>28</c:v>
                </c:pt>
                <c:pt idx="4755">
                  <c:v>28</c:v>
                </c:pt>
                <c:pt idx="4756">
                  <c:v>28</c:v>
                </c:pt>
                <c:pt idx="4757">
                  <c:v>27.9</c:v>
                </c:pt>
                <c:pt idx="4758">
                  <c:v>27.9</c:v>
                </c:pt>
                <c:pt idx="4759">
                  <c:v>27.9</c:v>
                </c:pt>
                <c:pt idx="4760">
                  <c:v>28</c:v>
                </c:pt>
                <c:pt idx="4761">
                  <c:v>28</c:v>
                </c:pt>
                <c:pt idx="4762">
                  <c:v>27.9</c:v>
                </c:pt>
                <c:pt idx="4763">
                  <c:v>28</c:v>
                </c:pt>
                <c:pt idx="4764">
                  <c:v>28</c:v>
                </c:pt>
                <c:pt idx="4765">
                  <c:v>28</c:v>
                </c:pt>
                <c:pt idx="4766">
                  <c:v>28</c:v>
                </c:pt>
                <c:pt idx="4767">
                  <c:v>28</c:v>
                </c:pt>
                <c:pt idx="4768">
                  <c:v>28</c:v>
                </c:pt>
                <c:pt idx="4769">
                  <c:v>28</c:v>
                </c:pt>
                <c:pt idx="4770">
                  <c:v>28</c:v>
                </c:pt>
                <c:pt idx="4771">
                  <c:v>28</c:v>
                </c:pt>
                <c:pt idx="4772">
                  <c:v>27.9</c:v>
                </c:pt>
                <c:pt idx="4773">
                  <c:v>27.9</c:v>
                </c:pt>
                <c:pt idx="4774">
                  <c:v>28</c:v>
                </c:pt>
                <c:pt idx="4775">
                  <c:v>28</c:v>
                </c:pt>
                <c:pt idx="4776">
                  <c:v>28</c:v>
                </c:pt>
                <c:pt idx="4777">
                  <c:v>28</c:v>
                </c:pt>
                <c:pt idx="4778">
                  <c:v>27.9</c:v>
                </c:pt>
                <c:pt idx="4779">
                  <c:v>27.9</c:v>
                </c:pt>
                <c:pt idx="4780">
                  <c:v>28</c:v>
                </c:pt>
                <c:pt idx="4781">
                  <c:v>27.9</c:v>
                </c:pt>
                <c:pt idx="4782">
                  <c:v>28</c:v>
                </c:pt>
                <c:pt idx="4783">
                  <c:v>27.9</c:v>
                </c:pt>
                <c:pt idx="4784">
                  <c:v>27.9</c:v>
                </c:pt>
                <c:pt idx="4785">
                  <c:v>28</c:v>
                </c:pt>
                <c:pt idx="4786">
                  <c:v>27.9</c:v>
                </c:pt>
                <c:pt idx="4787">
                  <c:v>27.9</c:v>
                </c:pt>
                <c:pt idx="4788">
                  <c:v>28</c:v>
                </c:pt>
                <c:pt idx="4789">
                  <c:v>28</c:v>
                </c:pt>
                <c:pt idx="4790">
                  <c:v>28</c:v>
                </c:pt>
                <c:pt idx="4791">
                  <c:v>28</c:v>
                </c:pt>
                <c:pt idx="4792">
                  <c:v>28</c:v>
                </c:pt>
                <c:pt idx="4793">
                  <c:v>27.9</c:v>
                </c:pt>
                <c:pt idx="4794">
                  <c:v>27.9</c:v>
                </c:pt>
                <c:pt idx="4795">
                  <c:v>27.9</c:v>
                </c:pt>
                <c:pt idx="4796">
                  <c:v>27.9</c:v>
                </c:pt>
                <c:pt idx="4797">
                  <c:v>27.9</c:v>
                </c:pt>
                <c:pt idx="4798">
                  <c:v>27.9</c:v>
                </c:pt>
                <c:pt idx="4799">
                  <c:v>28</c:v>
                </c:pt>
                <c:pt idx="4800">
                  <c:v>28</c:v>
                </c:pt>
                <c:pt idx="4801">
                  <c:v>28</c:v>
                </c:pt>
                <c:pt idx="4802">
                  <c:v>27.9</c:v>
                </c:pt>
                <c:pt idx="4803">
                  <c:v>27.9</c:v>
                </c:pt>
                <c:pt idx="4804">
                  <c:v>27.9</c:v>
                </c:pt>
                <c:pt idx="4805">
                  <c:v>27.9</c:v>
                </c:pt>
                <c:pt idx="4806">
                  <c:v>27.9</c:v>
                </c:pt>
                <c:pt idx="4807">
                  <c:v>27.9</c:v>
                </c:pt>
                <c:pt idx="4808">
                  <c:v>27.9</c:v>
                </c:pt>
                <c:pt idx="4809">
                  <c:v>27.9</c:v>
                </c:pt>
                <c:pt idx="4810">
                  <c:v>27.9</c:v>
                </c:pt>
                <c:pt idx="4811">
                  <c:v>27.9</c:v>
                </c:pt>
                <c:pt idx="4812">
                  <c:v>28</c:v>
                </c:pt>
                <c:pt idx="4813">
                  <c:v>27.9</c:v>
                </c:pt>
                <c:pt idx="4814">
                  <c:v>27.9</c:v>
                </c:pt>
                <c:pt idx="4815">
                  <c:v>27.9</c:v>
                </c:pt>
                <c:pt idx="4816">
                  <c:v>27.9</c:v>
                </c:pt>
                <c:pt idx="4817">
                  <c:v>27.9</c:v>
                </c:pt>
                <c:pt idx="4818">
                  <c:v>27.9</c:v>
                </c:pt>
                <c:pt idx="4819">
                  <c:v>27.9</c:v>
                </c:pt>
                <c:pt idx="4820">
                  <c:v>28</c:v>
                </c:pt>
                <c:pt idx="4821">
                  <c:v>28</c:v>
                </c:pt>
                <c:pt idx="4822">
                  <c:v>28</c:v>
                </c:pt>
                <c:pt idx="4823">
                  <c:v>28</c:v>
                </c:pt>
                <c:pt idx="4824">
                  <c:v>28</c:v>
                </c:pt>
                <c:pt idx="4825">
                  <c:v>28</c:v>
                </c:pt>
                <c:pt idx="4826">
                  <c:v>28</c:v>
                </c:pt>
                <c:pt idx="4827">
                  <c:v>28</c:v>
                </c:pt>
                <c:pt idx="4828">
                  <c:v>28</c:v>
                </c:pt>
                <c:pt idx="4829">
                  <c:v>27.9</c:v>
                </c:pt>
                <c:pt idx="4830">
                  <c:v>27.9</c:v>
                </c:pt>
                <c:pt idx="4831">
                  <c:v>27.9</c:v>
                </c:pt>
                <c:pt idx="4832">
                  <c:v>28</c:v>
                </c:pt>
                <c:pt idx="4833">
                  <c:v>27.9</c:v>
                </c:pt>
                <c:pt idx="4834">
                  <c:v>28</c:v>
                </c:pt>
                <c:pt idx="4835">
                  <c:v>28</c:v>
                </c:pt>
                <c:pt idx="4836">
                  <c:v>28</c:v>
                </c:pt>
                <c:pt idx="4837">
                  <c:v>28</c:v>
                </c:pt>
                <c:pt idx="4838">
                  <c:v>27.9</c:v>
                </c:pt>
                <c:pt idx="4839">
                  <c:v>27.9</c:v>
                </c:pt>
                <c:pt idx="4840">
                  <c:v>28</c:v>
                </c:pt>
                <c:pt idx="4841">
                  <c:v>28</c:v>
                </c:pt>
                <c:pt idx="4842">
                  <c:v>28</c:v>
                </c:pt>
                <c:pt idx="4843">
                  <c:v>28</c:v>
                </c:pt>
                <c:pt idx="4844">
                  <c:v>27.9</c:v>
                </c:pt>
                <c:pt idx="4845">
                  <c:v>27.9</c:v>
                </c:pt>
                <c:pt idx="4846">
                  <c:v>28</c:v>
                </c:pt>
                <c:pt idx="4847">
                  <c:v>28</c:v>
                </c:pt>
                <c:pt idx="4848">
                  <c:v>28</c:v>
                </c:pt>
                <c:pt idx="4849">
                  <c:v>27.9</c:v>
                </c:pt>
                <c:pt idx="4850">
                  <c:v>27.9</c:v>
                </c:pt>
                <c:pt idx="4851">
                  <c:v>28</c:v>
                </c:pt>
                <c:pt idx="4852">
                  <c:v>27.9</c:v>
                </c:pt>
                <c:pt idx="4853">
                  <c:v>28</c:v>
                </c:pt>
                <c:pt idx="4854">
                  <c:v>27.9</c:v>
                </c:pt>
                <c:pt idx="4855">
                  <c:v>28</c:v>
                </c:pt>
                <c:pt idx="4856">
                  <c:v>28</c:v>
                </c:pt>
                <c:pt idx="4857">
                  <c:v>28</c:v>
                </c:pt>
                <c:pt idx="4858">
                  <c:v>28</c:v>
                </c:pt>
                <c:pt idx="4859">
                  <c:v>27.9</c:v>
                </c:pt>
                <c:pt idx="4860">
                  <c:v>28</c:v>
                </c:pt>
                <c:pt idx="4861">
                  <c:v>28</c:v>
                </c:pt>
                <c:pt idx="4862">
                  <c:v>28</c:v>
                </c:pt>
                <c:pt idx="4863">
                  <c:v>28</c:v>
                </c:pt>
                <c:pt idx="4864">
                  <c:v>28</c:v>
                </c:pt>
                <c:pt idx="4865">
                  <c:v>28</c:v>
                </c:pt>
                <c:pt idx="4866">
                  <c:v>28</c:v>
                </c:pt>
                <c:pt idx="4867">
                  <c:v>28</c:v>
                </c:pt>
                <c:pt idx="4868">
                  <c:v>28</c:v>
                </c:pt>
                <c:pt idx="4869">
                  <c:v>28</c:v>
                </c:pt>
                <c:pt idx="4870">
                  <c:v>27.9</c:v>
                </c:pt>
                <c:pt idx="4871">
                  <c:v>27.9</c:v>
                </c:pt>
                <c:pt idx="4872">
                  <c:v>28</c:v>
                </c:pt>
                <c:pt idx="4873">
                  <c:v>28</c:v>
                </c:pt>
                <c:pt idx="4874">
                  <c:v>28</c:v>
                </c:pt>
                <c:pt idx="4875">
                  <c:v>28</c:v>
                </c:pt>
                <c:pt idx="4876">
                  <c:v>28</c:v>
                </c:pt>
                <c:pt idx="4877">
                  <c:v>28</c:v>
                </c:pt>
                <c:pt idx="4878">
                  <c:v>28</c:v>
                </c:pt>
                <c:pt idx="4879">
                  <c:v>28</c:v>
                </c:pt>
                <c:pt idx="4880">
                  <c:v>28</c:v>
                </c:pt>
                <c:pt idx="4881">
                  <c:v>28</c:v>
                </c:pt>
                <c:pt idx="4882">
                  <c:v>28</c:v>
                </c:pt>
                <c:pt idx="4883">
                  <c:v>28</c:v>
                </c:pt>
                <c:pt idx="4884">
                  <c:v>28</c:v>
                </c:pt>
                <c:pt idx="4885">
                  <c:v>28</c:v>
                </c:pt>
                <c:pt idx="4886">
                  <c:v>28</c:v>
                </c:pt>
                <c:pt idx="4887">
                  <c:v>28</c:v>
                </c:pt>
                <c:pt idx="4888">
                  <c:v>28</c:v>
                </c:pt>
                <c:pt idx="4889">
                  <c:v>28</c:v>
                </c:pt>
                <c:pt idx="4890">
                  <c:v>28</c:v>
                </c:pt>
                <c:pt idx="4891">
                  <c:v>28</c:v>
                </c:pt>
                <c:pt idx="4892">
                  <c:v>28</c:v>
                </c:pt>
                <c:pt idx="4893">
                  <c:v>28</c:v>
                </c:pt>
                <c:pt idx="4894">
                  <c:v>28</c:v>
                </c:pt>
                <c:pt idx="4895">
                  <c:v>28</c:v>
                </c:pt>
                <c:pt idx="4896">
                  <c:v>27.9</c:v>
                </c:pt>
                <c:pt idx="4897">
                  <c:v>28</c:v>
                </c:pt>
                <c:pt idx="4898">
                  <c:v>28</c:v>
                </c:pt>
                <c:pt idx="4899">
                  <c:v>28</c:v>
                </c:pt>
                <c:pt idx="4900">
                  <c:v>28</c:v>
                </c:pt>
                <c:pt idx="4901">
                  <c:v>28</c:v>
                </c:pt>
                <c:pt idx="4902">
                  <c:v>28</c:v>
                </c:pt>
                <c:pt idx="4903">
                  <c:v>28</c:v>
                </c:pt>
                <c:pt idx="4904">
                  <c:v>28</c:v>
                </c:pt>
                <c:pt idx="4905">
                  <c:v>28</c:v>
                </c:pt>
                <c:pt idx="4906">
                  <c:v>28</c:v>
                </c:pt>
                <c:pt idx="4907">
                  <c:v>28</c:v>
                </c:pt>
                <c:pt idx="4908">
                  <c:v>28</c:v>
                </c:pt>
                <c:pt idx="4909">
                  <c:v>28</c:v>
                </c:pt>
                <c:pt idx="4910">
                  <c:v>28</c:v>
                </c:pt>
                <c:pt idx="4911">
                  <c:v>28</c:v>
                </c:pt>
                <c:pt idx="4912">
                  <c:v>28</c:v>
                </c:pt>
                <c:pt idx="4913">
                  <c:v>28</c:v>
                </c:pt>
                <c:pt idx="4914">
                  <c:v>28</c:v>
                </c:pt>
                <c:pt idx="4915">
                  <c:v>28</c:v>
                </c:pt>
                <c:pt idx="4916">
                  <c:v>28</c:v>
                </c:pt>
                <c:pt idx="4917">
                  <c:v>28</c:v>
                </c:pt>
                <c:pt idx="4918">
                  <c:v>28</c:v>
                </c:pt>
                <c:pt idx="4919">
                  <c:v>28</c:v>
                </c:pt>
                <c:pt idx="4920">
                  <c:v>28</c:v>
                </c:pt>
                <c:pt idx="4921">
                  <c:v>28</c:v>
                </c:pt>
                <c:pt idx="4922">
                  <c:v>28</c:v>
                </c:pt>
                <c:pt idx="4923">
                  <c:v>28</c:v>
                </c:pt>
                <c:pt idx="4924">
                  <c:v>28</c:v>
                </c:pt>
                <c:pt idx="4925">
                  <c:v>28</c:v>
                </c:pt>
                <c:pt idx="4926">
                  <c:v>28.1</c:v>
                </c:pt>
                <c:pt idx="4927">
                  <c:v>28.1</c:v>
                </c:pt>
                <c:pt idx="4928">
                  <c:v>28</c:v>
                </c:pt>
                <c:pt idx="4929">
                  <c:v>28</c:v>
                </c:pt>
                <c:pt idx="4930">
                  <c:v>28</c:v>
                </c:pt>
                <c:pt idx="4931">
                  <c:v>28</c:v>
                </c:pt>
                <c:pt idx="4932">
                  <c:v>28</c:v>
                </c:pt>
                <c:pt idx="4933">
                  <c:v>28</c:v>
                </c:pt>
                <c:pt idx="4934">
                  <c:v>28</c:v>
                </c:pt>
                <c:pt idx="4935">
                  <c:v>28</c:v>
                </c:pt>
                <c:pt idx="4936">
                  <c:v>28</c:v>
                </c:pt>
                <c:pt idx="4937">
                  <c:v>28</c:v>
                </c:pt>
                <c:pt idx="4938">
                  <c:v>28</c:v>
                </c:pt>
                <c:pt idx="4939">
                  <c:v>28</c:v>
                </c:pt>
                <c:pt idx="4940">
                  <c:v>28</c:v>
                </c:pt>
                <c:pt idx="4941">
                  <c:v>28</c:v>
                </c:pt>
                <c:pt idx="4942">
                  <c:v>28</c:v>
                </c:pt>
                <c:pt idx="4943">
                  <c:v>28</c:v>
                </c:pt>
                <c:pt idx="4944">
                  <c:v>28</c:v>
                </c:pt>
                <c:pt idx="4945">
                  <c:v>28</c:v>
                </c:pt>
                <c:pt idx="4946">
                  <c:v>28</c:v>
                </c:pt>
                <c:pt idx="4947">
                  <c:v>28</c:v>
                </c:pt>
                <c:pt idx="4948">
                  <c:v>28</c:v>
                </c:pt>
                <c:pt idx="4949">
                  <c:v>28</c:v>
                </c:pt>
                <c:pt idx="4950">
                  <c:v>28</c:v>
                </c:pt>
                <c:pt idx="4951">
                  <c:v>28.1</c:v>
                </c:pt>
                <c:pt idx="4952">
                  <c:v>28.1</c:v>
                </c:pt>
                <c:pt idx="4953">
                  <c:v>28</c:v>
                </c:pt>
                <c:pt idx="4954">
                  <c:v>28</c:v>
                </c:pt>
                <c:pt idx="4955">
                  <c:v>28</c:v>
                </c:pt>
                <c:pt idx="4956">
                  <c:v>28</c:v>
                </c:pt>
                <c:pt idx="4957">
                  <c:v>28</c:v>
                </c:pt>
                <c:pt idx="4958">
                  <c:v>28.1</c:v>
                </c:pt>
                <c:pt idx="4959">
                  <c:v>28.1</c:v>
                </c:pt>
                <c:pt idx="4960">
                  <c:v>28</c:v>
                </c:pt>
                <c:pt idx="4961">
                  <c:v>28.1</c:v>
                </c:pt>
                <c:pt idx="4962">
                  <c:v>28</c:v>
                </c:pt>
                <c:pt idx="4963">
                  <c:v>28</c:v>
                </c:pt>
                <c:pt idx="4964">
                  <c:v>28.1</c:v>
                </c:pt>
                <c:pt idx="4965">
                  <c:v>28.1</c:v>
                </c:pt>
                <c:pt idx="4966">
                  <c:v>28.1</c:v>
                </c:pt>
                <c:pt idx="4967">
                  <c:v>28.1</c:v>
                </c:pt>
                <c:pt idx="4968">
                  <c:v>28.1</c:v>
                </c:pt>
                <c:pt idx="4969">
                  <c:v>28</c:v>
                </c:pt>
                <c:pt idx="4970">
                  <c:v>28</c:v>
                </c:pt>
                <c:pt idx="4971">
                  <c:v>28</c:v>
                </c:pt>
                <c:pt idx="4972">
                  <c:v>28</c:v>
                </c:pt>
                <c:pt idx="4973">
                  <c:v>28.1</c:v>
                </c:pt>
                <c:pt idx="4974">
                  <c:v>28.1</c:v>
                </c:pt>
                <c:pt idx="4975">
                  <c:v>28</c:v>
                </c:pt>
                <c:pt idx="4976">
                  <c:v>28</c:v>
                </c:pt>
                <c:pt idx="4977">
                  <c:v>28</c:v>
                </c:pt>
                <c:pt idx="4978">
                  <c:v>28.1</c:v>
                </c:pt>
                <c:pt idx="4979">
                  <c:v>28</c:v>
                </c:pt>
                <c:pt idx="4980">
                  <c:v>28.1</c:v>
                </c:pt>
                <c:pt idx="4981">
                  <c:v>28</c:v>
                </c:pt>
                <c:pt idx="4982">
                  <c:v>28</c:v>
                </c:pt>
                <c:pt idx="4983">
                  <c:v>28</c:v>
                </c:pt>
                <c:pt idx="4984">
                  <c:v>28</c:v>
                </c:pt>
                <c:pt idx="4985">
                  <c:v>28</c:v>
                </c:pt>
                <c:pt idx="4986">
                  <c:v>28.1</c:v>
                </c:pt>
                <c:pt idx="4987">
                  <c:v>28</c:v>
                </c:pt>
                <c:pt idx="4988">
                  <c:v>28</c:v>
                </c:pt>
                <c:pt idx="4989">
                  <c:v>28</c:v>
                </c:pt>
                <c:pt idx="4990">
                  <c:v>28</c:v>
                </c:pt>
                <c:pt idx="4991">
                  <c:v>28</c:v>
                </c:pt>
                <c:pt idx="4992">
                  <c:v>28</c:v>
                </c:pt>
                <c:pt idx="4993">
                  <c:v>28</c:v>
                </c:pt>
                <c:pt idx="4994">
                  <c:v>28</c:v>
                </c:pt>
                <c:pt idx="4995">
                  <c:v>28</c:v>
                </c:pt>
                <c:pt idx="4996">
                  <c:v>28.1</c:v>
                </c:pt>
                <c:pt idx="4997">
                  <c:v>28</c:v>
                </c:pt>
                <c:pt idx="4998">
                  <c:v>28</c:v>
                </c:pt>
                <c:pt idx="4999">
                  <c:v>28</c:v>
                </c:pt>
                <c:pt idx="5000">
                  <c:v>28.1</c:v>
                </c:pt>
                <c:pt idx="5001">
                  <c:v>28.1</c:v>
                </c:pt>
                <c:pt idx="5002">
                  <c:v>28.1</c:v>
                </c:pt>
                <c:pt idx="5003">
                  <c:v>28.1</c:v>
                </c:pt>
                <c:pt idx="5004">
                  <c:v>28</c:v>
                </c:pt>
                <c:pt idx="5005">
                  <c:v>28.1</c:v>
                </c:pt>
                <c:pt idx="5006">
                  <c:v>28.1</c:v>
                </c:pt>
                <c:pt idx="5007">
                  <c:v>28.1</c:v>
                </c:pt>
                <c:pt idx="5008">
                  <c:v>28</c:v>
                </c:pt>
                <c:pt idx="5009">
                  <c:v>28</c:v>
                </c:pt>
                <c:pt idx="5010">
                  <c:v>28</c:v>
                </c:pt>
                <c:pt idx="5011">
                  <c:v>28.1</c:v>
                </c:pt>
                <c:pt idx="5012">
                  <c:v>28.1</c:v>
                </c:pt>
                <c:pt idx="5013">
                  <c:v>28.1</c:v>
                </c:pt>
                <c:pt idx="5014">
                  <c:v>28.1</c:v>
                </c:pt>
                <c:pt idx="5015">
                  <c:v>28</c:v>
                </c:pt>
                <c:pt idx="5016">
                  <c:v>28.1</c:v>
                </c:pt>
                <c:pt idx="5017">
                  <c:v>28.2</c:v>
                </c:pt>
                <c:pt idx="5018">
                  <c:v>28.1</c:v>
                </c:pt>
                <c:pt idx="5019">
                  <c:v>28.1</c:v>
                </c:pt>
                <c:pt idx="5020">
                  <c:v>28.1</c:v>
                </c:pt>
                <c:pt idx="5021">
                  <c:v>28.1</c:v>
                </c:pt>
                <c:pt idx="5022">
                  <c:v>28.1</c:v>
                </c:pt>
                <c:pt idx="5023">
                  <c:v>28.1</c:v>
                </c:pt>
                <c:pt idx="5024">
                  <c:v>28.2</c:v>
                </c:pt>
                <c:pt idx="5025">
                  <c:v>28.1</c:v>
                </c:pt>
                <c:pt idx="5026">
                  <c:v>28.1</c:v>
                </c:pt>
                <c:pt idx="5027">
                  <c:v>28.1</c:v>
                </c:pt>
                <c:pt idx="5028">
                  <c:v>28.1</c:v>
                </c:pt>
                <c:pt idx="5029">
                  <c:v>28</c:v>
                </c:pt>
                <c:pt idx="5030">
                  <c:v>28.1</c:v>
                </c:pt>
                <c:pt idx="5031">
                  <c:v>28.1</c:v>
                </c:pt>
                <c:pt idx="5032">
                  <c:v>28.1</c:v>
                </c:pt>
                <c:pt idx="5033">
                  <c:v>28</c:v>
                </c:pt>
                <c:pt idx="5034">
                  <c:v>28</c:v>
                </c:pt>
                <c:pt idx="5035">
                  <c:v>28</c:v>
                </c:pt>
                <c:pt idx="5036">
                  <c:v>28</c:v>
                </c:pt>
                <c:pt idx="5037">
                  <c:v>28.1</c:v>
                </c:pt>
                <c:pt idx="5038">
                  <c:v>28.1</c:v>
                </c:pt>
                <c:pt idx="5039">
                  <c:v>28</c:v>
                </c:pt>
                <c:pt idx="5040">
                  <c:v>28.1</c:v>
                </c:pt>
                <c:pt idx="5041">
                  <c:v>28.1</c:v>
                </c:pt>
                <c:pt idx="5042">
                  <c:v>28.1</c:v>
                </c:pt>
                <c:pt idx="5043">
                  <c:v>28.1</c:v>
                </c:pt>
                <c:pt idx="5044">
                  <c:v>28</c:v>
                </c:pt>
                <c:pt idx="5045">
                  <c:v>28</c:v>
                </c:pt>
                <c:pt idx="5046">
                  <c:v>28</c:v>
                </c:pt>
                <c:pt idx="5047">
                  <c:v>28</c:v>
                </c:pt>
                <c:pt idx="5048">
                  <c:v>28</c:v>
                </c:pt>
                <c:pt idx="5049">
                  <c:v>28</c:v>
                </c:pt>
                <c:pt idx="5050">
                  <c:v>28</c:v>
                </c:pt>
                <c:pt idx="5051">
                  <c:v>28</c:v>
                </c:pt>
                <c:pt idx="5052">
                  <c:v>28</c:v>
                </c:pt>
                <c:pt idx="5053">
                  <c:v>28</c:v>
                </c:pt>
                <c:pt idx="5054">
                  <c:v>28</c:v>
                </c:pt>
                <c:pt idx="5055">
                  <c:v>28</c:v>
                </c:pt>
                <c:pt idx="5056">
                  <c:v>28</c:v>
                </c:pt>
                <c:pt idx="5057">
                  <c:v>28.1</c:v>
                </c:pt>
                <c:pt idx="5058">
                  <c:v>28</c:v>
                </c:pt>
                <c:pt idx="5059">
                  <c:v>28</c:v>
                </c:pt>
                <c:pt idx="5060">
                  <c:v>28.1</c:v>
                </c:pt>
                <c:pt idx="5061">
                  <c:v>28</c:v>
                </c:pt>
                <c:pt idx="5062">
                  <c:v>28</c:v>
                </c:pt>
                <c:pt idx="5063">
                  <c:v>28</c:v>
                </c:pt>
                <c:pt idx="5064">
                  <c:v>28</c:v>
                </c:pt>
                <c:pt idx="5065">
                  <c:v>28</c:v>
                </c:pt>
                <c:pt idx="5066">
                  <c:v>28.1</c:v>
                </c:pt>
                <c:pt idx="5067">
                  <c:v>28.1</c:v>
                </c:pt>
                <c:pt idx="5068">
                  <c:v>28.1</c:v>
                </c:pt>
                <c:pt idx="5069">
                  <c:v>28</c:v>
                </c:pt>
                <c:pt idx="5070">
                  <c:v>28</c:v>
                </c:pt>
                <c:pt idx="5071">
                  <c:v>28</c:v>
                </c:pt>
                <c:pt idx="5072">
                  <c:v>28</c:v>
                </c:pt>
                <c:pt idx="5073">
                  <c:v>28</c:v>
                </c:pt>
                <c:pt idx="5074">
                  <c:v>28</c:v>
                </c:pt>
                <c:pt idx="5075">
                  <c:v>28.1</c:v>
                </c:pt>
                <c:pt idx="5076">
                  <c:v>28</c:v>
                </c:pt>
                <c:pt idx="5077">
                  <c:v>28</c:v>
                </c:pt>
                <c:pt idx="5078">
                  <c:v>28</c:v>
                </c:pt>
                <c:pt idx="5079">
                  <c:v>28</c:v>
                </c:pt>
                <c:pt idx="5080">
                  <c:v>28</c:v>
                </c:pt>
                <c:pt idx="5081">
                  <c:v>28</c:v>
                </c:pt>
                <c:pt idx="5082">
                  <c:v>28.1</c:v>
                </c:pt>
                <c:pt idx="5083">
                  <c:v>28.1</c:v>
                </c:pt>
                <c:pt idx="5084">
                  <c:v>28.1</c:v>
                </c:pt>
                <c:pt idx="5085">
                  <c:v>28.1</c:v>
                </c:pt>
                <c:pt idx="5086">
                  <c:v>28</c:v>
                </c:pt>
                <c:pt idx="5087">
                  <c:v>28</c:v>
                </c:pt>
                <c:pt idx="5088">
                  <c:v>28</c:v>
                </c:pt>
                <c:pt idx="5089">
                  <c:v>28</c:v>
                </c:pt>
                <c:pt idx="5090">
                  <c:v>28</c:v>
                </c:pt>
                <c:pt idx="5091">
                  <c:v>28</c:v>
                </c:pt>
                <c:pt idx="5092">
                  <c:v>28</c:v>
                </c:pt>
                <c:pt idx="5093">
                  <c:v>28</c:v>
                </c:pt>
                <c:pt idx="5094">
                  <c:v>28</c:v>
                </c:pt>
                <c:pt idx="5095">
                  <c:v>28</c:v>
                </c:pt>
                <c:pt idx="5096">
                  <c:v>28</c:v>
                </c:pt>
                <c:pt idx="5097">
                  <c:v>28</c:v>
                </c:pt>
                <c:pt idx="5098">
                  <c:v>28</c:v>
                </c:pt>
                <c:pt idx="5099">
                  <c:v>28</c:v>
                </c:pt>
                <c:pt idx="5100">
                  <c:v>28</c:v>
                </c:pt>
                <c:pt idx="5101">
                  <c:v>28</c:v>
                </c:pt>
                <c:pt idx="5102">
                  <c:v>28</c:v>
                </c:pt>
                <c:pt idx="5103">
                  <c:v>28</c:v>
                </c:pt>
                <c:pt idx="5104">
                  <c:v>28</c:v>
                </c:pt>
                <c:pt idx="5105">
                  <c:v>28</c:v>
                </c:pt>
                <c:pt idx="5106">
                  <c:v>28</c:v>
                </c:pt>
                <c:pt idx="5107">
                  <c:v>28</c:v>
                </c:pt>
                <c:pt idx="5108">
                  <c:v>28.1</c:v>
                </c:pt>
                <c:pt idx="5109">
                  <c:v>28.1</c:v>
                </c:pt>
                <c:pt idx="5110">
                  <c:v>28</c:v>
                </c:pt>
                <c:pt idx="5111">
                  <c:v>28</c:v>
                </c:pt>
                <c:pt idx="5112">
                  <c:v>28</c:v>
                </c:pt>
                <c:pt idx="5113">
                  <c:v>28</c:v>
                </c:pt>
                <c:pt idx="5114">
                  <c:v>28</c:v>
                </c:pt>
                <c:pt idx="5115">
                  <c:v>28</c:v>
                </c:pt>
                <c:pt idx="5116">
                  <c:v>28</c:v>
                </c:pt>
                <c:pt idx="5117">
                  <c:v>28</c:v>
                </c:pt>
                <c:pt idx="5118">
                  <c:v>28.1</c:v>
                </c:pt>
                <c:pt idx="5119">
                  <c:v>28.1</c:v>
                </c:pt>
                <c:pt idx="5120">
                  <c:v>28.1</c:v>
                </c:pt>
                <c:pt idx="5121">
                  <c:v>28</c:v>
                </c:pt>
                <c:pt idx="5122">
                  <c:v>28</c:v>
                </c:pt>
                <c:pt idx="5123">
                  <c:v>28</c:v>
                </c:pt>
                <c:pt idx="5124">
                  <c:v>28</c:v>
                </c:pt>
                <c:pt idx="5125">
                  <c:v>28</c:v>
                </c:pt>
                <c:pt idx="5126">
                  <c:v>28</c:v>
                </c:pt>
                <c:pt idx="5127">
                  <c:v>28</c:v>
                </c:pt>
                <c:pt idx="5128">
                  <c:v>28</c:v>
                </c:pt>
                <c:pt idx="5129">
                  <c:v>28</c:v>
                </c:pt>
                <c:pt idx="5130">
                  <c:v>28</c:v>
                </c:pt>
                <c:pt idx="5131">
                  <c:v>28.1</c:v>
                </c:pt>
                <c:pt idx="5132">
                  <c:v>28</c:v>
                </c:pt>
                <c:pt idx="5133">
                  <c:v>28</c:v>
                </c:pt>
                <c:pt idx="5134">
                  <c:v>28.1</c:v>
                </c:pt>
                <c:pt idx="5135">
                  <c:v>28.1</c:v>
                </c:pt>
                <c:pt idx="5136">
                  <c:v>28</c:v>
                </c:pt>
                <c:pt idx="5137">
                  <c:v>28</c:v>
                </c:pt>
                <c:pt idx="5138">
                  <c:v>28.1</c:v>
                </c:pt>
                <c:pt idx="5139">
                  <c:v>28.1</c:v>
                </c:pt>
                <c:pt idx="5140">
                  <c:v>28</c:v>
                </c:pt>
                <c:pt idx="5141">
                  <c:v>28</c:v>
                </c:pt>
                <c:pt idx="5142">
                  <c:v>28</c:v>
                </c:pt>
                <c:pt idx="5143">
                  <c:v>28.1</c:v>
                </c:pt>
                <c:pt idx="5144">
                  <c:v>28</c:v>
                </c:pt>
                <c:pt idx="5145">
                  <c:v>28.1</c:v>
                </c:pt>
                <c:pt idx="5146">
                  <c:v>28</c:v>
                </c:pt>
                <c:pt idx="5147">
                  <c:v>28</c:v>
                </c:pt>
                <c:pt idx="5148">
                  <c:v>28</c:v>
                </c:pt>
                <c:pt idx="5149">
                  <c:v>28</c:v>
                </c:pt>
                <c:pt idx="5150">
                  <c:v>28</c:v>
                </c:pt>
                <c:pt idx="5151">
                  <c:v>28</c:v>
                </c:pt>
                <c:pt idx="5152">
                  <c:v>28</c:v>
                </c:pt>
                <c:pt idx="5153">
                  <c:v>28.1</c:v>
                </c:pt>
                <c:pt idx="5154">
                  <c:v>28</c:v>
                </c:pt>
                <c:pt idx="5155">
                  <c:v>28.1</c:v>
                </c:pt>
                <c:pt idx="5156">
                  <c:v>28.1</c:v>
                </c:pt>
                <c:pt idx="5157">
                  <c:v>28</c:v>
                </c:pt>
                <c:pt idx="5158">
                  <c:v>28</c:v>
                </c:pt>
                <c:pt idx="5159">
                  <c:v>28</c:v>
                </c:pt>
                <c:pt idx="5160">
                  <c:v>28</c:v>
                </c:pt>
                <c:pt idx="5161">
                  <c:v>28</c:v>
                </c:pt>
                <c:pt idx="5162">
                  <c:v>28</c:v>
                </c:pt>
                <c:pt idx="5163">
                  <c:v>28</c:v>
                </c:pt>
                <c:pt idx="5164">
                  <c:v>28</c:v>
                </c:pt>
                <c:pt idx="5165">
                  <c:v>28</c:v>
                </c:pt>
                <c:pt idx="5166">
                  <c:v>28</c:v>
                </c:pt>
                <c:pt idx="5167">
                  <c:v>28</c:v>
                </c:pt>
                <c:pt idx="5168">
                  <c:v>28.1</c:v>
                </c:pt>
                <c:pt idx="5169">
                  <c:v>28</c:v>
                </c:pt>
                <c:pt idx="5170">
                  <c:v>28</c:v>
                </c:pt>
                <c:pt idx="5171">
                  <c:v>28</c:v>
                </c:pt>
                <c:pt idx="5172">
                  <c:v>28</c:v>
                </c:pt>
                <c:pt idx="5173">
                  <c:v>28</c:v>
                </c:pt>
                <c:pt idx="5174">
                  <c:v>28</c:v>
                </c:pt>
                <c:pt idx="5175">
                  <c:v>28</c:v>
                </c:pt>
                <c:pt idx="5176">
                  <c:v>28</c:v>
                </c:pt>
                <c:pt idx="5177">
                  <c:v>28</c:v>
                </c:pt>
                <c:pt idx="5178">
                  <c:v>28</c:v>
                </c:pt>
                <c:pt idx="5179">
                  <c:v>28</c:v>
                </c:pt>
                <c:pt idx="5180">
                  <c:v>28.1</c:v>
                </c:pt>
                <c:pt idx="5181">
                  <c:v>28</c:v>
                </c:pt>
                <c:pt idx="5182">
                  <c:v>28</c:v>
                </c:pt>
                <c:pt idx="5183">
                  <c:v>28</c:v>
                </c:pt>
                <c:pt idx="5184">
                  <c:v>28</c:v>
                </c:pt>
                <c:pt idx="5185">
                  <c:v>28</c:v>
                </c:pt>
                <c:pt idx="5186">
                  <c:v>28</c:v>
                </c:pt>
                <c:pt idx="5187">
                  <c:v>28</c:v>
                </c:pt>
                <c:pt idx="5188">
                  <c:v>28</c:v>
                </c:pt>
                <c:pt idx="5189">
                  <c:v>28</c:v>
                </c:pt>
                <c:pt idx="5190">
                  <c:v>28.1</c:v>
                </c:pt>
                <c:pt idx="5191">
                  <c:v>28</c:v>
                </c:pt>
                <c:pt idx="5192">
                  <c:v>28.1</c:v>
                </c:pt>
                <c:pt idx="5193">
                  <c:v>28</c:v>
                </c:pt>
                <c:pt idx="5194">
                  <c:v>28.1</c:v>
                </c:pt>
                <c:pt idx="5195">
                  <c:v>28</c:v>
                </c:pt>
                <c:pt idx="5196">
                  <c:v>28.1</c:v>
                </c:pt>
                <c:pt idx="5197">
                  <c:v>28</c:v>
                </c:pt>
                <c:pt idx="5198">
                  <c:v>28</c:v>
                </c:pt>
                <c:pt idx="5199">
                  <c:v>28</c:v>
                </c:pt>
                <c:pt idx="5200">
                  <c:v>28</c:v>
                </c:pt>
                <c:pt idx="5201">
                  <c:v>28</c:v>
                </c:pt>
                <c:pt idx="5202">
                  <c:v>28</c:v>
                </c:pt>
                <c:pt idx="5203">
                  <c:v>28</c:v>
                </c:pt>
                <c:pt idx="5204">
                  <c:v>28</c:v>
                </c:pt>
                <c:pt idx="5205">
                  <c:v>28</c:v>
                </c:pt>
                <c:pt idx="5206">
                  <c:v>28</c:v>
                </c:pt>
                <c:pt idx="5207">
                  <c:v>28</c:v>
                </c:pt>
                <c:pt idx="5208">
                  <c:v>28</c:v>
                </c:pt>
                <c:pt idx="5209">
                  <c:v>28</c:v>
                </c:pt>
                <c:pt idx="5210">
                  <c:v>28</c:v>
                </c:pt>
                <c:pt idx="5211">
                  <c:v>28</c:v>
                </c:pt>
                <c:pt idx="5212">
                  <c:v>28</c:v>
                </c:pt>
                <c:pt idx="5213">
                  <c:v>28</c:v>
                </c:pt>
                <c:pt idx="5214">
                  <c:v>28</c:v>
                </c:pt>
                <c:pt idx="5215">
                  <c:v>28</c:v>
                </c:pt>
                <c:pt idx="5216">
                  <c:v>28</c:v>
                </c:pt>
                <c:pt idx="5217">
                  <c:v>28</c:v>
                </c:pt>
                <c:pt idx="5218">
                  <c:v>28</c:v>
                </c:pt>
                <c:pt idx="5219">
                  <c:v>28</c:v>
                </c:pt>
                <c:pt idx="5220">
                  <c:v>28</c:v>
                </c:pt>
                <c:pt idx="5221">
                  <c:v>28</c:v>
                </c:pt>
                <c:pt idx="5222">
                  <c:v>28</c:v>
                </c:pt>
                <c:pt idx="5223">
                  <c:v>28</c:v>
                </c:pt>
                <c:pt idx="5224">
                  <c:v>28</c:v>
                </c:pt>
                <c:pt idx="5225">
                  <c:v>28</c:v>
                </c:pt>
                <c:pt idx="5226">
                  <c:v>28.1</c:v>
                </c:pt>
                <c:pt idx="5227">
                  <c:v>28</c:v>
                </c:pt>
                <c:pt idx="5228">
                  <c:v>28</c:v>
                </c:pt>
                <c:pt idx="5229">
                  <c:v>28</c:v>
                </c:pt>
                <c:pt idx="5230">
                  <c:v>28.1</c:v>
                </c:pt>
                <c:pt idx="5231">
                  <c:v>28.1</c:v>
                </c:pt>
                <c:pt idx="5232">
                  <c:v>28</c:v>
                </c:pt>
                <c:pt idx="5233">
                  <c:v>28</c:v>
                </c:pt>
                <c:pt idx="5234">
                  <c:v>28.1</c:v>
                </c:pt>
                <c:pt idx="5235">
                  <c:v>28.1</c:v>
                </c:pt>
                <c:pt idx="5236">
                  <c:v>28</c:v>
                </c:pt>
                <c:pt idx="5237">
                  <c:v>28</c:v>
                </c:pt>
                <c:pt idx="5238">
                  <c:v>28</c:v>
                </c:pt>
                <c:pt idx="5239">
                  <c:v>28</c:v>
                </c:pt>
                <c:pt idx="5240">
                  <c:v>28.1</c:v>
                </c:pt>
                <c:pt idx="5241">
                  <c:v>28</c:v>
                </c:pt>
                <c:pt idx="5242">
                  <c:v>28</c:v>
                </c:pt>
                <c:pt idx="5243">
                  <c:v>28.1</c:v>
                </c:pt>
                <c:pt idx="5244">
                  <c:v>28.1</c:v>
                </c:pt>
                <c:pt idx="5245">
                  <c:v>28</c:v>
                </c:pt>
                <c:pt idx="5246">
                  <c:v>28</c:v>
                </c:pt>
                <c:pt idx="5247">
                  <c:v>28</c:v>
                </c:pt>
                <c:pt idx="5248">
                  <c:v>28</c:v>
                </c:pt>
                <c:pt idx="5249">
                  <c:v>28</c:v>
                </c:pt>
                <c:pt idx="5250">
                  <c:v>28.1</c:v>
                </c:pt>
                <c:pt idx="5251">
                  <c:v>28.1</c:v>
                </c:pt>
                <c:pt idx="5252">
                  <c:v>28.1</c:v>
                </c:pt>
                <c:pt idx="5253">
                  <c:v>28.1</c:v>
                </c:pt>
                <c:pt idx="5254">
                  <c:v>28.1</c:v>
                </c:pt>
                <c:pt idx="5255">
                  <c:v>28.1</c:v>
                </c:pt>
                <c:pt idx="5256">
                  <c:v>28</c:v>
                </c:pt>
                <c:pt idx="5257">
                  <c:v>28</c:v>
                </c:pt>
                <c:pt idx="5258">
                  <c:v>28.1</c:v>
                </c:pt>
                <c:pt idx="5259">
                  <c:v>28.1</c:v>
                </c:pt>
                <c:pt idx="5260">
                  <c:v>28.1</c:v>
                </c:pt>
                <c:pt idx="5261">
                  <c:v>28</c:v>
                </c:pt>
                <c:pt idx="5262">
                  <c:v>28</c:v>
                </c:pt>
                <c:pt idx="5263">
                  <c:v>28</c:v>
                </c:pt>
                <c:pt idx="5264">
                  <c:v>28</c:v>
                </c:pt>
                <c:pt idx="5265">
                  <c:v>28.1</c:v>
                </c:pt>
                <c:pt idx="5266">
                  <c:v>28</c:v>
                </c:pt>
                <c:pt idx="5267">
                  <c:v>28</c:v>
                </c:pt>
                <c:pt idx="5268">
                  <c:v>28</c:v>
                </c:pt>
                <c:pt idx="5269">
                  <c:v>28</c:v>
                </c:pt>
                <c:pt idx="5270">
                  <c:v>28</c:v>
                </c:pt>
                <c:pt idx="5271">
                  <c:v>28</c:v>
                </c:pt>
                <c:pt idx="5272">
                  <c:v>28</c:v>
                </c:pt>
                <c:pt idx="5273">
                  <c:v>28</c:v>
                </c:pt>
                <c:pt idx="5274">
                  <c:v>28</c:v>
                </c:pt>
                <c:pt idx="5275">
                  <c:v>28</c:v>
                </c:pt>
                <c:pt idx="5276">
                  <c:v>28.1</c:v>
                </c:pt>
                <c:pt idx="5277">
                  <c:v>28</c:v>
                </c:pt>
                <c:pt idx="5278">
                  <c:v>28</c:v>
                </c:pt>
                <c:pt idx="5279">
                  <c:v>28</c:v>
                </c:pt>
                <c:pt idx="5280">
                  <c:v>28.1</c:v>
                </c:pt>
                <c:pt idx="5281">
                  <c:v>28.1</c:v>
                </c:pt>
                <c:pt idx="5282">
                  <c:v>28.1</c:v>
                </c:pt>
                <c:pt idx="5283">
                  <c:v>28</c:v>
                </c:pt>
                <c:pt idx="5284">
                  <c:v>28.1</c:v>
                </c:pt>
                <c:pt idx="5285">
                  <c:v>28</c:v>
                </c:pt>
                <c:pt idx="5286">
                  <c:v>28</c:v>
                </c:pt>
                <c:pt idx="5287">
                  <c:v>28</c:v>
                </c:pt>
                <c:pt idx="5288">
                  <c:v>28</c:v>
                </c:pt>
                <c:pt idx="5289">
                  <c:v>28</c:v>
                </c:pt>
                <c:pt idx="5290">
                  <c:v>28</c:v>
                </c:pt>
                <c:pt idx="5291">
                  <c:v>28</c:v>
                </c:pt>
                <c:pt idx="5292">
                  <c:v>28</c:v>
                </c:pt>
                <c:pt idx="5293">
                  <c:v>28</c:v>
                </c:pt>
                <c:pt idx="5294">
                  <c:v>28</c:v>
                </c:pt>
                <c:pt idx="5295">
                  <c:v>28</c:v>
                </c:pt>
                <c:pt idx="5296">
                  <c:v>28</c:v>
                </c:pt>
                <c:pt idx="5297">
                  <c:v>28</c:v>
                </c:pt>
                <c:pt idx="5298">
                  <c:v>28</c:v>
                </c:pt>
                <c:pt idx="5299">
                  <c:v>28</c:v>
                </c:pt>
                <c:pt idx="5300">
                  <c:v>28</c:v>
                </c:pt>
                <c:pt idx="5301">
                  <c:v>28</c:v>
                </c:pt>
                <c:pt idx="5302">
                  <c:v>28</c:v>
                </c:pt>
                <c:pt idx="5303">
                  <c:v>28</c:v>
                </c:pt>
                <c:pt idx="5304">
                  <c:v>28</c:v>
                </c:pt>
                <c:pt idx="5305">
                  <c:v>28.1</c:v>
                </c:pt>
                <c:pt idx="5306">
                  <c:v>28.1</c:v>
                </c:pt>
                <c:pt idx="5307">
                  <c:v>28</c:v>
                </c:pt>
                <c:pt idx="5308">
                  <c:v>28</c:v>
                </c:pt>
                <c:pt idx="5309">
                  <c:v>28</c:v>
                </c:pt>
                <c:pt idx="5310">
                  <c:v>28</c:v>
                </c:pt>
                <c:pt idx="5311">
                  <c:v>28</c:v>
                </c:pt>
                <c:pt idx="5312">
                  <c:v>28.1</c:v>
                </c:pt>
                <c:pt idx="5313">
                  <c:v>28</c:v>
                </c:pt>
                <c:pt idx="5314">
                  <c:v>28</c:v>
                </c:pt>
                <c:pt idx="5315">
                  <c:v>28</c:v>
                </c:pt>
                <c:pt idx="5316">
                  <c:v>28</c:v>
                </c:pt>
                <c:pt idx="5317">
                  <c:v>28.1</c:v>
                </c:pt>
                <c:pt idx="5318">
                  <c:v>28.1</c:v>
                </c:pt>
                <c:pt idx="5319">
                  <c:v>28</c:v>
                </c:pt>
                <c:pt idx="5320">
                  <c:v>28</c:v>
                </c:pt>
                <c:pt idx="5321">
                  <c:v>28</c:v>
                </c:pt>
                <c:pt idx="5322">
                  <c:v>28</c:v>
                </c:pt>
                <c:pt idx="5323">
                  <c:v>28</c:v>
                </c:pt>
                <c:pt idx="5324">
                  <c:v>28.1</c:v>
                </c:pt>
                <c:pt idx="5325">
                  <c:v>28</c:v>
                </c:pt>
                <c:pt idx="5326">
                  <c:v>28.1</c:v>
                </c:pt>
                <c:pt idx="5327">
                  <c:v>28</c:v>
                </c:pt>
                <c:pt idx="5328">
                  <c:v>28</c:v>
                </c:pt>
                <c:pt idx="5329">
                  <c:v>28</c:v>
                </c:pt>
                <c:pt idx="5330">
                  <c:v>28</c:v>
                </c:pt>
                <c:pt idx="5331">
                  <c:v>28</c:v>
                </c:pt>
                <c:pt idx="5332">
                  <c:v>28</c:v>
                </c:pt>
                <c:pt idx="5333">
                  <c:v>28</c:v>
                </c:pt>
                <c:pt idx="5334">
                  <c:v>28</c:v>
                </c:pt>
                <c:pt idx="5335">
                  <c:v>28</c:v>
                </c:pt>
                <c:pt idx="5336">
                  <c:v>28</c:v>
                </c:pt>
                <c:pt idx="5337">
                  <c:v>28</c:v>
                </c:pt>
                <c:pt idx="5338">
                  <c:v>28</c:v>
                </c:pt>
                <c:pt idx="5339">
                  <c:v>28</c:v>
                </c:pt>
                <c:pt idx="5340">
                  <c:v>28</c:v>
                </c:pt>
                <c:pt idx="5341">
                  <c:v>28</c:v>
                </c:pt>
                <c:pt idx="5342">
                  <c:v>28</c:v>
                </c:pt>
                <c:pt idx="5343">
                  <c:v>28</c:v>
                </c:pt>
                <c:pt idx="5344">
                  <c:v>28</c:v>
                </c:pt>
                <c:pt idx="5345">
                  <c:v>28</c:v>
                </c:pt>
                <c:pt idx="5346">
                  <c:v>28</c:v>
                </c:pt>
                <c:pt idx="5347">
                  <c:v>28</c:v>
                </c:pt>
                <c:pt idx="5348">
                  <c:v>28</c:v>
                </c:pt>
                <c:pt idx="5349">
                  <c:v>28</c:v>
                </c:pt>
                <c:pt idx="5350">
                  <c:v>28</c:v>
                </c:pt>
                <c:pt idx="5351">
                  <c:v>28</c:v>
                </c:pt>
                <c:pt idx="5352">
                  <c:v>28</c:v>
                </c:pt>
                <c:pt idx="5353">
                  <c:v>28</c:v>
                </c:pt>
                <c:pt idx="5354">
                  <c:v>28</c:v>
                </c:pt>
                <c:pt idx="5355">
                  <c:v>28</c:v>
                </c:pt>
                <c:pt idx="5356">
                  <c:v>28</c:v>
                </c:pt>
                <c:pt idx="5357">
                  <c:v>28</c:v>
                </c:pt>
                <c:pt idx="5358">
                  <c:v>28</c:v>
                </c:pt>
                <c:pt idx="5359">
                  <c:v>28</c:v>
                </c:pt>
                <c:pt idx="5360">
                  <c:v>28</c:v>
                </c:pt>
                <c:pt idx="5361">
                  <c:v>28</c:v>
                </c:pt>
                <c:pt idx="5362">
                  <c:v>28</c:v>
                </c:pt>
                <c:pt idx="5363">
                  <c:v>28</c:v>
                </c:pt>
                <c:pt idx="5364">
                  <c:v>28</c:v>
                </c:pt>
                <c:pt idx="5365">
                  <c:v>28</c:v>
                </c:pt>
                <c:pt idx="5366">
                  <c:v>28</c:v>
                </c:pt>
                <c:pt idx="5367">
                  <c:v>28</c:v>
                </c:pt>
                <c:pt idx="5368">
                  <c:v>28</c:v>
                </c:pt>
                <c:pt idx="5369">
                  <c:v>28</c:v>
                </c:pt>
                <c:pt idx="5370">
                  <c:v>28</c:v>
                </c:pt>
                <c:pt idx="5371">
                  <c:v>28</c:v>
                </c:pt>
                <c:pt idx="5372">
                  <c:v>28</c:v>
                </c:pt>
                <c:pt idx="5373">
                  <c:v>28</c:v>
                </c:pt>
                <c:pt idx="5374">
                  <c:v>28</c:v>
                </c:pt>
                <c:pt idx="5375">
                  <c:v>28</c:v>
                </c:pt>
                <c:pt idx="5376">
                  <c:v>28</c:v>
                </c:pt>
                <c:pt idx="5377">
                  <c:v>28</c:v>
                </c:pt>
                <c:pt idx="5378">
                  <c:v>28</c:v>
                </c:pt>
                <c:pt idx="5379">
                  <c:v>28</c:v>
                </c:pt>
                <c:pt idx="5380">
                  <c:v>28.1</c:v>
                </c:pt>
                <c:pt idx="5381">
                  <c:v>28</c:v>
                </c:pt>
                <c:pt idx="5382">
                  <c:v>28</c:v>
                </c:pt>
                <c:pt idx="5383">
                  <c:v>28</c:v>
                </c:pt>
                <c:pt idx="5384">
                  <c:v>28</c:v>
                </c:pt>
                <c:pt idx="5385">
                  <c:v>28</c:v>
                </c:pt>
                <c:pt idx="5386">
                  <c:v>28</c:v>
                </c:pt>
                <c:pt idx="5387">
                  <c:v>28</c:v>
                </c:pt>
                <c:pt idx="5388">
                  <c:v>28</c:v>
                </c:pt>
                <c:pt idx="5389">
                  <c:v>28</c:v>
                </c:pt>
                <c:pt idx="5390">
                  <c:v>28</c:v>
                </c:pt>
                <c:pt idx="5391">
                  <c:v>28</c:v>
                </c:pt>
                <c:pt idx="5392">
                  <c:v>28.1</c:v>
                </c:pt>
                <c:pt idx="5393">
                  <c:v>28.1</c:v>
                </c:pt>
                <c:pt idx="5394">
                  <c:v>28</c:v>
                </c:pt>
                <c:pt idx="5395">
                  <c:v>28</c:v>
                </c:pt>
                <c:pt idx="5396">
                  <c:v>28.1</c:v>
                </c:pt>
                <c:pt idx="5397">
                  <c:v>28</c:v>
                </c:pt>
                <c:pt idx="5398">
                  <c:v>28.1</c:v>
                </c:pt>
                <c:pt idx="5399">
                  <c:v>28</c:v>
                </c:pt>
                <c:pt idx="5400">
                  <c:v>28.1</c:v>
                </c:pt>
                <c:pt idx="5401">
                  <c:v>28</c:v>
                </c:pt>
                <c:pt idx="5402">
                  <c:v>28.1</c:v>
                </c:pt>
                <c:pt idx="5403">
                  <c:v>28.1</c:v>
                </c:pt>
                <c:pt idx="5404">
                  <c:v>28</c:v>
                </c:pt>
                <c:pt idx="5405">
                  <c:v>28.1</c:v>
                </c:pt>
                <c:pt idx="5406">
                  <c:v>28.1</c:v>
                </c:pt>
                <c:pt idx="5407">
                  <c:v>28.1</c:v>
                </c:pt>
                <c:pt idx="5408">
                  <c:v>28</c:v>
                </c:pt>
                <c:pt idx="5409">
                  <c:v>28</c:v>
                </c:pt>
                <c:pt idx="5410">
                  <c:v>28</c:v>
                </c:pt>
                <c:pt idx="5411">
                  <c:v>28.1</c:v>
                </c:pt>
                <c:pt idx="5412">
                  <c:v>28.1</c:v>
                </c:pt>
                <c:pt idx="5413">
                  <c:v>28.1</c:v>
                </c:pt>
                <c:pt idx="5414">
                  <c:v>28.1</c:v>
                </c:pt>
                <c:pt idx="5415">
                  <c:v>28.2</c:v>
                </c:pt>
                <c:pt idx="5416">
                  <c:v>28.1</c:v>
                </c:pt>
                <c:pt idx="5417">
                  <c:v>28.1</c:v>
                </c:pt>
                <c:pt idx="5418">
                  <c:v>28.1</c:v>
                </c:pt>
                <c:pt idx="5419">
                  <c:v>28</c:v>
                </c:pt>
                <c:pt idx="5420">
                  <c:v>28.1</c:v>
                </c:pt>
                <c:pt idx="5421">
                  <c:v>28.1</c:v>
                </c:pt>
                <c:pt idx="5422">
                  <c:v>28.1</c:v>
                </c:pt>
                <c:pt idx="5423">
                  <c:v>28.1</c:v>
                </c:pt>
                <c:pt idx="5424">
                  <c:v>28.1</c:v>
                </c:pt>
                <c:pt idx="5425">
                  <c:v>28.1</c:v>
                </c:pt>
                <c:pt idx="5426">
                  <c:v>28.1</c:v>
                </c:pt>
                <c:pt idx="5427">
                  <c:v>28.1</c:v>
                </c:pt>
                <c:pt idx="5428">
                  <c:v>28.1</c:v>
                </c:pt>
                <c:pt idx="5429">
                  <c:v>28.1</c:v>
                </c:pt>
                <c:pt idx="5430">
                  <c:v>28.1</c:v>
                </c:pt>
                <c:pt idx="5431">
                  <c:v>28.2</c:v>
                </c:pt>
                <c:pt idx="5432">
                  <c:v>28.1</c:v>
                </c:pt>
                <c:pt idx="5433">
                  <c:v>28.1</c:v>
                </c:pt>
                <c:pt idx="5434">
                  <c:v>28.1</c:v>
                </c:pt>
                <c:pt idx="5435">
                  <c:v>28.1</c:v>
                </c:pt>
                <c:pt idx="5436">
                  <c:v>28.1</c:v>
                </c:pt>
                <c:pt idx="5437">
                  <c:v>28.1</c:v>
                </c:pt>
                <c:pt idx="5438">
                  <c:v>28.1</c:v>
                </c:pt>
                <c:pt idx="5439">
                  <c:v>28.1</c:v>
                </c:pt>
                <c:pt idx="5440">
                  <c:v>28.2</c:v>
                </c:pt>
                <c:pt idx="5441">
                  <c:v>28.1</c:v>
                </c:pt>
                <c:pt idx="5442">
                  <c:v>28.2</c:v>
                </c:pt>
                <c:pt idx="5443">
                  <c:v>28.1</c:v>
                </c:pt>
                <c:pt idx="5444">
                  <c:v>28.1</c:v>
                </c:pt>
                <c:pt idx="5445">
                  <c:v>28.1</c:v>
                </c:pt>
                <c:pt idx="5446">
                  <c:v>28.1</c:v>
                </c:pt>
                <c:pt idx="5447">
                  <c:v>28.1</c:v>
                </c:pt>
                <c:pt idx="5448">
                  <c:v>28.1</c:v>
                </c:pt>
                <c:pt idx="5449">
                  <c:v>28.2</c:v>
                </c:pt>
                <c:pt idx="5450">
                  <c:v>28.2</c:v>
                </c:pt>
                <c:pt idx="5451">
                  <c:v>28.1</c:v>
                </c:pt>
                <c:pt idx="5452">
                  <c:v>28.1</c:v>
                </c:pt>
                <c:pt idx="5453">
                  <c:v>28.1</c:v>
                </c:pt>
                <c:pt idx="5454">
                  <c:v>28.2</c:v>
                </c:pt>
                <c:pt idx="5455">
                  <c:v>28.1</c:v>
                </c:pt>
                <c:pt idx="5456">
                  <c:v>28.1</c:v>
                </c:pt>
                <c:pt idx="5457">
                  <c:v>28.1</c:v>
                </c:pt>
                <c:pt idx="5458">
                  <c:v>28.1</c:v>
                </c:pt>
                <c:pt idx="5459">
                  <c:v>28.1</c:v>
                </c:pt>
                <c:pt idx="5460">
                  <c:v>28.1</c:v>
                </c:pt>
                <c:pt idx="5461">
                  <c:v>28.1</c:v>
                </c:pt>
                <c:pt idx="5462">
                  <c:v>28.1</c:v>
                </c:pt>
                <c:pt idx="5463">
                  <c:v>28.1</c:v>
                </c:pt>
                <c:pt idx="5464">
                  <c:v>28.1</c:v>
                </c:pt>
                <c:pt idx="5465">
                  <c:v>28.2</c:v>
                </c:pt>
                <c:pt idx="5466">
                  <c:v>28.2</c:v>
                </c:pt>
                <c:pt idx="5467">
                  <c:v>28.1</c:v>
                </c:pt>
                <c:pt idx="5468">
                  <c:v>28.1</c:v>
                </c:pt>
                <c:pt idx="5469">
                  <c:v>28.1</c:v>
                </c:pt>
                <c:pt idx="5470">
                  <c:v>28.2</c:v>
                </c:pt>
                <c:pt idx="5471">
                  <c:v>28.2</c:v>
                </c:pt>
                <c:pt idx="5472">
                  <c:v>28.2</c:v>
                </c:pt>
                <c:pt idx="5473">
                  <c:v>28.2</c:v>
                </c:pt>
                <c:pt idx="5474">
                  <c:v>28.2</c:v>
                </c:pt>
                <c:pt idx="5475">
                  <c:v>28.2</c:v>
                </c:pt>
                <c:pt idx="5476">
                  <c:v>28.1</c:v>
                </c:pt>
                <c:pt idx="5477">
                  <c:v>28.1</c:v>
                </c:pt>
                <c:pt idx="5478">
                  <c:v>28.1</c:v>
                </c:pt>
                <c:pt idx="5479">
                  <c:v>28.1</c:v>
                </c:pt>
                <c:pt idx="5480">
                  <c:v>28.1</c:v>
                </c:pt>
                <c:pt idx="5481">
                  <c:v>28.1</c:v>
                </c:pt>
                <c:pt idx="5482">
                  <c:v>28.1</c:v>
                </c:pt>
                <c:pt idx="5483">
                  <c:v>28.1</c:v>
                </c:pt>
                <c:pt idx="5484">
                  <c:v>28.1</c:v>
                </c:pt>
                <c:pt idx="5485">
                  <c:v>28.1</c:v>
                </c:pt>
                <c:pt idx="5486">
                  <c:v>28.1</c:v>
                </c:pt>
                <c:pt idx="5487">
                  <c:v>28.1</c:v>
                </c:pt>
                <c:pt idx="5488">
                  <c:v>28.1</c:v>
                </c:pt>
                <c:pt idx="5489">
                  <c:v>28.1</c:v>
                </c:pt>
                <c:pt idx="5490">
                  <c:v>28.1</c:v>
                </c:pt>
                <c:pt idx="5491">
                  <c:v>28.1</c:v>
                </c:pt>
                <c:pt idx="5492">
                  <c:v>28.2</c:v>
                </c:pt>
                <c:pt idx="5493">
                  <c:v>28.2</c:v>
                </c:pt>
                <c:pt idx="5494">
                  <c:v>28.2</c:v>
                </c:pt>
                <c:pt idx="5495">
                  <c:v>28.1</c:v>
                </c:pt>
                <c:pt idx="5496">
                  <c:v>28.1</c:v>
                </c:pt>
                <c:pt idx="5497">
                  <c:v>28.1</c:v>
                </c:pt>
                <c:pt idx="5498">
                  <c:v>28.1</c:v>
                </c:pt>
                <c:pt idx="5499">
                  <c:v>28.1</c:v>
                </c:pt>
                <c:pt idx="5500">
                  <c:v>28.2</c:v>
                </c:pt>
                <c:pt idx="5501">
                  <c:v>28.1</c:v>
                </c:pt>
                <c:pt idx="5502">
                  <c:v>28.2</c:v>
                </c:pt>
                <c:pt idx="5503">
                  <c:v>28.1</c:v>
                </c:pt>
                <c:pt idx="5504">
                  <c:v>28.1</c:v>
                </c:pt>
                <c:pt idx="5505">
                  <c:v>28.1</c:v>
                </c:pt>
                <c:pt idx="5506">
                  <c:v>28.1</c:v>
                </c:pt>
                <c:pt idx="5507">
                  <c:v>28.1</c:v>
                </c:pt>
                <c:pt idx="5508">
                  <c:v>28.1</c:v>
                </c:pt>
                <c:pt idx="5509">
                  <c:v>28.1</c:v>
                </c:pt>
                <c:pt idx="5510">
                  <c:v>28.1</c:v>
                </c:pt>
                <c:pt idx="5511">
                  <c:v>28.2</c:v>
                </c:pt>
                <c:pt idx="5512">
                  <c:v>28.2</c:v>
                </c:pt>
                <c:pt idx="5513">
                  <c:v>28.2</c:v>
                </c:pt>
                <c:pt idx="5514">
                  <c:v>28.1</c:v>
                </c:pt>
                <c:pt idx="5515">
                  <c:v>28.1</c:v>
                </c:pt>
                <c:pt idx="5516">
                  <c:v>28.1</c:v>
                </c:pt>
                <c:pt idx="5517">
                  <c:v>28.2</c:v>
                </c:pt>
                <c:pt idx="5518">
                  <c:v>28.1</c:v>
                </c:pt>
                <c:pt idx="5519">
                  <c:v>28.1</c:v>
                </c:pt>
                <c:pt idx="5520">
                  <c:v>28.1</c:v>
                </c:pt>
                <c:pt idx="5521">
                  <c:v>28.1</c:v>
                </c:pt>
                <c:pt idx="5522">
                  <c:v>28.2</c:v>
                </c:pt>
                <c:pt idx="5523">
                  <c:v>28.1</c:v>
                </c:pt>
                <c:pt idx="5524">
                  <c:v>28.1</c:v>
                </c:pt>
                <c:pt idx="5525">
                  <c:v>28.1</c:v>
                </c:pt>
                <c:pt idx="5526">
                  <c:v>28.1</c:v>
                </c:pt>
                <c:pt idx="5527">
                  <c:v>28.1</c:v>
                </c:pt>
                <c:pt idx="5528">
                  <c:v>28.2</c:v>
                </c:pt>
                <c:pt idx="5529">
                  <c:v>28.2</c:v>
                </c:pt>
                <c:pt idx="5530">
                  <c:v>28.2</c:v>
                </c:pt>
                <c:pt idx="5531">
                  <c:v>28.2</c:v>
                </c:pt>
                <c:pt idx="5532">
                  <c:v>28.2</c:v>
                </c:pt>
                <c:pt idx="5533">
                  <c:v>28.2</c:v>
                </c:pt>
                <c:pt idx="5534">
                  <c:v>28.1</c:v>
                </c:pt>
                <c:pt idx="5535">
                  <c:v>28.1</c:v>
                </c:pt>
                <c:pt idx="5536">
                  <c:v>28.2</c:v>
                </c:pt>
                <c:pt idx="5537">
                  <c:v>28.2</c:v>
                </c:pt>
                <c:pt idx="5538">
                  <c:v>28.2</c:v>
                </c:pt>
                <c:pt idx="5539">
                  <c:v>28.2</c:v>
                </c:pt>
                <c:pt idx="5540">
                  <c:v>28.2</c:v>
                </c:pt>
                <c:pt idx="5541">
                  <c:v>28.2</c:v>
                </c:pt>
                <c:pt idx="5542">
                  <c:v>28.1</c:v>
                </c:pt>
                <c:pt idx="5543">
                  <c:v>28.1</c:v>
                </c:pt>
                <c:pt idx="5544">
                  <c:v>28</c:v>
                </c:pt>
                <c:pt idx="5545">
                  <c:v>28.1</c:v>
                </c:pt>
                <c:pt idx="5546">
                  <c:v>28</c:v>
                </c:pt>
                <c:pt idx="5547">
                  <c:v>28.2</c:v>
                </c:pt>
                <c:pt idx="5548">
                  <c:v>28.2</c:v>
                </c:pt>
                <c:pt idx="5549">
                  <c:v>28.1</c:v>
                </c:pt>
                <c:pt idx="5550">
                  <c:v>28.1</c:v>
                </c:pt>
                <c:pt idx="5551">
                  <c:v>28.1</c:v>
                </c:pt>
                <c:pt idx="5552">
                  <c:v>28.2</c:v>
                </c:pt>
                <c:pt idx="5553">
                  <c:v>28.1</c:v>
                </c:pt>
                <c:pt idx="5554">
                  <c:v>28.1</c:v>
                </c:pt>
                <c:pt idx="5555">
                  <c:v>28.1</c:v>
                </c:pt>
                <c:pt idx="5556">
                  <c:v>28.1</c:v>
                </c:pt>
                <c:pt idx="5557">
                  <c:v>28.1</c:v>
                </c:pt>
                <c:pt idx="5558">
                  <c:v>28.1</c:v>
                </c:pt>
                <c:pt idx="5559">
                  <c:v>28.1</c:v>
                </c:pt>
                <c:pt idx="5560">
                  <c:v>28.1</c:v>
                </c:pt>
                <c:pt idx="5561">
                  <c:v>28.1</c:v>
                </c:pt>
                <c:pt idx="5562">
                  <c:v>28.1</c:v>
                </c:pt>
                <c:pt idx="5563">
                  <c:v>28.1</c:v>
                </c:pt>
                <c:pt idx="5564">
                  <c:v>28.1</c:v>
                </c:pt>
                <c:pt idx="5565">
                  <c:v>28.2</c:v>
                </c:pt>
                <c:pt idx="5566">
                  <c:v>28.1</c:v>
                </c:pt>
                <c:pt idx="5567">
                  <c:v>28.1</c:v>
                </c:pt>
                <c:pt idx="5568">
                  <c:v>28.1</c:v>
                </c:pt>
                <c:pt idx="5569">
                  <c:v>28.1</c:v>
                </c:pt>
                <c:pt idx="5570">
                  <c:v>28</c:v>
                </c:pt>
                <c:pt idx="5571">
                  <c:v>28.1</c:v>
                </c:pt>
                <c:pt idx="5572">
                  <c:v>28.1</c:v>
                </c:pt>
                <c:pt idx="5573">
                  <c:v>28.1</c:v>
                </c:pt>
                <c:pt idx="5574">
                  <c:v>28.1</c:v>
                </c:pt>
                <c:pt idx="5575">
                  <c:v>28.1</c:v>
                </c:pt>
                <c:pt idx="5576">
                  <c:v>28.1</c:v>
                </c:pt>
                <c:pt idx="5577">
                  <c:v>28.1</c:v>
                </c:pt>
                <c:pt idx="5578">
                  <c:v>28.1</c:v>
                </c:pt>
                <c:pt idx="5579">
                  <c:v>28.1</c:v>
                </c:pt>
                <c:pt idx="5580">
                  <c:v>28.1</c:v>
                </c:pt>
                <c:pt idx="5581">
                  <c:v>28.1</c:v>
                </c:pt>
                <c:pt idx="5582">
                  <c:v>28.1</c:v>
                </c:pt>
                <c:pt idx="5583">
                  <c:v>28.2</c:v>
                </c:pt>
                <c:pt idx="5584">
                  <c:v>28.2</c:v>
                </c:pt>
                <c:pt idx="5585">
                  <c:v>28.2</c:v>
                </c:pt>
                <c:pt idx="5586">
                  <c:v>28.2</c:v>
                </c:pt>
                <c:pt idx="5587">
                  <c:v>28.2</c:v>
                </c:pt>
                <c:pt idx="5588">
                  <c:v>28.1</c:v>
                </c:pt>
                <c:pt idx="5589">
                  <c:v>28.1</c:v>
                </c:pt>
                <c:pt idx="5590">
                  <c:v>28.1</c:v>
                </c:pt>
                <c:pt idx="5591">
                  <c:v>28.1</c:v>
                </c:pt>
                <c:pt idx="5592">
                  <c:v>28.1</c:v>
                </c:pt>
                <c:pt idx="5593">
                  <c:v>28.1</c:v>
                </c:pt>
                <c:pt idx="5594">
                  <c:v>28.2</c:v>
                </c:pt>
                <c:pt idx="5595">
                  <c:v>28.1</c:v>
                </c:pt>
                <c:pt idx="5596">
                  <c:v>28.1</c:v>
                </c:pt>
                <c:pt idx="5597">
                  <c:v>28.1</c:v>
                </c:pt>
                <c:pt idx="5598">
                  <c:v>28.1</c:v>
                </c:pt>
                <c:pt idx="5599">
                  <c:v>28.1</c:v>
                </c:pt>
                <c:pt idx="5600">
                  <c:v>28.1</c:v>
                </c:pt>
                <c:pt idx="5601">
                  <c:v>28.1</c:v>
                </c:pt>
                <c:pt idx="5602">
                  <c:v>28.1</c:v>
                </c:pt>
                <c:pt idx="5603">
                  <c:v>28.1</c:v>
                </c:pt>
                <c:pt idx="5604">
                  <c:v>28.1</c:v>
                </c:pt>
                <c:pt idx="5605">
                  <c:v>28.2</c:v>
                </c:pt>
                <c:pt idx="5606">
                  <c:v>28.2</c:v>
                </c:pt>
                <c:pt idx="5607">
                  <c:v>28.2</c:v>
                </c:pt>
                <c:pt idx="5608">
                  <c:v>28.1</c:v>
                </c:pt>
                <c:pt idx="5609">
                  <c:v>28.1</c:v>
                </c:pt>
                <c:pt idx="5610">
                  <c:v>28.1</c:v>
                </c:pt>
                <c:pt idx="5611">
                  <c:v>28.1</c:v>
                </c:pt>
                <c:pt idx="5612">
                  <c:v>28.1</c:v>
                </c:pt>
                <c:pt idx="5613">
                  <c:v>28.1</c:v>
                </c:pt>
                <c:pt idx="5614">
                  <c:v>28.1</c:v>
                </c:pt>
                <c:pt idx="5615">
                  <c:v>28.1</c:v>
                </c:pt>
                <c:pt idx="5616">
                  <c:v>28.1</c:v>
                </c:pt>
                <c:pt idx="5617">
                  <c:v>28.1</c:v>
                </c:pt>
                <c:pt idx="5618">
                  <c:v>28.1</c:v>
                </c:pt>
                <c:pt idx="5619">
                  <c:v>28.1</c:v>
                </c:pt>
                <c:pt idx="5620">
                  <c:v>28.2</c:v>
                </c:pt>
                <c:pt idx="5621">
                  <c:v>28.1</c:v>
                </c:pt>
                <c:pt idx="5622">
                  <c:v>28.1</c:v>
                </c:pt>
                <c:pt idx="5623">
                  <c:v>28.2</c:v>
                </c:pt>
                <c:pt idx="5624">
                  <c:v>28.1</c:v>
                </c:pt>
                <c:pt idx="5625">
                  <c:v>28.1</c:v>
                </c:pt>
                <c:pt idx="5626">
                  <c:v>28.1</c:v>
                </c:pt>
                <c:pt idx="5627">
                  <c:v>28.2</c:v>
                </c:pt>
                <c:pt idx="5628">
                  <c:v>28.1</c:v>
                </c:pt>
                <c:pt idx="5629">
                  <c:v>28.2</c:v>
                </c:pt>
                <c:pt idx="5630">
                  <c:v>28.1</c:v>
                </c:pt>
                <c:pt idx="5631">
                  <c:v>28.1</c:v>
                </c:pt>
                <c:pt idx="5632">
                  <c:v>28.2</c:v>
                </c:pt>
                <c:pt idx="5633">
                  <c:v>28.2</c:v>
                </c:pt>
                <c:pt idx="5634">
                  <c:v>28.1</c:v>
                </c:pt>
                <c:pt idx="5635">
                  <c:v>28.1</c:v>
                </c:pt>
                <c:pt idx="5636">
                  <c:v>28.1</c:v>
                </c:pt>
                <c:pt idx="5637">
                  <c:v>28.1</c:v>
                </c:pt>
                <c:pt idx="5638">
                  <c:v>28.2</c:v>
                </c:pt>
                <c:pt idx="5639">
                  <c:v>28.2</c:v>
                </c:pt>
                <c:pt idx="5640">
                  <c:v>28.2</c:v>
                </c:pt>
                <c:pt idx="5641">
                  <c:v>28.1</c:v>
                </c:pt>
                <c:pt idx="5642">
                  <c:v>28.1</c:v>
                </c:pt>
                <c:pt idx="5643">
                  <c:v>28.2</c:v>
                </c:pt>
                <c:pt idx="5644">
                  <c:v>28.2</c:v>
                </c:pt>
                <c:pt idx="5645">
                  <c:v>28.1</c:v>
                </c:pt>
                <c:pt idx="5646">
                  <c:v>28.1</c:v>
                </c:pt>
                <c:pt idx="5647">
                  <c:v>28.1</c:v>
                </c:pt>
                <c:pt idx="5648">
                  <c:v>28.1</c:v>
                </c:pt>
                <c:pt idx="5649">
                  <c:v>28.1</c:v>
                </c:pt>
                <c:pt idx="5650">
                  <c:v>28.1</c:v>
                </c:pt>
                <c:pt idx="5651">
                  <c:v>28.1</c:v>
                </c:pt>
                <c:pt idx="5652">
                  <c:v>28.1</c:v>
                </c:pt>
                <c:pt idx="5653">
                  <c:v>28.1</c:v>
                </c:pt>
                <c:pt idx="5654">
                  <c:v>28.1</c:v>
                </c:pt>
                <c:pt idx="5655">
                  <c:v>28.1</c:v>
                </c:pt>
                <c:pt idx="5656">
                  <c:v>28.1</c:v>
                </c:pt>
                <c:pt idx="5657">
                  <c:v>28.1</c:v>
                </c:pt>
                <c:pt idx="5658">
                  <c:v>28.1</c:v>
                </c:pt>
                <c:pt idx="5659">
                  <c:v>28.1</c:v>
                </c:pt>
                <c:pt idx="5660">
                  <c:v>28.1</c:v>
                </c:pt>
                <c:pt idx="5661">
                  <c:v>28.1</c:v>
                </c:pt>
                <c:pt idx="5662">
                  <c:v>28.1</c:v>
                </c:pt>
                <c:pt idx="5663">
                  <c:v>28.1</c:v>
                </c:pt>
                <c:pt idx="5664">
                  <c:v>28.1</c:v>
                </c:pt>
                <c:pt idx="5665">
                  <c:v>28.2</c:v>
                </c:pt>
                <c:pt idx="5666">
                  <c:v>28.2</c:v>
                </c:pt>
                <c:pt idx="5667">
                  <c:v>28.2</c:v>
                </c:pt>
                <c:pt idx="5668">
                  <c:v>28.1</c:v>
                </c:pt>
                <c:pt idx="5669">
                  <c:v>28.1</c:v>
                </c:pt>
                <c:pt idx="5670">
                  <c:v>28.1</c:v>
                </c:pt>
                <c:pt idx="5671">
                  <c:v>28.2</c:v>
                </c:pt>
                <c:pt idx="5672">
                  <c:v>28.2</c:v>
                </c:pt>
                <c:pt idx="5673">
                  <c:v>28.2</c:v>
                </c:pt>
                <c:pt idx="5674">
                  <c:v>28.2</c:v>
                </c:pt>
                <c:pt idx="5675">
                  <c:v>28.1</c:v>
                </c:pt>
                <c:pt idx="5676">
                  <c:v>28.1</c:v>
                </c:pt>
                <c:pt idx="5677">
                  <c:v>28.1</c:v>
                </c:pt>
                <c:pt idx="5678">
                  <c:v>28.1</c:v>
                </c:pt>
                <c:pt idx="5679">
                  <c:v>28.1</c:v>
                </c:pt>
                <c:pt idx="5680">
                  <c:v>28.1</c:v>
                </c:pt>
                <c:pt idx="5681">
                  <c:v>28.1</c:v>
                </c:pt>
                <c:pt idx="5682">
                  <c:v>28.1</c:v>
                </c:pt>
                <c:pt idx="5683">
                  <c:v>28.1</c:v>
                </c:pt>
                <c:pt idx="5684">
                  <c:v>28.1</c:v>
                </c:pt>
                <c:pt idx="5685">
                  <c:v>28.1</c:v>
                </c:pt>
                <c:pt idx="5686">
                  <c:v>28.1</c:v>
                </c:pt>
                <c:pt idx="5687">
                  <c:v>28.1</c:v>
                </c:pt>
                <c:pt idx="5688">
                  <c:v>28.1</c:v>
                </c:pt>
                <c:pt idx="5689">
                  <c:v>28.1</c:v>
                </c:pt>
                <c:pt idx="5690">
                  <c:v>28.1</c:v>
                </c:pt>
                <c:pt idx="5691">
                  <c:v>28.1</c:v>
                </c:pt>
                <c:pt idx="5692">
                  <c:v>28.1</c:v>
                </c:pt>
                <c:pt idx="5693">
                  <c:v>28.1</c:v>
                </c:pt>
                <c:pt idx="5694">
                  <c:v>28.1</c:v>
                </c:pt>
                <c:pt idx="5695">
                  <c:v>28.1</c:v>
                </c:pt>
                <c:pt idx="5696">
                  <c:v>28.1</c:v>
                </c:pt>
                <c:pt idx="5697">
                  <c:v>28.1</c:v>
                </c:pt>
                <c:pt idx="5698">
                  <c:v>28.1</c:v>
                </c:pt>
                <c:pt idx="5699">
                  <c:v>28.1</c:v>
                </c:pt>
                <c:pt idx="5700">
                  <c:v>28.1</c:v>
                </c:pt>
                <c:pt idx="5701">
                  <c:v>28.1</c:v>
                </c:pt>
                <c:pt idx="5702">
                  <c:v>28.1</c:v>
                </c:pt>
                <c:pt idx="5703">
                  <c:v>28.1</c:v>
                </c:pt>
                <c:pt idx="5704">
                  <c:v>28.2</c:v>
                </c:pt>
                <c:pt idx="5705">
                  <c:v>28.1</c:v>
                </c:pt>
                <c:pt idx="5706">
                  <c:v>28.2</c:v>
                </c:pt>
                <c:pt idx="5707">
                  <c:v>28.1</c:v>
                </c:pt>
                <c:pt idx="5708">
                  <c:v>28.2</c:v>
                </c:pt>
                <c:pt idx="5709">
                  <c:v>28.1</c:v>
                </c:pt>
                <c:pt idx="5710">
                  <c:v>28.1</c:v>
                </c:pt>
                <c:pt idx="5711">
                  <c:v>28.1</c:v>
                </c:pt>
                <c:pt idx="5712">
                  <c:v>28.1</c:v>
                </c:pt>
                <c:pt idx="5713">
                  <c:v>28.1</c:v>
                </c:pt>
                <c:pt idx="5714">
                  <c:v>28.1</c:v>
                </c:pt>
                <c:pt idx="5715">
                  <c:v>28.1</c:v>
                </c:pt>
                <c:pt idx="5716">
                  <c:v>28.1</c:v>
                </c:pt>
                <c:pt idx="5717">
                  <c:v>28.1</c:v>
                </c:pt>
                <c:pt idx="5718">
                  <c:v>28.1</c:v>
                </c:pt>
                <c:pt idx="5719">
                  <c:v>28.1</c:v>
                </c:pt>
                <c:pt idx="5720">
                  <c:v>28.1</c:v>
                </c:pt>
                <c:pt idx="5721">
                  <c:v>28.1</c:v>
                </c:pt>
                <c:pt idx="5722">
                  <c:v>28.1</c:v>
                </c:pt>
                <c:pt idx="5723">
                  <c:v>28.1</c:v>
                </c:pt>
                <c:pt idx="5724">
                  <c:v>28.1</c:v>
                </c:pt>
                <c:pt idx="5725">
                  <c:v>28.1</c:v>
                </c:pt>
                <c:pt idx="5726">
                  <c:v>28.1</c:v>
                </c:pt>
                <c:pt idx="5727">
                  <c:v>28.1</c:v>
                </c:pt>
                <c:pt idx="5728">
                  <c:v>28.1</c:v>
                </c:pt>
                <c:pt idx="5729">
                  <c:v>28.1</c:v>
                </c:pt>
                <c:pt idx="5730">
                  <c:v>28.1</c:v>
                </c:pt>
                <c:pt idx="5731">
                  <c:v>28.1</c:v>
                </c:pt>
                <c:pt idx="5732">
                  <c:v>28.1</c:v>
                </c:pt>
                <c:pt idx="5733">
                  <c:v>28.1</c:v>
                </c:pt>
                <c:pt idx="5734">
                  <c:v>28.1</c:v>
                </c:pt>
                <c:pt idx="5735">
                  <c:v>28.1</c:v>
                </c:pt>
                <c:pt idx="5736">
                  <c:v>28.1</c:v>
                </c:pt>
                <c:pt idx="5737">
                  <c:v>28</c:v>
                </c:pt>
                <c:pt idx="5738">
                  <c:v>28.1</c:v>
                </c:pt>
                <c:pt idx="5739">
                  <c:v>28.1</c:v>
                </c:pt>
                <c:pt idx="5740">
                  <c:v>28.1</c:v>
                </c:pt>
                <c:pt idx="5741">
                  <c:v>28.1</c:v>
                </c:pt>
                <c:pt idx="5742">
                  <c:v>28.1</c:v>
                </c:pt>
                <c:pt idx="5743">
                  <c:v>28.1</c:v>
                </c:pt>
                <c:pt idx="5744">
                  <c:v>28.1</c:v>
                </c:pt>
                <c:pt idx="5745">
                  <c:v>28.1</c:v>
                </c:pt>
                <c:pt idx="5746">
                  <c:v>28.1</c:v>
                </c:pt>
                <c:pt idx="5747">
                  <c:v>28.1</c:v>
                </c:pt>
                <c:pt idx="5748">
                  <c:v>28.2</c:v>
                </c:pt>
                <c:pt idx="5749">
                  <c:v>28.1</c:v>
                </c:pt>
                <c:pt idx="5750">
                  <c:v>28.2</c:v>
                </c:pt>
                <c:pt idx="5751">
                  <c:v>28.1</c:v>
                </c:pt>
                <c:pt idx="5752">
                  <c:v>28.1</c:v>
                </c:pt>
                <c:pt idx="5753">
                  <c:v>28.1</c:v>
                </c:pt>
                <c:pt idx="5754">
                  <c:v>28.1</c:v>
                </c:pt>
                <c:pt idx="5755">
                  <c:v>28.1</c:v>
                </c:pt>
                <c:pt idx="5756">
                  <c:v>28.1</c:v>
                </c:pt>
                <c:pt idx="5757">
                  <c:v>28.1</c:v>
                </c:pt>
                <c:pt idx="5758">
                  <c:v>28.1</c:v>
                </c:pt>
                <c:pt idx="5759">
                  <c:v>28.1</c:v>
                </c:pt>
                <c:pt idx="5760">
                  <c:v>28.1</c:v>
                </c:pt>
                <c:pt idx="5761">
                  <c:v>28.1</c:v>
                </c:pt>
                <c:pt idx="5762">
                  <c:v>28.1</c:v>
                </c:pt>
                <c:pt idx="5763">
                  <c:v>28.1</c:v>
                </c:pt>
                <c:pt idx="5764">
                  <c:v>28.1</c:v>
                </c:pt>
                <c:pt idx="5765">
                  <c:v>28.1</c:v>
                </c:pt>
                <c:pt idx="5766">
                  <c:v>28.1</c:v>
                </c:pt>
                <c:pt idx="5767">
                  <c:v>28.1</c:v>
                </c:pt>
                <c:pt idx="5768">
                  <c:v>28.1</c:v>
                </c:pt>
                <c:pt idx="5769">
                  <c:v>28.1</c:v>
                </c:pt>
                <c:pt idx="5770">
                  <c:v>28.1</c:v>
                </c:pt>
                <c:pt idx="5771">
                  <c:v>28.1</c:v>
                </c:pt>
                <c:pt idx="5772">
                  <c:v>28.1</c:v>
                </c:pt>
                <c:pt idx="5773">
                  <c:v>28.1</c:v>
                </c:pt>
                <c:pt idx="5774">
                  <c:v>28.1</c:v>
                </c:pt>
                <c:pt idx="5775">
                  <c:v>28.1</c:v>
                </c:pt>
                <c:pt idx="5776">
                  <c:v>28.1</c:v>
                </c:pt>
                <c:pt idx="5777">
                  <c:v>28.1</c:v>
                </c:pt>
                <c:pt idx="5778">
                  <c:v>28.1</c:v>
                </c:pt>
                <c:pt idx="5779">
                  <c:v>28.2</c:v>
                </c:pt>
                <c:pt idx="5780">
                  <c:v>28.1</c:v>
                </c:pt>
                <c:pt idx="5781">
                  <c:v>28.1</c:v>
                </c:pt>
                <c:pt idx="5782">
                  <c:v>28.1</c:v>
                </c:pt>
                <c:pt idx="5783">
                  <c:v>28.1</c:v>
                </c:pt>
                <c:pt idx="5784">
                  <c:v>28.1</c:v>
                </c:pt>
                <c:pt idx="5785">
                  <c:v>28.1</c:v>
                </c:pt>
                <c:pt idx="5786">
                  <c:v>28.1</c:v>
                </c:pt>
                <c:pt idx="5787">
                  <c:v>28.1</c:v>
                </c:pt>
                <c:pt idx="5788">
                  <c:v>28.1</c:v>
                </c:pt>
                <c:pt idx="5789">
                  <c:v>28</c:v>
                </c:pt>
                <c:pt idx="5790">
                  <c:v>28.1</c:v>
                </c:pt>
                <c:pt idx="5791">
                  <c:v>28.1</c:v>
                </c:pt>
                <c:pt idx="5792">
                  <c:v>28.1</c:v>
                </c:pt>
                <c:pt idx="5793">
                  <c:v>28.1</c:v>
                </c:pt>
                <c:pt idx="5794">
                  <c:v>28.1</c:v>
                </c:pt>
                <c:pt idx="5795">
                  <c:v>28.1</c:v>
                </c:pt>
                <c:pt idx="5796">
                  <c:v>28.1</c:v>
                </c:pt>
                <c:pt idx="5797">
                  <c:v>28.2</c:v>
                </c:pt>
                <c:pt idx="5798">
                  <c:v>28.1</c:v>
                </c:pt>
                <c:pt idx="5799">
                  <c:v>28.1</c:v>
                </c:pt>
                <c:pt idx="5800">
                  <c:v>28.2</c:v>
                </c:pt>
                <c:pt idx="5801">
                  <c:v>28.1</c:v>
                </c:pt>
                <c:pt idx="5802">
                  <c:v>28.1</c:v>
                </c:pt>
                <c:pt idx="5803">
                  <c:v>28.1</c:v>
                </c:pt>
                <c:pt idx="5804">
                  <c:v>28.1</c:v>
                </c:pt>
                <c:pt idx="5805">
                  <c:v>28.1</c:v>
                </c:pt>
                <c:pt idx="5806">
                  <c:v>28.1</c:v>
                </c:pt>
                <c:pt idx="5807">
                  <c:v>28.1</c:v>
                </c:pt>
                <c:pt idx="5808">
                  <c:v>28.1</c:v>
                </c:pt>
                <c:pt idx="5809">
                  <c:v>28.1</c:v>
                </c:pt>
                <c:pt idx="5810">
                  <c:v>28.2</c:v>
                </c:pt>
                <c:pt idx="5811">
                  <c:v>28.1</c:v>
                </c:pt>
                <c:pt idx="5812">
                  <c:v>28.1</c:v>
                </c:pt>
                <c:pt idx="5813">
                  <c:v>28.1</c:v>
                </c:pt>
                <c:pt idx="5814">
                  <c:v>28.1</c:v>
                </c:pt>
                <c:pt idx="5815">
                  <c:v>28.2</c:v>
                </c:pt>
                <c:pt idx="5816">
                  <c:v>28.1</c:v>
                </c:pt>
                <c:pt idx="5817">
                  <c:v>28.1</c:v>
                </c:pt>
                <c:pt idx="5818">
                  <c:v>28.1</c:v>
                </c:pt>
                <c:pt idx="5819">
                  <c:v>28.1</c:v>
                </c:pt>
                <c:pt idx="5820">
                  <c:v>28.1</c:v>
                </c:pt>
                <c:pt idx="5821">
                  <c:v>28.1</c:v>
                </c:pt>
                <c:pt idx="5822">
                  <c:v>28.1</c:v>
                </c:pt>
                <c:pt idx="5823">
                  <c:v>28.1</c:v>
                </c:pt>
                <c:pt idx="5824">
                  <c:v>28.1</c:v>
                </c:pt>
                <c:pt idx="5825">
                  <c:v>28.1</c:v>
                </c:pt>
                <c:pt idx="5826">
                  <c:v>28.2</c:v>
                </c:pt>
                <c:pt idx="5827">
                  <c:v>28.1</c:v>
                </c:pt>
                <c:pt idx="5828">
                  <c:v>28.1</c:v>
                </c:pt>
                <c:pt idx="5829">
                  <c:v>28.1</c:v>
                </c:pt>
                <c:pt idx="5830">
                  <c:v>28.1</c:v>
                </c:pt>
                <c:pt idx="5831">
                  <c:v>28.1</c:v>
                </c:pt>
                <c:pt idx="5832">
                  <c:v>28.2</c:v>
                </c:pt>
                <c:pt idx="5833">
                  <c:v>28.1</c:v>
                </c:pt>
                <c:pt idx="5834">
                  <c:v>28.2</c:v>
                </c:pt>
                <c:pt idx="5835">
                  <c:v>28.2</c:v>
                </c:pt>
                <c:pt idx="5836">
                  <c:v>28.1</c:v>
                </c:pt>
                <c:pt idx="5837">
                  <c:v>28.2</c:v>
                </c:pt>
                <c:pt idx="5838">
                  <c:v>28.2</c:v>
                </c:pt>
                <c:pt idx="5839">
                  <c:v>28.2</c:v>
                </c:pt>
                <c:pt idx="5840">
                  <c:v>28.2</c:v>
                </c:pt>
                <c:pt idx="5841">
                  <c:v>28.2</c:v>
                </c:pt>
                <c:pt idx="5842">
                  <c:v>28.2</c:v>
                </c:pt>
                <c:pt idx="5843">
                  <c:v>28.2</c:v>
                </c:pt>
                <c:pt idx="5844">
                  <c:v>28.2</c:v>
                </c:pt>
                <c:pt idx="5845">
                  <c:v>28.2</c:v>
                </c:pt>
                <c:pt idx="5846">
                  <c:v>28.2</c:v>
                </c:pt>
                <c:pt idx="5847">
                  <c:v>28.2</c:v>
                </c:pt>
                <c:pt idx="5848">
                  <c:v>28.2</c:v>
                </c:pt>
                <c:pt idx="5849">
                  <c:v>28.2</c:v>
                </c:pt>
                <c:pt idx="5850">
                  <c:v>28.2</c:v>
                </c:pt>
                <c:pt idx="5851">
                  <c:v>28.2</c:v>
                </c:pt>
                <c:pt idx="5852">
                  <c:v>28.2</c:v>
                </c:pt>
                <c:pt idx="5853">
                  <c:v>28.2</c:v>
                </c:pt>
                <c:pt idx="5854">
                  <c:v>28.2</c:v>
                </c:pt>
                <c:pt idx="5855">
                  <c:v>28.2</c:v>
                </c:pt>
                <c:pt idx="5856">
                  <c:v>28.2</c:v>
                </c:pt>
                <c:pt idx="5857">
                  <c:v>28.2</c:v>
                </c:pt>
                <c:pt idx="5858">
                  <c:v>28.2</c:v>
                </c:pt>
                <c:pt idx="5859">
                  <c:v>28.2</c:v>
                </c:pt>
                <c:pt idx="5860">
                  <c:v>28.2</c:v>
                </c:pt>
                <c:pt idx="5861">
                  <c:v>28.2</c:v>
                </c:pt>
                <c:pt idx="5862">
                  <c:v>28.2</c:v>
                </c:pt>
                <c:pt idx="5863">
                  <c:v>28.2</c:v>
                </c:pt>
                <c:pt idx="5864">
                  <c:v>28.2</c:v>
                </c:pt>
                <c:pt idx="5865">
                  <c:v>28.2</c:v>
                </c:pt>
                <c:pt idx="5866">
                  <c:v>28.2</c:v>
                </c:pt>
                <c:pt idx="5867">
                  <c:v>28.2</c:v>
                </c:pt>
                <c:pt idx="5868">
                  <c:v>28.2</c:v>
                </c:pt>
                <c:pt idx="5869">
                  <c:v>28.2</c:v>
                </c:pt>
                <c:pt idx="5870">
                  <c:v>28.2</c:v>
                </c:pt>
                <c:pt idx="5871">
                  <c:v>28.2</c:v>
                </c:pt>
                <c:pt idx="5872">
                  <c:v>28.2</c:v>
                </c:pt>
                <c:pt idx="5873">
                  <c:v>28.2</c:v>
                </c:pt>
                <c:pt idx="5874">
                  <c:v>28.2</c:v>
                </c:pt>
                <c:pt idx="5875">
                  <c:v>28.2</c:v>
                </c:pt>
                <c:pt idx="5876">
                  <c:v>28.1</c:v>
                </c:pt>
                <c:pt idx="5877">
                  <c:v>28.2</c:v>
                </c:pt>
                <c:pt idx="5878">
                  <c:v>28.2</c:v>
                </c:pt>
                <c:pt idx="5879">
                  <c:v>28.2</c:v>
                </c:pt>
                <c:pt idx="5880">
                  <c:v>28.2</c:v>
                </c:pt>
                <c:pt idx="5881">
                  <c:v>28.2</c:v>
                </c:pt>
                <c:pt idx="5882">
                  <c:v>28.2</c:v>
                </c:pt>
                <c:pt idx="5883">
                  <c:v>28.2</c:v>
                </c:pt>
                <c:pt idx="5884">
                  <c:v>28.2</c:v>
                </c:pt>
                <c:pt idx="5885">
                  <c:v>28.2</c:v>
                </c:pt>
                <c:pt idx="5886">
                  <c:v>28.2</c:v>
                </c:pt>
                <c:pt idx="5887">
                  <c:v>28.2</c:v>
                </c:pt>
                <c:pt idx="5888">
                  <c:v>28.2</c:v>
                </c:pt>
                <c:pt idx="5889">
                  <c:v>28.2</c:v>
                </c:pt>
                <c:pt idx="5890">
                  <c:v>28.2</c:v>
                </c:pt>
                <c:pt idx="5891">
                  <c:v>28.2</c:v>
                </c:pt>
                <c:pt idx="5892">
                  <c:v>28.2</c:v>
                </c:pt>
                <c:pt idx="5893">
                  <c:v>28.2</c:v>
                </c:pt>
                <c:pt idx="5894">
                  <c:v>28.2</c:v>
                </c:pt>
                <c:pt idx="5895">
                  <c:v>28.2</c:v>
                </c:pt>
                <c:pt idx="5896">
                  <c:v>28.2</c:v>
                </c:pt>
                <c:pt idx="5897">
                  <c:v>28.2</c:v>
                </c:pt>
                <c:pt idx="5898">
                  <c:v>28.2</c:v>
                </c:pt>
                <c:pt idx="5899">
                  <c:v>28.2</c:v>
                </c:pt>
                <c:pt idx="5900">
                  <c:v>28.2</c:v>
                </c:pt>
                <c:pt idx="5901">
                  <c:v>28.2</c:v>
                </c:pt>
                <c:pt idx="5902">
                  <c:v>28.2</c:v>
                </c:pt>
                <c:pt idx="5903">
                  <c:v>28.2</c:v>
                </c:pt>
                <c:pt idx="5904">
                  <c:v>28.2</c:v>
                </c:pt>
                <c:pt idx="5905">
                  <c:v>28.2</c:v>
                </c:pt>
                <c:pt idx="5906">
                  <c:v>28.2</c:v>
                </c:pt>
                <c:pt idx="5907">
                  <c:v>28.2</c:v>
                </c:pt>
                <c:pt idx="5908">
                  <c:v>28.2</c:v>
                </c:pt>
                <c:pt idx="5909">
                  <c:v>28.2</c:v>
                </c:pt>
                <c:pt idx="5910">
                  <c:v>28.2</c:v>
                </c:pt>
                <c:pt idx="5911">
                  <c:v>28.2</c:v>
                </c:pt>
                <c:pt idx="5912">
                  <c:v>28.2</c:v>
                </c:pt>
                <c:pt idx="5913">
                  <c:v>28.2</c:v>
                </c:pt>
                <c:pt idx="5914">
                  <c:v>28.2</c:v>
                </c:pt>
                <c:pt idx="5915">
                  <c:v>28.2</c:v>
                </c:pt>
                <c:pt idx="5916">
                  <c:v>28.2</c:v>
                </c:pt>
                <c:pt idx="5917">
                  <c:v>28.2</c:v>
                </c:pt>
                <c:pt idx="5918">
                  <c:v>28.2</c:v>
                </c:pt>
                <c:pt idx="5919">
                  <c:v>28.2</c:v>
                </c:pt>
                <c:pt idx="5920">
                  <c:v>28.2</c:v>
                </c:pt>
                <c:pt idx="5921">
                  <c:v>28.2</c:v>
                </c:pt>
                <c:pt idx="5922">
                  <c:v>28.2</c:v>
                </c:pt>
                <c:pt idx="5923">
                  <c:v>28.2</c:v>
                </c:pt>
                <c:pt idx="5924">
                  <c:v>28.2</c:v>
                </c:pt>
                <c:pt idx="5925">
                  <c:v>28.2</c:v>
                </c:pt>
                <c:pt idx="5926">
                  <c:v>28.2</c:v>
                </c:pt>
                <c:pt idx="5927">
                  <c:v>28.2</c:v>
                </c:pt>
                <c:pt idx="5928">
                  <c:v>28.2</c:v>
                </c:pt>
                <c:pt idx="5929">
                  <c:v>28.2</c:v>
                </c:pt>
                <c:pt idx="5930">
                  <c:v>28.2</c:v>
                </c:pt>
                <c:pt idx="5931">
                  <c:v>28.2</c:v>
                </c:pt>
                <c:pt idx="5932">
                  <c:v>28.2</c:v>
                </c:pt>
                <c:pt idx="5933">
                  <c:v>28.2</c:v>
                </c:pt>
                <c:pt idx="5934">
                  <c:v>28.2</c:v>
                </c:pt>
                <c:pt idx="5935">
                  <c:v>28.2</c:v>
                </c:pt>
                <c:pt idx="5936">
                  <c:v>28.2</c:v>
                </c:pt>
                <c:pt idx="5937">
                  <c:v>28.2</c:v>
                </c:pt>
                <c:pt idx="5938">
                  <c:v>28.2</c:v>
                </c:pt>
                <c:pt idx="5939">
                  <c:v>28.2</c:v>
                </c:pt>
                <c:pt idx="5940">
                  <c:v>28.2</c:v>
                </c:pt>
                <c:pt idx="5941">
                  <c:v>28.2</c:v>
                </c:pt>
                <c:pt idx="5942">
                  <c:v>28.2</c:v>
                </c:pt>
                <c:pt idx="5943">
                  <c:v>28.2</c:v>
                </c:pt>
                <c:pt idx="5944">
                  <c:v>28.2</c:v>
                </c:pt>
                <c:pt idx="5945">
                  <c:v>28.2</c:v>
                </c:pt>
                <c:pt idx="5946">
                  <c:v>28.2</c:v>
                </c:pt>
                <c:pt idx="5947">
                  <c:v>28.2</c:v>
                </c:pt>
                <c:pt idx="5948">
                  <c:v>28.2</c:v>
                </c:pt>
                <c:pt idx="5949">
                  <c:v>28.2</c:v>
                </c:pt>
                <c:pt idx="5950">
                  <c:v>28.2</c:v>
                </c:pt>
                <c:pt idx="5951">
                  <c:v>28.2</c:v>
                </c:pt>
                <c:pt idx="5952">
                  <c:v>28.2</c:v>
                </c:pt>
                <c:pt idx="5953">
                  <c:v>28.2</c:v>
                </c:pt>
                <c:pt idx="5954">
                  <c:v>28.2</c:v>
                </c:pt>
                <c:pt idx="5955">
                  <c:v>28.2</c:v>
                </c:pt>
                <c:pt idx="5956">
                  <c:v>28.2</c:v>
                </c:pt>
                <c:pt idx="5957">
                  <c:v>28.2</c:v>
                </c:pt>
                <c:pt idx="5958">
                  <c:v>28.2</c:v>
                </c:pt>
                <c:pt idx="5959">
                  <c:v>28.2</c:v>
                </c:pt>
                <c:pt idx="5960">
                  <c:v>28.2</c:v>
                </c:pt>
                <c:pt idx="5961">
                  <c:v>28.2</c:v>
                </c:pt>
                <c:pt idx="5962">
                  <c:v>28.2</c:v>
                </c:pt>
                <c:pt idx="5963">
                  <c:v>28.2</c:v>
                </c:pt>
                <c:pt idx="5964">
                  <c:v>28.2</c:v>
                </c:pt>
                <c:pt idx="5965">
                  <c:v>28.2</c:v>
                </c:pt>
                <c:pt idx="5966">
                  <c:v>28.2</c:v>
                </c:pt>
                <c:pt idx="5967">
                  <c:v>28.2</c:v>
                </c:pt>
                <c:pt idx="5968">
                  <c:v>28.2</c:v>
                </c:pt>
                <c:pt idx="5969">
                  <c:v>28.2</c:v>
                </c:pt>
                <c:pt idx="5970">
                  <c:v>28.2</c:v>
                </c:pt>
                <c:pt idx="5971">
                  <c:v>28.2</c:v>
                </c:pt>
                <c:pt idx="5972">
                  <c:v>28.2</c:v>
                </c:pt>
                <c:pt idx="5973">
                  <c:v>28.2</c:v>
                </c:pt>
                <c:pt idx="5974">
                  <c:v>28.2</c:v>
                </c:pt>
                <c:pt idx="5975">
                  <c:v>28.2</c:v>
                </c:pt>
                <c:pt idx="5976">
                  <c:v>28.2</c:v>
                </c:pt>
                <c:pt idx="5977">
                  <c:v>28.2</c:v>
                </c:pt>
                <c:pt idx="5978">
                  <c:v>28.2</c:v>
                </c:pt>
                <c:pt idx="5979">
                  <c:v>28.2</c:v>
                </c:pt>
                <c:pt idx="5980">
                  <c:v>28.2</c:v>
                </c:pt>
                <c:pt idx="5981">
                  <c:v>28.2</c:v>
                </c:pt>
                <c:pt idx="5982">
                  <c:v>28.2</c:v>
                </c:pt>
                <c:pt idx="5983">
                  <c:v>28.2</c:v>
                </c:pt>
                <c:pt idx="5984">
                  <c:v>28.2</c:v>
                </c:pt>
                <c:pt idx="5985">
                  <c:v>28.2</c:v>
                </c:pt>
                <c:pt idx="5986">
                  <c:v>28.2</c:v>
                </c:pt>
                <c:pt idx="5987">
                  <c:v>28.2</c:v>
                </c:pt>
                <c:pt idx="5988">
                  <c:v>28.2</c:v>
                </c:pt>
                <c:pt idx="5989">
                  <c:v>28.2</c:v>
                </c:pt>
                <c:pt idx="5990">
                  <c:v>28.2</c:v>
                </c:pt>
                <c:pt idx="5991">
                  <c:v>28.2</c:v>
                </c:pt>
                <c:pt idx="5992">
                  <c:v>28.2</c:v>
                </c:pt>
                <c:pt idx="5993">
                  <c:v>28.2</c:v>
                </c:pt>
                <c:pt idx="5994">
                  <c:v>28.2</c:v>
                </c:pt>
                <c:pt idx="5995">
                  <c:v>28.2</c:v>
                </c:pt>
                <c:pt idx="5996">
                  <c:v>28.2</c:v>
                </c:pt>
                <c:pt idx="5997">
                  <c:v>28.2</c:v>
                </c:pt>
                <c:pt idx="5998">
                  <c:v>28.2</c:v>
                </c:pt>
                <c:pt idx="5999">
                  <c:v>28.2</c:v>
                </c:pt>
                <c:pt idx="6000">
                  <c:v>28.2</c:v>
                </c:pt>
                <c:pt idx="6001">
                  <c:v>28.2</c:v>
                </c:pt>
                <c:pt idx="6002">
                  <c:v>28.2</c:v>
                </c:pt>
                <c:pt idx="6003">
                  <c:v>28.2</c:v>
                </c:pt>
                <c:pt idx="6004">
                  <c:v>28.2</c:v>
                </c:pt>
                <c:pt idx="6005">
                  <c:v>28.2</c:v>
                </c:pt>
                <c:pt idx="6006">
                  <c:v>28.2</c:v>
                </c:pt>
                <c:pt idx="6007">
                  <c:v>28.2</c:v>
                </c:pt>
                <c:pt idx="6008">
                  <c:v>28.2</c:v>
                </c:pt>
                <c:pt idx="6009">
                  <c:v>28.2</c:v>
                </c:pt>
                <c:pt idx="6010">
                  <c:v>28.2</c:v>
                </c:pt>
                <c:pt idx="6011">
                  <c:v>28.2</c:v>
                </c:pt>
                <c:pt idx="6012">
                  <c:v>28.2</c:v>
                </c:pt>
                <c:pt idx="6013">
                  <c:v>28.2</c:v>
                </c:pt>
                <c:pt idx="6014">
                  <c:v>28.2</c:v>
                </c:pt>
                <c:pt idx="6015">
                  <c:v>28.2</c:v>
                </c:pt>
                <c:pt idx="6016">
                  <c:v>28.2</c:v>
                </c:pt>
                <c:pt idx="6017">
                  <c:v>28.2</c:v>
                </c:pt>
                <c:pt idx="6018">
                  <c:v>28.2</c:v>
                </c:pt>
                <c:pt idx="6019">
                  <c:v>28.2</c:v>
                </c:pt>
                <c:pt idx="6020">
                  <c:v>28.2</c:v>
                </c:pt>
                <c:pt idx="6021">
                  <c:v>28.2</c:v>
                </c:pt>
                <c:pt idx="6022">
                  <c:v>28.2</c:v>
                </c:pt>
                <c:pt idx="6023">
                  <c:v>28.2</c:v>
                </c:pt>
                <c:pt idx="6024">
                  <c:v>28.2</c:v>
                </c:pt>
                <c:pt idx="6025">
                  <c:v>28.2</c:v>
                </c:pt>
                <c:pt idx="6026">
                  <c:v>28.2</c:v>
                </c:pt>
                <c:pt idx="6027">
                  <c:v>28.2</c:v>
                </c:pt>
                <c:pt idx="6028">
                  <c:v>28.2</c:v>
                </c:pt>
                <c:pt idx="6029">
                  <c:v>28.2</c:v>
                </c:pt>
                <c:pt idx="6030">
                  <c:v>28.2</c:v>
                </c:pt>
                <c:pt idx="6031">
                  <c:v>28.2</c:v>
                </c:pt>
                <c:pt idx="6032">
                  <c:v>28.2</c:v>
                </c:pt>
                <c:pt idx="6033">
                  <c:v>28.2</c:v>
                </c:pt>
                <c:pt idx="6034">
                  <c:v>28.2</c:v>
                </c:pt>
                <c:pt idx="6035">
                  <c:v>28.2</c:v>
                </c:pt>
                <c:pt idx="6036">
                  <c:v>28.2</c:v>
                </c:pt>
                <c:pt idx="6037">
                  <c:v>28.2</c:v>
                </c:pt>
                <c:pt idx="6038">
                  <c:v>28.2</c:v>
                </c:pt>
                <c:pt idx="6039">
                  <c:v>28.2</c:v>
                </c:pt>
                <c:pt idx="6040">
                  <c:v>28.2</c:v>
                </c:pt>
                <c:pt idx="6041">
                  <c:v>28.2</c:v>
                </c:pt>
                <c:pt idx="6042">
                  <c:v>28.2</c:v>
                </c:pt>
                <c:pt idx="6043">
                  <c:v>28.2</c:v>
                </c:pt>
                <c:pt idx="6044">
                  <c:v>28.2</c:v>
                </c:pt>
                <c:pt idx="6045">
                  <c:v>28.2</c:v>
                </c:pt>
                <c:pt idx="6046">
                  <c:v>28.2</c:v>
                </c:pt>
                <c:pt idx="6047">
                  <c:v>28.2</c:v>
                </c:pt>
                <c:pt idx="6048">
                  <c:v>28.2</c:v>
                </c:pt>
                <c:pt idx="6049">
                  <c:v>28.2</c:v>
                </c:pt>
                <c:pt idx="6050">
                  <c:v>28.2</c:v>
                </c:pt>
                <c:pt idx="6051">
                  <c:v>28.2</c:v>
                </c:pt>
                <c:pt idx="6052">
                  <c:v>28.2</c:v>
                </c:pt>
                <c:pt idx="6053">
                  <c:v>28.2</c:v>
                </c:pt>
                <c:pt idx="6054">
                  <c:v>28.2</c:v>
                </c:pt>
                <c:pt idx="6055">
                  <c:v>28.2</c:v>
                </c:pt>
                <c:pt idx="6056">
                  <c:v>28.2</c:v>
                </c:pt>
                <c:pt idx="6057">
                  <c:v>28.2</c:v>
                </c:pt>
                <c:pt idx="6058">
                  <c:v>28.2</c:v>
                </c:pt>
                <c:pt idx="6059">
                  <c:v>28.2</c:v>
                </c:pt>
                <c:pt idx="6060">
                  <c:v>28.2</c:v>
                </c:pt>
                <c:pt idx="6061">
                  <c:v>28.2</c:v>
                </c:pt>
                <c:pt idx="6062">
                  <c:v>28.2</c:v>
                </c:pt>
                <c:pt idx="6063">
                  <c:v>28.2</c:v>
                </c:pt>
                <c:pt idx="6064">
                  <c:v>28.2</c:v>
                </c:pt>
                <c:pt idx="6065">
                  <c:v>28.2</c:v>
                </c:pt>
                <c:pt idx="6066">
                  <c:v>28.2</c:v>
                </c:pt>
                <c:pt idx="6067">
                  <c:v>28.2</c:v>
                </c:pt>
                <c:pt idx="6068">
                  <c:v>28.2</c:v>
                </c:pt>
                <c:pt idx="6069">
                  <c:v>28.2</c:v>
                </c:pt>
                <c:pt idx="6070">
                  <c:v>28.2</c:v>
                </c:pt>
                <c:pt idx="6071">
                  <c:v>28.2</c:v>
                </c:pt>
                <c:pt idx="6072">
                  <c:v>28.2</c:v>
                </c:pt>
                <c:pt idx="6073">
                  <c:v>28.2</c:v>
                </c:pt>
                <c:pt idx="6074">
                  <c:v>28.2</c:v>
                </c:pt>
                <c:pt idx="6075">
                  <c:v>28.2</c:v>
                </c:pt>
                <c:pt idx="6076">
                  <c:v>28.2</c:v>
                </c:pt>
                <c:pt idx="6077">
                  <c:v>28.2</c:v>
                </c:pt>
                <c:pt idx="6078">
                  <c:v>28.2</c:v>
                </c:pt>
                <c:pt idx="6079">
                  <c:v>28.2</c:v>
                </c:pt>
                <c:pt idx="6080">
                  <c:v>28.2</c:v>
                </c:pt>
                <c:pt idx="6081">
                  <c:v>28.2</c:v>
                </c:pt>
                <c:pt idx="6082">
                  <c:v>28.2</c:v>
                </c:pt>
                <c:pt idx="6083">
                  <c:v>28.2</c:v>
                </c:pt>
                <c:pt idx="6084">
                  <c:v>28.1</c:v>
                </c:pt>
                <c:pt idx="6085">
                  <c:v>28.2</c:v>
                </c:pt>
                <c:pt idx="6086">
                  <c:v>28.2</c:v>
                </c:pt>
                <c:pt idx="6087">
                  <c:v>28.2</c:v>
                </c:pt>
                <c:pt idx="6088">
                  <c:v>28.2</c:v>
                </c:pt>
                <c:pt idx="6089">
                  <c:v>28.1</c:v>
                </c:pt>
                <c:pt idx="6090">
                  <c:v>28.2</c:v>
                </c:pt>
                <c:pt idx="6091">
                  <c:v>28.2</c:v>
                </c:pt>
                <c:pt idx="6092">
                  <c:v>28.2</c:v>
                </c:pt>
                <c:pt idx="6093">
                  <c:v>28.2</c:v>
                </c:pt>
                <c:pt idx="6094">
                  <c:v>28.2</c:v>
                </c:pt>
                <c:pt idx="6095">
                  <c:v>28.2</c:v>
                </c:pt>
                <c:pt idx="6096">
                  <c:v>28.2</c:v>
                </c:pt>
                <c:pt idx="6097">
                  <c:v>28.1</c:v>
                </c:pt>
                <c:pt idx="6098">
                  <c:v>28.2</c:v>
                </c:pt>
                <c:pt idx="6099">
                  <c:v>28.2</c:v>
                </c:pt>
                <c:pt idx="6100">
                  <c:v>28.1</c:v>
                </c:pt>
                <c:pt idx="6101">
                  <c:v>28.2</c:v>
                </c:pt>
                <c:pt idx="6102">
                  <c:v>28.2</c:v>
                </c:pt>
                <c:pt idx="6103">
                  <c:v>28.1</c:v>
                </c:pt>
                <c:pt idx="6104">
                  <c:v>28.2</c:v>
                </c:pt>
                <c:pt idx="6105">
                  <c:v>28.2</c:v>
                </c:pt>
                <c:pt idx="6106">
                  <c:v>28.2</c:v>
                </c:pt>
                <c:pt idx="6107">
                  <c:v>28.2</c:v>
                </c:pt>
                <c:pt idx="6108">
                  <c:v>28.2</c:v>
                </c:pt>
                <c:pt idx="6109">
                  <c:v>28.2</c:v>
                </c:pt>
                <c:pt idx="6110">
                  <c:v>28.2</c:v>
                </c:pt>
                <c:pt idx="6111">
                  <c:v>28.2</c:v>
                </c:pt>
                <c:pt idx="6112">
                  <c:v>28.2</c:v>
                </c:pt>
                <c:pt idx="6113">
                  <c:v>28.2</c:v>
                </c:pt>
                <c:pt idx="6114">
                  <c:v>28.2</c:v>
                </c:pt>
                <c:pt idx="6115">
                  <c:v>28.2</c:v>
                </c:pt>
                <c:pt idx="6116">
                  <c:v>28.2</c:v>
                </c:pt>
                <c:pt idx="6117">
                  <c:v>28.2</c:v>
                </c:pt>
                <c:pt idx="6118">
                  <c:v>28.2</c:v>
                </c:pt>
                <c:pt idx="6119">
                  <c:v>28.2</c:v>
                </c:pt>
                <c:pt idx="6120">
                  <c:v>28.2</c:v>
                </c:pt>
                <c:pt idx="6121">
                  <c:v>28.2</c:v>
                </c:pt>
                <c:pt idx="6122">
                  <c:v>28.2</c:v>
                </c:pt>
                <c:pt idx="6123">
                  <c:v>28.2</c:v>
                </c:pt>
                <c:pt idx="6124">
                  <c:v>28.2</c:v>
                </c:pt>
                <c:pt idx="6125">
                  <c:v>28.1</c:v>
                </c:pt>
                <c:pt idx="6126">
                  <c:v>28.1</c:v>
                </c:pt>
                <c:pt idx="6127">
                  <c:v>28.2</c:v>
                </c:pt>
                <c:pt idx="6128">
                  <c:v>28.2</c:v>
                </c:pt>
                <c:pt idx="6129">
                  <c:v>28.1</c:v>
                </c:pt>
                <c:pt idx="6130">
                  <c:v>28.2</c:v>
                </c:pt>
                <c:pt idx="6131">
                  <c:v>28.2</c:v>
                </c:pt>
                <c:pt idx="6132">
                  <c:v>28.1</c:v>
                </c:pt>
                <c:pt idx="6133">
                  <c:v>28.2</c:v>
                </c:pt>
                <c:pt idx="6134">
                  <c:v>28.2</c:v>
                </c:pt>
                <c:pt idx="6135">
                  <c:v>28.2</c:v>
                </c:pt>
                <c:pt idx="6136">
                  <c:v>28.2</c:v>
                </c:pt>
                <c:pt idx="6137">
                  <c:v>28.2</c:v>
                </c:pt>
                <c:pt idx="6138">
                  <c:v>28.2</c:v>
                </c:pt>
                <c:pt idx="6139">
                  <c:v>28.2</c:v>
                </c:pt>
                <c:pt idx="6140">
                  <c:v>28.2</c:v>
                </c:pt>
                <c:pt idx="6141">
                  <c:v>28.2</c:v>
                </c:pt>
                <c:pt idx="6142">
                  <c:v>28.2</c:v>
                </c:pt>
                <c:pt idx="6143">
                  <c:v>28.2</c:v>
                </c:pt>
                <c:pt idx="6144">
                  <c:v>28.2</c:v>
                </c:pt>
                <c:pt idx="6145">
                  <c:v>28.2</c:v>
                </c:pt>
                <c:pt idx="6146">
                  <c:v>28.2</c:v>
                </c:pt>
                <c:pt idx="6147">
                  <c:v>28.2</c:v>
                </c:pt>
                <c:pt idx="6148">
                  <c:v>28.2</c:v>
                </c:pt>
                <c:pt idx="6149">
                  <c:v>28.2</c:v>
                </c:pt>
                <c:pt idx="6150">
                  <c:v>28.2</c:v>
                </c:pt>
                <c:pt idx="6151">
                  <c:v>28.2</c:v>
                </c:pt>
                <c:pt idx="6152">
                  <c:v>28.2</c:v>
                </c:pt>
                <c:pt idx="6153">
                  <c:v>28.2</c:v>
                </c:pt>
                <c:pt idx="6154">
                  <c:v>28.2</c:v>
                </c:pt>
                <c:pt idx="6155">
                  <c:v>28.2</c:v>
                </c:pt>
                <c:pt idx="6156">
                  <c:v>28.2</c:v>
                </c:pt>
                <c:pt idx="6157">
                  <c:v>28.2</c:v>
                </c:pt>
                <c:pt idx="6158">
                  <c:v>28.2</c:v>
                </c:pt>
                <c:pt idx="6159">
                  <c:v>28.2</c:v>
                </c:pt>
                <c:pt idx="6160">
                  <c:v>28.2</c:v>
                </c:pt>
                <c:pt idx="6161">
                  <c:v>28.2</c:v>
                </c:pt>
                <c:pt idx="6162">
                  <c:v>28.2</c:v>
                </c:pt>
                <c:pt idx="6163">
                  <c:v>28.2</c:v>
                </c:pt>
                <c:pt idx="6164">
                  <c:v>28.2</c:v>
                </c:pt>
                <c:pt idx="6165">
                  <c:v>28.2</c:v>
                </c:pt>
                <c:pt idx="6166">
                  <c:v>28.2</c:v>
                </c:pt>
                <c:pt idx="6167">
                  <c:v>28.2</c:v>
                </c:pt>
                <c:pt idx="6168">
                  <c:v>28.2</c:v>
                </c:pt>
                <c:pt idx="6169">
                  <c:v>28.1</c:v>
                </c:pt>
                <c:pt idx="6170">
                  <c:v>28.2</c:v>
                </c:pt>
                <c:pt idx="6171">
                  <c:v>28.2</c:v>
                </c:pt>
                <c:pt idx="6172">
                  <c:v>28.2</c:v>
                </c:pt>
                <c:pt idx="6173">
                  <c:v>28.2</c:v>
                </c:pt>
                <c:pt idx="6174">
                  <c:v>28.2</c:v>
                </c:pt>
                <c:pt idx="6175">
                  <c:v>28.2</c:v>
                </c:pt>
                <c:pt idx="6176">
                  <c:v>28.2</c:v>
                </c:pt>
                <c:pt idx="6177">
                  <c:v>28.2</c:v>
                </c:pt>
                <c:pt idx="6178">
                  <c:v>28.2</c:v>
                </c:pt>
                <c:pt idx="6179">
                  <c:v>28.1</c:v>
                </c:pt>
                <c:pt idx="6180">
                  <c:v>28.2</c:v>
                </c:pt>
                <c:pt idx="6181">
                  <c:v>28.2</c:v>
                </c:pt>
                <c:pt idx="6182">
                  <c:v>28.2</c:v>
                </c:pt>
                <c:pt idx="6183">
                  <c:v>28.2</c:v>
                </c:pt>
                <c:pt idx="6184">
                  <c:v>28.2</c:v>
                </c:pt>
                <c:pt idx="6185">
                  <c:v>28.2</c:v>
                </c:pt>
                <c:pt idx="6186">
                  <c:v>28.2</c:v>
                </c:pt>
                <c:pt idx="6187">
                  <c:v>28.1</c:v>
                </c:pt>
                <c:pt idx="6188">
                  <c:v>28.2</c:v>
                </c:pt>
                <c:pt idx="6189">
                  <c:v>28.2</c:v>
                </c:pt>
                <c:pt idx="6190">
                  <c:v>28.2</c:v>
                </c:pt>
                <c:pt idx="6191">
                  <c:v>28.2</c:v>
                </c:pt>
                <c:pt idx="6192">
                  <c:v>28.2</c:v>
                </c:pt>
                <c:pt idx="6193">
                  <c:v>28.2</c:v>
                </c:pt>
                <c:pt idx="6194">
                  <c:v>28.2</c:v>
                </c:pt>
                <c:pt idx="6195">
                  <c:v>28.2</c:v>
                </c:pt>
                <c:pt idx="6196">
                  <c:v>28.2</c:v>
                </c:pt>
                <c:pt idx="6197">
                  <c:v>28.2</c:v>
                </c:pt>
                <c:pt idx="6198">
                  <c:v>28.2</c:v>
                </c:pt>
                <c:pt idx="6199">
                  <c:v>28.2</c:v>
                </c:pt>
                <c:pt idx="6200">
                  <c:v>28.2</c:v>
                </c:pt>
                <c:pt idx="6201">
                  <c:v>28.2</c:v>
                </c:pt>
                <c:pt idx="6202">
                  <c:v>28.2</c:v>
                </c:pt>
                <c:pt idx="6203">
                  <c:v>28.2</c:v>
                </c:pt>
                <c:pt idx="6204">
                  <c:v>28.2</c:v>
                </c:pt>
                <c:pt idx="6205">
                  <c:v>28.2</c:v>
                </c:pt>
                <c:pt idx="6206">
                  <c:v>28.2</c:v>
                </c:pt>
                <c:pt idx="6207">
                  <c:v>28.2</c:v>
                </c:pt>
                <c:pt idx="6208">
                  <c:v>28.2</c:v>
                </c:pt>
                <c:pt idx="6209">
                  <c:v>28.2</c:v>
                </c:pt>
                <c:pt idx="6210">
                  <c:v>28.2</c:v>
                </c:pt>
                <c:pt idx="6211">
                  <c:v>28.2</c:v>
                </c:pt>
                <c:pt idx="6212">
                  <c:v>28.2</c:v>
                </c:pt>
                <c:pt idx="6213">
                  <c:v>28.2</c:v>
                </c:pt>
                <c:pt idx="6214">
                  <c:v>28.2</c:v>
                </c:pt>
                <c:pt idx="6215">
                  <c:v>28.2</c:v>
                </c:pt>
                <c:pt idx="6216">
                  <c:v>28.2</c:v>
                </c:pt>
                <c:pt idx="6217">
                  <c:v>28.2</c:v>
                </c:pt>
                <c:pt idx="6218">
                  <c:v>28.2</c:v>
                </c:pt>
                <c:pt idx="6219">
                  <c:v>28.1</c:v>
                </c:pt>
                <c:pt idx="6220">
                  <c:v>28.2</c:v>
                </c:pt>
                <c:pt idx="6221">
                  <c:v>28.2</c:v>
                </c:pt>
                <c:pt idx="6222">
                  <c:v>28.2</c:v>
                </c:pt>
                <c:pt idx="6223">
                  <c:v>28.2</c:v>
                </c:pt>
                <c:pt idx="6224">
                  <c:v>28.2</c:v>
                </c:pt>
                <c:pt idx="6225">
                  <c:v>28.2</c:v>
                </c:pt>
                <c:pt idx="6226">
                  <c:v>28.2</c:v>
                </c:pt>
                <c:pt idx="6227">
                  <c:v>28.2</c:v>
                </c:pt>
                <c:pt idx="6228">
                  <c:v>28.2</c:v>
                </c:pt>
                <c:pt idx="6229">
                  <c:v>28.2</c:v>
                </c:pt>
                <c:pt idx="6230">
                  <c:v>28.2</c:v>
                </c:pt>
                <c:pt idx="6231">
                  <c:v>28.2</c:v>
                </c:pt>
                <c:pt idx="6232">
                  <c:v>28.2</c:v>
                </c:pt>
                <c:pt idx="6233">
                  <c:v>28.1</c:v>
                </c:pt>
                <c:pt idx="6234">
                  <c:v>28.2</c:v>
                </c:pt>
                <c:pt idx="6235">
                  <c:v>28.2</c:v>
                </c:pt>
                <c:pt idx="6236">
                  <c:v>28.1</c:v>
                </c:pt>
                <c:pt idx="6237">
                  <c:v>28.2</c:v>
                </c:pt>
                <c:pt idx="6238">
                  <c:v>28.2</c:v>
                </c:pt>
                <c:pt idx="6239">
                  <c:v>28.2</c:v>
                </c:pt>
                <c:pt idx="6240">
                  <c:v>28.2</c:v>
                </c:pt>
                <c:pt idx="6241">
                  <c:v>28.2</c:v>
                </c:pt>
                <c:pt idx="6242">
                  <c:v>28.2</c:v>
                </c:pt>
                <c:pt idx="6243">
                  <c:v>28.2</c:v>
                </c:pt>
                <c:pt idx="6244">
                  <c:v>28.2</c:v>
                </c:pt>
                <c:pt idx="6245">
                  <c:v>28.2</c:v>
                </c:pt>
                <c:pt idx="6246">
                  <c:v>28.2</c:v>
                </c:pt>
                <c:pt idx="6247">
                  <c:v>28.1</c:v>
                </c:pt>
                <c:pt idx="6248">
                  <c:v>28.2</c:v>
                </c:pt>
                <c:pt idx="6249">
                  <c:v>28.2</c:v>
                </c:pt>
                <c:pt idx="6250">
                  <c:v>28.2</c:v>
                </c:pt>
                <c:pt idx="6251">
                  <c:v>28.2</c:v>
                </c:pt>
                <c:pt idx="6252">
                  <c:v>28.2</c:v>
                </c:pt>
                <c:pt idx="6253">
                  <c:v>28.2</c:v>
                </c:pt>
                <c:pt idx="6254">
                  <c:v>28.2</c:v>
                </c:pt>
                <c:pt idx="6255">
                  <c:v>28.2</c:v>
                </c:pt>
                <c:pt idx="6256">
                  <c:v>28.2</c:v>
                </c:pt>
                <c:pt idx="6257">
                  <c:v>28.2</c:v>
                </c:pt>
                <c:pt idx="6258">
                  <c:v>28.2</c:v>
                </c:pt>
                <c:pt idx="6259">
                  <c:v>28.2</c:v>
                </c:pt>
                <c:pt idx="6260">
                  <c:v>28.2</c:v>
                </c:pt>
                <c:pt idx="6261">
                  <c:v>28.2</c:v>
                </c:pt>
                <c:pt idx="6262">
                  <c:v>28.2</c:v>
                </c:pt>
                <c:pt idx="6263">
                  <c:v>28.2</c:v>
                </c:pt>
                <c:pt idx="6264">
                  <c:v>28.1</c:v>
                </c:pt>
                <c:pt idx="6265">
                  <c:v>28.2</c:v>
                </c:pt>
                <c:pt idx="6266">
                  <c:v>28.2</c:v>
                </c:pt>
                <c:pt idx="6267">
                  <c:v>28.2</c:v>
                </c:pt>
                <c:pt idx="6268">
                  <c:v>28.2</c:v>
                </c:pt>
                <c:pt idx="6269">
                  <c:v>28.2</c:v>
                </c:pt>
                <c:pt idx="6270">
                  <c:v>28.2</c:v>
                </c:pt>
                <c:pt idx="6271">
                  <c:v>28.2</c:v>
                </c:pt>
                <c:pt idx="6272">
                  <c:v>28.2</c:v>
                </c:pt>
                <c:pt idx="6273">
                  <c:v>28.2</c:v>
                </c:pt>
                <c:pt idx="6274">
                  <c:v>28.2</c:v>
                </c:pt>
                <c:pt idx="6275">
                  <c:v>28.1</c:v>
                </c:pt>
                <c:pt idx="6276">
                  <c:v>28.2</c:v>
                </c:pt>
                <c:pt idx="6277">
                  <c:v>28.2</c:v>
                </c:pt>
                <c:pt idx="6278">
                  <c:v>28.2</c:v>
                </c:pt>
                <c:pt idx="6279">
                  <c:v>28.2</c:v>
                </c:pt>
                <c:pt idx="6280">
                  <c:v>28.2</c:v>
                </c:pt>
                <c:pt idx="6281">
                  <c:v>28.2</c:v>
                </c:pt>
                <c:pt idx="6282">
                  <c:v>28.2</c:v>
                </c:pt>
                <c:pt idx="6283">
                  <c:v>28.2</c:v>
                </c:pt>
                <c:pt idx="6284">
                  <c:v>28.2</c:v>
                </c:pt>
                <c:pt idx="6285">
                  <c:v>28.2</c:v>
                </c:pt>
                <c:pt idx="6286">
                  <c:v>28.2</c:v>
                </c:pt>
                <c:pt idx="6287">
                  <c:v>28.2</c:v>
                </c:pt>
                <c:pt idx="6288">
                  <c:v>28.2</c:v>
                </c:pt>
                <c:pt idx="6289">
                  <c:v>28.2</c:v>
                </c:pt>
                <c:pt idx="6290">
                  <c:v>28.2</c:v>
                </c:pt>
                <c:pt idx="6291">
                  <c:v>28.2</c:v>
                </c:pt>
                <c:pt idx="6292">
                  <c:v>28.2</c:v>
                </c:pt>
                <c:pt idx="6293">
                  <c:v>28.2</c:v>
                </c:pt>
                <c:pt idx="6294">
                  <c:v>28.2</c:v>
                </c:pt>
                <c:pt idx="6295">
                  <c:v>28.2</c:v>
                </c:pt>
                <c:pt idx="6296">
                  <c:v>28.2</c:v>
                </c:pt>
                <c:pt idx="6297">
                  <c:v>28.2</c:v>
                </c:pt>
                <c:pt idx="6298">
                  <c:v>28.2</c:v>
                </c:pt>
                <c:pt idx="6299">
                  <c:v>28.2</c:v>
                </c:pt>
                <c:pt idx="6300">
                  <c:v>28.2</c:v>
                </c:pt>
                <c:pt idx="6301">
                  <c:v>28.2</c:v>
                </c:pt>
                <c:pt idx="6302">
                  <c:v>28.2</c:v>
                </c:pt>
                <c:pt idx="6303">
                  <c:v>28.2</c:v>
                </c:pt>
                <c:pt idx="6304">
                  <c:v>28.2</c:v>
                </c:pt>
                <c:pt idx="6305">
                  <c:v>28.2</c:v>
                </c:pt>
                <c:pt idx="6306">
                  <c:v>28.2</c:v>
                </c:pt>
                <c:pt idx="6307">
                  <c:v>28.2</c:v>
                </c:pt>
                <c:pt idx="6308">
                  <c:v>28.2</c:v>
                </c:pt>
                <c:pt idx="6309">
                  <c:v>28.2</c:v>
                </c:pt>
                <c:pt idx="6310">
                  <c:v>28.2</c:v>
                </c:pt>
                <c:pt idx="6311">
                  <c:v>28.2</c:v>
                </c:pt>
                <c:pt idx="6312">
                  <c:v>28.2</c:v>
                </c:pt>
                <c:pt idx="6313">
                  <c:v>28.2</c:v>
                </c:pt>
                <c:pt idx="6314">
                  <c:v>28.2</c:v>
                </c:pt>
                <c:pt idx="6315">
                  <c:v>28.2</c:v>
                </c:pt>
                <c:pt idx="6316">
                  <c:v>28.2</c:v>
                </c:pt>
                <c:pt idx="6317">
                  <c:v>28.2</c:v>
                </c:pt>
                <c:pt idx="6318">
                  <c:v>28.2</c:v>
                </c:pt>
                <c:pt idx="6319">
                  <c:v>28.2</c:v>
                </c:pt>
                <c:pt idx="6320">
                  <c:v>28.2</c:v>
                </c:pt>
                <c:pt idx="6321">
                  <c:v>28.2</c:v>
                </c:pt>
                <c:pt idx="6322">
                  <c:v>28.2</c:v>
                </c:pt>
                <c:pt idx="6323">
                  <c:v>28.2</c:v>
                </c:pt>
                <c:pt idx="6324">
                  <c:v>28.2</c:v>
                </c:pt>
                <c:pt idx="6325">
                  <c:v>28.2</c:v>
                </c:pt>
                <c:pt idx="6326">
                  <c:v>28.2</c:v>
                </c:pt>
                <c:pt idx="6327">
                  <c:v>28.2</c:v>
                </c:pt>
                <c:pt idx="6328">
                  <c:v>28.2</c:v>
                </c:pt>
                <c:pt idx="6329">
                  <c:v>28.2</c:v>
                </c:pt>
                <c:pt idx="6330">
                  <c:v>28.2</c:v>
                </c:pt>
                <c:pt idx="6331">
                  <c:v>28.2</c:v>
                </c:pt>
                <c:pt idx="6332">
                  <c:v>28.2</c:v>
                </c:pt>
                <c:pt idx="6333">
                  <c:v>28.2</c:v>
                </c:pt>
                <c:pt idx="6334">
                  <c:v>28.2</c:v>
                </c:pt>
                <c:pt idx="6335">
                  <c:v>28.2</c:v>
                </c:pt>
                <c:pt idx="6336">
                  <c:v>28.2</c:v>
                </c:pt>
                <c:pt idx="6337">
                  <c:v>28.2</c:v>
                </c:pt>
                <c:pt idx="6338">
                  <c:v>28.2</c:v>
                </c:pt>
                <c:pt idx="6339">
                  <c:v>28.2</c:v>
                </c:pt>
                <c:pt idx="6340">
                  <c:v>28.2</c:v>
                </c:pt>
                <c:pt idx="6341">
                  <c:v>28.2</c:v>
                </c:pt>
                <c:pt idx="6342">
                  <c:v>28.2</c:v>
                </c:pt>
                <c:pt idx="6343">
                  <c:v>28.2</c:v>
                </c:pt>
                <c:pt idx="6344">
                  <c:v>28.2</c:v>
                </c:pt>
                <c:pt idx="6345">
                  <c:v>28.2</c:v>
                </c:pt>
                <c:pt idx="6346">
                  <c:v>28.2</c:v>
                </c:pt>
                <c:pt idx="6347">
                  <c:v>28.2</c:v>
                </c:pt>
                <c:pt idx="6348">
                  <c:v>28.2</c:v>
                </c:pt>
                <c:pt idx="6349">
                  <c:v>28.2</c:v>
                </c:pt>
                <c:pt idx="6350">
                  <c:v>28.2</c:v>
                </c:pt>
                <c:pt idx="6351">
                  <c:v>28.2</c:v>
                </c:pt>
                <c:pt idx="6352">
                  <c:v>28.2</c:v>
                </c:pt>
                <c:pt idx="6353">
                  <c:v>28.2</c:v>
                </c:pt>
                <c:pt idx="6354">
                  <c:v>28.2</c:v>
                </c:pt>
                <c:pt idx="6355">
                  <c:v>28.2</c:v>
                </c:pt>
                <c:pt idx="6356">
                  <c:v>28.2</c:v>
                </c:pt>
                <c:pt idx="6357">
                  <c:v>28.2</c:v>
                </c:pt>
                <c:pt idx="6358">
                  <c:v>28.2</c:v>
                </c:pt>
                <c:pt idx="6359">
                  <c:v>28.2</c:v>
                </c:pt>
                <c:pt idx="6360">
                  <c:v>28.2</c:v>
                </c:pt>
                <c:pt idx="6361">
                  <c:v>28.2</c:v>
                </c:pt>
                <c:pt idx="6362">
                  <c:v>28.2</c:v>
                </c:pt>
                <c:pt idx="6363">
                  <c:v>28.2</c:v>
                </c:pt>
                <c:pt idx="6364">
                  <c:v>28.2</c:v>
                </c:pt>
                <c:pt idx="6365">
                  <c:v>28.2</c:v>
                </c:pt>
                <c:pt idx="6366">
                  <c:v>28.2</c:v>
                </c:pt>
                <c:pt idx="6367">
                  <c:v>28.2</c:v>
                </c:pt>
                <c:pt idx="6368">
                  <c:v>28.2</c:v>
                </c:pt>
                <c:pt idx="6369">
                  <c:v>28.2</c:v>
                </c:pt>
                <c:pt idx="6370">
                  <c:v>28.2</c:v>
                </c:pt>
                <c:pt idx="6371">
                  <c:v>28.2</c:v>
                </c:pt>
                <c:pt idx="6372">
                  <c:v>28.2</c:v>
                </c:pt>
                <c:pt idx="6373">
                  <c:v>28.2</c:v>
                </c:pt>
                <c:pt idx="6374">
                  <c:v>28.2</c:v>
                </c:pt>
                <c:pt idx="6375">
                  <c:v>28.2</c:v>
                </c:pt>
                <c:pt idx="6376">
                  <c:v>28.2</c:v>
                </c:pt>
                <c:pt idx="6377">
                  <c:v>28.2</c:v>
                </c:pt>
                <c:pt idx="6378">
                  <c:v>28.2</c:v>
                </c:pt>
                <c:pt idx="6379">
                  <c:v>28.2</c:v>
                </c:pt>
                <c:pt idx="6380">
                  <c:v>28.2</c:v>
                </c:pt>
                <c:pt idx="6381">
                  <c:v>28.2</c:v>
                </c:pt>
                <c:pt idx="6382">
                  <c:v>28.2</c:v>
                </c:pt>
                <c:pt idx="6383">
                  <c:v>28.2</c:v>
                </c:pt>
                <c:pt idx="6384">
                  <c:v>28.2</c:v>
                </c:pt>
                <c:pt idx="6385">
                  <c:v>28.2</c:v>
                </c:pt>
                <c:pt idx="6386">
                  <c:v>28.2</c:v>
                </c:pt>
                <c:pt idx="6387">
                  <c:v>28.2</c:v>
                </c:pt>
                <c:pt idx="6388">
                  <c:v>28.2</c:v>
                </c:pt>
                <c:pt idx="6389">
                  <c:v>28.2</c:v>
                </c:pt>
                <c:pt idx="6390">
                  <c:v>28.2</c:v>
                </c:pt>
                <c:pt idx="6391">
                  <c:v>28.2</c:v>
                </c:pt>
                <c:pt idx="6392">
                  <c:v>28.2</c:v>
                </c:pt>
                <c:pt idx="6393">
                  <c:v>28.2</c:v>
                </c:pt>
                <c:pt idx="6394">
                  <c:v>28.2</c:v>
                </c:pt>
                <c:pt idx="6395">
                  <c:v>28.2</c:v>
                </c:pt>
                <c:pt idx="6396">
                  <c:v>28.2</c:v>
                </c:pt>
                <c:pt idx="6397">
                  <c:v>28.2</c:v>
                </c:pt>
                <c:pt idx="6398">
                  <c:v>28.2</c:v>
                </c:pt>
                <c:pt idx="6399">
                  <c:v>28.2</c:v>
                </c:pt>
                <c:pt idx="6400">
                  <c:v>28.2</c:v>
                </c:pt>
                <c:pt idx="6401">
                  <c:v>28.2</c:v>
                </c:pt>
                <c:pt idx="6402">
                  <c:v>28.2</c:v>
                </c:pt>
                <c:pt idx="6403">
                  <c:v>28.2</c:v>
                </c:pt>
                <c:pt idx="6404">
                  <c:v>28.2</c:v>
                </c:pt>
                <c:pt idx="6405">
                  <c:v>28.2</c:v>
                </c:pt>
                <c:pt idx="6406">
                  <c:v>28.2</c:v>
                </c:pt>
                <c:pt idx="6407">
                  <c:v>28.2</c:v>
                </c:pt>
                <c:pt idx="6408">
                  <c:v>28.2</c:v>
                </c:pt>
                <c:pt idx="6409">
                  <c:v>28.2</c:v>
                </c:pt>
                <c:pt idx="6410">
                  <c:v>28.2</c:v>
                </c:pt>
                <c:pt idx="6411">
                  <c:v>28.2</c:v>
                </c:pt>
                <c:pt idx="6412">
                  <c:v>28.2</c:v>
                </c:pt>
                <c:pt idx="6413">
                  <c:v>28.2</c:v>
                </c:pt>
                <c:pt idx="6414">
                  <c:v>28.2</c:v>
                </c:pt>
                <c:pt idx="6415">
                  <c:v>28.2</c:v>
                </c:pt>
                <c:pt idx="6416">
                  <c:v>28.2</c:v>
                </c:pt>
                <c:pt idx="6417">
                  <c:v>28.2</c:v>
                </c:pt>
                <c:pt idx="6418">
                  <c:v>28.2</c:v>
                </c:pt>
                <c:pt idx="6419">
                  <c:v>28.2</c:v>
                </c:pt>
                <c:pt idx="6420">
                  <c:v>28.2</c:v>
                </c:pt>
                <c:pt idx="6421">
                  <c:v>28.2</c:v>
                </c:pt>
                <c:pt idx="6422">
                  <c:v>28.2</c:v>
                </c:pt>
                <c:pt idx="6423">
                  <c:v>28.2</c:v>
                </c:pt>
                <c:pt idx="6424">
                  <c:v>28.2</c:v>
                </c:pt>
                <c:pt idx="6425">
                  <c:v>28.2</c:v>
                </c:pt>
                <c:pt idx="6426">
                  <c:v>28.2</c:v>
                </c:pt>
                <c:pt idx="6427">
                  <c:v>28.2</c:v>
                </c:pt>
                <c:pt idx="6428">
                  <c:v>28.2</c:v>
                </c:pt>
                <c:pt idx="6429">
                  <c:v>28.2</c:v>
                </c:pt>
                <c:pt idx="6430">
                  <c:v>28.2</c:v>
                </c:pt>
                <c:pt idx="6431">
                  <c:v>28.2</c:v>
                </c:pt>
                <c:pt idx="6432">
                  <c:v>28.2</c:v>
                </c:pt>
                <c:pt idx="6433">
                  <c:v>28.2</c:v>
                </c:pt>
                <c:pt idx="6434">
                  <c:v>28.2</c:v>
                </c:pt>
                <c:pt idx="6435">
                  <c:v>28.2</c:v>
                </c:pt>
                <c:pt idx="6436">
                  <c:v>28.2</c:v>
                </c:pt>
                <c:pt idx="6437">
                  <c:v>28.2</c:v>
                </c:pt>
                <c:pt idx="6438">
                  <c:v>28.2</c:v>
                </c:pt>
                <c:pt idx="6439">
                  <c:v>28.2</c:v>
                </c:pt>
                <c:pt idx="6440">
                  <c:v>28.2</c:v>
                </c:pt>
                <c:pt idx="6441">
                  <c:v>28.2</c:v>
                </c:pt>
                <c:pt idx="6442">
                  <c:v>28.2</c:v>
                </c:pt>
                <c:pt idx="6443">
                  <c:v>28.2</c:v>
                </c:pt>
                <c:pt idx="6444">
                  <c:v>28.2</c:v>
                </c:pt>
                <c:pt idx="6445">
                  <c:v>28.2</c:v>
                </c:pt>
                <c:pt idx="6446">
                  <c:v>28.2</c:v>
                </c:pt>
                <c:pt idx="6447">
                  <c:v>28.2</c:v>
                </c:pt>
                <c:pt idx="6448">
                  <c:v>28.2</c:v>
                </c:pt>
                <c:pt idx="6449">
                  <c:v>28.2</c:v>
                </c:pt>
                <c:pt idx="6450">
                  <c:v>28.2</c:v>
                </c:pt>
                <c:pt idx="6451">
                  <c:v>28.2</c:v>
                </c:pt>
                <c:pt idx="6452">
                  <c:v>28.2</c:v>
                </c:pt>
                <c:pt idx="6453">
                  <c:v>28.2</c:v>
                </c:pt>
                <c:pt idx="6454">
                  <c:v>28.2</c:v>
                </c:pt>
                <c:pt idx="6455">
                  <c:v>28.2</c:v>
                </c:pt>
                <c:pt idx="6456">
                  <c:v>28.2</c:v>
                </c:pt>
                <c:pt idx="6457">
                  <c:v>28.2</c:v>
                </c:pt>
                <c:pt idx="6458">
                  <c:v>28.2</c:v>
                </c:pt>
                <c:pt idx="6459">
                  <c:v>28.2</c:v>
                </c:pt>
                <c:pt idx="6460">
                  <c:v>28.2</c:v>
                </c:pt>
                <c:pt idx="6461">
                  <c:v>28.2</c:v>
                </c:pt>
                <c:pt idx="6462">
                  <c:v>28.2</c:v>
                </c:pt>
                <c:pt idx="6463">
                  <c:v>28.2</c:v>
                </c:pt>
                <c:pt idx="6464">
                  <c:v>28.2</c:v>
                </c:pt>
                <c:pt idx="6465">
                  <c:v>28.2</c:v>
                </c:pt>
                <c:pt idx="6466">
                  <c:v>28.2</c:v>
                </c:pt>
                <c:pt idx="6467">
                  <c:v>28.2</c:v>
                </c:pt>
                <c:pt idx="6468">
                  <c:v>28.2</c:v>
                </c:pt>
                <c:pt idx="6469">
                  <c:v>28.2</c:v>
                </c:pt>
                <c:pt idx="6470">
                  <c:v>28.2</c:v>
                </c:pt>
                <c:pt idx="6471">
                  <c:v>28.2</c:v>
                </c:pt>
                <c:pt idx="6472">
                  <c:v>28.2</c:v>
                </c:pt>
                <c:pt idx="6473">
                  <c:v>28.2</c:v>
                </c:pt>
                <c:pt idx="6474">
                  <c:v>28.2</c:v>
                </c:pt>
                <c:pt idx="6475">
                  <c:v>28.2</c:v>
                </c:pt>
                <c:pt idx="6476">
                  <c:v>28.2</c:v>
                </c:pt>
                <c:pt idx="6477">
                  <c:v>28.2</c:v>
                </c:pt>
                <c:pt idx="6478">
                  <c:v>28.2</c:v>
                </c:pt>
                <c:pt idx="6479">
                  <c:v>28.2</c:v>
                </c:pt>
                <c:pt idx="6480">
                  <c:v>28.2</c:v>
                </c:pt>
                <c:pt idx="6481">
                  <c:v>28.2</c:v>
                </c:pt>
                <c:pt idx="6482">
                  <c:v>28.2</c:v>
                </c:pt>
                <c:pt idx="6483">
                  <c:v>28.2</c:v>
                </c:pt>
                <c:pt idx="6484">
                  <c:v>28.2</c:v>
                </c:pt>
                <c:pt idx="6485">
                  <c:v>28.2</c:v>
                </c:pt>
                <c:pt idx="6486">
                  <c:v>28.2</c:v>
                </c:pt>
                <c:pt idx="6487">
                  <c:v>28.2</c:v>
                </c:pt>
                <c:pt idx="6488">
                  <c:v>28.2</c:v>
                </c:pt>
                <c:pt idx="6489">
                  <c:v>28.2</c:v>
                </c:pt>
                <c:pt idx="6490">
                  <c:v>28.2</c:v>
                </c:pt>
                <c:pt idx="6491">
                  <c:v>28.2</c:v>
                </c:pt>
                <c:pt idx="6492">
                  <c:v>28.2</c:v>
                </c:pt>
                <c:pt idx="6493">
                  <c:v>28.2</c:v>
                </c:pt>
                <c:pt idx="6494">
                  <c:v>28.2</c:v>
                </c:pt>
                <c:pt idx="6495">
                  <c:v>28.2</c:v>
                </c:pt>
                <c:pt idx="6496">
                  <c:v>28.2</c:v>
                </c:pt>
                <c:pt idx="6497">
                  <c:v>28.2</c:v>
                </c:pt>
                <c:pt idx="6498">
                  <c:v>28.2</c:v>
                </c:pt>
                <c:pt idx="6499">
                  <c:v>28.2</c:v>
                </c:pt>
                <c:pt idx="6500">
                  <c:v>28.2</c:v>
                </c:pt>
                <c:pt idx="6501">
                  <c:v>28.3</c:v>
                </c:pt>
                <c:pt idx="6502">
                  <c:v>28.2</c:v>
                </c:pt>
                <c:pt idx="6503">
                  <c:v>28.2</c:v>
                </c:pt>
                <c:pt idx="6504">
                  <c:v>28.2</c:v>
                </c:pt>
                <c:pt idx="6505">
                  <c:v>28.2</c:v>
                </c:pt>
                <c:pt idx="6506">
                  <c:v>28.2</c:v>
                </c:pt>
                <c:pt idx="6507">
                  <c:v>28.2</c:v>
                </c:pt>
                <c:pt idx="6508">
                  <c:v>28.2</c:v>
                </c:pt>
                <c:pt idx="6509">
                  <c:v>28.2</c:v>
                </c:pt>
                <c:pt idx="6510">
                  <c:v>28.2</c:v>
                </c:pt>
                <c:pt idx="6511">
                  <c:v>28.2</c:v>
                </c:pt>
                <c:pt idx="6512">
                  <c:v>28.2</c:v>
                </c:pt>
                <c:pt idx="6513">
                  <c:v>28.2</c:v>
                </c:pt>
                <c:pt idx="6514">
                  <c:v>28.2</c:v>
                </c:pt>
                <c:pt idx="6515">
                  <c:v>28.2</c:v>
                </c:pt>
                <c:pt idx="6516">
                  <c:v>28.2</c:v>
                </c:pt>
                <c:pt idx="6517">
                  <c:v>28.3</c:v>
                </c:pt>
                <c:pt idx="6518">
                  <c:v>28.2</c:v>
                </c:pt>
                <c:pt idx="6519">
                  <c:v>28.3</c:v>
                </c:pt>
                <c:pt idx="6520">
                  <c:v>28.2</c:v>
                </c:pt>
                <c:pt idx="6521">
                  <c:v>28.2</c:v>
                </c:pt>
                <c:pt idx="6522">
                  <c:v>28.3</c:v>
                </c:pt>
                <c:pt idx="6523">
                  <c:v>28.2</c:v>
                </c:pt>
                <c:pt idx="6524">
                  <c:v>28.1</c:v>
                </c:pt>
                <c:pt idx="6525">
                  <c:v>28.2</c:v>
                </c:pt>
                <c:pt idx="6526">
                  <c:v>28.2</c:v>
                </c:pt>
                <c:pt idx="6527">
                  <c:v>28.2</c:v>
                </c:pt>
                <c:pt idx="6528">
                  <c:v>28.3</c:v>
                </c:pt>
                <c:pt idx="6529">
                  <c:v>28.2</c:v>
                </c:pt>
                <c:pt idx="6530">
                  <c:v>28.3</c:v>
                </c:pt>
                <c:pt idx="6531">
                  <c:v>28.2</c:v>
                </c:pt>
                <c:pt idx="6532">
                  <c:v>28.2</c:v>
                </c:pt>
                <c:pt idx="6533">
                  <c:v>28.3</c:v>
                </c:pt>
                <c:pt idx="6534">
                  <c:v>28.2</c:v>
                </c:pt>
                <c:pt idx="6535">
                  <c:v>28.2</c:v>
                </c:pt>
                <c:pt idx="6536">
                  <c:v>28.3</c:v>
                </c:pt>
                <c:pt idx="6537">
                  <c:v>28.3</c:v>
                </c:pt>
                <c:pt idx="6538">
                  <c:v>28.3</c:v>
                </c:pt>
                <c:pt idx="6539">
                  <c:v>28.3</c:v>
                </c:pt>
                <c:pt idx="6540">
                  <c:v>28.2</c:v>
                </c:pt>
                <c:pt idx="6541">
                  <c:v>28.2</c:v>
                </c:pt>
                <c:pt idx="6542">
                  <c:v>28.2</c:v>
                </c:pt>
                <c:pt idx="6543">
                  <c:v>28.2</c:v>
                </c:pt>
                <c:pt idx="6544">
                  <c:v>28.2</c:v>
                </c:pt>
                <c:pt idx="6545">
                  <c:v>28.2</c:v>
                </c:pt>
                <c:pt idx="6546">
                  <c:v>28.2</c:v>
                </c:pt>
                <c:pt idx="6547">
                  <c:v>28.2</c:v>
                </c:pt>
                <c:pt idx="6548">
                  <c:v>28.3</c:v>
                </c:pt>
                <c:pt idx="6549">
                  <c:v>28.2</c:v>
                </c:pt>
                <c:pt idx="6550">
                  <c:v>28.3</c:v>
                </c:pt>
                <c:pt idx="6551">
                  <c:v>28.3</c:v>
                </c:pt>
                <c:pt idx="6552">
                  <c:v>28.3</c:v>
                </c:pt>
                <c:pt idx="6553">
                  <c:v>28.3</c:v>
                </c:pt>
                <c:pt idx="6554">
                  <c:v>28.3</c:v>
                </c:pt>
                <c:pt idx="6555">
                  <c:v>28.3</c:v>
                </c:pt>
                <c:pt idx="6556">
                  <c:v>28.3</c:v>
                </c:pt>
                <c:pt idx="6557">
                  <c:v>28.3</c:v>
                </c:pt>
                <c:pt idx="6558">
                  <c:v>28.2</c:v>
                </c:pt>
                <c:pt idx="6559">
                  <c:v>28.3</c:v>
                </c:pt>
                <c:pt idx="6560">
                  <c:v>28.3</c:v>
                </c:pt>
                <c:pt idx="6561">
                  <c:v>28.3</c:v>
                </c:pt>
                <c:pt idx="6562">
                  <c:v>28.3</c:v>
                </c:pt>
                <c:pt idx="6563">
                  <c:v>28.3</c:v>
                </c:pt>
                <c:pt idx="6564">
                  <c:v>28.2</c:v>
                </c:pt>
                <c:pt idx="6565">
                  <c:v>28.3</c:v>
                </c:pt>
                <c:pt idx="6566">
                  <c:v>28.3</c:v>
                </c:pt>
                <c:pt idx="6567">
                  <c:v>28.2</c:v>
                </c:pt>
                <c:pt idx="6568">
                  <c:v>28.3</c:v>
                </c:pt>
                <c:pt idx="6569">
                  <c:v>28.2</c:v>
                </c:pt>
                <c:pt idx="6570">
                  <c:v>28.3</c:v>
                </c:pt>
                <c:pt idx="6571">
                  <c:v>28.3</c:v>
                </c:pt>
                <c:pt idx="6572">
                  <c:v>28.3</c:v>
                </c:pt>
                <c:pt idx="6573">
                  <c:v>28.3</c:v>
                </c:pt>
                <c:pt idx="6574">
                  <c:v>28.3</c:v>
                </c:pt>
                <c:pt idx="6575">
                  <c:v>28.3</c:v>
                </c:pt>
                <c:pt idx="6576">
                  <c:v>28.3</c:v>
                </c:pt>
                <c:pt idx="6577">
                  <c:v>28.3</c:v>
                </c:pt>
                <c:pt idx="6578">
                  <c:v>28.3</c:v>
                </c:pt>
                <c:pt idx="6579">
                  <c:v>28.3</c:v>
                </c:pt>
                <c:pt idx="6580">
                  <c:v>28.3</c:v>
                </c:pt>
                <c:pt idx="6581">
                  <c:v>28.3</c:v>
                </c:pt>
                <c:pt idx="6582">
                  <c:v>28.3</c:v>
                </c:pt>
                <c:pt idx="6583">
                  <c:v>28.3</c:v>
                </c:pt>
                <c:pt idx="6584">
                  <c:v>28.3</c:v>
                </c:pt>
                <c:pt idx="6585">
                  <c:v>28.2</c:v>
                </c:pt>
                <c:pt idx="6586">
                  <c:v>28.2</c:v>
                </c:pt>
                <c:pt idx="6587">
                  <c:v>28.3</c:v>
                </c:pt>
                <c:pt idx="6588">
                  <c:v>28.3</c:v>
                </c:pt>
                <c:pt idx="6589">
                  <c:v>28.2</c:v>
                </c:pt>
                <c:pt idx="6590">
                  <c:v>28.2</c:v>
                </c:pt>
                <c:pt idx="6591">
                  <c:v>28.2</c:v>
                </c:pt>
                <c:pt idx="6592">
                  <c:v>28.2</c:v>
                </c:pt>
                <c:pt idx="6593">
                  <c:v>28.2</c:v>
                </c:pt>
                <c:pt idx="6594">
                  <c:v>28.2</c:v>
                </c:pt>
                <c:pt idx="6595">
                  <c:v>28.3</c:v>
                </c:pt>
                <c:pt idx="6596">
                  <c:v>28.3</c:v>
                </c:pt>
                <c:pt idx="6597">
                  <c:v>28.3</c:v>
                </c:pt>
                <c:pt idx="6598">
                  <c:v>28.3</c:v>
                </c:pt>
                <c:pt idx="6599">
                  <c:v>28.3</c:v>
                </c:pt>
                <c:pt idx="6600">
                  <c:v>28.3</c:v>
                </c:pt>
                <c:pt idx="6601">
                  <c:v>28.3</c:v>
                </c:pt>
                <c:pt idx="6602">
                  <c:v>28.3</c:v>
                </c:pt>
                <c:pt idx="6603">
                  <c:v>28.3</c:v>
                </c:pt>
                <c:pt idx="6604">
                  <c:v>28.3</c:v>
                </c:pt>
                <c:pt idx="6605">
                  <c:v>28.3</c:v>
                </c:pt>
                <c:pt idx="6606">
                  <c:v>28.3</c:v>
                </c:pt>
                <c:pt idx="6607">
                  <c:v>28.3</c:v>
                </c:pt>
                <c:pt idx="6608">
                  <c:v>28.3</c:v>
                </c:pt>
                <c:pt idx="6609">
                  <c:v>28.2</c:v>
                </c:pt>
                <c:pt idx="6610">
                  <c:v>28.2</c:v>
                </c:pt>
                <c:pt idx="6611">
                  <c:v>28.3</c:v>
                </c:pt>
                <c:pt idx="6612">
                  <c:v>28.3</c:v>
                </c:pt>
                <c:pt idx="6613">
                  <c:v>28.3</c:v>
                </c:pt>
                <c:pt idx="6614">
                  <c:v>28.3</c:v>
                </c:pt>
                <c:pt idx="6615">
                  <c:v>28.3</c:v>
                </c:pt>
                <c:pt idx="6616">
                  <c:v>28.3</c:v>
                </c:pt>
                <c:pt idx="6617">
                  <c:v>28.3</c:v>
                </c:pt>
                <c:pt idx="6618">
                  <c:v>28.3</c:v>
                </c:pt>
                <c:pt idx="6619">
                  <c:v>28.3</c:v>
                </c:pt>
                <c:pt idx="6620">
                  <c:v>28.2</c:v>
                </c:pt>
                <c:pt idx="6621">
                  <c:v>28.2</c:v>
                </c:pt>
                <c:pt idx="6622">
                  <c:v>28.3</c:v>
                </c:pt>
                <c:pt idx="6623">
                  <c:v>28.3</c:v>
                </c:pt>
                <c:pt idx="6624">
                  <c:v>28.3</c:v>
                </c:pt>
                <c:pt idx="6625">
                  <c:v>28.3</c:v>
                </c:pt>
                <c:pt idx="6626">
                  <c:v>28.2</c:v>
                </c:pt>
                <c:pt idx="6627">
                  <c:v>28.3</c:v>
                </c:pt>
                <c:pt idx="6628">
                  <c:v>28.3</c:v>
                </c:pt>
                <c:pt idx="6629">
                  <c:v>28.3</c:v>
                </c:pt>
                <c:pt idx="6630">
                  <c:v>28.3</c:v>
                </c:pt>
                <c:pt idx="6631">
                  <c:v>28.3</c:v>
                </c:pt>
                <c:pt idx="6632">
                  <c:v>28.3</c:v>
                </c:pt>
                <c:pt idx="6633">
                  <c:v>28.3</c:v>
                </c:pt>
                <c:pt idx="6634">
                  <c:v>28.3</c:v>
                </c:pt>
                <c:pt idx="6635">
                  <c:v>28.3</c:v>
                </c:pt>
                <c:pt idx="6636">
                  <c:v>28.3</c:v>
                </c:pt>
                <c:pt idx="6637">
                  <c:v>28.3</c:v>
                </c:pt>
                <c:pt idx="6638">
                  <c:v>28.3</c:v>
                </c:pt>
                <c:pt idx="6639">
                  <c:v>28.3</c:v>
                </c:pt>
                <c:pt idx="6640">
                  <c:v>28.3</c:v>
                </c:pt>
                <c:pt idx="6641">
                  <c:v>28.3</c:v>
                </c:pt>
                <c:pt idx="6642">
                  <c:v>28.3</c:v>
                </c:pt>
                <c:pt idx="6643">
                  <c:v>28.3</c:v>
                </c:pt>
                <c:pt idx="6644">
                  <c:v>28.3</c:v>
                </c:pt>
                <c:pt idx="6645">
                  <c:v>28.3</c:v>
                </c:pt>
                <c:pt idx="6646">
                  <c:v>28.3</c:v>
                </c:pt>
                <c:pt idx="6647">
                  <c:v>28.3</c:v>
                </c:pt>
                <c:pt idx="6648">
                  <c:v>28.3</c:v>
                </c:pt>
                <c:pt idx="6649">
                  <c:v>28.3</c:v>
                </c:pt>
                <c:pt idx="6650">
                  <c:v>28.2</c:v>
                </c:pt>
                <c:pt idx="6651">
                  <c:v>28.2</c:v>
                </c:pt>
                <c:pt idx="6652">
                  <c:v>28.3</c:v>
                </c:pt>
                <c:pt idx="6653">
                  <c:v>28.3</c:v>
                </c:pt>
                <c:pt idx="6654">
                  <c:v>28.3</c:v>
                </c:pt>
                <c:pt idx="6655">
                  <c:v>28.3</c:v>
                </c:pt>
                <c:pt idx="6656">
                  <c:v>28.3</c:v>
                </c:pt>
                <c:pt idx="6657">
                  <c:v>28.3</c:v>
                </c:pt>
                <c:pt idx="6658">
                  <c:v>28.3</c:v>
                </c:pt>
                <c:pt idx="6659">
                  <c:v>28.3</c:v>
                </c:pt>
                <c:pt idx="6660">
                  <c:v>28.3</c:v>
                </c:pt>
                <c:pt idx="6661">
                  <c:v>28.3</c:v>
                </c:pt>
                <c:pt idx="6662">
                  <c:v>28.3</c:v>
                </c:pt>
                <c:pt idx="6663">
                  <c:v>28.3</c:v>
                </c:pt>
                <c:pt idx="6664">
                  <c:v>28.3</c:v>
                </c:pt>
                <c:pt idx="6665">
                  <c:v>28.3</c:v>
                </c:pt>
                <c:pt idx="6666">
                  <c:v>28.3</c:v>
                </c:pt>
                <c:pt idx="6667">
                  <c:v>28.2</c:v>
                </c:pt>
                <c:pt idx="6668">
                  <c:v>28.3</c:v>
                </c:pt>
                <c:pt idx="6669">
                  <c:v>28.3</c:v>
                </c:pt>
                <c:pt idx="6670">
                  <c:v>28.3</c:v>
                </c:pt>
                <c:pt idx="6671">
                  <c:v>28.3</c:v>
                </c:pt>
                <c:pt idx="6672">
                  <c:v>28.3</c:v>
                </c:pt>
                <c:pt idx="6673">
                  <c:v>28.3</c:v>
                </c:pt>
                <c:pt idx="6674">
                  <c:v>28.3</c:v>
                </c:pt>
                <c:pt idx="6675">
                  <c:v>28.3</c:v>
                </c:pt>
                <c:pt idx="6676">
                  <c:v>28.3</c:v>
                </c:pt>
                <c:pt idx="6677">
                  <c:v>28.2</c:v>
                </c:pt>
                <c:pt idx="6678">
                  <c:v>28.3</c:v>
                </c:pt>
                <c:pt idx="6679">
                  <c:v>28.3</c:v>
                </c:pt>
                <c:pt idx="6680">
                  <c:v>28.3</c:v>
                </c:pt>
                <c:pt idx="6681">
                  <c:v>28.3</c:v>
                </c:pt>
                <c:pt idx="6682">
                  <c:v>28.3</c:v>
                </c:pt>
                <c:pt idx="6683">
                  <c:v>28.3</c:v>
                </c:pt>
                <c:pt idx="6684">
                  <c:v>28.3</c:v>
                </c:pt>
                <c:pt idx="6685">
                  <c:v>28.3</c:v>
                </c:pt>
                <c:pt idx="6686">
                  <c:v>28.3</c:v>
                </c:pt>
                <c:pt idx="6687">
                  <c:v>28.3</c:v>
                </c:pt>
                <c:pt idx="6688">
                  <c:v>28.3</c:v>
                </c:pt>
                <c:pt idx="6689">
                  <c:v>28.3</c:v>
                </c:pt>
                <c:pt idx="6690">
                  <c:v>28.3</c:v>
                </c:pt>
                <c:pt idx="6691">
                  <c:v>28.3</c:v>
                </c:pt>
                <c:pt idx="6692">
                  <c:v>28.3</c:v>
                </c:pt>
                <c:pt idx="6693">
                  <c:v>28.3</c:v>
                </c:pt>
                <c:pt idx="6694">
                  <c:v>28.3</c:v>
                </c:pt>
                <c:pt idx="6695">
                  <c:v>28.3</c:v>
                </c:pt>
                <c:pt idx="6696">
                  <c:v>28.3</c:v>
                </c:pt>
                <c:pt idx="6697">
                  <c:v>28.3</c:v>
                </c:pt>
                <c:pt idx="6698">
                  <c:v>28.3</c:v>
                </c:pt>
                <c:pt idx="6699">
                  <c:v>28.3</c:v>
                </c:pt>
                <c:pt idx="6700">
                  <c:v>28.3</c:v>
                </c:pt>
                <c:pt idx="6701">
                  <c:v>28.3</c:v>
                </c:pt>
                <c:pt idx="6702">
                  <c:v>28.3</c:v>
                </c:pt>
                <c:pt idx="6703">
                  <c:v>28.3</c:v>
                </c:pt>
                <c:pt idx="6704">
                  <c:v>28.2</c:v>
                </c:pt>
                <c:pt idx="6705">
                  <c:v>28.3</c:v>
                </c:pt>
                <c:pt idx="6706">
                  <c:v>28.3</c:v>
                </c:pt>
                <c:pt idx="6707">
                  <c:v>28.3</c:v>
                </c:pt>
                <c:pt idx="6708">
                  <c:v>28.3</c:v>
                </c:pt>
                <c:pt idx="6709">
                  <c:v>28.3</c:v>
                </c:pt>
                <c:pt idx="6710">
                  <c:v>28.3</c:v>
                </c:pt>
                <c:pt idx="6711">
                  <c:v>28.3</c:v>
                </c:pt>
                <c:pt idx="6712">
                  <c:v>28.3</c:v>
                </c:pt>
                <c:pt idx="6713">
                  <c:v>28.3</c:v>
                </c:pt>
                <c:pt idx="6714">
                  <c:v>28.3</c:v>
                </c:pt>
                <c:pt idx="6715">
                  <c:v>28.3</c:v>
                </c:pt>
                <c:pt idx="6716">
                  <c:v>28.3</c:v>
                </c:pt>
                <c:pt idx="6717">
                  <c:v>28.3</c:v>
                </c:pt>
                <c:pt idx="6718">
                  <c:v>28.3</c:v>
                </c:pt>
                <c:pt idx="6719">
                  <c:v>28.3</c:v>
                </c:pt>
                <c:pt idx="6720">
                  <c:v>28.3</c:v>
                </c:pt>
                <c:pt idx="6721">
                  <c:v>28.3</c:v>
                </c:pt>
                <c:pt idx="6722">
                  <c:v>28.3</c:v>
                </c:pt>
                <c:pt idx="6723">
                  <c:v>28.3</c:v>
                </c:pt>
                <c:pt idx="6724">
                  <c:v>28.3</c:v>
                </c:pt>
                <c:pt idx="6725">
                  <c:v>28.3</c:v>
                </c:pt>
                <c:pt idx="6726">
                  <c:v>28.3</c:v>
                </c:pt>
                <c:pt idx="6727">
                  <c:v>28.3</c:v>
                </c:pt>
                <c:pt idx="6728">
                  <c:v>28.3</c:v>
                </c:pt>
                <c:pt idx="6729">
                  <c:v>28.3</c:v>
                </c:pt>
                <c:pt idx="6730">
                  <c:v>28.3</c:v>
                </c:pt>
                <c:pt idx="6731">
                  <c:v>28.3</c:v>
                </c:pt>
                <c:pt idx="6732">
                  <c:v>28.3</c:v>
                </c:pt>
                <c:pt idx="6733">
                  <c:v>28.3</c:v>
                </c:pt>
                <c:pt idx="6734">
                  <c:v>28.3</c:v>
                </c:pt>
                <c:pt idx="6735">
                  <c:v>28.3</c:v>
                </c:pt>
                <c:pt idx="6736">
                  <c:v>28.3</c:v>
                </c:pt>
                <c:pt idx="6737">
                  <c:v>28.3</c:v>
                </c:pt>
                <c:pt idx="6738">
                  <c:v>28.3</c:v>
                </c:pt>
                <c:pt idx="6739">
                  <c:v>28.3</c:v>
                </c:pt>
                <c:pt idx="6740">
                  <c:v>28.3</c:v>
                </c:pt>
                <c:pt idx="6741">
                  <c:v>28.3</c:v>
                </c:pt>
                <c:pt idx="6742">
                  <c:v>28.3</c:v>
                </c:pt>
                <c:pt idx="6743">
                  <c:v>28.3</c:v>
                </c:pt>
                <c:pt idx="6744">
                  <c:v>28.3</c:v>
                </c:pt>
                <c:pt idx="6745">
                  <c:v>28.3</c:v>
                </c:pt>
                <c:pt idx="6746">
                  <c:v>28.3</c:v>
                </c:pt>
                <c:pt idx="6747">
                  <c:v>28.3</c:v>
                </c:pt>
                <c:pt idx="6748">
                  <c:v>28.3</c:v>
                </c:pt>
                <c:pt idx="6749">
                  <c:v>28.3</c:v>
                </c:pt>
                <c:pt idx="6750">
                  <c:v>28.3</c:v>
                </c:pt>
                <c:pt idx="6751">
                  <c:v>28.3</c:v>
                </c:pt>
                <c:pt idx="6752">
                  <c:v>28.3</c:v>
                </c:pt>
                <c:pt idx="6753">
                  <c:v>28.3</c:v>
                </c:pt>
                <c:pt idx="6754">
                  <c:v>28.3</c:v>
                </c:pt>
                <c:pt idx="6755">
                  <c:v>28.3</c:v>
                </c:pt>
                <c:pt idx="6756">
                  <c:v>28.3</c:v>
                </c:pt>
                <c:pt idx="6757">
                  <c:v>28.3</c:v>
                </c:pt>
                <c:pt idx="6758">
                  <c:v>28.3</c:v>
                </c:pt>
                <c:pt idx="6759">
                  <c:v>28.3</c:v>
                </c:pt>
                <c:pt idx="6760">
                  <c:v>28.3</c:v>
                </c:pt>
                <c:pt idx="6761">
                  <c:v>28.3</c:v>
                </c:pt>
                <c:pt idx="6762">
                  <c:v>28.3</c:v>
                </c:pt>
                <c:pt idx="6763">
                  <c:v>28.3</c:v>
                </c:pt>
                <c:pt idx="6764">
                  <c:v>28.3</c:v>
                </c:pt>
                <c:pt idx="6765">
                  <c:v>28.3</c:v>
                </c:pt>
                <c:pt idx="6766">
                  <c:v>28.3</c:v>
                </c:pt>
                <c:pt idx="6767">
                  <c:v>28.3</c:v>
                </c:pt>
                <c:pt idx="6768">
                  <c:v>28.3</c:v>
                </c:pt>
                <c:pt idx="6769">
                  <c:v>28.3</c:v>
                </c:pt>
                <c:pt idx="6770">
                  <c:v>28.3</c:v>
                </c:pt>
                <c:pt idx="6771">
                  <c:v>28.3</c:v>
                </c:pt>
                <c:pt idx="6772">
                  <c:v>28.3</c:v>
                </c:pt>
                <c:pt idx="6773">
                  <c:v>28.3</c:v>
                </c:pt>
                <c:pt idx="6774">
                  <c:v>28.3</c:v>
                </c:pt>
                <c:pt idx="6775">
                  <c:v>28.3</c:v>
                </c:pt>
                <c:pt idx="6776">
                  <c:v>28.3</c:v>
                </c:pt>
                <c:pt idx="6777">
                  <c:v>28.3</c:v>
                </c:pt>
                <c:pt idx="6778">
                  <c:v>28.3</c:v>
                </c:pt>
                <c:pt idx="6779">
                  <c:v>28.3</c:v>
                </c:pt>
                <c:pt idx="6780">
                  <c:v>28.3</c:v>
                </c:pt>
                <c:pt idx="6781">
                  <c:v>28.3</c:v>
                </c:pt>
                <c:pt idx="6782">
                  <c:v>28.3</c:v>
                </c:pt>
                <c:pt idx="6783">
                  <c:v>28.3</c:v>
                </c:pt>
                <c:pt idx="6784">
                  <c:v>28.3</c:v>
                </c:pt>
                <c:pt idx="6785">
                  <c:v>28.3</c:v>
                </c:pt>
                <c:pt idx="6786">
                  <c:v>28.3</c:v>
                </c:pt>
                <c:pt idx="6787">
                  <c:v>28.3</c:v>
                </c:pt>
                <c:pt idx="6788">
                  <c:v>28.3</c:v>
                </c:pt>
                <c:pt idx="6789">
                  <c:v>28.3</c:v>
                </c:pt>
                <c:pt idx="6790">
                  <c:v>28.3</c:v>
                </c:pt>
                <c:pt idx="6791">
                  <c:v>28.3</c:v>
                </c:pt>
                <c:pt idx="6792">
                  <c:v>28.3</c:v>
                </c:pt>
                <c:pt idx="6793">
                  <c:v>28.3</c:v>
                </c:pt>
                <c:pt idx="6794">
                  <c:v>28.3</c:v>
                </c:pt>
                <c:pt idx="6795">
                  <c:v>28.3</c:v>
                </c:pt>
                <c:pt idx="6796">
                  <c:v>28.3</c:v>
                </c:pt>
                <c:pt idx="6797">
                  <c:v>28.3</c:v>
                </c:pt>
                <c:pt idx="6798">
                  <c:v>28.3</c:v>
                </c:pt>
                <c:pt idx="6799">
                  <c:v>28.3</c:v>
                </c:pt>
                <c:pt idx="6800">
                  <c:v>28.3</c:v>
                </c:pt>
                <c:pt idx="6801">
                  <c:v>28.3</c:v>
                </c:pt>
                <c:pt idx="6802">
                  <c:v>28.3</c:v>
                </c:pt>
                <c:pt idx="6803">
                  <c:v>28.3</c:v>
                </c:pt>
                <c:pt idx="6804">
                  <c:v>28.3</c:v>
                </c:pt>
                <c:pt idx="6805">
                  <c:v>28.3</c:v>
                </c:pt>
                <c:pt idx="6806">
                  <c:v>28.3</c:v>
                </c:pt>
                <c:pt idx="6807">
                  <c:v>28.3</c:v>
                </c:pt>
                <c:pt idx="6808">
                  <c:v>28.3</c:v>
                </c:pt>
                <c:pt idx="6809">
                  <c:v>28.3</c:v>
                </c:pt>
                <c:pt idx="6810">
                  <c:v>28.3</c:v>
                </c:pt>
                <c:pt idx="6811">
                  <c:v>28.3</c:v>
                </c:pt>
                <c:pt idx="6812">
                  <c:v>28.3</c:v>
                </c:pt>
                <c:pt idx="6813">
                  <c:v>28.3</c:v>
                </c:pt>
                <c:pt idx="6814">
                  <c:v>28.3</c:v>
                </c:pt>
                <c:pt idx="6815">
                  <c:v>28.3</c:v>
                </c:pt>
                <c:pt idx="6816">
                  <c:v>28.3</c:v>
                </c:pt>
                <c:pt idx="6817">
                  <c:v>28.3</c:v>
                </c:pt>
                <c:pt idx="6818">
                  <c:v>28.3</c:v>
                </c:pt>
                <c:pt idx="6819">
                  <c:v>28.3</c:v>
                </c:pt>
                <c:pt idx="6820">
                  <c:v>28.3</c:v>
                </c:pt>
                <c:pt idx="6821">
                  <c:v>28.3</c:v>
                </c:pt>
                <c:pt idx="6822">
                  <c:v>28.3</c:v>
                </c:pt>
                <c:pt idx="6823">
                  <c:v>28.3</c:v>
                </c:pt>
                <c:pt idx="6824">
                  <c:v>28.3</c:v>
                </c:pt>
                <c:pt idx="6825">
                  <c:v>28.3</c:v>
                </c:pt>
                <c:pt idx="6826">
                  <c:v>28.3</c:v>
                </c:pt>
                <c:pt idx="6827">
                  <c:v>28.3</c:v>
                </c:pt>
                <c:pt idx="6828">
                  <c:v>28.3</c:v>
                </c:pt>
                <c:pt idx="6829">
                  <c:v>28.3</c:v>
                </c:pt>
                <c:pt idx="6830">
                  <c:v>28.3</c:v>
                </c:pt>
                <c:pt idx="6831">
                  <c:v>28.3</c:v>
                </c:pt>
                <c:pt idx="6832">
                  <c:v>28.3</c:v>
                </c:pt>
                <c:pt idx="6833">
                  <c:v>28.3</c:v>
                </c:pt>
                <c:pt idx="6834">
                  <c:v>28.3</c:v>
                </c:pt>
                <c:pt idx="6835">
                  <c:v>28.3</c:v>
                </c:pt>
                <c:pt idx="6836">
                  <c:v>28.3</c:v>
                </c:pt>
                <c:pt idx="6837">
                  <c:v>28.3</c:v>
                </c:pt>
                <c:pt idx="6838">
                  <c:v>28.3</c:v>
                </c:pt>
                <c:pt idx="6839">
                  <c:v>28.3</c:v>
                </c:pt>
                <c:pt idx="6840">
                  <c:v>28.3</c:v>
                </c:pt>
                <c:pt idx="6841">
                  <c:v>28.3</c:v>
                </c:pt>
                <c:pt idx="6842">
                  <c:v>28.3</c:v>
                </c:pt>
                <c:pt idx="6843">
                  <c:v>28.3</c:v>
                </c:pt>
                <c:pt idx="6844">
                  <c:v>28.3</c:v>
                </c:pt>
                <c:pt idx="6845">
                  <c:v>28.3</c:v>
                </c:pt>
                <c:pt idx="6846">
                  <c:v>28.3</c:v>
                </c:pt>
                <c:pt idx="6847">
                  <c:v>28.3</c:v>
                </c:pt>
                <c:pt idx="6848">
                  <c:v>28.3</c:v>
                </c:pt>
                <c:pt idx="6849">
                  <c:v>28.3</c:v>
                </c:pt>
                <c:pt idx="6850">
                  <c:v>28.3</c:v>
                </c:pt>
                <c:pt idx="6851">
                  <c:v>28.3</c:v>
                </c:pt>
                <c:pt idx="6852">
                  <c:v>28.3</c:v>
                </c:pt>
                <c:pt idx="6853">
                  <c:v>28.3</c:v>
                </c:pt>
                <c:pt idx="6854">
                  <c:v>28.3</c:v>
                </c:pt>
                <c:pt idx="6855">
                  <c:v>28.3</c:v>
                </c:pt>
                <c:pt idx="6856">
                  <c:v>28.3</c:v>
                </c:pt>
                <c:pt idx="6857">
                  <c:v>28.2</c:v>
                </c:pt>
                <c:pt idx="6858">
                  <c:v>28.3</c:v>
                </c:pt>
                <c:pt idx="6859">
                  <c:v>28.3</c:v>
                </c:pt>
                <c:pt idx="6860">
                  <c:v>28.3</c:v>
                </c:pt>
                <c:pt idx="6861">
                  <c:v>28.3</c:v>
                </c:pt>
                <c:pt idx="6862">
                  <c:v>28.3</c:v>
                </c:pt>
                <c:pt idx="6863">
                  <c:v>28.3</c:v>
                </c:pt>
                <c:pt idx="6864">
                  <c:v>28.3</c:v>
                </c:pt>
                <c:pt idx="6865">
                  <c:v>28.3</c:v>
                </c:pt>
                <c:pt idx="6866">
                  <c:v>28.3</c:v>
                </c:pt>
                <c:pt idx="6867">
                  <c:v>28.3</c:v>
                </c:pt>
                <c:pt idx="6868">
                  <c:v>28.3</c:v>
                </c:pt>
                <c:pt idx="6869">
                  <c:v>28.2</c:v>
                </c:pt>
                <c:pt idx="6870">
                  <c:v>28.3</c:v>
                </c:pt>
                <c:pt idx="6871">
                  <c:v>28.3</c:v>
                </c:pt>
                <c:pt idx="6872">
                  <c:v>28.4</c:v>
                </c:pt>
                <c:pt idx="6873">
                  <c:v>28.3</c:v>
                </c:pt>
                <c:pt idx="6874">
                  <c:v>28.3</c:v>
                </c:pt>
                <c:pt idx="6875">
                  <c:v>28.3</c:v>
                </c:pt>
                <c:pt idx="6876">
                  <c:v>28.3</c:v>
                </c:pt>
                <c:pt idx="6877">
                  <c:v>28.3</c:v>
                </c:pt>
                <c:pt idx="6878">
                  <c:v>28.3</c:v>
                </c:pt>
                <c:pt idx="6879">
                  <c:v>28.3</c:v>
                </c:pt>
                <c:pt idx="6880">
                  <c:v>28.3</c:v>
                </c:pt>
                <c:pt idx="6881">
                  <c:v>28.3</c:v>
                </c:pt>
                <c:pt idx="6882">
                  <c:v>28.3</c:v>
                </c:pt>
                <c:pt idx="6883">
                  <c:v>28.3</c:v>
                </c:pt>
                <c:pt idx="6884">
                  <c:v>28.3</c:v>
                </c:pt>
                <c:pt idx="6885">
                  <c:v>28.3</c:v>
                </c:pt>
                <c:pt idx="6886">
                  <c:v>28.3</c:v>
                </c:pt>
                <c:pt idx="6887">
                  <c:v>28.3</c:v>
                </c:pt>
                <c:pt idx="6888">
                  <c:v>28.3</c:v>
                </c:pt>
                <c:pt idx="6889">
                  <c:v>28.3</c:v>
                </c:pt>
                <c:pt idx="6890">
                  <c:v>28.3</c:v>
                </c:pt>
                <c:pt idx="6891">
                  <c:v>28.3</c:v>
                </c:pt>
                <c:pt idx="6892">
                  <c:v>28.3</c:v>
                </c:pt>
                <c:pt idx="6893">
                  <c:v>28.3</c:v>
                </c:pt>
                <c:pt idx="6894">
                  <c:v>28.3</c:v>
                </c:pt>
                <c:pt idx="6895">
                  <c:v>28.4</c:v>
                </c:pt>
                <c:pt idx="6896">
                  <c:v>28.3</c:v>
                </c:pt>
                <c:pt idx="6897">
                  <c:v>28.4</c:v>
                </c:pt>
                <c:pt idx="6898">
                  <c:v>28.3</c:v>
                </c:pt>
                <c:pt idx="6899">
                  <c:v>28.3</c:v>
                </c:pt>
                <c:pt idx="6900">
                  <c:v>28.3</c:v>
                </c:pt>
                <c:pt idx="6901">
                  <c:v>28.3</c:v>
                </c:pt>
                <c:pt idx="6902">
                  <c:v>28.3</c:v>
                </c:pt>
                <c:pt idx="6903">
                  <c:v>28.4</c:v>
                </c:pt>
                <c:pt idx="6904">
                  <c:v>28.3</c:v>
                </c:pt>
                <c:pt idx="6905">
                  <c:v>28.3</c:v>
                </c:pt>
                <c:pt idx="6906">
                  <c:v>28.4</c:v>
                </c:pt>
                <c:pt idx="6907">
                  <c:v>28.3</c:v>
                </c:pt>
                <c:pt idx="6908">
                  <c:v>28.4</c:v>
                </c:pt>
                <c:pt idx="6909">
                  <c:v>28.4</c:v>
                </c:pt>
                <c:pt idx="6910">
                  <c:v>28.3</c:v>
                </c:pt>
                <c:pt idx="6911">
                  <c:v>28.3</c:v>
                </c:pt>
                <c:pt idx="6912">
                  <c:v>28.4</c:v>
                </c:pt>
                <c:pt idx="6913">
                  <c:v>28.3</c:v>
                </c:pt>
                <c:pt idx="6914">
                  <c:v>28.4</c:v>
                </c:pt>
                <c:pt idx="6915">
                  <c:v>28.3</c:v>
                </c:pt>
                <c:pt idx="6916">
                  <c:v>28.3</c:v>
                </c:pt>
                <c:pt idx="6917">
                  <c:v>28.4</c:v>
                </c:pt>
                <c:pt idx="6918">
                  <c:v>28.3</c:v>
                </c:pt>
                <c:pt idx="6919">
                  <c:v>28.3</c:v>
                </c:pt>
                <c:pt idx="6920">
                  <c:v>28.3</c:v>
                </c:pt>
                <c:pt idx="6921">
                  <c:v>28.3</c:v>
                </c:pt>
                <c:pt idx="6922">
                  <c:v>28.3</c:v>
                </c:pt>
                <c:pt idx="6923">
                  <c:v>28.3</c:v>
                </c:pt>
                <c:pt idx="6924">
                  <c:v>28.3</c:v>
                </c:pt>
                <c:pt idx="6925">
                  <c:v>28.4</c:v>
                </c:pt>
                <c:pt idx="6926">
                  <c:v>28.4</c:v>
                </c:pt>
                <c:pt idx="6927">
                  <c:v>28.3</c:v>
                </c:pt>
                <c:pt idx="6928">
                  <c:v>28.3</c:v>
                </c:pt>
                <c:pt idx="6929">
                  <c:v>28.3</c:v>
                </c:pt>
                <c:pt idx="6930">
                  <c:v>28.3</c:v>
                </c:pt>
                <c:pt idx="6931">
                  <c:v>28.3</c:v>
                </c:pt>
                <c:pt idx="6932">
                  <c:v>28.3</c:v>
                </c:pt>
                <c:pt idx="6933">
                  <c:v>28.3</c:v>
                </c:pt>
                <c:pt idx="6934">
                  <c:v>28.3</c:v>
                </c:pt>
                <c:pt idx="6935">
                  <c:v>28.3</c:v>
                </c:pt>
                <c:pt idx="6936">
                  <c:v>28.3</c:v>
                </c:pt>
                <c:pt idx="6937">
                  <c:v>28.3</c:v>
                </c:pt>
                <c:pt idx="6938">
                  <c:v>28.3</c:v>
                </c:pt>
                <c:pt idx="6939">
                  <c:v>28.3</c:v>
                </c:pt>
                <c:pt idx="6940">
                  <c:v>28.4</c:v>
                </c:pt>
                <c:pt idx="6941">
                  <c:v>28.3</c:v>
                </c:pt>
                <c:pt idx="6942">
                  <c:v>28.3</c:v>
                </c:pt>
                <c:pt idx="6943">
                  <c:v>28.4</c:v>
                </c:pt>
                <c:pt idx="6944">
                  <c:v>28.3</c:v>
                </c:pt>
                <c:pt idx="6945">
                  <c:v>28.3</c:v>
                </c:pt>
                <c:pt idx="6946">
                  <c:v>28.3</c:v>
                </c:pt>
                <c:pt idx="6947">
                  <c:v>28.3</c:v>
                </c:pt>
                <c:pt idx="6948">
                  <c:v>28.4</c:v>
                </c:pt>
                <c:pt idx="6949">
                  <c:v>28.3</c:v>
                </c:pt>
                <c:pt idx="6950">
                  <c:v>28.3</c:v>
                </c:pt>
                <c:pt idx="6951">
                  <c:v>28.3</c:v>
                </c:pt>
                <c:pt idx="6952">
                  <c:v>28.3</c:v>
                </c:pt>
                <c:pt idx="6953">
                  <c:v>28.4</c:v>
                </c:pt>
                <c:pt idx="6954">
                  <c:v>28.4</c:v>
                </c:pt>
                <c:pt idx="6955">
                  <c:v>28.3</c:v>
                </c:pt>
                <c:pt idx="6956">
                  <c:v>28.3</c:v>
                </c:pt>
                <c:pt idx="6957">
                  <c:v>28.3</c:v>
                </c:pt>
                <c:pt idx="6958">
                  <c:v>28.3</c:v>
                </c:pt>
                <c:pt idx="6959">
                  <c:v>28.3</c:v>
                </c:pt>
                <c:pt idx="6960">
                  <c:v>28.3</c:v>
                </c:pt>
                <c:pt idx="6961">
                  <c:v>28.3</c:v>
                </c:pt>
                <c:pt idx="6962">
                  <c:v>28.3</c:v>
                </c:pt>
                <c:pt idx="6963">
                  <c:v>28.4</c:v>
                </c:pt>
                <c:pt idx="6964">
                  <c:v>28.3</c:v>
                </c:pt>
                <c:pt idx="6965">
                  <c:v>28.4</c:v>
                </c:pt>
                <c:pt idx="6966">
                  <c:v>28.4</c:v>
                </c:pt>
                <c:pt idx="6967">
                  <c:v>28.4</c:v>
                </c:pt>
                <c:pt idx="6968">
                  <c:v>28.4</c:v>
                </c:pt>
                <c:pt idx="6969">
                  <c:v>28.3</c:v>
                </c:pt>
                <c:pt idx="6970">
                  <c:v>28.3</c:v>
                </c:pt>
                <c:pt idx="6971">
                  <c:v>28.4</c:v>
                </c:pt>
                <c:pt idx="6972">
                  <c:v>28.3</c:v>
                </c:pt>
                <c:pt idx="6973">
                  <c:v>28.4</c:v>
                </c:pt>
                <c:pt idx="6974">
                  <c:v>28.3</c:v>
                </c:pt>
                <c:pt idx="6975">
                  <c:v>28.3</c:v>
                </c:pt>
                <c:pt idx="6976">
                  <c:v>28.3</c:v>
                </c:pt>
                <c:pt idx="6977">
                  <c:v>28.4</c:v>
                </c:pt>
                <c:pt idx="6978">
                  <c:v>28.4</c:v>
                </c:pt>
                <c:pt idx="6979">
                  <c:v>28.3</c:v>
                </c:pt>
                <c:pt idx="6980">
                  <c:v>28.3</c:v>
                </c:pt>
                <c:pt idx="6981">
                  <c:v>28.3</c:v>
                </c:pt>
                <c:pt idx="6982">
                  <c:v>28.3</c:v>
                </c:pt>
                <c:pt idx="6983">
                  <c:v>28.3</c:v>
                </c:pt>
                <c:pt idx="6984">
                  <c:v>28.4</c:v>
                </c:pt>
                <c:pt idx="6985">
                  <c:v>28.4</c:v>
                </c:pt>
                <c:pt idx="6986">
                  <c:v>28.3</c:v>
                </c:pt>
                <c:pt idx="6987">
                  <c:v>28.4</c:v>
                </c:pt>
                <c:pt idx="6988">
                  <c:v>28.3</c:v>
                </c:pt>
                <c:pt idx="6989">
                  <c:v>28.3</c:v>
                </c:pt>
                <c:pt idx="6990">
                  <c:v>28.3</c:v>
                </c:pt>
                <c:pt idx="6991">
                  <c:v>28.3</c:v>
                </c:pt>
                <c:pt idx="6992">
                  <c:v>28.3</c:v>
                </c:pt>
                <c:pt idx="6993">
                  <c:v>28.3</c:v>
                </c:pt>
                <c:pt idx="6994">
                  <c:v>28.3</c:v>
                </c:pt>
                <c:pt idx="6995">
                  <c:v>28.3</c:v>
                </c:pt>
                <c:pt idx="6996">
                  <c:v>28.3</c:v>
                </c:pt>
                <c:pt idx="6997">
                  <c:v>28.3</c:v>
                </c:pt>
                <c:pt idx="6998">
                  <c:v>28.3</c:v>
                </c:pt>
                <c:pt idx="6999">
                  <c:v>28.3</c:v>
                </c:pt>
                <c:pt idx="7000">
                  <c:v>28.3</c:v>
                </c:pt>
                <c:pt idx="7001">
                  <c:v>28.4</c:v>
                </c:pt>
                <c:pt idx="7002">
                  <c:v>28.3</c:v>
                </c:pt>
                <c:pt idx="7003">
                  <c:v>28.3</c:v>
                </c:pt>
                <c:pt idx="7004">
                  <c:v>28.3</c:v>
                </c:pt>
                <c:pt idx="7005">
                  <c:v>28.3</c:v>
                </c:pt>
                <c:pt idx="7006">
                  <c:v>28.3</c:v>
                </c:pt>
                <c:pt idx="7007">
                  <c:v>28.3</c:v>
                </c:pt>
                <c:pt idx="7008">
                  <c:v>28.4</c:v>
                </c:pt>
                <c:pt idx="7009">
                  <c:v>28.3</c:v>
                </c:pt>
                <c:pt idx="7010">
                  <c:v>28.4</c:v>
                </c:pt>
                <c:pt idx="7011">
                  <c:v>28.3</c:v>
                </c:pt>
                <c:pt idx="7012">
                  <c:v>28.4</c:v>
                </c:pt>
                <c:pt idx="7013">
                  <c:v>28.3</c:v>
                </c:pt>
                <c:pt idx="7014">
                  <c:v>28.3</c:v>
                </c:pt>
                <c:pt idx="7015">
                  <c:v>28.3</c:v>
                </c:pt>
                <c:pt idx="7016">
                  <c:v>28.4</c:v>
                </c:pt>
                <c:pt idx="7017">
                  <c:v>28.4</c:v>
                </c:pt>
                <c:pt idx="7018">
                  <c:v>28.3</c:v>
                </c:pt>
                <c:pt idx="7019">
                  <c:v>28.3</c:v>
                </c:pt>
                <c:pt idx="7020">
                  <c:v>28.3</c:v>
                </c:pt>
                <c:pt idx="7021">
                  <c:v>28.3</c:v>
                </c:pt>
                <c:pt idx="7022">
                  <c:v>28.3</c:v>
                </c:pt>
                <c:pt idx="7023">
                  <c:v>28.3</c:v>
                </c:pt>
                <c:pt idx="7024">
                  <c:v>28.3</c:v>
                </c:pt>
                <c:pt idx="7025">
                  <c:v>28.3</c:v>
                </c:pt>
                <c:pt idx="7026">
                  <c:v>28.3</c:v>
                </c:pt>
                <c:pt idx="7027">
                  <c:v>28.4</c:v>
                </c:pt>
                <c:pt idx="7028">
                  <c:v>28.3</c:v>
                </c:pt>
                <c:pt idx="7029">
                  <c:v>28.4</c:v>
                </c:pt>
                <c:pt idx="7030">
                  <c:v>28.4</c:v>
                </c:pt>
                <c:pt idx="7031">
                  <c:v>28.4</c:v>
                </c:pt>
                <c:pt idx="7032">
                  <c:v>28.4</c:v>
                </c:pt>
                <c:pt idx="7033">
                  <c:v>28.3</c:v>
                </c:pt>
                <c:pt idx="7034">
                  <c:v>28.3</c:v>
                </c:pt>
                <c:pt idx="7035">
                  <c:v>28.3</c:v>
                </c:pt>
                <c:pt idx="7036">
                  <c:v>28.3</c:v>
                </c:pt>
                <c:pt idx="7037">
                  <c:v>28.3</c:v>
                </c:pt>
                <c:pt idx="7038">
                  <c:v>28.4</c:v>
                </c:pt>
                <c:pt idx="7039">
                  <c:v>28.3</c:v>
                </c:pt>
                <c:pt idx="7040">
                  <c:v>28.3</c:v>
                </c:pt>
                <c:pt idx="7041">
                  <c:v>28.3</c:v>
                </c:pt>
                <c:pt idx="7042">
                  <c:v>28.3</c:v>
                </c:pt>
                <c:pt idx="7043">
                  <c:v>28.3</c:v>
                </c:pt>
                <c:pt idx="7044">
                  <c:v>28.3</c:v>
                </c:pt>
                <c:pt idx="7045">
                  <c:v>28.3</c:v>
                </c:pt>
                <c:pt idx="7046">
                  <c:v>28.4</c:v>
                </c:pt>
                <c:pt idx="7047">
                  <c:v>28.4</c:v>
                </c:pt>
                <c:pt idx="7048">
                  <c:v>28.4</c:v>
                </c:pt>
                <c:pt idx="7049">
                  <c:v>28.3</c:v>
                </c:pt>
                <c:pt idx="7050">
                  <c:v>28.3</c:v>
                </c:pt>
                <c:pt idx="7051">
                  <c:v>28.4</c:v>
                </c:pt>
                <c:pt idx="7052">
                  <c:v>28.3</c:v>
                </c:pt>
                <c:pt idx="7053">
                  <c:v>28.3</c:v>
                </c:pt>
                <c:pt idx="7054">
                  <c:v>28.4</c:v>
                </c:pt>
                <c:pt idx="7055">
                  <c:v>28.3</c:v>
                </c:pt>
                <c:pt idx="7056">
                  <c:v>28.4</c:v>
                </c:pt>
                <c:pt idx="7057">
                  <c:v>28.3</c:v>
                </c:pt>
                <c:pt idx="7058">
                  <c:v>28.3</c:v>
                </c:pt>
                <c:pt idx="7059">
                  <c:v>28.3</c:v>
                </c:pt>
                <c:pt idx="7060">
                  <c:v>28.4</c:v>
                </c:pt>
                <c:pt idx="7061">
                  <c:v>28.3</c:v>
                </c:pt>
                <c:pt idx="7062">
                  <c:v>28.3</c:v>
                </c:pt>
                <c:pt idx="7063">
                  <c:v>28.3</c:v>
                </c:pt>
                <c:pt idx="7064">
                  <c:v>28.3</c:v>
                </c:pt>
                <c:pt idx="7065">
                  <c:v>28.3</c:v>
                </c:pt>
                <c:pt idx="7066">
                  <c:v>28.3</c:v>
                </c:pt>
                <c:pt idx="7067">
                  <c:v>28.3</c:v>
                </c:pt>
                <c:pt idx="7068">
                  <c:v>28.3</c:v>
                </c:pt>
                <c:pt idx="7069">
                  <c:v>28.3</c:v>
                </c:pt>
                <c:pt idx="7070">
                  <c:v>28.3</c:v>
                </c:pt>
                <c:pt idx="7071">
                  <c:v>28.3</c:v>
                </c:pt>
                <c:pt idx="7072">
                  <c:v>28.3</c:v>
                </c:pt>
                <c:pt idx="7073">
                  <c:v>28.3</c:v>
                </c:pt>
                <c:pt idx="7074">
                  <c:v>28.3</c:v>
                </c:pt>
                <c:pt idx="7075">
                  <c:v>28.3</c:v>
                </c:pt>
                <c:pt idx="7076">
                  <c:v>28.4</c:v>
                </c:pt>
                <c:pt idx="7077">
                  <c:v>28.3</c:v>
                </c:pt>
                <c:pt idx="7078">
                  <c:v>28.4</c:v>
                </c:pt>
                <c:pt idx="7079">
                  <c:v>28.3</c:v>
                </c:pt>
                <c:pt idx="7080">
                  <c:v>28.4</c:v>
                </c:pt>
                <c:pt idx="7081">
                  <c:v>28.4</c:v>
                </c:pt>
                <c:pt idx="7082">
                  <c:v>28.4</c:v>
                </c:pt>
                <c:pt idx="7083">
                  <c:v>28.3</c:v>
                </c:pt>
                <c:pt idx="7084">
                  <c:v>28.3</c:v>
                </c:pt>
                <c:pt idx="7085">
                  <c:v>28.3</c:v>
                </c:pt>
                <c:pt idx="7086">
                  <c:v>28.4</c:v>
                </c:pt>
                <c:pt idx="7087">
                  <c:v>28.3</c:v>
                </c:pt>
                <c:pt idx="7088">
                  <c:v>28.4</c:v>
                </c:pt>
                <c:pt idx="7089">
                  <c:v>28.3</c:v>
                </c:pt>
                <c:pt idx="7090">
                  <c:v>28.3</c:v>
                </c:pt>
                <c:pt idx="7091">
                  <c:v>28.3</c:v>
                </c:pt>
                <c:pt idx="7092">
                  <c:v>28.4</c:v>
                </c:pt>
                <c:pt idx="7093">
                  <c:v>28.4</c:v>
                </c:pt>
                <c:pt idx="7094">
                  <c:v>28.4</c:v>
                </c:pt>
                <c:pt idx="7095">
                  <c:v>28.4</c:v>
                </c:pt>
                <c:pt idx="7096">
                  <c:v>28.3</c:v>
                </c:pt>
                <c:pt idx="7097">
                  <c:v>28.4</c:v>
                </c:pt>
                <c:pt idx="7098">
                  <c:v>28.4</c:v>
                </c:pt>
                <c:pt idx="7099">
                  <c:v>28.4</c:v>
                </c:pt>
                <c:pt idx="7100">
                  <c:v>28.3</c:v>
                </c:pt>
                <c:pt idx="7101">
                  <c:v>28.3</c:v>
                </c:pt>
                <c:pt idx="7102">
                  <c:v>28.4</c:v>
                </c:pt>
                <c:pt idx="7103">
                  <c:v>28.4</c:v>
                </c:pt>
                <c:pt idx="7104">
                  <c:v>28.3</c:v>
                </c:pt>
                <c:pt idx="7105">
                  <c:v>28.3</c:v>
                </c:pt>
                <c:pt idx="7106">
                  <c:v>28.4</c:v>
                </c:pt>
                <c:pt idx="7107">
                  <c:v>28.4</c:v>
                </c:pt>
                <c:pt idx="7108">
                  <c:v>28.4</c:v>
                </c:pt>
                <c:pt idx="7109">
                  <c:v>28.3</c:v>
                </c:pt>
                <c:pt idx="7110">
                  <c:v>28.4</c:v>
                </c:pt>
                <c:pt idx="7111">
                  <c:v>28.3</c:v>
                </c:pt>
                <c:pt idx="7112">
                  <c:v>28.3</c:v>
                </c:pt>
                <c:pt idx="7113">
                  <c:v>28.3</c:v>
                </c:pt>
                <c:pt idx="7114">
                  <c:v>28.3</c:v>
                </c:pt>
                <c:pt idx="7115">
                  <c:v>28.3</c:v>
                </c:pt>
                <c:pt idx="7116">
                  <c:v>28.4</c:v>
                </c:pt>
                <c:pt idx="7117">
                  <c:v>28.3</c:v>
                </c:pt>
                <c:pt idx="7118">
                  <c:v>28.4</c:v>
                </c:pt>
                <c:pt idx="7119">
                  <c:v>28.3</c:v>
                </c:pt>
                <c:pt idx="7120">
                  <c:v>28.4</c:v>
                </c:pt>
                <c:pt idx="7121">
                  <c:v>28.4</c:v>
                </c:pt>
                <c:pt idx="7122">
                  <c:v>28.3</c:v>
                </c:pt>
                <c:pt idx="7123">
                  <c:v>28.3</c:v>
                </c:pt>
                <c:pt idx="7124">
                  <c:v>28.3</c:v>
                </c:pt>
                <c:pt idx="7125">
                  <c:v>28.3</c:v>
                </c:pt>
                <c:pt idx="7126">
                  <c:v>28.3</c:v>
                </c:pt>
                <c:pt idx="7127">
                  <c:v>28.4</c:v>
                </c:pt>
                <c:pt idx="7128">
                  <c:v>28.4</c:v>
                </c:pt>
                <c:pt idx="7129">
                  <c:v>28.3</c:v>
                </c:pt>
                <c:pt idx="7130">
                  <c:v>28.3</c:v>
                </c:pt>
                <c:pt idx="7131">
                  <c:v>28.3</c:v>
                </c:pt>
                <c:pt idx="7132">
                  <c:v>28.3</c:v>
                </c:pt>
                <c:pt idx="7133">
                  <c:v>28.3</c:v>
                </c:pt>
                <c:pt idx="7134">
                  <c:v>28.3</c:v>
                </c:pt>
                <c:pt idx="7135">
                  <c:v>28.3</c:v>
                </c:pt>
                <c:pt idx="7136">
                  <c:v>28.3</c:v>
                </c:pt>
                <c:pt idx="7137">
                  <c:v>28.3</c:v>
                </c:pt>
                <c:pt idx="7138">
                  <c:v>28.3</c:v>
                </c:pt>
                <c:pt idx="7139">
                  <c:v>28.3</c:v>
                </c:pt>
                <c:pt idx="7140">
                  <c:v>28.3</c:v>
                </c:pt>
                <c:pt idx="7141">
                  <c:v>28.4</c:v>
                </c:pt>
                <c:pt idx="7142">
                  <c:v>28.4</c:v>
                </c:pt>
                <c:pt idx="7143">
                  <c:v>28.4</c:v>
                </c:pt>
                <c:pt idx="7144">
                  <c:v>28.3</c:v>
                </c:pt>
                <c:pt idx="7145">
                  <c:v>28.3</c:v>
                </c:pt>
                <c:pt idx="7146">
                  <c:v>28.3</c:v>
                </c:pt>
                <c:pt idx="7147">
                  <c:v>28.3</c:v>
                </c:pt>
                <c:pt idx="7148">
                  <c:v>28.4</c:v>
                </c:pt>
                <c:pt idx="7149">
                  <c:v>28.3</c:v>
                </c:pt>
                <c:pt idx="7150">
                  <c:v>28.3</c:v>
                </c:pt>
                <c:pt idx="7151">
                  <c:v>28.3</c:v>
                </c:pt>
                <c:pt idx="7152">
                  <c:v>28.3</c:v>
                </c:pt>
                <c:pt idx="7153">
                  <c:v>28.4</c:v>
                </c:pt>
                <c:pt idx="7154">
                  <c:v>28.3</c:v>
                </c:pt>
                <c:pt idx="7155">
                  <c:v>28.3</c:v>
                </c:pt>
                <c:pt idx="7156">
                  <c:v>28.3</c:v>
                </c:pt>
                <c:pt idx="7157">
                  <c:v>28.4</c:v>
                </c:pt>
                <c:pt idx="7158">
                  <c:v>28.4</c:v>
                </c:pt>
                <c:pt idx="7159">
                  <c:v>28.3</c:v>
                </c:pt>
                <c:pt idx="7160">
                  <c:v>28.4</c:v>
                </c:pt>
                <c:pt idx="7161">
                  <c:v>28.3</c:v>
                </c:pt>
                <c:pt idx="7162">
                  <c:v>28.4</c:v>
                </c:pt>
                <c:pt idx="7163">
                  <c:v>28.3</c:v>
                </c:pt>
                <c:pt idx="7164">
                  <c:v>28.3</c:v>
                </c:pt>
                <c:pt idx="7165">
                  <c:v>28.3</c:v>
                </c:pt>
                <c:pt idx="7166">
                  <c:v>28.3</c:v>
                </c:pt>
                <c:pt idx="7167">
                  <c:v>28.3</c:v>
                </c:pt>
                <c:pt idx="7168">
                  <c:v>28.3</c:v>
                </c:pt>
                <c:pt idx="7169">
                  <c:v>28.3</c:v>
                </c:pt>
                <c:pt idx="7170">
                  <c:v>28.4</c:v>
                </c:pt>
                <c:pt idx="7171">
                  <c:v>28.4</c:v>
                </c:pt>
                <c:pt idx="7172">
                  <c:v>28.3</c:v>
                </c:pt>
                <c:pt idx="7173">
                  <c:v>28.3</c:v>
                </c:pt>
                <c:pt idx="7174">
                  <c:v>28.3</c:v>
                </c:pt>
                <c:pt idx="7175">
                  <c:v>28.3</c:v>
                </c:pt>
                <c:pt idx="7176">
                  <c:v>28.3</c:v>
                </c:pt>
                <c:pt idx="7177">
                  <c:v>28.4</c:v>
                </c:pt>
                <c:pt idx="7178">
                  <c:v>28.4</c:v>
                </c:pt>
                <c:pt idx="7179">
                  <c:v>28.3</c:v>
                </c:pt>
                <c:pt idx="7180">
                  <c:v>28.4</c:v>
                </c:pt>
                <c:pt idx="7181">
                  <c:v>28.3</c:v>
                </c:pt>
                <c:pt idx="7182">
                  <c:v>28.4</c:v>
                </c:pt>
                <c:pt idx="7183">
                  <c:v>28.3</c:v>
                </c:pt>
                <c:pt idx="7184">
                  <c:v>28.3</c:v>
                </c:pt>
                <c:pt idx="7185">
                  <c:v>28.3</c:v>
                </c:pt>
                <c:pt idx="7186">
                  <c:v>28.3</c:v>
                </c:pt>
                <c:pt idx="7187">
                  <c:v>28.4</c:v>
                </c:pt>
                <c:pt idx="7188">
                  <c:v>28.4</c:v>
                </c:pt>
                <c:pt idx="7189">
                  <c:v>28.3</c:v>
                </c:pt>
                <c:pt idx="7190">
                  <c:v>28.3</c:v>
                </c:pt>
                <c:pt idx="7191">
                  <c:v>28.3</c:v>
                </c:pt>
                <c:pt idx="7192">
                  <c:v>28.3</c:v>
                </c:pt>
                <c:pt idx="7193">
                  <c:v>28.3</c:v>
                </c:pt>
                <c:pt idx="7194">
                  <c:v>28.4</c:v>
                </c:pt>
                <c:pt idx="7195">
                  <c:v>28.3</c:v>
                </c:pt>
                <c:pt idx="7196">
                  <c:v>28.3</c:v>
                </c:pt>
                <c:pt idx="7197">
                  <c:v>28.4</c:v>
                </c:pt>
                <c:pt idx="7198">
                  <c:v>28.4</c:v>
                </c:pt>
                <c:pt idx="7199">
                  <c:v>28.3</c:v>
                </c:pt>
                <c:pt idx="7200">
                  <c:v>28.4</c:v>
                </c:pt>
                <c:pt idx="7201">
                  <c:v>28.3</c:v>
                </c:pt>
                <c:pt idx="7202">
                  <c:v>28.4</c:v>
                </c:pt>
                <c:pt idx="7203">
                  <c:v>28.4</c:v>
                </c:pt>
                <c:pt idx="7204">
                  <c:v>28.3</c:v>
                </c:pt>
                <c:pt idx="7205">
                  <c:v>28.3</c:v>
                </c:pt>
                <c:pt idx="7206">
                  <c:v>28.4</c:v>
                </c:pt>
                <c:pt idx="7207">
                  <c:v>28.3</c:v>
                </c:pt>
                <c:pt idx="7208">
                  <c:v>28.4</c:v>
                </c:pt>
                <c:pt idx="7209">
                  <c:v>28.4</c:v>
                </c:pt>
                <c:pt idx="7210">
                  <c:v>28.4</c:v>
                </c:pt>
                <c:pt idx="7211">
                  <c:v>28.3</c:v>
                </c:pt>
                <c:pt idx="7212">
                  <c:v>28.3</c:v>
                </c:pt>
                <c:pt idx="7213">
                  <c:v>28.3</c:v>
                </c:pt>
                <c:pt idx="7214">
                  <c:v>28.3</c:v>
                </c:pt>
                <c:pt idx="7215">
                  <c:v>28.3</c:v>
                </c:pt>
                <c:pt idx="7216">
                  <c:v>28.3</c:v>
                </c:pt>
                <c:pt idx="7217">
                  <c:v>28.3</c:v>
                </c:pt>
                <c:pt idx="7218">
                  <c:v>28.3</c:v>
                </c:pt>
                <c:pt idx="7219">
                  <c:v>28.3</c:v>
                </c:pt>
                <c:pt idx="7220">
                  <c:v>28.3</c:v>
                </c:pt>
                <c:pt idx="7221">
                  <c:v>28.3</c:v>
                </c:pt>
                <c:pt idx="7222">
                  <c:v>28.3</c:v>
                </c:pt>
                <c:pt idx="7223">
                  <c:v>28.3</c:v>
                </c:pt>
                <c:pt idx="7224">
                  <c:v>28.3</c:v>
                </c:pt>
                <c:pt idx="7225">
                  <c:v>28.3</c:v>
                </c:pt>
                <c:pt idx="7226">
                  <c:v>28.3</c:v>
                </c:pt>
                <c:pt idx="7227">
                  <c:v>28.4</c:v>
                </c:pt>
                <c:pt idx="7228">
                  <c:v>28.4</c:v>
                </c:pt>
                <c:pt idx="7229">
                  <c:v>28.4</c:v>
                </c:pt>
                <c:pt idx="7230">
                  <c:v>28.3</c:v>
                </c:pt>
                <c:pt idx="7231">
                  <c:v>28.3</c:v>
                </c:pt>
                <c:pt idx="7232">
                  <c:v>28.3</c:v>
                </c:pt>
                <c:pt idx="7233">
                  <c:v>28.4</c:v>
                </c:pt>
                <c:pt idx="7234">
                  <c:v>28.3</c:v>
                </c:pt>
                <c:pt idx="7235">
                  <c:v>28.4</c:v>
                </c:pt>
                <c:pt idx="7236">
                  <c:v>28.3</c:v>
                </c:pt>
                <c:pt idx="7237">
                  <c:v>28.4</c:v>
                </c:pt>
                <c:pt idx="7238">
                  <c:v>28.4</c:v>
                </c:pt>
                <c:pt idx="7239">
                  <c:v>28.4</c:v>
                </c:pt>
                <c:pt idx="7240">
                  <c:v>28.4</c:v>
                </c:pt>
                <c:pt idx="7241">
                  <c:v>28.3</c:v>
                </c:pt>
                <c:pt idx="7242">
                  <c:v>28.3</c:v>
                </c:pt>
                <c:pt idx="7243">
                  <c:v>28.3</c:v>
                </c:pt>
                <c:pt idx="7244">
                  <c:v>28.4</c:v>
                </c:pt>
                <c:pt idx="7245">
                  <c:v>28.4</c:v>
                </c:pt>
                <c:pt idx="7246">
                  <c:v>28.4</c:v>
                </c:pt>
                <c:pt idx="7247">
                  <c:v>28.4</c:v>
                </c:pt>
                <c:pt idx="7248">
                  <c:v>28.3</c:v>
                </c:pt>
                <c:pt idx="7249">
                  <c:v>28.3</c:v>
                </c:pt>
                <c:pt idx="7250">
                  <c:v>28.3</c:v>
                </c:pt>
                <c:pt idx="7251">
                  <c:v>28.4</c:v>
                </c:pt>
                <c:pt idx="7252">
                  <c:v>28.4</c:v>
                </c:pt>
                <c:pt idx="7253">
                  <c:v>28.3</c:v>
                </c:pt>
                <c:pt idx="7254">
                  <c:v>28.4</c:v>
                </c:pt>
                <c:pt idx="7255">
                  <c:v>28.4</c:v>
                </c:pt>
                <c:pt idx="7256">
                  <c:v>28.4</c:v>
                </c:pt>
                <c:pt idx="7257">
                  <c:v>28.3</c:v>
                </c:pt>
                <c:pt idx="7258">
                  <c:v>28.4</c:v>
                </c:pt>
                <c:pt idx="7259">
                  <c:v>28.3</c:v>
                </c:pt>
                <c:pt idx="7260">
                  <c:v>28.4</c:v>
                </c:pt>
                <c:pt idx="7261">
                  <c:v>28.3</c:v>
                </c:pt>
                <c:pt idx="7262">
                  <c:v>28.4</c:v>
                </c:pt>
                <c:pt idx="7263">
                  <c:v>28.3</c:v>
                </c:pt>
                <c:pt idx="7264">
                  <c:v>28.3</c:v>
                </c:pt>
                <c:pt idx="7265">
                  <c:v>28.3</c:v>
                </c:pt>
                <c:pt idx="7266">
                  <c:v>28.4</c:v>
                </c:pt>
                <c:pt idx="7267">
                  <c:v>28.3</c:v>
                </c:pt>
                <c:pt idx="7268">
                  <c:v>28.4</c:v>
                </c:pt>
                <c:pt idx="7269">
                  <c:v>28.3</c:v>
                </c:pt>
                <c:pt idx="7270">
                  <c:v>28.3</c:v>
                </c:pt>
                <c:pt idx="7271">
                  <c:v>28.3</c:v>
                </c:pt>
                <c:pt idx="7272">
                  <c:v>28.3</c:v>
                </c:pt>
                <c:pt idx="7273">
                  <c:v>28.3</c:v>
                </c:pt>
                <c:pt idx="7274">
                  <c:v>28.3</c:v>
                </c:pt>
                <c:pt idx="7275">
                  <c:v>28.3</c:v>
                </c:pt>
                <c:pt idx="7276">
                  <c:v>28.3</c:v>
                </c:pt>
                <c:pt idx="7277">
                  <c:v>28.3</c:v>
                </c:pt>
                <c:pt idx="7278">
                  <c:v>28.3</c:v>
                </c:pt>
                <c:pt idx="7279">
                  <c:v>28.3</c:v>
                </c:pt>
                <c:pt idx="7280">
                  <c:v>28.3</c:v>
                </c:pt>
                <c:pt idx="7281">
                  <c:v>28.3</c:v>
                </c:pt>
                <c:pt idx="7282">
                  <c:v>28.4</c:v>
                </c:pt>
                <c:pt idx="7283">
                  <c:v>28.4</c:v>
                </c:pt>
                <c:pt idx="7284">
                  <c:v>28.4</c:v>
                </c:pt>
                <c:pt idx="7285">
                  <c:v>28.4</c:v>
                </c:pt>
                <c:pt idx="7286">
                  <c:v>28.3</c:v>
                </c:pt>
                <c:pt idx="7287">
                  <c:v>28.4</c:v>
                </c:pt>
                <c:pt idx="7288">
                  <c:v>28.3</c:v>
                </c:pt>
                <c:pt idx="7289">
                  <c:v>28.3</c:v>
                </c:pt>
                <c:pt idx="7290">
                  <c:v>28.4</c:v>
                </c:pt>
                <c:pt idx="7291">
                  <c:v>28.3</c:v>
                </c:pt>
                <c:pt idx="7292">
                  <c:v>28.4</c:v>
                </c:pt>
                <c:pt idx="7293">
                  <c:v>28.4</c:v>
                </c:pt>
                <c:pt idx="7294">
                  <c:v>28.5</c:v>
                </c:pt>
                <c:pt idx="7295">
                  <c:v>28.4</c:v>
                </c:pt>
                <c:pt idx="7296">
                  <c:v>28.3</c:v>
                </c:pt>
                <c:pt idx="7297">
                  <c:v>28.4</c:v>
                </c:pt>
                <c:pt idx="7298">
                  <c:v>28.3</c:v>
                </c:pt>
                <c:pt idx="7299">
                  <c:v>28.5</c:v>
                </c:pt>
                <c:pt idx="7300">
                  <c:v>28.5</c:v>
                </c:pt>
                <c:pt idx="7301">
                  <c:v>28.4</c:v>
                </c:pt>
                <c:pt idx="7302">
                  <c:v>28.3</c:v>
                </c:pt>
                <c:pt idx="7303">
                  <c:v>28.4</c:v>
                </c:pt>
                <c:pt idx="7304">
                  <c:v>28.5</c:v>
                </c:pt>
                <c:pt idx="7305">
                  <c:v>28.5</c:v>
                </c:pt>
                <c:pt idx="7306">
                  <c:v>28.5</c:v>
                </c:pt>
                <c:pt idx="7307">
                  <c:v>28.4</c:v>
                </c:pt>
                <c:pt idx="7308">
                  <c:v>28.4</c:v>
                </c:pt>
                <c:pt idx="7309">
                  <c:v>28.3</c:v>
                </c:pt>
                <c:pt idx="7310">
                  <c:v>28.4</c:v>
                </c:pt>
                <c:pt idx="7311">
                  <c:v>28.4</c:v>
                </c:pt>
                <c:pt idx="7312">
                  <c:v>28.4</c:v>
                </c:pt>
                <c:pt idx="7313">
                  <c:v>28.5</c:v>
                </c:pt>
                <c:pt idx="7314">
                  <c:v>28.4</c:v>
                </c:pt>
                <c:pt idx="7315">
                  <c:v>28.5</c:v>
                </c:pt>
                <c:pt idx="7316">
                  <c:v>28.5</c:v>
                </c:pt>
                <c:pt idx="7317">
                  <c:v>28.4</c:v>
                </c:pt>
                <c:pt idx="7318">
                  <c:v>28.4</c:v>
                </c:pt>
                <c:pt idx="7319">
                  <c:v>28.4</c:v>
                </c:pt>
                <c:pt idx="7320">
                  <c:v>28.5</c:v>
                </c:pt>
                <c:pt idx="7321">
                  <c:v>28.4</c:v>
                </c:pt>
                <c:pt idx="7322">
                  <c:v>28.3</c:v>
                </c:pt>
                <c:pt idx="7323">
                  <c:v>28.3</c:v>
                </c:pt>
                <c:pt idx="7324">
                  <c:v>28.3</c:v>
                </c:pt>
                <c:pt idx="7325">
                  <c:v>28.4</c:v>
                </c:pt>
                <c:pt idx="7326">
                  <c:v>28.4</c:v>
                </c:pt>
                <c:pt idx="7327">
                  <c:v>28.4</c:v>
                </c:pt>
                <c:pt idx="7328">
                  <c:v>28.4</c:v>
                </c:pt>
                <c:pt idx="7329">
                  <c:v>28.5</c:v>
                </c:pt>
                <c:pt idx="7330">
                  <c:v>28.5</c:v>
                </c:pt>
                <c:pt idx="7331">
                  <c:v>28.4</c:v>
                </c:pt>
                <c:pt idx="7332">
                  <c:v>28.5</c:v>
                </c:pt>
                <c:pt idx="7333">
                  <c:v>28.5</c:v>
                </c:pt>
                <c:pt idx="7334">
                  <c:v>28.5</c:v>
                </c:pt>
                <c:pt idx="7335">
                  <c:v>28.4</c:v>
                </c:pt>
                <c:pt idx="7336">
                  <c:v>28.4</c:v>
                </c:pt>
                <c:pt idx="7337">
                  <c:v>28.5</c:v>
                </c:pt>
                <c:pt idx="7338">
                  <c:v>28.4</c:v>
                </c:pt>
                <c:pt idx="7339">
                  <c:v>28.3</c:v>
                </c:pt>
                <c:pt idx="7340">
                  <c:v>28.4</c:v>
                </c:pt>
                <c:pt idx="7341">
                  <c:v>28.5</c:v>
                </c:pt>
                <c:pt idx="7342">
                  <c:v>28.4</c:v>
                </c:pt>
                <c:pt idx="7343">
                  <c:v>28.4</c:v>
                </c:pt>
                <c:pt idx="7344">
                  <c:v>28.4</c:v>
                </c:pt>
                <c:pt idx="7345">
                  <c:v>28.4</c:v>
                </c:pt>
                <c:pt idx="7346">
                  <c:v>28.4</c:v>
                </c:pt>
                <c:pt idx="7347">
                  <c:v>28.4</c:v>
                </c:pt>
                <c:pt idx="7348">
                  <c:v>28.5</c:v>
                </c:pt>
                <c:pt idx="7349">
                  <c:v>28.5</c:v>
                </c:pt>
                <c:pt idx="7350">
                  <c:v>28.5</c:v>
                </c:pt>
                <c:pt idx="7351">
                  <c:v>28.5</c:v>
                </c:pt>
                <c:pt idx="7352">
                  <c:v>28.5</c:v>
                </c:pt>
                <c:pt idx="7353">
                  <c:v>28.5</c:v>
                </c:pt>
                <c:pt idx="7354">
                  <c:v>28.5</c:v>
                </c:pt>
                <c:pt idx="7355">
                  <c:v>28.5</c:v>
                </c:pt>
                <c:pt idx="7356">
                  <c:v>28.4</c:v>
                </c:pt>
                <c:pt idx="7357">
                  <c:v>28.4</c:v>
                </c:pt>
                <c:pt idx="7358">
                  <c:v>28.4</c:v>
                </c:pt>
                <c:pt idx="7359">
                  <c:v>28.4</c:v>
                </c:pt>
                <c:pt idx="7360">
                  <c:v>28.5</c:v>
                </c:pt>
                <c:pt idx="7361">
                  <c:v>28.5</c:v>
                </c:pt>
                <c:pt idx="7362">
                  <c:v>28.4</c:v>
                </c:pt>
                <c:pt idx="7363">
                  <c:v>28.4</c:v>
                </c:pt>
                <c:pt idx="7364">
                  <c:v>28.4</c:v>
                </c:pt>
                <c:pt idx="7365">
                  <c:v>28.5</c:v>
                </c:pt>
                <c:pt idx="7366">
                  <c:v>28.5</c:v>
                </c:pt>
                <c:pt idx="7367">
                  <c:v>28.5</c:v>
                </c:pt>
                <c:pt idx="7368">
                  <c:v>28.4</c:v>
                </c:pt>
                <c:pt idx="7369">
                  <c:v>28.4</c:v>
                </c:pt>
                <c:pt idx="7370">
                  <c:v>28.5</c:v>
                </c:pt>
                <c:pt idx="7371">
                  <c:v>28.5</c:v>
                </c:pt>
                <c:pt idx="7372">
                  <c:v>28.5</c:v>
                </c:pt>
                <c:pt idx="7373">
                  <c:v>28.5</c:v>
                </c:pt>
                <c:pt idx="7374">
                  <c:v>28.5</c:v>
                </c:pt>
                <c:pt idx="7375">
                  <c:v>28.5</c:v>
                </c:pt>
                <c:pt idx="7376">
                  <c:v>28.4</c:v>
                </c:pt>
                <c:pt idx="7377">
                  <c:v>28.4</c:v>
                </c:pt>
                <c:pt idx="7378">
                  <c:v>28.4</c:v>
                </c:pt>
                <c:pt idx="7379">
                  <c:v>28.5</c:v>
                </c:pt>
                <c:pt idx="7380">
                  <c:v>28.5</c:v>
                </c:pt>
                <c:pt idx="7381">
                  <c:v>28.5</c:v>
                </c:pt>
                <c:pt idx="7382">
                  <c:v>28.5</c:v>
                </c:pt>
                <c:pt idx="7383">
                  <c:v>28.5</c:v>
                </c:pt>
                <c:pt idx="7384">
                  <c:v>28.5</c:v>
                </c:pt>
                <c:pt idx="7385">
                  <c:v>28.5</c:v>
                </c:pt>
                <c:pt idx="7386">
                  <c:v>28.5</c:v>
                </c:pt>
                <c:pt idx="7387">
                  <c:v>28.4</c:v>
                </c:pt>
                <c:pt idx="7388">
                  <c:v>28.4</c:v>
                </c:pt>
                <c:pt idx="7389">
                  <c:v>28.4</c:v>
                </c:pt>
                <c:pt idx="7390">
                  <c:v>28.5</c:v>
                </c:pt>
                <c:pt idx="7391">
                  <c:v>28.5</c:v>
                </c:pt>
                <c:pt idx="7392">
                  <c:v>28.4</c:v>
                </c:pt>
                <c:pt idx="7393">
                  <c:v>28.4</c:v>
                </c:pt>
                <c:pt idx="7394">
                  <c:v>28.4</c:v>
                </c:pt>
                <c:pt idx="7395">
                  <c:v>28.4</c:v>
                </c:pt>
                <c:pt idx="7396">
                  <c:v>28.5</c:v>
                </c:pt>
                <c:pt idx="7397">
                  <c:v>28.5</c:v>
                </c:pt>
                <c:pt idx="7398">
                  <c:v>28.5</c:v>
                </c:pt>
                <c:pt idx="7399">
                  <c:v>28.5</c:v>
                </c:pt>
                <c:pt idx="7400">
                  <c:v>28.5</c:v>
                </c:pt>
                <c:pt idx="7401">
                  <c:v>28.5</c:v>
                </c:pt>
                <c:pt idx="7402">
                  <c:v>28.5</c:v>
                </c:pt>
                <c:pt idx="7403">
                  <c:v>28.5</c:v>
                </c:pt>
                <c:pt idx="7404">
                  <c:v>28.5</c:v>
                </c:pt>
                <c:pt idx="7405">
                  <c:v>28.5</c:v>
                </c:pt>
                <c:pt idx="7406">
                  <c:v>28.4</c:v>
                </c:pt>
                <c:pt idx="7407">
                  <c:v>28.4</c:v>
                </c:pt>
                <c:pt idx="7408">
                  <c:v>28.4</c:v>
                </c:pt>
                <c:pt idx="7409">
                  <c:v>28.4</c:v>
                </c:pt>
                <c:pt idx="7410">
                  <c:v>28.5</c:v>
                </c:pt>
                <c:pt idx="7411">
                  <c:v>28.5</c:v>
                </c:pt>
                <c:pt idx="7412">
                  <c:v>28.4</c:v>
                </c:pt>
                <c:pt idx="7413">
                  <c:v>28.4</c:v>
                </c:pt>
                <c:pt idx="7414">
                  <c:v>28.4</c:v>
                </c:pt>
                <c:pt idx="7415">
                  <c:v>28.4</c:v>
                </c:pt>
                <c:pt idx="7416">
                  <c:v>28.4</c:v>
                </c:pt>
                <c:pt idx="7417">
                  <c:v>28.4</c:v>
                </c:pt>
                <c:pt idx="7418">
                  <c:v>28.4</c:v>
                </c:pt>
                <c:pt idx="7419">
                  <c:v>28.4</c:v>
                </c:pt>
                <c:pt idx="7420">
                  <c:v>28.5</c:v>
                </c:pt>
                <c:pt idx="7421">
                  <c:v>28.5</c:v>
                </c:pt>
                <c:pt idx="7422">
                  <c:v>28.5</c:v>
                </c:pt>
                <c:pt idx="7423">
                  <c:v>28.5</c:v>
                </c:pt>
                <c:pt idx="7424">
                  <c:v>28.5</c:v>
                </c:pt>
                <c:pt idx="7425">
                  <c:v>28.4</c:v>
                </c:pt>
                <c:pt idx="7426">
                  <c:v>28.5</c:v>
                </c:pt>
                <c:pt idx="7427">
                  <c:v>28.4</c:v>
                </c:pt>
                <c:pt idx="7428">
                  <c:v>28.5</c:v>
                </c:pt>
                <c:pt idx="7429">
                  <c:v>28.5</c:v>
                </c:pt>
                <c:pt idx="7430">
                  <c:v>28.5</c:v>
                </c:pt>
                <c:pt idx="7431">
                  <c:v>28.4</c:v>
                </c:pt>
                <c:pt idx="7432">
                  <c:v>28.5</c:v>
                </c:pt>
                <c:pt idx="7433">
                  <c:v>28.5</c:v>
                </c:pt>
                <c:pt idx="7434">
                  <c:v>28.4</c:v>
                </c:pt>
                <c:pt idx="7435">
                  <c:v>28.4</c:v>
                </c:pt>
                <c:pt idx="7436">
                  <c:v>28.4</c:v>
                </c:pt>
                <c:pt idx="7437">
                  <c:v>28.4</c:v>
                </c:pt>
                <c:pt idx="7438">
                  <c:v>28.4</c:v>
                </c:pt>
                <c:pt idx="7439">
                  <c:v>28.4</c:v>
                </c:pt>
                <c:pt idx="7440">
                  <c:v>28.4</c:v>
                </c:pt>
                <c:pt idx="7441">
                  <c:v>28.4</c:v>
                </c:pt>
                <c:pt idx="7442">
                  <c:v>28.5</c:v>
                </c:pt>
                <c:pt idx="7443">
                  <c:v>28.5</c:v>
                </c:pt>
                <c:pt idx="7444">
                  <c:v>28.5</c:v>
                </c:pt>
                <c:pt idx="7445">
                  <c:v>28.5</c:v>
                </c:pt>
                <c:pt idx="7446">
                  <c:v>28.5</c:v>
                </c:pt>
                <c:pt idx="7447">
                  <c:v>28.5</c:v>
                </c:pt>
                <c:pt idx="7448">
                  <c:v>28.5</c:v>
                </c:pt>
                <c:pt idx="7449">
                  <c:v>28.5</c:v>
                </c:pt>
                <c:pt idx="7450">
                  <c:v>28.5</c:v>
                </c:pt>
                <c:pt idx="7451">
                  <c:v>28.5</c:v>
                </c:pt>
                <c:pt idx="7452">
                  <c:v>28.5</c:v>
                </c:pt>
                <c:pt idx="7453">
                  <c:v>28.5</c:v>
                </c:pt>
                <c:pt idx="7454">
                  <c:v>28.5</c:v>
                </c:pt>
                <c:pt idx="7455">
                  <c:v>28.5</c:v>
                </c:pt>
                <c:pt idx="7456">
                  <c:v>28.5</c:v>
                </c:pt>
                <c:pt idx="7457">
                  <c:v>28.4</c:v>
                </c:pt>
                <c:pt idx="7458">
                  <c:v>28.5</c:v>
                </c:pt>
                <c:pt idx="7459">
                  <c:v>28.5</c:v>
                </c:pt>
                <c:pt idx="7460">
                  <c:v>28.5</c:v>
                </c:pt>
                <c:pt idx="7461">
                  <c:v>28.5</c:v>
                </c:pt>
                <c:pt idx="7462">
                  <c:v>28.5</c:v>
                </c:pt>
                <c:pt idx="7463">
                  <c:v>28.5</c:v>
                </c:pt>
                <c:pt idx="7464">
                  <c:v>28.5</c:v>
                </c:pt>
                <c:pt idx="7465">
                  <c:v>28.5</c:v>
                </c:pt>
                <c:pt idx="7466">
                  <c:v>28.5</c:v>
                </c:pt>
                <c:pt idx="7467">
                  <c:v>28.5</c:v>
                </c:pt>
                <c:pt idx="7468">
                  <c:v>28.5</c:v>
                </c:pt>
                <c:pt idx="7469">
                  <c:v>28.5</c:v>
                </c:pt>
                <c:pt idx="7470">
                  <c:v>28.5</c:v>
                </c:pt>
                <c:pt idx="7471">
                  <c:v>28.5</c:v>
                </c:pt>
                <c:pt idx="7472">
                  <c:v>28.5</c:v>
                </c:pt>
                <c:pt idx="7473">
                  <c:v>28.5</c:v>
                </c:pt>
                <c:pt idx="7474">
                  <c:v>28.5</c:v>
                </c:pt>
                <c:pt idx="7475">
                  <c:v>28.5</c:v>
                </c:pt>
                <c:pt idx="7476">
                  <c:v>28.5</c:v>
                </c:pt>
                <c:pt idx="7477">
                  <c:v>28.5</c:v>
                </c:pt>
                <c:pt idx="7478">
                  <c:v>28.5</c:v>
                </c:pt>
                <c:pt idx="7479">
                  <c:v>28.5</c:v>
                </c:pt>
                <c:pt idx="7480">
                  <c:v>28.5</c:v>
                </c:pt>
                <c:pt idx="7481">
                  <c:v>28.5</c:v>
                </c:pt>
                <c:pt idx="7482">
                  <c:v>28.5</c:v>
                </c:pt>
                <c:pt idx="7483">
                  <c:v>28.5</c:v>
                </c:pt>
                <c:pt idx="7484">
                  <c:v>28.5</c:v>
                </c:pt>
                <c:pt idx="7485">
                  <c:v>28.5</c:v>
                </c:pt>
                <c:pt idx="7486">
                  <c:v>28.5</c:v>
                </c:pt>
                <c:pt idx="7487">
                  <c:v>28.5</c:v>
                </c:pt>
                <c:pt idx="7488">
                  <c:v>28.5</c:v>
                </c:pt>
                <c:pt idx="7489">
                  <c:v>28.5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F9B6-480F-ADD9-2409D9F2BC1F}"/>
            </c:ext>
          </c:extLst>
        </c:ser>
        <c:ser>
          <c:idx val="11"/>
          <c:order val="11"/>
          <c:tx>
            <c:strRef>
              <c:f>'device 1_2016-05-24_15-33-49'!$M$2</c:f>
              <c:strCache>
                <c:ptCount val="1"/>
                <c:pt idx="0">
                  <c:v>CH12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1_2016-05-24_15-33-49'!$A$3:$A$7492</c:f>
              <c:numCache>
                <c:formatCode>General</c:formatCode>
                <c:ptCount val="749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</c:numCache>
            </c:numRef>
          </c:xVal>
          <c:yVal>
            <c:numRef>
              <c:f>'device 1_2016-05-24_15-33-49'!$M$3:$M$7492</c:f>
              <c:numCache>
                <c:formatCode>General</c:formatCode>
                <c:ptCount val="7490"/>
                <c:pt idx="0">
                  <c:v>27.2</c:v>
                </c:pt>
                <c:pt idx="1">
                  <c:v>27.1</c:v>
                </c:pt>
                <c:pt idx="2">
                  <c:v>27.1</c:v>
                </c:pt>
                <c:pt idx="3">
                  <c:v>27.2</c:v>
                </c:pt>
                <c:pt idx="4">
                  <c:v>27.2</c:v>
                </c:pt>
                <c:pt idx="5">
                  <c:v>27.2</c:v>
                </c:pt>
                <c:pt idx="6">
                  <c:v>27.2</c:v>
                </c:pt>
                <c:pt idx="7">
                  <c:v>27.1</c:v>
                </c:pt>
                <c:pt idx="8">
                  <c:v>27.1</c:v>
                </c:pt>
                <c:pt idx="9">
                  <c:v>27.2</c:v>
                </c:pt>
                <c:pt idx="10">
                  <c:v>27.2</c:v>
                </c:pt>
                <c:pt idx="11">
                  <c:v>27.1</c:v>
                </c:pt>
                <c:pt idx="12">
                  <c:v>27.1</c:v>
                </c:pt>
                <c:pt idx="13">
                  <c:v>27.1</c:v>
                </c:pt>
                <c:pt idx="14">
                  <c:v>27.1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26.8</c:v>
                </c:pt>
                <c:pt idx="19">
                  <c:v>26.7</c:v>
                </c:pt>
                <c:pt idx="20">
                  <c:v>26.6</c:v>
                </c:pt>
                <c:pt idx="21">
                  <c:v>26.5</c:v>
                </c:pt>
                <c:pt idx="22">
                  <c:v>26.5</c:v>
                </c:pt>
                <c:pt idx="23">
                  <c:v>26.5</c:v>
                </c:pt>
                <c:pt idx="24">
                  <c:v>26.5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26.5</c:v>
                </c:pt>
                <c:pt idx="33">
                  <c:v>26.5</c:v>
                </c:pt>
                <c:pt idx="34">
                  <c:v>26.6</c:v>
                </c:pt>
                <c:pt idx="35">
                  <c:v>26.7</c:v>
                </c:pt>
                <c:pt idx="36">
                  <c:v>26.6</c:v>
                </c:pt>
                <c:pt idx="37">
                  <c:v>26.6</c:v>
                </c:pt>
                <c:pt idx="38">
                  <c:v>26.7</c:v>
                </c:pt>
                <c:pt idx="39">
                  <c:v>26.7</c:v>
                </c:pt>
                <c:pt idx="40">
                  <c:v>26.7</c:v>
                </c:pt>
                <c:pt idx="41">
                  <c:v>26.7</c:v>
                </c:pt>
                <c:pt idx="42">
                  <c:v>26.7</c:v>
                </c:pt>
                <c:pt idx="43">
                  <c:v>26.7</c:v>
                </c:pt>
                <c:pt idx="44">
                  <c:v>26.8</c:v>
                </c:pt>
                <c:pt idx="45">
                  <c:v>26.8</c:v>
                </c:pt>
                <c:pt idx="46">
                  <c:v>26.8</c:v>
                </c:pt>
                <c:pt idx="47">
                  <c:v>26.8</c:v>
                </c:pt>
                <c:pt idx="48">
                  <c:v>26.8</c:v>
                </c:pt>
                <c:pt idx="49">
                  <c:v>26.8</c:v>
                </c:pt>
                <c:pt idx="50">
                  <c:v>26.8</c:v>
                </c:pt>
                <c:pt idx="51">
                  <c:v>26.8</c:v>
                </c:pt>
                <c:pt idx="52">
                  <c:v>26.9</c:v>
                </c:pt>
                <c:pt idx="53">
                  <c:v>26.9</c:v>
                </c:pt>
                <c:pt idx="54">
                  <c:v>26.9</c:v>
                </c:pt>
                <c:pt idx="55">
                  <c:v>26.9</c:v>
                </c:pt>
                <c:pt idx="56">
                  <c:v>26.8</c:v>
                </c:pt>
                <c:pt idx="57">
                  <c:v>26.7</c:v>
                </c:pt>
                <c:pt idx="58">
                  <c:v>26.7</c:v>
                </c:pt>
                <c:pt idx="59">
                  <c:v>26.6</c:v>
                </c:pt>
                <c:pt idx="60">
                  <c:v>26.6</c:v>
                </c:pt>
                <c:pt idx="61">
                  <c:v>26.5</c:v>
                </c:pt>
                <c:pt idx="62">
                  <c:v>26.5</c:v>
                </c:pt>
                <c:pt idx="63">
                  <c:v>26.5</c:v>
                </c:pt>
                <c:pt idx="64">
                  <c:v>26.5</c:v>
                </c:pt>
                <c:pt idx="65">
                  <c:v>26.5</c:v>
                </c:pt>
                <c:pt idx="66">
                  <c:v>26.7</c:v>
                </c:pt>
                <c:pt idx="67">
                  <c:v>26.7</c:v>
                </c:pt>
                <c:pt idx="68">
                  <c:v>26.5</c:v>
                </c:pt>
                <c:pt idx="69">
                  <c:v>26.5</c:v>
                </c:pt>
                <c:pt idx="70">
                  <c:v>26.7</c:v>
                </c:pt>
                <c:pt idx="71">
                  <c:v>26.9</c:v>
                </c:pt>
                <c:pt idx="72">
                  <c:v>27</c:v>
                </c:pt>
                <c:pt idx="73">
                  <c:v>26.9</c:v>
                </c:pt>
                <c:pt idx="74">
                  <c:v>26.8</c:v>
                </c:pt>
                <c:pt idx="75">
                  <c:v>26.7</c:v>
                </c:pt>
                <c:pt idx="76">
                  <c:v>26.8</c:v>
                </c:pt>
                <c:pt idx="77">
                  <c:v>26.9</c:v>
                </c:pt>
                <c:pt idx="78">
                  <c:v>26.9</c:v>
                </c:pt>
                <c:pt idx="79">
                  <c:v>26.8</c:v>
                </c:pt>
                <c:pt idx="80">
                  <c:v>26.7</c:v>
                </c:pt>
                <c:pt idx="81">
                  <c:v>26.9</c:v>
                </c:pt>
                <c:pt idx="82">
                  <c:v>26.9</c:v>
                </c:pt>
                <c:pt idx="83">
                  <c:v>27</c:v>
                </c:pt>
                <c:pt idx="84">
                  <c:v>27</c:v>
                </c:pt>
                <c:pt idx="85">
                  <c:v>27</c:v>
                </c:pt>
                <c:pt idx="86">
                  <c:v>26.9</c:v>
                </c:pt>
                <c:pt idx="87">
                  <c:v>27</c:v>
                </c:pt>
                <c:pt idx="88">
                  <c:v>27</c:v>
                </c:pt>
                <c:pt idx="89">
                  <c:v>27</c:v>
                </c:pt>
                <c:pt idx="90">
                  <c:v>27</c:v>
                </c:pt>
                <c:pt idx="91">
                  <c:v>27</c:v>
                </c:pt>
                <c:pt idx="92">
                  <c:v>27</c:v>
                </c:pt>
                <c:pt idx="93">
                  <c:v>27.1</c:v>
                </c:pt>
                <c:pt idx="94">
                  <c:v>27.1</c:v>
                </c:pt>
                <c:pt idx="95">
                  <c:v>27</c:v>
                </c:pt>
                <c:pt idx="96">
                  <c:v>27</c:v>
                </c:pt>
                <c:pt idx="97">
                  <c:v>27.1</c:v>
                </c:pt>
                <c:pt idx="98">
                  <c:v>27</c:v>
                </c:pt>
                <c:pt idx="99">
                  <c:v>27</c:v>
                </c:pt>
                <c:pt idx="100">
                  <c:v>27</c:v>
                </c:pt>
                <c:pt idx="101">
                  <c:v>27.1</c:v>
                </c:pt>
                <c:pt idx="102">
                  <c:v>27</c:v>
                </c:pt>
                <c:pt idx="103">
                  <c:v>27</c:v>
                </c:pt>
                <c:pt idx="104">
                  <c:v>27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26.8</c:v>
                </c:pt>
                <c:pt idx="109">
                  <c:v>26.9</c:v>
                </c:pt>
                <c:pt idx="110">
                  <c:v>26.9</c:v>
                </c:pt>
                <c:pt idx="111">
                  <c:v>26.9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27</c:v>
                </c:pt>
                <c:pt idx="120">
                  <c:v>27</c:v>
                </c:pt>
                <c:pt idx="121">
                  <c:v>27.2</c:v>
                </c:pt>
                <c:pt idx="122">
                  <c:v>27.2</c:v>
                </c:pt>
                <c:pt idx="123">
                  <c:v>27</c:v>
                </c:pt>
                <c:pt idx="124">
                  <c:v>27.2</c:v>
                </c:pt>
                <c:pt idx="125">
                  <c:v>27.2</c:v>
                </c:pt>
                <c:pt idx="126">
                  <c:v>27.2</c:v>
                </c:pt>
                <c:pt idx="127">
                  <c:v>27.1</c:v>
                </c:pt>
                <c:pt idx="128">
                  <c:v>27.2</c:v>
                </c:pt>
                <c:pt idx="129">
                  <c:v>27.4</c:v>
                </c:pt>
                <c:pt idx="130">
                  <c:v>27.5</c:v>
                </c:pt>
                <c:pt idx="131">
                  <c:v>27.6</c:v>
                </c:pt>
                <c:pt idx="132">
                  <c:v>27.5</c:v>
                </c:pt>
                <c:pt idx="133">
                  <c:v>27.5</c:v>
                </c:pt>
                <c:pt idx="134">
                  <c:v>27.5</c:v>
                </c:pt>
                <c:pt idx="135">
                  <c:v>27.4</c:v>
                </c:pt>
                <c:pt idx="136">
                  <c:v>27.4</c:v>
                </c:pt>
                <c:pt idx="137">
                  <c:v>27.2</c:v>
                </c:pt>
                <c:pt idx="138">
                  <c:v>27.2</c:v>
                </c:pt>
                <c:pt idx="139">
                  <c:v>27.2</c:v>
                </c:pt>
                <c:pt idx="140">
                  <c:v>27.2</c:v>
                </c:pt>
                <c:pt idx="141">
                  <c:v>27.2</c:v>
                </c:pt>
                <c:pt idx="142">
                  <c:v>27.2</c:v>
                </c:pt>
                <c:pt idx="143">
                  <c:v>27.2</c:v>
                </c:pt>
                <c:pt idx="144">
                  <c:v>27.2</c:v>
                </c:pt>
                <c:pt idx="145">
                  <c:v>27.2</c:v>
                </c:pt>
                <c:pt idx="146">
                  <c:v>27.2</c:v>
                </c:pt>
                <c:pt idx="147">
                  <c:v>27.2</c:v>
                </c:pt>
                <c:pt idx="148">
                  <c:v>27.2</c:v>
                </c:pt>
                <c:pt idx="149">
                  <c:v>27.1</c:v>
                </c:pt>
                <c:pt idx="150">
                  <c:v>27.2</c:v>
                </c:pt>
                <c:pt idx="151">
                  <c:v>27.1</c:v>
                </c:pt>
                <c:pt idx="152">
                  <c:v>27.2</c:v>
                </c:pt>
                <c:pt idx="153">
                  <c:v>27.1</c:v>
                </c:pt>
                <c:pt idx="154">
                  <c:v>27.2</c:v>
                </c:pt>
                <c:pt idx="155">
                  <c:v>27.1</c:v>
                </c:pt>
                <c:pt idx="156">
                  <c:v>27</c:v>
                </c:pt>
                <c:pt idx="157">
                  <c:v>26.9</c:v>
                </c:pt>
                <c:pt idx="158">
                  <c:v>26.9</c:v>
                </c:pt>
                <c:pt idx="159">
                  <c:v>26.9</c:v>
                </c:pt>
                <c:pt idx="160">
                  <c:v>26.8</c:v>
                </c:pt>
                <c:pt idx="161">
                  <c:v>26.8</c:v>
                </c:pt>
                <c:pt idx="162">
                  <c:v>26.8</c:v>
                </c:pt>
                <c:pt idx="163">
                  <c:v>26.8</c:v>
                </c:pt>
                <c:pt idx="164">
                  <c:v>26.9</c:v>
                </c:pt>
                <c:pt idx="165">
                  <c:v>27</c:v>
                </c:pt>
                <c:pt idx="166">
                  <c:v>27</c:v>
                </c:pt>
                <c:pt idx="167">
                  <c:v>27</c:v>
                </c:pt>
                <c:pt idx="168">
                  <c:v>26.9</c:v>
                </c:pt>
                <c:pt idx="169">
                  <c:v>26.9</c:v>
                </c:pt>
                <c:pt idx="170">
                  <c:v>26.9</c:v>
                </c:pt>
                <c:pt idx="171">
                  <c:v>26.9</c:v>
                </c:pt>
                <c:pt idx="172">
                  <c:v>26.9</c:v>
                </c:pt>
                <c:pt idx="173">
                  <c:v>26.7</c:v>
                </c:pt>
                <c:pt idx="174">
                  <c:v>26.6</c:v>
                </c:pt>
                <c:pt idx="175">
                  <c:v>26.5</c:v>
                </c:pt>
                <c:pt idx="176">
                  <c:v>26.6</c:v>
                </c:pt>
                <c:pt idx="177">
                  <c:v>26.7</c:v>
                </c:pt>
                <c:pt idx="178">
                  <c:v>26.7</c:v>
                </c:pt>
                <c:pt idx="179">
                  <c:v>26.6</c:v>
                </c:pt>
                <c:pt idx="180">
                  <c:v>26.6</c:v>
                </c:pt>
                <c:pt idx="181">
                  <c:v>26.6</c:v>
                </c:pt>
                <c:pt idx="182">
                  <c:v>26.6</c:v>
                </c:pt>
                <c:pt idx="183">
                  <c:v>26.5</c:v>
                </c:pt>
                <c:pt idx="184">
                  <c:v>26.5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26.7</c:v>
                </c:pt>
                <c:pt idx="190">
                  <c:v>26.7</c:v>
                </c:pt>
                <c:pt idx="191">
                  <c:v>26.8</c:v>
                </c:pt>
                <c:pt idx="192">
                  <c:v>26.9</c:v>
                </c:pt>
                <c:pt idx="193">
                  <c:v>26.9</c:v>
                </c:pt>
                <c:pt idx="194">
                  <c:v>26.9</c:v>
                </c:pt>
                <c:pt idx="195">
                  <c:v>26.9</c:v>
                </c:pt>
                <c:pt idx="196">
                  <c:v>27</c:v>
                </c:pt>
                <c:pt idx="197">
                  <c:v>27</c:v>
                </c:pt>
                <c:pt idx="198">
                  <c:v>27.1</c:v>
                </c:pt>
                <c:pt idx="199">
                  <c:v>27.1</c:v>
                </c:pt>
                <c:pt idx="200">
                  <c:v>27.1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27.2</c:v>
                </c:pt>
                <c:pt idx="205">
                  <c:v>27.1</c:v>
                </c:pt>
                <c:pt idx="206">
                  <c:v>27.2</c:v>
                </c:pt>
                <c:pt idx="207">
                  <c:v>27.1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27.1</c:v>
                </c:pt>
                <c:pt idx="212">
                  <c:v>27.2</c:v>
                </c:pt>
                <c:pt idx="213">
                  <c:v>27.1</c:v>
                </c:pt>
                <c:pt idx="214">
                  <c:v>27.1</c:v>
                </c:pt>
                <c:pt idx="215">
                  <c:v>27.1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27.2</c:v>
                </c:pt>
                <c:pt idx="235">
                  <c:v>27.1</c:v>
                </c:pt>
                <c:pt idx="236">
                  <c:v>27.2</c:v>
                </c:pt>
                <c:pt idx="237">
                  <c:v>27.1</c:v>
                </c:pt>
                <c:pt idx="238">
                  <c:v>27.2</c:v>
                </c:pt>
                <c:pt idx="239">
                  <c:v>27.2</c:v>
                </c:pt>
                <c:pt idx="240">
                  <c:v>27.1</c:v>
                </c:pt>
                <c:pt idx="241">
                  <c:v>27.1</c:v>
                </c:pt>
                <c:pt idx="242">
                  <c:v>27.1</c:v>
                </c:pt>
                <c:pt idx="243">
                  <c:v>27.2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27.3</c:v>
                </c:pt>
                <c:pt idx="254">
                  <c:v>27.4</c:v>
                </c:pt>
                <c:pt idx="255">
                  <c:v>27.4</c:v>
                </c:pt>
                <c:pt idx="256">
                  <c:v>27.4</c:v>
                </c:pt>
                <c:pt idx="257">
                  <c:v>27.4</c:v>
                </c:pt>
                <c:pt idx="258">
                  <c:v>27.4</c:v>
                </c:pt>
                <c:pt idx="259">
                  <c:v>27.3</c:v>
                </c:pt>
                <c:pt idx="260">
                  <c:v>27.4</c:v>
                </c:pt>
                <c:pt idx="261">
                  <c:v>27.4</c:v>
                </c:pt>
                <c:pt idx="262">
                  <c:v>27.4</c:v>
                </c:pt>
                <c:pt idx="263">
                  <c:v>27.4</c:v>
                </c:pt>
                <c:pt idx="264">
                  <c:v>27.4</c:v>
                </c:pt>
                <c:pt idx="265">
                  <c:v>27.4</c:v>
                </c:pt>
                <c:pt idx="266">
                  <c:v>27.4</c:v>
                </c:pt>
                <c:pt idx="267">
                  <c:v>27.4</c:v>
                </c:pt>
                <c:pt idx="268">
                  <c:v>27.4</c:v>
                </c:pt>
                <c:pt idx="269">
                  <c:v>27.4</c:v>
                </c:pt>
                <c:pt idx="270">
                  <c:v>27.5</c:v>
                </c:pt>
                <c:pt idx="271">
                  <c:v>27.4</c:v>
                </c:pt>
                <c:pt idx="272">
                  <c:v>27.4</c:v>
                </c:pt>
                <c:pt idx="273">
                  <c:v>27.4</c:v>
                </c:pt>
                <c:pt idx="274">
                  <c:v>27.5</c:v>
                </c:pt>
                <c:pt idx="275">
                  <c:v>27.5</c:v>
                </c:pt>
                <c:pt idx="276">
                  <c:v>27.5</c:v>
                </c:pt>
                <c:pt idx="277">
                  <c:v>27.5</c:v>
                </c:pt>
                <c:pt idx="278">
                  <c:v>27.5</c:v>
                </c:pt>
                <c:pt idx="279">
                  <c:v>27.5</c:v>
                </c:pt>
                <c:pt idx="280">
                  <c:v>27.5</c:v>
                </c:pt>
                <c:pt idx="281">
                  <c:v>27.5</c:v>
                </c:pt>
                <c:pt idx="282">
                  <c:v>27.5</c:v>
                </c:pt>
                <c:pt idx="283">
                  <c:v>27.5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27.7</c:v>
                </c:pt>
                <c:pt idx="288">
                  <c:v>27.7</c:v>
                </c:pt>
                <c:pt idx="289">
                  <c:v>27.6</c:v>
                </c:pt>
                <c:pt idx="290">
                  <c:v>27.5</c:v>
                </c:pt>
                <c:pt idx="291">
                  <c:v>27.5</c:v>
                </c:pt>
                <c:pt idx="292">
                  <c:v>27.6</c:v>
                </c:pt>
                <c:pt idx="293">
                  <c:v>27.5</c:v>
                </c:pt>
                <c:pt idx="294">
                  <c:v>27.5</c:v>
                </c:pt>
                <c:pt idx="295">
                  <c:v>27.4</c:v>
                </c:pt>
                <c:pt idx="296">
                  <c:v>27.4</c:v>
                </c:pt>
                <c:pt idx="297">
                  <c:v>27.4</c:v>
                </c:pt>
                <c:pt idx="298">
                  <c:v>27.3</c:v>
                </c:pt>
                <c:pt idx="299">
                  <c:v>27.3</c:v>
                </c:pt>
                <c:pt idx="300">
                  <c:v>27.3</c:v>
                </c:pt>
                <c:pt idx="301">
                  <c:v>27.2</c:v>
                </c:pt>
                <c:pt idx="302">
                  <c:v>27.2</c:v>
                </c:pt>
                <c:pt idx="303">
                  <c:v>27.2</c:v>
                </c:pt>
                <c:pt idx="304">
                  <c:v>27.2</c:v>
                </c:pt>
                <c:pt idx="305">
                  <c:v>27.2</c:v>
                </c:pt>
                <c:pt idx="306">
                  <c:v>27.2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27.1</c:v>
                </c:pt>
                <c:pt idx="311">
                  <c:v>27.2</c:v>
                </c:pt>
                <c:pt idx="312">
                  <c:v>27.1</c:v>
                </c:pt>
                <c:pt idx="313">
                  <c:v>27.2</c:v>
                </c:pt>
                <c:pt idx="314">
                  <c:v>27.1</c:v>
                </c:pt>
                <c:pt idx="315">
                  <c:v>27.2</c:v>
                </c:pt>
                <c:pt idx="316">
                  <c:v>27.2</c:v>
                </c:pt>
                <c:pt idx="317">
                  <c:v>27.2</c:v>
                </c:pt>
                <c:pt idx="318">
                  <c:v>27.2</c:v>
                </c:pt>
                <c:pt idx="319">
                  <c:v>27.2</c:v>
                </c:pt>
                <c:pt idx="320">
                  <c:v>27.2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27.4</c:v>
                </c:pt>
                <c:pt idx="327">
                  <c:v>27.4</c:v>
                </c:pt>
                <c:pt idx="328">
                  <c:v>27.4</c:v>
                </c:pt>
                <c:pt idx="329">
                  <c:v>27.3</c:v>
                </c:pt>
                <c:pt idx="330">
                  <c:v>27.3</c:v>
                </c:pt>
                <c:pt idx="331">
                  <c:v>27.2</c:v>
                </c:pt>
                <c:pt idx="332">
                  <c:v>27.2</c:v>
                </c:pt>
                <c:pt idx="333">
                  <c:v>27.2</c:v>
                </c:pt>
                <c:pt idx="334">
                  <c:v>27.2</c:v>
                </c:pt>
                <c:pt idx="335">
                  <c:v>27.3</c:v>
                </c:pt>
                <c:pt idx="336">
                  <c:v>27.3</c:v>
                </c:pt>
                <c:pt idx="337">
                  <c:v>27.2</c:v>
                </c:pt>
                <c:pt idx="338">
                  <c:v>27.2</c:v>
                </c:pt>
                <c:pt idx="339">
                  <c:v>27.2</c:v>
                </c:pt>
                <c:pt idx="340">
                  <c:v>27.2</c:v>
                </c:pt>
                <c:pt idx="341">
                  <c:v>27.3</c:v>
                </c:pt>
                <c:pt idx="342">
                  <c:v>27.4</c:v>
                </c:pt>
                <c:pt idx="343">
                  <c:v>27.4</c:v>
                </c:pt>
                <c:pt idx="344">
                  <c:v>27.2</c:v>
                </c:pt>
                <c:pt idx="345">
                  <c:v>27.4</c:v>
                </c:pt>
                <c:pt idx="346">
                  <c:v>27.3</c:v>
                </c:pt>
                <c:pt idx="347">
                  <c:v>27.4</c:v>
                </c:pt>
                <c:pt idx="348">
                  <c:v>27.4</c:v>
                </c:pt>
                <c:pt idx="349">
                  <c:v>27.4</c:v>
                </c:pt>
                <c:pt idx="350">
                  <c:v>27.4</c:v>
                </c:pt>
                <c:pt idx="351">
                  <c:v>27.4</c:v>
                </c:pt>
                <c:pt idx="352">
                  <c:v>27.5</c:v>
                </c:pt>
                <c:pt idx="353">
                  <c:v>27.4</c:v>
                </c:pt>
                <c:pt idx="354">
                  <c:v>27.3</c:v>
                </c:pt>
                <c:pt idx="355">
                  <c:v>27.3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</c:v>
                </c:pt>
                <c:pt idx="360">
                  <c:v>27</c:v>
                </c:pt>
                <c:pt idx="361">
                  <c:v>27</c:v>
                </c:pt>
                <c:pt idx="362">
                  <c:v>27</c:v>
                </c:pt>
                <c:pt idx="363">
                  <c:v>26.9</c:v>
                </c:pt>
                <c:pt idx="364">
                  <c:v>26.9</c:v>
                </c:pt>
                <c:pt idx="365">
                  <c:v>27</c:v>
                </c:pt>
                <c:pt idx="366">
                  <c:v>27</c:v>
                </c:pt>
                <c:pt idx="367">
                  <c:v>27</c:v>
                </c:pt>
                <c:pt idx="368">
                  <c:v>26.9</c:v>
                </c:pt>
                <c:pt idx="369">
                  <c:v>27</c:v>
                </c:pt>
                <c:pt idx="370">
                  <c:v>26.9</c:v>
                </c:pt>
                <c:pt idx="371">
                  <c:v>27</c:v>
                </c:pt>
                <c:pt idx="372">
                  <c:v>26.9</c:v>
                </c:pt>
                <c:pt idx="373">
                  <c:v>26.9</c:v>
                </c:pt>
                <c:pt idx="374">
                  <c:v>26.8</c:v>
                </c:pt>
                <c:pt idx="375">
                  <c:v>26.9</c:v>
                </c:pt>
                <c:pt idx="376">
                  <c:v>26.8</c:v>
                </c:pt>
                <c:pt idx="377">
                  <c:v>26.8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27</c:v>
                </c:pt>
                <c:pt idx="384">
                  <c:v>27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27.2</c:v>
                </c:pt>
                <c:pt idx="389">
                  <c:v>27.2</c:v>
                </c:pt>
                <c:pt idx="390">
                  <c:v>27.3</c:v>
                </c:pt>
                <c:pt idx="391">
                  <c:v>27.3</c:v>
                </c:pt>
                <c:pt idx="392">
                  <c:v>27.2</c:v>
                </c:pt>
                <c:pt idx="393">
                  <c:v>27.1</c:v>
                </c:pt>
                <c:pt idx="394">
                  <c:v>27</c:v>
                </c:pt>
                <c:pt idx="395">
                  <c:v>27.1</c:v>
                </c:pt>
                <c:pt idx="396">
                  <c:v>27.1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27.1</c:v>
                </c:pt>
                <c:pt idx="401">
                  <c:v>27.2</c:v>
                </c:pt>
                <c:pt idx="402">
                  <c:v>27.2</c:v>
                </c:pt>
                <c:pt idx="403">
                  <c:v>27.2</c:v>
                </c:pt>
                <c:pt idx="404">
                  <c:v>27.2</c:v>
                </c:pt>
                <c:pt idx="405">
                  <c:v>27.2</c:v>
                </c:pt>
                <c:pt idx="406">
                  <c:v>27.1</c:v>
                </c:pt>
                <c:pt idx="407">
                  <c:v>27.2</c:v>
                </c:pt>
                <c:pt idx="408">
                  <c:v>27.2</c:v>
                </c:pt>
                <c:pt idx="409">
                  <c:v>27.2</c:v>
                </c:pt>
                <c:pt idx="410">
                  <c:v>27.2</c:v>
                </c:pt>
                <c:pt idx="411">
                  <c:v>27.2</c:v>
                </c:pt>
                <c:pt idx="412">
                  <c:v>27.2</c:v>
                </c:pt>
                <c:pt idx="413">
                  <c:v>27.3</c:v>
                </c:pt>
                <c:pt idx="414">
                  <c:v>27.2</c:v>
                </c:pt>
                <c:pt idx="415">
                  <c:v>27.1</c:v>
                </c:pt>
                <c:pt idx="416">
                  <c:v>27.2</c:v>
                </c:pt>
                <c:pt idx="417">
                  <c:v>27.1</c:v>
                </c:pt>
                <c:pt idx="418">
                  <c:v>27</c:v>
                </c:pt>
                <c:pt idx="419">
                  <c:v>27</c:v>
                </c:pt>
                <c:pt idx="420">
                  <c:v>27</c:v>
                </c:pt>
                <c:pt idx="421">
                  <c:v>26.9</c:v>
                </c:pt>
                <c:pt idx="422">
                  <c:v>27</c:v>
                </c:pt>
                <c:pt idx="423">
                  <c:v>27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27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27</c:v>
                </c:pt>
                <c:pt idx="435">
                  <c:v>27</c:v>
                </c:pt>
                <c:pt idx="436">
                  <c:v>27</c:v>
                </c:pt>
                <c:pt idx="437">
                  <c:v>27</c:v>
                </c:pt>
                <c:pt idx="438">
                  <c:v>27</c:v>
                </c:pt>
                <c:pt idx="439">
                  <c:v>27.1</c:v>
                </c:pt>
                <c:pt idx="440">
                  <c:v>26.9</c:v>
                </c:pt>
                <c:pt idx="441">
                  <c:v>27</c:v>
                </c:pt>
                <c:pt idx="442">
                  <c:v>27</c:v>
                </c:pt>
                <c:pt idx="443">
                  <c:v>26.9</c:v>
                </c:pt>
                <c:pt idx="444">
                  <c:v>27</c:v>
                </c:pt>
                <c:pt idx="445">
                  <c:v>27</c:v>
                </c:pt>
                <c:pt idx="446">
                  <c:v>27.2</c:v>
                </c:pt>
                <c:pt idx="447">
                  <c:v>27.1</c:v>
                </c:pt>
                <c:pt idx="448">
                  <c:v>27.1</c:v>
                </c:pt>
                <c:pt idx="449">
                  <c:v>27</c:v>
                </c:pt>
                <c:pt idx="450">
                  <c:v>27</c:v>
                </c:pt>
                <c:pt idx="451">
                  <c:v>27</c:v>
                </c:pt>
                <c:pt idx="452">
                  <c:v>27</c:v>
                </c:pt>
                <c:pt idx="453">
                  <c:v>26.9</c:v>
                </c:pt>
                <c:pt idx="454">
                  <c:v>27</c:v>
                </c:pt>
                <c:pt idx="455">
                  <c:v>27</c:v>
                </c:pt>
                <c:pt idx="456">
                  <c:v>27</c:v>
                </c:pt>
                <c:pt idx="457">
                  <c:v>27.1</c:v>
                </c:pt>
                <c:pt idx="458">
                  <c:v>27.1</c:v>
                </c:pt>
                <c:pt idx="459">
                  <c:v>27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27</c:v>
                </c:pt>
                <c:pt idx="464">
                  <c:v>27</c:v>
                </c:pt>
                <c:pt idx="465">
                  <c:v>26.9</c:v>
                </c:pt>
                <c:pt idx="466">
                  <c:v>27.1</c:v>
                </c:pt>
                <c:pt idx="467">
                  <c:v>27.2</c:v>
                </c:pt>
                <c:pt idx="468">
                  <c:v>27.2</c:v>
                </c:pt>
                <c:pt idx="469">
                  <c:v>27.2</c:v>
                </c:pt>
                <c:pt idx="470">
                  <c:v>27.3</c:v>
                </c:pt>
                <c:pt idx="471">
                  <c:v>27.2</c:v>
                </c:pt>
                <c:pt idx="472">
                  <c:v>27.2</c:v>
                </c:pt>
                <c:pt idx="473">
                  <c:v>27.1</c:v>
                </c:pt>
                <c:pt idx="474">
                  <c:v>27</c:v>
                </c:pt>
                <c:pt idx="475">
                  <c:v>26.9</c:v>
                </c:pt>
                <c:pt idx="476">
                  <c:v>27</c:v>
                </c:pt>
                <c:pt idx="477">
                  <c:v>27.1</c:v>
                </c:pt>
                <c:pt idx="478">
                  <c:v>27.1</c:v>
                </c:pt>
                <c:pt idx="479">
                  <c:v>27.2</c:v>
                </c:pt>
                <c:pt idx="480">
                  <c:v>27.3</c:v>
                </c:pt>
                <c:pt idx="481">
                  <c:v>27.3</c:v>
                </c:pt>
                <c:pt idx="482">
                  <c:v>27.1</c:v>
                </c:pt>
                <c:pt idx="483">
                  <c:v>27</c:v>
                </c:pt>
                <c:pt idx="484">
                  <c:v>27</c:v>
                </c:pt>
                <c:pt idx="485">
                  <c:v>27</c:v>
                </c:pt>
                <c:pt idx="486">
                  <c:v>27</c:v>
                </c:pt>
                <c:pt idx="487">
                  <c:v>27</c:v>
                </c:pt>
                <c:pt idx="488">
                  <c:v>27.1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26.8</c:v>
                </c:pt>
                <c:pt idx="497">
                  <c:v>26.8</c:v>
                </c:pt>
                <c:pt idx="498">
                  <c:v>26.7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26.7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26.9</c:v>
                </c:pt>
                <c:pt idx="517">
                  <c:v>26.9</c:v>
                </c:pt>
                <c:pt idx="518">
                  <c:v>26.9</c:v>
                </c:pt>
                <c:pt idx="519">
                  <c:v>26.9</c:v>
                </c:pt>
                <c:pt idx="520">
                  <c:v>26.7</c:v>
                </c:pt>
                <c:pt idx="521">
                  <c:v>26.8</c:v>
                </c:pt>
                <c:pt idx="522">
                  <c:v>26.7</c:v>
                </c:pt>
                <c:pt idx="523">
                  <c:v>26.9</c:v>
                </c:pt>
                <c:pt idx="524">
                  <c:v>26.8</c:v>
                </c:pt>
                <c:pt idx="525">
                  <c:v>26.9</c:v>
                </c:pt>
                <c:pt idx="526">
                  <c:v>26.9</c:v>
                </c:pt>
                <c:pt idx="527">
                  <c:v>27.1</c:v>
                </c:pt>
                <c:pt idx="528">
                  <c:v>27.2</c:v>
                </c:pt>
                <c:pt idx="529">
                  <c:v>27.2</c:v>
                </c:pt>
                <c:pt idx="530">
                  <c:v>27.3</c:v>
                </c:pt>
                <c:pt idx="531">
                  <c:v>27.2</c:v>
                </c:pt>
                <c:pt idx="532">
                  <c:v>27.3</c:v>
                </c:pt>
                <c:pt idx="533">
                  <c:v>27.2</c:v>
                </c:pt>
                <c:pt idx="534">
                  <c:v>27.2</c:v>
                </c:pt>
                <c:pt idx="535">
                  <c:v>27.2</c:v>
                </c:pt>
                <c:pt idx="536">
                  <c:v>27.3</c:v>
                </c:pt>
                <c:pt idx="537">
                  <c:v>27.4</c:v>
                </c:pt>
                <c:pt idx="538">
                  <c:v>27.4</c:v>
                </c:pt>
                <c:pt idx="539">
                  <c:v>27.3</c:v>
                </c:pt>
                <c:pt idx="540">
                  <c:v>27.1</c:v>
                </c:pt>
                <c:pt idx="541">
                  <c:v>27</c:v>
                </c:pt>
                <c:pt idx="542">
                  <c:v>27</c:v>
                </c:pt>
                <c:pt idx="543">
                  <c:v>27.1</c:v>
                </c:pt>
                <c:pt idx="544">
                  <c:v>27</c:v>
                </c:pt>
                <c:pt idx="545">
                  <c:v>27</c:v>
                </c:pt>
                <c:pt idx="546">
                  <c:v>26.9</c:v>
                </c:pt>
                <c:pt idx="547">
                  <c:v>27</c:v>
                </c:pt>
                <c:pt idx="548">
                  <c:v>27</c:v>
                </c:pt>
                <c:pt idx="549">
                  <c:v>27</c:v>
                </c:pt>
                <c:pt idx="550">
                  <c:v>27</c:v>
                </c:pt>
                <c:pt idx="551">
                  <c:v>26.9</c:v>
                </c:pt>
                <c:pt idx="552">
                  <c:v>26.9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27</c:v>
                </c:pt>
                <c:pt idx="559">
                  <c:v>27.1</c:v>
                </c:pt>
                <c:pt idx="560">
                  <c:v>27.2</c:v>
                </c:pt>
                <c:pt idx="561">
                  <c:v>27.3</c:v>
                </c:pt>
                <c:pt idx="562">
                  <c:v>27.3</c:v>
                </c:pt>
                <c:pt idx="563">
                  <c:v>27.3</c:v>
                </c:pt>
                <c:pt idx="564">
                  <c:v>27.3</c:v>
                </c:pt>
                <c:pt idx="565">
                  <c:v>27.3</c:v>
                </c:pt>
                <c:pt idx="566">
                  <c:v>27.3</c:v>
                </c:pt>
                <c:pt idx="567">
                  <c:v>27.2</c:v>
                </c:pt>
                <c:pt idx="568">
                  <c:v>27.2</c:v>
                </c:pt>
                <c:pt idx="569">
                  <c:v>27.2</c:v>
                </c:pt>
                <c:pt idx="570">
                  <c:v>27.3</c:v>
                </c:pt>
                <c:pt idx="571">
                  <c:v>27.3</c:v>
                </c:pt>
                <c:pt idx="572">
                  <c:v>27.3</c:v>
                </c:pt>
                <c:pt idx="573">
                  <c:v>27.3</c:v>
                </c:pt>
                <c:pt idx="574">
                  <c:v>27.4</c:v>
                </c:pt>
                <c:pt idx="575">
                  <c:v>27.3</c:v>
                </c:pt>
                <c:pt idx="576">
                  <c:v>27.3</c:v>
                </c:pt>
                <c:pt idx="577">
                  <c:v>27.3</c:v>
                </c:pt>
                <c:pt idx="578">
                  <c:v>27.4</c:v>
                </c:pt>
                <c:pt idx="579">
                  <c:v>27.3</c:v>
                </c:pt>
                <c:pt idx="580">
                  <c:v>27.4</c:v>
                </c:pt>
                <c:pt idx="581">
                  <c:v>27.4</c:v>
                </c:pt>
                <c:pt idx="582">
                  <c:v>27.4</c:v>
                </c:pt>
                <c:pt idx="583">
                  <c:v>27.4</c:v>
                </c:pt>
                <c:pt idx="584">
                  <c:v>27.4</c:v>
                </c:pt>
                <c:pt idx="585">
                  <c:v>27.4</c:v>
                </c:pt>
                <c:pt idx="586">
                  <c:v>27.4</c:v>
                </c:pt>
                <c:pt idx="587">
                  <c:v>27.4</c:v>
                </c:pt>
                <c:pt idx="588">
                  <c:v>27.4</c:v>
                </c:pt>
                <c:pt idx="589">
                  <c:v>27.3</c:v>
                </c:pt>
                <c:pt idx="590">
                  <c:v>27.3</c:v>
                </c:pt>
                <c:pt idx="591">
                  <c:v>27.4</c:v>
                </c:pt>
                <c:pt idx="592">
                  <c:v>27.4</c:v>
                </c:pt>
                <c:pt idx="593">
                  <c:v>27.4</c:v>
                </c:pt>
                <c:pt idx="594">
                  <c:v>27.4</c:v>
                </c:pt>
                <c:pt idx="595">
                  <c:v>27.4</c:v>
                </c:pt>
                <c:pt idx="596">
                  <c:v>27.3</c:v>
                </c:pt>
                <c:pt idx="597">
                  <c:v>27.4</c:v>
                </c:pt>
                <c:pt idx="598">
                  <c:v>27.4</c:v>
                </c:pt>
                <c:pt idx="599">
                  <c:v>27.4</c:v>
                </c:pt>
                <c:pt idx="600">
                  <c:v>27.4</c:v>
                </c:pt>
                <c:pt idx="601">
                  <c:v>27.3</c:v>
                </c:pt>
                <c:pt idx="602">
                  <c:v>27.4</c:v>
                </c:pt>
                <c:pt idx="603">
                  <c:v>27.5</c:v>
                </c:pt>
                <c:pt idx="604">
                  <c:v>27.5</c:v>
                </c:pt>
                <c:pt idx="605">
                  <c:v>27.6</c:v>
                </c:pt>
                <c:pt idx="606">
                  <c:v>27.5</c:v>
                </c:pt>
                <c:pt idx="607">
                  <c:v>27.5</c:v>
                </c:pt>
                <c:pt idx="608">
                  <c:v>27.5</c:v>
                </c:pt>
                <c:pt idx="609">
                  <c:v>27.6</c:v>
                </c:pt>
                <c:pt idx="610">
                  <c:v>27.5</c:v>
                </c:pt>
                <c:pt idx="611">
                  <c:v>27.5</c:v>
                </c:pt>
                <c:pt idx="612">
                  <c:v>27.5</c:v>
                </c:pt>
                <c:pt idx="613">
                  <c:v>27.4</c:v>
                </c:pt>
                <c:pt idx="614">
                  <c:v>27.4</c:v>
                </c:pt>
                <c:pt idx="615">
                  <c:v>27.3</c:v>
                </c:pt>
                <c:pt idx="616">
                  <c:v>27.4</c:v>
                </c:pt>
                <c:pt idx="617">
                  <c:v>27.3</c:v>
                </c:pt>
                <c:pt idx="618">
                  <c:v>27.3</c:v>
                </c:pt>
                <c:pt idx="619">
                  <c:v>27.2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27.4</c:v>
                </c:pt>
                <c:pt idx="628">
                  <c:v>27.4</c:v>
                </c:pt>
                <c:pt idx="629">
                  <c:v>27.4</c:v>
                </c:pt>
                <c:pt idx="630">
                  <c:v>27.3</c:v>
                </c:pt>
                <c:pt idx="631">
                  <c:v>27.2</c:v>
                </c:pt>
                <c:pt idx="632">
                  <c:v>27.3</c:v>
                </c:pt>
                <c:pt idx="633">
                  <c:v>27.3</c:v>
                </c:pt>
                <c:pt idx="634">
                  <c:v>27.3</c:v>
                </c:pt>
                <c:pt idx="635">
                  <c:v>27.3</c:v>
                </c:pt>
                <c:pt idx="636">
                  <c:v>27.4</c:v>
                </c:pt>
                <c:pt idx="637">
                  <c:v>27.2</c:v>
                </c:pt>
                <c:pt idx="638">
                  <c:v>27.3</c:v>
                </c:pt>
                <c:pt idx="639">
                  <c:v>27.4</c:v>
                </c:pt>
                <c:pt idx="640">
                  <c:v>27.4</c:v>
                </c:pt>
                <c:pt idx="641">
                  <c:v>27.4</c:v>
                </c:pt>
                <c:pt idx="642">
                  <c:v>27.4</c:v>
                </c:pt>
                <c:pt idx="643">
                  <c:v>27.4</c:v>
                </c:pt>
                <c:pt idx="644">
                  <c:v>27.4</c:v>
                </c:pt>
                <c:pt idx="645">
                  <c:v>27.5</c:v>
                </c:pt>
                <c:pt idx="646">
                  <c:v>27.4</c:v>
                </c:pt>
                <c:pt idx="647">
                  <c:v>27.5</c:v>
                </c:pt>
                <c:pt idx="648">
                  <c:v>27.4</c:v>
                </c:pt>
                <c:pt idx="649">
                  <c:v>27.4</c:v>
                </c:pt>
                <c:pt idx="650">
                  <c:v>27.4</c:v>
                </c:pt>
                <c:pt idx="651">
                  <c:v>27.4</c:v>
                </c:pt>
                <c:pt idx="652">
                  <c:v>27.5</c:v>
                </c:pt>
                <c:pt idx="653">
                  <c:v>27.4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27.5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27.5</c:v>
                </c:pt>
                <c:pt idx="664">
                  <c:v>27.5</c:v>
                </c:pt>
                <c:pt idx="665">
                  <c:v>27.5</c:v>
                </c:pt>
                <c:pt idx="666">
                  <c:v>27.6</c:v>
                </c:pt>
                <c:pt idx="667">
                  <c:v>27.5</c:v>
                </c:pt>
                <c:pt idx="668">
                  <c:v>27.5</c:v>
                </c:pt>
                <c:pt idx="669">
                  <c:v>27.3</c:v>
                </c:pt>
                <c:pt idx="670">
                  <c:v>27.2</c:v>
                </c:pt>
                <c:pt idx="671">
                  <c:v>27.2</c:v>
                </c:pt>
                <c:pt idx="672">
                  <c:v>27.2</c:v>
                </c:pt>
                <c:pt idx="673">
                  <c:v>27.2</c:v>
                </c:pt>
                <c:pt idx="674">
                  <c:v>27.2</c:v>
                </c:pt>
                <c:pt idx="675">
                  <c:v>27.2</c:v>
                </c:pt>
                <c:pt idx="676">
                  <c:v>27.2</c:v>
                </c:pt>
                <c:pt idx="677">
                  <c:v>27.1</c:v>
                </c:pt>
                <c:pt idx="678">
                  <c:v>27</c:v>
                </c:pt>
                <c:pt idx="679">
                  <c:v>27</c:v>
                </c:pt>
                <c:pt idx="680">
                  <c:v>27.1</c:v>
                </c:pt>
                <c:pt idx="681">
                  <c:v>27.4</c:v>
                </c:pt>
                <c:pt idx="682">
                  <c:v>27.3</c:v>
                </c:pt>
                <c:pt idx="683">
                  <c:v>27.4</c:v>
                </c:pt>
                <c:pt idx="684">
                  <c:v>27.3</c:v>
                </c:pt>
                <c:pt idx="685">
                  <c:v>27.3</c:v>
                </c:pt>
                <c:pt idx="686">
                  <c:v>27.2</c:v>
                </c:pt>
                <c:pt idx="687">
                  <c:v>27.1</c:v>
                </c:pt>
                <c:pt idx="688">
                  <c:v>27.2</c:v>
                </c:pt>
                <c:pt idx="689">
                  <c:v>27.2</c:v>
                </c:pt>
                <c:pt idx="690">
                  <c:v>27</c:v>
                </c:pt>
                <c:pt idx="691">
                  <c:v>27</c:v>
                </c:pt>
                <c:pt idx="692">
                  <c:v>27</c:v>
                </c:pt>
                <c:pt idx="693">
                  <c:v>27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26.8</c:v>
                </c:pt>
                <c:pt idx="699">
                  <c:v>26.8</c:v>
                </c:pt>
                <c:pt idx="700">
                  <c:v>26.9</c:v>
                </c:pt>
                <c:pt idx="701">
                  <c:v>27</c:v>
                </c:pt>
                <c:pt idx="702">
                  <c:v>27</c:v>
                </c:pt>
                <c:pt idx="703">
                  <c:v>26.9</c:v>
                </c:pt>
                <c:pt idx="704">
                  <c:v>27</c:v>
                </c:pt>
                <c:pt idx="705">
                  <c:v>27</c:v>
                </c:pt>
                <c:pt idx="706">
                  <c:v>27</c:v>
                </c:pt>
                <c:pt idx="707">
                  <c:v>27</c:v>
                </c:pt>
                <c:pt idx="708">
                  <c:v>27</c:v>
                </c:pt>
                <c:pt idx="709">
                  <c:v>27.2</c:v>
                </c:pt>
                <c:pt idx="710">
                  <c:v>27.3</c:v>
                </c:pt>
                <c:pt idx="711">
                  <c:v>27.3</c:v>
                </c:pt>
                <c:pt idx="712">
                  <c:v>27.4</c:v>
                </c:pt>
                <c:pt idx="713">
                  <c:v>27.4</c:v>
                </c:pt>
                <c:pt idx="714">
                  <c:v>27.3</c:v>
                </c:pt>
                <c:pt idx="715">
                  <c:v>27.2</c:v>
                </c:pt>
                <c:pt idx="716">
                  <c:v>27.2</c:v>
                </c:pt>
                <c:pt idx="717">
                  <c:v>27.1</c:v>
                </c:pt>
                <c:pt idx="718">
                  <c:v>27</c:v>
                </c:pt>
                <c:pt idx="719">
                  <c:v>27</c:v>
                </c:pt>
                <c:pt idx="720">
                  <c:v>26.9</c:v>
                </c:pt>
                <c:pt idx="721">
                  <c:v>26.9</c:v>
                </c:pt>
                <c:pt idx="722">
                  <c:v>26.8</c:v>
                </c:pt>
                <c:pt idx="723">
                  <c:v>26.9</c:v>
                </c:pt>
                <c:pt idx="724">
                  <c:v>26.9</c:v>
                </c:pt>
                <c:pt idx="725">
                  <c:v>27</c:v>
                </c:pt>
                <c:pt idx="726">
                  <c:v>27</c:v>
                </c:pt>
                <c:pt idx="727">
                  <c:v>27</c:v>
                </c:pt>
                <c:pt idx="728">
                  <c:v>27.1</c:v>
                </c:pt>
                <c:pt idx="729">
                  <c:v>27.2</c:v>
                </c:pt>
                <c:pt idx="730">
                  <c:v>27.2</c:v>
                </c:pt>
                <c:pt idx="731">
                  <c:v>27.2</c:v>
                </c:pt>
                <c:pt idx="732">
                  <c:v>27.2</c:v>
                </c:pt>
                <c:pt idx="733">
                  <c:v>27</c:v>
                </c:pt>
                <c:pt idx="734">
                  <c:v>27</c:v>
                </c:pt>
                <c:pt idx="735">
                  <c:v>26.9</c:v>
                </c:pt>
                <c:pt idx="736">
                  <c:v>26.9</c:v>
                </c:pt>
                <c:pt idx="737">
                  <c:v>27</c:v>
                </c:pt>
                <c:pt idx="738">
                  <c:v>27</c:v>
                </c:pt>
                <c:pt idx="739">
                  <c:v>27</c:v>
                </c:pt>
                <c:pt idx="740">
                  <c:v>27</c:v>
                </c:pt>
                <c:pt idx="741">
                  <c:v>27.1</c:v>
                </c:pt>
                <c:pt idx="742">
                  <c:v>27</c:v>
                </c:pt>
                <c:pt idx="743">
                  <c:v>27</c:v>
                </c:pt>
                <c:pt idx="744">
                  <c:v>27</c:v>
                </c:pt>
                <c:pt idx="745">
                  <c:v>27</c:v>
                </c:pt>
                <c:pt idx="746">
                  <c:v>27.1</c:v>
                </c:pt>
                <c:pt idx="747">
                  <c:v>27.1</c:v>
                </c:pt>
                <c:pt idx="748">
                  <c:v>27</c:v>
                </c:pt>
                <c:pt idx="749">
                  <c:v>27</c:v>
                </c:pt>
                <c:pt idx="750">
                  <c:v>27</c:v>
                </c:pt>
                <c:pt idx="751">
                  <c:v>27</c:v>
                </c:pt>
                <c:pt idx="752">
                  <c:v>26.9</c:v>
                </c:pt>
                <c:pt idx="753">
                  <c:v>26.9</c:v>
                </c:pt>
                <c:pt idx="754">
                  <c:v>27</c:v>
                </c:pt>
                <c:pt idx="755">
                  <c:v>26.9</c:v>
                </c:pt>
                <c:pt idx="756">
                  <c:v>27</c:v>
                </c:pt>
                <c:pt idx="757">
                  <c:v>26.9</c:v>
                </c:pt>
                <c:pt idx="758">
                  <c:v>27</c:v>
                </c:pt>
                <c:pt idx="759">
                  <c:v>26.9</c:v>
                </c:pt>
                <c:pt idx="760">
                  <c:v>26.5</c:v>
                </c:pt>
                <c:pt idx="761">
                  <c:v>26.9</c:v>
                </c:pt>
                <c:pt idx="762">
                  <c:v>26.8</c:v>
                </c:pt>
                <c:pt idx="763">
                  <c:v>26.8</c:v>
                </c:pt>
                <c:pt idx="764">
                  <c:v>26.9</c:v>
                </c:pt>
                <c:pt idx="765">
                  <c:v>26.9</c:v>
                </c:pt>
                <c:pt idx="766">
                  <c:v>26.9</c:v>
                </c:pt>
                <c:pt idx="767">
                  <c:v>27</c:v>
                </c:pt>
                <c:pt idx="768">
                  <c:v>27</c:v>
                </c:pt>
                <c:pt idx="769">
                  <c:v>26.9</c:v>
                </c:pt>
                <c:pt idx="770">
                  <c:v>27</c:v>
                </c:pt>
                <c:pt idx="771">
                  <c:v>26.9</c:v>
                </c:pt>
                <c:pt idx="772">
                  <c:v>26.9</c:v>
                </c:pt>
                <c:pt idx="773">
                  <c:v>26.9</c:v>
                </c:pt>
                <c:pt idx="774">
                  <c:v>26.9</c:v>
                </c:pt>
                <c:pt idx="775">
                  <c:v>26.8</c:v>
                </c:pt>
                <c:pt idx="776">
                  <c:v>26.8</c:v>
                </c:pt>
                <c:pt idx="777">
                  <c:v>26.7</c:v>
                </c:pt>
                <c:pt idx="778">
                  <c:v>26.9</c:v>
                </c:pt>
                <c:pt idx="779">
                  <c:v>26.7</c:v>
                </c:pt>
                <c:pt idx="780">
                  <c:v>26.8</c:v>
                </c:pt>
                <c:pt idx="781">
                  <c:v>26.7</c:v>
                </c:pt>
                <c:pt idx="782">
                  <c:v>26.7</c:v>
                </c:pt>
                <c:pt idx="783">
                  <c:v>26.7</c:v>
                </c:pt>
                <c:pt idx="784">
                  <c:v>26.6</c:v>
                </c:pt>
                <c:pt idx="785">
                  <c:v>26.7</c:v>
                </c:pt>
                <c:pt idx="786">
                  <c:v>26.7</c:v>
                </c:pt>
                <c:pt idx="787">
                  <c:v>26.8</c:v>
                </c:pt>
                <c:pt idx="788">
                  <c:v>26.8</c:v>
                </c:pt>
                <c:pt idx="789">
                  <c:v>26.8</c:v>
                </c:pt>
                <c:pt idx="790">
                  <c:v>26.7</c:v>
                </c:pt>
                <c:pt idx="791">
                  <c:v>26.8</c:v>
                </c:pt>
                <c:pt idx="792">
                  <c:v>26.9</c:v>
                </c:pt>
                <c:pt idx="793">
                  <c:v>26.8</c:v>
                </c:pt>
                <c:pt idx="794">
                  <c:v>26.9</c:v>
                </c:pt>
                <c:pt idx="795">
                  <c:v>26.9</c:v>
                </c:pt>
                <c:pt idx="796">
                  <c:v>26.9</c:v>
                </c:pt>
                <c:pt idx="797">
                  <c:v>26.9</c:v>
                </c:pt>
                <c:pt idx="798">
                  <c:v>26.9</c:v>
                </c:pt>
                <c:pt idx="799">
                  <c:v>26.9</c:v>
                </c:pt>
                <c:pt idx="800">
                  <c:v>26.9</c:v>
                </c:pt>
                <c:pt idx="801">
                  <c:v>26.9</c:v>
                </c:pt>
                <c:pt idx="802">
                  <c:v>26.9</c:v>
                </c:pt>
                <c:pt idx="803">
                  <c:v>26.9</c:v>
                </c:pt>
                <c:pt idx="804">
                  <c:v>26.7</c:v>
                </c:pt>
                <c:pt idx="805">
                  <c:v>26.8</c:v>
                </c:pt>
                <c:pt idx="806">
                  <c:v>26.7</c:v>
                </c:pt>
                <c:pt idx="807">
                  <c:v>26.7</c:v>
                </c:pt>
                <c:pt idx="808">
                  <c:v>26.7</c:v>
                </c:pt>
                <c:pt idx="809">
                  <c:v>26.7</c:v>
                </c:pt>
                <c:pt idx="810">
                  <c:v>26.7</c:v>
                </c:pt>
                <c:pt idx="811">
                  <c:v>26.7</c:v>
                </c:pt>
                <c:pt idx="812">
                  <c:v>26.7</c:v>
                </c:pt>
                <c:pt idx="813">
                  <c:v>26.7</c:v>
                </c:pt>
                <c:pt idx="814">
                  <c:v>26.7</c:v>
                </c:pt>
                <c:pt idx="815">
                  <c:v>26.7</c:v>
                </c:pt>
                <c:pt idx="816">
                  <c:v>26.7</c:v>
                </c:pt>
                <c:pt idx="817">
                  <c:v>26.7</c:v>
                </c:pt>
                <c:pt idx="818">
                  <c:v>26.7</c:v>
                </c:pt>
                <c:pt idx="819">
                  <c:v>26.7</c:v>
                </c:pt>
                <c:pt idx="820">
                  <c:v>26.7</c:v>
                </c:pt>
                <c:pt idx="821">
                  <c:v>26.7</c:v>
                </c:pt>
                <c:pt idx="822">
                  <c:v>26.7</c:v>
                </c:pt>
                <c:pt idx="823">
                  <c:v>26.7</c:v>
                </c:pt>
                <c:pt idx="824">
                  <c:v>26.7</c:v>
                </c:pt>
                <c:pt idx="825">
                  <c:v>26.7</c:v>
                </c:pt>
                <c:pt idx="826">
                  <c:v>26.7</c:v>
                </c:pt>
                <c:pt idx="827">
                  <c:v>26.7</c:v>
                </c:pt>
                <c:pt idx="828">
                  <c:v>26.9</c:v>
                </c:pt>
                <c:pt idx="829">
                  <c:v>26.8</c:v>
                </c:pt>
                <c:pt idx="830">
                  <c:v>26.9</c:v>
                </c:pt>
                <c:pt idx="831">
                  <c:v>26.8</c:v>
                </c:pt>
                <c:pt idx="832">
                  <c:v>26.9</c:v>
                </c:pt>
                <c:pt idx="833">
                  <c:v>26.8</c:v>
                </c:pt>
                <c:pt idx="834">
                  <c:v>26.9</c:v>
                </c:pt>
                <c:pt idx="835">
                  <c:v>26.9</c:v>
                </c:pt>
                <c:pt idx="836">
                  <c:v>26.9</c:v>
                </c:pt>
                <c:pt idx="837">
                  <c:v>26.9</c:v>
                </c:pt>
                <c:pt idx="838">
                  <c:v>26.9</c:v>
                </c:pt>
                <c:pt idx="839">
                  <c:v>26.9</c:v>
                </c:pt>
                <c:pt idx="840">
                  <c:v>26.9</c:v>
                </c:pt>
                <c:pt idx="841">
                  <c:v>26.9</c:v>
                </c:pt>
                <c:pt idx="842">
                  <c:v>26.9</c:v>
                </c:pt>
                <c:pt idx="843">
                  <c:v>26.9</c:v>
                </c:pt>
                <c:pt idx="844">
                  <c:v>26.8</c:v>
                </c:pt>
                <c:pt idx="845">
                  <c:v>26.7</c:v>
                </c:pt>
                <c:pt idx="846">
                  <c:v>26.7</c:v>
                </c:pt>
                <c:pt idx="847">
                  <c:v>26.7</c:v>
                </c:pt>
                <c:pt idx="848">
                  <c:v>26.7</c:v>
                </c:pt>
                <c:pt idx="849">
                  <c:v>26.7</c:v>
                </c:pt>
                <c:pt idx="850">
                  <c:v>26.7</c:v>
                </c:pt>
                <c:pt idx="851">
                  <c:v>26.7</c:v>
                </c:pt>
                <c:pt idx="852">
                  <c:v>26.7</c:v>
                </c:pt>
                <c:pt idx="853">
                  <c:v>26.7</c:v>
                </c:pt>
                <c:pt idx="854">
                  <c:v>26.7</c:v>
                </c:pt>
                <c:pt idx="855">
                  <c:v>26.8</c:v>
                </c:pt>
                <c:pt idx="856">
                  <c:v>26.8</c:v>
                </c:pt>
                <c:pt idx="857">
                  <c:v>26.9</c:v>
                </c:pt>
                <c:pt idx="858">
                  <c:v>26.8</c:v>
                </c:pt>
                <c:pt idx="859">
                  <c:v>26.8</c:v>
                </c:pt>
                <c:pt idx="860">
                  <c:v>26.8</c:v>
                </c:pt>
                <c:pt idx="861">
                  <c:v>26.9</c:v>
                </c:pt>
                <c:pt idx="862">
                  <c:v>26.9</c:v>
                </c:pt>
                <c:pt idx="863">
                  <c:v>26.9</c:v>
                </c:pt>
                <c:pt idx="864">
                  <c:v>26.9</c:v>
                </c:pt>
                <c:pt idx="865">
                  <c:v>26.9</c:v>
                </c:pt>
                <c:pt idx="866">
                  <c:v>26.9</c:v>
                </c:pt>
                <c:pt idx="867">
                  <c:v>26.9</c:v>
                </c:pt>
                <c:pt idx="868">
                  <c:v>26.9</c:v>
                </c:pt>
                <c:pt idx="869">
                  <c:v>26.9</c:v>
                </c:pt>
                <c:pt idx="870">
                  <c:v>26.8</c:v>
                </c:pt>
                <c:pt idx="871">
                  <c:v>26.8</c:v>
                </c:pt>
                <c:pt idx="872">
                  <c:v>26.9</c:v>
                </c:pt>
                <c:pt idx="873">
                  <c:v>26.8</c:v>
                </c:pt>
                <c:pt idx="874">
                  <c:v>26.8</c:v>
                </c:pt>
                <c:pt idx="875">
                  <c:v>26.7</c:v>
                </c:pt>
                <c:pt idx="876">
                  <c:v>26.8</c:v>
                </c:pt>
                <c:pt idx="877">
                  <c:v>26.8</c:v>
                </c:pt>
                <c:pt idx="878">
                  <c:v>26.7</c:v>
                </c:pt>
                <c:pt idx="879">
                  <c:v>26.7</c:v>
                </c:pt>
                <c:pt idx="880">
                  <c:v>26.7</c:v>
                </c:pt>
                <c:pt idx="881">
                  <c:v>26.8</c:v>
                </c:pt>
                <c:pt idx="882">
                  <c:v>26.7</c:v>
                </c:pt>
                <c:pt idx="883">
                  <c:v>26.7</c:v>
                </c:pt>
                <c:pt idx="884">
                  <c:v>26.7</c:v>
                </c:pt>
                <c:pt idx="885">
                  <c:v>26.8</c:v>
                </c:pt>
                <c:pt idx="886">
                  <c:v>26.8</c:v>
                </c:pt>
                <c:pt idx="887">
                  <c:v>26.8</c:v>
                </c:pt>
                <c:pt idx="888">
                  <c:v>26.9</c:v>
                </c:pt>
                <c:pt idx="889">
                  <c:v>26.8</c:v>
                </c:pt>
                <c:pt idx="890">
                  <c:v>26.9</c:v>
                </c:pt>
                <c:pt idx="891">
                  <c:v>26.8</c:v>
                </c:pt>
                <c:pt idx="892">
                  <c:v>26.9</c:v>
                </c:pt>
                <c:pt idx="893">
                  <c:v>26.9</c:v>
                </c:pt>
                <c:pt idx="894">
                  <c:v>26.9</c:v>
                </c:pt>
                <c:pt idx="895">
                  <c:v>26.8</c:v>
                </c:pt>
                <c:pt idx="896">
                  <c:v>26.7</c:v>
                </c:pt>
                <c:pt idx="897">
                  <c:v>26.7</c:v>
                </c:pt>
                <c:pt idx="898">
                  <c:v>26.7</c:v>
                </c:pt>
                <c:pt idx="899">
                  <c:v>26.8</c:v>
                </c:pt>
                <c:pt idx="900">
                  <c:v>26.7</c:v>
                </c:pt>
                <c:pt idx="901">
                  <c:v>26.8</c:v>
                </c:pt>
                <c:pt idx="902">
                  <c:v>26.7</c:v>
                </c:pt>
                <c:pt idx="903">
                  <c:v>26.8</c:v>
                </c:pt>
                <c:pt idx="904">
                  <c:v>26.7</c:v>
                </c:pt>
                <c:pt idx="905">
                  <c:v>26.8</c:v>
                </c:pt>
                <c:pt idx="906">
                  <c:v>26.8</c:v>
                </c:pt>
                <c:pt idx="907">
                  <c:v>26.8</c:v>
                </c:pt>
                <c:pt idx="908">
                  <c:v>26.8</c:v>
                </c:pt>
                <c:pt idx="909">
                  <c:v>26.8</c:v>
                </c:pt>
                <c:pt idx="910">
                  <c:v>26.9</c:v>
                </c:pt>
                <c:pt idx="911">
                  <c:v>26.9</c:v>
                </c:pt>
                <c:pt idx="912">
                  <c:v>26.8</c:v>
                </c:pt>
                <c:pt idx="913">
                  <c:v>26.9</c:v>
                </c:pt>
                <c:pt idx="914">
                  <c:v>26.9</c:v>
                </c:pt>
                <c:pt idx="915">
                  <c:v>27</c:v>
                </c:pt>
                <c:pt idx="916">
                  <c:v>27</c:v>
                </c:pt>
                <c:pt idx="917">
                  <c:v>27</c:v>
                </c:pt>
                <c:pt idx="918">
                  <c:v>27</c:v>
                </c:pt>
                <c:pt idx="919">
                  <c:v>27</c:v>
                </c:pt>
                <c:pt idx="920">
                  <c:v>27</c:v>
                </c:pt>
                <c:pt idx="921">
                  <c:v>27</c:v>
                </c:pt>
                <c:pt idx="922">
                  <c:v>27.1</c:v>
                </c:pt>
                <c:pt idx="923">
                  <c:v>27</c:v>
                </c:pt>
                <c:pt idx="924">
                  <c:v>27</c:v>
                </c:pt>
                <c:pt idx="925">
                  <c:v>27</c:v>
                </c:pt>
                <c:pt idx="926">
                  <c:v>27</c:v>
                </c:pt>
                <c:pt idx="927">
                  <c:v>27</c:v>
                </c:pt>
                <c:pt idx="928">
                  <c:v>26.9</c:v>
                </c:pt>
                <c:pt idx="929">
                  <c:v>26.9</c:v>
                </c:pt>
                <c:pt idx="930">
                  <c:v>26.9</c:v>
                </c:pt>
                <c:pt idx="931">
                  <c:v>26.9</c:v>
                </c:pt>
                <c:pt idx="932">
                  <c:v>26.9</c:v>
                </c:pt>
                <c:pt idx="933">
                  <c:v>26.9</c:v>
                </c:pt>
                <c:pt idx="934">
                  <c:v>27</c:v>
                </c:pt>
                <c:pt idx="935">
                  <c:v>27</c:v>
                </c:pt>
                <c:pt idx="936">
                  <c:v>26.9</c:v>
                </c:pt>
                <c:pt idx="937">
                  <c:v>26.8</c:v>
                </c:pt>
                <c:pt idx="938">
                  <c:v>26.8</c:v>
                </c:pt>
                <c:pt idx="939">
                  <c:v>26.8</c:v>
                </c:pt>
                <c:pt idx="940">
                  <c:v>26.8</c:v>
                </c:pt>
                <c:pt idx="941">
                  <c:v>26.9</c:v>
                </c:pt>
                <c:pt idx="942">
                  <c:v>26.8</c:v>
                </c:pt>
                <c:pt idx="943">
                  <c:v>26.7</c:v>
                </c:pt>
                <c:pt idx="944">
                  <c:v>26.7</c:v>
                </c:pt>
                <c:pt idx="945">
                  <c:v>26.7</c:v>
                </c:pt>
                <c:pt idx="946">
                  <c:v>26.7</c:v>
                </c:pt>
                <c:pt idx="947">
                  <c:v>26.7</c:v>
                </c:pt>
                <c:pt idx="948">
                  <c:v>26.6</c:v>
                </c:pt>
                <c:pt idx="949">
                  <c:v>26.5</c:v>
                </c:pt>
                <c:pt idx="950">
                  <c:v>26.5</c:v>
                </c:pt>
                <c:pt idx="951">
                  <c:v>26.5</c:v>
                </c:pt>
                <c:pt idx="952">
                  <c:v>26.6</c:v>
                </c:pt>
                <c:pt idx="953">
                  <c:v>26.7</c:v>
                </c:pt>
                <c:pt idx="954">
                  <c:v>26.7</c:v>
                </c:pt>
                <c:pt idx="955">
                  <c:v>26.8</c:v>
                </c:pt>
                <c:pt idx="956">
                  <c:v>27</c:v>
                </c:pt>
                <c:pt idx="957">
                  <c:v>27.2</c:v>
                </c:pt>
                <c:pt idx="958">
                  <c:v>27.1</c:v>
                </c:pt>
                <c:pt idx="959">
                  <c:v>27.2</c:v>
                </c:pt>
                <c:pt idx="960">
                  <c:v>27.2</c:v>
                </c:pt>
                <c:pt idx="961">
                  <c:v>27.2</c:v>
                </c:pt>
                <c:pt idx="962">
                  <c:v>27.2</c:v>
                </c:pt>
                <c:pt idx="963">
                  <c:v>27.2</c:v>
                </c:pt>
                <c:pt idx="964">
                  <c:v>27.3</c:v>
                </c:pt>
                <c:pt idx="965">
                  <c:v>27.2</c:v>
                </c:pt>
                <c:pt idx="966">
                  <c:v>27.2</c:v>
                </c:pt>
                <c:pt idx="967">
                  <c:v>27.2</c:v>
                </c:pt>
                <c:pt idx="968">
                  <c:v>27.1</c:v>
                </c:pt>
                <c:pt idx="969">
                  <c:v>27</c:v>
                </c:pt>
                <c:pt idx="970">
                  <c:v>27</c:v>
                </c:pt>
                <c:pt idx="971">
                  <c:v>27.2</c:v>
                </c:pt>
                <c:pt idx="972">
                  <c:v>27.1</c:v>
                </c:pt>
                <c:pt idx="973">
                  <c:v>27</c:v>
                </c:pt>
                <c:pt idx="974">
                  <c:v>27</c:v>
                </c:pt>
                <c:pt idx="975">
                  <c:v>27</c:v>
                </c:pt>
                <c:pt idx="976">
                  <c:v>27.1</c:v>
                </c:pt>
                <c:pt idx="977">
                  <c:v>27.2</c:v>
                </c:pt>
                <c:pt idx="978">
                  <c:v>27.2</c:v>
                </c:pt>
                <c:pt idx="979">
                  <c:v>27.2</c:v>
                </c:pt>
                <c:pt idx="980">
                  <c:v>27.3</c:v>
                </c:pt>
                <c:pt idx="981">
                  <c:v>27.4</c:v>
                </c:pt>
                <c:pt idx="982">
                  <c:v>27.4</c:v>
                </c:pt>
                <c:pt idx="983">
                  <c:v>27.4</c:v>
                </c:pt>
                <c:pt idx="984">
                  <c:v>27.4</c:v>
                </c:pt>
                <c:pt idx="985">
                  <c:v>27.4</c:v>
                </c:pt>
                <c:pt idx="986">
                  <c:v>27.4</c:v>
                </c:pt>
                <c:pt idx="987">
                  <c:v>27.3</c:v>
                </c:pt>
                <c:pt idx="988">
                  <c:v>27.2</c:v>
                </c:pt>
                <c:pt idx="989">
                  <c:v>27.4</c:v>
                </c:pt>
                <c:pt idx="990">
                  <c:v>27.4</c:v>
                </c:pt>
                <c:pt idx="991">
                  <c:v>27.4</c:v>
                </c:pt>
                <c:pt idx="992">
                  <c:v>27.4</c:v>
                </c:pt>
                <c:pt idx="993">
                  <c:v>27.4</c:v>
                </c:pt>
                <c:pt idx="994">
                  <c:v>27.3</c:v>
                </c:pt>
                <c:pt idx="995">
                  <c:v>27.2</c:v>
                </c:pt>
                <c:pt idx="996">
                  <c:v>27.1</c:v>
                </c:pt>
                <c:pt idx="997">
                  <c:v>26.9</c:v>
                </c:pt>
                <c:pt idx="998">
                  <c:v>27</c:v>
                </c:pt>
                <c:pt idx="999">
                  <c:v>27</c:v>
                </c:pt>
                <c:pt idx="1000">
                  <c:v>27</c:v>
                </c:pt>
                <c:pt idx="1001">
                  <c:v>27</c:v>
                </c:pt>
                <c:pt idx="1002">
                  <c:v>27</c:v>
                </c:pt>
                <c:pt idx="1003">
                  <c:v>27</c:v>
                </c:pt>
                <c:pt idx="1004">
                  <c:v>27</c:v>
                </c:pt>
                <c:pt idx="1005">
                  <c:v>27</c:v>
                </c:pt>
                <c:pt idx="1006">
                  <c:v>27</c:v>
                </c:pt>
                <c:pt idx="1007">
                  <c:v>27</c:v>
                </c:pt>
                <c:pt idx="1008">
                  <c:v>27</c:v>
                </c:pt>
                <c:pt idx="1009">
                  <c:v>27</c:v>
                </c:pt>
                <c:pt idx="1010">
                  <c:v>27.1</c:v>
                </c:pt>
                <c:pt idx="1011">
                  <c:v>27.1</c:v>
                </c:pt>
                <c:pt idx="1012">
                  <c:v>27.1</c:v>
                </c:pt>
                <c:pt idx="1013">
                  <c:v>27</c:v>
                </c:pt>
                <c:pt idx="1014">
                  <c:v>27</c:v>
                </c:pt>
                <c:pt idx="1015">
                  <c:v>27.2</c:v>
                </c:pt>
                <c:pt idx="1016">
                  <c:v>27.2</c:v>
                </c:pt>
                <c:pt idx="1017">
                  <c:v>27.3</c:v>
                </c:pt>
                <c:pt idx="1018">
                  <c:v>27.3</c:v>
                </c:pt>
                <c:pt idx="1019">
                  <c:v>27.2</c:v>
                </c:pt>
                <c:pt idx="1020">
                  <c:v>27.2</c:v>
                </c:pt>
                <c:pt idx="1021">
                  <c:v>27.1</c:v>
                </c:pt>
                <c:pt idx="1022">
                  <c:v>27.1</c:v>
                </c:pt>
                <c:pt idx="1023">
                  <c:v>27.1</c:v>
                </c:pt>
                <c:pt idx="1024">
                  <c:v>27.2</c:v>
                </c:pt>
                <c:pt idx="1025">
                  <c:v>27.1</c:v>
                </c:pt>
                <c:pt idx="1026">
                  <c:v>27.3</c:v>
                </c:pt>
                <c:pt idx="1027">
                  <c:v>27.2</c:v>
                </c:pt>
                <c:pt idx="1028">
                  <c:v>27.3</c:v>
                </c:pt>
                <c:pt idx="1029">
                  <c:v>27.2</c:v>
                </c:pt>
                <c:pt idx="1030">
                  <c:v>27.2</c:v>
                </c:pt>
                <c:pt idx="1031">
                  <c:v>27.2</c:v>
                </c:pt>
                <c:pt idx="1032">
                  <c:v>27</c:v>
                </c:pt>
                <c:pt idx="1033">
                  <c:v>27</c:v>
                </c:pt>
                <c:pt idx="1034">
                  <c:v>27</c:v>
                </c:pt>
                <c:pt idx="1035">
                  <c:v>27</c:v>
                </c:pt>
                <c:pt idx="1036">
                  <c:v>27</c:v>
                </c:pt>
                <c:pt idx="1037">
                  <c:v>27.1</c:v>
                </c:pt>
                <c:pt idx="1038">
                  <c:v>27</c:v>
                </c:pt>
                <c:pt idx="1039">
                  <c:v>27.1</c:v>
                </c:pt>
                <c:pt idx="1040">
                  <c:v>27</c:v>
                </c:pt>
                <c:pt idx="1041">
                  <c:v>27</c:v>
                </c:pt>
                <c:pt idx="1042">
                  <c:v>27</c:v>
                </c:pt>
                <c:pt idx="1043">
                  <c:v>26.9</c:v>
                </c:pt>
                <c:pt idx="1044">
                  <c:v>26.9</c:v>
                </c:pt>
                <c:pt idx="1045">
                  <c:v>27</c:v>
                </c:pt>
                <c:pt idx="1046">
                  <c:v>26.9</c:v>
                </c:pt>
                <c:pt idx="1047">
                  <c:v>26.9</c:v>
                </c:pt>
                <c:pt idx="1048">
                  <c:v>26.9</c:v>
                </c:pt>
                <c:pt idx="1049">
                  <c:v>26.9</c:v>
                </c:pt>
                <c:pt idx="1050">
                  <c:v>26.9</c:v>
                </c:pt>
                <c:pt idx="1051">
                  <c:v>26.9</c:v>
                </c:pt>
                <c:pt idx="1052">
                  <c:v>27</c:v>
                </c:pt>
                <c:pt idx="1053">
                  <c:v>27</c:v>
                </c:pt>
                <c:pt idx="1054">
                  <c:v>27.1</c:v>
                </c:pt>
                <c:pt idx="1055">
                  <c:v>27.1</c:v>
                </c:pt>
                <c:pt idx="1056">
                  <c:v>27.1</c:v>
                </c:pt>
                <c:pt idx="1057">
                  <c:v>27</c:v>
                </c:pt>
                <c:pt idx="1058">
                  <c:v>27.1</c:v>
                </c:pt>
                <c:pt idx="1059">
                  <c:v>27</c:v>
                </c:pt>
                <c:pt idx="1060">
                  <c:v>27</c:v>
                </c:pt>
                <c:pt idx="1061">
                  <c:v>27</c:v>
                </c:pt>
                <c:pt idx="1062">
                  <c:v>27</c:v>
                </c:pt>
                <c:pt idx="1063">
                  <c:v>27</c:v>
                </c:pt>
                <c:pt idx="1064">
                  <c:v>27</c:v>
                </c:pt>
                <c:pt idx="1065">
                  <c:v>27</c:v>
                </c:pt>
                <c:pt idx="1066">
                  <c:v>27</c:v>
                </c:pt>
                <c:pt idx="1067">
                  <c:v>27</c:v>
                </c:pt>
                <c:pt idx="1068">
                  <c:v>27</c:v>
                </c:pt>
                <c:pt idx="1069">
                  <c:v>27</c:v>
                </c:pt>
                <c:pt idx="1070">
                  <c:v>27</c:v>
                </c:pt>
                <c:pt idx="1071">
                  <c:v>26.9</c:v>
                </c:pt>
                <c:pt idx="1072">
                  <c:v>27</c:v>
                </c:pt>
                <c:pt idx="1073">
                  <c:v>27</c:v>
                </c:pt>
                <c:pt idx="1074">
                  <c:v>27</c:v>
                </c:pt>
                <c:pt idx="1075">
                  <c:v>26.9</c:v>
                </c:pt>
                <c:pt idx="1076">
                  <c:v>26.9</c:v>
                </c:pt>
                <c:pt idx="1077">
                  <c:v>27</c:v>
                </c:pt>
                <c:pt idx="1078">
                  <c:v>27</c:v>
                </c:pt>
                <c:pt idx="1079">
                  <c:v>27</c:v>
                </c:pt>
                <c:pt idx="1080">
                  <c:v>27</c:v>
                </c:pt>
                <c:pt idx="1081">
                  <c:v>27</c:v>
                </c:pt>
                <c:pt idx="1082">
                  <c:v>27</c:v>
                </c:pt>
                <c:pt idx="1083">
                  <c:v>27</c:v>
                </c:pt>
                <c:pt idx="1084">
                  <c:v>27</c:v>
                </c:pt>
                <c:pt idx="1085">
                  <c:v>27.1</c:v>
                </c:pt>
                <c:pt idx="1086">
                  <c:v>27.1</c:v>
                </c:pt>
                <c:pt idx="1087">
                  <c:v>27.2</c:v>
                </c:pt>
                <c:pt idx="1088">
                  <c:v>27.1</c:v>
                </c:pt>
                <c:pt idx="1089">
                  <c:v>27.1</c:v>
                </c:pt>
                <c:pt idx="1090">
                  <c:v>27.2</c:v>
                </c:pt>
                <c:pt idx="1091">
                  <c:v>27.1</c:v>
                </c:pt>
                <c:pt idx="1092">
                  <c:v>27</c:v>
                </c:pt>
                <c:pt idx="1093">
                  <c:v>27</c:v>
                </c:pt>
                <c:pt idx="1094">
                  <c:v>27</c:v>
                </c:pt>
                <c:pt idx="1095">
                  <c:v>26.9</c:v>
                </c:pt>
                <c:pt idx="1096">
                  <c:v>26.9</c:v>
                </c:pt>
                <c:pt idx="1097">
                  <c:v>26.9</c:v>
                </c:pt>
                <c:pt idx="1098">
                  <c:v>27</c:v>
                </c:pt>
                <c:pt idx="1099">
                  <c:v>27</c:v>
                </c:pt>
                <c:pt idx="1100">
                  <c:v>27</c:v>
                </c:pt>
                <c:pt idx="1101">
                  <c:v>27</c:v>
                </c:pt>
                <c:pt idx="1102">
                  <c:v>27</c:v>
                </c:pt>
                <c:pt idx="1103">
                  <c:v>27</c:v>
                </c:pt>
                <c:pt idx="1104">
                  <c:v>27</c:v>
                </c:pt>
                <c:pt idx="1105">
                  <c:v>27</c:v>
                </c:pt>
                <c:pt idx="1106">
                  <c:v>27</c:v>
                </c:pt>
                <c:pt idx="1107">
                  <c:v>27</c:v>
                </c:pt>
                <c:pt idx="1108">
                  <c:v>27</c:v>
                </c:pt>
                <c:pt idx="1109">
                  <c:v>27</c:v>
                </c:pt>
                <c:pt idx="1110">
                  <c:v>27</c:v>
                </c:pt>
                <c:pt idx="1111">
                  <c:v>27</c:v>
                </c:pt>
                <c:pt idx="1112">
                  <c:v>27</c:v>
                </c:pt>
                <c:pt idx="1113">
                  <c:v>26.9</c:v>
                </c:pt>
                <c:pt idx="1114">
                  <c:v>26.9</c:v>
                </c:pt>
                <c:pt idx="1115">
                  <c:v>26.9</c:v>
                </c:pt>
                <c:pt idx="1116">
                  <c:v>26.9</c:v>
                </c:pt>
                <c:pt idx="1117">
                  <c:v>27</c:v>
                </c:pt>
                <c:pt idx="1118">
                  <c:v>27</c:v>
                </c:pt>
                <c:pt idx="1119">
                  <c:v>27</c:v>
                </c:pt>
                <c:pt idx="1120">
                  <c:v>27</c:v>
                </c:pt>
                <c:pt idx="1121">
                  <c:v>27</c:v>
                </c:pt>
                <c:pt idx="1122">
                  <c:v>27</c:v>
                </c:pt>
                <c:pt idx="1123">
                  <c:v>27</c:v>
                </c:pt>
                <c:pt idx="1124">
                  <c:v>27.2</c:v>
                </c:pt>
                <c:pt idx="1125">
                  <c:v>27.2</c:v>
                </c:pt>
                <c:pt idx="1126">
                  <c:v>27.2</c:v>
                </c:pt>
                <c:pt idx="1127">
                  <c:v>27.2</c:v>
                </c:pt>
                <c:pt idx="1128">
                  <c:v>27.2</c:v>
                </c:pt>
                <c:pt idx="1129">
                  <c:v>27.2</c:v>
                </c:pt>
                <c:pt idx="1130">
                  <c:v>27.3</c:v>
                </c:pt>
                <c:pt idx="1131">
                  <c:v>27.2</c:v>
                </c:pt>
                <c:pt idx="1132">
                  <c:v>27.4</c:v>
                </c:pt>
                <c:pt idx="1133">
                  <c:v>27.4</c:v>
                </c:pt>
                <c:pt idx="1134">
                  <c:v>27.4</c:v>
                </c:pt>
                <c:pt idx="1135">
                  <c:v>27.4</c:v>
                </c:pt>
                <c:pt idx="1136">
                  <c:v>27.4</c:v>
                </c:pt>
                <c:pt idx="1137">
                  <c:v>27.4</c:v>
                </c:pt>
                <c:pt idx="1138">
                  <c:v>27.4</c:v>
                </c:pt>
                <c:pt idx="1139">
                  <c:v>27.2</c:v>
                </c:pt>
                <c:pt idx="1140">
                  <c:v>27.2</c:v>
                </c:pt>
                <c:pt idx="1141">
                  <c:v>27.2</c:v>
                </c:pt>
                <c:pt idx="1142">
                  <c:v>27.1</c:v>
                </c:pt>
                <c:pt idx="1143">
                  <c:v>27.1</c:v>
                </c:pt>
                <c:pt idx="1144">
                  <c:v>27.2</c:v>
                </c:pt>
                <c:pt idx="1145">
                  <c:v>27.1</c:v>
                </c:pt>
                <c:pt idx="1146">
                  <c:v>27.2</c:v>
                </c:pt>
                <c:pt idx="1147">
                  <c:v>27.1</c:v>
                </c:pt>
                <c:pt idx="1148">
                  <c:v>27.1</c:v>
                </c:pt>
                <c:pt idx="1149">
                  <c:v>27.2</c:v>
                </c:pt>
                <c:pt idx="1150">
                  <c:v>27.2</c:v>
                </c:pt>
                <c:pt idx="1151">
                  <c:v>27.2</c:v>
                </c:pt>
                <c:pt idx="1152">
                  <c:v>27.2</c:v>
                </c:pt>
                <c:pt idx="1153">
                  <c:v>27.4</c:v>
                </c:pt>
                <c:pt idx="1154">
                  <c:v>27.4</c:v>
                </c:pt>
                <c:pt idx="1155">
                  <c:v>27.4</c:v>
                </c:pt>
                <c:pt idx="1156">
                  <c:v>27.4</c:v>
                </c:pt>
                <c:pt idx="1157">
                  <c:v>27.4</c:v>
                </c:pt>
                <c:pt idx="1158">
                  <c:v>27.4</c:v>
                </c:pt>
                <c:pt idx="1159">
                  <c:v>27.4</c:v>
                </c:pt>
                <c:pt idx="1160">
                  <c:v>27.4</c:v>
                </c:pt>
                <c:pt idx="1161">
                  <c:v>27.4</c:v>
                </c:pt>
                <c:pt idx="1162">
                  <c:v>27.4</c:v>
                </c:pt>
                <c:pt idx="1163">
                  <c:v>27.4</c:v>
                </c:pt>
                <c:pt idx="1164">
                  <c:v>27.4</c:v>
                </c:pt>
                <c:pt idx="1165">
                  <c:v>27.4</c:v>
                </c:pt>
                <c:pt idx="1166">
                  <c:v>27.4</c:v>
                </c:pt>
                <c:pt idx="1167">
                  <c:v>27.4</c:v>
                </c:pt>
                <c:pt idx="1168">
                  <c:v>27.2</c:v>
                </c:pt>
                <c:pt idx="1169">
                  <c:v>27.3</c:v>
                </c:pt>
                <c:pt idx="1170">
                  <c:v>27.3</c:v>
                </c:pt>
                <c:pt idx="1171">
                  <c:v>27.3</c:v>
                </c:pt>
                <c:pt idx="1172">
                  <c:v>27.3</c:v>
                </c:pt>
                <c:pt idx="1173">
                  <c:v>27.2</c:v>
                </c:pt>
                <c:pt idx="1174">
                  <c:v>27.2</c:v>
                </c:pt>
                <c:pt idx="1175">
                  <c:v>27.3</c:v>
                </c:pt>
                <c:pt idx="1176">
                  <c:v>27.3</c:v>
                </c:pt>
                <c:pt idx="1177">
                  <c:v>27.2</c:v>
                </c:pt>
                <c:pt idx="1178">
                  <c:v>27.2</c:v>
                </c:pt>
                <c:pt idx="1179">
                  <c:v>27.2</c:v>
                </c:pt>
                <c:pt idx="1180">
                  <c:v>27.1</c:v>
                </c:pt>
                <c:pt idx="1181">
                  <c:v>27.1</c:v>
                </c:pt>
                <c:pt idx="1182">
                  <c:v>27</c:v>
                </c:pt>
                <c:pt idx="1183">
                  <c:v>27.1</c:v>
                </c:pt>
                <c:pt idx="1184">
                  <c:v>27.1</c:v>
                </c:pt>
                <c:pt idx="1185">
                  <c:v>27.1</c:v>
                </c:pt>
                <c:pt idx="1186">
                  <c:v>27.2</c:v>
                </c:pt>
                <c:pt idx="1187">
                  <c:v>27.1</c:v>
                </c:pt>
                <c:pt idx="1188">
                  <c:v>27</c:v>
                </c:pt>
                <c:pt idx="1189">
                  <c:v>26.9</c:v>
                </c:pt>
                <c:pt idx="1190">
                  <c:v>26.9</c:v>
                </c:pt>
                <c:pt idx="1191">
                  <c:v>26.9</c:v>
                </c:pt>
                <c:pt idx="1192">
                  <c:v>26.8</c:v>
                </c:pt>
                <c:pt idx="1193">
                  <c:v>26.8</c:v>
                </c:pt>
                <c:pt idx="1194">
                  <c:v>26.8</c:v>
                </c:pt>
                <c:pt idx="1195">
                  <c:v>26.9</c:v>
                </c:pt>
                <c:pt idx="1196">
                  <c:v>27</c:v>
                </c:pt>
                <c:pt idx="1197">
                  <c:v>27</c:v>
                </c:pt>
                <c:pt idx="1198">
                  <c:v>27</c:v>
                </c:pt>
                <c:pt idx="1199">
                  <c:v>27</c:v>
                </c:pt>
                <c:pt idx="1200">
                  <c:v>27.1</c:v>
                </c:pt>
                <c:pt idx="1201">
                  <c:v>27</c:v>
                </c:pt>
                <c:pt idx="1202">
                  <c:v>27</c:v>
                </c:pt>
                <c:pt idx="1203">
                  <c:v>27</c:v>
                </c:pt>
                <c:pt idx="1204">
                  <c:v>27</c:v>
                </c:pt>
                <c:pt idx="1205">
                  <c:v>27</c:v>
                </c:pt>
                <c:pt idx="1206">
                  <c:v>27</c:v>
                </c:pt>
                <c:pt idx="1207">
                  <c:v>27</c:v>
                </c:pt>
                <c:pt idx="1208">
                  <c:v>27</c:v>
                </c:pt>
                <c:pt idx="1209">
                  <c:v>27</c:v>
                </c:pt>
                <c:pt idx="1210">
                  <c:v>27</c:v>
                </c:pt>
                <c:pt idx="1211">
                  <c:v>27</c:v>
                </c:pt>
                <c:pt idx="1212">
                  <c:v>27</c:v>
                </c:pt>
                <c:pt idx="1213">
                  <c:v>27</c:v>
                </c:pt>
                <c:pt idx="1214">
                  <c:v>27</c:v>
                </c:pt>
                <c:pt idx="1215">
                  <c:v>27</c:v>
                </c:pt>
                <c:pt idx="1216">
                  <c:v>27</c:v>
                </c:pt>
                <c:pt idx="1217">
                  <c:v>27</c:v>
                </c:pt>
                <c:pt idx="1218">
                  <c:v>27</c:v>
                </c:pt>
                <c:pt idx="1219">
                  <c:v>27</c:v>
                </c:pt>
                <c:pt idx="1220">
                  <c:v>27</c:v>
                </c:pt>
                <c:pt idx="1221">
                  <c:v>27</c:v>
                </c:pt>
                <c:pt idx="1222">
                  <c:v>27</c:v>
                </c:pt>
                <c:pt idx="1223">
                  <c:v>27</c:v>
                </c:pt>
                <c:pt idx="1224">
                  <c:v>27.2</c:v>
                </c:pt>
                <c:pt idx="1225">
                  <c:v>27.2</c:v>
                </c:pt>
                <c:pt idx="1226">
                  <c:v>27.2</c:v>
                </c:pt>
                <c:pt idx="1227">
                  <c:v>27.3</c:v>
                </c:pt>
                <c:pt idx="1228">
                  <c:v>27.4</c:v>
                </c:pt>
                <c:pt idx="1229">
                  <c:v>27.3</c:v>
                </c:pt>
                <c:pt idx="1230">
                  <c:v>27.4</c:v>
                </c:pt>
                <c:pt idx="1231">
                  <c:v>27.5</c:v>
                </c:pt>
                <c:pt idx="1232">
                  <c:v>27.6</c:v>
                </c:pt>
                <c:pt idx="1233">
                  <c:v>27.7</c:v>
                </c:pt>
                <c:pt idx="1234">
                  <c:v>27.7</c:v>
                </c:pt>
                <c:pt idx="1235">
                  <c:v>27.7</c:v>
                </c:pt>
                <c:pt idx="1236">
                  <c:v>27.7</c:v>
                </c:pt>
                <c:pt idx="1237">
                  <c:v>27.7</c:v>
                </c:pt>
                <c:pt idx="1238">
                  <c:v>27.7</c:v>
                </c:pt>
                <c:pt idx="1239">
                  <c:v>27.6</c:v>
                </c:pt>
                <c:pt idx="1240">
                  <c:v>27.7</c:v>
                </c:pt>
                <c:pt idx="1241">
                  <c:v>27.7</c:v>
                </c:pt>
                <c:pt idx="1242">
                  <c:v>27.7</c:v>
                </c:pt>
                <c:pt idx="1243">
                  <c:v>27.7</c:v>
                </c:pt>
                <c:pt idx="1244">
                  <c:v>27.7</c:v>
                </c:pt>
                <c:pt idx="1245">
                  <c:v>27.7</c:v>
                </c:pt>
                <c:pt idx="1246">
                  <c:v>27.7</c:v>
                </c:pt>
                <c:pt idx="1247">
                  <c:v>27.8</c:v>
                </c:pt>
                <c:pt idx="1248">
                  <c:v>27.8</c:v>
                </c:pt>
                <c:pt idx="1249">
                  <c:v>27.8</c:v>
                </c:pt>
                <c:pt idx="1250">
                  <c:v>27.8</c:v>
                </c:pt>
                <c:pt idx="1251">
                  <c:v>27.8</c:v>
                </c:pt>
                <c:pt idx="1252">
                  <c:v>27.9</c:v>
                </c:pt>
                <c:pt idx="1253">
                  <c:v>27.9</c:v>
                </c:pt>
                <c:pt idx="1254">
                  <c:v>27.9</c:v>
                </c:pt>
                <c:pt idx="1255">
                  <c:v>27.9</c:v>
                </c:pt>
                <c:pt idx="1256">
                  <c:v>27.9</c:v>
                </c:pt>
                <c:pt idx="1257">
                  <c:v>28</c:v>
                </c:pt>
                <c:pt idx="1258">
                  <c:v>28</c:v>
                </c:pt>
                <c:pt idx="1259">
                  <c:v>28.2</c:v>
                </c:pt>
                <c:pt idx="1260">
                  <c:v>28.2</c:v>
                </c:pt>
                <c:pt idx="1261">
                  <c:v>28.2</c:v>
                </c:pt>
                <c:pt idx="1262">
                  <c:v>28.2</c:v>
                </c:pt>
                <c:pt idx="1263">
                  <c:v>28.2</c:v>
                </c:pt>
                <c:pt idx="1264">
                  <c:v>28.2</c:v>
                </c:pt>
                <c:pt idx="1265">
                  <c:v>28.2</c:v>
                </c:pt>
                <c:pt idx="1266">
                  <c:v>28.2</c:v>
                </c:pt>
                <c:pt idx="1267">
                  <c:v>28.2</c:v>
                </c:pt>
                <c:pt idx="1268">
                  <c:v>28.2</c:v>
                </c:pt>
                <c:pt idx="1269">
                  <c:v>28</c:v>
                </c:pt>
                <c:pt idx="1270">
                  <c:v>28</c:v>
                </c:pt>
                <c:pt idx="1271">
                  <c:v>28</c:v>
                </c:pt>
                <c:pt idx="1272">
                  <c:v>28</c:v>
                </c:pt>
                <c:pt idx="1273">
                  <c:v>28</c:v>
                </c:pt>
                <c:pt idx="1274">
                  <c:v>28.2</c:v>
                </c:pt>
                <c:pt idx="1275">
                  <c:v>28.1</c:v>
                </c:pt>
                <c:pt idx="1276">
                  <c:v>28.2</c:v>
                </c:pt>
                <c:pt idx="1277">
                  <c:v>28.2</c:v>
                </c:pt>
                <c:pt idx="1278">
                  <c:v>28.2</c:v>
                </c:pt>
                <c:pt idx="1279">
                  <c:v>28.2</c:v>
                </c:pt>
                <c:pt idx="1280">
                  <c:v>28.3</c:v>
                </c:pt>
                <c:pt idx="1281">
                  <c:v>28.3</c:v>
                </c:pt>
                <c:pt idx="1282">
                  <c:v>28.5</c:v>
                </c:pt>
                <c:pt idx="1283">
                  <c:v>28.5</c:v>
                </c:pt>
                <c:pt idx="1284">
                  <c:v>28.6</c:v>
                </c:pt>
                <c:pt idx="1285">
                  <c:v>28.7</c:v>
                </c:pt>
                <c:pt idx="1286">
                  <c:v>28.8</c:v>
                </c:pt>
                <c:pt idx="1287">
                  <c:v>28.8</c:v>
                </c:pt>
                <c:pt idx="1288">
                  <c:v>28.7</c:v>
                </c:pt>
                <c:pt idx="1289">
                  <c:v>28.7</c:v>
                </c:pt>
                <c:pt idx="1290">
                  <c:v>28.6</c:v>
                </c:pt>
                <c:pt idx="1291">
                  <c:v>28.7</c:v>
                </c:pt>
                <c:pt idx="1292">
                  <c:v>28.7</c:v>
                </c:pt>
                <c:pt idx="1293">
                  <c:v>28.6</c:v>
                </c:pt>
                <c:pt idx="1294">
                  <c:v>28.7</c:v>
                </c:pt>
                <c:pt idx="1295">
                  <c:v>28.7</c:v>
                </c:pt>
                <c:pt idx="1296">
                  <c:v>28.7</c:v>
                </c:pt>
                <c:pt idx="1297">
                  <c:v>28.6</c:v>
                </c:pt>
                <c:pt idx="1298">
                  <c:v>28.6</c:v>
                </c:pt>
                <c:pt idx="1299">
                  <c:v>28.7</c:v>
                </c:pt>
                <c:pt idx="1300">
                  <c:v>28.7</c:v>
                </c:pt>
                <c:pt idx="1301">
                  <c:v>28.7</c:v>
                </c:pt>
                <c:pt idx="1302">
                  <c:v>28.7</c:v>
                </c:pt>
                <c:pt idx="1303">
                  <c:v>28.7</c:v>
                </c:pt>
                <c:pt idx="1304">
                  <c:v>28.7</c:v>
                </c:pt>
                <c:pt idx="1305">
                  <c:v>28.8</c:v>
                </c:pt>
                <c:pt idx="1306">
                  <c:v>28.8</c:v>
                </c:pt>
                <c:pt idx="1307">
                  <c:v>29</c:v>
                </c:pt>
                <c:pt idx="1308">
                  <c:v>29.1</c:v>
                </c:pt>
                <c:pt idx="1309">
                  <c:v>29.2</c:v>
                </c:pt>
                <c:pt idx="1310">
                  <c:v>29.2</c:v>
                </c:pt>
                <c:pt idx="1311">
                  <c:v>29.3</c:v>
                </c:pt>
                <c:pt idx="1312">
                  <c:v>29.4</c:v>
                </c:pt>
                <c:pt idx="1313">
                  <c:v>29.4</c:v>
                </c:pt>
                <c:pt idx="1314">
                  <c:v>29.4</c:v>
                </c:pt>
                <c:pt idx="1315">
                  <c:v>29.4</c:v>
                </c:pt>
                <c:pt idx="1316">
                  <c:v>29.4</c:v>
                </c:pt>
                <c:pt idx="1317">
                  <c:v>29.3</c:v>
                </c:pt>
                <c:pt idx="1318">
                  <c:v>29.3</c:v>
                </c:pt>
                <c:pt idx="1319">
                  <c:v>29.3</c:v>
                </c:pt>
                <c:pt idx="1320">
                  <c:v>29.3</c:v>
                </c:pt>
                <c:pt idx="1321">
                  <c:v>29.3</c:v>
                </c:pt>
                <c:pt idx="1322">
                  <c:v>29.3</c:v>
                </c:pt>
                <c:pt idx="1323">
                  <c:v>29.3</c:v>
                </c:pt>
                <c:pt idx="1324">
                  <c:v>29.3</c:v>
                </c:pt>
                <c:pt idx="1325">
                  <c:v>29.3</c:v>
                </c:pt>
                <c:pt idx="1326">
                  <c:v>29.3</c:v>
                </c:pt>
                <c:pt idx="1327">
                  <c:v>29.4</c:v>
                </c:pt>
                <c:pt idx="1328">
                  <c:v>29.5</c:v>
                </c:pt>
                <c:pt idx="1329">
                  <c:v>29.5</c:v>
                </c:pt>
                <c:pt idx="1330">
                  <c:v>29.4</c:v>
                </c:pt>
                <c:pt idx="1331">
                  <c:v>29.4</c:v>
                </c:pt>
                <c:pt idx="1332">
                  <c:v>29.4</c:v>
                </c:pt>
                <c:pt idx="1333">
                  <c:v>29.3</c:v>
                </c:pt>
                <c:pt idx="1334">
                  <c:v>29.4</c:v>
                </c:pt>
                <c:pt idx="1335">
                  <c:v>29.5</c:v>
                </c:pt>
                <c:pt idx="1336">
                  <c:v>29.3</c:v>
                </c:pt>
                <c:pt idx="1337">
                  <c:v>29.4</c:v>
                </c:pt>
                <c:pt idx="1338">
                  <c:v>29.5</c:v>
                </c:pt>
                <c:pt idx="1339">
                  <c:v>29.5</c:v>
                </c:pt>
                <c:pt idx="1340">
                  <c:v>29.5</c:v>
                </c:pt>
                <c:pt idx="1341">
                  <c:v>29.3</c:v>
                </c:pt>
                <c:pt idx="1342">
                  <c:v>29.2</c:v>
                </c:pt>
                <c:pt idx="1343">
                  <c:v>29.2</c:v>
                </c:pt>
                <c:pt idx="1344">
                  <c:v>29.2</c:v>
                </c:pt>
                <c:pt idx="1345">
                  <c:v>29.1</c:v>
                </c:pt>
                <c:pt idx="1346">
                  <c:v>29</c:v>
                </c:pt>
                <c:pt idx="1347">
                  <c:v>29</c:v>
                </c:pt>
                <c:pt idx="1348">
                  <c:v>29</c:v>
                </c:pt>
                <c:pt idx="1349">
                  <c:v>29.1</c:v>
                </c:pt>
                <c:pt idx="1350">
                  <c:v>29.1</c:v>
                </c:pt>
                <c:pt idx="1351">
                  <c:v>29.2</c:v>
                </c:pt>
                <c:pt idx="1352">
                  <c:v>29.3</c:v>
                </c:pt>
                <c:pt idx="1353">
                  <c:v>29.3</c:v>
                </c:pt>
                <c:pt idx="1354">
                  <c:v>29.3</c:v>
                </c:pt>
                <c:pt idx="1355">
                  <c:v>29.3</c:v>
                </c:pt>
                <c:pt idx="1356">
                  <c:v>29.3</c:v>
                </c:pt>
                <c:pt idx="1357">
                  <c:v>29.3</c:v>
                </c:pt>
                <c:pt idx="1358">
                  <c:v>29.3</c:v>
                </c:pt>
                <c:pt idx="1359">
                  <c:v>29.3</c:v>
                </c:pt>
                <c:pt idx="1360">
                  <c:v>29.3</c:v>
                </c:pt>
                <c:pt idx="1361">
                  <c:v>29.2</c:v>
                </c:pt>
                <c:pt idx="1362">
                  <c:v>29.2</c:v>
                </c:pt>
                <c:pt idx="1363">
                  <c:v>29.2</c:v>
                </c:pt>
                <c:pt idx="1364">
                  <c:v>29</c:v>
                </c:pt>
                <c:pt idx="1365">
                  <c:v>29</c:v>
                </c:pt>
                <c:pt idx="1366">
                  <c:v>29</c:v>
                </c:pt>
                <c:pt idx="1367">
                  <c:v>29</c:v>
                </c:pt>
                <c:pt idx="1368">
                  <c:v>29</c:v>
                </c:pt>
                <c:pt idx="1369">
                  <c:v>28.9</c:v>
                </c:pt>
                <c:pt idx="1370">
                  <c:v>28.8</c:v>
                </c:pt>
                <c:pt idx="1371">
                  <c:v>28.8</c:v>
                </c:pt>
                <c:pt idx="1372">
                  <c:v>28.8</c:v>
                </c:pt>
                <c:pt idx="1373">
                  <c:v>28.8</c:v>
                </c:pt>
                <c:pt idx="1374">
                  <c:v>28.8</c:v>
                </c:pt>
                <c:pt idx="1375">
                  <c:v>28.8</c:v>
                </c:pt>
                <c:pt idx="1376">
                  <c:v>28.8</c:v>
                </c:pt>
                <c:pt idx="1377">
                  <c:v>29</c:v>
                </c:pt>
                <c:pt idx="1378">
                  <c:v>29.1</c:v>
                </c:pt>
                <c:pt idx="1379">
                  <c:v>29.3</c:v>
                </c:pt>
                <c:pt idx="1380">
                  <c:v>29.3</c:v>
                </c:pt>
                <c:pt idx="1381">
                  <c:v>29.5</c:v>
                </c:pt>
                <c:pt idx="1382">
                  <c:v>29.5</c:v>
                </c:pt>
                <c:pt idx="1383">
                  <c:v>29.4</c:v>
                </c:pt>
                <c:pt idx="1384">
                  <c:v>29.4</c:v>
                </c:pt>
                <c:pt idx="1385">
                  <c:v>29.3</c:v>
                </c:pt>
                <c:pt idx="1386">
                  <c:v>29.3</c:v>
                </c:pt>
                <c:pt idx="1387">
                  <c:v>29.3</c:v>
                </c:pt>
                <c:pt idx="1388">
                  <c:v>29.2</c:v>
                </c:pt>
                <c:pt idx="1389">
                  <c:v>29.2</c:v>
                </c:pt>
                <c:pt idx="1390">
                  <c:v>29.2</c:v>
                </c:pt>
                <c:pt idx="1391">
                  <c:v>29.3</c:v>
                </c:pt>
                <c:pt idx="1392">
                  <c:v>29.4</c:v>
                </c:pt>
                <c:pt idx="1393">
                  <c:v>29.3</c:v>
                </c:pt>
                <c:pt idx="1394">
                  <c:v>29.3</c:v>
                </c:pt>
                <c:pt idx="1395">
                  <c:v>29.2</c:v>
                </c:pt>
                <c:pt idx="1396">
                  <c:v>29.1</c:v>
                </c:pt>
                <c:pt idx="1397">
                  <c:v>29</c:v>
                </c:pt>
                <c:pt idx="1398">
                  <c:v>29</c:v>
                </c:pt>
                <c:pt idx="1399">
                  <c:v>29</c:v>
                </c:pt>
                <c:pt idx="1400">
                  <c:v>29</c:v>
                </c:pt>
                <c:pt idx="1401">
                  <c:v>28.9</c:v>
                </c:pt>
                <c:pt idx="1402">
                  <c:v>29</c:v>
                </c:pt>
                <c:pt idx="1403">
                  <c:v>29</c:v>
                </c:pt>
                <c:pt idx="1404">
                  <c:v>29</c:v>
                </c:pt>
                <c:pt idx="1405">
                  <c:v>29</c:v>
                </c:pt>
                <c:pt idx="1406">
                  <c:v>29.2</c:v>
                </c:pt>
                <c:pt idx="1407">
                  <c:v>29.2</c:v>
                </c:pt>
                <c:pt idx="1408">
                  <c:v>29.1</c:v>
                </c:pt>
                <c:pt idx="1409">
                  <c:v>29</c:v>
                </c:pt>
                <c:pt idx="1410">
                  <c:v>28.9</c:v>
                </c:pt>
                <c:pt idx="1411">
                  <c:v>28.8</c:v>
                </c:pt>
                <c:pt idx="1412">
                  <c:v>28.7</c:v>
                </c:pt>
                <c:pt idx="1413">
                  <c:v>28.7</c:v>
                </c:pt>
                <c:pt idx="1414">
                  <c:v>28.7</c:v>
                </c:pt>
                <c:pt idx="1415">
                  <c:v>28.7</c:v>
                </c:pt>
                <c:pt idx="1416">
                  <c:v>28.7</c:v>
                </c:pt>
                <c:pt idx="1417">
                  <c:v>28.7</c:v>
                </c:pt>
                <c:pt idx="1418">
                  <c:v>29</c:v>
                </c:pt>
                <c:pt idx="1419">
                  <c:v>28.9</c:v>
                </c:pt>
                <c:pt idx="1420">
                  <c:v>28.8</c:v>
                </c:pt>
                <c:pt idx="1421">
                  <c:v>28.9</c:v>
                </c:pt>
                <c:pt idx="1422">
                  <c:v>28.8</c:v>
                </c:pt>
                <c:pt idx="1423">
                  <c:v>28.8</c:v>
                </c:pt>
                <c:pt idx="1424">
                  <c:v>28.8</c:v>
                </c:pt>
                <c:pt idx="1425">
                  <c:v>28.9</c:v>
                </c:pt>
                <c:pt idx="1426">
                  <c:v>29</c:v>
                </c:pt>
                <c:pt idx="1427">
                  <c:v>29</c:v>
                </c:pt>
                <c:pt idx="1428">
                  <c:v>29.2</c:v>
                </c:pt>
                <c:pt idx="1429">
                  <c:v>29.2</c:v>
                </c:pt>
                <c:pt idx="1430">
                  <c:v>29.1</c:v>
                </c:pt>
                <c:pt idx="1431">
                  <c:v>29</c:v>
                </c:pt>
                <c:pt idx="1432">
                  <c:v>29</c:v>
                </c:pt>
                <c:pt idx="1433">
                  <c:v>29</c:v>
                </c:pt>
                <c:pt idx="1434">
                  <c:v>29</c:v>
                </c:pt>
                <c:pt idx="1435">
                  <c:v>29</c:v>
                </c:pt>
                <c:pt idx="1436">
                  <c:v>29</c:v>
                </c:pt>
                <c:pt idx="1437">
                  <c:v>29.1</c:v>
                </c:pt>
                <c:pt idx="1438">
                  <c:v>29.1</c:v>
                </c:pt>
                <c:pt idx="1439">
                  <c:v>29.1</c:v>
                </c:pt>
                <c:pt idx="1440">
                  <c:v>29.3</c:v>
                </c:pt>
                <c:pt idx="1441">
                  <c:v>29.2</c:v>
                </c:pt>
                <c:pt idx="1442">
                  <c:v>29.3</c:v>
                </c:pt>
                <c:pt idx="1443">
                  <c:v>29.5</c:v>
                </c:pt>
                <c:pt idx="1444">
                  <c:v>29.5</c:v>
                </c:pt>
                <c:pt idx="1445">
                  <c:v>29.4</c:v>
                </c:pt>
                <c:pt idx="1446">
                  <c:v>29.4</c:v>
                </c:pt>
                <c:pt idx="1447">
                  <c:v>29.2</c:v>
                </c:pt>
                <c:pt idx="1448">
                  <c:v>29.3</c:v>
                </c:pt>
                <c:pt idx="1449">
                  <c:v>29.2</c:v>
                </c:pt>
                <c:pt idx="1450">
                  <c:v>29</c:v>
                </c:pt>
                <c:pt idx="1451">
                  <c:v>29</c:v>
                </c:pt>
                <c:pt idx="1452">
                  <c:v>29</c:v>
                </c:pt>
                <c:pt idx="1453">
                  <c:v>29.1</c:v>
                </c:pt>
                <c:pt idx="1454">
                  <c:v>29.1</c:v>
                </c:pt>
                <c:pt idx="1455">
                  <c:v>29</c:v>
                </c:pt>
                <c:pt idx="1456">
                  <c:v>29</c:v>
                </c:pt>
                <c:pt idx="1457">
                  <c:v>29</c:v>
                </c:pt>
                <c:pt idx="1458">
                  <c:v>28.9</c:v>
                </c:pt>
                <c:pt idx="1459">
                  <c:v>28.8</c:v>
                </c:pt>
                <c:pt idx="1460">
                  <c:v>28.8</c:v>
                </c:pt>
                <c:pt idx="1461">
                  <c:v>28.7</c:v>
                </c:pt>
                <c:pt idx="1462">
                  <c:v>28.7</c:v>
                </c:pt>
                <c:pt idx="1463">
                  <c:v>28.8</c:v>
                </c:pt>
                <c:pt idx="1464">
                  <c:v>28.8</c:v>
                </c:pt>
                <c:pt idx="1465">
                  <c:v>28.8</c:v>
                </c:pt>
                <c:pt idx="1466">
                  <c:v>28.9</c:v>
                </c:pt>
                <c:pt idx="1467">
                  <c:v>29</c:v>
                </c:pt>
                <c:pt idx="1468">
                  <c:v>29.2</c:v>
                </c:pt>
                <c:pt idx="1469">
                  <c:v>29.4</c:v>
                </c:pt>
                <c:pt idx="1470">
                  <c:v>29.6</c:v>
                </c:pt>
                <c:pt idx="1471">
                  <c:v>29.6</c:v>
                </c:pt>
                <c:pt idx="1472">
                  <c:v>29.5</c:v>
                </c:pt>
                <c:pt idx="1473">
                  <c:v>29.3</c:v>
                </c:pt>
                <c:pt idx="1474">
                  <c:v>29.3</c:v>
                </c:pt>
                <c:pt idx="1475">
                  <c:v>29.2</c:v>
                </c:pt>
                <c:pt idx="1476">
                  <c:v>29.2</c:v>
                </c:pt>
                <c:pt idx="1477">
                  <c:v>29.2</c:v>
                </c:pt>
                <c:pt idx="1478">
                  <c:v>29.3</c:v>
                </c:pt>
                <c:pt idx="1479">
                  <c:v>29.3</c:v>
                </c:pt>
                <c:pt idx="1480">
                  <c:v>29.2</c:v>
                </c:pt>
                <c:pt idx="1481">
                  <c:v>29.1</c:v>
                </c:pt>
                <c:pt idx="1482">
                  <c:v>29.1</c:v>
                </c:pt>
                <c:pt idx="1483">
                  <c:v>29</c:v>
                </c:pt>
                <c:pt idx="1484">
                  <c:v>29.1</c:v>
                </c:pt>
                <c:pt idx="1485">
                  <c:v>29.2</c:v>
                </c:pt>
                <c:pt idx="1486">
                  <c:v>29.2</c:v>
                </c:pt>
                <c:pt idx="1487">
                  <c:v>29.3</c:v>
                </c:pt>
                <c:pt idx="1488">
                  <c:v>29.4</c:v>
                </c:pt>
                <c:pt idx="1489">
                  <c:v>29.5</c:v>
                </c:pt>
                <c:pt idx="1490">
                  <c:v>29.6</c:v>
                </c:pt>
                <c:pt idx="1491">
                  <c:v>29.3</c:v>
                </c:pt>
                <c:pt idx="1492">
                  <c:v>29.2</c:v>
                </c:pt>
                <c:pt idx="1493">
                  <c:v>29.2</c:v>
                </c:pt>
                <c:pt idx="1494">
                  <c:v>29.2</c:v>
                </c:pt>
                <c:pt idx="1495">
                  <c:v>29.2</c:v>
                </c:pt>
                <c:pt idx="1496">
                  <c:v>29.3</c:v>
                </c:pt>
                <c:pt idx="1497">
                  <c:v>29.3</c:v>
                </c:pt>
                <c:pt idx="1498">
                  <c:v>29.3</c:v>
                </c:pt>
                <c:pt idx="1499">
                  <c:v>29.3</c:v>
                </c:pt>
                <c:pt idx="1500">
                  <c:v>29.2</c:v>
                </c:pt>
                <c:pt idx="1501">
                  <c:v>29.2</c:v>
                </c:pt>
                <c:pt idx="1502">
                  <c:v>29.2</c:v>
                </c:pt>
                <c:pt idx="1503">
                  <c:v>29.1</c:v>
                </c:pt>
                <c:pt idx="1504">
                  <c:v>29.3</c:v>
                </c:pt>
                <c:pt idx="1505">
                  <c:v>29.4</c:v>
                </c:pt>
                <c:pt idx="1506">
                  <c:v>29.4</c:v>
                </c:pt>
                <c:pt idx="1507">
                  <c:v>29.4</c:v>
                </c:pt>
                <c:pt idx="1508">
                  <c:v>29.3</c:v>
                </c:pt>
                <c:pt idx="1509">
                  <c:v>29.3</c:v>
                </c:pt>
                <c:pt idx="1510">
                  <c:v>29.5</c:v>
                </c:pt>
                <c:pt idx="1511">
                  <c:v>29.6</c:v>
                </c:pt>
                <c:pt idx="1512">
                  <c:v>29.7</c:v>
                </c:pt>
                <c:pt idx="1513">
                  <c:v>29.7</c:v>
                </c:pt>
                <c:pt idx="1514">
                  <c:v>29.5</c:v>
                </c:pt>
                <c:pt idx="1515">
                  <c:v>29.3</c:v>
                </c:pt>
                <c:pt idx="1516">
                  <c:v>29.4</c:v>
                </c:pt>
                <c:pt idx="1517">
                  <c:v>29.3</c:v>
                </c:pt>
                <c:pt idx="1518">
                  <c:v>29.2</c:v>
                </c:pt>
                <c:pt idx="1519">
                  <c:v>29.1</c:v>
                </c:pt>
                <c:pt idx="1520">
                  <c:v>29.2</c:v>
                </c:pt>
                <c:pt idx="1521">
                  <c:v>29.5</c:v>
                </c:pt>
                <c:pt idx="1522">
                  <c:v>29.6</c:v>
                </c:pt>
                <c:pt idx="1523">
                  <c:v>29.8</c:v>
                </c:pt>
                <c:pt idx="1524">
                  <c:v>30</c:v>
                </c:pt>
                <c:pt idx="1525">
                  <c:v>30</c:v>
                </c:pt>
                <c:pt idx="1526">
                  <c:v>30</c:v>
                </c:pt>
                <c:pt idx="1527">
                  <c:v>30</c:v>
                </c:pt>
                <c:pt idx="1528">
                  <c:v>30</c:v>
                </c:pt>
                <c:pt idx="1529">
                  <c:v>29.9</c:v>
                </c:pt>
                <c:pt idx="1530">
                  <c:v>29.9</c:v>
                </c:pt>
                <c:pt idx="1531">
                  <c:v>29.8</c:v>
                </c:pt>
                <c:pt idx="1532">
                  <c:v>29.8</c:v>
                </c:pt>
                <c:pt idx="1533">
                  <c:v>29.9</c:v>
                </c:pt>
                <c:pt idx="1534">
                  <c:v>29.9</c:v>
                </c:pt>
                <c:pt idx="1535">
                  <c:v>29.8</c:v>
                </c:pt>
                <c:pt idx="1536">
                  <c:v>29.8</c:v>
                </c:pt>
                <c:pt idx="1537">
                  <c:v>29.6</c:v>
                </c:pt>
                <c:pt idx="1538">
                  <c:v>29.5</c:v>
                </c:pt>
                <c:pt idx="1539">
                  <c:v>29.4</c:v>
                </c:pt>
                <c:pt idx="1540">
                  <c:v>29.5</c:v>
                </c:pt>
                <c:pt idx="1541">
                  <c:v>29.6</c:v>
                </c:pt>
                <c:pt idx="1542">
                  <c:v>29.6</c:v>
                </c:pt>
                <c:pt idx="1543">
                  <c:v>29.5</c:v>
                </c:pt>
                <c:pt idx="1544">
                  <c:v>29.6</c:v>
                </c:pt>
                <c:pt idx="1545">
                  <c:v>29.6</c:v>
                </c:pt>
                <c:pt idx="1546">
                  <c:v>30</c:v>
                </c:pt>
                <c:pt idx="1547">
                  <c:v>30.2</c:v>
                </c:pt>
                <c:pt idx="1548">
                  <c:v>30.3</c:v>
                </c:pt>
                <c:pt idx="1549">
                  <c:v>30.5</c:v>
                </c:pt>
                <c:pt idx="1550">
                  <c:v>30.6</c:v>
                </c:pt>
                <c:pt idx="1551">
                  <c:v>30.6</c:v>
                </c:pt>
                <c:pt idx="1552">
                  <c:v>30.7</c:v>
                </c:pt>
                <c:pt idx="1553">
                  <c:v>30.8</c:v>
                </c:pt>
                <c:pt idx="1554">
                  <c:v>30.9</c:v>
                </c:pt>
                <c:pt idx="1555">
                  <c:v>31.1</c:v>
                </c:pt>
                <c:pt idx="1556">
                  <c:v>31.1</c:v>
                </c:pt>
                <c:pt idx="1557">
                  <c:v>31.2</c:v>
                </c:pt>
                <c:pt idx="1558">
                  <c:v>31.4</c:v>
                </c:pt>
                <c:pt idx="1559">
                  <c:v>31.5</c:v>
                </c:pt>
                <c:pt idx="1560">
                  <c:v>31.6</c:v>
                </c:pt>
                <c:pt idx="1561">
                  <c:v>31.6</c:v>
                </c:pt>
                <c:pt idx="1562">
                  <c:v>31.4</c:v>
                </c:pt>
                <c:pt idx="1563">
                  <c:v>31.2</c:v>
                </c:pt>
                <c:pt idx="1564">
                  <c:v>31</c:v>
                </c:pt>
                <c:pt idx="1565">
                  <c:v>30.9</c:v>
                </c:pt>
                <c:pt idx="1566">
                  <c:v>31</c:v>
                </c:pt>
                <c:pt idx="1567">
                  <c:v>31.2</c:v>
                </c:pt>
                <c:pt idx="1568">
                  <c:v>31.2</c:v>
                </c:pt>
                <c:pt idx="1569">
                  <c:v>31.1</c:v>
                </c:pt>
                <c:pt idx="1570">
                  <c:v>31</c:v>
                </c:pt>
                <c:pt idx="1571">
                  <c:v>30.8</c:v>
                </c:pt>
                <c:pt idx="1572">
                  <c:v>30.8</c:v>
                </c:pt>
                <c:pt idx="1573">
                  <c:v>30.8</c:v>
                </c:pt>
                <c:pt idx="1574">
                  <c:v>31</c:v>
                </c:pt>
                <c:pt idx="1575">
                  <c:v>31.1</c:v>
                </c:pt>
                <c:pt idx="1576">
                  <c:v>31.1</c:v>
                </c:pt>
                <c:pt idx="1577">
                  <c:v>31.1</c:v>
                </c:pt>
                <c:pt idx="1578">
                  <c:v>31.2</c:v>
                </c:pt>
                <c:pt idx="1579">
                  <c:v>31</c:v>
                </c:pt>
                <c:pt idx="1580">
                  <c:v>30.8</c:v>
                </c:pt>
                <c:pt idx="1581">
                  <c:v>30.6</c:v>
                </c:pt>
                <c:pt idx="1582">
                  <c:v>30.6</c:v>
                </c:pt>
                <c:pt idx="1583">
                  <c:v>30.7</c:v>
                </c:pt>
                <c:pt idx="1584">
                  <c:v>30.7</c:v>
                </c:pt>
                <c:pt idx="1585">
                  <c:v>30.6</c:v>
                </c:pt>
                <c:pt idx="1586">
                  <c:v>30.6</c:v>
                </c:pt>
                <c:pt idx="1587">
                  <c:v>30.6</c:v>
                </c:pt>
                <c:pt idx="1588">
                  <c:v>30.5</c:v>
                </c:pt>
                <c:pt idx="1589">
                  <c:v>30.4</c:v>
                </c:pt>
                <c:pt idx="1590">
                  <c:v>30.5</c:v>
                </c:pt>
                <c:pt idx="1591">
                  <c:v>30.6</c:v>
                </c:pt>
                <c:pt idx="1592">
                  <c:v>30.6</c:v>
                </c:pt>
                <c:pt idx="1593">
                  <c:v>30.6</c:v>
                </c:pt>
                <c:pt idx="1594">
                  <c:v>30.5</c:v>
                </c:pt>
                <c:pt idx="1595">
                  <c:v>30.5</c:v>
                </c:pt>
                <c:pt idx="1596">
                  <c:v>30.6</c:v>
                </c:pt>
                <c:pt idx="1597">
                  <c:v>30.5</c:v>
                </c:pt>
                <c:pt idx="1598">
                  <c:v>30.3</c:v>
                </c:pt>
                <c:pt idx="1599">
                  <c:v>30.2</c:v>
                </c:pt>
                <c:pt idx="1600">
                  <c:v>30.1</c:v>
                </c:pt>
                <c:pt idx="1601">
                  <c:v>30</c:v>
                </c:pt>
                <c:pt idx="1602">
                  <c:v>30.1</c:v>
                </c:pt>
                <c:pt idx="1603">
                  <c:v>30.2</c:v>
                </c:pt>
                <c:pt idx="1604">
                  <c:v>30.1</c:v>
                </c:pt>
                <c:pt idx="1605">
                  <c:v>30.1</c:v>
                </c:pt>
                <c:pt idx="1606">
                  <c:v>30.4</c:v>
                </c:pt>
                <c:pt idx="1607">
                  <c:v>30.5</c:v>
                </c:pt>
                <c:pt idx="1608">
                  <c:v>30.5</c:v>
                </c:pt>
                <c:pt idx="1609">
                  <c:v>30.3</c:v>
                </c:pt>
                <c:pt idx="1610">
                  <c:v>30.3</c:v>
                </c:pt>
                <c:pt idx="1611">
                  <c:v>30</c:v>
                </c:pt>
                <c:pt idx="1612">
                  <c:v>30</c:v>
                </c:pt>
                <c:pt idx="1613">
                  <c:v>29.8</c:v>
                </c:pt>
                <c:pt idx="1614">
                  <c:v>29.8</c:v>
                </c:pt>
                <c:pt idx="1615">
                  <c:v>30</c:v>
                </c:pt>
                <c:pt idx="1616">
                  <c:v>30.3</c:v>
                </c:pt>
                <c:pt idx="1617">
                  <c:v>30.3</c:v>
                </c:pt>
                <c:pt idx="1618">
                  <c:v>30.3</c:v>
                </c:pt>
                <c:pt idx="1619">
                  <c:v>30.4</c:v>
                </c:pt>
                <c:pt idx="1620">
                  <c:v>30.5</c:v>
                </c:pt>
                <c:pt idx="1621">
                  <c:v>30.6</c:v>
                </c:pt>
                <c:pt idx="1622">
                  <c:v>30.6</c:v>
                </c:pt>
                <c:pt idx="1623">
                  <c:v>30.8</c:v>
                </c:pt>
                <c:pt idx="1624">
                  <c:v>30.7</c:v>
                </c:pt>
                <c:pt idx="1625">
                  <c:v>30.7</c:v>
                </c:pt>
                <c:pt idx="1626">
                  <c:v>30.5</c:v>
                </c:pt>
                <c:pt idx="1627">
                  <c:v>30.4</c:v>
                </c:pt>
                <c:pt idx="1628">
                  <c:v>30.5</c:v>
                </c:pt>
                <c:pt idx="1629">
                  <c:v>30.8</c:v>
                </c:pt>
                <c:pt idx="1630">
                  <c:v>30.8</c:v>
                </c:pt>
                <c:pt idx="1631">
                  <c:v>30.7</c:v>
                </c:pt>
                <c:pt idx="1632">
                  <c:v>30.8</c:v>
                </c:pt>
                <c:pt idx="1633">
                  <c:v>30.9</c:v>
                </c:pt>
                <c:pt idx="1634">
                  <c:v>31</c:v>
                </c:pt>
                <c:pt idx="1635">
                  <c:v>30.9</c:v>
                </c:pt>
                <c:pt idx="1636">
                  <c:v>30.8</c:v>
                </c:pt>
                <c:pt idx="1637">
                  <c:v>30.6</c:v>
                </c:pt>
                <c:pt idx="1638">
                  <c:v>30.6</c:v>
                </c:pt>
                <c:pt idx="1639">
                  <c:v>30.6</c:v>
                </c:pt>
                <c:pt idx="1640">
                  <c:v>30.6</c:v>
                </c:pt>
                <c:pt idx="1641">
                  <c:v>30.6</c:v>
                </c:pt>
                <c:pt idx="1642">
                  <c:v>30.6</c:v>
                </c:pt>
                <c:pt idx="1643">
                  <c:v>30.6</c:v>
                </c:pt>
                <c:pt idx="1644">
                  <c:v>30.6</c:v>
                </c:pt>
                <c:pt idx="1645">
                  <c:v>30.5</c:v>
                </c:pt>
                <c:pt idx="1646">
                  <c:v>30.5</c:v>
                </c:pt>
                <c:pt idx="1647">
                  <c:v>30.2</c:v>
                </c:pt>
                <c:pt idx="1648">
                  <c:v>30.3</c:v>
                </c:pt>
                <c:pt idx="1649">
                  <c:v>30.4</c:v>
                </c:pt>
                <c:pt idx="1650">
                  <c:v>30.3</c:v>
                </c:pt>
                <c:pt idx="1651">
                  <c:v>30.1</c:v>
                </c:pt>
                <c:pt idx="1652">
                  <c:v>30.1</c:v>
                </c:pt>
                <c:pt idx="1653">
                  <c:v>30.1</c:v>
                </c:pt>
                <c:pt idx="1654">
                  <c:v>30.1</c:v>
                </c:pt>
                <c:pt idx="1655">
                  <c:v>30</c:v>
                </c:pt>
                <c:pt idx="1656">
                  <c:v>29.8</c:v>
                </c:pt>
                <c:pt idx="1657">
                  <c:v>29.7</c:v>
                </c:pt>
                <c:pt idx="1658">
                  <c:v>29.7</c:v>
                </c:pt>
                <c:pt idx="1659">
                  <c:v>29.8</c:v>
                </c:pt>
                <c:pt idx="1660">
                  <c:v>29.6</c:v>
                </c:pt>
                <c:pt idx="1661">
                  <c:v>29.4</c:v>
                </c:pt>
                <c:pt idx="1662">
                  <c:v>29.4</c:v>
                </c:pt>
                <c:pt idx="1663">
                  <c:v>29.8</c:v>
                </c:pt>
                <c:pt idx="1664">
                  <c:v>29.9</c:v>
                </c:pt>
                <c:pt idx="1665">
                  <c:v>29.9</c:v>
                </c:pt>
                <c:pt idx="1666">
                  <c:v>29.8</c:v>
                </c:pt>
                <c:pt idx="1667">
                  <c:v>29.7</c:v>
                </c:pt>
                <c:pt idx="1668">
                  <c:v>29.6</c:v>
                </c:pt>
                <c:pt idx="1669">
                  <c:v>29.7</c:v>
                </c:pt>
                <c:pt idx="1670">
                  <c:v>29.8</c:v>
                </c:pt>
                <c:pt idx="1671">
                  <c:v>29.8</c:v>
                </c:pt>
                <c:pt idx="1672">
                  <c:v>29.7</c:v>
                </c:pt>
                <c:pt idx="1673">
                  <c:v>29.5</c:v>
                </c:pt>
                <c:pt idx="1674">
                  <c:v>29.5</c:v>
                </c:pt>
                <c:pt idx="1675">
                  <c:v>29.6</c:v>
                </c:pt>
                <c:pt idx="1676">
                  <c:v>29.5</c:v>
                </c:pt>
                <c:pt idx="1677">
                  <c:v>29.4</c:v>
                </c:pt>
                <c:pt idx="1678">
                  <c:v>29.3</c:v>
                </c:pt>
                <c:pt idx="1679">
                  <c:v>29.5</c:v>
                </c:pt>
                <c:pt idx="1680">
                  <c:v>29.6</c:v>
                </c:pt>
                <c:pt idx="1681">
                  <c:v>29.7</c:v>
                </c:pt>
                <c:pt idx="1682">
                  <c:v>29.8</c:v>
                </c:pt>
                <c:pt idx="1683">
                  <c:v>29.7</c:v>
                </c:pt>
                <c:pt idx="1684">
                  <c:v>29.6</c:v>
                </c:pt>
                <c:pt idx="1685">
                  <c:v>29.5</c:v>
                </c:pt>
                <c:pt idx="1686">
                  <c:v>29.5</c:v>
                </c:pt>
                <c:pt idx="1687">
                  <c:v>29.4</c:v>
                </c:pt>
                <c:pt idx="1688">
                  <c:v>29.5</c:v>
                </c:pt>
                <c:pt idx="1689">
                  <c:v>29.7</c:v>
                </c:pt>
                <c:pt idx="1690">
                  <c:v>30.2</c:v>
                </c:pt>
                <c:pt idx="1691">
                  <c:v>30.3</c:v>
                </c:pt>
                <c:pt idx="1692">
                  <c:v>30.6</c:v>
                </c:pt>
                <c:pt idx="1693">
                  <c:v>30.8</c:v>
                </c:pt>
                <c:pt idx="1694">
                  <c:v>31</c:v>
                </c:pt>
                <c:pt idx="1695">
                  <c:v>31</c:v>
                </c:pt>
                <c:pt idx="1696">
                  <c:v>30.9</c:v>
                </c:pt>
                <c:pt idx="1697">
                  <c:v>30.8</c:v>
                </c:pt>
                <c:pt idx="1698">
                  <c:v>30.5</c:v>
                </c:pt>
                <c:pt idx="1699">
                  <c:v>30.4</c:v>
                </c:pt>
                <c:pt idx="1700">
                  <c:v>30.4</c:v>
                </c:pt>
                <c:pt idx="1701">
                  <c:v>30.6</c:v>
                </c:pt>
                <c:pt idx="1702">
                  <c:v>30.6</c:v>
                </c:pt>
                <c:pt idx="1703">
                  <c:v>31</c:v>
                </c:pt>
                <c:pt idx="1704">
                  <c:v>31</c:v>
                </c:pt>
                <c:pt idx="1705">
                  <c:v>30.9</c:v>
                </c:pt>
                <c:pt idx="1706">
                  <c:v>31</c:v>
                </c:pt>
                <c:pt idx="1707">
                  <c:v>31.2</c:v>
                </c:pt>
                <c:pt idx="1708">
                  <c:v>31</c:v>
                </c:pt>
                <c:pt idx="1709">
                  <c:v>30.9</c:v>
                </c:pt>
                <c:pt idx="1710">
                  <c:v>30.8</c:v>
                </c:pt>
                <c:pt idx="1711">
                  <c:v>30.9</c:v>
                </c:pt>
                <c:pt idx="1712">
                  <c:v>31.1</c:v>
                </c:pt>
                <c:pt idx="1713">
                  <c:v>31.3</c:v>
                </c:pt>
                <c:pt idx="1714">
                  <c:v>31.3</c:v>
                </c:pt>
                <c:pt idx="1715">
                  <c:v>31.4</c:v>
                </c:pt>
                <c:pt idx="1716">
                  <c:v>31.6</c:v>
                </c:pt>
                <c:pt idx="1717">
                  <c:v>31.6</c:v>
                </c:pt>
                <c:pt idx="1718">
                  <c:v>31.8</c:v>
                </c:pt>
                <c:pt idx="1719">
                  <c:v>32</c:v>
                </c:pt>
                <c:pt idx="1720">
                  <c:v>32</c:v>
                </c:pt>
                <c:pt idx="1721">
                  <c:v>31.9</c:v>
                </c:pt>
                <c:pt idx="1722">
                  <c:v>31.9</c:v>
                </c:pt>
                <c:pt idx="1723">
                  <c:v>31.9</c:v>
                </c:pt>
                <c:pt idx="1724">
                  <c:v>31.9</c:v>
                </c:pt>
                <c:pt idx="1725">
                  <c:v>31.8</c:v>
                </c:pt>
                <c:pt idx="1726">
                  <c:v>32</c:v>
                </c:pt>
                <c:pt idx="1727">
                  <c:v>31.9</c:v>
                </c:pt>
                <c:pt idx="1728">
                  <c:v>31.9</c:v>
                </c:pt>
                <c:pt idx="1729">
                  <c:v>31.9</c:v>
                </c:pt>
                <c:pt idx="1730">
                  <c:v>32</c:v>
                </c:pt>
                <c:pt idx="1731">
                  <c:v>32</c:v>
                </c:pt>
                <c:pt idx="1732">
                  <c:v>31.8</c:v>
                </c:pt>
                <c:pt idx="1733">
                  <c:v>31.8</c:v>
                </c:pt>
                <c:pt idx="1734">
                  <c:v>31.6</c:v>
                </c:pt>
                <c:pt idx="1735">
                  <c:v>31.6</c:v>
                </c:pt>
                <c:pt idx="1736">
                  <c:v>31.4</c:v>
                </c:pt>
                <c:pt idx="1737">
                  <c:v>31.2</c:v>
                </c:pt>
                <c:pt idx="1738">
                  <c:v>31</c:v>
                </c:pt>
                <c:pt idx="1739">
                  <c:v>31</c:v>
                </c:pt>
                <c:pt idx="1740">
                  <c:v>31.1</c:v>
                </c:pt>
                <c:pt idx="1741">
                  <c:v>31</c:v>
                </c:pt>
                <c:pt idx="1742">
                  <c:v>30.8</c:v>
                </c:pt>
                <c:pt idx="1743">
                  <c:v>30.8</c:v>
                </c:pt>
                <c:pt idx="1744">
                  <c:v>31</c:v>
                </c:pt>
                <c:pt idx="1745">
                  <c:v>30.8</c:v>
                </c:pt>
                <c:pt idx="1746">
                  <c:v>30.7</c:v>
                </c:pt>
                <c:pt idx="1747">
                  <c:v>30.6</c:v>
                </c:pt>
                <c:pt idx="1748">
                  <c:v>30.6</c:v>
                </c:pt>
                <c:pt idx="1749">
                  <c:v>30.5</c:v>
                </c:pt>
                <c:pt idx="1750">
                  <c:v>30.5</c:v>
                </c:pt>
                <c:pt idx="1751">
                  <c:v>30.5</c:v>
                </c:pt>
                <c:pt idx="1752">
                  <c:v>30.5</c:v>
                </c:pt>
                <c:pt idx="1753">
                  <c:v>30.6</c:v>
                </c:pt>
                <c:pt idx="1754">
                  <c:v>30.8</c:v>
                </c:pt>
                <c:pt idx="1755">
                  <c:v>30.8</c:v>
                </c:pt>
                <c:pt idx="1756">
                  <c:v>30.8</c:v>
                </c:pt>
                <c:pt idx="1757">
                  <c:v>30.7</c:v>
                </c:pt>
                <c:pt idx="1758">
                  <c:v>30.8</c:v>
                </c:pt>
                <c:pt idx="1759">
                  <c:v>31</c:v>
                </c:pt>
                <c:pt idx="1760">
                  <c:v>31.1</c:v>
                </c:pt>
                <c:pt idx="1761">
                  <c:v>31.3</c:v>
                </c:pt>
                <c:pt idx="1762">
                  <c:v>31.1</c:v>
                </c:pt>
                <c:pt idx="1763">
                  <c:v>31.3</c:v>
                </c:pt>
                <c:pt idx="1764">
                  <c:v>31.1</c:v>
                </c:pt>
                <c:pt idx="1765">
                  <c:v>31</c:v>
                </c:pt>
                <c:pt idx="1766">
                  <c:v>30.9</c:v>
                </c:pt>
                <c:pt idx="1767">
                  <c:v>30.8</c:v>
                </c:pt>
                <c:pt idx="1768">
                  <c:v>31</c:v>
                </c:pt>
                <c:pt idx="1769">
                  <c:v>31.2</c:v>
                </c:pt>
                <c:pt idx="1770">
                  <c:v>31</c:v>
                </c:pt>
                <c:pt idx="1771">
                  <c:v>30.8</c:v>
                </c:pt>
                <c:pt idx="1772">
                  <c:v>30.6</c:v>
                </c:pt>
                <c:pt idx="1773">
                  <c:v>30.5</c:v>
                </c:pt>
                <c:pt idx="1774">
                  <c:v>30.6</c:v>
                </c:pt>
                <c:pt idx="1775">
                  <c:v>30.5</c:v>
                </c:pt>
                <c:pt idx="1776">
                  <c:v>30.5</c:v>
                </c:pt>
                <c:pt idx="1777">
                  <c:v>30.6</c:v>
                </c:pt>
                <c:pt idx="1778">
                  <c:v>30.4</c:v>
                </c:pt>
                <c:pt idx="1779">
                  <c:v>30.4</c:v>
                </c:pt>
                <c:pt idx="1780">
                  <c:v>30.5</c:v>
                </c:pt>
                <c:pt idx="1781">
                  <c:v>30.5</c:v>
                </c:pt>
                <c:pt idx="1782">
                  <c:v>30.6</c:v>
                </c:pt>
                <c:pt idx="1783">
                  <c:v>30.6</c:v>
                </c:pt>
                <c:pt idx="1784">
                  <c:v>30.6</c:v>
                </c:pt>
                <c:pt idx="1785">
                  <c:v>30.6</c:v>
                </c:pt>
                <c:pt idx="1786">
                  <c:v>30.8</c:v>
                </c:pt>
                <c:pt idx="1787">
                  <c:v>31</c:v>
                </c:pt>
                <c:pt idx="1788">
                  <c:v>31.1</c:v>
                </c:pt>
                <c:pt idx="1789">
                  <c:v>31.3</c:v>
                </c:pt>
                <c:pt idx="1790">
                  <c:v>31.3</c:v>
                </c:pt>
                <c:pt idx="1791">
                  <c:v>31.3</c:v>
                </c:pt>
                <c:pt idx="1792">
                  <c:v>31.2</c:v>
                </c:pt>
                <c:pt idx="1793">
                  <c:v>31.2</c:v>
                </c:pt>
                <c:pt idx="1794">
                  <c:v>31.3</c:v>
                </c:pt>
                <c:pt idx="1795">
                  <c:v>31.3</c:v>
                </c:pt>
                <c:pt idx="1796">
                  <c:v>31.3</c:v>
                </c:pt>
                <c:pt idx="1797">
                  <c:v>31.3</c:v>
                </c:pt>
                <c:pt idx="1798">
                  <c:v>31</c:v>
                </c:pt>
                <c:pt idx="1799">
                  <c:v>30.8</c:v>
                </c:pt>
                <c:pt idx="1800">
                  <c:v>30.7</c:v>
                </c:pt>
                <c:pt idx="1801">
                  <c:v>30.8</c:v>
                </c:pt>
                <c:pt idx="1802">
                  <c:v>30.8</c:v>
                </c:pt>
                <c:pt idx="1803">
                  <c:v>30.8</c:v>
                </c:pt>
                <c:pt idx="1804">
                  <c:v>30.8</c:v>
                </c:pt>
                <c:pt idx="1805">
                  <c:v>30.9</c:v>
                </c:pt>
                <c:pt idx="1806">
                  <c:v>31</c:v>
                </c:pt>
                <c:pt idx="1807">
                  <c:v>31.1</c:v>
                </c:pt>
                <c:pt idx="1808">
                  <c:v>31.1</c:v>
                </c:pt>
                <c:pt idx="1809">
                  <c:v>31.4</c:v>
                </c:pt>
                <c:pt idx="1810">
                  <c:v>31.6</c:v>
                </c:pt>
                <c:pt idx="1811">
                  <c:v>31.7</c:v>
                </c:pt>
                <c:pt idx="1812">
                  <c:v>31.4</c:v>
                </c:pt>
                <c:pt idx="1813">
                  <c:v>31.1</c:v>
                </c:pt>
                <c:pt idx="1814">
                  <c:v>30.8</c:v>
                </c:pt>
                <c:pt idx="1815">
                  <c:v>30.8</c:v>
                </c:pt>
                <c:pt idx="1816">
                  <c:v>30.8</c:v>
                </c:pt>
                <c:pt idx="1817">
                  <c:v>30.8</c:v>
                </c:pt>
                <c:pt idx="1818">
                  <c:v>30.8</c:v>
                </c:pt>
                <c:pt idx="1819">
                  <c:v>30.8</c:v>
                </c:pt>
                <c:pt idx="1820">
                  <c:v>30.7</c:v>
                </c:pt>
                <c:pt idx="1821">
                  <c:v>30.6</c:v>
                </c:pt>
                <c:pt idx="1822">
                  <c:v>30.6</c:v>
                </c:pt>
                <c:pt idx="1823">
                  <c:v>30.6</c:v>
                </c:pt>
                <c:pt idx="1824">
                  <c:v>30.6</c:v>
                </c:pt>
                <c:pt idx="1825">
                  <c:v>30.5</c:v>
                </c:pt>
                <c:pt idx="1826">
                  <c:v>30.5</c:v>
                </c:pt>
                <c:pt idx="1827">
                  <c:v>30.5</c:v>
                </c:pt>
                <c:pt idx="1828">
                  <c:v>30.5</c:v>
                </c:pt>
                <c:pt idx="1829">
                  <c:v>30.6</c:v>
                </c:pt>
                <c:pt idx="1830">
                  <c:v>30.6</c:v>
                </c:pt>
                <c:pt idx="1831">
                  <c:v>30.7</c:v>
                </c:pt>
                <c:pt idx="1832">
                  <c:v>30.6</c:v>
                </c:pt>
                <c:pt idx="1833">
                  <c:v>30.6</c:v>
                </c:pt>
                <c:pt idx="1834">
                  <c:v>31</c:v>
                </c:pt>
                <c:pt idx="1835">
                  <c:v>31.1</c:v>
                </c:pt>
                <c:pt idx="1836">
                  <c:v>31.3</c:v>
                </c:pt>
                <c:pt idx="1837">
                  <c:v>31.5</c:v>
                </c:pt>
                <c:pt idx="1838">
                  <c:v>31.5</c:v>
                </c:pt>
                <c:pt idx="1839">
                  <c:v>31.4</c:v>
                </c:pt>
                <c:pt idx="1840">
                  <c:v>31.3</c:v>
                </c:pt>
                <c:pt idx="1841">
                  <c:v>31.3</c:v>
                </c:pt>
                <c:pt idx="1842">
                  <c:v>31</c:v>
                </c:pt>
                <c:pt idx="1843">
                  <c:v>31</c:v>
                </c:pt>
                <c:pt idx="1844">
                  <c:v>31.3</c:v>
                </c:pt>
                <c:pt idx="1845">
                  <c:v>31.1</c:v>
                </c:pt>
                <c:pt idx="1846">
                  <c:v>31.3</c:v>
                </c:pt>
                <c:pt idx="1847">
                  <c:v>31.3</c:v>
                </c:pt>
                <c:pt idx="1848">
                  <c:v>31.6</c:v>
                </c:pt>
                <c:pt idx="1849">
                  <c:v>31.8</c:v>
                </c:pt>
                <c:pt idx="1850">
                  <c:v>31.9</c:v>
                </c:pt>
                <c:pt idx="1851">
                  <c:v>31.9</c:v>
                </c:pt>
                <c:pt idx="1852">
                  <c:v>31.9</c:v>
                </c:pt>
                <c:pt idx="1853">
                  <c:v>31.6</c:v>
                </c:pt>
                <c:pt idx="1854">
                  <c:v>31.4</c:v>
                </c:pt>
                <c:pt idx="1855">
                  <c:v>31.6</c:v>
                </c:pt>
                <c:pt idx="1856">
                  <c:v>31.4</c:v>
                </c:pt>
                <c:pt idx="1857">
                  <c:v>31.3</c:v>
                </c:pt>
                <c:pt idx="1858">
                  <c:v>31.5</c:v>
                </c:pt>
                <c:pt idx="1859">
                  <c:v>31.7</c:v>
                </c:pt>
                <c:pt idx="1860">
                  <c:v>31.9</c:v>
                </c:pt>
                <c:pt idx="1861">
                  <c:v>32</c:v>
                </c:pt>
                <c:pt idx="1862">
                  <c:v>32.1</c:v>
                </c:pt>
                <c:pt idx="1863">
                  <c:v>32.200000000000003</c:v>
                </c:pt>
                <c:pt idx="1864">
                  <c:v>32.200000000000003</c:v>
                </c:pt>
                <c:pt idx="1865">
                  <c:v>32.1</c:v>
                </c:pt>
                <c:pt idx="1866">
                  <c:v>32</c:v>
                </c:pt>
                <c:pt idx="1867">
                  <c:v>32.299999999999997</c:v>
                </c:pt>
                <c:pt idx="1868">
                  <c:v>32.4</c:v>
                </c:pt>
                <c:pt idx="1869">
                  <c:v>32.1</c:v>
                </c:pt>
                <c:pt idx="1870">
                  <c:v>31.9</c:v>
                </c:pt>
                <c:pt idx="1871">
                  <c:v>31.9</c:v>
                </c:pt>
                <c:pt idx="1872">
                  <c:v>31.9</c:v>
                </c:pt>
                <c:pt idx="1873">
                  <c:v>32</c:v>
                </c:pt>
                <c:pt idx="1874">
                  <c:v>31.9</c:v>
                </c:pt>
                <c:pt idx="1875">
                  <c:v>31.8</c:v>
                </c:pt>
                <c:pt idx="1876">
                  <c:v>31.6</c:v>
                </c:pt>
                <c:pt idx="1877">
                  <c:v>31.6</c:v>
                </c:pt>
                <c:pt idx="1878">
                  <c:v>31.5</c:v>
                </c:pt>
                <c:pt idx="1879">
                  <c:v>31.4</c:v>
                </c:pt>
                <c:pt idx="1880">
                  <c:v>31.5</c:v>
                </c:pt>
                <c:pt idx="1881">
                  <c:v>31.6</c:v>
                </c:pt>
                <c:pt idx="1882">
                  <c:v>31.6</c:v>
                </c:pt>
                <c:pt idx="1883">
                  <c:v>31.8</c:v>
                </c:pt>
                <c:pt idx="1884">
                  <c:v>31.9</c:v>
                </c:pt>
                <c:pt idx="1885">
                  <c:v>31.9</c:v>
                </c:pt>
                <c:pt idx="1886">
                  <c:v>32.1</c:v>
                </c:pt>
                <c:pt idx="1887">
                  <c:v>32.200000000000003</c:v>
                </c:pt>
                <c:pt idx="1888">
                  <c:v>32.299999999999997</c:v>
                </c:pt>
                <c:pt idx="1889">
                  <c:v>32.4</c:v>
                </c:pt>
                <c:pt idx="1890">
                  <c:v>32.4</c:v>
                </c:pt>
                <c:pt idx="1891">
                  <c:v>32.299999999999997</c:v>
                </c:pt>
                <c:pt idx="1892">
                  <c:v>32.299999999999997</c:v>
                </c:pt>
                <c:pt idx="1893">
                  <c:v>32.200000000000003</c:v>
                </c:pt>
                <c:pt idx="1894">
                  <c:v>32.299999999999997</c:v>
                </c:pt>
                <c:pt idx="1895">
                  <c:v>32.299999999999997</c:v>
                </c:pt>
                <c:pt idx="1896">
                  <c:v>32</c:v>
                </c:pt>
                <c:pt idx="1897">
                  <c:v>32</c:v>
                </c:pt>
                <c:pt idx="1898">
                  <c:v>31.8</c:v>
                </c:pt>
                <c:pt idx="1899">
                  <c:v>31.8</c:v>
                </c:pt>
                <c:pt idx="1900">
                  <c:v>32</c:v>
                </c:pt>
                <c:pt idx="1901">
                  <c:v>32.200000000000003</c:v>
                </c:pt>
                <c:pt idx="1902">
                  <c:v>32.200000000000003</c:v>
                </c:pt>
                <c:pt idx="1903">
                  <c:v>32.299999999999997</c:v>
                </c:pt>
                <c:pt idx="1904">
                  <c:v>32.299999999999997</c:v>
                </c:pt>
                <c:pt idx="1905">
                  <c:v>32.299999999999997</c:v>
                </c:pt>
                <c:pt idx="1906">
                  <c:v>32.1</c:v>
                </c:pt>
                <c:pt idx="1907">
                  <c:v>31.9</c:v>
                </c:pt>
                <c:pt idx="1908">
                  <c:v>32.299999999999997</c:v>
                </c:pt>
                <c:pt idx="1909">
                  <c:v>32.1</c:v>
                </c:pt>
                <c:pt idx="1910">
                  <c:v>32</c:v>
                </c:pt>
                <c:pt idx="1911">
                  <c:v>32</c:v>
                </c:pt>
                <c:pt idx="1912">
                  <c:v>32.1</c:v>
                </c:pt>
                <c:pt idx="1913">
                  <c:v>32.1</c:v>
                </c:pt>
                <c:pt idx="1914">
                  <c:v>32.1</c:v>
                </c:pt>
                <c:pt idx="1915">
                  <c:v>32.1</c:v>
                </c:pt>
                <c:pt idx="1916">
                  <c:v>32.1</c:v>
                </c:pt>
                <c:pt idx="1917">
                  <c:v>32.4</c:v>
                </c:pt>
                <c:pt idx="1918">
                  <c:v>32.5</c:v>
                </c:pt>
                <c:pt idx="1919">
                  <c:v>32.6</c:v>
                </c:pt>
                <c:pt idx="1920">
                  <c:v>32.4</c:v>
                </c:pt>
                <c:pt idx="1921">
                  <c:v>32.1</c:v>
                </c:pt>
                <c:pt idx="1922">
                  <c:v>32</c:v>
                </c:pt>
                <c:pt idx="1923">
                  <c:v>31.9</c:v>
                </c:pt>
                <c:pt idx="1924">
                  <c:v>31.9</c:v>
                </c:pt>
                <c:pt idx="1925">
                  <c:v>31.8</c:v>
                </c:pt>
                <c:pt idx="1926">
                  <c:v>31.6</c:v>
                </c:pt>
                <c:pt idx="1927">
                  <c:v>31.7</c:v>
                </c:pt>
                <c:pt idx="1928">
                  <c:v>31.8</c:v>
                </c:pt>
                <c:pt idx="1929">
                  <c:v>31.8</c:v>
                </c:pt>
                <c:pt idx="1930">
                  <c:v>31.7</c:v>
                </c:pt>
                <c:pt idx="1931">
                  <c:v>31.8</c:v>
                </c:pt>
                <c:pt idx="1932">
                  <c:v>31.8</c:v>
                </c:pt>
                <c:pt idx="1933">
                  <c:v>31.7</c:v>
                </c:pt>
                <c:pt idx="1934">
                  <c:v>31.5</c:v>
                </c:pt>
                <c:pt idx="1935">
                  <c:v>31.4</c:v>
                </c:pt>
                <c:pt idx="1936">
                  <c:v>31.5</c:v>
                </c:pt>
                <c:pt idx="1937">
                  <c:v>31.4</c:v>
                </c:pt>
                <c:pt idx="1938">
                  <c:v>31.8</c:v>
                </c:pt>
                <c:pt idx="1939">
                  <c:v>32.1</c:v>
                </c:pt>
                <c:pt idx="1940">
                  <c:v>32.299999999999997</c:v>
                </c:pt>
                <c:pt idx="1941">
                  <c:v>32.299999999999997</c:v>
                </c:pt>
                <c:pt idx="1942">
                  <c:v>32.4</c:v>
                </c:pt>
                <c:pt idx="1943">
                  <c:v>32.4</c:v>
                </c:pt>
                <c:pt idx="1944">
                  <c:v>32.5</c:v>
                </c:pt>
                <c:pt idx="1945">
                  <c:v>32.1</c:v>
                </c:pt>
                <c:pt idx="1946">
                  <c:v>31.9</c:v>
                </c:pt>
                <c:pt idx="1947">
                  <c:v>31.7</c:v>
                </c:pt>
                <c:pt idx="1948">
                  <c:v>31.6</c:v>
                </c:pt>
                <c:pt idx="1949">
                  <c:v>31.7</c:v>
                </c:pt>
                <c:pt idx="1950">
                  <c:v>32</c:v>
                </c:pt>
                <c:pt idx="1951">
                  <c:v>32.1</c:v>
                </c:pt>
                <c:pt idx="1952">
                  <c:v>31.9</c:v>
                </c:pt>
                <c:pt idx="1953">
                  <c:v>31.8</c:v>
                </c:pt>
                <c:pt idx="1954">
                  <c:v>31.9</c:v>
                </c:pt>
                <c:pt idx="1955">
                  <c:v>31.9</c:v>
                </c:pt>
                <c:pt idx="1956">
                  <c:v>31.9</c:v>
                </c:pt>
                <c:pt idx="1957">
                  <c:v>31.9</c:v>
                </c:pt>
                <c:pt idx="1958">
                  <c:v>32.200000000000003</c:v>
                </c:pt>
                <c:pt idx="1959">
                  <c:v>32.1</c:v>
                </c:pt>
                <c:pt idx="1960">
                  <c:v>32.4</c:v>
                </c:pt>
                <c:pt idx="1961">
                  <c:v>32.299999999999997</c:v>
                </c:pt>
                <c:pt idx="1962">
                  <c:v>32.299999999999997</c:v>
                </c:pt>
                <c:pt idx="1963">
                  <c:v>32.1</c:v>
                </c:pt>
                <c:pt idx="1964">
                  <c:v>32</c:v>
                </c:pt>
                <c:pt idx="1965">
                  <c:v>32.1</c:v>
                </c:pt>
                <c:pt idx="1966">
                  <c:v>31.9</c:v>
                </c:pt>
                <c:pt idx="1967">
                  <c:v>31.9</c:v>
                </c:pt>
                <c:pt idx="1968">
                  <c:v>32.1</c:v>
                </c:pt>
                <c:pt idx="1969">
                  <c:v>32.1</c:v>
                </c:pt>
                <c:pt idx="1970">
                  <c:v>32.1</c:v>
                </c:pt>
                <c:pt idx="1971">
                  <c:v>32.1</c:v>
                </c:pt>
                <c:pt idx="1972">
                  <c:v>32.299999999999997</c:v>
                </c:pt>
                <c:pt idx="1973">
                  <c:v>32.4</c:v>
                </c:pt>
                <c:pt idx="1974">
                  <c:v>32.6</c:v>
                </c:pt>
                <c:pt idx="1975">
                  <c:v>32.799999999999997</c:v>
                </c:pt>
                <c:pt idx="1976">
                  <c:v>32.9</c:v>
                </c:pt>
                <c:pt idx="1977">
                  <c:v>33.1</c:v>
                </c:pt>
                <c:pt idx="1978">
                  <c:v>32.6</c:v>
                </c:pt>
                <c:pt idx="1979">
                  <c:v>32.299999999999997</c:v>
                </c:pt>
                <c:pt idx="1980">
                  <c:v>32.1</c:v>
                </c:pt>
                <c:pt idx="1981">
                  <c:v>32.4</c:v>
                </c:pt>
                <c:pt idx="1982">
                  <c:v>32.299999999999997</c:v>
                </c:pt>
                <c:pt idx="1983">
                  <c:v>32.1</c:v>
                </c:pt>
                <c:pt idx="1984">
                  <c:v>32.1</c:v>
                </c:pt>
                <c:pt idx="1985">
                  <c:v>32.4</c:v>
                </c:pt>
                <c:pt idx="1986">
                  <c:v>32.299999999999997</c:v>
                </c:pt>
                <c:pt idx="1987">
                  <c:v>32.299999999999997</c:v>
                </c:pt>
                <c:pt idx="1988">
                  <c:v>32.1</c:v>
                </c:pt>
                <c:pt idx="1989">
                  <c:v>32.1</c:v>
                </c:pt>
                <c:pt idx="1990">
                  <c:v>31.9</c:v>
                </c:pt>
                <c:pt idx="1991">
                  <c:v>31.9</c:v>
                </c:pt>
                <c:pt idx="1992">
                  <c:v>31.8</c:v>
                </c:pt>
                <c:pt idx="1993">
                  <c:v>32</c:v>
                </c:pt>
                <c:pt idx="1994">
                  <c:v>32.299999999999997</c:v>
                </c:pt>
                <c:pt idx="1995">
                  <c:v>32.4</c:v>
                </c:pt>
                <c:pt idx="1996">
                  <c:v>32.4</c:v>
                </c:pt>
                <c:pt idx="1997">
                  <c:v>32.299999999999997</c:v>
                </c:pt>
                <c:pt idx="1998">
                  <c:v>32.1</c:v>
                </c:pt>
                <c:pt idx="1999">
                  <c:v>32.5</c:v>
                </c:pt>
                <c:pt idx="2000">
                  <c:v>32.6</c:v>
                </c:pt>
                <c:pt idx="2001">
                  <c:v>32.6</c:v>
                </c:pt>
                <c:pt idx="2002">
                  <c:v>32.6</c:v>
                </c:pt>
                <c:pt idx="2003">
                  <c:v>32.5</c:v>
                </c:pt>
                <c:pt idx="2004">
                  <c:v>32.5</c:v>
                </c:pt>
                <c:pt idx="2005">
                  <c:v>32.700000000000003</c:v>
                </c:pt>
                <c:pt idx="2006">
                  <c:v>32.799999999999997</c:v>
                </c:pt>
                <c:pt idx="2007">
                  <c:v>32.9</c:v>
                </c:pt>
                <c:pt idx="2008">
                  <c:v>32.799999999999997</c:v>
                </c:pt>
                <c:pt idx="2009">
                  <c:v>33.1</c:v>
                </c:pt>
                <c:pt idx="2010">
                  <c:v>33.1</c:v>
                </c:pt>
                <c:pt idx="2011">
                  <c:v>33</c:v>
                </c:pt>
                <c:pt idx="2012">
                  <c:v>33</c:v>
                </c:pt>
                <c:pt idx="2013">
                  <c:v>32.9</c:v>
                </c:pt>
                <c:pt idx="2014">
                  <c:v>32.9</c:v>
                </c:pt>
                <c:pt idx="2015">
                  <c:v>32.799999999999997</c:v>
                </c:pt>
                <c:pt idx="2016">
                  <c:v>32.799999999999997</c:v>
                </c:pt>
                <c:pt idx="2017">
                  <c:v>32.9</c:v>
                </c:pt>
                <c:pt idx="2018">
                  <c:v>33.1</c:v>
                </c:pt>
                <c:pt idx="2019">
                  <c:v>33</c:v>
                </c:pt>
                <c:pt idx="2020">
                  <c:v>33</c:v>
                </c:pt>
                <c:pt idx="2021">
                  <c:v>33.1</c:v>
                </c:pt>
                <c:pt idx="2022">
                  <c:v>32.9</c:v>
                </c:pt>
                <c:pt idx="2023">
                  <c:v>32.6</c:v>
                </c:pt>
                <c:pt idx="2024">
                  <c:v>32.6</c:v>
                </c:pt>
                <c:pt idx="2025">
                  <c:v>32.6</c:v>
                </c:pt>
                <c:pt idx="2026">
                  <c:v>32.799999999999997</c:v>
                </c:pt>
                <c:pt idx="2027">
                  <c:v>32.9</c:v>
                </c:pt>
                <c:pt idx="2028">
                  <c:v>32.799999999999997</c:v>
                </c:pt>
                <c:pt idx="2029">
                  <c:v>32.700000000000003</c:v>
                </c:pt>
                <c:pt idx="2030">
                  <c:v>33</c:v>
                </c:pt>
                <c:pt idx="2031">
                  <c:v>33.1</c:v>
                </c:pt>
                <c:pt idx="2032">
                  <c:v>33.1</c:v>
                </c:pt>
                <c:pt idx="2033">
                  <c:v>33</c:v>
                </c:pt>
                <c:pt idx="2034">
                  <c:v>33.1</c:v>
                </c:pt>
                <c:pt idx="2035">
                  <c:v>33.200000000000003</c:v>
                </c:pt>
                <c:pt idx="2036">
                  <c:v>33.200000000000003</c:v>
                </c:pt>
                <c:pt idx="2037">
                  <c:v>33.4</c:v>
                </c:pt>
                <c:pt idx="2038">
                  <c:v>33.4</c:v>
                </c:pt>
                <c:pt idx="2039">
                  <c:v>33.200000000000003</c:v>
                </c:pt>
                <c:pt idx="2040">
                  <c:v>32.9</c:v>
                </c:pt>
                <c:pt idx="2041">
                  <c:v>33.200000000000003</c:v>
                </c:pt>
                <c:pt idx="2042">
                  <c:v>33.200000000000003</c:v>
                </c:pt>
                <c:pt idx="2043">
                  <c:v>33.200000000000003</c:v>
                </c:pt>
                <c:pt idx="2044">
                  <c:v>33.1</c:v>
                </c:pt>
                <c:pt idx="2045">
                  <c:v>33.1</c:v>
                </c:pt>
                <c:pt idx="2046">
                  <c:v>33.4</c:v>
                </c:pt>
                <c:pt idx="2047">
                  <c:v>33.4</c:v>
                </c:pt>
                <c:pt idx="2048">
                  <c:v>33.5</c:v>
                </c:pt>
                <c:pt idx="2049">
                  <c:v>33.700000000000003</c:v>
                </c:pt>
                <c:pt idx="2050">
                  <c:v>33.4</c:v>
                </c:pt>
                <c:pt idx="2051">
                  <c:v>33.5</c:v>
                </c:pt>
                <c:pt idx="2052">
                  <c:v>33.5</c:v>
                </c:pt>
                <c:pt idx="2053">
                  <c:v>33.5</c:v>
                </c:pt>
                <c:pt idx="2054">
                  <c:v>33.6</c:v>
                </c:pt>
                <c:pt idx="2055">
                  <c:v>33.4</c:v>
                </c:pt>
                <c:pt idx="2056">
                  <c:v>33.5</c:v>
                </c:pt>
                <c:pt idx="2057">
                  <c:v>33.4</c:v>
                </c:pt>
                <c:pt idx="2058">
                  <c:v>33.5</c:v>
                </c:pt>
                <c:pt idx="2059">
                  <c:v>33.1</c:v>
                </c:pt>
                <c:pt idx="2060">
                  <c:v>32.799999999999997</c:v>
                </c:pt>
                <c:pt idx="2061">
                  <c:v>32.700000000000003</c:v>
                </c:pt>
                <c:pt idx="2062">
                  <c:v>32.6</c:v>
                </c:pt>
                <c:pt idx="2063">
                  <c:v>32.6</c:v>
                </c:pt>
                <c:pt idx="2064">
                  <c:v>32.5</c:v>
                </c:pt>
                <c:pt idx="2065">
                  <c:v>32.6</c:v>
                </c:pt>
                <c:pt idx="2066">
                  <c:v>32.4</c:v>
                </c:pt>
                <c:pt idx="2067">
                  <c:v>32.799999999999997</c:v>
                </c:pt>
                <c:pt idx="2068">
                  <c:v>32.9</c:v>
                </c:pt>
                <c:pt idx="2069">
                  <c:v>33.200000000000003</c:v>
                </c:pt>
                <c:pt idx="2070">
                  <c:v>33.200000000000003</c:v>
                </c:pt>
                <c:pt idx="2071">
                  <c:v>33.200000000000003</c:v>
                </c:pt>
                <c:pt idx="2072">
                  <c:v>32.9</c:v>
                </c:pt>
                <c:pt idx="2073">
                  <c:v>32.799999999999997</c:v>
                </c:pt>
                <c:pt idx="2074">
                  <c:v>32.5</c:v>
                </c:pt>
                <c:pt idx="2075">
                  <c:v>32.1</c:v>
                </c:pt>
                <c:pt idx="2076">
                  <c:v>32</c:v>
                </c:pt>
                <c:pt idx="2077">
                  <c:v>31.8</c:v>
                </c:pt>
                <c:pt idx="2078">
                  <c:v>31.8</c:v>
                </c:pt>
                <c:pt idx="2079">
                  <c:v>32</c:v>
                </c:pt>
                <c:pt idx="2080">
                  <c:v>32.1</c:v>
                </c:pt>
                <c:pt idx="2081">
                  <c:v>32.299999999999997</c:v>
                </c:pt>
                <c:pt idx="2082">
                  <c:v>32.299999999999997</c:v>
                </c:pt>
                <c:pt idx="2083">
                  <c:v>32.6</c:v>
                </c:pt>
                <c:pt idx="2084">
                  <c:v>32.799999999999997</c:v>
                </c:pt>
                <c:pt idx="2085">
                  <c:v>32.799999999999997</c:v>
                </c:pt>
                <c:pt idx="2086">
                  <c:v>32.9</c:v>
                </c:pt>
                <c:pt idx="2087">
                  <c:v>33.1</c:v>
                </c:pt>
                <c:pt idx="2088">
                  <c:v>33.200000000000003</c:v>
                </c:pt>
                <c:pt idx="2089">
                  <c:v>33.200000000000003</c:v>
                </c:pt>
                <c:pt idx="2090">
                  <c:v>33.4</c:v>
                </c:pt>
                <c:pt idx="2091">
                  <c:v>33.4</c:v>
                </c:pt>
                <c:pt idx="2092">
                  <c:v>33.5</c:v>
                </c:pt>
                <c:pt idx="2093">
                  <c:v>33.5</c:v>
                </c:pt>
                <c:pt idx="2094">
                  <c:v>33.299999999999997</c:v>
                </c:pt>
                <c:pt idx="2095">
                  <c:v>33.299999999999997</c:v>
                </c:pt>
                <c:pt idx="2096">
                  <c:v>33.5</c:v>
                </c:pt>
                <c:pt idx="2097">
                  <c:v>33.4</c:v>
                </c:pt>
                <c:pt idx="2098">
                  <c:v>33.5</c:v>
                </c:pt>
                <c:pt idx="2099">
                  <c:v>33.4</c:v>
                </c:pt>
                <c:pt idx="2100">
                  <c:v>33.4</c:v>
                </c:pt>
                <c:pt idx="2101">
                  <c:v>33.299999999999997</c:v>
                </c:pt>
                <c:pt idx="2102">
                  <c:v>32.9</c:v>
                </c:pt>
                <c:pt idx="2103">
                  <c:v>33.1</c:v>
                </c:pt>
                <c:pt idx="2104">
                  <c:v>33.299999999999997</c:v>
                </c:pt>
                <c:pt idx="2105">
                  <c:v>33.4</c:v>
                </c:pt>
                <c:pt idx="2106">
                  <c:v>33.4</c:v>
                </c:pt>
                <c:pt idx="2107">
                  <c:v>33.1</c:v>
                </c:pt>
                <c:pt idx="2108">
                  <c:v>33.1</c:v>
                </c:pt>
                <c:pt idx="2109">
                  <c:v>32.9</c:v>
                </c:pt>
                <c:pt idx="2110">
                  <c:v>33.200000000000003</c:v>
                </c:pt>
                <c:pt idx="2111">
                  <c:v>32.9</c:v>
                </c:pt>
                <c:pt idx="2112">
                  <c:v>33.1</c:v>
                </c:pt>
                <c:pt idx="2113">
                  <c:v>32.9</c:v>
                </c:pt>
                <c:pt idx="2114">
                  <c:v>32.9</c:v>
                </c:pt>
                <c:pt idx="2115">
                  <c:v>32.799999999999997</c:v>
                </c:pt>
                <c:pt idx="2116">
                  <c:v>32.799999999999997</c:v>
                </c:pt>
                <c:pt idx="2117">
                  <c:v>32.9</c:v>
                </c:pt>
                <c:pt idx="2118">
                  <c:v>32.799999999999997</c:v>
                </c:pt>
                <c:pt idx="2119">
                  <c:v>32.799999999999997</c:v>
                </c:pt>
                <c:pt idx="2120">
                  <c:v>32.6</c:v>
                </c:pt>
                <c:pt idx="2121">
                  <c:v>32.6</c:v>
                </c:pt>
                <c:pt idx="2122">
                  <c:v>32.799999999999997</c:v>
                </c:pt>
                <c:pt idx="2123">
                  <c:v>32.799999999999997</c:v>
                </c:pt>
                <c:pt idx="2124">
                  <c:v>32.799999999999997</c:v>
                </c:pt>
                <c:pt idx="2125">
                  <c:v>32.9</c:v>
                </c:pt>
                <c:pt idx="2126">
                  <c:v>33</c:v>
                </c:pt>
                <c:pt idx="2127">
                  <c:v>33.299999999999997</c:v>
                </c:pt>
                <c:pt idx="2128">
                  <c:v>33.1</c:v>
                </c:pt>
                <c:pt idx="2129">
                  <c:v>32.9</c:v>
                </c:pt>
                <c:pt idx="2130">
                  <c:v>32.9</c:v>
                </c:pt>
                <c:pt idx="2131">
                  <c:v>32.9</c:v>
                </c:pt>
                <c:pt idx="2132">
                  <c:v>33.200000000000003</c:v>
                </c:pt>
                <c:pt idx="2133">
                  <c:v>33.4</c:v>
                </c:pt>
                <c:pt idx="2134">
                  <c:v>33.6</c:v>
                </c:pt>
                <c:pt idx="2135">
                  <c:v>33.6</c:v>
                </c:pt>
                <c:pt idx="2136">
                  <c:v>33.6</c:v>
                </c:pt>
                <c:pt idx="2137">
                  <c:v>33.299999999999997</c:v>
                </c:pt>
                <c:pt idx="2138">
                  <c:v>33.4</c:v>
                </c:pt>
                <c:pt idx="2139">
                  <c:v>33.4</c:v>
                </c:pt>
                <c:pt idx="2140">
                  <c:v>33.1</c:v>
                </c:pt>
                <c:pt idx="2141">
                  <c:v>33.1</c:v>
                </c:pt>
                <c:pt idx="2142">
                  <c:v>33.1</c:v>
                </c:pt>
                <c:pt idx="2143">
                  <c:v>32.9</c:v>
                </c:pt>
                <c:pt idx="2144">
                  <c:v>32.9</c:v>
                </c:pt>
                <c:pt idx="2145">
                  <c:v>33</c:v>
                </c:pt>
                <c:pt idx="2146">
                  <c:v>33.1</c:v>
                </c:pt>
                <c:pt idx="2147">
                  <c:v>33.299999999999997</c:v>
                </c:pt>
                <c:pt idx="2148">
                  <c:v>33.6</c:v>
                </c:pt>
                <c:pt idx="2149">
                  <c:v>33.6</c:v>
                </c:pt>
                <c:pt idx="2150">
                  <c:v>33.6</c:v>
                </c:pt>
                <c:pt idx="2151">
                  <c:v>33.6</c:v>
                </c:pt>
                <c:pt idx="2152">
                  <c:v>33.299999999999997</c:v>
                </c:pt>
                <c:pt idx="2153">
                  <c:v>33.4</c:v>
                </c:pt>
                <c:pt idx="2154">
                  <c:v>33.4</c:v>
                </c:pt>
                <c:pt idx="2155">
                  <c:v>33.200000000000003</c:v>
                </c:pt>
                <c:pt idx="2156">
                  <c:v>33.200000000000003</c:v>
                </c:pt>
                <c:pt idx="2157">
                  <c:v>33</c:v>
                </c:pt>
                <c:pt idx="2158">
                  <c:v>32.9</c:v>
                </c:pt>
                <c:pt idx="2159">
                  <c:v>32.799999999999997</c:v>
                </c:pt>
                <c:pt idx="2160">
                  <c:v>32.5</c:v>
                </c:pt>
                <c:pt idx="2161">
                  <c:v>32.4</c:v>
                </c:pt>
                <c:pt idx="2162">
                  <c:v>32.799999999999997</c:v>
                </c:pt>
                <c:pt idx="2163">
                  <c:v>32.799999999999997</c:v>
                </c:pt>
                <c:pt idx="2164">
                  <c:v>32.6</c:v>
                </c:pt>
                <c:pt idx="2165">
                  <c:v>32.700000000000003</c:v>
                </c:pt>
                <c:pt idx="2166">
                  <c:v>32.6</c:v>
                </c:pt>
                <c:pt idx="2167">
                  <c:v>32.700000000000003</c:v>
                </c:pt>
                <c:pt idx="2168">
                  <c:v>33</c:v>
                </c:pt>
                <c:pt idx="2169">
                  <c:v>32.9</c:v>
                </c:pt>
                <c:pt idx="2170">
                  <c:v>32.9</c:v>
                </c:pt>
                <c:pt idx="2171">
                  <c:v>32.799999999999997</c:v>
                </c:pt>
                <c:pt idx="2172">
                  <c:v>32.6</c:v>
                </c:pt>
                <c:pt idx="2173">
                  <c:v>32.6</c:v>
                </c:pt>
                <c:pt idx="2174">
                  <c:v>32.5</c:v>
                </c:pt>
                <c:pt idx="2175">
                  <c:v>32.200000000000003</c:v>
                </c:pt>
                <c:pt idx="2176">
                  <c:v>32.1</c:v>
                </c:pt>
                <c:pt idx="2177">
                  <c:v>32.1</c:v>
                </c:pt>
                <c:pt idx="2178">
                  <c:v>32.1</c:v>
                </c:pt>
                <c:pt idx="2179">
                  <c:v>32</c:v>
                </c:pt>
                <c:pt idx="2180">
                  <c:v>32.1</c:v>
                </c:pt>
                <c:pt idx="2181">
                  <c:v>32.1</c:v>
                </c:pt>
                <c:pt idx="2182">
                  <c:v>31.9</c:v>
                </c:pt>
                <c:pt idx="2183">
                  <c:v>31.9</c:v>
                </c:pt>
                <c:pt idx="2184">
                  <c:v>32.299999999999997</c:v>
                </c:pt>
                <c:pt idx="2185">
                  <c:v>32.799999999999997</c:v>
                </c:pt>
                <c:pt idx="2186">
                  <c:v>32.9</c:v>
                </c:pt>
                <c:pt idx="2187">
                  <c:v>33.1</c:v>
                </c:pt>
                <c:pt idx="2188">
                  <c:v>33.200000000000003</c:v>
                </c:pt>
                <c:pt idx="2189">
                  <c:v>33.200000000000003</c:v>
                </c:pt>
                <c:pt idx="2190">
                  <c:v>33.200000000000003</c:v>
                </c:pt>
                <c:pt idx="2191">
                  <c:v>33.299999999999997</c:v>
                </c:pt>
                <c:pt idx="2192">
                  <c:v>33.200000000000003</c:v>
                </c:pt>
                <c:pt idx="2193">
                  <c:v>33.200000000000003</c:v>
                </c:pt>
                <c:pt idx="2194">
                  <c:v>33</c:v>
                </c:pt>
                <c:pt idx="2195">
                  <c:v>33.1</c:v>
                </c:pt>
                <c:pt idx="2196">
                  <c:v>33.1</c:v>
                </c:pt>
                <c:pt idx="2197">
                  <c:v>33</c:v>
                </c:pt>
                <c:pt idx="2198">
                  <c:v>32.9</c:v>
                </c:pt>
                <c:pt idx="2199">
                  <c:v>33.200000000000003</c:v>
                </c:pt>
                <c:pt idx="2200">
                  <c:v>33.4</c:v>
                </c:pt>
                <c:pt idx="2201">
                  <c:v>33.299999999999997</c:v>
                </c:pt>
                <c:pt idx="2202">
                  <c:v>33.1</c:v>
                </c:pt>
                <c:pt idx="2203">
                  <c:v>32.9</c:v>
                </c:pt>
                <c:pt idx="2204">
                  <c:v>32.9</c:v>
                </c:pt>
                <c:pt idx="2205">
                  <c:v>32.799999999999997</c:v>
                </c:pt>
                <c:pt idx="2206">
                  <c:v>32.6</c:v>
                </c:pt>
                <c:pt idx="2207">
                  <c:v>32.4</c:v>
                </c:pt>
                <c:pt idx="2208">
                  <c:v>32.299999999999997</c:v>
                </c:pt>
                <c:pt idx="2209">
                  <c:v>32.299999999999997</c:v>
                </c:pt>
                <c:pt idx="2210">
                  <c:v>32.299999999999997</c:v>
                </c:pt>
                <c:pt idx="2211">
                  <c:v>32.200000000000003</c:v>
                </c:pt>
                <c:pt idx="2212">
                  <c:v>32.200000000000003</c:v>
                </c:pt>
                <c:pt idx="2213">
                  <c:v>32.4</c:v>
                </c:pt>
                <c:pt idx="2214">
                  <c:v>32.799999999999997</c:v>
                </c:pt>
                <c:pt idx="2215">
                  <c:v>32.9</c:v>
                </c:pt>
                <c:pt idx="2216">
                  <c:v>33</c:v>
                </c:pt>
                <c:pt idx="2217">
                  <c:v>33.1</c:v>
                </c:pt>
                <c:pt idx="2218">
                  <c:v>33.1</c:v>
                </c:pt>
                <c:pt idx="2219">
                  <c:v>32.799999999999997</c:v>
                </c:pt>
                <c:pt idx="2220">
                  <c:v>32.6</c:v>
                </c:pt>
                <c:pt idx="2221">
                  <c:v>32.5</c:v>
                </c:pt>
                <c:pt idx="2222">
                  <c:v>32.6</c:v>
                </c:pt>
                <c:pt idx="2223">
                  <c:v>32.799999999999997</c:v>
                </c:pt>
                <c:pt idx="2224">
                  <c:v>32.9</c:v>
                </c:pt>
                <c:pt idx="2225">
                  <c:v>33</c:v>
                </c:pt>
                <c:pt idx="2226">
                  <c:v>32.9</c:v>
                </c:pt>
                <c:pt idx="2227">
                  <c:v>32.9</c:v>
                </c:pt>
                <c:pt idx="2228">
                  <c:v>32.799999999999997</c:v>
                </c:pt>
                <c:pt idx="2229">
                  <c:v>32.799999999999997</c:v>
                </c:pt>
                <c:pt idx="2230">
                  <c:v>32.799999999999997</c:v>
                </c:pt>
                <c:pt idx="2231">
                  <c:v>32.9</c:v>
                </c:pt>
                <c:pt idx="2232">
                  <c:v>32.9</c:v>
                </c:pt>
                <c:pt idx="2233">
                  <c:v>32.799999999999997</c:v>
                </c:pt>
                <c:pt idx="2234">
                  <c:v>32.9</c:v>
                </c:pt>
                <c:pt idx="2235">
                  <c:v>32.9</c:v>
                </c:pt>
                <c:pt idx="2236">
                  <c:v>33</c:v>
                </c:pt>
                <c:pt idx="2237">
                  <c:v>33.1</c:v>
                </c:pt>
                <c:pt idx="2238">
                  <c:v>33.299999999999997</c:v>
                </c:pt>
                <c:pt idx="2239">
                  <c:v>33.5</c:v>
                </c:pt>
                <c:pt idx="2240">
                  <c:v>33.6</c:v>
                </c:pt>
                <c:pt idx="2241">
                  <c:v>33.9</c:v>
                </c:pt>
                <c:pt idx="2242">
                  <c:v>33.9</c:v>
                </c:pt>
                <c:pt idx="2243">
                  <c:v>33.9</c:v>
                </c:pt>
                <c:pt idx="2244">
                  <c:v>34.1</c:v>
                </c:pt>
                <c:pt idx="2245">
                  <c:v>34.1</c:v>
                </c:pt>
                <c:pt idx="2246">
                  <c:v>34.1</c:v>
                </c:pt>
                <c:pt idx="2247">
                  <c:v>33.9</c:v>
                </c:pt>
                <c:pt idx="2248">
                  <c:v>33.9</c:v>
                </c:pt>
                <c:pt idx="2249">
                  <c:v>33.700000000000003</c:v>
                </c:pt>
                <c:pt idx="2250">
                  <c:v>33.6</c:v>
                </c:pt>
                <c:pt idx="2251">
                  <c:v>33.6</c:v>
                </c:pt>
                <c:pt idx="2252">
                  <c:v>33.5</c:v>
                </c:pt>
                <c:pt idx="2253">
                  <c:v>33.9</c:v>
                </c:pt>
                <c:pt idx="2254">
                  <c:v>33.9</c:v>
                </c:pt>
                <c:pt idx="2255">
                  <c:v>34.1</c:v>
                </c:pt>
                <c:pt idx="2256">
                  <c:v>34.200000000000003</c:v>
                </c:pt>
                <c:pt idx="2257">
                  <c:v>34.299999999999997</c:v>
                </c:pt>
                <c:pt idx="2258">
                  <c:v>34.299999999999997</c:v>
                </c:pt>
                <c:pt idx="2259">
                  <c:v>34.4</c:v>
                </c:pt>
                <c:pt idx="2260">
                  <c:v>34.299999999999997</c:v>
                </c:pt>
                <c:pt idx="2261">
                  <c:v>34.299999999999997</c:v>
                </c:pt>
                <c:pt idx="2262">
                  <c:v>34.200000000000003</c:v>
                </c:pt>
                <c:pt idx="2263">
                  <c:v>33.9</c:v>
                </c:pt>
                <c:pt idx="2264">
                  <c:v>34.299999999999997</c:v>
                </c:pt>
                <c:pt idx="2265">
                  <c:v>34.200000000000003</c:v>
                </c:pt>
                <c:pt idx="2266">
                  <c:v>33.9</c:v>
                </c:pt>
                <c:pt idx="2267">
                  <c:v>34.299999999999997</c:v>
                </c:pt>
                <c:pt idx="2268">
                  <c:v>34.4</c:v>
                </c:pt>
                <c:pt idx="2269">
                  <c:v>34.700000000000003</c:v>
                </c:pt>
                <c:pt idx="2270">
                  <c:v>34.700000000000003</c:v>
                </c:pt>
                <c:pt idx="2271">
                  <c:v>34.700000000000003</c:v>
                </c:pt>
                <c:pt idx="2272">
                  <c:v>34.700000000000003</c:v>
                </c:pt>
                <c:pt idx="2273">
                  <c:v>34.299999999999997</c:v>
                </c:pt>
                <c:pt idx="2274">
                  <c:v>34.200000000000003</c:v>
                </c:pt>
                <c:pt idx="2275">
                  <c:v>34.4</c:v>
                </c:pt>
                <c:pt idx="2276">
                  <c:v>34.5</c:v>
                </c:pt>
                <c:pt idx="2277">
                  <c:v>34.700000000000003</c:v>
                </c:pt>
                <c:pt idx="2278">
                  <c:v>34.700000000000003</c:v>
                </c:pt>
                <c:pt idx="2279">
                  <c:v>34.9</c:v>
                </c:pt>
                <c:pt idx="2280">
                  <c:v>34.9</c:v>
                </c:pt>
                <c:pt idx="2281">
                  <c:v>35</c:v>
                </c:pt>
                <c:pt idx="2282">
                  <c:v>35.200000000000003</c:v>
                </c:pt>
                <c:pt idx="2283">
                  <c:v>35.200000000000003</c:v>
                </c:pt>
                <c:pt idx="2284">
                  <c:v>35</c:v>
                </c:pt>
                <c:pt idx="2285">
                  <c:v>35</c:v>
                </c:pt>
                <c:pt idx="2286">
                  <c:v>35</c:v>
                </c:pt>
                <c:pt idx="2287">
                  <c:v>35</c:v>
                </c:pt>
                <c:pt idx="2288">
                  <c:v>35.1</c:v>
                </c:pt>
                <c:pt idx="2289">
                  <c:v>35</c:v>
                </c:pt>
                <c:pt idx="2290">
                  <c:v>35.1</c:v>
                </c:pt>
                <c:pt idx="2291">
                  <c:v>35</c:v>
                </c:pt>
                <c:pt idx="2292">
                  <c:v>35</c:v>
                </c:pt>
                <c:pt idx="2293">
                  <c:v>34.700000000000003</c:v>
                </c:pt>
                <c:pt idx="2294">
                  <c:v>34.6</c:v>
                </c:pt>
                <c:pt idx="2295">
                  <c:v>34.4</c:v>
                </c:pt>
                <c:pt idx="2296">
                  <c:v>34.5</c:v>
                </c:pt>
                <c:pt idx="2297">
                  <c:v>34.5</c:v>
                </c:pt>
                <c:pt idx="2298">
                  <c:v>34.9</c:v>
                </c:pt>
                <c:pt idx="2299">
                  <c:v>34.5</c:v>
                </c:pt>
                <c:pt idx="2300">
                  <c:v>34</c:v>
                </c:pt>
                <c:pt idx="2301">
                  <c:v>33.6</c:v>
                </c:pt>
                <c:pt idx="2302">
                  <c:v>33.299999999999997</c:v>
                </c:pt>
                <c:pt idx="2303">
                  <c:v>33.200000000000003</c:v>
                </c:pt>
                <c:pt idx="2304">
                  <c:v>33.200000000000003</c:v>
                </c:pt>
                <c:pt idx="2305">
                  <c:v>33.1</c:v>
                </c:pt>
                <c:pt idx="2306">
                  <c:v>33.200000000000003</c:v>
                </c:pt>
                <c:pt idx="2307">
                  <c:v>33.4</c:v>
                </c:pt>
                <c:pt idx="2308">
                  <c:v>33.4</c:v>
                </c:pt>
                <c:pt idx="2309">
                  <c:v>33.6</c:v>
                </c:pt>
                <c:pt idx="2310">
                  <c:v>33.9</c:v>
                </c:pt>
                <c:pt idx="2311">
                  <c:v>34</c:v>
                </c:pt>
                <c:pt idx="2312">
                  <c:v>34.200000000000003</c:v>
                </c:pt>
                <c:pt idx="2313">
                  <c:v>34.1</c:v>
                </c:pt>
                <c:pt idx="2314">
                  <c:v>34</c:v>
                </c:pt>
                <c:pt idx="2315">
                  <c:v>34.1</c:v>
                </c:pt>
                <c:pt idx="2316">
                  <c:v>34.1</c:v>
                </c:pt>
                <c:pt idx="2317">
                  <c:v>34.1</c:v>
                </c:pt>
                <c:pt idx="2318">
                  <c:v>34.1</c:v>
                </c:pt>
                <c:pt idx="2319">
                  <c:v>33.6</c:v>
                </c:pt>
                <c:pt idx="2320">
                  <c:v>33.700000000000003</c:v>
                </c:pt>
                <c:pt idx="2321">
                  <c:v>33.6</c:v>
                </c:pt>
                <c:pt idx="2322">
                  <c:v>33.4</c:v>
                </c:pt>
                <c:pt idx="2323">
                  <c:v>33.4</c:v>
                </c:pt>
                <c:pt idx="2324">
                  <c:v>33.4</c:v>
                </c:pt>
                <c:pt idx="2325">
                  <c:v>33.200000000000003</c:v>
                </c:pt>
                <c:pt idx="2326">
                  <c:v>33.299999999999997</c:v>
                </c:pt>
                <c:pt idx="2327">
                  <c:v>33.1</c:v>
                </c:pt>
                <c:pt idx="2328">
                  <c:v>33.299999999999997</c:v>
                </c:pt>
                <c:pt idx="2329">
                  <c:v>33.6</c:v>
                </c:pt>
                <c:pt idx="2330">
                  <c:v>33.5</c:v>
                </c:pt>
                <c:pt idx="2331">
                  <c:v>34</c:v>
                </c:pt>
                <c:pt idx="2332">
                  <c:v>33.9</c:v>
                </c:pt>
                <c:pt idx="2333">
                  <c:v>33.9</c:v>
                </c:pt>
                <c:pt idx="2334">
                  <c:v>34</c:v>
                </c:pt>
                <c:pt idx="2335">
                  <c:v>33.9</c:v>
                </c:pt>
                <c:pt idx="2336">
                  <c:v>33.4</c:v>
                </c:pt>
                <c:pt idx="2337">
                  <c:v>33.6</c:v>
                </c:pt>
                <c:pt idx="2338">
                  <c:v>33.9</c:v>
                </c:pt>
                <c:pt idx="2339">
                  <c:v>34</c:v>
                </c:pt>
                <c:pt idx="2340">
                  <c:v>34</c:v>
                </c:pt>
                <c:pt idx="2341">
                  <c:v>34.1</c:v>
                </c:pt>
                <c:pt idx="2342">
                  <c:v>34.1</c:v>
                </c:pt>
                <c:pt idx="2343">
                  <c:v>34.1</c:v>
                </c:pt>
                <c:pt idx="2344">
                  <c:v>34</c:v>
                </c:pt>
                <c:pt idx="2345">
                  <c:v>34.200000000000003</c:v>
                </c:pt>
                <c:pt idx="2346">
                  <c:v>34.299999999999997</c:v>
                </c:pt>
                <c:pt idx="2347">
                  <c:v>33.799999999999997</c:v>
                </c:pt>
                <c:pt idx="2348">
                  <c:v>33.4</c:v>
                </c:pt>
                <c:pt idx="2349">
                  <c:v>33.200000000000003</c:v>
                </c:pt>
                <c:pt idx="2350">
                  <c:v>33.1</c:v>
                </c:pt>
                <c:pt idx="2351">
                  <c:v>33.299999999999997</c:v>
                </c:pt>
                <c:pt idx="2352">
                  <c:v>33.6</c:v>
                </c:pt>
                <c:pt idx="2353">
                  <c:v>33.9</c:v>
                </c:pt>
                <c:pt idx="2354">
                  <c:v>33.9</c:v>
                </c:pt>
                <c:pt idx="2355">
                  <c:v>33.799999999999997</c:v>
                </c:pt>
                <c:pt idx="2356">
                  <c:v>33.799999999999997</c:v>
                </c:pt>
                <c:pt idx="2357">
                  <c:v>33.799999999999997</c:v>
                </c:pt>
                <c:pt idx="2358">
                  <c:v>34</c:v>
                </c:pt>
                <c:pt idx="2359">
                  <c:v>34.1</c:v>
                </c:pt>
                <c:pt idx="2360">
                  <c:v>34.4</c:v>
                </c:pt>
                <c:pt idx="2361">
                  <c:v>34.4</c:v>
                </c:pt>
                <c:pt idx="2362">
                  <c:v>34.299999999999997</c:v>
                </c:pt>
                <c:pt idx="2363">
                  <c:v>34.299999999999997</c:v>
                </c:pt>
                <c:pt idx="2364">
                  <c:v>34.1</c:v>
                </c:pt>
                <c:pt idx="2365">
                  <c:v>33.9</c:v>
                </c:pt>
                <c:pt idx="2366">
                  <c:v>33.9</c:v>
                </c:pt>
                <c:pt idx="2367">
                  <c:v>33.9</c:v>
                </c:pt>
                <c:pt idx="2368">
                  <c:v>34</c:v>
                </c:pt>
                <c:pt idx="2369">
                  <c:v>33.9</c:v>
                </c:pt>
                <c:pt idx="2370">
                  <c:v>33.700000000000003</c:v>
                </c:pt>
                <c:pt idx="2371">
                  <c:v>33.700000000000003</c:v>
                </c:pt>
                <c:pt idx="2372">
                  <c:v>33.6</c:v>
                </c:pt>
                <c:pt idx="2373">
                  <c:v>33.200000000000003</c:v>
                </c:pt>
                <c:pt idx="2374">
                  <c:v>33.200000000000003</c:v>
                </c:pt>
                <c:pt idx="2375">
                  <c:v>33.1</c:v>
                </c:pt>
                <c:pt idx="2376">
                  <c:v>33.1</c:v>
                </c:pt>
                <c:pt idx="2377">
                  <c:v>33.200000000000003</c:v>
                </c:pt>
                <c:pt idx="2378">
                  <c:v>33.6</c:v>
                </c:pt>
                <c:pt idx="2379">
                  <c:v>33.9</c:v>
                </c:pt>
                <c:pt idx="2380">
                  <c:v>34.1</c:v>
                </c:pt>
                <c:pt idx="2381">
                  <c:v>34.200000000000003</c:v>
                </c:pt>
                <c:pt idx="2382">
                  <c:v>34.4</c:v>
                </c:pt>
                <c:pt idx="2383">
                  <c:v>34.4</c:v>
                </c:pt>
                <c:pt idx="2384">
                  <c:v>34.5</c:v>
                </c:pt>
                <c:pt idx="2385">
                  <c:v>34.4</c:v>
                </c:pt>
                <c:pt idx="2386">
                  <c:v>34.4</c:v>
                </c:pt>
                <c:pt idx="2387">
                  <c:v>34.4</c:v>
                </c:pt>
                <c:pt idx="2388">
                  <c:v>34.700000000000003</c:v>
                </c:pt>
                <c:pt idx="2389">
                  <c:v>34.6</c:v>
                </c:pt>
                <c:pt idx="2390">
                  <c:v>34.700000000000003</c:v>
                </c:pt>
                <c:pt idx="2391">
                  <c:v>34.700000000000003</c:v>
                </c:pt>
                <c:pt idx="2392">
                  <c:v>34.700000000000003</c:v>
                </c:pt>
                <c:pt idx="2393">
                  <c:v>34.700000000000003</c:v>
                </c:pt>
                <c:pt idx="2394">
                  <c:v>34.700000000000003</c:v>
                </c:pt>
                <c:pt idx="2395">
                  <c:v>34.5</c:v>
                </c:pt>
                <c:pt idx="2396">
                  <c:v>34.1</c:v>
                </c:pt>
                <c:pt idx="2397">
                  <c:v>34.4</c:v>
                </c:pt>
                <c:pt idx="2398">
                  <c:v>34.5</c:v>
                </c:pt>
                <c:pt idx="2399">
                  <c:v>34.700000000000003</c:v>
                </c:pt>
                <c:pt idx="2400">
                  <c:v>34.799999999999997</c:v>
                </c:pt>
                <c:pt idx="2401">
                  <c:v>34.700000000000003</c:v>
                </c:pt>
                <c:pt idx="2402">
                  <c:v>34.700000000000003</c:v>
                </c:pt>
                <c:pt idx="2403">
                  <c:v>34.5</c:v>
                </c:pt>
                <c:pt idx="2404">
                  <c:v>34.4</c:v>
                </c:pt>
                <c:pt idx="2405">
                  <c:v>34.700000000000003</c:v>
                </c:pt>
                <c:pt idx="2406">
                  <c:v>34.700000000000003</c:v>
                </c:pt>
                <c:pt idx="2407">
                  <c:v>34.6</c:v>
                </c:pt>
                <c:pt idx="2408">
                  <c:v>34.700000000000003</c:v>
                </c:pt>
                <c:pt idx="2409">
                  <c:v>34.700000000000003</c:v>
                </c:pt>
                <c:pt idx="2410">
                  <c:v>34.9</c:v>
                </c:pt>
                <c:pt idx="2411">
                  <c:v>34.700000000000003</c:v>
                </c:pt>
                <c:pt idx="2412">
                  <c:v>34.700000000000003</c:v>
                </c:pt>
                <c:pt idx="2413">
                  <c:v>34.700000000000003</c:v>
                </c:pt>
                <c:pt idx="2414">
                  <c:v>34.6</c:v>
                </c:pt>
                <c:pt idx="2415">
                  <c:v>34.700000000000003</c:v>
                </c:pt>
                <c:pt idx="2416">
                  <c:v>34.799999999999997</c:v>
                </c:pt>
                <c:pt idx="2417">
                  <c:v>34.700000000000003</c:v>
                </c:pt>
                <c:pt idx="2418">
                  <c:v>34.9</c:v>
                </c:pt>
                <c:pt idx="2419">
                  <c:v>34.700000000000003</c:v>
                </c:pt>
                <c:pt idx="2420">
                  <c:v>34.9</c:v>
                </c:pt>
                <c:pt idx="2421">
                  <c:v>34.5</c:v>
                </c:pt>
                <c:pt idx="2422">
                  <c:v>34.4</c:v>
                </c:pt>
                <c:pt idx="2423">
                  <c:v>34.4</c:v>
                </c:pt>
                <c:pt idx="2424">
                  <c:v>34.4</c:v>
                </c:pt>
                <c:pt idx="2425">
                  <c:v>34.299999999999997</c:v>
                </c:pt>
                <c:pt idx="2426">
                  <c:v>34.4</c:v>
                </c:pt>
                <c:pt idx="2427">
                  <c:v>34.5</c:v>
                </c:pt>
                <c:pt idx="2428">
                  <c:v>34.5</c:v>
                </c:pt>
                <c:pt idx="2429">
                  <c:v>34.4</c:v>
                </c:pt>
                <c:pt idx="2430">
                  <c:v>34.5</c:v>
                </c:pt>
                <c:pt idx="2431">
                  <c:v>34.200000000000003</c:v>
                </c:pt>
                <c:pt idx="2432">
                  <c:v>34.200000000000003</c:v>
                </c:pt>
                <c:pt idx="2433">
                  <c:v>33.9</c:v>
                </c:pt>
                <c:pt idx="2434">
                  <c:v>33.5</c:v>
                </c:pt>
                <c:pt idx="2435">
                  <c:v>33.4</c:v>
                </c:pt>
                <c:pt idx="2436">
                  <c:v>33.700000000000003</c:v>
                </c:pt>
                <c:pt idx="2437">
                  <c:v>33.700000000000003</c:v>
                </c:pt>
                <c:pt idx="2438">
                  <c:v>33.5</c:v>
                </c:pt>
                <c:pt idx="2439">
                  <c:v>33.200000000000003</c:v>
                </c:pt>
                <c:pt idx="2440">
                  <c:v>33.1</c:v>
                </c:pt>
                <c:pt idx="2441">
                  <c:v>33</c:v>
                </c:pt>
                <c:pt idx="2442">
                  <c:v>33.200000000000003</c:v>
                </c:pt>
                <c:pt idx="2443">
                  <c:v>33.4</c:v>
                </c:pt>
                <c:pt idx="2444">
                  <c:v>33.6</c:v>
                </c:pt>
                <c:pt idx="2445">
                  <c:v>33.9</c:v>
                </c:pt>
                <c:pt idx="2446">
                  <c:v>34</c:v>
                </c:pt>
                <c:pt idx="2447">
                  <c:v>33.700000000000003</c:v>
                </c:pt>
                <c:pt idx="2448">
                  <c:v>33.6</c:v>
                </c:pt>
                <c:pt idx="2449">
                  <c:v>33.9</c:v>
                </c:pt>
                <c:pt idx="2450">
                  <c:v>33.9</c:v>
                </c:pt>
                <c:pt idx="2451">
                  <c:v>34.200000000000003</c:v>
                </c:pt>
                <c:pt idx="2452">
                  <c:v>34</c:v>
                </c:pt>
                <c:pt idx="2453">
                  <c:v>33.9</c:v>
                </c:pt>
                <c:pt idx="2454">
                  <c:v>33.700000000000003</c:v>
                </c:pt>
                <c:pt idx="2455">
                  <c:v>33.6</c:v>
                </c:pt>
                <c:pt idx="2456">
                  <c:v>33.4</c:v>
                </c:pt>
                <c:pt idx="2457">
                  <c:v>33.299999999999997</c:v>
                </c:pt>
                <c:pt idx="2458">
                  <c:v>33.6</c:v>
                </c:pt>
                <c:pt idx="2459">
                  <c:v>33.700000000000003</c:v>
                </c:pt>
                <c:pt idx="2460">
                  <c:v>33.700000000000003</c:v>
                </c:pt>
                <c:pt idx="2461">
                  <c:v>34</c:v>
                </c:pt>
                <c:pt idx="2462">
                  <c:v>34.1</c:v>
                </c:pt>
                <c:pt idx="2463">
                  <c:v>34.200000000000003</c:v>
                </c:pt>
                <c:pt idx="2464">
                  <c:v>34.200000000000003</c:v>
                </c:pt>
                <c:pt idx="2465">
                  <c:v>34.1</c:v>
                </c:pt>
                <c:pt idx="2466">
                  <c:v>34.299999999999997</c:v>
                </c:pt>
                <c:pt idx="2467">
                  <c:v>34.299999999999997</c:v>
                </c:pt>
                <c:pt idx="2468">
                  <c:v>34.4</c:v>
                </c:pt>
                <c:pt idx="2469">
                  <c:v>34.4</c:v>
                </c:pt>
                <c:pt idx="2470">
                  <c:v>34.5</c:v>
                </c:pt>
                <c:pt idx="2471">
                  <c:v>34.5</c:v>
                </c:pt>
                <c:pt idx="2472">
                  <c:v>34.700000000000003</c:v>
                </c:pt>
                <c:pt idx="2473">
                  <c:v>34.700000000000003</c:v>
                </c:pt>
                <c:pt idx="2474">
                  <c:v>34.6</c:v>
                </c:pt>
                <c:pt idx="2475">
                  <c:v>34.1</c:v>
                </c:pt>
                <c:pt idx="2476">
                  <c:v>33.799999999999997</c:v>
                </c:pt>
                <c:pt idx="2477">
                  <c:v>33.6</c:v>
                </c:pt>
                <c:pt idx="2478">
                  <c:v>33.9</c:v>
                </c:pt>
                <c:pt idx="2479">
                  <c:v>34.200000000000003</c:v>
                </c:pt>
                <c:pt idx="2480">
                  <c:v>34.299999999999997</c:v>
                </c:pt>
                <c:pt idx="2481">
                  <c:v>33.9</c:v>
                </c:pt>
                <c:pt idx="2482">
                  <c:v>34.1</c:v>
                </c:pt>
                <c:pt idx="2483">
                  <c:v>34.200000000000003</c:v>
                </c:pt>
                <c:pt idx="2484">
                  <c:v>34.1</c:v>
                </c:pt>
                <c:pt idx="2485">
                  <c:v>34.1</c:v>
                </c:pt>
                <c:pt idx="2486">
                  <c:v>34.1</c:v>
                </c:pt>
                <c:pt idx="2487">
                  <c:v>34.1</c:v>
                </c:pt>
                <c:pt idx="2488">
                  <c:v>34</c:v>
                </c:pt>
                <c:pt idx="2489">
                  <c:v>34</c:v>
                </c:pt>
                <c:pt idx="2490">
                  <c:v>34.1</c:v>
                </c:pt>
                <c:pt idx="2491">
                  <c:v>34.200000000000003</c:v>
                </c:pt>
                <c:pt idx="2492">
                  <c:v>34</c:v>
                </c:pt>
                <c:pt idx="2493">
                  <c:v>34.299999999999997</c:v>
                </c:pt>
                <c:pt idx="2494">
                  <c:v>34.4</c:v>
                </c:pt>
                <c:pt idx="2495">
                  <c:v>34.5</c:v>
                </c:pt>
                <c:pt idx="2496">
                  <c:v>34</c:v>
                </c:pt>
                <c:pt idx="2497">
                  <c:v>33.700000000000003</c:v>
                </c:pt>
                <c:pt idx="2498">
                  <c:v>33.6</c:v>
                </c:pt>
                <c:pt idx="2499">
                  <c:v>33.200000000000003</c:v>
                </c:pt>
                <c:pt idx="2500">
                  <c:v>33.1</c:v>
                </c:pt>
                <c:pt idx="2501">
                  <c:v>33.200000000000003</c:v>
                </c:pt>
                <c:pt idx="2502">
                  <c:v>33.299999999999997</c:v>
                </c:pt>
                <c:pt idx="2503">
                  <c:v>33.4</c:v>
                </c:pt>
                <c:pt idx="2504">
                  <c:v>33.299999999999997</c:v>
                </c:pt>
                <c:pt idx="2505">
                  <c:v>33.299999999999997</c:v>
                </c:pt>
                <c:pt idx="2506">
                  <c:v>33.200000000000003</c:v>
                </c:pt>
                <c:pt idx="2507">
                  <c:v>33.4</c:v>
                </c:pt>
                <c:pt idx="2508">
                  <c:v>33.6</c:v>
                </c:pt>
                <c:pt idx="2509">
                  <c:v>33.9</c:v>
                </c:pt>
                <c:pt idx="2510">
                  <c:v>34</c:v>
                </c:pt>
                <c:pt idx="2511">
                  <c:v>34.200000000000003</c:v>
                </c:pt>
                <c:pt idx="2512">
                  <c:v>34.200000000000003</c:v>
                </c:pt>
                <c:pt idx="2513">
                  <c:v>34.4</c:v>
                </c:pt>
                <c:pt idx="2514">
                  <c:v>34.4</c:v>
                </c:pt>
                <c:pt idx="2515">
                  <c:v>34.4</c:v>
                </c:pt>
                <c:pt idx="2516">
                  <c:v>34.4</c:v>
                </c:pt>
                <c:pt idx="2517">
                  <c:v>34.4</c:v>
                </c:pt>
                <c:pt idx="2518">
                  <c:v>34.5</c:v>
                </c:pt>
                <c:pt idx="2519">
                  <c:v>34</c:v>
                </c:pt>
                <c:pt idx="2520">
                  <c:v>34.200000000000003</c:v>
                </c:pt>
                <c:pt idx="2521">
                  <c:v>34.299999999999997</c:v>
                </c:pt>
                <c:pt idx="2522">
                  <c:v>34</c:v>
                </c:pt>
                <c:pt idx="2523">
                  <c:v>33.9</c:v>
                </c:pt>
                <c:pt idx="2524">
                  <c:v>34</c:v>
                </c:pt>
                <c:pt idx="2525">
                  <c:v>34</c:v>
                </c:pt>
                <c:pt idx="2526">
                  <c:v>34.1</c:v>
                </c:pt>
                <c:pt idx="2527">
                  <c:v>34.299999999999997</c:v>
                </c:pt>
                <c:pt idx="2528">
                  <c:v>34.5</c:v>
                </c:pt>
                <c:pt idx="2529">
                  <c:v>34.9</c:v>
                </c:pt>
                <c:pt idx="2530">
                  <c:v>35.200000000000003</c:v>
                </c:pt>
                <c:pt idx="2531">
                  <c:v>35.4</c:v>
                </c:pt>
                <c:pt idx="2532">
                  <c:v>35.4</c:v>
                </c:pt>
                <c:pt idx="2533">
                  <c:v>35.4</c:v>
                </c:pt>
                <c:pt idx="2534">
                  <c:v>35.4</c:v>
                </c:pt>
                <c:pt idx="2535">
                  <c:v>35.4</c:v>
                </c:pt>
                <c:pt idx="2536">
                  <c:v>35.4</c:v>
                </c:pt>
                <c:pt idx="2537">
                  <c:v>35.4</c:v>
                </c:pt>
                <c:pt idx="2538">
                  <c:v>35.4</c:v>
                </c:pt>
                <c:pt idx="2539">
                  <c:v>35.1</c:v>
                </c:pt>
                <c:pt idx="2540">
                  <c:v>34.700000000000003</c:v>
                </c:pt>
                <c:pt idx="2541">
                  <c:v>34.700000000000003</c:v>
                </c:pt>
                <c:pt idx="2542">
                  <c:v>34.4</c:v>
                </c:pt>
                <c:pt idx="2543">
                  <c:v>34.5</c:v>
                </c:pt>
                <c:pt idx="2544">
                  <c:v>34.5</c:v>
                </c:pt>
                <c:pt idx="2545">
                  <c:v>34.700000000000003</c:v>
                </c:pt>
                <c:pt idx="2546">
                  <c:v>34.799999999999997</c:v>
                </c:pt>
                <c:pt idx="2547">
                  <c:v>34.9</c:v>
                </c:pt>
                <c:pt idx="2548">
                  <c:v>35</c:v>
                </c:pt>
                <c:pt idx="2549">
                  <c:v>34.700000000000003</c:v>
                </c:pt>
                <c:pt idx="2550">
                  <c:v>34.5</c:v>
                </c:pt>
                <c:pt idx="2551">
                  <c:v>34.299999999999997</c:v>
                </c:pt>
                <c:pt idx="2552">
                  <c:v>34.5</c:v>
                </c:pt>
                <c:pt idx="2553">
                  <c:v>34.6</c:v>
                </c:pt>
                <c:pt idx="2554">
                  <c:v>34.6</c:v>
                </c:pt>
                <c:pt idx="2555">
                  <c:v>34.700000000000003</c:v>
                </c:pt>
                <c:pt idx="2556">
                  <c:v>34.700000000000003</c:v>
                </c:pt>
                <c:pt idx="2557">
                  <c:v>34.200000000000003</c:v>
                </c:pt>
                <c:pt idx="2558">
                  <c:v>34.200000000000003</c:v>
                </c:pt>
                <c:pt idx="2559">
                  <c:v>33.9</c:v>
                </c:pt>
                <c:pt idx="2560">
                  <c:v>33.799999999999997</c:v>
                </c:pt>
                <c:pt idx="2561">
                  <c:v>34</c:v>
                </c:pt>
                <c:pt idx="2562">
                  <c:v>34.200000000000003</c:v>
                </c:pt>
                <c:pt idx="2563">
                  <c:v>34.4</c:v>
                </c:pt>
                <c:pt idx="2564">
                  <c:v>34.4</c:v>
                </c:pt>
                <c:pt idx="2565">
                  <c:v>34.6</c:v>
                </c:pt>
                <c:pt idx="2566">
                  <c:v>34.6</c:v>
                </c:pt>
                <c:pt idx="2567">
                  <c:v>34.700000000000003</c:v>
                </c:pt>
                <c:pt idx="2568">
                  <c:v>34.700000000000003</c:v>
                </c:pt>
                <c:pt idx="2569">
                  <c:v>34.700000000000003</c:v>
                </c:pt>
                <c:pt idx="2570">
                  <c:v>34.700000000000003</c:v>
                </c:pt>
                <c:pt idx="2571">
                  <c:v>34.9</c:v>
                </c:pt>
                <c:pt idx="2572">
                  <c:v>34.799999999999997</c:v>
                </c:pt>
                <c:pt idx="2573">
                  <c:v>34.700000000000003</c:v>
                </c:pt>
                <c:pt idx="2574">
                  <c:v>34.700000000000003</c:v>
                </c:pt>
                <c:pt idx="2575">
                  <c:v>34.799999999999997</c:v>
                </c:pt>
                <c:pt idx="2576">
                  <c:v>34.700000000000003</c:v>
                </c:pt>
                <c:pt idx="2577">
                  <c:v>34.700000000000003</c:v>
                </c:pt>
                <c:pt idx="2578">
                  <c:v>34.799999999999997</c:v>
                </c:pt>
                <c:pt idx="2579">
                  <c:v>34.700000000000003</c:v>
                </c:pt>
                <c:pt idx="2580">
                  <c:v>34.4</c:v>
                </c:pt>
                <c:pt idx="2581">
                  <c:v>34.1</c:v>
                </c:pt>
                <c:pt idx="2582">
                  <c:v>34.1</c:v>
                </c:pt>
                <c:pt idx="2583">
                  <c:v>34</c:v>
                </c:pt>
                <c:pt idx="2584">
                  <c:v>34</c:v>
                </c:pt>
                <c:pt idx="2585">
                  <c:v>33.700000000000003</c:v>
                </c:pt>
                <c:pt idx="2586">
                  <c:v>33.5</c:v>
                </c:pt>
                <c:pt idx="2587">
                  <c:v>33.700000000000003</c:v>
                </c:pt>
                <c:pt idx="2588">
                  <c:v>33.700000000000003</c:v>
                </c:pt>
                <c:pt idx="2589">
                  <c:v>33.6</c:v>
                </c:pt>
                <c:pt idx="2590">
                  <c:v>33.6</c:v>
                </c:pt>
                <c:pt idx="2591">
                  <c:v>33.9</c:v>
                </c:pt>
                <c:pt idx="2592">
                  <c:v>34.1</c:v>
                </c:pt>
                <c:pt idx="2593">
                  <c:v>33.9</c:v>
                </c:pt>
                <c:pt idx="2594">
                  <c:v>33.700000000000003</c:v>
                </c:pt>
                <c:pt idx="2595">
                  <c:v>33.700000000000003</c:v>
                </c:pt>
                <c:pt idx="2596">
                  <c:v>33.700000000000003</c:v>
                </c:pt>
                <c:pt idx="2597">
                  <c:v>33.9</c:v>
                </c:pt>
                <c:pt idx="2598">
                  <c:v>33.9</c:v>
                </c:pt>
                <c:pt idx="2599">
                  <c:v>33.700000000000003</c:v>
                </c:pt>
                <c:pt idx="2600">
                  <c:v>33.6</c:v>
                </c:pt>
                <c:pt idx="2601">
                  <c:v>33.700000000000003</c:v>
                </c:pt>
                <c:pt idx="2602">
                  <c:v>33.700000000000003</c:v>
                </c:pt>
                <c:pt idx="2603">
                  <c:v>33.4</c:v>
                </c:pt>
                <c:pt idx="2604">
                  <c:v>33.4</c:v>
                </c:pt>
                <c:pt idx="2605">
                  <c:v>33.299999999999997</c:v>
                </c:pt>
                <c:pt idx="2606">
                  <c:v>33.700000000000003</c:v>
                </c:pt>
                <c:pt idx="2607">
                  <c:v>33.6</c:v>
                </c:pt>
                <c:pt idx="2608">
                  <c:v>33.6</c:v>
                </c:pt>
                <c:pt idx="2609">
                  <c:v>33.5</c:v>
                </c:pt>
                <c:pt idx="2610">
                  <c:v>33.6</c:v>
                </c:pt>
                <c:pt idx="2611">
                  <c:v>33.6</c:v>
                </c:pt>
                <c:pt idx="2612">
                  <c:v>33.6</c:v>
                </c:pt>
                <c:pt idx="2613">
                  <c:v>33.799999999999997</c:v>
                </c:pt>
                <c:pt idx="2614">
                  <c:v>33.6</c:v>
                </c:pt>
                <c:pt idx="2615">
                  <c:v>33.6</c:v>
                </c:pt>
                <c:pt idx="2616">
                  <c:v>33.4</c:v>
                </c:pt>
                <c:pt idx="2617">
                  <c:v>33.200000000000003</c:v>
                </c:pt>
                <c:pt idx="2618">
                  <c:v>33.1</c:v>
                </c:pt>
                <c:pt idx="2619">
                  <c:v>33.1</c:v>
                </c:pt>
                <c:pt idx="2620">
                  <c:v>33.200000000000003</c:v>
                </c:pt>
                <c:pt idx="2621">
                  <c:v>33.700000000000003</c:v>
                </c:pt>
                <c:pt idx="2622">
                  <c:v>33.9</c:v>
                </c:pt>
                <c:pt idx="2623">
                  <c:v>33.700000000000003</c:v>
                </c:pt>
                <c:pt idx="2624">
                  <c:v>33.799999999999997</c:v>
                </c:pt>
                <c:pt idx="2625">
                  <c:v>34</c:v>
                </c:pt>
                <c:pt idx="2626">
                  <c:v>33.6</c:v>
                </c:pt>
                <c:pt idx="2627">
                  <c:v>33.200000000000003</c:v>
                </c:pt>
                <c:pt idx="2628">
                  <c:v>33.200000000000003</c:v>
                </c:pt>
                <c:pt idx="2629">
                  <c:v>33.1</c:v>
                </c:pt>
                <c:pt idx="2630">
                  <c:v>33.4</c:v>
                </c:pt>
                <c:pt idx="2631">
                  <c:v>33.700000000000003</c:v>
                </c:pt>
                <c:pt idx="2632">
                  <c:v>33.9</c:v>
                </c:pt>
                <c:pt idx="2633">
                  <c:v>33.9</c:v>
                </c:pt>
                <c:pt idx="2634">
                  <c:v>33.9</c:v>
                </c:pt>
                <c:pt idx="2635">
                  <c:v>34</c:v>
                </c:pt>
                <c:pt idx="2636">
                  <c:v>34</c:v>
                </c:pt>
                <c:pt idx="2637">
                  <c:v>34</c:v>
                </c:pt>
                <c:pt idx="2638">
                  <c:v>34.1</c:v>
                </c:pt>
                <c:pt idx="2639">
                  <c:v>34.200000000000003</c:v>
                </c:pt>
                <c:pt idx="2640">
                  <c:v>34.4</c:v>
                </c:pt>
                <c:pt idx="2641">
                  <c:v>34.4</c:v>
                </c:pt>
                <c:pt idx="2642">
                  <c:v>34.299999999999997</c:v>
                </c:pt>
                <c:pt idx="2643">
                  <c:v>34.4</c:v>
                </c:pt>
                <c:pt idx="2644">
                  <c:v>34.1</c:v>
                </c:pt>
                <c:pt idx="2645">
                  <c:v>34.200000000000003</c:v>
                </c:pt>
                <c:pt idx="2646">
                  <c:v>34.4</c:v>
                </c:pt>
                <c:pt idx="2647">
                  <c:v>34.5</c:v>
                </c:pt>
                <c:pt idx="2648">
                  <c:v>34.5</c:v>
                </c:pt>
                <c:pt idx="2649">
                  <c:v>34.5</c:v>
                </c:pt>
                <c:pt idx="2650">
                  <c:v>34.6</c:v>
                </c:pt>
                <c:pt idx="2651">
                  <c:v>34.700000000000003</c:v>
                </c:pt>
                <c:pt idx="2652">
                  <c:v>34.700000000000003</c:v>
                </c:pt>
                <c:pt idx="2653">
                  <c:v>35</c:v>
                </c:pt>
                <c:pt idx="2654">
                  <c:v>34.9</c:v>
                </c:pt>
                <c:pt idx="2655">
                  <c:v>34.700000000000003</c:v>
                </c:pt>
                <c:pt idx="2656">
                  <c:v>34.6</c:v>
                </c:pt>
                <c:pt idx="2657">
                  <c:v>34.700000000000003</c:v>
                </c:pt>
                <c:pt idx="2658">
                  <c:v>34.700000000000003</c:v>
                </c:pt>
                <c:pt idx="2659">
                  <c:v>34.700000000000003</c:v>
                </c:pt>
                <c:pt idx="2660">
                  <c:v>34.799999999999997</c:v>
                </c:pt>
                <c:pt idx="2661">
                  <c:v>34.799999999999997</c:v>
                </c:pt>
                <c:pt idx="2662">
                  <c:v>34.9</c:v>
                </c:pt>
                <c:pt idx="2663">
                  <c:v>35</c:v>
                </c:pt>
                <c:pt idx="2664">
                  <c:v>35</c:v>
                </c:pt>
                <c:pt idx="2665">
                  <c:v>35</c:v>
                </c:pt>
                <c:pt idx="2666">
                  <c:v>35</c:v>
                </c:pt>
                <c:pt idx="2667">
                  <c:v>35</c:v>
                </c:pt>
                <c:pt idx="2668">
                  <c:v>34.9</c:v>
                </c:pt>
                <c:pt idx="2669">
                  <c:v>34.700000000000003</c:v>
                </c:pt>
                <c:pt idx="2670">
                  <c:v>34.799999999999997</c:v>
                </c:pt>
                <c:pt idx="2671">
                  <c:v>34.6</c:v>
                </c:pt>
                <c:pt idx="2672">
                  <c:v>34.799999999999997</c:v>
                </c:pt>
                <c:pt idx="2673">
                  <c:v>34.9</c:v>
                </c:pt>
                <c:pt idx="2674">
                  <c:v>34.9</c:v>
                </c:pt>
                <c:pt idx="2675">
                  <c:v>34.700000000000003</c:v>
                </c:pt>
                <c:pt idx="2676">
                  <c:v>34.4</c:v>
                </c:pt>
                <c:pt idx="2677">
                  <c:v>34.799999999999997</c:v>
                </c:pt>
                <c:pt idx="2678">
                  <c:v>35</c:v>
                </c:pt>
                <c:pt idx="2679">
                  <c:v>35</c:v>
                </c:pt>
                <c:pt idx="2680">
                  <c:v>35</c:v>
                </c:pt>
                <c:pt idx="2681">
                  <c:v>35</c:v>
                </c:pt>
                <c:pt idx="2682">
                  <c:v>35</c:v>
                </c:pt>
                <c:pt idx="2683">
                  <c:v>35</c:v>
                </c:pt>
                <c:pt idx="2684">
                  <c:v>35.1</c:v>
                </c:pt>
                <c:pt idx="2685">
                  <c:v>35.1</c:v>
                </c:pt>
                <c:pt idx="2686">
                  <c:v>35.1</c:v>
                </c:pt>
                <c:pt idx="2687">
                  <c:v>35.200000000000003</c:v>
                </c:pt>
                <c:pt idx="2688">
                  <c:v>35.200000000000003</c:v>
                </c:pt>
                <c:pt idx="2689">
                  <c:v>35.1</c:v>
                </c:pt>
                <c:pt idx="2690">
                  <c:v>35.200000000000003</c:v>
                </c:pt>
                <c:pt idx="2691">
                  <c:v>35.200000000000003</c:v>
                </c:pt>
                <c:pt idx="2692">
                  <c:v>35.4</c:v>
                </c:pt>
                <c:pt idx="2693">
                  <c:v>35.299999999999997</c:v>
                </c:pt>
                <c:pt idx="2694">
                  <c:v>35.200000000000003</c:v>
                </c:pt>
                <c:pt idx="2695">
                  <c:v>35.4</c:v>
                </c:pt>
                <c:pt idx="2696">
                  <c:v>35.299999999999997</c:v>
                </c:pt>
                <c:pt idx="2697">
                  <c:v>35.200000000000003</c:v>
                </c:pt>
                <c:pt idx="2698">
                  <c:v>35.1</c:v>
                </c:pt>
                <c:pt idx="2699">
                  <c:v>34.799999999999997</c:v>
                </c:pt>
                <c:pt idx="2700">
                  <c:v>34.799999999999997</c:v>
                </c:pt>
                <c:pt idx="2701">
                  <c:v>34.5</c:v>
                </c:pt>
                <c:pt idx="2702">
                  <c:v>34.4</c:v>
                </c:pt>
                <c:pt idx="2703">
                  <c:v>34.4</c:v>
                </c:pt>
                <c:pt idx="2704">
                  <c:v>34.4</c:v>
                </c:pt>
                <c:pt idx="2705">
                  <c:v>34</c:v>
                </c:pt>
                <c:pt idx="2706">
                  <c:v>34.1</c:v>
                </c:pt>
                <c:pt idx="2707">
                  <c:v>34.5</c:v>
                </c:pt>
                <c:pt idx="2708">
                  <c:v>34.700000000000003</c:v>
                </c:pt>
                <c:pt idx="2709">
                  <c:v>34.4</c:v>
                </c:pt>
                <c:pt idx="2710">
                  <c:v>34.4</c:v>
                </c:pt>
                <c:pt idx="2711">
                  <c:v>34.4</c:v>
                </c:pt>
                <c:pt idx="2712">
                  <c:v>34.1</c:v>
                </c:pt>
                <c:pt idx="2713">
                  <c:v>34.1</c:v>
                </c:pt>
                <c:pt idx="2714">
                  <c:v>34.299999999999997</c:v>
                </c:pt>
                <c:pt idx="2715">
                  <c:v>34.4</c:v>
                </c:pt>
                <c:pt idx="2716">
                  <c:v>34.5</c:v>
                </c:pt>
                <c:pt idx="2717">
                  <c:v>34.4</c:v>
                </c:pt>
                <c:pt idx="2718">
                  <c:v>34.700000000000003</c:v>
                </c:pt>
                <c:pt idx="2719">
                  <c:v>34.4</c:v>
                </c:pt>
                <c:pt idx="2720">
                  <c:v>34.200000000000003</c:v>
                </c:pt>
                <c:pt idx="2721">
                  <c:v>34.1</c:v>
                </c:pt>
                <c:pt idx="2722">
                  <c:v>34.200000000000003</c:v>
                </c:pt>
                <c:pt idx="2723">
                  <c:v>34.200000000000003</c:v>
                </c:pt>
                <c:pt idx="2724">
                  <c:v>34.4</c:v>
                </c:pt>
                <c:pt idx="2725">
                  <c:v>34.200000000000003</c:v>
                </c:pt>
                <c:pt idx="2726">
                  <c:v>34.4</c:v>
                </c:pt>
                <c:pt idx="2727">
                  <c:v>34.700000000000003</c:v>
                </c:pt>
                <c:pt idx="2728">
                  <c:v>34.799999999999997</c:v>
                </c:pt>
                <c:pt idx="2729">
                  <c:v>34.4</c:v>
                </c:pt>
                <c:pt idx="2730">
                  <c:v>34.200000000000003</c:v>
                </c:pt>
                <c:pt idx="2731">
                  <c:v>34.4</c:v>
                </c:pt>
                <c:pt idx="2732">
                  <c:v>34.4</c:v>
                </c:pt>
                <c:pt idx="2733">
                  <c:v>34.6</c:v>
                </c:pt>
                <c:pt idx="2734">
                  <c:v>34.9</c:v>
                </c:pt>
                <c:pt idx="2735">
                  <c:v>35.200000000000003</c:v>
                </c:pt>
                <c:pt idx="2736">
                  <c:v>34.700000000000003</c:v>
                </c:pt>
                <c:pt idx="2737">
                  <c:v>34.4</c:v>
                </c:pt>
                <c:pt idx="2738">
                  <c:v>34</c:v>
                </c:pt>
                <c:pt idx="2739">
                  <c:v>34.299999999999997</c:v>
                </c:pt>
                <c:pt idx="2740">
                  <c:v>34.5</c:v>
                </c:pt>
                <c:pt idx="2741">
                  <c:v>34.700000000000003</c:v>
                </c:pt>
                <c:pt idx="2742">
                  <c:v>34.799999999999997</c:v>
                </c:pt>
                <c:pt idx="2743">
                  <c:v>34.9</c:v>
                </c:pt>
                <c:pt idx="2744">
                  <c:v>34.799999999999997</c:v>
                </c:pt>
                <c:pt idx="2745">
                  <c:v>34.5</c:v>
                </c:pt>
                <c:pt idx="2746">
                  <c:v>34.4</c:v>
                </c:pt>
                <c:pt idx="2747">
                  <c:v>34.700000000000003</c:v>
                </c:pt>
                <c:pt idx="2748">
                  <c:v>34.700000000000003</c:v>
                </c:pt>
                <c:pt idx="2749">
                  <c:v>34.700000000000003</c:v>
                </c:pt>
                <c:pt idx="2750">
                  <c:v>34.200000000000003</c:v>
                </c:pt>
                <c:pt idx="2751">
                  <c:v>34.1</c:v>
                </c:pt>
                <c:pt idx="2752">
                  <c:v>34.1</c:v>
                </c:pt>
                <c:pt idx="2753">
                  <c:v>33.9</c:v>
                </c:pt>
                <c:pt idx="2754">
                  <c:v>33.9</c:v>
                </c:pt>
                <c:pt idx="2755">
                  <c:v>34.1</c:v>
                </c:pt>
                <c:pt idx="2756">
                  <c:v>34.4</c:v>
                </c:pt>
                <c:pt idx="2757">
                  <c:v>34.700000000000003</c:v>
                </c:pt>
                <c:pt idx="2758">
                  <c:v>34.799999999999997</c:v>
                </c:pt>
                <c:pt idx="2759">
                  <c:v>34.799999999999997</c:v>
                </c:pt>
                <c:pt idx="2760">
                  <c:v>34.9</c:v>
                </c:pt>
                <c:pt idx="2761">
                  <c:v>34.700000000000003</c:v>
                </c:pt>
                <c:pt idx="2762">
                  <c:v>34.9</c:v>
                </c:pt>
                <c:pt idx="2763">
                  <c:v>35</c:v>
                </c:pt>
                <c:pt idx="2764">
                  <c:v>35.200000000000003</c:v>
                </c:pt>
                <c:pt idx="2765">
                  <c:v>35.299999999999997</c:v>
                </c:pt>
                <c:pt idx="2766">
                  <c:v>35.1</c:v>
                </c:pt>
                <c:pt idx="2767">
                  <c:v>34.9</c:v>
                </c:pt>
                <c:pt idx="2768">
                  <c:v>34.700000000000003</c:v>
                </c:pt>
                <c:pt idx="2769">
                  <c:v>34.5</c:v>
                </c:pt>
                <c:pt idx="2770">
                  <c:v>34.4</c:v>
                </c:pt>
                <c:pt idx="2771">
                  <c:v>34.5</c:v>
                </c:pt>
                <c:pt idx="2772">
                  <c:v>34.700000000000003</c:v>
                </c:pt>
                <c:pt idx="2773">
                  <c:v>34.799999999999997</c:v>
                </c:pt>
                <c:pt idx="2774">
                  <c:v>35.1</c:v>
                </c:pt>
                <c:pt idx="2775">
                  <c:v>35.1</c:v>
                </c:pt>
                <c:pt idx="2776">
                  <c:v>35.200000000000003</c:v>
                </c:pt>
                <c:pt idx="2777">
                  <c:v>35.4</c:v>
                </c:pt>
                <c:pt idx="2778">
                  <c:v>35.5</c:v>
                </c:pt>
                <c:pt idx="2779">
                  <c:v>35.200000000000003</c:v>
                </c:pt>
                <c:pt idx="2780">
                  <c:v>35.1</c:v>
                </c:pt>
                <c:pt idx="2781">
                  <c:v>34.9</c:v>
                </c:pt>
                <c:pt idx="2782">
                  <c:v>34.700000000000003</c:v>
                </c:pt>
                <c:pt idx="2783">
                  <c:v>34.4</c:v>
                </c:pt>
                <c:pt idx="2784">
                  <c:v>34.700000000000003</c:v>
                </c:pt>
                <c:pt idx="2785">
                  <c:v>34.9</c:v>
                </c:pt>
                <c:pt idx="2786">
                  <c:v>35.1</c:v>
                </c:pt>
                <c:pt idx="2787">
                  <c:v>35.200000000000003</c:v>
                </c:pt>
                <c:pt idx="2788">
                  <c:v>35.5</c:v>
                </c:pt>
                <c:pt idx="2789">
                  <c:v>35.6</c:v>
                </c:pt>
                <c:pt idx="2790">
                  <c:v>35.700000000000003</c:v>
                </c:pt>
                <c:pt idx="2791">
                  <c:v>35.700000000000003</c:v>
                </c:pt>
                <c:pt idx="2792">
                  <c:v>35.700000000000003</c:v>
                </c:pt>
                <c:pt idx="2793">
                  <c:v>35.6</c:v>
                </c:pt>
                <c:pt idx="2794">
                  <c:v>35.700000000000003</c:v>
                </c:pt>
                <c:pt idx="2795">
                  <c:v>36</c:v>
                </c:pt>
                <c:pt idx="2796">
                  <c:v>35.9</c:v>
                </c:pt>
                <c:pt idx="2797">
                  <c:v>36</c:v>
                </c:pt>
                <c:pt idx="2798">
                  <c:v>36</c:v>
                </c:pt>
                <c:pt idx="2799">
                  <c:v>35.5</c:v>
                </c:pt>
                <c:pt idx="2800">
                  <c:v>35.6</c:v>
                </c:pt>
                <c:pt idx="2801">
                  <c:v>35.5</c:v>
                </c:pt>
                <c:pt idx="2802">
                  <c:v>35.200000000000003</c:v>
                </c:pt>
                <c:pt idx="2803">
                  <c:v>35.1</c:v>
                </c:pt>
                <c:pt idx="2804">
                  <c:v>35.200000000000003</c:v>
                </c:pt>
                <c:pt idx="2805">
                  <c:v>35.200000000000003</c:v>
                </c:pt>
                <c:pt idx="2806">
                  <c:v>35.1</c:v>
                </c:pt>
                <c:pt idx="2807">
                  <c:v>35.1</c:v>
                </c:pt>
                <c:pt idx="2808">
                  <c:v>35.200000000000003</c:v>
                </c:pt>
                <c:pt idx="2809">
                  <c:v>35.200000000000003</c:v>
                </c:pt>
                <c:pt idx="2810">
                  <c:v>35.1</c:v>
                </c:pt>
                <c:pt idx="2811">
                  <c:v>35</c:v>
                </c:pt>
                <c:pt idx="2812">
                  <c:v>34.5</c:v>
                </c:pt>
                <c:pt idx="2813">
                  <c:v>34.799999999999997</c:v>
                </c:pt>
                <c:pt idx="2814">
                  <c:v>34.700000000000003</c:v>
                </c:pt>
                <c:pt idx="2815">
                  <c:v>34.5</c:v>
                </c:pt>
                <c:pt idx="2816">
                  <c:v>34.4</c:v>
                </c:pt>
                <c:pt idx="2817">
                  <c:v>34.4</c:v>
                </c:pt>
                <c:pt idx="2818">
                  <c:v>34.1</c:v>
                </c:pt>
                <c:pt idx="2819">
                  <c:v>34</c:v>
                </c:pt>
                <c:pt idx="2820">
                  <c:v>34.200000000000003</c:v>
                </c:pt>
                <c:pt idx="2821">
                  <c:v>34.700000000000003</c:v>
                </c:pt>
                <c:pt idx="2822">
                  <c:v>34.700000000000003</c:v>
                </c:pt>
                <c:pt idx="2823">
                  <c:v>34.700000000000003</c:v>
                </c:pt>
                <c:pt idx="2824">
                  <c:v>34.6</c:v>
                </c:pt>
                <c:pt idx="2825">
                  <c:v>34.4</c:v>
                </c:pt>
                <c:pt idx="2826">
                  <c:v>34.4</c:v>
                </c:pt>
                <c:pt idx="2827">
                  <c:v>34.4</c:v>
                </c:pt>
                <c:pt idx="2828">
                  <c:v>34.4</c:v>
                </c:pt>
                <c:pt idx="2829">
                  <c:v>34.700000000000003</c:v>
                </c:pt>
                <c:pt idx="2830">
                  <c:v>34.700000000000003</c:v>
                </c:pt>
                <c:pt idx="2831">
                  <c:v>34.799999999999997</c:v>
                </c:pt>
                <c:pt idx="2832">
                  <c:v>34.4</c:v>
                </c:pt>
                <c:pt idx="2833">
                  <c:v>34.200000000000003</c:v>
                </c:pt>
                <c:pt idx="2834">
                  <c:v>34.1</c:v>
                </c:pt>
                <c:pt idx="2835">
                  <c:v>34.299999999999997</c:v>
                </c:pt>
                <c:pt idx="2836">
                  <c:v>34.200000000000003</c:v>
                </c:pt>
                <c:pt idx="2837">
                  <c:v>34.4</c:v>
                </c:pt>
                <c:pt idx="2838">
                  <c:v>34.299999999999997</c:v>
                </c:pt>
                <c:pt idx="2839">
                  <c:v>34.200000000000003</c:v>
                </c:pt>
                <c:pt idx="2840">
                  <c:v>34.4</c:v>
                </c:pt>
                <c:pt idx="2841">
                  <c:v>34.200000000000003</c:v>
                </c:pt>
                <c:pt idx="2842">
                  <c:v>34.4</c:v>
                </c:pt>
                <c:pt idx="2843">
                  <c:v>34.200000000000003</c:v>
                </c:pt>
                <c:pt idx="2844">
                  <c:v>34.200000000000003</c:v>
                </c:pt>
                <c:pt idx="2845">
                  <c:v>34.4</c:v>
                </c:pt>
                <c:pt idx="2846">
                  <c:v>34.4</c:v>
                </c:pt>
                <c:pt idx="2847">
                  <c:v>34.4</c:v>
                </c:pt>
                <c:pt idx="2848">
                  <c:v>34.6</c:v>
                </c:pt>
                <c:pt idx="2849">
                  <c:v>34.1</c:v>
                </c:pt>
                <c:pt idx="2850">
                  <c:v>34</c:v>
                </c:pt>
                <c:pt idx="2851">
                  <c:v>34.200000000000003</c:v>
                </c:pt>
                <c:pt idx="2852">
                  <c:v>34</c:v>
                </c:pt>
                <c:pt idx="2853">
                  <c:v>34.299999999999997</c:v>
                </c:pt>
                <c:pt idx="2854">
                  <c:v>34</c:v>
                </c:pt>
                <c:pt idx="2855">
                  <c:v>34.1</c:v>
                </c:pt>
                <c:pt idx="2856">
                  <c:v>34.1</c:v>
                </c:pt>
                <c:pt idx="2857">
                  <c:v>34.5</c:v>
                </c:pt>
                <c:pt idx="2858">
                  <c:v>34.700000000000003</c:v>
                </c:pt>
                <c:pt idx="2859">
                  <c:v>34.9</c:v>
                </c:pt>
                <c:pt idx="2860">
                  <c:v>35</c:v>
                </c:pt>
                <c:pt idx="2861">
                  <c:v>34.9</c:v>
                </c:pt>
                <c:pt idx="2862">
                  <c:v>34.9</c:v>
                </c:pt>
                <c:pt idx="2863">
                  <c:v>34.5</c:v>
                </c:pt>
                <c:pt idx="2864">
                  <c:v>34.4</c:v>
                </c:pt>
                <c:pt idx="2865">
                  <c:v>34.1</c:v>
                </c:pt>
                <c:pt idx="2866">
                  <c:v>34.1</c:v>
                </c:pt>
                <c:pt idx="2867">
                  <c:v>34.200000000000003</c:v>
                </c:pt>
                <c:pt idx="2868">
                  <c:v>34.299999999999997</c:v>
                </c:pt>
                <c:pt idx="2869">
                  <c:v>34.1</c:v>
                </c:pt>
                <c:pt idx="2870">
                  <c:v>34.1</c:v>
                </c:pt>
                <c:pt idx="2871">
                  <c:v>34.200000000000003</c:v>
                </c:pt>
                <c:pt idx="2872">
                  <c:v>34.1</c:v>
                </c:pt>
                <c:pt idx="2873">
                  <c:v>34.4</c:v>
                </c:pt>
                <c:pt idx="2874">
                  <c:v>34.4</c:v>
                </c:pt>
                <c:pt idx="2875">
                  <c:v>34.4</c:v>
                </c:pt>
                <c:pt idx="2876">
                  <c:v>34.700000000000003</c:v>
                </c:pt>
                <c:pt idx="2877">
                  <c:v>34.799999999999997</c:v>
                </c:pt>
                <c:pt idx="2878">
                  <c:v>34.9</c:v>
                </c:pt>
                <c:pt idx="2879">
                  <c:v>34.9</c:v>
                </c:pt>
                <c:pt idx="2880">
                  <c:v>34.799999999999997</c:v>
                </c:pt>
                <c:pt idx="2881">
                  <c:v>34.9</c:v>
                </c:pt>
                <c:pt idx="2882">
                  <c:v>35.200000000000003</c:v>
                </c:pt>
                <c:pt idx="2883">
                  <c:v>35.4</c:v>
                </c:pt>
                <c:pt idx="2884">
                  <c:v>35.4</c:v>
                </c:pt>
                <c:pt idx="2885">
                  <c:v>35.4</c:v>
                </c:pt>
                <c:pt idx="2886">
                  <c:v>35.5</c:v>
                </c:pt>
                <c:pt idx="2887">
                  <c:v>35.5</c:v>
                </c:pt>
                <c:pt idx="2888">
                  <c:v>35.1</c:v>
                </c:pt>
                <c:pt idx="2889">
                  <c:v>35.299999999999997</c:v>
                </c:pt>
                <c:pt idx="2890">
                  <c:v>35.5</c:v>
                </c:pt>
                <c:pt idx="2891">
                  <c:v>35.4</c:v>
                </c:pt>
                <c:pt idx="2892">
                  <c:v>35.4</c:v>
                </c:pt>
                <c:pt idx="2893">
                  <c:v>35.5</c:v>
                </c:pt>
                <c:pt idx="2894">
                  <c:v>35.4</c:v>
                </c:pt>
                <c:pt idx="2895">
                  <c:v>35.200000000000003</c:v>
                </c:pt>
                <c:pt idx="2896">
                  <c:v>34.9</c:v>
                </c:pt>
                <c:pt idx="2897">
                  <c:v>34.6</c:v>
                </c:pt>
                <c:pt idx="2898">
                  <c:v>34.4</c:v>
                </c:pt>
                <c:pt idx="2899">
                  <c:v>34.4</c:v>
                </c:pt>
                <c:pt idx="2900">
                  <c:v>34.4</c:v>
                </c:pt>
                <c:pt idx="2901">
                  <c:v>34.4</c:v>
                </c:pt>
                <c:pt idx="2902">
                  <c:v>34.200000000000003</c:v>
                </c:pt>
                <c:pt idx="2903">
                  <c:v>34.1</c:v>
                </c:pt>
                <c:pt idx="2904">
                  <c:v>34</c:v>
                </c:pt>
                <c:pt idx="2905">
                  <c:v>33.9</c:v>
                </c:pt>
                <c:pt idx="2906">
                  <c:v>34</c:v>
                </c:pt>
                <c:pt idx="2907">
                  <c:v>34.1</c:v>
                </c:pt>
                <c:pt idx="2908">
                  <c:v>34.1</c:v>
                </c:pt>
                <c:pt idx="2909">
                  <c:v>34.1</c:v>
                </c:pt>
                <c:pt idx="2910">
                  <c:v>34.299999999999997</c:v>
                </c:pt>
                <c:pt idx="2911">
                  <c:v>34.4</c:v>
                </c:pt>
                <c:pt idx="2912">
                  <c:v>34.5</c:v>
                </c:pt>
                <c:pt idx="2913">
                  <c:v>34.799999999999997</c:v>
                </c:pt>
                <c:pt idx="2914">
                  <c:v>34.799999999999997</c:v>
                </c:pt>
                <c:pt idx="2915">
                  <c:v>34.9</c:v>
                </c:pt>
                <c:pt idx="2916">
                  <c:v>35</c:v>
                </c:pt>
                <c:pt idx="2917">
                  <c:v>34.9</c:v>
                </c:pt>
                <c:pt idx="2918">
                  <c:v>34.9</c:v>
                </c:pt>
                <c:pt idx="2919">
                  <c:v>34.9</c:v>
                </c:pt>
                <c:pt idx="2920">
                  <c:v>35.1</c:v>
                </c:pt>
                <c:pt idx="2921">
                  <c:v>35.200000000000003</c:v>
                </c:pt>
                <c:pt idx="2922">
                  <c:v>35.1</c:v>
                </c:pt>
                <c:pt idx="2923">
                  <c:v>35.200000000000003</c:v>
                </c:pt>
                <c:pt idx="2924">
                  <c:v>35.200000000000003</c:v>
                </c:pt>
                <c:pt idx="2925">
                  <c:v>35</c:v>
                </c:pt>
                <c:pt idx="2926">
                  <c:v>35.1</c:v>
                </c:pt>
                <c:pt idx="2927">
                  <c:v>35.1</c:v>
                </c:pt>
                <c:pt idx="2928">
                  <c:v>35.200000000000003</c:v>
                </c:pt>
                <c:pt idx="2929">
                  <c:v>35.1</c:v>
                </c:pt>
                <c:pt idx="2930">
                  <c:v>35.200000000000003</c:v>
                </c:pt>
                <c:pt idx="2931">
                  <c:v>34.9</c:v>
                </c:pt>
                <c:pt idx="2932">
                  <c:v>34.700000000000003</c:v>
                </c:pt>
                <c:pt idx="2933">
                  <c:v>34.700000000000003</c:v>
                </c:pt>
                <c:pt idx="2934">
                  <c:v>34.700000000000003</c:v>
                </c:pt>
                <c:pt idx="2935">
                  <c:v>34.5</c:v>
                </c:pt>
                <c:pt idx="2936">
                  <c:v>34.799999999999997</c:v>
                </c:pt>
                <c:pt idx="2937">
                  <c:v>34.9</c:v>
                </c:pt>
                <c:pt idx="2938">
                  <c:v>34.9</c:v>
                </c:pt>
                <c:pt idx="2939">
                  <c:v>34.700000000000003</c:v>
                </c:pt>
                <c:pt idx="2940">
                  <c:v>34.4</c:v>
                </c:pt>
                <c:pt idx="2941">
                  <c:v>34.299999999999997</c:v>
                </c:pt>
                <c:pt idx="2942">
                  <c:v>34.700000000000003</c:v>
                </c:pt>
                <c:pt idx="2943">
                  <c:v>34.799999999999997</c:v>
                </c:pt>
                <c:pt idx="2944">
                  <c:v>35</c:v>
                </c:pt>
                <c:pt idx="2945">
                  <c:v>35.1</c:v>
                </c:pt>
                <c:pt idx="2946">
                  <c:v>35.200000000000003</c:v>
                </c:pt>
                <c:pt idx="2947">
                  <c:v>35.1</c:v>
                </c:pt>
                <c:pt idx="2948">
                  <c:v>34.799999999999997</c:v>
                </c:pt>
                <c:pt idx="2949">
                  <c:v>34.5</c:v>
                </c:pt>
                <c:pt idx="2950">
                  <c:v>34.5</c:v>
                </c:pt>
                <c:pt idx="2951">
                  <c:v>34.700000000000003</c:v>
                </c:pt>
                <c:pt idx="2952">
                  <c:v>34.6</c:v>
                </c:pt>
                <c:pt idx="2953">
                  <c:v>34.4</c:v>
                </c:pt>
                <c:pt idx="2954">
                  <c:v>34.4</c:v>
                </c:pt>
                <c:pt idx="2955">
                  <c:v>34.4</c:v>
                </c:pt>
                <c:pt idx="2956">
                  <c:v>34.700000000000003</c:v>
                </c:pt>
                <c:pt idx="2957">
                  <c:v>34.799999999999997</c:v>
                </c:pt>
                <c:pt idx="2958">
                  <c:v>34.9</c:v>
                </c:pt>
                <c:pt idx="2959">
                  <c:v>34.799999999999997</c:v>
                </c:pt>
                <c:pt idx="2960">
                  <c:v>35</c:v>
                </c:pt>
                <c:pt idx="2961">
                  <c:v>35</c:v>
                </c:pt>
                <c:pt idx="2962">
                  <c:v>35.200000000000003</c:v>
                </c:pt>
                <c:pt idx="2963">
                  <c:v>35.200000000000003</c:v>
                </c:pt>
                <c:pt idx="2964">
                  <c:v>35.200000000000003</c:v>
                </c:pt>
                <c:pt idx="2965">
                  <c:v>35.200000000000003</c:v>
                </c:pt>
                <c:pt idx="2966">
                  <c:v>35.200000000000003</c:v>
                </c:pt>
                <c:pt idx="2967">
                  <c:v>35.1</c:v>
                </c:pt>
                <c:pt idx="2968">
                  <c:v>35.1</c:v>
                </c:pt>
                <c:pt idx="2969">
                  <c:v>34.9</c:v>
                </c:pt>
                <c:pt idx="2970">
                  <c:v>34.9</c:v>
                </c:pt>
                <c:pt idx="2971">
                  <c:v>34.700000000000003</c:v>
                </c:pt>
                <c:pt idx="2972">
                  <c:v>34.700000000000003</c:v>
                </c:pt>
                <c:pt idx="2973">
                  <c:v>34.700000000000003</c:v>
                </c:pt>
                <c:pt idx="2974">
                  <c:v>34.5</c:v>
                </c:pt>
                <c:pt idx="2975">
                  <c:v>34.4</c:v>
                </c:pt>
                <c:pt idx="2976">
                  <c:v>34.1</c:v>
                </c:pt>
                <c:pt idx="2977">
                  <c:v>34.5</c:v>
                </c:pt>
                <c:pt idx="2978">
                  <c:v>34.4</c:v>
                </c:pt>
                <c:pt idx="2979">
                  <c:v>34.5</c:v>
                </c:pt>
                <c:pt idx="2980">
                  <c:v>34.700000000000003</c:v>
                </c:pt>
                <c:pt idx="2981">
                  <c:v>34.5</c:v>
                </c:pt>
                <c:pt idx="2982">
                  <c:v>34.700000000000003</c:v>
                </c:pt>
                <c:pt idx="2983">
                  <c:v>34.9</c:v>
                </c:pt>
                <c:pt idx="2984">
                  <c:v>35</c:v>
                </c:pt>
                <c:pt idx="2985">
                  <c:v>35</c:v>
                </c:pt>
                <c:pt idx="2986">
                  <c:v>35</c:v>
                </c:pt>
                <c:pt idx="2987">
                  <c:v>35</c:v>
                </c:pt>
                <c:pt idx="2988">
                  <c:v>35</c:v>
                </c:pt>
                <c:pt idx="2989">
                  <c:v>34.9</c:v>
                </c:pt>
                <c:pt idx="2990">
                  <c:v>35</c:v>
                </c:pt>
                <c:pt idx="2991">
                  <c:v>35</c:v>
                </c:pt>
                <c:pt idx="2992">
                  <c:v>35</c:v>
                </c:pt>
                <c:pt idx="2993">
                  <c:v>35.1</c:v>
                </c:pt>
                <c:pt idx="2994">
                  <c:v>35.1</c:v>
                </c:pt>
                <c:pt idx="2995">
                  <c:v>35.1</c:v>
                </c:pt>
                <c:pt idx="2996">
                  <c:v>35.200000000000003</c:v>
                </c:pt>
                <c:pt idx="2997">
                  <c:v>35.1</c:v>
                </c:pt>
                <c:pt idx="2998">
                  <c:v>35</c:v>
                </c:pt>
                <c:pt idx="2999">
                  <c:v>35.1</c:v>
                </c:pt>
                <c:pt idx="3000">
                  <c:v>35.1</c:v>
                </c:pt>
                <c:pt idx="3001">
                  <c:v>35</c:v>
                </c:pt>
                <c:pt idx="3002">
                  <c:v>34.700000000000003</c:v>
                </c:pt>
                <c:pt idx="3003">
                  <c:v>34.4</c:v>
                </c:pt>
                <c:pt idx="3004">
                  <c:v>34.299999999999997</c:v>
                </c:pt>
                <c:pt idx="3005">
                  <c:v>34.5</c:v>
                </c:pt>
                <c:pt idx="3006">
                  <c:v>34.799999999999997</c:v>
                </c:pt>
                <c:pt idx="3007">
                  <c:v>35</c:v>
                </c:pt>
                <c:pt idx="3008">
                  <c:v>35.1</c:v>
                </c:pt>
                <c:pt idx="3009">
                  <c:v>35</c:v>
                </c:pt>
                <c:pt idx="3010">
                  <c:v>35</c:v>
                </c:pt>
                <c:pt idx="3011">
                  <c:v>34.799999999999997</c:v>
                </c:pt>
                <c:pt idx="3012">
                  <c:v>34.700000000000003</c:v>
                </c:pt>
                <c:pt idx="3013">
                  <c:v>34.5</c:v>
                </c:pt>
                <c:pt idx="3014">
                  <c:v>34.9</c:v>
                </c:pt>
                <c:pt idx="3015">
                  <c:v>35</c:v>
                </c:pt>
                <c:pt idx="3016">
                  <c:v>35.1</c:v>
                </c:pt>
                <c:pt idx="3017">
                  <c:v>35.200000000000003</c:v>
                </c:pt>
                <c:pt idx="3018">
                  <c:v>35.200000000000003</c:v>
                </c:pt>
                <c:pt idx="3019">
                  <c:v>35.299999999999997</c:v>
                </c:pt>
                <c:pt idx="3020">
                  <c:v>35.299999999999997</c:v>
                </c:pt>
                <c:pt idx="3021">
                  <c:v>35.5</c:v>
                </c:pt>
                <c:pt idx="3022">
                  <c:v>35.1</c:v>
                </c:pt>
                <c:pt idx="3023">
                  <c:v>34.799999999999997</c:v>
                </c:pt>
                <c:pt idx="3024">
                  <c:v>34.700000000000003</c:v>
                </c:pt>
                <c:pt idx="3025">
                  <c:v>35</c:v>
                </c:pt>
                <c:pt idx="3026">
                  <c:v>34.9</c:v>
                </c:pt>
                <c:pt idx="3027">
                  <c:v>35.299999999999997</c:v>
                </c:pt>
                <c:pt idx="3028">
                  <c:v>35.4</c:v>
                </c:pt>
                <c:pt idx="3029">
                  <c:v>35.5</c:v>
                </c:pt>
                <c:pt idx="3030">
                  <c:v>35.4</c:v>
                </c:pt>
                <c:pt idx="3031">
                  <c:v>35.6</c:v>
                </c:pt>
                <c:pt idx="3032">
                  <c:v>35.5</c:v>
                </c:pt>
                <c:pt idx="3033">
                  <c:v>35.5</c:v>
                </c:pt>
                <c:pt idx="3034">
                  <c:v>35.6</c:v>
                </c:pt>
                <c:pt idx="3035">
                  <c:v>35.700000000000003</c:v>
                </c:pt>
                <c:pt idx="3036">
                  <c:v>35.5</c:v>
                </c:pt>
                <c:pt idx="3037">
                  <c:v>35.5</c:v>
                </c:pt>
                <c:pt idx="3038">
                  <c:v>35.700000000000003</c:v>
                </c:pt>
                <c:pt idx="3039">
                  <c:v>35.700000000000003</c:v>
                </c:pt>
                <c:pt idx="3040">
                  <c:v>35.9</c:v>
                </c:pt>
                <c:pt idx="3041">
                  <c:v>35.700000000000003</c:v>
                </c:pt>
                <c:pt idx="3042">
                  <c:v>35.9</c:v>
                </c:pt>
                <c:pt idx="3043">
                  <c:v>35.700000000000003</c:v>
                </c:pt>
                <c:pt idx="3044">
                  <c:v>35.799999999999997</c:v>
                </c:pt>
                <c:pt idx="3045">
                  <c:v>35.799999999999997</c:v>
                </c:pt>
                <c:pt idx="3046">
                  <c:v>35.5</c:v>
                </c:pt>
                <c:pt idx="3047">
                  <c:v>35.5</c:v>
                </c:pt>
                <c:pt idx="3048">
                  <c:v>35.700000000000003</c:v>
                </c:pt>
                <c:pt idx="3049">
                  <c:v>35.700000000000003</c:v>
                </c:pt>
                <c:pt idx="3050">
                  <c:v>35.700000000000003</c:v>
                </c:pt>
                <c:pt idx="3051">
                  <c:v>35.9</c:v>
                </c:pt>
                <c:pt idx="3052">
                  <c:v>35.9</c:v>
                </c:pt>
                <c:pt idx="3053">
                  <c:v>35.700000000000003</c:v>
                </c:pt>
                <c:pt idx="3054">
                  <c:v>35.5</c:v>
                </c:pt>
                <c:pt idx="3055">
                  <c:v>35.200000000000003</c:v>
                </c:pt>
                <c:pt idx="3056">
                  <c:v>35.4</c:v>
                </c:pt>
                <c:pt idx="3057">
                  <c:v>35.200000000000003</c:v>
                </c:pt>
                <c:pt idx="3058">
                  <c:v>35.4</c:v>
                </c:pt>
                <c:pt idx="3059">
                  <c:v>35.200000000000003</c:v>
                </c:pt>
                <c:pt idx="3060">
                  <c:v>35</c:v>
                </c:pt>
                <c:pt idx="3061">
                  <c:v>34.9</c:v>
                </c:pt>
                <c:pt idx="3062">
                  <c:v>34.799999999999997</c:v>
                </c:pt>
                <c:pt idx="3063">
                  <c:v>34.700000000000003</c:v>
                </c:pt>
                <c:pt idx="3064">
                  <c:v>34.9</c:v>
                </c:pt>
                <c:pt idx="3065">
                  <c:v>34.9</c:v>
                </c:pt>
                <c:pt idx="3066">
                  <c:v>35.1</c:v>
                </c:pt>
                <c:pt idx="3067">
                  <c:v>35.1</c:v>
                </c:pt>
                <c:pt idx="3068">
                  <c:v>35.1</c:v>
                </c:pt>
                <c:pt idx="3069">
                  <c:v>35.299999999999997</c:v>
                </c:pt>
                <c:pt idx="3070">
                  <c:v>35.4</c:v>
                </c:pt>
                <c:pt idx="3071">
                  <c:v>35.4</c:v>
                </c:pt>
                <c:pt idx="3072">
                  <c:v>35.1</c:v>
                </c:pt>
                <c:pt idx="3073">
                  <c:v>34.799999999999997</c:v>
                </c:pt>
                <c:pt idx="3074">
                  <c:v>34.700000000000003</c:v>
                </c:pt>
                <c:pt idx="3075">
                  <c:v>34.700000000000003</c:v>
                </c:pt>
                <c:pt idx="3076">
                  <c:v>34.9</c:v>
                </c:pt>
                <c:pt idx="3077">
                  <c:v>34.799999999999997</c:v>
                </c:pt>
                <c:pt idx="3078">
                  <c:v>34.6</c:v>
                </c:pt>
                <c:pt idx="3079">
                  <c:v>34.4</c:v>
                </c:pt>
                <c:pt idx="3080">
                  <c:v>34.5</c:v>
                </c:pt>
                <c:pt idx="3081">
                  <c:v>34.5</c:v>
                </c:pt>
                <c:pt idx="3082">
                  <c:v>34.200000000000003</c:v>
                </c:pt>
                <c:pt idx="3083">
                  <c:v>34.1</c:v>
                </c:pt>
                <c:pt idx="3084">
                  <c:v>34</c:v>
                </c:pt>
                <c:pt idx="3085">
                  <c:v>33.9</c:v>
                </c:pt>
                <c:pt idx="3086">
                  <c:v>33.9</c:v>
                </c:pt>
                <c:pt idx="3087">
                  <c:v>33.799999999999997</c:v>
                </c:pt>
                <c:pt idx="3088">
                  <c:v>33.700000000000003</c:v>
                </c:pt>
                <c:pt idx="3089">
                  <c:v>33.700000000000003</c:v>
                </c:pt>
                <c:pt idx="3090">
                  <c:v>33.700000000000003</c:v>
                </c:pt>
                <c:pt idx="3091">
                  <c:v>34.200000000000003</c:v>
                </c:pt>
                <c:pt idx="3092">
                  <c:v>34.4</c:v>
                </c:pt>
                <c:pt idx="3093">
                  <c:v>34.5</c:v>
                </c:pt>
                <c:pt idx="3094">
                  <c:v>34.700000000000003</c:v>
                </c:pt>
                <c:pt idx="3095">
                  <c:v>34.799999999999997</c:v>
                </c:pt>
                <c:pt idx="3096">
                  <c:v>35</c:v>
                </c:pt>
                <c:pt idx="3097">
                  <c:v>35</c:v>
                </c:pt>
                <c:pt idx="3098">
                  <c:v>34.9</c:v>
                </c:pt>
                <c:pt idx="3099">
                  <c:v>34.9</c:v>
                </c:pt>
                <c:pt idx="3100">
                  <c:v>34.799999999999997</c:v>
                </c:pt>
                <c:pt idx="3101">
                  <c:v>35</c:v>
                </c:pt>
                <c:pt idx="3102">
                  <c:v>34.700000000000003</c:v>
                </c:pt>
                <c:pt idx="3103">
                  <c:v>34.700000000000003</c:v>
                </c:pt>
                <c:pt idx="3104">
                  <c:v>34.4</c:v>
                </c:pt>
                <c:pt idx="3105">
                  <c:v>33.9</c:v>
                </c:pt>
                <c:pt idx="3106">
                  <c:v>34</c:v>
                </c:pt>
                <c:pt idx="3107">
                  <c:v>34.4</c:v>
                </c:pt>
                <c:pt idx="3108">
                  <c:v>34.700000000000003</c:v>
                </c:pt>
                <c:pt idx="3109">
                  <c:v>34.700000000000003</c:v>
                </c:pt>
                <c:pt idx="3110">
                  <c:v>34.799999999999997</c:v>
                </c:pt>
                <c:pt idx="3111">
                  <c:v>35</c:v>
                </c:pt>
                <c:pt idx="3112">
                  <c:v>35.200000000000003</c:v>
                </c:pt>
                <c:pt idx="3113">
                  <c:v>35.200000000000003</c:v>
                </c:pt>
                <c:pt idx="3114">
                  <c:v>35.200000000000003</c:v>
                </c:pt>
                <c:pt idx="3115">
                  <c:v>35.200000000000003</c:v>
                </c:pt>
                <c:pt idx="3116">
                  <c:v>34.5</c:v>
                </c:pt>
                <c:pt idx="3117">
                  <c:v>34</c:v>
                </c:pt>
                <c:pt idx="3118">
                  <c:v>33.700000000000003</c:v>
                </c:pt>
                <c:pt idx="3119">
                  <c:v>34</c:v>
                </c:pt>
                <c:pt idx="3120">
                  <c:v>34.299999999999997</c:v>
                </c:pt>
                <c:pt idx="3121">
                  <c:v>34.4</c:v>
                </c:pt>
                <c:pt idx="3122">
                  <c:v>34.4</c:v>
                </c:pt>
                <c:pt idx="3123">
                  <c:v>34.4</c:v>
                </c:pt>
                <c:pt idx="3124">
                  <c:v>34.6</c:v>
                </c:pt>
                <c:pt idx="3125">
                  <c:v>34.799999999999997</c:v>
                </c:pt>
                <c:pt idx="3126">
                  <c:v>34.9</c:v>
                </c:pt>
                <c:pt idx="3127">
                  <c:v>34.9</c:v>
                </c:pt>
                <c:pt idx="3128">
                  <c:v>35</c:v>
                </c:pt>
                <c:pt idx="3129">
                  <c:v>34.700000000000003</c:v>
                </c:pt>
                <c:pt idx="3130">
                  <c:v>34.4</c:v>
                </c:pt>
                <c:pt idx="3131">
                  <c:v>34.4</c:v>
                </c:pt>
                <c:pt idx="3132">
                  <c:v>34.4</c:v>
                </c:pt>
                <c:pt idx="3133">
                  <c:v>34</c:v>
                </c:pt>
                <c:pt idx="3134">
                  <c:v>34.1</c:v>
                </c:pt>
                <c:pt idx="3135">
                  <c:v>34.200000000000003</c:v>
                </c:pt>
                <c:pt idx="3136">
                  <c:v>34.4</c:v>
                </c:pt>
                <c:pt idx="3137">
                  <c:v>34.5</c:v>
                </c:pt>
                <c:pt idx="3138">
                  <c:v>34.6</c:v>
                </c:pt>
                <c:pt idx="3139">
                  <c:v>34.700000000000003</c:v>
                </c:pt>
                <c:pt idx="3140">
                  <c:v>34.700000000000003</c:v>
                </c:pt>
                <c:pt idx="3141">
                  <c:v>34.4</c:v>
                </c:pt>
                <c:pt idx="3142">
                  <c:v>34.4</c:v>
                </c:pt>
                <c:pt idx="3143">
                  <c:v>34.299999999999997</c:v>
                </c:pt>
                <c:pt idx="3144">
                  <c:v>34.200000000000003</c:v>
                </c:pt>
                <c:pt idx="3145">
                  <c:v>34.200000000000003</c:v>
                </c:pt>
                <c:pt idx="3146">
                  <c:v>34.200000000000003</c:v>
                </c:pt>
                <c:pt idx="3147">
                  <c:v>34.4</c:v>
                </c:pt>
                <c:pt idx="3148">
                  <c:v>34.4</c:v>
                </c:pt>
                <c:pt idx="3149">
                  <c:v>34.4</c:v>
                </c:pt>
                <c:pt idx="3150">
                  <c:v>34.200000000000003</c:v>
                </c:pt>
                <c:pt idx="3151">
                  <c:v>34.299999999999997</c:v>
                </c:pt>
                <c:pt idx="3152">
                  <c:v>34.4</c:v>
                </c:pt>
                <c:pt idx="3153">
                  <c:v>34.200000000000003</c:v>
                </c:pt>
                <c:pt idx="3154">
                  <c:v>34.4</c:v>
                </c:pt>
                <c:pt idx="3155">
                  <c:v>34.5</c:v>
                </c:pt>
                <c:pt idx="3156">
                  <c:v>34.1</c:v>
                </c:pt>
                <c:pt idx="3157">
                  <c:v>33.9</c:v>
                </c:pt>
                <c:pt idx="3158">
                  <c:v>33.9</c:v>
                </c:pt>
                <c:pt idx="3159">
                  <c:v>33.700000000000003</c:v>
                </c:pt>
                <c:pt idx="3160">
                  <c:v>33.5</c:v>
                </c:pt>
                <c:pt idx="3161">
                  <c:v>33.4</c:v>
                </c:pt>
                <c:pt idx="3162">
                  <c:v>33.700000000000003</c:v>
                </c:pt>
                <c:pt idx="3163">
                  <c:v>33.6</c:v>
                </c:pt>
                <c:pt idx="3164">
                  <c:v>33.700000000000003</c:v>
                </c:pt>
                <c:pt idx="3165">
                  <c:v>34.1</c:v>
                </c:pt>
                <c:pt idx="3166">
                  <c:v>34.4</c:v>
                </c:pt>
                <c:pt idx="3167">
                  <c:v>34.6</c:v>
                </c:pt>
                <c:pt idx="3168">
                  <c:v>34.5</c:v>
                </c:pt>
                <c:pt idx="3169">
                  <c:v>34.4</c:v>
                </c:pt>
                <c:pt idx="3170">
                  <c:v>34.1</c:v>
                </c:pt>
                <c:pt idx="3171">
                  <c:v>34.200000000000003</c:v>
                </c:pt>
                <c:pt idx="3172">
                  <c:v>34.299999999999997</c:v>
                </c:pt>
                <c:pt idx="3173">
                  <c:v>34.5</c:v>
                </c:pt>
                <c:pt idx="3174">
                  <c:v>34.5</c:v>
                </c:pt>
                <c:pt idx="3175">
                  <c:v>34.4</c:v>
                </c:pt>
                <c:pt idx="3176">
                  <c:v>34.4</c:v>
                </c:pt>
                <c:pt idx="3177">
                  <c:v>34.4</c:v>
                </c:pt>
                <c:pt idx="3178">
                  <c:v>34.1</c:v>
                </c:pt>
                <c:pt idx="3179">
                  <c:v>34</c:v>
                </c:pt>
                <c:pt idx="3180">
                  <c:v>34.299999999999997</c:v>
                </c:pt>
                <c:pt idx="3181">
                  <c:v>34.4</c:v>
                </c:pt>
                <c:pt idx="3182">
                  <c:v>34.1</c:v>
                </c:pt>
                <c:pt idx="3183">
                  <c:v>34.1</c:v>
                </c:pt>
                <c:pt idx="3184">
                  <c:v>34.1</c:v>
                </c:pt>
                <c:pt idx="3185">
                  <c:v>34</c:v>
                </c:pt>
                <c:pt idx="3186">
                  <c:v>34.1</c:v>
                </c:pt>
                <c:pt idx="3187">
                  <c:v>33.9</c:v>
                </c:pt>
                <c:pt idx="3188">
                  <c:v>34</c:v>
                </c:pt>
                <c:pt idx="3189">
                  <c:v>34.1</c:v>
                </c:pt>
                <c:pt idx="3190">
                  <c:v>34.4</c:v>
                </c:pt>
                <c:pt idx="3191">
                  <c:v>34.700000000000003</c:v>
                </c:pt>
                <c:pt idx="3192">
                  <c:v>34.9</c:v>
                </c:pt>
                <c:pt idx="3193">
                  <c:v>35</c:v>
                </c:pt>
                <c:pt idx="3194">
                  <c:v>35.1</c:v>
                </c:pt>
                <c:pt idx="3195">
                  <c:v>35</c:v>
                </c:pt>
                <c:pt idx="3196">
                  <c:v>34.799999999999997</c:v>
                </c:pt>
                <c:pt idx="3197">
                  <c:v>34.9</c:v>
                </c:pt>
                <c:pt idx="3198">
                  <c:v>34.799999999999997</c:v>
                </c:pt>
                <c:pt idx="3199">
                  <c:v>34.5</c:v>
                </c:pt>
                <c:pt idx="3200">
                  <c:v>34.299999999999997</c:v>
                </c:pt>
                <c:pt idx="3201">
                  <c:v>33.9</c:v>
                </c:pt>
                <c:pt idx="3202">
                  <c:v>33.700000000000003</c:v>
                </c:pt>
                <c:pt idx="3203">
                  <c:v>33.6</c:v>
                </c:pt>
                <c:pt idx="3204">
                  <c:v>34</c:v>
                </c:pt>
                <c:pt idx="3205">
                  <c:v>34.299999999999997</c:v>
                </c:pt>
                <c:pt idx="3206">
                  <c:v>34.4</c:v>
                </c:pt>
                <c:pt idx="3207">
                  <c:v>34.5</c:v>
                </c:pt>
                <c:pt idx="3208">
                  <c:v>34.700000000000003</c:v>
                </c:pt>
                <c:pt idx="3209">
                  <c:v>34.6</c:v>
                </c:pt>
                <c:pt idx="3210">
                  <c:v>34.799999999999997</c:v>
                </c:pt>
                <c:pt idx="3211">
                  <c:v>34.9</c:v>
                </c:pt>
                <c:pt idx="3212">
                  <c:v>34.9</c:v>
                </c:pt>
                <c:pt idx="3213">
                  <c:v>35</c:v>
                </c:pt>
                <c:pt idx="3214">
                  <c:v>34.5</c:v>
                </c:pt>
                <c:pt idx="3215">
                  <c:v>34.799999999999997</c:v>
                </c:pt>
                <c:pt idx="3216">
                  <c:v>34.5</c:v>
                </c:pt>
                <c:pt idx="3217">
                  <c:v>34.5</c:v>
                </c:pt>
                <c:pt idx="3218">
                  <c:v>34.4</c:v>
                </c:pt>
                <c:pt idx="3219">
                  <c:v>34.4</c:v>
                </c:pt>
                <c:pt idx="3220">
                  <c:v>34.4</c:v>
                </c:pt>
                <c:pt idx="3221">
                  <c:v>34.4</c:v>
                </c:pt>
                <c:pt idx="3222">
                  <c:v>34.700000000000003</c:v>
                </c:pt>
                <c:pt idx="3223">
                  <c:v>34.9</c:v>
                </c:pt>
                <c:pt idx="3224">
                  <c:v>35</c:v>
                </c:pt>
                <c:pt idx="3225">
                  <c:v>35.200000000000003</c:v>
                </c:pt>
                <c:pt idx="3226">
                  <c:v>34.700000000000003</c:v>
                </c:pt>
                <c:pt idx="3227">
                  <c:v>34.4</c:v>
                </c:pt>
                <c:pt idx="3228">
                  <c:v>34</c:v>
                </c:pt>
                <c:pt idx="3229">
                  <c:v>34.200000000000003</c:v>
                </c:pt>
                <c:pt idx="3230">
                  <c:v>34.5</c:v>
                </c:pt>
                <c:pt idx="3231">
                  <c:v>34.799999999999997</c:v>
                </c:pt>
                <c:pt idx="3232">
                  <c:v>34.700000000000003</c:v>
                </c:pt>
                <c:pt idx="3233">
                  <c:v>34.700000000000003</c:v>
                </c:pt>
                <c:pt idx="3234">
                  <c:v>34.9</c:v>
                </c:pt>
                <c:pt idx="3235">
                  <c:v>35</c:v>
                </c:pt>
                <c:pt idx="3236">
                  <c:v>35.1</c:v>
                </c:pt>
                <c:pt idx="3237">
                  <c:v>35</c:v>
                </c:pt>
                <c:pt idx="3238">
                  <c:v>35.200000000000003</c:v>
                </c:pt>
                <c:pt idx="3239">
                  <c:v>35.200000000000003</c:v>
                </c:pt>
                <c:pt idx="3240">
                  <c:v>35.200000000000003</c:v>
                </c:pt>
                <c:pt idx="3241">
                  <c:v>35.1</c:v>
                </c:pt>
                <c:pt idx="3242">
                  <c:v>34.9</c:v>
                </c:pt>
                <c:pt idx="3243">
                  <c:v>35</c:v>
                </c:pt>
                <c:pt idx="3244">
                  <c:v>35</c:v>
                </c:pt>
                <c:pt idx="3245">
                  <c:v>35.200000000000003</c:v>
                </c:pt>
                <c:pt idx="3246">
                  <c:v>35.200000000000003</c:v>
                </c:pt>
                <c:pt idx="3247">
                  <c:v>35.4</c:v>
                </c:pt>
                <c:pt idx="3248">
                  <c:v>35.5</c:v>
                </c:pt>
                <c:pt idx="3249">
                  <c:v>35.5</c:v>
                </c:pt>
                <c:pt idx="3250">
                  <c:v>35.5</c:v>
                </c:pt>
                <c:pt idx="3251">
                  <c:v>35.5</c:v>
                </c:pt>
                <c:pt idx="3252">
                  <c:v>35.4</c:v>
                </c:pt>
                <c:pt idx="3253">
                  <c:v>35.5</c:v>
                </c:pt>
                <c:pt idx="3254">
                  <c:v>35.200000000000003</c:v>
                </c:pt>
                <c:pt idx="3255">
                  <c:v>35</c:v>
                </c:pt>
                <c:pt idx="3256">
                  <c:v>35.200000000000003</c:v>
                </c:pt>
                <c:pt idx="3257">
                  <c:v>35.4</c:v>
                </c:pt>
                <c:pt idx="3258">
                  <c:v>35.4</c:v>
                </c:pt>
                <c:pt idx="3259">
                  <c:v>35.200000000000003</c:v>
                </c:pt>
                <c:pt idx="3260">
                  <c:v>35.200000000000003</c:v>
                </c:pt>
                <c:pt idx="3261">
                  <c:v>35</c:v>
                </c:pt>
                <c:pt idx="3262">
                  <c:v>34.9</c:v>
                </c:pt>
                <c:pt idx="3263">
                  <c:v>34.799999999999997</c:v>
                </c:pt>
                <c:pt idx="3264">
                  <c:v>34.5</c:v>
                </c:pt>
                <c:pt idx="3265">
                  <c:v>34.700000000000003</c:v>
                </c:pt>
                <c:pt idx="3266">
                  <c:v>34.700000000000003</c:v>
                </c:pt>
                <c:pt idx="3267">
                  <c:v>34.9</c:v>
                </c:pt>
                <c:pt idx="3268">
                  <c:v>34.9</c:v>
                </c:pt>
                <c:pt idx="3269">
                  <c:v>34.6</c:v>
                </c:pt>
                <c:pt idx="3270">
                  <c:v>34.4</c:v>
                </c:pt>
                <c:pt idx="3271">
                  <c:v>34.4</c:v>
                </c:pt>
                <c:pt idx="3272">
                  <c:v>34.4</c:v>
                </c:pt>
                <c:pt idx="3273">
                  <c:v>34.5</c:v>
                </c:pt>
                <c:pt idx="3274">
                  <c:v>34.5</c:v>
                </c:pt>
                <c:pt idx="3275">
                  <c:v>34.5</c:v>
                </c:pt>
                <c:pt idx="3276">
                  <c:v>34.799999999999997</c:v>
                </c:pt>
                <c:pt idx="3277">
                  <c:v>34.9</c:v>
                </c:pt>
                <c:pt idx="3278">
                  <c:v>34.5</c:v>
                </c:pt>
                <c:pt idx="3279">
                  <c:v>34.5</c:v>
                </c:pt>
                <c:pt idx="3280">
                  <c:v>34.5</c:v>
                </c:pt>
                <c:pt idx="3281">
                  <c:v>34.700000000000003</c:v>
                </c:pt>
                <c:pt idx="3282">
                  <c:v>35</c:v>
                </c:pt>
                <c:pt idx="3283">
                  <c:v>35</c:v>
                </c:pt>
                <c:pt idx="3284">
                  <c:v>34.799999999999997</c:v>
                </c:pt>
                <c:pt idx="3285">
                  <c:v>34.799999999999997</c:v>
                </c:pt>
                <c:pt idx="3286">
                  <c:v>34.700000000000003</c:v>
                </c:pt>
                <c:pt idx="3287">
                  <c:v>34.5</c:v>
                </c:pt>
                <c:pt idx="3288">
                  <c:v>34.200000000000003</c:v>
                </c:pt>
                <c:pt idx="3289">
                  <c:v>34.5</c:v>
                </c:pt>
                <c:pt idx="3290">
                  <c:v>34.799999999999997</c:v>
                </c:pt>
                <c:pt idx="3291">
                  <c:v>34.9</c:v>
                </c:pt>
                <c:pt idx="3292">
                  <c:v>35</c:v>
                </c:pt>
                <c:pt idx="3293">
                  <c:v>35.1</c:v>
                </c:pt>
                <c:pt idx="3294">
                  <c:v>35.200000000000003</c:v>
                </c:pt>
                <c:pt idx="3295">
                  <c:v>35.200000000000003</c:v>
                </c:pt>
                <c:pt idx="3296">
                  <c:v>35</c:v>
                </c:pt>
                <c:pt idx="3297">
                  <c:v>35.200000000000003</c:v>
                </c:pt>
                <c:pt idx="3298">
                  <c:v>35.200000000000003</c:v>
                </c:pt>
                <c:pt idx="3299">
                  <c:v>35.299999999999997</c:v>
                </c:pt>
                <c:pt idx="3300">
                  <c:v>35.299999999999997</c:v>
                </c:pt>
                <c:pt idx="3301">
                  <c:v>35.200000000000003</c:v>
                </c:pt>
                <c:pt idx="3302">
                  <c:v>35.4</c:v>
                </c:pt>
                <c:pt idx="3303">
                  <c:v>35.4</c:v>
                </c:pt>
                <c:pt idx="3304">
                  <c:v>35.5</c:v>
                </c:pt>
                <c:pt idx="3305">
                  <c:v>35.4</c:v>
                </c:pt>
                <c:pt idx="3306">
                  <c:v>35.5</c:v>
                </c:pt>
                <c:pt idx="3307">
                  <c:v>35.299999999999997</c:v>
                </c:pt>
                <c:pt idx="3308">
                  <c:v>35.5</c:v>
                </c:pt>
                <c:pt idx="3309">
                  <c:v>35.4</c:v>
                </c:pt>
                <c:pt idx="3310">
                  <c:v>35</c:v>
                </c:pt>
                <c:pt idx="3311">
                  <c:v>34.6</c:v>
                </c:pt>
                <c:pt idx="3312">
                  <c:v>34.5</c:v>
                </c:pt>
                <c:pt idx="3313">
                  <c:v>34.5</c:v>
                </c:pt>
                <c:pt idx="3314">
                  <c:v>34.700000000000003</c:v>
                </c:pt>
                <c:pt idx="3315">
                  <c:v>34.5</c:v>
                </c:pt>
                <c:pt idx="3316">
                  <c:v>34.4</c:v>
                </c:pt>
                <c:pt idx="3317">
                  <c:v>34.5</c:v>
                </c:pt>
                <c:pt idx="3318">
                  <c:v>34.700000000000003</c:v>
                </c:pt>
                <c:pt idx="3319">
                  <c:v>34.6</c:v>
                </c:pt>
                <c:pt idx="3320">
                  <c:v>34.9</c:v>
                </c:pt>
                <c:pt idx="3321">
                  <c:v>34.9</c:v>
                </c:pt>
                <c:pt idx="3322">
                  <c:v>35</c:v>
                </c:pt>
                <c:pt idx="3323">
                  <c:v>34.799999999999997</c:v>
                </c:pt>
                <c:pt idx="3324">
                  <c:v>34.5</c:v>
                </c:pt>
                <c:pt idx="3325">
                  <c:v>34.9</c:v>
                </c:pt>
                <c:pt idx="3326">
                  <c:v>34.6</c:v>
                </c:pt>
                <c:pt idx="3327">
                  <c:v>34.6</c:v>
                </c:pt>
                <c:pt idx="3328">
                  <c:v>34.9</c:v>
                </c:pt>
                <c:pt idx="3329">
                  <c:v>34.9</c:v>
                </c:pt>
                <c:pt idx="3330">
                  <c:v>34.9</c:v>
                </c:pt>
                <c:pt idx="3331">
                  <c:v>34.9</c:v>
                </c:pt>
                <c:pt idx="3332">
                  <c:v>34.9</c:v>
                </c:pt>
                <c:pt idx="3333">
                  <c:v>34.6</c:v>
                </c:pt>
                <c:pt idx="3334">
                  <c:v>34.5</c:v>
                </c:pt>
                <c:pt idx="3335">
                  <c:v>34.5</c:v>
                </c:pt>
                <c:pt idx="3336">
                  <c:v>34.5</c:v>
                </c:pt>
                <c:pt idx="3337">
                  <c:v>34.9</c:v>
                </c:pt>
                <c:pt idx="3338">
                  <c:v>35</c:v>
                </c:pt>
                <c:pt idx="3339">
                  <c:v>35.1</c:v>
                </c:pt>
                <c:pt idx="3340">
                  <c:v>35.200000000000003</c:v>
                </c:pt>
                <c:pt idx="3341">
                  <c:v>35.200000000000003</c:v>
                </c:pt>
                <c:pt idx="3342">
                  <c:v>35.299999999999997</c:v>
                </c:pt>
                <c:pt idx="3343">
                  <c:v>35.200000000000003</c:v>
                </c:pt>
                <c:pt idx="3344">
                  <c:v>35.200000000000003</c:v>
                </c:pt>
                <c:pt idx="3345">
                  <c:v>35.200000000000003</c:v>
                </c:pt>
                <c:pt idx="3346">
                  <c:v>35.200000000000003</c:v>
                </c:pt>
                <c:pt idx="3347">
                  <c:v>35.4</c:v>
                </c:pt>
                <c:pt idx="3348">
                  <c:v>35.5</c:v>
                </c:pt>
                <c:pt idx="3349">
                  <c:v>35.6</c:v>
                </c:pt>
                <c:pt idx="3350">
                  <c:v>35.799999999999997</c:v>
                </c:pt>
                <c:pt idx="3351">
                  <c:v>35.700000000000003</c:v>
                </c:pt>
                <c:pt idx="3352">
                  <c:v>35.6</c:v>
                </c:pt>
                <c:pt idx="3353">
                  <c:v>35.5</c:v>
                </c:pt>
                <c:pt idx="3354">
                  <c:v>35.5</c:v>
                </c:pt>
                <c:pt idx="3355">
                  <c:v>35.6</c:v>
                </c:pt>
                <c:pt idx="3356">
                  <c:v>35.200000000000003</c:v>
                </c:pt>
                <c:pt idx="3357">
                  <c:v>34.799999999999997</c:v>
                </c:pt>
                <c:pt idx="3358">
                  <c:v>34.700000000000003</c:v>
                </c:pt>
                <c:pt idx="3359">
                  <c:v>34.4</c:v>
                </c:pt>
                <c:pt idx="3360">
                  <c:v>34.200000000000003</c:v>
                </c:pt>
                <c:pt idx="3361">
                  <c:v>34.700000000000003</c:v>
                </c:pt>
                <c:pt idx="3362">
                  <c:v>35</c:v>
                </c:pt>
                <c:pt idx="3363">
                  <c:v>35.200000000000003</c:v>
                </c:pt>
                <c:pt idx="3364">
                  <c:v>35.4</c:v>
                </c:pt>
                <c:pt idx="3365">
                  <c:v>35.299999999999997</c:v>
                </c:pt>
                <c:pt idx="3366">
                  <c:v>35.5</c:v>
                </c:pt>
                <c:pt idx="3367">
                  <c:v>35.5</c:v>
                </c:pt>
                <c:pt idx="3368">
                  <c:v>35.5</c:v>
                </c:pt>
                <c:pt idx="3369">
                  <c:v>35.5</c:v>
                </c:pt>
                <c:pt idx="3370">
                  <c:v>35.5</c:v>
                </c:pt>
                <c:pt idx="3371">
                  <c:v>35.6</c:v>
                </c:pt>
                <c:pt idx="3372">
                  <c:v>35.5</c:v>
                </c:pt>
                <c:pt idx="3373">
                  <c:v>35.700000000000003</c:v>
                </c:pt>
                <c:pt idx="3374">
                  <c:v>35.700000000000003</c:v>
                </c:pt>
                <c:pt idx="3375">
                  <c:v>35.9</c:v>
                </c:pt>
                <c:pt idx="3376">
                  <c:v>35.6</c:v>
                </c:pt>
                <c:pt idx="3377">
                  <c:v>35.4</c:v>
                </c:pt>
                <c:pt idx="3378">
                  <c:v>35.5</c:v>
                </c:pt>
                <c:pt idx="3379">
                  <c:v>35.6</c:v>
                </c:pt>
                <c:pt idx="3380">
                  <c:v>35.799999999999997</c:v>
                </c:pt>
                <c:pt idx="3381">
                  <c:v>35.9</c:v>
                </c:pt>
                <c:pt idx="3382">
                  <c:v>35.9</c:v>
                </c:pt>
                <c:pt idx="3383">
                  <c:v>35.9</c:v>
                </c:pt>
                <c:pt idx="3384">
                  <c:v>35.9</c:v>
                </c:pt>
                <c:pt idx="3385">
                  <c:v>35.799999999999997</c:v>
                </c:pt>
                <c:pt idx="3386">
                  <c:v>35.799999999999997</c:v>
                </c:pt>
                <c:pt idx="3387">
                  <c:v>35.9</c:v>
                </c:pt>
                <c:pt idx="3388">
                  <c:v>35.9</c:v>
                </c:pt>
                <c:pt idx="3389">
                  <c:v>36</c:v>
                </c:pt>
                <c:pt idx="3390">
                  <c:v>36.1</c:v>
                </c:pt>
                <c:pt idx="3391">
                  <c:v>36.200000000000003</c:v>
                </c:pt>
                <c:pt idx="3392">
                  <c:v>36.200000000000003</c:v>
                </c:pt>
                <c:pt idx="3393">
                  <c:v>36.200000000000003</c:v>
                </c:pt>
                <c:pt idx="3394">
                  <c:v>36.299999999999997</c:v>
                </c:pt>
                <c:pt idx="3395">
                  <c:v>36.299999999999997</c:v>
                </c:pt>
                <c:pt idx="3396">
                  <c:v>36.4</c:v>
                </c:pt>
                <c:pt idx="3397">
                  <c:v>36.5</c:v>
                </c:pt>
                <c:pt idx="3398">
                  <c:v>36.299999999999997</c:v>
                </c:pt>
                <c:pt idx="3399">
                  <c:v>36.5</c:v>
                </c:pt>
                <c:pt idx="3400">
                  <c:v>36.4</c:v>
                </c:pt>
                <c:pt idx="3401">
                  <c:v>36.200000000000003</c:v>
                </c:pt>
                <c:pt idx="3402">
                  <c:v>36.200000000000003</c:v>
                </c:pt>
                <c:pt idx="3403">
                  <c:v>36.1</c:v>
                </c:pt>
                <c:pt idx="3404">
                  <c:v>36.1</c:v>
                </c:pt>
                <c:pt idx="3405">
                  <c:v>36</c:v>
                </c:pt>
                <c:pt idx="3406">
                  <c:v>36</c:v>
                </c:pt>
                <c:pt idx="3407">
                  <c:v>35.9</c:v>
                </c:pt>
                <c:pt idx="3408">
                  <c:v>36.200000000000003</c:v>
                </c:pt>
                <c:pt idx="3409">
                  <c:v>36.299999999999997</c:v>
                </c:pt>
                <c:pt idx="3410">
                  <c:v>36.5</c:v>
                </c:pt>
                <c:pt idx="3411">
                  <c:v>36.5</c:v>
                </c:pt>
                <c:pt idx="3412">
                  <c:v>36.700000000000003</c:v>
                </c:pt>
                <c:pt idx="3413">
                  <c:v>36.700000000000003</c:v>
                </c:pt>
                <c:pt idx="3414">
                  <c:v>36.700000000000003</c:v>
                </c:pt>
                <c:pt idx="3415">
                  <c:v>36.700000000000003</c:v>
                </c:pt>
                <c:pt idx="3416">
                  <c:v>36.5</c:v>
                </c:pt>
                <c:pt idx="3417">
                  <c:v>36.4</c:v>
                </c:pt>
                <c:pt idx="3418">
                  <c:v>36.299999999999997</c:v>
                </c:pt>
                <c:pt idx="3419">
                  <c:v>36.200000000000003</c:v>
                </c:pt>
                <c:pt idx="3420">
                  <c:v>36.1</c:v>
                </c:pt>
                <c:pt idx="3421">
                  <c:v>36.299999999999997</c:v>
                </c:pt>
                <c:pt idx="3422">
                  <c:v>36.299999999999997</c:v>
                </c:pt>
                <c:pt idx="3423">
                  <c:v>36.299999999999997</c:v>
                </c:pt>
                <c:pt idx="3424">
                  <c:v>36</c:v>
                </c:pt>
                <c:pt idx="3425">
                  <c:v>35.9</c:v>
                </c:pt>
                <c:pt idx="3426">
                  <c:v>35.700000000000003</c:v>
                </c:pt>
                <c:pt idx="3427">
                  <c:v>35.700000000000003</c:v>
                </c:pt>
                <c:pt idx="3428">
                  <c:v>35.5</c:v>
                </c:pt>
                <c:pt idx="3429">
                  <c:v>35.4</c:v>
                </c:pt>
                <c:pt idx="3430">
                  <c:v>35.299999999999997</c:v>
                </c:pt>
                <c:pt idx="3431">
                  <c:v>35.299999999999997</c:v>
                </c:pt>
                <c:pt idx="3432">
                  <c:v>35.4</c:v>
                </c:pt>
                <c:pt idx="3433">
                  <c:v>35.5</c:v>
                </c:pt>
                <c:pt idx="3434">
                  <c:v>35.5</c:v>
                </c:pt>
                <c:pt idx="3435">
                  <c:v>35.4</c:v>
                </c:pt>
                <c:pt idx="3436">
                  <c:v>35.1</c:v>
                </c:pt>
                <c:pt idx="3437">
                  <c:v>34.9</c:v>
                </c:pt>
                <c:pt idx="3438">
                  <c:v>34.9</c:v>
                </c:pt>
                <c:pt idx="3439">
                  <c:v>34.9</c:v>
                </c:pt>
                <c:pt idx="3440">
                  <c:v>35.200000000000003</c:v>
                </c:pt>
                <c:pt idx="3441">
                  <c:v>35.200000000000003</c:v>
                </c:pt>
                <c:pt idx="3442">
                  <c:v>35.1</c:v>
                </c:pt>
                <c:pt idx="3443">
                  <c:v>35</c:v>
                </c:pt>
                <c:pt idx="3444">
                  <c:v>35.200000000000003</c:v>
                </c:pt>
                <c:pt idx="3445">
                  <c:v>35.5</c:v>
                </c:pt>
                <c:pt idx="3446">
                  <c:v>35.6</c:v>
                </c:pt>
                <c:pt idx="3447">
                  <c:v>35.700000000000003</c:v>
                </c:pt>
                <c:pt idx="3448">
                  <c:v>35.6</c:v>
                </c:pt>
                <c:pt idx="3449">
                  <c:v>35.5</c:v>
                </c:pt>
                <c:pt idx="3450">
                  <c:v>35.5</c:v>
                </c:pt>
                <c:pt idx="3451">
                  <c:v>35.299999999999997</c:v>
                </c:pt>
                <c:pt idx="3452">
                  <c:v>35.4</c:v>
                </c:pt>
                <c:pt idx="3453">
                  <c:v>35.6</c:v>
                </c:pt>
                <c:pt idx="3454">
                  <c:v>35.799999999999997</c:v>
                </c:pt>
                <c:pt idx="3455">
                  <c:v>36</c:v>
                </c:pt>
                <c:pt idx="3456">
                  <c:v>36.1</c:v>
                </c:pt>
                <c:pt idx="3457">
                  <c:v>36</c:v>
                </c:pt>
                <c:pt idx="3458">
                  <c:v>35.799999999999997</c:v>
                </c:pt>
                <c:pt idx="3459">
                  <c:v>35.5</c:v>
                </c:pt>
                <c:pt idx="3460">
                  <c:v>35.5</c:v>
                </c:pt>
                <c:pt idx="3461">
                  <c:v>35.200000000000003</c:v>
                </c:pt>
                <c:pt idx="3462">
                  <c:v>35.5</c:v>
                </c:pt>
                <c:pt idx="3463">
                  <c:v>35.200000000000003</c:v>
                </c:pt>
                <c:pt idx="3464">
                  <c:v>35.5</c:v>
                </c:pt>
                <c:pt idx="3465">
                  <c:v>35.4</c:v>
                </c:pt>
                <c:pt idx="3466">
                  <c:v>35.200000000000003</c:v>
                </c:pt>
                <c:pt idx="3467">
                  <c:v>35.200000000000003</c:v>
                </c:pt>
                <c:pt idx="3468">
                  <c:v>35.5</c:v>
                </c:pt>
                <c:pt idx="3469">
                  <c:v>35.700000000000003</c:v>
                </c:pt>
                <c:pt idx="3470">
                  <c:v>35.700000000000003</c:v>
                </c:pt>
                <c:pt idx="3471">
                  <c:v>35.799999999999997</c:v>
                </c:pt>
                <c:pt idx="3472">
                  <c:v>35.799999999999997</c:v>
                </c:pt>
                <c:pt idx="3473">
                  <c:v>35.9</c:v>
                </c:pt>
                <c:pt idx="3474">
                  <c:v>36</c:v>
                </c:pt>
                <c:pt idx="3475">
                  <c:v>36</c:v>
                </c:pt>
                <c:pt idx="3476">
                  <c:v>35.9</c:v>
                </c:pt>
                <c:pt idx="3477">
                  <c:v>35.9</c:v>
                </c:pt>
                <c:pt idx="3478">
                  <c:v>36</c:v>
                </c:pt>
                <c:pt idx="3479">
                  <c:v>36</c:v>
                </c:pt>
                <c:pt idx="3480">
                  <c:v>35.9</c:v>
                </c:pt>
                <c:pt idx="3481">
                  <c:v>35.9</c:v>
                </c:pt>
                <c:pt idx="3482">
                  <c:v>35.9</c:v>
                </c:pt>
                <c:pt idx="3483">
                  <c:v>36</c:v>
                </c:pt>
                <c:pt idx="3484">
                  <c:v>36</c:v>
                </c:pt>
                <c:pt idx="3485">
                  <c:v>35.9</c:v>
                </c:pt>
                <c:pt idx="3486">
                  <c:v>36.1</c:v>
                </c:pt>
                <c:pt idx="3487">
                  <c:v>36</c:v>
                </c:pt>
                <c:pt idx="3488">
                  <c:v>36</c:v>
                </c:pt>
                <c:pt idx="3489">
                  <c:v>35.5</c:v>
                </c:pt>
                <c:pt idx="3490">
                  <c:v>35.6</c:v>
                </c:pt>
                <c:pt idx="3491">
                  <c:v>35.700000000000003</c:v>
                </c:pt>
                <c:pt idx="3492">
                  <c:v>35.9</c:v>
                </c:pt>
                <c:pt idx="3493">
                  <c:v>35.799999999999997</c:v>
                </c:pt>
                <c:pt idx="3494">
                  <c:v>35.4</c:v>
                </c:pt>
                <c:pt idx="3495">
                  <c:v>35.6</c:v>
                </c:pt>
                <c:pt idx="3496">
                  <c:v>35.700000000000003</c:v>
                </c:pt>
                <c:pt idx="3497">
                  <c:v>35.700000000000003</c:v>
                </c:pt>
                <c:pt idx="3498">
                  <c:v>35.700000000000003</c:v>
                </c:pt>
                <c:pt idx="3499">
                  <c:v>35.700000000000003</c:v>
                </c:pt>
                <c:pt idx="3500">
                  <c:v>35.4</c:v>
                </c:pt>
                <c:pt idx="3501">
                  <c:v>34.9</c:v>
                </c:pt>
                <c:pt idx="3502">
                  <c:v>34.700000000000003</c:v>
                </c:pt>
                <c:pt idx="3503">
                  <c:v>34.9</c:v>
                </c:pt>
                <c:pt idx="3504">
                  <c:v>35.1</c:v>
                </c:pt>
                <c:pt idx="3505">
                  <c:v>34.9</c:v>
                </c:pt>
                <c:pt idx="3506">
                  <c:v>34.700000000000003</c:v>
                </c:pt>
                <c:pt idx="3507">
                  <c:v>34.5</c:v>
                </c:pt>
                <c:pt idx="3508">
                  <c:v>34.799999999999997</c:v>
                </c:pt>
                <c:pt idx="3509">
                  <c:v>34.799999999999997</c:v>
                </c:pt>
                <c:pt idx="3510">
                  <c:v>34.9</c:v>
                </c:pt>
                <c:pt idx="3511">
                  <c:v>34.799999999999997</c:v>
                </c:pt>
                <c:pt idx="3512">
                  <c:v>34.9</c:v>
                </c:pt>
                <c:pt idx="3513">
                  <c:v>34.799999999999997</c:v>
                </c:pt>
                <c:pt idx="3514">
                  <c:v>34.9</c:v>
                </c:pt>
                <c:pt idx="3515">
                  <c:v>34.9</c:v>
                </c:pt>
                <c:pt idx="3516">
                  <c:v>35</c:v>
                </c:pt>
                <c:pt idx="3517">
                  <c:v>35.1</c:v>
                </c:pt>
                <c:pt idx="3518">
                  <c:v>35.299999999999997</c:v>
                </c:pt>
                <c:pt idx="3519">
                  <c:v>35.5</c:v>
                </c:pt>
                <c:pt idx="3520">
                  <c:v>35.5</c:v>
                </c:pt>
                <c:pt idx="3521">
                  <c:v>35.5</c:v>
                </c:pt>
                <c:pt idx="3522">
                  <c:v>35.5</c:v>
                </c:pt>
                <c:pt idx="3523">
                  <c:v>35.5</c:v>
                </c:pt>
                <c:pt idx="3524">
                  <c:v>35.5</c:v>
                </c:pt>
                <c:pt idx="3525">
                  <c:v>35.200000000000003</c:v>
                </c:pt>
                <c:pt idx="3526">
                  <c:v>35.200000000000003</c:v>
                </c:pt>
                <c:pt idx="3527">
                  <c:v>35.5</c:v>
                </c:pt>
                <c:pt idx="3528">
                  <c:v>35.5</c:v>
                </c:pt>
                <c:pt idx="3529">
                  <c:v>35.5</c:v>
                </c:pt>
                <c:pt idx="3530">
                  <c:v>35.5</c:v>
                </c:pt>
                <c:pt idx="3531">
                  <c:v>35.1</c:v>
                </c:pt>
                <c:pt idx="3532">
                  <c:v>34.9</c:v>
                </c:pt>
                <c:pt idx="3533">
                  <c:v>34.9</c:v>
                </c:pt>
                <c:pt idx="3534">
                  <c:v>34.9</c:v>
                </c:pt>
                <c:pt idx="3535">
                  <c:v>35.1</c:v>
                </c:pt>
                <c:pt idx="3536">
                  <c:v>35.200000000000003</c:v>
                </c:pt>
                <c:pt idx="3537">
                  <c:v>35.1</c:v>
                </c:pt>
                <c:pt idx="3538">
                  <c:v>34.700000000000003</c:v>
                </c:pt>
                <c:pt idx="3539">
                  <c:v>34.700000000000003</c:v>
                </c:pt>
                <c:pt idx="3540">
                  <c:v>34.5</c:v>
                </c:pt>
                <c:pt idx="3541">
                  <c:v>34.4</c:v>
                </c:pt>
                <c:pt idx="3542">
                  <c:v>34.5</c:v>
                </c:pt>
                <c:pt idx="3543">
                  <c:v>34.5</c:v>
                </c:pt>
                <c:pt idx="3544">
                  <c:v>34.5</c:v>
                </c:pt>
                <c:pt idx="3545">
                  <c:v>34.700000000000003</c:v>
                </c:pt>
                <c:pt idx="3546">
                  <c:v>34.5</c:v>
                </c:pt>
                <c:pt idx="3547">
                  <c:v>34.799999999999997</c:v>
                </c:pt>
                <c:pt idx="3548">
                  <c:v>34.799999999999997</c:v>
                </c:pt>
                <c:pt idx="3549">
                  <c:v>34.700000000000003</c:v>
                </c:pt>
                <c:pt idx="3550">
                  <c:v>34.700000000000003</c:v>
                </c:pt>
                <c:pt idx="3551">
                  <c:v>34.700000000000003</c:v>
                </c:pt>
                <c:pt idx="3552">
                  <c:v>34.700000000000003</c:v>
                </c:pt>
                <c:pt idx="3553">
                  <c:v>34.9</c:v>
                </c:pt>
                <c:pt idx="3554">
                  <c:v>34.700000000000003</c:v>
                </c:pt>
                <c:pt idx="3555">
                  <c:v>34.799999999999997</c:v>
                </c:pt>
                <c:pt idx="3556">
                  <c:v>35</c:v>
                </c:pt>
                <c:pt idx="3557">
                  <c:v>35.200000000000003</c:v>
                </c:pt>
                <c:pt idx="3558">
                  <c:v>35.200000000000003</c:v>
                </c:pt>
                <c:pt idx="3559">
                  <c:v>35</c:v>
                </c:pt>
                <c:pt idx="3560">
                  <c:v>35.200000000000003</c:v>
                </c:pt>
                <c:pt idx="3561">
                  <c:v>35.4</c:v>
                </c:pt>
                <c:pt idx="3562">
                  <c:v>35.4</c:v>
                </c:pt>
                <c:pt idx="3563">
                  <c:v>35.299999999999997</c:v>
                </c:pt>
                <c:pt idx="3564">
                  <c:v>35.200000000000003</c:v>
                </c:pt>
                <c:pt idx="3565">
                  <c:v>35.1</c:v>
                </c:pt>
                <c:pt idx="3566">
                  <c:v>34.9</c:v>
                </c:pt>
                <c:pt idx="3567">
                  <c:v>34.799999999999997</c:v>
                </c:pt>
                <c:pt idx="3568">
                  <c:v>34.9</c:v>
                </c:pt>
                <c:pt idx="3569">
                  <c:v>34.9</c:v>
                </c:pt>
                <c:pt idx="3570">
                  <c:v>35.200000000000003</c:v>
                </c:pt>
                <c:pt idx="3571">
                  <c:v>35.4</c:v>
                </c:pt>
                <c:pt idx="3572">
                  <c:v>35.4</c:v>
                </c:pt>
                <c:pt idx="3573">
                  <c:v>35.299999999999997</c:v>
                </c:pt>
                <c:pt idx="3574">
                  <c:v>34.9</c:v>
                </c:pt>
                <c:pt idx="3575">
                  <c:v>34.700000000000003</c:v>
                </c:pt>
                <c:pt idx="3576">
                  <c:v>35.1</c:v>
                </c:pt>
                <c:pt idx="3577">
                  <c:v>35.200000000000003</c:v>
                </c:pt>
                <c:pt idx="3578">
                  <c:v>35.4</c:v>
                </c:pt>
                <c:pt idx="3579">
                  <c:v>35.5</c:v>
                </c:pt>
                <c:pt idx="3580">
                  <c:v>35.5</c:v>
                </c:pt>
                <c:pt idx="3581">
                  <c:v>35.4</c:v>
                </c:pt>
                <c:pt idx="3582">
                  <c:v>35.5</c:v>
                </c:pt>
                <c:pt idx="3583">
                  <c:v>35.5</c:v>
                </c:pt>
                <c:pt idx="3584">
                  <c:v>35.200000000000003</c:v>
                </c:pt>
                <c:pt idx="3585">
                  <c:v>35.1</c:v>
                </c:pt>
                <c:pt idx="3586">
                  <c:v>35.4</c:v>
                </c:pt>
                <c:pt idx="3587">
                  <c:v>35.4</c:v>
                </c:pt>
                <c:pt idx="3588">
                  <c:v>35.5</c:v>
                </c:pt>
                <c:pt idx="3589">
                  <c:v>35.5</c:v>
                </c:pt>
                <c:pt idx="3590">
                  <c:v>34.9</c:v>
                </c:pt>
                <c:pt idx="3591">
                  <c:v>34.799999999999997</c:v>
                </c:pt>
                <c:pt idx="3592">
                  <c:v>34.9</c:v>
                </c:pt>
                <c:pt idx="3593">
                  <c:v>34.9</c:v>
                </c:pt>
                <c:pt idx="3594">
                  <c:v>35</c:v>
                </c:pt>
                <c:pt idx="3595">
                  <c:v>35.200000000000003</c:v>
                </c:pt>
                <c:pt idx="3596">
                  <c:v>35.5</c:v>
                </c:pt>
                <c:pt idx="3597">
                  <c:v>35.5</c:v>
                </c:pt>
                <c:pt idx="3598">
                  <c:v>35.6</c:v>
                </c:pt>
                <c:pt idx="3599">
                  <c:v>35.5</c:v>
                </c:pt>
                <c:pt idx="3600">
                  <c:v>35.200000000000003</c:v>
                </c:pt>
                <c:pt idx="3601">
                  <c:v>35.200000000000003</c:v>
                </c:pt>
                <c:pt idx="3602">
                  <c:v>35</c:v>
                </c:pt>
                <c:pt idx="3603">
                  <c:v>34.9</c:v>
                </c:pt>
                <c:pt idx="3604">
                  <c:v>34.9</c:v>
                </c:pt>
                <c:pt idx="3605">
                  <c:v>34.700000000000003</c:v>
                </c:pt>
                <c:pt idx="3606">
                  <c:v>34.700000000000003</c:v>
                </c:pt>
                <c:pt idx="3607">
                  <c:v>34.6</c:v>
                </c:pt>
                <c:pt idx="3608">
                  <c:v>34.9</c:v>
                </c:pt>
                <c:pt idx="3609">
                  <c:v>35</c:v>
                </c:pt>
                <c:pt idx="3610">
                  <c:v>35.200000000000003</c:v>
                </c:pt>
                <c:pt idx="3611">
                  <c:v>35</c:v>
                </c:pt>
                <c:pt idx="3612">
                  <c:v>34.700000000000003</c:v>
                </c:pt>
                <c:pt idx="3613">
                  <c:v>34.700000000000003</c:v>
                </c:pt>
                <c:pt idx="3614">
                  <c:v>34.9</c:v>
                </c:pt>
                <c:pt idx="3615">
                  <c:v>34.9</c:v>
                </c:pt>
                <c:pt idx="3616">
                  <c:v>35.1</c:v>
                </c:pt>
                <c:pt idx="3617">
                  <c:v>35.299999999999997</c:v>
                </c:pt>
                <c:pt idx="3618">
                  <c:v>35.4</c:v>
                </c:pt>
                <c:pt idx="3619">
                  <c:v>35.200000000000003</c:v>
                </c:pt>
                <c:pt idx="3620">
                  <c:v>34.9</c:v>
                </c:pt>
                <c:pt idx="3621">
                  <c:v>34.9</c:v>
                </c:pt>
                <c:pt idx="3622">
                  <c:v>34.700000000000003</c:v>
                </c:pt>
                <c:pt idx="3623">
                  <c:v>34.700000000000003</c:v>
                </c:pt>
                <c:pt idx="3624">
                  <c:v>34.6</c:v>
                </c:pt>
                <c:pt idx="3625">
                  <c:v>34.6</c:v>
                </c:pt>
                <c:pt idx="3626">
                  <c:v>34.9</c:v>
                </c:pt>
                <c:pt idx="3627">
                  <c:v>35.200000000000003</c:v>
                </c:pt>
                <c:pt idx="3628">
                  <c:v>35.299999999999997</c:v>
                </c:pt>
                <c:pt idx="3629">
                  <c:v>35.5</c:v>
                </c:pt>
                <c:pt idx="3630">
                  <c:v>35.200000000000003</c:v>
                </c:pt>
                <c:pt idx="3631">
                  <c:v>35.1</c:v>
                </c:pt>
                <c:pt idx="3632">
                  <c:v>35</c:v>
                </c:pt>
                <c:pt idx="3633">
                  <c:v>35</c:v>
                </c:pt>
                <c:pt idx="3634">
                  <c:v>35</c:v>
                </c:pt>
                <c:pt idx="3635">
                  <c:v>34.9</c:v>
                </c:pt>
                <c:pt idx="3636">
                  <c:v>34.5</c:v>
                </c:pt>
                <c:pt idx="3637">
                  <c:v>34.6</c:v>
                </c:pt>
                <c:pt idx="3638">
                  <c:v>34.700000000000003</c:v>
                </c:pt>
                <c:pt idx="3639">
                  <c:v>34.9</c:v>
                </c:pt>
                <c:pt idx="3640">
                  <c:v>35.200000000000003</c:v>
                </c:pt>
                <c:pt idx="3641">
                  <c:v>35</c:v>
                </c:pt>
                <c:pt idx="3642">
                  <c:v>35</c:v>
                </c:pt>
                <c:pt idx="3643">
                  <c:v>34.700000000000003</c:v>
                </c:pt>
                <c:pt idx="3644">
                  <c:v>34.700000000000003</c:v>
                </c:pt>
                <c:pt idx="3645">
                  <c:v>34.799999999999997</c:v>
                </c:pt>
                <c:pt idx="3646">
                  <c:v>34.799999999999997</c:v>
                </c:pt>
                <c:pt idx="3647">
                  <c:v>34.9</c:v>
                </c:pt>
                <c:pt idx="3648">
                  <c:v>35.200000000000003</c:v>
                </c:pt>
                <c:pt idx="3649">
                  <c:v>35.4</c:v>
                </c:pt>
                <c:pt idx="3650">
                  <c:v>35.5</c:v>
                </c:pt>
                <c:pt idx="3651">
                  <c:v>35.5</c:v>
                </c:pt>
                <c:pt idx="3652">
                  <c:v>35.5</c:v>
                </c:pt>
                <c:pt idx="3653">
                  <c:v>35.5</c:v>
                </c:pt>
                <c:pt idx="3654">
                  <c:v>35.5</c:v>
                </c:pt>
                <c:pt idx="3655">
                  <c:v>35.5</c:v>
                </c:pt>
                <c:pt idx="3656">
                  <c:v>35.5</c:v>
                </c:pt>
                <c:pt idx="3657">
                  <c:v>35.6</c:v>
                </c:pt>
                <c:pt idx="3658">
                  <c:v>35.6</c:v>
                </c:pt>
                <c:pt idx="3659">
                  <c:v>35.700000000000003</c:v>
                </c:pt>
                <c:pt idx="3660">
                  <c:v>35.5</c:v>
                </c:pt>
                <c:pt idx="3661">
                  <c:v>35.799999999999997</c:v>
                </c:pt>
                <c:pt idx="3662">
                  <c:v>35.5</c:v>
                </c:pt>
                <c:pt idx="3663">
                  <c:v>35.5</c:v>
                </c:pt>
                <c:pt idx="3664">
                  <c:v>35.700000000000003</c:v>
                </c:pt>
                <c:pt idx="3665">
                  <c:v>35.9</c:v>
                </c:pt>
                <c:pt idx="3666">
                  <c:v>36</c:v>
                </c:pt>
                <c:pt idx="3667">
                  <c:v>36.200000000000003</c:v>
                </c:pt>
                <c:pt idx="3668">
                  <c:v>36.200000000000003</c:v>
                </c:pt>
                <c:pt idx="3669">
                  <c:v>36.200000000000003</c:v>
                </c:pt>
                <c:pt idx="3670">
                  <c:v>36</c:v>
                </c:pt>
                <c:pt idx="3671">
                  <c:v>35.9</c:v>
                </c:pt>
                <c:pt idx="3672">
                  <c:v>35.9</c:v>
                </c:pt>
                <c:pt idx="3673">
                  <c:v>35.9</c:v>
                </c:pt>
                <c:pt idx="3674">
                  <c:v>35.9</c:v>
                </c:pt>
                <c:pt idx="3675">
                  <c:v>35.9</c:v>
                </c:pt>
                <c:pt idx="3676">
                  <c:v>35.9</c:v>
                </c:pt>
                <c:pt idx="3677">
                  <c:v>35.799999999999997</c:v>
                </c:pt>
                <c:pt idx="3678">
                  <c:v>35.700000000000003</c:v>
                </c:pt>
                <c:pt idx="3679">
                  <c:v>35.6</c:v>
                </c:pt>
                <c:pt idx="3680">
                  <c:v>35.6</c:v>
                </c:pt>
                <c:pt idx="3681">
                  <c:v>35.9</c:v>
                </c:pt>
                <c:pt idx="3682">
                  <c:v>35.799999999999997</c:v>
                </c:pt>
                <c:pt idx="3683">
                  <c:v>35.700000000000003</c:v>
                </c:pt>
                <c:pt idx="3684">
                  <c:v>35.5</c:v>
                </c:pt>
                <c:pt idx="3685">
                  <c:v>35.4</c:v>
                </c:pt>
                <c:pt idx="3686">
                  <c:v>34.9</c:v>
                </c:pt>
                <c:pt idx="3687">
                  <c:v>34.700000000000003</c:v>
                </c:pt>
                <c:pt idx="3688">
                  <c:v>34.9</c:v>
                </c:pt>
                <c:pt idx="3689">
                  <c:v>34.700000000000003</c:v>
                </c:pt>
                <c:pt idx="3690">
                  <c:v>34.4</c:v>
                </c:pt>
                <c:pt idx="3691">
                  <c:v>34.299999999999997</c:v>
                </c:pt>
                <c:pt idx="3692">
                  <c:v>34.4</c:v>
                </c:pt>
                <c:pt idx="3693">
                  <c:v>34.299999999999997</c:v>
                </c:pt>
                <c:pt idx="3694">
                  <c:v>34.200000000000003</c:v>
                </c:pt>
                <c:pt idx="3695">
                  <c:v>34.1</c:v>
                </c:pt>
                <c:pt idx="3696">
                  <c:v>34.1</c:v>
                </c:pt>
                <c:pt idx="3697">
                  <c:v>33.9</c:v>
                </c:pt>
                <c:pt idx="3698">
                  <c:v>33.700000000000003</c:v>
                </c:pt>
                <c:pt idx="3699">
                  <c:v>33.9</c:v>
                </c:pt>
                <c:pt idx="3700">
                  <c:v>33.700000000000003</c:v>
                </c:pt>
                <c:pt idx="3701">
                  <c:v>34.1</c:v>
                </c:pt>
                <c:pt idx="3702">
                  <c:v>34.200000000000003</c:v>
                </c:pt>
                <c:pt idx="3703">
                  <c:v>34.200000000000003</c:v>
                </c:pt>
                <c:pt idx="3704">
                  <c:v>34.4</c:v>
                </c:pt>
                <c:pt idx="3705">
                  <c:v>34.299999999999997</c:v>
                </c:pt>
                <c:pt idx="3706">
                  <c:v>34.4</c:v>
                </c:pt>
                <c:pt idx="3707">
                  <c:v>34.6</c:v>
                </c:pt>
                <c:pt idx="3708">
                  <c:v>34.700000000000003</c:v>
                </c:pt>
                <c:pt idx="3709">
                  <c:v>34.700000000000003</c:v>
                </c:pt>
                <c:pt idx="3710">
                  <c:v>34.299999999999997</c:v>
                </c:pt>
                <c:pt idx="3711">
                  <c:v>34.200000000000003</c:v>
                </c:pt>
                <c:pt idx="3712">
                  <c:v>34.6</c:v>
                </c:pt>
                <c:pt idx="3713">
                  <c:v>34.9</c:v>
                </c:pt>
                <c:pt idx="3714">
                  <c:v>35</c:v>
                </c:pt>
                <c:pt idx="3715">
                  <c:v>35.200000000000003</c:v>
                </c:pt>
                <c:pt idx="3716">
                  <c:v>35.200000000000003</c:v>
                </c:pt>
                <c:pt idx="3717">
                  <c:v>35.1</c:v>
                </c:pt>
                <c:pt idx="3718">
                  <c:v>35.200000000000003</c:v>
                </c:pt>
                <c:pt idx="3719">
                  <c:v>35.299999999999997</c:v>
                </c:pt>
                <c:pt idx="3720">
                  <c:v>35.5</c:v>
                </c:pt>
                <c:pt idx="3721">
                  <c:v>35.5</c:v>
                </c:pt>
                <c:pt idx="3722">
                  <c:v>35.5</c:v>
                </c:pt>
                <c:pt idx="3723">
                  <c:v>35.5</c:v>
                </c:pt>
                <c:pt idx="3724">
                  <c:v>35.5</c:v>
                </c:pt>
                <c:pt idx="3725">
                  <c:v>35.5</c:v>
                </c:pt>
                <c:pt idx="3726">
                  <c:v>35.5</c:v>
                </c:pt>
                <c:pt idx="3727">
                  <c:v>35.5</c:v>
                </c:pt>
                <c:pt idx="3728">
                  <c:v>35.5</c:v>
                </c:pt>
                <c:pt idx="3729">
                  <c:v>35.5</c:v>
                </c:pt>
                <c:pt idx="3730">
                  <c:v>35.5</c:v>
                </c:pt>
                <c:pt idx="3731">
                  <c:v>35.700000000000003</c:v>
                </c:pt>
                <c:pt idx="3732">
                  <c:v>35.700000000000003</c:v>
                </c:pt>
                <c:pt idx="3733">
                  <c:v>35.799999999999997</c:v>
                </c:pt>
                <c:pt idx="3734">
                  <c:v>35.5</c:v>
                </c:pt>
                <c:pt idx="3735">
                  <c:v>35.5</c:v>
                </c:pt>
                <c:pt idx="3736">
                  <c:v>35.6</c:v>
                </c:pt>
                <c:pt idx="3737">
                  <c:v>35.799999999999997</c:v>
                </c:pt>
                <c:pt idx="3738">
                  <c:v>35.799999999999997</c:v>
                </c:pt>
                <c:pt idx="3739">
                  <c:v>35.9</c:v>
                </c:pt>
                <c:pt idx="3740">
                  <c:v>35.5</c:v>
                </c:pt>
                <c:pt idx="3741">
                  <c:v>35.4</c:v>
                </c:pt>
                <c:pt idx="3742">
                  <c:v>35.5</c:v>
                </c:pt>
                <c:pt idx="3743">
                  <c:v>35.6</c:v>
                </c:pt>
                <c:pt idx="3744">
                  <c:v>35.700000000000003</c:v>
                </c:pt>
                <c:pt idx="3745">
                  <c:v>35.700000000000003</c:v>
                </c:pt>
                <c:pt idx="3746">
                  <c:v>35.9</c:v>
                </c:pt>
                <c:pt idx="3747">
                  <c:v>35.799999999999997</c:v>
                </c:pt>
                <c:pt idx="3748">
                  <c:v>35.5</c:v>
                </c:pt>
                <c:pt idx="3749">
                  <c:v>35.5</c:v>
                </c:pt>
                <c:pt idx="3750">
                  <c:v>35.6</c:v>
                </c:pt>
                <c:pt idx="3751">
                  <c:v>35.6</c:v>
                </c:pt>
                <c:pt idx="3752">
                  <c:v>35.200000000000003</c:v>
                </c:pt>
                <c:pt idx="3753">
                  <c:v>34.9</c:v>
                </c:pt>
                <c:pt idx="3754">
                  <c:v>34.6</c:v>
                </c:pt>
                <c:pt idx="3755">
                  <c:v>34.700000000000003</c:v>
                </c:pt>
                <c:pt idx="3756">
                  <c:v>34.9</c:v>
                </c:pt>
                <c:pt idx="3757">
                  <c:v>34.4</c:v>
                </c:pt>
                <c:pt idx="3758">
                  <c:v>34.4</c:v>
                </c:pt>
                <c:pt idx="3759">
                  <c:v>34.6</c:v>
                </c:pt>
                <c:pt idx="3760">
                  <c:v>34.9</c:v>
                </c:pt>
                <c:pt idx="3761">
                  <c:v>35.200000000000003</c:v>
                </c:pt>
                <c:pt idx="3762">
                  <c:v>35.200000000000003</c:v>
                </c:pt>
                <c:pt idx="3763">
                  <c:v>35.200000000000003</c:v>
                </c:pt>
                <c:pt idx="3764">
                  <c:v>35</c:v>
                </c:pt>
                <c:pt idx="3765">
                  <c:v>35.200000000000003</c:v>
                </c:pt>
                <c:pt idx="3766">
                  <c:v>35.200000000000003</c:v>
                </c:pt>
                <c:pt idx="3767">
                  <c:v>35.4</c:v>
                </c:pt>
                <c:pt idx="3768">
                  <c:v>35.200000000000003</c:v>
                </c:pt>
                <c:pt idx="3769">
                  <c:v>35.5</c:v>
                </c:pt>
                <c:pt idx="3770">
                  <c:v>35.5</c:v>
                </c:pt>
                <c:pt idx="3771">
                  <c:v>35.5</c:v>
                </c:pt>
                <c:pt idx="3772">
                  <c:v>35.700000000000003</c:v>
                </c:pt>
                <c:pt idx="3773">
                  <c:v>35.9</c:v>
                </c:pt>
                <c:pt idx="3774">
                  <c:v>36</c:v>
                </c:pt>
                <c:pt idx="3775">
                  <c:v>36</c:v>
                </c:pt>
                <c:pt idx="3776">
                  <c:v>35.5</c:v>
                </c:pt>
                <c:pt idx="3777">
                  <c:v>35.4</c:v>
                </c:pt>
                <c:pt idx="3778">
                  <c:v>35.200000000000003</c:v>
                </c:pt>
                <c:pt idx="3779">
                  <c:v>35</c:v>
                </c:pt>
                <c:pt idx="3780">
                  <c:v>35.1</c:v>
                </c:pt>
                <c:pt idx="3781">
                  <c:v>35.200000000000003</c:v>
                </c:pt>
                <c:pt idx="3782">
                  <c:v>35.200000000000003</c:v>
                </c:pt>
                <c:pt idx="3783">
                  <c:v>35.200000000000003</c:v>
                </c:pt>
                <c:pt idx="3784">
                  <c:v>35.1</c:v>
                </c:pt>
                <c:pt idx="3785">
                  <c:v>34.9</c:v>
                </c:pt>
                <c:pt idx="3786">
                  <c:v>34.700000000000003</c:v>
                </c:pt>
                <c:pt idx="3787">
                  <c:v>34.799999999999997</c:v>
                </c:pt>
                <c:pt idx="3788">
                  <c:v>34.700000000000003</c:v>
                </c:pt>
                <c:pt idx="3789">
                  <c:v>34.5</c:v>
                </c:pt>
                <c:pt idx="3790">
                  <c:v>34.4</c:v>
                </c:pt>
                <c:pt idx="3791">
                  <c:v>34.799999999999997</c:v>
                </c:pt>
                <c:pt idx="3792">
                  <c:v>34.9</c:v>
                </c:pt>
                <c:pt idx="3793">
                  <c:v>34.9</c:v>
                </c:pt>
                <c:pt idx="3794">
                  <c:v>35</c:v>
                </c:pt>
                <c:pt idx="3795">
                  <c:v>35</c:v>
                </c:pt>
                <c:pt idx="3796">
                  <c:v>35.200000000000003</c:v>
                </c:pt>
                <c:pt idx="3797">
                  <c:v>35.299999999999997</c:v>
                </c:pt>
                <c:pt idx="3798">
                  <c:v>35.4</c:v>
                </c:pt>
                <c:pt idx="3799">
                  <c:v>35.5</c:v>
                </c:pt>
                <c:pt idx="3800">
                  <c:v>35.200000000000003</c:v>
                </c:pt>
                <c:pt idx="3801">
                  <c:v>35.1</c:v>
                </c:pt>
                <c:pt idx="3802">
                  <c:v>34.700000000000003</c:v>
                </c:pt>
                <c:pt idx="3803">
                  <c:v>35</c:v>
                </c:pt>
                <c:pt idx="3804">
                  <c:v>34.9</c:v>
                </c:pt>
                <c:pt idx="3805">
                  <c:v>34.9</c:v>
                </c:pt>
                <c:pt idx="3806">
                  <c:v>35.200000000000003</c:v>
                </c:pt>
                <c:pt idx="3807">
                  <c:v>35</c:v>
                </c:pt>
                <c:pt idx="3808">
                  <c:v>34.799999999999997</c:v>
                </c:pt>
                <c:pt idx="3809">
                  <c:v>34.9</c:v>
                </c:pt>
                <c:pt idx="3810">
                  <c:v>35</c:v>
                </c:pt>
                <c:pt idx="3811">
                  <c:v>34.6</c:v>
                </c:pt>
                <c:pt idx="3812">
                  <c:v>34.700000000000003</c:v>
                </c:pt>
                <c:pt idx="3813">
                  <c:v>34.6</c:v>
                </c:pt>
                <c:pt idx="3814">
                  <c:v>34.5</c:v>
                </c:pt>
                <c:pt idx="3815">
                  <c:v>34.5</c:v>
                </c:pt>
                <c:pt idx="3816">
                  <c:v>34.5</c:v>
                </c:pt>
                <c:pt idx="3817">
                  <c:v>34.4</c:v>
                </c:pt>
                <c:pt idx="3818">
                  <c:v>34.200000000000003</c:v>
                </c:pt>
                <c:pt idx="3819">
                  <c:v>34.200000000000003</c:v>
                </c:pt>
                <c:pt idx="3820">
                  <c:v>34.299999999999997</c:v>
                </c:pt>
                <c:pt idx="3821">
                  <c:v>34.4</c:v>
                </c:pt>
                <c:pt idx="3822">
                  <c:v>34.299999999999997</c:v>
                </c:pt>
                <c:pt idx="3823">
                  <c:v>34.5</c:v>
                </c:pt>
                <c:pt idx="3824">
                  <c:v>34.4</c:v>
                </c:pt>
                <c:pt idx="3825">
                  <c:v>34.4</c:v>
                </c:pt>
                <c:pt idx="3826">
                  <c:v>34.1</c:v>
                </c:pt>
                <c:pt idx="3827">
                  <c:v>33.799999999999997</c:v>
                </c:pt>
                <c:pt idx="3828">
                  <c:v>33.700000000000003</c:v>
                </c:pt>
                <c:pt idx="3829">
                  <c:v>33.700000000000003</c:v>
                </c:pt>
                <c:pt idx="3830">
                  <c:v>33.9</c:v>
                </c:pt>
                <c:pt idx="3831">
                  <c:v>33.299999999999997</c:v>
                </c:pt>
                <c:pt idx="3832">
                  <c:v>33.4</c:v>
                </c:pt>
                <c:pt idx="3833">
                  <c:v>33.799999999999997</c:v>
                </c:pt>
                <c:pt idx="3834">
                  <c:v>33.9</c:v>
                </c:pt>
                <c:pt idx="3835">
                  <c:v>34.1</c:v>
                </c:pt>
                <c:pt idx="3836">
                  <c:v>34.5</c:v>
                </c:pt>
                <c:pt idx="3837">
                  <c:v>34.4</c:v>
                </c:pt>
                <c:pt idx="3838">
                  <c:v>34.5</c:v>
                </c:pt>
                <c:pt idx="3839">
                  <c:v>34.700000000000003</c:v>
                </c:pt>
                <c:pt idx="3840">
                  <c:v>35</c:v>
                </c:pt>
                <c:pt idx="3841">
                  <c:v>34.9</c:v>
                </c:pt>
                <c:pt idx="3842">
                  <c:v>34.9</c:v>
                </c:pt>
                <c:pt idx="3843">
                  <c:v>35.200000000000003</c:v>
                </c:pt>
                <c:pt idx="3844">
                  <c:v>35.200000000000003</c:v>
                </c:pt>
                <c:pt idx="3845">
                  <c:v>35.5</c:v>
                </c:pt>
                <c:pt idx="3846">
                  <c:v>35.6</c:v>
                </c:pt>
                <c:pt idx="3847">
                  <c:v>35.6</c:v>
                </c:pt>
                <c:pt idx="3848">
                  <c:v>35.700000000000003</c:v>
                </c:pt>
                <c:pt idx="3849">
                  <c:v>35.6</c:v>
                </c:pt>
                <c:pt idx="3850">
                  <c:v>35.6</c:v>
                </c:pt>
                <c:pt idx="3851">
                  <c:v>35.5</c:v>
                </c:pt>
                <c:pt idx="3852">
                  <c:v>35.4</c:v>
                </c:pt>
                <c:pt idx="3853">
                  <c:v>35.5</c:v>
                </c:pt>
                <c:pt idx="3854">
                  <c:v>35.1</c:v>
                </c:pt>
                <c:pt idx="3855">
                  <c:v>34.799999999999997</c:v>
                </c:pt>
                <c:pt idx="3856">
                  <c:v>35</c:v>
                </c:pt>
                <c:pt idx="3857">
                  <c:v>35</c:v>
                </c:pt>
                <c:pt idx="3858">
                  <c:v>34.9</c:v>
                </c:pt>
                <c:pt idx="3859">
                  <c:v>34.9</c:v>
                </c:pt>
                <c:pt idx="3860">
                  <c:v>34.799999999999997</c:v>
                </c:pt>
                <c:pt idx="3861">
                  <c:v>34.700000000000003</c:v>
                </c:pt>
                <c:pt idx="3862">
                  <c:v>34.9</c:v>
                </c:pt>
                <c:pt idx="3863">
                  <c:v>34.9</c:v>
                </c:pt>
                <c:pt idx="3864">
                  <c:v>35.1</c:v>
                </c:pt>
                <c:pt idx="3865">
                  <c:v>35</c:v>
                </c:pt>
                <c:pt idx="3866">
                  <c:v>34.799999999999997</c:v>
                </c:pt>
                <c:pt idx="3867">
                  <c:v>34.700000000000003</c:v>
                </c:pt>
                <c:pt idx="3868">
                  <c:v>34.5</c:v>
                </c:pt>
                <c:pt idx="3869">
                  <c:v>34.5</c:v>
                </c:pt>
                <c:pt idx="3870">
                  <c:v>34.4</c:v>
                </c:pt>
                <c:pt idx="3871">
                  <c:v>34.200000000000003</c:v>
                </c:pt>
                <c:pt idx="3872">
                  <c:v>34.5</c:v>
                </c:pt>
                <c:pt idx="3873">
                  <c:v>34.4</c:v>
                </c:pt>
                <c:pt idx="3874">
                  <c:v>34.5</c:v>
                </c:pt>
                <c:pt idx="3875">
                  <c:v>34.5</c:v>
                </c:pt>
                <c:pt idx="3876">
                  <c:v>34.5</c:v>
                </c:pt>
                <c:pt idx="3877">
                  <c:v>34.4</c:v>
                </c:pt>
                <c:pt idx="3878">
                  <c:v>34.5</c:v>
                </c:pt>
                <c:pt idx="3879">
                  <c:v>34.4</c:v>
                </c:pt>
                <c:pt idx="3880">
                  <c:v>34.299999999999997</c:v>
                </c:pt>
                <c:pt idx="3881">
                  <c:v>34.4</c:v>
                </c:pt>
                <c:pt idx="3882">
                  <c:v>34.5</c:v>
                </c:pt>
                <c:pt idx="3883">
                  <c:v>34.5</c:v>
                </c:pt>
                <c:pt idx="3884">
                  <c:v>34.6</c:v>
                </c:pt>
                <c:pt idx="3885">
                  <c:v>34.700000000000003</c:v>
                </c:pt>
                <c:pt idx="3886">
                  <c:v>34.700000000000003</c:v>
                </c:pt>
                <c:pt idx="3887">
                  <c:v>34.9</c:v>
                </c:pt>
                <c:pt idx="3888">
                  <c:v>34.700000000000003</c:v>
                </c:pt>
                <c:pt idx="3889">
                  <c:v>34.6</c:v>
                </c:pt>
                <c:pt idx="3890">
                  <c:v>34.6</c:v>
                </c:pt>
                <c:pt idx="3891">
                  <c:v>34.200000000000003</c:v>
                </c:pt>
                <c:pt idx="3892">
                  <c:v>34.5</c:v>
                </c:pt>
                <c:pt idx="3893">
                  <c:v>34.9</c:v>
                </c:pt>
                <c:pt idx="3894">
                  <c:v>34.9</c:v>
                </c:pt>
                <c:pt idx="3895">
                  <c:v>34.700000000000003</c:v>
                </c:pt>
                <c:pt idx="3896">
                  <c:v>34.9</c:v>
                </c:pt>
                <c:pt idx="3897">
                  <c:v>35.1</c:v>
                </c:pt>
                <c:pt idx="3898">
                  <c:v>35.200000000000003</c:v>
                </c:pt>
                <c:pt idx="3899">
                  <c:v>35.299999999999997</c:v>
                </c:pt>
                <c:pt idx="3900">
                  <c:v>35.4</c:v>
                </c:pt>
                <c:pt idx="3901">
                  <c:v>35.200000000000003</c:v>
                </c:pt>
                <c:pt idx="3902">
                  <c:v>35</c:v>
                </c:pt>
                <c:pt idx="3903">
                  <c:v>35.1</c:v>
                </c:pt>
                <c:pt idx="3904">
                  <c:v>34.9</c:v>
                </c:pt>
                <c:pt idx="3905">
                  <c:v>34.700000000000003</c:v>
                </c:pt>
                <c:pt idx="3906">
                  <c:v>35</c:v>
                </c:pt>
                <c:pt idx="3907">
                  <c:v>35.200000000000003</c:v>
                </c:pt>
                <c:pt idx="3908">
                  <c:v>35.200000000000003</c:v>
                </c:pt>
                <c:pt idx="3909">
                  <c:v>35.200000000000003</c:v>
                </c:pt>
                <c:pt idx="3910">
                  <c:v>35.200000000000003</c:v>
                </c:pt>
                <c:pt idx="3911">
                  <c:v>35.1</c:v>
                </c:pt>
                <c:pt idx="3912">
                  <c:v>34.9</c:v>
                </c:pt>
                <c:pt idx="3913">
                  <c:v>34.5</c:v>
                </c:pt>
                <c:pt idx="3914">
                  <c:v>34.6</c:v>
                </c:pt>
                <c:pt idx="3915">
                  <c:v>34.5</c:v>
                </c:pt>
                <c:pt idx="3916">
                  <c:v>35</c:v>
                </c:pt>
                <c:pt idx="3917">
                  <c:v>35</c:v>
                </c:pt>
                <c:pt idx="3918">
                  <c:v>34.9</c:v>
                </c:pt>
                <c:pt idx="3919">
                  <c:v>35.200000000000003</c:v>
                </c:pt>
                <c:pt idx="3920">
                  <c:v>35.200000000000003</c:v>
                </c:pt>
                <c:pt idx="3921">
                  <c:v>35.200000000000003</c:v>
                </c:pt>
                <c:pt idx="3922">
                  <c:v>35.200000000000003</c:v>
                </c:pt>
                <c:pt idx="3923">
                  <c:v>35.4</c:v>
                </c:pt>
                <c:pt idx="3924">
                  <c:v>35.200000000000003</c:v>
                </c:pt>
                <c:pt idx="3925">
                  <c:v>35.4</c:v>
                </c:pt>
                <c:pt idx="3926">
                  <c:v>35.5</c:v>
                </c:pt>
                <c:pt idx="3927">
                  <c:v>35.4</c:v>
                </c:pt>
                <c:pt idx="3928">
                  <c:v>35.200000000000003</c:v>
                </c:pt>
                <c:pt idx="3929">
                  <c:v>35.200000000000003</c:v>
                </c:pt>
                <c:pt idx="3930">
                  <c:v>35.200000000000003</c:v>
                </c:pt>
                <c:pt idx="3931">
                  <c:v>34.9</c:v>
                </c:pt>
                <c:pt idx="3932">
                  <c:v>34.799999999999997</c:v>
                </c:pt>
                <c:pt idx="3933">
                  <c:v>34.9</c:v>
                </c:pt>
                <c:pt idx="3934">
                  <c:v>35</c:v>
                </c:pt>
                <c:pt idx="3935">
                  <c:v>35</c:v>
                </c:pt>
                <c:pt idx="3936">
                  <c:v>34.9</c:v>
                </c:pt>
                <c:pt idx="3937">
                  <c:v>35.1</c:v>
                </c:pt>
                <c:pt idx="3938">
                  <c:v>34.9</c:v>
                </c:pt>
                <c:pt idx="3939">
                  <c:v>34.9</c:v>
                </c:pt>
                <c:pt idx="3940">
                  <c:v>34.9</c:v>
                </c:pt>
                <c:pt idx="3941">
                  <c:v>35</c:v>
                </c:pt>
                <c:pt idx="3942">
                  <c:v>35.200000000000003</c:v>
                </c:pt>
                <c:pt idx="3943">
                  <c:v>35.200000000000003</c:v>
                </c:pt>
                <c:pt idx="3944">
                  <c:v>35.200000000000003</c:v>
                </c:pt>
                <c:pt idx="3945">
                  <c:v>35.200000000000003</c:v>
                </c:pt>
                <c:pt idx="3946">
                  <c:v>35.200000000000003</c:v>
                </c:pt>
                <c:pt idx="3947">
                  <c:v>35.5</c:v>
                </c:pt>
                <c:pt idx="3948">
                  <c:v>35.6</c:v>
                </c:pt>
                <c:pt idx="3949">
                  <c:v>35.5</c:v>
                </c:pt>
                <c:pt idx="3950">
                  <c:v>35.700000000000003</c:v>
                </c:pt>
                <c:pt idx="3951">
                  <c:v>35.6</c:v>
                </c:pt>
                <c:pt idx="3952">
                  <c:v>35.6</c:v>
                </c:pt>
                <c:pt idx="3953">
                  <c:v>35.799999999999997</c:v>
                </c:pt>
                <c:pt idx="3954">
                  <c:v>35.9</c:v>
                </c:pt>
                <c:pt idx="3955">
                  <c:v>36</c:v>
                </c:pt>
                <c:pt idx="3956">
                  <c:v>35.700000000000003</c:v>
                </c:pt>
                <c:pt idx="3957">
                  <c:v>35.5</c:v>
                </c:pt>
                <c:pt idx="3958">
                  <c:v>35.4</c:v>
                </c:pt>
                <c:pt idx="3959">
                  <c:v>35.200000000000003</c:v>
                </c:pt>
                <c:pt idx="3960">
                  <c:v>35.1</c:v>
                </c:pt>
                <c:pt idx="3961">
                  <c:v>34.799999999999997</c:v>
                </c:pt>
                <c:pt idx="3962">
                  <c:v>34.5</c:v>
                </c:pt>
                <c:pt idx="3963">
                  <c:v>34.5</c:v>
                </c:pt>
                <c:pt idx="3964">
                  <c:v>34.299999999999997</c:v>
                </c:pt>
                <c:pt idx="3965">
                  <c:v>34.1</c:v>
                </c:pt>
                <c:pt idx="3966">
                  <c:v>34</c:v>
                </c:pt>
                <c:pt idx="3967">
                  <c:v>34.4</c:v>
                </c:pt>
                <c:pt idx="3968">
                  <c:v>34.700000000000003</c:v>
                </c:pt>
                <c:pt idx="3969">
                  <c:v>34.6</c:v>
                </c:pt>
                <c:pt idx="3970">
                  <c:v>34.799999999999997</c:v>
                </c:pt>
                <c:pt idx="3971">
                  <c:v>34.9</c:v>
                </c:pt>
                <c:pt idx="3972">
                  <c:v>34.9</c:v>
                </c:pt>
                <c:pt idx="3973">
                  <c:v>34.700000000000003</c:v>
                </c:pt>
                <c:pt idx="3974">
                  <c:v>34.700000000000003</c:v>
                </c:pt>
                <c:pt idx="3975">
                  <c:v>34.9</c:v>
                </c:pt>
                <c:pt idx="3976">
                  <c:v>34.700000000000003</c:v>
                </c:pt>
                <c:pt idx="3977">
                  <c:v>35.200000000000003</c:v>
                </c:pt>
                <c:pt idx="3978">
                  <c:v>35.4</c:v>
                </c:pt>
                <c:pt idx="3979">
                  <c:v>35.5</c:v>
                </c:pt>
                <c:pt idx="3980">
                  <c:v>35.6</c:v>
                </c:pt>
                <c:pt idx="3981">
                  <c:v>35.700000000000003</c:v>
                </c:pt>
                <c:pt idx="3982">
                  <c:v>35.700000000000003</c:v>
                </c:pt>
                <c:pt idx="3983">
                  <c:v>35.9</c:v>
                </c:pt>
                <c:pt idx="3984">
                  <c:v>35.799999999999997</c:v>
                </c:pt>
                <c:pt idx="3985">
                  <c:v>35.9</c:v>
                </c:pt>
                <c:pt idx="3986">
                  <c:v>36</c:v>
                </c:pt>
                <c:pt idx="3987">
                  <c:v>36.200000000000003</c:v>
                </c:pt>
                <c:pt idx="3988">
                  <c:v>36.1</c:v>
                </c:pt>
                <c:pt idx="3989">
                  <c:v>36</c:v>
                </c:pt>
                <c:pt idx="3990">
                  <c:v>36.200000000000003</c:v>
                </c:pt>
                <c:pt idx="3991">
                  <c:v>36.1</c:v>
                </c:pt>
                <c:pt idx="3992">
                  <c:v>36.200000000000003</c:v>
                </c:pt>
                <c:pt idx="3993">
                  <c:v>36</c:v>
                </c:pt>
                <c:pt idx="3994">
                  <c:v>35.700000000000003</c:v>
                </c:pt>
                <c:pt idx="3995">
                  <c:v>35.6</c:v>
                </c:pt>
                <c:pt idx="3996">
                  <c:v>35.5</c:v>
                </c:pt>
                <c:pt idx="3997">
                  <c:v>35.200000000000003</c:v>
                </c:pt>
                <c:pt idx="3998">
                  <c:v>35</c:v>
                </c:pt>
                <c:pt idx="3999">
                  <c:v>34.799999999999997</c:v>
                </c:pt>
                <c:pt idx="4000">
                  <c:v>34.9</c:v>
                </c:pt>
                <c:pt idx="4001">
                  <c:v>34.9</c:v>
                </c:pt>
                <c:pt idx="4002">
                  <c:v>34.700000000000003</c:v>
                </c:pt>
                <c:pt idx="4003">
                  <c:v>34.799999999999997</c:v>
                </c:pt>
                <c:pt idx="4004">
                  <c:v>34.9</c:v>
                </c:pt>
                <c:pt idx="4005">
                  <c:v>35.200000000000003</c:v>
                </c:pt>
                <c:pt idx="4006">
                  <c:v>35.299999999999997</c:v>
                </c:pt>
                <c:pt idx="4007">
                  <c:v>35.5</c:v>
                </c:pt>
                <c:pt idx="4008">
                  <c:v>35.5</c:v>
                </c:pt>
                <c:pt idx="4009">
                  <c:v>35.4</c:v>
                </c:pt>
                <c:pt idx="4010">
                  <c:v>35.200000000000003</c:v>
                </c:pt>
                <c:pt idx="4011">
                  <c:v>34.9</c:v>
                </c:pt>
                <c:pt idx="4012">
                  <c:v>35</c:v>
                </c:pt>
                <c:pt idx="4013">
                  <c:v>35.200000000000003</c:v>
                </c:pt>
                <c:pt idx="4014">
                  <c:v>35</c:v>
                </c:pt>
                <c:pt idx="4015">
                  <c:v>35.200000000000003</c:v>
                </c:pt>
                <c:pt idx="4016">
                  <c:v>34.9</c:v>
                </c:pt>
                <c:pt idx="4017">
                  <c:v>34.9</c:v>
                </c:pt>
                <c:pt idx="4018">
                  <c:v>34.700000000000003</c:v>
                </c:pt>
                <c:pt idx="4019">
                  <c:v>34.5</c:v>
                </c:pt>
                <c:pt idx="4020">
                  <c:v>34.6</c:v>
                </c:pt>
                <c:pt idx="4021">
                  <c:v>34.700000000000003</c:v>
                </c:pt>
                <c:pt idx="4022">
                  <c:v>34.5</c:v>
                </c:pt>
                <c:pt idx="4023">
                  <c:v>34.4</c:v>
                </c:pt>
                <c:pt idx="4024">
                  <c:v>34.799999999999997</c:v>
                </c:pt>
                <c:pt idx="4025">
                  <c:v>34.9</c:v>
                </c:pt>
                <c:pt idx="4026">
                  <c:v>34.9</c:v>
                </c:pt>
                <c:pt idx="4027">
                  <c:v>35.200000000000003</c:v>
                </c:pt>
                <c:pt idx="4028">
                  <c:v>35.299999999999997</c:v>
                </c:pt>
                <c:pt idx="4029">
                  <c:v>35.299999999999997</c:v>
                </c:pt>
                <c:pt idx="4030">
                  <c:v>35.4</c:v>
                </c:pt>
                <c:pt idx="4031">
                  <c:v>35.200000000000003</c:v>
                </c:pt>
                <c:pt idx="4032">
                  <c:v>35.299999999999997</c:v>
                </c:pt>
                <c:pt idx="4033">
                  <c:v>35.200000000000003</c:v>
                </c:pt>
                <c:pt idx="4034">
                  <c:v>35.200000000000003</c:v>
                </c:pt>
                <c:pt idx="4035">
                  <c:v>35</c:v>
                </c:pt>
                <c:pt idx="4036">
                  <c:v>34.9</c:v>
                </c:pt>
                <c:pt idx="4037">
                  <c:v>34.799999999999997</c:v>
                </c:pt>
                <c:pt idx="4038">
                  <c:v>34.799999999999997</c:v>
                </c:pt>
                <c:pt idx="4039">
                  <c:v>34.9</c:v>
                </c:pt>
                <c:pt idx="4040">
                  <c:v>35</c:v>
                </c:pt>
                <c:pt idx="4041">
                  <c:v>34.799999999999997</c:v>
                </c:pt>
                <c:pt idx="4042">
                  <c:v>35</c:v>
                </c:pt>
                <c:pt idx="4043">
                  <c:v>35</c:v>
                </c:pt>
                <c:pt idx="4044">
                  <c:v>35.200000000000003</c:v>
                </c:pt>
                <c:pt idx="4045">
                  <c:v>34.9</c:v>
                </c:pt>
                <c:pt idx="4046">
                  <c:v>34.6</c:v>
                </c:pt>
                <c:pt idx="4047">
                  <c:v>34.700000000000003</c:v>
                </c:pt>
                <c:pt idx="4048">
                  <c:v>34.9</c:v>
                </c:pt>
                <c:pt idx="4049">
                  <c:v>35</c:v>
                </c:pt>
                <c:pt idx="4050">
                  <c:v>34.700000000000003</c:v>
                </c:pt>
                <c:pt idx="4051">
                  <c:v>34.5</c:v>
                </c:pt>
                <c:pt idx="4052">
                  <c:v>34.5</c:v>
                </c:pt>
                <c:pt idx="4053">
                  <c:v>34.200000000000003</c:v>
                </c:pt>
                <c:pt idx="4054">
                  <c:v>34.5</c:v>
                </c:pt>
                <c:pt idx="4055">
                  <c:v>34.6</c:v>
                </c:pt>
                <c:pt idx="4056">
                  <c:v>34.700000000000003</c:v>
                </c:pt>
                <c:pt idx="4057">
                  <c:v>34.9</c:v>
                </c:pt>
                <c:pt idx="4058">
                  <c:v>34.9</c:v>
                </c:pt>
                <c:pt idx="4059">
                  <c:v>35</c:v>
                </c:pt>
                <c:pt idx="4060">
                  <c:v>35</c:v>
                </c:pt>
                <c:pt idx="4061">
                  <c:v>35.200000000000003</c:v>
                </c:pt>
                <c:pt idx="4062">
                  <c:v>35.200000000000003</c:v>
                </c:pt>
                <c:pt idx="4063">
                  <c:v>35.4</c:v>
                </c:pt>
                <c:pt idx="4064">
                  <c:v>35.5</c:v>
                </c:pt>
                <c:pt idx="4065">
                  <c:v>35.4</c:v>
                </c:pt>
                <c:pt idx="4066">
                  <c:v>35.200000000000003</c:v>
                </c:pt>
                <c:pt idx="4067">
                  <c:v>35</c:v>
                </c:pt>
                <c:pt idx="4068">
                  <c:v>35.1</c:v>
                </c:pt>
                <c:pt idx="4069">
                  <c:v>35.1</c:v>
                </c:pt>
                <c:pt idx="4070">
                  <c:v>35.200000000000003</c:v>
                </c:pt>
                <c:pt idx="4071">
                  <c:v>35.4</c:v>
                </c:pt>
                <c:pt idx="4072">
                  <c:v>35.1</c:v>
                </c:pt>
                <c:pt idx="4073">
                  <c:v>35.200000000000003</c:v>
                </c:pt>
                <c:pt idx="4074">
                  <c:v>35.1</c:v>
                </c:pt>
                <c:pt idx="4075">
                  <c:v>35</c:v>
                </c:pt>
                <c:pt idx="4076">
                  <c:v>34.9</c:v>
                </c:pt>
                <c:pt idx="4077">
                  <c:v>34.9</c:v>
                </c:pt>
                <c:pt idx="4078">
                  <c:v>35</c:v>
                </c:pt>
                <c:pt idx="4079">
                  <c:v>34.9</c:v>
                </c:pt>
                <c:pt idx="4080">
                  <c:v>34.5</c:v>
                </c:pt>
                <c:pt idx="4081">
                  <c:v>34.5</c:v>
                </c:pt>
                <c:pt idx="4082">
                  <c:v>34.799999999999997</c:v>
                </c:pt>
                <c:pt idx="4083">
                  <c:v>34.799999999999997</c:v>
                </c:pt>
                <c:pt idx="4084">
                  <c:v>34.6</c:v>
                </c:pt>
                <c:pt idx="4085">
                  <c:v>34.4</c:v>
                </c:pt>
                <c:pt idx="4086">
                  <c:v>34.5</c:v>
                </c:pt>
                <c:pt idx="4087">
                  <c:v>34.5</c:v>
                </c:pt>
                <c:pt idx="4088">
                  <c:v>34.5</c:v>
                </c:pt>
                <c:pt idx="4089">
                  <c:v>34.5</c:v>
                </c:pt>
                <c:pt idx="4090">
                  <c:v>34.700000000000003</c:v>
                </c:pt>
                <c:pt idx="4091">
                  <c:v>34.5</c:v>
                </c:pt>
                <c:pt idx="4092">
                  <c:v>34.5</c:v>
                </c:pt>
                <c:pt idx="4093">
                  <c:v>34.6</c:v>
                </c:pt>
                <c:pt idx="4094">
                  <c:v>34.9</c:v>
                </c:pt>
                <c:pt idx="4095">
                  <c:v>34.9</c:v>
                </c:pt>
                <c:pt idx="4096">
                  <c:v>35.200000000000003</c:v>
                </c:pt>
                <c:pt idx="4097">
                  <c:v>35.1</c:v>
                </c:pt>
                <c:pt idx="4098">
                  <c:v>34.799999999999997</c:v>
                </c:pt>
                <c:pt idx="4099">
                  <c:v>34.9</c:v>
                </c:pt>
                <c:pt idx="4100">
                  <c:v>35</c:v>
                </c:pt>
                <c:pt idx="4101">
                  <c:v>35.1</c:v>
                </c:pt>
                <c:pt idx="4102">
                  <c:v>35</c:v>
                </c:pt>
                <c:pt idx="4103">
                  <c:v>34.9</c:v>
                </c:pt>
                <c:pt idx="4104">
                  <c:v>35.200000000000003</c:v>
                </c:pt>
                <c:pt idx="4105">
                  <c:v>35.200000000000003</c:v>
                </c:pt>
                <c:pt idx="4106">
                  <c:v>35.200000000000003</c:v>
                </c:pt>
                <c:pt idx="4107">
                  <c:v>35</c:v>
                </c:pt>
                <c:pt idx="4108">
                  <c:v>35</c:v>
                </c:pt>
                <c:pt idx="4109">
                  <c:v>35.1</c:v>
                </c:pt>
                <c:pt idx="4110">
                  <c:v>34.9</c:v>
                </c:pt>
                <c:pt idx="4111">
                  <c:v>34.700000000000003</c:v>
                </c:pt>
                <c:pt idx="4112">
                  <c:v>34.9</c:v>
                </c:pt>
                <c:pt idx="4113">
                  <c:v>35.1</c:v>
                </c:pt>
                <c:pt idx="4114">
                  <c:v>35.299999999999997</c:v>
                </c:pt>
                <c:pt idx="4115">
                  <c:v>35.4</c:v>
                </c:pt>
                <c:pt idx="4116">
                  <c:v>35.200000000000003</c:v>
                </c:pt>
                <c:pt idx="4117">
                  <c:v>35.299999999999997</c:v>
                </c:pt>
                <c:pt idx="4118">
                  <c:v>35.1</c:v>
                </c:pt>
                <c:pt idx="4119">
                  <c:v>35</c:v>
                </c:pt>
                <c:pt idx="4120">
                  <c:v>34.700000000000003</c:v>
                </c:pt>
                <c:pt idx="4121">
                  <c:v>35</c:v>
                </c:pt>
                <c:pt idx="4122">
                  <c:v>35.200000000000003</c:v>
                </c:pt>
                <c:pt idx="4123">
                  <c:v>35.299999999999997</c:v>
                </c:pt>
                <c:pt idx="4124">
                  <c:v>35.200000000000003</c:v>
                </c:pt>
                <c:pt idx="4125">
                  <c:v>35.4</c:v>
                </c:pt>
                <c:pt idx="4126">
                  <c:v>35.200000000000003</c:v>
                </c:pt>
                <c:pt idx="4127">
                  <c:v>35.200000000000003</c:v>
                </c:pt>
                <c:pt idx="4128">
                  <c:v>35.200000000000003</c:v>
                </c:pt>
                <c:pt idx="4129">
                  <c:v>35.200000000000003</c:v>
                </c:pt>
                <c:pt idx="4130">
                  <c:v>35.200000000000003</c:v>
                </c:pt>
                <c:pt idx="4131">
                  <c:v>35.5</c:v>
                </c:pt>
                <c:pt idx="4132">
                  <c:v>35.4</c:v>
                </c:pt>
                <c:pt idx="4133">
                  <c:v>35.4</c:v>
                </c:pt>
                <c:pt idx="4134">
                  <c:v>35.200000000000003</c:v>
                </c:pt>
                <c:pt idx="4135">
                  <c:v>34.9</c:v>
                </c:pt>
                <c:pt idx="4136">
                  <c:v>35</c:v>
                </c:pt>
                <c:pt idx="4137">
                  <c:v>35.1</c:v>
                </c:pt>
                <c:pt idx="4138">
                  <c:v>35</c:v>
                </c:pt>
                <c:pt idx="4139">
                  <c:v>34.9</c:v>
                </c:pt>
                <c:pt idx="4140">
                  <c:v>35.1</c:v>
                </c:pt>
                <c:pt idx="4141">
                  <c:v>35.1</c:v>
                </c:pt>
                <c:pt idx="4142">
                  <c:v>35.200000000000003</c:v>
                </c:pt>
                <c:pt idx="4143">
                  <c:v>35.299999999999997</c:v>
                </c:pt>
                <c:pt idx="4144">
                  <c:v>35.4</c:v>
                </c:pt>
                <c:pt idx="4145">
                  <c:v>35.4</c:v>
                </c:pt>
                <c:pt idx="4146">
                  <c:v>35.4</c:v>
                </c:pt>
                <c:pt idx="4147">
                  <c:v>35.5</c:v>
                </c:pt>
                <c:pt idx="4148">
                  <c:v>35.5</c:v>
                </c:pt>
                <c:pt idx="4149">
                  <c:v>35.6</c:v>
                </c:pt>
                <c:pt idx="4150">
                  <c:v>35.200000000000003</c:v>
                </c:pt>
                <c:pt idx="4151">
                  <c:v>35.200000000000003</c:v>
                </c:pt>
                <c:pt idx="4152">
                  <c:v>35</c:v>
                </c:pt>
                <c:pt idx="4153">
                  <c:v>34.9</c:v>
                </c:pt>
                <c:pt idx="4154">
                  <c:v>34.9</c:v>
                </c:pt>
                <c:pt idx="4155">
                  <c:v>34.9</c:v>
                </c:pt>
                <c:pt idx="4156">
                  <c:v>35.1</c:v>
                </c:pt>
                <c:pt idx="4157">
                  <c:v>35.299999999999997</c:v>
                </c:pt>
                <c:pt idx="4158">
                  <c:v>35.299999999999997</c:v>
                </c:pt>
                <c:pt idx="4159">
                  <c:v>34.9</c:v>
                </c:pt>
                <c:pt idx="4160">
                  <c:v>34.9</c:v>
                </c:pt>
                <c:pt idx="4161">
                  <c:v>34.700000000000003</c:v>
                </c:pt>
                <c:pt idx="4162">
                  <c:v>34.5</c:v>
                </c:pt>
                <c:pt idx="4163">
                  <c:v>34.9</c:v>
                </c:pt>
                <c:pt idx="4164">
                  <c:v>35</c:v>
                </c:pt>
                <c:pt idx="4165">
                  <c:v>35.200000000000003</c:v>
                </c:pt>
                <c:pt idx="4166">
                  <c:v>35.200000000000003</c:v>
                </c:pt>
                <c:pt idx="4167">
                  <c:v>35.4</c:v>
                </c:pt>
                <c:pt idx="4168">
                  <c:v>35.5</c:v>
                </c:pt>
                <c:pt idx="4169">
                  <c:v>35.299999999999997</c:v>
                </c:pt>
                <c:pt idx="4170">
                  <c:v>35.299999999999997</c:v>
                </c:pt>
                <c:pt idx="4171">
                  <c:v>35.200000000000003</c:v>
                </c:pt>
                <c:pt idx="4172">
                  <c:v>35.200000000000003</c:v>
                </c:pt>
                <c:pt idx="4173">
                  <c:v>35</c:v>
                </c:pt>
                <c:pt idx="4174">
                  <c:v>35</c:v>
                </c:pt>
                <c:pt idx="4175">
                  <c:v>35</c:v>
                </c:pt>
                <c:pt idx="4176">
                  <c:v>35</c:v>
                </c:pt>
                <c:pt idx="4177">
                  <c:v>35</c:v>
                </c:pt>
                <c:pt idx="4178">
                  <c:v>34.9</c:v>
                </c:pt>
                <c:pt idx="4179">
                  <c:v>34.9</c:v>
                </c:pt>
                <c:pt idx="4180">
                  <c:v>35.1</c:v>
                </c:pt>
                <c:pt idx="4181">
                  <c:v>35.4</c:v>
                </c:pt>
                <c:pt idx="4182">
                  <c:v>35.4</c:v>
                </c:pt>
                <c:pt idx="4183">
                  <c:v>35.5</c:v>
                </c:pt>
                <c:pt idx="4184">
                  <c:v>35.6</c:v>
                </c:pt>
                <c:pt idx="4185">
                  <c:v>35.6</c:v>
                </c:pt>
                <c:pt idx="4186">
                  <c:v>35.6</c:v>
                </c:pt>
                <c:pt idx="4187">
                  <c:v>35.700000000000003</c:v>
                </c:pt>
                <c:pt idx="4188">
                  <c:v>35.700000000000003</c:v>
                </c:pt>
                <c:pt idx="4189">
                  <c:v>35.6</c:v>
                </c:pt>
                <c:pt idx="4190">
                  <c:v>35.5</c:v>
                </c:pt>
                <c:pt idx="4191">
                  <c:v>35.700000000000003</c:v>
                </c:pt>
                <c:pt idx="4192">
                  <c:v>35.6</c:v>
                </c:pt>
                <c:pt idx="4193">
                  <c:v>35.4</c:v>
                </c:pt>
                <c:pt idx="4194">
                  <c:v>35.299999999999997</c:v>
                </c:pt>
                <c:pt idx="4195">
                  <c:v>35.5</c:v>
                </c:pt>
                <c:pt idx="4196">
                  <c:v>35.5</c:v>
                </c:pt>
                <c:pt idx="4197">
                  <c:v>35.4</c:v>
                </c:pt>
                <c:pt idx="4198">
                  <c:v>35.4</c:v>
                </c:pt>
                <c:pt idx="4199">
                  <c:v>35.4</c:v>
                </c:pt>
                <c:pt idx="4200">
                  <c:v>35.299999999999997</c:v>
                </c:pt>
                <c:pt idx="4201">
                  <c:v>35.299999999999997</c:v>
                </c:pt>
                <c:pt idx="4202">
                  <c:v>35.4</c:v>
                </c:pt>
                <c:pt idx="4203">
                  <c:v>35.5</c:v>
                </c:pt>
                <c:pt idx="4204">
                  <c:v>35.5</c:v>
                </c:pt>
                <c:pt idx="4205">
                  <c:v>35.5</c:v>
                </c:pt>
                <c:pt idx="4206">
                  <c:v>35.5</c:v>
                </c:pt>
                <c:pt idx="4207">
                  <c:v>35.5</c:v>
                </c:pt>
                <c:pt idx="4208">
                  <c:v>35.5</c:v>
                </c:pt>
                <c:pt idx="4209">
                  <c:v>35.6</c:v>
                </c:pt>
                <c:pt idx="4210">
                  <c:v>35.9</c:v>
                </c:pt>
                <c:pt idx="4211">
                  <c:v>35.700000000000003</c:v>
                </c:pt>
                <c:pt idx="4212">
                  <c:v>35.700000000000003</c:v>
                </c:pt>
                <c:pt idx="4213">
                  <c:v>35.700000000000003</c:v>
                </c:pt>
                <c:pt idx="4214">
                  <c:v>35.700000000000003</c:v>
                </c:pt>
                <c:pt idx="4215">
                  <c:v>35.5</c:v>
                </c:pt>
                <c:pt idx="4216">
                  <c:v>35.5</c:v>
                </c:pt>
                <c:pt idx="4217">
                  <c:v>35.4</c:v>
                </c:pt>
                <c:pt idx="4218">
                  <c:v>35.5</c:v>
                </c:pt>
                <c:pt idx="4219">
                  <c:v>35.6</c:v>
                </c:pt>
                <c:pt idx="4220">
                  <c:v>35.700000000000003</c:v>
                </c:pt>
                <c:pt idx="4221">
                  <c:v>35.5</c:v>
                </c:pt>
                <c:pt idx="4222">
                  <c:v>35.200000000000003</c:v>
                </c:pt>
                <c:pt idx="4223">
                  <c:v>35.299999999999997</c:v>
                </c:pt>
                <c:pt idx="4224">
                  <c:v>35.299999999999997</c:v>
                </c:pt>
                <c:pt idx="4225">
                  <c:v>35.200000000000003</c:v>
                </c:pt>
                <c:pt idx="4226">
                  <c:v>35.200000000000003</c:v>
                </c:pt>
                <c:pt idx="4227">
                  <c:v>35.299999999999997</c:v>
                </c:pt>
                <c:pt idx="4228">
                  <c:v>35</c:v>
                </c:pt>
                <c:pt idx="4229">
                  <c:v>35.200000000000003</c:v>
                </c:pt>
                <c:pt idx="4230">
                  <c:v>35.200000000000003</c:v>
                </c:pt>
                <c:pt idx="4231">
                  <c:v>35.200000000000003</c:v>
                </c:pt>
                <c:pt idx="4232">
                  <c:v>35</c:v>
                </c:pt>
                <c:pt idx="4233">
                  <c:v>35.200000000000003</c:v>
                </c:pt>
                <c:pt idx="4234">
                  <c:v>35.299999999999997</c:v>
                </c:pt>
                <c:pt idx="4235">
                  <c:v>35.4</c:v>
                </c:pt>
                <c:pt idx="4236">
                  <c:v>35.200000000000003</c:v>
                </c:pt>
                <c:pt idx="4237">
                  <c:v>35.4</c:v>
                </c:pt>
                <c:pt idx="4238">
                  <c:v>35</c:v>
                </c:pt>
                <c:pt idx="4239">
                  <c:v>35</c:v>
                </c:pt>
                <c:pt idx="4240">
                  <c:v>35.1</c:v>
                </c:pt>
                <c:pt idx="4241">
                  <c:v>35.4</c:v>
                </c:pt>
                <c:pt idx="4242">
                  <c:v>35.5</c:v>
                </c:pt>
                <c:pt idx="4243">
                  <c:v>35.200000000000003</c:v>
                </c:pt>
                <c:pt idx="4244">
                  <c:v>35.5</c:v>
                </c:pt>
                <c:pt idx="4245">
                  <c:v>35.6</c:v>
                </c:pt>
                <c:pt idx="4246">
                  <c:v>35.6</c:v>
                </c:pt>
                <c:pt idx="4247">
                  <c:v>35.6</c:v>
                </c:pt>
                <c:pt idx="4248">
                  <c:v>35.5</c:v>
                </c:pt>
                <c:pt idx="4249">
                  <c:v>35.5</c:v>
                </c:pt>
                <c:pt idx="4250">
                  <c:v>35.4</c:v>
                </c:pt>
                <c:pt idx="4251">
                  <c:v>35.200000000000003</c:v>
                </c:pt>
                <c:pt idx="4252">
                  <c:v>35.200000000000003</c:v>
                </c:pt>
                <c:pt idx="4253">
                  <c:v>35.200000000000003</c:v>
                </c:pt>
                <c:pt idx="4254">
                  <c:v>34.9</c:v>
                </c:pt>
                <c:pt idx="4255">
                  <c:v>34.9</c:v>
                </c:pt>
                <c:pt idx="4256">
                  <c:v>34.9</c:v>
                </c:pt>
                <c:pt idx="4257">
                  <c:v>34.9</c:v>
                </c:pt>
                <c:pt idx="4258">
                  <c:v>35</c:v>
                </c:pt>
                <c:pt idx="4259">
                  <c:v>35.1</c:v>
                </c:pt>
                <c:pt idx="4260">
                  <c:v>35.200000000000003</c:v>
                </c:pt>
                <c:pt idx="4261">
                  <c:v>35</c:v>
                </c:pt>
                <c:pt idx="4262">
                  <c:v>34.9</c:v>
                </c:pt>
                <c:pt idx="4263">
                  <c:v>34.9</c:v>
                </c:pt>
                <c:pt idx="4264">
                  <c:v>34.9</c:v>
                </c:pt>
                <c:pt idx="4265">
                  <c:v>35</c:v>
                </c:pt>
                <c:pt idx="4266">
                  <c:v>34.799999999999997</c:v>
                </c:pt>
                <c:pt idx="4267">
                  <c:v>34.700000000000003</c:v>
                </c:pt>
                <c:pt idx="4268">
                  <c:v>34.6</c:v>
                </c:pt>
                <c:pt idx="4269">
                  <c:v>34.5</c:v>
                </c:pt>
                <c:pt idx="4270">
                  <c:v>34.5</c:v>
                </c:pt>
                <c:pt idx="4271">
                  <c:v>34.5</c:v>
                </c:pt>
                <c:pt idx="4272">
                  <c:v>34.4</c:v>
                </c:pt>
                <c:pt idx="4273">
                  <c:v>34.5</c:v>
                </c:pt>
                <c:pt idx="4274">
                  <c:v>34.4</c:v>
                </c:pt>
                <c:pt idx="4275">
                  <c:v>34.4</c:v>
                </c:pt>
                <c:pt idx="4276">
                  <c:v>34.5</c:v>
                </c:pt>
                <c:pt idx="4277">
                  <c:v>34.5</c:v>
                </c:pt>
                <c:pt idx="4278">
                  <c:v>34.4</c:v>
                </c:pt>
                <c:pt idx="4279">
                  <c:v>34.299999999999997</c:v>
                </c:pt>
                <c:pt idx="4280">
                  <c:v>34.4</c:v>
                </c:pt>
                <c:pt idx="4281">
                  <c:v>34.299999999999997</c:v>
                </c:pt>
                <c:pt idx="4282">
                  <c:v>34.5</c:v>
                </c:pt>
                <c:pt idx="4283">
                  <c:v>34.799999999999997</c:v>
                </c:pt>
                <c:pt idx="4284">
                  <c:v>34.9</c:v>
                </c:pt>
                <c:pt idx="4285">
                  <c:v>35</c:v>
                </c:pt>
                <c:pt idx="4286">
                  <c:v>35.200000000000003</c:v>
                </c:pt>
                <c:pt idx="4287">
                  <c:v>35.200000000000003</c:v>
                </c:pt>
                <c:pt idx="4288">
                  <c:v>35.1</c:v>
                </c:pt>
                <c:pt idx="4289">
                  <c:v>34.9</c:v>
                </c:pt>
                <c:pt idx="4290">
                  <c:v>35</c:v>
                </c:pt>
                <c:pt idx="4291">
                  <c:v>34.9</c:v>
                </c:pt>
                <c:pt idx="4292">
                  <c:v>34.9</c:v>
                </c:pt>
                <c:pt idx="4293">
                  <c:v>34.4</c:v>
                </c:pt>
                <c:pt idx="4294">
                  <c:v>34.200000000000003</c:v>
                </c:pt>
                <c:pt idx="4295">
                  <c:v>34.200000000000003</c:v>
                </c:pt>
                <c:pt idx="4296">
                  <c:v>34.4</c:v>
                </c:pt>
                <c:pt idx="4297">
                  <c:v>34.700000000000003</c:v>
                </c:pt>
                <c:pt idx="4298">
                  <c:v>34.9</c:v>
                </c:pt>
                <c:pt idx="4299">
                  <c:v>34.9</c:v>
                </c:pt>
                <c:pt idx="4300">
                  <c:v>35</c:v>
                </c:pt>
                <c:pt idx="4301">
                  <c:v>35</c:v>
                </c:pt>
                <c:pt idx="4302">
                  <c:v>34.9</c:v>
                </c:pt>
                <c:pt idx="4303">
                  <c:v>34.799999999999997</c:v>
                </c:pt>
                <c:pt idx="4304">
                  <c:v>34.700000000000003</c:v>
                </c:pt>
                <c:pt idx="4305">
                  <c:v>34.799999999999997</c:v>
                </c:pt>
                <c:pt idx="4306">
                  <c:v>34.9</c:v>
                </c:pt>
                <c:pt idx="4307">
                  <c:v>35.200000000000003</c:v>
                </c:pt>
                <c:pt idx="4308">
                  <c:v>35.299999999999997</c:v>
                </c:pt>
                <c:pt idx="4309">
                  <c:v>35.4</c:v>
                </c:pt>
                <c:pt idx="4310">
                  <c:v>35.5</c:v>
                </c:pt>
                <c:pt idx="4311">
                  <c:v>35.6</c:v>
                </c:pt>
                <c:pt idx="4312">
                  <c:v>35.6</c:v>
                </c:pt>
                <c:pt idx="4313">
                  <c:v>35.4</c:v>
                </c:pt>
                <c:pt idx="4314">
                  <c:v>35.4</c:v>
                </c:pt>
                <c:pt idx="4315">
                  <c:v>35.5</c:v>
                </c:pt>
                <c:pt idx="4316">
                  <c:v>35.1</c:v>
                </c:pt>
                <c:pt idx="4317">
                  <c:v>35.200000000000003</c:v>
                </c:pt>
                <c:pt idx="4318">
                  <c:v>35</c:v>
                </c:pt>
                <c:pt idx="4319">
                  <c:v>34.9</c:v>
                </c:pt>
                <c:pt idx="4320">
                  <c:v>34.700000000000003</c:v>
                </c:pt>
                <c:pt idx="4321">
                  <c:v>34.6</c:v>
                </c:pt>
                <c:pt idx="4322">
                  <c:v>34.5</c:v>
                </c:pt>
                <c:pt idx="4323">
                  <c:v>34.4</c:v>
                </c:pt>
                <c:pt idx="4324">
                  <c:v>34.299999999999997</c:v>
                </c:pt>
                <c:pt idx="4325">
                  <c:v>34.200000000000003</c:v>
                </c:pt>
                <c:pt idx="4326">
                  <c:v>34.200000000000003</c:v>
                </c:pt>
                <c:pt idx="4327">
                  <c:v>34.200000000000003</c:v>
                </c:pt>
                <c:pt idx="4328">
                  <c:v>34.200000000000003</c:v>
                </c:pt>
                <c:pt idx="4329">
                  <c:v>34.200000000000003</c:v>
                </c:pt>
                <c:pt idx="4330">
                  <c:v>34.4</c:v>
                </c:pt>
                <c:pt idx="4331">
                  <c:v>34.5</c:v>
                </c:pt>
                <c:pt idx="4332">
                  <c:v>34.5</c:v>
                </c:pt>
                <c:pt idx="4333">
                  <c:v>34.5</c:v>
                </c:pt>
                <c:pt idx="4334">
                  <c:v>34.700000000000003</c:v>
                </c:pt>
                <c:pt idx="4335">
                  <c:v>34.6</c:v>
                </c:pt>
                <c:pt idx="4336">
                  <c:v>34.6</c:v>
                </c:pt>
                <c:pt idx="4337">
                  <c:v>34.4</c:v>
                </c:pt>
                <c:pt idx="4338">
                  <c:v>34.4</c:v>
                </c:pt>
                <c:pt idx="4339">
                  <c:v>34.5</c:v>
                </c:pt>
                <c:pt idx="4340">
                  <c:v>34.299999999999997</c:v>
                </c:pt>
                <c:pt idx="4341">
                  <c:v>34.200000000000003</c:v>
                </c:pt>
                <c:pt idx="4342">
                  <c:v>34.200000000000003</c:v>
                </c:pt>
                <c:pt idx="4343">
                  <c:v>34.200000000000003</c:v>
                </c:pt>
                <c:pt idx="4344">
                  <c:v>34.299999999999997</c:v>
                </c:pt>
                <c:pt idx="4345">
                  <c:v>34.5</c:v>
                </c:pt>
                <c:pt idx="4346">
                  <c:v>34.5</c:v>
                </c:pt>
                <c:pt idx="4347">
                  <c:v>34.4</c:v>
                </c:pt>
                <c:pt idx="4348">
                  <c:v>34.1</c:v>
                </c:pt>
                <c:pt idx="4349">
                  <c:v>34.1</c:v>
                </c:pt>
                <c:pt idx="4350">
                  <c:v>34.1</c:v>
                </c:pt>
                <c:pt idx="4351">
                  <c:v>34.1</c:v>
                </c:pt>
                <c:pt idx="4352">
                  <c:v>34.1</c:v>
                </c:pt>
                <c:pt idx="4353">
                  <c:v>34.200000000000003</c:v>
                </c:pt>
                <c:pt idx="4354">
                  <c:v>33.9</c:v>
                </c:pt>
                <c:pt idx="4355">
                  <c:v>33.799999999999997</c:v>
                </c:pt>
                <c:pt idx="4356">
                  <c:v>33.799999999999997</c:v>
                </c:pt>
                <c:pt idx="4357">
                  <c:v>33.9</c:v>
                </c:pt>
                <c:pt idx="4358">
                  <c:v>34.1</c:v>
                </c:pt>
                <c:pt idx="4359">
                  <c:v>34.1</c:v>
                </c:pt>
                <c:pt idx="4360">
                  <c:v>33.700000000000003</c:v>
                </c:pt>
                <c:pt idx="4361">
                  <c:v>33.1</c:v>
                </c:pt>
                <c:pt idx="4362">
                  <c:v>33.1</c:v>
                </c:pt>
                <c:pt idx="4363">
                  <c:v>32.1</c:v>
                </c:pt>
                <c:pt idx="4364">
                  <c:v>28.9</c:v>
                </c:pt>
                <c:pt idx="4365">
                  <c:v>26.4</c:v>
                </c:pt>
                <c:pt idx="4366">
                  <c:v>24.8</c:v>
                </c:pt>
                <c:pt idx="4367">
                  <c:v>24.3</c:v>
                </c:pt>
                <c:pt idx="4368">
                  <c:v>24.8</c:v>
                </c:pt>
                <c:pt idx="4369">
                  <c:v>25.5</c:v>
                </c:pt>
                <c:pt idx="4370">
                  <c:v>26.1</c:v>
                </c:pt>
                <c:pt idx="4371">
                  <c:v>26.5</c:v>
                </c:pt>
                <c:pt idx="4372">
                  <c:v>26.7</c:v>
                </c:pt>
                <c:pt idx="4373">
                  <c:v>27.3</c:v>
                </c:pt>
                <c:pt idx="4374">
                  <c:v>28.2</c:v>
                </c:pt>
                <c:pt idx="4375">
                  <c:v>28.6</c:v>
                </c:pt>
                <c:pt idx="4376">
                  <c:v>29.2</c:v>
                </c:pt>
                <c:pt idx="4377">
                  <c:v>29.5</c:v>
                </c:pt>
                <c:pt idx="4378">
                  <c:v>29.5</c:v>
                </c:pt>
                <c:pt idx="4379">
                  <c:v>29.9</c:v>
                </c:pt>
                <c:pt idx="4380">
                  <c:v>30.5</c:v>
                </c:pt>
                <c:pt idx="4381">
                  <c:v>31</c:v>
                </c:pt>
                <c:pt idx="4382">
                  <c:v>31.3</c:v>
                </c:pt>
                <c:pt idx="4383">
                  <c:v>31.6</c:v>
                </c:pt>
                <c:pt idx="4384">
                  <c:v>31.7</c:v>
                </c:pt>
                <c:pt idx="4385">
                  <c:v>31.6</c:v>
                </c:pt>
                <c:pt idx="4386">
                  <c:v>31.8</c:v>
                </c:pt>
                <c:pt idx="4387">
                  <c:v>31.8</c:v>
                </c:pt>
                <c:pt idx="4388">
                  <c:v>31.8</c:v>
                </c:pt>
                <c:pt idx="4389">
                  <c:v>31.7</c:v>
                </c:pt>
                <c:pt idx="4390">
                  <c:v>32.200000000000003</c:v>
                </c:pt>
                <c:pt idx="4391">
                  <c:v>32.4</c:v>
                </c:pt>
                <c:pt idx="4392">
                  <c:v>32.700000000000003</c:v>
                </c:pt>
                <c:pt idx="4393">
                  <c:v>32.6</c:v>
                </c:pt>
                <c:pt idx="4394">
                  <c:v>32.700000000000003</c:v>
                </c:pt>
                <c:pt idx="4395">
                  <c:v>32.9</c:v>
                </c:pt>
                <c:pt idx="4396">
                  <c:v>32.9</c:v>
                </c:pt>
                <c:pt idx="4397">
                  <c:v>33</c:v>
                </c:pt>
                <c:pt idx="4398">
                  <c:v>32.9</c:v>
                </c:pt>
                <c:pt idx="4399">
                  <c:v>32.9</c:v>
                </c:pt>
                <c:pt idx="4400">
                  <c:v>32.9</c:v>
                </c:pt>
                <c:pt idx="4401">
                  <c:v>32.799999999999997</c:v>
                </c:pt>
                <c:pt idx="4402">
                  <c:v>33.1</c:v>
                </c:pt>
                <c:pt idx="4403">
                  <c:v>33.1</c:v>
                </c:pt>
                <c:pt idx="4404">
                  <c:v>33.200000000000003</c:v>
                </c:pt>
                <c:pt idx="4405">
                  <c:v>33.200000000000003</c:v>
                </c:pt>
                <c:pt idx="4406">
                  <c:v>33.1</c:v>
                </c:pt>
                <c:pt idx="4407">
                  <c:v>33.200000000000003</c:v>
                </c:pt>
                <c:pt idx="4408">
                  <c:v>33.4</c:v>
                </c:pt>
                <c:pt idx="4409">
                  <c:v>33.4</c:v>
                </c:pt>
                <c:pt idx="4410">
                  <c:v>33.5</c:v>
                </c:pt>
                <c:pt idx="4411">
                  <c:v>33.6</c:v>
                </c:pt>
                <c:pt idx="4412">
                  <c:v>33.4</c:v>
                </c:pt>
                <c:pt idx="4413">
                  <c:v>33.200000000000003</c:v>
                </c:pt>
                <c:pt idx="4414">
                  <c:v>33.299999999999997</c:v>
                </c:pt>
                <c:pt idx="4415">
                  <c:v>33.4</c:v>
                </c:pt>
                <c:pt idx="4416">
                  <c:v>33.4</c:v>
                </c:pt>
                <c:pt idx="4417">
                  <c:v>33.4</c:v>
                </c:pt>
                <c:pt idx="4418">
                  <c:v>33.4</c:v>
                </c:pt>
                <c:pt idx="4419">
                  <c:v>33.4</c:v>
                </c:pt>
                <c:pt idx="4420">
                  <c:v>33.4</c:v>
                </c:pt>
                <c:pt idx="4421">
                  <c:v>33.4</c:v>
                </c:pt>
                <c:pt idx="4422">
                  <c:v>33.4</c:v>
                </c:pt>
                <c:pt idx="4423">
                  <c:v>33.5</c:v>
                </c:pt>
                <c:pt idx="4424">
                  <c:v>33.6</c:v>
                </c:pt>
                <c:pt idx="4425">
                  <c:v>33.799999999999997</c:v>
                </c:pt>
                <c:pt idx="4426">
                  <c:v>33.799999999999997</c:v>
                </c:pt>
                <c:pt idx="4427">
                  <c:v>33.799999999999997</c:v>
                </c:pt>
                <c:pt idx="4428">
                  <c:v>33.6</c:v>
                </c:pt>
                <c:pt idx="4429">
                  <c:v>33.4</c:v>
                </c:pt>
                <c:pt idx="4430">
                  <c:v>33.299999999999997</c:v>
                </c:pt>
                <c:pt idx="4431">
                  <c:v>33.200000000000003</c:v>
                </c:pt>
                <c:pt idx="4432">
                  <c:v>33.1</c:v>
                </c:pt>
                <c:pt idx="4433">
                  <c:v>32.9</c:v>
                </c:pt>
                <c:pt idx="4434">
                  <c:v>32.9</c:v>
                </c:pt>
                <c:pt idx="4435">
                  <c:v>32.9</c:v>
                </c:pt>
                <c:pt idx="4436">
                  <c:v>33.1</c:v>
                </c:pt>
                <c:pt idx="4437">
                  <c:v>33.200000000000003</c:v>
                </c:pt>
                <c:pt idx="4438">
                  <c:v>33.299999999999997</c:v>
                </c:pt>
                <c:pt idx="4439">
                  <c:v>33.200000000000003</c:v>
                </c:pt>
                <c:pt idx="4440">
                  <c:v>33.200000000000003</c:v>
                </c:pt>
                <c:pt idx="4441">
                  <c:v>33.200000000000003</c:v>
                </c:pt>
                <c:pt idx="4442">
                  <c:v>33.200000000000003</c:v>
                </c:pt>
                <c:pt idx="4443">
                  <c:v>33.299999999999997</c:v>
                </c:pt>
                <c:pt idx="4444">
                  <c:v>33.200000000000003</c:v>
                </c:pt>
                <c:pt idx="4445">
                  <c:v>33.299999999999997</c:v>
                </c:pt>
                <c:pt idx="4446">
                  <c:v>33.200000000000003</c:v>
                </c:pt>
                <c:pt idx="4447">
                  <c:v>33.1</c:v>
                </c:pt>
                <c:pt idx="4448">
                  <c:v>32.9</c:v>
                </c:pt>
                <c:pt idx="4449">
                  <c:v>32.9</c:v>
                </c:pt>
                <c:pt idx="4450">
                  <c:v>32.9</c:v>
                </c:pt>
                <c:pt idx="4451">
                  <c:v>32.9</c:v>
                </c:pt>
                <c:pt idx="4452">
                  <c:v>32.9</c:v>
                </c:pt>
                <c:pt idx="4453">
                  <c:v>32.799999999999997</c:v>
                </c:pt>
                <c:pt idx="4454">
                  <c:v>32.700000000000003</c:v>
                </c:pt>
                <c:pt idx="4455">
                  <c:v>32.700000000000003</c:v>
                </c:pt>
                <c:pt idx="4456">
                  <c:v>32.6</c:v>
                </c:pt>
                <c:pt idx="4457">
                  <c:v>32.4</c:v>
                </c:pt>
                <c:pt idx="4458">
                  <c:v>32.4</c:v>
                </c:pt>
                <c:pt idx="4459">
                  <c:v>32.4</c:v>
                </c:pt>
                <c:pt idx="4460">
                  <c:v>32.5</c:v>
                </c:pt>
                <c:pt idx="4461">
                  <c:v>32.6</c:v>
                </c:pt>
                <c:pt idx="4462">
                  <c:v>32.6</c:v>
                </c:pt>
                <c:pt idx="4463">
                  <c:v>32.4</c:v>
                </c:pt>
                <c:pt idx="4464">
                  <c:v>32.5</c:v>
                </c:pt>
                <c:pt idx="4465">
                  <c:v>32.5</c:v>
                </c:pt>
                <c:pt idx="4466">
                  <c:v>32.6</c:v>
                </c:pt>
                <c:pt idx="4467">
                  <c:v>32.6</c:v>
                </c:pt>
                <c:pt idx="4468">
                  <c:v>32.6</c:v>
                </c:pt>
                <c:pt idx="4469">
                  <c:v>32.4</c:v>
                </c:pt>
                <c:pt idx="4470">
                  <c:v>32.4</c:v>
                </c:pt>
                <c:pt idx="4471">
                  <c:v>32.6</c:v>
                </c:pt>
                <c:pt idx="4472">
                  <c:v>32.4</c:v>
                </c:pt>
                <c:pt idx="4473">
                  <c:v>32.5</c:v>
                </c:pt>
                <c:pt idx="4474">
                  <c:v>32.700000000000003</c:v>
                </c:pt>
                <c:pt idx="4475">
                  <c:v>32.799999999999997</c:v>
                </c:pt>
                <c:pt idx="4476">
                  <c:v>32.9</c:v>
                </c:pt>
                <c:pt idx="4477">
                  <c:v>32.9</c:v>
                </c:pt>
                <c:pt idx="4478">
                  <c:v>33</c:v>
                </c:pt>
                <c:pt idx="4479">
                  <c:v>33</c:v>
                </c:pt>
                <c:pt idx="4480">
                  <c:v>33</c:v>
                </c:pt>
                <c:pt idx="4481">
                  <c:v>32.9</c:v>
                </c:pt>
                <c:pt idx="4482">
                  <c:v>32.9</c:v>
                </c:pt>
                <c:pt idx="4483">
                  <c:v>32.9</c:v>
                </c:pt>
                <c:pt idx="4484">
                  <c:v>32.799999999999997</c:v>
                </c:pt>
                <c:pt idx="4485">
                  <c:v>32.799999999999997</c:v>
                </c:pt>
                <c:pt idx="4486">
                  <c:v>32.799999999999997</c:v>
                </c:pt>
                <c:pt idx="4487">
                  <c:v>32.799999999999997</c:v>
                </c:pt>
                <c:pt idx="4488">
                  <c:v>32.799999999999997</c:v>
                </c:pt>
                <c:pt idx="4489">
                  <c:v>32.799999999999997</c:v>
                </c:pt>
                <c:pt idx="4490">
                  <c:v>32.799999999999997</c:v>
                </c:pt>
                <c:pt idx="4491">
                  <c:v>32.9</c:v>
                </c:pt>
                <c:pt idx="4492">
                  <c:v>32.799999999999997</c:v>
                </c:pt>
                <c:pt idx="4493">
                  <c:v>32.9</c:v>
                </c:pt>
                <c:pt idx="4494">
                  <c:v>32.799999999999997</c:v>
                </c:pt>
                <c:pt idx="4495">
                  <c:v>32.799999999999997</c:v>
                </c:pt>
                <c:pt idx="4496">
                  <c:v>32.799999999999997</c:v>
                </c:pt>
                <c:pt idx="4497">
                  <c:v>32.799999999999997</c:v>
                </c:pt>
                <c:pt idx="4498">
                  <c:v>32.799999999999997</c:v>
                </c:pt>
                <c:pt idx="4499">
                  <c:v>32.799999999999997</c:v>
                </c:pt>
                <c:pt idx="4500">
                  <c:v>32.5</c:v>
                </c:pt>
                <c:pt idx="4501">
                  <c:v>32.5</c:v>
                </c:pt>
                <c:pt idx="4502">
                  <c:v>32.5</c:v>
                </c:pt>
                <c:pt idx="4503">
                  <c:v>32.4</c:v>
                </c:pt>
                <c:pt idx="4504">
                  <c:v>32.4</c:v>
                </c:pt>
                <c:pt idx="4505">
                  <c:v>32.299999999999997</c:v>
                </c:pt>
                <c:pt idx="4506">
                  <c:v>32.299999999999997</c:v>
                </c:pt>
                <c:pt idx="4507">
                  <c:v>32.200000000000003</c:v>
                </c:pt>
                <c:pt idx="4508">
                  <c:v>32.1</c:v>
                </c:pt>
                <c:pt idx="4509">
                  <c:v>32.1</c:v>
                </c:pt>
                <c:pt idx="4510">
                  <c:v>32.200000000000003</c:v>
                </c:pt>
                <c:pt idx="4511">
                  <c:v>32.1</c:v>
                </c:pt>
                <c:pt idx="4512">
                  <c:v>32.1</c:v>
                </c:pt>
                <c:pt idx="4513">
                  <c:v>32</c:v>
                </c:pt>
                <c:pt idx="4514">
                  <c:v>32</c:v>
                </c:pt>
                <c:pt idx="4515">
                  <c:v>32</c:v>
                </c:pt>
                <c:pt idx="4516">
                  <c:v>32</c:v>
                </c:pt>
                <c:pt idx="4517">
                  <c:v>31.9</c:v>
                </c:pt>
                <c:pt idx="4518">
                  <c:v>31.9</c:v>
                </c:pt>
                <c:pt idx="4519">
                  <c:v>31.9</c:v>
                </c:pt>
                <c:pt idx="4520">
                  <c:v>31.9</c:v>
                </c:pt>
                <c:pt idx="4521">
                  <c:v>31.8</c:v>
                </c:pt>
                <c:pt idx="4522">
                  <c:v>31.8</c:v>
                </c:pt>
                <c:pt idx="4523">
                  <c:v>31.8</c:v>
                </c:pt>
                <c:pt idx="4524">
                  <c:v>31.8</c:v>
                </c:pt>
                <c:pt idx="4525">
                  <c:v>31.7</c:v>
                </c:pt>
                <c:pt idx="4526">
                  <c:v>31.6</c:v>
                </c:pt>
                <c:pt idx="4527">
                  <c:v>31.6</c:v>
                </c:pt>
                <c:pt idx="4528">
                  <c:v>31.6</c:v>
                </c:pt>
                <c:pt idx="4529">
                  <c:v>31.6</c:v>
                </c:pt>
                <c:pt idx="4530">
                  <c:v>31.6</c:v>
                </c:pt>
                <c:pt idx="4531">
                  <c:v>31.6</c:v>
                </c:pt>
                <c:pt idx="4532">
                  <c:v>31.6</c:v>
                </c:pt>
                <c:pt idx="4533">
                  <c:v>31.6</c:v>
                </c:pt>
                <c:pt idx="4534">
                  <c:v>31.6</c:v>
                </c:pt>
                <c:pt idx="4535">
                  <c:v>31.5</c:v>
                </c:pt>
                <c:pt idx="4536">
                  <c:v>31.4</c:v>
                </c:pt>
                <c:pt idx="4537">
                  <c:v>31.5</c:v>
                </c:pt>
                <c:pt idx="4538">
                  <c:v>31.4</c:v>
                </c:pt>
                <c:pt idx="4539">
                  <c:v>31.4</c:v>
                </c:pt>
                <c:pt idx="4540">
                  <c:v>31.4</c:v>
                </c:pt>
                <c:pt idx="4541">
                  <c:v>31.4</c:v>
                </c:pt>
                <c:pt idx="4542">
                  <c:v>31.3</c:v>
                </c:pt>
                <c:pt idx="4543">
                  <c:v>31.3</c:v>
                </c:pt>
                <c:pt idx="4544">
                  <c:v>31.3</c:v>
                </c:pt>
                <c:pt idx="4545">
                  <c:v>31.3</c:v>
                </c:pt>
                <c:pt idx="4546">
                  <c:v>31.3</c:v>
                </c:pt>
                <c:pt idx="4547">
                  <c:v>31.3</c:v>
                </c:pt>
                <c:pt idx="4548">
                  <c:v>31.3</c:v>
                </c:pt>
                <c:pt idx="4549">
                  <c:v>31.3</c:v>
                </c:pt>
                <c:pt idx="4550">
                  <c:v>31.3</c:v>
                </c:pt>
                <c:pt idx="4551">
                  <c:v>31.3</c:v>
                </c:pt>
                <c:pt idx="4552">
                  <c:v>31.3</c:v>
                </c:pt>
                <c:pt idx="4553">
                  <c:v>31.2</c:v>
                </c:pt>
                <c:pt idx="4554">
                  <c:v>31.1</c:v>
                </c:pt>
                <c:pt idx="4555">
                  <c:v>31.1</c:v>
                </c:pt>
                <c:pt idx="4556">
                  <c:v>31.1</c:v>
                </c:pt>
                <c:pt idx="4557">
                  <c:v>31.1</c:v>
                </c:pt>
                <c:pt idx="4558">
                  <c:v>31.1</c:v>
                </c:pt>
                <c:pt idx="4559">
                  <c:v>31</c:v>
                </c:pt>
                <c:pt idx="4560">
                  <c:v>31</c:v>
                </c:pt>
                <c:pt idx="4561">
                  <c:v>31</c:v>
                </c:pt>
                <c:pt idx="4562">
                  <c:v>31</c:v>
                </c:pt>
                <c:pt idx="4563">
                  <c:v>30.9</c:v>
                </c:pt>
                <c:pt idx="4564">
                  <c:v>30.8</c:v>
                </c:pt>
                <c:pt idx="4565">
                  <c:v>30.8</c:v>
                </c:pt>
                <c:pt idx="4566">
                  <c:v>30.8</c:v>
                </c:pt>
                <c:pt idx="4567">
                  <c:v>30.7</c:v>
                </c:pt>
                <c:pt idx="4568">
                  <c:v>30.6</c:v>
                </c:pt>
                <c:pt idx="4569">
                  <c:v>30.6</c:v>
                </c:pt>
                <c:pt idx="4570">
                  <c:v>30.6</c:v>
                </c:pt>
                <c:pt idx="4571">
                  <c:v>30.5</c:v>
                </c:pt>
                <c:pt idx="4572">
                  <c:v>30.4</c:v>
                </c:pt>
                <c:pt idx="4573">
                  <c:v>30.3</c:v>
                </c:pt>
                <c:pt idx="4574">
                  <c:v>30.3</c:v>
                </c:pt>
                <c:pt idx="4575">
                  <c:v>30.2</c:v>
                </c:pt>
                <c:pt idx="4576">
                  <c:v>30.2</c:v>
                </c:pt>
                <c:pt idx="4577">
                  <c:v>30.2</c:v>
                </c:pt>
                <c:pt idx="4578">
                  <c:v>30.2</c:v>
                </c:pt>
                <c:pt idx="4579">
                  <c:v>30.1</c:v>
                </c:pt>
                <c:pt idx="4580">
                  <c:v>30.1</c:v>
                </c:pt>
                <c:pt idx="4581">
                  <c:v>30.1</c:v>
                </c:pt>
                <c:pt idx="4582">
                  <c:v>30.1</c:v>
                </c:pt>
                <c:pt idx="4583">
                  <c:v>30</c:v>
                </c:pt>
                <c:pt idx="4584">
                  <c:v>30</c:v>
                </c:pt>
                <c:pt idx="4585">
                  <c:v>30.1</c:v>
                </c:pt>
                <c:pt idx="4586">
                  <c:v>30.1</c:v>
                </c:pt>
                <c:pt idx="4587">
                  <c:v>30</c:v>
                </c:pt>
                <c:pt idx="4588">
                  <c:v>30</c:v>
                </c:pt>
                <c:pt idx="4589">
                  <c:v>29.9</c:v>
                </c:pt>
                <c:pt idx="4590">
                  <c:v>29.9</c:v>
                </c:pt>
                <c:pt idx="4591">
                  <c:v>29.8</c:v>
                </c:pt>
                <c:pt idx="4592">
                  <c:v>29.8</c:v>
                </c:pt>
                <c:pt idx="4593">
                  <c:v>29.8</c:v>
                </c:pt>
                <c:pt idx="4594">
                  <c:v>29.8</c:v>
                </c:pt>
                <c:pt idx="4595">
                  <c:v>29.8</c:v>
                </c:pt>
                <c:pt idx="4596">
                  <c:v>29.8</c:v>
                </c:pt>
                <c:pt idx="4597">
                  <c:v>29.8</c:v>
                </c:pt>
                <c:pt idx="4598">
                  <c:v>29.8</c:v>
                </c:pt>
                <c:pt idx="4599">
                  <c:v>29.6</c:v>
                </c:pt>
                <c:pt idx="4600">
                  <c:v>29.6</c:v>
                </c:pt>
                <c:pt idx="4601">
                  <c:v>29.6</c:v>
                </c:pt>
                <c:pt idx="4602">
                  <c:v>29.6</c:v>
                </c:pt>
                <c:pt idx="4603">
                  <c:v>29.5</c:v>
                </c:pt>
                <c:pt idx="4604">
                  <c:v>29.5</c:v>
                </c:pt>
                <c:pt idx="4605">
                  <c:v>29.5</c:v>
                </c:pt>
                <c:pt idx="4606">
                  <c:v>29.5</c:v>
                </c:pt>
                <c:pt idx="4607">
                  <c:v>29.5</c:v>
                </c:pt>
                <c:pt idx="4608">
                  <c:v>29.4</c:v>
                </c:pt>
                <c:pt idx="4609">
                  <c:v>29</c:v>
                </c:pt>
                <c:pt idx="4610">
                  <c:v>28.8</c:v>
                </c:pt>
                <c:pt idx="4611">
                  <c:v>28.6</c:v>
                </c:pt>
                <c:pt idx="4612">
                  <c:v>28.4</c:v>
                </c:pt>
                <c:pt idx="4613">
                  <c:v>28.3</c:v>
                </c:pt>
                <c:pt idx="4614">
                  <c:v>28.2</c:v>
                </c:pt>
                <c:pt idx="4615">
                  <c:v>28.3</c:v>
                </c:pt>
                <c:pt idx="4616">
                  <c:v>28</c:v>
                </c:pt>
                <c:pt idx="4617">
                  <c:v>28</c:v>
                </c:pt>
                <c:pt idx="4618">
                  <c:v>27.8</c:v>
                </c:pt>
                <c:pt idx="4619">
                  <c:v>27.8</c:v>
                </c:pt>
                <c:pt idx="4620">
                  <c:v>28</c:v>
                </c:pt>
                <c:pt idx="4621">
                  <c:v>28</c:v>
                </c:pt>
                <c:pt idx="4622">
                  <c:v>28</c:v>
                </c:pt>
                <c:pt idx="4623">
                  <c:v>28</c:v>
                </c:pt>
                <c:pt idx="4624">
                  <c:v>28</c:v>
                </c:pt>
                <c:pt idx="4625">
                  <c:v>28.2</c:v>
                </c:pt>
                <c:pt idx="4626">
                  <c:v>28.4</c:v>
                </c:pt>
                <c:pt idx="4627">
                  <c:v>28.7</c:v>
                </c:pt>
                <c:pt idx="4628">
                  <c:v>28.8</c:v>
                </c:pt>
                <c:pt idx="4629">
                  <c:v>28.8</c:v>
                </c:pt>
                <c:pt idx="4630">
                  <c:v>29</c:v>
                </c:pt>
                <c:pt idx="4631">
                  <c:v>29</c:v>
                </c:pt>
                <c:pt idx="4632">
                  <c:v>29.2</c:v>
                </c:pt>
                <c:pt idx="4633">
                  <c:v>29.2</c:v>
                </c:pt>
                <c:pt idx="4634">
                  <c:v>29.2</c:v>
                </c:pt>
                <c:pt idx="4635">
                  <c:v>29.2</c:v>
                </c:pt>
                <c:pt idx="4636">
                  <c:v>29.2</c:v>
                </c:pt>
                <c:pt idx="4637">
                  <c:v>29.2</c:v>
                </c:pt>
                <c:pt idx="4638">
                  <c:v>29.2</c:v>
                </c:pt>
                <c:pt idx="4639">
                  <c:v>29.2</c:v>
                </c:pt>
                <c:pt idx="4640">
                  <c:v>29.2</c:v>
                </c:pt>
                <c:pt idx="4641">
                  <c:v>29.2</c:v>
                </c:pt>
                <c:pt idx="4642">
                  <c:v>29.1</c:v>
                </c:pt>
                <c:pt idx="4643">
                  <c:v>29</c:v>
                </c:pt>
                <c:pt idx="4644">
                  <c:v>28.9</c:v>
                </c:pt>
                <c:pt idx="4645">
                  <c:v>28.7</c:v>
                </c:pt>
                <c:pt idx="4646">
                  <c:v>28.5</c:v>
                </c:pt>
                <c:pt idx="4647">
                  <c:v>28.4</c:v>
                </c:pt>
                <c:pt idx="4648">
                  <c:v>28.3</c:v>
                </c:pt>
                <c:pt idx="4649">
                  <c:v>28.2</c:v>
                </c:pt>
                <c:pt idx="4650">
                  <c:v>28</c:v>
                </c:pt>
                <c:pt idx="4651">
                  <c:v>28</c:v>
                </c:pt>
                <c:pt idx="4652">
                  <c:v>28</c:v>
                </c:pt>
                <c:pt idx="4653">
                  <c:v>28</c:v>
                </c:pt>
                <c:pt idx="4654">
                  <c:v>28.1</c:v>
                </c:pt>
                <c:pt idx="4655">
                  <c:v>28</c:v>
                </c:pt>
                <c:pt idx="4656">
                  <c:v>28</c:v>
                </c:pt>
                <c:pt idx="4657">
                  <c:v>28</c:v>
                </c:pt>
                <c:pt idx="4658">
                  <c:v>28</c:v>
                </c:pt>
                <c:pt idx="4659">
                  <c:v>28</c:v>
                </c:pt>
                <c:pt idx="4660">
                  <c:v>28</c:v>
                </c:pt>
                <c:pt idx="4661">
                  <c:v>28</c:v>
                </c:pt>
                <c:pt idx="4662">
                  <c:v>28</c:v>
                </c:pt>
                <c:pt idx="4663">
                  <c:v>28.1</c:v>
                </c:pt>
                <c:pt idx="4664">
                  <c:v>28</c:v>
                </c:pt>
                <c:pt idx="4665">
                  <c:v>28</c:v>
                </c:pt>
                <c:pt idx="4666">
                  <c:v>28.1</c:v>
                </c:pt>
                <c:pt idx="4667">
                  <c:v>28.2</c:v>
                </c:pt>
                <c:pt idx="4668">
                  <c:v>28.2</c:v>
                </c:pt>
                <c:pt idx="4669">
                  <c:v>28</c:v>
                </c:pt>
                <c:pt idx="4670">
                  <c:v>28</c:v>
                </c:pt>
                <c:pt idx="4671">
                  <c:v>28</c:v>
                </c:pt>
                <c:pt idx="4672">
                  <c:v>28</c:v>
                </c:pt>
                <c:pt idx="4673">
                  <c:v>28.1</c:v>
                </c:pt>
                <c:pt idx="4674">
                  <c:v>28.1</c:v>
                </c:pt>
                <c:pt idx="4675">
                  <c:v>28.1</c:v>
                </c:pt>
                <c:pt idx="4676">
                  <c:v>28</c:v>
                </c:pt>
                <c:pt idx="4677">
                  <c:v>28</c:v>
                </c:pt>
                <c:pt idx="4678">
                  <c:v>28.1</c:v>
                </c:pt>
                <c:pt idx="4679">
                  <c:v>28.1</c:v>
                </c:pt>
                <c:pt idx="4680">
                  <c:v>28.2</c:v>
                </c:pt>
                <c:pt idx="4681">
                  <c:v>28.2</c:v>
                </c:pt>
                <c:pt idx="4682">
                  <c:v>28.2</c:v>
                </c:pt>
                <c:pt idx="4683">
                  <c:v>28.3</c:v>
                </c:pt>
                <c:pt idx="4684">
                  <c:v>28.2</c:v>
                </c:pt>
                <c:pt idx="4685">
                  <c:v>28.2</c:v>
                </c:pt>
                <c:pt idx="4686">
                  <c:v>28.2</c:v>
                </c:pt>
                <c:pt idx="4687">
                  <c:v>28.2</c:v>
                </c:pt>
                <c:pt idx="4688">
                  <c:v>28.2</c:v>
                </c:pt>
                <c:pt idx="4689">
                  <c:v>28.1</c:v>
                </c:pt>
                <c:pt idx="4690">
                  <c:v>28.2</c:v>
                </c:pt>
                <c:pt idx="4691">
                  <c:v>28.1</c:v>
                </c:pt>
                <c:pt idx="4692">
                  <c:v>28.2</c:v>
                </c:pt>
                <c:pt idx="4693">
                  <c:v>28.2</c:v>
                </c:pt>
                <c:pt idx="4694">
                  <c:v>28.1</c:v>
                </c:pt>
                <c:pt idx="4695">
                  <c:v>28.1</c:v>
                </c:pt>
                <c:pt idx="4696">
                  <c:v>28.2</c:v>
                </c:pt>
                <c:pt idx="4697">
                  <c:v>28.2</c:v>
                </c:pt>
                <c:pt idx="4698">
                  <c:v>28.3</c:v>
                </c:pt>
                <c:pt idx="4699">
                  <c:v>28.3</c:v>
                </c:pt>
                <c:pt idx="4700">
                  <c:v>28.3</c:v>
                </c:pt>
                <c:pt idx="4701">
                  <c:v>28.3</c:v>
                </c:pt>
                <c:pt idx="4702">
                  <c:v>28.4</c:v>
                </c:pt>
                <c:pt idx="4703">
                  <c:v>28.3</c:v>
                </c:pt>
                <c:pt idx="4704">
                  <c:v>28.3</c:v>
                </c:pt>
                <c:pt idx="4705">
                  <c:v>28.4</c:v>
                </c:pt>
                <c:pt idx="4706">
                  <c:v>28.3</c:v>
                </c:pt>
                <c:pt idx="4707">
                  <c:v>28.4</c:v>
                </c:pt>
                <c:pt idx="4708">
                  <c:v>28.3</c:v>
                </c:pt>
                <c:pt idx="4709">
                  <c:v>28.4</c:v>
                </c:pt>
                <c:pt idx="4710">
                  <c:v>28.4</c:v>
                </c:pt>
                <c:pt idx="4711">
                  <c:v>28.5</c:v>
                </c:pt>
                <c:pt idx="4712">
                  <c:v>28.4</c:v>
                </c:pt>
                <c:pt idx="4713">
                  <c:v>28.4</c:v>
                </c:pt>
                <c:pt idx="4714">
                  <c:v>28.5</c:v>
                </c:pt>
                <c:pt idx="4715">
                  <c:v>28.5</c:v>
                </c:pt>
                <c:pt idx="4716">
                  <c:v>28.5</c:v>
                </c:pt>
                <c:pt idx="4717">
                  <c:v>28.5</c:v>
                </c:pt>
                <c:pt idx="4718">
                  <c:v>28.6</c:v>
                </c:pt>
                <c:pt idx="4719">
                  <c:v>28.4</c:v>
                </c:pt>
                <c:pt idx="4720">
                  <c:v>28.5</c:v>
                </c:pt>
                <c:pt idx="4721">
                  <c:v>28.5</c:v>
                </c:pt>
                <c:pt idx="4722">
                  <c:v>28.7</c:v>
                </c:pt>
                <c:pt idx="4723">
                  <c:v>28.6</c:v>
                </c:pt>
                <c:pt idx="4724">
                  <c:v>28.7</c:v>
                </c:pt>
                <c:pt idx="4725">
                  <c:v>28.6</c:v>
                </c:pt>
                <c:pt idx="4726">
                  <c:v>28.5</c:v>
                </c:pt>
                <c:pt idx="4727">
                  <c:v>28.5</c:v>
                </c:pt>
                <c:pt idx="4728">
                  <c:v>28.4</c:v>
                </c:pt>
                <c:pt idx="4729">
                  <c:v>28.4</c:v>
                </c:pt>
                <c:pt idx="4730">
                  <c:v>28.4</c:v>
                </c:pt>
                <c:pt idx="4731">
                  <c:v>28.5</c:v>
                </c:pt>
                <c:pt idx="4732">
                  <c:v>28.5</c:v>
                </c:pt>
                <c:pt idx="4733">
                  <c:v>28.3</c:v>
                </c:pt>
                <c:pt idx="4734">
                  <c:v>28.3</c:v>
                </c:pt>
                <c:pt idx="4735">
                  <c:v>28.3</c:v>
                </c:pt>
                <c:pt idx="4736">
                  <c:v>28.4</c:v>
                </c:pt>
                <c:pt idx="4737">
                  <c:v>28.4</c:v>
                </c:pt>
                <c:pt idx="4738">
                  <c:v>28.4</c:v>
                </c:pt>
                <c:pt idx="4739">
                  <c:v>28.4</c:v>
                </c:pt>
                <c:pt idx="4740">
                  <c:v>28.3</c:v>
                </c:pt>
                <c:pt idx="4741">
                  <c:v>28.3</c:v>
                </c:pt>
                <c:pt idx="4742">
                  <c:v>28.2</c:v>
                </c:pt>
                <c:pt idx="4743">
                  <c:v>28.2</c:v>
                </c:pt>
                <c:pt idx="4744">
                  <c:v>28.2</c:v>
                </c:pt>
                <c:pt idx="4745">
                  <c:v>28.3</c:v>
                </c:pt>
                <c:pt idx="4746">
                  <c:v>28.3</c:v>
                </c:pt>
                <c:pt idx="4747">
                  <c:v>28.6</c:v>
                </c:pt>
                <c:pt idx="4748">
                  <c:v>28.6</c:v>
                </c:pt>
                <c:pt idx="4749">
                  <c:v>28.7</c:v>
                </c:pt>
                <c:pt idx="4750">
                  <c:v>28.7</c:v>
                </c:pt>
                <c:pt idx="4751">
                  <c:v>28.6</c:v>
                </c:pt>
                <c:pt idx="4752">
                  <c:v>28.7</c:v>
                </c:pt>
                <c:pt idx="4753">
                  <c:v>28.7</c:v>
                </c:pt>
                <c:pt idx="4754">
                  <c:v>28.7</c:v>
                </c:pt>
                <c:pt idx="4755">
                  <c:v>28.8</c:v>
                </c:pt>
                <c:pt idx="4756">
                  <c:v>28.8</c:v>
                </c:pt>
                <c:pt idx="4757">
                  <c:v>28.8</c:v>
                </c:pt>
                <c:pt idx="4758">
                  <c:v>28.8</c:v>
                </c:pt>
                <c:pt idx="4759">
                  <c:v>28.8</c:v>
                </c:pt>
                <c:pt idx="4760">
                  <c:v>28.8</c:v>
                </c:pt>
                <c:pt idx="4761">
                  <c:v>28.8</c:v>
                </c:pt>
                <c:pt idx="4762">
                  <c:v>28.6</c:v>
                </c:pt>
                <c:pt idx="4763">
                  <c:v>28.6</c:v>
                </c:pt>
                <c:pt idx="4764">
                  <c:v>28.7</c:v>
                </c:pt>
                <c:pt idx="4765">
                  <c:v>28.6</c:v>
                </c:pt>
                <c:pt idx="4766">
                  <c:v>28.5</c:v>
                </c:pt>
                <c:pt idx="4767">
                  <c:v>28.5</c:v>
                </c:pt>
                <c:pt idx="4768">
                  <c:v>28.4</c:v>
                </c:pt>
                <c:pt idx="4769">
                  <c:v>28.3</c:v>
                </c:pt>
                <c:pt idx="4770">
                  <c:v>28.4</c:v>
                </c:pt>
                <c:pt idx="4771">
                  <c:v>28.5</c:v>
                </c:pt>
                <c:pt idx="4772">
                  <c:v>28.5</c:v>
                </c:pt>
                <c:pt idx="4773">
                  <c:v>28.3</c:v>
                </c:pt>
                <c:pt idx="4774">
                  <c:v>28.3</c:v>
                </c:pt>
                <c:pt idx="4775">
                  <c:v>28.3</c:v>
                </c:pt>
                <c:pt idx="4776">
                  <c:v>28.3</c:v>
                </c:pt>
                <c:pt idx="4777">
                  <c:v>28.4</c:v>
                </c:pt>
                <c:pt idx="4778">
                  <c:v>28.6</c:v>
                </c:pt>
                <c:pt idx="4779">
                  <c:v>28.7</c:v>
                </c:pt>
                <c:pt idx="4780">
                  <c:v>28.8</c:v>
                </c:pt>
                <c:pt idx="4781">
                  <c:v>28.7</c:v>
                </c:pt>
                <c:pt idx="4782">
                  <c:v>28.8</c:v>
                </c:pt>
                <c:pt idx="4783">
                  <c:v>28.8</c:v>
                </c:pt>
                <c:pt idx="4784">
                  <c:v>28.8</c:v>
                </c:pt>
                <c:pt idx="4785">
                  <c:v>28.8</c:v>
                </c:pt>
                <c:pt idx="4786">
                  <c:v>28.8</c:v>
                </c:pt>
                <c:pt idx="4787">
                  <c:v>28.7</c:v>
                </c:pt>
                <c:pt idx="4788">
                  <c:v>28.8</c:v>
                </c:pt>
                <c:pt idx="4789">
                  <c:v>28.7</c:v>
                </c:pt>
                <c:pt idx="4790">
                  <c:v>28.7</c:v>
                </c:pt>
                <c:pt idx="4791">
                  <c:v>28.7</c:v>
                </c:pt>
                <c:pt idx="4792">
                  <c:v>28.7</c:v>
                </c:pt>
                <c:pt idx="4793">
                  <c:v>28.7</c:v>
                </c:pt>
                <c:pt idx="4794">
                  <c:v>28.6</c:v>
                </c:pt>
                <c:pt idx="4795">
                  <c:v>28.6</c:v>
                </c:pt>
                <c:pt idx="4796">
                  <c:v>28.5</c:v>
                </c:pt>
                <c:pt idx="4797">
                  <c:v>28.6</c:v>
                </c:pt>
                <c:pt idx="4798">
                  <c:v>28.6</c:v>
                </c:pt>
                <c:pt idx="4799">
                  <c:v>28.6</c:v>
                </c:pt>
                <c:pt idx="4800">
                  <c:v>28.6</c:v>
                </c:pt>
                <c:pt idx="4801">
                  <c:v>28.7</c:v>
                </c:pt>
                <c:pt idx="4802">
                  <c:v>28.7</c:v>
                </c:pt>
                <c:pt idx="4803">
                  <c:v>28.6</c:v>
                </c:pt>
                <c:pt idx="4804">
                  <c:v>28.6</c:v>
                </c:pt>
                <c:pt idx="4805">
                  <c:v>28.4</c:v>
                </c:pt>
                <c:pt idx="4806">
                  <c:v>28.4</c:v>
                </c:pt>
                <c:pt idx="4807">
                  <c:v>28.4</c:v>
                </c:pt>
                <c:pt idx="4808">
                  <c:v>28.3</c:v>
                </c:pt>
                <c:pt idx="4809">
                  <c:v>28.3</c:v>
                </c:pt>
                <c:pt idx="4810">
                  <c:v>28.3</c:v>
                </c:pt>
                <c:pt idx="4811">
                  <c:v>28.3</c:v>
                </c:pt>
                <c:pt idx="4812">
                  <c:v>28.3</c:v>
                </c:pt>
                <c:pt idx="4813">
                  <c:v>28.3</c:v>
                </c:pt>
                <c:pt idx="4814">
                  <c:v>28.3</c:v>
                </c:pt>
                <c:pt idx="4815">
                  <c:v>28.3</c:v>
                </c:pt>
                <c:pt idx="4816">
                  <c:v>28.2</c:v>
                </c:pt>
                <c:pt idx="4817">
                  <c:v>28.2</c:v>
                </c:pt>
                <c:pt idx="4818">
                  <c:v>28.2</c:v>
                </c:pt>
                <c:pt idx="4819">
                  <c:v>28.1</c:v>
                </c:pt>
                <c:pt idx="4820">
                  <c:v>28.3</c:v>
                </c:pt>
                <c:pt idx="4821">
                  <c:v>28.3</c:v>
                </c:pt>
                <c:pt idx="4822">
                  <c:v>28.2</c:v>
                </c:pt>
                <c:pt idx="4823">
                  <c:v>28.2</c:v>
                </c:pt>
                <c:pt idx="4824">
                  <c:v>28.2</c:v>
                </c:pt>
                <c:pt idx="4825">
                  <c:v>28.2</c:v>
                </c:pt>
                <c:pt idx="4826">
                  <c:v>28.3</c:v>
                </c:pt>
                <c:pt idx="4827">
                  <c:v>28.3</c:v>
                </c:pt>
                <c:pt idx="4828">
                  <c:v>28.3</c:v>
                </c:pt>
                <c:pt idx="4829">
                  <c:v>28.3</c:v>
                </c:pt>
                <c:pt idx="4830">
                  <c:v>28.3</c:v>
                </c:pt>
                <c:pt idx="4831">
                  <c:v>28.3</c:v>
                </c:pt>
                <c:pt idx="4832">
                  <c:v>28.3</c:v>
                </c:pt>
                <c:pt idx="4833">
                  <c:v>28.3</c:v>
                </c:pt>
                <c:pt idx="4834">
                  <c:v>28.3</c:v>
                </c:pt>
                <c:pt idx="4835">
                  <c:v>28.3</c:v>
                </c:pt>
                <c:pt idx="4836">
                  <c:v>28.3</c:v>
                </c:pt>
                <c:pt idx="4837">
                  <c:v>28.4</c:v>
                </c:pt>
                <c:pt idx="4838">
                  <c:v>28.4</c:v>
                </c:pt>
                <c:pt idx="4839">
                  <c:v>28.6</c:v>
                </c:pt>
                <c:pt idx="4840">
                  <c:v>28.7</c:v>
                </c:pt>
                <c:pt idx="4841">
                  <c:v>28.6</c:v>
                </c:pt>
                <c:pt idx="4842">
                  <c:v>28.6</c:v>
                </c:pt>
                <c:pt idx="4843">
                  <c:v>28.6</c:v>
                </c:pt>
                <c:pt idx="4844">
                  <c:v>28.4</c:v>
                </c:pt>
                <c:pt idx="4845">
                  <c:v>28.3</c:v>
                </c:pt>
                <c:pt idx="4846">
                  <c:v>28.6</c:v>
                </c:pt>
                <c:pt idx="4847">
                  <c:v>28.6</c:v>
                </c:pt>
                <c:pt idx="4848">
                  <c:v>28.4</c:v>
                </c:pt>
                <c:pt idx="4849">
                  <c:v>28.3</c:v>
                </c:pt>
                <c:pt idx="4850">
                  <c:v>28.2</c:v>
                </c:pt>
                <c:pt idx="4851">
                  <c:v>28.3</c:v>
                </c:pt>
                <c:pt idx="4852">
                  <c:v>28.3</c:v>
                </c:pt>
                <c:pt idx="4853">
                  <c:v>28.5</c:v>
                </c:pt>
                <c:pt idx="4854">
                  <c:v>28.6</c:v>
                </c:pt>
                <c:pt idx="4855">
                  <c:v>28.3</c:v>
                </c:pt>
                <c:pt idx="4856">
                  <c:v>28.4</c:v>
                </c:pt>
                <c:pt idx="4857">
                  <c:v>28.6</c:v>
                </c:pt>
                <c:pt idx="4858">
                  <c:v>28.7</c:v>
                </c:pt>
                <c:pt idx="4859">
                  <c:v>28.7</c:v>
                </c:pt>
                <c:pt idx="4860">
                  <c:v>28.9</c:v>
                </c:pt>
                <c:pt idx="4861">
                  <c:v>29</c:v>
                </c:pt>
                <c:pt idx="4862">
                  <c:v>28.8</c:v>
                </c:pt>
                <c:pt idx="4863">
                  <c:v>28.7</c:v>
                </c:pt>
                <c:pt idx="4864">
                  <c:v>28.7</c:v>
                </c:pt>
                <c:pt idx="4865">
                  <c:v>28.3</c:v>
                </c:pt>
                <c:pt idx="4866">
                  <c:v>28.3</c:v>
                </c:pt>
                <c:pt idx="4867">
                  <c:v>28.3</c:v>
                </c:pt>
                <c:pt idx="4868">
                  <c:v>28.3</c:v>
                </c:pt>
                <c:pt idx="4869">
                  <c:v>28.4</c:v>
                </c:pt>
                <c:pt idx="4870">
                  <c:v>28.5</c:v>
                </c:pt>
                <c:pt idx="4871">
                  <c:v>28.6</c:v>
                </c:pt>
                <c:pt idx="4872">
                  <c:v>28.6</c:v>
                </c:pt>
                <c:pt idx="4873">
                  <c:v>28.6</c:v>
                </c:pt>
                <c:pt idx="4874">
                  <c:v>28.5</c:v>
                </c:pt>
                <c:pt idx="4875">
                  <c:v>28.5</c:v>
                </c:pt>
                <c:pt idx="4876">
                  <c:v>28.3</c:v>
                </c:pt>
                <c:pt idx="4877">
                  <c:v>28.3</c:v>
                </c:pt>
                <c:pt idx="4878">
                  <c:v>28.2</c:v>
                </c:pt>
                <c:pt idx="4879">
                  <c:v>28.2</c:v>
                </c:pt>
                <c:pt idx="4880">
                  <c:v>28.2</c:v>
                </c:pt>
                <c:pt idx="4881">
                  <c:v>28.2</c:v>
                </c:pt>
                <c:pt idx="4882">
                  <c:v>28.2</c:v>
                </c:pt>
                <c:pt idx="4883">
                  <c:v>28.1</c:v>
                </c:pt>
                <c:pt idx="4884">
                  <c:v>28.2</c:v>
                </c:pt>
                <c:pt idx="4885">
                  <c:v>28.2</c:v>
                </c:pt>
                <c:pt idx="4886">
                  <c:v>28.1</c:v>
                </c:pt>
                <c:pt idx="4887">
                  <c:v>28.1</c:v>
                </c:pt>
                <c:pt idx="4888">
                  <c:v>28.1</c:v>
                </c:pt>
                <c:pt idx="4889">
                  <c:v>28.2</c:v>
                </c:pt>
                <c:pt idx="4890">
                  <c:v>28.4</c:v>
                </c:pt>
                <c:pt idx="4891">
                  <c:v>28.3</c:v>
                </c:pt>
                <c:pt idx="4892">
                  <c:v>28.4</c:v>
                </c:pt>
                <c:pt idx="4893">
                  <c:v>28.5</c:v>
                </c:pt>
                <c:pt idx="4894">
                  <c:v>28.7</c:v>
                </c:pt>
                <c:pt idx="4895">
                  <c:v>28.7</c:v>
                </c:pt>
                <c:pt idx="4896">
                  <c:v>28.7</c:v>
                </c:pt>
                <c:pt idx="4897">
                  <c:v>28.6</c:v>
                </c:pt>
                <c:pt idx="4898">
                  <c:v>28.7</c:v>
                </c:pt>
                <c:pt idx="4899">
                  <c:v>28.5</c:v>
                </c:pt>
                <c:pt idx="4900">
                  <c:v>28.7</c:v>
                </c:pt>
                <c:pt idx="4901">
                  <c:v>28.5</c:v>
                </c:pt>
                <c:pt idx="4902">
                  <c:v>28.3</c:v>
                </c:pt>
                <c:pt idx="4903">
                  <c:v>28.4</c:v>
                </c:pt>
                <c:pt idx="4904">
                  <c:v>28.4</c:v>
                </c:pt>
                <c:pt idx="4905">
                  <c:v>28.3</c:v>
                </c:pt>
                <c:pt idx="4906">
                  <c:v>28.2</c:v>
                </c:pt>
                <c:pt idx="4907">
                  <c:v>28.2</c:v>
                </c:pt>
                <c:pt idx="4908">
                  <c:v>28.2</c:v>
                </c:pt>
                <c:pt idx="4909">
                  <c:v>28.2</c:v>
                </c:pt>
                <c:pt idx="4910">
                  <c:v>28.2</c:v>
                </c:pt>
                <c:pt idx="4911">
                  <c:v>28.2</c:v>
                </c:pt>
                <c:pt idx="4912">
                  <c:v>28.3</c:v>
                </c:pt>
                <c:pt idx="4913">
                  <c:v>28.3</c:v>
                </c:pt>
                <c:pt idx="4914">
                  <c:v>28.4</c:v>
                </c:pt>
                <c:pt idx="4915">
                  <c:v>28.4</c:v>
                </c:pt>
                <c:pt idx="4916">
                  <c:v>28.5</c:v>
                </c:pt>
                <c:pt idx="4917">
                  <c:v>28.7</c:v>
                </c:pt>
                <c:pt idx="4918">
                  <c:v>28.5</c:v>
                </c:pt>
                <c:pt idx="4919">
                  <c:v>28.4</c:v>
                </c:pt>
                <c:pt idx="4920">
                  <c:v>28.5</c:v>
                </c:pt>
                <c:pt idx="4921">
                  <c:v>28.5</c:v>
                </c:pt>
                <c:pt idx="4922">
                  <c:v>28.5</c:v>
                </c:pt>
                <c:pt idx="4923">
                  <c:v>28.3</c:v>
                </c:pt>
                <c:pt idx="4924">
                  <c:v>28.3</c:v>
                </c:pt>
                <c:pt idx="4925">
                  <c:v>28.3</c:v>
                </c:pt>
                <c:pt idx="4926">
                  <c:v>28.3</c:v>
                </c:pt>
                <c:pt idx="4927">
                  <c:v>28.3</c:v>
                </c:pt>
                <c:pt idx="4928">
                  <c:v>28.2</c:v>
                </c:pt>
                <c:pt idx="4929">
                  <c:v>28.3</c:v>
                </c:pt>
                <c:pt idx="4930">
                  <c:v>28.3</c:v>
                </c:pt>
                <c:pt idx="4931">
                  <c:v>28.3</c:v>
                </c:pt>
                <c:pt idx="4932">
                  <c:v>28.4</c:v>
                </c:pt>
                <c:pt idx="4933">
                  <c:v>28.5</c:v>
                </c:pt>
                <c:pt idx="4934">
                  <c:v>28.5</c:v>
                </c:pt>
                <c:pt idx="4935">
                  <c:v>28.5</c:v>
                </c:pt>
                <c:pt idx="4936">
                  <c:v>28.5</c:v>
                </c:pt>
                <c:pt idx="4937">
                  <c:v>28.4</c:v>
                </c:pt>
                <c:pt idx="4938">
                  <c:v>28.4</c:v>
                </c:pt>
                <c:pt idx="4939">
                  <c:v>28.3</c:v>
                </c:pt>
                <c:pt idx="4940">
                  <c:v>28.3</c:v>
                </c:pt>
                <c:pt idx="4941">
                  <c:v>28.3</c:v>
                </c:pt>
                <c:pt idx="4942">
                  <c:v>28.4</c:v>
                </c:pt>
                <c:pt idx="4943">
                  <c:v>28.5</c:v>
                </c:pt>
                <c:pt idx="4944">
                  <c:v>28.5</c:v>
                </c:pt>
                <c:pt idx="4945">
                  <c:v>28.4</c:v>
                </c:pt>
                <c:pt idx="4946">
                  <c:v>28.5</c:v>
                </c:pt>
                <c:pt idx="4947">
                  <c:v>28.4</c:v>
                </c:pt>
                <c:pt idx="4948">
                  <c:v>28.4</c:v>
                </c:pt>
                <c:pt idx="4949">
                  <c:v>28.4</c:v>
                </c:pt>
                <c:pt idx="4950">
                  <c:v>28.5</c:v>
                </c:pt>
                <c:pt idx="4951">
                  <c:v>28.5</c:v>
                </c:pt>
                <c:pt idx="4952">
                  <c:v>28.7</c:v>
                </c:pt>
                <c:pt idx="4953">
                  <c:v>28.7</c:v>
                </c:pt>
                <c:pt idx="4954">
                  <c:v>28.5</c:v>
                </c:pt>
                <c:pt idx="4955">
                  <c:v>28.4</c:v>
                </c:pt>
                <c:pt idx="4956">
                  <c:v>28.3</c:v>
                </c:pt>
                <c:pt idx="4957">
                  <c:v>28.4</c:v>
                </c:pt>
                <c:pt idx="4958">
                  <c:v>28.3</c:v>
                </c:pt>
                <c:pt idx="4959">
                  <c:v>28.4</c:v>
                </c:pt>
                <c:pt idx="4960">
                  <c:v>28.3</c:v>
                </c:pt>
                <c:pt idx="4961">
                  <c:v>28.2</c:v>
                </c:pt>
                <c:pt idx="4962">
                  <c:v>28.3</c:v>
                </c:pt>
                <c:pt idx="4963">
                  <c:v>28.3</c:v>
                </c:pt>
                <c:pt idx="4964">
                  <c:v>28.4</c:v>
                </c:pt>
                <c:pt idx="4965">
                  <c:v>28.5</c:v>
                </c:pt>
                <c:pt idx="4966">
                  <c:v>28.5</c:v>
                </c:pt>
                <c:pt idx="4967">
                  <c:v>28.7</c:v>
                </c:pt>
                <c:pt idx="4968">
                  <c:v>28.5</c:v>
                </c:pt>
                <c:pt idx="4969">
                  <c:v>28.5</c:v>
                </c:pt>
                <c:pt idx="4970">
                  <c:v>28.4</c:v>
                </c:pt>
                <c:pt idx="4971">
                  <c:v>28.5</c:v>
                </c:pt>
                <c:pt idx="4972">
                  <c:v>28.5</c:v>
                </c:pt>
                <c:pt idx="4973">
                  <c:v>28.4</c:v>
                </c:pt>
                <c:pt idx="4974">
                  <c:v>28.4</c:v>
                </c:pt>
                <c:pt idx="4975">
                  <c:v>28.3</c:v>
                </c:pt>
                <c:pt idx="4976">
                  <c:v>28.3</c:v>
                </c:pt>
                <c:pt idx="4977">
                  <c:v>28.3</c:v>
                </c:pt>
                <c:pt idx="4978">
                  <c:v>28.3</c:v>
                </c:pt>
                <c:pt idx="4979">
                  <c:v>28.3</c:v>
                </c:pt>
                <c:pt idx="4980">
                  <c:v>28.3</c:v>
                </c:pt>
                <c:pt idx="4981">
                  <c:v>28.3</c:v>
                </c:pt>
                <c:pt idx="4982">
                  <c:v>28.3</c:v>
                </c:pt>
                <c:pt idx="4983">
                  <c:v>28.3</c:v>
                </c:pt>
                <c:pt idx="4984">
                  <c:v>28.3</c:v>
                </c:pt>
                <c:pt idx="4985">
                  <c:v>28.3</c:v>
                </c:pt>
                <c:pt idx="4986">
                  <c:v>28.3</c:v>
                </c:pt>
                <c:pt idx="4987">
                  <c:v>28.4</c:v>
                </c:pt>
                <c:pt idx="4988">
                  <c:v>28.4</c:v>
                </c:pt>
                <c:pt idx="4989">
                  <c:v>28.4</c:v>
                </c:pt>
                <c:pt idx="4990">
                  <c:v>28.4</c:v>
                </c:pt>
                <c:pt idx="4991">
                  <c:v>28.3</c:v>
                </c:pt>
                <c:pt idx="4992">
                  <c:v>28.3</c:v>
                </c:pt>
                <c:pt idx="4993">
                  <c:v>28.3</c:v>
                </c:pt>
                <c:pt idx="4994">
                  <c:v>28.3</c:v>
                </c:pt>
                <c:pt idx="4995">
                  <c:v>28.3</c:v>
                </c:pt>
                <c:pt idx="4996">
                  <c:v>28.3</c:v>
                </c:pt>
                <c:pt idx="4997">
                  <c:v>28.4</c:v>
                </c:pt>
                <c:pt idx="4998">
                  <c:v>28.3</c:v>
                </c:pt>
                <c:pt idx="4999">
                  <c:v>28.4</c:v>
                </c:pt>
                <c:pt idx="5000">
                  <c:v>28.4</c:v>
                </c:pt>
                <c:pt idx="5001">
                  <c:v>28.4</c:v>
                </c:pt>
                <c:pt idx="5002">
                  <c:v>28.3</c:v>
                </c:pt>
                <c:pt idx="5003">
                  <c:v>28.4</c:v>
                </c:pt>
                <c:pt idx="5004">
                  <c:v>28.4</c:v>
                </c:pt>
                <c:pt idx="5005">
                  <c:v>28.5</c:v>
                </c:pt>
                <c:pt idx="5006">
                  <c:v>28.5</c:v>
                </c:pt>
                <c:pt idx="5007">
                  <c:v>28.7</c:v>
                </c:pt>
                <c:pt idx="5008">
                  <c:v>28.7</c:v>
                </c:pt>
                <c:pt idx="5009">
                  <c:v>28.7</c:v>
                </c:pt>
                <c:pt idx="5010">
                  <c:v>28.7</c:v>
                </c:pt>
                <c:pt idx="5011">
                  <c:v>28.8</c:v>
                </c:pt>
                <c:pt idx="5012">
                  <c:v>28.8</c:v>
                </c:pt>
                <c:pt idx="5013">
                  <c:v>28.8</c:v>
                </c:pt>
                <c:pt idx="5014">
                  <c:v>28.7</c:v>
                </c:pt>
                <c:pt idx="5015">
                  <c:v>28.7</c:v>
                </c:pt>
                <c:pt idx="5016">
                  <c:v>28.5</c:v>
                </c:pt>
                <c:pt idx="5017">
                  <c:v>28.5</c:v>
                </c:pt>
                <c:pt idx="5018">
                  <c:v>28.5</c:v>
                </c:pt>
                <c:pt idx="5019">
                  <c:v>28.4</c:v>
                </c:pt>
                <c:pt idx="5020">
                  <c:v>28.3</c:v>
                </c:pt>
                <c:pt idx="5021">
                  <c:v>28.4</c:v>
                </c:pt>
                <c:pt idx="5022">
                  <c:v>28.4</c:v>
                </c:pt>
                <c:pt idx="5023">
                  <c:v>28.4</c:v>
                </c:pt>
                <c:pt idx="5024">
                  <c:v>28.5</c:v>
                </c:pt>
                <c:pt idx="5025">
                  <c:v>28.5</c:v>
                </c:pt>
                <c:pt idx="5026">
                  <c:v>28.4</c:v>
                </c:pt>
                <c:pt idx="5027">
                  <c:v>28.5</c:v>
                </c:pt>
                <c:pt idx="5028">
                  <c:v>28.5</c:v>
                </c:pt>
                <c:pt idx="5029">
                  <c:v>28.3</c:v>
                </c:pt>
                <c:pt idx="5030">
                  <c:v>28.3</c:v>
                </c:pt>
                <c:pt idx="5031">
                  <c:v>28.4</c:v>
                </c:pt>
                <c:pt idx="5032">
                  <c:v>28.4</c:v>
                </c:pt>
                <c:pt idx="5033">
                  <c:v>28.4</c:v>
                </c:pt>
                <c:pt idx="5034">
                  <c:v>28.3</c:v>
                </c:pt>
                <c:pt idx="5035">
                  <c:v>28.3</c:v>
                </c:pt>
                <c:pt idx="5036">
                  <c:v>28.3</c:v>
                </c:pt>
                <c:pt idx="5037">
                  <c:v>28.4</c:v>
                </c:pt>
                <c:pt idx="5038">
                  <c:v>28.4</c:v>
                </c:pt>
                <c:pt idx="5039">
                  <c:v>28.4</c:v>
                </c:pt>
                <c:pt idx="5040">
                  <c:v>28.4</c:v>
                </c:pt>
                <c:pt idx="5041">
                  <c:v>28.4</c:v>
                </c:pt>
                <c:pt idx="5042">
                  <c:v>28.4</c:v>
                </c:pt>
                <c:pt idx="5043">
                  <c:v>28.4</c:v>
                </c:pt>
                <c:pt idx="5044">
                  <c:v>28.4</c:v>
                </c:pt>
                <c:pt idx="5045">
                  <c:v>28.3</c:v>
                </c:pt>
                <c:pt idx="5046">
                  <c:v>28.3</c:v>
                </c:pt>
                <c:pt idx="5047">
                  <c:v>28.3</c:v>
                </c:pt>
                <c:pt idx="5048">
                  <c:v>28.3</c:v>
                </c:pt>
                <c:pt idx="5049">
                  <c:v>28.3</c:v>
                </c:pt>
                <c:pt idx="5050">
                  <c:v>28.3</c:v>
                </c:pt>
                <c:pt idx="5051">
                  <c:v>28.3</c:v>
                </c:pt>
                <c:pt idx="5052">
                  <c:v>28.3</c:v>
                </c:pt>
                <c:pt idx="5053">
                  <c:v>28.3</c:v>
                </c:pt>
                <c:pt idx="5054">
                  <c:v>28.3</c:v>
                </c:pt>
                <c:pt idx="5055">
                  <c:v>28.3</c:v>
                </c:pt>
                <c:pt idx="5056">
                  <c:v>28.2</c:v>
                </c:pt>
                <c:pt idx="5057">
                  <c:v>28.2</c:v>
                </c:pt>
                <c:pt idx="5058">
                  <c:v>28.2</c:v>
                </c:pt>
                <c:pt idx="5059">
                  <c:v>28.1</c:v>
                </c:pt>
                <c:pt idx="5060">
                  <c:v>28.2</c:v>
                </c:pt>
                <c:pt idx="5061">
                  <c:v>28.1</c:v>
                </c:pt>
                <c:pt idx="5062">
                  <c:v>28.2</c:v>
                </c:pt>
                <c:pt idx="5063">
                  <c:v>28.2</c:v>
                </c:pt>
                <c:pt idx="5064">
                  <c:v>28.2</c:v>
                </c:pt>
                <c:pt idx="5065">
                  <c:v>28.2</c:v>
                </c:pt>
                <c:pt idx="5066">
                  <c:v>28.2</c:v>
                </c:pt>
                <c:pt idx="5067">
                  <c:v>28.3</c:v>
                </c:pt>
                <c:pt idx="5068">
                  <c:v>28.3</c:v>
                </c:pt>
                <c:pt idx="5069">
                  <c:v>28.3</c:v>
                </c:pt>
                <c:pt idx="5070">
                  <c:v>28.4</c:v>
                </c:pt>
                <c:pt idx="5071">
                  <c:v>28.4</c:v>
                </c:pt>
                <c:pt idx="5072">
                  <c:v>28.3</c:v>
                </c:pt>
                <c:pt idx="5073">
                  <c:v>28.3</c:v>
                </c:pt>
                <c:pt idx="5074">
                  <c:v>28.2</c:v>
                </c:pt>
                <c:pt idx="5075">
                  <c:v>28.2</c:v>
                </c:pt>
                <c:pt idx="5076">
                  <c:v>28.2</c:v>
                </c:pt>
                <c:pt idx="5077">
                  <c:v>28.3</c:v>
                </c:pt>
                <c:pt idx="5078">
                  <c:v>28.3</c:v>
                </c:pt>
                <c:pt idx="5079">
                  <c:v>28.3</c:v>
                </c:pt>
                <c:pt idx="5080">
                  <c:v>28.3</c:v>
                </c:pt>
                <c:pt idx="5081">
                  <c:v>28.4</c:v>
                </c:pt>
                <c:pt idx="5082">
                  <c:v>28.3</c:v>
                </c:pt>
                <c:pt idx="5083">
                  <c:v>28.3</c:v>
                </c:pt>
                <c:pt idx="5084">
                  <c:v>28.3</c:v>
                </c:pt>
                <c:pt idx="5085">
                  <c:v>28.4</c:v>
                </c:pt>
                <c:pt idx="5086">
                  <c:v>28.4</c:v>
                </c:pt>
                <c:pt idx="5087">
                  <c:v>28.3</c:v>
                </c:pt>
                <c:pt idx="5088">
                  <c:v>28.4</c:v>
                </c:pt>
                <c:pt idx="5089">
                  <c:v>28.3</c:v>
                </c:pt>
                <c:pt idx="5090">
                  <c:v>28.3</c:v>
                </c:pt>
                <c:pt idx="5091">
                  <c:v>28.3</c:v>
                </c:pt>
                <c:pt idx="5092">
                  <c:v>28.3</c:v>
                </c:pt>
                <c:pt idx="5093">
                  <c:v>28.3</c:v>
                </c:pt>
                <c:pt idx="5094">
                  <c:v>28.2</c:v>
                </c:pt>
                <c:pt idx="5095">
                  <c:v>28.2</c:v>
                </c:pt>
                <c:pt idx="5096">
                  <c:v>28.2</c:v>
                </c:pt>
                <c:pt idx="5097">
                  <c:v>28.3</c:v>
                </c:pt>
                <c:pt idx="5098">
                  <c:v>28.3</c:v>
                </c:pt>
                <c:pt idx="5099">
                  <c:v>28.3</c:v>
                </c:pt>
                <c:pt idx="5100">
                  <c:v>28.3</c:v>
                </c:pt>
                <c:pt idx="5101">
                  <c:v>28.3</c:v>
                </c:pt>
                <c:pt idx="5102">
                  <c:v>28.3</c:v>
                </c:pt>
                <c:pt idx="5103">
                  <c:v>28.3</c:v>
                </c:pt>
                <c:pt idx="5104">
                  <c:v>28.3</c:v>
                </c:pt>
                <c:pt idx="5105">
                  <c:v>28.4</c:v>
                </c:pt>
                <c:pt idx="5106">
                  <c:v>28.3</c:v>
                </c:pt>
                <c:pt idx="5107">
                  <c:v>28.4</c:v>
                </c:pt>
                <c:pt idx="5108">
                  <c:v>28.4</c:v>
                </c:pt>
                <c:pt idx="5109">
                  <c:v>28.4</c:v>
                </c:pt>
                <c:pt idx="5110">
                  <c:v>28.3</c:v>
                </c:pt>
                <c:pt idx="5111">
                  <c:v>28.3</c:v>
                </c:pt>
                <c:pt idx="5112">
                  <c:v>28.3</c:v>
                </c:pt>
                <c:pt idx="5113">
                  <c:v>28.2</c:v>
                </c:pt>
                <c:pt idx="5114">
                  <c:v>28.3</c:v>
                </c:pt>
                <c:pt idx="5115">
                  <c:v>28.2</c:v>
                </c:pt>
                <c:pt idx="5116">
                  <c:v>28.2</c:v>
                </c:pt>
                <c:pt idx="5117">
                  <c:v>28.2</c:v>
                </c:pt>
                <c:pt idx="5118">
                  <c:v>28.4</c:v>
                </c:pt>
                <c:pt idx="5119">
                  <c:v>28.2</c:v>
                </c:pt>
                <c:pt idx="5120">
                  <c:v>28.2</c:v>
                </c:pt>
                <c:pt idx="5121">
                  <c:v>28</c:v>
                </c:pt>
                <c:pt idx="5122">
                  <c:v>28</c:v>
                </c:pt>
                <c:pt idx="5123">
                  <c:v>28</c:v>
                </c:pt>
                <c:pt idx="5124">
                  <c:v>28</c:v>
                </c:pt>
                <c:pt idx="5125">
                  <c:v>28</c:v>
                </c:pt>
                <c:pt idx="5126">
                  <c:v>28.1</c:v>
                </c:pt>
                <c:pt idx="5127">
                  <c:v>28.1</c:v>
                </c:pt>
                <c:pt idx="5128">
                  <c:v>28.1</c:v>
                </c:pt>
                <c:pt idx="5129">
                  <c:v>28.2</c:v>
                </c:pt>
                <c:pt idx="5130">
                  <c:v>28.2</c:v>
                </c:pt>
                <c:pt idx="5131">
                  <c:v>28.2</c:v>
                </c:pt>
                <c:pt idx="5132">
                  <c:v>28.2</c:v>
                </c:pt>
                <c:pt idx="5133">
                  <c:v>28.2</c:v>
                </c:pt>
                <c:pt idx="5134">
                  <c:v>28.3</c:v>
                </c:pt>
                <c:pt idx="5135">
                  <c:v>28.2</c:v>
                </c:pt>
                <c:pt idx="5136">
                  <c:v>28.2</c:v>
                </c:pt>
                <c:pt idx="5137">
                  <c:v>28.3</c:v>
                </c:pt>
                <c:pt idx="5138">
                  <c:v>28.3</c:v>
                </c:pt>
                <c:pt idx="5139">
                  <c:v>28.3</c:v>
                </c:pt>
                <c:pt idx="5140">
                  <c:v>28.2</c:v>
                </c:pt>
                <c:pt idx="5141">
                  <c:v>28.2</c:v>
                </c:pt>
                <c:pt idx="5142">
                  <c:v>28.2</c:v>
                </c:pt>
                <c:pt idx="5143">
                  <c:v>28.2</c:v>
                </c:pt>
                <c:pt idx="5144">
                  <c:v>28.2</c:v>
                </c:pt>
                <c:pt idx="5145">
                  <c:v>28.2</c:v>
                </c:pt>
                <c:pt idx="5146">
                  <c:v>28.2</c:v>
                </c:pt>
                <c:pt idx="5147">
                  <c:v>28.1</c:v>
                </c:pt>
                <c:pt idx="5148">
                  <c:v>28.1</c:v>
                </c:pt>
                <c:pt idx="5149">
                  <c:v>28.2</c:v>
                </c:pt>
                <c:pt idx="5150">
                  <c:v>28.1</c:v>
                </c:pt>
                <c:pt idx="5151">
                  <c:v>28.2</c:v>
                </c:pt>
                <c:pt idx="5152">
                  <c:v>28.2</c:v>
                </c:pt>
                <c:pt idx="5153">
                  <c:v>28.2</c:v>
                </c:pt>
                <c:pt idx="5154">
                  <c:v>28.2</c:v>
                </c:pt>
                <c:pt idx="5155">
                  <c:v>28.2</c:v>
                </c:pt>
                <c:pt idx="5156">
                  <c:v>28.3</c:v>
                </c:pt>
                <c:pt idx="5157">
                  <c:v>28.3</c:v>
                </c:pt>
                <c:pt idx="5158">
                  <c:v>28.3</c:v>
                </c:pt>
                <c:pt idx="5159">
                  <c:v>28.2</c:v>
                </c:pt>
                <c:pt idx="5160">
                  <c:v>28.3</c:v>
                </c:pt>
                <c:pt idx="5161">
                  <c:v>28.2</c:v>
                </c:pt>
                <c:pt idx="5162">
                  <c:v>28.3</c:v>
                </c:pt>
                <c:pt idx="5163">
                  <c:v>28.2</c:v>
                </c:pt>
                <c:pt idx="5164">
                  <c:v>28.3</c:v>
                </c:pt>
                <c:pt idx="5165">
                  <c:v>28.3</c:v>
                </c:pt>
                <c:pt idx="5166">
                  <c:v>28.3</c:v>
                </c:pt>
                <c:pt idx="5167">
                  <c:v>28.3</c:v>
                </c:pt>
                <c:pt idx="5168">
                  <c:v>28.4</c:v>
                </c:pt>
                <c:pt idx="5169">
                  <c:v>28.5</c:v>
                </c:pt>
                <c:pt idx="5170">
                  <c:v>28.5</c:v>
                </c:pt>
                <c:pt idx="5171">
                  <c:v>28.5</c:v>
                </c:pt>
                <c:pt idx="5172">
                  <c:v>28.5</c:v>
                </c:pt>
                <c:pt idx="5173">
                  <c:v>28.7</c:v>
                </c:pt>
                <c:pt idx="5174">
                  <c:v>28.5</c:v>
                </c:pt>
                <c:pt idx="5175">
                  <c:v>28.5</c:v>
                </c:pt>
                <c:pt idx="5176">
                  <c:v>28.4</c:v>
                </c:pt>
                <c:pt idx="5177">
                  <c:v>28.3</c:v>
                </c:pt>
                <c:pt idx="5178">
                  <c:v>28.3</c:v>
                </c:pt>
                <c:pt idx="5179">
                  <c:v>28.3</c:v>
                </c:pt>
                <c:pt idx="5180">
                  <c:v>28.3</c:v>
                </c:pt>
                <c:pt idx="5181">
                  <c:v>28.2</c:v>
                </c:pt>
                <c:pt idx="5182">
                  <c:v>28.1</c:v>
                </c:pt>
                <c:pt idx="5183">
                  <c:v>28.2</c:v>
                </c:pt>
                <c:pt idx="5184">
                  <c:v>28.1</c:v>
                </c:pt>
                <c:pt idx="5185">
                  <c:v>28.1</c:v>
                </c:pt>
                <c:pt idx="5186">
                  <c:v>28</c:v>
                </c:pt>
                <c:pt idx="5187">
                  <c:v>28</c:v>
                </c:pt>
                <c:pt idx="5188">
                  <c:v>28.1</c:v>
                </c:pt>
                <c:pt idx="5189">
                  <c:v>28</c:v>
                </c:pt>
                <c:pt idx="5190">
                  <c:v>28.2</c:v>
                </c:pt>
                <c:pt idx="5191">
                  <c:v>28.2</c:v>
                </c:pt>
                <c:pt idx="5192">
                  <c:v>28.2</c:v>
                </c:pt>
                <c:pt idx="5193">
                  <c:v>28.3</c:v>
                </c:pt>
                <c:pt idx="5194">
                  <c:v>28.2</c:v>
                </c:pt>
                <c:pt idx="5195">
                  <c:v>28.2</c:v>
                </c:pt>
                <c:pt idx="5196">
                  <c:v>28.2</c:v>
                </c:pt>
                <c:pt idx="5197">
                  <c:v>28.1</c:v>
                </c:pt>
                <c:pt idx="5198">
                  <c:v>28</c:v>
                </c:pt>
                <c:pt idx="5199">
                  <c:v>28.1</c:v>
                </c:pt>
                <c:pt idx="5200">
                  <c:v>28.2</c:v>
                </c:pt>
                <c:pt idx="5201">
                  <c:v>28.2</c:v>
                </c:pt>
                <c:pt idx="5202">
                  <c:v>28.3</c:v>
                </c:pt>
                <c:pt idx="5203">
                  <c:v>28.4</c:v>
                </c:pt>
                <c:pt idx="5204">
                  <c:v>28.4</c:v>
                </c:pt>
                <c:pt idx="5205">
                  <c:v>28.4</c:v>
                </c:pt>
                <c:pt idx="5206">
                  <c:v>28.3</c:v>
                </c:pt>
                <c:pt idx="5207">
                  <c:v>28.2</c:v>
                </c:pt>
                <c:pt idx="5208">
                  <c:v>28.2</c:v>
                </c:pt>
                <c:pt idx="5209">
                  <c:v>28.2</c:v>
                </c:pt>
                <c:pt idx="5210">
                  <c:v>28.2</c:v>
                </c:pt>
                <c:pt idx="5211">
                  <c:v>28.2</c:v>
                </c:pt>
                <c:pt idx="5212">
                  <c:v>28.1</c:v>
                </c:pt>
                <c:pt idx="5213">
                  <c:v>28.1</c:v>
                </c:pt>
                <c:pt idx="5214">
                  <c:v>28.1</c:v>
                </c:pt>
                <c:pt idx="5215">
                  <c:v>28.1</c:v>
                </c:pt>
                <c:pt idx="5216">
                  <c:v>28.1</c:v>
                </c:pt>
                <c:pt idx="5217">
                  <c:v>28.1</c:v>
                </c:pt>
                <c:pt idx="5218">
                  <c:v>28.1</c:v>
                </c:pt>
                <c:pt idx="5219">
                  <c:v>28.1</c:v>
                </c:pt>
                <c:pt idx="5220">
                  <c:v>28.1</c:v>
                </c:pt>
                <c:pt idx="5221">
                  <c:v>28.1</c:v>
                </c:pt>
                <c:pt idx="5222">
                  <c:v>28.2</c:v>
                </c:pt>
                <c:pt idx="5223">
                  <c:v>28.2</c:v>
                </c:pt>
                <c:pt idx="5224">
                  <c:v>28.3</c:v>
                </c:pt>
                <c:pt idx="5225">
                  <c:v>28.3</c:v>
                </c:pt>
                <c:pt idx="5226">
                  <c:v>28.4</c:v>
                </c:pt>
                <c:pt idx="5227">
                  <c:v>28.4</c:v>
                </c:pt>
                <c:pt idx="5228">
                  <c:v>28.4</c:v>
                </c:pt>
                <c:pt idx="5229">
                  <c:v>28.3</c:v>
                </c:pt>
                <c:pt idx="5230">
                  <c:v>28.3</c:v>
                </c:pt>
                <c:pt idx="5231">
                  <c:v>28.2</c:v>
                </c:pt>
                <c:pt idx="5232">
                  <c:v>28.2</c:v>
                </c:pt>
                <c:pt idx="5233">
                  <c:v>28.2</c:v>
                </c:pt>
                <c:pt idx="5234">
                  <c:v>28.2</c:v>
                </c:pt>
                <c:pt idx="5235">
                  <c:v>28.3</c:v>
                </c:pt>
                <c:pt idx="5236">
                  <c:v>28.3</c:v>
                </c:pt>
                <c:pt idx="5237">
                  <c:v>28.3</c:v>
                </c:pt>
                <c:pt idx="5238">
                  <c:v>28.3</c:v>
                </c:pt>
                <c:pt idx="5239">
                  <c:v>28.3</c:v>
                </c:pt>
                <c:pt idx="5240">
                  <c:v>28.2</c:v>
                </c:pt>
                <c:pt idx="5241">
                  <c:v>28.2</c:v>
                </c:pt>
                <c:pt idx="5242">
                  <c:v>28.2</c:v>
                </c:pt>
                <c:pt idx="5243">
                  <c:v>28.2</c:v>
                </c:pt>
                <c:pt idx="5244">
                  <c:v>28.2</c:v>
                </c:pt>
                <c:pt idx="5245">
                  <c:v>28.2</c:v>
                </c:pt>
                <c:pt idx="5246">
                  <c:v>28.3</c:v>
                </c:pt>
                <c:pt idx="5247">
                  <c:v>28.3</c:v>
                </c:pt>
                <c:pt idx="5248">
                  <c:v>28.3</c:v>
                </c:pt>
                <c:pt idx="5249">
                  <c:v>28.3</c:v>
                </c:pt>
                <c:pt idx="5250">
                  <c:v>28.3</c:v>
                </c:pt>
                <c:pt idx="5251">
                  <c:v>28.3</c:v>
                </c:pt>
                <c:pt idx="5252">
                  <c:v>28.3</c:v>
                </c:pt>
                <c:pt idx="5253">
                  <c:v>28.4</c:v>
                </c:pt>
                <c:pt idx="5254">
                  <c:v>28.4</c:v>
                </c:pt>
                <c:pt idx="5255">
                  <c:v>28.4</c:v>
                </c:pt>
                <c:pt idx="5256">
                  <c:v>28.4</c:v>
                </c:pt>
                <c:pt idx="5257">
                  <c:v>28.4</c:v>
                </c:pt>
                <c:pt idx="5258">
                  <c:v>28.3</c:v>
                </c:pt>
                <c:pt idx="5259">
                  <c:v>28.2</c:v>
                </c:pt>
                <c:pt idx="5260">
                  <c:v>28.2</c:v>
                </c:pt>
                <c:pt idx="5261">
                  <c:v>28.3</c:v>
                </c:pt>
                <c:pt idx="5262">
                  <c:v>28.3</c:v>
                </c:pt>
                <c:pt idx="5263">
                  <c:v>28.3</c:v>
                </c:pt>
                <c:pt idx="5264">
                  <c:v>28.3</c:v>
                </c:pt>
                <c:pt idx="5265">
                  <c:v>28.4</c:v>
                </c:pt>
                <c:pt idx="5266">
                  <c:v>28.4</c:v>
                </c:pt>
                <c:pt idx="5267">
                  <c:v>28.3</c:v>
                </c:pt>
                <c:pt idx="5268">
                  <c:v>28.3</c:v>
                </c:pt>
                <c:pt idx="5269">
                  <c:v>28.3</c:v>
                </c:pt>
                <c:pt idx="5270">
                  <c:v>28.3</c:v>
                </c:pt>
                <c:pt idx="5271">
                  <c:v>28.3</c:v>
                </c:pt>
                <c:pt idx="5272">
                  <c:v>28.3</c:v>
                </c:pt>
                <c:pt idx="5273">
                  <c:v>28.3</c:v>
                </c:pt>
                <c:pt idx="5274">
                  <c:v>28.3</c:v>
                </c:pt>
                <c:pt idx="5275">
                  <c:v>28.4</c:v>
                </c:pt>
                <c:pt idx="5276">
                  <c:v>28.4</c:v>
                </c:pt>
                <c:pt idx="5277">
                  <c:v>28.4</c:v>
                </c:pt>
                <c:pt idx="5278">
                  <c:v>28.5</c:v>
                </c:pt>
                <c:pt idx="5279">
                  <c:v>28.4</c:v>
                </c:pt>
                <c:pt idx="5280">
                  <c:v>28.5</c:v>
                </c:pt>
                <c:pt idx="5281">
                  <c:v>28.5</c:v>
                </c:pt>
                <c:pt idx="5282">
                  <c:v>28.5</c:v>
                </c:pt>
                <c:pt idx="5283">
                  <c:v>28.4</c:v>
                </c:pt>
                <c:pt idx="5284">
                  <c:v>28.4</c:v>
                </c:pt>
                <c:pt idx="5285">
                  <c:v>28.3</c:v>
                </c:pt>
                <c:pt idx="5286">
                  <c:v>28.3</c:v>
                </c:pt>
                <c:pt idx="5287">
                  <c:v>28.3</c:v>
                </c:pt>
                <c:pt idx="5288">
                  <c:v>28.3</c:v>
                </c:pt>
                <c:pt idx="5289">
                  <c:v>28.2</c:v>
                </c:pt>
                <c:pt idx="5290">
                  <c:v>28.2</c:v>
                </c:pt>
                <c:pt idx="5291">
                  <c:v>28.2</c:v>
                </c:pt>
                <c:pt idx="5292">
                  <c:v>28.2</c:v>
                </c:pt>
                <c:pt idx="5293">
                  <c:v>28.2</c:v>
                </c:pt>
                <c:pt idx="5294">
                  <c:v>28.2</c:v>
                </c:pt>
                <c:pt idx="5295">
                  <c:v>28.2</c:v>
                </c:pt>
                <c:pt idx="5296">
                  <c:v>28.2</c:v>
                </c:pt>
                <c:pt idx="5297">
                  <c:v>28.2</c:v>
                </c:pt>
                <c:pt idx="5298">
                  <c:v>28.3</c:v>
                </c:pt>
                <c:pt idx="5299">
                  <c:v>28.3</c:v>
                </c:pt>
                <c:pt idx="5300">
                  <c:v>28.3</c:v>
                </c:pt>
                <c:pt idx="5301">
                  <c:v>28.3</c:v>
                </c:pt>
                <c:pt idx="5302">
                  <c:v>28.4</c:v>
                </c:pt>
                <c:pt idx="5303">
                  <c:v>28.4</c:v>
                </c:pt>
                <c:pt idx="5304">
                  <c:v>28.5</c:v>
                </c:pt>
                <c:pt idx="5305">
                  <c:v>28.7</c:v>
                </c:pt>
                <c:pt idx="5306">
                  <c:v>28.7</c:v>
                </c:pt>
                <c:pt idx="5307">
                  <c:v>28.7</c:v>
                </c:pt>
                <c:pt idx="5308">
                  <c:v>28.5</c:v>
                </c:pt>
                <c:pt idx="5309">
                  <c:v>28.4</c:v>
                </c:pt>
                <c:pt idx="5310">
                  <c:v>28.4</c:v>
                </c:pt>
                <c:pt idx="5311">
                  <c:v>28.3</c:v>
                </c:pt>
                <c:pt idx="5312">
                  <c:v>28.3</c:v>
                </c:pt>
                <c:pt idx="5313">
                  <c:v>28.2</c:v>
                </c:pt>
                <c:pt idx="5314">
                  <c:v>28.2</c:v>
                </c:pt>
                <c:pt idx="5315">
                  <c:v>28.2</c:v>
                </c:pt>
                <c:pt idx="5316">
                  <c:v>28.3</c:v>
                </c:pt>
                <c:pt idx="5317">
                  <c:v>28.4</c:v>
                </c:pt>
                <c:pt idx="5318">
                  <c:v>28.3</c:v>
                </c:pt>
                <c:pt idx="5319">
                  <c:v>28.2</c:v>
                </c:pt>
                <c:pt idx="5320">
                  <c:v>28.2</c:v>
                </c:pt>
                <c:pt idx="5321">
                  <c:v>28.2</c:v>
                </c:pt>
                <c:pt idx="5322">
                  <c:v>28.2</c:v>
                </c:pt>
                <c:pt idx="5323">
                  <c:v>28.2</c:v>
                </c:pt>
                <c:pt idx="5324">
                  <c:v>28.2</c:v>
                </c:pt>
                <c:pt idx="5325">
                  <c:v>28.2</c:v>
                </c:pt>
                <c:pt idx="5326">
                  <c:v>28.2</c:v>
                </c:pt>
                <c:pt idx="5327">
                  <c:v>28.2</c:v>
                </c:pt>
                <c:pt idx="5328">
                  <c:v>28.2</c:v>
                </c:pt>
                <c:pt idx="5329">
                  <c:v>28.2</c:v>
                </c:pt>
                <c:pt idx="5330">
                  <c:v>28.2</c:v>
                </c:pt>
                <c:pt idx="5331">
                  <c:v>28.2</c:v>
                </c:pt>
                <c:pt idx="5332">
                  <c:v>28.2</c:v>
                </c:pt>
                <c:pt idx="5333">
                  <c:v>28.2</c:v>
                </c:pt>
                <c:pt idx="5334">
                  <c:v>28.1</c:v>
                </c:pt>
                <c:pt idx="5335">
                  <c:v>28</c:v>
                </c:pt>
                <c:pt idx="5336">
                  <c:v>28.1</c:v>
                </c:pt>
                <c:pt idx="5337">
                  <c:v>28.1</c:v>
                </c:pt>
                <c:pt idx="5338">
                  <c:v>28</c:v>
                </c:pt>
                <c:pt idx="5339">
                  <c:v>28</c:v>
                </c:pt>
                <c:pt idx="5340">
                  <c:v>28</c:v>
                </c:pt>
                <c:pt idx="5341">
                  <c:v>28</c:v>
                </c:pt>
                <c:pt idx="5342">
                  <c:v>28</c:v>
                </c:pt>
                <c:pt idx="5343">
                  <c:v>28</c:v>
                </c:pt>
                <c:pt idx="5344">
                  <c:v>28</c:v>
                </c:pt>
                <c:pt idx="5345">
                  <c:v>28</c:v>
                </c:pt>
                <c:pt idx="5346">
                  <c:v>28</c:v>
                </c:pt>
                <c:pt idx="5347">
                  <c:v>28</c:v>
                </c:pt>
                <c:pt idx="5348">
                  <c:v>28</c:v>
                </c:pt>
                <c:pt idx="5349">
                  <c:v>28</c:v>
                </c:pt>
                <c:pt idx="5350">
                  <c:v>28</c:v>
                </c:pt>
                <c:pt idx="5351">
                  <c:v>28</c:v>
                </c:pt>
                <c:pt idx="5352">
                  <c:v>28</c:v>
                </c:pt>
                <c:pt idx="5353">
                  <c:v>28.1</c:v>
                </c:pt>
                <c:pt idx="5354">
                  <c:v>28.2</c:v>
                </c:pt>
                <c:pt idx="5355">
                  <c:v>28.2</c:v>
                </c:pt>
                <c:pt idx="5356">
                  <c:v>28.3</c:v>
                </c:pt>
                <c:pt idx="5357">
                  <c:v>28</c:v>
                </c:pt>
                <c:pt idx="5358">
                  <c:v>28</c:v>
                </c:pt>
                <c:pt idx="5359">
                  <c:v>28</c:v>
                </c:pt>
                <c:pt idx="5360">
                  <c:v>28.1</c:v>
                </c:pt>
                <c:pt idx="5361">
                  <c:v>28.1</c:v>
                </c:pt>
                <c:pt idx="5362">
                  <c:v>28</c:v>
                </c:pt>
                <c:pt idx="5363">
                  <c:v>28</c:v>
                </c:pt>
                <c:pt idx="5364">
                  <c:v>28</c:v>
                </c:pt>
                <c:pt idx="5365">
                  <c:v>28</c:v>
                </c:pt>
                <c:pt idx="5366">
                  <c:v>28</c:v>
                </c:pt>
                <c:pt idx="5367">
                  <c:v>28</c:v>
                </c:pt>
                <c:pt idx="5368">
                  <c:v>28</c:v>
                </c:pt>
                <c:pt idx="5369">
                  <c:v>28</c:v>
                </c:pt>
                <c:pt idx="5370">
                  <c:v>28</c:v>
                </c:pt>
                <c:pt idx="5371">
                  <c:v>28</c:v>
                </c:pt>
                <c:pt idx="5372">
                  <c:v>28</c:v>
                </c:pt>
                <c:pt idx="5373">
                  <c:v>28</c:v>
                </c:pt>
                <c:pt idx="5374">
                  <c:v>28</c:v>
                </c:pt>
                <c:pt idx="5375">
                  <c:v>27.9</c:v>
                </c:pt>
                <c:pt idx="5376">
                  <c:v>27.9</c:v>
                </c:pt>
                <c:pt idx="5377">
                  <c:v>27.9</c:v>
                </c:pt>
                <c:pt idx="5378">
                  <c:v>28</c:v>
                </c:pt>
                <c:pt idx="5379">
                  <c:v>27.9</c:v>
                </c:pt>
                <c:pt idx="5380">
                  <c:v>28</c:v>
                </c:pt>
                <c:pt idx="5381">
                  <c:v>28</c:v>
                </c:pt>
                <c:pt idx="5382">
                  <c:v>28</c:v>
                </c:pt>
                <c:pt idx="5383">
                  <c:v>28</c:v>
                </c:pt>
                <c:pt idx="5384">
                  <c:v>28</c:v>
                </c:pt>
                <c:pt idx="5385">
                  <c:v>28</c:v>
                </c:pt>
                <c:pt idx="5386">
                  <c:v>28</c:v>
                </c:pt>
                <c:pt idx="5387">
                  <c:v>28</c:v>
                </c:pt>
                <c:pt idx="5388">
                  <c:v>28</c:v>
                </c:pt>
                <c:pt idx="5389">
                  <c:v>28</c:v>
                </c:pt>
                <c:pt idx="5390">
                  <c:v>28.1</c:v>
                </c:pt>
                <c:pt idx="5391">
                  <c:v>28.1</c:v>
                </c:pt>
                <c:pt idx="5392">
                  <c:v>28.2</c:v>
                </c:pt>
                <c:pt idx="5393">
                  <c:v>28.1</c:v>
                </c:pt>
                <c:pt idx="5394">
                  <c:v>28.1</c:v>
                </c:pt>
                <c:pt idx="5395">
                  <c:v>28.1</c:v>
                </c:pt>
                <c:pt idx="5396">
                  <c:v>28.2</c:v>
                </c:pt>
                <c:pt idx="5397">
                  <c:v>28</c:v>
                </c:pt>
                <c:pt idx="5398">
                  <c:v>28</c:v>
                </c:pt>
                <c:pt idx="5399">
                  <c:v>28</c:v>
                </c:pt>
                <c:pt idx="5400">
                  <c:v>28</c:v>
                </c:pt>
                <c:pt idx="5401">
                  <c:v>28</c:v>
                </c:pt>
                <c:pt idx="5402">
                  <c:v>28</c:v>
                </c:pt>
                <c:pt idx="5403">
                  <c:v>28</c:v>
                </c:pt>
                <c:pt idx="5404">
                  <c:v>28</c:v>
                </c:pt>
                <c:pt idx="5405">
                  <c:v>28</c:v>
                </c:pt>
                <c:pt idx="5406">
                  <c:v>28</c:v>
                </c:pt>
                <c:pt idx="5407">
                  <c:v>28</c:v>
                </c:pt>
                <c:pt idx="5408">
                  <c:v>28</c:v>
                </c:pt>
                <c:pt idx="5409">
                  <c:v>28</c:v>
                </c:pt>
                <c:pt idx="5410">
                  <c:v>28.1</c:v>
                </c:pt>
                <c:pt idx="5411">
                  <c:v>28.3</c:v>
                </c:pt>
                <c:pt idx="5412">
                  <c:v>28.4</c:v>
                </c:pt>
                <c:pt idx="5413">
                  <c:v>28.4</c:v>
                </c:pt>
                <c:pt idx="5414">
                  <c:v>28.3</c:v>
                </c:pt>
                <c:pt idx="5415">
                  <c:v>28.3</c:v>
                </c:pt>
                <c:pt idx="5416">
                  <c:v>28.3</c:v>
                </c:pt>
                <c:pt idx="5417">
                  <c:v>28.3</c:v>
                </c:pt>
                <c:pt idx="5418">
                  <c:v>28.3</c:v>
                </c:pt>
                <c:pt idx="5419">
                  <c:v>28.2</c:v>
                </c:pt>
                <c:pt idx="5420">
                  <c:v>28.2</c:v>
                </c:pt>
                <c:pt idx="5421">
                  <c:v>28.2</c:v>
                </c:pt>
                <c:pt idx="5422">
                  <c:v>28.2</c:v>
                </c:pt>
                <c:pt idx="5423">
                  <c:v>28.2</c:v>
                </c:pt>
                <c:pt idx="5424">
                  <c:v>28.2</c:v>
                </c:pt>
                <c:pt idx="5425">
                  <c:v>28.2</c:v>
                </c:pt>
                <c:pt idx="5426">
                  <c:v>28.2</c:v>
                </c:pt>
                <c:pt idx="5427">
                  <c:v>28.3</c:v>
                </c:pt>
                <c:pt idx="5428">
                  <c:v>28.3</c:v>
                </c:pt>
                <c:pt idx="5429">
                  <c:v>28.4</c:v>
                </c:pt>
                <c:pt idx="5430">
                  <c:v>28.5</c:v>
                </c:pt>
                <c:pt idx="5431">
                  <c:v>28.5</c:v>
                </c:pt>
                <c:pt idx="5432">
                  <c:v>28.4</c:v>
                </c:pt>
                <c:pt idx="5433">
                  <c:v>28.4</c:v>
                </c:pt>
                <c:pt idx="5434">
                  <c:v>28.3</c:v>
                </c:pt>
                <c:pt idx="5435">
                  <c:v>28.3</c:v>
                </c:pt>
                <c:pt idx="5436">
                  <c:v>28.2</c:v>
                </c:pt>
                <c:pt idx="5437">
                  <c:v>28.2</c:v>
                </c:pt>
                <c:pt idx="5438">
                  <c:v>28.2</c:v>
                </c:pt>
                <c:pt idx="5439">
                  <c:v>28.3</c:v>
                </c:pt>
                <c:pt idx="5440">
                  <c:v>28.3</c:v>
                </c:pt>
                <c:pt idx="5441">
                  <c:v>28.3</c:v>
                </c:pt>
                <c:pt idx="5442">
                  <c:v>28.3</c:v>
                </c:pt>
                <c:pt idx="5443">
                  <c:v>28.2</c:v>
                </c:pt>
                <c:pt idx="5444">
                  <c:v>28.2</c:v>
                </c:pt>
                <c:pt idx="5445">
                  <c:v>28.2</c:v>
                </c:pt>
                <c:pt idx="5446">
                  <c:v>28.2</c:v>
                </c:pt>
                <c:pt idx="5447">
                  <c:v>28.2</c:v>
                </c:pt>
                <c:pt idx="5448">
                  <c:v>28.2</c:v>
                </c:pt>
                <c:pt idx="5449">
                  <c:v>28.1</c:v>
                </c:pt>
                <c:pt idx="5450">
                  <c:v>28.1</c:v>
                </c:pt>
                <c:pt idx="5451">
                  <c:v>28.1</c:v>
                </c:pt>
                <c:pt idx="5452">
                  <c:v>28.1</c:v>
                </c:pt>
                <c:pt idx="5453">
                  <c:v>28.1</c:v>
                </c:pt>
                <c:pt idx="5454">
                  <c:v>28.1</c:v>
                </c:pt>
                <c:pt idx="5455">
                  <c:v>28.1</c:v>
                </c:pt>
                <c:pt idx="5456">
                  <c:v>28.2</c:v>
                </c:pt>
                <c:pt idx="5457">
                  <c:v>28.3</c:v>
                </c:pt>
                <c:pt idx="5458">
                  <c:v>28.3</c:v>
                </c:pt>
                <c:pt idx="5459">
                  <c:v>28.3</c:v>
                </c:pt>
                <c:pt idx="5460">
                  <c:v>28.3</c:v>
                </c:pt>
                <c:pt idx="5461">
                  <c:v>28.2</c:v>
                </c:pt>
                <c:pt idx="5462">
                  <c:v>28.2</c:v>
                </c:pt>
                <c:pt idx="5463">
                  <c:v>28.1</c:v>
                </c:pt>
                <c:pt idx="5464">
                  <c:v>28.1</c:v>
                </c:pt>
                <c:pt idx="5465">
                  <c:v>28.1</c:v>
                </c:pt>
                <c:pt idx="5466">
                  <c:v>28.1</c:v>
                </c:pt>
                <c:pt idx="5467">
                  <c:v>28.1</c:v>
                </c:pt>
                <c:pt idx="5468">
                  <c:v>28.1</c:v>
                </c:pt>
                <c:pt idx="5469">
                  <c:v>28.1</c:v>
                </c:pt>
                <c:pt idx="5470">
                  <c:v>28.1</c:v>
                </c:pt>
                <c:pt idx="5471">
                  <c:v>28.1</c:v>
                </c:pt>
                <c:pt idx="5472">
                  <c:v>28.1</c:v>
                </c:pt>
                <c:pt idx="5473">
                  <c:v>28.1</c:v>
                </c:pt>
                <c:pt idx="5474">
                  <c:v>28.1</c:v>
                </c:pt>
                <c:pt idx="5475">
                  <c:v>28.2</c:v>
                </c:pt>
                <c:pt idx="5476">
                  <c:v>28.1</c:v>
                </c:pt>
                <c:pt idx="5477">
                  <c:v>28.1</c:v>
                </c:pt>
                <c:pt idx="5478">
                  <c:v>28.1</c:v>
                </c:pt>
                <c:pt idx="5479">
                  <c:v>28.1</c:v>
                </c:pt>
                <c:pt idx="5480">
                  <c:v>28.1</c:v>
                </c:pt>
                <c:pt idx="5481">
                  <c:v>28.1</c:v>
                </c:pt>
                <c:pt idx="5482">
                  <c:v>28.1</c:v>
                </c:pt>
                <c:pt idx="5483">
                  <c:v>28.1</c:v>
                </c:pt>
                <c:pt idx="5484">
                  <c:v>28.1</c:v>
                </c:pt>
                <c:pt idx="5485">
                  <c:v>28.1</c:v>
                </c:pt>
                <c:pt idx="5486">
                  <c:v>28.1</c:v>
                </c:pt>
                <c:pt idx="5487">
                  <c:v>28.2</c:v>
                </c:pt>
                <c:pt idx="5488">
                  <c:v>28.2</c:v>
                </c:pt>
                <c:pt idx="5489">
                  <c:v>28.2</c:v>
                </c:pt>
                <c:pt idx="5490">
                  <c:v>28.2</c:v>
                </c:pt>
                <c:pt idx="5491">
                  <c:v>28.2</c:v>
                </c:pt>
                <c:pt idx="5492">
                  <c:v>28.2</c:v>
                </c:pt>
                <c:pt idx="5493">
                  <c:v>28.2</c:v>
                </c:pt>
                <c:pt idx="5494">
                  <c:v>28.2</c:v>
                </c:pt>
                <c:pt idx="5495">
                  <c:v>28.1</c:v>
                </c:pt>
                <c:pt idx="5496">
                  <c:v>28.2</c:v>
                </c:pt>
                <c:pt idx="5497">
                  <c:v>28.2</c:v>
                </c:pt>
                <c:pt idx="5498">
                  <c:v>28.2</c:v>
                </c:pt>
                <c:pt idx="5499">
                  <c:v>28.2</c:v>
                </c:pt>
                <c:pt idx="5500">
                  <c:v>28.3</c:v>
                </c:pt>
                <c:pt idx="5501">
                  <c:v>28.3</c:v>
                </c:pt>
                <c:pt idx="5502">
                  <c:v>28.3</c:v>
                </c:pt>
                <c:pt idx="5503">
                  <c:v>28.2</c:v>
                </c:pt>
                <c:pt idx="5504">
                  <c:v>28.2</c:v>
                </c:pt>
                <c:pt idx="5505">
                  <c:v>28.2</c:v>
                </c:pt>
                <c:pt idx="5506">
                  <c:v>28.2</c:v>
                </c:pt>
                <c:pt idx="5507">
                  <c:v>28.2</c:v>
                </c:pt>
                <c:pt idx="5508">
                  <c:v>28.2</c:v>
                </c:pt>
                <c:pt idx="5509">
                  <c:v>28.2</c:v>
                </c:pt>
                <c:pt idx="5510">
                  <c:v>28.2</c:v>
                </c:pt>
                <c:pt idx="5511">
                  <c:v>28.3</c:v>
                </c:pt>
                <c:pt idx="5512">
                  <c:v>28.4</c:v>
                </c:pt>
                <c:pt idx="5513">
                  <c:v>28.4</c:v>
                </c:pt>
                <c:pt idx="5514">
                  <c:v>28.3</c:v>
                </c:pt>
                <c:pt idx="5515">
                  <c:v>28.4</c:v>
                </c:pt>
                <c:pt idx="5516">
                  <c:v>28.3</c:v>
                </c:pt>
                <c:pt idx="5517">
                  <c:v>28.3</c:v>
                </c:pt>
                <c:pt idx="5518">
                  <c:v>28.4</c:v>
                </c:pt>
                <c:pt idx="5519">
                  <c:v>28.3</c:v>
                </c:pt>
                <c:pt idx="5520">
                  <c:v>28.3</c:v>
                </c:pt>
                <c:pt idx="5521">
                  <c:v>28.4</c:v>
                </c:pt>
                <c:pt idx="5522">
                  <c:v>28.2</c:v>
                </c:pt>
                <c:pt idx="5523">
                  <c:v>28.1</c:v>
                </c:pt>
                <c:pt idx="5524">
                  <c:v>28.1</c:v>
                </c:pt>
                <c:pt idx="5525">
                  <c:v>28.1</c:v>
                </c:pt>
                <c:pt idx="5526">
                  <c:v>28.1</c:v>
                </c:pt>
                <c:pt idx="5527">
                  <c:v>28.1</c:v>
                </c:pt>
                <c:pt idx="5528">
                  <c:v>28.1</c:v>
                </c:pt>
                <c:pt idx="5529">
                  <c:v>28.2</c:v>
                </c:pt>
                <c:pt idx="5530">
                  <c:v>28.3</c:v>
                </c:pt>
                <c:pt idx="5531">
                  <c:v>28.2</c:v>
                </c:pt>
                <c:pt idx="5532">
                  <c:v>28.2</c:v>
                </c:pt>
                <c:pt idx="5533">
                  <c:v>28.2</c:v>
                </c:pt>
                <c:pt idx="5534">
                  <c:v>28.2</c:v>
                </c:pt>
                <c:pt idx="5535">
                  <c:v>28.3</c:v>
                </c:pt>
                <c:pt idx="5536">
                  <c:v>28.3</c:v>
                </c:pt>
                <c:pt idx="5537">
                  <c:v>28.2</c:v>
                </c:pt>
                <c:pt idx="5538">
                  <c:v>28.2</c:v>
                </c:pt>
                <c:pt idx="5539">
                  <c:v>28.2</c:v>
                </c:pt>
                <c:pt idx="5540">
                  <c:v>28.2</c:v>
                </c:pt>
                <c:pt idx="5541">
                  <c:v>28.2</c:v>
                </c:pt>
                <c:pt idx="5542">
                  <c:v>28.2</c:v>
                </c:pt>
                <c:pt idx="5543">
                  <c:v>28.2</c:v>
                </c:pt>
                <c:pt idx="5544">
                  <c:v>28.2</c:v>
                </c:pt>
                <c:pt idx="5545">
                  <c:v>28.2</c:v>
                </c:pt>
                <c:pt idx="5546">
                  <c:v>28.2</c:v>
                </c:pt>
                <c:pt idx="5547">
                  <c:v>28.3</c:v>
                </c:pt>
                <c:pt idx="5548">
                  <c:v>28.3</c:v>
                </c:pt>
                <c:pt idx="5549">
                  <c:v>28.3</c:v>
                </c:pt>
                <c:pt idx="5550">
                  <c:v>28.3</c:v>
                </c:pt>
                <c:pt idx="5551">
                  <c:v>28.3</c:v>
                </c:pt>
                <c:pt idx="5552">
                  <c:v>28.3</c:v>
                </c:pt>
                <c:pt idx="5553">
                  <c:v>28.3</c:v>
                </c:pt>
                <c:pt idx="5554">
                  <c:v>28.3</c:v>
                </c:pt>
                <c:pt idx="5555">
                  <c:v>28.3</c:v>
                </c:pt>
                <c:pt idx="5556">
                  <c:v>28.3</c:v>
                </c:pt>
                <c:pt idx="5557">
                  <c:v>28.3</c:v>
                </c:pt>
                <c:pt idx="5558">
                  <c:v>28.3</c:v>
                </c:pt>
                <c:pt idx="5559">
                  <c:v>28.4</c:v>
                </c:pt>
                <c:pt idx="5560">
                  <c:v>28.3</c:v>
                </c:pt>
                <c:pt idx="5561">
                  <c:v>28.3</c:v>
                </c:pt>
                <c:pt idx="5562">
                  <c:v>28.3</c:v>
                </c:pt>
                <c:pt idx="5563">
                  <c:v>28.3</c:v>
                </c:pt>
                <c:pt idx="5564">
                  <c:v>28.3</c:v>
                </c:pt>
                <c:pt idx="5565">
                  <c:v>28.3</c:v>
                </c:pt>
                <c:pt idx="5566">
                  <c:v>28.2</c:v>
                </c:pt>
                <c:pt idx="5567">
                  <c:v>28.2</c:v>
                </c:pt>
                <c:pt idx="5568">
                  <c:v>28.2</c:v>
                </c:pt>
                <c:pt idx="5569">
                  <c:v>28.2</c:v>
                </c:pt>
                <c:pt idx="5570">
                  <c:v>28.2</c:v>
                </c:pt>
                <c:pt idx="5571">
                  <c:v>28.2</c:v>
                </c:pt>
                <c:pt idx="5572">
                  <c:v>28.2</c:v>
                </c:pt>
                <c:pt idx="5573">
                  <c:v>28.2</c:v>
                </c:pt>
                <c:pt idx="5574">
                  <c:v>28.2</c:v>
                </c:pt>
                <c:pt idx="5575">
                  <c:v>28.2</c:v>
                </c:pt>
                <c:pt idx="5576">
                  <c:v>28.2</c:v>
                </c:pt>
                <c:pt idx="5577">
                  <c:v>28.2</c:v>
                </c:pt>
                <c:pt idx="5578">
                  <c:v>28.2</c:v>
                </c:pt>
                <c:pt idx="5579">
                  <c:v>28.2</c:v>
                </c:pt>
                <c:pt idx="5580">
                  <c:v>28.2</c:v>
                </c:pt>
                <c:pt idx="5581">
                  <c:v>28.2</c:v>
                </c:pt>
                <c:pt idx="5582">
                  <c:v>28.2</c:v>
                </c:pt>
                <c:pt idx="5583">
                  <c:v>28.2</c:v>
                </c:pt>
                <c:pt idx="5584">
                  <c:v>28.3</c:v>
                </c:pt>
                <c:pt idx="5585">
                  <c:v>28.3</c:v>
                </c:pt>
                <c:pt idx="5586">
                  <c:v>28.2</c:v>
                </c:pt>
                <c:pt idx="5587">
                  <c:v>28.3</c:v>
                </c:pt>
                <c:pt idx="5588">
                  <c:v>28.2</c:v>
                </c:pt>
                <c:pt idx="5589">
                  <c:v>28.2</c:v>
                </c:pt>
                <c:pt idx="5590">
                  <c:v>28.2</c:v>
                </c:pt>
                <c:pt idx="5591">
                  <c:v>28.2</c:v>
                </c:pt>
                <c:pt idx="5592">
                  <c:v>28.2</c:v>
                </c:pt>
                <c:pt idx="5593">
                  <c:v>28.2</c:v>
                </c:pt>
                <c:pt idx="5594">
                  <c:v>28.2</c:v>
                </c:pt>
                <c:pt idx="5595">
                  <c:v>28.2</c:v>
                </c:pt>
                <c:pt idx="5596">
                  <c:v>28.2</c:v>
                </c:pt>
                <c:pt idx="5597">
                  <c:v>28.2</c:v>
                </c:pt>
                <c:pt idx="5598">
                  <c:v>28.2</c:v>
                </c:pt>
                <c:pt idx="5599">
                  <c:v>28.2</c:v>
                </c:pt>
                <c:pt idx="5600">
                  <c:v>28.2</c:v>
                </c:pt>
                <c:pt idx="5601">
                  <c:v>28.2</c:v>
                </c:pt>
                <c:pt idx="5602">
                  <c:v>28.2</c:v>
                </c:pt>
                <c:pt idx="5603">
                  <c:v>28.2</c:v>
                </c:pt>
                <c:pt idx="5604">
                  <c:v>28.2</c:v>
                </c:pt>
                <c:pt idx="5605">
                  <c:v>28.3</c:v>
                </c:pt>
                <c:pt idx="5606">
                  <c:v>28.2</c:v>
                </c:pt>
                <c:pt idx="5607">
                  <c:v>28.2</c:v>
                </c:pt>
                <c:pt idx="5608">
                  <c:v>28.2</c:v>
                </c:pt>
                <c:pt idx="5609">
                  <c:v>28.1</c:v>
                </c:pt>
                <c:pt idx="5610">
                  <c:v>28.1</c:v>
                </c:pt>
                <c:pt idx="5611">
                  <c:v>28.2</c:v>
                </c:pt>
                <c:pt idx="5612">
                  <c:v>28.1</c:v>
                </c:pt>
                <c:pt idx="5613">
                  <c:v>28.2</c:v>
                </c:pt>
                <c:pt idx="5614">
                  <c:v>28.1</c:v>
                </c:pt>
                <c:pt idx="5615">
                  <c:v>28.2</c:v>
                </c:pt>
                <c:pt idx="5616">
                  <c:v>28.2</c:v>
                </c:pt>
                <c:pt idx="5617">
                  <c:v>28.2</c:v>
                </c:pt>
                <c:pt idx="5618">
                  <c:v>28.2</c:v>
                </c:pt>
                <c:pt idx="5619">
                  <c:v>28.2</c:v>
                </c:pt>
                <c:pt idx="5620">
                  <c:v>28.2</c:v>
                </c:pt>
                <c:pt idx="5621">
                  <c:v>28.3</c:v>
                </c:pt>
                <c:pt idx="5622">
                  <c:v>28.3</c:v>
                </c:pt>
                <c:pt idx="5623">
                  <c:v>28.3</c:v>
                </c:pt>
                <c:pt idx="5624">
                  <c:v>28.3</c:v>
                </c:pt>
                <c:pt idx="5625">
                  <c:v>28.2</c:v>
                </c:pt>
                <c:pt idx="5626">
                  <c:v>28.3</c:v>
                </c:pt>
                <c:pt idx="5627">
                  <c:v>28.3</c:v>
                </c:pt>
                <c:pt idx="5628">
                  <c:v>28.3</c:v>
                </c:pt>
                <c:pt idx="5629">
                  <c:v>28.3</c:v>
                </c:pt>
                <c:pt idx="5630">
                  <c:v>28.2</c:v>
                </c:pt>
                <c:pt idx="5631">
                  <c:v>28.1</c:v>
                </c:pt>
                <c:pt idx="5632">
                  <c:v>28.2</c:v>
                </c:pt>
                <c:pt idx="5633">
                  <c:v>28.2</c:v>
                </c:pt>
                <c:pt idx="5634">
                  <c:v>28.2</c:v>
                </c:pt>
                <c:pt idx="5635">
                  <c:v>28.2</c:v>
                </c:pt>
                <c:pt idx="5636">
                  <c:v>28.3</c:v>
                </c:pt>
                <c:pt idx="5637">
                  <c:v>28.3</c:v>
                </c:pt>
                <c:pt idx="5638">
                  <c:v>28.4</c:v>
                </c:pt>
                <c:pt idx="5639">
                  <c:v>28.3</c:v>
                </c:pt>
                <c:pt idx="5640">
                  <c:v>28.3</c:v>
                </c:pt>
                <c:pt idx="5641">
                  <c:v>28.3</c:v>
                </c:pt>
                <c:pt idx="5642">
                  <c:v>28.3</c:v>
                </c:pt>
                <c:pt idx="5643">
                  <c:v>28.3</c:v>
                </c:pt>
                <c:pt idx="5644">
                  <c:v>28.3</c:v>
                </c:pt>
                <c:pt idx="5645">
                  <c:v>28.3</c:v>
                </c:pt>
                <c:pt idx="5646">
                  <c:v>28.3</c:v>
                </c:pt>
                <c:pt idx="5647">
                  <c:v>28.3</c:v>
                </c:pt>
                <c:pt idx="5648">
                  <c:v>28.3</c:v>
                </c:pt>
                <c:pt idx="5649">
                  <c:v>28.3</c:v>
                </c:pt>
                <c:pt idx="5650">
                  <c:v>28.3</c:v>
                </c:pt>
                <c:pt idx="5651">
                  <c:v>28.3</c:v>
                </c:pt>
                <c:pt idx="5652">
                  <c:v>28.3</c:v>
                </c:pt>
                <c:pt idx="5653">
                  <c:v>28.3</c:v>
                </c:pt>
                <c:pt idx="5654">
                  <c:v>28.3</c:v>
                </c:pt>
                <c:pt idx="5655">
                  <c:v>28.3</c:v>
                </c:pt>
                <c:pt idx="5656">
                  <c:v>28.3</c:v>
                </c:pt>
                <c:pt idx="5657">
                  <c:v>28.3</c:v>
                </c:pt>
                <c:pt idx="5658">
                  <c:v>28.3</c:v>
                </c:pt>
                <c:pt idx="5659">
                  <c:v>28.3</c:v>
                </c:pt>
                <c:pt idx="5660">
                  <c:v>28.3</c:v>
                </c:pt>
                <c:pt idx="5661">
                  <c:v>28.4</c:v>
                </c:pt>
                <c:pt idx="5662">
                  <c:v>28.3</c:v>
                </c:pt>
                <c:pt idx="5663">
                  <c:v>28.3</c:v>
                </c:pt>
                <c:pt idx="5664">
                  <c:v>28.3</c:v>
                </c:pt>
                <c:pt idx="5665">
                  <c:v>28.5</c:v>
                </c:pt>
                <c:pt idx="5666">
                  <c:v>28.4</c:v>
                </c:pt>
                <c:pt idx="5667">
                  <c:v>28.4</c:v>
                </c:pt>
                <c:pt idx="5668">
                  <c:v>28.2</c:v>
                </c:pt>
                <c:pt idx="5669">
                  <c:v>28.2</c:v>
                </c:pt>
                <c:pt idx="5670">
                  <c:v>28.2</c:v>
                </c:pt>
                <c:pt idx="5671">
                  <c:v>28.2</c:v>
                </c:pt>
                <c:pt idx="5672">
                  <c:v>28.2</c:v>
                </c:pt>
                <c:pt idx="5673">
                  <c:v>28.2</c:v>
                </c:pt>
                <c:pt idx="5674">
                  <c:v>28.2</c:v>
                </c:pt>
                <c:pt idx="5675">
                  <c:v>28.2</c:v>
                </c:pt>
                <c:pt idx="5676">
                  <c:v>28.2</c:v>
                </c:pt>
                <c:pt idx="5677">
                  <c:v>28.1</c:v>
                </c:pt>
                <c:pt idx="5678">
                  <c:v>28.1</c:v>
                </c:pt>
                <c:pt idx="5679">
                  <c:v>28.1</c:v>
                </c:pt>
                <c:pt idx="5680">
                  <c:v>28</c:v>
                </c:pt>
                <c:pt idx="5681">
                  <c:v>28.1</c:v>
                </c:pt>
                <c:pt idx="5682">
                  <c:v>28.2</c:v>
                </c:pt>
                <c:pt idx="5683">
                  <c:v>28.3</c:v>
                </c:pt>
                <c:pt idx="5684">
                  <c:v>28.3</c:v>
                </c:pt>
                <c:pt idx="5685">
                  <c:v>28.3</c:v>
                </c:pt>
                <c:pt idx="5686">
                  <c:v>28.2</c:v>
                </c:pt>
                <c:pt idx="5687">
                  <c:v>28.3</c:v>
                </c:pt>
                <c:pt idx="5688">
                  <c:v>28.3</c:v>
                </c:pt>
                <c:pt idx="5689">
                  <c:v>28.2</c:v>
                </c:pt>
                <c:pt idx="5690">
                  <c:v>28.2</c:v>
                </c:pt>
                <c:pt idx="5691">
                  <c:v>28.2</c:v>
                </c:pt>
                <c:pt idx="5692">
                  <c:v>28.2</c:v>
                </c:pt>
                <c:pt idx="5693">
                  <c:v>28.1</c:v>
                </c:pt>
                <c:pt idx="5694">
                  <c:v>28.2</c:v>
                </c:pt>
                <c:pt idx="5695">
                  <c:v>28.2</c:v>
                </c:pt>
                <c:pt idx="5696">
                  <c:v>28.1</c:v>
                </c:pt>
                <c:pt idx="5697">
                  <c:v>28.1</c:v>
                </c:pt>
                <c:pt idx="5698">
                  <c:v>28.1</c:v>
                </c:pt>
                <c:pt idx="5699">
                  <c:v>28.2</c:v>
                </c:pt>
                <c:pt idx="5700">
                  <c:v>28.2</c:v>
                </c:pt>
                <c:pt idx="5701">
                  <c:v>28.2</c:v>
                </c:pt>
                <c:pt idx="5702">
                  <c:v>28.2</c:v>
                </c:pt>
                <c:pt idx="5703">
                  <c:v>28.2</c:v>
                </c:pt>
                <c:pt idx="5704">
                  <c:v>28.3</c:v>
                </c:pt>
                <c:pt idx="5705">
                  <c:v>28.3</c:v>
                </c:pt>
                <c:pt idx="5706">
                  <c:v>28.3</c:v>
                </c:pt>
                <c:pt idx="5707">
                  <c:v>28.3</c:v>
                </c:pt>
                <c:pt idx="5708">
                  <c:v>28.2</c:v>
                </c:pt>
                <c:pt idx="5709">
                  <c:v>28.2</c:v>
                </c:pt>
                <c:pt idx="5710">
                  <c:v>28.2</c:v>
                </c:pt>
                <c:pt idx="5711">
                  <c:v>28.2</c:v>
                </c:pt>
                <c:pt idx="5712">
                  <c:v>28.2</c:v>
                </c:pt>
                <c:pt idx="5713">
                  <c:v>28.2</c:v>
                </c:pt>
                <c:pt idx="5714">
                  <c:v>28.2</c:v>
                </c:pt>
                <c:pt idx="5715">
                  <c:v>28.2</c:v>
                </c:pt>
                <c:pt idx="5716">
                  <c:v>28.2</c:v>
                </c:pt>
                <c:pt idx="5717">
                  <c:v>28.2</c:v>
                </c:pt>
                <c:pt idx="5718">
                  <c:v>28.2</c:v>
                </c:pt>
                <c:pt idx="5719">
                  <c:v>28.2</c:v>
                </c:pt>
                <c:pt idx="5720">
                  <c:v>28.2</c:v>
                </c:pt>
                <c:pt idx="5721">
                  <c:v>28.2</c:v>
                </c:pt>
                <c:pt idx="5722">
                  <c:v>28.2</c:v>
                </c:pt>
                <c:pt idx="5723">
                  <c:v>28.2</c:v>
                </c:pt>
                <c:pt idx="5724">
                  <c:v>28.2</c:v>
                </c:pt>
                <c:pt idx="5725">
                  <c:v>28.2</c:v>
                </c:pt>
                <c:pt idx="5726">
                  <c:v>28.3</c:v>
                </c:pt>
                <c:pt idx="5727">
                  <c:v>28.2</c:v>
                </c:pt>
                <c:pt idx="5728">
                  <c:v>28.2</c:v>
                </c:pt>
                <c:pt idx="5729">
                  <c:v>28.2</c:v>
                </c:pt>
                <c:pt idx="5730">
                  <c:v>28.2</c:v>
                </c:pt>
                <c:pt idx="5731">
                  <c:v>28.2</c:v>
                </c:pt>
                <c:pt idx="5732">
                  <c:v>28.2</c:v>
                </c:pt>
                <c:pt idx="5733">
                  <c:v>28.2</c:v>
                </c:pt>
                <c:pt idx="5734">
                  <c:v>28.2</c:v>
                </c:pt>
                <c:pt idx="5735">
                  <c:v>28.3</c:v>
                </c:pt>
                <c:pt idx="5736">
                  <c:v>28.3</c:v>
                </c:pt>
                <c:pt idx="5737">
                  <c:v>28.3</c:v>
                </c:pt>
                <c:pt idx="5738">
                  <c:v>28.3</c:v>
                </c:pt>
                <c:pt idx="5739">
                  <c:v>28.3</c:v>
                </c:pt>
                <c:pt idx="5740">
                  <c:v>28.3</c:v>
                </c:pt>
                <c:pt idx="5741">
                  <c:v>28.2</c:v>
                </c:pt>
                <c:pt idx="5742">
                  <c:v>28.2</c:v>
                </c:pt>
                <c:pt idx="5743">
                  <c:v>28.2</c:v>
                </c:pt>
                <c:pt idx="5744">
                  <c:v>28.1</c:v>
                </c:pt>
                <c:pt idx="5745">
                  <c:v>28.1</c:v>
                </c:pt>
                <c:pt idx="5746">
                  <c:v>28.2</c:v>
                </c:pt>
                <c:pt idx="5747">
                  <c:v>28.2</c:v>
                </c:pt>
                <c:pt idx="5748">
                  <c:v>28.2</c:v>
                </c:pt>
                <c:pt idx="5749">
                  <c:v>28.3</c:v>
                </c:pt>
                <c:pt idx="5750">
                  <c:v>28.2</c:v>
                </c:pt>
                <c:pt idx="5751">
                  <c:v>28.1</c:v>
                </c:pt>
                <c:pt idx="5752">
                  <c:v>28.1</c:v>
                </c:pt>
                <c:pt idx="5753">
                  <c:v>28.2</c:v>
                </c:pt>
                <c:pt idx="5754">
                  <c:v>28.2</c:v>
                </c:pt>
                <c:pt idx="5755">
                  <c:v>28.3</c:v>
                </c:pt>
                <c:pt idx="5756">
                  <c:v>28.2</c:v>
                </c:pt>
                <c:pt idx="5757">
                  <c:v>28.2</c:v>
                </c:pt>
                <c:pt idx="5758">
                  <c:v>28.2</c:v>
                </c:pt>
                <c:pt idx="5759">
                  <c:v>28.2</c:v>
                </c:pt>
                <c:pt idx="5760">
                  <c:v>28.3</c:v>
                </c:pt>
                <c:pt idx="5761">
                  <c:v>28.3</c:v>
                </c:pt>
                <c:pt idx="5762">
                  <c:v>28.5</c:v>
                </c:pt>
                <c:pt idx="5763">
                  <c:v>28.4</c:v>
                </c:pt>
                <c:pt idx="5764">
                  <c:v>28.3</c:v>
                </c:pt>
                <c:pt idx="5765">
                  <c:v>28.2</c:v>
                </c:pt>
                <c:pt idx="5766">
                  <c:v>28.2</c:v>
                </c:pt>
                <c:pt idx="5767">
                  <c:v>28.1</c:v>
                </c:pt>
                <c:pt idx="5768">
                  <c:v>28.1</c:v>
                </c:pt>
                <c:pt idx="5769">
                  <c:v>28.1</c:v>
                </c:pt>
                <c:pt idx="5770">
                  <c:v>28.1</c:v>
                </c:pt>
                <c:pt idx="5771">
                  <c:v>28.1</c:v>
                </c:pt>
                <c:pt idx="5772">
                  <c:v>28.1</c:v>
                </c:pt>
                <c:pt idx="5773">
                  <c:v>28</c:v>
                </c:pt>
                <c:pt idx="5774">
                  <c:v>28</c:v>
                </c:pt>
                <c:pt idx="5775">
                  <c:v>28</c:v>
                </c:pt>
                <c:pt idx="5776">
                  <c:v>28</c:v>
                </c:pt>
                <c:pt idx="5777">
                  <c:v>28</c:v>
                </c:pt>
                <c:pt idx="5778">
                  <c:v>28.1</c:v>
                </c:pt>
                <c:pt idx="5779">
                  <c:v>28.1</c:v>
                </c:pt>
                <c:pt idx="5780">
                  <c:v>28.1</c:v>
                </c:pt>
                <c:pt idx="5781">
                  <c:v>28.1</c:v>
                </c:pt>
                <c:pt idx="5782">
                  <c:v>28.1</c:v>
                </c:pt>
                <c:pt idx="5783">
                  <c:v>28</c:v>
                </c:pt>
                <c:pt idx="5784">
                  <c:v>28</c:v>
                </c:pt>
                <c:pt idx="5785">
                  <c:v>28</c:v>
                </c:pt>
                <c:pt idx="5786">
                  <c:v>28</c:v>
                </c:pt>
                <c:pt idx="5787">
                  <c:v>28</c:v>
                </c:pt>
                <c:pt idx="5788">
                  <c:v>28</c:v>
                </c:pt>
                <c:pt idx="5789">
                  <c:v>27.9</c:v>
                </c:pt>
                <c:pt idx="5790">
                  <c:v>28</c:v>
                </c:pt>
                <c:pt idx="5791">
                  <c:v>28</c:v>
                </c:pt>
                <c:pt idx="5792">
                  <c:v>28</c:v>
                </c:pt>
                <c:pt idx="5793">
                  <c:v>28</c:v>
                </c:pt>
                <c:pt idx="5794">
                  <c:v>28</c:v>
                </c:pt>
                <c:pt idx="5795">
                  <c:v>28</c:v>
                </c:pt>
                <c:pt idx="5796">
                  <c:v>28</c:v>
                </c:pt>
                <c:pt idx="5797">
                  <c:v>28.1</c:v>
                </c:pt>
                <c:pt idx="5798">
                  <c:v>28.2</c:v>
                </c:pt>
                <c:pt idx="5799">
                  <c:v>28.2</c:v>
                </c:pt>
                <c:pt idx="5800">
                  <c:v>28.2</c:v>
                </c:pt>
                <c:pt idx="5801">
                  <c:v>28.2</c:v>
                </c:pt>
                <c:pt idx="5802">
                  <c:v>28.2</c:v>
                </c:pt>
                <c:pt idx="5803">
                  <c:v>28.1</c:v>
                </c:pt>
                <c:pt idx="5804">
                  <c:v>28.1</c:v>
                </c:pt>
                <c:pt idx="5805">
                  <c:v>28.1</c:v>
                </c:pt>
                <c:pt idx="5806">
                  <c:v>28.1</c:v>
                </c:pt>
                <c:pt idx="5807">
                  <c:v>28.1</c:v>
                </c:pt>
                <c:pt idx="5808">
                  <c:v>28.1</c:v>
                </c:pt>
                <c:pt idx="5809">
                  <c:v>28.1</c:v>
                </c:pt>
                <c:pt idx="5810">
                  <c:v>28.1</c:v>
                </c:pt>
                <c:pt idx="5811">
                  <c:v>28.1</c:v>
                </c:pt>
                <c:pt idx="5812">
                  <c:v>28.1</c:v>
                </c:pt>
                <c:pt idx="5813">
                  <c:v>28.1</c:v>
                </c:pt>
                <c:pt idx="5814">
                  <c:v>28.2</c:v>
                </c:pt>
                <c:pt idx="5815">
                  <c:v>28.2</c:v>
                </c:pt>
                <c:pt idx="5816">
                  <c:v>28.3</c:v>
                </c:pt>
                <c:pt idx="5817">
                  <c:v>28.2</c:v>
                </c:pt>
                <c:pt idx="5818">
                  <c:v>28.2</c:v>
                </c:pt>
                <c:pt idx="5819">
                  <c:v>28.2</c:v>
                </c:pt>
                <c:pt idx="5820">
                  <c:v>28.2</c:v>
                </c:pt>
                <c:pt idx="5821">
                  <c:v>28.2</c:v>
                </c:pt>
                <c:pt idx="5822">
                  <c:v>28.2</c:v>
                </c:pt>
                <c:pt idx="5823">
                  <c:v>28.2</c:v>
                </c:pt>
                <c:pt idx="5824">
                  <c:v>28.2</c:v>
                </c:pt>
                <c:pt idx="5825">
                  <c:v>28.1</c:v>
                </c:pt>
                <c:pt idx="5826">
                  <c:v>28.2</c:v>
                </c:pt>
                <c:pt idx="5827">
                  <c:v>28.1</c:v>
                </c:pt>
                <c:pt idx="5828">
                  <c:v>28</c:v>
                </c:pt>
                <c:pt idx="5829">
                  <c:v>28</c:v>
                </c:pt>
                <c:pt idx="5830">
                  <c:v>28</c:v>
                </c:pt>
                <c:pt idx="5831">
                  <c:v>28</c:v>
                </c:pt>
                <c:pt idx="5832">
                  <c:v>28.2</c:v>
                </c:pt>
                <c:pt idx="5833">
                  <c:v>28.1</c:v>
                </c:pt>
                <c:pt idx="5834">
                  <c:v>28.2</c:v>
                </c:pt>
                <c:pt idx="5835">
                  <c:v>28.2</c:v>
                </c:pt>
                <c:pt idx="5836">
                  <c:v>28.2</c:v>
                </c:pt>
                <c:pt idx="5837">
                  <c:v>28.2</c:v>
                </c:pt>
                <c:pt idx="5838">
                  <c:v>28.3</c:v>
                </c:pt>
                <c:pt idx="5839">
                  <c:v>28.2</c:v>
                </c:pt>
                <c:pt idx="5840">
                  <c:v>28.2</c:v>
                </c:pt>
                <c:pt idx="5841">
                  <c:v>28.2</c:v>
                </c:pt>
                <c:pt idx="5842">
                  <c:v>28.2</c:v>
                </c:pt>
                <c:pt idx="5843">
                  <c:v>28.2</c:v>
                </c:pt>
                <c:pt idx="5844">
                  <c:v>28.2</c:v>
                </c:pt>
                <c:pt idx="5845">
                  <c:v>28.2</c:v>
                </c:pt>
                <c:pt idx="5846">
                  <c:v>28.2</c:v>
                </c:pt>
                <c:pt idx="5847">
                  <c:v>28.2</c:v>
                </c:pt>
                <c:pt idx="5848">
                  <c:v>28.2</c:v>
                </c:pt>
                <c:pt idx="5849">
                  <c:v>28.2</c:v>
                </c:pt>
                <c:pt idx="5850">
                  <c:v>28.2</c:v>
                </c:pt>
                <c:pt idx="5851">
                  <c:v>28.2</c:v>
                </c:pt>
                <c:pt idx="5852">
                  <c:v>28.2</c:v>
                </c:pt>
                <c:pt idx="5853">
                  <c:v>28.2</c:v>
                </c:pt>
                <c:pt idx="5854">
                  <c:v>28.2</c:v>
                </c:pt>
                <c:pt idx="5855">
                  <c:v>28.2</c:v>
                </c:pt>
                <c:pt idx="5856">
                  <c:v>28.2</c:v>
                </c:pt>
                <c:pt idx="5857">
                  <c:v>28.2</c:v>
                </c:pt>
                <c:pt idx="5858">
                  <c:v>28.3</c:v>
                </c:pt>
                <c:pt idx="5859">
                  <c:v>28.3</c:v>
                </c:pt>
                <c:pt idx="5860">
                  <c:v>28.3</c:v>
                </c:pt>
                <c:pt idx="5861">
                  <c:v>28.3</c:v>
                </c:pt>
                <c:pt idx="5862">
                  <c:v>28.3</c:v>
                </c:pt>
                <c:pt idx="5863">
                  <c:v>28.2</c:v>
                </c:pt>
                <c:pt idx="5864">
                  <c:v>28.3</c:v>
                </c:pt>
                <c:pt idx="5865">
                  <c:v>28.2</c:v>
                </c:pt>
                <c:pt idx="5866">
                  <c:v>28.3</c:v>
                </c:pt>
                <c:pt idx="5867">
                  <c:v>28.3</c:v>
                </c:pt>
                <c:pt idx="5868">
                  <c:v>28.3</c:v>
                </c:pt>
                <c:pt idx="5869">
                  <c:v>28.3</c:v>
                </c:pt>
                <c:pt idx="5870">
                  <c:v>28.3</c:v>
                </c:pt>
                <c:pt idx="5871">
                  <c:v>28.3</c:v>
                </c:pt>
                <c:pt idx="5872">
                  <c:v>28.3</c:v>
                </c:pt>
                <c:pt idx="5873">
                  <c:v>28.2</c:v>
                </c:pt>
                <c:pt idx="5874">
                  <c:v>28.2</c:v>
                </c:pt>
                <c:pt idx="5875">
                  <c:v>28.2</c:v>
                </c:pt>
                <c:pt idx="5876">
                  <c:v>28.2</c:v>
                </c:pt>
                <c:pt idx="5877">
                  <c:v>28.2</c:v>
                </c:pt>
                <c:pt idx="5878">
                  <c:v>28.3</c:v>
                </c:pt>
                <c:pt idx="5879">
                  <c:v>28.2</c:v>
                </c:pt>
                <c:pt idx="5880">
                  <c:v>28.3</c:v>
                </c:pt>
                <c:pt idx="5881">
                  <c:v>28.3</c:v>
                </c:pt>
                <c:pt idx="5882">
                  <c:v>28.3</c:v>
                </c:pt>
                <c:pt idx="5883">
                  <c:v>28.3</c:v>
                </c:pt>
                <c:pt idx="5884">
                  <c:v>28.3</c:v>
                </c:pt>
                <c:pt idx="5885">
                  <c:v>28.4</c:v>
                </c:pt>
                <c:pt idx="5886">
                  <c:v>28.4</c:v>
                </c:pt>
                <c:pt idx="5887">
                  <c:v>28.3</c:v>
                </c:pt>
                <c:pt idx="5888">
                  <c:v>28.3</c:v>
                </c:pt>
                <c:pt idx="5889">
                  <c:v>28.3</c:v>
                </c:pt>
                <c:pt idx="5890">
                  <c:v>28.3</c:v>
                </c:pt>
                <c:pt idx="5891">
                  <c:v>28.3</c:v>
                </c:pt>
                <c:pt idx="5892">
                  <c:v>28.3</c:v>
                </c:pt>
                <c:pt idx="5893">
                  <c:v>28.3</c:v>
                </c:pt>
                <c:pt idx="5894">
                  <c:v>28.3</c:v>
                </c:pt>
                <c:pt idx="5895">
                  <c:v>28.3</c:v>
                </c:pt>
                <c:pt idx="5896">
                  <c:v>28.3</c:v>
                </c:pt>
                <c:pt idx="5897">
                  <c:v>28.3</c:v>
                </c:pt>
                <c:pt idx="5898">
                  <c:v>28.2</c:v>
                </c:pt>
                <c:pt idx="5899">
                  <c:v>28.2</c:v>
                </c:pt>
                <c:pt idx="5900">
                  <c:v>28.2</c:v>
                </c:pt>
                <c:pt idx="5901">
                  <c:v>28.2</c:v>
                </c:pt>
                <c:pt idx="5902">
                  <c:v>28.2</c:v>
                </c:pt>
                <c:pt idx="5903">
                  <c:v>28.2</c:v>
                </c:pt>
                <c:pt idx="5904">
                  <c:v>28.2</c:v>
                </c:pt>
                <c:pt idx="5905">
                  <c:v>28.2</c:v>
                </c:pt>
                <c:pt idx="5906">
                  <c:v>28.2</c:v>
                </c:pt>
                <c:pt idx="5907">
                  <c:v>28.2</c:v>
                </c:pt>
                <c:pt idx="5908">
                  <c:v>28.2</c:v>
                </c:pt>
                <c:pt idx="5909">
                  <c:v>28.2</c:v>
                </c:pt>
                <c:pt idx="5910">
                  <c:v>28.2</c:v>
                </c:pt>
                <c:pt idx="5911">
                  <c:v>28.2</c:v>
                </c:pt>
                <c:pt idx="5912">
                  <c:v>28.2</c:v>
                </c:pt>
                <c:pt idx="5913">
                  <c:v>28.2</c:v>
                </c:pt>
                <c:pt idx="5914">
                  <c:v>28.2</c:v>
                </c:pt>
                <c:pt idx="5915">
                  <c:v>28.2</c:v>
                </c:pt>
                <c:pt idx="5916">
                  <c:v>28.2</c:v>
                </c:pt>
                <c:pt idx="5917">
                  <c:v>28.2</c:v>
                </c:pt>
                <c:pt idx="5918">
                  <c:v>28.2</c:v>
                </c:pt>
                <c:pt idx="5919">
                  <c:v>28.2</c:v>
                </c:pt>
                <c:pt idx="5920">
                  <c:v>28.2</c:v>
                </c:pt>
                <c:pt idx="5921">
                  <c:v>28.2</c:v>
                </c:pt>
                <c:pt idx="5922">
                  <c:v>28.2</c:v>
                </c:pt>
                <c:pt idx="5923">
                  <c:v>28.1</c:v>
                </c:pt>
                <c:pt idx="5924">
                  <c:v>28.2</c:v>
                </c:pt>
                <c:pt idx="5925">
                  <c:v>28.2</c:v>
                </c:pt>
                <c:pt idx="5926">
                  <c:v>28.2</c:v>
                </c:pt>
                <c:pt idx="5927">
                  <c:v>28.2</c:v>
                </c:pt>
                <c:pt idx="5928">
                  <c:v>28.2</c:v>
                </c:pt>
                <c:pt idx="5929">
                  <c:v>28.2</c:v>
                </c:pt>
                <c:pt idx="5930">
                  <c:v>28.2</c:v>
                </c:pt>
                <c:pt idx="5931">
                  <c:v>28.2</c:v>
                </c:pt>
                <c:pt idx="5932">
                  <c:v>28.3</c:v>
                </c:pt>
                <c:pt idx="5933">
                  <c:v>28.4</c:v>
                </c:pt>
                <c:pt idx="5934">
                  <c:v>28.4</c:v>
                </c:pt>
                <c:pt idx="5935">
                  <c:v>28.4</c:v>
                </c:pt>
                <c:pt idx="5936">
                  <c:v>28.3</c:v>
                </c:pt>
                <c:pt idx="5937">
                  <c:v>28.3</c:v>
                </c:pt>
                <c:pt idx="5938">
                  <c:v>28.3</c:v>
                </c:pt>
                <c:pt idx="5939">
                  <c:v>28.2</c:v>
                </c:pt>
                <c:pt idx="5940">
                  <c:v>28.2</c:v>
                </c:pt>
                <c:pt idx="5941">
                  <c:v>28.2</c:v>
                </c:pt>
                <c:pt idx="5942">
                  <c:v>28.2</c:v>
                </c:pt>
                <c:pt idx="5943">
                  <c:v>28.2</c:v>
                </c:pt>
                <c:pt idx="5944">
                  <c:v>28.2</c:v>
                </c:pt>
                <c:pt idx="5945">
                  <c:v>28.2</c:v>
                </c:pt>
                <c:pt idx="5946">
                  <c:v>28.2</c:v>
                </c:pt>
                <c:pt idx="5947">
                  <c:v>28.2</c:v>
                </c:pt>
                <c:pt idx="5948">
                  <c:v>28.2</c:v>
                </c:pt>
                <c:pt idx="5949">
                  <c:v>28.2</c:v>
                </c:pt>
                <c:pt idx="5950">
                  <c:v>28.3</c:v>
                </c:pt>
                <c:pt idx="5951">
                  <c:v>28.3</c:v>
                </c:pt>
                <c:pt idx="5952">
                  <c:v>28.3</c:v>
                </c:pt>
                <c:pt idx="5953">
                  <c:v>28.3</c:v>
                </c:pt>
                <c:pt idx="5954">
                  <c:v>28.5</c:v>
                </c:pt>
                <c:pt idx="5955">
                  <c:v>28.5</c:v>
                </c:pt>
                <c:pt idx="5956">
                  <c:v>28.4</c:v>
                </c:pt>
                <c:pt idx="5957">
                  <c:v>28.4</c:v>
                </c:pt>
                <c:pt idx="5958">
                  <c:v>28.3</c:v>
                </c:pt>
                <c:pt idx="5959">
                  <c:v>28.3</c:v>
                </c:pt>
                <c:pt idx="5960">
                  <c:v>28.3</c:v>
                </c:pt>
                <c:pt idx="5961">
                  <c:v>28.2</c:v>
                </c:pt>
                <c:pt idx="5962">
                  <c:v>28.3</c:v>
                </c:pt>
                <c:pt idx="5963">
                  <c:v>28.2</c:v>
                </c:pt>
                <c:pt idx="5964">
                  <c:v>28.2</c:v>
                </c:pt>
                <c:pt idx="5965">
                  <c:v>28.2</c:v>
                </c:pt>
                <c:pt idx="5966">
                  <c:v>28.2</c:v>
                </c:pt>
                <c:pt idx="5967">
                  <c:v>28.2</c:v>
                </c:pt>
                <c:pt idx="5968">
                  <c:v>28.3</c:v>
                </c:pt>
                <c:pt idx="5969">
                  <c:v>28.2</c:v>
                </c:pt>
                <c:pt idx="5970">
                  <c:v>28.2</c:v>
                </c:pt>
                <c:pt idx="5971">
                  <c:v>28.2</c:v>
                </c:pt>
                <c:pt idx="5972">
                  <c:v>28.2</c:v>
                </c:pt>
                <c:pt idx="5973">
                  <c:v>28.2</c:v>
                </c:pt>
                <c:pt idx="5974">
                  <c:v>28.2</c:v>
                </c:pt>
                <c:pt idx="5975">
                  <c:v>28.2</c:v>
                </c:pt>
                <c:pt idx="5976">
                  <c:v>28.2</c:v>
                </c:pt>
                <c:pt idx="5977">
                  <c:v>28.2</c:v>
                </c:pt>
                <c:pt idx="5978">
                  <c:v>28.2</c:v>
                </c:pt>
                <c:pt idx="5979">
                  <c:v>28.3</c:v>
                </c:pt>
                <c:pt idx="5980">
                  <c:v>28.2</c:v>
                </c:pt>
                <c:pt idx="5981">
                  <c:v>28.2</c:v>
                </c:pt>
                <c:pt idx="5982">
                  <c:v>28.2</c:v>
                </c:pt>
                <c:pt idx="5983">
                  <c:v>28.2</c:v>
                </c:pt>
                <c:pt idx="5984">
                  <c:v>28.2</c:v>
                </c:pt>
                <c:pt idx="5985">
                  <c:v>28.2</c:v>
                </c:pt>
                <c:pt idx="5986">
                  <c:v>28.2</c:v>
                </c:pt>
                <c:pt idx="5987">
                  <c:v>28.2</c:v>
                </c:pt>
                <c:pt idx="5988">
                  <c:v>28.2</c:v>
                </c:pt>
                <c:pt idx="5989">
                  <c:v>28.2</c:v>
                </c:pt>
                <c:pt idx="5990">
                  <c:v>28.2</c:v>
                </c:pt>
                <c:pt idx="5991">
                  <c:v>28.3</c:v>
                </c:pt>
                <c:pt idx="5992">
                  <c:v>28.2</c:v>
                </c:pt>
                <c:pt idx="5993">
                  <c:v>28.2</c:v>
                </c:pt>
                <c:pt idx="5994">
                  <c:v>28.2</c:v>
                </c:pt>
                <c:pt idx="5995">
                  <c:v>28.2</c:v>
                </c:pt>
                <c:pt idx="5996">
                  <c:v>28.2</c:v>
                </c:pt>
                <c:pt idx="5997">
                  <c:v>28.2</c:v>
                </c:pt>
                <c:pt idx="5998">
                  <c:v>28.2</c:v>
                </c:pt>
                <c:pt idx="5999">
                  <c:v>28.3</c:v>
                </c:pt>
                <c:pt idx="6000">
                  <c:v>28.3</c:v>
                </c:pt>
                <c:pt idx="6001">
                  <c:v>28.3</c:v>
                </c:pt>
                <c:pt idx="6002">
                  <c:v>28.3</c:v>
                </c:pt>
                <c:pt idx="6003">
                  <c:v>28.3</c:v>
                </c:pt>
                <c:pt idx="6004">
                  <c:v>28.2</c:v>
                </c:pt>
                <c:pt idx="6005">
                  <c:v>28.2</c:v>
                </c:pt>
                <c:pt idx="6006">
                  <c:v>28.2</c:v>
                </c:pt>
                <c:pt idx="6007">
                  <c:v>28.2</c:v>
                </c:pt>
                <c:pt idx="6008">
                  <c:v>28.2</c:v>
                </c:pt>
                <c:pt idx="6009">
                  <c:v>28.2</c:v>
                </c:pt>
                <c:pt idx="6010">
                  <c:v>28.2</c:v>
                </c:pt>
                <c:pt idx="6011">
                  <c:v>28.2</c:v>
                </c:pt>
                <c:pt idx="6012">
                  <c:v>28.2</c:v>
                </c:pt>
                <c:pt idx="6013">
                  <c:v>28.3</c:v>
                </c:pt>
                <c:pt idx="6014">
                  <c:v>28.3</c:v>
                </c:pt>
                <c:pt idx="6015">
                  <c:v>28.2</c:v>
                </c:pt>
                <c:pt idx="6016">
                  <c:v>28.3</c:v>
                </c:pt>
                <c:pt idx="6017">
                  <c:v>28.3</c:v>
                </c:pt>
                <c:pt idx="6018">
                  <c:v>28.3</c:v>
                </c:pt>
                <c:pt idx="6019">
                  <c:v>28.3</c:v>
                </c:pt>
                <c:pt idx="6020">
                  <c:v>28.3</c:v>
                </c:pt>
                <c:pt idx="6021">
                  <c:v>28.3</c:v>
                </c:pt>
                <c:pt idx="6022">
                  <c:v>28.3</c:v>
                </c:pt>
                <c:pt idx="6023">
                  <c:v>28.3</c:v>
                </c:pt>
                <c:pt idx="6024">
                  <c:v>28.3</c:v>
                </c:pt>
                <c:pt idx="6025">
                  <c:v>28.3</c:v>
                </c:pt>
                <c:pt idx="6026">
                  <c:v>28.4</c:v>
                </c:pt>
                <c:pt idx="6027">
                  <c:v>28.3</c:v>
                </c:pt>
                <c:pt idx="6028">
                  <c:v>28.3</c:v>
                </c:pt>
                <c:pt idx="6029">
                  <c:v>28.4</c:v>
                </c:pt>
                <c:pt idx="6030">
                  <c:v>28.3</c:v>
                </c:pt>
                <c:pt idx="6031">
                  <c:v>28.4</c:v>
                </c:pt>
                <c:pt idx="6032">
                  <c:v>28.4</c:v>
                </c:pt>
                <c:pt idx="6033">
                  <c:v>28.4</c:v>
                </c:pt>
                <c:pt idx="6034">
                  <c:v>28.3</c:v>
                </c:pt>
                <c:pt idx="6035">
                  <c:v>28.4</c:v>
                </c:pt>
                <c:pt idx="6036">
                  <c:v>28.5</c:v>
                </c:pt>
                <c:pt idx="6037">
                  <c:v>28.5</c:v>
                </c:pt>
                <c:pt idx="6038">
                  <c:v>28.5</c:v>
                </c:pt>
                <c:pt idx="6039">
                  <c:v>28.5</c:v>
                </c:pt>
                <c:pt idx="6040">
                  <c:v>28.5</c:v>
                </c:pt>
                <c:pt idx="6041">
                  <c:v>28.5</c:v>
                </c:pt>
                <c:pt idx="6042">
                  <c:v>28.4</c:v>
                </c:pt>
                <c:pt idx="6043">
                  <c:v>28.5</c:v>
                </c:pt>
                <c:pt idx="6044">
                  <c:v>28.4</c:v>
                </c:pt>
                <c:pt idx="6045">
                  <c:v>28.4</c:v>
                </c:pt>
                <c:pt idx="6046">
                  <c:v>28.5</c:v>
                </c:pt>
                <c:pt idx="6047">
                  <c:v>28.5</c:v>
                </c:pt>
                <c:pt idx="6048">
                  <c:v>28.5</c:v>
                </c:pt>
                <c:pt idx="6049">
                  <c:v>28.5</c:v>
                </c:pt>
                <c:pt idx="6050">
                  <c:v>28.5</c:v>
                </c:pt>
                <c:pt idx="6051">
                  <c:v>28.4</c:v>
                </c:pt>
                <c:pt idx="6052">
                  <c:v>28.5</c:v>
                </c:pt>
                <c:pt idx="6053">
                  <c:v>28.3</c:v>
                </c:pt>
                <c:pt idx="6054">
                  <c:v>28.4</c:v>
                </c:pt>
                <c:pt idx="6055">
                  <c:v>28.3</c:v>
                </c:pt>
                <c:pt idx="6056">
                  <c:v>28.3</c:v>
                </c:pt>
                <c:pt idx="6057">
                  <c:v>28.3</c:v>
                </c:pt>
                <c:pt idx="6058">
                  <c:v>28.4</c:v>
                </c:pt>
                <c:pt idx="6059">
                  <c:v>28.4</c:v>
                </c:pt>
                <c:pt idx="6060">
                  <c:v>28.4</c:v>
                </c:pt>
                <c:pt idx="6061">
                  <c:v>28.4</c:v>
                </c:pt>
                <c:pt idx="6062">
                  <c:v>28.3</c:v>
                </c:pt>
                <c:pt idx="6063">
                  <c:v>28.4</c:v>
                </c:pt>
                <c:pt idx="6064">
                  <c:v>28.5</c:v>
                </c:pt>
                <c:pt idx="6065">
                  <c:v>28.4</c:v>
                </c:pt>
                <c:pt idx="6066">
                  <c:v>28.4</c:v>
                </c:pt>
                <c:pt idx="6067">
                  <c:v>28.3</c:v>
                </c:pt>
                <c:pt idx="6068">
                  <c:v>28.3</c:v>
                </c:pt>
                <c:pt idx="6069">
                  <c:v>28.3</c:v>
                </c:pt>
                <c:pt idx="6070">
                  <c:v>28.5</c:v>
                </c:pt>
                <c:pt idx="6071">
                  <c:v>28.4</c:v>
                </c:pt>
                <c:pt idx="6072">
                  <c:v>28.4</c:v>
                </c:pt>
                <c:pt idx="6073">
                  <c:v>28.4</c:v>
                </c:pt>
                <c:pt idx="6074">
                  <c:v>28.4</c:v>
                </c:pt>
                <c:pt idx="6075">
                  <c:v>28.3</c:v>
                </c:pt>
                <c:pt idx="6076">
                  <c:v>28.3</c:v>
                </c:pt>
                <c:pt idx="6077">
                  <c:v>28.3</c:v>
                </c:pt>
                <c:pt idx="6078">
                  <c:v>28.3</c:v>
                </c:pt>
                <c:pt idx="6079">
                  <c:v>28.3</c:v>
                </c:pt>
                <c:pt idx="6080">
                  <c:v>28.3</c:v>
                </c:pt>
                <c:pt idx="6081">
                  <c:v>28.3</c:v>
                </c:pt>
                <c:pt idx="6082">
                  <c:v>28.3</c:v>
                </c:pt>
                <c:pt idx="6083">
                  <c:v>28.3</c:v>
                </c:pt>
                <c:pt idx="6084">
                  <c:v>28.2</c:v>
                </c:pt>
                <c:pt idx="6085">
                  <c:v>28.3</c:v>
                </c:pt>
                <c:pt idx="6086">
                  <c:v>28.3</c:v>
                </c:pt>
                <c:pt idx="6087">
                  <c:v>28.2</c:v>
                </c:pt>
                <c:pt idx="6088">
                  <c:v>28.3</c:v>
                </c:pt>
                <c:pt idx="6089">
                  <c:v>28.2</c:v>
                </c:pt>
                <c:pt idx="6090">
                  <c:v>28.2</c:v>
                </c:pt>
                <c:pt idx="6091">
                  <c:v>28.2</c:v>
                </c:pt>
                <c:pt idx="6092">
                  <c:v>28.3</c:v>
                </c:pt>
                <c:pt idx="6093">
                  <c:v>28.3</c:v>
                </c:pt>
                <c:pt idx="6094">
                  <c:v>28.5</c:v>
                </c:pt>
                <c:pt idx="6095">
                  <c:v>28.5</c:v>
                </c:pt>
                <c:pt idx="6096">
                  <c:v>28.3</c:v>
                </c:pt>
                <c:pt idx="6097">
                  <c:v>28.3</c:v>
                </c:pt>
                <c:pt idx="6098">
                  <c:v>28.3</c:v>
                </c:pt>
                <c:pt idx="6099">
                  <c:v>28.4</c:v>
                </c:pt>
                <c:pt idx="6100">
                  <c:v>28.3</c:v>
                </c:pt>
                <c:pt idx="6101">
                  <c:v>28.4</c:v>
                </c:pt>
                <c:pt idx="6102">
                  <c:v>28.3</c:v>
                </c:pt>
                <c:pt idx="6103">
                  <c:v>28.3</c:v>
                </c:pt>
                <c:pt idx="6104">
                  <c:v>28.3</c:v>
                </c:pt>
                <c:pt idx="6105">
                  <c:v>28.3</c:v>
                </c:pt>
                <c:pt idx="6106">
                  <c:v>28.3</c:v>
                </c:pt>
                <c:pt idx="6107">
                  <c:v>28.3</c:v>
                </c:pt>
                <c:pt idx="6108">
                  <c:v>28.3</c:v>
                </c:pt>
                <c:pt idx="6109">
                  <c:v>28.3</c:v>
                </c:pt>
                <c:pt idx="6110">
                  <c:v>28.3</c:v>
                </c:pt>
                <c:pt idx="6111">
                  <c:v>28.2</c:v>
                </c:pt>
                <c:pt idx="6112">
                  <c:v>28.2</c:v>
                </c:pt>
                <c:pt idx="6113">
                  <c:v>28.2</c:v>
                </c:pt>
                <c:pt idx="6114">
                  <c:v>28.2</c:v>
                </c:pt>
                <c:pt idx="6115">
                  <c:v>28.2</c:v>
                </c:pt>
                <c:pt idx="6116">
                  <c:v>28.3</c:v>
                </c:pt>
                <c:pt idx="6117">
                  <c:v>28.3</c:v>
                </c:pt>
                <c:pt idx="6118">
                  <c:v>28.3</c:v>
                </c:pt>
                <c:pt idx="6119">
                  <c:v>28.2</c:v>
                </c:pt>
                <c:pt idx="6120">
                  <c:v>28.2</c:v>
                </c:pt>
                <c:pt idx="6121">
                  <c:v>28.2</c:v>
                </c:pt>
                <c:pt idx="6122">
                  <c:v>28.3</c:v>
                </c:pt>
                <c:pt idx="6123">
                  <c:v>28.3</c:v>
                </c:pt>
                <c:pt idx="6124">
                  <c:v>28.3</c:v>
                </c:pt>
                <c:pt idx="6125">
                  <c:v>28.3</c:v>
                </c:pt>
                <c:pt idx="6126">
                  <c:v>28.2</c:v>
                </c:pt>
                <c:pt idx="6127">
                  <c:v>28.3</c:v>
                </c:pt>
                <c:pt idx="6128">
                  <c:v>28.2</c:v>
                </c:pt>
                <c:pt idx="6129">
                  <c:v>28.3</c:v>
                </c:pt>
                <c:pt idx="6130">
                  <c:v>28.3</c:v>
                </c:pt>
                <c:pt idx="6131">
                  <c:v>28.3</c:v>
                </c:pt>
                <c:pt idx="6132">
                  <c:v>28.2</c:v>
                </c:pt>
                <c:pt idx="6133">
                  <c:v>28.3</c:v>
                </c:pt>
                <c:pt idx="6134">
                  <c:v>28.3</c:v>
                </c:pt>
                <c:pt idx="6135">
                  <c:v>28.3</c:v>
                </c:pt>
                <c:pt idx="6136">
                  <c:v>28.3</c:v>
                </c:pt>
                <c:pt idx="6137">
                  <c:v>28.3</c:v>
                </c:pt>
                <c:pt idx="6138">
                  <c:v>28.3</c:v>
                </c:pt>
                <c:pt idx="6139">
                  <c:v>28.3</c:v>
                </c:pt>
                <c:pt idx="6140">
                  <c:v>28.2</c:v>
                </c:pt>
                <c:pt idx="6141">
                  <c:v>28.3</c:v>
                </c:pt>
                <c:pt idx="6142">
                  <c:v>28.3</c:v>
                </c:pt>
                <c:pt idx="6143">
                  <c:v>28.2</c:v>
                </c:pt>
                <c:pt idx="6144">
                  <c:v>28.2</c:v>
                </c:pt>
                <c:pt idx="6145">
                  <c:v>28.2</c:v>
                </c:pt>
                <c:pt idx="6146">
                  <c:v>28.2</c:v>
                </c:pt>
                <c:pt idx="6147">
                  <c:v>28.2</c:v>
                </c:pt>
                <c:pt idx="6148">
                  <c:v>28.2</c:v>
                </c:pt>
                <c:pt idx="6149">
                  <c:v>28.2</c:v>
                </c:pt>
                <c:pt idx="6150">
                  <c:v>28.2</c:v>
                </c:pt>
                <c:pt idx="6151">
                  <c:v>28.2</c:v>
                </c:pt>
                <c:pt idx="6152">
                  <c:v>28.2</c:v>
                </c:pt>
                <c:pt idx="6153">
                  <c:v>28.3</c:v>
                </c:pt>
                <c:pt idx="6154">
                  <c:v>28.3</c:v>
                </c:pt>
                <c:pt idx="6155">
                  <c:v>28.4</c:v>
                </c:pt>
                <c:pt idx="6156">
                  <c:v>28.4</c:v>
                </c:pt>
                <c:pt idx="6157">
                  <c:v>28.4</c:v>
                </c:pt>
                <c:pt idx="6158">
                  <c:v>28.4</c:v>
                </c:pt>
                <c:pt idx="6159">
                  <c:v>28.3</c:v>
                </c:pt>
                <c:pt idx="6160">
                  <c:v>28.3</c:v>
                </c:pt>
                <c:pt idx="6161">
                  <c:v>28.3</c:v>
                </c:pt>
                <c:pt idx="6162">
                  <c:v>28.3</c:v>
                </c:pt>
                <c:pt idx="6163">
                  <c:v>28.3</c:v>
                </c:pt>
                <c:pt idx="6164">
                  <c:v>28.3</c:v>
                </c:pt>
                <c:pt idx="6165">
                  <c:v>28.3</c:v>
                </c:pt>
                <c:pt idx="6166">
                  <c:v>28.4</c:v>
                </c:pt>
                <c:pt idx="6167">
                  <c:v>28.3</c:v>
                </c:pt>
                <c:pt idx="6168">
                  <c:v>28.3</c:v>
                </c:pt>
                <c:pt idx="6169">
                  <c:v>28.3</c:v>
                </c:pt>
                <c:pt idx="6170">
                  <c:v>28.2</c:v>
                </c:pt>
                <c:pt idx="6171">
                  <c:v>28.2</c:v>
                </c:pt>
                <c:pt idx="6172">
                  <c:v>28.3</c:v>
                </c:pt>
                <c:pt idx="6173">
                  <c:v>28.3</c:v>
                </c:pt>
                <c:pt idx="6174">
                  <c:v>28.3</c:v>
                </c:pt>
                <c:pt idx="6175">
                  <c:v>28.4</c:v>
                </c:pt>
                <c:pt idx="6176">
                  <c:v>28.4</c:v>
                </c:pt>
                <c:pt idx="6177">
                  <c:v>28.5</c:v>
                </c:pt>
                <c:pt idx="6178">
                  <c:v>28.5</c:v>
                </c:pt>
                <c:pt idx="6179">
                  <c:v>28.5</c:v>
                </c:pt>
                <c:pt idx="6180">
                  <c:v>28.6</c:v>
                </c:pt>
                <c:pt idx="6181">
                  <c:v>28.6</c:v>
                </c:pt>
                <c:pt idx="6182">
                  <c:v>28.6</c:v>
                </c:pt>
                <c:pt idx="6183">
                  <c:v>28.6</c:v>
                </c:pt>
                <c:pt idx="6184">
                  <c:v>28.6</c:v>
                </c:pt>
                <c:pt idx="6185">
                  <c:v>28.5</c:v>
                </c:pt>
                <c:pt idx="6186">
                  <c:v>28.5</c:v>
                </c:pt>
                <c:pt idx="6187">
                  <c:v>28.6</c:v>
                </c:pt>
                <c:pt idx="6188">
                  <c:v>28.6</c:v>
                </c:pt>
                <c:pt idx="6189">
                  <c:v>28.6</c:v>
                </c:pt>
                <c:pt idx="6190">
                  <c:v>28.6</c:v>
                </c:pt>
                <c:pt idx="6191">
                  <c:v>28.5</c:v>
                </c:pt>
                <c:pt idx="6192">
                  <c:v>28.5</c:v>
                </c:pt>
                <c:pt idx="6193">
                  <c:v>28.5</c:v>
                </c:pt>
                <c:pt idx="6194">
                  <c:v>28.5</c:v>
                </c:pt>
                <c:pt idx="6195">
                  <c:v>28.5</c:v>
                </c:pt>
                <c:pt idx="6196">
                  <c:v>28.5</c:v>
                </c:pt>
                <c:pt idx="6197">
                  <c:v>28.5</c:v>
                </c:pt>
                <c:pt idx="6198">
                  <c:v>28.5</c:v>
                </c:pt>
                <c:pt idx="6199">
                  <c:v>28.5</c:v>
                </c:pt>
                <c:pt idx="6200">
                  <c:v>28.5</c:v>
                </c:pt>
                <c:pt idx="6201">
                  <c:v>28.5</c:v>
                </c:pt>
                <c:pt idx="6202">
                  <c:v>28.5</c:v>
                </c:pt>
                <c:pt idx="6203">
                  <c:v>28.5</c:v>
                </c:pt>
                <c:pt idx="6204">
                  <c:v>28.4</c:v>
                </c:pt>
                <c:pt idx="6205">
                  <c:v>28.4</c:v>
                </c:pt>
                <c:pt idx="6206">
                  <c:v>28.4</c:v>
                </c:pt>
                <c:pt idx="6207">
                  <c:v>28.4</c:v>
                </c:pt>
                <c:pt idx="6208">
                  <c:v>28.4</c:v>
                </c:pt>
                <c:pt idx="6209">
                  <c:v>28.4</c:v>
                </c:pt>
                <c:pt idx="6210">
                  <c:v>28.4</c:v>
                </c:pt>
                <c:pt idx="6211">
                  <c:v>28.5</c:v>
                </c:pt>
                <c:pt idx="6212">
                  <c:v>28.5</c:v>
                </c:pt>
                <c:pt idx="6213">
                  <c:v>28.5</c:v>
                </c:pt>
                <c:pt idx="6214">
                  <c:v>28.5</c:v>
                </c:pt>
                <c:pt idx="6215">
                  <c:v>28.5</c:v>
                </c:pt>
                <c:pt idx="6216">
                  <c:v>28.5</c:v>
                </c:pt>
                <c:pt idx="6217">
                  <c:v>28.6</c:v>
                </c:pt>
                <c:pt idx="6218">
                  <c:v>28.5</c:v>
                </c:pt>
                <c:pt idx="6219">
                  <c:v>28.5</c:v>
                </c:pt>
                <c:pt idx="6220">
                  <c:v>28.5</c:v>
                </c:pt>
                <c:pt idx="6221">
                  <c:v>28.4</c:v>
                </c:pt>
                <c:pt idx="6222">
                  <c:v>28.5</c:v>
                </c:pt>
                <c:pt idx="6223">
                  <c:v>28.5</c:v>
                </c:pt>
                <c:pt idx="6224">
                  <c:v>28.5</c:v>
                </c:pt>
                <c:pt idx="6225">
                  <c:v>28.5</c:v>
                </c:pt>
                <c:pt idx="6226">
                  <c:v>28.3</c:v>
                </c:pt>
                <c:pt idx="6227">
                  <c:v>28.3</c:v>
                </c:pt>
                <c:pt idx="6228">
                  <c:v>28.3</c:v>
                </c:pt>
                <c:pt idx="6229">
                  <c:v>28.4</c:v>
                </c:pt>
                <c:pt idx="6230">
                  <c:v>28.5</c:v>
                </c:pt>
                <c:pt idx="6231">
                  <c:v>28.5</c:v>
                </c:pt>
                <c:pt idx="6232">
                  <c:v>28.4</c:v>
                </c:pt>
                <c:pt idx="6233">
                  <c:v>28.4</c:v>
                </c:pt>
                <c:pt idx="6234">
                  <c:v>28.3</c:v>
                </c:pt>
                <c:pt idx="6235">
                  <c:v>28.4</c:v>
                </c:pt>
                <c:pt idx="6236">
                  <c:v>28.4</c:v>
                </c:pt>
                <c:pt idx="6237">
                  <c:v>28.4</c:v>
                </c:pt>
                <c:pt idx="6238">
                  <c:v>28.4</c:v>
                </c:pt>
                <c:pt idx="6239">
                  <c:v>28.5</c:v>
                </c:pt>
                <c:pt idx="6240">
                  <c:v>28.5</c:v>
                </c:pt>
                <c:pt idx="6241">
                  <c:v>28.5</c:v>
                </c:pt>
                <c:pt idx="6242">
                  <c:v>28.5</c:v>
                </c:pt>
                <c:pt idx="6243">
                  <c:v>28.5</c:v>
                </c:pt>
                <c:pt idx="6244">
                  <c:v>28.5</c:v>
                </c:pt>
                <c:pt idx="6245">
                  <c:v>28.5</c:v>
                </c:pt>
                <c:pt idx="6246">
                  <c:v>28.5</c:v>
                </c:pt>
                <c:pt idx="6247">
                  <c:v>28.3</c:v>
                </c:pt>
                <c:pt idx="6248">
                  <c:v>28.5</c:v>
                </c:pt>
                <c:pt idx="6249">
                  <c:v>28.5</c:v>
                </c:pt>
                <c:pt idx="6250">
                  <c:v>28.6</c:v>
                </c:pt>
                <c:pt idx="6251">
                  <c:v>28.6</c:v>
                </c:pt>
                <c:pt idx="6252">
                  <c:v>28.5</c:v>
                </c:pt>
                <c:pt idx="6253">
                  <c:v>28.5</c:v>
                </c:pt>
                <c:pt idx="6254">
                  <c:v>28.5</c:v>
                </c:pt>
                <c:pt idx="6255">
                  <c:v>28.4</c:v>
                </c:pt>
                <c:pt idx="6256">
                  <c:v>28.5</c:v>
                </c:pt>
                <c:pt idx="6257">
                  <c:v>28.4</c:v>
                </c:pt>
                <c:pt idx="6258">
                  <c:v>28.4</c:v>
                </c:pt>
                <c:pt idx="6259">
                  <c:v>28.4</c:v>
                </c:pt>
                <c:pt idx="6260">
                  <c:v>28.5</c:v>
                </c:pt>
                <c:pt idx="6261">
                  <c:v>28.5</c:v>
                </c:pt>
                <c:pt idx="6262">
                  <c:v>28.5</c:v>
                </c:pt>
                <c:pt idx="6263">
                  <c:v>28.5</c:v>
                </c:pt>
                <c:pt idx="6264">
                  <c:v>28.5</c:v>
                </c:pt>
                <c:pt idx="6265">
                  <c:v>28.6</c:v>
                </c:pt>
                <c:pt idx="6266">
                  <c:v>28.6</c:v>
                </c:pt>
                <c:pt idx="6267">
                  <c:v>28.6</c:v>
                </c:pt>
                <c:pt idx="6268">
                  <c:v>28.6</c:v>
                </c:pt>
                <c:pt idx="6269">
                  <c:v>28.6</c:v>
                </c:pt>
                <c:pt idx="6270">
                  <c:v>28.6</c:v>
                </c:pt>
                <c:pt idx="6271">
                  <c:v>28.6</c:v>
                </c:pt>
                <c:pt idx="6272">
                  <c:v>28.6</c:v>
                </c:pt>
                <c:pt idx="6273">
                  <c:v>28.5</c:v>
                </c:pt>
                <c:pt idx="6274">
                  <c:v>28.5</c:v>
                </c:pt>
                <c:pt idx="6275">
                  <c:v>28.5</c:v>
                </c:pt>
                <c:pt idx="6276">
                  <c:v>28.5</c:v>
                </c:pt>
                <c:pt idx="6277">
                  <c:v>28.5</c:v>
                </c:pt>
                <c:pt idx="6278">
                  <c:v>28.4</c:v>
                </c:pt>
                <c:pt idx="6279">
                  <c:v>28.5</c:v>
                </c:pt>
                <c:pt idx="6280">
                  <c:v>28.5</c:v>
                </c:pt>
                <c:pt idx="6281">
                  <c:v>28.3</c:v>
                </c:pt>
                <c:pt idx="6282">
                  <c:v>28.5</c:v>
                </c:pt>
                <c:pt idx="6283">
                  <c:v>28.4</c:v>
                </c:pt>
                <c:pt idx="6284">
                  <c:v>28.5</c:v>
                </c:pt>
                <c:pt idx="6285">
                  <c:v>28.5</c:v>
                </c:pt>
                <c:pt idx="6286">
                  <c:v>28.5</c:v>
                </c:pt>
                <c:pt idx="6287">
                  <c:v>28.4</c:v>
                </c:pt>
                <c:pt idx="6288">
                  <c:v>28.4</c:v>
                </c:pt>
                <c:pt idx="6289">
                  <c:v>28.5</c:v>
                </c:pt>
                <c:pt idx="6290">
                  <c:v>28.5</c:v>
                </c:pt>
                <c:pt idx="6291">
                  <c:v>28.5</c:v>
                </c:pt>
                <c:pt idx="6292">
                  <c:v>28.5</c:v>
                </c:pt>
                <c:pt idx="6293">
                  <c:v>28.5</c:v>
                </c:pt>
                <c:pt idx="6294">
                  <c:v>28.5</c:v>
                </c:pt>
                <c:pt idx="6295">
                  <c:v>28.5</c:v>
                </c:pt>
                <c:pt idx="6296">
                  <c:v>28.5</c:v>
                </c:pt>
                <c:pt idx="6297">
                  <c:v>28.5</c:v>
                </c:pt>
                <c:pt idx="6298">
                  <c:v>28.5</c:v>
                </c:pt>
                <c:pt idx="6299">
                  <c:v>28.5</c:v>
                </c:pt>
                <c:pt idx="6300">
                  <c:v>28.5</c:v>
                </c:pt>
                <c:pt idx="6301">
                  <c:v>28.5</c:v>
                </c:pt>
                <c:pt idx="6302">
                  <c:v>28.5</c:v>
                </c:pt>
                <c:pt idx="6303">
                  <c:v>28.4</c:v>
                </c:pt>
                <c:pt idx="6304">
                  <c:v>28.4</c:v>
                </c:pt>
                <c:pt idx="6305">
                  <c:v>28.4</c:v>
                </c:pt>
                <c:pt idx="6306">
                  <c:v>28.5</c:v>
                </c:pt>
                <c:pt idx="6307">
                  <c:v>28.5</c:v>
                </c:pt>
                <c:pt idx="6308">
                  <c:v>28.5</c:v>
                </c:pt>
                <c:pt idx="6309">
                  <c:v>28.5</c:v>
                </c:pt>
                <c:pt idx="6310">
                  <c:v>28.5</c:v>
                </c:pt>
                <c:pt idx="6311">
                  <c:v>28.4</c:v>
                </c:pt>
                <c:pt idx="6312">
                  <c:v>28.3</c:v>
                </c:pt>
                <c:pt idx="6313">
                  <c:v>28.3</c:v>
                </c:pt>
                <c:pt idx="6314">
                  <c:v>28.3</c:v>
                </c:pt>
                <c:pt idx="6315">
                  <c:v>28.3</c:v>
                </c:pt>
                <c:pt idx="6316">
                  <c:v>28.3</c:v>
                </c:pt>
                <c:pt idx="6317">
                  <c:v>28.3</c:v>
                </c:pt>
                <c:pt idx="6318">
                  <c:v>28.3</c:v>
                </c:pt>
                <c:pt idx="6319">
                  <c:v>28.3</c:v>
                </c:pt>
                <c:pt idx="6320">
                  <c:v>28.3</c:v>
                </c:pt>
                <c:pt idx="6321">
                  <c:v>28.3</c:v>
                </c:pt>
                <c:pt idx="6322">
                  <c:v>28.3</c:v>
                </c:pt>
                <c:pt idx="6323">
                  <c:v>28.3</c:v>
                </c:pt>
                <c:pt idx="6324">
                  <c:v>28.3</c:v>
                </c:pt>
                <c:pt idx="6325">
                  <c:v>28.3</c:v>
                </c:pt>
                <c:pt idx="6326">
                  <c:v>28.3</c:v>
                </c:pt>
                <c:pt idx="6327">
                  <c:v>28.3</c:v>
                </c:pt>
                <c:pt idx="6328">
                  <c:v>28.2</c:v>
                </c:pt>
                <c:pt idx="6329">
                  <c:v>28.2</c:v>
                </c:pt>
                <c:pt idx="6330">
                  <c:v>28.2</c:v>
                </c:pt>
                <c:pt idx="6331">
                  <c:v>28.3</c:v>
                </c:pt>
                <c:pt idx="6332">
                  <c:v>28.3</c:v>
                </c:pt>
                <c:pt idx="6333">
                  <c:v>28.3</c:v>
                </c:pt>
                <c:pt idx="6334">
                  <c:v>28.2</c:v>
                </c:pt>
                <c:pt idx="6335">
                  <c:v>28.3</c:v>
                </c:pt>
                <c:pt idx="6336">
                  <c:v>28.3</c:v>
                </c:pt>
                <c:pt idx="6337">
                  <c:v>28.3</c:v>
                </c:pt>
                <c:pt idx="6338">
                  <c:v>28.3</c:v>
                </c:pt>
                <c:pt idx="6339">
                  <c:v>28.2</c:v>
                </c:pt>
                <c:pt idx="6340">
                  <c:v>28.3</c:v>
                </c:pt>
                <c:pt idx="6341">
                  <c:v>28.2</c:v>
                </c:pt>
                <c:pt idx="6342">
                  <c:v>28.3</c:v>
                </c:pt>
                <c:pt idx="6343">
                  <c:v>28.3</c:v>
                </c:pt>
                <c:pt idx="6344">
                  <c:v>28.4</c:v>
                </c:pt>
                <c:pt idx="6345">
                  <c:v>28.3</c:v>
                </c:pt>
                <c:pt idx="6346">
                  <c:v>28.3</c:v>
                </c:pt>
                <c:pt idx="6347">
                  <c:v>28.3</c:v>
                </c:pt>
                <c:pt idx="6348">
                  <c:v>28.3</c:v>
                </c:pt>
                <c:pt idx="6349">
                  <c:v>28.3</c:v>
                </c:pt>
                <c:pt idx="6350">
                  <c:v>28.3</c:v>
                </c:pt>
                <c:pt idx="6351">
                  <c:v>28.3</c:v>
                </c:pt>
                <c:pt idx="6352">
                  <c:v>28.3</c:v>
                </c:pt>
                <c:pt idx="6353">
                  <c:v>28.3</c:v>
                </c:pt>
                <c:pt idx="6354">
                  <c:v>28.3</c:v>
                </c:pt>
                <c:pt idx="6355">
                  <c:v>28.3</c:v>
                </c:pt>
                <c:pt idx="6356">
                  <c:v>28.3</c:v>
                </c:pt>
                <c:pt idx="6357">
                  <c:v>28.3</c:v>
                </c:pt>
                <c:pt idx="6358">
                  <c:v>28.3</c:v>
                </c:pt>
                <c:pt idx="6359">
                  <c:v>28.3</c:v>
                </c:pt>
                <c:pt idx="6360">
                  <c:v>28.3</c:v>
                </c:pt>
                <c:pt idx="6361">
                  <c:v>28.3</c:v>
                </c:pt>
                <c:pt idx="6362">
                  <c:v>28.3</c:v>
                </c:pt>
                <c:pt idx="6363">
                  <c:v>28.3</c:v>
                </c:pt>
                <c:pt idx="6364">
                  <c:v>28.3</c:v>
                </c:pt>
                <c:pt idx="6365">
                  <c:v>28.3</c:v>
                </c:pt>
                <c:pt idx="6366">
                  <c:v>28.3</c:v>
                </c:pt>
                <c:pt idx="6367">
                  <c:v>28.3</c:v>
                </c:pt>
                <c:pt idx="6368">
                  <c:v>28.3</c:v>
                </c:pt>
                <c:pt idx="6369">
                  <c:v>28.3</c:v>
                </c:pt>
                <c:pt idx="6370">
                  <c:v>28.3</c:v>
                </c:pt>
                <c:pt idx="6371">
                  <c:v>28.3</c:v>
                </c:pt>
                <c:pt idx="6372">
                  <c:v>28.3</c:v>
                </c:pt>
                <c:pt idx="6373">
                  <c:v>28.4</c:v>
                </c:pt>
                <c:pt idx="6374">
                  <c:v>28.3</c:v>
                </c:pt>
                <c:pt idx="6375">
                  <c:v>28.3</c:v>
                </c:pt>
                <c:pt idx="6376">
                  <c:v>28.3</c:v>
                </c:pt>
                <c:pt idx="6377">
                  <c:v>28.3</c:v>
                </c:pt>
                <c:pt idx="6378">
                  <c:v>28.4</c:v>
                </c:pt>
                <c:pt idx="6379">
                  <c:v>28.4</c:v>
                </c:pt>
                <c:pt idx="6380">
                  <c:v>28.4</c:v>
                </c:pt>
                <c:pt idx="6381">
                  <c:v>28.3</c:v>
                </c:pt>
                <c:pt idx="6382">
                  <c:v>28.4</c:v>
                </c:pt>
                <c:pt idx="6383">
                  <c:v>28.3</c:v>
                </c:pt>
                <c:pt idx="6384">
                  <c:v>28.3</c:v>
                </c:pt>
                <c:pt idx="6385">
                  <c:v>28.3</c:v>
                </c:pt>
                <c:pt idx="6386">
                  <c:v>28.3</c:v>
                </c:pt>
                <c:pt idx="6387">
                  <c:v>28.3</c:v>
                </c:pt>
                <c:pt idx="6388">
                  <c:v>28.3</c:v>
                </c:pt>
                <c:pt idx="6389">
                  <c:v>28.3</c:v>
                </c:pt>
                <c:pt idx="6390">
                  <c:v>28.4</c:v>
                </c:pt>
                <c:pt idx="6391">
                  <c:v>28.4</c:v>
                </c:pt>
                <c:pt idx="6392">
                  <c:v>28.4</c:v>
                </c:pt>
                <c:pt idx="6393">
                  <c:v>28.4</c:v>
                </c:pt>
                <c:pt idx="6394">
                  <c:v>28.3</c:v>
                </c:pt>
                <c:pt idx="6395">
                  <c:v>28.3</c:v>
                </c:pt>
                <c:pt idx="6396">
                  <c:v>28.3</c:v>
                </c:pt>
                <c:pt idx="6397">
                  <c:v>28.3</c:v>
                </c:pt>
                <c:pt idx="6398">
                  <c:v>28.3</c:v>
                </c:pt>
                <c:pt idx="6399">
                  <c:v>28.3</c:v>
                </c:pt>
                <c:pt idx="6400">
                  <c:v>28.4</c:v>
                </c:pt>
                <c:pt idx="6401">
                  <c:v>28.4</c:v>
                </c:pt>
                <c:pt idx="6402">
                  <c:v>28.4</c:v>
                </c:pt>
                <c:pt idx="6403">
                  <c:v>28.4</c:v>
                </c:pt>
                <c:pt idx="6404">
                  <c:v>28.3</c:v>
                </c:pt>
                <c:pt idx="6405">
                  <c:v>28.4</c:v>
                </c:pt>
                <c:pt idx="6406">
                  <c:v>28.4</c:v>
                </c:pt>
                <c:pt idx="6407">
                  <c:v>28.4</c:v>
                </c:pt>
                <c:pt idx="6408">
                  <c:v>28.4</c:v>
                </c:pt>
                <c:pt idx="6409">
                  <c:v>28.4</c:v>
                </c:pt>
                <c:pt idx="6410">
                  <c:v>28.4</c:v>
                </c:pt>
                <c:pt idx="6411">
                  <c:v>28.4</c:v>
                </c:pt>
                <c:pt idx="6412">
                  <c:v>28.5</c:v>
                </c:pt>
                <c:pt idx="6413">
                  <c:v>28.4</c:v>
                </c:pt>
                <c:pt idx="6414">
                  <c:v>28.4</c:v>
                </c:pt>
                <c:pt idx="6415">
                  <c:v>28.4</c:v>
                </c:pt>
                <c:pt idx="6416">
                  <c:v>28.4</c:v>
                </c:pt>
                <c:pt idx="6417">
                  <c:v>28.5</c:v>
                </c:pt>
                <c:pt idx="6418">
                  <c:v>28.5</c:v>
                </c:pt>
                <c:pt idx="6419">
                  <c:v>28.4</c:v>
                </c:pt>
                <c:pt idx="6420">
                  <c:v>28.4</c:v>
                </c:pt>
                <c:pt idx="6421">
                  <c:v>28.3</c:v>
                </c:pt>
                <c:pt idx="6422">
                  <c:v>28.4</c:v>
                </c:pt>
                <c:pt idx="6423">
                  <c:v>28.4</c:v>
                </c:pt>
                <c:pt idx="6424">
                  <c:v>28.4</c:v>
                </c:pt>
                <c:pt idx="6425">
                  <c:v>28.3</c:v>
                </c:pt>
                <c:pt idx="6426">
                  <c:v>28.3</c:v>
                </c:pt>
                <c:pt idx="6427">
                  <c:v>28.4</c:v>
                </c:pt>
                <c:pt idx="6428">
                  <c:v>28.4</c:v>
                </c:pt>
                <c:pt idx="6429">
                  <c:v>28.4</c:v>
                </c:pt>
                <c:pt idx="6430">
                  <c:v>28.5</c:v>
                </c:pt>
                <c:pt idx="6431">
                  <c:v>28.5</c:v>
                </c:pt>
                <c:pt idx="6432">
                  <c:v>28.4</c:v>
                </c:pt>
                <c:pt idx="6433">
                  <c:v>28.4</c:v>
                </c:pt>
                <c:pt idx="6434">
                  <c:v>28.4</c:v>
                </c:pt>
                <c:pt idx="6435">
                  <c:v>28.5</c:v>
                </c:pt>
                <c:pt idx="6436">
                  <c:v>28.4</c:v>
                </c:pt>
                <c:pt idx="6437">
                  <c:v>28.5</c:v>
                </c:pt>
                <c:pt idx="6438">
                  <c:v>28.5</c:v>
                </c:pt>
                <c:pt idx="6439">
                  <c:v>28.5</c:v>
                </c:pt>
                <c:pt idx="6440">
                  <c:v>28.5</c:v>
                </c:pt>
                <c:pt idx="6441">
                  <c:v>28.4</c:v>
                </c:pt>
                <c:pt idx="6442">
                  <c:v>28.4</c:v>
                </c:pt>
                <c:pt idx="6443">
                  <c:v>28.4</c:v>
                </c:pt>
                <c:pt idx="6444">
                  <c:v>28.4</c:v>
                </c:pt>
                <c:pt idx="6445">
                  <c:v>28.4</c:v>
                </c:pt>
                <c:pt idx="6446">
                  <c:v>28.4</c:v>
                </c:pt>
                <c:pt idx="6447">
                  <c:v>28.4</c:v>
                </c:pt>
                <c:pt idx="6448">
                  <c:v>28.3</c:v>
                </c:pt>
                <c:pt idx="6449">
                  <c:v>28.5</c:v>
                </c:pt>
                <c:pt idx="6450">
                  <c:v>28.5</c:v>
                </c:pt>
                <c:pt idx="6451">
                  <c:v>28.4</c:v>
                </c:pt>
                <c:pt idx="6452">
                  <c:v>28.4</c:v>
                </c:pt>
                <c:pt idx="6453">
                  <c:v>28.4</c:v>
                </c:pt>
                <c:pt idx="6454">
                  <c:v>28.4</c:v>
                </c:pt>
                <c:pt idx="6455">
                  <c:v>28.4</c:v>
                </c:pt>
                <c:pt idx="6456">
                  <c:v>28.4</c:v>
                </c:pt>
                <c:pt idx="6457">
                  <c:v>28.4</c:v>
                </c:pt>
                <c:pt idx="6458">
                  <c:v>28.4</c:v>
                </c:pt>
                <c:pt idx="6459">
                  <c:v>28.5</c:v>
                </c:pt>
                <c:pt idx="6460">
                  <c:v>28.5</c:v>
                </c:pt>
                <c:pt idx="6461">
                  <c:v>28.5</c:v>
                </c:pt>
                <c:pt idx="6462">
                  <c:v>28.5</c:v>
                </c:pt>
                <c:pt idx="6463">
                  <c:v>28.4</c:v>
                </c:pt>
                <c:pt idx="6464">
                  <c:v>28.4</c:v>
                </c:pt>
                <c:pt idx="6465">
                  <c:v>28.5</c:v>
                </c:pt>
                <c:pt idx="6466">
                  <c:v>28.5</c:v>
                </c:pt>
                <c:pt idx="6467">
                  <c:v>28.5</c:v>
                </c:pt>
                <c:pt idx="6468">
                  <c:v>28.5</c:v>
                </c:pt>
                <c:pt idx="6469">
                  <c:v>28.4</c:v>
                </c:pt>
                <c:pt idx="6470">
                  <c:v>28.5</c:v>
                </c:pt>
                <c:pt idx="6471">
                  <c:v>28.5</c:v>
                </c:pt>
                <c:pt idx="6472">
                  <c:v>28.4</c:v>
                </c:pt>
                <c:pt idx="6473">
                  <c:v>28.4</c:v>
                </c:pt>
                <c:pt idx="6474">
                  <c:v>28.5</c:v>
                </c:pt>
                <c:pt idx="6475">
                  <c:v>28.5</c:v>
                </c:pt>
                <c:pt idx="6476">
                  <c:v>28.5</c:v>
                </c:pt>
                <c:pt idx="6477">
                  <c:v>28.5</c:v>
                </c:pt>
                <c:pt idx="6478">
                  <c:v>28.5</c:v>
                </c:pt>
                <c:pt idx="6479">
                  <c:v>28.4</c:v>
                </c:pt>
                <c:pt idx="6480">
                  <c:v>28.5</c:v>
                </c:pt>
                <c:pt idx="6481">
                  <c:v>28.5</c:v>
                </c:pt>
                <c:pt idx="6482">
                  <c:v>28.5</c:v>
                </c:pt>
                <c:pt idx="6483">
                  <c:v>28.4</c:v>
                </c:pt>
                <c:pt idx="6484">
                  <c:v>28.5</c:v>
                </c:pt>
                <c:pt idx="6485">
                  <c:v>28.5</c:v>
                </c:pt>
                <c:pt idx="6486">
                  <c:v>28.5</c:v>
                </c:pt>
                <c:pt idx="6487">
                  <c:v>28.5</c:v>
                </c:pt>
                <c:pt idx="6488">
                  <c:v>28.5</c:v>
                </c:pt>
                <c:pt idx="6489">
                  <c:v>28.5</c:v>
                </c:pt>
                <c:pt idx="6490">
                  <c:v>28.4</c:v>
                </c:pt>
                <c:pt idx="6491">
                  <c:v>28.5</c:v>
                </c:pt>
                <c:pt idx="6492">
                  <c:v>28.5</c:v>
                </c:pt>
                <c:pt idx="6493">
                  <c:v>28.4</c:v>
                </c:pt>
                <c:pt idx="6494">
                  <c:v>28.4</c:v>
                </c:pt>
                <c:pt idx="6495">
                  <c:v>28.5</c:v>
                </c:pt>
                <c:pt idx="6496">
                  <c:v>28.4</c:v>
                </c:pt>
                <c:pt idx="6497">
                  <c:v>28.4</c:v>
                </c:pt>
                <c:pt idx="6498">
                  <c:v>28.4</c:v>
                </c:pt>
                <c:pt idx="6499">
                  <c:v>28.5</c:v>
                </c:pt>
                <c:pt idx="6500">
                  <c:v>28.5</c:v>
                </c:pt>
                <c:pt idx="6501">
                  <c:v>28.5</c:v>
                </c:pt>
                <c:pt idx="6502">
                  <c:v>28.5</c:v>
                </c:pt>
                <c:pt idx="6503">
                  <c:v>28.5</c:v>
                </c:pt>
                <c:pt idx="6504">
                  <c:v>28.4</c:v>
                </c:pt>
                <c:pt idx="6505">
                  <c:v>28.4</c:v>
                </c:pt>
                <c:pt idx="6506">
                  <c:v>28.4</c:v>
                </c:pt>
                <c:pt idx="6507">
                  <c:v>28.5</c:v>
                </c:pt>
                <c:pt idx="6508">
                  <c:v>28.5</c:v>
                </c:pt>
                <c:pt idx="6509">
                  <c:v>28.5</c:v>
                </c:pt>
                <c:pt idx="6510">
                  <c:v>28.5</c:v>
                </c:pt>
                <c:pt idx="6511">
                  <c:v>28.5</c:v>
                </c:pt>
                <c:pt idx="6512">
                  <c:v>28.5</c:v>
                </c:pt>
                <c:pt idx="6513">
                  <c:v>28.5</c:v>
                </c:pt>
                <c:pt idx="6514">
                  <c:v>28.5</c:v>
                </c:pt>
                <c:pt idx="6515">
                  <c:v>28.5</c:v>
                </c:pt>
                <c:pt idx="6516">
                  <c:v>28.5</c:v>
                </c:pt>
                <c:pt idx="6517">
                  <c:v>28.6</c:v>
                </c:pt>
                <c:pt idx="6518">
                  <c:v>28.5</c:v>
                </c:pt>
                <c:pt idx="6519">
                  <c:v>28.5</c:v>
                </c:pt>
                <c:pt idx="6520">
                  <c:v>28.5</c:v>
                </c:pt>
                <c:pt idx="6521">
                  <c:v>28.5</c:v>
                </c:pt>
                <c:pt idx="6522">
                  <c:v>28.6</c:v>
                </c:pt>
                <c:pt idx="6523">
                  <c:v>28.5</c:v>
                </c:pt>
                <c:pt idx="6524">
                  <c:v>28.5</c:v>
                </c:pt>
                <c:pt idx="6525">
                  <c:v>28.5</c:v>
                </c:pt>
                <c:pt idx="6526">
                  <c:v>28.5</c:v>
                </c:pt>
                <c:pt idx="6527">
                  <c:v>28.5</c:v>
                </c:pt>
                <c:pt idx="6528">
                  <c:v>28.5</c:v>
                </c:pt>
                <c:pt idx="6529">
                  <c:v>28.5</c:v>
                </c:pt>
                <c:pt idx="6530">
                  <c:v>28.6</c:v>
                </c:pt>
                <c:pt idx="6531">
                  <c:v>28.5</c:v>
                </c:pt>
                <c:pt idx="6532">
                  <c:v>28.6</c:v>
                </c:pt>
                <c:pt idx="6533">
                  <c:v>28.6</c:v>
                </c:pt>
                <c:pt idx="6534">
                  <c:v>28.5</c:v>
                </c:pt>
                <c:pt idx="6535">
                  <c:v>28.5</c:v>
                </c:pt>
                <c:pt idx="6536">
                  <c:v>28.6</c:v>
                </c:pt>
                <c:pt idx="6537">
                  <c:v>28.7</c:v>
                </c:pt>
                <c:pt idx="6538">
                  <c:v>28.6</c:v>
                </c:pt>
                <c:pt idx="6539">
                  <c:v>28.7</c:v>
                </c:pt>
                <c:pt idx="6540">
                  <c:v>28.5</c:v>
                </c:pt>
                <c:pt idx="6541">
                  <c:v>28.5</c:v>
                </c:pt>
                <c:pt idx="6542">
                  <c:v>28.5</c:v>
                </c:pt>
                <c:pt idx="6543">
                  <c:v>28.5</c:v>
                </c:pt>
                <c:pt idx="6544">
                  <c:v>28.5</c:v>
                </c:pt>
                <c:pt idx="6545">
                  <c:v>28.5</c:v>
                </c:pt>
                <c:pt idx="6546">
                  <c:v>28.5</c:v>
                </c:pt>
                <c:pt idx="6547">
                  <c:v>28.5</c:v>
                </c:pt>
                <c:pt idx="6548">
                  <c:v>28.5</c:v>
                </c:pt>
                <c:pt idx="6549">
                  <c:v>28.5</c:v>
                </c:pt>
                <c:pt idx="6550">
                  <c:v>28.6</c:v>
                </c:pt>
                <c:pt idx="6551">
                  <c:v>28.6</c:v>
                </c:pt>
                <c:pt idx="6552">
                  <c:v>28.6</c:v>
                </c:pt>
                <c:pt idx="6553">
                  <c:v>28.5</c:v>
                </c:pt>
                <c:pt idx="6554">
                  <c:v>28.5</c:v>
                </c:pt>
                <c:pt idx="6555">
                  <c:v>28.6</c:v>
                </c:pt>
                <c:pt idx="6556">
                  <c:v>28.5</c:v>
                </c:pt>
                <c:pt idx="6557">
                  <c:v>28.5</c:v>
                </c:pt>
                <c:pt idx="6558">
                  <c:v>28.5</c:v>
                </c:pt>
                <c:pt idx="6559">
                  <c:v>28.5</c:v>
                </c:pt>
                <c:pt idx="6560">
                  <c:v>28.5</c:v>
                </c:pt>
                <c:pt idx="6561">
                  <c:v>28.5</c:v>
                </c:pt>
                <c:pt idx="6562">
                  <c:v>28.5</c:v>
                </c:pt>
                <c:pt idx="6563">
                  <c:v>28.5</c:v>
                </c:pt>
                <c:pt idx="6564">
                  <c:v>28.5</c:v>
                </c:pt>
                <c:pt idx="6565">
                  <c:v>28.5</c:v>
                </c:pt>
                <c:pt idx="6566">
                  <c:v>28.5</c:v>
                </c:pt>
                <c:pt idx="6567">
                  <c:v>28.5</c:v>
                </c:pt>
                <c:pt idx="6568">
                  <c:v>28.5</c:v>
                </c:pt>
                <c:pt idx="6569">
                  <c:v>28.5</c:v>
                </c:pt>
                <c:pt idx="6570">
                  <c:v>28.6</c:v>
                </c:pt>
                <c:pt idx="6571">
                  <c:v>28.5</c:v>
                </c:pt>
                <c:pt idx="6572">
                  <c:v>28.6</c:v>
                </c:pt>
                <c:pt idx="6573">
                  <c:v>28.6</c:v>
                </c:pt>
                <c:pt idx="6574">
                  <c:v>28.6</c:v>
                </c:pt>
                <c:pt idx="6575">
                  <c:v>28.6</c:v>
                </c:pt>
                <c:pt idx="6576">
                  <c:v>28.6</c:v>
                </c:pt>
                <c:pt idx="6577">
                  <c:v>28.5</c:v>
                </c:pt>
                <c:pt idx="6578">
                  <c:v>28.6</c:v>
                </c:pt>
                <c:pt idx="6579">
                  <c:v>28.6</c:v>
                </c:pt>
                <c:pt idx="6580">
                  <c:v>28.6</c:v>
                </c:pt>
                <c:pt idx="6581">
                  <c:v>28.6</c:v>
                </c:pt>
                <c:pt idx="6582">
                  <c:v>28.6</c:v>
                </c:pt>
                <c:pt idx="6583">
                  <c:v>28.6</c:v>
                </c:pt>
                <c:pt idx="6584">
                  <c:v>28.5</c:v>
                </c:pt>
                <c:pt idx="6585">
                  <c:v>28.5</c:v>
                </c:pt>
                <c:pt idx="6586">
                  <c:v>28.5</c:v>
                </c:pt>
                <c:pt idx="6587">
                  <c:v>28.5</c:v>
                </c:pt>
                <c:pt idx="6588">
                  <c:v>28.6</c:v>
                </c:pt>
                <c:pt idx="6589">
                  <c:v>28.5</c:v>
                </c:pt>
                <c:pt idx="6590">
                  <c:v>28.5</c:v>
                </c:pt>
                <c:pt idx="6591">
                  <c:v>28.5</c:v>
                </c:pt>
                <c:pt idx="6592">
                  <c:v>28.5</c:v>
                </c:pt>
                <c:pt idx="6593">
                  <c:v>28.6</c:v>
                </c:pt>
                <c:pt idx="6594">
                  <c:v>28.5</c:v>
                </c:pt>
                <c:pt idx="6595">
                  <c:v>28.5</c:v>
                </c:pt>
                <c:pt idx="6596">
                  <c:v>28.6</c:v>
                </c:pt>
                <c:pt idx="6597">
                  <c:v>28.5</c:v>
                </c:pt>
                <c:pt idx="6598">
                  <c:v>28.6</c:v>
                </c:pt>
                <c:pt idx="6599">
                  <c:v>28.6</c:v>
                </c:pt>
                <c:pt idx="6600">
                  <c:v>28.6</c:v>
                </c:pt>
                <c:pt idx="6601">
                  <c:v>28.6</c:v>
                </c:pt>
                <c:pt idx="6602">
                  <c:v>28.6</c:v>
                </c:pt>
                <c:pt idx="6603">
                  <c:v>28.6</c:v>
                </c:pt>
                <c:pt idx="6604">
                  <c:v>28.7</c:v>
                </c:pt>
                <c:pt idx="6605">
                  <c:v>28.6</c:v>
                </c:pt>
                <c:pt idx="6606">
                  <c:v>28.5</c:v>
                </c:pt>
                <c:pt idx="6607">
                  <c:v>28.6</c:v>
                </c:pt>
                <c:pt idx="6608">
                  <c:v>28.5</c:v>
                </c:pt>
                <c:pt idx="6609">
                  <c:v>28.6</c:v>
                </c:pt>
                <c:pt idx="6610">
                  <c:v>28.5</c:v>
                </c:pt>
                <c:pt idx="6611">
                  <c:v>28.6</c:v>
                </c:pt>
                <c:pt idx="6612">
                  <c:v>28.6</c:v>
                </c:pt>
                <c:pt idx="6613">
                  <c:v>28.6</c:v>
                </c:pt>
                <c:pt idx="6614">
                  <c:v>28.6</c:v>
                </c:pt>
                <c:pt idx="6615">
                  <c:v>28.7</c:v>
                </c:pt>
                <c:pt idx="6616">
                  <c:v>28.6</c:v>
                </c:pt>
                <c:pt idx="6617">
                  <c:v>28.5</c:v>
                </c:pt>
                <c:pt idx="6618">
                  <c:v>28.5</c:v>
                </c:pt>
                <c:pt idx="6619">
                  <c:v>28.6</c:v>
                </c:pt>
                <c:pt idx="6620">
                  <c:v>28.5</c:v>
                </c:pt>
                <c:pt idx="6621">
                  <c:v>28.5</c:v>
                </c:pt>
                <c:pt idx="6622">
                  <c:v>28.6</c:v>
                </c:pt>
                <c:pt idx="6623">
                  <c:v>28.7</c:v>
                </c:pt>
                <c:pt idx="6624">
                  <c:v>28.6</c:v>
                </c:pt>
                <c:pt idx="6625">
                  <c:v>28.6</c:v>
                </c:pt>
                <c:pt idx="6626">
                  <c:v>28.5</c:v>
                </c:pt>
                <c:pt idx="6627">
                  <c:v>28.5</c:v>
                </c:pt>
                <c:pt idx="6628">
                  <c:v>28.6</c:v>
                </c:pt>
                <c:pt idx="6629">
                  <c:v>28.6</c:v>
                </c:pt>
                <c:pt idx="6630">
                  <c:v>28.6</c:v>
                </c:pt>
                <c:pt idx="6631">
                  <c:v>28.7</c:v>
                </c:pt>
                <c:pt idx="6632">
                  <c:v>28.6</c:v>
                </c:pt>
                <c:pt idx="6633">
                  <c:v>28.6</c:v>
                </c:pt>
                <c:pt idx="6634">
                  <c:v>28.6</c:v>
                </c:pt>
                <c:pt idx="6635">
                  <c:v>28.6</c:v>
                </c:pt>
                <c:pt idx="6636">
                  <c:v>28.7</c:v>
                </c:pt>
                <c:pt idx="6637">
                  <c:v>28.7</c:v>
                </c:pt>
                <c:pt idx="6638">
                  <c:v>28.7</c:v>
                </c:pt>
                <c:pt idx="6639">
                  <c:v>28.6</c:v>
                </c:pt>
                <c:pt idx="6640">
                  <c:v>28.6</c:v>
                </c:pt>
                <c:pt idx="6641">
                  <c:v>28.6</c:v>
                </c:pt>
                <c:pt idx="6642">
                  <c:v>28.6</c:v>
                </c:pt>
                <c:pt idx="6643">
                  <c:v>28.6</c:v>
                </c:pt>
                <c:pt idx="6644">
                  <c:v>28.6</c:v>
                </c:pt>
                <c:pt idx="6645">
                  <c:v>28.7</c:v>
                </c:pt>
                <c:pt idx="6646">
                  <c:v>28.6</c:v>
                </c:pt>
                <c:pt idx="6647">
                  <c:v>28.6</c:v>
                </c:pt>
                <c:pt idx="6648">
                  <c:v>28.6</c:v>
                </c:pt>
                <c:pt idx="6649">
                  <c:v>28.7</c:v>
                </c:pt>
                <c:pt idx="6650">
                  <c:v>28.5</c:v>
                </c:pt>
                <c:pt idx="6651">
                  <c:v>28.5</c:v>
                </c:pt>
                <c:pt idx="6652">
                  <c:v>28.6</c:v>
                </c:pt>
                <c:pt idx="6653">
                  <c:v>28.5</c:v>
                </c:pt>
                <c:pt idx="6654">
                  <c:v>28.5</c:v>
                </c:pt>
                <c:pt idx="6655">
                  <c:v>28.6</c:v>
                </c:pt>
                <c:pt idx="6656">
                  <c:v>28.6</c:v>
                </c:pt>
                <c:pt idx="6657">
                  <c:v>28.7</c:v>
                </c:pt>
                <c:pt idx="6658">
                  <c:v>28.5</c:v>
                </c:pt>
                <c:pt idx="6659">
                  <c:v>28.5</c:v>
                </c:pt>
                <c:pt idx="6660">
                  <c:v>28.5</c:v>
                </c:pt>
                <c:pt idx="6661">
                  <c:v>28.6</c:v>
                </c:pt>
                <c:pt idx="6662">
                  <c:v>28.6</c:v>
                </c:pt>
                <c:pt idx="6663">
                  <c:v>28.6</c:v>
                </c:pt>
                <c:pt idx="6664">
                  <c:v>28.6</c:v>
                </c:pt>
                <c:pt idx="6665">
                  <c:v>28.7</c:v>
                </c:pt>
                <c:pt idx="6666">
                  <c:v>28.5</c:v>
                </c:pt>
                <c:pt idx="6667">
                  <c:v>28.6</c:v>
                </c:pt>
                <c:pt idx="6668">
                  <c:v>28.5</c:v>
                </c:pt>
                <c:pt idx="6669">
                  <c:v>28.6</c:v>
                </c:pt>
                <c:pt idx="6670">
                  <c:v>28.6</c:v>
                </c:pt>
                <c:pt idx="6671">
                  <c:v>28.7</c:v>
                </c:pt>
                <c:pt idx="6672">
                  <c:v>28.5</c:v>
                </c:pt>
                <c:pt idx="6673">
                  <c:v>28.5</c:v>
                </c:pt>
                <c:pt idx="6674">
                  <c:v>28.5</c:v>
                </c:pt>
                <c:pt idx="6675">
                  <c:v>28.5</c:v>
                </c:pt>
                <c:pt idx="6676">
                  <c:v>28.5</c:v>
                </c:pt>
                <c:pt idx="6677">
                  <c:v>28.5</c:v>
                </c:pt>
                <c:pt idx="6678">
                  <c:v>28.5</c:v>
                </c:pt>
                <c:pt idx="6679">
                  <c:v>28.5</c:v>
                </c:pt>
                <c:pt idx="6680">
                  <c:v>28.6</c:v>
                </c:pt>
                <c:pt idx="6681">
                  <c:v>28.7</c:v>
                </c:pt>
                <c:pt idx="6682">
                  <c:v>28.6</c:v>
                </c:pt>
                <c:pt idx="6683">
                  <c:v>28.7</c:v>
                </c:pt>
                <c:pt idx="6684">
                  <c:v>28.7</c:v>
                </c:pt>
                <c:pt idx="6685">
                  <c:v>28.7</c:v>
                </c:pt>
                <c:pt idx="6686">
                  <c:v>28.7</c:v>
                </c:pt>
                <c:pt idx="6687">
                  <c:v>28.7</c:v>
                </c:pt>
                <c:pt idx="6688">
                  <c:v>28.7</c:v>
                </c:pt>
                <c:pt idx="6689">
                  <c:v>28.6</c:v>
                </c:pt>
                <c:pt idx="6690">
                  <c:v>28.6</c:v>
                </c:pt>
                <c:pt idx="6691">
                  <c:v>28.7</c:v>
                </c:pt>
                <c:pt idx="6692">
                  <c:v>28.6</c:v>
                </c:pt>
                <c:pt idx="6693">
                  <c:v>28.6</c:v>
                </c:pt>
                <c:pt idx="6694">
                  <c:v>28.6</c:v>
                </c:pt>
                <c:pt idx="6695">
                  <c:v>28.5</c:v>
                </c:pt>
                <c:pt idx="6696">
                  <c:v>28.5</c:v>
                </c:pt>
                <c:pt idx="6697">
                  <c:v>28.7</c:v>
                </c:pt>
                <c:pt idx="6698">
                  <c:v>28.7</c:v>
                </c:pt>
                <c:pt idx="6699">
                  <c:v>28.7</c:v>
                </c:pt>
                <c:pt idx="6700">
                  <c:v>28.7</c:v>
                </c:pt>
                <c:pt idx="6701">
                  <c:v>28.9</c:v>
                </c:pt>
                <c:pt idx="6702">
                  <c:v>28.7</c:v>
                </c:pt>
                <c:pt idx="6703">
                  <c:v>28.7</c:v>
                </c:pt>
                <c:pt idx="6704">
                  <c:v>28.7</c:v>
                </c:pt>
                <c:pt idx="6705">
                  <c:v>28.7</c:v>
                </c:pt>
                <c:pt idx="6706">
                  <c:v>28.7</c:v>
                </c:pt>
                <c:pt idx="6707">
                  <c:v>28.7</c:v>
                </c:pt>
                <c:pt idx="6708">
                  <c:v>28.7</c:v>
                </c:pt>
                <c:pt idx="6709">
                  <c:v>28.7</c:v>
                </c:pt>
                <c:pt idx="6710">
                  <c:v>28.7</c:v>
                </c:pt>
                <c:pt idx="6711">
                  <c:v>28.7</c:v>
                </c:pt>
                <c:pt idx="6712">
                  <c:v>28.7</c:v>
                </c:pt>
                <c:pt idx="6713">
                  <c:v>28.7</c:v>
                </c:pt>
                <c:pt idx="6714">
                  <c:v>28.7</c:v>
                </c:pt>
                <c:pt idx="6715">
                  <c:v>28.7</c:v>
                </c:pt>
                <c:pt idx="6716">
                  <c:v>28.7</c:v>
                </c:pt>
                <c:pt idx="6717">
                  <c:v>28.7</c:v>
                </c:pt>
                <c:pt idx="6718">
                  <c:v>28.7</c:v>
                </c:pt>
                <c:pt idx="6719">
                  <c:v>28.7</c:v>
                </c:pt>
                <c:pt idx="6720">
                  <c:v>28.7</c:v>
                </c:pt>
                <c:pt idx="6721">
                  <c:v>28.7</c:v>
                </c:pt>
                <c:pt idx="6722">
                  <c:v>28.8</c:v>
                </c:pt>
                <c:pt idx="6723">
                  <c:v>28.9</c:v>
                </c:pt>
                <c:pt idx="6724">
                  <c:v>28.8</c:v>
                </c:pt>
                <c:pt idx="6725">
                  <c:v>28.9</c:v>
                </c:pt>
                <c:pt idx="6726">
                  <c:v>29</c:v>
                </c:pt>
                <c:pt idx="6727">
                  <c:v>29</c:v>
                </c:pt>
                <c:pt idx="6728">
                  <c:v>29</c:v>
                </c:pt>
                <c:pt idx="6729">
                  <c:v>29</c:v>
                </c:pt>
                <c:pt idx="6730">
                  <c:v>29</c:v>
                </c:pt>
                <c:pt idx="6731">
                  <c:v>29</c:v>
                </c:pt>
                <c:pt idx="6732">
                  <c:v>28.9</c:v>
                </c:pt>
                <c:pt idx="6733">
                  <c:v>29</c:v>
                </c:pt>
                <c:pt idx="6734">
                  <c:v>29</c:v>
                </c:pt>
                <c:pt idx="6735">
                  <c:v>29</c:v>
                </c:pt>
                <c:pt idx="6736">
                  <c:v>29</c:v>
                </c:pt>
                <c:pt idx="6737">
                  <c:v>29</c:v>
                </c:pt>
                <c:pt idx="6738">
                  <c:v>28.9</c:v>
                </c:pt>
                <c:pt idx="6739">
                  <c:v>28.9</c:v>
                </c:pt>
                <c:pt idx="6740">
                  <c:v>28.9</c:v>
                </c:pt>
                <c:pt idx="6741">
                  <c:v>29.1</c:v>
                </c:pt>
                <c:pt idx="6742">
                  <c:v>29.1</c:v>
                </c:pt>
                <c:pt idx="6743">
                  <c:v>29</c:v>
                </c:pt>
                <c:pt idx="6744">
                  <c:v>29</c:v>
                </c:pt>
                <c:pt idx="6745">
                  <c:v>29</c:v>
                </c:pt>
                <c:pt idx="6746">
                  <c:v>28.9</c:v>
                </c:pt>
                <c:pt idx="6747">
                  <c:v>28.8</c:v>
                </c:pt>
                <c:pt idx="6748">
                  <c:v>28.9</c:v>
                </c:pt>
                <c:pt idx="6749">
                  <c:v>28.9</c:v>
                </c:pt>
                <c:pt idx="6750">
                  <c:v>28.8</c:v>
                </c:pt>
                <c:pt idx="6751">
                  <c:v>28.9</c:v>
                </c:pt>
                <c:pt idx="6752">
                  <c:v>28.8</c:v>
                </c:pt>
                <c:pt idx="6753">
                  <c:v>28.8</c:v>
                </c:pt>
                <c:pt idx="6754">
                  <c:v>28.8</c:v>
                </c:pt>
                <c:pt idx="6755">
                  <c:v>28.8</c:v>
                </c:pt>
                <c:pt idx="6756">
                  <c:v>28.8</c:v>
                </c:pt>
                <c:pt idx="6757">
                  <c:v>28.9</c:v>
                </c:pt>
                <c:pt idx="6758">
                  <c:v>28.8</c:v>
                </c:pt>
                <c:pt idx="6759">
                  <c:v>28.9</c:v>
                </c:pt>
                <c:pt idx="6760">
                  <c:v>28.7</c:v>
                </c:pt>
                <c:pt idx="6761">
                  <c:v>28.7</c:v>
                </c:pt>
                <c:pt idx="6762">
                  <c:v>28.8</c:v>
                </c:pt>
                <c:pt idx="6763">
                  <c:v>28.8</c:v>
                </c:pt>
                <c:pt idx="6764">
                  <c:v>28.7</c:v>
                </c:pt>
                <c:pt idx="6765">
                  <c:v>28.7</c:v>
                </c:pt>
                <c:pt idx="6766">
                  <c:v>28.7</c:v>
                </c:pt>
                <c:pt idx="6767">
                  <c:v>28.8</c:v>
                </c:pt>
                <c:pt idx="6768">
                  <c:v>28.9</c:v>
                </c:pt>
                <c:pt idx="6769">
                  <c:v>29</c:v>
                </c:pt>
                <c:pt idx="6770">
                  <c:v>29</c:v>
                </c:pt>
                <c:pt idx="6771">
                  <c:v>28.8</c:v>
                </c:pt>
                <c:pt idx="6772">
                  <c:v>28.8</c:v>
                </c:pt>
                <c:pt idx="6773">
                  <c:v>28.9</c:v>
                </c:pt>
                <c:pt idx="6774">
                  <c:v>29</c:v>
                </c:pt>
                <c:pt idx="6775">
                  <c:v>28.8</c:v>
                </c:pt>
                <c:pt idx="6776">
                  <c:v>28.9</c:v>
                </c:pt>
                <c:pt idx="6777">
                  <c:v>28.9</c:v>
                </c:pt>
                <c:pt idx="6778">
                  <c:v>29</c:v>
                </c:pt>
                <c:pt idx="6779">
                  <c:v>28.8</c:v>
                </c:pt>
                <c:pt idx="6780">
                  <c:v>28.9</c:v>
                </c:pt>
                <c:pt idx="6781">
                  <c:v>28.8</c:v>
                </c:pt>
                <c:pt idx="6782">
                  <c:v>28.7</c:v>
                </c:pt>
                <c:pt idx="6783">
                  <c:v>28.7</c:v>
                </c:pt>
                <c:pt idx="6784">
                  <c:v>28.7</c:v>
                </c:pt>
                <c:pt idx="6785">
                  <c:v>28.7</c:v>
                </c:pt>
                <c:pt idx="6786">
                  <c:v>28.7</c:v>
                </c:pt>
                <c:pt idx="6787">
                  <c:v>28.7</c:v>
                </c:pt>
                <c:pt idx="6788">
                  <c:v>28.7</c:v>
                </c:pt>
                <c:pt idx="6789">
                  <c:v>28.7</c:v>
                </c:pt>
                <c:pt idx="6790">
                  <c:v>28.7</c:v>
                </c:pt>
                <c:pt idx="6791">
                  <c:v>28.8</c:v>
                </c:pt>
                <c:pt idx="6792">
                  <c:v>28.9</c:v>
                </c:pt>
                <c:pt idx="6793">
                  <c:v>29</c:v>
                </c:pt>
                <c:pt idx="6794">
                  <c:v>29</c:v>
                </c:pt>
                <c:pt idx="6795">
                  <c:v>29</c:v>
                </c:pt>
                <c:pt idx="6796">
                  <c:v>29</c:v>
                </c:pt>
                <c:pt idx="6797">
                  <c:v>29</c:v>
                </c:pt>
                <c:pt idx="6798">
                  <c:v>29</c:v>
                </c:pt>
                <c:pt idx="6799">
                  <c:v>29</c:v>
                </c:pt>
                <c:pt idx="6800">
                  <c:v>29</c:v>
                </c:pt>
                <c:pt idx="6801">
                  <c:v>29.1</c:v>
                </c:pt>
                <c:pt idx="6802">
                  <c:v>29.2</c:v>
                </c:pt>
                <c:pt idx="6803">
                  <c:v>29.2</c:v>
                </c:pt>
                <c:pt idx="6804">
                  <c:v>29.2</c:v>
                </c:pt>
                <c:pt idx="6805">
                  <c:v>29.2</c:v>
                </c:pt>
                <c:pt idx="6806">
                  <c:v>29.2</c:v>
                </c:pt>
                <c:pt idx="6807">
                  <c:v>29.1</c:v>
                </c:pt>
                <c:pt idx="6808">
                  <c:v>29</c:v>
                </c:pt>
                <c:pt idx="6809">
                  <c:v>29</c:v>
                </c:pt>
                <c:pt idx="6810">
                  <c:v>29</c:v>
                </c:pt>
                <c:pt idx="6811">
                  <c:v>29</c:v>
                </c:pt>
                <c:pt idx="6812">
                  <c:v>28.8</c:v>
                </c:pt>
                <c:pt idx="6813">
                  <c:v>28.8</c:v>
                </c:pt>
                <c:pt idx="6814">
                  <c:v>28.8</c:v>
                </c:pt>
                <c:pt idx="6815">
                  <c:v>28.7</c:v>
                </c:pt>
                <c:pt idx="6816">
                  <c:v>28.8</c:v>
                </c:pt>
                <c:pt idx="6817">
                  <c:v>28.8</c:v>
                </c:pt>
                <c:pt idx="6818">
                  <c:v>28.9</c:v>
                </c:pt>
                <c:pt idx="6819">
                  <c:v>28.8</c:v>
                </c:pt>
                <c:pt idx="6820">
                  <c:v>28.8</c:v>
                </c:pt>
                <c:pt idx="6821">
                  <c:v>28.8</c:v>
                </c:pt>
                <c:pt idx="6822">
                  <c:v>28.7</c:v>
                </c:pt>
                <c:pt idx="6823">
                  <c:v>28.8</c:v>
                </c:pt>
                <c:pt idx="6824">
                  <c:v>28.8</c:v>
                </c:pt>
                <c:pt idx="6825">
                  <c:v>28.8</c:v>
                </c:pt>
                <c:pt idx="6826">
                  <c:v>28.7</c:v>
                </c:pt>
                <c:pt idx="6827">
                  <c:v>28.7</c:v>
                </c:pt>
                <c:pt idx="6828">
                  <c:v>28.7</c:v>
                </c:pt>
                <c:pt idx="6829">
                  <c:v>28.7</c:v>
                </c:pt>
                <c:pt idx="6830">
                  <c:v>28.7</c:v>
                </c:pt>
                <c:pt idx="6831">
                  <c:v>28.7</c:v>
                </c:pt>
                <c:pt idx="6832">
                  <c:v>28.7</c:v>
                </c:pt>
                <c:pt idx="6833">
                  <c:v>28.7</c:v>
                </c:pt>
                <c:pt idx="6834">
                  <c:v>28.7</c:v>
                </c:pt>
                <c:pt idx="6835">
                  <c:v>28.7</c:v>
                </c:pt>
                <c:pt idx="6836">
                  <c:v>28.7</c:v>
                </c:pt>
                <c:pt idx="6837">
                  <c:v>28.7</c:v>
                </c:pt>
                <c:pt idx="6838">
                  <c:v>28.7</c:v>
                </c:pt>
                <c:pt idx="6839">
                  <c:v>28.7</c:v>
                </c:pt>
                <c:pt idx="6840">
                  <c:v>28.8</c:v>
                </c:pt>
                <c:pt idx="6841">
                  <c:v>28.8</c:v>
                </c:pt>
                <c:pt idx="6842">
                  <c:v>28.7</c:v>
                </c:pt>
                <c:pt idx="6843">
                  <c:v>28.7</c:v>
                </c:pt>
                <c:pt idx="6844">
                  <c:v>28.8</c:v>
                </c:pt>
                <c:pt idx="6845">
                  <c:v>28.7</c:v>
                </c:pt>
                <c:pt idx="6846">
                  <c:v>28.7</c:v>
                </c:pt>
                <c:pt idx="6847">
                  <c:v>28.7</c:v>
                </c:pt>
                <c:pt idx="6848">
                  <c:v>28.8</c:v>
                </c:pt>
                <c:pt idx="6849">
                  <c:v>28.8</c:v>
                </c:pt>
                <c:pt idx="6850">
                  <c:v>28.8</c:v>
                </c:pt>
                <c:pt idx="6851">
                  <c:v>28.8</c:v>
                </c:pt>
                <c:pt idx="6852">
                  <c:v>28.9</c:v>
                </c:pt>
                <c:pt idx="6853">
                  <c:v>28.9</c:v>
                </c:pt>
                <c:pt idx="6854">
                  <c:v>28.7</c:v>
                </c:pt>
                <c:pt idx="6855">
                  <c:v>28.9</c:v>
                </c:pt>
                <c:pt idx="6856">
                  <c:v>28.9</c:v>
                </c:pt>
                <c:pt idx="6857">
                  <c:v>28.9</c:v>
                </c:pt>
                <c:pt idx="6858">
                  <c:v>28.9</c:v>
                </c:pt>
                <c:pt idx="6859">
                  <c:v>28.8</c:v>
                </c:pt>
                <c:pt idx="6860">
                  <c:v>28.9</c:v>
                </c:pt>
                <c:pt idx="6861">
                  <c:v>28.8</c:v>
                </c:pt>
                <c:pt idx="6862">
                  <c:v>29</c:v>
                </c:pt>
                <c:pt idx="6863">
                  <c:v>29</c:v>
                </c:pt>
                <c:pt idx="6864">
                  <c:v>28.9</c:v>
                </c:pt>
                <c:pt idx="6865">
                  <c:v>28.9</c:v>
                </c:pt>
                <c:pt idx="6866">
                  <c:v>28.9</c:v>
                </c:pt>
                <c:pt idx="6867">
                  <c:v>28.9</c:v>
                </c:pt>
                <c:pt idx="6868">
                  <c:v>28.9</c:v>
                </c:pt>
                <c:pt idx="6869">
                  <c:v>29</c:v>
                </c:pt>
                <c:pt idx="6870">
                  <c:v>29</c:v>
                </c:pt>
                <c:pt idx="6871">
                  <c:v>29</c:v>
                </c:pt>
                <c:pt idx="6872">
                  <c:v>29.1</c:v>
                </c:pt>
                <c:pt idx="6873">
                  <c:v>29</c:v>
                </c:pt>
                <c:pt idx="6874">
                  <c:v>29</c:v>
                </c:pt>
                <c:pt idx="6875">
                  <c:v>29.1</c:v>
                </c:pt>
                <c:pt idx="6876">
                  <c:v>29.2</c:v>
                </c:pt>
                <c:pt idx="6877">
                  <c:v>29.2</c:v>
                </c:pt>
                <c:pt idx="6878">
                  <c:v>29.1</c:v>
                </c:pt>
                <c:pt idx="6879">
                  <c:v>29.2</c:v>
                </c:pt>
                <c:pt idx="6880">
                  <c:v>29.2</c:v>
                </c:pt>
                <c:pt idx="6881">
                  <c:v>29</c:v>
                </c:pt>
                <c:pt idx="6882">
                  <c:v>28.9</c:v>
                </c:pt>
                <c:pt idx="6883">
                  <c:v>29</c:v>
                </c:pt>
                <c:pt idx="6884">
                  <c:v>29.2</c:v>
                </c:pt>
                <c:pt idx="6885">
                  <c:v>29.2</c:v>
                </c:pt>
                <c:pt idx="6886">
                  <c:v>29.2</c:v>
                </c:pt>
                <c:pt idx="6887">
                  <c:v>29.2</c:v>
                </c:pt>
                <c:pt idx="6888">
                  <c:v>29.1</c:v>
                </c:pt>
                <c:pt idx="6889">
                  <c:v>29.2</c:v>
                </c:pt>
                <c:pt idx="6890">
                  <c:v>29.2</c:v>
                </c:pt>
                <c:pt idx="6891">
                  <c:v>29.1</c:v>
                </c:pt>
                <c:pt idx="6892">
                  <c:v>29</c:v>
                </c:pt>
                <c:pt idx="6893">
                  <c:v>29</c:v>
                </c:pt>
                <c:pt idx="6894">
                  <c:v>28.8</c:v>
                </c:pt>
                <c:pt idx="6895">
                  <c:v>29</c:v>
                </c:pt>
                <c:pt idx="6896">
                  <c:v>29</c:v>
                </c:pt>
                <c:pt idx="6897">
                  <c:v>29</c:v>
                </c:pt>
                <c:pt idx="6898">
                  <c:v>29</c:v>
                </c:pt>
                <c:pt idx="6899">
                  <c:v>29</c:v>
                </c:pt>
                <c:pt idx="6900">
                  <c:v>28.8</c:v>
                </c:pt>
                <c:pt idx="6901">
                  <c:v>28.8</c:v>
                </c:pt>
                <c:pt idx="6902">
                  <c:v>28.8</c:v>
                </c:pt>
                <c:pt idx="6903">
                  <c:v>29</c:v>
                </c:pt>
                <c:pt idx="6904">
                  <c:v>29</c:v>
                </c:pt>
                <c:pt idx="6905">
                  <c:v>29</c:v>
                </c:pt>
                <c:pt idx="6906">
                  <c:v>29.1</c:v>
                </c:pt>
                <c:pt idx="6907">
                  <c:v>29.1</c:v>
                </c:pt>
                <c:pt idx="6908">
                  <c:v>29.1</c:v>
                </c:pt>
                <c:pt idx="6909">
                  <c:v>29.2</c:v>
                </c:pt>
                <c:pt idx="6910">
                  <c:v>29.2</c:v>
                </c:pt>
                <c:pt idx="6911">
                  <c:v>29.2</c:v>
                </c:pt>
                <c:pt idx="6912">
                  <c:v>29.2</c:v>
                </c:pt>
                <c:pt idx="6913">
                  <c:v>29.1</c:v>
                </c:pt>
                <c:pt idx="6914">
                  <c:v>29</c:v>
                </c:pt>
                <c:pt idx="6915">
                  <c:v>29</c:v>
                </c:pt>
                <c:pt idx="6916">
                  <c:v>29</c:v>
                </c:pt>
                <c:pt idx="6917">
                  <c:v>29</c:v>
                </c:pt>
                <c:pt idx="6918">
                  <c:v>28.8</c:v>
                </c:pt>
                <c:pt idx="6919">
                  <c:v>28.8</c:v>
                </c:pt>
                <c:pt idx="6920">
                  <c:v>28.8</c:v>
                </c:pt>
                <c:pt idx="6921">
                  <c:v>29</c:v>
                </c:pt>
                <c:pt idx="6922">
                  <c:v>29</c:v>
                </c:pt>
                <c:pt idx="6923">
                  <c:v>28.8</c:v>
                </c:pt>
                <c:pt idx="6924">
                  <c:v>28.7</c:v>
                </c:pt>
                <c:pt idx="6925">
                  <c:v>28.7</c:v>
                </c:pt>
                <c:pt idx="6926">
                  <c:v>28.7</c:v>
                </c:pt>
                <c:pt idx="6927">
                  <c:v>28.7</c:v>
                </c:pt>
                <c:pt idx="6928">
                  <c:v>28.7</c:v>
                </c:pt>
                <c:pt idx="6929">
                  <c:v>28.7</c:v>
                </c:pt>
                <c:pt idx="6930">
                  <c:v>28.7</c:v>
                </c:pt>
                <c:pt idx="6931">
                  <c:v>28.6</c:v>
                </c:pt>
                <c:pt idx="6932">
                  <c:v>28.6</c:v>
                </c:pt>
                <c:pt idx="6933">
                  <c:v>28.7</c:v>
                </c:pt>
                <c:pt idx="6934">
                  <c:v>28.6</c:v>
                </c:pt>
                <c:pt idx="6935">
                  <c:v>28.6</c:v>
                </c:pt>
                <c:pt idx="6936">
                  <c:v>28.6</c:v>
                </c:pt>
                <c:pt idx="6937">
                  <c:v>28.6</c:v>
                </c:pt>
                <c:pt idx="6938">
                  <c:v>28.5</c:v>
                </c:pt>
                <c:pt idx="6939">
                  <c:v>28.5</c:v>
                </c:pt>
                <c:pt idx="6940">
                  <c:v>28.6</c:v>
                </c:pt>
                <c:pt idx="6941">
                  <c:v>28.5</c:v>
                </c:pt>
                <c:pt idx="6942">
                  <c:v>28.5</c:v>
                </c:pt>
                <c:pt idx="6943">
                  <c:v>28.7</c:v>
                </c:pt>
                <c:pt idx="6944">
                  <c:v>28.7</c:v>
                </c:pt>
                <c:pt idx="6945">
                  <c:v>28.7</c:v>
                </c:pt>
                <c:pt idx="6946">
                  <c:v>28.7</c:v>
                </c:pt>
                <c:pt idx="6947">
                  <c:v>28.7</c:v>
                </c:pt>
                <c:pt idx="6948">
                  <c:v>28.7</c:v>
                </c:pt>
                <c:pt idx="6949">
                  <c:v>28.7</c:v>
                </c:pt>
                <c:pt idx="6950">
                  <c:v>28.6</c:v>
                </c:pt>
                <c:pt idx="6951">
                  <c:v>28.5</c:v>
                </c:pt>
                <c:pt idx="6952">
                  <c:v>28.5</c:v>
                </c:pt>
                <c:pt idx="6953">
                  <c:v>28.6</c:v>
                </c:pt>
                <c:pt idx="6954">
                  <c:v>28.6</c:v>
                </c:pt>
                <c:pt idx="6955">
                  <c:v>28.5</c:v>
                </c:pt>
                <c:pt idx="6956">
                  <c:v>28.5</c:v>
                </c:pt>
                <c:pt idx="6957">
                  <c:v>28.5</c:v>
                </c:pt>
                <c:pt idx="6958">
                  <c:v>28.5</c:v>
                </c:pt>
                <c:pt idx="6959">
                  <c:v>28.6</c:v>
                </c:pt>
                <c:pt idx="6960">
                  <c:v>28.7</c:v>
                </c:pt>
                <c:pt idx="6961">
                  <c:v>28.8</c:v>
                </c:pt>
                <c:pt idx="6962">
                  <c:v>28.8</c:v>
                </c:pt>
                <c:pt idx="6963">
                  <c:v>28.8</c:v>
                </c:pt>
                <c:pt idx="6964">
                  <c:v>28.8</c:v>
                </c:pt>
                <c:pt idx="6965">
                  <c:v>28.8</c:v>
                </c:pt>
                <c:pt idx="6966">
                  <c:v>28.8</c:v>
                </c:pt>
                <c:pt idx="6967">
                  <c:v>28.8</c:v>
                </c:pt>
                <c:pt idx="6968">
                  <c:v>28.8</c:v>
                </c:pt>
                <c:pt idx="6969">
                  <c:v>28.8</c:v>
                </c:pt>
                <c:pt idx="6970">
                  <c:v>28.8</c:v>
                </c:pt>
                <c:pt idx="6971">
                  <c:v>28.8</c:v>
                </c:pt>
                <c:pt idx="6972">
                  <c:v>28.7</c:v>
                </c:pt>
                <c:pt idx="6973">
                  <c:v>28.7</c:v>
                </c:pt>
                <c:pt idx="6974">
                  <c:v>28.7</c:v>
                </c:pt>
                <c:pt idx="6975">
                  <c:v>28.7</c:v>
                </c:pt>
                <c:pt idx="6976">
                  <c:v>28.7</c:v>
                </c:pt>
                <c:pt idx="6977">
                  <c:v>28.7</c:v>
                </c:pt>
                <c:pt idx="6978">
                  <c:v>28.7</c:v>
                </c:pt>
                <c:pt idx="6979">
                  <c:v>28.8</c:v>
                </c:pt>
                <c:pt idx="6980">
                  <c:v>28.8</c:v>
                </c:pt>
                <c:pt idx="6981">
                  <c:v>28.8</c:v>
                </c:pt>
                <c:pt idx="6982">
                  <c:v>28.8</c:v>
                </c:pt>
                <c:pt idx="6983">
                  <c:v>28.8</c:v>
                </c:pt>
                <c:pt idx="6984">
                  <c:v>28.8</c:v>
                </c:pt>
                <c:pt idx="6985">
                  <c:v>28.8</c:v>
                </c:pt>
                <c:pt idx="6986">
                  <c:v>28.8</c:v>
                </c:pt>
                <c:pt idx="6987">
                  <c:v>28.8</c:v>
                </c:pt>
                <c:pt idx="6988">
                  <c:v>28.7</c:v>
                </c:pt>
                <c:pt idx="6989">
                  <c:v>28.8</c:v>
                </c:pt>
                <c:pt idx="6990">
                  <c:v>28.8</c:v>
                </c:pt>
                <c:pt idx="6991">
                  <c:v>28.8</c:v>
                </c:pt>
                <c:pt idx="6992">
                  <c:v>28.7</c:v>
                </c:pt>
                <c:pt idx="6993">
                  <c:v>28.7</c:v>
                </c:pt>
                <c:pt idx="6994">
                  <c:v>28.7</c:v>
                </c:pt>
                <c:pt idx="6995">
                  <c:v>28.7</c:v>
                </c:pt>
                <c:pt idx="6996">
                  <c:v>28.7</c:v>
                </c:pt>
                <c:pt idx="6997">
                  <c:v>28.7</c:v>
                </c:pt>
                <c:pt idx="6998">
                  <c:v>28.7</c:v>
                </c:pt>
                <c:pt idx="6999">
                  <c:v>28.7</c:v>
                </c:pt>
                <c:pt idx="7000">
                  <c:v>28.7</c:v>
                </c:pt>
                <c:pt idx="7001">
                  <c:v>28.7</c:v>
                </c:pt>
                <c:pt idx="7002">
                  <c:v>28.6</c:v>
                </c:pt>
                <c:pt idx="7003">
                  <c:v>28.6</c:v>
                </c:pt>
                <c:pt idx="7004">
                  <c:v>28.6</c:v>
                </c:pt>
                <c:pt idx="7005">
                  <c:v>28.7</c:v>
                </c:pt>
                <c:pt idx="7006">
                  <c:v>28.7</c:v>
                </c:pt>
                <c:pt idx="7007">
                  <c:v>28.7</c:v>
                </c:pt>
                <c:pt idx="7008">
                  <c:v>28.7</c:v>
                </c:pt>
                <c:pt idx="7009">
                  <c:v>28.7</c:v>
                </c:pt>
                <c:pt idx="7010">
                  <c:v>28.8</c:v>
                </c:pt>
                <c:pt idx="7011">
                  <c:v>28.8</c:v>
                </c:pt>
                <c:pt idx="7012">
                  <c:v>28.7</c:v>
                </c:pt>
                <c:pt idx="7013">
                  <c:v>28.7</c:v>
                </c:pt>
                <c:pt idx="7014">
                  <c:v>28.7</c:v>
                </c:pt>
                <c:pt idx="7015">
                  <c:v>28.7</c:v>
                </c:pt>
                <c:pt idx="7016">
                  <c:v>28.8</c:v>
                </c:pt>
                <c:pt idx="7017">
                  <c:v>28.8</c:v>
                </c:pt>
                <c:pt idx="7018">
                  <c:v>28.8</c:v>
                </c:pt>
                <c:pt idx="7019">
                  <c:v>28.7</c:v>
                </c:pt>
                <c:pt idx="7020">
                  <c:v>28.7</c:v>
                </c:pt>
                <c:pt idx="7021">
                  <c:v>28.7</c:v>
                </c:pt>
                <c:pt idx="7022">
                  <c:v>28.6</c:v>
                </c:pt>
                <c:pt idx="7023">
                  <c:v>28.6</c:v>
                </c:pt>
                <c:pt idx="7024">
                  <c:v>28.5</c:v>
                </c:pt>
                <c:pt idx="7025">
                  <c:v>28.4</c:v>
                </c:pt>
                <c:pt idx="7026">
                  <c:v>28.5</c:v>
                </c:pt>
                <c:pt idx="7027">
                  <c:v>28.5</c:v>
                </c:pt>
                <c:pt idx="7028">
                  <c:v>28.5</c:v>
                </c:pt>
                <c:pt idx="7029">
                  <c:v>28.6</c:v>
                </c:pt>
                <c:pt idx="7030">
                  <c:v>28.6</c:v>
                </c:pt>
                <c:pt idx="7031">
                  <c:v>28.7</c:v>
                </c:pt>
                <c:pt idx="7032">
                  <c:v>28.7</c:v>
                </c:pt>
                <c:pt idx="7033">
                  <c:v>28.7</c:v>
                </c:pt>
                <c:pt idx="7034">
                  <c:v>28.7</c:v>
                </c:pt>
                <c:pt idx="7035">
                  <c:v>28.8</c:v>
                </c:pt>
                <c:pt idx="7036">
                  <c:v>28.8</c:v>
                </c:pt>
                <c:pt idx="7037">
                  <c:v>28.8</c:v>
                </c:pt>
                <c:pt idx="7038">
                  <c:v>28.8</c:v>
                </c:pt>
                <c:pt idx="7039">
                  <c:v>28.7</c:v>
                </c:pt>
                <c:pt idx="7040">
                  <c:v>28.7</c:v>
                </c:pt>
                <c:pt idx="7041">
                  <c:v>28.7</c:v>
                </c:pt>
                <c:pt idx="7042">
                  <c:v>28.7</c:v>
                </c:pt>
                <c:pt idx="7043">
                  <c:v>28.7</c:v>
                </c:pt>
                <c:pt idx="7044">
                  <c:v>28.7</c:v>
                </c:pt>
                <c:pt idx="7045">
                  <c:v>28.8</c:v>
                </c:pt>
                <c:pt idx="7046">
                  <c:v>28.7</c:v>
                </c:pt>
                <c:pt idx="7047">
                  <c:v>28.7</c:v>
                </c:pt>
                <c:pt idx="7048">
                  <c:v>28.7</c:v>
                </c:pt>
                <c:pt idx="7049">
                  <c:v>28.7</c:v>
                </c:pt>
                <c:pt idx="7050">
                  <c:v>28.7</c:v>
                </c:pt>
                <c:pt idx="7051">
                  <c:v>28.7</c:v>
                </c:pt>
                <c:pt idx="7052">
                  <c:v>28.7</c:v>
                </c:pt>
                <c:pt idx="7053">
                  <c:v>28.7</c:v>
                </c:pt>
                <c:pt idx="7054">
                  <c:v>28.7</c:v>
                </c:pt>
                <c:pt idx="7055">
                  <c:v>28.7</c:v>
                </c:pt>
                <c:pt idx="7056">
                  <c:v>28.6</c:v>
                </c:pt>
                <c:pt idx="7057">
                  <c:v>28.6</c:v>
                </c:pt>
                <c:pt idx="7058">
                  <c:v>28.5</c:v>
                </c:pt>
                <c:pt idx="7059">
                  <c:v>28.5</c:v>
                </c:pt>
                <c:pt idx="7060">
                  <c:v>28.6</c:v>
                </c:pt>
                <c:pt idx="7061">
                  <c:v>28.5</c:v>
                </c:pt>
                <c:pt idx="7062">
                  <c:v>28.5</c:v>
                </c:pt>
                <c:pt idx="7063">
                  <c:v>28.5</c:v>
                </c:pt>
                <c:pt idx="7064">
                  <c:v>28.5</c:v>
                </c:pt>
                <c:pt idx="7065">
                  <c:v>28.5</c:v>
                </c:pt>
                <c:pt idx="7066">
                  <c:v>28.6</c:v>
                </c:pt>
                <c:pt idx="7067">
                  <c:v>28.7</c:v>
                </c:pt>
                <c:pt idx="7068">
                  <c:v>28.7</c:v>
                </c:pt>
                <c:pt idx="7069">
                  <c:v>28.7</c:v>
                </c:pt>
                <c:pt idx="7070">
                  <c:v>28.7</c:v>
                </c:pt>
                <c:pt idx="7071">
                  <c:v>28.7</c:v>
                </c:pt>
                <c:pt idx="7072">
                  <c:v>28.7</c:v>
                </c:pt>
                <c:pt idx="7073">
                  <c:v>28.7</c:v>
                </c:pt>
                <c:pt idx="7074">
                  <c:v>28.7</c:v>
                </c:pt>
                <c:pt idx="7075">
                  <c:v>28.7</c:v>
                </c:pt>
                <c:pt idx="7076">
                  <c:v>28.7</c:v>
                </c:pt>
                <c:pt idx="7077">
                  <c:v>28.6</c:v>
                </c:pt>
                <c:pt idx="7078">
                  <c:v>28.6</c:v>
                </c:pt>
                <c:pt idx="7079">
                  <c:v>28.6</c:v>
                </c:pt>
                <c:pt idx="7080">
                  <c:v>28.6</c:v>
                </c:pt>
                <c:pt idx="7081">
                  <c:v>28.5</c:v>
                </c:pt>
                <c:pt idx="7082">
                  <c:v>28.5</c:v>
                </c:pt>
                <c:pt idx="7083">
                  <c:v>28.5</c:v>
                </c:pt>
                <c:pt idx="7084">
                  <c:v>28.5</c:v>
                </c:pt>
                <c:pt idx="7085">
                  <c:v>28.5</c:v>
                </c:pt>
                <c:pt idx="7086">
                  <c:v>28.5</c:v>
                </c:pt>
                <c:pt idx="7087">
                  <c:v>28.5</c:v>
                </c:pt>
                <c:pt idx="7088">
                  <c:v>28.5</c:v>
                </c:pt>
                <c:pt idx="7089">
                  <c:v>28.5</c:v>
                </c:pt>
                <c:pt idx="7090">
                  <c:v>28.5</c:v>
                </c:pt>
                <c:pt idx="7091">
                  <c:v>28.5</c:v>
                </c:pt>
                <c:pt idx="7092">
                  <c:v>28.6</c:v>
                </c:pt>
                <c:pt idx="7093">
                  <c:v>28.5</c:v>
                </c:pt>
                <c:pt idx="7094">
                  <c:v>28.6</c:v>
                </c:pt>
                <c:pt idx="7095">
                  <c:v>28.6</c:v>
                </c:pt>
                <c:pt idx="7096">
                  <c:v>28.6</c:v>
                </c:pt>
                <c:pt idx="7097">
                  <c:v>28.5</c:v>
                </c:pt>
                <c:pt idx="7098">
                  <c:v>28.5</c:v>
                </c:pt>
                <c:pt idx="7099">
                  <c:v>28.6</c:v>
                </c:pt>
                <c:pt idx="7100">
                  <c:v>28.5</c:v>
                </c:pt>
                <c:pt idx="7101">
                  <c:v>28.5</c:v>
                </c:pt>
                <c:pt idx="7102">
                  <c:v>28.5</c:v>
                </c:pt>
                <c:pt idx="7103">
                  <c:v>28.5</c:v>
                </c:pt>
                <c:pt idx="7104">
                  <c:v>28.5</c:v>
                </c:pt>
                <c:pt idx="7105">
                  <c:v>28.5</c:v>
                </c:pt>
                <c:pt idx="7106">
                  <c:v>28.5</c:v>
                </c:pt>
                <c:pt idx="7107">
                  <c:v>28.6</c:v>
                </c:pt>
                <c:pt idx="7108">
                  <c:v>28.5</c:v>
                </c:pt>
                <c:pt idx="7109">
                  <c:v>28.5</c:v>
                </c:pt>
                <c:pt idx="7110">
                  <c:v>28.5</c:v>
                </c:pt>
                <c:pt idx="7111">
                  <c:v>28.5</c:v>
                </c:pt>
                <c:pt idx="7112">
                  <c:v>28.4</c:v>
                </c:pt>
                <c:pt idx="7113">
                  <c:v>28.5</c:v>
                </c:pt>
                <c:pt idx="7114">
                  <c:v>28.5</c:v>
                </c:pt>
                <c:pt idx="7115">
                  <c:v>28.5</c:v>
                </c:pt>
                <c:pt idx="7116">
                  <c:v>28.6</c:v>
                </c:pt>
                <c:pt idx="7117">
                  <c:v>28.5</c:v>
                </c:pt>
                <c:pt idx="7118">
                  <c:v>28.6</c:v>
                </c:pt>
                <c:pt idx="7119">
                  <c:v>28.6</c:v>
                </c:pt>
                <c:pt idx="7120">
                  <c:v>28.6</c:v>
                </c:pt>
                <c:pt idx="7121">
                  <c:v>28.7</c:v>
                </c:pt>
                <c:pt idx="7122">
                  <c:v>28.7</c:v>
                </c:pt>
                <c:pt idx="7123">
                  <c:v>28.7</c:v>
                </c:pt>
                <c:pt idx="7124">
                  <c:v>28.7</c:v>
                </c:pt>
                <c:pt idx="7125">
                  <c:v>28.7</c:v>
                </c:pt>
                <c:pt idx="7126">
                  <c:v>28.7</c:v>
                </c:pt>
                <c:pt idx="7127">
                  <c:v>28.7</c:v>
                </c:pt>
                <c:pt idx="7128">
                  <c:v>28.6</c:v>
                </c:pt>
                <c:pt idx="7129">
                  <c:v>28.6</c:v>
                </c:pt>
                <c:pt idx="7130">
                  <c:v>28.6</c:v>
                </c:pt>
                <c:pt idx="7131">
                  <c:v>28.5</c:v>
                </c:pt>
                <c:pt idx="7132">
                  <c:v>28.6</c:v>
                </c:pt>
                <c:pt idx="7133">
                  <c:v>28.5</c:v>
                </c:pt>
                <c:pt idx="7134">
                  <c:v>28.6</c:v>
                </c:pt>
                <c:pt idx="7135">
                  <c:v>28.5</c:v>
                </c:pt>
                <c:pt idx="7136">
                  <c:v>28.5</c:v>
                </c:pt>
                <c:pt idx="7137">
                  <c:v>28.5</c:v>
                </c:pt>
                <c:pt idx="7138">
                  <c:v>28.5</c:v>
                </c:pt>
                <c:pt idx="7139">
                  <c:v>28.5</c:v>
                </c:pt>
                <c:pt idx="7140">
                  <c:v>28.5</c:v>
                </c:pt>
                <c:pt idx="7141">
                  <c:v>28.5</c:v>
                </c:pt>
                <c:pt idx="7142">
                  <c:v>28.5</c:v>
                </c:pt>
                <c:pt idx="7143">
                  <c:v>28.6</c:v>
                </c:pt>
                <c:pt idx="7144">
                  <c:v>28.6</c:v>
                </c:pt>
                <c:pt idx="7145">
                  <c:v>28.5</c:v>
                </c:pt>
                <c:pt idx="7146">
                  <c:v>28.5</c:v>
                </c:pt>
                <c:pt idx="7147">
                  <c:v>28.4</c:v>
                </c:pt>
                <c:pt idx="7148">
                  <c:v>28.5</c:v>
                </c:pt>
                <c:pt idx="7149">
                  <c:v>28.5</c:v>
                </c:pt>
                <c:pt idx="7150">
                  <c:v>28.5</c:v>
                </c:pt>
                <c:pt idx="7151">
                  <c:v>28.4</c:v>
                </c:pt>
                <c:pt idx="7152">
                  <c:v>28.5</c:v>
                </c:pt>
                <c:pt idx="7153">
                  <c:v>28.5</c:v>
                </c:pt>
                <c:pt idx="7154">
                  <c:v>28.5</c:v>
                </c:pt>
                <c:pt idx="7155">
                  <c:v>28.5</c:v>
                </c:pt>
                <c:pt idx="7156">
                  <c:v>28.5</c:v>
                </c:pt>
                <c:pt idx="7157">
                  <c:v>28.5</c:v>
                </c:pt>
                <c:pt idx="7158">
                  <c:v>28.6</c:v>
                </c:pt>
                <c:pt idx="7159">
                  <c:v>28.7</c:v>
                </c:pt>
                <c:pt idx="7160">
                  <c:v>28.7</c:v>
                </c:pt>
                <c:pt idx="7161">
                  <c:v>28.7</c:v>
                </c:pt>
                <c:pt idx="7162">
                  <c:v>28.6</c:v>
                </c:pt>
                <c:pt idx="7163">
                  <c:v>28.6</c:v>
                </c:pt>
                <c:pt idx="7164">
                  <c:v>28.5</c:v>
                </c:pt>
                <c:pt idx="7165">
                  <c:v>28.5</c:v>
                </c:pt>
                <c:pt idx="7166">
                  <c:v>28.5</c:v>
                </c:pt>
                <c:pt idx="7167">
                  <c:v>28.5</c:v>
                </c:pt>
                <c:pt idx="7168">
                  <c:v>28.5</c:v>
                </c:pt>
                <c:pt idx="7169">
                  <c:v>28.5</c:v>
                </c:pt>
                <c:pt idx="7170">
                  <c:v>28.6</c:v>
                </c:pt>
                <c:pt idx="7171">
                  <c:v>28.6</c:v>
                </c:pt>
                <c:pt idx="7172">
                  <c:v>28.5</c:v>
                </c:pt>
                <c:pt idx="7173">
                  <c:v>28.5</c:v>
                </c:pt>
                <c:pt idx="7174">
                  <c:v>28.6</c:v>
                </c:pt>
                <c:pt idx="7175">
                  <c:v>28.6</c:v>
                </c:pt>
                <c:pt idx="7176">
                  <c:v>28.6</c:v>
                </c:pt>
                <c:pt idx="7177">
                  <c:v>28.6</c:v>
                </c:pt>
                <c:pt idx="7178">
                  <c:v>28.7</c:v>
                </c:pt>
                <c:pt idx="7179">
                  <c:v>28.6</c:v>
                </c:pt>
                <c:pt idx="7180">
                  <c:v>28.6</c:v>
                </c:pt>
                <c:pt idx="7181">
                  <c:v>28.7</c:v>
                </c:pt>
                <c:pt idx="7182">
                  <c:v>28.7</c:v>
                </c:pt>
                <c:pt idx="7183">
                  <c:v>28.7</c:v>
                </c:pt>
                <c:pt idx="7184">
                  <c:v>28.7</c:v>
                </c:pt>
                <c:pt idx="7185">
                  <c:v>28.7</c:v>
                </c:pt>
                <c:pt idx="7186">
                  <c:v>28.8</c:v>
                </c:pt>
                <c:pt idx="7187">
                  <c:v>28.8</c:v>
                </c:pt>
                <c:pt idx="7188">
                  <c:v>28.8</c:v>
                </c:pt>
                <c:pt idx="7189">
                  <c:v>28.7</c:v>
                </c:pt>
                <c:pt idx="7190">
                  <c:v>28.7</c:v>
                </c:pt>
                <c:pt idx="7191">
                  <c:v>28.7</c:v>
                </c:pt>
                <c:pt idx="7192">
                  <c:v>28.7</c:v>
                </c:pt>
                <c:pt idx="7193">
                  <c:v>28.7</c:v>
                </c:pt>
                <c:pt idx="7194">
                  <c:v>28.7</c:v>
                </c:pt>
                <c:pt idx="7195">
                  <c:v>28.7</c:v>
                </c:pt>
                <c:pt idx="7196">
                  <c:v>28.7</c:v>
                </c:pt>
                <c:pt idx="7197">
                  <c:v>28.7</c:v>
                </c:pt>
                <c:pt idx="7198">
                  <c:v>28.7</c:v>
                </c:pt>
                <c:pt idx="7199">
                  <c:v>28.7</c:v>
                </c:pt>
                <c:pt idx="7200">
                  <c:v>28.7</c:v>
                </c:pt>
                <c:pt idx="7201">
                  <c:v>28.7</c:v>
                </c:pt>
                <c:pt idx="7202">
                  <c:v>28.7</c:v>
                </c:pt>
                <c:pt idx="7203">
                  <c:v>28.7</c:v>
                </c:pt>
                <c:pt idx="7204">
                  <c:v>28.7</c:v>
                </c:pt>
                <c:pt idx="7205">
                  <c:v>28.7</c:v>
                </c:pt>
                <c:pt idx="7206">
                  <c:v>28.7</c:v>
                </c:pt>
                <c:pt idx="7207">
                  <c:v>28.7</c:v>
                </c:pt>
                <c:pt idx="7208">
                  <c:v>28.7</c:v>
                </c:pt>
                <c:pt idx="7209">
                  <c:v>28.7</c:v>
                </c:pt>
                <c:pt idx="7210">
                  <c:v>28.7</c:v>
                </c:pt>
                <c:pt idx="7211">
                  <c:v>28.7</c:v>
                </c:pt>
                <c:pt idx="7212">
                  <c:v>28.7</c:v>
                </c:pt>
                <c:pt idx="7213">
                  <c:v>28.7</c:v>
                </c:pt>
                <c:pt idx="7214">
                  <c:v>28.7</c:v>
                </c:pt>
                <c:pt idx="7215">
                  <c:v>28.6</c:v>
                </c:pt>
                <c:pt idx="7216">
                  <c:v>28.7</c:v>
                </c:pt>
                <c:pt idx="7217">
                  <c:v>28.6</c:v>
                </c:pt>
                <c:pt idx="7218">
                  <c:v>28.6</c:v>
                </c:pt>
                <c:pt idx="7219">
                  <c:v>28.6</c:v>
                </c:pt>
                <c:pt idx="7220">
                  <c:v>28.6</c:v>
                </c:pt>
                <c:pt idx="7221">
                  <c:v>28.6</c:v>
                </c:pt>
                <c:pt idx="7222">
                  <c:v>28.6</c:v>
                </c:pt>
                <c:pt idx="7223">
                  <c:v>28.6</c:v>
                </c:pt>
                <c:pt idx="7224">
                  <c:v>28.6</c:v>
                </c:pt>
                <c:pt idx="7225">
                  <c:v>28.5</c:v>
                </c:pt>
                <c:pt idx="7226">
                  <c:v>28.6</c:v>
                </c:pt>
                <c:pt idx="7227">
                  <c:v>28.7</c:v>
                </c:pt>
                <c:pt idx="7228">
                  <c:v>28.7</c:v>
                </c:pt>
                <c:pt idx="7229">
                  <c:v>28.6</c:v>
                </c:pt>
                <c:pt idx="7230">
                  <c:v>28.5</c:v>
                </c:pt>
                <c:pt idx="7231">
                  <c:v>28.5</c:v>
                </c:pt>
                <c:pt idx="7232">
                  <c:v>28.6</c:v>
                </c:pt>
                <c:pt idx="7233">
                  <c:v>28.6</c:v>
                </c:pt>
                <c:pt idx="7234">
                  <c:v>28.6</c:v>
                </c:pt>
                <c:pt idx="7235">
                  <c:v>28.7</c:v>
                </c:pt>
                <c:pt idx="7236">
                  <c:v>28.6</c:v>
                </c:pt>
                <c:pt idx="7237">
                  <c:v>28.6</c:v>
                </c:pt>
                <c:pt idx="7238">
                  <c:v>28.6</c:v>
                </c:pt>
                <c:pt idx="7239">
                  <c:v>28.6</c:v>
                </c:pt>
                <c:pt idx="7240">
                  <c:v>28.6</c:v>
                </c:pt>
                <c:pt idx="7241">
                  <c:v>28.6</c:v>
                </c:pt>
                <c:pt idx="7242">
                  <c:v>28.6</c:v>
                </c:pt>
                <c:pt idx="7243">
                  <c:v>28.6</c:v>
                </c:pt>
                <c:pt idx="7244">
                  <c:v>28.6</c:v>
                </c:pt>
                <c:pt idx="7245">
                  <c:v>28.6</c:v>
                </c:pt>
                <c:pt idx="7246">
                  <c:v>28.5</c:v>
                </c:pt>
                <c:pt idx="7247">
                  <c:v>28.6</c:v>
                </c:pt>
                <c:pt idx="7248">
                  <c:v>28.5</c:v>
                </c:pt>
                <c:pt idx="7249">
                  <c:v>28.5</c:v>
                </c:pt>
                <c:pt idx="7250">
                  <c:v>28.5</c:v>
                </c:pt>
                <c:pt idx="7251">
                  <c:v>28.5</c:v>
                </c:pt>
                <c:pt idx="7252">
                  <c:v>28.5</c:v>
                </c:pt>
                <c:pt idx="7253">
                  <c:v>28.5</c:v>
                </c:pt>
                <c:pt idx="7254">
                  <c:v>28.5</c:v>
                </c:pt>
                <c:pt idx="7255">
                  <c:v>28.5</c:v>
                </c:pt>
                <c:pt idx="7256">
                  <c:v>28.5</c:v>
                </c:pt>
                <c:pt idx="7257">
                  <c:v>28.5</c:v>
                </c:pt>
                <c:pt idx="7258">
                  <c:v>28.6</c:v>
                </c:pt>
                <c:pt idx="7259">
                  <c:v>28.6</c:v>
                </c:pt>
                <c:pt idx="7260">
                  <c:v>28.7</c:v>
                </c:pt>
                <c:pt idx="7261">
                  <c:v>28.7</c:v>
                </c:pt>
                <c:pt idx="7262">
                  <c:v>28.7</c:v>
                </c:pt>
                <c:pt idx="7263">
                  <c:v>28.7</c:v>
                </c:pt>
                <c:pt idx="7264">
                  <c:v>28.7</c:v>
                </c:pt>
                <c:pt idx="7265">
                  <c:v>28.6</c:v>
                </c:pt>
                <c:pt idx="7266">
                  <c:v>28.7</c:v>
                </c:pt>
                <c:pt idx="7267">
                  <c:v>28.7</c:v>
                </c:pt>
                <c:pt idx="7268">
                  <c:v>28.7</c:v>
                </c:pt>
                <c:pt idx="7269">
                  <c:v>28.7</c:v>
                </c:pt>
                <c:pt idx="7270">
                  <c:v>28.7</c:v>
                </c:pt>
                <c:pt idx="7271">
                  <c:v>28.6</c:v>
                </c:pt>
                <c:pt idx="7272">
                  <c:v>28.7</c:v>
                </c:pt>
                <c:pt idx="7273">
                  <c:v>28.6</c:v>
                </c:pt>
                <c:pt idx="7274">
                  <c:v>28.7</c:v>
                </c:pt>
                <c:pt idx="7275">
                  <c:v>28.7</c:v>
                </c:pt>
                <c:pt idx="7276">
                  <c:v>28.7</c:v>
                </c:pt>
                <c:pt idx="7277">
                  <c:v>28.7</c:v>
                </c:pt>
                <c:pt idx="7278">
                  <c:v>28.6</c:v>
                </c:pt>
                <c:pt idx="7279">
                  <c:v>28.5</c:v>
                </c:pt>
                <c:pt idx="7280">
                  <c:v>28.5</c:v>
                </c:pt>
                <c:pt idx="7281">
                  <c:v>28.5</c:v>
                </c:pt>
                <c:pt idx="7282">
                  <c:v>28.5</c:v>
                </c:pt>
                <c:pt idx="7283">
                  <c:v>28.5</c:v>
                </c:pt>
                <c:pt idx="7284">
                  <c:v>28.5</c:v>
                </c:pt>
                <c:pt idx="7285">
                  <c:v>28.5</c:v>
                </c:pt>
                <c:pt idx="7286">
                  <c:v>28.5</c:v>
                </c:pt>
                <c:pt idx="7287">
                  <c:v>28.5</c:v>
                </c:pt>
                <c:pt idx="7288">
                  <c:v>28.5</c:v>
                </c:pt>
                <c:pt idx="7289">
                  <c:v>28.5</c:v>
                </c:pt>
                <c:pt idx="7290">
                  <c:v>28.5</c:v>
                </c:pt>
                <c:pt idx="7291">
                  <c:v>28.4</c:v>
                </c:pt>
                <c:pt idx="7292">
                  <c:v>28.5</c:v>
                </c:pt>
                <c:pt idx="7293">
                  <c:v>28.5</c:v>
                </c:pt>
                <c:pt idx="7294">
                  <c:v>28.5</c:v>
                </c:pt>
                <c:pt idx="7295">
                  <c:v>28.5</c:v>
                </c:pt>
                <c:pt idx="7296">
                  <c:v>28.4</c:v>
                </c:pt>
                <c:pt idx="7297">
                  <c:v>28.5</c:v>
                </c:pt>
                <c:pt idx="7298">
                  <c:v>28.5</c:v>
                </c:pt>
                <c:pt idx="7299">
                  <c:v>28.5</c:v>
                </c:pt>
                <c:pt idx="7300">
                  <c:v>28.7</c:v>
                </c:pt>
                <c:pt idx="7301">
                  <c:v>28.6</c:v>
                </c:pt>
                <c:pt idx="7302">
                  <c:v>28.5</c:v>
                </c:pt>
                <c:pt idx="7303">
                  <c:v>28.5</c:v>
                </c:pt>
                <c:pt idx="7304">
                  <c:v>28.6</c:v>
                </c:pt>
                <c:pt idx="7305">
                  <c:v>28.5</c:v>
                </c:pt>
                <c:pt idx="7306">
                  <c:v>28.6</c:v>
                </c:pt>
                <c:pt idx="7307">
                  <c:v>28.5</c:v>
                </c:pt>
                <c:pt idx="7308">
                  <c:v>28.5</c:v>
                </c:pt>
                <c:pt idx="7309">
                  <c:v>28.4</c:v>
                </c:pt>
                <c:pt idx="7310">
                  <c:v>28.5</c:v>
                </c:pt>
                <c:pt idx="7311">
                  <c:v>28.5</c:v>
                </c:pt>
                <c:pt idx="7312">
                  <c:v>28.5</c:v>
                </c:pt>
                <c:pt idx="7313">
                  <c:v>28.5</c:v>
                </c:pt>
                <c:pt idx="7314">
                  <c:v>28.6</c:v>
                </c:pt>
                <c:pt idx="7315">
                  <c:v>28.7</c:v>
                </c:pt>
                <c:pt idx="7316">
                  <c:v>28.6</c:v>
                </c:pt>
                <c:pt idx="7317">
                  <c:v>28.5</c:v>
                </c:pt>
                <c:pt idx="7318">
                  <c:v>28.6</c:v>
                </c:pt>
                <c:pt idx="7319">
                  <c:v>28.5</c:v>
                </c:pt>
                <c:pt idx="7320">
                  <c:v>28.6</c:v>
                </c:pt>
                <c:pt idx="7321">
                  <c:v>28.5</c:v>
                </c:pt>
                <c:pt idx="7322">
                  <c:v>28.4</c:v>
                </c:pt>
                <c:pt idx="7323">
                  <c:v>28.5</c:v>
                </c:pt>
                <c:pt idx="7324">
                  <c:v>28.4</c:v>
                </c:pt>
                <c:pt idx="7325">
                  <c:v>28.5</c:v>
                </c:pt>
                <c:pt idx="7326">
                  <c:v>28.5</c:v>
                </c:pt>
                <c:pt idx="7327">
                  <c:v>28.5</c:v>
                </c:pt>
                <c:pt idx="7328">
                  <c:v>28.5</c:v>
                </c:pt>
                <c:pt idx="7329">
                  <c:v>28.6</c:v>
                </c:pt>
                <c:pt idx="7330">
                  <c:v>28.7</c:v>
                </c:pt>
                <c:pt idx="7331">
                  <c:v>28.6</c:v>
                </c:pt>
                <c:pt idx="7332">
                  <c:v>28.6</c:v>
                </c:pt>
                <c:pt idx="7333">
                  <c:v>28.6</c:v>
                </c:pt>
                <c:pt idx="7334">
                  <c:v>28.6</c:v>
                </c:pt>
                <c:pt idx="7335">
                  <c:v>28.6</c:v>
                </c:pt>
                <c:pt idx="7336">
                  <c:v>28.5</c:v>
                </c:pt>
                <c:pt idx="7337">
                  <c:v>28.6</c:v>
                </c:pt>
                <c:pt idx="7338">
                  <c:v>28.5</c:v>
                </c:pt>
                <c:pt idx="7339">
                  <c:v>28.5</c:v>
                </c:pt>
                <c:pt idx="7340">
                  <c:v>28.5</c:v>
                </c:pt>
                <c:pt idx="7341">
                  <c:v>28.6</c:v>
                </c:pt>
                <c:pt idx="7342">
                  <c:v>28.6</c:v>
                </c:pt>
                <c:pt idx="7343">
                  <c:v>28.5</c:v>
                </c:pt>
                <c:pt idx="7344">
                  <c:v>28.5</c:v>
                </c:pt>
                <c:pt idx="7345">
                  <c:v>28.5</c:v>
                </c:pt>
                <c:pt idx="7346">
                  <c:v>28.5</c:v>
                </c:pt>
                <c:pt idx="7347">
                  <c:v>28.5</c:v>
                </c:pt>
                <c:pt idx="7348">
                  <c:v>28.6</c:v>
                </c:pt>
                <c:pt idx="7349">
                  <c:v>28.6</c:v>
                </c:pt>
                <c:pt idx="7350">
                  <c:v>28.6</c:v>
                </c:pt>
                <c:pt idx="7351">
                  <c:v>28.6</c:v>
                </c:pt>
                <c:pt idx="7352">
                  <c:v>28.6</c:v>
                </c:pt>
                <c:pt idx="7353">
                  <c:v>28.6</c:v>
                </c:pt>
                <c:pt idx="7354">
                  <c:v>28.6</c:v>
                </c:pt>
                <c:pt idx="7355">
                  <c:v>28.6</c:v>
                </c:pt>
                <c:pt idx="7356">
                  <c:v>28.6</c:v>
                </c:pt>
                <c:pt idx="7357">
                  <c:v>28.5</c:v>
                </c:pt>
                <c:pt idx="7358">
                  <c:v>28.5</c:v>
                </c:pt>
                <c:pt idx="7359">
                  <c:v>28.7</c:v>
                </c:pt>
                <c:pt idx="7360">
                  <c:v>28.7</c:v>
                </c:pt>
                <c:pt idx="7361">
                  <c:v>28.7</c:v>
                </c:pt>
                <c:pt idx="7362">
                  <c:v>28.6</c:v>
                </c:pt>
                <c:pt idx="7363">
                  <c:v>28.5</c:v>
                </c:pt>
                <c:pt idx="7364">
                  <c:v>28.6</c:v>
                </c:pt>
                <c:pt idx="7365">
                  <c:v>28.7</c:v>
                </c:pt>
                <c:pt idx="7366">
                  <c:v>28.6</c:v>
                </c:pt>
                <c:pt idx="7367">
                  <c:v>28.7</c:v>
                </c:pt>
                <c:pt idx="7368">
                  <c:v>28.5</c:v>
                </c:pt>
                <c:pt idx="7369">
                  <c:v>28.5</c:v>
                </c:pt>
                <c:pt idx="7370">
                  <c:v>28.6</c:v>
                </c:pt>
                <c:pt idx="7371">
                  <c:v>28.6</c:v>
                </c:pt>
                <c:pt idx="7372">
                  <c:v>28.7</c:v>
                </c:pt>
                <c:pt idx="7373">
                  <c:v>28.7</c:v>
                </c:pt>
                <c:pt idx="7374">
                  <c:v>28.6</c:v>
                </c:pt>
                <c:pt idx="7375">
                  <c:v>28.6</c:v>
                </c:pt>
                <c:pt idx="7376">
                  <c:v>28.5</c:v>
                </c:pt>
                <c:pt idx="7377">
                  <c:v>28.6</c:v>
                </c:pt>
                <c:pt idx="7378">
                  <c:v>28.5</c:v>
                </c:pt>
                <c:pt idx="7379">
                  <c:v>28.7</c:v>
                </c:pt>
                <c:pt idx="7380">
                  <c:v>28.7</c:v>
                </c:pt>
                <c:pt idx="7381">
                  <c:v>28.8</c:v>
                </c:pt>
                <c:pt idx="7382">
                  <c:v>28.8</c:v>
                </c:pt>
                <c:pt idx="7383">
                  <c:v>28.8</c:v>
                </c:pt>
                <c:pt idx="7384">
                  <c:v>28.8</c:v>
                </c:pt>
                <c:pt idx="7385">
                  <c:v>28.8</c:v>
                </c:pt>
                <c:pt idx="7386">
                  <c:v>28.8</c:v>
                </c:pt>
                <c:pt idx="7387">
                  <c:v>28.7</c:v>
                </c:pt>
                <c:pt idx="7388">
                  <c:v>28.7</c:v>
                </c:pt>
                <c:pt idx="7389">
                  <c:v>28.7</c:v>
                </c:pt>
                <c:pt idx="7390">
                  <c:v>28.7</c:v>
                </c:pt>
                <c:pt idx="7391">
                  <c:v>28.7</c:v>
                </c:pt>
                <c:pt idx="7392">
                  <c:v>28.6</c:v>
                </c:pt>
                <c:pt idx="7393">
                  <c:v>28.6</c:v>
                </c:pt>
                <c:pt idx="7394">
                  <c:v>28.5</c:v>
                </c:pt>
                <c:pt idx="7395">
                  <c:v>28.6</c:v>
                </c:pt>
                <c:pt idx="7396">
                  <c:v>28.6</c:v>
                </c:pt>
                <c:pt idx="7397">
                  <c:v>28.6</c:v>
                </c:pt>
                <c:pt idx="7398">
                  <c:v>28.7</c:v>
                </c:pt>
                <c:pt idx="7399">
                  <c:v>28.6</c:v>
                </c:pt>
                <c:pt idx="7400">
                  <c:v>28.5</c:v>
                </c:pt>
                <c:pt idx="7401">
                  <c:v>28.5</c:v>
                </c:pt>
                <c:pt idx="7402">
                  <c:v>28.5</c:v>
                </c:pt>
                <c:pt idx="7403">
                  <c:v>28.5</c:v>
                </c:pt>
                <c:pt idx="7404">
                  <c:v>28.4</c:v>
                </c:pt>
                <c:pt idx="7405">
                  <c:v>28.4</c:v>
                </c:pt>
                <c:pt idx="7406">
                  <c:v>28.3</c:v>
                </c:pt>
                <c:pt idx="7407">
                  <c:v>28.4</c:v>
                </c:pt>
                <c:pt idx="7408">
                  <c:v>28.5</c:v>
                </c:pt>
                <c:pt idx="7409">
                  <c:v>28.7</c:v>
                </c:pt>
                <c:pt idx="7410">
                  <c:v>28.8</c:v>
                </c:pt>
                <c:pt idx="7411">
                  <c:v>28.8</c:v>
                </c:pt>
                <c:pt idx="7412">
                  <c:v>29</c:v>
                </c:pt>
                <c:pt idx="7413">
                  <c:v>29.2</c:v>
                </c:pt>
                <c:pt idx="7414">
                  <c:v>29.2</c:v>
                </c:pt>
                <c:pt idx="7415">
                  <c:v>29.3</c:v>
                </c:pt>
                <c:pt idx="7416">
                  <c:v>29.3</c:v>
                </c:pt>
                <c:pt idx="7417">
                  <c:v>29.4</c:v>
                </c:pt>
                <c:pt idx="7418">
                  <c:v>29.5</c:v>
                </c:pt>
                <c:pt idx="7419">
                  <c:v>29.5</c:v>
                </c:pt>
                <c:pt idx="7420">
                  <c:v>29.6</c:v>
                </c:pt>
                <c:pt idx="7421">
                  <c:v>29.6</c:v>
                </c:pt>
                <c:pt idx="7422">
                  <c:v>29.6</c:v>
                </c:pt>
                <c:pt idx="7423">
                  <c:v>29.6</c:v>
                </c:pt>
                <c:pt idx="7424">
                  <c:v>29.6</c:v>
                </c:pt>
                <c:pt idx="7425">
                  <c:v>29.5</c:v>
                </c:pt>
                <c:pt idx="7426">
                  <c:v>29.4</c:v>
                </c:pt>
                <c:pt idx="7427">
                  <c:v>29.3</c:v>
                </c:pt>
                <c:pt idx="7428">
                  <c:v>29.3</c:v>
                </c:pt>
                <c:pt idx="7429">
                  <c:v>29.2</c:v>
                </c:pt>
                <c:pt idx="7430">
                  <c:v>29.2</c:v>
                </c:pt>
                <c:pt idx="7431">
                  <c:v>29.2</c:v>
                </c:pt>
                <c:pt idx="7432">
                  <c:v>29.2</c:v>
                </c:pt>
                <c:pt idx="7433">
                  <c:v>29.2</c:v>
                </c:pt>
                <c:pt idx="7434">
                  <c:v>29.2</c:v>
                </c:pt>
                <c:pt idx="7435">
                  <c:v>29.2</c:v>
                </c:pt>
                <c:pt idx="7436">
                  <c:v>29.2</c:v>
                </c:pt>
                <c:pt idx="7437">
                  <c:v>29.4</c:v>
                </c:pt>
                <c:pt idx="7438">
                  <c:v>29.5</c:v>
                </c:pt>
                <c:pt idx="7439">
                  <c:v>29.4</c:v>
                </c:pt>
                <c:pt idx="7440">
                  <c:v>29.4</c:v>
                </c:pt>
                <c:pt idx="7441">
                  <c:v>29.4</c:v>
                </c:pt>
                <c:pt idx="7442">
                  <c:v>29.5</c:v>
                </c:pt>
                <c:pt idx="7443">
                  <c:v>29.5</c:v>
                </c:pt>
                <c:pt idx="7444">
                  <c:v>29.4</c:v>
                </c:pt>
                <c:pt idx="7445">
                  <c:v>29.4</c:v>
                </c:pt>
                <c:pt idx="7446">
                  <c:v>29.4</c:v>
                </c:pt>
                <c:pt idx="7447">
                  <c:v>29.3</c:v>
                </c:pt>
                <c:pt idx="7448">
                  <c:v>29.3</c:v>
                </c:pt>
                <c:pt idx="7449">
                  <c:v>29.2</c:v>
                </c:pt>
                <c:pt idx="7450">
                  <c:v>29.2</c:v>
                </c:pt>
                <c:pt idx="7451">
                  <c:v>29.2</c:v>
                </c:pt>
                <c:pt idx="7452">
                  <c:v>29.1</c:v>
                </c:pt>
                <c:pt idx="7453">
                  <c:v>29.1</c:v>
                </c:pt>
                <c:pt idx="7454">
                  <c:v>28.8</c:v>
                </c:pt>
                <c:pt idx="7455">
                  <c:v>29</c:v>
                </c:pt>
                <c:pt idx="7456">
                  <c:v>28.8</c:v>
                </c:pt>
                <c:pt idx="7457">
                  <c:v>28.8</c:v>
                </c:pt>
                <c:pt idx="7458">
                  <c:v>28.8</c:v>
                </c:pt>
                <c:pt idx="7459">
                  <c:v>28.8</c:v>
                </c:pt>
                <c:pt idx="7460">
                  <c:v>28.8</c:v>
                </c:pt>
                <c:pt idx="7461">
                  <c:v>28.8</c:v>
                </c:pt>
                <c:pt idx="7462">
                  <c:v>28.8</c:v>
                </c:pt>
                <c:pt idx="7463">
                  <c:v>28.7</c:v>
                </c:pt>
                <c:pt idx="7464">
                  <c:v>28.7</c:v>
                </c:pt>
                <c:pt idx="7465">
                  <c:v>28.6</c:v>
                </c:pt>
                <c:pt idx="7466">
                  <c:v>28.6</c:v>
                </c:pt>
                <c:pt idx="7467">
                  <c:v>28.5</c:v>
                </c:pt>
                <c:pt idx="7468">
                  <c:v>28.5</c:v>
                </c:pt>
                <c:pt idx="7469">
                  <c:v>28.6</c:v>
                </c:pt>
                <c:pt idx="7470">
                  <c:v>28.5</c:v>
                </c:pt>
                <c:pt idx="7471">
                  <c:v>28.5</c:v>
                </c:pt>
                <c:pt idx="7472">
                  <c:v>28.5</c:v>
                </c:pt>
                <c:pt idx="7473">
                  <c:v>28.5</c:v>
                </c:pt>
                <c:pt idx="7474">
                  <c:v>28.5</c:v>
                </c:pt>
                <c:pt idx="7475">
                  <c:v>28.5</c:v>
                </c:pt>
                <c:pt idx="7476">
                  <c:v>28.5</c:v>
                </c:pt>
                <c:pt idx="7477">
                  <c:v>28.4</c:v>
                </c:pt>
                <c:pt idx="7478">
                  <c:v>28.5</c:v>
                </c:pt>
                <c:pt idx="7479">
                  <c:v>28.7</c:v>
                </c:pt>
                <c:pt idx="7480">
                  <c:v>28.4</c:v>
                </c:pt>
                <c:pt idx="7481">
                  <c:v>28.4</c:v>
                </c:pt>
                <c:pt idx="7482">
                  <c:v>28.4</c:v>
                </c:pt>
                <c:pt idx="7483">
                  <c:v>28.4</c:v>
                </c:pt>
                <c:pt idx="7484">
                  <c:v>28.4</c:v>
                </c:pt>
                <c:pt idx="7485">
                  <c:v>28.4</c:v>
                </c:pt>
                <c:pt idx="7486">
                  <c:v>28.4</c:v>
                </c:pt>
                <c:pt idx="7487">
                  <c:v>28.4</c:v>
                </c:pt>
                <c:pt idx="7488">
                  <c:v>28.3</c:v>
                </c:pt>
                <c:pt idx="7489">
                  <c:v>28.4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F9B6-480F-ADD9-2409D9F2BC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9742184"/>
        <c:axId val="419745320"/>
      </c:scatterChart>
      <c:valAx>
        <c:axId val="419742184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i="0" baseline="0" dirty="0">
                    <a:solidFill>
                      <a:schemeClr val="tx1"/>
                    </a:solidFill>
                  </a:rPr>
                  <a:t>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in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9745320"/>
        <c:crosses val="autoZero"/>
        <c:crossBetween val="midCat"/>
        <c:minorUnit val="5"/>
      </c:valAx>
      <c:valAx>
        <c:axId val="419745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baseline="0" dirty="0">
                    <a:solidFill>
                      <a:schemeClr val="tx1"/>
                    </a:solidFill>
                  </a:rPr>
                  <a:t>Temperature °C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in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97421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0" i="0" baseline="0">
                <a:effectLst/>
              </a:rPr>
              <a:t>Temperature ° C vs Time</a:t>
            </a:r>
            <a:endParaRPr lang="en-US" sz="2400">
              <a:effectLst/>
            </a:endParaRP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6.0552519971926955E-2"/>
          <c:y val="9.1271288393701341E-2"/>
          <c:w val="0.90826602676203461"/>
          <c:h val="0.75802986766497571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'OGS temp data'!$D$1:$D$2</c:f>
              <c:strCache>
                <c:ptCount val="2"/>
                <c:pt idx="0">
                  <c:v>CH1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data'!$D$3:$D$10057</c:f>
              <c:numCache>
                <c:formatCode>General</c:formatCode>
                <c:ptCount val="10055"/>
                <c:pt idx="0">
                  <c:v>29.9</c:v>
                </c:pt>
                <c:pt idx="1">
                  <c:v>29.8</c:v>
                </c:pt>
                <c:pt idx="2">
                  <c:v>29.7</c:v>
                </c:pt>
                <c:pt idx="3">
                  <c:v>29.6</c:v>
                </c:pt>
                <c:pt idx="4">
                  <c:v>29.6</c:v>
                </c:pt>
                <c:pt idx="5">
                  <c:v>29.6</c:v>
                </c:pt>
                <c:pt idx="6">
                  <c:v>29.7</c:v>
                </c:pt>
                <c:pt idx="7">
                  <c:v>29.8</c:v>
                </c:pt>
                <c:pt idx="8">
                  <c:v>29.9</c:v>
                </c:pt>
                <c:pt idx="9">
                  <c:v>30</c:v>
                </c:pt>
                <c:pt idx="10">
                  <c:v>30.1</c:v>
                </c:pt>
                <c:pt idx="11">
                  <c:v>30.3</c:v>
                </c:pt>
                <c:pt idx="12">
                  <c:v>30.3</c:v>
                </c:pt>
                <c:pt idx="13">
                  <c:v>30.3</c:v>
                </c:pt>
                <c:pt idx="14">
                  <c:v>30.4</c:v>
                </c:pt>
                <c:pt idx="15">
                  <c:v>30.4</c:v>
                </c:pt>
                <c:pt idx="16">
                  <c:v>30.6</c:v>
                </c:pt>
                <c:pt idx="17">
                  <c:v>30.5</c:v>
                </c:pt>
                <c:pt idx="18">
                  <c:v>30.5</c:v>
                </c:pt>
                <c:pt idx="19">
                  <c:v>30.5</c:v>
                </c:pt>
                <c:pt idx="20">
                  <c:v>30.5</c:v>
                </c:pt>
                <c:pt idx="21">
                  <c:v>30.4</c:v>
                </c:pt>
                <c:pt idx="22">
                  <c:v>30.2</c:v>
                </c:pt>
                <c:pt idx="23">
                  <c:v>30.1</c:v>
                </c:pt>
                <c:pt idx="24">
                  <c:v>29.8</c:v>
                </c:pt>
                <c:pt idx="25">
                  <c:v>29.8</c:v>
                </c:pt>
                <c:pt idx="26">
                  <c:v>29.6</c:v>
                </c:pt>
                <c:pt idx="27">
                  <c:v>29.5</c:v>
                </c:pt>
                <c:pt idx="28">
                  <c:v>29.6</c:v>
                </c:pt>
                <c:pt idx="29">
                  <c:v>29.7</c:v>
                </c:pt>
                <c:pt idx="30">
                  <c:v>29.8</c:v>
                </c:pt>
                <c:pt idx="31">
                  <c:v>29.9</c:v>
                </c:pt>
                <c:pt idx="32">
                  <c:v>30.1</c:v>
                </c:pt>
                <c:pt idx="33">
                  <c:v>30.1</c:v>
                </c:pt>
                <c:pt idx="34">
                  <c:v>30.3</c:v>
                </c:pt>
                <c:pt idx="35">
                  <c:v>30.4</c:v>
                </c:pt>
                <c:pt idx="36">
                  <c:v>30.4</c:v>
                </c:pt>
                <c:pt idx="37">
                  <c:v>30.4</c:v>
                </c:pt>
                <c:pt idx="38">
                  <c:v>30.6</c:v>
                </c:pt>
                <c:pt idx="39">
                  <c:v>30.6</c:v>
                </c:pt>
                <c:pt idx="40">
                  <c:v>30.6</c:v>
                </c:pt>
                <c:pt idx="41">
                  <c:v>30.4</c:v>
                </c:pt>
                <c:pt idx="42">
                  <c:v>30.4</c:v>
                </c:pt>
                <c:pt idx="43">
                  <c:v>30.4</c:v>
                </c:pt>
                <c:pt idx="44">
                  <c:v>30.3</c:v>
                </c:pt>
                <c:pt idx="45">
                  <c:v>30.2</c:v>
                </c:pt>
                <c:pt idx="46">
                  <c:v>30.1</c:v>
                </c:pt>
                <c:pt idx="47">
                  <c:v>29.9</c:v>
                </c:pt>
                <c:pt idx="48">
                  <c:v>29.8</c:v>
                </c:pt>
                <c:pt idx="49">
                  <c:v>29.8</c:v>
                </c:pt>
                <c:pt idx="50">
                  <c:v>29.8</c:v>
                </c:pt>
                <c:pt idx="51">
                  <c:v>29.9</c:v>
                </c:pt>
                <c:pt idx="52">
                  <c:v>30.1</c:v>
                </c:pt>
                <c:pt idx="53">
                  <c:v>30.3</c:v>
                </c:pt>
                <c:pt idx="54">
                  <c:v>30.4</c:v>
                </c:pt>
                <c:pt idx="55">
                  <c:v>30.4</c:v>
                </c:pt>
                <c:pt idx="56">
                  <c:v>30.3</c:v>
                </c:pt>
                <c:pt idx="57">
                  <c:v>30.2</c:v>
                </c:pt>
                <c:pt idx="58">
                  <c:v>30.1</c:v>
                </c:pt>
                <c:pt idx="59">
                  <c:v>29.9</c:v>
                </c:pt>
                <c:pt idx="60">
                  <c:v>29.8</c:v>
                </c:pt>
                <c:pt idx="61">
                  <c:v>29.9</c:v>
                </c:pt>
                <c:pt idx="62">
                  <c:v>30</c:v>
                </c:pt>
                <c:pt idx="63">
                  <c:v>30.1</c:v>
                </c:pt>
                <c:pt idx="64">
                  <c:v>30.3</c:v>
                </c:pt>
                <c:pt idx="65">
                  <c:v>30.3</c:v>
                </c:pt>
                <c:pt idx="66">
                  <c:v>30.2</c:v>
                </c:pt>
                <c:pt idx="67">
                  <c:v>30.1</c:v>
                </c:pt>
                <c:pt idx="68">
                  <c:v>29.9</c:v>
                </c:pt>
                <c:pt idx="69">
                  <c:v>29.8</c:v>
                </c:pt>
                <c:pt idx="70">
                  <c:v>29.8</c:v>
                </c:pt>
                <c:pt idx="71">
                  <c:v>29.8</c:v>
                </c:pt>
                <c:pt idx="72">
                  <c:v>30</c:v>
                </c:pt>
                <c:pt idx="73">
                  <c:v>30.3</c:v>
                </c:pt>
                <c:pt idx="74">
                  <c:v>30.6</c:v>
                </c:pt>
                <c:pt idx="75">
                  <c:v>30.8</c:v>
                </c:pt>
                <c:pt idx="76">
                  <c:v>30.8</c:v>
                </c:pt>
                <c:pt idx="77">
                  <c:v>30.6</c:v>
                </c:pt>
                <c:pt idx="78">
                  <c:v>30.4</c:v>
                </c:pt>
                <c:pt idx="79">
                  <c:v>30.1</c:v>
                </c:pt>
                <c:pt idx="80">
                  <c:v>29.8</c:v>
                </c:pt>
                <c:pt idx="81">
                  <c:v>29.6</c:v>
                </c:pt>
                <c:pt idx="82">
                  <c:v>29.7</c:v>
                </c:pt>
                <c:pt idx="83">
                  <c:v>29.8</c:v>
                </c:pt>
                <c:pt idx="84">
                  <c:v>30</c:v>
                </c:pt>
                <c:pt idx="85">
                  <c:v>30.1</c:v>
                </c:pt>
                <c:pt idx="86">
                  <c:v>30.2</c:v>
                </c:pt>
                <c:pt idx="87">
                  <c:v>30.1</c:v>
                </c:pt>
                <c:pt idx="88">
                  <c:v>30.1</c:v>
                </c:pt>
                <c:pt idx="89">
                  <c:v>30.1</c:v>
                </c:pt>
                <c:pt idx="90">
                  <c:v>29.9</c:v>
                </c:pt>
                <c:pt idx="91">
                  <c:v>29.8</c:v>
                </c:pt>
                <c:pt idx="92">
                  <c:v>29.8</c:v>
                </c:pt>
                <c:pt idx="93">
                  <c:v>29.9</c:v>
                </c:pt>
                <c:pt idx="94">
                  <c:v>30.1</c:v>
                </c:pt>
                <c:pt idx="95">
                  <c:v>30.3</c:v>
                </c:pt>
                <c:pt idx="96">
                  <c:v>30.6</c:v>
                </c:pt>
                <c:pt idx="97">
                  <c:v>30.8</c:v>
                </c:pt>
                <c:pt idx="98">
                  <c:v>30.8</c:v>
                </c:pt>
                <c:pt idx="99">
                  <c:v>30.8</c:v>
                </c:pt>
                <c:pt idx="100">
                  <c:v>30.5</c:v>
                </c:pt>
                <c:pt idx="101">
                  <c:v>30.4</c:v>
                </c:pt>
                <c:pt idx="102">
                  <c:v>30.1</c:v>
                </c:pt>
                <c:pt idx="103">
                  <c:v>30</c:v>
                </c:pt>
                <c:pt idx="104">
                  <c:v>29.9</c:v>
                </c:pt>
                <c:pt idx="105">
                  <c:v>31.6</c:v>
                </c:pt>
                <c:pt idx="106">
                  <c:v>31.7</c:v>
                </c:pt>
                <c:pt idx="107">
                  <c:v>31.7</c:v>
                </c:pt>
                <c:pt idx="108">
                  <c:v>31.7</c:v>
                </c:pt>
                <c:pt idx="109">
                  <c:v>31.5</c:v>
                </c:pt>
                <c:pt idx="110">
                  <c:v>31.1</c:v>
                </c:pt>
                <c:pt idx="111">
                  <c:v>30.7</c:v>
                </c:pt>
                <c:pt idx="112">
                  <c:v>30.3</c:v>
                </c:pt>
                <c:pt idx="113">
                  <c:v>29.9</c:v>
                </c:pt>
                <c:pt idx="114">
                  <c:v>29.6</c:v>
                </c:pt>
                <c:pt idx="115">
                  <c:v>29.2</c:v>
                </c:pt>
                <c:pt idx="116">
                  <c:v>28.9</c:v>
                </c:pt>
                <c:pt idx="117">
                  <c:v>28.6</c:v>
                </c:pt>
                <c:pt idx="118">
                  <c:v>28.6</c:v>
                </c:pt>
                <c:pt idx="119">
                  <c:v>28.8</c:v>
                </c:pt>
                <c:pt idx="120">
                  <c:v>29</c:v>
                </c:pt>
                <c:pt idx="121">
                  <c:v>29.4</c:v>
                </c:pt>
                <c:pt idx="122">
                  <c:v>29.8</c:v>
                </c:pt>
                <c:pt idx="123">
                  <c:v>30.1</c:v>
                </c:pt>
                <c:pt idx="124">
                  <c:v>30.4</c:v>
                </c:pt>
                <c:pt idx="125">
                  <c:v>30.5</c:v>
                </c:pt>
                <c:pt idx="126">
                  <c:v>30.6</c:v>
                </c:pt>
                <c:pt idx="127">
                  <c:v>30.6</c:v>
                </c:pt>
                <c:pt idx="128">
                  <c:v>30.8</c:v>
                </c:pt>
                <c:pt idx="129">
                  <c:v>30.8</c:v>
                </c:pt>
                <c:pt idx="130">
                  <c:v>30.9</c:v>
                </c:pt>
                <c:pt idx="131">
                  <c:v>30.9</c:v>
                </c:pt>
                <c:pt idx="132">
                  <c:v>30.9</c:v>
                </c:pt>
                <c:pt idx="133">
                  <c:v>30.8</c:v>
                </c:pt>
                <c:pt idx="134">
                  <c:v>30.8</c:v>
                </c:pt>
                <c:pt idx="135">
                  <c:v>30.6</c:v>
                </c:pt>
                <c:pt idx="136">
                  <c:v>30.4</c:v>
                </c:pt>
                <c:pt idx="137">
                  <c:v>30.2</c:v>
                </c:pt>
                <c:pt idx="138">
                  <c:v>30</c:v>
                </c:pt>
                <c:pt idx="139">
                  <c:v>29.8</c:v>
                </c:pt>
                <c:pt idx="140">
                  <c:v>29.5</c:v>
                </c:pt>
                <c:pt idx="141">
                  <c:v>29.4</c:v>
                </c:pt>
                <c:pt idx="142">
                  <c:v>29.2</c:v>
                </c:pt>
                <c:pt idx="143">
                  <c:v>29.2</c:v>
                </c:pt>
                <c:pt idx="144">
                  <c:v>29.1</c:v>
                </c:pt>
                <c:pt idx="145">
                  <c:v>29.3</c:v>
                </c:pt>
                <c:pt idx="146">
                  <c:v>29.3</c:v>
                </c:pt>
                <c:pt idx="147">
                  <c:v>29.6</c:v>
                </c:pt>
                <c:pt idx="148">
                  <c:v>29.8</c:v>
                </c:pt>
                <c:pt idx="149">
                  <c:v>30</c:v>
                </c:pt>
                <c:pt idx="150">
                  <c:v>30.2</c:v>
                </c:pt>
                <c:pt idx="151">
                  <c:v>30.4</c:v>
                </c:pt>
                <c:pt idx="152">
                  <c:v>30.5</c:v>
                </c:pt>
                <c:pt idx="153">
                  <c:v>30.5</c:v>
                </c:pt>
                <c:pt idx="154">
                  <c:v>30.5</c:v>
                </c:pt>
                <c:pt idx="155">
                  <c:v>30.6</c:v>
                </c:pt>
                <c:pt idx="156">
                  <c:v>30.5</c:v>
                </c:pt>
                <c:pt idx="157">
                  <c:v>30.5</c:v>
                </c:pt>
                <c:pt idx="158">
                  <c:v>30.6</c:v>
                </c:pt>
                <c:pt idx="159">
                  <c:v>30.7</c:v>
                </c:pt>
                <c:pt idx="160">
                  <c:v>30.7</c:v>
                </c:pt>
                <c:pt idx="161">
                  <c:v>30.7</c:v>
                </c:pt>
                <c:pt idx="162">
                  <c:v>30.7</c:v>
                </c:pt>
                <c:pt idx="163">
                  <c:v>30.7</c:v>
                </c:pt>
                <c:pt idx="164">
                  <c:v>30.6</c:v>
                </c:pt>
                <c:pt idx="165">
                  <c:v>30.4</c:v>
                </c:pt>
                <c:pt idx="166">
                  <c:v>30.3</c:v>
                </c:pt>
                <c:pt idx="167">
                  <c:v>30.1</c:v>
                </c:pt>
                <c:pt idx="168">
                  <c:v>29.9</c:v>
                </c:pt>
                <c:pt idx="169">
                  <c:v>29.8</c:v>
                </c:pt>
                <c:pt idx="170">
                  <c:v>29.6</c:v>
                </c:pt>
                <c:pt idx="171">
                  <c:v>29.5</c:v>
                </c:pt>
                <c:pt idx="172">
                  <c:v>29.4</c:v>
                </c:pt>
                <c:pt idx="173">
                  <c:v>29.4</c:v>
                </c:pt>
                <c:pt idx="174">
                  <c:v>29.4</c:v>
                </c:pt>
                <c:pt idx="175">
                  <c:v>29.3</c:v>
                </c:pt>
                <c:pt idx="176">
                  <c:v>29.4</c:v>
                </c:pt>
                <c:pt idx="177">
                  <c:v>29.4</c:v>
                </c:pt>
                <c:pt idx="178">
                  <c:v>29.6</c:v>
                </c:pt>
                <c:pt idx="179">
                  <c:v>29.8</c:v>
                </c:pt>
                <c:pt idx="180">
                  <c:v>29.8</c:v>
                </c:pt>
                <c:pt idx="181">
                  <c:v>30</c:v>
                </c:pt>
                <c:pt idx="182">
                  <c:v>30.1</c:v>
                </c:pt>
                <c:pt idx="183">
                  <c:v>30.4</c:v>
                </c:pt>
                <c:pt idx="184">
                  <c:v>30.4</c:v>
                </c:pt>
                <c:pt idx="185">
                  <c:v>30.6</c:v>
                </c:pt>
                <c:pt idx="186">
                  <c:v>30.6</c:v>
                </c:pt>
                <c:pt idx="187">
                  <c:v>30.5</c:v>
                </c:pt>
                <c:pt idx="188">
                  <c:v>30.6</c:v>
                </c:pt>
                <c:pt idx="189">
                  <c:v>30.5</c:v>
                </c:pt>
                <c:pt idx="190">
                  <c:v>30.4</c:v>
                </c:pt>
                <c:pt idx="191">
                  <c:v>30.4</c:v>
                </c:pt>
                <c:pt idx="192">
                  <c:v>30.6</c:v>
                </c:pt>
                <c:pt idx="193">
                  <c:v>30.6</c:v>
                </c:pt>
                <c:pt idx="194">
                  <c:v>30.6</c:v>
                </c:pt>
                <c:pt idx="195">
                  <c:v>30.7</c:v>
                </c:pt>
                <c:pt idx="196">
                  <c:v>30.6</c:v>
                </c:pt>
                <c:pt idx="197">
                  <c:v>30.6</c:v>
                </c:pt>
                <c:pt idx="198">
                  <c:v>30.5</c:v>
                </c:pt>
                <c:pt idx="199">
                  <c:v>30.4</c:v>
                </c:pt>
                <c:pt idx="200">
                  <c:v>30.2</c:v>
                </c:pt>
                <c:pt idx="201">
                  <c:v>30</c:v>
                </c:pt>
                <c:pt idx="202">
                  <c:v>29.9</c:v>
                </c:pt>
                <c:pt idx="203">
                  <c:v>29.8</c:v>
                </c:pt>
                <c:pt idx="204">
                  <c:v>29.6</c:v>
                </c:pt>
                <c:pt idx="205">
                  <c:v>29.4</c:v>
                </c:pt>
                <c:pt idx="206">
                  <c:v>29.5</c:v>
                </c:pt>
                <c:pt idx="207">
                  <c:v>29.4</c:v>
                </c:pt>
                <c:pt idx="208">
                  <c:v>29.4</c:v>
                </c:pt>
                <c:pt idx="209">
                  <c:v>29.4</c:v>
                </c:pt>
                <c:pt idx="210">
                  <c:v>29.5</c:v>
                </c:pt>
                <c:pt idx="211">
                  <c:v>29.6</c:v>
                </c:pt>
                <c:pt idx="212">
                  <c:v>29.8</c:v>
                </c:pt>
                <c:pt idx="213">
                  <c:v>29.8</c:v>
                </c:pt>
                <c:pt idx="214">
                  <c:v>30</c:v>
                </c:pt>
                <c:pt idx="215">
                  <c:v>30.1</c:v>
                </c:pt>
                <c:pt idx="216">
                  <c:v>30.3</c:v>
                </c:pt>
                <c:pt idx="217">
                  <c:v>30.4</c:v>
                </c:pt>
                <c:pt idx="218">
                  <c:v>30.6</c:v>
                </c:pt>
                <c:pt idx="219">
                  <c:v>30.6</c:v>
                </c:pt>
                <c:pt idx="220">
                  <c:v>30.5</c:v>
                </c:pt>
                <c:pt idx="221">
                  <c:v>30.4</c:v>
                </c:pt>
                <c:pt idx="222">
                  <c:v>30.4</c:v>
                </c:pt>
                <c:pt idx="223">
                  <c:v>30.4</c:v>
                </c:pt>
                <c:pt idx="224">
                  <c:v>30.5</c:v>
                </c:pt>
                <c:pt idx="225">
                  <c:v>30.6</c:v>
                </c:pt>
                <c:pt idx="226">
                  <c:v>30.6</c:v>
                </c:pt>
                <c:pt idx="227">
                  <c:v>30.6</c:v>
                </c:pt>
                <c:pt idx="228">
                  <c:v>30.6</c:v>
                </c:pt>
                <c:pt idx="229">
                  <c:v>30.7</c:v>
                </c:pt>
                <c:pt idx="230">
                  <c:v>30.7</c:v>
                </c:pt>
                <c:pt idx="231">
                  <c:v>30.7</c:v>
                </c:pt>
                <c:pt idx="232">
                  <c:v>30.5</c:v>
                </c:pt>
                <c:pt idx="233">
                  <c:v>30.4</c:v>
                </c:pt>
                <c:pt idx="234">
                  <c:v>30.3</c:v>
                </c:pt>
                <c:pt idx="235">
                  <c:v>30.1</c:v>
                </c:pt>
                <c:pt idx="236">
                  <c:v>29.9</c:v>
                </c:pt>
                <c:pt idx="237">
                  <c:v>29.8</c:v>
                </c:pt>
                <c:pt idx="238">
                  <c:v>29.6</c:v>
                </c:pt>
                <c:pt idx="239">
                  <c:v>29.6</c:v>
                </c:pt>
                <c:pt idx="240">
                  <c:v>29.4</c:v>
                </c:pt>
                <c:pt idx="241">
                  <c:v>29.4</c:v>
                </c:pt>
                <c:pt idx="242">
                  <c:v>29.4</c:v>
                </c:pt>
                <c:pt idx="243">
                  <c:v>29.3</c:v>
                </c:pt>
                <c:pt idx="244">
                  <c:v>29.4</c:v>
                </c:pt>
                <c:pt idx="245">
                  <c:v>29.4</c:v>
                </c:pt>
                <c:pt idx="246">
                  <c:v>29.6</c:v>
                </c:pt>
                <c:pt idx="247">
                  <c:v>29.8</c:v>
                </c:pt>
                <c:pt idx="248">
                  <c:v>29.9</c:v>
                </c:pt>
                <c:pt idx="249">
                  <c:v>30.1</c:v>
                </c:pt>
                <c:pt idx="250">
                  <c:v>30.3</c:v>
                </c:pt>
                <c:pt idx="251">
                  <c:v>30.4</c:v>
                </c:pt>
                <c:pt idx="252">
                  <c:v>30.4</c:v>
                </c:pt>
                <c:pt idx="253">
                  <c:v>30.6</c:v>
                </c:pt>
                <c:pt idx="254">
                  <c:v>30.5</c:v>
                </c:pt>
                <c:pt idx="255">
                  <c:v>30.4</c:v>
                </c:pt>
                <c:pt idx="256">
                  <c:v>30.6</c:v>
                </c:pt>
                <c:pt idx="257">
                  <c:v>30.9</c:v>
                </c:pt>
                <c:pt idx="258">
                  <c:v>31.2</c:v>
                </c:pt>
                <c:pt idx="259">
                  <c:v>30.6</c:v>
                </c:pt>
                <c:pt idx="260">
                  <c:v>30.6</c:v>
                </c:pt>
                <c:pt idx="261">
                  <c:v>30.7</c:v>
                </c:pt>
                <c:pt idx="262">
                  <c:v>30.7</c:v>
                </c:pt>
                <c:pt idx="263">
                  <c:v>30.6</c:v>
                </c:pt>
                <c:pt idx="264">
                  <c:v>30.6</c:v>
                </c:pt>
                <c:pt idx="265">
                  <c:v>30.4</c:v>
                </c:pt>
                <c:pt idx="266">
                  <c:v>30.2</c:v>
                </c:pt>
                <c:pt idx="267">
                  <c:v>30.1</c:v>
                </c:pt>
                <c:pt idx="268">
                  <c:v>29.9</c:v>
                </c:pt>
                <c:pt idx="269">
                  <c:v>29.6</c:v>
                </c:pt>
                <c:pt idx="270">
                  <c:v>29.6</c:v>
                </c:pt>
                <c:pt idx="271">
                  <c:v>29.4</c:v>
                </c:pt>
                <c:pt idx="272">
                  <c:v>29.4</c:v>
                </c:pt>
                <c:pt idx="273">
                  <c:v>29.3</c:v>
                </c:pt>
                <c:pt idx="274">
                  <c:v>29.3</c:v>
                </c:pt>
                <c:pt idx="275">
                  <c:v>29.2</c:v>
                </c:pt>
                <c:pt idx="276">
                  <c:v>29.3</c:v>
                </c:pt>
                <c:pt idx="277">
                  <c:v>29.3</c:v>
                </c:pt>
                <c:pt idx="278">
                  <c:v>29.4</c:v>
                </c:pt>
                <c:pt idx="279">
                  <c:v>29.4</c:v>
                </c:pt>
                <c:pt idx="280">
                  <c:v>29.4</c:v>
                </c:pt>
                <c:pt idx="281">
                  <c:v>29.4</c:v>
                </c:pt>
                <c:pt idx="282">
                  <c:v>29.6</c:v>
                </c:pt>
                <c:pt idx="283">
                  <c:v>29.8</c:v>
                </c:pt>
                <c:pt idx="284">
                  <c:v>29.9</c:v>
                </c:pt>
                <c:pt idx="285">
                  <c:v>30.1</c:v>
                </c:pt>
                <c:pt idx="286">
                  <c:v>30.2</c:v>
                </c:pt>
                <c:pt idx="287">
                  <c:v>30.2</c:v>
                </c:pt>
                <c:pt idx="288">
                  <c:v>30.1</c:v>
                </c:pt>
                <c:pt idx="289">
                  <c:v>30.1</c:v>
                </c:pt>
                <c:pt idx="290">
                  <c:v>29.9</c:v>
                </c:pt>
                <c:pt idx="291">
                  <c:v>29.9</c:v>
                </c:pt>
                <c:pt idx="292">
                  <c:v>29.8</c:v>
                </c:pt>
                <c:pt idx="293">
                  <c:v>29.9</c:v>
                </c:pt>
                <c:pt idx="294">
                  <c:v>29.8</c:v>
                </c:pt>
                <c:pt idx="295">
                  <c:v>29.9</c:v>
                </c:pt>
                <c:pt idx="296">
                  <c:v>29.9</c:v>
                </c:pt>
                <c:pt idx="297">
                  <c:v>30</c:v>
                </c:pt>
                <c:pt idx="298">
                  <c:v>30.1</c:v>
                </c:pt>
                <c:pt idx="299">
                  <c:v>30.2</c:v>
                </c:pt>
                <c:pt idx="300">
                  <c:v>30.3</c:v>
                </c:pt>
                <c:pt idx="301">
                  <c:v>30.4</c:v>
                </c:pt>
                <c:pt idx="302">
                  <c:v>30.4</c:v>
                </c:pt>
                <c:pt idx="303">
                  <c:v>30.3</c:v>
                </c:pt>
                <c:pt idx="304">
                  <c:v>30.3</c:v>
                </c:pt>
                <c:pt idx="305">
                  <c:v>30.1</c:v>
                </c:pt>
                <c:pt idx="306">
                  <c:v>30.1</c:v>
                </c:pt>
                <c:pt idx="307">
                  <c:v>30.1</c:v>
                </c:pt>
                <c:pt idx="308">
                  <c:v>30.1</c:v>
                </c:pt>
                <c:pt idx="309">
                  <c:v>30</c:v>
                </c:pt>
                <c:pt idx="310">
                  <c:v>29.9</c:v>
                </c:pt>
                <c:pt idx="311">
                  <c:v>29.9</c:v>
                </c:pt>
                <c:pt idx="312">
                  <c:v>29.9</c:v>
                </c:pt>
                <c:pt idx="313">
                  <c:v>29.9</c:v>
                </c:pt>
                <c:pt idx="314">
                  <c:v>29.9</c:v>
                </c:pt>
                <c:pt idx="315">
                  <c:v>29.9</c:v>
                </c:pt>
                <c:pt idx="316">
                  <c:v>30</c:v>
                </c:pt>
                <c:pt idx="317">
                  <c:v>30.2</c:v>
                </c:pt>
                <c:pt idx="318">
                  <c:v>30.3</c:v>
                </c:pt>
                <c:pt idx="319">
                  <c:v>30.4</c:v>
                </c:pt>
                <c:pt idx="320">
                  <c:v>30.3</c:v>
                </c:pt>
                <c:pt idx="321">
                  <c:v>30.4</c:v>
                </c:pt>
                <c:pt idx="322">
                  <c:v>30.4</c:v>
                </c:pt>
                <c:pt idx="323">
                  <c:v>30.4</c:v>
                </c:pt>
                <c:pt idx="324">
                  <c:v>30.4</c:v>
                </c:pt>
                <c:pt idx="325">
                  <c:v>30.3</c:v>
                </c:pt>
                <c:pt idx="326">
                  <c:v>30.3</c:v>
                </c:pt>
                <c:pt idx="327">
                  <c:v>30.1</c:v>
                </c:pt>
                <c:pt idx="328">
                  <c:v>30.1</c:v>
                </c:pt>
                <c:pt idx="329">
                  <c:v>29.9</c:v>
                </c:pt>
                <c:pt idx="330">
                  <c:v>29.9</c:v>
                </c:pt>
                <c:pt idx="331">
                  <c:v>29.9</c:v>
                </c:pt>
                <c:pt idx="332">
                  <c:v>29.9</c:v>
                </c:pt>
                <c:pt idx="333">
                  <c:v>29.9</c:v>
                </c:pt>
                <c:pt idx="334">
                  <c:v>29.9</c:v>
                </c:pt>
                <c:pt idx="335">
                  <c:v>30.1</c:v>
                </c:pt>
                <c:pt idx="336">
                  <c:v>30.1</c:v>
                </c:pt>
                <c:pt idx="337">
                  <c:v>30.1</c:v>
                </c:pt>
                <c:pt idx="338">
                  <c:v>30.3</c:v>
                </c:pt>
                <c:pt idx="339">
                  <c:v>30.3</c:v>
                </c:pt>
                <c:pt idx="340">
                  <c:v>30.3</c:v>
                </c:pt>
                <c:pt idx="341">
                  <c:v>30.3</c:v>
                </c:pt>
                <c:pt idx="342">
                  <c:v>30.3</c:v>
                </c:pt>
                <c:pt idx="343">
                  <c:v>30.3</c:v>
                </c:pt>
                <c:pt idx="344">
                  <c:v>30.2</c:v>
                </c:pt>
                <c:pt idx="345">
                  <c:v>30.1</c:v>
                </c:pt>
                <c:pt idx="346">
                  <c:v>30.1</c:v>
                </c:pt>
                <c:pt idx="347">
                  <c:v>29.9</c:v>
                </c:pt>
                <c:pt idx="348">
                  <c:v>29.9</c:v>
                </c:pt>
                <c:pt idx="349">
                  <c:v>29.8</c:v>
                </c:pt>
                <c:pt idx="350">
                  <c:v>29.8</c:v>
                </c:pt>
                <c:pt idx="351">
                  <c:v>29.7</c:v>
                </c:pt>
                <c:pt idx="352">
                  <c:v>29.7</c:v>
                </c:pt>
                <c:pt idx="353">
                  <c:v>29.8</c:v>
                </c:pt>
                <c:pt idx="354">
                  <c:v>29.9</c:v>
                </c:pt>
                <c:pt idx="355">
                  <c:v>30</c:v>
                </c:pt>
                <c:pt idx="356">
                  <c:v>30.2</c:v>
                </c:pt>
                <c:pt idx="357">
                  <c:v>30.3</c:v>
                </c:pt>
                <c:pt idx="358">
                  <c:v>30.4</c:v>
                </c:pt>
                <c:pt idx="359">
                  <c:v>30.6</c:v>
                </c:pt>
                <c:pt idx="360">
                  <c:v>30.8</c:v>
                </c:pt>
                <c:pt idx="361">
                  <c:v>30.7</c:v>
                </c:pt>
                <c:pt idx="362">
                  <c:v>30.7</c:v>
                </c:pt>
                <c:pt idx="363">
                  <c:v>30.6</c:v>
                </c:pt>
                <c:pt idx="364">
                  <c:v>30.4</c:v>
                </c:pt>
                <c:pt idx="365">
                  <c:v>30.2</c:v>
                </c:pt>
                <c:pt idx="366">
                  <c:v>30.1</c:v>
                </c:pt>
                <c:pt idx="367">
                  <c:v>30</c:v>
                </c:pt>
                <c:pt idx="368">
                  <c:v>29.9</c:v>
                </c:pt>
                <c:pt idx="369">
                  <c:v>29.9</c:v>
                </c:pt>
                <c:pt idx="370">
                  <c:v>29.8</c:v>
                </c:pt>
                <c:pt idx="371">
                  <c:v>29.9</c:v>
                </c:pt>
                <c:pt idx="372">
                  <c:v>30.1</c:v>
                </c:pt>
                <c:pt idx="373">
                  <c:v>30.1</c:v>
                </c:pt>
                <c:pt idx="374">
                  <c:v>30.2</c:v>
                </c:pt>
                <c:pt idx="375">
                  <c:v>30.4</c:v>
                </c:pt>
                <c:pt idx="376">
                  <c:v>31.4</c:v>
                </c:pt>
                <c:pt idx="377">
                  <c:v>31.1</c:v>
                </c:pt>
                <c:pt idx="378">
                  <c:v>30.8</c:v>
                </c:pt>
                <c:pt idx="379">
                  <c:v>30.4</c:v>
                </c:pt>
                <c:pt idx="380">
                  <c:v>30.1</c:v>
                </c:pt>
                <c:pt idx="381">
                  <c:v>29.6</c:v>
                </c:pt>
                <c:pt idx="382">
                  <c:v>29.3</c:v>
                </c:pt>
                <c:pt idx="383">
                  <c:v>29.1</c:v>
                </c:pt>
                <c:pt idx="384">
                  <c:v>28.6</c:v>
                </c:pt>
                <c:pt idx="385">
                  <c:v>28.3</c:v>
                </c:pt>
                <c:pt idx="386">
                  <c:v>29.8</c:v>
                </c:pt>
                <c:pt idx="387">
                  <c:v>30</c:v>
                </c:pt>
                <c:pt idx="388">
                  <c:v>30.1</c:v>
                </c:pt>
                <c:pt idx="389">
                  <c:v>30.3</c:v>
                </c:pt>
                <c:pt idx="390">
                  <c:v>30.4</c:v>
                </c:pt>
                <c:pt idx="391">
                  <c:v>30.6</c:v>
                </c:pt>
                <c:pt idx="392">
                  <c:v>30.7</c:v>
                </c:pt>
                <c:pt idx="393">
                  <c:v>30.8</c:v>
                </c:pt>
                <c:pt idx="394">
                  <c:v>30.6</c:v>
                </c:pt>
                <c:pt idx="395">
                  <c:v>30.4</c:v>
                </c:pt>
                <c:pt idx="396">
                  <c:v>30.3</c:v>
                </c:pt>
                <c:pt idx="397">
                  <c:v>30.1</c:v>
                </c:pt>
                <c:pt idx="398">
                  <c:v>29.9</c:v>
                </c:pt>
                <c:pt idx="399">
                  <c:v>29.9</c:v>
                </c:pt>
                <c:pt idx="400">
                  <c:v>29.8</c:v>
                </c:pt>
                <c:pt idx="401">
                  <c:v>29.9</c:v>
                </c:pt>
                <c:pt idx="402">
                  <c:v>29.9</c:v>
                </c:pt>
                <c:pt idx="403">
                  <c:v>30</c:v>
                </c:pt>
                <c:pt idx="404">
                  <c:v>30.1</c:v>
                </c:pt>
                <c:pt idx="405">
                  <c:v>30.3</c:v>
                </c:pt>
                <c:pt idx="406">
                  <c:v>30.4</c:v>
                </c:pt>
                <c:pt idx="407">
                  <c:v>30.4</c:v>
                </c:pt>
                <c:pt idx="408">
                  <c:v>30.3</c:v>
                </c:pt>
                <c:pt idx="409">
                  <c:v>30.2</c:v>
                </c:pt>
                <c:pt idx="410">
                  <c:v>30.1</c:v>
                </c:pt>
                <c:pt idx="411">
                  <c:v>29.9</c:v>
                </c:pt>
                <c:pt idx="412">
                  <c:v>29.8</c:v>
                </c:pt>
                <c:pt idx="413">
                  <c:v>29.8</c:v>
                </c:pt>
                <c:pt idx="414">
                  <c:v>29.7</c:v>
                </c:pt>
                <c:pt idx="415">
                  <c:v>29.7</c:v>
                </c:pt>
                <c:pt idx="416">
                  <c:v>29.8</c:v>
                </c:pt>
                <c:pt idx="417">
                  <c:v>30</c:v>
                </c:pt>
                <c:pt idx="418">
                  <c:v>30.3</c:v>
                </c:pt>
                <c:pt idx="419">
                  <c:v>30.4</c:v>
                </c:pt>
                <c:pt idx="420">
                  <c:v>29</c:v>
                </c:pt>
                <c:pt idx="421">
                  <c:v>29.3</c:v>
                </c:pt>
                <c:pt idx="422">
                  <c:v>29.6</c:v>
                </c:pt>
                <c:pt idx="423">
                  <c:v>29.9</c:v>
                </c:pt>
                <c:pt idx="424">
                  <c:v>30.1</c:v>
                </c:pt>
                <c:pt idx="425">
                  <c:v>30.3</c:v>
                </c:pt>
                <c:pt idx="426">
                  <c:v>30.5</c:v>
                </c:pt>
                <c:pt idx="427">
                  <c:v>30.8</c:v>
                </c:pt>
                <c:pt idx="428">
                  <c:v>31.1</c:v>
                </c:pt>
                <c:pt idx="429">
                  <c:v>31.4</c:v>
                </c:pt>
                <c:pt idx="430">
                  <c:v>31.6</c:v>
                </c:pt>
                <c:pt idx="431">
                  <c:v>31.8</c:v>
                </c:pt>
                <c:pt idx="432">
                  <c:v>31.9</c:v>
                </c:pt>
                <c:pt idx="433">
                  <c:v>31.9</c:v>
                </c:pt>
                <c:pt idx="434">
                  <c:v>31.9</c:v>
                </c:pt>
                <c:pt idx="435">
                  <c:v>31.8</c:v>
                </c:pt>
                <c:pt idx="436">
                  <c:v>31.6</c:v>
                </c:pt>
                <c:pt idx="437">
                  <c:v>31.4</c:v>
                </c:pt>
                <c:pt idx="438">
                  <c:v>31.4</c:v>
                </c:pt>
                <c:pt idx="439">
                  <c:v>31.1</c:v>
                </c:pt>
                <c:pt idx="440">
                  <c:v>30.8</c:v>
                </c:pt>
                <c:pt idx="441">
                  <c:v>30.6</c:v>
                </c:pt>
                <c:pt idx="442">
                  <c:v>30.3</c:v>
                </c:pt>
                <c:pt idx="443">
                  <c:v>30.2</c:v>
                </c:pt>
                <c:pt idx="444">
                  <c:v>29.9</c:v>
                </c:pt>
                <c:pt idx="445">
                  <c:v>29.7</c:v>
                </c:pt>
                <c:pt idx="446">
                  <c:v>29.6</c:v>
                </c:pt>
                <c:pt idx="447">
                  <c:v>29.3</c:v>
                </c:pt>
                <c:pt idx="448">
                  <c:v>29</c:v>
                </c:pt>
                <c:pt idx="449">
                  <c:v>28.8</c:v>
                </c:pt>
                <c:pt idx="450">
                  <c:v>28.6</c:v>
                </c:pt>
                <c:pt idx="451">
                  <c:v>28.5</c:v>
                </c:pt>
                <c:pt idx="452">
                  <c:v>28.5</c:v>
                </c:pt>
                <c:pt idx="453">
                  <c:v>28.3</c:v>
                </c:pt>
                <c:pt idx="454">
                  <c:v>28.3</c:v>
                </c:pt>
                <c:pt idx="455">
                  <c:v>28.4</c:v>
                </c:pt>
                <c:pt idx="456">
                  <c:v>28.5</c:v>
                </c:pt>
                <c:pt idx="457">
                  <c:v>28.6</c:v>
                </c:pt>
                <c:pt idx="458">
                  <c:v>28.6</c:v>
                </c:pt>
                <c:pt idx="459">
                  <c:v>28.8</c:v>
                </c:pt>
                <c:pt idx="460">
                  <c:v>29.1</c:v>
                </c:pt>
                <c:pt idx="461">
                  <c:v>29.3</c:v>
                </c:pt>
                <c:pt idx="462">
                  <c:v>29.5</c:v>
                </c:pt>
                <c:pt idx="463">
                  <c:v>29.5</c:v>
                </c:pt>
                <c:pt idx="464">
                  <c:v>29.6</c:v>
                </c:pt>
                <c:pt idx="465">
                  <c:v>29.8</c:v>
                </c:pt>
                <c:pt idx="466">
                  <c:v>29.9</c:v>
                </c:pt>
                <c:pt idx="467">
                  <c:v>30.1</c:v>
                </c:pt>
                <c:pt idx="468">
                  <c:v>30.1</c:v>
                </c:pt>
                <c:pt idx="469">
                  <c:v>30.1</c:v>
                </c:pt>
                <c:pt idx="470">
                  <c:v>30.2</c:v>
                </c:pt>
                <c:pt idx="471">
                  <c:v>30.3</c:v>
                </c:pt>
                <c:pt idx="472">
                  <c:v>30.4</c:v>
                </c:pt>
                <c:pt idx="473">
                  <c:v>30.4</c:v>
                </c:pt>
                <c:pt idx="474">
                  <c:v>30.6</c:v>
                </c:pt>
                <c:pt idx="475">
                  <c:v>30.7</c:v>
                </c:pt>
                <c:pt idx="476">
                  <c:v>30.6</c:v>
                </c:pt>
                <c:pt idx="477">
                  <c:v>30.8</c:v>
                </c:pt>
                <c:pt idx="478">
                  <c:v>30.9</c:v>
                </c:pt>
                <c:pt idx="479">
                  <c:v>31</c:v>
                </c:pt>
                <c:pt idx="480">
                  <c:v>31</c:v>
                </c:pt>
                <c:pt idx="481">
                  <c:v>31.1</c:v>
                </c:pt>
                <c:pt idx="482">
                  <c:v>31.2</c:v>
                </c:pt>
                <c:pt idx="483">
                  <c:v>31.2</c:v>
                </c:pt>
                <c:pt idx="484">
                  <c:v>31.3</c:v>
                </c:pt>
                <c:pt idx="485">
                  <c:v>31.3</c:v>
                </c:pt>
                <c:pt idx="486">
                  <c:v>31.3</c:v>
                </c:pt>
                <c:pt idx="487">
                  <c:v>31.4</c:v>
                </c:pt>
                <c:pt idx="488">
                  <c:v>31.5</c:v>
                </c:pt>
                <c:pt idx="489">
                  <c:v>31.4</c:v>
                </c:pt>
                <c:pt idx="490">
                  <c:v>31.4</c:v>
                </c:pt>
                <c:pt idx="491">
                  <c:v>31.3</c:v>
                </c:pt>
                <c:pt idx="492">
                  <c:v>31.2</c:v>
                </c:pt>
                <c:pt idx="493">
                  <c:v>31.1</c:v>
                </c:pt>
                <c:pt idx="494">
                  <c:v>31</c:v>
                </c:pt>
                <c:pt idx="495">
                  <c:v>30.9</c:v>
                </c:pt>
                <c:pt idx="496">
                  <c:v>30.8</c:v>
                </c:pt>
                <c:pt idx="497">
                  <c:v>30.6</c:v>
                </c:pt>
                <c:pt idx="498">
                  <c:v>30.6</c:v>
                </c:pt>
                <c:pt idx="499">
                  <c:v>30.4</c:v>
                </c:pt>
                <c:pt idx="500">
                  <c:v>30.3</c:v>
                </c:pt>
                <c:pt idx="501">
                  <c:v>30.1</c:v>
                </c:pt>
                <c:pt idx="502">
                  <c:v>29.9</c:v>
                </c:pt>
                <c:pt idx="503">
                  <c:v>29.8</c:v>
                </c:pt>
                <c:pt idx="504">
                  <c:v>29.8</c:v>
                </c:pt>
                <c:pt idx="505">
                  <c:v>29.7</c:v>
                </c:pt>
                <c:pt idx="506">
                  <c:v>29.6</c:v>
                </c:pt>
                <c:pt idx="507">
                  <c:v>29.6</c:v>
                </c:pt>
                <c:pt idx="508">
                  <c:v>29.6</c:v>
                </c:pt>
                <c:pt idx="509">
                  <c:v>29.4</c:v>
                </c:pt>
                <c:pt idx="510">
                  <c:v>29.4</c:v>
                </c:pt>
                <c:pt idx="511">
                  <c:v>29.4</c:v>
                </c:pt>
                <c:pt idx="512">
                  <c:v>29.4</c:v>
                </c:pt>
                <c:pt idx="513">
                  <c:v>29.4</c:v>
                </c:pt>
                <c:pt idx="514">
                  <c:v>29.3</c:v>
                </c:pt>
                <c:pt idx="515">
                  <c:v>29.3</c:v>
                </c:pt>
                <c:pt idx="516">
                  <c:v>29.2</c:v>
                </c:pt>
                <c:pt idx="517">
                  <c:v>29.2</c:v>
                </c:pt>
                <c:pt idx="518">
                  <c:v>29.1</c:v>
                </c:pt>
                <c:pt idx="519">
                  <c:v>29.1</c:v>
                </c:pt>
                <c:pt idx="520">
                  <c:v>29.1</c:v>
                </c:pt>
                <c:pt idx="521">
                  <c:v>29.1</c:v>
                </c:pt>
                <c:pt idx="522">
                  <c:v>29.1</c:v>
                </c:pt>
                <c:pt idx="523">
                  <c:v>29.1</c:v>
                </c:pt>
                <c:pt idx="524">
                  <c:v>29.1</c:v>
                </c:pt>
                <c:pt idx="525">
                  <c:v>29.1</c:v>
                </c:pt>
                <c:pt idx="526">
                  <c:v>29</c:v>
                </c:pt>
                <c:pt idx="527">
                  <c:v>29</c:v>
                </c:pt>
                <c:pt idx="528">
                  <c:v>29</c:v>
                </c:pt>
                <c:pt idx="529">
                  <c:v>29.9</c:v>
                </c:pt>
                <c:pt idx="530">
                  <c:v>29.9</c:v>
                </c:pt>
                <c:pt idx="531">
                  <c:v>30</c:v>
                </c:pt>
                <c:pt idx="532">
                  <c:v>30.1</c:v>
                </c:pt>
                <c:pt idx="533">
                  <c:v>30.1</c:v>
                </c:pt>
                <c:pt idx="534">
                  <c:v>30</c:v>
                </c:pt>
                <c:pt idx="535">
                  <c:v>30.1</c:v>
                </c:pt>
                <c:pt idx="536">
                  <c:v>30.1</c:v>
                </c:pt>
                <c:pt idx="537">
                  <c:v>30.1</c:v>
                </c:pt>
                <c:pt idx="538">
                  <c:v>30.1</c:v>
                </c:pt>
                <c:pt idx="539">
                  <c:v>30.1</c:v>
                </c:pt>
                <c:pt idx="540">
                  <c:v>30.2</c:v>
                </c:pt>
                <c:pt idx="541">
                  <c:v>30.3</c:v>
                </c:pt>
                <c:pt idx="542">
                  <c:v>30.2</c:v>
                </c:pt>
                <c:pt idx="543">
                  <c:v>30.2</c:v>
                </c:pt>
                <c:pt idx="544">
                  <c:v>30.3</c:v>
                </c:pt>
                <c:pt idx="545">
                  <c:v>30.3</c:v>
                </c:pt>
                <c:pt idx="546">
                  <c:v>30.4</c:v>
                </c:pt>
                <c:pt idx="547">
                  <c:v>30.4</c:v>
                </c:pt>
                <c:pt idx="548">
                  <c:v>30.4</c:v>
                </c:pt>
                <c:pt idx="549">
                  <c:v>30.4</c:v>
                </c:pt>
                <c:pt idx="550">
                  <c:v>30.4</c:v>
                </c:pt>
                <c:pt idx="551">
                  <c:v>30.5</c:v>
                </c:pt>
                <c:pt idx="552">
                  <c:v>30.6</c:v>
                </c:pt>
                <c:pt idx="553">
                  <c:v>30.6</c:v>
                </c:pt>
                <c:pt idx="554">
                  <c:v>30.6</c:v>
                </c:pt>
                <c:pt idx="555">
                  <c:v>30.6</c:v>
                </c:pt>
                <c:pt idx="556">
                  <c:v>30.6</c:v>
                </c:pt>
                <c:pt idx="557">
                  <c:v>30.7</c:v>
                </c:pt>
                <c:pt idx="558">
                  <c:v>30.7</c:v>
                </c:pt>
                <c:pt idx="559">
                  <c:v>30.8</c:v>
                </c:pt>
                <c:pt idx="560">
                  <c:v>30.7</c:v>
                </c:pt>
                <c:pt idx="561">
                  <c:v>30.6</c:v>
                </c:pt>
                <c:pt idx="562">
                  <c:v>30.7</c:v>
                </c:pt>
                <c:pt idx="563">
                  <c:v>30.7</c:v>
                </c:pt>
                <c:pt idx="564">
                  <c:v>30.6</c:v>
                </c:pt>
                <c:pt idx="565">
                  <c:v>30.6</c:v>
                </c:pt>
                <c:pt idx="566">
                  <c:v>30.4</c:v>
                </c:pt>
                <c:pt idx="567">
                  <c:v>30.4</c:v>
                </c:pt>
                <c:pt idx="568">
                  <c:v>30.4</c:v>
                </c:pt>
                <c:pt idx="569">
                  <c:v>30.4</c:v>
                </c:pt>
                <c:pt idx="570">
                  <c:v>30.3</c:v>
                </c:pt>
                <c:pt idx="571">
                  <c:v>30.3</c:v>
                </c:pt>
                <c:pt idx="572">
                  <c:v>30.1</c:v>
                </c:pt>
                <c:pt idx="573">
                  <c:v>30.2</c:v>
                </c:pt>
                <c:pt idx="574">
                  <c:v>30.1</c:v>
                </c:pt>
                <c:pt idx="575">
                  <c:v>30.1</c:v>
                </c:pt>
                <c:pt idx="576">
                  <c:v>30</c:v>
                </c:pt>
                <c:pt idx="577">
                  <c:v>30</c:v>
                </c:pt>
                <c:pt idx="578">
                  <c:v>30</c:v>
                </c:pt>
                <c:pt idx="579">
                  <c:v>29.9</c:v>
                </c:pt>
                <c:pt idx="580">
                  <c:v>29.9</c:v>
                </c:pt>
                <c:pt idx="581">
                  <c:v>29.8</c:v>
                </c:pt>
                <c:pt idx="582">
                  <c:v>29.9</c:v>
                </c:pt>
                <c:pt idx="583">
                  <c:v>29.9</c:v>
                </c:pt>
                <c:pt idx="584">
                  <c:v>29.9</c:v>
                </c:pt>
                <c:pt idx="585">
                  <c:v>29.9</c:v>
                </c:pt>
                <c:pt idx="586">
                  <c:v>29.9</c:v>
                </c:pt>
                <c:pt idx="587">
                  <c:v>29.9</c:v>
                </c:pt>
                <c:pt idx="588">
                  <c:v>30</c:v>
                </c:pt>
                <c:pt idx="589">
                  <c:v>30</c:v>
                </c:pt>
                <c:pt idx="590">
                  <c:v>30.1</c:v>
                </c:pt>
                <c:pt idx="591">
                  <c:v>30.1</c:v>
                </c:pt>
                <c:pt idx="592">
                  <c:v>30.1</c:v>
                </c:pt>
                <c:pt idx="593">
                  <c:v>30.1</c:v>
                </c:pt>
                <c:pt idx="594">
                  <c:v>30.2</c:v>
                </c:pt>
                <c:pt idx="595">
                  <c:v>30.3</c:v>
                </c:pt>
                <c:pt idx="596">
                  <c:v>30.3</c:v>
                </c:pt>
                <c:pt idx="597">
                  <c:v>30.4</c:v>
                </c:pt>
                <c:pt idx="598">
                  <c:v>30.4</c:v>
                </c:pt>
                <c:pt idx="599">
                  <c:v>30.4</c:v>
                </c:pt>
                <c:pt idx="600">
                  <c:v>30.4</c:v>
                </c:pt>
                <c:pt idx="601">
                  <c:v>30.4</c:v>
                </c:pt>
                <c:pt idx="602">
                  <c:v>30.4</c:v>
                </c:pt>
                <c:pt idx="603">
                  <c:v>30.4</c:v>
                </c:pt>
                <c:pt idx="604">
                  <c:v>30.4</c:v>
                </c:pt>
                <c:pt idx="605">
                  <c:v>30.4</c:v>
                </c:pt>
                <c:pt idx="606">
                  <c:v>30.3</c:v>
                </c:pt>
                <c:pt idx="607">
                  <c:v>30.3</c:v>
                </c:pt>
                <c:pt idx="608">
                  <c:v>30.3</c:v>
                </c:pt>
                <c:pt idx="609">
                  <c:v>30.2</c:v>
                </c:pt>
                <c:pt idx="610">
                  <c:v>30.2</c:v>
                </c:pt>
                <c:pt idx="611">
                  <c:v>30.1</c:v>
                </c:pt>
                <c:pt idx="612">
                  <c:v>30.1</c:v>
                </c:pt>
                <c:pt idx="613">
                  <c:v>30.1</c:v>
                </c:pt>
                <c:pt idx="614">
                  <c:v>30.1</c:v>
                </c:pt>
                <c:pt idx="615">
                  <c:v>29.9</c:v>
                </c:pt>
                <c:pt idx="616">
                  <c:v>29.9</c:v>
                </c:pt>
                <c:pt idx="617">
                  <c:v>29.9</c:v>
                </c:pt>
                <c:pt idx="618">
                  <c:v>29.9</c:v>
                </c:pt>
                <c:pt idx="619">
                  <c:v>29.8</c:v>
                </c:pt>
                <c:pt idx="620">
                  <c:v>29.8</c:v>
                </c:pt>
                <c:pt idx="621">
                  <c:v>29.8</c:v>
                </c:pt>
                <c:pt idx="622">
                  <c:v>29.8</c:v>
                </c:pt>
                <c:pt idx="623">
                  <c:v>29.8</c:v>
                </c:pt>
                <c:pt idx="624">
                  <c:v>29.8</c:v>
                </c:pt>
                <c:pt idx="625">
                  <c:v>29.8</c:v>
                </c:pt>
                <c:pt idx="626">
                  <c:v>29.8</c:v>
                </c:pt>
                <c:pt idx="627">
                  <c:v>29.9</c:v>
                </c:pt>
                <c:pt idx="628">
                  <c:v>29.9</c:v>
                </c:pt>
                <c:pt idx="629">
                  <c:v>30</c:v>
                </c:pt>
                <c:pt idx="630">
                  <c:v>28.1</c:v>
                </c:pt>
                <c:pt idx="631">
                  <c:v>28.1</c:v>
                </c:pt>
                <c:pt idx="632">
                  <c:v>28.1</c:v>
                </c:pt>
                <c:pt idx="633">
                  <c:v>28.2</c:v>
                </c:pt>
                <c:pt idx="634">
                  <c:v>28.2</c:v>
                </c:pt>
                <c:pt idx="635">
                  <c:v>28.2</c:v>
                </c:pt>
                <c:pt idx="636">
                  <c:v>28.3</c:v>
                </c:pt>
                <c:pt idx="637">
                  <c:v>28.3</c:v>
                </c:pt>
                <c:pt idx="638">
                  <c:v>28.4</c:v>
                </c:pt>
                <c:pt idx="639">
                  <c:v>28.5</c:v>
                </c:pt>
                <c:pt idx="640">
                  <c:v>28.6</c:v>
                </c:pt>
                <c:pt idx="641">
                  <c:v>28.6</c:v>
                </c:pt>
                <c:pt idx="642">
                  <c:v>28.8</c:v>
                </c:pt>
                <c:pt idx="643">
                  <c:v>29</c:v>
                </c:pt>
                <c:pt idx="644">
                  <c:v>29.1</c:v>
                </c:pt>
                <c:pt idx="645">
                  <c:v>29.3</c:v>
                </c:pt>
                <c:pt idx="646">
                  <c:v>29.4</c:v>
                </c:pt>
                <c:pt idx="647">
                  <c:v>29.5</c:v>
                </c:pt>
                <c:pt idx="648">
                  <c:v>29.6</c:v>
                </c:pt>
                <c:pt idx="649">
                  <c:v>29.8</c:v>
                </c:pt>
                <c:pt idx="650">
                  <c:v>29.8</c:v>
                </c:pt>
                <c:pt idx="651">
                  <c:v>29.9</c:v>
                </c:pt>
                <c:pt idx="652">
                  <c:v>30</c:v>
                </c:pt>
                <c:pt idx="653">
                  <c:v>30.1</c:v>
                </c:pt>
                <c:pt idx="654">
                  <c:v>30.1</c:v>
                </c:pt>
                <c:pt idx="655">
                  <c:v>30.2</c:v>
                </c:pt>
                <c:pt idx="656">
                  <c:v>30.3</c:v>
                </c:pt>
                <c:pt idx="657">
                  <c:v>30.4</c:v>
                </c:pt>
                <c:pt idx="658">
                  <c:v>30.5</c:v>
                </c:pt>
                <c:pt idx="659">
                  <c:v>30.6</c:v>
                </c:pt>
                <c:pt idx="660">
                  <c:v>30.6</c:v>
                </c:pt>
                <c:pt idx="661">
                  <c:v>30.7</c:v>
                </c:pt>
                <c:pt idx="662">
                  <c:v>30.8</c:v>
                </c:pt>
                <c:pt idx="663">
                  <c:v>30.9</c:v>
                </c:pt>
                <c:pt idx="664">
                  <c:v>31.1</c:v>
                </c:pt>
                <c:pt idx="665">
                  <c:v>31.2</c:v>
                </c:pt>
                <c:pt idx="666">
                  <c:v>31.3</c:v>
                </c:pt>
                <c:pt idx="667">
                  <c:v>31.5</c:v>
                </c:pt>
                <c:pt idx="668">
                  <c:v>31.6</c:v>
                </c:pt>
                <c:pt idx="669">
                  <c:v>31.7</c:v>
                </c:pt>
                <c:pt idx="670">
                  <c:v>31.9</c:v>
                </c:pt>
                <c:pt idx="671">
                  <c:v>31.9</c:v>
                </c:pt>
                <c:pt idx="672">
                  <c:v>31.9</c:v>
                </c:pt>
                <c:pt idx="673">
                  <c:v>31.9</c:v>
                </c:pt>
                <c:pt idx="674">
                  <c:v>31.9</c:v>
                </c:pt>
                <c:pt idx="675">
                  <c:v>31.7</c:v>
                </c:pt>
                <c:pt idx="676">
                  <c:v>31.6</c:v>
                </c:pt>
                <c:pt idx="677">
                  <c:v>31.5</c:v>
                </c:pt>
                <c:pt idx="678">
                  <c:v>31.4</c:v>
                </c:pt>
                <c:pt idx="679">
                  <c:v>31.2</c:v>
                </c:pt>
                <c:pt idx="680">
                  <c:v>30.9</c:v>
                </c:pt>
                <c:pt idx="681">
                  <c:v>30.8</c:v>
                </c:pt>
                <c:pt idx="682">
                  <c:v>30.4</c:v>
                </c:pt>
                <c:pt idx="683">
                  <c:v>30.3</c:v>
                </c:pt>
                <c:pt idx="684">
                  <c:v>30</c:v>
                </c:pt>
                <c:pt idx="685">
                  <c:v>29.8</c:v>
                </c:pt>
                <c:pt idx="686">
                  <c:v>29.6</c:v>
                </c:pt>
                <c:pt idx="687">
                  <c:v>29.3</c:v>
                </c:pt>
                <c:pt idx="688">
                  <c:v>29</c:v>
                </c:pt>
                <c:pt idx="689">
                  <c:v>28.8</c:v>
                </c:pt>
                <c:pt idx="690">
                  <c:v>28.7</c:v>
                </c:pt>
                <c:pt idx="691">
                  <c:v>28.6</c:v>
                </c:pt>
                <c:pt idx="692">
                  <c:v>28.6</c:v>
                </c:pt>
                <c:pt idx="693">
                  <c:v>28.6</c:v>
                </c:pt>
                <c:pt idx="694">
                  <c:v>28.6</c:v>
                </c:pt>
                <c:pt idx="695">
                  <c:v>28.9</c:v>
                </c:pt>
                <c:pt idx="696">
                  <c:v>29.1</c:v>
                </c:pt>
                <c:pt idx="697">
                  <c:v>29.3</c:v>
                </c:pt>
                <c:pt idx="698">
                  <c:v>29.5</c:v>
                </c:pt>
                <c:pt idx="699">
                  <c:v>29.7</c:v>
                </c:pt>
                <c:pt idx="700">
                  <c:v>29.9</c:v>
                </c:pt>
                <c:pt idx="701">
                  <c:v>30.1</c:v>
                </c:pt>
                <c:pt idx="702">
                  <c:v>30.2</c:v>
                </c:pt>
                <c:pt idx="703">
                  <c:v>30.3</c:v>
                </c:pt>
                <c:pt idx="704">
                  <c:v>30.4</c:v>
                </c:pt>
                <c:pt idx="705">
                  <c:v>30.8</c:v>
                </c:pt>
                <c:pt idx="706">
                  <c:v>30.8</c:v>
                </c:pt>
                <c:pt idx="707">
                  <c:v>30.9</c:v>
                </c:pt>
                <c:pt idx="708">
                  <c:v>31.2</c:v>
                </c:pt>
                <c:pt idx="709">
                  <c:v>31.3</c:v>
                </c:pt>
                <c:pt idx="710">
                  <c:v>31.4</c:v>
                </c:pt>
                <c:pt idx="711">
                  <c:v>31.5</c:v>
                </c:pt>
                <c:pt idx="712">
                  <c:v>31.5</c:v>
                </c:pt>
                <c:pt idx="713">
                  <c:v>31.4</c:v>
                </c:pt>
                <c:pt idx="714">
                  <c:v>31.4</c:v>
                </c:pt>
                <c:pt idx="715">
                  <c:v>31.2</c:v>
                </c:pt>
                <c:pt idx="716">
                  <c:v>31.1</c:v>
                </c:pt>
                <c:pt idx="717">
                  <c:v>31</c:v>
                </c:pt>
                <c:pt idx="718">
                  <c:v>30.9</c:v>
                </c:pt>
                <c:pt idx="719">
                  <c:v>30.7</c:v>
                </c:pt>
                <c:pt idx="720">
                  <c:v>30.4</c:v>
                </c:pt>
                <c:pt idx="721">
                  <c:v>30.2</c:v>
                </c:pt>
                <c:pt idx="722">
                  <c:v>30</c:v>
                </c:pt>
                <c:pt idx="723">
                  <c:v>29.9</c:v>
                </c:pt>
                <c:pt idx="724">
                  <c:v>29.7</c:v>
                </c:pt>
                <c:pt idx="725">
                  <c:v>29.5</c:v>
                </c:pt>
                <c:pt idx="726">
                  <c:v>29.4</c:v>
                </c:pt>
                <c:pt idx="727">
                  <c:v>29.1</c:v>
                </c:pt>
                <c:pt idx="728">
                  <c:v>29</c:v>
                </c:pt>
                <c:pt idx="729">
                  <c:v>29</c:v>
                </c:pt>
                <c:pt idx="730">
                  <c:v>29</c:v>
                </c:pt>
                <c:pt idx="731">
                  <c:v>29</c:v>
                </c:pt>
                <c:pt idx="732">
                  <c:v>29</c:v>
                </c:pt>
                <c:pt idx="733">
                  <c:v>29.1</c:v>
                </c:pt>
                <c:pt idx="734">
                  <c:v>29.1</c:v>
                </c:pt>
                <c:pt idx="735">
                  <c:v>29.3</c:v>
                </c:pt>
                <c:pt idx="736">
                  <c:v>29.5</c:v>
                </c:pt>
                <c:pt idx="737">
                  <c:v>29.6</c:v>
                </c:pt>
                <c:pt idx="738">
                  <c:v>29.7</c:v>
                </c:pt>
                <c:pt idx="739">
                  <c:v>29.8</c:v>
                </c:pt>
                <c:pt idx="740">
                  <c:v>29.9</c:v>
                </c:pt>
                <c:pt idx="741">
                  <c:v>30.1</c:v>
                </c:pt>
                <c:pt idx="742">
                  <c:v>30.1</c:v>
                </c:pt>
                <c:pt idx="743">
                  <c:v>30.3</c:v>
                </c:pt>
                <c:pt idx="744">
                  <c:v>30.4</c:v>
                </c:pt>
                <c:pt idx="745">
                  <c:v>30.5</c:v>
                </c:pt>
                <c:pt idx="746">
                  <c:v>30.5</c:v>
                </c:pt>
                <c:pt idx="747">
                  <c:v>30.6</c:v>
                </c:pt>
                <c:pt idx="748">
                  <c:v>30.8</c:v>
                </c:pt>
                <c:pt idx="749">
                  <c:v>30.8</c:v>
                </c:pt>
                <c:pt idx="750">
                  <c:v>30.8</c:v>
                </c:pt>
                <c:pt idx="751">
                  <c:v>30.8</c:v>
                </c:pt>
                <c:pt idx="752">
                  <c:v>30.9</c:v>
                </c:pt>
                <c:pt idx="753">
                  <c:v>31</c:v>
                </c:pt>
                <c:pt idx="754">
                  <c:v>31.1</c:v>
                </c:pt>
                <c:pt idx="755">
                  <c:v>31.1</c:v>
                </c:pt>
                <c:pt idx="756">
                  <c:v>31.1</c:v>
                </c:pt>
                <c:pt idx="757">
                  <c:v>31.1</c:v>
                </c:pt>
                <c:pt idx="758">
                  <c:v>31</c:v>
                </c:pt>
                <c:pt idx="759">
                  <c:v>30.9</c:v>
                </c:pt>
                <c:pt idx="760">
                  <c:v>30.9</c:v>
                </c:pt>
                <c:pt idx="761">
                  <c:v>30.8</c:v>
                </c:pt>
                <c:pt idx="762">
                  <c:v>30.6</c:v>
                </c:pt>
                <c:pt idx="763">
                  <c:v>30.5</c:v>
                </c:pt>
                <c:pt idx="764">
                  <c:v>30.4</c:v>
                </c:pt>
                <c:pt idx="765">
                  <c:v>30.3</c:v>
                </c:pt>
                <c:pt idx="766">
                  <c:v>30.1</c:v>
                </c:pt>
                <c:pt idx="767">
                  <c:v>30</c:v>
                </c:pt>
                <c:pt idx="768">
                  <c:v>30</c:v>
                </c:pt>
                <c:pt idx="769">
                  <c:v>29.9</c:v>
                </c:pt>
                <c:pt idx="770">
                  <c:v>29.8</c:v>
                </c:pt>
                <c:pt idx="771">
                  <c:v>29.7</c:v>
                </c:pt>
                <c:pt idx="772">
                  <c:v>29.6</c:v>
                </c:pt>
                <c:pt idx="773">
                  <c:v>29.5</c:v>
                </c:pt>
                <c:pt idx="774">
                  <c:v>29.9</c:v>
                </c:pt>
                <c:pt idx="775">
                  <c:v>29.9</c:v>
                </c:pt>
                <c:pt idx="776">
                  <c:v>29.8</c:v>
                </c:pt>
                <c:pt idx="777">
                  <c:v>29.9</c:v>
                </c:pt>
                <c:pt idx="778">
                  <c:v>29.9</c:v>
                </c:pt>
                <c:pt idx="779">
                  <c:v>29.9</c:v>
                </c:pt>
                <c:pt idx="780">
                  <c:v>30</c:v>
                </c:pt>
                <c:pt idx="781">
                  <c:v>30</c:v>
                </c:pt>
                <c:pt idx="782">
                  <c:v>30.1</c:v>
                </c:pt>
                <c:pt idx="783">
                  <c:v>30.1</c:v>
                </c:pt>
                <c:pt idx="784">
                  <c:v>30.3</c:v>
                </c:pt>
                <c:pt idx="785">
                  <c:v>30.3</c:v>
                </c:pt>
                <c:pt idx="786">
                  <c:v>30.4</c:v>
                </c:pt>
                <c:pt idx="787">
                  <c:v>30.4</c:v>
                </c:pt>
                <c:pt idx="788">
                  <c:v>30.4</c:v>
                </c:pt>
                <c:pt idx="789">
                  <c:v>30.4</c:v>
                </c:pt>
                <c:pt idx="790">
                  <c:v>30.4</c:v>
                </c:pt>
                <c:pt idx="791">
                  <c:v>30.4</c:v>
                </c:pt>
                <c:pt idx="792">
                  <c:v>30.4</c:v>
                </c:pt>
                <c:pt idx="793">
                  <c:v>30.3</c:v>
                </c:pt>
                <c:pt idx="794">
                  <c:v>30.3</c:v>
                </c:pt>
                <c:pt idx="795">
                  <c:v>30.2</c:v>
                </c:pt>
                <c:pt idx="796">
                  <c:v>30.1</c:v>
                </c:pt>
                <c:pt idx="797">
                  <c:v>30.1</c:v>
                </c:pt>
                <c:pt idx="798">
                  <c:v>30</c:v>
                </c:pt>
                <c:pt idx="799">
                  <c:v>30</c:v>
                </c:pt>
                <c:pt idx="800">
                  <c:v>30</c:v>
                </c:pt>
                <c:pt idx="801">
                  <c:v>30.1</c:v>
                </c:pt>
                <c:pt idx="802">
                  <c:v>30.1</c:v>
                </c:pt>
                <c:pt idx="803">
                  <c:v>30.2</c:v>
                </c:pt>
                <c:pt idx="804">
                  <c:v>30.1</c:v>
                </c:pt>
                <c:pt idx="805">
                  <c:v>30.3</c:v>
                </c:pt>
                <c:pt idx="806">
                  <c:v>30.3</c:v>
                </c:pt>
                <c:pt idx="807">
                  <c:v>30.4</c:v>
                </c:pt>
                <c:pt idx="808">
                  <c:v>30.4</c:v>
                </c:pt>
                <c:pt idx="809">
                  <c:v>30.4</c:v>
                </c:pt>
                <c:pt idx="810">
                  <c:v>30.4</c:v>
                </c:pt>
                <c:pt idx="811">
                  <c:v>30.4</c:v>
                </c:pt>
                <c:pt idx="812">
                  <c:v>30.3</c:v>
                </c:pt>
                <c:pt idx="813">
                  <c:v>30.3</c:v>
                </c:pt>
                <c:pt idx="814">
                  <c:v>30.1</c:v>
                </c:pt>
                <c:pt idx="815">
                  <c:v>30.1</c:v>
                </c:pt>
                <c:pt idx="816">
                  <c:v>30</c:v>
                </c:pt>
                <c:pt idx="817">
                  <c:v>29.9</c:v>
                </c:pt>
                <c:pt idx="818">
                  <c:v>29.9</c:v>
                </c:pt>
                <c:pt idx="819">
                  <c:v>29.8</c:v>
                </c:pt>
                <c:pt idx="820">
                  <c:v>29.8</c:v>
                </c:pt>
                <c:pt idx="821">
                  <c:v>29.9</c:v>
                </c:pt>
                <c:pt idx="822">
                  <c:v>29.9</c:v>
                </c:pt>
                <c:pt idx="823">
                  <c:v>30</c:v>
                </c:pt>
                <c:pt idx="824">
                  <c:v>30.2</c:v>
                </c:pt>
                <c:pt idx="825">
                  <c:v>30.4</c:v>
                </c:pt>
                <c:pt idx="826">
                  <c:v>30.5</c:v>
                </c:pt>
                <c:pt idx="827">
                  <c:v>30.7</c:v>
                </c:pt>
                <c:pt idx="828">
                  <c:v>30.8</c:v>
                </c:pt>
                <c:pt idx="829">
                  <c:v>30.8</c:v>
                </c:pt>
                <c:pt idx="830">
                  <c:v>30.8</c:v>
                </c:pt>
                <c:pt idx="831">
                  <c:v>30.8</c:v>
                </c:pt>
                <c:pt idx="832">
                  <c:v>30.6</c:v>
                </c:pt>
                <c:pt idx="833">
                  <c:v>30.5</c:v>
                </c:pt>
                <c:pt idx="834">
                  <c:v>30.3</c:v>
                </c:pt>
                <c:pt idx="835">
                  <c:v>30.1</c:v>
                </c:pt>
                <c:pt idx="836">
                  <c:v>30</c:v>
                </c:pt>
                <c:pt idx="837">
                  <c:v>29.9</c:v>
                </c:pt>
                <c:pt idx="838">
                  <c:v>29.9</c:v>
                </c:pt>
                <c:pt idx="839">
                  <c:v>29.9</c:v>
                </c:pt>
                <c:pt idx="840">
                  <c:v>30</c:v>
                </c:pt>
                <c:pt idx="841">
                  <c:v>30.1</c:v>
                </c:pt>
                <c:pt idx="842">
                  <c:v>30.2</c:v>
                </c:pt>
                <c:pt idx="843">
                  <c:v>30.3</c:v>
                </c:pt>
                <c:pt idx="844">
                  <c:v>30.4</c:v>
                </c:pt>
                <c:pt idx="845">
                  <c:v>30.4</c:v>
                </c:pt>
                <c:pt idx="846">
                  <c:v>30.4</c:v>
                </c:pt>
                <c:pt idx="847">
                  <c:v>30.3</c:v>
                </c:pt>
                <c:pt idx="848">
                  <c:v>30.3</c:v>
                </c:pt>
                <c:pt idx="849">
                  <c:v>30.2</c:v>
                </c:pt>
                <c:pt idx="850">
                  <c:v>30</c:v>
                </c:pt>
                <c:pt idx="851">
                  <c:v>29.9</c:v>
                </c:pt>
                <c:pt idx="852">
                  <c:v>29.8</c:v>
                </c:pt>
                <c:pt idx="853">
                  <c:v>29.8</c:v>
                </c:pt>
                <c:pt idx="854">
                  <c:v>29.9</c:v>
                </c:pt>
                <c:pt idx="855">
                  <c:v>30</c:v>
                </c:pt>
                <c:pt idx="856">
                  <c:v>30.1</c:v>
                </c:pt>
                <c:pt idx="857">
                  <c:v>30.3</c:v>
                </c:pt>
                <c:pt idx="858">
                  <c:v>30.4</c:v>
                </c:pt>
                <c:pt idx="859">
                  <c:v>30.6</c:v>
                </c:pt>
                <c:pt idx="860">
                  <c:v>30.8</c:v>
                </c:pt>
                <c:pt idx="861">
                  <c:v>30.8</c:v>
                </c:pt>
                <c:pt idx="862">
                  <c:v>30.9</c:v>
                </c:pt>
                <c:pt idx="863">
                  <c:v>30.9</c:v>
                </c:pt>
                <c:pt idx="864">
                  <c:v>30.8</c:v>
                </c:pt>
                <c:pt idx="865">
                  <c:v>30.7</c:v>
                </c:pt>
                <c:pt idx="866">
                  <c:v>30.6</c:v>
                </c:pt>
                <c:pt idx="867">
                  <c:v>30.5</c:v>
                </c:pt>
                <c:pt idx="868">
                  <c:v>30.4</c:v>
                </c:pt>
                <c:pt idx="869">
                  <c:v>30.3</c:v>
                </c:pt>
                <c:pt idx="870">
                  <c:v>30</c:v>
                </c:pt>
                <c:pt idx="871">
                  <c:v>30</c:v>
                </c:pt>
                <c:pt idx="872">
                  <c:v>29.9</c:v>
                </c:pt>
                <c:pt idx="873">
                  <c:v>29.9</c:v>
                </c:pt>
                <c:pt idx="874">
                  <c:v>29.8</c:v>
                </c:pt>
                <c:pt idx="875">
                  <c:v>30</c:v>
                </c:pt>
                <c:pt idx="876">
                  <c:v>29.9</c:v>
                </c:pt>
                <c:pt idx="877">
                  <c:v>30</c:v>
                </c:pt>
                <c:pt idx="878">
                  <c:v>30.2</c:v>
                </c:pt>
                <c:pt idx="879">
                  <c:v>30.2</c:v>
                </c:pt>
                <c:pt idx="880">
                  <c:v>30.3</c:v>
                </c:pt>
                <c:pt idx="881">
                  <c:v>30.4</c:v>
                </c:pt>
                <c:pt idx="882">
                  <c:v>30.4</c:v>
                </c:pt>
                <c:pt idx="883">
                  <c:v>30.4</c:v>
                </c:pt>
                <c:pt idx="884">
                  <c:v>30.3</c:v>
                </c:pt>
                <c:pt idx="885">
                  <c:v>30.3</c:v>
                </c:pt>
                <c:pt idx="886">
                  <c:v>30.2</c:v>
                </c:pt>
                <c:pt idx="887">
                  <c:v>30.1</c:v>
                </c:pt>
                <c:pt idx="888">
                  <c:v>30.1</c:v>
                </c:pt>
                <c:pt idx="889">
                  <c:v>29.9</c:v>
                </c:pt>
                <c:pt idx="890">
                  <c:v>29.8</c:v>
                </c:pt>
                <c:pt idx="891">
                  <c:v>29.8</c:v>
                </c:pt>
                <c:pt idx="892">
                  <c:v>29.9</c:v>
                </c:pt>
                <c:pt idx="893">
                  <c:v>29.9</c:v>
                </c:pt>
                <c:pt idx="894">
                  <c:v>30.1</c:v>
                </c:pt>
                <c:pt idx="895">
                  <c:v>28.3</c:v>
                </c:pt>
                <c:pt idx="896">
                  <c:v>28.5</c:v>
                </c:pt>
                <c:pt idx="897">
                  <c:v>28.9</c:v>
                </c:pt>
                <c:pt idx="898">
                  <c:v>29.2</c:v>
                </c:pt>
                <c:pt idx="899">
                  <c:v>29.5</c:v>
                </c:pt>
                <c:pt idx="900">
                  <c:v>29.8</c:v>
                </c:pt>
                <c:pt idx="901">
                  <c:v>30</c:v>
                </c:pt>
                <c:pt idx="902">
                  <c:v>30.3</c:v>
                </c:pt>
                <c:pt idx="903">
                  <c:v>30.4</c:v>
                </c:pt>
                <c:pt idx="904">
                  <c:v>30.6</c:v>
                </c:pt>
                <c:pt idx="905">
                  <c:v>31</c:v>
                </c:pt>
                <c:pt idx="906">
                  <c:v>31.4</c:v>
                </c:pt>
                <c:pt idx="907">
                  <c:v>31.7</c:v>
                </c:pt>
                <c:pt idx="908">
                  <c:v>31.9</c:v>
                </c:pt>
                <c:pt idx="909">
                  <c:v>32</c:v>
                </c:pt>
                <c:pt idx="910">
                  <c:v>32.1</c:v>
                </c:pt>
                <c:pt idx="911">
                  <c:v>31.9</c:v>
                </c:pt>
                <c:pt idx="912">
                  <c:v>31.7</c:v>
                </c:pt>
                <c:pt idx="913">
                  <c:v>31.4</c:v>
                </c:pt>
                <c:pt idx="914">
                  <c:v>31.1</c:v>
                </c:pt>
                <c:pt idx="915">
                  <c:v>30.7</c:v>
                </c:pt>
                <c:pt idx="916">
                  <c:v>30.4</c:v>
                </c:pt>
                <c:pt idx="917">
                  <c:v>30</c:v>
                </c:pt>
                <c:pt idx="918">
                  <c:v>29.7</c:v>
                </c:pt>
                <c:pt idx="919">
                  <c:v>29.3</c:v>
                </c:pt>
                <c:pt idx="920">
                  <c:v>28.9</c:v>
                </c:pt>
                <c:pt idx="921">
                  <c:v>28.5</c:v>
                </c:pt>
                <c:pt idx="922">
                  <c:v>28.3</c:v>
                </c:pt>
                <c:pt idx="923">
                  <c:v>28.1</c:v>
                </c:pt>
                <c:pt idx="924">
                  <c:v>28.3</c:v>
                </c:pt>
                <c:pt idx="925">
                  <c:v>28.5</c:v>
                </c:pt>
                <c:pt idx="926">
                  <c:v>28.8</c:v>
                </c:pt>
                <c:pt idx="927">
                  <c:v>29.1</c:v>
                </c:pt>
                <c:pt idx="928">
                  <c:v>29.3</c:v>
                </c:pt>
                <c:pt idx="929">
                  <c:v>29.6</c:v>
                </c:pt>
                <c:pt idx="930">
                  <c:v>29.9</c:v>
                </c:pt>
                <c:pt idx="931">
                  <c:v>30.1</c:v>
                </c:pt>
                <c:pt idx="932">
                  <c:v>30.3</c:v>
                </c:pt>
                <c:pt idx="933">
                  <c:v>30.4</c:v>
                </c:pt>
                <c:pt idx="934">
                  <c:v>30.6</c:v>
                </c:pt>
                <c:pt idx="935">
                  <c:v>30.8</c:v>
                </c:pt>
                <c:pt idx="936">
                  <c:v>30.9</c:v>
                </c:pt>
                <c:pt idx="937">
                  <c:v>31.1</c:v>
                </c:pt>
                <c:pt idx="938">
                  <c:v>31.4</c:v>
                </c:pt>
                <c:pt idx="939">
                  <c:v>31.6</c:v>
                </c:pt>
                <c:pt idx="940">
                  <c:v>31.7</c:v>
                </c:pt>
                <c:pt idx="941">
                  <c:v>31.7</c:v>
                </c:pt>
                <c:pt idx="942">
                  <c:v>31.7</c:v>
                </c:pt>
                <c:pt idx="943">
                  <c:v>31.7</c:v>
                </c:pt>
                <c:pt idx="944">
                  <c:v>31.7</c:v>
                </c:pt>
                <c:pt idx="945">
                  <c:v>31.6</c:v>
                </c:pt>
                <c:pt idx="946">
                  <c:v>31.4</c:v>
                </c:pt>
                <c:pt idx="947">
                  <c:v>31.4</c:v>
                </c:pt>
                <c:pt idx="948">
                  <c:v>31.2</c:v>
                </c:pt>
                <c:pt idx="949">
                  <c:v>31.1</c:v>
                </c:pt>
                <c:pt idx="950">
                  <c:v>30.8</c:v>
                </c:pt>
                <c:pt idx="951">
                  <c:v>30.6</c:v>
                </c:pt>
                <c:pt idx="952">
                  <c:v>30.4</c:v>
                </c:pt>
                <c:pt idx="953">
                  <c:v>30.1</c:v>
                </c:pt>
                <c:pt idx="954">
                  <c:v>29.9</c:v>
                </c:pt>
                <c:pt idx="955">
                  <c:v>29.7</c:v>
                </c:pt>
                <c:pt idx="956">
                  <c:v>29.5</c:v>
                </c:pt>
                <c:pt idx="957">
                  <c:v>29.3</c:v>
                </c:pt>
                <c:pt idx="958">
                  <c:v>29</c:v>
                </c:pt>
                <c:pt idx="959">
                  <c:v>28.8</c:v>
                </c:pt>
                <c:pt idx="960">
                  <c:v>28.6</c:v>
                </c:pt>
                <c:pt idx="961">
                  <c:v>28.6</c:v>
                </c:pt>
                <c:pt idx="962">
                  <c:v>28.5</c:v>
                </c:pt>
                <c:pt idx="963">
                  <c:v>28.5</c:v>
                </c:pt>
                <c:pt idx="964">
                  <c:v>28.4</c:v>
                </c:pt>
                <c:pt idx="965">
                  <c:v>28.6</c:v>
                </c:pt>
                <c:pt idx="966">
                  <c:v>28.7</c:v>
                </c:pt>
                <c:pt idx="967">
                  <c:v>28.9</c:v>
                </c:pt>
                <c:pt idx="968">
                  <c:v>29.2</c:v>
                </c:pt>
                <c:pt idx="969">
                  <c:v>29.5</c:v>
                </c:pt>
                <c:pt idx="970">
                  <c:v>29.6</c:v>
                </c:pt>
                <c:pt idx="971">
                  <c:v>29.8</c:v>
                </c:pt>
                <c:pt idx="972">
                  <c:v>30.1</c:v>
                </c:pt>
                <c:pt idx="973">
                  <c:v>30.3</c:v>
                </c:pt>
                <c:pt idx="974">
                  <c:v>30.4</c:v>
                </c:pt>
                <c:pt idx="975">
                  <c:v>30.4</c:v>
                </c:pt>
                <c:pt idx="976">
                  <c:v>30.6</c:v>
                </c:pt>
                <c:pt idx="977">
                  <c:v>30.7</c:v>
                </c:pt>
                <c:pt idx="978">
                  <c:v>30.9</c:v>
                </c:pt>
                <c:pt idx="979">
                  <c:v>31.1</c:v>
                </c:pt>
                <c:pt idx="980">
                  <c:v>31.2</c:v>
                </c:pt>
                <c:pt idx="981">
                  <c:v>31.4</c:v>
                </c:pt>
                <c:pt idx="982">
                  <c:v>31.5</c:v>
                </c:pt>
                <c:pt idx="983">
                  <c:v>31.6</c:v>
                </c:pt>
                <c:pt idx="984">
                  <c:v>31.7</c:v>
                </c:pt>
                <c:pt idx="985">
                  <c:v>31.8</c:v>
                </c:pt>
                <c:pt idx="986">
                  <c:v>31.7</c:v>
                </c:pt>
                <c:pt idx="987">
                  <c:v>31.6</c:v>
                </c:pt>
                <c:pt idx="988">
                  <c:v>31.6</c:v>
                </c:pt>
                <c:pt idx="989">
                  <c:v>31.4</c:v>
                </c:pt>
                <c:pt idx="990">
                  <c:v>31.1</c:v>
                </c:pt>
                <c:pt idx="991">
                  <c:v>30.9</c:v>
                </c:pt>
                <c:pt idx="992">
                  <c:v>30.6</c:v>
                </c:pt>
                <c:pt idx="993">
                  <c:v>30.3</c:v>
                </c:pt>
                <c:pt idx="994">
                  <c:v>30.1</c:v>
                </c:pt>
                <c:pt idx="995">
                  <c:v>29.9</c:v>
                </c:pt>
                <c:pt idx="996">
                  <c:v>29.7</c:v>
                </c:pt>
                <c:pt idx="997">
                  <c:v>29.5</c:v>
                </c:pt>
                <c:pt idx="998">
                  <c:v>29.3</c:v>
                </c:pt>
                <c:pt idx="999">
                  <c:v>29.1</c:v>
                </c:pt>
                <c:pt idx="1000">
                  <c:v>29.1</c:v>
                </c:pt>
                <c:pt idx="1001">
                  <c:v>29</c:v>
                </c:pt>
                <c:pt idx="1002">
                  <c:v>28.9</c:v>
                </c:pt>
                <c:pt idx="1003">
                  <c:v>28.8</c:v>
                </c:pt>
                <c:pt idx="1004">
                  <c:v>28.8</c:v>
                </c:pt>
                <c:pt idx="1005">
                  <c:v>28.7</c:v>
                </c:pt>
                <c:pt idx="1006">
                  <c:v>28.8</c:v>
                </c:pt>
                <c:pt idx="1007">
                  <c:v>28.8</c:v>
                </c:pt>
                <c:pt idx="1008">
                  <c:v>28.9</c:v>
                </c:pt>
                <c:pt idx="1009">
                  <c:v>29</c:v>
                </c:pt>
                <c:pt idx="1010">
                  <c:v>29.2</c:v>
                </c:pt>
                <c:pt idx="1011">
                  <c:v>29.3</c:v>
                </c:pt>
                <c:pt idx="1012">
                  <c:v>29.5</c:v>
                </c:pt>
                <c:pt idx="1013">
                  <c:v>29.6</c:v>
                </c:pt>
                <c:pt idx="1014">
                  <c:v>29.7</c:v>
                </c:pt>
                <c:pt idx="1015">
                  <c:v>29.9</c:v>
                </c:pt>
                <c:pt idx="1016">
                  <c:v>30</c:v>
                </c:pt>
                <c:pt idx="1017">
                  <c:v>30</c:v>
                </c:pt>
                <c:pt idx="1018">
                  <c:v>30.1</c:v>
                </c:pt>
                <c:pt idx="1019">
                  <c:v>30.3</c:v>
                </c:pt>
                <c:pt idx="1020">
                  <c:v>30.3</c:v>
                </c:pt>
                <c:pt idx="1021">
                  <c:v>30.4</c:v>
                </c:pt>
                <c:pt idx="1022">
                  <c:v>30.4</c:v>
                </c:pt>
                <c:pt idx="1023">
                  <c:v>30.3</c:v>
                </c:pt>
                <c:pt idx="1024">
                  <c:v>30.3</c:v>
                </c:pt>
                <c:pt idx="1025">
                  <c:v>30.2</c:v>
                </c:pt>
                <c:pt idx="1026">
                  <c:v>30</c:v>
                </c:pt>
                <c:pt idx="1027">
                  <c:v>30.1</c:v>
                </c:pt>
                <c:pt idx="1028">
                  <c:v>30</c:v>
                </c:pt>
                <c:pt idx="1029">
                  <c:v>30</c:v>
                </c:pt>
                <c:pt idx="1030">
                  <c:v>30</c:v>
                </c:pt>
                <c:pt idx="1031">
                  <c:v>30</c:v>
                </c:pt>
                <c:pt idx="1032">
                  <c:v>30</c:v>
                </c:pt>
                <c:pt idx="1033">
                  <c:v>30</c:v>
                </c:pt>
                <c:pt idx="1034">
                  <c:v>30.1</c:v>
                </c:pt>
                <c:pt idx="1035">
                  <c:v>30.1</c:v>
                </c:pt>
                <c:pt idx="1036">
                  <c:v>30.1</c:v>
                </c:pt>
                <c:pt idx="1037">
                  <c:v>30.1</c:v>
                </c:pt>
                <c:pt idx="1038">
                  <c:v>30.1</c:v>
                </c:pt>
                <c:pt idx="1039">
                  <c:v>30.1</c:v>
                </c:pt>
                <c:pt idx="1040">
                  <c:v>30.1</c:v>
                </c:pt>
                <c:pt idx="1041">
                  <c:v>30.2</c:v>
                </c:pt>
                <c:pt idx="1042">
                  <c:v>30.2</c:v>
                </c:pt>
                <c:pt idx="1043">
                  <c:v>30.3</c:v>
                </c:pt>
                <c:pt idx="1044">
                  <c:v>30.3</c:v>
                </c:pt>
                <c:pt idx="1045">
                  <c:v>30.3</c:v>
                </c:pt>
                <c:pt idx="1046">
                  <c:v>30.3</c:v>
                </c:pt>
                <c:pt idx="1047">
                  <c:v>30.3</c:v>
                </c:pt>
                <c:pt idx="1048">
                  <c:v>30.4</c:v>
                </c:pt>
                <c:pt idx="1049">
                  <c:v>30.4</c:v>
                </c:pt>
                <c:pt idx="1050">
                  <c:v>30.4</c:v>
                </c:pt>
                <c:pt idx="1051">
                  <c:v>30.4</c:v>
                </c:pt>
                <c:pt idx="1052">
                  <c:v>30.4</c:v>
                </c:pt>
                <c:pt idx="1053">
                  <c:v>30.4</c:v>
                </c:pt>
                <c:pt idx="1054">
                  <c:v>30.4</c:v>
                </c:pt>
                <c:pt idx="1055">
                  <c:v>30.4</c:v>
                </c:pt>
                <c:pt idx="1056">
                  <c:v>30.4</c:v>
                </c:pt>
                <c:pt idx="1057">
                  <c:v>30.4</c:v>
                </c:pt>
                <c:pt idx="1058">
                  <c:v>30.4</c:v>
                </c:pt>
                <c:pt idx="1059">
                  <c:v>30.4</c:v>
                </c:pt>
                <c:pt idx="1060">
                  <c:v>30.4</c:v>
                </c:pt>
                <c:pt idx="1061">
                  <c:v>30.4</c:v>
                </c:pt>
                <c:pt idx="1062">
                  <c:v>30.3</c:v>
                </c:pt>
                <c:pt idx="1063">
                  <c:v>30.3</c:v>
                </c:pt>
                <c:pt idx="1064">
                  <c:v>30.2</c:v>
                </c:pt>
                <c:pt idx="1065">
                  <c:v>30.2</c:v>
                </c:pt>
                <c:pt idx="1066">
                  <c:v>30.1</c:v>
                </c:pt>
                <c:pt idx="1067">
                  <c:v>30</c:v>
                </c:pt>
                <c:pt idx="1068">
                  <c:v>30.1</c:v>
                </c:pt>
                <c:pt idx="1069">
                  <c:v>30.1</c:v>
                </c:pt>
                <c:pt idx="1070">
                  <c:v>30</c:v>
                </c:pt>
                <c:pt idx="1071">
                  <c:v>29.9</c:v>
                </c:pt>
                <c:pt idx="1072">
                  <c:v>29.9</c:v>
                </c:pt>
                <c:pt idx="1073">
                  <c:v>29.9</c:v>
                </c:pt>
                <c:pt idx="1074">
                  <c:v>29.8</c:v>
                </c:pt>
                <c:pt idx="1075">
                  <c:v>29.8</c:v>
                </c:pt>
                <c:pt idx="1076">
                  <c:v>29.9</c:v>
                </c:pt>
                <c:pt idx="1077">
                  <c:v>29.9</c:v>
                </c:pt>
                <c:pt idx="1078">
                  <c:v>30</c:v>
                </c:pt>
                <c:pt idx="1079">
                  <c:v>30</c:v>
                </c:pt>
                <c:pt idx="1080">
                  <c:v>30.1</c:v>
                </c:pt>
                <c:pt idx="1081">
                  <c:v>30.3</c:v>
                </c:pt>
                <c:pt idx="1082">
                  <c:v>30.4</c:v>
                </c:pt>
                <c:pt idx="1083">
                  <c:v>30.5</c:v>
                </c:pt>
                <c:pt idx="1084">
                  <c:v>30.5</c:v>
                </c:pt>
                <c:pt idx="1085">
                  <c:v>30.7</c:v>
                </c:pt>
                <c:pt idx="1086">
                  <c:v>30.8</c:v>
                </c:pt>
                <c:pt idx="1087">
                  <c:v>30.8</c:v>
                </c:pt>
                <c:pt idx="1088">
                  <c:v>30.9</c:v>
                </c:pt>
                <c:pt idx="1089">
                  <c:v>30.9</c:v>
                </c:pt>
                <c:pt idx="1090">
                  <c:v>30.9</c:v>
                </c:pt>
                <c:pt idx="1091">
                  <c:v>30.8</c:v>
                </c:pt>
                <c:pt idx="1092">
                  <c:v>30.8</c:v>
                </c:pt>
                <c:pt idx="1093">
                  <c:v>30.8</c:v>
                </c:pt>
                <c:pt idx="1094">
                  <c:v>30.7</c:v>
                </c:pt>
                <c:pt idx="1095">
                  <c:v>30.4</c:v>
                </c:pt>
                <c:pt idx="1096">
                  <c:v>30.4</c:v>
                </c:pt>
                <c:pt idx="1097">
                  <c:v>30.3</c:v>
                </c:pt>
                <c:pt idx="1098">
                  <c:v>30.1</c:v>
                </c:pt>
                <c:pt idx="1099">
                  <c:v>30.1</c:v>
                </c:pt>
                <c:pt idx="1100">
                  <c:v>30</c:v>
                </c:pt>
                <c:pt idx="1101">
                  <c:v>29.9</c:v>
                </c:pt>
                <c:pt idx="1102">
                  <c:v>29.9</c:v>
                </c:pt>
                <c:pt idx="1103">
                  <c:v>29.8</c:v>
                </c:pt>
                <c:pt idx="1104">
                  <c:v>29.8</c:v>
                </c:pt>
                <c:pt idx="1105">
                  <c:v>29.8</c:v>
                </c:pt>
                <c:pt idx="1106">
                  <c:v>29.9</c:v>
                </c:pt>
                <c:pt idx="1107">
                  <c:v>29.9</c:v>
                </c:pt>
                <c:pt idx="1108">
                  <c:v>30</c:v>
                </c:pt>
                <c:pt idx="1109">
                  <c:v>30</c:v>
                </c:pt>
                <c:pt idx="1110">
                  <c:v>30</c:v>
                </c:pt>
                <c:pt idx="1111">
                  <c:v>30.1</c:v>
                </c:pt>
                <c:pt idx="1112">
                  <c:v>30.1</c:v>
                </c:pt>
                <c:pt idx="1113">
                  <c:v>30.3</c:v>
                </c:pt>
                <c:pt idx="1114">
                  <c:v>30.3</c:v>
                </c:pt>
                <c:pt idx="1115">
                  <c:v>30.4</c:v>
                </c:pt>
                <c:pt idx="1116">
                  <c:v>30.4</c:v>
                </c:pt>
                <c:pt idx="1117">
                  <c:v>30.4</c:v>
                </c:pt>
                <c:pt idx="1118">
                  <c:v>30.4</c:v>
                </c:pt>
                <c:pt idx="1119">
                  <c:v>30.4</c:v>
                </c:pt>
                <c:pt idx="1120">
                  <c:v>30.4</c:v>
                </c:pt>
                <c:pt idx="1121">
                  <c:v>30.4</c:v>
                </c:pt>
                <c:pt idx="1122">
                  <c:v>30.4</c:v>
                </c:pt>
                <c:pt idx="1123">
                  <c:v>30.3</c:v>
                </c:pt>
                <c:pt idx="1124">
                  <c:v>30.3</c:v>
                </c:pt>
                <c:pt idx="1125">
                  <c:v>30.1</c:v>
                </c:pt>
                <c:pt idx="1126">
                  <c:v>30.1</c:v>
                </c:pt>
                <c:pt idx="1127">
                  <c:v>30.1</c:v>
                </c:pt>
                <c:pt idx="1128">
                  <c:v>30</c:v>
                </c:pt>
                <c:pt idx="1129">
                  <c:v>30</c:v>
                </c:pt>
                <c:pt idx="1130">
                  <c:v>29.9</c:v>
                </c:pt>
                <c:pt idx="1131">
                  <c:v>29.8</c:v>
                </c:pt>
                <c:pt idx="1132">
                  <c:v>29.8</c:v>
                </c:pt>
                <c:pt idx="1133">
                  <c:v>29.8</c:v>
                </c:pt>
                <c:pt idx="1134">
                  <c:v>29.8</c:v>
                </c:pt>
                <c:pt idx="1135">
                  <c:v>29.9</c:v>
                </c:pt>
                <c:pt idx="1136">
                  <c:v>29.8</c:v>
                </c:pt>
                <c:pt idx="1137">
                  <c:v>29.9</c:v>
                </c:pt>
                <c:pt idx="1138">
                  <c:v>29.9</c:v>
                </c:pt>
                <c:pt idx="1139">
                  <c:v>30</c:v>
                </c:pt>
                <c:pt idx="1140">
                  <c:v>30.1</c:v>
                </c:pt>
                <c:pt idx="1141">
                  <c:v>30.1</c:v>
                </c:pt>
                <c:pt idx="1142">
                  <c:v>30.3</c:v>
                </c:pt>
                <c:pt idx="1143">
                  <c:v>30.4</c:v>
                </c:pt>
                <c:pt idx="1144">
                  <c:v>30.4</c:v>
                </c:pt>
                <c:pt idx="1145">
                  <c:v>30.4</c:v>
                </c:pt>
                <c:pt idx="1146">
                  <c:v>30.5</c:v>
                </c:pt>
                <c:pt idx="1147">
                  <c:v>30.5</c:v>
                </c:pt>
                <c:pt idx="1148">
                  <c:v>30.6</c:v>
                </c:pt>
                <c:pt idx="1149">
                  <c:v>30.6</c:v>
                </c:pt>
                <c:pt idx="1150">
                  <c:v>30.6</c:v>
                </c:pt>
                <c:pt idx="1151">
                  <c:v>30.6</c:v>
                </c:pt>
                <c:pt idx="1152">
                  <c:v>30.8</c:v>
                </c:pt>
                <c:pt idx="1153">
                  <c:v>30.8</c:v>
                </c:pt>
                <c:pt idx="1154">
                  <c:v>30.8</c:v>
                </c:pt>
                <c:pt idx="1155">
                  <c:v>30.8</c:v>
                </c:pt>
                <c:pt idx="1156">
                  <c:v>30.8</c:v>
                </c:pt>
                <c:pt idx="1157">
                  <c:v>30.8</c:v>
                </c:pt>
                <c:pt idx="1158">
                  <c:v>30.8</c:v>
                </c:pt>
                <c:pt idx="1159">
                  <c:v>30.9</c:v>
                </c:pt>
                <c:pt idx="1160">
                  <c:v>30.8</c:v>
                </c:pt>
                <c:pt idx="1161">
                  <c:v>30.9</c:v>
                </c:pt>
                <c:pt idx="1162">
                  <c:v>30.9</c:v>
                </c:pt>
                <c:pt idx="1163">
                  <c:v>30.9</c:v>
                </c:pt>
                <c:pt idx="1164">
                  <c:v>30.9</c:v>
                </c:pt>
                <c:pt idx="1165">
                  <c:v>30.9</c:v>
                </c:pt>
                <c:pt idx="1166">
                  <c:v>30.9</c:v>
                </c:pt>
                <c:pt idx="1167">
                  <c:v>30.9</c:v>
                </c:pt>
                <c:pt idx="1168">
                  <c:v>30.9</c:v>
                </c:pt>
                <c:pt idx="1169">
                  <c:v>30.8</c:v>
                </c:pt>
                <c:pt idx="1170">
                  <c:v>30.8</c:v>
                </c:pt>
                <c:pt idx="1171">
                  <c:v>30.7</c:v>
                </c:pt>
                <c:pt idx="1172">
                  <c:v>30.8</c:v>
                </c:pt>
                <c:pt idx="1173">
                  <c:v>30.6</c:v>
                </c:pt>
                <c:pt idx="1174">
                  <c:v>30.6</c:v>
                </c:pt>
                <c:pt idx="1175">
                  <c:v>30.5</c:v>
                </c:pt>
                <c:pt idx="1176">
                  <c:v>30.4</c:v>
                </c:pt>
                <c:pt idx="1177">
                  <c:v>30.4</c:v>
                </c:pt>
                <c:pt idx="1178">
                  <c:v>30.4</c:v>
                </c:pt>
                <c:pt idx="1179">
                  <c:v>30.3</c:v>
                </c:pt>
                <c:pt idx="1180">
                  <c:v>30.3</c:v>
                </c:pt>
                <c:pt idx="1181">
                  <c:v>30.2</c:v>
                </c:pt>
                <c:pt idx="1182">
                  <c:v>30.2</c:v>
                </c:pt>
                <c:pt idx="1183">
                  <c:v>30.2</c:v>
                </c:pt>
                <c:pt idx="1184">
                  <c:v>30.1</c:v>
                </c:pt>
                <c:pt idx="1185">
                  <c:v>30.1</c:v>
                </c:pt>
                <c:pt idx="1186">
                  <c:v>30</c:v>
                </c:pt>
                <c:pt idx="1187">
                  <c:v>30</c:v>
                </c:pt>
                <c:pt idx="1188">
                  <c:v>30</c:v>
                </c:pt>
                <c:pt idx="1189">
                  <c:v>30</c:v>
                </c:pt>
                <c:pt idx="1190">
                  <c:v>30</c:v>
                </c:pt>
                <c:pt idx="1191">
                  <c:v>30</c:v>
                </c:pt>
                <c:pt idx="1192">
                  <c:v>30</c:v>
                </c:pt>
                <c:pt idx="1193">
                  <c:v>30</c:v>
                </c:pt>
                <c:pt idx="1194">
                  <c:v>30</c:v>
                </c:pt>
                <c:pt idx="1195">
                  <c:v>30</c:v>
                </c:pt>
                <c:pt idx="1196">
                  <c:v>30</c:v>
                </c:pt>
                <c:pt idx="1197">
                  <c:v>30</c:v>
                </c:pt>
                <c:pt idx="1198">
                  <c:v>30</c:v>
                </c:pt>
                <c:pt idx="1199">
                  <c:v>31.3</c:v>
                </c:pt>
                <c:pt idx="1200">
                  <c:v>31.4</c:v>
                </c:pt>
                <c:pt idx="1201">
                  <c:v>31.3</c:v>
                </c:pt>
                <c:pt idx="1202">
                  <c:v>31.2</c:v>
                </c:pt>
                <c:pt idx="1203">
                  <c:v>31.2</c:v>
                </c:pt>
                <c:pt idx="1204">
                  <c:v>31.1</c:v>
                </c:pt>
                <c:pt idx="1205">
                  <c:v>31.1</c:v>
                </c:pt>
                <c:pt idx="1206">
                  <c:v>31.1</c:v>
                </c:pt>
                <c:pt idx="1207">
                  <c:v>31.1</c:v>
                </c:pt>
                <c:pt idx="1208">
                  <c:v>31.1</c:v>
                </c:pt>
                <c:pt idx="1209">
                  <c:v>31</c:v>
                </c:pt>
                <c:pt idx="1210">
                  <c:v>30.9</c:v>
                </c:pt>
                <c:pt idx="1211">
                  <c:v>30.9</c:v>
                </c:pt>
                <c:pt idx="1212">
                  <c:v>30.8</c:v>
                </c:pt>
                <c:pt idx="1213">
                  <c:v>30.7</c:v>
                </c:pt>
                <c:pt idx="1214">
                  <c:v>30.6</c:v>
                </c:pt>
                <c:pt idx="1215">
                  <c:v>30.5</c:v>
                </c:pt>
                <c:pt idx="1216">
                  <c:v>30.5</c:v>
                </c:pt>
                <c:pt idx="1217">
                  <c:v>30.4</c:v>
                </c:pt>
                <c:pt idx="1218">
                  <c:v>30.4</c:v>
                </c:pt>
                <c:pt idx="1219">
                  <c:v>30.4</c:v>
                </c:pt>
                <c:pt idx="1220">
                  <c:v>30.4</c:v>
                </c:pt>
                <c:pt idx="1221">
                  <c:v>30.3</c:v>
                </c:pt>
                <c:pt idx="1222">
                  <c:v>30.3</c:v>
                </c:pt>
                <c:pt idx="1223">
                  <c:v>30.8</c:v>
                </c:pt>
                <c:pt idx="1224">
                  <c:v>30.8</c:v>
                </c:pt>
                <c:pt idx="1225">
                  <c:v>30.8</c:v>
                </c:pt>
                <c:pt idx="1226">
                  <c:v>30.8</c:v>
                </c:pt>
                <c:pt idx="1227">
                  <c:v>30.9</c:v>
                </c:pt>
                <c:pt idx="1228">
                  <c:v>30.9</c:v>
                </c:pt>
                <c:pt idx="1229">
                  <c:v>30.9</c:v>
                </c:pt>
                <c:pt idx="1230">
                  <c:v>30.9</c:v>
                </c:pt>
                <c:pt idx="1231">
                  <c:v>30.9</c:v>
                </c:pt>
                <c:pt idx="1232">
                  <c:v>30.9</c:v>
                </c:pt>
                <c:pt idx="1233">
                  <c:v>30.9</c:v>
                </c:pt>
                <c:pt idx="1234">
                  <c:v>30.9</c:v>
                </c:pt>
                <c:pt idx="1235">
                  <c:v>31</c:v>
                </c:pt>
                <c:pt idx="1236">
                  <c:v>31</c:v>
                </c:pt>
                <c:pt idx="1237">
                  <c:v>30.9</c:v>
                </c:pt>
                <c:pt idx="1238">
                  <c:v>30.9</c:v>
                </c:pt>
                <c:pt idx="1239">
                  <c:v>30.9</c:v>
                </c:pt>
                <c:pt idx="1240">
                  <c:v>30.9</c:v>
                </c:pt>
                <c:pt idx="1241">
                  <c:v>30.9</c:v>
                </c:pt>
                <c:pt idx="1242">
                  <c:v>30.9</c:v>
                </c:pt>
                <c:pt idx="1243">
                  <c:v>30.9</c:v>
                </c:pt>
                <c:pt idx="1244">
                  <c:v>30.9</c:v>
                </c:pt>
                <c:pt idx="1245">
                  <c:v>30.9</c:v>
                </c:pt>
                <c:pt idx="1246">
                  <c:v>30.9</c:v>
                </c:pt>
                <c:pt idx="1247">
                  <c:v>30.9</c:v>
                </c:pt>
                <c:pt idx="1248">
                  <c:v>30.9</c:v>
                </c:pt>
                <c:pt idx="1249">
                  <c:v>30.9</c:v>
                </c:pt>
                <c:pt idx="1250">
                  <c:v>30.9</c:v>
                </c:pt>
                <c:pt idx="1251">
                  <c:v>30.9</c:v>
                </c:pt>
                <c:pt idx="1252">
                  <c:v>30.9</c:v>
                </c:pt>
                <c:pt idx="1253">
                  <c:v>30.9</c:v>
                </c:pt>
                <c:pt idx="1254">
                  <c:v>30.9</c:v>
                </c:pt>
                <c:pt idx="1255">
                  <c:v>30.8</c:v>
                </c:pt>
                <c:pt idx="1256">
                  <c:v>30.8</c:v>
                </c:pt>
                <c:pt idx="1257">
                  <c:v>30.8</c:v>
                </c:pt>
                <c:pt idx="1258">
                  <c:v>30.8</c:v>
                </c:pt>
                <c:pt idx="1259">
                  <c:v>30.8</c:v>
                </c:pt>
                <c:pt idx="1260">
                  <c:v>30.8</c:v>
                </c:pt>
                <c:pt idx="1261">
                  <c:v>30.8</c:v>
                </c:pt>
                <c:pt idx="1262">
                  <c:v>30.8</c:v>
                </c:pt>
                <c:pt idx="1263">
                  <c:v>30.8</c:v>
                </c:pt>
                <c:pt idx="1264">
                  <c:v>30.7</c:v>
                </c:pt>
                <c:pt idx="1265">
                  <c:v>30.7</c:v>
                </c:pt>
                <c:pt idx="1266">
                  <c:v>30.6</c:v>
                </c:pt>
                <c:pt idx="1267">
                  <c:v>30.6</c:v>
                </c:pt>
                <c:pt idx="1268">
                  <c:v>30.5</c:v>
                </c:pt>
                <c:pt idx="1269">
                  <c:v>30.4</c:v>
                </c:pt>
                <c:pt idx="1270">
                  <c:v>30.4</c:v>
                </c:pt>
                <c:pt idx="1271">
                  <c:v>30.4</c:v>
                </c:pt>
                <c:pt idx="1272">
                  <c:v>30.3</c:v>
                </c:pt>
                <c:pt idx="1273">
                  <c:v>30.3</c:v>
                </c:pt>
                <c:pt idx="1274">
                  <c:v>30.3</c:v>
                </c:pt>
                <c:pt idx="1275">
                  <c:v>30.2</c:v>
                </c:pt>
                <c:pt idx="1276">
                  <c:v>30.1</c:v>
                </c:pt>
                <c:pt idx="1277">
                  <c:v>30.1</c:v>
                </c:pt>
                <c:pt idx="1278">
                  <c:v>30.1</c:v>
                </c:pt>
                <c:pt idx="1279">
                  <c:v>30.1</c:v>
                </c:pt>
                <c:pt idx="1280">
                  <c:v>30</c:v>
                </c:pt>
                <c:pt idx="1281">
                  <c:v>30</c:v>
                </c:pt>
                <c:pt idx="1282">
                  <c:v>29.9</c:v>
                </c:pt>
                <c:pt idx="1283">
                  <c:v>29.9</c:v>
                </c:pt>
                <c:pt idx="1284">
                  <c:v>30</c:v>
                </c:pt>
                <c:pt idx="1285">
                  <c:v>29.9</c:v>
                </c:pt>
                <c:pt idx="1286">
                  <c:v>29.9</c:v>
                </c:pt>
                <c:pt idx="1287">
                  <c:v>29.9</c:v>
                </c:pt>
                <c:pt idx="1288">
                  <c:v>30</c:v>
                </c:pt>
                <c:pt idx="1289">
                  <c:v>30</c:v>
                </c:pt>
                <c:pt idx="1290">
                  <c:v>29.9</c:v>
                </c:pt>
                <c:pt idx="1291">
                  <c:v>30</c:v>
                </c:pt>
                <c:pt idx="1292">
                  <c:v>30</c:v>
                </c:pt>
                <c:pt idx="1293">
                  <c:v>30</c:v>
                </c:pt>
                <c:pt idx="1294">
                  <c:v>30.1</c:v>
                </c:pt>
                <c:pt idx="1295">
                  <c:v>30</c:v>
                </c:pt>
                <c:pt idx="1296">
                  <c:v>30.2</c:v>
                </c:pt>
                <c:pt idx="1297">
                  <c:v>30.1</c:v>
                </c:pt>
                <c:pt idx="1298">
                  <c:v>30.3</c:v>
                </c:pt>
                <c:pt idx="1299">
                  <c:v>30.3</c:v>
                </c:pt>
                <c:pt idx="1300">
                  <c:v>30.3</c:v>
                </c:pt>
                <c:pt idx="1301">
                  <c:v>30.4</c:v>
                </c:pt>
                <c:pt idx="1302">
                  <c:v>30.4</c:v>
                </c:pt>
                <c:pt idx="1303">
                  <c:v>30.4</c:v>
                </c:pt>
                <c:pt idx="1304">
                  <c:v>30.4</c:v>
                </c:pt>
                <c:pt idx="1305">
                  <c:v>30.4</c:v>
                </c:pt>
                <c:pt idx="1306">
                  <c:v>30.4</c:v>
                </c:pt>
                <c:pt idx="1307">
                  <c:v>30.4</c:v>
                </c:pt>
                <c:pt idx="1308">
                  <c:v>30.4</c:v>
                </c:pt>
                <c:pt idx="1309">
                  <c:v>30.4</c:v>
                </c:pt>
                <c:pt idx="1310">
                  <c:v>30.8</c:v>
                </c:pt>
                <c:pt idx="1311">
                  <c:v>30.8</c:v>
                </c:pt>
                <c:pt idx="1312">
                  <c:v>30.7</c:v>
                </c:pt>
                <c:pt idx="1313">
                  <c:v>30.6</c:v>
                </c:pt>
                <c:pt idx="1314">
                  <c:v>30.4</c:v>
                </c:pt>
                <c:pt idx="1315">
                  <c:v>30.5</c:v>
                </c:pt>
                <c:pt idx="1316">
                  <c:v>30.4</c:v>
                </c:pt>
                <c:pt idx="1317">
                  <c:v>30.4</c:v>
                </c:pt>
                <c:pt idx="1318">
                  <c:v>30.4</c:v>
                </c:pt>
                <c:pt idx="1319">
                  <c:v>30.3</c:v>
                </c:pt>
                <c:pt idx="1320">
                  <c:v>30.2</c:v>
                </c:pt>
                <c:pt idx="1321">
                  <c:v>30</c:v>
                </c:pt>
                <c:pt idx="1322">
                  <c:v>29.9</c:v>
                </c:pt>
                <c:pt idx="1323">
                  <c:v>29.8</c:v>
                </c:pt>
                <c:pt idx="1324">
                  <c:v>29.7</c:v>
                </c:pt>
                <c:pt idx="1325">
                  <c:v>29.6</c:v>
                </c:pt>
                <c:pt idx="1326">
                  <c:v>29.5</c:v>
                </c:pt>
                <c:pt idx="1327">
                  <c:v>29.5</c:v>
                </c:pt>
                <c:pt idx="1328">
                  <c:v>29.3</c:v>
                </c:pt>
                <c:pt idx="1329">
                  <c:v>29.1</c:v>
                </c:pt>
                <c:pt idx="1330">
                  <c:v>29</c:v>
                </c:pt>
                <c:pt idx="1331">
                  <c:v>28.9</c:v>
                </c:pt>
                <c:pt idx="1332">
                  <c:v>28.8</c:v>
                </c:pt>
                <c:pt idx="1333">
                  <c:v>28.7</c:v>
                </c:pt>
                <c:pt idx="1334">
                  <c:v>28.6</c:v>
                </c:pt>
                <c:pt idx="1335">
                  <c:v>28.5</c:v>
                </c:pt>
                <c:pt idx="1336">
                  <c:v>28.3</c:v>
                </c:pt>
                <c:pt idx="1337">
                  <c:v>28.2</c:v>
                </c:pt>
                <c:pt idx="1338">
                  <c:v>28.3</c:v>
                </c:pt>
                <c:pt idx="1339">
                  <c:v>28.2</c:v>
                </c:pt>
                <c:pt idx="1340">
                  <c:v>28.2</c:v>
                </c:pt>
                <c:pt idx="1341">
                  <c:v>28.3</c:v>
                </c:pt>
                <c:pt idx="1342">
                  <c:v>28.5</c:v>
                </c:pt>
                <c:pt idx="1343">
                  <c:v>28.6</c:v>
                </c:pt>
                <c:pt idx="1344">
                  <c:v>28.7</c:v>
                </c:pt>
                <c:pt idx="1345">
                  <c:v>28.8</c:v>
                </c:pt>
                <c:pt idx="1346">
                  <c:v>29.1</c:v>
                </c:pt>
                <c:pt idx="1347">
                  <c:v>29.3</c:v>
                </c:pt>
                <c:pt idx="1348">
                  <c:v>29.4</c:v>
                </c:pt>
                <c:pt idx="1349">
                  <c:v>29.6</c:v>
                </c:pt>
                <c:pt idx="1350">
                  <c:v>29.7</c:v>
                </c:pt>
                <c:pt idx="1351">
                  <c:v>29.9</c:v>
                </c:pt>
                <c:pt idx="1352">
                  <c:v>30</c:v>
                </c:pt>
                <c:pt idx="1353">
                  <c:v>30.1</c:v>
                </c:pt>
                <c:pt idx="1354">
                  <c:v>30.3</c:v>
                </c:pt>
                <c:pt idx="1355">
                  <c:v>30.4</c:v>
                </c:pt>
                <c:pt idx="1356">
                  <c:v>30.4</c:v>
                </c:pt>
                <c:pt idx="1357">
                  <c:v>30.6</c:v>
                </c:pt>
                <c:pt idx="1358">
                  <c:v>30.7</c:v>
                </c:pt>
                <c:pt idx="1359">
                  <c:v>30.9</c:v>
                </c:pt>
                <c:pt idx="1360">
                  <c:v>31.1</c:v>
                </c:pt>
                <c:pt idx="1361">
                  <c:v>31.2</c:v>
                </c:pt>
                <c:pt idx="1362">
                  <c:v>31.4</c:v>
                </c:pt>
                <c:pt idx="1363">
                  <c:v>31.6</c:v>
                </c:pt>
                <c:pt idx="1364">
                  <c:v>31.8</c:v>
                </c:pt>
                <c:pt idx="1365">
                  <c:v>31.9</c:v>
                </c:pt>
                <c:pt idx="1366">
                  <c:v>32.1</c:v>
                </c:pt>
                <c:pt idx="1367">
                  <c:v>32.1</c:v>
                </c:pt>
                <c:pt idx="1368">
                  <c:v>32.1</c:v>
                </c:pt>
                <c:pt idx="1369">
                  <c:v>32</c:v>
                </c:pt>
                <c:pt idx="1370">
                  <c:v>31.9</c:v>
                </c:pt>
                <c:pt idx="1371">
                  <c:v>31.8</c:v>
                </c:pt>
                <c:pt idx="1372">
                  <c:v>31.6</c:v>
                </c:pt>
                <c:pt idx="1373">
                  <c:v>31.3</c:v>
                </c:pt>
                <c:pt idx="1374">
                  <c:v>31.1</c:v>
                </c:pt>
                <c:pt idx="1375">
                  <c:v>30.9</c:v>
                </c:pt>
                <c:pt idx="1376">
                  <c:v>30.7</c:v>
                </c:pt>
                <c:pt idx="1377">
                  <c:v>30.4</c:v>
                </c:pt>
                <c:pt idx="1378">
                  <c:v>30.2</c:v>
                </c:pt>
                <c:pt idx="1379">
                  <c:v>29.9</c:v>
                </c:pt>
                <c:pt idx="1380">
                  <c:v>29.6</c:v>
                </c:pt>
                <c:pt idx="1381">
                  <c:v>29.2</c:v>
                </c:pt>
                <c:pt idx="1382">
                  <c:v>28.8</c:v>
                </c:pt>
                <c:pt idx="1383">
                  <c:v>28.6</c:v>
                </c:pt>
                <c:pt idx="1384">
                  <c:v>28.5</c:v>
                </c:pt>
                <c:pt idx="1385">
                  <c:v>28.3</c:v>
                </c:pt>
                <c:pt idx="1386">
                  <c:v>28.3</c:v>
                </c:pt>
                <c:pt idx="1387">
                  <c:v>28.5</c:v>
                </c:pt>
                <c:pt idx="1388">
                  <c:v>28.7</c:v>
                </c:pt>
                <c:pt idx="1389">
                  <c:v>29</c:v>
                </c:pt>
                <c:pt idx="1390">
                  <c:v>29.2</c:v>
                </c:pt>
                <c:pt idx="1391">
                  <c:v>29.5</c:v>
                </c:pt>
                <c:pt idx="1392">
                  <c:v>29.8</c:v>
                </c:pt>
                <c:pt idx="1393">
                  <c:v>30</c:v>
                </c:pt>
                <c:pt idx="1394">
                  <c:v>30.2</c:v>
                </c:pt>
                <c:pt idx="1395">
                  <c:v>30.3</c:v>
                </c:pt>
                <c:pt idx="1396">
                  <c:v>30.5</c:v>
                </c:pt>
                <c:pt idx="1397">
                  <c:v>30.6</c:v>
                </c:pt>
                <c:pt idx="1398">
                  <c:v>30.8</c:v>
                </c:pt>
                <c:pt idx="1399">
                  <c:v>31</c:v>
                </c:pt>
                <c:pt idx="1400">
                  <c:v>31.2</c:v>
                </c:pt>
                <c:pt idx="1401">
                  <c:v>31.4</c:v>
                </c:pt>
                <c:pt idx="1402">
                  <c:v>31.5</c:v>
                </c:pt>
                <c:pt idx="1403">
                  <c:v>31.7</c:v>
                </c:pt>
                <c:pt idx="1404">
                  <c:v>31.8</c:v>
                </c:pt>
                <c:pt idx="1405">
                  <c:v>31.8</c:v>
                </c:pt>
                <c:pt idx="1406">
                  <c:v>31.9</c:v>
                </c:pt>
                <c:pt idx="1407">
                  <c:v>31.8</c:v>
                </c:pt>
                <c:pt idx="1408">
                  <c:v>31.9</c:v>
                </c:pt>
                <c:pt idx="1409">
                  <c:v>31.8</c:v>
                </c:pt>
                <c:pt idx="1410">
                  <c:v>31.7</c:v>
                </c:pt>
                <c:pt idx="1411">
                  <c:v>31.6</c:v>
                </c:pt>
                <c:pt idx="1412">
                  <c:v>31.4</c:v>
                </c:pt>
                <c:pt idx="1413">
                  <c:v>31.2</c:v>
                </c:pt>
                <c:pt idx="1414">
                  <c:v>31.1</c:v>
                </c:pt>
                <c:pt idx="1415">
                  <c:v>30.9</c:v>
                </c:pt>
                <c:pt idx="1416">
                  <c:v>30.8</c:v>
                </c:pt>
                <c:pt idx="1417">
                  <c:v>30.6</c:v>
                </c:pt>
                <c:pt idx="1418">
                  <c:v>30.4</c:v>
                </c:pt>
                <c:pt idx="1419">
                  <c:v>30.1</c:v>
                </c:pt>
                <c:pt idx="1420">
                  <c:v>29.8</c:v>
                </c:pt>
                <c:pt idx="1421">
                  <c:v>29.7</c:v>
                </c:pt>
                <c:pt idx="1422">
                  <c:v>29.4</c:v>
                </c:pt>
                <c:pt idx="1423">
                  <c:v>29.3</c:v>
                </c:pt>
                <c:pt idx="1424">
                  <c:v>29</c:v>
                </c:pt>
                <c:pt idx="1425">
                  <c:v>28.8</c:v>
                </c:pt>
                <c:pt idx="1426">
                  <c:v>28.6</c:v>
                </c:pt>
                <c:pt idx="1427">
                  <c:v>28.5</c:v>
                </c:pt>
                <c:pt idx="1428">
                  <c:v>28.5</c:v>
                </c:pt>
                <c:pt idx="1429">
                  <c:v>28.6</c:v>
                </c:pt>
                <c:pt idx="1430">
                  <c:v>28.8</c:v>
                </c:pt>
                <c:pt idx="1431">
                  <c:v>29</c:v>
                </c:pt>
                <c:pt idx="1432">
                  <c:v>29.3</c:v>
                </c:pt>
                <c:pt idx="1433">
                  <c:v>30.8</c:v>
                </c:pt>
                <c:pt idx="1434">
                  <c:v>30.8</c:v>
                </c:pt>
                <c:pt idx="1435">
                  <c:v>30.9</c:v>
                </c:pt>
                <c:pt idx="1436">
                  <c:v>30.8</c:v>
                </c:pt>
                <c:pt idx="1437">
                  <c:v>30.8</c:v>
                </c:pt>
                <c:pt idx="1438">
                  <c:v>30.8</c:v>
                </c:pt>
                <c:pt idx="1439">
                  <c:v>30.6</c:v>
                </c:pt>
                <c:pt idx="1440">
                  <c:v>30.4</c:v>
                </c:pt>
                <c:pt idx="1441">
                  <c:v>30.3</c:v>
                </c:pt>
                <c:pt idx="1442">
                  <c:v>30.2</c:v>
                </c:pt>
                <c:pt idx="1443">
                  <c:v>30</c:v>
                </c:pt>
                <c:pt idx="1444">
                  <c:v>30</c:v>
                </c:pt>
                <c:pt idx="1445">
                  <c:v>29.9</c:v>
                </c:pt>
                <c:pt idx="1446">
                  <c:v>29.9</c:v>
                </c:pt>
                <c:pt idx="1447">
                  <c:v>29.9</c:v>
                </c:pt>
                <c:pt idx="1448">
                  <c:v>30</c:v>
                </c:pt>
                <c:pt idx="1449">
                  <c:v>30.1</c:v>
                </c:pt>
                <c:pt idx="1450">
                  <c:v>30.1</c:v>
                </c:pt>
                <c:pt idx="1451">
                  <c:v>30.3</c:v>
                </c:pt>
                <c:pt idx="1452">
                  <c:v>30.4</c:v>
                </c:pt>
                <c:pt idx="1453">
                  <c:v>30.4</c:v>
                </c:pt>
                <c:pt idx="1454">
                  <c:v>30.4</c:v>
                </c:pt>
                <c:pt idx="1455">
                  <c:v>30.4</c:v>
                </c:pt>
                <c:pt idx="1456">
                  <c:v>30.4</c:v>
                </c:pt>
                <c:pt idx="1457">
                  <c:v>30.4</c:v>
                </c:pt>
                <c:pt idx="1458">
                  <c:v>30.3</c:v>
                </c:pt>
                <c:pt idx="1459">
                  <c:v>30.2</c:v>
                </c:pt>
                <c:pt idx="1460">
                  <c:v>30.1</c:v>
                </c:pt>
                <c:pt idx="1461">
                  <c:v>30.1</c:v>
                </c:pt>
                <c:pt idx="1462">
                  <c:v>30</c:v>
                </c:pt>
                <c:pt idx="1463">
                  <c:v>30</c:v>
                </c:pt>
                <c:pt idx="1464">
                  <c:v>29.9</c:v>
                </c:pt>
                <c:pt idx="1465">
                  <c:v>29.9</c:v>
                </c:pt>
                <c:pt idx="1466">
                  <c:v>29.9</c:v>
                </c:pt>
                <c:pt idx="1467">
                  <c:v>30</c:v>
                </c:pt>
                <c:pt idx="1468">
                  <c:v>30</c:v>
                </c:pt>
                <c:pt idx="1469">
                  <c:v>30.1</c:v>
                </c:pt>
                <c:pt idx="1470">
                  <c:v>30.3</c:v>
                </c:pt>
                <c:pt idx="1471">
                  <c:v>30.4</c:v>
                </c:pt>
                <c:pt idx="1472">
                  <c:v>30.6</c:v>
                </c:pt>
                <c:pt idx="1473">
                  <c:v>30.8</c:v>
                </c:pt>
                <c:pt idx="1474">
                  <c:v>30.8</c:v>
                </c:pt>
                <c:pt idx="1475">
                  <c:v>30.9</c:v>
                </c:pt>
                <c:pt idx="1476">
                  <c:v>30.9</c:v>
                </c:pt>
                <c:pt idx="1477">
                  <c:v>30.9</c:v>
                </c:pt>
                <c:pt idx="1478">
                  <c:v>30.9</c:v>
                </c:pt>
                <c:pt idx="1479">
                  <c:v>30.8</c:v>
                </c:pt>
                <c:pt idx="1480">
                  <c:v>30.6</c:v>
                </c:pt>
                <c:pt idx="1481">
                  <c:v>30.4</c:v>
                </c:pt>
                <c:pt idx="1482">
                  <c:v>30.3</c:v>
                </c:pt>
                <c:pt idx="1483">
                  <c:v>30.2</c:v>
                </c:pt>
                <c:pt idx="1484">
                  <c:v>30</c:v>
                </c:pt>
                <c:pt idx="1485">
                  <c:v>30</c:v>
                </c:pt>
                <c:pt idx="1486">
                  <c:v>30</c:v>
                </c:pt>
                <c:pt idx="1487">
                  <c:v>30</c:v>
                </c:pt>
                <c:pt idx="1488">
                  <c:v>29.9</c:v>
                </c:pt>
                <c:pt idx="1489">
                  <c:v>30</c:v>
                </c:pt>
                <c:pt idx="1490">
                  <c:v>30.1</c:v>
                </c:pt>
                <c:pt idx="1491">
                  <c:v>30.1</c:v>
                </c:pt>
                <c:pt idx="1492">
                  <c:v>30.2</c:v>
                </c:pt>
                <c:pt idx="1493">
                  <c:v>30.3</c:v>
                </c:pt>
                <c:pt idx="1494">
                  <c:v>30.3</c:v>
                </c:pt>
                <c:pt idx="1495">
                  <c:v>30.4</c:v>
                </c:pt>
                <c:pt idx="1496">
                  <c:v>30.4</c:v>
                </c:pt>
                <c:pt idx="1497">
                  <c:v>30.4</c:v>
                </c:pt>
                <c:pt idx="1498">
                  <c:v>30.4</c:v>
                </c:pt>
                <c:pt idx="1499">
                  <c:v>30.4</c:v>
                </c:pt>
                <c:pt idx="1500">
                  <c:v>30.4</c:v>
                </c:pt>
                <c:pt idx="1501">
                  <c:v>30.3</c:v>
                </c:pt>
                <c:pt idx="1502">
                  <c:v>30.3</c:v>
                </c:pt>
                <c:pt idx="1503">
                  <c:v>30.2</c:v>
                </c:pt>
                <c:pt idx="1504">
                  <c:v>30</c:v>
                </c:pt>
                <c:pt idx="1505">
                  <c:v>30</c:v>
                </c:pt>
                <c:pt idx="1506">
                  <c:v>29.9</c:v>
                </c:pt>
                <c:pt idx="1507">
                  <c:v>29.9</c:v>
                </c:pt>
                <c:pt idx="1508">
                  <c:v>29.8</c:v>
                </c:pt>
                <c:pt idx="1509">
                  <c:v>29.9</c:v>
                </c:pt>
                <c:pt idx="1510">
                  <c:v>30</c:v>
                </c:pt>
                <c:pt idx="1511">
                  <c:v>30</c:v>
                </c:pt>
                <c:pt idx="1512">
                  <c:v>30.2</c:v>
                </c:pt>
                <c:pt idx="1513">
                  <c:v>30.3</c:v>
                </c:pt>
                <c:pt idx="1514">
                  <c:v>30.4</c:v>
                </c:pt>
                <c:pt idx="1515">
                  <c:v>30.5</c:v>
                </c:pt>
                <c:pt idx="1516">
                  <c:v>30.8</c:v>
                </c:pt>
                <c:pt idx="1517">
                  <c:v>30.8</c:v>
                </c:pt>
                <c:pt idx="1518">
                  <c:v>30.9</c:v>
                </c:pt>
                <c:pt idx="1519">
                  <c:v>30.9</c:v>
                </c:pt>
                <c:pt idx="1520">
                  <c:v>30.8</c:v>
                </c:pt>
                <c:pt idx="1521">
                  <c:v>30.9</c:v>
                </c:pt>
                <c:pt idx="1522">
                  <c:v>30.8</c:v>
                </c:pt>
                <c:pt idx="1523">
                  <c:v>30.8</c:v>
                </c:pt>
                <c:pt idx="1524">
                  <c:v>30.6</c:v>
                </c:pt>
                <c:pt idx="1525">
                  <c:v>30.5</c:v>
                </c:pt>
                <c:pt idx="1526">
                  <c:v>30.4</c:v>
                </c:pt>
                <c:pt idx="1527">
                  <c:v>30.4</c:v>
                </c:pt>
                <c:pt idx="1528">
                  <c:v>30.3</c:v>
                </c:pt>
                <c:pt idx="1529">
                  <c:v>30.1</c:v>
                </c:pt>
                <c:pt idx="1530">
                  <c:v>30</c:v>
                </c:pt>
                <c:pt idx="1531">
                  <c:v>29.9</c:v>
                </c:pt>
                <c:pt idx="1532">
                  <c:v>30</c:v>
                </c:pt>
                <c:pt idx="1533">
                  <c:v>29.9</c:v>
                </c:pt>
                <c:pt idx="1534">
                  <c:v>30</c:v>
                </c:pt>
                <c:pt idx="1535">
                  <c:v>30.1</c:v>
                </c:pt>
                <c:pt idx="1536">
                  <c:v>30.1</c:v>
                </c:pt>
                <c:pt idx="1537">
                  <c:v>30.2</c:v>
                </c:pt>
                <c:pt idx="1538">
                  <c:v>30.3</c:v>
                </c:pt>
                <c:pt idx="1539">
                  <c:v>30.4</c:v>
                </c:pt>
                <c:pt idx="1540">
                  <c:v>30.4</c:v>
                </c:pt>
                <c:pt idx="1541">
                  <c:v>30.4</c:v>
                </c:pt>
                <c:pt idx="1542">
                  <c:v>30.4</c:v>
                </c:pt>
                <c:pt idx="1543">
                  <c:v>30.4</c:v>
                </c:pt>
                <c:pt idx="1544">
                  <c:v>30.4</c:v>
                </c:pt>
                <c:pt idx="1545">
                  <c:v>30.4</c:v>
                </c:pt>
                <c:pt idx="1546">
                  <c:v>30.3</c:v>
                </c:pt>
                <c:pt idx="1547">
                  <c:v>30.3</c:v>
                </c:pt>
                <c:pt idx="1548">
                  <c:v>30.2</c:v>
                </c:pt>
                <c:pt idx="1549">
                  <c:v>30.1</c:v>
                </c:pt>
                <c:pt idx="1550">
                  <c:v>30</c:v>
                </c:pt>
                <c:pt idx="1551">
                  <c:v>30</c:v>
                </c:pt>
                <c:pt idx="1552">
                  <c:v>29.9</c:v>
                </c:pt>
                <c:pt idx="1553">
                  <c:v>29.9</c:v>
                </c:pt>
                <c:pt idx="1554">
                  <c:v>29.8</c:v>
                </c:pt>
                <c:pt idx="1555">
                  <c:v>29.8</c:v>
                </c:pt>
                <c:pt idx="1556">
                  <c:v>29.9</c:v>
                </c:pt>
                <c:pt idx="1557">
                  <c:v>30</c:v>
                </c:pt>
                <c:pt idx="1558">
                  <c:v>30.1</c:v>
                </c:pt>
                <c:pt idx="1559">
                  <c:v>30.1</c:v>
                </c:pt>
                <c:pt idx="1560">
                  <c:v>30.3</c:v>
                </c:pt>
                <c:pt idx="1561">
                  <c:v>30.4</c:v>
                </c:pt>
                <c:pt idx="1562">
                  <c:v>30.5</c:v>
                </c:pt>
                <c:pt idx="1563">
                  <c:v>30.6</c:v>
                </c:pt>
                <c:pt idx="1564">
                  <c:v>30.6</c:v>
                </c:pt>
                <c:pt idx="1565">
                  <c:v>30.8</c:v>
                </c:pt>
                <c:pt idx="1566">
                  <c:v>30.8</c:v>
                </c:pt>
                <c:pt idx="1567">
                  <c:v>30.9</c:v>
                </c:pt>
                <c:pt idx="1568">
                  <c:v>30.8</c:v>
                </c:pt>
                <c:pt idx="1569">
                  <c:v>30.9</c:v>
                </c:pt>
                <c:pt idx="1570">
                  <c:v>30.9</c:v>
                </c:pt>
                <c:pt idx="1571">
                  <c:v>30.9</c:v>
                </c:pt>
                <c:pt idx="1572">
                  <c:v>30.9</c:v>
                </c:pt>
                <c:pt idx="1573">
                  <c:v>30.9</c:v>
                </c:pt>
                <c:pt idx="1574">
                  <c:v>30.9</c:v>
                </c:pt>
                <c:pt idx="1575">
                  <c:v>30.8</c:v>
                </c:pt>
                <c:pt idx="1576">
                  <c:v>30.8</c:v>
                </c:pt>
                <c:pt idx="1577">
                  <c:v>30.8</c:v>
                </c:pt>
                <c:pt idx="1578">
                  <c:v>30.8</c:v>
                </c:pt>
                <c:pt idx="1579">
                  <c:v>30.7</c:v>
                </c:pt>
                <c:pt idx="1580">
                  <c:v>30.6</c:v>
                </c:pt>
                <c:pt idx="1581">
                  <c:v>30.5</c:v>
                </c:pt>
                <c:pt idx="1582">
                  <c:v>30.4</c:v>
                </c:pt>
                <c:pt idx="1583">
                  <c:v>30.4</c:v>
                </c:pt>
                <c:pt idx="1584">
                  <c:v>30.3</c:v>
                </c:pt>
                <c:pt idx="1585">
                  <c:v>30.9</c:v>
                </c:pt>
                <c:pt idx="1586">
                  <c:v>31</c:v>
                </c:pt>
                <c:pt idx="1587">
                  <c:v>31.2</c:v>
                </c:pt>
                <c:pt idx="1588">
                  <c:v>31.3</c:v>
                </c:pt>
                <c:pt idx="1589">
                  <c:v>31.4</c:v>
                </c:pt>
                <c:pt idx="1590">
                  <c:v>31.5</c:v>
                </c:pt>
                <c:pt idx="1591">
                  <c:v>31.6</c:v>
                </c:pt>
                <c:pt idx="1592">
                  <c:v>31.7</c:v>
                </c:pt>
                <c:pt idx="1593">
                  <c:v>31.8</c:v>
                </c:pt>
                <c:pt idx="1594">
                  <c:v>31.9</c:v>
                </c:pt>
                <c:pt idx="1595">
                  <c:v>31.9</c:v>
                </c:pt>
                <c:pt idx="1596">
                  <c:v>32.1</c:v>
                </c:pt>
                <c:pt idx="1597">
                  <c:v>32.1</c:v>
                </c:pt>
                <c:pt idx="1598">
                  <c:v>32.200000000000003</c:v>
                </c:pt>
                <c:pt idx="1599">
                  <c:v>32.200000000000003</c:v>
                </c:pt>
                <c:pt idx="1600">
                  <c:v>32.200000000000003</c:v>
                </c:pt>
                <c:pt idx="1601">
                  <c:v>32.1</c:v>
                </c:pt>
                <c:pt idx="1602">
                  <c:v>32.1</c:v>
                </c:pt>
                <c:pt idx="1603">
                  <c:v>31.9</c:v>
                </c:pt>
                <c:pt idx="1604">
                  <c:v>31.9</c:v>
                </c:pt>
                <c:pt idx="1605">
                  <c:v>31.8</c:v>
                </c:pt>
                <c:pt idx="1606">
                  <c:v>31.7</c:v>
                </c:pt>
                <c:pt idx="1607">
                  <c:v>31.5</c:v>
                </c:pt>
                <c:pt idx="1608">
                  <c:v>31.5</c:v>
                </c:pt>
                <c:pt idx="1609">
                  <c:v>31.4</c:v>
                </c:pt>
                <c:pt idx="1610">
                  <c:v>31.1</c:v>
                </c:pt>
                <c:pt idx="1611">
                  <c:v>30.9</c:v>
                </c:pt>
                <c:pt idx="1612">
                  <c:v>30.4</c:v>
                </c:pt>
                <c:pt idx="1613">
                  <c:v>30.3</c:v>
                </c:pt>
                <c:pt idx="1614">
                  <c:v>30.3</c:v>
                </c:pt>
                <c:pt idx="1615">
                  <c:v>30.2</c:v>
                </c:pt>
                <c:pt idx="1616">
                  <c:v>30.1</c:v>
                </c:pt>
                <c:pt idx="1617">
                  <c:v>30</c:v>
                </c:pt>
                <c:pt idx="1618">
                  <c:v>30</c:v>
                </c:pt>
                <c:pt idx="1619">
                  <c:v>30</c:v>
                </c:pt>
                <c:pt idx="1620">
                  <c:v>30</c:v>
                </c:pt>
                <c:pt idx="1621">
                  <c:v>29.9</c:v>
                </c:pt>
                <c:pt idx="1622">
                  <c:v>29.9</c:v>
                </c:pt>
                <c:pt idx="1623">
                  <c:v>29.8</c:v>
                </c:pt>
                <c:pt idx="1624">
                  <c:v>29.9</c:v>
                </c:pt>
                <c:pt idx="1625">
                  <c:v>29.9</c:v>
                </c:pt>
                <c:pt idx="1626">
                  <c:v>30</c:v>
                </c:pt>
                <c:pt idx="1627">
                  <c:v>30</c:v>
                </c:pt>
                <c:pt idx="1628">
                  <c:v>30.1</c:v>
                </c:pt>
                <c:pt idx="1629">
                  <c:v>30.2</c:v>
                </c:pt>
                <c:pt idx="1630">
                  <c:v>30.3</c:v>
                </c:pt>
                <c:pt idx="1631">
                  <c:v>30.4</c:v>
                </c:pt>
                <c:pt idx="1632">
                  <c:v>30.4</c:v>
                </c:pt>
                <c:pt idx="1633">
                  <c:v>30.5</c:v>
                </c:pt>
                <c:pt idx="1634">
                  <c:v>30.6</c:v>
                </c:pt>
                <c:pt idx="1635">
                  <c:v>30.6</c:v>
                </c:pt>
                <c:pt idx="1636">
                  <c:v>30.8</c:v>
                </c:pt>
                <c:pt idx="1637">
                  <c:v>30.8</c:v>
                </c:pt>
                <c:pt idx="1638">
                  <c:v>30.8</c:v>
                </c:pt>
                <c:pt idx="1639">
                  <c:v>30.9</c:v>
                </c:pt>
                <c:pt idx="1640">
                  <c:v>30.9</c:v>
                </c:pt>
                <c:pt idx="1641">
                  <c:v>30.9</c:v>
                </c:pt>
                <c:pt idx="1642">
                  <c:v>30.9</c:v>
                </c:pt>
                <c:pt idx="1643">
                  <c:v>31</c:v>
                </c:pt>
                <c:pt idx="1644">
                  <c:v>31</c:v>
                </c:pt>
                <c:pt idx="1645">
                  <c:v>30.9</c:v>
                </c:pt>
                <c:pt idx="1646">
                  <c:v>30.8</c:v>
                </c:pt>
                <c:pt idx="1647">
                  <c:v>30.8</c:v>
                </c:pt>
                <c:pt idx="1648">
                  <c:v>30.8</c:v>
                </c:pt>
                <c:pt idx="1649">
                  <c:v>30.8</c:v>
                </c:pt>
                <c:pt idx="1650">
                  <c:v>30.7</c:v>
                </c:pt>
                <c:pt idx="1651">
                  <c:v>30.7</c:v>
                </c:pt>
                <c:pt idx="1652">
                  <c:v>30.6</c:v>
                </c:pt>
                <c:pt idx="1653">
                  <c:v>30.6</c:v>
                </c:pt>
                <c:pt idx="1654">
                  <c:v>30.5</c:v>
                </c:pt>
                <c:pt idx="1655">
                  <c:v>30.4</c:v>
                </c:pt>
                <c:pt idx="1656">
                  <c:v>30.4</c:v>
                </c:pt>
                <c:pt idx="1657">
                  <c:v>30.4</c:v>
                </c:pt>
                <c:pt idx="1658">
                  <c:v>30.4</c:v>
                </c:pt>
                <c:pt idx="1659">
                  <c:v>30.4</c:v>
                </c:pt>
                <c:pt idx="1660">
                  <c:v>30.3</c:v>
                </c:pt>
                <c:pt idx="1661">
                  <c:v>30.2</c:v>
                </c:pt>
                <c:pt idx="1662">
                  <c:v>30.2</c:v>
                </c:pt>
                <c:pt idx="1663">
                  <c:v>30.1</c:v>
                </c:pt>
                <c:pt idx="1664">
                  <c:v>30.1</c:v>
                </c:pt>
                <c:pt idx="1665">
                  <c:v>30.1</c:v>
                </c:pt>
                <c:pt idx="1666">
                  <c:v>30.1</c:v>
                </c:pt>
                <c:pt idx="1667">
                  <c:v>30</c:v>
                </c:pt>
                <c:pt idx="1668">
                  <c:v>30</c:v>
                </c:pt>
                <c:pt idx="1669">
                  <c:v>30</c:v>
                </c:pt>
                <c:pt idx="1670">
                  <c:v>30</c:v>
                </c:pt>
                <c:pt idx="1671">
                  <c:v>30</c:v>
                </c:pt>
                <c:pt idx="1672">
                  <c:v>30.1</c:v>
                </c:pt>
                <c:pt idx="1673">
                  <c:v>30</c:v>
                </c:pt>
                <c:pt idx="1674">
                  <c:v>30.1</c:v>
                </c:pt>
                <c:pt idx="1675">
                  <c:v>30.1</c:v>
                </c:pt>
                <c:pt idx="1676">
                  <c:v>30.1</c:v>
                </c:pt>
                <c:pt idx="1677">
                  <c:v>30.1</c:v>
                </c:pt>
                <c:pt idx="1678">
                  <c:v>30.3</c:v>
                </c:pt>
                <c:pt idx="1679">
                  <c:v>30.3</c:v>
                </c:pt>
                <c:pt idx="1680">
                  <c:v>30.3</c:v>
                </c:pt>
                <c:pt idx="1681">
                  <c:v>30.4</c:v>
                </c:pt>
                <c:pt idx="1682">
                  <c:v>30.4</c:v>
                </c:pt>
                <c:pt idx="1683">
                  <c:v>30.4</c:v>
                </c:pt>
                <c:pt idx="1684">
                  <c:v>30.4</c:v>
                </c:pt>
                <c:pt idx="1685">
                  <c:v>30.4</c:v>
                </c:pt>
                <c:pt idx="1686">
                  <c:v>30.4</c:v>
                </c:pt>
                <c:pt idx="1687">
                  <c:v>30.4</c:v>
                </c:pt>
                <c:pt idx="1688">
                  <c:v>30.4</c:v>
                </c:pt>
                <c:pt idx="1689">
                  <c:v>30.4</c:v>
                </c:pt>
                <c:pt idx="1690">
                  <c:v>30.4</c:v>
                </c:pt>
                <c:pt idx="1691">
                  <c:v>30.4</c:v>
                </c:pt>
                <c:pt idx="1692">
                  <c:v>30.4</c:v>
                </c:pt>
                <c:pt idx="1693">
                  <c:v>30.4</c:v>
                </c:pt>
                <c:pt idx="1694">
                  <c:v>30.4</c:v>
                </c:pt>
                <c:pt idx="1695">
                  <c:v>30.4</c:v>
                </c:pt>
                <c:pt idx="1696">
                  <c:v>30.4</c:v>
                </c:pt>
                <c:pt idx="1697">
                  <c:v>30.4</c:v>
                </c:pt>
                <c:pt idx="1698">
                  <c:v>30.3</c:v>
                </c:pt>
                <c:pt idx="1699">
                  <c:v>30.3</c:v>
                </c:pt>
                <c:pt idx="1700">
                  <c:v>30.3</c:v>
                </c:pt>
                <c:pt idx="1701">
                  <c:v>30.3</c:v>
                </c:pt>
                <c:pt idx="1702">
                  <c:v>30.3</c:v>
                </c:pt>
                <c:pt idx="1703">
                  <c:v>30.1</c:v>
                </c:pt>
                <c:pt idx="1704">
                  <c:v>30</c:v>
                </c:pt>
                <c:pt idx="1705">
                  <c:v>30</c:v>
                </c:pt>
                <c:pt idx="1706">
                  <c:v>30.1</c:v>
                </c:pt>
                <c:pt idx="1707">
                  <c:v>30.1</c:v>
                </c:pt>
                <c:pt idx="1708">
                  <c:v>30</c:v>
                </c:pt>
                <c:pt idx="1709">
                  <c:v>30</c:v>
                </c:pt>
                <c:pt idx="1710">
                  <c:v>29.9</c:v>
                </c:pt>
                <c:pt idx="1711">
                  <c:v>29.9</c:v>
                </c:pt>
                <c:pt idx="1712">
                  <c:v>29.9</c:v>
                </c:pt>
                <c:pt idx="1713">
                  <c:v>29.9</c:v>
                </c:pt>
                <c:pt idx="1714">
                  <c:v>30</c:v>
                </c:pt>
                <c:pt idx="1715">
                  <c:v>28.3</c:v>
                </c:pt>
                <c:pt idx="1716">
                  <c:v>28.3</c:v>
                </c:pt>
                <c:pt idx="1717">
                  <c:v>28.2</c:v>
                </c:pt>
                <c:pt idx="1718">
                  <c:v>28.3</c:v>
                </c:pt>
                <c:pt idx="1719">
                  <c:v>28.5</c:v>
                </c:pt>
                <c:pt idx="1720">
                  <c:v>28.6</c:v>
                </c:pt>
                <c:pt idx="1721">
                  <c:v>28.8</c:v>
                </c:pt>
                <c:pt idx="1722">
                  <c:v>29</c:v>
                </c:pt>
                <c:pt idx="1723">
                  <c:v>29</c:v>
                </c:pt>
                <c:pt idx="1724">
                  <c:v>29.4</c:v>
                </c:pt>
                <c:pt idx="1725">
                  <c:v>29.6</c:v>
                </c:pt>
                <c:pt idx="1726">
                  <c:v>29.8</c:v>
                </c:pt>
                <c:pt idx="1727">
                  <c:v>29.9</c:v>
                </c:pt>
                <c:pt idx="1728">
                  <c:v>30.1</c:v>
                </c:pt>
                <c:pt idx="1729">
                  <c:v>30.3</c:v>
                </c:pt>
                <c:pt idx="1730">
                  <c:v>30.4</c:v>
                </c:pt>
                <c:pt idx="1731">
                  <c:v>30.4</c:v>
                </c:pt>
                <c:pt idx="1732">
                  <c:v>30.6</c:v>
                </c:pt>
                <c:pt idx="1733">
                  <c:v>30.5</c:v>
                </c:pt>
                <c:pt idx="1734">
                  <c:v>30.3</c:v>
                </c:pt>
                <c:pt idx="1735">
                  <c:v>30.3</c:v>
                </c:pt>
                <c:pt idx="1736">
                  <c:v>30.1</c:v>
                </c:pt>
                <c:pt idx="1737">
                  <c:v>30.1</c:v>
                </c:pt>
                <c:pt idx="1738">
                  <c:v>30</c:v>
                </c:pt>
                <c:pt idx="1739">
                  <c:v>30</c:v>
                </c:pt>
                <c:pt idx="1740">
                  <c:v>30.1</c:v>
                </c:pt>
                <c:pt idx="1741">
                  <c:v>30</c:v>
                </c:pt>
                <c:pt idx="1742">
                  <c:v>30</c:v>
                </c:pt>
                <c:pt idx="1743">
                  <c:v>30.1</c:v>
                </c:pt>
                <c:pt idx="1744">
                  <c:v>30.1</c:v>
                </c:pt>
                <c:pt idx="1745">
                  <c:v>30.1</c:v>
                </c:pt>
                <c:pt idx="1746">
                  <c:v>30.2</c:v>
                </c:pt>
                <c:pt idx="1747">
                  <c:v>30.3</c:v>
                </c:pt>
                <c:pt idx="1748">
                  <c:v>30.3</c:v>
                </c:pt>
                <c:pt idx="1749">
                  <c:v>30.4</c:v>
                </c:pt>
                <c:pt idx="1750">
                  <c:v>30.3</c:v>
                </c:pt>
                <c:pt idx="1751">
                  <c:v>30.4</c:v>
                </c:pt>
                <c:pt idx="1752">
                  <c:v>30.4</c:v>
                </c:pt>
                <c:pt idx="1753">
                  <c:v>30.4</c:v>
                </c:pt>
                <c:pt idx="1754">
                  <c:v>30.4</c:v>
                </c:pt>
                <c:pt idx="1755">
                  <c:v>30.4</c:v>
                </c:pt>
                <c:pt idx="1756">
                  <c:v>30.5</c:v>
                </c:pt>
                <c:pt idx="1757">
                  <c:v>30.4</c:v>
                </c:pt>
                <c:pt idx="1758">
                  <c:v>30.5</c:v>
                </c:pt>
                <c:pt idx="1759">
                  <c:v>30.4</c:v>
                </c:pt>
                <c:pt idx="1760">
                  <c:v>30.4</c:v>
                </c:pt>
                <c:pt idx="1761">
                  <c:v>30.4</c:v>
                </c:pt>
                <c:pt idx="1762">
                  <c:v>30.5</c:v>
                </c:pt>
                <c:pt idx="1763">
                  <c:v>30.4</c:v>
                </c:pt>
                <c:pt idx="1764">
                  <c:v>30.4</c:v>
                </c:pt>
                <c:pt idx="1765">
                  <c:v>30.4</c:v>
                </c:pt>
                <c:pt idx="1766">
                  <c:v>30.4</c:v>
                </c:pt>
                <c:pt idx="1767">
                  <c:v>30.4</c:v>
                </c:pt>
                <c:pt idx="1768">
                  <c:v>30.4</c:v>
                </c:pt>
                <c:pt idx="1769">
                  <c:v>30.4</c:v>
                </c:pt>
                <c:pt idx="1770">
                  <c:v>30.3</c:v>
                </c:pt>
                <c:pt idx="1771">
                  <c:v>30.2</c:v>
                </c:pt>
                <c:pt idx="1772">
                  <c:v>30.3</c:v>
                </c:pt>
                <c:pt idx="1773">
                  <c:v>30.2</c:v>
                </c:pt>
                <c:pt idx="1774">
                  <c:v>30.1</c:v>
                </c:pt>
                <c:pt idx="1775">
                  <c:v>30.1</c:v>
                </c:pt>
                <c:pt idx="1776">
                  <c:v>30.1</c:v>
                </c:pt>
                <c:pt idx="1777">
                  <c:v>30.1</c:v>
                </c:pt>
                <c:pt idx="1778">
                  <c:v>30</c:v>
                </c:pt>
                <c:pt idx="1779">
                  <c:v>30</c:v>
                </c:pt>
                <c:pt idx="1780">
                  <c:v>29.9</c:v>
                </c:pt>
                <c:pt idx="1781">
                  <c:v>29.9</c:v>
                </c:pt>
                <c:pt idx="1782">
                  <c:v>29.9</c:v>
                </c:pt>
                <c:pt idx="1783">
                  <c:v>29.9</c:v>
                </c:pt>
                <c:pt idx="1784">
                  <c:v>29.9</c:v>
                </c:pt>
                <c:pt idx="1785">
                  <c:v>29.9</c:v>
                </c:pt>
                <c:pt idx="1786">
                  <c:v>29.9</c:v>
                </c:pt>
                <c:pt idx="1787">
                  <c:v>29.9</c:v>
                </c:pt>
                <c:pt idx="1788">
                  <c:v>30</c:v>
                </c:pt>
                <c:pt idx="1789">
                  <c:v>30</c:v>
                </c:pt>
                <c:pt idx="1790">
                  <c:v>30.1</c:v>
                </c:pt>
                <c:pt idx="1791">
                  <c:v>30.1</c:v>
                </c:pt>
                <c:pt idx="1792">
                  <c:v>30.2</c:v>
                </c:pt>
                <c:pt idx="1793">
                  <c:v>30.4</c:v>
                </c:pt>
                <c:pt idx="1794">
                  <c:v>30.4</c:v>
                </c:pt>
                <c:pt idx="1795">
                  <c:v>30.4</c:v>
                </c:pt>
                <c:pt idx="1796">
                  <c:v>30.6</c:v>
                </c:pt>
                <c:pt idx="1797">
                  <c:v>30.8</c:v>
                </c:pt>
                <c:pt idx="1798">
                  <c:v>30.8</c:v>
                </c:pt>
                <c:pt idx="1799">
                  <c:v>30.8</c:v>
                </c:pt>
                <c:pt idx="1800">
                  <c:v>30.9</c:v>
                </c:pt>
                <c:pt idx="1801">
                  <c:v>30.9</c:v>
                </c:pt>
                <c:pt idx="1802">
                  <c:v>31</c:v>
                </c:pt>
                <c:pt idx="1803">
                  <c:v>31</c:v>
                </c:pt>
                <c:pt idx="1804">
                  <c:v>31.1</c:v>
                </c:pt>
                <c:pt idx="1805">
                  <c:v>30.9</c:v>
                </c:pt>
                <c:pt idx="1806">
                  <c:v>30.8</c:v>
                </c:pt>
                <c:pt idx="1807">
                  <c:v>30.8</c:v>
                </c:pt>
                <c:pt idx="1808">
                  <c:v>30.8</c:v>
                </c:pt>
                <c:pt idx="1809">
                  <c:v>30.6</c:v>
                </c:pt>
                <c:pt idx="1810">
                  <c:v>30.6</c:v>
                </c:pt>
                <c:pt idx="1811">
                  <c:v>30.4</c:v>
                </c:pt>
                <c:pt idx="1812">
                  <c:v>30.4</c:v>
                </c:pt>
                <c:pt idx="1813">
                  <c:v>30.3</c:v>
                </c:pt>
                <c:pt idx="1814">
                  <c:v>30.1</c:v>
                </c:pt>
                <c:pt idx="1815">
                  <c:v>30.1</c:v>
                </c:pt>
                <c:pt idx="1816">
                  <c:v>30.1</c:v>
                </c:pt>
                <c:pt idx="1817">
                  <c:v>30.1</c:v>
                </c:pt>
                <c:pt idx="1818">
                  <c:v>29.9</c:v>
                </c:pt>
                <c:pt idx="1819">
                  <c:v>30</c:v>
                </c:pt>
                <c:pt idx="1820">
                  <c:v>30</c:v>
                </c:pt>
                <c:pt idx="1821">
                  <c:v>30.1</c:v>
                </c:pt>
                <c:pt idx="1822">
                  <c:v>30.1</c:v>
                </c:pt>
                <c:pt idx="1823">
                  <c:v>30.2</c:v>
                </c:pt>
                <c:pt idx="1824">
                  <c:v>30.3</c:v>
                </c:pt>
                <c:pt idx="1825">
                  <c:v>30.4</c:v>
                </c:pt>
                <c:pt idx="1826">
                  <c:v>30.4</c:v>
                </c:pt>
                <c:pt idx="1827">
                  <c:v>30.5</c:v>
                </c:pt>
                <c:pt idx="1828">
                  <c:v>30.5</c:v>
                </c:pt>
                <c:pt idx="1829">
                  <c:v>30.4</c:v>
                </c:pt>
                <c:pt idx="1830">
                  <c:v>30.5</c:v>
                </c:pt>
                <c:pt idx="1831">
                  <c:v>30.4</c:v>
                </c:pt>
                <c:pt idx="1832">
                  <c:v>30.6</c:v>
                </c:pt>
                <c:pt idx="1833">
                  <c:v>30.5</c:v>
                </c:pt>
                <c:pt idx="1834">
                  <c:v>30.4</c:v>
                </c:pt>
                <c:pt idx="1835">
                  <c:v>30.3</c:v>
                </c:pt>
                <c:pt idx="1836">
                  <c:v>30.3</c:v>
                </c:pt>
                <c:pt idx="1837">
                  <c:v>30.3</c:v>
                </c:pt>
                <c:pt idx="1838">
                  <c:v>30.2</c:v>
                </c:pt>
                <c:pt idx="1839">
                  <c:v>30.1</c:v>
                </c:pt>
                <c:pt idx="1840">
                  <c:v>30.1</c:v>
                </c:pt>
                <c:pt idx="1841">
                  <c:v>30.1</c:v>
                </c:pt>
                <c:pt idx="1842">
                  <c:v>30</c:v>
                </c:pt>
                <c:pt idx="1843">
                  <c:v>29.9</c:v>
                </c:pt>
                <c:pt idx="1844">
                  <c:v>29.9</c:v>
                </c:pt>
                <c:pt idx="1845">
                  <c:v>29.9</c:v>
                </c:pt>
                <c:pt idx="1846">
                  <c:v>30.1</c:v>
                </c:pt>
                <c:pt idx="1847">
                  <c:v>30.1</c:v>
                </c:pt>
                <c:pt idx="1848">
                  <c:v>30.1</c:v>
                </c:pt>
                <c:pt idx="1849">
                  <c:v>30.1</c:v>
                </c:pt>
                <c:pt idx="1850">
                  <c:v>30.3</c:v>
                </c:pt>
                <c:pt idx="1851">
                  <c:v>30.4</c:v>
                </c:pt>
                <c:pt idx="1852">
                  <c:v>30.5</c:v>
                </c:pt>
                <c:pt idx="1853">
                  <c:v>30.6</c:v>
                </c:pt>
                <c:pt idx="1854">
                  <c:v>30.7</c:v>
                </c:pt>
                <c:pt idx="1855">
                  <c:v>30.8</c:v>
                </c:pt>
                <c:pt idx="1856">
                  <c:v>30.9</c:v>
                </c:pt>
                <c:pt idx="1857">
                  <c:v>30.9</c:v>
                </c:pt>
                <c:pt idx="1858">
                  <c:v>31</c:v>
                </c:pt>
                <c:pt idx="1859">
                  <c:v>31</c:v>
                </c:pt>
                <c:pt idx="1860">
                  <c:v>30.9</c:v>
                </c:pt>
                <c:pt idx="1861">
                  <c:v>30.9</c:v>
                </c:pt>
                <c:pt idx="1862">
                  <c:v>30.9</c:v>
                </c:pt>
                <c:pt idx="1863">
                  <c:v>30.9</c:v>
                </c:pt>
                <c:pt idx="1864">
                  <c:v>30.7</c:v>
                </c:pt>
                <c:pt idx="1865">
                  <c:v>30.8</c:v>
                </c:pt>
                <c:pt idx="1866">
                  <c:v>30.6</c:v>
                </c:pt>
                <c:pt idx="1867">
                  <c:v>30.4</c:v>
                </c:pt>
                <c:pt idx="1868">
                  <c:v>30.4</c:v>
                </c:pt>
                <c:pt idx="1869">
                  <c:v>30.4</c:v>
                </c:pt>
                <c:pt idx="1870">
                  <c:v>30.3</c:v>
                </c:pt>
                <c:pt idx="1871">
                  <c:v>30.3</c:v>
                </c:pt>
                <c:pt idx="1872">
                  <c:v>30.1</c:v>
                </c:pt>
                <c:pt idx="1873">
                  <c:v>30.1</c:v>
                </c:pt>
                <c:pt idx="1874">
                  <c:v>30</c:v>
                </c:pt>
                <c:pt idx="1875">
                  <c:v>30</c:v>
                </c:pt>
                <c:pt idx="1876">
                  <c:v>30.1</c:v>
                </c:pt>
                <c:pt idx="1877">
                  <c:v>30.1</c:v>
                </c:pt>
                <c:pt idx="1878">
                  <c:v>30.1</c:v>
                </c:pt>
                <c:pt idx="1879">
                  <c:v>30.1</c:v>
                </c:pt>
                <c:pt idx="1880">
                  <c:v>30.2</c:v>
                </c:pt>
                <c:pt idx="1881">
                  <c:v>30.3</c:v>
                </c:pt>
                <c:pt idx="1882">
                  <c:v>30.4</c:v>
                </c:pt>
                <c:pt idx="1883">
                  <c:v>30.4</c:v>
                </c:pt>
                <c:pt idx="1884">
                  <c:v>30.4</c:v>
                </c:pt>
                <c:pt idx="1885">
                  <c:v>30.4</c:v>
                </c:pt>
                <c:pt idx="1886">
                  <c:v>30.4</c:v>
                </c:pt>
                <c:pt idx="1887">
                  <c:v>30.6</c:v>
                </c:pt>
                <c:pt idx="1888">
                  <c:v>30.5</c:v>
                </c:pt>
                <c:pt idx="1889">
                  <c:v>30.4</c:v>
                </c:pt>
                <c:pt idx="1890">
                  <c:v>30.4</c:v>
                </c:pt>
                <c:pt idx="1891">
                  <c:v>30.6</c:v>
                </c:pt>
                <c:pt idx="1892">
                  <c:v>30.4</c:v>
                </c:pt>
                <c:pt idx="1893">
                  <c:v>30.1</c:v>
                </c:pt>
                <c:pt idx="1894">
                  <c:v>29.9</c:v>
                </c:pt>
                <c:pt idx="1895">
                  <c:v>29.6</c:v>
                </c:pt>
                <c:pt idx="1896">
                  <c:v>29.2</c:v>
                </c:pt>
                <c:pt idx="1897">
                  <c:v>29</c:v>
                </c:pt>
                <c:pt idx="1898">
                  <c:v>28.6</c:v>
                </c:pt>
                <c:pt idx="1899">
                  <c:v>28.5</c:v>
                </c:pt>
                <c:pt idx="1900">
                  <c:v>28.3</c:v>
                </c:pt>
                <c:pt idx="1901">
                  <c:v>28.3</c:v>
                </c:pt>
                <c:pt idx="1902">
                  <c:v>28.4</c:v>
                </c:pt>
                <c:pt idx="1903">
                  <c:v>28.4</c:v>
                </c:pt>
                <c:pt idx="1904">
                  <c:v>28.6</c:v>
                </c:pt>
                <c:pt idx="1905">
                  <c:v>28.8</c:v>
                </c:pt>
                <c:pt idx="1906">
                  <c:v>29.2</c:v>
                </c:pt>
                <c:pt idx="1907">
                  <c:v>29.4</c:v>
                </c:pt>
                <c:pt idx="1908">
                  <c:v>29.6</c:v>
                </c:pt>
                <c:pt idx="1909">
                  <c:v>29.8</c:v>
                </c:pt>
                <c:pt idx="1910">
                  <c:v>30.1</c:v>
                </c:pt>
                <c:pt idx="1911">
                  <c:v>30.1</c:v>
                </c:pt>
                <c:pt idx="1912">
                  <c:v>30.4</c:v>
                </c:pt>
                <c:pt idx="1913">
                  <c:v>30.4</c:v>
                </c:pt>
                <c:pt idx="1914">
                  <c:v>30.6</c:v>
                </c:pt>
                <c:pt idx="1915">
                  <c:v>30.8</c:v>
                </c:pt>
                <c:pt idx="1916">
                  <c:v>31.1</c:v>
                </c:pt>
                <c:pt idx="1917">
                  <c:v>31.4</c:v>
                </c:pt>
                <c:pt idx="1918">
                  <c:v>31.7</c:v>
                </c:pt>
                <c:pt idx="1919">
                  <c:v>31.9</c:v>
                </c:pt>
                <c:pt idx="1920">
                  <c:v>32.1</c:v>
                </c:pt>
                <c:pt idx="1921">
                  <c:v>32.1</c:v>
                </c:pt>
                <c:pt idx="1922">
                  <c:v>32.200000000000003</c:v>
                </c:pt>
                <c:pt idx="1923">
                  <c:v>32.200000000000003</c:v>
                </c:pt>
                <c:pt idx="1924">
                  <c:v>32.200000000000003</c:v>
                </c:pt>
                <c:pt idx="1925">
                  <c:v>32.200000000000003</c:v>
                </c:pt>
                <c:pt idx="1926">
                  <c:v>32</c:v>
                </c:pt>
                <c:pt idx="1927">
                  <c:v>31.9</c:v>
                </c:pt>
                <c:pt idx="1928">
                  <c:v>31.9</c:v>
                </c:pt>
                <c:pt idx="1929">
                  <c:v>31.6</c:v>
                </c:pt>
                <c:pt idx="1930">
                  <c:v>31.5</c:v>
                </c:pt>
                <c:pt idx="1931">
                  <c:v>31.2</c:v>
                </c:pt>
                <c:pt idx="1932">
                  <c:v>31.1</c:v>
                </c:pt>
                <c:pt idx="1933">
                  <c:v>30.8</c:v>
                </c:pt>
                <c:pt idx="1934">
                  <c:v>30.7</c:v>
                </c:pt>
                <c:pt idx="1935">
                  <c:v>30.5</c:v>
                </c:pt>
                <c:pt idx="1936">
                  <c:v>30.3</c:v>
                </c:pt>
                <c:pt idx="1937">
                  <c:v>30.1</c:v>
                </c:pt>
                <c:pt idx="1938">
                  <c:v>29.9</c:v>
                </c:pt>
                <c:pt idx="1939">
                  <c:v>29.8</c:v>
                </c:pt>
                <c:pt idx="1940">
                  <c:v>29.5</c:v>
                </c:pt>
                <c:pt idx="1941">
                  <c:v>29.4</c:v>
                </c:pt>
                <c:pt idx="1942">
                  <c:v>29.1</c:v>
                </c:pt>
                <c:pt idx="1943">
                  <c:v>28.9</c:v>
                </c:pt>
                <c:pt idx="1944">
                  <c:v>28.7</c:v>
                </c:pt>
                <c:pt idx="1945">
                  <c:v>28.6</c:v>
                </c:pt>
                <c:pt idx="1946">
                  <c:v>28.4</c:v>
                </c:pt>
                <c:pt idx="1947">
                  <c:v>28.3</c:v>
                </c:pt>
                <c:pt idx="1948">
                  <c:v>28.3</c:v>
                </c:pt>
                <c:pt idx="1949">
                  <c:v>28.3</c:v>
                </c:pt>
                <c:pt idx="1950">
                  <c:v>28.3</c:v>
                </c:pt>
                <c:pt idx="1951">
                  <c:v>28.3</c:v>
                </c:pt>
                <c:pt idx="1952">
                  <c:v>28.5</c:v>
                </c:pt>
                <c:pt idx="1953">
                  <c:v>28.6</c:v>
                </c:pt>
                <c:pt idx="1954">
                  <c:v>28.7</c:v>
                </c:pt>
                <c:pt idx="1955">
                  <c:v>29</c:v>
                </c:pt>
                <c:pt idx="1956">
                  <c:v>29.1</c:v>
                </c:pt>
                <c:pt idx="1957">
                  <c:v>29.4</c:v>
                </c:pt>
                <c:pt idx="1958">
                  <c:v>29.5</c:v>
                </c:pt>
                <c:pt idx="1959">
                  <c:v>31</c:v>
                </c:pt>
                <c:pt idx="1960">
                  <c:v>31</c:v>
                </c:pt>
                <c:pt idx="1961">
                  <c:v>31</c:v>
                </c:pt>
                <c:pt idx="1962">
                  <c:v>30.9</c:v>
                </c:pt>
                <c:pt idx="1963">
                  <c:v>30.8</c:v>
                </c:pt>
                <c:pt idx="1964">
                  <c:v>30.8</c:v>
                </c:pt>
                <c:pt idx="1965">
                  <c:v>30.6</c:v>
                </c:pt>
                <c:pt idx="1966">
                  <c:v>30.4</c:v>
                </c:pt>
                <c:pt idx="1967">
                  <c:v>30.4</c:v>
                </c:pt>
                <c:pt idx="1968">
                  <c:v>30.3</c:v>
                </c:pt>
                <c:pt idx="1969">
                  <c:v>30.1</c:v>
                </c:pt>
                <c:pt idx="1970">
                  <c:v>30.1</c:v>
                </c:pt>
                <c:pt idx="1971">
                  <c:v>29.9</c:v>
                </c:pt>
                <c:pt idx="1972">
                  <c:v>29.9</c:v>
                </c:pt>
                <c:pt idx="1973">
                  <c:v>30</c:v>
                </c:pt>
                <c:pt idx="1974">
                  <c:v>30.1</c:v>
                </c:pt>
                <c:pt idx="1975">
                  <c:v>30.1</c:v>
                </c:pt>
                <c:pt idx="1976">
                  <c:v>30.3</c:v>
                </c:pt>
                <c:pt idx="1977">
                  <c:v>30.4</c:v>
                </c:pt>
                <c:pt idx="1978">
                  <c:v>30.4</c:v>
                </c:pt>
                <c:pt idx="1979">
                  <c:v>30.5</c:v>
                </c:pt>
                <c:pt idx="1980">
                  <c:v>30.4</c:v>
                </c:pt>
                <c:pt idx="1981">
                  <c:v>30.4</c:v>
                </c:pt>
                <c:pt idx="1982">
                  <c:v>30.4</c:v>
                </c:pt>
                <c:pt idx="1983">
                  <c:v>30.3</c:v>
                </c:pt>
                <c:pt idx="1984">
                  <c:v>30.3</c:v>
                </c:pt>
                <c:pt idx="1985">
                  <c:v>30.1</c:v>
                </c:pt>
                <c:pt idx="1986">
                  <c:v>30</c:v>
                </c:pt>
                <c:pt idx="1987">
                  <c:v>29.9</c:v>
                </c:pt>
                <c:pt idx="1988">
                  <c:v>30</c:v>
                </c:pt>
                <c:pt idx="1989">
                  <c:v>29.9</c:v>
                </c:pt>
                <c:pt idx="1990">
                  <c:v>30.1</c:v>
                </c:pt>
                <c:pt idx="1991">
                  <c:v>30.1</c:v>
                </c:pt>
                <c:pt idx="1992">
                  <c:v>30.2</c:v>
                </c:pt>
                <c:pt idx="1993">
                  <c:v>30.4</c:v>
                </c:pt>
                <c:pt idx="1994">
                  <c:v>30.4</c:v>
                </c:pt>
                <c:pt idx="1995">
                  <c:v>30.6</c:v>
                </c:pt>
                <c:pt idx="1996">
                  <c:v>30.7</c:v>
                </c:pt>
                <c:pt idx="1997">
                  <c:v>30.8</c:v>
                </c:pt>
                <c:pt idx="1998">
                  <c:v>30.9</c:v>
                </c:pt>
                <c:pt idx="1999">
                  <c:v>31</c:v>
                </c:pt>
                <c:pt idx="2000">
                  <c:v>31</c:v>
                </c:pt>
                <c:pt idx="2001">
                  <c:v>31.1</c:v>
                </c:pt>
                <c:pt idx="2002">
                  <c:v>30.9</c:v>
                </c:pt>
                <c:pt idx="2003">
                  <c:v>30.8</c:v>
                </c:pt>
                <c:pt idx="2004">
                  <c:v>30.7</c:v>
                </c:pt>
                <c:pt idx="2005">
                  <c:v>30.5</c:v>
                </c:pt>
                <c:pt idx="2006">
                  <c:v>30.4</c:v>
                </c:pt>
                <c:pt idx="2007">
                  <c:v>30.3</c:v>
                </c:pt>
                <c:pt idx="2008">
                  <c:v>30.1</c:v>
                </c:pt>
                <c:pt idx="2009">
                  <c:v>30.1</c:v>
                </c:pt>
                <c:pt idx="2010">
                  <c:v>30</c:v>
                </c:pt>
                <c:pt idx="2011">
                  <c:v>30</c:v>
                </c:pt>
                <c:pt idx="2012">
                  <c:v>30.1</c:v>
                </c:pt>
                <c:pt idx="2013">
                  <c:v>30.1</c:v>
                </c:pt>
                <c:pt idx="2014">
                  <c:v>30.2</c:v>
                </c:pt>
                <c:pt idx="2015">
                  <c:v>30.3</c:v>
                </c:pt>
                <c:pt idx="2016">
                  <c:v>30.4</c:v>
                </c:pt>
                <c:pt idx="2017">
                  <c:v>30.4</c:v>
                </c:pt>
                <c:pt idx="2018">
                  <c:v>30.5</c:v>
                </c:pt>
                <c:pt idx="2019">
                  <c:v>30.4</c:v>
                </c:pt>
                <c:pt idx="2020">
                  <c:v>30.4</c:v>
                </c:pt>
                <c:pt idx="2021">
                  <c:v>30.4</c:v>
                </c:pt>
                <c:pt idx="2022">
                  <c:v>30.3</c:v>
                </c:pt>
                <c:pt idx="2023">
                  <c:v>30.3</c:v>
                </c:pt>
                <c:pt idx="2024">
                  <c:v>30.3</c:v>
                </c:pt>
                <c:pt idx="2025">
                  <c:v>30.1</c:v>
                </c:pt>
                <c:pt idx="2026">
                  <c:v>30</c:v>
                </c:pt>
                <c:pt idx="2027">
                  <c:v>30</c:v>
                </c:pt>
                <c:pt idx="2028">
                  <c:v>29.9</c:v>
                </c:pt>
                <c:pt idx="2029">
                  <c:v>30.1</c:v>
                </c:pt>
                <c:pt idx="2030">
                  <c:v>30.2</c:v>
                </c:pt>
                <c:pt idx="2031">
                  <c:v>30.3</c:v>
                </c:pt>
                <c:pt idx="2032">
                  <c:v>30.5</c:v>
                </c:pt>
                <c:pt idx="2033">
                  <c:v>30.4</c:v>
                </c:pt>
                <c:pt idx="2034">
                  <c:v>30.7</c:v>
                </c:pt>
                <c:pt idx="2035">
                  <c:v>30.9</c:v>
                </c:pt>
                <c:pt idx="2036">
                  <c:v>31</c:v>
                </c:pt>
                <c:pt idx="2037">
                  <c:v>31.1</c:v>
                </c:pt>
                <c:pt idx="2038">
                  <c:v>31.1</c:v>
                </c:pt>
                <c:pt idx="2039">
                  <c:v>31</c:v>
                </c:pt>
                <c:pt idx="2040">
                  <c:v>30.9</c:v>
                </c:pt>
                <c:pt idx="2041">
                  <c:v>30.6</c:v>
                </c:pt>
                <c:pt idx="2042">
                  <c:v>30.5</c:v>
                </c:pt>
                <c:pt idx="2043">
                  <c:v>30.4</c:v>
                </c:pt>
                <c:pt idx="2044">
                  <c:v>30.2</c:v>
                </c:pt>
                <c:pt idx="2045">
                  <c:v>30.1</c:v>
                </c:pt>
                <c:pt idx="2046">
                  <c:v>30.1</c:v>
                </c:pt>
                <c:pt idx="2047">
                  <c:v>30.1</c:v>
                </c:pt>
                <c:pt idx="2048">
                  <c:v>30.1</c:v>
                </c:pt>
                <c:pt idx="2049">
                  <c:v>30.3</c:v>
                </c:pt>
                <c:pt idx="2050">
                  <c:v>30.3</c:v>
                </c:pt>
                <c:pt idx="2051">
                  <c:v>30.4</c:v>
                </c:pt>
                <c:pt idx="2052">
                  <c:v>30.5</c:v>
                </c:pt>
                <c:pt idx="2053">
                  <c:v>30.4</c:v>
                </c:pt>
                <c:pt idx="2054">
                  <c:v>30.4</c:v>
                </c:pt>
                <c:pt idx="2055">
                  <c:v>30.5</c:v>
                </c:pt>
                <c:pt idx="2056">
                  <c:v>30.5</c:v>
                </c:pt>
                <c:pt idx="2057">
                  <c:v>30.4</c:v>
                </c:pt>
                <c:pt idx="2058">
                  <c:v>30.2</c:v>
                </c:pt>
                <c:pt idx="2059">
                  <c:v>30.1</c:v>
                </c:pt>
                <c:pt idx="2060">
                  <c:v>30</c:v>
                </c:pt>
                <c:pt idx="2061">
                  <c:v>29.9</c:v>
                </c:pt>
                <c:pt idx="2062">
                  <c:v>30</c:v>
                </c:pt>
                <c:pt idx="2063">
                  <c:v>30.1</c:v>
                </c:pt>
                <c:pt idx="2064">
                  <c:v>30.2</c:v>
                </c:pt>
                <c:pt idx="2065">
                  <c:v>30.3</c:v>
                </c:pt>
                <c:pt idx="2066">
                  <c:v>30.3</c:v>
                </c:pt>
                <c:pt idx="2067">
                  <c:v>30.6</c:v>
                </c:pt>
                <c:pt idx="2068">
                  <c:v>30.8</c:v>
                </c:pt>
                <c:pt idx="2069">
                  <c:v>30.9</c:v>
                </c:pt>
                <c:pt idx="2070">
                  <c:v>31</c:v>
                </c:pt>
                <c:pt idx="2071">
                  <c:v>31</c:v>
                </c:pt>
                <c:pt idx="2072">
                  <c:v>30.9</c:v>
                </c:pt>
                <c:pt idx="2073">
                  <c:v>30.9</c:v>
                </c:pt>
                <c:pt idx="2074">
                  <c:v>30.9</c:v>
                </c:pt>
                <c:pt idx="2075">
                  <c:v>30.8</c:v>
                </c:pt>
                <c:pt idx="2076">
                  <c:v>30.6</c:v>
                </c:pt>
                <c:pt idx="2077">
                  <c:v>30.5</c:v>
                </c:pt>
                <c:pt idx="2078">
                  <c:v>30.3</c:v>
                </c:pt>
                <c:pt idx="2079">
                  <c:v>30.3</c:v>
                </c:pt>
                <c:pt idx="2080">
                  <c:v>30.1</c:v>
                </c:pt>
                <c:pt idx="2081">
                  <c:v>30.1</c:v>
                </c:pt>
                <c:pt idx="2082">
                  <c:v>30.1</c:v>
                </c:pt>
                <c:pt idx="2083">
                  <c:v>30.1</c:v>
                </c:pt>
                <c:pt idx="2084">
                  <c:v>30.1</c:v>
                </c:pt>
                <c:pt idx="2085">
                  <c:v>30.2</c:v>
                </c:pt>
                <c:pt idx="2086">
                  <c:v>30.3</c:v>
                </c:pt>
                <c:pt idx="2087">
                  <c:v>30.4</c:v>
                </c:pt>
                <c:pt idx="2088">
                  <c:v>30.5</c:v>
                </c:pt>
                <c:pt idx="2089">
                  <c:v>30.6</c:v>
                </c:pt>
                <c:pt idx="2090">
                  <c:v>30.6</c:v>
                </c:pt>
                <c:pt idx="2091">
                  <c:v>30.5</c:v>
                </c:pt>
                <c:pt idx="2092">
                  <c:v>30.6</c:v>
                </c:pt>
                <c:pt idx="2093">
                  <c:v>30.4</c:v>
                </c:pt>
                <c:pt idx="2094">
                  <c:v>30.4</c:v>
                </c:pt>
                <c:pt idx="2095">
                  <c:v>30.3</c:v>
                </c:pt>
                <c:pt idx="2096">
                  <c:v>30.2</c:v>
                </c:pt>
                <c:pt idx="2097">
                  <c:v>30.1</c:v>
                </c:pt>
                <c:pt idx="2098">
                  <c:v>30.1</c:v>
                </c:pt>
                <c:pt idx="2099">
                  <c:v>30</c:v>
                </c:pt>
                <c:pt idx="2100">
                  <c:v>29.9</c:v>
                </c:pt>
                <c:pt idx="2101">
                  <c:v>30</c:v>
                </c:pt>
                <c:pt idx="2102">
                  <c:v>30.1</c:v>
                </c:pt>
                <c:pt idx="2103">
                  <c:v>30.1</c:v>
                </c:pt>
                <c:pt idx="2104">
                  <c:v>30.3</c:v>
                </c:pt>
                <c:pt idx="2105">
                  <c:v>30.5</c:v>
                </c:pt>
                <c:pt idx="2106">
                  <c:v>30.7</c:v>
                </c:pt>
                <c:pt idx="2107">
                  <c:v>30.9</c:v>
                </c:pt>
                <c:pt idx="2108">
                  <c:v>31</c:v>
                </c:pt>
                <c:pt idx="2109">
                  <c:v>31.1</c:v>
                </c:pt>
                <c:pt idx="2110">
                  <c:v>31.1</c:v>
                </c:pt>
                <c:pt idx="2111">
                  <c:v>30.9</c:v>
                </c:pt>
                <c:pt idx="2112">
                  <c:v>30.9</c:v>
                </c:pt>
                <c:pt idx="2113">
                  <c:v>30.7</c:v>
                </c:pt>
                <c:pt idx="2114">
                  <c:v>30.5</c:v>
                </c:pt>
                <c:pt idx="2115">
                  <c:v>30.4</c:v>
                </c:pt>
                <c:pt idx="2116">
                  <c:v>30.3</c:v>
                </c:pt>
                <c:pt idx="2117">
                  <c:v>30.1</c:v>
                </c:pt>
                <c:pt idx="2118">
                  <c:v>30.1</c:v>
                </c:pt>
                <c:pt idx="2119">
                  <c:v>30.1</c:v>
                </c:pt>
                <c:pt idx="2120">
                  <c:v>30.1</c:v>
                </c:pt>
                <c:pt idx="2121">
                  <c:v>30.1</c:v>
                </c:pt>
                <c:pt idx="2122">
                  <c:v>30.2</c:v>
                </c:pt>
                <c:pt idx="2123">
                  <c:v>30.3</c:v>
                </c:pt>
                <c:pt idx="2124">
                  <c:v>30.4</c:v>
                </c:pt>
                <c:pt idx="2125">
                  <c:v>30.5</c:v>
                </c:pt>
                <c:pt idx="2126">
                  <c:v>30.5</c:v>
                </c:pt>
                <c:pt idx="2127">
                  <c:v>30.6</c:v>
                </c:pt>
                <c:pt idx="2128">
                  <c:v>30.6</c:v>
                </c:pt>
                <c:pt idx="2129">
                  <c:v>30.5</c:v>
                </c:pt>
                <c:pt idx="2130">
                  <c:v>30.4</c:v>
                </c:pt>
                <c:pt idx="2131">
                  <c:v>30.3</c:v>
                </c:pt>
                <c:pt idx="2132">
                  <c:v>30.3</c:v>
                </c:pt>
                <c:pt idx="2133">
                  <c:v>30.1</c:v>
                </c:pt>
                <c:pt idx="2134">
                  <c:v>30.1</c:v>
                </c:pt>
                <c:pt idx="2135">
                  <c:v>30.1</c:v>
                </c:pt>
                <c:pt idx="2136">
                  <c:v>30.1</c:v>
                </c:pt>
                <c:pt idx="2137">
                  <c:v>30</c:v>
                </c:pt>
                <c:pt idx="2138">
                  <c:v>30.1</c:v>
                </c:pt>
                <c:pt idx="2139">
                  <c:v>30.1</c:v>
                </c:pt>
                <c:pt idx="2140">
                  <c:v>30.1</c:v>
                </c:pt>
                <c:pt idx="2141">
                  <c:v>30.3</c:v>
                </c:pt>
                <c:pt idx="2142">
                  <c:v>28.5</c:v>
                </c:pt>
                <c:pt idx="2143">
                  <c:v>28.6</c:v>
                </c:pt>
                <c:pt idx="2144">
                  <c:v>28.9</c:v>
                </c:pt>
                <c:pt idx="2145">
                  <c:v>29.1</c:v>
                </c:pt>
                <c:pt idx="2146">
                  <c:v>29.5</c:v>
                </c:pt>
                <c:pt idx="2147">
                  <c:v>29.7</c:v>
                </c:pt>
                <c:pt idx="2148">
                  <c:v>29.9</c:v>
                </c:pt>
                <c:pt idx="2149">
                  <c:v>30.1</c:v>
                </c:pt>
                <c:pt idx="2150">
                  <c:v>30.4</c:v>
                </c:pt>
                <c:pt idx="2151">
                  <c:v>30.5</c:v>
                </c:pt>
                <c:pt idx="2152">
                  <c:v>30.6</c:v>
                </c:pt>
                <c:pt idx="2153">
                  <c:v>30.9</c:v>
                </c:pt>
                <c:pt idx="2154">
                  <c:v>31.1</c:v>
                </c:pt>
                <c:pt idx="2155">
                  <c:v>31.3</c:v>
                </c:pt>
                <c:pt idx="2156">
                  <c:v>31.7</c:v>
                </c:pt>
                <c:pt idx="2157">
                  <c:v>31.9</c:v>
                </c:pt>
                <c:pt idx="2158">
                  <c:v>32.200000000000003</c:v>
                </c:pt>
                <c:pt idx="2159">
                  <c:v>32.200000000000003</c:v>
                </c:pt>
                <c:pt idx="2160">
                  <c:v>32.299999999999997</c:v>
                </c:pt>
                <c:pt idx="2161">
                  <c:v>32.299999999999997</c:v>
                </c:pt>
                <c:pt idx="2162">
                  <c:v>32.200000000000003</c:v>
                </c:pt>
                <c:pt idx="2163">
                  <c:v>32.1</c:v>
                </c:pt>
                <c:pt idx="2164">
                  <c:v>31.9</c:v>
                </c:pt>
                <c:pt idx="2165">
                  <c:v>31.8</c:v>
                </c:pt>
                <c:pt idx="2166">
                  <c:v>31.6</c:v>
                </c:pt>
                <c:pt idx="2167">
                  <c:v>31.4</c:v>
                </c:pt>
                <c:pt idx="2168">
                  <c:v>31.2</c:v>
                </c:pt>
                <c:pt idx="2169">
                  <c:v>31</c:v>
                </c:pt>
                <c:pt idx="2170">
                  <c:v>30.8</c:v>
                </c:pt>
                <c:pt idx="2171">
                  <c:v>30.6</c:v>
                </c:pt>
                <c:pt idx="2172">
                  <c:v>30.4</c:v>
                </c:pt>
                <c:pt idx="2173">
                  <c:v>30.1</c:v>
                </c:pt>
                <c:pt idx="2174">
                  <c:v>29.9</c:v>
                </c:pt>
                <c:pt idx="2175">
                  <c:v>29.8</c:v>
                </c:pt>
                <c:pt idx="2176">
                  <c:v>29.5</c:v>
                </c:pt>
                <c:pt idx="2177">
                  <c:v>29.2</c:v>
                </c:pt>
                <c:pt idx="2178">
                  <c:v>29</c:v>
                </c:pt>
                <c:pt idx="2179">
                  <c:v>28.9</c:v>
                </c:pt>
                <c:pt idx="2180">
                  <c:v>28.7</c:v>
                </c:pt>
                <c:pt idx="2181">
                  <c:v>28.5</c:v>
                </c:pt>
                <c:pt idx="2182">
                  <c:v>28.3</c:v>
                </c:pt>
                <c:pt idx="2183">
                  <c:v>28.3</c:v>
                </c:pt>
                <c:pt idx="2184">
                  <c:v>28.3</c:v>
                </c:pt>
                <c:pt idx="2185">
                  <c:v>28.3</c:v>
                </c:pt>
                <c:pt idx="2186">
                  <c:v>28.3</c:v>
                </c:pt>
                <c:pt idx="2187">
                  <c:v>28.4</c:v>
                </c:pt>
                <c:pt idx="2188">
                  <c:v>28.4</c:v>
                </c:pt>
                <c:pt idx="2189">
                  <c:v>28.6</c:v>
                </c:pt>
                <c:pt idx="2190">
                  <c:v>28.7</c:v>
                </c:pt>
                <c:pt idx="2191">
                  <c:v>28.8</c:v>
                </c:pt>
                <c:pt idx="2192">
                  <c:v>29</c:v>
                </c:pt>
                <c:pt idx="2193">
                  <c:v>29.1</c:v>
                </c:pt>
                <c:pt idx="2194">
                  <c:v>29.3</c:v>
                </c:pt>
                <c:pt idx="2195">
                  <c:v>29.5</c:v>
                </c:pt>
                <c:pt idx="2196">
                  <c:v>29.5</c:v>
                </c:pt>
                <c:pt idx="2197">
                  <c:v>29.8</c:v>
                </c:pt>
                <c:pt idx="2198">
                  <c:v>29.8</c:v>
                </c:pt>
                <c:pt idx="2199">
                  <c:v>29.8</c:v>
                </c:pt>
                <c:pt idx="2200">
                  <c:v>29.9</c:v>
                </c:pt>
                <c:pt idx="2201">
                  <c:v>30</c:v>
                </c:pt>
                <c:pt idx="2202">
                  <c:v>30.1</c:v>
                </c:pt>
                <c:pt idx="2203">
                  <c:v>30.2</c:v>
                </c:pt>
                <c:pt idx="2204">
                  <c:v>30.3</c:v>
                </c:pt>
                <c:pt idx="2205">
                  <c:v>30.4</c:v>
                </c:pt>
                <c:pt idx="2206">
                  <c:v>30.4</c:v>
                </c:pt>
                <c:pt idx="2207">
                  <c:v>30.5</c:v>
                </c:pt>
                <c:pt idx="2208">
                  <c:v>30.6</c:v>
                </c:pt>
                <c:pt idx="2209">
                  <c:v>30.6</c:v>
                </c:pt>
                <c:pt idx="2210">
                  <c:v>30.8</c:v>
                </c:pt>
                <c:pt idx="2211">
                  <c:v>30.8</c:v>
                </c:pt>
                <c:pt idx="2212">
                  <c:v>30.9</c:v>
                </c:pt>
                <c:pt idx="2213">
                  <c:v>31</c:v>
                </c:pt>
                <c:pt idx="2214">
                  <c:v>31.1</c:v>
                </c:pt>
                <c:pt idx="2215">
                  <c:v>31.2</c:v>
                </c:pt>
                <c:pt idx="2216">
                  <c:v>31.4</c:v>
                </c:pt>
                <c:pt idx="2217">
                  <c:v>31.6</c:v>
                </c:pt>
                <c:pt idx="2218">
                  <c:v>31.7</c:v>
                </c:pt>
                <c:pt idx="2219">
                  <c:v>31.9</c:v>
                </c:pt>
                <c:pt idx="2220">
                  <c:v>31.9</c:v>
                </c:pt>
                <c:pt idx="2221">
                  <c:v>32.1</c:v>
                </c:pt>
                <c:pt idx="2222">
                  <c:v>32.1</c:v>
                </c:pt>
                <c:pt idx="2223">
                  <c:v>32.200000000000003</c:v>
                </c:pt>
                <c:pt idx="2224">
                  <c:v>32.200000000000003</c:v>
                </c:pt>
                <c:pt idx="2225">
                  <c:v>32.200000000000003</c:v>
                </c:pt>
                <c:pt idx="2226">
                  <c:v>32.200000000000003</c:v>
                </c:pt>
                <c:pt idx="2227">
                  <c:v>32.200000000000003</c:v>
                </c:pt>
                <c:pt idx="2228">
                  <c:v>32.299999999999997</c:v>
                </c:pt>
                <c:pt idx="2229">
                  <c:v>32.200000000000003</c:v>
                </c:pt>
                <c:pt idx="2230">
                  <c:v>32.1</c:v>
                </c:pt>
                <c:pt idx="2231">
                  <c:v>31.9</c:v>
                </c:pt>
                <c:pt idx="2232">
                  <c:v>31.6</c:v>
                </c:pt>
                <c:pt idx="2233">
                  <c:v>31.4</c:v>
                </c:pt>
                <c:pt idx="2234">
                  <c:v>31.2</c:v>
                </c:pt>
                <c:pt idx="2235">
                  <c:v>31.1</c:v>
                </c:pt>
                <c:pt idx="2236">
                  <c:v>30.9</c:v>
                </c:pt>
                <c:pt idx="2237">
                  <c:v>30.8</c:v>
                </c:pt>
                <c:pt idx="2238">
                  <c:v>30.6</c:v>
                </c:pt>
                <c:pt idx="2239">
                  <c:v>30.4</c:v>
                </c:pt>
                <c:pt idx="2240">
                  <c:v>30.1</c:v>
                </c:pt>
                <c:pt idx="2241">
                  <c:v>29.9</c:v>
                </c:pt>
                <c:pt idx="2242">
                  <c:v>29.8</c:v>
                </c:pt>
                <c:pt idx="2243">
                  <c:v>29.5</c:v>
                </c:pt>
                <c:pt idx="2244">
                  <c:v>29.1</c:v>
                </c:pt>
                <c:pt idx="2245">
                  <c:v>28.9</c:v>
                </c:pt>
                <c:pt idx="2246">
                  <c:v>28.7</c:v>
                </c:pt>
                <c:pt idx="2247">
                  <c:v>28.5</c:v>
                </c:pt>
                <c:pt idx="2248">
                  <c:v>28.4</c:v>
                </c:pt>
                <c:pt idx="2249">
                  <c:v>28.3</c:v>
                </c:pt>
                <c:pt idx="2250">
                  <c:v>28.3</c:v>
                </c:pt>
                <c:pt idx="2251">
                  <c:v>28.5</c:v>
                </c:pt>
                <c:pt idx="2252">
                  <c:v>28.7</c:v>
                </c:pt>
                <c:pt idx="2253">
                  <c:v>28.9</c:v>
                </c:pt>
                <c:pt idx="2254">
                  <c:v>29.1</c:v>
                </c:pt>
                <c:pt idx="2255">
                  <c:v>29.5</c:v>
                </c:pt>
                <c:pt idx="2256">
                  <c:v>29.6</c:v>
                </c:pt>
                <c:pt idx="2257">
                  <c:v>31</c:v>
                </c:pt>
                <c:pt idx="2258">
                  <c:v>31.1</c:v>
                </c:pt>
                <c:pt idx="2259">
                  <c:v>31.1</c:v>
                </c:pt>
                <c:pt idx="2260">
                  <c:v>30.9</c:v>
                </c:pt>
                <c:pt idx="2261">
                  <c:v>30.9</c:v>
                </c:pt>
                <c:pt idx="2262">
                  <c:v>30.8</c:v>
                </c:pt>
                <c:pt idx="2263">
                  <c:v>30.6</c:v>
                </c:pt>
                <c:pt idx="2264">
                  <c:v>30.5</c:v>
                </c:pt>
                <c:pt idx="2265">
                  <c:v>30.5</c:v>
                </c:pt>
                <c:pt idx="2266">
                  <c:v>30.4</c:v>
                </c:pt>
                <c:pt idx="2267">
                  <c:v>30.3</c:v>
                </c:pt>
                <c:pt idx="2268">
                  <c:v>30.2</c:v>
                </c:pt>
                <c:pt idx="2269">
                  <c:v>30.1</c:v>
                </c:pt>
                <c:pt idx="2270">
                  <c:v>30.1</c:v>
                </c:pt>
                <c:pt idx="2271">
                  <c:v>30.1</c:v>
                </c:pt>
                <c:pt idx="2272">
                  <c:v>29.9</c:v>
                </c:pt>
                <c:pt idx="2273">
                  <c:v>29.9</c:v>
                </c:pt>
                <c:pt idx="2274">
                  <c:v>30</c:v>
                </c:pt>
                <c:pt idx="2275">
                  <c:v>30.1</c:v>
                </c:pt>
                <c:pt idx="2276">
                  <c:v>30.1</c:v>
                </c:pt>
                <c:pt idx="2277">
                  <c:v>30.1</c:v>
                </c:pt>
                <c:pt idx="2278">
                  <c:v>30.2</c:v>
                </c:pt>
                <c:pt idx="2279">
                  <c:v>30.3</c:v>
                </c:pt>
                <c:pt idx="2280">
                  <c:v>30.3</c:v>
                </c:pt>
                <c:pt idx="2281">
                  <c:v>30.3</c:v>
                </c:pt>
                <c:pt idx="2282">
                  <c:v>30.4</c:v>
                </c:pt>
                <c:pt idx="2283">
                  <c:v>30.4</c:v>
                </c:pt>
                <c:pt idx="2284">
                  <c:v>30.4</c:v>
                </c:pt>
                <c:pt idx="2285">
                  <c:v>30.5</c:v>
                </c:pt>
                <c:pt idx="2286">
                  <c:v>30.6</c:v>
                </c:pt>
                <c:pt idx="2287">
                  <c:v>30.5</c:v>
                </c:pt>
                <c:pt idx="2288">
                  <c:v>30.6</c:v>
                </c:pt>
                <c:pt idx="2289">
                  <c:v>30.5</c:v>
                </c:pt>
                <c:pt idx="2290">
                  <c:v>30.5</c:v>
                </c:pt>
                <c:pt idx="2291">
                  <c:v>30.5</c:v>
                </c:pt>
                <c:pt idx="2292">
                  <c:v>30.4</c:v>
                </c:pt>
                <c:pt idx="2293">
                  <c:v>30.3</c:v>
                </c:pt>
                <c:pt idx="2294">
                  <c:v>30.3</c:v>
                </c:pt>
                <c:pt idx="2295">
                  <c:v>30.3</c:v>
                </c:pt>
                <c:pt idx="2296">
                  <c:v>30.3</c:v>
                </c:pt>
                <c:pt idx="2297">
                  <c:v>30.1</c:v>
                </c:pt>
                <c:pt idx="2298">
                  <c:v>30.1</c:v>
                </c:pt>
                <c:pt idx="2299">
                  <c:v>30.1</c:v>
                </c:pt>
                <c:pt idx="2300">
                  <c:v>30.1</c:v>
                </c:pt>
                <c:pt idx="2301">
                  <c:v>30</c:v>
                </c:pt>
                <c:pt idx="2302">
                  <c:v>30.1</c:v>
                </c:pt>
                <c:pt idx="2303">
                  <c:v>30.1</c:v>
                </c:pt>
                <c:pt idx="2304">
                  <c:v>30.1</c:v>
                </c:pt>
                <c:pt idx="2305">
                  <c:v>30.1</c:v>
                </c:pt>
                <c:pt idx="2306">
                  <c:v>30.3</c:v>
                </c:pt>
                <c:pt idx="2307">
                  <c:v>30.4</c:v>
                </c:pt>
                <c:pt idx="2308">
                  <c:v>30.5</c:v>
                </c:pt>
                <c:pt idx="2309">
                  <c:v>30.7</c:v>
                </c:pt>
                <c:pt idx="2310">
                  <c:v>30.8</c:v>
                </c:pt>
                <c:pt idx="2311">
                  <c:v>30.8</c:v>
                </c:pt>
                <c:pt idx="2312">
                  <c:v>30.9</c:v>
                </c:pt>
                <c:pt idx="2313">
                  <c:v>31.1</c:v>
                </c:pt>
                <c:pt idx="2314">
                  <c:v>31.1</c:v>
                </c:pt>
                <c:pt idx="2315">
                  <c:v>31.2</c:v>
                </c:pt>
                <c:pt idx="2316">
                  <c:v>31.1</c:v>
                </c:pt>
                <c:pt idx="2317">
                  <c:v>30.9</c:v>
                </c:pt>
                <c:pt idx="2318">
                  <c:v>30.9</c:v>
                </c:pt>
                <c:pt idx="2319">
                  <c:v>30.8</c:v>
                </c:pt>
                <c:pt idx="2320">
                  <c:v>30.6</c:v>
                </c:pt>
                <c:pt idx="2321">
                  <c:v>30.5</c:v>
                </c:pt>
                <c:pt idx="2322">
                  <c:v>30.4</c:v>
                </c:pt>
                <c:pt idx="2323">
                  <c:v>30.2</c:v>
                </c:pt>
                <c:pt idx="2324">
                  <c:v>30.1</c:v>
                </c:pt>
                <c:pt idx="2325">
                  <c:v>30.1</c:v>
                </c:pt>
                <c:pt idx="2326">
                  <c:v>30.1</c:v>
                </c:pt>
                <c:pt idx="2327">
                  <c:v>30.1</c:v>
                </c:pt>
                <c:pt idx="2328">
                  <c:v>30.1</c:v>
                </c:pt>
                <c:pt idx="2329">
                  <c:v>30.1</c:v>
                </c:pt>
                <c:pt idx="2330">
                  <c:v>30.2</c:v>
                </c:pt>
                <c:pt idx="2331">
                  <c:v>30.3</c:v>
                </c:pt>
                <c:pt idx="2332">
                  <c:v>30.3</c:v>
                </c:pt>
                <c:pt idx="2333">
                  <c:v>30.4</c:v>
                </c:pt>
                <c:pt idx="2334">
                  <c:v>30.5</c:v>
                </c:pt>
                <c:pt idx="2335">
                  <c:v>30.5</c:v>
                </c:pt>
                <c:pt idx="2336">
                  <c:v>30.6</c:v>
                </c:pt>
                <c:pt idx="2337">
                  <c:v>30.6</c:v>
                </c:pt>
                <c:pt idx="2338">
                  <c:v>30.5</c:v>
                </c:pt>
                <c:pt idx="2339">
                  <c:v>30.5</c:v>
                </c:pt>
                <c:pt idx="2340">
                  <c:v>30.5</c:v>
                </c:pt>
                <c:pt idx="2341">
                  <c:v>30.4</c:v>
                </c:pt>
                <c:pt idx="2342">
                  <c:v>30.4</c:v>
                </c:pt>
                <c:pt idx="2343">
                  <c:v>30.3</c:v>
                </c:pt>
                <c:pt idx="2344">
                  <c:v>30.3</c:v>
                </c:pt>
                <c:pt idx="2345">
                  <c:v>30.2</c:v>
                </c:pt>
                <c:pt idx="2346">
                  <c:v>30.1</c:v>
                </c:pt>
                <c:pt idx="2347">
                  <c:v>30.1</c:v>
                </c:pt>
                <c:pt idx="2348">
                  <c:v>30.1</c:v>
                </c:pt>
                <c:pt idx="2349">
                  <c:v>30.1</c:v>
                </c:pt>
                <c:pt idx="2350">
                  <c:v>30.1</c:v>
                </c:pt>
                <c:pt idx="2351">
                  <c:v>30</c:v>
                </c:pt>
                <c:pt idx="2352">
                  <c:v>30</c:v>
                </c:pt>
                <c:pt idx="2353">
                  <c:v>29.9</c:v>
                </c:pt>
                <c:pt idx="2354">
                  <c:v>30</c:v>
                </c:pt>
                <c:pt idx="2355">
                  <c:v>30</c:v>
                </c:pt>
                <c:pt idx="2356">
                  <c:v>30.1</c:v>
                </c:pt>
                <c:pt idx="2357">
                  <c:v>30.1</c:v>
                </c:pt>
                <c:pt idx="2358">
                  <c:v>30</c:v>
                </c:pt>
                <c:pt idx="2359">
                  <c:v>30.1</c:v>
                </c:pt>
                <c:pt idx="2360">
                  <c:v>30.1</c:v>
                </c:pt>
                <c:pt idx="2361">
                  <c:v>30.1</c:v>
                </c:pt>
                <c:pt idx="2362">
                  <c:v>30.1</c:v>
                </c:pt>
                <c:pt idx="2363">
                  <c:v>30.1</c:v>
                </c:pt>
                <c:pt idx="2364">
                  <c:v>30.1</c:v>
                </c:pt>
                <c:pt idx="2365">
                  <c:v>30.1</c:v>
                </c:pt>
                <c:pt idx="2366">
                  <c:v>30.1</c:v>
                </c:pt>
                <c:pt idx="2367">
                  <c:v>30.1</c:v>
                </c:pt>
                <c:pt idx="2368">
                  <c:v>30.1</c:v>
                </c:pt>
                <c:pt idx="2369">
                  <c:v>30.1</c:v>
                </c:pt>
                <c:pt idx="2370">
                  <c:v>30.1</c:v>
                </c:pt>
                <c:pt idx="2371">
                  <c:v>30.3</c:v>
                </c:pt>
                <c:pt idx="2372">
                  <c:v>30.3</c:v>
                </c:pt>
                <c:pt idx="2373">
                  <c:v>30.4</c:v>
                </c:pt>
                <c:pt idx="2374">
                  <c:v>30.3</c:v>
                </c:pt>
                <c:pt idx="2375">
                  <c:v>30.4</c:v>
                </c:pt>
                <c:pt idx="2376">
                  <c:v>30.4</c:v>
                </c:pt>
                <c:pt idx="2377">
                  <c:v>30.5</c:v>
                </c:pt>
                <c:pt idx="2378">
                  <c:v>30.6</c:v>
                </c:pt>
                <c:pt idx="2379">
                  <c:v>30.6</c:v>
                </c:pt>
                <c:pt idx="2380">
                  <c:v>30.7</c:v>
                </c:pt>
                <c:pt idx="2381">
                  <c:v>30.8</c:v>
                </c:pt>
                <c:pt idx="2382">
                  <c:v>30.9</c:v>
                </c:pt>
                <c:pt idx="2383">
                  <c:v>31</c:v>
                </c:pt>
                <c:pt idx="2384">
                  <c:v>31.1</c:v>
                </c:pt>
                <c:pt idx="2385">
                  <c:v>31.1</c:v>
                </c:pt>
                <c:pt idx="2386">
                  <c:v>31.1</c:v>
                </c:pt>
                <c:pt idx="2387">
                  <c:v>31.1</c:v>
                </c:pt>
                <c:pt idx="2388">
                  <c:v>31.1</c:v>
                </c:pt>
                <c:pt idx="2389">
                  <c:v>31.1</c:v>
                </c:pt>
                <c:pt idx="2390">
                  <c:v>31</c:v>
                </c:pt>
                <c:pt idx="2391">
                  <c:v>31</c:v>
                </c:pt>
                <c:pt idx="2392">
                  <c:v>30.4</c:v>
                </c:pt>
                <c:pt idx="2393">
                  <c:v>30.5</c:v>
                </c:pt>
                <c:pt idx="2394">
                  <c:v>30.6</c:v>
                </c:pt>
                <c:pt idx="2395">
                  <c:v>30.8</c:v>
                </c:pt>
                <c:pt idx="2396">
                  <c:v>30.9</c:v>
                </c:pt>
                <c:pt idx="2397">
                  <c:v>31.1</c:v>
                </c:pt>
                <c:pt idx="2398">
                  <c:v>31.2</c:v>
                </c:pt>
                <c:pt idx="2399">
                  <c:v>31.6</c:v>
                </c:pt>
                <c:pt idx="2400">
                  <c:v>31.7</c:v>
                </c:pt>
                <c:pt idx="2401">
                  <c:v>31.9</c:v>
                </c:pt>
                <c:pt idx="2402">
                  <c:v>31.9</c:v>
                </c:pt>
                <c:pt idx="2403">
                  <c:v>32.1</c:v>
                </c:pt>
                <c:pt idx="2404">
                  <c:v>32.299999999999997</c:v>
                </c:pt>
                <c:pt idx="2405">
                  <c:v>32.299999999999997</c:v>
                </c:pt>
                <c:pt idx="2406">
                  <c:v>32.299999999999997</c:v>
                </c:pt>
                <c:pt idx="2407">
                  <c:v>32.299999999999997</c:v>
                </c:pt>
                <c:pt idx="2408">
                  <c:v>32.200000000000003</c:v>
                </c:pt>
                <c:pt idx="2409">
                  <c:v>32.1</c:v>
                </c:pt>
                <c:pt idx="2410">
                  <c:v>32</c:v>
                </c:pt>
                <c:pt idx="2411">
                  <c:v>31.7</c:v>
                </c:pt>
                <c:pt idx="2412">
                  <c:v>31.5</c:v>
                </c:pt>
                <c:pt idx="2413">
                  <c:v>31.2</c:v>
                </c:pt>
                <c:pt idx="2414">
                  <c:v>31</c:v>
                </c:pt>
                <c:pt idx="2415">
                  <c:v>30.9</c:v>
                </c:pt>
                <c:pt idx="2416">
                  <c:v>30.6</c:v>
                </c:pt>
                <c:pt idx="2417">
                  <c:v>30.4</c:v>
                </c:pt>
                <c:pt idx="2418">
                  <c:v>30</c:v>
                </c:pt>
                <c:pt idx="2419">
                  <c:v>29.8</c:v>
                </c:pt>
                <c:pt idx="2420">
                  <c:v>29.5</c:v>
                </c:pt>
                <c:pt idx="2421">
                  <c:v>29.3</c:v>
                </c:pt>
                <c:pt idx="2422">
                  <c:v>29</c:v>
                </c:pt>
                <c:pt idx="2423">
                  <c:v>28.8</c:v>
                </c:pt>
                <c:pt idx="2424">
                  <c:v>28.6</c:v>
                </c:pt>
                <c:pt idx="2425">
                  <c:v>28.5</c:v>
                </c:pt>
                <c:pt idx="2426">
                  <c:v>28.4</c:v>
                </c:pt>
                <c:pt idx="2427">
                  <c:v>28.3</c:v>
                </c:pt>
                <c:pt idx="2428">
                  <c:v>28.5</c:v>
                </c:pt>
                <c:pt idx="2429">
                  <c:v>28.5</c:v>
                </c:pt>
                <c:pt idx="2430">
                  <c:v>28.6</c:v>
                </c:pt>
                <c:pt idx="2431">
                  <c:v>28.8</c:v>
                </c:pt>
                <c:pt idx="2432">
                  <c:v>29.1</c:v>
                </c:pt>
                <c:pt idx="2433">
                  <c:v>29.3</c:v>
                </c:pt>
                <c:pt idx="2434">
                  <c:v>29.5</c:v>
                </c:pt>
                <c:pt idx="2435">
                  <c:v>29.8</c:v>
                </c:pt>
                <c:pt idx="2436">
                  <c:v>29.9</c:v>
                </c:pt>
                <c:pt idx="2437">
                  <c:v>29.9</c:v>
                </c:pt>
                <c:pt idx="2438">
                  <c:v>30</c:v>
                </c:pt>
                <c:pt idx="2439">
                  <c:v>30.1</c:v>
                </c:pt>
                <c:pt idx="2440">
                  <c:v>30.3</c:v>
                </c:pt>
                <c:pt idx="2441">
                  <c:v>30.5</c:v>
                </c:pt>
                <c:pt idx="2442">
                  <c:v>30.6</c:v>
                </c:pt>
                <c:pt idx="2443">
                  <c:v>30.6</c:v>
                </c:pt>
                <c:pt idx="2444">
                  <c:v>30.8</c:v>
                </c:pt>
                <c:pt idx="2445">
                  <c:v>30.8</c:v>
                </c:pt>
                <c:pt idx="2446">
                  <c:v>30.8</c:v>
                </c:pt>
                <c:pt idx="2447">
                  <c:v>30.9</c:v>
                </c:pt>
                <c:pt idx="2448">
                  <c:v>31.1</c:v>
                </c:pt>
                <c:pt idx="2449">
                  <c:v>31.2</c:v>
                </c:pt>
                <c:pt idx="2450">
                  <c:v>31.4</c:v>
                </c:pt>
                <c:pt idx="2451">
                  <c:v>31.4</c:v>
                </c:pt>
                <c:pt idx="2452">
                  <c:v>31.4</c:v>
                </c:pt>
                <c:pt idx="2453">
                  <c:v>31.5</c:v>
                </c:pt>
                <c:pt idx="2454">
                  <c:v>31.7</c:v>
                </c:pt>
                <c:pt idx="2455">
                  <c:v>31.7</c:v>
                </c:pt>
                <c:pt idx="2456">
                  <c:v>31.8</c:v>
                </c:pt>
                <c:pt idx="2457">
                  <c:v>31.9</c:v>
                </c:pt>
                <c:pt idx="2458">
                  <c:v>32</c:v>
                </c:pt>
                <c:pt idx="2459">
                  <c:v>32.1</c:v>
                </c:pt>
                <c:pt idx="2460">
                  <c:v>32.1</c:v>
                </c:pt>
                <c:pt idx="2461">
                  <c:v>32.200000000000003</c:v>
                </c:pt>
                <c:pt idx="2462">
                  <c:v>32.200000000000003</c:v>
                </c:pt>
                <c:pt idx="2463">
                  <c:v>32.200000000000003</c:v>
                </c:pt>
                <c:pt idx="2464">
                  <c:v>32.200000000000003</c:v>
                </c:pt>
                <c:pt idx="2465">
                  <c:v>32.200000000000003</c:v>
                </c:pt>
                <c:pt idx="2466">
                  <c:v>32.299999999999997</c:v>
                </c:pt>
                <c:pt idx="2467">
                  <c:v>32.299999999999997</c:v>
                </c:pt>
                <c:pt idx="2468">
                  <c:v>32.299999999999997</c:v>
                </c:pt>
                <c:pt idx="2469">
                  <c:v>32.299999999999997</c:v>
                </c:pt>
                <c:pt idx="2470">
                  <c:v>32.299999999999997</c:v>
                </c:pt>
                <c:pt idx="2471">
                  <c:v>32.299999999999997</c:v>
                </c:pt>
                <c:pt idx="2472">
                  <c:v>32.299999999999997</c:v>
                </c:pt>
                <c:pt idx="2473">
                  <c:v>32.200000000000003</c:v>
                </c:pt>
                <c:pt idx="2474">
                  <c:v>32.200000000000003</c:v>
                </c:pt>
                <c:pt idx="2475">
                  <c:v>32.299999999999997</c:v>
                </c:pt>
                <c:pt idx="2476">
                  <c:v>32.200000000000003</c:v>
                </c:pt>
                <c:pt idx="2477">
                  <c:v>32.299999999999997</c:v>
                </c:pt>
                <c:pt idx="2478">
                  <c:v>32.299999999999997</c:v>
                </c:pt>
                <c:pt idx="2479">
                  <c:v>32.299999999999997</c:v>
                </c:pt>
                <c:pt idx="2480">
                  <c:v>32.200000000000003</c:v>
                </c:pt>
                <c:pt idx="2481">
                  <c:v>32.200000000000003</c:v>
                </c:pt>
                <c:pt idx="2482">
                  <c:v>32.200000000000003</c:v>
                </c:pt>
                <c:pt idx="2483">
                  <c:v>32.200000000000003</c:v>
                </c:pt>
                <c:pt idx="2484">
                  <c:v>32.200000000000003</c:v>
                </c:pt>
                <c:pt idx="2485">
                  <c:v>32.299999999999997</c:v>
                </c:pt>
                <c:pt idx="2486">
                  <c:v>32.200000000000003</c:v>
                </c:pt>
                <c:pt idx="2487">
                  <c:v>32.299999999999997</c:v>
                </c:pt>
                <c:pt idx="2488">
                  <c:v>32.4</c:v>
                </c:pt>
                <c:pt idx="2489">
                  <c:v>32.299999999999997</c:v>
                </c:pt>
                <c:pt idx="2490">
                  <c:v>32.200000000000003</c:v>
                </c:pt>
                <c:pt idx="2491">
                  <c:v>32.200000000000003</c:v>
                </c:pt>
                <c:pt idx="2492">
                  <c:v>32.200000000000003</c:v>
                </c:pt>
                <c:pt idx="2493">
                  <c:v>32.299999999999997</c:v>
                </c:pt>
                <c:pt idx="2494">
                  <c:v>32.200000000000003</c:v>
                </c:pt>
                <c:pt idx="2495">
                  <c:v>32.299999999999997</c:v>
                </c:pt>
                <c:pt idx="2496">
                  <c:v>32.4</c:v>
                </c:pt>
                <c:pt idx="2497">
                  <c:v>32.4</c:v>
                </c:pt>
                <c:pt idx="2498">
                  <c:v>32.299999999999997</c:v>
                </c:pt>
                <c:pt idx="2499">
                  <c:v>32.299999999999997</c:v>
                </c:pt>
                <c:pt idx="2500">
                  <c:v>32.4</c:v>
                </c:pt>
                <c:pt idx="2501">
                  <c:v>32.299999999999997</c:v>
                </c:pt>
                <c:pt idx="2502">
                  <c:v>32.299999999999997</c:v>
                </c:pt>
                <c:pt idx="2503">
                  <c:v>32.299999999999997</c:v>
                </c:pt>
                <c:pt idx="2504">
                  <c:v>32.200000000000003</c:v>
                </c:pt>
                <c:pt idx="2505">
                  <c:v>32.299999999999997</c:v>
                </c:pt>
                <c:pt idx="2506">
                  <c:v>32.299999999999997</c:v>
                </c:pt>
                <c:pt idx="2507">
                  <c:v>32.299999999999997</c:v>
                </c:pt>
                <c:pt idx="2508">
                  <c:v>32.299999999999997</c:v>
                </c:pt>
                <c:pt idx="2509">
                  <c:v>32.299999999999997</c:v>
                </c:pt>
                <c:pt idx="2510">
                  <c:v>32.4</c:v>
                </c:pt>
                <c:pt idx="2511">
                  <c:v>32.299999999999997</c:v>
                </c:pt>
                <c:pt idx="2512">
                  <c:v>32.299999999999997</c:v>
                </c:pt>
                <c:pt idx="2513">
                  <c:v>32.200000000000003</c:v>
                </c:pt>
                <c:pt idx="2514">
                  <c:v>32.299999999999997</c:v>
                </c:pt>
                <c:pt idx="2515">
                  <c:v>32.200000000000003</c:v>
                </c:pt>
                <c:pt idx="2516">
                  <c:v>32.4</c:v>
                </c:pt>
                <c:pt idx="2517">
                  <c:v>32.299999999999997</c:v>
                </c:pt>
                <c:pt idx="2518">
                  <c:v>32.299999999999997</c:v>
                </c:pt>
                <c:pt idx="2519">
                  <c:v>30.2</c:v>
                </c:pt>
                <c:pt idx="2520">
                  <c:v>30.2</c:v>
                </c:pt>
                <c:pt idx="2521">
                  <c:v>30.1</c:v>
                </c:pt>
                <c:pt idx="2522">
                  <c:v>30.1</c:v>
                </c:pt>
                <c:pt idx="2523">
                  <c:v>30.2</c:v>
                </c:pt>
                <c:pt idx="2524">
                  <c:v>30.2</c:v>
                </c:pt>
                <c:pt idx="2525">
                  <c:v>30.1</c:v>
                </c:pt>
                <c:pt idx="2526">
                  <c:v>30.1</c:v>
                </c:pt>
                <c:pt idx="2527">
                  <c:v>30.2</c:v>
                </c:pt>
                <c:pt idx="2528">
                  <c:v>30.1</c:v>
                </c:pt>
                <c:pt idx="2529">
                  <c:v>30.1</c:v>
                </c:pt>
                <c:pt idx="2530">
                  <c:v>30.1</c:v>
                </c:pt>
                <c:pt idx="2531">
                  <c:v>30.1</c:v>
                </c:pt>
                <c:pt idx="2532">
                  <c:v>30.1</c:v>
                </c:pt>
                <c:pt idx="2533">
                  <c:v>30.3</c:v>
                </c:pt>
                <c:pt idx="2534">
                  <c:v>30.3</c:v>
                </c:pt>
                <c:pt idx="2535">
                  <c:v>30.3</c:v>
                </c:pt>
                <c:pt idx="2536">
                  <c:v>30.4</c:v>
                </c:pt>
                <c:pt idx="2537">
                  <c:v>30.4</c:v>
                </c:pt>
                <c:pt idx="2538">
                  <c:v>30.6</c:v>
                </c:pt>
                <c:pt idx="2539">
                  <c:v>30.6</c:v>
                </c:pt>
                <c:pt idx="2540">
                  <c:v>30.6</c:v>
                </c:pt>
                <c:pt idx="2541">
                  <c:v>30.6</c:v>
                </c:pt>
                <c:pt idx="2542">
                  <c:v>30.7</c:v>
                </c:pt>
                <c:pt idx="2543">
                  <c:v>30.8</c:v>
                </c:pt>
                <c:pt idx="2544">
                  <c:v>30.9</c:v>
                </c:pt>
                <c:pt idx="2545">
                  <c:v>30.9</c:v>
                </c:pt>
                <c:pt idx="2546">
                  <c:v>30.9</c:v>
                </c:pt>
                <c:pt idx="2547">
                  <c:v>31.1</c:v>
                </c:pt>
                <c:pt idx="2548">
                  <c:v>31.1</c:v>
                </c:pt>
                <c:pt idx="2549">
                  <c:v>31.1</c:v>
                </c:pt>
                <c:pt idx="2550">
                  <c:v>31.1</c:v>
                </c:pt>
                <c:pt idx="2551">
                  <c:v>31.1</c:v>
                </c:pt>
                <c:pt idx="2552">
                  <c:v>31.2</c:v>
                </c:pt>
                <c:pt idx="2553">
                  <c:v>31.2</c:v>
                </c:pt>
                <c:pt idx="2554">
                  <c:v>31.2</c:v>
                </c:pt>
                <c:pt idx="2555">
                  <c:v>31.2</c:v>
                </c:pt>
                <c:pt idx="2556">
                  <c:v>31.2</c:v>
                </c:pt>
                <c:pt idx="2557">
                  <c:v>31.1</c:v>
                </c:pt>
                <c:pt idx="2558">
                  <c:v>31.1</c:v>
                </c:pt>
                <c:pt idx="2559">
                  <c:v>31.1</c:v>
                </c:pt>
                <c:pt idx="2560">
                  <c:v>31</c:v>
                </c:pt>
                <c:pt idx="2561">
                  <c:v>30.9</c:v>
                </c:pt>
                <c:pt idx="2562">
                  <c:v>30.9</c:v>
                </c:pt>
                <c:pt idx="2563">
                  <c:v>30.9</c:v>
                </c:pt>
                <c:pt idx="2564">
                  <c:v>30.8</c:v>
                </c:pt>
                <c:pt idx="2565">
                  <c:v>30.7</c:v>
                </c:pt>
                <c:pt idx="2566">
                  <c:v>30.8</c:v>
                </c:pt>
                <c:pt idx="2567">
                  <c:v>30.7</c:v>
                </c:pt>
                <c:pt idx="2568">
                  <c:v>30.6</c:v>
                </c:pt>
                <c:pt idx="2569">
                  <c:v>30.6</c:v>
                </c:pt>
                <c:pt idx="2570">
                  <c:v>30.5</c:v>
                </c:pt>
                <c:pt idx="2571">
                  <c:v>30.4</c:v>
                </c:pt>
                <c:pt idx="2572">
                  <c:v>30.4</c:v>
                </c:pt>
                <c:pt idx="2573">
                  <c:v>30.3</c:v>
                </c:pt>
                <c:pt idx="2574">
                  <c:v>30.3</c:v>
                </c:pt>
                <c:pt idx="2575">
                  <c:v>30.2</c:v>
                </c:pt>
                <c:pt idx="2576">
                  <c:v>30.2</c:v>
                </c:pt>
                <c:pt idx="2577">
                  <c:v>30.2</c:v>
                </c:pt>
                <c:pt idx="2578">
                  <c:v>30.2</c:v>
                </c:pt>
                <c:pt idx="2579">
                  <c:v>30.2</c:v>
                </c:pt>
                <c:pt idx="2580">
                  <c:v>30.2</c:v>
                </c:pt>
                <c:pt idx="2581">
                  <c:v>30.2</c:v>
                </c:pt>
                <c:pt idx="2582">
                  <c:v>30.2</c:v>
                </c:pt>
                <c:pt idx="2583">
                  <c:v>30.1</c:v>
                </c:pt>
                <c:pt idx="2584">
                  <c:v>30.1</c:v>
                </c:pt>
                <c:pt idx="2585">
                  <c:v>30.1</c:v>
                </c:pt>
                <c:pt idx="2586">
                  <c:v>30.2</c:v>
                </c:pt>
                <c:pt idx="2587">
                  <c:v>30.1</c:v>
                </c:pt>
                <c:pt idx="2588">
                  <c:v>30.2</c:v>
                </c:pt>
                <c:pt idx="2589">
                  <c:v>30.2</c:v>
                </c:pt>
                <c:pt idx="2590">
                  <c:v>30.3</c:v>
                </c:pt>
                <c:pt idx="2591">
                  <c:v>30.3</c:v>
                </c:pt>
                <c:pt idx="2592">
                  <c:v>30.3</c:v>
                </c:pt>
                <c:pt idx="2593">
                  <c:v>30.4</c:v>
                </c:pt>
                <c:pt idx="2594">
                  <c:v>30.4</c:v>
                </c:pt>
                <c:pt idx="2595">
                  <c:v>30.4</c:v>
                </c:pt>
                <c:pt idx="2596">
                  <c:v>30.5</c:v>
                </c:pt>
                <c:pt idx="2597">
                  <c:v>30.6</c:v>
                </c:pt>
                <c:pt idx="2598">
                  <c:v>30.6</c:v>
                </c:pt>
                <c:pt idx="2599">
                  <c:v>30.6</c:v>
                </c:pt>
                <c:pt idx="2600">
                  <c:v>30.6</c:v>
                </c:pt>
                <c:pt idx="2601">
                  <c:v>30.6</c:v>
                </c:pt>
                <c:pt idx="2602">
                  <c:v>30.6</c:v>
                </c:pt>
                <c:pt idx="2603">
                  <c:v>30.7</c:v>
                </c:pt>
                <c:pt idx="2604">
                  <c:v>30.6</c:v>
                </c:pt>
                <c:pt idx="2605">
                  <c:v>30.7</c:v>
                </c:pt>
                <c:pt idx="2606">
                  <c:v>30.7</c:v>
                </c:pt>
                <c:pt idx="2607">
                  <c:v>30.6</c:v>
                </c:pt>
                <c:pt idx="2608">
                  <c:v>30.6</c:v>
                </c:pt>
                <c:pt idx="2609">
                  <c:v>30.5</c:v>
                </c:pt>
                <c:pt idx="2610">
                  <c:v>30.4</c:v>
                </c:pt>
                <c:pt idx="2611">
                  <c:v>30.5</c:v>
                </c:pt>
                <c:pt idx="2612">
                  <c:v>30.3</c:v>
                </c:pt>
                <c:pt idx="2613">
                  <c:v>30.4</c:v>
                </c:pt>
                <c:pt idx="2614">
                  <c:v>30.3</c:v>
                </c:pt>
                <c:pt idx="2615">
                  <c:v>30.3</c:v>
                </c:pt>
                <c:pt idx="2616">
                  <c:v>30.3</c:v>
                </c:pt>
                <c:pt idx="2617">
                  <c:v>30.1</c:v>
                </c:pt>
                <c:pt idx="2618">
                  <c:v>30.1</c:v>
                </c:pt>
                <c:pt idx="2619">
                  <c:v>30.1</c:v>
                </c:pt>
                <c:pt idx="2620">
                  <c:v>30.1</c:v>
                </c:pt>
                <c:pt idx="2621">
                  <c:v>30.1</c:v>
                </c:pt>
                <c:pt idx="2622">
                  <c:v>30.1</c:v>
                </c:pt>
                <c:pt idx="2623">
                  <c:v>30.1</c:v>
                </c:pt>
                <c:pt idx="2624">
                  <c:v>30.2</c:v>
                </c:pt>
                <c:pt idx="2625">
                  <c:v>30.1</c:v>
                </c:pt>
                <c:pt idx="2626">
                  <c:v>30.2</c:v>
                </c:pt>
                <c:pt idx="2627">
                  <c:v>30.3</c:v>
                </c:pt>
                <c:pt idx="2628">
                  <c:v>30.4</c:v>
                </c:pt>
                <c:pt idx="2629">
                  <c:v>30.4</c:v>
                </c:pt>
                <c:pt idx="2630">
                  <c:v>30.5</c:v>
                </c:pt>
                <c:pt idx="2631">
                  <c:v>30.5</c:v>
                </c:pt>
                <c:pt idx="2632">
                  <c:v>30.5</c:v>
                </c:pt>
                <c:pt idx="2633">
                  <c:v>30.6</c:v>
                </c:pt>
                <c:pt idx="2634">
                  <c:v>30.6</c:v>
                </c:pt>
                <c:pt idx="2635">
                  <c:v>30.8</c:v>
                </c:pt>
                <c:pt idx="2636">
                  <c:v>30.8</c:v>
                </c:pt>
                <c:pt idx="2637">
                  <c:v>30.8</c:v>
                </c:pt>
                <c:pt idx="2638">
                  <c:v>30.9</c:v>
                </c:pt>
                <c:pt idx="2639">
                  <c:v>30.9</c:v>
                </c:pt>
                <c:pt idx="2640">
                  <c:v>30.9</c:v>
                </c:pt>
                <c:pt idx="2641">
                  <c:v>30.9</c:v>
                </c:pt>
                <c:pt idx="2642">
                  <c:v>31.1</c:v>
                </c:pt>
                <c:pt idx="2643">
                  <c:v>31</c:v>
                </c:pt>
                <c:pt idx="2644">
                  <c:v>31</c:v>
                </c:pt>
                <c:pt idx="2645">
                  <c:v>31.1</c:v>
                </c:pt>
                <c:pt idx="2646">
                  <c:v>31.1</c:v>
                </c:pt>
                <c:pt idx="2647">
                  <c:v>31.1</c:v>
                </c:pt>
                <c:pt idx="2648">
                  <c:v>31.2</c:v>
                </c:pt>
                <c:pt idx="2649">
                  <c:v>31.2</c:v>
                </c:pt>
                <c:pt idx="2650">
                  <c:v>31.1</c:v>
                </c:pt>
                <c:pt idx="2651">
                  <c:v>31.1</c:v>
                </c:pt>
                <c:pt idx="2652">
                  <c:v>31.1</c:v>
                </c:pt>
                <c:pt idx="2653">
                  <c:v>31.2</c:v>
                </c:pt>
                <c:pt idx="2654">
                  <c:v>31.1</c:v>
                </c:pt>
                <c:pt idx="2655">
                  <c:v>29.9</c:v>
                </c:pt>
                <c:pt idx="2656">
                  <c:v>29.8</c:v>
                </c:pt>
                <c:pt idx="2657">
                  <c:v>29.8</c:v>
                </c:pt>
                <c:pt idx="2658">
                  <c:v>29.6</c:v>
                </c:pt>
                <c:pt idx="2659">
                  <c:v>29.5</c:v>
                </c:pt>
                <c:pt idx="2660">
                  <c:v>29.5</c:v>
                </c:pt>
                <c:pt idx="2661">
                  <c:v>29.4</c:v>
                </c:pt>
                <c:pt idx="2662">
                  <c:v>29.4</c:v>
                </c:pt>
                <c:pt idx="2663">
                  <c:v>29.2</c:v>
                </c:pt>
                <c:pt idx="2664">
                  <c:v>29.1</c:v>
                </c:pt>
                <c:pt idx="2665">
                  <c:v>29.1</c:v>
                </c:pt>
                <c:pt idx="2666">
                  <c:v>29</c:v>
                </c:pt>
                <c:pt idx="2667">
                  <c:v>29</c:v>
                </c:pt>
                <c:pt idx="2668">
                  <c:v>28.9</c:v>
                </c:pt>
                <c:pt idx="2669">
                  <c:v>28.8</c:v>
                </c:pt>
                <c:pt idx="2670">
                  <c:v>28.8</c:v>
                </c:pt>
                <c:pt idx="2671">
                  <c:v>28.8</c:v>
                </c:pt>
                <c:pt idx="2672">
                  <c:v>28.7</c:v>
                </c:pt>
                <c:pt idx="2673">
                  <c:v>28.7</c:v>
                </c:pt>
                <c:pt idx="2674">
                  <c:v>28.7</c:v>
                </c:pt>
                <c:pt idx="2675">
                  <c:v>28.7</c:v>
                </c:pt>
                <c:pt idx="2676">
                  <c:v>28.7</c:v>
                </c:pt>
                <c:pt idx="2677">
                  <c:v>28.7</c:v>
                </c:pt>
                <c:pt idx="2678">
                  <c:v>28.7</c:v>
                </c:pt>
                <c:pt idx="2679">
                  <c:v>28.7</c:v>
                </c:pt>
                <c:pt idx="2680">
                  <c:v>28.7</c:v>
                </c:pt>
                <c:pt idx="2681">
                  <c:v>28.7</c:v>
                </c:pt>
                <c:pt idx="2682">
                  <c:v>28.6</c:v>
                </c:pt>
                <c:pt idx="2683">
                  <c:v>28.7</c:v>
                </c:pt>
                <c:pt idx="2684">
                  <c:v>28.7</c:v>
                </c:pt>
                <c:pt idx="2685">
                  <c:v>28.6</c:v>
                </c:pt>
                <c:pt idx="2686">
                  <c:v>28.6</c:v>
                </c:pt>
                <c:pt idx="2687">
                  <c:v>28.6</c:v>
                </c:pt>
                <c:pt idx="2688">
                  <c:v>28.6</c:v>
                </c:pt>
                <c:pt idx="2689">
                  <c:v>28.6</c:v>
                </c:pt>
                <c:pt idx="2690">
                  <c:v>28.6</c:v>
                </c:pt>
                <c:pt idx="2691">
                  <c:v>28.6</c:v>
                </c:pt>
                <c:pt idx="2692">
                  <c:v>28.6</c:v>
                </c:pt>
                <c:pt idx="2693">
                  <c:v>28.6</c:v>
                </c:pt>
                <c:pt idx="2694">
                  <c:v>28.6</c:v>
                </c:pt>
                <c:pt idx="2695">
                  <c:v>28.5</c:v>
                </c:pt>
                <c:pt idx="2696">
                  <c:v>28.5</c:v>
                </c:pt>
                <c:pt idx="2697">
                  <c:v>28.6</c:v>
                </c:pt>
                <c:pt idx="2698">
                  <c:v>28.5</c:v>
                </c:pt>
                <c:pt idx="2699">
                  <c:v>28.5</c:v>
                </c:pt>
                <c:pt idx="2700">
                  <c:v>28.5</c:v>
                </c:pt>
                <c:pt idx="2701">
                  <c:v>28.5</c:v>
                </c:pt>
                <c:pt idx="2702">
                  <c:v>28.5</c:v>
                </c:pt>
                <c:pt idx="2703">
                  <c:v>28.5</c:v>
                </c:pt>
                <c:pt idx="2704">
                  <c:v>28.5</c:v>
                </c:pt>
                <c:pt idx="2705">
                  <c:v>28.5</c:v>
                </c:pt>
                <c:pt idx="2706">
                  <c:v>28.5</c:v>
                </c:pt>
                <c:pt idx="2707">
                  <c:v>28.5</c:v>
                </c:pt>
                <c:pt idx="2708">
                  <c:v>28.5</c:v>
                </c:pt>
                <c:pt idx="2709">
                  <c:v>28.5</c:v>
                </c:pt>
                <c:pt idx="2710">
                  <c:v>28.5</c:v>
                </c:pt>
                <c:pt idx="2711">
                  <c:v>28.5</c:v>
                </c:pt>
                <c:pt idx="2712">
                  <c:v>28.4</c:v>
                </c:pt>
                <c:pt idx="2713">
                  <c:v>28.5</c:v>
                </c:pt>
                <c:pt idx="2714">
                  <c:v>28.4</c:v>
                </c:pt>
                <c:pt idx="2715">
                  <c:v>28.5</c:v>
                </c:pt>
                <c:pt idx="2716">
                  <c:v>28.5</c:v>
                </c:pt>
                <c:pt idx="2717">
                  <c:v>28.5</c:v>
                </c:pt>
                <c:pt idx="2718">
                  <c:v>28.5</c:v>
                </c:pt>
                <c:pt idx="2719">
                  <c:v>28.5</c:v>
                </c:pt>
                <c:pt idx="2720">
                  <c:v>28.3</c:v>
                </c:pt>
                <c:pt idx="2721">
                  <c:v>28.4</c:v>
                </c:pt>
                <c:pt idx="2722">
                  <c:v>28.6</c:v>
                </c:pt>
                <c:pt idx="2723">
                  <c:v>28.6</c:v>
                </c:pt>
                <c:pt idx="2724">
                  <c:v>28.7</c:v>
                </c:pt>
                <c:pt idx="2725">
                  <c:v>28.8</c:v>
                </c:pt>
                <c:pt idx="2726">
                  <c:v>28.9</c:v>
                </c:pt>
                <c:pt idx="2727">
                  <c:v>29.1</c:v>
                </c:pt>
                <c:pt idx="2728">
                  <c:v>29.2</c:v>
                </c:pt>
                <c:pt idx="2729">
                  <c:v>29.3</c:v>
                </c:pt>
                <c:pt idx="2730">
                  <c:v>29.5</c:v>
                </c:pt>
                <c:pt idx="2731">
                  <c:v>29.7</c:v>
                </c:pt>
                <c:pt idx="2732">
                  <c:v>29.8</c:v>
                </c:pt>
                <c:pt idx="2733">
                  <c:v>30.1</c:v>
                </c:pt>
                <c:pt idx="2734">
                  <c:v>30</c:v>
                </c:pt>
                <c:pt idx="2735">
                  <c:v>30.1</c:v>
                </c:pt>
                <c:pt idx="2736">
                  <c:v>30.3</c:v>
                </c:pt>
                <c:pt idx="2737">
                  <c:v>30.4</c:v>
                </c:pt>
                <c:pt idx="2738">
                  <c:v>30.6</c:v>
                </c:pt>
                <c:pt idx="2739">
                  <c:v>30.6</c:v>
                </c:pt>
                <c:pt idx="2740">
                  <c:v>30.8</c:v>
                </c:pt>
                <c:pt idx="2741">
                  <c:v>30.9</c:v>
                </c:pt>
                <c:pt idx="2742">
                  <c:v>30.9</c:v>
                </c:pt>
                <c:pt idx="2743">
                  <c:v>31</c:v>
                </c:pt>
                <c:pt idx="2744">
                  <c:v>31.1</c:v>
                </c:pt>
                <c:pt idx="2745">
                  <c:v>31</c:v>
                </c:pt>
                <c:pt idx="2746">
                  <c:v>31.1</c:v>
                </c:pt>
                <c:pt idx="2747">
                  <c:v>31.1</c:v>
                </c:pt>
                <c:pt idx="2748">
                  <c:v>31.2</c:v>
                </c:pt>
                <c:pt idx="2749">
                  <c:v>31.3</c:v>
                </c:pt>
                <c:pt idx="2750">
                  <c:v>31.3</c:v>
                </c:pt>
                <c:pt idx="2751">
                  <c:v>31.3</c:v>
                </c:pt>
                <c:pt idx="2752">
                  <c:v>31.3</c:v>
                </c:pt>
                <c:pt idx="2753">
                  <c:v>31.4</c:v>
                </c:pt>
                <c:pt idx="2754">
                  <c:v>31.4</c:v>
                </c:pt>
                <c:pt idx="2755">
                  <c:v>31.4</c:v>
                </c:pt>
                <c:pt idx="2756">
                  <c:v>31.4</c:v>
                </c:pt>
                <c:pt idx="2757">
                  <c:v>31.5</c:v>
                </c:pt>
                <c:pt idx="2758">
                  <c:v>31.6</c:v>
                </c:pt>
                <c:pt idx="2759">
                  <c:v>31.6</c:v>
                </c:pt>
                <c:pt idx="2760">
                  <c:v>31.6</c:v>
                </c:pt>
                <c:pt idx="2761">
                  <c:v>31.7</c:v>
                </c:pt>
                <c:pt idx="2762">
                  <c:v>31.6</c:v>
                </c:pt>
                <c:pt idx="2763">
                  <c:v>31.6</c:v>
                </c:pt>
                <c:pt idx="2764">
                  <c:v>31.6</c:v>
                </c:pt>
                <c:pt idx="2765">
                  <c:v>31.7</c:v>
                </c:pt>
                <c:pt idx="2766">
                  <c:v>30.6</c:v>
                </c:pt>
                <c:pt idx="2767">
                  <c:v>30.6</c:v>
                </c:pt>
                <c:pt idx="2768">
                  <c:v>30.6</c:v>
                </c:pt>
                <c:pt idx="2769">
                  <c:v>30.6</c:v>
                </c:pt>
                <c:pt idx="2770">
                  <c:v>30.6</c:v>
                </c:pt>
                <c:pt idx="2771">
                  <c:v>30.6</c:v>
                </c:pt>
                <c:pt idx="2772">
                  <c:v>30.6</c:v>
                </c:pt>
                <c:pt idx="2773">
                  <c:v>30.6</c:v>
                </c:pt>
                <c:pt idx="2774">
                  <c:v>30.6</c:v>
                </c:pt>
                <c:pt idx="2775">
                  <c:v>30.5</c:v>
                </c:pt>
                <c:pt idx="2776">
                  <c:v>30.6</c:v>
                </c:pt>
                <c:pt idx="2777">
                  <c:v>30.6</c:v>
                </c:pt>
                <c:pt idx="2778">
                  <c:v>30.6</c:v>
                </c:pt>
                <c:pt idx="2779">
                  <c:v>30.6</c:v>
                </c:pt>
                <c:pt idx="2780">
                  <c:v>30.6</c:v>
                </c:pt>
                <c:pt idx="2781">
                  <c:v>30.6</c:v>
                </c:pt>
                <c:pt idx="2782">
                  <c:v>30.5</c:v>
                </c:pt>
                <c:pt idx="2783">
                  <c:v>30.6</c:v>
                </c:pt>
                <c:pt idx="2784">
                  <c:v>30.6</c:v>
                </c:pt>
                <c:pt idx="2785">
                  <c:v>30.5</c:v>
                </c:pt>
                <c:pt idx="2786">
                  <c:v>30.5</c:v>
                </c:pt>
                <c:pt idx="2787">
                  <c:v>30.5</c:v>
                </c:pt>
                <c:pt idx="2788">
                  <c:v>30.6</c:v>
                </c:pt>
                <c:pt idx="2789">
                  <c:v>30.5</c:v>
                </c:pt>
                <c:pt idx="2790">
                  <c:v>30.4</c:v>
                </c:pt>
                <c:pt idx="2791">
                  <c:v>30.4</c:v>
                </c:pt>
                <c:pt idx="2792">
                  <c:v>30.3</c:v>
                </c:pt>
                <c:pt idx="2793">
                  <c:v>30.3</c:v>
                </c:pt>
                <c:pt idx="2794">
                  <c:v>30.3</c:v>
                </c:pt>
                <c:pt idx="2795">
                  <c:v>30.3</c:v>
                </c:pt>
                <c:pt idx="2796">
                  <c:v>30.3</c:v>
                </c:pt>
                <c:pt idx="2797">
                  <c:v>30.3</c:v>
                </c:pt>
                <c:pt idx="2798">
                  <c:v>30.3</c:v>
                </c:pt>
                <c:pt idx="2799">
                  <c:v>30.3</c:v>
                </c:pt>
                <c:pt idx="2800">
                  <c:v>30.2</c:v>
                </c:pt>
                <c:pt idx="2801">
                  <c:v>30.1</c:v>
                </c:pt>
                <c:pt idx="2802">
                  <c:v>30.1</c:v>
                </c:pt>
                <c:pt idx="2803">
                  <c:v>30.2</c:v>
                </c:pt>
                <c:pt idx="2804">
                  <c:v>30.3</c:v>
                </c:pt>
                <c:pt idx="2805">
                  <c:v>30.3</c:v>
                </c:pt>
                <c:pt idx="2806">
                  <c:v>30.4</c:v>
                </c:pt>
                <c:pt idx="2807">
                  <c:v>30.4</c:v>
                </c:pt>
                <c:pt idx="2808">
                  <c:v>30.6</c:v>
                </c:pt>
                <c:pt idx="2809">
                  <c:v>30.6</c:v>
                </c:pt>
                <c:pt idx="2810">
                  <c:v>30.7</c:v>
                </c:pt>
                <c:pt idx="2811">
                  <c:v>30.9</c:v>
                </c:pt>
                <c:pt idx="2812">
                  <c:v>30.9</c:v>
                </c:pt>
                <c:pt idx="2813">
                  <c:v>31</c:v>
                </c:pt>
                <c:pt idx="2814">
                  <c:v>31.2</c:v>
                </c:pt>
                <c:pt idx="2815">
                  <c:v>31.2</c:v>
                </c:pt>
                <c:pt idx="2816">
                  <c:v>31.2</c:v>
                </c:pt>
                <c:pt idx="2817">
                  <c:v>31.2</c:v>
                </c:pt>
                <c:pt idx="2818">
                  <c:v>31.3</c:v>
                </c:pt>
                <c:pt idx="2819">
                  <c:v>31.2</c:v>
                </c:pt>
                <c:pt idx="2820">
                  <c:v>31.1</c:v>
                </c:pt>
                <c:pt idx="2821">
                  <c:v>31.1</c:v>
                </c:pt>
                <c:pt idx="2822">
                  <c:v>31</c:v>
                </c:pt>
                <c:pt idx="2823">
                  <c:v>30.9</c:v>
                </c:pt>
                <c:pt idx="2824">
                  <c:v>30.8</c:v>
                </c:pt>
                <c:pt idx="2825">
                  <c:v>30.6</c:v>
                </c:pt>
                <c:pt idx="2826">
                  <c:v>30.5</c:v>
                </c:pt>
                <c:pt idx="2827">
                  <c:v>30.4</c:v>
                </c:pt>
                <c:pt idx="2828">
                  <c:v>30.3</c:v>
                </c:pt>
                <c:pt idx="2829">
                  <c:v>30.2</c:v>
                </c:pt>
                <c:pt idx="2830">
                  <c:v>30.2</c:v>
                </c:pt>
                <c:pt idx="2831">
                  <c:v>30.2</c:v>
                </c:pt>
                <c:pt idx="2832">
                  <c:v>30.2</c:v>
                </c:pt>
                <c:pt idx="2833">
                  <c:v>30.2</c:v>
                </c:pt>
                <c:pt idx="2834">
                  <c:v>30.3</c:v>
                </c:pt>
                <c:pt idx="2835">
                  <c:v>30.4</c:v>
                </c:pt>
                <c:pt idx="2836">
                  <c:v>30.5</c:v>
                </c:pt>
                <c:pt idx="2837">
                  <c:v>30.6</c:v>
                </c:pt>
                <c:pt idx="2838">
                  <c:v>30.7</c:v>
                </c:pt>
                <c:pt idx="2839">
                  <c:v>30.7</c:v>
                </c:pt>
                <c:pt idx="2840">
                  <c:v>30.7</c:v>
                </c:pt>
                <c:pt idx="2841">
                  <c:v>30.6</c:v>
                </c:pt>
                <c:pt idx="2842">
                  <c:v>30.6</c:v>
                </c:pt>
                <c:pt idx="2843">
                  <c:v>30.6</c:v>
                </c:pt>
                <c:pt idx="2844">
                  <c:v>30.4</c:v>
                </c:pt>
                <c:pt idx="2845">
                  <c:v>30.3</c:v>
                </c:pt>
                <c:pt idx="2846">
                  <c:v>30.2</c:v>
                </c:pt>
                <c:pt idx="2847">
                  <c:v>30.1</c:v>
                </c:pt>
                <c:pt idx="2848">
                  <c:v>30.2</c:v>
                </c:pt>
                <c:pt idx="2849">
                  <c:v>30.2</c:v>
                </c:pt>
                <c:pt idx="2850">
                  <c:v>30.4</c:v>
                </c:pt>
                <c:pt idx="2851">
                  <c:v>30.6</c:v>
                </c:pt>
                <c:pt idx="2852">
                  <c:v>30.8</c:v>
                </c:pt>
                <c:pt idx="2853">
                  <c:v>30.9</c:v>
                </c:pt>
                <c:pt idx="2854">
                  <c:v>30.9</c:v>
                </c:pt>
                <c:pt idx="2855">
                  <c:v>31.1</c:v>
                </c:pt>
                <c:pt idx="2856">
                  <c:v>31.2</c:v>
                </c:pt>
                <c:pt idx="2857">
                  <c:v>31.2</c:v>
                </c:pt>
                <c:pt idx="2858">
                  <c:v>31.2</c:v>
                </c:pt>
                <c:pt idx="2859">
                  <c:v>31.1</c:v>
                </c:pt>
                <c:pt idx="2860">
                  <c:v>30.9</c:v>
                </c:pt>
                <c:pt idx="2861">
                  <c:v>30.8</c:v>
                </c:pt>
                <c:pt idx="2862">
                  <c:v>30.6</c:v>
                </c:pt>
                <c:pt idx="2863">
                  <c:v>30.4</c:v>
                </c:pt>
                <c:pt idx="2864">
                  <c:v>30.3</c:v>
                </c:pt>
                <c:pt idx="2865">
                  <c:v>30.2</c:v>
                </c:pt>
                <c:pt idx="2866">
                  <c:v>30.2</c:v>
                </c:pt>
                <c:pt idx="2867">
                  <c:v>30.2</c:v>
                </c:pt>
                <c:pt idx="2868">
                  <c:v>30.3</c:v>
                </c:pt>
                <c:pt idx="2869">
                  <c:v>30.3</c:v>
                </c:pt>
                <c:pt idx="2870">
                  <c:v>30.5</c:v>
                </c:pt>
                <c:pt idx="2871">
                  <c:v>30.6</c:v>
                </c:pt>
                <c:pt idx="2872">
                  <c:v>30.6</c:v>
                </c:pt>
                <c:pt idx="2873">
                  <c:v>30.6</c:v>
                </c:pt>
                <c:pt idx="2874">
                  <c:v>30.7</c:v>
                </c:pt>
                <c:pt idx="2875">
                  <c:v>30.7</c:v>
                </c:pt>
                <c:pt idx="2876">
                  <c:v>30.6</c:v>
                </c:pt>
                <c:pt idx="2877">
                  <c:v>30.6</c:v>
                </c:pt>
                <c:pt idx="2878">
                  <c:v>30.5</c:v>
                </c:pt>
                <c:pt idx="2879">
                  <c:v>30.3</c:v>
                </c:pt>
                <c:pt idx="2880">
                  <c:v>30.3</c:v>
                </c:pt>
                <c:pt idx="2881">
                  <c:v>30.2</c:v>
                </c:pt>
                <c:pt idx="2882">
                  <c:v>30.2</c:v>
                </c:pt>
                <c:pt idx="2883">
                  <c:v>30.3</c:v>
                </c:pt>
                <c:pt idx="2884">
                  <c:v>30.4</c:v>
                </c:pt>
                <c:pt idx="2885">
                  <c:v>30.6</c:v>
                </c:pt>
                <c:pt idx="2886">
                  <c:v>30.6</c:v>
                </c:pt>
                <c:pt idx="2887">
                  <c:v>30.8</c:v>
                </c:pt>
                <c:pt idx="2888">
                  <c:v>30.9</c:v>
                </c:pt>
                <c:pt idx="2889">
                  <c:v>31.1</c:v>
                </c:pt>
                <c:pt idx="2890">
                  <c:v>31.1</c:v>
                </c:pt>
                <c:pt idx="2891">
                  <c:v>31.2</c:v>
                </c:pt>
                <c:pt idx="2892">
                  <c:v>31.2</c:v>
                </c:pt>
                <c:pt idx="2893">
                  <c:v>31.2</c:v>
                </c:pt>
                <c:pt idx="2894">
                  <c:v>31.1</c:v>
                </c:pt>
                <c:pt idx="2895">
                  <c:v>31.1</c:v>
                </c:pt>
                <c:pt idx="2896">
                  <c:v>30.9</c:v>
                </c:pt>
                <c:pt idx="2897">
                  <c:v>30.9</c:v>
                </c:pt>
                <c:pt idx="2898">
                  <c:v>30.7</c:v>
                </c:pt>
                <c:pt idx="2899">
                  <c:v>30.6</c:v>
                </c:pt>
                <c:pt idx="2900">
                  <c:v>30.5</c:v>
                </c:pt>
                <c:pt idx="2901">
                  <c:v>30.4</c:v>
                </c:pt>
                <c:pt idx="2902">
                  <c:v>28.5</c:v>
                </c:pt>
                <c:pt idx="2903">
                  <c:v>28.5</c:v>
                </c:pt>
                <c:pt idx="2904">
                  <c:v>28.6</c:v>
                </c:pt>
                <c:pt idx="2905">
                  <c:v>28.8</c:v>
                </c:pt>
                <c:pt idx="2906">
                  <c:v>28.8</c:v>
                </c:pt>
                <c:pt idx="2907">
                  <c:v>29.1</c:v>
                </c:pt>
                <c:pt idx="2908">
                  <c:v>29.3</c:v>
                </c:pt>
                <c:pt idx="2909">
                  <c:v>29.5</c:v>
                </c:pt>
                <c:pt idx="2910">
                  <c:v>29.6</c:v>
                </c:pt>
                <c:pt idx="2911">
                  <c:v>29.9</c:v>
                </c:pt>
                <c:pt idx="2912">
                  <c:v>30.1</c:v>
                </c:pt>
                <c:pt idx="2913">
                  <c:v>30.2</c:v>
                </c:pt>
                <c:pt idx="2914">
                  <c:v>30.3</c:v>
                </c:pt>
                <c:pt idx="2915">
                  <c:v>30.6</c:v>
                </c:pt>
                <c:pt idx="2916">
                  <c:v>30.6</c:v>
                </c:pt>
                <c:pt idx="2917">
                  <c:v>30.9</c:v>
                </c:pt>
                <c:pt idx="2918">
                  <c:v>30.9</c:v>
                </c:pt>
                <c:pt idx="2919">
                  <c:v>31.1</c:v>
                </c:pt>
                <c:pt idx="2920">
                  <c:v>31.2</c:v>
                </c:pt>
                <c:pt idx="2921">
                  <c:v>31.4</c:v>
                </c:pt>
                <c:pt idx="2922">
                  <c:v>31.4</c:v>
                </c:pt>
                <c:pt idx="2923">
                  <c:v>31.6</c:v>
                </c:pt>
                <c:pt idx="2924">
                  <c:v>31.6</c:v>
                </c:pt>
                <c:pt idx="2925">
                  <c:v>31.7</c:v>
                </c:pt>
                <c:pt idx="2926">
                  <c:v>31.7</c:v>
                </c:pt>
                <c:pt idx="2927">
                  <c:v>31.9</c:v>
                </c:pt>
                <c:pt idx="2928">
                  <c:v>32</c:v>
                </c:pt>
                <c:pt idx="2929">
                  <c:v>32.1</c:v>
                </c:pt>
                <c:pt idx="2930">
                  <c:v>32.200000000000003</c:v>
                </c:pt>
                <c:pt idx="2931">
                  <c:v>32.200000000000003</c:v>
                </c:pt>
                <c:pt idx="2932">
                  <c:v>32.1</c:v>
                </c:pt>
                <c:pt idx="2933">
                  <c:v>32.1</c:v>
                </c:pt>
                <c:pt idx="2934">
                  <c:v>32.1</c:v>
                </c:pt>
                <c:pt idx="2935">
                  <c:v>32.200000000000003</c:v>
                </c:pt>
                <c:pt idx="2936">
                  <c:v>32.200000000000003</c:v>
                </c:pt>
                <c:pt idx="2937">
                  <c:v>32.200000000000003</c:v>
                </c:pt>
                <c:pt idx="2938">
                  <c:v>32.4</c:v>
                </c:pt>
                <c:pt idx="2939">
                  <c:v>32.4</c:v>
                </c:pt>
                <c:pt idx="2940">
                  <c:v>32.4</c:v>
                </c:pt>
                <c:pt idx="2941">
                  <c:v>32.4</c:v>
                </c:pt>
                <c:pt idx="2942">
                  <c:v>32.200000000000003</c:v>
                </c:pt>
                <c:pt idx="2943">
                  <c:v>32.299999999999997</c:v>
                </c:pt>
                <c:pt idx="2944">
                  <c:v>32.299999999999997</c:v>
                </c:pt>
                <c:pt idx="2945">
                  <c:v>32.4</c:v>
                </c:pt>
                <c:pt idx="2946">
                  <c:v>32.4</c:v>
                </c:pt>
                <c:pt idx="2947">
                  <c:v>32.4</c:v>
                </c:pt>
                <c:pt idx="2948">
                  <c:v>32.4</c:v>
                </c:pt>
                <c:pt idx="2949">
                  <c:v>32.5</c:v>
                </c:pt>
                <c:pt idx="2950">
                  <c:v>32.5</c:v>
                </c:pt>
                <c:pt idx="2951">
                  <c:v>32.4</c:v>
                </c:pt>
                <c:pt idx="2952">
                  <c:v>32.4</c:v>
                </c:pt>
                <c:pt idx="2953">
                  <c:v>32.5</c:v>
                </c:pt>
                <c:pt idx="2954">
                  <c:v>32.4</c:v>
                </c:pt>
                <c:pt idx="2955">
                  <c:v>32.4</c:v>
                </c:pt>
                <c:pt idx="2956">
                  <c:v>32.4</c:v>
                </c:pt>
                <c:pt idx="2957">
                  <c:v>32.4</c:v>
                </c:pt>
                <c:pt idx="2958">
                  <c:v>32.5</c:v>
                </c:pt>
                <c:pt idx="2959">
                  <c:v>32.5</c:v>
                </c:pt>
                <c:pt idx="2960">
                  <c:v>32.4</c:v>
                </c:pt>
                <c:pt idx="2961">
                  <c:v>32.4</c:v>
                </c:pt>
                <c:pt idx="2962">
                  <c:v>32.299999999999997</c:v>
                </c:pt>
                <c:pt idx="2963">
                  <c:v>32.200000000000003</c:v>
                </c:pt>
                <c:pt idx="2964">
                  <c:v>32.200000000000003</c:v>
                </c:pt>
                <c:pt idx="2965">
                  <c:v>32.1</c:v>
                </c:pt>
                <c:pt idx="2966">
                  <c:v>32</c:v>
                </c:pt>
                <c:pt idx="2967">
                  <c:v>32</c:v>
                </c:pt>
                <c:pt idx="2968">
                  <c:v>31.9</c:v>
                </c:pt>
                <c:pt idx="2969">
                  <c:v>31.9</c:v>
                </c:pt>
                <c:pt idx="2970">
                  <c:v>31.7</c:v>
                </c:pt>
                <c:pt idx="2971">
                  <c:v>31.7</c:v>
                </c:pt>
                <c:pt idx="2972">
                  <c:v>31.5</c:v>
                </c:pt>
                <c:pt idx="2973">
                  <c:v>31.4</c:v>
                </c:pt>
                <c:pt idx="2974">
                  <c:v>31.3</c:v>
                </c:pt>
                <c:pt idx="2975">
                  <c:v>31.2</c:v>
                </c:pt>
                <c:pt idx="2976">
                  <c:v>31.1</c:v>
                </c:pt>
                <c:pt idx="2977">
                  <c:v>31.1</c:v>
                </c:pt>
                <c:pt idx="2978">
                  <c:v>30.9</c:v>
                </c:pt>
                <c:pt idx="2979">
                  <c:v>30.9</c:v>
                </c:pt>
                <c:pt idx="2980">
                  <c:v>30.8</c:v>
                </c:pt>
                <c:pt idx="2981">
                  <c:v>30.7</c:v>
                </c:pt>
                <c:pt idx="2982">
                  <c:v>30.6</c:v>
                </c:pt>
                <c:pt idx="2983">
                  <c:v>30.5</c:v>
                </c:pt>
                <c:pt idx="2984">
                  <c:v>30.4</c:v>
                </c:pt>
                <c:pt idx="2985">
                  <c:v>30.3</c:v>
                </c:pt>
                <c:pt idx="2986">
                  <c:v>30.2</c:v>
                </c:pt>
                <c:pt idx="2987">
                  <c:v>30.1</c:v>
                </c:pt>
                <c:pt idx="2988">
                  <c:v>29.9</c:v>
                </c:pt>
                <c:pt idx="2989">
                  <c:v>29.9</c:v>
                </c:pt>
                <c:pt idx="2990">
                  <c:v>29.8</c:v>
                </c:pt>
                <c:pt idx="2991">
                  <c:v>29.8</c:v>
                </c:pt>
                <c:pt idx="2992">
                  <c:v>29.6</c:v>
                </c:pt>
                <c:pt idx="2993">
                  <c:v>29.6</c:v>
                </c:pt>
                <c:pt idx="2994">
                  <c:v>29.5</c:v>
                </c:pt>
                <c:pt idx="2995">
                  <c:v>29.3</c:v>
                </c:pt>
                <c:pt idx="2996">
                  <c:v>29.2</c:v>
                </c:pt>
                <c:pt idx="2997">
                  <c:v>29.2</c:v>
                </c:pt>
                <c:pt idx="2998">
                  <c:v>29.1</c:v>
                </c:pt>
                <c:pt idx="2999">
                  <c:v>29.1</c:v>
                </c:pt>
                <c:pt idx="3000">
                  <c:v>29.1</c:v>
                </c:pt>
                <c:pt idx="3001">
                  <c:v>28.9</c:v>
                </c:pt>
                <c:pt idx="3002">
                  <c:v>29</c:v>
                </c:pt>
                <c:pt idx="3003">
                  <c:v>29</c:v>
                </c:pt>
                <c:pt idx="3004">
                  <c:v>28.9</c:v>
                </c:pt>
                <c:pt idx="3005">
                  <c:v>28.8</c:v>
                </c:pt>
                <c:pt idx="3006">
                  <c:v>28.8</c:v>
                </c:pt>
                <c:pt idx="3007">
                  <c:v>28.8</c:v>
                </c:pt>
                <c:pt idx="3008">
                  <c:v>28.8</c:v>
                </c:pt>
                <c:pt idx="3009">
                  <c:v>28.8</c:v>
                </c:pt>
                <c:pt idx="3010">
                  <c:v>28.8</c:v>
                </c:pt>
                <c:pt idx="3011">
                  <c:v>28.7</c:v>
                </c:pt>
                <c:pt idx="3012">
                  <c:v>28.8</c:v>
                </c:pt>
                <c:pt idx="3013">
                  <c:v>28.8</c:v>
                </c:pt>
                <c:pt idx="3014">
                  <c:v>28.8</c:v>
                </c:pt>
                <c:pt idx="3015">
                  <c:v>28.8</c:v>
                </c:pt>
                <c:pt idx="3016">
                  <c:v>30.2</c:v>
                </c:pt>
                <c:pt idx="3017">
                  <c:v>30.3</c:v>
                </c:pt>
                <c:pt idx="3018">
                  <c:v>30.3</c:v>
                </c:pt>
                <c:pt idx="3019">
                  <c:v>30.3</c:v>
                </c:pt>
                <c:pt idx="3020">
                  <c:v>30.3</c:v>
                </c:pt>
                <c:pt idx="3021">
                  <c:v>30.3</c:v>
                </c:pt>
                <c:pt idx="3022">
                  <c:v>30.3</c:v>
                </c:pt>
                <c:pt idx="3023">
                  <c:v>30.3</c:v>
                </c:pt>
                <c:pt idx="3024">
                  <c:v>30.3</c:v>
                </c:pt>
                <c:pt idx="3025">
                  <c:v>30.3</c:v>
                </c:pt>
                <c:pt idx="3026">
                  <c:v>30.2</c:v>
                </c:pt>
                <c:pt idx="3027">
                  <c:v>30.2</c:v>
                </c:pt>
                <c:pt idx="3028">
                  <c:v>30.3</c:v>
                </c:pt>
                <c:pt idx="3029">
                  <c:v>30.3</c:v>
                </c:pt>
                <c:pt idx="3030">
                  <c:v>30.3</c:v>
                </c:pt>
                <c:pt idx="3031">
                  <c:v>30.2</c:v>
                </c:pt>
                <c:pt idx="3032">
                  <c:v>30.2</c:v>
                </c:pt>
                <c:pt idx="3033">
                  <c:v>30.2</c:v>
                </c:pt>
                <c:pt idx="3034">
                  <c:v>30.2</c:v>
                </c:pt>
                <c:pt idx="3035">
                  <c:v>30.2</c:v>
                </c:pt>
                <c:pt idx="3036">
                  <c:v>30.2</c:v>
                </c:pt>
                <c:pt idx="3037">
                  <c:v>30.2</c:v>
                </c:pt>
                <c:pt idx="3038">
                  <c:v>30.2</c:v>
                </c:pt>
                <c:pt idx="3039">
                  <c:v>30.2</c:v>
                </c:pt>
                <c:pt idx="3040">
                  <c:v>30.2</c:v>
                </c:pt>
                <c:pt idx="3041">
                  <c:v>30.3</c:v>
                </c:pt>
                <c:pt idx="3042">
                  <c:v>30.3</c:v>
                </c:pt>
                <c:pt idx="3043">
                  <c:v>30.4</c:v>
                </c:pt>
                <c:pt idx="3044">
                  <c:v>30.4</c:v>
                </c:pt>
                <c:pt idx="3045">
                  <c:v>30.4</c:v>
                </c:pt>
                <c:pt idx="3046">
                  <c:v>30.4</c:v>
                </c:pt>
                <c:pt idx="3047">
                  <c:v>30.4</c:v>
                </c:pt>
                <c:pt idx="3048">
                  <c:v>30.4</c:v>
                </c:pt>
                <c:pt idx="3049">
                  <c:v>30.4</c:v>
                </c:pt>
                <c:pt idx="3050">
                  <c:v>30.5</c:v>
                </c:pt>
                <c:pt idx="3051">
                  <c:v>30.5</c:v>
                </c:pt>
                <c:pt idx="3052">
                  <c:v>30.6</c:v>
                </c:pt>
                <c:pt idx="3053">
                  <c:v>30.5</c:v>
                </c:pt>
                <c:pt idx="3054">
                  <c:v>30.5</c:v>
                </c:pt>
                <c:pt idx="3055">
                  <c:v>30.6</c:v>
                </c:pt>
                <c:pt idx="3056">
                  <c:v>30.5</c:v>
                </c:pt>
                <c:pt idx="3057">
                  <c:v>30.6</c:v>
                </c:pt>
                <c:pt idx="3058">
                  <c:v>30.6</c:v>
                </c:pt>
                <c:pt idx="3059">
                  <c:v>30.6</c:v>
                </c:pt>
                <c:pt idx="3060">
                  <c:v>30.6</c:v>
                </c:pt>
                <c:pt idx="3061">
                  <c:v>30.6</c:v>
                </c:pt>
                <c:pt idx="3062">
                  <c:v>30.6</c:v>
                </c:pt>
                <c:pt idx="3063">
                  <c:v>30.7</c:v>
                </c:pt>
                <c:pt idx="3064">
                  <c:v>30.7</c:v>
                </c:pt>
                <c:pt idx="3065">
                  <c:v>30.8</c:v>
                </c:pt>
                <c:pt idx="3066">
                  <c:v>30.8</c:v>
                </c:pt>
                <c:pt idx="3067">
                  <c:v>30.8</c:v>
                </c:pt>
                <c:pt idx="3068">
                  <c:v>30.8</c:v>
                </c:pt>
                <c:pt idx="3069">
                  <c:v>30.9</c:v>
                </c:pt>
                <c:pt idx="3070">
                  <c:v>30.9</c:v>
                </c:pt>
                <c:pt idx="3071">
                  <c:v>30.9</c:v>
                </c:pt>
                <c:pt idx="3072">
                  <c:v>30.9</c:v>
                </c:pt>
                <c:pt idx="3073">
                  <c:v>30.9</c:v>
                </c:pt>
                <c:pt idx="3074">
                  <c:v>31</c:v>
                </c:pt>
                <c:pt idx="3075">
                  <c:v>31</c:v>
                </c:pt>
                <c:pt idx="3076">
                  <c:v>31</c:v>
                </c:pt>
                <c:pt idx="3077">
                  <c:v>31.1</c:v>
                </c:pt>
                <c:pt idx="3078">
                  <c:v>31.1</c:v>
                </c:pt>
                <c:pt idx="3079">
                  <c:v>31.1</c:v>
                </c:pt>
                <c:pt idx="3080">
                  <c:v>31.1</c:v>
                </c:pt>
                <c:pt idx="3081">
                  <c:v>31.1</c:v>
                </c:pt>
                <c:pt idx="3082">
                  <c:v>31.1</c:v>
                </c:pt>
                <c:pt idx="3083">
                  <c:v>31.1</c:v>
                </c:pt>
                <c:pt idx="3084">
                  <c:v>31.1</c:v>
                </c:pt>
                <c:pt idx="3085">
                  <c:v>31.1</c:v>
                </c:pt>
                <c:pt idx="3086">
                  <c:v>31.1</c:v>
                </c:pt>
                <c:pt idx="3087">
                  <c:v>31.1</c:v>
                </c:pt>
                <c:pt idx="3088">
                  <c:v>31.1</c:v>
                </c:pt>
                <c:pt idx="3089">
                  <c:v>31.2</c:v>
                </c:pt>
                <c:pt idx="3090">
                  <c:v>31.1</c:v>
                </c:pt>
                <c:pt idx="3091">
                  <c:v>31.1</c:v>
                </c:pt>
                <c:pt idx="3092">
                  <c:v>31.1</c:v>
                </c:pt>
                <c:pt idx="3093">
                  <c:v>31.1</c:v>
                </c:pt>
                <c:pt idx="3094">
                  <c:v>31.1</c:v>
                </c:pt>
                <c:pt idx="3095">
                  <c:v>31.1</c:v>
                </c:pt>
                <c:pt idx="3096">
                  <c:v>31.1</c:v>
                </c:pt>
                <c:pt idx="3097">
                  <c:v>31.1</c:v>
                </c:pt>
                <c:pt idx="3098">
                  <c:v>31.1</c:v>
                </c:pt>
                <c:pt idx="3099">
                  <c:v>31.1</c:v>
                </c:pt>
                <c:pt idx="3100">
                  <c:v>31.2</c:v>
                </c:pt>
                <c:pt idx="3101">
                  <c:v>31.1</c:v>
                </c:pt>
                <c:pt idx="3102">
                  <c:v>31.1</c:v>
                </c:pt>
                <c:pt idx="3103">
                  <c:v>31.2</c:v>
                </c:pt>
                <c:pt idx="3104">
                  <c:v>31.2</c:v>
                </c:pt>
                <c:pt idx="3105">
                  <c:v>31.2</c:v>
                </c:pt>
                <c:pt idx="3106">
                  <c:v>31.2</c:v>
                </c:pt>
                <c:pt idx="3107">
                  <c:v>31.2</c:v>
                </c:pt>
                <c:pt idx="3108">
                  <c:v>31.3</c:v>
                </c:pt>
                <c:pt idx="3109">
                  <c:v>31.3</c:v>
                </c:pt>
                <c:pt idx="3110">
                  <c:v>31.3</c:v>
                </c:pt>
                <c:pt idx="3111">
                  <c:v>31.2</c:v>
                </c:pt>
                <c:pt idx="3112">
                  <c:v>31.3</c:v>
                </c:pt>
                <c:pt idx="3113">
                  <c:v>31.2</c:v>
                </c:pt>
                <c:pt idx="3114">
                  <c:v>31.2</c:v>
                </c:pt>
                <c:pt idx="3115">
                  <c:v>31.2</c:v>
                </c:pt>
                <c:pt idx="3116">
                  <c:v>31.2</c:v>
                </c:pt>
                <c:pt idx="3117">
                  <c:v>31.2</c:v>
                </c:pt>
                <c:pt idx="3118">
                  <c:v>31.2</c:v>
                </c:pt>
                <c:pt idx="3119">
                  <c:v>31.1</c:v>
                </c:pt>
                <c:pt idx="3120">
                  <c:v>31.1</c:v>
                </c:pt>
                <c:pt idx="3121">
                  <c:v>31.1</c:v>
                </c:pt>
                <c:pt idx="3122">
                  <c:v>31</c:v>
                </c:pt>
                <c:pt idx="3123">
                  <c:v>30.9</c:v>
                </c:pt>
                <c:pt idx="3124">
                  <c:v>30.9</c:v>
                </c:pt>
                <c:pt idx="3125">
                  <c:v>30.9</c:v>
                </c:pt>
                <c:pt idx="3126">
                  <c:v>30.9</c:v>
                </c:pt>
                <c:pt idx="3127">
                  <c:v>30.8</c:v>
                </c:pt>
                <c:pt idx="3128">
                  <c:v>30.7</c:v>
                </c:pt>
                <c:pt idx="3129">
                  <c:v>30.6</c:v>
                </c:pt>
                <c:pt idx="3130">
                  <c:v>30.6</c:v>
                </c:pt>
                <c:pt idx="3131">
                  <c:v>30.6</c:v>
                </c:pt>
                <c:pt idx="3132">
                  <c:v>30.4</c:v>
                </c:pt>
                <c:pt idx="3133">
                  <c:v>30.5</c:v>
                </c:pt>
                <c:pt idx="3134">
                  <c:v>30.4</c:v>
                </c:pt>
                <c:pt idx="3135">
                  <c:v>30.3</c:v>
                </c:pt>
                <c:pt idx="3136">
                  <c:v>30.3</c:v>
                </c:pt>
                <c:pt idx="3137">
                  <c:v>30.2</c:v>
                </c:pt>
                <c:pt idx="3138">
                  <c:v>30.3</c:v>
                </c:pt>
                <c:pt idx="3139">
                  <c:v>30.3</c:v>
                </c:pt>
                <c:pt idx="3140">
                  <c:v>30.4</c:v>
                </c:pt>
                <c:pt idx="3141">
                  <c:v>30.4</c:v>
                </c:pt>
                <c:pt idx="3142">
                  <c:v>30.6</c:v>
                </c:pt>
                <c:pt idx="3143">
                  <c:v>30.6</c:v>
                </c:pt>
                <c:pt idx="3144">
                  <c:v>30.6</c:v>
                </c:pt>
                <c:pt idx="3145">
                  <c:v>30.7</c:v>
                </c:pt>
                <c:pt idx="3146">
                  <c:v>30.8</c:v>
                </c:pt>
                <c:pt idx="3147">
                  <c:v>30.8</c:v>
                </c:pt>
                <c:pt idx="3148">
                  <c:v>30.7</c:v>
                </c:pt>
                <c:pt idx="3149">
                  <c:v>30.6</c:v>
                </c:pt>
                <c:pt idx="3150">
                  <c:v>30.6</c:v>
                </c:pt>
                <c:pt idx="3151">
                  <c:v>30.6</c:v>
                </c:pt>
                <c:pt idx="3152">
                  <c:v>30.6</c:v>
                </c:pt>
                <c:pt idx="3153">
                  <c:v>30.4</c:v>
                </c:pt>
                <c:pt idx="3154">
                  <c:v>29.9</c:v>
                </c:pt>
                <c:pt idx="3155">
                  <c:v>29.8</c:v>
                </c:pt>
                <c:pt idx="3156">
                  <c:v>29.5</c:v>
                </c:pt>
                <c:pt idx="3157">
                  <c:v>29</c:v>
                </c:pt>
                <c:pt idx="3158">
                  <c:v>28.9</c:v>
                </c:pt>
                <c:pt idx="3159">
                  <c:v>28.7</c:v>
                </c:pt>
                <c:pt idx="3160">
                  <c:v>28.5</c:v>
                </c:pt>
                <c:pt idx="3161">
                  <c:v>28.5</c:v>
                </c:pt>
                <c:pt idx="3162">
                  <c:v>28.6</c:v>
                </c:pt>
                <c:pt idx="3163">
                  <c:v>28.8</c:v>
                </c:pt>
                <c:pt idx="3164">
                  <c:v>29</c:v>
                </c:pt>
                <c:pt idx="3165">
                  <c:v>29.2</c:v>
                </c:pt>
                <c:pt idx="3166">
                  <c:v>29.5</c:v>
                </c:pt>
                <c:pt idx="3167">
                  <c:v>29.7</c:v>
                </c:pt>
                <c:pt idx="3168">
                  <c:v>29.9</c:v>
                </c:pt>
                <c:pt idx="3169">
                  <c:v>30.1</c:v>
                </c:pt>
                <c:pt idx="3170">
                  <c:v>30.3</c:v>
                </c:pt>
                <c:pt idx="3171">
                  <c:v>30.5</c:v>
                </c:pt>
                <c:pt idx="3172">
                  <c:v>30.6</c:v>
                </c:pt>
                <c:pt idx="3173">
                  <c:v>30.8</c:v>
                </c:pt>
                <c:pt idx="3174">
                  <c:v>30.9</c:v>
                </c:pt>
                <c:pt idx="3175">
                  <c:v>31.1</c:v>
                </c:pt>
                <c:pt idx="3176">
                  <c:v>31.4</c:v>
                </c:pt>
                <c:pt idx="3177">
                  <c:v>31.7</c:v>
                </c:pt>
                <c:pt idx="3178">
                  <c:v>32</c:v>
                </c:pt>
                <c:pt idx="3179">
                  <c:v>32.200000000000003</c:v>
                </c:pt>
                <c:pt idx="3180">
                  <c:v>32.4</c:v>
                </c:pt>
                <c:pt idx="3181">
                  <c:v>32.4</c:v>
                </c:pt>
                <c:pt idx="3182">
                  <c:v>32.4</c:v>
                </c:pt>
                <c:pt idx="3183">
                  <c:v>32.4</c:v>
                </c:pt>
                <c:pt idx="3184">
                  <c:v>32.4</c:v>
                </c:pt>
                <c:pt idx="3185">
                  <c:v>32.200000000000003</c:v>
                </c:pt>
                <c:pt idx="3186">
                  <c:v>32</c:v>
                </c:pt>
                <c:pt idx="3187">
                  <c:v>31.7</c:v>
                </c:pt>
                <c:pt idx="3188">
                  <c:v>31.5</c:v>
                </c:pt>
                <c:pt idx="3189">
                  <c:v>31.2</c:v>
                </c:pt>
                <c:pt idx="3190">
                  <c:v>30.9</c:v>
                </c:pt>
                <c:pt idx="3191">
                  <c:v>30.6</c:v>
                </c:pt>
                <c:pt idx="3192">
                  <c:v>30.2</c:v>
                </c:pt>
                <c:pt idx="3193">
                  <c:v>29.9</c:v>
                </c:pt>
                <c:pt idx="3194">
                  <c:v>29.5</c:v>
                </c:pt>
                <c:pt idx="3195">
                  <c:v>29.1</c:v>
                </c:pt>
                <c:pt idx="3196">
                  <c:v>28.8</c:v>
                </c:pt>
                <c:pt idx="3197">
                  <c:v>28.6</c:v>
                </c:pt>
                <c:pt idx="3198">
                  <c:v>28.6</c:v>
                </c:pt>
                <c:pt idx="3199">
                  <c:v>28.6</c:v>
                </c:pt>
                <c:pt idx="3200">
                  <c:v>28.8</c:v>
                </c:pt>
                <c:pt idx="3201">
                  <c:v>29</c:v>
                </c:pt>
                <c:pt idx="3202">
                  <c:v>29.4</c:v>
                </c:pt>
                <c:pt idx="3203">
                  <c:v>29.8</c:v>
                </c:pt>
                <c:pt idx="3204">
                  <c:v>29.9</c:v>
                </c:pt>
                <c:pt idx="3205">
                  <c:v>30.2</c:v>
                </c:pt>
                <c:pt idx="3206">
                  <c:v>30.5</c:v>
                </c:pt>
                <c:pt idx="3207">
                  <c:v>30.6</c:v>
                </c:pt>
                <c:pt idx="3208">
                  <c:v>30.9</c:v>
                </c:pt>
                <c:pt idx="3209">
                  <c:v>31</c:v>
                </c:pt>
                <c:pt idx="3210">
                  <c:v>31.2</c:v>
                </c:pt>
                <c:pt idx="3211">
                  <c:v>31.5</c:v>
                </c:pt>
                <c:pt idx="3212">
                  <c:v>31.7</c:v>
                </c:pt>
                <c:pt idx="3213">
                  <c:v>31.9</c:v>
                </c:pt>
                <c:pt idx="3214">
                  <c:v>32.200000000000003</c:v>
                </c:pt>
                <c:pt idx="3215">
                  <c:v>32.299999999999997</c:v>
                </c:pt>
                <c:pt idx="3216">
                  <c:v>32.4</c:v>
                </c:pt>
                <c:pt idx="3217">
                  <c:v>32.4</c:v>
                </c:pt>
                <c:pt idx="3218">
                  <c:v>32.4</c:v>
                </c:pt>
                <c:pt idx="3219">
                  <c:v>32.4</c:v>
                </c:pt>
                <c:pt idx="3220">
                  <c:v>32.299999999999997</c:v>
                </c:pt>
                <c:pt idx="3221">
                  <c:v>32.1</c:v>
                </c:pt>
                <c:pt idx="3222">
                  <c:v>31.9</c:v>
                </c:pt>
                <c:pt idx="3223">
                  <c:v>31.7</c:v>
                </c:pt>
                <c:pt idx="3224">
                  <c:v>31.6</c:v>
                </c:pt>
                <c:pt idx="3225">
                  <c:v>31.4</c:v>
                </c:pt>
                <c:pt idx="3226">
                  <c:v>31.3</c:v>
                </c:pt>
                <c:pt idx="3227">
                  <c:v>31.1</c:v>
                </c:pt>
                <c:pt idx="3228">
                  <c:v>30.9</c:v>
                </c:pt>
                <c:pt idx="3229">
                  <c:v>30.9</c:v>
                </c:pt>
                <c:pt idx="3230">
                  <c:v>30.6</c:v>
                </c:pt>
                <c:pt idx="3231">
                  <c:v>30.4</c:v>
                </c:pt>
                <c:pt idx="3232">
                  <c:v>30.3</c:v>
                </c:pt>
                <c:pt idx="3233">
                  <c:v>30.2</c:v>
                </c:pt>
                <c:pt idx="3234">
                  <c:v>30.1</c:v>
                </c:pt>
                <c:pt idx="3235">
                  <c:v>29.9</c:v>
                </c:pt>
                <c:pt idx="3236">
                  <c:v>29.8</c:v>
                </c:pt>
                <c:pt idx="3237">
                  <c:v>29.6</c:v>
                </c:pt>
                <c:pt idx="3238">
                  <c:v>29.5</c:v>
                </c:pt>
                <c:pt idx="3239">
                  <c:v>29.3</c:v>
                </c:pt>
                <c:pt idx="3240">
                  <c:v>29.1</c:v>
                </c:pt>
                <c:pt idx="3241">
                  <c:v>28.9</c:v>
                </c:pt>
                <c:pt idx="3242">
                  <c:v>28.9</c:v>
                </c:pt>
                <c:pt idx="3243">
                  <c:v>28.8</c:v>
                </c:pt>
                <c:pt idx="3244">
                  <c:v>28.8</c:v>
                </c:pt>
                <c:pt idx="3245">
                  <c:v>28.7</c:v>
                </c:pt>
                <c:pt idx="3246">
                  <c:v>28.6</c:v>
                </c:pt>
                <c:pt idx="3247">
                  <c:v>28.5</c:v>
                </c:pt>
                <c:pt idx="3248">
                  <c:v>28.5</c:v>
                </c:pt>
                <c:pt idx="3249">
                  <c:v>28.6</c:v>
                </c:pt>
                <c:pt idx="3250">
                  <c:v>28.5</c:v>
                </c:pt>
                <c:pt idx="3251">
                  <c:v>28.6</c:v>
                </c:pt>
                <c:pt idx="3252">
                  <c:v>28.8</c:v>
                </c:pt>
                <c:pt idx="3253">
                  <c:v>28.8</c:v>
                </c:pt>
                <c:pt idx="3254">
                  <c:v>29</c:v>
                </c:pt>
                <c:pt idx="3255">
                  <c:v>29.1</c:v>
                </c:pt>
                <c:pt idx="3256">
                  <c:v>29.2</c:v>
                </c:pt>
                <c:pt idx="3257">
                  <c:v>29.4</c:v>
                </c:pt>
                <c:pt idx="3258">
                  <c:v>29.5</c:v>
                </c:pt>
                <c:pt idx="3259">
                  <c:v>29.5</c:v>
                </c:pt>
                <c:pt idx="3260">
                  <c:v>29.7</c:v>
                </c:pt>
                <c:pt idx="3261">
                  <c:v>29.8</c:v>
                </c:pt>
                <c:pt idx="3262">
                  <c:v>29.9</c:v>
                </c:pt>
                <c:pt idx="3263">
                  <c:v>30.1</c:v>
                </c:pt>
                <c:pt idx="3264">
                  <c:v>30.1</c:v>
                </c:pt>
                <c:pt idx="3265">
                  <c:v>30.2</c:v>
                </c:pt>
                <c:pt idx="3266">
                  <c:v>30.3</c:v>
                </c:pt>
                <c:pt idx="3267">
                  <c:v>30.3</c:v>
                </c:pt>
                <c:pt idx="3268">
                  <c:v>30.4</c:v>
                </c:pt>
                <c:pt idx="3269">
                  <c:v>31.2</c:v>
                </c:pt>
                <c:pt idx="3270">
                  <c:v>31.2</c:v>
                </c:pt>
                <c:pt idx="3271">
                  <c:v>31.2</c:v>
                </c:pt>
                <c:pt idx="3272">
                  <c:v>31.2</c:v>
                </c:pt>
                <c:pt idx="3273">
                  <c:v>31.1</c:v>
                </c:pt>
                <c:pt idx="3274">
                  <c:v>31</c:v>
                </c:pt>
                <c:pt idx="3275">
                  <c:v>31.1</c:v>
                </c:pt>
                <c:pt idx="3276">
                  <c:v>31.1</c:v>
                </c:pt>
                <c:pt idx="3277">
                  <c:v>30.9</c:v>
                </c:pt>
                <c:pt idx="3278">
                  <c:v>30.9</c:v>
                </c:pt>
                <c:pt idx="3279">
                  <c:v>30.9</c:v>
                </c:pt>
                <c:pt idx="3280">
                  <c:v>30.9</c:v>
                </c:pt>
                <c:pt idx="3281">
                  <c:v>30.9</c:v>
                </c:pt>
                <c:pt idx="3282">
                  <c:v>30.8</c:v>
                </c:pt>
                <c:pt idx="3283">
                  <c:v>30.8</c:v>
                </c:pt>
                <c:pt idx="3284">
                  <c:v>30.8</c:v>
                </c:pt>
                <c:pt idx="3285">
                  <c:v>30.7</c:v>
                </c:pt>
                <c:pt idx="3286">
                  <c:v>30.8</c:v>
                </c:pt>
                <c:pt idx="3287">
                  <c:v>30.8</c:v>
                </c:pt>
                <c:pt idx="3288">
                  <c:v>30.7</c:v>
                </c:pt>
                <c:pt idx="3289">
                  <c:v>30.6</c:v>
                </c:pt>
                <c:pt idx="3290">
                  <c:v>30.6</c:v>
                </c:pt>
                <c:pt idx="3291">
                  <c:v>30.6</c:v>
                </c:pt>
                <c:pt idx="3292">
                  <c:v>30.5</c:v>
                </c:pt>
                <c:pt idx="3293">
                  <c:v>30.4</c:v>
                </c:pt>
                <c:pt idx="3294">
                  <c:v>30.3</c:v>
                </c:pt>
                <c:pt idx="3295">
                  <c:v>30.4</c:v>
                </c:pt>
                <c:pt idx="3296">
                  <c:v>30.3</c:v>
                </c:pt>
                <c:pt idx="3297">
                  <c:v>30.3</c:v>
                </c:pt>
                <c:pt idx="3298">
                  <c:v>30.3</c:v>
                </c:pt>
                <c:pt idx="3299">
                  <c:v>30.3</c:v>
                </c:pt>
                <c:pt idx="3300">
                  <c:v>30.3</c:v>
                </c:pt>
                <c:pt idx="3301">
                  <c:v>30.2</c:v>
                </c:pt>
                <c:pt idx="3302">
                  <c:v>30.2</c:v>
                </c:pt>
                <c:pt idx="3303">
                  <c:v>30.3</c:v>
                </c:pt>
                <c:pt idx="3304">
                  <c:v>30.3</c:v>
                </c:pt>
                <c:pt idx="3305">
                  <c:v>30.3</c:v>
                </c:pt>
                <c:pt idx="3306">
                  <c:v>30.3</c:v>
                </c:pt>
                <c:pt idx="3307">
                  <c:v>30.3</c:v>
                </c:pt>
                <c:pt idx="3308">
                  <c:v>30.3</c:v>
                </c:pt>
                <c:pt idx="3309">
                  <c:v>30.4</c:v>
                </c:pt>
                <c:pt idx="3310">
                  <c:v>30.4</c:v>
                </c:pt>
                <c:pt idx="3311">
                  <c:v>30.4</c:v>
                </c:pt>
                <c:pt idx="3312">
                  <c:v>30.4</c:v>
                </c:pt>
                <c:pt idx="3313">
                  <c:v>30.4</c:v>
                </c:pt>
                <c:pt idx="3314">
                  <c:v>30.4</c:v>
                </c:pt>
                <c:pt idx="3315">
                  <c:v>30.4</c:v>
                </c:pt>
                <c:pt idx="3316">
                  <c:v>30.4</c:v>
                </c:pt>
                <c:pt idx="3317">
                  <c:v>30.4</c:v>
                </c:pt>
                <c:pt idx="3318">
                  <c:v>30.4</c:v>
                </c:pt>
                <c:pt idx="3319">
                  <c:v>30.5</c:v>
                </c:pt>
                <c:pt idx="3320">
                  <c:v>30.6</c:v>
                </c:pt>
                <c:pt idx="3321">
                  <c:v>30.6</c:v>
                </c:pt>
                <c:pt idx="3322">
                  <c:v>30.6</c:v>
                </c:pt>
                <c:pt idx="3323">
                  <c:v>30.6</c:v>
                </c:pt>
                <c:pt idx="3324">
                  <c:v>30.6</c:v>
                </c:pt>
                <c:pt idx="3325">
                  <c:v>30.6</c:v>
                </c:pt>
                <c:pt idx="3326">
                  <c:v>30.6</c:v>
                </c:pt>
                <c:pt idx="3327">
                  <c:v>30.8</c:v>
                </c:pt>
                <c:pt idx="3328">
                  <c:v>30.8</c:v>
                </c:pt>
                <c:pt idx="3329">
                  <c:v>30.7</c:v>
                </c:pt>
                <c:pt idx="3330">
                  <c:v>30.8</c:v>
                </c:pt>
                <c:pt idx="3331">
                  <c:v>30.8</c:v>
                </c:pt>
                <c:pt idx="3332">
                  <c:v>30.8</c:v>
                </c:pt>
                <c:pt idx="3333">
                  <c:v>30.8</c:v>
                </c:pt>
                <c:pt idx="3334">
                  <c:v>30.9</c:v>
                </c:pt>
                <c:pt idx="3335">
                  <c:v>30.8</c:v>
                </c:pt>
                <c:pt idx="3336">
                  <c:v>30.6</c:v>
                </c:pt>
                <c:pt idx="3337">
                  <c:v>30.7</c:v>
                </c:pt>
                <c:pt idx="3338">
                  <c:v>30.6</c:v>
                </c:pt>
                <c:pt idx="3339">
                  <c:v>30.6</c:v>
                </c:pt>
                <c:pt idx="3340">
                  <c:v>30.5</c:v>
                </c:pt>
                <c:pt idx="3341">
                  <c:v>30.4</c:v>
                </c:pt>
                <c:pt idx="3342">
                  <c:v>30.3</c:v>
                </c:pt>
                <c:pt idx="3343">
                  <c:v>30.3</c:v>
                </c:pt>
                <c:pt idx="3344">
                  <c:v>30.3</c:v>
                </c:pt>
                <c:pt idx="3345">
                  <c:v>30.3</c:v>
                </c:pt>
                <c:pt idx="3346">
                  <c:v>30.3</c:v>
                </c:pt>
                <c:pt idx="3347">
                  <c:v>30.3</c:v>
                </c:pt>
                <c:pt idx="3348">
                  <c:v>30.3</c:v>
                </c:pt>
                <c:pt idx="3349">
                  <c:v>30.3</c:v>
                </c:pt>
                <c:pt idx="3350">
                  <c:v>30.3</c:v>
                </c:pt>
                <c:pt idx="3351">
                  <c:v>30.4</c:v>
                </c:pt>
                <c:pt idx="3352">
                  <c:v>30.5</c:v>
                </c:pt>
                <c:pt idx="3353">
                  <c:v>30.6</c:v>
                </c:pt>
                <c:pt idx="3354">
                  <c:v>30.7</c:v>
                </c:pt>
                <c:pt idx="3355">
                  <c:v>30.9</c:v>
                </c:pt>
                <c:pt idx="3356">
                  <c:v>30.9</c:v>
                </c:pt>
                <c:pt idx="3357">
                  <c:v>31</c:v>
                </c:pt>
                <c:pt idx="3358">
                  <c:v>31.2</c:v>
                </c:pt>
                <c:pt idx="3359">
                  <c:v>31.2</c:v>
                </c:pt>
                <c:pt idx="3360">
                  <c:v>31.4</c:v>
                </c:pt>
                <c:pt idx="3361">
                  <c:v>31.4</c:v>
                </c:pt>
                <c:pt idx="3362">
                  <c:v>31.4</c:v>
                </c:pt>
                <c:pt idx="3363">
                  <c:v>31.3</c:v>
                </c:pt>
                <c:pt idx="3364">
                  <c:v>31.2</c:v>
                </c:pt>
                <c:pt idx="3365">
                  <c:v>31</c:v>
                </c:pt>
                <c:pt idx="3366">
                  <c:v>30.9</c:v>
                </c:pt>
                <c:pt idx="3367">
                  <c:v>30.8</c:v>
                </c:pt>
                <c:pt idx="3368">
                  <c:v>30.6</c:v>
                </c:pt>
                <c:pt idx="3369">
                  <c:v>30.6</c:v>
                </c:pt>
                <c:pt idx="3370">
                  <c:v>30.4</c:v>
                </c:pt>
                <c:pt idx="3371">
                  <c:v>30.3</c:v>
                </c:pt>
                <c:pt idx="3372">
                  <c:v>30.3</c:v>
                </c:pt>
                <c:pt idx="3373">
                  <c:v>30.3</c:v>
                </c:pt>
                <c:pt idx="3374">
                  <c:v>30.4</c:v>
                </c:pt>
                <c:pt idx="3375">
                  <c:v>30.4</c:v>
                </c:pt>
                <c:pt idx="3376">
                  <c:v>30.4</c:v>
                </c:pt>
                <c:pt idx="3377">
                  <c:v>30.6</c:v>
                </c:pt>
                <c:pt idx="3378">
                  <c:v>30.7</c:v>
                </c:pt>
                <c:pt idx="3379">
                  <c:v>30.8</c:v>
                </c:pt>
                <c:pt idx="3380">
                  <c:v>30.8</c:v>
                </c:pt>
                <c:pt idx="3381">
                  <c:v>30.8</c:v>
                </c:pt>
                <c:pt idx="3382">
                  <c:v>30.8</c:v>
                </c:pt>
                <c:pt idx="3383">
                  <c:v>30.8</c:v>
                </c:pt>
                <c:pt idx="3384">
                  <c:v>30.8</c:v>
                </c:pt>
                <c:pt idx="3385">
                  <c:v>30.8</c:v>
                </c:pt>
                <c:pt idx="3386">
                  <c:v>30.8</c:v>
                </c:pt>
                <c:pt idx="3387">
                  <c:v>30.7</c:v>
                </c:pt>
                <c:pt idx="3388">
                  <c:v>30.6</c:v>
                </c:pt>
                <c:pt idx="3389">
                  <c:v>30.6</c:v>
                </c:pt>
                <c:pt idx="3390">
                  <c:v>30.5</c:v>
                </c:pt>
                <c:pt idx="3391">
                  <c:v>30.4</c:v>
                </c:pt>
                <c:pt idx="3392">
                  <c:v>30.4</c:v>
                </c:pt>
                <c:pt idx="3393">
                  <c:v>30.3</c:v>
                </c:pt>
                <c:pt idx="3394">
                  <c:v>30.3</c:v>
                </c:pt>
                <c:pt idx="3395">
                  <c:v>30.3</c:v>
                </c:pt>
                <c:pt idx="3396">
                  <c:v>30.3</c:v>
                </c:pt>
                <c:pt idx="3397">
                  <c:v>30.3</c:v>
                </c:pt>
                <c:pt idx="3398">
                  <c:v>30.3</c:v>
                </c:pt>
                <c:pt idx="3399">
                  <c:v>29.9</c:v>
                </c:pt>
                <c:pt idx="3400">
                  <c:v>29.9</c:v>
                </c:pt>
                <c:pt idx="3401">
                  <c:v>29.9</c:v>
                </c:pt>
                <c:pt idx="3402">
                  <c:v>29.9</c:v>
                </c:pt>
                <c:pt idx="3403">
                  <c:v>29.9</c:v>
                </c:pt>
                <c:pt idx="3404">
                  <c:v>30</c:v>
                </c:pt>
                <c:pt idx="3405">
                  <c:v>30.1</c:v>
                </c:pt>
                <c:pt idx="3406">
                  <c:v>30.1</c:v>
                </c:pt>
                <c:pt idx="3407">
                  <c:v>30.3</c:v>
                </c:pt>
                <c:pt idx="3408">
                  <c:v>30.3</c:v>
                </c:pt>
                <c:pt idx="3409">
                  <c:v>30.4</c:v>
                </c:pt>
                <c:pt idx="3410">
                  <c:v>30.5</c:v>
                </c:pt>
                <c:pt idx="3411">
                  <c:v>30.6</c:v>
                </c:pt>
                <c:pt idx="3412">
                  <c:v>30.6</c:v>
                </c:pt>
                <c:pt idx="3413">
                  <c:v>30.6</c:v>
                </c:pt>
                <c:pt idx="3414">
                  <c:v>30.8</c:v>
                </c:pt>
                <c:pt idx="3415">
                  <c:v>30.8</c:v>
                </c:pt>
                <c:pt idx="3416">
                  <c:v>30.8</c:v>
                </c:pt>
                <c:pt idx="3417">
                  <c:v>30.8</c:v>
                </c:pt>
                <c:pt idx="3418">
                  <c:v>30.9</c:v>
                </c:pt>
                <c:pt idx="3419">
                  <c:v>30.9</c:v>
                </c:pt>
                <c:pt idx="3420">
                  <c:v>31</c:v>
                </c:pt>
                <c:pt idx="3421">
                  <c:v>31</c:v>
                </c:pt>
                <c:pt idx="3422">
                  <c:v>31.1</c:v>
                </c:pt>
                <c:pt idx="3423">
                  <c:v>31.1</c:v>
                </c:pt>
                <c:pt idx="3424">
                  <c:v>31.2</c:v>
                </c:pt>
                <c:pt idx="3425">
                  <c:v>31.1</c:v>
                </c:pt>
                <c:pt idx="3426">
                  <c:v>31.2</c:v>
                </c:pt>
                <c:pt idx="3427">
                  <c:v>31.2</c:v>
                </c:pt>
                <c:pt idx="3428">
                  <c:v>31.3</c:v>
                </c:pt>
                <c:pt idx="3429">
                  <c:v>31.2</c:v>
                </c:pt>
                <c:pt idx="3430">
                  <c:v>31.4</c:v>
                </c:pt>
                <c:pt idx="3431">
                  <c:v>31.4</c:v>
                </c:pt>
                <c:pt idx="3432">
                  <c:v>31.4</c:v>
                </c:pt>
                <c:pt idx="3433">
                  <c:v>31.2</c:v>
                </c:pt>
                <c:pt idx="3434">
                  <c:v>31.2</c:v>
                </c:pt>
                <c:pt idx="3435">
                  <c:v>31.2</c:v>
                </c:pt>
                <c:pt idx="3436">
                  <c:v>31.2</c:v>
                </c:pt>
                <c:pt idx="3437">
                  <c:v>31.2</c:v>
                </c:pt>
                <c:pt idx="3438">
                  <c:v>31.3</c:v>
                </c:pt>
                <c:pt idx="3439">
                  <c:v>31.2</c:v>
                </c:pt>
                <c:pt idx="3440">
                  <c:v>31.2</c:v>
                </c:pt>
                <c:pt idx="3441">
                  <c:v>31</c:v>
                </c:pt>
                <c:pt idx="3442">
                  <c:v>30.9</c:v>
                </c:pt>
                <c:pt idx="3443">
                  <c:v>30.9</c:v>
                </c:pt>
                <c:pt idx="3444">
                  <c:v>30.9</c:v>
                </c:pt>
                <c:pt idx="3445">
                  <c:v>30.8</c:v>
                </c:pt>
                <c:pt idx="3446">
                  <c:v>30.7</c:v>
                </c:pt>
                <c:pt idx="3447">
                  <c:v>30.6</c:v>
                </c:pt>
                <c:pt idx="3448">
                  <c:v>30.6</c:v>
                </c:pt>
                <c:pt idx="3449">
                  <c:v>30.4</c:v>
                </c:pt>
                <c:pt idx="3450">
                  <c:v>30.3</c:v>
                </c:pt>
                <c:pt idx="3451">
                  <c:v>30.3</c:v>
                </c:pt>
                <c:pt idx="3452">
                  <c:v>30.3</c:v>
                </c:pt>
                <c:pt idx="3453">
                  <c:v>30.2</c:v>
                </c:pt>
                <c:pt idx="3454">
                  <c:v>30.1</c:v>
                </c:pt>
                <c:pt idx="3455">
                  <c:v>30</c:v>
                </c:pt>
                <c:pt idx="3456">
                  <c:v>29.9</c:v>
                </c:pt>
                <c:pt idx="3457">
                  <c:v>29.9</c:v>
                </c:pt>
                <c:pt idx="3458">
                  <c:v>29.9</c:v>
                </c:pt>
                <c:pt idx="3459">
                  <c:v>29.8</c:v>
                </c:pt>
                <c:pt idx="3460">
                  <c:v>29.9</c:v>
                </c:pt>
                <c:pt idx="3461">
                  <c:v>29.8</c:v>
                </c:pt>
                <c:pt idx="3462">
                  <c:v>29.9</c:v>
                </c:pt>
                <c:pt idx="3463">
                  <c:v>29.9</c:v>
                </c:pt>
                <c:pt idx="3464">
                  <c:v>29.9</c:v>
                </c:pt>
                <c:pt idx="3465">
                  <c:v>29.9</c:v>
                </c:pt>
                <c:pt idx="3466">
                  <c:v>29.9</c:v>
                </c:pt>
                <c:pt idx="3467">
                  <c:v>30.1</c:v>
                </c:pt>
                <c:pt idx="3468">
                  <c:v>30.2</c:v>
                </c:pt>
                <c:pt idx="3469">
                  <c:v>30.3</c:v>
                </c:pt>
                <c:pt idx="3470">
                  <c:v>30.3</c:v>
                </c:pt>
                <c:pt idx="3471">
                  <c:v>30.4</c:v>
                </c:pt>
                <c:pt idx="3472">
                  <c:v>30.4</c:v>
                </c:pt>
                <c:pt idx="3473">
                  <c:v>30.5</c:v>
                </c:pt>
                <c:pt idx="3474">
                  <c:v>30.6</c:v>
                </c:pt>
                <c:pt idx="3475">
                  <c:v>30.6</c:v>
                </c:pt>
                <c:pt idx="3476">
                  <c:v>30.6</c:v>
                </c:pt>
                <c:pt idx="3477">
                  <c:v>30.7</c:v>
                </c:pt>
                <c:pt idx="3478">
                  <c:v>30.7</c:v>
                </c:pt>
                <c:pt idx="3479">
                  <c:v>30.9</c:v>
                </c:pt>
                <c:pt idx="3480">
                  <c:v>30.9</c:v>
                </c:pt>
                <c:pt idx="3481">
                  <c:v>30.9</c:v>
                </c:pt>
                <c:pt idx="3482">
                  <c:v>30.9</c:v>
                </c:pt>
                <c:pt idx="3483">
                  <c:v>30.9</c:v>
                </c:pt>
                <c:pt idx="3484">
                  <c:v>31</c:v>
                </c:pt>
                <c:pt idx="3485">
                  <c:v>31</c:v>
                </c:pt>
                <c:pt idx="3486">
                  <c:v>31.1</c:v>
                </c:pt>
                <c:pt idx="3487">
                  <c:v>31.1</c:v>
                </c:pt>
                <c:pt idx="3488">
                  <c:v>31.2</c:v>
                </c:pt>
                <c:pt idx="3489">
                  <c:v>31.1</c:v>
                </c:pt>
                <c:pt idx="3490">
                  <c:v>31.2</c:v>
                </c:pt>
                <c:pt idx="3491">
                  <c:v>31.2</c:v>
                </c:pt>
                <c:pt idx="3492">
                  <c:v>31.2</c:v>
                </c:pt>
                <c:pt idx="3493">
                  <c:v>31.2</c:v>
                </c:pt>
                <c:pt idx="3494">
                  <c:v>31.2</c:v>
                </c:pt>
                <c:pt idx="3495">
                  <c:v>31.2</c:v>
                </c:pt>
                <c:pt idx="3496">
                  <c:v>31.2</c:v>
                </c:pt>
                <c:pt idx="3497">
                  <c:v>31.2</c:v>
                </c:pt>
                <c:pt idx="3498">
                  <c:v>31.2</c:v>
                </c:pt>
                <c:pt idx="3499">
                  <c:v>31.2</c:v>
                </c:pt>
                <c:pt idx="3500">
                  <c:v>31.2</c:v>
                </c:pt>
                <c:pt idx="3501">
                  <c:v>31.2</c:v>
                </c:pt>
                <c:pt idx="3502">
                  <c:v>31.1</c:v>
                </c:pt>
                <c:pt idx="3503">
                  <c:v>31</c:v>
                </c:pt>
                <c:pt idx="3504">
                  <c:v>31</c:v>
                </c:pt>
                <c:pt idx="3505">
                  <c:v>30.9</c:v>
                </c:pt>
                <c:pt idx="3506">
                  <c:v>30.9</c:v>
                </c:pt>
                <c:pt idx="3507">
                  <c:v>30.8</c:v>
                </c:pt>
                <c:pt idx="3508">
                  <c:v>30.7</c:v>
                </c:pt>
                <c:pt idx="3509">
                  <c:v>30.6</c:v>
                </c:pt>
                <c:pt idx="3510">
                  <c:v>30.6</c:v>
                </c:pt>
                <c:pt idx="3511">
                  <c:v>30.4</c:v>
                </c:pt>
                <c:pt idx="3512">
                  <c:v>30.4</c:v>
                </c:pt>
                <c:pt idx="3513">
                  <c:v>30.3</c:v>
                </c:pt>
                <c:pt idx="3514">
                  <c:v>30.2</c:v>
                </c:pt>
                <c:pt idx="3515">
                  <c:v>30.2</c:v>
                </c:pt>
                <c:pt idx="3516">
                  <c:v>30.1</c:v>
                </c:pt>
                <c:pt idx="3517">
                  <c:v>30.1</c:v>
                </c:pt>
                <c:pt idx="3518">
                  <c:v>29.9</c:v>
                </c:pt>
                <c:pt idx="3519">
                  <c:v>29.9</c:v>
                </c:pt>
                <c:pt idx="3520">
                  <c:v>29.9</c:v>
                </c:pt>
                <c:pt idx="3521">
                  <c:v>29.9</c:v>
                </c:pt>
                <c:pt idx="3522">
                  <c:v>29.8</c:v>
                </c:pt>
                <c:pt idx="3523">
                  <c:v>29.9</c:v>
                </c:pt>
                <c:pt idx="3524">
                  <c:v>29.8</c:v>
                </c:pt>
                <c:pt idx="3525">
                  <c:v>29.8</c:v>
                </c:pt>
                <c:pt idx="3526">
                  <c:v>29.9</c:v>
                </c:pt>
                <c:pt idx="3527">
                  <c:v>29.9</c:v>
                </c:pt>
                <c:pt idx="3528">
                  <c:v>29.9</c:v>
                </c:pt>
                <c:pt idx="3529">
                  <c:v>29.9</c:v>
                </c:pt>
                <c:pt idx="3530">
                  <c:v>29.8</c:v>
                </c:pt>
                <c:pt idx="3531">
                  <c:v>29.9</c:v>
                </c:pt>
                <c:pt idx="3532">
                  <c:v>29.9</c:v>
                </c:pt>
                <c:pt idx="3533">
                  <c:v>29.9</c:v>
                </c:pt>
                <c:pt idx="3534">
                  <c:v>29.8</c:v>
                </c:pt>
                <c:pt idx="3535">
                  <c:v>29.8</c:v>
                </c:pt>
                <c:pt idx="3536">
                  <c:v>29.9</c:v>
                </c:pt>
                <c:pt idx="3537">
                  <c:v>29.8</c:v>
                </c:pt>
                <c:pt idx="3538">
                  <c:v>29.8</c:v>
                </c:pt>
                <c:pt idx="3539">
                  <c:v>29.8</c:v>
                </c:pt>
                <c:pt idx="3540">
                  <c:v>29.9</c:v>
                </c:pt>
                <c:pt idx="3541">
                  <c:v>29.9</c:v>
                </c:pt>
                <c:pt idx="3542">
                  <c:v>29.9</c:v>
                </c:pt>
                <c:pt idx="3543">
                  <c:v>29.9</c:v>
                </c:pt>
                <c:pt idx="3544">
                  <c:v>29.9</c:v>
                </c:pt>
                <c:pt idx="3545">
                  <c:v>29.9</c:v>
                </c:pt>
                <c:pt idx="3546">
                  <c:v>29.9</c:v>
                </c:pt>
                <c:pt idx="3547">
                  <c:v>29.9</c:v>
                </c:pt>
                <c:pt idx="3548">
                  <c:v>30</c:v>
                </c:pt>
                <c:pt idx="3549">
                  <c:v>30</c:v>
                </c:pt>
                <c:pt idx="3550">
                  <c:v>30.1</c:v>
                </c:pt>
                <c:pt idx="3551">
                  <c:v>30.1</c:v>
                </c:pt>
                <c:pt idx="3552">
                  <c:v>30.1</c:v>
                </c:pt>
                <c:pt idx="3553">
                  <c:v>30.1</c:v>
                </c:pt>
                <c:pt idx="3554">
                  <c:v>30.2</c:v>
                </c:pt>
                <c:pt idx="3555">
                  <c:v>30.2</c:v>
                </c:pt>
                <c:pt idx="3556">
                  <c:v>30.2</c:v>
                </c:pt>
                <c:pt idx="3557">
                  <c:v>30.3</c:v>
                </c:pt>
                <c:pt idx="3558">
                  <c:v>30.3</c:v>
                </c:pt>
                <c:pt idx="3559">
                  <c:v>30.3</c:v>
                </c:pt>
                <c:pt idx="3560">
                  <c:v>30.3</c:v>
                </c:pt>
                <c:pt idx="3561">
                  <c:v>30.3</c:v>
                </c:pt>
                <c:pt idx="3562">
                  <c:v>30.2</c:v>
                </c:pt>
                <c:pt idx="3563">
                  <c:v>30.3</c:v>
                </c:pt>
                <c:pt idx="3564">
                  <c:v>30.3</c:v>
                </c:pt>
                <c:pt idx="3565">
                  <c:v>30.2</c:v>
                </c:pt>
                <c:pt idx="3566">
                  <c:v>30.2</c:v>
                </c:pt>
                <c:pt idx="3567">
                  <c:v>30.3</c:v>
                </c:pt>
                <c:pt idx="3568">
                  <c:v>30.3</c:v>
                </c:pt>
                <c:pt idx="3569">
                  <c:v>30.3</c:v>
                </c:pt>
                <c:pt idx="3570">
                  <c:v>30.3</c:v>
                </c:pt>
                <c:pt idx="3571">
                  <c:v>30.3</c:v>
                </c:pt>
                <c:pt idx="3572">
                  <c:v>30.3</c:v>
                </c:pt>
                <c:pt idx="3573">
                  <c:v>30.3</c:v>
                </c:pt>
                <c:pt idx="3574">
                  <c:v>30.3</c:v>
                </c:pt>
                <c:pt idx="3575">
                  <c:v>30.2</c:v>
                </c:pt>
                <c:pt idx="3576">
                  <c:v>30.3</c:v>
                </c:pt>
                <c:pt idx="3577">
                  <c:v>30.2</c:v>
                </c:pt>
                <c:pt idx="3578">
                  <c:v>30.2</c:v>
                </c:pt>
                <c:pt idx="3579">
                  <c:v>30.2</c:v>
                </c:pt>
                <c:pt idx="3580">
                  <c:v>30.2</c:v>
                </c:pt>
                <c:pt idx="3581">
                  <c:v>30.1</c:v>
                </c:pt>
                <c:pt idx="3582">
                  <c:v>30.1</c:v>
                </c:pt>
                <c:pt idx="3583">
                  <c:v>30.1</c:v>
                </c:pt>
                <c:pt idx="3584">
                  <c:v>30.1</c:v>
                </c:pt>
                <c:pt idx="3585">
                  <c:v>30.1</c:v>
                </c:pt>
                <c:pt idx="3586">
                  <c:v>30.1</c:v>
                </c:pt>
                <c:pt idx="3587">
                  <c:v>30.1</c:v>
                </c:pt>
                <c:pt idx="3588">
                  <c:v>30.1</c:v>
                </c:pt>
                <c:pt idx="3589">
                  <c:v>30.1</c:v>
                </c:pt>
                <c:pt idx="3590">
                  <c:v>30</c:v>
                </c:pt>
                <c:pt idx="3591">
                  <c:v>30</c:v>
                </c:pt>
                <c:pt idx="3592">
                  <c:v>30</c:v>
                </c:pt>
                <c:pt idx="3593">
                  <c:v>30</c:v>
                </c:pt>
                <c:pt idx="3594">
                  <c:v>29.9</c:v>
                </c:pt>
                <c:pt idx="3595">
                  <c:v>30</c:v>
                </c:pt>
                <c:pt idx="3596">
                  <c:v>30</c:v>
                </c:pt>
                <c:pt idx="3597">
                  <c:v>29.9</c:v>
                </c:pt>
                <c:pt idx="3598">
                  <c:v>29.9</c:v>
                </c:pt>
                <c:pt idx="3599">
                  <c:v>29.9</c:v>
                </c:pt>
                <c:pt idx="3600">
                  <c:v>29.9</c:v>
                </c:pt>
                <c:pt idx="3601">
                  <c:v>29.9</c:v>
                </c:pt>
                <c:pt idx="3602">
                  <c:v>29.9</c:v>
                </c:pt>
                <c:pt idx="3603">
                  <c:v>29.9</c:v>
                </c:pt>
                <c:pt idx="3604">
                  <c:v>29.8</c:v>
                </c:pt>
                <c:pt idx="3605">
                  <c:v>29.8</c:v>
                </c:pt>
                <c:pt idx="3606">
                  <c:v>29.9</c:v>
                </c:pt>
                <c:pt idx="3607">
                  <c:v>29.9</c:v>
                </c:pt>
                <c:pt idx="3608">
                  <c:v>30</c:v>
                </c:pt>
                <c:pt idx="3609">
                  <c:v>29.9</c:v>
                </c:pt>
                <c:pt idx="3610">
                  <c:v>29.9</c:v>
                </c:pt>
                <c:pt idx="3611">
                  <c:v>29.9</c:v>
                </c:pt>
                <c:pt idx="3612">
                  <c:v>29.9</c:v>
                </c:pt>
                <c:pt idx="3613">
                  <c:v>29.9</c:v>
                </c:pt>
                <c:pt idx="3614">
                  <c:v>30</c:v>
                </c:pt>
                <c:pt idx="3615">
                  <c:v>30</c:v>
                </c:pt>
                <c:pt idx="3616">
                  <c:v>30</c:v>
                </c:pt>
                <c:pt idx="3617">
                  <c:v>30</c:v>
                </c:pt>
                <c:pt idx="3618">
                  <c:v>30</c:v>
                </c:pt>
                <c:pt idx="3619">
                  <c:v>30.1</c:v>
                </c:pt>
                <c:pt idx="3620">
                  <c:v>30.1</c:v>
                </c:pt>
                <c:pt idx="3621">
                  <c:v>30.2</c:v>
                </c:pt>
                <c:pt idx="3622">
                  <c:v>30.1</c:v>
                </c:pt>
                <c:pt idx="3623">
                  <c:v>30.2</c:v>
                </c:pt>
                <c:pt idx="3624">
                  <c:v>30.3</c:v>
                </c:pt>
                <c:pt idx="3625">
                  <c:v>30.3</c:v>
                </c:pt>
                <c:pt idx="3626">
                  <c:v>30.3</c:v>
                </c:pt>
                <c:pt idx="3627">
                  <c:v>30.3</c:v>
                </c:pt>
                <c:pt idx="3628">
                  <c:v>30.4</c:v>
                </c:pt>
                <c:pt idx="3629">
                  <c:v>30.4</c:v>
                </c:pt>
                <c:pt idx="3630">
                  <c:v>30.5</c:v>
                </c:pt>
                <c:pt idx="3631">
                  <c:v>30.6</c:v>
                </c:pt>
                <c:pt idx="3632">
                  <c:v>30.6</c:v>
                </c:pt>
                <c:pt idx="3633">
                  <c:v>30.6</c:v>
                </c:pt>
                <c:pt idx="3634">
                  <c:v>30.7</c:v>
                </c:pt>
                <c:pt idx="3635">
                  <c:v>30.7</c:v>
                </c:pt>
                <c:pt idx="3636">
                  <c:v>30.7</c:v>
                </c:pt>
                <c:pt idx="3637">
                  <c:v>30.7</c:v>
                </c:pt>
                <c:pt idx="3638">
                  <c:v>30.7</c:v>
                </c:pt>
                <c:pt idx="3639">
                  <c:v>30.8</c:v>
                </c:pt>
                <c:pt idx="3640">
                  <c:v>30.8</c:v>
                </c:pt>
                <c:pt idx="3641">
                  <c:v>30.8</c:v>
                </c:pt>
                <c:pt idx="3642">
                  <c:v>30.9</c:v>
                </c:pt>
                <c:pt idx="3643">
                  <c:v>30.9</c:v>
                </c:pt>
                <c:pt idx="3644">
                  <c:v>30.9</c:v>
                </c:pt>
                <c:pt idx="3645">
                  <c:v>30.9</c:v>
                </c:pt>
                <c:pt idx="3646">
                  <c:v>31</c:v>
                </c:pt>
                <c:pt idx="3647">
                  <c:v>31</c:v>
                </c:pt>
                <c:pt idx="3648">
                  <c:v>31</c:v>
                </c:pt>
                <c:pt idx="3649">
                  <c:v>31.1</c:v>
                </c:pt>
                <c:pt idx="3650">
                  <c:v>31.1</c:v>
                </c:pt>
                <c:pt idx="3651">
                  <c:v>31.1</c:v>
                </c:pt>
                <c:pt idx="3652">
                  <c:v>31.1</c:v>
                </c:pt>
                <c:pt idx="3653">
                  <c:v>31.1</c:v>
                </c:pt>
                <c:pt idx="3654">
                  <c:v>31.1</c:v>
                </c:pt>
                <c:pt idx="3655">
                  <c:v>31.1</c:v>
                </c:pt>
                <c:pt idx="3656">
                  <c:v>31.2</c:v>
                </c:pt>
                <c:pt idx="3657">
                  <c:v>31.3</c:v>
                </c:pt>
                <c:pt idx="3658">
                  <c:v>31.2</c:v>
                </c:pt>
                <c:pt idx="3659">
                  <c:v>31.3</c:v>
                </c:pt>
                <c:pt idx="3660">
                  <c:v>31.3</c:v>
                </c:pt>
                <c:pt idx="3661">
                  <c:v>31.4</c:v>
                </c:pt>
                <c:pt idx="3662">
                  <c:v>31.3</c:v>
                </c:pt>
                <c:pt idx="3663">
                  <c:v>31.4</c:v>
                </c:pt>
                <c:pt idx="3664">
                  <c:v>31.4</c:v>
                </c:pt>
                <c:pt idx="3665">
                  <c:v>31.3</c:v>
                </c:pt>
                <c:pt idx="3666">
                  <c:v>31.3</c:v>
                </c:pt>
                <c:pt idx="3667">
                  <c:v>31.2</c:v>
                </c:pt>
                <c:pt idx="3668">
                  <c:v>31.2</c:v>
                </c:pt>
                <c:pt idx="3669">
                  <c:v>31.1</c:v>
                </c:pt>
                <c:pt idx="3670">
                  <c:v>31.1</c:v>
                </c:pt>
                <c:pt idx="3671">
                  <c:v>31</c:v>
                </c:pt>
                <c:pt idx="3672">
                  <c:v>30.9</c:v>
                </c:pt>
                <c:pt idx="3673">
                  <c:v>30.8</c:v>
                </c:pt>
                <c:pt idx="3674">
                  <c:v>30.7</c:v>
                </c:pt>
                <c:pt idx="3675">
                  <c:v>30.6</c:v>
                </c:pt>
                <c:pt idx="3676">
                  <c:v>30.5</c:v>
                </c:pt>
                <c:pt idx="3677">
                  <c:v>30.4</c:v>
                </c:pt>
                <c:pt idx="3678">
                  <c:v>30.3</c:v>
                </c:pt>
                <c:pt idx="3679">
                  <c:v>30.2</c:v>
                </c:pt>
                <c:pt idx="3680">
                  <c:v>30.3</c:v>
                </c:pt>
                <c:pt idx="3681">
                  <c:v>30.3</c:v>
                </c:pt>
                <c:pt idx="3682">
                  <c:v>30.1</c:v>
                </c:pt>
                <c:pt idx="3683">
                  <c:v>30.1</c:v>
                </c:pt>
                <c:pt idx="3684">
                  <c:v>30</c:v>
                </c:pt>
                <c:pt idx="3685">
                  <c:v>30</c:v>
                </c:pt>
                <c:pt idx="3686">
                  <c:v>29.9</c:v>
                </c:pt>
                <c:pt idx="3687">
                  <c:v>29.9</c:v>
                </c:pt>
                <c:pt idx="3688">
                  <c:v>29.9</c:v>
                </c:pt>
                <c:pt idx="3689">
                  <c:v>30</c:v>
                </c:pt>
                <c:pt idx="3690">
                  <c:v>30</c:v>
                </c:pt>
                <c:pt idx="3691">
                  <c:v>30</c:v>
                </c:pt>
                <c:pt idx="3692">
                  <c:v>30.1</c:v>
                </c:pt>
                <c:pt idx="3693">
                  <c:v>30.3</c:v>
                </c:pt>
                <c:pt idx="3694">
                  <c:v>30.3</c:v>
                </c:pt>
                <c:pt idx="3695">
                  <c:v>30.3</c:v>
                </c:pt>
                <c:pt idx="3696">
                  <c:v>30.4</c:v>
                </c:pt>
                <c:pt idx="3697">
                  <c:v>30.5</c:v>
                </c:pt>
                <c:pt idx="3698">
                  <c:v>30.5</c:v>
                </c:pt>
                <c:pt idx="3699">
                  <c:v>30.6</c:v>
                </c:pt>
                <c:pt idx="3700">
                  <c:v>30.7</c:v>
                </c:pt>
                <c:pt idx="3701">
                  <c:v>30.7</c:v>
                </c:pt>
                <c:pt idx="3702">
                  <c:v>30.7</c:v>
                </c:pt>
                <c:pt idx="3703">
                  <c:v>30.8</c:v>
                </c:pt>
                <c:pt idx="3704">
                  <c:v>30.8</c:v>
                </c:pt>
                <c:pt idx="3705">
                  <c:v>30.8</c:v>
                </c:pt>
                <c:pt idx="3706">
                  <c:v>30.9</c:v>
                </c:pt>
                <c:pt idx="3707">
                  <c:v>30.9</c:v>
                </c:pt>
                <c:pt idx="3708">
                  <c:v>31.1</c:v>
                </c:pt>
                <c:pt idx="3709">
                  <c:v>31.1</c:v>
                </c:pt>
                <c:pt idx="3710">
                  <c:v>31.1</c:v>
                </c:pt>
                <c:pt idx="3711">
                  <c:v>31.1</c:v>
                </c:pt>
                <c:pt idx="3712">
                  <c:v>31.1</c:v>
                </c:pt>
                <c:pt idx="3713">
                  <c:v>31.2</c:v>
                </c:pt>
                <c:pt idx="3714">
                  <c:v>31.2</c:v>
                </c:pt>
                <c:pt idx="3715">
                  <c:v>31.3</c:v>
                </c:pt>
                <c:pt idx="3716">
                  <c:v>31.4</c:v>
                </c:pt>
                <c:pt idx="3717">
                  <c:v>31.4</c:v>
                </c:pt>
                <c:pt idx="3718">
                  <c:v>31.4</c:v>
                </c:pt>
                <c:pt idx="3719">
                  <c:v>31.4</c:v>
                </c:pt>
                <c:pt idx="3720">
                  <c:v>31.4</c:v>
                </c:pt>
                <c:pt idx="3721">
                  <c:v>31.3</c:v>
                </c:pt>
                <c:pt idx="3722">
                  <c:v>31.2</c:v>
                </c:pt>
                <c:pt idx="3723">
                  <c:v>31.2</c:v>
                </c:pt>
                <c:pt idx="3724">
                  <c:v>31.1</c:v>
                </c:pt>
                <c:pt idx="3725">
                  <c:v>31</c:v>
                </c:pt>
                <c:pt idx="3726">
                  <c:v>30.9</c:v>
                </c:pt>
                <c:pt idx="3727">
                  <c:v>30.8</c:v>
                </c:pt>
                <c:pt idx="3728">
                  <c:v>30.6</c:v>
                </c:pt>
                <c:pt idx="3729">
                  <c:v>30.5</c:v>
                </c:pt>
                <c:pt idx="3730">
                  <c:v>30.3</c:v>
                </c:pt>
                <c:pt idx="3731">
                  <c:v>30.3</c:v>
                </c:pt>
                <c:pt idx="3732">
                  <c:v>30.1</c:v>
                </c:pt>
                <c:pt idx="3733">
                  <c:v>30</c:v>
                </c:pt>
                <c:pt idx="3734">
                  <c:v>30</c:v>
                </c:pt>
                <c:pt idx="3735">
                  <c:v>29.9</c:v>
                </c:pt>
                <c:pt idx="3736">
                  <c:v>30</c:v>
                </c:pt>
                <c:pt idx="3737">
                  <c:v>30.1</c:v>
                </c:pt>
                <c:pt idx="3738">
                  <c:v>30.3</c:v>
                </c:pt>
                <c:pt idx="3739">
                  <c:v>30.3</c:v>
                </c:pt>
                <c:pt idx="3740">
                  <c:v>30.4</c:v>
                </c:pt>
                <c:pt idx="3741">
                  <c:v>30.6</c:v>
                </c:pt>
                <c:pt idx="3742">
                  <c:v>30.7</c:v>
                </c:pt>
                <c:pt idx="3743">
                  <c:v>30.8</c:v>
                </c:pt>
                <c:pt idx="3744">
                  <c:v>30.9</c:v>
                </c:pt>
                <c:pt idx="3745">
                  <c:v>30.9</c:v>
                </c:pt>
                <c:pt idx="3746">
                  <c:v>31</c:v>
                </c:pt>
                <c:pt idx="3747">
                  <c:v>31</c:v>
                </c:pt>
                <c:pt idx="3748">
                  <c:v>31.1</c:v>
                </c:pt>
                <c:pt idx="3749">
                  <c:v>31.2</c:v>
                </c:pt>
                <c:pt idx="3750">
                  <c:v>31.2</c:v>
                </c:pt>
                <c:pt idx="3751">
                  <c:v>31.3</c:v>
                </c:pt>
                <c:pt idx="3752">
                  <c:v>31.4</c:v>
                </c:pt>
                <c:pt idx="3753">
                  <c:v>31.4</c:v>
                </c:pt>
                <c:pt idx="3754">
                  <c:v>31.2</c:v>
                </c:pt>
                <c:pt idx="3755">
                  <c:v>31.1</c:v>
                </c:pt>
                <c:pt idx="3756">
                  <c:v>31</c:v>
                </c:pt>
                <c:pt idx="3757">
                  <c:v>30.9</c:v>
                </c:pt>
                <c:pt idx="3758">
                  <c:v>30.6</c:v>
                </c:pt>
                <c:pt idx="3759">
                  <c:v>30.6</c:v>
                </c:pt>
                <c:pt idx="3760">
                  <c:v>30.3</c:v>
                </c:pt>
                <c:pt idx="3761">
                  <c:v>30.2</c:v>
                </c:pt>
                <c:pt idx="3762">
                  <c:v>30</c:v>
                </c:pt>
                <c:pt idx="3763">
                  <c:v>29.9</c:v>
                </c:pt>
                <c:pt idx="3764">
                  <c:v>29.9</c:v>
                </c:pt>
                <c:pt idx="3765">
                  <c:v>29.9</c:v>
                </c:pt>
                <c:pt idx="3766">
                  <c:v>29.9</c:v>
                </c:pt>
                <c:pt idx="3767">
                  <c:v>30.1</c:v>
                </c:pt>
                <c:pt idx="3768">
                  <c:v>30.3</c:v>
                </c:pt>
                <c:pt idx="3769">
                  <c:v>30.3</c:v>
                </c:pt>
                <c:pt idx="3770">
                  <c:v>30.4</c:v>
                </c:pt>
                <c:pt idx="3771">
                  <c:v>30.6</c:v>
                </c:pt>
                <c:pt idx="3772">
                  <c:v>30.6</c:v>
                </c:pt>
                <c:pt idx="3773">
                  <c:v>30.7</c:v>
                </c:pt>
                <c:pt idx="3774">
                  <c:v>30.8</c:v>
                </c:pt>
                <c:pt idx="3775">
                  <c:v>30.8</c:v>
                </c:pt>
                <c:pt idx="3776">
                  <c:v>30.9</c:v>
                </c:pt>
                <c:pt idx="3777">
                  <c:v>30.9</c:v>
                </c:pt>
                <c:pt idx="3778">
                  <c:v>31</c:v>
                </c:pt>
                <c:pt idx="3779">
                  <c:v>31.1</c:v>
                </c:pt>
                <c:pt idx="3780">
                  <c:v>31.1</c:v>
                </c:pt>
                <c:pt idx="3781">
                  <c:v>31.2</c:v>
                </c:pt>
                <c:pt idx="3782">
                  <c:v>31.2</c:v>
                </c:pt>
                <c:pt idx="3783">
                  <c:v>31.4</c:v>
                </c:pt>
                <c:pt idx="3784">
                  <c:v>31.4</c:v>
                </c:pt>
                <c:pt idx="3785">
                  <c:v>31.4</c:v>
                </c:pt>
                <c:pt idx="3786">
                  <c:v>31.3</c:v>
                </c:pt>
                <c:pt idx="3787">
                  <c:v>31.2</c:v>
                </c:pt>
                <c:pt idx="3788">
                  <c:v>31.2</c:v>
                </c:pt>
                <c:pt idx="3789">
                  <c:v>31.2</c:v>
                </c:pt>
                <c:pt idx="3790">
                  <c:v>31</c:v>
                </c:pt>
                <c:pt idx="3791">
                  <c:v>30.9</c:v>
                </c:pt>
                <c:pt idx="3792">
                  <c:v>30.8</c:v>
                </c:pt>
                <c:pt idx="3793">
                  <c:v>30.6</c:v>
                </c:pt>
                <c:pt idx="3794">
                  <c:v>30.6</c:v>
                </c:pt>
                <c:pt idx="3795">
                  <c:v>30.4</c:v>
                </c:pt>
                <c:pt idx="3796">
                  <c:v>30.3</c:v>
                </c:pt>
                <c:pt idx="3797">
                  <c:v>30.1</c:v>
                </c:pt>
                <c:pt idx="3798">
                  <c:v>30</c:v>
                </c:pt>
                <c:pt idx="3799">
                  <c:v>29.9</c:v>
                </c:pt>
                <c:pt idx="3800">
                  <c:v>29.9</c:v>
                </c:pt>
                <c:pt idx="3801">
                  <c:v>29.9</c:v>
                </c:pt>
                <c:pt idx="3802">
                  <c:v>29.9</c:v>
                </c:pt>
                <c:pt idx="3803">
                  <c:v>30.1</c:v>
                </c:pt>
                <c:pt idx="3804">
                  <c:v>30.3</c:v>
                </c:pt>
                <c:pt idx="3805">
                  <c:v>30.3</c:v>
                </c:pt>
                <c:pt idx="3806">
                  <c:v>30.4</c:v>
                </c:pt>
                <c:pt idx="3807">
                  <c:v>30.5</c:v>
                </c:pt>
                <c:pt idx="3808">
                  <c:v>30.6</c:v>
                </c:pt>
                <c:pt idx="3809">
                  <c:v>30.7</c:v>
                </c:pt>
                <c:pt idx="3810">
                  <c:v>30.7</c:v>
                </c:pt>
                <c:pt idx="3811">
                  <c:v>30.8</c:v>
                </c:pt>
                <c:pt idx="3812">
                  <c:v>30.9</c:v>
                </c:pt>
                <c:pt idx="3813">
                  <c:v>31</c:v>
                </c:pt>
                <c:pt idx="3814">
                  <c:v>31.1</c:v>
                </c:pt>
                <c:pt idx="3815">
                  <c:v>31.2</c:v>
                </c:pt>
                <c:pt idx="3816">
                  <c:v>31.2</c:v>
                </c:pt>
                <c:pt idx="3817">
                  <c:v>31.3</c:v>
                </c:pt>
                <c:pt idx="3818">
                  <c:v>31.4</c:v>
                </c:pt>
                <c:pt idx="3819">
                  <c:v>31.4</c:v>
                </c:pt>
                <c:pt idx="3820">
                  <c:v>31.2</c:v>
                </c:pt>
                <c:pt idx="3821">
                  <c:v>31.2</c:v>
                </c:pt>
                <c:pt idx="3822">
                  <c:v>31</c:v>
                </c:pt>
                <c:pt idx="3823">
                  <c:v>30.9</c:v>
                </c:pt>
                <c:pt idx="3824">
                  <c:v>30.7</c:v>
                </c:pt>
                <c:pt idx="3825">
                  <c:v>30.5</c:v>
                </c:pt>
                <c:pt idx="3826">
                  <c:v>30.3</c:v>
                </c:pt>
                <c:pt idx="3827">
                  <c:v>30.2</c:v>
                </c:pt>
                <c:pt idx="3828">
                  <c:v>30</c:v>
                </c:pt>
                <c:pt idx="3829">
                  <c:v>29.9</c:v>
                </c:pt>
                <c:pt idx="3830">
                  <c:v>29.9</c:v>
                </c:pt>
                <c:pt idx="3831">
                  <c:v>30</c:v>
                </c:pt>
                <c:pt idx="3832">
                  <c:v>30.1</c:v>
                </c:pt>
                <c:pt idx="3833">
                  <c:v>30.3</c:v>
                </c:pt>
                <c:pt idx="3834">
                  <c:v>30.5</c:v>
                </c:pt>
                <c:pt idx="3835">
                  <c:v>30.6</c:v>
                </c:pt>
                <c:pt idx="3836">
                  <c:v>30.8</c:v>
                </c:pt>
                <c:pt idx="3837">
                  <c:v>30.8</c:v>
                </c:pt>
                <c:pt idx="3838">
                  <c:v>30.9</c:v>
                </c:pt>
                <c:pt idx="3839">
                  <c:v>31</c:v>
                </c:pt>
                <c:pt idx="3840">
                  <c:v>31</c:v>
                </c:pt>
                <c:pt idx="3841">
                  <c:v>31.1</c:v>
                </c:pt>
                <c:pt idx="3842">
                  <c:v>31.3</c:v>
                </c:pt>
                <c:pt idx="3843">
                  <c:v>31.3</c:v>
                </c:pt>
                <c:pt idx="3844">
                  <c:v>31.4</c:v>
                </c:pt>
                <c:pt idx="3845">
                  <c:v>31.4</c:v>
                </c:pt>
                <c:pt idx="3846">
                  <c:v>31.2</c:v>
                </c:pt>
                <c:pt idx="3847">
                  <c:v>31.1</c:v>
                </c:pt>
                <c:pt idx="3848">
                  <c:v>31</c:v>
                </c:pt>
                <c:pt idx="3849">
                  <c:v>30.8</c:v>
                </c:pt>
                <c:pt idx="3850">
                  <c:v>30.6</c:v>
                </c:pt>
                <c:pt idx="3851">
                  <c:v>30.5</c:v>
                </c:pt>
                <c:pt idx="3852">
                  <c:v>30.3</c:v>
                </c:pt>
                <c:pt idx="3853">
                  <c:v>30.1</c:v>
                </c:pt>
                <c:pt idx="3854">
                  <c:v>30</c:v>
                </c:pt>
                <c:pt idx="3855">
                  <c:v>29.9</c:v>
                </c:pt>
                <c:pt idx="3856">
                  <c:v>29.9</c:v>
                </c:pt>
                <c:pt idx="3857">
                  <c:v>29.9</c:v>
                </c:pt>
                <c:pt idx="3858">
                  <c:v>30.1</c:v>
                </c:pt>
                <c:pt idx="3859">
                  <c:v>30.3</c:v>
                </c:pt>
                <c:pt idx="3860">
                  <c:v>30.3</c:v>
                </c:pt>
                <c:pt idx="3861">
                  <c:v>30.5</c:v>
                </c:pt>
                <c:pt idx="3862">
                  <c:v>30.6</c:v>
                </c:pt>
                <c:pt idx="3863">
                  <c:v>30.7</c:v>
                </c:pt>
                <c:pt idx="3864">
                  <c:v>30.7</c:v>
                </c:pt>
                <c:pt idx="3865">
                  <c:v>30.8</c:v>
                </c:pt>
                <c:pt idx="3866">
                  <c:v>30.9</c:v>
                </c:pt>
                <c:pt idx="3867">
                  <c:v>30.9</c:v>
                </c:pt>
                <c:pt idx="3868">
                  <c:v>31</c:v>
                </c:pt>
                <c:pt idx="3869">
                  <c:v>31.1</c:v>
                </c:pt>
                <c:pt idx="3870">
                  <c:v>31.2</c:v>
                </c:pt>
                <c:pt idx="3871">
                  <c:v>31.3</c:v>
                </c:pt>
                <c:pt idx="3872">
                  <c:v>31.4</c:v>
                </c:pt>
                <c:pt idx="3873">
                  <c:v>31.4</c:v>
                </c:pt>
                <c:pt idx="3874">
                  <c:v>31.4</c:v>
                </c:pt>
                <c:pt idx="3875">
                  <c:v>31.3</c:v>
                </c:pt>
                <c:pt idx="3876">
                  <c:v>31.2</c:v>
                </c:pt>
                <c:pt idx="3877">
                  <c:v>31.1</c:v>
                </c:pt>
                <c:pt idx="3878">
                  <c:v>31</c:v>
                </c:pt>
                <c:pt idx="3879">
                  <c:v>30.8</c:v>
                </c:pt>
                <c:pt idx="3880">
                  <c:v>30.6</c:v>
                </c:pt>
                <c:pt idx="3881">
                  <c:v>30.3</c:v>
                </c:pt>
                <c:pt idx="3882">
                  <c:v>30.3</c:v>
                </c:pt>
                <c:pt idx="3883">
                  <c:v>30.1</c:v>
                </c:pt>
                <c:pt idx="3884">
                  <c:v>30</c:v>
                </c:pt>
                <c:pt idx="3885">
                  <c:v>30</c:v>
                </c:pt>
                <c:pt idx="3886">
                  <c:v>30</c:v>
                </c:pt>
                <c:pt idx="3887">
                  <c:v>30.1</c:v>
                </c:pt>
                <c:pt idx="3888">
                  <c:v>30.1</c:v>
                </c:pt>
                <c:pt idx="3889">
                  <c:v>30.2</c:v>
                </c:pt>
                <c:pt idx="3890">
                  <c:v>30.3</c:v>
                </c:pt>
                <c:pt idx="3891">
                  <c:v>30.4</c:v>
                </c:pt>
                <c:pt idx="3892">
                  <c:v>30.5</c:v>
                </c:pt>
                <c:pt idx="3893">
                  <c:v>30.6</c:v>
                </c:pt>
                <c:pt idx="3894">
                  <c:v>30.7</c:v>
                </c:pt>
                <c:pt idx="3895">
                  <c:v>30.7</c:v>
                </c:pt>
                <c:pt idx="3896">
                  <c:v>30.8</c:v>
                </c:pt>
                <c:pt idx="3897">
                  <c:v>30.9</c:v>
                </c:pt>
                <c:pt idx="3898">
                  <c:v>30.9</c:v>
                </c:pt>
                <c:pt idx="3899">
                  <c:v>31</c:v>
                </c:pt>
                <c:pt idx="3900">
                  <c:v>31.1</c:v>
                </c:pt>
                <c:pt idx="3901">
                  <c:v>31.1</c:v>
                </c:pt>
                <c:pt idx="3902">
                  <c:v>31.2</c:v>
                </c:pt>
                <c:pt idx="3903">
                  <c:v>31.2</c:v>
                </c:pt>
                <c:pt idx="3904">
                  <c:v>31.3</c:v>
                </c:pt>
                <c:pt idx="3905">
                  <c:v>31.4</c:v>
                </c:pt>
                <c:pt idx="3906">
                  <c:v>31.4</c:v>
                </c:pt>
                <c:pt idx="3907">
                  <c:v>31.4</c:v>
                </c:pt>
                <c:pt idx="3908">
                  <c:v>31.4</c:v>
                </c:pt>
                <c:pt idx="3909">
                  <c:v>31.4</c:v>
                </c:pt>
                <c:pt idx="3910">
                  <c:v>31.4</c:v>
                </c:pt>
                <c:pt idx="3911">
                  <c:v>31.3</c:v>
                </c:pt>
                <c:pt idx="3912">
                  <c:v>31.2</c:v>
                </c:pt>
                <c:pt idx="3913">
                  <c:v>31.1</c:v>
                </c:pt>
                <c:pt idx="3914">
                  <c:v>31.1</c:v>
                </c:pt>
                <c:pt idx="3915">
                  <c:v>30.9</c:v>
                </c:pt>
                <c:pt idx="3916">
                  <c:v>30.8</c:v>
                </c:pt>
                <c:pt idx="3917">
                  <c:v>30.7</c:v>
                </c:pt>
                <c:pt idx="3918">
                  <c:v>30.6</c:v>
                </c:pt>
                <c:pt idx="3919">
                  <c:v>30.4</c:v>
                </c:pt>
                <c:pt idx="3920">
                  <c:v>30.3</c:v>
                </c:pt>
                <c:pt idx="3921">
                  <c:v>30.3</c:v>
                </c:pt>
                <c:pt idx="3922">
                  <c:v>30.1</c:v>
                </c:pt>
                <c:pt idx="3923">
                  <c:v>30</c:v>
                </c:pt>
                <c:pt idx="3924">
                  <c:v>30</c:v>
                </c:pt>
                <c:pt idx="3925">
                  <c:v>29.9</c:v>
                </c:pt>
                <c:pt idx="3926">
                  <c:v>30</c:v>
                </c:pt>
                <c:pt idx="3927">
                  <c:v>30</c:v>
                </c:pt>
                <c:pt idx="3928">
                  <c:v>30.1</c:v>
                </c:pt>
                <c:pt idx="3929">
                  <c:v>30.1</c:v>
                </c:pt>
                <c:pt idx="3930">
                  <c:v>30.3</c:v>
                </c:pt>
                <c:pt idx="3931">
                  <c:v>30.3</c:v>
                </c:pt>
                <c:pt idx="3932">
                  <c:v>30.4</c:v>
                </c:pt>
                <c:pt idx="3933">
                  <c:v>30.4</c:v>
                </c:pt>
                <c:pt idx="3934">
                  <c:v>30.5</c:v>
                </c:pt>
                <c:pt idx="3935">
                  <c:v>30.6</c:v>
                </c:pt>
                <c:pt idx="3936">
                  <c:v>30.7</c:v>
                </c:pt>
                <c:pt idx="3937">
                  <c:v>30.7</c:v>
                </c:pt>
                <c:pt idx="3938">
                  <c:v>30.8</c:v>
                </c:pt>
                <c:pt idx="3939">
                  <c:v>30.8</c:v>
                </c:pt>
                <c:pt idx="3940">
                  <c:v>30.8</c:v>
                </c:pt>
                <c:pt idx="3941">
                  <c:v>30.8</c:v>
                </c:pt>
                <c:pt idx="3942">
                  <c:v>30.9</c:v>
                </c:pt>
                <c:pt idx="3943">
                  <c:v>30.9</c:v>
                </c:pt>
                <c:pt idx="3944">
                  <c:v>30.9</c:v>
                </c:pt>
                <c:pt idx="3945">
                  <c:v>30.9</c:v>
                </c:pt>
                <c:pt idx="3946">
                  <c:v>31</c:v>
                </c:pt>
                <c:pt idx="3947">
                  <c:v>31.1</c:v>
                </c:pt>
                <c:pt idx="3948">
                  <c:v>31.1</c:v>
                </c:pt>
                <c:pt idx="3949">
                  <c:v>31.1</c:v>
                </c:pt>
                <c:pt idx="3950">
                  <c:v>31.1</c:v>
                </c:pt>
                <c:pt idx="3951">
                  <c:v>31.1</c:v>
                </c:pt>
                <c:pt idx="3952">
                  <c:v>31.1</c:v>
                </c:pt>
                <c:pt idx="3953">
                  <c:v>31.2</c:v>
                </c:pt>
                <c:pt idx="3954">
                  <c:v>31.2</c:v>
                </c:pt>
                <c:pt idx="3955">
                  <c:v>31.1</c:v>
                </c:pt>
                <c:pt idx="3956">
                  <c:v>31.2</c:v>
                </c:pt>
                <c:pt idx="3957">
                  <c:v>31.2</c:v>
                </c:pt>
                <c:pt idx="3958">
                  <c:v>31.3</c:v>
                </c:pt>
                <c:pt idx="3959">
                  <c:v>31.4</c:v>
                </c:pt>
                <c:pt idx="3960">
                  <c:v>31.4</c:v>
                </c:pt>
                <c:pt idx="3961">
                  <c:v>31.4</c:v>
                </c:pt>
                <c:pt idx="3962">
                  <c:v>31.4</c:v>
                </c:pt>
                <c:pt idx="3963">
                  <c:v>31.4</c:v>
                </c:pt>
                <c:pt idx="3964">
                  <c:v>31.4</c:v>
                </c:pt>
                <c:pt idx="3965">
                  <c:v>31.4</c:v>
                </c:pt>
                <c:pt idx="3966">
                  <c:v>31.4</c:v>
                </c:pt>
                <c:pt idx="3967">
                  <c:v>31.4</c:v>
                </c:pt>
                <c:pt idx="3968">
                  <c:v>31.4</c:v>
                </c:pt>
                <c:pt idx="3969">
                  <c:v>31.4</c:v>
                </c:pt>
                <c:pt idx="3970">
                  <c:v>31.4</c:v>
                </c:pt>
                <c:pt idx="3971">
                  <c:v>31.4</c:v>
                </c:pt>
                <c:pt idx="3972">
                  <c:v>31.4</c:v>
                </c:pt>
                <c:pt idx="3973">
                  <c:v>31.4</c:v>
                </c:pt>
                <c:pt idx="3974">
                  <c:v>31.4</c:v>
                </c:pt>
                <c:pt idx="3975">
                  <c:v>31.4</c:v>
                </c:pt>
                <c:pt idx="3976">
                  <c:v>31.4</c:v>
                </c:pt>
                <c:pt idx="3977">
                  <c:v>31.3</c:v>
                </c:pt>
                <c:pt idx="3978">
                  <c:v>31.3</c:v>
                </c:pt>
                <c:pt idx="3979">
                  <c:v>31.3</c:v>
                </c:pt>
                <c:pt idx="3980">
                  <c:v>31.2</c:v>
                </c:pt>
                <c:pt idx="3981">
                  <c:v>31.2</c:v>
                </c:pt>
                <c:pt idx="3982">
                  <c:v>31.2</c:v>
                </c:pt>
                <c:pt idx="3983">
                  <c:v>31.2</c:v>
                </c:pt>
                <c:pt idx="3984">
                  <c:v>31.1</c:v>
                </c:pt>
                <c:pt idx="3985">
                  <c:v>31.1</c:v>
                </c:pt>
                <c:pt idx="3986">
                  <c:v>31.1</c:v>
                </c:pt>
                <c:pt idx="3987">
                  <c:v>31.1</c:v>
                </c:pt>
                <c:pt idx="3988">
                  <c:v>31.1</c:v>
                </c:pt>
                <c:pt idx="3989">
                  <c:v>31.1</c:v>
                </c:pt>
                <c:pt idx="3990">
                  <c:v>31</c:v>
                </c:pt>
                <c:pt idx="3991">
                  <c:v>31</c:v>
                </c:pt>
                <c:pt idx="3992">
                  <c:v>30.9</c:v>
                </c:pt>
                <c:pt idx="3993">
                  <c:v>30.9</c:v>
                </c:pt>
                <c:pt idx="3994">
                  <c:v>30.8</c:v>
                </c:pt>
                <c:pt idx="3995">
                  <c:v>30.7</c:v>
                </c:pt>
                <c:pt idx="3996">
                  <c:v>30.7</c:v>
                </c:pt>
                <c:pt idx="3997">
                  <c:v>30.7</c:v>
                </c:pt>
                <c:pt idx="3998">
                  <c:v>30.6</c:v>
                </c:pt>
                <c:pt idx="3999">
                  <c:v>30.6</c:v>
                </c:pt>
                <c:pt idx="4000">
                  <c:v>30.6</c:v>
                </c:pt>
                <c:pt idx="4001">
                  <c:v>30.6</c:v>
                </c:pt>
                <c:pt idx="4002">
                  <c:v>30.5</c:v>
                </c:pt>
                <c:pt idx="4003">
                  <c:v>30.4</c:v>
                </c:pt>
                <c:pt idx="4004">
                  <c:v>30.4</c:v>
                </c:pt>
                <c:pt idx="4005">
                  <c:v>30.4</c:v>
                </c:pt>
                <c:pt idx="4006">
                  <c:v>30.3</c:v>
                </c:pt>
                <c:pt idx="4007">
                  <c:v>30.2</c:v>
                </c:pt>
                <c:pt idx="4008">
                  <c:v>30.3</c:v>
                </c:pt>
                <c:pt idx="4009">
                  <c:v>30.2</c:v>
                </c:pt>
                <c:pt idx="4010">
                  <c:v>30.2</c:v>
                </c:pt>
                <c:pt idx="4011">
                  <c:v>30.2</c:v>
                </c:pt>
                <c:pt idx="4012">
                  <c:v>30.1</c:v>
                </c:pt>
                <c:pt idx="4013">
                  <c:v>30.1</c:v>
                </c:pt>
                <c:pt idx="4014">
                  <c:v>30.1</c:v>
                </c:pt>
                <c:pt idx="4015">
                  <c:v>30</c:v>
                </c:pt>
                <c:pt idx="4016">
                  <c:v>30</c:v>
                </c:pt>
                <c:pt idx="4017">
                  <c:v>30</c:v>
                </c:pt>
                <c:pt idx="4018">
                  <c:v>30</c:v>
                </c:pt>
                <c:pt idx="4019">
                  <c:v>30</c:v>
                </c:pt>
                <c:pt idx="4020">
                  <c:v>30</c:v>
                </c:pt>
                <c:pt idx="4021">
                  <c:v>30</c:v>
                </c:pt>
                <c:pt idx="4022">
                  <c:v>30</c:v>
                </c:pt>
                <c:pt idx="4023">
                  <c:v>30</c:v>
                </c:pt>
                <c:pt idx="4024">
                  <c:v>30.1</c:v>
                </c:pt>
                <c:pt idx="4025">
                  <c:v>30.1</c:v>
                </c:pt>
                <c:pt idx="4026">
                  <c:v>30.1</c:v>
                </c:pt>
                <c:pt idx="4027">
                  <c:v>30.1</c:v>
                </c:pt>
                <c:pt idx="4028">
                  <c:v>30.2</c:v>
                </c:pt>
                <c:pt idx="4029">
                  <c:v>30.2</c:v>
                </c:pt>
                <c:pt idx="4030">
                  <c:v>30.2</c:v>
                </c:pt>
                <c:pt idx="4031">
                  <c:v>30.2</c:v>
                </c:pt>
                <c:pt idx="4032">
                  <c:v>30.3</c:v>
                </c:pt>
                <c:pt idx="4033">
                  <c:v>30.3</c:v>
                </c:pt>
                <c:pt idx="4034">
                  <c:v>30.3</c:v>
                </c:pt>
                <c:pt idx="4035">
                  <c:v>30.3</c:v>
                </c:pt>
                <c:pt idx="4036">
                  <c:v>30.4</c:v>
                </c:pt>
                <c:pt idx="4037">
                  <c:v>30.4</c:v>
                </c:pt>
                <c:pt idx="4038">
                  <c:v>30.4</c:v>
                </c:pt>
                <c:pt idx="4039">
                  <c:v>30.5</c:v>
                </c:pt>
                <c:pt idx="4040">
                  <c:v>30.6</c:v>
                </c:pt>
                <c:pt idx="4041">
                  <c:v>30.6</c:v>
                </c:pt>
                <c:pt idx="4042">
                  <c:v>30.7</c:v>
                </c:pt>
                <c:pt idx="4043">
                  <c:v>30.8</c:v>
                </c:pt>
                <c:pt idx="4044">
                  <c:v>30.8</c:v>
                </c:pt>
                <c:pt idx="4045">
                  <c:v>30.8</c:v>
                </c:pt>
                <c:pt idx="4046">
                  <c:v>30.8</c:v>
                </c:pt>
                <c:pt idx="4047">
                  <c:v>30.8</c:v>
                </c:pt>
                <c:pt idx="4048">
                  <c:v>30.8</c:v>
                </c:pt>
                <c:pt idx="4049">
                  <c:v>30.9</c:v>
                </c:pt>
                <c:pt idx="4050">
                  <c:v>30.9</c:v>
                </c:pt>
                <c:pt idx="4051">
                  <c:v>30.9</c:v>
                </c:pt>
                <c:pt idx="4052">
                  <c:v>30.9</c:v>
                </c:pt>
                <c:pt idx="4053">
                  <c:v>31</c:v>
                </c:pt>
                <c:pt idx="4054">
                  <c:v>31.1</c:v>
                </c:pt>
                <c:pt idx="4055">
                  <c:v>31.1</c:v>
                </c:pt>
                <c:pt idx="4056">
                  <c:v>31.1</c:v>
                </c:pt>
                <c:pt idx="4057">
                  <c:v>31.1</c:v>
                </c:pt>
                <c:pt idx="4058">
                  <c:v>31.2</c:v>
                </c:pt>
                <c:pt idx="4059">
                  <c:v>31.2</c:v>
                </c:pt>
                <c:pt idx="4060">
                  <c:v>31.2</c:v>
                </c:pt>
                <c:pt idx="4061">
                  <c:v>31.2</c:v>
                </c:pt>
                <c:pt idx="4062">
                  <c:v>31.2</c:v>
                </c:pt>
                <c:pt idx="4063">
                  <c:v>31.3</c:v>
                </c:pt>
                <c:pt idx="4064">
                  <c:v>31.3</c:v>
                </c:pt>
                <c:pt idx="4065">
                  <c:v>31.3</c:v>
                </c:pt>
                <c:pt idx="4066">
                  <c:v>31.4</c:v>
                </c:pt>
                <c:pt idx="4067">
                  <c:v>31.4</c:v>
                </c:pt>
                <c:pt idx="4068">
                  <c:v>31.4</c:v>
                </c:pt>
                <c:pt idx="4069">
                  <c:v>31.4</c:v>
                </c:pt>
                <c:pt idx="4070">
                  <c:v>31.4</c:v>
                </c:pt>
                <c:pt idx="4071">
                  <c:v>31.4</c:v>
                </c:pt>
                <c:pt idx="4072">
                  <c:v>31.4</c:v>
                </c:pt>
                <c:pt idx="4073">
                  <c:v>31.4</c:v>
                </c:pt>
                <c:pt idx="4074">
                  <c:v>31.3</c:v>
                </c:pt>
                <c:pt idx="4075">
                  <c:v>31.3</c:v>
                </c:pt>
                <c:pt idx="4076">
                  <c:v>31.2</c:v>
                </c:pt>
                <c:pt idx="4077">
                  <c:v>31.2</c:v>
                </c:pt>
                <c:pt idx="4078">
                  <c:v>31.2</c:v>
                </c:pt>
                <c:pt idx="4079">
                  <c:v>31.1</c:v>
                </c:pt>
                <c:pt idx="4080">
                  <c:v>31</c:v>
                </c:pt>
                <c:pt idx="4081">
                  <c:v>30.8</c:v>
                </c:pt>
                <c:pt idx="4082">
                  <c:v>30.8</c:v>
                </c:pt>
                <c:pt idx="4083">
                  <c:v>30.6</c:v>
                </c:pt>
                <c:pt idx="4084">
                  <c:v>30.4</c:v>
                </c:pt>
                <c:pt idx="4085">
                  <c:v>30.4</c:v>
                </c:pt>
                <c:pt idx="4086">
                  <c:v>30.3</c:v>
                </c:pt>
                <c:pt idx="4087">
                  <c:v>30.3</c:v>
                </c:pt>
                <c:pt idx="4088">
                  <c:v>30.1</c:v>
                </c:pt>
                <c:pt idx="4089">
                  <c:v>30.1</c:v>
                </c:pt>
                <c:pt idx="4090">
                  <c:v>30</c:v>
                </c:pt>
                <c:pt idx="4091">
                  <c:v>30</c:v>
                </c:pt>
                <c:pt idx="4092">
                  <c:v>30.1</c:v>
                </c:pt>
                <c:pt idx="4093">
                  <c:v>30.1</c:v>
                </c:pt>
                <c:pt idx="4094">
                  <c:v>30.1</c:v>
                </c:pt>
                <c:pt idx="4095">
                  <c:v>30.2</c:v>
                </c:pt>
                <c:pt idx="4096">
                  <c:v>30.3</c:v>
                </c:pt>
                <c:pt idx="4097">
                  <c:v>30.4</c:v>
                </c:pt>
                <c:pt idx="4098">
                  <c:v>30.5</c:v>
                </c:pt>
                <c:pt idx="4099">
                  <c:v>30.6</c:v>
                </c:pt>
                <c:pt idx="4100">
                  <c:v>30.6</c:v>
                </c:pt>
                <c:pt idx="4101">
                  <c:v>30.6</c:v>
                </c:pt>
                <c:pt idx="4102">
                  <c:v>30.8</c:v>
                </c:pt>
                <c:pt idx="4103">
                  <c:v>30.8</c:v>
                </c:pt>
                <c:pt idx="4104">
                  <c:v>30.9</c:v>
                </c:pt>
                <c:pt idx="4105">
                  <c:v>30.8</c:v>
                </c:pt>
                <c:pt idx="4106">
                  <c:v>30.9</c:v>
                </c:pt>
                <c:pt idx="4107">
                  <c:v>31</c:v>
                </c:pt>
                <c:pt idx="4108">
                  <c:v>31.1</c:v>
                </c:pt>
                <c:pt idx="4109">
                  <c:v>31</c:v>
                </c:pt>
                <c:pt idx="4110">
                  <c:v>31</c:v>
                </c:pt>
                <c:pt idx="4111">
                  <c:v>31.1</c:v>
                </c:pt>
                <c:pt idx="4112">
                  <c:v>31.2</c:v>
                </c:pt>
                <c:pt idx="4113">
                  <c:v>31.3</c:v>
                </c:pt>
                <c:pt idx="4114">
                  <c:v>31.3</c:v>
                </c:pt>
                <c:pt idx="4115">
                  <c:v>31.3</c:v>
                </c:pt>
                <c:pt idx="4116">
                  <c:v>31.4</c:v>
                </c:pt>
                <c:pt idx="4117">
                  <c:v>31.4</c:v>
                </c:pt>
                <c:pt idx="4118">
                  <c:v>31.4</c:v>
                </c:pt>
                <c:pt idx="4119">
                  <c:v>31.4</c:v>
                </c:pt>
                <c:pt idx="4120">
                  <c:v>31.3</c:v>
                </c:pt>
                <c:pt idx="4121">
                  <c:v>31.3</c:v>
                </c:pt>
                <c:pt idx="4122">
                  <c:v>31.3</c:v>
                </c:pt>
                <c:pt idx="4123">
                  <c:v>31.3</c:v>
                </c:pt>
                <c:pt idx="4124">
                  <c:v>31.2</c:v>
                </c:pt>
                <c:pt idx="4125">
                  <c:v>31.2</c:v>
                </c:pt>
                <c:pt idx="4126">
                  <c:v>31.3</c:v>
                </c:pt>
                <c:pt idx="4127">
                  <c:v>31.2</c:v>
                </c:pt>
                <c:pt idx="4128">
                  <c:v>31</c:v>
                </c:pt>
                <c:pt idx="4129">
                  <c:v>31</c:v>
                </c:pt>
                <c:pt idx="4130">
                  <c:v>30.8</c:v>
                </c:pt>
                <c:pt idx="4131">
                  <c:v>30.7</c:v>
                </c:pt>
                <c:pt idx="4132">
                  <c:v>30.7</c:v>
                </c:pt>
                <c:pt idx="4133">
                  <c:v>30.5</c:v>
                </c:pt>
                <c:pt idx="4134">
                  <c:v>30.4</c:v>
                </c:pt>
                <c:pt idx="4135">
                  <c:v>30.4</c:v>
                </c:pt>
                <c:pt idx="4136">
                  <c:v>30.3</c:v>
                </c:pt>
                <c:pt idx="4137">
                  <c:v>30.2</c:v>
                </c:pt>
                <c:pt idx="4138">
                  <c:v>30.3</c:v>
                </c:pt>
                <c:pt idx="4139">
                  <c:v>30.1</c:v>
                </c:pt>
                <c:pt idx="4140">
                  <c:v>30.1</c:v>
                </c:pt>
                <c:pt idx="4141">
                  <c:v>30.1</c:v>
                </c:pt>
                <c:pt idx="4142">
                  <c:v>30</c:v>
                </c:pt>
                <c:pt idx="4143">
                  <c:v>30</c:v>
                </c:pt>
                <c:pt idx="4144">
                  <c:v>30.1</c:v>
                </c:pt>
                <c:pt idx="4145">
                  <c:v>30.1</c:v>
                </c:pt>
                <c:pt idx="4146">
                  <c:v>30.1</c:v>
                </c:pt>
                <c:pt idx="4147">
                  <c:v>30.3</c:v>
                </c:pt>
                <c:pt idx="4148">
                  <c:v>30.3</c:v>
                </c:pt>
                <c:pt idx="4149">
                  <c:v>30.3</c:v>
                </c:pt>
                <c:pt idx="4150">
                  <c:v>30.4</c:v>
                </c:pt>
                <c:pt idx="4151">
                  <c:v>30.5</c:v>
                </c:pt>
                <c:pt idx="4152">
                  <c:v>30.5</c:v>
                </c:pt>
                <c:pt idx="4153">
                  <c:v>30.6</c:v>
                </c:pt>
                <c:pt idx="4154">
                  <c:v>30.7</c:v>
                </c:pt>
                <c:pt idx="4155">
                  <c:v>30.7</c:v>
                </c:pt>
                <c:pt idx="4156">
                  <c:v>30.8</c:v>
                </c:pt>
                <c:pt idx="4157">
                  <c:v>30.8</c:v>
                </c:pt>
                <c:pt idx="4158">
                  <c:v>30.8</c:v>
                </c:pt>
                <c:pt idx="4159">
                  <c:v>30.8</c:v>
                </c:pt>
                <c:pt idx="4160">
                  <c:v>30.8</c:v>
                </c:pt>
                <c:pt idx="4161">
                  <c:v>30.9</c:v>
                </c:pt>
                <c:pt idx="4162">
                  <c:v>30.9</c:v>
                </c:pt>
                <c:pt idx="4163">
                  <c:v>31</c:v>
                </c:pt>
                <c:pt idx="4164">
                  <c:v>30.9</c:v>
                </c:pt>
                <c:pt idx="4165">
                  <c:v>31</c:v>
                </c:pt>
                <c:pt idx="4166">
                  <c:v>31</c:v>
                </c:pt>
                <c:pt idx="4167">
                  <c:v>31.1</c:v>
                </c:pt>
                <c:pt idx="4168">
                  <c:v>31.1</c:v>
                </c:pt>
                <c:pt idx="4169">
                  <c:v>31.1</c:v>
                </c:pt>
                <c:pt idx="4170">
                  <c:v>31.2</c:v>
                </c:pt>
                <c:pt idx="4171">
                  <c:v>31.2</c:v>
                </c:pt>
                <c:pt idx="4172">
                  <c:v>31.3</c:v>
                </c:pt>
                <c:pt idx="4173">
                  <c:v>31.3</c:v>
                </c:pt>
                <c:pt idx="4174">
                  <c:v>31.3</c:v>
                </c:pt>
                <c:pt idx="4175">
                  <c:v>31.4</c:v>
                </c:pt>
                <c:pt idx="4176">
                  <c:v>31.4</c:v>
                </c:pt>
                <c:pt idx="4177">
                  <c:v>31.4</c:v>
                </c:pt>
                <c:pt idx="4178">
                  <c:v>31.4</c:v>
                </c:pt>
                <c:pt idx="4179">
                  <c:v>31.4</c:v>
                </c:pt>
                <c:pt idx="4180">
                  <c:v>31.4</c:v>
                </c:pt>
                <c:pt idx="4181">
                  <c:v>31.4</c:v>
                </c:pt>
                <c:pt idx="4182">
                  <c:v>31.4</c:v>
                </c:pt>
                <c:pt idx="4183">
                  <c:v>31.4</c:v>
                </c:pt>
                <c:pt idx="4184">
                  <c:v>31.2</c:v>
                </c:pt>
                <c:pt idx="4185">
                  <c:v>31.2</c:v>
                </c:pt>
                <c:pt idx="4186">
                  <c:v>31.1</c:v>
                </c:pt>
                <c:pt idx="4187">
                  <c:v>31</c:v>
                </c:pt>
                <c:pt idx="4188">
                  <c:v>31</c:v>
                </c:pt>
                <c:pt idx="4189">
                  <c:v>30.9</c:v>
                </c:pt>
                <c:pt idx="4190">
                  <c:v>30.8</c:v>
                </c:pt>
                <c:pt idx="4191">
                  <c:v>30.8</c:v>
                </c:pt>
                <c:pt idx="4192">
                  <c:v>30.6</c:v>
                </c:pt>
                <c:pt idx="4193">
                  <c:v>30.6</c:v>
                </c:pt>
                <c:pt idx="4194">
                  <c:v>30.4</c:v>
                </c:pt>
                <c:pt idx="4195">
                  <c:v>30.4</c:v>
                </c:pt>
                <c:pt idx="4196">
                  <c:v>30.3</c:v>
                </c:pt>
                <c:pt idx="4197">
                  <c:v>30.3</c:v>
                </c:pt>
                <c:pt idx="4198">
                  <c:v>30.3</c:v>
                </c:pt>
                <c:pt idx="4199">
                  <c:v>30.1</c:v>
                </c:pt>
                <c:pt idx="4200">
                  <c:v>30.1</c:v>
                </c:pt>
                <c:pt idx="4201">
                  <c:v>30</c:v>
                </c:pt>
                <c:pt idx="4202">
                  <c:v>30</c:v>
                </c:pt>
                <c:pt idx="4203">
                  <c:v>30</c:v>
                </c:pt>
                <c:pt idx="4204">
                  <c:v>30.1</c:v>
                </c:pt>
                <c:pt idx="4205">
                  <c:v>30.1</c:v>
                </c:pt>
                <c:pt idx="4206">
                  <c:v>30.2</c:v>
                </c:pt>
                <c:pt idx="4207">
                  <c:v>30.2</c:v>
                </c:pt>
                <c:pt idx="4208">
                  <c:v>30.3</c:v>
                </c:pt>
                <c:pt idx="4209">
                  <c:v>30.4</c:v>
                </c:pt>
                <c:pt idx="4210">
                  <c:v>30.5</c:v>
                </c:pt>
                <c:pt idx="4211">
                  <c:v>30.5</c:v>
                </c:pt>
                <c:pt idx="4212">
                  <c:v>30.6</c:v>
                </c:pt>
                <c:pt idx="4213">
                  <c:v>30.6</c:v>
                </c:pt>
                <c:pt idx="4214">
                  <c:v>30.8</c:v>
                </c:pt>
                <c:pt idx="4215">
                  <c:v>30.8</c:v>
                </c:pt>
                <c:pt idx="4216">
                  <c:v>30.9</c:v>
                </c:pt>
                <c:pt idx="4217">
                  <c:v>30.9</c:v>
                </c:pt>
                <c:pt idx="4218">
                  <c:v>31</c:v>
                </c:pt>
                <c:pt idx="4219">
                  <c:v>31</c:v>
                </c:pt>
                <c:pt idx="4220">
                  <c:v>31.1</c:v>
                </c:pt>
                <c:pt idx="4221">
                  <c:v>31.2</c:v>
                </c:pt>
                <c:pt idx="4222">
                  <c:v>31.3</c:v>
                </c:pt>
                <c:pt idx="4223">
                  <c:v>31.3</c:v>
                </c:pt>
                <c:pt idx="4224">
                  <c:v>31.4</c:v>
                </c:pt>
                <c:pt idx="4225">
                  <c:v>31.4</c:v>
                </c:pt>
                <c:pt idx="4226">
                  <c:v>31.4</c:v>
                </c:pt>
                <c:pt idx="4227">
                  <c:v>31.4</c:v>
                </c:pt>
                <c:pt idx="4228">
                  <c:v>31.4</c:v>
                </c:pt>
                <c:pt idx="4229">
                  <c:v>31.4</c:v>
                </c:pt>
                <c:pt idx="4230">
                  <c:v>31.2</c:v>
                </c:pt>
                <c:pt idx="4231">
                  <c:v>31.1</c:v>
                </c:pt>
                <c:pt idx="4232">
                  <c:v>30.9</c:v>
                </c:pt>
                <c:pt idx="4233">
                  <c:v>30.8</c:v>
                </c:pt>
                <c:pt idx="4234">
                  <c:v>30.6</c:v>
                </c:pt>
                <c:pt idx="4235">
                  <c:v>30.5</c:v>
                </c:pt>
                <c:pt idx="4236">
                  <c:v>30.4</c:v>
                </c:pt>
                <c:pt idx="4237">
                  <c:v>30.3</c:v>
                </c:pt>
                <c:pt idx="4238">
                  <c:v>30.2</c:v>
                </c:pt>
                <c:pt idx="4239">
                  <c:v>30.1</c:v>
                </c:pt>
                <c:pt idx="4240">
                  <c:v>30</c:v>
                </c:pt>
                <c:pt idx="4241">
                  <c:v>30</c:v>
                </c:pt>
                <c:pt idx="4242">
                  <c:v>30</c:v>
                </c:pt>
                <c:pt idx="4243">
                  <c:v>30.1</c:v>
                </c:pt>
                <c:pt idx="4244">
                  <c:v>30.2</c:v>
                </c:pt>
                <c:pt idx="4245">
                  <c:v>30.3</c:v>
                </c:pt>
                <c:pt idx="4246">
                  <c:v>30.4</c:v>
                </c:pt>
                <c:pt idx="4247">
                  <c:v>30.6</c:v>
                </c:pt>
                <c:pt idx="4248">
                  <c:v>30.6</c:v>
                </c:pt>
                <c:pt idx="4249">
                  <c:v>30.7</c:v>
                </c:pt>
                <c:pt idx="4250">
                  <c:v>30.8</c:v>
                </c:pt>
                <c:pt idx="4251">
                  <c:v>30.8</c:v>
                </c:pt>
                <c:pt idx="4252">
                  <c:v>30.9</c:v>
                </c:pt>
                <c:pt idx="4253">
                  <c:v>30.9</c:v>
                </c:pt>
                <c:pt idx="4254">
                  <c:v>31</c:v>
                </c:pt>
                <c:pt idx="4255">
                  <c:v>31</c:v>
                </c:pt>
                <c:pt idx="4256">
                  <c:v>31.1</c:v>
                </c:pt>
                <c:pt idx="4257">
                  <c:v>31.2</c:v>
                </c:pt>
                <c:pt idx="4258">
                  <c:v>31.3</c:v>
                </c:pt>
                <c:pt idx="4259">
                  <c:v>31.4</c:v>
                </c:pt>
                <c:pt idx="4260">
                  <c:v>31.4</c:v>
                </c:pt>
                <c:pt idx="4261">
                  <c:v>31.4</c:v>
                </c:pt>
                <c:pt idx="4262">
                  <c:v>31.4</c:v>
                </c:pt>
                <c:pt idx="4263">
                  <c:v>31.4</c:v>
                </c:pt>
                <c:pt idx="4264">
                  <c:v>31.2</c:v>
                </c:pt>
                <c:pt idx="4265">
                  <c:v>31.1</c:v>
                </c:pt>
                <c:pt idx="4266">
                  <c:v>31</c:v>
                </c:pt>
                <c:pt idx="4267">
                  <c:v>30.9</c:v>
                </c:pt>
                <c:pt idx="4268">
                  <c:v>30.7</c:v>
                </c:pt>
                <c:pt idx="4269">
                  <c:v>30.6</c:v>
                </c:pt>
                <c:pt idx="4270">
                  <c:v>30.4</c:v>
                </c:pt>
                <c:pt idx="4271">
                  <c:v>30.3</c:v>
                </c:pt>
                <c:pt idx="4272">
                  <c:v>30.1</c:v>
                </c:pt>
                <c:pt idx="4273">
                  <c:v>30.1</c:v>
                </c:pt>
                <c:pt idx="4274">
                  <c:v>30</c:v>
                </c:pt>
                <c:pt idx="4275">
                  <c:v>30.1</c:v>
                </c:pt>
                <c:pt idx="4276">
                  <c:v>30.1</c:v>
                </c:pt>
                <c:pt idx="4277">
                  <c:v>30.2</c:v>
                </c:pt>
                <c:pt idx="4278">
                  <c:v>30.3</c:v>
                </c:pt>
                <c:pt idx="4279">
                  <c:v>30.4</c:v>
                </c:pt>
                <c:pt idx="4280">
                  <c:v>30.5</c:v>
                </c:pt>
                <c:pt idx="4281">
                  <c:v>30.6</c:v>
                </c:pt>
                <c:pt idx="4282">
                  <c:v>30.8</c:v>
                </c:pt>
                <c:pt idx="4283">
                  <c:v>30.8</c:v>
                </c:pt>
                <c:pt idx="4284">
                  <c:v>30.8</c:v>
                </c:pt>
                <c:pt idx="4285">
                  <c:v>30.9</c:v>
                </c:pt>
                <c:pt idx="4286">
                  <c:v>31</c:v>
                </c:pt>
                <c:pt idx="4287">
                  <c:v>31</c:v>
                </c:pt>
                <c:pt idx="4288">
                  <c:v>31.1</c:v>
                </c:pt>
                <c:pt idx="4289">
                  <c:v>31.1</c:v>
                </c:pt>
                <c:pt idx="4290">
                  <c:v>31.2</c:v>
                </c:pt>
                <c:pt idx="4291">
                  <c:v>31.3</c:v>
                </c:pt>
                <c:pt idx="4292">
                  <c:v>31.4</c:v>
                </c:pt>
                <c:pt idx="4293">
                  <c:v>31.4</c:v>
                </c:pt>
                <c:pt idx="4294">
                  <c:v>31.4</c:v>
                </c:pt>
                <c:pt idx="4295">
                  <c:v>31.4</c:v>
                </c:pt>
                <c:pt idx="4296">
                  <c:v>31.4</c:v>
                </c:pt>
                <c:pt idx="4297">
                  <c:v>31.3</c:v>
                </c:pt>
                <c:pt idx="4298">
                  <c:v>31.2</c:v>
                </c:pt>
                <c:pt idx="4299">
                  <c:v>31.1</c:v>
                </c:pt>
                <c:pt idx="4300">
                  <c:v>31</c:v>
                </c:pt>
                <c:pt idx="4301">
                  <c:v>30.9</c:v>
                </c:pt>
                <c:pt idx="4302">
                  <c:v>30.6</c:v>
                </c:pt>
                <c:pt idx="4303">
                  <c:v>30.6</c:v>
                </c:pt>
                <c:pt idx="4304">
                  <c:v>30.5</c:v>
                </c:pt>
                <c:pt idx="4305">
                  <c:v>30.4</c:v>
                </c:pt>
                <c:pt idx="4306">
                  <c:v>30.3</c:v>
                </c:pt>
                <c:pt idx="4307">
                  <c:v>30.1</c:v>
                </c:pt>
                <c:pt idx="4308">
                  <c:v>30.1</c:v>
                </c:pt>
                <c:pt idx="4309">
                  <c:v>30.1</c:v>
                </c:pt>
                <c:pt idx="4310">
                  <c:v>30.1</c:v>
                </c:pt>
                <c:pt idx="4311">
                  <c:v>30.1</c:v>
                </c:pt>
                <c:pt idx="4312">
                  <c:v>30.2</c:v>
                </c:pt>
                <c:pt idx="4313">
                  <c:v>30.4</c:v>
                </c:pt>
                <c:pt idx="4314">
                  <c:v>30.6</c:v>
                </c:pt>
                <c:pt idx="4315">
                  <c:v>30.7</c:v>
                </c:pt>
                <c:pt idx="4316">
                  <c:v>30.8</c:v>
                </c:pt>
                <c:pt idx="4317">
                  <c:v>30.8</c:v>
                </c:pt>
                <c:pt idx="4318">
                  <c:v>30.9</c:v>
                </c:pt>
                <c:pt idx="4319">
                  <c:v>30.9</c:v>
                </c:pt>
                <c:pt idx="4320">
                  <c:v>31.1</c:v>
                </c:pt>
                <c:pt idx="4321">
                  <c:v>31.1</c:v>
                </c:pt>
                <c:pt idx="4322">
                  <c:v>31.1</c:v>
                </c:pt>
                <c:pt idx="4323">
                  <c:v>31.2</c:v>
                </c:pt>
                <c:pt idx="4324">
                  <c:v>31.3</c:v>
                </c:pt>
                <c:pt idx="4325">
                  <c:v>31.4</c:v>
                </c:pt>
                <c:pt idx="4326">
                  <c:v>31.4</c:v>
                </c:pt>
                <c:pt idx="4327">
                  <c:v>31.4</c:v>
                </c:pt>
                <c:pt idx="4328">
                  <c:v>31.4</c:v>
                </c:pt>
                <c:pt idx="4329">
                  <c:v>31.5</c:v>
                </c:pt>
                <c:pt idx="4330">
                  <c:v>31.4</c:v>
                </c:pt>
                <c:pt idx="4331">
                  <c:v>31.3</c:v>
                </c:pt>
                <c:pt idx="4332">
                  <c:v>31.1</c:v>
                </c:pt>
                <c:pt idx="4333">
                  <c:v>31.1</c:v>
                </c:pt>
                <c:pt idx="4334">
                  <c:v>30.9</c:v>
                </c:pt>
                <c:pt idx="4335">
                  <c:v>30.7</c:v>
                </c:pt>
                <c:pt idx="4336">
                  <c:v>30.5</c:v>
                </c:pt>
                <c:pt idx="4337">
                  <c:v>30.4</c:v>
                </c:pt>
                <c:pt idx="4338">
                  <c:v>30.3</c:v>
                </c:pt>
                <c:pt idx="4339">
                  <c:v>30.2</c:v>
                </c:pt>
                <c:pt idx="4340">
                  <c:v>30</c:v>
                </c:pt>
                <c:pt idx="4341">
                  <c:v>30.1</c:v>
                </c:pt>
                <c:pt idx="4342">
                  <c:v>30.1</c:v>
                </c:pt>
                <c:pt idx="4343">
                  <c:v>30.1</c:v>
                </c:pt>
                <c:pt idx="4344">
                  <c:v>30.3</c:v>
                </c:pt>
                <c:pt idx="4345">
                  <c:v>30.4</c:v>
                </c:pt>
                <c:pt idx="4346">
                  <c:v>30.5</c:v>
                </c:pt>
                <c:pt idx="4347">
                  <c:v>30.7</c:v>
                </c:pt>
                <c:pt idx="4348">
                  <c:v>30.8</c:v>
                </c:pt>
                <c:pt idx="4349">
                  <c:v>30.9</c:v>
                </c:pt>
                <c:pt idx="4350">
                  <c:v>30.9</c:v>
                </c:pt>
                <c:pt idx="4351">
                  <c:v>30.9</c:v>
                </c:pt>
                <c:pt idx="4352">
                  <c:v>31.1</c:v>
                </c:pt>
                <c:pt idx="4353">
                  <c:v>31.1</c:v>
                </c:pt>
                <c:pt idx="4354">
                  <c:v>31.1</c:v>
                </c:pt>
                <c:pt idx="4355">
                  <c:v>31.2</c:v>
                </c:pt>
                <c:pt idx="4356">
                  <c:v>31.3</c:v>
                </c:pt>
                <c:pt idx="4357">
                  <c:v>31.4</c:v>
                </c:pt>
                <c:pt idx="4358">
                  <c:v>31.4</c:v>
                </c:pt>
                <c:pt idx="4359">
                  <c:v>31.5</c:v>
                </c:pt>
                <c:pt idx="4360">
                  <c:v>31.4</c:v>
                </c:pt>
                <c:pt idx="4361">
                  <c:v>31.4</c:v>
                </c:pt>
                <c:pt idx="4362">
                  <c:v>31.4</c:v>
                </c:pt>
                <c:pt idx="4363">
                  <c:v>31.3</c:v>
                </c:pt>
                <c:pt idx="4364">
                  <c:v>31.2</c:v>
                </c:pt>
                <c:pt idx="4365">
                  <c:v>31.1</c:v>
                </c:pt>
                <c:pt idx="4366">
                  <c:v>31</c:v>
                </c:pt>
                <c:pt idx="4367">
                  <c:v>30.8</c:v>
                </c:pt>
                <c:pt idx="4368">
                  <c:v>30.7</c:v>
                </c:pt>
                <c:pt idx="4369">
                  <c:v>30.6</c:v>
                </c:pt>
                <c:pt idx="4370">
                  <c:v>30.4</c:v>
                </c:pt>
                <c:pt idx="4371">
                  <c:v>30.3</c:v>
                </c:pt>
                <c:pt idx="4372">
                  <c:v>30.3</c:v>
                </c:pt>
                <c:pt idx="4373">
                  <c:v>30.2</c:v>
                </c:pt>
                <c:pt idx="4374">
                  <c:v>30.1</c:v>
                </c:pt>
                <c:pt idx="4375">
                  <c:v>30.1</c:v>
                </c:pt>
                <c:pt idx="4376">
                  <c:v>30.1</c:v>
                </c:pt>
                <c:pt idx="4377">
                  <c:v>30.2</c:v>
                </c:pt>
                <c:pt idx="4378">
                  <c:v>30.2</c:v>
                </c:pt>
                <c:pt idx="4379">
                  <c:v>30.3</c:v>
                </c:pt>
                <c:pt idx="4380">
                  <c:v>30.4</c:v>
                </c:pt>
                <c:pt idx="4381">
                  <c:v>30.4</c:v>
                </c:pt>
                <c:pt idx="4382">
                  <c:v>30.6</c:v>
                </c:pt>
                <c:pt idx="4383">
                  <c:v>30.7</c:v>
                </c:pt>
                <c:pt idx="4384">
                  <c:v>30.7</c:v>
                </c:pt>
                <c:pt idx="4385">
                  <c:v>30.8</c:v>
                </c:pt>
                <c:pt idx="4386">
                  <c:v>30.8</c:v>
                </c:pt>
                <c:pt idx="4387">
                  <c:v>30.9</c:v>
                </c:pt>
                <c:pt idx="4388">
                  <c:v>31</c:v>
                </c:pt>
                <c:pt idx="4389">
                  <c:v>31.1</c:v>
                </c:pt>
                <c:pt idx="4390">
                  <c:v>31.1</c:v>
                </c:pt>
                <c:pt idx="4391">
                  <c:v>31.1</c:v>
                </c:pt>
                <c:pt idx="4392">
                  <c:v>31.1</c:v>
                </c:pt>
                <c:pt idx="4393">
                  <c:v>31.2</c:v>
                </c:pt>
                <c:pt idx="4394">
                  <c:v>31.3</c:v>
                </c:pt>
                <c:pt idx="4395">
                  <c:v>31.4</c:v>
                </c:pt>
                <c:pt idx="4396">
                  <c:v>31.4</c:v>
                </c:pt>
                <c:pt idx="4397">
                  <c:v>31.4</c:v>
                </c:pt>
                <c:pt idx="4398">
                  <c:v>31.5</c:v>
                </c:pt>
                <c:pt idx="4399">
                  <c:v>31.6</c:v>
                </c:pt>
                <c:pt idx="4400">
                  <c:v>31.5</c:v>
                </c:pt>
                <c:pt idx="4401">
                  <c:v>31.4</c:v>
                </c:pt>
                <c:pt idx="4402">
                  <c:v>31.3</c:v>
                </c:pt>
                <c:pt idx="4403">
                  <c:v>31.2</c:v>
                </c:pt>
                <c:pt idx="4404">
                  <c:v>31.1</c:v>
                </c:pt>
                <c:pt idx="4405">
                  <c:v>31.1</c:v>
                </c:pt>
                <c:pt idx="4406">
                  <c:v>31</c:v>
                </c:pt>
                <c:pt idx="4407">
                  <c:v>30.8</c:v>
                </c:pt>
                <c:pt idx="4408">
                  <c:v>30.8</c:v>
                </c:pt>
                <c:pt idx="4409">
                  <c:v>30.6</c:v>
                </c:pt>
                <c:pt idx="4410">
                  <c:v>30.6</c:v>
                </c:pt>
                <c:pt idx="4411">
                  <c:v>30.4</c:v>
                </c:pt>
                <c:pt idx="4412">
                  <c:v>30.3</c:v>
                </c:pt>
                <c:pt idx="4413">
                  <c:v>30.3</c:v>
                </c:pt>
                <c:pt idx="4414">
                  <c:v>30.2</c:v>
                </c:pt>
                <c:pt idx="4415">
                  <c:v>30.1</c:v>
                </c:pt>
                <c:pt idx="4416">
                  <c:v>30.1</c:v>
                </c:pt>
                <c:pt idx="4417">
                  <c:v>30.1</c:v>
                </c:pt>
                <c:pt idx="4418">
                  <c:v>30.1</c:v>
                </c:pt>
                <c:pt idx="4419">
                  <c:v>30.1</c:v>
                </c:pt>
                <c:pt idx="4420">
                  <c:v>30.1</c:v>
                </c:pt>
                <c:pt idx="4421">
                  <c:v>30.1</c:v>
                </c:pt>
                <c:pt idx="4422">
                  <c:v>30.2</c:v>
                </c:pt>
                <c:pt idx="4423">
                  <c:v>30.3</c:v>
                </c:pt>
                <c:pt idx="4424">
                  <c:v>30.3</c:v>
                </c:pt>
                <c:pt idx="4425">
                  <c:v>30.4</c:v>
                </c:pt>
                <c:pt idx="4426">
                  <c:v>30.4</c:v>
                </c:pt>
                <c:pt idx="4427">
                  <c:v>30.5</c:v>
                </c:pt>
                <c:pt idx="4428">
                  <c:v>30.4</c:v>
                </c:pt>
                <c:pt idx="4429">
                  <c:v>30.5</c:v>
                </c:pt>
                <c:pt idx="4430">
                  <c:v>30.6</c:v>
                </c:pt>
                <c:pt idx="4431">
                  <c:v>30.6</c:v>
                </c:pt>
                <c:pt idx="4432">
                  <c:v>30.7</c:v>
                </c:pt>
                <c:pt idx="4433">
                  <c:v>30.7</c:v>
                </c:pt>
                <c:pt idx="4434">
                  <c:v>30.8</c:v>
                </c:pt>
                <c:pt idx="4435">
                  <c:v>30.8</c:v>
                </c:pt>
                <c:pt idx="4436">
                  <c:v>30.8</c:v>
                </c:pt>
                <c:pt idx="4437">
                  <c:v>30.8</c:v>
                </c:pt>
                <c:pt idx="4438">
                  <c:v>30.9</c:v>
                </c:pt>
                <c:pt idx="4439">
                  <c:v>30.9</c:v>
                </c:pt>
                <c:pt idx="4440">
                  <c:v>30.9</c:v>
                </c:pt>
                <c:pt idx="4441">
                  <c:v>30.9</c:v>
                </c:pt>
                <c:pt idx="4442">
                  <c:v>30.9</c:v>
                </c:pt>
                <c:pt idx="4443">
                  <c:v>31</c:v>
                </c:pt>
                <c:pt idx="4444">
                  <c:v>31</c:v>
                </c:pt>
                <c:pt idx="4445">
                  <c:v>31.1</c:v>
                </c:pt>
                <c:pt idx="4446">
                  <c:v>31.1</c:v>
                </c:pt>
                <c:pt idx="4447">
                  <c:v>31.1</c:v>
                </c:pt>
                <c:pt idx="4448">
                  <c:v>31.1</c:v>
                </c:pt>
                <c:pt idx="4449">
                  <c:v>31.1</c:v>
                </c:pt>
                <c:pt idx="4450">
                  <c:v>31.1</c:v>
                </c:pt>
                <c:pt idx="4451">
                  <c:v>31.1</c:v>
                </c:pt>
                <c:pt idx="4452">
                  <c:v>31.1</c:v>
                </c:pt>
                <c:pt idx="4453">
                  <c:v>31.2</c:v>
                </c:pt>
                <c:pt idx="4454">
                  <c:v>31.2</c:v>
                </c:pt>
                <c:pt idx="4455">
                  <c:v>31.2</c:v>
                </c:pt>
                <c:pt idx="4456">
                  <c:v>31.3</c:v>
                </c:pt>
                <c:pt idx="4457">
                  <c:v>31.3</c:v>
                </c:pt>
                <c:pt idx="4458">
                  <c:v>31.4</c:v>
                </c:pt>
                <c:pt idx="4459">
                  <c:v>31.4</c:v>
                </c:pt>
                <c:pt idx="4460">
                  <c:v>31.4</c:v>
                </c:pt>
                <c:pt idx="4461">
                  <c:v>31.4</c:v>
                </c:pt>
                <c:pt idx="4462">
                  <c:v>31.4</c:v>
                </c:pt>
                <c:pt idx="4463">
                  <c:v>31.5</c:v>
                </c:pt>
                <c:pt idx="4464">
                  <c:v>31.4</c:v>
                </c:pt>
                <c:pt idx="4465">
                  <c:v>31.5</c:v>
                </c:pt>
                <c:pt idx="4466">
                  <c:v>31.4</c:v>
                </c:pt>
                <c:pt idx="4467">
                  <c:v>31.4</c:v>
                </c:pt>
                <c:pt idx="4468">
                  <c:v>31.4</c:v>
                </c:pt>
                <c:pt idx="4469">
                  <c:v>31.4</c:v>
                </c:pt>
                <c:pt idx="4470">
                  <c:v>31.3</c:v>
                </c:pt>
                <c:pt idx="4471">
                  <c:v>31.2</c:v>
                </c:pt>
                <c:pt idx="4472">
                  <c:v>31.1</c:v>
                </c:pt>
                <c:pt idx="4473">
                  <c:v>31.1</c:v>
                </c:pt>
                <c:pt idx="4474">
                  <c:v>31.1</c:v>
                </c:pt>
                <c:pt idx="4475">
                  <c:v>30.9</c:v>
                </c:pt>
                <c:pt idx="4476">
                  <c:v>30.9</c:v>
                </c:pt>
                <c:pt idx="4477">
                  <c:v>30.8</c:v>
                </c:pt>
                <c:pt idx="4478">
                  <c:v>30.7</c:v>
                </c:pt>
                <c:pt idx="4479">
                  <c:v>30.6</c:v>
                </c:pt>
                <c:pt idx="4480">
                  <c:v>30.6</c:v>
                </c:pt>
                <c:pt idx="4481">
                  <c:v>30.4</c:v>
                </c:pt>
                <c:pt idx="4482">
                  <c:v>30.4</c:v>
                </c:pt>
                <c:pt idx="4483">
                  <c:v>30.3</c:v>
                </c:pt>
                <c:pt idx="4484">
                  <c:v>30.2</c:v>
                </c:pt>
                <c:pt idx="4485">
                  <c:v>30.1</c:v>
                </c:pt>
                <c:pt idx="4486">
                  <c:v>30.1</c:v>
                </c:pt>
                <c:pt idx="4487">
                  <c:v>30</c:v>
                </c:pt>
                <c:pt idx="4488">
                  <c:v>30</c:v>
                </c:pt>
                <c:pt idx="4489">
                  <c:v>30.1</c:v>
                </c:pt>
                <c:pt idx="4490">
                  <c:v>30.1</c:v>
                </c:pt>
                <c:pt idx="4491">
                  <c:v>30.1</c:v>
                </c:pt>
                <c:pt idx="4492">
                  <c:v>30.3</c:v>
                </c:pt>
                <c:pt idx="4493">
                  <c:v>30.3</c:v>
                </c:pt>
                <c:pt idx="4494">
                  <c:v>30.3</c:v>
                </c:pt>
                <c:pt idx="4495">
                  <c:v>30.4</c:v>
                </c:pt>
                <c:pt idx="4496">
                  <c:v>30.4</c:v>
                </c:pt>
                <c:pt idx="4497">
                  <c:v>30.6</c:v>
                </c:pt>
                <c:pt idx="4498">
                  <c:v>30.6</c:v>
                </c:pt>
                <c:pt idx="4499">
                  <c:v>30.6</c:v>
                </c:pt>
                <c:pt idx="4500">
                  <c:v>30.6</c:v>
                </c:pt>
                <c:pt idx="4501">
                  <c:v>30.6</c:v>
                </c:pt>
                <c:pt idx="4502">
                  <c:v>30.7</c:v>
                </c:pt>
                <c:pt idx="4503">
                  <c:v>30.7</c:v>
                </c:pt>
                <c:pt idx="4504">
                  <c:v>30.8</c:v>
                </c:pt>
                <c:pt idx="4505">
                  <c:v>30.8</c:v>
                </c:pt>
                <c:pt idx="4506">
                  <c:v>30.8</c:v>
                </c:pt>
                <c:pt idx="4507">
                  <c:v>30.8</c:v>
                </c:pt>
                <c:pt idx="4508">
                  <c:v>30.9</c:v>
                </c:pt>
                <c:pt idx="4509">
                  <c:v>30.9</c:v>
                </c:pt>
                <c:pt idx="4510">
                  <c:v>30.9</c:v>
                </c:pt>
                <c:pt idx="4511">
                  <c:v>30.9</c:v>
                </c:pt>
                <c:pt idx="4512">
                  <c:v>30.9</c:v>
                </c:pt>
                <c:pt idx="4513">
                  <c:v>31</c:v>
                </c:pt>
                <c:pt idx="4514">
                  <c:v>31</c:v>
                </c:pt>
                <c:pt idx="4515">
                  <c:v>31.1</c:v>
                </c:pt>
                <c:pt idx="4516">
                  <c:v>30.9</c:v>
                </c:pt>
                <c:pt idx="4517">
                  <c:v>31.1</c:v>
                </c:pt>
                <c:pt idx="4518">
                  <c:v>31.1</c:v>
                </c:pt>
                <c:pt idx="4519">
                  <c:v>31.1</c:v>
                </c:pt>
                <c:pt idx="4520">
                  <c:v>31.1</c:v>
                </c:pt>
                <c:pt idx="4521">
                  <c:v>31.2</c:v>
                </c:pt>
                <c:pt idx="4522">
                  <c:v>31.2</c:v>
                </c:pt>
                <c:pt idx="4523">
                  <c:v>31.2</c:v>
                </c:pt>
                <c:pt idx="4524">
                  <c:v>31.3</c:v>
                </c:pt>
                <c:pt idx="4525">
                  <c:v>31.3</c:v>
                </c:pt>
                <c:pt idx="4526">
                  <c:v>31.4</c:v>
                </c:pt>
                <c:pt idx="4527">
                  <c:v>31.4</c:v>
                </c:pt>
                <c:pt idx="4528">
                  <c:v>31.4</c:v>
                </c:pt>
                <c:pt idx="4529">
                  <c:v>31.4</c:v>
                </c:pt>
                <c:pt idx="4530">
                  <c:v>31.4</c:v>
                </c:pt>
                <c:pt idx="4531">
                  <c:v>31.4</c:v>
                </c:pt>
                <c:pt idx="4532">
                  <c:v>31.4</c:v>
                </c:pt>
                <c:pt idx="4533">
                  <c:v>31.4</c:v>
                </c:pt>
                <c:pt idx="4534">
                  <c:v>31.4</c:v>
                </c:pt>
                <c:pt idx="4535">
                  <c:v>31.4</c:v>
                </c:pt>
                <c:pt idx="4536">
                  <c:v>31.4</c:v>
                </c:pt>
                <c:pt idx="4537">
                  <c:v>31.4</c:v>
                </c:pt>
                <c:pt idx="4538">
                  <c:v>31.5</c:v>
                </c:pt>
                <c:pt idx="4539">
                  <c:v>31.4</c:v>
                </c:pt>
                <c:pt idx="4540">
                  <c:v>31.4</c:v>
                </c:pt>
                <c:pt idx="4541">
                  <c:v>31.3</c:v>
                </c:pt>
                <c:pt idx="4542">
                  <c:v>31.2</c:v>
                </c:pt>
                <c:pt idx="4543">
                  <c:v>31.1</c:v>
                </c:pt>
                <c:pt idx="4544">
                  <c:v>31.2</c:v>
                </c:pt>
                <c:pt idx="4545">
                  <c:v>31.1</c:v>
                </c:pt>
                <c:pt idx="4546">
                  <c:v>31.1</c:v>
                </c:pt>
                <c:pt idx="4547">
                  <c:v>31</c:v>
                </c:pt>
                <c:pt idx="4548">
                  <c:v>30.9</c:v>
                </c:pt>
                <c:pt idx="4549">
                  <c:v>30.9</c:v>
                </c:pt>
                <c:pt idx="4550">
                  <c:v>30.8</c:v>
                </c:pt>
                <c:pt idx="4551">
                  <c:v>30.8</c:v>
                </c:pt>
                <c:pt idx="4552">
                  <c:v>30.7</c:v>
                </c:pt>
                <c:pt idx="4553">
                  <c:v>30.7</c:v>
                </c:pt>
                <c:pt idx="4554">
                  <c:v>30.7</c:v>
                </c:pt>
                <c:pt idx="4555">
                  <c:v>30.7</c:v>
                </c:pt>
                <c:pt idx="4556">
                  <c:v>30.6</c:v>
                </c:pt>
                <c:pt idx="4557">
                  <c:v>30.5</c:v>
                </c:pt>
                <c:pt idx="4558">
                  <c:v>30.6</c:v>
                </c:pt>
                <c:pt idx="4559">
                  <c:v>30.5</c:v>
                </c:pt>
                <c:pt idx="4560">
                  <c:v>30.5</c:v>
                </c:pt>
                <c:pt idx="4561">
                  <c:v>30.4</c:v>
                </c:pt>
                <c:pt idx="4562">
                  <c:v>30.4</c:v>
                </c:pt>
                <c:pt idx="4563">
                  <c:v>30.4</c:v>
                </c:pt>
                <c:pt idx="4564">
                  <c:v>30.4</c:v>
                </c:pt>
                <c:pt idx="4565">
                  <c:v>30.4</c:v>
                </c:pt>
                <c:pt idx="4566">
                  <c:v>30.4</c:v>
                </c:pt>
                <c:pt idx="4567">
                  <c:v>30.4</c:v>
                </c:pt>
                <c:pt idx="4568">
                  <c:v>30.3</c:v>
                </c:pt>
                <c:pt idx="4569">
                  <c:v>30.3</c:v>
                </c:pt>
                <c:pt idx="4570">
                  <c:v>30.3</c:v>
                </c:pt>
                <c:pt idx="4571">
                  <c:v>30.3</c:v>
                </c:pt>
                <c:pt idx="4572">
                  <c:v>30.3</c:v>
                </c:pt>
                <c:pt idx="4573">
                  <c:v>30.2</c:v>
                </c:pt>
                <c:pt idx="4574">
                  <c:v>30.1</c:v>
                </c:pt>
                <c:pt idx="4575">
                  <c:v>30.1</c:v>
                </c:pt>
                <c:pt idx="4576">
                  <c:v>30.1</c:v>
                </c:pt>
                <c:pt idx="4577">
                  <c:v>30.1</c:v>
                </c:pt>
                <c:pt idx="4578">
                  <c:v>30.1</c:v>
                </c:pt>
                <c:pt idx="4579">
                  <c:v>30.2</c:v>
                </c:pt>
                <c:pt idx="4580">
                  <c:v>30.2</c:v>
                </c:pt>
                <c:pt idx="4581">
                  <c:v>30.2</c:v>
                </c:pt>
                <c:pt idx="4582">
                  <c:v>30.2</c:v>
                </c:pt>
                <c:pt idx="4583">
                  <c:v>30.2</c:v>
                </c:pt>
                <c:pt idx="4584">
                  <c:v>30.2</c:v>
                </c:pt>
                <c:pt idx="4585">
                  <c:v>30.2</c:v>
                </c:pt>
                <c:pt idx="4586">
                  <c:v>30.2</c:v>
                </c:pt>
                <c:pt idx="4587">
                  <c:v>30.3</c:v>
                </c:pt>
                <c:pt idx="4588">
                  <c:v>30.2</c:v>
                </c:pt>
                <c:pt idx="4589">
                  <c:v>30.3</c:v>
                </c:pt>
                <c:pt idx="4590">
                  <c:v>30.3</c:v>
                </c:pt>
                <c:pt idx="4591">
                  <c:v>30.1</c:v>
                </c:pt>
                <c:pt idx="4592">
                  <c:v>30.2</c:v>
                </c:pt>
                <c:pt idx="4593">
                  <c:v>30.2</c:v>
                </c:pt>
                <c:pt idx="4594">
                  <c:v>30.2</c:v>
                </c:pt>
                <c:pt idx="4595">
                  <c:v>30.3</c:v>
                </c:pt>
                <c:pt idx="4596">
                  <c:v>30.3</c:v>
                </c:pt>
                <c:pt idx="4597">
                  <c:v>30.2</c:v>
                </c:pt>
                <c:pt idx="4598">
                  <c:v>30.3</c:v>
                </c:pt>
                <c:pt idx="4599">
                  <c:v>30.2</c:v>
                </c:pt>
                <c:pt idx="4600">
                  <c:v>30.2</c:v>
                </c:pt>
                <c:pt idx="4601">
                  <c:v>30.1</c:v>
                </c:pt>
                <c:pt idx="4602">
                  <c:v>30.1</c:v>
                </c:pt>
                <c:pt idx="4603">
                  <c:v>30.1</c:v>
                </c:pt>
                <c:pt idx="4604">
                  <c:v>30.3</c:v>
                </c:pt>
                <c:pt idx="4605">
                  <c:v>30.3</c:v>
                </c:pt>
                <c:pt idx="4606">
                  <c:v>30.3</c:v>
                </c:pt>
                <c:pt idx="4607">
                  <c:v>30.2</c:v>
                </c:pt>
                <c:pt idx="4608">
                  <c:v>30.2</c:v>
                </c:pt>
                <c:pt idx="4609">
                  <c:v>30.3</c:v>
                </c:pt>
                <c:pt idx="4610">
                  <c:v>30.2</c:v>
                </c:pt>
                <c:pt idx="4611">
                  <c:v>30.3</c:v>
                </c:pt>
                <c:pt idx="4612">
                  <c:v>30.2</c:v>
                </c:pt>
                <c:pt idx="4613">
                  <c:v>30.2</c:v>
                </c:pt>
                <c:pt idx="4614">
                  <c:v>30.3</c:v>
                </c:pt>
                <c:pt idx="4615">
                  <c:v>30.3</c:v>
                </c:pt>
                <c:pt idx="4616">
                  <c:v>30.3</c:v>
                </c:pt>
                <c:pt idx="4617">
                  <c:v>30.3</c:v>
                </c:pt>
                <c:pt idx="4618">
                  <c:v>30.3</c:v>
                </c:pt>
                <c:pt idx="4619">
                  <c:v>30.3</c:v>
                </c:pt>
                <c:pt idx="4620">
                  <c:v>30.3</c:v>
                </c:pt>
                <c:pt idx="4621">
                  <c:v>30.3</c:v>
                </c:pt>
                <c:pt idx="4622">
                  <c:v>30.3</c:v>
                </c:pt>
                <c:pt idx="4623">
                  <c:v>30.3</c:v>
                </c:pt>
                <c:pt idx="4624">
                  <c:v>30.3</c:v>
                </c:pt>
                <c:pt idx="4625">
                  <c:v>30.3</c:v>
                </c:pt>
                <c:pt idx="4626">
                  <c:v>30.3</c:v>
                </c:pt>
                <c:pt idx="4627">
                  <c:v>30.2</c:v>
                </c:pt>
                <c:pt idx="4628">
                  <c:v>30.3</c:v>
                </c:pt>
                <c:pt idx="4629">
                  <c:v>30.3</c:v>
                </c:pt>
                <c:pt idx="4630">
                  <c:v>30.3</c:v>
                </c:pt>
                <c:pt idx="4631">
                  <c:v>30.3</c:v>
                </c:pt>
                <c:pt idx="4632">
                  <c:v>30.3</c:v>
                </c:pt>
                <c:pt idx="4633">
                  <c:v>30.2</c:v>
                </c:pt>
                <c:pt idx="4634">
                  <c:v>30.3</c:v>
                </c:pt>
                <c:pt idx="4635">
                  <c:v>30.3</c:v>
                </c:pt>
                <c:pt idx="4636">
                  <c:v>30.2</c:v>
                </c:pt>
                <c:pt idx="4637">
                  <c:v>30.2</c:v>
                </c:pt>
                <c:pt idx="4638">
                  <c:v>30.3</c:v>
                </c:pt>
                <c:pt idx="4639">
                  <c:v>30.2</c:v>
                </c:pt>
                <c:pt idx="4640">
                  <c:v>30.3</c:v>
                </c:pt>
                <c:pt idx="4641">
                  <c:v>30.2</c:v>
                </c:pt>
                <c:pt idx="4642">
                  <c:v>30.2</c:v>
                </c:pt>
                <c:pt idx="4643">
                  <c:v>30.1</c:v>
                </c:pt>
                <c:pt idx="4644">
                  <c:v>30.2</c:v>
                </c:pt>
                <c:pt idx="4645">
                  <c:v>30.1</c:v>
                </c:pt>
                <c:pt idx="4646">
                  <c:v>30.1</c:v>
                </c:pt>
                <c:pt idx="4647">
                  <c:v>30.1</c:v>
                </c:pt>
                <c:pt idx="4648">
                  <c:v>30.1</c:v>
                </c:pt>
                <c:pt idx="4649">
                  <c:v>30.1</c:v>
                </c:pt>
                <c:pt idx="4650">
                  <c:v>30.1</c:v>
                </c:pt>
                <c:pt idx="4651">
                  <c:v>30</c:v>
                </c:pt>
                <c:pt idx="4652">
                  <c:v>30.1</c:v>
                </c:pt>
                <c:pt idx="4653">
                  <c:v>30</c:v>
                </c:pt>
                <c:pt idx="4654">
                  <c:v>30.1</c:v>
                </c:pt>
                <c:pt idx="4655">
                  <c:v>30.1</c:v>
                </c:pt>
                <c:pt idx="4656">
                  <c:v>30.2</c:v>
                </c:pt>
                <c:pt idx="4657">
                  <c:v>30.1</c:v>
                </c:pt>
                <c:pt idx="4658">
                  <c:v>30.3</c:v>
                </c:pt>
                <c:pt idx="4659">
                  <c:v>30.3</c:v>
                </c:pt>
                <c:pt idx="4660">
                  <c:v>30.3</c:v>
                </c:pt>
                <c:pt idx="4661">
                  <c:v>30.3</c:v>
                </c:pt>
                <c:pt idx="4662">
                  <c:v>30.4</c:v>
                </c:pt>
                <c:pt idx="4663">
                  <c:v>30.4</c:v>
                </c:pt>
                <c:pt idx="4664">
                  <c:v>30.6</c:v>
                </c:pt>
                <c:pt idx="4665">
                  <c:v>30.6</c:v>
                </c:pt>
                <c:pt idx="4666">
                  <c:v>30.6</c:v>
                </c:pt>
                <c:pt idx="4667">
                  <c:v>30.8</c:v>
                </c:pt>
                <c:pt idx="4668">
                  <c:v>30.8</c:v>
                </c:pt>
                <c:pt idx="4669">
                  <c:v>30.8</c:v>
                </c:pt>
                <c:pt idx="4670">
                  <c:v>30.9</c:v>
                </c:pt>
                <c:pt idx="4671">
                  <c:v>30.9</c:v>
                </c:pt>
                <c:pt idx="4672">
                  <c:v>30.9</c:v>
                </c:pt>
                <c:pt idx="4673">
                  <c:v>31</c:v>
                </c:pt>
                <c:pt idx="4674">
                  <c:v>31.1</c:v>
                </c:pt>
                <c:pt idx="4675">
                  <c:v>31.1</c:v>
                </c:pt>
                <c:pt idx="4676">
                  <c:v>31.1</c:v>
                </c:pt>
                <c:pt idx="4677">
                  <c:v>31.1</c:v>
                </c:pt>
                <c:pt idx="4678">
                  <c:v>31.2</c:v>
                </c:pt>
                <c:pt idx="4679">
                  <c:v>31.2</c:v>
                </c:pt>
                <c:pt idx="4680">
                  <c:v>31.2</c:v>
                </c:pt>
                <c:pt idx="4681">
                  <c:v>31.2</c:v>
                </c:pt>
                <c:pt idx="4682">
                  <c:v>31.3</c:v>
                </c:pt>
                <c:pt idx="4683">
                  <c:v>31.4</c:v>
                </c:pt>
                <c:pt idx="4684">
                  <c:v>31.4</c:v>
                </c:pt>
                <c:pt idx="4685">
                  <c:v>31.4</c:v>
                </c:pt>
                <c:pt idx="4686">
                  <c:v>31.4</c:v>
                </c:pt>
                <c:pt idx="4687">
                  <c:v>31.4</c:v>
                </c:pt>
                <c:pt idx="4688">
                  <c:v>31.5</c:v>
                </c:pt>
                <c:pt idx="4689">
                  <c:v>31.5</c:v>
                </c:pt>
                <c:pt idx="4690">
                  <c:v>31.4</c:v>
                </c:pt>
                <c:pt idx="4691">
                  <c:v>31.4</c:v>
                </c:pt>
                <c:pt idx="4692">
                  <c:v>31.4</c:v>
                </c:pt>
                <c:pt idx="4693">
                  <c:v>31.2</c:v>
                </c:pt>
                <c:pt idx="4694">
                  <c:v>31.2</c:v>
                </c:pt>
                <c:pt idx="4695">
                  <c:v>31.1</c:v>
                </c:pt>
                <c:pt idx="4696">
                  <c:v>31</c:v>
                </c:pt>
                <c:pt idx="4697">
                  <c:v>30.9</c:v>
                </c:pt>
                <c:pt idx="4698">
                  <c:v>30.9</c:v>
                </c:pt>
                <c:pt idx="4699">
                  <c:v>30.7</c:v>
                </c:pt>
                <c:pt idx="4700">
                  <c:v>30.6</c:v>
                </c:pt>
                <c:pt idx="4701">
                  <c:v>30.4</c:v>
                </c:pt>
                <c:pt idx="4702">
                  <c:v>30.4</c:v>
                </c:pt>
                <c:pt idx="4703">
                  <c:v>30.4</c:v>
                </c:pt>
                <c:pt idx="4704">
                  <c:v>30.3</c:v>
                </c:pt>
                <c:pt idx="4705">
                  <c:v>30.3</c:v>
                </c:pt>
                <c:pt idx="4706">
                  <c:v>30.2</c:v>
                </c:pt>
                <c:pt idx="4707">
                  <c:v>30.1</c:v>
                </c:pt>
                <c:pt idx="4708">
                  <c:v>30.1</c:v>
                </c:pt>
                <c:pt idx="4709">
                  <c:v>30.1</c:v>
                </c:pt>
                <c:pt idx="4710">
                  <c:v>30.1</c:v>
                </c:pt>
                <c:pt idx="4711">
                  <c:v>30.1</c:v>
                </c:pt>
                <c:pt idx="4712">
                  <c:v>30.3</c:v>
                </c:pt>
                <c:pt idx="4713">
                  <c:v>30.3</c:v>
                </c:pt>
                <c:pt idx="4714">
                  <c:v>30.6</c:v>
                </c:pt>
                <c:pt idx="4715">
                  <c:v>30.6</c:v>
                </c:pt>
                <c:pt idx="4716">
                  <c:v>30.8</c:v>
                </c:pt>
                <c:pt idx="4717">
                  <c:v>30.8</c:v>
                </c:pt>
                <c:pt idx="4718">
                  <c:v>30.8</c:v>
                </c:pt>
                <c:pt idx="4719">
                  <c:v>30.9</c:v>
                </c:pt>
                <c:pt idx="4720">
                  <c:v>30.9</c:v>
                </c:pt>
                <c:pt idx="4721">
                  <c:v>30.9</c:v>
                </c:pt>
                <c:pt idx="4722">
                  <c:v>31</c:v>
                </c:pt>
                <c:pt idx="4723">
                  <c:v>31</c:v>
                </c:pt>
                <c:pt idx="4724">
                  <c:v>31.1</c:v>
                </c:pt>
                <c:pt idx="4725">
                  <c:v>31.1</c:v>
                </c:pt>
                <c:pt idx="4726">
                  <c:v>31.3</c:v>
                </c:pt>
                <c:pt idx="4727">
                  <c:v>31.3</c:v>
                </c:pt>
                <c:pt idx="4728">
                  <c:v>31.3</c:v>
                </c:pt>
                <c:pt idx="4729">
                  <c:v>31.4</c:v>
                </c:pt>
                <c:pt idx="4730">
                  <c:v>31.4</c:v>
                </c:pt>
                <c:pt idx="4731">
                  <c:v>31.4</c:v>
                </c:pt>
                <c:pt idx="4732">
                  <c:v>31.4</c:v>
                </c:pt>
                <c:pt idx="4733">
                  <c:v>31.4</c:v>
                </c:pt>
                <c:pt idx="4734">
                  <c:v>31.4</c:v>
                </c:pt>
                <c:pt idx="4735">
                  <c:v>31.3</c:v>
                </c:pt>
                <c:pt idx="4736">
                  <c:v>31.2</c:v>
                </c:pt>
                <c:pt idx="4737">
                  <c:v>31.1</c:v>
                </c:pt>
                <c:pt idx="4738">
                  <c:v>31.1</c:v>
                </c:pt>
                <c:pt idx="4739">
                  <c:v>30.9</c:v>
                </c:pt>
                <c:pt idx="4740">
                  <c:v>30.9</c:v>
                </c:pt>
                <c:pt idx="4741">
                  <c:v>30.6</c:v>
                </c:pt>
                <c:pt idx="4742">
                  <c:v>30.6</c:v>
                </c:pt>
                <c:pt idx="4743">
                  <c:v>30.4</c:v>
                </c:pt>
                <c:pt idx="4744">
                  <c:v>30.3</c:v>
                </c:pt>
                <c:pt idx="4745">
                  <c:v>30.2</c:v>
                </c:pt>
                <c:pt idx="4746">
                  <c:v>30.1</c:v>
                </c:pt>
                <c:pt idx="4747">
                  <c:v>30.1</c:v>
                </c:pt>
                <c:pt idx="4748">
                  <c:v>30.1</c:v>
                </c:pt>
                <c:pt idx="4749">
                  <c:v>30.1</c:v>
                </c:pt>
                <c:pt idx="4750">
                  <c:v>30.2</c:v>
                </c:pt>
                <c:pt idx="4751">
                  <c:v>30.3</c:v>
                </c:pt>
                <c:pt idx="4752">
                  <c:v>30.3</c:v>
                </c:pt>
                <c:pt idx="4753">
                  <c:v>30.4</c:v>
                </c:pt>
                <c:pt idx="4754">
                  <c:v>30.6</c:v>
                </c:pt>
                <c:pt idx="4755">
                  <c:v>30.6</c:v>
                </c:pt>
                <c:pt idx="4756">
                  <c:v>30.8</c:v>
                </c:pt>
                <c:pt idx="4757">
                  <c:v>30.9</c:v>
                </c:pt>
                <c:pt idx="4758">
                  <c:v>30.9</c:v>
                </c:pt>
                <c:pt idx="4759">
                  <c:v>31</c:v>
                </c:pt>
                <c:pt idx="4760">
                  <c:v>31.1</c:v>
                </c:pt>
                <c:pt idx="4761">
                  <c:v>31.1</c:v>
                </c:pt>
                <c:pt idx="4762">
                  <c:v>31.2</c:v>
                </c:pt>
                <c:pt idx="4763">
                  <c:v>31.2</c:v>
                </c:pt>
                <c:pt idx="4764">
                  <c:v>31.3</c:v>
                </c:pt>
                <c:pt idx="4765">
                  <c:v>31.4</c:v>
                </c:pt>
                <c:pt idx="4766">
                  <c:v>31.4</c:v>
                </c:pt>
                <c:pt idx="4767">
                  <c:v>31.5</c:v>
                </c:pt>
                <c:pt idx="4768">
                  <c:v>31.5</c:v>
                </c:pt>
                <c:pt idx="4769">
                  <c:v>31.5</c:v>
                </c:pt>
                <c:pt idx="4770">
                  <c:v>31.4</c:v>
                </c:pt>
                <c:pt idx="4771">
                  <c:v>31.3</c:v>
                </c:pt>
                <c:pt idx="4772">
                  <c:v>31.1</c:v>
                </c:pt>
                <c:pt idx="4773">
                  <c:v>30.9</c:v>
                </c:pt>
                <c:pt idx="4774">
                  <c:v>30.9</c:v>
                </c:pt>
                <c:pt idx="4775">
                  <c:v>30.7</c:v>
                </c:pt>
                <c:pt idx="4776">
                  <c:v>30.5</c:v>
                </c:pt>
                <c:pt idx="4777">
                  <c:v>30.4</c:v>
                </c:pt>
                <c:pt idx="4778">
                  <c:v>30.3</c:v>
                </c:pt>
                <c:pt idx="4779">
                  <c:v>30.3</c:v>
                </c:pt>
                <c:pt idx="4780">
                  <c:v>30.2</c:v>
                </c:pt>
                <c:pt idx="4781">
                  <c:v>30.2</c:v>
                </c:pt>
                <c:pt idx="4782">
                  <c:v>30.1</c:v>
                </c:pt>
                <c:pt idx="4783">
                  <c:v>30.1</c:v>
                </c:pt>
                <c:pt idx="4784">
                  <c:v>30.2</c:v>
                </c:pt>
                <c:pt idx="4785">
                  <c:v>30.3</c:v>
                </c:pt>
                <c:pt idx="4786">
                  <c:v>30.3</c:v>
                </c:pt>
                <c:pt idx="4787">
                  <c:v>30.4</c:v>
                </c:pt>
                <c:pt idx="4788">
                  <c:v>30.5</c:v>
                </c:pt>
                <c:pt idx="4789">
                  <c:v>30.6</c:v>
                </c:pt>
                <c:pt idx="4790">
                  <c:v>30.7</c:v>
                </c:pt>
                <c:pt idx="4791">
                  <c:v>30.7</c:v>
                </c:pt>
                <c:pt idx="4792">
                  <c:v>30.8</c:v>
                </c:pt>
                <c:pt idx="4793">
                  <c:v>30.9</c:v>
                </c:pt>
                <c:pt idx="4794">
                  <c:v>30.9</c:v>
                </c:pt>
                <c:pt idx="4795">
                  <c:v>31</c:v>
                </c:pt>
                <c:pt idx="4796">
                  <c:v>31</c:v>
                </c:pt>
                <c:pt idx="4797">
                  <c:v>31.1</c:v>
                </c:pt>
                <c:pt idx="4798">
                  <c:v>31.1</c:v>
                </c:pt>
                <c:pt idx="4799">
                  <c:v>31.1</c:v>
                </c:pt>
                <c:pt idx="4800">
                  <c:v>31.1</c:v>
                </c:pt>
                <c:pt idx="4801">
                  <c:v>31.2</c:v>
                </c:pt>
                <c:pt idx="4802">
                  <c:v>31.3</c:v>
                </c:pt>
                <c:pt idx="4803">
                  <c:v>31.3</c:v>
                </c:pt>
                <c:pt idx="4804">
                  <c:v>31.4</c:v>
                </c:pt>
                <c:pt idx="4805">
                  <c:v>31.4</c:v>
                </c:pt>
                <c:pt idx="4806">
                  <c:v>31.4</c:v>
                </c:pt>
                <c:pt idx="4807">
                  <c:v>31.4</c:v>
                </c:pt>
                <c:pt idx="4808">
                  <c:v>31.5</c:v>
                </c:pt>
                <c:pt idx="4809">
                  <c:v>31.5</c:v>
                </c:pt>
                <c:pt idx="4810">
                  <c:v>31.4</c:v>
                </c:pt>
                <c:pt idx="4811">
                  <c:v>31.5</c:v>
                </c:pt>
                <c:pt idx="4812">
                  <c:v>31.5</c:v>
                </c:pt>
                <c:pt idx="4813">
                  <c:v>31.4</c:v>
                </c:pt>
                <c:pt idx="4814">
                  <c:v>31.4</c:v>
                </c:pt>
                <c:pt idx="4815">
                  <c:v>31.4</c:v>
                </c:pt>
                <c:pt idx="4816">
                  <c:v>31.3</c:v>
                </c:pt>
                <c:pt idx="4817">
                  <c:v>31.2</c:v>
                </c:pt>
                <c:pt idx="4818">
                  <c:v>31.2</c:v>
                </c:pt>
                <c:pt idx="4819">
                  <c:v>31.2</c:v>
                </c:pt>
                <c:pt idx="4820">
                  <c:v>31.1</c:v>
                </c:pt>
                <c:pt idx="4821">
                  <c:v>31.1</c:v>
                </c:pt>
                <c:pt idx="4822">
                  <c:v>31</c:v>
                </c:pt>
                <c:pt idx="4823">
                  <c:v>30.9</c:v>
                </c:pt>
                <c:pt idx="4824">
                  <c:v>30.8</c:v>
                </c:pt>
                <c:pt idx="4825">
                  <c:v>30.7</c:v>
                </c:pt>
                <c:pt idx="4826">
                  <c:v>30.7</c:v>
                </c:pt>
                <c:pt idx="4827">
                  <c:v>30.6</c:v>
                </c:pt>
                <c:pt idx="4828">
                  <c:v>30.6</c:v>
                </c:pt>
                <c:pt idx="4829">
                  <c:v>30.4</c:v>
                </c:pt>
                <c:pt idx="4830">
                  <c:v>30.3</c:v>
                </c:pt>
                <c:pt idx="4831">
                  <c:v>30.3</c:v>
                </c:pt>
                <c:pt idx="4832">
                  <c:v>30.3</c:v>
                </c:pt>
                <c:pt idx="4833">
                  <c:v>30.2</c:v>
                </c:pt>
                <c:pt idx="4834">
                  <c:v>30.2</c:v>
                </c:pt>
                <c:pt idx="4835">
                  <c:v>30.1</c:v>
                </c:pt>
                <c:pt idx="4836">
                  <c:v>30.2</c:v>
                </c:pt>
                <c:pt idx="4837">
                  <c:v>30.2</c:v>
                </c:pt>
                <c:pt idx="4838">
                  <c:v>30.3</c:v>
                </c:pt>
                <c:pt idx="4839">
                  <c:v>30.3</c:v>
                </c:pt>
                <c:pt idx="4840">
                  <c:v>30.3</c:v>
                </c:pt>
                <c:pt idx="4841">
                  <c:v>30.5</c:v>
                </c:pt>
                <c:pt idx="4842">
                  <c:v>30.6</c:v>
                </c:pt>
                <c:pt idx="4843">
                  <c:v>30.7</c:v>
                </c:pt>
                <c:pt idx="4844">
                  <c:v>30.8</c:v>
                </c:pt>
                <c:pt idx="4845">
                  <c:v>30.9</c:v>
                </c:pt>
                <c:pt idx="4846">
                  <c:v>30.9</c:v>
                </c:pt>
                <c:pt idx="4847">
                  <c:v>31</c:v>
                </c:pt>
                <c:pt idx="4848">
                  <c:v>31</c:v>
                </c:pt>
                <c:pt idx="4849">
                  <c:v>31.1</c:v>
                </c:pt>
                <c:pt idx="4850">
                  <c:v>31.1</c:v>
                </c:pt>
                <c:pt idx="4851">
                  <c:v>31.1</c:v>
                </c:pt>
                <c:pt idx="4852">
                  <c:v>31.2</c:v>
                </c:pt>
                <c:pt idx="4853">
                  <c:v>31.3</c:v>
                </c:pt>
                <c:pt idx="4854">
                  <c:v>31.3</c:v>
                </c:pt>
                <c:pt idx="4855">
                  <c:v>31.4</c:v>
                </c:pt>
                <c:pt idx="4856">
                  <c:v>31.4</c:v>
                </c:pt>
                <c:pt idx="4857">
                  <c:v>31.4</c:v>
                </c:pt>
                <c:pt idx="4858">
                  <c:v>31.5</c:v>
                </c:pt>
                <c:pt idx="4859">
                  <c:v>31.5</c:v>
                </c:pt>
                <c:pt idx="4860">
                  <c:v>31.4</c:v>
                </c:pt>
                <c:pt idx="4861">
                  <c:v>31.4</c:v>
                </c:pt>
                <c:pt idx="4862">
                  <c:v>31.4</c:v>
                </c:pt>
                <c:pt idx="4863">
                  <c:v>31.2</c:v>
                </c:pt>
                <c:pt idx="4864">
                  <c:v>31.1</c:v>
                </c:pt>
                <c:pt idx="4865">
                  <c:v>31.1</c:v>
                </c:pt>
                <c:pt idx="4866">
                  <c:v>31</c:v>
                </c:pt>
                <c:pt idx="4867">
                  <c:v>30.8</c:v>
                </c:pt>
                <c:pt idx="4868">
                  <c:v>30.7</c:v>
                </c:pt>
                <c:pt idx="4869">
                  <c:v>30.5</c:v>
                </c:pt>
                <c:pt idx="4870">
                  <c:v>30.4</c:v>
                </c:pt>
                <c:pt idx="4871">
                  <c:v>30.3</c:v>
                </c:pt>
                <c:pt idx="4872">
                  <c:v>30.3</c:v>
                </c:pt>
                <c:pt idx="4873">
                  <c:v>30.1</c:v>
                </c:pt>
                <c:pt idx="4874">
                  <c:v>30.2</c:v>
                </c:pt>
                <c:pt idx="4875">
                  <c:v>30.2</c:v>
                </c:pt>
                <c:pt idx="4876">
                  <c:v>30.3</c:v>
                </c:pt>
                <c:pt idx="4877">
                  <c:v>30.4</c:v>
                </c:pt>
                <c:pt idx="4878">
                  <c:v>30.6</c:v>
                </c:pt>
                <c:pt idx="4879">
                  <c:v>30.6</c:v>
                </c:pt>
                <c:pt idx="4880">
                  <c:v>30.7</c:v>
                </c:pt>
                <c:pt idx="4881">
                  <c:v>30.8</c:v>
                </c:pt>
                <c:pt idx="4882">
                  <c:v>30.9</c:v>
                </c:pt>
                <c:pt idx="4883">
                  <c:v>30.9</c:v>
                </c:pt>
                <c:pt idx="4884">
                  <c:v>31</c:v>
                </c:pt>
                <c:pt idx="4885">
                  <c:v>31.1</c:v>
                </c:pt>
                <c:pt idx="4886">
                  <c:v>31.1</c:v>
                </c:pt>
                <c:pt idx="4887">
                  <c:v>31.2</c:v>
                </c:pt>
                <c:pt idx="4888">
                  <c:v>31.2</c:v>
                </c:pt>
                <c:pt idx="4889">
                  <c:v>31.3</c:v>
                </c:pt>
                <c:pt idx="4890">
                  <c:v>31.4</c:v>
                </c:pt>
                <c:pt idx="4891">
                  <c:v>31.4</c:v>
                </c:pt>
                <c:pt idx="4892">
                  <c:v>31.4</c:v>
                </c:pt>
                <c:pt idx="4893">
                  <c:v>31.5</c:v>
                </c:pt>
                <c:pt idx="4894">
                  <c:v>31.5</c:v>
                </c:pt>
                <c:pt idx="4895">
                  <c:v>31.5</c:v>
                </c:pt>
                <c:pt idx="4896">
                  <c:v>31.4</c:v>
                </c:pt>
                <c:pt idx="4897">
                  <c:v>31.4</c:v>
                </c:pt>
                <c:pt idx="4898">
                  <c:v>31.3</c:v>
                </c:pt>
                <c:pt idx="4899">
                  <c:v>31.1</c:v>
                </c:pt>
                <c:pt idx="4900">
                  <c:v>31</c:v>
                </c:pt>
                <c:pt idx="4901">
                  <c:v>30.8</c:v>
                </c:pt>
                <c:pt idx="4902">
                  <c:v>30.5</c:v>
                </c:pt>
                <c:pt idx="4903">
                  <c:v>30.3</c:v>
                </c:pt>
                <c:pt idx="4904">
                  <c:v>30.3</c:v>
                </c:pt>
                <c:pt idx="4905">
                  <c:v>30.2</c:v>
                </c:pt>
                <c:pt idx="4906">
                  <c:v>30.2</c:v>
                </c:pt>
                <c:pt idx="4907">
                  <c:v>30.1</c:v>
                </c:pt>
                <c:pt idx="4908">
                  <c:v>30.3</c:v>
                </c:pt>
                <c:pt idx="4909">
                  <c:v>30.3</c:v>
                </c:pt>
                <c:pt idx="4910">
                  <c:v>30.5</c:v>
                </c:pt>
                <c:pt idx="4911">
                  <c:v>30.7</c:v>
                </c:pt>
                <c:pt idx="4912">
                  <c:v>30.8</c:v>
                </c:pt>
                <c:pt idx="4913">
                  <c:v>30.8</c:v>
                </c:pt>
                <c:pt idx="4914">
                  <c:v>30.9</c:v>
                </c:pt>
                <c:pt idx="4915">
                  <c:v>31</c:v>
                </c:pt>
                <c:pt idx="4916">
                  <c:v>31.1</c:v>
                </c:pt>
                <c:pt idx="4917">
                  <c:v>31.1</c:v>
                </c:pt>
                <c:pt idx="4918">
                  <c:v>31.1</c:v>
                </c:pt>
                <c:pt idx="4919">
                  <c:v>31.2</c:v>
                </c:pt>
                <c:pt idx="4920">
                  <c:v>31.4</c:v>
                </c:pt>
                <c:pt idx="4921">
                  <c:v>31.4</c:v>
                </c:pt>
                <c:pt idx="4922">
                  <c:v>31.4</c:v>
                </c:pt>
                <c:pt idx="4923">
                  <c:v>31.6</c:v>
                </c:pt>
                <c:pt idx="4924">
                  <c:v>31.6</c:v>
                </c:pt>
                <c:pt idx="4925">
                  <c:v>31.5</c:v>
                </c:pt>
                <c:pt idx="4926">
                  <c:v>31.5</c:v>
                </c:pt>
                <c:pt idx="4927">
                  <c:v>31.4</c:v>
                </c:pt>
                <c:pt idx="4928">
                  <c:v>31.4</c:v>
                </c:pt>
                <c:pt idx="4929">
                  <c:v>31.1</c:v>
                </c:pt>
                <c:pt idx="4930">
                  <c:v>30.9</c:v>
                </c:pt>
                <c:pt idx="4931">
                  <c:v>30.8</c:v>
                </c:pt>
                <c:pt idx="4932">
                  <c:v>30.6</c:v>
                </c:pt>
                <c:pt idx="4933">
                  <c:v>30.5</c:v>
                </c:pt>
                <c:pt idx="4934">
                  <c:v>30.4</c:v>
                </c:pt>
                <c:pt idx="4935">
                  <c:v>30.3</c:v>
                </c:pt>
                <c:pt idx="4936">
                  <c:v>30.2</c:v>
                </c:pt>
                <c:pt idx="4937">
                  <c:v>30.2</c:v>
                </c:pt>
                <c:pt idx="4938">
                  <c:v>30.3</c:v>
                </c:pt>
                <c:pt idx="4939">
                  <c:v>30.3</c:v>
                </c:pt>
                <c:pt idx="4940">
                  <c:v>30.3</c:v>
                </c:pt>
                <c:pt idx="4941">
                  <c:v>30.4</c:v>
                </c:pt>
                <c:pt idx="4942">
                  <c:v>30.4</c:v>
                </c:pt>
                <c:pt idx="4943">
                  <c:v>30.6</c:v>
                </c:pt>
                <c:pt idx="4944">
                  <c:v>30.7</c:v>
                </c:pt>
                <c:pt idx="4945">
                  <c:v>30.8</c:v>
                </c:pt>
                <c:pt idx="4946">
                  <c:v>30.9</c:v>
                </c:pt>
                <c:pt idx="4947">
                  <c:v>30.9</c:v>
                </c:pt>
                <c:pt idx="4948">
                  <c:v>30.9</c:v>
                </c:pt>
                <c:pt idx="4949">
                  <c:v>31.1</c:v>
                </c:pt>
                <c:pt idx="4950">
                  <c:v>31.1</c:v>
                </c:pt>
                <c:pt idx="4951">
                  <c:v>31.1</c:v>
                </c:pt>
                <c:pt idx="4952">
                  <c:v>31.2</c:v>
                </c:pt>
                <c:pt idx="4953">
                  <c:v>31.2</c:v>
                </c:pt>
                <c:pt idx="4954">
                  <c:v>31.4</c:v>
                </c:pt>
                <c:pt idx="4955">
                  <c:v>31.4</c:v>
                </c:pt>
                <c:pt idx="4956">
                  <c:v>31.4</c:v>
                </c:pt>
                <c:pt idx="4957">
                  <c:v>31.4</c:v>
                </c:pt>
                <c:pt idx="4958">
                  <c:v>31.4</c:v>
                </c:pt>
                <c:pt idx="4959">
                  <c:v>31.4</c:v>
                </c:pt>
                <c:pt idx="4960">
                  <c:v>31.5</c:v>
                </c:pt>
                <c:pt idx="4961">
                  <c:v>31.5</c:v>
                </c:pt>
                <c:pt idx="4962">
                  <c:v>31.5</c:v>
                </c:pt>
                <c:pt idx="4963">
                  <c:v>31.5</c:v>
                </c:pt>
                <c:pt idx="4964">
                  <c:v>31.5</c:v>
                </c:pt>
                <c:pt idx="4965">
                  <c:v>31.4</c:v>
                </c:pt>
                <c:pt idx="4966">
                  <c:v>31.4</c:v>
                </c:pt>
                <c:pt idx="4967">
                  <c:v>31.4</c:v>
                </c:pt>
                <c:pt idx="4968">
                  <c:v>31.4</c:v>
                </c:pt>
                <c:pt idx="4969">
                  <c:v>31.2</c:v>
                </c:pt>
                <c:pt idx="4970">
                  <c:v>31.1</c:v>
                </c:pt>
                <c:pt idx="4971">
                  <c:v>31.1</c:v>
                </c:pt>
                <c:pt idx="4972">
                  <c:v>30.9</c:v>
                </c:pt>
                <c:pt idx="4973">
                  <c:v>30.9</c:v>
                </c:pt>
                <c:pt idx="4974">
                  <c:v>30.8</c:v>
                </c:pt>
                <c:pt idx="4975">
                  <c:v>30.6</c:v>
                </c:pt>
                <c:pt idx="4976">
                  <c:v>30.6</c:v>
                </c:pt>
                <c:pt idx="4977">
                  <c:v>30.4</c:v>
                </c:pt>
                <c:pt idx="4978">
                  <c:v>30.3</c:v>
                </c:pt>
                <c:pt idx="4979">
                  <c:v>30.3</c:v>
                </c:pt>
                <c:pt idx="4980">
                  <c:v>30.2</c:v>
                </c:pt>
                <c:pt idx="4981">
                  <c:v>30.3</c:v>
                </c:pt>
                <c:pt idx="4982">
                  <c:v>30.3</c:v>
                </c:pt>
                <c:pt idx="4983">
                  <c:v>30.3</c:v>
                </c:pt>
                <c:pt idx="4984">
                  <c:v>30.3</c:v>
                </c:pt>
                <c:pt idx="4985">
                  <c:v>30.4</c:v>
                </c:pt>
                <c:pt idx="4986">
                  <c:v>30.6</c:v>
                </c:pt>
                <c:pt idx="4987">
                  <c:v>30.7</c:v>
                </c:pt>
                <c:pt idx="4988">
                  <c:v>30.8</c:v>
                </c:pt>
                <c:pt idx="4989">
                  <c:v>30.9</c:v>
                </c:pt>
                <c:pt idx="4990">
                  <c:v>30.9</c:v>
                </c:pt>
                <c:pt idx="4991">
                  <c:v>30.9</c:v>
                </c:pt>
                <c:pt idx="4992">
                  <c:v>31.1</c:v>
                </c:pt>
                <c:pt idx="4993">
                  <c:v>31.1</c:v>
                </c:pt>
                <c:pt idx="4994">
                  <c:v>31.2</c:v>
                </c:pt>
                <c:pt idx="4995">
                  <c:v>31.2</c:v>
                </c:pt>
                <c:pt idx="4996">
                  <c:v>31.3</c:v>
                </c:pt>
                <c:pt idx="4997">
                  <c:v>31.4</c:v>
                </c:pt>
                <c:pt idx="4998">
                  <c:v>31.4</c:v>
                </c:pt>
                <c:pt idx="4999">
                  <c:v>31.6</c:v>
                </c:pt>
                <c:pt idx="5000">
                  <c:v>31.4</c:v>
                </c:pt>
                <c:pt idx="5001">
                  <c:v>31.5</c:v>
                </c:pt>
                <c:pt idx="5002">
                  <c:v>31.5</c:v>
                </c:pt>
                <c:pt idx="5003">
                  <c:v>31.4</c:v>
                </c:pt>
                <c:pt idx="5004">
                  <c:v>31.4</c:v>
                </c:pt>
                <c:pt idx="5005">
                  <c:v>31.4</c:v>
                </c:pt>
                <c:pt idx="5006">
                  <c:v>31.1</c:v>
                </c:pt>
                <c:pt idx="5007">
                  <c:v>31.1</c:v>
                </c:pt>
                <c:pt idx="5008">
                  <c:v>30.9</c:v>
                </c:pt>
                <c:pt idx="5009">
                  <c:v>30.8</c:v>
                </c:pt>
                <c:pt idx="5010">
                  <c:v>30.6</c:v>
                </c:pt>
                <c:pt idx="5011">
                  <c:v>30.5</c:v>
                </c:pt>
                <c:pt idx="5012">
                  <c:v>30.3</c:v>
                </c:pt>
                <c:pt idx="5013">
                  <c:v>30.3</c:v>
                </c:pt>
                <c:pt idx="5014">
                  <c:v>30.2</c:v>
                </c:pt>
                <c:pt idx="5015">
                  <c:v>30.1</c:v>
                </c:pt>
                <c:pt idx="5016">
                  <c:v>30.2</c:v>
                </c:pt>
                <c:pt idx="5017">
                  <c:v>30.3</c:v>
                </c:pt>
                <c:pt idx="5018">
                  <c:v>30.3</c:v>
                </c:pt>
                <c:pt idx="5019">
                  <c:v>30.4</c:v>
                </c:pt>
                <c:pt idx="5020">
                  <c:v>30.6</c:v>
                </c:pt>
                <c:pt idx="5021">
                  <c:v>30.7</c:v>
                </c:pt>
                <c:pt idx="5022">
                  <c:v>30.8</c:v>
                </c:pt>
                <c:pt idx="5023">
                  <c:v>30.9</c:v>
                </c:pt>
                <c:pt idx="5024">
                  <c:v>31</c:v>
                </c:pt>
                <c:pt idx="5025">
                  <c:v>31</c:v>
                </c:pt>
                <c:pt idx="5026">
                  <c:v>31.1</c:v>
                </c:pt>
                <c:pt idx="5027">
                  <c:v>31.1</c:v>
                </c:pt>
                <c:pt idx="5028">
                  <c:v>31.2</c:v>
                </c:pt>
                <c:pt idx="5029">
                  <c:v>31.3</c:v>
                </c:pt>
                <c:pt idx="5030">
                  <c:v>31.4</c:v>
                </c:pt>
                <c:pt idx="5031">
                  <c:v>31.4</c:v>
                </c:pt>
                <c:pt idx="5032">
                  <c:v>31.4</c:v>
                </c:pt>
                <c:pt idx="5033">
                  <c:v>31.5</c:v>
                </c:pt>
                <c:pt idx="5034">
                  <c:v>31.6</c:v>
                </c:pt>
                <c:pt idx="5035">
                  <c:v>31.6</c:v>
                </c:pt>
                <c:pt idx="5036">
                  <c:v>31.4</c:v>
                </c:pt>
                <c:pt idx="5037">
                  <c:v>31.3</c:v>
                </c:pt>
                <c:pt idx="5038">
                  <c:v>31.2</c:v>
                </c:pt>
                <c:pt idx="5039">
                  <c:v>31.1</c:v>
                </c:pt>
                <c:pt idx="5040">
                  <c:v>30.9</c:v>
                </c:pt>
                <c:pt idx="5041">
                  <c:v>30.8</c:v>
                </c:pt>
                <c:pt idx="5042">
                  <c:v>30.7</c:v>
                </c:pt>
                <c:pt idx="5043">
                  <c:v>30.6</c:v>
                </c:pt>
                <c:pt idx="5044">
                  <c:v>30.3</c:v>
                </c:pt>
                <c:pt idx="5045">
                  <c:v>30.3</c:v>
                </c:pt>
                <c:pt idx="5046">
                  <c:v>30.2</c:v>
                </c:pt>
                <c:pt idx="5047">
                  <c:v>30.2</c:v>
                </c:pt>
                <c:pt idx="5048">
                  <c:v>30.2</c:v>
                </c:pt>
                <c:pt idx="5049">
                  <c:v>30.3</c:v>
                </c:pt>
                <c:pt idx="5050">
                  <c:v>30.4</c:v>
                </c:pt>
                <c:pt idx="5051">
                  <c:v>30.5</c:v>
                </c:pt>
                <c:pt idx="5052">
                  <c:v>30.7</c:v>
                </c:pt>
                <c:pt idx="5053">
                  <c:v>30.8</c:v>
                </c:pt>
                <c:pt idx="5054">
                  <c:v>30.9</c:v>
                </c:pt>
                <c:pt idx="5055">
                  <c:v>31</c:v>
                </c:pt>
                <c:pt idx="5056">
                  <c:v>31</c:v>
                </c:pt>
                <c:pt idx="5057">
                  <c:v>31.1</c:v>
                </c:pt>
                <c:pt idx="5058">
                  <c:v>31.1</c:v>
                </c:pt>
                <c:pt idx="5059">
                  <c:v>31.2</c:v>
                </c:pt>
                <c:pt idx="5060">
                  <c:v>31.4</c:v>
                </c:pt>
                <c:pt idx="5061">
                  <c:v>31.4</c:v>
                </c:pt>
                <c:pt idx="5062">
                  <c:v>31.4</c:v>
                </c:pt>
                <c:pt idx="5063">
                  <c:v>31.4</c:v>
                </c:pt>
                <c:pt idx="5064">
                  <c:v>31.5</c:v>
                </c:pt>
                <c:pt idx="5065">
                  <c:v>31.5</c:v>
                </c:pt>
                <c:pt idx="5066">
                  <c:v>31.6</c:v>
                </c:pt>
                <c:pt idx="5067">
                  <c:v>31.5</c:v>
                </c:pt>
                <c:pt idx="5068">
                  <c:v>31.4</c:v>
                </c:pt>
                <c:pt idx="5069">
                  <c:v>31.3</c:v>
                </c:pt>
                <c:pt idx="5070">
                  <c:v>31.1</c:v>
                </c:pt>
                <c:pt idx="5071">
                  <c:v>31.1</c:v>
                </c:pt>
                <c:pt idx="5072">
                  <c:v>30.8</c:v>
                </c:pt>
                <c:pt idx="5073">
                  <c:v>30.7</c:v>
                </c:pt>
                <c:pt idx="5074">
                  <c:v>30.5</c:v>
                </c:pt>
                <c:pt idx="5075">
                  <c:v>30.4</c:v>
                </c:pt>
                <c:pt idx="5076">
                  <c:v>30.3</c:v>
                </c:pt>
                <c:pt idx="5077">
                  <c:v>30.2</c:v>
                </c:pt>
                <c:pt idx="5078">
                  <c:v>30.2</c:v>
                </c:pt>
                <c:pt idx="5079">
                  <c:v>30.2</c:v>
                </c:pt>
                <c:pt idx="5080">
                  <c:v>30.3</c:v>
                </c:pt>
                <c:pt idx="5081">
                  <c:v>30.3</c:v>
                </c:pt>
                <c:pt idx="5082">
                  <c:v>30.4</c:v>
                </c:pt>
                <c:pt idx="5083">
                  <c:v>30.6</c:v>
                </c:pt>
                <c:pt idx="5084">
                  <c:v>30.7</c:v>
                </c:pt>
                <c:pt idx="5085">
                  <c:v>30.8</c:v>
                </c:pt>
                <c:pt idx="5086">
                  <c:v>30.9</c:v>
                </c:pt>
                <c:pt idx="5087">
                  <c:v>31</c:v>
                </c:pt>
                <c:pt idx="5088">
                  <c:v>30.9</c:v>
                </c:pt>
                <c:pt idx="5089">
                  <c:v>31.1</c:v>
                </c:pt>
                <c:pt idx="5090">
                  <c:v>31.1</c:v>
                </c:pt>
                <c:pt idx="5091">
                  <c:v>31.1</c:v>
                </c:pt>
                <c:pt idx="5092">
                  <c:v>31.1</c:v>
                </c:pt>
                <c:pt idx="5093">
                  <c:v>31.1</c:v>
                </c:pt>
                <c:pt idx="5094">
                  <c:v>31.3</c:v>
                </c:pt>
                <c:pt idx="5095">
                  <c:v>31.4</c:v>
                </c:pt>
                <c:pt idx="5096">
                  <c:v>31.4</c:v>
                </c:pt>
                <c:pt idx="5097">
                  <c:v>31.5</c:v>
                </c:pt>
                <c:pt idx="5098">
                  <c:v>31.5</c:v>
                </c:pt>
                <c:pt idx="5099">
                  <c:v>31.5</c:v>
                </c:pt>
                <c:pt idx="5100">
                  <c:v>31.5</c:v>
                </c:pt>
                <c:pt idx="5101">
                  <c:v>31.5</c:v>
                </c:pt>
                <c:pt idx="5102">
                  <c:v>31.6</c:v>
                </c:pt>
                <c:pt idx="5103">
                  <c:v>31.6</c:v>
                </c:pt>
                <c:pt idx="5104">
                  <c:v>31.6</c:v>
                </c:pt>
                <c:pt idx="5105">
                  <c:v>31.4</c:v>
                </c:pt>
                <c:pt idx="5106">
                  <c:v>31.4</c:v>
                </c:pt>
                <c:pt idx="5107">
                  <c:v>31.3</c:v>
                </c:pt>
                <c:pt idx="5108">
                  <c:v>31.1</c:v>
                </c:pt>
                <c:pt idx="5109">
                  <c:v>31.1</c:v>
                </c:pt>
                <c:pt idx="5110">
                  <c:v>31</c:v>
                </c:pt>
                <c:pt idx="5111">
                  <c:v>30.9</c:v>
                </c:pt>
                <c:pt idx="5112">
                  <c:v>30.8</c:v>
                </c:pt>
                <c:pt idx="5113">
                  <c:v>30.8</c:v>
                </c:pt>
                <c:pt idx="5114">
                  <c:v>30.7</c:v>
                </c:pt>
                <c:pt idx="5115">
                  <c:v>30.6</c:v>
                </c:pt>
                <c:pt idx="5116">
                  <c:v>30.5</c:v>
                </c:pt>
                <c:pt idx="5117">
                  <c:v>30.4</c:v>
                </c:pt>
                <c:pt idx="5118">
                  <c:v>30.4</c:v>
                </c:pt>
                <c:pt idx="5119">
                  <c:v>30.4</c:v>
                </c:pt>
                <c:pt idx="5120">
                  <c:v>30.3</c:v>
                </c:pt>
                <c:pt idx="5121">
                  <c:v>30.4</c:v>
                </c:pt>
                <c:pt idx="5122">
                  <c:v>30.4</c:v>
                </c:pt>
                <c:pt idx="5123">
                  <c:v>30.4</c:v>
                </c:pt>
                <c:pt idx="5124">
                  <c:v>30.5</c:v>
                </c:pt>
                <c:pt idx="5125">
                  <c:v>30.6</c:v>
                </c:pt>
                <c:pt idx="5126">
                  <c:v>30.7</c:v>
                </c:pt>
                <c:pt idx="5127">
                  <c:v>30.7</c:v>
                </c:pt>
                <c:pt idx="5128">
                  <c:v>30.8</c:v>
                </c:pt>
                <c:pt idx="5129">
                  <c:v>30.8</c:v>
                </c:pt>
                <c:pt idx="5130">
                  <c:v>30.8</c:v>
                </c:pt>
                <c:pt idx="5131">
                  <c:v>30.9</c:v>
                </c:pt>
                <c:pt idx="5132">
                  <c:v>31</c:v>
                </c:pt>
                <c:pt idx="5133">
                  <c:v>31</c:v>
                </c:pt>
                <c:pt idx="5134">
                  <c:v>31</c:v>
                </c:pt>
                <c:pt idx="5135">
                  <c:v>31.1</c:v>
                </c:pt>
                <c:pt idx="5136">
                  <c:v>31.1</c:v>
                </c:pt>
                <c:pt idx="5137">
                  <c:v>31.1</c:v>
                </c:pt>
                <c:pt idx="5138">
                  <c:v>31.2</c:v>
                </c:pt>
                <c:pt idx="5139">
                  <c:v>31.2</c:v>
                </c:pt>
                <c:pt idx="5140">
                  <c:v>31.1</c:v>
                </c:pt>
                <c:pt idx="5141">
                  <c:v>31.2</c:v>
                </c:pt>
                <c:pt idx="5142">
                  <c:v>31.3</c:v>
                </c:pt>
                <c:pt idx="5143">
                  <c:v>31.3</c:v>
                </c:pt>
                <c:pt idx="5144">
                  <c:v>31.3</c:v>
                </c:pt>
                <c:pt idx="5145">
                  <c:v>31.3</c:v>
                </c:pt>
                <c:pt idx="5146">
                  <c:v>31.4</c:v>
                </c:pt>
                <c:pt idx="5147">
                  <c:v>31.4</c:v>
                </c:pt>
                <c:pt idx="5148">
                  <c:v>31.4</c:v>
                </c:pt>
                <c:pt idx="5149">
                  <c:v>31.4</c:v>
                </c:pt>
                <c:pt idx="5150">
                  <c:v>31.4</c:v>
                </c:pt>
                <c:pt idx="5151">
                  <c:v>31.3</c:v>
                </c:pt>
                <c:pt idx="5152">
                  <c:v>31.3</c:v>
                </c:pt>
                <c:pt idx="5153">
                  <c:v>31.3</c:v>
                </c:pt>
                <c:pt idx="5154">
                  <c:v>31.4</c:v>
                </c:pt>
                <c:pt idx="5155">
                  <c:v>31.2</c:v>
                </c:pt>
                <c:pt idx="5156">
                  <c:v>31.2</c:v>
                </c:pt>
                <c:pt idx="5157">
                  <c:v>31.1</c:v>
                </c:pt>
                <c:pt idx="5158">
                  <c:v>31.1</c:v>
                </c:pt>
                <c:pt idx="5159">
                  <c:v>31.1</c:v>
                </c:pt>
                <c:pt idx="5160">
                  <c:v>30.9</c:v>
                </c:pt>
                <c:pt idx="5161">
                  <c:v>30.9</c:v>
                </c:pt>
                <c:pt idx="5162">
                  <c:v>30.8</c:v>
                </c:pt>
                <c:pt idx="5163">
                  <c:v>30.7</c:v>
                </c:pt>
                <c:pt idx="5164">
                  <c:v>30.6</c:v>
                </c:pt>
                <c:pt idx="5165">
                  <c:v>30.6</c:v>
                </c:pt>
                <c:pt idx="5166">
                  <c:v>30.4</c:v>
                </c:pt>
                <c:pt idx="5167">
                  <c:v>30.4</c:v>
                </c:pt>
                <c:pt idx="5168">
                  <c:v>30.3</c:v>
                </c:pt>
                <c:pt idx="5169">
                  <c:v>30.3</c:v>
                </c:pt>
                <c:pt idx="5170">
                  <c:v>30.3</c:v>
                </c:pt>
                <c:pt idx="5171">
                  <c:v>30.4</c:v>
                </c:pt>
                <c:pt idx="5172">
                  <c:v>30.5</c:v>
                </c:pt>
                <c:pt idx="5173">
                  <c:v>30.6</c:v>
                </c:pt>
                <c:pt idx="5174">
                  <c:v>30.7</c:v>
                </c:pt>
                <c:pt idx="5175">
                  <c:v>30.8</c:v>
                </c:pt>
                <c:pt idx="5176">
                  <c:v>30.9</c:v>
                </c:pt>
                <c:pt idx="5177">
                  <c:v>30.8</c:v>
                </c:pt>
                <c:pt idx="5178">
                  <c:v>30.9</c:v>
                </c:pt>
                <c:pt idx="5179">
                  <c:v>31</c:v>
                </c:pt>
                <c:pt idx="5180">
                  <c:v>31.1</c:v>
                </c:pt>
                <c:pt idx="5181">
                  <c:v>31.1</c:v>
                </c:pt>
                <c:pt idx="5182">
                  <c:v>31.1</c:v>
                </c:pt>
                <c:pt idx="5183">
                  <c:v>31.1</c:v>
                </c:pt>
                <c:pt idx="5184">
                  <c:v>31.2</c:v>
                </c:pt>
                <c:pt idx="5185">
                  <c:v>31.2</c:v>
                </c:pt>
                <c:pt idx="5186">
                  <c:v>31.2</c:v>
                </c:pt>
                <c:pt idx="5187">
                  <c:v>31.3</c:v>
                </c:pt>
                <c:pt idx="5188">
                  <c:v>31.3</c:v>
                </c:pt>
                <c:pt idx="5189">
                  <c:v>31.4</c:v>
                </c:pt>
                <c:pt idx="5190">
                  <c:v>31.3</c:v>
                </c:pt>
                <c:pt idx="5191">
                  <c:v>31.4</c:v>
                </c:pt>
                <c:pt idx="5192">
                  <c:v>31.4</c:v>
                </c:pt>
                <c:pt idx="5193">
                  <c:v>31.3</c:v>
                </c:pt>
                <c:pt idx="5194">
                  <c:v>31.2</c:v>
                </c:pt>
                <c:pt idx="5195">
                  <c:v>31.2</c:v>
                </c:pt>
                <c:pt idx="5196">
                  <c:v>31.1</c:v>
                </c:pt>
                <c:pt idx="5197">
                  <c:v>31.1</c:v>
                </c:pt>
                <c:pt idx="5198">
                  <c:v>31</c:v>
                </c:pt>
                <c:pt idx="5199">
                  <c:v>30.9</c:v>
                </c:pt>
                <c:pt idx="5200">
                  <c:v>30.8</c:v>
                </c:pt>
                <c:pt idx="5201">
                  <c:v>30.8</c:v>
                </c:pt>
                <c:pt idx="5202">
                  <c:v>30.7</c:v>
                </c:pt>
                <c:pt idx="5203">
                  <c:v>30.6</c:v>
                </c:pt>
                <c:pt idx="5204">
                  <c:v>30.5</c:v>
                </c:pt>
                <c:pt idx="5205">
                  <c:v>30.4</c:v>
                </c:pt>
                <c:pt idx="5206">
                  <c:v>30.4</c:v>
                </c:pt>
                <c:pt idx="5207">
                  <c:v>30.3</c:v>
                </c:pt>
                <c:pt idx="5208">
                  <c:v>30.4</c:v>
                </c:pt>
                <c:pt idx="5209">
                  <c:v>30.4</c:v>
                </c:pt>
                <c:pt idx="5210">
                  <c:v>30.4</c:v>
                </c:pt>
                <c:pt idx="5211">
                  <c:v>30.5</c:v>
                </c:pt>
                <c:pt idx="5212">
                  <c:v>30.6</c:v>
                </c:pt>
                <c:pt idx="5213">
                  <c:v>30.7</c:v>
                </c:pt>
                <c:pt idx="5214">
                  <c:v>30.8</c:v>
                </c:pt>
                <c:pt idx="5215">
                  <c:v>30.8</c:v>
                </c:pt>
                <c:pt idx="5216">
                  <c:v>30.9</c:v>
                </c:pt>
                <c:pt idx="5217">
                  <c:v>30.9</c:v>
                </c:pt>
                <c:pt idx="5218">
                  <c:v>31</c:v>
                </c:pt>
                <c:pt idx="5219">
                  <c:v>31</c:v>
                </c:pt>
                <c:pt idx="5220">
                  <c:v>31.1</c:v>
                </c:pt>
                <c:pt idx="5221">
                  <c:v>31.1</c:v>
                </c:pt>
                <c:pt idx="5222">
                  <c:v>31.2</c:v>
                </c:pt>
                <c:pt idx="5223">
                  <c:v>31.1</c:v>
                </c:pt>
                <c:pt idx="5224">
                  <c:v>31.1</c:v>
                </c:pt>
                <c:pt idx="5225">
                  <c:v>31.2</c:v>
                </c:pt>
                <c:pt idx="5226">
                  <c:v>31.2</c:v>
                </c:pt>
                <c:pt idx="5227">
                  <c:v>31.2</c:v>
                </c:pt>
                <c:pt idx="5228">
                  <c:v>31.3</c:v>
                </c:pt>
                <c:pt idx="5229">
                  <c:v>31.3</c:v>
                </c:pt>
                <c:pt idx="5230">
                  <c:v>31.3</c:v>
                </c:pt>
                <c:pt idx="5231">
                  <c:v>31.4</c:v>
                </c:pt>
                <c:pt idx="5232">
                  <c:v>31.3</c:v>
                </c:pt>
                <c:pt idx="5233">
                  <c:v>31.3</c:v>
                </c:pt>
                <c:pt idx="5234">
                  <c:v>31.3</c:v>
                </c:pt>
                <c:pt idx="5235">
                  <c:v>31.2</c:v>
                </c:pt>
                <c:pt idx="5236">
                  <c:v>31.1</c:v>
                </c:pt>
                <c:pt idx="5237">
                  <c:v>31.1</c:v>
                </c:pt>
                <c:pt idx="5238">
                  <c:v>31.1</c:v>
                </c:pt>
                <c:pt idx="5239">
                  <c:v>31.1</c:v>
                </c:pt>
                <c:pt idx="5240">
                  <c:v>31</c:v>
                </c:pt>
                <c:pt idx="5241">
                  <c:v>30.8</c:v>
                </c:pt>
                <c:pt idx="5242">
                  <c:v>30.7</c:v>
                </c:pt>
                <c:pt idx="5243">
                  <c:v>30.6</c:v>
                </c:pt>
                <c:pt idx="5244">
                  <c:v>30.6</c:v>
                </c:pt>
                <c:pt idx="5245">
                  <c:v>30.6</c:v>
                </c:pt>
                <c:pt idx="5246">
                  <c:v>30.4</c:v>
                </c:pt>
                <c:pt idx="5247">
                  <c:v>30.4</c:v>
                </c:pt>
                <c:pt idx="5248">
                  <c:v>30.4</c:v>
                </c:pt>
                <c:pt idx="5249">
                  <c:v>30.4</c:v>
                </c:pt>
                <c:pt idx="5250">
                  <c:v>30.3</c:v>
                </c:pt>
                <c:pt idx="5251">
                  <c:v>30.4</c:v>
                </c:pt>
                <c:pt idx="5252">
                  <c:v>30.3</c:v>
                </c:pt>
                <c:pt idx="5253">
                  <c:v>30.4</c:v>
                </c:pt>
                <c:pt idx="5254">
                  <c:v>30.4</c:v>
                </c:pt>
                <c:pt idx="5255">
                  <c:v>30.5</c:v>
                </c:pt>
                <c:pt idx="5256">
                  <c:v>30.6</c:v>
                </c:pt>
                <c:pt idx="5257">
                  <c:v>30.6</c:v>
                </c:pt>
                <c:pt idx="5258">
                  <c:v>30.7</c:v>
                </c:pt>
                <c:pt idx="5259">
                  <c:v>30.7</c:v>
                </c:pt>
                <c:pt idx="5260">
                  <c:v>30.8</c:v>
                </c:pt>
                <c:pt idx="5261">
                  <c:v>30.9</c:v>
                </c:pt>
                <c:pt idx="5262">
                  <c:v>30.9</c:v>
                </c:pt>
                <c:pt idx="5263">
                  <c:v>31</c:v>
                </c:pt>
                <c:pt idx="5264">
                  <c:v>31</c:v>
                </c:pt>
                <c:pt idx="5265">
                  <c:v>31</c:v>
                </c:pt>
                <c:pt idx="5266">
                  <c:v>31.1</c:v>
                </c:pt>
                <c:pt idx="5267">
                  <c:v>31.1</c:v>
                </c:pt>
                <c:pt idx="5268">
                  <c:v>31.1</c:v>
                </c:pt>
                <c:pt idx="5269">
                  <c:v>31.1</c:v>
                </c:pt>
                <c:pt idx="5270">
                  <c:v>31.1</c:v>
                </c:pt>
                <c:pt idx="5271">
                  <c:v>31.1</c:v>
                </c:pt>
                <c:pt idx="5272">
                  <c:v>31.1</c:v>
                </c:pt>
                <c:pt idx="5273">
                  <c:v>31.2</c:v>
                </c:pt>
                <c:pt idx="5274">
                  <c:v>31.2</c:v>
                </c:pt>
                <c:pt idx="5275">
                  <c:v>31.3</c:v>
                </c:pt>
                <c:pt idx="5276">
                  <c:v>31.4</c:v>
                </c:pt>
                <c:pt idx="5277">
                  <c:v>31.4</c:v>
                </c:pt>
                <c:pt idx="5278">
                  <c:v>31.4</c:v>
                </c:pt>
                <c:pt idx="5279">
                  <c:v>31.4</c:v>
                </c:pt>
                <c:pt idx="5280">
                  <c:v>31.4</c:v>
                </c:pt>
                <c:pt idx="5281">
                  <c:v>31.3</c:v>
                </c:pt>
                <c:pt idx="5282">
                  <c:v>31.2</c:v>
                </c:pt>
                <c:pt idx="5283">
                  <c:v>31.1</c:v>
                </c:pt>
                <c:pt idx="5284">
                  <c:v>31.1</c:v>
                </c:pt>
                <c:pt idx="5285">
                  <c:v>31</c:v>
                </c:pt>
                <c:pt idx="5286">
                  <c:v>30.9</c:v>
                </c:pt>
                <c:pt idx="5287">
                  <c:v>30.8</c:v>
                </c:pt>
                <c:pt idx="5288">
                  <c:v>30.7</c:v>
                </c:pt>
                <c:pt idx="5289">
                  <c:v>30.7</c:v>
                </c:pt>
                <c:pt idx="5290">
                  <c:v>30.6</c:v>
                </c:pt>
                <c:pt idx="5291">
                  <c:v>30.4</c:v>
                </c:pt>
                <c:pt idx="5292">
                  <c:v>30.4</c:v>
                </c:pt>
                <c:pt idx="5293">
                  <c:v>30.4</c:v>
                </c:pt>
                <c:pt idx="5294">
                  <c:v>30.4</c:v>
                </c:pt>
                <c:pt idx="5295">
                  <c:v>30.3</c:v>
                </c:pt>
                <c:pt idx="5296">
                  <c:v>30.4</c:v>
                </c:pt>
                <c:pt idx="5297">
                  <c:v>30.5</c:v>
                </c:pt>
                <c:pt idx="5298">
                  <c:v>30.6</c:v>
                </c:pt>
                <c:pt idx="5299">
                  <c:v>30.6</c:v>
                </c:pt>
                <c:pt idx="5300">
                  <c:v>30.7</c:v>
                </c:pt>
                <c:pt idx="5301">
                  <c:v>30.8</c:v>
                </c:pt>
                <c:pt idx="5302">
                  <c:v>30.9</c:v>
                </c:pt>
                <c:pt idx="5303">
                  <c:v>30.9</c:v>
                </c:pt>
                <c:pt idx="5304">
                  <c:v>30.9</c:v>
                </c:pt>
                <c:pt idx="5305">
                  <c:v>31</c:v>
                </c:pt>
                <c:pt idx="5306">
                  <c:v>31.1</c:v>
                </c:pt>
                <c:pt idx="5307">
                  <c:v>31.1</c:v>
                </c:pt>
                <c:pt idx="5308">
                  <c:v>31.1</c:v>
                </c:pt>
                <c:pt idx="5309">
                  <c:v>31.1</c:v>
                </c:pt>
                <c:pt idx="5310">
                  <c:v>31.1</c:v>
                </c:pt>
                <c:pt idx="5311">
                  <c:v>31.2</c:v>
                </c:pt>
                <c:pt idx="5312">
                  <c:v>31.2</c:v>
                </c:pt>
                <c:pt idx="5313">
                  <c:v>31.2</c:v>
                </c:pt>
                <c:pt idx="5314">
                  <c:v>31.2</c:v>
                </c:pt>
                <c:pt idx="5315">
                  <c:v>31.3</c:v>
                </c:pt>
                <c:pt idx="5316">
                  <c:v>31.3</c:v>
                </c:pt>
                <c:pt idx="5317">
                  <c:v>31.3</c:v>
                </c:pt>
                <c:pt idx="5318">
                  <c:v>31.4</c:v>
                </c:pt>
                <c:pt idx="5319">
                  <c:v>31.4</c:v>
                </c:pt>
                <c:pt idx="5320">
                  <c:v>31.3</c:v>
                </c:pt>
                <c:pt idx="5321">
                  <c:v>31.3</c:v>
                </c:pt>
                <c:pt idx="5322">
                  <c:v>31.2</c:v>
                </c:pt>
                <c:pt idx="5323">
                  <c:v>31.1</c:v>
                </c:pt>
                <c:pt idx="5324">
                  <c:v>31.1</c:v>
                </c:pt>
                <c:pt idx="5325">
                  <c:v>31.1</c:v>
                </c:pt>
                <c:pt idx="5326">
                  <c:v>31.1</c:v>
                </c:pt>
                <c:pt idx="5327">
                  <c:v>31</c:v>
                </c:pt>
                <c:pt idx="5328">
                  <c:v>30.9</c:v>
                </c:pt>
                <c:pt idx="5329">
                  <c:v>30.9</c:v>
                </c:pt>
                <c:pt idx="5330">
                  <c:v>30.8</c:v>
                </c:pt>
                <c:pt idx="5331">
                  <c:v>30.7</c:v>
                </c:pt>
                <c:pt idx="5332">
                  <c:v>30.7</c:v>
                </c:pt>
                <c:pt idx="5333">
                  <c:v>30.6</c:v>
                </c:pt>
                <c:pt idx="5334">
                  <c:v>30.6</c:v>
                </c:pt>
                <c:pt idx="5335">
                  <c:v>30.6</c:v>
                </c:pt>
                <c:pt idx="5336">
                  <c:v>30.6</c:v>
                </c:pt>
                <c:pt idx="5337">
                  <c:v>30.5</c:v>
                </c:pt>
                <c:pt idx="5338">
                  <c:v>30.5</c:v>
                </c:pt>
                <c:pt idx="5339">
                  <c:v>30.5</c:v>
                </c:pt>
                <c:pt idx="5340">
                  <c:v>30.5</c:v>
                </c:pt>
                <c:pt idx="5341">
                  <c:v>30.4</c:v>
                </c:pt>
                <c:pt idx="5342">
                  <c:v>30.4</c:v>
                </c:pt>
                <c:pt idx="5343">
                  <c:v>30.4</c:v>
                </c:pt>
                <c:pt idx="5344">
                  <c:v>30.4</c:v>
                </c:pt>
                <c:pt idx="5345">
                  <c:v>30.3</c:v>
                </c:pt>
                <c:pt idx="5346">
                  <c:v>30.4</c:v>
                </c:pt>
                <c:pt idx="5347">
                  <c:v>30.4</c:v>
                </c:pt>
                <c:pt idx="5348">
                  <c:v>30.4</c:v>
                </c:pt>
                <c:pt idx="5349">
                  <c:v>30.4</c:v>
                </c:pt>
                <c:pt idx="5350">
                  <c:v>30.4</c:v>
                </c:pt>
                <c:pt idx="5351">
                  <c:v>30.4</c:v>
                </c:pt>
                <c:pt idx="5352">
                  <c:v>30.4</c:v>
                </c:pt>
                <c:pt idx="5353">
                  <c:v>30.4</c:v>
                </c:pt>
                <c:pt idx="5354">
                  <c:v>30.4</c:v>
                </c:pt>
                <c:pt idx="5355">
                  <c:v>30.4</c:v>
                </c:pt>
                <c:pt idx="5356">
                  <c:v>30.4</c:v>
                </c:pt>
                <c:pt idx="5357">
                  <c:v>30.5</c:v>
                </c:pt>
                <c:pt idx="5358">
                  <c:v>30.5</c:v>
                </c:pt>
                <c:pt idx="5359">
                  <c:v>30.5</c:v>
                </c:pt>
                <c:pt idx="5360">
                  <c:v>30.6</c:v>
                </c:pt>
                <c:pt idx="5361">
                  <c:v>30.5</c:v>
                </c:pt>
                <c:pt idx="5362">
                  <c:v>30.6</c:v>
                </c:pt>
                <c:pt idx="5363">
                  <c:v>30.6</c:v>
                </c:pt>
                <c:pt idx="5364">
                  <c:v>30.6</c:v>
                </c:pt>
                <c:pt idx="5365">
                  <c:v>30.6</c:v>
                </c:pt>
                <c:pt idx="5366">
                  <c:v>30.6</c:v>
                </c:pt>
                <c:pt idx="5367">
                  <c:v>30.6</c:v>
                </c:pt>
                <c:pt idx="5368">
                  <c:v>30.7</c:v>
                </c:pt>
                <c:pt idx="5369">
                  <c:v>30.7</c:v>
                </c:pt>
                <c:pt idx="5370">
                  <c:v>30.6</c:v>
                </c:pt>
                <c:pt idx="5371">
                  <c:v>30.7</c:v>
                </c:pt>
                <c:pt idx="5372">
                  <c:v>30.8</c:v>
                </c:pt>
                <c:pt idx="5373">
                  <c:v>30.8</c:v>
                </c:pt>
                <c:pt idx="5374">
                  <c:v>30.8</c:v>
                </c:pt>
                <c:pt idx="5375">
                  <c:v>30.8</c:v>
                </c:pt>
                <c:pt idx="5376">
                  <c:v>30.8</c:v>
                </c:pt>
                <c:pt idx="5377">
                  <c:v>30.8</c:v>
                </c:pt>
                <c:pt idx="5378">
                  <c:v>30.8</c:v>
                </c:pt>
                <c:pt idx="5379">
                  <c:v>30.8</c:v>
                </c:pt>
                <c:pt idx="5380">
                  <c:v>30.7</c:v>
                </c:pt>
                <c:pt idx="5381">
                  <c:v>30.7</c:v>
                </c:pt>
                <c:pt idx="5382">
                  <c:v>30.8</c:v>
                </c:pt>
                <c:pt idx="5383">
                  <c:v>30.8</c:v>
                </c:pt>
                <c:pt idx="5384">
                  <c:v>30.8</c:v>
                </c:pt>
                <c:pt idx="5385">
                  <c:v>30.8</c:v>
                </c:pt>
                <c:pt idx="5386">
                  <c:v>30.8</c:v>
                </c:pt>
                <c:pt idx="5387">
                  <c:v>30.8</c:v>
                </c:pt>
                <c:pt idx="5388">
                  <c:v>30.8</c:v>
                </c:pt>
                <c:pt idx="5389">
                  <c:v>30.8</c:v>
                </c:pt>
                <c:pt idx="5390">
                  <c:v>30.8</c:v>
                </c:pt>
                <c:pt idx="5391">
                  <c:v>30.8</c:v>
                </c:pt>
                <c:pt idx="5392">
                  <c:v>30.8</c:v>
                </c:pt>
                <c:pt idx="5393">
                  <c:v>30.8</c:v>
                </c:pt>
                <c:pt idx="5394">
                  <c:v>30.9</c:v>
                </c:pt>
                <c:pt idx="5395">
                  <c:v>30.8</c:v>
                </c:pt>
                <c:pt idx="5396">
                  <c:v>30.9</c:v>
                </c:pt>
                <c:pt idx="5397">
                  <c:v>30.9</c:v>
                </c:pt>
                <c:pt idx="5398">
                  <c:v>30.9</c:v>
                </c:pt>
                <c:pt idx="5399">
                  <c:v>30.8</c:v>
                </c:pt>
                <c:pt idx="5400">
                  <c:v>30.9</c:v>
                </c:pt>
                <c:pt idx="5401">
                  <c:v>30.9</c:v>
                </c:pt>
                <c:pt idx="5402">
                  <c:v>30.8</c:v>
                </c:pt>
                <c:pt idx="5403">
                  <c:v>30.8</c:v>
                </c:pt>
                <c:pt idx="5404">
                  <c:v>30.8</c:v>
                </c:pt>
                <c:pt idx="5405">
                  <c:v>30.8</c:v>
                </c:pt>
                <c:pt idx="5406">
                  <c:v>30.8</c:v>
                </c:pt>
                <c:pt idx="5407">
                  <c:v>30.8</c:v>
                </c:pt>
                <c:pt idx="5408">
                  <c:v>30.8</c:v>
                </c:pt>
                <c:pt idx="5409">
                  <c:v>30.8</c:v>
                </c:pt>
                <c:pt idx="5410">
                  <c:v>30.8</c:v>
                </c:pt>
                <c:pt idx="5411">
                  <c:v>30.8</c:v>
                </c:pt>
                <c:pt idx="5412">
                  <c:v>30.8</c:v>
                </c:pt>
                <c:pt idx="5413">
                  <c:v>30.8</c:v>
                </c:pt>
                <c:pt idx="5414">
                  <c:v>30.7</c:v>
                </c:pt>
                <c:pt idx="5415">
                  <c:v>30.7</c:v>
                </c:pt>
                <c:pt idx="5416">
                  <c:v>30.8</c:v>
                </c:pt>
                <c:pt idx="5417">
                  <c:v>30.7</c:v>
                </c:pt>
                <c:pt idx="5418">
                  <c:v>30.8</c:v>
                </c:pt>
                <c:pt idx="5419">
                  <c:v>30.7</c:v>
                </c:pt>
                <c:pt idx="5420">
                  <c:v>30.7</c:v>
                </c:pt>
                <c:pt idx="5421">
                  <c:v>30.7</c:v>
                </c:pt>
                <c:pt idx="5422">
                  <c:v>30.7</c:v>
                </c:pt>
                <c:pt idx="5423">
                  <c:v>30.7</c:v>
                </c:pt>
                <c:pt idx="5424">
                  <c:v>30.7</c:v>
                </c:pt>
                <c:pt idx="5425">
                  <c:v>30.7</c:v>
                </c:pt>
                <c:pt idx="5426">
                  <c:v>30.6</c:v>
                </c:pt>
                <c:pt idx="5427">
                  <c:v>30.6</c:v>
                </c:pt>
                <c:pt idx="5428">
                  <c:v>30.6</c:v>
                </c:pt>
                <c:pt idx="5429">
                  <c:v>30.6</c:v>
                </c:pt>
                <c:pt idx="5430">
                  <c:v>30.6</c:v>
                </c:pt>
                <c:pt idx="5431">
                  <c:v>30.6</c:v>
                </c:pt>
                <c:pt idx="5432">
                  <c:v>30.6</c:v>
                </c:pt>
                <c:pt idx="5433">
                  <c:v>30.6</c:v>
                </c:pt>
                <c:pt idx="5434">
                  <c:v>30.6</c:v>
                </c:pt>
                <c:pt idx="5435">
                  <c:v>30.5</c:v>
                </c:pt>
                <c:pt idx="5436">
                  <c:v>30.5</c:v>
                </c:pt>
                <c:pt idx="5437">
                  <c:v>30.5</c:v>
                </c:pt>
                <c:pt idx="5438">
                  <c:v>30.5</c:v>
                </c:pt>
                <c:pt idx="5439">
                  <c:v>30.5</c:v>
                </c:pt>
                <c:pt idx="5440">
                  <c:v>30.5</c:v>
                </c:pt>
                <c:pt idx="5441">
                  <c:v>30.6</c:v>
                </c:pt>
                <c:pt idx="5442">
                  <c:v>30.5</c:v>
                </c:pt>
                <c:pt idx="5443">
                  <c:v>30.5</c:v>
                </c:pt>
                <c:pt idx="5444">
                  <c:v>30.4</c:v>
                </c:pt>
                <c:pt idx="5445">
                  <c:v>30.4</c:v>
                </c:pt>
                <c:pt idx="5446">
                  <c:v>30.4</c:v>
                </c:pt>
                <c:pt idx="5447">
                  <c:v>30.4</c:v>
                </c:pt>
                <c:pt idx="5448">
                  <c:v>30.4</c:v>
                </c:pt>
                <c:pt idx="5449">
                  <c:v>30.5</c:v>
                </c:pt>
                <c:pt idx="5450">
                  <c:v>30.4</c:v>
                </c:pt>
                <c:pt idx="5451">
                  <c:v>30.4</c:v>
                </c:pt>
                <c:pt idx="5452">
                  <c:v>30.4</c:v>
                </c:pt>
                <c:pt idx="5453">
                  <c:v>30.4</c:v>
                </c:pt>
                <c:pt idx="5454">
                  <c:v>30.4</c:v>
                </c:pt>
                <c:pt idx="5455">
                  <c:v>30.3</c:v>
                </c:pt>
                <c:pt idx="5456">
                  <c:v>30.3</c:v>
                </c:pt>
                <c:pt idx="5457">
                  <c:v>30.4</c:v>
                </c:pt>
                <c:pt idx="5458">
                  <c:v>30.4</c:v>
                </c:pt>
                <c:pt idx="5459">
                  <c:v>30.4</c:v>
                </c:pt>
                <c:pt idx="5460">
                  <c:v>30.4</c:v>
                </c:pt>
                <c:pt idx="5461">
                  <c:v>30.4</c:v>
                </c:pt>
                <c:pt idx="5462">
                  <c:v>30.3</c:v>
                </c:pt>
                <c:pt idx="5463">
                  <c:v>30.4</c:v>
                </c:pt>
                <c:pt idx="5464">
                  <c:v>30.4</c:v>
                </c:pt>
                <c:pt idx="5465">
                  <c:v>30.4</c:v>
                </c:pt>
                <c:pt idx="5466">
                  <c:v>30.4</c:v>
                </c:pt>
                <c:pt idx="5467">
                  <c:v>30.4</c:v>
                </c:pt>
                <c:pt idx="5468">
                  <c:v>30.4</c:v>
                </c:pt>
                <c:pt idx="5469">
                  <c:v>30.4</c:v>
                </c:pt>
                <c:pt idx="5470">
                  <c:v>30.4</c:v>
                </c:pt>
                <c:pt idx="5471">
                  <c:v>30.4</c:v>
                </c:pt>
                <c:pt idx="5472">
                  <c:v>30.4</c:v>
                </c:pt>
                <c:pt idx="5473">
                  <c:v>30.4</c:v>
                </c:pt>
                <c:pt idx="5474">
                  <c:v>30.4</c:v>
                </c:pt>
                <c:pt idx="5475">
                  <c:v>30.4</c:v>
                </c:pt>
                <c:pt idx="5476">
                  <c:v>30.4</c:v>
                </c:pt>
                <c:pt idx="5477">
                  <c:v>30.4</c:v>
                </c:pt>
                <c:pt idx="5478">
                  <c:v>30.4</c:v>
                </c:pt>
                <c:pt idx="5479">
                  <c:v>30.5</c:v>
                </c:pt>
                <c:pt idx="5480">
                  <c:v>30.4</c:v>
                </c:pt>
                <c:pt idx="5481">
                  <c:v>30.4</c:v>
                </c:pt>
                <c:pt idx="5482">
                  <c:v>30.4</c:v>
                </c:pt>
                <c:pt idx="5483">
                  <c:v>30.4</c:v>
                </c:pt>
                <c:pt idx="5484">
                  <c:v>30.4</c:v>
                </c:pt>
                <c:pt idx="5485">
                  <c:v>30.4</c:v>
                </c:pt>
                <c:pt idx="5486">
                  <c:v>30.4</c:v>
                </c:pt>
                <c:pt idx="5487">
                  <c:v>30.4</c:v>
                </c:pt>
                <c:pt idx="5488">
                  <c:v>30.4</c:v>
                </c:pt>
                <c:pt idx="5489">
                  <c:v>30.4</c:v>
                </c:pt>
                <c:pt idx="5490">
                  <c:v>30.4</c:v>
                </c:pt>
                <c:pt idx="5491">
                  <c:v>30.4</c:v>
                </c:pt>
                <c:pt idx="5492">
                  <c:v>30.4</c:v>
                </c:pt>
                <c:pt idx="5493">
                  <c:v>30.5</c:v>
                </c:pt>
                <c:pt idx="5494">
                  <c:v>30.4</c:v>
                </c:pt>
                <c:pt idx="5495">
                  <c:v>30.4</c:v>
                </c:pt>
                <c:pt idx="5496">
                  <c:v>30.4</c:v>
                </c:pt>
                <c:pt idx="5497">
                  <c:v>30.4</c:v>
                </c:pt>
                <c:pt idx="5498">
                  <c:v>30.4</c:v>
                </c:pt>
                <c:pt idx="5499">
                  <c:v>30.4</c:v>
                </c:pt>
                <c:pt idx="5500">
                  <c:v>30.4</c:v>
                </c:pt>
                <c:pt idx="5501">
                  <c:v>30.5</c:v>
                </c:pt>
                <c:pt idx="5502">
                  <c:v>30.4</c:v>
                </c:pt>
                <c:pt idx="5503">
                  <c:v>30.4</c:v>
                </c:pt>
                <c:pt idx="5504">
                  <c:v>30.4</c:v>
                </c:pt>
                <c:pt idx="5505">
                  <c:v>30.4</c:v>
                </c:pt>
                <c:pt idx="5506">
                  <c:v>30.4</c:v>
                </c:pt>
                <c:pt idx="5507">
                  <c:v>30.4</c:v>
                </c:pt>
                <c:pt idx="5508">
                  <c:v>30.4</c:v>
                </c:pt>
                <c:pt idx="5509">
                  <c:v>30.4</c:v>
                </c:pt>
                <c:pt idx="5510">
                  <c:v>30.5</c:v>
                </c:pt>
                <c:pt idx="5511">
                  <c:v>30.5</c:v>
                </c:pt>
                <c:pt idx="5512">
                  <c:v>30.6</c:v>
                </c:pt>
                <c:pt idx="5513">
                  <c:v>30.5</c:v>
                </c:pt>
                <c:pt idx="5514">
                  <c:v>30.5</c:v>
                </c:pt>
                <c:pt idx="5515">
                  <c:v>30.6</c:v>
                </c:pt>
                <c:pt idx="5516">
                  <c:v>30.5</c:v>
                </c:pt>
                <c:pt idx="5517">
                  <c:v>30.7</c:v>
                </c:pt>
                <c:pt idx="5518">
                  <c:v>30.7</c:v>
                </c:pt>
                <c:pt idx="5519">
                  <c:v>30.7</c:v>
                </c:pt>
                <c:pt idx="5520">
                  <c:v>30.7</c:v>
                </c:pt>
                <c:pt idx="5521">
                  <c:v>30.8</c:v>
                </c:pt>
                <c:pt idx="5522">
                  <c:v>30.8</c:v>
                </c:pt>
                <c:pt idx="5523">
                  <c:v>30.8</c:v>
                </c:pt>
                <c:pt idx="5524">
                  <c:v>30.8</c:v>
                </c:pt>
                <c:pt idx="5525">
                  <c:v>30.8</c:v>
                </c:pt>
                <c:pt idx="5526">
                  <c:v>30.9</c:v>
                </c:pt>
                <c:pt idx="5527">
                  <c:v>30.9</c:v>
                </c:pt>
                <c:pt idx="5528">
                  <c:v>31</c:v>
                </c:pt>
                <c:pt idx="5529">
                  <c:v>31.1</c:v>
                </c:pt>
                <c:pt idx="5530">
                  <c:v>31.1</c:v>
                </c:pt>
                <c:pt idx="5531">
                  <c:v>31.1</c:v>
                </c:pt>
                <c:pt idx="5532">
                  <c:v>31.1</c:v>
                </c:pt>
                <c:pt idx="5533">
                  <c:v>31.1</c:v>
                </c:pt>
                <c:pt idx="5534">
                  <c:v>31.1</c:v>
                </c:pt>
                <c:pt idx="5535">
                  <c:v>31.1</c:v>
                </c:pt>
                <c:pt idx="5536">
                  <c:v>31.1</c:v>
                </c:pt>
                <c:pt idx="5537">
                  <c:v>31.1</c:v>
                </c:pt>
                <c:pt idx="5538">
                  <c:v>31.1</c:v>
                </c:pt>
                <c:pt idx="5539">
                  <c:v>31.1</c:v>
                </c:pt>
                <c:pt idx="5540">
                  <c:v>31.1</c:v>
                </c:pt>
                <c:pt idx="5541">
                  <c:v>31.1</c:v>
                </c:pt>
                <c:pt idx="5542">
                  <c:v>31.2</c:v>
                </c:pt>
                <c:pt idx="5543">
                  <c:v>31.2</c:v>
                </c:pt>
                <c:pt idx="5544">
                  <c:v>31.2</c:v>
                </c:pt>
                <c:pt idx="5545">
                  <c:v>31.2</c:v>
                </c:pt>
                <c:pt idx="5546">
                  <c:v>31.2</c:v>
                </c:pt>
                <c:pt idx="5547">
                  <c:v>31.2</c:v>
                </c:pt>
                <c:pt idx="5548">
                  <c:v>31.3</c:v>
                </c:pt>
                <c:pt idx="5549">
                  <c:v>31.3</c:v>
                </c:pt>
                <c:pt idx="5550">
                  <c:v>31.3</c:v>
                </c:pt>
                <c:pt idx="5551">
                  <c:v>31.4</c:v>
                </c:pt>
                <c:pt idx="5552">
                  <c:v>31.4</c:v>
                </c:pt>
                <c:pt idx="5553">
                  <c:v>31.4</c:v>
                </c:pt>
                <c:pt idx="5554">
                  <c:v>31.4</c:v>
                </c:pt>
                <c:pt idx="5555">
                  <c:v>31.4</c:v>
                </c:pt>
                <c:pt idx="5556">
                  <c:v>31.4</c:v>
                </c:pt>
                <c:pt idx="5557">
                  <c:v>31.4</c:v>
                </c:pt>
                <c:pt idx="5558">
                  <c:v>31.4</c:v>
                </c:pt>
                <c:pt idx="5559">
                  <c:v>31.4</c:v>
                </c:pt>
                <c:pt idx="5560">
                  <c:v>31.4</c:v>
                </c:pt>
                <c:pt idx="5561">
                  <c:v>31.4</c:v>
                </c:pt>
                <c:pt idx="5562">
                  <c:v>31.2</c:v>
                </c:pt>
                <c:pt idx="5563">
                  <c:v>31.2</c:v>
                </c:pt>
                <c:pt idx="5564">
                  <c:v>31.1</c:v>
                </c:pt>
                <c:pt idx="5565">
                  <c:v>31.1</c:v>
                </c:pt>
                <c:pt idx="5566">
                  <c:v>31.1</c:v>
                </c:pt>
                <c:pt idx="5567">
                  <c:v>30.9</c:v>
                </c:pt>
                <c:pt idx="5568">
                  <c:v>30.9</c:v>
                </c:pt>
                <c:pt idx="5569">
                  <c:v>30.8</c:v>
                </c:pt>
                <c:pt idx="5570">
                  <c:v>30.8</c:v>
                </c:pt>
                <c:pt idx="5571">
                  <c:v>30.7</c:v>
                </c:pt>
                <c:pt idx="5572">
                  <c:v>30.6</c:v>
                </c:pt>
                <c:pt idx="5573">
                  <c:v>30.6</c:v>
                </c:pt>
                <c:pt idx="5574">
                  <c:v>30.5</c:v>
                </c:pt>
                <c:pt idx="5575">
                  <c:v>30.4</c:v>
                </c:pt>
                <c:pt idx="5576">
                  <c:v>30.4</c:v>
                </c:pt>
                <c:pt idx="5577">
                  <c:v>30.4</c:v>
                </c:pt>
                <c:pt idx="5578">
                  <c:v>30.4</c:v>
                </c:pt>
                <c:pt idx="5579">
                  <c:v>30.4</c:v>
                </c:pt>
                <c:pt idx="5580">
                  <c:v>30.4</c:v>
                </c:pt>
                <c:pt idx="5581">
                  <c:v>30.4</c:v>
                </c:pt>
                <c:pt idx="5582">
                  <c:v>30.5</c:v>
                </c:pt>
                <c:pt idx="5583">
                  <c:v>30.6</c:v>
                </c:pt>
                <c:pt idx="5584">
                  <c:v>30.6</c:v>
                </c:pt>
                <c:pt idx="5585">
                  <c:v>30.6</c:v>
                </c:pt>
                <c:pt idx="5586">
                  <c:v>30.6</c:v>
                </c:pt>
                <c:pt idx="5587">
                  <c:v>30.7</c:v>
                </c:pt>
                <c:pt idx="5588">
                  <c:v>30.7</c:v>
                </c:pt>
                <c:pt idx="5589">
                  <c:v>30.8</c:v>
                </c:pt>
                <c:pt idx="5590">
                  <c:v>30.8</c:v>
                </c:pt>
                <c:pt idx="5591">
                  <c:v>30.9</c:v>
                </c:pt>
                <c:pt idx="5592">
                  <c:v>30.9</c:v>
                </c:pt>
                <c:pt idx="5593">
                  <c:v>30.9</c:v>
                </c:pt>
                <c:pt idx="5594">
                  <c:v>31</c:v>
                </c:pt>
                <c:pt idx="5595">
                  <c:v>31</c:v>
                </c:pt>
                <c:pt idx="5596">
                  <c:v>31.1</c:v>
                </c:pt>
                <c:pt idx="5597">
                  <c:v>31</c:v>
                </c:pt>
                <c:pt idx="5598">
                  <c:v>31</c:v>
                </c:pt>
                <c:pt idx="5599">
                  <c:v>31.1</c:v>
                </c:pt>
                <c:pt idx="5600">
                  <c:v>31.1</c:v>
                </c:pt>
                <c:pt idx="5601">
                  <c:v>31.1</c:v>
                </c:pt>
                <c:pt idx="5602">
                  <c:v>31.1</c:v>
                </c:pt>
                <c:pt idx="5603">
                  <c:v>31.1</c:v>
                </c:pt>
                <c:pt idx="5604">
                  <c:v>31.1</c:v>
                </c:pt>
                <c:pt idx="5605">
                  <c:v>31.1</c:v>
                </c:pt>
                <c:pt idx="5606">
                  <c:v>31.1</c:v>
                </c:pt>
                <c:pt idx="5607">
                  <c:v>31.1</c:v>
                </c:pt>
                <c:pt idx="5608">
                  <c:v>31.1</c:v>
                </c:pt>
                <c:pt idx="5609">
                  <c:v>31.1</c:v>
                </c:pt>
                <c:pt idx="5610">
                  <c:v>31.1</c:v>
                </c:pt>
                <c:pt idx="5611">
                  <c:v>31.1</c:v>
                </c:pt>
                <c:pt idx="5612">
                  <c:v>31.1</c:v>
                </c:pt>
                <c:pt idx="5613">
                  <c:v>31.1</c:v>
                </c:pt>
                <c:pt idx="5614">
                  <c:v>31.1</c:v>
                </c:pt>
                <c:pt idx="5615">
                  <c:v>31.1</c:v>
                </c:pt>
                <c:pt idx="5616">
                  <c:v>31.1</c:v>
                </c:pt>
                <c:pt idx="5617">
                  <c:v>31.1</c:v>
                </c:pt>
                <c:pt idx="5618">
                  <c:v>31.1</c:v>
                </c:pt>
                <c:pt idx="5619">
                  <c:v>31.2</c:v>
                </c:pt>
                <c:pt idx="5620">
                  <c:v>31.2</c:v>
                </c:pt>
                <c:pt idx="5621">
                  <c:v>31.2</c:v>
                </c:pt>
                <c:pt idx="5622">
                  <c:v>31.2</c:v>
                </c:pt>
                <c:pt idx="5623">
                  <c:v>31.2</c:v>
                </c:pt>
                <c:pt idx="5624">
                  <c:v>31.2</c:v>
                </c:pt>
                <c:pt idx="5625">
                  <c:v>31.2</c:v>
                </c:pt>
                <c:pt idx="5626">
                  <c:v>31.3</c:v>
                </c:pt>
                <c:pt idx="5627">
                  <c:v>31.4</c:v>
                </c:pt>
                <c:pt idx="5628">
                  <c:v>31.4</c:v>
                </c:pt>
                <c:pt idx="5629">
                  <c:v>31.4</c:v>
                </c:pt>
                <c:pt idx="5630">
                  <c:v>31.4</c:v>
                </c:pt>
                <c:pt idx="5631">
                  <c:v>31.3</c:v>
                </c:pt>
                <c:pt idx="5632">
                  <c:v>31.4</c:v>
                </c:pt>
                <c:pt idx="5633">
                  <c:v>31.4</c:v>
                </c:pt>
                <c:pt idx="5634">
                  <c:v>31.4</c:v>
                </c:pt>
                <c:pt idx="5635">
                  <c:v>31.4</c:v>
                </c:pt>
                <c:pt idx="5636">
                  <c:v>31.3</c:v>
                </c:pt>
                <c:pt idx="5637">
                  <c:v>31.4</c:v>
                </c:pt>
                <c:pt idx="5638">
                  <c:v>31.4</c:v>
                </c:pt>
                <c:pt idx="5639">
                  <c:v>31.4</c:v>
                </c:pt>
                <c:pt idx="5640">
                  <c:v>31.4</c:v>
                </c:pt>
                <c:pt idx="5641">
                  <c:v>31.4</c:v>
                </c:pt>
                <c:pt idx="5642">
                  <c:v>31.4</c:v>
                </c:pt>
                <c:pt idx="5643">
                  <c:v>31.4</c:v>
                </c:pt>
                <c:pt idx="5644">
                  <c:v>31.3</c:v>
                </c:pt>
                <c:pt idx="5645">
                  <c:v>31.3</c:v>
                </c:pt>
                <c:pt idx="5646">
                  <c:v>31.2</c:v>
                </c:pt>
                <c:pt idx="5647">
                  <c:v>31.2</c:v>
                </c:pt>
                <c:pt idx="5648">
                  <c:v>31.2</c:v>
                </c:pt>
                <c:pt idx="5649">
                  <c:v>31.2</c:v>
                </c:pt>
                <c:pt idx="5650">
                  <c:v>31.1</c:v>
                </c:pt>
                <c:pt idx="5651">
                  <c:v>31.1</c:v>
                </c:pt>
                <c:pt idx="5652">
                  <c:v>31.1</c:v>
                </c:pt>
                <c:pt idx="5653">
                  <c:v>31</c:v>
                </c:pt>
                <c:pt idx="5654">
                  <c:v>31</c:v>
                </c:pt>
                <c:pt idx="5655">
                  <c:v>30.9</c:v>
                </c:pt>
                <c:pt idx="5656">
                  <c:v>30.9</c:v>
                </c:pt>
                <c:pt idx="5657">
                  <c:v>30.9</c:v>
                </c:pt>
                <c:pt idx="5658">
                  <c:v>30.8</c:v>
                </c:pt>
                <c:pt idx="5659">
                  <c:v>30.8</c:v>
                </c:pt>
                <c:pt idx="5660">
                  <c:v>30.7</c:v>
                </c:pt>
                <c:pt idx="5661">
                  <c:v>30.7</c:v>
                </c:pt>
                <c:pt idx="5662">
                  <c:v>30.6</c:v>
                </c:pt>
                <c:pt idx="5663">
                  <c:v>30.6</c:v>
                </c:pt>
                <c:pt idx="5664">
                  <c:v>30.6</c:v>
                </c:pt>
                <c:pt idx="5665">
                  <c:v>30.5</c:v>
                </c:pt>
                <c:pt idx="5666">
                  <c:v>30.4</c:v>
                </c:pt>
                <c:pt idx="5667">
                  <c:v>30.4</c:v>
                </c:pt>
                <c:pt idx="5668">
                  <c:v>30.4</c:v>
                </c:pt>
                <c:pt idx="5669">
                  <c:v>30.4</c:v>
                </c:pt>
                <c:pt idx="5670">
                  <c:v>30.3</c:v>
                </c:pt>
                <c:pt idx="5671">
                  <c:v>30.4</c:v>
                </c:pt>
                <c:pt idx="5672">
                  <c:v>30.4</c:v>
                </c:pt>
                <c:pt idx="5673">
                  <c:v>30.4</c:v>
                </c:pt>
                <c:pt idx="5674">
                  <c:v>30.4</c:v>
                </c:pt>
                <c:pt idx="5675">
                  <c:v>30.4</c:v>
                </c:pt>
                <c:pt idx="5676">
                  <c:v>30.4</c:v>
                </c:pt>
                <c:pt idx="5677">
                  <c:v>30.4</c:v>
                </c:pt>
                <c:pt idx="5678">
                  <c:v>30.5</c:v>
                </c:pt>
                <c:pt idx="5679">
                  <c:v>30.4</c:v>
                </c:pt>
                <c:pt idx="5680">
                  <c:v>30.4</c:v>
                </c:pt>
                <c:pt idx="5681">
                  <c:v>30.5</c:v>
                </c:pt>
                <c:pt idx="5682">
                  <c:v>30.6</c:v>
                </c:pt>
                <c:pt idx="5683">
                  <c:v>30.6</c:v>
                </c:pt>
                <c:pt idx="5684">
                  <c:v>30.6</c:v>
                </c:pt>
                <c:pt idx="5685">
                  <c:v>30.7</c:v>
                </c:pt>
                <c:pt idx="5686">
                  <c:v>30.7</c:v>
                </c:pt>
                <c:pt idx="5687">
                  <c:v>30.7</c:v>
                </c:pt>
                <c:pt idx="5688">
                  <c:v>30.7</c:v>
                </c:pt>
                <c:pt idx="5689">
                  <c:v>30.8</c:v>
                </c:pt>
                <c:pt idx="5690">
                  <c:v>30.8</c:v>
                </c:pt>
                <c:pt idx="5691">
                  <c:v>30.8</c:v>
                </c:pt>
                <c:pt idx="5692">
                  <c:v>30.8</c:v>
                </c:pt>
                <c:pt idx="5693">
                  <c:v>30.8</c:v>
                </c:pt>
                <c:pt idx="5694">
                  <c:v>30.9</c:v>
                </c:pt>
                <c:pt idx="5695">
                  <c:v>30.9</c:v>
                </c:pt>
                <c:pt idx="5696">
                  <c:v>30.9</c:v>
                </c:pt>
                <c:pt idx="5697">
                  <c:v>30.9</c:v>
                </c:pt>
                <c:pt idx="5698">
                  <c:v>30.9</c:v>
                </c:pt>
                <c:pt idx="5699">
                  <c:v>30.9</c:v>
                </c:pt>
                <c:pt idx="5700">
                  <c:v>31</c:v>
                </c:pt>
                <c:pt idx="5701">
                  <c:v>30.9</c:v>
                </c:pt>
                <c:pt idx="5702">
                  <c:v>31</c:v>
                </c:pt>
                <c:pt idx="5703">
                  <c:v>31</c:v>
                </c:pt>
                <c:pt idx="5704">
                  <c:v>31</c:v>
                </c:pt>
                <c:pt idx="5705">
                  <c:v>31</c:v>
                </c:pt>
                <c:pt idx="5706">
                  <c:v>30.9</c:v>
                </c:pt>
                <c:pt idx="5707">
                  <c:v>31</c:v>
                </c:pt>
                <c:pt idx="5708">
                  <c:v>31</c:v>
                </c:pt>
                <c:pt idx="5709">
                  <c:v>31</c:v>
                </c:pt>
                <c:pt idx="5710">
                  <c:v>30.9</c:v>
                </c:pt>
                <c:pt idx="5711">
                  <c:v>31</c:v>
                </c:pt>
                <c:pt idx="5712">
                  <c:v>31</c:v>
                </c:pt>
                <c:pt idx="5713">
                  <c:v>31</c:v>
                </c:pt>
                <c:pt idx="5714">
                  <c:v>30.9</c:v>
                </c:pt>
                <c:pt idx="5715">
                  <c:v>30.9</c:v>
                </c:pt>
                <c:pt idx="5716">
                  <c:v>30.9</c:v>
                </c:pt>
                <c:pt idx="5717">
                  <c:v>30.9</c:v>
                </c:pt>
                <c:pt idx="5718">
                  <c:v>30.9</c:v>
                </c:pt>
                <c:pt idx="5719">
                  <c:v>30.9</c:v>
                </c:pt>
                <c:pt idx="5720">
                  <c:v>30.9</c:v>
                </c:pt>
                <c:pt idx="5721">
                  <c:v>30.8</c:v>
                </c:pt>
                <c:pt idx="5722">
                  <c:v>30.8</c:v>
                </c:pt>
                <c:pt idx="5723">
                  <c:v>30.8</c:v>
                </c:pt>
                <c:pt idx="5724">
                  <c:v>30.8</c:v>
                </c:pt>
                <c:pt idx="5725">
                  <c:v>30.8</c:v>
                </c:pt>
                <c:pt idx="5726">
                  <c:v>30.7</c:v>
                </c:pt>
                <c:pt idx="5727">
                  <c:v>30.7</c:v>
                </c:pt>
                <c:pt idx="5728">
                  <c:v>30.7</c:v>
                </c:pt>
                <c:pt idx="5729">
                  <c:v>30.5</c:v>
                </c:pt>
                <c:pt idx="5730">
                  <c:v>30.5</c:v>
                </c:pt>
                <c:pt idx="5731">
                  <c:v>30.4</c:v>
                </c:pt>
                <c:pt idx="5732">
                  <c:v>30.5</c:v>
                </c:pt>
                <c:pt idx="5733">
                  <c:v>30.4</c:v>
                </c:pt>
                <c:pt idx="5734">
                  <c:v>30.5</c:v>
                </c:pt>
                <c:pt idx="5735">
                  <c:v>30.4</c:v>
                </c:pt>
                <c:pt idx="5736">
                  <c:v>30.4</c:v>
                </c:pt>
                <c:pt idx="5737">
                  <c:v>30.4</c:v>
                </c:pt>
                <c:pt idx="5738">
                  <c:v>30.4</c:v>
                </c:pt>
                <c:pt idx="5739">
                  <c:v>30.4</c:v>
                </c:pt>
                <c:pt idx="5740">
                  <c:v>30.3</c:v>
                </c:pt>
                <c:pt idx="5741">
                  <c:v>30.4</c:v>
                </c:pt>
                <c:pt idx="5742">
                  <c:v>30.4</c:v>
                </c:pt>
                <c:pt idx="5743">
                  <c:v>30.4</c:v>
                </c:pt>
                <c:pt idx="5744">
                  <c:v>30.4</c:v>
                </c:pt>
                <c:pt idx="5745">
                  <c:v>30.4</c:v>
                </c:pt>
                <c:pt idx="5746">
                  <c:v>30.3</c:v>
                </c:pt>
                <c:pt idx="5747">
                  <c:v>30.4</c:v>
                </c:pt>
                <c:pt idx="5748">
                  <c:v>30.5</c:v>
                </c:pt>
                <c:pt idx="5749">
                  <c:v>30.5</c:v>
                </c:pt>
                <c:pt idx="5750">
                  <c:v>30.5</c:v>
                </c:pt>
                <c:pt idx="5751">
                  <c:v>30.5</c:v>
                </c:pt>
                <c:pt idx="5752">
                  <c:v>30.4</c:v>
                </c:pt>
                <c:pt idx="5753">
                  <c:v>30.4</c:v>
                </c:pt>
                <c:pt idx="5754">
                  <c:v>30.5</c:v>
                </c:pt>
                <c:pt idx="5755">
                  <c:v>30.5</c:v>
                </c:pt>
                <c:pt idx="5756">
                  <c:v>30.5</c:v>
                </c:pt>
                <c:pt idx="5757">
                  <c:v>30.5</c:v>
                </c:pt>
                <c:pt idx="5758">
                  <c:v>30.6</c:v>
                </c:pt>
                <c:pt idx="5759">
                  <c:v>30.6</c:v>
                </c:pt>
                <c:pt idx="5760">
                  <c:v>30.5</c:v>
                </c:pt>
                <c:pt idx="5761">
                  <c:v>30.5</c:v>
                </c:pt>
                <c:pt idx="5762">
                  <c:v>30.5</c:v>
                </c:pt>
                <c:pt idx="5763">
                  <c:v>30.5</c:v>
                </c:pt>
                <c:pt idx="5764">
                  <c:v>30.5</c:v>
                </c:pt>
                <c:pt idx="5765">
                  <c:v>30.4</c:v>
                </c:pt>
                <c:pt idx="5766">
                  <c:v>30.4</c:v>
                </c:pt>
                <c:pt idx="5767">
                  <c:v>30.5</c:v>
                </c:pt>
                <c:pt idx="5768">
                  <c:v>30.4</c:v>
                </c:pt>
                <c:pt idx="5769">
                  <c:v>30.4</c:v>
                </c:pt>
                <c:pt idx="5770">
                  <c:v>30.5</c:v>
                </c:pt>
                <c:pt idx="5771">
                  <c:v>30.4</c:v>
                </c:pt>
                <c:pt idx="5772">
                  <c:v>30.4</c:v>
                </c:pt>
                <c:pt idx="5773">
                  <c:v>30.4</c:v>
                </c:pt>
                <c:pt idx="5774">
                  <c:v>30.4</c:v>
                </c:pt>
                <c:pt idx="5775">
                  <c:v>30.4</c:v>
                </c:pt>
                <c:pt idx="5776">
                  <c:v>30.4</c:v>
                </c:pt>
                <c:pt idx="5777">
                  <c:v>30.4</c:v>
                </c:pt>
                <c:pt idx="5778">
                  <c:v>30.4</c:v>
                </c:pt>
                <c:pt idx="5779">
                  <c:v>30.4</c:v>
                </c:pt>
                <c:pt idx="5780">
                  <c:v>30.4</c:v>
                </c:pt>
                <c:pt idx="5781">
                  <c:v>30.4</c:v>
                </c:pt>
                <c:pt idx="5782">
                  <c:v>30.4</c:v>
                </c:pt>
                <c:pt idx="5783">
                  <c:v>30.4</c:v>
                </c:pt>
                <c:pt idx="5784">
                  <c:v>30.6</c:v>
                </c:pt>
                <c:pt idx="5785">
                  <c:v>30.5</c:v>
                </c:pt>
                <c:pt idx="5786">
                  <c:v>30.6</c:v>
                </c:pt>
                <c:pt idx="5787">
                  <c:v>30.7</c:v>
                </c:pt>
                <c:pt idx="5788">
                  <c:v>30.7</c:v>
                </c:pt>
                <c:pt idx="5789">
                  <c:v>30.7</c:v>
                </c:pt>
                <c:pt idx="5790">
                  <c:v>30.7</c:v>
                </c:pt>
                <c:pt idx="5791">
                  <c:v>30.8</c:v>
                </c:pt>
                <c:pt idx="5792">
                  <c:v>30.9</c:v>
                </c:pt>
                <c:pt idx="5793">
                  <c:v>30.8</c:v>
                </c:pt>
                <c:pt idx="5794">
                  <c:v>30.9</c:v>
                </c:pt>
                <c:pt idx="5795">
                  <c:v>30.9</c:v>
                </c:pt>
                <c:pt idx="5796">
                  <c:v>31</c:v>
                </c:pt>
                <c:pt idx="5797">
                  <c:v>31.1</c:v>
                </c:pt>
                <c:pt idx="5798">
                  <c:v>31.1</c:v>
                </c:pt>
                <c:pt idx="5799">
                  <c:v>31.1</c:v>
                </c:pt>
                <c:pt idx="5800">
                  <c:v>31.1</c:v>
                </c:pt>
                <c:pt idx="5801">
                  <c:v>31.1</c:v>
                </c:pt>
                <c:pt idx="5802">
                  <c:v>31.1</c:v>
                </c:pt>
                <c:pt idx="5803">
                  <c:v>31.1</c:v>
                </c:pt>
                <c:pt idx="5804">
                  <c:v>31.2</c:v>
                </c:pt>
                <c:pt idx="5805">
                  <c:v>31.2</c:v>
                </c:pt>
                <c:pt idx="5806">
                  <c:v>31.2</c:v>
                </c:pt>
                <c:pt idx="5807">
                  <c:v>31.2</c:v>
                </c:pt>
                <c:pt idx="5808">
                  <c:v>31.2</c:v>
                </c:pt>
                <c:pt idx="5809">
                  <c:v>31.4</c:v>
                </c:pt>
                <c:pt idx="5810">
                  <c:v>31.3</c:v>
                </c:pt>
                <c:pt idx="5811">
                  <c:v>31.4</c:v>
                </c:pt>
                <c:pt idx="5812">
                  <c:v>31.4</c:v>
                </c:pt>
                <c:pt idx="5813">
                  <c:v>31.4</c:v>
                </c:pt>
                <c:pt idx="5814">
                  <c:v>31.4</c:v>
                </c:pt>
                <c:pt idx="5815">
                  <c:v>31.4</c:v>
                </c:pt>
                <c:pt idx="5816">
                  <c:v>31.4</c:v>
                </c:pt>
                <c:pt idx="5817">
                  <c:v>31.4</c:v>
                </c:pt>
                <c:pt idx="5818">
                  <c:v>31.4</c:v>
                </c:pt>
                <c:pt idx="5819">
                  <c:v>31.4</c:v>
                </c:pt>
                <c:pt idx="5820">
                  <c:v>31.5</c:v>
                </c:pt>
                <c:pt idx="5821">
                  <c:v>31.5</c:v>
                </c:pt>
                <c:pt idx="5822">
                  <c:v>31.4</c:v>
                </c:pt>
                <c:pt idx="5823">
                  <c:v>31.4</c:v>
                </c:pt>
                <c:pt idx="5824">
                  <c:v>31.3</c:v>
                </c:pt>
                <c:pt idx="5825">
                  <c:v>31.2</c:v>
                </c:pt>
                <c:pt idx="5826">
                  <c:v>31.2</c:v>
                </c:pt>
                <c:pt idx="5827">
                  <c:v>31.1</c:v>
                </c:pt>
                <c:pt idx="5828">
                  <c:v>31.1</c:v>
                </c:pt>
                <c:pt idx="5829">
                  <c:v>31.1</c:v>
                </c:pt>
                <c:pt idx="5830">
                  <c:v>31</c:v>
                </c:pt>
                <c:pt idx="5831">
                  <c:v>30.9</c:v>
                </c:pt>
                <c:pt idx="5832">
                  <c:v>30.9</c:v>
                </c:pt>
                <c:pt idx="5833">
                  <c:v>30.9</c:v>
                </c:pt>
                <c:pt idx="5834">
                  <c:v>30.8</c:v>
                </c:pt>
                <c:pt idx="5835">
                  <c:v>30.8</c:v>
                </c:pt>
                <c:pt idx="5836">
                  <c:v>30.7</c:v>
                </c:pt>
                <c:pt idx="5837">
                  <c:v>30.6</c:v>
                </c:pt>
                <c:pt idx="5838">
                  <c:v>30.6</c:v>
                </c:pt>
                <c:pt idx="5839">
                  <c:v>30.5</c:v>
                </c:pt>
                <c:pt idx="5840">
                  <c:v>30.5</c:v>
                </c:pt>
                <c:pt idx="5841">
                  <c:v>30.4</c:v>
                </c:pt>
                <c:pt idx="5842">
                  <c:v>30.4</c:v>
                </c:pt>
                <c:pt idx="5843">
                  <c:v>30.4</c:v>
                </c:pt>
                <c:pt idx="5844">
                  <c:v>30.4</c:v>
                </c:pt>
                <c:pt idx="5845">
                  <c:v>30.4</c:v>
                </c:pt>
                <c:pt idx="5846">
                  <c:v>30.4</c:v>
                </c:pt>
                <c:pt idx="5847">
                  <c:v>30.4</c:v>
                </c:pt>
                <c:pt idx="5848">
                  <c:v>30.4</c:v>
                </c:pt>
                <c:pt idx="5849">
                  <c:v>30.4</c:v>
                </c:pt>
                <c:pt idx="5850">
                  <c:v>30.4</c:v>
                </c:pt>
                <c:pt idx="5851">
                  <c:v>30.5</c:v>
                </c:pt>
                <c:pt idx="5852">
                  <c:v>30.5</c:v>
                </c:pt>
                <c:pt idx="5853">
                  <c:v>30.6</c:v>
                </c:pt>
                <c:pt idx="5854">
                  <c:v>30.6</c:v>
                </c:pt>
                <c:pt idx="5855">
                  <c:v>30.8</c:v>
                </c:pt>
                <c:pt idx="5856">
                  <c:v>30.8</c:v>
                </c:pt>
                <c:pt idx="5857">
                  <c:v>30.8</c:v>
                </c:pt>
                <c:pt idx="5858">
                  <c:v>30.8</c:v>
                </c:pt>
                <c:pt idx="5859">
                  <c:v>30.8</c:v>
                </c:pt>
                <c:pt idx="5860">
                  <c:v>30.9</c:v>
                </c:pt>
                <c:pt idx="5861">
                  <c:v>30.9</c:v>
                </c:pt>
                <c:pt idx="5862">
                  <c:v>30.9</c:v>
                </c:pt>
                <c:pt idx="5863">
                  <c:v>31</c:v>
                </c:pt>
                <c:pt idx="5864">
                  <c:v>31.1</c:v>
                </c:pt>
                <c:pt idx="5865">
                  <c:v>31.1</c:v>
                </c:pt>
                <c:pt idx="5866">
                  <c:v>31.1</c:v>
                </c:pt>
                <c:pt idx="5867">
                  <c:v>31.1</c:v>
                </c:pt>
                <c:pt idx="5868">
                  <c:v>31.2</c:v>
                </c:pt>
                <c:pt idx="5869">
                  <c:v>31.1</c:v>
                </c:pt>
                <c:pt idx="5870">
                  <c:v>31.2</c:v>
                </c:pt>
                <c:pt idx="5871">
                  <c:v>31.2</c:v>
                </c:pt>
                <c:pt idx="5872">
                  <c:v>31.3</c:v>
                </c:pt>
                <c:pt idx="5873">
                  <c:v>31.3</c:v>
                </c:pt>
                <c:pt idx="5874">
                  <c:v>31.4</c:v>
                </c:pt>
                <c:pt idx="5875">
                  <c:v>31.3</c:v>
                </c:pt>
                <c:pt idx="5876">
                  <c:v>31.3</c:v>
                </c:pt>
                <c:pt idx="5877">
                  <c:v>31.4</c:v>
                </c:pt>
                <c:pt idx="5878">
                  <c:v>31.4</c:v>
                </c:pt>
                <c:pt idx="5879">
                  <c:v>31.4</c:v>
                </c:pt>
                <c:pt idx="5880">
                  <c:v>31.3</c:v>
                </c:pt>
                <c:pt idx="5881">
                  <c:v>31.4</c:v>
                </c:pt>
                <c:pt idx="5882">
                  <c:v>31.3</c:v>
                </c:pt>
                <c:pt idx="5883">
                  <c:v>31.2</c:v>
                </c:pt>
                <c:pt idx="5884">
                  <c:v>31.2</c:v>
                </c:pt>
                <c:pt idx="5885">
                  <c:v>31.1</c:v>
                </c:pt>
                <c:pt idx="5886">
                  <c:v>30.9</c:v>
                </c:pt>
                <c:pt idx="5887">
                  <c:v>30.9</c:v>
                </c:pt>
                <c:pt idx="5888">
                  <c:v>30.8</c:v>
                </c:pt>
                <c:pt idx="5889">
                  <c:v>30.8</c:v>
                </c:pt>
                <c:pt idx="5890">
                  <c:v>30.6</c:v>
                </c:pt>
                <c:pt idx="5891">
                  <c:v>30.6</c:v>
                </c:pt>
                <c:pt idx="5892">
                  <c:v>30.4</c:v>
                </c:pt>
                <c:pt idx="5893">
                  <c:v>30.4</c:v>
                </c:pt>
                <c:pt idx="5894">
                  <c:v>30.4</c:v>
                </c:pt>
                <c:pt idx="5895">
                  <c:v>30.4</c:v>
                </c:pt>
                <c:pt idx="5896">
                  <c:v>30.4</c:v>
                </c:pt>
                <c:pt idx="5897">
                  <c:v>30.4</c:v>
                </c:pt>
                <c:pt idx="5898">
                  <c:v>30.6</c:v>
                </c:pt>
                <c:pt idx="5899">
                  <c:v>30.6</c:v>
                </c:pt>
                <c:pt idx="5900">
                  <c:v>30.7</c:v>
                </c:pt>
                <c:pt idx="5901">
                  <c:v>30.8</c:v>
                </c:pt>
                <c:pt idx="5902">
                  <c:v>30.8</c:v>
                </c:pt>
                <c:pt idx="5903">
                  <c:v>30.9</c:v>
                </c:pt>
                <c:pt idx="5904">
                  <c:v>31</c:v>
                </c:pt>
                <c:pt idx="5905">
                  <c:v>31</c:v>
                </c:pt>
                <c:pt idx="5906">
                  <c:v>31.1</c:v>
                </c:pt>
                <c:pt idx="5907">
                  <c:v>31.1</c:v>
                </c:pt>
                <c:pt idx="5908">
                  <c:v>31.1</c:v>
                </c:pt>
                <c:pt idx="5909">
                  <c:v>31.1</c:v>
                </c:pt>
                <c:pt idx="5910">
                  <c:v>31.1</c:v>
                </c:pt>
                <c:pt idx="5911">
                  <c:v>31.2</c:v>
                </c:pt>
                <c:pt idx="5912">
                  <c:v>31.2</c:v>
                </c:pt>
                <c:pt idx="5913">
                  <c:v>31.3</c:v>
                </c:pt>
                <c:pt idx="5914">
                  <c:v>31.3</c:v>
                </c:pt>
                <c:pt idx="5915">
                  <c:v>31.4</c:v>
                </c:pt>
                <c:pt idx="5916">
                  <c:v>31.4</c:v>
                </c:pt>
                <c:pt idx="5917">
                  <c:v>31.4</c:v>
                </c:pt>
                <c:pt idx="5918">
                  <c:v>31.3</c:v>
                </c:pt>
                <c:pt idx="5919">
                  <c:v>31.2</c:v>
                </c:pt>
                <c:pt idx="5920">
                  <c:v>31.1</c:v>
                </c:pt>
                <c:pt idx="5921">
                  <c:v>31</c:v>
                </c:pt>
                <c:pt idx="5922">
                  <c:v>30.8</c:v>
                </c:pt>
                <c:pt idx="5923">
                  <c:v>30.8</c:v>
                </c:pt>
                <c:pt idx="5924">
                  <c:v>30.6</c:v>
                </c:pt>
                <c:pt idx="5925">
                  <c:v>30.5</c:v>
                </c:pt>
                <c:pt idx="5926">
                  <c:v>30.4</c:v>
                </c:pt>
                <c:pt idx="5927">
                  <c:v>30.4</c:v>
                </c:pt>
                <c:pt idx="5928">
                  <c:v>30.4</c:v>
                </c:pt>
                <c:pt idx="5929">
                  <c:v>30.5</c:v>
                </c:pt>
                <c:pt idx="5930">
                  <c:v>30.5</c:v>
                </c:pt>
                <c:pt idx="5931">
                  <c:v>30.6</c:v>
                </c:pt>
                <c:pt idx="5932">
                  <c:v>30.7</c:v>
                </c:pt>
                <c:pt idx="5933">
                  <c:v>30.8</c:v>
                </c:pt>
                <c:pt idx="5934">
                  <c:v>30.9</c:v>
                </c:pt>
                <c:pt idx="5935">
                  <c:v>30.9</c:v>
                </c:pt>
                <c:pt idx="5936">
                  <c:v>31</c:v>
                </c:pt>
                <c:pt idx="5937">
                  <c:v>31.1</c:v>
                </c:pt>
                <c:pt idx="5938">
                  <c:v>31.1</c:v>
                </c:pt>
                <c:pt idx="5939">
                  <c:v>31.1</c:v>
                </c:pt>
                <c:pt idx="5940">
                  <c:v>31.1</c:v>
                </c:pt>
                <c:pt idx="5941">
                  <c:v>31.2</c:v>
                </c:pt>
                <c:pt idx="5942">
                  <c:v>31.2</c:v>
                </c:pt>
                <c:pt idx="5943">
                  <c:v>31.3</c:v>
                </c:pt>
                <c:pt idx="5944">
                  <c:v>31.4</c:v>
                </c:pt>
                <c:pt idx="5945">
                  <c:v>31.3</c:v>
                </c:pt>
                <c:pt idx="5946">
                  <c:v>31.4</c:v>
                </c:pt>
                <c:pt idx="5947">
                  <c:v>31.4</c:v>
                </c:pt>
                <c:pt idx="5948">
                  <c:v>31.3</c:v>
                </c:pt>
                <c:pt idx="5949">
                  <c:v>31.3</c:v>
                </c:pt>
                <c:pt idx="5950">
                  <c:v>31.2</c:v>
                </c:pt>
                <c:pt idx="5951">
                  <c:v>31.2</c:v>
                </c:pt>
                <c:pt idx="5952">
                  <c:v>31.1</c:v>
                </c:pt>
                <c:pt idx="5953">
                  <c:v>31</c:v>
                </c:pt>
                <c:pt idx="5954">
                  <c:v>30.8</c:v>
                </c:pt>
                <c:pt idx="5955">
                  <c:v>30.8</c:v>
                </c:pt>
                <c:pt idx="5956">
                  <c:v>30.6</c:v>
                </c:pt>
                <c:pt idx="5957">
                  <c:v>30.4</c:v>
                </c:pt>
                <c:pt idx="5958">
                  <c:v>30.4</c:v>
                </c:pt>
                <c:pt idx="5959">
                  <c:v>30.4</c:v>
                </c:pt>
                <c:pt idx="5960">
                  <c:v>30.4</c:v>
                </c:pt>
                <c:pt idx="5961">
                  <c:v>30.4</c:v>
                </c:pt>
                <c:pt idx="5962">
                  <c:v>30.5</c:v>
                </c:pt>
                <c:pt idx="5963">
                  <c:v>30.6</c:v>
                </c:pt>
                <c:pt idx="5964">
                  <c:v>30.6</c:v>
                </c:pt>
                <c:pt idx="5965">
                  <c:v>30.7</c:v>
                </c:pt>
                <c:pt idx="5966">
                  <c:v>30.8</c:v>
                </c:pt>
                <c:pt idx="5967">
                  <c:v>30.9</c:v>
                </c:pt>
                <c:pt idx="5968">
                  <c:v>31</c:v>
                </c:pt>
                <c:pt idx="5969">
                  <c:v>31.1</c:v>
                </c:pt>
                <c:pt idx="5970">
                  <c:v>31.1</c:v>
                </c:pt>
                <c:pt idx="5971">
                  <c:v>31.1</c:v>
                </c:pt>
                <c:pt idx="5972">
                  <c:v>31.1</c:v>
                </c:pt>
                <c:pt idx="5973">
                  <c:v>31.2</c:v>
                </c:pt>
                <c:pt idx="5974">
                  <c:v>31.2</c:v>
                </c:pt>
                <c:pt idx="5975">
                  <c:v>31.2</c:v>
                </c:pt>
                <c:pt idx="5976">
                  <c:v>31.2</c:v>
                </c:pt>
                <c:pt idx="5977">
                  <c:v>31.2</c:v>
                </c:pt>
                <c:pt idx="5978">
                  <c:v>31.3</c:v>
                </c:pt>
                <c:pt idx="5979">
                  <c:v>31.4</c:v>
                </c:pt>
                <c:pt idx="5980">
                  <c:v>31.4</c:v>
                </c:pt>
                <c:pt idx="5981">
                  <c:v>31.4</c:v>
                </c:pt>
                <c:pt idx="5982">
                  <c:v>31.4</c:v>
                </c:pt>
                <c:pt idx="5983">
                  <c:v>31.4</c:v>
                </c:pt>
                <c:pt idx="5984">
                  <c:v>31.4</c:v>
                </c:pt>
                <c:pt idx="5985">
                  <c:v>31.4</c:v>
                </c:pt>
                <c:pt idx="5986">
                  <c:v>31.3</c:v>
                </c:pt>
                <c:pt idx="5987">
                  <c:v>31.3</c:v>
                </c:pt>
                <c:pt idx="5988">
                  <c:v>31.3</c:v>
                </c:pt>
                <c:pt idx="5989">
                  <c:v>31.2</c:v>
                </c:pt>
                <c:pt idx="5990">
                  <c:v>31.1</c:v>
                </c:pt>
                <c:pt idx="5991">
                  <c:v>31</c:v>
                </c:pt>
                <c:pt idx="5992">
                  <c:v>30.9</c:v>
                </c:pt>
                <c:pt idx="5993">
                  <c:v>30.9</c:v>
                </c:pt>
                <c:pt idx="5994">
                  <c:v>30.9</c:v>
                </c:pt>
                <c:pt idx="5995">
                  <c:v>30.8</c:v>
                </c:pt>
                <c:pt idx="5996">
                  <c:v>30.7</c:v>
                </c:pt>
                <c:pt idx="5997">
                  <c:v>30.6</c:v>
                </c:pt>
                <c:pt idx="5998">
                  <c:v>30.6</c:v>
                </c:pt>
                <c:pt idx="5999">
                  <c:v>30.6</c:v>
                </c:pt>
                <c:pt idx="6000">
                  <c:v>30.5</c:v>
                </c:pt>
                <c:pt idx="6001">
                  <c:v>30.5</c:v>
                </c:pt>
                <c:pt idx="6002">
                  <c:v>30.4</c:v>
                </c:pt>
                <c:pt idx="6003">
                  <c:v>30.4</c:v>
                </c:pt>
                <c:pt idx="6004">
                  <c:v>30.4</c:v>
                </c:pt>
                <c:pt idx="6005">
                  <c:v>30.4</c:v>
                </c:pt>
                <c:pt idx="6006">
                  <c:v>30.4</c:v>
                </c:pt>
                <c:pt idx="6007">
                  <c:v>30.4</c:v>
                </c:pt>
                <c:pt idx="6008">
                  <c:v>30.5</c:v>
                </c:pt>
                <c:pt idx="6009">
                  <c:v>30.5</c:v>
                </c:pt>
                <c:pt idx="6010">
                  <c:v>30.5</c:v>
                </c:pt>
                <c:pt idx="6011">
                  <c:v>30.6</c:v>
                </c:pt>
                <c:pt idx="6012">
                  <c:v>30.6</c:v>
                </c:pt>
                <c:pt idx="6013">
                  <c:v>30.6</c:v>
                </c:pt>
                <c:pt idx="6014">
                  <c:v>30.7</c:v>
                </c:pt>
                <c:pt idx="6015">
                  <c:v>30.7</c:v>
                </c:pt>
                <c:pt idx="6016">
                  <c:v>30.7</c:v>
                </c:pt>
                <c:pt idx="6017">
                  <c:v>30.8</c:v>
                </c:pt>
                <c:pt idx="6018">
                  <c:v>30.8</c:v>
                </c:pt>
                <c:pt idx="6019">
                  <c:v>30.8</c:v>
                </c:pt>
                <c:pt idx="6020">
                  <c:v>30.8</c:v>
                </c:pt>
                <c:pt idx="6021">
                  <c:v>30.8</c:v>
                </c:pt>
                <c:pt idx="6022">
                  <c:v>30.8</c:v>
                </c:pt>
                <c:pt idx="6023">
                  <c:v>30.8</c:v>
                </c:pt>
                <c:pt idx="6024">
                  <c:v>30.8</c:v>
                </c:pt>
                <c:pt idx="6025">
                  <c:v>30.9</c:v>
                </c:pt>
                <c:pt idx="6026">
                  <c:v>31</c:v>
                </c:pt>
                <c:pt idx="6027">
                  <c:v>31.1</c:v>
                </c:pt>
                <c:pt idx="6028">
                  <c:v>31.1</c:v>
                </c:pt>
                <c:pt idx="6029">
                  <c:v>30.9</c:v>
                </c:pt>
                <c:pt idx="6030">
                  <c:v>30.9</c:v>
                </c:pt>
                <c:pt idx="6031">
                  <c:v>31</c:v>
                </c:pt>
                <c:pt idx="6032">
                  <c:v>31</c:v>
                </c:pt>
                <c:pt idx="6033">
                  <c:v>31</c:v>
                </c:pt>
                <c:pt idx="6034">
                  <c:v>31</c:v>
                </c:pt>
                <c:pt idx="6035">
                  <c:v>31</c:v>
                </c:pt>
                <c:pt idx="6036">
                  <c:v>31</c:v>
                </c:pt>
                <c:pt idx="6037">
                  <c:v>31</c:v>
                </c:pt>
                <c:pt idx="6038">
                  <c:v>31</c:v>
                </c:pt>
                <c:pt idx="6039">
                  <c:v>30.9</c:v>
                </c:pt>
                <c:pt idx="6040">
                  <c:v>30.9</c:v>
                </c:pt>
                <c:pt idx="6041">
                  <c:v>30.9</c:v>
                </c:pt>
                <c:pt idx="6042">
                  <c:v>31</c:v>
                </c:pt>
                <c:pt idx="6043">
                  <c:v>30.9</c:v>
                </c:pt>
                <c:pt idx="6044">
                  <c:v>31</c:v>
                </c:pt>
                <c:pt idx="6045">
                  <c:v>30.9</c:v>
                </c:pt>
                <c:pt idx="6046">
                  <c:v>30.8</c:v>
                </c:pt>
                <c:pt idx="6047">
                  <c:v>30.8</c:v>
                </c:pt>
                <c:pt idx="6048">
                  <c:v>30.8</c:v>
                </c:pt>
                <c:pt idx="6049">
                  <c:v>30.8</c:v>
                </c:pt>
                <c:pt idx="6050">
                  <c:v>30.8</c:v>
                </c:pt>
                <c:pt idx="6051">
                  <c:v>30.6</c:v>
                </c:pt>
                <c:pt idx="6052">
                  <c:v>30.6</c:v>
                </c:pt>
                <c:pt idx="6053">
                  <c:v>30.6</c:v>
                </c:pt>
                <c:pt idx="6054">
                  <c:v>30.6</c:v>
                </c:pt>
                <c:pt idx="6055">
                  <c:v>30.6</c:v>
                </c:pt>
                <c:pt idx="6056">
                  <c:v>30.4</c:v>
                </c:pt>
                <c:pt idx="6057">
                  <c:v>30.4</c:v>
                </c:pt>
                <c:pt idx="6058">
                  <c:v>30.4</c:v>
                </c:pt>
                <c:pt idx="6059">
                  <c:v>30.4</c:v>
                </c:pt>
                <c:pt idx="6060">
                  <c:v>30.4</c:v>
                </c:pt>
                <c:pt idx="6061">
                  <c:v>30.4</c:v>
                </c:pt>
                <c:pt idx="6062">
                  <c:v>30.4</c:v>
                </c:pt>
                <c:pt idx="6063">
                  <c:v>30.4</c:v>
                </c:pt>
                <c:pt idx="6064">
                  <c:v>30.4</c:v>
                </c:pt>
                <c:pt idx="6065">
                  <c:v>30.6</c:v>
                </c:pt>
                <c:pt idx="6066">
                  <c:v>30.6</c:v>
                </c:pt>
                <c:pt idx="6067">
                  <c:v>30.7</c:v>
                </c:pt>
                <c:pt idx="6068">
                  <c:v>30.8</c:v>
                </c:pt>
                <c:pt idx="6069">
                  <c:v>30.8</c:v>
                </c:pt>
                <c:pt idx="6070">
                  <c:v>30.8</c:v>
                </c:pt>
                <c:pt idx="6071">
                  <c:v>30.9</c:v>
                </c:pt>
                <c:pt idx="6072">
                  <c:v>31</c:v>
                </c:pt>
                <c:pt idx="6073">
                  <c:v>31</c:v>
                </c:pt>
                <c:pt idx="6074">
                  <c:v>31.1</c:v>
                </c:pt>
                <c:pt idx="6075">
                  <c:v>31.2</c:v>
                </c:pt>
                <c:pt idx="6076">
                  <c:v>31.2</c:v>
                </c:pt>
                <c:pt idx="6077">
                  <c:v>31.2</c:v>
                </c:pt>
                <c:pt idx="6078">
                  <c:v>31.3</c:v>
                </c:pt>
                <c:pt idx="6079">
                  <c:v>31.4</c:v>
                </c:pt>
                <c:pt idx="6080">
                  <c:v>31.4</c:v>
                </c:pt>
                <c:pt idx="6081">
                  <c:v>31.4</c:v>
                </c:pt>
                <c:pt idx="6082">
                  <c:v>31.4</c:v>
                </c:pt>
                <c:pt idx="6083">
                  <c:v>31.4</c:v>
                </c:pt>
                <c:pt idx="6084">
                  <c:v>31.4</c:v>
                </c:pt>
                <c:pt idx="6085">
                  <c:v>31.4</c:v>
                </c:pt>
                <c:pt idx="6086">
                  <c:v>31.4</c:v>
                </c:pt>
                <c:pt idx="6087">
                  <c:v>31.3</c:v>
                </c:pt>
                <c:pt idx="6088">
                  <c:v>31.4</c:v>
                </c:pt>
                <c:pt idx="6089">
                  <c:v>31.3</c:v>
                </c:pt>
                <c:pt idx="6090">
                  <c:v>31.3</c:v>
                </c:pt>
                <c:pt idx="6091">
                  <c:v>31.3</c:v>
                </c:pt>
                <c:pt idx="6092">
                  <c:v>31.2</c:v>
                </c:pt>
                <c:pt idx="6093">
                  <c:v>31.2</c:v>
                </c:pt>
                <c:pt idx="6094">
                  <c:v>31.2</c:v>
                </c:pt>
                <c:pt idx="6095">
                  <c:v>31.2</c:v>
                </c:pt>
                <c:pt idx="6096">
                  <c:v>31.2</c:v>
                </c:pt>
                <c:pt idx="6097">
                  <c:v>31.2</c:v>
                </c:pt>
                <c:pt idx="6098">
                  <c:v>31.2</c:v>
                </c:pt>
                <c:pt idx="6099">
                  <c:v>31.2</c:v>
                </c:pt>
                <c:pt idx="6100">
                  <c:v>31.1</c:v>
                </c:pt>
                <c:pt idx="6101">
                  <c:v>31.1</c:v>
                </c:pt>
                <c:pt idx="6102">
                  <c:v>31.1</c:v>
                </c:pt>
                <c:pt idx="6103">
                  <c:v>31.2</c:v>
                </c:pt>
                <c:pt idx="6104">
                  <c:v>31.2</c:v>
                </c:pt>
                <c:pt idx="6105">
                  <c:v>31.2</c:v>
                </c:pt>
                <c:pt idx="6106">
                  <c:v>31.1</c:v>
                </c:pt>
                <c:pt idx="6107">
                  <c:v>31.1</c:v>
                </c:pt>
                <c:pt idx="6108">
                  <c:v>31.1</c:v>
                </c:pt>
                <c:pt idx="6109">
                  <c:v>31.1</c:v>
                </c:pt>
                <c:pt idx="6110">
                  <c:v>31.1</c:v>
                </c:pt>
                <c:pt idx="6111">
                  <c:v>31</c:v>
                </c:pt>
                <c:pt idx="6112">
                  <c:v>31</c:v>
                </c:pt>
                <c:pt idx="6113">
                  <c:v>31</c:v>
                </c:pt>
                <c:pt idx="6114">
                  <c:v>30.9</c:v>
                </c:pt>
                <c:pt idx="6115">
                  <c:v>30.8</c:v>
                </c:pt>
                <c:pt idx="6116">
                  <c:v>30.9</c:v>
                </c:pt>
                <c:pt idx="6117">
                  <c:v>30.9</c:v>
                </c:pt>
                <c:pt idx="6118">
                  <c:v>30.9</c:v>
                </c:pt>
                <c:pt idx="6119">
                  <c:v>30.8</c:v>
                </c:pt>
                <c:pt idx="6120">
                  <c:v>30.8</c:v>
                </c:pt>
                <c:pt idx="6121">
                  <c:v>30.8</c:v>
                </c:pt>
                <c:pt idx="6122">
                  <c:v>30.9</c:v>
                </c:pt>
                <c:pt idx="6123">
                  <c:v>30.8</c:v>
                </c:pt>
                <c:pt idx="6124">
                  <c:v>30.9</c:v>
                </c:pt>
                <c:pt idx="6125">
                  <c:v>30.8</c:v>
                </c:pt>
                <c:pt idx="6126">
                  <c:v>30.8</c:v>
                </c:pt>
                <c:pt idx="6127">
                  <c:v>30.8</c:v>
                </c:pt>
                <c:pt idx="6128">
                  <c:v>30.8</c:v>
                </c:pt>
                <c:pt idx="6129">
                  <c:v>30.8</c:v>
                </c:pt>
                <c:pt idx="6130">
                  <c:v>30.8</c:v>
                </c:pt>
                <c:pt idx="6131">
                  <c:v>30.8</c:v>
                </c:pt>
                <c:pt idx="6132">
                  <c:v>30.8</c:v>
                </c:pt>
                <c:pt idx="6133">
                  <c:v>30.8</c:v>
                </c:pt>
                <c:pt idx="6134">
                  <c:v>30.8</c:v>
                </c:pt>
                <c:pt idx="6135">
                  <c:v>30.8</c:v>
                </c:pt>
                <c:pt idx="6136">
                  <c:v>30.8</c:v>
                </c:pt>
                <c:pt idx="6137">
                  <c:v>30.8</c:v>
                </c:pt>
                <c:pt idx="6138">
                  <c:v>30.8</c:v>
                </c:pt>
                <c:pt idx="6139">
                  <c:v>30.8</c:v>
                </c:pt>
                <c:pt idx="6140">
                  <c:v>30.8</c:v>
                </c:pt>
                <c:pt idx="6141">
                  <c:v>30.8</c:v>
                </c:pt>
                <c:pt idx="6142">
                  <c:v>30.8</c:v>
                </c:pt>
                <c:pt idx="6143">
                  <c:v>30.8</c:v>
                </c:pt>
                <c:pt idx="6144">
                  <c:v>30.8</c:v>
                </c:pt>
                <c:pt idx="6145">
                  <c:v>30.8</c:v>
                </c:pt>
                <c:pt idx="6146">
                  <c:v>30.8</c:v>
                </c:pt>
                <c:pt idx="6147">
                  <c:v>30.8</c:v>
                </c:pt>
                <c:pt idx="6148">
                  <c:v>30.8</c:v>
                </c:pt>
                <c:pt idx="6149">
                  <c:v>30.7</c:v>
                </c:pt>
                <c:pt idx="6150">
                  <c:v>30.8</c:v>
                </c:pt>
                <c:pt idx="6151">
                  <c:v>30.8</c:v>
                </c:pt>
                <c:pt idx="6152">
                  <c:v>30.8</c:v>
                </c:pt>
                <c:pt idx="6153">
                  <c:v>30.8</c:v>
                </c:pt>
                <c:pt idx="6154">
                  <c:v>30.8</c:v>
                </c:pt>
                <c:pt idx="6155">
                  <c:v>30.8</c:v>
                </c:pt>
                <c:pt idx="6156">
                  <c:v>30.8</c:v>
                </c:pt>
                <c:pt idx="6157">
                  <c:v>30.8</c:v>
                </c:pt>
                <c:pt idx="6158">
                  <c:v>30.8</c:v>
                </c:pt>
                <c:pt idx="6159">
                  <c:v>30.8</c:v>
                </c:pt>
                <c:pt idx="6160">
                  <c:v>30.8</c:v>
                </c:pt>
                <c:pt idx="6161">
                  <c:v>30.8</c:v>
                </c:pt>
                <c:pt idx="6162">
                  <c:v>30.9</c:v>
                </c:pt>
                <c:pt idx="6163">
                  <c:v>30.9</c:v>
                </c:pt>
                <c:pt idx="6164">
                  <c:v>30.9</c:v>
                </c:pt>
                <c:pt idx="6165">
                  <c:v>30.9</c:v>
                </c:pt>
                <c:pt idx="6166">
                  <c:v>30.9</c:v>
                </c:pt>
                <c:pt idx="6167">
                  <c:v>30.9</c:v>
                </c:pt>
                <c:pt idx="6168">
                  <c:v>30.9</c:v>
                </c:pt>
                <c:pt idx="6169">
                  <c:v>30.9</c:v>
                </c:pt>
                <c:pt idx="6170">
                  <c:v>30.9</c:v>
                </c:pt>
                <c:pt idx="6171">
                  <c:v>30.9</c:v>
                </c:pt>
                <c:pt idx="6172">
                  <c:v>30.9</c:v>
                </c:pt>
                <c:pt idx="6173">
                  <c:v>30.9</c:v>
                </c:pt>
                <c:pt idx="6174">
                  <c:v>30.9</c:v>
                </c:pt>
                <c:pt idx="6175">
                  <c:v>31.1</c:v>
                </c:pt>
                <c:pt idx="6176">
                  <c:v>31.1</c:v>
                </c:pt>
                <c:pt idx="6177">
                  <c:v>30.9</c:v>
                </c:pt>
                <c:pt idx="6178">
                  <c:v>31</c:v>
                </c:pt>
                <c:pt idx="6179">
                  <c:v>31</c:v>
                </c:pt>
                <c:pt idx="6180">
                  <c:v>31</c:v>
                </c:pt>
                <c:pt idx="6181">
                  <c:v>31.1</c:v>
                </c:pt>
                <c:pt idx="6182">
                  <c:v>31.1</c:v>
                </c:pt>
                <c:pt idx="6183">
                  <c:v>31.1</c:v>
                </c:pt>
                <c:pt idx="6184">
                  <c:v>31.1</c:v>
                </c:pt>
                <c:pt idx="6185">
                  <c:v>31.1</c:v>
                </c:pt>
                <c:pt idx="6186">
                  <c:v>31.1</c:v>
                </c:pt>
                <c:pt idx="6187">
                  <c:v>31.1</c:v>
                </c:pt>
                <c:pt idx="6188">
                  <c:v>31.1</c:v>
                </c:pt>
                <c:pt idx="6189">
                  <c:v>31.1</c:v>
                </c:pt>
                <c:pt idx="6190">
                  <c:v>31.2</c:v>
                </c:pt>
                <c:pt idx="6191">
                  <c:v>31.1</c:v>
                </c:pt>
                <c:pt idx="6192">
                  <c:v>31.2</c:v>
                </c:pt>
                <c:pt idx="6193">
                  <c:v>31.2</c:v>
                </c:pt>
                <c:pt idx="6194">
                  <c:v>31.2</c:v>
                </c:pt>
                <c:pt idx="6195">
                  <c:v>31.2</c:v>
                </c:pt>
                <c:pt idx="6196">
                  <c:v>31.3</c:v>
                </c:pt>
                <c:pt idx="6197">
                  <c:v>31.4</c:v>
                </c:pt>
                <c:pt idx="6198">
                  <c:v>31.4</c:v>
                </c:pt>
                <c:pt idx="6199">
                  <c:v>31.3</c:v>
                </c:pt>
                <c:pt idx="6200">
                  <c:v>31.4</c:v>
                </c:pt>
                <c:pt idx="6201">
                  <c:v>31.3</c:v>
                </c:pt>
                <c:pt idx="6202">
                  <c:v>31.4</c:v>
                </c:pt>
                <c:pt idx="6203">
                  <c:v>31.4</c:v>
                </c:pt>
                <c:pt idx="6204">
                  <c:v>31.4</c:v>
                </c:pt>
                <c:pt idx="6205">
                  <c:v>31.3</c:v>
                </c:pt>
                <c:pt idx="6206">
                  <c:v>31.2</c:v>
                </c:pt>
                <c:pt idx="6207">
                  <c:v>31.2</c:v>
                </c:pt>
                <c:pt idx="6208">
                  <c:v>31.2</c:v>
                </c:pt>
                <c:pt idx="6209">
                  <c:v>31.2</c:v>
                </c:pt>
                <c:pt idx="6210">
                  <c:v>31.1</c:v>
                </c:pt>
                <c:pt idx="6211">
                  <c:v>31.1</c:v>
                </c:pt>
                <c:pt idx="6212">
                  <c:v>31.1</c:v>
                </c:pt>
                <c:pt idx="6213">
                  <c:v>30.9</c:v>
                </c:pt>
                <c:pt idx="6214">
                  <c:v>30.9</c:v>
                </c:pt>
                <c:pt idx="6215">
                  <c:v>30.9</c:v>
                </c:pt>
                <c:pt idx="6216">
                  <c:v>30.8</c:v>
                </c:pt>
                <c:pt idx="6217">
                  <c:v>30.8</c:v>
                </c:pt>
                <c:pt idx="6218">
                  <c:v>30.6</c:v>
                </c:pt>
                <c:pt idx="6219">
                  <c:v>30.6</c:v>
                </c:pt>
                <c:pt idx="6220">
                  <c:v>30.4</c:v>
                </c:pt>
                <c:pt idx="6221">
                  <c:v>30.4</c:v>
                </c:pt>
                <c:pt idx="6222">
                  <c:v>30.4</c:v>
                </c:pt>
                <c:pt idx="6223">
                  <c:v>30.4</c:v>
                </c:pt>
                <c:pt idx="6224">
                  <c:v>30.4</c:v>
                </c:pt>
                <c:pt idx="6225">
                  <c:v>30.5</c:v>
                </c:pt>
                <c:pt idx="6226">
                  <c:v>30.6</c:v>
                </c:pt>
                <c:pt idx="6227">
                  <c:v>30.6</c:v>
                </c:pt>
                <c:pt idx="6228">
                  <c:v>30.7</c:v>
                </c:pt>
                <c:pt idx="6229">
                  <c:v>30.7</c:v>
                </c:pt>
                <c:pt idx="6230">
                  <c:v>30.7</c:v>
                </c:pt>
                <c:pt idx="6231">
                  <c:v>30.8</c:v>
                </c:pt>
                <c:pt idx="6232">
                  <c:v>30.9</c:v>
                </c:pt>
                <c:pt idx="6233">
                  <c:v>30.9</c:v>
                </c:pt>
                <c:pt idx="6234">
                  <c:v>30.9</c:v>
                </c:pt>
                <c:pt idx="6235">
                  <c:v>31.1</c:v>
                </c:pt>
                <c:pt idx="6236">
                  <c:v>31.1</c:v>
                </c:pt>
                <c:pt idx="6237">
                  <c:v>31.1</c:v>
                </c:pt>
                <c:pt idx="6238">
                  <c:v>31.1</c:v>
                </c:pt>
                <c:pt idx="6239">
                  <c:v>31.2</c:v>
                </c:pt>
                <c:pt idx="6240">
                  <c:v>31.2</c:v>
                </c:pt>
                <c:pt idx="6241">
                  <c:v>31.3</c:v>
                </c:pt>
                <c:pt idx="6242">
                  <c:v>31.4</c:v>
                </c:pt>
                <c:pt idx="6243">
                  <c:v>31.5</c:v>
                </c:pt>
                <c:pt idx="6244">
                  <c:v>31.5</c:v>
                </c:pt>
                <c:pt idx="6245">
                  <c:v>31.5</c:v>
                </c:pt>
                <c:pt idx="6246">
                  <c:v>31.4</c:v>
                </c:pt>
                <c:pt idx="6247">
                  <c:v>31.3</c:v>
                </c:pt>
                <c:pt idx="6248">
                  <c:v>31.4</c:v>
                </c:pt>
                <c:pt idx="6249">
                  <c:v>31.2</c:v>
                </c:pt>
                <c:pt idx="6250">
                  <c:v>31.2</c:v>
                </c:pt>
                <c:pt idx="6251">
                  <c:v>31.1</c:v>
                </c:pt>
                <c:pt idx="6252">
                  <c:v>31</c:v>
                </c:pt>
                <c:pt idx="6253">
                  <c:v>30.9</c:v>
                </c:pt>
                <c:pt idx="6254">
                  <c:v>30.8</c:v>
                </c:pt>
                <c:pt idx="6255">
                  <c:v>30.7</c:v>
                </c:pt>
                <c:pt idx="6256">
                  <c:v>30.6</c:v>
                </c:pt>
                <c:pt idx="6257">
                  <c:v>30.5</c:v>
                </c:pt>
                <c:pt idx="6258">
                  <c:v>30.5</c:v>
                </c:pt>
                <c:pt idx="6259">
                  <c:v>30.5</c:v>
                </c:pt>
                <c:pt idx="6260">
                  <c:v>30.5</c:v>
                </c:pt>
                <c:pt idx="6261">
                  <c:v>30.6</c:v>
                </c:pt>
                <c:pt idx="6262">
                  <c:v>30.6</c:v>
                </c:pt>
                <c:pt idx="6263">
                  <c:v>30.8</c:v>
                </c:pt>
                <c:pt idx="6264">
                  <c:v>30.8</c:v>
                </c:pt>
                <c:pt idx="6265">
                  <c:v>30.9</c:v>
                </c:pt>
                <c:pt idx="6266">
                  <c:v>30.9</c:v>
                </c:pt>
                <c:pt idx="6267">
                  <c:v>31.1</c:v>
                </c:pt>
                <c:pt idx="6268">
                  <c:v>31</c:v>
                </c:pt>
                <c:pt idx="6269">
                  <c:v>31.1</c:v>
                </c:pt>
                <c:pt idx="6270">
                  <c:v>31.1</c:v>
                </c:pt>
                <c:pt idx="6271">
                  <c:v>31.2</c:v>
                </c:pt>
                <c:pt idx="6272">
                  <c:v>31.2</c:v>
                </c:pt>
                <c:pt idx="6273">
                  <c:v>31.2</c:v>
                </c:pt>
                <c:pt idx="6274">
                  <c:v>31.3</c:v>
                </c:pt>
                <c:pt idx="6275">
                  <c:v>31.4</c:v>
                </c:pt>
                <c:pt idx="6276">
                  <c:v>31.4</c:v>
                </c:pt>
                <c:pt idx="6277">
                  <c:v>31.4</c:v>
                </c:pt>
                <c:pt idx="6278">
                  <c:v>31.4</c:v>
                </c:pt>
                <c:pt idx="6279">
                  <c:v>31.4</c:v>
                </c:pt>
                <c:pt idx="6280">
                  <c:v>31.3</c:v>
                </c:pt>
                <c:pt idx="6281">
                  <c:v>31.2</c:v>
                </c:pt>
                <c:pt idx="6282">
                  <c:v>31.2</c:v>
                </c:pt>
                <c:pt idx="6283">
                  <c:v>31</c:v>
                </c:pt>
                <c:pt idx="6284">
                  <c:v>30.9</c:v>
                </c:pt>
                <c:pt idx="6285">
                  <c:v>30.8</c:v>
                </c:pt>
                <c:pt idx="6286">
                  <c:v>30.7</c:v>
                </c:pt>
                <c:pt idx="6287">
                  <c:v>30.5</c:v>
                </c:pt>
                <c:pt idx="6288">
                  <c:v>30.5</c:v>
                </c:pt>
                <c:pt idx="6289">
                  <c:v>30.4</c:v>
                </c:pt>
                <c:pt idx="6290">
                  <c:v>30.5</c:v>
                </c:pt>
                <c:pt idx="6291">
                  <c:v>30.5</c:v>
                </c:pt>
                <c:pt idx="6292">
                  <c:v>30.6</c:v>
                </c:pt>
                <c:pt idx="6293">
                  <c:v>30.7</c:v>
                </c:pt>
                <c:pt idx="6294">
                  <c:v>30.9</c:v>
                </c:pt>
                <c:pt idx="6295">
                  <c:v>30.9</c:v>
                </c:pt>
                <c:pt idx="6296">
                  <c:v>31</c:v>
                </c:pt>
                <c:pt idx="6297">
                  <c:v>31.1</c:v>
                </c:pt>
                <c:pt idx="6298">
                  <c:v>31.1</c:v>
                </c:pt>
                <c:pt idx="6299">
                  <c:v>31.2</c:v>
                </c:pt>
                <c:pt idx="6300">
                  <c:v>31.2</c:v>
                </c:pt>
                <c:pt idx="6301">
                  <c:v>31.2</c:v>
                </c:pt>
                <c:pt idx="6302">
                  <c:v>31.4</c:v>
                </c:pt>
                <c:pt idx="6303">
                  <c:v>31.4</c:v>
                </c:pt>
                <c:pt idx="6304">
                  <c:v>31.4</c:v>
                </c:pt>
                <c:pt idx="6305">
                  <c:v>31.4</c:v>
                </c:pt>
                <c:pt idx="6306">
                  <c:v>31.4</c:v>
                </c:pt>
                <c:pt idx="6307">
                  <c:v>31.3</c:v>
                </c:pt>
                <c:pt idx="6308">
                  <c:v>31.2</c:v>
                </c:pt>
                <c:pt idx="6309">
                  <c:v>31.1</c:v>
                </c:pt>
                <c:pt idx="6310">
                  <c:v>31</c:v>
                </c:pt>
                <c:pt idx="6311">
                  <c:v>30.9</c:v>
                </c:pt>
                <c:pt idx="6312">
                  <c:v>30.7</c:v>
                </c:pt>
                <c:pt idx="6313">
                  <c:v>30.6</c:v>
                </c:pt>
                <c:pt idx="6314">
                  <c:v>30.5</c:v>
                </c:pt>
                <c:pt idx="6315">
                  <c:v>30.5</c:v>
                </c:pt>
                <c:pt idx="6316">
                  <c:v>30.5</c:v>
                </c:pt>
                <c:pt idx="6317">
                  <c:v>30.5</c:v>
                </c:pt>
                <c:pt idx="6318">
                  <c:v>30.6</c:v>
                </c:pt>
                <c:pt idx="6319">
                  <c:v>30.8</c:v>
                </c:pt>
                <c:pt idx="6320">
                  <c:v>30.9</c:v>
                </c:pt>
                <c:pt idx="6321">
                  <c:v>30.9</c:v>
                </c:pt>
                <c:pt idx="6322">
                  <c:v>31.1</c:v>
                </c:pt>
                <c:pt idx="6323">
                  <c:v>31.1</c:v>
                </c:pt>
                <c:pt idx="6324">
                  <c:v>31.1</c:v>
                </c:pt>
                <c:pt idx="6325">
                  <c:v>31.2</c:v>
                </c:pt>
                <c:pt idx="6326">
                  <c:v>31.2</c:v>
                </c:pt>
                <c:pt idx="6327">
                  <c:v>31.3</c:v>
                </c:pt>
                <c:pt idx="6328">
                  <c:v>31.4</c:v>
                </c:pt>
                <c:pt idx="6329">
                  <c:v>31.4</c:v>
                </c:pt>
                <c:pt idx="6330">
                  <c:v>31.5</c:v>
                </c:pt>
                <c:pt idx="6331">
                  <c:v>31.4</c:v>
                </c:pt>
                <c:pt idx="6332">
                  <c:v>31.3</c:v>
                </c:pt>
                <c:pt idx="6333">
                  <c:v>31.2</c:v>
                </c:pt>
                <c:pt idx="6334">
                  <c:v>31.2</c:v>
                </c:pt>
                <c:pt idx="6335">
                  <c:v>31.1</c:v>
                </c:pt>
                <c:pt idx="6336">
                  <c:v>30.9</c:v>
                </c:pt>
                <c:pt idx="6337">
                  <c:v>30.8</c:v>
                </c:pt>
                <c:pt idx="6338">
                  <c:v>30.6</c:v>
                </c:pt>
                <c:pt idx="6339">
                  <c:v>30.5</c:v>
                </c:pt>
                <c:pt idx="6340">
                  <c:v>30.4</c:v>
                </c:pt>
                <c:pt idx="6341">
                  <c:v>30.5</c:v>
                </c:pt>
                <c:pt idx="6342">
                  <c:v>30.5</c:v>
                </c:pt>
                <c:pt idx="6343">
                  <c:v>30.6</c:v>
                </c:pt>
                <c:pt idx="6344">
                  <c:v>30.7</c:v>
                </c:pt>
                <c:pt idx="6345">
                  <c:v>30.8</c:v>
                </c:pt>
                <c:pt idx="6346">
                  <c:v>30.9</c:v>
                </c:pt>
                <c:pt idx="6347">
                  <c:v>31</c:v>
                </c:pt>
                <c:pt idx="6348">
                  <c:v>31.1</c:v>
                </c:pt>
                <c:pt idx="6349">
                  <c:v>31.1</c:v>
                </c:pt>
                <c:pt idx="6350">
                  <c:v>31.2</c:v>
                </c:pt>
                <c:pt idx="6351">
                  <c:v>31.2</c:v>
                </c:pt>
                <c:pt idx="6352">
                  <c:v>31.2</c:v>
                </c:pt>
                <c:pt idx="6353">
                  <c:v>31.3</c:v>
                </c:pt>
                <c:pt idx="6354">
                  <c:v>31.4</c:v>
                </c:pt>
                <c:pt idx="6355">
                  <c:v>31.4</c:v>
                </c:pt>
                <c:pt idx="6356">
                  <c:v>31.4</c:v>
                </c:pt>
                <c:pt idx="6357">
                  <c:v>31.4</c:v>
                </c:pt>
                <c:pt idx="6358">
                  <c:v>31.3</c:v>
                </c:pt>
                <c:pt idx="6359">
                  <c:v>31.2</c:v>
                </c:pt>
                <c:pt idx="6360">
                  <c:v>31.1</c:v>
                </c:pt>
                <c:pt idx="6361">
                  <c:v>30.9</c:v>
                </c:pt>
                <c:pt idx="6362">
                  <c:v>30.8</c:v>
                </c:pt>
                <c:pt idx="6363">
                  <c:v>30.6</c:v>
                </c:pt>
                <c:pt idx="6364">
                  <c:v>30.5</c:v>
                </c:pt>
                <c:pt idx="6365">
                  <c:v>30.5</c:v>
                </c:pt>
                <c:pt idx="6366">
                  <c:v>30.5</c:v>
                </c:pt>
                <c:pt idx="6367">
                  <c:v>30.5</c:v>
                </c:pt>
                <c:pt idx="6368">
                  <c:v>30.5</c:v>
                </c:pt>
                <c:pt idx="6369">
                  <c:v>30.6</c:v>
                </c:pt>
                <c:pt idx="6370">
                  <c:v>30.6</c:v>
                </c:pt>
                <c:pt idx="6371">
                  <c:v>30.8</c:v>
                </c:pt>
                <c:pt idx="6372">
                  <c:v>30.8</c:v>
                </c:pt>
                <c:pt idx="6373">
                  <c:v>30.9</c:v>
                </c:pt>
                <c:pt idx="6374">
                  <c:v>30.9</c:v>
                </c:pt>
                <c:pt idx="6375">
                  <c:v>31</c:v>
                </c:pt>
                <c:pt idx="6376">
                  <c:v>31.1</c:v>
                </c:pt>
                <c:pt idx="6377">
                  <c:v>31.1</c:v>
                </c:pt>
                <c:pt idx="6378">
                  <c:v>31.1</c:v>
                </c:pt>
                <c:pt idx="6379">
                  <c:v>31.2</c:v>
                </c:pt>
                <c:pt idx="6380">
                  <c:v>31.2</c:v>
                </c:pt>
                <c:pt idx="6381">
                  <c:v>31.2</c:v>
                </c:pt>
                <c:pt idx="6382">
                  <c:v>31.2</c:v>
                </c:pt>
                <c:pt idx="6383">
                  <c:v>31.2</c:v>
                </c:pt>
                <c:pt idx="6384">
                  <c:v>31.2</c:v>
                </c:pt>
                <c:pt idx="6385">
                  <c:v>31.3</c:v>
                </c:pt>
                <c:pt idx="6386">
                  <c:v>31.4</c:v>
                </c:pt>
                <c:pt idx="6387">
                  <c:v>31.4</c:v>
                </c:pt>
                <c:pt idx="6388">
                  <c:v>31.4</c:v>
                </c:pt>
                <c:pt idx="6389">
                  <c:v>31.4</c:v>
                </c:pt>
                <c:pt idx="6390">
                  <c:v>31.4</c:v>
                </c:pt>
                <c:pt idx="6391">
                  <c:v>31.2</c:v>
                </c:pt>
                <c:pt idx="6392">
                  <c:v>31.2</c:v>
                </c:pt>
                <c:pt idx="6393">
                  <c:v>31.2</c:v>
                </c:pt>
                <c:pt idx="6394">
                  <c:v>31.1</c:v>
                </c:pt>
                <c:pt idx="6395">
                  <c:v>30.9</c:v>
                </c:pt>
                <c:pt idx="6396">
                  <c:v>30.9</c:v>
                </c:pt>
                <c:pt idx="6397">
                  <c:v>30.8</c:v>
                </c:pt>
                <c:pt idx="6398">
                  <c:v>30.7</c:v>
                </c:pt>
                <c:pt idx="6399">
                  <c:v>30.6</c:v>
                </c:pt>
                <c:pt idx="6400">
                  <c:v>30.5</c:v>
                </c:pt>
                <c:pt idx="6401">
                  <c:v>30.5</c:v>
                </c:pt>
                <c:pt idx="6402">
                  <c:v>30.4</c:v>
                </c:pt>
                <c:pt idx="6403">
                  <c:v>30.5</c:v>
                </c:pt>
                <c:pt idx="6404">
                  <c:v>30.5</c:v>
                </c:pt>
                <c:pt idx="6405">
                  <c:v>30.6</c:v>
                </c:pt>
                <c:pt idx="6406">
                  <c:v>30.6</c:v>
                </c:pt>
                <c:pt idx="6407">
                  <c:v>30.7</c:v>
                </c:pt>
                <c:pt idx="6408">
                  <c:v>30.8</c:v>
                </c:pt>
                <c:pt idx="6409">
                  <c:v>30.9</c:v>
                </c:pt>
                <c:pt idx="6410">
                  <c:v>30.9</c:v>
                </c:pt>
                <c:pt idx="6411">
                  <c:v>31</c:v>
                </c:pt>
                <c:pt idx="6412">
                  <c:v>31.1</c:v>
                </c:pt>
                <c:pt idx="6413">
                  <c:v>31.1</c:v>
                </c:pt>
                <c:pt idx="6414">
                  <c:v>31.2</c:v>
                </c:pt>
                <c:pt idx="6415">
                  <c:v>31.2</c:v>
                </c:pt>
                <c:pt idx="6416">
                  <c:v>31.2</c:v>
                </c:pt>
                <c:pt idx="6417">
                  <c:v>31.2</c:v>
                </c:pt>
                <c:pt idx="6418">
                  <c:v>31.3</c:v>
                </c:pt>
                <c:pt idx="6419">
                  <c:v>31.3</c:v>
                </c:pt>
                <c:pt idx="6420">
                  <c:v>31.4</c:v>
                </c:pt>
                <c:pt idx="6421">
                  <c:v>31.4</c:v>
                </c:pt>
                <c:pt idx="6422">
                  <c:v>31.5</c:v>
                </c:pt>
                <c:pt idx="6423">
                  <c:v>31.4</c:v>
                </c:pt>
                <c:pt idx="6424">
                  <c:v>31.4</c:v>
                </c:pt>
                <c:pt idx="6425">
                  <c:v>31.4</c:v>
                </c:pt>
                <c:pt idx="6426">
                  <c:v>31.3</c:v>
                </c:pt>
                <c:pt idx="6427">
                  <c:v>31.2</c:v>
                </c:pt>
                <c:pt idx="6428">
                  <c:v>31.2</c:v>
                </c:pt>
                <c:pt idx="6429">
                  <c:v>31</c:v>
                </c:pt>
                <c:pt idx="6430">
                  <c:v>30.9</c:v>
                </c:pt>
                <c:pt idx="6431">
                  <c:v>30.8</c:v>
                </c:pt>
                <c:pt idx="6432">
                  <c:v>30.7</c:v>
                </c:pt>
                <c:pt idx="6433">
                  <c:v>30.8</c:v>
                </c:pt>
                <c:pt idx="6434">
                  <c:v>30.6</c:v>
                </c:pt>
                <c:pt idx="6435">
                  <c:v>30.5</c:v>
                </c:pt>
                <c:pt idx="6436">
                  <c:v>30.5</c:v>
                </c:pt>
                <c:pt idx="6437">
                  <c:v>30.5</c:v>
                </c:pt>
                <c:pt idx="6438">
                  <c:v>30.5</c:v>
                </c:pt>
                <c:pt idx="6439">
                  <c:v>30.5</c:v>
                </c:pt>
                <c:pt idx="6440">
                  <c:v>30.6</c:v>
                </c:pt>
                <c:pt idx="6441">
                  <c:v>30.6</c:v>
                </c:pt>
                <c:pt idx="6442">
                  <c:v>30.7</c:v>
                </c:pt>
                <c:pt idx="6443">
                  <c:v>30.8</c:v>
                </c:pt>
                <c:pt idx="6444">
                  <c:v>30.8</c:v>
                </c:pt>
                <c:pt idx="6445">
                  <c:v>30.9</c:v>
                </c:pt>
                <c:pt idx="6446">
                  <c:v>30.9</c:v>
                </c:pt>
                <c:pt idx="6447">
                  <c:v>31</c:v>
                </c:pt>
                <c:pt idx="6448">
                  <c:v>31.1</c:v>
                </c:pt>
                <c:pt idx="6449">
                  <c:v>31</c:v>
                </c:pt>
                <c:pt idx="6450">
                  <c:v>31.1</c:v>
                </c:pt>
                <c:pt idx="6451">
                  <c:v>31.1</c:v>
                </c:pt>
                <c:pt idx="6452">
                  <c:v>31.2</c:v>
                </c:pt>
                <c:pt idx="6453">
                  <c:v>31.1</c:v>
                </c:pt>
                <c:pt idx="6454">
                  <c:v>31.2</c:v>
                </c:pt>
                <c:pt idx="6455">
                  <c:v>31.2</c:v>
                </c:pt>
                <c:pt idx="6456">
                  <c:v>31.2</c:v>
                </c:pt>
                <c:pt idx="6457">
                  <c:v>31.2</c:v>
                </c:pt>
                <c:pt idx="6458">
                  <c:v>31.2</c:v>
                </c:pt>
                <c:pt idx="6459">
                  <c:v>31.4</c:v>
                </c:pt>
                <c:pt idx="6460">
                  <c:v>31.4</c:v>
                </c:pt>
                <c:pt idx="6461">
                  <c:v>31.4</c:v>
                </c:pt>
                <c:pt idx="6462">
                  <c:v>31.5</c:v>
                </c:pt>
                <c:pt idx="6463">
                  <c:v>31.5</c:v>
                </c:pt>
                <c:pt idx="6464">
                  <c:v>31.4</c:v>
                </c:pt>
                <c:pt idx="6465">
                  <c:v>31.5</c:v>
                </c:pt>
                <c:pt idx="6466">
                  <c:v>31.4</c:v>
                </c:pt>
                <c:pt idx="6467">
                  <c:v>31.3</c:v>
                </c:pt>
                <c:pt idx="6468">
                  <c:v>31.4</c:v>
                </c:pt>
                <c:pt idx="6469">
                  <c:v>31.3</c:v>
                </c:pt>
                <c:pt idx="6470">
                  <c:v>31.2</c:v>
                </c:pt>
                <c:pt idx="6471">
                  <c:v>31.2</c:v>
                </c:pt>
                <c:pt idx="6472">
                  <c:v>31.1</c:v>
                </c:pt>
                <c:pt idx="6473">
                  <c:v>31.1</c:v>
                </c:pt>
                <c:pt idx="6474">
                  <c:v>30.9</c:v>
                </c:pt>
                <c:pt idx="6475">
                  <c:v>30.9</c:v>
                </c:pt>
                <c:pt idx="6476">
                  <c:v>30.8</c:v>
                </c:pt>
                <c:pt idx="6477">
                  <c:v>30.7</c:v>
                </c:pt>
                <c:pt idx="6478">
                  <c:v>30.7</c:v>
                </c:pt>
                <c:pt idx="6479">
                  <c:v>30.5</c:v>
                </c:pt>
                <c:pt idx="6480">
                  <c:v>30.5</c:v>
                </c:pt>
                <c:pt idx="6481">
                  <c:v>30.5</c:v>
                </c:pt>
                <c:pt idx="6482">
                  <c:v>30.4</c:v>
                </c:pt>
                <c:pt idx="6483">
                  <c:v>30.5</c:v>
                </c:pt>
                <c:pt idx="6484">
                  <c:v>30.6</c:v>
                </c:pt>
                <c:pt idx="6485">
                  <c:v>30.5</c:v>
                </c:pt>
                <c:pt idx="6486">
                  <c:v>30.7</c:v>
                </c:pt>
                <c:pt idx="6487">
                  <c:v>30.7</c:v>
                </c:pt>
                <c:pt idx="6488">
                  <c:v>30.9</c:v>
                </c:pt>
                <c:pt idx="6489">
                  <c:v>30.9</c:v>
                </c:pt>
                <c:pt idx="6490">
                  <c:v>30.9</c:v>
                </c:pt>
                <c:pt idx="6491">
                  <c:v>30.9</c:v>
                </c:pt>
                <c:pt idx="6492">
                  <c:v>30.9</c:v>
                </c:pt>
                <c:pt idx="6493">
                  <c:v>31</c:v>
                </c:pt>
                <c:pt idx="6494">
                  <c:v>31.1</c:v>
                </c:pt>
                <c:pt idx="6495">
                  <c:v>31.1</c:v>
                </c:pt>
                <c:pt idx="6496">
                  <c:v>31.1</c:v>
                </c:pt>
                <c:pt idx="6497">
                  <c:v>31.2</c:v>
                </c:pt>
                <c:pt idx="6498">
                  <c:v>31.2</c:v>
                </c:pt>
                <c:pt idx="6499">
                  <c:v>31.2</c:v>
                </c:pt>
                <c:pt idx="6500">
                  <c:v>31.2</c:v>
                </c:pt>
                <c:pt idx="6501">
                  <c:v>31.2</c:v>
                </c:pt>
                <c:pt idx="6502">
                  <c:v>31.3</c:v>
                </c:pt>
                <c:pt idx="6503">
                  <c:v>31.2</c:v>
                </c:pt>
                <c:pt idx="6504">
                  <c:v>31.4</c:v>
                </c:pt>
                <c:pt idx="6505">
                  <c:v>31.3</c:v>
                </c:pt>
                <c:pt idx="6506">
                  <c:v>31.3</c:v>
                </c:pt>
                <c:pt idx="6507">
                  <c:v>31.5</c:v>
                </c:pt>
                <c:pt idx="6508">
                  <c:v>31.5</c:v>
                </c:pt>
                <c:pt idx="6509">
                  <c:v>31.4</c:v>
                </c:pt>
                <c:pt idx="6510">
                  <c:v>31.5</c:v>
                </c:pt>
                <c:pt idx="6511">
                  <c:v>31.4</c:v>
                </c:pt>
                <c:pt idx="6512">
                  <c:v>31.4</c:v>
                </c:pt>
                <c:pt idx="6513">
                  <c:v>31.4</c:v>
                </c:pt>
                <c:pt idx="6514">
                  <c:v>31.3</c:v>
                </c:pt>
                <c:pt idx="6515">
                  <c:v>31.3</c:v>
                </c:pt>
                <c:pt idx="6516">
                  <c:v>31.2</c:v>
                </c:pt>
                <c:pt idx="6517">
                  <c:v>31.1</c:v>
                </c:pt>
                <c:pt idx="6518">
                  <c:v>31</c:v>
                </c:pt>
                <c:pt idx="6519">
                  <c:v>30.9</c:v>
                </c:pt>
                <c:pt idx="6520">
                  <c:v>30.9</c:v>
                </c:pt>
                <c:pt idx="6521">
                  <c:v>30.8</c:v>
                </c:pt>
                <c:pt idx="6522">
                  <c:v>30.8</c:v>
                </c:pt>
                <c:pt idx="6523">
                  <c:v>30.6</c:v>
                </c:pt>
                <c:pt idx="6524">
                  <c:v>30.6</c:v>
                </c:pt>
                <c:pt idx="6525">
                  <c:v>30.6</c:v>
                </c:pt>
                <c:pt idx="6526">
                  <c:v>30.6</c:v>
                </c:pt>
                <c:pt idx="6527">
                  <c:v>30.5</c:v>
                </c:pt>
                <c:pt idx="6528">
                  <c:v>30.6</c:v>
                </c:pt>
                <c:pt idx="6529">
                  <c:v>30.6</c:v>
                </c:pt>
                <c:pt idx="6530">
                  <c:v>30.6</c:v>
                </c:pt>
                <c:pt idx="6531">
                  <c:v>30.7</c:v>
                </c:pt>
                <c:pt idx="6532">
                  <c:v>30.9</c:v>
                </c:pt>
                <c:pt idx="6533">
                  <c:v>30.9</c:v>
                </c:pt>
                <c:pt idx="6534">
                  <c:v>30.9</c:v>
                </c:pt>
                <c:pt idx="6535">
                  <c:v>31</c:v>
                </c:pt>
                <c:pt idx="6536">
                  <c:v>31.1</c:v>
                </c:pt>
                <c:pt idx="6537">
                  <c:v>31.2</c:v>
                </c:pt>
                <c:pt idx="6538">
                  <c:v>31.1</c:v>
                </c:pt>
                <c:pt idx="6539">
                  <c:v>31.2</c:v>
                </c:pt>
                <c:pt idx="6540">
                  <c:v>31.3</c:v>
                </c:pt>
                <c:pt idx="6541">
                  <c:v>31.2</c:v>
                </c:pt>
                <c:pt idx="6542">
                  <c:v>31.4</c:v>
                </c:pt>
                <c:pt idx="6543">
                  <c:v>31.2</c:v>
                </c:pt>
                <c:pt idx="6544">
                  <c:v>31.4</c:v>
                </c:pt>
                <c:pt idx="6545">
                  <c:v>31.4</c:v>
                </c:pt>
                <c:pt idx="6546">
                  <c:v>31.4</c:v>
                </c:pt>
                <c:pt idx="6547">
                  <c:v>31.5</c:v>
                </c:pt>
                <c:pt idx="6548">
                  <c:v>31.5</c:v>
                </c:pt>
                <c:pt idx="6549">
                  <c:v>31.4</c:v>
                </c:pt>
                <c:pt idx="6550">
                  <c:v>31.5</c:v>
                </c:pt>
                <c:pt idx="6551">
                  <c:v>31.4</c:v>
                </c:pt>
                <c:pt idx="6552">
                  <c:v>31.3</c:v>
                </c:pt>
                <c:pt idx="6553">
                  <c:v>31.3</c:v>
                </c:pt>
                <c:pt idx="6554">
                  <c:v>31.3</c:v>
                </c:pt>
                <c:pt idx="6555">
                  <c:v>31.2</c:v>
                </c:pt>
                <c:pt idx="6556">
                  <c:v>31.1</c:v>
                </c:pt>
                <c:pt idx="6557">
                  <c:v>30.9</c:v>
                </c:pt>
                <c:pt idx="6558">
                  <c:v>30.8</c:v>
                </c:pt>
                <c:pt idx="6559">
                  <c:v>30.8</c:v>
                </c:pt>
                <c:pt idx="6560">
                  <c:v>30.7</c:v>
                </c:pt>
                <c:pt idx="6561">
                  <c:v>30.6</c:v>
                </c:pt>
                <c:pt idx="6562">
                  <c:v>30.6</c:v>
                </c:pt>
                <c:pt idx="6563">
                  <c:v>30.6</c:v>
                </c:pt>
                <c:pt idx="6564">
                  <c:v>30.6</c:v>
                </c:pt>
                <c:pt idx="6565">
                  <c:v>30.6</c:v>
                </c:pt>
                <c:pt idx="6566">
                  <c:v>30.6</c:v>
                </c:pt>
                <c:pt idx="6567">
                  <c:v>30.6</c:v>
                </c:pt>
                <c:pt idx="6568">
                  <c:v>30.7</c:v>
                </c:pt>
                <c:pt idx="6569">
                  <c:v>30.7</c:v>
                </c:pt>
                <c:pt idx="6570">
                  <c:v>30.8</c:v>
                </c:pt>
                <c:pt idx="6571">
                  <c:v>30.9</c:v>
                </c:pt>
                <c:pt idx="6572">
                  <c:v>30.9</c:v>
                </c:pt>
                <c:pt idx="6573">
                  <c:v>30.9</c:v>
                </c:pt>
                <c:pt idx="6574">
                  <c:v>31</c:v>
                </c:pt>
                <c:pt idx="6575">
                  <c:v>31.1</c:v>
                </c:pt>
                <c:pt idx="6576">
                  <c:v>31.1</c:v>
                </c:pt>
                <c:pt idx="6577">
                  <c:v>31.1</c:v>
                </c:pt>
                <c:pt idx="6578">
                  <c:v>31.2</c:v>
                </c:pt>
                <c:pt idx="6579">
                  <c:v>31.1</c:v>
                </c:pt>
                <c:pt idx="6580">
                  <c:v>31.2</c:v>
                </c:pt>
                <c:pt idx="6581">
                  <c:v>31.2</c:v>
                </c:pt>
                <c:pt idx="6582">
                  <c:v>31.3</c:v>
                </c:pt>
                <c:pt idx="6583">
                  <c:v>31.2</c:v>
                </c:pt>
                <c:pt idx="6584">
                  <c:v>31.3</c:v>
                </c:pt>
                <c:pt idx="6585">
                  <c:v>31.4</c:v>
                </c:pt>
                <c:pt idx="6586">
                  <c:v>31.4</c:v>
                </c:pt>
                <c:pt idx="6587">
                  <c:v>31.4</c:v>
                </c:pt>
                <c:pt idx="6588">
                  <c:v>31.4</c:v>
                </c:pt>
                <c:pt idx="6589">
                  <c:v>31.4</c:v>
                </c:pt>
                <c:pt idx="6590">
                  <c:v>31.4</c:v>
                </c:pt>
                <c:pt idx="6591">
                  <c:v>31.5</c:v>
                </c:pt>
                <c:pt idx="6592">
                  <c:v>31.5</c:v>
                </c:pt>
                <c:pt idx="6593">
                  <c:v>31.5</c:v>
                </c:pt>
                <c:pt idx="6594">
                  <c:v>31.5</c:v>
                </c:pt>
                <c:pt idx="6595">
                  <c:v>31.5</c:v>
                </c:pt>
                <c:pt idx="6596">
                  <c:v>31.4</c:v>
                </c:pt>
                <c:pt idx="6597">
                  <c:v>31.4</c:v>
                </c:pt>
                <c:pt idx="6598">
                  <c:v>31.4</c:v>
                </c:pt>
                <c:pt idx="6599">
                  <c:v>31.4</c:v>
                </c:pt>
                <c:pt idx="6600">
                  <c:v>31.4</c:v>
                </c:pt>
                <c:pt idx="6601">
                  <c:v>31.3</c:v>
                </c:pt>
                <c:pt idx="6602">
                  <c:v>31.2</c:v>
                </c:pt>
                <c:pt idx="6603">
                  <c:v>31.1</c:v>
                </c:pt>
                <c:pt idx="6604">
                  <c:v>31.1</c:v>
                </c:pt>
                <c:pt idx="6605">
                  <c:v>31</c:v>
                </c:pt>
                <c:pt idx="6606">
                  <c:v>30.9</c:v>
                </c:pt>
                <c:pt idx="6607">
                  <c:v>30.9</c:v>
                </c:pt>
                <c:pt idx="6608">
                  <c:v>30.8</c:v>
                </c:pt>
                <c:pt idx="6609">
                  <c:v>30.8</c:v>
                </c:pt>
                <c:pt idx="6610">
                  <c:v>30.8</c:v>
                </c:pt>
                <c:pt idx="6611">
                  <c:v>30.6</c:v>
                </c:pt>
                <c:pt idx="6612">
                  <c:v>30.6</c:v>
                </c:pt>
                <c:pt idx="6613">
                  <c:v>30.6</c:v>
                </c:pt>
                <c:pt idx="6614">
                  <c:v>30.6</c:v>
                </c:pt>
                <c:pt idx="6615">
                  <c:v>30.6</c:v>
                </c:pt>
                <c:pt idx="6616">
                  <c:v>30.6</c:v>
                </c:pt>
                <c:pt idx="6617">
                  <c:v>30.6</c:v>
                </c:pt>
                <c:pt idx="6618">
                  <c:v>30.7</c:v>
                </c:pt>
                <c:pt idx="6619">
                  <c:v>30.7</c:v>
                </c:pt>
                <c:pt idx="6620">
                  <c:v>30.7</c:v>
                </c:pt>
                <c:pt idx="6621">
                  <c:v>30.8</c:v>
                </c:pt>
                <c:pt idx="6622">
                  <c:v>30.8</c:v>
                </c:pt>
                <c:pt idx="6623">
                  <c:v>30.8</c:v>
                </c:pt>
                <c:pt idx="6624">
                  <c:v>30.8</c:v>
                </c:pt>
                <c:pt idx="6625">
                  <c:v>30.9</c:v>
                </c:pt>
                <c:pt idx="6626">
                  <c:v>30.9</c:v>
                </c:pt>
                <c:pt idx="6627">
                  <c:v>30.9</c:v>
                </c:pt>
                <c:pt idx="6628">
                  <c:v>30.9</c:v>
                </c:pt>
                <c:pt idx="6629">
                  <c:v>30.9</c:v>
                </c:pt>
                <c:pt idx="6630">
                  <c:v>31</c:v>
                </c:pt>
                <c:pt idx="6631">
                  <c:v>30.9</c:v>
                </c:pt>
                <c:pt idx="6632">
                  <c:v>31</c:v>
                </c:pt>
                <c:pt idx="6633">
                  <c:v>31.1</c:v>
                </c:pt>
                <c:pt idx="6634">
                  <c:v>31</c:v>
                </c:pt>
                <c:pt idx="6635">
                  <c:v>31.1</c:v>
                </c:pt>
                <c:pt idx="6636">
                  <c:v>31.1</c:v>
                </c:pt>
                <c:pt idx="6637">
                  <c:v>31.1</c:v>
                </c:pt>
                <c:pt idx="6638">
                  <c:v>31.1</c:v>
                </c:pt>
                <c:pt idx="6639">
                  <c:v>31.1</c:v>
                </c:pt>
                <c:pt idx="6640">
                  <c:v>31</c:v>
                </c:pt>
                <c:pt idx="6641">
                  <c:v>31.1</c:v>
                </c:pt>
                <c:pt idx="6642">
                  <c:v>31.2</c:v>
                </c:pt>
                <c:pt idx="6643">
                  <c:v>31.1</c:v>
                </c:pt>
                <c:pt idx="6644">
                  <c:v>31.1</c:v>
                </c:pt>
                <c:pt idx="6645">
                  <c:v>31.2</c:v>
                </c:pt>
                <c:pt idx="6646">
                  <c:v>31.2</c:v>
                </c:pt>
                <c:pt idx="6647">
                  <c:v>31.2</c:v>
                </c:pt>
                <c:pt idx="6648">
                  <c:v>31.2</c:v>
                </c:pt>
                <c:pt idx="6649">
                  <c:v>31.2</c:v>
                </c:pt>
                <c:pt idx="6650">
                  <c:v>31.2</c:v>
                </c:pt>
                <c:pt idx="6651">
                  <c:v>31.2</c:v>
                </c:pt>
                <c:pt idx="6652">
                  <c:v>31.2</c:v>
                </c:pt>
                <c:pt idx="6653">
                  <c:v>31.2</c:v>
                </c:pt>
                <c:pt idx="6654">
                  <c:v>31.3</c:v>
                </c:pt>
                <c:pt idx="6655">
                  <c:v>31.3</c:v>
                </c:pt>
                <c:pt idx="6656">
                  <c:v>31.2</c:v>
                </c:pt>
                <c:pt idx="6657">
                  <c:v>31.3</c:v>
                </c:pt>
                <c:pt idx="6658">
                  <c:v>31.3</c:v>
                </c:pt>
                <c:pt idx="6659">
                  <c:v>31.3</c:v>
                </c:pt>
                <c:pt idx="6660">
                  <c:v>31.3</c:v>
                </c:pt>
                <c:pt idx="6661">
                  <c:v>31.3</c:v>
                </c:pt>
                <c:pt idx="6662">
                  <c:v>31.4</c:v>
                </c:pt>
                <c:pt idx="6663">
                  <c:v>31.4</c:v>
                </c:pt>
                <c:pt idx="6664">
                  <c:v>31.3</c:v>
                </c:pt>
                <c:pt idx="6665">
                  <c:v>31.4</c:v>
                </c:pt>
                <c:pt idx="6666">
                  <c:v>31.4</c:v>
                </c:pt>
                <c:pt idx="6667">
                  <c:v>31.4</c:v>
                </c:pt>
                <c:pt idx="6668">
                  <c:v>31.4</c:v>
                </c:pt>
                <c:pt idx="6669">
                  <c:v>31.5</c:v>
                </c:pt>
                <c:pt idx="6670">
                  <c:v>31.6</c:v>
                </c:pt>
                <c:pt idx="6671">
                  <c:v>31.6</c:v>
                </c:pt>
                <c:pt idx="6672">
                  <c:v>31.5</c:v>
                </c:pt>
                <c:pt idx="6673">
                  <c:v>31.6</c:v>
                </c:pt>
                <c:pt idx="6674">
                  <c:v>31.5</c:v>
                </c:pt>
                <c:pt idx="6675">
                  <c:v>31.5</c:v>
                </c:pt>
                <c:pt idx="6676">
                  <c:v>31.4</c:v>
                </c:pt>
                <c:pt idx="6677">
                  <c:v>31.4</c:v>
                </c:pt>
                <c:pt idx="6678">
                  <c:v>31.3</c:v>
                </c:pt>
                <c:pt idx="6679">
                  <c:v>31.2</c:v>
                </c:pt>
                <c:pt idx="6680">
                  <c:v>31.1</c:v>
                </c:pt>
                <c:pt idx="6681">
                  <c:v>31</c:v>
                </c:pt>
                <c:pt idx="6682">
                  <c:v>31</c:v>
                </c:pt>
                <c:pt idx="6683">
                  <c:v>30.9</c:v>
                </c:pt>
                <c:pt idx="6684">
                  <c:v>30.8</c:v>
                </c:pt>
                <c:pt idx="6685">
                  <c:v>30.7</c:v>
                </c:pt>
                <c:pt idx="6686">
                  <c:v>30.7</c:v>
                </c:pt>
                <c:pt idx="6687">
                  <c:v>30.6</c:v>
                </c:pt>
                <c:pt idx="6688">
                  <c:v>30.6</c:v>
                </c:pt>
                <c:pt idx="6689">
                  <c:v>30.6</c:v>
                </c:pt>
                <c:pt idx="6690">
                  <c:v>30.6</c:v>
                </c:pt>
                <c:pt idx="6691">
                  <c:v>30.6</c:v>
                </c:pt>
                <c:pt idx="6692">
                  <c:v>30.7</c:v>
                </c:pt>
                <c:pt idx="6693">
                  <c:v>30.8</c:v>
                </c:pt>
                <c:pt idx="6694">
                  <c:v>30.8</c:v>
                </c:pt>
                <c:pt idx="6695">
                  <c:v>30.8</c:v>
                </c:pt>
                <c:pt idx="6696">
                  <c:v>30.9</c:v>
                </c:pt>
                <c:pt idx="6697">
                  <c:v>30.9</c:v>
                </c:pt>
                <c:pt idx="6698">
                  <c:v>31</c:v>
                </c:pt>
                <c:pt idx="6699">
                  <c:v>31.1</c:v>
                </c:pt>
                <c:pt idx="6700">
                  <c:v>31.1</c:v>
                </c:pt>
                <c:pt idx="6701">
                  <c:v>31.2</c:v>
                </c:pt>
                <c:pt idx="6702">
                  <c:v>31.2</c:v>
                </c:pt>
                <c:pt idx="6703">
                  <c:v>31.2</c:v>
                </c:pt>
                <c:pt idx="6704">
                  <c:v>31.3</c:v>
                </c:pt>
                <c:pt idx="6705">
                  <c:v>31.3</c:v>
                </c:pt>
                <c:pt idx="6706">
                  <c:v>31.3</c:v>
                </c:pt>
                <c:pt idx="6707">
                  <c:v>31.3</c:v>
                </c:pt>
                <c:pt idx="6708">
                  <c:v>31.4</c:v>
                </c:pt>
                <c:pt idx="6709">
                  <c:v>31.4</c:v>
                </c:pt>
                <c:pt idx="6710">
                  <c:v>31.5</c:v>
                </c:pt>
                <c:pt idx="6711">
                  <c:v>31.5</c:v>
                </c:pt>
                <c:pt idx="6712">
                  <c:v>31.5</c:v>
                </c:pt>
                <c:pt idx="6713">
                  <c:v>31.5</c:v>
                </c:pt>
                <c:pt idx="6714">
                  <c:v>31.5</c:v>
                </c:pt>
                <c:pt idx="6715">
                  <c:v>31.5</c:v>
                </c:pt>
                <c:pt idx="6716">
                  <c:v>31.5</c:v>
                </c:pt>
                <c:pt idx="6717">
                  <c:v>31.5</c:v>
                </c:pt>
                <c:pt idx="6718">
                  <c:v>31.4</c:v>
                </c:pt>
                <c:pt idx="6719">
                  <c:v>31.4</c:v>
                </c:pt>
                <c:pt idx="6720">
                  <c:v>31.4</c:v>
                </c:pt>
                <c:pt idx="6721">
                  <c:v>31.3</c:v>
                </c:pt>
                <c:pt idx="6722">
                  <c:v>31.2</c:v>
                </c:pt>
                <c:pt idx="6723">
                  <c:v>31.2</c:v>
                </c:pt>
                <c:pt idx="6724">
                  <c:v>31.1</c:v>
                </c:pt>
                <c:pt idx="6725">
                  <c:v>30.9</c:v>
                </c:pt>
                <c:pt idx="6726">
                  <c:v>30.9</c:v>
                </c:pt>
                <c:pt idx="6727">
                  <c:v>30.8</c:v>
                </c:pt>
                <c:pt idx="6728">
                  <c:v>30.8</c:v>
                </c:pt>
                <c:pt idx="6729">
                  <c:v>30.8</c:v>
                </c:pt>
                <c:pt idx="6730">
                  <c:v>30.6</c:v>
                </c:pt>
                <c:pt idx="6731">
                  <c:v>30.6</c:v>
                </c:pt>
                <c:pt idx="6732">
                  <c:v>30.6</c:v>
                </c:pt>
                <c:pt idx="6733">
                  <c:v>30.5</c:v>
                </c:pt>
                <c:pt idx="6734">
                  <c:v>30.6</c:v>
                </c:pt>
                <c:pt idx="6735">
                  <c:v>30.6</c:v>
                </c:pt>
                <c:pt idx="6736">
                  <c:v>30.6</c:v>
                </c:pt>
                <c:pt idx="6737">
                  <c:v>30.6</c:v>
                </c:pt>
                <c:pt idx="6738">
                  <c:v>30.6</c:v>
                </c:pt>
                <c:pt idx="6739">
                  <c:v>30.6</c:v>
                </c:pt>
                <c:pt idx="6740">
                  <c:v>30.7</c:v>
                </c:pt>
                <c:pt idx="6741">
                  <c:v>30.7</c:v>
                </c:pt>
                <c:pt idx="6742">
                  <c:v>30.8</c:v>
                </c:pt>
                <c:pt idx="6743">
                  <c:v>30.8</c:v>
                </c:pt>
                <c:pt idx="6744">
                  <c:v>30.9</c:v>
                </c:pt>
                <c:pt idx="6745">
                  <c:v>30.9</c:v>
                </c:pt>
                <c:pt idx="6746">
                  <c:v>30.9</c:v>
                </c:pt>
                <c:pt idx="6747">
                  <c:v>31</c:v>
                </c:pt>
                <c:pt idx="6748">
                  <c:v>30.9</c:v>
                </c:pt>
                <c:pt idx="6749">
                  <c:v>31.1</c:v>
                </c:pt>
                <c:pt idx="6750">
                  <c:v>31</c:v>
                </c:pt>
                <c:pt idx="6751">
                  <c:v>31.1</c:v>
                </c:pt>
                <c:pt idx="6752">
                  <c:v>31.1</c:v>
                </c:pt>
                <c:pt idx="6753">
                  <c:v>31.1</c:v>
                </c:pt>
                <c:pt idx="6754">
                  <c:v>31.2</c:v>
                </c:pt>
                <c:pt idx="6755">
                  <c:v>31.2</c:v>
                </c:pt>
                <c:pt idx="6756">
                  <c:v>31.2</c:v>
                </c:pt>
                <c:pt idx="6757">
                  <c:v>31.2</c:v>
                </c:pt>
                <c:pt idx="6758">
                  <c:v>31.2</c:v>
                </c:pt>
                <c:pt idx="6759">
                  <c:v>31.2</c:v>
                </c:pt>
                <c:pt idx="6760">
                  <c:v>31.2</c:v>
                </c:pt>
                <c:pt idx="6761">
                  <c:v>31.2</c:v>
                </c:pt>
                <c:pt idx="6762">
                  <c:v>31.3</c:v>
                </c:pt>
                <c:pt idx="6763">
                  <c:v>31.3</c:v>
                </c:pt>
                <c:pt idx="6764">
                  <c:v>31.3</c:v>
                </c:pt>
                <c:pt idx="6765">
                  <c:v>31.4</c:v>
                </c:pt>
                <c:pt idx="6766">
                  <c:v>31.4</c:v>
                </c:pt>
                <c:pt idx="6767">
                  <c:v>31.4</c:v>
                </c:pt>
                <c:pt idx="6768">
                  <c:v>31.5</c:v>
                </c:pt>
                <c:pt idx="6769">
                  <c:v>31.5</c:v>
                </c:pt>
                <c:pt idx="6770">
                  <c:v>31.5</c:v>
                </c:pt>
                <c:pt idx="6771">
                  <c:v>31.5</c:v>
                </c:pt>
                <c:pt idx="6772">
                  <c:v>31.6</c:v>
                </c:pt>
                <c:pt idx="6773">
                  <c:v>31.5</c:v>
                </c:pt>
                <c:pt idx="6774">
                  <c:v>31.6</c:v>
                </c:pt>
                <c:pt idx="6775">
                  <c:v>31.6</c:v>
                </c:pt>
                <c:pt idx="6776">
                  <c:v>31.5</c:v>
                </c:pt>
                <c:pt idx="6777">
                  <c:v>31.4</c:v>
                </c:pt>
                <c:pt idx="6778">
                  <c:v>31.4</c:v>
                </c:pt>
                <c:pt idx="6779">
                  <c:v>31.3</c:v>
                </c:pt>
                <c:pt idx="6780">
                  <c:v>31.2</c:v>
                </c:pt>
                <c:pt idx="6781">
                  <c:v>31.2</c:v>
                </c:pt>
                <c:pt idx="6782">
                  <c:v>31.1</c:v>
                </c:pt>
                <c:pt idx="6783">
                  <c:v>31</c:v>
                </c:pt>
                <c:pt idx="6784">
                  <c:v>30.9</c:v>
                </c:pt>
                <c:pt idx="6785">
                  <c:v>30.8</c:v>
                </c:pt>
                <c:pt idx="6786">
                  <c:v>30.8</c:v>
                </c:pt>
                <c:pt idx="6787">
                  <c:v>30.7</c:v>
                </c:pt>
                <c:pt idx="6788">
                  <c:v>30.6</c:v>
                </c:pt>
                <c:pt idx="6789">
                  <c:v>30.6</c:v>
                </c:pt>
                <c:pt idx="6790">
                  <c:v>30.6</c:v>
                </c:pt>
                <c:pt idx="6791">
                  <c:v>30.6</c:v>
                </c:pt>
                <c:pt idx="6792">
                  <c:v>30.6</c:v>
                </c:pt>
                <c:pt idx="6793">
                  <c:v>30.6</c:v>
                </c:pt>
                <c:pt idx="6794">
                  <c:v>30.6</c:v>
                </c:pt>
                <c:pt idx="6795">
                  <c:v>30.6</c:v>
                </c:pt>
                <c:pt idx="6796">
                  <c:v>30.6</c:v>
                </c:pt>
                <c:pt idx="6797">
                  <c:v>30.7</c:v>
                </c:pt>
                <c:pt idx="6798">
                  <c:v>30.7</c:v>
                </c:pt>
                <c:pt idx="6799">
                  <c:v>30.8</c:v>
                </c:pt>
                <c:pt idx="6800">
                  <c:v>30.9</c:v>
                </c:pt>
                <c:pt idx="6801">
                  <c:v>30.9</c:v>
                </c:pt>
                <c:pt idx="6802">
                  <c:v>30.9</c:v>
                </c:pt>
                <c:pt idx="6803">
                  <c:v>30.9</c:v>
                </c:pt>
                <c:pt idx="6804">
                  <c:v>31</c:v>
                </c:pt>
                <c:pt idx="6805">
                  <c:v>31</c:v>
                </c:pt>
                <c:pt idx="6806">
                  <c:v>31.1</c:v>
                </c:pt>
                <c:pt idx="6807">
                  <c:v>31.1</c:v>
                </c:pt>
                <c:pt idx="6808">
                  <c:v>31.1</c:v>
                </c:pt>
                <c:pt idx="6809">
                  <c:v>31.1</c:v>
                </c:pt>
                <c:pt idx="6810">
                  <c:v>31.2</c:v>
                </c:pt>
                <c:pt idx="6811">
                  <c:v>31.2</c:v>
                </c:pt>
                <c:pt idx="6812">
                  <c:v>31.2</c:v>
                </c:pt>
                <c:pt idx="6813">
                  <c:v>31.2</c:v>
                </c:pt>
                <c:pt idx="6814">
                  <c:v>31.2</c:v>
                </c:pt>
                <c:pt idx="6815">
                  <c:v>31.3</c:v>
                </c:pt>
                <c:pt idx="6816">
                  <c:v>31.3</c:v>
                </c:pt>
                <c:pt idx="6817">
                  <c:v>31.3</c:v>
                </c:pt>
                <c:pt idx="6818">
                  <c:v>31.3</c:v>
                </c:pt>
                <c:pt idx="6819">
                  <c:v>31.3</c:v>
                </c:pt>
                <c:pt idx="6820">
                  <c:v>31.4</c:v>
                </c:pt>
                <c:pt idx="6821">
                  <c:v>31.4</c:v>
                </c:pt>
                <c:pt idx="6822">
                  <c:v>31.4</c:v>
                </c:pt>
                <c:pt idx="6823">
                  <c:v>31.4</c:v>
                </c:pt>
                <c:pt idx="6824">
                  <c:v>31.5</c:v>
                </c:pt>
                <c:pt idx="6825">
                  <c:v>31.6</c:v>
                </c:pt>
                <c:pt idx="6826">
                  <c:v>31.5</c:v>
                </c:pt>
                <c:pt idx="6827">
                  <c:v>31.5</c:v>
                </c:pt>
                <c:pt idx="6828">
                  <c:v>31.6</c:v>
                </c:pt>
                <c:pt idx="6829">
                  <c:v>31.6</c:v>
                </c:pt>
                <c:pt idx="6830">
                  <c:v>31.6</c:v>
                </c:pt>
                <c:pt idx="6831">
                  <c:v>31.4</c:v>
                </c:pt>
                <c:pt idx="6832">
                  <c:v>31.4</c:v>
                </c:pt>
                <c:pt idx="6833">
                  <c:v>31.4</c:v>
                </c:pt>
                <c:pt idx="6834">
                  <c:v>31.4</c:v>
                </c:pt>
                <c:pt idx="6835">
                  <c:v>31.4</c:v>
                </c:pt>
                <c:pt idx="6836">
                  <c:v>31.4</c:v>
                </c:pt>
                <c:pt idx="6837">
                  <c:v>31.4</c:v>
                </c:pt>
                <c:pt idx="6838">
                  <c:v>31.3</c:v>
                </c:pt>
                <c:pt idx="6839">
                  <c:v>31.3</c:v>
                </c:pt>
                <c:pt idx="6840">
                  <c:v>31.3</c:v>
                </c:pt>
                <c:pt idx="6841">
                  <c:v>31.1</c:v>
                </c:pt>
                <c:pt idx="6842">
                  <c:v>31.2</c:v>
                </c:pt>
                <c:pt idx="6843">
                  <c:v>31.1</c:v>
                </c:pt>
                <c:pt idx="6844">
                  <c:v>31</c:v>
                </c:pt>
                <c:pt idx="6845">
                  <c:v>31</c:v>
                </c:pt>
                <c:pt idx="6846">
                  <c:v>30.9</c:v>
                </c:pt>
                <c:pt idx="6847">
                  <c:v>30.9</c:v>
                </c:pt>
                <c:pt idx="6848">
                  <c:v>30.9</c:v>
                </c:pt>
                <c:pt idx="6849">
                  <c:v>30.9</c:v>
                </c:pt>
                <c:pt idx="6850">
                  <c:v>30.8</c:v>
                </c:pt>
                <c:pt idx="6851">
                  <c:v>30.7</c:v>
                </c:pt>
                <c:pt idx="6852">
                  <c:v>30.7</c:v>
                </c:pt>
                <c:pt idx="6853">
                  <c:v>30.6</c:v>
                </c:pt>
                <c:pt idx="6854">
                  <c:v>30.6</c:v>
                </c:pt>
                <c:pt idx="6855">
                  <c:v>30.6</c:v>
                </c:pt>
                <c:pt idx="6856">
                  <c:v>30.6</c:v>
                </c:pt>
                <c:pt idx="6857">
                  <c:v>30.6</c:v>
                </c:pt>
                <c:pt idx="6858">
                  <c:v>30.6</c:v>
                </c:pt>
                <c:pt idx="6859">
                  <c:v>30.6</c:v>
                </c:pt>
                <c:pt idx="6860">
                  <c:v>30.6</c:v>
                </c:pt>
                <c:pt idx="6861">
                  <c:v>30.6</c:v>
                </c:pt>
                <c:pt idx="6862">
                  <c:v>30.6</c:v>
                </c:pt>
                <c:pt idx="6863">
                  <c:v>30.6</c:v>
                </c:pt>
                <c:pt idx="6864">
                  <c:v>30.6</c:v>
                </c:pt>
                <c:pt idx="6865">
                  <c:v>30.7</c:v>
                </c:pt>
                <c:pt idx="6866">
                  <c:v>30.7</c:v>
                </c:pt>
                <c:pt idx="6867">
                  <c:v>30.8</c:v>
                </c:pt>
                <c:pt idx="6868">
                  <c:v>30.8</c:v>
                </c:pt>
                <c:pt idx="6869">
                  <c:v>30.9</c:v>
                </c:pt>
                <c:pt idx="6870">
                  <c:v>30.9</c:v>
                </c:pt>
                <c:pt idx="6871">
                  <c:v>30.9</c:v>
                </c:pt>
                <c:pt idx="6872">
                  <c:v>31</c:v>
                </c:pt>
                <c:pt idx="6873">
                  <c:v>31.1</c:v>
                </c:pt>
                <c:pt idx="6874">
                  <c:v>31.1</c:v>
                </c:pt>
                <c:pt idx="6875">
                  <c:v>31.1</c:v>
                </c:pt>
                <c:pt idx="6876">
                  <c:v>31.1</c:v>
                </c:pt>
                <c:pt idx="6877">
                  <c:v>31.1</c:v>
                </c:pt>
                <c:pt idx="6878">
                  <c:v>31.1</c:v>
                </c:pt>
                <c:pt idx="6879">
                  <c:v>31.2</c:v>
                </c:pt>
                <c:pt idx="6880">
                  <c:v>31.2</c:v>
                </c:pt>
                <c:pt idx="6881">
                  <c:v>31.2</c:v>
                </c:pt>
                <c:pt idx="6882">
                  <c:v>31.2</c:v>
                </c:pt>
                <c:pt idx="6883">
                  <c:v>31.3</c:v>
                </c:pt>
                <c:pt idx="6884">
                  <c:v>31.3</c:v>
                </c:pt>
                <c:pt idx="6885">
                  <c:v>31.3</c:v>
                </c:pt>
                <c:pt idx="6886">
                  <c:v>31.3</c:v>
                </c:pt>
                <c:pt idx="6887">
                  <c:v>31.4</c:v>
                </c:pt>
                <c:pt idx="6888">
                  <c:v>31.3</c:v>
                </c:pt>
                <c:pt idx="6889">
                  <c:v>31.3</c:v>
                </c:pt>
                <c:pt idx="6890">
                  <c:v>31.3</c:v>
                </c:pt>
                <c:pt idx="6891">
                  <c:v>31.4</c:v>
                </c:pt>
                <c:pt idx="6892">
                  <c:v>31.4</c:v>
                </c:pt>
                <c:pt idx="6893">
                  <c:v>31.4</c:v>
                </c:pt>
                <c:pt idx="6894">
                  <c:v>31.4</c:v>
                </c:pt>
                <c:pt idx="6895">
                  <c:v>31.6</c:v>
                </c:pt>
                <c:pt idx="6896">
                  <c:v>31.6</c:v>
                </c:pt>
                <c:pt idx="6897">
                  <c:v>31.6</c:v>
                </c:pt>
                <c:pt idx="6898">
                  <c:v>31.5</c:v>
                </c:pt>
                <c:pt idx="6899">
                  <c:v>31.5</c:v>
                </c:pt>
                <c:pt idx="6900">
                  <c:v>31.6</c:v>
                </c:pt>
                <c:pt idx="6901">
                  <c:v>31.5</c:v>
                </c:pt>
                <c:pt idx="6902">
                  <c:v>31.5</c:v>
                </c:pt>
                <c:pt idx="6903">
                  <c:v>31.5</c:v>
                </c:pt>
                <c:pt idx="6904">
                  <c:v>31.4</c:v>
                </c:pt>
                <c:pt idx="6905">
                  <c:v>31.4</c:v>
                </c:pt>
                <c:pt idx="6906">
                  <c:v>31.4</c:v>
                </c:pt>
                <c:pt idx="6907">
                  <c:v>31.4</c:v>
                </c:pt>
                <c:pt idx="6908">
                  <c:v>31.4</c:v>
                </c:pt>
                <c:pt idx="6909">
                  <c:v>31.4</c:v>
                </c:pt>
                <c:pt idx="6910">
                  <c:v>31.3</c:v>
                </c:pt>
                <c:pt idx="6911">
                  <c:v>31.3</c:v>
                </c:pt>
                <c:pt idx="6912">
                  <c:v>31.3</c:v>
                </c:pt>
                <c:pt idx="6913">
                  <c:v>31.3</c:v>
                </c:pt>
                <c:pt idx="6914">
                  <c:v>31.2</c:v>
                </c:pt>
                <c:pt idx="6915">
                  <c:v>31.2</c:v>
                </c:pt>
                <c:pt idx="6916">
                  <c:v>31.2</c:v>
                </c:pt>
                <c:pt idx="6917">
                  <c:v>31.1</c:v>
                </c:pt>
                <c:pt idx="6918">
                  <c:v>31.1</c:v>
                </c:pt>
                <c:pt idx="6919">
                  <c:v>31.1</c:v>
                </c:pt>
                <c:pt idx="6920">
                  <c:v>31.1</c:v>
                </c:pt>
                <c:pt idx="6921">
                  <c:v>31.1</c:v>
                </c:pt>
                <c:pt idx="6922">
                  <c:v>30.9</c:v>
                </c:pt>
                <c:pt idx="6923">
                  <c:v>30.9</c:v>
                </c:pt>
                <c:pt idx="6924">
                  <c:v>30.8</c:v>
                </c:pt>
                <c:pt idx="6925">
                  <c:v>30.8</c:v>
                </c:pt>
                <c:pt idx="6926">
                  <c:v>30.8</c:v>
                </c:pt>
                <c:pt idx="6927">
                  <c:v>30.7</c:v>
                </c:pt>
                <c:pt idx="6928">
                  <c:v>30.6</c:v>
                </c:pt>
                <c:pt idx="6929">
                  <c:v>30.6</c:v>
                </c:pt>
                <c:pt idx="6930">
                  <c:v>30.6</c:v>
                </c:pt>
                <c:pt idx="6931">
                  <c:v>30.6</c:v>
                </c:pt>
                <c:pt idx="6932">
                  <c:v>30.6</c:v>
                </c:pt>
                <c:pt idx="6933">
                  <c:v>30.6</c:v>
                </c:pt>
                <c:pt idx="6934">
                  <c:v>30.6</c:v>
                </c:pt>
                <c:pt idx="6935">
                  <c:v>30.6</c:v>
                </c:pt>
                <c:pt idx="6936">
                  <c:v>30.6</c:v>
                </c:pt>
                <c:pt idx="6937">
                  <c:v>30.7</c:v>
                </c:pt>
                <c:pt idx="6938">
                  <c:v>30.7</c:v>
                </c:pt>
                <c:pt idx="6939">
                  <c:v>30.8</c:v>
                </c:pt>
                <c:pt idx="6940">
                  <c:v>30.8</c:v>
                </c:pt>
                <c:pt idx="6941">
                  <c:v>30.9</c:v>
                </c:pt>
                <c:pt idx="6942">
                  <c:v>30.9</c:v>
                </c:pt>
                <c:pt idx="6943">
                  <c:v>30.9</c:v>
                </c:pt>
                <c:pt idx="6944">
                  <c:v>30.9</c:v>
                </c:pt>
                <c:pt idx="6945">
                  <c:v>31</c:v>
                </c:pt>
                <c:pt idx="6946">
                  <c:v>31.1</c:v>
                </c:pt>
                <c:pt idx="6947">
                  <c:v>31.1</c:v>
                </c:pt>
                <c:pt idx="6948">
                  <c:v>31.2</c:v>
                </c:pt>
                <c:pt idx="6949">
                  <c:v>31.2</c:v>
                </c:pt>
                <c:pt idx="6950">
                  <c:v>31.2</c:v>
                </c:pt>
                <c:pt idx="6951">
                  <c:v>31.2</c:v>
                </c:pt>
                <c:pt idx="6952">
                  <c:v>31.2</c:v>
                </c:pt>
                <c:pt idx="6953">
                  <c:v>31.3</c:v>
                </c:pt>
                <c:pt idx="6954">
                  <c:v>31.4</c:v>
                </c:pt>
                <c:pt idx="6955">
                  <c:v>31.4</c:v>
                </c:pt>
                <c:pt idx="6956">
                  <c:v>31.3</c:v>
                </c:pt>
                <c:pt idx="6957">
                  <c:v>31.4</c:v>
                </c:pt>
                <c:pt idx="6958">
                  <c:v>31.4</c:v>
                </c:pt>
                <c:pt idx="6959">
                  <c:v>31.4</c:v>
                </c:pt>
                <c:pt idx="6960">
                  <c:v>31.5</c:v>
                </c:pt>
                <c:pt idx="6961">
                  <c:v>31.6</c:v>
                </c:pt>
                <c:pt idx="6962">
                  <c:v>31.6</c:v>
                </c:pt>
                <c:pt idx="6963">
                  <c:v>31.6</c:v>
                </c:pt>
                <c:pt idx="6964">
                  <c:v>31.6</c:v>
                </c:pt>
                <c:pt idx="6965">
                  <c:v>31.6</c:v>
                </c:pt>
                <c:pt idx="6966">
                  <c:v>31.6</c:v>
                </c:pt>
                <c:pt idx="6967">
                  <c:v>31.5</c:v>
                </c:pt>
                <c:pt idx="6968">
                  <c:v>31.4</c:v>
                </c:pt>
                <c:pt idx="6969">
                  <c:v>31.4</c:v>
                </c:pt>
                <c:pt idx="6970">
                  <c:v>31.4</c:v>
                </c:pt>
                <c:pt idx="6971">
                  <c:v>31.2</c:v>
                </c:pt>
                <c:pt idx="6972">
                  <c:v>31.2</c:v>
                </c:pt>
                <c:pt idx="6973">
                  <c:v>31.1</c:v>
                </c:pt>
                <c:pt idx="6974">
                  <c:v>31</c:v>
                </c:pt>
                <c:pt idx="6975">
                  <c:v>30.9</c:v>
                </c:pt>
                <c:pt idx="6976">
                  <c:v>30.8</c:v>
                </c:pt>
                <c:pt idx="6977">
                  <c:v>30.7</c:v>
                </c:pt>
                <c:pt idx="6978">
                  <c:v>30.7</c:v>
                </c:pt>
                <c:pt idx="6979">
                  <c:v>30.6</c:v>
                </c:pt>
                <c:pt idx="6980">
                  <c:v>30.6</c:v>
                </c:pt>
                <c:pt idx="6981">
                  <c:v>30.6</c:v>
                </c:pt>
                <c:pt idx="6982">
                  <c:v>30.6</c:v>
                </c:pt>
                <c:pt idx="6983">
                  <c:v>30.6</c:v>
                </c:pt>
                <c:pt idx="6984">
                  <c:v>30.7</c:v>
                </c:pt>
                <c:pt idx="6985">
                  <c:v>30.8</c:v>
                </c:pt>
                <c:pt idx="6986">
                  <c:v>30.8</c:v>
                </c:pt>
                <c:pt idx="6987">
                  <c:v>30.9</c:v>
                </c:pt>
                <c:pt idx="6988">
                  <c:v>30.9</c:v>
                </c:pt>
                <c:pt idx="6989">
                  <c:v>31</c:v>
                </c:pt>
                <c:pt idx="6990">
                  <c:v>31</c:v>
                </c:pt>
                <c:pt idx="6991">
                  <c:v>31.1</c:v>
                </c:pt>
                <c:pt idx="6992">
                  <c:v>31.1</c:v>
                </c:pt>
                <c:pt idx="6993">
                  <c:v>31.2</c:v>
                </c:pt>
                <c:pt idx="6994">
                  <c:v>31.3</c:v>
                </c:pt>
                <c:pt idx="6995">
                  <c:v>31.3</c:v>
                </c:pt>
                <c:pt idx="6996">
                  <c:v>31.3</c:v>
                </c:pt>
                <c:pt idx="6997">
                  <c:v>31.3</c:v>
                </c:pt>
                <c:pt idx="6998">
                  <c:v>31.4</c:v>
                </c:pt>
                <c:pt idx="6999">
                  <c:v>31.4</c:v>
                </c:pt>
                <c:pt idx="7000">
                  <c:v>31.4</c:v>
                </c:pt>
                <c:pt idx="7001">
                  <c:v>31.4</c:v>
                </c:pt>
                <c:pt idx="7002">
                  <c:v>31.4</c:v>
                </c:pt>
                <c:pt idx="7003">
                  <c:v>31.4</c:v>
                </c:pt>
                <c:pt idx="7004">
                  <c:v>31.5</c:v>
                </c:pt>
                <c:pt idx="7005">
                  <c:v>31.5</c:v>
                </c:pt>
                <c:pt idx="7006">
                  <c:v>31.6</c:v>
                </c:pt>
                <c:pt idx="7007">
                  <c:v>31.6</c:v>
                </c:pt>
                <c:pt idx="7008">
                  <c:v>31.6</c:v>
                </c:pt>
                <c:pt idx="7009">
                  <c:v>31.6</c:v>
                </c:pt>
                <c:pt idx="7010">
                  <c:v>31.6</c:v>
                </c:pt>
                <c:pt idx="7011">
                  <c:v>31.5</c:v>
                </c:pt>
                <c:pt idx="7012">
                  <c:v>31.5</c:v>
                </c:pt>
                <c:pt idx="7013">
                  <c:v>31.4</c:v>
                </c:pt>
                <c:pt idx="7014">
                  <c:v>31.4</c:v>
                </c:pt>
                <c:pt idx="7015">
                  <c:v>31.4</c:v>
                </c:pt>
                <c:pt idx="7016">
                  <c:v>31.2</c:v>
                </c:pt>
                <c:pt idx="7017">
                  <c:v>31.2</c:v>
                </c:pt>
                <c:pt idx="7018">
                  <c:v>31.1</c:v>
                </c:pt>
                <c:pt idx="7019">
                  <c:v>31.1</c:v>
                </c:pt>
                <c:pt idx="7020">
                  <c:v>31</c:v>
                </c:pt>
                <c:pt idx="7021">
                  <c:v>30.9</c:v>
                </c:pt>
                <c:pt idx="7022">
                  <c:v>30.8</c:v>
                </c:pt>
                <c:pt idx="7023">
                  <c:v>30.7</c:v>
                </c:pt>
                <c:pt idx="7024">
                  <c:v>30.6</c:v>
                </c:pt>
                <c:pt idx="7025">
                  <c:v>30.6</c:v>
                </c:pt>
                <c:pt idx="7026">
                  <c:v>30.6</c:v>
                </c:pt>
                <c:pt idx="7027">
                  <c:v>30.6</c:v>
                </c:pt>
                <c:pt idx="7028">
                  <c:v>30.6</c:v>
                </c:pt>
                <c:pt idx="7029">
                  <c:v>30.6</c:v>
                </c:pt>
                <c:pt idx="7030">
                  <c:v>30.7</c:v>
                </c:pt>
                <c:pt idx="7031">
                  <c:v>30.8</c:v>
                </c:pt>
                <c:pt idx="7032">
                  <c:v>30.9</c:v>
                </c:pt>
                <c:pt idx="7033">
                  <c:v>30.9</c:v>
                </c:pt>
                <c:pt idx="7034">
                  <c:v>31</c:v>
                </c:pt>
                <c:pt idx="7035">
                  <c:v>31.1</c:v>
                </c:pt>
                <c:pt idx="7036">
                  <c:v>31.1</c:v>
                </c:pt>
                <c:pt idx="7037">
                  <c:v>31.2</c:v>
                </c:pt>
                <c:pt idx="7038">
                  <c:v>31.2</c:v>
                </c:pt>
                <c:pt idx="7039">
                  <c:v>31.2</c:v>
                </c:pt>
                <c:pt idx="7040">
                  <c:v>31.3</c:v>
                </c:pt>
                <c:pt idx="7041">
                  <c:v>31.4</c:v>
                </c:pt>
                <c:pt idx="7042">
                  <c:v>31.4</c:v>
                </c:pt>
                <c:pt idx="7043">
                  <c:v>31.4</c:v>
                </c:pt>
                <c:pt idx="7044">
                  <c:v>31.4</c:v>
                </c:pt>
                <c:pt idx="7045">
                  <c:v>31.5</c:v>
                </c:pt>
                <c:pt idx="7046">
                  <c:v>31.5</c:v>
                </c:pt>
                <c:pt idx="7047">
                  <c:v>31.5</c:v>
                </c:pt>
                <c:pt idx="7048">
                  <c:v>31.6</c:v>
                </c:pt>
                <c:pt idx="7049">
                  <c:v>31.6</c:v>
                </c:pt>
                <c:pt idx="7050">
                  <c:v>31.5</c:v>
                </c:pt>
                <c:pt idx="7051">
                  <c:v>31.4</c:v>
                </c:pt>
                <c:pt idx="7052">
                  <c:v>31.3</c:v>
                </c:pt>
                <c:pt idx="7053">
                  <c:v>31.2</c:v>
                </c:pt>
                <c:pt idx="7054">
                  <c:v>31.1</c:v>
                </c:pt>
                <c:pt idx="7055">
                  <c:v>30.9</c:v>
                </c:pt>
                <c:pt idx="7056">
                  <c:v>30.8</c:v>
                </c:pt>
                <c:pt idx="7057">
                  <c:v>30.7</c:v>
                </c:pt>
                <c:pt idx="7058">
                  <c:v>30.6</c:v>
                </c:pt>
                <c:pt idx="7059">
                  <c:v>30.6</c:v>
                </c:pt>
                <c:pt idx="7060">
                  <c:v>30.6</c:v>
                </c:pt>
                <c:pt idx="7061">
                  <c:v>30.7</c:v>
                </c:pt>
                <c:pt idx="7062">
                  <c:v>30.8</c:v>
                </c:pt>
                <c:pt idx="7063">
                  <c:v>30.9</c:v>
                </c:pt>
                <c:pt idx="7064">
                  <c:v>31</c:v>
                </c:pt>
                <c:pt idx="7065">
                  <c:v>31</c:v>
                </c:pt>
                <c:pt idx="7066">
                  <c:v>31.1</c:v>
                </c:pt>
                <c:pt idx="7067">
                  <c:v>31.2</c:v>
                </c:pt>
                <c:pt idx="7068">
                  <c:v>31.2</c:v>
                </c:pt>
                <c:pt idx="7069">
                  <c:v>31.2</c:v>
                </c:pt>
                <c:pt idx="7070">
                  <c:v>31.3</c:v>
                </c:pt>
                <c:pt idx="7071">
                  <c:v>31.4</c:v>
                </c:pt>
                <c:pt idx="7072">
                  <c:v>31.4</c:v>
                </c:pt>
                <c:pt idx="7073">
                  <c:v>31.5</c:v>
                </c:pt>
                <c:pt idx="7074">
                  <c:v>31.5</c:v>
                </c:pt>
                <c:pt idx="7075">
                  <c:v>31.6</c:v>
                </c:pt>
                <c:pt idx="7076">
                  <c:v>31.6</c:v>
                </c:pt>
                <c:pt idx="7077">
                  <c:v>31.6</c:v>
                </c:pt>
                <c:pt idx="7078">
                  <c:v>31.6</c:v>
                </c:pt>
                <c:pt idx="7079">
                  <c:v>31.5</c:v>
                </c:pt>
                <c:pt idx="7080">
                  <c:v>31.4</c:v>
                </c:pt>
                <c:pt idx="7081">
                  <c:v>31.4</c:v>
                </c:pt>
                <c:pt idx="7082">
                  <c:v>31.2</c:v>
                </c:pt>
                <c:pt idx="7083">
                  <c:v>31.1</c:v>
                </c:pt>
                <c:pt idx="7084">
                  <c:v>31</c:v>
                </c:pt>
                <c:pt idx="7085">
                  <c:v>30.8</c:v>
                </c:pt>
                <c:pt idx="7086">
                  <c:v>30.8</c:v>
                </c:pt>
                <c:pt idx="7087">
                  <c:v>30.6</c:v>
                </c:pt>
                <c:pt idx="7088">
                  <c:v>30.6</c:v>
                </c:pt>
                <c:pt idx="7089">
                  <c:v>30.6</c:v>
                </c:pt>
                <c:pt idx="7090">
                  <c:v>30.6</c:v>
                </c:pt>
                <c:pt idx="7091">
                  <c:v>30.6</c:v>
                </c:pt>
                <c:pt idx="7092">
                  <c:v>30.8</c:v>
                </c:pt>
                <c:pt idx="7093">
                  <c:v>30.9</c:v>
                </c:pt>
                <c:pt idx="7094">
                  <c:v>31</c:v>
                </c:pt>
                <c:pt idx="7095">
                  <c:v>31</c:v>
                </c:pt>
                <c:pt idx="7096">
                  <c:v>31</c:v>
                </c:pt>
                <c:pt idx="7097">
                  <c:v>31.1</c:v>
                </c:pt>
                <c:pt idx="7098">
                  <c:v>31.2</c:v>
                </c:pt>
                <c:pt idx="7099">
                  <c:v>31.2</c:v>
                </c:pt>
                <c:pt idx="7100">
                  <c:v>31.2</c:v>
                </c:pt>
                <c:pt idx="7101">
                  <c:v>31.4</c:v>
                </c:pt>
                <c:pt idx="7102">
                  <c:v>31.4</c:v>
                </c:pt>
                <c:pt idx="7103">
                  <c:v>31.4</c:v>
                </c:pt>
                <c:pt idx="7104">
                  <c:v>31.4</c:v>
                </c:pt>
                <c:pt idx="7105">
                  <c:v>31.4</c:v>
                </c:pt>
                <c:pt idx="7106">
                  <c:v>31.5</c:v>
                </c:pt>
                <c:pt idx="7107">
                  <c:v>31.6</c:v>
                </c:pt>
                <c:pt idx="7108">
                  <c:v>31.6</c:v>
                </c:pt>
                <c:pt idx="7109">
                  <c:v>31.5</c:v>
                </c:pt>
                <c:pt idx="7110">
                  <c:v>31.4</c:v>
                </c:pt>
                <c:pt idx="7111">
                  <c:v>31.4</c:v>
                </c:pt>
                <c:pt idx="7112">
                  <c:v>31.2</c:v>
                </c:pt>
                <c:pt idx="7113">
                  <c:v>31.1</c:v>
                </c:pt>
                <c:pt idx="7114">
                  <c:v>31</c:v>
                </c:pt>
                <c:pt idx="7115">
                  <c:v>30.8</c:v>
                </c:pt>
                <c:pt idx="7116">
                  <c:v>30.7</c:v>
                </c:pt>
                <c:pt idx="7117">
                  <c:v>30.6</c:v>
                </c:pt>
                <c:pt idx="7118">
                  <c:v>30.6</c:v>
                </c:pt>
                <c:pt idx="7119">
                  <c:v>30.6</c:v>
                </c:pt>
                <c:pt idx="7120">
                  <c:v>30.7</c:v>
                </c:pt>
                <c:pt idx="7121">
                  <c:v>30.8</c:v>
                </c:pt>
                <c:pt idx="7122">
                  <c:v>31</c:v>
                </c:pt>
                <c:pt idx="7123">
                  <c:v>31</c:v>
                </c:pt>
                <c:pt idx="7124">
                  <c:v>31.1</c:v>
                </c:pt>
                <c:pt idx="7125">
                  <c:v>31.2</c:v>
                </c:pt>
                <c:pt idx="7126">
                  <c:v>31.2</c:v>
                </c:pt>
                <c:pt idx="7127">
                  <c:v>31.3</c:v>
                </c:pt>
                <c:pt idx="7128">
                  <c:v>31.4</c:v>
                </c:pt>
                <c:pt idx="7129">
                  <c:v>31.4</c:v>
                </c:pt>
                <c:pt idx="7130">
                  <c:v>31.5</c:v>
                </c:pt>
                <c:pt idx="7131">
                  <c:v>31.6</c:v>
                </c:pt>
                <c:pt idx="7132">
                  <c:v>31.6</c:v>
                </c:pt>
                <c:pt idx="7133">
                  <c:v>31.6</c:v>
                </c:pt>
                <c:pt idx="7134">
                  <c:v>31.4</c:v>
                </c:pt>
                <c:pt idx="7135">
                  <c:v>31.4</c:v>
                </c:pt>
                <c:pt idx="7136">
                  <c:v>31.2</c:v>
                </c:pt>
                <c:pt idx="7137">
                  <c:v>31</c:v>
                </c:pt>
                <c:pt idx="7138">
                  <c:v>30.9</c:v>
                </c:pt>
                <c:pt idx="7139">
                  <c:v>30.8</c:v>
                </c:pt>
                <c:pt idx="7140">
                  <c:v>30.6</c:v>
                </c:pt>
                <c:pt idx="7141">
                  <c:v>30.6</c:v>
                </c:pt>
                <c:pt idx="7142">
                  <c:v>30.6</c:v>
                </c:pt>
                <c:pt idx="7143">
                  <c:v>30.6</c:v>
                </c:pt>
                <c:pt idx="7144">
                  <c:v>30.8</c:v>
                </c:pt>
                <c:pt idx="7145">
                  <c:v>31</c:v>
                </c:pt>
                <c:pt idx="7146">
                  <c:v>31.1</c:v>
                </c:pt>
                <c:pt idx="7147">
                  <c:v>31.1</c:v>
                </c:pt>
                <c:pt idx="7148">
                  <c:v>31.2</c:v>
                </c:pt>
                <c:pt idx="7149">
                  <c:v>31.3</c:v>
                </c:pt>
                <c:pt idx="7150">
                  <c:v>31.3</c:v>
                </c:pt>
                <c:pt idx="7151">
                  <c:v>31.4</c:v>
                </c:pt>
                <c:pt idx="7152">
                  <c:v>31.4</c:v>
                </c:pt>
                <c:pt idx="7153">
                  <c:v>31.4</c:v>
                </c:pt>
                <c:pt idx="7154">
                  <c:v>31.5</c:v>
                </c:pt>
                <c:pt idx="7155">
                  <c:v>31.6</c:v>
                </c:pt>
                <c:pt idx="7156">
                  <c:v>31.6</c:v>
                </c:pt>
                <c:pt idx="7157">
                  <c:v>31.5</c:v>
                </c:pt>
                <c:pt idx="7158">
                  <c:v>31.4</c:v>
                </c:pt>
                <c:pt idx="7159">
                  <c:v>31.4</c:v>
                </c:pt>
                <c:pt idx="7160">
                  <c:v>31.2</c:v>
                </c:pt>
                <c:pt idx="7161">
                  <c:v>31.1</c:v>
                </c:pt>
                <c:pt idx="7162">
                  <c:v>31</c:v>
                </c:pt>
                <c:pt idx="7163">
                  <c:v>30.9</c:v>
                </c:pt>
                <c:pt idx="7164">
                  <c:v>30.7</c:v>
                </c:pt>
                <c:pt idx="7165">
                  <c:v>30.6</c:v>
                </c:pt>
                <c:pt idx="7166">
                  <c:v>30.6</c:v>
                </c:pt>
                <c:pt idx="7167">
                  <c:v>30.6</c:v>
                </c:pt>
                <c:pt idx="7168">
                  <c:v>30.7</c:v>
                </c:pt>
                <c:pt idx="7169">
                  <c:v>30.8</c:v>
                </c:pt>
                <c:pt idx="7170">
                  <c:v>30.9</c:v>
                </c:pt>
                <c:pt idx="7171">
                  <c:v>31</c:v>
                </c:pt>
                <c:pt idx="7172">
                  <c:v>31</c:v>
                </c:pt>
                <c:pt idx="7173">
                  <c:v>31.1</c:v>
                </c:pt>
                <c:pt idx="7174">
                  <c:v>31.2</c:v>
                </c:pt>
                <c:pt idx="7175">
                  <c:v>31.2</c:v>
                </c:pt>
                <c:pt idx="7176">
                  <c:v>31.2</c:v>
                </c:pt>
                <c:pt idx="7177">
                  <c:v>31.3</c:v>
                </c:pt>
                <c:pt idx="7178">
                  <c:v>31.4</c:v>
                </c:pt>
                <c:pt idx="7179">
                  <c:v>31.4</c:v>
                </c:pt>
                <c:pt idx="7180">
                  <c:v>31.4</c:v>
                </c:pt>
                <c:pt idx="7181">
                  <c:v>31.4</c:v>
                </c:pt>
                <c:pt idx="7182">
                  <c:v>31.5</c:v>
                </c:pt>
                <c:pt idx="7183">
                  <c:v>31.6</c:v>
                </c:pt>
                <c:pt idx="7184">
                  <c:v>31.6</c:v>
                </c:pt>
                <c:pt idx="7185">
                  <c:v>31.6</c:v>
                </c:pt>
                <c:pt idx="7186">
                  <c:v>31.5</c:v>
                </c:pt>
                <c:pt idx="7187">
                  <c:v>31.5</c:v>
                </c:pt>
                <c:pt idx="7188">
                  <c:v>31.4</c:v>
                </c:pt>
                <c:pt idx="7189">
                  <c:v>31.4</c:v>
                </c:pt>
                <c:pt idx="7190">
                  <c:v>31.3</c:v>
                </c:pt>
                <c:pt idx="7191">
                  <c:v>31.2</c:v>
                </c:pt>
                <c:pt idx="7192">
                  <c:v>31</c:v>
                </c:pt>
                <c:pt idx="7193">
                  <c:v>30.9</c:v>
                </c:pt>
                <c:pt idx="7194">
                  <c:v>30.8</c:v>
                </c:pt>
                <c:pt idx="7195">
                  <c:v>30.8</c:v>
                </c:pt>
                <c:pt idx="7196">
                  <c:v>30.6</c:v>
                </c:pt>
                <c:pt idx="7197">
                  <c:v>30.6</c:v>
                </c:pt>
                <c:pt idx="7198">
                  <c:v>30.6</c:v>
                </c:pt>
                <c:pt idx="7199">
                  <c:v>30.6</c:v>
                </c:pt>
                <c:pt idx="7200">
                  <c:v>30.6</c:v>
                </c:pt>
                <c:pt idx="7201">
                  <c:v>30.7</c:v>
                </c:pt>
                <c:pt idx="7202">
                  <c:v>30.8</c:v>
                </c:pt>
                <c:pt idx="7203">
                  <c:v>30.8</c:v>
                </c:pt>
                <c:pt idx="7204">
                  <c:v>30.9</c:v>
                </c:pt>
                <c:pt idx="7205">
                  <c:v>30.9</c:v>
                </c:pt>
                <c:pt idx="7206">
                  <c:v>31.1</c:v>
                </c:pt>
                <c:pt idx="7207">
                  <c:v>31.1</c:v>
                </c:pt>
                <c:pt idx="7208">
                  <c:v>31.2</c:v>
                </c:pt>
                <c:pt idx="7209">
                  <c:v>31.2</c:v>
                </c:pt>
                <c:pt idx="7210">
                  <c:v>31.2</c:v>
                </c:pt>
                <c:pt idx="7211">
                  <c:v>31.2</c:v>
                </c:pt>
                <c:pt idx="7212">
                  <c:v>31.4</c:v>
                </c:pt>
                <c:pt idx="7213">
                  <c:v>31.4</c:v>
                </c:pt>
                <c:pt idx="7214">
                  <c:v>31.4</c:v>
                </c:pt>
                <c:pt idx="7215">
                  <c:v>31.4</c:v>
                </c:pt>
                <c:pt idx="7216">
                  <c:v>31.4</c:v>
                </c:pt>
                <c:pt idx="7217">
                  <c:v>31.4</c:v>
                </c:pt>
                <c:pt idx="7218">
                  <c:v>31.4</c:v>
                </c:pt>
                <c:pt idx="7219">
                  <c:v>31.5</c:v>
                </c:pt>
                <c:pt idx="7220">
                  <c:v>31.5</c:v>
                </c:pt>
                <c:pt idx="7221">
                  <c:v>31.5</c:v>
                </c:pt>
                <c:pt idx="7222">
                  <c:v>31.6</c:v>
                </c:pt>
                <c:pt idx="7223">
                  <c:v>31.6</c:v>
                </c:pt>
                <c:pt idx="7224">
                  <c:v>31.6</c:v>
                </c:pt>
                <c:pt idx="7225">
                  <c:v>31.6</c:v>
                </c:pt>
                <c:pt idx="7226">
                  <c:v>31.6</c:v>
                </c:pt>
                <c:pt idx="7227">
                  <c:v>31.6</c:v>
                </c:pt>
                <c:pt idx="7228">
                  <c:v>31.5</c:v>
                </c:pt>
                <c:pt idx="7229">
                  <c:v>31.4</c:v>
                </c:pt>
                <c:pt idx="7230">
                  <c:v>31.4</c:v>
                </c:pt>
                <c:pt idx="7231">
                  <c:v>31.4</c:v>
                </c:pt>
                <c:pt idx="7232">
                  <c:v>31.3</c:v>
                </c:pt>
                <c:pt idx="7233">
                  <c:v>31.3</c:v>
                </c:pt>
                <c:pt idx="7234">
                  <c:v>31.2</c:v>
                </c:pt>
                <c:pt idx="7235">
                  <c:v>31.1</c:v>
                </c:pt>
                <c:pt idx="7236">
                  <c:v>31.1</c:v>
                </c:pt>
                <c:pt idx="7237">
                  <c:v>31.1</c:v>
                </c:pt>
                <c:pt idx="7238">
                  <c:v>31</c:v>
                </c:pt>
                <c:pt idx="7239">
                  <c:v>30.9</c:v>
                </c:pt>
                <c:pt idx="7240">
                  <c:v>30.8</c:v>
                </c:pt>
                <c:pt idx="7241">
                  <c:v>30.8</c:v>
                </c:pt>
                <c:pt idx="7242">
                  <c:v>30.8</c:v>
                </c:pt>
                <c:pt idx="7243">
                  <c:v>30.7</c:v>
                </c:pt>
                <c:pt idx="7244">
                  <c:v>30.7</c:v>
                </c:pt>
                <c:pt idx="7245">
                  <c:v>30.6</c:v>
                </c:pt>
                <c:pt idx="7246">
                  <c:v>30.6</c:v>
                </c:pt>
                <c:pt idx="7247">
                  <c:v>30.6</c:v>
                </c:pt>
                <c:pt idx="7248">
                  <c:v>30.7</c:v>
                </c:pt>
                <c:pt idx="7249">
                  <c:v>30.7</c:v>
                </c:pt>
                <c:pt idx="7250">
                  <c:v>30.6</c:v>
                </c:pt>
                <c:pt idx="7251">
                  <c:v>30.6</c:v>
                </c:pt>
                <c:pt idx="7252">
                  <c:v>30.6</c:v>
                </c:pt>
                <c:pt idx="7253">
                  <c:v>30.7</c:v>
                </c:pt>
                <c:pt idx="7254">
                  <c:v>30.8</c:v>
                </c:pt>
                <c:pt idx="7255">
                  <c:v>30.8</c:v>
                </c:pt>
                <c:pt idx="7256">
                  <c:v>30.8</c:v>
                </c:pt>
                <c:pt idx="7257">
                  <c:v>30.9</c:v>
                </c:pt>
                <c:pt idx="7258">
                  <c:v>31</c:v>
                </c:pt>
                <c:pt idx="7259">
                  <c:v>31</c:v>
                </c:pt>
                <c:pt idx="7260">
                  <c:v>31</c:v>
                </c:pt>
                <c:pt idx="7261">
                  <c:v>31.1</c:v>
                </c:pt>
                <c:pt idx="7262">
                  <c:v>31.1</c:v>
                </c:pt>
                <c:pt idx="7263">
                  <c:v>31.1</c:v>
                </c:pt>
                <c:pt idx="7264">
                  <c:v>31.2</c:v>
                </c:pt>
                <c:pt idx="7265">
                  <c:v>31.2</c:v>
                </c:pt>
                <c:pt idx="7266">
                  <c:v>31.2</c:v>
                </c:pt>
                <c:pt idx="7267">
                  <c:v>31.3</c:v>
                </c:pt>
                <c:pt idx="7268">
                  <c:v>31.3</c:v>
                </c:pt>
                <c:pt idx="7269">
                  <c:v>31.3</c:v>
                </c:pt>
                <c:pt idx="7270">
                  <c:v>31.4</c:v>
                </c:pt>
                <c:pt idx="7271">
                  <c:v>31.4</c:v>
                </c:pt>
                <c:pt idx="7272">
                  <c:v>31.4</c:v>
                </c:pt>
                <c:pt idx="7273">
                  <c:v>31.4</c:v>
                </c:pt>
                <c:pt idx="7274">
                  <c:v>31.4</c:v>
                </c:pt>
                <c:pt idx="7275">
                  <c:v>31.5</c:v>
                </c:pt>
                <c:pt idx="7276">
                  <c:v>31.6</c:v>
                </c:pt>
                <c:pt idx="7277">
                  <c:v>31.6</c:v>
                </c:pt>
                <c:pt idx="7278">
                  <c:v>31.6</c:v>
                </c:pt>
                <c:pt idx="7279">
                  <c:v>31.6</c:v>
                </c:pt>
                <c:pt idx="7280">
                  <c:v>31.6</c:v>
                </c:pt>
                <c:pt idx="7281">
                  <c:v>31.6</c:v>
                </c:pt>
                <c:pt idx="7282">
                  <c:v>31.5</c:v>
                </c:pt>
                <c:pt idx="7283">
                  <c:v>31.4</c:v>
                </c:pt>
                <c:pt idx="7284">
                  <c:v>31.4</c:v>
                </c:pt>
                <c:pt idx="7285">
                  <c:v>31.3</c:v>
                </c:pt>
                <c:pt idx="7286">
                  <c:v>31.2</c:v>
                </c:pt>
                <c:pt idx="7287">
                  <c:v>31.1</c:v>
                </c:pt>
                <c:pt idx="7288">
                  <c:v>31.1</c:v>
                </c:pt>
                <c:pt idx="7289">
                  <c:v>31</c:v>
                </c:pt>
                <c:pt idx="7290">
                  <c:v>31</c:v>
                </c:pt>
                <c:pt idx="7291">
                  <c:v>30.8</c:v>
                </c:pt>
                <c:pt idx="7292">
                  <c:v>30.7</c:v>
                </c:pt>
                <c:pt idx="7293">
                  <c:v>30.7</c:v>
                </c:pt>
                <c:pt idx="7294">
                  <c:v>30.6</c:v>
                </c:pt>
                <c:pt idx="7295">
                  <c:v>30.6</c:v>
                </c:pt>
                <c:pt idx="7296">
                  <c:v>30.6</c:v>
                </c:pt>
                <c:pt idx="7297">
                  <c:v>30.6</c:v>
                </c:pt>
                <c:pt idx="7298">
                  <c:v>30.7</c:v>
                </c:pt>
                <c:pt idx="7299">
                  <c:v>30.8</c:v>
                </c:pt>
                <c:pt idx="7300">
                  <c:v>30.8</c:v>
                </c:pt>
                <c:pt idx="7301">
                  <c:v>30.9</c:v>
                </c:pt>
                <c:pt idx="7302">
                  <c:v>31</c:v>
                </c:pt>
                <c:pt idx="7303">
                  <c:v>31</c:v>
                </c:pt>
                <c:pt idx="7304">
                  <c:v>31.1</c:v>
                </c:pt>
                <c:pt idx="7305">
                  <c:v>31.1</c:v>
                </c:pt>
                <c:pt idx="7306">
                  <c:v>31.2</c:v>
                </c:pt>
                <c:pt idx="7307">
                  <c:v>31.2</c:v>
                </c:pt>
                <c:pt idx="7308">
                  <c:v>31.2</c:v>
                </c:pt>
                <c:pt idx="7309">
                  <c:v>31.3</c:v>
                </c:pt>
                <c:pt idx="7310">
                  <c:v>31.3</c:v>
                </c:pt>
                <c:pt idx="7311">
                  <c:v>31.3</c:v>
                </c:pt>
                <c:pt idx="7312">
                  <c:v>31.4</c:v>
                </c:pt>
                <c:pt idx="7313">
                  <c:v>31.4</c:v>
                </c:pt>
                <c:pt idx="7314">
                  <c:v>31.4</c:v>
                </c:pt>
                <c:pt idx="7315">
                  <c:v>31.4</c:v>
                </c:pt>
                <c:pt idx="7316">
                  <c:v>31.5</c:v>
                </c:pt>
                <c:pt idx="7317">
                  <c:v>31.6</c:v>
                </c:pt>
                <c:pt idx="7318">
                  <c:v>31.7</c:v>
                </c:pt>
                <c:pt idx="7319">
                  <c:v>31.6</c:v>
                </c:pt>
                <c:pt idx="7320">
                  <c:v>31.6</c:v>
                </c:pt>
                <c:pt idx="7321">
                  <c:v>31.5</c:v>
                </c:pt>
                <c:pt idx="7322">
                  <c:v>31.6</c:v>
                </c:pt>
                <c:pt idx="7323">
                  <c:v>31.5</c:v>
                </c:pt>
                <c:pt idx="7324">
                  <c:v>31.5</c:v>
                </c:pt>
                <c:pt idx="7325">
                  <c:v>31.4</c:v>
                </c:pt>
                <c:pt idx="7326">
                  <c:v>31.4</c:v>
                </c:pt>
                <c:pt idx="7327">
                  <c:v>31.4</c:v>
                </c:pt>
                <c:pt idx="7328">
                  <c:v>31.4</c:v>
                </c:pt>
                <c:pt idx="7329">
                  <c:v>31.3</c:v>
                </c:pt>
                <c:pt idx="7330">
                  <c:v>31.3</c:v>
                </c:pt>
                <c:pt idx="7331">
                  <c:v>31.2</c:v>
                </c:pt>
                <c:pt idx="7332">
                  <c:v>31.1</c:v>
                </c:pt>
                <c:pt idx="7333">
                  <c:v>31</c:v>
                </c:pt>
                <c:pt idx="7334">
                  <c:v>31.1</c:v>
                </c:pt>
                <c:pt idx="7335">
                  <c:v>30.9</c:v>
                </c:pt>
                <c:pt idx="7336">
                  <c:v>30.9</c:v>
                </c:pt>
                <c:pt idx="7337">
                  <c:v>30.9</c:v>
                </c:pt>
                <c:pt idx="7338">
                  <c:v>30.8</c:v>
                </c:pt>
                <c:pt idx="7339">
                  <c:v>30.8</c:v>
                </c:pt>
                <c:pt idx="7340">
                  <c:v>30.8</c:v>
                </c:pt>
                <c:pt idx="7341">
                  <c:v>30.7</c:v>
                </c:pt>
                <c:pt idx="7342">
                  <c:v>30.7</c:v>
                </c:pt>
                <c:pt idx="7343">
                  <c:v>30.6</c:v>
                </c:pt>
                <c:pt idx="7344">
                  <c:v>30.6</c:v>
                </c:pt>
                <c:pt idx="7345">
                  <c:v>30.6</c:v>
                </c:pt>
                <c:pt idx="7346">
                  <c:v>30.6</c:v>
                </c:pt>
                <c:pt idx="7347">
                  <c:v>30.6</c:v>
                </c:pt>
                <c:pt idx="7348">
                  <c:v>30.6</c:v>
                </c:pt>
                <c:pt idx="7349">
                  <c:v>30.6</c:v>
                </c:pt>
                <c:pt idx="7350">
                  <c:v>30.6</c:v>
                </c:pt>
                <c:pt idx="7351">
                  <c:v>30.6</c:v>
                </c:pt>
                <c:pt idx="7352">
                  <c:v>30.6</c:v>
                </c:pt>
                <c:pt idx="7353">
                  <c:v>30.6</c:v>
                </c:pt>
                <c:pt idx="7354">
                  <c:v>30.6</c:v>
                </c:pt>
                <c:pt idx="7355">
                  <c:v>30.6</c:v>
                </c:pt>
                <c:pt idx="7356">
                  <c:v>30.6</c:v>
                </c:pt>
                <c:pt idx="7357">
                  <c:v>30.7</c:v>
                </c:pt>
                <c:pt idx="7358">
                  <c:v>30.8</c:v>
                </c:pt>
                <c:pt idx="7359">
                  <c:v>30.8</c:v>
                </c:pt>
                <c:pt idx="7360">
                  <c:v>30.7</c:v>
                </c:pt>
                <c:pt idx="7361">
                  <c:v>30.7</c:v>
                </c:pt>
                <c:pt idx="7362">
                  <c:v>30.8</c:v>
                </c:pt>
                <c:pt idx="7363">
                  <c:v>30.8</c:v>
                </c:pt>
                <c:pt idx="7364">
                  <c:v>30.8</c:v>
                </c:pt>
                <c:pt idx="7365">
                  <c:v>30.8</c:v>
                </c:pt>
                <c:pt idx="7366">
                  <c:v>30.8</c:v>
                </c:pt>
                <c:pt idx="7367">
                  <c:v>30.8</c:v>
                </c:pt>
                <c:pt idx="7368">
                  <c:v>30.9</c:v>
                </c:pt>
                <c:pt idx="7369">
                  <c:v>30.9</c:v>
                </c:pt>
                <c:pt idx="7370">
                  <c:v>30.9</c:v>
                </c:pt>
                <c:pt idx="7371">
                  <c:v>30.9</c:v>
                </c:pt>
                <c:pt idx="7372">
                  <c:v>31</c:v>
                </c:pt>
                <c:pt idx="7373">
                  <c:v>31</c:v>
                </c:pt>
                <c:pt idx="7374">
                  <c:v>31</c:v>
                </c:pt>
                <c:pt idx="7375">
                  <c:v>31</c:v>
                </c:pt>
                <c:pt idx="7376">
                  <c:v>31</c:v>
                </c:pt>
                <c:pt idx="7377">
                  <c:v>31</c:v>
                </c:pt>
                <c:pt idx="7378">
                  <c:v>31.1</c:v>
                </c:pt>
                <c:pt idx="7379">
                  <c:v>31.1</c:v>
                </c:pt>
                <c:pt idx="7380">
                  <c:v>31.1</c:v>
                </c:pt>
                <c:pt idx="7381">
                  <c:v>31.1</c:v>
                </c:pt>
                <c:pt idx="7382">
                  <c:v>31.2</c:v>
                </c:pt>
                <c:pt idx="7383">
                  <c:v>31.2</c:v>
                </c:pt>
                <c:pt idx="7384">
                  <c:v>31.3</c:v>
                </c:pt>
                <c:pt idx="7385">
                  <c:v>31.3</c:v>
                </c:pt>
                <c:pt idx="7386">
                  <c:v>31.3</c:v>
                </c:pt>
                <c:pt idx="7387">
                  <c:v>31.3</c:v>
                </c:pt>
                <c:pt idx="7388">
                  <c:v>31.3</c:v>
                </c:pt>
                <c:pt idx="7389">
                  <c:v>31.3</c:v>
                </c:pt>
                <c:pt idx="7390">
                  <c:v>31.3</c:v>
                </c:pt>
                <c:pt idx="7391">
                  <c:v>31.3</c:v>
                </c:pt>
                <c:pt idx="7392">
                  <c:v>31.4</c:v>
                </c:pt>
                <c:pt idx="7393">
                  <c:v>31.4</c:v>
                </c:pt>
                <c:pt idx="7394">
                  <c:v>31.4</c:v>
                </c:pt>
                <c:pt idx="7395">
                  <c:v>31.4</c:v>
                </c:pt>
                <c:pt idx="7396">
                  <c:v>31.4</c:v>
                </c:pt>
                <c:pt idx="7397">
                  <c:v>31.4</c:v>
                </c:pt>
                <c:pt idx="7398">
                  <c:v>31.5</c:v>
                </c:pt>
                <c:pt idx="7399">
                  <c:v>31.4</c:v>
                </c:pt>
                <c:pt idx="7400">
                  <c:v>31.4</c:v>
                </c:pt>
                <c:pt idx="7401">
                  <c:v>31.6</c:v>
                </c:pt>
                <c:pt idx="7402">
                  <c:v>31.5</c:v>
                </c:pt>
                <c:pt idx="7403">
                  <c:v>31.6</c:v>
                </c:pt>
                <c:pt idx="7404">
                  <c:v>31.6</c:v>
                </c:pt>
                <c:pt idx="7405">
                  <c:v>31.6</c:v>
                </c:pt>
                <c:pt idx="7406">
                  <c:v>31.6</c:v>
                </c:pt>
                <c:pt idx="7407">
                  <c:v>31.6</c:v>
                </c:pt>
                <c:pt idx="7408">
                  <c:v>31.6</c:v>
                </c:pt>
                <c:pt idx="7409">
                  <c:v>31.6</c:v>
                </c:pt>
                <c:pt idx="7410">
                  <c:v>31.6</c:v>
                </c:pt>
                <c:pt idx="7411">
                  <c:v>31.6</c:v>
                </c:pt>
                <c:pt idx="7412">
                  <c:v>31.5</c:v>
                </c:pt>
                <c:pt idx="7413">
                  <c:v>31.6</c:v>
                </c:pt>
                <c:pt idx="7414">
                  <c:v>31.6</c:v>
                </c:pt>
                <c:pt idx="7415">
                  <c:v>31.6</c:v>
                </c:pt>
                <c:pt idx="7416">
                  <c:v>31.6</c:v>
                </c:pt>
                <c:pt idx="7417">
                  <c:v>31.5</c:v>
                </c:pt>
                <c:pt idx="7418">
                  <c:v>31.5</c:v>
                </c:pt>
                <c:pt idx="7419">
                  <c:v>31.6</c:v>
                </c:pt>
                <c:pt idx="7420">
                  <c:v>31.5</c:v>
                </c:pt>
                <c:pt idx="7421">
                  <c:v>31.5</c:v>
                </c:pt>
                <c:pt idx="7422">
                  <c:v>31.4</c:v>
                </c:pt>
                <c:pt idx="7423">
                  <c:v>31.4</c:v>
                </c:pt>
                <c:pt idx="7424">
                  <c:v>31.4</c:v>
                </c:pt>
                <c:pt idx="7425">
                  <c:v>31.4</c:v>
                </c:pt>
                <c:pt idx="7426">
                  <c:v>31.4</c:v>
                </c:pt>
                <c:pt idx="7427">
                  <c:v>31.4</c:v>
                </c:pt>
                <c:pt idx="7428">
                  <c:v>31.3</c:v>
                </c:pt>
                <c:pt idx="7429">
                  <c:v>31.3</c:v>
                </c:pt>
                <c:pt idx="7430">
                  <c:v>31.2</c:v>
                </c:pt>
                <c:pt idx="7431">
                  <c:v>31.2</c:v>
                </c:pt>
                <c:pt idx="7432">
                  <c:v>31.1</c:v>
                </c:pt>
                <c:pt idx="7433">
                  <c:v>31.1</c:v>
                </c:pt>
                <c:pt idx="7434">
                  <c:v>31.1</c:v>
                </c:pt>
                <c:pt idx="7435">
                  <c:v>31.1</c:v>
                </c:pt>
                <c:pt idx="7436">
                  <c:v>30.9</c:v>
                </c:pt>
                <c:pt idx="7437">
                  <c:v>31</c:v>
                </c:pt>
                <c:pt idx="7438">
                  <c:v>30.9</c:v>
                </c:pt>
                <c:pt idx="7439">
                  <c:v>30.9</c:v>
                </c:pt>
                <c:pt idx="7440">
                  <c:v>30.8</c:v>
                </c:pt>
                <c:pt idx="7441">
                  <c:v>30.8</c:v>
                </c:pt>
                <c:pt idx="7442">
                  <c:v>30.7</c:v>
                </c:pt>
                <c:pt idx="7443">
                  <c:v>30.7</c:v>
                </c:pt>
                <c:pt idx="7444">
                  <c:v>30.7</c:v>
                </c:pt>
                <c:pt idx="7445">
                  <c:v>30.7</c:v>
                </c:pt>
                <c:pt idx="7446">
                  <c:v>30.7</c:v>
                </c:pt>
                <c:pt idx="7447">
                  <c:v>30.7</c:v>
                </c:pt>
                <c:pt idx="7448">
                  <c:v>30.7</c:v>
                </c:pt>
                <c:pt idx="7449">
                  <c:v>30.7</c:v>
                </c:pt>
                <c:pt idx="7450">
                  <c:v>30.7</c:v>
                </c:pt>
                <c:pt idx="7451">
                  <c:v>30.8</c:v>
                </c:pt>
                <c:pt idx="7452">
                  <c:v>30.7</c:v>
                </c:pt>
                <c:pt idx="7453">
                  <c:v>30.8</c:v>
                </c:pt>
                <c:pt idx="7454">
                  <c:v>30.8</c:v>
                </c:pt>
                <c:pt idx="7455">
                  <c:v>30.8</c:v>
                </c:pt>
                <c:pt idx="7456">
                  <c:v>30.8</c:v>
                </c:pt>
                <c:pt idx="7457">
                  <c:v>30.8</c:v>
                </c:pt>
                <c:pt idx="7458">
                  <c:v>30.9</c:v>
                </c:pt>
                <c:pt idx="7459">
                  <c:v>30.9</c:v>
                </c:pt>
                <c:pt idx="7460">
                  <c:v>30.9</c:v>
                </c:pt>
                <c:pt idx="7461">
                  <c:v>31</c:v>
                </c:pt>
                <c:pt idx="7462">
                  <c:v>31</c:v>
                </c:pt>
                <c:pt idx="7463">
                  <c:v>31</c:v>
                </c:pt>
                <c:pt idx="7464">
                  <c:v>31.1</c:v>
                </c:pt>
                <c:pt idx="7465">
                  <c:v>31.1</c:v>
                </c:pt>
                <c:pt idx="7466">
                  <c:v>31.1</c:v>
                </c:pt>
                <c:pt idx="7467">
                  <c:v>31.1</c:v>
                </c:pt>
                <c:pt idx="7468">
                  <c:v>31.2</c:v>
                </c:pt>
                <c:pt idx="7469">
                  <c:v>31.2</c:v>
                </c:pt>
                <c:pt idx="7470">
                  <c:v>31.2</c:v>
                </c:pt>
                <c:pt idx="7471">
                  <c:v>31.3</c:v>
                </c:pt>
                <c:pt idx="7472">
                  <c:v>31.3</c:v>
                </c:pt>
                <c:pt idx="7473">
                  <c:v>31.3</c:v>
                </c:pt>
                <c:pt idx="7474">
                  <c:v>31.4</c:v>
                </c:pt>
                <c:pt idx="7475">
                  <c:v>31.4</c:v>
                </c:pt>
                <c:pt idx="7476">
                  <c:v>31.4</c:v>
                </c:pt>
                <c:pt idx="7477">
                  <c:v>31.4</c:v>
                </c:pt>
                <c:pt idx="7478">
                  <c:v>31.4</c:v>
                </c:pt>
                <c:pt idx="7479">
                  <c:v>31.4</c:v>
                </c:pt>
                <c:pt idx="7480">
                  <c:v>31.4</c:v>
                </c:pt>
                <c:pt idx="7481">
                  <c:v>31.4</c:v>
                </c:pt>
                <c:pt idx="7482">
                  <c:v>31.5</c:v>
                </c:pt>
                <c:pt idx="7483">
                  <c:v>31.5</c:v>
                </c:pt>
                <c:pt idx="7484">
                  <c:v>31.5</c:v>
                </c:pt>
                <c:pt idx="7485">
                  <c:v>31.5</c:v>
                </c:pt>
                <c:pt idx="7486">
                  <c:v>31.5</c:v>
                </c:pt>
                <c:pt idx="7487">
                  <c:v>31.6</c:v>
                </c:pt>
                <c:pt idx="7488">
                  <c:v>31.6</c:v>
                </c:pt>
                <c:pt idx="7489">
                  <c:v>31.7</c:v>
                </c:pt>
                <c:pt idx="7490">
                  <c:v>31.7</c:v>
                </c:pt>
                <c:pt idx="7491">
                  <c:v>31.7</c:v>
                </c:pt>
                <c:pt idx="7492">
                  <c:v>31.6</c:v>
                </c:pt>
                <c:pt idx="7493">
                  <c:v>31.6</c:v>
                </c:pt>
                <c:pt idx="7494">
                  <c:v>31.5</c:v>
                </c:pt>
                <c:pt idx="7495">
                  <c:v>31.5</c:v>
                </c:pt>
                <c:pt idx="7496">
                  <c:v>31.4</c:v>
                </c:pt>
                <c:pt idx="7497">
                  <c:v>31.5</c:v>
                </c:pt>
                <c:pt idx="7498">
                  <c:v>31.4</c:v>
                </c:pt>
                <c:pt idx="7499">
                  <c:v>31.4</c:v>
                </c:pt>
                <c:pt idx="7500">
                  <c:v>31.4</c:v>
                </c:pt>
                <c:pt idx="7501">
                  <c:v>31.4</c:v>
                </c:pt>
                <c:pt idx="7502">
                  <c:v>31.2</c:v>
                </c:pt>
                <c:pt idx="7503">
                  <c:v>31.1</c:v>
                </c:pt>
                <c:pt idx="7504">
                  <c:v>31.1</c:v>
                </c:pt>
                <c:pt idx="7505">
                  <c:v>31.1</c:v>
                </c:pt>
                <c:pt idx="7506">
                  <c:v>30.9</c:v>
                </c:pt>
                <c:pt idx="7507">
                  <c:v>30.8</c:v>
                </c:pt>
                <c:pt idx="7508">
                  <c:v>30.8</c:v>
                </c:pt>
                <c:pt idx="7509">
                  <c:v>30.8</c:v>
                </c:pt>
                <c:pt idx="7510">
                  <c:v>30.7</c:v>
                </c:pt>
                <c:pt idx="7511">
                  <c:v>30.7</c:v>
                </c:pt>
                <c:pt idx="7512">
                  <c:v>30.7</c:v>
                </c:pt>
                <c:pt idx="7513">
                  <c:v>30.7</c:v>
                </c:pt>
                <c:pt idx="7514">
                  <c:v>30.7</c:v>
                </c:pt>
                <c:pt idx="7515">
                  <c:v>30.7</c:v>
                </c:pt>
                <c:pt idx="7516">
                  <c:v>30.8</c:v>
                </c:pt>
                <c:pt idx="7517">
                  <c:v>30.8</c:v>
                </c:pt>
                <c:pt idx="7518">
                  <c:v>30.8</c:v>
                </c:pt>
                <c:pt idx="7519">
                  <c:v>30.9</c:v>
                </c:pt>
                <c:pt idx="7520">
                  <c:v>30.9</c:v>
                </c:pt>
                <c:pt idx="7521">
                  <c:v>30.9</c:v>
                </c:pt>
                <c:pt idx="7522">
                  <c:v>31.1</c:v>
                </c:pt>
                <c:pt idx="7523">
                  <c:v>31.1</c:v>
                </c:pt>
                <c:pt idx="7524">
                  <c:v>31.1</c:v>
                </c:pt>
                <c:pt idx="7525">
                  <c:v>31.1</c:v>
                </c:pt>
                <c:pt idx="7526">
                  <c:v>31.1</c:v>
                </c:pt>
                <c:pt idx="7527">
                  <c:v>31.2</c:v>
                </c:pt>
                <c:pt idx="7528">
                  <c:v>31.2</c:v>
                </c:pt>
                <c:pt idx="7529">
                  <c:v>31.3</c:v>
                </c:pt>
                <c:pt idx="7530">
                  <c:v>31.3</c:v>
                </c:pt>
                <c:pt idx="7531">
                  <c:v>31.4</c:v>
                </c:pt>
                <c:pt idx="7532">
                  <c:v>31.4</c:v>
                </c:pt>
                <c:pt idx="7533">
                  <c:v>31.3</c:v>
                </c:pt>
                <c:pt idx="7534">
                  <c:v>31.4</c:v>
                </c:pt>
                <c:pt idx="7535">
                  <c:v>31.4</c:v>
                </c:pt>
                <c:pt idx="7536">
                  <c:v>31.4</c:v>
                </c:pt>
                <c:pt idx="7537">
                  <c:v>31.4</c:v>
                </c:pt>
                <c:pt idx="7538">
                  <c:v>31.5</c:v>
                </c:pt>
                <c:pt idx="7539">
                  <c:v>31.5</c:v>
                </c:pt>
                <c:pt idx="7540">
                  <c:v>31.5</c:v>
                </c:pt>
                <c:pt idx="7541">
                  <c:v>31.6</c:v>
                </c:pt>
                <c:pt idx="7542">
                  <c:v>31.6</c:v>
                </c:pt>
                <c:pt idx="7543">
                  <c:v>31.7</c:v>
                </c:pt>
                <c:pt idx="7544">
                  <c:v>31.6</c:v>
                </c:pt>
                <c:pt idx="7545">
                  <c:v>31.7</c:v>
                </c:pt>
                <c:pt idx="7546">
                  <c:v>31.6</c:v>
                </c:pt>
                <c:pt idx="7547">
                  <c:v>31.6</c:v>
                </c:pt>
                <c:pt idx="7548">
                  <c:v>31.6</c:v>
                </c:pt>
                <c:pt idx="7549">
                  <c:v>31.6</c:v>
                </c:pt>
                <c:pt idx="7550">
                  <c:v>31.5</c:v>
                </c:pt>
                <c:pt idx="7551">
                  <c:v>31.4</c:v>
                </c:pt>
                <c:pt idx="7552">
                  <c:v>31.4</c:v>
                </c:pt>
                <c:pt idx="7553">
                  <c:v>31.4</c:v>
                </c:pt>
                <c:pt idx="7554">
                  <c:v>31.3</c:v>
                </c:pt>
                <c:pt idx="7555">
                  <c:v>31.2</c:v>
                </c:pt>
                <c:pt idx="7556">
                  <c:v>31.1</c:v>
                </c:pt>
                <c:pt idx="7557">
                  <c:v>31.1</c:v>
                </c:pt>
                <c:pt idx="7558">
                  <c:v>31</c:v>
                </c:pt>
                <c:pt idx="7559">
                  <c:v>30.9</c:v>
                </c:pt>
                <c:pt idx="7560">
                  <c:v>30.9</c:v>
                </c:pt>
                <c:pt idx="7561">
                  <c:v>30.9</c:v>
                </c:pt>
                <c:pt idx="7562">
                  <c:v>30.8</c:v>
                </c:pt>
                <c:pt idx="7563">
                  <c:v>30.7</c:v>
                </c:pt>
                <c:pt idx="7564">
                  <c:v>30.8</c:v>
                </c:pt>
                <c:pt idx="7565">
                  <c:v>30.7</c:v>
                </c:pt>
                <c:pt idx="7566">
                  <c:v>30.8</c:v>
                </c:pt>
                <c:pt idx="7567">
                  <c:v>30.8</c:v>
                </c:pt>
                <c:pt idx="7568">
                  <c:v>30.8</c:v>
                </c:pt>
                <c:pt idx="7569">
                  <c:v>30.7</c:v>
                </c:pt>
                <c:pt idx="7570">
                  <c:v>30.7</c:v>
                </c:pt>
                <c:pt idx="7571">
                  <c:v>30.7</c:v>
                </c:pt>
                <c:pt idx="7572">
                  <c:v>30.8</c:v>
                </c:pt>
                <c:pt idx="7573">
                  <c:v>30.8</c:v>
                </c:pt>
                <c:pt idx="7574">
                  <c:v>30.8</c:v>
                </c:pt>
                <c:pt idx="7575">
                  <c:v>30.8</c:v>
                </c:pt>
                <c:pt idx="7576">
                  <c:v>30.9</c:v>
                </c:pt>
                <c:pt idx="7577">
                  <c:v>31</c:v>
                </c:pt>
                <c:pt idx="7578">
                  <c:v>31</c:v>
                </c:pt>
                <c:pt idx="7579">
                  <c:v>31.1</c:v>
                </c:pt>
                <c:pt idx="7580">
                  <c:v>31.1</c:v>
                </c:pt>
                <c:pt idx="7581">
                  <c:v>31.1</c:v>
                </c:pt>
                <c:pt idx="7582">
                  <c:v>31.1</c:v>
                </c:pt>
                <c:pt idx="7583">
                  <c:v>31.2</c:v>
                </c:pt>
                <c:pt idx="7584">
                  <c:v>31.2</c:v>
                </c:pt>
                <c:pt idx="7585">
                  <c:v>31.2</c:v>
                </c:pt>
                <c:pt idx="7586">
                  <c:v>31.2</c:v>
                </c:pt>
                <c:pt idx="7587">
                  <c:v>31.3</c:v>
                </c:pt>
                <c:pt idx="7588">
                  <c:v>31.2</c:v>
                </c:pt>
                <c:pt idx="7589">
                  <c:v>31.2</c:v>
                </c:pt>
                <c:pt idx="7590">
                  <c:v>31.3</c:v>
                </c:pt>
                <c:pt idx="7591">
                  <c:v>31.3</c:v>
                </c:pt>
                <c:pt idx="7592">
                  <c:v>31.4</c:v>
                </c:pt>
                <c:pt idx="7593">
                  <c:v>31.4</c:v>
                </c:pt>
                <c:pt idx="7594">
                  <c:v>31.4</c:v>
                </c:pt>
                <c:pt idx="7595">
                  <c:v>31.4</c:v>
                </c:pt>
                <c:pt idx="7596">
                  <c:v>31.4</c:v>
                </c:pt>
                <c:pt idx="7597">
                  <c:v>31.4</c:v>
                </c:pt>
                <c:pt idx="7598">
                  <c:v>31.4</c:v>
                </c:pt>
                <c:pt idx="7599">
                  <c:v>31.4</c:v>
                </c:pt>
                <c:pt idx="7600">
                  <c:v>31.4</c:v>
                </c:pt>
                <c:pt idx="7601">
                  <c:v>31.5</c:v>
                </c:pt>
                <c:pt idx="7602">
                  <c:v>31.6</c:v>
                </c:pt>
                <c:pt idx="7603">
                  <c:v>31.6</c:v>
                </c:pt>
                <c:pt idx="7604">
                  <c:v>31.7</c:v>
                </c:pt>
                <c:pt idx="7605">
                  <c:v>31.7</c:v>
                </c:pt>
                <c:pt idx="7606">
                  <c:v>31.7</c:v>
                </c:pt>
                <c:pt idx="7607">
                  <c:v>31.6</c:v>
                </c:pt>
                <c:pt idx="7608">
                  <c:v>31.6</c:v>
                </c:pt>
                <c:pt idx="7609">
                  <c:v>31.6</c:v>
                </c:pt>
                <c:pt idx="7610">
                  <c:v>31.6</c:v>
                </c:pt>
                <c:pt idx="7611">
                  <c:v>31.6</c:v>
                </c:pt>
                <c:pt idx="7612">
                  <c:v>31.6</c:v>
                </c:pt>
                <c:pt idx="7613">
                  <c:v>31.5</c:v>
                </c:pt>
                <c:pt idx="7614">
                  <c:v>31.5</c:v>
                </c:pt>
                <c:pt idx="7615">
                  <c:v>31.4</c:v>
                </c:pt>
                <c:pt idx="7616">
                  <c:v>31.4</c:v>
                </c:pt>
                <c:pt idx="7617">
                  <c:v>31.3</c:v>
                </c:pt>
                <c:pt idx="7618">
                  <c:v>31.2</c:v>
                </c:pt>
                <c:pt idx="7619">
                  <c:v>31.1</c:v>
                </c:pt>
                <c:pt idx="7620">
                  <c:v>31.1</c:v>
                </c:pt>
                <c:pt idx="7621">
                  <c:v>31.1</c:v>
                </c:pt>
                <c:pt idx="7622">
                  <c:v>30.9</c:v>
                </c:pt>
                <c:pt idx="7623">
                  <c:v>30.9</c:v>
                </c:pt>
                <c:pt idx="7624">
                  <c:v>30.8</c:v>
                </c:pt>
                <c:pt idx="7625">
                  <c:v>30.8</c:v>
                </c:pt>
                <c:pt idx="7626">
                  <c:v>30.7</c:v>
                </c:pt>
                <c:pt idx="7627">
                  <c:v>30.7</c:v>
                </c:pt>
                <c:pt idx="7628">
                  <c:v>30.7</c:v>
                </c:pt>
                <c:pt idx="7629">
                  <c:v>30.7</c:v>
                </c:pt>
                <c:pt idx="7630">
                  <c:v>30.7</c:v>
                </c:pt>
                <c:pt idx="7631">
                  <c:v>30.7</c:v>
                </c:pt>
                <c:pt idx="7632">
                  <c:v>30.7</c:v>
                </c:pt>
                <c:pt idx="7633">
                  <c:v>30.8</c:v>
                </c:pt>
                <c:pt idx="7634">
                  <c:v>30.8</c:v>
                </c:pt>
                <c:pt idx="7635">
                  <c:v>30.8</c:v>
                </c:pt>
                <c:pt idx="7636">
                  <c:v>30.9</c:v>
                </c:pt>
                <c:pt idx="7637">
                  <c:v>30.9</c:v>
                </c:pt>
                <c:pt idx="7638">
                  <c:v>31.1</c:v>
                </c:pt>
                <c:pt idx="7639">
                  <c:v>31.1</c:v>
                </c:pt>
                <c:pt idx="7640">
                  <c:v>31.1</c:v>
                </c:pt>
                <c:pt idx="7641">
                  <c:v>31.1</c:v>
                </c:pt>
                <c:pt idx="7642">
                  <c:v>31.1</c:v>
                </c:pt>
                <c:pt idx="7643">
                  <c:v>31.2</c:v>
                </c:pt>
                <c:pt idx="7644">
                  <c:v>31.2</c:v>
                </c:pt>
                <c:pt idx="7645">
                  <c:v>31.2</c:v>
                </c:pt>
                <c:pt idx="7646">
                  <c:v>31.3</c:v>
                </c:pt>
                <c:pt idx="7647">
                  <c:v>31.4</c:v>
                </c:pt>
                <c:pt idx="7648">
                  <c:v>31.4</c:v>
                </c:pt>
                <c:pt idx="7649">
                  <c:v>31.4</c:v>
                </c:pt>
                <c:pt idx="7650">
                  <c:v>31.4</c:v>
                </c:pt>
                <c:pt idx="7651">
                  <c:v>31.4</c:v>
                </c:pt>
                <c:pt idx="7652">
                  <c:v>31.5</c:v>
                </c:pt>
                <c:pt idx="7653">
                  <c:v>31.5</c:v>
                </c:pt>
                <c:pt idx="7654">
                  <c:v>31.6</c:v>
                </c:pt>
                <c:pt idx="7655">
                  <c:v>31.6</c:v>
                </c:pt>
                <c:pt idx="7656">
                  <c:v>31.6</c:v>
                </c:pt>
                <c:pt idx="7657">
                  <c:v>31.7</c:v>
                </c:pt>
                <c:pt idx="7658">
                  <c:v>31.6</c:v>
                </c:pt>
                <c:pt idx="7659">
                  <c:v>31.7</c:v>
                </c:pt>
                <c:pt idx="7660">
                  <c:v>31.6</c:v>
                </c:pt>
                <c:pt idx="7661">
                  <c:v>31.6</c:v>
                </c:pt>
                <c:pt idx="7662">
                  <c:v>31.4</c:v>
                </c:pt>
                <c:pt idx="7663">
                  <c:v>31.3</c:v>
                </c:pt>
                <c:pt idx="7664">
                  <c:v>31.2</c:v>
                </c:pt>
                <c:pt idx="7665">
                  <c:v>31.1</c:v>
                </c:pt>
                <c:pt idx="7666">
                  <c:v>31.1</c:v>
                </c:pt>
                <c:pt idx="7667">
                  <c:v>30.9</c:v>
                </c:pt>
                <c:pt idx="7668">
                  <c:v>30.9</c:v>
                </c:pt>
                <c:pt idx="7669">
                  <c:v>30.8</c:v>
                </c:pt>
                <c:pt idx="7670">
                  <c:v>30.7</c:v>
                </c:pt>
                <c:pt idx="7671">
                  <c:v>30.7</c:v>
                </c:pt>
                <c:pt idx="7672">
                  <c:v>30.7</c:v>
                </c:pt>
                <c:pt idx="7673">
                  <c:v>30.7</c:v>
                </c:pt>
                <c:pt idx="7674">
                  <c:v>30.8</c:v>
                </c:pt>
                <c:pt idx="7675">
                  <c:v>30.8</c:v>
                </c:pt>
                <c:pt idx="7676">
                  <c:v>30.9</c:v>
                </c:pt>
                <c:pt idx="7677">
                  <c:v>31</c:v>
                </c:pt>
                <c:pt idx="7678">
                  <c:v>31.1</c:v>
                </c:pt>
                <c:pt idx="7679">
                  <c:v>31.1</c:v>
                </c:pt>
                <c:pt idx="7680">
                  <c:v>31.1</c:v>
                </c:pt>
                <c:pt idx="7681">
                  <c:v>31.2</c:v>
                </c:pt>
                <c:pt idx="7682">
                  <c:v>31.2</c:v>
                </c:pt>
                <c:pt idx="7683">
                  <c:v>31.2</c:v>
                </c:pt>
                <c:pt idx="7684">
                  <c:v>31.2</c:v>
                </c:pt>
                <c:pt idx="7685">
                  <c:v>31.2</c:v>
                </c:pt>
                <c:pt idx="7686">
                  <c:v>31.4</c:v>
                </c:pt>
                <c:pt idx="7687">
                  <c:v>31.4</c:v>
                </c:pt>
                <c:pt idx="7688">
                  <c:v>31.4</c:v>
                </c:pt>
                <c:pt idx="7689">
                  <c:v>31.4</c:v>
                </c:pt>
                <c:pt idx="7690">
                  <c:v>31.4</c:v>
                </c:pt>
                <c:pt idx="7691">
                  <c:v>31.5</c:v>
                </c:pt>
                <c:pt idx="7692">
                  <c:v>31.6</c:v>
                </c:pt>
                <c:pt idx="7693">
                  <c:v>31.6</c:v>
                </c:pt>
                <c:pt idx="7694">
                  <c:v>31.6</c:v>
                </c:pt>
                <c:pt idx="7695">
                  <c:v>31.6</c:v>
                </c:pt>
                <c:pt idx="7696">
                  <c:v>31.6</c:v>
                </c:pt>
                <c:pt idx="7697">
                  <c:v>31.5</c:v>
                </c:pt>
                <c:pt idx="7698">
                  <c:v>31.5</c:v>
                </c:pt>
                <c:pt idx="7699">
                  <c:v>31.4</c:v>
                </c:pt>
                <c:pt idx="7700">
                  <c:v>31.3</c:v>
                </c:pt>
                <c:pt idx="7701">
                  <c:v>31.2</c:v>
                </c:pt>
                <c:pt idx="7702">
                  <c:v>31.1</c:v>
                </c:pt>
                <c:pt idx="7703">
                  <c:v>31</c:v>
                </c:pt>
                <c:pt idx="7704">
                  <c:v>30.9</c:v>
                </c:pt>
                <c:pt idx="7705">
                  <c:v>30.8</c:v>
                </c:pt>
                <c:pt idx="7706">
                  <c:v>30.7</c:v>
                </c:pt>
                <c:pt idx="7707">
                  <c:v>30.7</c:v>
                </c:pt>
                <c:pt idx="7708">
                  <c:v>30.7</c:v>
                </c:pt>
                <c:pt idx="7709">
                  <c:v>30.8</c:v>
                </c:pt>
                <c:pt idx="7710">
                  <c:v>30.9</c:v>
                </c:pt>
                <c:pt idx="7711">
                  <c:v>30.9</c:v>
                </c:pt>
                <c:pt idx="7712">
                  <c:v>31</c:v>
                </c:pt>
                <c:pt idx="7713">
                  <c:v>31.1</c:v>
                </c:pt>
                <c:pt idx="7714">
                  <c:v>31.2</c:v>
                </c:pt>
                <c:pt idx="7715">
                  <c:v>31.3</c:v>
                </c:pt>
                <c:pt idx="7716">
                  <c:v>31.4</c:v>
                </c:pt>
                <c:pt idx="7717">
                  <c:v>31.3</c:v>
                </c:pt>
                <c:pt idx="7718">
                  <c:v>31.4</c:v>
                </c:pt>
                <c:pt idx="7719">
                  <c:v>31.4</c:v>
                </c:pt>
                <c:pt idx="7720">
                  <c:v>31.5</c:v>
                </c:pt>
                <c:pt idx="7721">
                  <c:v>31.5</c:v>
                </c:pt>
                <c:pt idx="7722">
                  <c:v>31.6</c:v>
                </c:pt>
                <c:pt idx="7723">
                  <c:v>31.6</c:v>
                </c:pt>
                <c:pt idx="7724">
                  <c:v>31.7</c:v>
                </c:pt>
                <c:pt idx="7725">
                  <c:v>31.6</c:v>
                </c:pt>
                <c:pt idx="7726">
                  <c:v>31.5</c:v>
                </c:pt>
                <c:pt idx="7727">
                  <c:v>31.4</c:v>
                </c:pt>
                <c:pt idx="7728">
                  <c:v>31.2</c:v>
                </c:pt>
                <c:pt idx="7729">
                  <c:v>31.1</c:v>
                </c:pt>
                <c:pt idx="7730">
                  <c:v>31</c:v>
                </c:pt>
                <c:pt idx="7731">
                  <c:v>30.8</c:v>
                </c:pt>
                <c:pt idx="7732">
                  <c:v>30.7</c:v>
                </c:pt>
                <c:pt idx="7733">
                  <c:v>30.7</c:v>
                </c:pt>
                <c:pt idx="7734">
                  <c:v>30.7</c:v>
                </c:pt>
                <c:pt idx="7735">
                  <c:v>30.7</c:v>
                </c:pt>
                <c:pt idx="7736">
                  <c:v>30.9</c:v>
                </c:pt>
                <c:pt idx="7737">
                  <c:v>31</c:v>
                </c:pt>
                <c:pt idx="7738">
                  <c:v>31.1</c:v>
                </c:pt>
                <c:pt idx="7739">
                  <c:v>31.1</c:v>
                </c:pt>
                <c:pt idx="7740">
                  <c:v>31.1</c:v>
                </c:pt>
                <c:pt idx="7741">
                  <c:v>31.2</c:v>
                </c:pt>
                <c:pt idx="7742">
                  <c:v>31.3</c:v>
                </c:pt>
                <c:pt idx="7743">
                  <c:v>31.4</c:v>
                </c:pt>
                <c:pt idx="7744">
                  <c:v>31.4</c:v>
                </c:pt>
                <c:pt idx="7745">
                  <c:v>31.4</c:v>
                </c:pt>
                <c:pt idx="7746">
                  <c:v>31.4</c:v>
                </c:pt>
                <c:pt idx="7747">
                  <c:v>31.5</c:v>
                </c:pt>
                <c:pt idx="7748">
                  <c:v>31.6</c:v>
                </c:pt>
                <c:pt idx="7749">
                  <c:v>31.6</c:v>
                </c:pt>
                <c:pt idx="7750">
                  <c:v>31.6</c:v>
                </c:pt>
                <c:pt idx="7751">
                  <c:v>31.6</c:v>
                </c:pt>
                <c:pt idx="7752">
                  <c:v>31.6</c:v>
                </c:pt>
                <c:pt idx="7753">
                  <c:v>31.5</c:v>
                </c:pt>
                <c:pt idx="7754">
                  <c:v>31.4</c:v>
                </c:pt>
                <c:pt idx="7755">
                  <c:v>31.4</c:v>
                </c:pt>
                <c:pt idx="7756">
                  <c:v>31.3</c:v>
                </c:pt>
                <c:pt idx="7757">
                  <c:v>31.1</c:v>
                </c:pt>
                <c:pt idx="7758">
                  <c:v>31</c:v>
                </c:pt>
                <c:pt idx="7759">
                  <c:v>30.9</c:v>
                </c:pt>
                <c:pt idx="7760">
                  <c:v>30.8</c:v>
                </c:pt>
                <c:pt idx="7761">
                  <c:v>30.8</c:v>
                </c:pt>
                <c:pt idx="7762">
                  <c:v>30.7</c:v>
                </c:pt>
                <c:pt idx="7763">
                  <c:v>30.8</c:v>
                </c:pt>
                <c:pt idx="7764">
                  <c:v>30.7</c:v>
                </c:pt>
                <c:pt idx="7765">
                  <c:v>30.9</c:v>
                </c:pt>
                <c:pt idx="7766">
                  <c:v>31</c:v>
                </c:pt>
                <c:pt idx="7767">
                  <c:v>31.1</c:v>
                </c:pt>
                <c:pt idx="7768">
                  <c:v>31.1</c:v>
                </c:pt>
                <c:pt idx="7769">
                  <c:v>31.1</c:v>
                </c:pt>
                <c:pt idx="7770">
                  <c:v>31.2</c:v>
                </c:pt>
                <c:pt idx="7771">
                  <c:v>31.2</c:v>
                </c:pt>
                <c:pt idx="7772">
                  <c:v>31.3</c:v>
                </c:pt>
                <c:pt idx="7773">
                  <c:v>31.3</c:v>
                </c:pt>
                <c:pt idx="7774">
                  <c:v>31.4</c:v>
                </c:pt>
                <c:pt idx="7775">
                  <c:v>31.4</c:v>
                </c:pt>
                <c:pt idx="7776">
                  <c:v>31.5</c:v>
                </c:pt>
                <c:pt idx="7777">
                  <c:v>31.6</c:v>
                </c:pt>
                <c:pt idx="7778">
                  <c:v>31.6</c:v>
                </c:pt>
                <c:pt idx="7779">
                  <c:v>31.6</c:v>
                </c:pt>
                <c:pt idx="7780">
                  <c:v>31.7</c:v>
                </c:pt>
                <c:pt idx="7781">
                  <c:v>31.7</c:v>
                </c:pt>
                <c:pt idx="7782">
                  <c:v>31.7</c:v>
                </c:pt>
                <c:pt idx="7783">
                  <c:v>31.7</c:v>
                </c:pt>
                <c:pt idx="7784">
                  <c:v>31.6</c:v>
                </c:pt>
                <c:pt idx="7785">
                  <c:v>31.5</c:v>
                </c:pt>
                <c:pt idx="7786">
                  <c:v>31.4</c:v>
                </c:pt>
                <c:pt idx="7787">
                  <c:v>31.3</c:v>
                </c:pt>
                <c:pt idx="7788">
                  <c:v>31.2</c:v>
                </c:pt>
                <c:pt idx="7789">
                  <c:v>31.1</c:v>
                </c:pt>
                <c:pt idx="7790">
                  <c:v>31</c:v>
                </c:pt>
                <c:pt idx="7791">
                  <c:v>30.9</c:v>
                </c:pt>
                <c:pt idx="7792">
                  <c:v>30.8</c:v>
                </c:pt>
                <c:pt idx="7793">
                  <c:v>30.7</c:v>
                </c:pt>
                <c:pt idx="7794">
                  <c:v>30.8</c:v>
                </c:pt>
                <c:pt idx="7795">
                  <c:v>30.7</c:v>
                </c:pt>
                <c:pt idx="7796">
                  <c:v>30.8</c:v>
                </c:pt>
                <c:pt idx="7797">
                  <c:v>30.8</c:v>
                </c:pt>
                <c:pt idx="7798">
                  <c:v>30.9</c:v>
                </c:pt>
                <c:pt idx="7799">
                  <c:v>31.1</c:v>
                </c:pt>
                <c:pt idx="7800">
                  <c:v>31.1</c:v>
                </c:pt>
                <c:pt idx="7801">
                  <c:v>31.2</c:v>
                </c:pt>
                <c:pt idx="7802">
                  <c:v>31.3</c:v>
                </c:pt>
                <c:pt idx="7803">
                  <c:v>31.4</c:v>
                </c:pt>
                <c:pt idx="7804">
                  <c:v>31.4</c:v>
                </c:pt>
                <c:pt idx="7805">
                  <c:v>31.4</c:v>
                </c:pt>
                <c:pt idx="7806">
                  <c:v>31.4</c:v>
                </c:pt>
                <c:pt idx="7807">
                  <c:v>31.5</c:v>
                </c:pt>
                <c:pt idx="7808">
                  <c:v>31.6</c:v>
                </c:pt>
                <c:pt idx="7809">
                  <c:v>31.7</c:v>
                </c:pt>
                <c:pt idx="7810">
                  <c:v>31.7</c:v>
                </c:pt>
                <c:pt idx="7811">
                  <c:v>31.7</c:v>
                </c:pt>
                <c:pt idx="7812">
                  <c:v>31.7</c:v>
                </c:pt>
                <c:pt idx="7813">
                  <c:v>31.6</c:v>
                </c:pt>
                <c:pt idx="7814">
                  <c:v>31.5</c:v>
                </c:pt>
                <c:pt idx="7815">
                  <c:v>31.4</c:v>
                </c:pt>
                <c:pt idx="7816">
                  <c:v>31.3</c:v>
                </c:pt>
                <c:pt idx="7817">
                  <c:v>31.1</c:v>
                </c:pt>
                <c:pt idx="7818">
                  <c:v>31.1</c:v>
                </c:pt>
                <c:pt idx="7819">
                  <c:v>30.9</c:v>
                </c:pt>
                <c:pt idx="7820">
                  <c:v>30.8</c:v>
                </c:pt>
                <c:pt idx="7821">
                  <c:v>30.8</c:v>
                </c:pt>
                <c:pt idx="7822">
                  <c:v>30.8</c:v>
                </c:pt>
                <c:pt idx="7823">
                  <c:v>30.8</c:v>
                </c:pt>
                <c:pt idx="7824">
                  <c:v>30.9</c:v>
                </c:pt>
                <c:pt idx="7825">
                  <c:v>30.9</c:v>
                </c:pt>
                <c:pt idx="7826">
                  <c:v>31.1</c:v>
                </c:pt>
                <c:pt idx="7827">
                  <c:v>31.1</c:v>
                </c:pt>
                <c:pt idx="7828">
                  <c:v>31.2</c:v>
                </c:pt>
                <c:pt idx="7829">
                  <c:v>31.3</c:v>
                </c:pt>
                <c:pt idx="7830">
                  <c:v>31.3</c:v>
                </c:pt>
                <c:pt idx="7831">
                  <c:v>31.4</c:v>
                </c:pt>
                <c:pt idx="7832">
                  <c:v>31.4</c:v>
                </c:pt>
                <c:pt idx="7833">
                  <c:v>31.5</c:v>
                </c:pt>
                <c:pt idx="7834">
                  <c:v>31.5</c:v>
                </c:pt>
                <c:pt idx="7835">
                  <c:v>31.5</c:v>
                </c:pt>
                <c:pt idx="7836">
                  <c:v>31.6</c:v>
                </c:pt>
                <c:pt idx="7837">
                  <c:v>31.6</c:v>
                </c:pt>
                <c:pt idx="7838">
                  <c:v>31.7</c:v>
                </c:pt>
                <c:pt idx="7839">
                  <c:v>31.6</c:v>
                </c:pt>
                <c:pt idx="7840">
                  <c:v>31.7</c:v>
                </c:pt>
                <c:pt idx="7841">
                  <c:v>31.7</c:v>
                </c:pt>
                <c:pt idx="7842">
                  <c:v>31.6</c:v>
                </c:pt>
                <c:pt idx="7843">
                  <c:v>31.5</c:v>
                </c:pt>
                <c:pt idx="7844">
                  <c:v>31.2</c:v>
                </c:pt>
                <c:pt idx="7845">
                  <c:v>31.1</c:v>
                </c:pt>
                <c:pt idx="7846">
                  <c:v>31.1</c:v>
                </c:pt>
                <c:pt idx="7847">
                  <c:v>31</c:v>
                </c:pt>
                <c:pt idx="7848">
                  <c:v>30.9</c:v>
                </c:pt>
                <c:pt idx="7849">
                  <c:v>30.8</c:v>
                </c:pt>
                <c:pt idx="7850">
                  <c:v>30.8</c:v>
                </c:pt>
                <c:pt idx="7851">
                  <c:v>30.8</c:v>
                </c:pt>
                <c:pt idx="7852">
                  <c:v>30.8</c:v>
                </c:pt>
                <c:pt idx="7853">
                  <c:v>30.8</c:v>
                </c:pt>
                <c:pt idx="7854">
                  <c:v>30.9</c:v>
                </c:pt>
                <c:pt idx="7855">
                  <c:v>31</c:v>
                </c:pt>
                <c:pt idx="7856">
                  <c:v>31.1</c:v>
                </c:pt>
                <c:pt idx="7857">
                  <c:v>31.1</c:v>
                </c:pt>
                <c:pt idx="7858">
                  <c:v>31.1</c:v>
                </c:pt>
                <c:pt idx="7859">
                  <c:v>31.3</c:v>
                </c:pt>
                <c:pt idx="7860">
                  <c:v>31.3</c:v>
                </c:pt>
                <c:pt idx="7861">
                  <c:v>31.4</c:v>
                </c:pt>
                <c:pt idx="7862">
                  <c:v>31.4</c:v>
                </c:pt>
                <c:pt idx="7863">
                  <c:v>31.5</c:v>
                </c:pt>
                <c:pt idx="7864">
                  <c:v>31.5</c:v>
                </c:pt>
                <c:pt idx="7865">
                  <c:v>31.6</c:v>
                </c:pt>
                <c:pt idx="7866">
                  <c:v>31.6</c:v>
                </c:pt>
                <c:pt idx="7867">
                  <c:v>31.6</c:v>
                </c:pt>
                <c:pt idx="7868">
                  <c:v>31.6</c:v>
                </c:pt>
                <c:pt idx="7869">
                  <c:v>31.7</c:v>
                </c:pt>
                <c:pt idx="7870">
                  <c:v>31.6</c:v>
                </c:pt>
                <c:pt idx="7871">
                  <c:v>31.6</c:v>
                </c:pt>
                <c:pt idx="7872">
                  <c:v>31.5</c:v>
                </c:pt>
                <c:pt idx="7873">
                  <c:v>31.5</c:v>
                </c:pt>
                <c:pt idx="7874">
                  <c:v>31.4</c:v>
                </c:pt>
                <c:pt idx="7875">
                  <c:v>31.2</c:v>
                </c:pt>
                <c:pt idx="7876">
                  <c:v>31.1</c:v>
                </c:pt>
                <c:pt idx="7877">
                  <c:v>31.1</c:v>
                </c:pt>
                <c:pt idx="7878">
                  <c:v>30.9</c:v>
                </c:pt>
                <c:pt idx="7879">
                  <c:v>30.9</c:v>
                </c:pt>
                <c:pt idx="7880">
                  <c:v>30.8</c:v>
                </c:pt>
                <c:pt idx="7881">
                  <c:v>30.8</c:v>
                </c:pt>
                <c:pt idx="7882">
                  <c:v>30.8</c:v>
                </c:pt>
                <c:pt idx="7883">
                  <c:v>30.8</c:v>
                </c:pt>
                <c:pt idx="7884">
                  <c:v>30.8</c:v>
                </c:pt>
                <c:pt idx="7885">
                  <c:v>30.9</c:v>
                </c:pt>
                <c:pt idx="7886">
                  <c:v>30.9</c:v>
                </c:pt>
                <c:pt idx="7887">
                  <c:v>31.1</c:v>
                </c:pt>
                <c:pt idx="7888">
                  <c:v>31.2</c:v>
                </c:pt>
                <c:pt idx="7889">
                  <c:v>31.2</c:v>
                </c:pt>
                <c:pt idx="7890">
                  <c:v>31.2</c:v>
                </c:pt>
                <c:pt idx="7891">
                  <c:v>31.3</c:v>
                </c:pt>
                <c:pt idx="7892">
                  <c:v>31.3</c:v>
                </c:pt>
                <c:pt idx="7893">
                  <c:v>31.4</c:v>
                </c:pt>
                <c:pt idx="7894">
                  <c:v>31.4</c:v>
                </c:pt>
                <c:pt idx="7895">
                  <c:v>31.5</c:v>
                </c:pt>
                <c:pt idx="7896">
                  <c:v>31.4</c:v>
                </c:pt>
                <c:pt idx="7897">
                  <c:v>31.5</c:v>
                </c:pt>
                <c:pt idx="7898">
                  <c:v>31.6</c:v>
                </c:pt>
                <c:pt idx="7899">
                  <c:v>31.6</c:v>
                </c:pt>
                <c:pt idx="7900">
                  <c:v>31.7</c:v>
                </c:pt>
                <c:pt idx="7901">
                  <c:v>31.7</c:v>
                </c:pt>
                <c:pt idx="7902">
                  <c:v>31.7</c:v>
                </c:pt>
                <c:pt idx="7903">
                  <c:v>31.6</c:v>
                </c:pt>
                <c:pt idx="7904">
                  <c:v>31.6</c:v>
                </c:pt>
                <c:pt idx="7905">
                  <c:v>31.5</c:v>
                </c:pt>
                <c:pt idx="7906">
                  <c:v>31.4</c:v>
                </c:pt>
                <c:pt idx="7907">
                  <c:v>31.4</c:v>
                </c:pt>
                <c:pt idx="7908">
                  <c:v>31.3</c:v>
                </c:pt>
                <c:pt idx="7909">
                  <c:v>31.2</c:v>
                </c:pt>
                <c:pt idx="7910">
                  <c:v>31.1</c:v>
                </c:pt>
                <c:pt idx="7911">
                  <c:v>30.9</c:v>
                </c:pt>
                <c:pt idx="7912">
                  <c:v>30.8</c:v>
                </c:pt>
                <c:pt idx="7913">
                  <c:v>30.8</c:v>
                </c:pt>
                <c:pt idx="7914">
                  <c:v>30.8</c:v>
                </c:pt>
                <c:pt idx="7915">
                  <c:v>30.8</c:v>
                </c:pt>
                <c:pt idx="7916">
                  <c:v>30.8</c:v>
                </c:pt>
                <c:pt idx="7917">
                  <c:v>30.8</c:v>
                </c:pt>
                <c:pt idx="7918">
                  <c:v>30.9</c:v>
                </c:pt>
                <c:pt idx="7919">
                  <c:v>30.9</c:v>
                </c:pt>
                <c:pt idx="7920">
                  <c:v>30.9</c:v>
                </c:pt>
                <c:pt idx="7921">
                  <c:v>31.1</c:v>
                </c:pt>
                <c:pt idx="7922">
                  <c:v>31.1</c:v>
                </c:pt>
                <c:pt idx="7923">
                  <c:v>31.2</c:v>
                </c:pt>
                <c:pt idx="7924">
                  <c:v>31.3</c:v>
                </c:pt>
                <c:pt idx="7925">
                  <c:v>31.3</c:v>
                </c:pt>
                <c:pt idx="7926">
                  <c:v>31.2</c:v>
                </c:pt>
                <c:pt idx="7927">
                  <c:v>31.3</c:v>
                </c:pt>
                <c:pt idx="7928">
                  <c:v>31.4</c:v>
                </c:pt>
                <c:pt idx="7929">
                  <c:v>31.4</c:v>
                </c:pt>
                <c:pt idx="7930">
                  <c:v>31.4</c:v>
                </c:pt>
                <c:pt idx="7931">
                  <c:v>31.4</c:v>
                </c:pt>
                <c:pt idx="7932">
                  <c:v>31.5</c:v>
                </c:pt>
                <c:pt idx="7933">
                  <c:v>31.4</c:v>
                </c:pt>
                <c:pt idx="7934">
                  <c:v>31.5</c:v>
                </c:pt>
                <c:pt idx="7935">
                  <c:v>31.5</c:v>
                </c:pt>
                <c:pt idx="7936">
                  <c:v>31.5</c:v>
                </c:pt>
                <c:pt idx="7937">
                  <c:v>31.6</c:v>
                </c:pt>
                <c:pt idx="7938">
                  <c:v>31.6</c:v>
                </c:pt>
                <c:pt idx="7939">
                  <c:v>31.6</c:v>
                </c:pt>
                <c:pt idx="7940">
                  <c:v>31.6</c:v>
                </c:pt>
                <c:pt idx="7941">
                  <c:v>31.6</c:v>
                </c:pt>
                <c:pt idx="7942">
                  <c:v>31.6</c:v>
                </c:pt>
                <c:pt idx="7943">
                  <c:v>31.6</c:v>
                </c:pt>
                <c:pt idx="7944">
                  <c:v>31.6</c:v>
                </c:pt>
                <c:pt idx="7945">
                  <c:v>31.7</c:v>
                </c:pt>
                <c:pt idx="7946">
                  <c:v>31.7</c:v>
                </c:pt>
                <c:pt idx="7947">
                  <c:v>31.7</c:v>
                </c:pt>
                <c:pt idx="7948">
                  <c:v>31.7</c:v>
                </c:pt>
                <c:pt idx="7949">
                  <c:v>31.7</c:v>
                </c:pt>
                <c:pt idx="7950">
                  <c:v>31.6</c:v>
                </c:pt>
                <c:pt idx="7951">
                  <c:v>31.5</c:v>
                </c:pt>
                <c:pt idx="7952">
                  <c:v>31.5</c:v>
                </c:pt>
                <c:pt idx="7953">
                  <c:v>31.5</c:v>
                </c:pt>
                <c:pt idx="7954">
                  <c:v>31.4</c:v>
                </c:pt>
                <c:pt idx="7955">
                  <c:v>31.4</c:v>
                </c:pt>
                <c:pt idx="7956">
                  <c:v>31.4</c:v>
                </c:pt>
                <c:pt idx="7957">
                  <c:v>31.4</c:v>
                </c:pt>
                <c:pt idx="7958">
                  <c:v>31.3</c:v>
                </c:pt>
                <c:pt idx="7959">
                  <c:v>31.3</c:v>
                </c:pt>
                <c:pt idx="7960">
                  <c:v>31.2</c:v>
                </c:pt>
                <c:pt idx="7961">
                  <c:v>31.2</c:v>
                </c:pt>
                <c:pt idx="7962">
                  <c:v>31.1</c:v>
                </c:pt>
                <c:pt idx="7963">
                  <c:v>31.1</c:v>
                </c:pt>
                <c:pt idx="7964">
                  <c:v>31</c:v>
                </c:pt>
                <c:pt idx="7965">
                  <c:v>30.9</c:v>
                </c:pt>
                <c:pt idx="7966">
                  <c:v>30.9</c:v>
                </c:pt>
                <c:pt idx="7967">
                  <c:v>30.9</c:v>
                </c:pt>
                <c:pt idx="7968">
                  <c:v>30.8</c:v>
                </c:pt>
                <c:pt idx="7969">
                  <c:v>30.8</c:v>
                </c:pt>
                <c:pt idx="7970">
                  <c:v>30.8</c:v>
                </c:pt>
                <c:pt idx="7971">
                  <c:v>30.8</c:v>
                </c:pt>
                <c:pt idx="7972">
                  <c:v>30.8</c:v>
                </c:pt>
                <c:pt idx="7973">
                  <c:v>30.8</c:v>
                </c:pt>
                <c:pt idx="7974">
                  <c:v>30.8</c:v>
                </c:pt>
                <c:pt idx="7975">
                  <c:v>30.8</c:v>
                </c:pt>
                <c:pt idx="7976">
                  <c:v>30.8</c:v>
                </c:pt>
                <c:pt idx="7977">
                  <c:v>30.8</c:v>
                </c:pt>
                <c:pt idx="7978">
                  <c:v>30.8</c:v>
                </c:pt>
                <c:pt idx="7979">
                  <c:v>30.8</c:v>
                </c:pt>
                <c:pt idx="7980">
                  <c:v>30.8</c:v>
                </c:pt>
                <c:pt idx="7981">
                  <c:v>30.8</c:v>
                </c:pt>
                <c:pt idx="7982">
                  <c:v>30.8</c:v>
                </c:pt>
                <c:pt idx="7983">
                  <c:v>30.8</c:v>
                </c:pt>
                <c:pt idx="7984">
                  <c:v>30.8</c:v>
                </c:pt>
                <c:pt idx="7985">
                  <c:v>30.8</c:v>
                </c:pt>
                <c:pt idx="7986">
                  <c:v>30.8</c:v>
                </c:pt>
                <c:pt idx="7987">
                  <c:v>30.9</c:v>
                </c:pt>
                <c:pt idx="7988">
                  <c:v>30.9</c:v>
                </c:pt>
                <c:pt idx="7989">
                  <c:v>30.9</c:v>
                </c:pt>
                <c:pt idx="7990">
                  <c:v>30.9</c:v>
                </c:pt>
                <c:pt idx="7991">
                  <c:v>30.9</c:v>
                </c:pt>
                <c:pt idx="7992">
                  <c:v>30.9</c:v>
                </c:pt>
                <c:pt idx="7993">
                  <c:v>31</c:v>
                </c:pt>
                <c:pt idx="7994">
                  <c:v>31</c:v>
                </c:pt>
                <c:pt idx="7995">
                  <c:v>31.1</c:v>
                </c:pt>
                <c:pt idx="7996">
                  <c:v>31.1</c:v>
                </c:pt>
                <c:pt idx="7997">
                  <c:v>31.1</c:v>
                </c:pt>
                <c:pt idx="7998">
                  <c:v>31.1</c:v>
                </c:pt>
                <c:pt idx="7999">
                  <c:v>31.1</c:v>
                </c:pt>
                <c:pt idx="8000">
                  <c:v>31.1</c:v>
                </c:pt>
                <c:pt idx="8001">
                  <c:v>31.1</c:v>
                </c:pt>
                <c:pt idx="8002">
                  <c:v>31.1</c:v>
                </c:pt>
                <c:pt idx="8003">
                  <c:v>31.1</c:v>
                </c:pt>
                <c:pt idx="8004">
                  <c:v>31.1</c:v>
                </c:pt>
                <c:pt idx="8005">
                  <c:v>31.1</c:v>
                </c:pt>
                <c:pt idx="8006">
                  <c:v>31.2</c:v>
                </c:pt>
                <c:pt idx="8007">
                  <c:v>31.2</c:v>
                </c:pt>
                <c:pt idx="8008">
                  <c:v>31.2</c:v>
                </c:pt>
                <c:pt idx="8009">
                  <c:v>31.2</c:v>
                </c:pt>
                <c:pt idx="8010">
                  <c:v>31.2</c:v>
                </c:pt>
                <c:pt idx="8011">
                  <c:v>31.3</c:v>
                </c:pt>
                <c:pt idx="8012">
                  <c:v>31.3</c:v>
                </c:pt>
                <c:pt idx="8013">
                  <c:v>31.4</c:v>
                </c:pt>
                <c:pt idx="8014">
                  <c:v>31.4</c:v>
                </c:pt>
                <c:pt idx="8015">
                  <c:v>31.3</c:v>
                </c:pt>
                <c:pt idx="8016">
                  <c:v>31.3</c:v>
                </c:pt>
                <c:pt idx="8017">
                  <c:v>31.3</c:v>
                </c:pt>
                <c:pt idx="8018">
                  <c:v>31.4</c:v>
                </c:pt>
                <c:pt idx="8019">
                  <c:v>31.4</c:v>
                </c:pt>
                <c:pt idx="8020">
                  <c:v>31.4</c:v>
                </c:pt>
                <c:pt idx="8021">
                  <c:v>31.4</c:v>
                </c:pt>
                <c:pt idx="8022">
                  <c:v>31.3</c:v>
                </c:pt>
                <c:pt idx="8023">
                  <c:v>31.4</c:v>
                </c:pt>
                <c:pt idx="8024">
                  <c:v>31.4</c:v>
                </c:pt>
                <c:pt idx="8025">
                  <c:v>31.4</c:v>
                </c:pt>
                <c:pt idx="8026">
                  <c:v>31.4</c:v>
                </c:pt>
                <c:pt idx="8027">
                  <c:v>31.4</c:v>
                </c:pt>
                <c:pt idx="8028">
                  <c:v>31.4</c:v>
                </c:pt>
                <c:pt idx="8029">
                  <c:v>31.4</c:v>
                </c:pt>
                <c:pt idx="8030">
                  <c:v>31.3</c:v>
                </c:pt>
                <c:pt idx="8031">
                  <c:v>31.3</c:v>
                </c:pt>
                <c:pt idx="8032">
                  <c:v>31.3</c:v>
                </c:pt>
                <c:pt idx="8033">
                  <c:v>31.4</c:v>
                </c:pt>
                <c:pt idx="8034">
                  <c:v>31.4</c:v>
                </c:pt>
                <c:pt idx="8035">
                  <c:v>31.4</c:v>
                </c:pt>
                <c:pt idx="8036">
                  <c:v>31.4</c:v>
                </c:pt>
                <c:pt idx="8037">
                  <c:v>31.4</c:v>
                </c:pt>
                <c:pt idx="8038">
                  <c:v>31.4</c:v>
                </c:pt>
                <c:pt idx="8039">
                  <c:v>31.4</c:v>
                </c:pt>
                <c:pt idx="8040">
                  <c:v>31.3</c:v>
                </c:pt>
                <c:pt idx="8041">
                  <c:v>31.4</c:v>
                </c:pt>
                <c:pt idx="8042">
                  <c:v>31.4</c:v>
                </c:pt>
                <c:pt idx="8043">
                  <c:v>31.4</c:v>
                </c:pt>
                <c:pt idx="8044">
                  <c:v>31.4</c:v>
                </c:pt>
                <c:pt idx="8045">
                  <c:v>31.4</c:v>
                </c:pt>
                <c:pt idx="8046">
                  <c:v>31.4</c:v>
                </c:pt>
                <c:pt idx="8047">
                  <c:v>31.4</c:v>
                </c:pt>
                <c:pt idx="8048">
                  <c:v>31.4</c:v>
                </c:pt>
                <c:pt idx="8049">
                  <c:v>31.4</c:v>
                </c:pt>
                <c:pt idx="8050">
                  <c:v>31.4</c:v>
                </c:pt>
                <c:pt idx="8051">
                  <c:v>31.4</c:v>
                </c:pt>
                <c:pt idx="8052">
                  <c:v>31.4</c:v>
                </c:pt>
                <c:pt idx="8053">
                  <c:v>31.4</c:v>
                </c:pt>
                <c:pt idx="8054">
                  <c:v>31.4</c:v>
                </c:pt>
                <c:pt idx="8055">
                  <c:v>31.4</c:v>
                </c:pt>
                <c:pt idx="8056">
                  <c:v>31.4</c:v>
                </c:pt>
                <c:pt idx="8057">
                  <c:v>31.4</c:v>
                </c:pt>
                <c:pt idx="8058">
                  <c:v>31.5</c:v>
                </c:pt>
                <c:pt idx="8059">
                  <c:v>31.5</c:v>
                </c:pt>
                <c:pt idx="8060">
                  <c:v>31.5</c:v>
                </c:pt>
                <c:pt idx="8061">
                  <c:v>31.4</c:v>
                </c:pt>
                <c:pt idx="8062">
                  <c:v>31.5</c:v>
                </c:pt>
                <c:pt idx="8063">
                  <c:v>31.4</c:v>
                </c:pt>
                <c:pt idx="8064">
                  <c:v>31.4</c:v>
                </c:pt>
                <c:pt idx="8065">
                  <c:v>31.5</c:v>
                </c:pt>
                <c:pt idx="8066">
                  <c:v>31.5</c:v>
                </c:pt>
                <c:pt idx="8067">
                  <c:v>31.6</c:v>
                </c:pt>
                <c:pt idx="8068">
                  <c:v>31.5</c:v>
                </c:pt>
                <c:pt idx="8069">
                  <c:v>31.6</c:v>
                </c:pt>
                <c:pt idx="8070">
                  <c:v>31.6</c:v>
                </c:pt>
                <c:pt idx="8071">
                  <c:v>31.6</c:v>
                </c:pt>
                <c:pt idx="8072">
                  <c:v>31.7</c:v>
                </c:pt>
                <c:pt idx="8073">
                  <c:v>31.7</c:v>
                </c:pt>
                <c:pt idx="8074">
                  <c:v>31.7</c:v>
                </c:pt>
                <c:pt idx="8075">
                  <c:v>31.7</c:v>
                </c:pt>
                <c:pt idx="8076">
                  <c:v>31.7</c:v>
                </c:pt>
                <c:pt idx="8077">
                  <c:v>31.6</c:v>
                </c:pt>
                <c:pt idx="8078">
                  <c:v>31.6</c:v>
                </c:pt>
                <c:pt idx="8079">
                  <c:v>31.6</c:v>
                </c:pt>
                <c:pt idx="8080">
                  <c:v>31.5</c:v>
                </c:pt>
                <c:pt idx="8081">
                  <c:v>31.4</c:v>
                </c:pt>
                <c:pt idx="8082">
                  <c:v>31.4</c:v>
                </c:pt>
                <c:pt idx="8083">
                  <c:v>31.2</c:v>
                </c:pt>
                <c:pt idx="8084">
                  <c:v>31.1</c:v>
                </c:pt>
                <c:pt idx="8085">
                  <c:v>31</c:v>
                </c:pt>
                <c:pt idx="8086">
                  <c:v>31</c:v>
                </c:pt>
                <c:pt idx="8087">
                  <c:v>30.9</c:v>
                </c:pt>
                <c:pt idx="8088">
                  <c:v>30.8</c:v>
                </c:pt>
                <c:pt idx="8089">
                  <c:v>30.8</c:v>
                </c:pt>
                <c:pt idx="8090">
                  <c:v>30.8</c:v>
                </c:pt>
                <c:pt idx="8091">
                  <c:v>30.8</c:v>
                </c:pt>
                <c:pt idx="8092">
                  <c:v>30.8</c:v>
                </c:pt>
                <c:pt idx="8093">
                  <c:v>30.8</c:v>
                </c:pt>
                <c:pt idx="8094">
                  <c:v>30.9</c:v>
                </c:pt>
                <c:pt idx="8095">
                  <c:v>31</c:v>
                </c:pt>
                <c:pt idx="8096">
                  <c:v>31.1</c:v>
                </c:pt>
                <c:pt idx="8097">
                  <c:v>31.1</c:v>
                </c:pt>
                <c:pt idx="8098">
                  <c:v>31.1</c:v>
                </c:pt>
                <c:pt idx="8099">
                  <c:v>31.2</c:v>
                </c:pt>
                <c:pt idx="8100">
                  <c:v>31.2</c:v>
                </c:pt>
                <c:pt idx="8101">
                  <c:v>31.3</c:v>
                </c:pt>
                <c:pt idx="8102">
                  <c:v>31.4</c:v>
                </c:pt>
                <c:pt idx="8103">
                  <c:v>31.5</c:v>
                </c:pt>
                <c:pt idx="8104">
                  <c:v>31.5</c:v>
                </c:pt>
                <c:pt idx="8105">
                  <c:v>31.5</c:v>
                </c:pt>
                <c:pt idx="8106">
                  <c:v>31.5</c:v>
                </c:pt>
                <c:pt idx="8107">
                  <c:v>31.5</c:v>
                </c:pt>
                <c:pt idx="8108">
                  <c:v>31.6</c:v>
                </c:pt>
                <c:pt idx="8109">
                  <c:v>31.6</c:v>
                </c:pt>
                <c:pt idx="8110">
                  <c:v>31.6</c:v>
                </c:pt>
                <c:pt idx="8111">
                  <c:v>31.6</c:v>
                </c:pt>
                <c:pt idx="8112">
                  <c:v>31.6</c:v>
                </c:pt>
                <c:pt idx="8113">
                  <c:v>31.6</c:v>
                </c:pt>
                <c:pt idx="8114">
                  <c:v>31.6</c:v>
                </c:pt>
                <c:pt idx="8115">
                  <c:v>31.6</c:v>
                </c:pt>
                <c:pt idx="8116">
                  <c:v>31.5</c:v>
                </c:pt>
                <c:pt idx="8117">
                  <c:v>31.4</c:v>
                </c:pt>
                <c:pt idx="8118">
                  <c:v>31.4</c:v>
                </c:pt>
                <c:pt idx="8119">
                  <c:v>31.2</c:v>
                </c:pt>
                <c:pt idx="8120">
                  <c:v>31.1</c:v>
                </c:pt>
                <c:pt idx="8121">
                  <c:v>31</c:v>
                </c:pt>
                <c:pt idx="8122">
                  <c:v>30.9</c:v>
                </c:pt>
                <c:pt idx="8123">
                  <c:v>30.8</c:v>
                </c:pt>
                <c:pt idx="8124">
                  <c:v>30.8</c:v>
                </c:pt>
                <c:pt idx="8125">
                  <c:v>30.8</c:v>
                </c:pt>
                <c:pt idx="8126">
                  <c:v>30.8</c:v>
                </c:pt>
                <c:pt idx="8127">
                  <c:v>30.8</c:v>
                </c:pt>
                <c:pt idx="8128">
                  <c:v>30.9</c:v>
                </c:pt>
                <c:pt idx="8129">
                  <c:v>31</c:v>
                </c:pt>
                <c:pt idx="8130">
                  <c:v>31</c:v>
                </c:pt>
                <c:pt idx="8131">
                  <c:v>31.1</c:v>
                </c:pt>
                <c:pt idx="8132">
                  <c:v>31.1</c:v>
                </c:pt>
                <c:pt idx="8133">
                  <c:v>31.2</c:v>
                </c:pt>
                <c:pt idx="8134">
                  <c:v>31.4</c:v>
                </c:pt>
                <c:pt idx="8135">
                  <c:v>31.4</c:v>
                </c:pt>
                <c:pt idx="8136">
                  <c:v>31.4</c:v>
                </c:pt>
                <c:pt idx="8137">
                  <c:v>31.5</c:v>
                </c:pt>
                <c:pt idx="8138">
                  <c:v>31.5</c:v>
                </c:pt>
                <c:pt idx="8139">
                  <c:v>31.5</c:v>
                </c:pt>
                <c:pt idx="8140">
                  <c:v>31.5</c:v>
                </c:pt>
                <c:pt idx="8141">
                  <c:v>31.6</c:v>
                </c:pt>
                <c:pt idx="8142">
                  <c:v>31.7</c:v>
                </c:pt>
                <c:pt idx="8143">
                  <c:v>31.7</c:v>
                </c:pt>
                <c:pt idx="8144">
                  <c:v>31.7</c:v>
                </c:pt>
                <c:pt idx="8145">
                  <c:v>31.6</c:v>
                </c:pt>
                <c:pt idx="8146">
                  <c:v>31.6</c:v>
                </c:pt>
                <c:pt idx="8147">
                  <c:v>31.5</c:v>
                </c:pt>
                <c:pt idx="8148">
                  <c:v>31.5</c:v>
                </c:pt>
                <c:pt idx="8149">
                  <c:v>31.4</c:v>
                </c:pt>
                <c:pt idx="8150">
                  <c:v>31.2</c:v>
                </c:pt>
                <c:pt idx="8151">
                  <c:v>31.1</c:v>
                </c:pt>
                <c:pt idx="8152">
                  <c:v>31</c:v>
                </c:pt>
                <c:pt idx="8153">
                  <c:v>30.9</c:v>
                </c:pt>
                <c:pt idx="8154">
                  <c:v>30.8</c:v>
                </c:pt>
                <c:pt idx="8155">
                  <c:v>30.8</c:v>
                </c:pt>
                <c:pt idx="8156">
                  <c:v>30.8</c:v>
                </c:pt>
                <c:pt idx="8157">
                  <c:v>30.8</c:v>
                </c:pt>
                <c:pt idx="8158">
                  <c:v>30.8</c:v>
                </c:pt>
                <c:pt idx="8159">
                  <c:v>30.9</c:v>
                </c:pt>
                <c:pt idx="8160">
                  <c:v>31</c:v>
                </c:pt>
                <c:pt idx="8161">
                  <c:v>31.1</c:v>
                </c:pt>
                <c:pt idx="8162">
                  <c:v>31.2</c:v>
                </c:pt>
                <c:pt idx="8163">
                  <c:v>31.2</c:v>
                </c:pt>
                <c:pt idx="8164">
                  <c:v>31.2</c:v>
                </c:pt>
                <c:pt idx="8165">
                  <c:v>31.3</c:v>
                </c:pt>
                <c:pt idx="8166">
                  <c:v>31.4</c:v>
                </c:pt>
                <c:pt idx="8167">
                  <c:v>31.4</c:v>
                </c:pt>
                <c:pt idx="8168">
                  <c:v>31.5</c:v>
                </c:pt>
                <c:pt idx="8169">
                  <c:v>31.5</c:v>
                </c:pt>
                <c:pt idx="8170">
                  <c:v>31.5</c:v>
                </c:pt>
                <c:pt idx="8171">
                  <c:v>31.6</c:v>
                </c:pt>
                <c:pt idx="8172">
                  <c:v>31.7</c:v>
                </c:pt>
                <c:pt idx="8173">
                  <c:v>31.7</c:v>
                </c:pt>
                <c:pt idx="8174">
                  <c:v>31.7</c:v>
                </c:pt>
                <c:pt idx="8175">
                  <c:v>31.7</c:v>
                </c:pt>
                <c:pt idx="8176">
                  <c:v>31.7</c:v>
                </c:pt>
                <c:pt idx="8177">
                  <c:v>31.6</c:v>
                </c:pt>
                <c:pt idx="8178">
                  <c:v>31.5</c:v>
                </c:pt>
                <c:pt idx="8179">
                  <c:v>31.3</c:v>
                </c:pt>
                <c:pt idx="8180">
                  <c:v>31.2</c:v>
                </c:pt>
                <c:pt idx="8181">
                  <c:v>31.1</c:v>
                </c:pt>
                <c:pt idx="8182">
                  <c:v>31</c:v>
                </c:pt>
                <c:pt idx="8183">
                  <c:v>30.9</c:v>
                </c:pt>
                <c:pt idx="8184">
                  <c:v>30.8</c:v>
                </c:pt>
                <c:pt idx="8185">
                  <c:v>30.8</c:v>
                </c:pt>
                <c:pt idx="8186">
                  <c:v>30.8</c:v>
                </c:pt>
                <c:pt idx="8187">
                  <c:v>30.8</c:v>
                </c:pt>
                <c:pt idx="8188">
                  <c:v>30.8</c:v>
                </c:pt>
                <c:pt idx="8189">
                  <c:v>30.9</c:v>
                </c:pt>
                <c:pt idx="8190">
                  <c:v>30.9</c:v>
                </c:pt>
                <c:pt idx="8191">
                  <c:v>31.1</c:v>
                </c:pt>
                <c:pt idx="8192">
                  <c:v>31.1</c:v>
                </c:pt>
                <c:pt idx="8193">
                  <c:v>31.2</c:v>
                </c:pt>
                <c:pt idx="8194">
                  <c:v>31.3</c:v>
                </c:pt>
                <c:pt idx="8195">
                  <c:v>31.4</c:v>
                </c:pt>
                <c:pt idx="8196">
                  <c:v>31.4</c:v>
                </c:pt>
                <c:pt idx="8197">
                  <c:v>31.4</c:v>
                </c:pt>
                <c:pt idx="8198">
                  <c:v>31.5</c:v>
                </c:pt>
                <c:pt idx="8199">
                  <c:v>31.5</c:v>
                </c:pt>
                <c:pt idx="8200">
                  <c:v>31.6</c:v>
                </c:pt>
                <c:pt idx="8201">
                  <c:v>31.7</c:v>
                </c:pt>
                <c:pt idx="8202">
                  <c:v>31.6</c:v>
                </c:pt>
                <c:pt idx="8203">
                  <c:v>31.7</c:v>
                </c:pt>
                <c:pt idx="8204">
                  <c:v>31.7</c:v>
                </c:pt>
                <c:pt idx="8205">
                  <c:v>31.6</c:v>
                </c:pt>
                <c:pt idx="8206">
                  <c:v>31.4</c:v>
                </c:pt>
                <c:pt idx="8207">
                  <c:v>31.4</c:v>
                </c:pt>
                <c:pt idx="8208">
                  <c:v>31.2</c:v>
                </c:pt>
                <c:pt idx="8209">
                  <c:v>31.1</c:v>
                </c:pt>
                <c:pt idx="8210">
                  <c:v>31</c:v>
                </c:pt>
                <c:pt idx="8211">
                  <c:v>30.9</c:v>
                </c:pt>
                <c:pt idx="8212">
                  <c:v>30.8</c:v>
                </c:pt>
                <c:pt idx="8213">
                  <c:v>30.8</c:v>
                </c:pt>
                <c:pt idx="8214">
                  <c:v>30.8</c:v>
                </c:pt>
                <c:pt idx="8215">
                  <c:v>30.8</c:v>
                </c:pt>
                <c:pt idx="8216">
                  <c:v>30.9</c:v>
                </c:pt>
                <c:pt idx="8217">
                  <c:v>31</c:v>
                </c:pt>
                <c:pt idx="8218">
                  <c:v>31.1</c:v>
                </c:pt>
                <c:pt idx="8219">
                  <c:v>31.2</c:v>
                </c:pt>
                <c:pt idx="8220">
                  <c:v>31.2</c:v>
                </c:pt>
                <c:pt idx="8221">
                  <c:v>31.3</c:v>
                </c:pt>
                <c:pt idx="8222">
                  <c:v>31.4</c:v>
                </c:pt>
                <c:pt idx="8223">
                  <c:v>31.6</c:v>
                </c:pt>
                <c:pt idx="8224">
                  <c:v>31.5</c:v>
                </c:pt>
                <c:pt idx="8225">
                  <c:v>31.6</c:v>
                </c:pt>
                <c:pt idx="8226">
                  <c:v>31.6</c:v>
                </c:pt>
                <c:pt idx="8227">
                  <c:v>31.6</c:v>
                </c:pt>
                <c:pt idx="8228">
                  <c:v>31.7</c:v>
                </c:pt>
                <c:pt idx="8229">
                  <c:v>31.7</c:v>
                </c:pt>
                <c:pt idx="8230">
                  <c:v>31.7</c:v>
                </c:pt>
                <c:pt idx="8231">
                  <c:v>31.7</c:v>
                </c:pt>
                <c:pt idx="8232">
                  <c:v>31.6</c:v>
                </c:pt>
                <c:pt idx="8233">
                  <c:v>31.5</c:v>
                </c:pt>
                <c:pt idx="8234">
                  <c:v>31.4</c:v>
                </c:pt>
                <c:pt idx="8235">
                  <c:v>31.2</c:v>
                </c:pt>
                <c:pt idx="8236">
                  <c:v>31.1</c:v>
                </c:pt>
                <c:pt idx="8237">
                  <c:v>31.1</c:v>
                </c:pt>
                <c:pt idx="8238">
                  <c:v>30.9</c:v>
                </c:pt>
                <c:pt idx="8239">
                  <c:v>30.9</c:v>
                </c:pt>
                <c:pt idx="8240">
                  <c:v>30.8</c:v>
                </c:pt>
                <c:pt idx="8241">
                  <c:v>30.8</c:v>
                </c:pt>
                <c:pt idx="8242">
                  <c:v>30.8</c:v>
                </c:pt>
                <c:pt idx="8243">
                  <c:v>30.8</c:v>
                </c:pt>
                <c:pt idx="8244">
                  <c:v>30.8</c:v>
                </c:pt>
                <c:pt idx="8245">
                  <c:v>30.9</c:v>
                </c:pt>
                <c:pt idx="8246">
                  <c:v>31.1</c:v>
                </c:pt>
                <c:pt idx="8247">
                  <c:v>31.1</c:v>
                </c:pt>
                <c:pt idx="8248">
                  <c:v>31.2</c:v>
                </c:pt>
                <c:pt idx="8249">
                  <c:v>31.2</c:v>
                </c:pt>
                <c:pt idx="8250">
                  <c:v>31.3</c:v>
                </c:pt>
                <c:pt idx="8251">
                  <c:v>31.3</c:v>
                </c:pt>
                <c:pt idx="8252">
                  <c:v>31.4</c:v>
                </c:pt>
                <c:pt idx="8253">
                  <c:v>31.4</c:v>
                </c:pt>
                <c:pt idx="8254">
                  <c:v>31.5</c:v>
                </c:pt>
                <c:pt idx="8255">
                  <c:v>31.6</c:v>
                </c:pt>
                <c:pt idx="8256">
                  <c:v>31.7</c:v>
                </c:pt>
                <c:pt idx="8257">
                  <c:v>31.7</c:v>
                </c:pt>
                <c:pt idx="8258">
                  <c:v>31.7</c:v>
                </c:pt>
                <c:pt idx="8259">
                  <c:v>31.7</c:v>
                </c:pt>
                <c:pt idx="8260">
                  <c:v>31.7</c:v>
                </c:pt>
                <c:pt idx="8261">
                  <c:v>31.7</c:v>
                </c:pt>
                <c:pt idx="8262">
                  <c:v>31.8</c:v>
                </c:pt>
                <c:pt idx="8263">
                  <c:v>31.7</c:v>
                </c:pt>
                <c:pt idx="8264">
                  <c:v>31.6</c:v>
                </c:pt>
                <c:pt idx="8265">
                  <c:v>31.5</c:v>
                </c:pt>
                <c:pt idx="8266">
                  <c:v>31.6</c:v>
                </c:pt>
                <c:pt idx="8267">
                  <c:v>31.5</c:v>
                </c:pt>
                <c:pt idx="8268">
                  <c:v>31.4</c:v>
                </c:pt>
                <c:pt idx="8269">
                  <c:v>31.3</c:v>
                </c:pt>
                <c:pt idx="8270">
                  <c:v>31.2</c:v>
                </c:pt>
                <c:pt idx="8271">
                  <c:v>31.2</c:v>
                </c:pt>
                <c:pt idx="8272">
                  <c:v>31.1</c:v>
                </c:pt>
                <c:pt idx="8273">
                  <c:v>30.9</c:v>
                </c:pt>
                <c:pt idx="8274">
                  <c:v>30.9</c:v>
                </c:pt>
                <c:pt idx="8275">
                  <c:v>30.8</c:v>
                </c:pt>
                <c:pt idx="8276">
                  <c:v>30.8</c:v>
                </c:pt>
                <c:pt idx="8277">
                  <c:v>30.8</c:v>
                </c:pt>
                <c:pt idx="8278">
                  <c:v>30.8</c:v>
                </c:pt>
                <c:pt idx="8279">
                  <c:v>30.9</c:v>
                </c:pt>
                <c:pt idx="8280">
                  <c:v>30.9</c:v>
                </c:pt>
                <c:pt idx="8281">
                  <c:v>31.1</c:v>
                </c:pt>
                <c:pt idx="8282">
                  <c:v>31.2</c:v>
                </c:pt>
                <c:pt idx="8283">
                  <c:v>31.2</c:v>
                </c:pt>
                <c:pt idx="8284">
                  <c:v>31.2</c:v>
                </c:pt>
                <c:pt idx="8285">
                  <c:v>31.2</c:v>
                </c:pt>
                <c:pt idx="8286">
                  <c:v>31.3</c:v>
                </c:pt>
                <c:pt idx="8287">
                  <c:v>31.4</c:v>
                </c:pt>
                <c:pt idx="8288">
                  <c:v>31.4</c:v>
                </c:pt>
                <c:pt idx="8289">
                  <c:v>31.5</c:v>
                </c:pt>
                <c:pt idx="8290">
                  <c:v>31.5</c:v>
                </c:pt>
                <c:pt idx="8291">
                  <c:v>31.6</c:v>
                </c:pt>
                <c:pt idx="8292">
                  <c:v>31.6</c:v>
                </c:pt>
                <c:pt idx="8293">
                  <c:v>31.6</c:v>
                </c:pt>
                <c:pt idx="8294">
                  <c:v>31.6</c:v>
                </c:pt>
                <c:pt idx="8295">
                  <c:v>31.6</c:v>
                </c:pt>
                <c:pt idx="8296">
                  <c:v>31.7</c:v>
                </c:pt>
                <c:pt idx="8297">
                  <c:v>31.6</c:v>
                </c:pt>
                <c:pt idx="8298">
                  <c:v>31.7</c:v>
                </c:pt>
                <c:pt idx="8299">
                  <c:v>31.7</c:v>
                </c:pt>
                <c:pt idx="8300">
                  <c:v>31.7</c:v>
                </c:pt>
                <c:pt idx="8301">
                  <c:v>31.7</c:v>
                </c:pt>
                <c:pt idx="8302">
                  <c:v>31.7</c:v>
                </c:pt>
                <c:pt idx="8303">
                  <c:v>31.6</c:v>
                </c:pt>
                <c:pt idx="8304">
                  <c:v>31.6</c:v>
                </c:pt>
                <c:pt idx="8305">
                  <c:v>31.6</c:v>
                </c:pt>
                <c:pt idx="8306">
                  <c:v>31.6</c:v>
                </c:pt>
                <c:pt idx="8307">
                  <c:v>31.5</c:v>
                </c:pt>
                <c:pt idx="8308">
                  <c:v>31.4</c:v>
                </c:pt>
                <c:pt idx="8309">
                  <c:v>31.3</c:v>
                </c:pt>
                <c:pt idx="8310">
                  <c:v>31.2</c:v>
                </c:pt>
                <c:pt idx="8311">
                  <c:v>31.1</c:v>
                </c:pt>
                <c:pt idx="8312">
                  <c:v>31.1</c:v>
                </c:pt>
                <c:pt idx="8313">
                  <c:v>30.9</c:v>
                </c:pt>
                <c:pt idx="8314">
                  <c:v>30.9</c:v>
                </c:pt>
                <c:pt idx="8315">
                  <c:v>30.9</c:v>
                </c:pt>
                <c:pt idx="8316">
                  <c:v>30.8</c:v>
                </c:pt>
                <c:pt idx="8317">
                  <c:v>30.8</c:v>
                </c:pt>
                <c:pt idx="8318">
                  <c:v>30.9</c:v>
                </c:pt>
                <c:pt idx="8319">
                  <c:v>30.8</c:v>
                </c:pt>
                <c:pt idx="8320">
                  <c:v>30.8</c:v>
                </c:pt>
                <c:pt idx="8321">
                  <c:v>30.8</c:v>
                </c:pt>
                <c:pt idx="8322">
                  <c:v>30.8</c:v>
                </c:pt>
                <c:pt idx="8323">
                  <c:v>30.9</c:v>
                </c:pt>
                <c:pt idx="8324">
                  <c:v>31</c:v>
                </c:pt>
                <c:pt idx="8325">
                  <c:v>31.1</c:v>
                </c:pt>
                <c:pt idx="8326">
                  <c:v>31.2</c:v>
                </c:pt>
                <c:pt idx="8327">
                  <c:v>31.2</c:v>
                </c:pt>
                <c:pt idx="8328">
                  <c:v>31.2</c:v>
                </c:pt>
                <c:pt idx="8329">
                  <c:v>31.2</c:v>
                </c:pt>
                <c:pt idx="8330">
                  <c:v>31.2</c:v>
                </c:pt>
                <c:pt idx="8331">
                  <c:v>31.3</c:v>
                </c:pt>
                <c:pt idx="8332">
                  <c:v>31.3</c:v>
                </c:pt>
                <c:pt idx="8333">
                  <c:v>31.4</c:v>
                </c:pt>
                <c:pt idx="8334">
                  <c:v>31.4</c:v>
                </c:pt>
                <c:pt idx="8335">
                  <c:v>31.4</c:v>
                </c:pt>
                <c:pt idx="8336">
                  <c:v>31.4</c:v>
                </c:pt>
                <c:pt idx="8337">
                  <c:v>31.5</c:v>
                </c:pt>
                <c:pt idx="8338">
                  <c:v>31.5</c:v>
                </c:pt>
                <c:pt idx="8339">
                  <c:v>31.6</c:v>
                </c:pt>
                <c:pt idx="8340">
                  <c:v>31.6</c:v>
                </c:pt>
                <c:pt idx="8341">
                  <c:v>31.6</c:v>
                </c:pt>
                <c:pt idx="8342">
                  <c:v>31.6</c:v>
                </c:pt>
                <c:pt idx="8343">
                  <c:v>31.6</c:v>
                </c:pt>
                <c:pt idx="8344">
                  <c:v>31.7</c:v>
                </c:pt>
                <c:pt idx="8345">
                  <c:v>31.7</c:v>
                </c:pt>
                <c:pt idx="8346">
                  <c:v>31.8</c:v>
                </c:pt>
                <c:pt idx="8347">
                  <c:v>31.7</c:v>
                </c:pt>
                <c:pt idx="8348">
                  <c:v>31.7</c:v>
                </c:pt>
                <c:pt idx="8349">
                  <c:v>31.7</c:v>
                </c:pt>
                <c:pt idx="8350">
                  <c:v>31.7</c:v>
                </c:pt>
                <c:pt idx="8351">
                  <c:v>31.7</c:v>
                </c:pt>
                <c:pt idx="8352">
                  <c:v>31.6</c:v>
                </c:pt>
                <c:pt idx="8353">
                  <c:v>31.6</c:v>
                </c:pt>
                <c:pt idx="8354">
                  <c:v>31.6</c:v>
                </c:pt>
                <c:pt idx="8355">
                  <c:v>31.5</c:v>
                </c:pt>
                <c:pt idx="8356">
                  <c:v>31.5</c:v>
                </c:pt>
                <c:pt idx="8357">
                  <c:v>31.4</c:v>
                </c:pt>
                <c:pt idx="8358">
                  <c:v>31.4</c:v>
                </c:pt>
                <c:pt idx="8359">
                  <c:v>31.3</c:v>
                </c:pt>
                <c:pt idx="8360">
                  <c:v>31.2</c:v>
                </c:pt>
                <c:pt idx="8361">
                  <c:v>31.1</c:v>
                </c:pt>
                <c:pt idx="8362">
                  <c:v>31.1</c:v>
                </c:pt>
                <c:pt idx="8363">
                  <c:v>31</c:v>
                </c:pt>
                <c:pt idx="8364">
                  <c:v>30.9</c:v>
                </c:pt>
                <c:pt idx="8365">
                  <c:v>30.9</c:v>
                </c:pt>
                <c:pt idx="8366">
                  <c:v>30.8</c:v>
                </c:pt>
                <c:pt idx="8367">
                  <c:v>30.8</c:v>
                </c:pt>
                <c:pt idx="8368">
                  <c:v>30.8</c:v>
                </c:pt>
                <c:pt idx="8369">
                  <c:v>30.8</c:v>
                </c:pt>
                <c:pt idx="8370">
                  <c:v>30.8</c:v>
                </c:pt>
                <c:pt idx="8371">
                  <c:v>30.8</c:v>
                </c:pt>
                <c:pt idx="8372">
                  <c:v>30.8</c:v>
                </c:pt>
                <c:pt idx="8373">
                  <c:v>30.8</c:v>
                </c:pt>
                <c:pt idx="8374">
                  <c:v>30.8</c:v>
                </c:pt>
                <c:pt idx="8375">
                  <c:v>30.8</c:v>
                </c:pt>
                <c:pt idx="8376">
                  <c:v>30.9</c:v>
                </c:pt>
                <c:pt idx="8377">
                  <c:v>30.9</c:v>
                </c:pt>
                <c:pt idx="8378">
                  <c:v>30.9</c:v>
                </c:pt>
                <c:pt idx="8379">
                  <c:v>30.9</c:v>
                </c:pt>
                <c:pt idx="8380">
                  <c:v>31.1</c:v>
                </c:pt>
                <c:pt idx="8381">
                  <c:v>31.1</c:v>
                </c:pt>
                <c:pt idx="8382">
                  <c:v>31.1</c:v>
                </c:pt>
                <c:pt idx="8383">
                  <c:v>31.1</c:v>
                </c:pt>
                <c:pt idx="8384">
                  <c:v>31.1</c:v>
                </c:pt>
                <c:pt idx="8385">
                  <c:v>31.2</c:v>
                </c:pt>
                <c:pt idx="8386">
                  <c:v>31.2</c:v>
                </c:pt>
                <c:pt idx="8387">
                  <c:v>31.2</c:v>
                </c:pt>
                <c:pt idx="8388">
                  <c:v>31.2</c:v>
                </c:pt>
                <c:pt idx="8389">
                  <c:v>31.2</c:v>
                </c:pt>
                <c:pt idx="8390">
                  <c:v>31.3</c:v>
                </c:pt>
                <c:pt idx="8391">
                  <c:v>31.2</c:v>
                </c:pt>
                <c:pt idx="8392">
                  <c:v>31.3</c:v>
                </c:pt>
                <c:pt idx="8393">
                  <c:v>31.4</c:v>
                </c:pt>
                <c:pt idx="8394">
                  <c:v>31.4</c:v>
                </c:pt>
                <c:pt idx="8395">
                  <c:v>31.4</c:v>
                </c:pt>
                <c:pt idx="8396">
                  <c:v>31.4</c:v>
                </c:pt>
                <c:pt idx="8397">
                  <c:v>31.4</c:v>
                </c:pt>
                <c:pt idx="8398">
                  <c:v>31.4</c:v>
                </c:pt>
                <c:pt idx="8399">
                  <c:v>31.4</c:v>
                </c:pt>
                <c:pt idx="8400">
                  <c:v>31.5</c:v>
                </c:pt>
                <c:pt idx="8401">
                  <c:v>31.5</c:v>
                </c:pt>
                <c:pt idx="8402">
                  <c:v>31.6</c:v>
                </c:pt>
                <c:pt idx="8403">
                  <c:v>31.6</c:v>
                </c:pt>
                <c:pt idx="8404">
                  <c:v>31.6</c:v>
                </c:pt>
                <c:pt idx="8405">
                  <c:v>31.6</c:v>
                </c:pt>
                <c:pt idx="8406">
                  <c:v>31.6</c:v>
                </c:pt>
                <c:pt idx="8407">
                  <c:v>31.6</c:v>
                </c:pt>
                <c:pt idx="8408">
                  <c:v>31.6</c:v>
                </c:pt>
                <c:pt idx="8409">
                  <c:v>31.6</c:v>
                </c:pt>
                <c:pt idx="8410">
                  <c:v>31.6</c:v>
                </c:pt>
                <c:pt idx="8411">
                  <c:v>31.6</c:v>
                </c:pt>
                <c:pt idx="8412">
                  <c:v>31.6</c:v>
                </c:pt>
                <c:pt idx="8413">
                  <c:v>31.6</c:v>
                </c:pt>
                <c:pt idx="8414">
                  <c:v>31.6</c:v>
                </c:pt>
                <c:pt idx="8415">
                  <c:v>31.6</c:v>
                </c:pt>
                <c:pt idx="8416">
                  <c:v>31.6</c:v>
                </c:pt>
                <c:pt idx="8417">
                  <c:v>31.6</c:v>
                </c:pt>
                <c:pt idx="8418">
                  <c:v>31.7</c:v>
                </c:pt>
                <c:pt idx="8419">
                  <c:v>31.7</c:v>
                </c:pt>
                <c:pt idx="8420">
                  <c:v>31.7</c:v>
                </c:pt>
                <c:pt idx="8421">
                  <c:v>31.7</c:v>
                </c:pt>
                <c:pt idx="8422">
                  <c:v>31.7</c:v>
                </c:pt>
                <c:pt idx="8423">
                  <c:v>31.7</c:v>
                </c:pt>
                <c:pt idx="8424">
                  <c:v>31.7</c:v>
                </c:pt>
                <c:pt idx="8425">
                  <c:v>31.7</c:v>
                </c:pt>
                <c:pt idx="8426">
                  <c:v>31.7</c:v>
                </c:pt>
                <c:pt idx="8427">
                  <c:v>31.7</c:v>
                </c:pt>
                <c:pt idx="8428">
                  <c:v>31.7</c:v>
                </c:pt>
                <c:pt idx="8429">
                  <c:v>31.6</c:v>
                </c:pt>
                <c:pt idx="8430">
                  <c:v>31.6</c:v>
                </c:pt>
                <c:pt idx="8431">
                  <c:v>31.7</c:v>
                </c:pt>
                <c:pt idx="8432">
                  <c:v>31.7</c:v>
                </c:pt>
                <c:pt idx="8433">
                  <c:v>31.7</c:v>
                </c:pt>
                <c:pt idx="8434">
                  <c:v>31.7</c:v>
                </c:pt>
                <c:pt idx="8435">
                  <c:v>31.6</c:v>
                </c:pt>
                <c:pt idx="8436">
                  <c:v>31.6</c:v>
                </c:pt>
                <c:pt idx="8437">
                  <c:v>31.6</c:v>
                </c:pt>
                <c:pt idx="8438">
                  <c:v>31.6</c:v>
                </c:pt>
                <c:pt idx="8439">
                  <c:v>31.6</c:v>
                </c:pt>
                <c:pt idx="8440">
                  <c:v>31.6</c:v>
                </c:pt>
                <c:pt idx="8441">
                  <c:v>31.6</c:v>
                </c:pt>
                <c:pt idx="8442">
                  <c:v>31.6</c:v>
                </c:pt>
                <c:pt idx="8443">
                  <c:v>31.6</c:v>
                </c:pt>
                <c:pt idx="8444">
                  <c:v>31.6</c:v>
                </c:pt>
                <c:pt idx="8445">
                  <c:v>31.6</c:v>
                </c:pt>
                <c:pt idx="8446">
                  <c:v>31.6</c:v>
                </c:pt>
                <c:pt idx="8447">
                  <c:v>31.6</c:v>
                </c:pt>
                <c:pt idx="8448">
                  <c:v>31.6</c:v>
                </c:pt>
                <c:pt idx="8449">
                  <c:v>31.6</c:v>
                </c:pt>
                <c:pt idx="8450">
                  <c:v>31.6</c:v>
                </c:pt>
                <c:pt idx="8451">
                  <c:v>31.6</c:v>
                </c:pt>
                <c:pt idx="8452">
                  <c:v>31.6</c:v>
                </c:pt>
                <c:pt idx="8453">
                  <c:v>31.6</c:v>
                </c:pt>
                <c:pt idx="8454">
                  <c:v>31.6</c:v>
                </c:pt>
                <c:pt idx="8455">
                  <c:v>31.6</c:v>
                </c:pt>
                <c:pt idx="8456">
                  <c:v>31.6</c:v>
                </c:pt>
                <c:pt idx="8457">
                  <c:v>31.6</c:v>
                </c:pt>
                <c:pt idx="8458">
                  <c:v>31.6</c:v>
                </c:pt>
                <c:pt idx="8459">
                  <c:v>31.6</c:v>
                </c:pt>
                <c:pt idx="8460">
                  <c:v>31.6</c:v>
                </c:pt>
                <c:pt idx="8461">
                  <c:v>31.6</c:v>
                </c:pt>
                <c:pt idx="8462">
                  <c:v>31.6</c:v>
                </c:pt>
                <c:pt idx="8463">
                  <c:v>31.6</c:v>
                </c:pt>
                <c:pt idx="8464">
                  <c:v>31.6</c:v>
                </c:pt>
                <c:pt idx="8465">
                  <c:v>31.6</c:v>
                </c:pt>
                <c:pt idx="8466">
                  <c:v>31.6</c:v>
                </c:pt>
                <c:pt idx="8467">
                  <c:v>31.6</c:v>
                </c:pt>
                <c:pt idx="8468">
                  <c:v>31.6</c:v>
                </c:pt>
                <c:pt idx="8469">
                  <c:v>31.7</c:v>
                </c:pt>
                <c:pt idx="8470">
                  <c:v>31.7</c:v>
                </c:pt>
                <c:pt idx="8471">
                  <c:v>31.6</c:v>
                </c:pt>
                <c:pt idx="8472">
                  <c:v>31.6</c:v>
                </c:pt>
                <c:pt idx="8473">
                  <c:v>31.6</c:v>
                </c:pt>
                <c:pt idx="8474">
                  <c:v>31.6</c:v>
                </c:pt>
                <c:pt idx="8475">
                  <c:v>31.6</c:v>
                </c:pt>
                <c:pt idx="8476">
                  <c:v>31.7</c:v>
                </c:pt>
                <c:pt idx="8477">
                  <c:v>31.7</c:v>
                </c:pt>
                <c:pt idx="8478">
                  <c:v>31.7</c:v>
                </c:pt>
                <c:pt idx="8479">
                  <c:v>31.7</c:v>
                </c:pt>
                <c:pt idx="8480">
                  <c:v>31.7</c:v>
                </c:pt>
                <c:pt idx="8481">
                  <c:v>31.7</c:v>
                </c:pt>
                <c:pt idx="8482">
                  <c:v>31.7</c:v>
                </c:pt>
                <c:pt idx="8483">
                  <c:v>31.7</c:v>
                </c:pt>
                <c:pt idx="8484">
                  <c:v>31.7</c:v>
                </c:pt>
                <c:pt idx="8485">
                  <c:v>31.7</c:v>
                </c:pt>
                <c:pt idx="8486">
                  <c:v>31.7</c:v>
                </c:pt>
                <c:pt idx="8487">
                  <c:v>31.7</c:v>
                </c:pt>
                <c:pt idx="8488">
                  <c:v>31.7</c:v>
                </c:pt>
                <c:pt idx="8489">
                  <c:v>31.7</c:v>
                </c:pt>
                <c:pt idx="8490">
                  <c:v>31.7</c:v>
                </c:pt>
                <c:pt idx="8491">
                  <c:v>31.7</c:v>
                </c:pt>
                <c:pt idx="8492">
                  <c:v>31.7</c:v>
                </c:pt>
                <c:pt idx="8493">
                  <c:v>31.7</c:v>
                </c:pt>
                <c:pt idx="8494">
                  <c:v>31.7</c:v>
                </c:pt>
                <c:pt idx="8495">
                  <c:v>31.7</c:v>
                </c:pt>
                <c:pt idx="8496">
                  <c:v>31.7</c:v>
                </c:pt>
                <c:pt idx="8497">
                  <c:v>31.7</c:v>
                </c:pt>
                <c:pt idx="8498">
                  <c:v>31.7</c:v>
                </c:pt>
                <c:pt idx="8499">
                  <c:v>31.7</c:v>
                </c:pt>
                <c:pt idx="8500">
                  <c:v>31.7</c:v>
                </c:pt>
                <c:pt idx="8501">
                  <c:v>31.7</c:v>
                </c:pt>
                <c:pt idx="8502">
                  <c:v>31.6</c:v>
                </c:pt>
                <c:pt idx="8503">
                  <c:v>31.6</c:v>
                </c:pt>
                <c:pt idx="8504">
                  <c:v>31.6</c:v>
                </c:pt>
                <c:pt idx="8505">
                  <c:v>31.6</c:v>
                </c:pt>
                <c:pt idx="8506">
                  <c:v>31.6</c:v>
                </c:pt>
                <c:pt idx="8507">
                  <c:v>31.6</c:v>
                </c:pt>
                <c:pt idx="8508">
                  <c:v>31.5</c:v>
                </c:pt>
                <c:pt idx="8509">
                  <c:v>31.4</c:v>
                </c:pt>
                <c:pt idx="8510">
                  <c:v>31.4</c:v>
                </c:pt>
                <c:pt idx="8511">
                  <c:v>31.4</c:v>
                </c:pt>
                <c:pt idx="8512">
                  <c:v>31.3</c:v>
                </c:pt>
                <c:pt idx="8513">
                  <c:v>31.2</c:v>
                </c:pt>
                <c:pt idx="8514">
                  <c:v>31.2</c:v>
                </c:pt>
                <c:pt idx="8515">
                  <c:v>31.2</c:v>
                </c:pt>
                <c:pt idx="8516">
                  <c:v>31.2</c:v>
                </c:pt>
                <c:pt idx="8517">
                  <c:v>31.1</c:v>
                </c:pt>
                <c:pt idx="8518">
                  <c:v>31.1</c:v>
                </c:pt>
                <c:pt idx="8519">
                  <c:v>31</c:v>
                </c:pt>
                <c:pt idx="8520">
                  <c:v>31.1</c:v>
                </c:pt>
                <c:pt idx="8521">
                  <c:v>31</c:v>
                </c:pt>
                <c:pt idx="8522">
                  <c:v>31</c:v>
                </c:pt>
                <c:pt idx="8523">
                  <c:v>30.8</c:v>
                </c:pt>
                <c:pt idx="8524">
                  <c:v>30.8</c:v>
                </c:pt>
                <c:pt idx="8525">
                  <c:v>30.8</c:v>
                </c:pt>
                <c:pt idx="8526">
                  <c:v>30.8</c:v>
                </c:pt>
                <c:pt idx="8527">
                  <c:v>30.8</c:v>
                </c:pt>
                <c:pt idx="8528">
                  <c:v>30.8</c:v>
                </c:pt>
                <c:pt idx="8529">
                  <c:v>30.8</c:v>
                </c:pt>
                <c:pt idx="8530">
                  <c:v>30.8</c:v>
                </c:pt>
                <c:pt idx="8531">
                  <c:v>30.8</c:v>
                </c:pt>
                <c:pt idx="8532">
                  <c:v>30.8</c:v>
                </c:pt>
                <c:pt idx="8533">
                  <c:v>30.9</c:v>
                </c:pt>
                <c:pt idx="8534">
                  <c:v>30.9</c:v>
                </c:pt>
                <c:pt idx="8535">
                  <c:v>30.9</c:v>
                </c:pt>
                <c:pt idx="8536">
                  <c:v>31.1</c:v>
                </c:pt>
                <c:pt idx="8537">
                  <c:v>31.1</c:v>
                </c:pt>
                <c:pt idx="8538">
                  <c:v>31.1</c:v>
                </c:pt>
                <c:pt idx="8539">
                  <c:v>31.2</c:v>
                </c:pt>
                <c:pt idx="8540">
                  <c:v>31.2</c:v>
                </c:pt>
                <c:pt idx="8541">
                  <c:v>31.2</c:v>
                </c:pt>
                <c:pt idx="8542">
                  <c:v>31.2</c:v>
                </c:pt>
                <c:pt idx="8543">
                  <c:v>31.2</c:v>
                </c:pt>
                <c:pt idx="8544">
                  <c:v>31.4</c:v>
                </c:pt>
                <c:pt idx="8545">
                  <c:v>31.4</c:v>
                </c:pt>
                <c:pt idx="8546">
                  <c:v>31.4</c:v>
                </c:pt>
                <c:pt idx="8547">
                  <c:v>31.4</c:v>
                </c:pt>
                <c:pt idx="8548">
                  <c:v>31.6</c:v>
                </c:pt>
                <c:pt idx="8549">
                  <c:v>31.5</c:v>
                </c:pt>
                <c:pt idx="8550">
                  <c:v>31.6</c:v>
                </c:pt>
                <c:pt idx="8551">
                  <c:v>31.6</c:v>
                </c:pt>
                <c:pt idx="8552">
                  <c:v>31.6</c:v>
                </c:pt>
                <c:pt idx="8553">
                  <c:v>31.6</c:v>
                </c:pt>
                <c:pt idx="8554">
                  <c:v>31.7</c:v>
                </c:pt>
                <c:pt idx="8555">
                  <c:v>31.7</c:v>
                </c:pt>
                <c:pt idx="8556">
                  <c:v>31.7</c:v>
                </c:pt>
                <c:pt idx="8557">
                  <c:v>31.7</c:v>
                </c:pt>
                <c:pt idx="8558">
                  <c:v>31.7</c:v>
                </c:pt>
                <c:pt idx="8559">
                  <c:v>31.7</c:v>
                </c:pt>
                <c:pt idx="8560">
                  <c:v>31.7</c:v>
                </c:pt>
                <c:pt idx="8561">
                  <c:v>31.6</c:v>
                </c:pt>
                <c:pt idx="8562">
                  <c:v>31.6</c:v>
                </c:pt>
                <c:pt idx="8563">
                  <c:v>31.5</c:v>
                </c:pt>
                <c:pt idx="8564">
                  <c:v>31.4</c:v>
                </c:pt>
                <c:pt idx="8565">
                  <c:v>31.2</c:v>
                </c:pt>
                <c:pt idx="8566">
                  <c:v>31.2</c:v>
                </c:pt>
                <c:pt idx="8567">
                  <c:v>31.1</c:v>
                </c:pt>
                <c:pt idx="8568">
                  <c:v>31.1</c:v>
                </c:pt>
                <c:pt idx="8569">
                  <c:v>31</c:v>
                </c:pt>
                <c:pt idx="8570">
                  <c:v>30.9</c:v>
                </c:pt>
                <c:pt idx="8571">
                  <c:v>30.9</c:v>
                </c:pt>
                <c:pt idx="8572">
                  <c:v>30.8</c:v>
                </c:pt>
                <c:pt idx="8573">
                  <c:v>30.8</c:v>
                </c:pt>
                <c:pt idx="8574">
                  <c:v>30.8</c:v>
                </c:pt>
                <c:pt idx="8575">
                  <c:v>30.8</c:v>
                </c:pt>
                <c:pt idx="8576">
                  <c:v>30.8</c:v>
                </c:pt>
                <c:pt idx="8577">
                  <c:v>30.8</c:v>
                </c:pt>
                <c:pt idx="8578">
                  <c:v>30.9</c:v>
                </c:pt>
                <c:pt idx="8579">
                  <c:v>31</c:v>
                </c:pt>
                <c:pt idx="8580">
                  <c:v>31.1</c:v>
                </c:pt>
                <c:pt idx="8581">
                  <c:v>31.2</c:v>
                </c:pt>
                <c:pt idx="8582">
                  <c:v>31.2</c:v>
                </c:pt>
                <c:pt idx="8583">
                  <c:v>31.2</c:v>
                </c:pt>
                <c:pt idx="8584">
                  <c:v>31.3</c:v>
                </c:pt>
                <c:pt idx="8585">
                  <c:v>31.3</c:v>
                </c:pt>
                <c:pt idx="8586">
                  <c:v>31.4</c:v>
                </c:pt>
                <c:pt idx="8587">
                  <c:v>31.4</c:v>
                </c:pt>
                <c:pt idx="8588">
                  <c:v>31.5</c:v>
                </c:pt>
                <c:pt idx="8589">
                  <c:v>31.6</c:v>
                </c:pt>
                <c:pt idx="8590">
                  <c:v>31.6</c:v>
                </c:pt>
                <c:pt idx="8591">
                  <c:v>31.6</c:v>
                </c:pt>
                <c:pt idx="8592">
                  <c:v>31.6</c:v>
                </c:pt>
                <c:pt idx="8593">
                  <c:v>31.7</c:v>
                </c:pt>
                <c:pt idx="8594">
                  <c:v>31.7</c:v>
                </c:pt>
                <c:pt idx="8595">
                  <c:v>31.6</c:v>
                </c:pt>
                <c:pt idx="8596">
                  <c:v>31.6</c:v>
                </c:pt>
                <c:pt idx="8597">
                  <c:v>31.7</c:v>
                </c:pt>
                <c:pt idx="8598">
                  <c:v>31.7</c:v>
                </c:pt>
                <c:pt idx="8599">
                  <c:v>31.7</c:v>
                </c:pt>
                <c:pt idx="8600">
                  <c:v>31.6</c:v>
                </c:pt>
                <c:pt idx="8601">
                  <c:v>31.6</c:v>
                </c:pt>
                <c:pt idx="8602">
                  <c:v>31.5</c:v>
                </c:pt>
                <c:pt idx="8603">
                  <c:v>31.4</c:v>
                </c:pt>
                <c:pt idx="8604">
                  <c:v>31.3</c:v>
                </c:pt>
                <c:pt idx="8605">
                  <c:v>31.2</c:v>
                </c:pt>
                <c:pt idx="8606">
                  <c:v>31.2</c:v>
                </c:pt>
                <c:pt idx="8607">
                  <c:v>31.1</c:v>
                </c:pt>
                <c:pt idx="8608">
                  <c:v>31</c:v>
                </c:pt>
                <c:pt idx="8609">
                  <c:v>31</c:v>
                </c:pt>
                <c:pt idx="8610">
                  <c:v>30.9</c:v>
                </c:pt>
                <c:pt idx="8611">
                  <c:v>30.8</c:v>
                </c:pt>
                <c:pt idx="8612">
                  <c:v>30.8</c:v>
                </c:pt>
                <c:pt idx="8613">
                  <c:v>30.8</c:v>
                </c:pt>
                <c:pt idx="8614">
                  <c:v>30.8</c:v>
                </c:pt>
                <c:pt idx="8615">
                  <c:v>30.8</c:v>
                </c:pt>
                <c:pt idx="8616">
                  <c:v>30.8</c:v>
                </c:pt>
                <c:pt idx="8617">
                  <c:v>30.8</c:v>
                </c:pt>
                <c:pt idx="8618">
                  <c:v>30.8</c:v>
                </c:pt>
                <c:pt idx="8619">
                  <c:v>30.9</c:v>
                </c:pt>
                <c:pt idx="8620">
                  <c:v>30.9</c:v>
                </c:pt>
                <c:pt idx="8621">
                  <c:v>31</c:v>
                </c:pt>
                <c:pt idx="8622">
                  <c:v>31.1</c:v>
                </c:pt>
                <c:pt idx="8623">
                  <c:v>31.1</c:v>
                </c:pt>
                <c:pt idx="8624">
                  <c:v>31.2</c:v>
                </c:pt>
                <c:pt idx="8625">
                  <c:v>31.2</c:v>
                </c:pt>
                <c:pt idx="8626">
                  <c:v>31.2</c:v>
                </c:pt>
                <c:pt idx="8627">
                  <c:v>31.2</c:v>
                </c:pt>
                <c:pt idx="8628">
                  <c:v>31.2</c:v>
                </c:pt>
                <c:pt idx="8629">
                  <c:v>31.3</c:v>
                </c:pt>
                <c:pt idx="8630">
                  <c:v>31.3</c:v>
                </c:pt>
                <c:pt idx="8631">
                  <c:v>31.3</c:v>
                </c:pt>
                <c:pt idx="8632">
                  <c:v>31.4</c:v>
                </c:pt>
                <c:pt idx="8633">
                  <c:v>31.4</c:v>
                </c:pt>
                <c:pt idx="8634">
                  <c:v>31.4</c:v>
                </c:pt>
                <c:pt idx="8635">
                  <c:v>31.5</c:v>
                </c:pt>
                <c:pt idx="8636">
                  <c:v>31.6</c:v>
                </c:pt>
                <c:pt idx="8637">
                  <c:v>31.6</c:v>
                </c:pt>
                <c:pt idx="8638">
                  <c:v>31.6</c:v>
                </c:pt>
                <c:pt idx="8639">
                  <c:v>31.6</c:v>
                </c:pt>
                <c:pt idx="8640">
                  <c:v>31.6</c:v>
                </c:pt>
                <c:pt idx="8641">
                  <c:v>31.6</c:v>
                </c:pt>
                <c:pt idx="8642">
                  <c:v>31.7</c:v>
                </c:pt>
                <c:pt idx="8643">
                  <c:v>31.6</c:v>
                </c:pt>
                <c:pt idx="8644">
                  <c:v>31.7</c:v>
                </c:pt>
                <c:pt idx="8645">
                  <c:v>31.7</c:v>
                </c:pt>
                <c:pt idx="8646">
                  <c:v>31.7</c:v>
                </c:pt>
                <c:pt idx="8647">
                  <c:v>31.7</c:v>
                </c:pt>
                <c:pt idx="8648">
                  <c:v>31.7</c:v>
                </c:pt>
                <c:pt idx="8649">
                  <c:v>31.6</c:v>
                </c:pt>
                <c:pt idx="8650">
                  <c:v>31.6</c:v>
                </c:pt>
                <c:pt idx="8651">
                  <c:v>31.6</c:v>
                </c:pt>
                <c:pt idx="8652">
                  <c:v>31.5</c:v>
                </c:pt>
                <c:pt idx="8653">
                  <c:v>31.4</c:v>
                </c:pt>
                <c:pt idx="8654">
                  <c:v>31.3</c:v>
                </c:pt>
                <c:pt idx="8655">
                  <c:v>31.2</c:v>
                </c:pt>
                <c:pt idx="8656">
                  <c:v>31.2</c:v>
                </c:pt>
                <c:pt idx="8657">
                  <c:v>31.1</c:v>
                </c:pt>
                <c:pt idx="8658">
                  <c:v>30.9</c:v>
                </c:pt>
                <c:pt idx="8659">
                  <c:v>30.9</c:v>
                </c:pt>
                <c:pt idx="8660">
                  <c:v>30.9</c:v>
                </c:pt>
                <c:pt idx="8661">
                  <c:v>30.8</c:v>
                </c:pt>
                <c:pt idx="8662">
                  <c:v>30.8</c:v>
                </c:pt>
                <c:pt idx="8663">
                  <c:v>30.8</c:v>
                </c:pt>
                <c:pt idx="8664">
                  <c:v>30.8</c:v>
                </c:pt>
                <c:pt idx="8665">
                  <c:v>30.8</c:v>
                </c:pt>
                <c:pt idx="8666">
                  <c:v>30.8</c:v>
                </c:pt>
                <c:pt idx="8667">
                  <c:v>30.9</c:v>
                </c:pt>
                <c:pt idx="8668">
                  <c:v>30.9</c:v>
                </c:pt>
                <c:pt idx="8669">
                  <c:v>31.1</c:v>
                </c:pt>
                <c:pt idx="8670">
                  <c:v>31.2</c:v>
                </c:pt>
                <c:pt idx="8671">
                  <c:v>31.2</c:v>
                </c:pt>
                <c:pt idx="8672">
                  <c:v>31.2</c:v>
                </c:pt>
                <c:pt idx="8673">
                  <c:v>31.3</c:v>
                </c:pt>
                <c:pt idx="8674">
                  <c:v>31.4</c:v>
                </c:pt>
                <c:pt idx="8675">
                  <c:v>31.4</c:v>
                </c:pt>
                <c:pt idx="8676">
                  <c:v>31.5</c:v>
                </c:pt>
                <c:pt idx="8677">
                  <c:v>31.4</c:v>
                </c:pt>
                <c:pt idx="8678">
                  <c:v>31.5</c:v>
                </c:pt>
                <c:pt idx="8679">
                  <c:v>31.6</c:v>
                </c:pt>
                <c:pt idx="8680">
                  <c:v>31.6</c:v>
                </c:pt>
                <c:pt idx="8681">
                  <c:v>31.6</c:v>
                </c:pt>
                <c:pt idx="8682">
                  <c:v>31.6</c:v>
                </c:pt>
                <c:pt idx="8683">
                  <c:v>31.7</c:v>
                </c:pt>
                <c:pt idx="8684">
                  <c:v>31.7</c:v>
                </c:pt>
                <c:pt idx="8685">
                  <c:v>31.7</c:v>
                </c:pt>
                <c:pt idx="8686">
                  <c:v>31.7</c:v>
                </c:pt>
                <c:pt idx="8687">
                  <c:v>31.7</c:v>
                </c:pt>
                <c:pt idx="8688">
                  <c:v>31.7</c:v>
                </c:pt>
                <c:pt idx="8689">
                  <c:v>31.6</c:v>
                </c:pt>
                <c:pt idx="8690">
                  <c:v>31.6</c:v>
                </c:pt>
                <c:pt idx="8691">
                  <c:v>31.5</c:v>
                </c:pt>
                <c:pt idx="8692">
                  <c:v>31.4</c:v>
                </c:pt>
                <c:pt idx="8693">
                  <c:v>31.4</c:v>
                </c:pt>
                <c:pt idx="8694">
                  <c:v>31.2</c:v>
                </c:pt>
                <c:pt idx="8695">
                  <c:v>31.2</c:v>
                </c:pt>
                <c:pt idx="8696">
                  <c:v>31.1</c:v>
                </c:pt>
                <c:pt idx="8697">
                  <c:v>31.1</c:v>
                </c:pt>
                <c:pt idx="8698">
                  <c:v>30.9</c:v>
                </c:pt>
                <c:pt idx="8699">
                  <c:v>31</c:v>
                </c:pt>
                <c:pt idx="8700">
                  <c:v>30.9</c:v>
                </c:pt>
                <c:pt idx="8701">
                  <c:v>30.9</c:v>
                </c:pt>
                <c:pt idx="8702">
                  <c:v>30.8</c:v>
                </c:pt>
                <c:pt idx="8703">
                  <c:v>30.8</c:v>
                </c:pt>
                <c:pt idx="8704">
                  <c:v>30.8</c:v>
                </c:pt>
                <c:pt idx="8705">
                  <c:v>30.8</c:v>
                </c:pt>
                <c:pt idx="8706">
                  <c:v>30.9</c:v>
                </c:pt>
                <c:pt idx="8707">
                  <c:v>30.8</c:v>
                </c:pt>
                <c:pt idx="8708">
                  <c:v>30.9</c:v>
                </c:pt>
                <c:pt idx="8709">
                  <c:v>30.9</c:v>
                </c:pt>
                <c:pt idx="8710">
                  <c:v>31</c:v>
                </c:pt>
                <c:pt idx="8711">
                  <c:v>31.1</c:v>
                </c:pt>
                <c:pt idx="8712">
                  <c:v>31.1</c:v>
                </c:pt>
                <c:pt idx="8713">
                  <c:v>31.2</c:v>
                </c:pt>
                <c:pt idx="8714">
                  <c:v>31.2</c:v>
                </c:pt>
                <c:pt idx="8715">
                  <c:v>31.3</c:v>
                </c:pt>
                <c:pt idx="8716">
                  <c:v>31.3</c:v>
                </c:pt>
                <c:pt idx="8717">
                  <c:v>31.4</c:v>
                </c:pt>
                <c:pt idx="8718">
                  <c:v>31.4</c:v>
                </c:pt>
                <c:pt idx="8719">
                  <c:v>31.4</c:v>
                </c:pt>
                <c:pt idx="8720">
                  <c:v>31.5</c:v>
                </c:pt>
                <c:pt idx="8721">
                  <c:v>31.6</c:v>
                </c:pt>
                <c:pt idx="8722">
                  <c:v>31.6</c:v>
                </c:pt>
                <c:pt idx="8723">
                  <c:v>31.6</c:v>
                </c:pt>
                <c:pt idx="8724">
                  <c:v>31.7</c:v>
                </c:pt>
                <c:pt idx="8725">
                  <c:v>31.7</c:v>
                </c:pt>
                <c:pt idx="8726">
                  <c:v>31.7</c:v>
                </c:pt>
                <c:pt idx="8727">
                  <c:v>31.7</c:v>
                </c:pt>
                <c:pt idx="8728">
                  <c:v>31.7</c:v>
                </c:pt>
                <c:pt idx="8729">
                  <c:v>31.6</c:v>
                </c:pt>
                <c:pt idx="8730">
                  <c:v>31.6</c:v>
                </c:pt>
                <c:pt idx="8731">
                  <c:v>31.6</c:v>
                </c:pt>
                <c:pt idx="8732">
                  <c:v>31.6</c:v>
                </c:pt>
                <c:pt idx="8733">
                  <c:v>31.4</c:v>
                </c:pt>
                <c:pt idx="8734">
                  <c:v>31.2</c:v>
                </c:pt>
                <c:pt idx="8735">
                  <c:v>31.2</c:v>
                </c:pt>
                <c:pt idx="8736">
                  <c:v>31.1</c:v>
                </c:pt>
                <c:pt idx="8737">
                  <c:v>31.1</c:v>
                </c:pt>
                <c:pt idx="8738">
                  <c:v>31.1</c:v>
                </c:pt>
                <c:pt idx="8739">
                  <c:v>30.9</c:v>
                </c:pt>
                <c:pt idx="8740">
                  <c:v>30.8</c:v>
                </c:pt>
                <c:pt idx="8741">
                  <c:v>30.8</c:v>
                </c:pt>
                <c:pt idx="8742">
                  <c:v>30.8</c:v>
                </c:pt>
                <c:pt idx="8743">
                  <c:v>30.8</c:v>
                </c:pt>
                <c:pt idx="8744">
                  <c:v>30.8</c:v>
                </c:pt>
                <c:pt idx="8745">
                  <c:v>30.8</c:v>
                </c:pt>
                <c:pt idx="8746">
                  <c:v>30.9</c:v>
                </c:pt>
                <c:pt idx="8747">
                  <c:v>30.9</c:v>
                </c:pt>
                <c:pt idx="8748">
                  <c:v>30.9</c:v>
                </c:pt>
                <c:pt idx="8749">
                  <c:v>31.1</c:v>
                </c:pt>
                <c:pt idx="8750">
                  <c:v>31.1</c:v>
                </c:pt>
                <c:pt idx="8751">
                  <c:v>31.2</c:v>
                </c:pt>
                <c:pt idx="8752">
                  <c:v>31.2</c:v>
                </c:pt>
                <c:pt idx="8753">
                  <c:v>31.2</c:v>
                </c:pt>
                <c:pt idx="8754">
                  <c:v>31.2</c:v>
                </c:pt>
                <c:pt idx="8755">
                  <c:v>31.2</c:v>
                </c:pt>
                <c:pt idx="8756">
                  <c:v>31.3</c:v>
                </c:pt>
                <c:pt idx="8757">
                  <c:v>31.4</c:v>
                </c:pt>
                <c:pt idx="8758">
                  <c:v>31.4</c:v>
                </c:pt>
                <c:pt idx="8759">
                  <c:v>31.4</c:v>
                </c:pt>
                <c:pt idx="8760">
                  <c:v>31.4</c:v>
                </c:pt>
                <c:pt idx="8761">
                  <c:v>31.4</c:v>
                </c:pt>
                <c:pt idx="8762">
                  <c:v>31.5</c:v>
                </c:pt>
                <c:pt idx="8763">
                  <c:v>31.5</c:v>
                </c:pt>
                <c:pt idx="8764">
                  <c:v>31.5</c:v>
                </c:pt>
                <c:pt idx="8765">
                  <c:v>31.5</c:v>
                </c:pt>
                <c:pt idx="8766">
                  <c:v>31.5</c:v>
                </c:pt>
                <c:pt idx="8767">
                  <c:v>31.6</c:v>
                </c:pt>
                <c:pt idx="8768">
                  <c:v>31.6</c:v>
                </c:pt>
                <c:pt idx="8769">
                  <c:v>31.6</c:v>
                </c:pt>
                <c:pt idx="8770">
                  <c:v>31.6</c:v>
                </c:pt>
                <c:pt idx="8771">
                  <c:v>31.6</c:v>
                </c:pt>
                <c:pt idx="8772">
                  <c:v>31.6</c:v>
                </c:pt>
                <c:pt idx="8773">
                  <c:v>31.7</c:v>
                </c:pt>
                <c:pt idx="8774">
                  <c:v>31.7</c:v>
                </c:pt>
                <c:pt idx="8775">
                  <c:v>31.7</c:v>
                </c:pt>
                <c:pt idx="8776">
                  <c:v>31.7</c:v>
                </c:pt>
                <c:pt idx="8777">
                  <c:v>31.6</c:v>
                </c:pt>
                <c:pt idx="8778">
                  <c:v>31.7</c:v>
                </c:pt>
                <c:pt idx="8779">
                  <c:v>31.6</c:v>
                </c:pt>
                <c:pt idx="8780">
                  <c:v>31.6</c:v>
                </c:pt>
                <c:pt idx="8781">
                  <c:v>31.6</c:v>
                </c:pt>
                <c:pt idx="8782">
                  <c:v>31.4</c:v>
                </c:pt>
                <c:pt idx="8783">
                  <c:v>31.4</c:v>
                </c:pt>
                <c:pt idx="8784">
                  <c:v>31.3</c:v>
                </c:pt>
                <c:pt idx="8785">
                  <c:v>31.2</c:v>
                </c:pt>
                <c:pt idx="8786">
                  <c:v>31.2</c:v>
                </c:pt>
                <c:pt idx="8787">
                  <c:v>31.1</c:v>
                </c:pt>
                <c:pt idx="8788">
                  <c:v>31.1</c:v>
                </c:pt>
                <c:pt idx="8789">
                  <c:v>31.1</c:v>
                </c:pt>
                <c:pt idx="8790">
                  <c:v>30.9</c:v>
                </c:pt>
                <c:pt idx="8791">
                  <c:v>30.9</c:v>
                </c:pt>
                <c:pt idx="8792">
                  <c:v>30.9</c:v>
                </c:pt>
                <c:pt idx="8793">
                  <c:v>30.9</c:v>
                </c:pt>
                <c:pt idx="8794">
                  <c:v>30.8</c:v>
                </c:pt>
                <c:pt idx="8795">
                  <c:v>30.8</c:v>
                </c:pt>
                <c:pt idx="8796">
                  <c:v>30.8</c:v>
                </c:pt>
                <c:pt idx="8797">
                  <c:v>30.8</c:v>
                </c:pt>
                <c:pt idx="8798">
                  <c:v>30.8</c:v>
                </c:pt>
                <c:pt idx="8799">
                  <c:v>30.8</c:v>
                </c:pt>
                <c:pt idx="8800">
                  <c:v>30.8</c:v>
                </c:pt>
                <c:pt idx="8801">
                  <c:v>30.9</c:v>
                </c:pt>
                <c:pt idx="8802">
                  <c:v>30.9</c:v>
                </c:pt>
                <c:pt idx="8803">
                  <c:v>31.1</c:v>
                </c:pt>
                <c:pt idx="8804">
                  <c:v>31.1</c:v>
                </c:pt>
                <c:pt idx="8805">
                  <c:v>31.2</c:v>
                </c:pt>
                <c:pt idx="8806">
                  <c:v>31.1</c:v>
                </c:pt>
                <c:pt idx="8807">
                  <c:v>31.2</c:v>
                </c:pt>
                <c:pt idx="8808">
                  <c:v>31.2</c:v>
                </c:pt>
                <c:pt idx="8809">
                  <c:v>31.4</c:v>
                </c:pt>
                <c:pt idx="8810">
                  <c:v>31.4</c:v>
                </c:pt>
                <c:pt idx="8811">
                  <c:v>31.4</c:v>
                </c:pt>
                <c:pt idx="8812">
                  <c:v>31.4</c:v>
                </c:pt>
                <c:pt idx="8813">
                  <c:v>31.4</c:v>
                </c:pt>
                <c:pt idx="8814">
                  <c:v>31.5</c:v>
                </c:pt>
                <c:pt idx="8815">
                  <c:v>31.5</c:v>
                </c:pt>
                <c:pt idx="8816">
                  <c:v>31.6</c:v>
                </c:pt>
                <c:pt idx="8817">
                  <c:v>31.6</c:v>
                </c:pt>
                <c:pt idx="8818">
                  <c:v>31.6</c:v>
                </c:pt>
                <c:pt idx="8819">
                  <c:v>31.6</c:v>
                </c:pt>
                <c:pt idx="8820">
                  <c:v>31.6</c:v>
                </c:pt>
                <c:pt idx="8821">
                  <c:v>31.6</c:v>
                </c:pt>
                <c:pt idx="8822">
                  <c:v>31.6</c:v>
                </c:pt>
                <c:pt idx="8823">
                  <c:v>31.7</c:v>
                </c:pt>
                <c:pt idx="8824">
                  <c:v>31.7</c:v>
                </c:pt>
                <c:pt idx="8825">
                  <c:v>31.7</c:v>
                </c:pt>
                <c:pt idx="8826">
                  <c:v>31.7</c:v>
                </c:pt>
                <c:pt idx="8827">
                  <c:v>31.7</c:v>
                </c:pt>
                <c:pt idx="8828">
                  <c:v>31.7</c:v>
                </c:pt>
                <c:pt idx="8829">
                  <c:v>31.6</c:v>
                </c:pt>
                <c:pt idx="8830">
                  <c:v>31.6</c:v>
                </c:pt>
                <c:pt idx="8831">
                  <c:v>31.6</c:v>
                </c:pt>
                <c:pt idx="8832">
                  <c:v>31.6</c:v>
                </c:pt>
                <c:pt idx="8833">
                  <c:v>31.4</c:v>
                </c:pt>
                <c:pt idx="8834">
                  <c:v>31.3</c:v>
                </c:pt>
                <c:pt idx="8835">
                  <c:v>31.2</c:v>
                </c:pt>
                <c:pt idx="8836">
                  <c:v>31.1</c:v>
                </c:pt>
                <c:pt idx="8837">
                  <c:v>31</c:v>
                </c:pt>
                <c:pt idx="8838">
                  <c:v>31</c:v>
                </c:pt>
                <c:pt idx="8839">
                  <c:v>30.9</c:v>
                </c:pt>
                <c:pt idx="8840">
                  <c:v>30.8</c:v>
                </c:pt>
                <c:pt idx="8841">
                  <c:v>30.8</c:v>
                </c:pt>
                <c:pt idx="8842">
                  <c:v>30.8</c:v>
                </c:pt>
                <c:pt idx="8843">
                  <c:v>30.8</c:v>
                </c:pt>
                <c:pt idx="8844">
                  <c:v>30.8</c:v>
                </c:pt>
                <c:pt idx="8845">
                  <c:v>30.9</c:v>
                </c:pt>
                <c:pt idx="8846">
                  <c:v>31.1</c:v>
                </c:pt>
                <c:pt idx="8847">
                  <c:v>31.1</c:v>
                </c:pt>
                <c:pt idx="8848">
                  <c:v>31.1</c:v>
                </c:pt>
                <c:pt idx="8849">
                  <c:v>31.2</c:v>
                </c:pt>
                <c:pt idx="8850">
                  <c:v>31.2</c:v>
                </c:pt>
                <c:pt idx="8851">
                  <c:v>31.3</c:v>
                </c:pt>
                <c:pt idx="8852">
                  <c:v>31.4</c:v>
                </c:pt>
                <c:pt idx="8853">
                  <c:v>31.3</c:v>
                </c:pt>
                <c:pt idx="8854">
                  <c:v>31.4</c:v>
                </c:pt>
                <c:pt idx="8855">
                  <c:v>31.4</c:v>
                </c:pt>
                <c:pt idx="8856">
                  <c:v>31.4</c:v>
                </c:pt>
                <c:pt idx="8857">
                  <c:v>31.6</c:v>
                </c:pt>
                <c:pt idx="8858">
                  <c:v>31.5</c:v>
                </c:pt>
                <c:pt idx="8859">
                  <c:v>31.6</c:v>
                </c:pt>
                <c:pt idx="8860">
                  <c:v>31.6</c:v>
                </c:pt>
                <c:pt idx="8861">
                  <c:v>31.7</c:v>
                </c:pt>
                <c:pt idx="8862">
                  <c:v>31.7</c:v>
                </c:pt>
                <c:pt idx="8863">
                  <c:v>31.7</c:v>
                </c:pt>
                <c:pt idx="8864">
                  <c:v>31.7</c:v>
                </c:pt>
                <c:pt idx="8865">
                  <c:v>31.7</c:v>
                </c:pt>
                <c:pt idx="8866">
                  <c:v>31.7</c:v>
                </c:pt>
                <c:pt idx="8867">
                  <c:v>31.7</c:v>
                </c:pt>
                <c:pt idx="8868">
                  <c:v>31.7</c:v>
                </c:pt>
                <c:pt idx="8869">
                  <c:v>31.7</c:v>
                </c:pt>
                <c:pt idx="8870">
                  <c:v>31.6</c:v>
                </c:pt>
                <c:pt idx="8871">
                  <c:v>31.6</c:v>
                </c:pt>
                <c:pt idx="8872">
                  <c:v>31.6</c:v>
                </c:pt>
                <c:pt idx="8873">
                  <c:v>31.4</c:v>
                </c:pt>
                <c:pt idx="8874">
                  <c:v>31.4</c:v>
                </c:pt>
                <c:pt idx="8875">
                  <c:v>31.4</c:v>
                </c:pt>
                <c:pt idx="8876">
                  <c:v>31.2</c:v>
                </c:pt>
                <c:pt idx="8877">
                  <c:v>31.2</c:v>
                </c:pt>
                <c:pt idx="8878">
                  <c:v>31.2</c:v>
                </c:pt>
                <c:pt idx="8879">
                  <c:v>31.1</c:v>
                </c:pt>
                <c:pt idx="8880">
                  <c:v>31.1</c:v>
                </c:pt>
                <c:pt idx="8881">
                  <c:v>31</c:v>
                </c:pt>
                <c:pt idx="8882">
                  <c:v>31</c:v>
                </c:pt>
                <c:pt idx="8883">
                  <c:v>30.9</c:v>
                </c:pt>
                <c:pt idx="8884">
                  <c:v>30.8</c:v>
                </c:pt>
                <c:pt idx="8885">
                  <c:v>30.8</c:v>
                </c:pt>
                <c:pt idx="8886">
                  <c:v>30.8</c:v>
                </c:pt>
                <c:pt idx="8887">
                  <c:v>30.8</c:v>
                </c:pt>
                <c:pt idx="8888">
                  <c:v>30.8</c:v>
                </c:pt>
                <c:pt idx="8889">
                  <c:v>30.8</c:v>
                </c:pt>
                <c:pt idx="8890">
                  <c:v>30.8</c:v>
                </c:pt>
                <c:pt idx="8891">
                  <c:v>30.8</c:v>
                </c:pt>
                <c:pt idx="8892">
                  <c:v>30.8</c:v>
                </c:pt>
                <c:pt idx="8893">
                  <c:v>30.9</c:v>
                </c:pt>
                <c:pt idx="8894">
                  <c:v>30.9</c:v>
                </c:pt>
                <c:pt idx="8895">
                  <c:v>30.9</c:v>
                </c:pt>
                <c:pt idx="8896">
                  <c:v>31.1</c:v>
                </c:pt>
                <c:pt idx="8897">
                  <c:v>31.2</c:v>
                </c:pt>
                <c:pt idx="8898">
                  <c:v>31.2</c:v>
                </c:pt>
                <c:pt idx="8899">
                  <c:v>31.2</c:v>
                </c:pt>
                <c:pt idx="8900">
                  <c:v>31.2</c:v>
                </c:pt>
                <c:pt idx="8901">
                  <c:v>31.2</c:v>
                </c:pt>
                <c:pt idx="8902">
                  <c:v>31.3</c:v>
                </c:pt>
                <c:pt idx="8903">
                  <c:v>31.4</c:v>
                </c:pt>
                <c:pt idx="8904">
                  <c:v>31.4</c:v>
                </c:pt>
                <c:pt idx="8905">
                  <c:v>31.4</c:v>
                </c:pt>
                <c:pt idx="8906">
                  <c:v>31.4</c:v>
                </c:pt>
                <c:pt idx="8907">
                  <c:v>31.4</c:v>
                </c:pt>
                <c:pt idx="8908">
                  <c:v>31.5</c:v>
                </c:pt>
                <c:pt idx="8909">
                  <c:v>31.5</c:v>
                </c:pt>
                <c:pt idx="8910">
                  <c:v>31.5</c:v>
                </c:pt>
                <c:pt idx="8911">
                  <c:v>31.6</c:v>
                </c:pt>
                <c:pt idx="8912">
                  <c:v>31.6</c:v>
                </c:pt>
                <c:pt idx="8913">
                  <c:v>31.6</c:v>
                </c:pt>
                <c:pt idx="8914">
                  <c:v>31.6</c:v>
                </c:pt>
                <c:pt idx="8915">
                  <c:v>31.6</c:v>
                </c:pt>
                <c:pt idx="8916">
                  <c:v>31.7</c:v>
                </c:pt>
                <c:pt idx="8917">
                  <c:v>31.7</c:v>
                </c:pt>
                <c:pt idx="8918">
                  <c:v>31.7</c:v>
                </c:pt>
                <c:pt idx="8919">
                  <c:v>31.7</c:v>
                </c:pt>
                <c:pt idx="8920">
                  <c:v>31.8</c:v>
                </c:pt>
                <c:pt idx="8921">
                  <c:v>31.8</c:v>
                </c:pt>
                <c:pt idx="8922">
                  <c:v>31.7</c:v>
                </c:pt>
                <c:pt idx="8923">
                  <c:v>31.7</c:v>
                </c:pt>
                <c:pt idx="8924">
                  <c:v>31.7</c:v>
                </c:pt>
                <c:pt idx="8925">
                  <c:v>31.7</c:v>
                </c:pt>
                <c:pt idx="8926">
                  <c:v>31.7</c:v>
                </c:pt>
                <c:pt idx="8927">
                  <c:v>31.6</c:v>
                </c:pt>
                <c:pt idx="8928">
                  <c:v>31.7</c:v>
                </c:pt>
                <c:pt idx="8929">
                  <c:v>31.6</c:v>
                </c:pt>
                <c:pt idx="8930">
                  <c:v>31.6</c:v>
                </c:pt>
                <c:pt idx="8931">
                  <c:v>31.6</c:v>
                </c:pt>
                <c:pt idx="8932">
                  <c:v>31.6</c:v>
                </c:pt>
                <c:pt idx="8933">
                  <c:v>31.6</c:v>
                </c:pt>
                <c:pt idx="8934">
                  <c:v>31.6</c:v>
                </c:pt>
                <c:pt idx="8935">
                  <c:v>31.6</c:v>
                </c:pt>
                <c:pt idx="8936">
                  <c:v>31.4</c:v>
                </c:pt>
                <c:pt idx="8937">
                  <c:v>31.4</c:v>
                </c:pt>
                <c:pt idx="8938">
                  <c:v>31.4</c:v>
                </c:pt>
                <c:pt idx="8939">
                  <c:v>31.4</c:v>
                </c:pt>
                <c:pt idx="8940">
                  <c:v>31.3</c:v>
                </c:pt>
                <c:pt idx="8941">
                  <c:v>31.3</c:v>
                </c:pt>
                <c:pt idx="8942">
                  <c:v>31.2</c:v>
                </c:pt>
                <c:pt idx="8943">
                  <c:v>31.2</c:v>
                </c:pt>
                <c:pt idx="8944">
                  <c:v>31.1</c:v>
                </c:pt>
                <c:pt idx="8945">
                  <c:v>31.1</c:v>
                </c:pt>
                <c:pt idx="8946">
                  <c:v>31.1</c:v>
                </c:pt>
                <c:pt idx="8947">
                  <c:v>31.1</c:v>
                </c:pt>
                <c:pt idx="8948">
                  <c:v>31.1</c:v>
                </c:pt>
                <c:pt idx="8949">
                  <c:v>31</c:v>
                </c:pt>
                <c:pt idx="8950">
                  <c:v>30.9</c:v>
                </c:pt>
                <c:pt idx="8951">
                  <c:v>30.9</c:v>
                </c:pt>
                <c:pt idx="8952">
                  <c:v>30.9</c:v>
                </c:pt>
                <c:pt idx="8953">
                  <c:v>30.9</c:v>
                </c:pt>
                <c:pt idx="8954">
                  <c:v>30.8</c:v>
                </c:pt>
                <c:pt idx="8955">
                  <c:v>30.8</c:v>
                </c:pt>
                <c:pt idx="8956">
                  <c:v>30.8</c:v>
                </c:pt>
                <c:pt idx="8957">
                  <c:v>30.8</c:v>
                </c:pt>
                <c:pt idx="8958">
                  <c:v>30.8</c:v>
                </c:pt>
                <c:pt idx="8959">
                  <c:v>30.8</c:v>
                </c:pt>
                <c:pt idx="8960">
                  <c:v>30.8</c:v>
                </c:pt>
                <c:pt idx="8961">
                  <c:v>30.8</c:v>
                </c:pt>
                <c:pt idx="8962">
                  <c:v>30.8</c:v>
                </c:pt>
                <c:pt idx="8963">
                  <c:v>30.8</c:v>
                </c:pt>
                <c:pt idx="8964">
                  <c:v>30.8</c:v>
                </c:pt>
                <c:pt idx="8965">
                  <c:v>30.8</c:v>
                </c:pt>
                <c:pt idx="8966">
                  <c:v>30.9</c:v>
                </c:pt>
                <c:pt idx="8967">
                  <c:v>30.9</c:v>
                </c:pt>
                <c:pt idx="8968">
                  <c:v>30.9</c:v>
                </c:pt>
                <c:pt idx="8969">
                  <c:v>31.1</c:v>
                </c:pt>
                <c:pt idx="8970">
                  <c:v>31.1</c:v>
                </c:pt>
                <c:pt idx="8971">
                  <c:v>31.1</c:v>
                </c:pt>
                <c:pt idx="8972">
                  <c:v>31.2</c:v>
                </c:pt>
                <c:pt idx="8973">
                  <c:v>31.2</c:v>
                </c:pt>
                <c:pt idx="8974">
                  <c:v>31.2</c:v>
                </c:pt>
                <c:pt idx="8975">
                  <c:v>31.2</c:v>
                </c:pt>
                <c:pt idx="8976">
                  <c:v>31.4</c:v>
                </c:pt>
                <c:pt idx="8977">
                  <c:v>31.4</c:v>
                </c:pt>
                <c:pt idx="8978">
                  <c:v>31.5</c:v>
                </c:pt>
                <c:pt idx="8979">
                  <c:v>31.4</c:v>
                </c:pt>
                <c:pt idx="8980">
                  <c:v>31.4</c:v>
                </c:pt>
                <c:pt idx="8981">
                  <c:v>31.4</c:v>
                </c:pt>
                <c:pt idx="8982">
                  <c:v>31.6</c:v>
                </c:pt>
                <c:pt idx="8983">
                  <c:v>31.6</c:v>
                </c:pt>
                <c:pt idx="8984">
                  <c:v>31.6</c:v>
                </c:pt>
                <c:pt idx="8985">
                  <c:v>31.6</c:v>
                </c:pt>
                <c:pt idx="8986">
                  <c:v>31.6</c:v>
                </c:pt>
                <c:pt idx="8987">
                  <c:v>31.7</c:v>
                </c:pt>
                <c:pt idx="8988">
                  <c:v>31.7</c:v>
                </c:pt>
                <c:pt idx="8989">
                  <c:v>31.7</c:v>
                </c:pt>
                <c:pt idx="8990">
                  <c:v>31.7</c:v>
                </c:pt>
                <c:pt idx="8991">
                  <c:v>31.7</c:v>
                </c:pt>
                <c:pt idx="8992">
                  <c:v>31.7</c:v>
                </c:pt>
                <c:pt idx="8993">
                  <c:v>31.7</c:v>
                </c:pt>
                <c:pt idx="8994">
                  <c:v>31.6</c:v>
                </c:pt>
                <c:pt idx="8995">
                  <c:v>31.6</c:v>
                </c:pt>
                <c:pt idx="8996">
                  <c:v>31.6</c:v>
                </c:pt>
                <c:pt idx="8997">
                  <c:v>31.6</c:v>
                </c:pt>
                <c:pt idx="8998">
                  <c:v>31.5</c:v>
                </c:pt>
                <c:pt idx="8999">
                  <c:v>31.4</c:v>
                </c:pt>
                <c:pt idx="9000">
                  <c:v>31.2</c:v>
                </c:pt>
                <c:pt idx="9001">
                  <c:v>31.2</c:v>
                </c:pt>
                <c:pt idx="9002">
                  <c:v>31.2</c:v>
                </c:pt>
                <c:pt idx="9003">
                  <c:v>31.1</c:v>
                </c:pt>
                <c:pt idx="9004">
                  <c:v>31</c:v>
                </c:pt>
                <c:pt idx="9005">
                  <c:v>30.9</c:v>
                </c:pt>
                <c:pt idx="9006">
                  <c:v>30.9</c:v>
                </c:pt>
                <c:pt idx="9007">
                  <c:v>30.8</c:v>
                </c:pt>
                <c:pt idx="9008">
                  <c:v>30.8</c:v>
                </c:pt>
                <c:pt idx="9009">
                  <c:v>30.8</c:v>
                </c:pt>
                <c:pt idx="9010">
                  <c:v>30.8</c:v>
                </c:pt>
                <c:pt idx="9011">
                  <c:v>30.8</c:v>
                </c:pt>
                <c:pt idx="9012">
                  <c:v>30.8</c:v>
                </c:pt>
                <c:pt idx="9013">
                  <c:v>30.9</c:v>
                </c:pt>
                <c:pt idx="9014">
                  <c:v>30.9</c:v>
                </c:pt>
                <c:pt idx="9015">
                  <c:v>30.9</c:v>
                </c:pt>
                <c:pt idx="9016">
                  <c:v>31.1</c:v>
                </c:pt>
                <c:pt idx="9017">
                  <c:v>31.1</c:v>
                </c:pt>
                <c:pt idx="9018">
                  <c:v>31.1</c:v>
                </c:pt>
                <c:pt idx="9019">
                  <c:v>31.2</c:v>
                </c:pt>
                <c:pt idx="9020">
                  <c:v>31.2</c:v>
                </c:pt>
                <c:pt idx="9021">
                  <c:v>31.2</c:v>
                </c:pt>
                <c:pt idx="9022">
                  <c:v>31.2</c:v>
                </c:pt>
                <c:pt idx="9023">
                  <c:v>31.3</c:v>
                </c:pt>
                <c:pt idx="9024">
                  <c:v>31.3</c:v>
                </c:pt>
                <c:pt idx="9025">
                  <c:v>31.4</c:v>
                </c:pt>
                <c:pt idx="9026">
                  <c:v>31.2</c:v>
                </c:pt>
                <c:pt idx="9027">
                  <c:v>31.3</c:v>
                </c:pt>
                <c:pt idx="9028">
                  <c:v>31.4</c:v>
                </c:pt>
                <c:pt idx="9029">
                  <c:v>31.5</c:v>
                </c:pt>
                <c:pt idx="9030">
                  <c:v>31.4</c:v>
                </c:pt>
                <c:pt idx="9031">
                  <c:v>31.5</c:v>
                </c:pt>
                <c:pt idx="9032">
                  <c:v>31.5</c:v>
                </c:pt>
                <c:pt idx="9033">
                  <c:v>31.6</c:v>
                </c:pt>
                <c:pt idx="9034">
                  <c:v>31.4</c:v>
                </c:pt>
                <c:pt idx="9035">
                  <c:v>31.5</c:v>
                </c:pt>
                <c:pt idx="9036">
                  <c:v>31.6</c:v>
                </c:pt>
                <c:pt idx="9037">
                  <c:v>31.6</c:v>
                </c:pt>
                <c:pt idx="9038">
                  <c:v>31.6</c:v>
                </c:pt>
                <c:pt idx="9039">
                  <c:v>31.6</c:v>
                </c:pt>
                <c:pt idx="9040">
                  <c:v>31.6</c:v>
                </c:pt>
                <c:pt idx="9041">
                  <c:v>31.6</c:v>
                </c:pt>
                <c:pt idx="9042">
                  <c:v>31.6</c:v>
                </c:pt>
                <c:pt idx="9043">
                  <c:v>31.6</c:v>
                </c:pt>
                <c:pt idx="9044">
                  <c:v>31.7</c:v>
                </c:pt>
                <c:pt idx="9045">
                  <c:v>31.7</c:v>
                </c:pt>
                <c:pt idx="9046">
                  <c:v>31.7</c:v>
                </c:pt>
                <c:pt idx="9047">
                  <c:v>31.7</c:v>
                </c:pt>
                <c:pt idx="9048">
                  <c:v>31.7</c:v>
                </c:pt>
                <c:pt idx="9049">
                  <c:v>31.8</c:v>
                </c:pt>
                <c:pt idx="9050">
                  <c:v>31.7</c:v>
                </c:pt>
                <c:pt idx="9051">
                  <c:v>31.7</c:v>
                </c:pt>
                <c:pt idx="9052">
                  <c:v>31.7</c:v>
                </c:pt>
                <c:pt idx="9053">
                  <c:v>31.7</c:v>
                </c:pt>
                <c:pt idx="9054">
                  <c:v>31.7</c:v>
                </c:pt>
                <c:pt idx="9055">
                  <c:v>31.7</c:v>
                </c:pt>
                <c:pt idx="9056">
                  <c:v>31.6</c:v>
                </c:pt>
                <c:pt idx="9057">
                  <c:v>31.6</c:v>
                </c:pt>
                <c:pt idx="9058">
                  <c:v>31.6</c:v>
                </c:pt>
                <c:pt idx="9059">
                  <c:v>31.6</c:v>
                </c:pt>
                <c:pt idx="9060">
                  <c:v>31.6</c:v>
                </c:pt>
                <c:pt idx="9061">
                  <c:v>31.5</c:v>
                </c:pt>
                <c:pt idx="9062">
                  <c:v>31.5</c:v>
                </c:pt>
                <c:pt idx="9063">
                  <c:v>31.4</c:v>
                </c:pt>
                <c:pt idx="9064">
                  <c:v>31.4</c:v>
                </c:pt>
                <c:pt idx="9065">
                  <c:v>31.3</c:v>
                </c:pt>
                <c:pt idx="9066">
                  <c:v>31.2</c:v>
                </c:pt>
                <c:pt idx="9067">
                  <c:v>31.3</c:v>
                </c:pt>
                <c:pt idx="9068">
                  <c:v>31.2</c:v>
                </c:pt>
                <c:pt idx="9069">
                  <c:v>31.2</c:v>
                </c:pt>
                <c:pt idx="9070">
                  <c:v>31.1</c:v>
                </c:pt>
                <c:pt idx="9071">
                  <c:v>31</c:v>
                </c:pt>
                <c:pt idx="9072">
                  <c:v>30.9</c:v>
                </c:pt>
                <c:pt idx="9073">
                  <c:v>31</c:v>
                </c:pt>
                <c:pt idx="9074">
                  <c:v>30.9</c:v>
                </c:pt>
                <c:pt idx="9075">
                  <c:v>30.9</c:v>
                </c:pt>
                <c:pt idx="9076">
                  <c:v>30.8</c:v>
                </c:pt>
                <c:pt idx="9077">
                  <c:v>30.8</c:v>
                </c:pt>
                <c:pt idx="9078">
                  <c:v>30.8</c:v>
                </c:pt>
                <c:pt idx="9079">
                  <c:v>30.8</c:v>
                </c:pt>
                <c:pt idx="9080">
                  <c:v>30.8</c:v>
                </c:pt>
                <c:pt idx="9081">
                  <c:v>30.8</c:v>
                </c:pt>
                <c:pt idx="9082">
                  <c:v>30.8</c:v>
                </c:pt>
                <c:pt idx="9083">
                  <c:v>30.8</c:v>
                </c:pt>
                <c:pt idx="9084">
                  <c:v>30.9</c:v>
                </c:pt>
                <c:pt idx="9085">
                  <c:v>30.9</c:v>
                </c:pt>
                <c:pt idx="9086">
                  <c:v>30.9</c:v>
                </c:pt>
                <c:pt idx="9087">
                  <c:v>31</c:v>
                </c:pt>
                <c:pt idx="9088">
                  <c:v>31.1</c:v>
                </c:pt>
                <c:pt idx="9089">
                  <c:v>31.1</c:v>
                </c:pt>
                <c:pt idx="9090">
                  <c:v>31.2</c:v>
                </c:pt>
                <c:pt idx="9091">
                  <c:v>31.2</c:v>
                </c:pt>
                <c:pt idx="9092">
                  <c:v>31.2</c:v>
                </c:pt>
                <c:pt idx="9093">
                  <c:v>31.3</c:v>
                </c:pt>
                <c:pt idx="9094">
                  <c:v>31.4</c:v>
                </c:pt>
                <c:pt idx="9095">
                  <c:v>31.3</c:v>
                </c:pt>
                <c:pt idx="9096">
                  <c:v>31.4</c:v>
                </c:pt>
                <c:pt idx="9097">
                  <c:v>31.4</c:v>
                </c:pt>
                <c:pt idx="9098">
                  <c:v>31.4</c:v>
                </c:pt>
                <c:pt idx="9099">
                  <c:v>31.5</c:v>
                </c:pt>
                <c:pt idx="9100">
                  <c:v>31.6</c:v>
                </c:pt>
                <c:pt idx="9101">
                  <c:v>31.6</c:v>
                </c:pt>
                <c:pt idx="9102">
                  <c:v>31.6</c:v>
                </c:pt>
                <c:pt idx="9103">
                  <c:v>31.7</c:v>
                </c:pt>
                <c:pt idx="9104">
                  <c:v>31.8</c:v>
                </c:pt>
                <c:pt idx="9105">
                  <c:v>31.7</c:v>
                </c:pt>
                <c:pt idx="9106">
                  <c:v>31.7</c:v>
                </c:pt>
                <c:pt idx="9107">
                  <c:v>31.7</c:v>
                </c:pt>
                <c:pt idx="9108">
                  <c:v>31.7</c:v>
                </c:pt>
                <c:pt idx="9109">
                  <c:v>31.7</c:v>
                </c:pt>
                <c:pt idx="9110">
                  <c:v>31.7</c:v>
                </c:pt>
                <c:pt idx="9111">
                  <c:v>31.7</c:v>
                </c:pt>
                <c:pt idx="9112">
                  <c:v>31.6</c:v>
                </c:pt>
                <c:pt idx="9113">
                  <c:v>31.6</c:v>
                </c:pt>
                <c:pt idx="9114">
                  <c:v>31.6</c:v>
                </c:pt>
                <c:pt idx="9115">
                  <c:v>31.6</c:v>
                </c:pt>
                <c:pt idx="9116">
                  <c:v>31.6</c:v>
                </c:pt>
                <c:pt idx="9117">
                  <c:v>31.5</c:v>
                </c:pt>
                <c:pt idx="9118">
                  <c:v>31.5</c:v>
                </c:pt>
                <c:pt idx="9119">
                  <c:v>31.4</c:v>
                </c:pt>
                <c:pt idx="9120">
                  <c:v>31.2</c:v>
                </c:pt>
                <c:pt idx="9121">
                  <c:v>31.2</c:v>
                </c:pt>
                <c:pt idx="9122">
                  <c:v>31.2</c:v>
                </c:pt>
                <c:pt idx="9123">
                  <c:v>31.2</c:v>
                </c:pt>
                <c:pt idx="9124">
                  <c:v>31.2</c:v>
                </c:pt>
                <c:pt idx="9125">
                  <c:v>31.2</c:v>
                </c:pt>
                <c:pt idx="9126">
                  <c:v>31.1</c:v>
                </c:pt>
                <c:pt idx="9127">
                  <c:v>31.1</c:v>
                </c:pt>
                <c:pt idx="9128">
                  <c:v>31</c:v>
                </c:pt>
                <c:pt idx="9129">
                  <c:v>31</c:v>
                </c:pt>
                <c:pt idx="9130">
                  <c:v>30.9</c:v>
                </c:pt>
                <c:pt idx="9131">
                  <c:v>30.9</c:v>
                </c:pt>
                <c:pt idx="9132">
                  <c:v>30.9</c:v>
                </c:pt>
                <c:pt idx="9133">
                  <c:v>30.9</c:v>
                </c:pt>
                <c:pt idx="9134">
                  <c:v>30.9</c:v>
                </c:pt>
                <c:pt idx="9135">
                  <c:v>30.8</c:v>
                </c:pt>
                <c:pt idx="9136">
                  <c:v>30.8</c:v>
                </c:pt>
                <c:pt idx="9137">
                  <c:v>30.8</c:v>
                </c:pt>
                <c:pt idx="9138">
                  <c:v>30.8</c:v>
                </c:pt>
                <c:pt idx="9139">
                  <c:v>30.8</c:v>
                </c:pt>
                <c:pt idx="9140">
                  <c:v>30.8</c:v>
                </c:pt>
                <c:pt idx="9141">
                  <c:v>30.8</c:v>
                </c:pt>
                <c:pt idx="9142">
                  <c:v>30.8</c:v>
                </c:pt>
                <c:pt idx="9143">
                  <c:v>30.9</c:v>
                </c:pt>
                <c:pt idx="9144">
                  <c:v>30.9</c:v>
                </c:pt>
                <c:pt idx="9145">
                  <c:v>31</c:v>
                </c:pt>
                <c:pt idx="9146">
                  <c:v>31.1</c:v>
                </c:pt>
                <c:pt idx="9147">
                  <c:v>31.1</c:v>
                </c:pt>
                <c:pt idx="9148">
                  <c:v>31.1</c:v>
                </c:pt>
                <c:pt idx="9149">
                  <c:v>31.2</c:v>
                </c:pt>
                <c:pt idx="9150">
                  <c:v>31.2</c:v>
                </c:pt>
                <c:pt idx="9151">
                  <c:v>31.3</c:v>
                </c:pt>
                <c:pt idx="9152">
                  <c:v>31.4</c:v>
                </c:pt>
                <c:pt idx="9153">
                  <c:v>31.3</c:v>
                </c:pt>
                <c:pt idx="9154">
                  <c:v>31.3</c:v>
                </c:pt>
                <c:pt idx="9155">
                  <c:v>31.4</c:v>
                </c:pt>
                <c:pt idx="9156">
                  <c:v>31.4</c:v>
                </c:pt>
                <c:pt idx="9157">
                  <c:v>31.4</c:v>
                </c:pt>
                <c:pt idx="9158">
                  <c:v>31.5</c:v>
                </c:pt>
                <c:pt idx="9159">
                  <c:v>31.5</c:v>
                </c:pt>
                <c:pt idx="9160">
                  <c:v>31.6</c:v>
                </c:pt>
                <c:pt idx="9161">
                  <c:v>31.4</c:v>
                </c:pt>
                <c:pt idx="9162">
                  <c:v>31.6</c:v>
                </c:pt>
                <c:pt idx="9163">
                  <c:v>31.6</c:v>
                </c:pt>
                <c:pt idx="9164">
                  <c:v>31.6</c:v>
                </c:pt>
                <c:pt idx="9165">
                  <c:v>31.6</c:v>
                </c:pt>
                <c:pt idx="9166">
                  <c:v>31.6</c:v>
                </c:pt>
                <c:pt idx="9167">
                  <c:v>31.7</c:v>
                </c:pt>
                <c:pt idx="9168">
                  <c:v>31.7</c:v>
                </c:pt>
                <c:pt idx="9169">
                  <c:v>31.7</c:v>
                </c:pt>
                <c:pt idx="9170">
                  <c:v>31.7</c:v>
                </c:pt>
                <c:pt idx="9171">
                  <c:v>31.7</c:v>
                </c:pt>
                <c:pt idx="9172">
                  <c:v>31.7</c:v>
                </c:pt>
                <c:pt idx="9173">
                  <c:v>31.7</c:v>
                </c:pt>
                <c:pt idx="9174">
                  <c:v>31.7</c:v>
                </c:pt>
                <c:pt idx="9175">
                  <c:v>31.7</c:v>
                </c:pt>
                <c:pt idx="9176">
                  <c:v>31.7</c:v>
                </c:pt>
                <c:pt idx="9177">
                  <c:v>31.7</c:v>
                </c:pt>
                <c:pt idx="9178">
                  <c:v>31.6</c:v>
                </c:pt>
                <c:pt idx="9179">
                  <c:v>31.6</c:v>
                </c:pt>
                <c:pt idx="9180">
                  <c:v>31.6</c:v>
                </c:pt>
                <c:pt idx="9181">
                  <c:v>31.6</c:v>
                </c:pt>
                <c:pt idx="9182">
                  <c:v>31.4</c:v>
                </c:pt>
                <c:pt idx="9183">
                  <c:v>31.4</c:v>
                </c:pt>
                <c:pt idx="9184">
                  <c:v>31.3</c:v>
                </c:pt>
                <c:pt idx="9185">
                  <c:v>31.2</c:v>
                </c:pt>
                <c:pt idx="9186">
                  <c:v>31.2</c:v>
                </c:pt>
                <c:pt idx="9187">
                  <c:v>31.1</c:v>
                </c:pt>
                <c:pt idx="9188">
                  <c:v>31.1</c:v>
                </c:pt>
                <c:pt idx="9189">
                  <c:v>31</c:v>
                </c:pt>
                <c:pt idx="9190">
                  <c:v>30.9</c:v>
                </c:pt>
                <c:pt idx="9191">
                  <c:v>30.9</c:v>
                </c:pt>
                <c:pt idx="9192">
                  <c:v>30.8</c:v>
                </c:pt>
                <c:pt idx="9193">
                  <c:v>30.8</c:v>
                </c:pt>
                <c:pt idx="9194">
                  <c:v>30.8</c:v>
                </c:pt>
                <c:pt idx="9195">
                  <c:v>30.8</c:v>
                </c:pt>
                <c:pt idx="9196">
                  <c:v>30.8</c:v>
                </c:pt>
                <c:pt idx="9197">
                  <c:v>30.8</c:v>
                </c:pt>
                <c:pt idx="9198">
                  <c:v>30.8</c:v>
                </c:pt>
                <c:pt idx="9199">
                  <c:v>30.8</c:v>
                </c:pt>
                <c:pt idx="9200">
                  <c:v>30.8</c:v>
                </c:pt>
                <c:pt idx="9201">
                  <c:v>30.8</c:v>
                </c:pt>
                <c:pt idx="9202">
                  <c:v>31</c:v>
                </c:pt>
                <c:pt idx="9203">
                  <c:v>31</c:v>
                </c:pt>
                <c:pt idx="9204">
                  <c:v>31.1</c:v>
                </c:pt>
                <c:pt idx="9205">
                  <c:v>31.1</c:v>
                </c:pt>
                <c:pt idx="9206">
                  <c:v>31.1</c:v>
                </c:pt>
                <c:pt idx="9207">
                  <c:v>31.1</c:v>
                </c:pt>
                <c:pt idx="9208">
                  <c:v>31.2</c:v>
                </c:pt>
                <c:pt idx="9209">
                  <c:v>31.2</c:v>
                </c:pt>
                <c:pt idx="9210">
                  <c:v>31.2</c:v>
                </c:pt>
                <c:pt idx="9211">
                  <c:v>31.2</c:v>
                </c:pt>
                <c:pt idx="9212">
                  <c:v>31.3</c:v>
                </c:pt>
                <c:pt idx="9213">
                  <c:v>31.3</c:v>
                </c:pt>
                <c:pt idx="9214">
                  <c:v>31.3</c:v>
                </c:pt>
                <c:pt idx="9215">
                  <c:v>31.3</c:v>
                </c:pt>
                <c:pt idx="9216">
                  <c:v>31.4</c:v>
                </c:pt>
                <c:pt idx="9217">
                  <c:v>31.4</c:v>
                </c:pt>
                <c:pt idx="9218">
                  <c:v>31.4</c:v>
                </c:pt>
                <c:pt idx="9219">
                  <c:v>31.5</c:v>
                </c:pt>
                <c:pt idx="9220">
                  <c:v>31.4</c:v>
                </c:pt>
                <c:pt idx="9221">
                  <c:v>31.5</c:v>
                </c:pt>
                <c:pt idx="9222">
                  <c:v>31.6</c:v>
                </c:pt>
                <c:pt idx="9223">
                  <c:v>31.6</c:v>
                </c:pt>
                <c:pt idx="9224">
                  <c:v>31.6</c:v>
                </c:pt>
                <c:pt idx="9225">
                  <c:v>31.6</c:v>
                </c:pt>
                <c:pt idx="9226">
                  <c:v>31.6</c:v>
                </c:pt>
                <c:pt idx="9227">
                  <c:v>31.7</c:v>
                </c:pt>
                <c:pt idx="9228">
                  <c:v>31.7</c:v>
                </c:pt>
                <c:pt idx="9229">
                  <c:v>31.7</c:v>
                </c:pt>
                <c:pt idx="9230">
                  <c:v>31.7</c:v>
                </c:pt>
                <c:pt idx="9231">
                  <c:v>31.7</c:v>
                </c:pt>
                <c:pt idx="9232">
                  <c:v>31.7</c:v>
                </c:pt>
                <c:pt idx="9233">
                  <c:v>31.7</c:v>
                </c:pt>
                <c:pt idx="9234">
                  <c:v>31.6</c:v>
                </c:pt>
                <c:pt idx="9235">
                  <c:v>31.5</c:v>
                </c:pt>
                <c:pt idx="9236">
                  <c:v>31.4</c:v>
                </c:pt>
                <c:pt idx="9237">
                  <c:v>31.4</c:v>
                </c:pt>
                <c:pt idx="9238">
                  <c:v>31.3</c:v>
                </c:pt>
                <c:pt idx="9239">
                  <c:v>31.2</c:v>
                </c:pt>
                <c:pt idx="9240">
                  <c:v>31.1</c:v>
                </c:pt>
                <c:pt idx="9241">
                  <c:v>31</c:v>
                </c:pt>
                <c:pt idx="9242">
                  <c:v>31</c:v>
                </c:pt>
                <c:pt idx="9243">
                  <c:v>30.9</c:v>
                </c:pt>
                <c:pt idx="9244">
                  <c:v>30.9</c:v>
                </c:pt>
                <c:pt idx="9245">
                  <c:v>30.9</c:v>
                </c:pt>
                <c:pt idx="9246">
                  <c:v>30.8</c:v>
                </c:pt>
                <c:pt idx="9247">
                  <c:v>30.9</c:v>
                </c:pt>
                <c:pt idx="9248">
                  <c:v>30.9</c:v>
                </c:pt>
                <c:pt idx="9249">
                  <c:v>30.9</c:v>
                </c:pt>
                <c:pt idx="9250">
                  <c:v>30.9</c:v>
                </c:pt>
                <c:pt idx="9251">
                  <c:v>30.9</c:v>
                </c:pt>
                <c:pt idx="9252">
                  <c:v>31</c:v>
                </c:pt>
                <c:pt idx="9253">
                  <c:v>31</c:v>
                </c:pt>
                <c:pt idx="9254">
                  <c:v>31</c:v>
                </c:pt>
                <c:pt idx="9255">
                  <c:v>31.1</c:v>
                </c:pt>
                <c:pt idx="9256">
                  <c:v>31.1</c:v>
                </c:pt>
                <c:pt idx="9257">
                  <c:v>31.2</c:v>
                </c:pt>
                <c:pt idx="9258">
                  <c:v>31.2</c:v>
                </c:pt>
                <c:pt idx="9259">
                  <c:v>31.4</c:v>
                </c:pt>
                <c:pt idx="9260">
                  <c:v>31.3</c:v>
                </c:pt>
                <c:pt idx="9261">
                  <c:v>31.4</c:v>
                </c:pt>
                <c:pt idx="9262">
                  <c:v>31.4</c:v>
                </c:pt>
                <c:pt idx="9263">
                  <c:v>31.5</c:v>
                </c:pt>
                <c:pt idx="9264">
                  <c:v>31.5</c:v>
                </c:pt>
                <c:pt idx="9265">
                  <c:v>31.5</c:v>
                </c:pt>
                <c:pt idx="9266">
                  <c:v>31.6</c:v>
                </c:pt>
                <c:pt idx="9267">
                  <c:v>31.6</c:v>
                </c:pt>
                <c:pt idx="9268">
                  <c:v>31.6</c:v>
                </c:pt>
                <c:pt idx="9269">
                  <c:v>31.6</c:v>
                </c:pt>
                <c:pt idx="9270">
                  <c:v>31.6</c:v>
                </c:pt>
                <c:pt idx="9271">
                  <c:v>31.7</c:v>
                </c:pt>
                <c:pt idx="9272">
                  <c:v>31.7</c:v>
                </c:pt>
                <c:pt idx="9273">
                  <c:v>31.8</c:v>
                </c:pt>
                <c:pt idx="9274">
                  <c:v>31.8</c:v>
                </c:pt>
                <c:pt idx="9275">
                  <c:v>31.7</c:v>
                </c:pt>
                <c:pt idx="9276">
                  <c:v>31.7</c:v>
                </c:pt>
                <c:pt idx="9277">
                  <c:v>31.8</c:v>
                </c:pt>
                <c:pt idx="9278">
                  <c:v>31.7</c:v>
                </c:pt>
                <c:pt idx="9279">
                  <c:v>31.8</c:v>
                </c:pt>
                <c:pt idx="9280">
                  <c:v>31.7</c:v>
                </c:pt>
                <c:pt idx="9281">
                  <c:v>31.7</c:v>
                </c:pt>
                <c:pt idx="9282">
                  <c:v>31.7</c:v>
                </c:pt>
                <c:pt idx="9283">
                  <c:v>31.7</c:v>
                </c:pt>
                <c:pt idx="9284">
                  <c:v>31.6</c:v>
                </c:pt>
                <c:pt idx="9285">
                  <c:v>31.6</c:v>
                </c:pt>
                <c:pt idx="9286">
                  <c:v>31.6</c:v>
                </c:pt>
                <c:pt idx="9287">
                  <c:v>31.5</c:v>
                </c:pt>
                <c:pt idx="9288">
                  <c:v>31.5</c:v>
                </c:pt>
                <c:pt idx="9289">
                  <c:v>31.4</c:v>
                </c:pt>
                <c:pt idx="9290">
                  <c:v>31.3</c:v>
                </c:pt>
                <c:pt idx="9291">
                  <c:v>31.2</c:v>
                </c:pt>
                <c:pt idx="9292">
                  <c:v>31.2</c:v>
                </c:pt>
                <c:pt idx="9293">
                  <c:v>31.2</c:v>
                </c:pt>
                <c:pt idx="9294">
                  <c:v>31.1</c:v>
                </c:pt>
                <c:pt idx="9295">
                  <c:v>31.1</c:v>
                </c:pt>
                <c:pt idx="9296">
                  <c:v>31</c:v>
                </c:pt>
                <c:pt idx="9297">
                  <c:v>31</c:v>
                </c:pt>
                <c:pt idx="9298">
                  <c:v>31</c:v>
                </c:pt>
                <c:pt idx="9299">
                  <c:v>31</c:v>
                </c:pt>
                <c:pt idx="9300">
                  <c:v>30.9</c:v>
                </c:pt>
                <c:pt idx="9301">
                  <c:v>30.9</c:v>
                </c:pt>
                <c:pt idx="9302">
                  <c:v>30.9</c:v>
                </c:pt>
                <c:pt idx="9303">
                  <c:v>30.8</c:v>
                </c:pt>
                <c:pt idx="9304">
                  <c:v>30.8</c:v>
                </c:pt>
                <c:pt idx="9305">
                  <c:v>30.9</c:v>
                </c:pt>
                <c:pt idx="9306">
                  <c:v>30.9</c:v>
                </c:pt>
                <c:pt idx="9307">
                  <c:v>30.9</c:v>
                </c:pt>
                <c:pt idx="9308">
                  <c:v>30.9</c:v>
                </c:pt>
                <c:pt idx="9309">
                  <c:v>30.9</c:v>
                </c:pt>
                <c:pt idx="9310">
                  <c:v>31</c:v>
                </c:pt>
                <c:pt idx="9311">
                  <c:v>31.1</c:v>
                </c:pt>
                <c:pt idx="9312">
                  <c:v>31</c:v>
                </c:pt>
                <c:pt idx="9313">
                  <c:v>31</c:v>
                </c:pt>
                <c:pt idx="9314">
                  <c:v>31.1</c:v>
                </c:pt>
                <c:pt idx="9315">
                  <c:v>31.1</c:v>
                </c:pt>
                <c:pt idx="9316">
                  <c:v>31.1</c:v>
                </c:pt>
                <c:pt idx="9317">
                  <c:v>31.2</c:v>
                </c:pt>
                <c:pt idx="9318">
                  <c:v>31.2</c:v>
                </c:pt>
                <c:pt idx="9319">
                  <c:v>31.2</c:v>
                </c:pt>
                <c:pt idx="9320">
                  <c:v>31.2</c:v>
                </c:pt>
                <c:pt idx="9321">
                  <c:v>31.3</c:v>
                </c:pt>
                <c:pt idx="9322">
                  <c:v>31.3</c:v>
                </c:pt>
                <c:pt idx="9323">
                  <c:v>31.3</c:v>
                </c:pt>
                <c:pt idx="9324">
                  <c:v>31.4</c:v>
                </c:pt>
                <c:pt idx="9325">
                  <c:v>31.5</c:v>
                </c:pt>
                <c:pt idx="9326">
                  <c:v>31.3</c:v>
                </c:pt>
                <c:pt idx="9327">
                  <c:v>31.4</c:v>
                </c:pt>
                <c:pt idx="9328">
                  <c:v>31.4</c:v>
                </c:pt>
                <c:pt idx="9329">
                  <c:v>31.4</c:v>
                </c:pt>
                <c:pt idx="9330">
                  <c:v>31.4</c:v>
                </c:pt>
                <c:pt idx="9331">
                  <c:v>31.5</c:v>
                </c:pt>
                <c:pt idx="9332">
                  <c:v>31.5</c:v>
                </c:pt>
                <c:pt idx="9333">
                  <c:v>31.5</c:v>
                </c:pt>
                <c:pt idx="9334">
                  <c:v>31.6</c:v>
                </c:pt>
                <c:pt idx="9335">
                  <c:v>31.6</c:v>
                </c:pt>
                <c:pt idx="9336">
                  <c:v>31.6</c:v>
                </c:pt>
                <c:pt idx="9337">
                  <c:v>31.6</c:v>
                </c:pt>
                <c:pt idx="9338">
                  <c:v>31.7</c:v>
                </c:pt>
                <c:pt idx="9339">
                  <c:v>31.7</c:v>
                </c:pt>
                <c:pt idx="9340">
                  <c:v>31.7</c:v>
                </c:pt>
                <c:pt idx="9341">
                  <c:v>31.7</c:v>
                </c:pt>
                <c:pt idx="9342">
                  <c:v>31.7</c:v>
                </c:pt>
                <c:pt idx="9343">
                  <c:v>31.7</c:v>
                </c:pt>
                <c:pt idx="9344">
                  <c:v>31.7</c:v>
                </c:pt>
                <c:pt idx="9345">
                  <c:v>31.7</c:v>
                </c:pt>
                <c:pt idx="9346">
                  <c:v>31.7</c:v>
                </c:pt>
                <c:pt idx="9347">
                  <c:v>31.7</c:v>
                </c:pt>
                <c:pt idx="9348">
                  <c:v>31.7</c:v>
                </c:pt>
                <c:pt idx="9349">
                  <c:v>31.7</c:v>
                </c:pt>
                <c:pt idx="9350">
                  <c:v>31.6</c:v>
                </c:pt>
                <c:pt idx="9351">
                  <c:v>31.6</c:v>
                </c:pt>
                <c:pt idx="9352">
                  <c:v>31.6</c:v>
                </c:pt>
                <c:pt idx="9353">
                  <c:v>31.4</c:v>
                </c:pt>
                <c:pt idx="9354">
                  <c:v>31.4</c:v>
                </c:pt>
                <c:pt idx="9355">
                  <c:v>31.4</c:v>
                </c:pt>
                <c:pt idx="9356">
                  <c:v>31.2</c:v>
                </c:pt>
                <c:pt idx="9357">
                  <c:v>31.2</c:v>
                </c:pt>
                <c:pt idx="9358">
                  <c:v>31.2</c:v>
                </c:pt>
                <c:pt idx="9359">
                  <c:v>31.1</c:v>
                </c:pt>
                <c:pt idx="9360">
                  <c:v>31.1</c:v>
                </c:pt>
                <c:pt idx="9361">
                  <c:v>31.1</c:v>
                </c:pt>
                <c:pt idx="9362">
                  <c:v>31</c:v>
                </c:pt>
                <c:pt idx="9363">
                  <c:v>31</c:v>
                </c:pt>
                <c:pt idx="9364">
                  <c:v>30.9</c:v>
                </c:pt>
                <c:pt idx="9365">
                  <c:v>30.9</c:v>
                </c:pt>
                <c:pt idx="9366">
                  <c:v>30.9</c:v>
                </c:pt>
                <c:pt idx="9367">
                  <c:v>30.9</c:v>
                </c:pt>
                <c:pt idx="9368">
                  <c:v>30.9</c:v>
                </c:pt>
                <c:pt idx="9369">
                  <c:v>30.9</c:v>
                </c:pt>
                <c:pt idx="9370">
                  <c:v>30.9</c:v>
                </c:pt>
                <c:pt idx="9371">
                  <c:v>30.9</c:v>
                </c:pt>
                <c:pt idx="9372">
                  <c:v>30.9</c:v>
                </c:pt>
                <c:pt idx="9373">
                  <c:v>30.9</c:v>
                </c:pt>
                <c:pt idx="9374">
                  <c:v>30.9</c:v>
                </c:pt>
                <c:pt idx="9375">
                  <c:v>30.9</c:v>
                </c:pt>
                <c:pt idx="9376">
                  <c:v>30.9</c:v>
                </c:pt>
                <c:pt idx="9377">
                  <c:v>30.9</c:v>
                </c:pt>
                <c:pt idx="9378">
                  <c:v>30.9</c:v>
                </c:pt>
                <c:pt idx="9379">
                  <c:v>30.9</c:v>
                </c:pt>
                <c:pt idx="9380">
                  <c:v>30.9</c:v>
                </c:pt>
                <c:pt idx="9381">
                  <c:v>30.9</c:v>
                </c:pt>
                <c:pt idx="9382">
                  <c:v>30.9</c:v>
                </c:pt>
                <c:pt idx="9383">
                  <c:v>30.8</c:v>
                </c:pt>
                <c:pt idx="9384">
                  <c:v>30.9</c:v>
                </c:pt>
                <c:pt idx="9385">
                  <c:v>30.9</c:v>
                </c:pt>
                <c:pt idx="9386">
                  <c:v>30.8</c:v>
                </c:pt>
                <c:pt idx="9387">
                  <c:v>30.8</c:v>
                </c:pt>
                <c:pt idx="9388">
                  <c:v>30.9</c:v>
                </c:pt>
                <c:pt idx="9389">
                  <c:v>30.8</c:v>
                </c:pt>
                <c:pt idx="9390">
                  <c:v>30.9</c:v>
                </c:pt>
                <c:pt idx="9391">
                  <c:v>30.9</c:v>
                </c:pt>
                <c:pt idx="9392">
                  <c:v>30.9</c:v>
                </c:pt>
                <c:pt idx="9393">
                  <c:v>30.9</c:v>
                </c:pt>
                <c:pt idx="9394">
                  <c:v>30.9</c:v>
                </c:pt>
                <c:pt idx="9395">
                  <c:v>30.9</c:v>
                </c:pt>
                <c:pt idx="9396">
                  <c:v>30.9</c:v>
                </c:pt>
                <c:pt idx="9397">
                  <c:v>31</c:v>
                </c:pt>
                <c:pt idx="9398">
                  <c:v>31.1</c:v>
                </c:pt>
                <c:pt idx="9399">
                  <c:v>31.1</c:v>
                </c:pt>
                <c:pt idx="9400">
                  <c:v>31.1</c:v>
                </c:pt>
                <c:pt idx="9401">
                  <c:v>31.1</c:v>
                </c:pt>
                <c:pt idx="9402">
                  <c:v>31.2</c:v>
                </c:pt>
                <c:pt idx="9403">
                  <c:v>31.2</c:v>
                </c:pt>
                <c:pt idx="9404">
                  <c:v>31.1</c:v>
                </c:pt>
                <c:pt idx="9405">
                  <c:v>31.2</c:v>
                </c:pt>
                <c:pt idx="9406">
                  <c:v>31.2</c:v>
                </c:pt>
                <c:pt idx="9407">
                  <c:v>31.3</c:v>
                </c:pt>
                <c:pt idx="9408">
                  <c:v>31.3</c:v>
                </c:pt>
                <c:pt idx="9409">
                  <c:v>31.3</c:v>
                </c:pt>
                <c:pt idx="9410">
                  <c:v>31.3</c:v>
                </c:pt>
                <c:pt idx="9411">
                  <c:v>31.4</c:v>
                </c:pt>
                <c:pt idx="9412">
                  <c:v>31.4</c:v>
                </c:pt>
                <c:pt idx="9413">
                  <c:v>31.4</c:v>
                </c:pt>
                <c:pt idx="9414">
                  <c:v>31.4</c:v>
                </c:pt>
                <c:pt idx="9415">
                  <c:v>31.4</c:v>
                </c:pt>
                <c:pt idx="9416">
                  <c:v>31.4</c:v>
                </c:pt>
                <c:pt idx="9417">
                  <c:v>31.4</c:v>
                </c:pt>
                <c:pt idx="9418">
                  <c:v>31.4</c:v>
                </c:pt>
                <c:pt idx="9419">
                  <c:v>31.6</c:v>
                </c:pt>
                <c:pt idx="9420">
                  <c:v>31.5</c:v>
                </c:pt>
                <c:pt idx="9421">
                  <c:v>31.6</c:v>
                </c:pt>
                <c:pt idx="9422">
                  <c:v>31.6</c:v>
                </c:pt>
                <c:pt idx="9423">
                  <c:v>31.6</c:v>
                </c:pt>
                <c:pt idx="9424">
                  <c:v>31.6</c:v>
                </c:pt>
                <c:pt idx="9425">
                  <c:v>31.7</c:v>
                </c:pt>
                <c:pt idx="9426">
                  <c:v>31.7</c:v>
                </c:pt>
                <c:pt idx="9427">
                  <c:v>31.7</c:v>
                </c:pt>
                <c:pt idx="9428">
                  <c:v>31.6</c:v>
                </c:pt>
                <c:pt idx="9429">
                  <c:v>31.7</c:v>
                </c:pt>
                <c:pt idx="9430">
                  <c:v>31.7</c:v>
                </c:pt>
                <c:pt idx="9431">
                  <c:v>31.8</c:v>
                </c:pt>
                <c:pt idx="9432">
                  <c:v>31.7</c:v>
                </c:pt>
                <c:pt idx="9433">
                  <c:v>31.7</c:v>
                </c:pt>
                <c:pt idx="9434">
                  <c:v>31.7</c:v>
                </c:pt>
                <c:pt idx="9435">
                  <c:v>31.7</c:v>
                </c:pt>
                <c:pt idx="9436">
                  <c:v>31.6</c:v>
                </c:pt>
                <c:pt idx="9437">
                  <c:v>31.6</c:v>
                </c:pt>
                <c:pt idx="9438">
                  <c:v>31.5</c:v>
                </c:pt>
                <c:pt idx="9439">
                  <c:v>31.4</c:v>
                </c:pt>
                <c:pt idx="9440">
                  <c:v>31.4</c:v>
                </c:pt>
                <c:pt idx="9441">
                  <c:v>31.3</c:v>
                </c:pt>
                <c:pt idx="9442">
                  <c:v>31.2</c:v>
                </c:pt>
                <c:pt idx="9443">
                  <c:v>31.2</c:v>
                </c:pt>
                <c:pt idx="9444">
                  <c:v>31.1</c:v>
                </c:pt>
                <c:pt idx="9445">
                  <c:v>31.1</c:v>
                </c:pt>
                <c:pt idx="9446">
                  <c:v>31</c:v>
                </c:pt>
                <c:pt idx="9447">
                  <c:v>30.9</c:v>
                </c:pt>
                <c:pt idx="9448">
                  <c:v>30.9</c:v>
                </c:pt>
                <c:pt idx="9449">
                  <c:v>30.9</c:v>
                </c:pt>
                <c:pt idx="9450">
                  <c:v>30.8</c:v>
                </c:pt>
                <c:pt idx="9451">
                  <c:v>30.9</c:v>
                </c:pt>
                <c:pt idx="9452">
                  <c:v>30.8</c:v>
                </c:pt>
                <c:pt idx="9453">
                  <c:v>30.9</c:v>
                </c:pt>
                <c:pt idx="9454">
                  <c:v>30.9</c:v>
                </c:pt>
                <c:pt idx="9455">
                  <c:v>30.8</c:v>
                </c:pt>
                <c:pt idx="9456">
                  <c:v>30.9</c:v>
                </c:pt>
                <c:pt idx="9457">
                  <c:v>30.9</c:v>
                </c:pt>
                <c:pt idx="9458">
                  <c:v>30.9</c:v>
                </c:pt>
                <c:pt idx="9459">
                  <c:v>31</c:v>
                </c:pt>
                <c:pt idx="9460">
                  <c:v>31</c:v>
                </c:pt>
                <c:pt idx="9461">
                  <c:v>31</c:v>
                </c:pt>
                <c:pt idx="9462">
                  <c:v>31.1</c:v>
                </c:pt>
                <c:pt idx="9463">
                  <c:v>31.1</c:v>
                </c:pt>
                <c:pt idx="9464">
                  <c:v>31.2</c:v>
                </c:pt>
                <c:pt idx="9465">
                  <c:v>31.2</c:v>
                </c:pt>
                <c:pt idx="9466">
                  <c:v>31.2</c:v>
                </c:pt>
                <c:pt idx="9467">
                  <c:v>31.2</c:v>
                </c:pt>
                <c:pt idx="9468">
                  <c:v>31.4</c:v>
                </c:pt>
                <c:pt idx="9469">
                  <c:v>31.4</c:v>
                </c:pt>
                <c:pt idx="9470">
                  <c:v>31.3</c:v>
                </c:pt>
                <c:pt idx="9471">
                  <c:v>31.4</c:v>
                </c:pt>
                <c:pt idx="9472">
                  <c:v>31.4</c:v>
                </c:pt>
                <c:pt idx="9473">
                  <c:v>31.5</c:v>
                </c:pt>
                <c:pt idx="9474">
                  <c:v>31.6</c:v>
                </c:pt>
                <c:pt idx="9475">
                  <c:v>31.4</c:v>
                </c:pt>
                <c:pt idx="9476">
                  <c:v>31.6</c:v>
                </c:pt>
                <c:pt idx="9477">
                  <c:v>31.6</c:v>
                </c:pt>
                <c:pt idx="9478">
                  <c:v>31.6</c:v>
                </c:pt>
                <c:pt idx="9479">
                  <c:v>31.6</c:v>
                </c:pt>
                <c:pt idx="9480">
                  <c:v>31.7</c:v>
                </c:pt>
                <c:pt idx="9481">
                  <c:v>31.7</c:v>
                </c:pt>
                <c:pt idx="9482">
                  <c:v>31.7</c:v>
                </c:pt>
                <c:pt idx="9483">
                  <c:v>31.7</c:v>
                </c:pt>
                <c:pt idx="9484">
                  <c:v>31.7</c:v>
                </c:pt>
                <c:pt idx="9485">
                  <c:v>31.7</c:v>
                </c:pt>
                <c:pt idx="9486">
                  <c:v>31.7</c:v>
                </c:pt>
                <c:pt idx="9487">
                  <c:v>31.7</c:v>
                </c:pt>
                <c:pt idx="9488">
                  <c:v>31.6</c:v>
                </c:pt>
                <c:pt idx="9489">
                  <c:v>31.6</c:v>
                </c:pt>
                <c:pt idx="9490">
                  <c:v>31.6</c:v>
                </c:pt>
                <c:pt idx="9491">
                  <c:v>31.5</c:v>
                </c:pt>
                <c:pt idx="9492">
                  <c:v>31.4</c:v>
                </c:pt>
                <c:pt idx="9493">
                  <c:v>31.3</c:v>
                </c:pt>
                <c:pt idx="9494">
                  <c:v>31.2</c:v>
                </c:pt>
                <c:pt idx="9495">
                  <c:v>31.2</c:v>
                </c:pt>
                <c:pt idx="9496">
                  <c:v>31.1</c:v>
                </c:pt>
                <c:pt idx="9497">
                  <c:v>31</c:v>
                </c:pt>
                <c:pt idx="9498">
                  <c:v>30.9</c:v>
                </c:pt>
                <c:pt idx="9499">
                  <c:v>30.9</c:v>
                </c:pt>
                <c:pt idx="9500">
                  <c:v>30.9</c:v>
                </c:pt>
                <c:pt idx="9501">
                  <c:v>30.9</c:v>
                </c:pt>
                <c:pt idx="9502">
                  <c:v>30.8</c:v>
                </c:pt>
                <c:pt idx="9503">
                  <c:v>30.8</c:v>
                </c:pt>
                <c:pt idx="9504">
                  <c:v>30.8</c:v>
                </c:pt>
                <c:pt idx="9505">
                  <c:v>30.9</c:v>
                </c:pt>
                <c:pt idx="9506">
                  <c:v>30.9</c:v>
                </c:pt>
                <c:pt idx="9507">
                  <c:v>30.9</c:v>
                </c:pt>
                <c:pt idx="9508">
                  <c:v>30.9</c:v>
                </c:pt>
                <c:pt idx="9509">
                  <c:v>31</c:v>
                </c:pt>
                <c:pt idx="9510">
                  <c:v>31.1</c:v>
                </c:pt>
                <c:pt idx="9511">
                  <c:v>31.1</c:v>
                </c:pt>
                <c:pt idx="9512">
                  <c:v>31.2</c:v>
                </c:pt>
                <c:pt idx="9513">
                  <c:v>31.1</c:v>
                </c:pt>
                <c:pt idx="9514">
                  <c:v>31.1</c:v>
                </c:pt>
                <c:pt idx="9515">
                  <c:v>31.2</c:v>
                </c:pt>
                <c:pt idx="9516">
                  <c:v>31.2</c:v>
                </c:pt>
                <c:pt idx="9517">
                  <c:v>31.2</c:v>
                </c:pt>
                <c:pt idx="9518">
                  <c:v>31.2</c:v>
                </c:pt>
                <c:pt idx="9519">
                  <c:v>31.2</c:v>
                </c:pt>
                <c:pt idx="9520">
                  <c:v>31.2</c:v>
                </c:pt>
                <c:pt idx="9521">
                  <c:v>31.2</c:v>
                </c:pt>
                <c:pt idx="9522">
                  <c:v>31.3</c:v>
                </c:pt>
                <c:pt idx="9523">
                  <c:v>31.2</c:v>
                </c:pt>
                <c:pt idx="9524">
                  <c:v>31.3</c:v>
                </c:pt>
                <c:pt idx="9525">
                  <c:v>31.2</c:v>
                </c:pt>
                <c:pt idx="9526">
                  <c:v>31.2</c:v>
                </c:pt>
                <c:pt idx="9527">
                  <c:v>31.4</c:v>
                </c:pt>
                <c:pt idx="9528">
                  <c:v>31.4</c:v>
                </c:pt>
                <c:pt idx="9529">
                  <c:v>31.3</c:v>
                </c:pt>
                <c:pt idx="9530">
                  <c:v>31.3</c:v>
                </c:pt>
                <c:pt idx="9531">
                  <c:v>31.3</c:v>
                </c:pt>
                <c:pt idx="9532">
                  <c:v>31.4</c:v>
                </c:pt>
                <c:pt idx="9533">
                  <c:v>31.4</c:v>
                </c:pt>
                <c:pt idx="9534">
                  <c:v>31.4</c:v>
                </c:pt>
                <c:pt idx="9535">
                  <c:v>31.3</c:v>
                </c:pt>
                <c:pt idx="9536">
                  <c:v>31.3</c:v>
                </c:pt>
                <c:pt idx="9537">
                  <c:v>31.3</c:v>
                </c:pt>
                <c:pt idx="9538">
                  <c:v>31.3</c:v>
                </c:pt>
                <c:pt idx="9539">
                  <c:v>31.3</c:v>
                </c:pt>
                <c:pt idx="9540">
                  <c:v>31.2</c:v>
                </c:pt>
                <c:pt idx="9541">
                  <c:v>31.3</c:v>
                </c:pt>
                <c:pt idx="9542">
                  <c:v>31.3</c:v>
                </c:pt>
                <c:pt idx="9543">
                  <c:v>31.4</c:v>
                </c:pt>
                <c:pt idx="9544">
                  <c:v>31.3</c:v>
                </c:pt>
                <c:pt idx="9545">
                  <c:v>31.4</c:v>
                </c:pt>
                <c:pt idx="9546">
                  <c:v>31.3</c:v>
                </c:pt>
                <c:pt idx="9547">
                  <c:v>31.2</c:v>
                </c:pt>
                <c:pt idx="9548">
                  <c:v>31.3</c:v>
                </c:pt>
                <c:pt idx="9549">
                  <c:v>31.4</c:v>
                </c:pt>
                <c:pt idx="9550">
                  <c:v>31.3</c:v>
                </c:pt>
                <c:pt idx="9551">
                  <c:v>31.3</c:v>
                </c:pt>
                <c:pt idx="9552">
                  <c:v>31.2</c:v>
                </c:pt>
                <c:pt idx="9553">
                  <c:v>31.3</c:v>
                </c:pt>
                <c:pt idx="9554">
                  <c:v>31.3</c:v>
                </c:pt>
                <c:pt idx="9555">
                  <c:v>31.3</c:v>
                </c:pt>
                <c:pt idx="9556">
                  <c:v>31.3</c:v>
                </c:pt>
                <c:pt idx="9557">
                  <c:v>31.3</c:v>
                </c:pt>
                <c:pt idx="9558">
                  <c:v>31.3</c:v>
                </c:pt>
                <c:pt idx="9559">
                  <c:v>31.3</c:v>
                </c:pt>
                <c:pt idx="9560">
                  <c:v>31.3</c:v>
                </c:pt>
                <c:pt idx="9561">
                  <c:v>31.2</c:v>
                </c:pt>
                <c:pt idx="9562">
                  <c:v>31.4</c:v>
                </c:pt>
                <c:pt idx="9563">
                  <c:v>31.4</c:v>
                </c:pt>
                <c:pt idx="9564">
                  <c:v>31.3</c:v>
                </c:pt>
                <c:pt idx="9565">
                  <c:v>31.3</c:v>
                </c:pt>
                <c:pt idx="9566">
                  <c:v>31.4</c:v>
                </c:pt>
                <c:pt idx="9567">
                  <c:v>31.3</c:v>
                </c:pt>
                <c:pt idx="9568">
                  <c:v>31.4</c:v>
                </c:pt>
                <c:pt idx="9569">
                  <c:v>31.4</c:v>
                </c:pt>
                <c:pt idx="9570">
                  <c:v>31.4</c:v>
                </c:pt>
                <c:pt idx="9571">
                  <c:v>31.4</c:v>
                </c:pt>
                <c:pt idx="9572">
                  <c:v>31.4</c:v>
                </c:pt>
                <c:pt idx="9573">
                  <c:v>31.5</c:v>
                </c:pt>
                <c:pt idx="9574">
                  <c:v>31.5</c:v>
                </c:pt>
                <c:pt idx="9575">
                  <c:v>31.4</c:v>
                </c:pt>
                <c:pt idx="9576">
                  <c:v>31.5</c:v>
                </c:pt>
                <c:pt idx="9577">
                  <c:v>31.4</c:v>
                </c:pt>
                <c:pt idx="9578">
                  <c:v>31.5</c:v>
                </c:pt>
                <c:pt idx="9579">
                  <c:v>31.4</c:v>
                </c:pt>
                <c:pt idx="9580">
                  <c:v>31.4</c:v>
                </c:pt>
                <c:pt idx="9581">
                  <c:v>31.4</c:v>
                </c:pt>
                <c:pt idx="9582">
                  <c:v>31.4</c:v>
                </c:pt>
                <c:pt idx="9583">
                  <c:v>31.6</c:v>
                </c:pt>
                <c:pt idx="9584">
                  <c:v>31.5</c:v>
                </c:pt>
                <c:pt idx="9585">
                  <c:v>31.6</c:v>
                </c:pt>
                <c:pt idx="9586">
                  <c:v>31.5</c:v>
                </c:pt>
                <c:pt idx="9587">
                  <c:v>31.6</c:v>
                </c:pt>
                <c:pt idx="9588">
                  <c:v>31.6</c:v>
                </c:pt>
                <c:pt idx="9589">
                  <c:v>31.6</c:v>
                </c:pt>
                <c:pt idx="9590">
                  <c:v>31.6</c:v>
                </c:pt>
                <c:pt idx="9591">
                  <c:v>31.6</c:v>
                </c:pt>
                <c:pt idx="9592">
                  <c:v>31.6</c:v>
                </c:pt>
                <c:pt idx="9593">
                  <c:v>31.6</c:v>
                </c:pt>
                <c:pt idx="9594">
                  <c:v>31.7</c:v>
                </c:pt>
                <c:pt idx="9595">
                  <c:v>31.6</c:v>
                </c:pt>
                <c:pt idx="9596">
                  <c:v>31.7</c:v>
                </c:pt>
                <c:pt idx="9597">
                  <c:v>31.7</c:v>
                </c:pt>
                <c:pt idx="9598">
                  <c:v>31.7</c:v>
                </c:pt>
                <c:pt idx="9599">
                  <c:v>31.7</c:v>
                </c:pt>
                <c:pt idx="9600">
                  <c:v>31.7</c:v>
                </c:pt>
                <c:pt idx="9601">
                  <c:v>31.7</c:v>
                </c:pt>
                <c:pt idx="9602">
                  <c:v>31.7</c:v>
                </c:pt>
                <c:pt idx="9603">
                  <c:v>31.7</c:v>
                </c:pt>
                <c:pt idx="9604">
                  <c:v>31.7</c:v>
                </c:pt>
                <c:pt idx="9605">
                  <c:v>31.7</c:v>
                </c:pt>
                <c:pt idx="9606">
                  <c:v>31.7</c:v>
                </c:pt>
                <c:pt idx="9607">
                  <c:v>31.7</c:v>
                </c:pt>
                <c:pt idx="9608">
                  <c:v>31.7</c:v>
                </c:pt>
                <c:pt idx="9609">
                  <c:v>31.7</c:v>
                </c:pt>
                <c:pt idx="9610">
                  <c:v>31.7</c:v>
                </c:pt>
                <c:pt idx="9611">
                  <c:v>31.7</c:v>
                </c:pt>
                <c:pt idx="9612">
                  <c:v>31.7</c:v>
                </c:pt>
                <c:pt idx="9613">
                  <c:v>31.7</c:v>
                </c:pt>
                <c:pt idx="9614">
                  <c:v>31.7</c:v>
                </c:pt>
                <c:pt idx="9615">
                  <c:v>31.7</c:v>
                </c:pt>
                <c:pt idx="9616">
                  <c:v>31.7</c:v>
                </c:pt>
                <c:pt idx="9617">
                  <c:v>31.7</c:v>
                </c:pt>
                <c:pt idx="9618">
                  <c:v>31.8</c:v>
                </c:pt>
                <c:pt idx="9619">
                  <c:v>31.8</c:v>
                </c:pt>
                <c:pt idx="9620">
                  <c:v>31.7</c:v>
                </c:pt>
                <c:pt idx="9621">
                  <c:v>31.7</c:v>
                </c:pt>
                <c:pt idx="9622">
                  <c:v>31.7</c:v>
                </c:pt>
                <c:pt idx="9623">
                  <c:v>31.7</c:v>
                </c:pt>
                <c:pt idx="9624">
                  <c:v>31.7</c:v>
                </c:pt>
                <c:pt idx="9625">
                  <c:v>31.7</c:v>
                </c:pt>
                <c:pt idx="9626">
                  <c:v>31.7</c:v>
                </c:pt>
                <c:pt idx="9627">
                  <c:v>31.7</c:v>
                </c:pt>
                <c:pt idx="9628">
                  <c:v>31.7</c:v>
                </c:pt>
                <c:pt idx="9629">
                  <c:v>31.6</c:v>
                </c:pt>
                <c:pt idx="9630">
                  <c:v>31.6</c:v>
                </c:pt>
                <c:pt idx="9631">
                  <c:v>31.8</c:v>
                </c:pt>
                <c:pt idx="9632">
                  <c:v>31.8</c:v>
                </c:pt>
                <c:pt idx="9633">
                  <c:v>31.7</c:v>
                </c:pt>
                <c:pt idx="9634">
                  <c:v>31.7</c:v>
                </c:pt>
                <c:pt idx="9635">
                  <c:v>31.7</c:v>
                </c:pt>
                <c:pt idx="9636">
                  <c:v>31.7</c:v>
                </c:pt>
                <c:pt idx="9637">
                  <c:v>31.7</c:v>
                </c:pt>
                <c:pt idx="9638">
                  <c:v>31.7</c:v>
                </c:pt>
                <c:pt idx="9639">
                  <c:v>31.7</c:v>
                </c:pt>
                <c:pt idx="9640">
                  <c:v>31.7</c:v>
                </c:pt>
                <c:pt idx="9641">
                  <c:v>31.7</c:v>
                </c:pt>
                <c:pt idx="9642">
                  <c:v>31.6</c:v>
                </c:pt>
                <c:pt idx="9643">
                  <c:v>31.6</c:v>
                </c:pt>
                <c:pt idx="9644">
                  <c:v>31.7</c:v>
                </c:pt>
                <c:pt idx="9645">
                  <c:v>31.6</c:v>
                </c:pt>
                <c:pt idx="9646">
                  <c:v>31.6</c:v>
                </c:pt>
                <c:pt idx="9647">
                  <c:v>31.6</c:v>
                </c:pt>
                <c:pt idx="9648">
                  <c:v>31.6</c:v>
                </c:pt>
                <c:pt idx="9649">
                  <c:v>31.6</c:v>
                </c:pt>
                <c:pt idx="9650">
                  <c:v>31.6</c:v>
                </c:pt>
                <c:pt idx="9651">
                  <c:v>31.6</c:v>
                </c:pt>
                <c:pt idx="9652">
                  <c:v>31.4</c:v>
                </c:pt>
                <c:pt idx="9653">
                  <c:v>31.4</c:v>
                </c:pt>
                <c:pt idx="9654">
                  <c:v>31.4</c:v>
                </c:pt>
                <c:pt idx="9655">
                  <c:v>31.3</c:v>
                </c:pt>
                <c:pt idx="9656">
                  <c:v>31.2</c:v>
                </c:pt>
                <c:pt idx="9657">
                  <c:v>31.1</c:v>
                </c:pt>
                <c:pt idx="9658">
                  <c:v>31.2</c:v>
                </c:pt>
                <c:pt idx="9659">
                  <c:v>31.1</c:v>
                </c:pt>
                <c:pt idx="9660">
                  <c:v>31</c:v>
                </c:pt>
                <c:pt idx="9661">
                  <c:v>30.9</c:v>
                </c:pt>
                <c:pt idx="9662">
                  <c:v>30.9</c:v>
                </c:pt>
                <c:pt idx="9663">
                  <c:v>30.9</c:v>
                </c:pt>
                <c:pt idx="9664">
                  <c:v>30.9</c:v>
                </c:pt>
                <c:pt idx="9665">
                  <c:v>30.8</c:v>
                </c:pt>
                <c:pt idx="9666">
                  <c:v>30.9</c:v>
                </c:pt>
                <c:pt idx="9667">
                  <c:v>30.9</c:v>
                </c:pt>
                <c:pt idx="9668">
                  <c:v>30.9</c:v>
                </c:pt>
                <c:pt idx="9669">
                  <c:v>31.1</c:v>
                </c:pt>
                <c:pt idx="9670">
                  <c:v>31.1</c:v>
                </c:pt>
                <c:pt idx="9671">
                  <c:v>31.1</c:v>
                </c:pt>
                <c:pt idx="9672">
                  <c:v>31.2</c:v>
                </c:pt>
                <c:pt idx="9673">
                  <c:v>31.3</c:v>
                </c:pt>
                <c:pt idx="9674">
                  <c:v>31.4</c:v>
                </c:pt>
                <c:pt idx="9675">
                  <c:v>31.4</c:v>
                </c:pt>
                <c:pt idx="9676">
                  <c:v>31.4</c:v>
                </c:pt>
                <c:pt idx="9677">
                  <c:v>31.4</c:v>
                </c:pt>
                <c:pt idx="9678">
                  <c:v>31.4</c:v>
                </c:pt>
                <c:pt idx="9679">
                  <c:v>31.6</c:v>
                </c:pt>
                <c:pt idx="9680">
                  <c:v>31.6</c:v>
                </c:pt>
                <c:pt idx="9681">
                  <c:v>31.7</c:v>
                </c:pt>
                <c:pt idx="9682">
                  <c:v>31.6</c:v>
                </c:pt>
                <c:pt idx="9683">
                  <c:v>31.6</c:v>
                </c:pt>
                <c:pt idx="9684">
                  <c:v>31.7</c:v>
                </c:pt>
                <c:pt idx="9685">
                  <c:v>31.8</c:v>
                </c:pt>
                <c:pt idx="9686">
                  <c:v>31.7</c:v>
                </c:pt>
                <c:pt idx="9687">
                  <c:v>31.7</c:v>
                </c:pt>
                <c:pt idx="9688">
                  <c:v>31.7</c:v>
                </c:pt>
                <c:pt idx="9689">
                  <c:v>31.6</c:v>
                </c:pt>
                <c:pt idx="9690">
                  <c:v>31.6</c:v>
                </c:pt>
                <c:pt idx="9691">
                  <c:v>31.4</c:v>
                </c:pt>
                <c:pt idx="9692">
                  <c:v>31.3</c:v>
                </c:pt>
                <c:pt idx="9693">
                  <c:v>31.2</c:v>
                </c:pt>
                <c:pt idx="9694">
                  <c:v>31.1</c:v>
                </c:pt>
                <c:pt idx="9695">
                  <c:v>31</c:v>
                </c:pt>
                <c:pt idx="9696">
                  <c:v>31</c:v>
                </c:pt>
                <c:pt idx="9697">
                  <c:v>30.9</c:v>
                </c:pt>
                <c:pt idx="9698">
                  <c:v>30.9</c:v>
                </c:pt>
                <c:pt idx="9699">
                  <c:v>30.9</c:v>
                </c:pt>
                <c:pt idx="9700">
                  <c:v>30.8</c:v>
                </c:pt>
                <c:pt idx="9701">
                  <c:v>30.9</c:v>
                </c:pt>
                <c:pt idx="9702">
                  <c:v>30.9</c:v>
                </c:pt>
                <c:pt idx="9703">
                  <c:v>31.1</c:v>
                </c:pt>
                <c:pt idx="9704">
                  <c:v>31.1</c:v>
                </c:pt>
                <c:pt idx="9705">
                  <c:v>31.2</c:v>
                </c:pt>
                <c:pt idx="9706">
                  <c:v>31.3</c:v>
                </c:pt>
                <c:pt idx="9707">
                  <c:v>31.3</c:v>
                </c:pt>
                <c:pt idx="9708">
                  <c:v>31.3</c:v>
                </c:pt>
                <c:pt idx="9709">
                  <c:v>31.4</c:v>
                </c:pt>
                <c:pt idx="9710">
                  <c:v>31.5</c:v>
                </c:pt>
                <c:pt idx="9711">
                  <c:v>31.5</c:v>
                </c:pt>
                <c:pt idx="9712">
                  <c:v>31.6</c:v>
                </c:pt>
                <c:pt idx="9713">
                  <c:v>31.6</c:v>
                </c:pt>
                <c:pt idx="9714">
                  <c:v>31.6</c:v>
                </c:pt>
                <c:pt idx="9715">
                  <c:v>31.6</c:v>
                </c:pt>
                <c:pt idx="9716">
                  <c:v>31.7</c:v>
                </c:pt>
                <c:pt idx="9717">
                  <c:v>31.7</c:v>
                </c:pt>
                <c:pt idx="9718">
                  <c:v>31.7</c:v>
                </c:pt>
                <c:pt idx="9719">
                  <c:v>31.7</c:v>
                </c:pt>
                <c:pt idx="9720">
                  <c:v>31.7</c:v>
                </c:pt>
                <c:pt idx="9721">
                  <c:v>31.7</c:v>
                </c:pt>
                <c:pt idx="9722">
                  <c:v>31.6</c:v>
                </c:pt>
                <c:pt idx="9723">
                  <c:v>31.6</c:v>
                </c:pt>
                <c:pt idx="9724">
                  <c:v>31.4</c:v>
                </c:pt>
                <c:pt idx="9725">
                  <c:v>31.4</c:v>
                </c:pt>
                <c:pt idx="9726">
                  <c:v>31.3</c:v>
                </c:pt>
                <c:pt idx="9727">
                  <c:v>31.3</c:v>
                </c:pt>
                <c:pt idx="9728">
                  <c:v>31.1</c:v>
                </c:pt>
                <c:pt idx="9729">
                  <c:v>31.1</c:v>
                </c:pt>
                <c:pt idx="9730">
                  <c:v>30.9</c:v>
                </c:pt>
                <c:pt idx="9731">
                  <c:v>30.8</c:v>
                </c:pt>
                <c:pt idx="9732">
                  <c:v>30.9</c:v>
                </c:pt>
                <c:pt idx="9733">
                  <c:v>30.8</c:v>
                </c:pt>
                <c:pt idx="9734">
                  <c:v>30.9</c:v>
                </c:pt>
                <c:pt idx="9735">
                  <c:v>30.9</c:v>
                </c:pt>
                <c:pt idx="9736">
                  <c:v>31</c:v>
                </c:pt>
                <c:pt idx="9737">
                  <c:v>31.1</c:v>
                </c:pt>
                <c:pt idx="9738">
                  <c:v>31.1</c:v>
                </c:pt>
                <c:pt idx="9739">
                  <c:v>31.2</c:v>
                </c:pt>
                <c:pt idx="9740">
                  <c:v>31.3</c:v>
                </c:pt>
                <c:pt idx="9741">
                  <c:v>31.3</c:v>
                </c:pt>
                <c:pt idx="9742">
                  <c:v>31.4</c:v>
                </c:pt>
                <c:pt idx="9743">
                  <c:v>31.4</c:v>
                </c:pt>
                <c:pt idx="9744">
                  <c:v>31.4</c:v>
                </c:pt>
                <c:pt idx="9745">
                  <c:v>31.6</c:v>
                </c:pt>
                <c:pt idx="9746">
                  <c:v>31.6</c:v>
                </c:pt>
                <c:pt idx="9747">
                  <c:v>31.5</c:v>
                </c:pt>
                <c:pt idx="9748">
                  <c:v>31.6</c:v>
                </c:pt>
                <c:pt idx="9749">
                  <c:v>31.7</c:v>
                </c:pt>
                <c:pt idx="9750">
                  <c:v>31.7</c:v>
                </c:pt>
                <c:pt idx="9751">
                  <c:v>31.7</c:v>
                </c:pt>
                <c:pt idx="9752">
                  <c:v>31.7</c:v>
                </c:pt>
                <c:pt idx="9753">
                  <c:v>31.7</c:v>
                </c:pt>
                <c:pt idx="9754">
                  <c:v>31.7</c:v>
                </c:pt>
                <c:pt idx="9755">
                  <c:v>31.7</c:v>
                </c:pt>
                <c:pt idx="9756">
                  <c:v>31.7</c:v>
                </c:pt>
                <c:pt idx="9757">
                  <c:v>31.7</c:v>
                </c:pt>
                <c:pt idx="9758">
                  <c:v>31.7</c:v>
                </c:pt>
                <c:pt idx="9759">
                  <c:v>31.6</c:v>
                </c:pt>
                <c:pt idx="9760">
                  <c:v>31.5</c:v>
                </c:pt>
                <c:pt idx="9761">
                  <c:v>31.4</c:v>
                </c:pt>
                <c:pt idx="9762">
                  <c:v>31.3</c:v>
                </c:pt>
                <c:pt idx="9763">
                  <c:v>31.3</c:v>
                </c:pt>
                <c:pt idx="9764">
                  <c:v>31.1</c:v>
                </c:pt>
                <c:pt idx="9765">
                  <c:v>31</c:v>
                </c:pt>
                <c:pt idx="9766">
                  <c:v>30.9</c:v>
                </c:pt>
                <c:pt idx="9767">
                  <c:v>30.9</c:v>
                </c:pt>
                <c:pt idx="9768">
                  <c:v>30.9</c:v>
                </c:pt>
                <c:pt idx="9769">
                  <c:v>30.9</c:v>
                </c:pt>
                <c:pt idx="9770">
                  <c:v>30.9</c:v>
                </c:pt>
                <c:pt idx="9771">
                  <c:v>30.9</c:v>
                </c:pt>
                <c:pt idx="9772">
                  <c:v>30.9</c:v>
                </c:pt>
                <c:pt idx="9773">
                  <c:v>31.1</c:v>
                </c:pt>
                <c:pt idx="9774">
                  <c:v>31.2</c:v>
                </c:pt>
                <c:pt idx="9775">
                  <c:v>31.3</c:v>
                </c:pt>
                <c:pt idx="9776">
                  <c:v>31.3</c:v>
                </c:pt>
                <c:pt idx="9777">
                  <c:v>31.4</c:v>
                </c:pt>
                <c:pt idx="9778">
                  <c:v>31.5</c:v>
                </c:pt>
                <c:pt idx="9779">
                  <c:v>31.6</c:v>
                </c:pt>
                <c:pt idx="9780">
                  <c:v>31.5</c:v>
                </c:pt>
                <c:pt idx="9781">
                  <c:v>31.5</c:v>
                </c:pt>
                <c:pt idx="9782">
                  <c:v>31.7</c:v>
                </c:pt>
                <c:pt idx="9783">
                  <c:v>31.7</c:v>
                </c:pt>
                <c:pt idx="9784">
                  <c:v>31.7</c:v>
                </c:pt>
                <c:pt idx="9785">
                  <c:v>31.7</c:v>
                </c:pt>
                <c:pt idx="9786">
                  <c:v>31.7</c:v>
                </c:pt>
                <c:pt idx="9787">
                  <c:v>31.7</c:v>
                </c:pt>
                <c:pt idx="9788">
                  <c:v>31.7</c:v>
                </c:pt>
                <c:pt idx="9789">
                  <c:v>31.7</c:v>
                </c:pt>
                <c:pt idx="9790">
                  <c:v>31.7</c:v>
                </c:pt>
                <c:pt idx="9791">
                  <c:v>31.7</c:v>
                </c:pt>
                <c:pt idx="9792">
                  <c:v>31.6</c:v>
                </c:pt>
                <c:pt idx="9793">
                  <c:v>31.4</c:v>
                </c:pt>
                <c:pt idx="9794">
                  <c:v>31.3</c:v>
                </c:pt>
                <c:pt idx="9795">
                  <c:v>31.2</c:v>
                </c:pt>
                <c:pt idx="9796">
                  <c:v>31</c:v>
                </c:pt>
                <c:pt idx="9797">
                  <c:v>30.9</c:v>
                </c:pt>
                <c:pt idx="9798">
                  <c:v>30.9</c:v>
                </c:pt>
                <c:pt idx="9799">
                  <c:v>30.9</c:v>
                </c:pt>
                <c:pt idx="9800">
                  <c:v>30.9</c:v>
                </c:pt>
                <c:pt idx="9801">
                  <c:v>30.9</c:v>
                </c:pt>
                <c:pt idx="9802">
                  <c:v>30.9</c:v>
                </c:pt>
                <c:pt idx="9803">
                  <c:v>31</c:v>
                </c:pt>
                <c:pt idx="9804">
                  <c:v>31.1</c:v>
                </c:pt>
                <c:pt idx="9805">
                  <c:v>31.2</c:v>
                </c:pt>
                <c:pt idx="9806">
                  <c:v>31.2</c:v>
                </c:pt>
                <c:pt idx="9807">
                  <c:v>31.3</c:v>
                </c:pt>
                <c:pt idx="9808">
                  <c:v>31.4</c:v>
                </c:pt>
                <c:pt idx="9809">
                  <c:v>31.4</c:v>
                </c:pt>
                <c:pt idx="9810">
                  <c:v>31.5</c:v>
                </c:pt>
                <c:pt idx="9811">
                  <c:v>31.6</c:v>
                </c:pt>
                <c:pt idx="9812">
                  <c:v>31.6</c:v>
                </c:pt>
                <c:pt idx="9813">
                  <c:v>31.6</c:v>
                </c:pt>
                <c:pt idx="9814">
                  <c:v>31.7</c:v>
                </c:pt>
                <c:pt idx="9815">
                  <c:v>31.7</c:v>
                </c:pt>
                <c:pt idx="9816">
                  <c:v>31.7</c:v>
                </c:pt>
                <c:pt idx="9817">
                  <c:v>31.7</c:v>
                </c:pt>
                <c:pt idx="9818">
                  <c:v>31.7</c:v>
                </c:pt>
                <c:pt idx="9819">
                  <c:v>31.7</c:v>
                </c:pt>
                <c:pt idx="9820">
                  <c:v>31.7</c:v>
                </c:pt>
                <c:pt idx="9821">
                  <c:v>31.7</c:v>
                </c:pt>
                <c:pt idx="9822">
                  <c:v>31.6</c:v>
                </c:pt>
                <c:pt idx="9823">
                  <c:v>31.5</c:v>
                </c:pt>
                <c:pt idx="9824">
                  <c:v>31.3</c:v>
                </c:pt>
                <c:pt idx="9825">
                  <c:v>31.2</c:v>
                </c:pt>
                <c:pt idx="9826">
                  <c:v>31.1</c:v>
                </c:pt>
                <c:pt idx="9827">
                  <c:v>30.9</c:v>
                </c:pt>
                <c:pt idx="9828">
                  <c:v>30.9</c:v>
                </c:pt>
                <c:pt idx="9829">
                  <c:v>30.9</c:v>
                </c:pt>
                <c:pt idx="9830">
                  <c:v>30.9</c:v>
                </c:pt>
                <c:pt idx="9831">
                  <c:v>30.8</c:v>
                </c:pt>
                <c:pt idx="9832">
                  <c:v>30.9</c:v>
                </c:pt>
                <c:pt idx="9833">
                  <c:v>30.9</c:v>
                </c:pt>
                <c:pt idx="9834">
                  <c:v>31.1</c:v>
                </c:pt>
                <c:pt idx="9835">
                  <c:v>31.1</c:v>
                </c:pt>
                <c:pt idx="9836">
                  <c:v>31.2</c:v>
                </c:pt>
                <c:pt idx="9837">
                  <c:v>31.3</c:v>
                </c:pt>
                <c:pt idx="9838">
                  <c:v>31.3</c:v>
                </c:pt>
                <c:pt idx="9839">
                  <c:v>31.4</c:v>
                </c:pt>
                <c:pt idx="9840">
                  <c:v>31.4</c:v>
                </c:pt>
                <c:pt idx="9841">
                  <c:v>31.5</c:v>
                </c:pt>
                <c:pt idx="9842">
                  <c:v>31.5</c:v>
                </c:pt>
                <c:pt idx="9843">
                  <c:v>31.5</c:v>
                </c:pt>
                <c:pt idx="9844">
                  <c:v>31.6</c:v>
                </c:pt>
                <c:pt idx="9845">
                  <c:v>31.6</c:v>
                </c:pt>
                <c:pt idx="9846">
                  <c:v>31.7</c:v>
                </c:pt>
                <c:pt idx="9847">
                  <c:v>31.7</c:v>
                </c:pt>
                <c:pt idx="9848">
                  <c:v>31.7</c:v>
                </c:pt>
                <c:pt idx="9849">
                  <c:v>31.7</c:v>
                </c:pt>
                <c:pt idx="9850">
                  <c:v>31.7</c:v>
                </c:pt>
                <c:pt idx="9851">
                  <c:v>31.7</c:v>
                </c:pt>
                <c:pt idx="9852">
                  <c:v>31.7</c:v>
                </c:pt>
                <c:pt idx="9853">
                  <c:v>31.7</c:v>
                </c:pt>
                <c:pt idx="9854">
                  <c:v>31.8</c:v>
                </c:pt>
                <c:pt idx="9855">
                  <c:v>31.8</c:v>
                </c:pt>
                <c:pt idx="9856">
                  <c:v>31.7</c:v>
                </c:pt>
                <c:pt idx="9857">
                  <c:v>31.7</c:v>
                </c:pt>
                <c:pt idx="9858">
                  <c:v>31.7</c:v>
                </c:pt>
                <c:pt idx="9859">
                  <c:v>31.6</c:v>
                </c:pt>
                <c:pt idx="9860">
                  <c:v>31.6</c:v>
                </c:pt>
                <c:pt idx="9861">
                  <c:v>31.6</c:v>
                </c:pt>
                <c:pt idx="9862">
                  <c:v>31.6</c:v>
                </c:pt>
                <c:pt idx="9863">
                  <c:v>31.5</c:v>
                </c:pt>
                <c:pt idx="9864">
                  <c:v>31.4</c:v>
                </c:pt>
                <c:pt idx="9865">
                  <c:v>31.4</c:v>
                </c:pt>
                <c:pt idx="9866">
                  <c:v>31.3</c:v>
                </c:pt>
                <c:pt idx="9867">
                  <c:v>31.3</c:v>
                </c:pt>
                <c:pt idx="9868">
                  <c:v>31.2</c:v>
                </c:pt>
                <c:pt idx="9869">
                  <c:v>31.2</c:v>
                </c:pt>
                <c:pt idx="9870">
                  <c:v>31.1</c:v>
                </c:pt>
                <c:pt idx="9871">
                  <c:v>31.1</c:v>
                </c:pt>
                <c:pt idx="9872">
                  <c:v>31</c:v>
                </c:pt>
                <c:pt idx="9873">
                  <c:v>30.9</c:v>
                </c:pt>
                <c:pt idx="9874">
                  <c:v>30.9</c:v>
                </c:pt>
                <c:pt idx="9875">
                  <c:v>30.9</c:v>
                </c:pt>
                <c:pt idx="9876">
                  <c:v>30.9</c:v>
                </c:pt>
                <c:pt idx="9877">
                  <c:v>30.8</c:v>
                </c:pt>
                <c:pt idx="9878">
                  <c:v>30.9</c:v>
                </c:pt>
                <c:pt idx="9879">
                  <c:v>30.9</c:v>
                </c:pt>
                <c:pt idx="9880">
                  <c:v>30.9</c:v>
                </c:pt>
                <c:pt idx="9881">
                  <c:v>30.9</c:v>
                </c:pt>
                <c:pt idx="9882">
                  <c:v>30.9</c:v>
                </c:pt>
                <c:pt idx="9883">
                  <c:v>30.9</c:v>
                </c:pt>
                <c:pt idx="9884">
                  <c:v>30.9</c:v>
                </c:pt>
                <c:pt idx="9885">
                  <c:v>30.9</c:v>
                </c:pt>
                <c:pt idx="9886">
                  <c:v>30.9</c:v>
                </c:pt>
                <c:pt idx="9887">
                  <c:v>30.9</c:v>
                </c:pt>
                <c:pt idx="9888">
                  <c:v>30.9</c:v>
                </c:pt>
                <c:pt idx="9889">
                  <c:v>31</c:v>
                </c:pt>
                <c:pt idx="9890">
                  <c:v>31</c:v>
                </c:pt>
                <c:pt idx="9891">
                  <c:v>31</c:v>
                </c:pt>
                <c:pt idx="9892">
                  <c:v>31.1</c:v>
                </c:pt>
                <c:pt idx="9893">
                  <c:v>31.1</c:v>
                </c:pt>
                <c:pt idx="9894">
                  <c:v>31.1</c:v>
                </c:pt>
                <c:pt idx="9895">
                  <c:v>31.2</c:v>
                </c:pt>
                <c:pt idx="9896">
                  <c:v>31.2</c:v>
                </c:pt>
                <c:pt idx="9897">
                  <c:v>31.2</c:v>
                </c:pt>
                <c:pt idx="9898">
                  <c:v>31.2</c:v>
                </c:pt>
                <c:pt idx="9899">
                  <c:v>31.2</c:v>
                </c:pt>
                <c:pt idx="9900">
                  <c:v>31.3</c:v>
                </c:pt>
                <c:pt idx="9901">
                  <c:v>31.3</c:v>
                </c:pt>
                <c:pt idx="9902">
                  <c:v>31.3</c:v>
                </c:pt>
                <c:pt idx="9903">
                  <c:v>31.4</c:v>
                </c:pt>
                <c:pt idx="9904">
                  <c:v>31.3</c:v>
                </c:pt>
                <c:pt idx="9905">
                  <c:v>31.4</c:v>
                </c:pt>
                <c:pt idx="9906">
                  <c:v>31.4</c:v>
                </c:pt>
                <c:pt idx="9907">
                  <c:v>31.4</c:v>
                </c:pt>
                <c:pt idx="9908">
                  <c:v>31.4</c:v>
                </c:pt>
                <c:pt idx="9909">
                  <c:v>31.4</c:v>
                </c:pt>
                <c:pt idx="9910">
                  <c:v>31.4</c:v>
                </c:pt>
                <c:pt idx="9911">
                  <c:v>31.4</c:v>
                </c:pt>
                <c:pt idx="9912">
                  <c:v>31.5</c:v>
                </c:pt>
                <c:pt idx="9913">
                  <c:v>31.5</c:v>
                </c:pt>
                <c:pt idx="9914">
                  <c:v>31.5</c:v>
                </c:pt>
                <c:pt idx="9915">
                  <c:v>31.6</c:v>
                </c:pt>
                <c:pt idx="9916">
                  <c:v>31.5</c:v>
                </c:pt>
                <c:pt idx="9917">
                  <c:v>31.6</c:v>
                </c:pt>
                <c:pt idx="9918">
                  <c:v>31.6</c:v>
                </c:pt>
                <c:pt idx="9919">
                  <c:v>31.6</c:v>
                </c:pt>
                <c:pt idx="9920">
                  <c:v>31.6</c:v>
                </c:pt>
                <c:pt idx="9921">
                  <c:v>31.6</c:v>
                </c:pt>
                <c:pt idx="9922">
                  <c:v>31.6</c:v>
                </c:pt>
                <c:pt idx="9923">
                  <c:v>31.7</c:v>
                </c:pt>
                <c:pt idx="9924">
                  <c:v>31.6</c:v>
                </c:pt>
                <c:pt idx="9925">
                  <c:v>31.6</c:v>
                </c:pt>
                <c:pt idx="9926">
                  <c:v>31.6</c:v>
                </c:pt>
                <c:pt idx="9927">
                  <c:v>31.6</c:v>
                </c:pt>
                <c:pt idx="9928">
                  <c:v>31.7</c:v>
                </c:pt>
                <c:pt idx="9929">
                  <c:v>31.7</c:v>
                </c:pt>
                <c:pt idx="9930">
                  <c:v>31.7</c:v>
                </c:pt>
                <c:pt idx="9931">
                  <c:v>31.7</c:v>
                </c:pt>
                <c:pt idx="9932">
                  <c:v>31.7</c:v>
                </c:pt>
                <c:pt idx="9933">
                  <c:v>31.8</c:v>
                </c:pt>
                <c:pt idx="9934">
                  <c:v>31.7</c:v>
                </c:pt>
                <c:pt idx="9935">
                  <c:v>31.7</c:v>
                </c:pt>
                <c:pt idx="9936">
                  <c:v>31.7</c:v>
                </c:pt>
                <c:pt idx="9937">
                  <c:v>31.7</c:v>
                </c:pt>
                <c:pt idx="9938">
                  <c:v>31.7</c:v>
                </c:pt>
                <c:pt idx="9939">
                  <c:v>31.7</c:v>
                </c:pt>
                <c:pt idx="9940">
                  <c:v>31.7</c:v>
                </c:pt>
                <c:pt idx="9941">
                  <c:v>31.7</c:v>
                </c:pt>
                <c:pt idx="9942">
                  <c:v>31.7</c:v>
                </c:pt>
                <c:pt idx="9943">
                  <c:v>31.7</c:v>
                </c:pt>
                <c:pt idx="9944">
                  <c:v>31.7</c:v>
                </c:pt>
                <c:pt idx="9945">
                  <c:v>31.7</c:v>
                </c:pt>
                <c:pt idx="9946">
                  <c:v>31.7</c:v>
                </c:pt>
                <c:pt idx="9947">
                  <c:v>31.7</c:v>
                </c:pt>
                <c:pt idx="9948">
                  <c:v>31.8</c:v>
                </c:pt>
                <c:pt idx="9949">
                  <c:v>31.8</c:v>
                </c:pt>
                <c:pt idx="9950">
                  <c:v>31.7</c:v>
                </c:pt>
                <c:pt idx="9951">
                  <c:v>31.8</c:v>
                </c:pt>
                <c:pt idx="9952">
                  <c:v>31.8</c:v>
                </c:pt>
                <c:pt idx="9953">
                  <c:v>31.8</c:v>
                </c:pt>
                <c:pt idx="9954">
                  <c:v>31.7</c:v>
                </c:pt>
                <c:pt idx="9955">
                  <c:v>31.7</c:v>
                </c:pt>
                <c:pt idx="9956">
                  <c:v>31.7</c:v>
                </c:pt>
                <c:pt idx="9957">
                  <c:v>31.7</c:v>
                </c:pt>
                <c:pt idx="9958">
                  <c:v>31.7</c:v>
                </c:pt>
                <c:pt idx="9959">
                  <c:v>31.7</c:v>
                </c:pt>
                <c:pt idx="9960">
                  <c:v>31.7</c:v>
                </c:pt>
                <c:pt idx="9961">
                  <c:v>31.7</c:v>
                </c:pt>
                <c:pt idx="9962">
                  <c:v>31.7</c:v>
                </c:pt>
                <c:pt idx="9963">
                  <c:v>31.7</c:v>
                </c:pt>
                <c:pt idx="9964">
                  <c:v>31.7</c:v>
                </c:pt>
                <c:pt idx="9965">
                  <c:v>31.7</c:v>
                </c:pt>
                <c:pt idx="9966">
                  <c:v>31.7</c:v>
                </c:pt>
                <c:pt idx="9967">
                  <c:v>31.6</c:v>
                </c:pt>
                <c:pt idx="9968">
                  <c:v>31.6</c:v>
                </c:pt>
                <c:pt idx="9969">
                  <c:v>31.6</c:v>
                </c:pt>
                <c:pt idx="9970">
                  <c:v>31.6</c:v>
                </c:pt>
                <c:pt idx="9971">
                  <c:v>31.6</c:v>
                </c:pt>
                <c:pt idx="9972">
                  <c:v>31.6</c:v>
                </c:pt>
                <c:pt idx="9973">
                  <c:v>31.4</c:v>
                </c:pt>
                <c:pt idx="9974">
                  <c:v>31.4</c:v>
                </c:pt>
                <c:pt idx="9975">
                  <c:v>31.4</c:v>
                </c:pt>
                <c:pt idx="9976">
                  <c:v>31.4</c:v>
                </c:pt>
                <c:pt idx="9977">
                  <c:v>31.5</c:v>
                </c:pt>
                <c:pt idx="9978">
                  <c:v>31.4</c:v>
                </c:pt>
                <c:pt idx="9979">
                  <c:v>31.4</c:v>
                </c:pt>
                <c:pt idx="9980">
                  <c:v>31.4</c:v>
                </c:pt>
                <c:pt idx="9981">
                  <c:v>31.3</c:v>
                </c:pt>
                <c:pt idx="9982">
                  <c:v>31.3</c:v>
                </c:pt>
                <c:pt idx="9983">
                  <c:v>31.3</c:v>
                </c:pt>
                <c:pt idx="9984">
                  <c:v>31.3</c:v>
                </c:pt>
                <c:pt idx="9985">
                  <c:v>31.3</c:v>
                </c:pt>
                <c:pt idx="9986">
                  <c:v>31.3</c:v>
                </c:pt>
                <c:pt idx="9987">
                  <c:v>31.3</c:v>
                </c:pt>
                <c:pt idx="9988">
                  <c:v>31.3</c:v>
                </c:pt>
                <c:pt idx="9989">
                  <c:v>31.2</c:v>
                </c:pt>
                <c:pt idx="9990">
                  <c:v>31.2</c:v>
                </c:pt>
                <c:pt idx="9991">
                  <c:v>31.1</c:v>
                </c:pt>
                <c:pt idx="9992">
                  <c:v>31.1</c:v>
                </c:pt>
                <c:pt idx="9993">
                  <c:v>31.1</c:v>
                </c:pt>
                <c:pt idx="9994">
                  <c:v>31.1</c:v>
                </c:pt>
                <c:pt idx="9995">
                  <c:v>31</c:v>
                </c:pt>
                <c:pt idx="9996">
                  <c:v>30.9</c:v>
                </c:pt>
                <c:pt idx="9997">
                  <c:v>30.9</c:v>
                </c:pt>
                <c:pt idx="9998">
                  <c:v>30.9</c:v>
                </c:pt>
                <c:pt idx="9999">
                  <c:v>30.9</c:v>
                </c:pt>
                <c:pt idx="10000">
                  <c:v>30.9</c:v>
                </c:pt>
                <c:pt idx="10001">
                  <c:v>30.9</c:v>
                </c:pt>
                <c:pt idx="10002">
                  <c:v>30.9</c:v>
                </c:pt>
                <c:pt idx="10003">
                  <c:v>30.9</c:v>
                </c:pt>
                <c:pt idx="10004">
                  <c:v>30.9</c:v>
                </c:pt>
                <c:pt idx="10005">
                  <c:v>30.8</c:v>
                </c:pt>
                <c:pt idx="10006">
                  <c:v>30.8</c:v>
                </c:pt>
                <c:pt idx="10007">
                  <c:v>30.9</c:v>
                </c:pt>
                <c:pt idx="10008">
                  <c:v>30.9</c:v>
                </c:pt>
                <c:pt idx="10009">
                  <c:v>30.9</c:v>
                </c:pt>
                <c:pt idx="10010">
                  <c:v>31.1</c:v>
                </c:pt>
                <c:pt idx="10011">
                  <c:v>31.2</c:v>
                </c:pt>
                <c:pt idx="10012">
                  <c:v>31.2</c:v>
                </c:pt>
                <c:pt idx="10013">
                  <c:v>31.3</c:v>
                </c:pt>
                <c:pt idx="10014">
                  <c:v>31.4</c:v>
                </c:pt>
                <c:pt idx="10015">
                  <c:v>31.4</c:v>
                </c:pt>
                <c:pt idx="10016">
                  <c:v>31.5</c:v>
                </c:pt>
                <c:pt idx="10017">
                  <c:v>31.6</c:v>
                </c:pt>
                <c:pt idx="10018">
                  <c:v>31.6</c:v>
                </c:pt>
                <c:pt idx="10019">
                  <c:v>31.7</c:v>
                </c:pt>
                <c:pt idx="10020">
                  <c:v>31.7</c:v>
                </c:pt>
                <c:pt idx="10021">
                  <c:v>31.7</c:v>
                </c:pt>
                <c:pt idx="10022">
                  <c:v>31.7</c:v>
                </c:pt>
                <c:pt idx="10023">
                  <c:v>31.7</c:v>
                </c:pt>
                <c:pt idx="10024">
                  <c:v>31.7</c:v>
                </c:pt>
                <c:pt idx="10025">
                  <c:v>31.7</c:v>
                </c:pt>
                <c:pt idx="10026">
                  <c:v>31.7</c:v>
                </c:pt>
                <c:pt idx="10027">
                  <c:v>31.8</c:v>
                </c:pt>
                <c:pt idx="10028">
                  <c:v>31.8</c:v>
                </c:pt>
                <c:pt idx="10029">
                  <c:v>31.8</c:v>
                </c:pt>
                <c:pt idx="10030">
                  <c:v>31.7</c:v>
                </c:pt>
                <c:pt idx="10031">
                  <c:v>31.7</c:v>
                </c:pt>
                <c:pt idx="10032">
                  <c:v>31.7</c:v>
                </c:pt>
                <c:pt idx="10033">
                  <c:v>31.7</c:v>
                </c:pt>
                <c:pt idx="10034">
                  <c:v>31.7</c:v>
                </c:pt>
                <c:pt idx="10035">
                  <c:v>31.7</c:v>
                </c:pt>
                <c:pt idx="10036">
                  <c:v>31.6</c:v>
                </c:pt>
                <c:pt idx="10037">
                  <c:v>31.6</c:v>
                </c:pt>
                <c:pt idx="10038">
                  <c:v>31.6</c:v>
                </c:pt>
                <c:pt idx="10039">
                  <c:v>31.6</c:v>
                </c:pt>
                <c:pt idx="10040">
                  <c:v>31.5</c:v>
                </c:pt>
                <c:pt idx="10041">
                  <c:v>31.4</c:v>
                </c:pt>
                <c:pt idx="10042">
                  <c:v>31.4</c:v>
                </c:pt>
                <c:pt idx="10043">
                  <c:v>31.3</c:v>
                </c:pt>
                <c:pt idx="10044">
                  <c:v>31.4</c:v>
                </c:pt>
                <c:pt idx="10045">
                  <c:v>31.4</c:v>
                </c:pt>
                <c:pt idx="10046">
                  <c:v>31.3</c:v>
                </c:pt>
                <c:pt idx="10047">
                  <c:v>31.2</c:v>
                </c:pt>
                <c:pt idx="10048">
                  <c:v>31.2</c:v>
                </c:pt>
                <c:pt idx="10049">
                  <c:v>31.1</c:v>
                </c:pt>
                <c:pt idx="10050">
                  <c:v>31.1</c:v>
                </c:pt>
                <c:pt idx="10051">
                  <c:v>31</c:v>
                </c:pt>
                <c:pt idx="10052">
                  <c:v>31</c:v>
                </c:pt>
                <c:pt idx="10053">
                  <c:v>30.9</c:v>
                </c:pt>
                <c:pt idx="10054">
                  <c:v>30.9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4688-4A34-B1A1-0A2398FE45E9}"/>
            </c:ext>
          </c:extLst>
        </c:ser>
        <c:ser>
          <c:idx val="5"/>
          <c:order val="1"/>
          <c:tx>
            <c:strRef>
              <c:f>'OGS temp data'!$I$1:$I$2</c:f>
              <c:strCache>
                <c:ptCount val="2"/>
                <c:pt idx="0">
                  <c:v>CH6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data'!$I$3:$I$10057</c:f>
              <c:numCache>
                <c:formatCode>General</c:formatCode>
                <c:ptCount val="10055"/>
                <c:pt idx="0">
                  <c:v>23</c:v>
                </c:pt>
                <c:pt idx="1">
                  <c:v>23.2</c:v>
                </c:pt>
                <c:pt idx="2">
                  <c:v>23.3</c:v>
                </c:pt>
                <c:pt idx="3">
                  <c:v>23.5</c:v>
                </c:pt>
                <c:pt idx="4">
                  <c:v>23.6</c:v>
                </c:pt>
                <c:pt idx="5">
                  <c:v>23.7</c:v>
                </c:pt>
                <c:pt idx="6">
                  <c:v>23.8</c:v>
                </c:pt>
                <c:pt idx="7">
                  <c:v>23.8</c:v>
                </c:pt>
                <c:pt idx="8">
                  <c:v>23.9</c:v>
                </c:pt>
                <c:pt idx="9">
                  <c:v>24</c:v>
                </c:pt>
                <c:pt idx="10">
                  <c:v>24</c:v>
                </c:pt>
                <c:pt idx="11">
                  <c:v>24</c:v>
                </c:pt>
                <c:pt idx="12">
                  <c:v>24.1</c:v>
                </c:pt>
                <c:pt idx="13">
                  <c:v>24.2</c:v>
                </c:pt>
                <c:pt idx="14">
                  <c:v>24.2</c:v>
                </c:pt>
                <c:pt idx="15">
                  <c:v>24.1</c:v>
                </c:pt>
                <c:pt idx="16">
                  <c:v>23.9</c:v>
                </c:pt>
                <c:pt idx="17">
                  <c:v>23.7</c:v>
                </c:pt>
                <c:pt idx="18">
                  <c:v>23.5</c:v>
                </c:pt>
                <c:pt idx="19">
                  <c:v>23.3</c:v>
                </c:pt>
                <c:pt idx="20">
                  <c:v>23.2</c:v>
                </c:pt>
                <c:pt idx="21">
                  <c:v>23.2</c:v>
                </c:pt>
                <c:pt idx="22">
                  <c:v>23</c:v>
                </c:pt>
                <c:pt idx="23">
                  <c:v>23.1</c:v>
                </c:pt>
                <c:pt idx="24">
                  <c:v>23.2</c:v>
                </c:pt>
                <c:pt idx="25">
                  <c:v>23.3</c:v>
                </c:pt>
                <c:pt idx="26">
                  <c:v>23.4</c:v>
                </c:pt>
                <c:pt idx="27">
                  <c:v>23.5</c:v>
                </c:pt>
                <c:pt idx="28">
                  <c:v>23.7</c:v>
                </c:pt>
                <c:pt idx="29">
                  <c:v>23.8</c:v>
                </c:pt>
                <c:pt idx="30">
                  <c:v>23.8</c:v>
                </c:pt>
                <c:pt idx="31">
                  <c:v>23.9</c:v>
                </c:pt>
                <c:pt idx="32">
                  <c:v>24</c:v>
                </c:pt>
                <c:pt idx="33">
                  <c:v>24</c:v>
                </c:pt>
                <c:pt idx="34">
                  <c:v>24.1</c:v>
                </c:pt>
                <c:pt idx="35">
                  <c:v>24.2</c:v>
                </c:pt>
                <c:pt idx="36">
                  <c:v>24.2</c:v>
                </c:pt>
                <c:pt idx="37">
                  <c:v>24.2</c:v>
                </c:pt>
                <c:pt idx="38">
                  <c:v>24</c:v>
                </c:pt>
                <c:pt idx="39">
                  <c:v>23.9</c:v>
                </c:pt>
                <c:pt idx="40">
                  <c:v>23.8</c:v>
                </c:pt>
                <c:pt idx="41">
                  <c:v>23.5</c:v>
                </c:pt>
                <c:pt idx="42">
                  <c:v>23.5</c:v>
                </c:pt>
                <c:pt idx="43">
                  <c:v>23.3</c:v>
                </c:pt>
                <c:pt idx="44">
                  <c:v>23.3</c:v>
                </c:pt>
                <c:pt idx="45">
                  <c:v>23.3</c:v>
                </c:pt>
                <c:pt idx="46">
                  <c:v>23.3</c:v>
                </c:pt>
                <c:pt idx="47">
                  <c:v>23.5</c:v>
                </c:pt>
                <c:pt idx="48">
                  <c:v>23.5</c:v>
                </c:pt>
                <c:pt idx="49">
                  <c:v>23.7</c:v>
                </c:pt>
                <c:pt idx="50">
                  <c:v>23.8</c:v>
                </c:pt>
                <c:pt idx="51">
                  <c:v>23.8</c:v>
                </c:pt>
                <c:pt idx="52">
                  <c:v>23.7</c:v>
                </c:pt>
                <c:pt idx="53">
                  <c:v>23.6</c:v>
                </c:pt>
                <c:pt idx="54">
                  <c:v>23.5</c:v>
                </c:pt>
                <c:pt idx="55">
                  <c:v>23.5</c:v>
                </c:pt>
                <c:pt idx="56">
                  <c:v>23.5</c:v>
                </c:pt>
                <c:pt idx="57">
                  <c:v>23.6</c:v>
                </c:pt>
                <c:pt idx="58">
                  <c:v>23.7</c:v>
                </c:pt>
                <c:pt idx="59">
                  <c:v>23.8</c:v>
                </c:pt>
                <c:pt idx="60">
                  <c:v>23.9</c:v>
                </c:pt>
                <c:pt idx="61">
                  <c:v>23.8</c:v>
                </c:pt>
                <c:pt idx="62">
                  <c:v>23.7</c:v>
                </c:pt>
                <c:pt idx="63">
                  <c:v>23.5</c:v>
                </c:pt>
                <c:pt idx="64">
                  <c:v>23.3</c:v>
                </c:pt>
                <c:pt idx="65">
                  <c:v>23.2</c:v>
                </c:pt>
                <c:pt idx="66">
                  <c:v>23.2</c:v>
                </c:pt>
                <c:pt idx="67">
                  <c:v>23.3</c:v>
                </c:pt>
                <c:pt idx="68">
                  <c:v>23.6</c:v>
                </c:pt>
                <c:pt idx="69">
                  <c:v>23.9</c:v>
                </c:pt>
                <c:pt idx="70">
                  <c:v>24.2</c:v>
                </c:pt>
                <c:pt idx="71">
                  <c:v>24.3</c:v>
                </c:pt>
                <c:pt idx="72">
                  <c:v>24.3</c:v>
                </c:pt>
                <c:pt idx="73">
                  <c:v>24</c:v>
                </c:pt>
                <c:pt idx="74">
                  <c:v>23.8</c:v>
                </c:pt>
                <c:pt idx="75">
                  <c:v>23.5</c:v>
                </c:pt>
                <c:pt idx="76">
                  <c:v>23.3</c:v>
                </c:pt>
                <c:pt idx="77">
                  <c:v>23.2</c:v>
                </c:pt>
                <c:pt idx="78">
                  <c:v>23.3</c:v>
                </c:pt>
                <c:pt idx="79">
                  <c:v>23.5</c:v>
                </c:pt>
                <c:pt idx="80">
                  <c:v>23.5</c:v>
                </c:pt>
                <c:pt idx="81">
                  <c:v>23.7</c:v>
                </c:pt>
                <c:pt idx="82">
                  <c:v>23.7</c:v>
                </c:pt>
                <c:pt idx="83">
                  <c:v>23.7</c:v>
                </c:pt>
                <c:pt idx="84">
                  <c:v>23.5</c:v>
                </c:pt>
                <c:pt idx="85">
                  <c:v>23.4</c:v>
                </c:pt>
                <c:pt idx="86">
                  <c:v>23.3</c:v>
                </c:pt>
                <c:pt idx="87">
                  <c:v>23.3</c:v>
                </c:pt>
                <c:pt idx="88">
                  <c:v>23.5</c:v>
                </c:pt>
                <c:pt idx="89">
                  <c:v>23.6</c:v>
                </c:pt>
                <c:pt idx="90">
                  <c:v>23.8</c:v>
                </c:pt>
                <c:pt idx="91">
                  <c:v>24.1</c:v>
                </c:pt>
                <c:pt idx="92">
                  <c:v>24.3</c:v>
                </c:pt>
                <c:pt idx="93">
                  <c:v>24.4</c:v>
                </c:pt>
                <c:pt idx="94">
                  <c:v>24.3</c:v>
                </c:pt>
                <c:pt idx="95">
                  <c:v>24.1</c:v>
                </c:pt>
                <c:pt idx="96">
                  <c:v>23.8</c:v>
                </c:pt>
                <c:pt idx="97">
                  <c:v>23.5</c:v>
                </c:pt>
                <c:pt idx="98">
                  <c:v>23.3</c:v>
                </c:pt>
                <c:pt idx="99">
                  <c:v>23.2</c:v>
                </c:pt>
                <c:pt idx="100">
                  <c:v>23.2</c:v>
                </c:pt>
                <c:pt idx="101">
                  <c:v>23.4</c:v>
                </c:pt>
                <c:pt idx="102">
                  <c:v>23.5</c:v>
                </c:pt>
                <c:pt idx="103">
                  <c:v>23.8</c:v>
                </c:pt>
                <c:pt idx="104">
                  <c:v>23.9</c:v>
                </c:pt>
                <c:pt idx="105">
                  <c:v>24.6</c:v>
                </c:pt>
                <c:pt idx="106">
                  <c:v>24.3</c:v>
                </c:pt>
                <c:pt idx="107">
                  <c:v>23.8</c:v>
                </c:pt>
                <c:pt idx="108">
                  <c:v>23.3</c:v>
                </c:pt>
                <c:pt idx="109">
                  <c:v>22.8</c:v>
                </c:pt>
                <c:pt idx="110">
                  <c:v>22.4</c:v>
                </c:pt>
                <c:pt idx="111">
                  <c:v>22.1</c:v>
                </c:pt>
                <c:pt idx="112">
                  <c:v>21.9</c:v>
                </c:pt>
                <c:pt idx="113">
                  <c:v>21.9</c:v>
                </c:pt>
                <c:pt idx="114">
                  <c:v>22</c:v>
                </c:pt>
                <c:pt idx="115">
                  <c:v>22.4</c:v>
                </c:pt>
                <c:pt idx="116">
                  <c:v>22.7</c:v>
                </c:pt>
                <c:pt idx="117">
                  <c:v>23.2</c:v>
                </c:pt>
                <c:pt idx="118">
                  <c:v>23.5</c:v>
                </c:pt>
                <c:pt idx="119">
                  <c:v>23.9</c:v>
                </c:pt>
                <c:pt idx="120">
                  <c:v>24</c:v>
                </c:pt>
                <c:pt idx="121">
                  <c:v>24.2</c:v>
                </c:pt>
                <c:pt idx="122">
                  <c:v>24.2</c:v>
                </c:pt>
                <c:pt idx="123">
                  <c:v>24.3</c:v>
                </c:pt>
                <c:pt idx="124">
                  <c:v>24.3</c:v>
                </c:pt>
                <c:pt idx="125">
                  <c:v>24.4</c:v>
                </c:pt>
                <c:pt idx="126">
                  <c:v>24.5</c:v>
                </c:pt>
                <c:pt idx="127">
                  <c:v>24.5</c:v>
                </c:pt>
                <c:pt idx="128">
                  <c:v>24.4</c:v>
                </c:pt>
                <c:pt idx="129">
                  <c:v>24.3</c:v>
                </c:pt>
                <c:pt idx="130">
                  <c:v>24.1</c:v>
                </c:pt>
                <c:pt idx="131">
                  <c:v>23.9</c:v>
                </c:pt>
                <c:pt idx="132">
                  <c:v>23.6</c:v>
                </c:pt>
                <c:pt idx="133">
                  <c:v>23.2</c:v>
                </c:pt>
                <c:pt idx="134">
                  <c:v>23</c:v>
                </c:pt>
                <c:pt idx="135">
                  <c:v>22.8</c:v>
                </c:pt>
                <c:pt idx="136">
                  <c:v>22.7</c:v>
                </c:pt>
                <c:pt idx="137">
                  <c:v>22.6</c:v>
                </c:pt>
                <c:pt idx="138">
                  <c:v>22.6</c:v>
                </c:pt>
                <c:pt idx="139">
                  <c:v>22.7</c:v>
                </c:pt>
                <c:pt idx="140">
                  <c:v>22.8</c:v>
                </c:pt>
                <c:pt idx="141">
                  <c:v>22.9</c:v>
                </c:pt>
                <c:pt idx="142">
                  <c:v>23.2</c:v>
                </c:pt>
                <c:pt idx="143">
                  <c:v>23.4</c:v>
                </c:pt>
                <c:pt idx="144">
                  <c:v>23.7</c:v>
                </c:pt>
                <c:pt idx="145">
                  <c:v>23.9</c:v>
                </c:pt>
                <c:pt idx="146">
                  <c:v>24</c:v>
                </c:pt>
                <c:pt idx="147">
                  <c:v>24</c:v>
                </c:pt>
                <c:pt idx="148">
                  <c:v>24.1</c:v>
                </c:pt>
                <c:pt idx="149">
                  <c:v>24.2</c:v>
                </c:pt>
                <c:pt idx="150">
                  <c:v>24.1</c:v>
                </c:pt>
                <c:pt idx="151">
                  <c:v>24.1</c:v>
                </c:pt>
                <c:pt idx="152">
                  <c:v>24.1</c:v>
                </c:pt>
                <c:pt idx="153">
                  <c:v>24.2</c:v>
                </c:pt>
                <c:pt idx="154">
                  <c:v>24.3</c:v>
                </c:pt>
                <c:pt idx="155">
                  <c:v>24.3</c:v>
                </c:pt>
                <c:pt idx="156">
                  <c:v>24.2</c:v>
                </c:pt>
                <c:pt idx="157">
                  <c:v>24.2</c:v>
                </c:pt>
                <c:pt idx="158">
                  <c:v>24.1</c:v>
                </c:pt>
                <c:pt idx="159">
                  <c:v>24</c:v>
                </c:pt>
                <c:pt idx="160">
                  <c:v>23.7</c:v>
                </c:pt>
                <c:pt idx="161">
                  <c:v>23.5</c:v>
                </c:pt>
                <c:pt idx="162">
                  <c:v>23.3</c:v>
                </c:pt>
                <c:pt idx="163">
                  <c:v>23.2</c:v>
                </c:pt>
                <c:pt idx="164">
                  <c:v>22.9</c:v>
                </c:pt>
                <c:pt idx="165">
                  <c:v>22.8</c:v>
                </c:pt>
                <c:pt idx="166">
                  <c:v>22.8</c:v>
                </c:pt>
                <c:pt idx="167">
                  <c:v>22.7</c:v>
                </c:pt>
                <c:pt idx="168">
                  <c:v>22.8</c:v>
                </c:pt>
                <c:pt idx="169">
                  <c:v>22.8</c:v>
                </c:pt>
                <c:pt idx="170">
                  <c:v>22.9</c:v>
                </c:pt>
                <c:pt idx="171">
                  <c:v>23</c:v>
                </c:pt>
                <c:pt idx="172">
                  <c:v>23.2</c:v>
                </c:pt>
                <c:pt idx="173">
                  <c:v>23.4</c:v>
                </c:pt>
                <c:pt idx="174">
                  <c:v>23.5</c:v>
                </c:pt>
                <c:pt idx="175">
                  <c:v>23.7</c:v>
                </c:pt>
                <c:pt idx="176">
                  <c:v>23.9</c:v>
                </c:pt>
                <c:pt idx="177">
                  <c:v>24</c:v>
                </c:pt>
                <c:pt idx="178">
                  <c:v>24.2</c:v>
                </c:pt>
                <c:pt idx="179">
                  <c:v>24</c:v>
                </c:pt>
                <c:pt idx="180">
                  <c:v>24.2</c:v>
                </c:pt>
                <c:pt idx="181">
                  <c:v>24.1</c:v>
                </c:pt>
                <c:pt idx="182">
                  <c:v>24.1</c:v>
                </c:pt>
                <c:pt idx="183">
                  <c:v>24</c:v>
                </c:pt>
                <c:pt idx="184">
                  <c:v>24</c:v>
                </c:pt>
                <c:pt idx="185">
                  <c:v>24.1</c:v>
                </c:pt>
                <c:pt idx="186">
                  <c:v>24.1</c:v>
                </c:pt>
                <c:pt idx="187">
                  <c:v>24.2</c:v>
                </c:pt>
                <c:pt idx="188">
                  <c:v>24.2</c:v>
                </c:pt>
                <c:pt idx="189">
                  <c:v>24.2</c:v>
                </c:pt>
                <c:pt idx="190">
                  <c:v>24.2</c:v>
                </c:pt>
                <c:pt idx="191">
                  <c:v>24.1</c:v>
                </c:pt>
                <c:pt idx="192">
                  <c:v>23.9</c:v>
                </c:pt>
                <c:pt idx="193">
                  <c:v>23.8</c:v>
                </c:pt>
                <c:pt idx="194">
                  <c:v>23.6</c:v>
                </c:pt>
                <c:pt idx="195">
                  <c:v>23.5</c:v>
                </c:pt>
                <c:pt idx="196">
                  <c:v>23.3</c:v>
                </c:pt>
                <c:pt idx="197">
                  <c:v>23.1</c:v>
                </c:pt>
                <c:pt idx="198">
                  <c:v>23</c:v>
                </c:pt>
                <c:pt idx="199">
                  <c:v>22.9</c:v>
                </c:pt>
                <c:pt idx="200">
                  <c:v>22.8</c:v>
                </c:pt>
                <c:pt idx="201">
                  <c:v>22.8</c:v>
                </c:pt>
                <c:pt idx="202">
                  <c:v>22.8</c:v>
                </c:pt>
                <c:pt idx="203">
                  <c:v>22.8</c:v>
                </c:pt>
                <c:pt idx="204">
                  <c:v>23</c:v>
                </c:pt>
                <c:pt idx="205">
                  <c:v>23.2</c:v>
                </c:pt>
                <c:pt idx="206">
                  <c:v>23.3</c:v>
                </c:pt>
                <c:pt idx="207">
                  <c:v>23.5</c:v>
                </c:pt>
                <c:pt idx="208">
                  <c:v>23.7</c:v>
                </c:pt>
                <c:pt idx="209">
                  <c:v>23.9</c:v>
                </c:pt>
                <c:pt idx="210">
                  <c:v>24</c:v>
                </c:pt>
                <c:pt idx="211">
                  <c:v>24.1</c:v>
                </c:pt>
                <c:pt idx="212">
                  <c:v>24.1</c:v>
                </c:pt>
                <c:pt idx="213">
                  <c:v>24</c:v>
                </c:pt>
                <c:pt idx="214">
                  <c:v>24</c:v>
                </c:pt>
                <c:pt idx="215">
                  <c:v>24</c:v>
                </c:pt>
                <c:pt idx="216">
                  <c:v>24</c:v>
                </c:pt>
                <c:pt idx="217">
                  <c:v>24</c:v>
                </c:pt>
                <c:pt idx="218">
                  <c:v>24.1</c:v>
                </c:pt>
                <c:pt idx="219">
                  <c:v>24.2</c:v>
                </c:pt>
                <c:pt idx="220">
                  <c:v>24.1</c:v>
                </c:pt>
                <c:pt idx="221">
                  <c:v>24.2</c:v>
                </c:pt>
                <c:pt idx="222">
                  <c:v>24.2</c:v>
                </c:pt>
                <c:pt idx="223">
                  <c:v>24.2</c:v>
                </c:pt>
                <c:pt idx="224">
                  <c:v>24.2</c:v>
                </c:pt>
                <c:pt idx="225">
                  <c:v>24</c:v>
                </c:pt>
                <c:pt idx="226">
                  <c:v>23.8</c:v>
                </c:pt>
                <c:pt idx="227">
                  <c:v>23.7</c:v>
                </c:pt>
                <c:pt idx="228">
                  <c:v>23.5</c:v>
                </c:pt>
                <c:pt idx="229">
                  <c:v>23.4</c:v>
                </c:pt>
                <c:pt idx="230">
                  <c:v>23.2</c:v>
                </c:pt>
                <c:pt idx="231">
                  <c:v>23.1</c:v>
                </c:pt>
                <c:pt idx="232">
                  <c:v>22.9</c:v>
                </c:pt>
                <c:pt idx="233">
                  <c:v>22.8</c:v>
                </c:pt>
                <c:pt idx="234">
                  <c:v>22.8</c:v>
                </c:pt>
                <c:pt idx="235">
                  <c:v>22.7</c:v>
                </c:pt>
                <c:pt idx="236">
                  <c:v>22.7</c:v>
                </c:pt>
                <c:pt idx="237">
                  <c:v>22.8</c:v>
                </c:pt>
                <c:pt idx="238">
                  <c:v>22.8</c:v>
                </c:pt>
                <c:pt idx="239">
                  <c:v>23</c:v>
                </c:pt>
                <c:pt idx="240">
                  <c:v>23.2</c:v>
                </c:pt>
                <c:pt idx="241">
                  <c:v>23.3</c:v>
                </c:pt>
                <c:pt idx="242">
                  <c:v>23.5</c:v>
                </c:pt>
                <c:pt idx="243">
                  <c:v>23.7</c:v>
                </c:pt>
                <c:pt idx="244">
                  <c:v>23.8</c:v>
                </c:pt>
                <c:pt idx="245">
                  <c:v>24</c:v>
                </c:pt>
                <c:pt idx="246">
                  <c:v>24</c:v>
                </c:pt>
                <c:pt idx="247">
                  <c:v>24.1</c:v>
                </c:pt>
                <c:pt idx="248">
                  <c:v>24.1</c:v>
                </c:pt>
                <c:pt idx="249">
                  <c:v>24</c:v>
                </c:pt>
                <c:pt idx="250">
                  <c:v>24</c:v>
                </c:pt>
                <c:pt idx="251">
                  <c:v>24</c:v>
                </c:pt>
                <c:pt idx="252">
                  <c:v>24.1</c:v>
                </c:pt>
                <c:pt idx="253">
                  <c:v>24.2</c:v>
                </c:pt>
                <c:pt idx="254">
                  <c:v>24.2</c:v>
                </c:pt>
                <c:pt idx="255">
                  <c:v>24.2</c:v>
                </c:pt>
                <c:pt idx="256">
                  <c:v>24.3</c:v>
                </c:pt>
                <c:pt idx="257">
                  <c:v>24.5</c:v>
                </c:pt>
                <c:pt idx="258">
                  <c:v>24.3</c:v>
                </c:pt>
                <c:pt idx="259">
                  <c:v>23.9</c:v>
                </c:pt>
                <c:pt idx="260">
                  <c:v>23.7</c:v>
                </c:pt>
                <c:pt idx="261">
                  <c:v>23.5</c:v>
                </c:pt>
                <c:pt idx="262">
                  <c:v>23.2</c:v>
                </c:pt>
                <c:pt idx="263">
                  <c:v>23</c:v>
                </c:pt>
                <c:pt idx="264">
                  <c:v>22.9</c:v>
                </c:pt>
                <c:pt idx="265">
                  <c:v>22.8</c:v>
                </c:pt>
                <c:pt idx="266">
                  <c:v>22.7</c:v>
                </c:pt>
                <c:pt idx="267">
                  <c:v>22.8</c:v>
                </c:pt>
                <c:pt idx="268">
                  <c:v>22.7</c:v>
                </c:pt>
                <c:pt idx="269">
                  <c:v>22.8</c:v>
                </c:pt>
                <c:pt idx="270">
                  <c:v>22.8</c:v>
                </c:pt>
                <c:pt idx="271">
                  <c:v>23</c:v>
                </c:pt>
                <c:pt idx="272">
                  <c:v>23.2</c:v>
                </c:pt>
                <c:pt idx="273">
                  <c:v>23.3</c:v>
                </c:pt>
                <c:pt idx="274">
                  <c:v>23.5</c:v>
                </c:pt>
                <c:pt idx="275">
                  <c:v>23.7</c:v>
                </c:pt>
                <c:pt idx="276">
                  <c:v>23.8</c:v>
                </c:pt>
                <c:pt idx="277">
                  <c:v>24</c:v>
                </c:pt>
                <c:pt idx="278">
                  <c:v>24</c:v>
                </c:pt>
                <c:pt idx="279">
                  <c:v>24.1</c:v>
                </c:pt>
                <c:pt idx="280">
                  <c:v>24</c:v>
                </c:pt>
                <c:pt idx="281">
                  <c:v>24.2</c:v>
                </c:pt>
                <c:pt idx="282">
                  <c:v>24.3</c:v>
                </c:pt>
                <c:pt idx="283">
                  <c:v>24.3</c:v>
                </c:pt>
                <c:pt idx="284">
                  <c:v>24.5</c:v>
                </c:pt>
                <c:pt idx="285">
                  <c:v>24.6</c:v>
                </c:pt>
                <c:pt idx="286">
                  <c:v>24.6</c:v>
                </c:pt>
                <c:pt idx="287">
                  <c:v>23.5</c:v>
                </c:pt>
                <c:pt idx="288">
                  <c:v>23.5</c:v>
                </c:pt>
                <c:pt idx="289">
                  <c:v>23.7</c:v>
                </c:pt>
                <c:pt idx="290">
                  <c:v>23.7</c:v>
                </c:pt>
                <c:pt idx="291">
                  <c:v>23.8</c:v>
                </c:pt>
                <c:pt idx="292">
                  <c:v>23.8</c:v>
                </c:pt>
                <c:pt idx="293">
                  <c:v>23.8</c:v>
                </c:pt>
                <c:pt idx="294">
                  <c:v>23.9</c:v>
                </c:pt>
                <c:pt idx="295">
                  <c:v>23.9</c:v>
                </c:pt>
                <c:pt idx="296">
                  <c:v>23.9</c:v>
                </c:pt>
                <c:pt idx="297">
                  <c:v>23.8</c:v>
                </c:pt>
                <c:pt idx="298">
                  <c:v>23.8</c:v>
                </c:pt>
                <c:pt idx="299">
                  <c:v>23.6</c:v>
                </c:pt>
                <c:pt idx="300">
                  <c:v>23.5</c:v>
                </c:pt>
                <c:pt idx="301">
                  <c:v>23.4</c:v>
                </c:pt>
                <c:pt idx="302">
                  <c:v>23.4</c:v>
                </c:pt>
                <c:pt idx="303">
                  <c:v>23.3</c:v>
                </c:pt>
                <c:pt idx="304">
                  <c:v>23.2</c:v>
                </c:pt>
                <c:pt idx="305">
                  <c:v>23.3</c:v>
                </c:pt>
                <c:pt idx="306">
                  <c:v>23.4</c:v>
                </c:pt>
                <c:pt idx="307">
                  <c:v>23.5</c:v>
                </c:pt>
                <c:pt idx="308">
                  <c:v>23.6</c:v>
                </c:pt>
                <c:pt idx="309">
                  <c:v>23.7</c:v>
                </c:pt>
                <c:pt idx="310">
                  <c:v>23.8</c:v>
                </c:pt>
                <c:pt idx="311">
                  <c:v>23.9</c:v>
                </c:pt>
                <c:pt idx="312">
                  <c:v>24</c:v>
                </c:pt>
                <c:pt idx="313">
                  <c:v>24</c:v>
                </c:pt>
                <c:pt idx="314">
                  <c:v>24</c:v>
                </c:pt>
                <c:pt idx="315">
                  <c:v>24</c:v>
                </c:pt>
                <c:pt idx="316">
                  <c:v>23.8</c:v>
                </c:pt>
                <c:pt idx="317">
                  <c:v>23.9</c:v>
                </c:pt>
                <c:pt idx="318">
                  <c:v>23.9</c:v>
                </c:pt>
                <c:pt idx="319">
                  <c:v>23.7</c:v>
                </c:pt>
                <c:pt idx="320">
                  <c:v>23.6</c:v>
                </c:pt>
                <c:pt idx="321">
                  <c:v>23.5</c:v>
                </c:pt>
                <c:pt idx="322">
                  <c:v>23.4</c:v>
                </c:pt>
                <c:pt idx="323">
                  <c:v>23.3</c:v>
                </c:pt>
                <c:pt idx="324">
                  <c:v>23.3</c:v>
                </c:pt>
                <c:pt idx="325">
                  <c:v>23.3</c:v>
                </c:pt>
                <c:pt idx="326">
                  <c:v>23.5</c:v>
                </c:pt>
                <c:pt idx="327">
                  <c:v>23.5</c:v>
                </c:pt>
                <c:pt idx="328">
                  <c:v>23.6</c:v>
                </c:pt>
                <c:pt idx="329">
                  <c:v>23.7</c:v>
                </c:pt>
                <c:pt idx="330">
                  <c:v>23.8</c:v>
                </c:pt>
                <c:pt idx="331">
                  <c:v>23.8</c:v>
                </c:pt>
                <c:pt idx="332">
                  <c:v>23.9</c:v>
                </c:pt>
                <c:pt idx="333">
                  <c:v>23.8</c:v>
                </c:pt>
                <c:pt idx="334">
                  <c:v>23.8</c:v>
                </c:pt>
                <c:pt idx="335">
                  <c:v>23.9</c:v>
                </c:pt>
                <c:pt idx="336">
                  <c:v>23.8</c:v>
                </c:pt>
                <c:pt idx="337">
                  <c:v>23.6</c:v>
                </c:pt>
                <c:pt idx="338">
                  <c:v>23.5</c:v>
                </c:pt>
                <c:pt idx="339">
                  <c:v>23.5</c:v>
                </c:pt>
                <c:pt idx="340">
                  <c:v>23.3</c:v>
                </c:pt>
                <c:pt idx="341">
                  <c:v>23.3</c:v>
                </c:pt>
                <c:pt idx="342">
                  <c:v>23.2</c:v>
                </c:pt>
                <c:pt idx="343">
                  <c:v>23.2</c:v>
                </c:pt>
                <c:pt idx="344">
                  <c:v>23.2</c:v>
                </c:pt>
                <c:pt idx="345">
                  <c:v>23.3</c:v>
                </c:pt>
                <c:pt idx="346">
                  <c:v>23.4</c:v>
                </c:pt>
                <c:pt idx="347">
                  <c:v>23.5</c:v>
                </c:pt>
                <c:pt idx="348">
                  <c:v>23.6</c:v>
                </c:pt>
                <c:pt idx="349">
                  <c:v>23.8</c:v>
                </c:pt>
                <c:pt idx="350">
                  <c:v>23.9</c:v>
                </c:pt>
                <c:pt idx="351">
                  <c:v>24</c:v>
                </c:pt>
                <c:pt idx="352">
                  <c:v>24.2</c:v>
                </c:pt>
                <c:pt idx="353">
                  <c:v>24.3</c:v>
                </c:pt>
                <c:pt idx="354">
                  <c:v>24.3</c:v>
                </c:pt>
                <c:pt idx="355">
                  <c:v>24.2</c:v>
                </c:pt>
                <c:pt idx="356">
                  <c:v>24.2</c:v>
                </c:pt>
                <c:pt idx="357">
                  <c:v>24.1</c:v>
                </c:pt>
                <c:pt idx="358">
                  <c:v>23.8</c:v>
                </c:pt>
                <c:pt idx="359">
                  <c:v>23.7</c:v>
                </c:pt>
                <c:pt idx="360">
                  <c:v>23.5</c:v>
                </c:pt>
                <c:pt idx="361">
                  <c:v>23.4</c:v>
                </c:pt>
                <c:pt idx="362">
                  <c:v>23.3</c:v>
                </c:pt>
                <c:pt idx="363">
                  <c:v>23.3</c:v>
                </c:pt>
                <c:pt idx="364">
                  <c:v>23.5</c:v>
                </c:pt>
                <c:pt idx="365">
                  <c:v>23.5</c:v>
                </c:pt>
                <c:pt idx="366">
                  <c:v>23.5</c:v>
                </c:pt>
                <c:pt idx="367">
                  <c:v>23.8</c:v>
                </c:pt>
                <c:pt idx="368">
                  <c:v>23.8</c:v>
                </c:pt>
                <c:pt idx="369">
                  <c:v>23.8</c:v>
                </c:pt>
                <c:pt idx="370">
                  <c:v>23.9</c:v>
                </c:pt>
                <c:pt idx="371">
                  <c:v>23.8</c:v>
                </c:pt>
                <c:pt idx="372">
                  <c:v>23.7</c:v>
                </c:pt>
                <c:pt idx="373">
                  <c:v>23.7</c:v>
                </c:pt>
                <c:pt idx="374">
                  <c:v>23.5</c:v>
                </c:pt>
                <c:pt idx="375">
                  <c:v>23.5</c:v>
                </c:pt>
                <c:pt idx="376">
                  <c:v>22.6</c:v>
                </c:pt>
                <c:pt idx="377">
                  <c:v>22.2</c:v>
                </c:pt>
                <c:pt idx="378">
                  <c:v>21.9</c:v>
                </c:pt>
                <c:pt idx="379">
                  <c:v>21.8</c:v>
                </c:pt>
                <c:pt idx="380">
                  <c:v>21.5</c:v>
                </c:pt>
                <c:pt idx="381">
                  <c:v>21.6</c:v>
                </c:pt>
                <c:pt idx="382">
                  <c:v>21.7</c:v>
                </c:pt>
                <c:pt idx="383">
                  <c:v>22.1</c:v>
                </c:pt>
                <c:pt idx="384">
                  <c:v>22.4</c:v>
                </c:pt>
                <c:pt idx="385">
                  <c:v>22.6</c:v>
                </c:pt>
                <c:pt idx="386">
                  <c:v>24.2</c:v>
                </c:pt>
                <c:pt idx="387">
                  <c:v>24.3</c:v>
                </c:pt>
                <c:pt idx="388">
                  <c:v>24.1</c:v>
                </c:pt>
                <c:pt idx="389">
                  <c:v>24</c:v>
                </c:pt>
                <c:pt idx="390">
                  <c:v>23.8</c:v>
                </c:pt>
                <c:pt idx="391">
                  <c:v>23.6</c:v>
                </c:pt>
                <c:pt idx="392">
                  <c:v>23.5</c:v>
                </c:pt>
                <c:pt idx="393">
                  <c:v>23.3</c:v>
                </c:pt>
                <c:pt idx="394">
                  <c:v>23.3</c:v>
                </c:pt>
                <c:pt idx="395">
                  <c:v>23.5</c:v>
                </c:pt>
                <c:pt idx="396">
                  <c:v>23.6</c:v>
                </c:pt>
                <c:pt idx="397">
                  <c:v>23.6</c:v>
                </c:pt>
                <c:pt idx="398">
                  <c:v>23.7</c:v>
                </c:pt>
                <c:pt idx="399">
                  <c:v>23.8</c:v>
                </c:pt>
                <c:pt idx="400">
                  <c:v>23.9</c:v>
                </c:pt>
                <c:pt idx="401">
                  <c:v>23.8</c:v>
                </c:pt>
                <c:pt idx="402">
                  <c:v>23.8</c:v>
                </c:pt>
                <c:pt idx="403">
                  <c:v>23.7</c:v>
                </c:pt>
                <c:pt idx="404">
                  <c:v>23.5</c:v>
                </c:pt>
                <c:pt idx="405">
                  <c:v>23.6</c:v>
                </c:pt>
                <c:pt idx="406">
                  <c:v>23.4</c:v>
                </c:pt>
                <c:pt idx="407">
                  <c:v>23.3</c:v>
                </c:pt>
                <c:pt idx="408">
                  <c:v>23.2</c:v>
                </c:pt>
                <c:pt idx="409">
                  <c:v>23.2</c:v>
                </c:pt>
                <c:pt idx="410">
                  <c:v>23.2</c:v>
                </c:pt>
                <c:pt idx="411">
                  <c:v>23.3</c:v>
                </c:pt>
                <c:pt idx="412">
                  <c:v>23.6</c:v>
                </c:pt>
                <c:pt idx="413">
                  <c:v>23.9</c:v>
                </c:pt>
                <c:pt idx="414">
                  <c:v>24.1</c:v>
                </c:pt>
                <c:pt idx="415">
                  <c:v>24.2</c:v>
                </c:pt>
                <c:pt idx="416">
                  <c:v>24.3</c:v>
                </c:pt>
                <c:pt idx="417">
                  <c:v>24.3</c:v>
                </c:pt>
                <c:pt idx="418">
                  <c:v>24.2</c:v>
                </c:pt>
                <c:pt idx="419">
                  <c:v>24</c:v>
                </c:pt>
                <c:pt idx="420">
                  <c:v>24.3</c:v>
                </c:pt>
                <c:pt idx="421">
                  <c:v>24.5</c:v>
                </c:pt>
                <c:pt idx="422">
                  <c:v>24.8</c:v>
                </c:pt>
                <c:pt idx="423">
                  <c:v>25.1</c:v>
                </c:pt>
                <c:pt idx="424">
                  <c:v>25.3</c:v>
                </c:pt>
                <c:pt idx="425">
                  <c:v>25.5</c:v>
                </c:pt>
                <c:pt idx="426">
                  <c:v>25.5</c:v>
                </c:pt>
                <c:pt idx="427">
                  <c:v>25.5</c:v>
                </c:pt>
                <c:pt idx="428">
                  <c:v>25.3</c:v>
                </c:pt>
                <c:pt idx="429">
                  <c:v>25.1</c:v>
                </c:pt>
                <c:pt idx="430">
                  <c:v>25</c:v>
                </c:pt>
                <c:pt idx="431">
                  <c:v>24.7</c:v>
                </c:pt>
                <c:pt idx="432">
                  <c:v>24.5</c:v>
                </c:pt>
                <c:pt idx="433">
                  <c:v>24.2</c:v>
                </c:pt>
                <c:pt idx="434">
                  <c:v>23.9</c:v>
                </c:pt>
                <c:pt idx="435">
                  <c:v>23.5</c:v>
                </c:pt>
                <c:pt idx="436">
                  <c:v>23.2</c:v>
                </c:pt>
                <c:pt idx="437">
                  <c:v>22.8</c:v>
                </c:pt>
                <c:pt idx="438">
                  <c:v>22.5</c:v>
                </c:pt>
                <c:pt idx="439">
                  <c:v>22.3</c:v>
                </c:pt>
                <c:pt idx="440">
                  <c:v>22.1</c:v>
                </c:pt>
                <c:pt idx="441">
                  <c:v>21.9</c:v>
                </c:pt>
                <c:pt idx="442">
                  <c:v>21.8</c:v>
                </c:pt>
                <c:pt idx="443">
                  <c:v>21.7</c:v>
                </c:pt>
                <c:pt idx="444">
                  <c:v>21.7</c:v>
                </c:pt>
                <c:pt idx="445">
                  <c:v>21.7</c:v>
                </c:pt>
                <c:pt idx="446">
                  <c:v>22</c:v>
                </c:pt>
                <c:pt idx="447">
                  <c:v>22.1</c:v>
                </c:pt>
                <c:pt idx="448">
                  <c:v>22.2</c:v>
                </c:pt>
                <c:pt idx="449">
                  <c:v>22.4</c:v>
                </c:pt>
                <c:pt idx="450">
                  <c:v>22.5</c:v>
                </c:pt>
                <c:pt idx="451">
                  <c:v>22.8</c:v>
                </c:pt>
                <c:pt idx="452">
                  <c:v>22.9</c:v>
                </c:pt>
                <c:pt idx="453">
                  <c:v>23.2</c:v>
                </c:pt>
                <c:pt idx="454">
                  <c:v>23.2</c:v>
                </c:pt>
                <c:pt idx="455">
                  <c:v>23.4</c:v>
                </c:pt>
                <c:pt idx="456">
                  <c:v>23.6</c:v>
                </c:pt>
                <c:pt idx="457">
                  <c:v>23.7</c:v>
                </c:pt>
                <c:pt idx="458">
                  <c:v>23.8</c:v>
                </c:pt>
                <c:pt idx="459">
                  <c:v>24</c:v>
                </c:pt>
                <c:pt idx="460">
                  <c:v>24.2</c:v>
                </c:pt>
                <c:pt idx="461">
                  <c:v>24.3</c:v>
                </c:pt>
                <c:pt idx="462">
                  <c:v>24.5</c:v>
                </c:pt>
                <c:pt idx="463">
                  <c:v>24.4</c:v>
                </c:pt>
                <c:pt idx="464">
                  <c:v>24.5</c:v>
                </c:pt>
                <c:pt idx="465">
                  <c:v>24.6</c:v>
                </c:pt>
                <c:pt idx="466">
                  <c:v>24.7</c:v>
                </c:pt>
                <c:pt idx="467">
                  <c:v>24.7</c:v>
                </c:pt>
                <c:pt idx="468">
                  <c:v>24.7</c:v>
                </c:pt>
                <c:pt idx="469">
                  <c:v>24.8</c:v>
                </c:pt>
                <c:pt idx="470">
                  <c:v>24.8</c:v>
                </c:pt>
                <c:pt idx="471">
                  <c:v>24.9</c:v>
                </c:pt>
                <c:pt idx="472">
                  <c:v>25</c:v>
                </c:pt>
                <c:pt idx="473">
                  <c:v>25</c:v>
                </c:pt>
                <c:pt idx="474">
                  <c:v>25</c:v>
                </c:pt>
                <c:pt idx="475">
                  <c:v>25</c:v>
                </c:pt>
                <c:pt idx="476">
                  <c:v>25</c:v>
                </c:pt>
                <c:pt idx="477">
                  <c:v>24.9</c:v>
                </c:pt>
                <c:pt idx="478">
                  <c:v>24.9</c:v>
                </c:pt>
                <c:pt idx="479">
                  <c:v>24.8</c:v>
                </c:pt>
                <c:pt idx="480">
                  <c:v>24.7</c:v>
                </c:pt>
                <c:pt idx="481">
                  <c:v>24.6</c:v>
                </c:pt>
                <c:pt idx="482">
                  <c:v>24.6</c:v>
                </c:pt>
                <c:pt idx="483">
                  <c:v>24.4</c:v>
                </c:pt>
                <c:pt idx="484">
                  <c:v>24.3</c:v>
                </c:pt>
                <c:pt idx="485">
                  <c:v>24.2</c:v>
                </c:pt>
                <c:pt idx="486">
                  <c:v>24</c:v>
                </c:pt>
                <c:pt idx="487">
                  <c:v>23.9</c:v>
                </c:pt>
                <c:pt idx="488">
                  <c:v>23.7</c:v>
                </c:pt>
                <c:pt idx="489">
                  <c:v>23.5</c:v>
                </c:pt>
                <c:pt idx="490">
                  <c:v>23.5</c:v>
                </c:pt>
                <c:pt idx="491">
                  <c:v>23.3</c:v>
                </c:pt>
                <c:pt idx="492">
                  <c:v>23.1</c:v>
                </c:pt>
                <c:pt idx="493">
                  <c:v>22.9</c:v>
                </c:pt>
                <c:pt idx="494">
                  <c:v>22.8</c:v>
                </c:pt>
                <c:pt idx="495">
                  <c:v>22.6</c:v>
                </c:pt>
                <c:pt idx="496">
                  <c:v>22.5</c:v>
                </c:pt>
                <c:pt idx="497">
                  <c:v>22.5</c:v>
                </c:pt>
                <c:pt idx="498">
                  <c:v>22.4</c:v>
                </c:pt>
                <c:pt idx="499">
                  <c:v>22.4</c:v>
                </c:pt>
                <c:pt idx="500">
                  <c:v>22.4</c:v>
                </c:pt>
                <c:pt idx="501">
                  <c:v>22.4</c:v>
                </c:pt>
                <c:pt idx="502">
                  <c:v>22.4</c:v>
                </c:pt>
                <c:pt idx="503">
                  <c:v>22.4</c:v>
                </c:pt>
                <c:pt idx="504">
                  <c:v>22.5</c:v>
                </c:pt>
                <c:pt idx="505">
                  <c:v>22.5</c:v>
                </c:pt>
                <c:pt idx="506">
                  <c:v>22.6</c:v>
                </c:pt>
                <c:pt idx="507">
                  <c:v>22.7</c:v>
                </c:pt>
                <c:pt idx="508">
                  <c:v>22.8</c:v>
                </c:pt>
                <c:pt idx="509">
                  <c:v>22.8</c:v>
                </c:pt>
                <c:pt idx="510">
                  <c:v>22.8</c:v>
                </c:pt>
                <c:pt idx="511">
                  <c:v>22.8</c:v>
                </c:pt>
                <c:pt idx="512">
                  <c:v>22.8</c:v>
                </c:pt>
                <c:pt idx="513">
                  <c:v>23</c:v>
                </c:pt>
                <c:pt idx="514">
                  <c:v>23</c:v>
                </c:pt>
                <c:pt idx="515">
                  <c:v>23.1</c:v>
                </c:pt>
                <c:pt idx="516">
                  <c:v>23.2</c:v>
                </c:pt>
                <c:pt idx="517">
                  <c:v>23.2</c:v>
                </c:pt>
                <c:pt idx="518">
                  <c:v>23.2</c:v>
                </c:pt>
                <c:pt idx="519">
                  <c:v>23.2</c:v>
                </c:pt>
                <c:pt idx="520">
                  <c:v>23.3</c:v>
                </c:pt>
                <c:pt idx="521">
                  <c:v>23.3</c:v>
                </c:pt>
                <c:pt idx="522">
                  <c:v>23.5</c:v>
                </c:pt>
                <c:pt idx="523">
                  <c:v>23.4</c:v>
                </c:pt>
                <c:pt idx="524">
                  <c:v>23.5</c:v>
                </c:pt>
                <c:pt idx="525">
                  <c:v>23.5</c:v>
                </c:pt>
                <c:pt idx="526">
                  <c:v>23.5</c:v>
                </c:pt>
                <c:pt idx="527">
                  <c:v>23.5</c:v>
                </c:pt>
                <c:pt idx="528">
                  <c:v>23.6</c:v>
                </c:pt>
                <c:pt idx="529">
                  <c:v>23.8</c:v>
                </c:pt>
                <c:pt idx="530">
                  <c:v>23.9</c:v>
                </c:pt>
                <c:pt idx="531">
                  <c:v>23.9</c:v>
                </c:pt>
                <c:pt idx="532">
                  <c:v>23.9</c:v>
                </c:pt>
                <c:pt idx="533">
                  <c:v>23.9</c:v>
                </c:pt>
                <c:pt idx="534">
                  <c:v>23.9</c:v>
                </c:pt>
                <c:pt idx="535">
                  <c:v>23.9</c:v>
                </c:pt>
                <c:pt idx="536">
                  <c:v>23.8</c:v>
                </c:pt>
                <c:pt idx="537">
                  <c:v>23.9</c:v>
                </c:pt>
                <c:pt idx="538">
                  <c:v>23.9</c:v>
                </c:pt>
                <c:pt idx="539">
                  <c:v>23.9</c:v>
                </c:pt>
                <c:pt idx="540">
                  <c:v>24</c:v>
                </c:pt>
                <c:pt idx="541">
                  <c:v>23.9</c:v>
                </c:pt>
                <c:pt idx="542">
                  <c:v>23.9</c:v>
                </c:pt>
                <c:pt idx="543">
                  <c:v>23.8</c:v>
                </c:pt>
                <c:pt idx="544">
                  <c:v>23.8</c:v>
                </c:pt>
                <c:pt idx="545">
                  <c:v>23.8</c:v>
                </c:pt>
                <c:pt idx="546">
                  <c:v>23.8</c:v>
                </c:pt>
                <c:pt idx="547">
                  <c:v>23.8</c:v>
                </c:pt>
                <c:pt idx="548">
                  <c:v>23.7</c:v>
                </c:pt>
                <c:pt idx="549">
                  <c:v>23.7</c:v>
                </c:pt>
                <c:pt idx="550">
                  <c:v>23.6</c:v>
                </c:pt>
                <c:pt idx="551">
                  <c:v>23.7</c:v>
                </c:pt>
                <c:pt idx="552">
                  <c:v>23.7</c:v>
                </c:pt>
                <c:pt idx="553">
                  <c:v>23.5</c:v>
                </c:pt>
                <c:pt idx="554">
                  <c:v>23.5</c:v>
                </c:pt>
                <c:pt idx="555">
                  <c:v>23.5</c:v>
                </c:pt>
                <c:pt idx="556">
                  <c:v>23.5</c:v>
                </c:pt>
                <c:pt idx="557">
                  <c:v>23.4</c:v>
                </c:pt>
                <c:pt idx="558">
                  <c:v>23.4</c:v>
                </c:pt>
                <c:pt idx="559">
                  <c:v>23.4</c:v>
                </c:pt>
                <c:pt idx="560">
                  <c:v>23.3</c:v>
                </c:pt>
                <c:pt idx="561">
                  <c:v>23.3</c:v>
                </c:pt>
                <c:pt idx="562">
                  <c:v>23.3</c:v>
                </c:pt>
                <c:pt idx="563">
                  <c:v>23.3</c:v>
                </c:pt>
                <c:pt idx="564">
                  <c:v>23.3</c:v>
                </c:pt>
                <c:pt idx="565">
                  <c:v>23.3</c:v>
                </c:pt>
                <c:pt idx="566">
                  <c:v>23.4</c:v>
                </c:pt>
                <c:pt idx="567">
                  <c:v>23.5</c:v>
                </c:pt>
                <c:pt idx="568">
                  <c:v>23.5</c:v>
                </c:pt>
                <c:pt idx="569">
                  <c:v>23.5</c:v>
                </c:pt>
                <c:pt idx="570">
                  <c:v>23.5</c:v>
                </c:pt>
                <c:pt idx="571">
                  <c:v>23.5</c:v>
                </c:pt>
                <c:pt idx="572">
                  <c:v>23.6</c:v>
                </c:pt>
                <c:pt idx="573">
                  <c:v>23.6</c:v>
                </c:pt>
                <c:pt idx="574">
                  <c:v>23.6</c:v>
                </c:pt>
                <c:pt idx="575">
                  <c:v>23.7</c:v>
                </c:pt>
                <c:pt idx="576">
                  <c:v>23.7</c:v>
                </c:pt>
                <c:pt idx="577">
                  <c:v>23.7</c:v>
                </c:pt>
                <c:pt idx="578">
                  <c:v>23.8</c:v>
                </c:pt>
                <c:pt idx="579">
                  <c:v>23.8</c:v>
                </c:pt>
                <c:pt idx="580">
                  <c:v>23.8</c:v>
                </c:pt>
                <c:pt idx="581">
                  <c:v>23.8</c:v>
                </c:pt>
                <c:pt idx="582">
                  <c:v>23.8</c:v>
                </c:pt>
                <c:pt idx="583">
                  <c:v>23.9</c:v>
                </c:pt>
                <c:pt idx="584">
                  <c:v>23.9</c:v>
                </c:pt>
                <c:pt idx="585">
                  <c:v>23.8</c:v>
                </c:pt>
                <c:pt idx="586">
                  <c:v>23.9</c:v>
                </c:pt>
                <c:pt idx="587">
                  <c:v>23.9</c:v>
                </c:pt>
                <c:pt idx="588">
                  <c:v>23.8</c:v>
                </c:pt>
                <c:pt idx="589">
                  <c:v>23.8</c:v>
                </c:pt>
                <c:pt idx="590">
                  <c:v>23.7</c:v>
                </c:pt>
                <c:pt idx="591">
                  <c:v>23.8</c:v>
                </c:pt>
                <c:pt idx="592">
                  <c:v>23.7</c:v>
                </c:pt>
                <c:pt idx="593">
                  <c:v>23.7</c:v>
                </c:pt>
                <c:pt idx="594">
                  <c:v>23.7</c:v>
                </c:pt>
                <c:pt idx="595">
                  <c:v>23.7</c:v>
                </c:pt>
                <c:pt idx="596">
                  <c:v>23.5</c:v>
                </c:pt>
                <c:pt idx="597">
                  <c:v>23.5</c:v>
                </c:pt>
                <c:pt idx="598">
                  <c:v>23.5</c:v>
                </c:pt>
                <c:pt idx="599">
                  <c:v>23.5</c:v>
                </c:pt>
                <c:pt idx="600">
                  <c:v>23.4</c:v>
                </c:pt>
                <c:pt idx="601">
                  <c:v>23.3</c:v>
                </c:pt>
                <c:pt idx="602">
                  <c:v>23.2</c:v>
                </c:pt>
                <c:pt idx="603">
                  <c:v>23.2</c:v>
                </c:pt>
                <c:pt idx="604">
                  <c:v>23.2</c:v>
                </c:pt>
                <c:pt idx="605">
                  <c:v>23.2</c:v>
                </c:pt>
                <c:pt idx="606">
                  <c:v>23.2</c:v>
                </c:pt>
                <c:pt idx="607">
                  <c:v>23.2</c:v>
                </c:pt>
                <c:pt idx="608">
                  <c:v>23.2</c:v>
                </c:pt>
                <c:pt idx="609">
                  <c:v>23.3</c:v>
                </c:pt>
                <c:pt idx="610">
                  <c:v>23.3</c:v>
                </c:pt>
                <c:pt idx="611">
                  <c:v>23.3</c:v>
                </c:pt>
                <c:pt idx="612">
                  <c:v>23.5</c:v>
                </c:pt>
                <c:pt idx="613">
                  <c:v>23.5</c:v>
                </c:pt>
                <c:pt idx="614">
                  <c:v>23.5</c:v>
                </c:pt>
                <c:pt idx="615">
                  <c:v>23.6</c:v>
                </c:pt>
                <c:pt idx="616">
                  <c:v>23.7</c:v>
                </c:pt>
                <c:pt idx="617">
                  <c:v>23.8</c:v>
                </c:pt>
                <c:pt idx="618">
                  <c:v>23.9</c:v>
                </c:pt>
                <c:pt idx="619">
                  <c:v>24</c:v>
                </c:pt>
                <c:pt idx="620">
                  <c:v>24</c:v>
                </c:pt>
                <c:pt idx="621">
                  <c:v>24.1</c:v>
                </c:pt>
                <c:pt idx="622">
                  <c:v>24.2</c:v>
                </c:pt>
                <c:pt idx="623">
                  <c:v>24.3</c:v>
                </c:pt>
                <c:pt idx="624">
                  <c:v>24.3</c:v>
                </c:pt>
                <c:pt idx="625">
                  <c:v>24.3</c:v>
                </c:pt>
                <c:pt idx="626">
                  <c:v>24.3</c:v>
                </c:pt>
                <c:pt idx="627">
                  <c:v>24.3</c:v>
                </c:pt>
                <c:pt idx="628">
                  <c:v>24.3</c:v>
                </c:pt>
                <c:pt idx="629">
                  <c:v>24.4</c:v>
                </c:pt>
                <c:pt idx="630">
                  <c:v>22.9</c:v>
                </c:pt>
                <c:pt idx="631">
                  <c:v>23.2</c:v>
                </c:pt>
                <c:pt idx="632">
                  <c:v>23.1</c:v>
                </c:pt>
                <c:pt idx="633">
                  <c:v>23.2</c:v>
                </c:pt>
                <c:pt idx="634">
                  <c:v>23.2</c:v>
                </c:pt>
                <c:pt idx="635">
                  <c:v>23.3</c:v>
                </c:pt>
                <c:pt idx="636">
                  <c:v>23.4</c:v>
                </c:pt>
                <c:pt idx="637">
                  <c:v>23.5</c:v>
                </c:pt>
                <c:pt idx="638">
                  <c:v>23.5</c:v>
                </c:pt>
                <c:pt idx="639">
                  <c:v>23.6</c:v>
                </c:pt>
                <c:pt idx="640">
                  <c:v>23.7</c:v>
                </c:pt>
                <c:pt idx="641">
                  <c:v>23.8</c:v>
                </c:pt>
                <c:pt idx="642">
                  <c:v>23.9</c:v>
                </c:pt>
                <c:pt idx="643">
                  <c:v>24.1</c:v>
                </c:pt>
                <c:pt idx="644">
                  <c:v>24.2</c:v>
                </c:pt>
                <c:pt idx="645">
                  <c:v>24.3</c:v>
                </c:pt>
                <c:pt idx="646">
                  <c:v>24.4</c:v>
                </c:pt>
                <c:pt idx="647">
                  <c:v>24.5</c:v>
                </c:pt>
                <c:pt idx="648">
                  <c:v>24.6</c:v>
                </c:pt>
                <c:pt idx="649">
                  <c:v>24.8</c:v>
                </c:pt>
                <c:pt idx="650">
                  <c:v>24.8</c:v>
                </c:pt>
                <c:pt idx="651">
                  <c:v>25</c:v>
                </c:pt>
                <c:pt idx="652">
                  <c:v>25</c:v>
                </c:pt>
                <c:pt idx="653">
                  <c:v>25</c:v>
                </c:pt>
                <c:pt idx="654">
                  <c:v>25.2</c:v>
                </c:pt>
                <c:pt idx="655">
                  <c:v>25.3</c:v>
                </c:pt>
                <c:pt idx="656">
                  <c:v>25.3</c:v>
                </c:pt>
                <c:pt idx="657">
                  <c:v>25.4</c:v>
                </c:pt>
                <c:pt idx="658">
                  <c:v>25.4</c:v>
                </c:pt>
                <c:pt idx="659">
                  <c:v>25.5</c:v>
                </c:pt>
                <c:pt idx="660">
                  <c:v>25.5</c:v>
                </c:pt>
                <c:pt idx="661">
                  <c:v>25.4</c:v>
                </c:pt>
                <c:pt idx="662">
                  <c:v>25.4</c:v>
                </c:pt>
                <c:pt idx="663">
                  <c:v>25.3</c:v>
                </c:pt>
                <c:pt idx="664">
                  <c:v>25.3</c:v>
                </c:pt>
                <c:pt idx="665">
                  <c:v>25.3</c:v>
                </c:pt>
                <c:pt idx="666">
                  <c:v>25.1</c:v>
                </c:pt>
                <c:pt idx="667">
                  <c:v>25</c:v>
                </c:pt>
                <c:pt idx="668">
                  <c:v>24.8</c:v>
                </c:pt>
                <c:pt idx="669">
                  <c:v>24.8</c:v>
                </c:pt>
                <c:pt idx="670">
                  <c:v>24.6</c:v>
                </c:pt>
                <c:pt idx="671">
                  <c:v>24.4</c:v>
                </c:pt>
                <c:pt idx="672">
                  <c:v>24.3</c:v>
                </c:pt>
                <c:pt idx="673">
                  <c:v>24</c:v>
                </c:pt>
                <c:pt idx="674">
                  <c:v>23.8</c:v>
                </c:pt>
                <c:pt idx="675">
                  <c:v>23.5</c:v>
                </c:pt>
                <c:pt idx="676">
                  <c:v>23.2</c:v>
                </c:pt>
                <c:pt idx="677">
                  <c:v>22.9</c:v>
                </c:pt>
                <c:pt idx="678">
                  <c:v>22.7</c:v>
                </c:pt>
                <c:pt idx="679">
                  <c:v>22.4</c:v>
                </c:pt>
                <c:pt idx="680">
                  <c:v>22.2</c:v>
                </c:pt>
                <c:pt idx="681">
                  <c:v>22.1</c:v>
                </c:pt>
                <c:pt idx="682">
                  <c:v>22</c:v>
                </c:pt>
                <c:pt idx="683">
                  <c:v>21.9</c:v>
                </c:pt>
                <c:pt idx="684">
                  <c:v>22</c:v>
                </c:pt>
                <c:pt idx="685">
                  <c:v>22</c:v>
                </c:pt>
                <c:pt idx="686">
                  <c:v>22.1</c:v>
                </c:pt>
                <c:pt idx="687">
                  <c:v>22.3</c:v>
                </c:pt>
                <c:pt idx="688">
                  <c:v>22.5</c:v>
                </c:pt>
                <c:pt idx="689">
                  <c:v>22.8</c:v>
                </c:pt>
                <c:pt idx="690">
                  <c:v>23</c:v>
                </c:pt>
                <c:pt idx="691">
                  <c:v>23.2</c:v>
                </c:pt>
                <c:pt idx="692">
                  <c:v>23.3</c:v>
                </c:pt>
                <c:pt idx="693">
                  <c:v>23.6</c:v>
                </c:pt>
                <c:pt idx="694">
                  <c:v>23.8</c:v>
                </c:pt>
                <c:pt idx="695">
                  <c:v>24</c:v>
                </c:pt>
                <c:pt idx="696">
                  <c:v>24.2</c:v>
                </c:pt>
                <c:pt idx="697">
                  <c:v>24.4</c:v>
                </c:pt>
                <c:pt idx="698">
                  <c:v>24.5</c:v>
                </c:pt>
                <c:pt idx="699">
                  <c:v>24.5</c:v>
                </c:pt>
                <c:pt idx="700">
                  <c:v>24.6</c:v>
                </c:pt>
                <c:pt idx="701">
                  <c:v>24.8</c:v>
                </c:pt>
                <c:pt idx="702">
                  <c:v>24.7</c:v>
                </c:pt>
                <c:pt idx="703">
                  <c:v>24.9</c:v>
                </c:pt>
                <c:pt idx="704">
                  <c:v>25</c:v>
                </c:pt>
                <c:pt idx="705">
                  <c:v>25</c:v>
                </c:pt>
                <c:pt idx="706">
                  <c:v>25</c:v>
                </c:pt>
                <c:pt idx="707">
                  <c:v>24.8</c:v>
                </c:pt>
                <c:pt idx="708">
                  <c:v>24.6</c:v>
                </c:pt>
                <c:pt idx="709">
                  <c:v>24.5</c:v>
                </c:pt>
                <c:pt idx="710">
                  <c:v>24.3</c:v>
                </c:pt>
                <c:pt idx="711">
                  <c:v>24.2</c:v>
                </c:pt>
                <c:pt idx="712">
                  <c:v>23.8</c:v>
                </c:pt>
                <c:pt idx="713">
                  <c:v>23.6</c:v>
                </c:pt>
                <c:pt idx="714">
                  <c:v>23.3</c:v>
                </c:pt>
                <c:pt idx="715">
                  <c:v>23.1</c:v>
                </c:pt>
                <c:pt idx="716">
                  <c:v>22.8</c:v>
                </c:pt>
                <c:pt idx="717">
                  <c:v>22.7</c:v>
                </c:pt>
                <c:pt idx="718">
                  <c:v>22.5</c:v>
                </c:pt>
                <c:pt idx="719">
                  <c:v>22.4</c:v>
                </c:pt>
                <c:pt idx="720">
                  <c:v>22.4</c:v>
                </c:pt>
                <c:pt idx="721">
                  <c:v>22.4</c:v>
                </c:pt>
                <c:pt idx="722">
                  <c:v>22.4</c:v>
                </c:pt>
                <c:pt idx="723">
                  <c:v>22.4</c:v>
                </c:pt>
                <c:pt idx="724">
                  <c:v>22.5</c:v>
                </c:pt>
                <c:pt idx="725">
                  <c:v>22.7</c:v>
                </c:pt>
                <c:pt idx="726">
                  <c:v>22.7</c:v>
                </c:pt>
                <c:pt idx="727">
                  <c:v>22.9</c:v>
                </c:pt>
                <c:pt idx="728">
                  <c:v>23.1</c:v>
                </c:pt>
                <c:pt idx="729">
                  <c:v>23.3</c:v>
                </c:pt>
                <c:pt idx="730">
                  <c:v>23.5</c:v>
                </c:pt>
                <c:pt idx="731">
                  <c:v>23.5</c:v>
                </c:pt>
                <c:pt idx="732">
                  <c:v>23.7</c:v>
                </c:pt>
                <c:pt idx="733">
                  <c:v>23.8</c:v>
                </c:pt>
                <c:pt idx="734">
                  <c:v>23.9</c:v>
                </c:pt>
                <c:pt idx="735">
                  <c:v>24</c:v>
                </c:pt>
                <c:pt idx="736">
                  <c:v>24.2</c:v>
                </c:pt>
                <c:pt idx="737">
                  <c:v>24.2</c:v>
                </c:pt>
                <c:pt idx="738">
                  <c:v>24.2</c:v>
                </c:pt>
                <c:pt idx="739">
                  <c:v>24.3</c:v>
                </c:pt>
                <c:pt idx="740">
                  <c:v>24.3</c:v>
                </c:pt>
                <c:pt idx="741">
                  <c:v>24.4</c:v>
                </c:pt>
                <c:pt idx="742">
                  <c:v>24.4</c:v>
                </c:pt>
                <c:pt idx="743">
                  <c:v>24.4</c:v>
                </c:pt>
                <c:pt idx="744">
                  <c:v>24.5</c:v>
                </c:pt>
                <c:pt idx="745">
                  <c:v>24.5</c:v>
                </c:pt>
                <c:pt idx="746">
                  <c:v>24.5</c:v>
                </c:pt>
                <c:pt idx="747">
                  <c:v>24.5</c:v>
                </c:pt>
                <c:pt idx="748">
                  <c:v>24.5</c:v>
                </c:pt>
                <c:pt idx="749">
                  <c:v>24.5</c:v>
                </c:pt>
                <c:pt idx="750">
                  <c:v>24.4</c:v>
                </c:pt>
                <c:pt idx="751">
                  <c:v>24.3</c:v>
                </c:pt>
                <c:pt idx="752">
                  <c:v>24.2</c:v>
                </c:pt>
                <c:pt idx="753">
                  <c:v>24.2</c:v>
                </c:pt>
                <c:pt idx="754">
                  <c:v>24</c:v>
                </c:pt>
                <c:pt idx="755">
                  <c:v>23.8</c:v>
                </c:pt>
                <c:pt idx="756">
                  <c:v>23.7</c:v>
                </c:pt>
                <c:pt idx="757">
                  <c:v>23.5</c:v>
                </c:pt>
                <c:pt idx="758">
                  <c:v>23.4</c:v>
                </c:pt>
                <c:pt idx="759">
                  <c:v>23.2</c:v>
                </c:pt>
                <c:pt idx="760">
                  <c:v>23.1</c:v>
                </c:pt>
                <c:pt idx="761">
                  <c:v>23</c:v>
                </c:pt>
                <c:pt idx="762">
                  <c:v>22.8</c:v>
                </c:pt>
                <c:pt idx="763">
                  <c:v>22.8</c:v>
                </c:pt>
                <c:pt idx="764">
                  <c:v>22.7</c:v>
                </c:pt>
                <c:pt idx="765">
                  <c:v>22.7</c:v>
                </c:pt>
                <c:pt idx="766">
                  <c:v>22.7</c:v>
                </c:pt>
                <c:pt idx="767">
                  <c:v>22.7</c:v>
                </c:pt>
                <c:pt idx="768">
                  <c:v>22.8</c:v>
                </c:pt>
                <c:pt idx="769">
                  <c:v>23</c:v>
                </c:pt>
                <c:pt idx="770">
                  <c:v>23</c:v>
                </c:pt>
                <c:pt idx="771">
                  <c:v>23</c:v>
                </c:pt>
                <c:pt idx="772">
                  <c:v>23.1</c:v>
                </c:pt>
                <c:pt idx="773">
                  <c:v>23.2</c:v>
                </c:pt>
                <c:pt idx="774">
                  <c:v>23.7</c:v>
                </c:pt>
                <c:pt idx="775">
                  <c:v>23.7</c:v>
                </c:pt>
                <c:pt idx="776">
                  <c:v>23.7</c:v>
                </c:pt>
                <c:pt idx="777">
                  <c:v>23.8</c:v>
                </c:pt>
                <c:pt idx="778">
                  <c:v>23.8</c:v>
                </c:pt>
                <c:pt idx="779">
                  <c:v>23.8</c:v>
                </c:pt>
                <c:pt idx="780">
                  <c:v>23.8</c:v>
                </c:pt>
                <c:pt idx="781">
                  <c:v>23.8</c:v>
                </c:pt>
                <c:pt idx="782">
                  <c:v>23.8</c:v>
                </c:pt>
                <c:pt idx="783">
                  <c:v>23.8</c:v>
                </c:pt>
                <c:pt idx="784">
                  <c:v>23.8</c:v>
                </c:pt>
                <c:pt idx="785">
                  <c:v>23.7</c:v>
                </c:pt>
                <c:pt idx="786">
                  <c:v>23.7</c:v>
                </c:pt>
                <c:pt idx="787">
                  <c:v>23.7</c:v>
                </c:pt>
                <c:pt idx="788">
                  <c:v>23.6</c:v>
                </c:pt>
                <c:pt idx="789">
                  <c:v>23.7</c:v>
                </c:pt>
                <c:pt idx="790">
                  <c:v>23.5</c:v>
                </c:pt>
                <c:pt idx="791">
                  <c:v>23.5</c:v>
                </c:pt>
                <c:pt idx="792">
                  <c:v>23.5</c:v>
                </c:pt>
                <c:pt idx="793">
                  <c:v>23.5</c:v>
                </c:pt>
                <c:pt idx="794">
                  <c:v>23.6</c:v>
                </c:pt>
                <c:pt idx="795">
                  <c:v>23.7</c:v>
                </c:pt>
                <c:pt idx="796">
                  <c:v>23.7</c:v>
                </c:pt>
                <c:pt idx="797">
                  <c:v>23.8</c:v>
                </c:pt>
                <c:pt idx="798">
                  <c:v>23.8</c:v>
                </c:pt>
                <c:pt idx="799">
                  <c:v>23.8</c:v>
                </c:pt>
                <c:pt idx="800">
                  <c:v>23.9</c:v>
                </c:pt>
                <c:pt idx="801">
                  <c:v>24</c:v>
                </c:pt>
                <c:pt idx="802">
                  <c:v>24</c:v>
                </c:pt>
                <c:pt idx="803">
                  <c:v>23.9</c:v>
                </c:pt>
                <c:pt idx="804">
                  <c:v>23.8</c:v>
                </c:pt>
                <c:pt idx="805">
                  <c:v>23.7</c:v>
                </c:pt>
                <c:pt idx="806">
                  <c:v>23.7</c:v>
                </c:pt>
                <c:pt idx="807">
                  <c:v>23.5</c:v>
                </c:pt>
                <c:pt idx="808">
                  <c:v>23.5</c:v>
                </c:pt>
                <c:pt idx="809">
                  <c:v>23.4</c:v>
                </c:pt>
                <c:pt idx="810">
                  <c:v>23.3</c:v>
                </c:pt>
                <c:pt idx="811">
                  <c:v>23.2</c:v>
                </c:pt>
                <c:pt idx="812">
                  <c:v>23.1</c:v>
                </c:pt>
                <c:pt idx="813">
                  <c:v>23.2</c:v>
                </c:pt>
                <c:pt idx="814">
                  <c:v>23.3</c:v>
                </c:pt>
                <c:pt idx="815">
                  <c:v>23.5</c:v>
                </c:pt>
                <c:pt idx="816">
                  <c:v>23.6</c:v>
                </c:pt>
                <c:pt idx="817">
                  <c:v>23.8</c:v>
                </c:pt>
                <c:pt idx="818">
                  <c:v>23.8</c:v>
                </c:pt>
                <c:pt idx="819">
                  <c:v>24</c:v>
                </c:pt>
                <c:pt idx="820">
                  <c:v>24.2</c:v>
                </c:pt>
                <c:pt idx="821">
                  <c:v>24.2</c:v>
                </c:pt>
                <c:pt idx="822">
                  <c:v>24.2</c:v>
                </c:pt>
                <c:pt idx="823">
                  <c:v>24.2</c:v>
                </c:pt>
                <c:pt idx="824">
                  <c:v>24.2</c:v>
                </c:pt>
                <c:pt idx="825">
                  <c:v>24.1</c:v>
                </c:pt>
                <c:pt idx="826">
                  <c:v>23.9</c:v>
                </c:pt>
                <c:pt idx="827">
                  <c:v>23.8</c:v>
                </c:pt>
                <c:pt idx="828">
                  <c:v>23.5</c:v>
                </c:pt>
                <c:pt idx="829">
                  <c:v>23.5</c:v>
                </c:pt>
                <c:pt idx="830">
                  <c:v>23.3</c:v>
                </c:pt>
                <c:pt idx="831">
                  <c:v>23.2</c:v>
                </c:pt>
                <c:pt idx="832">
                  <c:v>23.3</c:v>
                </c:pt>
                <c:pt idx="833">
                  <c:v>23.4</c:v>
                </c:pt>
                <c:pt idx="834">
                  <c:v>23.5</c:v>
                </c:pt>
                <c:pt idx="835">
                  <c:v>23.5</c:v>
                </c:pt>
                <c:pt idx="836">
                  <c:v>23.7</c:v>
                </c:pt>
                <c:pt idx="837">
                  <c:v>23.8</c:v>
                </c:pt>
                <c:pt idx="838">
                  <c:v>23.8</c:v>
                </c:pt>
                <c:pt idx="839">
                  <c:v>23.9</c:v>
                </c:pt>
                <c:pt idx="840">
                  <c:v>23.8</c:v>
                </c:pt>
                <c:pt idx="841">
                  <c:v>23.8</c:v>
                </c:pt>
                <c:pt idx="842">
                  <c:v>23.7</c:v>
                </c:pt>
                <c:pt idx="843">
                  <c:v>23.5</c:v>
                </c:pt>
                <c:pt idx="844">
                  <c:v>23.5</c:v>
                </c:pt>
                <c:pt idx="845">
                  <c:v>23.3</c:v>
                </c:pt>
                <c:pt idx="846">
                  <c:v>23.2</c:v>
                </c:pt>
                <c:pt idx="847">
                  <c:v>23.2</c:v>
                </c:pt>
                <c:pt idx="848">
                  <c:v>23.3</c:v>
                </c:pt>
                <c:pt idx="849">
                  <c:v>23.5</c:v>
                </c:pt>
                <c:pt idx="850">
                  <c:v>23.6</c:v>
                </c:pt>
                <c:pt idx="851">
                  <c:v>23.8</c:v>
                </c:pt>
                <c:pt idx="852">
                  <c:v>24</c:v>
                </c:pt>
                <c:pt idx="853">
                  <c:v>24.2</c:v>
                </c:pt>
                <c:pt idx="854">
                  <c:v>24.3</c:v>
                </c:pt>
                <c:pt idx="855">
                  <c:v>24.4</c:v>
                </c:pt>
                <c:pt idx="856">
                  <c:v>24.3</c:v>
                </c:pt>
                <c:pt idx="857">
                  <c:v>24.2</c:v>
                </c:pt>
                <c:pt idx="858">
                  <c:v>24.1</c:v>
                </c:pt>
                <c:pt idx="859">
                  <c:v>24</c:v>
                </c:pt>
                <c:pt idx="860">
                  <c:v>23.7</c:v>
                </c:pt>
                <c:pt idx="861">
                  <c:v>23.6</c:v>
                </c:pt>
                <c:pt idx="862">
                  <c:v>23.5</c:v>
                </c:pt>
                <c:pt idx="863">
                  <c:v>23.3</c:v>
                </c:pt>
                <c:pt idx="864">
                  <c:v>23.3</c:v>
                </c:pt>
                <c:pt idx="865">
                  <c:v>23.3</c:v>
                </c:pt>
                <c:pt idx="866">
                  <c:v>23.3</c:v>
                </c:pt>
                <c:pt idx="867">
                  <c:v>23.5</c:v>
                </c:pt>
                <c:pt idx="868">
                  <c:v>23.5</c:v>
                </c:pt>
                <c:pt idx="869">
                  <c:v>23.6</c:v>
                </c:pt>
                <c:pt idx="870">
                  <c:v>23.6</c:v>
                </c:pt>
                <c:pt idx="871">
                  <c:v>23.7</c:v>
                </c:pt>
                <c:pt idx="872">
                  <c:v>23.8</c:v>
                </c:pt>
                <c:pt idx="873">
                  <c:v>23.8</c:v>
                </c:pt>
                <c:pt idx="874">
                  <c:v>23.8</c:v>
                </c:pt>
                <c:pt idx="875">
                  <c:v>23.8</c:v>
                </c:pt>
                <c:pt idx="876">
                  <c:v>23.8</c:v>
                </c:pt>
                <c:pt idx="877">
                  <c:v>23.8</c:v>
                </c:pt>
                <c:pt idx="878">
                  <c:v>23.7</c:v>
                </c:pt>
                <c:pt idx="879">
                  <c:v>23.6</c:v>
                </c:pt>
                <c:pt idx="880">
                  <c:v>23.5</c:v>
                </c:pt>
                <c:pt idx="881">
                  <c:v>23.4</c:v>
                </c:pt>
                <c:pt idx="882">
                  <c:v>23.3</c:v>
                </c:pt>
                <c:pt idx="883">
                  <c:v>23.2</c:v>
                </c:pt>
                <c:pt idx="884">
                  <c:v>23.2</c:v>
                </c:pt>
                <c:pt idx="885">
                  <c:v>23.2</c:v>
                </c:pt>
                <c:pt idx="886">
                  <c:v>23.4</c:v>
                </c:pt>
                <c:pt idx="887">
                  <c:v>23.5</c:v>
                </c:pt>
                <c:pt idx="888">
                  <c:v>23.7</c:v>
                </c:pt>
                <c:pt idx="889">
                  <c:v>23.8</c:v>
                </c:pt>
                <c:pt idx="890">
                  <c:v>24</c:v>
                </c:pt>
                <c:pt idx="891">
                  <c:v>24.2</c:v>
                </c:pt>
                <c:pt idx="892">
                  <c:v>24.3</c:v>
                </c:pt>
                <c:pt idx="893">
                  <c:v>24.3</c:v>
                </c:pt>
                <c:pt idx="894">
                  <c:v>24.4</c:v>
                </c:pt>
                <c:pt idx="895">
                  <c:v>23.5</c:v>
                </c:pt>
                <c:pt idx="896">
                  <c:v>23.7</c:v>
                </c:pt>
                <c:pt idx="897">
                  <c:v>24</c:v>
                </c:pt>
                <c:pt idx="898">
                  <c:v>24.3</c:v>
                </c:pt>
                <c:pt idx="899">
                  <c:v>24.6</c:v>
                </c:pt>
                <c:pt idx="900">
                  <c:v>24.9</c:v>
                </c:pt>
                <c:pt idx="901">
                  <c:v>25.2</c:v>
                </c:pt>
                <c:pt idx="902">
                  <c:v>25.3</c:v>
                </c:pt>
                <c:pt idx="903">
                  <c:v>25.5</c:v>
                </c:pt>
                <c:pt idx="904">
                  <c:v>25.5</c:v>
                </c:pt>
                <c:pt idx="905">
                  <c:v>25.5</c:v>
                </c:pt>
                <c:pt idx="906">
                  <c:v>25.3</c:v>
                </c:pt>
                <c:pt idx="907">
                  <c:v>25.1</c:v>
                </c:pt>
                <c:pt idx="908">
                  <c:v>24.8</c:v>
                </c:pt>
                <c:pt idx="909">
                  <c:v>24.5</c:v>
                </c:pt>
                <c:pt idx="910">
                  <c:v>24.1</c:v>
                </c:pt>
                <c:pt idx="911">
                  <c:v>23.7</c:v>
                </c:pt>
                <c:pt idx="912">
                  <c:v>23.1</c:v>
                </c:pt>
                <c:pt idx="913">
                  <c:v>22.7</c:v>
                </c:pt>
                <c:pt idx="914">
                  <c:v>22.2</c:v>
                </c:pt>
                <c:pt idx="915">
                  <c:v>21.9</c:v>
                </c:pt>
                <c:pt idx="916">
                  <c:v>21.7</c:v>
                </c:pt>
                <c:pt idx="917">
                  <c:v>21.7</c:v>
                </c:pt>
                <c:pt idx="918">
                  <c:v>21.9</c:v>
                </c:pt>
                <c:pt idx="919">
                  <c:v>22</c:v>
                </c:pt>
                <c:pt idx="920">
                  <c:v>22.4</c:v>
                </c:pt>
                <c:pt idx="921">
                  <c:v>22.6</c:v>
                </c:pt>
                <c:pt idx="922">
                  <c:v>22.8</c:v>
                </c:pt>
                <c:pt idx="923">
                  <c:v>23.1</c:v>
                </c:pt>
                <c:pt idx="924">
                  <c:v>23.4</c:v>
                </c:pt>
                <c:pt idx="925">
                  <c:v>23.7</c:v>
                </c:pt>
                <c:pt idx="926">
                  <c:v>23.9</c:v>
                </c:pt>
                <c:pt idx="927">
                  <c:v>24.2</c:v>
                </c:pt>
                <c:pt idx="928">
                  <c:v>24.5</c:v>
                </c:pt>
                <c:pt idx="929">
                  <c:v>24.6</c:v>
                </c:pt>
                <c:pt idx="930">
                  <c:v>24.8</c:v>
                </c:pt>
                <c:pt idx="931">
                  <c:v>25</c:v>
                </c:pt>
                <c:pt idx="932">
                  <c:v>25.2</c:v>
                </c:pt>
                <c:pt idx="933">
                  <c:v>25.3</c:v>
                </c:pt>
                <c:pt idx="934">
                  <c:v>25.3</c:v>
                </c:pt>
                <c:pt idx="935">
                  <c:v>25.3</c:v>
                </c:pt>
                <c:pt idx="936">
                  <c:v>25.2</c:v>
                </c:pt>
                <c:pt idx="937">
                  <c:v>25.1</c:v>
                </c:pt>
                <c:pt idx="938">
                  <c:v>25</c:v>
                </c:pt>
                <c:pt idx="939">
                  <c:v>24.9</c:v>
                </c:pt>
                <c:pt idx="940">
                  <c:v>24.7</c:v>
                </c:pt>
                <c:pt idx="941">
                  <c:v>24.5</c:v>
                </c:pt>
                <c:pt idx="942">
                  <c:v>24.3</c:v>
                </c:pt>
                <c:pt idx="943">
                  <c:v>24.1</c:v>
                </c:pt>
                <c:pt idx="944">
                  <c:v>23.8</c:v>
                </c:pt>
                <c:pt idx="945">
                  <c:v>23.5</c:v>
                </c:pt>
                <c:pt idx="946">
                  <c:v>23.2</c:v>
                </c:pt>
                <c:pt idx="947">
                  <c:v>22.9</c:v>
                </c:pt>
                <c:pt idx="948">
                  <c:v>22.6</c:v>
                </c:pt>
                <c:pt idx="949">
                  <c:v>22.4</c:v>
                </c:pt>
                <c:pt idx="950">
                  <c:v>22.2</c:v>
                </c:pt>
                <c:pt idx="951">
                  <c:v>22</c:v>
                </c:pt>
                <c:pt idx="952">
                  <c:v>22</c:v>
                </c:pt>
                <c:pt idx="953">
                  <c:v>21.9</c:v>
                </c:pt>
                <c:pt idx="954">
                  <c:v>21.9</c:v>
                </c:pt>
                <c:pt idx="955">
                  <c:v>22.1</c:v>
                </c:pt>
                <c:pt idx="956">
                  <c:v>22.2</c:v>
                </c:pt>
                <c:pt idx="957">
                  <c:v>22.4</c:v>
                </c:pt>
                <c:pt idx="958">
                  <c:v>22.6</c:v>
                </c:pt>
                <c:pt idx="959">
                  <c:v>22.8</c:v>
                </c:pt>
                <c:pt idx="960">
                  <c:v>23</c:v>
                </c:pt>
                <c:pt idx="961">
                  <c:v>23.2</c:v>
                </c:pt>
                <c:pt idx="962">
                  <c:v>23.5</c:v>
                </c:pt>
                <c:pt idx="963">
                  <c:v>23.5</c:v>
                </c:pt>
                <c:pt idx="964">
                  <c:v>23.5</c:v>
                </c:pt>
                <c:pt idx="965">
                  <c:v>23.8</c:v>
                </c:pt>
                <c:pt idx="966">
                  <c:v>23.8</c:v>
                </c:pt>
                <c:pt idx="967">
                  <c:v>24.1</c:v>
                </c:pt>
                <c:pt idx="968">
                  <c:v>24.3</c:v>
                </c:pt>
                <c:pt idx="969">
                  <c:v>24.5</c:v>
                </c:pt>
                <c:pt idx="970">
                  <c:v>24.6</c:v>
                </c:pt>
                <c:pt idx="971">
                  <c:v>24.7</c:v>
                </c:pt>
                <c:pt idx="972">
                  <c:v>24.9</c:v>
                </c:pt>
                <c:pt idx="973">
                  <c:v>25</c:v>
                </c:pt>
                <c:pt idx="974">
                  <c:v>25.1</c:v>
                </c:pt>
                <c:pt idx="975">
                  <c:v>25.2</c:v>
                </c:pt>
                <c:pt idx="976">
                  <c:v>25.3</c:v>
                </c:pt>
                <c:pt idx="977">
                  <c:v>25.2</c:v>
                </c:pt>
                <c:pt idx="978">
                  <c:v>25.2</c:v>
                </c:pt>
                <c:pt idx="979">
                  <c:v>25.1</c:v>
                </c:pt>
                <c:pt idx="980">
                  <c:v>25</c:v>
                </c:pt>
                <c:pt idx="981">
                  <c:v>24.9</c:v>
                </c:pt>
                <c:pt idx="982">
                  <c:v>24.6</c:v>
                </c:pt>
                <c:pt idx="983">
                  <c:v>24.5</c:v>
                </c:pt>
                <c:pt idx="984">
                  <c:v>24.2</c:v>
                </c:pt>
                <c:pt idx="985">
                  <c:v>24</c:v>
                </c:pt>
                <c:pt idx="986">
                  <c:v>23.6</c:v>
                </c:pt>
                <c:pt idx="987">
                  <c:v>23.3</c:v>
                </c:pt>
                <c:pt idx="988">
                  <c:v>23</c:v>
                </c:pt>
                <c:pt idx="989">
                  <c:v>22.8</c:v>
                </c:pt>
                <c:pt idx="990">
                  <c:v>22.5</c:v>
                </c:pt>
                <c:pt idx="991">
                  <c:v>22.4</c:v>
                </c:pt>
                <c:pt idx="992">
                  <c:v>22.3</c:v>
                </c:pt>
                <c:pt idx="993">
                  <c:v>22.1</c:v>
                </c:pt>
                <c:pt idx="994">
                  <c:v>22.2</c:v>
                </c:pt>
                <c:pt idx="995">
                  <c:v>22.2</c:v>
                </c:pt>
                <c:pt idx="996">
                  <c:v>22.2</c:v>
                </c:pt>
                <c:pt idx="997">
                  <c:v>22.3</c:v>
                </c:pt>
                <c:pt idx="998">
                  <c:v>22.5</c:v>
                </c:pt>
                <c:pt idx="999">
                  <c:v>22.7</c:v>
                </c:pt>
                <c:pt idx="1000">
                  <c:v>22.7</c:v>
                </c:pt>
                <c:pt idx="1001">
                  <c:v>23</c:v>
                </c:pt>
                <c:pt idx="1002">
                  <c:v>23.1</c:v>
                </c:pt>
                <c:pt idx="1003">
                  <c:v>23.3</c:v>
                </c:pt>
                <c:pt idx="1004">
                  <c:v>23.5</c:v>
                </c:pt>
                <c:pt idx="1005">
                  <c:v>23.6</c:v>
                </c:pt>
                <c:pt idx="1006">
                  <c:v>23.7</c:v>
                </c:pt>
                <c:pt idx="1007">
                  <c:v>23.8</c:v>
                </c:pt>
                <c:pt idx="1008">
                  <c:v>24</c:v>
                </c:pt>
                <c:pt idx="1009">
                  <c:v>24</c:v>
                </c:pt>
                <c:pt idx="1010">
                  <c:v>24.2</c:v>
                </c:pt>
                <c:pt idx="1011">
                  <c:v>24.3</c:v>
                </c:pt>
                <c:pt idx="1012">
                  <c:v>24.3</c:v>
                </c:pt>
                <c:pt idx="1013">
                  <c:v>24.3</c:v>
                </c:pt>
                <c:pt idx="1014">
                  <c:v>24.4</c:v>
                </c:pt>
                <c:pt idx="1015">
                  <c:v>24.5</c:v>
                </c:pt>
                <c:pt idx="1016">
                  <c:v>24.6</c:v>
                </c:pt>
                <c:pt idx="1017">
                  <c:v>24.6</c:v>
                </c:pt>
                <c:pt idx="1018">
                  <c:v>24.6</c:v>
                </c:pt>
                <c:pt idx="1019">
                  <c:v>24.7</c:v>
                </c:pt>
                <c:pt idx="1020">
                  <c:v>24.8</c:v>
                </c:pt>
                <c:pt idx="1021">
                  <c:v>24.8</c:v>
                </c:pt>
                <c:pt idx="1022">
                  <c:v>24.8</c:v>
                </c:pt>
                <c:pt idx="1023">
                  <c:v>23.7</c:v>
                </c:pt>
                <c:pt idx="1024">
                  <c:v>23.7</c:v>
                </c:pt>
                <c:pt idx="1025">
                  <c:v>23.8</c:v>
                </c:pt>
                <c:pt idx="1026">
                  <c:v>23.8</c:v>
                </c:pt>
                <c:pt idx="1027">
                  <c:v>23.8</c:v>
                </c:pt>
                <c:pt idx="1028">
                  <c:v>23.8</c:v>
                </c:pt>
                <c:pt idx="1029">
                  <c:v>23.9</c:v>
                </c:pt>
                <c:pt idx="1030">
                  <c:v>24</c:v>
                </c:pt>
                <c:pt idx="1031">
                  <c:v>24</c:v>
                </c:pt>
                <c:pt idx="1032">
                  <c:v>24</c:v>
                </c:pt>
                <c:pt idx="1033">
                  <c:v>24</c:v>
                </c:pt>
                <c:pt idx="1034">
                  <c:v>24</c:v>
                </c:pt>
                <c:pt idx="1035">
                  <c:v>24</c:v>
                </c:pt>
                <c:pt idx="1036">
                  <c:v>23.9</c:v>
                </c:pt>
                <c:pt idx="1037">
                  <c:v>24</c:v>
                </c:pt>
                <c:pt idx="1038">
                  <c:v>23.9</c:v>
                </c:pt>
                <c:pt idx="1039">
                  <c:v>23.9</c:v>
                </c:pt>
                <c:pt idx="1040">
                  <c:v>23.8</c:v>
                </c:pt>
                <c:pt idx="1041">
                  <c:v>23.8</c:v>
                </c:pt>
                <c:pt idx="1042">
                  <c:v>23.8</c:v>
                </c:pt>
                <c:pt idx="1043">
                  <c:v>23.8</c:v>
                </c:pt>
                <c:pt idx="1044">
                  <c:v>23.8</c:v>
                </c:pt>
                <c:pt idx="1045">
                  <c:v>23.7</c:v>
                </c:pt>
                <c:pt idx="1046">
                  <c:v>23.7</c:v>
                </c:pt>
                <c:pt idx="1047">
                  <c:v>23.7</c:v>
                </c:pt>
                <c:pt idx="1048">
                  <c:v>23.7</c:v>
                </c:pt>
                <c:pt idx="1049">
                  <c:v>23.7</c:v>
                </c:pt>
                <c:pt idx="1050">
                  <c:v>23.6</c:v>
                </c:pt>
                <c:pt idx="1051">
                  <c:v>23.5</c:v>
                </c:pt>
                <c:pt idx="1052">
                  <c:v>23.5</c:v>
                </c:pt>
                <c:pt idx="1053">
                  <c:v>23.5</c:v>
                </c:pt>
                <c:pt idx="1054">
                  <c:v>23.5</c:v>
                </c:pt>
                <c:pt idx="1055">
                  <c:v>23.4</c:v>
                </c:pt>
                <c:pt idx="1056">
                  <c:v>23.3</c:v>
                </c:pt>
                <c:pt idx="1057">
                  <c:v>23.3</c:v>
                </c:pt>
                <c:pt idx="1058">
                  <c:v>23.3</c:v>
                </c:pt>
                <c:pt idx="1059">
                  <c:v>23.3</c:v>
                </c:pt>
                <c:pt idx="1060">
                  <c:v>23.3</c:v>
                </c:pt>
                <c:pt idx="1061">
                  <c:v>23.3</c:v>
                </c:pt>
                <c:pt idx="1062">
                  <c:v>23.4</c:v>
                </c:pt>
                <c:pt idx="1063">
                  <c:v>23.4</c:v>
                </c:pt>
                <c:pt idx="1064">
                  <c:v>23.4</c:v>
                </c:pt>
                <c:pt idx="1065">
                  <c:v>23.5</c:v>
                </c:pt>
                <c:pt idx="1066">
                  <c:v>23.5</c:v>
                </c:pt>
                <c:pt idx="1067">
                  <c:v>23.6</c:v>
                </c:pt>
                <c:pt idx="1068">
                  <c:v>23.7</c:v>
                </c:pt>
                <c:pt idx="1069">
                  <c:v>23.8</c:v>
                </c:pt>
                <c:pt idx="1070">
                  <c:v>23.8</c:v>
                </c:pt>
                <c:pt idx="1071">
                  <c:v>23.9</c:v>
                </c:pt>
                <c:pt idx="1072">
                  <c:v>24</c:v>
                </c:pt>
                <c:pt idx="1073">
                  <c:v>24</c:v>
                </c:pt>
                <c:pt idx="1074">
                  <c:v>24.2</c:v>
                </c:pt>
                <c:pt idx="1075">
                  <c:v>24.2</c:v>
                </c:pt>
                <c:pt idx="1076">
                  <c:v>24.3</c:v>
                </c:pt>
                <c:pt idx="1077">
                  <c:v>24.4</c:v>
                </c:pt>
                <c:pt idx="1078">
                  <c:v>24.5</c:v>
                </c:pt>
                <c:pt idx="1079">
                  <c:v>24.4</c:v>
                </c:pt>
                <c:pt idx="1080">
                  <c:v>24.5</c:v>
                </c:pt>
                <c:pt idx="1081">
                  <c:v>24.4</c:v>
                </c:pt>
                <c:pt idx="1082">
                  <c:v>24.3</c:v>
                </c:pt>
                <c:pt idx="1083">
                  <c:v>24.2</c:v>
                </c:pt>
                <c:pt idx="1084">
                  <c:v>24.1</c:v>
                </c:pt>
                <c:pt idx="1085">
                  <c:v>24</c:v>
                </c:pt>
                <c:pt idx="1086">
                  <c:v>23.8</c:v>
                </c:pt>
                <c:pt idx="1087">
                  <c:v>23.7</c:v>
                </c:pt>
                <c:pt idx="1088">
                  <c:v>23.5</c:v>
                </c:pt>
                <c:pt idx="1089">
                  <c:v>23.5</c:v>
                </c:pt>
                <c:pt idx="1090">
                  <c:v>23.4</c:v>
                </c:pt>
                <c:pt idx="1091">
                  <c:v>23.3</c:v>
                </c:pt>
                <c:pt idx="1092">
                  <c:v>23.4</c:v>
                </c:pt>
                <c:pt idx="1093">
                  <c:v>23.4</c:v>
                </c:pt>
                <c:pt idx="1094">
                  <c:v>23.5</c:v>
                </c:pt>
                <c:pt idx="1095">
                  <c:v>23.5</c:v>
                </c:pt>
                <c:pt idx="1096">
                  <c:v>23.5</c:v>
                </c:pt>
                <c:pt idx="1097">
                  <c:v>23.6</c:v>
                </c:pt>
                <c:pt idx="1098">
                  <c:v>23.6</c:v>
                </c:pt>
                <c:pt idx="1099">
                  <c:v>23.6</c:v>
                </c:pt>
                <c:pt idx="1100">
                  <c:v>23.7</c:v>
                </c:pt>
                <c:pt idx="1101">
                  <c:v>23.8</c:v>
                </c:pt>
                <c:pt idx="1102">
                  <c:v>23.8</c:v>
                </c:pt>
                <c:pt idx="1103">
                  <c:v>23.8</c:v>
                </c:pt>
                <c:pt idx="1104">
                  <c:v>23.8</c:v>
                </c:pt>
                <c:pt idx="1105">
                  <c:v>23.8</c:v>
                </c:pt>
                <c:pt idx="1106">
                  <c:v>23.9</c:v>
                </c:pt>
                <c:pt idx="1107">
                  <c:v>23.9</c:v>
                </c:pt>
                <c:pt idx="1108">
                  <c:v>23.8</c:v>
                </c:pt>
                <c:pt idx="1109">
                  <c:v>23.8</c:v>
                </c:pt>
                <c:pt idx="1110">
                  <c:v>23.8</c:v>
                </c:pt>
                <c:pt idx="1111">
                  <c:v>23.8</c:v>
                </c:pt>
                <c:pt idx="1112">
                  <c:v>23.7</c:v>
                </c:pt>
                <c:pt idx="1113">
                  <c:v>23.7</c:v>
                </c:pt>
                <c:pt idx="1114">
                  <c:v>23.7</c:v>
                </c:pt>
                <c:pt idx="1115">
                  <c:v>23.7</c:v>
                </c:pt>
                <c:pt idx="1116">
                  <c:v>23.6</c:v>
                </c:pt>
                <c:pt idx="1117">
                  <c:v>23.5</c:v>
                </c:pt>
                <c:pt idx="1118">
                  <c:v>23.5</c:v>
                </c:pt>
                <c:pt idx="1119">
                  <c:v>23.4</c:v>
                </c:pt>
                <c:pt idx="1120">
                  <c:v>23.3</c:v>
                </c:pt>
                <c:pt idx="1121">
                  <c:v>23.3</c:v>
                </c:pt>
                <c:pt idx="1122">
                  <c:v>23.3</c:v>
                </c:pt>
                <c:pt idx="1123">
                  <c:v>23.5</c:v>
                </c:pt>
                <c:pt idx="1124">
                  <c:v>23.5</c:v>
                </c:pt>
                <c:pt idx="1125">
                  <c:v>23.4</c:v>
                </c:pt>
                <c:pt idx="1126">
                  <c:v>23.5</c:v>
                </c:pt>
                <c:pt idx="1127">
                  <c:v>23.6</c:v>
                </c:pt>
                <c:pt idx="1128">
                  <c:v>23.7</c:v>
                </c:pt>
                <c:pt idx="1129">
                  <c:v>23.8</c:v>
                </c:pt>
                <c:pt idx="1130">
                  <c:v>24</c:v>
                </c:pt>
                <c:pt idx="1131">
                  <c:v>23.9</c:v>
                </c:pt>
                <c:pt idx="1132">
                  <c:v>24.1</c:v>
                </c:pt>
                <c:pt idx="1133">
                  <c:v>24.2</c:v>
                </c:pt>
                <c:pt idx="1134">
                  <c:v>24.3</c:v>
                </c:pt>
                <c:pt idx="1135">
                  <c:v>24.4</c:v>
                </c:pt>
                <c:pt idx="1136">
                  <c:v>24.4</c:v>
                </c:pt>
                <c:pt idx="1137">
                  <c:v>24.4</c:v>
                </c:pt>
                <c:pt idx="1138">
                  <c:v>24.5</c:v>
                </c:pt>
                <c:pt idx="1139">
                  <c:v>24.5</c:v>
                </c:pt>
                <c:pt idx="1140">
                  <c:v>24.5</c:v>
                </c:pt>
                <c:pt idx="1141">
                  <c:v>24.5</c:v>
                </c:pt>
                <c:pt idx="1142">
                  <c:v>24.5</c:v>
                </c:pt>
                <c:pt idx="1143">
                  <c:v>24.5</c:v>
                </c:pt>
                <c:pt idx="1144">
                  <c:v>24.4</c:v>
                </c:pt>
                <c:pt idx="1145">
                  <c:v>24.3</c:v>
                </c:pt>
                <c:pt idx="1146">
                  <c:v>24.2</c:v>
                </c:pt>
                <c:pt idx="1147">
                  <c:v>24.2</c:v>
                </c:pt>
                <c:pt idx="1148">
                  <c:v>24.2</c:v>
                </c:pt>
                <c:pt idx="1149">
                  <c:v>24</c:v>
                </c:pt>
                <c:pt idx="1150">
                  <c:v>24</c:v>
                </c:pt>
                <c:pt idx="1151">
                  <c:v>24</c:v>
                </c:pt>
                <c:pt idx="1152">
                  <c:v>24</c:v>
                </c:pt>
                <c:pt idx="1153">
                  <c:v>24</c:v>
                </c:pt>
                <c:pt idx="1154">
                  <c:v>23.8</c:v>
                </c:pt>
                <c:pt idx="1155">
                  <c:v>23.8</c:v>
                </c:pt>
                <c:pt idx="1156">
                  <c:v>23.8</c:v>
                </c:pt>
                <c:pt idx="1157">
                  <c:v>23.8</c:v>
                </c:pt>
                <c:pt idx="1158">
                  <c:v>23.8</c:v>
                </c:pt>
                <c:pt idx="1159">
                  <c:v>23.8</c:v>
                </c:pt>
                <c:pt idx="1160">
                  <c:v>23.7</c:v>
                </c:pt>
                <c:pt idx="1161">
                  <c:v>23.7</c:v>
                </c:pt>
                <c:pt idx="1162">
                  <c:v>23.6</c:v>
                </c:pt>
                <c:pt idx="1163">
                  <c:v>23.6</c:v>
                </c:pt>
                <c:pt idx="1164">
                  <c:v>23.5</c:v>
                </c:pt>
                <c:pt idx="1165">
                  <c:v>23.5</c:v>
                </c:pt>
                <c:pt idx="1166">
                  <c:v>23.5</c:v>
                </c:pt>
                <c:pt idx="1167">
                  <c:v>23.5</c:v>
                </c:pt>
                <c:pt idx="1168">
                  <c:v>23.5</c:v>
                </c:pt>
                <c:pt idx="1169">
                  <c:v>23.4</c:v>
                </c:pt>
                <c:pt idx="1170">
                  <c:v>23.5</c:v>
                </c:pt>
                <c:pt idx="1171">
                  <c:v>23.5</c:v>
                </c:pt>
                <c:pt idx="1172">
                  <c:v>23.5</c:v>
                </c:pt>
                <c:pt idx="1173">
                  <c:v>23.5</c:v>
                </c:pt>
                <c:pt idx="1174">
                  <c:v>23.5</c:v>
                </c:pt>
                <c:pt idx="1175">
                  <c:v>23.6</c:v>
                </c:pt>
                <c:pt idx="1176">
                  <c:v>23.6</c:v>
                </c:pt>
                <c:pt idx="1177">
                  <c:v>23.7</c:v>
                </c:pt>
                <c:pt idx="1178">
                  <c:v>23.7</c:v>
                </c:pt>
                <c:pt idx="1179">
                  <c:v>23.7</c:v>
                </c:pt>
                <c:pt idx="1180">
                  <c:v>23.7</c:v>
                </c:pt>
                <c:pt idx="1181">
                  <c:v>23.8</c:v>
                </c:pt>
                <c:pt idx="1182">
                  <c:v>23.8</c:v>
                </c:pt>
                <c:pt idx="1183">
                  <c:v>23.8</c:v>
                </c:pt>
                <c:pt idx="1184">
                  <c:v>23.8</c:v>
                </c:pt>
                <c:pt idx="1185">
                  <c:v>23.9</c:v>
                </c:pt>
                <c:pt idx="1186">
                  <c:v>23.8</c:v>
                </c:pt>
                <c:pt idx="1187">
                  <c:v>23.8</c:v>
                </c:pt>
                <c:pt idx="1188">
                  <c:v>23.9</c:v>
                </c:pt>
                <c:pt idx="1189">
                  <c:v>23.9</c:v>
                </c:pt>
                <c:pt idx="1190">
                  <c:v>23.9</c:v>
                </c:pt>
                <c:pt idx="1191">
                  <c:v>23.9</c:v>
                </c:pt>
                <c:pt idx="1192">
                  <c:v>23.9</c:v>
                </c:pt>
                <c:pt idx="1193">
                  <c:v>23.9</c:v>
                </c:pt>
                <c:pt idx="1194">
                  <c:v>23.9</c:v>
                </c:pt>
                <c:pt idx="1195">
                  <c:v>23.9</c:v>
                </c:pt>
                <c:pt idx="1196">
                  <c:v>23.9</c:v>
                </c:pt>
                <c:pt idx="1197">
                  <c:v>23.9</c:v>
                </c:pt>
                <c:pt idx="1198">
                  <c:v>23.9</c:v>
                </c:pt>
                <c:pt idx="1199">
                  <c:v>25.6</c:v>
                </c:pt>
                <c:pt idx="1200">
                  <c:v>25.6</c:v>
                </c:pt>
                <c:pt idx="1201">
                  <c:v>25.6</c:v>
                </c:pt>
                <c:pt idx="1202">
                  <c:v>25.6</c:v>
                </c:pt>
                <c:pt idx="1203">
                  <c:v>25.6</c:v>
                </c:pt>
                <c:pt idx="1204">
                  <c:v>25.6</c:v>
                </c:pt>
                <c:pt idx="1205">
                  <c:v>25.6</c:v>
                </c:pt>
                <c:pt idx="1206">
                  <c:v>25.6</c:v>
                </c:pt>
                <c:pt idx="1207">
                  <c:v>25.7</c:v>
                </c:pt>
                <c:pt idx="1208">
                  <c:v>25.7</c:v>
                </c:pt>
                <c:pt idx="1209">
                  <c:v>25.7</c:v>
                </c:pt>
                <c:pt idx="1210">
                  <c:v>25.6</c:v>
                </c:pt>
                <c:pt idx="1211">
                  <c:v>25.7</c:v>
                </c:pt>
                <c:pt idx="1212">
                  <c:v>25.6</c:v>
                </c:pt>
                <c:pt idx="1213">
                  <c:v>25.7</c:v>
                </c:pt>
                <c:pt idx="1214">
                  <c:v>25.6</c:v>
                </c:pt>
                <c:pt idx="1215">
                  <c:v>25.7</c:v>
                </c:pt>
                <c:pt idx="1216">
                  <c:v>25.7</c:v>
                </c:pt>
                <c:pt idx="1217">
                  <c:v>25.7</c:v>
                </c:pt>
                <c:pt idx="1218">
                  <c:v>25.6</c:v>
                </c:pt>
                <c:pt idx="1219">
                  <c:v>25.7</c:v>
                </c:pt>
                <c:pt idx="1220">
                  <c:v>25.6</c:v>
                </c:pt>
                <c:pt idx="1221">
                  <c:v>25.6</c:v>
                </c:pt>
                <c:pt idx="1222">
                  <c:v>25.5</c:v>
                </c:pt>
                <c:pt idx="1223">
                  <c:v>23.5</c:v>
                </c:pt>
                <c:pt idx="1224">
                  <c:v>23.5</c:v>
                </c:pt>
                <c:pt idx="1225">
                  <c:v>23.5</c:v>
                </c:pt>
                <c:pt idx="1226">
                  <c:v>23.5</c:v>
                </c:pt>
                <c:pt idx="1227">
                  <c:v>23.5</c:v>
                </c:pt>
                <c:pt idx="1228">
                  <c:v>23.7</c:v>
                </c:pt>
                <c:pt idx="1229">
                  <c:v>23.6</c:v>
                </c:pt>
                <c:pt idx="1230">
                  <c:v>23.7</c:v>
                </c:pt>
                <c:pt idx="1231">
                  <c:v>23.7</c:v>
                </c:pt>
                <c:pt idx="1232">
                  <c:v>23.7</c:v>
                </c:pt>
                <c:pt idx="1233">
                  <c:v>23.8</c:v>
                </c:pt>
                <c:pt idx="1234">
                  <c:v>23.7</c:v>
                </c:pt>
                <c:pt idx="1235">
                  <c:v>23.8</c:v>
                </c:pt>
                <c:pt idx="1236">
                  <c:v>23.8</c:v>
                </c:pt>
                <c:pt idx="1237">
                  <c:v>23.8</c:v>
                </c:pt>
                <c:pt idx="1238">
                  <c:v>23.8</c:v>
                </c:pt>
                <c:pt idx="1239">
                  <c:v>23.8</c:v>
                </c:pt>
                <c:pt idx="1240">
                  <c:v>23.8</c:v>
                </c:pt>
                <c:pt idx="1241">
                  <c:v>23.8</c:v>
                </c:pt>
                <c:pt idx="1242">
                  <c:v>23.8</c:v>
                </c:pt>
                <c:pt idx="1243">
                  <c:v>23.8</c:v>
                </c:pt>
                <c:pt idx="1244">
                  <c:v>23.8</c:v>
                </c:pt>
                <c:pt idx="1245">
                  <c:v>23.8</c:v>
                </c:pt>
                <c:pt idx="1246">
                  <c:v>23.8</c:v>
                </c:pt>
                <c:pt idx="1247">
                  <c:v>23.8</c:v>
                </c:pt>
                <c:pt idx="1248">
                  <c:v>23.8</c:v>
                </c:pt>
                <c:pt idx="1249">
                  <c:v>23.8</c:v>
                </c:pt>
                <c:pt idx="1250">
                  <c:v>23.8</c:v>
                </c:pt>
                <c:pt idx="1251">
                  <c:v>23.8</c:v>
                </c:pt>
                <c:pt idx="1252">
                  <c:v>23.7</c:v>
                </c:pt>
                <c:pt idx="1253">
                  <c:v>23.7</c:v>
                </c:pt>
                <c:pt idx="1254">
                  <c:v>23.7</c:v>
                </c:pt>
                <c:pt idx="1255">
                  <c:v>23.6</c:v>
                </c:pt>
                <c:pt idx="1256">
                  <c:v>23.5</c:v>
                </c:pt>
                <c:pt idx="1257">
                  <c:v>23.5</c:v>
                </c:pt>
                <c:pt idx="1258">
                  <c:v>23.5</c:v>
                </c:pt>
                <c:pt idx="1259">
                  <c:v>23.6</c:v>
                </c:pt>
                <c:pt idx="1260">
                  <c:v>23.7</c:v>
                </c:pt>
                <c:pt idx="1261">
                  <c:v>23.7</c:v>
                </c:pt>
                <c:pt idx="1262">
                  <c:v>23.6</c:v>
                </c:pt>
                <c:pt idx="1263">
                  <c:v>23.7</c:v>
                </c:pt>
                <c:pt idx="1264">
                  <c:v>23.7</c:v>
                </c:pt>
                <c:pt idx="1265">
                  <c:v>23.7</c:v>
                </c:pt>
                <c:pt idx="1266">
                  <c:v>23.7</c:v>
                </c:pt>
                <c:pt idx="1267">
                  <c:v>23.8</c:v>
                </c:pt>
                <c:pt idx="1268">
                  <c:v>23.7</c:v>
                </c:pt>
                <c:pt idx="1269">
                  <c:v>23.8</c:v>
                </c:pt>
                <c:pt idx="1270">
                  <c:v>23.8</c:v>
                </c:pt>
                <c:pt idx="1271">
                  <c:v>23.8</c:v>
                </c:pt>
                <c:pt idx="1272">
                  <c:v>23.8</c:v>
                </c:pt>
                <c:pt idx="1273">
                  <c:v>23.8</c:v>
                </c:pt>
                <c:pt idx="1274">
                  <c:v>23.9</c:v>
                </c:pt>
                <c:pt idx="1275">
                  <c:v>23.9</c:v>
                </c:pt>
                <c:pt idx="1276">
                  <c:v>24</c:v>
                </c:pt>
                <c:pt idx="1277">
                  <c:v>24</c:v>
                </c:pt>
                <c:pt idx="1278">
                  <c:v>24</c:v>
                </c:pt>
                <c:pt idx="1279">
                  <c:v>24</c:v>
                </c:pt>
                <c:pt idx="1280">
                  <c:v>24.2</c:v>
                </c:pt>
                <c:pt idx="1281">
                  <c:v>24.1</c:v>
                </c:pt>
                <c:pt idx="1282">
                  <c:v>24.2</c:v>
                </c:pt>
                <c:pt idx="1283">
                  <c:v>24.2</c:v>
                </c:pt>
                <c:pt idx="1284">
                  <c:v>24.2</c:v>
                </c:pt>
                <c:pt idx="1285">
                  <c:v>24.2</c:v>
                </c:pt>
                <c:pt idx="1286">
                  <c:v>24.2</c:v>
                </c:pt>
                <c:pt idx="1287">
                  <c:v>24.2</c:v>
                </c:pt>
                <c:pt idx="1288">
                  <c:v>24.3</c:v>
                </c:pt>
                <c:pt idx="1289">
                  <c:v>24.3</c:v>
                </c:pt>
                <c:pt idx="1290">
                  <c:v>24.2</c:v>
                </c:pt>
                <c:pt idx="1291">
                  <c:v>24.2</c:v>
                </c:pt>
                <c:pt idx="1292">
                  <c:v>24.2</c:v>
                </c:pt>
                <c:pt idx="1293">
                  <c:v>24.2</c:v>
                </c:pt>
                <c:pt idx="1294">
                  <c:v>24.2</c:v>
                </c:pt>
                <c:pt idx="1295">
                  <c:v>24.2</c:v>
                </c:pt>
                <c:pt idx="1296">
                  <c:v>24.2</c:v>
                </c:pt>
                <c:pt idx="1297">
                  <c:v>24</c:v>
                </c:pt>
                <c:pt idx="1298">
                  <c:v>24</c:v>
                </c:pt>
                <c:pt idx="1299">
                  <c:v>23.9</c:v>
                </c:pt>
                <c:pt idx="1300">
                  <c:v>23.8</c:v>
                </c:pt>
                <c:pt idx="1301">
                  <c:v>23.8</c:v>
                </c:pt>
                <c:pt idx="1302">
                  <c:v>23.8</c:v>
                </c:pt>
                <c:pt idx="1303">
                  <c:v>23.8</c:v>
                </c:pt>
                <c:pt idx="1304">
                  <c:v>23.7</c:v>
                </c:pt>
                <c:pt idx="1305">
                  <c:v>23.6</c:v>
                </c:pt>
                <c:pt idx="1306">
                  <c:v>23.6</c:v>
                </c:pt>
                <c:pt idx="1307">
                  <c:v>23.6</c:v>
                </c:pt>
                <c:pt idx="1308">
                  <c:v>23.6</c:v>
                </c:pt>
                <c:pt idx="1309">
                  <c:v>23.6</c:v>
                </c:pt>
                <c:pt idx="1310">
                  <c:v>22.3</c:v>
                </c:pt>
                <c:pt idx="1311">
                  <c:v>22.3</c:v>
                </c:pt>
                <c:pt idx="1312">
                  <c:v>22.1</c:v>
                </c:pt>
                <c:pt idx="1313">
                  <c:v>22.1</c:v>
                </c:pt>
                <c:pt idx="1314">
                  <c:v>22</c:v>
                </c:pt>
                <c:pt idx="1315">
                  <c:v>22</c:v>
                </c:pt>
                <c:pt idx="1316">
                  <c:v>22</c:v>
                </c:pt>
                <c:pt idx="1317">
                  <c:v>22</c:v>
                </c:pt>
                <c:pt idx="1318">
                  <c:v>22</c:v>
                </c:pt>
                <c:pt idx="1319">
                  <c:v>22</c:v>
                </c:pt>
                <c:pt idx="1320">
                  <c:v>22</c:v>
                </c:pt>
                <c:pt idx="1321">
                  <c:v>22</c:v>
                </c:pt>
                <c:pt idx="1322">
                  <c:v>22</c:v>
                </c:pt>
                <c:pt idx="1323">
                  <c:v>22</c:v>
                </c:pt>
                <c:pt idx="1324">
                  <c:v>22</c:v>
                </c:pt>
                <c:pt idx="1325">
                  <c:v>22</c:v>
                </c:pt>
                <c:pt idx="1326">
                  <c:v>22.2</c:v>
                </c:pt>
                <c:pt idx="1327">
                  <c:v>22.2</c:v>
                </c:pt>
                <c:pt idx="1328">
                  <c:v>22.4</c:v>
                </c:pt>
                <c:pt idx="1329">
                  <c:v>22.4</c:v>
                </c:pt>
                <c:pt idx="1330">
                  <c:v>22.5</c:v>
                </c:pt>
                <c:pt idx="1331">
                  <c:v>22.6</c:v>
                </c:pt>
                <c:pt idx="1332">
                  <c:v>22.7</c:v>
                </c:pt>
                <c:pt idx="1333">
                  <c:v>22.8</c:v>
                </c:pt>
                <c:pt idx="1334">
                  <c:v>22.9</c:v>
                </c:pt>
                <c:pt idx="1335">
                  <c:v>23.1</c:v>
                </c:pt>
                <c:pt idx="1336">
                  <c:v>23.2</c:v>
                </c:pt>
                <c:pt idx="1337">
                  <c:v>23.3</c:v>
                </c:pt>
                <c:pt idx="1338">
                  <c:v>23.5</c:v>
                </c:pt>
                <c:pt idx="1339">
                  <c:v>23.6</c:v>
                </c:pt>
                <c:pt idx="1340">
                  <c:v>23.8</c:v>
                </c:pt>
                <c:pt idx="1341">
                  <c:v>23.9</c:v>
                </c:pt>
                <c:pt idx="1342">
                  <c:v>24</c:v>
                </c:pt>
                <c:pt idx="1343">
                  <c:v>24.2</c:v>
                </c:pt>
                <c:pt idx="1344">
                  <c:v>24.3</c:v>
                </c:pt>
                <c:pt idx="1345">
                  <c:v>24.5</c:v>
                </c:pt>
                <c:pt idx="1346">
                  <c:v>24.6</c:v>
                </c:pt>
                <c:pt idx="1347">
                  <c:v>24.8</c:v>
                </c:pt>
                <c:pt idx="1348">
                  <c:v>25</c:v>
                </c:pt>
                <c:pt idx="1349">
                  <c:v>25.2</c:v>
                </c:pt>
                <c:pt idx="1350">
                  <c:v>25.3</c:v>
                </c:pt>
                <c:pt idx="1351">
                  <c:v>25.4</c:v>
                </c:pt>
                <c:pt idx="1352">
                  <c:v>25.6</c:v>
                </c:pt>
                <c:pt idx="1353">
                  <c:v>25.8</c:v>
                </c:pt>
                <c:pt idx="1354">
                  <c:v>25.9</c:v>
                </c:pt>
                <c:pt idx="1355">
                  <c:v>26.1</c:v>
                </c:pt>
                <c:pt idx="1356">
                  <c:v>26.1</c:v>
                </c:pt>
                <c:pt idx="1357">
                  <c:v>26.1</c:v>
                </c:pt>
                <c:pt idx="1358">
                  <c:v>26</c:v>
                </c:pt>
                <c:pt idx="1359">
                  <c:v>26</c:v>
                </c:pt>
                <c:pt idx="1360">
                  <c:v>26</c:v>
                </c:pt>
                <c:pt idx="1361">
                  <c:v>25.9</c:v>
                </c:pt>
                <c:pt idx="1362">
                  <c:v>25.8</c:v>
                </c:pt>
                <c:pt idx="1363">
                  <c:v>25.7</c:v>
                </c:pt>
                <c:pt idx="1364">
                  <c:v>25.5</c:v>
                </c:pt>
                <c:pt idx="1365">
                  <c:v>25.3</c:v>
                </c:pt>
                <c:pt idx="1366">
                  <c:v>25.1</c:v>
                </c:pt>
                <c:pt idx="1367">
                  <c:v>24.9</c:v>
                </c:pt>
                <c:pt idx="1368">
                  <c:v>24.7</c:v>
                </c:pt>
                <c:pt idx="1369">
                  <c:v>24.5</c:v>
                </c:pt>
                <c:pt idx="1370">
                  <c:v>24.3</c:v>
                </c:pt>
                <c:pt idx="1371">
                  <c:v>23.8</c:v>
                </c:pt>
                <c:pt idx="1372">
                  <c:v>23.5</c:v>
                </c:pt>
                <c:pt idx="1373">
                  <c:v>23.3</c:v>
                </c:pt>
                <c:pt idx="1374">
                  <c:v>23</c:v>
                </c:pt>
                <c:pt idx="1375">
                  <c:v>22.7</c:v>
                </c:pt>
                <c:pt idx="1376">
                  <c:v>22.5</c:v>
                </c:pt>
                <c:pt idx="1377">
                  <c:v>22.4</c:v>
                </c:pt>
                <c:pt idx="1378">
                  <c:v>22.4</c:v>
                </c:pt>
                <c:pt idx="1379">
                  <c:v>22.4</c:v>
                </c:pt>
                <c:pt idx="1380">
                  <c:v>22.5</c:v>
                </c:pt>
                <c:pt idx="1381">
                  <c:v>22.6</c:v>
                </c:pt>
                <c:pt idx="1382">
                  <c:v>22.8</c:v>
                </c:pt>
                <c:pt idx="1383">
                  <c:v>23.1</c:v>
                </c:pt>
                <c:pt idx="1384">
                  <c:v>23.5</c:v>
                </c:pt>
                <c:pt idx="1385">
                  <c:v>23.8</c:v>
                </c:pt>
                <c:pt idx="1386">
                  <c:v>24</c:v>
                </c:pt>
                <c:pt idx="1387">
                  <c:v>24.3</c:v>
                </c:pt>
                <c:pt idx="1388">
                  <c:v>24.5</c:v>
                </c:pt>
                <c:pt idx="1389">
                  <c:v>24.8</c:v>
                </c:pt>
                <c:pt idx="1390">
                  <c:v>25.1</c:v>
                </c:pt>
                <c:pt idx="1391">
                  <c:v>25.3</c:v>
                </c:pt>
                <c:pt idx="1392">
                  <c:v>25.5</c:v>
                </c:pt>
                <c:pt idx="1393">
                  <c:v>25.7</c:v>
                </c:pt>
                <c:pt idx="1394">
                  <c:v>25.9</c:v>
                </c:pt>
                <c:pt idx="1395">
                  <c:v>25.9</c:v>
                </c:pt>
                <c:pt idx="1396">
                  <c:v>26</c:v>
                </c:pt>
                <c:pt idx="1397">
                  <c:v>26.1</c:v>
                </c:pt>
                <c:pt idx="1398">
                  <c:v>26.1</c:v>
                </c:pt>
                <c:pt idx="1399">
                  <c:v>26.1</c:v>
                </c:pt>
                <c:pt idx="1400">
                  <c:v>25.9</c:v>
                </c:pt>
                <c:pt idx="1401">
                  <c:v>25.9</c:v>
                </c:pt>
                <c:pt idx="1402">
                  <c:v>25.7</c:v>
                </c:pt>
                <c:pt idx="1403">
                  <c:v>25.6</c:v>
                </c:pt>
                <c:pt idx="1404">
                  <c:v>25.5</c:v>
                </c:pt>
                <c:pt idx="1405">
                  <c:v>25.3</c:v>
                </c:pt>
                <c:pt idx="1406">
                  <c:v>25.1</c:v>
                </c:pt>
                <c:pt idx="1407">
                  <c:v>25</c:v>
                </c:pt>
                <c:pt idx="1408">
                  <c:v>24.6</c:v>
                </c:pt>
                <c:pt idx="1409">
                  <c:v>24.4</c:v>
                </c:pt>
                <c:pt idx="1410">
                  <c:v>24.2</c:v>
                </c:pt>
                <c:pt idx="1411">
                  <c:v>23.9</c:v>
                </c:pt>
                <c:pt idx="1412">
                  <c:v>23.7</c:v>
                </c:pt>
                <c:pt idx="1413">
                  <c:v>23.3</c:v>
                </c:pt>
                <c:pt idx="1414">
                  <c:v>23.2</c:v>
                </c:pt>
                <c:pt idx="1415">
                  <c:v>23</c:v>
                </c:pt>
                <c:pt idx="1416">
                  <c:v>22.9</c:v>
                </c:pt>
                <c:pt idx="1417">
                  <c:v>22.8</c:v>
                </c:pt>
                <c:pt idx="1418">
                  <c:v>22.8</c:v>
                </c:pt>
                <c:pt idx="1419">
                  <c:v>22.8</c:v>
                </c:pt>
                <c:pt idx="1420">
                  <c:v>22.7</c:v>
                </c:pt>
                <c:pt idx="1421">
                  <c:v>22.8</c:v>
                </c:pt>
                <c:pt idx="1422">
                  <c:v>22.9</c:v>
                </c:pt>
                <c:pt idx="1423">
                  <c:v>23.2</c:v>
                </c:pt>
                <c:pt idx="1424">
                  <c:v>23.4</c:v>
                </c:pt>
                <c:pt idx="1425">
                  <c:v>23.7</c:v>
                </c:pt>
                <c:pt idx="1426">
                  <c:v>23.9</c:v>
                </c:pt>
                <c:pt idx="1427">
                  <c:v>24</c:v>
                </c:pt>
                <c:pt idx="1428">
                  <c:v>24.3</c:v>
                </c:pt>
                <c:pt idx="1429">
                  <c:v>24.6</c:v>
                </c:pt>
                <c:pt idx="1430">
                  <c:v>24.8</c:v>
                </c:pt>
                <c:pt idx="1431">
                  <c:v>25</c:v>
                </c:pt>
                <c:pt idx="1432">
                  <c:v>25.2</c:v>
                </c:pt>
                <c:pt idx="1433">
                  <c:v>24.6</c:v>
                </c:pt>
                <c:pt idx="1434">
                  <c:v>24.5</c:v>
                </c:pt>
                <c:pt idx="1435">
                  <c:v>24.3</c:v>
                </c:pt>
                <c:pt idx="1436">
                  <c:v>24.2</c:v>
                </c:pt>
                <c:pt idx="1437">
                  <c:v>24.2</c:v>
                </c:pt>
                <c:pt idx="1438">
                  <c:v>24.3</c:v>
                </c:pt>
                <c:pt idx="1439">
                  <c:v>24.3</c:v>
                </c:pt>
                <c:pt idx="1440">
                  <c:v>24.3</c:v>
                </c:pt>
                <c:pt idx="1441">
                  <c:v>24.3</c:v>
                </c:pt>
                <c:pt idx="1442">
                  <c:v>24.4</c:v>
                </c:pt>
                <c:pt idx="1443">
                  <c:v>24.6</c:v>
                </c:pt>
                <c:pt idx="1444">
                  <c:v>24.6</c:v>
                </c:pt>
                <c:pt idx="1445">
                  <c:v>24.7</c:v>
                </c:pt>
                <c:pt idx="1446">
                  <c:v>24.7</c:v>
                </c:pt>
                <c:pt idx="1447">
                  <c:v>24.8</c:v>
                </c:pt>
                <c:pt idx="1448">
                  <c:v>24.9</c:v>
                </c:pt>
                <c:pt idx="1449">
                  <c:v>24.8</c:v>
                </c:pt>
                <c:pt idx="1450">
                  <c:v>24.8</c:v>
                </c:pt>
                <c:pt idx="1451">
                  <c:v>24.6</c:v>
                </c:pt>
                <c:pt idx="1452">
                  <c:v>24.6</c:v>
                </c:pt>
                <c:pt idx="1453">
                  <c:v>24.5</c:v>
                </c:pt>
                <c:pt idx="1454">
                  <c:v>24.5</c:v>
                </c:pt>
                <c:pt idx="1455">
                  <c:v>24.3</c:v>
                </c:pt>
                <c:pt idx="1456">
                  <c:v>24.3</c:v>
                </c:pt>
                <c:pt idx="1457">
                  <c:v>24.3</c:v>
                </c:pt>
                <c:pt idx="1458">
                  <c:v>24.3</c:v>
                </c:pt>
                <c:pt idx="1459">
                  <c:v>24.3</c:v>
                </c:pt>
                <c:pt idx="1460">
                  <c:v>24.4</c:v>
                </c:pt>
                <c:pt idx="1461">
                  <c:v>24.6</c:v>
                </c:pt>
                <c:pt idx="1462">
                  <c:v>24.8</c:v>
                </c:pt>
                <c:pt idx="1463">
                  <c:v>24.9</c:v>
                </c:pt>
                <c:pt idx="1464">
                  <c:v>25</c:v>
                </c:pt>
                <c:pt idx="1465">
                  <c:v>25.2</c:v>
                </c:pt>
                <c:pt idx="1466">
                  <c:v>25.3</c:v>
                </c:pt>
                <c:pt idx="1467">
                  <c:v>25.4</c:v>
                </c:pt>
                <c:pt idx="1468">
                  <c:v>25.4</c:v>
                </c:pt>
                <c:pt idx="1469">
                  <c:v>25.3</c:v>
                </c:pt>
                <c:pt idx="1470">
                  <c:v>25.3</c:v>
                </c:pt>
                <c:pt idx="1471">
                  <c:v>25.2</c:v>
                </c:pt>
                <c:pt idx="1472">
                  <c:v>25.1</c:v>
                </c:pt>
                <c:pt idx="1473">
                  <c:v>25</c:v>
                </c:pt>
                <c:pt idx="1474">
                  <c:v>24.8</c:v>
                </c:pt>
                <c:pt idx="1475">
                  <c:v>24.6</c:v>
                </c:pt>
                <c:pt idx="1476">
                  <c:v>24.5</c:v>
                </c:pt>
                <c:pt idx="1477">
                  <c:v>24.4</c:v>
                </c:pt>
                <c:pt idx="1478">
                  <c:v>24.4</c:v>
                </c:pt>
                <c:pt idx="1479">
                  <c:v>24.5</c:v>
                </c:pt>
                <c:pt idx="1480">
                  <c:v>24.5</c:v>
                </c:pt>
                <c:pt idx="1481">
                  <c:v>24.5</c:v>
                </c:pt>
                <c:pt idx="1482">
                  <c:v>24.6</c:v>
                </c:pt>
                <c:pt idx="1483">
                  <c:v>24.7</c:v>
                </c:pt>
                <c:pt idx="1484">
                  <c:v>24.8</c:v>
                </c:pt>
                <c:pt idx="1485">
                  <c:v>24.9</c:v>
                </c:pt>
                <c:pt idx="1486">
                  <c:v>25</c:v>
                </c:pt>
                <c:pt idx="1487">
                  <c:v>25</c:v>
                </c:pt>
                <c:pt idx="1488">
                  <c:v>25</c:v>
                </c:pt>
                <c:pt idx="1489">
                  <c:v>25</c:v>
                </c:pt>
                <c:pt idx="1490">
                  <c:v>25</c:v>
                </c:pt>
                <c:pt idx="1491">
                  <c:v>24.9</c:v>
                </c:pt>
                <c:pt idx="1492">
                  <c:v>24.9</c:v>
                </c:pt>
                <c:pt idx="1493">
                  <c:v>24.7</c:v>
                </c:pt>
                <c:pt idx="1494">
                  <c:v>24.6</c:v>
                </c:pt>
                <c:pt idx="1495">
                  <c:v>24.6</c:v>
                </c:pt>
                <c:pt idx="1496">
                  <c:v>24.6</c:v>
                </c:pt>
                <c:pt idx="1497">
                  <c:v>24.5</c:v>
                </c:pt>
                <c:pt idx="1498">
                  <c:v>24.5</c:v>
                </c:pt>
                <c:pt idx="1499">
                  <c:v>24.4</c:v>
                </c:pt>
                <c:pt idx="1500">
                  <c:v>24.4</c:v>
                </c:pt>
                <c:pt idx="1501">
                  <c:v>24.5</c:v>
                </c:pt>
                <c:pt idx="1502">
                  <c:v>24.5</c:v>
                </c:pt>
                <c:pt idx="1503">
                  <c:v>24.6</c:v>
                </c:pt>
                <c:pt idx="1504">
                  <c:v>24.7</c:v>
                </c:pt>
                <c:pt idx="1505">
                  <c:v>24.9</c:v>
                </c:pt>
                <c:pt idx="1506">
                  <c:v>25.1</c:v>
                </c:pt>
                <c:pt idx="1507">
                  <c:v>25.2</c:v>
                </c:pt>
                <c:pt idx="1508">
                  <c:v>25.3</c:v>
                </c:pt>
                <c:pt idx="1509">
                  <c:v>25.5</c:v>
                </c:pt>
                <c:pt idx="1510">
                  <c:v>25.6</c:v>
                </c:pt>
                <c:pt idx="1511">
                  <c:v>25.7</c:v>
                </c:pt>
                <c:pt idx="1512">
                  <c:v>25.6</c:v>
                </c:pt>
                <c:pt idx="1513">
                  <c:v>25.5</c:v>
                </c:pt>
                <c:pt idx="1514">
                  <c:v>25.4</c:v>
                </c:pt>
                <c:pt idx="1515">
                  <c:v>25.3</c:v>
                </c:pt>
                <c:pt idx="1516">
                  <c:v>25.1</c:v>
                </c:pt>
                <c:pt idx="1517">
                  <c:v>25</c:v>
                </c:pt>
                <c:pt idx="1518">
                  <c:v>24.9</c:v>
                </c:pt>
                <c:pt idx="1519">
                  <c:v>24.7</c:v>
                </c:pt>
                <c:pt idx="1520">
                  <c:v>24.6</c:v>
                </c:pt>
                <c:pt idx="1521">
                  <c:v>24.6</c:v>
                </c:pt>
                <c:pt idx="1522">
                  <c:v>24.7</c:v>
                </c:pt>
                <c:pt idx="1523">
                  <c:v>24.6</c:v>
                </c:pt>
                <c:pt idx="1524">
                  <c:v>24.7</c:v>
                </c:pt>
                <c:pt idx="1525">
                  <c:v>24.8</c:v>
                </c:pt>
                <c:pt idx="1526">
                  <c:v>24.8</c:v>
                </c:pt>
                <c:pt idx="1527">
                  <c:v>24.9</c:v>
                </c:pt>
                <c:pt idx="1528">
                  <c:v>25</c:v>
                </c:pt>
                <c:pt idx="1529">
                  <c:v>25</c:v>
                </c:pt>
                <c:pt idx="1530">
                  <c:v>25</c:v>
                </c:pt>
                <c:pt idx="1531">
                  <c:v>25.1</c:v>
                </c:pt>
                <c:pt idx="1532">
                  <c:v>25.2</c:v>
                </c:pt>
                <c:pt idx="1533">
                  <c:v>25.3</c:v>
                </c:pt>
                <c:pt idx="1534">
                  <c:v>25.3</c:v>
                </c:pt>
                <c:pt idx="1535">
                  <c:v>25.2</c:v>
                </c:pt>
                <c:pt idx="1536">
                  <c:v>25.1</c:v>
                </c:pt>
                <c:pt idx="1537">
                  <c:v>25.1</c:v>
                </c:pt>
                <c:pt idx="1538">
                  <c:v>25</c:v>
                </c:pt>
                <c:pt idx="1539">
                  <c:v>25</c:v>
                </c:pt>
                <c:pt idx="1540">
                  <c:v>24.8</c:v>
                </c:pt>
                <c:pt idx="1541">
                  <c:v>24.8</c:v>
                </c:pt>
                <c:pt idx="1542">
                  <c:v>24.6</c:v>
                </c:pt>
                <c:pt idx="1543">
                  <c:v>24.6</c:v>
                </c:pt>
                <c:pt idx="1544">
                  <c:v>24.6</c:v>
                </c:pt>
                <c:pt idx="1545">
                  <c:v>24.5</c:v>
                </c:pt>
                <c:pt idx="1546">
                  <c:v>24.6</c:v>
                </c:pt>
                <c:pt idx="1547">
                  <c:v>24.8</c:v>
                </c:pt>
                <c:pt idx="1548">
                  <c:v>24.8</c:v>
                </c:pt>
                <c:pt idx="1549">
                  <c:v>25</c:v>
                </c:pt>
                <c:pt idx="1550">
                  <c:v>25.1</c:v>
                </c:pt>
                <c:pt idx="1551">
                  <c:v>25.3</c:v>
                </c:pt>
                <c:pt idx="1552">
                  <c:v>25.3</c:v>
                </c:pt>
                <c:pt idx="1553">
                  <c:v>25.5</c:v>
                </c:pt>
                <c:pt idx="1554">
                  <c:v>25.6</c:v>
                </c:pt>
                <c:pt idx="1555">
                  <c:v>25.7</c:v>
                </c:pt>
                <c:pt idx="1556">
                  <c:v>25.8</c:v>
                </c:pt>
                <c:pt idx="1557">
                  <c:v>25.8</c:v>
                </c:pt>
                <c:pt idx="1558">
                  <c:v>25.9</c:v>
                </c:pt>
                <c:pt idx="1559">
                  <c:v>25.9</c:v>
                </c:pt>
                <c:pt idx="1560">
                  <c:v>25.9</c:v>
                </c:pt>
                <c:pt idx="1561">
                  <c:v>25.8</c:v>
                </c:pt>
                <c:pt idx="1562">
                  <c:v>25.8</c:v>
                </c:pt>
                <c:pt idx="1563">
                  <c:v>25.6</c:v>
                </c:pt>
                <c:pt idx="1564">
                  <c:v>25.5</c:v>
                </c:pt>
                <c:pt idx="1565">
                  <c:v>25.5</c:v>
                </c:pt>
                <c:pt idx="1566">
                  <c:v>25.4</c:v>
                </c:pt>
                <c:pt idx="1567">
                  <c:v>25.3</c:v>
                </c:pt>
                <c:pt idx="1568">
                  <c:v>25.2</c:v>
                </c:pt>
                <c:pt idx="1569">
                  <c:v>25</c:v>
                </c:pt>
                <c:pt idx="1570">
                  <c:v>25</c:v>
                </c:pt>
                <c:pt idx="1571">
                  <c:v>25</c:v>
                </c:pt>
                <c:pt idx="1572">
                  <c:v>24.9</c:v>
                </c:pt>
                <c:pt idx="1573">
                  <c:v>24.9</c:v>
                </c:pt>
                <c:pt idx="1574">
                  <c:v>24.9</c:v>
                </c:pt>
                <c:pt idx="1575">
                  <c:v>25</c:v>
                </c:pt>
                <c:pt idx="1576">
                  <c:v>24.9</c:v>
                </c:pt>
                <c:pt idx="1577">
                  <c:v>24.9</c:v>
                </c:pt>
                <c:pt idx="1578">
                  <c:v>24.9</c:v>
                </c:pt>
                <c:pt idx="1579">
                  <c:v>25</c:v>
                </c:pt>
                <c:pt idx="1580">
                  <c:v>25</c:v>
                </c:pt>
                <c:pt idx="1581">
                  <c:v>25.1</c:v>
                </c:pt>
                <c:pt idx="1582">
                  <c:v>25.1</c:v>
                </c:pt>
                <c:pt idx="1583">
                  <c:v>25.2</c:v>
                </c:pt>
                <c:pt idx="1584">
                  <c:v>25.2</c:v>
                </c:pt>
                <c:pt idx="1585">
                  <c:v>27.3</c:v>
                </c:pt>
                <c:pt idx="1586">
                  <c:v>27.2</c:v>
                </c:pt>
                <c:pt idx="1587">
                  <c:v>27.1</c:v>
                </c:pt>
                <c:pt idx="1588">
                  <c:v>27.1</c:v>
                </c:pt>
                <c:pt idx="1589">
                  <c:v>27</c:v>
                </c:pt>
                <c:pt idx="1590">
                  <c:v>27</c:v>
                </c:pt>
                <c:pt idx="1591">
                  <c:v>26.9</c:v>
                </c:pt>
                <c:pt idx="1592">
                  <c:v>26.8</c:v>
                </c:pt>
                <c:pt idx="1593">
                  <c:v>26.8</c:v>
                </c:pt>
                <c:pt idx="1594">
                  <c:v>26.7</c:v>
                </c:pt>
                <c:pt idx="1595">
                  <c:v>26.6</c:v>
                </c:pt>
                <c:pt idx="1596">
                  <c:v>26.4</c:v>
                </c:pt>
                <c:pt idx="1597">
                  <c:v>26.4</c:v>
                </c:pt>
                <c:pt idx="1598">
                  <c:v>26.3</c:v>
                </c:pt>
                <c:pt idx="1599">
                  <c:v>26.3</c:v>
                </c:pt>
                <c:pt idx="1600">
                  <c:v>26</c:v>
                </c:pt>
                <c:pt idx="1601">
                  <c:v>25.8</c:v>
                </c:pt>
                <c:pt idx="1602">
                  <c:v>25.6</c:v>
                </c:pt>
                <c:pt idx="1603">
                  <c:v>25.4</c:v>
                </c:pt>
                <c:pt idx="1604">
                  <c:v>25.3</c:v>
                </c:pt>
                <c:pt idx="1605">
                  <c:v>25</c:v>
                </c:pt>
                <c:pt idx="1606">
                  <c:v>25</c:v>
                </c:pt>
                <c:pt idx="1607">
                  <c:v>24.6</c:v>
                </c:pt>
                <c:pt idx="1608">
                  <c:v>24.3</c:v>
                </c:pt>
                <c:pt idx="1609">
                  <c:v>24.3</c:v>
                </c:pt>
                <c:pt idx="1610">
                  <c:v>24</c:v>
                </c:pt>
                <c:pt idx="1611">
                  <c:v>23.8</c:v>
                </c:pt>
                <c:pt idx="1612">
                  <c:v>25</c:v>
                </c:pt>
                <c:pt idx="1613">
                  <c:v>25.1</c:v>
                </c:pt>
                <c:pt idx="1614">
                  <c:v>25.2</c:v>
                </c:pt>
                <c:pt idx="1615">
                  <c:v>25.3</c:v>
                </c:pt>
                <c:pt idx="1616">
                  <c:v>25.3</c:v>
                </c:pt>
                <c:pt idx="1617">
                  <c:v>25.5</c:v>
                </c:pt>
                <c:pt idx="1618">
                  <c:v>25.6</c:v>
                </c:pt>
                <c:pt idx="1619">
                  <c:v>25.7</c:v>
                </c:pt>
                <c:pt idx="1620">
                  <c:v>25.8</c:v>
                </c:pt>
                <c:pt idx="1621">
                  <c:v>26</c:v>
                </c:pt>
                <c:pt idx="1622">
                  <c:v>26.1</c:v>
                </c:pt>
                <c:pt idx="1623">
                  <c:v>26.1</c:v>
                </c:pt>
                <c:pt idx="1624">
                  <c:v>26.2</c:v>
                </c:pt>
                <c:pt idx="1625">
                  <c:v>26.2</c:v>
                </c:pt>
                <c:pt idx="1626">
                  <c:v>26.3</c:v>
                </c:pt>
                <c:pt idx="1627">
                  <c:v>26.3</c:v>
                </c:pt>
                <c:pt idx="1628">
                  <c:v>26.3</c:v>
                </c:pt>
                <c:pt idx="1629">
                  <c:v>26.3</c:v>
                </c:pt>
                <c:pt idx="1630">
                  <c:v>26.3</c:v>
                </c:pt>
                <c:pt idx="1631">
                  <c:v>26.3</c:v>
                </c:pt>
                <c:pt idx="1632">
                  <c:v>26.2</c:v>
                </c:pt>
                <c:pt idx="1633">
                  <c:v>26</c:v>
                </c:pt>
                <c:pt idx="1634">
                  <c:v>26</c:v>
                </c:pt>
                <c:pt idx="1635">
                  <c:v>26</c:v>
                </c:pt>
                <c:pt idx="1636">
                  <c:v>25.8</c:v>
                </c:pt>
                <c:pt idx="1637">
                  <c:v>25.8</c:v>
                </c:pt>
                <c:pt idx="1638">
                  <c:v>25.8</c:v>
                </c:pt>
                <c:pt idx="1639">
                  <c:v>25.7</c:v>
                </c:pt>
                <c:pt idx="1640">
                  <c:v>25.6</c:v>
                </c:pt>
                <c:pt idx="1641">
                  <c:v>25.5</c:v>
                </c:pt>
                <c:pt idx="1642">
                  <c:v>25.5</c:v>
                </c:pt>
                <c:pt idx="1643">
                  <c:v>25.5</c:v>
                </c:pt>
                <c:pt idx="1644">
                  <c:v>25.5</c:v>
                </c:pt>
                <c:pt idx="1645">
                  <c:v>25.4</c:v>
                </c:pt>
                <c:pt idx="1646">
                  <c:v>25.3</c:v>
                </c:pt>
                <c:pt idx="1647">
                  <c:v>25.3</c:v>
                </c:pt>
                <c:pt idx="1648">
                  <c:v>25.4</c:v>
                </c:pt>
                <c:pt idx="1649">
                  <c:v>25.3</c:v>
                </c:pt>
                <c:pt idx="1650">
                  <c:v>25.5</c:v>
                </c:pt>
                <c:pt idx="1651">
                  <c:v>25.5</c:v>
                </c:pt>
                <c:pt idx="1652">
                  <c:v>25.5</c:v>
                </c:pt>
                <c:pt idx="1653">
                  <c:v>25.6</c:v>
                </c:pt>
                <c:pt idx="1654">
                  <c:v>25.5</c:v>
                </c:pt>
                <c:pt idx="1655">
                  <c:v>25.5</c:v>
                </c:pt>
                <c:pt idx="1656">
                  <c:v>25.6</c:v>
                </c:pt>
                <c:pt idx="1657">
                  <c:v>25.6</c:v>
                </c:pt>
                <c:pt idx="1658">
                  <c:v>25.6</c:v>
                </c:pt>
                <c:pt idx="1659">
                  <c:v>25.7</c:v>
                </c:pt>
                <c:pt idx="1660">
                  <c:v>25.8</c:v>
                </c:pt>
                <c:pt idx="1661">
                  <c:v>25.8</c:v>
                </c:pt>
                <c:pt idx="1662">
                  <c:v>25.8</c:v>
                </c:pt>
                <c:pt idx="1663">
                  <c:v>25.9</c:v>
                </c:pt>
                <c:pt idx="1664">
                  <c:v>26</c:v>
                </c:pt>
                <c:pt idx="1665">
                  <c:v>26.1</c:v>
                </c:pt>
                <c:pt idx="1666">
                  <c:v>26.1</c:v>
                </c:pt>
                <c:pt idx="1667">
                  <c:v>26.1</c:v>
                </c:pt>
                <c:pt idx="1668">
                  <c:v>26.1</c:v>
                </c:pt>
                <c:pt idx="1669">
                  <c:v>26.1</c:v>
                </c:pt>
                <c:pt idx="1670">
                  <c:v>26.1</c:v>
                </c:pt>
                <c:pt idx="1671">
                  <c:v>26.1</c:v>
                </c:pt>
                <c:pt idx="1672">
                  <c:v>26.1</c:v>
                </c:pt>
                <c:pt idx="1673">
                  <c:v>26.1</c:v>
                </c:pt>
                <c:pt idx="1674">
                  <c:v>26.1</c:v>
                </c:pt>
                <c:pt idx="1675">
                  <c:v>26.1</c:v>
                </c:pt>
                <c:pt idx="1676">
                  <c:v>26.1</c:v>
                </c:pt>
                <c:pt idx="1677">
                  <c:v>26</c:v>
                </c:pt>
                <c:pt idx="1678">
                  <c:v>26</c:v>
                </c:pt>
                <c:pt idx="1679">
                  <c:v>25.9</c:v>
                </c:pt>
                <c:pt idx="1680">
                  <c:v>25.9</c:v>
                </c:pt>
                <c:pt idx="1681">
                  <c:v>25.9</c:v>
                </c:pt>
                <c:pt idx="1682">
                  <c:v>25.8</c:v>
                </c:pt>
                <c:pt idx="1683">
                  <c:v>25.8</c:v>
                </c:pt>
                <c:pt idx="1684">
                  <c:v>25.8</c:v>
                </c:pt>
                <c:pt idx="1685">
                  <c:v>25.8</c:v>
                </c:pt>
                <c:pt idx="1686">
                  <c:v>25.8</c:v>
                </c:pt>
                <c:pt idx="1687">
                  <c:v>25.7</c:v>
                </c:pt>
                <c:pt idx="1688">
                  <c:v>25.7</c:v>
                </c:pt>
                <c:pt idx="1689">
                  <c:v>25.7</c:v>
                </c:pt>
                <c:pt idx="1690">
                  <c:v>25.6</c:v>
                </c:pt>
                <c:pt idx="1691">
                  <c:v>25.6</c:v>
                </c:pt>
                <c:pt idx="1692">
                  <c:v>25.6</c:v>
                </c:pt>
                <c:pt idx="1693">
                  <c:v>25.6</c:v>
                </c:pt>
                <c:pt idx="1694">
                  <c:v>25.6</c:v>
                </c:pt>
                <c:pt idx="1695">
                  <c:v>25.7</c:v>
                </c:pt>
                <c:pt idx="1696">
                  <c:v>25.7</c:v>
                </c:pt>
                <c:pt idx="1697">
                  <c:v>25.7</c:v>
                </c:pt>
                <c:pt idx="1698">
                  <c:v>25.7</c:v>
                </c:pt>
                <c:pt idx="1699">
                  <c:v>25.8</c:v>
                </c:pt>
                <c:pt idx="1700">
                  <c:v>25.8</c:v>
                </c:pt>
                <c:pt idx="1701">
                  <c:v>25.9</c:v>
                </c:pt>
                <c:pt idx="1702">
                  <c:v>26</c:v>
                </c:pt>
                <c:pt idx="1703">
                  <c:v>25.9</c:v>
                </c:pt>
                <c:pt idx="1704">
                  <c:v>26.1</c:v>
                </c:pt>
                <c:pt idx="1705">
                  <c:v>26.1</c:v>
                </c:pt>
                <c:pt idx="1706">
                  <c:v>26.2</c:v>
                </c:pt>
                <c:pt idx="1707">
                  <c:v>26.3</c:v>
                </c:pt>
                <c:pt idx="1708">
                  <c:v>26.4</c:v>
                </c:pt>
                <c:pt idx="1709">
                  <c:v>26.5</c:v>
                </c:pt>
                <c:pt idx="1710">
                  <c:v>26.6</c:v>
                </c:pt>
                <c:pt idx="1711">
                  <c:v>26.7</c:v>
                </c:pt>
                <c:pt idx="1712">
                  <c:v>26.9</c:v>
                </c:pt>
                <c:pt idx="1713">
                  <c:v>26.9</c:v>
                </c:pt>
                <c:pt idx="1714">
                  <c:v>27</c:v>
                </c:pt>
                <c:pt idx="1715">
                  <c:v>25.5</c:v>
                </c:pt>
                <c:pt idx="1716">
                  <c:v>25.6</c:v>
                </c:pt>
                <c:pt idx="1717">
                  <c:v>25.7</c:v>
                </c:pt>
                <c:pt idx="1718">
                  <c:v>25.9</c:v>
                </c:pt>
                <c:pt idx="1719">
                  <c:v>26.1</c:v>
                </c:pt>
                <c:pt idx="1720">
                  <c:v>26.2</c:v>
                </c:pt>
                <c:pt idx="1721">
                  <c:v>26.4</c:v>
                </c:pt>
                <c:pt idx="1722">
                  <c:v>26.6</c:v>
                </c:pt>
                <c:pt idx="1723">
                  <c:v>26.7</c:v>
                </c:pt>
                <c:pt idx="1724">
                  <c:v>27</c:v>
                </c:pt>
                <c:pt idx="1725">
                  <c:v>27.2</c:v>
                </c:pt>
                <c:pt idx="1726">
                  <c:v>27.3</c:v>
                </c:pt>
                <c:pt idx="1727">
                  <c:v>27.5</c:v>
                </c:pt>
                <c:pt idx="1728">
                  <c:v>27.8</c:v>
                </c:pt>
                <c:pt idx="1729">
                  <c:v>28</c:v>
                </c:pt>
                <c:pt idx="1730">
                  <c:v>28.2</c:v>
                </c:pt>
                <c:pt idx="1731">
                  <c:v>28.2</c:v>
                </c:pt>
                <c:pt idx="1732">
                  <c:v>28.2</c:v>
                </c:pt>
                <c:pt idx="1733">
                  <c:v>26.1</c:v>
                </c:pt>
                <c:pt idx="1734">
                  <c:v>26.3</c:v>
                </c:pt>
                <c:pt idx="1735">
                  <c:v>26.4</c:v>
                </c:pt>
                <c:pt idx="1736">
                  <c:v>26.4</c:v>
                </c:pt>
                <c:pt idx="1737">
                  <c:v>26.4</c:v>
                </c:pt>
                <c:pt idx="1738">
                  <c:v>26.6</c:v>
                </c:pt>
                <c:pt idx="1739">
                  <c:v>26.6</c:v>
                </c:pt>
                <c:pt idx="1740">
                  <c:v>26.6</c:v>
                </c:pt>
                <c:pt idx="1741">
                  <c:v>26.7</c:v>
                </c:pt>
                <c:pt idx="1742">
                  <c:v>26.7</c:v>
                </c:pt>
                <c:pt idx="1743">
                  <c:v>26.7</c:v>
                </c:pt>
                <c:pt idx="1744">
                  <c:v>26.8</c:v>
                </c:pt>
                <c:pt idx="1745">
                  <c:v>26.8</c:v>
                </c:pt>
                <c:pt idx="1746">
                  <c:v>26.8</c:v>
                </c:pt>
                <c:pt idx="1747">
                  <c:v>26.6</c:v>
                </c:pt>
                <c:pt idx="1748">
                  <c:v>26.6</c:v>
                </c:pt>
                <c:pt idx="1749">
                  <c:v>26.6</c:v>
                </c:pt>
                <c:pt idx="1750">
                  <c:v>26.6</c:v>
                </c:pt>
                <c:pt idx="1751">
                  <c:v>26.5</c:v>
                </c:pt>
                <c:pt idx="1752">
                  <c:v>26.4</c:v>
                </c:pt>
                <c:pt idx="1753">
                  <c:v>26.4</c:v>
                </c:pt>
                <c:pt idx="1754">
                  <c:v>26.4</c:v>
                </c:pt>
                <c:pt idx="1755">
                  <c:v>26.4</c:v>
                </c:pt>
                <c:pt idx="1756">
                  <c:v>26.4</c:v>
                </c:pt>
                <c:pt idx="1757">
                  <c:v>26.3</c:v>
                </c:pt>
                <c:pt idx="1758">
                  <c:v>26.2</c:v>
                </c:pt>
                <c:pt idx="1759">
                  <c:v>26.2</c:v>
                </c:pt>
                <c:pt idx="1760">
                  <c:v>26.2</c:v>
                </c:pt>
                <c:pt idx="1761">
                  <c:v>26.2</c:v>
                </c:pt>
                <c:pt idx="1762">
                  <c:v>26.2</c:v>
                </c:pt>
                <c:pt idx="1763">
                  <c:v>26.2</c:v>
                </c:pt>
                <c:pt idx="1764">
                  <c:v>26.2</c:v>
                </c:pt>
                <c:pt idx="1765">
                  <c:v>26.3</c:v>
                </c:pt>
                <c:pt idx="1766">
                  <c:v>26.3</c:v>
                </c:pt>
                <c:pt idx="1767">
                  <c:v>26.4</c:v>
                </c:pt>
                <c:pt idx="1768">
                  <c:v>26.4</c:v>
                </c:pt>
                <c:pt idx="1769">
                  <c:v>26.4</c:v>
                </c:pt>
                <c:pt idx="1770">
                  <c:v>26.4</c:v>
                </c:pt>
                <c:pt idx="1771">
                  <c:v>26.4</c:v>
                </c:pt>
                <c:pt idx="1772">
                  <c:v>26.6</c:v>
                </c:pt>
                <c:pt idx="1773">
                  <c:v>26.7</c:v>
                </c:pt>
                <c:pt idx="1774">
                  <c:v>26.7</c:v>
                </c:pt>
                <c:pt idx="1775">
                  <c:v>26.8</c:v>
                </c:pt>
                <c:pt idx="1776">
                  <c:v>26.8</c:v>
                </c:pt>
                <c:pt idx="1777">
                  <c:v>26.9</c:v>
                </c:pt>
                <c:pt idx="1778">
                  <c:v>27</c:v>
                </c:pt>
                <c:pt idx="1779">
                  <c:v>27.1</c:v>
                </c:pt>
                <c:pt idx="1780">
                  <c:v>27.1</c:v>
                </c:pt>
                <c:pt idx="1781">
                  <c:v>27.1</c:v>
                </c:pt>
                <c:pt idx="1782">
                  <c:v>27.3</c:v>
                </c:pt>
                <c:pt idx="1783">
                  <c:v>27.3</c:v>
                </c:pt>
                <c:pt idx="1784">
                  <c:v>27.4</c:v>
                </c:pt>
                <c:pt idx="1785">
                  <c:v>27.4</c:v>
                </c:pt>
                <c:pt idx="1786">
                  <c:v>27.4</c:v>
                </c:pt>
                <c:pt idx="1787">
                  <c:v>27.5</c:v>
                </c:pt>
                <c:pt idx="1788">
                  <c:v>27.5</c:v>
                </c:pt>
                <c:pt idx="1789">
                  <c:v>27.6</c:v>
                </c:pt>
                <c:pt idx="1790">
                  <c:v>27.6</c:v>
                </c:pt>
                <c:pt idx="1791">
                  <c:v>27.6</c:v>
                </c:pt>
                <c:pt idx="1792">
                  <c:v>27.5</c:v>
                </c:pt>
                <c:pt idx="1793">
                  <c:v>27.6</c:v>
                </c:pt>
                <c:pt idx="1794">
                  <c:v>27.5</c:v>
                </c:pt>
                <c:pt idx="1795">
                  <c:v>27.4</c:v>
                </c:pt>
                <c:pt idx="1796">
                  <c:v>27.4</c:v>
                </c:pt>
                <c:pt idx="1797">
                  <c:v>27.3</c:v>
                </c:pt>
                <c:pt idx="1798">
                  <c:v>27.2</c:v>
                </c:pt>
                <c:pt idx="1799">
                  <c:v>27.1</c:v>
                </c:pt>
                <c:pt idx="1800">
                  <c:v>27</c:v>
                </c:pt>
                <c:pt idx="1801">
                  <c:v>26.9</c:v>
                </c:pt>
                <c:pt idx="1802">
                  <c:v>26.8</c:v>
                </c:pt>
                <c:pt idx="1803">
                  <c:v>26.8</c:v>
                </c:pt>
                <c:pt idx="1804">
                  <c:v>26.8</c:v>
                </c:pt>
                <c:pt idx="1805">
                  <c:v>26.7</c:v>
                </c:pt>
                <c:pt idx="1806">
                  <c:v>26.7</c:v>
                </c:pt>
                <c:pt idx="1807">
                  <c:v>26.8</c:v>
                </c:pt>
                <c:pt idx="1808">
                  <c:v>26.8</c:v>
                </c:pt>
                <c:pt idx="1809">
                  <c:v>26.8</c:v>
                </c:pt>
                <c:pt idx="1810">
                  <c:v>26.9</c:v>
                </c:pt>
                <c:pt idx="1811">
                  <c:v>27</c:v>
                </c:pt>
                <c:pt idx="1812">
                  <c:v>27.1</c:v>
                </c:pt>
                <c:pt idx="1813">
                  <c:v>27.1</c:v>
                </c:pt>
                <c:pt idx="1814">
                  <c:v>27.2</c:v>
                </c:pt>
                <c:pt idx="1815">
                  <c:v>27.3</c:v>
                </c:pt>
                <c:pt idx="1816">
                  <c:v>27.3</c:v>
                </c:pt>
                <c:pt idx="1817">
                  <c:v>27.3</c:v>
                </c:pt>
                <c:pt idx="1818">
                  <c:v>27.3</c:v>
                </c:pt>
                <c:pt idx="1819">
                  <c:v>27.3</c:v>
                </c:pt>
                <c:pt idx="1820">
                  <c:v>27.4</c:v>
                </c:pt>
                <c:pt idx="1821">
                  <c:v>27.4</c:v>
                </c:pt>
                <c:pt idx="1822">
                  <c:v>27.4</c:v>
                </c:pt>
                <c:pt idx="1823">
                  <c:v>27.3</c:v>
                </c:pt>
                <c:pt idx="1824">
                  <c:v>27.3</c:v>
                </c:pt>
                <c:pt idx="1825">
                  <c:v>27.2</c:v>
                </c:pt>
                <c:pt idx="1826">
                  <c:v>27.1</c:v>
                </c:pt>
                <c:pt idx="1827">
                  <c:v>27.1</c:v>
                </c:pt>
                <c:pt idx="1828">
                  <c:v>27.1</c:v>
                </c:pt>
                <c:pt idx="1829">
                  <c:v>27</c:v>
                </c:pt>
                <c:pt idx="1830">
                  <c:v>26.9</c:v>
                </c:pt>
                <c:pt idx="1831">
                  <c:v>26.9</c:v>
                </c:pt>
                <c:pt idx="1832">
                  <c:v>26.9</c:v>
                </c:pt>
                <c:pt idx="1833">
                  <c:v>26.9</c:v>
                </c:pt>
                <c:pt idx="1834">
                  <c:v>27</c:v>
                </c:pt>
                <c:pt idx="1835">
                  <c:v>27.1</c:v>
                </c:pt>
                <c:pt idx="1836">
                  <c:v>27.1</c:v>
                </c:pt>
                <c:pt idx="1837">
                  <c:v>27.1</c:v>
                </c:pt>
                <c:pt idx="1838">
                  <c:v>27.3</c:v>
                </c:pt>
                <c:pt idx="1839">
                  <c:v>27.4</c:v>
                </c:pt>
                <c:pt idx="1840">
                  <c:v>27.5</c:v>
                </c:pt>
                <c:pt idx="1841">
                  <c:v>27.6</c:v>
                </c:pt>
                <c:pt idx="1842">
                  <c:v>27.7</c:v>
                </c:pt>
                <c:pt idx="1843">
                  <c:v>27.9</c:v>
                </c:pt>
                <c:pt idx="1844">
                  <c:v>27.9</c:v>
                </c:pt>
                <c:pt idx="1845">
                  <c:v>28.1</c:v>
                </c:pt>
                <c:pt idx="1846">
                  <c:v>28.1</c:v>
                </c:pt>
                <c:pt idx="1847">
                  <c:v>28.2</c:v>
                </c:pt>
                <c:pt idx="1848">
                  <c:v>28.2</c:v>
                </c:pt>
                <c:pt idx="1849">
                  <c:v>28.2</c:v>
                </c:pt>
                <c:pt idx="1850">
                  <c:v>28.1</c:v>
                </c:pt>
                <c:pt idx="1851">
                  <c:v>28.2</c:v>
                </c:pt>
                <c:pt idx="1852">
                  <c:v>28.2</c:v>
                </c:pt>
                <c:pt idx="1853">
                  <c:v>28.1</c:v>
                </c:pt>
                <c:pt idx="1854">
                  <c:v>27.9</c:v>
                </c:pt>
                <c:pt idx="1855">
                  <c:v>27.7</c:v>
                </c:pt>
                <c:pt idx="1856">
                  <c:v>27.7</c:v>
                </c:pt>
                <c:pt idx="1857">
                  <c:v>27.6</c:v>
                </c:pt>
                <c:pt idx="1858">
                  <c:v>27.5</c:v>
                </c:pt>
                <c:pt idx="1859">
                  <c:v>27.4</c:v>
                </c:pt>
                <c:pt idx="1860">
                  <c:v>27.3</c:v>
                </c:pt>
                <c:pt idx="1861">
                  <c:v>27.3</c:v>
                </c:pt>
                <c:pt idx="1862">
                  <c:v>27.4</c:v>
                </c:pt>
                <c:pt idx="1863">
                  <c:v>27.3</c:v>
                </c:pt>
                <c:pt idx="1864">
                  <c:v>27.4</c:v>
                </c:pt>
                <c:pt idx="1865">
                  <c:v>27.4</c:v>
                </c:pt>
                <c:pt idx="1866">
                  <c:v>27.5</c:v>
                </c:pt>
                <c:pt idx="1867">
                  <c:v>27.5</c:v>
                </c:pt>
                <c:pt idx="1868">
                  <c:v>27.6</c:v>
                </c:pt>
                <c:pt idx="1869">
                  <c:v>27.7</c:v>
                </c:pt>
                <c:pt idx="1870">
                  <c:v>27.8</c:v>
                </c:pt>
                <c:pt idx="1871">
                  <c:v>27.8</c:v>
                </c:pt>
                <c:pt idx="1872">
                  <c:v>27.9</c:v>
                </c:pt>
                <c:pt idx="1873">
                  <c:v>27.9</c:v>
                </c:pt>
                <c:pt idx="1874">
                  <c:v>27.9</c:v>
                </c:pt>
                <c:pt idx="1875">
                  <c:v>27.9</c:v>
                </c:pt>
                <c:pt idx="1876">
                  <c:v>28</c:v>
                </c:pt>
                <c:pt idx="1877">
                  <c:v>28.1</c:v>
                </c:pt>
                <c:pt idx="1878">
                  <c:v>28</c:v>
                </c:pt>
                <c:pt idx="1879">
                  <c:v>28.1</c:v>
                </c:pt>
                <c:pt idx="1880">
                  <c:v>27.9</c:v>
                </c:pt>
                <c:pt idx="1881">
                  <c:v>27.9</c:v>
                </c:pt>
                <c:pt idx="1882">
                  <c:v>27.9</c:v>
                </c:pt>
                <c:pt idx="1883">
                  <c:v>27.9</c:v>
                </c:pt>
                <c:pt idx="1884">
                  <c:v>27.7</c:v>
                </c:pt>
                <c:pt idx="1885">
                  <c:v>27.7</c:v>
                </c:pt>
                <c:pt idx="1886">
                  <c:v>27.6</c:v>
                </c:pt>
                <c:pt idx="1887">
                  <c:v>27.5</c:v>
                </c:pt>
                <c:pt idx="1888">
                  <c:v>27.6</c:v>
                </c:pt>
                <c:pt idx="1889">
                  <c:v>27.5</c:v>
                </c:pt>
                <c:pt idx="1890">
                  <c:v>27.5</c:v>
                </c:pt>
                <c:pt idx="1891">
                  <c:v>26</c:v>
                </c:pt>
                <c:pt idx="1892">
                  <c:v>25.8</c:v>
                </c:pt>
                <c:pt idx="1893">
                  <c:v>25.9</c:v>
                </c:pt>
                <c:pt idx="1894">
                  <c:v>25.9</c:v>
                </c:pt>
                <c:pt idx="1895">
                  <c:v>26.1</c:v>
                </c:pt>
                <c:pt idx="1896">
                  <c:v>26.3</c:v>
                </c:pt>
                <c:pt idx="1897">
                  <c:v>26.6</c:v>
                </c:pt>
                <c:pt idx="1898">
                  <c:v>26.8</c:v>
                </c:pt>
                <c:pt idx="1899">
                  <c:v>27</c:v>
                </c:pt>
                <c:pt idx="1900">
                  <c:v>27.3</c:v>
                </c:pt>
                <c:pt idx="1901">
                  <c:v>27.5</c:v>
                </c:pt>
                <c:pt idx="1902">
                  <c:v>27.7</c:v>
                </c:pt>
                <c:pt idx="1903">
                  <c:v>27.9</c:v>
                </c:pt>
                <c:pt idx="1904">
                  <c:v>27.9</c:v>
                </c:pt>
                <c:pt idx="1905">
                  <c:v>28.2</c:v>
                </c:pt>
                <c:pt idx="1906">
                  <c:v>28.6</c:v>
                </c:pt>
                <c:pt idx="1907">
                  <c:v>28.9</c:v>
                </c:pt>
                <c:pt idx="1908">
                  <c:v>29.1</c:v>
                </c:pt>
                <c:pt idx="1909">
                  <c:v>29.3</c:v>
                </c:pt>
                <c:pt idx="1910">
                  <c:v>29.6</c:v>
                </c:pt>
                <c:pt idx="1911">
                  <c:v>29.9</c:v>
                </c:pt>
                <c:pt idx="1912">
                  <c:v>30</c:v>
                </c:pt>
                <c:pt idx="1913">
                  <c:v>30</c:v>
                </c:pt>
                <c:pt idx="1914">
                  <c:v>30.2</c:v>
                </c:pt>
                <c:pt idx="1915">
                  <c:v>30.1</c:v>
                </c:pt>
                <c:pt idx="1916">
                  <c:v>30.2</c:v>
                </c:pt>
                <c:pt idx="1917">
                  <c:v>30</c:v>
                </c:pt>
                <c:pt idx="1918">
                  <c:v>29.9</c:v>
                </c:pt>
                <c:pt idx="1919">
                  <c:v>29.7</c:v>
                </c:pt>
                <c:pt idx="1920">
                  <c:v>29.6</c:v>
                </c:pt>
                <c:pt idx="1921">
                  <c:v>29.4</c:v>
                </c:pt>
                <c:pt idx="1922">
                  <c:v>29.3</c:v>
                </c:pt>
                <c:pt idx="1923">
                  <c:v>29</c:v>
                </c:pt>
                <c:pt idx="1924">
                  <c:v>28.8</c:v>
                </c:pt>
                <c:pt idx="1925">
                  <c:v>28.6</c:v>
                </c:pt>
                <c:pt idx="1926">
                  <c:v>28.3</c:v>
                </c:pt>
                <c:pt idx="1927">
                  <c:v>28.1</c:v>
                </c:pt>
                <c:pt idx="1928">
                  <c:v>27.9</c:v>
                </c:pt>
                <c:pt idx="1929">
                  <c:v>27.6</c:v>
                </c:pt>
                <c:pt idx="1930">
                  <c:v>27.3</c:v>
                </c:pt>
                <c:pt idx="1931">
                  <c:v>27.1</c:v>
                </c:pt>
                <c:pt idx="1932">
                  <c:v>26.9</c:v>
                </c:pt>
                <c:pt idx="1933">
                  <c:v>26.7</c:v>
                </c:pt>
                <c:pt idx="1934">
                  <c:v>26.6</c:v>
                </c:pt>
                <c:pt idx="1935">
                  <c:v>26.5</c:v>
                </c:pt>
                <c:pt idx="1936">
                  <c:v>26.4</c:v>
                </c:pt>
                <c:pt idx="1937">
                  <c:v>26.4</c:v>
                </c:pt>
                <c:pt idx="1938">
                  <c:v>26.6</c:v>
                </c:pt>
                <c:pt idx="1939">
                  <c:v>26.7</c:v>
                </c:pt>
                <c:pt idx="1940">
                  <c:v>26.8</c:v>
                </c:pt>
                <c:pt idx="1941">
                  <c:v>26.9</c:v>
                </c:pt>
                <c:pt idx="1942">
                  <c:v>26.9</c:v>
                </c:pt>
                <c:pt idx="1943">
                  <c:v>27.1</c:v>
                </c:pt>
                <c:pt idx="1944">
                  <c:v>27.3</c:v>
                </c:pt>
                <c:pt idx="1945">
                  <c:v>27.5</c:v>
                </c:pt>
                <c:pt idx="1946">
                  <c:v>27.6</c:v>
                </c:pt>
                <c:pt idx="1947">
                  <c:v>27.8</c:v>
                </c:pt>
                <c:pt idx="1948">
                  <c:v>28</c:v>
                </c:pt>
                <c:pt idx="1949">
                  <c:v>28.1</c:v>
                </c:pt>
                <c:pt idx="1950">
                  <c:v>28.2</c:v>
                </c:pt>
                <c:pt idx="1951">
                  <c:v>28.4</c:v>
                </c:pt>
                <c:pt idx="1952">
                  <c:v>28.6</c:v>
                </c:pt>
                <c:pt idx="1953">
                  <c:v>28.8</c:v>
                </c:pt>
                <c:pt idx="1954">
                  <c:v>28.9</c:v>
                </c:pt>
                <c:pt idx="1955">
                  <c:v>29.1</c:v>
                </c:pt>
                <c:pt idx="1956">
                  <c:v>29.4</c:v>
                </c:pt>
                <c:pt idx="1957">
                  <c:v>29.5</c:v>
                </c:pt>
                <c:pt idx="1958">
                  <c:v>29.7</c:v>
                </c:pt>
                <c:pt idx="1959">
                  <c:v>28.6</c:v>
                </c:pt>
                <c:pt idx="1960">
                  <c:v>28.6</c:v>
                </c:pt>
                <c:pt idx="1961">
                  <c:v>28.6</c:v>
                </c:pt>
                <c:pt idx="1962">
                  <c:v>28.6</c:v>
                </c:pt>
                <c:pt idx="1963">
                  <c:v>28.5</c:v>
                </c:pt>
                <c:pt idx="1964">
                  <c:v>28.6</c:v>
                </c:pt>
                <c:pt idx="1965">
                  <c:v>28.6</c:v>
                </c:pt>
                <c:pt idx="1966">
                  <c:v>28.7</c:v>
                </c:pt>
                <c:pt idx="1967">
                  <c:v>28.9</c:v>
                </c:pt>
                <c:pt idx="1968">
                  <c:v>29</c:v>
                </c:pt>
                <c:pt idx="1969">
                  <c:v>29.1</c:v>
                </c:pt>
                <c:pt idx="1970">
                  <c:v>29.1</c:v>
                </c:pt>
                <c:pt idx="1971">
                  <c:v>29.2</c:v>
                </c:pt>
                <c:pt idx="1972">
                  <c:v>29.2</c:v>
                </c:pt>
                <c:pt idx="1973">
                  <c:v>29.2</c:v>
                </c:pt>
                <c:pt idx="1974">
                  <c:v>29.1</c:v>
                </c:pt>
                <c:pt idx="1975">
                  <c:v>29.1</c:v>
                </c:pt>
                <c:pt idx="1976">
                  <c:v>29</c:v>
                </c:pt>
                <c:pt idx="1977">
                  <c:v>28.9</c:v>
                </c:pt>
                <c:pt idx="1978">
                  <c:v>28.9</c:v>
                </c:pt>
                <c:pt idx="1979">
                  <c:v>28.7</c:v>
                </c:pt>
                <c:pt idx="1980">
                  <c:v>28.7</c:v>
                </c:pt>
                <c:pt idx="1981">
                  <c:v>28.7</c:v>
                </c:pt>
                <c:pt idx="1982">
                  <c:v>28.8</c:v>
                </c:pt>
                <c:pt idx="1983">
                  <c:v>28.9</c:v>
                </c:pt>
                <c:pt idx="1984">
                  <c:v>29</c:v>
                </c:pt>
                <c:pt idx="1985">
                  <c:v>29.2</c:v>
                </c:pt>
                <c:pt idx="1986">
                  <c:v>29.4</c:v>
                </c:pt>
                <c:pt idx="1987">
                  <c:v>29.5</c:v>
                </c:pt>
                <c:pt idx="1988">
                  <c:v>29.7</c:v>
                </c:pt>
                <c:pt idx="1989">
                  <c:v>29.8</c:v>
                </c:pt>
                <c:pt idx="1990">
                  <c:v>29.9</c:v>
                </c:pt>
                <c:pt idx="1991">
                  <c:v>30</c:v>
                </c:pt>
                <c:pt idx="1992">
                  <c:v>30</c:v>
                </c:pt>
                <c:pt idx="1993">
                  <c:v>29.9</c:v>
                </c:pt>
                <c:pt idx="1994">
                  <c:v>29.9</c:v>
                </c:pt>
                <c:pt idx="1995">
                  <c:v>29.7</c:v>
                </c:pt>
                <c:pt idx="1996">
                  <c:v>29.7</c:v>
                </c:pt>
                <c:pt idx="1997">
                  <c:v>29.5</c:v>
                </c:pt>
                <c:pt idx="1998">
                  <c:v>29.4</c:v>
                </c:pt>
                <c:pt idx="1999">
                  <c:v>29.2</c:v>
                </c:pt>
                <c:pt idx="2000">
                  <c:v>29.1</c:v>
                </c:pt>
                <c:pt idx="2001">
                  <c:v>29.1</c:v>
                </c:pt>
                <c:pt idx="2002">
                  <c:v>29.1</c:v>
                </c:pt>
                <c:pt idx="2003">
                  <c:v>29.1</c:v>
                </c:pt>
                <c:pt idx="2004">
                  <c:v>29.2</c:v>
                </c:pt>
                <c:pt idx="2005">
                  <c:v>29.3</c:v>
                </c:pt>
                <c:pt idx="2006">
                  <c:v>29.4</c:v>
                </c:pt>
                <c:pt idx="2007">
                  <c:v>29.4</c:v>
                </c:pt>
                <c:pt idx="2008">
                  <c:v>29.5</c:v>
                </c:pt>
                <c:pt idx="2009">
                  <c:v>29.6</c:v>
                </c:pt>
                <c:pt idx="2010">
                  <c:v>29.7</c:v>
                </c:pt>
                <c:pt idx="2011">
                  <c:v>29.7</c:v>
                </c:pt>
                <c:pt idx="2012">
                  <c:v>29.7</c:v>
                </c:pt>
                <c:pt idx="2013">
                  <c:v>29.7</c:v>
                </c:pt>
                <c:pt idx="2014">
                  <c:v>29.6</c:v>
                </c:pt>
                <c:pt idx="2015">
                  <c:v>29.6</c:v>
                </c:pt>
                <c:pt idx="2016">
                  <c:v>29.6</c:v>
                </c:pt>
                <c:pt idx="2017">
                  <c:v>29.4</c:v>
                </c:pt>
                <c:pt idx="2018">
                  <c:v>29.4</c:v>
                </c:pt>
                <c:pt idx="2019">
                  <c:v>29.3</c:v>
                </c:pt>
                <c:pt idx="2020">
                  <c:v>29.2</c:v>
                </c:pt>
                <c:pt idx="2021">
                  <c:v>29.2</c:v>
                </c:pt>
                <c:pt idx="2022">
                  <c:v>29.4</c:v>
                </c:pt>
                <c:pt idx="2023">
                  <c:v>29.4</c:v>
                </c:pt>
                <c:pt idx="2024">
                  <c:v>29.6</c:v>
                </c:pt>
                <c:pt idx="2025">
                  <c:v>29.9</c:v>
                </c:pt>
                <c:pt idx="2026">
                  <c:v>30</c:v>
                </c:pt>
                <c:pt idx="2027">
                  <c:v>30.2</c:v>
                </c:pt>
                <c:pt idx="2028">
                  <c:v>30.4</c:v>
                </c:pt>
                <c:pt idx="2029">
                  <c:v>30.4</c:v>
                </c:pt>
                <c:pt idx="2030">
                  <c:v>30.5</c:v>
                </c:pt>
                <c:pt idx="2031">
                  <c:v>30.5</c:v>
                </c:pt>
                <c:pt idx="2032">
                  <c:v>30.4</c:v>
                </c:pt>
                <c:pt idx="2033">
                  <c:v>30.3</c:v>
                </c:pt>
                <c:pt idx="2034">
                  <c:v>30.1</c:v>
                </c:pt>
                <c:pt idx="2035">
                  <c:v>30</c:v>
                </c:pt>
                <c:pt idx="2036">
                  <c:v>29.8</c:v>
                </c:pt>
                <c:pt idx="2037">
                  <c:v>29.7</c:v>
                </c:pt>
                <c:pt idx="2038">
                  <c:v>29.5</c:v>
                </c:pt>
                <c:pt idx="2039">
                  <c:v>29.6</c:v>
                </c:pt>
                <c:pt idx="2040">
                  <c:v>29.6</c:v>
                </c:pt>
                <c:pt idx="2041">
                  <c:v>29.6</c:v>
                </c:pt>
                <c:pt idx="2042">
                  <c:v>29.7</c:v>
                </c:pt>
                <c:pt idx="2043">
                  <c:v>29.8</c:v>
                </c:pt>
                <c:pt idx="2044">
                  <c:v>30</c:v>
                </c:pt>
                <c:pt idx="2045">
                  <c:v>30.2</c:v>
                </c:pt>
                <c:pt idx="2046">
                  <c:v>30.2</c:v>
                </c:pt>
                <c:pt idx="2047">
                  <c:v>30.2</c:v>
                </c:pt>
                <c:pt idx="2048">
                  <c:v>30.2</c:v>
                </c:pt>
                <c:pt idx="2049">
                  <c:v>30.1</c:v>
                </c:pt>
                <c:pt idx="2050">
                  <c:v>30</c:v>
                </c:pt>
                <c:pt idx="2051">
                  <c:v>30</c:v>
                </c:pt>
                <c:pt idx="2052">
                  <c:v>29.9</c:v>
                </c:pt>
                <c:pt idx="2053">
                  <c:v>29.8</c:v>
                </c:pt>
                <c:pt idx="2054">
                  <c:v>29.7</c:v>
                </c:pt>
                <c:pt idx="2055">
                  <c:v>29.7</c:v>
                </c:pt>
                <c:pt idx="2056">
                  <c:v>29.8</c:v>
                </c:pt>
                <c:pt idx="2057">
                  <c:v>29.9</c:v>
                </c:pt>
                <c:pt idx="2058">
                  <c:v>30</c:v>
                </c:pt>
                <c:pt idx="2059">
                  <c:v>30.3</c:v>
                </c:pt>
                <c:pt idx="2060">
                  <c:v>30.4</c:v>
                </c:pt>
                <c:pt idx="2061">
                  <c:v>30.6</c:v>
                </c:pt>
                <c:pt idx="2062">
                  <c:v>30.8</c:v>
                </c:pt>
                <c:pt idx="2063">
                  <c:v>30.9</c:v>
                </c:pt>
                <c:pt idx="2064">
                  <c:v>31</c:v>
                </c:pt>
                <c:pt idx="2065">
                  <c:v>31</c:v>
                </c:pt>
                <c:pt idx="2066">
                  <c:v>30.9</c:v>
                </c:pt>
                <c:pt idx="2067">
                  <c:v>30.8</c:v>
                </c:pt>
                <c:pt idx="2068">
                  <c:v>30.6</c:v>
                </c:pt>
                <c:pt idx="2069">
                  <c:v>30.4</c:v>
                </c:pt>
                <c:pt idx="2070">
                  <c:v>30.3</c:v>
                </c:pt>
                <c:pt idx="2071">
                  <c:v>30.1</c:v>
                </c:pt>
                <c:pt idx="2072">
                  <c:v>30</c:v>
                </c:pt>
                <c:pt idx="2073">
                  <c:v>30</c:v>
                </c:pt>
                <c:pt idx="2074">
                  <c:v>30.1</c:v>
                </c:pt>
                <c:pt idx="2075">
                  <c:v>30.1</c:v>
                </c:pt>
                <c:pt idx="2076">
                  <c:v>30.2</c:v>
                </c:pt>
                <c:pt idx="2077">
                  <c:v>30.4</c:v>
                </c:pt>
                <c:pt idx="2078">
                  <c:v>30.4</c:v>
                </c:pt>
                <c:pt idx="2079">
                  <c:v>30.5</c:v>
                </c:pt>
                <c:pt idx="2080">
                  <c:v>30.5</c:v>
                </c:pt>
                <c:pt idx="2081">
                  <c:v>30.5</c:v>
                </c:pt>
                <c:pt idx="2082">
                  <c:v>30.7</c:v>
                </c:pt>
                <c:pt idx="2083">
                  <c:v>30.8</c:v>
                </c:pt>
                <c:pt idx="2084">
                  <c:v>30.6</c:v>
                </c:pt>
                <c:pt idx="2085">
                  <c:v>30.7</c:v>
                </c:pt>
                <c:pt idx="2086">
                  <c:v>30.6</c:v>
                </c:pt>
                <c:pt idx="2087">
                  <c:v>30.4</c:v>
                </c:pt>
                <c:pt idx="2088">
                  <c:v>30.5</c:v>
                </c:pt>
                <c:pt idx="2089">
                  <c:v>30.4</c:v>
                </c:pt>
                <c:pt idx="2090">
                  <c:v>30.4</c:v>
                </c:pt>
                <c:pt idx="2091">
                  <c:v>30.3</c:v>
                </c:pt>
                <c:pt idx="2092">
                  <c:v>30.2</c:v>
                </c:pt>
                <c:pt idx="2093">
                  <c:v>30.4</c:v>
                </c:pt>
                <c:pt idx="2094">
                  <c:v>30.4</c:v>
                </c:pt>
                <c:pt idx="2095">
                  <c:v>30.4</c:v>
                </c:pt>
                <c:pt idx="2096">
                  <c:v>30.6</c:v>
                </c:pt>
                <c:pt idx="2097">
                  <c:v>30.7</c:v>
                </c:pt>
                <c:pt idx="2098">
                  <c:v>30.8</c:v>
                </c:pt>
                <c:pt idx="2099">
                  <c:v>31</c:v>
                </c:pt>
                <c:pt idx="2100">
                  <c:v>31.2</c:v>
                </c:pt>
                <c:pt idx="2101">
                  <c:v>31.3</c:v>
                </c:pt>
                <c:pt idx="2102">
                  <c:v>31.5</c:v>
                </c:pt>
                <c:pt idx="2103">
                  <c:v>31.5</c:v>
                </c:pt>
                <c:pt idx="2104">
                  <c:v>31.5</c:v>
                </c:pt>
                <c:pt idx="2105">
                  <c:v>31.4</c:v>
                </c:pt>
                <c:pt idx="2106">
                  <c:v>31.2</c:v>
                </c:pt>
                <c:pt idx="2107">
                  <c:v>31.1</c:v>
                </c:pt>
                <c:pt idx="2108">
                  <c:v>30.8</c:v>
                </c:pt>
                <c:pt idx="2109">
                  <c:v>30.7</c:v>
                </c:pt>
                <c:pt idx="2110">
                  <c:v>30.5</c:v>
                </c:pt>
                <c:pt idx="2111">
                  <c:v>30.6</c:v>
                </c:pt>
                <c:pt idx="2112">
                  <c:v>30.7</c:v>
                </c:pt>
                <c:pt idx="2113">
                  <c:v>30.7</c:v>
                </c:pt>
                <c:pt idx="2114">
                  <c:v>30.7</c:v>
                </c:pt>
                <c:pt idx="2115">
                  <c:v>30.9</c:v>
                </c:pt>
                <c:pt idx="2116">
                  <c:v>31</c:v>
                </c:pt>
                <c:pt idx="2117">
                  <c:v>31.1</c:v>
                </c:pt>
                <c:pt idx="2118">
                  <c:v>31.2</c:v>
                </c:pt>
                <c:pt idx="2119">
                  <c:v>31.2</c:v>
                </c:pt>
                <c:pt idx="2120">
                  <c:v>31.2</c:v>
                </c:pt>
                <c:pt idx="2121">
                  <c:v>31.2</c:v>
                </c:pt>
                <c:pt idx="2122">
                  <c:v>31.2</c:v>
                </c:pt>
                <c:pt idx="2123">
                  <c:v>31.2</c:v>
                </c:pt>
                <c:pt idx="2124">
                  <c:v>31.1</c:v>
                </c:pt>
                <c:pt idx="2125">
                  <c:v>30.8</c:v>
                </c:pt>
                <c:pt idx="2126">
                  <c:v>30.9</c:v>
                </c:pt>
                <c:pt idx="2127">
                  <c:v>30.8</c:v>
                </c:pt>
                <c:pt idx="2128">
                  <c:v>30.6</c:v>
                </c:pt>
                <c:pt idx="2129">
                  <c:v>30.8</c:v>
                </c:pt>
                <c:pt idx="2130">
                  <c:v>30.9</c:v>
                </c:pt>
                <c:pt idx="2131">
                  <c:v>30.8</c:v>
                </c:pt>
                <c:pt idx="2132">
                  <c:v>31</c:v>
                </c:pt>
                <c:pt idx="2133">
                  <c:v>31.2</c:v>
                </c:pt>
                <c:pt idx="2134">
                  <c:v>31.3</c:v>
                </c:pt>
                <c:pt idx="2135">
                  <c:v>31.5</c:v>
                </c:pt>
                <c:pt idx="2136">
                  <c:v>31.7</c:v>
                </c:pt>
                <c:pt idx="2137">
                  <c:v>31.9</c:v>
                </c:pt>
                <c:pt idx="2138">
                  <c:v>32</c:v>
                </c:pt>
                <c:pt idx="2139">
                  <c:v>32.1</c:v>
                </c:pt>
                <c:pt idx="2140">
                  <c:v>32.200000000000003</c:v>
                </c:pt>
                <c:pt idx="2141">
                  <c:v>32</c:v>
                </c:pt>
                <c:pt idx="2142">
                  <c:v>31.2</c:v>
                </c:pt>
                <c:pt idx="2143">
                  <c:v>31.3</c:v>
                </c:pt>
                <c:pt idx="2144">
                  <c:v>31.6</c:v>
                </c:pt>
                <c:pt idx="2145">
                  <c:v>31.9</c:v>
                </c:pt>
                <c:pt idx="2146">
                  <c:v>32.200000000000003</c:v>
                </c:pt>
                <c:pt idx="2147">
                  <c:v>32.4</c:v>
                </c:pt>
                <c:pt idx="2148">
                  <c:v>32.799999999999997</c:v>
                </c:pt>
                <c:pt idx="2149">
                  <c:v>33</c:v>
                </c:pt>
                <c:pt idx="2150">
                  <c:v>33.299999999999997</c:v>
                </c:pt>
                <c:pt idx="2151">
                  <c:v>33.4</c:v>
                </c:pt>
                <c:pt idx="2152">
                  <c:v>33.5</c:v>
                </c:pt>
                <c:pt idx="2153">
                  <c:v>33.6</c:v>
                </c:pt>
                <c:pt idx="2154">
                  <c:v>33.5</c:v>
                </c:pt>
                <c:pt idx="2155">
                  <c:v>33.4</c:v>
                </c:pt>
                <c:pt idx="2156">
                  <c:v>33.299999999999997</c:v>
                </c:pt>
                <c:pt idx="2157">
                  <c:v>33.1</c:v>
                </c:pt>
                <c:pt idx="2158">
                  <c:v>33</c:v>
                </c:pt>
                <c:pt idx="2159">
                  <c:v>32.6</c:v>
                </c:pt>
                <c:pt idx="2160">
                  <c:v>32.5</c:v>
                </c:pt>
                <c:pt idx="2161">
                  <c:v>32.200000000000003</c:v>
                </c:pt>
                <c:pt idx="2162">
                  <c:v>32</c:v>
                </c:pt>
                <c:pt idx="2163">
                  <c:v>31.8</c:v>
                </c:pt>
                <c:pt idx="2164">
                  <c:v>31.5</c:v>
                </c:pt>
                <c:pt idx="2165">
                  <c:v>31.2</c:v>
                </c:pt>
                <c:pt idx="2166">
                  <c:v>30.8</c:v>
                </c:pt>
                <c:pt idx="2167">
                  <c:v>30.5</c:v>
                </c:pt>
                <c:pt idx="2168">
                  <c:v>30.3</c:v>
                </c:pt>
                <c:pt idx="2169">
                  <c:v>30</c:v>
                </c:pt>
                <c:pt idx="2170">
                  <c:v>29.9</c:v>
                </c:pt>
                <c:pt idx="2171">
                  <c:v>29.7</c:v>
                </c:pt>
                <c:pt idx="2172">
                  <c:v>29.7</c:v>
                </c:pt>
                <c:pt idx="2173">
                  <c:v>29.8</c:v>
                </c:pt>
                <c:pt idx="2174">
                  <c:v>29.8</c:v>
                </c:pt>
                <c:pt idx="2175">
                  <c:v>29.9</c:v>
                </c:pt>
                <c:pt idx="2176">
                  <c:v>30</c:v>
                </c:pt>
                <c:pt idx="2177">
                  <c:v>30.1</c:v>
                </c:pt>
                <c:pt idx="2178">
                  <c:v>30.3</c:v>
                </c:pt>
                <c:pt idx="2179">
                  <c:v>30.5</c:v>
                </c:pt>
                <c:pt idx="2180">
                  <c:v>30.7</c:v>
                </c:pt>
                <c:pt idx="2181">
                  <c:v>30.8</c:v>
                </c:pt>
                <c:pt idx="2182">
                  <c:v>30.9</c:v>
                </c:pt>
                <c:pt idx="2183">
                  <c:v>31.1</c:v>
                </c:pt>
                <c:pt idx="2184">
                  <c:v>31.3</c:v>
                </c:pt>
                <c:pt idx="2185">
                  <c:v>31.5</c:v>
                </c:pt>
                <c:pt idx="2186">
                  <c:v>31.6</c:v>
                </c:pt>
                <c:pt idx="2187">
                  <c:v>31.7</c:v>
                </c:pt>
                <c:pt idx="2188">
                  <c:v>31.8</c:v>
                </c:pt>
                <c:pt idx="2189">
                  <c:v>32</c:v>
                </c:pt>
                <c:pt idx="2190">
                  <c:v>32.200000000000003</c:v>
                </c:pt>
                <c:pt idx="2191">
                  <c:v>32.299999999999997</c:v>
                </c:pt>
                <c:pt idx="2192">
                  <c:v>32.5</c:v>
                </c:pt>
                <c:pt idx="2193">
                  <c:v>32.6</c:v>
                </c:pt>
                <c:pt idx="2194">
                  <c:v>32.9</c:v>
                </c:pt>
                <c:pt idx="2195">
                  <c:v>33</c:v>
                </c:pt>
                <c:pt idx="2196">
                  <c:v>33.1</c:v>
                </c:pt>
                <c:pt idx="2197">
                  <c:v>33.299999999999997</c:v>
                </c:pt>
                <c:pt idx="2198">
                  <c:v>33.4</c:v>
                </c:pt>
                <c:pt idx="2199">
                  <c:v>33.5</c:v>
                </c:pt>
                <c:pt idx="2200">
                  <c:v>33.6</c:v>
                </c:pt>
                <c:pt idx="2201">
                  <c:v>33.799999999999997</c:v>
                </c:pt>
                <c:pt idx="2202">
                  <c:v>33.799999999999997</c:v>
                </c:pt>
                <c:pt idx="2203">
                  <c:v>34</c:v>
                </c:pt>
                <c:pt idx="2204">
                  <c:v>34.1</c:v>
                </c:pt>
                <c:pt idx="2205">
                  <c:v>34.200000000000003</c:v>
                </c:pt>
                <c:pt idx="2206">
                  <c:v>34.299999999999997</c:v>
                </c:pt>
                <c:pt idx="2207">
                  <c:v>34.4</c:v>
                </c:pt>
                <c:pt idx="2208">
                  <c:v>34.4</c:v>
                </c:pt>
                <c:pt idx="2209">
                  <c:v>34.4</c:v>
                </c:pt>
                <c:pt idx="2210">
                  <c:v>34.5</c:v>
                </c:pt>
                <c:pt idx="2211">
                  <c:v>34.5</c:v>
                </c:pt>
                <c:pt idx="2212">
                  <c:v>34.5</c:v>
                </c:pt>
                <c:pt idx="2213">
                  <c:v>34.5</c:v>
                </c:pt>
                <c:pt idx="2214">
                  <c:v>34.4</c:v>
                </c:pt>
                <c:pt idx="2215">
                  <c:v>34.4</c:v>
                </c:pt>
                <c:pt idx="2216">
                  <c:v>34.4</c:v>
                </c:pt>
                <c:pt idx="2217">
                  <c:v>34.299999999999997</c:v>
                </c:pt>
                <c:pt idx="2218">
                  <c:v>34.299999999999997</c:v>
                </c:pt>
                <c:pt idx="2219">
                  <c:v>34.1</c:v>
                </c:pt>
                <c:pt idx="2220">
                  <c:v>34.1</c:v>
                </c:pt>
                <c:pt idx="2221">
                  <c:v>34</c:v>
                </c:pt>
                <c:pt idx="2222">
                  <c:v>33.9</c:v>
                </c:pt>
                <c:pt idx="2223">
                  <c:v>33.799999999999997</c:v>
                </c:pt>
                <c:pt idx="2224">
                  <c:v>33.6</c:v>
                </c:pt>
                <c:pt idx="2225">
                  <c:v>33.5</c:v>
                </c:pt>
                <c:pt idx="2226">
                  <c:v>33.4</c:v>
                </c:pt>
                <c:pt idx="2227">
                  <c:v>33.1</c:v>
                </c:pt>
                <c:pt idx="2228">
                  <c:v>33.1</c:v>
                </c:pt>
                <c:pt idx="2229">
                  <c:v>32.700000000000003</c:v>
                </c:pt>
                <c:pt idx="2230">
                  <c:v>32.6</c:v>
                </c:pt>
                <c:pt idx="2231">
                  <c:v>32.4</c:v>
                </c:pt>
                <c:pt idx="2232">
                  <c:v>32</c:v>
                </c:pt>
                <c:pt idx="2233">
                  <c:v>31.9</c:v>
                </c:pt>
                <c:pt idx="2234">
                  <c:v>31.6</c:v>
                </c:pt>
                <c:pt idx="2235">
                  <c:v>31.4</c:v>
                </c:pt>
                <c:pt idx="2236">
                  <c:v>31.3</c:v>
                </c:pt>
                <c:pt idx="2237">
                  <c:v>31.2</c:v>
                </c:pt>
                <c:pt idx="2238">
                  <c:v>31</c:v>
                </c:pt>
                <c:pt idx="2239">
                  <c:v>31</c:v>
                </c:pt>
                <c:pt idx="2240">
                  <c:v>31</c:v>
                </c:pt>
                <c:pt idx="2241">
                  <c:v>31</c:v>
                </c:pt>
                <c:pt idx="2242">
                  <c:v>31.2</c:v>
                </c:pt>
                <c:pt idx="2243">
                  <c:v>31.3</c:v>
                </c:pt>
                <c:pt idx="2244">
                  <c:v>31.5</c:v>
                </c:pt>
                <c:pt idx="2245">
                  <c:v>31.8</c:v>
                </c:pt>
                <c:pt idx="2246">
                  <c:v>32</c:v>
                </c:pt>
                <c:pt idx="2247">
                  <c:v>32.200000000000003</c:v>
                </c:pt>
                <c:pt idx="2248">
                  <c:v>32.299999999999997</c:v>
                </c:pt>
                <c:pt idx="2249">
                  <c:v>32.6</c:v>
                </c:pt>
                <c:pt idx="2250">
                  <c:v>32.799999999999997</c:v>
                </c:pt>
                <c:pt idx="2251">
                  <c:v>33.1</c:v>
                </c:pt>
                <c:pt idx="2252">
                  <c:v>33.299999999999997</c:v>
                </c:pt>
                <c:pt idx="2253">
                  <c:v>33.5</c:v>
                </c:pt>
                <c:pt idx="2254">
                  <c:v>33.799999999999997</c:v>
                </c:pt>
                <c:pt idx="2255">
                  <c:v>34.1</c:v>
                </c:pt>
                <c:pt idx="2256">
                  <c:v>34.299999999999997</c:v>
                </c:pt>
                <c:pt idx="2257">
                  <c:v>33.1</c:v>
                </c:pt>
                <c:pt idx="2258">
                  <c:v>33.1</c:v>
                </c:pt>
                <c:pt idx="2259">
                  <c:v>33.1</c:v>
                </c:pt>
                <c:pt idx="2260">
                  <c:v>33.1</c:v>
                </c:pt>
                <c:pt idx="2261">
                  <c:v>33.1</c:v>
                </c:pt>
                <c:pt idx="2262">
                  <c:v>33.1</c:v>
                </c:pt>
                <c:pt idx="2263">
                  <c:v>33.1</c:v>
                </c:pt>
                <c:pt idx="2264">
                  <c:v>33.299999999999997</c:v>
                </c:pt>
                <c:pt idx="2265">
                  <c:v>33.4</c:v>
                </c:pt>
                <c:pt idx="2266">
                  <c:v>33.5</c:v>
                </c:pt>
                <c:pt idx="2267">
                  <c:v>33.5</c:v>
                </c:pt>
                <c:pt idx="2268">
                  <c:v>33.6</c:v>
                </c:pt>
                <c:pt idx="2269">
                  <c:v>33.799999999999997</c:v>
                </c:pt>
                <c:pt idx="2270">
                  <c:v>33.799999999999997</c:v>
                </c:pt>
                <c:pt idx="2271">
                  <c:v>33.799999999999997</c:v>
                </c:pt>
                <c:pt idx="2272">
                  <c:v>33.799999999999997</c:v>
                </c:pt>
                <c:pt idx="2273">
                  <c:v>33.799999999999997</c:v>
                </c:pt>
                <c:pt idx="2274">
                  <c:v>33.799999999999997</c:v>
                </c:pt>
                <c:pt idx="2275">
                  <c:v>33.9</c:v>
                </c:pt>
                <c:pt idx="2276">
                  <c:v>33.9</c:v>
                </c:pt>
                <c:pt idx="2277">
                  <c:v>33.9</c:v>
                </c:pt>
                <c:pt idx="2278">
                  <c:v>33.9</c:v>
                </c:pt>
                <c:pt idx="2279">
                  <c:v>33.799999999999997</c:v>
                </c:pt>
                <c:pt idx="2280">
                  <c:v>33.799999999999997</c:v>
                </c:pt>
                <c:pt idx="2281">
                  <c:v>33.799999999999997</c:v>
                </c:pt>
                <c:pt idx="2282">
                  <c:v>33.799999999999997</c:v>
                </c:pt>
                <c:pt idx="2283">
                  <c:v>33.700000000000003</c:v>
                </c:pt>
                <c:pt idx="2284">
                  <c:v>33.6</c:v>
                </c:pt>
                <c:pt idx="2285">
                  <c:v>33.6</c:v>
                </c:pt>
                <c:pt idx="2286">
                  <c:v>33.6</c:v>
                </c:pt>
                <c:pt idx="2287">
                  <c:v>33.5</c:v>
                </c:pt>
                <c:pt idx="2288">
                  <c:v>33.5</c:v>
                </c:pt>
                <c:pt idx="2289">
                  <c:v>33.5</c:v>
                </c:pt>
                <c:pt idx="2290">
                  <c:v>33.5</c:v>
                </c:pt>
                <c:pt idx="2291">
                  <c:v>33.6</c:v>
                </c:pt>
                <c:pt idx="2292">
                  <c:v>33.6</c:v>
                </c:pt>
                <c:pt idx="2293">
                  <c:v>33.799999999999997</c:v>
                </c:pt>
                <c:pt idx="2294">
                  <c:v>33.799999999999997</c:v>
                </c:pt>
                <c:pt idx="2295">
                  <c:v>33.9</c:v>
                </c:pt>
                <c:pt idx="2296">
                  <c:v>34</c:v>
                </c:pt>
                <c:pt idx="2297">
                  <c:v>34.1</c:v>
                </c:pt>
                <c:pt idx="2298">
                  <c:v>34.299999999999997</c:v>
                </c:pt>
                <c:pt idx="2299">
                  <c:v>34.4</c:v>
                </c:pt>
                <c:pt idx="2300">
                  <c:v>34.5</c:v>
                </c:pt>
                <c:pt idx="2301">
                  <c:v>34.700000000000003</c:v>
                </c:pt>
                <c:pt idx="2302">
                  <c:v>34.799999999999997</c:v>
                </c:pt>
                <c:pt idx="2303">
                  <c:v>34.799999999999997</c:v>
                </c:pt>
                <c:pt idx="2304">
                  <c:v>34.9</c:v>
                </c:pt>
                <c:pt idx="2305">
                  <c:v>35</c:v>
                </c:pt>
                <c:pt idx="2306">
                  <c:v>34.9</c:v>
                </c:pt>
                <c:pt idx="2307">
                  <c:v>34.9</c:v>
                </c:pt>
                <c:pt idx="2308">
                  <c:v>34.9</c:v>
                </c:pt>
                <c:pt idx="2309">
                  <c:v>34.799999999999997</c:v>
                </c:pt>
                <c:pt idx="2310">
                  <c:v>34.6</c:v>
                </c:pt>
                <c:pt idx="2311">
                  <c:v>34.5</c:v>
                </c:pt>
                <c:pt idx="2312">
                  <c:v>34.4</c:v>
                </c:pt>
                <c:pt idx="2313">
                  <c:v>34.4</c:v>
                </c:pt>
                <c:pt idx="2314">
                  <c:v>34.299999999999997</c:v>
                </c:pt>
                <c:pt idx="2315">
                  <c:v>34.200000000000003</c:v>
                </c:pt>
                <c:pt idx="2316">
                  <c:v>34.1</c:v>
                </c:pt>
                <c:pt idx="2317">
                  <c:v>34.1</c:v>
                </c:pt>
                <c:pt idx="2318">
                  <c:v>34.1</c:v>
                </c:pt>
                <c:pt idx="2319">
                  <c:v>34.200000000000003</c:v>
                </c:pt>
                <c:pt idx="2320">
                  <c:v>34.299999999999997</c:v>
                </c:pt>
                <c:pt idx="2321">
                  <c:v>34.4</c:v>
                </c:pt>
                <c:pt idx="2322">
                  <c:v>34.5</c:v>
                </c:pt>
                <c:pt idx="2323">
                  <c:v>34.6</c:v>
                </c:pt>
                <c:pt idx="2324">
                  <c:v>34.6</c:v>
                </c:pt>
                <c:pt idx="2325">
                  <c:v>34.799999999999997</c:v>
                </c:pt>
                <c:pt idx="2326">
                  <c:v>34.799999999999997</c:v>
                </c:pt>
                <c:pt idx="2327">
                  <c:v>34.799999999999997</c:v>
                </c:pt>
                <c:pt idx="2328">
                  <c:v>34.9</c:v>
                </c:pt>
                <c:pt idx="2329">
                  <c:v>34.9</c:v>
                </c:pt>
                <c:pt idx="2330">
                  <c:v>34.9</c:v>
                </c:pt>
                <c:pt idx="2331">
                  <c:v>34.799999999999997</c:v>
                </c:pt>
                <c:pt idx="2332">
                  <c:v>34.700000000000003</c:v>
                </c:pt>
                <c:pt idx="2333">
                  <c:v>34.799999999999997</c:v>
                </c:pt>
                <c:pt idx="2334">
                  <c:v>34.6</c:v>
                </c:pt>
                <c:pt idx="2335">
                  <c:v>34.5</c:v>
                </c:pt>
                <c:pt idx="2336">
                  <c:v>34.5</c:v>
                </c:pt>
                <c:pt idx="2337">
                  <c:v>34.4</c:v>
                </c:pt>
                <c:pt idx="2338">
                  <c:v>34.4</c:v>
                </c:pt>
                <c:pt idx="2339">
                  <c:v>34.4</c:v>
                </c:pt>
                <c:pt idx="2340">
                  <c:v>34.5</c:v>
                </c:pt>
                <c:pt idx="2341">
                  <c:v>34.5</c:v>
                </c:pt>
                <c:pt idx="2342">
                  <c:v>34.6</c:v>
                </c:pt>
                <c:pt idx="2343">
                  <c:v>34.6</c:v>
                </c:pt>
                <c:pt idx="2344">
                  <c:v>34.799999999999997</c:v>
                </c:pt>
                <c:pt idx="2345">
                  <c:v>34.9</c:v>
                </c:pt>
                <c:pt idx="2346">
                  <c:v>34.9</c:v>
                </c:pt>
                <c:pt idx="2347">
                  <c:v>35</c:v>
                </c:pt>
                <c:pt idx="2348">
                  <c:v>35.1</c:v>
                </c:pt>
                <c:pt idx="2349">
                  <c:v>35.299999999999997</c:v>
                </c:pt>
                <c:pt idx="2350">
                  <c:v>35.4</c:v>
                </c:pt>
                <c:pt idx="2351">
                  <c:v>35.4</c:v>
                </c:pt>
                <c:pt idx="2352">
                  <c:v>35.5</c:v>
                </c:pt>
                <c:pt idx="2353">
                  <c:v>35.6</c:v>
                </c:pt>
                <c:pt idx="2354">
                  <c:v>35.6</c:v>
                </c:pt>
                <c:pt idx="2355">
                  <c:v>35.700000000000003</c:v>
                </c:pt>
                <c:pt idx="2356">
                  <c:v>35.799999999999997</c:v>
                </c:pt>
                <c:pt idx="2357">
                  <c:v>35.799999999999997</c:v>
                </c:pt>
                <c:pt idx="2358">
                  <c:v>35.9</c:v>
                </c:pt>
                <c:pt idx="2359">
                  <c:v>35.9</c:v>
                </c:pt>
                <c:pt idx="2360">
                  <c:v>35.9</c:v>
                </c:pt>
                <c:pt idx="2361">
                  <c:v>35.9</c:v>
                </c:pt>
                <c:pt idx="2362">
                  <c:v>35.9</c:v>
                </c:pt>
                <c:pt idx="2363">
                  <c:v>35.9</c:v>
                </c:pt>
                <c:pt idx="2364">
                  <c:v>36</c:v>
                </c:pt>
                <c:pt idx="2365">
                  <c:v>36</c:v>
                </c:pt>
                <c:pt idx="2366">
                  <c:v>36</c:v>
                </c:pt>
                <c:pt idx="2367">
                  <c:v>36.1</c:v>
                </c:pt>
                <c:pt idx="2368">
                  <c:v>36.1</c:v>
                </c:pt>
                <c:pt idx="2369">
                  <c:v>36.200000000000003</c:v>
                </c:pt>
                <c:pt idx="2370">
                  <c:v>36.200000000000003</c:v>
                </c:pt>
                <c:pt idx="2371">
                  <c:v>36.200000000000003</c:v>
                </c:pt>
                <c:pt idx="2372">
                  <c:v>36.200000000000003</c:v>
                </c:pt>
                <c:pt idx="2373">
                  <c:v>36.200000000000003</c:v>
                </c:pt>
                <c:pt idx="2374">
                  <c:v>36.1</c:v>
                </c:pt>
                <c:pt idx="2375">
                  <c:v>36.200000000000003</c:v>
                </c:pt>
                <c:pt idx="2376">
                  <c:v>36.1</c:v>
                </c:pt>
                <c:pt idx="2377">
                  <c:v>36.1</c:v>
                </c:pt>
                <c:pt idx="2378">
                  <c:v>36.1</c:v>
                </c:pt>
                <c:pt idx="2379">
                  <c:v>36.1</c:v>
                </c:pt>
                <c:pt idx="2380">
                  <c:v>36</c:v>
                </c:pt>
                <c:pt idx="2381">
                  <c:v>35.9</c:v>
                </c:pt>
                <c:pt idx="2382">
                  <c:v>35.9</c:v>
                </c:pt>
                <c:pt idx="2383">
                  <c:v>35.9</c:v>
                </c:pt>
                <c:pt idx="2384">
                  <c:v>35.700000000000003</c:v>
                </c:pt>
                <c:pt idx="2385">
                  <c:v>35.700000000000003</c:v>
                </c:pt>
                <c:pt idx="2386">
                  <c:v>35.6</c:v>
                </c:pt>
                <c:pt idx="2387">
                  <c:v>35.5</c:v>
                </c:pt>
                <c:pt idx="2388">
                  <c:v>35.5</c:v>
                </c:pt>
                <c:pt idx="2389">
                  <c:v>35.4</c:v>
                </c:pt>
                <c:pt idx="2390">
                  <c:v>35.4</c:v>
                </c:pt>
                <c:pt idx="2391">
                  <c:v>37.700000000000003</c:v>
                </c:pt>
                <c:pt idx="2392">
                  <c:v>37.6</c:v>
                </c:pt>
                <c:pt idx="2393">
                  <c:v>37.700000000000003</c:v>
                </c:pt>
                <c:pt idx="2394">
                  <c:v>37.700000000000003</c:v>
                </c:pt>
                <c:pt idx="2395">
                  <c:v>37.9</c:v>
                </c:pt>
                <c:pt idx="2396">
                  <c:v>37.799999999999997</c:v>
                </c:pt>
                <c:pt idx="2397">
                  <c:v>37.9</c:v>
                </c:pt>
                <c:pt idx="2398">
                  <c:v>37.799999999999997</c:v>
                </c:pt>
                <c:pt idx="2399">
                  <c:v>37.799999999999997</c:v>
                </c:pt>
                <c:pt idx="2400">
                  <c:v>37.700000000000003</c:v>
                </c:pt>
                <c:pt idx="2401">
                  <c:v>37.5</c:v>
                </c:pt>
                <c:pt idx="2402">
                  <c:v>37.299999999999997</c:v>
                </c:pt>
                <c:pt idx="2403">
                  <c:v>37.200000000000003</c:v>
                </c:pt>
                <c:pt idx="2404">
                  <c:v>37.1</c:v>
                </c:pt>
                <c:pt idx="2405">
                  <c:v>37</c:v>
                </c:pt>
                <c:pt idx="2406">
                  <c:v>36.700000000000003</c:v>
                </c:pt>
                <c:pt idx="2407">
                  <c:v>36.6</c:v>
                </c:pt>
                <c:pt idx="2408">
                  <c:v>36.200000000000003</c:v>
                </c:pt>
                <c:pt idx="2409">
                  <c:v>35.9</c:v>
                </c:pt>
                <c:pt idx="2410">
                  <c:v>35.700000000000003</c:v>
                </c:pt>
                <c:pt idx="2411">
                  <c:v>35.4</c:v>
                </c:pt>
                <c:pt idx="2412">
                  <c:v>35.1</c:v>
                </c:pt>
                <c:pt idx="2413">
                  <c:v>34.799999999999997</c:v>
                </c:pt>
                <c:pt idx="2414">
                  <c:v>34.5</c:v>
                </c:pt>
                <c:pt idx="2415">
                  <c:v>34.4</c:v>
                </c:pt>
                <c:pt idx="2416">
                  <c:v>34.299999999999997</c:v>
                </c:pt>
                <c:pt idx="2417">
                  <c:v>34.1</c:v>
                </c:pt>
                <c:pt idx="2418">
                  <c:v>34.299999999999997</c:v>
                </c:pt>
                <c:pt idx="2419">
                  <c:v>34.4</c:v>
                </c:pt>
                <c:pt idx="2420">
                  <c:v>34.6</c:v>
                </c:pt>
                <c:pt idx="2421">
                  <c:v>34.799999999999997</c:v>
                </c:pt>
                <c:pt idx="2422">
                  <c:v>34.9</c:v>
                </c:pt>
                <c:pt idx="2423">
                  <c:v>35.1</c:v>
                </c:pt>
                <c:pt idx="2424">
                  <c:v>35.4</c:v>
                </c:pt>
                <c:pt idx="2425">
                  <c:v>35.6</c:v>
                </c:pt>
                <c:pt idx="2426">
                  <c:v>35.700000000000003</c:v>
                </c:pt>
                <c:pt idx="2427">
                  <c:v>35.9</c:v>
                </c:pt>
                <c:pt idx="2428">
                  <c:v>36.1</c:v>
                </c:pt>
                <c:pt idx="2429">
                  <c:v>36.299999999999997</c:v>
                </c:pt>
                <c:pt idx="2430">
                  <c:v>36.5</c:v>
                </c:pt>
                <c:pt idx="2431">
                  <c:v>36.700000000000003</c:v>
                </c:pt>
                <c:pt idx="2432">
                  <c:v>36.9</c:v>
                </c:pt>
                <c:pt idx="2433">
                  <c:v>37.1</c:v>
                </c:pt>
                <c:pt idx="2434">
                  <c:v>37.4</c:v>
                </c:pt>
                <c:pt idx="2435">
                  <c:v>37.6</c:v>
                </c:pt>
                <c:pt idx="2436">
                  <c:v>37.700000000000003</c:v>
                </c:pt>
                <c:pt idx="2437">
                  <c:v>37.799999999999997</c:v>
                </c:pt>
                <c:pt idx="2438">
                  <c:v>38</c:v>
                </c:pt>
                <c:pt idx="2439">
                  <c:v>38.200000000000003</c:v>
                </c:pt>
                <c:pt idx="2440">
                  <c:v>38.5</c:v>
                </c:pt>
                <c:pt idx="2441">
                  <c:v>38.5</c:v>
                </c:pt>
                <c:pt idx="2442">
                  <c:v>38.700000000000003</c:v>
                </c:pt>
                <c:pt idx="2443">
                  <c:v>38.700000000000003</c:v>
                </c:pt>
                <c:pt idx="2444">
                  <c:v>38.799999999999997</c:v>
                </c:pt>
                <c:pt idx="2445">
                  <c:v>38.799999999999997</c:v>
                </c:pt>
                <c:pt idx="2446">
                  <c:v>38.799999999999997</c:v>
                </c:pt>
                <c:pt idx="2447">
                  <c:v>38.9</c:v>
                </c:pt>
                <c:pt idx="2448">
                  <c:v>38.9</c:v>
                </c:pt>
                <c:pt idx="2449">
                  <c:v>38.9</c:v>
                </c:pt>
                <c:pt idx="2450">
                  <c:v>38.9</c:v>
                </c:pt>
                <c:pt idx="2451">
                  <c:v>38.799999999999997</c:v>
                </c:pt>
                <c:pt idx="2452">
                  <c:v>38.700000000000003</c:v>
                </c:pt>
                <c:pt idx="2453">
                  <c:v>38.700000000000003</c:v>
                </c:pt>
                <c:pt idx="2454">
                  <c:v>38.700000000000003</c:v>
                </c:pt>
                <c:pt idx="2455">
                  <c:v>38.6</c:v>
                </c:pt>
                <c:pt idx="2456">
                  <c:v>38.6</c:v>
                </c:pt>
                <c:pt idx="2457">
                  <c:v>38.5</c:v>
                </c:pt>
                <c:pt idx="2458">
                  <c:v>38.5</c:v>
                </c:pt>
                <c:pt idx="2459">
                  <c:v>38.5</c:v>
                </c:pt>
                <c:pt idx="2460">
                  <c:v>38.5</c:v>
                </c:pt>
                <c:pt idx="2461">
                  <c:v>38.5</c:v>
                </c:pt>
                <c:pt idx="2462">
                  <c:v>38.4</c:v>
                </c:pt>
                <c:pt idx="2463">
                  <c:v>38.4</c:v>
                </c:pt>
                <c:pt idx="2464">
                  <c:v>38.299999999999997</c:v>
                </c:pt>
                <c:pt idx="2465">
                  <c:v>38.299999999999997</c:v>
                </c:pt>
                <c:pt idx="2466">
                  <c:v>38.200000000000003</c:v>
                </c:pt>
                <c:pt idx="2467">
                  <c:v>38.200000000000003</c:v>
                </c:pt>
                <c:pt idx="2468">
                  <c:v>38.299999999999997</c:v>
                </c:pt>
                <c:pt idx="2469">
                  <c:v>38.299999999999997</c:v>
                </c:pt>
                <c:pt idx="2470">
                  <c:v>38.299999999999997</c:v>
                </c:pt>
                <c:pt idx="2471">
                  <c:v>38.4</c:v>
                </c:pt>
                <c:pt idx="2472">
                  <c:v>38.4</c:v>
                </c:pt>
                <c:pt idx="2473">
                  <c:v>38.4</c:v>
                </c:pt>
                <c:pt idx="2474">
                  <c:v>38.4</c:v>
                </c:pt>
                <c:pt idx="2475">
                  <c:v>38.4</c:v>
                </c:pt>
                <c:pt idx="2476">
                  <c:v>38.5</c:v>
                </c:pt>
                <c:pt idx="2477">
                  <c:v>38.5</c:v>
                </c:pt>
                <c:pt idx="2478">
                  <c:v>38.5</c:v>
                </c:pt>
                <c:pt idx="2479">
                  <c:v>38.5</c:v>
                </c:pt>
                <c:pt idx="2480">
                  <c:v>38.700000000000003</c:v>
                </c:pt>
                <c:pt idx="2481">
                  <c:v>38.6</c:v>
                </c:pt>
                <c:pt idx="2482">
                  <c:v>38.6</c:v>
                </c:pt>
                <c:pt idx="2483">
                  <c:v>38.6</c:v>
                </c:pt>
                <c:pt idx="2484">
                  <c:v>38.700000000000003</c:v>
                </c:pt>
                <c:pt idx="2485">
                  <c:v>38.6</c:v>
                </c:pt>
                <c:pt idx="2486">
                  <c:v>38.6</c:v>
                </c:pt>
                <c:pt idx="2487">
                  <c:v>38.5</c:v>
                </c:pt>
                <c:pt idx="2488">
                  <c:v>38.6</c:v>
                </c:pt>
                <c:pt idx="2489">
                  <c:v>38.5</c:v>
                </c:pt>
                <c:pt idx="2490">
                  <c:v>38.5</c:v>
                </c:pt>
                <c:pt idx="2491">
                  <c:v>38.5</c:v>
                </c:pt>
                <c:pt idx="2492">
                  <c:v>38.5</c:v>
                </c:pt>
                <c:pt idx="2493">
                  <c:v>38.5</c:v>
                </c:pt>
                <c:pt idx="2494">
                  <c:v>38.5</c:v>
                </c:pt>
                <c:pt idx="2495">
                  <c:v>38.5</c:v>
                </c:pt>
                <c:pt idx="2496">
                  <c:v>38.5</c:v>
                </c:pt>
                <c:pt idx="2497">
                  <c:v>38.5</c:v>
                </c:pt>
                <c:pt idx="2498">
                  <c:v>38.4</c:v>
                </c:pt>
                <c:pt idx="2499">
                  <c:v>38.5</c:v>
                </c:pt>
                <c:pt idx="2500">
                  <c:v>38.4</c:v>
                </c:pt>
                <c:pt idx="2501">
                  <c:v>38.4</c:v>
                </c:pt>
                <c:pt idx="2502">
                  <c:v>38.4</c:v>
                </c:pt>
                <c:pt idx="2503">
                  <c:v>38.4</c:v>
                </c:pt>
                <c:pt idx="2504">
                  <c:v>38.5</c:v>
                </c:pt>
                <c:pt idx="2505">
                  <c:v>38.5</c:v>
                </c:pt>
                <c:pt idx="2506">
                  <c:v>38.5</c:v>
                </c:pt>
                <c:pt idx="2507">
                  <c:v>38.5</c:v>
                </c:pt>
                <c:pt idx="2508">
                  <c:v>38.5</c:v>
                </c:pt>
                <c:pt idx="2509">
                  <c:v>38.5</c:v>
                </c:pt>
                <c:pt idx="2510">
                  <c:v>38.5</c:v>
                </c:pt>
                <c:pt idx="2511">
                  <c:v>38.5</c:v>
                </c:pt>
                <c:pt idx="2512">
                  <c:v>38.6</c:v>
                </c:pt>
                <c:pt idx="2513">
                  <c:v>38.700000000000003</c:v>
                </c:pt>
                <c:pt idx="2514">
                  <c:v>38.700000000000003</c:v>
                </c:pt>
                <c:pt idx="2515">
                  <c:v>38.799999999999997</c:v>
                </c:pt>
                <c:pt idx="2516">
                  <c:v>38.9</c:v>
                </c:pt>
                <c:pt idx="2517">
                  <c:v>38.9</c:v>
                </c:pt>
                <c:pt idx="2518">
                  <c:v>39</c:v>
                </c:pt>
                <c:pt idx="2519">
                  <c:v>38.5</c:v>
                </c:pt>
                <c:pt idx="2520">
                  <c:v>38.5</c:v>
                </c:pt>
                <c:pt idx="2521">
                  <c:v>38.700000000000003</c:v>
                </c:pt>
                <c:pt idx="2522">
                  <c:v>38.700000000000003</c:v>
                </c:pt>
                <c:pt idx="2523">
                  <c:v>38.700000000000003</c:v>
                </c:pt>
                <c:pt idx="2524">
                  <c:v>38.700000000000003</c:v>
                </c:pt>
                <c:pt idx="2525">
                  <c:v>38.700000000000003</c:v>
                </c:pt>
                <c:pt idx="2526">
                  <c:v>38.700000000000003</c:v>
                </c:pt>
                <c:pt idx="2527">
                  <c:v>38.700000000000003</c:v>
                </c:pt>
                <c:pt idx="2528">
                  <c:v>38.799999999999997</c:v>
                </c:pt>
                <c:pt idx="2529">
                  <c:v>38.799999999999997</c:v>
                </c:pt>
                <c:pt idx="2530">
                  <c:v>38.799999999999997</c:v>
                </c:pt>
                <c:pt idx="2531">
                  <c:v>38.700000000000003</c:v>
                </c:pt>
                <c:pt idx="2532">
                  <c:v>38.700000000000003</c:v>
                </c:pt>
                <c:pt idx="2533">
                  <c:v>38.700000000000003</c:v>
                </c:pt>
                <c:pt idx="2534">
                  <c:v>38.700000000000003</c:v>
                </c:pt>
                <c:pt idx="2535">
                  <c:v>38.700000000000003</c:v>
                </c:pt>
                <c:pt idx="2536">
                  <c:v>38.6</c:v>
                </c:pt>
                <c:pt idx="2537">
                  <c:v>38.6</c:v>
                </c:pt>
                <c:pt idx="2538">
                  <c:v>38.6</c:v>
                </c:pt>
                <c:pt idx="2539">
                  <c:v>38.6</c:v>
                </c:pt>
                <c:pt idx="2540">
                  <c:v>38.6</c:v>
                </c:pt>
                <c:pt idx="2541">
                  <c:v>38.6</c:v>
                </c:pt>
                <c:pt idx="2542">
                  <c:v>38.5</c:v>
                </c:pt>
                <c:pt idx="2543">
                  <c:v>38.5</c:v>
                </c:pt>
                <c:pt idx="2544">
                  <c:v>38.5</c:v>
                </c:pt>
                <c:pt idx="2545">
                  <c:v>38.5</c:v>
                </c:pt>
                <c:pt idx="2546">
                  <c:v>38.5</c:v>
                </c:pt>
                <c:pt idx="2547">
                  <c:v>38.5</c:v>
                </c:pt>
                <c:pt idx="2548">
                  <c:v>38.6</c:v>
                </c:pt>
                <c:pt idx="2549">
                  <c:v>38.6</c:v>
                </c:pt>
                <c:pt idx="2550">
                  <c:v>38.6</c:v>
                </c:pt>
                <c:pt idx="2551">
                  <c:v>38.6</c:v>
                </c:pt>
                <c:pt idx="2552">
                  <c:v>38.700000000000003</c:v>
                </c:pt>
                <c:pt idx="2553">
                  <c:v>38.799999999999997</c:v>
                </c:pt>
                <c:pt idx="2554">
                  <c:v>38.9</c:v>
                </c:pt>
                <c:pt idx="2555">
                  <c:v>38.9</c:v>
                </c:pt>
                <c:pt idx="2556">
                  <c:v>39</c:v>
                </c:pt>
                <c:pt idx="2557">
                  <c:v>39.1</c:v>
                </c:pt>
                <c:pt idx="2558">
                  <c:v>39.200000000000003</c:v>
                </c:pt>
                <c:pt idx="2559">
                  <c:v>39.200000000000003</c:v>
                </c:pt>
                <c:pt idx="2560">
                  <c:v>39.299999999999997</c:v>
                </c:pt>
                <c:pt idx="2561">
                  <c:v>39.4</c:v>
                </c:pt>
                <c:pt idx="2562">
                  <c:v>39.5</c:v>
                </c:pt>
                <c:pt idx="2563">
                  <c:v>39.6</c:v>
                </c:pt>
                <c:pt idx="2564">
                  <c:v>39.700000000000003</c:v>
                </c:pt>
                <c:pt idx="2565">
                  <c:v>39.799999999999997</c:v>
                </c:pt>
                <c:pt idx="2566">
                  <c:v>39.799999999999997</c:v>
                </c:pt>
                <c:pt idx="2567">
                  <c:v>40</c:v>
                </c:pt>
                <c:pt idx="2568">
                  <c:v>40</c:v>
                </c:pt>
                <c:pt idx="2569">
                  <c:v>40</c:v>
                </c:pt>
                <c:pt idx="2570">
                  <c:v>40</c:v>
                </c:pt>
                <c:pt idx="2571">
                  <c:v>40.200000000000003</c:v>
                </c:pt>
                <c:pt idx="2572">
                  <c:v>40.200000000000003</c:v>
                </c:pt>
                <c:pt idx="2573">
                  <c:v>40.200000000000003</c:v>
                </c:pt>
                <c:pt idx="2574">
                  <c:v>40.200000000000003</c:v>
                </c:pt>
                <c:pt idx="2575">
                  <c:v>40.200000000000003</c:v>
                </c:pt>
                <c:pt idx="2576">
                  <c:v>40.200000000000003</c:v>
                </c:pt>
                <c:pt idx="2577">
                  <c:v>40.200000000000003</c:v>
                </c:pt>
                <c:pt idx="2578">
                  <c:v>40.200000000000003</c:v>
                </c:pt>
                <c:pt idx="2579">
                  <c:v>40.200000000000003</c:v>
                </c:pt>
                <c:pt idx="2580">
                  <c:v>40.299999999999997</c:v>
                </c:pt>
                <c:pt idx="2581">
                  <c:v>40.200000000000003</c:v>
                </c:pt>
                <c:pt idx="2582">
                  <c:v>40.200000000000003</c:v>
                </c:pt>
                <c:pt idx="2583">
                  <c:v>40.1</c:v>
                </c:pt>
                <c:pt idx="2584">
                  <c:v>40</c:v>
                </c:pt>
                <c:pt idx="2585">
                  <c:v>40</c:v>
                </c:pt>
                <c:pt idx="2586">
                  <c:v>40</c:v>
                </c:pt>
                <c:pt idx="2587">
                  <c:v>39.9</c:v>
                </c:pt>
                <c:pt idx="2588">
                  <c:v>39.9</c:v>
                </c:pt>
                <c:pt idx="2589">
                  <c:v>39.9</c:v>
                </c:pt>
                <c:pt idx="2590">
                  <c:v>39.9</c:v>
                </c:pt>
                <c:pt idx="2591">
                  <c:v>39.799999999999997</c:v>
                </c:pt>
                <c:pt idx="2592">
                  <c:v>39.799999999999997</c:v>
                </c:pt>
                <c:pt idx="2593">
                  <c:v>39.700000000000003</c:v>
                </c:pt>
                <c:pt idx="2594">
                  <c:v>39.700000000000003</c:v>
                </c:pt>
                <c:pt idx="2595">
                  <c:v>39.700000000000003</c:v>
                </c:pt>
                <c:pt idx="2596">
                  <c:v>39.700000000000003</c:v>
                </c:pt>
                <c:pt idx="2597">
                  <c:v>39.700000000000003</c:v>
                </c:pt>
                <c:pt idx="2598">
                  <c:v>39.700000000000003</c:v>
                </c:pt>
                <c:pt idx="2599">
                  <c:v>39.6</c:v>
                </c:pt>
                <c:pt idx="2600">
                  <c:v>39.6</c:v>
                </c:pt>
                <c:pt idx="2601">
                  <c:v>39.6</c:v>
                </c:pt>
                <c:pt idx="2602">
                  <c:v>39.700000000000003</c:v>
                </c:pt>
                <c:pt idx="2603">
                  <c:v>39.700000000000003</c:v>
                </c:pt>
                <c:pt idx="2604">
                  <c:v>39.799999999999997</c:v>
                </c:pt>
                <c:pt idx="2605">
                  <c:v>39.799999999999997</c:v>
                </c:pt>
                <c:pt idx="2606">
                  <c:v>39.9</c:v>
                </c:pt>
                <c:pt idx="2607">
                  <c:v>40</c:v>
                </c:pt>
                <c:pt idx="2608">
                  <c:v>40</c:v>
                </c:pt>
                <c:pt idx="2609">
                  <c:v>40</c:v>
                </c:pt>
                <c:pt idx="2610">
                  <c:v>40.200000000000003</c:v>
                </c:pt>
                <c:pt idx="2611">
                  <c:v>40.299999999999997</c:v>
                </c:pt>
                <c:pt idx="2612">
                  <c:v>40.299999999999997</c:v>
                </c:pt>
                <c:pt idx="2613">
                  <c:v>40.4</c:v>
                </c:pt>
                <c:pt idx="2614">
                  <c:v>40.5</c:v>
                </c:pt>
                <c:pt idx="2615">
                  <c:v>40.5</c:v>
                </c:pt>
                <c:pt idx="2616">
                  <c:v>40.6</c:v>
                </c:pt>
                <c:pt idx="2617">
                  <c:v>40.6</c:v>
                </c:pt>
                <c:pt idx="2618">
                  <c:v>40.6</c:v>
                </c:pt>
                <c:pt idx="2619">
                  <c:v>40.6</c:v>
                </c:pt>
                <c:pt idx="2620">
                  <c:v>40.6</c:v>
                </c:pt>
                <c:pt idx="2621">
                  <c:v>40.6</c:v>
                </c:pt>
                <c:pt idx="2622">
                  <c:v>40.6</c:v>
                </c:pt>
                <c:pt idx="2623">
                  <c:v>40.6</c:v>
                </c:pt>
                <c:pt idx="2624">
                  <c:v>40.6</c:v>
                </c:pt>
                <c:pt idx="2625">
                  <c:v>40.6</c:v>
                </c:pt>
                <c:pt idx="2626">
                  <c:v>40.6</c:v>
                </c:pt>
                <c:pt idx="2627">
                  <c:v>40.6</c:v>
                </c:pt>
                <c:pt idx="2628">
                  <c:v>40.6</c:v>
                </c:pt>
                <c:pt idx="2629">
                  <c:v>40.6</c:v>
                </c:pt>
                <c:pt idx="2630">
                  <c:v>40.6</c:v>
                </c:pt>
                <c:pt idx="2631">
                  <c:v>40.6</c:v>
                </c:pt>
                <c:pt idx="2632">
                  <c:v>40.6</c:v>
                </c:pt>
                <c:pt idx="2633">
                  <c:v>40.5</c:v>
                </c:pt>
                <c:pt idx="2634">
                  <c:v>40.6</c:v>
                </c:pt>
                <c:pt idx="2635">
                  <c:v>40.5</c:v>
                </c:pt>
                <c:pt idx="2636">
                  <c:v>40.5</c:v>
                </c:pt>
                <c:pt idx="2637">
                  <c:v>40.5</c:v>
                </c:pt>
                <c:pt idx="2638">
                  <c:v>40.5</c:v>
                </c:pt>
                <c:pt idx="2639">
                  <c:v>40.5</c:v>
                </c:pt>
                <c:pt idx="2640">
                  <c:v>40.6</c:v>
                </c:pt>
                <c:pt idx="2641">
                  <c:v>40.6</c:v>
                </c:pt>
                <c:pt idx="2642">
                  <c:v>40.6</c:v>
                </c:pt>
                <c:pt idx="2643">
                  <c:v>40.6</c:v>
                </c:pt>
                <c:pt idx="2644">
                  <c:v>40.6</c:v>
                </c:pt>
                <c:pt idx="2645">
                  <c:v>40.6</c:v>
                </c:pt>
                <c:pt idx="2646">
                  <c:v>40.6</c:v>
                </c:pt>
                <c:pt idx="2647">
                  <c:v>40.6</c:v>
                </c:pt>
                <c:pt idx="2648">
                  <c:v>40.700000000000003</c:v>
                </c:pt>
                <c:pt idx="2649">
                  <c:v>40.700000000000003</c:v>
                </c:pt>
                <c:pt idx="2650">
                  <c:v>40.799999999999997</c:v>
                </c:pt>
                <c:pt idx="2651">
                  <c:v>40.799999999999997</c:v>
                </c:pt>
                <c:pt idx="2652">
                  <c:v>40.799999999999997</c:v>
                </c:pt>
                <c:pt idx="2653">
                  <c:v>40.9</c:v>
                </c:pt>
                <c:pt idx="2654">
                  <c:v>41</c:v>
                </c:pt>
                <c:pt idx="2655">
                  <c:v>42.1</c:v>
                </c:pt>
                <c:pt idx="2656">
                  <c:v>42.1</c:v>
                </c:pt>
                <c:pt idx="2657">
                  <c:v>42.1</c:v>
                </c:pt>
                <c:pt idx="2658">
                  <c:v>42</c:v>
                </c:pt>
                <c:pt idx="2659">
                  <c:v>42</c:v>
                </c:pt>
                <c:pt idx="2660">
                  <c:v>42</c:v>
                </c:pt>
                <c:pt idx="2661">
                  <c:v>41.8</c:v>
                </c:pt>
                <c:pt idx="2662">
                  <c:v>41.8</c:v>
                </c:pt>
                <c:pt idx="2663">
                  <c:v>41.7</c:v>
                </c:pt>
                <c:pt idx="2664">
                  <c:v>41.7</c:v>
                </c:pt>
                <c:pt idx="2665">
                  <c:v>41.6</c:v>
                </c:pt>
                <c:pt idx="2666">
                  <c:v>41.6</c:v>
                </c:pt>
                <c:pt idx="2667">
                  <c:v>41.5</c:v>
                </c:pt>
                <c:pt idx="2668">
                  <c:v>41.5</c:v>
                </c:pt>
                <c:pt idx="2669">
                  <c:v>41.5</c:v>
                </c:pt>
                <c:pt idx="2670">
                  <c:v>41.5</c:v>
                </c:pt>
                <c:pt idx="2671">
                  <c:v>41.5</c:v>
                </c:pt>
                <c:pt idx="2672">
                  <c:v>41.5</c:v>
                </c:pt>
                <c:pt idx="2673">
                  <c:v>41.4</c:v>
                </c:pt>
                <c:pt idx="2674">
                  <c:v>41.4</c:v>
                </c:pt>
                <c:pt idx="2675">
                  <c:v>41.5</c:v>
                </c:pt>
                <c:pt idx="2676">
                  <c:v>41.5</c:v>
                </c:pt>
                <c:pt idx="2677">
                  <c:v>41.5</c:v>
                </c:pt>
                <c:pt idx="2678">
                  <c:v>41.5</c:v>
                </c:pt>
                <c:pt idx="2679">
                  <c:v>41.5</c:v>
                </c:pt>
                <c:pt idx="2680">
                  <c:v>41.6</c:v>
                </c:pt>
                <c:pt idx="2681">
                  <c:v>41.5</c:v>
                </c:pt>
                <c:pt idx="2682">
                  <c:v>41.5</c:v>
                </c:pt>
                <c:pt idx="2683">
                  <c:v>41.6</c:v>
                </c:pt>
                <c:pt idx="2684">
                  <c:v>41.6</c:v>
                </c:pt>
                <c:pt idx="2685">
                  <c:v>41.6</c:v>
                </c:pt>
                <c:pt idx="2686">
                  <c:v>41.5</c:v>
                </c:pt>
                <c:pt idx="2687">
                  <c:v>41.6</c:v>
                </c:pt>
                <c:pt idx="2688">
                  <c:v>41.6</c:v>
                </c:pt>
                <c:pt idx="2689">
                  <c:v>41.6</c:v>
                </c:pt>
                <c:pt idx="2690">
                  <c:v>41.7</c:v>
                </c:pt>
                <c:pt idx="2691">
                  <c:v>41.7</c:v>
                </c:pt>
                <c:pt idx="2692">
                  <c:v>41.8</c:v>
                </c:pt>
                <c:pt idx="2693">
                  <c:v>41.7</c:v>
                </c:pt>
                <c:pt idx="2694">
                  <c:v>41.6</c:v>
                </c:pt>
                <c:pt idx="2695">
                  <c:v>41.7</c:v>
                </c:pt>
                <c:pt idx="2696">
                  <c:v>41.7</c:v>
                </c:pt>
                <c:pt idx="2697">
                  <c:v>41.7</c:v>
                </c:pt>
                <c:pt idx="2698">
                  <c:v>41.7</c:v>
                </c:pt>
                <c:pt idx="2699">
                  <c:v>41.7</c:v>
                </c:pt>
                <c:pt idx="2700">
                  <c:v>41.7</c:v>
                </c:pt>
                <c:pt idx="2701">
                  <c:v>41.7</c:v>
                </c:pt>
                <c:pt idx="2702">
                  <c:v>41.7</c:v>
                </c:pt>
                <c:pt idx="2703">
                  <c:v>41.7</c:v>
                </c:pt>
                <c:pt idx="2704">
                  <c:v>41.8</c:v>
                </c:pt>
                <c:pt idx="2705">
                  <c:v>41.8</c:v>
                </c:pt>
                <c:pt idx="2706">
                  <c:v>41.8</c:v>
                </c:pt>
                <c:pt idx="2707">
                  <c:v>41.8</c:v>
                </c:pt>
                <c:pt idx="2708">
                  <c:v>41.8</c:v>
                </c:pt>
                <c:pt idx="2709">
                  <c:v>41.8</c:v>
                </c:pt>
                <c:pt idx="2710">
                  <c:v>41.9</c:v>
                </c:pt>
                <c:pt idx="2711">
                  <c:v>41.9</c:v>
                </c:pt>
                <c:pt idx="2712">
                  <c:v>41.9</c:v>
                </c:pt>
                <c:pt idx="2713">
                  <c:v>41.9</c:v>
                </c:pt>
                <c:pt idx="2714">
                  <c:v>41.9</c:v>
                </c:pt>
                <c:pt idx="2715">
                  <c:v>42</c:v>
                </c:pt>
                <c:pt idx="2716">
                  <c:v>42</c:v>
                </c:pt>
                <c:pt idx="2717">
                  <c:v>42</c:v>
                </c:pt>
                <c:pt idx="2718">
                  <c:v>41.8</c:v>
                </c:pt>
                <c:pt idx="2719">
                  <c:v>41.8</c:v>
                </c:pt>
                <c:pt idx="2720">
                  <c:v>41.7</c:v>
                </c:pt>
                <c:pt idx="2721">
                  <c:v>41.7</c:v>
                </c:pt>
                <c:pt idx="2722">
                  <c:v>41.6</c:v>
                </c:pt>
                <c:pt idx="2723">
                  <c:v>41.6</c:v>
                </c:pt>
                <c:pt idx="2724">
                  <c:v>41.5</c:v>
                </c:pt>
                <c:pt idx="2725">
                  <c:v>41.3</c:v>
                </c:pt>
                <c:pt idx="2726">
                  <c:v>41.3</c:v>
                </c:pt>
                <c:pt idx="2727">
                  <c:v>41.3</c:v>
                </c:pt>
                <c:pt idx="2728">
                  <c:v>41.2</c:v>
                </c:pt>
                <c:pt idx="2729">
                  <c:v>41.2</c:v>
                </c:pt>
                <c:pt idx="2730">
                  <c:v>41.1</c:v>
                </c:pt>
                <c:pt idx="2731">
                  <c:v>41</c:v>
                </c:pt>
                <c:pt idx="2732">
                  <c:v>40.9</c:v>
                </c:pt>
                <c:pt idx="2733">
                  <c:v>40.9</c:v>
                </c:pt>
                <c:pt idx="2734">
                  <c:v>40.6</c:v>
                </c:pt>
                <c:pt idx="2735">
                  <c:v>40.799999999999997</c:v>
                </c:pt>
                <c:pt idx="2736">
                  <c:v>40.799999999999997</c:v>
                </c:pt>
                <c:pt idx="2737">
                  <c:v>40.799999999999997</c:v>
                </c:pt>
                <c:pt idx="2738">
                  <c:v>40.9</c:v>
                </c:pt>
                <c:pt idx="2739">
                  <c:v>41</c:v>
                </c:pt>
                <c:pt idx="2740">
                  <c:v>41</c:v>
                </c:pt>
                <c:pt idx="2741">
                  <c:v>41</c:v>
                </c:pt>
                <c:pt idx="2742">
                  <c:v>41.2</c:v>
                </c:pt>
                <c:pt idx="2743">
                  <c:v>41.3</c:v>
                </c:pt>
                <c:pt idx="2744">
                  <c:v>41.3</c:v>
                </c:pt>
                <c:pt idx="2745">
                  <c:v>41.3</c:v>
                </c:pt>
                <c:pt idx="2746">
                  <c:v>41.3</c:v>
                </c:pt>
                <c:pt idx="2747">
                  <c:v>41.5</c:v>
                </c:pt>
                <c:pt idx="2748">
                  <c:v>41.6</c:v>
                </c:pt>
                <c:pt idx="2749">
                  <c:v>41.6</c:v>
                </c:pt>
                <c:pt idx="2750">
                  <c:v>41.7</c:v>
                </c:pt>
                <c:pt idx="2751">
                  <c:v>41.7</c:v>
                </c:pt>
                <c:pt idx="2752">
                  <c:v>41.8</c:v>
                </c:pt>
                <c:pt idx="2753">
                  <c:v>42</c:v>
                </c:pt>
                <c:pt idx="2754">
                  <c:v>42</c:v>
                </c:pt>
                <c:pt idx="2755">
                  <c:v>42</c:v>
                </c:pt>
                <c:pt idx="2756">
                  <c:v>42</c:v>
                </c:pt>
                <c:pt idx="2757">
                  <c:v>42.1</c:v>
                </c:pt>
                <c:pt idx="2758">
                  <c:v>42.1</c:v>
                </c:pt>
                <c:pt idx="2759">
                  <c:v>42.2</c:v>
                </c:pt>
                <c:pt idx="2760">
                  <c:v>42.3</c:v>
                </c:pt>
                <c:pt idx="2761">
                  <c:v>42.4</c:v>
                </c:pt>
                <c:pt idx="2762">
                  <c:v>42.4</c:v>
                </c:pt>
                <c:pt idx="2763">
                  <c:v>42.4</c:v>
                </c:pt>
                <c:pt idx="2764">
                  <c:v>42.6</c:v>
                </c:pt>
                <c:pt idx="2765">
                  <c:v>42.7</c:v>
                </c:pt>
                <c:pt idx="2766">
                  <c:v>43.2</c:v>
                </c:pt>
                <c:pt idx="2767">
                  <c:v>43.2</c:v>
                </c:pt>
                <c:pt idx="2768">
                  <c:v>43.3</c:v>
                </c:pt>
                <c:pt idx="2769">
                  <c:v>43.4</c:v>
                </c:pt>
                <c:pt idx="2770">
                  <c:v>43.4</c:v>
                </c:pt>
                <c:pt idx="2771">
                  <c:v>43.5</c:v>
                </c:pt>
                <c:pt idx="2772">
                  <c:v>43.5</c:v>
                </c:pt>
                <c:pt idx="2773">
                  <c:v>43.5</c:v>
                </c:pt>
                <c:pt idx="2774">
                  <c:v>43.5</c:v>
                </c:pt>
                <c:pt idx="2775">
                  <c:v>43.5</c:v>
                </c:pt>
                <c:pt idx="2776">
                  <c:v>43.5</c:v>
                </c:pt>
                <c:pt idx="2777">
                  <c:v>43.5</c:v>
                </c:pt>
                <c:pt idx="2778">
                  <c:v>43.5</c:v>
                </c:pt>
                <c:pt idx="2779">
                  <c:v>43.6</c:v>
                </c:pt>
                <c:pt idx="2780">
                  <c:v>43.6</c:v>
                </c:pt>
                <c:pt idx="2781">
                  <c:v>43.7</c:v>
                </c:pt>
                <c:pt idx="2782">
                  <c:v>43.7</c:v>
                </c:pt>
                <c:pt idx="2783">
                  <c:v>43.7</c:v>
                </c:pt>
                <c:pt idx="2784">
                  <c:v>43.8</c:v>
                </c:pt>
                <c:pt idx="2785">
                  <c:v>43.8</c:v>
                </c:pt>
                <c:pt idx="2786">
                  <c:v>43.8</c:v>
                </c:pt>
                <c:pt idx="2787">
                  <c:v>43.8</c:v>
                </c:pt>
                <c:pt idx="2788">
                  <c:v>43.8</c:v>
                </c:pt>
                <c:pt idx="2789">
                  <c:v>44</c:v>
                </c:pt>
                <c:pt idx="2790">
                  <c:v>44</c:v>
                </c:pt>
                <c:pt idx="2791">
                  <c:v>44</c:v>
                </c:pt>
                <c:pt idx="2792">
                  <c:v>44</c:v>
                </c:pt>
                <c:pt idx="2793">
                  <c:v>44.1</c:v>
                </c:pt>
                <c:pt idx="2794">
                  <c:v>44.2</c:v>
                </c:pt>
                <c:pt idx="2795">
                  <c:v>44.2</c:v>
                </c:pt>
                <c:pt idx="2796">
                  <c:v>44.2</c:v>
                </c:pt>
                <c:pt idx="2797">
                  <c:v>44.3</c:v>
                </c:pt>
                <c:pt idx="2798">
                  <c:v>44.3</c:v>
                </c:pt>
                <c:pt idx="2799">
                  <c:v>44.3</c:v>
                </c:pt>
                <c:pt idx="2800">
                  <c:v>44.3</c:v>
                </c:pt>
                <c:pt idx="2801">
                  <c:v>44.3</c:v>
                </c:pt>
                <c:pt idx="2802">
                  <c:v>44.3</c:v>
                </c:pt>
                <c:pt idx="2803">
                  <c:v>44.3</c:v>
                </c:pt>
                <c:pt idx="2804">
                  <c:v>44.4</c:v>
                </c:pt>
                <c:pt idx="2805">
                  <c:v>44.3</c:v>
                </c:pt>
                <c:pt idx="2806">
                  <c:v>44.3</c:v>
                </c:pt>
                <c:pt idx="2807">
                  <c:v>44.3</c:v>
                </c:pt>
                <c:pt idx="2808">
                  <c:v>44.2</c:v>
                </c:pt>
                <c:pt idx="2809">
                  <c:v>44.2</c:v>
                </c:pt>
                <c:pt idx="2810">
                  <c:v>44.2</c:v>
                </c:pt>
                <c:pt idx="2811">
                  <c:v>44.1</c:v>
                </c:pt>
                <c:pt idx="2812">
                  <c:v>44.1</c:v>
                </c:pt>
                <c:pt idx="2813">
                  <c:v>44.1</c:v>
                </c:pt>
                <c:pt idx="2814">
                  <c:v>44.2</c:v>
                </c:pt>
                <c:pt idx="2815">
                  <c:v>44.2</c:v>
                </c:pt>
                <c:pt idx="2816">
                  <c:v>44.2</c:v>
                </c:pt>
                <c:pt idx="2817">
                  <c:v>44.2</c:v>
                </c:pt>
                <c:pt idx="2818">
                  <c:v>44.4</c:v>
                </c:pt>
                <c:pt idx="2819">
                  <c:v>44.5</c:v>
                </c:pt>
                <c:pt idx="2820">
                  <c:v>44.6</c:v>
                </c:pt>
                <c:pt idx="2821">
                  <c:v>44.7</c:v>
                </c:pt>
                <c:pt idx="2822">
                  <c:v>44.9</c:v>
                </c:pt>
                <c:pt idx="2823">
                  <c:v>45.1</c:v>
                </c:pt>
                <c:pt idx="2824">
                  <c:v>45.2</c:v>
                </c:pt>
                <c:pt idx="2825">
                  <c:v>45.3</c:v>
                </c:pt>
                <c:pt idx="2826">
                  <c:v>45.4</c:v>
                </c:pt>
                <c:pt idx="2827">
                  <c:v>45.5</c:v>
                </c:pt>
                <c:pt idx="2828">
                  <c:v>45.4</c:v>
                </c:pt>
                <c:pt idx="2829">
                  <c:v>45.4</c:v>
                </c:pt>
                <c:pt idx="2830">
                  <c:v>45.2</c:v>
                </c:pt>
                <c:pt idx="2831">
                  <c:v>45.2</c:v>
                </c:pt>
                <c:pt idx="2832">
                  <c:v>44.9</c:v>
                </c:pt>
                <c:pt idx="2833">
                  <c:v>44.9</c:v>
                </c:pt>
                <c:pt idx="2834">
                  <c:v>44.7</c:v>
                </c:pt>
                <c:pt idx="2835">
                  <c:v>44.6</c:v>
                </c:pt>
                <c:pt idx="2836">
                  <c:v>44.6</c:v>
                </c:pt>
                <c:pt idx="2837">
                  <c:v>44.5</c:v>
                </c:pt>
                <c:pt idx="2838">
                  <c:v>44.6</c:v>
                </c:pt>
                <c:pt idx="2839">
                  <c:v>44.6</c:v>
                </c:pt>
                <c:pt idx="2840">
                  <c:v>44.7</c:v>
                </c:pt>
                <c:pt idx="2841">
                  <c:v>44.9</c:v>
                </c:pt>
                <c:pt idx="2842">
                  <c:v>44.9</c:v>
                </c:pt>
                <c:pt idx="2843">
                  <c:v>45</c:v>
                </c:pt>
                <c:pt idx="2844">
                  <c:v>45.2</c:v>
                </c:pt>
                <c:pt idx="2845">
                  <c:v>45.2</c:v>
                </c:pt>
                <c:pt idx="2846">
                  <c:v>45.2</c:v>
                </c:pt>
                <c:pt idx="2847">
                  <c:v>45.3</c:v>
                </c:pt>
                <c:pt idx="2848">
                  <c:v>45.3</c:v>
                </c:pt>
                <c:pt idx="2849">
                  <c:v>45.2</c:v>
                </c:pt>
                <c:pt idx="2850">
                  <c:v>45.2</c:v>
                </c:pt>
                <c:pt idx="2851">
                  <c:v>45.1</c:v>
                </c:pt>
                <c:pt idx="2852">
                  <c:v>45</c:v>
                </c:pt>
                <c:pt idx="2853">
                  <c:v>45</c:v>
                </c:pt>
                <c:pt idx="2854">
                  <c:v>44.9</c:v>
                </c:pt>
                <c:pt idx="2855">
                  <c:v>45</c:v>
                </c:pt>
                <c:pt idx="2856">
                  <c:v>45</c:v>
                </c:pt>
                <c:pt idx="2857">
                  <c:v>45.1</c:v>
                </c:pt>
                <c:pt idx="2858">
                  <c:v>45.2</c:v>
                </c:pt>
                <c:pt idx="2859">
                  <c:v>45.4</c:v>
                </c:pt>
                <c:pt idx="2860">
                  <c:v>45.7</c:v>
                </c:pt>
                <c:pt idx="2861">
                  <c:v>45.8</c:v>
                </c:pt>
                <c:pt idx="2862">
                  <c:v>46</c:v>
                </c:pt>
                <c:pt idx="2863">
                  <c:v>46.1</c:v>
                </c:pt>
                <c:pt idx="2864">
                  <c:v>46.1</c:v>
                </c:pt>
                <c:pt idx="2865">
                  <c:v>46</c:v>
                </c:pt>
                <c:pt idx="2866">
                  <c:v>46</c:v>
                </c:pt>
                <c:pt idx="2867">
                  <c:v>45.9</c:v>
                </c:pt>
                <c:pt idx="2868">
                  <c:v>45.7</c:v>
                </c:pt>
                <c:pt idx="2869">
                  <c:v>45.5</c:v>
                </c:pt>
                <c:pt idx="2870">
                  <c:v>45.4</c:v>
                </c:pt>
                <c:pt idx="2871">
                  <c:v>45.2</c:v>
                </c:pt>
                <c:pt idx="2872">
                  <c:v>45.2</c:v>
                </c:pt>
                <c:pt idx="2873">
                  <c:v>45.2</c:v>
                </c:pt>
                <c:pt idx="2874">
                  <c:v>45.3</c:v>
                </c:pt>
                <c:pt idx="2875">
                  <c:v>45.4</c:v>
                </c:pt>
                <c:pt idx="2876">
                  <c:v>45.6</c:v>
                </c:pt>
                <c:pt idx="2877">
                  <c:v>45.7</c:v>
                </c:pt>
                <c:pt idx="2878">
                  <c:v>45.8</c:v>
                </c:pt>
                <c:pt idx="2879">
                  <c:v>45.9</c:v>
                </c:pt>
                <c:pt idx="2880">
                  <c:v>46</c:v>
                </c:pt>
                <c:pt idx="2881">
                  <c:v>46</c:v>
                </c:pt>
                <c:pt idx="2882">
                  <c:v>46</c:v>
                </c:pt>
                <c:pt idx="2883">
                  <c:v>46</c:v>
                </c:pt>
                <c:pt idx="2884">
                  <c:v>45.9</c:v>
                </c:pt>
                <c:pt idx="2885">
                  <c:v>45.8</c:v>
                </c:pt>
                <c:pt idx="2886">
                  <c:v>45.8</c:v>
                </c:pt>
                <c:pt idx="2887">
                  <c:v>45.7</c:v>
                </c:pt>
                <c:pt idx="2888">
                  <c:v>45.7</c:v>
                </c:pt>
                <c:pt idx="2889">
                  <c:v>45.6</c:v>
                </c:pt>
                <c:pt idx="2890">
                  <c:v>45.7</c:v>
                </c:pt>
                <c:pt idx="2891">
                  <c:v>45.7</c:v>
                </c:pt>
                <c:pt idx="2892">
                  <c:v>45.8</c:v>
                </c:pt>
                <c:pt idx="2893">
                  <c:v>45.9</c:v>
                </c:pt>
                <c:pt idx="2894">
                  <c:v>46.1</c:v>
                </c:pt>
                <c:pt idx="2895">
                  <c:v>46.2</c:v>
                </c:pt>
                <c:pt idx="2896">
                  <c:v>46.4</c:v>
                </c:pt>
                <c:pt idx="2897">
                  <c:v>46.6</c:v>
                </c:pt>
                <c:pt idx="2898">
                  <c:v>46.6</c:v>
                </c:pt>
                <c:pt idx="2899">
                  <c:v>46.7</c:v>
                </c:pt>
                <c:pt idx="2900">
                  <c:v>46.8</c:v>
                </c:pt>
                <c:pt idx="2901">
                  <c:v>46.9</c:v>
                </c:pt>
                <c:pt idx="2902">
                  <c:v>45.4</c:v>
                </c:pt>
                <c:pt idx="2903">
                  <c:v>45.3</c:v>
                </c:pt>
                <c:pt idx="2904">
                  <c:v>45.2</c:v>
                </c:pt>
                <c:pt idx="2905">
                  <c:v>45.1</c:v>
                </c:pt>
                <c:pt idx="2906">
                  <c:v>44.9</c:v>
                </c:pt>
                <c:pt idx="2907">
                  <c:v>44.9</c:v>
                </c:pt>
                <c:pt idx="2908">
                  <c:v>44.7</c:v>
                </c:pt>
                <c:pt idx="2909">
                  <c:v>44.6</c:v>
                </c:pt>
                <c:pt idx="2910">
                  <c:v>44.6</c:v>
                </c:pt>
                <c:pt idx="2911">
                  <c:v>44.5</c:v>
                </c:pt>
                <c:pt idx="2912">
                  <c:v>44.4</c:v>
                </c:pt>
                <c:pt idx="2913">
                  <c:v>44.4</c:v>
                </c:pt>
                <c:pt idx="2914">
                  <c:v>44.3</c:v>
                </c:pt>
                <c:pt idx="2915">
                  <c:v>44.4</c:v>
                </c:pt>
                <c:pt idx="2916">
                  <c:v>44.5</c:v>
                </c:pt>
                <c:pt idx="2917">
                  <c:v>44.6</c:v>
                </c:pt>
                <c:pt idx="2918">
                  <c:v>44.7</c:v>
                </c:pt>
                <c:pt idx="2919">
                  <c:v>44.7</c:v>
                </c:pt>
                <c:pt idx="2920">
                  <c:v>44.9</c:v>
                </c:pt>
                <c:pt idx="2921">
                  <c:v>45.2</c:v>
                </c:pt>
                <c:pt idx="2922">
                  <c:v>45.2</c:v>
                </c:pt>
                <c:pt idx="2923">
                  <c:v>45.4</c:v>
                </c:pt>
                <c:pt idx="2924">
                  <c:v>45.6</c:v>
                </c:pt>
                <c:pt idx="2925">
                  <c:v>45.7</c:v>
                </c:pt>
                <c:pt idx="2926">
                  <c:v>45.8</c:v>
                </c:pt>
                <c:pt idx="2927">
                  <c:v>46</c:v>
                </c:pt>
                <c:pt idx="2928">
                  <c:v>46.1</c:v>
                </c:pt>
                <c:pt idx="2929">
                  <c:v>46.3</c:v>
                </c:pt>
                <c:pt idx="2930">
                  <c:v>46.3</c:v>
                </c:pt>
                <c:pt idx="2931">
                  <c:v>46.4</c:v>
                </c:pt>
                <c:pt idx="2932">
                  <c:v>46.5</c:v>
                </c:pt>
                <c:pt idx="2933">
                  <c:v>46.6</c:v>
                </c:pt>
                <c:pt idx="2934">
                  <c:v>46.6</c:v>
                </c:pt>
                <c:pt idx="2935">
                  <c:v>46.6</c:v>
                </c:pt>
                <c:pt idx="2936">
                  <c:v>46.7</c:v>
                </c:pt>
                <c:pt idx="2937">
                  <c:v>46.8</c:v>
                </c:pt>
                <c:pt idx="2938">
                  <c:v>46.9</c:v>
                </c:pt>
                <c:pt idx="2939">
                  <c:v>46.9</c:v>
                </c:pt>
                <c:pt idx="2940">
                  <c:v>46.9</c:v>
                </c:pt>
                <c:pt idx="2941">
                  <c:v>46.9</c:v>
                </c:pt>
                <c:pt idx="2942">
                  <c:v>47</c:v>
                </c:pt>
                <c:pt idx="2943">
                  <c:v>47.1</c:v>
                </c:pt>
                <c:pt idx="2944">
                  <c:v>47.1</c:v>
                </c:pt>
                <c:pt idx="2945">
                  <c:v>47.2</c:v>
                </c:pt>
                <c:pt idx="2946">
                  <c:v>47.3</c:v>
                </c:pt>
                <c:pt idx="2947">
                  <c:v>47.3</c:v>
                </c:pt>
                <c:pt idx="2948">
                  <c:v>47.4</c:v>
                </c:pt>
                <c:pt idx="2949">
                  <c:v>47.5</c:v>
                </c:pt>
                <c:pt idx="2950">
                  <c:v>47.6</c:v>
                </c:pt>
                <c:pt idx="2951">
                  <c:v>47.7</c:v>
                </c:pt>
                <c:pt idx="2952">
                  <c:v>47.7</c:v>
                </c:pt>
                <c:pt idx="2953">
                  <c:v>47.7</c:v>
                </c:pt>
                <c:pt idx="2954">
                  <c:v>47.7</c:v>
                </c:pt>
                <c:pt idx="2955">
                  <c:v>47.7</c:v>
                </c:pt>
                <c:pt idx="2956">
                  <c:v>47.7</c:v>
                </c:pt>
                <c:pt idx="2957">
                  <c:v>47.7</c:v>
                </c:pt>
                <c:pt idx="2958">
                  <c:v>47.7</c:v>
                </c:pt>
                <c:pt idx="2959">
                  <c:v>47.7</c:v>
                </c:pt>
                <c:pt idx="2960">
                  <c:v>47.6</c:v>
                </c:pt>
                <c:pt idx="2961">
                  <c:v>47.5</c:v>
                </c:pt>
                <c:pt idx="2962">
                  <c:v>47.4</c:v>
                </c:pt>
                <c:pt idx="2963">
                  <c:v>47.4</c:v>
                </c:pt>
                <c:pt idx="2964">
                  <c:v>47.3</c:v>
                </c:pt>
                <c:pt idx="2965">
                  <c:v>47.2</c:v>
                </c:pt>
                <c:pt idx="2966">
                  <c:v>47</c:v>
                </c:pt>
                <c:pt idx="2967">
                  <c:v>47</c:v>
                </c:pt>
                <c:pt idx="2968">
                  <c:v>46.8</c:v>
                </c:pt>
                <c:pt idx="2969">
                  <c:v>46.6</c:v>
                </c:pt>
                <c:pt idx="2970">
                  <c:v>46.6</c:v>
                </c:pt>
                <c:pt idx="2971">
                  <c:v>46.4</c:v>
                </c:pt>
                <c:pt idx="2972">
                  <c:v>46.3</c:v>
                </c:pt>
                <c:pt idx="2973">
                  <c:v>46.2</c:v>
                </c:pt>
                <c:pt idx="2974">
                  <c:v>46.1</c:v>
                </c:pt>
                <c:pt idx="2975">
                  <c:v>46</c:v>
                </c:pt>
                <c:pt idx="2976">
                  <c:v>46</c:v>
                </c:pt>
                <c:pt idx="2977">
                  <c:v>46</c:v>
                </c:pt>
                <c:pt idx="2978">
                  <c:v>45.9</c:v>
                </c:pt>
                <c:pt idx="2979">
                  <c:v>45.8</c:v>
                </c:pt>
                <c:pt idx="2980">
                  <c:v>45.8</c:v>
                </c:pt>
                <c:pt idx="2981">
                  <c:v>45.8</c:v>
                </c:pt>
                <c:pt idx="2982">
                  <c:v>45.8</c:v>
                </c:pt>
                <c:pt idx="2983">
                  <c:v>45.8</c:v>
                </c:pt>
                <c:pt idx="2984">
                  <c:v>45.8</c:v>
                </c:pt>
                <c:pt idx="2985">
                  <c:v>45.8</c:v>
                </c:pt>
                <c:pt idx="2986">
                  <c:v>46</c:v>
                </c:pt>
                <c:pt idx="2987">
                  <c:v>46</c:v>
                </c:pt>
                <c:pt idx="2988">
                  <c:v>46</c:v>
                </c:pt>
                <c:pt idx="2989">
                  <c:v>46.1</c:v>
                </c:pt>
                <c:pt idx="2990">
                  <c:v>46.2</c:v>
                </c:pt>
                <c:pt idx="2991">
                  <c:v>46.3</c:v>
                </c:pt>
                <c:pt idx="2992">
                  <c:v>46.3</c:v>
                </c:pt>
                <c:pt idx="2993">
                  <c:v>46.3</c:v>
                </c:pt>
                <c:pt idx="2994">
                  <c:v>46.4</c:v>
                </c:pt>
                <c:pt idx="2995">
                  <c:v>46.5</c:v>
                </c:pt>
                <c:pt idx="2996">
                  <c:v>46.6</c:v>
                </c:pt>
                <c:pt idx="2997">
                  <c:v>46.7</c:v>
                </c:pt>
                <c:pt idx="2998">
                  <c:v>46.8</c:v>
                </c:pt>
                <c:pt idx="2999">
                  <c:v>46.9</c:v>
                </c:pt>
                <c:pt idx="3000">
                  <c:v>46.9</c:v>
                </c:pt>
                <c:pt idx="3001">
                  <c:v>47</c:v>
                </c:pt>
                <c:pt idx="3002">
                  <c:v>47</c:v>
                </c:pt>
                <c:pt idx="3003">
                  <c:v>47</c:v>
                </c:pt>
                <c:pt idx="3004">
                  <c:v>47</c:v>
                </c:pt>
                <c:pt idx="3005">
                  <c:v>47</c:v>
                </c:pt>
                <c:pt idx="3006">
                  <c:v>47.2</c:v>
                </c:pt>
                <c:pt idx="3007">
                  <c:v>47.1</c:v>
                </c:pt>
                <c:pt idx="3008">
                  <c:v>47.2</c:v>
                </c:pt>
                <c:pt idx="3009">
                  <c:v>47.3</c:v>
                </c:pt>
                <c:pt idx="3010">
                  <c:v>47.2</c:v>
                </c:pt>
                <c:pt idx="3011">
                  <c:v>47.3</c:v>
                </c:pt>
                <c:pt idx="3012">
                  <c:v>47.3</c:v>
                </c:pt>
                <c:pt idx="3013">
                  <c:v>47.3</c:v>
                </c:pt>
                <c:pt idx="3014">
                  <c:v>47.4</c:v>
                </c:pt>
                <c:pt idx="3015">
                  <c:v>47.4</c:v>
                </c:pt>
                <c:pt idx="3016">
                  <c:v>49.1</c:v>
                </c:pt>
                <c:pt idx="3017">
                  <c:v>49.1</c:v>
                </c:pt>
                <c:pt idx="3018">
                  <c:v>49.2</c:v>
                </c:pt>
                <c:pt idx="3019">
                  <c:v>49.2</c:v>
                </c:pt>
                <c:pt idx="3020">
                  <c:v>49.1</c:v>
                </c:pt>
                <c:pt idx="3021">
                  <c:v>49.2</c:v>
                </c:pt>
                <c:pt idx="3022">
                  <c:v>49.2</c:v>
                </c:pt>
                <c:pt idx="3023">
                  <c:v>49.3</c:v>
                </c:pt>
                <c:pt idx="3024">
                  <c:v>49.3</c:v>
                </c:pt>
                <c:pt idx="3025">
                  <c:v>49.3</c:v>
                </c:pt>
                <c:pt idx="3026">
                  <c:v>49.2</c:v>
                </c:pt>
                <c:pt idx="3027">
                  <c:v>49.3</c:v>
                </c:pt>
                <c:pt idx="3028">
                  <c:v>49.3</c:v>
                </c:pt>
                <c:pt idx="3029">
                  <c:v>49.4</c:v>
                </c:pt>
                <c:pt idx="3030">
                  <c:v>49.4</c:v>
                </c:pt>
                <c:pt idx="3031">
                  <c:v>49.3</c:v>
                </c:pt>
                <c:pt idx="3032">
                  <c:v>49.3</c:v>
                </c:pt>
                <c:pt idx="3033">
                  <c:v>49.3</c:v>
                </c:pt>
                <c:pt idx="3034">
                  <c:v>49.4</c:v>
                </c:pt>
                <c:pt idx="3035">
                  <c:v>49.4</c:v>
                </c:pt>
                <c:pt idx="3036">
                  <c:v>49.5</c:v>
                </c:pt>
                <c:pt idx="3037">
                  <c:v>49.5</c:v>
                </c:pt>
                <c:pt idx="3038">
                  <c:v>49.5</c:v>
                </c:pt>
                <c:pt idx="3039">
                  <c:v>49.5</c:v>
                </c:pt>
                <c:pt idx="3040">
                  <c:v>49.5</c:v>
                </c:pt>
                <c:pt idx="3041">
                  <c:v>49.6</c:v>
                </c:pt>
                <c:pt idx="3042">
                  <c:v>49.7</c:v>
                </c:pt>
                <c:pt idx="3043">
                  <c:v>49.7</c:v>
                </c:pt>
                <c:pt idx="3044">
                  <c:v>49.7</c:v>
                </c:pt>
                <c:pt idx="3045">
                  <c:v>49.7</c:v>
                </c:pt>
                <c:pt idx="3046">
                  <c:v>49.7</c:v>
                </c:pt>
                <c:pt idx="3047">
                  <c:v>49.8</c:v>
                </c:pt>
                <c:pt idx="3048">
                  <c:v>49.7</c:v>
                </c:pt>
                <c:pt idx="3049">
                  <c:v>49.8</c:v>
                </c:pt>
                <c:pt idx="3050">
                  <c:v>49.8</c:v>
                </c:pt>
                <c:pt idx="3051">
                  <c:v>49.8</c:v>
                </c:pt>
                <c:pt idx="3052">
                  <c:v>49.8</c:v>
                </c:pt>
                <c:pt idx="3053">
                  <c:v>49.8</c:v>
                </c:pt>
                <c:pt idx="3054">
                  <c:v>49.8</c:v>
                </c:pt>
                <c:pt idx="3055">
                  <c:v>49.8</c:v>
                </c:pt>
                <c:pt idx="3056">
                  <c:v>49.8</c:v>
                </c:pt>
                <c:pt idx="3057">
                  <c:v>49.9</c:v>
                </c:pt>
                <c:pt idx="3058">
                  <c:v>49.8</c:v>
                </c:pt>
                <c:pt idx="3059">
                  <c:v>49.8</c:v>
                </c:pt>
                <c:pt idx="3060">
                  <c:v>49.9</c:v>
                </c:pt>
                <c:pt idx="3061">
                  <c:v>49.8</c:v>
                </c:pt>
                <c:pt idx="3062">
                  <c:v>49.8</c:v>
                </c:pt>
                <c:pt idx="3063">
                  <c:v>49.9</c:v>
                </c:pt>
                <c:pt idx="3064">
                  <c:v>49.9</c:v>
                </c:pt>
                <c:pt idx="3065">
                  <c:v>49.9</c:v>
                </c:pt>
                <c:pt idx="3066">
                  <c:v>49.9</c:v>
                </c:pt>
                <c:pt idx="3067">
                  <c:v>49.8</c:v>
                </c:pt>
                <c:pt idx="3068">
                  <c:v>49.8</c:v>
                </c:pt>
                <c:pt idx="3069">
                  <c:v>49.8</c:v>
                </c:pt>
                <c:pt idx="3070">
                  <c:v>49.8</c:v>
                </c:pt>
                <c:pt idx="3071">
                  <c:v>49.8</c:v>
                </c:pt>
                <c:pt idx="3072">
                  <c:v>49.8</c:v>
                </c:pt>
                <c:pt idx="3073">
                  <c:v>49.8</c:v>
                </c:pt>
                <c:pt idx="3074">
                  <c:v>49.8</c:v>
                </c:pt>
                <c:pt idx="3075">
                  <c:v>49.8</c:v>
                </c:pt>
                <c:pt idx="3076">
                  <c:v>49.8</c:v>
                </c:pt>
                <c:pt idx="3077">
                  <c:v>49.8</c:v>
                </c:pt>
                <c:pt idx="3078">
                  <c:v>49.8</c:v>
                </c:pt>
                <c:pt idx="3079">
                  <c:v>49.8</c:v>
                </c:pt>
                <c:pt idx="3080">
                  <c:v>49.8</c:v>
                </c:pt>
                <c:pt idx="3081">
                  <c:v>49.8</c:v>
                </c:pt>
                <c:pt idx="3082">
                  <c:v>49.8</c:v>
                </c:pt>
                <c:pt idx="3083">
                  <c:v>49.8</c:v>
                </c:pt>
                <c:pt idx="3084">
                  <c:v>49.8</c:v>
                </c:pt>
                <c:pt idx="3085">
                  <c:v>49.8</c:v>
                </c:pt>
                <c:pt idx="3086">
                  <c:v>49.8</c:v>
                </c:pt>
                <c:pt idx="3087">
                  <c:v>49.8</c:v>
                </c:pt>
                <c:pt idx="3088">
                  <c:v>49.9</c:v>
                </c:pt>
                <c:pt idx="3089">
                  <c:v>49.8</c:v>
                </c:pt>
                <c:pt idx="3090">
                  <c:v>50</c:v>
                </c:pt>
                <c:pt idx="3091">
                  <c:v>50</c:v>
                </c:pt>
                <c:pt idx="3092">
                  <c:v>49.9</c:v>
                </c:pt>
                <c:pt idx="3093">
                  <c:v>50</c:v>
                </c:pt>
                <c:pt idx="3094">
                  <c:v>50</c:v>
                </c:pt>
                <c:pt idx="3095">
                  <c:v>50</c:v>
                </c:pt>
                <c:pt idx="3096">
                  <c:v>50.1</c:v>
                </c:pt>
                <c:pt idx="3097">
                  <c:v>50</c:v>
                </c:pt>
                <c:pt idx="3098">
                  <c:v>50.1</c:v>
                </c:pt>
                <c:pt idx="3099">
                  <c:v>50.1</c:v>
                </c:pt>
                <c:pt idx="3100">
                  <c:v>50.1</c:v>
                </c:pt>
                <c:pt idx="3101">
                  <c:v>50.1</c:v>
                </c:pt>
                <c:pt idx="3102">
                  <c:v>50.1</c:v>
                </c:pt>
                <c:pt idx="3103">
                  <c:v>50.1</c:v>
                </c:pt>
                <c:pt idx="3104">
                  <c:v>50.1</c:v>
                </c:pt>
                <c:pt idx="3105">
                  <c:v>50</c:v>
                </c:pt>
                <c:pt idx="3106">
                  <c:v>50</c:v>
                </c:pt>
                <c:pt idx="3107">
                  <c:v>50.1</c:v>
                </c:pt>
                <c:pt idx="3108">
                  <c:v>50</c:v>
                </c:pt>
                <c:pt idx="3109">
                  <c:v>50</c:v>
                </c:pt>
                <c:pt idx="3110">
                  <c:v>50.1</c:v>
                </c:pt>
                <c:pt idx="3111">
                  <c:v>50</c:v>
                </c:pt>
                <c:pt idx="3112">
                  <c:v>50</c:v>
                </c:pt>
                <c:pt idx="3113">
                  <c:v>50</c:v>
                </c:pt>
                <c:pt idx="3114">
                  <c:v>50</c:v>
                </c:pt>
                <c:pt idx="3115">
                  <c:v>50</c:v>
                </c:pt>
                <c:pt idx="3116">
                  <c:v>50</c:v>
                </c:pt>
                <c:pt idx="3117">
                  <c:v>50</c:v>
                </c:pt>
                <c:pt idx="3118">
                  <c:v>50</c:v>
                </c:pt>
                <c:pt idx="3119">
                  <c:v>50</c:v>
                </c:pt>
                <c:pt idx="3120">
                  <c:v>50.1</c:v>
                </c:pt>
                <c:pt idx="3121">
                  <c:v>50.1</c:v>
                </c:pt>
                <c:pt idx="3122">
                  <c:v>50.1</c:v>
                </c:pt>
                <c:pt idx="3123">
                  <c:v>50.1</c:v>
                </c:pt>
                <c:pt idx="3124">
                  <c:v>50.2</c:v>
                </c:pt>
                <c:pt idx="3125">
                  <c:v>50.3</c:v>
                </c:pt>
                <c:pt idx="3126">
                  <c:v>50.3</c:v>
                </c:pt>
                <c:pt idx="3127">
                  <c:v>50.3</c:v>
                </c:pt>
                <c:pt idx="3128">
                  <c:v>50.3</c:v>
                </c:pt>
                <c:pt idx="3129">
                  <c:v>50.4</c:v>
                </c:pt>
                <c:pt idx="3130">
                  <c:v>50.5</c:v>
                </c:pt>
                <c:pt idx="3131">
                  <c:v>50.5</c:v>
                </c:pt>
                <c:pt idx="3132">
                  <c:v>50.6</c:v>
                </c:pt>
                <c:pt idx="3133">
                  <c:v>50.7</c:v>
                </c:pt>
                <c:pt idx="3134">
                  <c:v>50.8</c:v>
                </c:pt>
                <c:pt idx="3135">
                  <c:v>50.9</c:v>
                </c:pt>
                <c:pt idx="3136">
                  <c:v>50.9</c:v>
                </c:pt>
                <c:pt idx="3137">
                  <c:v>50.9</c:v>
                </c:pt>
                <c:pt idx="3138">
                  <c:v>50.9</c:v>
                </c:pt>
                <c:pt idx="3139">
                  <c:v>50.9</c:v>
                </c:pt>
                <c:pt idx="3140">
                  <c:v>50.9</c:v>
                </c:pt>
                <c:pt idx="3141">
                  <c:v>50.8</c:v>
                </c:pt>
                <c:pt idx="3142">
                  <c:v>50.8</c:v>
                </c:pt>
                <c:pt idx="3143">
                  <c:v>50.7</c:v>
                </c:pt>
                <c:pt idx="3144">
                  <c:v>50.6</c:v>
                </c:pt>
                <c:pt idx="3145">
                  <c:v>50.6</c:v>
                </c:pt>
                <c:pt idx="3146">
                  <c:v>50.6</c:v>
                </c:pt>
                <c:pt idx="3147">
                  <c:v>50.5</c:v>
                </c:pt>
                <c:pt idx="3148">
                  <c:v>50.4</c:v>
                </c:pt>
                <c:pt idx="3149">
                  <c:v>50.4</c:v>
                </c:pt>
                <c:pt idx="3150">
                  <c:v>50.5</c:v>
                </c:pt>
                <c:pt idx="3151">
                  <c:v>50.7</c:v>
                </c:pt>
                <c:pt idx="3152">
                  <c:v>50.8</c:v>
                </c:pt>
                <c:pt idx="3153">
                  <c:v>50.9</c:v>
                </c:pt>
                <c:pt idx="3154">
                  <c:v>49</c:v>
                </c:pt>
                <c:pt idx="3155">
                  <c:v>49.2</c:v>
                </c:pt>
                <c:pt idx="3156">
                  <c:v>49.4</c:v>
                </c:pt>
                <c:pt idx="3157">
                  <c:v>49.6</c:v>
                </c:pt>
                <c:pt idx="3158">
                  <c:v>49.8</c:v>
                </c:pt>
                <c:pt idx="3159">
                  <c:v>50.1</c:v>
                </c:pt>
                <c:pt idx="3160">
                  <c:v>50.3</c:v>
                </c:pt>
                <c:pt idx="3161">
                  <c:v>50.5</c:v>
                </c:pt>
                <c:pt idx="3162">
                  <c:v>50.7</c:v>
                </c:pt>
                <c:pt idx="3163">
                  <c:v>50.9</c:v>
                </c:pt>
                <c:pt idx="3164">
                  <c:v>51.2</c:v>
                </c:pt>
                <c:pt idx="3165">
                  <c:v>51.3</c:v>
                </c:pt>
                <c:pt idx="3166">
                  <c:v>51.6</c:v>
                </c:pt>
                <c:pt idx="3167">
                  <c:v>51.9</c:v>
                </c:pt>
                <c:pt idx="3168">
                  <c:v>52.1</c:v>
                </c:pt>
                <c:pt idx="3169">
                  <c:v>52.4</c:v>
                </c:pt>
                <c:pt idx="3170">
                  <c:v>52.6</c:v>
                </c:pt>
                <c:pt idx="3171">
                  <c:v>53</c:v>
                </c:pt>
                <c:pt idx="3172">
                  <c:v>53</c:v>
                </c:pt>
                <c:pt idx="3173">
                  <c:v>53.2</c:v>
                </c:pt>
                <c:pt idx="3174">
                  <c:v>53.3</c:v>
                </c:pt>
                <c:pt idx="3175">
                  <c:v>53.2</c:v>
                </c:pt>
                <c:pt idx="3176">
                  <c:v>53.2</c:v>
                </c:pt>
                <c:pt idx="3177">
                  <c:v>53</c:v>
                </c:pt>
                <c:pt idx="3178">
                  <c:v>53</c:v>
                </c:pt>
                <c:pt idx="3179">
                  <c:v>52.7</c:v>
                </c:pt>
                <c:pt idx="3180">
                  <c:v>52.6</c:v>
                </c:pt>
                <c:pt idx="3181">
                  <c:v>52.4</c:v>
                </c:pt>
                <c:pt idx="3182">
                  <c:v>52.2</c:v>
                </c:pt>
                <c:pt idx="3183">
                  <c:v>52</c:v>
                </c:pt>
                <c:pt idx="3184">
                  <c:v>51.6</c:v>
                </c:pt>
                <c:pt idx="3185">
                  <c:v>51.3</c:v>
                </c:pt>
                <c:pt idx="3186">
                  <c:v>50.9</c:v>
                </c:pt>
                <c:pt idx="3187">
                  <c:v>50.6</c:v>
                </c:pt>
                <c:pt idx="3188">
                  <c:v>50.2</c:v>
                </c:pt>
                <c:pt idx="3189">
                  <c:v>49.8</c:v>
                </c:pt>
                <c:pt idx="3190">
                  <c:v>49.7</c:v>
                </c:pt>
                <c:pt idx="3191">
                  <c:v>49.6</c:v>
                </c:pt>
                <c:pt idx="3192">
                  <c:v>49.6</c:v>
                </c:pt>
                <c:pt idx="3193">
                  <c:v>49.8</c:v>
                </c:pt>
                <c:pt idx="3194">
                  <c:v>50.1</c:v>
                </c:pt>
                <c:pt idx="3195">
                  <c:v>50.3</c:v>
                </c:pt>
                <c:pt idx="3196">
                  <c:v>50.6</c:v>
                </c:pt>
                <c:pt idx="3197">
                  <c:v>50.9</c:v>
                </c:pt>
                <c:pt idx="3198">
                  <c:v>51.2</c:v>
                </c:pt>
                <c:pt idx="3199">
                  <c:v>51.5</c:v>
                </c:pt>
                <c:pt idx="3200">
                  <c:v>51.7</c:v>
                </c:pt>
                <c:pt idx="3201">
                  <c:v>52</c:v>
                </c:pt>
                <c:pt idx="3202">
                  <c:v>52.3</c:v>
                </c:pt>
                <c:pt idx="3203">
                  <c:v>52.6</c:v>
                </c:pt>
                <c:pt idx="3204">
                  <c:v>52.9</c:v>
                </c:pt>
                <c:pt idx="3205">
                  <c:v>53.2</c:v>
                </c:pt>
                <c:pt idx="3206">
                  <c:v>53.4</c:v>
                </c:pt>
                <c:pt idx="3207">
                  <c:v>53.7</c:v>
                </c:pt>
                <c:pt idx="3208">
                  <c:v>53.8</c:v>
                </c:pt>
                <c:pt idx="3209">
                  <c:v>54</c:v>
                </c:pt>
                <c:pt idx="3210">
                  <c:v>53.8</c:v>
                </c:pt>
                <c:pt idx="3211">
                  <c:v>53.7</c:v>
                </c:pt>
                <c:pt idx="3212">
                  <c:v>53.7</c:v>
                </c:pt>
                <c:pt idx="3213">
                  <c:v>53.5</c:v>
                </c:pt>
                <c:pt idx="3214">
                  <c:v>53.3</c:v>
                </c:pt>
                <c:pt idx="3215">
                  <c:v>53.1</c:v>
                </c:pt>
                <c:pt idx="3216">
                  <c:v>52.9</c:v>
                </c:pt>
                <c:pt idx="3217">
                  <c:v>52.7</c:v>
                </c:pt>
                <c:pt idx="3218">
                  <c:v>52.6</c:v>
                </c:pt>
                <c:pt idx="3219">
                  <c:v>52.3</c:v>
                </c:pt>
                <c:pt idx="3220">
                  <c:v>52</c:v>
                </c:pt>
                <c:pt idx="3221">
                  <c:v>51.8</c:v>
                </c:pt>
                <c:pt idx="3222">
                  <c:v>51.6</c:v>
                </c:pt>
                <c:pt idx="3223">
                  <c:v>51.3</c:v>
                </c:pt>
                <c:pt idx="3224">
                  <c:v>51</c:v>
                </c:pt>
                <c:pt idx="3225">
                  <c:v>50.9</c:v>
                </c:pt>
                <c:pt idx="3226">
                  <c:v>50.7</c:v>
                </c:pt>
                <c:pt idx="3227">
                  <c:v>50.6</c:v>
                </c:pt>
                <c:pt idx="3228">
                  <c:v>50.6</c:v>
                </c:pt>
                <c:pt idx="3229">
                  <c:v>50.4</c:v>
                </c:pt>
                <c:pt idx="3230">
                  <c:v>50.4</c:v>
                </c:pt>
                <c:pt idx="3231">
                  <c:v>50.3</c:v>
                </c:pt>
                <c:pt idx="3232">
                  <c:v>50.4</c:v>
                </c:pt>
                <c:pt idx="3233">
                  <c:v>50.4</c:v>
                </c:pt>
                <c:pt idx="3234">
                  <c:v>50.6</c:v>
                </c:pt>
                <c:pt idx="3235">
                  <c:v>50.6</c:v>
                </c:pt>
                <c:pt idx="3236">
                  <c:v>50.7</c:v>
                </c:pt>
                <c:pt idx="3237">
                  <c:v>50.8</c:v>
                </c:pt>
                <c:pt idx="3238">
                  <c:v>50.9</c:v>
                </c:pt>
                <c:pt idx="3239">
                  <c:v>51</c:v>
                </c:pt>
                <c:pt idx="3240">
                  <c:v>51.1</c:v>
                </c:pt>
                <c:pt idx="3241">
                  <c:v>51.2</c:v>
                </c:pt>
                <c:pt idx="3242">
                  <c:v>51.3</c:v>
                </c:pt>
                <c:pt idx="3243">
                  <c:v>51.4</c:v>
                </c:pt>
                <c:pt idx="3244">
                  <c:v>51.6</c:v>
                </c:pt>
                <c:pt idx="3245">
                  <c:v>51.7</c:v>
                </c:pt>
                <c:pt idx="3246">
                  <c:v>51.8</c:v>
                </c:pt>
                <c:pt idx="3247">
                  <c:v>52</c:v>
                </c:pt>
                <c:pt idx="3248">
                  <c:v>52</c:v>
                </c:pt>
                <c:pt idx="3249">
                  <c:v>52.1</c:v>
                </c:pt>
                <c:pt idx="3250">
                  <c:v>52.2</c:v>
                </c:pt>
                <c:pt idx="3251">
                  <c:v>52.4</c:v>
                </c:pt>
                <c:pt idx="3252">
                  <c:v>52.5</c:v>
                </c:pt>
                <c:pt idx="3253">
                  <c:v>52.7</c:v>
                </c:pt>
                <c:pt idx="3254">
                  <c:v>52.7</c:v>
                </c:pt>
                <c:pt idx="3255">
                  <c:v>52.9</c:v>
                </c:pt>
                <c:pt idx="3256">
                  <c:v>53</c:v>
                </c:pt>
                <c:pt idx="3257">
                  <c:v>53.2</c:v>
                </c:pt>
                <c:pt idx="3258">
                  <c:v>53.3</c:v>
                </c:pt>
                <c:pt idx="3259">
                  <c:v>53.4</c:v>
                </c:pt>
                <c:pt idx="3260">
                  <c:v>53.5</c:v>
                </c:pt>
                <c:pt idx="3261">
                  <c:v>53.7</c:v>
                </c:pt>
                <c:pt idx="3262">
                  <c:v>53.7</c:v>
                </c:pt>
                <c:pt idx="3263">
                  <c:v>53.9</c:v>
                </c:pt>
                <c:pt idx="3264">
                  <c:v>53.9</c:v>
                </c:pt>
                <c:pt idx="3265">
                  <c:v>54</c:v>
                </c:pt>
                <c:pt idx="3266">
                  <c:v>54.1</c:v>
                </c:pt>
                <c:pt idx="3267">
                  <c:v>54.2</c:v>
                </c:pt>
                <c:pt idx="3268">
                  <c:v>54.3</c:v>
                </c:pt>
                <c:pt idx="3269">
                  <c:v>52.7</c:v>
                </c:pt>
                <c:pt idx="3270">
                  <c:v>52.7</c:v>
                </c:pt>
                <c:pt idx="3271">
                  <c:v>52.7</c:v>
                </c:pt>
                <c:pt idx="3272">
                  <c:v>52.7</c:v>
                </c:pt>
                <c:pt idx="3273">
                  <c:v>52.7</c:v>
                </c:pt>
                <c:pt idx="3274">
                  <c:v>52.7</c:v>
                </c:pt>
                <c:pt idx="3275">
                  <c:v>52.8</c:v>
                </c:pt>
                <c:pt idx="3276">
                  <c:v>52.7</c:v>
                </c:pt>
                <c:pt idx="3277">
                  <c:v>52.8</c:v>
                </c:pt>
                <c:pt idx="3278">
                  <c:v>52.9</c:v>
                </c:pt>
                <c:pt idx="3279">
                  <c:v>52.9</c:v>
                </c:pt>
                <c:pt idx="3280">
                  <c:v>53</c:v>
                </c:pt>
                <c:pt idx="3281">
                  <c:v>53</c:v>
                </c:pt>
                <c:pt idx="3282">
                  <c:v>53</c:v>
                </c:pt>
                <c:pt idx="3283">
                  <c:v>53</c:v>
                </c:pt>
                <c:pt idx="3284">
                  <c:v>53</c:v>
                </c:pt>
                <c:pt idx="3285">
                  <c:v>53.1</c:v>
                </c:pt>
                <c:pt idx="3286">
                  <c:v>53.1</c:v>
                </c:pt>
                <c:pt idx="3287">
                  <c:v>53.2</c:v>
                </c:pt>
                <c:pt idx="3288">
                  <c:v>53.2</c:v>
                </c:pt>
                <c:pt idx="3289">
                  <c:v>53.3</c:v>
                </c:pt>
                <c:pt idx="3290">
                  <c:v>53.2</c:v>
                </c:pt>
                <c:pt idx="3291">
                  <c:v>53.3</c:v>
                </c:pt>
                <c:pt idx="3292">
                  <c:v>53.3</c:v>
                </c:pt>
                <c:pt idx="3293">
                  <c:v>53.4</c:v>
                </c:pt>
                <c:pt idx="3294">
                  <c:v>53.5</c:v>
                </c:pt>
                <c:pt idx="3295">
                  <c:v>53.5</c:v>
                </c:pt>
                <c:pt idx="3296">
                  <c:v>53.6</c:v>
                </c:pt>
                <c:pt idx="3297">
                  <c:v>53.6</c:v>
                </c:pt>
                <c:pt idx="3298">
                  <c:v>53.6</c:v>
                </c:pt>
                <c:pt idx="3299">
                  <c:v>53.7</c:v>
                </c:pt>
                <c:pt idx="3300">
                  <c:v>53.7</c:v>
                </c:pt>
                <c:pt idx="3301">
                  <c:v>53.7</c:v>
                </c:pt>
                <c:pt idx="3302">
                  <c:v>53.7</c:v>
                </c:pt>
                <c:pt idx="3303">
                  <c:v>53.7</c:v>
                </c:pt>
                <c:pt idx="3304">
                  <c:v>53.8</c:v>
                </c:pt>
                <c:pt idx="3305">
                  <c:v>53.8</c:v>
                </c:pt>
                <c:pt idx="3306">
                  <c:v>53.8</c:v>
                </c:pt>
                <c:pt idx="3307">
                  <c:v>53.8</c:v>
                </c:pt>
                <c:pt idx="3308">
                  <c:v>53.9</c:v>
                </c:pt>
                <c:pt idx="3309">
                  <c:v>54</c:v>
                </c:pt>
                <c:pt idx="3310">
                  <c:v>54</c:v>
                </c:pt>
                <c:pt idx="3311">
                  <c:v>53.9</c:v>
                </c:pt>
                <c:pt idx="3312">
                  <c:v>53.9</c:v>
                </c:pt>
                <c:pt idx="3313">
                  <c:v>53.9</c:v>
                </c:pt>
                <c:pt idx="3314">
                  <c:v>53.9</c:v>
                </c:pt>
                <c:pt idx="3315">
                  <c:v>53.9</c:v>
                </c:pt>
                <c:pt idx="3316">
                  <c:v>53.9</c:v>
                </c:pt>
                <c:pt idx="3317">
                  <c:v>53.8</c:v>
                </c:pt>
                <c:pt idx="3318">
                  <c:v>53.8</c:v>
                </c:pt>
                <c:pt idx="3319">
                  <c:v>53.8</c:v>
                </c:pt>
                <c:pt idx="3320">
                  <c:v>53.9</c:v>
                </c:pt>
                <c:pt idx="3321">
                  <c:v>53.8</c:v>
                </c:pt>
                <c:pt idx="3322">
                  <c:v>53.9</c:v>
                </c:pt>
                <c:pt idx="3323">
                  <c:v>53.9</c:v>
                </c:pt>
                <c:pt idx="3324">
                  <c:v>53.8</c:v>
                </c:pt>
                <c:pt idx="3325">
                  <c:v>53.8</c:v>
                </c:pt>
                <c:pt idx="3326">
                  <c:v>53.8</c:v>
                </c:pt>
                <c:pt idx="3327">
                  <c:v>53.8</c:v>
                </c:pt>
                <c:pt idx="3328">
                  <c:v>53.8</c:v>
                </c:pt>
                <c:pt idx="3329">
                  <c:v>53.7</c:v>
                </c:pt>
                <c:pt idx="3330">
                  <c:v>53.7</c:v>
                </c:pt>
                <c:pt idx="3331">
                  <c:v>53.7</c:v>
                </c:pt>
                <c:pt idx="3332">
                  <c:v>53.7</c:v>
                </c:pt>
                <c:pt idx="3333">
                  <c:v>53.7</c:v>
                </c:pt>
                <c:pt idx="3334">
                  <c:v>53.7</c:v>
                </c:pt>
                <c:pt idx="3335">
                  <c:v>53.7</c:v>
                </c:pt>
                <c:pt idx="3336">
                  <c:v>53.7</c:v>
                </c:pt>
                <c:pt idx="3337">
                  <c:v>53.8</c:v>
                </c:pt>
                <c:pt idx="3338">
                  <c:v>53.8</c:v>
                </c:pt>
                <c:pt idx="3339">
                  <c:v>54</c:v>
                </c:pt>
                <c:pt idx="3340">
                  <c:v>54</c:v>
                </c:pt>
                <c:pt idx="3341">
                  <c:v>54.1</c:v>
                </c:pt>
                <c:pt idx="3342">
                  <c:v>54.2</c:v>
                </c:pt>
                <c:pt idx="3343">
                  <c:v>54.4</c:v>
                </c:pt>
                <c:pt idx="3344">
                  <c:v>54.4</c:v>
                </c:pt>
                <c:pt idx="3345">
                  <c:v>54.6</c:v>
                </c:pt>
                <c:pt idx="3346">
                  <c:v>54.7</c:v>
                </c:pt>
                <c:pt idx="3347">
                  <c:v>54.8</c:v>
                </c:pt>
                <c:pt idx="3348">
                  <c:v>54.9</c:v>
                </c:pt>
                <c:pt idx="3349">
                  <c:v>55</c:v>
                </c:pt>
                <c:pt idx="3350">
                  <c:v>55</c:v>
                </c:pt>
                <c:pt idx="3351">
                  <c:v>55</c:v>
                </c:pt>
                <c:pt idx="3352">
                  <c:v>55</c:v>
                </c:pt>
                <c:pt idx="3353">
                  <c:v>55</c:v>
                </c:pt>
                <c:pt idx="3354">
                  <c:v>55</c:v>
                </c:pt>
                <c:pt idx="3355">
                  <c:v>54.9</c:v>
                </c:pt>
                <c:pt idx="3356">
                  <c:v>54.9</c:v>
                </c:pt>
                <c:pt idx="3357">
                  <c:v>54.7</c:v>
                </c:pt>
                <c:pt idx="3358">
                  <c:v>54.6</c:v>
                </c:pt>
                <c:pt idx="3359">
                  <c:v>54.4</c:v>
                </c:pt>
                <c:pt idx="3360">
                  <c:v>54.4</c:v>
                </c:pt>
                <c:pt idx="3361">
                  <c:v>54.4</c:v>
                </c:pt>
                <c:pt idx="3362">
                  <c:v>54.3</c:v>
                </c:pt>
                <c:pt idx="3363">
                  <c:v>54.4</c:v>
                </c:pt>
                <c:pt idx="3364">
                  <c:v>54.3</c:v>
                </c:pt>
                <c:pt idx="3365">
                  <c:v>54.4</c:v>
                </c:pt>
                <c:pt idx="3366">
                  <c:v>54.4</c:v>
                </c:pt>
                <c:pt idx="3367">
                  <c:v>54.4</c:v>
                </c:pt>
                <c:pt idx="3368">
                  <c:v>54.6</c:v>
                </c:pt>
                <c:pt idx="3369">
                  <c:v>54.7</c:v>
                </c:pt>
                <c:pt idx="3370">
                  <c:v>54.7</c:v>
                </c:pt>
                <c:pt idx="3371">
                  <c:v>54.8</c:v>
                </c:pt>
                <c:pt idx="3372">
                  <c:v>54.9</c:v>
                </c:pt>
                <c:pt idx="3373">
                  <c:v>54.9</c:v>
                </c:pt>
                <c:pt idx="3374">
                  <c:v>54.9</c:v>
                </c:pt>
                <c:pt idx="3375">
                  <c:v>55</c:v>
                </c:pt>
                <c:pt idx="3376">
                  <c:v>54.9</c:v>
                </c:pt>
                <c:pt idx="3377">
                  <c:v>54.8</c:v>
                </c:pt>
                <c:pt idx="3378">
                  <c:v>54.8</c:v>
                </c:pt>
                <c:pt idx="3379">
                  <c:v>54.8</c:v>
                </c:pt>
                <c:pt idx="3380">
                  <c:v>54.7</c:v>
                </c:pt>
                <c:pt idx="3381">
                  <c:v>54.7</c:v>
                </c:pt>
                <c:pt idx="3382">
                  <c:v>54.6</c:v>
                </c:pt>
                <c:pt idx="3383">
                  <c:v>54.5</c:v>
                </c:pt>
                <c:pt idx="3384">
                  <c:v>54.4</c:v>
                </c:pt>
                <c:pt idx="3385">
                  <c:v>54.4</c:v>
                </c:pt>
                <c:pt idx="3386">
                  <c:v>54.6</c:v>
                </c:pt>
                <c:pt idx="3387">
                  <c:v>54.6</c:v>
                </c:pt>
                <c:pt idx="3388">
                  <c:v>54.6</c:v>
                </c:pt>
                <c:pt idx="3389">
                  <c:v>54.7</c:v>
                </c:pt>
                <c:pt idx="3390">
                  <c:v>54.8</c:v>
                </c:pt>
                <c:pt idx="3391">
                  <c:v>54.9</c:v>
                </c:pt>
                <c:pt idx="3392">
                  <c:v>55.1</c:v>
                </c:pt>
                <c:pt idx="3393">
                  <c:v>55.2</c:v>
                </c:pt>
                <c:pt idx="3394">
                  <c:v>55.4</c:v>
                </c:pt>
                <c:pt idx="3395">
                  <c:v>55.5</c:v>
                </c:pt>
                <c:pt idx="3396">
                  <c:v>55.6</c:v>
                </c:pt>
                <c:pt idx="3397">
                  <c:v>55.7</c:v>
                </c:pt>
                <c:pt idx="3398">
                  <c:v>55.8</c:v>
                </c:pt>
                <c:pt idx="3399">
                  <c:v>55</c:v>
                </c:pt>
                <c:pt idx="3400">
                  <c:v>55</c:v>
                </c:pt>
                <c:pt idx="3401">
                  <c:v>55.2</c:v>
                </c:pt>
                <c:pt idx="3402">
                  <c:v>55.2</c:v>
                </c:pt>
                <c:pt idx="3403">
                  <c:v>55.3</c:v>
                </c:pt>
                <c:pt idx="3404">
                  <c:v>55.3</c:v>
                </c:pt>
                <c:pt idx="3405">
                  <c:v>55.4</c:v>
                </c:pt>
                <c:pt idx="3406">
                  <c:v>55.4</c:v>
                </c:pt>
                <c:pt idx="3407">
                  <c:v>55.5</c:v>
                </c:pt>
                <c:pt idx="3408">
                  <c:v>55.6</c:v>
                </c:pt>
                <c:pt idx="3409">
                  <c:v>55.7</c:v>
                </c:pt>
                <c:pt idx="3410">
                  <c:v>55.7</c:v>
                </c:pt>
                <c:pt idx="3411">
                  <c:v>55.8</c:v>
                </c:pt>
                <c:pt idx="3412">
                  <c:v>55.8</c:v>
                </c:pt>
                <c:pt idx="3413">
                  <c:v>56</c:v>
                </c:pt>
                <c:pt idx="3414">
                  <c:v>56</c:v>
                </c:pt>
                <c:pt idx="3415">
                  <c:v>56.1</c:v>
                </c:pt>
                <c:pt idx="3416">
                  <c:v>56.1</c:v>
                </c:pt>
                <c:pt idx="3417">
                  <c:v>56.1</c:v>
                </c:pt>
                <c:pt idx="3418">
                  <c:v>56.2</c:v>
                </c:pt>
                <c:pt idx="3419">
                  <c:v>56.2</c:v>
                </c:pt>
                <c:pt idx="3420">
                  <c:v>56.2</c:v>
                </c:pt>
                <c:pt idx="3421">
                  <c:v>56.2</c:v>
                </c:pt>
                <c:pt idx="3422">
                  <c:v>56.2</c:v>
                </c:pt>
                <c:pt idx="3423">
                  <c:v>56.2</c:v>
                </c:pt>
                <c:pt idx="3424">
                  <c:v>56.2</c:v>
                </c:pt>
                <c:pt idx="3425">
                  <c:v>56.1</c:v>
                </c:pt>
                <c:pt idx="3426">
                  <c:v>56.1</c:v>
                </c:pt>
                <c:pt idx="3427">
                  <c:v>56</c:v>
                </c:pt>
                <c:pt idx="3428">
                  <c:v>56</c:v>
                </c:pt>
                <c:pt idx="3429">
                  <c:v>55.9</c:v>
                </c:pt>
                <c:pt idx="3430">
                  <c:v>56</c:v>
                </c:pt>
                <c:pt idx="3431">
                  <c:v>55.9</c:v>
                </c:pt>
                <c:pt idx="3432">
                  <c:v>55.8</c:v>
                </c:pt>
                <c:pt idx="3433">
                  <c:v>55.7</c:v>
                </c:pt>
                <c:pt idx="3434">
                  <c:v>55.5</c:v>
                </c:pt>
                <c:pt idx="3435">
                  <c:v>55.5</c:v>
                </c:pt>
                <c:pt idx="3436">
                  <c:v>55.5</c:v>
                </c:pt>
                <c:pt idx="3437">
                  <c:v>55.5</c:v>
                </c:pt>
                <c:pt idx="3438">
                  <c:v>55.5</c:v>
                </c:pt>
                <c:pt idx="3439">
                  <c:v>55.5</c:v>
                </c:pt>
                <c:pt idx="3440">
                  <c:v>55.4</c:v>
                </c:pt>
                <c:pt idx="3441">
                  <c:v>55.2</c:v>
                </c:pt>
                <c:pt idx="3442">
                  <c:v>55.2</c:v>
                </c:pt>
                <c:pt idx="3443">
                  <c:v>55.2</c:v>
                </c:pt>
                <c:pt idx="3444">
                  <c:v>55.2</c:v>
                </c:pt>
                <c:pt idx="3445">
                  <c:v>55.1</c:v>
                </c:pt>
                <c:pt idx="3446">
                  <c:v>55.2</c:v>
                </c:pt>
                <c:pt idx="3447">
                  <c:v>55.2</c:v>
                </c:pt>
                <c:pt idx="3448">
                  <c:v>55.2</c:v>
                </c:pt>
                <c:pt idx="3449">
                  <c:v>55.2</c:v>
                </c:pt>
                <c:pt idx="3450">
                  <c:v>55.2</c:v>
                </c:pt>
                <c:pt idx="3451">
                  <c:v>55.3</c:v>
                </c:pt>
                <c:pt idx="3452">
                  <c:v>55.5</c:v>
                </c:pt>
                <c:pt idx="3453">
                  <c:v>55.5</c:v>
                </c:pt>
                <c:pt idx="3454">
                  <c:v>55.6</c:v>
                </c:pt>
                <c:pt idx="3455">
                  <c:v>55.7</c:v>
                </c:pt>
                <c:pt idx="3456">
                  <c:v>55.8</c:v>
                </c:pt>
                <c:pt idx="3457">
                  <c:v>55.7</c:v>
                </c:pt>
                <c:pt idx="3458">
                  <c:v>55.8</c:v>
                </c:pt>
                <c:pt idx="3459">
                  <c:v>55.8</c:v>
                </c:pt>
                <c:pt idx="3460">
                  <c:v>56</c:v>
                </c:pt>
                <c:pt idx="3461">
                  <c:v>56.1</c:v>
                </c:pt>
                <c:pt idx="3462">
                  <c:v>56.1</c:v>
                </c:pt>
                <c:pt idx="3463">
                  <c:v>56.2</c:v>
                </c:pt>
                <c:pt idx="3464">
                  <c:v>56.2</c:v>
                </c:pt>
                <c:pt idx="3465">
                  <c:v>56.2</c:v>
                </c:pt>
                <c:pt idx="3466">
                  <c:v>56.3</c:v>
                </c:pt>
                <c:pt idx="3467">
                  <c:v>56.4</c:v>
                </c:pt>
                <c:pt idx="3468">
                  <c:v>56.4</c:v>
                </c:pt>
                <c:pt idx="3469">
                  <c:v>56.5</c:v>
                </c:pt>
                <c:pt idx="3470">
                  <c:v>56.6</c:v>
                </c:pt>
                <c:pt idx="3471">
                  <c:v>56.6</c:v>
                </c:pt>
                <c:pt idx="3472">
                  <c:v>56.6</c:v>
                </c:pt>
                <c:pt idx="3473">
                  <c:v>56.7</c:v>
                </c:pt>
                <c:pt idx="3474">
                  <c:v>56.7</c:v>
                </c:pt>
                <c:pt idx="3475">
                  <c:v>56.9</c:v>
                </c:pt>
                <c:pt idx="3476">
                  <c:v>56.9</c:v>
                </c:pt>
                <c:pt idx="3477">
                  <c:v>57</c:v>
                </c:pt>
                <c:pt idx="3478">
                  <c:v>57</c:v>
                </c:pt>
                <c:pt idx="3479">
                  <c:v>57.2</c:v>
                </c:pt>
                <c:pt idx="3480">
                  <c:v>57.2</c:v>
                </c:pt>
                <c:pt idx="3481">
                  <c:v>57.2</c:v>
                </c:pt>
                <c:pt idx="3482">
                  <c:v>57.2</c:v>
                </c:pt>
                <c:pt idx="3483">
                  <c:v>57.2</c:v>
                </c:pt>
                <c:pt idx="3484">
                  <c:v>57.2</c:v>
                </c:pt>
                <c:pt idx="3485">
                  <c:v>57.2</c:v>
                </c:pt>
                <c:pt idx="3486">
                  <c:v>57.2</c:v>
                </c:pt>
                <c:pt idx="3487">
                  <c:v>57.2</c:v>
                </c:pt>
                <c:pt idx="3488">
                  <c:v>57.1</c:v>
                </c:pt>
                <c:pt idx="3489">
                  <c:v>57.1</c:v>
                </c:pt>
                <c:pt idx="3490">
                  <c:v>57</c:v>
                </c:pt>
                <c:pt idx="3491">
                  <c:v>57</c:v>
                </c:pt>
                <c:pt idx="3492">
                  <c:v>56.9</c:v>
                </c:pt>
                <c:pt idx="3493">
                  <c:v>56.9</c:v>
                </c:pt>
                <c:pt idx="3494">
                  <c:v>56.8</c:v>
                </c:pt>
                <c:pt idx="3495">
                  <c:v>56.8</c:v>
                </c:pt>
                <c:pt idx="3496">
                  <c:v>56.6</c:v>
                </c:pt>
                <c:pt idx="3497">
                  <c:v>56.6</c:v>
                </c:pt>
                <c:pt idx="3498">
                  <c:v>56.5</c:v>
                </c:pt>
                <c:pt idx="3499">
                  <c:v>56.5</c:v>
                </c:pt>
                <c:pt idx="3500">
                  <c:v>56.4</c:v>
                </c:pt>
                <c:pt idx="3501">
                  <c:v>56.4</c:v>
                </c:pt>
                <c:pt idx="3502">
                  <c:v>56.2</c:v>
                </c:pt>
                <c:pt idx="3503">
                  <c:v>56.2</c:v>
                </c:pt>
                <c:pt idx="3504">
                  <c:v>56.2</c:v>
                </c:pt>
                <c:pt idx="3505">
                  <c:v>56.1</c:v>
                </c:pt>
                <c:pt idx="3506">
                  <c:v>56.1</c:v>
                </c:pt>
                <c:pt idx="3507">
                  <c:v>56.1</c:v>
                </c:pt>
                <c:pt idx="3508">
                  <c:v>56.1</c:v>
                </c:pt>
                <c:pt idx="3509">
                  <c:v>56.1</c:v>
                </c:pt>
                <c:pt idx="3510">
                  <c:v>56.2</c:v>
                </c:pt>
                <c:pt idx="3511">
                  <c:v>56.2</c:v>
                </c:pt>
                <c:pt idx="3512">
                  <c:v>56.3</c:v>
                </c:pt>
                <c:pt idx="3513">
                  <c:v>56.3</c:v>
                </c:pt>
                <c:pt idx="3514">
                  <c:v>56.4</c:v>
                </c:pt>
                <c:pt idx="3515">
                  <c:v>56.5</c:v>
                </c:pt>
                <c:pt idx="3516">
                  <c:v>56.6</c:v>
                </c:pt>
                <c:pt idx="3517">
                  <c:v>56.6</c:v>
                </c:pt>
                <c:pt idx="3518">
                  <c:v>56.7</c:v>
                </c:pt>
                <c:pt idx="3519">
                  <c:v>56.8</c:v>
                </c:pt>
                <c:pt idx="3520">
                  <c:v>56.8</c:v>
                </c:pt>
                <c:pt idx="3521">
                  <c:v>56.9</c:v>
                </c:pt>
                <c:pt idx="3522">
                  <c:v>56.9</c:v>
                </c:pt>
                <c:pt idx="3523">
                  <c:v>56.9</c:v>
                </c:pt>
                <c:pt idx="3524">
                  <c:v>56.9</c:v>
                </c:pt>
                <c:pt idx="3525">
                  <c:v>57</c:v>
                </c:pt>
                <c:pt idx="3526">
                  <c:v>57</c:v>
                </c:pt>
                <c:pt idx="3527">
                  <c:v>57.1</c:v>
                </c:pt>
                <c:pt idx="3528">
                  <c:v>57.1</c:v>
                </c:pt>
                <c:pt idx="3529">
                  <c:v>57.1</c:v>
                </c:pt>
                <c:pt idx="3530">
                  <c:v>57.2</c:v>
                </c:pt>
                <c:pt idx="3531">
                  <c:v>57.2</c:v>
                </c:pt>
                <c:pt idx="3532">
                  <c:v>57.2</c:v>
                </c:pt>
                <c:pt idx="3533">
                  <c:v>57.2</c:v>
                </c:pt>
                <c:pt idx="3534">
                  <c:v>57.2</c:v>
                </c:pt>
                <c:pt idx="3535">
                  <c:v>57.2</c:v>
                </c:pt>
                <c:pt idx="3536">
                  <c:v>57.2</c:v>
                </c:pt>
                <c:pt idx="3537">
                  <c:v>57.1</c:v>
                </c:pt>
                <c:pt idx="3538">
                  <c:v>57.1</c:v>
                </c:pt>
                <c:pt idx="3539">
                  <c:v>57.1</c:v>
                </c:pt>
                <c:pt idx="3540">
                  <c:v>57.2</c:v>
                </c:pt>
                <c:pt idx="3541">
                  <c:v>57.2</c:v>
                </c:pt>
                <c:pt idx="3542">
                  <c:v>57.2</c:v>
                </c:pt>
                <c:pt idx="3543">
                  <c:v>57.2</c:v>
                </c:pt>
                <c:pt idx="3544">
                  <c:v>57.2</c:v>
                </c:pt>
                <c:pt idx="3545">
                  <c:v>57.1</c:v>
                </c:pt>
                <c:pt idx="3546">
                  <c:v>57</c:v>
                </c:pt>
                <c:pt idx="3547">
                  <c:v>57.1</c:v>
                </c:pt>
                <c:pt idx="3548">
                  <c:v>57</c:v>
                </c:pt>
                <c:pt idx="3549">
                  <c:v>57.1</c:v>
                </c:pt>
                <c:pt idx="3550">
                  <c:v>57.1</c:v>
                </c:pt>
                <c:pt idx="3551">
                  <c:v>57</c:v>
                </c:pt>
                <c:pt idx="3552">
                  <c:v>57</c:v>
                </c:pt>
                <c:pt idx="3553">
                  <c:v>57</c:v>
                </c:pt>
                <c:pt idx="3554">
                  <c:v>57</c:v>
                </c:pt>
                <c:pt idx="3555">
                  <c:v>57</c:v>
                </c:pt>
                <c:pt idx="3556">
                  <c:v>57</c:v>
                </c:pt>
                <c:pt idx="3557">
                  <c:v>57.1</c:v>
                </c:pt>
                <c:pt idx="3558">
                  <c:v>57.1</c:v>
                </c:pt>
                <c:pt idx="3559">
                  <c:v>57.1</c:v>
                </c:pt>
                <c:pt idx="3560">
                  <c:v>57.1</c:v>
                </c:pt>
                <c:pt idx="3561">
                  <c:v>57.2</c:v>
                </c:pt>
                <c:pt idx="3562">
                  <c:v>57</c:v>
                </c:pt>
                <c:pt idx="3563">
                  <c:v>57.1</c:v>
                </c:pt>
                <c:pt idx="3564">
                  <c:v>57.1</c:v>
                </c:pt>
                <c:pt idx="3565">
                  <c:v>57.1</c:v>
                </c:pt>
                <c:pt idx="3566">
                  <c:v>57.2</c:v>
                </c:pt>
                <c:pt idx="3567">
                  <c:v>57.2</c:v>
                </c:pt>
                <c:pt idx="3568">
                  <c:v>57.2</c:v>
                </c:pt>
                <c:pt idx="3569">
                  <c:v>57.2</c:v>
                </c:pt>
                <c:pt idx="3570">
                  <c:v>57.2</c:v>
                </c:pt>
                <c:pt idx="3571">
                  <c:v>57.2</c:v>
                </c:pt>
                <c:pt idx="3572">
                  <c:v>57.2</c:v>
                </c:pt>
                <c:pt idx="3573">
                  <c:v>57.3</c:v>
                </c:pt>
                <c:pt idx="3574">
                  <c:v>57.3</c:v>
                </c:pt>
                <c:pt idx="3575">
                  <c:v>57.3</c:v>
                </c:pt>
                <c:pt idx="3576">
                  <c:v>57.3</c:v>
                </c:pt>
                <c:pt idx="3577">
                  <c:v>57.3</c:v>
                </c:pt>
                <c:pt idx="3578">
                  <c:v>57.3</c:v>
                </c:pt>
                <c:pt idx="3579">
                  <c:v>57.5</c:v>
                </c:pt>
                <c:pt idx="3580">
                  <c:v>57.4</c:v>
                </c:pt>
                <c:pt idx="3581">
                  <c:v>57.5</c:v>
                </c:pt>
                <c:pt idx="3582">
                  <c:v>57.5</c:v>
                </c:pt>
                <c:pt idx="3583">
                  <c:v>57.5</c:v>
                </c:pt>
                <c:pt idx="3584">
                  <c:v>57.6</c:v>
                </c:pt>
                <c:pt idx="3585">
                  <c:v>57.6</c:v>
                </c:pt>
                <c:pt idx="3586">
                  <c:v>57.6</c:v>
                </c:pt>
                <c:pt idx="3587">
                  <c:v>57.6</c:v>
                </c:pt>
                <c:pt idx="3588">
                  <c:v>57.6</c:v>
                </c:pt>
                <c:pt idx="3589">
                  <c:v>57.6</c:v>
                </c:pt>
                <c:pt idx="3590">
                  <c:v>57.6</c:v>
                </c:pt>
                <c:pt idx="3591">
                  <c:v>57.8</c:v>
                </c:pt>
                <c:pt idx="3592">
                  <c:v>57.8</c:v>
                </c:pt>
                <c:pt idx="3593">
                  <c:v>57.8</c:v>
                </c:pt>
                <c:pt idx="3594">
                  <c:v>57.9</c:v>
                </c:pt>
                <c:pt idx="3595">
                  <c:v>58</c:v>
                </c:pt>
                <c:pt idx="3596">
                  <c:v>58</c:v>
                </c:pt>
                <c:pt idx="3597">
                  <c:v>58</c:v>
                </c:pt>
                <c:pt idx="3598">
                  <c:v>58</c:v>
                </c:pt>
                <c:pt idx="3599">
                  <c:v>58</c:v>
                </c:pt>
                <c:pt idx="3600">
                  <c:v>58.1</c:v>
                </c:pt>
                <c:pt idx="3601">
                  <c:v>58.1</c:v>
                </c:pt>
                <c:pt idx="3602">
                  <c:v>58.1</c:v>
                </c:pt>
                <c:pt idx="3603">
                  <c:v>58.1</c:v>
                </c:pt>
                <c:pt idx="3604">
                  <c:v>58.2</c:v>
                </c:pt>
                <c:pt idx="3605">
                  <c:v>58.3</c:v>
                </c:pt>
                <c:pt idx="3606">
                  <c:v>58.4</c:v>
                </c:pt>
                <c:pt idx="3607">
                  <c:v>58.4</c:v>
                </c:pt>
                <c:pt idx="3608">
                  <c:v>58.4</c:v>
                </c:pt>
                <c:pt idx="3609">
                  <c:v>58.4</c:v>
                </c:pt>
                <c:pt idx="3610">
                  <c:v>58.4</c:v>
                </c:pt>
                <c:pt idx="3611">
                  <c:v>58.4</c:v>
                </c:pt>
                <c:pt idx="3612">
                  <c:v>58.4</c:v>
                </c:pt>
                <c:pt idx="3613">
                  <c:v>58.5</c:v>
                </c:pt>
                <c:pt idx="3614">
                  <c:v>58.6</c:v>
                </c:pt>
                <c:pt idx="3615">
                  <c:v>58.6</c:v>
                </c:pt>
                <c:pt idx="3616">
                  <c:v>58.6</c:v>
                </c:pt>
                <c:pt idx="3617">
                  <c:v>58.7</c:v>
                </c:pt>
                <c:pt idx="3618">
                  <c:v>58.7</c:v>
                </c:pt>
                <c:pt idx="3619">
                  <c:v>58.7</c:v>
                </c:pt>
                <c:pt idx="3620">
                  <c:v>58.7</c:v>
                </c:pt>
                <c:pt idx="3621">
                  <c:v>58.8</c:v>
                </c:pt>
                <c:pt idx="3622">
                  <c:v>58.7</c:v>
                </c:pt>
                <c:pt idx="3623">
                  <c:v>58.8</c:v>
                </c:pt>
                <c:pt idx="3624">
                  <c:v>58.9</c:v>
                </c:pt>
                <c:pt idx="3625">
                  <c:v>58.8</c:v>
                </c:pt>
                <c:pt idx="3626">
                  <c:v>58.9</c:v>
                </c:pt>
                <c:pt idx="3627">
                  <c:v>59</c:v>
                </c:pt>
                <c:pt idx="3628">
                  <c:v>59</c:v>
                </c:pt>
                <c:pt idx="3629">
                  <c:v>59</c:v>
                </c:pt>
                <c:pt idx="3630">
                  <c:v>59</c:v>
                </c:pt>
                <c:pt idx="3631">
                  <c:v>59.1</c:v>
                </c:pt>
                <c:pt idx="3632">
                  <c:v>59.2</c:v>
                </c:pt>
                <c:pt idx="3633">
                  <c:v>59.2</c:v>
                </c:pt>
                <c:pt idx="3634">
                  <c:v>59.3</c:v>
                </c:pt>
                <c:pt idx="3635">
                  <c:v>59.3</c:v>
                </c:pt>
                <c:pt idx="3636">
                  <c:v>59.3</c:v>
                </c:pt>
                <c:pt idx="3637">
                  <c:v>59.4</c:v>
                </c:pt>
                <c:pt idx="3638">
                  <c:v>59.4</c:v>
                </c:pt>
                <c:pt idx="3639">
                  <c:v>59.5</c:v>
                </c:pt>
                <c:pt idx="3640">
                  <c:v>59.5</c:v>
                </c:pt>
                <c:pt idx="3641">
                  <c:v>59.6</c:v>
                </c:pt>
                <c:pt idx="3642">
                  <c:v>59.6</c:v>
                </c:pt>
                <c:pt idx="3643">
                  <c:v>59.6</c:v>
                </c:pt>
                <c:pt idx="3644">
                  <c:v>59.6</c:v>
                </c:pt>
                <c:pt idx="3645">
                  <c:v>59.6</c:v>
                </c:pt>
                <c:pt idx="3646">
                  <c:v>59.6</c:v>
                </c:pt>
                <c:pt idx="3647">
                  <c:v>59.7</c:v>
                </c:pt>
                <c:pt idx="3648">
                  <c:v>59.8</c:v>
                </c:pt>
                <c:pt idx="3649">
                  <c:v>59.8</c:v>
                </c:pt>
                <c:pt idx="3650">
                  <c:v>59.8</c:v>
                </c:pt>
                <c:pt idx="3651">
                  <c:v>59.8</c:v>
                </c:pt>
                <c:pt idx="3652">
                  <c:v>59.8</c:v>
                </c:pt>
                <c:pt idx="3653">
                  <c:v>59.8</c:v>
                </c:pt>
                <c:pt idx="3654">
                  <c:v>59.7</c:v>
                </c:pt>
                <c:pt idx="3655">
                  <c:v>59.7</c:v>
                </c:pt>
                <c:pt idx="3656">
                  <c:v>59.6</c:v>
                </c:pt>
                <c:pt idx="3657">
                  <c:v>59.7</c:v>
                </c:pt>
                <c:pt idx="3658">
                  <c:v>59.6</c:v>
                </c:pt>
                <c:pt idx="3659">
                  <c:v>59.6</c:v>
                </c:pt>
                <c:pt idx="3660">
                  <c:v>59.5</c:v>
                </c:pt>
                <c:pt idx="3661">
                  <c:v>59.5</c:v>
                </c:pt>
                <c:pt idx="3662">
                  <c:v>59.4</c:v>
                </c:pt>
                <c:pt idx="3663">
                  <c:v>59.2</c:v>
                </c:pt>
                <c:pt idx="3664">
                  <c:v>59.2</c:v>
                </c:pt>
                <c:pt idx="3665">
                  <c:v>59</c:v>
                </c:pt>
                <c:pt idx="3666">
                  <c:v>59</c:v>
                </c:pt>
                <c:pt idx="3667">
                  <c:v>58.9</c:v>
                </c:pt>
                <c:pt idx="3668">
                  <c:v>58.9</c:v>
                </c:pt>
                <c:pt idx="3669">
                  <c:v>58.7</c:v>
                </c:pt>
                <c:pt idx="3670">
                  <c:v>58.7</c:v>
                </c:pt>
                <c:pt idx="3671">
                  <c:v>58.7</c:v>
                </c:pt>
                <c:pt idx="3672">
                  <c:v>58.6</c:v>
                </c:pt>
                <c:pt idx="3673">
                  <c:v>58.7</c:v>
                </c:pt>
                <c:pt idx="3674">
                  <c:v>58.7</c:v>
                </c:pt>
                <c:pt idx="3675">
                  <c:v>58.7</c:v>
                </c:pt>
                <c:pt idx="3676">
                  <c:v>58.7</c:v>
                </c:pt>
                <c:pt idx="3677">
                  <c:v>58.7</c:v>
                </c:pt>
                <c:pt idx="3678">
                  <c:v>58.8</c:v>
                </c:pt>
                <c:pt idx="3679">
                  <c:v>58.9</c:v>
                </c:pt>
                <c:pt idx="3680">
                  <c:v>59</c:v>
                </c:pt>
                <c:pt idx="3681">
                  <c:v>59</c:v>
                </c:pt>
                <c:pt idx="3682">
                  <c:v>59.1</c:v>
                </c:pt>
                <c:pt idx="3683">
                  <c:v>59.2</c:v>
                </c:pt>
                <c:pt idx="3684">
                  <c:v>59.3</c:v>
                </c:pt>
                <c:pt idx="3685">
                  <c:v>59.4</c:v>
                </c:pt>
                <c:pt idx="3686">
                  <c:v>59.4</c:v>
                </c:pt>
                <c:pt idx="3687">
                  <c:v>59.4</c:v>
                </c:pt>
                <c:pt idx="3688">
                  <c:v>59.5</c:v>
                </c:pt>
                <c:pt idx="3689">
                  <c:v>59.6</c:v>
                </c:pt>
                <c:pt idx="3690">
                  <c:v>59.6</c:v>
                </c:pt>
                <c:pt idx="3691">
                  <c:v>59.8</c:v>
                </c:pt>
                <c:pt idx="3692">
                  <c:v>59.8</c:v>
                </c:pt>
                <c:pt idx="3693">
                  <c:v>59.8</c:v>
                </c:pt>
                <c:pt idx="3694">
                  <c:v>59.8</c:v>
                </c:pt>
                <c:pt idx="3695">
                  <c:v>59.9</c:v>
                </c:pt>
                <c:pt idx="3696">
                  <c:v>60</c:v>
                </c:pt>
                <c:pt idx="3697">
                  <c:v>60.1</c:v>
                </c:pt>
                <c:pt idx="3698">
                  <c:v>60.1</c:v>
                </c:pt>
                <c:pt idx="3699">
                  <c:v>60.1</c:v>
                </c:pt>
                <c:pt idx="3700">
                  <c:v>60.3</c:v>
                </c:pt>
                <c:pt idx="3701">
                  <c:v>60.3</c:v>
                </c:pt>
                <c:pt idx="3702">
                  <c:v>60.4</c:v>
                </c:pt>
                <c:pt idx="3703">
                  <c:v>60.4</c:v>
                </c:pt>
                <c:pt idx="3704">
                  <c:v>60.5</c:v>
                </c:pt>
                <c:pt idx="3705">
                  <c:v>60.5</c:v>
                </c:pt>
                <c:pt idx="3706">
                  <c:v>60.5</c:v>
                </c:pt>
                <c:pt idx="3707">
                  <c:v>60.5</c:v>
                </c:pt>
                <c:pt idx="3708">
                  <c:v>60.7</c:v>
                </c:pt>
                <c:pt idx="3709">
                  <c:v>60.6</c:v>
                </c:pt>
                <c:pt idx="3710">
                  <c:v>60.6</c:v>
                </c:pt>
                <c:pt idx="3711">
                  <c:v>60.6</c:v>
                </c:pt>
                <c:pt idx="3712">
                  <c:v>60.5</c:v>
                </c:pt>
                <c:pt idx="3713">
                  <c:v>60.5</c:v>
                </c:pt>
                <c:pt idx="3714">
                  <c:v>60.5</c:v>
                </c:pt>
                <c:pt idx="3715">
                  <c:v>60.4</c:v>
                </c:pt>
                <c:pt idx="3716">
                  <c:v>60.3</c:v>
                </c:pt>
                <c:pt idx="3717">
                  <c:v>60.2</c:v>
                </c:pt>
                <c:pt idx="3718">
                  <c:v>60.1</c:v>
                </c:pt>
                <c:pt idx="3719">
                  <c:v>60</c:v>
                </c:pt>
                <c:pt idx="3720">
                  <c:v>59.9</c:v>
                </c:pt>
                <c:pt idx="3721">
                  <c:v>59.8</c:v>
                </c:pt>
                <c:pt idx="3722">
                  <c:v>59.7</c:v>
                </c:pt>
                <c:pt idx="3723">
                  <c:v>59.6</c:v>
                </c:pt>
                <c:pt idx="3724">
                  <c:v>59.5</c:v>
                </c:pt>
                <c:pt idx="3725">
                  <c:v>59.5</c:v>
                </c:pt>
                <c:pt idx="3726">
                  <c:v>59.4</c:v>
                </c:pt>
                <c:pt idx="3727">
                  <c:v>59.4</c:v>
                </c:pt>
                <c:pt idx="3728">
                  <c:v>59.4</c:v>
                </c:pt>
                <c:pt idx="3729">
                  <c:v>59.4</c:v>
                </c:pt>
                <c:pt idx="3730">
                  <c:v>59.5</c:v>
                </c:pt>
                <c:pt idx="3731">
                  <c:v>59.6</c:v>
                </c:pt>
                <c:pt idx="3732">
                  <c:v>59.8</c:v>
                </c:pt>
                <c:pt idx="3733">
                  <c:v>60</c:v>
                </c:pt>
                <c:pt idx="3734">
                  <c:v>60.1</c:v>
                </c:pt>
                <c:pt idx="3735">
                  <c:v>60.1</c:v>
                </c:pt>
                <c:pt idx="3736">
                  <c:v>60.3</c:v>
                </c:pt>
                <c:pt idx="3737">
                  <c:v>60.4</c:v>
                </c:pt>
                <c:pt idx="3738">
                  <c:v>60.5</c:v>
                </c:pt>
                <c:pt idx="3739">
                  <c:v>60.5</c:v>
                </c:pt>
                <c:pt idx="3740">
                  <c:v>60.6</c:v>
                </c:pt>
                <c:pt idx="3741">
                  <c:v>60.8</c:v>
                </c:pt>
                <c:pt idx="3742">
                  <c:v>60.9</c:v>
                </c:pt>
                <c:pt idx="3743">
                  <c:v>61</c:v>
                </c:pt>
                <c:pt idx="3744">
                  <c:v>61</c:v>
                </c:pt>
                <c:pt idx="3745">
                  <c:v>61.1</c:v>
                </c:pt>
                <c:pt idx="3746">
                  <c:v>61.1</c:v>
                </c:pt>
                <c:pt idx="3747">
                  <c:v>61.1</c:v>
                </c:pt>
                <c:pt idx="3748">
                  <c:v>61.1</c:v>
                </c:pt>
                <c:pt idx="3749">
                  <c:v>61</c:v>
                </c:pt>
                <c:pt idx="3750">
                  <c:v>60.8</c:v>
                </c:pt>
                <c:pt idx="3751">
                  <c:v>60.7</c:v>
                </c:pt>
                <c:pt idx="3752">
                  <c:v>60.6</c:v>
                </c:pt>
                <c:pt idx="3753">
                  <c:v>60.4</c:v>
                </c:pt>
                <c:pt idx="3754">
                  <c:v>60.2</c:v>
                </c:pt>
                <c:pt idx="3755">
                  <c:v>60</c:v>
                </c:pt>
                <c:pt idx="3756">
                  <c:v>59.9</c:v>
                </c:pt>
                <c:pt idx="3757">
                  <c:v>59.8</c:v>
                </c:pt>
                <c:pt idx="3758">
                  <c:v>59.8</c:v>
                </c:pt>
                <c:pt idx="3759">
                  <c:v>59.9</c:v>
                </c:pt>
                <c:pt idx="3760">
                  <c:v>60</c:v>
                </c:pt>
                <c:pt idx="3761">
                  <c:v>60.1</c:v>
                </c:pt>
                <c:pt idx="3762">
                  <c:v>60.3</c:v>
                </c:pt>
                <c:pt idx="3763">
                  <c:v>60.4</c:v>
                </c:pt>
                <c:pt idx="3764">
                  <c:v>60.6</c:v>
                </c:pt>
                <c:pt idx="3765">
                  <c:v>60.7</c:v>
                </c:pt>
                <c:pt idx="3766">
                  <c:v>60.8</c:v>
                </c:pt>
                <c:pt idx="3767">
                  <c:v>60.8</c:v>
                </c:pt>
                <c:pt idx="3768">
                  <c:v>60.9</c:v>
                </c:pt>
                <c:pt idx="3769">
                  <c:v>61</c:v>
                </c:pt>
                <c:pt idx="3770">
                  <c:v>61.1</c:v>
                </c:pt>
                <c:pt idx="3771">
                  <c:v>61.2</c:v>
                </c:pt>
                <c:pt idx="3772">
                  <c:v>61.2</c:v>
                </c:pt>
                <c:pt idx="3773">
                  <c:v>61.3</c:v>
                </c:pt>
                <c:pt idx="3774">
                  <c:v>61.4</c:v>
                </c:pt>
                <c:pt idx="3775">
                  <c:v>61.5</c:v>
                </c:pt>
                <c:pt idx="3776">
                  <c:v>61.5</c:v>
                </c:pt>
                <c:pt idx="3777">
                  <c:v>61.5</c:v>
                </c:pt>
                <c:pt idx="3778">
                  <c:v>61.5</c:v>
                </c:pt>
                <c:pt idx="3779">
                  <c:v>61.5</c:v>
                </c:pt>
                <c:pt idx="3780">
                  <c:v>61.5</c:v>
                </c:pt>
                <c:pt idx="3781">
                  <c:v>61.5</c:v>
                </c:pt>
                <c:pt idx="3782">
                  <c:v>61.3</c:v>
                </c:pt>
                <c:pt idx="3783">
                  <c:v>61.2</c:v>
                </c:pt>
                <c:pt idx="3784">
                  <c:v>61.1</c:v>
                </c:pt>
                <c:pt idx="3785">
                  <c:v>60.9</c:v>
                </c:pt>
                <c:pt idx="3786">
                  <c:v>60.8</c:v>
                </c:pt>
                <c:pt idx="3787">
                  <c:v>60.7</c:v>
                </c:pt>
                <c:pt idx="3788">
                  <c:v>60.6</c:v>
                </c:pt>
                <c:pt idx="3789">
                  <c:v>60.5</c:v>
                </c:pt>
                <c:pt idx="3790">
                  <c:v>60.4</c:v>
                </c:pt>
                <c:pt idx="3791">
                  <c:v>60.4</c:v>
                </c:pt>
                <c:pt idx="3792">
                  <c:v>60.3</c:v>
                </c:pt>
                <c:pt idx="3793">
                  <c:v>60.3</c:v>
                </c:pt>
                <c:pt idx="3794">
                  <c:v>60.4</c:v>
                </c:pt>
                <c:pt idx="3795">
                  <c:v>60.4</c:v>
                </c:pt>
                <c:pt idx="3796">
                  <c:v>60.6</c:v>
                </c:pt>
                <c:pt idx="3797">
                  <c:v>60.6</c:v>
                </c:pt>
                <c:pt idx="3798">
                  <c:v>60.8</c:v>
                </c:pt>
                <c:pt idx="3799">
                  <c:v>60.9</c:v>
                </c:pt>
                <c:pt idx="3800">
                  <c:v>61</c:v>
                </c:pt>
                <c:pt idx="3801">
                  <c:v>61.1</c:v>
                </c:pt>
                <c:pt idx="3802">
                  <c:v>61.2</c:v>
                </c:pt>
                <c:pt idx="3803">
                  <c:v>61.3</c:v>
                </c:pt>
                <c:pt idx="3804">
                  <c:v>61.5</c:v>
                </c:pt>
                <c:pt idx="3805">
                  <c:v>61.5</c:v>
                </c:pt>
                <c:pt idx="3806">
                  <c:v>61.6</c:v>
                </c:pt>
                <c:pt idx="3807">
                  <c:v>61.6</c:v>
                </c:pt>
                <c:pt idx="3808">
                  <c:v>61.7</c:v>
                </c:pt>
                <c:pt idx="3809">
                  <c:v>61.9</c:v>
                </c:pt>
                <c:pt idx="3810">
                  <c:v>61.9</c:v>
                </c:pt>
                <c:pt idx="3811">
                  <c:v>62</c:v>
                </c:pt>
                <c:pt idx="3812">
                  <c:v>62.1</c:v>
                </c:pt>
                <c:pt idx="3813">
                  <c:v>62.1</c:v>
                </c:pt>
                <c:pt idx="3814">
                  <c:v>62</c:v>
                </c:pt>
                <c:pt idx="3815">
                  <c:v>62</c:v>
                </c:pt>
                <c:pt idx="3816">
                  <c:v>61.9</c:v>
                </c:pt>
                <c:pt idx="3817">
                  <c:v>61.7</c:v>
                </c:pt>
                <c:pt idx="3818">
                  <c:v>61.5</c:v>
                </c:pt>
                <c:pt idx="3819">
                  <c:v>61.3</c:v>
                </c:pt>
                <c:pt idx="3820">
                  <c:v>61.2</c:v>
                </c:pt>
                <c:pt idx="3821">
                  <c:v>61</c:v>
                </c:pt>
                <c:pt idx="3822">
                  <c:v>60.9</c:v>
                </c:pt>
                <c:pt idx="3823">
                  <c:v>60.7</c:v>
                </c:pt>
                <c:pt idx="3824">
                  <c:v>60.7</c:v>
                </c:pt>
                <c:pt idx="3825">
                  <c:v>60.8</c:v>
                </c:pt>
                <c:pt idx="3826">
                  <c:v>60.9</c:v>
                </c:pt>
                <c:pt idx="3827">
                  <c:v>61</c:v>
                </c:pt>
                <c:pt idx="3828">
                  <c:v>61.2</c:v>
                </c:pt>
                <c:pt idx="3829">
                  <c:v>61.4</c:v>
                </c:pt>
                <c:pt idx="3830">
                  <c:v>61.5</c:v>
                </c:pt>
                <c:pt idx="3831">
                  <c:v>61.6</c:v>
                </c:pt>
                <c:pt idx="3832">
                  <c:v>61.8</c:v>
                </c:pt>
                <c:pt idx="3833">
                  <c:v>61.9</c:v>
                </c:pt>
                <c:pt idx="3834">
                  <c:v>61.9</c:v>
                </c:pt>
                <c:pt idx="3835">
                  <c:v>62.1</c:v>
                </c:pt>
                <c:pt idx="3836">
                  <c:v>62.1</c:v>
                </c:pt>
                <c:pt idx="3837">
                  <c:v>62.3</c:v>
                </c:pt>
                <c:pt idx="3838">
                  <c:v>62.3</c:v>
                </c:pt>
                <c:pt idx="3839">
                  <c:v>62.4</c:v>
                </c:pt>
                <c:pt idx="3840">
                  <c:v>62.3</c:v>
                </c:pt>
                <c:pt idx="3841">
                  <c:v>62.3</c:v>
                </c:pt>
                <c:pt idx="3842">
                  <c:v>62.3</c:v>
                </c:pt>
                <c:pt idx="3843">
                  <c:v>62.1</c:v>
                </c:pt>
                <c:pt idx="3844">
                  <c:v>61.9</c:v>
                </c:pt>
                <c:pt idx="3845">
                  <c:v>61.6</c:v>
                </c:pt>
                <c:pt idx="3846">
                  <c:v>61.5</c:v>
                </c:pt>
                <c:pt idx="3847">
                  <c:v>61.2</c:v>
                </c:pt>
                <c:pt idx="3848">
                  <c:v>61.2</c:v>
                </c:pt>
                <c:pt idx="3849">
                  <c:v>61.1</c:v>
                </c:pt>
                <c:pt idx="3850">
                  <c:v>61.2</c:v>
                </c:pt>
                <c:pt idx="3851">
                  <c:v>61.2</c:v>
                </c:pt>
                <c:pt idx="3852">
                  <c:v>61.3</c:v>
                </c:pt>
                <c:pt idx="3853">
                  <c:v>61.5</c:v>
                </c:pt>
                <c:pt idx="3854">
                  <c:v>61.6</c:v>
                </c:pt>
                <c:pt idx="3855">
                  <c:v>61.8</c:v>
                </c:pt>
                <c:pt idx="3856">
                  <c:v>61.8</c:v>
                </c:pt>
                <c:pt idx="3857">
                  <c:v>62</c:v>
                </c:pt>
                <c:pt idx="3858">
                  <c:v>62</c:v>
                </c:pt>
                <c:pt idx="3859">
                  <c:v>62.2</c:v>
                </c:pt>
                <c:pt idx="3860">
                  <c:v>62.3</c:v>
                </c:pt>
                <c:pt idx="3861">
                  <c:v>62.3</c:v>
                </c:pt>
                <c:pt idx="3862">
                  <c:v>62.4</c:v>
                </c:pt>
                <c:pt idx="3863">
                  <c:v>62.5</c:v>
                </c:pt>
                <c:pt idx="3864">
                  <c:v>62.6</c:v>
                </c:pt>
                <c:pt idx="3865">
                  <c:v>62.6</c:v>
                </c:pt>
                <c:pt idx="3866">
                  <c:v>62.7</c:v>
                </c:pt>
                <c:pt idx="3867">
                  <c:v>62.7</c:v>
                </c:pt>
                <c:pt idx="3868">
                  <c:v>62.7</c:v>
                </c:pt>
                <c:pt idx="3869">
                  <c:v>62.7</c:v>
                </c:pt>
                <c:pt idx="3870">
                  <c:v>62.6</c:v>
                </c:pt>
                <c:pt idx="3871">
                  <c:v>62.6</c:v>
                </c:pt>
                <c:pt idx="3872">
                  <c:v>62.3</c:v>
                </c:pt>
                <c:pt idx="3873">
                  <c:v>62.3</c:v>
                </c:pt>
                <c:pt idx="3874">
                  <c:v>62</c:v>
                </c:pt>
                <c:pt idx="3875">
                  <c:v>61.9</c:v>
                </c:pt>
                <c:pt idx="3876">
                  <c:v>61.7</c:v>
                </c:pt>
                <c:pt idx="3877">
                  <c:v>61.6</c:v>
                </c:pt>
                <c:pt idx="3878">
                  <c:v>61.5</c:v>
                </c:pt>
                <c:pt idx="3879">
                  <c:v>61.5</c:v>
                </c:pt>
                <c:pt idx="3880">
                  <c:v>61.5</c:v>
                </c:pt>
                <c:pt idx="3881">
                  <c:v>61.5</c:v>
                </c:pt>
                <c:pt idx="3882">
                  <c:v>61.6</c:v>
                </c:pt>
                <c:pt idx="3883">
                  <c:v>61.8</c:v>
                </c:pt>
                <c:pt idx="3884">
                  <c:v>62</c:v>
                </c:pt>
                <c:pt idx="3885">
                  <c:v>62.1</c:v>
                </c:pt>
                <c:pt idx="3886">
                  <c:v>62.3</c:v>
                </c:pt>
                <c:pt idx="3887">
                  <c:v>62.3</c:v>
                </c:pt>
                <c:pt idx="3888">
                  <c:v>62.4</c:v>
                </c:pt>
                <c:pt idx="3889">
                  <c:v>62.4</c:v>
                </c:pt>
                <c:pt idx="3890">
                  <c:v>62.6</c:v>
                </c:pt>
                <c:pt idx="3891">
                  <c:v>62.6</c:v>
                </c:pt>
                <c:pt idx="3892">
                  <c:v>62.7</c:v>
                </c:pt>
                <c:pt idx="3893">
                  <c:v>62.7</c:v>
                </c:pt>
                <c:pt idx="3894">
                  <c:v>62.8</c:v>
                </c:pt>
                <c:pt idx="3895">
                  <c:v>62.9</c:v>
                </c:pt>
                <c:pt idx="3896">
                  <c:v>63</c:v>
                </c:pt>
                <c:pt idx="3897">
                  <c:v>63</c:v>
                </c:pt>
                <c:pt idx="3898">
                  <c:v>63.1</c:v>
                </c:pt>
                <c:pt idx="3899">
                  <c:v>63.1</c:v>
                </c:pt>
                <c:pt idx="3900">
                  <c:v>63.2</c:v>
                </c:pt>
                <c:pt idx="3901">
                  <c:v>63.2</c:v>
                </c:pt>
                <c:pt idx="3902">
                  <c:v>63.2</c:v>
                </c:pt>
                <c:pt idx="3903">
                  <c:v>63</c:v>
                </c:pt>
                <c:pt idx="3904">
                  <c:v>63</c:v>
                </c:pt>
                <c:pt idx="3905">
                  <c:v>62.9</c:v>
                </c:pt>
                <c:pt idx="3906">
                  <c:v>62.8</c:v>
                </c:pt>
                <c:pt idx="3907">
                  <c:v>62.7</c:v>
                </c:pt>
                <c:pt idx="3908">
                  <c:v>62.6</c:v>
                </c:pt>
                <c:pt idx="3909">
                  <c:v>62.5</c:v>
                </c:pt>
                <c:pt idx="3910">
                  <c:v>62.3</c:v>
                </c:pt>
                <c:pt idx="3911">
                  <c:v>62.2</c:v>
                </c:pt>
                <c:pt idx="3912">
                  <c:v>62.1</c:v>
                </c:pt>
                <c:pt idx="3913">
                  <c:v>62</c:v>
                </c:pt>
                <c:pt idx="3914">
                  <c:v>62</c:v>
                </c:pt>
                <c:pt idx="3915">
                  <c:v>62</c:v>
                </c:pt>
                <c:pt idx="3916">
                  <c:v>62</c:v>
                </c:pt>
                <c:pt idx="3917">
                  <c:v>62</c:v>
                </c:pt>
                <c:pt idx="3918">
                  <c:v>62</c:v>
                </c:pt>
                <c:pt idx="3919">
                  <c:v>62.1</c:v>
                </c:pt>
                <c:pt idx="3920">
                  <c:v>62.1</c:v>
                </c:pt>
                <c:pt idx="3921">
                  <c:v>62.3</c:v>
                </c:pt>
                <c:pt idx="3922">
                  <c:v>62.3</c:v>
                </c:pt>
                <c:pt idx="3923">
                  <c:v>62.4</c:v>
                </c:pt>
                <c:pt idx="3924">
                  <c:v>62.6</c:v>
                </c:pt>
                <c:pt idx="3925">
                  <c:v>62.6</c:v>
                </c:pt>
                <c:pt idx="3926">
                  <c:v>62.7</c:v>
                </c:pt>
                <c:pt idx="3927">
                  <c:v>62.8</c:v>
                </c:pt>
                <c:pt idx="3928">
                  <c:v>62.8</c:v>
                </c:pt>
                <c:pt idx="3929">
                  <c:v>62.9</c:v>
                </c:pt>
                <c:pt idx="3930">
                  <c:v>63</c:v>
                </c:pt>
                <c:pt idx="3931">
                  <c:v>63.1</c:v>
                </c:pt>
                <c:pt idx="3932">
                  <c:v>63.2</c:v>
                </c:pt>
                <c:pt idx="3933">
                  <c:v>63.1</c:v>
                </c:pt>
                <c:pt idx="3934">
                  <c:v>63.2</c:v>
                </c:pt>
                <c:pt idx="3935">
                  <c:v>63.3</c:v>
                </c:pt>
                <c:pt idx="3936">
                  <c:v>63.3</c:v>
                </c:pt>
                <c:pt idx="3937">
                  <c:v>63.3</c:v>
                </c:pt>
                <c:pt idx="3938">
                  <c:v>63.5</c:v>
                </c:pt>
                <c:pt idx="3939">
                  <c:v>63.5</c:v>
                </c:pt>
                <c:pt idx="3940">
                  <c:v>63.6</c:v>
                </c:pt>
                <c:pt idx="3941">
                  <c:v>63.6</c:v>
                </c:pt>
                <c:pt idx="3942">
                  <c:v>63.6</c:v>
                </c:pt>
                <c:pt idx="3943">
                  <c:v>63.6</c:v>
                </c:pt>
                <c:pt idx="3944">
                  <c:v>63.6</c:v>
                </c:pt>
                <c:pt idx="3945">
                  <c:v>63.6</c:v>
                </c:pt>
                <c:pt idx="3946">
                  <c:v>63.7</c:v>
                </c:pt>
                <c:pt idx="3947">
                  <c:v>63.7</c:v>
                </c:pt>
                <c:pt idx="3948">
                  <c:v>63.8</c:v>
                </c:pt>
                <c:pt idx="3949">
                  <c:v>63.8</c:v>
                </c:pt>
                <c:pt idx="3950">
                  <c:v>63.8</c:v>
                </c:pt>
                <c:pt idx="3951">
                  <c:v>63.8</c:v>
                </c:pt>
                <c:pt idx="3952">
                  <c:v>63.9</c:v>
                </c:pt>
                <c:pt idx="3953">
                  <c:v>63.8</c:v>
                </c:pt>
                <c:pt idx="3954">
                  <c:v>63.9</c:v>
                </c:pt>
                <c:pt idx="3955">
                  <c:v>63.8</c:v>
                </c:pt>
                <c:pt idx="3956">
                  <c:v>63.8</c:v>
                </c:pt>
                <c:pt idx="3957">
                  <c:v>63.8</c:v>
                </c:pt>
                <c:pt idx="3958">
                  <c:v>63.7</c:v>
                </c:pt>
                <c:pt idx="3959">
                  <c:v>63.7</c:v>
                </c:pt>
                <c:pt idx="3960">
                  <c:v>63.8</c:v>
                </c:pt>
                <c:pt idx="3961">
                  <c:v>63.8</c:v>
                </c:pt>
                <c:pt idx="3962">
                  <c:v>63.7</c:v>
                </c:pt>
                <c:pt idx="3963">
                  <c:v>63.6</c:v>
                </c:pt>
                <c:pt idx="3964">
                  <c:v>63.6</c:v>
                </c:pt>
                <c:pt idx="3965">
                  <c:v>63.6</c:v>
                </c:pt>
                <c:pt idx="3966">
                  <c:v>63.6</c:v>
                </c:pt>
                <c:pt idx="3967">
                  <c:v>63.5</c:v>
                </c:pt>
                <c:pt idx="3968">
                  <c:v>63.4</c:v>
                </c:pt>
                <c:pt idx="3969">
                  <c:v>63.4</c:v>
                </c:pt>
                <c:pt idx="3970">
                  <c:v>63.3</c:v>
                </c:pt>
                <c:pt idx="3971">
                  <c:v>63.3</c:v>
                </c:pt>
                <c:pt idx="3972">
                  <c:v>63.3</c:v>
                </c:pt>
                <c:pt idx="3973">
                  <c:v>63.3</c:v>
                </c:pt>
                <c:pt idx="3974">
                  <c:v>63.2</c:v>
                </c:pt>
                <c:pt idx="3975">
                  <c:v>63.2</c:v>
                </c:pt>
                <c:pt idx="3976">
                  <c:v>63.1</c:v>
                </c:pt>
                <c:pt idx="3977">
                  <c:v>63.2</c:v>
                </c:pt>
                <c:pt idx="3978">
                  <c:v>63.1</c:v>
                </c:pt>
                <c:pt idx="3979">
                  <c:v>63</c:v>
                </c:pt>
                <c:pt idx="3980">
                  <c:v>63</c:v>
                </c:pt>
                <c:pt idx="3981">
                  <c:v>63</c:v>
                </c:pt>
                <c:pt idx="3982">
                  <c:v>63</c:v>
                </c:pt>
                <c:pt idx="3983">
                  <c:v>63</c:v>
                </c:pt>
                <c:pt idx="3984">
                  <c:v>62.9</c:v>
                </c:pt>
                <c:pt idx="3985">
                  <c:v>62.9</c:v>
                </c:pt>
                <c:pt idx="3986">
                  <c:v>62.9</c:v>
                </c:pt>
                <c:pt idx="3987">
                  <c:v>62.9</c:v>
                </c:pt>
                <c:pt idx="3988">
                  <c:v>62.9</c:v>
                </c:pt>
                <c:pt idx="3989">
                  <c:v>62.9</c:v>
                </c:pt>
                <c:pt idx="3990">
                  <c:v>62.9</c:v>
                </c:pt>
                <c:pt idx="3991">
                  <c:v>63</c:v>
                </c:pt>
                <c:pt idx="3992">
                  <c:v>62.9</c:v>
                </c:pt>
                <c:pt idx="3993">
                  <c:v>62.9</c:v>
                </c:pt>
                <c:pt idx="3994">
                  <c:v>62.9</c:v>
                </c:pt>
                <c:pt idx="3995">
                  <c:v>62.9</c:v>
                </c:pt>
                <c:pt idx="3996">
                  <c:v>62.9</c:v>
                </c:pt>
                <c:pt idx="3997">
                  <c:v>62.9</c:v>
                </c:pt>
                <c:pt idx="3998">
                  <c:v>62.9</c:v>
                </c:pt>
                <c:pt idx="3999">
                  <c:v>63</c:v>
                </c:pt>
                <c:pt idx="4000">
                  <c:v>63</c:v>
                </c:pt>
                <c:pt idx="4001">
                  <c:v>63</c:v>
                </c:pt>
                <c:pt idx="4002">
                  <c:v>63.1</c:v>
                </c:pt>
                <c:pt idx="4003">
                  <c:v>63.2</c:v>
                </c:pt>
                <c:pt idx="4004">
                  <c:v>63.2</c:v>
                </c:pt>
                <c:pt idx="4005">
                  <c:v>63.2</c:v>
                </c:pt>
                <c:pt idx="4006">
                  <c:v>63.2</c:v>
                </c:pt>
                <c:pt idx="4007">
                  <c:v>63.2</c:v>
                </c:pt>
                <c:pt idx="4008">
                  <c:v>63.3</c:v>
                </c:pt>
                <c:pt idx="4009">
                  <c:v>63.3</c:v>
                </c:pt>
                <c:pt idx="4010">
                  <c:v>63.4</c:v>
                </c:pt>
                <c:pt idx="4011">
                  <c:v>63.4</c:v>
                </c:pt>
                <c:pt idx="4012">
                  <c:v>63.5</c:v>
                </c:pt>
                <c:pt idx="4013">
                  <c:v>63.6</c:v>
                </c:pt>
                <c:pt idx="4014">
                  <c:v>63.6</c:v>
                </c:pt>
                <c:pt idx="4015">
                  <c:v>63.6</c:v>
                </c:pt>
                <c:pt idx="4016">
                  <c:v>63.7</c:v>
                </c:pt>
                <c:pt idx="4017">
                  <c:v>63.7</c:v>
                </c:pt>
                <c:pt idx="4018">
                  <c:v>63.8</c:v>
                </c:pt>
                <c:pt idx="4019">
                  <c:v>63.9</c:v>
                </c:pt>
                <c:pt idx="4020">
                  <c:v>63.9</c:v>
                </c:pt>
                <c:pt idx="4021">
                  <c:v>63.9</c:v>
                </c:pt>
                <c:pt idx="4022">
                  <c:v>64</c:v>
                </c:pt>
                <c:pt idx="4023">
                  <c:v>64</c:v>
                </c:pt>
                <c:pt idx="4024">
                  <c:v>64</c:v>
                </c:pt>
                <c:pt idx="4025">
                  <c:v>64</c:v>
                </c:pt>
                <c:pt idx="4026">
                  <c:v>64.099999999999994</c:v>
                </c:pt>
                <c:pt idx="4027">
                  <c:v>64.099999999999994</c:v>
                </c:pt>
                <c:pt idx="4028">
                  <c:v>64.099999999999994</c:v>
                </c:pt>
                <c:pt idx="4029">
                  <c:v>64.2</c:v>
                </c:pt>
                <c:pt idx="4030">
                  <c:v>64.2</c:v>
                </c:pt>
                <c:pt idx="4031">
                  <c:v>64.3</c:v>
                </c:pt>
                <c:pt idx="4032">
                  <c:v>64.3</c:v>
                </c:pt>
                <c:pt idx="4033">
                  <c:v>64.3</c:v>
                </c:pt>
                <c:pt idx="4034">
                  <c:v>64.3</c:v>
                </c:pt>
                <c:pt idx="4035">
                  <c:v>64.3</c:v>
                </c:pt>
                <c:pt idx="4036">
                  <c:v>64.3</c:v>
                </c:pt>
                <c:pt idx="4037">
                  <c:v>64.400000000000006</c:v>
                </c:pt>
                <c:pt idx="4038">
                  <c:v>64.400000000000006</c:v>
                </c:pt>
                <c:pt idx="4039">
                  <c:v>64.400000000000006</c:v>
                </c:pt>
                <c:pt idx="4040">
                  <c:v>64.5</c:v>
                </c:pt>
                <c:pt idx="4041">
                  <c:v>64.599999999999994</c:v>
                </c:pt>
                <c:pt idx="4042">
                  <c:v>64.7</c:v>
                </c:pt>
                <c:pt idx="4043">
                  <c:v>64.7</c:v>
                </c:pt>
                <c:pt idx="4044">
                  <c:v>64.7</c:v>
                </c:pt>
                <c:pt idx="4045">
                  <c:v>64.7</c:v>
                </c:pt>
                <c:pt idx="4046">
                  <c:v>64.7</c:v>
                </c:pt>
                <c:pt idx="4047">
                  <c:v>64.8</c:v>
                </c:pt>
                <c:pt idx="4048">
                  <c:v>64.900000000000006</c:v>
                </c:pt>
                <c:pt idx="4049">
                  <c:v>64.900000000000006</c:v>
                </c:pt>
                <c:pt idx="4050">
                  <c:v>64.900000000000006</c:v>
                </c:pt>
                <c:pt idx="4051">
                  <c:v>65</c:v>
                </c:pt>
                <c:pt idx="4052">
                  <c:v>65</c:v>
                </c:pt>
                <c:pt idx="4053">
                  <c:v>65</c:v>
                </c:pt>
                <c:pt idx="4054">
                  <c:v>65</c:v>
                </c:pt>
                <c:pt idx="4055">
                  <c:v>65</c:v>
                </c:pt>
                <c:pt idx="4056">
                  <c:v>65</c:v>
                </c:pt>
                <c:pt idx="4057">
                  <c:v>65</c:v>
                </c:pt>
                <c:pt idx="4058">
                  <c:v>65</c:v>
                </c:pt>
                <c:pt idx="4059">
                  <c:v>65</c:v>
                </c:pt>
                <c:pt idx="4060">
                  <c:v>65</c:v>
                </c:pt>
                <c:pt idx="4061">
                  <c:v>65</c:v>
                </c:pt>
                <c:pt idx="4062">
                  <c:v>65</c:v>
                </c:pt>
                <c:pt idx="4063">
                  <c:v>65</c:v>
                </c:pt>
                <c:pt idx="4064">
                  <c:v>64.900000000000006</c:v>
                </c:pt>
                <c:pt idx="4065">
                  <c:v>64.900000000000006</c:v>
                </c:pt>
                <c:pt idx="4066">
                  <c:v>64.900000000000006</c:v>
                </c:pt>
                <c:pt idx="4067">
                  <c:v>64.8</c:v>
                </c:pt>
                <c:pt idx="4068">
                  <c:v>64.7</c:v>
                </c:pt>
                <c:pt idx="4069">
                  <c:v>64.7</c:v>
                </c:pt>
                <c:pt idx="4070">
                  <c:v>64.7</c:v>
                </c:pt>
                <c:pt idx="4071">
                  <c:v>64.599999999999994</c:v>
                </c:pt>
                <c:pt idx="4072">
                  <c:v>64.5</c:v>
                </c:pt>
                <c:pt idx="4073">
                  <c:v>64.400000000000006</c:v>
                </c:pt>
                <c:pt idx="4074">
                  <c:v>64.3</c:v>
                </c:pt>
                <c:pt idx="4075">
                  <c:v>64.2</c:v>
                </c:pt>
                <c:pt idx="4076">
                  <c:v>64.2</c:v>
                </c:pt>
                <c:pt idx="4077">
                  <c:v>64.2</c:v>
                </c:pt>
                <c:pt idx="4078">
                  <c:v>64.099999999999994</c:v>
                </c:pt>
                <c:pt idx="4079">
                  <c:v>64</c:v>
                </c:pt>
                <c:pt idx="4080">
                  <c:v>64</c:v>
                </c:pt>
                <c:pt idx="4081">
                  <c:v>64</c:v>
                </c:pt>
                <c:pt idx="4082">
                  <c:v>64</c:v>
                </c:pt>
                <c:pt idx="4083">
                  <c:v>64</c:v>
                </c:pt>
                <c:pt idx="4084">
                  <c:v>64.099999999999994</c:v>
                </c:pt>
                <c:pt idx="4085">
                  <c:v>64.2</c:v>
                </c:pt>
                <c:pt idx="4086">
                  <c:v>64.3</c:v>
                </c:pt>
                <c:pt idx="4087">
                  <c:v>64.3</c:v>
                </c:pt>
                <c:pt idx="4088">
                  <c:v>64.400000000000006</c:v>
                </c:pt>
                <c:pt idx="4089">
                  <c:v>64.599999999999994</c:v>
                </c:pt>
                <c:pt idx="4090">
                  <c:v>64.599999999999994</c:v>
                </c:pt>
                <c:pt idx="4091">
                  <c:v>64.7</c:v>
                </c:pt>
                <c:pt idx="4092">
                  <c:v>64.7</c:v>
                </c:pt>
                <c:pt idx="4093">
                  <c:v>64.8</c:v>
                </c:pt>
                <c:pt idx="4094">
                  <c:v>64.900000000000006</c:v>
                </c:pt>
                <c:pt idx="4095">
                  <c:v>65</c:v>
                </c:pt>
                <c:pt idx="4096">
                  <c:v>65</c:v>
                </c:pt>
                <c:pt idx="4097">
                  <c:v>65</c:v>
                </c:pt>
                <c:pt idx="4098">
                  <c:v>65.2</c:v>
                </c:pt>
                <c:pt idx="4099">
                  <c:v>65.2</c:v>
                </c:pt>
                <c:pt idx="4100">
                  <c:v>65.3</c:v>
                </c:pt>
                <c:pt idx="4101">
                  <c:v>65.3</c:v>
                </c:pt>
                <c:pt idx="4102">
                  <c:v>65.400000000000006</c:v>
                </c:pt>
                <c:pt idx="4103">
                  <c:v>65.400000000000006</c:v>
                </c:pt>
                <c:pt idx="4104">
                  <c:v>65.5</c:v>
                </c:pt>
                <c:pt idx="4105">
                  <c:v>65.5</c:v>
                </c:pt>
                <c:pt idx="4106">
                  <c:v>65.5</c:v>
                </c:pt>
                <c:pt idx="4107">
                  <c:v>65.599999999999994</c:v>
                </c:pt>
                <c:pt idx="4108">
                  <c:v>65.599999999999994</c:v>
                </c:pt>
                <c:pt idx="4109">
                  <c:v>65.599999999999994</c:v>
                </c:pt>
                <c:pt idx="4110">
                  <c:v>65.599999999999994</c:v>
                </c:pt>
                <c:pt idx="4111">
                  <c:v>65.599999999999994</c:v>
                </c:pt>
                <c:pt idx="4112">
                  <c:v>65.599999999999994</c:v>
                </c:pt>
                <c:pt idx="4113">
                  <c:v>65.599999999999994</c:v>
                </c:pt>
                <c:pt idx="4114">
                  <c:v>65.5</c:v>
                </c:pt>
                <c:pt idx="4115">
                  <c:v>65.5</c:v>
                </c:pt>
                <c:pt idx="4116">
                  <c:v>65.5</c:v>
                </c:pt>
                <c:pt idx="4117">
                  <c:v>65.3</c:v>
                </c:pt>
                <c:pt idx="4118">
                  <c:v>65.2</c:v>
                </c:pt>
                <c:pt idx="4119">
                  <c:v>65.2</c:v>
                </c:pt>
                <c:pt idx="4120">
                  <c:v>65</c:v>
                </c:pt>
                <c:pt idx="4121">
                  <c:v>64.900000000000006</c:v>
                </c:pt>
                <c:pt idx="4122">
                  <c:v>64.900000000000006</c:v>
                </c:pt>
                <c:pt idx="4123">
                  <c:v>64.900000000000006</c:v>
                </c:pt>
                <c:pt idx="4124">
                  <c:v>64.7</c:v>
                </c:pt>
                <c:pt idx="4125">
                  <c:v>64.7</c:v>
                </c:pt>
                <c:pt idx="4126">
                  <c:v>64.7</c:v>
                </c:pt>
                <c:pt idx="4127">
                  <c:v>64.7</c:v>
                </c:pt>
                <c:pt idx="4128">
                  <c:v>64.599999999999994</c:v>
                </c:pt>
                <c:pt idx="4129">
                  <c:v>64.5</c:v>
                </c:pt>
                <c:pt idx="4130">
                  <c:v>64.599999999999994</c:v>
                </c:pt>
                <c:pt idx="4131">
                  <c:v>64.599999999999994</c:v>
                </c:pt>
                <c:pt idx="4132">
                  <c:v>64.599999999999994</c:v>
                </c:pt>
                <c:pt idx="4133">
                  <c:v>64.599999999999994</c:v>
                </c:pt>
                <c:pt idx="4134">
                  <c:v>64.7</c:v>
                </c:pt>
                <c:pt idx="4135">
                  <c:v>64.7</c:v>
                </c:pt>
                <c:pt idx="4136">
                  <c:v>64.7</c:v>
                </c:pt>
                <c:pt idx="4137">
                  <c:v>64.900000000000006</c:v>
                </c:pt>
                <c:pt idx="4138">
                  <c:v>64.900000000000006</c:v>
                </c:pt>
                <c:pt idx="4139">
                  <c:v>65</c:v>
                </c:pt>
                <c:pt idx="4140">
                  <c:v>65</c:v>
                </c:pt>
                <c:pt idx="4141">
                  <c:v>65.2</c:v>
                </c:pt>
                <c:pt idx="4142">
                  <c:v>65.2</c:v>
                </c:pt>
                <c:pt idx="4143">
                  <c:v>65.3</c:v>
                </c:pt>
                <c:pt idx="4144">
                  <c:v>65.400000000000006</c:v>
                </c:pt>
                <c:pt idx="4145">
                  <c:v>65.5</c:v>
                </c:pt>
                <c:pt idx="4146">
                  <c:v>65.5</c:v>
                </c:pt>
                <c:pt idx="4147">
                  <c:v>65.599999999999994</c:v>
                </c:pt>
                <c:pt idx="4148">
                  <c:v>65.599999999999994</c:v>
                </c:pt>
                <c:pt idx="4149">
                  <c:v>65.599999999999994</c:v>
                </c:pt>
                <c:pt idx="4150">
                  <c:v>65.7</c:v>
                </c:pt>
                <c:pt idx="4151">
                  <c:v>65.8</c:v>
                </c:pt>
                <c:pt idx="4152">
                  <c:v>65.8</c:v>
                </c:pt>
                <c:pt idx="4153">
                  <c:v>65.8</c:v>
                </c:pt>
                <c:pt idx="4154">
                  <c:v>65.900000000000006</c:v>
                </c:pt>
                <c:pt idx="4155">
                  <c:v>65.900000000000006</c:v>
                </c:pt>
                <c:pt idx="4156">
                  <c:v>65.900000000000006</c:v>
                </c:pt>
                <c:pt idx="4157">
                  <c:v>65.900000000000006</c:v>
                </c:pt>
                <c:pt idx="4158">
                  <c:v>66.099999999999994</c:v>
                </c:pt>
                <c:pt idx="4159">
                  <c:v>66.099999999999994</c:v>
                </c:pt>
                <c:pt idx="4160">
                  <c:v>66.099999999999994</c:v>
                </c:pt>
                <c:pt idx="4161">
                  <c:v>66.2</c:v>
                </c:pt>
                <c:pt idx="4162">
                  <c:v>66.2</c:v>
                </c:pt>
                <c:pt idx="4163">
                  <c:v>66.2</c:v>
                </c:pt>
                <c:pt idx="4164">
                  <c:v>66.2</c:v>
                </c:pt>
                <c:pt idx="4165">
                  <c:v>66.3</c:v>
                </c:pt>
                <c:pt idx="4166">
                  <c:v>66.3</c:v>
                </c:pt>
                <c:pt idx="4167">
                  <c:v>66.3</c:v>
                </c:pt>
                <c:pt idx="4168">
                  <c:v>66.3</c:v>
                </c:pt>
                <c:pt idx="4169">
                  <c:v>66.3</c:v>
                </c:pt>
                <c:pt idx="4170">
                  <c:v>66.3</c:v>
                </c:pt>
                <c:pt idx="4171">
                  <c:v>66.3</c:v>
                </c:pt>
                <c:pt idx="4172">
                  <c:v>66.2</c:v>
                </c:pt>
                <c:pt idx="4173">
                  <c:v>66.099999999999994</c:v>
                </c:pt>
                <c:pt idx="4174">
                  <c:v>66.099999999999994</c:v>
                </c:pt>
                <c:pt idx="4175">
                  <c:v>66.099999999999994</c:v>
                </c:pt>
                <c:pt idx="4176">
                  <c:v>66</c:v>
                </c:pt>
                <c:pt idx="4177">
                  <c:v>65.900000000000006</c:v>
                </c:pt>
                <c:pt idx="4178">
                  <c:v>65.8</c:v>
                </c:pt>
                <c:pt idx="4179">
                  <c:v>65.8</c:v>
                </c:pt>
                <c:pt idx="4180">
                  <c:v>65.599999999999994</c:v>
                </c:pt>
                <c:pt idx="4181">
                  <c:v>65.599999999999994</c:v>
                </c:pt>
                <c:pt idx="4182">
                  <c:v>65.5</c:v>
                </c:pt>
                <c:pt idx="4183">
                  <c:v>65.5</c:v>
                </c:pt>
                <c:pt idx="4184">
                  <c:v>65.400000000000006</c:v>
                </c:pt>
                <c:pt idx="4185">
                  <c:v>65.400000000000006</c:v>
                </c:pt>
                <c:pt idx="4186">
                  <c:v>65.3</c:v>
                </c:pt>
                <c:pt idx="4187">
                  <c:v>65.2</c:v>
                </c:pt>
                <c:pt idx="4188">
                  <c:v>65.2</c:v>
                </c:pt>
                <c:pt idx="4189">
                  <c:v>65.2</c:v>
                </c:pt>
                <c:pt idx="4190">
                  <c:v>65.2</c:v>
                </c:pt>
                <c:pt idx="4191">
                  <c:v>65.2</c:v>
                </c:pt>
                <c:pt idx="4192">
                  <c:v>65.2</c:v>
                </c:pt>
                <c:pt idx="4193">
                  <c:v>65.2</c:v>
                </c:pt>
                <c:pt idx="4194">
                  <c:v>65.3</c:v>
                </c:pt>
                <c:pt idx="4195">
                  <c:v>65.3</c:v>
                </c:pt>
                <c:pt idx="4196">
                  <c:v>65.400000000000006</c:v>
                </c:pt>
                <c:pt idx="4197">
                  <c:v>65.5</c:v>
                </c:pt>
                <c:pt idx="4198">
                  <c:v>65.599999999999994</c:v>
                </c:pt>
                <c:pt idx="4199">
                  <c:v>65.599999999999994</c:v>
                </c:pt>
                <c:pt idx="4200">
                  <c:v>65.7</c:v>
                </c:pt>
                <c:pt idx="4201">
                  <c:v>65.8</c:v>
                </c:pt>
                <c:pt idx="4202">
                  <c:v>65.900000000000006</c:v>
                </c:pt>
                <c:pt idx="4203">
                  <c:v>65.900000000000006</c:v>
                </c:pt>
                <c:pt idx="4204">
                  <c:v>66</c:v>
                </c:pt>
                <c:pt idx="4205">
                  <c:v>66.099999999999994</c:v>
                </c:pt>
                <c:pt idx="4206">
                  <c:v>66.099999999999994</c:v>
                </c:pt>
                <c:pt idx="4207">
                  <c:v>66.099999999999994</c:v>
                </c:pt>
                <c:pt idx="4208">
                  <c:v>66.2</c:v>
                </c:pt>
                <c:pt idx="4209">
                  <c:v>66.3</c:v>
                </c:pt>
                <c:pt idx="4210">
                  <c:v>66.3</c:v>
                </c:pt>
                <c:pt idx="4211">
                  <c:v>66.400000000000006</c:v>
                </c:pt>
                <c:pt idx="4212">
                  <c:v>66.400000000000006</c:v>
                </c:pt>
                <c:pt idx="4213">
                  <c:v>66.400000000000006</c:v>
                </c:pt>
                <c:pt idx="4214">
                  <c:v>66.599999999999994</c:v>
                </c:pt>
                <c:pt idx="4215">
                  <c:v>66.7</c:v>
                </c:pt>
                <c:pt idx="4216">
                  <c:v>66.7</c:v>
                </c:pt>
                <c:pt idx="4217">
                  <c:v>66.8</c:v>
                </c:pt>
                <c:pt idx="4218">
                  <c:v>66.8</c:v>
                </c:pt>
                <c:pt idx="4219">
                  <c:v>66.8</c:v>
                </c:pt>
                <c:pt idx="4220">
                  <c:v>66.8</c:v>
                </c:pt>
                <c:pt idx="4221">
                  <c:v>66.8</c:v>
                </c:pt>
                <c:pt idx="4222">
                  <c:v>66.7</c:v>
                </c:pt>
                <c:pt idx="4223">
                  <c:v>66.7</c:v>
                </c:pt>
                <c:pt idx="4224">
                  <c:v>66.599999999999994</c:v>
                </c:pt>
                <c:pt idx="4225">
                  <c:v>66.400000000000006</c:v>
                </c:pt>
                <c:pt idx="4226">
                  <c:v>66.3</c:v>
                </c:pt>
                <c:pt idx="4227">
                  <c:v>66.2</c:v>
                </c:pt>
                <c:pt idx="4228">
                  <c:v>66.099999999999994</c:v>
                </c:pt>
                <c:pt idx="4229">
                  <c:v>65.900000000000006</c:v>
                </c:pt>
                <c:pt idx="4230">
                  <c:v>65.8</c:v>
                </c:pt>
                <c:pt idx="4231">
                  <c:v>65.8</c:v>
                </c:pt>
                <c:pt idx="4232">
                  <c:v>65.599999999999994</c:v>
                </c:pt>
                <c:pt idx="4233">
                  <c:v>65.599999999999994</c:v>
                </c:pt>
                <c:pt idx="4234">
                  <c:v>65.599999999999994</c:v>
                </c:pt>
                <c:pt idx="4235">
                  <c:v>65.599999999999994</c:v>
                </c:pt>
                <c:pt idx="4236">
                  <c:v>65.8</c:v>
                </c:pt>
                <c:pt idx="4237">
                  <c:v>65.8</c:v>
                </c:pt>
                <c:pt idx="4238">
                  <c:v>65.900000000000006</c:v>
                </c:pt>
                <c:pt idx="4239">
                  <c:v>66.099999999999994</c:v>
                </c:pt>
                <c:pt idx="4240">
                  <c:v>66.2</c:v>
                </c:pt>
                <c:pt idx="4241">
                  <c:v>66.3</c:v>
                </c:pt>
                <c:pt idx="4242">
                  <c:v>66.400000000000006</c:v>
                </c:pt>
                <c:pt idx="4243">
                  <c:v>66.400000000000006</c:v>
                </c:pt>
                <c:pt idx="4244">
                  <c:v>66.5</c:v>
                </c:pt>
                <c:pt idx="4245">
                  <c:v>66.599999999999994</c:v>
                </c:pt>
                <c:pt idx="4246">
                  <c:v>66.7</c:v>
                </c:pt>
                <c:pt idx="4247">
                  <c:v>66.7</c:v>
                </c:pt>
                <c:pt idx="4248">
                  <c:v>66.8</c:v>
                </c:pt>
                <c:pt idx="4249">
                  <c:v>66.900000000000006</c:v>
                </c:pt>
                <c:pt idx="4250">
                  <c:v>67</c:v>
                </c:pt>
                <c:pt idx="4251">
                  <c:v>67</c:v>
                </c:pt>
                <c:pt idx="4252">
                  <c:v>67.099999999999994</c:v>
                </c:pt>
                <c:pt idx="4253">
                  <c:v>67.2</c:v>
                </c:pt>
                <c:pt idx="4254">
                  <c:v>67.2</c:v>
                </c:pt>
                <c:pt idx="4255">
                  <c:v>67.2</c:v>
                </c:pt>
                <c:pt idx="4256">
                  <c:v>67.2</c:v>
                </c:pt>
                <c:pt idx="4257">
                  <c:v>67.2</c:v>
                </c:pt>
                <c:pt idx="4258">
                  <c:v>67.099999999999994</c:v>
                </c:pt>
                <c:pt idx="4259">
                  <c:v>66.900000000000006</c:v>
                </c:pt>
                <c:pt idx="4260">
                  <c:v>66.8</c:v>
                </c:pt>
                <c:pt idx="4261">
                  <c:v>66.7</c:v>
                </c:pt>
                <c:pt idx="4262">
                  <c:v>66.599999999999994</c:v>
                </c:pt>
                <c:pt idx="4263">
                  <c:v>66.400000000000006</c:v>
                </c:pt>
                <c:pt idx="4264">
                  <c:v>66.2</c:v>
                </c:pt>
                <c:pt idx="4265">
                  <c:v>66.099999999999994</c:v>
                </c:pt>
                <c:pt idx="4266">
                  <c:v>66</c:v>
                </c:pt>
                <c:pt idx="4267">
                  <c:v>65.900000000000006</c:v>
                </c:pt>
                <c:pt idx="4268">
                  <c:v>66</c:v>
                </c:pt>
                <c:pt idx="4269">
                  <c:v>66.099999999999994</c:v>
                </c:pt>
                <c:pt idx="4270">
                  <c:v>66.099999999999994</c:v>
                </c:pt>
                <c:pt idx="4271">
                  <c:v>66.099999999999994</c:v>
                </c:pt>
                <c:pt idx="4272">
                  <c:v>66.3</c:v>
                </c:pt>
                <c:pt idx="4273">
                  <c:v>66.400000000000006</c:v>
                </c:pt>
                <c:pt idx="4274">
                  <c:v>66.599999999999994</c:v>
                </c:pt>
                <c:pt idx="4275">
                  <c:v>66.7</c:v>
                </c:pt>
                <c:pt idx="4276">
                  <c:v>66.8</c:v>
                </c:pt>
                <c:pt idx="4277">
                  <c:v>66.900000000000006</c:v>
                </c:pt>
                <c:pt idx="4278">
                  <c:v>66.900000000000006</c:v>
                </c:pt>
                <c:pt idx="4279">
                  <c:v>67</c:v>
                </c:pt>
                <c:pt idx="4280">
                  <c:v>67.2</c:v>
                </c:pt>
                <c:pt idx="4281">
                  <c:v>67.2</c:v>
                </c:pt>
                <c:pt idx="4282">
                  <c:v>67.2</c:v>
                </c:pt>
                <c:pt idx="4283">
                  <c:v>67.3</c:v>
                </c:pt>
                <c:pt idx="4284">
                  <c:v>67.400000000000006</c:v>
                </c:pt>
                <c:pt idx="4285">
                  <c:v>67.5</c:v>
                </c:pt>
                <c:pt idx="4286">
                  <c:v>67.5</c:v>
                </c:pt>
                <c:pt idx="4287">
                  <c:v>67.5</c:v>
                </c:pt>
                <c:pt idx="4288">
                  <c:v>67.5</c:v>
                </c:pt>
                <c:pt idx="4289">
                  <c:v>67.5</c:v>
                </c:pt>
                <c:pt idx="4290">
                  <c:v>67.5</c:v>
                </c:pt>
                <c:pt idx="4291">
                  <c:v>67.400000000000006</c:v>
                </c:pt>
                <c:pt idx="4292">
                  <c:v>67.3</c:v>
                </c:pt>
                <c:pt idx="4293">
                  <c:v>67.2</c:v>
                </c:pt>
                <c:pt idx="4294">
                  <c:v>67.099999999999994</c:v>
                </c:pt>
                <c:pt idx="4295">
                  <c:v>67</c:v>
                </c:pt>
                <c:pt idx="4296">
                  <c:v>66.7</c:v>
                </c:pt>
                <c:pt idx="4297">
                  <c:v>66.599999999999994</c:v>
                </c:pt>
                <c:pt idx="4298">
                  <c:v>66.400000000000006</c:v>
                </c:pt>
                <c:pt idx="4299">
                  <c:v>66.400000000000006</c:v>
                </c:pt>
                <c:pt idx="4300">
                  <c:v>66.3</c:v>
                </c:pt>
                <c:pt idx="4301">
                  <c:v>66.3</c:v>
                </c:pt>
                <c:pt idx="4302">
                  <c:v>66.3</c:v>
                </c:pt>
                <c:pt idx="4303">
                  <c:v>66.3</c:v>
                </c:pt>
                <c:pt idx="4304">
                  <c:v>66.400000000000006</c:v>
                </c:pt>
                <c:pt idx="4305">
                  <c:v>66.400000000000006</c:v>
                </c:pt>
                <c:pt idx="4306">
                  <c:v>66.599999999999994</c:v>
                </c:pt>
                <c:pt idx="4307">
                  <c:v>66.7</c:v>
                </c:pt>
                <c:pt idx="4308">
                  <c:v>66.900000000000006</c:v>
                </c:pt>
                <c:pt idx="4309">
                  <c:v>67</c:v>
                </c:pt>
                <c:pt idx="4310">
                  <c:v>67.099999999999994</c:v>
                </c:pt>
                <c:pt idx="4311">
                  <c:v>67.2</c:v>
                </c:pt>
                <c:pt idx="4312">
                  <c:v>67.2</c:v>
                </c:pt>
                <c:pt idx="4313">
                  <c:v>67.400000000000006</c:v>
                </c:pt>
                <c:pt idx="4314">
                  <c:v>67.400000000000006</c:v>
                </c:pt>
                <c:pt idx="4315">
                  <c:v>67.5</c:v>
                </c:pt>
                <c:pt idx="4316">
                  <c:v>67.5</c:v>
                </c:pt>
                <c:pt idx="4317">
                  <c:v>67.599999999999994</c:v>
                </c:pt>
                <c:pt idx="4318">
                  <c:v>67.7</c:v>
                </c:pt>
                <c:pt idx="4319">
                  <c:v>67.8</c:v>
                </c:pt>
                <c:pt idx="4320">
                  <c:v>67.8</c:v>
                </c:pt>
                <c:pt idx="4321">
                  <c:v>67.8</c:v>
                </c:pt>
                <c:pt idx="4322">
                  <c:v>67.8</c:v>
                </c:pt>
                <c:pt idx="4323">
                  <c:v>67.8</c:v>
                </c:pt>
                <c:pt idx="4324">
                  <c:v>67.8</c:v>
                </c:pt>
                <c:pt idx="4325">
                  <c:v>67.599999999999994</c:v>
                </c:pt>
                <c:pt idx="4326">
                  <c:v>67.5</c:v>
                </c:pt>
                <c:pt idx="4327">
                  <c:v>67.3</c:v>
                </c:pt>
                <c:pt idx="4328">
                  <c:v>67.2</c:v>
                </c:pt>
                <c:pt idx="4329">
                  <c:v>67.2</c:v>
                </c:pt>
                <c:pt idx="4330">
                  <c:v>66.900000000000006</c:v>
                </c:pt>
                <c:pt idx="4331">
                  <c:v>66.8</c:v>
                </c:pt>
                <c:pt idx="4332">
                  <c:v>66.7</c:v>
                </c:pt>
                <c:pt idx="4333">
                  <c:v>66.7</c:v>
                </c:pt>
                <c:pt idx="4334">
                  <c:v>66.7</c:v>
                </c:pt>
                <c:pt idx="4335">
                  <c:v>66.599999999999994</c:v>
                </c:pt>
                <c:pt idx="4336">
                  <c:v>66.7</c:v>
                </c:pt>
                <c:pt idx="4337">
                  <c:v>66.7</c:v>
                </c:pt>
                <c:pt idx="4338">
                  <c:v>66.900000000000006</c:v>
                </c:pt>
                <c:pt idx="4339">
                  <c:v>67</c:v>
                </c:pt>
                <c:pt idx="4340">
                  <c:v>67.2</c:v>
                </c:pt>
                <c:pt idx="4341">
                  <c:v>67.3</c:v>
                </c:pt>
                <c:pt idx="4342">
                  <c:v>67.3</c:v>
                </c:pt>
                <c:pt idx="4343">
                  <c:v>67.5</c:v>
                </c:pt>
                <c:pt idx="4344">
                  <c:v>67.5</c:v>
                </c:pt>
                <c:pt idx="4345">
                  <c:v>67.599999999999994</c:v>
                </c:pt>
                <c:pt idx="4346">
                  <c:v>67.7</c:v>
                </c:pt>
                <c:pt idx="4347">
                  <c:v>67.7</c:v>
                </c:pt>
                <c:pt idx="4348">
                  <c:v>67.8</c:v>
                </c:pt>
                <c:pt idx="4349">
                  <c:v>67.900000000000006</c:v>
                </c:pt>
                <c:pt idx="4350">
                  <c:v>67.900000000000006</c:v>
                </c:pt>
                <c:pt idx="4351">
                  <c:v>68.099999999999994</c:v>
                </c:pt>
                <c:pt idx="4352">
                  <c:v>68.099999999999994</c:v>
                </c:pt>
                <c:pt idx="4353">
                  <c:v>68.099999999999994</c:v>
                </c:pt>
                <c:pt idx="4354">
                  <c:v>68.099999999999994</c:v>
                </c:pt>
                <c:pt idx="4355">
                  <c:v>68.099999999999994</c:v>
                </c:pt>
                <c:pt idx="4356">
                  <c:v>68</c:v>
                </c:pt>
                <c:pt idx="4357">
                  <c:v>67.900000000000006</c:v>
                </c:pt>
                <c:pt idx="4358">
                  <c:v>67.8</c:v>
                </c:pt>
                <c:pt idx="4359">
                  <c:v>67.599999999999994</c:v>
                </c:pt>
                <c:pt idx="4360">
                  <c:v>67.5</c:v>
                </c:pt>
                <c:pt idx="4361">
                  <c:v>67.400000000000006</c:v>
                </c:pt>
                <c:pt idx="4362">
                  <c:v>67.2</c:v>
                </c:pt>
                <c:pt idx="4363">
                  <c:v>67.2</c:v>
                </c:pt>
                <c:pt idx="4364">
                  <c:v>67</c:v>
                </c:pt>
                <c:pt idx="4365">
                  <c:v>66.900000000000006</c:v>
                </c:pt>
                <c:pt idx="4366">
                  <c:v>66.900000000000006</c:v>
                </c:pt>
                <c:pt idx="4367">
                  <c:v>66.900000000000006</c:v>
                </c:pt>
                <c:pt idx="4368">
                  <c:v>66.900000000000006</c:v>
                </c:pt>
                <c:pt idx="4369">
                  <c:v>67</c:v>
                </c:pt>
                <c:pt idx="4370">
                  <c:v>67</c:v>
                </c:pt>
                <c:pt idx="4371">
                  <c:v>67.099999999999994</c:v>
                </c:pt>
                <c:pt idx="4372">
                  <c:v>67.2</c:v>
                </c:pt>
                <c:pt idx="4373">
                  <c:v>67.3</c:v>
                </c:pt>
                <c:pt idx="4374">
                  <c:v>67.5</c:v>
                </c:pt>
                <c:pt idx="4375">
                  <c:v>67.5</c:v>
                </c:pt>
                <c:pt idx="4376">
                  <c:v>67.599999999999994</c:v>
                </c:pt>
                <c:pt idx="4377">
                  <c:v>67.599999999999994</c:v>
                </c:pt>
                <c:pt idx="4378">
                  <c:v>67.8</c:v>
                </c:pt>
                <c:pt idx="4379">
                  <c:v>67.8</c:v>
                </c:pt>
                <c:pt idx="4380">
                  <c:v>67.8</c:v>
                </c:pt>
                <c:pt idx="4381">
                  <c:v>67.900000000000006</c:v>
                </c:pt>
                <c:pt idx="4382">
                  <c:v>68</c:v>
                </c:pt>
                <c:pt idx="4383">
                  <c:v>68.099999999999994</c:v>
                </c:pt>
                <c:pt idx="4384">
                  <c:v>68.099999999999994</c:v>
                </c:pt>
                <c:pt idx="4385">
                  <c:v>68.2</c:v>
                </c:pt>
                <c:pt idx="4386">
                  <c:v>68.3</c:v>
                </c:pt>
                <c:pt idx="4387">
                  <c:v>68.3</c:v>
                </c:pt>
                <c:pt idx="4388">
                  <c:v>68.400000000000006</c:v>
                </c:pt>
                <c:pt idx="4389">
                  <c:v>68.400000000000006</c:v>
                </c:pt>
                <c:pt idx="4390">
                  <c:v>68.400000000000006</c:v>
                </c:pt>
                <c:pt idx="4391">
                  <c:v>68.5</c:v>
                </c:pt>
                <c:pt idx="4392">
                  <c:v>68.400000000000006</c:v>
                </c:pt>
                <c:pt idx="4393">
                  <c:v>68.400000000000006</c:v>
                </c:pt>
                <c:pt idx="4394">
                  <c:v>68.400000000000006</c:v>
                </c:pt>
                <c:pt idx="4395">
                  <c:v>68.3</c:v>
                </c:pt>
                <c:pt idx="4396">
                  <c:v>68.2</c:v>
                </c:pt>
                <c:pt idx="4397">
                  <c:v>68.099999999999994</c:v>
                </c:pt>
                <c:pt idx="4398">
                  <c:v>68.099999999999994</c:v>
                </c:pt>
                <c:pt idx="4399">
                  <c:v>67.900000000000006</c:v>
                </c:pt>
                <c:pt idx="4400">
                  <c:v>67.8</c:v>
                </c:pt>
                <c:pt idx="4401">
                  <c:v>67.5</c:v>
                </c:pt>
                <c:pt idx="4402">
                  <c:v>67.400000000000006</c:v>
                </c:pt>
                <c:pt idx="4403">
                  <c:v>67.400000000000006</c:v>
                </c:pt>
                <c:pt idx="4404">
                  <c:v>67.3</c:v>
                </c:pt>
                <c:pt idx="4405">
                  <c:v>67.3</c:v>
                </c:pt>
                <c:pt idx="4406">
                  <c:v>67.2</c:v>
                </c:pt>
                <c:pt idx="4407">
                  <c:v>67.2</c:v>
                </c:pt>
                <c:pt idx="4408">
                  <c:v>67.3</c:v>
                </c:pt>
                <c:pt idx="4409">
                  <c:v>67.3</c:v>
                </c:pt>
                <c:pt idx="4410">
                  <c:v>67.3</c:v>
                </c:pt>
                <c:pt idx="4411">
                  <c:v>67.400000000000006</c:v>
                </c:pt>
                <c:pt idx="4412">
                  <c:v>67.5</c:v>
                </c:pt>
                <c:pt idx="4413">
                  <c:v>67.5</c:v>
                </c:pt>
                <c:pt idx="4414">
                  <c:v>67.599999999999994</c:v>
                </c:pt>
                <c:pt idx="4415">
                  <c:v>67.8</c:v>
                </c:pt>
                <c:pt idx="4416">
                  <c:v>67.8</c:v>
                </c:pt>
                <c:pt idx="4417">
                  <c:v>67.8</c:v>
                </c:pt>
                <c:pt idx="4418">
                  <c:v>67.900000000000006</c:v>
                </c:pt>
                <c:pt idx="4419">
                  <c:v>67.900000000000006</c:v>
                </c:pt>
                <c:pt idx="4420">
                  <c:v>68</c:v>
                </c:pt>
                <c:pt idx="4421">
                  <c:v>68.099999999999994</c:v>
                </c:pt>
                <c:pt idx="4422">
                  <c:v>68.099999999999994</c:v>
                </c:pt>
                <c:pt idx="4423">
                  <c:v>68.2</c:v>
                </c:pt>
                <c:pt idx="4424">
                  <c:v>68.2</c:v>
                </c:pt>
                <c:pt idx="4425">
                  <c:v>68.3</c:v>
                </c:pt>
                <c:pt idx="4426">
                  <c:v>68.3</c:v>
                </c:pt>
                <c:pt idx="4427">
                  <c:v>68.400000000000006</c:v>
                </c:pt>
                <c:pt idx="4428">
                  <c:v>68.3</c:v>
                </c:pt>
                <c:pt idx="4429">
                  <c:v>68.400000000000006</c:v>
                </c:pt>
                <c:pt idx="4430">
                  <c:v>68.400000000000006</c:v>
                </c:pt>
                <c:pt idx="4431">
                  <c:v>68.400000000000006</c:v>
                </c:pt>
                <c:pt idx="4432">
                  <c:v>68.400000000000006</c:v>
                </c:pt>
                <c:pt idx="4433">
                  <c:v>68.599999999999994</c:v>
                </c:pt>
                <c:pt idx="4434">
                  <c:v>68.599999999999994</c:v>
                </c:pt>
                <c:pt idx="4435">
                  <c:v>68.599999999999994</c:v>
                </c:pt>
                <c:pt idx="4436">
                  <c:v>68.599999999999994</c:v>
                </c:pt>
                <c:pt idx="4437">
                  <c:v>68.599999999999994</c:v>
                </c:pt>
                <c:pt idx="4438">
                  <c:v>68.7</c:v>
                </c:pt>
                <c:pt idx="4439">
                  <c:v>68.7</c:v>
                </c:pt>
                <c:pt idx="4440">
                  <c:v>68.7</c:v>
                </c:pt>
                <c:pt idx="4441">
                  <c:v>68.7</c:v>
                </c:pt>
                <c:pt idx="4442">
                  <c:v>68.8</c:v>
                </c:pt>
                <c:pt idx="4443">
                  <c:v>68.8</c:v>
                </c:pt>
                <c:pt idx="4444">
                  <c:v>68.900000000000006</c:v>
                </c:pt>
                <c:pt idx="4445">
                  <c:v>68.900000000000006</c:v>
                </c:pt>
                <c:pt idx="4446">
                  <c:v>68.900000000000006</c:v>
                </c:pt>
                <c:pt idx="4447">
                  <c:v>68.900000000000006</c:v>
                </c:pt>
                <c:pt idx="4448">
                  <c:v>68.900000000000006</c:v>
                </c:pt>
                <c:pt idx="4449">
                  <c:v>68.900000000000006</c:v>
                </c:pt>
                <c:pt idx="4450">
                  <c:v>68.900000000000006</c:v>
                </c:pt>
                <c:pt idx="4451">
                  <c:v>69</c:v>
                </c:pt>
                <c:pt idx="4452">
                  <c:v>68.900000000000006</c:v>
                </c:pt>
                <c:pt idx="4453">
                  <c:v>68.900000000000006</c:v>
                </c:pt>
                <c:pt idx="4454">
                  <c:v>68.900000000000006</c:v>
                </c:pt>
                <c:pt idx="4455">
                  <c:v>68.900000000000006</c:v>
                </c:pt>
                <c:pt idx="4456">
                  <c:v>68.900000000000006</c:v>
                </c:pt>
                <c:pt idx="4457">
                  <c:v>68.900000000000006</c:v>
                </c:pt>
                <c:pt idx="4458">
                  <c:v>68.900000000000006</c:v>
                </c:pt>
                <c:pt idx="4459">
                  <c:v>68.8</c:v>
                </c:pt>
                <c:pt idx="4460">
                  <c:v>68.7</c:v>
                </c:pt>
                <c:pt idx="4461">
                  <c:v>68.7</c:v>
                </c:pt>
                <c:pt idx="4462">
                  <c:v>68.599999999999994</c:v>
                </c:pt>
                <c:pt idx="4463">
                  <c:v>68.599999999999994</c:v>
                </c:pt>
                <c:pt idx="4464">
                  <c:v>68.5</c:v>
                </c:pt>
                <c:pt idx="4465">
                  <c:v>68.400000000000006</c:v>
                </c:pt>
                <c:pt idx="4466">
                  <c:v>68.3</c:v>
                </c:pt>
                <c:pt idx="4467">
                  <c:v>68.2</c:v>
                </c:pt>
                <c:pt idx="4468">
                  <c:v>68.099999999999994</c:v>
                </c:pt>
                <c:pt idx="4469">
                  <c:v>68</c:v>
                </c:pt>
                <c:pt idx="4470">
                  <c:v>68</c:v>
                </c:pt>
                <c:pt idx="4471">
                  <c:v>67.900000000000006</c:v>
                </c:pt>
                <c:pt idx="4472">
                  <c:v>67.8</c:v>
                </c:pt>
                <c:pt idx="4473">
                  <c:v>67.8</c:v>
                </c:pt>
                <c:pt idx="4474">
                  <c:v>67.8</c:v>
                </c:pt>
                <c:pt idx="4475">
                  <c:v>67.8</c:v>
                </c:pt>
                <c:pt idx="4476">
                  <c:v>67.8</c:v>
                </c:pt>
                <c:pt idx="4477">
                  <c:v>67.8</c:v>
                </c:pt>
                <c:pt idx="4478">
                  <c:v>67.8</c:v>
                </c:pt>
                <c:pt idx="4479">
                  <c:v>67.900000000000006</c:v>
                </c:pt>
                <c:pt idx="4480">
                  <c:v>67.900000000000006</c:v>
                </c:pt>
                <c:pt idx="4481">
                  <c:v>68</c:v>
                </c:pt>
                <c:pt idx="4482">
                  <c:v>68.099999999999994</c:v>
                </c:pt>
                <c:pt idx="4483">
                  <c:v>68.099999999999994</c:v>
                </c:pt>
                <c:pt idx="4484">
                  <c:v>68.2</c:v>
                </c:pt>
                <c:pt idx="4485">
                  <c:v>68.3</c:v>
                </c:pt>
                <c:pt idx="4486">
                  <c:v>68.3</c:v>
                </c:pt>
                <c:pt idx="4487">
                  <c:v>68.400000000000006</c:v>
                </c:pt>
                <c:pt idx="4488">
                  <c:v>68.5</c:v>
                </c:pt>
                <c:pt idx="4489">
                  <c:v>68.599999999999994</c:v>
                </c:pt>
                <c:pt idx="4490">
                  <c:v>68.599999999999994</c:v>
                </c:pt>
                <c:pt idx="4491">
                  <c:v>68.599999999999994</c:v>
                </c:pt>
                <c:pt idx="4492">
                  <c:v>68.599999999999994</c:v>
                </c:pt>
                <c:pt idx="4493">
                  <c:v>68.7</c:v>
                </c:pt>
                <c:pt idx="4494">
                  <c:v>68.8</c:v>
                </c:pt>
                <c:pt idx="4495">
                  <c:v>68.900000000000006</c:v>
                </c:pt>
                <c:pt idx="4496">
                  <c:v>68.900000000000006</c:v>
                </c:pt>
                <c:pt idx="4497">
                  <c:v>68.900000000000006</c:v>
                </c:pt>
                <c:pt idx="4498">
                  <c:v>69</c:v>
                </c:pt>
                <c:pt idx="4499">
                  <c:v>69</c:v>
                </c:pt>
                <c:pt idx="4500">
                  <c:v>68.900000000000006</c:v>
                </c:pt>
                <c:pt idx="4501">
                  <c:v>69</c:v>
                </c:pt>
                <c:pt idx="4502">
                  <c:v>69</c:v>
                </c:pt>
                <c:pt idx="4503">
                  <c:v>69</c:v>
                </c:pt>
                <c:pt idx="4504">
                  <c:v>69.099999999999994</c:v>
                </c:pt>
                <c:pt idx="4505">
                  <c:v>69.099999999999994</c:v>
                </c:pt>
                <c:pt idx="4506">
                  <c:v>69.2</c:v>
                </c:pt>
                <c:pt idx="4507">
                  <c:v>69.2</c:v>
                </c:pt>
                <c:pt idx="4508">
                  <c:v>69.3</c:v>
                </c:pt>
                <c:pt idx="4509">
                  <c:v>69.3</c:v>
                </c:pt>
                <c:pt idx="4510">
                  <c:v>69.3</c:v>
                </c:pt>
                <c:pt idx="4511">
                  <c:v>69.3</c:v>
                </c:pt>
                <c:pt idx="4512">
                  <c:v>69.3</c:v>
                </c:pt>
                <c:pt idx="4513">
                  <c:v>69.400000000000006</c:v>
                </c:pt>
                <c:pt idx="4514">
                  <c:v>69.3</c:v>
                </c:pt>
                <c:pt idx="4515">
                  <c:v>69.400000000000006</c:v>
                </c:pt>
                <c:pt idx="4516">
                  <c:v>69.400000000000006</c:v>
                </c:pt>
                <c:pt idx="4517">
                  <c:v>69.400000000000006</c:v>
                </c:pt>
                <c:pt idx="4518">
                  <c:v>69.5</c:v>
                </c:pt>
                <c:pt idx="4519">
                  <c:v>69.5</c:v>
                </c:pt>
                <c:pt idx="4520">
                  <c:v>69.5</c:v>
                </c:pt>
                <c:pt idx="4521">
                  <c:v>69.5</c:v>
                </c:pt>
                <c:pt idx="4522">
                  <c:v>69.5</c:v>
                </c:pt>
                <c:pt idx="4523">
                  <c:v>69.5</c:v>
                </c:pt>
                <c:pt idx="4524">
                  <c:v>69.5</c:v>
                </c:pt>
                <c:pt idx="4525">
                  <c:v>69.400000000000006</c:v>
                </c:pt>
                <c:pt idx="4526">
                  <c:v>69.400000000000006</c:v>
                </c:pt>
                <c:pt idx="4527">
                  <c:v>69.3</c:v>
                </c:pt>
                <c:pt idx="4528">
                  <c:v>69.3</c:v>
                </c:pt>
                <c:pt idx="4529">
                  <c:v>69.3</c:v>
                </c:pt>
                <c:pt idx="4530">
                  <c:v>69.3</c:v>
                </c:pt>
                <c:pt idx="4531">
                  <c:v>69.3</c:v>
                </c:pt>
                <c:pt idx="4532">
                  <c:v>69.2</c:v>
                </c:pt>
                <c:pt idx="4533">
                  <c:v>69.099999999999994</c:v>
                </c:pt>
                <c:pt idx="4534">
                  <c:v>69</c:v>
                </c:pt>
                <c:pt idx="4535">
                  <c:v>69</c:v>
                </c:pt>
                <c:pt idx="4536">
                  <c:v>68.900000000000006</c:v>
                </c:pt>
                <c:pt idx="4537">
                  <c:v>68.8</c:v>
                </c:pt>
                <c:pt idx="4538">
                  <c:v>68.7</c:v>
                </c:pt>
                <c:pt idx="4539">
                  <c:v>68.7</c:v>
                </c:pt>
                <c:pt idx="4540">
                  <c:v>68.599999999999994</c:v>
                </c:pt>
                <c:pt idx="4541">
                  <c:v>68.599999999999994</c:v>
                </c:pt>
                <c:pt idx="4542">
                  <c:v>68.599999999999994</c:v>
                </c:pt>
                <c:pt idx="4543">
                  <c:v>68.5</c:v>
                </c:pt>
                <c:pt idx="4544">
                  <c:v>68.5</c:v>
                </c:pt>
                <c:pt idx="4545">
                  <c:v>68.400000000000006</c:v>
                </c:pt>
                <c:pt idx="4546">
                  <c:v>68.400000000000006</c:v>
                </c:pt>
                <c:pt idx="4547">
                  <c:v>68.3</c:v>
                </c:pt>
                <c:pt idx="4548">
                  <c:v>68.400000000000006</c:v>
                </c:pt>
                <c:pt idx="4549">
                  <c:v>68.3</c:v>
                </c:pt>
                <c:pt idx="4550">
                  <c:v>68.3</c:v>
                </c:pt>
                <c:pt idx="4551">
                  <c:v>68.3</c:v>
                </c:pt>
                <c:pt idx="4552">
                  <c:v>68.400000000000006</c:v>
                </c:pt>
                <c:pt idx="4553">
                  <c:v>68.400000000000006</c:v>
                </c:pt>
                <c:pt idx="4554">
                  <c:v>68.400000000000006</c:v>
                </c:pt>
                <c:pt idx="4555">
                  <c:v>68.400000000000006</c:v>
                </c:pt>
                <c:pt idx="4556">
                  <c:v>68.400000000000006</c:v>
                </c:pt>
                <c:pt idx="4557">
                  <c:v>68.400000000000006</c:v>
                </c:pt>
                <c:pt idx="4558">
                  <c:v>68.5</c:v>
                </c:pt>
                <c:pt idx="4559">
                  <c:v>68.5</c:v>
                </c:pt>
                <c:pt idx="4560">
                  <c:v>68.5</c:v>
                </c:pt>
                <c:pt idx="4561">
                  <c:v>68.599999999999994</c:v>
                </c:pt>
                <c:pt idx="4562">
                  <c:v>68.599999999999994</c:v>
                </c:pt>
                <c:pt idx="4563">
                  <c:v>68.599999999999994</c:v>
                </c:pt>
                <c:pt idx="4564">
                  <c:v>68.599999999999994</c:v>
                </c:pt>
                <c:pt idx="4565">
                  <c:v>68.599999999999994</c:v>
                </c:pt>
                <c:pt idx="4566">
                  <c:v>68.599999999999994</c:v>
                </c:pt>
                <c:pt idx="4567">
                  <c:v>68.599999999999994</c:v>
                </c:pt>
                <c:pt idx="4568">
                  <c:v>68.7</c:v>
                </c:pt>
                <c:pt idx="4569">
                  <c:v>68.7</c:v>
                </c:pt>
                <c:pt idx="4570">
                  <c:v>68.7</c:v>
                </c:pt>
                <c:pt idx="4571">
                  <c:v>68.7</c:v>
                </c:pt>
                <c:pt idx="4572">
                  <c:v>68.8</c:v>
                </c:pt>
                <c:pt idx="4573">
                  <c:v>68.8</c:v>
                </c:pt>
                <c:pt idx="4574">
                  <c:v>68.8</c:v>
                </c:pt>
                <c:pt idx="4575">
                  <c:v>68.8</c:v>
                </c:pt>
                <c:pt idx="4576">
                  <c:v>68.8</c:v>
                </c:pt>
                <c:pt idx="4577">
                  <c:v>68.900000000000006</c:v>
                </c:pt>
                <c:pt idx="4578">
                  <c:v>68.8</c:v>
                </c:pt>
                <c:pt idx="4579">
                  <c:v>68.900000000000006</c:v>
                </c:pt>
                <c:pt idx="4580">
                  <c:v>68.900000000000006</c:v>
                </c:pt>
                <c:pt idx="4581">
                  <c:v>68.900000000000006</c:v>
                </c:pt>
                <c:pt idx="4582">
                  <c:v>68.900000000000006</c:v>
                </c:pt>
                <c:pt idx="4583">
                  <c:v>68.900000000000006</c:v>
                </c:pt>
                <c:pt idx="4584">
                  <c:v>68.900000000000006</c:v>
                </c:pt>
                <c:pt idx="4585">
                  <c:v>68.900000000000006</c:v>
                </c:pt>
                <c:pt idx="4586">
                  <c:v>68.900000000000006</c:v>
                </c:pt>
                <c:pt idx="4587">
                  <c:v>68.900000000000006</c:v>
                </c:pt>
                <c:pt idx="4588">
                  <c:v>68.900000000000006</c:v>
                </c:pt>
                <c:pt idx="4589">
                  <c:v>68.900000000000006</c:v>
                </c:pt>
                <c:pt idx="4590">
                  <c:v>68.900000000000006</c:v>
                </c:pt>
                <c:pt idx="4591">
                  <c:v>68.900000000000006</c:v>
                </c:pt>
                <c:pt idx="4592">
                  <c:v>68.900000000000006</c:v>
                </c:pt>
                <c:pt idx="4593">
                  <c:v>68.900000000000006</c:v>
                </c:pt>
                <c:pt idx="4594">
                  <c:v>68.900000000000006</c:v>
                </c:pt>
                <c:pt idx="4595">
                  <c:v>68.900000000000006</c:v>
                </c:pt>
                <c:pt idx="4596">
                  <c:v>68.900000000000006</c:v>
                </c:pt>
                <c:pt idx="4597">
                  <c:v>68.900000000000006</c:v>
                </c:pt>
                <c:pt idx="4598">
                  <c:v>69</c:v>
                </c:pt>
                <c:pt idx="4599">
                  <c:v>68.900000000000006</c:v>
                </c:pt>
                <c:pt idx="4600">
                  <c:v>68.900000000000006</c:v>
                </c:pt>
                <c:pt idx="4601">
                  <c:v>68.900000000000006</c:v>
                </c:pt>
                <c:pt idx="4602">
                  <c:v>68.900000000000006</c:v>
                </c:pt>
                <c:pt idx="4603">
                  <c:v>68.900000000000006</c:v>
                </c:pt>
                <c:pt idx="4604">
                  <c:v>69.099999999999994</c:v>
                </c:pt>
                <c:pt idx="4605">
                  <c:v>69.099999999999994</c:v>
                </c:pt>
                <c:pt idx="4606">
                  <c:v>69.099999999999994</c:v>
                </c:pt>
                <c:pt idx="4607">
                  <c:v>69</c:v>
                </c:pt>
                <c:pt idx="4608">
                  <c:v>69</c:v>
                </c:pt>
                <c:pt idx="4609">
                  <c:v>69.099999999999994</c:v>
                </c:pt>
                <c:pt idx="4610">
                  <c:v>69.099999999999994</c:v>
                </c:pt>
                <c:pt idx="4611">
                  <c:v>69</c:v>
                </c:pt>
                <c:pt idx="4612">
                  <c:v>69.099999999999994</c:v>
                </c:pt>
                <c:pt idx="4613">
                  <c:v>69.099999999999994</c:v>
                </c:pt>
                <c:pt idx="4614">
                  <c:v>69</c:v>
                </c:pt>
                <c:pt idx="4615">
                  <c:v>69</c:v>
                </c:pt>
                <c:pt idx="4616">
                  <c:v>69</c:v>
                </c:pt>
                <c:pt idx="4617">
                  <c:v>69</c:v>
                </c:pt>
                <c:pt idx="4618">
                  <c:v>69</c:v>
                </c:pt>
                <c:pt idx="4619">
                  <c:v>69.099999999999994</c:v>
                </c:pt>
                <c:pt idx="4620">
                  <c:v>69.099999999999994</c:v>
                </c:pt>
                <c:pt idx="4621">
                  <c:v>69.099999999999994</c:v>
                </c:pt>
                <c:pt idx="4622">
                  <c:v>69</c:v>
                </c:pt>
                <c:pt idx="4623">
                  <c:v>69.099999999999994</c:v>
                </c:pt>
                <c:pt idx="4624">
                  <c:v>69.099999999999994</c:v>
                </c:pt>
                <c:pt idx="4625">
                  <c:v>69.2</c:v>
                </c:pt>
                <c:pt idx="4626">
                  <c:v>69.2</c:v>
                </c:pt>
                <c:pt idx="4627">
                  <c:v>69.099999999999994</c:v>
                </c:pt>
                <c:pt idx="4628">
                  <c:v>69.2</c:v>
                </c:pt>
                <c:pt idx="4629">
                  <c:v>69.2</c:v>
                </c:pt>
                <c:pt idx="4630">
                  <c:v>69.2</c:v>
                </c:pt>
                <c:pt idx="4631">
                  <c:v>69.2</c:v>
                </c:pt>
                <c:pt idx="4632">
                  <c:v>69.2</c:v>
                </c:pt>
                <c:pt idx="4633">
                  <c:v>69.2</c:v>
                </c:pt>
                <c:pt idx="4634">
                  <c:v>69.2</c:v>
                </c:pt>
                <c:pt idx="4635">
                  <c:v>69.3</c:v>
                </c:pt>
                <c:pt idx="4636">
                  <c:v>69.2</c:v>
                </c:pt>
                <c:pt idx="4637">
                  <c:v>69.2</c:v>
                </c:pt>
                <c:pt idx="4638">
                  <c:v>69.3</c:v>
                </c:pt>
                <c:pt idx="4639">
                  <c:v>69.3</c:v>
                </c:pt>
                <c:pt idx="4640">
                  <c:v>69.3</c:v>
                </c:pt>
                <c:pt idx="4641">
                  <c:v>69.3</c:v>
                </c:pt>
                <c:pt idx="4642">
                  <c:v>69.3</c:v>
                </c:pt>
                <c:pt idx="4643">
                  <c:v>69.3</c:v>
                </c:pt>
                <c:pt idx="4644">
                  <c:v>69.3</c:v>
                </c:pt>
                <c:pt idx="4645">
                  <c:v>69.3</c:v>
                </c:pt>
                <c:pt idx="4646">
                  <c:v>69.3</c:v>
                </c:pt>
                <c:pt idx="4647">
                  <c:v>69.3</c:v>
                </c:pt>
                <c:pt idx="4648">
                  <c:v>69.5</c:v>
                </c:pt>
                <c:pt idx="4649">
                  <c:v>69.5</c:v>
                </c:pt>
                <c:pt idx="4650">
                  <c:v>69.599999999999994</c:v>
                </c:pt>
                <c:pt idx="4651">
                  <c:v>69.5</c:v>
                </c:pt>
                <c:pt idx="4652">
                  <c:v>69.5</c:v>
                </c:pt>
                <c:pt idx="4653">
                  <c:v>69.599999999999994</c:v>
                </c:pt>
                <c:pt idx="4654">
                  <c:v>69.7</c:v>
                </c:pt>
                <c:pt idx="4655">
                  <c:v>69.599999999999994</c:v>
                </c:pt>
                <c:pt idx="4656">
                  <c:v>69.8</c:v>
                </c:pt>
                <c:pt idx="4657">
                  <c:v>69.8</c:v>
                </c:pt>
                <c:pt idx="4658">
                  <c:v>69.900000000000006</c:v>
                </c:pt>
                <c:pt idx="4659">
                  <c:v>69.8</c:v>
                </c:pt>
                <c:pt idx="4660">
                  <c:v>69.900000000000006</c:v>
                </c:pt>
                <c:pt idx="4661">
                  <c:v>69.900000000000006</c:v>
                </c:pt>
                <c:pt idx="4662">
                  <c:v>69.900000000000006</c:v>
                </c:pt>
                <c:pt idx="4663">
                  <c:v>70</c:v>
                </c:pt>
                <c:pt idx="4664">
                  <c:v>70.099999999999994</c:v>
                </c:pt>
                <c:pt idx="4665">
                  <c:v>70.099999999999994</c:v>
                </c:pt>
                <c:pt idx="4666">
                  <c:v>70.099999999999994</c:v>
                </c:pt>
                <c:pt idx="4667">
                  <c:v>70.099999999999994</c:v>
                </c:pt>
                <c:pt idx="4668">
                  <c:v>70.2</c:v>
                </c:pt>
                <c:pt idx="4669">
                  <c:v>70.3</c:v>
                </c:pt>
                <c:pt idx="4670">
                  <c:v>70.3</c:v>
                </c:pt>
                <c:pt idx="4671">
                  <c:v>70.400000000000006</c:v>
                </c:pt>
                <c:pt idx="4672">
                  <c:v>70.400000000000006</c:v>
                </c:pt>
                <c:pt idx="4673">
                  <c:v>70.400000000000006</c:v>
                </c:pt>
                <c:pt idx="4674">
                  <c:v>70.5</c:v>
                </c:pt>
                <c:pt idx="4675">
                  <c:v>70.599999999999994</c:v>
                </c:pt>
                <c:pt idx="4676">
                  <c:v>70.5</c:v>
                </c:pt>
                <c:pt idx="4677">
                  <c:v>70.599999999999994</c:v>
                </c:pt>
                <c:pt idx="4678">
                  <c:v>70.400000000000006</c:v>
                </c:pt>
                <c:pt idx="4679">
                  <c:v>70.5</c:v>
                </c:pt>
                <c:pt idx="4680">
                  <c:v>70.5</c:v>
                </c:pt>
                <c:pt idx="4681">
                  <c:v>70.400000000000006</c:v>
                </c:pt>
                <c:pt idx="4682">
                  <c:v>70.400000000000006</c:v>
                </c:pt>
                <c:pt idx="4683">
                  <c:v>70.400000000000006</c:v>
                </c:pt>
                <c:pt idx="4684">
                  <c:v>70.3</c:v>
                </c:pt>
                <c:pt idx="4685">
                  <c:v>70.3</c:v>
                </c:pt>
                <c:pt idx="4686">
                  <c:v>70.2</c:v>
                </c:pt>
                <c:pt idx="4687">
                  <c:v>70.099999999999994</c:v>
                </c:pt>
                <c:pt idx="4688">
                  <c:v>69.900000000000006</c:v>
                </c:pt>
                <c:pt idx="4689">
                  <c:v>69.900000000000006</c:v>
                </c:pt>
                <c:pt idx="4690">
                  <c:v>69.8</c:v>
                </c:pt>
                <c:pt idx="4691">
                  <c:v>69.599999999999994</c:v>
                </c:pt>
                <c:pt idx="4692">
                  <c:v>69.599999999999994</c:v>
                </c:pt>
                <c:pt idx="4693">
                  <c:v>69.5</c:v>
                </c:pt>
                <c:pt idx="4694">
                  <c:v>69.400000000000006</c:v>
                </c:pt>
                <c:pt idx="4695">
                  <c:v>69.3</c:v>
                </c:pt>
                <c:pt idx="4696">
                  <c:v>69.3</c:v>
                </c:pt>
                <c:pt idx="4697">
                  <c:v>69.3</c:v>
                </c:pt>
                <c:pt idx="4698">
                  <c:v>69.3</c:v>
                </c:pt>
                <c:pt idx="4699">
                  <c:v>69.3</c:v>
                </c:pt>
                <c:pt idx="4700">
                  <c:v>69.3</c:v>
                </c:pt>
                <c:pt idx="4701">
                  <c:v>69.400000000000006</c:v>
                </c:pt>
                <c:pt idx="4702">
                  <c:v>69.5</c:v>
                </c:pt>
                <c:pt idx="4703">
                  <c:v>69.599999999999994</c:v>
                </c:pt>
                <c:pt idx="4704">
                  <c:v>69.599999999999994</c:v>
                </c:pt>
                <c:pt idx="4705">
                  <c:v>69.7</c:v>
                </c:pt>
                <c:pt idx="4706">
                  <c:v>69.8</c:v>
                </c:pt>
                <c:pt idx="4707">
                  <c:v>69.900000000000006</c:v>
                </c:pt>
                <c:pt idx="4708">
                  <c:v>69.900000000000006</c:v>
                </c:pt>
                <c:pt idx="4709">
                  <c:v>69.900000000000006</c:v>
                </c:pt>
                <c:pt idx="4710">
                  <c:v>70.099999999999994</c:v>
                </c:pt>
                <c:pt idx="4711">
                  <c:v>70.099999999999994</c:v>
                </c:pt>
                <c:pt idx="4712">
                  <c:v>70.099999999999994</c:v>
                </c:pt>
                <c:pt idx="4713">
                  <c:v>70.2</c:v>
                </c:pt>
                <c:pt idx="4714">
                  <c:v>70.3</c:v>
                </c:pt>
                <c:pt idx="4715">
                  <c:v>70.400000000000006</c:v>
                </c:pt>
                <c:pt idx="4716">
                  <c:v>70.400000000000006</c:v>
                </c:pt>
                <c:pt idx="4717">
                  <c:v>70.400000000000006</c:v>
                </c:pt>
                <c:pt idx="4718">
                  <c:v>70.5</c:v>
                </c:pt>
                <c:pt idx="4719">
                  <c:v>70.599999999999994</c:v>
                </c:pt>
                <c:pt idx="4720">
                  <c:v>70.7</c:v>
                </c:pt>
                <c:pt idx="4721">
                  <c:v>70.599999999999994</c:v>
                </c:pt>
                <c:pt idx="4722">
                  <c:v>70.7</c:v>
                </c:pt>
                <c:pt idx="4723">
                  <c:v>70.7</c:v>
                </c:pt>
                <c:pt idx="4724">
                  <c:v>70.7</c:v>
                </c:pt>
                <c:pt idx="4725">
                  <c:v>70.8</c:v>
                </c:pt>
                <c:pt idx="4726">
                  <c:v>70.7</c:v>
                </c:pt>
                <c:pt idx="4727">
                  <c:v>70.7</c:v>
                </c:pt>
                <c:pt idx="4728">
                  <c:v>70.7</c:v>
                </c:pt>
                <c:pt idx="4729">
                  <c:v>70.599999999999994</c:v>
                </c:pt>
                <c:pt idx="4730">
                  <c:v>70.5</c:v>
                </c:pt>
                <c:pt idx="4731">
                  <c:v>70.3</c:v>
                </c:pt>
                <c:pt idx="4732">
                  <c:v>70.3</c:v>
                </c:pt>
                <c:pt idx="4733">
                  <c:v>70.099999999999994</c:v>
                </c:pt>
                <c:pt idx="4734">
                  <c:v>69.900000000000006</c:v>
                </c:pt>
                <c:pt idx="4735">
                  <c:v>69.8</c:v>
                </c:pt>
                <c:pt idx="4736">
                  <c:v>69.7</c:v>
                </c:pt>
                <c:pt idx="4737">
                  <c:v>69.599999999999994</c:v>
                </c:pt>
                <c:pt idx="4738">
                  <c:v>69.5</c:v>
                </c:pt>
                <c:pt idx="4739">
                  <c:v>69.5</c:v>
                </c:pt>
                <c:pt idx="4740">
                  <c:v>69.5</c:v>
                </c:pt>
                <c:pt idx="4741">
                  <c:v>69.599999999999994</c:v>
                </c:pt>
                <c:pt idx="4742">
                  <c:v>69.599999999999994</c:v>
                </c:pt>
                <c:pt idx="4743">
                  <c:v>69.599999999999994</c:v>
                </c:pt>
                <c:pt idx="4744">
                  <c:v>69.7</c:v>
                </c:pt>
                <c:pt idx="4745">
                  <c:v>69.8</c:v>
                </c:pt>
                <c:pt idx="4746">
                  <c:v>69.900000000000006</c:v>
                </c:pt>
                <c:pt idx="4747">
                  <c:v>70</c:v>
                </c:pt>
                <c:pt idx="4748">
                  <c:v>70.099999999999994</c:v>
                </c:pt>
                <c:pt idx="4749">
                  <c:v>70.3</c:v>
                </c:pt>
                <c:pt idx="4750">
                  <c:v>70.3</c:v>
                </c:pt>
                <c:pt idx="4751">
                  <c:v>70.3</c:v>
                </c:pt>
                <c:pt idx="4752">
                  <c:v>70.400000000000006</c:v>
                </c:pt>
                <c:pt idx="4753">
                  <c:v>70.599999999999994</c:v>
                </c:pt>
                <c:pt idx="4754">
                  <c:v>70.599999999999994</c:v>
                </c:pt>
                <c:pt idx="4755">
                  <c:v>70.7</c:v>
                </c:pt>
                <c:pt idx="4756">
                  <c:v>70.7</c:v>
                </c:pt>
                <c:pt idx="4757">
                  <c:v>70.8</c:v>
                </c:pt>
                <c:pt idx="4758">
                  <c:v>70.900000000000006</c:v>
                </c:pt>
                <c:pt idx="4759">
                  <c:v>70.900000000000006</c:v>
                </c:pt>
                <c:pt idx="4760">
                  <c:v>71</c:v>
                </c:pt>
                <c:pt idx="4761">
                  <c:v>71</c:v>
                </c:pt>
                <c:pt idx="4762">
                  <c:v>71</c:v>
                </c:pt>
                <c:pt idx="4763">
                  <c:v>70.900000000000006</c:v>
                </c:pt>
                <c:pt idx="4764">
                  <c:v>70.8</c:v>
                </c:pt>
                <c:pt idx="4765">
                  <c:v>70.7</c:v>
                </c:pt>
                <c:pt idx="4766">
                  <c:v>70.599999999999994</c:v>
                </c:pt>
                <c:pt idx="4767">
                  <c:v>70.400000000000006</c:v>
                </c:pt>
                <c:pt idx="4768">
                  <c:v>70.3</c:v>
                </c:pt>
                <c:pt idx="4769">
                  <c:v>70.099999999999994</c:v>
                </c:pt>
                <c:pt idx="4770">
                  <c:v>69.900000000000006</c:v>
                </c:pt>
                <c:pt idx="4771">
                  <c:v>69.8</c:v>
                </c:pt>
                <c:pt idx="4772">
                  <c:v>69.7</c:v>
                </c:pt>
                <c:pt idx="4773">
                  <c:v>69.599999999999994</c:v>
                </c:pt>
                <c:pt idx="4774">
                  <c:v>69.7</c:v>
                </c:pt>
                <c:pt idx="4775">
                  <c:v>69.7</c:v>
                </c:pt>
                <c:pt idx="4776">
                  <c:v>69.8</c:v>
                </c:pt>
                <c:pt idx="4777">
                  <c:v>69.8</c:v>
                </c:pt>
                <c:pt idx="4778">
                  <c:v>69.900000000000006</c:v>
                </c:pt>
                <c:pt idx="4779">
                  <c:v>70</c:v>
                </c:pt>
                <c:pt idx="4780">
                  <c:v>70.099999999999994</c:v>
                </c:pt>
                <c:pt idx="4781">
                  <c:v>70.3</c:v>
                </c:pt>
                <c:pt idx="4782">
                  <c:v>70.3</c:v>
                </c:pt>
                <c:pt idx="4783">
                  <c:v>70.400000000000006</c:v>
                </c:pt>
                <c:pt idx="4784">
                  <c:v>70.400000000000006</c:v>
                </c:pt>
                <c:pt idx="4785">
                  <c:v>70.5</c:v>
                </c:pt>
                <c:pt idx="4786">
                  <c:v>70.599999999999994</c:v>
                </c:pt>
                <c:pt idx="4787">
                  <c:v>70.7</c:v>
                </c:pt>
                <c:pt idx="4788">
                  <c:v>70.7</c:v>
                </c:pt>
                <c:pt idx="4789">
                  <c:v>70.7</c:v>
                </c:pt>
                <c:pt idx="4790">
                  <c:v>70.7</c:v>
                </c:pt>
                <c:pt idx="4791">
                  <c:v>70.7</c:v>
                </c:pt>
                <c:pt idx="4792">
                  <c:v>70.8</c:v>
                </c:pt>
                <c:pt idx="4793">
                  <c:v>70.900000000000006</c:v>
                </c:pt>
                <c:pt idx="4794">
                  <c:v>71</c:v>
                </c:pt>
                <c:pt idx="4795">
                  <c:v>71</c:v>
                </c:pt>
                <c:pt idx="4796">
                  <c:v>71</c:v>
                </c:pt>
                <c:pt idx="4797">
                  <c:v>71.099999999999994</c:v>
                </c:pt>
                <c:pt idx="4798">
                  <c:v>71.099999999999994</c:v>
                </c:pt>
                <c:pt idx="4799">
                  <c:v>71.2</c:v>
                </c:pt>
                <c:pt idx="4800">
                  <c:v>71.2</c:v>
                </c:pt>
                <c:pt idx="4801">
                  <c:v>71.2</c:v>
                </c:pt>
                <c:pt idx="4802">
                  <c:v>71.2</c:v>
                </c:pt>
                <c:pt idx="4803">
                  <c:v>71.099999999999994</c:v>
                </c:pt>
                <c:pt idx="4804">
                  <c:v>71.099999999999994</c:v>
                </c:pt>
                <c:pt idx="4805">
                  <c:v>71</c:v>
                </c:pt>
                <c:pt idx="4806">
                  <c:v>71</c:v>
                </c:pt>
                <c:pt idx="4807">
                  <c:v>71</c:v>
                </c:pt>
                <c:pt idx="4808">
                  <c:v>70.8</c:v>
                </c:pt>
                <c:pt idx="4809">
                  <c:v>70.7</c:v>
                </c:pt>
                <c:pt idx="4810">
                  <c:v>70.7</c:v>
                </c:pt>
                <c:pt idx="4811">
                  <c:v>70.599999999999994</c:v>
                </c:pt>
                <c:pt idx="4812">
                  <c:v>70.400000000000006</c:v>
                </c:pt>
                <c:pt idx="4813">
                  <c:v>70.3</c:v>
                </c:pt>
                <c:pt idx="4814">
                  <c:v>70.3</c:v>
                </c:pt>
                <c:pt idx="4815">
                  <c:v>70.2</c:v>
                </c:pt>
                <c:pt idx="4816">
                  <c:v>70.099999999999994</c:v>
                </c:pt>
                <c:pt idx="4817">
                  <c:v>70</c:v>
                </c:pt>
                <c:pt idx="4818">
                  <c:v>69.900000000000006</c:v>
                </c:pt>
                <c:pt idx="4819">
                  <c:v>69.900000000000006</c:v>
                </c:pt>
                <c:pt idx="4820">
                  <c:v>69.900000000000006</c:v>
                </c:pt>
                <c:pt idx="4821">
                  <c:v>69.900000000000006</c:v>
                </c:pt>
                <c:pt idx="4822">
                  <c:v>69.900000000000006</c:v>
                </c:pt>
                <c:pt idx="4823">
                  <c:v>69.900000000000006</c:v>
                </c:pt>
                <c:pt idx="4824">
                  <c:v>69.900000000000006</c:v>
                </c:pt>
                <c:pt idx="4825">
                  <c:v>69.900000000000006</c:v>
                </c:pt>
                <c:pt idx="4826">
                  <c:v>70</c:v>
                </c:pt>
                <c:pt idx="4827">
                  <c:v>70.099999999999994</c:v>
                </c:pt>
                <c:pt idx="4828">
                  <c:v>70.099999999999994</c:v>
                </c:pt>
                <c:pt idx="4829">
                  <c:v>70.2</c:v>
                </c:pt>
                <c:pt idx="4830">
                  <c:v>70.099999999999994</c:v>
                </c:pt>
                <c:pt idx="4831">
                  <c:v>70.2</c:v>
                </c:pt>
                <c:pt idx="4832">
                  <c:v>70.3</c:v>
                </c:pt>
                <c:pt idx="4833">
                  <c:v>70.400000000000006</c:v>
                </c:pt>
                <c:pt idx="4834">
                  <c:v>70.400000000000006</c:v>
                </c:pt>
                <c:pt idx="4835">
                  <c:v>70.599999999999994</c:v>
                </c:pt>
                <c:pt idx="4836">
                  <c:v>70.599999999999994</c:v>
                </c:pt>
                <c:pt idx="4837">
                  <c:v>70.7</c:v>
                </c:pt>
                <c:pt idx="4838">
                  <c:v>70.8</c:v>
                </c:pt>
                <c:pt idx="4839">
                  <c:v>70.8</c:v>
                </c:pt>
                <c:pt idx="4840">
                  <c:v>70.900000000000006</c:v>
                </c:pt>
                <c:pt idx="4841">
                  <c:v>70.900000000000006</c:v>
                </c:pt>
                <c:pt idx="4842">
                  <c:v>71</c:v>
                </c:pt>
                <c:pt idx="4843">
                  <c:v>71</c:v>
                </c:pt>
                <c:pt idx="4844">
                  <c:v>71.099999999999994</c:v>
                </c:pt>
                <c:pt idx="4845">
                  <c:v>71.099999999999994</c:v>
                </c:pt>
                <c:pt idx="4846">
                  <c:v>71.2</c:v>
                </c:pt>
                <c:pt idx="4847">
                  <c:v>71.2</c:v>
                </c:pt>
                <c:pt idx="4848">
                  <c:v>71.3</c:v>
                </c:pt>
                <c:pt idx="4849">
                  <c:v>71.3</c:v>
                </c:pt>
                <c:pt idx="4850">
                  <c:v>71.3</c:v>
                </c:pt>
                <c:pt idx="4851">
                  <c:v>71.3</c:v>
                </c:pt>
                <c:pt idx="4852">
                  <c:v>71.400000000000006</c:v>
                </c:pt>
                <c:pt idx="4853">
                  <c:v>71.400000000000006</c:v>
                </c:pt>
                <c:pt idx="4854">
                  <c:v>71.3</c:v>
                </c:pt>
                <c:pt idx="4855">
                  <c:v>71.3</c:v>
                </c:pt>
                <c:pt idx="4856">
                  <c:v>71.2</c:v>
                </c:pt>
                <c:pt idx="4857">
                  <c:v>71</c:v>
                </c:pt>
                <c:pt idx="4858">
                  <c:v>71</c:v>
                </c:pt>
                <c:pt idx="4859">
                  <c:v>70.8</c:v>
                </c:pt>
                <c:pt idx="4860">
                  <c:v>70.599999999999994</c:v>
                </c:pt>
                <c:pt idx="4861">
                  <c:v>70.5</c:v>
                </c:pt>
                <c:pt idx="4862">
                  <c:v>70.400000000000006</c:v>
                </c:pt>
                <c:pt idx="4863">
                  <c:v>70.3</c:v>
                </c:pt>
                <c:pt idx="4864">
                  <c:v>70.099999999999994</c:v>
                </c:pt>
                <c:pt idx="4865">
                  <c:v>70.099999999999994</c:v>
                </c:pt>
                <c:pt idx="4866">
                  <c:v>70.099999999999994</c:v>
                </c:pt>
                <c:pt idx="4867">
                  <c:v>70.099999999999994</c:v>
                </c:pt>
                <c:pt idx="4868">
                  <c:v>70.2</c:v>
                </c:pt>
                <c:pt idx="4869">
                  <c:v>70.3</c:v>
                </c:pt>
                <c:pt idx="4870">
                  <c:v>70.3</c:v>
                </c:pt>
                <c:pt idx="4871">
                  <c:v>70.400000000000006</c:v>
                </c:pt>
                <c:pt idx="4872">
                  <c:v>70.599999999999994</c:v>
                </c:pt>
                <c:pt idx="4873">
                  <c:v>70.599999999999994</c:v>
                </c:pt>
                <c:pt idx="4874">
                  <c:v>70.7</c:v>
                </c:pt>
                <c:pt idx="4875">
                  <c:v>70.8</c:v>
                </c:pt>
                <c:pt idx="4876">
                  <c:v>71</c:v>
                </c:pt>
                <c:pt idx="4877">
                  <c:v>71</c:v>
                </c:pt>
                <c:pt idx="4878">
                  <c:v>71.099999999999994</c:v>
                </c:pt>
                <c:pt idx="4879">
                  <c:v>71.099999999999994</c:v>
                </c:pt>
                <c:pt idx="4880">
                  <c:v>71.2</c:v>
                </c:pt>
                <c:pt idx="4881">
                  <c:v>71.2</c:v>
                </c:pt>
                <c:pt idx="4882">
                  <c:v>71.3</c:v>
                </c:pt>
                <c:pt idx="4883">
                  <c:v>71.400000000000006</c:v>
                </c:pt>
                <c:pt idx="4884">
                  <c:v>71.400000000000006</c:v>
                </c:pt>
                <c:pt idx="4885">
                  <c:v>71.5</c:v>
                </c:pt>
                <c:pt idx="4886">
                  <c:v>71.5</c:v>
                </c:pt>
                <c:pt idx="4887">
                  <c:v>71.599999999999994</c:v>
                </c:pt>
                <c:pt idx="4888">
                  <c:v>71.5</c:v>
                </c:pt>
                <c:pt idx="4889">
                  <c:v>71.5</c:v>
                </c:pt>
                <c:pt idx="4890">
                  <c:v>71.5</c:v>
                </c:pt>
                <c:pt idx="4891">
                  <c:v>71.3</c:v>
                </c:pt>
                <c:pt idx="4892">
                  <c:v>71.3</c:v>
                </c:pt>
                <c:pt idx="4893">
                  <c:v>71.099999999999994</c:v>
                </c:pt>
                <c:pt idx="4894">
                  <c:v>71</c:v>
                </c:pt>
                <c:pt idx="4895">
                  <c:v>70.8</c:v>
                </c:pt>
                <c:pt idx="4896">
                  <c:v>70.599999999999994</c:v>
                </c:pt>
                <c:pt idx="4897">
                  <c:v>70.5</c:v>
                </c:pt>
                <c:pt idx="4898">
                  <c:v>70.400000000000006</c:v>
                </c:pt>
                <c:pt idx="4899">
                  <c:v>70.3</c:v>
                </c:pt>
                <c:pt idx="4900">
                  <c:v>70.3</c:v>
                </c:pt>
                <c:pt idx="4901">
                  <c:v>70.3</c:v>
                </c:pt>
                <c:pt idx="4902">
                  <c:v>70.3</c:v>
                </c:pt>
                <c:pt idx="4903">
                  <c:v>70.5</c:v>
                </c:pt>
                <c:pt idx="4904">
                  <c:v>70.599999999999994</c:v>
                </c:pt>
                <c:pt idx="4905">
                  <c:v>70.7</c:v>
                </c:pt>
                <c:pt idx="4906">
                  <c:v>70.8</c:v>
                </c:pt>
                <c:pt idx="4907">
                  <c:v>70.900000000000006</c:v>
                </c:pt>
                <c:pt idx="4908">
                  <c:v>71</c:v>
                </c:pt>
                <c:pt idx="4909">
                  <c:v>71.099999999999994</c:v>
                </c:pt>
                <c:pt idx="4910">
                  <c:v>71.099999999999994</c:v>
                </c:pt>
                <c:pt idx="4911">
                  <c:v>71.2</c:v>
                </c:pt>
                <c:pt idx="4912">
                  <c:v>71.3</c:v>
                </c:pt>
                <c:pt idx="4913">
                  <c:v>71.3</c:v>
                </c:pt>
                <c:pt idx="4914">
                  <c:v>71.5</c:v>
                </c:pt>
                <c:pt idx="4915">
                  <c:v>71.5</c:v>
                </c:pt>
                <c:pt idx="4916">
                  <c:v>71.599999999999994</c:v>
                </c:pt>
                <c:pt idx="4917">
                  <c:v>71.7</c:v>
                </c:pt>
                <c:pt idx="4918">
                  <c:v>71.7</c:v>
                </c:pt>
                <c:pt idx="4919">
                  <c:v>71.7</c:v>
                </c:pt>
                <c:pt idx="4920">
                  <c:v>71.599999999999994</c:v>
                </c:pt>
                <c:pt idx="4921">
                  <c:v>71.5</c:v>
                </c:pt>
                <c:pt idx="4922">
                  <c:v>71.400000000000006</c:v>
                </c:pt>
                <c:pt idx="4923">
                  <c:v>71.3</c:v>
                </c:pt>
                <c:pt idx="4924">
                  <c:v>71.099999999999994</c:v>
                </c:pt>
                <c:pt idx="4925">
                  <c:v>71</c:v>
                </c:pt>
                <c:pt idx="4926">
                  <c:v>70.8</c:v>
                </c:pt>
                <c:pt idx="4927">
                  <c:v>70.7</c:v>
                </c:pt>
                <c:pt idx="4928">
                  <c:v>70.599999999999994</c:v>
                </c:pt>
                <c:pt idx="4929">
                  <c:v>70.3</c:v>
                </c:pt>
                <c:pt idx="4930">
                  <c:v>70.3</c:v>
                </c:pt>
                <c:pt idx="4931">
                  <c:v>70.400000000000006</c:v>
                </c:pt>
                <c:pt idx="4932">
                  <c:v>70.400000000000006</c:v>
                </c:pt>
                <c:pt idx="4933">
                  <c:v>70.5</c:v>
                </c:pt>
                <c:pt idx="4934">
                  <c:v>70.599999999999994</c:v>
                </c:pt>
                <c:pt idx="4935">
                  <c:v>70.7</c:v>
                </c:pt>
                <c:pt idx="4936">
                  <c:v>70.900000000000006</c:v>
                </c:pt>
                <c:pt idx="4937">
                  <c:v>71</c:v>
                </c:pt>
                <c:pt idx="4938">
                  <c:v>71.099999999999994</c:v>
                </c:pt>
                <c:pt idx="4939">
                  <c:v>71.2</c:v>
                </c:pt>
                <c:pt idx="4940">
                  <c:v>71.2</c:v>
                </c:pt>
                <c:pt idx="4941">
                  <c:v>71.3</c:v>
                </c:pt>
                <c:pt idx="4942">
                  <c:v>71.3</c:v>
                </c:pt>
                <c:pt idx="4943">
                  <c:v>71.3</c:v>
                </c:pt>
                <c:pt idx="4944">
                  <c:v>71.400000000000006</c:v>
                </c:pt>
                <c:pt idx="4945">
                  <c:v>71.5</c:v>
                </c:pt>
                <c:pt idx="4946">
                  <c:v>71.599999999999994</c:v>
                </c:pt>
                <c:pt idx="4947">
                  <c:v>71.599999999999994</c:v>
                </c:pt>
                <c:pt idx="4948">
                  <c:v>71.7</c:v>
                </c:pt>
                <c:pt idx="4949">
                  <c:v>71.7</c:v>
                </c:pt>
                <c:pt idx="4950">
                  <c:v>71.8</c:v>
                </c:pt>
                <c:pt idx="4951">
                  <c:v>71.8</c:v>
                </c:pt>
                <c:pt idx="4952">
                  <c:v>71.8</c:v>
                </c:pt>
                <c:pt idx="4953">
                  <c:v>71.900000000000006</c:v>
                </c:pt>
                <c:pt idx="4954">
                  <c:v>71.8</c:v>
                </c:pt>
                <c:pt idx="4955">
                  <c:v>71.8</c:v>
                </c:pt>
                <c:pt idx="4956">
                  <c:v>71.8</c:v>
                </c:pt>
                <c:pt idx="4957">
                  <c:v>71.7</c:v>
                </c:pt>
                <c:pt idx="4958">
                  <c:v>71.7</c:v>
                </c:pt>
                <c:pt idx="4959">
                  <c:v>71.5</c:v>
                </c:pt>
                <c:pt idx="4960">
                  <c:v>71.5</c:v>
                </c:pt>
                <c:pt idx="4961">
                  <c:v>71.3</c:v>
                </c:pt>
                <c:pt idx="4962">
                  <c:v>71.3</c:v>
                </c:pt>
                <c:pt idx="4963">
                  <c:v>71.3</c:v>
                </c:pt>
                <c:pt idx="4964">
                  <c:v>71.099999999999994</c:v>
                </c:pt>
                <c:pt idx="4965">
                  <c:v>71</c:v>
                </c:pt>
                <c:pt idx="4966">
                  <c:v>70.900000000000006</c:v>
                </c:pt>
                <c:pt idx="4967">
                  <c:v>70.8</c:v>
                </c:pt>
                <c:pt idx="4968">
                  <c:v>70.7</c:v>
                </c:pt>
                <c:pt idx="4969">
                  <c:v>70.7</c:v>
                </c:pt>
                <c:pt idx="4970">
                  <c:v>70.599999999999994</c:v>
                </c:pt>
                <c:pt idx="4971">
                  <c:v>70.599999999999994</c:v>
                </c:pt>
                <c:pt idx="4972">
                  <c:v>70.5</c:v>
                </c:pt>
                <c:pt idx="4973">
                  <c:v>70.599999999999994</c:v>
                </c:pt>
                <c:pt idx="4974">
                  <c:v>70.599999999999994</c:v>
                </c:pt>
                <c:pt idx="4975">
                  <c:v>70.599999999999994</c:v>
                </c:pt>
                <c:pt idx="4976">
                  <c:v>70.7</c:v>
                </c:pt>
                <c:pt idx="4977">
                  <c:v>70.7</c:v>
                </c:pt>
                <c:pt idx="4978">
                  <c:v>70.900000000000006</c:v>
                </c:pt>
                <c:pt idx="4979">
                  <c:v>70.900000000000006</c:v>
                </c:pt>
                <c:pt idx="4980">
                  <c:v>71</c:v>
                </c:pt>
                <c:pt idx="4981">
                  <c:v>71.2</c:v>
                </c:pt>
                <c:pt idx="4982">
                  <c:v>71.3</c:v>
                </c:pt>
                <c:pt idx="4983">
                  <c:v>71.3</c:v>
                </c:pt>
                <c:pt idx="4984">
                  <c:v>71.3</c:v>
                </c:pt>
                <c:pt idx="4985">
                  <c:v>71.400000000000006</c:v>
                </c:pt>
                <c:pt idx="4986">
                  <c:v>71.5</c:v>
                </c:pt>
                <c:pt idx="4987">
                  <c:v>71.599999999999994</c:v>
                </c:pt>
                <c:pt idx="4988">
                  <c:v>71.599999999999994</c:v>
                </c:pt>
                <c:pt idx="4989">
                  <c:v>71.7</c:v>
                </c:pt>
                <c:pt idx="4990">
                  <c:v>71.8</c:v>
                </c:pt>
                <c:pt idx="4991">
                  <c:v>71.8</c:v>
                </c:pt>
                <c:pt idx="4992">
                  <c:v>71.900000000000006</c:v>
                </c:pt>
                <c:pt idx="4993">
                  <c:v>71.900000000000006</c:v>
                </c:pt>
                <c:pt idx="4994">
                  <c:v>71.900000000000006</c:v>
                </c:pt>
                <c:pt idx="4995">
                  <c:v>71.900000000000006</c:v>
                </c:pt>
                <c:pt idx="4996">
                  <c:v>71.900000000000006</c:v>
                </c:pt>
                <c:pt idx="4997">
                  <c:v>71.900000000000006</c:v>
                </c:pt>
                <c:pt idx="4998">
                  <c:v>71.900000000000006</c:v>
                </c:pt>
                <c:pt idx="4999">
                  <c:v>71.7</c:v>
                </c:pt>
                <c:pt idx="5000">
                  <c:v>71.5</c:v>
                </c:pt>
                <c:pt idx="5001">
                  <c:v>71.400000000000006</c:v>
                </c:pt>
                <c:pt idx="5002">
                  <c:v>71.3</c:v>
                </c:pt>
                <c:pt idx="5003">
                  <c:v>71.099999999999994</c:v>
                </c:pt>
                <c:pt idx="5004">
                  <c:v>71</c:v>
                </c:pt>
                <c:pt idx="5005">
                  <c:v>70.900000000000006</c:v>
                </c:pt>
                <c:pt idx="5006">
                  <c:v>70.7</c:v>
                </c:pt>
                <c:pt idx="5007">
                  <c:v>70.7</c:v>
                </c:pt>
                <c:pt idx="5008">
                  <c:v>70.7</c:v>
                </c:pt>
                <c:pt idx="5009">
                  <c:v>70.7</c:v>
                </c:pt>
                <c:pt idx="5010">
                  <c:v>70.7</c:v>
                </c:pt>
                <c:pt idx="5011">
                  <c:v>70.8</c:v>
                </c:pt>
                <c:pt idx="5012">
                  <c:v>70.900000000000006</c:v>
                </c:pt>
                <c:pt idx="5013">
                  <c:v>71</c:v>
                </c:pt>
                <c:pt idx="5014">
                  <c:v>71.099999999999994</c:v>
                </c:pt>
                <c:pt idx="5015">
                  <c:v>71.3</c:v>
                </c:pt>
                <c:pt idx="5016">
                  <c:v>71.3</c:v>
                </c:pt>
                <c:pt idx="5017">
                  <c:v>71.400000000000006</c:v>
                </c:pt>
                <c:pt idx="5018">
                  <c:v>71.5</c:v>
                </c:pt>
                <c:pt idx="5019">
                  <c:v>71.599999999999994</c:v>
                </c:pt>
                <c:pt idx="5020">
                  <c:v>71.599999999999994</c:v>
                </c:pt>
                <c:pt idx="5021">
                  <c:v>71.7</c:v>
                </c:pt>
                <c:pt idx="5022">
                  <c:v>71.7</c:v>
                </c:pt>
                <c:pt idx="5023">
                  <c:v>71.8</c:v>
                </c:pt>
                <c:pt idx="5024">
                  <c:v>71.900000000000006</c:v>
                </c:pt>
                <c:pt idx="5025">
                  <c:v>72</c:v>
                </c:pt>
                <c:pt idx="5026">
                  <c:v>72.099999999999994</c:v>
                </c:pt>
                <c:pt idx="5027">
                  <c:v>72.099999999999994</c:v>
                </c:pt>
                <c:pt idx="5028">
                  <c:v>72.099999999999994</c:v>
                </c:pt>
                <c:pt idx="5029">
                  <c:v>72.099999999999994</c:v>
                </c:pt>
                <c:pt idx="5030">
                  <c:v>72</c:v>
                </c:pt>
                <c:pt idx="5031">
                  <c:v>71.900000000000006</c:v>
                </c:pt>
                <c:pt idx="5032">
                  <c:v>71.8</c:v>
                </c:pt>
                <c:pt idx="5033">
                  <c:v>71.7</c:v>
                </c:pt>
                <c:pt idx="5034">
                  <c:v>71.5</c:v>
                </c:pt>
                <c:pt idx="5035">
                  <c:v>71.2</c:v>
                </c:pt>
                <c:pt idx="5036">
                  <c:v>71.099999999999994</c:v>
                </c:pt>
                <c:pt idx="5037">
                  <c:v>71</c:v>
                </c:pt>
                <c:pt idx="5038">
                  <c:v>70.900000000000006</c:v>
                </c:pt>
                <c:pt idx="5039">
                  <c:v>70.8</c:v>
                </c:pt>
                <c:pt idx="5040">
                  <c:v>70.8</c:v>
                </c:pt>
                <c:pt idx="5041">
                  <c:v>70.900000000000006</c:v>
                </c:pt>
                <c:pt idx="5042">
                  <c:v>70.900000000000006</c:v>
                </c:pt>
                <c:pt idx="5043">
                  <c:v>71</c:v>
                </c:pt>
                <c:pt idx="5044">
                  <c:v>71</c:v>
                </c:pt>
                <c:pt idx="5045">
                  <c:v>71.2</c:v>
                </c:pt>
                <c:pt idx="5046">
                  <c:v>71.3</c:v>
                </c:pt>
                <c:pt idx="5047">
                  <c:v>71.400000000000006</c:v>
                </c:pt>
                <c:pt idx="5048">
                  <c:v>71.5</c:v>
                </c:pt>
                <c:pt idx="5049">
                  <c:v>71.599999999999994</c:v>
                </c:pt>
                <c:pt idx="5050">
                  <c:v>71.599999999999994</c:v>
                </c:pt>
                <c:pt idx="5051">
                  <c:v>71.7</c:v>
                </c:pt>
                <c:pt idx="5052">
                  <c:v>71.8</c:v>
                </c:pt>
                <c:pt idx="5053">
                  <c:v>71.900000000000006</c:v>
                </c:pt>
                <c:pt idx="5054">
                  <c:v>71.900000000000006</c:v>
                </c:pt>
                <c:pt idx="5055">
                  <c:v>72</c:v>
                </c:pt>
                <c:pt idx="5056">
                  <c:v>72.099999999999994</c:v>
                </c:pt>
                <c:pt idx="5057">
                  <c:v>72.099999999999994</c:v>
                </c:pt>
                <c:pt idx="5058">
                  <c:v>72.3</c:v>
                </c:pt>
                <c:pt idx="5059">
                  <c:v>72.3</c:v>
                </c:pt>
                <c:pt idx="5060">
                  <c:v>72.2</c:v>
                </c:pt>
                <c:pt idx="5061">
                  <c:v>72.099999999999994</c:v>
                </c:pt>
                <c:pt idx="5062">
                  <c:v>72.099999999999994</c:v>
                </c:pt>
                <c:pt idx="5063">
                  <c:v>71.8</c:v>
                </c:pt>
                <c:pt idx="5064">
                  <c:v>71.8</c:v>
                </c:pt>
                <c:pt idx="5065">
                  <c:v>71.599999999999994</c:v>
                </c:pt>
                <c:pt idx="5066">
                  <c:v>71.5</c:v>
                </c:pt>
                <c:pt idx="5067">
                  <c:v>71.3</c:v>
                </c:pt>
                <c:pt idx="5068">
                  <c:v>71.2</c:v>
                </c:pt>
                <c:pt idx="5069">
                  <c:v>71</c:v>
                </c:pt>
                <c:pt idx="5070">
                  <c:v>70.900000000000006</c:v>
                </c:pt>
                <c:pt idx="5071">
                  <c:v>70.900000000000006</c:v>
                </c:pt>
                <c:pt idx="5072">
                  <c:v>70.900000000000006</c:v>
                </c:pt>
                <c:pt idx="5073">
                  <c:v>71</c:v>
                </c:pt>
                <c:pt idx="5074">
                  <c:v>71</c:v>
                </c:pt>
                <c:pt idx="5075">
                  <c:v>71.099999999999994</c:v>
                </c:pt>
                <c:pt idx="5076">
                  <c:v>71.2</c:v>
                </c:pt>
                <c:pt idx="5077">
                  <c:v>71.3</c:v>
                </c:pt>
                <c:pt idx="5078">
                  <c:v>71.5</c:v>
                </c:pt>
                <c:pt idx="5079">
                  <c:v>71.599999999999994</c:v>
                </c:pt>
                <c:pt idx="5080">
                  <c:v>71.7</c:v>
                </c:pt>
                <c:pt idx="5081">
                  <c:v>71.7</c:v>
                </c:pt>
                <c:pt idx="5082">
                  <c:v>71.8</c:v>
                </c:pt>
                <c:pt idx="5083">
                  <c:v>71.8</c:v>
                </c:pt>
                <c:pt idx="5084">
                  <c:v>71.900000000000006</c:v>
                </c:pt>
                <c:pt idx="5085">
                  <c:v>72.099999999999994</c:v>
                </c:pt>
                <c:pt idx="5086">
                  <c:v>72.099999999999994</c:v>
                </c:pt>
                <c:pt idx="5087">
                  <c:v>72.099999999999994</c:v>
                </c:pt>
                <c:pt idx="5088">
                  <c:v>72.099999999999994</c:v>
                </c:pt>
                <c:pt idx="5089">
                  <c:v>72.3</c:v>
                </c:pt>
                <c:pt idx="5090">
                  <c:v>72.3</c:v>
                </c:pt>
                <c:pt idx="5091">
                  <c:v>72.3</c:v>
                </c:pt>
                <c:pt idx="5092">
                  <c:v>72.3</c:v>
                </c:pt>
                <c:pt idx="5093">
                  <c:v>72.3</c:v>
                </c:pt>
                <c:pt idx="5094">
                  <c:v>72.400000000000006</c:v>
                </c:pt>
                <c:pt idx="5095">
                  <c:v>72.400000000000006</c:v>
                </c:pt>
                <c:pt idx="5096">
                  <c:v>72.3</c:v>
                </c:pt>
                <c:pt idx="5097">
                  <c:v>72.3</c:v>
                </c:pt>
                <c:pt idx="5098">
                  <c:v>72.2</c:v>
                </c:pt>
                <c:pt idx="5099">
                  <c:v>72</c:v>
                </c:pt>
                <c:pt idx="5100">
                  <c:v>71.900000000000006</c:v>
                </c:pt>
                <c:pt idx="5101">
                  <c:v>71.8</c:v>
                </c:pt>
                <c:pt idx="5102">
                  <c:v>71.8</c:v>
                </c:pt>
                <c:pt idx="5103">
                  <c:v>71.599999999999994</c:v>
                </c:pt>
                <c:pt idx="5104">
                  <c:v>71.5</c:v>
                </c:pt>
                <c:pt idx="5105">
                  <c:v>71.400000000000006</c:v>
                </c:pt>
                <c:pt idx="5106">
                  <c:v>71.3</c:v>
                </c:pt>
                <c:pt idx="5107">
                  <c:v>71.2</c:v>
                </c:pt>
                <c:pt idx="5108">
                  <c:v>71.3</c:v>
                </c:pt>
                <c:pt idx="5109">
                  <c:v>71.2</c:v>
                </c:pt>
                <c:pt idx="5110">
                  <c:v>71.2</c:v>
                </c:pt>
                <c:pt idx="5111">
                  <c:v>71.2</c:v>
                </c:pt>
                <c:pt idx="5112">
                  <c:v>71.2</c:v>
                </c:pt>
                <c:pt idx="5113">
                  <c:v>71.3</c:v>
                </c:pt>
                <c:pt idx="5114">
                  <c:v>71.3</c:v>
                </c:pt>
                <c:pt idx="5115">
                  <c:v>71.400000000000006</c:v>
                </c:pt>
                <c:pt idx="5116">
                  <c:v>71.5</c:v>
                </c:pt>
                <c:pt idx="5117">
                  <c:v>71.599999999999994</c:v>
                </c:pt>
                <c:pt idx="5118">
                  <c:v>71.599999999999994</c:v>
                </c:pt>
                <c:pt idx="5119">
                  <c:v>71.599999999999994</c:v>
                </c:pt>
                <c:pt idx="5120">
                  <c:v>71.7</c:v>
                </c:pt>
                <c:pt idx="5121">
                  <c:v>71.8</c:v>
                </c:pt>
                <c:pt idx="5122">
                  <c:v>71.8</c:v>
                </c:pt>
                <c:pt idx="5123">
                  <c:v>71.900000000000006</c:v>
                </c:pt>
                <c:pt idx="5124">
                  <c:v>71.900000000000006</c:v>
                </c:pt>
                <c:pt idx="5125">
                  <c:v>71.900000000000006</c:v>
                </c:pt>
                <c:pt idx="5126">
                  <c:v>71.900000000000006</c:v>
                </c:pt>
                <c:pt idx="5127">
                  <c:v>72.099999999999994</c:v>
                </c:pt>
                <c:pt idx="5128">
                  <c:v>72.099999999999994</c:v>
                </c:pt>
                <c:pt idx="5129">
                  <c:v>72.099999999999994</c:v>
                </c:pt>
                <c:pt idx="5130">
                  <c:v>72.099999999999994</c:v>
                </c:pt>
                <c:pt idx="5131">
                  <c:v>72.099999999999994</c:v>
                </c:pt>
                <c:pt idx="5132">
                  <c:v>72.2</c:v>
                </c:pt>
                <c:pt idx="5133">
                  <c:v>72.2</c:v>
                </c:pt>
                <c:pt idx="5134">
                  <c:v>72.2</c:v>
                </c:pt>
                <c:pt idx="5135">
                  <c:v>72.3</c:v>
                </c:pt>
                <c:pt idx="5136">
                  <c:v>72.3</c:v>
                </c:pt>
                <c:pt idx="5137">
                  <c:v>72.3</c:v>
                </c:pt>
                <c:pt idx="5138">
                  <c:v>72.400000000000006</c:v>
                </c:pt>
                <c:pt idx="5139">
                  <c:v>72.400000000000006</c:v>
                </c:pt>
                <c:pt idx="5140">
                  <c:v>72.3</c:v>
                </c:pt>
                <c:pt idx="5141">
                  <c:v>72.3</c:v>
                </c:pt>
                <c:pt idx="5142">
                  <c:v>72.2</c:v>
                </c:pt>
                <c:pt idx="5143">
                  <c:v>72.2</c:v>
                </c:pt>
                <c:pt idx="5144">
                  <c:v>72.099999999999994</c:v>
                </c:pt>
                <c:pt idx="5145">
                  <c:v>72.099999999999994</c:v>
                </c:pt>
                <c:pt idx="5146">
                  <c:v>72</c:v>
                </c:pt>
                <c:pt idx="5147">
                  <c:v>72</c:v>
                </c:pt>
                <c:pt idx="5148">
                  <c:v>71.900000000000006</c:v>
                </c:pt>
                <c:pt idx="5149">
                  <c:v>71.8</c:v>
                </c:pt>
                <c:pt idx="5150">
                  <c:v>71.8</c:v>
                </c:pt>
                <c:pt idx="5151">
                  <c:v>71.7</c:v>
                </c:pt>
                <c:pt idx="5152">
                  <c:v>71.7</c:v>
                </c:pt>
                <c:pt idx="5153">
                  <c:v>71.599999999999994</c:v>
                </c:pt>
                <c:pt idx="5154">
                  <c:v>71.7</c:v>
                </c:pt>
                <c:pt idx="5155">
                  <c:v>71.599999999999994</c:v>
                </c:pt>
                <c:pt idx="5156">
                  <c:v>71.5</c:v>
                </c:pt>
                <c:pt idx="5157">
                  <c:v>71.400000000000006</c:v>
                </c:pt>
                <c:pt idx="5158">
                  <c:v>71.400000000000006</c:v>
                </c:pt>
                <c:pt idx="5159">
                  <c:v>71.3</c:v>
                </c:pt>
                <c:pt idx="5160">
                  <c:v>71.3</c:v>
                </c:pt>
                <c:pt idx="5161">
                  <c:v>71.3</c:v>
                </c:pt>
                <c:pt idx="5162">
                  <c:v>71.3</c:v>
                </c:pt>
                <c:pt idx="5163">
                  <c:v>71.400000000000006</c:v>
                </c:pt>
                <c:pt idx="5164">
                  <c:v>71.5</c:v>
                </c:pt>
                <c:pt idx="5165">
                  <c:v>71.5</c:v>
                </c:pt>
                <c:pt idx="5166">
                  <c:v>71.599999999999994</c:v>
                </c:pt>
                <c:pt idx="5167">
                  <c:v>71.7</c:v>
                </c:pt>
                <c:pt idx="5168">
                  <c:v>71.8</c:v>
                </c:pt>
                <c:pt idx="5169">
                  <c:v>71.900000000000006</c:v>
                </c:pt>
                <c:pt idx="5170">
                  <c:v>71.900000000000006</c:v>
                </c:pt>
                <c:pt idx="5171">
                  <c:v>72.099999999999994</c:v>
                </c:pt>
                <c:pt idx="5172">
                  <c:v>72.099999999999994</c:v>
                </c:pt>
                <c:pt idx="5173">
                  <c:v>72.099999999999994</c:v>
                </c:pt>
                <c:pt idx="5174">
                  <c:v>72.099999999999994</c:v>
                </c:pt>
                <c:pt idx="5175">
                  <c:v>72.099999999999994</c:v>
                </c:pt>
                <c:pt idx="5176">
                  <c:v>72.3</c:v>
                </c:pt>
                <c:pt idx="5177">
                  <c:v>72.3</c:v>
                </c:pt>
                <c:pt idx="5178">
                  <c:v>72.3</c:v>
                </c:pt>
                <c:pt idx="5179">
                  <c:v>72.3</c:v>
                </c:pt>
                <c:pt idx="5180">
                  <c:v>72.400000000000006</c:v>
                </c:pt>
                <c:pt idx="5181">
                  <c:v>72.400000000000006</c:v>
                </c:pt>
                <c:pt idx="5182">
                  <c:v>72.400000000000006</c:v>
                </c:pt>
                <c:pt idx="5183">
                  <c:v>72.400000000000006</c:v>
                </c:pt>
                <c:pt idx="5184">
                  <c:v>72.400000000000006</c:v>
                </c:pt>
                <c:pt idx="5185">
                  <c:v>72.400000000000006</c:v>
                </c:pt>
                <c:pt idx="5186">
                  <c:v>72.400000000000006</c:v>
                </c:pt>
                <c:pt idx="5187">
                  <c:v>72.400000000000006</c:v>
                </c:pt>
                <c:pt idx="5188">
                  <c:v>72.3</c:v>
                </c:pt>
                <c:pt idx="5189">
                  <c:v>72.2</c:v>
                </c:pt>
                <c:pt idx="5190">
                  <c:v>72.099999999999994</c:v>
                </c:pt>
                <c:pt idx="5191">
                  <c:v>71.900000000000006</c:v>
                </c:pt>
                <c:pt idx="5192">
                  <c:v>71.900000000000006</c:v>
                </c:pt>
                <c:pt idx="5193">
                  <c:v>71.7</c:v>
                </c:pt>
                <c:pt idx="5194">
                  <c:v>71.7</c:v>
                </c:pt>
                <c:pt idx="5195">
                  <c:v>71.599999999999994</c:v>
                </c:pt>
                <c:pt idx="5196">
                  <c:v>71.5</c:v>
                </c:pt>
                <c:pt idx="5197">
                  <c:v>71.5</c:v>
                </c:pt>
                <c:pt idx="5198">
                  <c:v>71.5</c:v>
                </c:pt>
                <c:pt idx="5199">
                  <c:v>71.5</c:v>
                </c:pt>
                <c:pt idx="5200">
                  <c:v>71.5</c:v>
                </c:pt>
                <c:pt idx="5201">
                  <c:v>71.599999999999994</c:v>
                </c:pt>
                <c:pt idx="5202">
                  <c:v>71.7</c:v>
                </c:pt>
                <c:pt idx="5203">
                  <c:v>71.7</c:v>
                </c:pt>
                <c:pt idx="5204">
                  <c:v>71.7</c:v>
                </c:pt>
                <c:pt idx="5205">
                  <c:v>71.8</c:v>
                </c:pt>
                <c:pt idx="5206">
                  <c:v>71.900000000000006</c:v>
                </c:pt>
                <c:pt idx="5207">
                  <c:v>71.900000000000006</c:v>
                </c:pt>
                <c:pt idx="5208">
                  <c:v>72</c:v>
                </c:pt>
                <c:pt idx="5209">
                  <c:v>72.099999999999994</c:v>
                </c:pt>
                <c:pt idx="5210">
                  <c:v>72.099999999999994</c:v>
                </c:pt>
                <c:pt idx="5211">
                  <c:v>72.099999999999994</c:v>
                </c:pt>
                <c:pt idx="5212">
                  <c:v>72.3</c:v>
                </c:pt>
                <c:pt idx="5213">
                  <c:v>72.3</c:v>
                </c:pt>
                <c:pt idx="5214">
                  <c:v>72.400000000000006</c:v>
                </c:pt>
                <c:pt idx="5215">
                  <c:v>72.3</c:v>
                </c:pt>
                <c:pt idx="5216">
                  <c:v>72.3</c:v>
                </c:pt>
                <c:pt idx="5217">
                  <c:v>72.400000000000006</c:v>
                </c:pt>
                <c:pt idx="5218">
                  <c:v>72.400000000000006</c:v>
                </c:pt>
                <c:pt idx="5219">
                  <c:v>72.400000000000006</c:v>
                </c:pt>
                <c:pt idx="5220">
                  <c:v>72.5</c:v>
                </c:pt>
                <c:pt idx="5221">
                  <c:v>72.599999999999994</c:v>
                </c:pt>
                <c:pt idx="5222">
                  <c:v>72.599999999999994</c:v>
                </c:pt>
                <c:pt idx="5223">
                  <c:v>72.5</c:v>
                </c:pt>
                <c:pt idx="5224">
                  <c:v>72.5</c:v>
                </c:pt>
                <c:pt idx="5225">
                  <c:v>72.5</c:v>
                </c:pt>
                <c:pt idx="5226">
                  <c:v>72.400000000000006</c:v>
                </c:pt>
                <c:pt idx="5227">
                  <c:v>72.3</c:v>
                </c:pt>
                <c:pt idx="5228">
                  <c:v>72.3</c:v>
                </c:pt>
                <c:pt idx="5229">
                  <c:v>72.099999999999994</c:v>
                </c:pt>
                <c:pt idx="5230">
                  <c:v>72.099999999999994</c:v>
                </c:pt>
                <c:pt idx="5231">
                  <c:v>72.099999999999994</c:v>
                </c:pt>
                <c:pt idx="5232">
                  <c:v>71.900000000000006</c:v>
                </c:pt>
                <c:pt idx="5233">
                  <c:v>71.900000000000006</c:v>
                </c:pt>
                <c:pt idx="5234">
                  <c:v>71.8</c:v>
                </c:pt>
                <c:pt idx="5235">
                  <c:v>71.8</c:v>
                </c:pt>
                <c:pt idx="5236">
                  <c:v>71.7</c:v>
                </c:pt>
                <c:pt idx="5237">
                  <c:v>71.7</c:v>
                </c:pt>
                <c:pt idx="5238">
                  <c:v>71.7</c:v>
                </c:pt>
                <c:pt idx="5239">
                  <c:v>71.7</c:v>
                </c:pt>
                <c:pt idx="5240">
                  <c:v>71.7</c:v>
                </c:pt>
                <c:pt idx="5241">
                  <c:v>71.7</c:v>
                </c:pt>
                <c:pt idx="5242">
                  <c:v>71.7</c:v>
                </c:pt>
                <c:pt idx="5243">
                  <c:v>71.7</c:v>
                </c:pt>
                <c:pt idx="5244">
                  <c:v>71.7</c:v>
                </c:pt>
                <c:pt idx="5245">
                  <c:v>71.8</c:v>
                </c:pt>
                <c:pt idx="5246">
                  <c:v>71.8</c:v>
                </c:pt>
                <c:pt idx="5247">
                  <c:v>71.900000000000006</c:v>
                </c:pt>
                <c:pt idx="5248">
                  <c:v>72</c:v>
                </c:pt>
                <c:pt idx="5249">
                  <c:v>72.099999999999994</c:v>
                </c:pt>
                <c:pt idx="5250">
                  <c:v>72.099999999999994</c:v>
                </c:pt>
                <c:pt idx="5251">
                  <c:v>72.099999999999994</c:v>
                </c:pt>
                <c:pt idx="5252">
                  <c:v>72.2</c:v>
                </c:pt>
                <c:pt idx="5253">
                  <c:v>72.2</c:v>
                </c:pt>
                <c:pt idx="5254">
                  <c:v>72.3</c:v>
                </c:pt>
                <c:pt idx="5255">
                  <c:v>72.3</c:v>
                </c:pt>
                <c:pt idx="5256">
                  <c:v>72.3</c:v>
                </c:pt>
                <c:pt idx="5257">
                  <c:v>72.400000000000006</c:v>
                </c:pt>
                <c:pt idx="5258">
                  <c:v>72.400000000000006</c:v>
                </c:pt>
                <c:pt idx="5259">
                  <c:v>72.400000000000006</c:v>
                </c:pt>
                <c:pt idx="5260">
                  <c:v>72.400000000000006</c:v>
                </c:pt>
                <c:pt idx="5261">
                  <c:v>72.5</c:v>
                </c:pt>
                <c:pt idx="5262">
                  <c:v>72.5</c:v>
                </c:pt>
                <c:pt idx="5263">
                  <c:v>72.599999999999994</c:v>
                </c:pt>
                <c:pt idx="5264">
                  <c:v>72.599999999999994</c:v>
                </c:pt>
                <c:pt idx="5265">
                  <c:v>72.599999999999994</c:v>
                </c:pt>
                <c:pt idx="5266">
                  <c:v>72.599999999999994</c:v>
                </c:pt>
                <c:pt idx="5267">
                  <c:v>72.7</c:v>
                </c:pt>
                <c:pt idx="5268">
                  <c:v>72.7</c:v>
                </c:pt>
                <c:pt idx="5269">
                  <c:v>72.7</c:v>
                </c:pt>
                <c:pt idx="5270">
                  <c:v>72.7</c:v>
                </c:pt>
                <c:pt idx="5271">
                  <c:v>72.7</c:v>
                </c:pt>
                <c:pt idx="5272">
                  <c:v>72.599999999999994</c:v>
                </c:pt>
                <c:pt idx="5273">
                  <c:v>72.599999999999994</c:v>
                </c:pt>
                <c:pt idx="5274">
                  <c:v>72.5</c:v>
                </c:pt>
                <c:pt idx="5275">
                  <c:v>72.400000000000006</c:v>
                </c:pt>
                <c:pt idx="5276">
                  <c:v>72.400000000000006</c:v>
                </c:pt>
                <c:pt idx="5277">
                  <c:v>72.3</c:v>
                </c:pt>
                <c:pt idx="5278">
                  <c:v>72.3</c:v>
                </c:pt>
                <c:pt idx="5279">
                  <c:v>72.099999999999994</c:v>
                </c:pt>
                <c:pt idx="5280">
                  <c:v>72.099999999999994</c:v>
                </c:pt>
                <c:pt idx="5281">
                  <c:v>72</c:v>
                </c:pt>
                <c:pt idx="5282">
                  <c:v>71.900000000000006</c:v>
                </c:pt>
                <c:pt idx="5283">
                  <c:v>71.8</c:v>
                </c:pt>
                <c:pt idx="5284">
                  <c:v>71.8</c:v>
                </c:pt>
                <c:pt idx="5285">
                  <c:v>71.7</c:v>
                </c:pt>
                <c:pt idx="5286">
                  <c:v>71.7</c:v>
                </c:pt>
                <c:pt idx="5287">
                  <c:v>71.7</c:v>
                </c:pt>
                <c:pt idx="5288">
                  <c:v>71.8</c:v>
                </c:pt>
                <c:pt idx="5289">
                  <c:v>71.8</c:v>
                </c:pt>
                <c:pt idx="5290">
                  <c:v>71.900000000000006</c:v>
                </c:pt>
                <c:pt idx="5291">
                  <c:v>72</c:v>
                </c:pt>
                <c:pt idx="5292">
                  <c:v>72.099999999999994</c:v>
                </c:pt>
                <c:pt idx="5293">
                  <c:v>72.099999999999994</c:v>
                </c:pt>
                <c:pt idx="5294">
                  <c:v>72.3</c:v>
                </c:pt>
                <c:pt idx="5295">
                  <c:v>72.3</c:v>
                </c:pt>
                <c:pt idx="5296">
                  <c:v>72.400000000000006</c:v>
                </c:pt>
                <c:pt idx="5297">
                  <c:v>72.400000000000006</c:v>
                </c:pt>
                <c:pt idx="5298">
                  <c:v>72.400000000000006</c:v>
                </c:pt>
                <c:pt idx="5299">
                  <c:v>72.400000000000006</c:v>
                </c:pt>
                <c:pt idx="5300">
                  <c:v>72.599999999999994</c:v>
                </c:pt>
                <c:pt idx="5301">
                  <c:v>72.599999999999994</c:v>
                </c:pt>
                <c:pt idx="5302">
                  <c:v>72.599999999999994</c:v>
                </c:pt>
                <c:pt idx="5303">
                  <c:v>72.599999999999994</c:v>
                </c:pt>
                <c:pt idx="5304">
                  <c:v>72.599999999999994</c:v>
                </c:pt>
                <c:pt idx="5305">
                  <c:v>72.7</c:v>
                </c:pt>
                <c:pt idx="5306">
                  <c:v>72.7</c:v>
                </c:pt>
                <c:pt idx="5307">
                  <c:v>72.8</c:v>
                </c:pt>
                <c:pt idx="5308">
                  <c:v>72.8</c:v>
                </c:pt>
                <c:pt idx="5309">
                  <c:v>72.7</c:v>
                </c:pt>
                <c:pt idx="5310">
                  <c:v>72.7</c:v>
                </c:pt>
                <c:pt idx="5311">
                  <c:v>72.8</c:v>
                </c:pt>
                <c:pt idx="5312">
                  <c:v>72.8</c:v>
                </c:pt>
                <c:pt idx="5313">
                  <c:v>72.8</c:v>
                </c:pt>
                <c:pt idx="5314">
                  <c:v>72.7</c:v>
                </c:pt>
                <c:pt idx="5315">
                  <c:v>72.599999999999994</c:v>
                </c:pt>
                <c:pt idx="5316">
                  <c:v>72.599999999999994</c:v>
                </c:pt>
                <c:pt idx="5317">
                  <c:v>72.400000000000006</c:v>
                </c:pt>
                <c:pt idx="5318">
                  <c:v>72.400000000000006</c:v>
                </c:pt>
                <c:pt idx="5319">
                  <c:v>72.3</c:v>
                </c:pt>
                <c:pt idx="5320">
                  <c:v>72.099999999999994</c:v>
                </c:pt>
                <c:pt idx="5321">
                  <c:v>72.099999999999994</c:v>
                </c:pt>
                <c:pt idx="5322">
                  <c:v>72</c:v>
                </c:pt>
                <c:pt idx="5323">
                  <c:v>71.900000000000006</c:v>
                </c:pt>
                <c:pt idx="5324">
                  <c:v>71.8</c:v>
                </c:pt>
                <c:pt idx="5325">
                  <c:v>71.8</c:v>
                </c:pt>
                <c:pt idx="5326">
                  <c:v>71.900000000000006</c:v>
                </c:pt>
                <c:pt idx="5327">
                  <c:v>71.8</c:v>
                </c:pt>
                <c:pt idx="5328">
                  <c:v>71.900000000000006</c:v>
                </c:pt>
                <c:pt idx="5329">
                  <c:v>71.900000000000006</c:v>
                </c:pt>
                <c:pt idx="5330">
                  <c:v>71.900000000000006</c:v>
                </c:pt>
                <c:pt idx="5331">
                  <c:v>71.900000000000006</c:v>
                </c:pt>
                <c:pt idx="5332">
                  <c:v>71.900000000000006</c:v>
                </c:pt>
                <c:pt idx="5333">
                  <c:v>71.900000000000006</c:v>
                </c:pt>
                <c:pt idx="5334">
                  <c:v>72</c:v>
                </c:pt>
                <c:pt idx="5335">
                  <c:v>72.099999999999994</c:v>
                </c:pt>
                <c:pt idx="5336">
                  <c:v>72.099999999999994</c:v>
                </c:pt>
                <c:pt idx="5337">
                  <c:v>72.099999999999994</c:v>
                </c:pt>
                <c:pt idx="5338">
                  <c:v>72.2</c:v>
                </c:pt>
                <c:pt idx="5339">
                  <c:v>72.3</c:v>
                </c:pt>
                <c:pt idx="5340">
                  <c:v>72.3</c:v>
                </c:pt>
                <c:pt idx="5341">
                  <c:v>72.3</c:v>
                </c:pt>
                <c:pt idx="5342">
                  <c:v>72.3</c:v>
                </c:pt>
                <c:pt idx="5343">
                  <c:v>72.3</c:v>
                </c:pt>
                <c:pt idx="5344">
                  <c:v>72.3</c:v>
                </c:pt>
                <c:pt idx="5345">
                  <c:v>72.3</c:v>
                </c:pt>
                <c:pt idx="5346">
                  <c:v>72.400000000000006</c:v>
                </c:pt>
                <c:pt idx="5347">
                  <c:v>72.400000000000006</c:v>
                </c:pt>
                <c:pt idx="5348">
                  <c:v>72.400000000000006</c:v>
                </c:pt>
                <c:pt idx="5349">
                  <c:v>72.400000000000006</c:v>
                </c:pt>
                <c:pt idx="5350">
                  <c:v>72.400000000000006</c:v>
                </c:pt>
                <c:pt idx="5351">
                  <c:v>72.400000000000006</c:v>
                </c:pt>
                <c:pt idx="5352">
                  <c:v>72.5</c:v>
                </c:pt>
                <c:pt idx="5353">
                  <c:v>72.5</c:v>
                </c:pt>
                <c:pt idx="5354">
                  <c:v>72.5</c:v>
                </c:pt>
                <c:pt idx="5355">
                  <c:v>72.400000000000006</c:v>
                </c:pt>
                <c:pt idx="5356">
                  <c:v>72.5</c:v>
                </c:pt>
                <c:pt idx="5357">
                  <c:v>72.599999999999994</c:v>
                </c:pt>
                <c:pt idx="5358">
                  <c:v>72.599999999999994</c:v>
                </c:pt>
                <c:pt idx="5359">
                  <c:v>72.599999999999994</c:v>
                </c:pt>
                <c:pt idx="5360">
                  <c:v>72.599999999999994</c:v>
                </c:pt>
                <c:pt idx="5361">
                  <c:v>72.599999999999994</c:v>
                </c:pt>
                <c:pt idx="5362">
                  <c:v>72.599999999999994</c:v>
                </c:pt>
                <c:pt idx="5363">
                  <c:v>72.599999999999994</c:v>
                </c:pt>
                <c:pt idx="5364">
                  <c:v>72.599999999999994</c:v>
                </c:pt>
                <c:pt idx="5365">
                  <c:v>72.599999999999994</c:v>
                </c:pt>
                <c:pt idx="5366">
                  <c:v>72.599999999999994</c:v>
                </c:pt>
                <c:pt idx="5367">
                  <c:v>72.599999999999994</c:v>
                </c:pt>
                <c:pt idx="5368">
                  <c:v>72.7</c:v>
                </c:pt>
                <c:pt idx="5369">
                  <c:v>72.7</c:v>
                </c:pt>
                <c:pt idx="5370">
                  <c:v>72.7</c:v>
                </c:pt>
                <c:pt idx="5371">
                  <c:v>72.7</c:v>
                </c:pt>
                <c:pt idx="5372">
                  <c:v>72.7</c:v>
                </c:pt>
                <c:pt idx="5373">
                  <c:v>72.8</c:v>
                </c:pt>
                <c:pt idx="5374">
                  <c:v>72.8</c:v>
                </c:pt>
                <c:pt idx="5375">
                  <c:v>72.7</c:v>
                </c:pt>
                <c:pt idx="5376">
                  <c:v>72.8</c:v>
                </c:pt>
                <c:pt idx="5377">
                  <c:v>72.8</c:v>
                </c:pt>
                <c:pt idx="5378">
                  <c:v>72.8</c:v>
                </c:pt>
                <c:pt idx="5379">
                  <c:v>72.8</c:v>
                </c:pt>
                <c:pt idx="5380">
                  <c:v>72.7</c:v>
                </c:pt>
                <c:pt idx="5381">
                  <c:v>72.7</c:v>
                </c:pt>
                <c:pt idx="5382">
                  <c:v>72.7</c:v>
                </c:pt>
                <c:pt idx="5383">
                  <c:v>72.8</c:v>
                </c:pt>
                <c:pt idx="5384">
                  <c:v>72.7</c:v>
                </c:pt>
                <c:pt idx="5385">
                  <c:v>72.8</c:v>
                </c:pt>
                <c:pt idx="5386">
                  <c:v>72.8</c:v>
                </c:pt>
                <c:pt idx="5387">
                  <c:v>72.8</c:v>
                </c:pt>
                <c:pt idx="5388">
                  <c:v>72.8</c:v>
                </c:pt>
                <c:pt idx="5389">
                  <c:v>72.8</c:v>
                </c:pt>
                <c:pt idx="5390">
                  <c:v>72.8</c:v>
                </c:pt>
                <c:pt idx="5391">
                  <c:v>72.8</c:v>
                </c:pt>
                <c:pt idx="5392">
                  <c:v>72.8</c:v>
                </c:pt>
                <c:pt idx="5393">
                  <c:v>72.8</c:v>
                </c:pt>
                <c:pt idx="5394">
                  <c:v>72.8</c:v>
                </c:pt>
                <c:pt idx="5395">
                  <c:v>72.8</c:v>
                </c:pt>
                <c:pt idx="5396">
                  <c:v>72.900000000000006</c:v>
                </c:pt>
                <c:pt idx="5397">
                  <c:v>72.900000000000006</c:v>
                </c:pt>
                <c:pt idx="5398">
                  <c:v>72.900000000000006</c:v>
                </c:pt>
                <c:pt idx="5399">
                  <c:v>72.8</c:v>
                </c:pt>
                <c:pt idx="5400">
                  <c:v>72.8</c:v>
                </c:pt>
                <c:pt idx="5401">
                  <c:v>72.8</c:v>
                </c:pt>
                <c:pt idx="5402">
                  <c:v>72.8</c:v>
                </c:pt>
                <c:pt idx="5403">
                  <c:v>72.8</c:v>
                </c:pt>
                <c:pt idx="5404">
                  <c:v>72.900000000000006</c:v>
                </c:pt>
                <c:pt idx="5405">
                  <c:v>72.8</c:v>
                </c:pt>
                <c:pt idx="5406">
                  <c:v>72.8</c:v>
                </c:pt>
                <c:pt idx="5407">
                  <c:v>72.8</c:v>
                </c:pt>
                <c:pt idx="5408">
                  <c:v>72.8</c:v>
                </c:pt>
                <c:pt idx="5409">
                  <c:v>72.8</c:v>
                </c:pt>
                <c:pt idx="5410">
                  <c:v>72.8</c:v>
                </c:pt>
                <c:pt idx="5411">
                  <c:v>72.8</c:v>
                </c:pt>
                <c:pt idx="5412">
                  <c:v>72.8</c:v>
                </c:pt>
                <c:pt idx="5413">
                  <c:v>72.8</c:v>
                </c:pt>
                <c:pt idx="5414">
                  <c:v>72.8</c:v>
                </c:pt>
                <c:pt idx="5415">
                  <c:v>72.8</c:v>
                </c:pt>
                <c:pt idx="5416">
                  <c:v>72.8</c:v>
                </c:pt>
                <c:pt idx="5417">
                  <c:v>72.8</c:v>
                </c:pt>
                <c:pt idx="5418">
                  <c:v>72.8</c:v>
                </c:pt>
                <c:pt idx="5419">
                  <c:v>72.8</c:v>
                </c:pt>
                <c:pt idx="5420">
                  <c:v>72.8</c:v>
                </c:pt>
                <c:pt idx="5421">
                  <c:v>72.8</c:v>
                </c:pt>
                <c:pt idx="5422">
                  <c:v>72.8</c:v>
                </c:pt>
                <c:pt idx="5423">
                  <c:v>72.8</c:v>
                </c:pt>
                <c:pt idx="5424">
                  <c:v>72.8</c:v>
                </c:pt>
                <c:pt idx="5425">
                  <c:v>72.8</c:v>
                </c:pt>
                <c:pt idx="5426">
                  <c:v>72.8</c:v>
                </c:pt>
                <c:pt idx="5427">
                  <c:v>72.8</c:v>
                </c:pt>
                <c:pt idx="5428">
                  <c:v>72.8</c:v>
                </c:pt>
                <c:pt idx="5429">
                  <c:v>72.8</c:v>
                </c:pt>
                <c:pt idx="5430">
                  <c:v>72.8</c:v>
                </c:pt>
                <c:pt idx="5431">
                  <c:v>72.8</c:v>
                </c:pt>
                <c:pt idx="5432">
                  <c:v>72.7</c:v>
                </c:pt>
                <c:pt idx="5433">
                  <c:v>72.7</c:v>
                </c:pt>
                <c:pt idx="5434">
                  <c:v>72.7</c:v>
                </c:pt>
                <c:pt idx="5435">
                  <c:v>72.8</c:v>
                </c:pt>
                <c:pt idx="5436">
                  <c:v>72.8</c:v>
                </c:pt>
                <c:pt idx="5437">
                  <c:v>72.7</c:v>
                </c:pt>
                <c:pt idx="5438">
                  <c:v>72.7</c:v>
                </c:pt>
                <c:pt idx="5439">
                  <c:v>72.8</c:v>
                </c:pt>
                <c:pt idx="5440">
                  <c:v>72.8</c:v>
                </c:pt>
                <c:pt idx="5441">
                  <c:v>72.7</c:v>
                </c:pt>
                <c:pt idx="5442">
                  <c:v>72.7</c:v>
                </c:pt>
                <c:pt idx="5443">
                  <c:v>72.7</c:v>
                </c:pt>
                <c:pt idx="5444">
                  <c:v>72.7</c:v>
                </c:pt>
                <c:pt idx="5445">
                  <c:v>72.7</c:v>
                </c:pt>
                <c:pt idx="5446">
                  <c:v>72.8</c:v>
                </c:pt>
                <c:pt idx="5447">
                  <c:v>72.7</c:v>
                </c:pt>
                <c:pt idx="5448">
                  <c:v>72.7</c:v>
                </c:pt>
                <c:pt idx="5449">
                  <c:v>72.7</c:v>
                </c:pt>
                <c:pt idx="5450">
                  <c:v>72.7</c:v>
                </c:pt>
                <c:pt idx="5451">
                  <c:v>72.7</c:v>
                </c:pt>
                <c:pt idx="5452">
                  <c:v>72.8</c:v>
                </c:pt>
                <c:pt idx="5453">
                  <c:v>72.8</c:v>
                </c:pt>
                <c:pt idx="5454">
                  <c:v>72.599999999999994</c:v>
                </c:pt>
                <c:pt idx="5455">
                  <c:v>72.599999999999994</c:v>
                </c:pt>
                <c:pt idx="5456">
                  <c:v>72.7</c:v>
                </c:pt>
                <c:pt idx="5457">
                  <c:v>72.7</c:v>
                </c:pt>
                <c:pt idx="5458">
                  <c:v>72.7</c:v>
                </c:pt>
                <c:pt idx="5459">
                  <c:v>72.7</c:v>
                </c:pt>
                <c:pt idx="5460">
                  <c:v>72.7</c:v>
                </c:pt>
                <c:pt idx="5461">
                  <c:v>72.7</c:v>
                </c:pt>
                <c:pt idx="5462">
                  <c:v>72.7</c:v>
                </c:pt>
                <c:pt idx="5463">
                  <c:v>72.7</c:v>
                </c:pt>
                <c:pt idx="5464">
                  <c:v>72.7</c:v>
                </c:pt>
                <c:pt idx="5465">
                  <c:v>72.7</c:v>
                </c:pt>
                <c:pt idx="5466">
                  <c:v>72.7</c:v>
                </c:pt>
                <c:pt idx="5467">
                  <c:v>72.7</c:v>
                </c:pt>
                <c:pt idx="5468">
                  <c:v>72.7</c:v>
                </c:pt>
                <c:pt idx="5469">
                  <c:v>72.7</c:v>
                </c:pt>
                <c:pt idx="5470">
                  <c:v>72.7</c:v>
                </c:pt>
                <c:pt idx="5471">
                  <c:v>72.7</c:v>
                </c:pt>
                <c:pt idx="5472">
                  <c:v>72.7</c:v>
                </c:pt>
                <c:pt idx="5473">
                  <c:v>72.7</c:v>
                </c:pt>
                <c:pt idx="5474">
                  <c:v>72.7</c:v>
                </c:pt>
                <c:pt idx="5475">
                  <c:v>72.7</c:v>
                </c:pt>
                <c:pt idx="5476">
                  <c:v>72.8</c:v>
                </c:pt>
                <c:pt idx="5477">
                  <c:v>72.8</c:v>
                </c:pt>
                <c:pt idx="5478">
                  <c:v>72.8</c:v>
                </c:pt>
                <c:pt idx="5479">
                  <c:v>72.8</c:v>
                </c:pt>
                <c:pt idx="5480">
                  <c:v>72.8</c:v>
                </c:pt>
                <c:pt idx="5481">
                  <c:v>72.8</c:v>
                </c:pt>
                <c:pt idx="5482">
                  <c:v>72.8</c:v>
                </c:pt>
                <c:pt idx="5483">
                  <c:v>72.8</c:v>
                </c:pt>
                <c:pt idx="5484">
                  <c:v>72.8</c:v>
                </c:pt>
                <c:pt idx="5485">
                  <c:v>72.8</c:v>
                </c:pt>
                <c:pt idx="5486">
                  <c:v>72.7</c:v>
                </c:pt>
                <c:pt idx="5487">
                  <c:v>72.8</c:v>
                </c:pt>
                <c:pt idx="5488">
                  <c:v>72.8</c:v>
                </c:pt>
                <c:pt idx="5489">
                  <c:v>72.8</c:v>
                </c:pt>
                <c:pt idx="5490">
                  <c:v>72.8</c:v>
                </c:pt>
                <c:pt idx="5491">
                  <c:v>72.8</c:v>
                </c:pt>
                <c:pt idx="5492">
                  <c:v>72.8</c:v>
                </c:pt>
                <c:pt idx="5493">
                  <c:v>72.8</c:v>
                </c:pt>
                <c:pt idx="5494">
                  <c:v>72.8</c:v>
                </c:pt>
                <c:pt idx="5495">
                  <c:v>72.8</c:v>
                </c:pt>
                <c:pt idx="5496">
                  <c:v>72.8</c:v>
                </c:pt>
                <c:pt idx="5497">
                  <c:v>72.8</c:v>
                </c:pt>
                <c:pt idx="5498">
                  <c:v>72.8</c:v>
                </c:pt>
                <c:pt idx="5499">
                  <c:v>72.8</c:v>
                </c:pt>
                <c:pt idx="5500">
                  <c:v>72.8</c:v>
                </c:pt>
                <c:pt idx="5501">
                  <c:v>72.8</c:v>
                </c:pt>
                <c:pt idx="5502">
                  <c:v>72.8</c:v>
                </c:pt>
                <c:pt idx="5503">
                  <c:v>72.8</c:v>
                </c:pt>
                <c:pt idx="5504">
                  <c:v>72.8</c:v>
                </c:pt>
                <c:pt idx="5505">
                  <c:v>72.8</c:v>
                </c:pt>
                <c:pt idx="5506">
                  <c:v>72.8</c:v>
                </c:pt>
                <c:pt idx="5507">
                  <c:v>72.8</c:v>
                </c:pt>
                <c:pt idx="5508">
                  <c:v>72.8</c:v>
                </c:pt>
                <c:pt idx="5509">
                  <c:v>72.900000000000006</c:v>
                </c:pt>
                <c:pt idx="5510">
                  <c:v>72.900000000000006</c:v>
                </c:pt>
                <c:pt idx="5511">
                  <c:v>72.900000000000006</c:v>
                </c:pt>
                <c:pt idx="5512">
                  <c:v>72.900000000000006</c:v>
                </c:pt>
                <c:pt idx="5513">
                  <c:v>72.900000000000006</c:v>
                </c:pt>
                <c:pt idx="5514">
                  <c:v>72.900000000000006</c:v>
                </c:pt>
                <c:pt idx="5515">
                  <c:v>72.900000000000006</c:v>
                </c:pt>
                <c:pt idx="5516">
                  <c:v>72.900000000000006</c:v>
                </c:pt>
                <c:pt idx="5517">
                  <c:v>72.900000000000006</c:v>
                </c:pt>
                <c:pt idx="5518">
                  <c:v>73</c:v>
                </c:pt>
                <c:pt idx="5519">
                  <c:v>73</c:v>
                </c:pt>
                <c:pt idx="5520">
                  <c:v>73</c:v>
                </c:pt>
                <c:pt idx="5521">
                  <c:v>73</c:v>
                </c:pt>
                <c:pt idx="5522">
                  <c:v>73</c:v>
                </c:pt>
                <c:pt idx="5523">
                  <c:v>73</c:v>
                </c:pt>
                <c:pt idx="5524">
                  <c:v>73</c:v>
                </c:pt>
                <c:pt idx="5525">
                  <c:v>73.099999999999994</c:v>
                </c:pt>
                <c:pt idx="5526">
                  <c:v>73.099999999999994</c:v>
                </c:pt>
                <c:pt idx="5527">
                  <c:v>73.099999999999994</c:v>
                </c:pt>
                <c:pt idx="5528">
                  <c:v>73.2</c:v>
                </c:pt>
                <c:pt idx="5529">
                  <c:v>73.2</c:v>
                </c:pt>
                <c:pt idx="5530">
                  <c:v>73.2</c:v>
                </c:pt>
                <c:pt idx="5531">
                  <c:v>73.2</c:v>
                </c:pt>
                <c:pt idx="5532">
                  <c:v>73.2</c:v>
                </c:pt>
                <c:pt idx="5533">
                  <c:v>73.2</c:v>
                </c:pt>
                <c:pt idx="5534">
                  <c:v>73.2</c:v>
                </c:pt>
                <c:pt idx="5535">
                  <c:v>73.2</c:v>
                </c:pt>
                <c:pt idx="5536">
                  <c:v>73.3</c:v>
                </c:pt>
                <c:pt idx="5537">
                  <c:v>73.3</c:v>
                </c:pt>
                <c:pt idx="5538">
                  <c:v>73.3</c:v>
                </c:pt>
                <c:pt idx="5539">
                  <c:v>73.3</c:v>
                </c:pt>
                <c:pt idx="5540">
                  <c:v>73.3</c:v>
                </c:pt>
                <c:pt idx="5541">
                  <c:v>73.3</c:v>
                </c:pt>
                <c:pt idx="5542">
                  <c:v>73.3</c:v>
                </c:pt>
                <c:pt idx="5543">
                  <c:v>73.2</c:v>
                </c:pt>
                <c:pt idx="5544">
                  <c:v>73.3</c:v>
                </c:pt>
                <c:pt idx="5545">
                  <c:v>73.3</c:v>
                </c:pt>
                <c:pt idx="5546">
                  <c:v>73.2</c:v>
                </c:pt>
                <c:pt idx="5547">
                  <c:v>73.2</c:v>
                </c:pt>
                <c:pt idx="5548">
                  <c:v>73.3</c:v>
                </c:pt>
                <c:pt idx="5549">
                  <c:v>73.2</c:v>
                </c:pt>
                <c:pt idx="5550">
                  <c:v>73.2</c:v>
                </c:pt>
                <c:pt idx="5551">
                  <c:v>73.099999999999994</c:v>
                </c:pt>
                <c:pt idx="5552">
                  <c:v>73.099999999999994</c:v>
                </c:pt>
                <c:pt idx="5553">
                  <c:v>73.099999999999994</c:v>
                </c:pt>
                <c:pt idx="5554">
                  <c:v>73</c:v>
                </c:pt>
                <c:pt idx="5555">
                  <c:v>73</c:v>
                </c:pt>
                <c:pt idx="5556">
                  <c:v>72.900000000000006</c:v>
                </c:pt>
                <c:pt idx="5557">
                  <c:v>72.8</c:v>
                </c:pt>
                <c:pt idx="5558">
                  <c:v>72.8</c:v>
                </c:pt>
                <c:pt idx="5559">
                  <c:v>72.7</c:v>
                </c:pt>
                <c:pt idx="5560">
                  <c:v>72.7</c:v>
                </c:pt>
                <c:pt idx="5561">
                  <c:v>72.5</c:v>
                </c:pt>
                <c:pt idx="5562">
                  <c:v>72.5</c:v>
                </c:pt>
                <c:pt idx="5563">
                  <c:v>72.400000000000006</c:v>
                </c:pt>
                <c:pt idx="5564">
                  <c:v>72.400000000000006</c:v>
                </c:pt>
                <c:pt idx="5565">
                  <c:v>72.400000000000006</c:v>
                </c:pt>
                <c:pt idx="5566">
                  <c:v>72.400000000000006</c:v>
                </c:pt>
                <c:pt idx="5567">
                  <c:v>72.400000000000006</c:v>
                </c:pt>
                <c:pt idx="5568">
                  <c:v>72.400000000000006</c:v>
                </c:pt>
                <c:pt idx="5569">
                  <c:v>72.400000000000006</c:v>
                </c:pt>
                <c:pt idx="5570">
                  <c:v>72.400000000000006</c:v>
                </c:pt>
                <c:pt idx="5571">
                  <c:v>72.400000000000006</c:v>
                </c:pt>
                <c:pt idx="5572">
                  <c:v>72.400000000000006</c:v>
                </c:pt>
                <c:pt idx="5573">
                  <c:v>72.5</c:v>
                </c:pt>
                <c:pt idx="5574">
                  <c:v>72.599999999999994</c:v>
                </c:pt>
                <c:pt idx="5575">
                  <c:v>72.7</c:v>
                </c:pt>
                <c:pt idx="5576">
                  <c:v>72.7</c:v>
                </c:pt>
                <c:pt idx="5577">
                  <c:v>72.8</c:v>
                </c:pt>
                <c:pt idx="5578">
                  <c:v>72.8</c:v>
                </c:pt>
                <c:pt idx="5579">
                  <c:v>72.900000000000006</c:v>
                </c:pt>
                <c:pt idx="5580">
                  <c:v>72.900000000000006</c:v>
                </c:pt>
                <c:pt idx="5581">
                  <c:v>73</c:v>
                </c:pt>
                <c:pt idx="5582">
                  <c:v>73</c:v>
                </c:pt>
                <c:pt idx="5583">
                  <c:v>73</c:v>
                </c:pt>
                <c:pt idx="5584">
                  <c:v>73</c:v>
                </c:pt>
                <c:pt idx="5585">
                  <c:v>73</c:v>
                </c:pt>
                <c:pt idx="5586">
                  <c:v>73.099999999999994</c:v>
                </c:pt>
                <c:pt idx="5587">
                  <c:v>73.099999999999994</c:v>
                </c:pt>
                <c:pt idx="5588">
                  <c:v>73</c:v>
                </c:pt>
                <c:pt idx="5589">
                  <c:v>73.099999999999994</c:v>
                </c:pt>
                <c:pt idx="5590">
                  <c:v>73.099999999999994</c:v>
                </c:pt>
                <c:pt idx="5591">
                  <c:v>73.2</c:v>
                </c:pt>
                <c:pt idx="5592">
                  <c:v>73.2</c:v>
                </c:pt>
                <c:pt idx="5593">
                  <c:v>73.2</c:v>
                </c:pt>
                <c:pt idx="5594">
                  <c:v>73.3</c:v>
                </c:pt>
                <c:pt idx="5595">
                  <c:v>73.3</c:v>
                </c:pt>
                <c:pt idx="5596">
                  <c:v>73.3</c:v>
                </c:pt>
                <c:pt idx="5597">
                  <c:v>73.2</c:v>
                </c:pt>
                <c:pt idx="5598">
                  <c:v>73.3</c:v>
                </c:pt>
                <c:pt idx="5599">
                  <c:v>73.3</c:v>
                </c:pt>
                <c:pt idx="5600">
                  <c:v>73.3</c:v>
                </c:pt>
                <c:pt idx="5601">
                  <c:v>73.3</c:v>
                </c:pt>
                <c:pt idx="5602">
                  <c:v>73.3</c:v>
                </c:pt>
                <c:pt idx="5603">
                  <c:v>73.400000000000006</c:v>
                </c:pt>
                <c:pt idx="5604">
                  <c:v>73.400000000000006</c:v>
                </c:pt>
                <c:pt idx="5605">
                  <c:v>73.5</c:v>
                </c:pt>
                <c:pt idx="5606">
                  <c:v>73.400000000000006</c:v>
                </c:pt>
                <c:pt idx="5607">
                  <c:v>73.400000000000006</c:v>
                </c:pt>
                <c:pt idx="5608">
                  <c:v>73.400000000000006</c:v>
                </c:pt>
                <c:pt idx="5609">
                  <c:v>73.3</c:v>
                </c:pt>
                <c:pt idx="5610">
                  <c:v>73.400000000000006</c:v>
                </c:pt>
                <c:pt idx="5611">
                  <c:v>73.5</c:v>
                </c:pt>
                <c:pt idx="5612">
                  <c:v>73.5</c:v>
                </c:pt>
                <c:pt idx="5613">
                  <c:v>73.5</c:v>
                </c:pt>
                <c:pt idx="5614">
                  <c:v>73.5</c:v>
                </c:pt>
                <c:pt idx="5615">
                  <c:v>73.5</c:v>
                </c:pt>
                <c:pt idx="5616">
                  <c:v>73.400000000000006</c:v>
                </c:pt>
                <c:pt idx="5617">
                  <c:v>73.400000000000006</c:v>
                </c:pt>
                <c:pt idx="5618">
                  <c:v>73.400000000000006</c:v>
                </c:pt>
                <c:pt idx="5619">
                  <c:v>73.5</c:v>
                </c:pt>
                <c:pt idx="5620">
                  <c:v>73.5</c:v>
                </c:pt>
                <c:pt idx="5621">
                  <c:v>73.5</c:v>
                </c:pt>
                <c:pt idx="5622">
                  <c:v>73.400000000000006</c:v>
                </c:pt>
                <c:pt idx="5623">
                  <c:v>73.3</c:v>
                </c:pt>
                <c:pt idx="5624">
                  <c:v>73.3</c:v>
                </c:pt>
                <c:pt idx="5625">
                  <c:v>73.3</c:v>
                </c:pt>
                <c:pt idx="5626">
                  <c:v>73.3</c:v>
                </c:pt>
                <c:pt idx="5627">
                  <c:v>73.400000000000006</c:v>
                </c:pt>
                <c:pt idx="5628">
                  <c:v>73.400000000000006</c:v>
                </c:pt>
                <c:pt idx="5629">
                  <c:v>73.400000000000006</c:v>
                </c:pt>
                <c:pt idx="5630">
                  <c:v>73.3</c:v>
                </c:pt>
                <c:pt idx="5631">
                  <c:v>73.2</c:v>
                </c:pt>
                <c:pt idx="5632">
                  <c:v>73.2</c:v>
                </c:pt>
                <c:pt idx="5633">
                  <c:v>73.099999999999994</c:v>
                </c:pt>
                <c:pt idx="5634">
                  <c:v>73.099999999999994</c:v>
                </c:pt>
                <c:pt idx="5635">
                  <c:v>73.099999999999994</c:v>
                </c:pt>
                <c:pt idx="5636">
                  <c:v>73.099999999999994</c:v>
                </c:pt>
                <c:pt idx="5637">
                  <c:v>73.099999999999994</c:v>
                </c:pt>
                <c:pt idx="5638">
                  <c:v>73</c:v>
                </c:pt>
                <c:pt idx="5639">
                  <c:v>73</c:v>
                </c:pt>
                <c:pt idx="5640">
                  <c:v>72.900000000000006</c:v>
                </c:pt>
                <c:pt idx="5641">
                  <c:v>72.900000000000006</c:v>
                </c:pt>
                <c:pt idx="5642">
                  <c:v>72.900000000000006</c:v>
                </c:pt>
                <c:pt idx="5643">
                  <c:v>72.8</c:v>
                </c:pt>
                <c:pt idx="5644">
                  <c:v>72.7</c:v>
                </c:pt>
                <c:pt idx="5645">
                  <c:v>72.7</c:v>
                </c:pt>
                <c:pt idx="5646">
                  <c:v>72.7</c:v>
                </c:pt>
                <c:pt idx="5647">
                  <c:v>72.599999999999994</c:v>
                </c:pt>
                <c:pt idx="5648">
                  <c:v>72.599999999999994</c:v>
                </c:pt>
                <c:pt idx="5649">
                  <c:v>72.5</c:v>
                </c:pt>
                <c:pt idx="5650">
                  <c:v>72.599999999999994</c:v>
                </c:pt>
                <c:pt idx="5651">
                  <c:v>72.599999999999994</c:v>
                </c:pt>
                <c:pt idx="5652">
                  <c:v>72.5</c:v>
                </c:pt>
                <c:pt idx="5653">
                  <c:v>72.5</c:v>
                </c:pt>
                <c:pt idx="5654">
                  <c:v>72.5</c:v>
                </c:pt>
                <c:pt idx="5655">
                  <c:v>72.5</c:v>
                </c:pt>
                <c:pt idx="5656">
                  <c:v>72.5</c:v>
                </c:pt>
                <c:pt idx="5657">
                  <c:v>72.599999999999994</c:v>
                </c:pt>
                <c:pt idx="5658">
                  <c:v>72.599999999999994</c:v>
                </c:pt>
                <c:pt idx="5659">
                  <c:v>72.5</c:v>
                </c:pt>
                <c:pt idx="5660">
                  <c:v>72.599999999999994</c:v>
                </c:pt>
                <c:pt idx="5661">
                  <c:v>72.599999999999994</c:v>
                </c:pt>
                <c:pt idx="5662">
                  <c:v>72.599999999999994</c:v>
                </c:pt>
                <c:pt idx="5663">
                  <c:v>72.599999999999994</c:v>
                </c:pt>
                <c:pt idx="5664">
                  <c:v>72.7</c:v>
                </c:pt>
                <c:pt idx="5665">
                  <c:v>72.7</c:v>
                </c:pt>
                <c:pt idx="5666">
                  <c:v>72.7</c:v>
                </c:pt>
                <c:pt idx="5667">
                  <c:v>72.7</c:v>
                </c:pt>
                <c:pt idx="5668">
                  <c:v>72.7</c:v>
                </c:pt>
                <c:pt idx="5669">
                  <c:v>72.8</c:v>
                </c:pt>
                <c:pt idx="5670">
                  <c:v>72.8</c:v>
                </c:pt>
                <c:pt idx="5671">
                  <c:v>72.900000000000006</c:v>
                </c:pt>
                <c:pt idx="5672">
                  <c:v>72.900000000000006</c:v>
                </c:pt>
                <c:pt idx="5673">
                  <c:v>72.900000000000006</c:v>
                </c:pt>
                <c:pt idx="5674">
                  <c:v>73</c:v>
                </c:pt>
                <c:pt idx="5675">
                  <c:v>73</c:v>
                </c:pt>
                <c:pt idx="5676">
                  <c:v>73</c:v>
                </c:pt>
                <c:pt idx="5677">
                  <c:v>73.099999999999994</c:v>
                </c:pt>
                <c:pt idx="5678">
                  <c:v>73.099999999999994</c:v>
                </c:pt>
                <c:pt idx="5679">
                  <c:v>73</c:v>
                </c:pt>
                <c:pt idx="5680">
                  <c:v>73.099999999999994</c:v>
                </c:pt>
                <c:pt idx="5681">
                  <c:v>73.099999999999994</c:v>
                </c:pt>
                <c:pt idx="5682">
                  <c:v>73.099999999999994</c:v>
                </c:pt>
                <c:pt idx="5683">
                  <c:v>73.2</c:v>
                </c:pt>
                <c:pt idx="5684">
                  <c:v>73.2</c:v>
                </c:pt>
                <c:pt idx="5685">
                  <c:v>73.2</c:v>
                </c:pt>
                <c:pt idx="5686">
                  <c:v>73.2</c:v>
                </c:pt>
                <c:pt idx="5687">
                  <c:v>73.3</c:v>
                </c:pt>
                <c:pt idx="5688">
                  <c:v>73.3</c:v>
                </c:pt>
                <c:pt idx="5689">
                  <c:v>73.2</c:v>
                </c:pt>
                <c:pt idx="5690">
                  <c:v>73.3</c:v>
                </c:pt>
                <c:pt idx="5691">
                  <c:v>73.3</c:v>
                </c:pt>
                <c:pt idx="5692">
                  <c:v>73.3</c:v>
                </c:pt>
                <c:pt idx="5693">
                  <c:v>73.3</c:v>
                </c:pt>
                <c:pt idx="5694">
                  <c:v>73.3</c:v>
                </c:pt>
                <c:pt idx="5695">
                  <c:v>73.3</c:v>
                </c:pt>
                <c:pt idx="5696">
                  <c:v>73.3</c:v>
                </c:pt>
                <c:pt idx="5697">
                  <c:v>73.3</c:v>
                </c:pt>
                <c:pt idx="5698">
                  <c:v>73.400000000000006</c:v>
                </c:pt>
                <c:pt idx="5699">
                  <c:v>73.400000000000006</c:v>
                </c:pt>
                <c:pt idx="5700">
                  <c:v>73.400000000000006</c:v>
                </c:pt>
                <c:pt idx="5701">
                  <c:v>73.400000000000006</c:v>
                </c:pt>
                <c:pt idx="5702">
                  <c:v>73.5</c:v>
                </c:pt>
                <c:pt idx="5703">
                  <c:v>73.400000000000006</c:v>
                </c:pt>
                <c:pt idx="5704">
                  <c:v>73.400000000000006</c:v>
                </c:pt>
                <c:pt idx="5705">
                  <c:v>73.400000000000006</c:v>
                </c:pt>
                <c:pt idx="5706">
                  <c:v>73.5</c:v>
                </c:pt>
                <c:pt idx="5707">
                  <c:v>73.5</c:v>
                </c:pt>
                <c:pt idx="5708">
                  <c:v>73.400000000000006</c:v>
                </c:pt>
                <c:pt idx="5709">
                  <c:v>73.5</c:v>
                </c:pt>
                <c:pt idx="5710">
                  <c:v>73.400000000000006</c:v>
                </c:pt>
                <c:pt idx="5711">
                  <c:v>73.400000000000006</c:v>
                </c:pt>
                <c:pt idx="5712">
                  <c:v>73.400000000000006</c:v>
                </c:pt>
                <c:pt idx="5713">
                  <c:v>73.5</c:v>
                </c:pt>
                <c:pt idx="5714">
                  <c:v>73.5</c:v>
                </c:pt>
                <c:pt idx="5715">
                  <c:v>73.400000000000006</c:v>
                </c:pt>
                <c:pt idx="5716">
                  <c:v>73.400000000000006</c:v>
                </c:pt>
                <c:pt idx="5717">
                  <c:v>73.400000000000006</c:v>
                </c:pt>
                <c:pt idx="5718">
                  <c:v>73.5</c:v>
                </c:pt>
                <c:pt idx="5719">
                  <c:v>73.400000000000006</c:v>
                </c:pt>
                <c:pt idx="5720">
                  <c:v>73.400000000000006</c:v>
                </c:pt>
                <c:pt idx="5721">
                  <c:v>73.3</c:v>
                </c:pt>
                <c:pt idx="5722">
                  <c:v>73.3</c:v>
                </c:pt>
                <c:pt idx="5723">
                  <c:v>73.400000000000006</c:v>
                </c:pt>
                <c:pt idx="5724">
                  <c:v>73.3</c:v>
                </c:pt>
                <c:pt idx="5725">
                  <c:v>73.3</c:v>
                </c:pt>
                <c:pt idx="5726">
                  <c:v>73.3</c:v>
                </c:pt>
                <c:pt idx="5727">
                  <c:v>73.3</c:v>
                </c:pt>
                <c:pt idx="5728">
                  <c:v>73.3</c:v>
                </c:pt>
                <c:pt idx="5729">
                  <c:v>73.2</c:v>
                </c:pt>
                <c:pt idx="5730">
                  <c:v>73.099999999999994</c:v>
                </c:pt>
                <c:pt idx="5731">
                  <c:v>73.099999999999994</c:v>
                </c:pt>
                <c:pt idx="5732">
                  <c:v>73.2</c:v>
                </c:pt>
                <c:pt idx="5733">
                  <c:v>73.099999999999994</c:v>
                </c:pt>
                <c:pt idx="5734">
                  <c:v>73.099999999999994</c:v>
                </c:pt>
                <c:pt idx="5735">
                  <c:v>73.099999999999994</c:v>
                </c:pt>
                <c:pt idx="5736">
                  <c:v>73.099999999999994</c:v>
                </c:pt>
                <c:pt idx="5737">
                  <c:v>73</c:v>
                </c:pt>
                <c:pt idx="5738">
                  <c:v>73.099999999999994</c:v>
                </c:pt>
                <c:pt idx="5739">
                  <c:v>73</c:v>
                </c:pt>
                <c:pt idx="5740">
                  <c:v>73</c:v>
                </c:pt>
                <c:pt idx="5741">
                  <c:v>73</c:v>
                </c:pt>
                <c:pt idx="5742">
                  <c:v>72.900000000000006</c:v>
                </c:pt>
                <c:pt idx="5743">
                  <c:v>73</c:v>
                </c:pt>
                <c:pt idx="5744">
                  <c:v>73</c:v>
                </c:pt>
                <c:pt idx="5745">
                  <c:v>72.900000000000006</c:v>
                </c:pt>
                <c:pt idx="5746">
                  <c:v>72.900000000000006</c:v>
                </c:pt>
                <c:pt idx="5747">
                  <c:v>72.900000000000006</c:v>
                </c:pt>
                <c:pt idx="5748">
                  <c:v>72.900000000000006</c:v>
                </c:pt>
                <c:pt idx="5749">
                  <c:v>72.900000000000006</c:v>
                </c:pt>
                <c:pt idx="5750">
                  <c:v>72.900000000000006</c:v>
                </c:pt>
                <c:pt idx="5751">
                  <c:v>72.900000000000006</c:v>
                </c:pt>
                <c:pt idx="5752">
                  <c:v>72.900000000000006</c:v>
                </c:pt>
                <c:pt idx="5753">
                  <c:v>72.8</c:v>
                </c:pt>
                <c:pt idx="5754">
                  <c:v>72.8</c:v>
                </c:pt>
                <c:pt idx="5755">
                  <c:v>72.900000000000006</c:v>
                </c:pt>
                <c:pt idx="5756">
                  <c:v>72.900000000000006</c:v>
                </c:pt>
                <c:pt idx="5757">
                  <c:v>72.900000000000006</c:v>
                </c:pt>
                <c:pt idx="5758">
                  <c:v>72.900000000000006</c:v>
                </c:pt>
                <c:pt idx="5759">
                  <c:v>72.900000000000006</c:v>
                </c:pt>
                <c:pt idx="5760">
                  <c:v>72.900000000000006</c:v>
                </c:pt>
                <c:pt idx="5761">
                  <c:v>72.900000000000006</c:v>
                </c:pt>
                <c:pt idx="5762">
                  <c:v>72.900000000000006</c:v>
                </c:pt>
                <c:pt idx="5763">
                  <c:v>72.900000000000006</c:v>
                </c:pt>
                <c:pt idx="5764">
                  <c:v>72.900000000000006</c:v>
                </c:pt>
                <c:pt idx="5765">
                  <c:v>72.900000000000006</c:v>
                </c:pt>
                <c:pt idx="5766">
                  <c:v>72.900000000000006</c:v>
                </c:pt>
                <c:pt idx="5767">
                  <c:v>73</c:v>
                </c:pt>
                <c:pt idx="5768">
                  <c:v>73</c:v>
                </c:pt>
                <c:pt idx="5769">
                  <c:v>73</c:v>
                </c:pt>
                <c:pt idx="5770">
                  <c:v>73</c:v>
                </c:pt>
                <c:pt idx="5771">
                  <c:v>73.099999999999994</c:v>
                </c:pt>
                <c:pt idx="5772">
                  <c:v>73.2</c:v>
                </c:pt>
                <c:pt idx="5773">
                  <c:v>73.2</c:v>
                </c:pt>
                <c:pt idx="5774">
                  <c:v>73.2</c:v>
                </c:pt>
                <c:pt idx="5775">
                  <c:v>73.2</c:v>
                </c:pt>
                <c:pt idx="5776">
                  <c:v>73.2</c:v>
                </c:pt>
                <c:pt idx="5777">
                  <c:v>73.2</c:v>
                </c:pt>
                <c:pt idx="5778">
                  <c:v>73.2</c:v>
                </c:pt>
                <c:pt idx="5779">
                  <c:v>73.2</c:v>
                </c:pt>
                <c:pt idx="5780">
                  <c:v>73.2</c:v>
                </c:pt>
                <c:pt idx="5781">
                  <c:v>73.2</c:v>
                </c:pt>
                <c:pt idx="5782">
                  <c:v>73.2</c:v>
                </c:pt>
                <c:pt idx="5783">
                  <c:v>73.3</c:v>
                </c:pt>
                <c:pt idx="5784">
                  <c:v>73.400000000000006</c:v>
                </c:pt>
                <c:pt idx="5785">
                  <c:v>73.3</c:v>
                </c:pt>
                <c:pt idx="5786">
                  <c:v>73.3</c:v>
                </c:pt>
                <c:pt idx="5787">
                  <c:v>73.3</c:v>
                </c:pt>
                <c:pt idx="5788">
                  <c:v>73.400000000000006</c:v>
                </c:pt>
                <c:pt idx="5789">
                  <c:v>73.3</c:v>
                </c:pt>
                <c:pt idx="5790">
                  <c:v>73.5</c:v>
                </c:pt>
                <c:pt idx="5791">
                  <c:v>73.5</c:v>
                </c:pt>
                <c:pt idx="5792">
                  <c:v>73.5</c:v>
                </c:pt>
                <c:pt idx="5793">
                  <c:v>73.5</c:v>
                </c:pt>
                <c:pt idx="5794">
                  <c:v>73.5</c:v>
                </c:pt>
                <c:pt idx="5795">
                  <c:v>73.5</c:v>
                </c:pt>
                <c:pt idx="5796">
                  <c:v>73.5</c:v>
                </c:pt>
                <c:pt idx="5797">
                  <c:v>73.5</c:v>
                </c:pt>
                <c:pt idx="5798">
                  <c:v>73.5</c:v>
                </c:pt>
                <c:pt idx="5799">
                  <c:v>73.599999999999994</c:v>
                </c:pt>
                <c:pt idx="5800">
                  <c:v>73.599999999999994</c:v>
                </c:pt>
                <c:pt idx="5801">
                  <c:v>73.599999999999994</c:v>
                </c:pt>
                <c:pt idx="5802">
                  <c:v>73.7</c:v>
                </c:pt>
                <c:pt idx="5803">
                  <c:v>73.599999999999994</c:v>
                </c:pt>
                <c:pt idx="5804">
                  <c:v>73.7</c:v>
                </c:pt>
                <c:pt idx="5805">
                  <c:v>73.7</c:v>
                </c:pt>
                <c:pt idx="5806">
                  <c:v>73.599999999999994</c:v>
                </c:pt>
                <c:pt idx="5807">
                  <c:v>73.599999999999994</c:v>
                </c:pt>
                <c:pt idx="5808">
                  <c:v>73.599999999999994</c:v>
                </c:pt>
                <c:pt idx="5809">
                  <c:v>73.7</c:v>
                </c:pt>
                <c:pt idx="5810">
                  <c:v>73.599999999999994</c:v>
                </c:pt>
                <c:pt idx="5811">
                  <c:v>73.5</c:v>
                </c:pt>
                <c:pt idx="5812">
                  <c:v>73.5</c:v>
                </c:pt>
                <c:pt idx="5813">
                  <c:v>73.5</c:v>
                </c:pt>
                <c:pt idx="5814">
                  <c:v>73.5</c:v>
                </c:pt>
                <c:pt idx="5815">
                  <c:v>73.400000000000006</c:v>
                </c:pt>
                <c:pt idx="5816">
                  <c:v>73.3</c:v>
                </c:pt>
                <c:pt idx="5817">
                  <c:v>73.3</c:v>
                </c:pt>
                <c:pt idx="5818">
                  <c:v>73.2</c:v>
                </c:pt>
                <c:pt idx="5819">
                  <c:v>73.2</c:v>
                </c:pt>
                <c:pt idx="5820">
                  <c:v>73.2</c:v>
                </c:pt>
                <c:pt idx="5821">
                  <c:v>73.2</c:v>
                </c:pt>
                <c:pt idx="5822">
                  <c:v>73.099999999999994</c:v>
                </c:pt>
                <c:pt idx="5823">
                  <c:v>73</c:v>
                </c:pt>
                <c:pt idx="5824">
                  <c:v>72.900000000000006</c:v>
                </c:pt>
                <c:pt idx="5825">
                  <c:v>72.900000000000006</c:v>
                </c:pt>
                <c:pt idx="5826">
                  <c:v>72.900000000000006</c:v>
                </c:pt>
                <c:pt idx="5827">
                  <c:v>72.8</c:v>
                </c:pt>
                <c:pt idx="5828">
                  <c:v>72.8</c:v>
                </c:pt>
                <c:pt idx="5829">
                  <c:v>72.7</c:v>
                </c:pt>
                <c:pt idx="5830">
                  <c:v>72.7</c:v>
                </c:pt>
                <c:pt idx="5831">
                  <c:v>72.7</c:v>
                </c:pt>
                <c:pt idx="5832">
                  <c:v>72.7</c:v>
                </c:pt>
                <c:pt idx="5833">
                  <c:v>72.8</c:v>
                </c:pt>
                <c:pt idx="5834">
                  <c:v>72.900000000000006</c:v>
                </c:pt>
                <c:pt idx="5835">
                  <c:v>72.900000000000006</c:v>
                </c:pt>
                <c:pt idx="5836">
                  <c:v>72.900000000000006</c:v>
                </c:pt>
                <c:pt idx="5837">
                  <c:v>72.900000000000006</c:v>
                </c:pt>
                <c:pt idx="5838">
                  <c:v>72.900000000000006</c:v>
                </c:pt>
                <c:pt idx="5839">
                  <c:v>72.900000000000006</c:v>
                </c:pt>
                <c:pt idx="5840">
                  <c:v>73</c:v>
                </c:pt>
                <c:pt idx="5841">
                  <c:v>73</c:v>
                </c:pt>
                <c:pt idx="5842">
                  <c:v>73</c:v>
                </c:pt>
                <c:pt idx="5843">
                  <c:v>73.2</c:v>
                </c:pt>
                <c:pt idx="5844">
                  <c:v>73.2</c:v>
                </c:pt>
                <c:pt idx="5845">
                  <c:v>73.2</c:v>
                </c:pt>
                <c:pt idx="5846">
                  <c:v>73.2</c:v>
                </c:pt>
                <c:pt idx="5847">
                  <c:v>73.2</c:v>
                </c:pt>
                <c:pt idx="5848">
                  <c:v>73.2</c:v>
                </c:pt>
                <c:pt idx="5849">
                  <c:v>73.3</c:v>
                </c:pt>
                <c:pt idx="5850">
                  <c:v>73.3</c:v>
                </c:pt>
                <c:pt idx="5851">
                  <c:v>73.3</c:v>
                </c:pt>
                <c:pt idx="5852">
                  <c:v>73.3</c:v>
                </c:pt>
                <c:pt idx="5853">
                  <c:v>73.400000000000006</c:v>
                </c:pt>
                <c:pt idx="5854">
                  <c:v>73.400000000000006</c:v>
                </c:pt>
                <c:pt idx="5855">
                  <c:v>73.5</c:v>
                </c:pt>
                <c:pt idx="5856">
                  <c:v>73.5</c:v>
                </c:pt>
                <c:pt idx="5857">
                  <c:v>73.5</c:v>
                </c:pt>
                <c:pt idx="5858">
                  <c:v>73.5</c:v>
                </c:pt>
                <c:pt idx="5859">
                  <c:v>73.5</c:v>
                </c:pt>
                <c:pt idx="5860">
                  <c:v>73.5</c:v>
                </c:pt>
                <c:pt idx="5861">
                  <c:v>73.5</c:v>
                </c:pt>
                <c:pt idx="5862">
                  <c:v>73.599999999999994</c:v>
                </c:pt>
                <c:pt idx="5863">
                  <c:v>73.599999999999994</c:v>
                </c:pt>
                <c:pt idx="5864">
                  <c:v>73.599999999999994</c:v>
                </c:pt>
                <c:pt idx="5865">
                  <c:v>73.599999999999994</c:v>
                </c:pt>
                <c:pt idx="5866">
                  <c:v>73.7</c:v>
                </c:pt>
                <c:pt idx="5867">
                  <c:v>73.8</c:v>
                </c:pt>
                <c:pt idx="5868">
                  <c:v>73.8</c:v>
                </c:pt>
                <c:pt idx="5869">
                  <c:v>73.8</c:v>
                </c:pt>
                <c:pt idx="5870">
                  <c:v>73.8</c:v>
                </c:pt>
                <c:pt idx="5871">
                  <c:v>73.8</c:v>
                </c:pt>
                <c:pt idx="5872">
                  <c:v>73.7</c:v>
                </c:pt>
                <c:pt idx="5873">
                  <c:v>73.8</c:v>
                </c:pt>
                <c:pt idx="5874">
                  <c:v>73.7</c:v>
                </c:pt>
                <c:pt idx="5875">
                  <c:v>73.5</c:v>
                </c:pt>
                <c:pt idx="5876">
                  <c:v>73.5</c:v>
                </c:pt>
                <c:pt idx="5877">
                  <c:v>73.400000000000006</c:v>
                </c:pt>
                <c:pt idx="5878">
                  <c:v>73.3</c:v>
                </c:pt>
                <c:pt idx="5879">
                  <c:v>73.2</c:v>
                </c:pt>
                <c:pt idx="5880">
                  <c:v>73.099999999999994</c:v>
                </c:pt>
                <c:pt idx="5881">
                  <c:v>73.099999999999994</c:v>
                </c:pt>
                <c:pt idx="5882">
                  <c:v>73</c:v>
                </c:pt>
                <c:pt idx="5883">
                  <c:v>72.900000000000006</c:v>
                </c:pt>
                <c:pt idx="5884">
                  <c:v>72.900000000000006</c:v>
                </c:pt>
                <c:pt idx="5885">
                  <c:v>72.8</c:v>
                </c:pt>
                <c:pt idx="5886">
                  <c:v>72.900000000000006</c:v>
                </c:pt>
                <c:pt idx="5887">
                  <c:v>72.900000000000006</c:v>
                </c:pt>
                <c:pt idx="5888">
                  <c:v>72.8</c:v>
                </c:pt>
                <c:pt idx="5889">
                  <c:v>72.900000000000006</c:v>
                </c:pt>
                <c:pt idx="5890">
                  <c:v>72.900000000000006</c:v>
                </c:pt>
                <c:pt idx="5891">
                  <c:v>72.900000000000006</c:v>
                </c:pt>
                <c:pt idx="5892">
                  <c:v>73</c:v>
                </c:pt>
                <c:pt idx="5893">
                  <c:v>73.099999999999994</c:v>
                </c:pt>
                <c:pt idx="5894">
                  <c:v>73.2</c:v>
                </c:pt>
                <c:pt idx="5895">
                  <c:v>73.2</c:v>
                </c:pt>
                <c:pt idx="5896">
                  <c:v>73.3</c:v>
                </c:pt>
                <c:pt idx="5897">
                  <c:v>73.400000000000006</c:v>
                </c:pt>
                <c:pt idx="5898">
                  <c:v>73.400000000000006</c:v>
                </c:pt>
                <c:pt idx="5899">
                  <c:v>73.5</c:v>
                </c:pt>
                <c:pt idx="5900">
                  <c:v>73.599999999999994</c:v>
                </c:pt>
                <c:pt idx="5901">
                  <c:v>73.599999999999994</c:v>
                </c:pt>
                <c:pt idx="5902">
                  <c:v>73.599999999999994</c:v>
                </c:pt>
                <c:pt idx="5903">
                  <c:v>73.5</c:v>
                </c:pt>
                <c:pt idx="5904">
                  <c:v>73.599999999999994</c:v>
                </c:pt>
                <c:pt idx="5905">
                  <c:v>73.7</c:v>
                </c:pt>
                <c:pt idx="5906">
                  <c:v>73.7</c:v>
                </c:pt>
                <c:pt idx="5907">
                  <c:v>73.8</c:v>
                </c:pt>
                <c:pt idx="5908">
                  <c:v>73.8</c:v>
                </c:pt>
                <c:pt idx="5909">
                  <c:v>73.8</c:v>
                </c:pt>
                <c:pt idx="5910">
                  <c:v>73.8</c:v>
                </c:pt>
                <c:pt idx="5911">
                  <c:v>73.8</c:v>
                </c:pt>
                <c:pt idx="5912">
                  <c:v>73.7</c:v>
                </c:pt>
                <c:pt idx="5913">
                  <c:v>73.599999999999994</c:v>
                </c:pt>
                <c:pt idx="5914">
                  <c:v>73.5</c:v>
                </c:pt>
                <c:pt idx="5915">
                  <c:v>73.400000000000006</c:v>
                </c:pt>
                <c:pt idx="5916">
                  <c:v>73.400000000000006</c:v>
                </c:pt>
                <c:pt idx="5917">
                  <c:v>73.2</c:v>
                </c:pt>
                <c:pt idx="5918">
                  <c:v>73.2</c:v>
                </c:pt>
                <c:pt idx="5919">
                  <c:v>73</c:v>
                </c:pt>
                <c:pt idx="5920">
                  <c:v>72.900000000000006</c:v>
                </c:pt>
                <c:pt idx="5921">
                  <c:v>72.900000000000006</c:v>
                </c:pt>
                <c:pt idx="5922">
                  <c:v>72.900000000000006</c:v>
                </c:pt>
                <c:pt idx="5923">
                  <c:v>72.900000000000006</c:v>
                </c:pt>
                <c:pt idx="5924">
                  <c:v>73</c:v>
                </c:pt>
                <c:pt idx="5925">
                  <c:v>73.099999999999994</c:v>
                </c:pt>
                <c:pt idx="5926">
                  <c:v>73.2</c:v>
                </c:pt>
                <c:pt idx="5927">
                  <c:v>73.3</c:v>
                </c:pt>
                <c:pt idx="5928">
                  <c:v>73.3</c:v>
                </c:pt>
                <c:pt idx="5929">
                  <c:v>73.400000000000006</c:v>
                </c:pt>
                <c:pt idx="5930">
                  <c:v>73.599999999999994</c:v>
                </c:pt>
                <c:pt idx="5931">
                  <c:v>73.599999999999994</c:v>
                </c:pt>
                <c:pt idx="5932">
                  <c:v>73.599999999999994</c:v>
                </c:pt>
                <c:pt idx="5933">
                  <c:v>73.599999999999994</c:v>
                </c:pt>
                <c:pt idx="5934">
                  <c:v>73.599999999999994</c:v>
                </c:pt>
                <c:pt idx="5935">
                  <c:v>73.7</c:v>
                </c:pt>
                <c:pt idx="5936">
                  <c:v>73.7</c:v>
                </c:pt>
                <c:pt idx="5937">
                  <c:v>73.8</c:v>
                </c:pt>
                <c:pt idx="5938">
                  <c:v>73.8</c:v>
                </c:pt>
                <c:pt idx="5939">
                  <c:v>73.900000000000006</c:v>
                </c:pt>
                <c:pt idx="5940">
                  <c:v>73.900000000000006</c:v>
                </c:pt>
                <c:pt idx="5941">
                  <c:v>73.900000000000006</c:v>
                </c:pt>
                <c:pt idx="5942">
                  <c:v>73.8</c:v>
                </c:pt>
                <c:pt idx="5943">
                  <c:v>73.7</c:v>
                </c:pt>
                <c:pt idx="5944">
                  <c:v>73.599999999999994</c:v>
                </c:pt>
                <c:pt idx="5945">
                  <c:v>73.599999999999994</c:v>
                </c:pt>
                <c:pt idx="5946">
                  <c:v>73.5</c:v>
                </c:pt>
                <c:pt idx="5947">
                  <c:v>73.3</c:v>
                </c:pt>
                <c:pt idx="5948">
                  <c:v>73.2</c:v>
                </c:pt>
                <c:pt idx="5949">
                  <c:v>73.099999999999994</c:v>
                </c:pt>
                <c:pt idx="5950">
                  <c:v>72.900000000000006</c:v>
                </c:pt>
                <c:pt idx="5951">
                  <c:v>72.900000000000006</c:v>
                </c:pt>
                <c:pt idx="5952">
                  <c:v>72.900000000000006</c:v>
                </c:pt>
                <c:pt idx="5953">
                  <c:v>73</c:v>
                </c:pt>
                <c:pt idx="5954">
                  <c:v>72.900000000000006</c:v>
                </c:pt>
                <c:pt idx="5955">
                  <c:v>72.900000000000006</c:v>
                </c:pt>
                <c:pt idx="5956">
                  <c:v>73</c:v>
                </c:pt>
                <c:pt idx="5957">
                  <c:v>73</c:v>
                </c:pt>
                <c:pt idx="5958">
                  <c:v>73.2</c:v>
                </c:pt>
                <c:pt idx="5959">
                  <c:v>73.2</c:v>
                </c:pt>
                <c:pt idx="5960">
                  <c:v>73.3</c:v>
                </c:pt>
                <c:pt idx="5961">
                  <c:v>73.400000000000006</c:v>
                </c:pt>
                <c:pt idx="5962">
                  <c:v>73.5</c:v>
                </c:pt>
                <c:pt idx="5963">
                  <c:v>73.5</c:v>
                </c:pt>
                <c:pt idx="5964">
                  <c:v>73.599999999999994</c:v>
                </c:pt>
                <c:pt idx="5965">
                  <c:v>73.599999999999994</c:v>
                </c:pt>
                <c:pt idx="5966">
                  <c:v>73.7</c:v>
                </c:pt>
                <c:pt idx="5967">
                  <c:v>73.599999999999994</c:v>
                </c:pt>
                <c:pt idx="5968">
                  <c:v>73.8</c:v>
                </c:pt>
                <c:pt idx="5969">
                  <c:v>73.8</c:v>
                </c:pt>
                <c:pt idx="5970">
                  <c:v>73.8</c:v>
                </c:pt>
                <c:pt idx="5971">
                  <c:v>73.8</c:v>
                </c:pt>
                <c:pt idx="5972">
                  <c:v>73.900000000000006</c:v>
                </c:pt>
                <c:pt idx="5973">
                  <c:v>73.900000000000006</c:v>
                </c:pt>
                <c:pt idx="5974">
                  <c:v>73.900000000000006</c:v>
                </c:pt>
                <c:pt idx="5975">
                  <c:v>73.900000000000006</c:v>
                </c:pt>
                <c:pt idx="5976">
                  <c:v>73.900000000000006</c:v>
                </c:pt>
                <c:pt idx="5977">
                  <c:v>73.900000000000006</c:v>
                </c:pt>
                <c:pt idx="5978">
                  <c:v>73.8</c:v>
                </c:pt>
                <c:pt idx="5979">
                  <c:v>73.7</c:v>
                </c:pt>
                <c:pt idx="5980">
                  <c:v>73.599999999999994</c:v>
                </c:pt>
                <c:pt idx="5981">
                  <c:v>73.599999999999994</c:v>
                </c:pt>
                <c:pt idx="5982">
                  <c:v>73.5</c:v>
                </c:pt>
                <c:pt idx="5983">
                  <c:v>73.5</c:v>
                </c:pt>
                <c:pt idx="5984">
                  <c:v>73.2</c:v>
                </c:pt>
                <c:pt idx="5985">
                  <c:v>73.2</c:v>
                </c:pt>
                <c:pt idx="5986">
                  <c:v>73.2</c:v>
                </c:pt>
                <c:pt idx="5987">
                  <c:v>73.2</c:v>
                </c:pt>
                <c:pt idx="5988">
                  <c:v>73.099999999999994</c:v>
                </c:pt>
                <c:pt idx="5989">
                  <c:v>73</c:v>
                </c:pt>
                <c:pt idx="5990">
                  <c:v>73</c:v>
                </c:pt>
                <c:pt idx="5991">
                  <c:v>72.900000000000006</c:v>
                </c:pt>
                <c:pt idx="5992">
                  <c:v>72.900000000000006</c:v>
                </c:pt>
                <c:pt idx="5993">
                  <c:v>72.900000000000006</c:v>
                </c:pt>
                <c:pt idx="5994">
                  <c:v>73</c:v>
                </c:pt>
                <c:pt idx="5995">
                  <c:v>73</c:v>
                </c:pt>
                <c:pt idx="5996">
                  <c:v>73</c:v>
                </c:pt>
                <c:pt idx="5997">
                  <c:v>73</c:v>
                </c:pt>
                <c:pt idx="5998">
                  <c:v>73.099999999999994</c:v>
                </c:pt>
                <c:pt idx="5999">
                  <c:v>73.2</c:v>
                </c:pt>
                <c:pt idx="6000">
                  <c:v>73.2</c:v>
                </c:pt>
                <c:pt idx="6001">
                  <c:v>73.2</c:v>
                </c:pt>
                <c:pt idx="6002">
                  <c:v>73.3</c:v>
                </c:pt>
                <c:pt idx="6003">
                  <c:v>73.3</c:v>
                </c:pt>
                <c:pt idx="6004">
                  <c:v>73.3</c:v>
                </c:pt>
                <c:pt idx="6005">
                  <c:v>73.5</c:v>
                </c:pt>
                <c:pt idx="6006">
                  <c:v>73.5</c:v>
                </c:pt>
                <c:pt idx="6007">
                  <c:v>73.5</c:v>
                </c:pt>
                <c:pt idx="6008">
                  <c:v>73.5</c:v>
                </c:pt>
                <c:pt idx="6009">
                  <c:v>73.5</c:v>
                </c:pt>
                <c:pt idx="6010">
                  <c:v>73.599999999999994</c:v>
                </c:pt>
                <c:pt idx="6011">
                  <c:v>73.599999999999994</c:v>
                </c:pt>
                <c:pt idx="6012">
                  <c:v>73.599999999999994</c:v>
                </c:pt>
                <c:pt idx="6013">
                  <c:v>73.599999999999994</c:v>
                </c:pt>
                <c:pt idx="6014">
                  <c:v>73.599999999999994</c:v>
                </c:pt>
                <c:pt idx="6015">
                  <c:v>73.599999999999994</c:v>
                </c:pt>
                <c:pt idx="6016">
                  <c:v>73.599999999999994</c:v>
                </c:pt>
                <c:pt idx="6017">
                  <c:v>73.7</c:v>
                </c:pt>
                <c:pt idx="6018">
                  <c:v>73.599999999999994</c:v>
                </c:pt>
                <c:pt idx="6019">
                  <c:v>73.7</c:v>
                </c:pt>
                <c:pt idx="6020">
                  <c:v>73.599999999999994</c:v>
                </c:pt>
                <c:pt idx="6021">
                  <c:v>73.8</c:v>
                </c:pt>
                <c:pt idx="6022">
                  <c:v>73.7</c:v>
                </c:pt>
                <c:pt idx="6023">
                  <c:v>73.8</c:v>
                </c:pt>
                <c:pt idx="6024">
                  <c:v>73.7</c:v>
                </c:pt>
                <c:pt idx="6025">
                  <c:v>73.8</c:v>
                </c:pt>
                <c:pt idx="6026">
                  <c:v>73.8</c:v>
                </c:pt>
                <c:pt idx="6027">
                  <c:v>73.8</c:v>
                </c:pt>
                <c:pt idx="6028">
                  <c:v>73.8</c:v>
                </c:pt>
                <c:pt idx="6029">
                  <c:v>73.8</c:v>
                </c:pt>
                <c:pt idx="6030">
                  <c:v>73.8</c:v>
                </c:pt>
                <c:pt idx="6031">
                  <c:v>73.8</c:v>
                </c:pt>
                <c:pt idx="6032">
                  <c:v>73.8</c:v>
                </c:pt>
                <c:pt idx="6033">
                  <c:v>73.8</c:v>
                </c:pt>
                <c:pt idx="6034">
                  <c:v>73.900000000000006</c:v>
                </c:pt>
                <c:pt idx="6035">
                  <c:v>73.8</c:v>
                </c:pt>
                <c:pt idx="6036">
                  <c:v>73.8</c:v>
                </c:pt>
                <c:pt idx="6037">
                  <c:v>73.8</c:v>
                </c:pt>
                <c:pt idx="6038">
                  <c:v>73.8</c:v>
                </c:pt>
                <c:pt idx="6039">
                  <c:v>73.8</c:v>
                </c:pt>
                <c:pt idx="6040">
                  <c:v>73.8</c:v>
                </c:pt>
                <c:pt idx="6041">
                  <c:v>73.8</c:v>
                </c:pt>
                <c:pt idx="6042">
                  <c:v>73.900000000000006</c:v>
                </c:pt>
                <c:pt idx="6043">
                  <c:v>73.8</c:v>
                </c:pt>
                <c:pt idx="6044">
                  <c:v>73.8</c:v>
                </c:pt>
                <c:pt idx="6045">
                  <c:v>73.8</c:v>
                </c:pt>
                <c:pt idx="6046">
                  <c:v>73.8</c:v>
                </c:pt>
                <c:pt idx="6047">
                  <c:v>73.8</c:v>
                </c:pt>
                <c:pt idx="6048">
                  <c:v>73.8</c:v>
                </c:pt>
                <c:pt idx="6049">
                  <c:v>73.8</c:v>
                </c:pt>
                <c:pt idx="6050">
                  <c:v>73.8</c:v>
                </c:pt>
                <c:pt idx="6051">
                  <c:v>73.599999999999994</c:v>
                </c:pt>
                <c:pt idx="6052">
                  <c:v>73.599999999999994</c:v>
                </c:pt>
                <c:pt idx="6053">
                  <c:v>73.7</c:v>
                </c:pt>
                <c:pt idx="6054">
                  <c:v>73.7</c:v>
                </c:pt>
                <c:pt idx="6055">
                  <c:v>73.599999999999994</c:v>
                </c:pt>
                <c:pt idx="6056">
                  <c:v>73.599999999999994</c:v>
                </c:pt>
                <c:pt idx="6057">
                  <c:v>73.5</c:v>
                </c:pt>
                <c:pt idx="6058">
                  <c:v>73.5</c:v>
                </c:pt>
                <c:pt idx="6059">
                  <c:v>73.400000000000006</c:v>
                </c:pt>
                <c:pt idx="6060">
                  <c:v>73.400000000000006</c:v>
                </c:pt>
                <c:pt idx="6061">
                  <c:v>73.3</c:v>
                </c:pt>
                <c:pt idx="6062">
                  <c:v>73.3</c:v>
                </c:pt>
                <c:pt idx="6063">
                  <c:v>73.3</c:v>
                </c:pt>
                <c:pt idx="6064">
                  <c:v>73.2</c:v>
                </c:pt>
                <c:pt idx="6065">
                  <c:v>73.2</c:v>
                </c:pt>
                <c:pt idx="6066">
                  <c:v>73.2</c:v>
                </c:pt>
                <c:pt idx="6067">
                  <c:v>73.099999999999994</c:v>
                </c:pt>
                <c:pt idx="6068">
                  <c:v>73.099999999999994</c:v>
                </c:pt>
                <c:pt idx="6069">
                  <c:v>73</c:v>
                </c:pt>
                <c:pt idx="6070">
                  <c:v>73</c:v>
                </c:pt>
                <c:pt idx="6071">
                  <c:v>73</c:v>
                </c:pt>
                <c:pt idx="6072">
                  <c:v>73</c:v>
                </c:pt>
                <c:pt idx="6073">
                  <c:v>73</c:v>
                </c:pt>
                <c:pt idx="6074">
                  <c:v>73.099999999999994</c:v>
                </c:pt>
                <c:pt idx="6075">
                  <c:v>73</c:v>
                </c:pt>
                <c:pt idx="6076">
                  <c:v>73.099999999999994</c:v>
                </c:pt>
                <c:pt idx="6077">
                  <c:v>73.2</c:v>
                </c:pt>
                <c:pt idx="6078">
                  <c:v>73.2</c:v>
                </c:pt>
                <c:pt idx="6079">
                  <c:v>73.3</c:v>
                </c:pt>
                <c:pt idx="6080">
                  <c:v>73.3</c:v>
                </c:pt>
                <c:pt idx="6081">
                  <c:v>73.400000000000006</c:v>
                </c:pt>
                <c:pt idx="6082">
                  <c:v>73.5</c:v>
                </c:pt>
                <c:pt idx="6083">
                  <c:v>73.5</c:v>
                </c:pt>
                <c:pt idx="6084">
                  <c:v>73.599999999999994</c:v>
                </c:pt>
                <c:pt idx="6085">
                  <c:v>73.599999999999994</c:v>
                </c:pt>
                <c:pt idx="6086">
                  <c:v>73.7</c:v>
                </c:pt>
                <c:pt idx="6087">
                  <c:v>73.7</c:v>
                </c:pt>
                <c:pt idx="6088">
                  <c:v>73.8</c:v>
                </c:pt>
                <c:pt idx="6089">
                  <c:v>73.900000000000006</c:v>
                </c:pt>
                <c:pt idx="6090">
                  <c:v>73.900000000000006</c:v>
                </c:pt>
                <c:pt idx="6091">
                  <c:v>73.900000000000006</c:v>
                </c:pt>
                <c:pt idx="6092">
                  <c:v>73.900000000000006</c:v>
                </c:pt>
                <c:pt idx="6093">
                  <c:v>73.900000000000006</c:v>
                </c:pt>
                <c:pt idx="6094">
                  <c:v>73.900000000000006</c:v>
                </c:pt>
                <c:pt idx="6095">
                  <c:v>73.900000000000006</c:v>
                </c:pt>
                <c:pt idx="6096">
                  <c:v>74</c:v>
                </c:pt>
                <c:pt idx="6097">
                  <c:v>73.900000000000006</c:v>
                </c:pt>
                <c:pt idx="6098">
                  <c:v>73.900000000000006</c:v>
                </c:pt>
                <c:pt idx="6099">
                  <c:v>74</c:v>
                </c:pt>
                <c:pt idx="6100">
                  <c:v>73.900000000000006</c:v>
                </c:pt>
                <c:pt idx="6101">
                  <c:v>73.900000000000006</c:v>
                </c:pt>
                <c:pt idx="6102">
                  <c:v>74</c:v>
                </c:pt>
                <c:pt idx="6103">
                  <c:v>74</c:v>
                </c:pt>
                <c:pt idx="6104">
                  <c:v>74</c:v>
                </c:pt>
                <c:pt idx="6105">
                  <c:v>74</c:v>
                </c:pt>
                <c:pt idx="6106">
                  <c:v>73.900000000000006</c:v>
                </c:pt>
                <c:pt idx="6107">
                  <c:v>73.900000000000006</c:v>
                </c:pt>
                <c:pt idx="6108">
                  <c:v>73.900000000000006</c:v>
                </c:pt>
                <c:pt idx="6109">
                  <c:v>73.900000000000006</c:v>
                </c:pt>
                <c:pt idx="6110">
                  <c:v>73.900000000000006</c:v>
                </c:pt>
                <c:pt idx="6111">
                  <c:v>73.900000000000006</c:v>
                </c:pt>
                <c:pt idx="6112">
                  <c:v>73.900000000000006</c:v>
                </c:pt>
                <c:pt idx="6113">
                  <c:v>73.900000000000006</c:v>
                </c:pt>
                <c:pt idx="6114">
                  <c:v>73.8</c:v>
                </c:pt>
                <c:pt idx="6115">
                  <c:v>73.8</c:v>
                </c:pt>
                <c:pt idx="6116">
                  <c:v>73.8</c:v>
                </c:pt>
                <c:pt idx="6117">
                  <c:v>73.900000000000006</c:v>
                </c:pt>
                <c:pt idx="6118">
                  <c:v>73.900000000000006</c:v>
                </c:pt>
                <c:pt idx="6119">
                  <c:v>73.8</c:v>
                </c:pt>
                <c:pt idx="6120">
                  <c:v>73.8</c:v>
                </c:pt>
                <c:pt idx="6121">
                  <c:v>73.8</c:v>
                </c:pt>
                <c:pt idx="6122">
                  <c:v>73.8</c:v>
                </c:pt>
                <c:pt idx="6123">
                  <c:v>73.8</c:v>
                </c:pt>
                <c:pt idx="6124">
                  <c:v>73.8</c:v>
                </c:pt>
                <c:pt idx="6125">
                  <c:v>73.8</c:v>
                </c:pt>
                <c:pt idx="6126">
                  <c:v>73.8</c:v>
                </c:pt>
                <c:pt idx="6127">
                  <c:v>73.8</c:v>
                </c:pt>
                <c:pt idx="6128">
                  <c:v>73.8</c:v>
                </c:pt>
                <c:pt idx="6129">
                  <c:v>73.8</c:v>
                </c:pt>
                <c:pt idx="6130">
                  <c:v>73.8</c:v>
                </c:pt>
                <c:pt idx="6131">
                  <c:v>73.8</c:v>
                </c:pt>
                <c:pt idx="6132">
                  <c:v>73.8</c:v>
                </c:pt>
                <c:pt idx="6133">
                  <c:v>73.8</c:v>
                </c:pt>
                <c:pt idx="6134">
                  <c:v>73.8</c:v>
                </c:pt>
                <c:pt idx="6135">
                  <c:v>73.8</c:v>
                </c:pt>
                <c:pt idx="6136">
                  <c:v>73.8</c:v>
                </c:pt>
                <c:pt idx="6137">
                  <c:v>73.8</c:v>
                </c:pt>
                <c:pt idx="6138">
                  <c:v>73.8</c:v>
                </c:pt>
                <c:pt idx="6139">
                  <c:v>73.8</c:v>
                </c:pt>
                <c:pt idx="6140">
                  <c:v>73.8</c:v>
                </c:pt>
                <c:pt idx="6141">
                  <c:v>73.8</c:v>
                </c:pt>
                <c:pt idx="6142">
                  <c:v>73.8</c:v>
                </c:pt>
                <c:pt idx="6143">
                  <c:v>73.8</c:v>
                </c:pt>
                <c:pt idx="6144">
                  <c:v>73.8</c:v>
                </c:pt>
                <c:pt idx="6145">
                  <c:v>73.900000000000006</c:v>
                </c:pt>
                <c:pt idx="6146">
                  <c:v>73.8</c:v>
                </c:pt>
                <c:pt idx="6147">
                  <c:v>73.7</c:v>
                </c:pt>
                <c:pt idx="6148">
                  <c:v>73.8</c:v>
                </c:pt>
                <c:pt idx="6149">
                  <c:v>73.7</c:v>
                </c:pt>
                <c:pt idx="6150">
                  <c:v>73.8</c:v>
                </c:pt>
                <c:pt idx="6151">
                  <c:v>73.8</c:v>
                </c:pt>
                <c:pt idx="6152">
                  <c:v>73.900000000000006</c:v>
                </c:pt>
                <c:pt idx="6153">
                  <c:v>73.8</c:v>
                </c:pt>
                <c:pt idx="6154">
                  <c:v>73.900000000000006</c:v>
                </c:pt>
                <c:pt idx="6155">
                  <c:v>73.900000000000006</c:v>
                </c:pt>
                <c:pt idx="6156">
                  <c:v>73.8</c:v>
                </c:pt>
                <c:pt idx="6157">
                  <c:v>73.900000000000006</c:v>
                </c:pt>
                <c:pt idx="6158">
                  <c:v>73.900000000000006</c:v>
                </c:pt>
                <c:pt idx="6159">
                  <c:v>73.900000000000006</c:v>
                </c:pt>
                <c:pt idx="6160">
                  <c:v>73.900000000000006</c:v>
                </c:pt>
                <c:pt idx="6161">
                  <c:v>73.900000000000006</c:v>
                </c:pt>
                <c:pt idx="6162">
                  <c:v>73.900000000000006</c:v>
                </c:pt>
                <c:pt idx="6163">
                  <c:v>73.900000000000006</c:v>
                </c:pt>
                <c:pt idx="6164">
                  <c:v>73.900000000000006</c:v>
                </c:pt>
                <c:pt idx="6165">
                  <c:v>73.900000000000006</c:v>
                </c:pt>
                <c:pt idx="6166">
                  <c:v>73.900000000000006</c:v>
                </c:pt>
                <c:pt idx="6167">
                  <c:v>74</c:v>
                </c:pt>
                <c:pt idx="6168">
                  <c:v>74</c:v>
                </c:pt>
                <c:pt idx="6169">
                  <c:v>73.900000000000006</c:v>
                </c:pt>
                <c:pt idx="6170">
                  <c:v>73.900000000000006</c:v>
                </c:pt>
                <c:pt idx="6171">
                  <c:v>73.900000000000006</c:v>
                </c:pt>
                <c:pt idx="6172">
                  <c:v>73.900000000000006</c:v>
                </c:pt>
                <c:pt idx="6173">
                  <c:v>74</c:v>
                </c:pt>
                <c:pt idx="6174">
                  <c:v>74</c:v>
                </c:pt>
                <c:pt idx="6175">
                  <c:v>74</c:v>
                </c:pt>
                <c:pt idx="6176">
                  <c:v>74</c:v>
                </c:pt>
                <c:pt idx="6177">
                  <c:v>74</c:v>
                </c:pt>
                <c:pt idx="6178">
                  <c:v>74</c:v>
                </c:pt>
                <c:pt idx="6179">
                  <c:v>74</c:v>
                </c:pt>
                <c:pt idx="6180">
                  <c:v>74</c:v>
                </c:pt>
                <c:pt idx="6181">
                  <c:v>74.099999999999994</c:v>
                </c:pt>
                <c:pt idx="6182">
                  <c:v>74</c:v>
                </c:pt>
                <c:pt idx="6183">
                  <c:v>74</c:v>
                </c:pt>
                <c:pt idx="6184">
                  <c:v>74.099999999999994</c:v>
                </c:pt>
                <c:pt idx="6185">
                  <c:v>74.099999999999994</c:v>
                </c:pt>
                <c:pt idx="6186">
                  <c:v>74.099999999999994</c:v>
                </c:pt>
                <c:pt idx="6187">
                  <c:v>74.099999999999994</c:v>
                </c:pt>
                <c:pt idx="6188">
                  <c:v>74.099999999999994</c:v>
                </c:pt>
                <c:pt idx="6189">
                  <c:v>74.099999999999994</c:v>
                </c:pt>
                <c:pt idx="6190">
                  <c:v>74.099999999999994</c:v>
                </c:pt>
                <c:pt idx="6191">
                  <c:v>74.099999999999994</c:v>
                </c:pt>
                <c:pt idx="6192">
                  <c:v>74.099999999999994</c:v>
                </c:pt>
                <c:pt idx="6193">
                  <c:v>74.099999999999994</c:v>
                </c:pt>
                <c:pt idx="6194">
                  <c:v>74.099999999999994</c:v>
                </c:pt>
                <c:pt idx="6195">
                  <c:v>74</c:v>
                </c:pt>
                <c:pt idx="6196">
                  <c:v>74.099999999999994</c:v>
                </c:pt>
                <c:pt idx="6197">
                  <c:v>74</c:v>
                </c:pt>
                <c:pt idx="6198">
                  <c:v>74</c:v>
                </c:pt>
                <c:pt idx="6199">
                  <c:v>73.900000000000006</c:v>
                </c:pt>
                <c:pt idx="6200">
                  <c:v>73.8</c:v>
                </c:pt>
                <c:pt idx="6201">
                  <c:v>73.7</c:v>
                </c:pt>
                <c:pt idx="6202">
                  <c:v>73.8</c:v>
                </c:pt>
                <c:pt idx="6203">
                  <c:v>73.599999999999994</c:v>
                </c:pt>
                <c:pt idx="6204">
                  <c:v>73.599999999999994</c:v>
                </c:pt>
                <c:pt idx="6205">
                  <c:v>73.5</c:v>
                </c:pt>
                <c:pt idx="6206">
                  <c:v>73.5</c:v>
                </c:pt>
                <c:pt idx="6207">
                  <c:v>73.3</c:v>
                </c:pt>
                <c:pt idx="6208">
                  <c:v>73.3</c:v>
                </c:pt>
                <c:pt idx="6209">
                  <c:v>73.3</c:v>
                </c:pt>
                <c:pt idx="6210">
                  <c:v>73.2</c:v>
                </c:pt>
                <c:pt idx="6211">
                  <c:v>73.2</c:v>
                </c:pt>
                <c:pt idx="6212">
                  <c:v>73.2</c:v>
                </c:pt>
                <c:pt idx="6213">
                  <c:v>73.2</c:v>
                </c:pt>
                <c:pt idx="6214">
                  <c:v>73.2</c:v>
                </c:pt>
                <c:pt idx="6215">
                  <c:v>73.2</c:v>
                </c:pt>
                <c:pt idx="6216">
                  <c:v>73.2</c:v>
                </c:pt>
                <c:pt idx="6217">
                  <c:v>73.2</c:v>
                </c:pt>
                <c:pt idx="6218">
                  <c:v>73.3</c:v>
                </c:pt>
                <c:pt idx="6219">
                  <c:v>73.3</c:v>
                </c:pt>
                <c:pt idx="6220">
                  <c:v>73.3</c:v>
                </c:pt>
                <c:pt idx="6221">
                  <c:v>73.3</c:v>
                </c:pt>
                <c:pt idx="6222">
                  <c:v>73.3</c:v>
                </c:pt>
                <c:pt idx="6223">
                  <c:v>73.5</c:v>
                </c:pt>
                <c:pt idx="6224">
                  <c:v>73.599999999999994</c:v>
                </c:pt>
                <c:pt idx="6225">
                  <c:v>73.599999999999994</c:v>
                </c:pt>
                <c:pt idx="6226">
                  <c:v>73.8</c:v>
                </c:pt>
                <c:pt idx="6227">
                  <c:v>73.8</c:v>
                </c:pt>
                <c:pt idx="6228">
                  <c:v>73.900000000000006</c:v>
                </c:pt>
                <c:pt idx="6229">
                  <c:v>73.900000000000006</c:v>
                </c:pt>
                <c:pt idx="6230">
                  <c:v>73.900000000000006</c:v>
                </c:pt>
                <c:pt idx="6231">
                  <c:v>73.900000000000006</c:v>
                </c:pt>
                <c:pt idx="6232">
                  <c:v>73.900000000000006</c:v>
                </c:pt>
                <c:pt idx="6233">
                  <c:v>73.900000000000006</c:v>
                </c:pt>
                <c:pt idx="6234">
                  <c:v>74</c:v>
                </c:pt>
                <c:pt idx="6235">
                  <c:v>74.099999999999994</c:v>
                </c:pt>
                <c:pt idx="6236">
                  <c:v>74.099999999999994</c:v>
                </c:pt>
                <c:pt idx="6237">
                  <c:v>74.3</c:v>
                </c:pt>
                <c:pt idx="6238">
                  <c:v>74.099999999999994</c:v>
                </c:pt>
                <c:pt idx="6239">
                  <c:v>74.099999999999994</c:v>
                </c:pt>
                <c:pt idx="6240">
                  <c:v>74.3</c:v>
                </c:pt>
                <c:pt idx="6241">
                  <c:v>74.099999999999994</c:v>
                </c:pt>
                <c:pt idx="6242">
                  <c:v>74</c:v>
                </c:pt>
                <c:pt idx="6243">
                  <c:v>74</c:v>
                </c:pt>
                <c:pt idx="6244">
                  <c:v>73.900000000000006</c:v>
                </c:pt>
                <c:pt idx="6245">
                  <c:v>73.8</c:v>
                </c:pt>
                <c:pt idx="6246">
                  <c:v>73.599999999999994</c:v>
                </c:pt>
                <c:pt idx="6247">
                  <c:v>73.599999999999994</c:v>
                </c:pt>
                <c:pt idx="6248">
                  <c:v>73.400000000000006</c:v>
                </c:pt>
                <c:pt idx="6249">
                  <c:v>73.3</c:v>
                </c:pt>
                <c:pt idx="6250">
                  <c:v>73.3</c:v>
                </c:pt>
                <c:pt idx="6251">
                  <c:v>73.2</c:v>
                </c:pt>
                <c:pt idx="6252">
                  <c:v>73.2</c:v>
                </c:pt>
                <c:pt idx="6253">
                  <c:v>73.2</c:v>
                </c:pt>
                <c:pt idx="6254">
                  <c:v>73.2</c:v>
                </c:pt>
                <c:pt idx="6255">
                  <c:v>73.3</c:v>
                </c:pt>
                <c:pt idx="6256">
                  <c:v>73.400000000000006</c:v>
                </c:pt>
                <c:pt idx="6257">
                  <c:v>73.5</c:v>
                </c:pt>
                <c:pt idx="6258">
                  <c:v>73.599999999999994</c:v>
                </c:pt>
                <c:pt idx="6259">
                  <c:v>73.599999999999994</c:v>
                </c:pt>
                <c:pt idx="6260">
                  <c:v>73.7</c:v>
                </c:pt>
                <c:pt idx="6261">
                  <c:v>73.8</c:v>
                </c:pt>
                <c:pt idx="6262">
                  <c:v>73.8</c:v>
                </c:pt>
                <c:pt idx="6263">
                  <c:v>73.900000000000006</c:v>
                </c:pt>
                <c:pt idx="6264">
                  <c:v>73.900000000000006</c:v>
                </c:pt>
                <c:pt idx="6265">
                  <c:v>73.900000000000006</c:v>
                </c:pt>
                <c:pt idx="6266">
                  <c:v>74</c:v>
                </c:pt>
                <c:pt idx="6267">
                  <c:v>74</c:v>
                </c:pt>
                <c:pt idx="6268">
                  <c:v>74.099999999999994</c:v>
                </c:pt>
                <c:pt idx="6269">
                  <c:v>74.099999999999994</c:v>
                </c:pt>
                <c:pt idx="6270">
                  <c:v>74.2</c:v>
                </c:pt>
                <c:pt idx="6271">
                  <c:v>74.2</c:v>
                </c:pt>
                <c:pt idx="6272">
                  <c:v>74.2</c:v>
                </c:pt>
                <c:pt idx="6273">
                  <c:v>74.099999999999994</c:v>
                </c:pt>
                <c:pt idx="6274">
                  <c:v>74.099999999999994</c:v>
                </c:pt>
                <c:pt idx="6275">
                  <c:v>74</c:v>
                </c:pt>
                <c:pt idx="6276">
                  <c:v>73.900000000000006</c:v>
                </c:pt>
                <c:pt idx="6277">
                  <c:v>73.8</c:v>
                </c:pt>
                <c:pt idx="6278">
                  <c:v>73.599999999999994</c:v>
                </c:pt>
                <c:pt idx="6279">
                  <c:v>73.5</c:v>
                </c:pt>
                <c:pt idx="6280">
                  <c:v>73.400000000000006</c:v>
                </c:pt>
                <c:pt idx="6281">
                  <c:v>73.3</c:v>
                </c:pt>
                <c:pt idx="6282">
                  <c:v>73.3</c:v>
                </c:pt>
                <c:pt idx="6283">
                  <c:v>73.2</c:v>
                </c:pt>
                <c:pt idx="6284">
                  <c:v>73.3</c:v>
                </c:pt>
                <c:pt idx="6285">
                  <c:v>73.3</c:v>
                </c:pt>
                <c:pt idx="6286">
                  <c:v>73.400000000000006</c:v>
                </c:pt>
                <c:pt idx="6287">
                  <c:v>73.5</c:v>
                </c:pt>
                <c:pt idx="6288">
                  <c:v>73.599999999999994</c:v>
                </c:pt>
                <c:pt idx="6289">
                  <c:v>73.599999999999994</c:v>
                </c:pt>
                <c:pt idx="6290">
                  <c:v>73.7</c:v>
                </c:pt>
                <c:pt idx="6291">
                  <c:v>73.8</c:v>
                </c:pt>
                <c:pt idx="6292">
                  <c:v>73.8</c:v>
                </c:pt>
                <c:pt idx="6293">
                  <c:v>73.900000000000006</c:v>
                </c:pt>
                <c:pt idx="6294">
                  <c:v>73.900000000000006</c:v>
                </c:pt>
                <c:pt idx="6295">
                  <c:v>74</c:v>
                </c:pt>
                <c:pt idx="6296">
                  <c:v>74.099999999999994</c:v>
                </c:pt>
                <c:pt idx="6297">
                  <c:v>74.099999999999994</c:v>
                </c:pt>
                <c:pt idx="6298">
                  <c:v>74.099999999999994</c:v>
                </c:pt>
                <c:pt idx="6299">
                  <c:v>74.3</c:v>
                </c:pt>
                <c:pt idx="6300">
                  <c:v>74.2</c:v>
                </c:pt>
                <c:pt idx="6301">
                  <c:v>74.2</c:v>
                </c:pt>
                <c:pt idx="6302">
                  <c:v>74.099999999999994</c:v>
                </c:pt>
                <c:pt idx="6303">
                  <c:v>74</c:v>
                </c:pt>
                <c:pt idx="6304">
                  <c:v>73.900000000000006</c:v>
                </c:pt>
                <c:pt idx="6305">
                  <c:v>73.7</c:v>
                </c:pt>
                <c:pt idx="6306">
                  <c:v>73.599999999999994</c:v>
                </c:pt>
                <c:pt idx="6307">
                  <c:v>73.400000000000006</c:v>
                </c:pt>
                <c:pt idx="6308">
                  <c:v>73.3</c:v>
                </c:pt>
                <c:pt idx="6309">
                  <c:v>73.3</c:v>
                </c:pt>
                <c:pt idx="6310">
                  <c:v>73.2</c:v>
                </c:pt>
                <c:pt idx="6311">
                  <c:v>73.3</c:v>
                </c:pt>
                <c:pt idx="6312">
                  <c:v>73.3</c:v>
                </c:pt>
                <c:pt idx="6313">
                  <c:v>73.5</c:v>
                </c:pt>
                <c:pt idx="6314">
                  <c:v>73.599999999999994</c:v>
                </c:pt>
                <c:pt idx="6315">
                  <c:v>73.599999999999994</c:v>
                </c:pt>
                <c:pt idx="6316">
                  <c:v>73.7</c:v>
                </c:pt>
                <c:pt idx="6317">
                  <c:v>73.8</c:v>
                </c:pt>
                <c:pt idx="6318">
                  <c:v>73.900000000000006</c:v>
                </c:pt>
                <c:pt idx="6319">
                  <c:v>73.900000000000006</c:v>
                </c:pt>
                <c:pt idx="6320">
                  <c:v>74</c:v>
                </c:pt>
                <c:pt idx="6321">
                  <c:v>74.099999999999994</c:v>
                </c:pt>
                <c:pt idx="6322">
                  <c:v>74.099999999999994</c:v>
                </c:pt>
                <c:pt idx="6323">
                  <c:v>74.099999999999994</c:v>
                </c:pt>
                <c:pt idx="6324">
                  <c:v>74.099999999999994</c:v>
                </c:pt>
                <c:pt idx="6325">
                  <c:v>74.2</c:v>
                </c:pt>
                <c:pt idx="6326">
                  <c:v>74.3</c:v>
                </c:pt>
                <c:pt idx="6327">
                  <c:v>74.3</c:v>
                </c:pt>
                <c:pt idx="6328">
                  <c:v>74.2</c:v>
                </c:pt>
                <c:pt idx="6329">
                  <c:v>74</c:v>
                </c:pt>
                <c:pt idx="6330">
                  <c:v>73.900000000000006</c:v>
                </c:pt>
                <c:pt idx="6331">
                  <c:v>73.599999999999994</c:v>
                </c:pt>
                <c:pt idx="6332">
                  <c:v>73.5</c:v>
                </c:pt>
                <c:pt idx="6333">
                  <c:v>73.400000000000006</c:v>
                </c:pt>
                <c:pt idx="6334">
                  <c:v>73.3</c:v>
                </c:pt>
                <c:pt idx="6335">
                  <c:v>73.3</c:v>
                </c:pt>
                <c:pt idx="6336">
                  <c:v>73.2</c:v>
                </c:pt>
                <c:pt idx="6337">
                  <c:v>73.3</c:v>
                </c:pt>
                <c:pt idx="6338">
                  <c:v>73.3</c:v>
                </c:pt>
                <c:pt idx="6339">
                  <c:v>73.5</c:v>
                </c:pt>
                <c:pt idx="6340">
                  <c:v>73.599999999999994</c:v>
                </c:pt>
                <c:pt idx="6341">
                  <c:v>73.7</c:v>
                </c:pt>
                <c:pt idx="6342">
                  <c:v>73.8</c:v>
                </c:pt>
                <c:pt idx="6343">
                  <c:v>73.8</c:v>
                </c:pt>
                <c:pt idx="6344">
                  <c:v>73.900000000000006</c:v>
                </c:pt>
                <c:pt idx="6345">
                  <c:v>74</c:v>
                </c:pt>
                <c:pt idx="6346">
                  <c:v>74.099999999999994</c:v>
                </c:pt>
                <c:pt idx="6347">
                  <c:v>74.099999999999994</c:v>
                </c:pt>
                <c:pt idx="6348">
                  <c:v>74.099999999999994</c:v>
                </c:pt>
                <c:pt idx="6349">
                  <c:v>74.3</c:v>
                </c:pt>
                <c:pt idx="6350">
                  <c:v>74.3</c:v>
                </c:pt>
                <c:pt idx="6351">
                  <c:v>74.2</c:v>
                </c:pt>
                <c:pt idx="6352">
                  <c:v>74.3</c:v>
                </c:pt>
                <c:pt idx="6353">
                  <c:v>74.099999999999994</c:v>
                </c:pt>
                <c:pt idx="6354">
                  <c:v>74</c:v>
                </c:pt>
                <c:pt idx="6355">
                  <c:v>73.8</c:v>
                </c:pt>
                <c:pt idx="6356">
                  <c:v>73.599999999999994</c:v>
                </c:pt>
                <c:pt idx="6357">
                  <c:v>73.5</c:v>
                </c:pt>
                <c:pt idx="6358">
                  <c:v>73.3</c:v>
                </c:pt>
                <c:pt idx="6359">
                  <c:v>73.3</c:v>
                </c:pt>
                <c:pt idx="6360">
                  <c:v>73.3</c:v>
                </c:pt>
                <c:pt idx="6361">
                  <c:v>73.3</c:v>
                </c:pt>
                <c:pt idx="6362">
                  <c:v>73.3</c:v>
                </c:pt>
                <c:pt idx="6363">
                  <c:v>73.3</c:v>
                </c:pt>
                <c:pt idx="6364">
                  <c:v>73.5</c:v>
                </c:pt>
                <c:pt idx="6365">
                  <c:v>73.599999999999994</c:v>
                </c:pt>
                <c:pt idx="6366">
                  <c:v>73.7</c:v>
                </c:pt>
                <c:pt idx="6367">
                  <c:v>73.8</c:v>
                </c:pt>
                <c:pt idx="6368">
                  <c:v>73.8</c:v>
                </c:pt>
                <c:pt idx="6369">
                  <c:v>73.900000000000006</c:v>
                </c:pt>
                <c:pt idx="6370">
                  <c:v>73.900000000000006</c:v>
                </c:pt>
                <c:pt idx="6371">
                  <c:v>73.900000000000006</c:v>
                </c:pt>
                <c:pt idx="6372">
                  <c:v>74</c:v>
                </c:pt>
                <c:pt idx="6373">
                  <c:v>74</c:v>
                </c:pt>
                <c:pt idx="6374">
                  <c:v>74.099999999999994</c:v>
                </c:pt>
                <c:pt idx="6375">
                  <c:v>74.099999999999994</c:v>
                </c:pt>
                <c:pt idx="6376">
                  <c:v>74.099999999999994</c:v>
                </c:pt>
                <c:pt idx="6377">
                  <c:v>74.099999999999994</c:v>
                </c:pt>
                <c:pt idx="6378">
                  <c:v>74.2</c:v>
                </c:pt>
                <c:pt idx="6379">
                  <c:v>74.3</c:v>
                </c:pt>
                <c:pt idx="6380">
                  <c:v>74.3</c:v>
                </c:pt>
                <c:pt idx="6381">
                  <c:v>74.3</c:v>
                </c:pt>
                <c:pt idx="6382">
                  <c:v>74.2</c:v>
                </c:pt>
                <c:pt idx="6383">
                  <c:v>74.099999999999994</c:v>
                </c:pt>
                <c:pt idx="6384">
                  <c:v>74.099999999999994</c:v>
                </c:pt>
                <c:pt idx="6385">
                  <c:v>73.900000000000006</c:v>
                </c:pt>
                <c:pt idx="6386">
                  <c:v>73.900000000000006</c:v>
                </c:pt>
                <c:pt idx="6387">
                  <c:v>73.8</c:v>
                </c:pt>
                <c:pt idx="6388">
                  <c:v>73.7</c:v>
                </c:pt>
                <c:pt idx="6389">
                  <c:v>73.599999999999994</c:v>
                </c:pt>
                <c:pt idx="6390">
                  <c:v>73.599999999999994</c:v>
                </c:pt>
                <c:pt idx="6391">
                  <c:v>73.400000000000006</c:v>
                </c:pt>
                <c:pt idx="6392">
                  <c:v>73.3</c:v>
                </c:pt>
                <c:pt idx="6393">
                  <c:v>73.3</c:v>
                </c:pt>
                <c:pt idx="6394">
                  <c:v>73.3</c:v>
                </c:pt>
                <c:pt idx="6395">
                  <c:v>73.3</c:v>
                </c:pt>
                <c:pt idx="6396">
                  <c:v>73.3</c:v>
                </c:pt>
                <c:pt idx="6397">
                  <c:v>73.3</c:v>
                </c:pt>
                <c:pt idx="6398">
                  <c:v>73.400000000000006</c:v>
                </c:pt>
                <c:pt idx="6399">
                  <c:v>73.5</c:v>
                </c:pt>
                <c:pt idx="6400">
                  <c:v>73.599999999999994</c:v>
                </c:pt>
                <c:pt idx="6401">
                  <c:v>73.7</c:v>
                </c:pt>
                <c:pt idx="6402">
                  <c:v>73.599999999999994</c:v>
                </c:pt>
                <c:pt idx="6403">
                  <c:v>73.8</c:v>
                </c:pt>
                <c:pt idx="6404">
                  <c:v>73.900000000000006</c:v>
                </c:pt>
                <c:pt idx="6405">
                  <c:v>73.900000000000006</c:v>
                </c:pt>
                <c:pt idx="6406">
                  <c:v>73.900000000000006</c:v>
                </c:pt>
                <c:pt idx="6407">
                  <c:v>74</c:v>
                </c:pt>
                <c:pt idx="6408">
                  <c:v>74</c:v>
                </c:pt>
                <c:pt idx="6409">
                  <c:v>74</c:v>
                </c:pt>
                <c:pt idx="6410">
                  <c:v>74.099999999999994</c:v>
                </c:pt>
                <c:pt idx="6411">
                  <c:v>74.099999999999994</c:v>
                </c:pt>
                <c:pt idx="6412">
                  <c:v>74.2</c:v>
                </c:pt>
                <c:pt idx="6413">
                  <c:v>74.2</c:v>
                </c:pt>
                <c:pt idx="6414">
                  <c:v>74.3</c:v>
                </c:pt>
                <c:pt idx="6415">
                  <c:v>74.3</c:v>
                </c:pt>
                <c:pt idx="6416">
                  <c:v>74.3</c:v>
                </c:pt>
                <c:pt idx="6417">
                  <c:v>74.3</c:v>
                </c:pt>
                <c:pt idx="6418">
                  <c:v>74.3</c:v>
                </c:pt>
                <c:pt idx="6419">
                  <c:v>74.099999999999994</c:v>
                </c:pt>
                <c:pt idx="6420">
                  <c:v>74.099999999999994</c:v>
                </c:pt>
                <c:pt idx="6421">
                  <c:v>74.099999999999994</c:v>
                </c:pt>
                <c:pt idx="6422">
                  <c:v>73.900000000000006</c:v>
                </c:pt>
                <c:pt idx="6423">
                  <c:v>73.8</c:v>
                </c:pt>
                <c:pt idx="6424">
                  <c:v>73.7</c:v>
                </c:pt>
                <c:pt idx="6425">
                  <c:v>73.599999999999994</c:v>
                </c:pt>
                <c:pt idx="6426">
                  <c:v>73.5</c:v>
                </c:pt>
                <c:pt idx="6427">
                  <c:v>73.3</c:v>
                </c:pt>
                <c:pt idx="6428">
                  <c:v>73.3</c:v>
                </c:pt>
                <c:pt idx="6429">
                  <c:v>73.3</c:v>
                </c:pt>
                <c:pt idx="6430">
                  <c:v>73.3</c:v>
                </c:pt>
                <c:pt idx="6431">
                  <c:v>73.3</c:v>
                </c:pt>
                <c:pt idx="6432">
                  <c:v>73.3</c:v>
                </c:pt>
                <c:pt idx="6433">
                  <c:v>73.5</c:v>
                </c:pt>
                <c:pt idx="6434">
                  <c:v>73.599999999999994</c:v>
                </c:pt>
                <c:pt idx="6435">
                  <c:v>73.599999999999994</c:v>
                </c:pt>
                <c:pt idx="6436">
                  <c:v>73.8</c:v>
                </c:pt>
                <c:pt idx="6437">
                  <c:v>73.8</c:v>
                </c:pt>
                <c:pt idx="6438">
                  <c:v>73.8</c:v>
                </c:pt>
                <c:pt idx="6439">
                  <c:v>73.900000000000006</c:v>
                </c:pt>
                <c:pt idx="6440">
                  <c:v>73.900000000000006</c:v>
                </c:pt>
                <c:pt idx="6441">
                  <c:v>73.900000000000006</c:v>
                </c:pt>
                <c:pt idx="6442">
                  <c:v>74</c:v>
                </c:pt>
                <c:pt idx="6443">
                  <c:v>74.099999999999994</c:v>
                </c:pt>
                <c:pt idx="6444">
                  <c:v>74.099999999999994</c:v>
                </c:pt>
                <c:pt idx="6445">
                  <c:v>74.099999999999994</c:v>
                </c:pt>
                <c:pt idx="6446">
                  <c:v>74.099999999999994</c:v>
                </c:pt>
                <c:pt idx="6447">
                  <c:v>74.2</c:v>
                </c:pt>
                <c:pt idx="6448">
                  <c:v>74.3</c:v>
                </c:pt>
                <c:pt idx="6449">
                  <c:v>74.3</c:v>
                </c:pt>
                <c:pt idx="6450">
                  <c:v>74.3</c:v>
                </c:pt>
                <c:pt idx="6451">
                  <c:v>74.3</c:v>
                </c:pt>
                <c:pt idx="6452">
                  <c:v>74.3</c:v>
                </c:pt>
                <c:pt idx="6453">
                  <c:v>74.3</c:v>
                </c:pt>
                <c:pt idx="6454">
                  <c:v>74.3</c:v>
                </c:pt>
                <c:pt idx="6455">
                  <c:v>74.400000000000006</c:v>
                </c:pt>
                <c:pt idx="6456">
                  <c:v>74.3</c:v>
                </c:pt>
                <c:pt idx="6457">
                  <c:v>74.400000000000006</c:v>
                </c:pt>
                <c:pt idx="6458">
                  <c:v>74.400000000000006</c:v>
                </c:pt>
                <c:pt idx="6459">
                  <c:v>74.400000000000006</c:v>
                </c:pt>
                <c:pt idx="6460">
                  <c:v>74.3</c:v>
                </c:pt>
                <c:pt idx="6461">
                  <c:v>74.3</c:v>
                </c:pt>
                <c:pt idx="6462">
                  <c:v>74.099999999999994</c:v>
                </c:pt>
                <c:pt idx="6463">
                  <c:v>74.099999999999994</c:v>
                </c:pt>
                <c:pt idx="6464">
                  <c:v>74.099999999999994</c:v>
                </c:pt>
                <c:pt idx="6465">
                  <c:v>73.900000000000006</c:v>
                </c:pt>
                <c:pt idx="6466">
                  <c:v>73.8</c:v>
                </c:pt>
                <c:pt idx="6467">
                  <c:v>73.7</c:v>
                </c:pt>
                <c:pt idx="6468">
                  <c:v>73.599999999999994</c:v>
                </c:pt>
                <c:pt idx="6469">
                  <c:v>73.5</c:v>
                </c:pt>
                <c:pt idx="6470">
                  <c:v>73.5</c:v>
                </c:pt>
                <c:pt idx="6471">
                  <c:v>73.5</c:v>
                </c:pt>
                <c:pt idx="6472">
                  <c:v>73.3</c:v>
                </c:pt>
                <c:pt idx="6473">
                  <c:v>73.3</c:v>
                </c:pt>
                <c:pt idx="6474">
                  <c:v>73.3</c:v>
                </c:pt>
                <c:pt idx="6475">
                  <c:v>73.3</c:v>
                </c:pt>
                <c:pt idx="6476">
                  <c:v>73.400000000000006</c:v>
                </c:pt>
                <c:pt idx="6477">
                  <c:v>73.5</c:v>
                </c:pt>
                <c:pt idx="6478">
                  <c:v>73.5</c:v>
                </c:pt>
                <c:pt idx="6479">
                  <c:v>73.599999999999994</c:v>
                </c:pt>
                <c:pt idx="6480">
                  <c:v>73.7</c:v>
                </c:pt>
                <c:pt idx="6481">
                  <c:v>73.8</c:v>
                </c:pt>
                <c:pt idx="6482">
                  <c:v>73.8</c:v>
                </c:pt>
                <c:pt idx="6483">
                  <c:v>73.8</c:v>
                </c:pt>
                <c:pt idx="6484">
                  <c:v>73.900000000000006</c:v>
                </c:pt>
                <c:pt idx="6485">
                  <c:v>73.900000000000006</c:v>
                </c:pt>
                <c:pt idx="6486">
                  <c:v>74</c:v>
                </c:pt>
                <c:pt idx="6487">
                  <c:v>74.099999999999994</c:v>
                </c:pt>
                <c:pt idx="6488">
                  <c:v>74.099999999999994</c:v>
                </c:pt>
                <c:pt idx="6489">
                  <c:v>74.099999999999994</c:v>
                </c:pt>
                <c:pt idx="6490">
                  <c:v>74.099999999999994</c:v>
                </c:pt>
                <c:pt idx="6491">
                  <c:v>74.099999999999994</c:v>
                </c:pt>
                <c:pt idx="6492">
                  <c:v>74.2</c:v>
                </c:pt>
                <c:pt idx="6493">
                  <c:v>74.2</c:v>
                </c:pt>
                <c:pt idx="6494">
                  <c:v>74.2</c:v>
                </c:pt>
                <c:pt idx="6495">
                  <c:v>74.3</c:v>
                </c:pt>
                <c:pt idx="6496">
                  <c:v>74.400000000000006</c:v>
                </c:pt>
                <c:pt idx="6497">
                  <c:v>74.400000000000006</c:v>
                </c:pt>
                <c:pt idx="6498">
                  <c:v>74.400000000000006</c:v>
                </c:pt>
                <c:pt idx="6499">
                  <c:v>74.400000000000006</c:v>
                </c:pt>
                <c:pt idx="6500">
                  <c:v>74.400000000000006</c:v>
                </c:pt>
                <c:pt idx="6501">
                  <c:v>74.400000000000006</c:v>
                </c:pt>
                <c:pt idx="6502">
                  <c:v>74.400000000000006</c:v>
                </c:pt>
                <c:pt idx="6503">
                  <c:v>74.400000000000006</c:v>
                </c:pt>
                <c:pt idx="6504">
                  <c:v>74.3</c:v>
                </c:pt>
                <c:pt idx="6505">
                  <c:v>74.3</c:v>
                </c:pt>
                <c:pt idx="6506">
                  <c:v>74.099999999999994</c:v>
                </c:pt>
                <c:pt idx="6507">
                  <c:v>74.2</c:v>
                </c:pt>
                <c:pt idx="6508">
                  <c:v>74.099999999999994</c:v>
                </c:pt>
                <c:pt idx="6509">
                  <c:v>74</c:v>
                </c:pt>
                <c:pt idx="6510">
                  <c:v>73.8</c:v>
                </c:pt>
                <c:pt idx="6511">
                  <c:v>73.8</c:v>
                </c:pt>
                <c:pt idx="6512">
                  <c:v>73.599999999999994</c:v>
                </c:pt>
                <c:pt idx="6513">
                  <c:v>73.599999999999994</c:v>
                </c:pt>
                <c:pt idx="6514">
                  <c:v>73.5</c:v>
                </c:pt>
                <c:pt idx="6515">
                  <c:v>73.5</c:v>
                </c:pt>
                <c:pt idx="6516">
                  <c:v>73.400000000000006</c:v>
                </c:pt>
                <c:pt idx="6517">
                  <c:v>73.400000000000006</c:v>
                </c:pt>
                <c:pt idx="6518">
                  <c:v>73.3</c:v>
                </c:pt>
                <c:pt idx="6519">
                  <c:v>73.400000000000006</c:v>
                </c:pt>
                <c:pt idx="6520">
                  <c:v>73.400000000000006</c:v>
                </c:pt>
                <c:pt idx="6521">
                  <c:v>73.5</c:v>
                </c:pt>
                <c:pt idx="6522">
                  <c:v>73.5</c:v>
                </c:pt>
                <c:pt idx="6523">
                  <c:v>73.599999999999994</c:v>
                </c:pt>
                <c:pt idx="6524">
                  <c:v>73.7</c:v>
                </c:pt>
                <c:pt idx="6525">
                  <c:v>73.7</c:v>
                </c:pt>
                <c:pt idx="6526">
                  <c:v>73.8</c:v>
                </c:pt>
                <c:pt idx="6527">
                  <c:v>73.900000000000006</c:v>
                </c:pt>
                <c:pt idx="6528">
                  <c:v>73.900000000000006</c:v>
                </c:pt>
                <c:pt idx="6529">
                  <c:v>74</c:v>
                </c:pt>
                <c:pt idx="6530">
                  <c:v>74</c:v>
                </c:pt>
                <c:pt idx="6531">
                  <c:v>74.099999999999994</c:v>
                </c:pt>
                <c:pt idx="6532">
                  <c:v>74.099999999999994</c:v>
                </c:pt>
                <c:pt idx="6533">
                  <c:v>74.099999999999994</c:v>
                </c:pt>
                <c:pt idx="6534">
                  <c:v>74.2</c:v>
                </c:pt>
                <c:pt idx="6535">
                  <c:v>74.3</c:v>
                </c:pt>
                <c:pt idx="6536">
                  <c:v>74.3</c:v>
                </c:pt>
                <c:pt idx="6537">
                  <c:v>74.3</c:v>
                </c:pt>
                <c:pt idx="6538">
                  <c:v>74.400000000000006</c:v>
                </c:pt>
                <c:pt idx="6539">
                  <c:v>74.400000000000006</c:v>
                </c:pt>
                <c:pt idx="6540">
                  <c:v>74.400000000000006</c:v>
                </c:pt>
                <c:pt idx="6541">
                  <c:v>74.400000000000006</c:v>
                </c:pt>
                <c:pt idx="6542">
                  <c:v>74.400000000000006</c:v>
                </c:pt>
                <c:pt idx="6543">
                  <c:v>74.3</c:v>
                </c:pt>
                <c:pt idx="6544">
                  <c:v>74.3</c:v>
                </c:pt>
                <c:pt idx="6545">
                  <c:v>74.3</c:v>
                </c:pt>
                <c:pt idx="6546">
                  <c:v>74.099999999999994</c:v>
                </c:pt>
                <c:pt idx="6547">
                  <c:v>74.099999999999994</c:v>
                </c:pt>
                <c:pt idx="6548">
                  <c:v>73.900000000000006</c:v>
                </c:pt>
                <c:pt idx="6549">
                  <c:v>73.900000000000006</c:v>
                </c:pt>
                <c:pt idx="6550">
                  <c:v>73.8</c:v>
                </c:pt>
                <c:pt idx="6551">
                  <c:v>73.599999999999994</c:v>
                </c:pt>
                <c:pt idx="6552">
                  <c:v>73.5</c:v>
                </c:pt>
                <c:pt idx="6553">
                  <c:v>73.5</c:v>
                </c:pt>
                <c:pt idx="6554">
                  <c:v>73.5</c:v>
                </c:pt>
                <c:pt idx="6555">
                  <c:v>73.400000000000006</c:v>
                </c:pt>
                <c:pt idx="6556">
                  <c:v>73.400000000000006</c:v>
                </c:pt>
                <c:pt idx="6557">
                  <c:v>73.400000000000006</c:v>
                </c:pt>
                <c:pt idx="6558">
                  <c:v>73.400000000000006</c:v>
                </c:pt>
                <c:pt idx="6559">
                  <c:v>73.5</c:v>
                </c:pt>
                <c:pt idx="6560">
                  <c:v>73.599999999999994</c:v>
                </c:pt>
                <c:pt idx="6561">
                  <c:v>73.599999999999994</c:v>
                </c:pt>
                <c:pt idx="6562">
                  <c:v>73.7</c:v>
                </c:pt>
                <c:pt idx="6563">
                  <c:v>73.8</c:v>
                </c:pt>
                <c:pt idx="6564">
                  <c:v>73.8</c:v>
                </c:pt>
                <c:pt idx="6565">
                  <c:v>73.900000000000006</c:v>
                </c:pt>
                <c:pt idx="6566">
                  <c:v>73.900000000000006</c:v>
                </c:pt>
                <c:pt idx="6567">
                  <c:v>74.099999999999994</c:v>
                </c:pt>
                <c:pt idx="6568">
                  <c:v>74.099999999999994</c:v>
                </c:pt>
                <c:pt idx="6569">
                  <c:v>74.099999999999994</c:v>
                </c:pt>
                <c:pt idx="6570">
                  <c:v>74.099999999999994</c:v>
                </c:pt>
                <c:pt idx="6571">
                  <c:v>74.099999999999994</c:v>
                </c:pt>
                <c:pt idx="6572">
                  <c:v>74.2</c:v>
                </c:pt>
                <c:pt idx="6573">
                  <c:v>74.3</c:v>
                </c:pt>
                <c:pt idx="6574">
                  <c:v>74.3</c:v>
                </c:pt>
                <c:pt idx="6575">
                  <c:v>74.2</c:v>
                </c:pt>
                <c:pt idx="6576">
                  <c:v>74.3</c:v>
                </c:pt>
                <c:pt idx="6577">
                  <c:v>74.3</c:v>
                </c:pt>
                <c:pt idx="6578">
                  <c:v>74.400000000000006</c:v>
                </c:pt>
                <c:pt idx="6579">
                  <c:v>74.400000000000006</c:v>
                </c:pt>
                <c:pt idx="6580">
                  <c:v>74.400000000000006</c:v>
                </c:pt>
                <c:pt idx="6581">
                  <c:v>74.400000000000006</c:v>
                </c:pt>
                <c:pt idx="6582">
                  <c:v>74.400000000000006</c:v>
                </c:pt>
                <c:pt idx="6583">
                  <c:v>74.400000000000006</c:v>
                </c:pt>
                <c:pt idx="6584">
                  <c:v>74.400000000000006</c:v>
                </c:pt>
                <c:pt idx="6585">
                  <c:v>74.400000000000006</c:v>
                </c:pt>
                <c:pt idx="6586">
                  <c:v>74.400000000000006</c:v>
                </c:pt>
                <c:pt idx="6587">
                  <c:v>74.3</c:v>
                </c:pt>
                <c:pt idx="6588">
                  <c:v>74.3</c:v>
                </c:pt>
                <c:pt idx="6589">
                  <c:v>74.3</c:v>
                </c:pt>
                <c:pt idx="6590">
                  <c:v>74.099999999999994</c:v>
                </c:pt>
                <c:pt idx="6591">
                  <c:v>74.099999999999994</c:v>
                </c:pt>
                <c:pt idx="6592">
                  <c:v>74.099999999999994</c:v>
                </c:pt>
                <c:pt idx="6593">
                  <c:v>74.099999999999994</c:v>
                </c:pt>
                <c:pt idx="6594">
                  <c:v>73.900000000000006</c:v>
                </c:pt>
                <c:pt idx="6595">
                  <c:v>73.8</c:v>
                </c:pt>
                <c:pt idx="6596">
                  <c:v>73.8</c:v>
                </c:pt>
                <c:pt idx="6597">
                  <c:v>73.7</c:v>
                </c:pt>
                <c:pt idx="6598">
                  <c:v>73.7</c:v>
                </c:pt>
                <c:pt idx="6599">
                  <c:v>73.599999999999994</c:v>
                </c:pt>
                <c:pt idx="6600">
                  <c:v>73.599999999999994</c:v>
                </c:pt>
                <c:pt idx="6601">
                  <c:v>73.5</c:v>
                </c:pt>
                <c:pt idx="6602">
                  <c:v>73.5</c:v>
                </c:pt>
                <c:pt idx="6603">
                  <c:v>73.5</c:v>
                </c:pt>
                <c:pt idx="6604">
                  <c:v>73.400000000000006</c:v>
                </c:pt>
                <c:pt idx="6605">
                  <c:v>73.400000000000006</c:v>
                </c:pt>
                <c:pt idx="6606">
                  <c:v>73.5</c:v>
                </c:pt>
                <c:pt idx="6607">
                  <c:v>73.5</c:v>
                </c:pt>
                <c:pt idx="6608">
                  <c:v>73.5</c:v>
                </c:pt>
                <c:pt idx="6609">
                  <c:v>73.599999999999994</c:v>
                </c:pt>
                <c:pt idx="6610">
                  <c:v>73.599999999999994</c:v>
                </c:pt>
                <c:pt idx="6611">
                  <c:v>73.599999999999994</c:v>
                </c:pt>
                <c:pt idx="6612">
                  <c:v>73.7</c:v>
                </c:pt>
                <c:pt idx="6613">
                  <c:v>73.8</c:v>
                </c:pt>
                <c:pt idx="6614">
                  <c:v>73.8</c:v>
                </c:pt>
                <c:pt idx="6615">
                  <c:v>73.8</c:v>
                </c:pt>
                <c:pt idx="6616">
                  <c:v>73.900000000000006</c:v>
                </c:pt>
                <c:pt idx="6617">
                  <c:v>73.900000000000006</c:v>
                </c:pt>
                <c:pt idx="6618">
                  <c:v>74.099999999999994</c:v>
                </c:pt>
                <c:pt idx="6619">
                  <c:v>74.099999999999994</c:v>
                </c:pt>
                <c:pt idx="6620">
                  <c:v>74.099999999999994</c:v>
                </c:pt>
                <c:pt idx="6621">
                  <c:v>74.099999999999994</c:v>
                </c:pt>
                <c:pt idx="6622">
                  <c:v>74.099999999999994</c:v>
                </c:pt>
                <c:pt idx="6623">
                  <c:v>74.099999999999994</c:v>
                </c:pt>
                <c:pt idx="6624">
                  <c:v>74.099999999999994</c:v>
                </c:pt>
                <c:pt idx="6625">
                  <c:v>74.099999999999994</c:v>
                </c:pt>
                <c:pt idx="6626">
                  <c:v>74.099999999999994</c:v>
                </c:pt>
                <c:pt idx="6627">
                  <c:v>74.3</c:v>
                </c:pt>
                <c:pt idx="6628">
                  <c:v>74.2</c:v>
                </c:pt>
                <c:pt idx="6629">
                  <c:v>74.3</c:v>
                </c:pt>
                <c:pt idx="6630">
                  <c:v>74.2</c:v>
                </c:pt>
                <c:pt idx="6631">
                  <c:v>74.3</c:v>
                </c:pt>
                <c:pt idx="6632">
                  <c:v>74.3</c:v>
                </c:pt>
                <c:pt idx="6633">
                  <c:v>74.3</c:v>
                </c:pt>
                <c:pt idx="6634">
                  <c:v>74.3</c:v>
                </c:pt>
                <c:pt idx="6635">
                  <c:v>74.3</c:v>
                </c:pt>
                <c:pt idx="6636">
                  <c:v>74.3</c:v>
                </c:pt>
                <c:pt idx="6637">
                  <c:v>74.3</c:v>
                </c:pt>
                <c:pt idx="6638">
                  <c:v>74.3</c:v>
                </c:pt>
                <c:pt idx="6639">
                  <c:v>74.400000000000006</c:v>
                </c:pt>
                <c:pt idx="6640">
                  <c:v>74.3</c:v>
                </c:pt>
                <c:pt idx="6641">
                  <c:v>74.400000000000006</c:v>
                </c:pt>
                <c:pt idx="6642">
                  <c:v>74.400000000000006</c:v>
                </c:pt>
                <c:pt idx="6643">
                  <c:v>74.400000000000006</c:v>
                </c:pt>
                <c:pt idx="6644">
                  <c:v>74.400000000000006</c:v>
                </c:pt>
                <c:pt idx="6645">
                  <c:v>74.400000000000006</c:v>
                </c:pt>
                <c:pt idx="6646">
                  <c:v>74.400000000000006</c:v>
                </c:pt>
                <c:pt idx="6647">
                  <c:v>74.400000000000006</c:v>
                </c:pt>
                <c:pt idx="6648">
                  <c:v>74.400000000000006</c:v>
                </c:pt>
                <c:pt idx="6649">
                  <c:v>74.400000000000006</c:v>
                </c:pt>
                <c:pt idx="6650">
                  <c:v>74.400000000000006</c:v>
                </c:pt>
                <c:pt idx="6651">
                  <c:v>74.400000000000006</c:v>
                </c:pt>
                <c:pt idx="6652">
                  <c:v>74.400000000000006</c:v>
                </c:pt>
                <c:pt idx="6653">
                  <c:v>74.400000000000006</c:v>
                </c:pt>
                <c:pt idx="6654">
                  <c:v>74.400000000000006</c:v>
                </c:pt>
                <c:pt idx="6655">
                  <c:v>74.400000000000006</c:v>
                </c:pt>
                <c:pt idx="6656">
                  <c:v>74.400000000000006</c:v>
                </c:pt>
                <c:pt idx="6657">
                  <c:v>74.400000000000006</c:v>
                </c:pt>
                <c:pt idx="6658">
                  <c:v>74.400000000000006</c:v>
                </c:pt>
                <c:pt idx="6659">
                  <c:v>74.400000000000006</c:v>
                </c:pt>
                <c:pt idx="6660">
                  <c:v>74.400000000000006</c:v>
                </c:pt>
                <c:pt idx="6661">
                  <c:v>74.400000000000006</c:v>
                </c:pt>
                <c:pt idx="6662">
                  <c:v>74.400000000000006</c:v>
                </c:pt>
                <c:pt idx="6663">
                  <c:v>74.400000000000006</c:v>
                </c:pt>
                <c:pt idx="6664">
                  <c:v>74.400000000000006</c:v>
                </c:pt>
                <c:pt idx="6665">
                  <c:v>74.400000000000006</c:v>
                </c:pt>
                <c:pt idx="6666">
                  <c:v>74.3</c:v>
                </c:pt>
                <c:pt idx="6667">
                  <c:v>74.3</c:v>
                </c:pt>
                <c:pt idx="6668">
                  <c:v>74.3</c:v>
                </c:pt>
                <c:pt idx="6669">
                  <c:v>74.2</c:v>
                </c:pt>
                <c:pt idx="6670">
                  <c:v>74.2</c:v>
                </c:pt>
                <c:pt idx="6671">
                  <c:v>74.099999999999994</c:v>
                </c:pt>
                <c:pt idx="6672">
                  <c:v>74.099999999999994</c:v>
                </c:pt>
                <c:pt idx="6673">
                  <c:v>73.900000000000006</c:v>
                </c:pt>
                <c:pt idx="6674">
                  <c:v>73.8</c:v>
                </c:pt>
                <c:pt idx="6675">
                  <c:v>73.8</c:v>
                </c:pt>
                <c:pt idx="6676">
                  <c:v>73.7</c:v>
                </c:pt>
                <c:pt idx="6677">
                  <c:v>73.7</c:v>
                </c:pt>
                <c:pt idx="6678">
                  <c:v>73.599999999999994</c:v>
                </c:pt>
                <c:pt idx="6679">
                  <c:v>73.5</c:v>
                </c:pt>
                <c:pt idx="6680">
                  <c:v>73.5</c:v>
                </c:pt>
                <c:pt idx="6681">
                  <c:v>73.5</c:v>
                </c:pt>
                <c:pt idx="6682">
                  <c:v>73.5</c:v>
                </c:pt>
                <c:pt idx="6683">
                  <c:v>73.5</c:v>
                </c:pt>
                <c:pt idx="6684">
                  <c:v>73.599999999999994</c:v>
                </c:pt>
                <c:pt idx="6685">
                  <c:v>73.7</c:v>
                </c:pt>
                <c:pt idx="6686">
                  <c:v>73.8</c:v>
                </c:pt>
                <c:pt idx="6687">
                  <c:v>73.900000000000006</c:v>
                </c:pt>
                <c:pt idx="6688">
                  <c:v>73.900000000000006</c:v>
                </c:pt>
                <c:pt idx="6689">
                  <c:v>73.900000000000006</c:v>
                </c:pt>
                <c:pt idx="6690">
                  <c:v>74</c:v>
                </c:pt>
                <c:pt idx="6691">
                  <c:v>74.099999999999994</c:v>
                </c:pt>
                <c:pt idx="6692">
                  <c:v>74.099999999999994</c:v>
                </c:pt>
                <c:pt idx="6693">
                  <c:v>74.099999999999994</c:v>
                </c:pt>
                <c:pt idx="6694">
                  <c:v>74.099999999999994</c:v>
                </c:pt>
                <c:pt idx="6695">
                  <c:v>74.099999999999994</c:v>
                </c:pt>
                <c:pt idx="6696">
                  <c:v>74.3</c:v>
                </c:pt>
                <c:pt idx="6697">
                  <c:v>74.3</c:v>
                </c:pt>
                <c:pt idx="6698">
                  <c:v>74.3</c:v>
                </c:pt>
                <c:pt idx="6699">
                  <c:v>74.400000000000006</c:v>
                </c:pt>
                <c:pt idx="6700">
                  <c:v>74.400000000000006</c:v>
                </c:pt>
                <c:pt idx="6701">
                  <c:v>74.400000000000006</c:v>
                </c:pt>
                <c:pt idx="6702">
                  <c:v>74.400000000000006</c:v>
                </c:pt>
                <c:pt idx="6703">
                  <c:v>74.400000000000006</c:v>
                </c:pt>
                <c:pt idx="6704">
                  <c:v>74.5</c:v>
                </c:pt>
                <c:pt idx="6705">
                  <c:v>74.400000000000006</c:v>
                </c:pt>
                <c:pt idx="6706">
                  <c:v>74.5</c:v>
                </c:pt>
                <c:pt idx="6707">
                  <c:v>74.5</c:v>
                </c:pt>
                <c:pt idx="6708">
                  <c:v>74.5</c:v>
                </c:pt>
                <c:pt idx="6709">
                  <c:v>74.400000000000006</c:v>
                </c:pt>
                <c:pt idx="6710">
                  <c:v>74.400000000000006</c:v>
                </c:pt>
                <c:pt idx="6711">
                  <c:v>74.400000000000006</c:v>
                </c:pt>
                <c:pt idx="6712">
                  <c:v>74.3</c:v>
                </c:pt>
                <c:pt idx="6713">
                  <c:v>74.099999999999994</c:v>
                </c:pt>
                <c:pt idx="6714">
                  <c:v>74.099999999999994</c:v>
                </c:pt>
                <c:pt idx="6715">
                  <c:v>74</c:v>
                </c:pt>
                <c:pt idx="6716">
                  <c:v>73.900000000000006</c:v>
                </c:pt>
                <c:pt idx="6717">
                  <c:v>73.8</c:v>
                </c:pt>
                <c:pt idx="6718">
                  <c:v>73.8</c:v>
                </c:pt>
                <c:pt idx="6719">
                  <c:v>73.7</c:v>
                </c:pt>
                <c:pt idx="6720">
                  <c:v>73.599999999999994</c:v>
                </c:pt>
                <c:pt idx="6721">
                  <c:v>73.599999999999994</c:v>
                </c:pt>
                <c:pt idx="6722">
                  <c:v>73.599999999999994</c:v>
                </c:pt>
                <c:pt idx="6723">
                  <c:v>73.5</c:v>
                </c:pt>
                <c:pt idx="6724">
                  <c:v>73.5</c:v>
                </c:pt>
                <c:pt idx="6725">
                  <c:v>73.5</c:v>
                </c:pt>
                <c:pt idx="6726">
                  <c:v>73.5</c:v>
                </c:pt>
                <c:pt idx="6727">
                  <c:v>73.599999999999994</c:v>
                </c:pt>
                <c:pt idx="6728">
                  <c:v>73.599999999999994</c:v>
                </c:pt>
                <c:pt idx="6729">
                  <c:v>73.599999999999994</c:v>
                </c:pt>
                <c:pt idx="6730">
                  <c:v>73.7</c:v>
                </c:pt>
                <c:pt idx="6731">
                  <c:v>73.7</c:v>
                </c:pt>
                <c:pt idx="6732">
                  <c:v>73.8</c:v>
                </c:pt>
                <c:pt idx="6733">
                  <c:v>73.900000000000006</c:v>
                </c:pt>
                <c:pt idx="6734">
                  <c:v>73.900000000000006</c:v>
                </c:pt>
                <c:pt idx="6735">
                  <c:v>73.900000000000006</c:v>
                </c:pt>
                <c:pt idx="6736">
                  <c:v>74</c:v>
                </c:pt>
                <c:pt idx="6737">
                  <c:v>74.099999999999994</c:v>
                </c:pt>
                <c:pt idx="6738">
                  <c:v>74.099999999999994</c:v>
                </c:pt>
                <c:pt idx="6739">
                  <c:v>74.099999999999994</c:v>
                </c:pt>
                <c:pt idx="6740">
                  <c:v>74.099999999999994</c:v>
                </c:pt>
                <c:pt idx="6741">
                  <c:v>74.099999999999994</c:v>
                </c:pt>
                <c:pt idx="6742">
                  <c:v>74.2</c:v>
                </c:pt>
                <c:pt idx="6743">
                  <c:v>74.3</c:v>
                </c:pt>
                <c:pt idx="6744">
                  <c:v>74.3</c:v>
                </c:pt>
                <c:pt idx="6745">
                  <c:v>74.3</c:v>
                </c:pt>
                <c:pt idx="6746">
                  <c:v>74.2</c:v>
                </c:pt>
                <c:pt idx="6747">
                  <c:v>74.3</c:v>
                </c:pt>
                <c:pt idx="6748">
                  <c:v>74.3</c:v>
                </c:pt>
                <c:pt idx="6749">
                  <c:v>74.3</c:v>
                </c:pt>
                <c:pt idx="6750">
                  <c:v>74.400000000000006</c:v>
                </c:pt>
                <c:pt idx="6751">
                  <c:v>74.3</c:v>
                </c:pt>
                <c:pt idx="6752">
                  <c:v>74.400000000000006</c:v>
                </c:pt>
                <c:pt idx="6753">
                  <c:v>74.400000000000006</c:v>
                </c:pt>
                <c:pt idx="6754">
                  <c:v>74.400000000000006</c:v>
                </c:pt>
                <c:pt idx="6755">
                  <c:v>74.400000000000006</c:v>
                </c:pt>
                <c:pt idx="6756">
                  <c:v>74.400000000000006</c:v>
                </c:pt>
                <c:pt idx="6757">
                  <c:v>74.400000000000006</c:v>
                </c:pt>
                <c:pt idx="6758">
                  <c:v>74.400000000000006</c:v>
                </c:pt>
                <c:pt idx="6759">
                  <c:v>74.5</c:v>
                </c:pt>
                <c:pt idx="6760">
                  <c:v>74.5</c:v>
                </c:pt>
                <c:pt idx="6761">
                  <c:v>74.5</c:v>
                </c:pt>
                <c:pt idx="6762">
                  <c:v>74.5</c:v>
                </c:pt>
                <c:pt idx="6763">
                  <c:v>74.400000000000006</c:v>
                </c:pt>
                <c:pt idx="6764">
                  <c:v>74.5</c:v>
                </c:pt>
                <c:pt idx="6765">
                  <c:v>74.400000000000006</c:v>
                </c:pt>
                <c:pt idx="6766">
                  <c:v>74.400000000000006</c:v>
                </c:pt>
                <c:pt idx="6767">
                  <c:v>74.400000000000006</c:v>
                </c:pt>
                <c:pt idx="6768">
                  <c:v>74.400000000000006</c:v>
                </c:pt>
                <c:pt idx="6769">
                  <c:v>74.3</c:v>
                </c:pt>
                <c:pt idx="6770">
                  <c:v>74.3</c:v>
                </c:pt>
                <c:pt idx="6771">
                  <c:v>74.2</c:v>
                </c:pt>
                <c:pt idx="6772">
                  <c:v>74.099999999999994</c:v>
                </c:pt>
                <c:pt idx="6773">
                  <c:v>74</c:v>
                </c:pt>
                <c:pt idx="6774">
                  <c:v>73.900000000000006</c:v>
                </c:pt>
                <c:pt idx="6775">
                  <c:v>73.900000000000006</c:v>
                </c:pt>
                <c:pt idx="6776">
                  <c:v>73.900000000000006</c:v>
                </c:pt>
                <c:pt idx="6777">
                  <c:v>73.8</c:v>
                </c:pt>
                <c:pt idx="6778">
                  <c:v>73.7</c:v>
                </c:pt>
                <c:pt idx="6779">
                  <c:v>73.599999999999994</c:v>
                </c:pt>
                <c:pt idx="6780">
                  <c:v>73.599999999999994</c:v>
                </c:pt>
                <c:pt idx="6781">
                  <c:v>73.599999999999994</c:v>
                </c:pt>
                <c:pt idx="6782">
                  <c:v>73.599999999999994</c:v>
                </c:pt>
                <c:pt idx="6783">
                  <c:v>73.5</c:v>
                </c:pt>
                <c:pt idx="6784">
                  <c:v>73.599999999999994</c:v>
                </c:pt>
                <c:pt idx="6785">
                  <c:v>73.599999999999994</c:v>
                </c:pt>
                <c:pt idx="6786">
                  <c:v>73.7</c:v>
                </c:pt>
                <c:pt idx="6787">
                  <c:v>73.7</c:v>
                </c:pt>
                <c:pt idx="6788">
                  <c:v>73.7</c:v>
                </c:pt>
                <c:pt idx="6789">
                  <c:v>73.8</c:v>
                </c:pt>
                <c:pt idx="6790">
                  <c:v>73.900000000000006</c:v>
                </c:pt>
                <c:pt idx="6791">
                  <c:v>73.900000000000006</c:v>
                </c:pt>
                <c:pt idx="6792">
                  <c:v>74</c:v>
                </c:pt>
                <c:pt idx="6793">
                  <c:v>74.099999999999994</c:v>
                </c:pt>
                <c:pt idx="6794">
                  <c:v>74.099999999999994</c:v>
                </c:pt>
                <c:pt idx="6795">
                  <c:v>74.099999999999994</c:v>
                </c:pt>
                <c:pt idx="6796">
                  <c:v>74.099999999999994</c:v>
                </c:pt>
                <c:pt idx="6797">
                  <c:v>74.2</c:v>
                </c:pt>
                <c:pt idx="6798">
                  <c:v>74.2</c:v>
                </c:pt>
                <c:pt idx="6799">
                  <c:v>74.3</c:v>
                </c:pt>
                <c:pt idx="6800">
                  <c:v>74.3</c:v>
                </c:pt>
                <c:pt idx="6801">
                  <c:v>74.3</c:v>
                </c:pt>
                <c:pt idx="6802">
                  <c:v>74.3</c:v>
                </c:pt>
                <c:pt idx="6803">
                  <c:v>74.3</c:v>
                </c:pt>
                <c:pt idx="6804">
                  <c:v>74.3</c:v>
                </c:pt>
                <c:pt idx="6805">
                  <c:v>74.400000000000006</c:v>
                </c:pt>
                <c:pt idx="6806">
                  <c:v>74.400000000000006</c:v>
                </c:pt>
                <c:pt idx="6807">
                  <c:v>74.400000000000006</c:v>
                </c:pt>
                <c:pt idx="6808">
                  <c:v>74.400000000000006</c:v>
                </c:pt>
                <c:pt idx="6809">
                  <c:v>74.400000000000006</c:v>
                </c:pt>
                <c:pt idx="6810">
                  <c:v>74.400000000000006</c:v>
                </c:pt>
                <c:pt idx="6811">
                  <c:v>74.400000000000006</c:v>
                </c:pt>
                <c:pt idx="6812">
                  <c:v>74.400000000000006</c:v>
                </c:pt>
                <c:pt idx="6813">
                  <c:v>74.400000000000006</c:v>
                </c:pt>
                <c:pt idx="6814">
                  <c:v>74.5</c:v>
                </c:pt>
                <c:pt idx="6815">
                  <c:v>74.5</c:v>
                </c:pt>
                <c:pt idx="6816">
                  <c:v>74.599999999999994</c:v>
                </c:pt>
                <c:pt idx="6817">
                  <c:v>74.5</c:v>
                </c:pt>
                <c:pt idx="6818">
                  <c:v>74.5</c:v>
                </c:pt>
                <c:pt idx="6819">
                  <c:v>74.5</c:v>
                </c:pt>
                <c:pt idx="6820">
                  <c:v>74.5</c:v>
                </c:pt>
                <c:pt idx="6821">
                  <c:v>74.400000000000006</c:v>
                </c:pt>
                <c:pt idx="6822">
                  <c:v>74.400000000000006</c:v>
                </c:pt>
                <c:pt idx="6823">
                  <c:v>74.400000000000006</c:v>
                </c:pt>
                <c:pt idx="6824">
                  <c:v>74.400000000000006</c:v>
                </c:pt>
                <c:pt idx="6825">
                  <c:v>74.400000000000006</c:v>
                </c:pt>
                <c:pt idx="6826">
                  <c:v>74.3</c:v>
                </c:pt>
                <c:pt idx="6827">
                  <c:v>74.2</c:v>
                </c:pt>
                <c:pt idx="6828">
                  <c:v>74.099999999999994</c:v>
                </c:pt>
                <c:pt idx="6829">
                  <c:v>74.099999999999994</c:v>
                </c:pt>
                <c:pt idx="6830">
                  <c:v>74.099999999999994</c:v>
                </c:pt>
                <c:pt idx="6831">
                  <c:v>74</c:v>
                </c:pt>
                <c:pt idx="6832">
                  <c:v>73.900000000000006</c:v>
                </c:pt>
                <c:pt idx="6833">
                  <c:v>73.900000000000006</c:v>
                </c:pt>
                <c:pt idx="6834">
                  <c:v>73.8</c:v>
                </c:pt>
                <c:pt idx="6835">
                  <c:v>73.7</c:v>
                </c:pt>
                <c:pt idx="6836">
                  <c:v>73.7</c:v>
                </c:pt>
                <c:pt idx="6837">
                  <c:v>73.7</c:v>
                </c:pt>
                <c:pt idx="6838">
                  <c:v>73.7</c:v>
                </c:pt>
                <c:pt idx="6839">
                  <c:v>73.7</c:v>
                </c:pt>
                <c:pt idx="6840">
                  <c:v>73.599999999999994</c:v>
                </c:pt>
                <c:pt idx="6841">
                  <c:v>73.599999999999994</c:v>
                </c:pt>
                <c:pt idx="6842">
                  <c:v>73.599999999999994</c:v>
                </c:pt>
                <c:pt idx="6843">
                  <c:v>73.599999999999994</c:v>
                </c:pt>
                <c:pt idx="6844">
                  <c:v>73.599999999999994</c:v>
                </c:pt>
                <c:pt idx="6845">
                  <c:v>73.599999999999994</c:v>
                </c:pt>
                <c:pt idx="6846">
                  <c:v>73.599999999999994</c:v>
                </c:pt>
                <c:pt idx="6847">
                  <c:v>73.599999999999994</c:v>
                </c:pt>
                <c:pt idx="6848">
                  <c:v>73.7</c:v>
                </c:pt>
                <c:pt idx="6849">
                  <c:v>73.8</c:v>
                </c:pt>
                <c:pt idx="6850">
                  <c:v>73.8</c:v>
                </c:pt>
                <c:pt idx="6851">
                  <c:v>73.8</c:v>
                </c:pt>
                <c:pt idx="6852">
                  <c:v>73.8</c:v>
                </c:pt>
                <c:pt idx="6853">
                  <c:v>73.8</c:v>
                </c:pt>
                <c:pt idx="6854">
                  <c:v>73.900000000000006</c:v>
                </c:pt>
                <c:pt idx="6855">
                  <c:v>73.900000000000006</c:v>
                </c:pt>
                <c:pt idx="6856">
                  <c:v>74</c:v>
                </c:pt>
                <c:pt idx="6857">
                  <c:v>74</c:v>
                </c:pt>
                <c:pt idx="6858">
                  <c:v>74.099999999999994</c:v>
                </c:pt>
                <c:pt idx="6859">
                  <c:v>74.099999999999994</c:v>
                </c:pt>
                <c:pt idx="6860">
                  <c:v>74.099999999999994</c:v>
                </c:pt>
                <c:pt idx="6861">
                  <c:v>74.099999999999994</c:v>
                </c:pt>
                <c:pt idx="6862">
                  <c:v>74.099999999999994</c:v>
                </c:pt>
                <c:pt idx="6863">
                  <c:v>74.099999999999994</c:v>
                </c:pt>
                <c:pt idx="6864">
                  <c:v>74.3</c:v>
                </c:pt>
                <c:pt idx="6865">
                  <c:v>74.3</c:v>
                </c:pt>
                <c:pt idx="6866">
                  <c:v>74.3</c:v>
                </c:pt>
                <c:pt idx="6867">
                  <c:v>74.3</c:v>
                </c:pt>
                <c:pt idx="6868">
                  <c:v>74.3</c:v>
                </c:pt>
                <c:pt idx="6869">
                  <c:v>74.400000000000006</c:v>
                </c:pt>
                <c:pt idx="6870">
                  <c:v>74.400000000000006</c:v>
                </c:pt>
                <c:pt idx="6871">
                  <c:v>74.400000000000006</c:v>
                </c:pt>
                <c:pt idx="6872">
                  <c:v>74.400000000000006</c:v>
                </c:pt>
                <c:pt idx="6873">
                  <c:v>74.599999999999994</c:v>
                </c:pt>
                <c:pt idx="6874">
                  <c:v>74.5</c:v>
                </c:pt>
                <c:pt idx="6875">
                  <c:v>74.599999999999994</c:v>
                </c:pt>
                <c:pt idx="6876">
                  <c:v>74.5</c:v>
                </c:pt>
                <c:pt idx="6877">
                  <c:v>74.599999999999994</c:v>
                </c:pt>
                <c:pt idx="6878">
                  <c:v>74.599999999999994</c:v>
                </c:pt>
                <c:pt idx="6879">
                  <c:v>74.599999999999994</c:v>
                </c:pt>
                <c:pt idx="6880">
                  <c:v>74.599999999999994</c:v>
                </c:pt>
                <c:pt idx="6881">
                  <c:v>74.599999999999994</c:v>
                </c:pt>
                <c:pt idx="6882">
                  <c:v>74.599999999999994</c:v>
                </c:pt>
                <c:pt idx="6883">
                  <c:v>74.599999999999994</c:v>
                </c:pt>
                <c:pt idx="6884">
                  <c:v>74.7</c:v>
                </c:pt>
                <c:pt idx="6885">
                  <c:v>74.599999999999994</c:v>
                </c:pt>
                <c:pt idx="6886">
                  <c:v>74.599999999999994</c:v>
                </c:pt>
                <c:pt idx="6887">
                  <c:v>74.599999999999994</c:v>
                </c:pt>
                <c:pt idx="6888">
                  <c:v>74.599999999999994</c:v>
                </c:pt>
                <c:pt idx="6889">
                  <c:v>74.599999999999994</c:v>
                </c:pt>
                <c:pt idx="6890">
                  <c:v>74.599999999999994</c:v>
                </c:pt>
                <c:pt idx="6891">
                  <c:v>74.599999999999994</c:v>
                </c:pt>
                <c:pt idx="6892">
                  <c:v>74.5</c:v>
                </c:pt>
                <c:pt idx="6893">
                  <c:v>74.5</c:v>
                </c:pt>
                <c:pt idx="6894">
                  <c:v>74.5</c:v>
                </c:pt>
                <c:pt idx="6895">
                  <c:v>74.5</c:v>
                </c:pt>
                <c:pt idx="6896">
                  <c:v>74.400000000000006</c:v>
                </c:pt>
                <c:pt idx="6897">
                  <c:v>74.400000000000006</c:v>
                </c:pt>
                <c:pt idx="6898">
                  <c:v>74.3</c:v>
                </c:pt>
                <c:pt idx="6899">
                  <c:v>74.3</c:v>
                </c:pt>
                <c:pt idx="6900">
                  <c:v>74.2</c:v>
                </c:pt>
                <c:pt idx="6901">
                  <c:v>74.099999999999994</c:v>
                </c:pt>
                <c:pt idx="6902">
                  <c:v>74.099999999999994</c:v>
                </c:pt>
                <c:pt idx="6903">
                  <c:v>74.099999999999994</c:v>
                </c:pt>
                <c:pt idx="6904">
                  <c:v>74.099999999999994</c:v>
                </c:pt>
                <c:pt idx="6905">
                  <c:v>74</c:v>
                </c:pt>
                <c:pt idx="6906">
                  <c:v>73.900000000000006</c:v>
                </c:pt>
                <c:pt idx="6907">
                  <c:v>73.8</c:v>
                </c:pt>
                <c:pt idx="6908">
                  <c:v>73.8</c:v>
                </c:pt>
                <c:pt idx="6909">
                  <c:v>73.8</c:v>
                </c:pt>
                <c:pt idx="6910">
                  <c:v>73.8</c:v>
                </c:pt>
                <c:pt idx="6911">
                  <c:v>73.8</c:v>
                </c:pt>
                <c:pt idx="6912">
                  <c:v>73.8</c:v>
                </c:pt>
                <c:pt idx="6913">
                  <c:v>73.8</c:v>
                </c:pt>
                <c:pt idx="6914">
                  <c:v>73.8</c:v>
                </c:pt>
                <c:pt idx="6915">
                  <c:v>73.8</c:v>
                </c:pt>
                <c:pt idx="6916">
                  <c:v>73.7</c:v>
                </c:pt>
                <c:pt idx="6917">
                  <c:v>73.599999999999994</c:v>
                </c:pt>
                <c:pt idx="6918">
                  <c:v>73.7</c:v>
                </c:pt>
                <c:pt idx="6919">
                  <c:v>73.7</c:v>
                </c:pt>
                <c:pt idx="6920">
                  <c:v>73.8</c:v>
                </c:pt>
                <c:pt idx="6921">
                  <c:v>73.8</c:v>
                </c:pt>
                <c:pt idx="6922">
                  <c:v>73.8</c:v>
                </c:pt>
                <c:pt idx="6923">
                  <c:v>73.8</c:v>
                </c:pt>
                <c:pt idx="6924">
                  <c:v>73.8</c:v>
                </c:pt>
                <c:pt idx="6925">
                  <c:v>73.900000000000006</c:v>
                </c:pt>
                <c:pt idx="6926">
                  <c:v>73.900000000000006</c:v>
                </c:pt>
                <c:pt idx="6927">
                  <c:v>73.900000000000006</c:v>
                </c:pt>
                <c:pt idx="6928">
                  <c:v>73.900000000000006</c:v>
                </c:pt>
                <c:pt idx="6929">
                  <c:v>74</c:v>
                </c:pt>
                <c:pt idx="6930">
                  <c:v>74.099999999999994</c:v>
                </c:pt>
                <c:pt idx="6931">
                  <c:v>74.099999999999994</c:v>
                </c:pt>
                <c:pt idx="6932">
                  <c:v>74.099999999999994</c:v>
                </c:pt>
                <c:pt idx="6933">
                  <c:v>74.099999999999994</c:v>
                </c:pt>
                <c:pt idx="6934">
                  <c:v>74.2</c:v>
                </c:pt>
                <c:pt idx="6935">
                  <c:v>74.2</c:v>
                </c:pt>
                <c:pt idx="6936">
                  <c:v>74.3</c:v>
                </c:pt>
                <c:pt idx="6937">
                  <c:v>74.3</c:v>
                </c:pt>
                <c:pt idx="6938">
                  <c:v>74.400000000000006</c:v>
                </c:pt>
                <c:pt idx="6939">
                  <c:v>74.400000000000006</c:v>
                </c:pt>
                <c:pt idx="6940">
                  <c:v>74.400000000000006</c:v>
                </c:pt>
                <c:pt idx="6941">
                  <c:v>74.400000000000006</c:v>
                </c:pt>
                <c:pt idx="6942">
                  <c:v>74.400000000000006</c:v>
                </c:pt>
                <c:pt idx="6943">
                  <c:v>74.400000000000006</c:v>
                </c:pt>
                <c:pt idx="6944">
                  <c:v>74.5</c:v>
                </c:pt>
                <c:pt idx="6945">
                  <c:v>74.5</c:v>
                </c:pt>
                <c:pt idx="6946">
                  <c:v>74.5</c:v>
                </c:pt>
                <c:pt idx="6947">
                  <c:v>74.5</c:v>
                </c:pt>
                <c:pt idx="6948">
                  <c:v>74.5</c:v>
                </c:pt>
                <c:pt idx="6949">
                  <c:v>74.599999999999994</c:v>
                </c:pt>
                <c:pt idx="6950">
                  <c:v>74.599999999999994</c:v>
                </c:pt>
                <c:pt idx="6951">
                  <c:v>74.7</c:v>
                </c:pt>
                <c:pt idx="6952">
                  <c:v>74.7</c:v>
                </c:pt>
                <c:pt idx="6953">
                  <c:v>74.7</c:v>
                </c:pt>
                <c:pt idx="6954">
                  <c:v>74.7</c:v>
                </c:pt>
                <c:pt idx="6955">
                  <c:v>74.7</c:v>
                </c:pt>
                <c:pt idx="6956">
                  <c:v>74.7</c:v>
                </c:pt>
                <c:pt idx="6957">
                  <c:v>74.599999999999994</c:v>
                </c:pt>
                <c:pt idx="6958">
                  <c:v>74.599999999999994</c:v>
                </c:pt>
                <c:pt idx="6959">
                  <c:v>74.599999999999994</c:v>
                </c:pt>
                <c:pt idx="6960">
                  <c:v>74.5</c:v>
                </c:pt>
                <c:pt idx="6961">
                  <c:v>74.5</c:v>
                </c:pt>
                <c:pt idx="6962">
                  <c:v>74.400000000000006</c:v>
                </c:pt>
                <c:pt idx="6963">
                  <c:v>74.3</c:v>
                </c:pt>
                <c:pt idx="6964">
                  <c:v>74.3</c:v>
                </c:pt>
                <c:pt idx="6965">
                  <c:v>74.2</c:v>
                </c:pt>
                <c:pt idx="6966">
                  <c:v>74.099999999999994</c:v>
                </c:pt>
                <c:pt idx="6967">
                  <c:v>74</c:v>
                </c:pt>
                <c:pt idx="6968">
                  <c:v>73.900000000000006</c:v>
                </c:pt>
                <c:pt idx="6969">
                  <c:v>73.8</c:v>
                </c:pt>
                <c:pt idx="6970">
                  <c:v>73.8</c:v>
                </c:pt>
                <c:pt idx="6971">
                  <c:v>73.8</c:v>
                </c:pt>
                <c:pt idx="6972">
                  <c:v>73.8</c:v>
                </c:pt>
                <c:pt idx="6973">
                  <c:v>73.8</c:v>
                </c:pt>
                <c:pt idx="6974">
                  <c:v>73.7</c:v>
                </c:pt>
                <c:pt idx="6975">
                  <c:v>73.8</c:v>
                </c:pt>
                <c:pt idx="6976">
                  <c:v>73.8</c:v>
                </c:pt>
                <c:pt idx="6977">
                  <c:v>73.8</c:v>
                </c:pt>
                <c:pt idx="6978">
                  <c:v>74</c:v>
                </c:pt>
                <c:pt idx="6979">
                  <c:v>74.099999999999994</c:v>
                </c:pt>
                <c:pt idx="6980">
                  <c:v>74.099999999999994</c:v>
                </c:pt>
                <c:pt idx="6981">
                  <c:v>74.099999999999994</c:v>
                </c:pt>
                <c:pt idx="6982">
                  <c:v>74.2</c:v>
                </c:pt>
                <c:pt idx="6983">
                  <c:v>74.3</c:v>
                </c:pt>
                <c:pt idx="6984">
                  <c:v>74.3</c:v>
                </c:pt>
                <c:pt idx="6985">
                  <c:v>74.400000000000006</c:v>
                </c:pt>
                <c:pt idx="6986">
                  <c:v>74.400000000000006</c:v>
                </c:pt>
                <c:pt idx="6987">
                  <c:v>74.400000000000006</c:v>
                </c:pt>
                <c:pt idx="6988">
                  <c:v>74.400000000000006</c:v>
                </c:pt>
                <c:pt idx="6989">
                  <c:v>74.400000000000006</c:v>
                </c:pt>
                <c:pt idx="6990">
                  <c:v>74.5</c:v>
                </c:pt>
                <c:pt idx="6991">
                  <c:v>74.5</c:v>
                </c:pt>
                <c:pt idx="6992">
                  <c:v>74.599999999999994</c:v>
                </c:pt>
                <c:pt idx="6993">
                  <c:v>74.599999999999994</c:v>
                </c:pt>
                <c:pt idx="6994">
                  <c:v>74.7</c:v>
                </c:pt>
                <c:pt idx="6995">
                  <c:v>74.7</c:v>
                </c:pt>
                <c:pt idx="6996">
                  <c:v>74.7</c:v>
                </c:pt>
                <c:pt idx="6997">
                  <c:v>74.7</c:v>
                </c:pt>
                <c:pt idx="6998">
                  <c:v>74.7</c:v>
                </c:pt>
                <c:pt idx="6999">
                  <c:v>74.7</c:v>
                </c:pt>
                <c:pt idx="7000">
                  <c:v>74.7</c:v>
                </c:pt>
                <c:pt idx="7001">
                  <c:v>74.7</c:v>
                </c:pt>
                <c:pt idx="7002">
                  <c:v>74.7</c:v>
                </c:pt>
                <c:pt idx="7003">
                  <c:v>74.599999999999994</c:v>
                </c:pt>
                <c:pt idx="7004">
                  <c:v>74.5</c:v>
                </c:pt>
                <c:pt idx="7005">
                  <c:v>74.5</c:v>
                </c:pt>
                <c:pt idx="7006">
                  <c:v>74.400000000000006</c:v>
                </c:pt>
                <c:pt idx="7007">
                  <c:v>74.400000000000006</c:v>
                </c:pt>
                <c:pt idx="7008">
                  <c:v>74.2</c:v>
                </c:pt>
                <c:pt idx="7009">
                  <c:v>74.2</c:v>
                </c:pt>
                <c:pt idx="7010">
                  <c:v>74.099999999999994</c:v>
                </c:pt>
                <c:pt idx="7011">
                  <c:v>74.099999999999994</c:v>
                </c:pt>
                <c:pt idx="7012">
                  <c:v>73.900000000000006</c:v>
                </c:pt>
                <c:pt idx="7013">
                  <c:v>73.900000000000006</c:v>
                </c:pt>
                <c:pt idx="7014">
                  <c:v>73.8</c:v>
                </c:pt>
                <c:pt idx="7015">
                  <c:v>73.8</c:v>
                </c:pt>
                <c:pt idx="7016">
                  <c:v>73.8</c:v>
                </c:pt>
                <c:pt idx="7017">
                  <c:v>73.7</c:v>
                </c:pt>
                <c:pt idx="7018">
                  <c:v>73.8</c:v>
                </c:pt>
                <c:pt idx="7019">
                  <c:v>73.8</c:v>
                </c:pt>
                <c:pt idx="7020">
                  <c:v>73.8</c:v>
                </c:pt>
                <c:pt idx="7021">
                  <c:v>73.8</c:v>
                </c:pt>
                <c:pt idx="7022">
                  <c:v>73.900000000000006</c:v>
                </c:pt>
                <c:pt idx="7023">
                  <c:v>73.900000000000006</c:v>
                </c:pt>
                <c:pt idx="7024">
                  <c:v>73.900000000000006</c:v>
                </c:pt>
                <c:pt idx="7025">
                  <c:v>74.099999999999994</c:v>
                </c:pt>
                <c:pt idx="7026">
                  <c:v>74.099999999999994</c:v>
                </c:pt>
                <c:pt idx="7027">
                  <c:v>74.099999999999994</c:v>
                </c:pt>
                <c:pt idx="7028">
                  <c:v>74.099999999999994</c:v>
                </c:pt>
                <c:pt idx="7029">
                  <c:v>74.2</c:v>
                </c:pt>
                <c:pt idx="7030">
                  <c:v>74.400000000000006</c:v>
                </c:pt>
                <c:pt idx="7031">
                  <c:v>74.400000000000006</c:v>
                </c:pt>
                <c:pt idx="7032">
                  <c:v>74.5</c:v>
                </c:pt>
                <c:pt idx="7033">
                  <c:v>74.400000000000006</c:v>
                </c:pt>
                <c:pt idx="7034">
                  <c:v>74.5</c:v>
                </c:pt>
                <c:pt idx="7035">
                  <c:v>74.5</c:v>
                </c:pt>
                <c:pt idx="7036">
                  <c:v>74.599999999999994</c:v>
                </c:pt>
                <c:pt idx="7037">
                  <c:v>74.599999999999994</c:v>
                </c:pt>
                <c:pt idx="7038">
                  <c:v>74.599999999999994</c:v>
                </c:pt>
                <c:pt idx="7039">
                  <c:v>74.599999999999994</c:v>
                </c:pt>
                <c:pt idx="7040">
                  <c:v>74.7</c:v>
                </c:pt>
                <c:pt idx="7041">
                  <c:v>74.7</c:v>
                </c:pt>
                <c:pt idx="7042">
                  <c:v>74.7</c:v>
                </c:pt>
                <c:pt idx="7043">
                  <c:v>74.7</c:v>
                </c:pt>
                <c:pt idx="7044">
                  <c:v>74.599999999999994</c:v>
                </c:pt>
                <c:pt idx="7045">
                  <c:v>74.599999999999994</c:v>
                </c:pt>
                <c:pt idx="7046">
                  <c:v>74.5</c:v>
                </c:pt>
                <c:pt idx="7047">
                  <c:v>74.400000000000006</c:v>
                </c:pt>
                <c:pt idx="7048">
                  <c:v>74.3</c:v>
                </c:pt>
                <c:pt idx="7049">
                  <c:v>74.099999999999994</c:v>
                </c:pt>
                <c:pt idx="7050">
                  <c:v>74</c:v>
                </c:pt>
                <c:pt idx="7051">
                  <c:v>73.900000000000006</c:v>
                </c:pt>
                <c:pt idx="7052">
                  <c:v>73.8</c:v>
                </c:pt>
                <c:pt idx="7053">
                  <c:v>73.7</c:v>
                </c:pt>
                <c:pt idx="7054">
                  <c:v>73.8</c:v>
                </c:pt>
                <c:pt idx="7055">
                  <c:v>73.8</c:v>
                </c:pt>
                <c:pt idx="7056">
                  <c:v>73.8</c:v>
                </c:pt>
                <c:pt idx="7057">
                  <c:v>73.900000000000006</c:v>
                </c:pt>
                <c:pt idx="7058">
                  <c:v>74.099999999999994</c:v>
                </c:pt>
                <c:pt idx="7059">
                  <c:v>74.099999999999994</c:v>
                </c:pt>
                <c:pt idx="7060">
                  <c:v>74.3</c:v>
                </c:pt>
                <c:pt idx="7061">
                  <c:v>74.3</c:v>
                </c:pt>
                <c:pt idx="7062">
                  <c:v>74.400000000000006</c:v>
                </c:pt>
                <c:pt idx="7063">
                  <c:v>74.5</c:v>
                </c:pt>
                <c:pt idx="7064">
                  <c:v>74.5</c:v>
                </c:pt>
                <c:pt idx="7065">
                  <c:v>74.5</c:v>
                </c:pt>
                <c:pt idx="7066">
                  <c:v>74.5</c:v>
                </c:pt>
                <c:pt idx="7067">
                  <c:v>74.599999999999994</c:v>
                </c:pt>
                <c:pt idx="7068">
                  <c:v>74.7</c:v>
                </c:pt>
                <c:pt idx="7069">
                  <c:v>74.7</c:v>
                </c:pt>
                <c:pt idx="7070">
                  <c:v>74.7</c:v>
                </c:pt>
                <c:pt idx="7071">
                  <c:v>74.8</c:v>
                </c:pt>
                <c:pt idx="7072">
                  <c:v>74.7</c:v>
                </c:pt>
                <c:pt idx="7073">
                  <c:v>74.7</c:v>
                </c:pt>
                <c:pt idx="7074">
                  <c:v>74.5</c:v>
                </c:pt>
                <c:pt idx="7075">
                  <c:v>74.5</c:v>
                </c:pt>
                <c:pt idx="7076">
                  <c:v>74.3</c:v>
                </c:pt>
                <c:pt idx="7077">
                  <c:v>74.2</c:v>
                </c:pt>
                <c:pt idx="7078">
                  <c:v>74.099999999999994</c:v>
                </c:pt>
                <c:pt idx="7079">
                  <c:v>73.900000000000006</c:v>
                </c:pt>
                <c:pt idx="7080">
                  <c:v>73.900000000000006</c:v>
                </c:pt>
                <c:pt idx="7081">
                  <c:v>73.8</c:v>
                </c:pt>
                <c:pt idx="7082">
                  <c:v>73.8</c:v>
                </c:pt>
                <c:pt idx="7083">
                  <c:v>73.8</c:v>
                </c:pt>
                <c:pt idx="7084">
                  <c:v>73.8</c:v>
                </c:pt>
                <c:pt idx="7085">
                  <c:v>73.8</c:v>
                </c:pt>
                <c:pt idx="7086">
                  <c:v>73.900000000000006</c:v>
                </c:pt>
                <c:pt idx="7087">
                  <c:v>74</c:v>
                </c:pt>
                <c:pt idx="7088">
                  <c:v>74.099999999999994</c:v>
                </c:pt>
                <c:pt idx="7089">
                  <c:v>74.2</c:v>
                </c:pt>
                <c:pt idx="7090">
                  <c:v>74.3</c:v>
                </c:pt>
                <c:pt idx="7091">
                  <c:v>74.3</c:v>
                </c:pt>
                <c:pt idx="7092">
                  <c:v>74.400000000000006</c:v>
                </c:pt>
                <c:pt idx="7093">
                  <c:v>74.5</c:v>
                </c:pt>
                <c:pt idx="7094">
                  <c:v>74.5</c:v>
                </c:pt>
                <c:pt idx="7095">
                  <c:v>74.599999999999994</c:v>
                </c:pt>
                <c:pt idx="7096">
                  <c:v>74.5</c:v>
                </c:pt>
                <c:pt idx="7097">
                  <c:v>74.599999999999994</c:v>
                </c:pt>
                <c:pt idx="7098">
                  <c:v>74.599999999999994</c:v>
                </c:pt>
                <c:pt idx="7099">
                  <c:v>74.7</c:v>
                </c:pt>
                <c:pt idx="7100">
                  <c:v>74.7</c:v>
                </c:pt>
                <c:pt idx="7101">
                  <c:v>74.7</c:v>
                </c:pt>
                <c:pt idx="7102">
                  <c:v>74.8</c:v>
                </c:pt>
                <c:pt idx="7103">
                  <c:v>74.7</c:v>
                </c:pt>
                <c:pt idx="7104">
                  <c:v>74.7</c:v>
                </c:pt>
                <c:pt idx="7105">
                  <c:v>74.599999999999994</c:v>
                </c:pt>
                <c:pt idx="7106">
                  <c:v>74.400000000000006</c:v>
                </c:pt>
                <c:pt idx="7107">
                  <c:v>74.400000000000006</c:v>
                </c:pt>
                <c:pt idx="7108">
                  <c:v>74.2</c:v>
                </c:pt>
                <c:pt idx="7109">
                  <c:v>74.099999999999994</c:v>
                </c:pt>
                <c:pt idx="7110">
                  <c:v>73.900000000000006</c:v>
                </c:pt>
                <c:pt idx="7111">
                  <c:v>73.8</c:v>
                </c:pt>
                <c:pt idx="7112">
                  <c:v>73.8</c:v>
                </c:pt>
                <c:pt idx="7113">
                  <c:v>73.8</c:v>
                </c:pt>
                <c:pt idx="7114">
                  <c:v>73.8</c:v>
                </c:pt>
                <c:pt idx="7115">
                  <c:v>73.900000000000006</c:v>
                </c:pt>
                <c:pt idx="7116">
                  <c:v>73.900000000000006</c:v>
                </c:pt>
                <c:pt idx="7117">
                  <c:v>74.099999999999994</c:v>
                </c:pt>
                <c:pt idx="7118">
                  <c:v>74.099999999999994</c:v>
                </c:pt>
                <c:pt idx="7119">
                  <c:v>74.3</c:v>
                </c:pt>
                <c:pt idx="7120">
                  <c:v>74.400000000000006</c:v>
                </c:pt>
                <c:pt idx="7121">
                  <c:v>74.400000000000006</c:v>
                </c:pt>
                <c:pt idx="7122">
                  <c:v>74.5</c:v>
                </c:pt>
                <c:pt idx="7123">
                  <c:v>74.5</c:v>
                </c:pt>
                <c:pt idx="7124">
                  <c:v>74.599999999999994</c:v>
                </c:pt>
                <c:pt idx="7125">
                  <c:v>74.7</c:v>
                </c:pt>
                <c:pt idx="7126">
                  <c:v>74.7</c:v>
                </c:pt>
                <c:pt idx="7127">
                  <c:v>74.7</c:v>
                </c:pt>
                <c:pt idx="7128">
                  <c:v>74.7</c:v>
                </c:pt>
                <c:pt idx="7129">
                  <c:v>74.7</c:v>
                </c:pt>
                <c:pt idx="7130">
                  <c:v>74.599999999999994</c:v>
                </c:pt>
                <c:pt idx="7131">
                  <c:v>74.5</c:v>
                </c:pt>
                <c:pt idx="7132">
                  <c:v>74.3</c:v>
                </c:pt>
                <c:pt idx="7133">
                  <c:v>74.2</c:v>
                </c:pt>
                <c:pt idx="7134">
                  <c:v>73.900000000000006</c:v>
                </c:pt>
                <c:pt idx="7135">
                  <c:v>73.8</c:v>
                </c:pt>
                <c:pt idx="7136">
                  <c:v>73.8</c:v>
                </c:pt>
                <c:pt idx="7137">
                  <c:v>73.8</c:v>
                </c:pt>
                <c:pt idx="7138">
                  <c:v>73.8</c:v>
                </c:pt>
                <c:pt idx="7139">
                  <c:v>73.900000000000006</c:v>
                </c:pt>
                <c:pt idx="7140">
                  <c:v>74.099999999999994</c:v>
                </c:pt>
                <c:pt idx="7141">
                  <c:v>74.099999999999994</c:v>
                </c:pt>
                <c:pt idx="7142">
                  <c:v>74.3</c:v>
                </c:pt>
                <c:pt idx="7143">
                  <c:v>74.400000000000006</c:v>
                </c:pt>
                <c:pt idx="7144">
                  <c:v>74.5</c:v>
                </c:pt>
                <c:pt idx="7145">
                  <c:v>74.5</c:v>
                </c:pt>
                <c:pt idx="7146">
                  <c:v>74.5</c:v>
                </c:pt>
                <c:pt idx="7147">
                  <c:v>74.7</c:v>
                </c:pt>
                <c:pt idx="7148">
                  <c:v>74.7</c:v>
                </c:pt>
                <c:pt idx="7149">
                  <c:v>74.7</c:v>
                </c:pt>
                <c:pt idx="7150">
                  <c:v>74.7</c:v>
                </c:pt>
                <c:pt idx="7151">
                  <c:v>74.8</c:v>
                </c:pt>
                <c:pt idx="7152">
                  <c:v>74.7</c:v>
                </c:pt>
                <c:pt idx="7153">
                  <c:v>74.7</c:v>
                </c:pt>
                <c:pt idx="7154">
                  <c:v>74.5</c:v>
                </c:pt>
                <c:pt idx="7155">
                  <c:v>74.3</c:v>
                </c:pt>
                <c:pt idx="7156">
                  <c:v>74.2</c:v>
                </c:pt>
                <c:pt idx="7157">
                  <c:v>74.099999999999994</c:v>
                </c:pt>
                <c:pt idx="7158">
                  <c:v>73.900000000000006</c:v>
                </c:pt>
                <c:pt idx="7159">
                  <c:v>73.8</c:v>
                </c:pt>
                <c:pt idx="7160">
                  <c:v>73.8</c:v>
                </c:pt>
                <c:pt idx="7161">
                  <c:v>73.8</c:v>
                </c:pt>
                <c:pt idx="7162">
                  <c:v>73.900000000000006</c:v>
                </c:pt>
                <c:pt idx="7163">
                  <c:v>74</c:v>
                </c:pt>
                <c:pt idx="7164">
                  <c:v>74</c:v>
                </c:pt>
                <c:pt idx="7165">
                  <c:v>74.099999999999994</c:v>
                </c:pt>
                <c:pt idx="7166">
                  <c:v>74.2</c:v>
                </c:pt>
                <c:pt idx="7167">
                  <c:v>74.3</c:v>
                </c:pt>
                <c:pt idx="7168">
                  <c:v>74.400000000000006</c:v>
                </c:pt>
                <c:pt idx="7169">
                  <c:v>74.400000000000006</c:v>
                </c:pt>
                <c:pt idx="7170">
                  <c:v>74.5</c:v>
                </c:pt>
                <c:pt idx="7171">
                  <c:v>74.5</c:v>
                </c:pt>
                <c:pt idx="7172">
                  <c:v>74.599999999999994</c:v>
                </c:pt>
                <c:pt idx="7173">
                  <c:v>74.599999999999994</c:v>
                </c:pt>
                <c:pt idx="7174">
                  <c:v>74.7</c:v>
                </c:pt>
                <c:pt idx="7175">
                  <c:v>74.7</c:v>
                </c:pt>
                <c:pt idx="7176">
                  <c:v>74.7</c:v>
                </c:pt>
                <c:pt idx="7177">
                  <c:v>74.900000000000006</c:v>
                </c:pt>
                <c:pt idx="7178">
                  <c:v>74.8</c:v>
                </c:pt>
                <c:pt idx="7179">
                  <c:v>74.8</c:v>
                </c:pt>
                <c:pt idx="7180">
                  <c:v>74.7</c:v>
                </c:pt>
                <c:pt idx="7181">
                  <c:v>74.599999999999994</c:v>
                </c:pt>
                <c:pt idx="7182">
                  <c:v>74.599999999999994</c:v>
                </c:pt>
                <c:pt idx="7183">
                  <c:v>74.5</c:v>
                </c:pt>
                <c:pt idx="7184">
                  <c:v>74.400000000000006</c:v>
                </c:pt>
                <c:pt idx="7185">
                  <c:v>74.3</c:v>
                </c:pt>
                <c:pt idx="7186">
                  <c:v>74.099999999999994</c:v>
                </c:pt>
                <c:pt idx="7187">
                  <c:v>74.099999999999994</c:v>
                </c:pt>
                <c:pt idx="7188">
                  <c:v>73.900000000000006</c:v>
                </c:pt>
                <c:pt idx="7189">
                  <c:v>73.900000000000006</c:v>
                </c:pt>
                <c:pt idx="7190">
                  <c:v>73.8</c:v>
                </c:pt>
                <c:pt idx="7191">
                  <c:v>73.8</c:v>
                </c:pt>
                <c:pt idx="7192">
                  <c:v>73.8</c:v>
                </c:pt>
                <c:pt idx="7193">
                  <c:v>73.8</c:v>
                </c:pt>
                <c:pt idx="7194">
                  <c:v>73.900000000000006</c:v>
                </c:pt>
                <c:pt idx="7195">
                  <c:v>74</c:v>
                </c:pt>
                <c:pt idx="7196">
                  <c:v>74.099999999999994</c:v>
                </c:pt>
                <c:pt idx="7197">
                  <c:v>74.099999999999994</c:v>
                </c:pt>
                <c:pt idx="7198">
                  <c:v>74.3</c:v>
                </c:pt>
                <c:pt idx="7199">
                  <c:v>74.3</c:v>
                </c:pt>
                <c:pt idx="7200">
                  <c:v>74.400000000000006</c:v>
                </c:pt>
                <c:pt idx="7201">
                  <c:v>74.400000000000006</c:v>
                </c:pt>
                <c:pt idx="7202">
                  <c:v>74.5</c:v>
                </c:pt>
                <c:pt idx="7203">
                  <c:v>74.5</c:v>
                </c:pt>
                <c:pt idx="7204">
                  <c:v>74.5</c:v>
                </c:pt>
                <c:pt idx="7205">
                  <c:v>74.599999999999994</c:v>
                </c:pt>
                <c:pt idx="7206">
                  <c:v>74.599999999999994</c:v>
                </c:pt>
                <c:pt idx="7207">
                  <c:v>74.599999999999994</c:v>
                </c:pt>
                <c:pt idx="7208">
                  <c:v>74.7</c:v>
                </c:pt>
                <c:pt idx="7209">
                  <c:v>74.7</c:v>
                </c:pt>
                <c:pt idx="7210">
                  <c:v>74.7</c:v>
                </c:pt>
                <c:pt idx="7211">
                  <c:v>74.8</c:v>
                </c:pt>
                <c:pt idx="7212">
                  <c:v>74.8</c:v>
                </c:pt>
                <c:pt idx="7213">
                  <c:v>74.8</c:v>
                </c:pt>
                <c:pt idx="7214">
                  <c:v>74.8</c:v>
                </c:pt>
                <c:pt idx="7215">
                  <c:v>74.8</c:v>
                </c:pt>
                <c:pt idx="7216">
                  <c:v>74.7</c:v>
                </c:pt>
                <c:pt idx="7217">
                  <c:v>74.7</c:v>
                </c:pt>
                <c:pt idx="7218">
                  <c:v>74.7</c:v>
                </c:pt>
                <c:pt idx="7219">
                  <c:v>74.7</c:v>
                </c:pt>
                <c:pt idx="7220">
                  <c:v>74.599999999999994</c:v>
                </c:pt>
                <c:pt idx="7221">
                  <c:v>74.5</c:v>
                </c:pt>
                <c:pt idx="7222">
                  <c:v>74.5</c:v>
                </c:pt>
                <c:pt idx="7223">
                  <c:v>74.400000000000006</c:v>
                </c:pt>
                <c:pt idx="7224">
                  <c:v>74.3</c:v>
                </c:pt>
                <c:pt idx="7225">
                  <c:v>74.3</c:v>
                </c:pt>
                <c:pt idx="7226">
                  <c:v>74.3</c:v>
                </c:pt>
                <c:pt idx="7227">
                  <c:v>74.099999999999994</c:v>
                </c:pt>
                <c:pt idx="7228">
                  <c:v>74.099999999999994</c:v>
                </c:pt>
                <c:pt idx="7229">
                  <c:v>74</c:v>
                </c:pt>
                <c:pt idx="7230">
                  <c:v>73.900000000000006</c:v>
                </c:pt>
                <c:pt idx="7231">
                  <c:v>73.900000000000006</c:v>
                </c:pt>
                <c:pt idx="7232">
                  <c:v>73.900000000000006</c:v>
                </c:pt>
                <c:pt idx="7233">
                  <c:v>73.900000000000006</c:v>
                </c:pt>
                <c:pt idx="7234">
                  <c:v>73.8</c:v>
                </c:pt>
                <c:pt idx="7235">
                  <c:v>73.8</c:v>
                </c:pt>
                <c:pt idx="7236">
                  <c:v>73.900000000000006</c:v>
                </c:pt>
                <c:pt idx="7237">
                  <c:v>73.900000000000006</c:v>
                </c:pt>
                <c:pt idx="7238">
                  <c:v>73.900000000000006</c:v>
                </c:pt>
                <c:pt idx="7239">
                  <c:v>73.900000000000006</c:v>
                </c:pt>
                <c:pt idx="7240">
                  <c:v>73.900000000000006</c:v>
                </c:pt>
                <c:pt idx="7241">
                  <c:v>74</c:v>
                </c:pt>
                <c:pt idx="7242">
                  <c:v>74</c:v>
                </c:pt>
                <c:pt idx="7243">
                  <c:v>74.099999999999994</c:v>
                </c:pt>
                <c:pt idx="7244">
                  <c:v>74.099999999999994</c:v>
                </c:pt>
                <c:pt idx="7245">
                  <c:v>74.099999999999994</c:v>
                </c:pt>
                <c:pt idx="7246">
                  <c:v>74.2</c:v>
                </c:pt>
                <c:pt idx="7247">
                  <c:v>74.3</c:v>
                </c:pt>
                <c:pt idx="7248">
                  <c:v>74.3</c:v>
                </c:pt>
                <c:pt idx="7249">
                  <c:v>74.400000000000006</c:v>
                </c:pt>
                <c:pt idx="7250">
                  <c:v>74.400000000000006</c:v>
                </c:pt>
                <c:pt idx="7251">
                  <c:v>74.400000000000006</c:v>
                </c:pt>
                <c:pt idx="7252">
                  <c:v>74.400000000000006</c:v>
                </c:pt>
                <c:pt idx="7253">
                  <c:v>74.400000000000006</c:v>
                </c:pt>
                <c:pt idx="7254">
                  <c:v>74.400000000000006</c:v>
                </c:pt>
                <c:pt idx="7255">
                  <c:v>74.5</c:v>
                </c:pt>
                <c:pt idx="7256">
                  <c:v>74.5</c:v>
                </c:pt>
                <c:pt idx="7257">
                  <c:v>74.5</c:v>
                </c:pt>
                <c:pt idx="7258">
                  <c:v>74.5</c:v>
                </c:pt>
                <c:pt idx="7259">
                  <c:v>74.599999999999994</c:v>
                </c:pt>
                <c:pt idx="7260">
                  <c:v>74.599999999999994</c:v>
                </c:pt>
                <c:pt idx="7261">
                  <c:v>74.599999999999994</c:v>
                </c:pt>
                <c:pt idx="7262">
                  <c:v>74.7</c:v>
                </c:pt>
                <c:pt idx="7263">
                  <c:v>74.7</c:v>
                </c:pt>
                <c:pt idx="7264">
                  <c:v>74.599999999999994</c:v>
                </c:pt>
                <c:pt idx="7265">
                  <c:v>74.7</c:v>
                </c:pt>
                <c:pt idx="7266">
                  <c:v>74.7</c:v>
                </c:pt>
                <c:pt idx="7267">
                  <c:v>74.8</c:v>
                </c:pt>
                <c:pt idx="7268">
                  <c:v>74.8</c:v>
                </c:pt>
                <c:pt idx="7269">
                  <c:v>74.900000000000006</c:v>
                </c:pt>
                <c:pt idx="7270">
                  <c:v>74.900000000000006</c:v>
                </c:pt>
                <c:pt idx="7271">
                  <c:v>74.900000000000006</c:v>
                </c:pt>
                <c:pt idx="7272">
                  <c:v>74.8</c:v>
                </c:pt>
                <c:pt idx="7273">
                  <c:v>74.7</c:v>
                </c:pt>
                <c:pt idx="7274">
                  <c:v>74.8</c:v>
                </c:pt>
                <c:pt idx="7275">
                  <c:v>74.8</c:v>
                </c:pt>
                <c:pt idx="7276">
                  <c:v>74.7</c:v>
                </c:pt>
                <c:pt idx="7277">
                  <c:v>74.599999999999994</c:v>
                </c:pt>
                <c:pt idx="7278">
                  <c:v>74.599999999999994</c:v>
                </c:pt>
                <c:pt idx="7279">
                  <c:v>74.400000000000006</c:v>
                </c:pt>
                <c:pt idx="7280">
                  <c:v>74.3</c:v>
                </c:pt>
                <c:pt idx="7281">
                  <c:v>74.3</c:v>
                </c:pt>
                <c:pt idx="7282">
                  <c:v>74.099999999999994</c:v>
                </c:pt>
                <c:pt idx="7283">
                  <c:v>74</c:v>
                </c:pt>
                <c:pt idx="7284">
                  <c:v>73.900000000000006</c:v>
                </c:pt>
                <c:pt idx="7285">
                  <c:v>73.8</c:v>
                </c:pt>
                <c:pt idx="7286">
                  <c:v>73.8</c:v>
                </c:pt>
                <c:pt idx="7287">
                  <c:v>73.8</c:v>
                </c:pt>
                <c:pt idx="7288">
                  <c:v>73.900000000000006</c:v>
                </c:pt>
                <c:pt idx="7289">
                  <c:v>73.900000000000006</c:v>
                </c:pt>
                <c:pt idx="7290">
                  <c:v>73.900000000000006</c:v>
                </c:pt>
                <c:pt idx="7291">
                  <c:v>73.900000000000006</c:v>
                </c:pt>
                <c:pt idx="7292">
                  <c:v>74.099999999999994</c:v>
                </c:pt>
                <c:pt idx="7293">
                  <c:v>74.099999999999994</c:v>
                </c:pt>
                <c:pt idx="7294">
                  <c:v>74.2</c:v>
                </c:pt>
                <c:pt idx="7295">
                  <c:v>74.3</c:v>
                </c:pt>
                <c:pt idx="7296">
                  <c:v>74.3</c:v>
                </c:pt>
                <c:pt idx="7297">
                  <c:v>74.3</c:v>
                </c:pt>
                <c:pt idx="7298">
                  <c:v>74.400000000000006</c:v>
                </c:pt>
                <c:pt idx="7299">
                  <c:v>74.5</c:v>
                </c:pt>
                <c:pt idx="7300">
                  <c:v>74.5</c:v>
                </c:pt>
                <c:pt idx="7301">
                  <c:v>74.5</c:v>
                </c:pt>
                <c:pt idx="7302">
                  <c:v>74.599999999999994</c:v>
                </c:pt>
                <c:pt idx="7303">
                  <c:v>74.599999999999994</c:v>
                </c:pt>
                <c:pt idx="7304">
                  <c:v>74.599999999999994</c:v>
                </c:pt>
                <c:pt idx="7305">
                  <c:v>74.7</c:v>
                </c:pt>
                <c:pt idx="7306">
                  <c:v>74.7</c:v>
                </c:pt>
                <c:pt idx="7307">
                  <c:v>74.7</c:v>
                </c:pt>
                <c:pt idx="7308">
                  <c:v>74.8</c:v>
                </c:pt>
                <c:pt idx="7309">
                  <c:v>74.8</c:v>
                </c:pt>
                <c:pt idx="7310">
                  <c:v>74.900000000000006</c:v>
                </c:pt>
                <c:pt idx="7311">
                  <c:v>74.900000000000006</c:v>
                </c:pt>
                <c:pt idx="7312">
                  <c:v>74.900000000000006</c:v>
                </c:pt>
                <c:pt idx="7313">
                  <c:v>74.900000000000006</c:v>
                </c:pt>
                <c:pt idx="7314">
                  <c:v>74.900000000000006</c:v>
                </c:pt>
                <c:pt idx="7315">
                  <c:v>74.8</c:v>
                </c:pt>
                <c:pt idx="7316">
                  <c:v>74.7</c:v>
                </c:pt>
                <c:pt idx="7317">
                  <c:v>74.599999999999994</c:v>
                </c:pt>
                <c:pt idx="7318">
                  <c:v>74.599999999999994</c:v>
                </c:pt>
                <c:pt idx="7319">
                  <c:v>74.5</c:v>
                </c:pt>
                <c:pt idx="7320">
                  <c:v>74.400000000000006</c:v>
                </c:pt>
                <c:pt idx="7321">
                  <c:v>74.3</c:v>
                </c:pt>
                <c:pt idx="7322">
                  <c:v>74.3</c:v>
                </c:pt>
                <c:pt idx="7323">
                  <c:v>74.099999999999994</c:v>
                </c:pt>
                <c:pt idx="7324">
                  <c:v>74.099999999999994</c:v>
                </c:pt>
                <c:pt idx="7325">
                  <c:v>74.099999999999994</c:v>
                </c:pt>
                <c:pt idx="7326">
                  <c:v>74</c:v>
                </c:pt>
                <c:pt idx="7327">
                  <c:v>73.900000000000006</c:v>
                </c:pt>
                <c:pt idx="7328">
                  <c:v>73.900000000000006</c:v>
                </c:pt>
                <c:pt idx="7329">
                  <c:v>73.900000000000006</c:v>
                </c:pt>
                <c:pt idx="7330">
                  <c:v>73.900000000000006</c:v>
                </c:pt>
                <c:pt idx="7331">
                  <c:v>73.900000000000006</c:v>
                </c:pt>
                <c:pt idx="7332">
                  <c:v>73.900000000000006</c:v>
                </c:pt>
                <c:pt idx="7333">
                  <c:v>73.8</c:v>
                </c:pt>
                <c:pt idx="7334">
                  <c:v>73.900000000000006</c:v>
                </c:pt>
                <c:pt idx="7335">
                  <c:v>73.900000000000006</c:v>
                </c:pt>
                <c:pt idx="7336">
                  <c:v>74</c:v>
                </c:pt>
                <c:pt idx="7337">
                  <c:v>74.099999999999994</c:v>
                </c:pt>
                <c:pt idx="7338">
                  <c:v>74.099999999999994</c:v>
                </c:pt>
                <c:pt idx="7339">
                  <c:v>74.099999999999994</c:v>
                </c:pt>
                <c:pt idx="7340">
                  <c:v>74.099999999999994</c:v>
                </c:pt>
                <c:pt idx="7341">
                  <c:v>74.099999999999994</c:v>
                </c:pt>
                <c:pt idx="7342">
                  <c:v>74.099999999999994</c:v>
                </c:pt>
                <c:pt idx="7343">
                  <c:v>74.2</c:v>
                </c:pt>
                <c:pt idx="7344">
                  <c:v>74.3</c:v>
                </c:pt>
                <c:pt idx="7345">
                  <c:v>74.3</c:v>
                </c:pt>
                <c:pt idx="7346">
                  <c:v>74.3</c:v>
                </c:pt>
                <c:pt idx="7347">
                  <c:v>74.3</c:v>
                </c:pt>
                <c:pt idx="7348">
                  <c:v>74.3</c:v>
                </c:pt>
                <c:pt idx="7349">
                  <c:v>74.400000000000006</c:v>
                </c:pt>
                <c:pt idx="7350">
                  <c:v>74.400000000000006</c:v>
                </c:pt>
                <c:pt idx="7351">
                  <c:v>74.400000000000006</c:v>
                </c:pt>
                <c:pt idx="7352">
                  <c:v>74.400000000000006</c:v>
                </c:pt>
                <c:pt idx="7353">
                  <c:v>74.400000000000006</c:v>
                </c:pt>
                <c:pt idx="7354">
                  <c:v>74.400000000000006</c:v>
                </c:pt>
                <c:pt idx="7355">
                  <c:v>74.400000000000006</c:v>
                </c:pt>
                <c:pt idx="7356">
                  <c:v>74.400000000000006</c:v>
                </c:pt>
                <c:pt idx="7357">
                  <c:v>74.599999999999994</c:v>
                </c:pt>
                <c:pt idx="7358">
                  <c:v>74.599999999999994</c:v>
                </c:pt>
                <c:pt idx="7359">
                  <c:v>74.599999999999994</c:v>
                </c:pt>
                <c:pt idx="7360">
                  <c:v>74.599999999999994</c:v>
                </c:pt>
                <c:pt idx="7361">
                  <c:v>74.5</c:v>
                </c:pt>
                <c:pt idx="7362">
                  <c:v>74.599999999999994</c:v>
                </c:pt>
                <c:pt idx="7363">
                  <c:v>74.599999999999994</c:v>
                </c:pt>
                <c:pt idx="7364">
                  <c:v>74.599999999999994</c:v>
                </c:pt>
                <c:pt idx="7365">
                  <c:v>74.599999999999994</c:v>
                </c:pt>
                <c:pt idx="7366">
                  <c:v>74.599999999999994</c:v>
                </c:pt>
                <c:pt idx="7367">
                  <c:v>74.599999999999994</c:v>
                </c:pt>
                <c:pt idx="7368">
                  <c:v>74.599999999999994</c:v>
                </c:pt>
                <c:pt idx="7369">
                  <c:v>74.599999999999994</c:v>
                </c:pt>
                <c:pt idx="7370">
                  <c:v>74.599999999999994</c:v>
                </c:pt>
                <c:pt idx="7371">
                  <c:v>74.599999999999994</c:v>
                </c:pt>
                <c:pt idx="7372">
                  <c:v>74.7</c:v>
                </c:pt>
                <c:pt idx="7373">
                  <c:v>74.599999999999994</c:v>
                </c:pt>
                <c:pt idx="7374">
                  <c:v>74.7</c:v>
                </c:pt>
                <c:pt idx="7375">
                  <c:v>74.7</c:v>
                </c:pt>
                <c:pt idx="7376">
                  <c:v>74.7</c:v>
                </c:pt>
                <c:pt idx="7377">
                  <c:v>74.7</c:v>
                </c:pt>
                <c:pt idx="7378">
                  <c:v>74.7</c:v>
                </c:pt>
                <c:pt idx="7379">
                  <c:v>74.7</c:v>
                </c:pt>
                <c:pt idx="7380">
                  <c:v>74.7</c:v>
                </c:pt>
                <c:pt idx="7381">
                  <c:v>74.7</c:v>
                </c:pt>
                <c:pt idx="7382">
                  <c:v>74.7</c:v>
                </c:pt>
                <c:pt idx="7383">
                  <c:v>74.7</c:v>
                </c:pt>
                <c:pt idx="7384">
                  <c:v>74.900000000000006</c:v>
                </c:pt>
                <c:pt idx="7385">
                  <c:v>74.900000000000006</c:v>
                </c:pt>
                <c:pt idx="7386">
                  <c:v>74.900000000000006</c:v>
                </c:pt>
                <c:pt idx="7387">
                  <c:v>74.900000000000006</c:v>
                </c:pt>
                <c:pt idx="7388">
                  <c:v>74.900000000000006</c:v>
                </c:pt>
                <c:pt idx="7389">
                  <c:v>74.900000000000006</c:v>
                </c:pt>
                <c:pt idx="7390">
                  <c:v>74.900000000000006</c:v>
                </c:pt>
                <c:pt idx="7391">
                  <c:v>74.900000000000006</c:v>
                </c:pt>
                <c:pt idx="7392">
                  <c:v>74.900000000000006</c:v>
                </c:pt>
                <c:pt idx="7393">
                  <c:v>74.900000000000006</c:v>
                </c:pt>
                <c:pt idx="7394">
                  <c:v>74.900000000000006</c:v>
                </c:pt>
                <c:pt idx="7395">
                  <c:v>74.900000000000006</c:v>
                </c:pt>
                <c:pt idx="7396">
                  <c:v>74.900000000000006</c:v>
                </c:pt>
                <c:pt idx="7397">
                  <c:v>74.900000000000006</c:v>
                </c:pt>
                <c:pt idx="7398">
                  <c:v>74.900000000000006</c:v>
                </c:pt>
                <c:pt idx="7399">
                  <c:v>74.900000000000006</c:v>
                </c:pt>
                <c:pt idx="7400">
                  <c:v>74.8</c:v>
                </c:pt>
                <c:pt idx="7401">
                  <c:v>74.7</c:v>
                </c:pt>
                <c:pt idx="7402">
                  <c:v>74.7</c:v>
                </c:pt>
                <c:pt idx="7403">
                  <c:v>74.7</c:v>
                </c:pt>
                <c:pt idx="7404">
                  <c:v>74.599999999999994</c:v>
                </c:pt>
                <c:pt idx="7405">
                  <c:v>74.599999999999994</c:v>
                </c:pt>
                <c:pt idx="7406">
                  <c:v>74.599999999999994</c:v>
                </c:pt>
                <c:pt idx="7407">
                  <c:v>74.5</c:v>
                </c:pt>
                <c:pt idx="7408">
                  <c:v>74.400000000000006</c:v>
                </c:pt>
                <c:pt idx="7409">
                  <c:v>74.400000000000006</c:v>
                </c:pt>
                <c:pt idx="7410">
                  <c:v>74.400000000000006</c:v>
                </c:pt>
                <c:pt idx="7411">
                  <c:v>74.3</c:v>
                </c:pt>
                <c:pt idx="7412">
                  <c:v>74.400000000000006</c:v>
                </c:pt>
                <c:pt idx="7413">
                  <c:v>74.3</c:v>
                </c:pt>
                <c:pt idx="7414">
                  <c:v>74.3</c:v>
                </c:pt>
                <c:pt idx="7415">
                  <c:v>74.3</c:v>
                </c:pt>
                <c:pt idx="7416">
                  <c:v>74.3</c:v>
                </c:pt>
                <c:pt idx="7417">
                  <c:v>74.2</c:v>
                </c:pt>
                <c:pt idx="7418">
                  <c:v>74.2</c:v>
                </c:pt>
                <c:pt idx="7419">
                  <c:v>74.2</c:v>
                </c:pt>
                <c:pt idx="7420">
                  <c:v>74.2</c:v>
                </c:pt>
                <c:pt idx="7421">
                  <c:v>74.2</c:v>
                </c:pt>
                <c:pt idx="7422">
                  <c:v>74.099999999999994</c:v>
                </c:pt>
                <c:pt idx="7423">
                  <c:v>74.099999999999994</c:v>
                </c:pt>
                <c:pt idx="7424">
                  <c:v>74</c:v>
                </c:pt>
                <c:pt idx="7425">
                  <c:v>74.099999999999994</c:v>
                </c:pt>
                <c:pt idx="7426">
                  <c:v>74</c:v>
                </c:pt>
                <c:pt idx="7427">
                  <c:v>74</c:v>
                </c:pt>
                <c:pt idx="7428">
                  <c:v>74</c:v>
                </c:pt>
                <c:pt idx="7429">
                  <c:v>74</c:v>
                </c:pt>
                <c:pt idx="7430">
                  <c:v>74</c:v>
                </c:pt>
                <c:pt idx="7431">
                  <c:v>73.900000000000006</c:v>
                </c:pt>
                <c:pt idx="7432">
                  <c:v>73.900000000000006</c:v>
                </c:pt>
                <c:pt idx="7433">
                  <c:v>74</c:v>
                </c:pt>
                <c:pt idx="7434">
                  <c:v>73.900000000000006</c:v>
                </c:pt>
                <c:pt idx="7435">
                  <c:v>74</c:v>
                </c:pt>
                <c:pt idx="7436">
                  <c:v>74.099999999999994</c:v>
                </c:pt>
                <c:pt idx="7437">
                  <c:v>74.099999999999994</c:v>
                </c:pt>
                <c:pt idx="7438">
                  <c:v>74.2</c:v>
                </c:pt>
                <c:pt idx="7439">
                  <c:v>74.099999999999994</c:v>
                </c:pt>
                <c:pt idx="7440">
                  <c:v>74.099999999999994</c:v>
                </c:pt>
                <c:pt idx="7441">
                  <c:v>74.2</c:v>
                </c:pt>
                <c:pt idx="7442">
                  <c:v>74.2</c:v>
                </c:pt>
                <c:pt idx="7443">
                  <c:v>74.2</c:v>
                </c:pt>
                <c:pt idx="7444">
                  <c:v>74.3</c:v>
                </c:pt>
                <c:pt idx="7445">
                  <c:v>74.3</c:v>
                </c:pt>
                <c:pt idx="7446">
                  <c:v>74.400000000000006</c:v>
                </c:pt>
                <c:pt idx="7447">
                  <c:v>74.400000000000006</c:v>
                </c:pt>
                <c:pt idx="7448">
                  <c:v>74.5</c:v>
                </c:pt>
                <c:pt idx="7449">
                  <c:v>74.5</c:v>
                </c:pt>
                <c:pt idx="7450">
                  <c:v>74.5</c:v>
                </c:pt>
                <c:pt idx="7451">
                  <c:v>74.5</c:v>
                </c:pt>
                <c:pt idx="7452">
                  <c:v>74.599999999999994</c:v>
                </c:pt>
                <c:pt idx="7453">
                  <c:v>74.599999999999994</c:v>
                </c:pt>
                <c:pt idx="7454">
                  <c:v>74.599999999999994</c:v>
                </c:pt>
                <c:pt idx="7455">
                  <c:v>74.599999999999994</c:v>
                </c:pt>
                <c:pt idx="7456">
                  <c:v>74.599999999999994</c:v>
                </c:pt>
                <c:pt idx="7457">
                  <c:v>74.599999999999994</c:v>
                </c:pt>
                <c:pt idx="7458">
                  <c:v>74.599999999999994</c:v>
                </c:pt>
                <c:pt idx="7459">
                  <c:v>74.599999999999994</c:v>
                </c:pt>
                <c:pt idx="7460">
                  <c:v>74.599999999999994</c:v>
                </c:pt>
                <c:pt idx="7461">
                  <c:v>74.599999999999994</c:v>
                </c:pt>
                <c:pt idx="7462">
                  <c:v>74.7</c:v>
                </c:pt>
                <c:pt idx="7463">
                  <c:v>74.7</c:v>
                </c:pt>
                <c:pt idx="7464">
                  <c:v>74.7</c:v>
                </c:pt>
                <c:pt idx="7465">
                  <c:v>74.7</c:v>
                </c:pt>
                <c:pt idx="7466">
                  <c:v>74.7</c:v>
                </c:pt>
                <c:pt idx="7467">
                  <c:v>74.7</c:v>
                </c:pt>
                <c:pt idx="7468">
                  <c:v>74.7</c:v>
                </c:pt>
                <c:pt idx="7469">
                  <c:v>74.8</c:v>
                </c:pt>
                <c:pt idx="7470">
                  <c:v>74.8</c:v>
                </c:pt>
                <c:pt idx="7471">
                  <c:v>74.8</c:v>
                </c:pt>
                <c:pt idx="7472">
                  <c:v>74.900000000000006</c:v>
                </c:pt>
                <c:pt idx="7473">
                  <c:v>74.900000000000006</c:v>
                </c:pt>
                <c:pt idx="7474">
                  <c:v>74.900000000000006</c:v>
                </c:pt>
                <c:pt idx="7475">
                  <c:v>74.900000000000006</c:v>
                </c:pt>
                <c:pt idx="7476">
                  <c:v>74.900000000000006</c:v>
                </c:pt>
                <c:pt idx="7477">
                  <c:v>74.900000000000006</c:v>
                </c:pt>
                <c:pt idx="7478">
                  <c:v>74.900000000000006</c:v>
                </c:pt>
                <c:pt idx="7479">
                  <c:v>74.900000000000006</c:v>
                </c:pt>
                <c:pt idx="7480">
                  <c:v>74.900000000000006</c:v>
                </c:pt>
                <c:pt idx="7481">
                  <c:v>74.900000000000006</c:v>
                </c:pt>
                <c:pt idx="7482">
                  <c:v>74.900000000000006</c:v>
                </c:pt>
                <c:pt idx="7483">
                  <c:v>74.900000000000006</c:v>
                </c:pt>
                <c:pt idx="7484">
                  <c:v>74.8</c:v>
                </c:pt>
                <c:pt idx="7485">
                  <c:v>74.8</c:v>
                </c:pt>
                <c:pt idx="7486">
                  <c:v>74.7</c:v>
                </c:pt>
                <c:pt idx="7487">
                  <c:v>74.599999999999994</c:v>
                </c:pt>
                <c:pt idx="7488">
                  <c:v>74.599999999999994</c:v>
                </c:pt>
                <c:pt idx="7489">
                  <c:v>74.599999999999994</c:v>
                </c:pt>
                <c:pt idx="7490">
                  <c:v>74.599999999999994</c:v>
                </c:pt>
                <c:pt idx="7491">
                  <c:v>74.400000000000006</c:v>
                </c:pt>
                <c:pt idx="7492">
                  <c:v>74.400000000000006</c:v>
                </c:pt>
                <c:pt idx="7493">
                  <c:v>74.3</c:v>
                </c:pt>
                <c:pt idx="7494">
                  <c:v>74.2</c:v>
                </c:pt>
                <c:pt idx="7495">
                  <c:v>74.099999999999994</c:v>
                </c:pt>
                <c:pt idx="7496">
                  <c:v>74.099999999999994</c:v>
                </c:pt>
                <c:pt idx="7497">
                  <c:v>74.099999999999994</c:v>
                </c:pt>
                <c:pt idx="7498">
                  <c:v>74.099999999999994</c:v>
                </c:pt>
                <c:pt idx="7499">
                  <c:v>74.099999999999994</c:v>
                </c:pt>
                <c:pt idx="7500">
                  <c:v>74.099999999999994</c:v>
                </c:pt>
                <c:pt idx="7501">
                  <c:v>74</c:v>
                </c:pt>
                <c:pt idx="7502">
                  <c:v>74</c:v>
                </c:pt>
                <c:pt idx="7503">
                  <c:v>73.900000000000006</c:v>
                </c:pt>
                <c:pt idx="7504">
                  <c:v>74</c:v>
                </c:pt>
                <c:pt idx="7505">
                  <c:v>74.099999999999994</c:v>
                </c:pt>
                <c:pt idx="7506">
                  <c:v>74.099999999999994</c:v>
                </c:pt>
                <c:pt idx="7507">
                  <c:v>74.099999999999994</c:v>
                </c:pt>
                <c:pt idx="7508">
                  <c:v>74.2</c:v>
                </c:pt>
                <c:pt idx="7509">
                  <c:v>74.2</c:v>
                </c:pt>
                <c:pt idx="7510">
                  <c:v>74.3</c:v>
                </c:pt>
                <c:pt idx="7511">
                  <c:v>74.3</c:v>
                </c:pt>
                <c:pt idx="7512">
                  <c:v>74.400000000000006</c:v>
                </c:pt>
                <c:pt idx="7513">
                  <c:v>74.400000000000006</c:v>
                </c:pt>
                <c:pt idx="7514">
                  <c:v>74.400000000000006</c:v>
                </c:pt>
                <c:pt idx="7515">
                  <c:v>74.5</c:v>
                </c:pt>
                <c:pt idx="7516">
                  <c:v>74.599999999999994</c:v>
                </c:pt>
                <c:pt idx="7517">
                  <c:v>74.599999999999994</c:v>
                </c:pt>
                <c:pt idx="7518">
                  <c:v>74.599999999999994</c:v>
                </c:pt>
                <c:pt idx="7519">
                  <c:v>74.599999999999994</c:v>
                </c:pt>
                <c:pt idx="7520">
                  <c:v>74.7</c:v>
                </c:pt>
                <c:pt idx="7521">
                  <c:v>74.7</c:v>
                </c:pt>
                <c:pt idx="7522">
                  <c:v>74.7</c:v>
                </c:pt>
                <c:pt idx="7523">
                  <c:v>74.7</c:v>
                </c:pt>
                <c:pt idx="7524">
                  <c:v>74.7</c:v>
                </c:pt>
                <c:pt idx="7525">
                  <c:v>74.7</c:v>
                </c:pt>
                <c:pt idx="7526">
                  <c:v>74.8</c:v>
                </c:pt>
                <c:pt idx="7527">
                  <c:v>74.8</c:v>
                </c:pt>
                <c:pt idx="7528">
                  <c:v>74.900000000000006</c:v>
                </c:pt>
                <c:pt idx="7529">
                  <c:v>74.900000000000006</c:v>
                </c:pt>
                <c:pt idx="7530">
                  <c:v>74.900000000000006</c:v>
                </c:pt>
                <c:pt idx="7531">
                  <c:v>74.900000000000006</c:v>
                </c:pt>
                <c:pt idx="7532">
                  <c:v>74.900000000000006</c:v>
                </c:pt>
                <c:pt idx="7533">
                  <c:v>74.900000000000006</c:v>
                </c:pt>
                <c:pt idx="7534">
                  <c:v>74.900000000000006</c:v>
                </c:pt>
                <c:pt idx="7535">
                  <c:v>74.900000000000006</c:v>
                </c:pt>
                <c:pt idx="7536">
                  <c:v>74.900000000000006</c:v>
                </c:pt>
                <c:pt idx="7537">
                  <c:v>74.900000000000006</c:v>
                </c:pt>
                <c:pt idx="7538">
                  <c:v>74.900000000000006</c:v>
                </c:pt>
                <c:pt idx="7539">
                  <c:v>74.900000000000006</c:v>
                </c:pt>
                <c:pt idx="7540">
                  <c:v>74.900000000000006</c:v>
                </c:pt>
                <c:pt idx="7541">
                  <c:v>74.7</c:v>
                </c:pt>
                <c:pt idx="7542">
                  <c:v>74.7</c:v>
                </c:pt>
                <c:pt idx="7543">
                  <c:v>74.599999999999994</c:v>
                </c:pt>
                <c:pt idx="7544">
                  <c:v>74.599999999999994</c:v>
                </c:pt>
                <c:pt idx="7545">
                  <c:v>74.5</c:v>
                </c:pt>
                <c:pt idx="7546">
                  <c:v>74.400000000000006</c:v>
                </c:pt>
                <c:pt idx="7547">
                  <c:v>74.3</c:v>
                </c:pt>
                <c:pt idx="7548">
                  <c:v>74.2</c:v>
                </c:pt>
                <c:pt idx="7549">
                  <c:v>74.2</c:v>
                </c:pt>
                <c:pt idx="7550">
                  <c:v>74.2</c:v>
                </c:pt>
                <c:pt idx="7551">
                  <c:v>74.099999999999994</c:v>
                </c:pt>
                <c:pt idx="7552">
                  <c:v>74.099999999999994</c:v>
                </c:pt>
                <c:pt idx="7553">
                  <c:v>74.099999999999994</c:v>
                </c:pt>
                <c:pt idx="7554">
                  <c:v>74.099999999999994</c:v>
                </c:pt>
                <c:pt idx="7555">
                  <c:v>74</c:v>
                </c:pt>
                <c:pt idx="7556">
                  <c:v>73.900000000000006</c:v>
                </c:pt>
                <c:pt idx="7557">
                  <c:v>74</c:v>
                </c:pt>
                <c:pt idx="7558">
                  <c:v>74.099999999999994</c:v>
                </c:pt>
                <c:pt idx="7559">
                  <c:v>74.099999999999994</c:v>
                </c:pt>
                <c:pt idx="7560">
                  <c:v>74.099999999999994</c:v>
                </c:pt>
                <c:pt idx="7561">
                  <c:v>74.2</c:v>
                </c:pt>
                <c:pt idx="7562">
                  <c:v>74.2</c:v>
                </c:pt>
                <c:pt idx="7563">
                  <c:v>74.2</c:v>
                </c:pt>
                <c:pt idx="7564">
                  <c:v>74.3</c:v>
                </c:pt>
                <c:pt idx="7565">
                  <c:v>74.3</c:v>
                </c:pt>
                <c:pt idx="7566">
                  <c:v>74.400000000000006</c:v>
                </c:pt>
                <c:pt idx="7567">
                  <c:v>74.5</c:v>
                </c:pt>
                <c:pt idx="7568">
                  <c:v>74.599999999999994</c:v>
                </c:pt>
                <c:pt idx="7569">
                  <c:v>74.5</c:v>
                </c:pt>
                <c:pt idx="7570">
                  <c:v>74.5</c:v>
                </c:pt>
                <c:pt idx="7571">
                  <c:v>74.599999999999994</c:v>
                </c:pt>
                <c:pt idx="7572">
                  <c:v>74.599999999999994</c:v>
                </c:pt>
                <c:pt idx="7573">
                  <c:v>74.599999999999994</c:v>
                </c:pt>
                <c:pt idx="7574">
                  <c:v>74.599999999999994</c:v>
                </c:pt>
                <c:pt idx="7575">
                  <c:v>74.599999999999994</c:v>
                </c:pt>
                <c:pt idx="7576">
                  <c:v>74.599999999999994</c:v>
                </c:pt>
                <c:pt idx="7577">
                  <c:v>74.7</c:v>
                </c:pt>
                <c:pt idx="7578">
                  <c:v>74.7</c:v>
                </c:pt>
                <c:pt idx="7579">
                  <c:v>74.7</c:v>
                </c:pt>
                <c:pt idx="7580">
                  <c:v>74.7</c:v>
                </c:pt>
                <c:pt idx="7581">
                  <c:v>74.8</c:v>
                </c:pt>
                <c:pt idx="7582">
                  <c:v>74.900000000000006</c:v>
                </c:pt>
                <c:pt idx="7583">
                  <c:v>74.8</c:v>
                </c:pt>
                <c:pt idx="7584">
                  <c:v>74.900000000000006</c:v>
                </c:pt>
                <c:pt idx="7585">
                  <c:v>74.900000000000006</c:v>
                </c:pt>
                <c:pt idx="7586">
                  <c:v>74.900000000000006</c:v>
                </c:pt>
                <c:pt idx="7587">
                  <c:v>74.900000000000006</c:v>
                </c:pt>
                <c:pt idx="7588">
                  <c:v>74.900000000000006</c:v>
                </c:pt>
                <c:pt idx="7589">
                  <c:v>74.900000000000006</c:v>
                </c:pt>
                <c:pt idx="7590">
                  <c:v>74.900000000000006</c:v>
                </c:pt>
                <c:pt idx="7591">
                  <c:v>74.900000000000006</c:v>
                </c:pt>
                <c:pt idx="7592">
                  <c:v>74.900000000000006</c:v>
                </c:pt>
                <c:pt idx="7593">
                  <c:v>74.900000000000006</c:v>
                </c:pt>
                <c:pt idx="7594">
                  <c:v>75</c:v>
                </c:pt>
                <c:pt idx="7595">
                  <c:v>74.900000000000006</c:v>
                </c:pt>
                <c:pt idx="7596">
                  <c:v>74.900000000000006</c:v>
                </c:pt>
                <c:pt idx="7597">
                  <c:v>74.900000000000006</c:v>
                </c:pt>
                <c:pt idx="7598">
                  <c:v>74.900000000000006</c:v>
                </c:pt>
                <c:pt idx="7599">
                  <c:v>74.900000000000006</c:v>
                </c:pt>
                <c:pt idx="7600">
                  <c:v>74.900000000000006</c:v>
                </c:pt>
                <c:pt idx="7601">
                  <c:v>74.900000000000006</c:v>
                </c:pt>
                <c:pt idx="7602">
                  <c:v>74.900000000000006</c:v>
                </c:pt>
                <c:pt idx="7603">
                  <c:v>74.900000000000006</c:v>
                </c:pt>
                <c:pt idx="7604">
                  <c:v>74.900000000000006</c:v>
                </c:pt>
                <c:pt idx="7605">
                  <c:v>74.8</c:v>
                </c:pt>
                <c:pt idx="7606">
                  <c:v>74.7</c:v>
                </c:pt>
                <c:pt idx="7607">
                  <c:v>74.599999999999994</c:v>
                </c:pt>
                <c:pt idx="7608">
                  <c:v>74.599999999999994</c:v>
                </c:pt>
                <c:pt idx="7609">
                  <c:v>74.5</c:v>
                </c:pt>
                <c:pt idx="7610">
                  <c:v>74.3</c:v>
                </c:pt>
                <c:pt idx="7611">
                  <c:v>74.3</c:v>
                </c:pt>
                <c:pt idx="7612">
                  <c:v>74.3</c:v>
                </c:pt>
                <c:pt idx="7613">
                  <c:v>74.2</c:v>
                </c:pt>
                <c:pt idx="7614">
                  <c:v>74.2</c:v>
                </c:pt>
                <c:pt idx="7615">
                  <c:v>74.099999999999994</c:v>
                </c:pt>
                <c:pt idx="7616">
                  <c:v>74.099999999999994</c:v>
                </c:pt>
                <c:pt idx="7617">
                  <c:v>74</c:v>
                </c:pt>
                <c:pt idx="7618">
                  <c:v>74</c:v>
                </c:pt>
                <c:pt idx="7619">
                  <c:v>74</c:v>
                </c:pt>
                <c:pt idx="7620">
                  <c:v>74</c:v>
                </c:pt>
                <c:pt idx="7621">
                  <c:v>74.099999999999994</c:v>
                </c:pt>
                <c:pt idx="7622">
                  <c:v>74</c:v>
                </c:pt>
                <c:pt idx="7623">
                  <c:v>74.099999999999994</c:v>
                </c:pt>
                <c:pt idx="7624">
                  <c:v>74.2</c:v>
                </c:pt>
                <c:pt idx="7625">
                  <c:v>74.2</c:v>
                </c:pt>
                <c:pt idx="7626">
                  <c:v>74.3</c:v>
                </c:pt>
                <c:pt idx="7627">
                  <c:v>74.400000000000006</c:v>
                </c:pt>
                <c:pt idx="7628">
                  <c:v>74.400000000000006</c:v>
                </c:pt>
                <c:pt idx="7629">
                  <c:v>74.400000000000006</c:v>
                </c:pt>
                <c:pt idx="7630">
                  <c:v>74.400000000000006</c:v>
                </c:pt>
                <c:pt idx="7631">
                  <c:v>74.599999999999994</c:v>
                </c:pt>
                <c:pt idx="7632">
                  <c:v>74.599999999999994</c:v>
                </c:pt>
                <c:pt idx="7633">
                  <c:v>74.599999999999994</c:v>
                </c:pt>
                <c:pt idx="7634">
                  <c:v>74.599999999999994</c:v>
                </c:pt>
                <c:pt idx="7635">
                  <c:v>74.599999999999994</c:v>
                </c:pt>
                <c:pt idx="7636">
                  <c:v>74.7</c:v>
                </c:pt>
                <c:pt idx="7637">
                  <c:v>74.7</c:v>
                </c:pt>
                <c:pt idx="7638">
                  <c:v>74.7</c:v>
                </c:pt>
                <c:pt idx="7639">
                  <c:v>74.7</c:v>
                </c:pt>
                <c:pt idx="7640">
                  <c:v>74.7</c:v>
                </c:pt>
                <c:pt idx="7641">
                  <c:v>74.8</c:v>
                </c:pt>
                <c:pt idx="7642">
                  <c:v>74.900000000000006</c:v>
                </c:pt>
                <c:pt idx="7643">
                  <c:v>74.900000000000006</c:v>
                </c:pt>
                <c:pt idx="7644">
                  <c:v>74.900000000000006</c:v>
                </c:pt>
                <c:pt idx="7645">
                  <c:v>74.900000000000006</c:v>
                </c:pt>
                <c:pt idx="7646">
                  <c:v>74.900000000000006</c:v>
                </c:pt>
                <c:pt idx="7647">
                  <c:v>75</c:v>
                </c:pt>
                <c:pt idx="7648">
                  <c:v>75</c:v>
                </c:pt>
                <c:pt idx="7649">
                  <c:v>75</c:v>
                </c:pt>
                <c:pt idx="7650">
                  <c:v>75</c:v>
                </c:pt>
                <c:pt idx="7651">
                  <c:v>75</c:v>
                </c:pt>
                <c:pt idx="7652">
                  <c:v>74.900000000000006</c:v>
                </c:pt>
                <c:pt idx="7653">
                  <c:v>74.900000000000006</c:v>
                </c:pt>
                <c:pt idx="7654">
                  <c:v>74.900000000000006</c:v>
                </c:pt>
                <c:pt idx="7655">
                  <c:v>74.7</c:v>
                </c:pt>
                <c:pt idx="7656">
                  <c:v>74.599999999999994</c:v>
                </c:pt>
                <c:pt idx="7657">
                  <c:v>74.599999999999994</c:v>
                </c:pt>
                <c:pt idx="7658">
                  <c:v>74.400000000000006</c:v>
                </c:pt>
                <c:pt idx="7659">
                  <c:v>74.400000000000006</c:v>
                </c:pt>
                <c:pt idx="7660">
                  <c:v>74.3</c:v>
                </c:pt>
                <c:pt idx="7661">
                  <c:v>74.2</c:v>
                </c:pt>
                <c:pt idx="7662">
                  <c:v>74.099999999999994</c:v>
                </c:pt>
                <c:pt idx="7663">
                  <c:v>74.099999999999994</c:v>
                </c:pt>
                <c:pt idx="7664">
                  <c:v>74</c:v>
                </c:pt>
                <c:pt idx="7665">
                  <c:v>74.099999999999994</c:v>
                </c:pt>
                <c:pt idx="7666">
                  <c:v>74.099999999999994</c:v>
                </c:pt>
                <c:pt idx="7667">
                  <c:v>74.099999999999994</c:v>
                </c:pt>
                <c:pt idx="7668">
                  <c:v>74.3</c:v>
                </c:pt>
                <c:pt idx="7669">
                  <c:v>74.3</c:v>
                </c:pt>
                <c:pt idx="7670">
                  <c:v>74.400000000000006</c:v>
                </c:pt>
                <c:pt idx="7671">
                  <c:v>74.400000000000006</c:v>
                </c:pt>
                <c:pt idx="7672">
                  <c:v>74.5</c:v>
                </c:pt>
                <c:pt idx="7673">
                  <c:v>74.599999999999994</c:v>
                </c:pt>
                <c:pt idx="7674">
                  <c:v>74.7</c:v>
                </c:pt>
                <c:pt idx="7675">
                  <c:v>74.7</c:v>
                </c:pt>
                <c:pt idx="7676">
                  <c:v>74.7</c:v>
                </c:pt>
                <c:pt idx="7677">
                  <c:v>74.7</c:v>
                </c:pt>
                <c:pt idx="7678">
                  <c:v>74.8</c:v>
                </c:pt>
                <c:pt idx="7679">
                  <c:v>74.8</c:v>
                </c:pt>
                <c:pt idx="7680">
                  <c:v>74.900000000000006</c:v>
                </c:pt>
                <c:pt idx="7681">
                  <c:v>74.900000000000006</c:v>
                </c:pt>
                <c:pt idx="7682">
                  <c:v>74.900000000000006</c:v>
                </c:pt>
                <c:pt idx="7683">
                  <c:v>75</c:v>
                </c:pt>
                <c:pt idx="7684">
                  <c:v>75</c:v>
                </c:pt>
                <c:pt idx="7685">
                  <c:v>75</c:v>
                </c:pt>
                <c:pt idx="7686">
                  <c:v>75</c:v>
                </c:pt>
                <c:pt idx="7687">
                  <c:v>75</c:v>
                </c:pt>
                <c:pt idx="7688">
                  <c:v>75</c:v>
                </c:pt>
                <c:pt idx="7689">
                  <c:v>75</c:v>
                </c:pt>
                <c:pt idx="7690">
                  <c:v>75</c:v>
                </c:pt>
                <c:pt idx="7691">
                  <c:v>74.900000000000006</c:v>
                </c:pt>
                <c:pt idx="7692">
                  <c:v>74.8</c:v>
                </c:pt>
                <c:pt idx="7693">
                  <c:v>74.7</c:v>
                </c:pt>
                <c:pt idx="7694">
                  <c:v>74.599999999999994</c:v>
                </c:pt>
                <c:pt idx="7695">
                  <c:v>74.599999999999994</c:v>
                </c:pt>
                <c:pt idx="7696">
                  <c:v>74.400000000000006</c:v>
                </c:pt>
                <c:pt idx="7697">
                  <c:v>74.3</c:v>
                </c:pt>
                <c:pt idx="7698">
                  <c:v>74.3</c:v>
                </c:pt>
                <c:pt idx="7699">
                  <c:v>74.2</c:v>
                </c:pt>
                <c:pt idx="7700">
                  <c:v>74.099999999999994</c:v>
                </c:pt>
                <c:pt idx="7701">
                  <c:v>74.2</c:v>
                </c:pt>
                <c:pt idx="7702">
                  <c:v>74.2</c:v>
                </c:pt>
                <c:pt idx="7703">
                  <c:v>74.3</c:v>
                </c:pt>
                <c:pt idx="7704">
                  <c:v>74.3</c:v>
                </c:pt>
                <c:pt idx="7705">
                  <c:v>74.3</c:v>
                </c:pt>
                <c:pt idx="7706">
                  <c:v>74.400000000000006</c:v>
                </c:pt>
                <c:pt idx="7707">
                  <c:v>74.5</c:v>
                </c:pt>
                <c:pt idx="7708">
                  <c:v>74.599999999999994</c:v>
                </c:pt>
                <c:pt idx="7709">
                  <c:v>74.7</c:v>
                </c:pt>
                <c:pt idx="7710">
                  <c:v>74.7</c:v>
                </c:pt>
                <c:pt idx="7711">
                  <c:v>74.7</c:v>
                </c:pt>
                <c:pt idx="7712">
                  <c:v>74.8</c:v>
                </c:pt>
                <c:pt idx="7713">
                  <c:v>74.900000000000006</c:v>
                </c:pt>
                <c:pt idx="7714">
                  <c:v>75</c:v>
                </c:pt>
                <c:pt idx="7715">
                  <c:v>75</c:v>
                </c:pt>
                <c:pt idx="7716">
                  <c:v>75</c:v>
                </c:pt>
                <c:pt idx="7717">
                  <c:v>75</c:v>
                </c:pt>
                <c:pt idx="7718">
                  <c:v>75</c:v>
                </c:pt>
                <c:pt idx="7719">
                  <c:v>75</c:v>
                </c:pt>
                <c:pt idx="7720">
                  <c:v>75</c:v>
                </c:pt>
                <c:pt idx="7721">
                  <c:v>75</c:v>
                </c:pt>
                <c:pt idx="7722">
                  <c:v>74.900000000000006</c:v>
                </c:pt>
                <c:pt idx="7723">
                  <c:v>74.7</c:v>
                </c:pt>
                <c:pt idx="7724">
                  <c:v>74.599999999999994</c:v>
                </c:pt>
                <c:pt idx="7725">
                  <c:v>74.400000000000006</c:v>
                </c:pt>
                <c:pt idx="7726">
                  <c:v>74.3</c:v>
                </c:pt>
                <c:pt idx="7727">
                  <c:v>74.2</c:v>
                </c:pt>
                <c:pt idx="7728">
                  <c:v>74.099999999999994</c:v>
                </c:pt>
                <c:pt idx="7729">
                  <c:v>74.099999999999994</c:v>
                </c:pt>
                <c:pt idx="7730">
                  <c:v>74.2</c:v>
                </c:pt>
                <c:pt idx="7731">
                  <c:v>74.3</c:v>
                </c:pt>
                <c:pt idx="7732">
                  <c:v>74.3</c:v>
                </c:pt>
                <c:pt idx="7733">
                  <c:v>74.5</c:v>
                </c:pt>
                <c:pt idx="7734">
                  <c:v>74.599999999999994</c:v>
                </c:pt>
                <c:pt idx="7735">
                  <c:v>74.599999999999994</c:v>
                </c:pt>
                <c:pt idx="7736">
                  <c:v>74.7</c:v>
                </c:pt>
                <c:pt idx="7737">
                  <c:v>74.8</c:v>
                </c:pt>
                <c:pt idx="7738">
                  <c:v>74.900000000000006</c:v>
                </c:pt>
                <c:pt idx="7739">
                  <c:v>74.900000000000006</c:v>
                </c:pt>
                <c:pt idx="7740">
                  <c:v>74.900000000000006</c:v>
                </c:pt>
                <c:pt idx="7741">
                  <c:v>75</c:v>
                </c:pt>
                <c:pt idx="7742">
                  <c:v>75</c:v>
                </c:pt>
                <c:pt idx="7743">
                  <c:v>75</c:v>
                </c:pt>
                <c:pt idx="7744">
                  <c:v>75</c:v>
                </c:pt>
                <c:pt idx="7745">
                  <c:v>75</c:v>
                </c:pt>
                <c:pt idx="7746">
                  <c:v>75</c:v>
                </c:pt>
                <c:pt idx="7747">
                  <c:v>74.900000000000006</c:v>
                </c:pt>
                <c:pt idx="7748">
                  <c:v>74.900000000000006</c:v>
                </c:pt>
                <c:pt idx="7749">
                  <c:v>74.8</c:v>
                </c:pt>
                <c:pt idx="7750">
                  <c:v>74.599999999999994</c:v>
                </c:pt>
                <c:pt idx="7751">
                  <c:v>74.599999999999994</c:v>
                </c:pt>
                <c:pt idx="7752">
                  <c:v>74.400000000000006</c:v>
                </c:pt>
                <c:pt idx="7753">
                  <c:v>74.3</c:v>
                </c:pt>
                <c:pt idx="7754">
                  <c:v>74.2</c:v>
                </c:pt>
                <c:pt idx="7755">
                  <c:v>74.2</c:v>
                </c:pt>
                <c:pt idx="7756">
                  <c:v>74.099999999999994</c:v>
                </c:pt>
                <c:pt idx="7757">
                  <c:v>74.099999999999994</c:v>
                </c:pt>
                <c:pt idx="7758">
                  <c:v>74.2</c:v>
                </c:pt>
                <c:pt idx="7759">
                  <c:v>74.3</c:v>
                </c:pt>
                <c:pt idx="7760">
                  <c:v>74.3</c:v>
                </c:pt>
                <c:pt idx="7761">
                  <c:v>74.400000000000006</c:v>
                </c:pt>
                <c:pt idx="7762">
                  <c:v>74.599999999999994</c:v>
                </c:pt>
                <c:pt idx="7763">
                  <c:v>74.599999999999994</c:v>
                </c:pt>
                <c:pt idx="7764">
                  <c:v>74.7</c:v>
                </c:pt>
                <c:pt idx="7765">
                  <c:v>74.7</c:v>
                </c:pt>
                <c:pt idx="7766">
                  <c:v>74.8</c:v>
                </c:pt>
                <c:pt idx="7767">
                  <c:v>74.8</c:v>
                </c:pt>
                <c:pt idx="7768">
                  <c:v>74.900000000000006</c:v>
                </c:pt>
                <c:pt idx="7769">
                  <c:v>74.900000000000006</c:v>
                </c:pt>
                <c:pt idx="7770">
                  <c:v>74.900000000000006</c:v>
                </c:pt>
                <c:pt idx="7771">
                  <c:v>75</c:v>
                </c:pt>
                <c:pt idx="7772">
                  <c:v>75</c:v>
                </c:pt>
                <c:pt idx="7773">
                  <c:v>75</c:v>
                </c:pt>
                <c:pt idx="7774">
                  <c:v>75</c:v>
                </c:pt>
                <c:pt idx="7775">
                  <c:v>75</c:v>
                </c:pt>
                <c:pt idx="7776">
                  <c:v>75</c:v>
                </c:pt>
                <c:pt idx="7777">
                  <c:v>75</c:v>
                </c:pt>
                <c:pt idx="7778">
                  <c:v>75</c:v>
                </c:pt>
                <c:pt idx="7779">
                  <c:v>74.8</c:v>
                </c:pt>
                <c:pt idx="7780">
                  <c:v>74.7</c:v>
                </c:pt>
                <c:pt idx="7781">
                  <c:v>74.599999999999994</c:v>
                </c:pt>
                <c:pt idx="7782">
                  <c:v>74.5</c:v>
                </c:pt>
                <c:pt idx="7783">
                  <c:v>74.400000000000006</c:v>
                </c:pt>
                <c:pt idx="7784">
                  <c:v>74.3</c:v>
                </c:pt>
                <c:pt idx="7785">
                  <c:v>74.3</c:v>
                </c:pt>
                <c:pt idx="7786">
                  <c:v>74.099999999999994</c:v>
                </c:pt>
                <c:pt idx="7787">
                  <c:v>74.099999999999994</c:v>
                </c:pt>
                <c:pt idx="7788">
                  <c:v>74.099999999999994</c:v>
                </c:pt>
                <c:pt idx="7789">
                  <c:v>74.2</c:v>
                </c:pt>
                <c:pt idx="7790">
                  <c:v>74.2</c:v>
                </c:pt>
                <c:pt idx="7791">
                  <c:v>74.3</c:v>
                </c:pt>
                <c:pt idx="7792">
                  <c:v>74.400000000000006</c:v>
                </c:pt>
                <c:pt idx="7793">
                  <c:v>74.5</c:v>
                </c:pt>
                <c:pt idx="7794">
                  <c:v>74.599999999999994</c:v>
                </c:pt>
                <c:pt idx="7795">
                  <c:v>74.599999999999994</c:v>
                </c:pt>
                <c:pt idx="7796">
                  <c:v>74.599999999999994</c:v>
                </c:pt>
                <c:pt idx="7797">
                  <c:v>74.7</c:v>
                </c:pt>
                <c:pt idx="7798">
                  <c:v>74.7</c:v>
                </c:pt>
                <c:pt idx="7799">
                  <c:v>74.8</c:v>
                </c:pt>
                <c:pt idx="7800">
                  <c:v>74.900000000000006</c:v>
                </c:pt>
                <c:pt idx="7801">
                  <c:v>74.900000000000006</c:v>
                </c:pt>
                <c:pt idx="7802">
                  <c:v>75</c:v>
                </c:pt>
                <c:pt idx="7803">
                  <c:v>75</c:v>
                </c:pt>
                <c:pt idx="7804">
                  <c:v>75.099999999999994</c:v>
                </c:pt>
                <c:pt idx="7805">
                  <c:v>75</c:v>
                </c:pt>
                <c:pt idx="7806">
                  <c:v>75.099999999999994</c:v>
                </c:pt>
                <c:pt idx="7807">
                  <c:v>75</c:v>
                </c:pt>
                <c:pt idx="7808">
                  <c:v>75</c:v>
                </c:pt>
                <c:pt idx="7809">
                  <c:v>75</c:v>
                </c:pt>
                <c:pt idx="7810">
                  <c:v>74.900000000000006</c:v>
                </c:pt>
                <c:pt idx="7811">
                  <c:v>74.599999999999994</c:v>
                </c:pt>
                <c:pt idx="7812">
                  <c:v>74.5</c:v>
                </c:pt>
                <c:pt idx="7813">
                  <c:v>74.400000000000006</c:v>
                </c:pt>
                <c:pt idx="7814">
                  <c:v>74.3</c:v>
                </c:pt>
                <c:pt idx="7815">
                  <c:v>74.2</c:v>
                </c:pt>
                <c:pt idx="7816">
                  <c:v>74.099999999999994</c:v>
                </c:pt>
                <c:pt idx="7817">
                  <c:v>74.2</c:v>
                </c:pt>
                <c:pt idx="7818">
                  <c:v>74.3</c:v>
                </c:pt>
                <c:pt idx="7819">
                  <c:v>74.3</c:v>
                </c:pt>
                <c:pt idx="7820">
                  <c:v>74.400000000000006</c:v>
                </c:pt>
                <c:pt idx="7821">
                  <c:v>74.5</c:v>
                </c:pt>
                <c:pt idx="7822">
                  <c:v>74.599999999999994</c:v>
                </c:pt>
                <c:pt idx="7823">
                  <c:v>74.599999999999994</c:v>
                </c:pt>
                <c:pt idx="7824">
                  <c:v>74.7</c:v>
                </c:pt>
                <c:pt idx="7825">
                  <c:v>74.8</c:v>
                </c:pt>
                <c:pt idx="7826">
                  <c:v>74.900000000000006</c:v>
                </c:pt>
                <c:pt idx="7827">
                  <c:v>74.900000000000006</c:v>
                </c:pt>
                <c:pt idx="7828">
                  <c:v>75</c:v>
                </c:pt>
                <c:pt idx="7829">
                  <c:v>75</c:v>
                </c:pt>
                <c:pt idx="7830">
                  <c:v>75</c:v>
                </c:pt>
                <c:pt idx="7831">
                  <c:v>75</c:v>
                </c:pt>
                <c:pt idx="7832">
                  <c:v>75</c:v>
                </c:pt>
                <c:pt idx="7833">
                  <c:v>75.099999999999994</c:v>
                </c:pt>
                <c:pt idx="7834">
                  <c:v>75.099999999999994</c:v>
                </c:pt>
                <c:pt idx="7835">
                  <c:v>75</c:v>
                </c:pt>
                <c:pt idx="7836">
                  <c:v>74.900000000000006</c:v>
                </c:pt>
                <c:pt idx="7837">
                  <c:v>74.8</c:v>
                </c:pt>
                <c:pt idx="7838">
                  <c:v>74.7</c:v>
                </c:pt>
                <c:pt idx="7839">
                  <c:v>74.599999999999994</c:v>
                </c:pt>
                <c:pt idx="7840">
                  <c:v>74.400000000000006</c:v>
                </c:pt>
                <c:pt idx="7841">
                  <c:v>74.400000000000006</c:v>
                </c:pt>
                <c:pt idx="7842">
                  <c:v>74.3</c:v>
                </c:pt>
                <c:pt idx="7843">
                  <c:v>74.2</c:v>
                </c:pt>
                <c:pt idx="7844">
                  <c:v>74.099999999999994</c:v>
                </c:pt>
                <c:pt idx="7845">
                  <c:v>74.099999999999994</c:v>
                </c:pt>
                <c:pt idx="7846">
                  <c:v>74.3</c:v>
                </c:pt>
                <c:pt idx="7847">
                  <c:v>74.3</c:v>
                </c:pt>
                <c:pt idx="7848">
                  <c:v>74.3</c:v>
                </c:pt>
                <c:pt idx="7849">
                  <c:v>74.400000000000006</c:v>
                </c:pt>
                <c:pt idx="7850">
                  <c:v>74.599999999999994</c:v>
                </c:pt>
                <c:pt idx="7851">
                  <c:v>74.599999999999994</c:v>
                </c:pt>
                <c:pt idx="7852">
                  <c:v>74.7</c:v>
                </c:pt>
                <c:pt idx="7853">
                  <c:v>74.7</c:v>
                </c:pt>
                <c:pt idx="7854">
                  <c:v>74.900000000000006</c:v>
                </c:pt>
                <c:pt idx="7855">
                  <c:v>74.8</c:v>
                </c:pt>
                <c:pt idx="7856">
                  <c:v>74.900000000000006</c:v>
                </c:pt>
                <c:pt idx="7857">
                  <c:v>74.900000000000006</c:v>
                </c:pt>
                <c:pt idx="7858">
                  <c:v>74.900000000000006</c:v>
                </c:pt>
                <c:pt idx="7859">
                  <c:v>75</c:v>
                </c:pt>
                <c:pt idx="7860">
                  <c:v>75</c:v>
                </c:pt>
                <c:pt idx="7861">
                  <c:v>75</c:v>
                </c:pt>
                <c:pt idx="7862">
                  <c:v>75</c:v>
                </c:pt>
                <c:pt idx="7863">
                  <c:v>75.2</c:v>
                </c:pt>
                <c:pt idx="7864">
                  <c:v>75.2</c:v>
                </c:pt>
                <c:pt idx="7865">
                  <c:v>75.2</c:v>
                </c:pt>
                <c:pt idx="7866">
                  <c:v>75</c:v>
                </c:pt>
                <c:pt idx="7867">
                  <c:v>74.900000000000006</c:v>
                </c:pt>
                <c:pt idx="7868">
                  <c:v>74.8</c:v>
                </c:pt>
                <c:pt idx="7869">
                  <c:v>74.7</c:v>
                </c:pt>
                <c:pt idx="7870">
                  <c:v>74.599999999999994</c:v>
                </c:pt>
                <c:pt idx="7871">
                  <c:v>74.400000000000006</c:v>
                </c:pt>
                <c:pt idx="7872">
                  <c:v>74.3</c:v>
                </c:pt>
                <c:pt idx="7873">
                  <c:v>74.3</c:v>
                </c:pt>
                <c:pt idx="7874">
                  <c:v>74.2</c:v>
                </c:pt>
                <c:pt idx="7875">
                  <c:v>74.2</c:v>
                </c:pt>
                <c:pt idx="7876">
                  <c:v>74.099999999999994</c:v>
                </c:pt>
                <c:pt idx="7877">
                  <c:v>74.2</c:v>
                </c:pt>
                <c:pt idx="7878">
                  <c:v>74.3</c:v>
                </c:pt>
                <c:pt idx="7879">
                  <c:v>74.3</c:v>
                </c:pt>
                <c:pt idx="7880">
                  <c:v>74.5</c:v>
                </c:pt>
                <c:pt idx="7881">
                  <c:v>74.5</c:v>
                </c:pt>
                <c:pt idx="7882">
                  <c:v>74.599999999999994</c:v>
                </c:pt>
                <c:pt idx="7883">
                  <c:v>74.599999999999994</c:v>
                </c:pt>
                <c:pt idx="7884">
                  <c:v>74.7</c:v>
                </c:pt>
                <c:pt idx="7885">
                  <c:v>74.8</c:v>
                </c:pt>
                <c:pt idx="7886">
                  <c:v>74.900000000000006</c:v>
                </c:pt>
                <c:pt idx="7887">
                  <c:v>74.8</c:v>
                </c:pt>
                <c:pt idx="7888">
                  <c:v>75</c:v>
                </c:pt>
                <c:pt idx="7889">
                  <c:v>75</c:v>
                </c:pt>
                <c:pt idx="7890">
                  <c:v>75</c:v>
                </c:pt>
                <c:pt idx="7891">
                  <c:v>75</c:v>
                </c:pt>
                <c:pt idx="7892">
                  <c:v>75</c:v>
                </c:pt>
                <c:pt idx="7893">
                  <c:v>75</c:v>
                </c:pt>
                <c:pt idx="7894">
                  <c:v>75.099999999999994</c:v>
                </c:pt>
                <c:pt idx="7895">
                  <c:v>75.099999999999994</c:v>
                </c:pt>
                <c:pt idx="7896">
                  <c:v>75</c:v>
                </c:pt>
                <c:pt idx="7897">
                  <c:v>75</c:v>
                </c:pt>
                <c:pt idx="7898">
                  <c:v>75</c:v>
                </c:pt>
                <c:pt idx="7899">
                  <c:v>75</c:v>
                </c:pt>
                <c:pt idx="7900">
                  <c:v>74.900000000000006</c:v>
                </c:pt>
                <c:pt idx="7901">
                  <c:v>74.7</c:v>
                </c:pt>
                <c:pt idx="7902">
                  <c:v>74.599999999999994</c:v>
                </c:pt>
                <c:pt idx="7903">
                  <c:v>74.5</c:v>
                </c:pt>
                <c:pt idx="7904">
                  <c:v>74.3</c:v>
                </c:pt>
                <c:pt idx="7905">
                  <c:v>74.3</c:v>
                </c:pt>
                <c:pt idx="7906">
                  <c:v>74.099999999999994</c:v>
                </c:pt>
                <c:pt idx="7907">
                  <c:v>74.2</c:v>
                </c:pt>
                <c:pt idx="7908">
                  <c:v>74.099999999999994</c:v>
                </c:pt>
                <c:pt idx="7909">
                  <c:v>74.2</c:v>
                </c:pt>
                <c:pt idx="7910">
                  <c:v>74.099999999999994</c:v>
                </c:pt>
                <c:pt idx="7911">
                  <c:v>74.3</c:v>
                </c:pt>
                <c:pt idx="7912">
                  <c:v>74.3</c:v>
                </c:pt>
                <c:pt idx="7913">
                  <c:v>74.400000000000006</c:v>
                </c:pt>
                <c:pt idx="7914">
                  <c:v>74.5</c:v>
                </c:pt>
                <c:pt idx="7915">
                  <c:v>74.599999999999994</c:v>
                </c:pt>
                <c:pt idx="7916">
                  <c:v>74.599999999999994</c:v>
                </c:pt>
                <c:pt idx="7917">
                  <c:v>74.7</c:v>
                </c:pt>
                <c:pt idx="7918">
                  <c:v>74.7</c:v>
                </c:pt>
                <c:pt idx="7919">
                  <c:v>74.7</c:v>
                </c:pt>
                <c:pt idx="7920">
                  <c:v>74.900000000000006</c:v>
                </c:pt>
                <c:pt idx="7921">
                  <c:v>74.900000000000006</c:v>
                </c:pt>
                <c:pt idx="7922">
                  <c:v>74.900000000000006</c:v>
                </c:pt>
                <c:pt idx="7923">
                  <c:v>75</c:v>
                </c:pt>
                <c:pt idx="7924">
                  <c:v>75</c:v>
                </c:pt>
                <c:pt idx="7925">
                  <c:v>75</c:v>
                </c:pt>
                <c:pt idx="7926">
                  <c:v>75</c:v>
                </c:pt>
                <c:pt idx="7927">
                  <c:v>75</c:v>
                </c:pt>
                <c:pt idx="7928">
                  <c:v>75</c:v>
                </c:pt>
                <c:pt idx="7929">
                  <c:v>75</c:v>
                </c:pt>
                <c:pt idx="7930">
                  <c:v>75</c:v>
                </c:pt>
                <c:pt idx="7931">
                  <c:v>75.099999999999994</c:v>
                </c:pt>
                <c:pt idx="7932">
                  <c:v>75.099999999999994</c:v>
                </c:pt>
                <c:pt idx="7933">
                  <c:v>75.099999999999994</c:v>
                </c:pt>
                <c:pt idx="7934">
                  <c:v>75.099999999999994</c:v>
                </c:pt>
                <c:pt idx="7935">
                  <c:v>75</c:v>
                </c:pt>
                <c:pt idx="7936">
                  <c:v>75</c:v>
                </c:pt>
                <c:pt idx="7937">
                  <c:v>75</c:v>
                </c:pt>
                <c:pt idx="7938">
                  <c:v>75</c:v>
                </c:pt>
                <c:pt idx="7939">
                  <c:v>75</c:v>
                </c:pt>
                <c:pt idx="7940">
                  <c:v>74.900000000000006</c:v>
                </c:pt>
                <c:pt idx="7941">
                  <c:v>74.900000000000006</c:v>
                </c:pt>
                <c:pt idx="7942">
                  <c:v>74.8</c:v>
                </c:pt>
                <c:pt idx="7943">
                  <c:v>74.7</c:v>
                </c:pt>
                <c:pt idx="7944">
                  <c:v>74.7</c:v>
                </c:pt>
                <c:pt idx="7945">
                  <c:v>74.599999999999994</c:v>
                </c:pt>
                <c:pt idx="7946">
                  <c:v>74.599999999999994</c:v>
                </c:pt>
                <c:pt idx="7947">
                  <c:v>74.599999999999994</c:v>
                </c:pt>
                <c:pt idx="7948">
                  <c:v>74.5</c:v>
                </c:pt>
                <c:pt idx="7949">
                  <c:v>74.5</c:v>
                </c:pt>
                <c:pt idx="7950">
                  <c:v>74.400000000000006</c:v>
                </c:pt>
                <c:pt idx="7951">
                  <c:v>74.3</c:v>
                </c:pt>
                <c:pt idx="7952">
                  <c:v>74.3</c:v>
                </c:pt>
                <c:pt idx="7953">
                  <c:v>74.3</c:v>
                </c:pt>
                <c:pt idx="7954">
                  <c:v>74.3</c:v>
                </c:pt>
                <c:pt idx="7955">
                  <c:v>74.2</c:v>
                </c:pt>
                <c:pt idx="7956">
                  <c:v>74.2</c:v>
                </c:pt>
                <c:pt idx="7957">
                  <c:v>74.2</c:v>
                </c:pt>
                <c:pt idx="7958">
                  <c:v>74.3</c:v>
                </c:pt>
                <c:pt idx="7959">
                  <c:v>74.3</c:v>
                </c:pt>
                <c:pt idx="7960">
                  <c:v>74.3</c:v>
                </c:pt>
                <c:pt idx="7961">
                  <c:v>74.3</c:v>
                </c:pt>
                <c:pt idx="7962">
                  <c:v>74.2</c:v>
                </c:pt>
                <c:pt idx="7963">
                  <c:v>74.2</c:v>
                </c:pt>
                <c:pt idx="7964">
                  <c:v>74.3</c:v>
                </c:pt>
                <c:pt idx="7965">
                  <c:v>74.3</c:v>
                </c:pt>
                <c:pt idx="7966">
                  <c:v>74.3</c:v>
                </c:pt>
                <c:pt idx="7967">
                  <c:v>74.3</c:v>
                </c:pt>
                <c:pt idx="7968">
                  <c:v>74.3</c:v>
                </c:pt>
                <c:pt idx="7969">
                  <c:v>74.400000000000006</c:v>
                </c:pt>
                <c:pt idx="7970">
                  <c:v>74.400000000000006</c:v>
                </c:pt>
                <c:pt idx="7971">
                  <c:v>74.5</c:v>
                </c:pt>
                <c:pt idx="7972">
                  <c:v>74.5</c:v>
                </c:pt>
                <c:pt idx="7973">
                  <c:v>74.599999999999994</c:v>
                </c:pt>
                <c:pt idx="7974">
                  <c:v>74.599999999999994</c:v>
                </c:pt>
                <c:pt idx="7975">
                  <c:v>74.599999999999994</c:v>
                </c:pt>
                <c:pt idx="7976">
                  <c:v>74.599999999999994</c:v>
                </c:pt>
                <c:pt idx="7977">
                  <c:v>74.599999999999994</c:v>
                </c:pt>
                <c:pt idx="7978">
                  <c:v>74.7</c:v>
                </c:pt>
                <c:pt idx="7979">
                  <c:v>74.7</c:v>
                </c:pt>
                <c:pt idx="7980">
                  <c:v>74.599999999999994</c:v>
                </c:pt>
                <c:pt idx="7981">
                  <c:v>74.7</c:v>
                </c:pt>
                <c:pt idx="7982">
                  <c:v>74.7</c:v>
                </c:pt>
                <c:pt idx="7983">
                  <c:v>74.7</c:v>
                </c:pt>
                <c:pt idx="7984">
                  <c:v>74.7</c:v>
                </c:pt>
                <c:pt idx="7985">
                  <c:v>74.7</c:v>
                </c:pt>
                <c:pt idx="7986">
                  <c:v>74.7</c:v>
                </c:pt>
                <c:pt idx="7987">
                  <c:v>74.8</c:v>
                </c:pt>
                <c:pt idx="7988">
                  <c:v>74.8</c:v>
                </c:pt>
                <c:pt idx="7989">
                  <c:v>74.8</c:v>
                </c:pt>
                <c:pt idx="7990">
                  <c:v>74.8</c:v>
                </c:pt>
                <c:pt idx="7991">
                  <c:v>74.8</c:v>
                </c:pt>
                <c:pt idx="7992">
                  <c:v>74.900000000000006</c:v>
                </c:pt>
                <c:pt idx="7993">
                  <c:v>74.8</c:v>
                </c:pt>
                <c:pt idx="7994">
                  <c:v>74.900000000000006</c:v>
                </c:pt>
                <c:pt idx="7995">
                  <c:v>74.900000000000006</c:v>
                </c:pt>
                <c:pt idx="7996">
                  <c:v>74.900000000000006</c:v>
                </c:pt>
                <c:pt idx="7997">
                  <c:v>74.900000000000006</c:v>
                </c:pt>
                <c:pt idx="7998">
                  <c:v>74.900000000000006</c:v>
                </c:pt>
                <c:pt idx="7999">
                  <c:v>74.900000000000006</c:v>
                </c:pt>
                <c:pt idx="8000">
                  <c:v>74.900000000000006</c:v>
                </c:pt>
                <c:pt idx="8001">
                  <c:v>75</c:v>
                </c:pt>
                <c:pt idx="8002">
                  <c:v>74.900000000000006</c:v>
                </c:pt>
                <c:pt idx="8003">
                  <c:v>74.900000000000006</c:v>
                </c:pt>
                <c:pt idx="8004">
                  <c:v>74.900000000000006</c:v>
                </c:pt>
                <c:pt idx="8005">
                  <c:v>74.900000000000006</c:v>
                </c:pt>
                <c:pt idx="8006">
                  <c:v>75</c:v>
                </c:pt>
                <c:pt idx="8007">
                  <c:v>75</c:v>
                </c:pt>
                <c:pt idx="8008">
                  <c:v>75</c:v>
                </c:pt>
                <c:pt idx="8009">
                  <c:v>75</c:v>
                </c:pt>
                <c:pt idx="8010">
                  <c:v>75</c:v>
                </c:pt>
                <c:pt idx="8011">
                  <c:v>75</c:v>
                </c:pt>
                <c:pt idx="8012">
                  <c:v>75</c:v>
                </c:pt>
                <c:pt idx="8013">
                  <c:v>75</c:v>
                </c:pt>
                <c:pt idx="8014">
                  <c:v>75</c:v>
                </c:pt>
                <c:pt idx="8015">
                  <c:v>75</c:v>
                </c:pt>
                <c:pt idx="8016">
                  <c:v>75</c:v>
                </c:pt>
                <c:pt idx="8017">
                  <c:v>75</c:v>
                </c:pt>
                <c:pt idx="8018">
                  <c:v>75</c:v>
                </c:pt>
                <c:pt idx="8019">
                  <c:v>75</c:v>
                </c:pt>
                <c:pt idx="8020">
                  <c:v>75</c:v>
                </c:pt>
                <c:pt idx="8021">
                  <c:v>75</c:v>
                </c:pt>
                <c:pt idx="8022">
                  <c:v>75</c:v>
                </c:pt>
                <c:pt idx="8023">
                  <c:v>75</c:v>
                </c:pt>
                <c:pt idx="8024">
                  <c:v>75.099999999999994</c:v>
                </c:pt>
                <c:pt idx="8025">
                  <c:v>75</c:v>
                </c:pt>
                <c:pt idx="8026">
                  <c:v>75</c:v>
                </c:pt>
                <c:pt idx="8027">
                  <c:v>75</c:v>
                </c:pt>
                <c:pt idx="8028">
                  <c:v>75</c:v>
                </c:pt>
                <c:pt idx="8029">
                  <c:v>75</c:v>
                </c:pt>
                <c:pt idx="8030">
                  <c:v>75</c:v>
                </c:pt>
                <c:pt idx="8031">
                  <c:v>75.099999999999994</c:v>
                </c:pt>
                <c:pt idx="8032">
                  <c:v>75</c:v>
                </c:pt>
                <c:pt idx="8033">
                  <c:v>75.099999999999994</c:v>
                </c:pt>
                <c:pt idx="8034">
                  <c:v>75</c:v>
                </c:pt>
                <c:pt idx="8035">
                  <c:v>75</c:v>
                </c:pt>
                <c:pt idx="8036">
                  <c:v>75</c:v>
                </c:pt>
                <c:pt idx="8037">
                  <c:v>75</c:v>
                </c:pt>
                <c:pt idx="8038">
                  <c:v>75</c:v>
                </c:pt>
                <c:pt idx="8039">
                  <c:v>75</c:v>
                </c:pt>
                <c:pt idx="8040">
                  <c:v>75</c:v>
                </c:pt>
                <c:pt idx="8041">
                  <c:v>75</c:v>
                </c:pt>
                <c:pt idx="8042">
                  <c:v>75.099999999999994</c:v>
                </c:pt>
                <c:pt idx="8043">
                  <c:v>75.099999999999994</c:v>
                </c:pt>
                <c:pt idx="8044">
                  <c:v>75</c:v>
                </c:pt>
                <c:pt idx="8045">
                  <c:v>75</c:v>
                </c:pt>
                <c:pt idx="8046">
                  <c:v>75.099999999999994</c:v>
                </c:pt>
                <c:pt idx="8047">
                  <c:v>75</c:v>
                </c:pt>
                <c:pt idx="8048">
                  <c:v>75</c:v>
                </c:pt>
                <c:pt idx="8049">
                  <c:v>75</c:v>
                </c:pt>
                <c:pt idx="8050">
                  <c:v>75.099999999999994</c:v>
                </c:pt>
                <c:pt idx="8051">
                  <c:v>75</c:v>
                </c:pt>
                <c:pt idx="8052">
                  <c:v>75.099999999999994</c:v>
                </c:pt>
                <c:pt idx="8053">
                  <c:v>75.099999999999994</c:v>
                </c:pt>
                <c:pt idx="8054">
                  <c:v>75.099999999999994</c:v>
                </c:pt>
                <c:pt idx="8055">
                  <c:v>75.2</c:v>
                </c:pt>
                <c:pt idx="8056">
                  <c:v>75.099999999999994</c:v>
                </c:pt>
                <c:pt idx="8057">
                  <c:v>75.099999999999994</c:v>
                </c:pt>
                <c:pt idx="8058">
                  <c:v>75.2</c:v>
                </c:pt>
                <c:pt idx="8059">
                  <c:v>75.2</c:v>
                </c:pt>
                <c:pt idx="8060">
                  <c:v>75.2</c:v>
                </c:pt>
                <c:pt idx="8061">
                  <c:v>75.099999999999994</c:v>
                </c:pt>
                <c:pt idx="8062">
                  <c:v>75.099999999999994</c:v>
                </c:pt>
                <c:pt idx="8063">
                  <c:v>75.2</c:v>
                </c:pt>
                <c:pt idx="8064">
                  <c:v>75.099999999999994</c:v>
                </c:pt>
                <c:pt idx="8065">
                  <c:v>75.2</c:v>
                </c:pt>
                <c:pt idx="8066">
                  <c:v>75.099999999999994</c:v>
                </c:pt>
                <c:pt idx="8067">
                  <c:v>75.099999999999994</c:v>
                </c:pt>
                <c:pt idx="8068">
                  <c:v>75</c:v>
                </c:pt>
                <c:pt idx="8069">
                  <c:v>75</c:v>
                </c:pt>
                <c:pt idx="8070">
                  <c:v>75</c:v>
                </c:pt>
                <c:pt idx="8071">
                  <c:v>74.900000000000006</c:v>
                </c:pt>
                <c:pt idx="8072">
                  <c:v>74.900000000000006</c:v>
                </c:pt>
                <c:pt idx="8073">
                  <c:v>74.8</c:v>
                </c:pt>
                <c:pt idx="8074">
                  <c:v>74.7</c:v>
                </c:pt>
                <c:pt idx="8075">
                  <c:v>74.7</c:v>
                </c:pt>
                <c:pt idx="8076">
                  <c:v>74.599999999999994</c:v>
                </c:pt>
                <c:pt idx="8077">
                  <c:v>74.400000000000006</c:v>
                </c:pt>
                <c:pt idx="8078">
                  <c:v>74.400000000000006</c:v>
                </c:pt>
                <c:pt idx="8079">
                  <c:v>74.3</c:v>
                </c:pt>
                <c:pt idx="8080">
                  <c:v>74.3</c:v>
                </c:pt>
                <c:pt idx="8081">
                  <c:v>74.3</c:v>
                </c:pt>
                <c:pt idx="8082">
                  <c:v>74.3</c:v>
                </c:pt>
                <c:pt idx="8083">
                  <c:v>74.2</c:v>
                </c:pt>
                <c:pt idx="8084">
                  <c:v>74.2</c:v>
                </c:pt>
                <c:pt idx="8085">
                  <c:v>74.3</c:v>
                </c:pt>
                <c:pt idx="8086">
                  <c:v>74.3</c:v>
                </c:pt>
                <c:pt idx="8087">
                  <c:v>74.400000000000006</c:v>
                </c:pt>
                <c:pt idx="8088">
                  <c:v>74.400000000000006</c:v>
                </c:pt>
                <c:pt idx="8089">
                  <c:v>74.5</c:v>
                </c:pt>
                <c:pt idx="8090">
                  <c:v>74.7</c:v>
                </c:pt>
                <c:pt idx="8091">
                  <c:v>74.599999999999994</c:v>
                </c:pt>
                <c:pt idx="8092">
                  <c:v>74.7</c:v>
                </c:pt>
                <c:pt idx="8093">
                  <c:v>74.7</c:v>
                </c:pt>
                <c:pt idx="8094">
                  <c:v>74.8</c:v>
                </c:pt>
                <c:pt idx="8095">
                  <c:v>74.900000000000006</c:v>
                </c:pt>
                <c:pt idx="8096">
                  <c:v>74.900000000000006</c:v>
                </c:pt>
                <c:pt idx="8097">
                  <c:v>74.900000000000006</c:v>
                </c:pt>
                <c:pt idx="8098">
                  <c:v>75</c:v>
                </c:pt>
                <c:pt idx="8099">
                  <c:v>75</c:v>
                </c:pt>
                <c:pt idx="8100">
                  <c:v>75</c:v>
                </c:pt>
                <c:pt idx="8101">
                  <c:v>75</c:v>
                </c:pt>
                <c:pt idx="8102">
                  <c:v>75.099999999999994</c:v>
                </c:pt>
                <c:pt idx="8103">
                  <c:v>75.2</c:v>
                </c:pt>
                <c:pt idx="8104">
                  <c:v>75.2</c:v>
                </c:pt>
                <c:pt idx="8105">
                  <c:v>75.099999999999994</c:v>
                </c:pt>
                <c:pt idx="8106">
                  <c:v>75.2</c:v>
                </c:pt>
                <c:pt idx="8107">
                  <c:v>75.099999999999994</c:v>
                </c:pt>
                <c:pt idx="8108">
                  <c:v>75</c:v>
                </c:pt>
                <c:pt idx="8109">
                  <c:v>75</c:v>
                </c:pt>
                <c:pt idx="8110">
                  <c:v>74.900000000000006</c:v>
                </c:pt>
                <c:pt idx="8111">
                  <c:v>74.7</c:v>
                </c:pt>
                <c:pt idx="8112">
                  <c:v>74.599999999999994</c:v>
                </c:pt>
                <c:pt idx="8113">
                  <c:v>74.599999999999994</c:v>
                </c:pt>
                <c:pt idx="8114">
                  <c:v>74.5</c:v>
                </c:pt>
                <c:pt idx="8115">
                  <c:v>74.3</c:v>
                </c:pt>
                <c:pt idx="8116">
                  <c:v>74.3</c:v>
                </c:pt>
                <c:pt idx="8117">
                  <c:v>74.3</c:v>
                </c:pt>
                <c:pt idx="8118">
                  <c:v>74.2</c:v>
                </c:pt>
                <c:pt idx="8119">
                  <c:v>74.3</c:v>
                </c:pt>
                <c:pt idx="8120">
                  <c:v>74.3</c:v>
                </c:pt>
                <c:pt idx="8121">
                  <c:v>74.3</c:v>
                </c:pt>
                <c:pt idx="8122">
                  <c:v>74.3</c:v>
                </c:pt>
                <c:pt idx="8123">
                  <c:v>74.400000000000006</c:v>
                </c:pt>
                <c:pt idx="8124">
                  <c:v>74.599999999999994</c:v>
                </c:pt>
                <c:pt idx="8125">
                  <c:v>74.599999999999994</c:v>
                </c:pt>
                <c:pt idx="8126">
                  <c:v>74.599999999999994</c:v>
                </c:pt>
                <c:pt idx="8127">
                  <c:v>74.7</c:v>
                </c:pt>
                <c:pt idx="8128">
                  <c:v>74.8</c:v>
                </c:pt>
                <c:pt idx="8129">
                  <c:v>74.900000000000006</c:v>
                </c:pt>
                <c:pt idx="8130">
                  <c:v>74.900000000000006</c:v>
                </c:pt>
                <c:pt idx="8131">
                  <c:v>74.900000000000006</c:v>
                </c:pt>
                <c:pt idx="8132">
                  <c:v>75</c:v>
                </c:pt>
                <c:pt idx="8133">
                  <c:v>75</c:v>
                </c:pt>
                <c:pt idx="8134">
                  <c:v>75</c:v>
                </c:pt>
                <c:pt idx="8135">
                  <c:v>75</c:v>
                </c:pt>
                <c:pt idx="8136">
                  <c:v>75.099999999999994</c:v>
                </c:pt>
                <c:pt idx="8137">
                  <c:v>75.2</c:v>
                </c:pt>
                <c:pt idx="8138">
                  <c:v>75.2</c:v>
                </c:pt>
                <c:pt idx="8139">
                  <c:v>75.099999999999994</c:v>
                </c:pt>
                <c:pt idx="8140">
                  <c:v>75</c:v>
                </c:pt>
                <c:pt idx="8141">
                  <c:v>75</c:v>
                </c:pt>
                <c:pt idx="8142">
                  <c:v>74.900000000000006</c:v>
                </c:pt>
                <c:pt idx="8143">
                  <c:v>74.8</c:v>
                </c:pt>
                <c:pt idx="8144">
                  <c:v>74.7</c:v>
                </c:pt>
                <c:pt idx="8145">
                  <c:v>74.599999999999994</c:v>
                </c:pt>
                <c:pt idx="8146">
                  <c:v>74.400000000000006</c:v>
                </c:pt>
                <c:pt idx="8147">
                  <c:v>74.3</c:v>
                </c:pt>
                <c:pt idx="8148">
                  <c:v>74.3</c:v>
                </c:pt>
                <c:pt idx="8149">
                  <c:v>74.3</c:v>
                </c:pt>
                <c:pt idx="8150">
                  <c:v>74.2</c:v>
                </c:pt>
                <c:pt idx="8151">
                  <c:v>74.3</c:v>
                </c:pt>
                <c:pt idx="8152">
                  <c:v>74.3</c:v>
                </c:pt>
                <c:pt idx="8153">
                  <c:v>74.3</c:v>
                </c:pt>
                <c:pt idx="8154">
                  <c:v>74.400000000000006</c:v>
                </c:pt>
                <c:pt idx="8155">
                  <c:v>74.5</c:v>
                </c:pt>
                <c:pt idx="8156">
                  <c:v>74.599999999999994</c:v>
                </c:pt>
                <c:pt idx="8157">
                  <c:v>74.7</c:v>
                </c:pt>
                <c:pt idx="8158">
                  <c:v>74.7</c:v>
                </c:pt>
                <c:pt idx="8159">
                  <c:v>74.7</c:v>
                </c:pt>
                <c:pt idx="8160">
                  <c:v>75</c:v>
                </c:pt>
                <c:pt idx="8161">
                  <c:v>74.900000000000006</c:v>
                </c:pt>
                <c:pt idx="8162">
                  <c:v>75</c:v>
                </c:pt>
                <c:pt idx="8163">
                  <c:v>75</c:v>
                </c:pt>
                <c:pt idx="8164">
                  <c:v>75</c:v>
                </c:pt>
                <c:pt idx="8165">
                  <c:v>75</c:v>
                </c:pt>
                <c:pt idx="8166">
                  <c:v>75.099999999999994</c:v>
                </c:pt>
                <c:pt idx="8167">
                  <c:v>75.099999999999994</c:v>
                </c:pt>
                <c:pt idx="8168">
                  <c:v>75.2</c:v>
                </c:pt>
                <c:pt idx="8169">
                  <c:v>75.2</c:v>
                </c:pt>
                <c:pt idx="8170">
                  <c:v>75.099999999999994</c:v>
                </c:pt>
                <c:pt idx="8171">
                  <c:v>75</c:v>
                </c:pt>
                <c:pt idx="8172">
                  <c:v>74.900000000000006</c:v>
                </c:pt>
                <c:pt idx="8173">
                  <c:v>74.900000000000006</c:v>
                </c:pt>
                <c:pt idx="8174">
                  <c:v>74.7</c:v>
                </c:pt>
                <c:pt idx="8175">
                  <c:v>74.599999999999994</c:v>
                </c:pt>
                <c:pt idx="8176">
                  <c:v>74.599999999999994</c:v>
                </c:pt>
                <c:pt idx="8177">
                  <c:v>74.400000000000006</c:v>
                </c:pt>
                <c:pt idx="8178">
                  <c:v>74.3</c:v>
                </c:pt>
                <c:pt idx="8179">
                  <c:v>74.2</c:v>
                </c:pt>
                <c:pt idx="8180">
                  <c:v>74.099999999999994</c:v>
                </c:pt>
                <c:pt idx="8181">
                  <c:v>74.3</c:v>
                </c:pt>
                <c:pt idx="8182">
                  <c:v>74.3</c:v>
                </c:pt>
                <c:pt idx="8183">
                  <c:v>74.400000000000006</c:v>
                </c:pt>
                <c:pt idx="8184">
                  <c:v>74.5</c:v>
                </c:pt>
                <c:pt idx="8185">
                  <c:v>74.599999999999994</c:v>
                </c:pt>
                <c:pt idx="8186">
                  <c:v>74.7</c:v>
                </c:pt>
                <c:pt idx="8187">
                  <c:v>74.8</c:v>
                </c:pt>
                <c:pt idx="8188">
                  <c:v>74.8</c:v>
                </c:pt>
                <c:pt idx="8189">
                  <c:v>74.8</c:v>
                </c:pt>
                <c:pt idx="8190">
                  <c:v>74.900000000000006</c:v>
                </c:pt>
                <c:pt idx="8191">
                  <c:v>74.900000000000006</c:v>
                </c:pt>
                <c:pt idx="8192">
                  <c:v>75</c:v>
                </c:pt>
                <c:pt idx="8193">
                  <c:v>75</c:v>
                </c:pt>
                <c:pt idx="8194">
                  <c:v>75</c:v>
                </c:pt>
                <c:pt idx="8195">
                  <c:v>75.099999999999994</c:v>
                </c:pt>
                <c:pt idx="8196">
                  <c:v>75.2</c:v>
                </c:pt>
                <c:pt idx="8197">
                  <c:v>75.2</c:v>
                </c:pt>
                <c:pt idx="8198">
                  <c:v>75.2</c:v>
                </c:pt>
                <c:pt idx="8199">
                  <c:v>75.099999999999994</c:v>
                </c:pt>
                <c:pt idx="8200">
                  <c:v>75</c:v>
                </c:pt>
                <c:pt idx="8201">
                  <c:v>75</c:v>
                </c:pt>
                <c:pt idx="8202">
                  <c:v>74.8</c:v>
                </c:pt>
                <c:pt idx="8203">
                  <c:v>74.7</c:v>
                </c:pt>
                <c:pt idx="8204">
                  <c:v>74.599999999999994</c:v>
                </c:pt>
                <c:pt idx="8205">
                  <c:v>74.3</c:v>
                </c:pt>
                <c:pt idx="8206">
                  <c:v>74.3</c:v>
                </c:pt>
                <c:pt idx="8207">
                  <c:v>74.3</c:v>
                </c:pt>
                <c:pt idx="8208">
                  <c:v>74.3</c:v>
                </c:pt>
                <c:pt idx="8209">
                  <c:v>74.3</c:v>
                </c:pt>
                <c:pt idx="8210">
                  <c:v>74.3</c:v>
                </c:pt>
                <c:pt idx="8211">
                  <c:v>74.400000000000006</c:v>
                </c:pt>
                <c:pt idx="8212">
                  <c:v>74.5</c:v>
                </c:pt>
                <c:pt idx="8213">
                  <c:v>74.7</c:v>
                </c:pt>
                <c:pt idx="8214">
                  <c:v>74.7</c:v>
                </c:pt>
                <c:pt idx="8215">
                  <c:v>74.8</c:v>
                </c:pt>
                <c:pt idx="8216">
                  <c:v>74.900000000000006</c:v>
                </c:pt>
                <c:pt idx="8217">
                  <c:v>74.900000000000006</c:v>
                </c:pt>
                <c:pt idx="8218">
                  <c:v>75</c:v>
                </c:pt>
                <c:pt idx="8219">
                  <c:v>75</c:v>
                </c:pt>
                <c:pt idx="8220">
                  <c:v>75</c:v>
                </c:pt>
                <c:pt idx="8221">
                  <c:v>75.099999999999994</c:v>
                </c:pt>
                <c:pt idx="8222">
                  <c:v>75.099999999999994</c:v>
                </c:pt>
                <c:pt idx="8223">
                  <c:v>75.3</c:v>
                </c:pt>
                <c:pt idx="8224">
                  <c:v>75.3</c:v>
                </c:pt>
                <c:pt idx="8225">
                  <c:v>75.3</c:v>
                </c:pt>
                <c:pt idx="8226">
                  <c:v>75.2</c:v>
                </c:pt>
                <c:pt idx="8227">
                  <c:v>75</c:v>
                </c:pt>
                <c:pt idx="8228">
                  <c:v>74.900000000000006</c:v>
                </c:pt>
                <c:pt idx="8229">
                  <c:v>74.900000000000006</c:v>
                </c:pt>
                <c:pt idx="8230">
                  <c:v>74.7</c:v>
                </c:pt>
                <c:pt idx="8231">
                  <c:v>74.599999999999994</c:v>
                </c:pt>
                <c:pt idx="8232">
                  <c:v>74.400000000000006</c:v>
                </c:pt>
                <c:pt idx="8233">
                  <c:v>74.3</c:v>
                </c:pt>
                <c:pt idx="8234">
                  <c:v>74.3</c:v>
                </c:pt>
                <c:pt idx="8235">
                  <c:v>74.2</c:v>
                </c:pt>
                <c:pt idx="8236">
                  <c:v>74.3</c:v>
                </c:pt>
                <c:pt idx="8237">
                  <c:v>74.3</c:v>
                </c:pt>
                <c:pt idx="8238">
                  <c:v>74.3</c:v>
                </c:pt>
                <c:pt idx="8239">
                  <c:v>74.400000000000006</c:v>
                </c:pt>
                <c:pt idx="8240">
                  <c:v>74.599999999999994</c:v>
                </c:pt>
                <c:pt idx="8241">
                  <c:v>74.599999999999994</c:v>
                </c:pt>
                <c:pt idx="8242">
                  <c:v>74.7</c:v>
                </c:pt>
                <c:pt idx="8243">
                  <c:v>74.7</c:v>
                </c:pt>
                <c:pt idx="8244">
                  <c:v>74.8</c:v>
                </c:pt>
                <c:pt idx="8245">
                  <c:v>74.900000000000006</c:v>
                </c:pt>
                <c:pt idx="8246">
                  <c:v>74.900000000000006</c:v>
                </c:pt>
                <c:pt idx="8247">
                  <c:v>74.900000000000006</c:v>
                </c:pt>
                <c:pt idx="8248">
                  <c:v>75</c:v>
                </c:pt>
                <c:pt idx="8249">
                  <c:v>75</c:v>
                </c:pt>
                <c:pt idx="8250">
                  <c:v>75</c:v>
                </c:pt>
                <c:pt idx="8251">
                  <c:v>75</c:v>
                </c:pt>
                <c:pt idx="8252">
                  <c:v>75.099999999999994</c:v>
                </c:pt>
                <c:pt idx="8253">
                  <c:v>75.2</c:v>
                </c:pt>
                <c:pt idx="8254">
                  <c:v>75.2</c:v>
                </c:pt>
                <c:pt idx="8255">
                  <c:v>75.2</c:v>
                </c:pt>
                <c:pt idx="8256">
                  <c:v>75.3</c:v>
                </c:pt>
                <c:pt idx="8257">
                  <c:v>75.2</c:v>
                </c:pt>
                <c:pt idx="8258">
                  <c:v>75.2</c:v>
                </c:pt>
                <c:pt idx="8259">
                  <c:v>75</c:v>
                </c:pt>
                <c:pt idx="8260">
                  <c:v>74.8</c:v>
                </c:pt>
                <c:pt idx="8261">
                  <c:v>74.7</c:v>
                </c:pt>
                <c:pt idx="8262">
                  <c:v>74.7</c:v>
                </c:pt>
                <c:pt idx="8263">
                  <c:v>74.599999999999994</c:v>
                </c:pt>
                <c:pt idx="8264">
                  <c:v>74.400000000000006</c:v>
                </c:pt>
                <c:pt idx="8265">
                  <c:v>74.3</c:v>
                </c:pt>
                <c:pt idx="8266">
                  <c:v>74.3</c:v>
                </c:pt>
                <c:pt idx="8267">
                  <c:v>74.2</c:v>
                </c:pt>
                <c:pt idx="8268">
                  <c:v>74.2</c:v>
                </c:pt>
                <c:pt idx="8269">
                  <c:v>74.2</c:v>
                </c:pt>
                <c:pt idx="8270">
                  <c:v>74.3</c:v>
                </c:pt>
                <c:pt idx="8271">
                  <c:v>74.3</c:v>
                </c:pt>
                <c:pt idx="8272">
                  <c:v>74.400000000000006</c:v>
                </c:pt>
                <c:pt idx="8273">
                  <c:v>74.400000000000006</c:v>
                </c:pt>
                <c:pt idx="8274">
                  <c:v>74.400000000000006</c:v>
                </c:pt>
                <c:pt idx="8275">
                  <c:v>74.599999999999994</c:v>
                </c:pt>
                <c:pt idx="8276">
                  <c:v>74.599999999999994</c:v>
                </c:pt>
                <c:pt idx="8277">
                  <c:v>74.7</c:v>
                </c:pt>
                <c:pt idx="8278">
                  <c:v>74.7</c:v>
                </c:pt>
                <c:pt idx="8279">
                  <c:v>74.7</c:v>
                </c:pt>
                <c:pt idx="8280">
                  <c:v>74.8</c:v>
                </c:pt>
                <c:pt idx="8281">
                  <c:v>74.900000000000006</c:v>
                </c:pt>
                <c:pt idx="8282">
                  <c:v>74.900000000000006</c:v>
                </c:pt>
                <c:pt idx="8283">
                  <c:v>75</c:v>
                </c:pt>
                <c:pt idx="8284">
                  <c:v>74.900000000000006</c:v>
                </c:pt>
                <c:pt idx="8285">
                  <c:v>75</c:v>
                </c:pt>
                <c:pt idx="8286">
                  <c:v>75</c:v>
                </c:pt>
                <c:pt idx="8287">
                  <c:v>75</c:v>
                </c:pt>
                <c:pt idx="8288">
                  <c:v>75</c:v>
                </c:pt>
                <c:pt idx="8289">
                  <c:v>75.099999999999994</c:v>
                </c:pt>
                <c:pt idx="8290">
                  <c:v>75.2</c:v>
                </c:pt>
                <c:pt idx="8291">
                  <c:v>75.2</c:v>
                </c:pt>
                <c:pt idx="8292">
                  <c:v>75.099999999999994</c:v>
                </c:pt>
                <c:pt idx="8293">
                  <c:v>75.099999999999994</c:v>
                </c:pt>
                <c:pt idx="8294">
                  <c:v>75.099999999999994</c:v>
                </c:pt>
                <c:pt idx="8295">
                  <c:v>75</c:v>
                </c:pt>
                <c:pt idx="8296">
                  <c:v>75</c:v>
                </c:pt>
                <c:pt idx="8297">
                  <c:v>74.900000000000006</c:v>
                </c:pt>
                <c:pt idx="8298">
                  <c:v>74.8</c:v>
                </c:pt>
                <c:pt idx="8299">
                  <c:v>74.7</c:v>
                </c:pt>
                <c:pt idx="8300">
                  <c:v>74.7</c:v>
                </c:pt>
                <c:pt idx="8301">
                  <c:v>74.599999999999994</c:v>
                </c:pt>
                <c:pt idx="8302">
                  <c:v>74.599999999999994</c:v>
                </c:pt>
                <c:pt idx="8303">
                  <c:v>74.5</c:v>
                </c:pt>
                <c:pt idx="8304">
                  <c:v>74.400000000000006</c:v>
                </c:pt>
                <c:pt idx="8305">
                  <c:v>74.3</c:v>
                </c:pt>
                <c:pt idx="8306">
                  <c:v>74.3</c:v>
                </c:pt>
                <c:pt idx="8307">
                  <c:v>74.3</c:v>
                </c:pt>
                <c:pt idx="8308">
                  <c:v>74.3</c:v>
                </c:pt>
                <c:pt idx="8309">
                  <c:v>74.3</c:v>
                </c:pt>
                <c:pt idx="8310">
                  <c:v>74.3</c:v>
                </c:pt>
                <c:pt idx="8311">
                  <c:v>74.3</c:v>
                </c:pt>
                <c:pt idx="8312">
                  <c:v>74.3</c:v>
                </c:pt>
                <c:pt idx="8313">
                  <c:v>74.3</c:v>
                </c:pt>
                <c:pt idx="8314">
                  <c:v>74.400000000000006</c:v>
                </c:pt>
                <c:pt idx="8315">
                  <c:v>74.400000000000006</c:v>
                </c:pt>
                <c:pt idx="8316">
                  <c:v>74.5</c:v>
                </c:pt>
                <c:pt idx="8317">
                  <c:v>74.599999999999994</c:v>
                </c:pt>
                <c:pt idx="8318">
                  <c:v>74.7</c:v>
                </c:pt>
                <c:pt idx="8319">
                  <c:v>74.7</c:v>
                </c:pt>
                <c:pt idx="8320">
                  <c:v>74.7</c:v>
                </c:pt>
                <c:pt idx="8321">
                  <c:v>74.7</c:v>
                </c:pt>
                <c:pt idx="8322">
                  <c:v>74.8</c:v>
                </c:pt>
                <c:pt idx="8323">
                  <c:v>74.8</c:v>
                </c:pt>
                <c:pt idx="8324">
                  <c:v>74.900000000000006</c:v>
                </c:pt>
                <c:pt idx="8325">
                  <c:v>75</c:v>
                </c:pt>
                <c:pt idx="8326">
                  <c:v>75</c:v>
                </c:pt>
                <c:pt idx="8327">
                  <c:v>75</c:v>
                </c:pt>
                <c:pt idx="8328">
                  <c:v>75</c:v>
                </c:pt>
                <c:pt idx="8329">
                  <c:v>75</c:v>
                </c:pt>
                <c:pt idx="8330">
                  <c:v>75</c:v>
                </c:pt>
                <c:pt idx="8331">
                  <c:v>75</c:v>
                </c:pt>
                <c:pt idx="8332">
                  <c:v>75.099999999999994</c:v>
                </c:pt>
                <c:pt idx="8333">
                  <c:v>75.2</c:v>
                </c:pt>
                <c:pt idx="8334">
                  <c:v>75.2</c:v>
                </c:pt>
                <c:pt idx="8335">
                  <c:v>75.2</c:v>
                </c:pt>
                <c:pt idx="8336">
                  <c:v>75.2</c:v>
                </c:pt>
                <c:pt idx="8337">
                  <c:v>75.2</c:v>
                </c:pt>
                <c:pt idx="8338">
                  <c:v>75.3</c:v>
                </c:pt>
                <c:pt idx="8339">
                  <c:v>75.3</c:v>
                </c:pt>
                <c:pt idx="8340">
                  <c:v>75.2</c:v>
                </c:pt>
                <c:pt idx="8341">
                  <c:v>75.2</c:v>
                </c:pt>
                <c:pt idx="8342">
                  <c:v>75.2</c:v>
                </c:pt>
                <c:pt idx="8343">
                  <c:v>75.099999999999994</c:v>
                </c:pt>
                <c:pt idx="8344">
                  <c:v>75.099999999999994</c:v>
                </c:pt>
                <c:pt idx="8345">
                  <c:v>75</c:v>
                </c:pt>
                <c:pt idx="8346">
                  <c:v>75</c:v>
                </c:pt>
                <c:pt idx="8347">
                  <c:v>74.900000000000006</c:v>
                </c:pt>
                <c:pt idx="8348">
                  <c:v>74.8</c:v>
                </c:pt>
                <c:pt idx="8349">
                  <c:v>74.7</c:v>
                </c:pt>
                <c:pt idx="8350">
                  <c:v>74.7</c:v>
                </c:pt>
                <c:pt idx="8351">
                  <c:v>74.599999999999994</c:v>
                </c:pt>
                <c:pt idx="8352">
                  <c:v>74.599999999999994</c:v>
                </c:pt>
                <c:pt idx="8353">
                  <c:v>74.5</c:v>
                </c:pt>
                <c:pt idx="8354">
                  <c:v>74.400000000000006</c:v>
                </c:pt>
                <c:pt idx="8355">
                  <c:v>74.3</c:v>
                </c:pt>
                <c:pt idx="8356">
                  <c:v>74.400000000000006</c:v>
                </c:pt>
                <c:pt idx="8357">
                  <c:v>74.3</c:v>
                </c:pt>
                <c:pt idx="8358">
                  <c:v>74.3</c:v>
                </c:pt>
                <c:pt idx="8359">
                  <c:v>74.3</c:v>
                </c:pt>
                <c:pt idx="8360">
                  <c:v>74.400000000000006</c:v>
                </c:pt>
                <c:pt idx="8361">
                  <c:v>74.400000000000006</c:v>
                </c:pt>
                <c:pt idx="8362">
                  <c:v>74.400000000000006</c:v>
                </c:pt>
                <c:pt idx="8363">
                  <c:v>74.400000000000006</c:v>
                </c:pt>
                <c:pt idx="8364">
                  <c:v>74.5</c:v>
                </c:pt>
                <c:pt idx="8365">
                  <c:v>74.599999999999994</c:v>
                </c:pt>
                <c:pt idx="8366">
                  <c:v>74.599999999999994</c:v>
                </c:pt>
                <c:pt idx="8367">
                  <c:v>74.599999999999994</c:v>
                </c:pt>
                <c:pt idx="8368">
                  <c:v>74.7</c:v>
                </c:pt>
                <c:pt idx="8369">
                  <c:v>74.7</c:v>
                </c:pt>
                <c:pt idx="8370">
                  <c:v>74.7</c:v>
                </c:pt>
                <c:pt idx="8371">
                  <c:v>74.8</c:v>
                </c:pt>
                <c:pt idx="8372">
                  <c:v>74.8</c:v>
                </c:pt>
                <c:pt idx="8373">
                  <c:v>74.900000000000006</c:v>
                </c:pt>
                <c:pt idx="8374">
                  <c:v>75</c:v>
                </c:pt>
                <c:pt idx="8375">
                  <c:v>74.900000000000006</c:v>
                </c:pt>
                <c:pt idx="8376">
                  <c:v>74.900000000000006</c:v>
                </c:pt>
                <c:pt idx="8377">
                  <c:v>75</c:v>
                </c:pt>
                <c:pt idx="8378">
                  <c:v>75</c:v>
                </c:pt>
                <c:pt idx="8379">
                  <c:v>75</c:v>
                </c:pt>
                <c:pt idx="8380">
                  <c:v>75</c:v>
                </c:pt>
                <c:pt idx="8381">
                  <c:v>75</c:v>
                </c:pt>
                <c:pt idx="8382">
                  <c:v>75</c:v>
                </c:pt>
                <c:pt idx="8383">
                  <c:v>75.099999999999994</c:v>
                </c:pt>
                <c:pt idx="8384">
                  <c:v>75.099999999999994</c:v>
                </c:pt>
                <c:pt idx="8385">
                  <c:v>75.2</c:v>
                </c:pt>
                <c:pt idx="8386">
                  <c:v>75.099999999999994</c:v>
                </c:pt>
                <c:pt idx="8387">
                  <c:v>75.2</c:v>
                </c:pt>
                <c:pt idx="8388">
                  <c:v>75.2</c:v>
                </c:pt>
                <c:pt idx="8389">
                  <c:v>75.2</c:v>
                </c:pt>
                <c:pt idx="8390">
                  <c:v>75.2</c:v>
                </c:pt>
                <c:pt idx="8391">
                  <c:v>75.3</c:v>
                </c:pt>
                <c:pt idx="8392">
                  <c:v>75.2</c:v>
                </c:pt>
                <c:pt idx="8393">
                  <c:v>75.3</c:v>
                </c:pt>
                <c:pt idx="8394">
                  <c:v>75.3</c:v>
                </c:pt>
                <c:pt idx="8395">
                  <c:v>75.3</c:v>
                </c:pt>
                <c:pt idx="8396">
                  <c:v>75.3</c:v>
                </c:pt>
                <c:pt idx="8397">
                  <c:v>75.3</c:v>
                </c:pt>
                <c:pt idx="8398">
                  <c:v>75.3</c:v>
                </c:pt>
                <c:pt idx="8399">
                  <c:v>75.3</c:v>
                </c:pt>
                <c:pt idx="8400">
                  <c:v>75.400000000000006</c:v>
                </c:pt>
                <c:pt idx="8401">
                  <c:v>75.3</c:v>
                </c:pt>
                <c:pt idx="8402">
                  <c:v>75.400000000000006</c:v>
                </c:pt>
                <c:pt idx="8403">
                  <c:v>75.5</c:v>
                </c:pt>
                <c:pt idx="8404">
                  <c:v>75.5</c:v>
                </c:pt>
                <c:pt idx="8405">
                  <c:v>75.400000000000006</c:v>
                </c:pt>
                <c:pt idx="8406">
                  <c:v>75.400000000000006</c:v>
                </c:pt>
                <c:pt idx="8407">
                  <c:v>75.3</c:v>
                </c:pt>
                <c:pt idx="8408">
                  <c:v>75.400000000000006</c:v>
                </c:pt>
                <c:pt idx="8409">
                  <c:v>75.400000000000006</c:v>
                </c:pt>
                <c:pt idx="8410">
                  <c:v>75.3</c:v>
                </c:pt>
                <c:pt idx="8411">
                  <c:v>75.3</c:v>
                </c:pt>
                <c:pt idx="8412">
                  <c:v>75.3</c:v>
                </c:pt>
                <c:pt idx="8413">
                  <c:v>75.3</c:v>
                </c:pt>
                <c:pt idx="8414">
                  <c:v>75.3</c:v>
                </c:pt>
                <c:pt idx="8415">
                  <c:v>75.3</c:v>
                </c:pt>
                <c:pt idx="8416">
                  <c:v>75.3</c:v>
                </c:pt>
                <c:pt idx="8417">
                  <c:v>75.3</c:v>
                </c:pt>
                <c:pt idx="8418">
                  <c:v>75.2</c:v>
                </c:pt>
                <c:pt idx="8419">
                  <c:v>75.2</c:v>
                </c:pt>
                <c:pt idx="8420">
                  <c:v>75.2</c:v>
                </c:pt>
                <c:pt idx="8421">
                  <c:v>75.2</c:v>
                </c:pt>
                <c:pt idx="8422">
                  <c:v>75.2</c:v>
                </c:pt>
                <c:pt idx="8423">
                  <c:v>75.099999999999994</c:v>
                </c:pt>
                <c:pt idx="8424">
                  <c:v>75.2</c:v>
                </c:pt>
                <c:pt idx="8425">
                  <c:v>75.099999999999994</c:v>
                </c:pt>
                <c:pt idx="8426">
                  <c:v>75</c:v>
                </c:pt>
                <c:pt idx="8427">
                  <c:v>75.099999999999994</c:v>
                </c:pt>
                <c:pt idx="8428">
                  <c:v>75</c:v>
                </c:pt>
                <c:pt idx="8429">
                  <c:v>74.900000000000006</c:v>
                </c:pt>
                <c:pt idx="8430">
                  <c:v>75</c:v>
                </c:pt>
                <c:pt idx="8431">
                  <c:v>74.900000000000006</c:v>
                </c:pt>
                <c:pt idx="8432">
                  <c:v>74.900000000000006</c:v>
                </c:pt>
                <c:pt idx="8433">
                  <c:v>74.900000000000006</c:v>
                </c:pt>
                <c:pt idx="8434">
                  <c:v>74.900000000000006</c:v>
                </c:pt>
                <c:pt idx="8435">
                  <c:v>74.900000000000006</c:v>
                </c:pt>
                <c:pt idx="8436">
                  <c:v>74.900000000000006</c:v>
                </c:pt>
                <c:pt idx="8437">
                  <c:v>74.7</c:v>
                </c:pt>
                <c:pt idx="8438">
                  <c:v>74.8</c:v>
                </c:pt>
                <c:pt idx="8439">
                  <c:v>74.8</c:v>
                </c:pt>
                <c:pt idx="8440">
                  <c:v>74.8</c:v>
                </c:pt>
                <c:pt idx="8441">
                  <c:v>74.7</c:v>
                </c:pt>
                <c:pt idx="8442">
                  <c:v>74.7</c:v>
                </c:pt>
                <c:pt idx="8443">
                  <c:v>74.7</c:v>
                </c:pt>
                <c:pt idx="8444">
                  <c:v>74.7</c:v>
                </c:pt>
                <c:pt idx="8445">
                  <c:v>74.7</c:v>
                </c:pt>
                <c:pt idx="8446">
                  <c:v>74.7</c:v>
                </c:pt>
                <c:pt idx="8447">
                  <c:v>74.7</c:v>
                </c:pt>
                <c:pt idx="8448">
                  <c:v>74.7</c:v>
                </c:pt>
                <c:pt idx="8449">
                  <c:v>74.7</c:v>
                </c:pt>
                <c:pt idx="8450">
                  <c:v>74.7</c:v>
                </c:pt>
                <c:pt idx="8451">
                  <c:v>74.7</c:v>
                </c:pt>
                <c:pt idx="8452">
                  <c:v>74.8</c:v>
                </c:pt>
                <c:pt idx="8453">
                  <c:v>74.8</c:v>
                </c:pt>
                <c:pt idx="8454">
                  <c:v>74.7</c:v>
                </c:pt>
                <c:pt idx="8455">
                  <c:v>74.8</c:v>
                </c:pt>
                <c:pt idx="8456">
                  <c:v>74.8</c:v>
                </c:pt>
                <c:pt idx="8457">
                  <c:v>74.7</c:v>
                </c:pt>
                <c:pt idx="8458">
                  <c:v>74.900000000000006</c:v>
                </c:pt>
                <c:pt idx="8459">
                  <c:v>74.8</c:v>
                </c:pt>
                <c:pt idx="8460">
                  <c:v>74.900000000000006</c:v>
                </c:pt>
                <c:pt idx="8461">
                  <c:v>74.900000000000006</c:v>
                </c:pt>
                <c:pt idx="8462">
                  <c:v>74.900000000000006</c:v>
                </c:pt>
                <c:pt idx="8463">
                  <c:v>74.900000000000006</c:v>
                </c:pt>
                <c:pt idx="8464">
                  <c:v>74.900000000000006</c:v>
                </c:pt>
                <c:pt idx="8465">
                  <c:v>74.900000000000006</c:v>
                </c:pt>
                <c:pt idx="8466">
                  <c:v>74.900000000000006</c:v>
                </c:pt>
                <c:pt idx="8467">
                  <c:v>74.900000000000006</c:v>
                </c:pt>
                <c:pt idx="8468">
                  <c:v>75</c:v>
                </c:pt>
                <c:pt idx="8469">
                  <c:v>74.900000000000006</c:v>
                </c:pt>
                <c:pt idx="8470">
                  <c:v>75</c:v>
                </c:pt>
                <c:pt idx="8471">
                  <c:v>75</c:v>
                </c:pt>
                <c:pt idx="8472">
                  <c:v>75</c:v>
                </c:pt>
                <c:pt idx="8473">
                  <c:v>75</c:v>
                </c:pt>
                <c:pt idx="8474">
                  <c:v>75</c:v>
                </c:pt>
                <c:pt idx="8475">
                  <c:v>75</c:v>
                </c:pt>
                <c:pt idx="8476">
                  <c:v>75.099999999999994</c:v>
                </c:pt>
                <c:pt idx="8477">
                  <c:v>75.099999999999994</c:v>
                </c:pt>
                <c:pt idx="8478">
                  <c:v>75.2</c:v>
                </c:pt>
                <c:pt idx="8479">
                  <c:v>75.099999999999994</c:v>
                </c:pt>
                <c:pt idx="8480">
                  <c:v>75</c:v>
                </c:pt>
                <c:pt idx="8481">
                  <c:v>75.2</c:v>
                </c:pt>
                <c:pt idx="8482">
                  <c:v>75.2</c:v>
                </c:pt>
                <c:pt idx="8483">
                  <c:v>75.2</c:v>
                </c:pt>
                <c:pt idx="8484">
                  <c:v>75.2</c:v>
                </c:pt>
                <c:pt idx="8485">
                  <c:v>75.2</c:v>
                </c:pt>
                <c:pt idx="8486">
                  <c:v>75.2</c:v>
                </c:pt>
                <c:pt idx="8487">
                  <c:v>75.2</c:v>
                </c:pt>
                <c:pt idx="8488">
                  <c:v>75.2</c:v>
                </c:pt>
                <c:pt idx="8489">
                  <c:v>75.3</c:v>
                </c:pt>
                <c:pt idx="8490">
                  <c:v>75.3</c:v>
                </c:pt>
                <c:pt idx="8491">
                  <c:v>75.3</c:v>
                </c:pt>
                <c:pt idx="8492">
                  <c:v>75.3</c:v>
                </c:pt>
                <c:pt idx="8493">
                  <c:v>75.2</c:v>
                </c:pt>
                <c:pt idx="8494">
                  <c:v>75.3</c:v>
                </c:pt>
                <c:pt idx="8495">
                  <c:v>75.3</c:v>
                </c:pt>
                <c:pt idx="8496">
                  <c:v>75.3</c:v>
                </c:pt>
                <c:pt idx="8497">
                  <c:v>75.2</c:v>
                </c:pt>
                <c:pt idx="8498">
                  <c:v>75.2</c:v>
                </c:pt>
                <c:pt idx="8499">
                  <c:v>75.2</c:v>
                </c:pt>
                <c:pt idx="8500">
                  <c:v>75.2</c:v>
                </c:pt>
                <c:pt idx="8501">
                  <c:v>75.099999999999994</c:v>
                </c:pt>
                <c:pt idx="8502">
                  <c:v>75</c:v>
                </c:pt>
                <c:pt idx="8503">
                  <c:v>75</c:v>
                </c:pt>
                <c:pt idx="8504">
                  <c:v>75</c:v>
                </c:pt>
                <c:pt idx="8505">
                  <c:v>75</c:v>
                </c:pt>
                <c:pt idx="8506">
                  <c:v>75</c:v>
                </c:pt>
                <c:pt idx="8507">
                  <c:v>74.900000000000006</c:v>
                </c:pt>
                <c:pt idx="8508">
                  <c:v>74.900000000000006</c:v>
                </c:pt>
                <c:pt idx="8509">
                  <c:v>74.900000000000006</c:v>
                </c:pt>
                <c:pt idx="8510">
                  <c:v>74.900000000000006</c:v>
                </c:pt>
                <c:pt idx="8511">
                  <c:v>74.900000000000006</c:v>
                </c:pt>
                <c:pt idx="8512">
                  <c:v>74.900000000000006</c:v>
                </c:pt>
                <c:pt idx="8513">
                  <c:v>74.900000000000006</c:v>
                </c:pt>
                <c:pt idx="8514">
                  <c:v>74.900000000000006</c:v>
                </c:pt>
                <c:pt idx="8515">
                  <c:v>74.900000000000006</c:v>
                </c:pt>
                <c:pt idx="8516">
                  <c:v>74.900000000000006</c:v>
                </c:pt>
                <c:pt idx="8517">
                  <c:v>75</c:v>
                </c:pt>
                <c:pt idx="8518">
                  <c:v>74.900000000000006</c:v>
                </c:pt>
                <c:pt idx="8519">
                  <c:v>75</c:v>
                </c:pt>
                <c:pt idx="8520">
                  <c:v>75</c:v>
                </c:pt>
                <c:pt idx="8521">
                  <c:v>75</c:v>
                </c:pt>
                <c:pt idx="8522">
                  <c:v>75</c:v>
                </c:pt>
                <c:pt idx="8523">
                  <c:v>75</c:v>
                </c:pt>
                <c:pt idx="8524">
                  <c:v>75.2</c:v>
                </c:pt>
                <c:pt idx="8525">
                  <c:v>75.2</c:v>
                </c:pt>
                <c:pt idx="8526">
                  <c:v>75.2</c:v>
                </c:pt>
                <c:pt idx="8527">
                  <c:v>75.3</c:v>
                </c:pt>
                <c:pt idx="8528">
                  <c:v>75.3</c:v>
                </c:pt>
                <c:pt idx="8529">
                  <c:v>75.3</c:v>
                </c:pt>
                <c:pt idx="8530">
                  <c:v>75.400000000000006</c:v>
                </c:pt>
                <c:pt idx="8531">
                  <c:v>75.400000000000006</c:v>
                </c:pt>
                <c:pt idx="8532">
                  <c:v>75.5</c:v>
                </c:pt>
                <c:pt idx="8533">
                  <c:v>75.5</c:v>
                </c:pt>
                <c:pt idx="8534">
                  <c:v>75.5</c:v>
                </c:pt>
                <c:pt idx="8535">
                  <c:v>75.599999999999994</c:v>
                </c:pt>
                <c:pt idx="8536">
                  <c:v>75.599999999999994</c:v>
                </c:pt>
                <c:pt idx="8537">
                  <c:v>75.599999999999994</c:v>
                </c:pt>
                <c:pt idx="8538">
                  <c:v>75.7</c:v>
                </c:pt>
                <c:pt idx="8539">
                  <c:v>75.7</c:v>
                </c:pt>
                <c:pt idx="8540">
                  <c:v>75.7</c:v>
                </c:pt>
                <c:pt idx="8541">
                  <c:v>75.7</c:v>
                </c:pt>
                <c:pt idx="8542">
                  <c:v>75.8</c:v>
                </c:pt>
                <c:pt idx="8543">
                  <c:v>75.8</c:v>
                </c:pt>
                <c:pt idx="8544">
                  <c:v>75.8</c:v>
                </c:pt>
                <c:pt idx="8545">
                  <c:v>75.8</c:v>
                </c:pt>
                <c:pt idx="8546">
                  <c:v>75.900000000000006</c:v>
                </c:pt>
                <c:pt idx="8547">
                  <c:v>75.900000000000006</c:v>
                </c:pt>
                <c:pt idx="8548">
                  <c:v>75.900000000000006</c:v>
                </c:pt>
                <c:pt idx="8549">
                  <c:v>75.900000000000006</c:v>
                </c:pt>
                <c:pt idx="8550">
                  <c:v>75.900000000000006</c:v>
                </c:pt>
                <c:pt idx="8551">
                  <c:v>75.900000000000006</c:v>
                </c:pt>
                <c:pt idx="8552">
                  <c:v>75.900000000000006</c:v>
                </c:pt>
                <c:pt idx="8553">
                  <c:v>75.8</c:v>
                </c:pt>
                <c:pt idx="8554">
                  <c:v>75.7</c:v>
                </c:pt>
                <c:pt idx="8555">
                  <c:v>75.7</c:v>
                </c:pt>
                <c:pt idx="8556">
                  <c:v>75.599999999999994</c:v>
                </c:pt>
                <c:pt idx="8557">
                  <c:v>75.599999999999994</c:v>
                </c:pt>
                <c:pt idx="8558">
                  <c:v>75.400000000000006</c:v>
                </c:pt>
                <c:pt idx="8559">
                  <c:v>75.3</c:v>
                </c:pt>
                <c:pt idx="8560">
                  <c:v>75.3</c:v>
                </c:pt>
                <c:pt idx="8561">
                  <c:v>75.2</c:v>
                </c:pt>
                <c:pt idx="8562">
                  <c:v>75.099999999999994</c:v>
                </c:pt>
                <c:pt idx="8563">
                  <c:v>75.099999999999994</c:v>
                </c:pt>
                <c:pt idx="8564">
                  <c:v>75</c:v>
                </c:pt>
                <c:pt idx="8565">
                  <c:v>75</c:v>
                </c:pt>
                <c:pt idx="8566">
                  <c:v>75</c:v>
                </c:pt>
                <c:pt idx="8567">
                  <c:v>75.099999999999994</c:v>
                </c:pt>
                <c:pt idx="8568">
                  <c:v>75.099999999999994</c:v>
                </c:pt>
                <c:pt idx="8569">
                  <c:v>75.2</c:v>
                </c:pt>
                <c:pt idx="8570">
                  <c:v>75.3</c:v>
                </c:pt>
                <c:pt idx="8571">
                  <c:v>75.3</c:v>
                </c:pt>
                <c:pt idx="8572">
                  <c:v>75.400000000000006</c:v>
                </c:pt>
                <c:pt idx="8573">
                  <c:v>75.5</c:v>
                </c:pt>
                <c:pt idx="8574">
                  <c:v>75.599999999999994</c:v>
                </c:pt>
                <c:pt idx="8575">
                  <c:v>75.599999999999994</c:v>
                </c:pt>
                <c:pt idx="8576">
                  <c:v>75.599999999999994</c:v>
                </c:pt>
                <c:pt idx="8577">
                  <c:v>75.599999999999994</c:v>
                </c:pt>
                <c:pt idx="8578">
                  <c:v>75.7</c:v>
                </c:pt>
                <c:pt idx="8579">
                  <c:v>75.7</c:v>
                </c:pt>
                <c:pt idx="8580">
                  <c:v>75.8</c:v>
                </c:pt>
                <c:pt idx="8581">
                  <c:v>75.8</c:v>
                </c:pt>
                <c:pt idx="8582">
                  <c:v>75.8</c:v>
                </c:pt>
                <c:pt idx="8583">
                  <c:v>75.900000000000006</c:v>
                </c:pt>
                <c:pt idx="8584">
                  <c:v>75.900000000000006</c:v>
                </c:pt>
                <c:pt idx="8585">
                  <c:v>75.900000000000006</c:v>
                </c:pt>
                <c:pt idx="8586">
                  <c:v>76.099999999999994</c:v>
                </c:pt>
                <c:pt idx="8587">
                  <c:v>76</c:v>
                </c:pt>
                <c:pt idx="8588">
                  <c:v>76.099999999999994</c:v>
                </c:pt>
                <c:pt idx="8589">
                  <c:v>76.099999999999994</c:v>
                </c:pt>
                <c:pt idx="8590">
                  <c:v>76.099999999999994</c:v>
                </c:pt>
                <c:pt idx="8591">
                  <c:v>76.099999999999994</c:v>
                </c:pt>
                <c:pt idx="8592">
                  <c:v>76.099999999999994</c:v>
                </c:pt>
                <c:pt idx="8593">
                  <c:v>76</c:v>
                </c:pt>
                <c:pt idx="8594">
                  <c:v>75.900000000000006</c:v>
                </c:pt>
                <c:pt idx="8595">
                  <c:v>75.8</c:v>
                </c:pt>
                <c:pt idx="8596">
                  <c:v>75.7</c:v>
                </c:pt>
                <c:pt idx="8597">
                  <c:v>75.599999999999994</c:v>
                </c:pt>
                <c:pt idx="8598">
                  <c:v>75.599999999999994</c:v>
                </c:pt>
                <c:pt idx="8599">
                  <c:v>75.5</c:v>
                </c:pt>
                <c:pt idx="8600">
                  <c:v>75.3</c:v>
                </c:pt>
                <c:pt idx="8601">
                  <c:v>75.3</c:v>
                </c:pt>
                <c:pt idx="8602">
                  <c:v>75.2</c:v>
                </c:pt>
                <c:pt idx="8603">
                  <c:v>75.2</c:v>
                </c:pt>
                <c:pt idx="8604">
                  <c:v>75.099999999999994</c:v>
                </c:pt>
                <c:pt idx="8605">
                  <c:v>75.2</c:v>
                </c:pt>
                <c:pt idx="8606">
                  <c:v>75.2</c:v>
                </c:pt>
                <c:pt idx="8607">
                  <c:v>75.2</c:v>
                </c:pt>
                <c:pt idx="8608">
                  <c:v>75.3</c:v>
                </c:pt>
                <c:pt idx="8609">
                  <c:v>75.3</c:v>
                </c:pt>
                <c:pt idx="8610">
                  <c:v>75.3</c:v>
                </c:pt>
                <c:pt idx="8611">
                  <c:v>75.3</c:v>
                </c:pt>
                <c:pt idx="8612">
                  <c:v>75.400000000000006</c:v>
                </c:pt>
                <c:pt idx="8613">
                  <c:v>75.5</c:v>
                </c:pt>
                <c:pt idx="8614">
                  <c:v>75.5</c:v>
                </c:pt>
                <c:pt idx="8615">
                  <c:v>75.599999999999994</c:v>
                </c:pt>
                <c:pt idx="8616">
                  <c:v>75.7</c:v>
                </c:pt>
                <c:pt idx="8617">
                  <c:v>75.8</c:v>
                </c:pt>
                <c:pt idx="8618">
                  <c:v>75.8</c:v>
                </c:pt>
                <c:pt idx="8619">
                  <c:v>75.8</c:v>
                </c:pt>
                <c:pt idx="8620">
                  <c:v>75.8</c:v>
                </c:pt>
                <c:pt idx="8621">
                  <c:v>75.900000000000006</c:v>
                </c:pt>
                <c:pt idx="8622">
                  <c:v>75.900000000000006</c:v>
                </c:pt>
                <c:pt idx="8623">
                  <c:v>76</c:v>
                </c:pt>
                <c:pt idx="8624">
                  <c:v>76</c:v>
                </c:pt>
                <c:pt idx="8625">
                  <c:v>76</c:v>
                </c:pt>
                <c:pt idx="8626">
                  <c:v>76.099999999999994</c:v>
                </c:pt>
                <c:pt idx="8627">
                  <c:v>76.099999999999994</c:v>
                </c:pt>
                <c:pt idx="8628">
                  <c:v>76</c:v>
                </c:pt>
                <c:pt idx="8629">
                  <c:v>76.099999999999994</c:v>
                </c:pt>
                <c:pt idx="8630">
                  <c:v>76.099999999999994</c:v>
                </c:pt>
                <c:pt idx="8631">
                  <c:v>76.099999999999994</c:v>
                </c:pt>
                <c:pt idx="8632">
                  <c:v>76.099999999999994</c:v>
                </c:pt>
                <c:pt idx="8633">
                  <c:v>76.2</c:v>
                </c:pt>
                <c:pt idx="8634">
                  <c:v>76.2</c:v>
                </c:pt>
                <c:pt idx="8635">
                  <c:v>76.2</c:v>
                </c:pt>
                <c:pt idx="8636">
                  <c:v>76.2</c:v>
                </c:pt>
                <c:pt idx="8637">
                  <c:v>76.3</c:v>
                </c:pt>
                <c:pt idx="8638">
                  <c:v>76.2</c:v>
                </c:pt>
                <c:pt idx="8639">
                  <c:v>76.2</c:v>
                </c:pt>
                <c:pt idx="8640">
                  <c:v>76.2</c:v>
                </c:pt>
                <c:pt idx="8641">
                  <c:v>76.099999999999994</c:v>
                </c:pt>
                <c:pt idx="8642">
                  <c:v>76.099999999999994</c:v>
                </c:pt>
                <c:pt idx="8643">
                  <c:v>76</c:v>
                </c:pt>
                <c:pt idx="8644">
                  <c:v>75.900000000000006</c:v>
                </c:pt>
                <c:pt idx="8645">
                  <c:v>75.900000000000006</c:v>
                </c:pt>
                <c:pt idx="8646">
                  <c:v>75.8</c:v>
                </c:pt>
                <c:pt idx="8647">
                  <c:v>75.7</c:v>
                </c:pt>
                <c:pt idx="8648">
                  <c:v>75.599999999999994</c:v>
                </c:pt>
                <c:pt idx="8649">
                  <c:v>75.5</c:v>
                </c:pt>
                <c:pt idx="8650">
                  <c:v>75.5</c:v>
                </c:pt>
                <c:pt idx="8651">
                  <c:v>75.400000000000006</c:v>
                </c:pt>
                <c:pt idx="8652">
                  <c:v>75.3</c:v>
                </c:pt>
                <c:pt idx="8653">
                  <c:v>75.3</c:v>
                </c:pt>
                <c:pt idx="8654">
                  <c:v>75.3</c:v>
                </c:pt>
                <c:pt idx="8655">
                  <c:v>75.3</c:v>
                </c:pt>
                <c:pt idx="8656">
                  <c:v>75.3</c:v>
                </c:pt>
                <c:pt idx="8657">
                  <c:v>75.400000000000006</c:v>
                </c:pt>
                <c:pt idx="8658">
                  <c:v>75.5</c:v>
                </c:pt>
                <c:pt idx="8659">
                  <c:v>75.599999999999994</c:v>
                </c:pt>
                <c:pt idx="8660">
                  <c:v>75.599999999999994</c:v>
                </c:pt>
                <c:pt idx="8661">
                  <c:v>75.7</c:v>
                </c:pt>
                <c:pt idx="8662">
                  <c:v>75.8</c:v>
                </c:pt>
                <c:pt idx="8663">
                  <c:v>75.7</c:v>
                </c:pt>
                <c:pt idx="8664">
                  <c:v>75.8</c:v>
                </c:pt>
                <c:pt idx="8665">
                  <c:v>75.900000000000006</c:v>
                </c:pt>
                <c:pt idx="8666">
                  <c:v>75.900000000000006</c:v>
                </c:pt>
                <c:pt idx="8667">
                  <c:v>75.900000000000006</c:v>
                </c:pt>
                <c:pt idx="8668">
                  <c:v>75.900000000000006</c:v>
                </c:pt>
                <c:pt idx="8669">
                  <c:v>76.099999999999994</c:v>
                </c:pt>
                <c:pt idx="8670">
                  <c:v>76.099999999999994</c:v>
                </c:pt>
                <c:pt idx="8671">
                  <c:v>76.099999999999994</c:v>
                </c:pt>
                <c:pt idx="8672">
                  <c:v>76.2</c:v>
                </c:pt>
                <c:pt idx="8673">
                  <c:v>76.2</c:v>
                </c:pt>
                <c:pt idx="8674">
                  <c:v>76.3</c:v>
                </c:pt>
                <c:pt idx="8675">
                  <c:v>76.400000000000006</c:v>
                </c:pt>
                <c:pt idx="8676">
                  <c:v>76.400000000000006</c:v>
                </c:pt>
                <c:pt idx="8677">
                  <c:v>76.400000000000006</c:v>
                </c:pt>
                <c:pt idx="8678">
                  <c:v>76.400000000000006</c:v>
                </c:pt>
                <c:pt idx="8679">
                  <c:v>76.400000000000006</c:v>
                </c:pt>
                <c:pt idx="8680">
                  <c:v>76.3</c:v>
                </c:pt>
                <c:pt idx="8681">
                  <c:v>76.3</c:v>
                </c:pt>
                <c:pt idx="8682">
                  <c:v>76.2</c:v>
                </c:pt>
                <c:pt idx="8683">
                  <c:v>76.099999999999994</c:v>
                </c:pt>
                <c:pt idx="8684">
                  <c:v>76.099999999999994</c:v>
                </c:pt>
                <c:pt idx="8685">
                  <c:v>75.900000000000006</c:v>
                </c:pt>
                <c:pt idx="8686">
                  <c:v>75.8</c:v>
                </c:pt>
                <c:pt idx="8687">
                  <c:v>75.8</c:v>
                </c:pt>
                <c:pt idx="8688">
                  <c:v>75.7</c:v>
                </c:pt>
                <c:pt idx="8689">
                  <c:v>75.599999999999994</c:v>
                </c:pt>
                <c:pt idx="8690">
                  <c:v>75.5</c:v>
                </c:pt>
                <c:pt idx="8691">
                  <c:v>75.5</c:v>
                </c:pt>
                <c:pt idx="8692">
                  <c:v>75.5</c:v>
                </c:pt>
                <c:pt idx="8693">
                  <c:v>75.5</c:v>
                </c:pt>
                <c:pt idx="8694">
                  <c:v>75.5</c:v>
                </c:pt>
                <c:pt idx="8695">
                  <c:v>75.5</c:v>
                </c:pt>
                <c:pt idx="8696">
                  <c:v>75.5</c:v>
                </c:pt>
                <c:pt idx="8697">
                  <c:v>75.599999999999994</c:v>
                </c:pt>
                <c:pt idx="8698">
                  <c:v>75.599999999999994</c:v>
                </c:pt>
                <c:pt idx="8699">
                  <c:v>75.7</c:v>
                </c:pt>
                <c:pt idx="8700">
                  <c:v>75.7</c:v>
                </c:pt>
                <c:pt idx="8701">
                  <c:v>75.8</c:v>
                </c:pt>
                <c:pt idx="8702">
                  <c:v>75.900000000000006</c:v>
                </c:pt>
                <c:pt idx="8703">
                  <c:v>75.900000000000006</c:v>
                </c:pt>
                <c:pt idx="8704">
                  <c:v>75.900000000000006</c:v>
                </c:pt>
                <c:pt idx="8705">
                  <c:v>76</c:v>
                </c:pt>
                <c:pt idx="8706">
                  <c:v>76.099999999999994</c:v>
                </c:pt>
                <c:pt idx="8707">
                  <c:v>76.099999999999994</c:v>
                </c:pt>
                <c:pt idx="8708">
                  <c:v>76.099999999999994</c:v>
                </c:pt>
                <c:pt idx="8709">
                  <c:v>76.099999999999994</c:v>
                </c:pt>
                <c:pt idx="8710">
                  <c:v>76.099999999999994</c:v>
                </c:pt>
                <c:pt idx="8711">
                  <c:v>76.2</c:v>
                </c:pt>
                <c:pt idx="8712">
                  <c:v>76.2</c:v>
                </c:pt>
                <c:pt idx="8713">
                  <c:v>76.2</c:v>
                </c:pt>
                <c:pt idx="8714">
                  <c:v>76.3</c:v>
                </c:pt>
                <c:pt idx="8715">
                  <c:v>76.3</c:v>
                </c:pt>
                <c:pt idx="8716">
                  <c:v>76.400000000000006</c:v>
                </c:pt>
                <c:pt idx="8717">
                  <c:v>76.400000000000006</c:v>
                </c:pt>
                <c:pt idx="8718">
                  <c:v>76.400000000000006</c:v>
                </c:pt>
                <c:pt idx="8719">
                  <c:v>76.400000000000006</c:v>
                </c:pt>
                <c:pt idx="8720">
                  <c:v>76.5</c:v>
                </c:pt>
                <c:pt idx="8721">
                  <c:v>76.400000000000006</c:v>
                </c:pt>
                <c:pt idx="8722">
                  <c:v>76.400000000000006</c:v>
                </c:pt>
                <c:pt idx="8723">
                  <c:v>76.400000000000006</c:v>
                </c:pt>
                <c:pt idx="8724">
                  <c:v>76.400000000000006</c:v>
                </c:pt>
                <c:pt idx="8725">
                  <c:v>76.400000000000006</c:v>
                </c:pt>
                <c:pt idx="8726">
                  <c:v>76.2</c:v>
                </c:pt>
                <c:pt idx="8727">
                  <c:v>76.099999999999994</c:v>
                </c:pt>
                <c:pt idx="8728">
                  <c:v>76</c:v>
                </c:pt>
                <c:pt idx="8729">
                  <c:v>75.900000000000006</c:v>
                </c:pt>
                <c:pt idx="8730">
                  <c:v>75.8</c:v>
                </c:pt>
                <c:pt idx="8731">
                  <c:v>75.7</c:v>
                </c:pt>
                <c:pt idx="8732">
                  <c:v>75.7</c:v>
                </c:pt>
                <c:pt idx="8733">
                  <c:v>75.599999999999994</c:v>
                </c:pt>
                <c:pt idx="8734">
                  <c:v>75.599999999999994</c:v>
                </c:pt>
                <c:pt idx="8735">
                  <c:v>75.599999999999994</c:v>
                </c:pt>
                <c:pt idx="8736">
                  <c:v>75.599999999999994</c:v>
                </c:pt>
                <c:pt idx="8737">
                  <c:v>75.7</c:v>
                </c:pt>
                <c:pt idx="8738">
                  <c:v>75.8</c:v>
                </c:pt>
                <c:pt idx="8739">
                  <c:v>75.900000000000006</c:v>
                </c:pt>
                <c:pt idx="8740">
                  <c:v>75.8</c:v>
                </c:pt>
                <c:pt idx="8741">
                  <c:v>76</c:v>
                </c:pt>
                <c:pt idx="8742">
                  <c:v>76</c:v>
                </c:pt>
                <c:pt idx="8743">
                  <c:v>76.099999999999994</c:v>
                </c:pt>
                <c:pt idx="8744">
                  <c:v>76.099999999999994</c:v>
                </c:pt>
                <c:pt idx="8745">
                  <c:v>76.099999999999994</c:v>
                </c:pt>
                <c:pt idx="8746">
                  <c:v>76.2</c:v>
                </c:pt>
                <c:pt idx="8747">
                  <c:v>76.2</c:v>
                </c:pt>
                <c:pt idx="8748">
                  <c:v>76.2</c:v>
                </c:pt>
                <c:pt idx="8749">
                  <c:v>76.3</c:v>
                </c:pt>
                <c:pt idx="8750">
                  <c:v>76.3</c:v>
                </c:pt>
                <c:pt idx="8751">
                  <c:v>76.400000000000006</c:v>
                </c:pt>
                <c:pt idx="8752">
                  <c:v>76.400000000000006</c:v>
                </c:pt>
                <c:pt idx="8753">
                  <c:v>76.400000000000006</c:v>
                </c:pt>
                <c:pt idx="8754">
                  <c:v>76.400000000000006</c:v>
                </c:pt>
                <c:pt idx="8755">
                  <c:v>76.400000000000006</c:v>
                </c:pt>
                <c:pt idx="8756">
                  <c:v>76.5</c:v>
                </c:pt>
                <c:pt idx="8757">
                  <c:v>76.5</c:v>
                </c:pt>
                <c:pt idx="8758">
                  <c:v>76.5</c:v>
                </c:pt>
                <c:pt idx="8759">
                  <c:v>76.5</c:v>
                </c:pt>
                <c:pt idx="8760">
                  <c:v>76.599999999999994</c:v>
                </c:pt>
                <c:pt idx="8761">
                  <c:v>76.599999999999994</c:v>
                </c:pt>
                <c:pt idx="8762">
                  <c:v>76.599999999999994</c:v>
                </c:pt>
                <c:pt idx="8763">
                  <c:v>76.599999999999994</c:v>
                </c:pt>
                <c:pt idx="8764">
                  <c:v>76.599999999999994</c:v>
                </c:pt>
                <c:pt idx="8765">
                  <c:v>76.7</c:v>
                </c:pt>
                <c:pt idx="8766">
                  <c:v>76.7</c:v>
                </c:pt>
                <c:pt idx="8767">
                  <c:v>76.599999999999994</c:v>
                </c:pt>
                <c:pt idx="8768">
                  <c:v>76.599999999999994</c:v>
                </c:pt>
                <c:pt idx="8769">
                  <c:v>76.599999999999994</c:v>
                </c:pt>
                <c:pt idx="8770">
                  <c:v>76.5</c:v>
                </c:pt>
                <c:pt idx="8771">
                  <c:v>76.400000000000006</c:v>
                </c:pt>
                <c:pt idx="8772">
                  <c:v>76.400000000000006</c:v>
                </c:pt>
                <c:pt idx="8773">
                  <c:v>76.400000000000006</c:v>
                </c:pt>
                <c:pt idx="8774">
                  <c:v>76.3</c:v>
                </c:pt>
                <c:pt idx="8775">
                  <c:v>76.2</c:v>
                </c:pt>
                <c:pt idx="8776">
                  <c:v>76.099999999999994</c:v>
                </c:pt>
                <c:pt idx="8777">
                  <c:v>76</c:v>
                </c:pt>
                <c:pt idx="8778">
                  <c:v>76</c:v>
                </c:pt>
                <c:pt idx="8779">
                  <c:v>75.900000000000006</c:v>
                </c:pt>
                <c:pt idx="8780">
                  <c:v>75.8</c:v>
                </c:pt>
                <c:pt idx="8781">
                  <c:v>75.8</c:v>
                </c:pt>
                <c:pt idx="8782">
                  <c:v>75.8</c:v>
                </c:pt>
                <c:pt idx="8783">
                  <c:v>75.7</c:v>
                </c:pt>
                <c:pt idx="8784">
                  <c:v>75.7</c:v>
                </c:pt>
                <c:pt idx="8785">
                  <c:v>75.7</c:v>
                </c:pt>
                <c:pt idx="8786">
                  <c:v>75.7</c:v>
                </c:pt>
                <c:pt idx="8787">
                  <c:v>75.7</c:v>
                </c:pt>
                <c:pt idx="8788">
                  <c:v>75.8</c:v>
                </c:pt>
                <c:pt idx="8789">
                  <c:v>75.8</c:v>
                </c:pt>
                <c:pt idx="8790">
                  <c:v>75.900000000000006</c:v>
                </c:pt>
                <c:pt idx="8791">
                  <c:v>75.900000000000006</c:v>
                </c:pt>
                <c:pt idx="8792">
                  <c:v>76.099999999999994</c:v>
                </c:pt>
                <c:pt idx="8793">
                  <c:v>76.099999999999994</c:v>
                </c:pt>
                <c:pt idx="8794">
                  <c:v>76.099999999999994</c:v>
                </c:pt>
                <c:pt idx="8795">
                  <c:v>76.099999999999994</c:v>
                </c:pt>
                <c:pt idx="8796">
                  <c:v>76.099999999999994</c:v>
                </c:pt>
                <c:pt idx="8797">
                  <c:v>76.2</c:v>
                </c:pt>
                <c:pt idx="8798">
                  <c:v>76.2</c:v>
                </c:pt>
                <c:pt idx="8799">
                  <c:v>76.3</c:v>
                </c:pt>
                <c:pt idx="8800">
                  <c:v>76.2</c:v>
                </c:pt>
                <c:pt idx="8801">
                  <c:v>76.400000000000006</c:v>
                </c:pt>
                <c:pt idx="8802">
                  <c:v>76.400000000000006</c:v>
                </c:pt>
                <c:pt idx="8803">
                  <c:v>76.5</c:v>
                </c:pt>
                <c:pt idx="8804">
                  <c:v>76.400000000000006</c:v>
                </c:pt>
                <c:pt idx="8805">
                  <c:v>76.5</c:v>
                </c:pt>
                <c:pt idx="8806">
                  <c:v>76.5</c:v>
                </c:pt>
                <c:pt idx="8807">
                  <c:v>76.5</c:v>
                </c:pt>
                <c:pt idx="8808">
                  <c:v>76.599999999999994</c:v>
                </c:pt>
                <c:pt idx="8809">
                  <c:v>76.7</c:v>
                </c:pt>
                <c:pt idx="8810">
                  <c:v>76.7</c:v>
                </c:pt>
                <c:pt idx="8811">
                  <c:v>76.7</c:v>
                </c:pt>
                <c:pt idx="8812">
                  <c:v>76.7</c:v>
                </c:pt>
                <c:pt idx="8813">
                  <c:v>76.7</c:v>
                </c:pt>
                <c:pt idx="8814">
                  <c:v>76.8</c:v>
                </c:pt>
                <c:pt idx="8815">
                  <c:v>76.8</c:v>
                </c:pt>
                <c:pt idx="8816">
                  <c:v>76.8</c:v>
                </c:pt>
                <c:pt idx="8817">
                  <c:v>76.7</c:v>
                </c:pt>
                <c:pt idx="8818">
                  <c:v>76.8</c:v>
                </c:pt>
                <c:pt idx="8819">
                  <c:v>76.7</c:v>
                </c:pt>
                <c:pt idx="8820">
                  <c:v>76.7</c:v>
                </c:pt>
                <c:pt idx="8821">
                  <c:v>76.7</c:v>
                </c:pt>
                <c:pt idx="8822">
                  <c:v>76.599999999999994</c:v>
                </c:pt>
                <c:pt idx="8823">
                  <c:v>76.599999999999994</c:v>
                </c:pt>
                <c:pt idx="8824">
                  <c:v>76.599999999999994</c:v>
                </c:pt>
                <c:pt idx="8825">
                  <c:v>76.400000000000006</c:v>
                </c:pt>
                <c:pt idx="8826">
                  <c:v>76.400000000000006</c:v>
                </c:pt>
                <c:pt idx="8827">
                  <c:v>76.2</c:v>
                </c:pt>
                <c:pt idx="8828">
                  <c:v>76.2</c:v>
                </c:pt>
                <c:pt idx="8829">
                  <c:v>76.099999999999994</c:v>
                </c:pt>
                <c:pt idx="8830">
                  <c:v>76</c:v>
                </c:pt>
                <c:pt idx="8831">
                  <c:v>76.099999999999994</c:v>
                </c:pt>
                <c:pt idx="8832">
                  <c:v>76</c:v>
                </c:pt>
                <c:pt idx="8833">
                  <c:v>75.900000000000006</c:v>
                </c:pt>
                <c:pt idx="8834">
                  <c:v>75.900000000000006</c:v>
                </c:pt>
                <c:pt idx="8835">
                  <c:v>75.900000000000006</c:v>
                </c:pt>
                <c:pt idx="8836">
                  <c:v>75.900000000000006</c:v>
                </c:pt>
                <c:pt idx="8837">
                  <c:v>76</c:v>
                </c:pt>
                <c:pt idx="8838">
                  <c:v>76.099999999999994</c:v>
                </c:pt>
                <c:pt idx="8839">
                  <c:v>76.099999999999994</c:v>
                </c:pt>
                <c:pt idx="8840">
                  <c:v>76.2</c:v>
                </c:pt>
                <c:pt idx="8841">
                  <c:v>76.2</c:v>
                </c:pt>
                <c:pt idx="8842">
                  <c:v>76.400000000000006</c:v>
                </c:pt>
                <c:pt idx="8843">
                  <c:v>76.400000000000006</c:v>
                </c:pt>
                <c:pt idx="8844">
                  <c:v>76.400000000000006</c:v>
                </c:pt>
                <c:pt idx="8845">
                  <c:v>76.5</c:v>
                </c:pt>
                <c:pt idx="8846">
                  <c:v>76.5</c:v>
                </c:pt>
                <c:pt idx="8847">
                  <c:v>76.5</c:v>
                </c:pt>
                <c:pt idx="8848">
                  <c:v>76.599999999999994</c:v>
                </c:pt>
                <c:pt idx="8849">
                  <c:v>76.599999999999994</c:v>
                </c:pt>
                <c:pt idx="8850">
                  <c:v>76.7</c:v>
                </c:pt>
                <c:pt idx="8851">
                  <c:v>76.8</c:v>
                </c:pt>
                <c:pt idx="8852">
                  <c:v>76.7</c:v>
                </c:pt>
                <c:pt idx="8853">
                  <c:v>76.8</c:v>
                </c:pt>
                <c:pt idx="8854">
                  <c:v>76.8</c:v>
                </c:pt>
                <c:pt idx="8855">
                  <c:v>76.900000000000006</c:v>
                </c:pt>
                <c:pt idx="8856">
                  <c:v>76.900000000000006</c:v>
                </c:pt>
                <c:pt idx="8857">
                  <c:v>76.900000000000006</c:v>
                </c:pt>
                <c:pt idx="8858">
                  <c:v>76.900000000000006</c:v>
                </c:pt>
                <c:pt idx="8859">
                  <c:v>76.900000000000006</c:v>
                </c:pt>
                <c:pt idx="8860">
                  <c:v>76.8</c:v>
                </c:pt>
                <c:pt idx="8861">
                  <c:v>76.8</c:v>
                </c:pt>
                <c:pt idx="8862">
                  <c:v>76.8</c:v>
                </c:pt>
                <c:pt idx="8863">
                  <c:v>76.7</c:v>
                </c:pt>
                <c:pt idx="8864">
                  <c:v>76.599999999999994</c:v>
                </c:pt>
                <c:pt idx="8865">
                  <c:v>76.5</c:v>
                </c:pt>
                <c:pt idx="8866">
                  <c:v>76.400000000000006</c:v>
                </c:pt>
                <c:pt idx="8867">
                  <c:v>76.400000000000006</c:v>
                </c:pt>
                <c:pt idx="8868">
                  <c:v>76.3</c:v>
                </c:pt>
                <c:pt idx="8869">
                  <c:v>76.2</c:v>
                </c:pt>
                <c:pt idx="8870">
                  <c:v>76.099999999999994</c:v>
                </c:pt>
                <c:pt idx="8871">
                  <c:v>76.099999999999994</c:v>
                </c:pt>
                <c:pt idx="8872">
                  <c:v>76.099999999999994</c:v>
                </c:pt>
                <c:pt idx="8873">
                  <c:v>76</c:v>
                </c:pt>
                <c:pt idx="8874">
                  <c:v>76</c:v>
                </c:pt>
                <c:pt idx="8875">
                  <c:v>76</c:v>
                </c:pt>
                <c:pt idx="8876">
                  <c:v>76</c:v>
                </c:pt>
                <c:pt idx="8877">
                  <c:v>76</c:v>
                </c:pt>
                <c:pt idx="8878">
                  <c:v>76</c:v>
                </c:pt>
                <c:pt idx="8879">
                  <c:v>76</c:v>
                </c:pt>
                <c:pt idx="8880">
                  <c:v>76</c:v>
                </c:pt>
                <c:pt idx="8881">
                  <c:v>76.099999999999994</c:v>
                </c:pt>
                <c:pt idx="8882">
                  <c:v>76.099999999999994</c:v>
                </c:pt>
                <c:pt idx="8883">
                  <c:v>76.099999999999994</c:v>
                </c:pt>
                <c:pt idx="8884">
                  <c:v>76.2</c:v>
                </c:pt>
                <c:pt idx="8885">
                  <c:v>76.2</c:v>
                </c:pt>
                <c:pt idx="8886">
                  <c:v>76.3</c:v>
                </c:pt>
                <c:pt idx="8887">
                  <c:v>76.400000000000006</c:v>
                </c:pt>
                <c:pt idx="8888">
                  <c:v>76.400000000000006</c:v>
                </c:pt>
                <c:pt idx="8889">
                  <c:v>76.400000000000006</c:v>
                </c:pt>
                <c:pt idx="8890">
                  <c:v>76.5</c:v>
                </c:pt>
                <c:pt idx="8891">
                  <c:v>76.5</c:v>
                </c:pt>
                <c:pt idx="8892">
                  <c:v>76.599999999999994</c:v>
                </c:pt>
                <c:pt idx="8893">
                  <c:v>76.599999999999994</c:v>
                </c:pt>
                <c:pt idx="8894">
                  <c:v>76.599999999999994</c:v>
                </c:pt>
                <c:pt idx="8895">
                  <c:v>76.7</c:v>
                </c:pt>
                <c:pt idx="8896">
                  <c:v>76.7</c:v>
                </c:pt>
                <c:pt idx="8897">
                  <c:v>76.8</c:v>
                </c:pt>
                <c:pt idx="8898">
                  <c:v>76.8</c:v>
                </c:pt>
                <c:pt idx="8899">
                  <c:v>76.8</c:v>
                </c:pt>
                <c:pt idx="8900">
                  <c:v>76.8</c:v>
                </c:pt>
                <c:pt idx="8901">
                  <c:v>76.8</c:v>
                </c:pt>
                <c:pt idx="8902">
                  <c:v>76.900000000000006</c:v>
                </c:pt>
                <c:pt idx="8903">
                  <c:v>76.900000000000006</c:v>
                </c:pt>
                <c:pt idx="8904">
                  <c:v>76.900000000000006</c:v>
                </c:pt>
                <c:pt idx="8905">
                  <c:v>76.900000000000006</c:v>
                </c:pt>
                <c:pt idx="8906">
                  <c:v>77</c:v>
                </c:pt>
                <c:pt idx="8907">
                  <c:v>77</c:v>
                </c:pt>
                <c:pt idx="8908">
                  <c:v>77</c:v>
                </c:pt>
                <c:pt idx="8909">
                  <c:v>77</c:v>
                </c:pt>
                <c:pt idx="8910">
                  <c:v>77</c:v>
                </c:pt>
                <c:pt idx="8911">
                  <c:v>77</c:v>
                </c:pt>
                <c:pt idx="8912">
                  <c:v>77.099999999999994</c:v>
                </c:pt>
                <c:pt idx="8913">
                  <c:v>77</c:v>
                </c:pt>
                <c:pt idx="8914">
                  <c:v>76.900000000000006</c:v>
                </c:pt>
                <c:pt idx="8915">
                  <c:v>76.900000000000006</c:v>
                </c:pt>
                <c:pt idx="8916">
                  <c:v>76.900000000000006</c:v>
                </c:pt>
                <c:pt idx="8917">
                  <c:v>77</c:v>
                </c:pt>
                <c:pt idx="8918">
                  <c:v>76.900000000000006</c:v>
                </c:pt>
                <c:pt idx="8919">
                  <c:v>76.8</c:v>
                </c:pt>
                <c:pt idx="8920">
                  <c:v>76.8</c:v>
                </c:pt>
                <c:pt idx="8921">
                  <c:v>76.8</c:v>
                </c:pt>
                <c:pt idx="8922">
                  <c:v>76.599999999999994</c:v>
                </c:pt>
                <c:pt idx="8923">
                  <c:v>76.599999999999994</c:v>
                </c:pt>
                <c:pt idx="8924">
                  <c:v>76.599999999999994</c:v>
                </c:pt>
                <c:pt idx="8925">
                  <c:v>76.400000000000006</c:v>
                </c:pt>
                <c:pt idx="8926">
                  <c:v>76.400000000000006</c:v>
                </c:pt>
                <c:pt idx="8927">
                  <c:v>76.400000000000006</c:v>
                </c:pt>
                <c:pt idx="8928">
                  <c:v>76.400000000000006</c:v>
                </c:pt>
                <c:pt idx="8929">
                  <c:v>76.2</c:v>
                </c:pt>
                <c:pt idx="8930">
                  <c:v>76.3</c:v>
                </c:pt>
                <c:pt idx="8931">
                  <c:v>76.3</c:v>
                </c:pt>
                <c:pt idx="8932">
                  <c:v>76.3</c:v>
                </c:pt>
                <c:pt idx="8933">
                  <c:v>76.099999999999994</c:v>
                </c:pt>
                <c:pt idx="8934">
                  <c:v>76.099999999999994</c:v>
                </c:pt>
                <c:pt idx="8935">
                  <c:v>76.099999999999994</c:v>
                </c:pt>
                <c:pt idx="8936">
                  <c:v>76.099999999999994</c:v>
                </c:pt>
                <c:pt idx="8937">
                  <c:v>76.099999999999994</c:v>
                </c:pt>
                <c:pt idx="8938">
                  <c:v>76.099999999999994</c:v>
                </c:pt>
                <c:pt idx="8939">
                  <c:v>76.099999999999994</c:v>
                </c:pt>
                <c:pt idx="8940">
                  <c:v>76.099999999999994</c:v>
                </c:pt>
                <c:pt idx="8941">
                  <c:v>76.099999999999994</c:v>
                </c:pt>
                <c:pt idx="8942">
                  <c:v>76.099999999999994</c:v>
                </c:pt>
                <c:pt idx="8943">
                  <c:v>76.099999999999994</c:v>
                </c:pt>
                <c:pt idx="8944">
                  <c:v>76.099999999999994</c:v>
                </c:pt>
                <c:pt idx="8945">
                  <c:v>76.099999999999994</c:v>
                </c:pt>
                <c:pt idx="8946">
                  <c:v>76.2</c:v>
                </c:pt>
                <c:pt idx="8947">
                  <c:v>76.2</c:v>
                </c:pt>
                <c:pt idx="8948">
                  <c:v>76.2</c:v>
                </c:pt>
                <c:pt idx="8949">
                  <c:v>76.3</c:v>
                </c:pt>
                <c:pt idx="8950">
                  <c:v>76.3</c:v>
                </c:pt>
                <c:pt idx="8951">
                  <c:v>76.3</c:v>
                </c:pt>
                <c:pt idx="8952">
                  <c:v>76.3</c:v>
                </c:pt>
                <c:pt idx="8953">
                  <c:v>76.400000000000006</c:v>
                </c:pt>
                <c:pt idx="8954">
                  <c:v>76.400000000000006</c:v>
                </c:pt>
                <c:pt idx="8955">
                  <c:v>76.400000000000006</c:v>
                </c:pt>
                <c:pt idx="8956">
                  <c:v>76.400000000000006</c:v>
                </c:pt>
                <c:pt idx="8957">
                  <c:v>76.400000000000006</c:v>
                </c:pt>
                <c:pt idx="8958">
                  <c:v>76.5</c:v>
                </c:pt>
                <c:pt idx="8959">
                  <c:v>76.599999999999994</c:v>
                </c:pt>
                <c:pt idx="8960">
                  <c:v>76.599999999999994</c:v>
                </c:pt>
                <c:pt idx="8961">
                  <c:v>76.599999999999994</c:v>
                </c:pt>
                <c:pt idx="8962">
                  <c:v>76.599999999999994</c:v>
                </c:pt>
                <c:pt idx="8963">
                  <c:v>76.7</c:v>
                </c:pt>
                <c:pt idx="8964">
                  <c:v>76.7</c:v>
                </c:pt>
                <c:pt idx="8965">
                  <c:v>76.7</c:v>
                </c:pt>
                <c:pt idx="8966">
                  <c:v>76.8</c:v>
                </c:pt>
                <c:pt idx="8967">
                  <c:v>76.8</c:v>
                </c:pt>
                <c:pt idx="8968">
                  <c:v>76.8</c:v>
                </c:pt>
                <c:pt idx="8969">
                  <c:v>76.8</c:v>
                </c:pt>
                <c:pt idx="8970">
                  <c:v>76.900000000000006</c:v>
                </c:pt>
                <c:pt idx="8971">
                  <c:v>76.900000000000006</c:v>
                </c:pt>
                <c:pt idx="8972">
                  <c:v>76.900000000000006</c:v>
                </c:pt>
                <c:pt idx="8973">
                  <c:v>77</c:v>
                </c:pt>
                <c:pt idx="8974">
                  <c:v>77</c:v>
                </c:pt>
                <c:pt idx="8975">
                  <c:v>77</c:v>
                </c:pt>
                <c:pt idx="8976">
                  <c:v>77</c:v>
                </c:pt>
                <c:pt idx="8977">
                  <c:v>77.099999999999994</c:v>
                </c:pt>
                <c:pt idx="8978">
                  <c:v>77.099999999999994</c:v>
                </c:pt>
                <c:pt idx="8979">
                  <c:v>77.099999999999994</c:v>
                </c:pt>
                <c:pt idx="8980">
                  <c:v>77.099999999999994</c:v>
                </c:pt>
                <c:pt idx="8981">
                  <c:v>77.2</c:v>
                </c:pt>
                <c:pt idx="8982">
                  <c:v>77.2</c:v>
                </c:pt>
                <c:pt idx="8983">
                  <c:v>77.2</c:v>
                </c:pt>
                <c:pt idx="8984">
                  <c:v>77.099999999999994</c:v>
                </c:pt>
                <c:pt idx="8985">
                  <c:v>77.2</c:v>
                </c:pt>
                <c:pt idx="8986">
                  <c:v>77.099999999999994</c:v>
                </c:pt>
                <c:pt idx="8987">
                  <c:v>77.099999999999994</c:v>
                </c:pt>
                <c:pt idx="8988">
                  <c:v>77</c:v>
                </c:pt>
                <c:pt idx="8989">
                  <c:v>76.900000000000006</c:v>
                </c:pt>
                <c:pt idx="8990">
                  <c:v>76.8</c:v>
                </c:pt>
                <c:pt idx="8991">
                  <c:v>76.8</c:v>
                </c:pt>
                <c:pt idx="8992">
                  <c:v>76.7</c:v>
                </c:pt>
                <c:pt idx="8993">
                  <c:v>76.599999999999994</c:v>
                </c:pt>
                <c:pt idx="8994">
                  <c:v>76.400000000000006</c:v>
                </c:pt>
                <c:pt idx="8995">
                  <c:v>76.400000000000006</c:v>
                </c:pt>
                <c:pt idx="8996">
                  <c:v>76.400000000000006</c:v>
                </c:pt>
                <c:pt idx="8997">
                  <c:v>76.400000000000006</c:v>
                </c:pt>
                <c:pt idx="8998">
                  <c:v>76.400000000000006</c:v>
                </c:pt>
                <c:pt idx="8999">
                  <c:v>76.2</c:v>
                </c:pt>
                <c:pt idx="9000">
                  <c:v>76.3</c:v>
                </c:pt>
                <c:pt idx="9001">
                  <c:v>76.400000000000006</c:v>
                </c:pt>
                <c:pt idx="9002">
                  <c:v>76.400000000000006</c:v>
                </c:pt>
                <c:pt idx="9003">
                  <c:v>76.400000000000006</c:v>
                </c:pt>
                <c:pt idx="9004">
                  <c:v>76.599999999999994</c:v>
                </c:pt>
                <c:pt idx="9005">
                  <c:v>76.5</c:v>
                </c:pt>
                <c:pt idx="9006">
                  <c:v>76.5</c:v>
                </c:pt>
                <c:pt idx="9007">
                  <c:v>76.599999999999994</c:v>
                </c:pt>
                <c:pt idx="9008">
                  <c:v>76.599999999999994</c:v>
                </c:pt>
                <c:pt idx="9009">
                  <c:v>76.7</c:v>
                </c:pt>
                <c:pt idx="9010">
                  <c:v>76.7</c:v>
                </c:pt>
                <c:pt idx="9011">
                  <c:v>76.900000000000006</c:v>
                </c:pt>
                <c:pt idx="9012">
                  <c:v>76.8</c:v>
                </c:pt>
                <c:pt idx="9013">
                  <c:v>76.8</c:v>
                </c:pt>
                <c:pt idx="9014">
                  <c:v>76.900000000000006</c:v>
                </c:pt>
                <c:pt idx="9015">
                  <c:v>76.900000000000006</c:v>
                </c:pt>
                <c:pt idx="9016">
                  <c:v>76.900000000000006</c:v>
                </c:pt>
                <c:pt idx="9017">
                  <c:v>77</c:v>
                </c:pt>
                <c:pt idx="9018">
                  <c:v>77</c:v>
                </c:pt>
                <c:pt idx="9019">
                  <c:v>77</c:v>
                </c:pt>
                <c:pt idx="9020">
                  <c:v>77</c:v>
                </c:pt>
                <c:pt idx="9021">
                  <c:v>77</c:v>
                </c:pt>
                <c:pt idx="9022">
                  <c:v>77.2</c:v>
                </c:pt>
                <c:pt idx="9023">
                  <c:v>77.099999999999994</c:v>
                </c:pt>
                <c:pt idx="9024">
                  <c:v>77.099999999999994</c:v>
                </c:pt>
                <c:pt idx="9025">
                  <c:v>77.2</c:v>
                </c:pt>
                <c:pt idx="9026">
                  <c:v>77.099999999999994</c:v>
                </c:pt>
                <c:pt idx="9027">
                  <c:v>77.2</c:v>
                </c:pt>
                <c:pt idx="9028">
                  <c:v>77.2</c:v>
                </c:pt>
                <c:pt idx="9029">
                  <c:v>77.3</c:v>
                </c:pt>
                <c:pt idx="9030">
                  <c:v>77.2</c:v>
                </c:pt>
                <c:pt idx="9031">
                  <c:v>77.3</c:v>
                </c:pt>
                <c:pt idx="9032">
                  <c:v>77.3</c:v>
                </c:pt>
                <c:pt idx="9033">
                  <c:v>77.3</c:v>
                </c:pt>
                <c:pt idx="9034">
                  <c:v>77.3</c:v>
                </c:pt>
                <c:pt idx="9035">
                  <c:v>77.2</c:v>
                </c:pt>
                <c:pt idx="9036">
                  <c:v>77.2</c:v>
                </c:pt>
                <c:pt idx="9037">
                  <c:v>77.3</c:v>
                </c:pt>
                <c:pt idx="9038">
                  <c:v>77.2</c:v>
                </c:pt>
                <c:pt idx="9039">
                  <c:v>77.3</c:v>
                </c:pt>
                <c:pt idx="9040">
                  <c:v>77.2</c:v>
                </c:pt>
                <c:pt idx="9041">
                  <c:v>77.2</c:v>
                </c:pt>
                <c:pt idx="9042">
                  <c:v>77.2</c:v>
                </c:pt>
                <c:pt idx="9043">
                  <c:v>77.2</c:v>
                </c:pt>
                <c:pt idx="9044">
                  <c:v>77.099999999999994</c:v>
                </c:pt>
                <c:pt idx="9045">
                  <c:v>77.099999999999994</c:v>
                </c:pt>
                <c:pt idx="9046">
                  <c:v>77.099999999999994</c:v>
                </c:pt>
                <c:pt idx="9047">
                  <c:v>77.099999999999994</c:v>
                </c:pt>
                <c:pt idx="9048">
                  <c:v>77.099999999999994</c:v>
                </c:pt>
                <c:pt idx="9049">
                  <c:v>77</c:v>
                </c:pt>
                <c:pt idx="9050">
                  <c:v>77</c:v>
                </c:pt>
                <c:pt idx="9051">
                  <c:v>76.900000000000006</c:v>
                </c:pt>
                <c:pt idx="9052">
                  <c:v>76.8</c:v>
                </c:pt>
                <c:pt idx="9053">
                  <c:v>76.7</c:v>
                </c:pt>
                <c:pt idx="9054">
                  <c:v>76.7</c:v>
                </c:pt>
                <c:pt idx="9055">
                  <c:v>76.7</c:v>
                </c:pt>
                <c:pt idx="9056">
                  <c:v>76.7</c:v>
                </c:pt>
                <c:pt idx="9057">
                  <c:v>76.599999999999994</c:v>
                </c:pt>
                <c:pt idx="9058">
                  <c:v>76.599999999999994</c:v>
                </c:pt>
                <c:pt idx="9059">
                  <c:v>76.599999999999994</c:v>
                </c:pt>
                <c:pt idx="9060">
                  <c:v>76.5</c:v>
                </c:pt>
                <c:pt idx="9061">
                  <c:v>76.5</c:v>
                </c:pt>
                <c:pt idx="9062">
                  <c:v>76.5</c:v>
                </c:pt>
                <c:pt idx="9063">
                  <c:v>76.400000000000006</c:v>
                </c:pt>
                <c:pt idx="9064">
                  <c:v>76.400000000000006</c:v>
                </c:pt>
                <c:pt idx="9065">
                  <c:v>76.5</c:v>
                </c:pt>
                <c:pt idx="9066">
                  <c:v>76.400000000000006</c:v>
                </c:pt>
                <c:pt idx="9067">
                  <c:v>76.5</c:v>
                </c:pt>
                <c:pt idx="9068">
                  <c:v>76.5</c:v>
                </c:pt>
                <c:pt idx="9069">
                  <c:v>76.599999999999994</c:v>
                </c:pt>
                <c:pt idx="9070">
                  <c:v>76.400000000000006</c:v>
                </c:pt>
                <c:pt idx="9071">
                  <c:v>76.5</c:v>
                </c:pt>
                <c:pt idx="9072">
                  <c:v>76.599999999999994</c:v>
                </c:pt>
                <c:pt idx="9073">
                  <c:v>76.599999999999994</c:v>
                </c:pt>
                <c:pt idx="9074">
                  <c:v>76.7</c:v>
                </c:pt>
                <c:pt idx="9075">
                  <c:v>76.7</c:v>
                </c:pt>
                <c:pt idx="9076">
                  <c:v>76.7</c:v>
                </c:pt>
                <c:pt idx="9077">
                  <c:v>76.8</c:v>
                </c:pt>
                <c:pt idx="9078">
                  <c:v>76.900000000000006</c:v>
                </c:pt>
                <c:pt idx="9079">
                  <c:v>76.900000000000006</c:v>
                </c:pt>
                <c:pt idx="9080">
                  <c:v>76.900000000000006</c:v>
                </c:pt>
                <c:pt idx="9081">
                  <c:v>76.900000000000006</c:v>
                </c:pt>
                <c:pt idx="9082">
                  <c:v>77</c:v>
                </c:pt>
                <c:pt idx="9083">
                  <c:v>77</c:v>
                </c:pt>
                <c:pt idx="9084">
                  <c:v>77</c:v>
                </c:pt>
                <c:pt idx="9085">
                  <c:v>77</c:v>
                </c:pt>
                <c:pt idx="9086">
                  <c:v>77.099999999999994</c:v>
                </c:pt>
                <c:pt idx="9087">
                  <c:v>77.099999999999994</c:v>
                </c:pt>
                <c:pt idx="9088">
                  <c:v>77.2</c:v>
                </c:pt>
                <c:pt idx="9089">
                  <c:v>77.2</c:v>
                </c:pt>
                <c:pt idx="9090">
                  <c:v>77.2</c:v>
                </c:pt>
                <c:pt idx="9091">
                  <c:v>77.3</c:v>
                </c:pt>
                <c:pt idx="9092">
                  <c:v>77.2</c:v>
                </c:pt>
                <c:pt idx="9093">
                  <c:v>77.3</c:v>
                </c:pt>
                <c:pt idx="9094">
                  <c:v>77.3</c:v>
                </c:pt>
                <c:pt idx="9095">
                  <c:v>77.3</c:v>
                </c:pt>
                <c:pt idx="9096">
                  <c:v>77.400000000000006</c:v>
                </c:pt>
                <c:pt idx="9097">
                  <c:v>77.5</c:v>
                </c:pt>
                <c:pt idx="9098">
                  <c:v>77.400000000000006</c:v>
                </c:pt>
                <c:pt idx="9099">
                  <c:v>77.400000000000006</c:v>
                </c:pt>
                <c:pt idx="9100">
                  <c:v>77.5</c:v>
                </c:pt>
                <c:pt idx="9101">
                  <c:v>77.400000000000006</c:v>
                </c:pt>
                <c:pt idx="9102">
                  <c:v>77.400000000000006</c:v>
                </c:pt>
                <c:pt idx="9103">
                  <c:v>77.400000000000006</c:v>
                </c:pt>
                <c:pt idx="9104">
                  <c:v>77.3</c:v>
                </c:pt>
                <c:pt idx="9105">
                  <c:v>77.2</c:v>
                </c:pt>
                <c:pt idx="9106">
                  <c:v>77.2</c:v>
                </c:pt>
                <c:pt idx="9107">
                  <c:v>77.099999999999994</c:v>
                </c:pt>
                <c:pt idx="9108">
                  <c:v>77</c:v>
                </c:pt>
                <c:pt idx="9109">
                  <c:v>76.900000000000006</c:v>
                </c:pt>
                <c:pt idx="9110">
                  <c:v>76.900000000000006</c:v>
                </c:pt>
                <c:pt idx="9111">
                  <c:v>76.8</c:v>
                </c:pt>
                <c:pt idx="9112">
                  <c:v>76.7</c:v>
                </c:pt>
                <c:pt idx="9113">
                  <c:v>76.8</c:v>
                </c:pt>
                <c:pt idx="9114">
                  <c:v>76.7</c:v>
                </c:pt>
                <c:pt idx="9115">
                  <c:v>76.599999999999994</c:v>
                </c:pt>
                <c:pt idx="9116">
                  <c:v>76.599999999999994</c:v>
                </c:pt>
                <c:pt idx="9117">
                  <c:v>76.599999999999994</c:v>
                </c:pt>
                <c:pt idx="9118">
                  <c:v>76.5</c:v>
                </c:pt>
                <c:pt idx="9119">
                  <c:v>76.599999999999994</c:v>
                </c:pt>
                <c:pt idx="9120">
                  <c:v>76.5</c:v>
                </c:pt>
                <c:pt idx="9121">
                  <c:v>76.5</c:v>
                </c:pt>
                <c:pt idx="9122">
                  <c:v>76.5</c:v>
                </c:pt>
                <c:pt idx="9123">
                  <c:v>76.5</c:v>
                </c:pt>
                <c:pt idx="9124">
                  <c:v>76.599999999999994</c:v>
                </c:pt>
                <c:pt idx="9125">
                  <c:v>76.599999999999994</c:v>
                </c:pt>
                <c:pt idx="9126">
                  <c:v>76.7</c:v>
                </c:pt>
                <c:pt idx="9127">
                  <c:v>76.7</c:v>
                </c:pt>
                <c:pt idx="9128">
                  <c:v>76.599999999999994</c:v>
                </c:pt>
                <c:pt idx="9129">
                  <c:v>76.7</c:v>
                </c:pt>
                <c:pt idx="9130">
                  <c:v>76.7</c:v>
                </c:pt>
                <c:pt idx="9131">
                  <c:v>76.7</c:v>
                </c:pt>
                <c:pt idx="9132">
                  <c:v>76.7</c:v>
                </c:pt>
                <c:pt idx="9133">
                  <c:v>76.900000000000006</c:v>
                </c:pt>
                <c:pt idx="9134">
                  <c:v>76.900000000000006</c:v>
                </c:pt>
                <c:pt idx="9135">
                  <c:v>76.900000000000006</c:v>
                </c:pt>
                <c:pt idx="9136">
                  <c:v>76.900000000000006</c:v>
                </c:pt>
                <c:pt idx="9137">
                  <c:v>76.900000000000006</c:v>
                </c:pt>
                <c:pt idx="9138">
                  <c:v>77</c:v>
                </c:pt>
                <c:pt idx="9139">
                  <c:v>77.099999999999994</c:v>
                </c:pt>
                <c:pt idx="9140">
                  <c:v>77.099999999999994</c:v>
                </c:pt>
                <c:pt idx="9141">
                  <c:v>77.2</c:v>
                </c:pt>
                <c:pt idx="9142">
                  <c:v>77.2</c:v>
                </c:pt>
                <c:pt idx="9143">
                  <c:v>77.2</c:v>
                </c:pt>
                <c:pt idx="9144">
                  <c:v>77.2</c:v>
                </c:pt>
                <c:pt idx="9145">
                  <c:v>77.2</c:v>
                </c:pt>
                <c:pt idx="9146">
                  <c:v>77.2</c:v>
                </c:pt>
                <c:pt idx="9147">
                  <c:v>77.3</c:v>
                </c:pt>
                <c:pt idx="9148">
                  <c:v>77.3</c:v>
                </c:pt>
                <c:pt idx="9149">
                  <c:v>77.3</c:v>
                </c:pt>
                <c:pt idx="9150">
                  <c:v>77.400000000000006</c:v>
                </c:pt>
                <c:pt idx="9151">
                  <c:v>77.3</c:v>
                </c:pt>
                <c:pt idx="9152">
                  <c:v>77.5</c:v>
                </c:pt>
                <c:pt idx="9153">
                  <c:v>77.5</c:v>
                </c:pt>
                <c:pt idx="9154">
                  <c:v>77.400000000000006</c:v>
                </c:pt>
                <c:pt idx="9155">
                  <c:v>77.5</c:v>
                </c:pt>
                <c:pt idx="9156">
                  <c:v>77.5</c:v>
                </c:pt>
                <c:pt idx="9157">
                  <c:v>77.5</c:v>
                </c:pt>
                <c:pt idx="9158">
                  <c:v>77.599999999999994</c:v>
                </c:pt>
                <c:pt idx="9159">
                  <c:v>77.599999999999994</c:v>
                </c:pt>
                <c:pt idx="9160">
                  <c:v>77.599999999999994</c:v>
                </c:pt>
                <c:pt idx="9161">
                  <c:v>77.599999999999994</c:v>
                </c:pt>
                <c:pt idx="9162">
                  <c:v>77.5</c:v>
                </c:pt>
                <c:pt idx="9163">
                  <c:v>77.5</c:v>
                </c:pt>
                <c:pt idx="9164">
                  <c:v>77.5</c:v>
                </c:pt>
                <c:pt idx="9165">
                  <c:v>77.5</c:v>
                </c:pt>
                <c:pt idx="9166">
                  <c:v>77.5</c:v>
                </c:pt>
                <c:pt idx="9167">
                  <c:v>77.5</c:v>
                </c:pt>
                <c:pt idx="9168">
                  <c:v>77.5</c:v>
                </c:pt>
                <c:pt idx="9169">
                  <c:v>77.5</c:v>
                </c:pt>
                <c:pt idx="9170">
                  <c:v>77.3</c:v>
                </c:pt>
                <c:pt idx="9171">
                  <c:v>77.3</c:v>
                </c:pt>
                <c:pt idx="9172">
                  <c:v>77.2</c:v>
                </c:pt>
                <c:pt idx="9173">
                  <c:v>77.2</c:v>
                </c:pt>
                <c:pt idx="9174">
                  <c:v>77.2</c:v>
                </c:pt>
                <c:pt idx="9175">
                  <c:v>77.099999999999994</c:v>
                </c:pt>
                <c:pt idx="9176">
                  <c:v>77.099999999999994</c:v>
                </c:pt>
                <c:pt idx="9177">
                  <c:v>77</c:v>
                </c:pt>
                <c:pt idx="9178">
                  <c:v>76.900000000000006</c:v>
                </c:pt>
                <c:pt idx="9179">
                  <c:v>76.900000000000006</c:v>
                </c:pt>
                <c:pt idx="9180">
                  <c:v>76.7</c:v>
                </c:pt>
                <c:pt idx="9181">
                  <c:v>76.7</c:v>
                </c:pt>
                <c:pt idx="9182">
                  <c:v>76.7</c:v>
                </c:pt>
                <c:pt idx="9183">
                  <c:v>76.7</c:v>
                </c:pt>
                <c:pt idx="9184">
                  <c:v>76.599999999999994</c:v>
                </c:pt>
                <c:pt idx="9185">
                  <c:v>76.7</c:v>
                </c:pt>
                <c:pt idx="9186">
                  <c:v>76.7</c:v>
                </c:pt>
                <c:pt idx="9187">
                  <c:v>76.7</c:v>
                </c:pt>
                <c:pt idx="9188">
                  <c:v>76.8</c:v>
                </c:pt>
                <c:pt idx="9189">
                  <c:v>76.900000000000006</c:v>
                </c:pt>
                <c:pt idx="9190">
                  <c:v>76.900000000000006</c:v>
                </c:pt>
                <c:pt idx="9191">
                  <c:v>76.900000000000006</c:v>
                </c:pt>
                <c:pt idx="9192">
                  <c:v>76.900000000000006</c:v>
                </c:pt>
                <c:pt idx="9193">
                  <c:v>77</c:v>
                </c:pt>
                <c:pt idx="9194">
                  <c:v>77</c:v>
                </c:pt>
                <c:pt idx="9195">
                  <c:v>77.099999999999994</c:v>
                </c:pt>
                <c:pt idx="9196">
                  <c:v>77.2</c:v>
                </c:pt>
                <c:pt idx="9197">
                  <c:v>77.2</c:v>
                </c:pt>
                <c:pt idx="9198">
                  <c:v>77.2</c:v>
                </c:pt>
                <c:pt idx="9199">
                  <c:v>77.2</c:v>
                </c:pt>
                <c:pt idx="9200">
                  <c:v>77.2</c:v>
                </c:pt>
                <c:pt idx="9201">
                  <c:v>77.2</c:v>
                </c:pt>
                <c:pt idx="9202">
                  <c:v>77.400000000000006</c:v>
                </c:pt>
                <c:pt idx="9203">
                  <c:v>77.400000000000006</c:v>
                </c:pt>
                <c:pt idx="9204">
                  <c:v>77.400000000000006</c:v>
                </c:pt>
                <c:pt idx="9205">
                  <c:v>77.3</c:v>
                </c:pt>
                <c:pt idx="9206">
                  <c:v>77.400000000000006</c:v>
                </c:pt>
                <c:pt idx="9207">
                  <c:v>77.400000000000006</c:v>
                </c:pt>
                <c:pt idx="9208">
                  <c:v>77.5</c:v>
                </c:pt>
                <c:pt idx="9209">
                  <c:v>77.400000000000006</c:v>
                </c:pt>
                <c:pt idx="9210">
                  <c:v>77.5</c:v>
                </c:pt>
                <c:pt idx="9211">
                  <c:v>77.5</c:v>
                </c:pt>
                <c:pt idx="9212">
                  <c:v>77.5</c:v>
                </c:pt>
                <c:pt idx="9213">
                  <c:v>77.5</c:v>
                </c:pt>
                <c:pt idx="9214">
                  <c:v>77.5</c:v>
                </c:pt>
                <c:pt idx="9215">
                  <c:v>77.599999999999994</c:v>
                </c:pt>
                <c:pt idx="9216">
                  <c:v>77.599999999999994</c:v>
                </c:pt>
                <c:pt idx="9217">
                  <c:v>77.599999999999994</c:v>
                </c:pt>
                <c:pt idx="9218">
                  <c:v>77.599999999999994</c:v>
                </c:pt>
                <c:pt idx="9219">
                  <c:v>77.599999999999994</c:v>
                </c:pt>
                <c:pt idx="9220">
                  <c:v>77.599999999999994</c:v>
                </c:pt>
                <c:pt idx="9221">
                  <c:v>77.599999999999994</c:v>
                </c:pt>
                <c:pt idx="9222">
                  <c:v>77.7</c:v>
                </c:pt>
                <c:pt idx="9223">
                  <c:v>77.599999999999994</c:v>
                </c:pt>
                <c:pt idx="9224">
                  <c:v>77.599999999999994</c:v>
                </c:pt>
                <c:pt idx="9225">
                  <c:v>77.5</c:v>
                </c:pt>
                <c:pt idx="9226">
                  <c:v>77.5</c:v>
                </c:pt>
                <c:pt idx="9227">
                  <c:v>77.5</c:v>
                </c:pt>
                <c:pt idx="9228">
                  <c:v>77.400000000000006</c:v>
                </c:pt>
                <c:pt idx="9229">
                  <c:v>77.3</c:v>
                </c:pt>
                <c:pt idx="9230">
                  <c:v>77.2</c:v>
                </c:pt>
                <c:pt idx="9231">
                  <c:v>77.099999999999994</c:v>
                </c:pt>
                <c:pt idx="9232">
                  <c:v>77</c:v>
                </c:pt>
                <c:pt idx="9233">
                  <c:v>77</c:v>
                </c:pt>
                <c:pt idx="9234">
                  <c:v>76.900000000000006</c:v>
                </c:pt>
                <c:pt idx="9235">
                  <c:v>76.900000000000006</c:v>
                </c:pt>
                <c:pt idx="9236">
                  <c:v>76.8</c:v>
                </c:pt>
                <c:pt idx="9237">
                  <c:v>76.7</c:v>
                </c:pt>
                <c:pt idx="9238">
                  <c:v>76.7</c:v>
                </c:pt>
                <c:pt idx="9239">
                  <c:v>76.8</c:v>
                </c:pt>
                <c:pt idx="9240">
                  <c:v>76.8</c:v>
                </c:pt>
                <c:pt idx="9241">
                  <c:v>76.900000000000006</c:v>
                </c:pt>
                <c:pt idx="9242">
                  <c:v>76.900000000000006</c:v>
                </c:pt>
                <c:pt idx="9243">
                  <c:v>76.900000000000006</c:v>
                </c:pt>
                <c:pt idx="9244">
                  <c:v>77</c:v>
                </c:pt>
                <c:pt idx="9245">
                  <c:v>77.099999999999994</c:v>
                </c:pt>
                <c:pt idx="9246">
                  <c:v>77.2</c:v>
                </c:pt>
                <c:pt idx="9247">
                  <c:v>77.2</c:v>
                </c:pt>
                <c:pt idx="9248">
                  <c:v>77.2</c:v>
                </c:pt>
                <c:pt idx="9249">
                  <c:v>77.3</c:v>
                </c:pt>
                <c:pt idx="9250">
                  <c:v>77.3</c:v>
                </c:pt>
                <c:pt idx="9251">
                  <c:v>77.3</c:v>
                </c:pt>
                <c:pt idx="9252">
                  <c:v>77.3</c:v>
                </c:pt>
                <c:pt idx="9253">
                  <c:v>77.400000000000006</c:v>
                </c:pt>
                <c:pt idx="9254">
                  <c:v>77.3</c:v>
                </c:pt>
                <c:pt idx="9255">
                  <c:v>77.400000000000006</c:v>
                </c:pt>
                <c:pt idx="9256">
                  <c:v>77.5</c:v>
                </c:pt>
                <c:pt idx="9257">
                  <c:v>77.5</c:v>
                </c:pt>
                <c:pt idx="9258">
                  <c:v>77.5</c:v>
                </c:pt>
                <c:pt idx="9259">
                  <c:v>77.5</c:v>
                </c:pt>
                <c:pt idx="9260">
                  <c:v>77.599999999999994</c:v>
                </c:pt>
                <c:pt idx="9261">
                  <c:v>77.599999999999994</c:v>
                </c:pt>
                <c:pt idx="9262">
                  <c:v>77.599999999999994</c:v>
                </c:pt>
                <c:pt idx="9263">
                  <c:v>77.599999999999994</c:v>
                </c:pt>
                <c:pt idx="9264">
                  <c:v>77.7</c:v>
                </c:pt>
                <c:pt idx="9265">
                  <c:v>77.7</c:v>
                </c:pt>
                <c:pt idx="9266">
                  <c:v>77.8</c:v>
                </c:pt>
                <c:pt idx="9267">
                  <c:v>77.7</c:v>
                </c:pt>
                <c:pt idx="9268">
                  <c:v>77.7</c:v>
                </c:pt>
                <c:pt idx="9269">
                  <c:v>77.7</c:v>
                </c:pt>
                <c:pt idx="9270">
                  <c:v>77.599999999999994</c:v>
                </c:pt>
                <c:pt idx="9271">
                  <c:v>77.599999999999994</c:v>
                </c:pt>
                <c:pt idx="9272">
                  <c:v>77.599999999999994</c:v>
                </c:pt>
                <c:pt idx="9273">
                  <c:v>77.599999999999994</c:v>
                </c:pt>
                <c:pt idx="9274">
                  <c:v>77.5</c:v>
                </c:pt>
                <c:pt idx="9275">
                  <c:v>77.5</c:v>
                </c:pt>
                <c:pt idx="9276">
                  <c:v>77.3</c:v>
                </c:pt>
                <c:pt idx="9277">
                  <c:v>77.3</c:v>
                </c:pt>
                <c:pt idx="9278">
                  <c:v>77.2</c:v>
                </c:pt>
                <c:pt idx="9279">
                  <c:v>77.2</c:v>
                </c:pt>
                <c:pt idx="9280">
                  <c:v>77.2</c:v>
                </c:pt>
                <c:pt idx="9281">
                  <c:v>77.099999999999994</c:v>
                </c:pt>
                <c:pt idx="9282">
                  <c:v>77</c:v>
                </c:pt>
                <c:pt idx="9283">
                  <c:v>77</c:v>
                </c:pt>
                <c:pt idx="9284">
                  <c:v>76.900000000000006</c:v>
                </c:pt>
                <c:pt idx="9285">
                  <c:v>76.900000000000006</c:v>
                </c:pt>
                <c:pt idx="9286">
                  <c:v>76.900000000000006</c:v>
                </c:pt>
                <c:pt idx="9287">
                  <c:v>76.900000000000006</c:v>
                </c:pt>
                <c:pt idx="9288">
                  <c:v>76.900000000000006</c:v>
                </c:pt>
                <c:pt idx="9289">
                  <c:v>76.900000000000006</c:v>
                </c:pt>
                <c:pt idx="9290">
                  <c:v>76.900000000000006</c:v>
                </c:pt>
                <c:pt idx="9291">
                  <c:v>76.900000000000006</c:v>
                </c:pt>
                <c:pt idx="9292">
                  <c:v>76.900000000000006</c:v>
                </c:pt>
                <c:pt idx="9293">
                  <c:v>76.900000000000006</c:v>
                </c:pt>
                <c:pt idx="9294">
                  <c:v>76.900000000000006</c:v>
                </c:pt>
                <c:pt idx="9295">
                  <c:v>76.900000000000006</c:v>
                </c:pt>
                <c:pt idx="9296">
                  <c:v>76.900000000000006</c:v>
                </c:pt>
                <c:pt idx="9297">
                  <c:v>76.900000000000006</c:v>
                </c:pt>
                <c:pt idx="9298">
                  <c:v>77</c:v>
                </c:pt>
                <c:pt idx="9299">
                  <c:v>77.099999999999994</c:v>
                </c:pt>
                <c:pt idx="9300">
                  <c:v>77.2</c:v>
                </c:pt>
                <c:pt idx="9301">
                  <c:v>77.2</c:v>
                </c:pt>
                <c:pt idx="9302">
                  <c:v>77.2</c:v>
                </c:pt>
                <c:pt idx="9303">
                  <c:v>77.2</c:v>
                </c:pt>
                <c:pt idx="9304">
                  <c:v>77.3</c:v>
                </c:pt>
                <c:pt idx="9305">
                  <c:v>77.3</c:v>
                </c:pt>
                <c:pt idx="9306">
                  <c:v>77.3</c:v>
                </c:pt>
                <c:pt idx="9307">
                  <c:v>77.400000000000006</c:v>
                </c:pt>
                <c:pt idx="9308">
                  <c:v>77.5</c:v>
                </c:pt>
                <c:pt idx="9309">
                  <c:v>77.5</c:v>
                </c:pt>
                <c:pt idx="9310">
                  <c:v>77.5</c:v>
                </c:pt>
                <c:pt idx="9311">
                  <c:v>77.5</c:v>
                </c:pt>
                <c:pt idx="9312">
                  <c:v>77.5</c:v>
                </c:pt>
                <c:pt idx="9313">
                  <c:v>77.5</c:v>
                </c:pt>
                <c:pt idx="9314">
                  <c:v>77.5</c:v>
                </c:pt>
                <c:pt idx="9315">
                  <c:v>77.5</c:v>
                </c:pt>
                <c:pt idx="9316">
                  <c:v>77.5</c:v>
                </c:pt>
                <c:pt idx="9317">
                  <c:v>77.5</c:v>
                </c:pt>
                <c:pt idx="9318">
                  <c:v>77.5</c:v>
                </c:pt>
                <c:pt idx="9319">
                  <c:v>77.5</c:v>
                </c:pt>
                <c:pt idx="9320">
                  <c:v>77.5</c:v>
                </c:pt>
                <c:pt idx="9321">
                  <c:v>77.599999999999994</c:v>
                </c:pt>
                <c:pt idx="9322">
                  <c:v>77.599999999999994</c:v>
                </c:pt>
                <c:pt idx="9323">
                  <c:v>77.7</c:v>
                </c:pt>
                <c:pt idx="9324">
                  <c:v>77.7</c:v>
                </c:pt>
                <c:pt idx="9325">
                  <c:v>77.8</c:v>
                </c:pt>
                <c:pt idx="9326">
                  <c:v>77.8</c:v>
                </c:pt>
                <c:pt idx="9327">
                  <c:v>77.8</c:v>
                </c:pt>
                <c:pt idx="9328">
                  <c:v>77.8</c:v>
                </c:pt>
                <c:pt idx="9329">
                  <c:v>77.8</c:v>
                </c:pt>
                <c:pt idx="9330">
                  <c:v>77.8</c:v>
                </c:pt>
                <c:pt idx="9331">
                  <c:v>77.8</c:v>
                </c:pt>
                <c:pt idx="9332">
                  <c:v>77.8</c:v>
                </c:pt>
                <c:pt idx="9333">
                  <c:v>77.8</c:v>
                </c:pt>
                <c:pt idx="9334">
                  <c:v>77.8</c:v>
                </c:pt>
                <c:pt idx="9335">
                  <c:v>77.8</c:v>
                </c:pt>
                <c:pt idx="9336">
                  <c:v>77.8</c:v>
                </c:pt>
                <c:pt idx="9337">
                  <c:v>77.8</c:v>
                </c:pt>
                <c:pt idx="9338">
                  <c:v>77.8</c:v>
                </c:pt>
                <c:pt idx="9339">
                  <c:v>77.8</c:v>
                </c:pt>
                <c:pt idx="9340">
                  <c:v>77.7</c:v>
                </c:pt>
                <c:pt idx="9341">
                  <c:v>77.599999999999994</c:v>
                </c:pt>
                <c:pt idx="9342">
                  <c:v>77.5</c:v>
                </c:pt>
                <c:pt idx="9343">
                  <c:v>77.5</c:v>
                </c:pt>
                <c:pt idx="9344">
                  <c:v>77.400000000000006</c:v>
                </c:pt>
                <c:pt idx="9345">
                  <c:v>77.400000000000006</c:v>
                </c:pt>
                <c:pt idx="9346">
                  <c:v>77.3</c:v>
                </c:pt>
                <c:pt idx="9347">
                  <c:v>77.2</c:v>
                </c:pt>
                <c:pt idx="9348">
                  <c:v>77.2</c:v>
                </c:pt>
                <c:pt idx="9349">
                  <c:v>77.099999999999994</c:v>
                </c:pt>
                <c:pt idx="9350">
                  <c:v>77</c:v>
                </c:pt>
                <c:pt idx="9351">
                  <c:v>76.900000000000006</c:v>
                </c:pt>
                <c:pt idx="9352">
                  <c:v>76.900000000000006</c:v>
                </c:pt>
                <c:pt idx="9353">
                  <c:v>76.900000000000006</c:v>
                </c:pt>
                <c:pt idx="9354">
                  <c:v>76.900000000000006</c:v>
                </c:pt>
                <c:pt idx="9355">
                  <c:v>76.900000000000006</c:v>
                </c:pt>
                <c:pt idx="9356">
                  <c:v>76.900000000000006</c:v>
                </c:pt>
                <c:pt idx="9357">
                  <c:v>76.900000000000006</c:v>
                </c:pt>
                <c:pt idx="9358">
                  <c:v>77</c:v>
                </c:pt>
                <c:pt idx="9359">
                  <c:v>76.900000000000006</c:v>
                </c:pt>
                <c:pt idx="9360">
                  <c:v>77</c:v>
                </c:pt>
                <c:pt idx="9361">
                  <c:v>77</c:v>
                </c:pt>
                <c:pt idx="9362">
                  <c:v>77</c:v>
                </c:pt>
                <c:pt idx="9363">
                  <c:v>77</c:v>
                </c:pt>
                <c:pt idx="9364">
                  <c:v>77.099999999999994</c:v>
                </c:pt>
                <c:pt idx="9365">
                  <c:v>77.099999999999994</c:v>
                </c:pt>
                <c:pt idx="9366">
                  <c:v>77.099999999999994</c:v>
                </c:pt>
                <c:pt idx="9367">
                  <c:v>77.099999999999994</c:v>
                </c:pt>
                <c:pt idx="9368">
                  <c:v>77.099999999999994</c:v>
                </c:pt>
                <c:pt idx="9369">
                  <c:v>77.2</c:v>
                </c:pt>
                <c:pt idx="9370">
                  <c:v>77.2</c:v>
                </c:pt>
                <c:pt idx="9371">
                  <c:v>77.2</c:v>
                </c:pt>
                <c:pt idx="9372">
                  <c:v>77.2</c:v>
                </c:pt>
                <c:pt idx="9373">
                  <c:v>77.2</c:v>
                </c:pt>
                <c:pt idx="9374">
                  <c:v>77.2</c:v>
                </c:pt>
                <c:pt idx="9375">
                  <c:v>77.2</c:v>
                </c:pt>
                <c:pt idx="9376">
                  <c:v>77.2</c:v>
                </c:pt>
                <c:pt idx="9377">
                  <c:v>77.2</c:v>
                </c:pt>
                <c:pt idx="9378">
                  <c:v>77.2</c:v>
                </c:pt>
                <c:pt idx="9379">
                  <c:v>77.2</c:v>
                </c:pt>
                <c:pt idx="9380">
                  <c:v>77.2</c:v>
                </c:pt>
                <c:pt idx="9381">
                  <c:v>77.3</c:v>
                </c:pt>
                <c:pt idx="9382">
                  <c:v>77.3</c:v>
                </c:pt>
                <c:pt idx="9383">
                  <c:v>77.3</c:v>
                </c:pt>
                <c:pt idx="9384">
                  <c:v>77.400000000000006</c:v>
                </c:pt>
                <c:pt idx="9385">
                  <c:v>77.400000000000006</c:v>
                </c:pt>
                <c:pt idx="9386">
                  <c:v>77.3</c:v>
                </c:pt>
                <c:pt idx="9387">
                  <c:v>77.400000000000006</c:v>
                </c:pt>
                <c:pt idx="9388">
                  <c:v>77.400000000000006</c:v>
                </c:pt>
                <c:pt idx="9389">
                  <c:v>77.400000000000006</c:v>
                </c:pt>
                <c:pt idx="9390">
                  <c:v>77.400000000000006</c:v>
                </c:pt>
                <c:pt idx="9391">
                  <c:v>77.5</c:v>
                </c:pt>
                <c:pt idx="9392">
                  <c:v>77.5</c:v>
                </c:pt>
                <c:pt idx="9393">
                  <c:v>77.5</c:v>
                </c:pt>
                <c:pt idx="9394">
                  <c:v>77.5</c:v>
                </c:pt>
                <c:pt idx="9395">
                  <c:v>77.5</c:v>
                </c:pt>
                <c:pt idx="9396">
                  <c:v>77.5</c:v>
                </c:pt>
                <c:pt idx="9397">
                  <c:v>77.5</c:v>
                </c:pt>
                <c:pt idx="9398">
                  <c:v>77.599999999999994</c:v>
                </c:pt>
                <c:pt idx="9399">
                  <c:v>77.599999999999994</c:v>
                </c:pt>
                <c:pt idx="9400">
                  <c:v>77.599999999999994</c:v>
                </c:pt>
                <c:pt idx="9401">
                  <c:v>77.599999999999994</c:v>
                </c:pt>
                <c:pt idx="9402">
                  <c:v>77.599999999999994</c:v>
                </c:pt>
                <c:pt idx="9403">
                  <c:v>77.599999999999994</c:v>
                </c:pt>
                <c:pt idx="9404">
                  <c:v>77.599999999999994</c:v>
                </c:pt>
                <c:pt idx="9405">
                  <c:v>77.599999999999994</c:v>
                </c:pt>
                <c:pt idx="9406">
                  <c:v>77.599999999999994</c:v>
                </c:pt>
                <c:pt idx="9407">
                  <c:v>77.7</c:v>
                </c:pt>
                <c:pt idx="9408">
                  <c:v>77.7</c:v>
                </c:pt>
                <c:pt idx="9409">
                  <c:v>77.8</c:v>
                </c:pt>
                <c:pt idx="9410">
                  <c:v>77.8</c:v>
                </c:pt>
                <c:pt idx="9411">
                  <c:v>77.8</c:v>
                </c:pt>
                <c:pt idx="9412">
                  <c:v>77.8</c:v>
                </c:pt>
                <c:pt idx="9413">
                  <c:v>77.8</c:v>
                </c:pt>
                <c:pt idx="9414">
                  <c:v>77.900000000000006</c:v>
                </c:pt>
                <c:pt idx="9415">
                  <c:v>77.900000000000006</c:v>
                </c:pt>
                <c:pt idx="9416">
                  <c:v>77.900000000000006</c:v>
                </c:pt>
                <c:pt idx="9417">
                  <c:v>77.900000000000006</c:v>
                </c:pt>
                <c:pt idx="9418">
                  <c:v>77.900000000000006</c:v>
                </c:pt>
                <c:pt idx="9419">
                  <c:v>77.900000000000006</c:v>
                </c:pt>
                <c:pt idx="9420">
                  <c:v>77.900000000000006</c:v>
                </c:pt>
                <c:pt idx="9421">
                  <c:v>77.900000000000006</c:v>
                </c:pt>
                <c:pt idx="9422">
                  <c:v>77.900000000000006</c:v>
                </c:pt>
                <c:pt idx="9423">
                  <c:v>77.900000000000006</c:v>
                </c:pt>
                <c:pt idx="9424">
                  <c:v>77.900000000000006</c:v>
                </c:pt>
                <c:pt idx="9425">
                  <c:v>77.900000000000006</c:v>
                </c:pt>
                <c:pt idx="9426">
                  <c:v>77.900000000000006</c:v>
                </c:pt>
                <c:pt idx="9427">
                  <c:v>77.8</c:v>
                </c:pt>
                <c:pt idx="9428">
                  <c:v>77.7</c:v>
                </c:pt>
                <c:pt idx="9429">
                  <c:v>77.5</c:v>
                </c:pt>
                <c:pt idx="9430">
                  <c:v>77.5</c:v>
                </c:pt>
                <c:pt idx="9431">
                  <c:v>77.5</c:v>
                </c:pt>
                <c:pt idx="9432">
                  <c:v>77.400000000000006</c:v>
                </c:pt>
                <c:pt idx="9433">
                  <c:v>77.3</c:v>
                </c:pt>
                <c:pt idx="9434">
                  <c:v>77.3</c:v>
                </c:pt>
                <c:pt idx="9435">
                  <c:v>77.2</c:v>
                </c:pt>
                <c:pt idx="9436">
                  <c:v>77.2</c:v>
                </c:pt>
                <c:pt idx="9437">
                  <c:v>77.2</c:v>
                </c:pt>
                <c:pt idx="9438">
                  <c:v>77.099999999999994</c:v>
                </c:pt>
                <c:pt idx="9439">
                  <c:v>77</c:v>
                </c:pt>
                <c:pt idx="9440">
                  <c:v>77</c:v>
                </c:pt>
                <c:pt idx="9441">
                  <c:v>77</c:v>
                </c:pt>
                <c:pt idx="9442">
                  <c:v>77</c:v>
                </c:pt>
                <c:pt idx="9443">
                  <c:v>77</c:v>
                </c:pt>
                <c:pt idx="9444">
                  <c:v>77.099999999999994</c:v>
                </c:pt>
                <c:pt idx="9445">
                  <c:v>77.099999999999994</c:v>
                </c:pt>
                <c:pt idx="9446">
                  <c:v>77.2</c:v>
                </c:pt>
                <c:pt idx="9447">
                  <c:v>77.2</c:v>
                </c:pt>
                <c:pt idx="9448">
                  <c:v>77.2</c:v>
                </c:pt>
                <c:pt idx="9449">
                  <c:v>77.3</c:v>
                </c:pt>
                <c:pt idx="9450">
                  <c:v>77.3</c:v>
                </c:pt>
                <c:pt idx="9451">
                  <c:v>77.3</c:v>
                </c:pt>
                <c:pt idx="9452">
                  <c:v>77.400000000000006</c:v>
                </c:pt>
                <c:pt idx="9453">
                  <c:v>77.5</c:v>
                </c:pt>
                <c:pt idx="9454">
                  <c:v>77.5</c:v>
                </c:pt>
                <c:pt idx="9455">
                  <c:v>77.5</c:v>
                </c:pt>
                <c:pt idx="9456">
                  <c:v>77.5</c:v>
                </c:pt>
                <c:pt idx="9457">
                  <c:v>77.5</c:v>
                </c:pt>
                <c:pt idx="9458">
                  <c:v>77.599999999999994</c:v>
                </c:pt>
                <c:pt idx="9459">
                  <c:v>77.599999999999994</c:v>
                </c:pt>
                <c:pt idx="9460">
                  <c:v>77.599999999999994</c:v>
                </c:pt>
                <c:pt idx="9461">
                  <c:v>77.599999999999994</c:v>
                </c:pt>
                <c:pt idx="9462">
                  <c:v>77.599999999999994</c:v>
                </c:pt>
                <c:pt idx="9463">
                  <c:v>77.599999999999994</c:v>
                </c:pt>
                <c:pt idx="9464">
                  <c:v>77.8</c:v>
                </c:pt>
                <c:pt idx="9465">
                  <c:v>77.7</c:v>
                </c:pt>
                <c:pt idx="9466">
                  <c:v>77.8</c:v>
                </c:pt>
                <c:pt idx="9467">
                  <c:v>77.8</c:v>
                </c:pt>
                <c:pt idx="9468">
                  <c:v>77.8</c:v>
                </c:pt>
                <c:pt idx="9469">
                  <c:v>77.900000000000006</c:v>
                </c:pt>
                <c:pt idx="9470">
                  <c:v>77.900000000000006</c:v>
                </c:pt>
                <c:pt idx="9471">
                  <c:v>77.900000000000006</c:v>
                </c:pt>
                <c:pt idx="9472">
                  <c:v>77.900000000000006</c:v>
                </c:pt>
                <c:pt idx="9473">
                  <c:v>77.900000000000006</c:v>
                </c:pt>
                <c:pt idx="9474">
                  <c:v>77.900000000000006</c:v>
                </c:pt>
                <c:pt idx="9475">
                  <c:v>78</c:v>
                </c:pt>
                <c:pt idx="9476">
                  <c:v>78</c:v>
                </c:pt>
                <c:pt idx="9477">
                  <c:v>77.900000000000006</c:v>
                </c:pt>
                <c:pt idx="9478">
                  <c:v>77.900000000000006</c:v>
                </c:pt>
                <c:pt idx="9479">
                  <c:v>77.900000000000006</c:v>
                </c:pt>
                <c:pt idx="9480">
                  <c:v>77.900000000000006</c:v>
                </c:pt>
                <c:pt idx="9481">
                  <c:v>77.8</c:v>
                </c:pt>
                <c:pt idx="9482">
                  <c:v>77.7</c:v>
                </c:pt>
                <c:pt idx="9483">
                  <c:v>77.599999999999994</c:v>
                </c:pt>
                <c:pt idx="9484">
                  <c:v>77.599999999999994</c:v>
                </c:pt>
                <c:pt idx="9485">
                  <c:v>77.5</c:v>
                </c:pt>
                <c:pt idx="9486">
                  <c:v>77.400000000000006</c:v>
                </c:pt>
                <c:pt idx="9487">
                  <c:v>77.3</c:v>
                </c:pt>
                <c:pt idx="9488">
                  <c:v>77.2</c:v>
                </c:pt>
                <c:pt idx="9489">
                  <c:v>77.2</c:v>
                </c:pt>
                <c:pt idx="9490">
                  <c:v>77.2</c:v>
                </c:pt>
                <c:pt idx="9491">
                  <c:v>77.2</c:v>
                </c:pt>
                <c:pt idx="9492">
                  <c:v>77</c:v>
                </c:pt>
                <c:pt idx="9493">
                  <c:v>77</c:v>
                </c:pt>
                <c:pt idx="9494">
                  <c:v>77.099999999999994</c:v>
                </c:pt>
                <c:pt idx="9495">
                  <c:v>77.099999999999994</c:v>
                </c:pt>
                <c:pt idx="9496">
                  <c:v>77.2</c:v>
                </c:pt>
                <c:pt idx="9497">
                  <c:v>77.2</c:v>
                </c:pt>
                <c:pt idx="9498">
                  <c:v>77.2</c:v>
                </c:pt>
                <c:pt idx="9499">
                  <c:v>77.2</c:v>
                </c:pt>
                <c:pt idx="9500">
                  <c:v>77.3</c:v>
                </c:pt>
                <c:pt idx="9501">
                  <c:v>77.400000000000006</c:v>
                </c:pt>
                <c:pt idx="9502">
                  <c:v>77.5</c:v>
                </c:pt>
                <c:pt idx="9503">
                  <c:v>77.5</c:v>
                </c:pt>
                <c:pt idx="9504">
                  <c:v>77.5</c:v>
                </c:pt>
                <c:pt idx="9505">
                  <c:v>77.5</c:v>
                </c:pt>
                <c:pt idx="9506">
                  <c:v>77.599999999999994</c:v>
                </c:pt>
                <c:pt idx="9507">
                  <c:v>77.599999999999994</c:v>
                </c:pt>
                <c:pt idx="9508">
                  <c:v>77.599999999999994</c:v>
                </c:pt>
                <c:pt idx="9509">
                  <c:v>77.7</c:v>
                </c:pt>
                <c:pt idx="9510">
                  <c:v>77.7</c:v>
                </c:pt>
                <c:pt idx="9511">
                  <c:v>77.8</c:v>
                </c:pt>
                <c:pt idx="9512">
                  <c:v>77.8</c:v>
                </c:pt>
                <c:pt idx="9513">
                  <c:v>77.8</c:v>
                </c:pt>
                <c:pt idx="9514">
                  <c:v>77.8</c:v>
                </c:pt>
                <c:pt idx="9515">
                  <c:v>77.8</c:v>
                </c:pt>
                <c:pt idx="9516">
                  <c:v>77.8</c:v>
                </c:pt>
                <c:pt idx="9517">
                  <c:v>77.8</c:v>
                </c:pt>
                <c:pt idx="9518">
                  <c:v>77.8</c:v>
                </c:pt>
                <c:pt idx="9519">
                  <c:v>77.8</c:v>
                </c:pt>
                <c:pt idx="9520">
                  <c:v>77.8</c:v>
                </c:pt>
                <c:pt idx="9521">
                  <c:v>77.8</c:v>
                </c:pt>
                <c:pt idx="9522">
                  <c:v>77.8</c:v>
                </c:pt>
                <c:pt idx="9523">
                  <c:v>77.900000000000006</c:v>
                </c:pt>
                <c:pt idx="9524">
                  <c:v>77.8</c:v>
                </c:pt>
                <c:pt idx="9525">
                  <c:v>77.900000000000006</c:v>
                </c:pt>
                <c:pt idx="9526">
                  <c:v>77.900000000000006</c:v>
                </c:pt>
                <c:pt idx="9527">
                  <c:v>77.900000000000006</c:v>
                </c:pt>
                <c:pt idx="9528">
                  <c:v>77.900000000000006</c:v>
                </c:pt>
                <c:pt idx="9529">
                  <c:v>77.900000000000006</c:v>
                </c:pt>
                <c:pt idx="9530">
                  <c:v>77.900000000000006</c:v>
                </c:pt>
                <c:pt idx="9531">
                  <c:v>77.900000000000006</c:v>
                </c:pt>
                <c:pt idx="9532">
                  <c:v>77.900000000000006</c:v>
                </c:pt>
                <c:pt idx="9533">
                  <c:v>78</c:v>
                </c:pt>
                <c:pt idx="9534">
                  <c:v>77.900000000000006</c:v>
                </c:pt>
                <c:pt idx="9535">
                  <c:v>77.900000000000006</c:v>
                </c:pt>
                <c:pt idx="9536">
                  <c:v>77.900000000000006</c:v>
                </c:pt>
                <c:pt idx="9537">
                  <c:v>77.900000000000006</c:v>
                </c:pt>
                <c:pt idx="9538">
                  <c:v>77.900000000000006</c:v>
                </c:pt>
                <c:pt idx="9539">
                  <c:v>77.900000000000006</c:v>
                </c:pt>
                <c:pt idx="9540">
                  <c:v>77.900000000000006</c:v>
                </c:pt>
                <c:pt idx="9541">
                  <c:v>77.900000000000006</c:v>
                </c:pt>
                <c:pt idx="9542">
                  <c:v>77.900000000000006</c:v>
                </c:pt>
                <c:pt idx="9543">
                  <c:v>77.900000000000006</c:v>
                </c:pt>
                <c:pt idx="9544">
                  <c:v>77.900000000000006</c:v>
                </c:pt>
                <c:pt idx="9545">
                  <c:v>78</c:v>
                </c:pt>
                <c:pt idx="9546">
                  <c:v>77.900000000000006</c:v>
                </c:pt>
                <c:pt idx="9547">
                  <c:v>77.900000000000006</c:v>
                </c:pt>
                <c:pt idx="9548">
                  <c:v>77.900000000000006</c:v>
                </c:pt>
                <c:pt idx="9549">
                  <c:v>77.900000000000006</c:v>
                </c:pt>
                <c:pt idx="9550">
                  <c:v>77.900000000000006</c:v>
                </c:pt>
                <c:pt idx="9551">
                  <c:v>77.900000000000006</c:v>
                </c:pt>
                <c:pt idx="9552">
                  <c:v>77.900000000000006</c:v>
                </c:pt>
                <c:pt idx="9553">
                  <c:v>77.900000000000006</c:v>
                </c:pt>
                <c:pt idx="9554">
                  <c:v>78</c:v>
                </c:pt>
                <c:pt idx="9555">
                  <c:v>77.900000000000006</c:v>
                </c:pt>
                <c:pt idx="9556">
                  <c:v>77.900000000000006</c:v>
                </c:pt>
                <c:pt idx="9557">
                  <c:v>78</c:v>
                </c:pt>
                <c:pt idx="9558">
                  <c:v>77.900000000000006</c:v>
                </c:pt>
                <c:pt idx="9559">
                  <c:v>77.900000000000006</c:v>
                </c:pt>
                <c:pt idx="9560">
                  <c:v>77.900000000000006</c:v>
                </c:pt>
                <c:pt idx="9561">
                  <c:v>78.099999999999994</c:v>
                </c:pt>
                <c:pt idx="9562">
                  <c:v>78</c:v>
                </c:pt>
                <c:pt idx="9563">
                  <c:v>78</c:v>
                </c:pt>
                <c:pt idx="9564">
                  <c:v>78</c:v>
                </c:pt>
                <c:pt idx="9565">
                  <c:v>78</c:v>
                </c:pt>
                <c:pt idx="9566">
                  <c:v>78.099999999999994</c:v>
                </c:pt>
                <c:pt idx="9567">
                  <c:v>78.099999999999994</c:v>
                </c:pt>
                <c:pt idx="9568">
                  <c:v>78.099999999999994</c:v>
                </c:pt>
                <c:pt idx="9569">
                  <c:v>78.099999999999994</c:v>
                </c:pt>
                <c:pt idx="9570">
                  <c:v>78.099999999999994</c:v>
                </c:pt>
                <c:pt idx="9571">
                  <c:v>78.099999999999994</c:v>
                </c:pt>
                <c:pt idx="9572">
                  <c:v>78.099999999999994</c:v>
                </c:pt>
                <c:pt idx="9573">
                  <c:v>78.2</c:v>
                </c:pt>
                <c:pt idx="9574">
                  <c:v>78.2</c:v>
                </c:pt>
                <c:pt idx="9575">
                  <c:v>78.099999999999994</c:v>
                </c:pt>
                <c:pt idx="9576">
                  <c:v>78.099999999999994</c:v>
                </c:pt>
                <c:pt idx="9577">
                  <c:v>78.099999999999994</c:v>
                </c:pt>
                <c:pt idx="9578">
                  <c:v>78.099999999999994</c:v>
                </c:pt>
                <c:pt idx="9579">
                  <c:v>78.099999999999994</c:v>
                </c:pt>
                <c:pt idx="9580">
                  <c:v>78.099999999999994</c:v>
                </c:pt>
                <c:pt idx="9581">
                  <c:v>78.099999999999994</c:v>
                </c:pt>
                <c:pt idx="9582">
                  <c:v>78.099999999999994</c:v>
                </c:pt>
                <c:pt idx="9583">
                  <c:v>78.2</c:v>
                </c:pt>
                <c:pt idx="9584">
                  <c:v>78.2</c:v>
                </c:pt>
                <c:pt idx="9585">
                  <c:v>78.2</c:v>
                </c:pt>
                <c:pt idx="9586">
                  <c:v>78.2</c:v>
                </c:pt>
                <c:pt idx="9587">
                  <c:v>78.099999999999994</c:v>
                </c:pt>
                <c:pt idx="9588">
                  <c:v>78.099999999999994</c:v>
                </c:pt>
                <c:pt idx="9589">
                  <c:v>78.2</c:v>
                </c:pt>
                <c:pt idx="9590">
                  <c:v>78.2</c:v>
                </c:pt>
                <c:pt idx="9591">
                  <c:v>78.2</c:v>
                </c:pt>
                <c:pt idx="9592">
                  <c:v>78.099999999999994</c:v>
                </c:pt>
                <c:pt idx="9593">
                  <c:v>78.2</c:v>
                </c:pt>
                <c:pt idx="9594">
                  <c:v>78.099999999999994</c:v>
                </c:pt>
                <c:pt idx="9595">
                  <c:v>78.099999999999994</c:v>
                </c:pt>
                <c:pt idx="9596">
                  <c:v>78</c:v>
                </c:pt>
                <c:pt idx="9597">
                  <c:v>78</c:v>
                </c:pt>
                <c:pt idx="9598">
                  <c:v>77.900000000000006</c:v>
                </c:pt>
                <c:pt idx="9599">
                  <c:v>77.900000000000006</c:v>
                </c:pt>
                <c:pt idx="9600">
                  <c:v>77.900000000000006</c:v>
                </c:pt>
                <c:pt idx="9601">
                  <c:v>77.900000000000006</c:v>
                </c:pt>
                <c:pt idx="9602">
                  <c:v>77.8</c:v>
                </c:pt>
                <c:pt idx="9603">
                  <c:v>77.8</c:v>
                </c:pt>
                <c:pt idx="9604">
                  <c:v>77.8</c:v>
                </c:pt>
                <c:pt idx="9605">
                  <c:v>77.8</c:v>
                </c:pt>
                <c:pt idx="9606">
                  <c:v>77.8</c:v>
                </c:pt>
                <c:pt idx="9607">
                  <c:v>77.599999999999994</c:v>
                </c:pt>
                <c:pt idx="9608">
                  <c:v>77.7</c:v>
                </c:pt>
                <c:pt idx="9609">
                  <c:v>77.7</c:v>
                </c:pt>
                <c:pt idx="9610">
                  <c:v>77.599999999999994</c:v>
                </c:pt>
                <c:pt idx="9611">
                  <c:v>77.599999999999994</c:v>
                </c:pt>
                <c:pt idx="9612">
                  <c:v>77.599999999999994</c:v>
                </c:pt>
                <c:pt idx="9613">
                  <c:v>77.599999999999994</c:v>
                </c:pt>
                <c:pt idx="9614">
                  <c:v>77.599999999999994</c:v>
                </c:pt>
                <c:pt idx="9615">
                  <c:v>77.7</c:v>
                </c:pt>
                <c:pt idx="9616">
                  <c:v>77.7</c:v>
                </c:pt>
                <c:pt idx="9617">
                  <c:v>77.7</c:v>
                </c:pt>
                <c:pt idx="9618">
                  <c:v>77.599999999999994</c:v>
                </c:pt>
                <c:pt idx="9619">
                  <c:v>77.7</c:v>
                </c:pt>
                <c:pt idx="9620">
                  <c:v>77.599999999999994</c:v>
                </c:pt>
                <c:pt idx="9621">
                  <c:v>77.599999999999994</c:v>
                </c:pt>
                <c:pt idx="9622">
                  <c:v>77.599999999999994</c:v>
                </c:pt>
                <c:pt idx="9623">
                  <c:v>77.599999999999994</c:v>
                </c:pt>
                <c:pt idx="9624">
                  <c:v>77.599999999999994</c:v>
                </c:pt>
                <c:pt idx="9625">
                  <c:v>77.599999999999994</c:v>
                </c:pt>
                <c:pt idx="9626">
                  <c:v>77.599999999999994</c:v>
                </c:pt>
                <c:pt idx="9627">
                  <c:v>77.7</c:v>
                </c:pt>
                <c:pt idx="9628">
                  <c:v>77.599999999999994</c:v>
                </c:pt>
                <c:pt idx="9629">
                  <c:v>77.599999999999994</c:v>
                </c:pt>
                <c:pt idx="9630">
                  <c:v>77.599999999999994</c:v>
                </c:pt>
                <c:pt idx="9631">
                  <c:v>77.8</c:v>
                </c:pt>
                <c:pt idx="9632">
                  <c:v>77.7</c:v>
                </c:pt>
                <c:pt idx="9633">
                  <c:v>77.8</c:v>
                </c:pt>
                <c:pt idx="9634">
                  <c:v>77.7</c:v>
                </c:pt>
                <c:pt idx="9635">
                  <c:v>77.599999999999994</c:v>
                </c:pt>
                <c:pt idx="9636">
                  <c:v>77.599999999999994</c:v>
                </c:pt>
                <c:pt idx="9637">
                  <c:v>77.599999999999994</c:v>
                </c:pt>
                <c:pt idx="9638">
                  <c:v>77.599999999999994</c:v>
                </c:pt>
                <c:pt idx="9639">
                  <c:v>77.599999999999994</c:v>
                </c:pt>
                <c:pt idx="9640">
                  <c:v>77.599999999999994</c:v>
                </c:pt>
                <c:pt idx="9641">
                  <c:v>77.599999999999994</c:v>
                </c:pt>
                <c:pt idx="9642">
                  <c:v>77.599999999999994</c:v>
                </c:pt>
                <c:pt idx="9643">
                  <c:v>77.599999999999994</c:v>
                </c:pt>
                <c:pt idx="9644">
                  <c:v>77.5</c:v>
                </c:pt>
                <c:pt idx="9645">
                  <c:v>77.5</c:v>
                </c:pt>
                <c:pt idx="9646">
                  <c:v>77.5</c:v>
                </c:pt>
                <c:pt idx="9647">
                  <c:v>77.400000000000006</c:v>
                </c:pt>
                <c:pt idx="9648">
                  <c:v>77.400000000000006</c:v>
                </c:pt>
                <c:pt idx="9649">
                  <c:v>77.3</c:v>
                </c:pt>
                <c:pt idx="9650">
                  <c:v>77.3</c:v>
                </c:pt>
                <c:pt idx="9651">
                  <c:v>77.3</c:v>
                </c:pt>
                <c:pt idx="9652">
                  <c:v>77.3</c:v>
                </c:pt>
                <c:pt idx="9653">
                  <c:v>77.3</c:v>
                </c:pt>
                <c:pt idx="9654">
                  <c:v>77.2</c:v>
                </c:pt>
                <c:pt idx="9655">
                  <c:v>77.2</c:v>
                </c:pt>
                <c:pt idx="9656">
                  <c:v>77.3</c:v>
                </c:pt>
                <c:pt idx="9657">
                  <c:v>77.3</c:v>
                </c:pt>
                <c:pt idx="9658">
                  <c:v>77.3</c:v>
                </c:pt>
                <c:pt idx="9659">
                  <c:v>77.3</c:v>
                </c:pt>
                <c:pt idx="9660">
                  <c:v>77.400000000000006</c:v>
                </c:pt>
                <c:pt idx="9661">
                  <c:v>77.5</c:v>
                </c:pt>
                <c:pt idx="9662">
                  <c:v>77.599999999999994</c:v>
                </c:pt>
                <c:pt idx="9663">
                  <c:v>77.7</c:v>
                </c:pt>
                <c:pt idx="9664">
                  <c:v>77.599999999999994</c:v>
                </c:pt>
                <c:pt idx="9665">
                  <c:v>77.7</c:v>
                </c:pt>
                <c:pt idx="9666">
                  <c:v>77.8</c:v>
                </c:pt>
                <c:pt idx="9667">
                  <c:v>77.900000000000006</c:v>
                </c:pt>
                <c:pt idx="9668">
                  <c:v>77.900000000000006</c:v>
                </c:pt>
                <c:pt idx="9669">
                  <c:v>77.900000000000006</c:v>
                </c:pt>
                <c:pt idx="9670">
                  <c:v>77.900000000000006</c:v>
                </c:pt>
                <c:pt idx="9671">
                  <c:v>77.900000000000006</c:v>
                </c:pt>
                <c:pt idx="9672">
                  <c:v>78.099999999999994</c:v>
                </c:pt>
                <c:pt idx="9673">
                  <c:v>78.099999999999994</c:v>
                </c:pt>
                <c:pt idx="9674">
                  <c:v>78.099999999999994</c:v>
                </c:pt>
                <c:pt idx="9675">
                  <c:v>78.099999999999994</c:v>
                </c:pt>
                <c:pt idx="9676">
                  <c:v>78.099999999999994</c:v>
                </c:pt>
                <c:pt idx="9677">
                  <c:v>78.2</c:v>
                </c:pt>
                <c:pt idx="9678">
                  <c:v>78.2</c:v>
                </c:pt>
                <c:pt idx="9679">
                  <c:v>78.2</c:v>
                </c:pt>
                <c:pt idx="9680">
                  <c:v>78.2</c:v>
                </c:pt>
                <c:pt idx="9681">
                  <c:v>78.2</c:v>
                </c:pt>
                <c:pt idx="9682">
                  <c:v>78.099999999999994</c:v>
                </c:pt>
                <c:pt idx="9683">
                  <c:v>78.099999999999994</c:v>
                </c:pt>
                <c:pt idx="9684">
                  <c:v>78</c:v>
                </c:pt>
                <c:pt idx="9685">
                  <c:v>77.8</c:v>
                </c:pt>
                <c:pt idx="9686">
                  <c:v>77.8</c:v>
                </c:pt>
                <c:pt idx="9687">
                  <c:v>77.599999999999994</c:v>
                </c:pt>
                <c:pt idx="9688">
                  <c:v>77.599999999999994</c:v>
                </c:pt>
                <c:pt idx="9689">
                  <c:v>77.5</c:v>
                </c:pt>
                <c:pt idx="9690">
                  <c:v>77.400000000000006</c:v>
                </c:pt>
                <c:pt idx="9691">
                  <c:v>77.3</c:v>
                </c:pt>
                <c:pt idx="9692">
                  <c:v>77.3</c:v>
                </c:pt>
                <c:pt idx="9693">
                  <c:v>77.3</c:v>
                </c:pt>
                <c:pt idx="9694">
                  <c:v>77.400000000000006</c:v>
                </c:pt>
                <c:pt idx="9695">
                  <c:v>77.5</c:v>
                </c:pt>
                <c:pt idx="9696">
                  <c:v>77.599999999999994</c:v>
                </c:pt>
                <c:pt idx="9697">
                  <c:v>77.599999999999994</c:v>
                </c:pt>
                <c:pt idx="9698">
                  <c:v>77.599999999999994</c:v>
                </c:pt>
                <c:pt idx="9699">
                  <c:v>77.8</c:v>
                </c:pt>
                <c:pt idx="9700">
                  <c:v>77.7</c:v>
                </c:pt>
                <c:pt idx="9701">
                  <c:v>77.8</c:v>
                </c:pt>
                <c:pt idx="9702">
                  <c:v>77.900000000000006</c:v>
                </c:pt>
                <c:pt idx="9703">
                  <c:v>77.900000000000006</c:v>
                </c:pt>
                <c:pt idx="9704">
                  <c:v>77.900000000000006</c:v>
                </c:pt>
                <c:pt idx="9705">
                  <c:v>78.099999999999994</c:v>
                </c:pt>
                <c:pt idx="9706">
                  <c:v>78.099999999999994</c:v>
                </c:pt>
                <c:pt idx="9707">
                  <c:v>78.2</c:v>
                </c:pt>
                <c:pt idx="9708">
                  <c:v>78.099999999999994</c:v>
                </c:pt>
                <c:pt idx="9709">
                  <c:v>78.2</c:v>
                </c:pt>
                <c:pt idx="9710">
                  <c:v>78.2</c:v>
                </c:pt>
                <c:pt idx="9711">
                  <c:v>78.3</c:v>
                </c:pt>
                <c:pt idx="9712">
                  <c:v>78.3</c:v>
                </c:pt>
                <c:pt idx="9713">
                  <c:v>78.3</c:v>
                </c:pt>
                <c:pt idx="9714">
                  <c:v>78.2</c:v>
                </c:pt>
                <c:pt idx="9715">
                  <c:v>78.2</c:v>
                </c:pt>
                <c:pt idx="9716">
                  <c:v>78.2</c:v>
                </c:pt>
                <c:pt idx="9717">
                  <c:v>78.099999999999994</c:v>
                </c:pt>
                <c:pt idx="9718">
                  <c:v>78</c:v>
                </c:pt>
                <c:pt idx="9719">
                  <c:v>77.900000000000006</c:v>
                </c:pt>
                <c:pt idx="9720">
                  <c:v>77.8</c:v>
                </c:pt>
                <c:pt idx="9721">
                  <c:v>77.599999999999994</c:v>
                </c:pt>
                <c:pt idx="9722">
                  <c:v>77.5</c:v>
                </c:pt>
                <c:pt idx="9723">
                  <c:v>77.400000000000006</c:v>
                </c:pt>
                <c:pt idx="9724">
                  <c:v>77.3</c:v>
                </c:pt>
                <c:pt idx="9725">
                  <c:v>77.3</c:v>
                </c:pt>
                <c:pt idx="9726">
                  <c:v>77.3</c:v>
                </c:pt>
                <c:pt idx="9727">
                  <c:v>77.5</c:v>
                </c:pt>
                <c:pt idx="9728">
                  <c:v>77.5</c:v>
                </c:pt>
                <c:pt idx="9729">
                  <c:v>77.599999999999994</c:v>
                </c:pt>
                <c:pt idx="9730">
                  <c:v>77.599999999999994</c:v>
                </c:pt>
                <c:pt idx="9731">
                  <c:v>77.7</c:v>
                </c:pt>
                <c:pt idx="9732">
                  <c:v>77.8</c:v>
                </c:pt>
                <c:pt idx="9733">
                  <c:v>77.8</c:v>
                </c:pt>
                <c:pt idx="9734">
                  <c:v>77.900000000000006</c:v>
                </c:pt>
                <c:pt idx="9735">
                  <c:v>77.900000000000006</c:v>
                </c:pt>
                <c:pt idx="9736">
                  <c:v>77.900000000000006</c:v>
                </c:pt>
                <c:pt idx="9737">
                  <c:v>77.900000000000006</c:v>
                </c:pt>
                <c:pt idx="9738">
                  <c:v>77.900000000000006</c:v>
                </c:pt>
                <c:pt idx="9739">
                  <c:v>78.099999999999994</c:v>
                </c:pt>
                <c:pt idx="9740">
                  <c:v>78.099999999999994</c:v>
                </c:pt>
                <c:pt idx="9741">
                  <c:v>78.099999999999994</c:v>
                </c:pt>
                <c:pt idx="9742">
                  <c:v>78.2</c:v>
                </c:pt>
                <c:pt idx="9743">
                  <c:v>78.2</c:v>
                </c:pt>
                <c:pt idx="9744">
                  <c:v>78.2</c:v>
                </c:pt>
                <c:pt idx="9745">
                  <c:v>78.3</c:v>
                </c:pt>
                <c:pt idx="9746">
                  <c:v>78.3</c:v>
                </c:pt>
                <c:pt idx="9747">
                  <c:v>78.3</c:v>
                </c:pt>
                <c:pt idx="9748">
                  <c:v>78.3</c:v>
                </c:pt>
                <c:pt idx="9749">
                  <c:v>78.3</c:v>
                </c:pt>
                <c:pt idx="9750">
                  <c:v>78.3</c:v>
                </c:pt>
                <c:pt idx="9751">
                  <c:v>78.2</c:v>
                </c:pt>
                <c:pt idx="9752">
                  <c:v>78</c:v>
                </c:pt>
                <c:pt idx="9753">
                  <c:v>78</c:v>
                </c:pt>
                <c:pt idx="9754">
                  <c:v>77.900000000000006</c:v>
                </c:pt>
                <c:pt idx="9755">
                  <c:v>77.8</c:v>
                </c:pt>
                <c:pt idx="9756">
                  <c:v>77.7</c:v>
                </c:pt>
                <c:pt idx="9757">
                  <c:v>77.599999999999994</c:v>
                </c:pt>
                <c:pt idx="9758">
                  <c:v>77.599999999999994</c:v>
                </c:pt>
                <c:pt idx="9759">
                  <c:v>77.5</c:v>
                </c:pt>
                <c:pt idx="9760">
                  <c:v>77.400000000000006</c:v>
                </c:pt>
                <c:pt idx="9761">
                  <c:v>77.400000000000006</c:v>
                </c:pt>
                <c:pt idx="9762">
                  <c:v>77.3</c:v>
                </c:pt>
                <c:pt idx="9763">
                  <c:v>77.400000000000006</c:v>
                </c:pt>
                <c:pt idx="9764">
                  <c:v>77.5</c:v>
                </c:pt>
                <c:pt idx="9765">
                  <c:v>77.599999999999994</c:v>
                </c:pt>
                <c:pt idx="9766">
                  <c:v>77.599999999999994</c:v>
                </c:pt>
                <c:pt idx="9767">
                  <c:v>77.7</c:v>
                </c:pt>
                <c:pt idx="9768">
                  <c:v>77.8</c:v>
                </c:pt>
                <c:pt idx="9769">
                  <c:v>77.900000000000006</c:v>
                </c:pt>
                <c:pt idx="9770">
                  <c:v>77.900000000000006</c:v>
                </c:pt>
                <c:pt idx="9771">
                  <c:v>77.900000000000006</c:v>
                </c:pt>
                <c:pt idx="9772">
                  <c:v>77.900000000000006</c:v>
                </c:pt>
                <c:pt idx="9773">
                  <c:v>78</c:v>
                </c:pt>
                <c:pt idx="9774">
                  <c:v>78.099999999999994</c:v>
                </c:pt>
                <c:pt idx="9775">
                  <c:v>78.099999999999994</c:v>
                </c:pt>
                <c:pt idx="9776">
                  <c:v>78.099999999999994</c:v>
                </c:pt>
                <c:pt idx="9777">
                  <c:v>78.2</c:v>
                </c:pt>
                <c:pt idx="9778">
                  <c:v>78.3</c:v>
                </c:pt>
                <c:pt idx="9779">
                  <c:v>78.3</c:v>
                </c:pt>
                <c:pt idx="9780">
                  <c:v>78.3</c:v>
                </c:pt>
                <c:pt idx="9781">
                  <c:v>78.3</c:v>
                </c:pt>
                <c:pt idx="9782">
                  <c:v>78.400000000000006</c:v>
                </c:pt>
                <c:pt idx="9783">
                  <c:v>78.3</c:v>
                </c:pt>
                <c:pt idx="9784">
                  <c:v>78.3</c:v>
                </c:pt>
                <c:pt idx="9785">
                  <c:v>78.2</c:v>
                </c:pt>
                <c:pt idx="9786">
                  <c:v>78.099999999999994</c:v>
                </c:pt>
                <c:pt idx="9787">
                  <c:v>77.900000000000006</c:v>
                </c:pt>
                <c:pt idx="9788">
                  <c:v>77.8</c:v>
                </c:pt>
                <c:pt idx="9789">
                  <c:v>77.7</c:v>
                </c:pt>
                <c:pt idx="9790">
                  <c:v>77.599999999999994</c:v>
                </c:pt>
                <c:pt idx="9791">
                  <c:v>77.5</c:v>
                </c:pt>
                <c:pt idx="9792">
                  <c:v>77.5</c:v>
                </c:pt>
                <c:pt idx="9793">
                  <c:v>77.400000000000006</c:v>
                </c:pt>
                <c:pt idx="9794">
                  <c:v>77.400000000000006</c:v>
                </c:pt>
                <c:pt idx="9795">
                  <c:v>77.5</c:v>
                </c:pt>
                <c:pt idx="9796">
                  <c:v>77.5</c:v>
                </c:pt>
                <c:pt idx="9797">
                  <c:v>77.599999999999994</c:v>
                </c:pt>
                <c:pt idx="9798">
                  <c:v>77.7</c:v>
                </c:pt>
                <c:pt idx="9799">
                  <c:v>77.8</c:v>
                </c:pt>
                <c:pt idx="9800">
                  <c:v>77.8</c:v>
                </c:pt>
                <c:pt idx="9801">
                  <c:v>77.900000000000006</c:v>
                </c:pt>
                <c:pt idx="9802">
                  <c:v>77.900000000000006</c:v>
                </c:pt>
                <c:pt idx="9803">
                  <c:v>77.900000000000006</c:v>
                </c:pt>
                <c:pt idx="9804">
                  <c:v>78.099999999999994</c:v>
                </c:pt>
                <c:pt idx="9805">
                  <c:v>78.099999999999994</c:v>
                </c:pt>
                <c:pt idx="9806">
                  <c:v>78.099999999999994</c:v>
                </c:pt>
                <c:pt idx="9807">
                  <c:v>78.2</c:v>
                </c:pt>
                <c:pt idx="9808">
                  <c:v>78.2</c:v>
                </c:pt>
                <c:pt idx="9809">
                  <c:v>78.3</c:v>
                </c:pt>
                <c:pt idx="9810">
                  <c:v>78.3</c:v>
                </c:pt>
                <c:pt idx="9811">
                  <c:v>78.400000000000006</c:v>
                </c:pt>
                <c:pt idx="9812">
                  <c:v>78.400000000000006</c:v>
                </c:pt>
                <c:pt idx="9813">
                  <c:v>78.3</c:v>
                </c:pt>
                <c:pt idx="9814">
                  <c:v>78.3</c:v>
                </c:pt>
                <c:pt idx="9815">
                  <c:v>78.2</c:v>
                </c:pt>
                <c:pt idx="9816">
                  <c:v>78.099999999999994</c:v>
                </c:pt>
                <c:pt idx="9817">
                  <c:v>78</c:v>
                </c:pt>
                <c:pt idx="9818">
                  <c:v>77.900000000000006</c:v>
                </c:pt>
                <c:pt idx="9819">
                  <c:v>77.8</c:v>
                </c:pt>
                <c:pt idx="9820">
                  <c:v>77.599999999999994</c:v>
                </c:pt>
                <c:pt idx="9821">
                  <c:v>77.599999999999994</c:v>
                </c:pt>
                <c:pt idx="9822">
                  <c:v>77.400000000000006</c:v>
                </c:pt>
                <c:pt idx="9823">
                  <c:v>77.400000000000006</c:v>
                </c:pt>
                <c:pt idx="9824">
                  <c:v>77.400000000000006</c:v>
                </c:pt>
                <c:pt idx="9825">
                  <c:v>77.400000000000006</c:v>
                </c:pt>
                <c:pt idx="9826">
                  <c:v>77.5</c:v>
                </c:pt>
                <c:pt idx="9827">
                  <c:v>77.599999999999994</c:v>
                </c:pt>
                <c:pt idx="9828">
                  <c:v>77.599999999999994</c:v>
                </c:pt>
                <c:pt idx="9829">
                  <c:v>77.8</c:v>
                </c:pt>
                <c:pt idx="9830">
                  <c:v>77.8</c:v>
                </c:pt>
                <c:pt idx="9831">
                  <c:v>77.900000000000006</c:v>
                </c:pt>
                <c:pt idx="9832">
                  <c:v>77.900000000000006</c:v>
                </c:pt>
                <c:pt idx="9833">
                  <c:v>77.900000000000006</c:v>
                </c:pt>
                <c:pt idx="9834">
                  <c:v>78.099999999999994</c:v>
                </c:pt>
                <c:pt idx="9835">
                  <c:v>78.099999999999994</c:v>
                </c:pt>
                <c:pt idx="9836">
                  <c:v>78.099999999999994</c:v>
                </c:pt>
                <c:pt idx="9837">
                  <c:v>78.2</c:v>
                </c:pt>
                <c:pt idx="9838">
                  <c:v>78.2</c:v>
                </c:pt>
                <c:pt idx="9839">
                  <c:v>78.2</c:v>
                </c:pt>
                <c:pt idx="9840">
                  <c:v>78.3</c:v>
                </c:pt>
                <c:pt idx="9841">
                  <c:v>78.3</c:v>
                </c:pt>
                <c:pt idx="9842">
                  <c:v>78.400000000000006</c:v>
                </c:pt>
                <c:pt idx="9843">
                  <c:v>78.400000000000006</c:v>
                </c:pt>
                <c:pt idx="9844">
                  <c:v>78.400000000000006</c:v>
                </c:pt>
                <c:pt idx="9845">
                  <c:v>78.400000000000006</c:v>
                </c:pt>
                <c:pt idx="9846">
                  <c:v>78.400000000000006</c:v>
                </c:pt>
                <c:pt idx="9847">
                  <c:v>78.3</c:v>
                </c:pt>
                <c:pt idx="9848">
                  <c:v>78.2</c:v>
                </c:pt>
                <c:pt idx="9849">
                  <c:v>78.099999999999994</c:v>
                </c:pt>
                <c:pt idx="9850">
                  <c:v>78.099999999999994</c:v>
                </c:pt>
                <c:pt idx="9851">
                  <c:v>78.099999999999994</c:v>
                </c:pt>
                <c:pt idx="9852">
                  <c:v>78</c:v>
                </c:pt>
                <c:pt idx="9853">
                  <c:v>77.900000000000006</c:v>
                </c:pt>
                <c:pt idx="9854">
                  <c:v>77.900000000000006</c:v>
                </c:pt>
                <c:pt idx="9855">
                  <c:v>77.900000000000006</c:v>
                </c:pt>
                <c:pt idx="9856">
                  <c:v>77.8</c:v>
                </c:pt>
                <c:pt idx="9857">
                  <c:v>77.599999999999994</c:v>
                </c:pt>
                <c:pt idx="9858">
                  <c:v>77.599999999999994</c:v>
                </c:pt>
                <c:pt idx="9859">
                  <c:v>77.599999999999994</c:v>
                </c:pt>
                <c:pt idx="9860">
                  <c:v>77.599999999999994</c:v>
                </c:pt>
                <c:pt idx="9861">
                  <c:v>77.599999999999994</c:v>
                </c:pt>
                <c:pt idx="9862">
                  <c:v>77.5</c:v>
                </c:pt>
                <c:pt idx="9863">
                  <c:v>77.5</c:v>
                </c:pt>
                <c:pt idx="9864">
                  <c:v>77.5</c:v>
                </c:pt>
                <c:pt idx="9865">
                  <c:v>77.5</c:v>
                </c:pt>
                <c:pt idx="9866">
                  <c:v>77.5</c:v>
                </c:pt>
                <c:pt idx="9867">
                  <c:v>77.5</c:v>
                </c:pt>
                <c:pt idx="9868">
                  <c:v>77.5</c:v>
                </c:pt>
                <c:pt idx="9869">
                  <c:v>77.599999999999994</c:v>
                </c:pt>
                <c:pt idx="9870">
                  <c:v>77.599999999999994</c:v>
                </c:pt>
                <c:pt idx="9871">
                  <c:v>77.599999999999994</c:v>
                </c:pt>
                <c:pt idx="9872">
                  <c:v>77.599999999999994</c:v>
                </c:pt>
                <c:pt idx="9873">
                  <c:v>77.599999999999994</c:v>
                </c:pt>
                <c:pt idx="9874">
                  <c:v>77.7</c:v>
                </c:pt>
                <c:pt idx="9875">
                  <c:v>77.8</c:v>
                </c:pt>
                <c:pt idx="9876">
                  <c:v>77.8</c:v>
                </c:pt>
                <c:pt idx="9877">
                  <c:v>77.8</c:v>
                </c:pt>
                <c:pt idx="9878">
                  <c:v>77.900000000000006</c:v>
                </c:pt>
                <c:pt idx="9879">
                  <c:v>77.900000000000006</c:v>
                </c:pt>
                <c:pt idx="9880">
                  <c:v>77.900000000000006</c:v>
                </c:pt>
                <c:pt idx="9881">
                  <c:v>77.900000000000006</c:v>
                </c:pt>
                <c:pt idx="9882">
                  <c:v>77.900000000000006</c:v>
                </c:pt>
                <c:pt idx="9883">
                  <c:v>77.900000000000006</c:v>
                </c:pt>
                <c:pt idx="9884">
                  <c:v>78.099999999999994</c:v>
                </c:pt>
                <c:pt idx="9885">
                  <c:v>78.099999999999994</c:v>
                </c:pt>
                <c:pt idx="9886">
                  <c:v>78.099999999999994</c:v>
                </c:pt>
                <c:pt idx="9887">
                  <c:v>78.099999999999994</c:v>
                </c:pt>
                <c:pt idx="9888">
                  <c:v>78</c:v>
                </c:pt>
                <c:pt idx="9889">
                  <c:v>78</c:v>
                </c:pt>
                <c:pt idx="9890">
                  <c:v>78.099999999999994</c:v>
                </c:pt>
                <c:pt idx="9891">
                  <c:v>78.099999999999994</c:v>
                </c:pt>
                <c:pt idx="9892">
                  <c:v>78.099999999999994</c:v>
                </c:pt>
                <c:pt idx="9893">
                  <c:v>78.099999999999994</c:v>
                </c:pt>
                <c:pt idx="9894">
                  <c:v>78.099999999999994</c:v>
                </c:pt>
                <c:pt idx="9895">
                  <c:v>78.2</c:v>
                </c:pt>
                <c:pt idx="9896">
                  <c:v>78.2</c:v>
                </c:pt>
                <c:pt idx="9897">
                  <c:v>78.2</c:v>
                </c:pt>
                <c:pt idx="9898">
                  <c:v>78.2</c:v>
                </c:pt>
                <c:pt idx="9899">
                  <c:v>78.2</c:v>
                </c:pt>
                <c:pt idx="9900">
                  <c:v>78.2</c:v>
                </c:pt>
                <c:pt idx="9901">
                  <c:v>78.2</c:v>
                </c:pt>
                <c:pt idx="9902">
                  <c:v>78.2</c:v>
                </c:pt>
                <c:pt idx="9903">
                  <c:v>78.3</c:v>
                </c:pt>
                <c:pt idx="9904">
                  <c:v>78.3</c:v>
                </c:pt>
                <c:pt idx="9905">
                  <c:v>78.3</c:v>
                </c:pt>
                <c:pt idx="9906">
                  <c:v>78.3</c:v>
                </c:pt>
                <c:pt idx="9907">
                  <c:v>78.3</c:v>
                </c:pt>
                <c:pt idx="9908">
                  <c:v>78.3</c:v>
                </c:pt>
                <c:pt idx="9909">
                  <c:v>78.3</c:v>
                </c:pt>
                <c:pt idx="9910">
                  <c:v>78.400000000000006</c:v>
                </c:pt>
                <c:pt idx="9911">
                  <c:v>78.400000000000006</c:v>
                </c:pt>
                <c:pt idx="9912">
                  <c:v>78.400000000000006</c:v>
                </c:pt>
                <c:pt idx="9913">
                  <c:v>78.400000000000006</c:v>
                </c:pt>
                <c:pt idx="9914">
                  <c:v>78.400000000000006</c:v>
                </c:pt>
                <c:pt idx="9915">
                  <c:v>78.400000000000006</c:v>
                </c:pt>
                <c:pt idx="9916">
                  <c:v>78.400000000000006</c:v>
                </c:pt>
                <c:pt idx="9917">
                  <c:v>78.400000000000006</c:v>
                </c:pt>
                <c:pt idx="9918">
                  <c:v>78.400000000000006</c:v>
                </c:pt>
                <c:pt idx="9919">
                  <c:v>78.400000000000006</c:v>
                </c:pt>
                <c:pt idx="9920">
                  <c:v>78.400000000000006</c:v>
                </c:pt>
                <c:pt idx="9921">
                  <c:v>78.400000000000006</c:v>
                </c:pt>
                <c:pt idx="9922">
                  <c:v>78.400000000000006</c:v>
                </c:pt>
                <c:pt idx="9923">
                  <c:v>78.5</c:v>
                </c:pt>
                <c:pt idx="9924">
                  <c:v>78.400000000000006</c:v>
                </c:pt>
                <c:pt idx="9925">
                  <c:v>78.400000000000006</c:v>
                </c:pt>
                <c:pt idx="9926">
                  <c:v>78.400000000000006</c:v>
                </c:pt>
                <c:pt idx="9927">
                  <c:v>78.400000000000006</c:v>
                </c:pt>
                <c:pt idx="9928">
                  <c:v>78.400000000000006</c:v>
                </c:pt>
                <c:pt idx="9929">
                  <c:v>78.3</c:v>
                </c:pt>
                <c:pt idx="9930">
                  <c:v>78.3</c:v>
                </c:pt>
                <c:pt idx="9931">
                  <c:v>78.400000000000006</c:v>
                </c:pt>
                <c:pt idx="9932">
                  <c:v>78.3</c:v>
                </c:pt>
                <c:pt idx="9933">
                  <c:v>78.3</c:v>
                </c:pt>
                <c:pt idx="9934">
                  <c:v>78.2</c:v>
                </c:pt>
                <c:pt idx="9935">
                  <c:v>78.2</c:v>
                </c:pt>
                <c:pt idx="9936">
                  <c:v>78.099999999999994</c:v>
                </c:pt>
                <c:pt idx="9937">
                  <c:v>78.099999999999994</c:v>
                </c:pt>
                <c:pt idx="9938">
                  <c:v>78</c:v>
                </c:pt>
                <c:pt idx="9939">
                  <c:v>78</c:v>
                </c:pt>
                <c:pt idx="9940">
                  <c:v>77.900000000000006</c:v>
                </c:pt>
                <c:pt idx="9941">
                  <c:v>77.900000000000006</c:v>
                </c:pt>
                <c:pt idx="9942">
                  <c:v>77.900000000000006</c:v>
                </c:pt>
                <c:pt idx="9943">
                  <c:v>77.900000000000006</c:v>
                </c:pt>
                <c:pt idx="9944">
                  <c:v>77.900000000000006</c:v>
                </c:pt>
                <c:pt idx="9945">
                  <c:v>77.900000000000006</c:v>
                </c:pt>
                <c:pt idx="9946">
                  <c:v>77.900000000000006</c:v>
                </c:pt>
                <c:pt idx="9947">
                  <c:v>77.900000000000006</c:v>
                </c:pt>
                <c:pt idx="9948">
                  <c:v>77.900000000000006</c:v>
                </c:pt>
                <c:pt idx="9949">
                  <c:v>77.900000000000006</c:v>
                </c:pt>
                <c:pt idx="9950">
                  <c:v>78</c:v>
                </c:pt>
                <c:pt idx="9951">
                  <c:v>78</c:v>
                </c:pt>
                <c:pt idx="9952">
                  <c:v>78.099999999999994</c:v>
                </c:pt>
                <c:pt idx="9953">
                  <c:v>78.099999999999994</c:v>
                </c:pt>
                <c:pt idx="9954">
                  <c:v>78.099999999999994</c:v>
                </c:pt>
                <c:pt idx="9955">
                  <c:v>78.099999999999994</c:v>
                </c:pt>
                <c:pt idx="9956">
                  <c:v>78.099999999999994</c:v>
                </c:pt>
                <c:pt idx="9957">
                  <c:v>78.099999999999994</c:v>
                </c:pt>
                <c:pt idx="9958">
                  <c:v>78.2</c:v>
                </c:pt>
                <c:pt idx="9959">
                  <c:v>78.099999999999994</c:v>
                </c:pt>
                <c:pt idx="9960">
                  <c:v>78.2</c:v>
                </c:pt>
                <c:pt idx="9961">
                  <c:v>78.3</c:v>
                </c:pt>
                <c:pt idx="9962">
                  <c:v>78.3</c:v>
                </c:pt>
                <c:pt idx="9963">
                  <c:v>78.3</c:v>
                </c:pt>
                <c:pt idx="9964">
                  <c:v>78.400000000000006</c:v>
                </c:pt>
                <c:pt idx="9965">
                  <c:v>78.400000000000006</c:v>
                </c:pt>
                <c:pt idx="9966">
                  <c:v>78.400000000000006</c:v>
                </c:pt>
                <c:pt idx="9967">
                  <c:v>78.400000000000006</c:v>
                </c:pt>
                <c:pt idx="9968">
                  <c:v>78.400000000000006</c:v>
                </c:pt>
                <c:pt idx="9969">
                  <c:v>78.5</c:v>
                </c:pt>
                <c:pt idx="9970">
                  <c:v>78.400000000000006</c:v>
                </c:pt>
                <c:pt idx="9971">
                  <c:v>78.400000000000006</c:v>
                </c:pt>
                <c:pt idx="9972">
                  <c:v>78.400000000000006</c:v>
                </c:pt>
                <c:pt idx="9973">
                  <c:v>78.400000000000006</c:v>
                </c:pt>
                <c:pt idx="9974">
                  <c:v>78.400000000000006</c:v>
                </c:pt>
                <c:pt idx="9975">
                  <c:v>78.400000000000006</c:v>
                </c:pt>
                <c:pt idx="9976">
                  <c:v>78.400000000000006</c:v>
                </c:pt>
                <c:pt idx="9977">
                  <c:v>78.400000000000006</c:v>
                </c:pt>
                <c:pt idx="9978">
                  <c:v>78.400000000000006</c:v>
                </c:pt>
                <c:pt idx="9979">
                  <c:v>78.3</c:v>
                </c:pt>
                <c:pt idx="9980">
                  <c:v>78.3</c:v>
                </c:pt>
                <c:pt idx="9981">
                  <c:v>78.3</c:v>
                </c:pt>
                <c:pt idx="9982">
                  <c:v>78.3</c:v>
                </c:pt>
                <c:pt idx="9983">
                  <c:v>78.3</c:v>
                </c:pt>
                <c:pt idx="9984">
                  <c:v>78.3</c:v>
                </c:pt>
                <c:pt idx="9985">
                  <c:v>78.3</c:v>
                </c:pt>
                <c:pt idx="9986">
                  <c:v>78.3</c:v>
                </c:pt>
                <c:pt idx="9987">
                  <c:v>78.3</c:v>
                </c:pt>
                <c:pt idx="9988">
                  <c:v>78.3</c:v>
                </c:pt>
                <c:pt idx="9989">
                  <c:v>78.2</c:v>
                </c:pt>
                <c:pt idx="9990">
                  <c:v>78.2</c:v>
                </c:pt>
                <c:pt idx="9991">
                  <c:v>78.2</c:v>
                </c:pt>
                <c:pt idx="9992">
                  <c:v>78.2</c:v>
                </c:pt>
                <c:pt idx="9993">
                  <c:v>78.099999999999994</c:v>
                </c:pt>
                <c:pt idx="9994">
                  <c:v>78.099999999999994</c:v>
                </c:pt>
                <c:pt idx="9995">
                  <c:v>78.099999999999994</c:v>
                </c:pt>
                <c:pt idx="9996">
                  <c:v>78.099999999999994</c:v>
                </c:pt>
                <c:pt idx="9997">
                  <c:v>78.099999999999994</c:v>
                </c:pt>
                <c:pt idx="9998">
                  <c:v>78.099999999999994</c:v>
                </c:pt>
                <c:pt idx="9999">
                  <c:v>78</c:v>
                </c:pt>
                <c:pt idx="10000">
                  <c:v>78.099999999999994</c:v>
                </c:pt>
                <c:pt idx="10001">
                  <c:v>78</c:v>
                </c:pt>
                <c:pt idx="10002">
                  <c:v>78</c:v>
                </c:pt>
                <c:pt idx="10003">
                  <c:v>78</c:v>
                </c:pt>
                <c:pt idx="10004">
                  <c:v>77.900000000000006</c:v>
                </c:pt>
                <c:pt idx="10005">
                  <c:v>77.900000000000006</c:v>
                </c:pt>
                <c:pt idx="10006">
                  <c:v>77.900000000000006</c:v>
                </c:pt>
                <c:pt idx="10007">
                  <c:v>77.8</c:v>
                </c:pt>
                <c:pt idx="10008">
                  <c:v>77.7</c:v>
                </c:pt>
                <c:pt idx="10009">
                  <c:v>77.7</c:v>
                </c:pt>
                <c:pt idx="10010">
                  <c:v>77.599999999999994</c:v>
                </c:pt>
                <c:pt idx="10011">
                  <c:v>77.599999999999994</c:v>
                </c:pt>
                <c:pt idx="10012">
                  <c:v>77.599999999999994</c:v>
                </c:pt>
                <c:pt idx="10013">
                  <c:v>77.599999999999994</c:v>
                </c:pt>
                <c:pt idx="10014">
                  <c:v>77.5</c:v>
                </c:pt>
                <c:pt idx="10015">
                  <c:v>77.5</c:v>
                </c:pt>
                <c:pt idx="10016">
                  <c:v>77.599999999999994</c:v>
                </c:pt>
                <c:pt idx="10017">
                  <c:v>77.599999999999994</c:v>
                </c:pt>
                <c:pt idx="10018">
                  <c:v>77.599999999999994</c:v>
                </c:pt>
                <c:pt idx="10019">
                  <c:v>77.7</c:v>
                </c:pt>
                <c:pt idx="10020">
                  <c:v>77.8</c:v>
                </c:pt>
                <c:pt idx="10021">
                  <c:v>77.8</c:v>
                </c:pt>
                <c:pt idx="10022">
                  <c:v>77.900000000000006</c:v>
                </c:pt>
                <c:pt idx="10023">
                  <c:v>77.900000000000006</c:v>
                </c:pt>
                <c:pt idx="10024">
                  <c:v>77.900000000000006</c:v>
                </c:pt>
                <c:pt idx="10025">
                  <c:v>78.099999999999994</c:v>
                </c:pt>
                <c:pt idx="10026">
                  <c:v>78.099999999999994</c:v>
                </c:pt>
                <c:pt idx="10027">
                  <c:v>78.2</c:v>
                </c:pt>
                <c:pt idx="10028">
                  <c:v>78.2</c:v>
                </c:pt>
                <c:pt idx="10029">
                  <c:v>78.3</c:v>
                </c:pt>
                <c:pt idx="10030">
                  <c:v>78.3</c:v>
                </c:pt>
                <c:pt idx="10031">
                  <c:v>78.3</c:v>
                </c:pt>
                <c:pt idx="10032">
                  <c:v>78.3</c:v>
                </c:pt>
                <c:pt idx="10033">
                  <c:v>78.400000000000006</c:v>
                </c:pt>
                <c:pt idx="10034">
                  <c:v>78.400000000000006</c:v>
                </c:pt>
                <c:pt idx="10035">
                  <c:v>78.400000000000006</c:v>
                </c:pt>
                <c:pt idx="10036">
                  <c:v>78.5</c:v>
                </c:pt>
                <c:pt idx="10037">
                  <c:v>78.5</c:v>
                </c:pt>
                <c:pt idx="10038">
                  <c:v>78.599999999999994</c:v>
                </c:pt>
                <c:pt idx="10039">
                  <c:v>78.5</c:v>
                </c:pt>
                <c:pt idx="10040">
                  <c:v>78.5</c:v>
                </c:pt>
                <c:pt idx="10041">
                  <c:v>78.3</c:v>
                </c:pt>
                <c:pt idx="10042">
                  <c:v>78.3</c:v>
                </c:pt>
                <c:pt idx="10043">
                  <c:v>78.3</c:v>
                </c:pt>
                <c:pt idx="10044">
                  <c:v>78.400000000000006</c:v>
                </c:pt>
                <c:pt idx="10045">
                  <c:v>78.3</c:v>
                </c:pt>
                <c:pt idx="10046">
                  <c:v>78.2</c:v>
                </c:pt>
                <c:pt idx="10047">
                  <c:v>78.3</c:v>
                </c:pt>
                <c:pt idx="10048">
                  <c:v>78.2</c:v>
                </c:pt>
                <c:pt idx="10049">
                  <c:v>78.2</c:v>
                </c:pt>
                <c:pt idx="10050">
                  <c:v>78.099999999999994</c:v>
                </c:pt>
                <c:pt idx="10051">
                  <c:v>78.2</c:v>
                </c:pt>
                <c:pt idx="10052">
                  <c:v>78.2</c:v>
                </c:pt>
                <c:pt idx="10053">
                  <c:v>78.2</c:v>
                </c:pt>
                <c:pt idx="10054">
                  <c:v>78.2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4688-4A34-B1A1-0A2398FE45E9}"/>
            </c:ext>
          </c:extLst>
        </c:ser>
        <c:ser>
          <c:idx val="6"/>
          <c:order val="2"/>
          <c:tx>
            <c:strRef>
              <c:f>'OGS temp data'!$J$1:$J$2</c:f>
              <c:strCache>
                <c:ptCount val="2"/>
                <c:pt idx="0">
                  <c:v>CH7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data'!$J$3:$J$10057</c:f>
              <c:numCache>
                <c:formatCode>General</c:formatCode>
                <c:ptCount val="10055"/>
                <c:pt idx="0">
                  <c:v>23.2</c:v>
                </c:pt>
                <c:pt idx="1">
                  <c:v>23.4</c:v>
                </c:pt>
                <c:pt idx="2">
                  <c:v>23.5</c:v>
                </c:pt>
                <c:pt idx="3">
                  <c:v>23.6</c:v>
                </c:pt>
                <c:pt idx="4">
                  <c:v>23.7</c:v>
                </c:pt>
                <c:pt idx="5">
                  <c:v>23.9</c:v>
                </c:pt>
                <c:pt idx="6">
                  <c:v>23.9</c:v>
                </c:pt>
                <c:pt idx="7">
                  <c:v>23.9</c:v>
                </c:pt>
                <c:pt idx="8">
                  <c:v>24.1</c:v>
                </c:pt>
                <c:pt idx="9">
                  <c:v>24.1</c:v>
                </c:pt>
                <c:pt idx="10">
                  <c:v>24.1</c:v>
                </c:pt>
                <c:pt idx="11">
                  <c:v>24.2</c:v>
                </c:pt>
                <c:pt idx="12">
                  <c:v>24.2</c:v>
                </c:pt>
                <c:pt idx="13">
                  <c:v>24.2</c:v>
                </c:pt>
                <c:pt idx="14">
                  <c:v>24.1</c:v>
                </c:pt>
                <c:pt idx="15">
                  <c:v>24</c:v>
                </c:pt>
                <c:pt idx="16">
                  <c:v>23.9</c:v>
                </c:pt>
                <c:pt idx="17">
                  <c:v>23.6</c:v>
                </c:pt>
                <c:pt idx="18">
                  <c:v>23.4</c:v>
                </c:pt>
                <c:pt idx="19">
                  <c:v>23.3</c:v>
                </c:pt>
                <c:pt idx="20">
                  <c:v>23.1</c:v>
                </c:pt>
                <c:pt idx="21">
                  <c:v>23.1</c:v>
                </c:pt>
                <c:pt idx="22">
                  <c:v>23.1</c:v>
                </c:pt>
                <c:pt idx="23">
                  <c:v>23.1</c:v>
                </c:pt>
                <c:pt idx="24">
                  <c:v>23.3</c:v>
                </c:pt>
                <c:pt idx="25">
                  <c:v>23.5</c:v>
                </c:pt>
                <c:pt idx="26">
                  <c:v>23.6</c:v>
                </c:pt>
                <c:pt idx="27">
                  <c:v>23.8</c:v>
                </c:pt>
                <c:pt idx="28">
                  <c:v>23.8</c:v>
                </c:pt>
                <c:pt idx="29">
                  <c:v>23.9</c:v>
                </c:pt>
                <c:pt idx="30">
                  <c:v>24</c:v>
                </c:pt>
                <c:pt idx="31">
                  <c:v>24</c:v>
                </c:pt>
                <c:pt idx="32">
                  <c:v>24.1</c:v>
                </c:pt>
                <c:pt idx="33">
                  <c:v>24.2</c:v>
                </c:pt>
                <c:pt idx="34">
                  <c:v>24.2</c:v>
                </c:pt>
                <c:pt idx="35">
                  <c:v>24.2</c:v>
                </c:pt>
                <c:pt idx="36">
                  <c:v>24.2</c:v>
                </c:pt>
                <c:pt idx="37">
                  <c:v>24.1</c:v>
                </c:pt>
                <c:pt idx="38">
                  <c:v>24</c:v>
                </c:pt>
                <c:pt idx="39">
                  <c:v>23.8</c:v>
                </c:pt>
                <c:pt idx="40">
                  <c:v>23.5</c:v>
                </c:pt>
                <c:pt idx="41">
                  <c:v>23.5</c:v>
                </c:pt>
                <c:pt idx="42">
                  <c:v>23.3</c:v>
                </c:pt>
                <c:pt idx="43">
                  <c:v>23.3</c:v>
                </c:pt>
                <c:pt idx="44">
                  <c:v>23.3</c:v>
                </c:pt>
                <c:pt idx="45">
                  <c:v>23.4</c:v>
                </c:pt>
                <c:pt idx="46">
                  <c:v>23.5</c:v>
                </c:pt>
                <c:pt idx="47">
                  <c:v>23.5</c:v>
                </c:pt>
                <c:pt idx="48">
                  <c:v>23.7</c:v>
                </c:pt>
                <c:pt idx="49">
                  <c:v>23.9</c:v>
                </c:pt>
                <c:pt idx="50">
                  <c:v>23.9</c:v>
                </c:pt>
                <c:pt idx="51">
                  <c:v>23.8</c:v>
                </c:pt>
                <c:pt idx="52">
                  <c:v>23.8</c:v>
                </c:pt>
                <c:pt idx="53">
                  <c:v>23.6</c:v>
                </c:pt>
                <c:pt idx="54">
                  <c:v>23.5</c:v>
                </c:pt>
                <c:pt idx="55">
                  <c:v>23.5</c:v>
                </c:pt>
                <c:pt idx="56">
                  <c:v>23.8</c:v>
                </c:pt>
                <c:pt idx="57">
                  <c:v>23.9</c:v>
                </c:pt>
                <c:pt idx="58">
                  <c:v>23.9</c:v>
                </c:pt>
                <c:pt idx="59">
                  <c:v>23.9</c:v>
                </c:pt>
                <c:pt idx="60">
                  <c:v>23.9</c:v>
                </c:pt>
                <c:pt idx="61">
                  <c:v>23.9</c:v>
                </c:pt>
                <c:pt idx="62">
                  <c:v>23.6</c:v>
                </c:pt>
                <c:pt idx="63">
                  <c:v>23.5</c:v>
                </c:pt>
                <c:pt idx="64">
                  <c:v>23.3</c:v>
                </c:pt>
                <c:pt idx="65">
                  <c:v>23.1</c:v>
                </c:pt>
                <c:pt idx="66">
                  <c:v>23.3</c:v>
                </c:pt>
                <c:pt idx="67">
                  <c:v>23.6</c:v>
                </c:pt>
                <c:pt idx="68">
                  <c:v>23.9</c:v>
                </c:pt>
                <c:pt idx="69">
                  <c:v>24.2</c:v>
                </c:pt>
                <c:pt idx="70">
                  <c:v>24.3</c:v>
                </c:pt>
                <c:pt idx="71">
                  <c:v>24.3</c:v>
                </c:pt>
                <c:pt idx="72">
                  <c:v>24.2</c:v>
                </c:pt>
                <c:pt idx="73">
                  <c:v>23.9</c:v>
                </c:pt>
                <c:pt idx="74">
                  <c:v>23.6</c:v>
                </c:pt>
                <c:pt idx="75">
                  <c:v>23.3</c:v>
                </c:pt>
                <c:pt idx="76">
                  <c:v>23.3</c:v>
                </c:pt>
                <c:pt idx="77">
                  <c:v>23.3</c:v>
                </c:pt>
                <c:pt idx="78">
                  <c:v>23.5</c:v>
                </c:pt>
                <c:pt idx="79">
                  <c:v>23.6</c:v>
                </c:pt>
                <c:pt idx="80">
                  <c:v>23.7</c:v>
                </c:pt>
                <c:pt idx="81">
                  <c:v>23.8</c:v>
                </c:pt>
                <c:pt idx="82">
                  <c:v>23.7</c:v>
                </c:pt>
                <c:pt idx="83">
                  <c:v>23.7</c:v>
                </c:pt>
                <c:pt idx="84">
                  <c:v>23.5</c:v>
                </c:pt>
                <c:pt idx="85">
                  <c:v>23.4</c:v>
                </c:pt>
                <c:pt idx="86">
                  <c:v>23.4</c:v>
                </c:pt>
                <c:pt idx="87">
                  <c:v>23.5</c:v>
                </c:pt>
                <c:pt idx="88">
                  <c:v>23.6</c:v>
                </c:pt>
                <c:pt idx="89">
                  <c:v>23.9</c:v>
                </c:pt>
                <c:pt idx="90">
                  <c:v>24.2</c:v>
                </c:pt>
                <c:pt idx="91">
                  <c:v>24.3</c:v>
                </c:pt>
                <c:pt idx="92">
                  <c:v>24.4</c:v>
                </c:pt>
                <c:pt idx="93">
                  <c:v>24.4</c:v>
                </c:pt>
                <c:pt idx="94">
                  <c:v>24.2</c:v>
                </c:pt>
                <c:pt idx="95">
                  <c:v>23.9</c:v>
                </c:pt>
                <c:pt idx="96">
                  <c:v>23.6</c:v>
                </c:pt>
                <c:pt idx="97">
                  <c:v>23.4</c:v>
                </c:pt>
                <c:pt idx="98">
                  <c:v>23.2</c:v>
                </c:pt>
                <c:pt idx="99">
                  <c:v>23.3</c:v>
                </c:pt>
                <c:pt idx="100">
                  <c:v>23.4</c:v>
                </c:pt>
                <c:pt idx="101">
                  <c:v>23.6</c:v>
                </c:pt>
                <c:pt idx="102">
                  <c:v>23.8</c:v>
                </c:pt>
                <c:pt idx="103">
                  <c:v>23.9</c:v>
                </c:pt>
                <c:pt idx="104">
                  <c:v>24</c:v>
                </c:pt>
                <c:pt idx="105">
                  <c:v>24.4</c:v>
                </c:pt>
                <c:pt idx="106">
                  <c:v>23.9</c:v>
                </c:pt>
                <c:pt idx="107">
                  <c:v>23.5</c:v>
                </c:pt>
                <c:pt idx="108">
                  <c:v>22.9</c:v>
                </c:pt>
                <c:pt idx="109">
                  <c:v>22.4</c:v>
                </c:pt>
                <c:pt idx="110">
                  <c:v>22.1</c:v>
                </c:pt>
                <c:pt idx="111">
                  <c:v>21.8</c:v>
                </c:pt>
                <c:pt idx="112">
                  <c:v>21.8</c:v>
                </c:pt>
                <c:pt idx="113">
                  <c:v>22</c:v>
                </c:pt>
                <c:pt idx="114">
                  <c:v>22.3</c:v>
                </c:pt>
                <c:pt idx="115">
                  <c:v>22.8</c:v>
                </c:pt>
                <c:pt idx="116">
                  <c:v>23.1</c:v>
                </c:pt>
                <c:pt idx="117">
                  <c:v>23.5</c:v>
                </c:pt>
                <c:pt idx="118">
                  <c:v>23.9</c:v>
                </c:pt>
                <c:pt idx="119">
                  <c:v>24.1</c:v>
                </c:pt>
                <c:pt idx="120">
                  <c:v>24.2</c:v>
                </c:pt>
                <c:pt idx="121">
                  <c:v>24.3</c:v>
                </c:pt>
                <c:pt idx="122">
                  <c:v>24.4</c:v>
                </c:pt>
                <c:pt idx="123">
                  <c:v>24.5</c:v>
                </c:pt>
                <c:pt idx="124">
                  <c:v>24.6</c:v>
                </c:pt>
                <c:pt idx="125">
                  <c:v>24.6</c:v>
                </c:pt>
                <c:pt idx="126">
                  <c:v>24.6</c:v>
                </c:pt>
                <c:pt idx="127">
                  <c:v>24.6</c:v>
                </c:pt>
                <c:pt idx="128">
                  <c:v>24.3</c:v>
                </c:pt>
                <c:pt idx="129">
                  <c:v>24.2</c:v>
                </c:pt>
                <c:pt idx="130">
                  <c:v>23.9</c:v>
                </c:pt>
                <c:pt idx="131">
                  <c:v>23.6</c:v>
                </c:pt>
                <c:pt idx="132">
                  <c:v>23.3</c:v>
                </c:pt>
                <c:pt idx="133">
                  <c:v>23</c:v>
                </c:pt>
                <c:pt idx="134">
                  <c:v>22.8</c:v>
                </c:pt>
                <c:pt idx="135">
                  <c:v>22.6</c:v>
                </c:pt>
                <c:pt idx="136">
                  <c:v>22.6</c:v>
                </c:pt>
                <c:pt idx="137">
                  <c:v>22.6</c:v>
                </c:pt>
                <c:pt idx="138">
                  <c:v>22.7</c:v>
                </c:pt>
                <c:pt idx="139">
                  <c:v>22.8</c:v>
                </c:pt>
                <c:pt idx="140">
                  <c:v>23.1</c:v>
                </c:pt>
                <c:pt idx="141">
                  <c:v>23.3</c:v>
                </c:pt>
                <c:pt idx="142">
                  <c:v>23.5</c:v>
                </c:pt>
                <c:pt idx="143">
                  <c:v>23.7</c:v>
                </c:pt>
                <c:pt idx="144">
                  <c:v>23.9</c:v>
                </c:pt>
                <c:pt idx="145">
                  <c:v>24.1</c:v>
                </c:pt>
                <c:pt idx="146">
                  <c:v>24.2</c:v>
                </c:pt>
                <c:pt idx="147">
                  <c:v>24.2</c:v>
                </c:pt>
                <c:pt idx="148">
                  <c:v>24.2</c:v>
                </c:pt>
                <c:pt idx="149">
                  <c:v>24.1</c:v>
                </c:pt>
                <c:pt idx="150">
                  <c:v>24.1</c:v>
                </c:pt>
                <c:pt idx="151">
                  <c:v>24.2</c:v>
                </c:pt>
                <c:pt idx="152">
                  <c:v>24.2</c:v>
                </c:pt>
                <c:pt idx="153">
                  <c:v>24.3</c:v>
                </c:pt>
                <c:pt idx="154">
                  <c:v>24.3</c:v>
                </c:pt>
                <c:pt idx="155">
                  <c:v>24.3</c:v>
                </c:pt>
                <c:pt idx="156">
                  <c:v>24.2</c:v>
                </c:pt>
                <c:pt idx="157">
                  <c:v>24.1</c:v>
                </c:pt>
                <c:pt idx="158">
                  <c:v>23.9</c:v>
                </c:pt>
                <c:pt idx="159">
                  <c:v>23.8</c:v>
                </c:pt>
                <c:pt idx="160">
                  <c:v>23.5</c:v>
                </c:pt>
                <c:pt idx="161">
                  <c:v>23.3</c:v>
                </c:pt>
                <c:pt idx="162">
                  <c:v>23.1</c:v>
                </c:pt>
                <c:pt idx="163">
                  <c:v>23</c:v>
                </c:pt>
                <c:pt idx="164">
                  <c:v>22.9</c:v>
                </c:pt>
                <c:pt idx="165">
                  <c:v>22.8</c:v>
                </c:pt>
                <c:pt idx="166">
                  <c:v>22.8</c:v>
                </c:pt>
                <c:pt idx="167">
                  <c:v>22.8</c:v>
                </c:pt>
                <c:pt idx="168">
                  <c:v>22.9</c:v>
                </c:pt>
                <c:pt idx="169">
                  <c:v>23</c:v>
                </c:pt>
                <c:pt idx="170">
                  <c:v>23.1</c:v>
                </c:pt>
                <c:pt idx="171">
                  <c:v>23.3</c:v>
                </c:pt>
                <c:pt idx="172">
                  <c:v>23.5</c:v>
                </c:pt>
                <c:pt idx="173">
                  <c:v>23.7</c:v>
                </c:pt>
                <c:pt idx="174">
                  <c:v>23.9</c:v>
                </c:pt>
                <c:pt idx="175">
                  <c:v>24</c:v>
                </c:pt>
                <c:pt idx="176">
                  <c:v>24.1</c:v>
                </c:pt>
                <c:pt idx="177">
                  <c:v>24.1</c:v>
                </c:pt>
                <c:pt idx="178">
                  <c:v>24.2</c:v>
                </c:pt>
                <c:pt idx="179">
                  <c:v>24.2</c:v>
                </c:pt>
                <c:pt idx="180">
                  <c:v>24.1</c:v>
                </c:pt>
                <c:pt idx="181">
                  <c:v>24.1</c:v>
                </c:pt>
                <c:pt idx="182">
                  <c:v>24</c:v>
                </c:pt>
                <c:pt idx="183">
                  <c:v>24.1</c:v>
                </c:pt>
                <c:pt idx="184">
                  <c:v>24.1</c:v>
                </c:pt>
                <c:pt idx="185">
                  <c:v>24.2</c:v>
                </c:pt>
                <c:pt idx="186">
                  <c:v>24.2</c:v>
                </c:pt>
                <c:pt idx="187">
                  <c:v>24.2</c:v>
                </c:pt>
                <c:pt idx="188">
                  <c:v>24.2</c:v>
                </c:pt>
                <c:pt idx="189">
                  <c:v>24.2</c:v>
                </c:pt>
                <c:pt idx="190">
                  <c:v>24.1</c:v>
                </c:pt>
                <c:pt idx="191">
                  <c:v>24</c:v>
                </c:pt>
                <c:pt idx="192">
                  <c:v>23.8</c:v>
                </c:pt>
                <c:pt idx="193">
                  <c:v>23.6</c:v>
                </c:pt>
                <c:pt idx="194">
                  <c:v>23.4</c:v>
                </c:pt>
                <c:pt idx="195">
                  <c:v>23.3</c:v>
                </c:pt>
                <c:pt idx="196">
                  <c:v>23.1</c:v>
                </c:pt>
                <c:pt idx="197">
                  <c:v>23</c:v>
                </c:pt>
                <c:pt idx="198">
                  <c:v>22.9</c:v>
                </c:pt>
                <c:pt idx="199">
                  <c:v>22.8</c:v>
                </c:pt>
                <c:pt idx="200">
                  <c:v>22.9</c:v>
                </c:pt>
                <c:pt idx="201">
                  <c:v>22.8</c:v>
                </c:pt>
                <c:pt idx="202">
                  <c:v>22.9</c:v>
                </c:pt>
                <c:pt idx="203">
                  <c:v>23.1</c:v>
                </c:pt>
                <c:pt idx="204">
                  <c:v>23.3</c:v>
                </c:pt>
                <c:pt idx="205">
                  <c:v>23.4</c:v>
                </c:pt>
                <c:pt idx="206">
                  <c:v>23.6</c:v>
                </c:pt>
                <c:pt idx="207">
                  <c:v>23.9</c:v>
                </c:pt>
                <c:pt idx="208">
                  <c:v>23.9</c:v>
                </c:pt>
                <c:pt idx="209">
                  <c:v>24.1</c:v>
                </c:pt>
                <c:pt idx="210">
                  <c:v>24.2</c:v>
                </c:pt>
                <c:pt idx="211">
                  <c:v>24.1</c:v>
                </c:pt>
                <c:pt idx="212">
                  <c:v>24.1</c:v>
                </c:pt>
                <c:pt idx="213">
                  <c:v>24.1</c:v>
                </c:pt>
                <c:pt idx="214">
                  <c:v>24.1</c:v>
                </c:pt>
                <c:pt idx="215">
                  <c:v>24</c:v>
                </c:pt>
                <c:pt idx="216">
                  <c:v>24.1</c:v>
                </c:pt>
                <c:pt idx="217">
                  <c:v>24.2</c:v>
                </c:pt>
                <c:pt idx="218">
                  <c:v>24.2</c:v>
                </c:pt>
                <c:pt idx="219">
                  <c:v>24.2</c:v>
                </c:pt>
                <c:pt idx="220">
                  <c:v>24.2</c:v>
                </c:pt>
                <c:pt idx="221">
                  <c:v>24.2</c:v>
                </c:pt>
                <c:pt idx="222">
                  <c:v>24.2</c:v>
                </c:pt>
                <c:pt idx="223">
                  <c:v>24.1</c:v>
                </c:pt>
                <c:pt idx="224">
                  <c:v>24.1</c:v>
                </c:pt>
                <c:pt idx="225">
                  <c:v>23.9</c:v>
                </c:pt>
                <c:pt idx="226">
                  <c:v>23.7</c:v>
                </c:pt>
                <c:pt idx="227">
                  <c:v>23.5</c:v>
                </c:pt>
                <c:pt idx="228">
                  <c:v>23.3</c:v>
                </c:pt>
                <c:pt idx="229">
                  <c:v>23.2</c:v>
                </c:pt>
                <c:pt idx="230">
                  <c:v>23.1</c:v>
                </c:pt>
                <c:pt idx="231">
                  <c:v>22.9</c:v>
                </c:pt>
                <c:pt idx="232">
                  <c:v>22.8</c:v>
                </c:pt>
                <c:pt idx="233">
                  <c:v>22.8</c:v>
                </c:pt>
                <c:pt idx="234">
                  <c:v>22.8</c:v>
                </c:pt>
                <c:pt idx="235">
                  <c:v>22.8</c:v>
                </c:pt>
                <c:pt idx="236">
                  <c:v>22.8</c:v>
                </c:pt>
                <c:pt idx="237">
                  <c:v>22.9</c:v>
                </c:pt>
                <c:pt idx="238">
                  <c:v>23.1</c:v>
                </c:pt>
                <c:pt idx="239">
                  <c:v>23.2</c:v>
                </c:pt>
                <c:pt idx="240">
                  <c:v>23.4</c:v>
                </c:pt>
                <c:pt idx="241">
                  <c:v>23.6</c:v>
                </c:pt>
                <c:pt idx="242">
                  <c:v>23.9</c:v>
                </c:pt>
                <c:pt idx="243">
                  <c:v>23.9</c:v>
                </c:pt>
                <c:pt idx="244">
                  <c:v>24.1</c:v>
                </c:pt>
                <c:pt idx="245">
                  <c:v>24.1</c:v>
                </c:pt>
                <c:pt idx="246">
                  <c:v>24.2</c:v>
                </c:pt>
                <c:pt idx="247">
                  <c:v>24.2</c:v>
                </c:pt>
                <c:pt idx="248">
                  <c:v>24.1</c:v>
                </c:pt>
                <c:pt idx="249">
                  <c:v>24.1</c:v>
                </c:pt>
                <c:pt idx="250">
                  <c:v>24.1</c:v>
                </c:pt>
                <c:pt idx="251">
                  <c:v>24.2</c:v>
                </c:pt>
                <c:pt idx="252">
                  <c:v>24.2</c:v>
                </c:pt>
                <c:pt idx="253">
                  <c:v>24.2</c:v>
                </c:pt>
                <c:pt idx="254">
                  <c:v>24.2</c:v>
                </c:pt>
                <c:pt idx="255">
                  <c:v>24.2</c:v>
                </c:pt>
                <c:pt idx="256">
                  <c:v>24.2</c:v>
                </c:pt>
                <c:pt idx="257">
                  <c:v>24.4</c:v>
                </c:pt>
                <c:pt idx="258">
                  <c:v>24.2</c:v>
                </c:pt>
                <c:pt idx="259">
                  <c:v>23.8</c:v>
                </c:pt>
                <c:pt idx="260">
                  <c:v>23.5</c:v>
                </c:pt>
                <c:pt idx="261">
                  <c:v>23.3</c:v>
                </c:pt>
                <c:pt idx="262">
                  <c:v>23.1</c:v>
                </c:pt>
                <c:pt idx="263">
                  <c:v>22.9</c:v>
                </c:pt>
                <c:pt idx="264">
                  <c:v>22.8</c:v>
                </c:pt>
                <c:pt idx="265">
                  <c:v>22.8</c:v>
                </c:pt>
                <c:pt idx="266">
                  <c:v>22.7</c:v>
                </c:pt>
                <c:pt idx="267">
                  <c:v>22.8</c:v>
                </c:pt>
                <c:pt idx="268">
                  <c:v>22.8</c:v>
                </c:pt>
                <c:pt idx="269">
                  <c:v>22.9</c:v>
                </c:pt>
                <c:pt idx="270">
                  <c:v>23.1</c:v>
                </c:pt>
                <c:pt idx="271">
                  <c:v>23.3</c:v>
                </c:pt>
                <c:pt idx="272">
                  <c:v>23.5</c:v>
                </c:pt>
                <c:pt idx="273">
                  <c:v>23.7</c:v>
                </c:pt>
                <c:pt idx="274">
                  <c:v>23.9</c:v>
                </c:pt>
                <c:pt idx="275">
                  <c:v>23.9</c:v>
                </c:pt>
                <c:pt idx="276">
                  <c:v>24.1</c:v>
                </c:pt>
                <c:pt idx="277">
                  <c:v>24.2</c:v>
                </c:pt>
                <c:pt idx="278">
                  <c:v>24.2</c:v>
                </c:pt>
                <c:pt idx="279">
                  <c:v>24.2</c:v>
                </c:pt>
                <c:pt idx="280">
                  <c:v>24.2</c:v>
                </c:pt>
                <c:pt idx="281">
                  <c:v>24.4</c:v>
                </c:pt>
                <c:pt idx="282">
                  <c:v>24.5</c:v>
                </c:pt>
                <c:pt idx="283">
                  <c:v>24.6</c:v>
                </c:pt>
                <c:pt idx="284">
                  <c:v>24.7</c:v>
                </c:pt>
                <c:pt idx="285">
                  <c:v>24.7</c:v>
                </c:pt>
                <c:pt idx="286">
                  <c:v>24.8</c:v>
                </c:pt>
                <c:pt idx="287">
                  <c:v>23.7</c:v>
                </c:pt>
                <c:pt idx="288">
                  <c:v>23.8</c:v>
                </c:pt>
                <c:pt idx="289">
                  <c:v>23.8</c:v>
                </c:pt>
                <c:pt idx="290">
                  <c:v>23.9</c:v>
                </c:pt>
                <c:pt idx="291">
                  <c:v>23.9</c:v>
                </c:pt>
                <c:pt idx="292">
                  <c:v>23.9</c:v>
                </c:pt>
                <c:pt idx="293">
                  <c:v>23.9</c:v>
                </c:pt>
                <c:pt idx="294">
                  <c:v>23.9</c:v>
                </c:pt>
                <c:pt idx="295">
                  <c:v>23.9</c:v>
                </c:pt>
                <c:pt idx="296">
                  <c:v>23.9</c:v>
                </c:pt>
                <c:pt idx="297">
                  <c:v>23.8</c:v>
                </c:pt>
                <c:pt idx="298">
                  <c:v>23.7</c:v>
                </c:pt>
                <c:pt idx="299">
                  <c:v>23.6</c:v>
                </c:pt>
                <c:pt idx="300">
                  <c:v>23.4</c:v>
                </c:pt>
                <c:pt idx="301">
                  <c:v>23.3</c:v>
                </c:pt>
                <c:pt idx="302">
                  <c:v>23.3</c:v>
                </c:pt>
                <c:pt idx="303">
                  <c:v>23.3</c:v>
                </c:pt>
                <c:pt idx="304">
                  <c:v>23.4</c:v>
                </c:pt>
                <c:pt idx="305">
                  <c:v>23.5</c:v>
                </c:pt>
                <c:pt idx="306">
                  <c:v>23.6</c:v>
                </c:pt>
                <c:pt idx="307">
                  <c:v>23.7</c:v>
                </c:pt>
                <c:pt idx="308">
                  <c:v>23.8</c:v>
                </c:pt>
                <c:pt idx="309">
                  <c:v>23.9</c:v>
                </c:pt>
                <c:pt idx="310">
                  <c:v>23.9</c:v>
                </c:pt>
                <c:pt idx="311">
                  <c:v>24</c:v>
                </c:pt>
                <c:pt idx="312">
                  <c:v>24.1</c:v>
                </c:pt>
                <c:pt idx="313">
                  <c:v>24.1</c:v>
                </c:pt>
                <c:pt idx="314">
                  <c:v>24</c:v>
                </c:pt>
                <c:pt idx="315">
                  <c:v>23.9</c:v>
                </c:pt>
                <c:pt idx="316">
                  <c:v>23.8</c:v>
                </c:pt>
                <c:pt idx="317">
                  <c:v>23.8</c:v>
                </c:pt>
                <c:pt idx="318">
                  <c:v>23.8</c:v>
                </c:pt>
                <c:pt idx="319">
                  <c:v>23.7</c:v>
                </c:pt>
                <c:pt idx="320">
                  <c:v>23.5</c:v>
                </c:pt>
                <c:pt idx="321">
                  <c:v>23.5</c:v>
                </c:pt>
                <c:pt idx="322">
                  <c:v>23.4</c:v>
                </c:pt>
                <c:pt idx="323">
                  <c:v>23.4</c:v>
                </c:pt>
                <c:pt idx="324">
                  <c:v>23.5</c:v>
                </c:pt>
                <c:pt idx="325">
                  <c:v>23.5</c:v>
                </c:pt>
                <c:pt idx="326">
                  <c:v>23.6</c:v>
                </c:pt>
                <c:pt idx="327">
                  <c:v>23.7</c:v>
                </c:pt>
                <c:pt idx="328">
                  <c:v>23.8</c:v>
                </c:pt>
                <c:pt idx="329">
                  <c:v>23.9</c:v>
                </c:pt>
                <c:pt idx="330">
                  <c:v>23.9</c:v>
                </c:pt>
                <c:pt idx="331">
                  <c:v>23.9</c:v>
                </c:pt>
                <c:pt idx="332">
                  <c:v>23.9</c:v>
                </c:pt>
                <c:pt idx="333">
                  <c:v>23.9</c:v>
                </c:pt>
                <c:pt idx="334">
                  <c:v>23.8</c:v>
                </c:pt>
                <c:pt idx="335">
                  <c:v>23.7</c:v>
                </c:pt>
                <c:pt idx="336">
                  <c:v>23.6</c:v>
                </c:pt>
                <c:pt idx="337">
                  <c:v>23.6</c:v>
                </c:pt>
                <c:pt idx="338">
                  <c:v>23.4</c:v>
                </c:pt>
                <c:pt idx="339">
                  <c:v>23.3</c:v>
                </c:pt>
                <c:pt idx="340">
                  <c:v>23.2</c:v>
                </c:pt>
                <c:pt idx="341">
                  <c:v>23.3</c:v>
                </c:pt>
                <c:pt idx="342">
                  <c:v>23.3</c:v>
                </c:pt>
                <c:pt idx="343">
                  <c:v>23.2</c:v>
                </c:pt>
                <c:pt idx="344">
                  <c:v>23.4</c:v>
                </c:pt>
                <c:pt idx="345">
                  <c:v>23.6</c:v>
                </c:pt>
                <c:pt idx="346">
                  <c:v>23.6</c:v>
                </c:pt>
                <c:pt idx="347">
                  <c:v>23.8</c:v>
                </c:pt>
                <c:pt idx="348">
                  <c:v>23.9</c:v>
                </c:pt>
                <c:pt idx="349">
                  <c:v>24.1</c:v>
                </c:pt>
                <c:pt idx="350">
                  <c:v>24.2</c:v>
                </c:pt>
                <c:pt idx="351">
                  <c:v>24.2</c:v>
                </c:pt>
                <c:pt idx="352">
                  <c:v>24.3</c:v>
                </c:pt>
                <c:pt idx="353">
                  <c:v>24.3</c:v>
                </c:pt>
                <c:pt idx="354">
                  <c:v>24.2</c:v>
                </c:pt>
                <c:pt idx="355">
                  <c:v>24.2</c:v>
                </c:pt>
                <c:pt idx="356">
                  <c:v>24.1</c:v>
                </c:pt>
                <c:pt idx="357">
                  <c:v>23.9</c:v>
                </c:pt>
                <c:pt idx="358">
                  <c:v>23.6</c:v>
                </c:pt>
                <c:pt idx="359">
                  <c:v>23.6</c:v>
                </c:pt>
                <c:pt idx="360">
                  <c:v>23.4</c:v>
                </c:pt>
                <c:pt idx="361">
                  <c:v>23.4</c:v>
                </c:pt>
                <c:pt idx="362">
                  <c:v>23.4</c:v>
                </c:pt>
                <c:pt idx="363">
                  <c:v>23.6</c:v>
                </c:pt>
                <c:pt idx="364">
                  <c:v>23.6</c:v>
                </c:pt>
                <c:pt idx="365">
                  <c:v>23.7</c:v>
                </c:pt>
                <c:pt idx="366">
                  <c:v>23.8</c:v>
                </c:pt>
                <c:pt idx="367">
                  <c:v>23.9</c:v>
                </c:pt>
                <c:pt idx="368">
                  <c:v>23.9</c:v>
                </c:pt>
                <c:pt idx="369">
                  <c:v>23.9</c:v>
                </c:pt>
                <c:pt idx="370">
                  <c:v>23.9</c:v>
                </c:pt>
                <c:pt idx="371">
                  <c:v>23.8</c:v>
                </c:pt>
                <c:pt idx="372">
                  <c:v>23.6</c:v>
                </c:pt>
                <c:pt idx="373">
                  <c:v>23.6</c:v>
                </c:pt>
                <c:pt idx="374">
                  <c:v>23.4</c:v>
                </c:pt>
                <c:pt idx="375">
                  <c:v>22.5</c:v>
                </c:pt>
                <c:pt idx="376">
                  <c:v>22.2</c:v>
                </c:pt>
                <c:pt idx="377">
                  <c:v>21.8</c:v>
                </c:pt>
                <c:pt idx="378">
                  <c:v>21.6</c:v>
                </c:pt>
                <c:pt idx="379">
                  <c:v>21.6</c:v>
                </c:pt>
                <c:pt idx="380">
                  <c:v>21.6</c:v>
                </c:pt>
                <c:pt idx="381">
                  <c:v>21.8</c:v>
                </c:pt>
                <c:pt idx="382">
                  <c:v>22.1</c:v>
                </c:pt>
                <c:pt idx="383">
                  <c:v>22.4</c:v>
                </c:pt>
                <c:pt idx="384">
                  <c:v>22.7</c:v>
                </c:pt>
                <c:pt idx="385">
                  <c:v>23</c:v>
                </c:pt>
                <c:pt idx="386">
                  <c:v>24.2</c:v>
                </c:pt>
                <c:pt idx="387">
                  <c:v>24.2</c:v>
                </c:pt>
                <c:pt idx="388">
                  <c:v>24</c:v>
                </c:pt>
                <c:pt idx="389">
                  <c:v>23.8</c:v>
                </c:pt>
                <c:pt idx="390">
                  <c:v>23.6</c:v>
                </c:pt>
                <c:pt idx="391">
                  <c:v>23.4</c:v>
                </c:pt>
                <c:pt idx="392">
                  <c:v>23.3</c:v>
                </c:pt>
                <c:pt idx="393">
                  <c:v>23.3</c:v>
                </c:pt>
                <c:pt idx="394">
                  <c:v>23.5</c:v>
                </c:pt>
                <c:pt idx="395">
                  <c:v>23.6</c:v>
                </c:pt>
                <c:pt idx="396">
                  <c:v>23.8</c:v>
                </c:pt>
                <c:pt idx="397">
                  <c:v>23.8</c:v>
                </c:pt>
                <c:pt idx="398">
                  <c:v>23.9</c:v>
                </c:pt>
                <c:pt idx="399">
                  <c:v>23.9</c:v>
                </c:pt>
                <c:pt idx="400">
                  <c:v>23.9</c:v>
                </c:pt>
                <c:pt idx="401">
                  <c:v>23.9</c:v>
                </c:pt>
                <c:pt idx="402">
                  <c:v>23.8</c:v>
                </c:pt>
                <c:pt idx="403">
                  <c:v>23.6</c:v>
                </c:pt>
                <c:pt idx="404">
                  <c:v>23.5</c:v>
                </c:pt>
                <c:pt idx="405">
                  <c:v>23.4</c:v>
                </c:pt>
                <c:pt idx="406">
                  <c:v>23.3</c:v>
                </c:pt>
                <c:pt idx="407">
                  <c:v>23.2</c:v>
                </c:pt>
                <c:pt idx="408">
                  <c:v>23.3</c:v>
                </c:pt>
                <c:pt idx="409">
                  <c:v>23.3</c:v>
                </c:pt>
                <c:pt idx="410">
                  <c:v>23.4</c:v>
                </c:pt>
                <c:pt idx="411">
                  <c:v>23.6</c:v>
                </c:pt>
                <c:pt idx="412">
                  <c:v>23.9</c:v>
                </c:pt>
                <c:pt idx="413">
                  <c:v>24.2</c:v>
                </c:pt>
                <c:pt idx="414">
                  <c:v>24.3</c:v>
                </c:pt>
                <c:pt idx="415">
                  <c:v>24.4</c:v>
                </c:pt>
                <c:pt idx="416">
                  <c:v>24.3</c:v>
                </c:pt>
                <c:pt idx="417">
                  <c:v>24.2</c:v>
                </c:pt>
                <c:pt idx="418">
                  <c:v>23.9</c:v>
                </c:pt>
                <c:pt idx="419">
                  <c:v>23.8</c:v>
                </c:pt>
                <c:pt idx="420">
                  <c:v>24.6</c:v>
                </c:pt>
                <c:pt idx="421">
                  <c:v>24.9</c:v>
                </c:pt>
                <c:pt idx="422">
                  <c:v>25.3</c:v>
                </c:pt>
                <c:pt idx="423">
                  <c:v>25.5</c:v>
                </c:pt>
                <c:pt idx="424">
                  <c:v>25.6</c:v>
                </c:pt>
                <c:pt idx="425">
                  <c:v>25.7</c:v>
                </c:pt>
                <c:pt idx="426">
                  <c:v>25.5</c:v>
                </c:pt>
                <c:pt idx="427">
                  <c:v>25.4</c:v>
                </c:pt>
                <c:pt idx="428">
                  <c:v>25.2</c:v>
                </c:pt>
                <c:pt idx="429">
                  <c:v>24.9</c:v>
                </c:pt>
                <c:pt idx="430">
                  <c:v>24.6</c:v>
                </c:pt>
                <c:pt idx="431">
                  <c:v>24.4</c:v>
                </c:pt>
                <c:pt idx="432">
                  <c:v>24.1</c:v>
                </c:pt>
                <c:pt idx="433">
                  <c:v>23.8</c:v>
                </c:pt>
                <c:pt idx="434">
                  <c:v>23.4</c:v>
                </c:pt>
                <c:pt idx="435">
                  <c:v>22.9</c:v>
                </c:pt>
                <c:pt idx="436">
                  <c:v>22.6</c:v>
                </c:pt>
                <c:pt idx="437">
                  <c:v>22.3</c:v>
                </c:pt>
                <c:pt idx="438">
                  <c:v>22.1</c:v>
                </c:pt>
                <c:pt idx="439">
                  <c:v>21.9</c:v>
                </c:pt>
                <c:pt idx="440">
                  <c:v>21.8</c:v>
                </c:pt>
                <c:pt idx="441">
                  <c:v>21.7</c:v>
                </c:pt>
                <c:pt idx="442">
                  <c:v>21.6</c:v>
                </c:pt>
                <c:pt idx="443">
                  <c:v>21.7</c:v>
                </c:pt>
                <c:pt idx="444">
                  <c:v>21.8</c:v>
                </c:pt>
                <c:pt idx="445">
                  <c:v>22</c:v>
                </c:pt>
                <c:pt idx="446">
                  <c:v>22.2</c:v>
                </c:pt>
                <c:pt idx="447">
                  <c:v>22.4</c:v>
                </c:pt>
                <c:pt idx="448">
                  <c:v>22.6</c:v>
                </c:pt>
                <c:pt idx="449">
                  <c:v>22.8</c:v>
                </c:pt>
                <c:pt idx="450">
                  <c:v>22.9</c:v>
                </c:pt>
                <c:pt idx="451">
                  <c:v>23.1</c:v>
                </c:pt>
                <c:pt idx="452">
                  <c:v>23.3</c:v>
                </c:pt>
                <c:pt idx="453">
                  <c:v>23.5</c:v>
                </c:pt>
                <c:pt idx="454">
                  <c:v>23.7</c:v>
                </c:pt>
                <c:pt idx="455">
                  <c:v>23.8</c:v>
                </c:pt>
                <c:pt idx="456">
                  <c:v>24</c:v>
                </c:pt>
                <c:pt idx="457">
                  <c:v>24.1</c:v>
                </c:pt>
                <c:pt idx="458">
                  <c:v>24.2</c:v>
                </c:pt>
                <c:pt idx="459">
                  <c:v>24.3</c:v>
                </c:pt>
                <c:pt idx="460">
                  <c:v>24.6</c:v>
                </c:pt>
                <c:pt idx="461">
                  <c:v>24.6</c:v>
                </c:pt>
                <c:pt idx="462">
                  <c:v>24.7</c:v>
                </c:pt>
                <c:pt idx="463">
                  <c:v>24.6</c:v>
                </c:pt>
                <c:pt idx="464">
                  <c:v>24.7</c:v>
                </c:pt>
                <c:pt idx="465">
                  <c:v>24.9</c:v>
                </c:pt>
                <c:pt idx="466">
                  <c:v>24.9</c:v>
                </c:pt>
                <c:pt idx="467">
                  <c:v>25.1</c:v>
                </c:pt>
                <c:pt idx="468">
                  <c:v>25</c:v>
                </c:pt>
                <c:pt idx="469">
                  <c:v>25</c:v>
                </c:pt>
                <c:pt idx="470">
                  <c:v>25.1</c:v>
                </c:pt>
                <c:pt idx="471">
                  <c:v>25.1</c:v>
                </c:pt>
                <c:pt idx="472">
                  <c:v>25.1</c:v>
                </c:pt>
                <c:pt idx="473">
                  <c:v>25.1</c:v>
                </c:pt>
                <c:pt idx="474">
                  <c:v>25.1</c:v>
                </c:pt>
                <c:pt idx="475">
                  <c:v>25.1</c:v>
                </c:pt>
                <c:pt idx="476">
                  <c:v>24.9</c:v>
                </c:pt>
                <c:pt idx="477">
                  <c:v>24.9</c:v>
                </c:pt>
                <c:pt idx="478">
                  <c:v>24.8</c:v>
                </c:pt>
                <c:pt idx="479">
                  <c:v>24.6</c:v>
                </c:pt>
                <c:pt idx="480">
                  <c:v>24.6</c:v>
                </c:pt>
                <c:pt idx="481">
                  <c:v>24.4</c:v>
                </c:pt>
                <c:pt idx="482">
                  <c:v>24.3</c:v>
                </c:pt>
                <c:pt idx="483">
                  <c:v>24.2</c:v>
                </c:pt>
                <c:pt idx="484">
                  <c:v>24.1</c:v>
                </c:pt>
                <c:pt idx="485">
                  <c:v>23.8</c:v>
                </c:pt>
                <c:pt idx="486">
                  <c:v>23.7</c:v>
                </c:pt>
                <c:pt idx="487">
                  <c:v>23.5</c:v>
                </c:pt>
                <c:pt idx="488">
                  <c:v>23.3</c:v>
                </c:pt>
                <c:pt idx="489">
                  <c:v>23.2</c:v>
                </c:pt>
                <c:pt idx="490">
                  <c:v>23.1</c:v>
                </c:pt>
                <c:pt idx="491">
                  <c:v>22.9</c:v>
                </c:pt>
                <c:pt idx="492">
                  <c:v>22.8</c:v>
                </c:pt>
                <c:pt idx="493">
                  <c:v>22.6</c:v>
                </c:pt>
                <c:pt idx="494">
                  <c:v>22.4</c:v>
                </c:pt>
                <c:pt idx="495">
                  <c:v>22.4</c:v>
                </c:pt>
                <c:pt idx="496">
                  <c:v>22.4</c:v>
                </c:pt>
                <c:pt idx="497">
                  <c:v>22.3</c:v>
                </c:pt>
                <c:pt idx="498">
                  <c:v>22.3</c:v>
                </c:pt>
                <c:pt idx="499">
                  <c:v>22.4</c:v>
                </c:pt>
                <c:pt idx="500">
                  <c:v>22.4</c:v>
                </c:pt>
                <c:pt idx="501">
                  <c:v>22.4</c:v>
                </c:pt>
                <c:pt idx="502">
                  <c:v>22.4</c:v>
                </c:pt>
                <c:pt idx="503">
                  <c:v>22.5</c:v>
                </c:pt>
                <c:pt idx="504">
                  <c:v>22.6</c:v>
                </c:pt>
                <c:pt idx="505">
                  <c:v>22.8</c:v>
                </c:pt>
                <c:pt idx="506">
                  <c:v>22.8</c:v>
                </c:pt>
                <c:pt idx="507">
                  <c:v>22.9</c:v>
                </c:pt>
                <c:pt idx="508">
                  <c:v>23</c:v>
                </c:pt>
                <c:pt idx="509">
                  <c:v>23</c:v>
                </c:pt>
                <c:pt idx="510">
                  <c:v>23.1</c:v>
                </c:pt>
                <c:pt idx="511">
                  <c:v>23.1</c:v>
                </c:pt>
                <c:pt idx="512">
                  <c:v>23.2</c:v>
                </c:pt>
                <c:pt idx="513">
                  <c:v>23.3</c:v>
                </c:pt>
                <c:pt idx="514">
                  <c:v>23.3</c:v>
                </c:pt>
                <c:pt idx="515">
                  <c:v>23.4</c:v>
                </c:pt>
                <c:pt idx="516">
                  <c:v>23.4</c:v>
                </c:pt>
                <c:pt idx="517">
                  <c:v>23.5</c:v>
                </c:pt>
                <c:pt idx="518">
                  <c:v>23.5</c:v>
                </c:pt>
                <c:pt idx="519">
                  <c:v>23.6</c:v>
                </c:pt>
                <c:pt idx="520">
                  <c:v>23.6</c:v>
                </c:pt>
                <c:pt idx="521">
                  <c:v>23.7</c:v>
                </c:pt>
                <c:pt idx="522">
                  <c:v>23.7</c:v>
                </c:pt>
                <c:pt idx="523">
                  <c:v>23.7</c:v>
                </c:pt>
                <c:pt idx="524">
                  <c:v>23.8</c:v>
                </c:pt>
                <c:pt idx="525">
                  <c:v>23.8</c:v>
                </c:pt>
                <c:pt idx="526">
                  <c:v>23.8</c:v>
                </c:pt>
                <c:pt idx="527">
                  <c:v>23.8</c:v>
                </c:pt>
                <c:pt idx="528">
                  <c:v>23.9</c:v>
                </c:pt>
                <c:pt idx="529">
                  <c:v>23.9</c:v>
                </c:pt>
                <c:pt idx="530">
                  <c:v>23.9</c:v>
                </c:pt>
                <c:pt idx="531">
                  <c:v>23.9</c:v>
                </c:pt>
                <c:pt idx="532">
                  <c:v>23.9</c:v>
                </c:pt>
                <c:pt idx="533">
                  <c:v>23.9</c:v>
                </c:pt>
                <c:pt idx="534">
                  <c:v>23.8</c:v>
                </c:pt>
                <c:pt idx="535">
                  <c:v>23.9</c:v>
                </c:pt>
                <c:pt idx="536">
                  <c:v>23.8</c:v>
                </c:pt>
                <c:pt idx="537">
                  <c:v>23.9</c:v>
                </c:pt>
                <c:pt idx="538">
                  <c:v>23.8</c:v>
                </c:pt>
                <c:pt idx="539">
                  <c:v>23.8</c:v>
                </c:pt>
                <c:pt idx="540">
                  <c:v>23.9</c:v>
                </c:pt>
                <c:pt idx="541">
                  <c:v>23.8</c:v>
                </c:pt>
                <c:pt idx="542">
                  <c:v>23.8</c:v>
                </c:pt>
                <c:pt idx="543">
                  <c:v>23.7</c:v>
                </c:pt>
                <c:pt idx="544">
                  <c:v>23.8</c:v>
                </c:pt>
                <c:pt idx="545">
                  <c:v>23.8</c:v>
                </c:pt>
                <c:pt idx="546">
                  <c:v>23.6</c:v>
                </c:pt>
                <c:pt idx="547">
                  <c:v>23.7</c:v>
                </c:pt>
                <c:pt idx="548">
                  <c:v>23.6</c:v>
                </c:pt>
                <c:pt idx="549">
                  <c:v>23.6</c:v>
                </c:pt>
                <c:pt idx="550">
                  <c:v>23.5</c:v>
                </c:pt>
                <c:pt idx="551">
                  <c:v>23.5</c:v>
                </c:pt>
                <c:pt idx="552">
                  <c:v>23.6</c:v>
                </c:pt>
                <c:pt idx="553">
                  <c:v>23.5</c:v>
                </c:pt>
                <c:pt idx="554">
                  <c:v>23.5</c:v>
                </c:pt>
                <c:pt idx="555">
                  <c:v>23.4</c:v>
                </c:pt>
                <c:pt idx="556">
                  <c:v>23.4</c:v>
                </c:pt>
                <c:pt idx="557">
                  <c:v>23.4</c:v>
                </c:pt>
                <c:pt idx="558">
                  <c:v>23.4</c:v>
                </c:pt>
                <c:pt idx="559">
                  <c:v>23.4</c:v>
                </c:pt>
                <c:pt idx="560">
                  <c:v>23.4</c:v>
                </c:pt>
                <c:pt idx="561">
                  <c:v>23.4</c:v>
                </c:pt>
                <c:pt idx="562">
                  <c:v>23.4</c:v>
                </c:pt>
                <c:pt idx="563">
                  <c:v>23.5</c:v>
                </c:pt>
                <c:pt idx="564">
                  <c:v>23.4</c:v>
                </c:pt>
                <c:pt idx="565">
                  <c:v>23.5</c:v>
                </c:pt>
                <c:pt idx="566">
                  <c:v>23.5</c:v>
                </c:pt>
                <c:pt idx="567">
                  <c:v>23.6</c:v>
                </c:pt>
                <c:pt idx="568">
                  <c:v>23.6</c:v>
                </c:pt>
                <c:pt idx="569">
                  <c:v>23.7</c:v>
                </c:pt>
                <c:pt idx="570">
                  <c:v>23.7</c:v>
                </c:pt>
                <c:pt idx="571">
                  <c:v>23.8</c:v>
                </c:pt>
                <c:pt idx="572">
                  <c:v>23.8</c:v>
                </c:pt>
                <c:pt idx="573">
                  <c:v>23.8</c:v>
                </c:pt>
                <c:pt idx="574">
                  <c:v>23.9</c:v>
                </c:pt>
                <c:pt idx="575">
                  <c:v>23.9</c:v>
                </c:pt>
                <c:pt idx="576">
                  <c:v>23.9</c:v>
                </c:pt>
                <c:pt idx="577">
                  <c:v>23.9</c:v>
                </c:pt>
                <c:pt idx="578">
                  <c:v>23.9</c:v>
                </c:pt>
                <c:pt idx="579">
                  <c:v>23.9</c:v>
                </c:pt>
                <c:pt idx="580">
                  <c:v>23.9</c:v>
                </c:pt>
                <c:pt idx="581">
                  <c:v>23.9</c:v>
                </c:pt>
                <c:pt idx="582">
                  <c:v>23.9</c:v>
                </c:pt>
                <c:pt idx="583">
                  <c:v>23.9</c:v>
                </c:pt>
                <c:pt idx="584">
                  <c:v>23.9</c:v>
                </c:pt>
                <c:pt idx="585">
                  <c:v>23.9</c:v>
                </c:pt>
                <c:pt idx="586">
                  <c:v>23.9</c:v>
                </c:pt>
                <c:pt idx="587">
                  <c:v>23.9</c:v>
                </c:pt>
                <c:pt idx="588">
                  <c:v>23.9</c:v>
                </c:pt>
                <c:pt idx="589">
                  <c:v>23.8</c:v>
                </c:pt>
                <c:pt idx="590">
                  <c:v>23.7</c:v>
                </c:pt>
                <c:pt idx="591">
                  <c:v>23.6</c:v>
                </c:pt>
                <c:pt idx="592">
                  <c:v>23.6</c:v>
                </c:pt>
                <c:pt idx="593">
                  <c:v>23.6</c:v>
                </c:pt>
                <c:pt idx="594">
                  <c:v>23.5</c:v>
                </c:pt>
                <c:pt idx="595">
                  <c:v>23.5</c:v>
                </c:pt>
                <c:pt idx="596">
                  <c:v>23.4</c:v>
                </c:pt>
                <c:pt idx="597">
                  <c:v>23.4</c:v>
                </c:pt>
                <c:pt idx="598">
                  <c:v>23.4</c:v>
                </c:pt>
                <c:pt idx="599">
                  <c:v>23.4</c:v>
                </c:pt>
                <c:pt idx="600">
                  <c:v>23.3</c:v>
                </c:pt>
                <c:pt idx="601">
                  <c:v>23.2</c:v>
                </c:pt>
                <c:pt idx="602">
                  <c:v>23.3</c:v>
                </c:pt>
                <c:pt idx="603">
                  <c:v>23.2</c:v>
                </c:pt>
                <c:pt idx="604">
                  <c:v>23.3</c:v>
                </c:pt>
                <c:pt idx="605">
                  <c:v>23.3</c:v>
                </c:pt>
                <c:pt idx="606">
                  <c:v>23.3</c:v>
                </c:pt>
                <c:pt idx="607">
                  <c:v>23.4</c:v>
                </c:pt>
                <c:pt idx="608">
                  <c:v>23.5</c:v>
                </c:pt>
                <c:pt idx="609">
                  <c:v>23.5</c:v>
                </c:pt>
                <c:pt idx="610">
                  <c:v>23.5</c:v>
                </c:pt>
                <c:pt idx="611">
                  <c:v>23.6</c:v>
                </c:pt>
                <c:pt idx="612">
                  <c:v>23.7</c:v>
                </c:pt>
                <c:pt idx="613">
                  <c:v>23.8</c:v>
                </c:pt>
                <c:pt idx="614">
                  <c:v>23.9</c:v>
                </c:pt>
                <c:pt idx="615">
                  <c:v>23.9</c:v>
                </c:pt>
                <c:pt idx="616">
                  <c:v>24.1</c:v>
                </c:pt>
                <c:pt idx="617">
                  <c:v>24.1</c:v>
                </c:pt>
                <c:pt idx="618">
                  <c:v>24.2</c:v>
                </c:pt>
                <c:pt idx="619">
                  <c:v>24.2</c:v>
                </c:pt>
                <c:pt idx="620">
                  <c:v>24.2</c:v>
                </c:pt>
                <c:pt idx="621">
                  <c:v>24.2</c:v>
                </c:pt>
                <c:pt idx="622">
                  <c:v>24.4</c:v>
                </c:pt>
                <c:pt idx="623">
                  <c:v>24.4</c:v>
                </c:pt>
                <c:pt idx="624">
                  <c:v>24.5</c:v>
                </c:pt>
                <c:pt idx="625">
                  <c:v>24.4</c:v>
                </c:pt>
                <c:pt idx="626">
                  <c:v>24.4</c:v>
                </c:pt>
                <c:pt idx="627">
                  <c:v>24.4</c:v>
                </c:pt>
                <c:pt idx="628">
                  <c:v>24.4</c:v>
                </c:pt>
                <c:pt idx="629">
                  <c:v>24.4</c:v>
                </c:pt>
                <c:pt idx="630">
                  <c:v>23.3</c:v>
                </c:pt>
                <c:pt idx="631">
                  <c:v>23.5</c:v>
                </c:pt>
                <c:pt idx="632">
                  <c:v>23.5</c:v>
                </c:pt>
                <c:pt idx="633">
                  <c:v>23.5</c:v>
                </c:pt>
                <c:pt idx="634">
                  <c:v>23.6</c:v>
                </c:pt>
                <c:pt idx="635">
                  <c:v>23.7</c:v>
                </c:pt>
                <c:pt idx="636">
                  <c:v>23.8</c:v>
                </c:pt>
                <c:pt idx="637">
                  <c:v>23.9</c:v>
                </c:pt>
                <c:pt idx="638">
                  <c:v>23.9</c:v>
                </c:pt>
                <c:pt idx="639">
                  <c:v>24.1</c:v>
                </c:pt>
                <c:pt idx="640">
                  <c:v>24.2</c:v>
                </c:pt>
                <c:pt idx="641">
                  <c:v>24.3</c:v>
                </c:pt>
                <c:pt idx="642">
                  <c:v>24.4</c:v>
                </c:pt>
                <c:pt idx="643">
                  <c:v>24.6</c:v>
                </c:pt>
                <c:pt idx="644">
                  <c:v>24.6</c:v>
                </c:pt>
                <c:pt idx="645">
                  <c:v>24.7</c:v>
                </c:pt>
                <c:pt idx="646">
                  <c:v>24.7</c:v>
                </c:pt>
                <c:pt idx="647">
                  <c:v>24.9</c:v>
                </c:pt>
                <c:pt idx="648">
                  <c:v>25</c:v>
                </c:pt>
                <c:pt idx="649">
                  <c:v>25.1</c:v>
                </c:pt>
                <c:pt idx="650">
                  <c:v>25.3</c:v>
                </c:pt>
                <c:pt idx="651">
                  <c:v>25.3</c:v>
                </c:pt>
                <c:pt idx="652">
                  <c:v>25.4</c:v>
                </c:pt>
                <c:pt idx="653">
                  <c:v>25.4</c:v>
                </c:pt>
                <c:pt idx="654">
                  <c:v>25.5</c:v>
                </c:pt>
                <c:pt idx="655">
                  <c:v>25.5</c:v>
                </c:pt>
                <c:pt idx="656">
                  <c:v>25.5</c:v>
                </c:pt>
                <c:pt idx="657">
                  <c:v>25.6</c:v>
                </c:pt>
                <c:pt idx="658">
                  <c:v>25.5</c:v>
                </c:pt>
                <c:pt idx="659">
                  <c:v>25.5</c:v>
                </c:pt>
                <c:pt idx="660">
                  <c:v>25.4</c:v>
                </c:pt>
                <c:pt idx="661">
                  <c:v>25.4</c:v>
                </c:pt>
                <c:pt idx="662">
                  <c:v>25.3</c:v>
                </c:pt>
                <c:pt idx="663">
                  <c:v>25.3</c:v>
                </c:pt>
                <c:pt idx="664">
                  <c:v>25.2</c:v>
                </c:pt>
                <c:pt idx="665">
                  <c:v>25.1</c:v>
                </c:pt>
                <c:pt idx="666">
                  <c:v>24.9</c:v>
                </c:pt>
                <c:pt idx="667">
                  <c:v>24.8</c:v>
                </c:pt>
                <c:pt idx="668">
                  <c:v>24.6</c:v>
                </c:pt>
                <c:pt idx="669">
                  <c:v>24.5</c:v>
                </c:pt>
                <c:pt idx="670">
                  <c:v>24.2</c:v>
                </c:pt>
                <c:pt idx="671">
                  <c:v>24</c:v>
                </c:pt>
                <c:pt idx="672">
                  <c:v>23.8</c:v>
                </c:pt>
                <c:pt idx="673">
                  <c:v>23.6</c:v>
                </c:pt>
                <c:pt idx="674">
                  <c:v>23.3</c:v>
                </c:pt>
                <c:pt idx="675">
                  <c:v>23</c:v>
                </c:pt>
                <c:pt idx="676">
                  <c:v>22.7</c:v>
                </c:pt>
                <c:pt idx="677">
                  <c:v>22.5</c:v>
                </c:pt>
                <c:pt idx="678">
                  <c:v>22.3</c:v>
                </c:pt>
                <c:pt idx="679">
                  <c:v>22.1</c:v>
                </c:pt>
                <c:pt idx="680">
                  <c:v>22</c:v>
                </c:pt>
                <c:pt idx="681">
                  <c:v>21.8</c:v>
                </c:pt>
                <c:pt idx="682">
                  <c:v>21.8</c:v>
                </c:pt>
                <c:pt idx="683">
                  <c:v>22</c:v>
                </c:pt>
                <c:pt idx="684">
                  <c:v>22.1</c:v>
                </c:pt>
                <c:pt idx="685">
                  <c:v>22.1</c:v>
                </c:pt>
                <c:pt idx="686">
                  <c:v>22.4</c:v>
                </c:pt>
                <c:pt idx="687">
                  <c:v>22.6</c:v>
                </c:pt>
                <c:pt idx="688">
                  <c:v>22.9</c:v>
                </c:pt>
                <c:pt idx="689">
                  <c:v>23.1</c:v>
                </c:pt>
                <c:pt idx="690">
                  <c:v>23.4</c:v>
                </c:pt>
                <c:pt idx="691">
                  <c:v>23.5</c:v>
                </c:pt>
                <c:pt idx="692">
                  <c:v>23.8</c:v>
                </c:pt>
                <c:pt idx="693">
                  <c:v>23.9</c:v>
                </c:pt>
                <c:pt idx="694">
                  <c:v>24.2</c:v>
                </c:pt>
                <c:pt idx="695">
                  <c:v>24.3</c:v>
                </c:pt>
                <c:pt idx="696">
                  <c:v>24.5</c:v>
                </c:pt>
                <c:pt idx="697">
                  <c:v>24.6</c:v>
                </c:pt>
                <c:pt idx="698">
                  <c:v>24.6</c:v>
                </c:pt>
                <c:pt idx="699">
                  <c:v>24.9</c:v>
                </c:pt>
                <c:pt idx="700">
                  <c:v>24.9</c:v>
                </c:pt>
                <c:pt idx="701">
                  <c:v>25</c:v>
                </c:pt>
                <c:pt idx="702">
                  <c:v>25.1</c:v>
                </c:pt>
                <c:pt idx="703">
                  <c:v>25</c:v>
                </c:pt>
                <c:pt idx="704">
                  <c:v>25</c:v>
                </c:pt>
                <c:pt idx="705">
                  <c:v>25.1</c:v>
                </c:pt>
                <c:pt idx="706">
                  <c:v>24.9</c:v>
                </c:pt>
                <c:pt idx="707">
                  <c:v>24.7</c:v>
                </c:pt>
                <c:pt idx="708">
                  <c:v>24.5</c:v>
                </c:pt>
                <c:pt idx="709">
                  <c:v>24.2</c:v>
                </c:pt>
                <c:pt idx="710">
                  <c:v>24</c:v>
                </c:pt>
                <c:pt idx="711">
                  <c:v>23.9</c:v>
                </c:pt>
                <c:pt idx="712">
                  <c:v>23.4</c:v>
                </c:pt>
                <c:pt idx="713">
                  <c:v>23.2</c:v>
                </c:pt>
                <c:pt idx="714">
                  <c:v>23</c:v>
                </c:pt>
                <c:pt idx="715">
                  <c:v>22.7</c:v>
                </c:pt>
                <c:pt idx="716">
                  <c:v>22.5</c:v>
                </c:pt>
                <c:pt idx="717">
                  <c:v>22.4</c:v>
                </c:pt>
                <c:pt idx="718">
                  <c:v>22.3</c:v>
                </c:pt>
                <c:pt idx="719">
                  <c:v>22.3</c:v>
                </c:pt>
                <c:pt idx="720">
                  <c:v>22.3</c:v>
                </c:pt>
                <c:pt idx="721">
                  <c:v>22.3</c:v>
                </c:pt>
                <c:pt idx="722">
                  <c:v>22.4</c:v>
                </c:pt>
                <c:pt idx="723">
                  <c:v>22.6</c:v>
                </c:pt>
                <c:pt idx="724">
                  <c:v>22.8</c:v>
                </c:pt>
                <c:pt idx="725">
                  <c:v>22.9</c:v>
                </c:pt>
                <c:pt idx="726">
                  <c:v>23.1</c:v>
                </c:pt>
                <c:pt idx="727">
                  <c:v>23.3</c:v>
                </c:pt>
                <c:pt idx="728">
                  <c:v>23.4</c:v>
                </c:pt>
                <c:pt idx="729">
                  <c:v>23.6</c:v>
                </c:pt>
                <c:pt idx="730">
                  <c:v>23.7</c:v>
                </c:pt>
                <c:pt idx="731">
                  <c:v>23.8</c:v>
                </c:pt>
                <c:pt idx="732">
                  <c:v>24</c:v>
                </c:pt>
                <c:pt idx="733">
                  <c:v>24.1</c:v>
                </c:pt>
                <c:pt idx="734">
                  <c:v>24.1</c:v>
                </c:pt>
                <c:pt idx="735">
                  <c:v>24.2</c:v>
                </c:pt>
                <c:pt idx="736">
                  <c:v>24.3</c:v>
                </c:pt>
                <c:pt idx="737">
                  <c:v>24.4</c:v>
                </c:pt>
                <c:pt idx="738">
                  <c:v>24.4</c:v>
                </c:pt>
                <c:pt idx="739">
                  <c:v>24.4</c:v>
                </c:pt>
                <c:pt idx="740">
                  <c:v>24.5</c:v>
                </c:pt>
                <c:pt idx="741">
                  <c:v>24.5</c:v>
                </c:pt>
                <c:pt idx="742">
                  <c:v>24.6</c:v>
                </c:pt>
                <c:pt idx="743">
                  <c:v>24.6</c:v>
                </c:pt>
                <c:pt idx="744">
                  <c:v>24.5</c:v>
                </c:pt>
                <c:pt idx="745">
                  <c:v>24.6</c:v>
                </c:pt>
                <c:pt idx="746">
                  <c:v>24.6</c:v>
                </c:pt>
                <c:pt idx="747">
                  <c:v>24.6</c:v>
                </c:pt>
                <c:pt idx="748">
                  <c:v>24.5</c:v>
                </c:pt>
                <c:pt idx="749">
                  <c:v>24.4</c:v>
                </c:pt>
                <c:pt idx="750">
                  <c:v>24.2</c:v>
                </c:pt>
                <c:pt idx="751">
                  <c:v>24.1</c:v>
                </c:pt>
                <c:pt idx="752">
                  <c:v>24</c:v>
                </c:pt>
                <c:pt idx="753">
                  <c:v>23.9</c:v>
                </c:pt>
                <c:pt idx="754">
                  <c:v>23.7</c:v>
                </c:pt>
                <c:pt idx="755">
                  <c:v>23.6</c:v>
                </c:pt>
                <c:pt idx="756">
                  <c:v>23.4</c:v>
                </c:pt>
                <c:pt idx="757">
                  <c:v>23.2</c:v>
                </c:pt>
                <c:pt idx="758">
                  <c:v>23.1</c:v>
                </c:pt>
                <c:pt idx="759">
                  <c:v>23</c:v>
                </c:pt>
                <c:pt idx="760">
                  <c:v>22.9</c:v>
                </c:pt>
                <c:pt idx="761">
                  <c:v>22.8</c:v>
                </c:pt>
                <c:pt idx="762">
                  <c:v>22.7</c:v>
                </c:pt>
                <c:pt idx="763">
                  <c:v>22.7</c:v>
                </c:pt>
                <c:pt idx="764">
                  <c:v>22.7</c:v>
                </c:pt>
                <c:pt idx="765">
                  <c:v>22.7</c:v>
                </c:pt>
                <c:pt idx="766">
                  <c:v>22.7</c:v>
                </c:pt>
                <c:pt idx="767">
                  <c:v>22.8</c:v>
                </c:pt>
                <c:pt idx="768">
                  <c:v>22.9</c:v>
                </c:pt>
                <c:pt idx="769">
                  <c:v>23.1</c:v>
                </c:pt>
                <c:pt idx="770">
                  <c:v>23.2</c:v>
                </c:pt>
                <c:pt idx="771">
                  <c:v>23.3</c:v>
                </c:pt>
                <c:pt idx="772">
                  <c:v>23.4</c:v>
                </c:pt>
                <c:pt idx="773">
                  <c:v>23.4</c:v>
                </c:pt>
                <c:pt idx="774">
                  <c:v>23.8</c:v>
                </c:pt>
                <c:pt idx="775">
                  <c:v>23.8</c:v>
                </c:pt>
                <c:pt idx="776">
                  <c:v>23.8</c:v>
                </c:pt>
                <c:pt idx="777">
                  <c:v>23.8</c:v>
                </c:pt>
                <c:pt idx="778">
                  <c:v>23.8</c:v>
                </c:pt>
                <c:pt idx="779">
                  <c:v>23.8</c:v>
                </c:pt>
                <c:pt idx="780">
                  <c:v>23.8</c:v>
                </c:pt>
                <c:pt idx="781">
                  <c:v>23.8</c:v>
                </c:pt>
                <c:pt idx="782">
                  <c:v>23.8</c:v>
                </c:pt>
                <c:pt idx="783">
                  <c:v>23.8</c:v>
                </c:pt>
                <c:pt idx="784">
                  <c:v>23.8</c:v>
                </c:pt>
                <c:pt idx="785">
                  <c:v>23.7</c:v>
                </c:pt>
                <c:pt idx="786">
                  <c:v>23.7</c:v>
                </c:pt>
                <c:pt idx="787">
                  <c:v>23.7</c:v>
                </c:pt>
                <c:pt idx="788">
                  <c:v>23.6</c:v>
                </c:pt>
                <c:pt idx="789">
                  <c:v>23.6</c:v>
                </c:pt>
                <c:pt idx="790">
                  <c:v>23.6</c:v>
                </c:pt>
                <c:pt idx="791">
                  <c:v>23.6</c:v>
                </c:pt>
                <c:pt idx="792">
                  <c:v>23.7</c:v>
                </c:pt>
                <c:pt idx="793">
                  <c:v>23.8</c:v>
                </c:pt>
                <c:pt idx="794">
                  <c:v>23.8</c:v>
                </c:pt>
                <c:pt idx="795">
                  <c:v>23.8</c:v>
                </c:pt>
                <c:pt idx="796">
                  <c:v>23.9</c:v>
                </c:pt>
                <c:pt idx="797">
                  <c:v>23.9</c:v>
                </c:pt>
                <c:pt idx="798">
                  <c:v>24</c:v>
                </c:pt>
                <c:pt idx="799">
                  <c:v>24</c:v>
                </c:pt>
                <c:pt idx="800">
                  <c:v>23.9</c:v>
                </c:pt>
                <c:pt idx="801">
                  <c:v>23.9</c:v>
                </c:pt>
                <c:pt idx="802">
                  <c:v>23.9</c:v>
                </c:pt>
                <c:pt idx="803">
                  <c:v>23.8</c:v>
                </c:pt>
                <c:pt idx="804">
                  <c:v>23.6</c:v>
                </c:pt>
                <c:pt idx="805">
                  <c:v>23.6</c:v>
                </c:pt>
                <c:pt idx="806">
                  <c:v>23.4</c:v>
                </c:pt>
                <c:pt idx="807">
                  <c:v>23.4</c:v>
                </c:pt>
                <c:pt idx="808">
                  <c:v>23.4</c:v>
                </c:pt>
                <c:pt idx="809">
                  <c:v>23.3</c:v>
                </c:pt>
                <c:pt idx="810">
                  <c:v>23.3</c:v>
                </c:pt>
                <c:pt idx="811">
                  <c:v>23.3</c:v>
                </c:pt>
                <c:pt idx="812">
                  <c:v>23.3</c:v>
                </c:pt>
                <c:pt idx="813">
                  <c:v>23.4</c:v>
                </c:pt>
                <c:pt idx="814">
                  <c:v>23.5</c:v>
                </c:pt>
                <c:pt idx="815">
                  <c:v>23.8</c:v>
                </c:pt>
                <c:pt idx="816">
                  <c:v>23.8</c:v>
                </c:pt>
                <c:pt idx="817">
                  <c:v>24</c:v>
                </c:pt>
                <c:pt idx="818">
                  <c:v>24.1</c:v>
                </c:pt>
                <c:pt idx="819">
                  <c:v>24.2</c:v>
                </c:pt>
                <c:pt idx="820">
                  <c:v>24.2</c:v>
                </c:pt>
                <c:pt idx="821">
                  <c:v>24.3</c:v>
                </c:pt>
                <c:pt idx="822">
                  <c:v>24.2</c:v>
                </c:pt>
                <c:pt idx="823">
                  <c:v>24.1</c:v>
                </c:pt>
                <c:pt idx="824">
                  <c:v>24.1</c:v>
                </c:pt>
                <c:pt idx="825">
                  <c:v>23.9</c:v>
                </c:pt>
                <c:pt idx="826">
                  <c:v>23.8</c:v>
                </c:pt>
                <c:pt idx="827">
                  <c:v>23.5</c:v>
                </c:pt>
                <c:pt idx="828">
                  <c:v>23.4</c:v>
                </c:pt>
                <c:pt idx="829">
                  <c:v>23.3</c:v>
                </c:pt>
                <c:pt idx="830">
                  <c:v>23.3</c:v>
                </c:pt>
                <c:pt idx="831">
                  <c:v>23.3</c:v>
                </c:pt>
                <c:pt idx="832">
                  <c:v>23.4</c:v>
                </c:pt>
                <c:pt idx="833">
                  <c:v>23.6</c:v>
                </c:pt>
                <c:pt idx="834">
                  <c:v>23.6</c:v>
                </c:pt>
                <c:pt idx="835">
                  <c:v>23.8</c:v>
                </c:pt>
                <c:pt idx="836">
                  <c:v>23.8</c:v>
                </c:pt>
                <c:pt idx="837">
                  <c:v>23.8</c:v>
                </c:pt>
                <c:pt idx="838">
                  <c:v>23.9</c:v>
                </c:pt>
                <c:pt idx="839">
                  <c:v>23.9</c:v>
                </c:pt>
                <c:pt idx="840">
                  <c:v>23.8</c:v>
                </c:pt>
                <c:pt idx="841">
                  <c:v>23.7</c:v>
                </c:pt>
                <c:pt idx="842">
                  <c:v>23.5</c:v>
                </c:pt>
                <c:pt idx="843">
                  <c:v>23.4</c:v>
                </c:pt>
                <c:pt idx="844">
                  <c:v>23.3</c:v>
                </c:pt>
                <c:pt idx="845">
                  <c:v>23.2</c:v>
                </c:pt>
                <c:pt idx="846">
                  <c:v>23.2</c:v>
                </c:pt>
                <c:pt idx="847">
                  <c:v>23.4</c:v>
                </c:pt>
                <c:pt idx="848">
                  <c:v>23.6</c:v>
                </c:pt>
                <c:pt idx="849">
                  <c:v>23.8</c:v>
                </c:pt>
                <c:pt idx="850">
                  <c:v>23.9</c:v>
                </c:pt>
                <c:pt idx="851">
                  <c:v>24.1</c:v>
                </c:pt>
                <c:pt idx="852">
                  <c:v>24.2</c:v>
                </c:pt>
                <c:pt idx="853">
                  <c:v>24.4</c:v>
                </c:pt>
                <c:pt idx="854">
                  <c:v>24.4</c:v>
                </c:pt>
                <c:pt idx="855">
                  <c:v>24.4</c:v>
                </c:pt>
                <c:pt idx="856">
                  <c:v>24.2</c:v>
                </c:pt>
                <c:pt idx="857">
                  <c:v>24.1</c:v>
                </c:pt>
                <c:pt idx="858">
                  <c:v>23.9</c:v>
                </c:pt>
                <c:pt idx="859">
                  <c:v>23.7</c:v>
                </c:pt>
                <c:pt idx="860">
                  <c:v>23.6</c:v>
                </c:pt>
                <c:pt idx="861">
                  <c:v>23.4</c:v>
                </c:pt>
                <c:pt idx="862">
                  <c:v>23.3</c:v>
                </c:pt>
                <c:pt idx="863">
                  <c:v>23.3</c:v>
                </c:pt>
                <c:pt idx="864">
                  <c:v>23.4</c:v>
                </c:pt>
                <c:pt idx="865">
                  <c:v>23.3</c:v>
                </c:pt>
                <c:pt idx="866">
                  <c:v>23.4</c:v>
                </c:pt>
                <c:pt idx="867">
                  <c:v>23.6</c:v>
                </c:pt>
                <c:pt idx="868">
                  <c:v>23.7</c:v>
                </c:pt>
                <c:pt idx="869">
                  <c:v>23.8</c:v>
                </c:pt>
                <c:pt idx="870">
                  <c:v>23.8</c:v>
                </c:pt>
                <c:pt idx="871">
                  <c:v>23.8</c:v>
                </c:pt>
                <c:pt idx="872">
                  <c:v>23.8</c:v>
                </c:pt>
                <c:pt idx="873">
                  <c:v>23.9</c:v>
                </c:pt>
                <c:pt idx="874">
                  <c:v>23.8</c:v>
                </c:pt>
                <c:pt idx="875">
                  <c:v>23.8</c:v>
                </c:pt>
                <c:pt idx="876">
                  <c:v>23.8</c:v>
                </c:pt>
                <c:pt idx="877">
                  <c:v>23.6</c:v>
                </c:pt>
                <c:pt idx="878">
                  <c:v>23.5</c:v>
                </c:pt>
                <c:pt idx="879">
                  <c:v>23.4</c:v>
                </c:pt>
                <c:pt idx="880">
                  <c:v>23.4</c:v>
                </c:pt>
                <c:pt idx="881">
                  <c:v>23.3</c:v>
                </c:pt>
                <c:pt idx="882">
                  <c:v>23.3</c:v>
                </c:pt>
                <c:pt idx="883">
                  <c:v>23.3</c:v>
                </c:pt>
                <c:pt idx="884">
                  <c:v>23.3</c:v>
                </c:pt>
                <c:pt idx="885">
                  <c:v>23.4</c:v>
                </c:pt>
                <c:pt idx="886">
                  <c:v>23.6</c:v>
                </c:pt>
                <c:pt idx="887">
                  <c:v>23.8</c:v>
                </c:pt>
                <c:pt idx="888">
                  <c:v>23.9</c:v>
                </c:pt>
                <c:pt idx="889">
                  <c:v>24.1</c:v>
                </c:pt>
                <c:pt idx="890">
                  <c:v>24.2</c:v>
                </c:pt>
                <c:pt idx="891">
                  <c:v>24.4</c:v>
                </c:pt>
                <c:pt idx="892">
                  <c:v>24.4</c:v>
                </c:pt>
                <c:pt idx="893">
                  <c:v>24.4</c:v>
                </c:pt>
                <c:pt idx="894">
                  <c:v>24.3</c:v>
                </c:pt>
                <c:pt idx="895">
                  <c:v>23.8</c:v>
                </c:pt>
                <c:pt idx="896">
                  <c:v>24.1</c:v>
                </c:pt>
                <c:pt idx="897">
                  <c:v>24.4</c:v>
                </c:pt>
                <c:pt idx="898">
                  <c:v>24.7</c:v>
                </c:pt>
                <c:pt idx="899">
                  <c:v>25.1</c:v>
                </c:pt>
                <c:pt idx="900">
                  <c:v>25.2</c:v>
                </c:pt>
                <c:pt idx="901">
                  <c:v>25.5</c:v>
                </c:pt>
                <c:pt idx="902">
                  <c:v>25.6</c:v>
                </c:pt>
                <c:pt idx="903">
                  <c:v>25.6</c:v>
                </c:pt>
                <c:pt idx="904">
                  <c:v>25.5</c:v>
                </c:pt>
                <c:pt idx="905">
                  <c:v>25.4</c:v>
                </c:pt>
                <c:pt idx="906">
                  <c:v>25.2</c:v>
                </c:pt>
                <c:pt idx="907">
                  <c:v>24.9</c:v>
                </c:pt>
                <c:pt idx="908">
                  <c:v>24.5</c:v>
                </c:pt>
                <c:pt idx="909">
                  <c:v>24.1</c:v>
                </c:pt>
                <c:pt idx="910">
                  <c:v>23.6</c:v>
                </c:pt>
                <c:pt idx="911">
                  <c:v>23.1</c:v>
                </c:pt>
                <c:pt idx="912">
                  <c:v>22.6</c:v>
                </c:pt>
                <c:pt idx="913">
                  <c:v>22.2</c:v>
                </c:pt>
                <c:pt idx="914">
                  <c:v>21.8</c:v>
                </c:pt>
                <c:pt idx="915">
                  <c:v>21.6</c:v>
                </c:pt>
                <c:pt idx="916">
                  <c:v>21.6</c:v>
                </c:pt>
                <c:pt idx="917">
                  <c:v>21.7</c:v>
                </c:pt>
                <c:pt idx="918">
                  <c:v>22</c:v>
                </c:pt>
                <c:pt idx="919">
                  <c:v>22.3</c:v>
                </c:pt>
                <c:pt idx="920">
                  <c:v>22.7</c:v>
                </c:pt>
                <c:pt idx="921">
                  <c:v>22.9</c:v>
                </c:pt>
                <c:pt idx="922">
                  <c:v>23.2</c:v>
                </c:pt>
                <c:pt idx="923">
                  <c:v>23.4</c:v>
                </c:pt>
                <c:pt idx="924">
                  <c:v>23.8</c:v>
                </c:pt>
                <c:pt idx="925">
                  <c:v>24.1</c:v>
                </c:pt>
                <c:pt idx="926">
                  <c:v>24.4</c:v>
                </c:pt>
                <c:pt idx="927">
                  <c:v>24.5</c:v>
                </c:pt>
                <c:pt idx="928">
                  <c:v>24.8</c:v>
                </c:pt>
                <c:pt idx="929">
                  <c:v>24.9</c:v>
                </c:pt>
                <c:pt idx="930">
                  <c:v>25.2</c:v>
                </c:pt>
                <c:pt idx="931">
                  <c:v>25.3</c:v>
                </c:pt>
                <c:pt idx="932">
                  <c:v>25.4</c:v>
                </c:pt>
                <c:pt idx="933">
                  <c:v>25.4</c:v>
                </c:pt>
                <c:pt idx="934">
                  <c:v>25.4</c:v>
                </c:pt>
                <c:pt idx="935">
                  <c:v>25.2</c:v>
                </c:pt>
                <c:pt idx="936">
                  <c:v>25.1</c:v>
                </c:pt>
                <c:pt idx="937">
                  <c:v>25</c:v>
                </c:pt>
                <c:pt idx="938">
                  <c:v>24.8</c:v>
                </c:pt>
                <c:pt idx="939">
                  <c:v>24.6</c:v>
                </c:pt>
                <c:pt idx="940">
                  <c:v>24.4</c:v>
                </c:pt>
                <c:pt idx="941">
                  <c:v>24.1</c:v>
                </c:pt>
                <c:pt idx="942">
                  <c:v>23.9</c:v>
                </c:pt>
                <c:pt idx="943">
                  <c:v>23.6</c:v>
                </c:pt>
                <c:pt idx="944">
                  <c:v>23.3</c:v>
                </c:pt>
                <c:pt idx="945">
                  <c:v>23</c:v>
                </c:pt>
                <c:pt idx="946">
                  <c:v>22.7</c:v>
                </c:pt>
                <c:pt idx="947">
                  <c:v>22.3</c:v>
                </c:pt>
                <c:pt idx="948">
                  <c:v>22.3</c:v>
                </c:pt>
                <c:pt idx="949">
                  <c:v>22</c:v>
                </c:pt>
                <c:pt idx="950">
                  <c:v>22</c:v>
                </c:pt>
                <c:pt idx="951">
                  <c:v>21.8</c:v>
                </c:pt>
                <c:pt idx="952">
                  <c:v>21.9</c:v>
                </c:pt>
                <c:pt idx="953">
                  <c:v>22</c:v>
                </c:pt>
                <c:pt idx="954">
                  <c:v>22.1</c:v>
                </c:pt>
                <c:pt idx="955">
                  <c:v>22.3</c:v>
                </c:pt>
                <c:pt idx="956">
                  <c:v>22.5</c:v>
                </c:pt>
                <c:pt idx="957">
                  <c:v>22.7</c:v>
                </c:pt>
                <c:pt idx="958">
                  <c:v>22.9</c:v>
                </c:pt>
                <c:pt idx="959">
                  <c:v>23.2</c:v>
                </c:pt>
                <c:pt idx="960">
                  <c:v>23.4</c:v>
                </c:pt>
                <c:pt idx="961">
                  <c:v>23.6</c:v>
                </c:pt>
                <c:pt idx="962">
                  <c:v>23.8</c:v>
                </c:pt>
                <c:pt idx="963">
                  <c:v>24</c:v>
                </c:pt>
                <c:pt idx="964">
                  <c:v>23.8</c:v>
                </c:pt>
                <c:pt idx="965">
                  <c:v>24.1</c:v>
                </c:pt>
                <c:pt idx="966">
                  <c:v>24.2</c:v>
                </c:pt>
                <c:pt idx="967">
                  <c:v>24.5</c:v>
                </c:pt>
                <c:pt idx="968">
                  <c:v>24.6</c:v>
                </c:pt>
                <c:pt idx="969">
                  <c:v>24.7</c:v>
                </c:pt>
                <c:pt idx="970">
                  <c:v>24.9</c:v>
                </c:pt>
                <c:pt idx="971">
                  <c:v>25.1</c:v>
                </c:pt>
                <c:pt idx="972">
                  <c:v>25.2</c:v>
                </c:pt>
                <c:pt idx="973">
                  <c:v>25.2</c:v>
                </c:pt>
                <c:pt idx="974">
                  <c:v>25.3</c:v>
                </c:pt>
                <c:pt idx="975">
                  <c:v>25.3</c:v>
                </c:pt>
                <c:pt idx="976">
                  <c:v>25.2</c:v>
                </c:pt>
                <c:pt idx="977">
                  <c:v>25.2</c:v>
                </c:pt>
                <c:pt idx="978">
                  <c:v>25.1</c:v>
                </c:pt>
                <c:pt idx="979">
                  <c:v>24.9</c:v>
                </c:pt>
                <c:pt idx="980">
                  <c:v>24.7</c:v>
                </c:pt>
                <c:pt idx="981">
                  <c:v>24.6</c:v>
                </c:pt>
                <c:pt idx="982">
                  <c:v>24.4</c:v>
                </c:pt>
                <c:pt idx="983">
                  <c:v>24.1</c:v>
                </c:pt>
                <c:pt idx="984">
                  <c:v>23.8</c:v>
                </c:pt>
                <c:pt idx="985">
                  <c:v>23.4</c:v>
                </c:pt>
                <c:pt idx="986">
                  <c:v>23.1</c:v>
                </c:pt>
                <c:pt idx="987">
                  <c:v>22.8</c:v>
                </c:pt>
                <c:pt idx="988">
                  <c:v>22.6</c:v>
                </c:pt>
                <c:pt idx="989">
                  <c:v>22.3</c:v>
                </c:pt>
                <c:pt idx="990">
                  <c:v>22.3</c:v>
                </c:pt>
                <c:pt idx="991">
                  <c:v>22.1</c:v>
                </c:pt>
                <c:pt idx="992">
                  <c:v>22.1</c:v>
                </c:pt>
                <c:pt idx="993">
                  <c:v>22</c:v>
                </c:pt>
                <c:pt idx="994">
                  <c:v>22.1</c:v>
                </c:pt>
                <c:pt idx="995">
                  <c:v>22.3</c:v>
                </c:pt>
                <c:pt idx="996">
                  <c:v>22.3</c:v>
                </c:pt>
                <c:pt idx="997">
                  <c:v>22.6</c:v>
                </c:pt>
                <c:pt idx="998">
                  <c:v>22.8</c:v>
                </c:pt>
                <c:pt idx="999">
                  <c:v>22.9</c:v>
                </c:pt>
                <c:pt idx="1000">
                  <c:v>23.1</c:v>
                </c:pt>
                <c:pt idx="1001">
                  <c:v>23.3</c:v>
                </c:pt>
                <c:pt idx="1002">
                  <c:v>23.4</c:v>
                </c:pt>
                <c:pt idx="1003">
                  <c:v>23.5</c:v>
                </c:pt>
                <c:pt idx="1004">
                  <c:v>23.8</c:v>
                </c:pt>
                <c:pt idx="1005">
                  <c:v>23.9</c:v>
                </c:pt>
                <c:pt idx="1006">
                  <c:v>23.9</c:v>
                </c:pt>
                <c:pt idx="1007">
                  <c:v>24.1</c:v>
                </c:pt>
                <c:pt idx="1008">
                  <c:v>24.2</c:v>
                </c:pt>
                <c:pt idx="1009">
                  <c:v>24.3</c:v>
                </c:pt>
                <c:pt idx="1010">
                  <c:v>24.4</c:v>
                </c:pt>
                <c:pt idx="1011">
                  <c:v>24.5</c:v>
                </c:pt>
                <c:pt idx="1012">
                  <c:v>24.5</c:v>
                </c:pt>
                <c:pt idx="1013">
                  <c:v>24.5</c:v>
                </c:pt>
                <c:pt idx="1014">
                  <c:v>24.6</c:v>
                </c:pt>
                <c:pt idx="1015">
                  <c:v>24.6</c:v>
                </c:pt>
                <c:pt idx="1016">
                  <c:v>24.7</c:v>
                </c:pt>
                <c:pt idx="1017">
                  <c:v>24.8</c:v>
                </c:pt>
                <c:pt idx="1018">
                  <c:v>24.8</c:v>
                </c:pt>
                <c:pt idx="1019">
                  <c:v>24.8</c:v>
                </c:pt>
                <c:pt idx="1020">
                  <c:v>24.9</c:v>
                </c:pt>
                <c:pt idx="1021">
                  <c:v>24.9</c:v>
                </c:pt>
                <c:pt idx="1022">
                  <c:v>24.9</c:v>
                </c:pt>
                <c:pt idx="1023">
                  <c:v>23.7</c:v>
                </c:pt>
                <c:pt idx="1024">
                  <c:v>23.8</c:v>
                </c:pt>
                <c:pt idx="1025">
                  <c:v>23.9</c:v>
                </c:pt>
                <c:pt idx="1026">
                  <c:v>23.8</c:v>
                </c:pt>
                <c:pt idx="1027">
                  <c:v>23.9</c:v>
                </c:pt>
                <c:pt idx="1028">
                  <c:v>23.9</c:v>
                </c:pt>
                <c:pt idx="1029">
                  <c:v>23.9</c:v>
                </c:pt>
                <c:pt idx="1030">
                  <c:v>23.9</c:v>
                </c:pt>
                <c:pt idx="1031">
                  <c:v>23.9</c:v>
                </c:pt>
                <c:pt idx="1032">
                  <c:v>23.9</c:v>
                </c:pt>
                <c:pt idx="1033">
                  <c:v>23.9</c:v>
                </c:pt>
                <c:pt idx="1034">
                  <c:v>23.9</c:v>
                </c:pt>
                <c:pt idx="1035">
                  <c:v>23.9</c:v>
                </c:pt>
                <c:pt idx="1036">
                  <c:v>23.8</c:v>
                </c:pt>
                <c:pt idx="1037">
                  <c:v>23.8</c:v>
                </c:pt>
                <c:pt idx="1038">
                  <c:v>23.8</c:v>
                </c:pt>
                <c:pt idx="1039">
                  <c:v>23.8</c:v>
                </c:pt>
                <c:pt idx="1040">
                  <c:v>23.8</c:v>
                </c:pt>
                <c:pt idx="1041">
                  <c:v>23.7</c:v>
                </c:pt>
                <c:pt idx="1042">
                  <c:v>23.7</c:v>
                </c:pt>
                <c:pt idx="1043">
                  <c:v>23.6</c:v>
                </c:pt>
                <c:pt idx="1044">
                  <c:v>23.6</c:v>
                </c:pt>
                <c:pt idx="1045">
                  <c:v>23.5</c:v>
                </c:pt>
                <c:pt idx="1046">
                  <c:v>23.5</c:v>
                </c:pt>
                <c:pt idx="1047">
                  <c:v>23.4</c:v>
                </c:pt>
                <c:pt idx="1048">
                  <c:v>23.4</c:v>
                </c:pt>
                <c:pt idx="1049">
                  <c:v>23.4</c:v>
                </c:pt>
                <c:pt idx="1050">
                  <c:v>23.4</c:v>
                </c:pt>
                <c:pt idx="1051">
                  <c:v>23.4</c:v>
                </c:pt>
                <c:pt idx="1052">
                  <c:v>23.4</c:v>
                </c:pt>
                <c:pt idx="1053">
                  <c:v>23.3</c:v>
                </c:pt>
                <c:pt idx="1054">
                  <c:v>23.3</c:v>
                </c:pt>
                <c:pt idx="1055">
                  <c:v>23.3</c:v>
                </c:pt>
                <c:pt idx="1056">
                  <c:v>23.3</c:v>
                </c:pt>
                <c:pt idx="1057">
                  <c:v>23.3</c:v>
                </c:pt>
                <c:pt idx="1058">
                  <c:v>23.3</c:v>
                </c:pt>
                <c:pt idx="1059">
                  <c:v>23.3</c:v>
                </c:pt>
                <c:pt idx="1060">
                  <c:v>23.4</c:v>
                </c:pt>
                <c:pt idx="1061">
                  <c:v>23.4</c:v>
                </c:pt>
                <c:pt idx="1062">
                  <c:v>23.4</c:v>
                </c:pt>
                <c:pt idx="1063">
                  <c:v>23.5</c:v>
                </c:pt>
                <c:pt idx="1064">
                  <c:v>23.5</c:v>
                </c:pt>
                <c:pt idx="1065">
                  <c:v>23.6</c:v>
                </c:pt>
                <c:pt idx="1066">
                  <c:v>23.8</c:v>
                </c:pt>
                <c:pt idx="1067">
                  <c:v>23.8</c:v>
                </c:pt>
                <c:pt idx="1068">
                  <c:v>23.9</c:v>
                </c:pt>
                <c:pt idx="1069">
                  <c:v>24</c:v>
                </c:pt>
                <c:pt idx="1070">
                  <c:v>24.1</c:v>
                </c:pt>
                <c:pt idx="1071">
                  <c:v>24.1</c:v>
                </c:pt>
                <c:pt idx="1072">
                  <c:v>24.1</c:v>
                </c:pt>
                <c:pt idx="1073">
                  <c:v>24.2</c:v>
                </c:pt>
                <c:pt idx="1074">
                  <c:v>24.3</c:v>
                </c:pt>
                <c:pt idx="1075">
                  <c:v>24.3</c:v>
                </c:pt>
                <c:pt idx="1076">
                  <c:v>24.4</c:v>
                </c:pt>
                <c:pt idx="1077">
                  <c:v>24.4</c:v>
                </c:pt>
                <c:pt idx="1078">
                  <c:v>24.4</c:v>
                </c:pt>
                <c:pt idx="1079">
                  <c:v>24.2</c:v>
                </c:pt>
                <c:pt idx="1080">
                  <c:v>24.2</c:v>
                </c:pt>
                <c:pt idx="1081">
                  <c:v>24.1</c:v>
                </c:pt>
                <c:pt idx="1082">
                  <c:v>24.1</c:v>
                </c:pt>
                <c:pt idx="1083">
                  <c:v>23.9</c:v>
                </c:pt>
                <c:pt idx="1084">
                  <c:v>23.8</c:v>
                </c:pt>
                <c:pt idx="1085">
                  <c:v>23.6</c:v>
                </c:pt>
                <c:pt idx="1086">
                  <c:v>23.5</c:v>
                </c:pt>
                <c:pt idx="1087">
                  <c:v>23.4</c:v>
                </c:pt>
                <c:pt idx="1088">
                  <c:v>23.3</c:v>
                </c:pt>
                <c:pt idx="1089">
                  <c:v>23.3</c:v>
                </c:pt>
                <c:pt idx="1090">
                  <c:v>23.3</c:v>
                </c:pt>
                <c:pt idx="1091">
                  <c:v>23.3</c:v>
                </c:pt>
                <c:pt idx="1092">
                  <c:v>23.4</c:v>
                </c:pt>
                <c:pt idx="1093">
                  <c:v>23.4</c:v>
                </c:pt>
                <c:pt idx="1094">
                  <c:v>23.4</c:v>
                </c:pt>
                <c:pt idx="1095">
                  <c:v>23.4</c:v>
                </c:pt>
                <c:pt idx="1096">
                  <c:v>23.6</c:v>
                </c:pt>
                <c:pt idx="1097">
                  <c:v>23.6</c:v>
                </c:pt>
                <c:pt idx="1098">
                  <c:v>23.6</c:v>
                </c:pt>
                <c:pt idx="1099">
                  <c:v>23.7</c:v>
                </c:pt>
                <c:pt idx="1100">
                  <c:v>23.8</c:v>
                </c:pt>
                <c:pt idx="1101">
                  <c:v>23.8</c:v>
                </c:pt>
                <c:pt idx="1102">
                  <c:v>23.8</c:v>
                </c:pt>
                <c:pt idx="1103">
                  <c:v>23.8</c:v>
                </c:pt>
                <c:pt idx="1104">
                  <c:v>23.8</c:v>
                </c:pt>
                <c:pt idx="1105">
                  <c:v>23.8</c:v>
                </c:pt>
                <c:pt idx="1106">
                  <c:v>23.8</c:v>
                </c:pt>
                <c:pt idx="1107">
                  <c:v>23.8</c:v>
                </c:pt>
                <c:pt idx="1108">
                  <c:v>23.7</c:v>
                </c:pt>
                <c:pt idx="1109">
                  <c:v>23.7</c:v>
                </c:pt>
                <c:pt idx="1110">
                  <c:v>23.6</c:v>
                </c:pt>
                <c:pt idx="1111">
                  <c:v>23.5</c:v>
                </c:pt>
                <c:pt idx="1112">
                  <c:v>23.4</c:v>
                </c:pt>
                <c:pt idx="1113">
                  <c:v>23.4</c:v>
                </c:pt>
                <c:pt idx="1114">
                  <c:v>23.4</c:v>
                </c:pt>
                <c:pt idx="1115">
                  <c:v>23.4</c:v>
                </c:pt>
                <c:pt idx="1116">
                  <c:v>23.4</c:v>
                </c:pt>
                <c:pt idx="1117">
                  <c:v>23.2</c:v>
                </c:pt>
                <c:pt idx="1118">
                  <c:v>23.2</c:v>
                </c:pt>
                <c:pt idx="1119">
                  <c:v>23.2</c:v>
                </c:pt>
                <c:pt idx="1120">
                  <c:v>23.2</c:v>
                </c:pt>
                <c:pt idx="1121">
                  <c:v>23.3</c:v>
                </c:pt>
                <c:pt idx="1122">
                  <c:v>23.4</c:v>
                </c:pt>
                <c:pt idx="1123">
                  <c:v>23.4</c:v>
                </c:pt>
                <c:pt idx="1124">
                  <c:v>23.4</c:v>
                </c:pt>
                <c:pt idx="1125">
                  <c:v>23.6</c:v>
                </c:pt>
                <c:pt idx="1126">
                  <c:v>23.6</c:v>
                </c:pt>
                <c:pt idx="1127">
                  <c:v>23.8</c:v>
                </c:pt>
                <c:pt idx="1128">
                  <c:v>23.8</c:v>
                </c:pt>
                <c:pt idx="1129">
                  <c:v>24</c:v>
                </c:pt>
                <c:pt idx="1130">
                  <c:v>24.1</c:v>
                </c:pt>
                <c:pt idx="1131">
                  <c:v>24.1</c:v>
                </c:pt>
                <c:pt idx="1132">
                  <c:v>24.1</c:v>
                </c:pt>
                <c:pt idx="1133">
                  <c:v>24.2</c:v>
                </c:pt>
                <c:pt idx="1134">
                  <c:v>24.3</c:v>
                </c:pt>
                <c:pt idx="1135">
                  <c:v>24.4</c:v>
                </c:pt>
                <c:pt idx="1136">
                  <c:v>24.3</c:v>
                </c:pt>
                <c:pt idx="1137">
                  <c:v>24.3</c:v>
                </c:pt>
                <c:pt idx="1138">
                  <c:v>24.2</c:v>
                </c:pt>
                <c:pt idx="1139">
                  <c:v>24.2</c:v>
                </c:pt>
                <c:pt idx="1140">
                  <c:v>24.2</c:v>
                </c:pt>
                <c:pt idx="1141">
                  <c:v>24.1</c:v>
                </c:pt>
                <c:pt idx="1142">
                  <c:v>24.1</c:v>
                </c:pt>
                <c:pt idx="1143">
                  <c:v>24.1</c:v>
                </c:pt>
                <c:pt idx="1144">
                  <c:v>24</c:v>
                </c:pt>
                <c:pt idx="1145">
                  <c:v>23.9</c:v>
                </c:pt>
                <c:pt idx="1146">
                  <c:v>23.8</c:v>
                </c:pt>
                <c:pt idx="1147">
                  <c:v>23.8</c:v>
                </c:pt>
                <c:pt idx="1148">
                  <c:v>23.8</c:v>
                </c:pt>
                <c:pt idx="1149">
                  <c:v>23.7</c:v>
                </c:pt>
                <c:pt idx="1150">
                  <c:v>23.7</c:v>
                </c:pt>
                <c:pt idx="1151">
                  <c:v>23.6</c:v>
                </c:pt>
                <c:pt idx="1152">
                  <c:v>23.6</c:v>
                </c:pt>
                <c:pt idx="1153">
                  <c:v>23.5</c:v>
                </c:pt>
                <c:pt idx="1154">
                  <c:v>23.5</c:v>
                </c:pt>
                <c:pt idx="1155">
                  <c:v>23.5</c:v>
                </c:pt>
                <c:pt idx="1156">
                  <c:v>23.4</c:v>
                </c:pt>
                <c:pt idx="1157">
                  <c:v>23.4</c:v>
                </c:pt>
                <c:pt idx="1158">
                  <c:v>23.4</c:v>
                </c:pt>
                <c:pt idx="1159">
                  <c:v>23.4</c:v>
                </c:pt>
                <c:pt idx="1160">
                  <c:v>23.4</c:v>
                </c:pt>
                <c:pt idx="1161">
                  <c:v>23.4</c:v>
                </c:pt>
                <c:pt idx="1162">
                  <c:v>23.3</c:v>
                </c:pt>
                <c:pt idx="1163">
                  <c:v>23.3</c:v>
                </c:pt>
                <c:pt idx="1164">
                  <c:v>23.3</c:v>
                </c:pt>
                <c:pt idx="1165">
                  <c:v>23.3</c:v>
                </c:pt>
                <c:pt idx="1166">
                  <c:v>23.3</c:v>
                </c:pt>
                <c:pt idx="1167">
                  <c:v>23.3</c:v>
                </c:pt>
                <c:pt idx="1168">
                  <c:v>23.3</c:v>
                </c:pt>
                <c:pt idx="1169">
                  <c:v>23.3</c:v>
                </c:pt>
                <c:pt idx="1170">
                  <c:v>23.3</c:v>
                </c:pt>
                <c:pt idx="1171">
                  <c:v>23.3</c:v>
                </c:pt>
                <c:pt idx="1172">
                  <c:v>23.4</c:v>
                </c:pt>
                <c:pt idx="1173">
                  <c:v>23.4</c:v>
                </c:pt>
                <c:pt idx="1174">
                  <c:v>23.4</c:v>
                </c:pt>
                <c:pt idx="1175">
                  <c:v>23.5</c:v>
                </c:pt>
                <c:pt idx="1176">
                  <c:v>23.5</c:v>
                </c:pt>
                <c:pt idx="1177">
                  <c:v>23.6</c:v>
                </c:pt>
                <c:pt idx="1178">
                  <c:v>23.6</c:v>
                </c:pt>
                <c:pt idx="1179">
                  <c:v>23.6</c:v>
                </c:pt>
                <c:pt idx="1180">
                  <c:v>23.6</c:v>
                </c:pt>
                <c:pt idx="1181">
                  <c:v>23.7</c:v>
                </c:pt>
                <c:pt idx="1182">
                  <c:v>23.8</c:v>
                </c:pt>
                <c:pt idx="1183">
                  <c:v>23.8</c:v>
                </c:pt>
                <c:pt idx="1184">
                  <c:v>23.8</c:v>
                </c:pt>
                <c:pt idx="1185">
                  <c:v>23.8</c:v>
                </c:pt>
                <c:pt idx="1186">
                  <c:v>23.8</c:v>
                </c:pt>
                <c:pt idx="1187">
                  <c:v>23.8</c:v>
                </c:pt>
                <c:pt idx="1188">
                  <c:v>23.8</c:v>
                </c:pt>
                <c:pt idx="1189">
                  <c:v>23.8</c:v>
                </c:pt>
                <c:pt idx="1190">
                  <c:v>23.8</c:v>
                </c:pt>
                <c:pt idx="1191">
                  <c:v>23.8</c:v>
                </c:pt>
                <c:pt idx="1192">
                  <c:v>23.8</c:v>
                </c:pt>
                <c:pt idx="1193">
                  <c:v>23.8</c:v>
                </c:pt>
                <c:pt idx="1194">
                  <c:v>23.8</c:v>
                </c:pt>
                <c:pt idx="1195">
                  <c:v>23.8</c:v>
                </c:pt>
                <c:pt idx="1196">
                  <c:v>23.8</c:v>
                </c:pt>
                <c:pt idx="1197">
                  <c:v>23.8</c:v>
                </c:pt>
                <c:pt idx="1198">
                  <c:v>23.8</c:v>
                </c:pt>
                <c:pt idx="1199">
                  <c:v>25.2</c:v>
                </c:pt>
                <c:pt idx="1200">
                  <c:v>25.2</c:v>
                </c:pt>
                <c:pt idx="1201">
                  <c:v>25.2</c:v>
                </c:pt>
                <c:pt idx="1202">
                  <c:v>25.2</c:v>
                </c:pt>
                <c:pt idx="1203">
                  <c:v>25.2</c:v>
                </c:pt>
                <c:pt idx="1204">
                  <c:v>25.2</c:v>
                </c:pt>
                <c:pt idx="1205">
                  <c:v>25.3</c:v>
                </c:pt>
                <c:pt idx="1206">
                  <c:v>25.3</c:v>
                </c:pt>
                <c:pt idx="1207">
                  <c:v>25.3</c:v>
                </c:pt>
                <c:pt idx="1208">
                  <c:v>25.3</c:v>
                </c:pt>
                <c:pt idx="1209">
                  <c:v>25.3</c:v>
                </c:pt>
                <c:pt idx="1210">
                  <c:v>25.4</c:v>
                </c:pt>
                <c:pt idx="1211">
                  <c:v>25.4</c:v>
                </c:pt>
                <c:pt idx="1212">
                  <c:v>25.4</c:v>
                </c:pt>
                <c:pt idx="1213">
                  <c:v>25.4</c:v>
                </c:pt>
                <c:pt idx="1214">
                  <c:v>25.5</c:v>
                </c:pt>
                <c:pt idx="1215">
                  <c:v>25.5</c:v>
                </c:pt>
                <c:pt idx="1216">
                  <c:v>25.6</c:v>
                </c:pt>
                <c:pt idx="1217">
                  <c:v>25.6</c:v>
                </c:pt>
                <c:pt idx="1218">
                  <c:v>25.6</c:v>
                </c:pt>
                <c:pt idx="1219">
                  <c:v>25.6</c:v>
                </c:pt>
                <c:pt idx="1220">
                  <c:v>25.6</c:v>
                </c:pt>
                <c:pt idx="1221">
                  <c:v>25.6</c:v>
                </c:pt>
                <c:pt idx="1222">
                  <c:v>25.5</c:v>
                </c:pt>
                <c:pt idx="1223">
                  <c:v>23.3</c:v>
                </c:pt>
                <c:pt idx="1224">
                  <c:v>23.3</c:v>
                </c:pt>
                <c:pt idx="1225">
                  <c:v>23.3</c:v>
                </c:pt>
                <c:pt idx="1226">
                  <c:v>23.3</c:v>
                </c:pt>
                <c:pt idx="1227">
                  <c:v>23.3</c:v>
                </c:pt>
                <c:pt idx="1228">
                  <c:v>23.3</c:v>
                </c:pt>
                <c:pt idx="1229">
                  <c:v>23.3</c:v>
                </c:pt>
                <c:pt idx="1230">
                  <c:v>23.3</c:v>
                </c:pt>
                <c:pt idx="1231">
                  <c:v>23.3</c:v>
                </c:pt>
                <c:pt idx="1232">
                  <c:v>23.3</c:v>
                </c:pt>
                <c:pt idx="1233">
                  <c:v>23.3</c:v>
                </c:pt>
                <c:pt idx="1234">
                  <c:v>23.3</c:v>
                </c:pt>
                <c:pt idx="1235">
                  <c:v>23.4</c:v>
                </c:pt>
                <c:pt idx="1236">
                  <c:v>23.4</c:v>
                </c:pt>
                <c:pt idx="1237">
                  <c:v>23.4</c:v>
                </c:pt>
                <c:pt idx="1238">
                  <c:v>23.3</c:v>
                </c:pt>
                <c:pt idx="1239">
                  <c:v>23.4</c:v>
                </c:pt>
                <c:pt idx="1240">
                  <c:v>23.3</c:v>
                </c:pt>
                <c:pt idx="1241">
                  <c:v>23.4</c:v>
                </c:pt>
                <c:pt idx="1242">
                  <c:v>23.3</c:v>
                </c:pt>
                <c:pt idx="1243">
                  <c:v>23.3</c:v>
                </c:pt>
                <c:pt idx="1244">
                  <c:v>23.3</c:v>
                </c:pt>
                <c:pt idx="1245">
                  <c:v>23.3</c:v>
                </c:pt>
                <c:pt idx="1246">
                  <c:v>23.3</c:v>
                </c:pt>
                <c:pt idx="1247">
                  <c:v>23.3</c:v>
                </c:pt>
                <c:pt idx="1248">
                  <c:v>23.3</c:v>
                </c:pt>
                <c:pt idx="1249">
                  <c:v>23.4</c:v>
                </c:pt>
                <c:pt idx="1250">
                  <c:v>23.4</c:v>
                </c:pt>
                <c:pt idx="1251">
                  <c:v>23.3</c:v>
                </c:pt>
                <c:pt idx="1252">
                  <c:v>23.3</c:v>
                </c:pt>
                <c:pt idx="1253">
                  <c:v>23.3</c:v>
                </c:pt>
                <c:pt idx="1254">
                  <c:v>23.3</c:v>
                </c:pt>
                <c:pt idx="1255">
                  <c:v>23.3</c:v>
                </c:pt>
                <c:pt idx="1256">
                  <c:v>23.2</c:v>
                </c:pt>
                <c:pt idx="1257">
                  <c:v>23.3</c:v>
                </c:pt>
                <c:pt idx="1258">
                  <c:v>23.3</c:v>
                </c:pt>
                <c:pt idx="1259">
                  <c:v>23.3</c:v>
                </c:pt>
                <c:pt idx="1260">
                  <c:v>23.4</c:v>
                </c:pt>
                <c:pt idx="1261">
                  <c:v>23.3</c:v>
                </c:pt>
                <c:pt idx="1262">
                  <c:v>23.4</c:v>
                </c:pt>
                <c:pt idx="1263">
                  <c:v>23.4</c:v>
                </c:pt>
                <c:pt idx="1264">
                  <c:v>23.4</c:v>
                </c:pt>
                <c:pt idx="1265">
                  <c:v>23.4</c:v>
                </c:pt>
                <c:pt idx="1266">
                  <c:v>23.4</c:v>
                </c:pt>
                <c:pt idx="1267">
                  <c:v>23.4</c:v>
                </c:pt>
                <c:pt idx="1268">
                  <c:v>23.4</c:v>
                </c:pt>
                <c:pt idx="1269">
                  <c:v>23.6</c:v>
                </c:pt>
                <c:pt idx="1270">
                  <c:v>23.6</c:v>
                </c:pt>
                <c:pt idx="1271">
                  <c:v>23.6</c:v>
                </c:pt>
                <c:pt idx="1272">
                  <c:v>23.6</c:v>
                </c:pt>
                <c:pt idx="1273">
                  <c:v>23.6</c:v>
                </c:pt>
                <c:pt idx="1274">
                  <c:v>23.7</c:v>
                </c:pt>
                <c:pt idx="1275">
                  <c:v>23.7</c:v>
                </c:pt>
                <c:pt idx="1276">
                  <c:v>23.8</c:v>
                </c:pt>
                <c:pt idx="1277">
                  <c:v>23.8</c:v>
                </c:pt>
                <c:pt idx="1278">
                  <c:v>23.8</c:v>
                </c:pt>
                <c:pt idx="1279">
                  <c:v>23.8</c:v>
                </c:pt>
                <c:pt idx="1280">
                  <c:v>23.8</c:v>
                </c:pt>
                <c:pt idx="1281">
                  <c:v>23.8</c:v>
                </c:pt>
                <c:pt idx="1282">
                  <c:v>23.8</c:v>
                </c:pt>
                <c:pt idx="1283">
                  <c:v>23.8</c:v>
                </c:pt>
                <c:pt idx="1284">
                  <c:v>23.8</c:v>
                </c:pt>
                <c:pt idx="1285">
                  <c:v>23.8</c:v>
                </c:pt>
                <c:pt idx="1286">
                  <c:v>23.8</c:v>
                </c:pt>
                <c:pt idx="1287">
                  <c:v>23.8</c:v>
                </c:pt>
                <c:pt idx="1288">
                  <c:v>23.8</c:v>
                </c:pt>
                <c:pt idx="1289">
                  <c:v>23.8</c:v>
                </c:pt>
                <c:pt idx="1290">
                  <c:v>23.8</c:v>
                </c:pt>
                <c:pt idx="1291">
                  <c:v>23.8</c:v>
                </c:pt>
                <c:pt idx="1292">
                  <c:v>23.8</c:v>
                </c:pt>
                <c:pt idx="1293">
                  <c:v>23.7</c:v>
                </c:pt>
                <c:pt idx="1294">
                  <c:v>23.6</c:v>
                </c:pt>
                <c:pt idx="1295">
                  <c:v>23.5</c:v>
                </c:pt>
                <c:pt idx="1296">
                  <c:v>23.4</c:v>
                </c:pt>
                <c:pt idx="1297">
                  <c:v>23.4</c:v>
                </c:pt>
                <c:pt idx="1298">
                  <c:v>23.4</c:v>
                </c:pt>
                <c:pt idx="1299">
                  <c:v>23.4</c:v>
                </c:pt>
                <c:pt idx="1300">
                  <c:v>23.3</c:v>
                </c:pt>
                <c:pt idx="1301">
                  <c:v>23.3</c:v>
                </c:pt>
                <c:pt idx="1302">
                  <c:v>23.2</c:v>
                </c:pt>
                <c:pt idx="1303">
                  <c:v>23.1</c:v>
                </c:pt>
                <c:pt idx="1304">
                  <c:v>23.2</c:v>
                </c:pt>
                <c:pt idx="1305">
                  <c:v>23.1</c:v>
                </c:pt>
                <c:pt idx="1306">
                  <c:v>23.1</c:v>
                </c:pt>
                <c:pt idx="1307">
                  <c:v>23.1</c:v>
                </c:pt>
                <c:pt idx="1308">
                  <c:v>23.2</c:v>
                </c:pt>
                <c:pt idx="1309">
                  <c:v>23.2</c:v>
                </c:pt>
                <c:pt idx="1310">
                  <c:v>21.5</c:v>
                </c:pt>
                <c:pt idx="1311">
                  <c:v>21.5</c:v>
                </c:pt>
                <c:pt idx="1312">
                  <c:v>21.4</c:v>
                </c:pt>
                <c:pt idx="1313">
                  <c:v>21.4</c:v>
                </c:pt>
                <c:pt idx="1314">
                  <c:v>21.4</c:v>
                </c:pt>
                <c:pt idx="1315">
                  <c:v>21.5</c:v>
                </c:pt>
                <c:pt idx="1316">
                  <c:v>21.5</c:v>
                </c:pt>
                <c:pt idx="1317">
                  <c:v>21.5</c:v>
                </c:pt>
                <c:pt idx="1318">
                  <c:v>21.6</c:v>
                </c:pt>
                <c:pt idx="1319">
                  <c:v>21.6</c:v>
                </c:pt>
                <c:pt idx="1320">
                  <c:v>21.6</c:v>
                </c:pt>
                <c:pt idx="1321">
                  <c:v>21.6</c:v>
                </c:pt>
                <c:pt idx="1322">
                  <c:v>21.6</c:v>
                </c:pt>
                <c:pt idx="1323">
                  <c:v>21.7</c:v>
                </c:pt>
                <c:pt idx="1324">
                  <c:v>21.7</c:v>
                </c:pt>
                <c:pt idx="1325">
                  <c:v>21.8</c:v>
                </c:pt>
                <c:pt idx="1326">
                  <c:v>22</c:v>
                </c:pt>
                <c:pt idx="1327">
                  <c:v>22</c:v>
                </c:pt>
                <c:pt idx="1328">
                  <c:v>22.1</c:v>
                </c:pt>
                <c:pt idx="1329">
                  <c:v>22.3</c:v>
                </c:pt>
                <c:pt idx="1330">
                  <c:v>22.3</c:v>
                </c:pt>
                <c:pt idx="1331">
                  <c:v>22.5</c:v>
                </c:pt>
                <c:pt idx="1332">
                  <c:v>22.5</c:v>
                </c:pt>
                <c:pt idx="1333">
                  <c:v>22.7</c:v>
                </c:pt>
                <c:pt idx="1334">
                  <c:v>22.8</c:v>
                </c:pt>
                <c:pt idx="1335">
                  <c:v>22.9</c:v>
                </c:pt>
                <c:pt idx="1336">
                  <c:v>23.1</c:v>
                </c:pt>
                <c:pt idx="1337">
                  <c:v>23.1</c:v>
                </c:pt>
                <c:pt idx="1338">
                  <c:v>23.2</c:v>
                </c:pt>
                <c:pt idx="1339">
                  <c:v>23.4</c:v>
                </c:pt>
                <c:pt idx="1340">
                  <c:v>23.6</c:v>
                </c:pt>
                <c:pt idx="1341">
                  <c:v>23.7</c:v>
                </c:pt>
                <c:pt idx="1342">
                  <c:v>23.9</c:v>
                </c:pt>
                <c:pt idx="1343">
                  <c:v>24.1</c:v>
                </c:pt>
                <c:pt idx="1344">
                  <c:v>24.2</c:v>
                </c:pt>
                <c:pt idx="1345">
                  <c:v>24.4</c:v>
                </c:pt>
                <c:pt idx="1346">
                  <c:v>24.6</c:v>
                </c:pt>
                <c:pt idx="1347">
                  <c:v>24.7</c:v>
                </c:pt>
                <c:pt idx="1348">
                  <c:v>24.9</c:v>
                </c:pt>
                <c:pt idx="1349">
                  <c:v>25</c:v>
                </c:pt>
                <c:pt idx="1350">
                  <c:v>25.2</c:v>
                </c:pt>
                <c:pt idx="1351">
                  <c:v>25.3</c:v>
                </c:pt>
                <c:pt idx="1352">
                  <c:v>25.5</c:v>
                </c:pt>
                <c:pt idx="1353">
                  <c:v>25.5</c:v>
                </c:pt>
                <c:pt idx="1354">
                  <c:v>25.7</c:v>
                </c:pt>
                <c:pt idx="1355">
                  <c:v>25.7</c:v>
                </c:pt>
                <c:pt idx="1356">
                  <c:v>25.7</c:v>
                </c:pt>
                <c:pt idx="1357">
                  <c:v>25.6</c:v>
                </c:pt>
                <c:pt idx="1358">
                  <c:v>25.5</c:v>
                </c:pt>
                <c:pt idx="1359">
                  <c:v>25.4</c:v>
                </c:pt>
                <c:pt idx="1360">
                  <c:v>25.3</c:v>
                </c:pt>
                <c:pt idx="1361">
                  <c:v>25.2</c:v>
                </c:pt>
                <c:pt idx="1362">
                  <c:v>24.9</c:v>
                </c:pt>
                <c:pt idx="1363">
                  <c:v>24.9</c:v>
                </c:pt>
                <c:pt idx="1364">
                  <c:v>24.6</c:v>
                </c:pt>
                <c:pt idx="1365">
                  <c:v>24.4</c:v>
                </c:pt>
                <c:pt idx="1366">
                  <c:v>24.2</c:v>
                </c:pt>
                <c:pt idx="1367">
                  <c:v>23.9</c:v>
                </c:pt>
                <c:pt idx="1368">
                  <c:v>23.6</c:v>
                </c:pt>
                <c:pt idx="1369">
                  <c:v>23.3</c:v>
                </c:pt>
                <c:pt idx="1370">
                  <c:v>23</c:v>
                </c:pt>
                <c:pt idx="1371">
                  <c:v>22.6</c:v>
                </c:pt>
                <c:pt idx="1372">
                  <c:v>22.3</c:v>
                </c:pt>
                <c:pt idx="1373">
                  <c:v>22.1</c:v>
                </c:pt>
                <c:pt idx="1374">
                  <c:v>21.9</c:v>
                </c:pt>
                <c:pt idx="1375">
                  <c:v>21.6</c:v>
                </c:pt>
                <c:pt idx="1376">
                  <c:v>21.6</c:v>
                </c:pt>
                <c:pt idx="1377">
                  <c:v>21.6</c:v>
                </c:pt>
                <c:pt idx="1378">
                  <c:v>21.6</c:v>
                </c:pt>
                <c:pt idx="1379">
                  <c:v>21.8</c:v>
                </c:pt>
                <c:pt idx="1380">
                  <c:v>22.1</c:v>
                </c:pt>
                <c:pt idx="1381">
                  <c:v>22.3</c:v>
                </c:pt>
                <c:pt idx="1382">
                  <c:v>22.6</c:v>
                </c:pt>
                <c:pt idx="1383">
                  <c:v>22.8</c:v>
                </c:pt>
                <c:pt idx="1384">
                  <c:v>23.1</c:v>
                </c:pt>
                <c:pt idx="1385">
                  <c:v>23.4</c:v>
                </c:pt>
                <c:pt idx="1386">
                  <c:v>23.7</c:v>
                </c:pt>
                <c:pt idx="1387">
                  <c:v>24</c:v>
                </c:pt>
                <c:pt idx="1388">
                  <c:v>24.2</c:v>
                </c:pt>
                <c:pt idx="1389">
                  <c:v>24.5</c:v>
                </c:pt>
                <c:pt idx="1390">
                  <c:v>24.7</c:v>
                </c:pt>
                <c:pt idx="1391">
                  <c:v>24.9</c:v>
                </c:pt>
                <c:pt idx="1392">
                  <c:v>25.1</c:v>
                </c:pt>
                <c:pt idx="1393">
                  <c:v>25.3</c:v>
                </c:pt>
                <c:pt idx="1394">
                  <c:v>25.4</c:v>
                </c:pt>
                <c:pt idx="1395">
                  <c:v>25.4</c:v>
                </c:pt>
                <c:pt idx="1396">
                  <c:v>25.4</c:v>
                </c:pt>
                <c:pt idx="1397">
                  <c:v>25.4</c:v>
                </c:pt>
                <c:pt idx="1398">
                  <c:v>25.3</c:v>
                </c:pt>
                <c:pt idx="1399">
                  <c:v>25.3</c:v>
                </c:pt>
                <c:pt idx="1400">
                  <c:v>25.1</c:v>
                </c:pt>
                <c:pt idx="1401">
                  <c:v>24.9</c:v>
                </c:pt>
                <c:pt idx="1402">
                  <c:v>24.7</c:v>
                </c:pt>
                <c:pt idx="1403">
                  <c:v>24.6</c:v>
                </c:pt>
                <c:pt idx="1404">
                  <c:v>24.4</c:v>
                </c:pt>
                <c:pt idx="1405">
                  <c:v>24.2</c:v>
                </c:pt>
                <c:pt idx="1406">
                  <c:v>23.9</c:v>
                </c:pt>
                <c:pt idx="1407">
                  <c:v>23.8</c:v>
                </c:pt>
                <c:pt idx="1408">
                  <c:v>23.4</c:v>
                </c:pt>
                <c:pt idx="1409">
                  <c:v>23.1</c:v>
                </c:pt>
                <c:pt idx="1410">
                  <c:v>22.9</c:v>
                </c:pt>
                <c:pt idx="1411">
                  <c:v>22.6</c:v>
                </c:pt>
                <c:pt idx="1412">
                  <c:v>22.4</c:v>
                </c:pt>
                <c:pt idx="1413">
                  <c:v>22.2</c:v>
                </c:pt>
                <c:pt idx="1414">
                  <c:v>22.1</c:v>
                </c:pt>
                <c:pt idx="1415">
                  <c:v>21.8</c:v>
                </c:pt>
                <c:pt idx="1416">
                  <c:v>21.8</c:v>
                </c:pt>
                <c:pt idx="1417">
                  <c:v>21.9</c:v>
                </c:pt>
                <c:pt idx="1418">
                  <c:v>21.9</c:v>
                </c:pt>
                <c:pt idx="1419">
                  <c:v>22.1</c:v>
                </c:pt>
                <c:pt idx="1420">
                  <c:v>22</c:v>
                </c:pt>
                <c:pt idx="1421">
                  <c:v>22.2</c:v>
                </c:pt>
                <c:pt idx="1422">
                  <c:v>22.3</c:v>
                </c:pt>
                <c:pt idx="1423">
                  <c:v>22.7</c:v>
                </c:pt>
                <c:pt idx="1424">
                  <c:v>22.9</c:v>
                </c:pt>
                <c:pt idx="1425">
                  <c:v>23.1</c:v>
                </c:pt>
                <c:pt idx="1426">
                  <c:v>23.4</c:v>
                </c:pt>
                <c:pt idx="1427">
                  <c:v>23.5</c:v>
                </c:pt>
                <c:pt idx="1428">
                  <c:v>23.9</c:v>
                </c:pt>
                <c:pt idx="1429">
                  <c:v>24.1</c:v>
                </c:pt>
                <c:pt idx="1430">
                  <c:v>24.3</c:v>
                </c:pt>
                <c:pt idx="1431">
                  <c:v>24.5</c:v>
                </c:pt>
                <c:pt idx="1432">
                  <c:v>24.6</c:v>
                </c:pt>
                <c:pt idx="1433">
                  <c:v>23.5</c:v>
                </c:pt>
                <c:pt idx="1434">
                  <c:v>23.4</c:v>
                </c:pt>
                <c:pt idx="1435">
                  <c:v>23.3</c:v>
                </c:pt>
                <c:pt idx="1436">
                  <c:v>23.4</c:v>
                </c:pt>
                <c:pt idx="1437">
                  <c:v>23.4</c:v>
                </c:pt>
                <c:pt idx="1438">
                  <c:v>23.4</c:v>
                </c:pt>
                <c:pt idx="1439">
                  <c:v>23.5</c:v>
                </c:pt>
                <c:pt idx="1440">
                  <c:v>23.6</c:v>
                </c:pt>
                <c:pt idx="1441">
                  <c:v>23.6</c:v>
                </c:pt>
                <c:pt idx="1442">
                  <c:v>23.7</c:v>
                </c:pt>
                <c:pt idx="1443">
                  <c:v>23.9</c:v>
                </c:pt>
                <c:pt idx="1444">
                  <c:v>23.8</c:v>
                </c:pt>
                <c:pt idx="1445">
                  <c:v>23.9</c:v>
                </c:pt>
                <c:pt idx="1446">
                  <c:v>23.8</c:v>
                </c:pt>
                <c:pt idx="1447">
                  <c:v>23.9</c:v>
                </c:pt>
                <c:pt idx="1448">
                  <c:v>23.9</c:v>
                </c:pt>
                <c:pt idx="1449">
                  <c:v>23.8</c:v>
                </c:pt>
                <c:pt idx="1450">
                  <c:v>23.8</c:v>
                </c:pt>
                <c:pt idx="1451">
                  <c:v>23.6</c:v>
                </c:pt>
                <c:pt idx="1452">
                  <c:v>23.6</c:v>
                </c:pt>
                <c:pt idx="1453">
                  <c:v>23.4</c:v>
                </c:pt>
                <c:pt idx="1454">
                  <c:v>23.3</c:v>
                </c:pt>
                <c:pt idx="1455">
                  <c:v>23.3</c:v>
                </c:pt>
                <c:pt idx="1456">
                  <c:v>23.3</c:v>
                </c:pt>
                <c:pt idx="1457">
                  <c:v>23.4</c:v>
                </c:pt>
                <c:pt idx="1458">
                  <c:v>23.4</c:v>
                </c:pt>
                <c:pt idx="1459">
                  <c:v>23.6</c:v>
                </c:pt>
                <c:pt idx="1460">
                  <c:v>23.6</c:v>
                </c:pt>
                <c:pt idx="1461">
                  <c:v>23.9</c:v>
                </c:pt>
                <c:pt idx="1462">
                  <c:v>24.1</c:v>
                </c:pt>
                <c:pt idx="1463">
                  <c:v>24.2</c:v>
                </c:pt>
                <c:pt idx="1464">
                  <c:v>24.3</c:v>
                </c:pt>
                <c:pt idx="1465">
                  <c:v>24.4</c:v>
                </c:pt>
                <c:pt idx="1466">
                  <c:v>24.4</c:v>
                </c:pt>
                <c:pt idx="1467">
                  <c:v>24.5</c:v>
                </c:pt>
                <c:pt idx="1468">
                  <c:v>24.4</c:v>
                </c:pt>
                <c:pt idx="1469">
                  <c:v>24.2</c:v>
                </c:pt>
                <c:pt idx="1470">
                  <c:v>24.1</c:v>
                </c:pt>
                <c:pt idx="1471">
                  <c:v>24</c:v>
                </c:pt>
                <c:pt idx="1472">
                  <c:v>23.9</c:v>
                </c:pt>
                <c:pt idx="1473">
                  <c:v>23.6</c:v>
                </c:pt>
                <c:pt idx="1474">
                  <c:v>23.5</c:v>
                </c:pt>
                <c:pt idx="1475">
                  <c:v>23.4</c:v>
                </c:pt>
                <c:pt idx="1476">
                  <c:v>23.4</c:v>
                </c:pt>
                <c:pt idx="1477">
                  <c:v>23.3</c:v>
                </c:pt>
                <c:pt idx="1478">
                  <c:v>23.4</c:v>
                </c:pt>
                <c:pt idx="1479">
                  <c:v>23.5</c:v>
                </c:pt>
                <c:pt idx="1480">
                  <c:v>23.5</c:v>
                </c:pt>
                <c:pt idx="1481">
                  <c:v>23.6</c:v>
                </c:pt>
                <c:pt idx="1482">
                  <c:v>23.8</c:v>
                </c:pt>
                <c:pt idx="1483">
                  <c:v>23.8</c:v>
                </c:pt>
                <c:pt idx="1484">
                  <c:v>23.9</c:v>
                </c:pt>
                <c:pt idx="1485">
                  <c:v>23.9</c:v>
                </c:pt>
                <c:pt idx="1486">
                  <c:v>24</c:v>
                </c:pt>
                <c:pt idx="1487">
                  <c:v>23.9</c:v>
                </c:pt>
                <c:pt idx="1488">
                  <c:v>23.9</c:v>
                </c:pt>
                <c:pt idx="1489">
                  <c:v>23.8</c:v>
                </c:pt>
                <c:pt idx="1490">
                  <c:v>23.8</c:v>
                </c:pt>
                <c:pt idx="1491">
                  <c:v>23.6</c:v>
                </c:pt>
                <c:pt idx="1492">
                  <c:v>23.6</c:v>
                </c:pt>
                <c:pt idx="1493">
                  <c:v>23.5</c:v>
                </c:pt>
                <c:pt idx="1494">
                  <c:v>23.4</c:v>
                </c:pt>
                <c:pt idx="1495">
                  <c:v>23.4</c:v>
                </c:pt>
                <c:pt idx="1496">
                  <c:v>23.3</c:v>
                </c:pt>
                <c:pt idx="1497">
                  <c:v>23.3</c:v>
                </c:pt>
                <c:pt idx="1498">
                  <c:v>23.3</c:v>
                </c:pt>
                <c:pt idx="1499">
                  <c:v>23.3</c:v>
                </c:pt>
                <c:pt idx="1500">
                  <c:v>23.3</c:v>
                </c:pt>
                <c:pt idx="1501">
                  <c:v>23.4</c:v>
                </c:pt>
                <c:pt idx="1502">
                  <c:v>23.6</c:v>
                </c:pt>
                <c:pt idx="1503">
                  <c:v>23.7</c:v>
                </c:pt>
                <c:pt idx="1504">
                  <c:v>23.9</c:v>
                </c:pt>
                <c:pt idx="1505">
                  <c:v>24</c:v>
                </c:pt>
                <c:pt idx="1506">
                  <c:v>24.1</c:v>
                </c:pt>
                <c:pt idx="1507">
                  <c:v>24.2</c:v>
                </c:pt>
                <c:pt idx="1508">
                  <c:v>24.4</c:v>
                </c:pt>
                <c:pt idx="1509">
                  <c:v>24.4</c:v>
                </c:pt>
                <c:pt idx="1510">
                  <c:v>24.5</c:v>
                </c:pt>
                <c:pt idx="1511">
                  <c:v>24.4</c:v>
                </c:pt>
                <c:pt idx="1512">
                  <c:v>24.4</c:v>
                </c:pt>
                <c:pt idx="1513">
                  <c:v>24.1</c:v>
                </c:pt>
                <c:pt idx="1514">
                  <c:v>23.9</c:v>
                </c:pt>
                <c:pt idx="1515">
                  <c:v>23.9</c:v>
                </c:pt>
                <c:pt idx="1516">
                  <c:v>23.7</c:v>
                </c:pt>
                <c:pt idx="1517">
                  <c:v>23.5</c:v>
                </c:pt>
                <c:pt idx="1518">
                  <c:v>23.5</c:v>
                </c:pt>
                <c:pt idx="1519">
                  <c:v>23.4</c:v>
                </c:pt>
                <c:pt idx="1520">
                  <c:v>23.3</c:v>
                </c:pt>
                <c:pt idx="1521">
                  <c:v>23.4</c:v>
                </c:pt>
                <c:pt idx="1522">
                  <c:v>23.4</c:v>
                </c:pt>
                <c:pt idx="1523">
                  <c:v>23.5</c:v>
                </c:pt>
                <c:pt idx="1524">
                  <c:v>23.5</c:v>
                </c:pt>
                <c:pt idx="1525">
                  <c:v>23.6</c:v>
                </c:pt>
                <c:pt idx="1526">
                  <c:v>23.6</c:v>
                </c:pt>
                <c:pt idx="1527">
                  <c:v>23.8</c:v>
                </c:pt>
                <c:pt idx="1528">
                  <c:v>23.8</c:v>
                </c:pt>
                <c:pt idx="1529">
                  <c:v>23.9</c:v>
                </c:pt>
                <c:pt idx="1530">
                  <c:v>23.9</c:v>
                </c:pt>
                <c:pt idx="1531">
                  <c:v>23.9</c:v>
                </c:pt>
                <c:pt idx="1532">
                  <c:v>23.9</c:v>
                </c:pt>
                <c:pt idx="1533">
                  <c:v>23.9</c:v>
                </c:pt>
                <c:pt idx="1534">
                  <c:v>23.9</c:v>
                </c:pt>
                <c:pt idx="1535">
                  <c:v>23.9</c:v>
                </c:pt>
                <c:pt idx="1536">
                  <c:v>23.7</c:v>
                </c:pt>
                <c:pt idx="1537">
                  <c:v>23.6</c:v>
                </c:pt>
                <c:pt idx="1538">
                  <c:v>23.5</c:v>
                </c:pt>
                <c:pt idx="1539">
                  <c:v>23.4</c:v>
                </c:pt>
                <c:pt idx="1540">
                  <c:v>23.2</c:v>
                </c:pt>
                <c:pt idx="1541">
                  <c:v>23.3</c:v>
                </c:pt>
                <c:pt idx="1542">
                  <c:v>23.1</c:v>
                </c:pt>
                <c:pt idx="1543">
                  <c:v>23.1</c:v>
                </c:pt>
                <c:pt idx="1544">
                  <c:v>23.3</c:v>
                </c:pt>
                <c:pt idx="1545">
                  <c:v>23.3</c:v>
                </c:pt>
                <c:pt idx="1546">
                  <c:v>23.4</c:v>
                </c:pt>
                <c:pt idx="1547">
                  <c:v>23.5</c:v>
                </c:pt>
                <c:pt idx="1548">
                  <c:v>23.7</c:v>
                </c:pt>
                <c:pt idx="1549">
                  <c:v>23.9</c:v>
                </c:pt>
                <c:pt idx="1550">
                  <c:v>24</c:v>
                </c:pt>
                <c:pt idx="1551">
                  <c:v>24.1</c:v>
                </c:pt>
                <c:pt idx="1552">
                  <c:v>24.2</c:v>
                </c:pt>
                <c:pt idx="1553">
                  <c:v>24.2</c:v>
                </c:pt>
                <c:pt idx="1554">
                  <c:v>24.4</c:v>
                </c:pt>
                <c:pt idx="1555">
                  <c:v>24.4</c:v>
                </c:pt>
                <c:pt idx="1556">
                  <c:v>24.4</c:v>
                </c:pt>
                <c:pt idx="1557">
                  <c:v>24.5</c:v>
                </c:pt>
                <c:pt idx="1558">
                  <c:v>24.4</c:v>
                </c:pt>
                <c:pt idx="1559">
                  <c:v>24.4</c:v>
                </c:pt>
                <c:pt idx="1560">
                  <c:v>24.2</c:v>
                </c:pt>
                <c:pt idx="1561">
                  <c:v>24.2</c:v>
                </c:pt>
                <c:pt idx="1562">
                  <c:v>24</c:v>
                </c:pt>
                <c:pt idx="1563">
                  <c:v>23.9</c:v>
                </c:pt>
                <c:pt idx="1564">
                  <c:v>23.8</c:v>
                </c:pt>
                <c:pt idx="1565">
                  <c:v>23.8</c:v>
                </c:pt>
                <c:pt idx="1566">
                  <c:v>23.7</c:v>
                </c:pt>
                <c:pt idx="1567">
                  <c:v>23.6</c:v>
                </c:pt>
                <c:pt idx="1568">
                  <c:v>23.5</c:v>
                </c:pt>
                <c:pt idx="1569">
                  <c:v>23.4</c:v>
                </c:pt>
                <c:pt idx="1570">
                  <c:v>23.4</c:v>
                </c:pt>
                <c:pt idx="1571">
                  <c:v>23.3</c:v>
                </c:pt>
                <c:pt idx="1572">
                  <c:v>23.4</c:v>
                </c:pt>
                <c:pt idx="1573">
                  <c:v>23.4</c:v>
                </c:pt>
                <c:pt idx="1574">
                  <c:v>23.4</c:v>
                </c:pt>
                <c:pt idx="1575">
                  <c:v>23.4</c:v>
                </c:pt>
                <c:pt idx="1576">
                  <c:v>23.4</c:v>
                </c:pt>
                <c:pt idx="1577">
                  <c:v>23.4</c:v>
                </c:pt>
                <c:pt idx="1578">
                  <c:v>23.4</c:v>
                </c:pt>
                <c:pt idx="1579">
                  <c:v>23.4</c:v>
                </c:pt>
                <c:pt idx="1580">
                  <c:v>23.6</c:v>
                </c:pt>
                <c:pt idx="1581">
                  <c:v>23.6</c:v>
                </c:pt>
                <c:pt idx="1582">
                  <c:v>23.6</c:v>
                </c:pt>
                <c:pt idx="1583">
                  <c:v>23.8</c:v>
                </c:pt>
                <c:pt idx="1584">
                  <c:v>23.8</c:v>
                </c:pt>
                <c:pt idx="1585">
                  <c:v>25.5</c:v>
                </c:pt>
                <c:pt idx="1586">
                  <c:v>25.4</c:v>
                </c:pt>
                <c:pt idx="1587">
                  <c:v>25.4</c:v>
                </c:pt>
                <c:pt idx="1588">
                  <c:v>25.3</c:v>
                </c:pt>
                <c:pt idx="1589">
                  <c:v>25.2</c:v>
                </c:pt>
                <c:pt idx="1590">
                  <c:v>25.1</c:v>
                </c:pt>
                <c:pt idx="1591">
                  <c:v>25</c:v>
                </c:pt>
                <c:pt idx="1592">
                  <c:v>24.9</c:v>
                </c:pt>
                <c:pt idx="1593">
                  <c:v>24.9</c:v>
                </c:pt>
                <c:pt idx="1594">
                  <c:v>24.7</c:v>
                </c:pt>
                <c:pt idx="1595">
                  <c:v>24.6</c:v>
                </c:pt>
                <c:pt idx="1596">
                  <c:v>24.4</c:v>
                </c:pt>
                <c:pt idx="1597">
                  <c:v>24.4</c:v>
                </c:pt>
                <c:pt idx="1598">
                  <c:v>24.2</c:v>
                </c:pt>
                <c:pt idx="1599">
                  <c:v>24.1</c:v>
                </c:pt>
                <c:pt idx="1600">
                  <c:v>23.8</c:v>
                </c:pt>
                <c:pt idx="1601">
                  <c:v>23.6</c:v>
                </c:pt>
                <c:pt idx="1602">
                  <c:v>23.3</c:v>
                </c:pt>
                <c:pt idx="1603">
                  <c:v>23.1</c:v>
                </c:pt>
                <c:pt idx="1604">
                  <c:v>23</c:v>
                </c:pt>
                <c:pt idx="1605">
                  <c:v>22.7</c:v>
                </c:pt>
                <c:pt idx="1606">
                  <c:v>22.6</c:v>
                </c:pt>
                <c:pt idx="1607">
                  <c:v>22.3</c:v>
                </c:pt>
                <c:pt idx="1608">
                  <c:v>22.1</c:v>
                </c:pt>
                <c:pt idx="1609">
                  <c:v>22</c:v>
                </c:pt>
                <c:pt idx="1610">
                  <c:v>21.8</c:v>
                </c:pt>
                <c:pt idx="1611">
                  <c:v>21.6</c:v>
                </c:pt>
                <c:pt idx="1612">
                  <c:v>23.4</c:v>
                </c:pt>
                <c:pt idx="1613">
                  <c:v>23.4</c:v>
                </c:pt>
                <c:pt idx="1614">
                  <c:v>23.6</c:v>
                </c:pt>
                <c:pt idx="1615">
                  <c:v>23.7</c:v>
                </c:pt>
                <c:pt idx="1616">
                  <c:v>23.9</c:v>
                </c:pt>
                <c:pt idx="1617">
                  <c:v>23.9</c:v>
                </c:pt>
                <c:pt idx="1618">
                  <c:v>24.1</c:v>
                </c:pt>
                <c:pt idx="1619">
                  <c:v>24.1</c:v>
                </c:pt>
                <c:pt idx="1620">
                  <c:v>24.2</c:v>
                </c:pt>
                <c:pt idx="1621">
                  <c:v>24.4</c:v>
                </c:pt>
                <c:pt idx="1622">
                  <c:v>24.5</c:v>
                </c:pt>
                <c:pt idx="1623">
                  <c:v>24.4</c:v>
                </c:pt>
                <c:pt idx="1624">
                  <c:v>24.4</c:v>
                </c:pt>
                <c:pt idx="1625">
                  <c:v>24.4</c:v>
                </c:pt>
                <c:pt idx="1626">
                  <c:v>24.5</c:v>
                </c:pt>
                <c:pt idx="1627">
                  <c:v>24.4</c:v>
                </c:pt>
                <c:pt idx="1628">
                  <c:v>24.3</c:v>
                </c:pt>
                <c:pt idx="1629">
                  <c:v>24.2</c:v>
                </c:pt>
                <c:pt idx="1630">
                  <c:v>24.2</c:v>
                </c:pt>
                <c:pt idx="1631">
                  <c:v>24.2</c:v>
                </c:pt>
                <c:pt idx="1632">
                  <c:v>24.1</c:v>
                </c:pt>
                <c:pt idx="1633">
                  <c:v>23.9</c:v>
                </c:pt>
                <c:pt idx="1634">
                  <c:v>23.8</c:v>
                </c:pt>
                <c:pt idx="1635">
                  <c:v>23.8</c:v>
                </c:pt>
                <c:pt idx="1636">
                  <c:v>23.7</c:v>
                </c:pt>
                <c:pt idx="1637">
                  <c:v>23.6</c:v>
                </c:pt>
                <c:pt idx="1638">
                  <c:v>23.6</c:v>
                </c:pt>
                <c:pt idx="1639">
                  <c:v>23.5</c:v>
                </c:pt>
                <c:pt idx="1640">
                  <c:v>23.5</c:v>
                </c:pt>
                <c:pt idx="1641">
                  <c:v>23.4</c:v>
                </c:pt>
                <c:pt idx="1642">
                  <c:v>23.4</c:v>
                </c:pt>
                <c:pt idx="1643">
                  <c:v>23.5</c:v>
                </c:pt>
                <c:pt idx="1644">
                  <c:v>23.5</c:v>
                </c:pt>
                <c:pt idx="1645">
                  <c:v>23.5</c:v>
                </c:pt>
                <c:pt idx="1646">
                  <c:v>23.4</c:v>
                </c:pt>
                <c:pt idx="1647">
                  <c:v>23.4</c:v>
                </c:pt>
                <c:pt idx="1648">
                  <c:v>23.4</c:v>
                </c:pt>
                <c:pt idx="1649">
                  <c:v>23.5</c:v>
                </c:pt>
                <c:pt idx="1650">
                  <c:v>23.6</c:v>
                </c:pt>
                <c:pt idx="1651">
                  <c:v>23.6</c:v>
                </c:pt>
                <c:pt idx="1652">
                  <c:v>23.6</c:v>
                </c:pt>
                <c:pt idx="1653">
                  <c:v>23.6</c:v>
                </c:pt>
                <c:pt idx="1654">
                  <c:v>23.6</c:v>
                </c:pt>
                <c:pt idx="1655">
                  <c:v>23.6</c:v>
                </c:pt>
                <c:pt idx="1656">
                  <c:v>23.6</c:v>
                </c:pt>
                <c:pt idx="1657">
                  <c:v>23.8</c:v>
                </c:pt>
                <c:pt idx="1658">
                  <c:v>23.8</c:v>
                </c:pt>
                <c:pt idx="1659">
                  <c:v>23.8</c:v>
                </c:pt>
                <c:pt idx="1660">
                  <c:v>23.9</c:v>
                </c:pt>
                <c:pt idx="1661">
                  <c:v>23.9</c:v>
                </c:pt>
                <c:pt idx="1662">
                  <c:v>23.9</c:v>
                </c:pt>
                <c:pt idx="1663">
                  <c:v>23.9</c:v>
                </c:pt>
                <c:pt idx="1664">
                  <c:v>23.9</c:v>
                </c:pt>
                <c:pt idx="1665">
                  <c:v>24</c:v>
                </c:pt>
                <c:pt idx="1666">
                  <c:v>24</c:v>
                </c:pt>
                <c:pt idx="1667">
                  <c:v>23.9</c:v>
                </c:pt>
                <c:pt idx="1668">
                  <c:v>24</c:v>
                </c:pt>
                <c:pt idx="1669">
                  <c:v>24</c:v>
                </c:pt>
                <c:pt idx="1670">
                  <c:v>23.9</c:v>
                </c:pt>
                <c:pt idx="1671">
                  <c:v>23.9</c:v>
                </c:pt>
                <c:pt idx="1672">
                  <c:v>23.9</c:v>
                </c:pt>
                <c:pt idx="1673">
                  <c:v>23.9</c:v>
                </c:pt>
                <c:pt idx="1674">
                  <c:v>23.8</c:v>
                </c:pt>
                <c:pt idx="1675">
                  <c:v>23.8</c:v>
                </c:pt>
                <c:pt idx="1676">
                  <c:v>23.8</c:v>
                </c:pt>
                <c:pt idx="1677">
                  <c:v>23.6</c:v>
                </c:pt>
                <c:pt idx="1678">
                  <c:v>23.6</c:v>
                </c:pt>
                <c:pt idx="1679">
                  <c:v>23.6</c:v>
                </c:pt>
                <c:pt idx="1680">
                  <c:v>23.5</c:v>
                </c:pt>
                <c:pt idx="1681">
                  <c:v>23.5</c:v>
                </c:pt>
                <c:pt idx="1682">
                  <c:v>23.4</c:v>
                </c:pt>
                <c:pt idx="1683">
                  <c:v>23.4</c:v>
                </c:pt>
                <c:pt idx="1684">
                  <c:v>23.4</c:v>
                </c:pt>
                <c:pt idx="1685">
                  <c:v>23.4</c:v>
                </c:pt>
                <c:pt idx="1686">
                  <c:v>23.3</c:v>
                </c:pt>
                <c:pt idx="1687">
                  <c:v>23.3</c:v>
                </c:pt>
                <c:pt idx="1688">
                  <c:v>23.3</c:v>
                </c:pt>
                <c:pt idx="1689">
                  <c:v>23.3</c:v>
                </c:pt>
                <c:pt idx="1690">
                  <c:v>23.3</c:v>
                </c:pt>
                <c:pt idx="1691">
                  <c:v>23.3</c:v>
                </c:pt>
                <c:pt idx="1692">
                  <c:v>23.3</c:v>
                </c:pt>
                <c:pt idx="1693">
                  <c:v>23.4</c:v>
                </c:pt>
                <c:pt idx="1694">
                  <c:v>23.4</c:v>
                </c:pt>
                <c:pt idx="1695">
                  <c:v>23.4</c:v>
                </c:pt>
                <c:pt idx="1696">
                  <c:v>23.5</c:v>
                </c:pt>
                <c:pt idx="1697">
                  <c:v>23.5</c:v>
                </c:pt>
                <c:pt idx="1698">
                  <c:v>23.6</c:v>
                </c:pt>
                <c:pt idx="1699">
                  <c:v>23.6</c:v>
                </c:pt>
                <c:pt idx="1700">
                  <c:v>23.6</c:v>
                </c:pt>
                <c:pt idx="1701">
                  <c:v>23.7</c:v>
                </c:pt>
                <c:pt idx="1702">
                  <c:v>23.8</c:v>
                </c:pt>
                <c:pt idx="1703">
                  <c:v>23.8</c:v>
                </c:pt>
                <c:pt idx="1704">
                  <c:v>23.9</c:v>
                </c:pt>
                <c:pt idx="1705">
                  <c:v>23.9</c:v>
                </c:pt>
                <c:pt idx="1706">
                  <c:v>24</c:v>
                </c:pt>
                <c:pt idx="1707">
                  <c:v>24.2</c:v>
                </c:pt>
                <c:pt idx="1708">
                  <c:v>24.2</c:v>
                </c:pt>
                <c:pt idx="1709">
                  <c:v>24.3</c:v>
                </c:pt>
                <c:pt idx="1710">
                  <c:v>24.4</c:v>
                </c:pt>
                <c:pt idx="1711">
                  <c:v>24.4</c:v>
                </c:pt>
                <c:pt idx="1712">
                  <c:v>24.6</c:v>
                </c:pt>
                <c:pt idx="1713">
                  <c:v>24.6</c:v>
                </c:pt>
                <c:pt idx="1714">
                  <c:v>24.6</c:v>
                </c:pt>
                <c:pt idx="1715">
                  <c:v>23.2</c:v>
                </c:pt>
                <c:pt idx="1716">
                  <c:v>23.4</c:v>
                </c:pt>
                <c:pt idx="1717">
                  <c:v>23.6</c:v>
                </c:pt>
                <c:pt idx="1718">
                  <c:v>23.7</c:v>
                </c:pt>
                <c:pt idx="1719">
                  <c:v>23.9</c:v>
                </c:pt>
                <c:pt idx="1720">
                  <c:v>24</c:v>
                </c:pt>
                <c:pt idx="1721">
                  <c:v>24.2</c:v>
                </c:pt>
                <c:pt idx="1722">
                  <c:v>24.4</c:v>
                </c:pt>
                <c:pt idx="1723">
                  <c:v>24.6</c:v>
                </c:pt>
                <c:pt idx="1724">
                  <c:v>24.8</c:v>
                </c:pt>
                <c:pt idx="1725">
                  <c:v>25</c:v>
                </c:pt>
                <c:pt idx="1726">
                  <c:v>25.2</c:v>
                </c:pt>
                <c:pt idx="1727">
                  <c:v>25.4</c:v>
                </c:pt>
                <c:pt idx="1728">
                  <c:v>25.6</c:v>
                </c:pt>
                <c:pt idx="1729">
                  <c:v>25.7</c:v>
                </c:pt>
                <c:pt idx="1730">
                  <c:v>25.7</c:v>
                </c:pt>
                <c:pt idx="1731">
                  <c:v>25.7</c:v>
                </c:pt>
                <c:pt idx="1732">
                  <c:v>25.7</c:v>
                </c:pt>
                <c:pt idx="1733">
                  <c:v>23.6</c:v>
                </c:pt>
                <c:pt idx="1734">
                  <c:v>23.8</c:v>
                </c:pt>
                <c:pt idx="1735">
                  <c:v>23.9</c:v>
                </c:pt>
                <c:pt idx="1736">
                  <c:v>23.9</c:v>
                </c:pt>
                <c:pt idx="1737">
                  <c:v>23.9</c:v>
                </c:pt>
                <c:pt idx="1738">
                  <c:v>23.9</c:v>
                </c:pt>
                <c:pt idx="1739">
                  <c:v>23.9</c:v>
                </c:pt>
                <c:pt idx="1740">
                  <c:v>23.9</c:v>
                </c:pt>
                <c:pt idx="1741">
                  <c:v>24</c:v>
                </c:pt>
                <c:pt idx="1742">
                  <c:v>23.9</c:v>
                </c:pt>
                <c:pt idx="1743">
                  <c:v>23.9</c:v>
                </c:pt>
                <c:pt idx="1744">
                  <c:v>23.9</c:v>
                </c:pt>
                <c:pt idx="1745">
                  <c:v>23.9</c:v>
                </c:pt>
                <c:pt idx="1746">
                  <c:v>23.9</c:v>
                </c:pt>
                <c:pt idx="1747">
                  <c:v>23.8</c:v>
                </c:pt>
                <c:pt idx="1748">
                  <c:v>23.8</c:v>
                </c:pt>
                <c:pt idx="1749">
                  <c:v>23.7</c:v>
                </c:pt>
                <c:pt idx="1750">
                  <c:v>23.6</c:v>
                </c:pt>
                <c:pt idx="1751">
                  <c:v>23.5</c:v>
                </c:pt>
                <c:pt idx="1752">
                  <c:v>23.5</c:v>
                </c:pt>
                <c:pt idx="1753">
                  <c:v>23.5</c:v>
                </c:pt>
                <c:pt idx="1754">
                  <c:v>23.5</c:v>
                </c:pt>
                <c:pt idx="1755">
                  <c:v>23.4</c:v>
                </c:pt>
                <c:pt idx="1756">
                  <c:v>23.4</c:v>
                </c:pt>
                <c:pt idx="1757">
                  <c:v>23.3</c:v>
                </c:pt>
                <c:pt idx="1758">
                  <c:v>23.3</c:v>
                </c:pt>
                <c:pt idx="1759">
                  <c:v>23.3</c:v>
                </c:pt>
                <c:pt idx="1760">
                  <c:v>23.3</c:v>
                </c:pt>
                <c:pt idx="1761">
                  <c:v>23.3</c:v>
                </c:pt>
                <c:pt idx="1762">
                  <c:v>23.4</c:v>
                </c:pt>
                <c:pt idx="1763">
                  <c:v>23.4</c:v>
                </c:pt>
                <c:pt idx="1764">
                  <c:v>23.4</c:v>
                </c:pt>
                <c:pt idx="1765">
                  <c:v>23.5</c:v>
                </c:pt>
                <c:pt idx="1766">
                  <c:v>23.6</c:v>
                </c:pt>
                <c:pt idx="1767">
                  <c:v>23.6</c:v>
                </c:pt>
                <c:pt idx="1768">
                  <c:v>23.7</c:v>
                </c:pt>
                <c:pt idx="1769">
                  <c:v>23.6</c:v>
                </c:pt>
                <c:pt idx="1770">
                  <c:v>23.7</c:v>
                </c:pt>
                <c:pt idx="1771">
                  <c:v>23.8</c:v>
                </c:pt>
                <c:pt idx="1772">
                  <c:v>23.9</c:v>
                </c:pt>
                <c:pt idx="1773">
                  <c:v>23.9</c:v>
                </c:pt>
                <c:pt idx="1774">
                  <c:v>23.9</c:v>
                </c:pt>
                <c:pt idx="1775">
                  <c:v>24</c:v>
                </c:pt>
                <c:pt idx="1776">
                  <c:v>24.1</c:v>
                </c:pt>
                <c:pt idx="1777">
                  <c:v>24.1</c:v>
                </c:pt>
                <c:pt idx="1778">
                  <c:v>24.2</c:v>
                </c:pt>
                <c:pt idx="1779">
                  <c:v>24.2</c:v>
                </c:pt>
                <c:pt idx="1780">
                  <c:v>24.2</c:v>
                </c:pt>
                <c:pt idx="1781">
                  <c:v>24.3</c:v>
                </c:pt>
                <c:pt idx="1782">
                  <c:v>24.4</c:v>
                </c:pt>
                <c:pt idx="1783">
                  <c:v>24.4</c:v>
                </c:pt>
                <c:pt idx="1784">
                  <c:v>24.5</c:v>
                </c:pt>
                <c:pt idx="1785">
                  <c:v>24.5</c:v>
                </c:pt>
                <c:pt idx="1786">
                  <c:v>24.6</c:v>
                </c:pt>
                <c:pt idx="1787">
                  <c:v>24.5</c:v>
                </c:pt>
                <c:pt idx="1788">
                  <c:v>24.5</c:v>
                </c:pt>
                <c:pt idx="1789">
                  <c:v>24.6</c:v>
                </c:pt>
                <c:pt idx="1790">
                  <c:v>24.5</c:v>
                </c:pt>
                <c:pt idx="1791">
                  <c:v>24.4</c:v>
                </c:pt>
                <c:pt idx="1792">
                  <c:v>24.3</c:v>
                </c:pt>
                <c:pt idx="1793">
                  <c:v>24.2</c:v>
                </c:pt>
                <c:pt idx="1794">
                  <c:v>24.2</c:v>
                </c:pt>
                <c:pt idx="1795">
                  <c:v>24.1</c:v>
                </c:pt>
                <c:pt idx="1796">
                  <c:v>23.9</c:v>
                </c:pt>
                <c:pt idx="1797">
                  <c:v>23.8</c:v>
                </c:pt>
                <c:pt idx="1798">
                  <c:v>23.8</c:v>
                </c:pt>
                <c:pt idx="1799">
                  <c:v>23.7</c:v>
                </c:pt>
                <c:pt idx="1800">
                  <c:v>23.6</c:v>
                </c:pt>
                <c:pt idx="1801">
                  <c:v>23.5</c:v>
                </c:pt>
                <c:pt idx="1802">
                  <c:v>23.5</c:v>
                </c:pt>
                <c:pt idx="1803">
                  <c:v>23.4</c:v>
                </c:pt>
                <c:pt idx="1804">
                  <c:v>23.5</c:v>
                </c:pt>
                <c:pt idx="1805">
                  <c:v>23.5</c:v>
                </c:pt>
                <c:pt idx="1806">
                  <c:v>23.5</c:v>
                </c:pt>
                <c:pt idx="1807">
                  <c:v>23.5</c:v>
                </c:pt>
                <c:pt idx="1808">
                  <c:v>23.6</c:v>
                </c:pt>
                <c:pt idx="1809">
                  <c:v>23.6</c:v>
                </c:pt>
                <c:pt idx="1810">
                  <c:v>23.8</c:v>
                </c:pt>
                <c:pt idx="1811">
                  <c:v>23.9</c:v>
                </c:pt>
                <c:pt idx="1812">
                  <c:v>23.9</c:v>
                </c:pt>
                <c:pt idx="1813">
                  <c:v>23.9</c:v>
                </c:pt>
                <c:pt idx="1814">
                  <c:v>23.9</c:v>
                </c:pt>
                <c:pt idx="1815">
                  <c:v>24.1</c:v>
                </c:pt>
                <c:pt idx="1816">
                  <c:v>24.1</c:v>
                </c:pt>
                <c:pt idx="1817">
                  <c:v>24</c:v>
                </c:pt>
                <c:pt idx="1818">
                  <c:v>24</c:v>
                </c:pt>
                <c:pt idx="1819">
                  <c:v>23.9</c:v>
                </c:pt>
                <c:pt idx="1820">
                  <c:v>23.9</c:v>
                </c:pt>
                <c:pt idx="1821">
                  <c:v>23.9</c:v>
                </c:pt>
                <c:pt idx="1822">
                  <c:v>23.9</c:v>
                </c:pt>
                <c:pt idx="1823">
                  <c:v>23.8</c:v>
                </c:pt>
                <c:pt idx="1824">
                  <c:v>23.8</c:v>
                </c:pt>
                <c:pt idx="1825">
                  <c:v>23.8</c:v>
                </c:pt>
                <c:pt idx="1826">
                  <c:v>23.6</c:v>
                </c:pt>
                <c:pt idx="1827">
                  <c:v>23.5</c:v>
                </c:pt>
                <c:pt idx="1828">
                  <c:v>23.5</c:v>
                </c:pt>
                <c:pt idx="1829">
                  <c:v>23.4</c:v>
                </c:pt>
                <c:pt idx="1830">
                  <c:v>23.3</c:v>
                </c:pt>
                <c:pt idx="1831">
                  <c:v>23.4</c:v>
                </c:pt>
                <c:pt idx="1832">
                  <c:v>23.5</c:v>
                </c:pt>
                <c:pt idx="1833">
                  <c:v>23.5</c:v>
                </c:pt>
                <c:pt idx="1834">
                  <c:v>23.6</c:v>
                </c:pt>
                <c:pt idx="1835">
                  <c:v>23.6</c:v>
                </c:pt>
                <c:pt idx="1836">
                  <c:v>23.8</c:v>
                </c:pt>
                <c:pt idx="1837">
                  <c:v>23.9</c:v>
                </c:pt>
                <c:pt idx="1838">
                  <c:v>24</c:v>
                </c:pt>
                <c:pt idx="1839">
                  <c:v>24.1</c:v>
                </c:pt>
                <c:pt idx="1840">
                  <c:v>24.2</c:v>
                </c:pt>
                <c:pt idx="1841">
                  <c:v>24.2</c:v>
                </c:pt>
                <c:pt idx="1842">
                  <c:v>24.4</c:v>
                </c:pt>
                <c:pt idx="1843">
                  <c:v>24.5</c:v>
                </c:pt>
                <c:pt idx="1844">
                  <c:v>24.6</c:v>
                </c:pt>
                <c:pt idx="1845">
                  <c:v>24.5</c:v>
                </c:pt>
                <c:pt idx="1846">
                  <c:v>24.6</c:v>
                </c:pt>
                <c:pt idx="1847">
                  <c:v>24.5</c:v>
                </c:pt>
                <c:pt idx="1848">
                  <c:v>24.5</c:v>
                </c:pt>
                <c:pt idx="1849">
                  <c:v>24.5</c:v>
                </c:pt>
                <c:pt idx="1850">
                  <c:v>24.3</c:v>
                </c:pt>
                <c:pt idx="1851">
                  <c:v>24.3</c:v>
                </c:pt>
                <c:pt idx="1852">
                  <c:v>24.2</c:v>
                </c:pt>
                <c:pt idx="1853">
                  <c:v>24.1</c:v>
                </c:pt>
                <c:pt idx="1854">
                  <c:v>23.9</c:v>
                </c:pt>
                <c:pt idx="1855">
                  <c:v>23.9</c:v>
                </c:pt>
                <c:pt idx="1856">
                  <c:v>23.7</c:v>
                </c:pt>
                <c:pt idx="1857">
                  <c:v>23.6</c:v>
                </c:pt>
                <c:pt idx="1858">
                  <c:v>23.5</c:v>
                </c:pt>
                <c:pt idx="1859">
                  <c:v>23.5</c:v>
                </c:pt>
                <c:pt idx="1860">
                  <c:v>23.5</c:v>
                </c:pt>
                <c:pt idx="1861">
                  <c:v>23.5</c:v>
                </c:pt>
                <c:pt idx="1862">
                  <c:v>23.5</c:v>
                </c:pt>
                <c:pt idx="1863">
                  <c:v>23.6</c:v>
                </c:pt>
                <c:pt idx="1864">
                  <c:v>23.7</c:v>
                </c:pt>
                <c:pt idx="1865">
                  <c:v>23.7</c:v>
                </c:pt>
                <c:pt idx="1866">
                  <c:v>23.8</c:v>
                </c:pt>
                <c:pt idx="1867">
                  <c:v>23.9</c:v>
                </c:pt>
                <c:pt idx="1868">
                  <c:v>23.9</c:v>
                </c:pt>
                <c:pt idx="1869">
                  <c:v>23.9</c:v>
                </c:pt>
                <c:pt idx="1870">
                  <c:v>24.1</c:v>
                </c:pt>
                <c:pt idx="1871">
                  <c:v>24</c:v>
                </c:pt>
                <c:pt idx="1872">
                  <c:v>24.1</c:v>
                </c:pt>
                <c:pt idx="1873">
                  <c:v>24.1</c:v>
                </c:pt>
                <c:pt idx="1874">
                  <c:v>24.1</c:v>
                </c:pt>
                <c:pt idx="1875">
                  <c:v>24.1</c:v>
                </c:pt>
                <c:pt idx="1876">
                  <c:v>24.1</c:v>
                </c:pt>
                <c:pt idx="1877">
                  <c:v>24</c:v>
                </c:pt>
                <c:pt idx="1878">
                  <c:v>23.9</c:v>
                </c:pt>
                <c:pt idx="1879">
                  <c:v>23.9</c:v>
                </c:pt>
                <c:pt idx="1880">
                  <c:v>23.8</c:v>
                </c:pt>
                <c:pt idx="1881">
                  <c:v>23.8</c:v>
                </c:pt>
                <c:pt idx="1882">
                  <c:v>23.8</c:v>
                </c:pt>
                <c:pt idx="1883">
                  <c:v>23.7</c:v>
                </c:pt>
                <c:pt idx="1884">
                  <c:v>23.5</c:v>
                </c:pt>
                <c:pt idx="1885">
                  <c:v>23.5</c:v>
                </c:pt>
                <c:pt idx="1886">
                  <c:v>23.4</c:v>
                </c:pt>
                <c:pt idx="1887">
                  <c:v>23.4</c:v>
                </c:pt>
                <c:pt idx="1888">
                  <c:v>23.5</c:v>
                </c:pt>
                <c:pt idx="1889">
                  <c:v>23.5</c:v>
                </c:pt>
                <c:pt idx="1890">
                  <c:v>23.6</c:v>
                </c:pt>
                <c:pt idx="1891">
                  <c:v>21.7</c:v>
                </c:pt>
                <c:pt idx="1892">
                  <c:v>21.7</c:v>
                </c:pt>
                <c:pt idx="1893">
                  <c:v>21.8</c:v>
                </c:pt>
                <c:pt idx="1894">
                  <c:v>22.1</c:v>
                </c:pt>
                <c:pt idx="1895">
                  <c:v>22.2</c:v>
                </c:pt>
                <c:pt idx="1896">
                  <c:v>22.4</c:v>
                </c:pt>
                <c:pt idx="1897">
                  <c:v>22.8</c:v>
                </c:pt>
                <c:pt idx="1898">
                  <c:v>23</c:v>
                </c:pt>
                <c:pt idx="1899">
                  <c:v>23.2</c:v>
                </c:pt>
                <c:pt idx="1900">
                  <c:v>23.4</c:v>
                </c:pt>
                <c:pt idx="1901">
                  <c:v>23.6</c:v>
                </c:pt>
                <c:pt idx="1902">
                  <c:v>23.8</c:v>
                </c:pt>
                <c:pt idx="1903">
                  <c:v>24.1</c:v>
                </c:pt>
                <c:pt idx="1904">
                  <c:v>24.2</c:v>
                </c:pt>
                <c:pt idx="1905">
                  <c:v>24.6</c:v>
                </c:pt>
                <c:pt idx="1906">
                  <c:v>24.8</c:v>
                </c:pt>
                <c:pt idx="1907">
                  <c:v>25</c:v>
                </c:pt>
                <c:pt idx="1908">
                  <c:v>25.2</c:v>
                </c:pt>
                <c:pt idx="1909">
                  <c:v>25.5</c:v>
                </c:pt>
                <c:pt idx="1910">
                  <c:v>25.7</c:v>
                </c:pt>
                <c:pt idx="1911">
                  <c:v>25.9</c:v>
                </c:pt>
                <c:pt idx="1912">
                  <c:v>25.9</c:v>
                </c:pt>
                <c:pt idx="1913">
                  <c:v>25.9</c:v>
                </c:pt>
                <c:pt idx="1914">
                  <c:v>25.9</c:v>
                </c:pt>
                <c:pt idx="1915">
                  <c:v>25.7</c:v>
                </c:pt>
                <c:pt idx="1916">
                  <c:v>25.7</c:v>
                </c:pt>
                <c:pt idx="1917">
                  <c:v>25.5</c:v>
                </c:pt>
                <c:pt idx="1918">
                  <c:v>25.2</c:v>
                </c:pt>
                <c:pt idx="1919">
                  <c:v>25.1</c:v>
                </c:pt>
                <c:pt idx="1920">
                  <c:v>25</c:v>
                </c:pt>
                <c:pt idx="1921">
                  <c:v>24.7</c:v>
                </c:pt>
                <c:pt idx="1922">
                  <c:v>24.4</c:v>
                </c:pt>
                <c:pt idx="1923">
                  <c:v>24.2</c:v>
                </c:pt>
                <c:pt idx="1924">
                  <c:v>23.9</c:v>
                </c:pt>
                <c:pt idx="1925">
                  <c:v>23.6</c:v>
                </c:pt>
                <c:pt idx="1926">
                  <c:v>23.2</c:v>
                </c:pt>
                <c:pt idx="1927">
                  <c:v>23</c:v>
                </c:pt>
                <c:pt idx="1928">
                  <c:v>22.8</c:v>
                </c:pt>
                <c:pt idx="1929">
                  <c:v>22.5</c:v>
                </c:pt>
                <c:pt idx="1930">
                  <c:v>22.2</c:v>
                </c:pt>
                <c:pt idx="1931">
                  <c:v>22.1</c:v>
                </c:pt>
                <c:pt idx="1932">
                  <c:v>22</c:v>
                </c:pt>
                <c:pt idx="1933">
                  <c:v>21.8</c:v>
                </c:pt>
                <c:pt idx="1934">
                  <c:v>21.8</c:v>
                </c:pt>
                <c:pt idx="1935">
                  <c:v>21.8</c:v>
                </c:pt>
                <c:pt idx="1936">
                  <c:v>21.9</c:v>
                </c:pt>
                <c:pt idx="1937">
                  <c:v>22</c:v>
                </c:pt>
                <c:pt idx="1938">
                  <c:v>22.1</c:v>
                </c:pt>
                <c:pt idx="1939">
                  <c:v>22.4</c:v>
                </c:pt>
                <c:pt idx="1940">
                  <c:v>22.4</c:v>
                </c:pt>
                <c:pt idx="1941">
                  <c:v>22.5</c:v>
                </c:pt>
                <c:pt idx="1942">
                  <c:v>22.6</c:v>
                </c:pt>
                <c:pt idx="1943">
                  <c:v>22.8</c:v>
                </c:pt>
                <c:pt idx="1944">
                  <c:v>22.9</c:v>
                </c:pt>
                <c:pt idx="1945">
                  <c:v>23.1</c:v>
                </c:pt>
                <c:pt idx="1946">
                  <c:v>23.3</c:v>
                </c:pt>
                <c:pt idx="1947">
                  <c:v>23.4</c:v>
                </c:pt>
                <c:pt idx="1948">
                  <c:v>23.6</c:v>
                </c:pt>
                <c:pt idx="1949">
                  <c:v>23.8</c:v>
                </c:pt>
                <c:pt idx="1950">
                  <c:v>23.9</c:v>
                </c:pt>
                <c:pt idx="1951">
                  <c:v>24</c:v>
                </c:pt>
                <c:pt idx="1952">
                  <c:v>24.2</c:v>
                </c:pt>
                <c:pt idx="1953">
                  <c:v>24.4</c:v>
                </c:pt>
                <c:pt idx="1954">
                  <c:v>24.6</c:v>
                </c:pt>
                <c:pt idx="1955">
                  <c:v>24.7</c:v>
                </c:pt>
                <c:pt idx="1956">
                  <c:v>25</c:v>
                </c:pt>
                <c:pt idx="1957">
                  <c:v>25.1</c:v>
                </c:pt>
                <c:pt idx="1958">
                  <c:v>25.3</c:v>
                </c:pt>
                <c:pt idx="1959">
                  <c:v>23.7</c:v>
                </c:pt>
                <c:pt idx="1960">
                  <c:v>23.6</c:v>
                </c:pt>
                <c:pt idx="1961">
                  <c:v>23.6</c:v>
                </c:pt>
                <c:pt idx="1962">
                  <c:v>23.6</c:v>
                </c:pt>
                <c:pt idx="1963">
                  <c:v>23.7</c:v>
                </c:pt>
                <c:pt idx="1964">
                  <c:v>23.8</c:v>
                </c:pt>
                <c:pt idx="1965">
                  <c:v>23.9</c:v>
                </c:pt>
                <c:pt idx="1966">
                  <c:v>24</c:v>
                </c:pt>
                <c:pt idx="1967">
                  <c:v>24.1</c:v>
                </c:pt>
                <c:pt idx="1968">
                  <c:v>24.2</c:v>
                </c:pt>
                <c:pt idx="1969">
                  <c:v>24.2</c:v>
                </c:pt>
                <c:pt idx="1970">
                  <c:v>24.2</c:v>
                </c:pt>
                <c:pt idx="1971">
                  <c:v>24.2</c:v>
                </c:pt>
                <c:pt idx="1972">
                  <c:v>24.2</c:v>
                </c:pt>
                <c:pt idx="1973">
                  <c:v>24.2</c:v>
                </c:pt>
                <c:pt idx="1974">
                  <c:v>24.1</c:v>
                </c:pt>
                <c:pt idx="1975">
                  <c:v>24</c:v>
                </c:pt>
                <c:pt idx="1976">
                  <c:v>23.9</c:v>
                </c:pt>
                <c:pt idx="1977">
                  <c:v>23.8</c:v>
                </c:pt>
                <c:pt idx="1978">
                  <c:v>23.7</c:v>
                </c:pt>
                <c:pt idx="1979">
                  <c:v>23.6</c:v>
                </c:pt>
                <c:pt idx="1980">
                  <c:v>23.6</c:v>
                </c:pt>
                <c:pt idx="1981">
                  <c:v>23.8</c:v>
                </c:pt>
                <c:pt idx="1982">
                  <c:v>23.9</c:v>
                </c:pt>
                <c:pt idx="1983">
                  <c:v>24</c:v>
                </c:pt>
                <c:pt idx="1984">
                  <c:v>24.2</c:v>
                </c:pt>
                <c:pt idx="1985">
                  <c:v>24.2</c:v>
                </c:pt>
                <c:pt idx="1986">
                  <c:v>24.4</c:v>
                </c:pt>
                <c:pt idx="1987">
                  <c:v>24.6</c:v>
                </c:pt>
                <c:pt idx="1988">
                  <c:v>24.7</c:v>
                </c:pt>
                <c:pt idx="1989">
                  <c:v>24.8</c:v>
                </c:pt>
                <c:pt idx="1990">
                  <c:v>24.8</c:v>
                </c:pt>
                <c:pt idx="1991">
                  <c:v>24.8</c:v>
                </c:pt>
                <c:pt idx="1992">
                  <c:v>24.7</c:v>
                </c:pt>
                <c:pt idx="1993">
                  <c:v>24.6</c:v>
                </c:pt>
                <c:pt idx="1994">
                  <c:v>24.5</c:v>
                </c:pt>
                <c:pt idx="1995">
                  <c:v>24.3</c:v>
                </c:pt>
                <c:pt idx="1996">
                  <c:v>24.2</c:v>
                </c:pt>
                <c:pt idx="1997">
                  <c:v>24</c:v>
                </c:pt>
                <c:pt idx="1998">
                  <c:v>23.9</c:v>
                </c:pt>
                <c:pt idx="1999">
                  <c:v>23.8</c:v>
                </c:pt>
                <c:pt idx="2000">
                  <c:v>23.8</c:v>
                </c:pt>
                <c:pt idx="2001">
                  <c:v>23.8</c:v>
                </c:pt>
                <c:pt idx="2002">
                  <c:v>23.8</c:v>
                </c:pt>
                <c:pt idx="2003">
                  <c:v>23.9</c:v>
                </c:pt>
                <c:pt idx="2004">
                  <c:v>23.9</c:v>
                </c:pt>
                <c:pt idx="2005">
                  <c:v>24.1</c:v>
                </c:pt>
                <c:pt idx="2006">
                  <c:v>24.2</c:v>
                </c:pt>
                <c:pt idx="2007">
                  <c:v>24.2</c:v>
                </c:pt>
                <c:pt idx="2008">
                  <c:v>24.2</c:v>
                </c:pt>
                <c:pt idx="2009">
                  <c:v>24.3</c:v>
                </c:pt>
                <c:pt idx="2010">
                  <c:v>24.2</c:v>
                </c:pt>
                <c:pt idx="2011">
                  <c:v>24.2</c:v>
                </c:pt>
                <c:pt idx="2012">
                  <c:v>24.2</c:v>
                </c:pt>
                <c:pt idx="2013">
                  <c:v>24.2</c:v>
                </c:pt>
                <c:pt idx="2014">
                  <c:v>24.1</c:v>
                </c:pt>
                <c:pt idx="2015">
                  <c:v>23.9</c:v>
                </c:pt>
                <c:pt idx="2016">
                  <c:v>23.9</c:v>
                </c:pt>
                <c:pt idx="2017">
                  <c:v>23.8</c:v>
                </c:pt>
                <c:pt idx="2018">
                  <c:v>23.7</c:v>
                </c:pt>
                <c:pt idx="2019">
                  <c:v>23.6</c:v>
                </c:pt>
                <c:pt idx="2020">
                  <c:v>23.8</c:v>
                </c:pt>
                <c:pt idx="2021">
                  <c:v>23.8</c:v>
                </c:pt>
                <c:pt idx="2022">
                  <c:v>23.9</c:v>
                </c:pt>
                <c:pt idx="2023">
                  <c:v>24.1</c:v>
                </c:pt>
                <c:pt idx="2024">
                  <c:v>24.2</c:v>
                </c:pt>
                <c:pt idx="2025">
                  <c:v>24.6</c:v>
                </c:pt>
                <c:pt idx="2026">
                  <c:v>24.7</c:v>
                </c:pt>
                <c:pt idx="2027">
                  <c:v>24.7</c:v>
                </c:pt>
                <c:pt idx="2028">
                  <c:v>24.8</c:v>
                </c:pt>
                <c:pt idx="2029">
                  <c:v>24.9</c:v>
                </c:pt>
                <c:pt idx="2030">
                  <c:v>24.9</c:v>
                </c:pt>
                <c:pt idx="2031">
                  <c:v>24.8</c:v>
                </c:pt>
                <c:pt idx="2032">
                  <c:v>24.6</c:v>
                </c:pt>
                <c:pt idx="2033">
                  <c:v>24.3</c:v>
                </c:pt>
                <c:pt idx="2034">
                  <c:v>24.2</c:v>
                </c:pt>
                <c:pt idx="2035">
                  <c:v>24</c:v>
                </c:pt>
                <c:pt idx="2036">
                  <c:v>23.9</c:v>
                </c:pt>
                <c:pt idx="2037">
                  <c:v>23.9</c:v>
                </c:pt>
                <c:pt idx="2038">
                  <c:v>23.8</c:v>
                </c:pt>
                <c:pt idx="2039">
                  <c:v>23.9</c:v>
                </c:pt>
                <c:pt idx="2040">
                  <c:v>23.9</c:v>
                </c:pt>
                <c:pt idx="2041">
                  <c:v>23.9</c:v>
                </c:pt>
                <c:pt idx="2042">
                  <c:v>24.1</c:v>
                </c:pt>
                <c:pt idx="2043">
                  <c:v>24.2</c:v>
                </c:pt>
                <c:pt idx="2044">
                  <c:v>24.4</c:v>
                </c:pt>
                <c:pt idx="2045">
                  <c:v>24.4</c:v>
                </c:pt>
                <c:pt idx="2046">
                  <c:v>24.4</c:v>
                </c:pt>
                <c:pt idx="2047">
                  <c:v>24.3</c:v>
                </c:pt>
                <c:pt idx="2048">
                  <c:v>24.2</c:v>
                </c:pt>
                <c:pt idx="2049">
                  <c:v>24.2</c:v>
                </c:pt>
                <c:pt idx="2050">
                  <c:v>24.1</c:v>
                </c:pt>
                <c:pt idx="2051">
                  <c:v>23.9</c:v>
                </c:pt>
                <c:pt idx="2052">
                  <c:v>23.8</c:v>
                </c:pt>
                <c:pt idx="2053">
                  <c:v>23.8</c:v>
                </c:pt>
                <c:pt idx="2054">
                  <c:v>23.8</c:v>
                </c:pt>
                <c:pt idx="2055">
                  <c:v>23.9</c:v>
                </c:pt>
                <c:pt idx="2056">
                  <c:v>24</c:v>
                </c:pt>
                <c:pt idx="2057">
                  <c:v>24.2</c:v>
                </c:pt>
                <c:pt idx="2058">
                  <c:v>24.3</c:v>
                </c:pt>
                <c:pt idx="2059">
                  <c:v>24.6</c:v>
                </c:pt>
                <c:pt idx="2060">
                  <c:v>24.7</c:v>
                </c:pt>
                <c:pt idx="2061">
                  <c:v>24.9</c:v>
                </c:pt>
                <c:pt idx="2062">
                  <c:v>24.9</c:v>
                </c:pt>
                <c:pt idx="2063">
                  <c:v>25</c:v>
                </c:pt>
                <c:pt idx="2064">
                  <c:v>24.9</c:v>
                </c:pt>
                <c:pt idx="2065">
                  <c:v>24.9</c:v>
                </c:pt>
                <c:pt idx="2066">
                  <c:v>24.6</c:v>
                </c:pt>
                <c:pt idx="2067">
                  <c:v>24.4</c:v>
                </c:pt>
                <c:pt idx="2068">
                  <c:v>24.2</c:v>
                </c:pt>
                <c:pt idx="2069">
                  <c:v>24.1</c:v>
                </c:pt>
                <c:pt idx="2070">
                  <c:v>23.9</c:v>
                </c:pt>
                <c:pt idx="2071">
                  <c:v>23.9</c:v>
                </c:pt>
                <c:pt idx="2072">
                  <c:v>23.9</c:v>
                </c:pt>
                <c:pt idx="2073">
                  <c:v>23.9</c:v>
                </c:pt>
                <c:pt idx="2074">
                  <c:v>23.9</c:v>
                </c:pt>
                <c:pt idx="2075">
                  <c:v>24.1</c:v>
                </c:pt>
                <c:pt idx="2076">
                  <c:v>24.1</c:v>
                </c:pt>
                <c:pt idx="2077">
                  <c:v>24.2</c:v>
                </c:pt>
                <c:pt idx="2078">
                  <c:v>24.3</c:v>
                </c:pt>
                <c:pt idx="2079">
                  <c:v>24.3</c:v>
                </c:pt>
                <c:pt idx="2080">
                  <c:v>24.4</c:v>
                </c:pt>
                <c:pt idx="2081">
                  <c:v>24.4</c:v>
                </c:pt>
                <c:pt idx="2082">
                  <c:v>24.4</c:v>
                </c:pt>
                <c:pt idx="2083">
                  <c:v>24.3</c:v>
                </c:pt>
                <c:pt idx="2084">
                  <c:v>24.3</c:v>
                </c:pt>
                <c:pt idx="2085">
                  <c:v>24.2</c:v>
                </c:pt>
                <c:pt idx="2086">
                  <c:v>24.1</c:v>
                </c:pt>
                <c:pt idx="2087">
                  <c:v>24</c:v>
                </c:pt>
                <c:pt idx="2088">
                  <c:v>23.9</c:v>
                </c:pt>
                <c:pt idx="2089">
                  <c:v>23.9</c:v>
                </c:pt>
                <c:pt idx="2090">
                  <c:v>23.9</c:v>
                </c:pt>
                <c:pt idx="2091">
                  <c:v>23.9</c:v>
                </c:pt>
                <c:pt idx="2092">
                  <c:v>23.9</c:v>
                </c:pt>
                <c:pt idx="2093">
                  <c:v>23.9</c:v>
                </c:pt>
                <c:pt idx="2094">
                  <c:v>24.1</c:v>
                </c:pt>
                <c:pt idx="2095">
                  <c:v>24.2</c:v>
                </c:pt>
                <c:pt idx="2096">
                  <c:v>24.4</c:v>
                </c:pt>
                <c:pt idx="2097">
                  <c:v>24.6</c:v>
                </c:pt>
                <c:pt idx="2098">
                  <c:v>24.7</c:v>
                </c:pt>
                <c:pt idx="2099">
                  <c:v>24.8</c:v>
                </c:pt>
                <c:pt idx="2100">
                  <c:v>25</c:v>
                </c:pt>
                <c:pt idx="2101">
                  <c:v>25</c:v>
                </c:pt>
                <c:pt idx="2102">
                  <c:v>24.9</c:v>
                </c:pt>
                <c:pt idx="2103">
                  <c:v>24.9</c:v>
                </c:pt>
                <c:pt idx="2104">
                  <c:v>24.8</c:v>
                </c:pt>
                <c:pt idx="2105">
                  <c:v>24.6</c:v>
                </c:pt>
                <c:pt idx="2106">
                  <c:v>24.4</c:v>
                </c:pt>
                <c:pt idx="2107">
                  <c:v>24.2</c:v>
                </c:pt>
                <c:pt idx="2108">
                  <c:v>24.1</c:v>
                </c:pt>
                <c:pt idx="2109">
                  <c:v>24</c:v>
                </c:pt>
                <c:pt idx="2110">
                  <c:v>23.9</c:v>
                </c:pt>
                <c:pt idx="2111">
                  <c:v>24.1</c:v>
                </c:pt>
                <c:pt idx="2112">
                  <c:v>24.1</c:v>
                </c:pt>
                <c:pt idx="2113">
                  <c:v>24.2</c:v>
                </c:pt>
                <c:pt idx="2114">
                  <c:v>24.2</c:v>
                </c:pt>
                <c:pt idx="2115">
                  <c:v>24.4</c:v>
                </c:pt>
                <c:pt idx="2116">
                  <c:v>24.4</c:v>
                </c:pt>
                <c:pt idx="2117">
                  <c:v>24.5</c:v>
                </c:pt>
                <c:pt idx="2118">
                  <c:v>24.6</c:v>
                </c:pt>
                <c:pt idx="2119">
                  <c:v>24.6</c:v>
                </c:pt>
                <c:pt idx="2120">
                  <c:v>24.5</c:v>
                </c:pt>
                <c:pt idx="2121">
                  <c:v>24.3</c:v>
                </c:pt>
                <c:pt idx="2122">
                  <c:v>24.3</c:v>
                </c:pt>
                <c:pt idx="2123">
                  <c:v>24.2</c:v>
                </c:pt>
                <c:pt idx="2124">
                  <c:v>24.2</c:v>
                </c:pt>
                <c:pt idx="2125">
                  <c:v>23.9</c:v>
                </c:pt>
                <c:pt idx="2126">
                  <c:v>23.9</c:v>
                </c:pt>
                <c:pt idx="2127">
                  <c:v>23.9</c:v>
                </c:pt>
                <c:pt idx="2128">
                  <c:v>23.9</c:v>
                </c:pt>
                <c:pt idx="2129">
                  <c:v>23.9</c:v>
                </c:pt>
                <c:pt idx="2130">
                  <c:v>23.9</c:v>
                </c:pt>
                <c:pt idx="2131">
                  <c:v>24.2</c:v>
                </c:pt>
                <c:pt idx="2132">
                  <c:v>24.4</c:v>
                </c:pt>
                <c:pt idx="2133">
                  <c:v>24.6</c:v>
                </c:pt>
                <c:pt idx="2134">
                  <c:v>24.6</c:v>
                </c:pt>
                <c:pt idx="2135">
                  <c:v>24.9</c:v>
                </c:pt>
                <c:pt idx="2136">
                  <c:v>25</c:v>
                </c:pt>
                <c:pt idx="2137">
                  <c:v>25.1</c:v>
                </c:pt>
                <c:pt idx="2138">
                  <c:v>25.2</c:v>
                </c:pt>
                <c:pt idx="2139">
                  <c:v>25.2</c:v>
                </c:pt>
                <c:pt idx="2140">
                  <c:v>25</c:v>
                </c:pt>
                <c:pt idx="2141">
                  <c:v>24.9</c:v>
                </c:pt>
                <c:pt idx="2142">
                  <c:v>24.5</c:v>
                </c:pt>
                <c:pt idx="2143">
                  <c:v>24.7</c:v>
                </c:pt>
                <c:pt idx="2144">
                  <c:v>25</c:v>
                </c:pt>
                <c:pt idx="2145">
                  <c:v>25.4</c:v>
                </c:pt>
                <c:pt idx="2146">
                  <c:v>25.5</c:v>
                </c:pt>
                <c:pt idx="2147">
                  <c:v>25.7</c:v>
                </c:pt>
                <c:pt idx="2148">
                  <c:v>26</c:v>
                </c:pt>
                <c:pt idx="2149">
                  <c:v>26.3</c:v>
                </c:pt>
                <c:pt idx="2150">
                  <c:v>26.4</c:v>
                </c:pt>
                <c:pt idx="2151">
                  <c:v>26.4</c:v>
                </c:pt>
                <c:pt idx="2152">
                  <c:v>26.4</c:v>
                </c:pt>
                <c:pt idx="2153">
                  <c:v>26.4</c:v>
                </c:pt>
                <c:pt idx="2154">
                  <c:v>26.2</c:v>
                </c:pt>
                <c:pt idx="2155">
                  <c:v>26</c:v>
                </c:pt>
                <c:pt idx="2156">
                  <c:v>25.8</c:v>
                </c:pt>
                <c:pt idx="2157">
                  <c:v>25.6</c:v>
                </c:pt>
                <c:pt idx="2158">
                  <c:v>25.4</c:v>
                </c:pt>
                <c:pt idx="2159">
                  <c:v>25.1</c:v>
                </c:pt>
                <c:pt idx="2160">
                  <c:v>24.8</c:v>
                </c:pt>
                <c:pt idx="2161">
                  <c:v>24.5</c:v>
                </c:pt>
                <c:pt idx="2162">
                  <c:v>24.2</c:v>
                </c:pt>
                <c:pt idx="2163">
                  <c:v>23.9</c:v>
                </c:pt>
                <c:pt idx="2164">
                  <c:v>23.6</c:v>
                </c:pt>
                <c:pt idx="2165">
                  <c:v>23.2</c:v>
                </c:pt>
                <c:pt idx="2166">
                  <c:v>22.9</c:v>
                </c:pt>
                <c:pt idx="2167">
                  <c:v>22.7</c:v>
                </c:pt>
                <c:pt idx="2168">
                  <c:v>22.4</c:v>
                </c:pt>
                <c:pt idx="2169">
                  <c:v>22.3</c:v>
                </c:pt>
                <c:pt idx="2170">
                  <c:v>22.3</c:v>
                </c:pt>
                <c:pt idx="2171">
                  <c:v>22.3</c:v>
                </c:pt>
                <c:pt idx="2172">
                  <c:v>22.3</c:v>
                </c:pt>
                <c:pt idx="2173">
                  <c:v>22.4</c:v>
                </c:pt>
                <c:pt idx="2174">
                  <c:v>22.4</c:v>
                </c:pt>
                <c:pt idx="2175">
                  <c:v>22.8</c:v>
                </c:pt>
                <c:pt idx="2176">
                  <c:v>22.8</c:v>
                </c:pt>
                <c:pt idx="2177">
                  <c:v>22.9</c:v>
                </c:pt>
                <c:pt idx="2178">
                  <c:v>23.2</c:v>
                </c:pt>
                <c:pt idx="2179">
                  <c:v>23.4</c:v>
                </c:pt>
                <c:pt idx="2180">
                  <c:v>23.6</c:v>
                </c:pt>
                <c:pt idx="2181">
                  <c:v>23.6</c:v>
                </c:pt>
                <c:pt idx="2182">
                  <c:v>23.7</c:v>
                </c:pt>
                <c:pt idx="2183">
                  <c:v>23.9</c:v>
                </c:pt>
                <c:pt idx="2184">
                  <c:v>24.1</c:v>
                </c:pt>
                <c:pt idx="2185">
                  <c:v>24.1</c:v>
                </c:pt>
                <c:pt idx="2186">
                  <c:v>24.2</c:v>
                </c:pt>
                <c:pt idx="2187">
                  <c:v>24.5</c:v>
                </c:pt>
                <c:pt idx="2188">
                  <c:v>24.6</c:v>
                </c:pt>
                <c:pt idx="2189">
                  <c:v>24.7</c:v>
                </c:pt>
                <c:pt idx="2190">
                  <c:v>25.1</c:v>
                </c:pt>
                <c:pt idx="2191">
                  <c:v>25</c:v>
                </c:pt>
                <c:pt idx="2192">
                  <c:v>25.3</c:v>
                </c:pt>
                <c:pt idx="2193">
                  <c:v>25.4</c:v>
                </c:pt>
                <c:pt idx="2194">
                  <c:v>25.5</c:v>
                </c:pt>
                <c:pt idx="2195">
                  <c:v>25.6</c:v>
                </c:pt>
                <c:pt idx="2196">
                  <c:v>25.8</c:v>
                </c:pt>
                <c:pt idx="2197">
                  <c:v>25.9</c:v>
                </c:pt>
                <c:pt idx="2198">
                  <c:v>26</c:v>
                </c:pt>
                <c:pt idx="2199">
                  <c:v>26</c:v>
                </c:pt>
                <c:pt idx="2200">
                  <c:v>26.3</c:v>
                </c:pt>
                <c:pt idx="2201">
                  <c:v>26.3</c:v>
                </c:pt>
                <c:pt idx="2202">
                  <c:v>26.4</c:v>
                </c:pt>
                <c:pt idx="2203">
                  <c:v>26.5</c:v>
                </c:pt>
                <c:pt idx="2204">
                  <c:v>26.5</c:v>
                </c:pt>
                <c:pt idx="2205">
                  <c:v>26.6</c:v>
                </c:pt>
                <c:pt idx="2206">
                  <c:v>26.6</c:v>
                </c:pt>
                <c:pt idx="2207">
                  <c:v>26.6</c:v>
                </c:pt>
                <c:pt idx="2208">
                  <c:v>26.6</c:v>
                </c:pt>
                <c:pt idx="2209">
                  <c:v>26.5</c:v>
                </c:pt>
                <c:pt idx="2210">
                  <c:v>26.5</c:v>
                </c:pt>
                <c:pt idx="2211">
                  <c:v>26.5</c:v>
                </c:pt>
                <c:pt idx="2212">
                  <c:v>26.5</c:v>
                </c:pt>
                <c:pt idx="2213">
                  <c:v>26.4</c:v>
                </c:pt>
                <c:pt idx="2214">
                  <c:v>26.3</c:v>
                </c:pt>
                <c:pt idx="2215">
                  <c:v>26.2</c:v>
                </c:pt>
                <c:pt idx="2216">
                  <c:v>26.1</c:v>
                </c:pt>
                <c:pt idx="2217">
                  <c:v>26</c:v>
                </c:pt>
                <c:pt idx="2218">
                  <c:v>26</c:v>
                </c:pt>
                <c:pt idx="2219">
                  <c:v>25.9</c:v>
                </c:pt>
                <c:pt idx="2220">
                  <c:v>25.7</c:v>
                </c:pt>
                <c:pt idx="2221">
                  <c:v>25.6</c:v>
                </c:pt>
                <c:pt idx="2222">
                  <c:v>25.4</c:v>
                </c:pt>
                <c:pt idx="2223">
                  <c:v>25.4</c:v>
                </c:pt>
                <c:pt idx="2224">
                  <c:v>25.1</c:v>
                </c:pt>
                <c:pt idx="2225">
                  <c:v>25</c:v>
                </c:pt>
                <c:pt idx="2226">
                  <c:v>24.7</c:v>
                </c:pt>
                <c:pt idx="2227">
                  <c:v>24.4</c:v>
                </c:pt>
                <c:pt idx="2228">
                  <c:v>24.3</c:v>
                </c:pt>
                <c:pt idx="2229">
                  <c:v>24.1</c:v>
                </c:pt>
                <c:pt idx="2230">
                  <c:v>23.8</c:v>
                </c:pt>
                <c:pt idx="2231">
                  <c:v>23.5</c:v>
                </c:pt>
                <c:pt idx="2232">
                  <c:v>23.3</c:v>
                </c:pt>
                <c:pt idx="2233">
                  <c:v>23.1</c:v>
                </c:pt>
                <c:pt idx="2234">
                  <c:v>22.9</c:v>
                </c:pt>
                <c:pt idx="2235">
                  <c:v>22.8</c:v>
                </c:pt>
                <c:pt idx="2236">
                  <c:v>22.6</c:v>
                </c:pt>
                <c:pt idx="2237">
                  <c:v>22.5</c:v>
                </c:pt>
                <c:pt idx="2238">
                  <c:v>22.6</c:v>
                </c:pt>
                <c:pt idx="2239">
                  <c:v>22.6</c:v>
                </c:pt>
                <c:pt idx="2240">
                  <c:v>22.8</c:v>
                </c:pt>
                <c:pt idx="2241">
                  <c:v>22.9</c:v>
                </c:pt>
                <c:pt idx="2242">
                  <c:v>23.1</c:v>
                </c:pt>
                <c:pt idx="2243">
                  <c:v>23.3</c:v>
                </c:pt>
                <c:pt idx="2244">
                  <c:v>23.5</c:v>
                </c:pt>
                <c:pt idx="2245">
                  <c:v>23.8</c:v>
                </c:pt>
                <c:pt idx="2246">
                  <c:v>24</c:v>
                </c:pt>
                <c:pt idx="2247">
                  <c:v>24.1</c:v>
                </c:pt>
                <c:pt idx="2248">
                  <c:v>24.3</c:v>
                </c:pt>
                <c:pt idx="2249">
                  <c:v>24.5</c:v>
                </c:pt>
                <c:pt idx="2250">
                  <c:v>24.7</c:v>
                </c:pt>
                <c:pt idx="2251">
                  <c:v>24.9</c:v>
                </c:pt>
                <c:pt idx="2252">
                  <c:v>25.2</c:v>
                </c:pt>
                <c:pt idx="2253">
                  <c:v>25.4</c:v>
                </c:pt>
                <c:pt idx="2254">
                  <c:v>25.7</c:v>
                </c:pt>
                <c:pt idx="2255">
                  <c:v>25.9</c:v>
                </c:pt>
                <c:pt idx="2256">
                  <c:v>26</c:v>
                </c:pt>
                <c:pt idx="2257">
                  <c:v>24.4</c:v>
                </c:pt>
                <c:pt idx="2258">
                  <c:v>24.4</c:v>
                </c:pt>
                <c:pt idx="2259">
                  <c:v>24.4</c:v>
                </c:pt>
                <c:pt idx="2260">
                  <c:v>24.5</c:v>
                </c:pt>
                <c:pt idx="2261">
                  <c:v>24.5</c:v>
                </c:pt>
                <c:pt idx="2262">
                  <c:v>24.6</c:v>
                </c:pt>
                <c:pt idx="2263">
                  <c:v>24.7</c:v>
                </c:pt>
                <c:pt idx="2264">
                  <c:v>24.7</c:v>
                </c:pt>
                <c:pt idx="2265">
                  <c:v>24.8</c:v>
                </c:pt>
                <c:pt idx="2266">
                  <c:v>24.9</c:v>
                </c:pt>
                <c:pt idx="2267">
                  <c:v>24.9</c:v>
                </c:pt>
                <c:pt idx="2268">
                  <c:v>25.1</c:v>
                </c:pt>
                <c:pt idx="2269">
                  <c:v>25.1</c:v>
                </c:pt>
                <c:pt idx="2270">
                  <c:v>25.1</c:v>
                </c:pt>
                <c:pt idx="2271">
                  <c:v>25.1</c:v>
                </c:pt>
                <c:pt idx="2272">
                  <c:v>25.1</c:v>
                </c:pt>
                <c:pt idx="2273">
                  <c:v>25.1</c:v>
                </c:pt>
                <c:pt idx="2274">
                  <c:v>25</c:v>
                </c:pt>
                <c:pt idx="2275">
                  <c:v>25.1</c:v>
                </c:pt>
                <c:pt idx="2276">
                  <c:v>24.9</c:v>
                </c:pt>
                <c:pt idx="2277">
                  <c:v>24.9</c:v>
                </c:pt>
                <c:pt idx="2278">
                  <c:v>24.9</c:v>
                </c:pt>
                <c:pt idx="2279">
                  <c:v>24.8</c:v>
                </c:pt>
                <c:pt idx="2280">
                  <c:v>24.7</c:v>
                </c:pt>
                <c:pt idx="2281">
                  <c:v>24.7</c:v>
                </c:pt>
                <c:pt idx="2282">
                  <c:v>24.7</c:v>
                </c:pt>
                <c:pt idx="2283">
                  <c:v>24.6</c:v>
                </c:pt>
                <c:pt idx="2284">
                  <c:v>24.6</c:v>
                </c:pt>
                <c:pt idx="2285">
                  <c:v>24.5</c:v>
                </c:pt>
                <c:pt idx="2286">
                  <c:v>24.5</c:v>
                </c:pt>
                <c:pt idx="2287">
                  <c:v>24.4</c:v>
                </c:pt>
                <c:pt idx="2288">
                  <c:v>24.5</c:v>
                </c:pt>
                <c:pt idx="2289">
                  <c:v>24.6</c:v>
                </c:pt>
                <c:pt idx="2290">
                  <c:v>24.6</c:v>
                </c:pt>
                <c:pt idx="2291">
                  <c:v>24.7</c:v>
                </c:pt>
                <c:pt idx="2292">
                  <c:v>24.7</c:v>
                </c:pt>
                <c:pt idx="2293">
                  <c:v>24.9</c:v>
                </c:pt>
                <c:pt idx="2294">
                  <c:v>24.9</c:v>
                </c:pt>
                <c:pt idx="2295">
                  <c:v>25.1</c:v>
                </c:pt>
                <c:pt idx="2296">
                  <c:v>25.1</c:v>
                </c:pt>
                <c:pt idx="2297">
                  <c:v>25.3</c:v>
                </c:pt>
                <c:pt idx="2298">
                  <c:v>25.4</c:v>
                </c:pt>
                <c:pt idx="2299">
                  <c:v>25.5</c:v>
                </c:pt>
                <c:pt idx="2300">
                  <c:v>25.6</c:v>
                </c:pt>
                <c:pt idx="2301">
                  <c:v>25.7</c:v>
                </c:pt>
                <c:pt idx="2302">
                  <c:v>25.7</c:v>
                </c:pt>
                <c:pt idx="2303">
                  <c:v>25.8</c:v>
                </c:pt>
                <c:pt idx="2304">
                  <c:v>25.7</c:v>
                </c:pt>
                <c:pt idx="2305">
                  <c:v>25.7</c:v>
                </c:pt>
                <c:pt idx="2306">
                  <c:v>25.5</c:v>
                </c:pt>
                <c:pt idx="2307">
                  <c:v>25.4</c:v>
                </c:pt>
                <c:pt idx="2308">
                  <c:v>25.4</c:v>
                </c:pt>
                <c:pt idx="2309">
                  <c:v>25.3</c:v>
                </c:pt>
                <c:pt idx="2310">
                  <c:v>25.1</c:v>
                </c:pt>
                <c:pt idx="2311">
                  <c:v>24.9</c:v>
                </c:pt>
                <c:pt idx="2312">
                  <c:v>24.8</c:v>
                </c:pt>
                <c:pt idx="2313">
                  <c:v>24.8</c:v>
                </c:pt>
                <c:pt idx="2314">
                  <c:v>24.7</c:v>
                </c:pt>
                <c:pt idx="2315">
                  <c:v>24.7</c:v>
                </c:pt>
                <c:pt idx="2316">
                  <c:v>24.7</c:v>
                </c:pt>
                <c:pt idx="2317">
                  <c:v>24.7</c:v>
                </c:pt>
                <c:pt idx="2318">
                  <c:v>24.9</c:v>
                </c:pt>
                <c:pt idx="2319">
                  <c:v>24.9</c:v>
                </c:pt>
                <c:pt idx="2320">
                  <c:v>25</c:v>
                </c:pt>
                <c:pt idx="2321">
                  <c:v>25.1</c:v>
                </c:pt>
                <c:pt idx="2322">
                  <c:v>25.1</c:v>
                </c:pt>
                <c:pt idx="2323">
                  <c:v>25.2</c:v>
                </c:pt>
                <c:pt idx="2324">
                  <c:v>25.2</c:v>
                </c:pt>
                <c:pt idx="2325">
                  <c:v>25.3</c:v>
                </c:pt>
                <c:pt idx="2326">
                  <c:v>25.4</c:v>
                </c:pt>
                <c:pt idx="2327">
                  <c:v>25.2</c:v>
                </c:pt>
                <c:pt idx="2328">
                  <c:v>25.3</c:v>
                </c:pt>
                <c:pt idx="2329">
                  <c:v>25.2</c:v>
                </c:pt>
                <c:pt idx="2330">
                  <c:v>25.1</c:v>
                </c:pt>
                <c:pt idx="2331">
                  <c:v>25.1</c:v>
                </c:pt>
                <c:pt idx="2332">
                  <c:v>25</c:v>
                </c:pt>
                <c:pt idx="2333">
                  <c:v>24.9</c:v>
                </c:pt>
                <c:pt idx="2334">
                  <c:v>24.9</c:v>
                </c:pt>
                <c:pt idx="2335">
                  <c:v>24.9</c:v>
                </c:pt>
                <c:pt idx="2336">
                  <c:v>24.7</c:v>
                </c:pt>
                <c:pt idx="2337">
                  <c:v>24.7</c:v>
                </c:pt>
                <c:pt idx="2338">
                  <c:v>24.7</c:v>
                </c:pt>
                <c:pt idx="2339">
                  <c:v>24.8</c:v>
                </c:pt>
                <c:pt idx="2340">
                  <c:v>24.9</c:v>
                </c:pt>
                <c:pt idx="2341">
                  <c:v>25</c:v>
                </c:pt>
                <c:pt idx="2342">
                  <c:v>25</c:v>
                </c:pt>
                <c:pt idx="2343">
                  <c:v>25.1</c:v>
                </c:pt>
                <c:pt idx="2344">
                  <c:v>25.2</c:v>
                </c:pt>
                <c:pt idx="2345">
                  <c:v>25.4</c:v>
                </c:pt>
                <c:pt idx="2346">
                  <c:v>25.4</c:v>
                </c:pt>
                <c:pt idx="2347">
                  <c:v>25.4</c:v>
                </c:pt>
                <c:pt idx="2348">
                  <c:v>25.5</c:v>
                </c:pt>
                <c:pt idx="2349">
                  <c:v>25.7</c:v>
                </c:pt>
                <c:pt idx="2350">
                  <c:v>25.8</c:v>
                </c:pt>
                <c:pt idx="2351">
                  <c:v>25.8</c:v>
                </c:pt>
                <c:pt idx="2352">
                  <c:v>25.9</c:v>
                </c:pt>
                <c:pt idx="2353">
                  <c:v>25.9</c:v>
                </c:pt>
                <c:pt idx="2354">
                  <c:v>25.9</c:v>
                </c:pt>
                <c:pt idx="2355">
                  <c:v>26</c:v>
                </c:pt>
                <c:pt idx="2356">
                  <c:v>26</c:v>
                </c:pt>
                <c:pt idx="2357">
                  <c:v>26</c:v>
                </c:pt>
                <c:pt idx="2358">
                  <c:v>26</c:v>
                </c:pt>
                <c:pt idx="2359">
                  <c:v>26.1</c:v>
                </c:pt>
                <c:pt idx="2360">
                  <c:v>26</c:v>
                </c:pt>
                <c:pt idx="2361">
                  <c:v>26.1</c:v>
                </c:pt>
                <c:pt idx="2362">
                  <c:v>26.1</c:v>
                </c:pt>
                <c:pt idx="2363">
                  <c:v>26</c:v>
                </c:pt>
                <c:pt idx="2364">
                  <c:v>26</c:v>
                </c:pt>
                <c:pt idx="2365">
                  <c:v>26</c:v>
                </c:pt>
                <c:pt idx="2366">
                  <c:v>26</c:v>
                </c:pt>
                <c:pt idx="2367">
                  <c:v>26</c:v>
                </c:pt>
                <c:pt idx="2368">
                  <c:v>26</c:v>
                </c:pt>
                <c:pt idx="2369">
                  <c:v>26</c:v>
                </c:pt>
                <c:pt idx="2370">
                  <c:v>26</c:v>
                </c:pt>
                <c:pt idx="2371">
                  <c:v>26</c:v>
                </c:pt>
                <c:pt idx="2372">
                  <c:v>26</c:v>
                </c:pt>
                <c:pt idx="2373">
                  <c:v>25.9</c:v>
                </c:pt>
                <c:pt idx="2374">
                  <c:v>25.9</c:v>
                </c:pt>
                <c:pt idx="2375">
                  <c:v>25.8</c:v>
                </c:pt>
                <c:pt idx="2376">
                  <c:v>25.8</c:v>
                </c:pt>
                <c:pt idx="2377">
                  <c:v>25.7</c:v>
                </c:pt>
                <c:pt idx="2378">
                  <c:v>25.7</c:v>
                </c:pt>
                <c:pt idx="2379">
                  <c:v>25.5</c:v>
                </c:pt>
                <c:pt idx="2380">
                  <c:v>25.5</c:v>
                </c:pt>
                <c:pt idx="2381">
                  <c:v>25.5</c:v>
                </c:pt>
                <c:pt idx="2382">
                  <c:v>25.4</c:v>
                </c:pt>
                <c:pt idx="2383">
                  <c:v>25.3</c:v>
                </c:pt>
                <c:pt idx="2384">
                  <c:v>25.2</c:v>
                </c:pt>
                <c:pt idx="2385">
                  <c:v>25.1</c:v>
                </c:pt>
                <c:pt idx="2386">
                  <c:v>25.1</c:v>
                </c:pt>
                <c:pt idx="2387">
                  <c:v>25.1</c:v>
                </c:pt>
                <c:pt idx="2388">
                  <c:v>25.1</c:v>
                </c:pt>
                <c:pt idx="2389">
                  <c:v>25.1</c:v>
                </c:pt>
                <c:pt idx="2390">
                  <c:v>25.1</c:v>
                </c:pt>
                <c:pt idx="2391">
                  <c:v>27.5</c:v>
                </c:pt>
                <c:pt idx="2392">
                  <c:v>27.5</c:v>
                </c:pt>
                <c:pt idx="2393">
                  <c:v>27.5</c:v>
                </c:pt>
                <c:pt idx="2394">
                  <c:v>27.4</c:v>
                </c:pt>
                <c:pt idx="2395">
                  <c:v>27.4</c:v>
                </c:pt>
                <c:pt idx="2396">
                  <c:v>27.4</c:v>
                </c:pt>
                <c:pt idx="2397">
                  <c:v>27.3</c:v>
                </c:pt>
                <c:pt idx="2398">
                  <c:v>27.2</c:v>
                </c:pt>
                <c:pt idx="2399">
                  <c:v>27.1</c:v>
                </c:pt>
                <c:pt idx="2400">
                  <c:v>26.9</c:v>
                </c:pt>
                <c:pt idx="2401">
                  <c:v>26.7</c:v>
                </c:pt>
                <c:pt idx="2402">
                  <c:v>26.5</c:v>
                </c:pt>
                <c:pt idx="2403">
                  <c:v>26.4</c:v>
                </c:pt>
                <c:pt idx="2404">
                  <c:v>26.2</c:v>
                </c:pt>
                <c:pt idx="2405">
                  <c:v>26</c:v>
                </c:pt>
                <c:pt idx="2406">
                  <c:v>25.8</c:v>
                </c:pt>
                <c:pt idx="2407">
                  <c:v>25.4</c:v>
                </c:pt>
                <c:pt idx="2408">
                  <c:v>25.1</c:v>
                </c:pt>
                <c:pt idx="2409">
                  <c:v>24.7</c:v>
                </c:pt>
                <c:pt idx="2410">
                  <c:v>24.4</c:v>
                </c:pt>
                <c:pt idx="2411">
                  <c:v>24.2</c:v>
                </c:pt>
                <c:pt idx="2412">
                  <c:v>23.8</c:v>
                </c:pt>
                <c:pt idx="2413">
                  <c:v>23.6</c:v>
                </c:pt>
                <c:pt idx="2414">
                  <c:v>23.4</c:v>
                </c:pt>
                <c:pt idx="2415">
                  <c:v>23.4</c:v>
                </c:pt>
                <c:pt idx="2416">
                  <c:v>23.4</c:v>
                </c:pt>
                <c:pt idx="2417">
                  <c:v>23.5</c:v>
                </c:pt>
                <c:pt idx="2418">
                  <c:v>23.6</c:v>
                </c:pt>
                <c:pt idx="2419">
                  <c:v>23.9</c:v>
                </c:pt>
                <c:pt idx="2420">
                  <c:v>24</c:v>
                </c:pt>
                <c:pt idx="2421">
                  <c:v>24.3</c:v>
                </c:pt>
                <c:pt idx="2422">
                  <c:v>24.4</c:v>
                </c:pt>
                <c:pt idx="2423">
                  <c:v>24.7</c:v>
                </c:pt>
                <c:pt idx="2424">
                  <c:v>24.8</c:v>
                </c:pt>
                <c:pt idx="2425">
                  <c:v>25.1</c:v>
                </c:pt>
                <c:pt idx="2426">
                  <c:v>25.2</c:v>
                </c:pt>
                <c:pt idx="2427">
                  <c:v>25.4</c:v>
                </c:pt>
                <c:pt idx="2428">
                  <c:v>25.5</c:v>
                </c:pt>
                <c:pt idx="2429">
                  <c:v>25.8</c:v>
                </c:pt>
                <c:pt idx="2430">
                  <c:v>26</c:v>
                </c:pt>
                <c:pt idx="2431">
                  <c:v>26.2</c:v>
                </c:pt>
                <c:pt idx="2432">
                  <c:v>26.4</c:v>
                </c:pt>
                <c:pt idx="2433">
                  <c:v>26.6</c:v>
                </c:pt>
                <c:pt idx="2434">
                  <c:v>26.9</c:v>
                </c:pt>
                <c:pt idx="2435">
                  <c:v>27</c:v>
                </c:pt>
                <c:pt idx="2436">
                  <c:v>27.2</c:v>
                </c:pt>
                <c:pt idx="2437">
                  <c:v>27.2</c:v>
                </c:pt>
                <c:pt idx="2438">
                  <c:v>27.4</c:v>
                </c:pt>
                <c:pt idx="2439">
                  <c:v>27.6</c:v>
                </c:pt>
                <c:pt idx="2440">
                  <c:v>27.7</c:v>
                </c:pt>
                <c:pt idx="2441">
                  <c:v>27.8</c:v>
                </c:pt>
                <c:pt idx="2442">
                  <c:v>27.8</c:v>
                </c:pt>
                <c:pt idx="2443">
                  <c:v>27.8</c:v>
                </c:pt>
                <c:pt idx="2444">
                  <c:v>27.8</c:v>
                </c:pt>
                <c:pt idx="2445">
                  <c:v>27.7</c:v>
                </c:pt>
                <c:pt idx="2446">
                  <c:v>27.7</c:v>
                </c:pt>
                <c:pt idx="2447">
                  <c:v>27.6</c:v>
                </c:pt>
                <c:pt idx="2448">
                  <c:v>27.6</c:v>
                </c:pt>
                <c:pt idx="2449">
                  <c:v>27.6</c:v>
                </c:pt>
                <c:pt idx="2450">
                  <c:v>27.5</c:v>
                </c:pt>
                <c:pt idx="2451">
                  <c:v>27.3</c:v>
                </c:pt>
                <c:pt idx="2452">
                  <c:v>27.3</c:v>
                </c:pt>
                <c:pt idx="2453">
                  <c:v>27.3</c:v>
                </c:pt>
                <c:pt idx="2454">
                  <c:v>27.2</c:v>
                </c:pt>
                <c:pt idx="2455">
                  <c:v>27.2</c:v>
                </c:pt>
                <c:pt idx="2456">
                  <c:v>27.2</c:v>
                </c:pt>
                <c:pt idx="2457">
                  <c:v>27</c:v>
                </c:pt>
                <c:pt idx="2458">
                  <c:v>27</c:v>
                </c:pt>
                <c:pt idx="2459">
                  <c:v>26.9</c:v>
                </c:pt>
                <c:pt idx="2460">
                  <c:v>26.9</c:v>
                </c:pt>
                <c:pt idx="2461">
                  <c:v>26.9</c:v>
                </c:pt>
                <c:pt idx="2462">
                  <c:v>26.7</c:v>
                </c:pt>
                <c:pt idx="2463">
                  <c:v>26.7</c:v>
                </c:pt>
                <c:pt idx="2464">
                  <c:v>26.6</c:v>
                </c:pt>
                <c:pt idx="2465">
                  <c:v>26.5</c:v>
                </c:pt>
                <c:pt idx="2466">
                  <c:v>26.5</c:v>
                </c:pt>
                <c:pt idx="2467">
                  <c:v>26.5</c:v>
                </c:pt>
                <c:pt idx="2468">
                  <c:v>26.5</c:v>
                </c:pt>
                <c:pt idx="2469">
                  <c:v>26.5</c:v>
                </c:pt>
                <c:pt idx="2470">
                  <c:v>26.5</c:v>
                </c:pt>
                <c:pt idx="2471">
                  <c:v>26.5</c:v>
                </c:pt>
                <c:pt idx="2472">
                  <c:v>26.5</c:v>
                </c:pt>
                <c:pt idx="2473">
                  <c:v>26.5</c:v>
                </c:pt>
                <c:pt idx="2474">
                  <c:v>26.6</c:v>
                </c:pt>
                <c:pt idx="2475">
                  <c:v>26.6</c:v>
                </c:pt>
                <c:pt idx="2476">
                  <c:v>26.6</c:v>
                </c:pt>
                <c:pt idx="2477">
                  <c:v>26.7</c:v>
                </c:pt>
                <c:pt idx="2478">
                  <c:v>26.7</c:v>
                </c:pt>
                <c:pt idx="2479">
                  <c:v>26.7</c:v>
                </c:pt>
                <c:pt idx="2480">
                  <c:v>26.7</c:v>
                </c:pt>
                <c:pt idx="2481">
                  <c:v>26.7</c:v>
                </c:pt>
                <c:pt idx="2482">
                  <c:v>26.6</c:v>
                </c:pt>
                <c:pt idx="2483">
                  <c:v>26.6</c:v>
                </c:pt>
                <c:pt idx="2484">
                  <c:v>26.7</c:v>
                </c:pt>
                <c:pt idx="2485">
                  <c:v>26.6</c:v>
                </c:pt>
                <c:pt idx="2486">
                  <c:v>26.6</c:v>
                </c:pt>
                <c:pt idx="2487">
                  <c:v>26.6</c:v>
                </c:pt>
                <c:pt idx="2488">
                  <c:v>26.5</c:v>
                </c:pt>
                <c:pt idx="2489">
                  <c:v>26.4</c:v>
                </c:pt>
                <c:pt idx="2490">
                  <c:v>26.5</c:v>
                </c:pt>
                <c:pt idx="2491">
                  <c:v>26.4</c:v>
                </c:pt>
                <c:pt idx="2492">
                  <c:v>26.4</c:v>
                </c:pt>
                <c:pt idx="2493">
                  <c:v>26.3</c:v>
                </c:pt>
                <c:pt idx="2494">
                  <c:v>26.3</c:v>
                </c:pt>
                <c:pt idx="2495">
                  <c:v>26.3</c:v>
                </c:pt>
                <c:pt idx="2496">
                  <c:v>26.3</c:v>
                </c:pt>
                <c:pt idx="2497">
                  <c:v>26.2</c:v>
                </c:pt>
                <c:pt idx="2498">
                  <c:v>26.1</c:v>
                </c:pt>
                <c:pt idx="2499">
                  <c:v>26.1</c:v>
                </c:pt>
                <c:pt idx="2500">
                  <c:v>26</c:v>
                </c:pt>
                <c:pt idx="2501">
                  <c:v>26.1</c:v>
                </c:pt>
                <c:pt idx="2502">
                  <c:v>26</c:v>
                </c:pt>
                <c:pt idx="2503">
                  <c:v>26.1</c:v>
                </c:pt>
                <c:pt idx="2504">
                  <c:v>26</c:v>
                </c:pt>
                <c:pt idx="2505">
                  <c:v>26</c:v>
                </c:pt>
                <c:pt idx="2506">
                  <c:v>26</c:v>
                </c:pt>
                <c:pt idx="2507">
                  <c:v>26</c:v>
                </c:pt>
                <c:pt idx="2508">
                  <c:v>26</c:v>
                </c:pt>
                <c:pt idx="2509">
                  <c:v>26</c:v>
                </c:pt>
                <c:pt idx="2510">
                  <c:v>26.1</c:v>
                </c:pt>
                <c:pt idx="2511">
                  <c:v>26.1</c:v>
                </c:pt>
                <c:pt idx="2512">
                  <c:v>26.1</c:v>
                </c:pt>
                <c:pt idx="2513">
                  <c:v>26.1</c:v>
                </c:pt>
                <c:pt idx="2514">
                  <c:v>26.1</c:v>
                </c:pt>
                <c:pt idx="2515">
                  <c:v>26.2</c:v>
                </c:pt>
                <c:pt idx="2516">
                  <c:v>26.4</c:v>
                </c:pt>
                <c:pt idx="2517">
                  <c:v>26.4</c:v>
                </c:pt>
                <c:pt idx="2518">
                  <c:v>26.5</c:v>
                </c:pt>
                <c:pt idx="2519">
                  <c:v>26.3</c:v>
                </c:pt>
                <c:pt idx="2520">
                  <c:v>26.4</c:v>
                </c:pt>
                <c:pt idx="2521">
                  <c:v>26.4</c:v>
                </c:pt>
                <c:pt idx="2522">
                  <c:v>26.5</c:v>
                </c:pt>
                <c:pt idx="2523">
                  <c:v>26.5</c:v>
                </c:pt>
                <c:pt idx="2524">
                  <c:v>26.5</c:v>
                </c:pt>
                <c:pt idx="2525">
                  <c:v>26.4</c:v>
                </c:pt>
                <c:pt idx="2526">
                  <c:v>26.5</c:v>
                </c:pt>
                <c:pt idx="2527">
                  <c:v>26.5</c:v>
                </c:pt>
                <c:pt idx="2528">
                  <c:v>26.5</c:v>
                </c:pt>
                <c:pt idx="2529">
                  <c:v>26.5</c:v>
                </c:pt>
                <c:pt idx="2530">
                  <c:v>26.6</c:v>
                </c:pt>
                <c:pt idx="2531">
                  <c:v>26.5</c:v>
                </c:pt>
                <c:pt idx="2532">
                  <c:v>26.5</c:v>
                </c:pt>
                <c:pt idx="2533">
                  <c:v>26.5</c:v>
                </c:pt>
                <c:pt idx="2534">
                  <c:v>26.5</c:v>
                </c:pt>
                <c:pt idx="2535">
                  <c:v>26.5</c:v>
                </c:pt>
                <c:pt idx="2536">
                  <c:v>26.5</c:v>
                </c:pt>
                <c:pt idx="2537">
                  <c:v>26.5</c:v>
                </c:pt>
                <c:pt idx="2538">
                  <c:v>26.4</c:v>
                </c:pt>
                <c:pt idx="2539">
                  <c:v>26.4</c:v>
                </c:pt>
                <c:pt idx="2540">
                  <c:v>26.5</c:v>
                </c:pt>
                <c:pt idx="2541">
                  <c:v>26.4</c:v>
                </c:pt>
                <c:pt idx="2542">
                  <c:v>26.2</c:v>
                </c:pt>
                <c:pt idx="2543">
                  <c:v>26.2</c:v>
                </c:pt>
                <c:pt idx="2544">
                  <c:v>26.2</c:v>
                </c:pt>
                <c:pt idx="2545">
                  <c:v>26.2</c:v>
                </c:pt>
                <c:pt idx="2546">
                  <c:v>26.2</c:v>
                </c:pt>
                <c:pt idx="2547">
                  <c:v>26.1</c:v>
                </c:pt>
                <c:pt idx="2548">
                  <c:v>26.1</c:v>
                </c:pt>
                <c:pt idx="2549">
                  <c:v>26.1</c:v>
                </c:pt>
                <c:pt idx="2550">
                  <c:v>26.1</c:v>
                </c:pt>
                <c:pt idx="2551">
                  <c:v>26.1</c:v>
                </c:pt>
                <c:pt idx="2552">
                  <c:v>26.2</c:v>
                </c:pt>
                <c:pt idx="2553">
                  <c:v>26.1</c:v>
                </c:pt>
                <c:pt idx="2554">
                  <c:v>26.1</c:v>
                </c:pt>
                <c:pt idx="2555">
                  <c:v>26.2</c:v>
                </c:pt>
                <c:pt idx="2556">
                  <c:v>26.2</c:v>
                </c:pt>
                <c:pt idx="2557">
                  <c:v>26.3</c:v>
                </c:pt>
                <c:pt idx="2558">
                  <c:v>26.4</c:v>
                </c:pt>
                <c:pt idx="2559">
                  <c:v>26.4</c:v>
                </c:pt>
                <c:pt idx="2560">
                  <c:v>26.5</c:v>
                </c:pt>
                <c:pt idx="2561">
                  <c:v>26.6</c:v>
                </c:pt>
                <c:pt idx="2562">
                  <c:v>26.6</c:v>
                </c:pt>
                <c:pt idx="2563">
                  <c:v>26.7</c:v>
                </c:pt>
                <c:pt idx="2564">
                  <c:v>26.8</c:v>
                </c:pt>
                <c:pt idx="2565">
                  <c:v>26.9</c:v>
                </c:pt>
                <c:pt idx="2566">
                  <c:v>26.9</c:v>
                </c:pt>
                <c:pt idx="2567">
                  <c:v>27</c:v>
                </c:pt>
                <c:pt idx="2568">
                  <c:v>27.1</c:v>
                </c:pt>
                <c:pt idx="2569">
                  <c:v>27.1</c:v>
                </c:pt>
                <c:pt idx="2570">
                  <c:v>27.2</c:v>
                </c:pt>
                <c:pt idx="2571">
                  <c:v>27.2</c:v>
                </c:pt>
                <c:pt idx="2572">
                  <c:v>27.3</c:v>
                </c:pt>
                <c:pt idx="2573">
                  <c:v>27.3</c:v>
                </c:pt>
                <c:pt idx="2574">
                  <c:v>27.3</c:v>
                </c:pt>
                <c:pt idx="2575">
                  <c:v>27.3</c:v>
                </c:pt>
                <c:pt idx="2576">
                  <c:v>27.3</c:v>
                </c:pt>
                <c:pt idx="2577">
                  <c:v>27.5</c:v>
                </c:pt>
                <c:pt idx="2578">
                  <c:v>27.5</c:v>
                </c:pt>
                <c:pt idx="2579">
                  <c:v>27.5</c:v>
                </c:pt>
                <c:pt idx="2580">
                  <c:v>27.5</c:v>
                </c:pt>
                <c:pt idx="2581">
                  <c:v>27.5</c:v>
                </c:pt>
                <c:pt idx="2582">
                  <c:v>27.5</c:v>
                </c:pt>
                <c:pt idx="2583">
                  <c:v>27.4</c:v>
                </c:pt>
                <c:pt idx="2584">
                  <c:v>27.3</c:v>
                </c:pt>
                <c:pt idx="2585">
                  <c:v>27.3</c:v>
                </c:pt>
                <c:pt idx="2586">
                  <c:v>27.3</c:v>
                </c:pt>
                <c:pt idx="2587">
                  <c:v>27.2</c:v>
                </c:pt>
                <c:pt idx="2588">
                  <c:v>27.2</c:v>
                </c:pt>
                <c:pt idx="2589">
                  <c:v>27.2</c:v>
                </c:pt>
                <c:pt idx="2590">
                  <c:v>27.2</c:v>
                </c:pt>
                <c:pt idx="2591">
                  <c:v>27</c:v>
                </c:pt>
                <c:pt idx="2592">
                  <c:v>27</c:v>
                </c:pt>
                <c:pt idx="2593">
                  <c:v>26.9</c:v>
                </c:pt>
                <c:pt idx="2594">
                  <c:v>26.9</c:v>
                </c:pt>
                <c:pt idx="2595">
                  <c:v>26.9</c:v>
                </c:pt>
                <c:pt idx="2596">
                  <c:v>26.7</c:v>
                </c:pt>
                <c:pt idx="2597">
                  <c:v>26.7</c:v>
                </c:pt>
                <c:pt idx="2598">
                  <c:v>26.7</c:v>
                </c:pt>
                <c:pt idx="2599">
                  <c:v>26.5</c:v>
                </c:pt>
                <c:pt idx="2600">
                  <c:v>26.5</c:v>
                </c:pt>
                <c:pt idx="2601">
                  <c:v>26.5</c:v>
                </c:pt>
                <c:pt idx="2602">
                  <c:v>26.5</c:v>
                </c:pt>
                <c:pt idx="2603">
                  <c:v>26.5</c:v>
                </c:pt>
                <c:pt idx="2604">
                  <c:v>26.5</c:v>
                </c:pt>
                <c:pt idx="2605">
                  <c:v>26.5</c:v>
                </c:pt>
                <c:pt idx="2606">
                  <c:v>26.5</c:v>
                </c:pt>
                <c:pt idx="2607">
                  <c:v>26.5</c:v>
                </c:pt>
                <c:pt idx="2608">
                  <c:v>26.6</c:v>
                </c:pt>
                <c:pt idx="2609">
                  <c:v>26.6</c:v>
                </c:pt>
                <c:pt idx="2610">
                  <c:v>26.8</c:v>
                </c:pt>
                <c:pt idx="2611">
                  <c:v>26.9</c:v>
                </c:pt>
                <c:pt idx="2612">
                  <c:v>26.9</c:v>
                </c:pt>
                <c:pt idx="2613">
                  <c:v>26.9</c:v>
                </c:pt>
                <c:pt idx="2614">
                  <c:v>27</c:v>
                </c:pt>
                <c:pt idx="2615">
                  <c:v>27.1</c:v>
                </c:pt>
                <c:pt idx="2616">
                  <c:v>27.2</c:v>
                </c:pt>
                <c:pt idx="2617">
                  <c:v>27.2</c:v>
                </c:pt>
                <c:pt idx="2618">
                  <c:v>27.2</c:v>
                </c:pt>
                <c:pt idx="2619">
                  <c:v>27.2</c:v>
                </c:pt>
                <c:pt idx="2620">
                  <c:v>27.2</c:v>
                </c:pt>
                <c:pt idx="2621">
                  <c:v>27.3</c:v>
                </c:pt>
                <c:pt idx="2622">
                  <c:v>27.3</c:v>
                </c:pt>
                <c:pt idx="2623">
                  <c:v>27.2</c:v>
                </c:pt>
                <c:pt idx="2624">
                  <c:v>27.2</c:v>
                </c:pt>
                <c:pt idx="2625">
                  <c:v>27.3</c:v>
                </c:pt>
                <c:pt idx="2626">
                  <c:v>27.2</c:v>
                </c:pt>
                <c:pt idx="2627">
                  <c:v>27.3</c:v>
                </c:pt>
                <c:pt idx="2628">
                  <c:v>27.3</c:v>
                </c:pt>
                <c:pt idx="2629">
                  <c:v>27.2</c:v>
                </c:pt>
                <c:pt idx="2630">
                  <c:v>27.2</c:v>
                </c:pt>
                <c:pt idx="2631">
                  <c:v>27.2</c:v>
                </c:pt>
                <c:pt idx="2632">
                  <c:v>27.2</c:v>
                </c:pt>
                <c:pt idx="2633">
                  <c:v>27.2</c:v>
                </c:pt>
                <c:pt idx="2634">
                  <c:v>27.1</c:v>
                </c:pt>
                <c:pt idx="2635">
                  <c:v>27.1</c:v>
                </c:pt>
                <c:pt idx="2636">
                  <c:v>27.1</c:v>
                </c:pt>
                <c:pt idx="2637">
                  <c:v>27</c:v>
                </c:pt>
                <c:pt idx="2638">
                  <c:v>27</c:v>
                </c:pt>
                <c:pt idx="2639">
                  <c:v>27</c:v>
                </c:pt>
                <c:pt idx="2640">
                  <c:v>27</c:v>
                </c:pt>
                <c:pt idx="2641">
                  <c:v>27</c:v>
                </c:pt>
                <c:pt idx="2642">
                  <c:v>27</c:v>
                </c:pt>
                <c:pt idx="2643">
                  <c:v>26.9</c:v>
                </c:pt>
                <c:pt idx="2644">
                  <c:v>27</c:v>
                </c:pt>
                <c:pt idx="2645">
                  <c:v>26.9</c:v>
                </c:pt>
                <c:pt idx="2646">
                  <c:v>27</c:v>
                </c:pt>
                <c:pt idx="2647">
                  <c:v>27</c:v>
                </c:pt>
                <c:pt idx="2648">
                  <c:v>27</c:v>
                </c:pt>
                <c:pt idx="2649">
                  <c:v>27</c:v>
                </c:pt>
                <c:pt idx="2650">
                  <c:v>27</c:v>
                </c:pt>
                <c:pt idx="2651">
                  <c:v>27</c:v>
                </c:pt>
                <c:pt idx="2652">
                  <c:v>27</c:v>
                </c:pt>
                <c:pt idx="2653">
                  <c:v>27</c:v>
                </c:pt>
                <c:pt idx="2654">
                  <c:v>27</c:v>
                </c:pt>
                <c:pt idx="2655">
                  <c:v>28.7</c:v>
                </c:pt>
                <c:pt idx="2656">
                  <c:v>28.6</c:v>
                </c:pt>
                <c:pt idx="2657">
                  <c:v>28.7</c:v>
                </c:pt>
                <c:pt idx="2658">
                  <c:v>28.7</c:v>
                </c:pt>
                <c:pt idx="2659">
                  <c:v>28.6</c:v>
                </c:pt>
                <c:pt idx="2660">
                  <c:v>28.4</c:v>
                </c:pt>
                <c:pt idx="2661">
                  <c:v>28.4</c:v>
                </c:pt>
                <c:pt idx="2662">
                  <c:v>28.3</c:v>
                </c:pt>
                <c:pt idx="2663">
                  <c:v>28.3</c:v>
                </c:pt>
                <c:pt idx="2664">
                  <c:v>28.2</c:v>
                </c:pt>
                <c:pt idx="2665">
                  <c:v>28.2</c:v>
                </c:pt>
                <c:pt idx="2666">
                  <c:v>28.1</c:v>
                </c:pt>
                <c:pt idx="2667">
                  <c:v>28</c:v>
                </c:pt>
                <c:pt idx="2668">
                  <c:v>28</c:v>
                </c:pt>
                <c:pt idx="2669">
                  <c:v>28</c:v>
                </c:pt>
                <c:pt idx="2670">
                  <c:v>27.9</c:v>
                </c:pt>
                <c:pt idx="2671">
                  <c:v>27.9</c:v>
                </c:pt>
                <c:pt idx="2672">
                  <c:v>27.9</c:v>
                </c:pt>
                <c:pt idx="2673">
                  <c:v>27.8</c:v>
                </c:pt>
                <c:pt idx="2674">
                  <c:v>27.8</c:v>
                </c:pt>
                <c:pt idx="2675">
                  <c:v>27.9</c:v>
                </c:pt>
                <c:pt idx="2676">
                  <c:v>27.8</c:v>
                </c:pt>
                <c:pt idx="2677">
                  <c:v>27.9</c:v>
                </c:pt>
                <c:pt idx="2678">
                  <c:v>27.9</c:v>
                </c:pt>
                <c:pt idx="2679">
                  <c:v>27.9</c:v>
                </c:pt>
                <c:pt idx="2680">
                  <c:v>27.9</c:v>
                </c:pt>
                <c:pt idx="2681">
                  <c:v>27.9</c:v>
                </c:pt>
                <c:pt idx="2682">
                  <c:v>27.9</c:v>
                </c:pt>
                <c:pt idx="2683">
                  <c:v>27.8</c:v>
                </c:pt>
                <c:pt idx="2684">
                  <c:v>27.8</c:v>
                </c:pt>
                <c:pt idx="2685">
                  <c:v>27.8</c:v>
                </c:pt>
                <c:pt idx="2686">
                  <c:v>27.9</c:v>
                </c:pt>
                <c:pt idx="2687">
                  <c:v>27.8</c:v>
                </c:pt>
                <c:pt idx="2688">
                  <c:v>27.8</c:v>
                </c:pt>
                <c:pt idx="2689">
                  <c:v>27.8</c:v>
                </c:pt>
                <c:pt idx="2690">
                  <c:v>27.9</c:v>
                </c:pt>
                <c:pt idx="2691">
                  <c:v>27.9</c:v>
                </c:pt>
                <c:pt idx="2692">
                  <c:v>27.9</c:v>
                </c:pt>
                <c:pt idx="2693">
                  <c:v>27.8</c:v>
                </c:pt>
                <c:pt idx="2694">
                  <c:v>27.8</c:v>
                </c:pt>
                <c:pt idx="2695">
                  <c:v>27.8</c:v>
                </c:pt>
                <c:pt idx="2696">
                  <c:v>27.8</c:v>
                </c:pt>
                <c:pt idx="2697">
                  <c:v>27.8</c:v>
                </c:pt>
                <c:pt idx="2698">
                  <c:v>27.8</c:v>
                </c:pt>
                <c:pt idx="2699">
                  <c:v>27.8</c:v>
                </c:pt>
                <c:pt idx="2700">
                  <c:v>27.7</c:v>
                </c:pt>
                <c:pt idx="2701">
                  <c:v>27.8</c:v>
                </c:pt>
                <c:pt idx="2702">
                  <c:v>27.7</c:v>
                </c:pt>
                <c:pt idx="2703">
                  <c:v>27.7</c:v>
                </c:pt>
                <c:pt idx="2704">
                  <c:v>27.7</c:v>
                </c:pt>
                <c:pt idx="2705">
                  <c:v>27.8</c:v>
                </c:pt>
                <c:pt idx="2706">
                  <c:v>27.8</c:v>
                </c:pt>
                <c:pt idx="2707">
                  <c:v>27.7</c:v>
                </c:pt>
                <c:pt idx="2708">
                  <c:v>27.8</c:v>
                </c:pt>
                <c:pt idx="2709">
                  <c:v>27.8</c:v>
                </c:pt>
                <c:pt idx="2710">
                  <c:v>27.9</c:v>
                </c:pt>
                <c:pt idx="2711">
                  <c:v>27.8</c:v>
                </c:pt>
                <c:pt idx="2712">
                  <c:v>27.7</c:v>
                </c:pt>
                <c:pt idx="2713">
                  <c:v>27.8</c:v>
                </c:pt>
                <c:pt idx="2714">
                  <c:v>27.8</c:v>
                </c:pt>
                <c:pt idx="2715">
                  <c:v>27.9</c:v>
                </c:pt>
                <c:pt idx="2716">
                  <c:v>27.8</c:v>
                </c:pt>
                <c:pt idx="2717">
                  <c:v>27.7</c:v>
                </c:pt>
                <c:pt idx="2718">
                  <c:v>27.7</c:v>
                </c:pt>
                <c:pt idx="2719">
                  <c:v>27.7</c:v>
                </c:pt>
                <c:pt idx="2720">
                  <c:v>27.6</c:v>
                </c:pt>
                <c:pt idx="2721">
                  <c:v>27.5</c:v>
                </c:pt>
                <c:pt idx="2722">
                  <c:v>27.4</c:v>
                </c:pt>
                <c:pt idx="2723">
                  <c:v>27.3</c:v>
                </c:pt>
                <c:pt idx="2724">
                  <c:v>27.2</c:v>
                </c:pt>
                <c:pt idx="2725">
                  <c:v>27.2</c:v>
                </c:pt>
                <c:pt idx="2726">
                  <c:v>27</c:v>
                </c:pt>
                <c:pt idx="2727">
                  <c:v>26.9</c:v>
                </c:pt>
                <c:pt idx="2728">
                  <c:v>26.9</c:v>
                </c:pt>
                <c:pt idx="2729">
                  <c:v>26.9</c:v>
                </c:pt>
                <c:pt idx="2730">
                  <c:v>26.7</c:v>
                </c:pt>
                <c:pt idx="2731">
                  <c:v>26.6</c:v>
                </c:pt>
                <c:pt idx="2732">
                  <c:v>26.5</c:v>
                </c:pt>
                <c:pt idx="2733">
                  <c:v>26.4</c:v>
                </c:pt>
                <c:pt idx="2734">
                  <c:v>26.2</c:v>
                </c:pt>
                <c:pt idx="2735">
                  <c:v>26.1</c:v>
                </c:pt>
                <c:pt idx="2736">
                  <c:v>26</c:v>
                </c:pt>
                <c:pt idx="2737">
                  <c:v>26</c:v>
                </c:pt>
                <c:pt idx="2738">
                  <c:v>26.1</c:v>
                </c:pt>
                <c:pt idx="2739">
                  <c:v>26</c:v>
                </c:pt>
                <c:pt idx="2740">
                  <c:v>26.1</c:v>
                </c:pt>
                <c:pt idx="2741">
                  <c:v>26</c:v>
                </c:pt>
                <c:pt idx="2742">
                  <c:v>26.1</c:v>
                </c:pt>
                <c:pt idx="2743">
                  <c:v>26.1</c:v>
                </c:pt>
                <c:pt idx="2744">
                  <c:v>26.2</c:v>
                </c:pt>
                <c:pt idx="2745">
                  <c:v>26.1</c:v>
                </c:pt>
                <c:pt idx="2746">
                  <c:v>26.2</c:v>
                </c:pt>
                <c:pt idx="2747">
                  <c:v>26.2</c:v>
                </c:pt>
                <c:pt idx="2748">
                  <c:v>26.2</c:v>
                </c:pt>
                <c:pt idx="2749">
                  <c:v>26.4</c:v>
                </c:pt>
                <c:pt idx="2750">
                  <c:v>26.4</c:v>
                </c:pt>
                <c:pt idx="2751">
                  <c:v>26.4</c:v>
                </c:pt>
                <c:pt idx="2752">
                  <c:v>26.5</c:v>
                </c:pt>
                <c:pt idx="2753">
                  <c:v>26.5</c:v>
                </c:pt>
                <c:pt idx="2754">
                  <c:v>26.7</c:v>
                </c:pt>
                <c:pt idx="2755">
                  <c:v>26.6</c:v>
                </c:pt>
                <c:pt idx="2756">
                  <c:v>26.6</c:v>
                </c:pt>
                <c:pt idx="2757">
                  <c:v>26.7</c:v>
                </c:pt>
                <c:pt idx="2758">
                  <c:v>26.7</c:v>
                </c:pt>
                <c:pt idx="2759">
                  <c:v>26.8</c:v>
                </c:pt>
                <c:pt idx="2760">
                  <c:v>26.8</c:v>
                </c:pt>
                <c:pt idx="2761">
                  <c:v>26.9</c:v>
                </c:pt>
                <c:pt idx="2762">
                  <c:v>26.9</c:v>
                </c:pt>
                <c:pt idx="2763">
                  <c:v>26.9</c:v>
                </c:pt>
                <c:pt idx="2764">
                  <c:v>27</c:v>
                </c:pt>
                <c:pt idx="2765">
                  <c:v>27</c:v>
                </c:pt>
                <c:pt idx="2766">
                  <c:v>28.1</c:v>
                </c:pt>
                <c:pt idx="2767">
                  <c:v>28.2</c:v>
                </c:pt>
                <c:pt idx="2768">
                  <c:v>28.1</c:v>
                </c:pt>
                <c:pt idx="2769">
                  <c:v>28.2</c:v>
                </c:pt>
                <c:pt idx="2770">
                  <c:v>28.3</c:v>
                </c:pt>
                <c:pt idx="2771">
                  <c:v>28.3</c:v>
                </c:pt>
                <c:pt idx="2772">
                  <c:v>28.3</c:v>
                </c:pt>
                <c:pt idx="2773">
                  <c:v>28.2</c:v>
                </c:pt>
                <c:pt idx="2774">
                  <c:v>28.3</c:v>
                </c:pt>
                <c:pt idx="2775">
                  <c:v>28.3</c:v>
                </c:pt>
                <c:pt idx="2776">
                  <c:v>28.3</c:v>
                </c:pt>
                <c:pt idx="2777">
                  <c:v>28.3</c:v>
                </c:pt>
                <c:pt idx="2778">
                  <c:v>28.3</c:v>
                </c:pt>
                <c:pt idx="2779">
                  <c:v>28.3</c:v>
                </c:pt>
                <c:pt idx="2780">
                  <c:v>28.3</c:v>
                </c:pt>
                <c:pt idx="2781">
                  <c:v>28.3</c:v>
                </c:pt>
                <c:pt idx="2782">
                  <c:v>28.3</c:v>
                </c:pt>
                <c:pt idx="2783">
                  <c:v>28.4</c:v>
                </c:pt>
                <c:pt idx="2784">
                  <c:v>28.3</c:v>
                </c:pt>
                <c:pt idx="2785">
                  <c:v>28.3</c:v>
                </c:pt>
                <c:pt idx="2786">
                  <c:v>28.5</c:v>
                </c:pt>
                <c:pt idx="2787">
                  <c:v>28.5</c:v>
                </c:pt>
                <c:pt idx="2788">
                  <c:v>28.5</c:v>
                </c:pt>
                <c:pt idx="2789">
                  <c:v>28.5</c:v>
                </c:pt>
                <c:pt idx="2790">
                  <c:v>28.6</c:v>
                </c:pt>
                <c:pt idx="2791">
                  <c:v>28.7</c:v>
                </c:pt>
                <c:pt idx="2792">
                  <c:v>28.7</c:v>
                </c:pt>
                <c:pt idx="2793">
                  <c:v>28.7</c:v>
                </c:pt>
                <c:pt idx="2794">
                  <c:v>28.8</c:v>
                </c:pt>
                <c:pt idx="2795">
                  <c:v>28.8</c:v>
                </c:pt>
                <c:pt idx="2796">
                  <c:v>28.8</c:v>
                </c:pt>
                <c:pt idx="2797">
                  <c:v>29</c:v>
                </c:pt>
                <c:pt idx="2798">
                  <c:v>29</c:v>
                </c:pt>
                <c:pt idx="2799">
                  <c:v>29</c:v>
                </c:pt>
                <c:pt idx="2800">
                  <c:v>29</c:v>
                </c:pt>
                <c:pt idx="2801">
                  <c:v>29</c:v>
                </c:pt>
                <c:pt idx="2802">
                  <c:v>29</c:v>
                </c:pt>
                <c:pt idx="2803">
                  <c:v>29</c:v>
                </c:pt>
                <c:pt idx="2804">
                  <c:v>29</c:v>
                </c:pt>
                <c:pt idx="2805">
                  <c:v>29</c:v>
                </c:pt>
                <c:pt idx="2806">
                  <c:v>29</c:v>
                </c:pt>
                <c:pt idx="2807">
                  <c:v>29</c:v>
                </c:pt>
                <c:pt idx="2808">
                  <c:v>29</c:v>
                </c:pt>
                <c:pt idx="2809">
                  <c:v>28.9</c:v>
                </c:pt>
                <c:pt idx="2810">
                  <c:v>28.8</c:v>
                </c:pt>
                <c:pt idx="2811">
                  <c:v>28.8</c:v>
                </c:pt>
                <c:pt idx="2812">
                  <c:v>28.7</c:v>
                </c:pt>
                <c:pt idx="2813">
                  <c:v>28.7</c:v>
                </c:pt>
                <c:pt idx="2814">
                  <c:v>28.7</c:v>
                </c:pt>
                <c:pt idx="2815">
                  <c:v>28.8</c:v>
                </c:pt>
                <c:pt idx="2816">
                  <c:v>28.7</c:v>
                </c:pt>
                <c:pt idx="2817">
                  <c:v>28.7</c:v>
                </c:pt>
                <c:pt idx="2818">
                  <c:v>28.7</c:v>
                </c:pt>
                <c:pt idx="2819">
                  <c:v>28.7</c:v>
                </c:pt>
                <c:pt idx="2820">
                  <c:v>28.8</c:v>
                </c:pt>
                <c:pt idx="2821">
                  <c:v>29</c:v>
                </c:pt>
                <c:pt idx="2822">
                  <c:v>29.1</c:v>
                </c:pt>
                <c:pt idx="2823">
                  <c:v>29.3</c:v>
                </c:pt>
                <c:pt idx="2824">
                  <c:v>29.5</c:v>
                </c:pt>
                <c:pt idx="2825">
                  <c:v>29.6</c:v>
                </c:pt>
                <c:pt idx="2826">
                  <c:v>29.7</c:v>
                </c:pt>
                <c:pt idx="2827">
                  <c:v>29.8</c:v>
                </c:pt>
                <c:pt idx="2828">
                  <c:v>29.8</c:v>
                </c:pt>
                <c:pt idx="2829">
                  <c:v>29.9</c:v>
                </c:pt>
                <c:pt idx="2830">
                  <c:v>29.8</c:v>
                </c:pt>
                <c:pt idx="2831">
                  <c:v>29.7</c:v>
                </c:pt>
                <c:pt idx="2832">
                  <c:v>29.6</c:v>
                </c:pt>
                <c:pt idx="2833">
                  <c:v>29.4</c:v>
                </c:pt>
                <c:pt idx="2834">
                  <c:v>29.2</c:v>
                </c:pt>
                <c:pt idx="2835">
                  <c:v>29.1</c:v>
                </c:pt>
                <c:pt idx="2836">
                  <c:v>29</c:v>
                </c:pt>
                <c:pt idx="2837">
                  <c:v>28.9</c:v>
                </c:pt>
                <c:pt idx="2838">
                  <c:v>28.8</c:v>
                </c:pt>
                <c:pt idx="2839">
                  <c:v>28.8</c:v>
                </c:pt>
                <c:pt idx="2840">
                  <c:v>28.8</c:v>
                </c:pt>
                <c:pt idx="2841">
                  <c:v>29</c:v>
                </c:pt>
                <c:pt idx="2842">
                  <c:v>29</c:v>
                </c:pt>
                <c:pt idx="2843">
                  <c:v>29.1</c:v>
                </c:pt>
                <c:pt idx="2844">
                  <c:v>29.3</c:v>
                </c:pt>
                <c:pt idx="2845">
                  <c:v>29.4</c:v>
                </c:pt>
                <c:pt idx="2846">
                  <c:v>29.4</c:v>
                </c:pt>
                <c:pt idx="2847">
                  <c:v>29.5</c:v>
                </c:pt>
                <c:pt idx="2848">
                  <c:v>29.6</c:v>
                </c:pt>
                <c:pt idx="2849">
                  <c:v>29.5</c:v>
                </c:pt>
                <c:pt idx="2850">
                  <c:v>29.5</c:v>
                </c:pt>
                <c:pt idx="2851">
                  <c:v>29.4</c:v>
                </c:pt>
                <c:pt idx="2852">
                  <c:v>29.4</c:v>
                </c:pt>
                <c:pt idx="2853">
                  <c:v>29.3</c:v>
                </c:pt>
                <c:pt idx="2854">
                  <c:v>29.2</c:v>
                </c:pt>
                <c:pt idx="2855">
                  <c:v>29.1</c:v>
                </c:pt>
                <c:pt idx="2856">
                  <c:v>29.1</c:v>
                </c:pt>
                <c:pt idx="2857">
                  <c:v>29.1</c:v>
                </c:pt>
                <c:pt idx="2858">
                  <c:v>29.1</c:v>
                </c:pt>
                <c:pt idx="2859">
                  <c:v>29.4</c:v>
                </c:pt>
                <c:pt idx="2860">
                  <c:v>29.5</c:v>
                </c:pt>
                <c:pt idx="2861">
                  <c:v>29.8</c:v>
                </c:pt>
                <c:pt idx="2862">
                  <c:v>30</c:v>
                </c:pt>
                <c:pt idx="2863">
                  <c:v>30.1</c:v>
                </c:pt>
                <c:pt idx="2864">
                  <c:v>30.3</c:v>
                </c:pt>
                <c:pt idx="2865">
                  <c:v>30.3</c:v>
                </c:pt>
                <c:pt idx="2866">
                  <c:v>30.3</c:v>
                </c:pt>
                <c:pt idx="2867">
                  <c:v>30.2</c:v>
                </c:pt>
                <c:pt idx="2868">
                  <c:v>30</c:v>
                </c:pt>
                <c:pt idx="2869">
                  <c:v>29.7</c:v>
                </c:pt>
                <c:pt idx="2870">
                  <c:v>29.5</c:v>
                </c:pt>
                <c:pt idx="2871">
                  <c:v>29.4</c:v>
                </c:pt>
                <c:pt idx="2872">
                  <c:v>29.3</c:v>
                </c:pt>
                <c:pt idx="2873">
                  <c:v>29.3</c:v>
                </c:pt>
                <c:pt idx="2874">
                  <c:v>29.2</c:v>
                </c:pt>
                <c:pt idx="2875">
                  <c:v>29.3</c:v>
                </c:pt>
                <c:pt idx="2876">
                  <c:v>29.5</c:v>
                </c:pt>
                <c:pt idx="2877">
                  <c:v>29.5</c:v>
                </c:pt>
                <c:pt idx="2878">
                  <c:v>29.6</c:v>
                </c:pt>
                <c:pt idx="2879">
                  <c:v>29.7</c:v>
                </c:pt>
                <c:pt idx="2880">
                  <c:v>29.9</c:v>
                </c:pt>
                <c:pt idx="2881">
                  <c:v>30</c:v>
                </c:pt>
                <c:pt idx="2882">
                  <c:v>30</c:v>
                </c:pt>
                <c:pt idx="2883">
                  <c:v>30</c:v>
                </c:pt>
                <c:pt idx="2884">
                  <c:v>30</c:v>
                </c:pt>
                <c:pt idx="2885">
                  <c:v>29.9</c:v>
                </c:pt>
                <c:pt idx="2886">
                  <c:v>29.8</c:v>
                </c:pt>
                <c:pt idx="2887">
                  <c:v>29.7</c:v>
                </c:pt>
                <c:pt idx="2888">
                  <c:v>29.6</c:v>
                </c:pt>
                <c:pt idx="2889">
                  <c:v>29.6</c:v>
                </c:pt>
                <c:pt idx="2890">
                  <c:v>29.6</c:v>
                </c:pt>
                <c:pt idx="2891">
                  <c:v>29.5</c:v>
                </c:pt>
                <c:pt idx="2892">
                  <c:v>29.6</c:v>
                </c:pt>
                <c:pt idx="2893">
                  <c:v>29.6</c:v>
                </c:pt>
                <c:pt idx="2894">
                  <c:v>29.7</c:v>
                </c:pt>
                <c:pt idx="2895">
                  <c:v>29.8</c:v>
                </c:pt>
                <c:pt idx="2896">
                  <c:v>30</c:v>
                </c:pt>
                <c:pt idx="2897">
                  <c:v>30.1</c:v>
                </c:pt>
                <c:pt idx="2898">
                  <c:v>30.3</c:v>
                </c:pt>
                <c:pt idx="2899">
                  <c:v>30.4</c:v>
                </c:pt>
                <c:pt idx="2900">
                  <c:v>30.4</c:v>
                </c:pt>
                <c:pt idx="2901">
                  <c:v>30.6</c:v>
                </c:pt>
                <c:pt idx="2902">
                  <c:v>29.6</c:v>
                </c:pt>
                <c:pt idx="2903">
                  <c:v>29.4</c:v>
                </c:pt>
                <c:pt idx="2904">
                  <c:v>29.3</c:v>
                </c:pt>
                <c:pt idx="2905">
                  <c:v>29.1</c:v>
                </c:pt>
                <c:pt idx="2906">
                  <c:v>29</c:v>
                </c:pt>
                <c:pt idx="2907">
                  <c:v>28.8</c:v>
                </c:pt>
                <c:pt idx="2908">
                  <c:v>28.8</c:v>
                </c:pt>
                <c:pt idx="2909">
                  <c:v>28.7</c:v>
                </c:pt>
                <c:pt idx="2910">
                  <c:v>28.5</c:v>
                </c:pt>
                <c:pt idx="2911">
                  <c:v>28.3</c:v>
                </c:pt>
                <c:pt idx="2912">
                  <c:v>28.2</c:v>
                </c:pt>
                <c:pt idx="2913">
                  <c:v>28.2</c:v>
                </c:pt>
                <c:pt idx="2914">
                  <c:v>28.1</c:v>
                </c:pt>
                <c:pt idx="2915">
                  <c:v>28</c:v>
                </c:pt>
                <c:pt idx="2916">
                  <c:v>28</c:v>
                </c:pt>
                <c:pt idx="2917">
                  <c:v>28</c:v>
                </c:pt>
                <c:pt idx="2918">
                  <c:v>28</c:v>
                </c:pt>
                <c:pt idx="2919">
                  <c:v>28</c:v>
                </c:pt>
                <c:pt idx="2920">
                  <c:v>28.1</c:v>
                </c:pt>
                <c:pt idx="2921">
                  <c:v>28.3</c:v>
                </c:pt>
                <c:pt idx="2922">
                  <c:v>28.4</c:v>
                </c:pt>
                <c:pt idx="2923">
                  <c:v>28.5</c:v>
                </c:pt>
                <c:pt idx="2924">
                  <c:v>28.7</c:v>
                </c:pt>
                <c:pt idx="2925">
                  <c:v>28.7</c:v>
                </c:pt>
                <c:pt idx="2926">
                  <c:v>28.9</c:v>
                </c:pt>
                <c:pt idx="2927">
                  <c:v>29</c:v>
                </c:pt>
                <c:pt idx="2928">
                  <c:v>29.1</c:v>
                </c:pt>
                <c:pt idx="2929">
                  <c:v>29.2</c:v>
                </c:pt>
                <c:pt idx="2930">
                  <c:v>29.4</c:v>
                </c:pt>
                <c:pt idx="2931">
                  <c:v>29.5</c:v>
                </c:pt>
                <c:pt idx="2932">
                  <c:v>29.6</c:v>
                </c:pt>
                <c:pt idx="2933">
                  <c:v>29.5</c:v>
                </c:pt>
                <c:pt idx="2934">
                  <c:v>29.6</c:v>
                </c:pt>
                <c:pt idx="2935">
                  <c:v>29.7</c:v>
                </c:pt>
                <c:pt idx="2936">
                  <c:v>29.7</c:v>
                </c:pt>
                <c:pt idx="2937">
                  <c:v>29.8</c:v>
                </c:pt>
                <c:pt idx="2938">
                  <c:v>29.7</c:v>
                </c:pt>
                <c:pt idx="2939">
                  <c:v>29.8</c:v>
                </c:pt>
                <c:pt idx="2940">
                  <c:v>29.9</c:v>
                </c:pt>
                <c:pt idx="2941">
                  <c:v>29.9</c:v>
                </c:pt>
                <c:pt idx="2942">
                  <c:v>30</c:v>
                </c:pt>
                <c:pt idx="2943">
                  <c:v>30.1</c:v>
                </c:pt>
                <c:pt idx="2944">
                  <c:v>30.1</c:v>
                </c:pt>
                <c:pt idx="2945">
                  <c:v>30.1</c:v>
                </c:pt>
                <c:pt idx="2946">
                  <c:v>30.2</c:v>
                </c:pt>
                <c:pt idx="2947">
                  <c:v>30.3</c:v>
                </c:pt>
                <c:pt idx="2948">
                  <c:v>30.4</c:v>
                </c:pt>
                <c:pt idx="2949">
                  <c:v>30.4</c:v>
                </c:pt>
                <c:pt idx="2950">
                  <c:v>30.5</c:v>
                </c:pt>
                <c:pt idx="2951">
                  <c:v>30.6</c:v>
                </c:pt>
                <c:pt idx="2952">
                  <c:v>30.7</c:v>
                </c:pt>
                <c:pt idx="2953">
                  <c:v>30.8</c:v>
                </c:pt>
                <c:pt idx="2954">
                  <c:v>30.6</c:v>
                </c:pt>
                <c:pt idx="2955">
                  <c:v>30.6</c:v>
                </c:pt>
                <c:pt idx="2956">
                  <c:v>30.6</c:v>
                </c:pt>
                <c:pt idx="2957">
                  <c:v>30.7</c:v>
                </c:pt>
                <c:pt idx="2958">
                  <c:v>30.6</c:v>
                </c:pt>
                <c:pt idx="2959">
                  <c:v>30.6</c:v>
                </c:pt>
                <c:pt idx="2960">
                  <c:v>30.5</c:v>
                </c:pt>
                <c:pt idx="2961">
                  <c:v>30.4</c:v>
                </c:pt>
                <c:pt idx="2962">
                  <c:v>30.3</c:v>
                </c:pt>
                <c:pt idx="2963">
                  <c:v>30.2</c:v>
                </c:pt>
                <c:pt idx="2964">
                  <c:v>30.1</c:v>
                </c:pt>
                <c:pt idx="2965">
                  <c:v>30</c:v>
                </c:pt>
                <c:pt idx="2966">
                  <c:v>29.8</c:v>
                </c:pt>
                <c:pt idx="2967">
                  <c:v>29.6</c:v>
                </c:pt>
                <c:pt idx="2968">
                  <c:v>29.5</c:v>
                </c:pt>
                <c:pt idx="2969">
                  <c:v>29.4</c:v>
                </c:pt>
                <c:pt idx="2970">
                  <c:v>29.3</c:v>
                </c:pt>
                <c:pt idx="2971">
                  <c:v>29.1</c:v>
                </c:pt>
                <c:pt idx="2972">
                  <c:v>29.1</c:v>
                </c:pt>
                <c:pt idx="2973">
                  <c:v>29</c:v>
                </c:pt>
                <c:pt idx="2974">
                  <c:v>29</c:v>
                </c:pt>
                <c:pt idx="2975">
                  <c:v>28.9</c:v>
                </c:pt>
                <c:pt idx="2976">
                  <c:v>28.8</c:v>
                </c:pt>
                <c:pt idx="2977">
                  <c:v>28.8</c:v>
                </c:pt>
                <c:pt idx="2978">
                  <c:v>28.9</c:v>
                </c:pt>
                <c:pt idx="2979">
                  <c:v>28.8</c:v>
                </c:pt>
                <c:pt idx="2980">
                  <c:v>28.9</c:v>
                </c:pt>
                <c:pt idx="2981">
                  <c:v>28.9</c:v>
                </c:pt>
                <c:pt idx="2982">
                  <c:v>29</c:v>
                </c:pt>
                <c:pt idx="2983">
                  <c:v>29</c:v>
                </c:pt>
                <c:pt idx="2984">
                  <c:v>29</c:v>
                </c:pt>
                <c:pt idx="2985">
                  <c:v>29.1</c:v>
                </c:pt>
                <c:pt idx="2986">
                  <c:v>29.2</c:v>
                </c:pt>
                <c:pt idx="2987">
                  <c:v>29.3</c:v>
                </c:pt>
                <c:pt idx="2988">
                  <c:v>29.4</c:v>
                </c:pt>
                <c:pt idx="2989">
                  <c:v>29.5</c:v>
                </c:pt>
                <c:pt idx="2990">
                  <c:v>29.5</c:v>
                </c:pt>
                <c:pt idx="2991">
                  <c:v>29.6</c:v>
                </c:pt>
                <c:pt idx="2992">
                  <c:v>29.7</c:v>
                </c:pt>
                <c:pt idx="2993">
                  <c:v>29.8</c:v>
                </c:pt>
                <c:pt idx="2994">
                  <c:v>29.9</c:v>
                </c:pt>
                <c:pt idx="2995">
                  <c:v>30.1</c:v>
                </c:pt>
                <c:pt idx="2996">
                  <c:v>30.1</c:v>
                </c:pt>
                <c:pt idx="2997">
                  <c:v>30.1</c:v>
                </c:pt>
                <c:pt idx="2998">
                  <c:v>30.3</c:v>
                </c:pt>
                <c:pt idx="2999">
                  <c:v>30.3</c:v>
                </c:pt>
                <c:pt idx="3000">
                  <c:v>30.4</c:v>
                </c:pt>
                <c:pt idx="3001">
                  <c:v>30.4</c:v>
                </c:pt>
                <c:pt idx="3002">
                  <c:v>30.4</c:v>
                </c:pt>
                <c:pt idx="3003">
                  <c:v>30.4</c:v>
                </c:pt>
                <c:pt idx="3004">
                  <c:v>30.5</c:v>
                </c:pt>
                <c:pt idx="3005">
                  <c:v>30.5</c:v>
                </c:pt>
                <c:pt idx="3006">
                  <c:v>30.6</c:v>
                </c:pt>
                <c:pt idx="3007">
                  <c:v>30.6</c:v>
                </c:pt>
                <c:pt idx="3008">
                  <c:v>30.6</c:v>
                </c:pt>
                <c:pt idx="3009">
                  <c:v>30.7</c:v>
                </c:pt>
                <c:pt idx="3010">
                  <c:v>30.7</c:v>
                </c:pt>
                <c:pt idx="3011">
                  <c:v>30.7</c:v>
                </c:pt>
                <c:pt idx="3012">
                  <c:v>30.8</c:v>
                </c:pt>
                <c:pt idx="3013">
                  <c:v>30.8</c:v>
                </c:pt>
                <c:pt idx="3014">
                  <c:v>30.8</c:v>
                </c:pt>
                <c:pt idx="3015">
                  <c:v>30.8</c:v>
                </c:pt>
                <c:pt idx="3016">
                  <c:v>32.200000000000003</c:v>
                </c:pt>
                <c:pt idx="3017">
                  <c:v>32.200000000000003</c:v>
                </c:pt>
                <c:pt idx="3018">
                  <c:v>32.200000000000003</c:v>
                </c:pt>
                <c:pt idx="3019">
                  <c:v>32.299999999999997</c:v>
                </c:pt>
                <c:pt idx="3020">
                  <c:v>32.200000000000003</c:v>
                </c:pt>
                <c:pt idx="3021">
                  <c:v>32.200000000000003</c:v>
                </c:pt>
                <c:pt idx="3022">
                  <c:v>32.200000000000003</c:v>
                </c:pt>
                <c:pt idx="3023">
                  <c:v>32.4</c:v>
                </c:pt>
                <c:pt idx="3024">
                  <c:v>32.4</c:v>
                </c:pt>
                <c:pt idx="3025">
                  <c:v>32.5</c:v>
                </c:pt>
                <c:pt idx="3026">
                  <c:v>32.4</c:v>
                </c:pt>
                <c:pt idx="3027">
                  <c:v>32.4</c:v>
                </c:pt>
                <c:pt idx="3028">
                  <c:v>32.5</c:v>
                </c:pt>
                <c:pt idx="3029">
                  <c:v>32.6</c:v>
                </c:pt>
                <c:pt idx="3030">
                  <c:v>32.5</c:v>
                </c:pt>
                <c:pt idx="3031">
                  <c:v>32.5</c:v>
                </c:pt>
                <c:pt idx="3032">
                  <c:v>32.5</c:v>
                </c:pt>
                <c:pt idx="3033">
                  <c:v>32.6</c:v>
                </c:pt>
                <c:pt idx="3034">
                  <c:v>32.5</c:v>
                </c:pt>
                <c:pt idx="3035">
                  <c:v>32.6</c:v>
                </c:pt>
                <c:pt idx="3036">
                  <c:v>32.6</c:v>
                </c:pt>
                <c:pt idx="3037">
                  <c:v>32.6</c:v>
                </c:pt>
                <c:pt idx="3038">
                  <c:v>32.6</c:v>
                </c:pt>
                <c:pt idx="3039">
                  <c:v>32.6</c:v>
                </c:pt>
                <c:pt idx="3040">
                  <c:v>32.6</c:v>
                </c:pt>
                <c:pt idx="3041">
                  <c:v>32.6</c:v>
                </c:pt>
                <c:pt idx="3042">
                  <c:v>32.700000000000003</c:v>
                </c:pt>
                <c:pt idx="3043">
                  <c:v>32.700000000000003</c:v>
                </c:pt>
                <c:pt idx="3044">
                  <c:v>32.700000000000003</c:v>
                </c:pt>
                <c:pt idx="3045">
                  <c:v>32.700000000000003</c:v>
                </c:pt>
                <c:pt idx="3046">
                  <c:v>32.700000000000003</c:v>
                </c:pt>
                <c:pt idx="3047">
                  <c:v>32.6</c:v>
                </c:pt>
                <c:pt idx="3048">
                  <c:v>32.6</c:v>
                </c:pt>
                <c:pt idx="3049">
                  <c:v>32.700000000000003</c:v>
                </c:pt>
                <c:pt idx="3050">
                  <c:v>32.700000000000003</c:v>
                </c:pt>
                <c:pt idx="3051">
                  <c:v>32.700000000000003</c:v>
                </c:pt>
                <c:pt idx="3052">
                  <c:v>32.700000000000003</c:v>
                </c:pt>
                <c:pt idx="3053">
                  <c:v>32.700000000000003</c:v>
                </c:pt>
                <c:pt idx="3054">
                  <c:v>32.700000000000003</c:v>
                </c:pt>
                <c:pt idx="3055">
                  <c:v>32.6</c:v>
                </c:pt>
                <c:pt idx="3056">
                  <c:v>32.700000000000003</c:v>
                </c:pt>
                <c:pt idx="3057">
                  <c:v>32.700000000000003</c:v>
                </c:pt>
                <c:pt idx="3058">
                  <c:v>32.6</c:v>
                </c:pt>
                <c:pt idx="3059">
                  <c:v>32.6</c:v>
                </c:pt>
                <c:pt idx="3060">
                  <c:v>32.6</c:v>
                </c:pt>
                <c:pt idx="3061">
                  <c:v>32.6</c:v>
                </c:pt>
                <c:pt idx="3062">
                  <c:v>32.6</c:v>
                </c:pt>
                <c:pt idx="3063">
                  <c:v>32.6</c:v>
                </c:pt>
                <c:pt idx="3064">
                  <c:v>32.6</c:v>
                </c:pt>
                <c:pt idx="3065">
                  <c:v>32.6</c:v>
                </c:pt>
                <c:pt idx="3066">
                  <c:v>32.6</c:v>
                </c:pt>
                <c:pt idx="3067">
                  <c:v>32.5</c:v>
                </c:pt>
                <c:pt idx="3068">
                  <c:v>32.4</c:v>
                </c:pt>
                <c:pt idx="3069">
                  <c:v>32.5</c:v>
                </c:pt>
                <c:pt idx="3070">
                  <c:v>32.5</c:v>
                </c:pt>
                <c:pt idx="3071">
                  <c:v>32.299999999999997</c:v>
                </c:pt>
                <c:pt idx="3072">
                  <c:v>32.200000000000003</c:v>
                </c:pt>
                <c:pt idx="3073">
                  <c:v>32.299999999999997</c:v>
                </c:pt>
                <c:pt idx="3074">
                  <c:v>32.200000000000003</c:v>
                </c:pt>
                <c:pt idx="3075">
                  <c:v>32.200000000000003</c:v>
                </c:pt>
                <c:pt idx="3076">
                  <c:v>32.200000000000003</c:v>
                </c:pt>
                <c:pt idx="3077">
                  <c:v>32.200000000000003</c:v>
                </c:pt>
                <c:pt idx="3078">
                  <c:v>32.200000000000003</c:v>
                </c:pt>
                <c:pt idx="3079">
                  <c:v>32.200000000000003</c:v>
                </c:pt>
                <c:pt idx="3080">
                  <c:v>32.200000000000003</c:v>
                </c:pt>
                <c:pt idx="3081">
                  <c:v>32.200000000000003</c:v>
                </c:pt>
                <c:pt idx="3082">
                  <c:v>32.200000000000003</c:v>
                </c:pt>
                <c:pt idx="3083">
                  <c:v>32.200000000000003</c:v>
                </c:pt>
                <c:pt idx="3084">
                  <c:v>32.200000000000003</c:v>
                </c:pt>
                <c:pt idx="3085">
                  <c:v>32.200000000000003</c:v>
                </c:pt>
                <c:pt idx="3086">
                  <c:v>32.200000000000003</c:v>
                </c:pt>
                <c:pt idx="3087">
                  <c:v>32.200000000000003</c:v>
                </c:pt>
                <c:pt idx="3088">
                  <c:v>32.4</c:v>
                </c:pt>
                <c:pt idx="3089">
                  <c:v>32.4</c:v>
                </c:pt>
                <c:pt idx="3090">
                  <c:v>32.299999999999997</c:v>
                </c:pt>
                <c:pt idx="3091">
                  <c:v>32.5</c:v>
                </c:pt>
                <c:pt idx="3092">
                  <c:v>32.4</c:v>
                </c:pt>
                <c:pt idx="3093">
                  <c:v>32.5</c:v>
                </c:pt>
                <c:pt idx="3094">
                  <c:v>32.4</c:v>
                </c:pt>
                <c:pt idx="3095">
                  <c:v>32.5</c:v>
                </c:pt>
                <c:pt idx="3096">
                  <c:v>32.6</c:v>
                </c:pt>
                <c:pt idx="3097">
                  <c:v>32.6</c:v>
                </c:pt>
                <c:pt idx="3098">
                  <c:v>32.6</c:v>
                </c:pt>
                <c:pt idx="3099">
                  <c:v>32.6</c:v>
                </c:pt>
                <c:pt idx="3100">
                  <c:v>32.6</c:v>
                </c:pt>
                <c:pt idx="3101">
                  <c:v>32.6</c:v>
                </c:pt>
                <c:pt idx="3102">
                  <c:v>32.6</c:v>
                </c:pt>
                <c:pt idx="3103">
                  <c:v>32.6</c:v>
                </c:pt>
                <c:pt idx="3104">
                  <c:v>32.5</c:v>
                </c:pt>
                <c:pt idx="3105">
                  <c:v>32.6</c:v>
                </c:pt>
                <c:pt idx="3106">
                  <c:v>32.5</c:v>
                </c:pt>
                <c:pt idx="3107">
                  <c:v>32.5</c:v>
                </c:pt>
                <c:pt idx="3108">
                  <c:v>32.6</c:v>
                </c:pt>
                <c:pt idx="3109">
                  <c:v>32.6</c:v>
                </c:pt>
                <c:pt idx="3110">
                  <c:v>32.6</c:v>
                </c:pt>
                <c:pt idx="3111">
                  <c:v>32.6</c:v>
                </c:pt>
                <c:pt idx="3112">
                  <c:v>32.6</c:v>
                </c:pt>
                <c:pt idx="3113">
                  <c:v>32.6</c:v>
                </c:pt>
                <c:pt idx="3114">
                  <c:v>32.6</c:v>
                </c:pt>
                <c:pt idx="3115">
                  <c:v>32.6</c:v>
                </c:pt>
                <c:pt idx="3116">
                  <c:v>32.700000000000003</c:v>
                </c:pt>
                <c:pt idx="3117">
                  <c:v>32.700000000000003</c:v>
                </c:pt>
                <c:pt idx="3118">
                  <c:v>32.700000000000003</c:v>
                </c:pt>
                <c:pt idx="3119">
                  <c:v>32.700000000000003</c:v>
                </c:pt>
                <c:pt idx="3120">
                  <c:v>32.700000000000003</c:v>
                </c:pt>
                <c:pt idx="3121">
                  <c:v>32.700000000000003</c:v>
                </c:pt>
                <c:pt idx="3122">
                  <c:v>32.799999999999997</c:v>
                </c:pt>
                <c:pt idx="3123">
                  <c:v>32.799999999999997</c:v>
                </c:pt>
                <c:pt idx="3124">
                  <c:v>32.9</c:v>
                </c:pt>
                <c:pt idx="3125">
                  <c:v>32.9</c:v>
                </c:pt>
                <c:pt idx="3126">
                  <c:v>33</c:v>
                </c:pt>
                <c:pt idx="3127">
                  <c:v>33.1</c:v>
                </c:pt>
                <c:pt idx="3128">
                  <c:v>33.1</c:v>
                </c:pt>
                <c:pt idx="3129">
                  <c:v>33.1</c:v>
                </c:pt>
                <c:pt idx="3130">
                  <c:v>33.1</c:v>
                </c:pt>
                <c:pt idx="3131">
                  <c:v>33.200000000000003</c:v>
                </c:pt>
                <c:pt idx="3132">
                  <c:v>33.299999999999997</c:v>
                </c:pt>
                <c:pt idx="3133">
                  <c:v>33.4</c:v>
                </c:pt>
                <c:pt idx="3134">
                  <c:v>33.4</c:v>
                </c:pt>
                <c:pt idx="3135">
                  <c:v>33.4</c:v>
                </c:pt>
                <c:pt idx="3136">
                  <c:v>33.4</c:v>
                </c:pt>
                <c:pt idx="3137">
                  <c:v>33.4</c:v>
                </c:pt>
                <c:pt idx="3138">
                  <c:v>33.4</c:v>
                </c:pt>
                <c:pt idx="3139">
                  <c:v>33.4</c:v>
                </c:pt>
                <c:pt idx="3140">
                  <c:v>33.4</c:v>
                </c:pt>
                <c:pt idx="3141">
                  <c:v>33.200000000000003</c:v>
                </c:pt>
                <c:pt idx="3142">
                  <c:v>33.1</c:v>
                </c:pt>
                <c:pt idx="3143">
                  <c:v>33.1</c:v>
                </c:pt>
                <c:pt idx="3144">
                  <c:v>33.1</c:v>
                </c:pt>
                <c:pt idx="3145">
                  <c:v>33</c:v>
                </c:pt>
                <c:pt idx="3146">
                  <c:v>33</c:v>
                </c:pt>
                <c:pt idx="3147">
                  <c:v>33.1</c:v>
                </c:pt>
                <c:pt idx="3148">
                  <c:v>33</c:v>
                </c:pt>
                <c:pt idx="3149">
                  <c:v>33.1</c:v>
                </c:pt>
                <c:pt idx="3150">
                  <c:v>33.200000000000003</c:v>
                </c:pt>
                <c:pt idx="3151">
                  <c:v>33.4</c:v>
                </c:pt>
                <c:pt idx="3152">
                  <c:v>33.5</c:v>
                </c:pt>
                <c:pt idx="3153">
                  <c:v>33.799999999999997</c:v>
                </c:pt>
                <c:pt idx="3154">
                  <c:v>31.6</c:v>
                </c:pt>
                <c:pt idx="3155">
                  <c:v>31.9</c:v>
                </c:pt>
                <c:pt idx="3156">
                  <c:v>32.1</c:v>
                </c:pt>
                <c:pt idx="3157">
                  <c:v>32.299999999999997</c:v>
                </c:pt>
                <c:pt idx="3158">
                  <c:v>32.700000000000003</c:v>
                </c:pt>
                <c:pt idx="3159">
                  <c:v>33.1</c:v>
                </c:pt>
                <c:pt idx="3160">
                  <c:v>33.1</c:v>
                </c:pt>
                <c:pt idx="3161">
                  <c:v>33.4</c:v>
                </c:pt>
                <c:pt idx="3162">
                  <c:v>33.700000000000003</c:v>
                </c:pt>
                <c:pt idx="3163">
                  <c:v>33.799999999999997</c:v>
                </c:pt>
                <c:pt idx="3164">
                  <c:v>34.1</c:v>
                </c:pt>
                <c:pt idx="3165">
                  <c:v>34.4</c:v>
                </c:pt>
                <c:pt idx="3166">
                  <c:v>34.700000000000003</c:v>
                </c:pt>
                <c:pt idx="3167">
                  <c:v>34.9</c:v>
                </c:pt>
                <c:pt idx="3168">
                  <c:v>35.200000000000003</c:v>
                </c:pt>
                <c:pt idx="3169">
                  <c:v>35.4</c:v>
                </c:pt>
                <c:pt idx="3170">
                  <c:v>35.6</c:v>
                </c:pt>
                <c:pt idx="3171">
                  <c:v>35.799999999999997</c:v>
                </c:pt>
                <c:pt idx="3172">
                  <c:v>35.799999999999997</c:v>
                </c:pt>
                <c:pt idx="3173">
                  <c:v>35.799999999999997</c:v>
                </c:pt>
                <c:pt idx="3174">
                  <c:v>35.799999999999997</c:v>
                </c:pt>
                <c:pt idx="3175">
                  <c:v>35.700000000000003</c:v>
                </c:pt>
                <c:pt idx="3176">
                  <c:v>35.5</c:v>
                </c:pt>
                <c:pt idx="3177">
                  <c:v>35.299999999999997</c:v>
                </c:pt>
                <c:pt idx="3178">
                  <c:v>35.200000000000003</c:v>
                </c:pt>
                <c:pt idx="3179">
                  <c:v>34.9</c:v>
                </c:pt>
                <c:pt idx="3180">
                  <c:v>34.700000000000003</c:v>
                </c:pt>
                <c:pt idx="3181">
                  <c:v>34.5</c:v>
                </c:pt>
                <c:pt idx="3182">
                  <c:v>34.200000000000003</c:v>
                </c:pt>
                <c:pt idx="3183">
                  <c:v>33.9</c:v>
                </c:pt>
                <c:pt idx="3184">
                  <c:v>33.5</c:v>
                </c:pt>
                <c:pt idx="3185">
                  <c:v>33.200000000000003</c:v>
                </c:pt>
                <c:pt idx="3186">
                  <c:v>32.700000000000003</c:v>
                </c:pt>
                <c:pt idx="3187">
                  <c:v>32.4</c:v>
                </c:pt>
                <c:pt idx="3188">
                  <c:v>32.1</c:v>
                </c:pt>
                <c:pt idx="3189">
                  <c:v>31.9</c:v>
                </c:pt>
                <c:pt idx="3190">
                  <c:v>31.8</c:v>
                </c:pt>
                <c:pt idx="3191">
                  <c:v>31.9</c:v>
                </c:pt>
                <c:pt idx="3192">
                  <c:v>32.1</c:v>
                </c:pt>
                <c:pt idx="3193">
                  <c:v>32.4</c:v>
                </c:pt>
                <c:pt idx="3194">
                  <c:v>32.799999999999997</c:v>
                </c:pt>
                <c:pt idx="3195">
                  <c:v>33.1</c:v>
                </c:pt>
                <c:pt idx="3196">
                  <c:v>33.4</c:v>
                </c:pt>
                <c:pt idx="3197">
                  <c:v>33.700000000000003</c:v>
                </c:pt>
                <c:pt idx="3198">
                  <c:v>33.9</c:v>
                </c:pt>
                <c:pt idx="3199">
                  <c:v>34.200000000000003</c:v>
                </c:pt>
                <c:pt idx="3200">
                  <c:v>34.5</c:v>
                </c:pt>
                <c:pt idx="3201">
                  <c:v>34.9</c:v>
                </c:pt>
                <c:pt idx="3202">
                  <c:v>35.200000000000003</c:v>
                </c:pt>
                <c:pt idx="3203">
                  <c:v>35.4</c:v>
                </c:pt>
                <c:pt idx="3204">
                  <c:v>35.799999999999997</c:v>
                </c:pt>
                <c:pt idx="3205">
                  <c:v>36</c:v>
                </c:pt>
                <c:pt idx="3206">
                  <c:v>36.299999999999997</c:v>
                </c:pt>
                <c:pt idx="3207">
                  <c:v>36.4</c:v>
                </c:pt>
                <c:pt idx="3208">
                  <c:v>36.4</c:v>
                </c:pt>
                <c:pt idx="3209">
                  <c:v>36.299999999999997</c:v>
                </c:pt>
                <c:pt idx="3210">
                  <c:v>36.200000000000003</c:v>
                </c:pt>
                <c:pt idx="3211">
                  <c:v>36</c:v>
                </c:pt>
                <c:pt idx="3212">
                  <c:v>35.799999999999997</c:v>
                </c:pt>
                <c:pt idx="3213">
                  <c:v>35.700000000000003</c:v>
                </c:pt>
                <c:pt idx="3214">
                  <c:v>35.5</c:v>
                </c:pt>
                <c:pt idx="3215">
                  <c:v>35.200000000000003</c:v>
                </c:pt>
                <c:pt idx="3216">
                  <c:v>35</c:v>
                </c:pt>
                <c:pt idx="3217">
                  <c:v>34.799999999999997</c:v>
                </c:pt>
                <c:pt idx="3218">
                  <c:v>34.4</c:v>
                </c:pt>
                <c:pt idx="3219">
                  <c:v>34.1</c:v>
                </c:pt>
                <c:pt idx="3220">
                  <c:v>33.799999999999997</c:v>
                </c:pt>
                <c:pt idx="3221">
                  <c:v>33.5</c:v>
                </c:pt>
                <c:pt idx="3222">
                  <c:v>33.299999999999997</c:v>
                </c:pt>
                <c:pt idx="3223">
                  <c:v>33.1</c:v>
                </c:pt>
                <c:pt idx="3224">
                  <c:v>32.9</c:v>
                </c:pt>
                <c:pt idx="3225">
                  <c:v>32.700000000000003</c:v>
                </c:pt>
                <c:pt idx="3226">
                  <c:v>32.6</c:v>
                </c:pt>
                <c:pt idx="3227">
                  <c:v>32.4</c:v>
                </c:pt>
                <c:pt idx="3228">
                  <c:v>32.6</c:v>
                </c:pt>
                <c:pt idx="3229">
                  <c:v>32.6</c:v>
                </c:pt>
                <c:pt idx="3230">
                  <c:v>32.700000000000003</c:v>
                </c:pt>
                <c:pt idx="3231">
                  <c:v>32.700000000000003</c:v>
                </c:pt>
                <c:pt idx="3232">
                  <c:v>32.700000000000003</c:v>
                </c:pt>
                <c:pt idx="3233">
                  <c:v>32.9</c:v>
                </c:pt>
                <c:pt idx="3234">
                  <c:v>33</c:v>
                </c:pt>
                <c:pt idx="3235">
                  <c:v>33.1</c:v>
                </c:pt>
                <c:pt idx="3236">
                  <c:v>33.200000000000003</c:v>
                </c:pt>
                <c:pt idx="3237">
                  <c:v>33.4</c:v>
                </c:pt>
                <c:pt idx="3238">
                  <c:v>33.6</c:v>
                </c:pt>
                <c:pt idx="3239">
                  <c:v>33.700000000000003</c:v>
                </c:pt>
                <c:pt idx="3240">
                  <c:v>33.700000000000003</c:v>
                </c:pt>
                <c:pt idx="3241">
                  <c:v>33.799999999999997</c:v>
                </c:pt>
                <c:pt idx="3242">
                  <c:v>33.9</c:v>
                </c:pt>
                <c:pt idx="3243">
                  <c:v>34.1</c:v>
                </c:pt>
                <c:pt idx="3244">
                  <c:v>34.200000000000003</c:v>
                </c:pt>
                <c:pt idx="3245">
                  <c:v>34.299999999999997</c:v>
                </c:pt>
                <c:pt idx="3246">
                  <c:v>34.4</c:v>
                </c:pt>
                <c:pt idx="3247">
                  <c:v>34.5</c:v>
                </c:pt>
                <c:pt idx="3248">
                  <c:v>34.6</c:v>
                </c:pt>
                <c:pt idx="3249">
                  <c:v>34.700000000000003</c:v>
                </c:pt>
                <c:pt idx="3250">
                  <c:v>34.9</c:v>
                </c:pt>
                <c:pt idx="3251">
                  <c:v>35</c:v>
                </c:pt>
                <c:pt idx="3252">
                  <c:v>35.200000000000003</c:v>
                </c:pt>
                <c:pt idx="3253">
                  <c:v>35.299999999999997</c:v>
                </c:pt>
                <c:pt idx="3254">
                  <c:v>35.5</c:v>
                </c:pt>
                <c:pt idx="3255">
                  <c:v>35.700000000000003</c:v>
                </c:pt>
                <c:pt idx="3256">
                  <c:v>35.799999999999997</c:v>
                </c:pt>
                <c:pt idx="3257">
                  <c:v>36</c:v>
                </c:pt>
                <c:pt idx="3258">
                  <c:v>36.1</c:v>
                </c:pt>
                <c:pt idx="3259">
                  <c:v>36.200000000000003</c:v>
                </c:pt>
                <c:pt idx="3260">
                  <c:v>36.299999999999997</c:v>
                </c:pt>
                <c:pt idx="3261">
                  <c:v>36.299999999999997</c:v>
                </c:pt>
                <c:pt idx="3262">
                  <c:v>36.299999999999997</c:v>
                </c:pt>
                <c:pt idx="3263">
                  <c:v>36.5</c:v>
                </c:pt>
                <c:pt idx="3264">
                  <c:v>36.6</c:v>
                </c:pt>
                <c:pt idx="3265">
                  <c:v>36.700000000000003</c:v>
                </c:pt>
                <c:pt idx="3266">
                  <c:v>36.799999999999997</c:v>
                </c:pt>
                <c:pt idx="3267">
                  <c:v>36.9</c:v>
                </c:pt>
                <c:pt idx="3268">
                  <c:v>37</c:v>
                </c:pt>
                <c:pt idx="3269">
                  <c:v>34.9</c:v>
                </c:pt>
                <c:pt idx="3270">
                  <c:v>34.9</c:v>
                </c:pt>
                <c:pt idx="3271">
                  <c:v>35</c:v>
                </c:pt>
                <c:pt idx="3272">
                  <c:v>35</c:v>
                </c:pt>
                <c:pt idx="3273">
                  <c:v>35</c:v>
                </c:pt>
                <c:pt idx="3274">
                  <c:v>35.1</c:v>
                </c:pt>
                <c:pt idx="3275">
                  <c:v>35.200000000000003</c:v>
                </c:pt>
                <c:pt idx="3276">
                  <c:v>35.200000000000003</c:v>
                </c:pt>
                <c:pt idx="3277">
                  <c:v>35.200000000000003</c:v>
                </c:pt>
                <c:pt idx="3278">
                  <c:v>35.299999999999997</c:v>
                </c:pt>
                <c:pt idx="3279">
                  <c:v>35.299999999999997</c:v>
                </c:pt>
                <c:pt idx="3280">
                  <c:v>35.299999999999997</c:v>
                </c:pt>
                <c:pt idx="3281">
                  <c:v>35.299999999999997</c:v>
                </c:pt>
                <c:pt idx="3282">
                  <c:v>35.299999999999997</c:v>
                </c:pt>
                <c:pt idx="3283">
                  <c:v>35.4</c:v>
                </c:pt>
                <c:pt idx="3284">
                  <c:v>35.4</c:v>
                </c:pt>
                <c:pt idx="3285">
                  <c:v>35.4</c:v>
                </c:pt>
                <c:pt idx="3286">
                  <c:v>35.5</c:v>
                </c:pt>
                <c:pt idx="3287">
                  <c:v>35.6</c:v>
                </c:pt>
                <c:pt idx="3288">
                  <c:v>35.6</c:v>
                </c:pt>
                <c:pt idx="3289">
                  <c:v>35.700000000000003</c:v>
                </c:pt>
                <c:pt idx="3290">
                  <c:v>35.700000000000003</c:v>
                </c:pt>
                <c:pt idx="3291">
                  <c:v>35.700000000000003</c:v>
                </c:pt>
                <c:pt idx="3292">
                  <c:v>35.799999999999997</c:v>
                </c:pt>
                <c:pt idx="3293">
                  <c:v>35.799999999999997</c:v>
                </c:pt>
                <c:pt idx="3294">
                  <c:v>35.799999999999997</c:v>
                </c:pt>
                <c:pt idx="3295">
                  <c:v>35.799999999999997</c:v>
                </c:pt>
                <c:pt idx="3296">
                  <c:v>35.9</c:v>
                </c:pt>
                <c:pt idx="3297">
                  <c:v>36</c:v>
                </c:pt>
                <c:pt idx="3298">
                  <c:v>36</c:v>
                </c:pt>
                <c:pt idx="3299">
                  <c:v>36</c:v>
                </c:pt>
                <c:pt idx="3300">
                  <c:v>36</c:v>
                </c:pt>
                <c:pt idx="3301">
                  <c:v>36</c:v>
                </c:pt>
                <c:pt idx="3302">
                  <c:v>36</c:v>
                </c:pt>
                <c:pt idx="3303">
                  <c:v>36</c:v>
                </c:pt>
                <c:pt idx="3304">
                  <c:v>36</c:v>
                </c:pt>
                <c:pt idx="3305">
                  <c:v>36</c:v>
                </c:pt>
                <c:pt idx="3306">
                  <c:v>36</c:v>
                </c:pt>
                <c:pt idx="3307">
                  <c:v>36</c:v>
                </c:pt>
                <c:pt idx="3308">
                  <c:v>36</c:v>
                </c:pt>
                <c:pt idx="3309">
                  <c:v>36</c:v>
                </c:pt>
                <c:pt idx="3310">
                  <c:v>36</c:v>
                </c:pt>
                <c:pt idx="3311">
                  <c:v>36</c:v>
                </c:pt>
                <c:pt idx="3312">
                  <c:v>36</c:v>
                </c:pt>
                <c:pt idx="3313">
                  <c:v>36</c:v>
                </c:pt>
                <c:pt idx="3314">
                  <c:v>36</c:v>
                </c:pt>
                <c:pt idx="3315">
                  <c:v>36</c:v>
                </c:pt>
                <c:pt idx="3316">
                  <c:v>36</c:v>
                </c:pt>
                <c:pt idx="3317">
                  <c:v>35.9</c:v>
                </c:pt>
                <c:pt idx="3318">
                  <c:v>35.9</c:v>
                </c:pt>
                <c:pt idx="3319">
                  <c:v>35.9</c:v>
                </c:pt>
                <c:pt idx="3320">
                  <c:v>36</c:v>
                </c:pt>
                <c:pt idx="3321">
                  <c:v>36</c:v>
                </c:pt>
                <c:pt idx="3322">
                  <c:v>35.9</c:v>
                </c:pt>
                <c:pt idx="3323">
                  <c:v>36</c:v>
                </c:pt>
                <c:pt idx="3324">
                  <c:v>35.9</c:v>
                </c:pt>
                <c:pt idx="3325">
                  <c:v>35.9</c:v>
                </c:pt>
                <c:pt idx="3326">
                  <c:v>35.9</c:v>
                </c:pt>
                <c:pt idx="3327">
                  <c:v>35.9</c:v>
                </c:pt>
                <c:pt idx="3328">
                  <c:v>35.9</c:v>
                </c:pt>
                <c:pt idx="3329">
                  <c:v>35.799999999999997</c:v>
                </c:pt>
                <c:pt idx="3330">
                  <c:v>35.799999999999997</c:v>
                </c:pt>
                <c:pt idx="3331">
                  <c:v>35.799999999999997</c:v>
                </c:pt>
                <c:pt idx="3332">
                  <c:v>35.799999999999997</c:v>
                </c:pt>
                <c:pt idx="3333">
                  <c:v>35.799999999999997</c:v>
                </c:pt>
                <c:pt idx="3334">
                  <c:v>36</c:v>
                </c:pt>
                <c:pt idx="3335">
                  <c:v>36</c:v>
                </c:pt>
                <c:pt idx="3336">
                  <c:v>36</c:v>
                </c:pt>
                <c:pt idx="3337">
                  <c:v>36</c:v>
                </c:pt>
                <c:pt idx="3338">
                  <c:v>36.200000000000003</c:v>
                </c:pt>
                <c:pt idx="3339">
                  <c:v>36.299999999999997</c:v>
                </c:pt>
                <c:pt idx="3340">
                  <c:v>36.4</c:v>
                </c:pt>
                <c:pt idx="3341">
                  <c:v>36.5</c:v>
                </c:pt>
                <c:pt idx="3342">
                  <c:v>36.700000000000003</c:v>
                </c:pt>
                <c:pt idx="3343">
                  <c:v>36.700000000000003</c:v>
                </c:pt>
                <c:pt idx="3344">
                  <c:v>36.9</c:v>
                </c:pt>
                <c:pt idx="3345">
                  <c:v>37.1</c:v>
                </c:pt>
                <c:pt idx="3346">
                  <c:v>37.1</c:v>
                </c:pt>
                <c:pt idx="3347">
                  <c:v>37.200000000000003</c:v>
                </c:pt>
                <c:pt idx="3348">
                  <c:v>37.299999999999997</c:v>
                </c:pt>
                <c:pt idx="3349">
                  <c:v>37.299999999999997</c:v>
                </c:pt>
                <c:pt idx="3350">
                  <c:v>37.299999999999997</c:v>
                </c:pt>
                <c:pt idx="3351">
                  <c:v>37.200000000000003</c:v>
                </c:pt>
                <c:pt idx="3352">
                  <c:v>37.1</c:v>
                </c:pt>
                <c:pt idx="3353">
                  <c:v>37.1</c:v>
                </c:pt>
                <c:pt idx="3354">
                  <c:v>37.1</c:v>
                </c:pt>
                <c:pt idx="3355">
                  <c:v>36.9</c:v>
                </c:pt>
                <c:pt idx="3356">
                  <c:v>36.799999999999997</c:v>
                </c:pt>
                <c:pt idx="3357">
                  <c:v>36.700000000000003</c:v>
                </c:pt>
                <c:pt idx="3358">
                  <c:v>36.6</c:v>
                </c:pt>
                <c:pt idx="3359">
                  <c:v>36.5</c:v>
                </c:pt>
                <c:pt idx="3360">
                  <c:v>36.299999999999997</c:v>
                </c:pt>
                <c:pt idx="3361">
                  <c:v>36.5</c:v>
                </c:pt>
                <c:pt idx="3362">
                  <c:v>36.5</c:v>
                </c:pt>
                <c:pt idx="3363">
                  <c:v>36.5</c:v>
                </c:pt>
                <c:pt idx="3364">
                  <c:v>36.5</c:v>
                </c:pt>
                <c:pt idx="3365">
                  <c:v>36.6</c:v>
                </c:pt>
                <c:pt idx="3366">
                  <c:v>36.700000000000003</c:v>
                </c:pt>
                <c:pt idx="3367">
                  <c:v>36.799999999999997</c:v>
                </c:pt>
                <c:pt idx="3368">
                  <c:v>36.799999999999997</c:v>
                </c:pt>
                <c:pt idx="3369">
                  <c:v>37</c:v>
                </c:pt>
                <c:pt idx="3370">
                  <c:v>37.1</c:v>
                </c:pt>
                <c:pt idx="3371">
                  <c:v>37.1</c:v>
                </c:pt>
                <c:pt idx="3372">
                  <c:v>37.1</c:v>
                </c:pt>
                <c:pt idx="3373">
                  <c:v>37.1</c:v>
                </c:pt>
                <c:pt idx="3374">
                  <c:v>37.1</c:v>
                </c:pt>
                <c:pt idx="3375">
                  <c:v>37.1</c:v>
                </c:pt>
                <c:pt idx="3376">
                  <c:v>37.1</c:v>
                </c:pt>
                <c:pt idx="3377">
                  <c:v>37</c:v>
                </c:pt>
                <c:pt idx="3378">
                  <c:v>36.9</c:v>
                </c:pt>
                <c:pt idx="3379">
                  <c:v>36.799999999999997</c:v>
                </c:pt>
                <c:pt idx="3380">
                  <c:v>36.700000000000003</c:v>
                </c:pt>
                <c:pt idx="3381">
                  <c:v>36.700000000000003</c:v>
                </c:pt>
                <c:pt idx="3382">
                  <c:v>36.700000000000003</c:v>
                </c:pt>
                <c:pt idx="3383">
                  <c:v>36.700000000000003</c:v>
                </c:pt>
                <c:pt idx="3384">
                  <c:v>36.700000000000003</c:v>
                </c:pt>
                <c:pt idx="3385">
                  <c:v>36.700000000000003</c:v>
                </c:pt>
                <c:pt idx="3386">
                  <c:v>36.799999999999997</c:v>
                </c:pt>
                <c:pt idx="3387">
                  <c:v>36.799999999999997</c:v>
                </c:pt>
                <c:pt idx="3388">
                  <c:v>37</c:v>
                </c:pt>
                <c:pt idx="3389">
                  <c:v>37.1</c:v>
                </c:pt>
                <c:pt idx="3390">
                  <c:v>37.299999999999997</c:v>
                </c:pt>
                <c:pt idx="3391">
                  <c:v>37.299999999999997</c:v>
                </c:pt>
                <c:pt idx="3392">
                  <c:v>37.5</c:v>
                </c:pt>
                <c:pt idx="3393">
                  <c:v>37.6</c:v>
                </c:pt>
                <c:pt idx="3394">
                  <c:v>37.799999999999997</c:v>
                </c:pt>
                <c:pt idx="3395">
                  <c:v>38</c:v>
                </c:pt>
                <c:pt idx="3396">
                  <c:v>38</c:v>
                </c:pt>
                <c:pt idx="3397">
                  <c:v>38</c:v>
                </c:pt>
                <c:pt idx="3398">
                  <c:v>38.1</c:v>
                </c:pt>
                <c:pt idx="3399">
                  <c:v>37.299999999999997</c:v>
                </c:pt>
                <c:pt idx="3400">
                  <c:v>37.299999999999997</c:v>
                </c:pt>
                <c:pt idx="3401">
                  <c:v>37.4</c:v>
                </c:pt>
                <c:pt idx="3402">
                  <c:v>37.5</c:v>
                </c:pt>
                <c:pt idx="3403">
                  <c:v>37.6</c:v>
                </c:pt>
                <c:pt idx="3404">
                  <c:v>37.6</c:v>
                </c:pt>
                <c:pt idx="3405">
                  <c:v>37.6</c:v>
                </c:pt>
                <c:pt idx="3406">
                  <c:v>37.700000000000003</c:v>
                </c:pt>
                <c:pt idx="3407">
                  <c:v>37.799999999999997</c:v>
                </c:pt>
                <c:pt idx="3408">
                  <c:v>37.799999999999997</c:v>
                </c:pt>
                <c:pt idx="3409">
                  <c:v>37.9</c:v>
                </c:pt>
                <c:pt idx="3410">
                  <c:v>38.1</c:v>
                </c:pt>
                <c:pt idx="3411">
                  <c:v>38.1</c:v>
                </c:pt>
                <c:pt idx="3412">
                  <c:v>38.1</c:v>
                </c:pt>
                <c:pt idx="3413">
                  <c:v>38.200000000000003</c:v>
                </c:pt>
                <c:pt idx="3414">
                  <c:v>38.299999999999997</c:v>
                </c:pt>
                <c:pt idx="3415">
                  <c:v>38.299999999999997</c:v>
                </c:pt>
                <c:pt idx="3416">
                  <c:v>38.299999999999997</c:v>
                </c:pt>
                <c:pt idx="3417">
                  <c:v>38.4</c:v>
                </c:pt>
                <c:pt idx="3418">
                  <c:v>38.4</c:v>
                </c:pt>
                <c:pt idx="3419">
                  <c:v>38.4</c:v>
                </c:pt>
                <c:pt idx="3420">
                  <c:v>38.5</c:v>
                </c:pt>
                <c:pt idx="3421">
                  <c:v>38.299999999999997</c:v>
                </c:pt>
                <c:pt idx="3422">
                  <c:v>38.299999999999997</c:v>
                </c:pt>
                <c:pt idx="3423">
                  <c:v>38.200000000000003</c:v>
                </c:pt>
                <c:pt idx="3424">
                  <c:v>38.200000000000003</c:v>
                </c:pt>
                <c:pt idx="3425">
                  <c:v>38.1</c:v>
                </c:pt>
                <c:pt idx="3426">
                  <c:v>38.1</c:v>
                </c:pt>
                <c:pt idx="3427">
                  <c:v>38.1</c:v>
                </c:pt>
                <c:pt idx="3428">
                  <c:v>38</c:v>
                </c:pt>
                <c:pt idx="3429">
                  <c:v>38</c:v>
                </c:pt>
                <c:pt idx="3430">
                  <c:v>37.9</c:v>
                </c:pt>
                <c:pt idx="3431">
                  <c:v>37.799999999999997</c:v>
                </c:pt>
                <c:pt idx="3432">
                  <c:v>37.799999999999997</c:v>
                </c:pt>
                <c:pt idx="3433">
                  <c:v>37.6</c:v>
                </c:pt>
                <c:pt idx="3434">
                  <c:v>37.5</c:v>
                </c:pt>
                <c:pt idx="3435">
                  <c:v>37.5</c:v>
                </c:pt>
                <c:pt idx="3436">
                  <c:v>37.5</c:v>
                </c:pt>
                <c:pt idx="3437">
                  <c:v>37.4</c:v>
                </c:pt>
                <c:pt idx="3438">
                  <c:v>37.4</c:v>
                </c:pt>
                <c:pt idx="3439">
                  <c:v>37.4</c:v>
                </c:pt>
                <c:pt idx="3440">
                  <c:v>37.4</c:v>
                </c:pt>
                <c:pt idx="3441">
                  <c:v>37.200000000000003</c:v>
                </c:pt>
                <c:pt idx="3442">
                  <c:v>37.200000000000003</c:v>
                </c:pt>
                <c:pt idx="3443">
                  <c:v>37.200000000000003</c:v>
                </c:pt>
                <c:pt idx="3444">
                  <c:v>37.299999999999997</c:v>
                </c:pt>
                <c:pt idx="3445">
                  <c:v>37.299999999999997</c:v>
                </c:pt>
                <c:pt idx="3446">
                  <c:v>37.299999999999997</c:v>
                </c:pt>
                <c:pt idx="3447">
                  <c:v>37.299999999999997</c:v>
                </c:pt>
                <c:pt idx="3448">
                  <c:v>37.5</c:v>
                </c:pt>
                <c:pt idx="3449">
                  <c:v>37.5</c:v>
                </c:pt>
                <c:pt idx="3450">
                  <c:v>37.6</c:v>
                </c:pt>
                <c:pt idx="3451">
                  <c:v>37.6</c:v>
                </c:pt>
                <c:pt idx="3452">
                  <c:v>37.799999999999997</c:v>
                </c:pt>
                <c:pt idx="3453">
                  <c:v>37.799999999999997</c:v>
                </c:pt>
                <c:pt idx="3454">
                  <c:v>38</c:v>
                </c:pt>
                <c:pt idx="3455">
                  <c:v>38</c:v>
                </c:pt>
                <c:pt idx="3456">
                  <c:v>38.1</c:v>
                </c:pt>
                <c:pt idx="3457">
                  <c:v>38.1</c:v>
                </c:pt>
                <c:pt idx="3458">
                  <c:v>38.1</c:v>
                </c:pt>
                <c:pt idx="3459">
                  <c:v>38.200000000000003</c:v>
                </c:pt>
                <c:pt idx="3460">
                  <c:v>38.299999999999997</c:v>
                </c:pt>
                <c:pt idx="3461">
                  <c:v>38.4</c:v>
                </c:pt>
                <c:pt idx="3462">
                  <c:v>38.5</c:v>
                </c:pt>
                <c:pt idx="3463">
                  <c:v>38.5</c:v>
                </c:pt>
                <c:pt idx="3464">
                  <c:v>38.5</c:v>
                </c:pt>
                <c:pt idx="3465">
                  <c:v>38.6</c:v>
                </c:pt>
                <c:pt idx="3466">
                  <c:v>38.6</c:v>
                </c:pt>
                <c:pt idx="3467">
                  <c:v>38.700000000000003</c:v>
                </c:pt>
                <c:pt idx="3468">
                  <c:v>38.799999999999997</c:v>
                </c:pt>
                <c:pt idx="3469">
                  <c:v>38.799999999999997</c:v>
                </c:pt>
                <c:pt idx="3470">
                  <c:v>38.9</c:v>
                </c:pt>
                <c:pt idx="3471">
                  <c:v>38.9</c:v>
                </c:pt>
                <c:pt idx="3472">
                  <c:v>39</c:v>
                </c:pt>
                <c:pt idx="3473">
                  <c:v>39.1</c:v>
                </c:pt>
                <c:pt idx="3474">
                  <c:v>39.1</c:v>
                </c:pt>
                <c:pt idx="3475">
                  <c:v>39.200000000000003</c:v>
                </c:pt>
                <c:pt idx="3476">
                  <c:v>39.200000000000003</c:v>
                </c:pt>
                <c:pt idx="3477">
                  <c:v>39.299999999999997</c:v>
                </c:pt>
                <c:pt idx="3478">
                  <c:v>39.299999999999997</c:v>
                </c:pt>
                <c:pt idx="3479">
                  <c:v>39.4</c:v>
                </c:pt>
                <c:pt idx="3480">
                  <c:v>39.4</c:v>
                </c:pt>
                <c:pt idx="3481">
                  <c:v>39.4</c:v>
                </c:pt>
                <c:pt idx="3482">
                  <c:v>39.4</c:v>
                </c:pt>
                <c:pt idx="3483">
                  <c:v>39.4</c:v>
                </c:pt>
                <c:pt idx="3484">
                  <c:v>39.4</c:v>
                </c:pt>
                <c:pt idx="3485">
                  <c:v>39.299999999999997</c:v>
                </c:pt>
                <c:pt idx="3486">
                  <c:v>39.299999999999997</c:v>
                </c:pt>
                <c:pt idx="3487">
                  <c:v>39.299999999999997</c:v>
                </c:pt>
                <c:pt idx="3488">
                  <c:v>39.200000000000003</c:v>
                </c:pt>
                <c:pt idx="3489">
                  <c:v>39.200000000000003</c:v>
                </c:pt>
                <c:pt idx="3490">
                  <c:v>39.1</c:v>
                </c:pt>
                <c:pt idx="3491">
                  <c:v>39.1</c:v>
                </c:pt>
                <c:pt idx="3492">
                  <c:v>38.9</c:v>
                </c:pt>
                <c:pt idx="3493">
                  <c:v>38.799999999999997</c:v>
                </c:pt>
                <c:pt idx="3494">
                  <c:v>38.799999999999997</c:v>
                </c:pt>
                <c:pt idx="3495">
                  <c:v>38.799999999999997</c:v>
                </c:pt>
                <c:pt idx="3496">
                  <c:v>38.6</c:v>
                </c:pt>
                <c:pt idx="3497">
                  <c:v>38.5</c:v>
                </c:pt>
                <c:pt idx="3498">
                  <c:v>38.5</c:v>
                </c:pt>
                <c:pt idx="3499">
                  <c:v>38.5</c:v>
                </c:pt>
                <c:pt idx="3500">
                  <c:v>38.5</c:v>
                </c:pt>
                <c:pt idx="3501">
                  <c:v>38.4</c:v>
                </c:pt>
                <c:pt idx="3502">
                  <c:v>38.299999999999997</c:v>
                </c:pt>
                <c:pt idx="3503">
                  <c:v>38.299999999999997</c:v>
                </c:pt>
                <c:pt idx="3504">
                  <c:v>38.200000000000003</c:v>
                </c:pt>
                <c:pt idx="3505">
                  <c:v>38.200000000000003</c:v>
                </c:pt>
                <c:pt idx="3506">
                  <c:v>38.200000000000003</c:v>
                </c:pt>
                <c:pt idx="3507">
                  <c:v>38.200000000000003</c:v>
                </c:pt>
                <c:pt idx="3508">
                  <c:v>38.299999999999997</c:v>
                </c:pt>
                <c:pt idx="3509">
                  <c:v>38.4</c:v>
                </c:pt>
                <c:pt idx="3510">
                  <c:v>38.5</c:v>
                </c:pt>
                <c:pt idx="3511">
                  <c:v>38.5</c:v>
                </c:pt>
                <c:pt idx="3512">
                  <c:v>38.6</c:v>
                </c:pt>
                <c:pt idx="3513">
                  <c:v>38.6</c:v>
                </c:pt>
                <c:pt idx="3514">
                  <c:v>38.799999999999997</c:v>
                </c:pt>
                <c:pt idx="3515">
                  <c:v>38.799999999999997</c:v>
                </c:pt>
                <c:pt idx="3516">
                  <c:v>38.9</c:v>
                </c:pt>
                <c:pt idx="3517">
                  <c:v>38.9</c:v>
                </c:pt>
                <c:pt idx="3518">
                  <c:v>39.1</c:v>
                </c:pt>
                <c:pt idx="3519">
                  <c:v>39.200000000000003</c:v>
                </c:pt>
                <c:pt idx="3520">
                  <c:v>39.200000000000003</c:v>
                </c:pt>
                <c:pt idx="3521">
                  <c:v>39.200000000000003</c:v>
                </c:pt>
                <c:pt idx="3522">
                  <c:v>39.299999999999997</c:v>
                </c:pt>
                <c:pt idx="3523">
                  <c:v>39.299999999999997</c:v>
                </c:pt>
                <c:pt idx="3524">
                  <c:v>39.299999999999997</c:v>
                </c:pt>
                <c:pt idx="3525">
                  <c:v>39.4</c:v>
                </c:pt>
                <c:pt idx="3526">
                  <c:v>39.4</c:v>
                </c:pt>
                <c:pt idx="3527">
                  <c:v>39.4</c:v>
                </c:pt>
                <c:pt idx="3528">
                  <c:v>39.5</c:v>
                </c:pt>
                <c:pt idx="3529">
                  <c:v>39.5</c:v>
                </c:pt>
                <c:pt idx="3530">
                  <c:v>39.5</c:v>
                </c:pt>
                <c:pt idx="3531">
                  <c:v>39.5</c:v>
                </c:pt>
                <c:pt idx="3532">
                  <c:v>39.6</c:v>
                </c:pt>
                <c:pt idx="3533">
                  <c:v>39.5</c:v>
                </c:pt>
                <c:pt idx="3534">
                  <c:v>39.6</c:v>
                </c:pt>
                <c:pt idx="3535">
                  <c:v>39.6</c:v>
                </c:pt>
                <c:pt idx="3536">
                  <c:v>39.6</c:v>
                </c:pt>
                <c:pt idx="3537">
                  <c:v>39.4</c:v>
                </c:pt>
                <c:pt idx="3538">
                  <c:v>39.5</c:v>
                </c:pt>
                <c:pt idx="3539">
                  <c:v>39.5</c:v>
                </c:pt>
                <c:pt idx="3540">
                  <c:v>39.5</c:v>
                </c:pt>
                <c:pt idx="3541">
                  <c:v>39.6</c:v>
                </c:pt>
                <c:pt idx="3542">
                  <c:v>39.6</c:v>
                </c:pt>
                <c:pt idx="3543">
                  <c:v>39.6</c:v>
                </c:pt>
                <c:pt idx="3544">
                  <c:v>39.6</c:v>
                </c:pt>
                <c:pt idx="3545">
                  <c:v>39.6</c:v>
                </c:pt>
                <c:pt idx="3546">
                  <c:v>39.4</c:v>
                </c:pt>
                <c:pt idx="3547">
                  <c:v>39.5</c:v>
                </c:pt>
                <c:pt idx="3548">
                  <c:v>39.5</c:v>
                </c:pt>
                <c:pt idx="3549">
                  <c:v>39.5</c:v>
                </c:pt>
                <c:pt idx="3550">
                  <c:v>39.4</c:v>
                </c:pt>
                <c:pt idx="3551">
                  <c:v>39.4</c:v>
                </c:pt>
                <c:pt idx="3552">
                  <c:v>39.5</c:v>
                </c:pt>
                <c:pt idx="3553">
                  <c:v>39.4</c:v>
                </c:pt>
                <c:pt idx="3554">
                  <c:v>39.4</c:v>
                </c:pt>
                <c:pt idx="3555">
                  <c:v>39.4</c:v>
                </c:pt>
                <c:pt idx="3556">
                  <c:v>39.5</c:v>
                </c:pt>
                <c:pt idx="3557">
                  <c:v>39.5</c:v>
                </c:pt>
                <c:pt idx="3558">
                  <c:v>39.5</c:v>
                </c:pt>
                <c:pt idx="3559">
                  <c:v>39.5</c:v>
                </c:pt>
                <c:pt idx="3560">
                  <c:v>39.6</c:v>
                </c:pt>
                <c:pt idx="3561">
                  <c:v>39.6</c:v>
                </c:pt>
                <c:pt idx="3562">
                  <c:v>39.5</c:v>
                </c:pt>
                <c:pt idx="3563">
                  <c:v>39.6</c:v>
                </c:pt>
                <c:pt idx="3564">
                  <c:v>39.5</c:v>
                </c:pt>
                <c:pt idx="3565">
                  <c:v>39.5</c:v>
                </c:pt>
                <c:pt idx="3566">
                  <c:v>39.6</c:v>
                </c:pt>
                <c:pt idx="3567">
                  <c:v>39.6</c:v>
                </c:pt>
                <c:pt idx="3568">
                  <c:v>39.6</c:v>
                </c:pt>
                <c:pt idx="3569">
                  <c:v>39.6</c:v>
                </c:pt>
                <c:pt idx="3570">
                  <c:v>39.6</c:v>
                </c:pt>
                <c:pt idx="3571">
                  <c:v>39.6</c:v>
                </c:pt>
                <c:pt idx="3572">
                  <c:v>39.6</c:v>
                </c:pt>
                <c:pt idx="3573">
                  <c:v>39.6</c:v>
                </c:pt>
                <c:pt idx="3574">
                  <c:v>39.700000000000003</c:v>
                </c:pt>
                <c:pt idx="3575">
                  <c:v>39.700000000000003</c:v>
                </c:pt>
                <c:pt idx="3576">
                  <c:v>39.799999999999997</c:v>
                </c:pt>
                <c:pt idx="3577">
                  <c:v>39.799999999999997</c:v>
                </c:pt>
                <c:pt idx="3578">
                  <c:v>39.799999999999997</c:v>
                </c:pt>
                <c:pt idx="3579">
                  <c:v>39.9</c:v>
                </c:pt>
                <c:pt idx="3580">
                  <c:v>39.9</c:v>
                </c:pt>
                <c:pt idx="3581">
                  <c:v>39.9</c:v>
                </c:pt>
                <c:pt idx="3582">
                  <c:v>39.9</c:v>
                </c:pt>
                <c:pt idx="3583">
                  <c:v>40</c:v>
                </c:pt>
                <c:pt idx="3584">
                  <c:v>40</c:v>
                </c:pt>
                <c:pt idx="3585">
                  <c:v>40</c:v>
                </c:pt>
                <c:pt idx="3586">
                  <c:v>40.1</c:v>
                </c:pt>
                <c:pt idx="3587">
                  <c:v>40.1</c:v>
                </c:pt>
                <c:pt idx="3588">
                  <c:v>40.1</c:v>
                </c:pt>
                <c:pt idx="3589">
                  <c:v>40.1</c:v>
                </c:pt>
                <c:pt idx="3590">
                  <c:v>40.200000000000003</c:v>
                </c:pt>
                <c:pt idx="3591">
                  <c:v>40.200000000000003</c:v>
                </c:pt>
                <c:pt idx="3592">
                  <c:v>40.299999999999997</c:v>
                </c:pt>
                <c:pt idx="3593">
                  <c:v>40.299999999999997</c:v>
                </c:pt>
                <c:pt idx="3594">
                  <c:v>40.4</c:v>
                </c:pt>
                <c:pt idx="3595">
                  <c:v>40.4</c:v>
                </c:pt>
                <c:pt idx="3596">
                  <c:v>40.4</c:v>
                </c:pt>
                <c:pt idx="3597">
                  <c:v>40.4</c:v>
                </c:pt>
                <c:pt idx="3598">
                  <c:v>40.5</c:v>
                </c:pt>
                <c:pt idx="3599">
                  <c:v>40.6</c:v>
                </c:pt>
                <c:pt idx="3600">
                  <c:v>40.6</c:v>
                </c:pt>
                <c:pt idx="3601">
                  <c:v>40.6</c:v>
                </c:pt>
                <c:pt idx="3602">
                  <c:v>40.6</c:v>
                </c:pt>
                <c:pt idx="3603">
                  <c:v>40.6</c:v>
                </c:pt>
                <c:pt idx="3604">
                  <c:v>40.700000000000003</c:v>
                </c:pt>
                <c:pt idx="3605">
                  <c:v>40.700000000000003</c:v>
                </c:pt>
                <c:pt idx="3606">
                  <c:v>40.700000000000003</c:v>
                </c:pt>
                <c:pt idx="3607">
                  <c:v>40.799999999999997</c:v>
                </c:pt>
                <c:pt idx="3608">
                  <c:v>40.799999999999997</c:v>
                </c:pt>
                <c:pt idx="3609">
                  <c:v>40.799999999999997</c:v>
                </c:pt>
                <c:pt idx="3610">
                  <c:v>40.9</c:v>
                </c:pt>
                <c:pt idx="3611">
                  <c:v>40.9</c:v>
                </c:pt>
                <c:pt idx="3612">
                  <c:v>40.9</c:v>
                </c:pt>
                <c:pt idx="3613">
                  <c:v>40.9</c:v>
                </c:pt>
                <c:pt idx="3614">
                  <c:v>40.9</c:v>
                </c:pt>
                <c:pt idx="3615">
                  <c:v>41.1</c:v>
                </c:pt>
                <c:pt idx="3616">
                  <c:v>41</c:v>
                </c:pt>
                <c:pt idx="3617">
                  <c:v>41.1</c:v>
                </c:pt>
                <c:pt idx="3618">
                  <c:v>41.1</c:v>
                </c:pt>
                <c:pt idx="3619">
                  <c:v>41.2</c:v>
                </c:pt>
                <c:pt idx="3620">
                  <c:v>41.2</c:v>
                </c:pt>
                <c:pt idx="3621">
                  <c:v>41.3</c:v>
                </c:pt>
                <c:pt idx="3622">
                  <c:v>41.2</c:v>
                </c:pt>
                <c:pt idx="3623">
                  <c:v>41.3</c:v>
                </c:pt>
                <c:pt idx="3624">
                  <c:v>41.4</c:v>
                </c:pt>
                <c:pt idx="3625">
                  <c:v>41.3</c:v>
                </c:pt>
                <c:pt idx="3626">
                  <c:v>41.4</c:v>
                </c:pt>
                <c:pt idx="3627">
                  <c:v>41.4</c:v>
                </c:pt>
                <c:pt idx="3628">
                  <c:v>41.4</c:v>
                </c:pt>
                <c:pt idx="3629">
                  <c:v>41.5</c:v>
                </c:pt>
                <c:pt idx="3630">
                  <c:v>41.6</c:v>
                </c:pt>
                <c:pt idx="3631">
                  <c:v>41.6</c:v>
                </c:pt>
                <c:pt idx="3632">
                  <c:v>41.7</c:v>
                </c:pt>
                <c:pt idx="3633">
                  <c:v>41.8</c:v>
                </c:pt>
                <c:pt idx="3634">
                  <c:v>41.8</c:v>
                </c:pt>
                <c:pt idx="3635">
                  <c:v>41.9</c:v>
                </c:pt>
                <c:pt idx="3636">
                  <c:v>41.8</c:v>
                </c:pt>
                <c:pt idx="3637">
                  <c:v>41.9</c:v>
                </c:pt>
                <c:pt idx="3638">
                  <c:v>41.9</c:v>
                </c:pt>
                <c:pt idx="3639">
                  <c:v>42</c:v>
                </c:pt>
                <c:pt idx="3640">
                  <c:v>42</c:v>
                </c:pt>
                <c:pt idx="3641">
                  <c:v>42</c:v>
                </c:pt>
                <c:pt idx="3642">
                  <c:v>42.1</c:v>
                </c:pt>
                <c:pt idx="3643">
                  <c:v>42</c:v>
                </c:pt>
                <c:pt idx="3644">
                  <c:v>42.1</c:v>
                </c:pt>
                <c:pt idx="3645">
                  <c:v>42.1</c:v>
                </c:pt>
                <c:pt idx="3646">
                  <c:v>42.1</c:v>
                </c:pt>
                <c:pt idx="3647">
                  <c:v>42.1</c:v>
                </c:pt>
                <c:pt idx="3648">
                  <c:v>42.1</c:v>
                </c:pt>
                <c:pt idx="3649">
                  <c:v>42.1</c:v>
                </c:pt>
                <c:pt idx="3650">
                  <c:v>42.1</c:v>
                </c:pt>
                <c:pt idx="3651">
                  <c:v>42.2</c:v>
                </c:pt>
                <c:pt idx="3652">
                  <c:v>42</c:v>
                </c:pt>
                <c:pt idx="3653">
                  <c:v>42</c:v>
                </c:pt>
                <c:pt idx="3654">
                  <c:v>42.1</c:v>
                </c:pt>
                <c:pt idx="3655">
                  <c:v>42</c:v>
                </c:pt>
                <c:pt idx="3656">
                  <c:v>42</c:v>
                </c:pt>
                <c:pt idx="3657">
                  <c:v>41.9</c:v>
                </c:pt>
                <c:pt idx="3658">
                  <c:v>41.8</c:v>
                </c:pt>
                <c:pt idx="3659">
                  <c:v>41.8</c:v>
                </c:pt>
                <c:pt idx="3660">
                  <c:v>41.7</c:v>
                </c:pt>
                <c:pt idx="3661">
                  <c:v>41.6</c:v>
                </c:pt>
                <c:pt idx="3662">
                  <c:v>41.6</c:v>
                </c:pt>
                <c:pt idx="3663">
                  <c:v>41.4</c:v>
                </c:pt>
                <c:pt idx="3664">
                  <c:v>41.4</c:v>
                </c:pt>
                <c:pt idx="3665">
                  <c:v>41.2</c:v>
                </c:pt>
                <c:pt idx="3666">
                  <c:v>41.2</c:v>
                </c:pt>
                <c:pt idx="3667">
                  <c:v>41.1</c:v>
                </c:pt>
                <c:pt idx="3668">
                  <c:v>41.1</c:v>
                </c:pt>
                <c:pt idx="3669">
                  <c:v>41.1</c:v>
                </c:pt>
                <c:pt idx="3670">
                  <c:v>41</c:v>
                </c:pt>
                <c:pt idx="3671">
                  <c:v>41.1</c:v>
                </c:pt>
                <c:pt idx="3672">
                  <c:v>41.1</c:v>
                </c:pt>
                <c:pt idx="3673">
                  <c:v>41.1</c:v>
                </c:pt>
                <c:pt idx="3674">
                  <c:v>41.1</c:v>
                </c:pt>
                <c:pt idx="3675">
                  <c:v>41.1</c:v>
                </c:pt>
                <c:pt idx="3676">
                  <c:v>41.2</c:v>
                </c:pt>
                <c:pt idx="3677">
                  <c:v>41.3</c:v>
                </c:pt>
                <c:pt idx="3678">
                  <c:v>41.4</c:v>
                </c:pt>
                <c:pt idx="3679">
                  <c:v>41.4</c:v>
                </c:pt>
                <c:pt idx="3680">
                  <c:v>41.6</c:v>
                </c:pt>
                <c:pt idx="3681">
                  <c:v>41.7</c:v>
                </c:pt>
                <c:pt idx="3682">
                  <c:v>41.7</c:v>
                </c:pt>
                <c:pt idx="3683">
                  <c:v>41.8</c:v>
                </c:pt>
                <c:pt idx="3684">
                  <c:v>41.9</c:v>
                </c:pt>
                <c:pt idx="3685">
                  <c:v>42</c:v>
                </c:pt>
                <c:pt idx="3686">
                  <c:v>42</c:v>
                </c:pt>
                <c:pt idx="3687">
                  <c:v>42.1</c:v>
                </c:pt>
                <c:pt idx="3688">
                  <c:v>42.2</c:v>
                </c:pt>
                <c:pt idx="3689">
                  <c:v>42.2</c:v>
                </c:pt>
                <c:pt idx="3690">
                  <c:v>42.2</c:v>
                </c:pt>
                <c:pt idx="3691">
                  <c:v>42.3</c:v>
                </c:pt>
                <c:pt idx="3692">
                  <c:v>42.3</c:v>
                </c:pt>
                <c:pt idx="3693">
                  <c:v>42.4</c:v>
                </c:pt>
                <c:pt idx="3694">
                  <c:v>42.5</c:v>
                </c:pt>
                <c:pt idx="3695">
                  <c:v>42.5</c:v>
                </c:pt>
                <c:pt idx="3696">
                  <c:v>42.6</c:v>
                </c:pt>
                <c:pt idx="3697">
                  <c:v>42.6</c:v>
                </c:pt>
                <c:pt idx="3698">
                  <c:v>42.7</c:v>
                </c:pt>
                <c:pt idx="3699">
                  <c:v>42.8</c:v>
                </c:pt>
                <c:pt idx="3700">
                  <c:v>42.8</c:v>
                </c:pt>
                <c:pt idx="3701">
                  <c:v>42.9</c:v>
                </c:pt>
                <c:pt idx="3702">
                  <c:v>43</c:v>
                </c:pt>
                <c:pt idx="3703">
                  <c:v>43</c:v>
                </c:pt>
                <c:pt idx="3704">
                  <c:v>43</c:v>
                </c:pt>
                <c:pt idx="3705">
                  <c:v>43.1</c:v>
                </c:pt>
                <c:pt idx="3706">
                  <c:v>43.1</c:v>
                </c:pt>
                <c:pt idx="3707">
                  <c:v>43.1</c:v>
                </c:pt>
                <c:pt idx="3708">
                  <c:v>43.1</c:v>
                </c:pt>
                <c:pt idx="3709">
                  <c:v>43.1</c:v>
                </c:pt>
                <c:pt idx="3710">
                  <c:v>43</c:v>
                </c:pt>
                <c:pt idx="3711">
                  <c:v>43</c:v>
                </c:pt>
                <c:pt idx="3712">
                  <c:v>43</c:v>
                </c:pt>
                <c:pt idx="3713">
                  <c:v>42.8</c:v>
                </c:pt>
                <c:pt idx="3714">
                  <c:v>42.8</c:v>
                </c:pt>
                <c:pt idx="3715">
                  <c:v>42.7</c:v>
                </c:pt>
                <c:pt idx="3716">
                  <c:v>42.6</c:v>
                </c:pt>
                <c:pt idx="3717">
                  <c:v>42.5</c:v>
                </c:pt>
                <c:pt idx="3718">
                  <c:v>42.5</c:v>
                </c:pt>
                <c:pt idx="3719">
                  <c:v>42.3</c:v>
                </c:pt>
                <c:pt idx="3720">
                  <c:v>42.2</c:v>
                </c:pt>
                <c:pt idx="3721">
                  <c:v>42.1</c:v>
                </c:pt>
                <c:pt idx="3722">
                  <c:v>42</c:v>
                </c:pt>
                <c:pt idx="3723">
                  <c:v>41.9</c:v>
                </c:pt>
                <c:pt idx="3724">
                  <c:v>41.9</c:v>
                </c:pt>
                <c:pt idx="3725">
                  <c:v>41.9</c:v>
                </c:pt>
                <c:pt idx="3726">
                  <c:v>41.9</c:v>
                </c:pt>
                <c:pt idx="3727">
                  <c:v>41.9</c:v>
                </c:pt>
                <c:pt idx="3728">
                  <c:v>42</c:v>
                </c:pt>
                <c:pt idx="3729">
                  <c:v>42.1</c:v>
                </c:pt>
                <c:pt idx="3730">
                  <c:v>42.2</c:v>
                </c:pt>
                <c:pt idx="3731">
                  <c:v>42.3</c:v>
                </c:pt>
                <c:pt idx="3732">
                  <c:v>42.5</c:v>
                </c:pt>
                <c:pt idx="3733">
                  <c:v>42.6</c:v>
                </c:pt>
                <c:pt idx="3734">
                  <c:v>42.8</c:v>
                </c:pt>
                <c:pt idx="3735">
                  <c:v>42.8</c:v>
                </c:pt>
                <c:pt idx="3736">
                  <c:v>42.9</c:v>
                </c:pt>
                <c:pt idx="3737">
                  <c:v>43.1</c:v>
                </c:pt>
                <c:pt idx="3738">
                  <c:v>43.1</c:v>
                </c:pt>
                <c:pt idx="3739">
                  <c:v>43.2</c:v>
                </c:pt>
                <c:pt idx="3740">
                  <c:v>43.3</c:v>
                </c:pt>
                <c:pt idx="3741">
                  <c:v>43.4</c:v>
                </c:pt>
                <c:pt idx="3742">
                  <c:v>43.5</c:v>
                </c:pt>
                <c:pt idx="3743">
                  <c:v>43.6</c:v>
                </c:pt>
                <c:pt idx="3744">
                  <c:v>43.6</c:v>
                </c:pt>
                <c:pt idx="3745">
                  <c:v>43.7</c:v>
                </c:pt>
                <c:pt idx="3746">
                  <c:v>43.7</c:v>
                </c:pt>
                <c:pt idx="3747">
                  <c:v>43.6</c:v>
                </c:pt>
                <c:pt idx="3748">
                  <c:v>43.5</c:v>
                </c:pt>
                <c:pt idx="3749">
                  <c:v>43.4</c:v>
                </c:pt>
                <c:pt idx="3750">
                  <c:v>43.3</c:v>
                </c:pt>
                <c:pt idx="3751">
                  <c:v>43.1</c:v>
                </c:pt>
                <c:pt idx="3752">
                  <c:v>42.9</c:v>
                </c:pt>
                <c:pt idx="3753">
                  <c:v>42.8</c:v>
                </c:pt>
                <c:pt idx="3754">
                  <c:v>42.5</c:v>
                </c:pt>
                <c:pt idx="3755">
                  <c:v>42.5</c:v>
                </c:pt>
                <c:pt idx="3756">
                  <c:v>42.3</c:v>
                </c:pt>
                <c:pt idx="3757">
                  <c:v>42.3</c:v>
                </c:pt>
                <c:pt idx="3758">
                  <c:v>42.5</c:v>
                </c:pt>
                <c:pt idx="3759">
                  <c:v>42.5</c:v>
                </c:pt>
                <c:pt idx="3760">
                  <c:v>42.7</c:v>
                </c:pt>
                <c:pt idx="3761">
                  <c:v>42.8</c:v>
                </c:pt>
                <c:pt idx="3762">
                  <c:v>43</c:v>
                </c:pt>
                <c:pt idx="3763">
                  <c:v>43.1</c:v>
                </c:pt>
                <c:pt idx="3764">
                  <c:v>43.3</c:v>
                </c:pt>
                <c:pt idx="3765">
                  <c:v>43.4</c:v>
                </c:pt>
                <c:pt idx="3766">
                  <c:v>43.4</c:v>
                </c:pt>
                <c:pt idx="3767">
                  <c:v>43.6</c:v>
                </c:pt>
                <c:pt idx="3768">
                  <c:v>43.6</c:v>
                </c:pt>
                <c:pt idx="3769">
                  <c:v>43.7</c:v>
                </c:pt>
                <c:pt idx="3770">
                  <c:v>43.8</c:v>
                </c:pt>
                <c:pt idx="3771">
                  <c:v>43.9</c:v>
                </c:pt>
                <c:pt idx="3772">
                  <c:v>43.9</c:v>
                </c:pt>
                <c:pt idx="3773">
                  <c:v>44</c:v>
                </c:pt>
                <c:pt idx="3774">
                  <c:v>44.1</c:v>
                </c:pt>
                <c:pt idx="3775">
                  <c:v>44.2</c:v>
                </c:pt>
                <c:pt idx="3776">
                  <c:v>44.2</c:v>
                </c:pt>
                <c:pt idx="3777">
                  <c:v>44.2</c:v>
                </c:pt>
                <c:pt idx="3778">
                  <c:v>44.2</c:v>
                </c:pt>
                <c:pt idx="3779">
                  <c:v>44</c:v>
                </c:pt>
                <c:pt idx="3780">
                  <c:v>44</c:v>
                </c:pt>
                <c:pt idx="3781">
                  <c:v>43.9</c:v>
                </c:pt>
                <c:pt idx="3782">
                  <c:v>43.8</c:v>
                </c:pt>
                <c:pt idx="3783">
                  <c:v>43.7</c:v>
                </c:pt>
                <c:pt idx="3784">
                  <c:v>43.5</c:v>
                </c:pt>
                <c:pt idx="3785">
                  <c:v>43.3</c:v>
                </c:pt>
                <c:pt idx="3786">
                  <c:v>43.2</c:v>
                </c:pt>
                <c:pt idx="3787">
                  <c:v>43.2</c:v>
                </c:pt>
                <c:pt idx="3788">
                  <c:v>43.1</c:v>
                </c:pt>
                <c:pt idx="3789">
                  <c:v>43</c:v>
                </c:pt>
                <c:pt idx="3790">
                  <c:v>42.9</c:v>
                </c:pt>
                <c:pt idx="3791">
                  <c:v>43</c:v>
                </c:pt>
                <c:pt idx="3792">
                  <c:v>43</c:v>
                </c:pt>
                <c:pt idx="3793">
                  <c:v>43</c:v>
                </c:pt>
                <c:pt idx="3794">
                  <c:v>43.1</c:v>
                </c:pt>
                <c:pt idx="3795">
                  <c:v>43.2</c:v>
                </c:pt>
                <c:pt idx="3796">
                  <c:v>43.3</c:v>
                </c:pt>
                <c:pt idx="3797">
                  <c:v>43.5</c:v>
                </c:pt>
                <c:pt idx="3798">
                  <c:v>43.6</c:v>
                </c:pt>
                <c:pt idx="3799">
                  <c:v>43.7</c:v>
                </c:pt>
                <c:pt idx="3800">
                  <c:v>43.8</c:v>
                </c:pt>
                <c:pt idx="3801">
                  <c:v>43.9</c:v>
                </c:pt>
                <c:pt idx="3802">
                  <c:v>43.9</c:v>
                </c:pt>
                <c:pt idx="3803">
                  <c:v>44.1</c:v>
                </c:pt>
                <c:pt idx="3804">
                  <c:v>44.2</c:v>
                </c:pt>
                <c:pt idx="3805">
                  <c:v>44.3</c:v>
                </c:pt>
                <c:pt idx="3806">
                  <c:v>44.3</c:v>
                </c:pt>
                <c:pt idx="3807">
                  <c:v>44.3</c:v>
                </c:pt>
                <c:pt idx="3808">
                  <c:v>44.6</c:v>
                </c:pt>
                <c:pt idx="3809">
                  <c:v>44.6</c:v>
                </c:pt>
                <c:pt idx="3810">
                  <c:v>44.6</c:v>
                </c:pt>
                <c:pt idx="3811">
                  <c:v>44.6</c:v>
                </c:pt>
                <c:pt idx="3812">
                  <c:v>44.8</c:v>
                </c:pt>
                <c:pt idx="3813">
                  <c:v>44.7</c:v>
                </c:pt>
                <c:pt idx="3814">
                  <c:v>44.6</c:v>
                </c:pt>
                <c:pt idx="3815">
                  <c:v>44.5</c:v>
                </c:pt>
                <c:pt idx="3816">
                  <c:v>44.4</c:v>
                </c:pt>
                <c:pt idx="3817">
                  <c:v>44.2</c:v>
                </c:pt>
                <c:pt idx="3818">
                  <c:v>43.9</c:v>
                </c:pt>
                <c:pt idx="3819">
                  <c:v>43.9</c:v>
                </c:pt>
                <c:pt idx="3820">
                  <c:v>43.6</c:v>
                </c:pt>
                <c:pt idx="3821">
                  <c:v>43.5</c:v>
                </c:pt>
                <c:pt idx="3822">
                  <c:v>43.4</c:v>
                </c:pt>
                <c:pt idx="3823">
                  <c:v>43.4</c:v>
                </c:pt>
                <c:pt idx="3824">
                  <c:v>43.4</c:v>
                </c:pt>
                <c:pt idx="3825">
                  <c:v>43.6</c:v>
                </c:pt>
                <c:pt idx="3826">
                  <c:v>43.8</c:v>
                </c:pt>
                <c:pt idx="3827">
                  <c:v>43.9</c:v>
                </c:pt>
                <c:pt idx="3828">
                  <c:v>44.2</c:v>
                </c:pt>
                <c:pt idx="3829">
                  <c:v>44.3</c:v>
                </c:pt>
                <c:pt idx="3830">
                  <c:v>44.3</c:v>
                </c:pt>
                <c:pt idx="3831">
                  <c:v>44.5</c:v>
                </c:pt>
                <c:pt idx="3832">
                  <c:v>44.6</c:v>
                </c:pt>
                <c:pt idx="3833">
                  <c:v>44.6</c:v>
                </c:pt>
                <c:pt idx="3834">
                  <c:v>44.8</c:v>
                </c:pt>
                <c:pt idx="3835">
                  <c:v>44.9</c:v>
                </c:pt>
                <c:pt idx="3836">
                  <c:v>45</c:v>
                </c:pt>
                <c:pt idx="3837">
                  <c:v>45</c:v>
                </c:pt>
                <c:pt idx="3838">
                  <c:v>45.1</c:v>
                </c:pt>
                <c:pt idx="3839">
                  <c:v>45.1</c:v>
                </c:pt>
                <c:pt idx="3840">
                  <c:v>45</c:v>
                </c:pt>
                <c:pt idx="3841">
                  <c:v>44.9</c:v>
                </c:pt>
                <c:pt idx="3842">
                  <c:v>44.8</c:v>
                </c:pt>
                <c:pt idx="3843">
                  <c:v>44.6</c:v>
                </c:pt>
                <c:pt idx="3844">
                  <c:v>44.3</c:v>
                </c:pt>
                <c:pt idx="3845">
                  <c:v>44.2</c:v>
                </c:pt>
                <c:pt idx="3846">
                  <c:v>43.9</c:v>
                </c:pt>
                <c:pt idx="3847">
                  <c:v>43.9</c:v>
                </c:pt>
                <c:pt idx="3848">
                  <c:v>43.8</c:v>
                </c:pt>
                <c:pt idx="3849">
                  <c:v>43.9</c:v>
                </c:pt>
                <c:pt idx="3850">
                  <c:v>43.9</c:v>
                </c:pt>
                <c:pt idx="3851">
                  <c:v>44</c:v>
                </c:pt>
                <c:pt idx="3852">
                  <c:v>44.2</c:v>
                </c:pt>
                <c:pt idx="3853">
                  <c:v>44.3</c:v>
                </c:pt>
                <c:pt idx="3854">
                  <c:v>44.5</c:v>
                </c:pt>
                <c:pt idx="3855">
                  <c:v>44.6</c:v>
                </c:pt>
                <c:pt idx="3856">
                  <c:v>44.7</c:v>
                </c:pt>
                <c:pt idx="3857">
                  <c:v>44.8</c:v>
                </c:pt>
                <c:pt idx="3858">
                  <c:v>45</c:v>
                </c:pt>
                <c:pt idx="3859">
                  <c:v>45.1</c:v>
                </c:pt>
                <c:pt idx="3860">
                  <c:v>45.2</c:v>
                </c:pt>
                <c:pt idx="3861">
                  <c:v>45.2</c:v>
                </c:pt>
                <c:pt idx="3862">
                  <c:v>45.3</c:v>
                </c:pt>
                <c:pt idx="3863">
                  <c:v>45.4</c:v>
                </c:pt>
                <c:pt idx="3864">
                  <c:v>45.4</c:v>
                </c:pt>
                <c:pt idx="3865">
                  <c:v>45.5</c:v>
                </c:pt>
                <c:pt idx="3866">
                  <c:v>45.6</c:v>
                </c:pt>
                <c:pt idx="3867">
                  <c:v>45.6</c:v>
                </c:pt>
                <c:pt idx="3868">
                  <c:v>45.5</c:v>
                </c:pt>
                <c:pt idx="3869">
                  <c:v>45.4</c:v>
                </c:pt>
                <c:pt idx="3870">
                  <c:v>45.3</c:v>
                </c:pt>
                <c:pt idx="3871">
                  <c:v>45.1</c:v>
                </c:pt>
                <c:pt idx="3872">
                  <c:v>45</c:v>
                </c:pt>
                <c:pt idx="3873">
                  <c:v>44.8</c:v>
                </c:pt>
                <c:pt idx="3874">
                  <c:v>44.6</c:v>
                </c:pt>
                <c:pt idx="3875">
                  <c:v>44.5</c:v>
                </c:pt>
                <c:pt idx="3876">
                  <c:v>44.3</c:v>
                </c:pt>
                <c:pt idx="3877">
                  <c:v>44.3</c:v>
                </c:pt>
                <c:pt idx="3878">
                  <c:v>44.3</c:v>
                </c:pt>
                <c:pt idx="3879">
                  <c:v>44.3</c:v>
                </c:pt>
                <c:pt idx="3880">
                  <c:v>44.3</c:v>
                </c:pt>
                <c:pt idx="3881">
                  <c:v>44.5</c:v>
                </c:pt>
                <c:pt idx="3882">
                  <c:v>44.6</c:v>
                </c:pt>
                <c:pt idx="3883">
                  <c:v>44.8</c:v>
                </c:pt>
                <c:pt idx="3884">
                  <c:v>45</c:v>
                </c:pt>
                <c:pt idx="3885">
                  <c:v>45.1</c:v>
                </c:pt>
                <c:pt idx="3886">
                  <c:v>45.2</c:v>
                </c:pt>
                <c:pt idx="3887">
                  <c:v>45.3</c:v>
                </c:pt>
                <c:pt idx="3888">
                  <c:v>45.3</c:v>
                </c:pt>
                <c:pt idx="3889">
                  <c:v>45.4</c:v>
                </c:pt>
                <c:pt idx="3890">
                  <c:v>45.5</c:v>
                </c:pt>
                <c:pt idx="3891">
                  <c:v>45.6</c:v>
                </c:pt>
                <c:pt idx="3892">
                  <c:v>45.7</c:v>
                </c:pt>
                <c:pt idx="3893">
                  <c:v>45.7</c:v>
                </c:pt>
                <c:pt idx="3894">
                  <c:v>45.9</c:v>
                </c:pt>
                <c:pt idx="3895">
                  <c:v>45.9</c:v>
                </c:pt>
                <c:pt idx="3896">
                  <c:v>46</c:v>
                </c:pt>
                <c:pt idx="3897">
                  <c:v>46</c:v>
                </c:pt>
                <c:pt idx="3898">
                  <c:v>46</c:v>
                </c:pt>
                <c:pt idx="3899">
                  <c:v>46</c:v>
                </c:pt>
                <c:pt idx="3900">
                  <c:v>46</c:v>
                </c:pt>
                <c:pt idx="3901">
                  <c:v>46</c:v>
                </c:pt>
                <c:pt idx="3902">
                  <c:v>45.9</c:v>
                </c:pt>
                <c:pt idx="3903">
                  <c:v>45.8</c:v>
                </c:pt>
                <c:pt idx="3904">
                  <c:v>45.7</c:v>
                </c:pt>
                <c:pt idx="3905">
                  <c:v>45.6</c:v>
                </c:pt>
                <c:pt idx="3906">
                  <c:v>45.4</c:v>
                </c:pt>
                <c:pt idx="3907">
                  <c:v>45.3</c:v>
                </c:pt>
                <c:pt idx="3908">
                  <c:v>45.3</c:v>
                </c:pt>
                <c:pt idx="3909">
                  <c:v>45.1</c:v>
                </c:pt>
                <c:pt idx="3910">
                  <c:v>45</c:v>
                </c:pt>
                <c:pt idx="3911">
                  <c:v>45</c:v>
                </c:pt>
                <c:pt idx="3912">
                  <c:v>44.8</c:v>
                </c:pt>
                <c:pt idx="3913">
                  <c:v>44.8</c:v>
                </c:pt>
                <c:pt idx="3914">
                  <c:v>44.8</c:v>
                </c:pt>
                <c:pt idx="3915">
                  <c:v>44.8</c:v>
                </c:pt>
                <c:pt idx="3916">
                  <c:v>44.9</c:v>
                </c:pt>
                <c:pt idx="3917">
                  <c:v>45</c:v>
                </c:pt>
                <c:pt idx="3918">
                  <c:v>45</c:v>
                </c:pt>
                <c:pt idx="3919">
                  <c:v>45.1</c:v>
                </c:pt>
                <c:pt idx="3920">
                  <c:v>45.2</c:v>
                </c:pt>
                <c:pt idx="3921">
                  <c:v>45.3</c:v>
                </c:pt>
                <c:pt idx="3922">
                  <c:v>45.4</c:v>
                </c:pt>
                <c:pt idx="3923">
                  <c:v>45.6</c:v>
                </c:pt>
                <c:pt idx="3924">
                  <c:v>45.6</c:v>
                </c:pt>
                <c:pt idx="3925">
                  <c:v>45.7</c:v>
                </c:pt>
                <c:pt idx="3926">
                  <c:v>45.7</c:v>
                </c:pt>
                <c:pt idx="3927">
                  <c:v>45.8</c:v>
                </c:pt>
                <c:pt idx="3928">
                  <c:v>45.9</c:v>
                </c:pt>
                <c:pt idx="3929">
                  <c:v>46</c:v>
                </c:pt>
                <c:pt idx="3930">
                  <c:v>46</c:v>
                </c:pt>
                <c:pt idx="3931">
                  <c:v>46.1</c:v>
                </c:pt>
                <c:pt idx="3932">
                  <c:v>46.1</c:v>
                </c:pt>
                <c:pt idx="3933">
                  <c:v>46.1</c:v>
                </c:pt>
                <c:pt idx="3934">
                  <c:v>46.2</c:v>
                </c:pt>
                <c:pt idx="3935">
                  <c:v>46.3</c:v>
                </c:pt>
                <c:pt idx="3936">
                  <c:v>46.4</c:v>
                </c:pt>
                <c:pt idx="3937">
                  <c:v>46.5</c:v>
                </c:pt>
                <c:pt idx="3938">
                  <c:v>46.5</c:v>
                </c:pt>
                <c:pt idx="3939">
                  <c:v>46.6</c:v>
                </c:pt>
                <c:pt idx="3940">
                  <c:v>46.6</c:v>
                </c:pt>
                <c:pt idx="3941">
                  <c:v>46.6</c:v>
                </c:pt>
                <c:pt idx="3942">
                  <c:v>46.6</c:v>
                </c:pt>
                <c:pt idx="3943">
                  <c:v>46.7</c:v>
                </c:pt>
                <c:pt idx="3944">
                  <c:v>46.7</c:v>
                </c:pt>
                <c:pt idx="3945">
                  <c:v>46.7</c:v>
                </c:pt>
                <c:pt idx="3946">
                  <c:v>46.7</c:v>
                </c:pt>
                <c:pt idx="3947">
                  <c:v>46.7</c:v>
                </c:pt>
                <c:pt idx="3948">
                  <c:v>46.8</c:v>
                </c:pt>
                <c:pt idx="3949">
                  <c:v>46.8</c:v>
                </c:pt>
                <c:pt idx="3950">
                  <c:v>46.8</c:v>
                </c:pt>
                <c:pt idx="3951">
                  <c:v>46.8</c:v>
                </c:pt>
                <c:pt idx="3952">
                  <c:v>46.8</c:v>
                </c:pt>
                <c:pt idx="3953">
                  <c:v>46.8</c:v>
                </c:pt>
                <c:pt idx="3954">
                  <c:v>46.8</c:v>
                </c:pt>
                <c:pt idx="3955">
                  <c:v>46.7</c:v>
                </c:pt>
                <c:pt idx="3956">
                  <c:v>46.7</c:v>
                </c:pt>
                <c:pt idx="3957">
                  <c:v>46.7</c:v>
                </c:pt>
                <c:pt idx="3958">
                  <c:v>46.7</c:v>
                </c:pt>
                <c:pt idx="3959">
                  <c:v>46.6</c:v>
                </c:pt>
                <c:pt idx="3960">
                  <c:v>46.6</c:v>
                </c:pt>
                <c:pt idx="3961">
                  <c:v>46.5</c:v>
                </c:pt>
                <c:pt idx="3962">
                  <c:v>46.5</c:v>
                </c:pt>
                <c:pt idx="3963">
                  <c:v>46.4</c:v>
                </c:pt>
                <c:pt idx="3964">
                  <c:v>46.3</c:v>
                </c:pt>
                <c:pt idx="3965">
                  <c:v>46.3</c:v>
                </c:pt>
                <c:pt idx="3966">
                  <c:v>46.3</c:v>
                </c:pt>
                <c:pt idx="3967">
                  <c:v>46.3</c:v>
                </c:pt>
                <c:pt idx="3968">
                  <c:v>46.3</c:v>
                </c:pt>
                <c:pt idx="3969">
                  <c:v>46.3</c:v>
                </c:pt>
                <c:pt idx="3970">
                  <c:v>46.2</c:v>
                </c:pt>
                <c:pt idx="3971">
                  <c:v>46.2</c:v>
                </c:pt>
                <c:pt idx="3972">
                  <c:v>46</c:v>
                </c:pt>
                <c:pt idx="3973">
                  <c:v>46</c:v>
                </c:pt>
                <c:pt idx="3974">
                  <c:v>46</c:v>
                </c:pt>
                <c:pt idx="3975">
                  <c:v>46</c:v>
                </c:pt>
                <c:pt idx="3976">
                  <c:v>46</c:v>
                </c:pt>
                <c:pt idx="3977">
                  <c:v>46</c:v>
                </c:pt>
                <c:pt idx="3978">
                  <c:v>46</c:v>
                </c:pt>
                <c:pt idx="3979">
                  <c:v>45.9</c:v>
                </c:pt>
                <c:pt idx="3980">
                  <c:v>45.9</c:v>
                </c:pt>
                <c:pt idx="3981">
                  <c:v>46</c:v>
                </c:pt>
                <c:pt idx="3982">
                  <c:v>45.9</c:v>
                </c:pt>
                <c:pt idx="3983">
                  <c:v>45.9</c:v>
                </c:pt>
                <c:pt idx="3984">
                  <c:v>45.9</c:v>
                </c:pt>
                <c:pt idx="3985">
                  <c:v>45.9</c:v>
                </c:pt>
                <c:pt idx="3986">
                  <c:v>45.9</c:v>
                </c:pt>
                <c:pt idx="3987">
                  <c:v>45.9</c:v>
                </c:pt>
                <c:pt idx="3988">
                  <c:v>46</c:v>
                </c:pt>
                <c:pt idx="3989">
                  <c:v>46</c:v>
                </c:pt>
                <c:pt idx="3990">
                  <c:v>46</c:v>
                </c:pt>
                <c:pt idx="3991">
                  <c:v>46</c:v>
                </c:pt>
                <c:pt idx="3992">
                  <c:v>46.1</c:v>
                </c:pt>
                <c:pt idx="3993">
                  <c:v>46</c:v>
                </c:pt>
                <c:pt idx="3994">
                  <c:v>46</c:v>
                </c:pt>
                <c:pt idx="3995">
                  <c:v>46</c:v>
                </c:pt>
                <c:pt idx="3996">
                  <c:v>46</c:v>
                </c:pt>
                <c:pt idx="3997">
                  <c:v>46</c:v>
                </c:pt>
                <c:pt idx="3998">
                  <c:v>46.1</c:v>
                </c:pt>
                <c:pt idx="3999">
                  <c:v>46.2</c:v>
                </c:pt>
                <c:pt idx="4000">
                  <c:v>46.3</c:v>
                </c:pt>
                <c:pt idx="4001">
                  <c:v>46.3</c:v>
                </c:pt>
                <c:pt idx="4002">
                  <c:v>46.3</c:v>
                </c:pt>
                <c:pt idx="4003">
                  <c:v>46.3</c:v>
                </c:pt>
                <c:pt idx="4004">
                  <c:v>46.4</c:v>
                </c:pt>
                <c:pt idx="4005">
                  <c:v>46.5</c:v>
                </c:pt>
                <c:pt idx="4006">
                  <c:v>46.5</c:v>
                </c:pt>
                <c:pt idx="4007">
                  <c:v>46.5</c:v>
                </c:pt>
                <c:pt idx="4008">
                  <c:v>46.5</c:v>
                </c:pt>
                <c:pt idx="4009">
                  <c:v>46.5</c:v>
                </c:pt>
                <c:pt idx="4010">
                  <c:v>46.7</c:v>
                </c:pt>
                <c:pt idx="4011">
                  <c:v>46.7</c:v>
                </c:pt>
                <c:pt idx="4012">
                  <c:v>46.8</c:v>
                </c:pt>
                <c:pt idx="4013">
                  <c:v>46.8</c:v>
                </c:pt>
                <c:pt idx="4014">
                  <c:v>46.8</c:v>
                </c:pt>
                <c:pt idx="4015">
                  <c:v>46.9</c:v>
                </c:pt>
                <c:pt idx="4016">
                  <c:v>47</c:v>
                </c:pt>
                <c:pt idx="4017">
                  <c:v>47</c:v>
                </c:pt>
                <c:pt idx="4018">
                  <c:v>47.1</c:v>
                </c:pt>
                <c:pt idx="4019">
                  <c:v>47.1</c:v>
                </c:pt>
                <c:pt idx="4020">
                  <c:v>47.1</c:v>
                </c:pt>
                <c:pt idx="4021">
                  <c:v>47.1</c:v>
                </c:pt>
                <c:pt idx="4022">
                  <c:v>47.1</c:v>
                </c:pt>
                <c:pt idx="4023">
                  <c:v>47.3</c:v>
                </c:pt>
                <c:pt idx="4024">
                  <c:v>47.3</c:v>
                </c:pt>
                <c:pt idx="4025">
                  <c:v>47.3</c:v>
                </c:pt>
                <c:pt idx="4026">
                  <c:v>47.3</c:v>
                </c:pt>
                <c:pt idx="4027">
                  <c:v>47.4</c:v>
                </c:pt>
                <c:pt idx="4028">
                  <c:v>47.4</c:v>
                </c:pt>
                <c:pt idx="4029">
                  <c:v>47.5</c:v>
                </c:pt>
                <c:pt idx="4030">
                  <c:v>47.5</c:v>
                </c:pt>
                <c:pt idx="4031">
                  <c:v>47.5</c:v>
                </c:pt>
                <c:pt idx="4032">
                  <c:v>47.6</c:v>
                </c:pt>
                <c:pt idx="4033">
                  <c:v>47.6</c:v>
                </c:pt>
                <c:pt idx="4034">
                  <c:v>47.6</c:v>
                </c:pt>
                <c:pt idx="4035">
                  <c:v>47.7</c:v>
                </c:pt>
                <c:pt idx="4036">
                  <c:v>47.7</c:v>
                </c:pt>
                <c:pt idx="4037">
                  <c:v>47.8</c:v>
                </c:pt>
                <c:pt idx="4038">
                  <c:v>47.7</c:v>
                </c:pt>
                <c:pt idx="4039">
                  <c:v>47.8</c:v>
                </c:pt>
                <c:pt idx="4040">
                  <c:v>47.8</c:v>
                </c:pt>
                <c:pt idx="4041">
                  <c:v>47.8</c:v>
                </c:pt>
                <c:pt idx="4042">
                  <c:v>47.9</c:v>
                </c:pt>
                <c:pt idx="4043">
                  <c:v>48</c:v>
                </c:pt>
                <c:pt idx="4044">
                  <c:v>48.1</c:v>
                </c:pt>
                <c:pt idx="4045">
                  <c:v>48.1</c:v>
                </c:pt>
                <c:pt idx="4046">
                  <c:v>48.1</c:v>
                </c:pt>
                <c:pt idx="4047">
                  <c:v>48.1</c:v>
                </c:pt>
                <c:pt idx="4048">
                  <c:v>48.2</c:v>
                </c:pt>
                <c:pt idx="4049">
                  <c:v>48.2</c:v>
                </c:pt>
                <c:pt idx="4050">
                  <c:v>48.2</c:v>
                </c:pt>
                <c:pt idx="4051">
                  <c:v>48.2</c:v>
                </c:pt>
                <c:pt idx="4052">
                  <c:v>48.2</c:v>
                </c:pt>
                <c:pt idx="4053">
                  <c:v>48.3</c:v>
                </c:pt>
                <c:pt idx="4054">
                  <c:v>48.3</c:v>
                </c:pt>
                <c:pt idx="4055">
                  <c:v>48.3</c:v>
                </c:pt>
                <c:pt idx="4056">
                  <c:v>48.3</c:v>
                </c:pt>
                <c:pt idx="4057">
                  <c:v>48.3</c:v>
                </c:pt>
                <c:pt idx="4058">
                  <c:v>48.3</c:v>
                </c:pt>
                <c:pt idx="4059">
                  <c:v>48.3</c:v>
                </c:pt>
                <c:pt idx="4060">
                  <c:v>48.2</c:v>
                </c:pt>
                <c:pt idx="4061">
                  <c:v>48.2</c:v>
                </c:pt>
                <c:pt idx="4062">
                  <c:v>48.2</c:v>
                </c:pt>
                <c:pt idx="4063">
                  <c:v>48.1</c:v>
                </c:pt>
                <c:pt idx="4064">
                  <c:v>48.1</c:v>
                </c:pt>
                <c:pt idx="4065">
                  <c:v>48</c:v>
                </c:pt>
                <c:pt idx="4066">
                  <c:v>48</c:v>
                </c:pt>
                <c:pt idx="4067">
                  <c:v>47.9</c:v>
                </c:pt>
                <c:pt idx="4068">
                  <c:v>47.9</c:v>
                </c:pt>
                <c:pt idx="4069">
                  <c:v>47.8</c:v>
                </c:pt>
                <c:pt idx="4070">
                  <c:v>47.7</c:v>
                </c:pt>
                <c:pt idx="4071">
                  <c:v>47.6</c:v>
                </c:pt>
                <c:pt idx="4072">
                  <c:v>47.6</c:v>
                </c:pt>
                <c:pt idx="4073">
                  <c:v>47.4</c:v>
                </c:pt>
                <c:pt idx="4074">
                  <c:v>47.4</c:v>
                </c:pt>
                <c:pt idx="4075">
                  <c:v>47.4</c:v>
                </c:pt>
                <c:pt idx="4076">
                  <c:v>47.4</c:v>
                </c:pt>
                <c:pt idx="4077">
                  <c:v>47.4</c:v>
                </c:pt>
                <c:pt idx="4078">
                  <c:v>47.3</c:v>
                </c:pt>
                <c:pt idx="4079">
                  <c:v>47.3</c:v>
                </c:pt>
                <c:pt idx="4080">
                  <c:v>47.4</c:v>
                </c:pt>
                <c:pt idx="4081">
                  <c:v>47.4</c:v>
                </c:pt>
                <c:pt idx="4082">
                  <c:v>47.4</c:v>
                </c:pt>
                <c:pt idx="4083">
                  <c:v>47.4</c:v>
                </c:pt>
                <c:pt idx="4084">
                  <c:v>47.6</c:v>
                </c:pt>
                <c:pt idx="4085">
                  <c:v>47.6</c:v>
                </c:pt>
                <c:pt idx="4086">
                  <c:v>47.8</c:v>
                </c:pt>
                <c:pt idx="4087">
                  <c:v>47.8</c:v>
                </c:pt>
                <c:pt idx="4088">
                  <c:v>47.9</c:v>
                </c:pt>
                <c:pt idx="4089">
                  <c:v>48</c:v>
                </c:pt>
                <c:pt idx="4090">
                  <c:v>48.1</c:v>
                </c:pt>
                <c:pt idx="4091">
                  <c:v>48.2</c:v>
                </c:pt>
                <c:pt idx="4092">
                  <c:v>48.3</c:v>
                </c:pt>
                <c:pt idx="4093">
                  <c:v>48.3</c:v>
                </c:pt>
                <c:pt idx="4094">
                  <c:v>48.4</c:v>
                </c:pt>
                <c:pt idx="4095">
                  <c:v>48.4</c:v>
                </c:pt>
                <c:pt idx="4096">
                  <c:v>48.5</c:v>
                </c:pt>
                <c:pt idx="4097">
                  <c:v>48.6</c:v>
                </c:pt>
                <c:pt idx="4098">
                  <c:v>48.6</c:v>
                </c:pt>
                <c:pt idx="4099">
                  <c:v>48.7</c:v>
                </c:pt>
                <c:pt idx="4100">
                  <c:v>48.8</c:v>
                </c:pt>
                <c:pt idx="4101">
                  <c:v>48.8</c:v>
                </c:pt>
                <c:pt idx="4102">
                  <c:v>48.9</c:v>
                </c:pt>
                <c:pt idx="4103">
                  <c:v>48.9</c:v>
                </c:pt>
                <c:pt idx="4104">
                  <c:v>49</c:v>
                </c:pt>
                <c:pt idx="4105">
                  <c:v>49</c:v>
                </c:pt>
                <c:pt idx="4106">
                  <c:v>49.1</c:v>
                </c:pt>
                <c:pt idx="4107">
                  <c:v>49.1</c:v>
                </c:pt>
                <c:pt idx="4108">
                  <c:v>49.1</c:v>
                </c:pt>
                <c:pt idx="4109">
                  <c:v>49</c:v>
                </c:pt>
                <c:pt idx="4110">
                  <c:v>48.9</c:v>
                </c:pt>
                <c:pt idx="4111">
                  <c:v>49</c:v>
                </c:pt>
                <c:pt idx="4112">
                  <c:v>48.9</c:v>
                </c:pt>
                <c:pt idx="4113">
                  <c:v>48.9</c:v>
                </c:pt>
                <c:pt idx="4114">
                  <c:v>48.9</c:v>
                </c:pt>
                <c:pt idx="4115">
                  <c:v>48.8</c:v>
                </c:pt>
                <c:pt idx="4116">
                  <c:v>48.6</c:v>
                </c:pt>
                <c:pt idx="4117">
                  <c:v>48.5</c:v>
                </c:pt>
                <c:pt idx="4118">
                  <c:v>48.5</c:v>
                </c:pt>
                <c:pt idx="4119">
                  <c:v>48.4</c:v>
                </c:pt>
                <c:pt idx="4120">
                  <c:v>48.2</c:v>
                </c:pt>
                <c:pt idx="4121">
                  <c:v>48.2</c:v>
                </c:pt>
                <c:pt idx="4122">
                  <c:v>48.1</c:v>
                </c:pt>
                <c:pt idx="4123">
                  <c:v>48.1</c:v>
                </c:pt>
                <c:pt idx="4124">
                  <c:v>48</c:v>
                </c:pt>
                <c:pt idx="4125">
                  <c:v>48</c:v>
                </c:pt>
                <c:pt idx="4126">
                  <c:v>48</c:v>
                </c:pt>
                <c:pt idx="4127">
                  <c:v>48</c:v>
                </c:pt>
                <c:pt idx="4128">
                  <c:v>48</c:v>
                </c:pt>
                <c:pt idx="4129">
                  <c:v>48</c:v>
                </c:pt>
                <c:pt idx="4130">
                  <c:v>48</c:v>
                </c:pt>
                <c:pt idx="4131">
                  <c:v>48.1</c:v>
                </c:pt>
                <c:pt idx="4132">
                  <c:v>48.1</c:v>
                </c:pt>
                <c:pt idx="4133">
                  <c:v>48.2</c:v>
                </c:pt>
                <c:pt idx="4134">
                  <c:v>48.3</c:v>
                </c:pt>
                <c:pt idx="4135">
                  <c:v>48.3</c:v>
                </c:pt>
                <c:pt idx="4136">
                  <c:v>48.5</c:v>
                </c:pt>
                <c:pt idx="4137">
                  <c:v>48.5</c:v>
                </c:pt>
                <c:pt idx="4138">
                  <c:v>48.6</c:v>
                </c:pt>
                <c:pt idx="4139">
                  <c:v>48.6</c:v>
                </c:pt>
                <c:pt idx="4140">
                  <c:v>48.8</c:v>
                </c:pt>
                <c:pt idx="4141">
                  <c:v>48.8</c:v>
                </c:pt>
                <c:pt idx="4142">
                  <c:v>48.8</c:v>
                </c:pt>
                <c:pt idx="4143">
                  <c:v>48.9</c:v>
                </c:pt>
                <c:pt idx="4144">
                  <c:v>49</c:v>
                </c:pt>
                <c:pt idx="4145">
                  <c:v>49.1</c:v>
                </c:pt>
                <c:pt idx="4146">
                  <c:v>49.1</c:v>
                </c:pt>
                <c:pt idx="4147">
                  <c:v>49.2</c:v>
                </c:pt>
                <c:pt idx="4148">
                  <c:v>49.2</c:v>
                </c:pt>
                <c:pt idx="4149">
                  <c:v>49.2</c:v>
                </c:pt>
                <c:pt idx="4150">
                  <c:v>49.4</c:v>
                </c:pt>
                <c:pt idx="4151">
                  <c:v>49.4</c:v>
                </c:pt>
                <c:pt idx="4152">
                  <c:v>49.4</c:v>
                </c:pt>
                <c:pt idx="4153">
                  <c:v>49.5</c:v>
                </c:pt>
                <c:pt idx="4154">
                  <c:v>49.6</c:v>
                </c:pt>
                <c:pt idx="4155">
                  <c:v>49.6</c:v>
                </c:pt>
                <c:pt idx="4156">
                  <c:v>49.6</c:v>
                </c:pt>
                <c:pt idx="4157">
                  <c:v>49.7</c:v>
                </c:pt>
                <c:pt idx="4158">
                  <c:v>49.7</c:v>
                </c:pt>
                <c:pt idx="4159">
                  <c:v>49.8</c:v>
                </c:pt>
                <c:pt idx="4160">
                  <c:v>49.8</c:v>
                </c:pt>
                <c:pt idx="4161">
                  <c:v>49.9</c:v>
                </c:pt>
                <c:pt idx="4162">
                  <c:v>49.9</c:v>
                </c:pt>
                <c:pt idx="4163">
                  <c:v>49.9</c:v>
                </c:pt>
                <c:pt idx="4164">
                  <c:v>49.9</c:v>
                </c:pt>
                <c:pt idx="4165">
                  <c:v>49.9</c:v>
                </c:pt>
                <c:pt idx="4166">
                  <c:v>49.9</c:v>
                </c:pt>
                <c:pt idx="4167">
                  <c:v>49.9</c:v>
                </c:pt>
                <c:pt idx="4168">
                  <c:v>49.9</c:v>
                </c:pt>
                <c:pt idx="4169">
                  <c:v>49.8</c:v>
                </c:pt>
                <c:pt idx="4170">
                  <c:v>49.9</c:v>
                </c:pt>
                <c:pt idx="4171">
                  <c:v>49.8</c:v>
                </c:pt>
                <c:pt idx="4172">
                  <c:v>49.7</c:v>
                </c:pt>
                <c:pt idx="4173">
                  <c:v>49.6</c:v>
                </c:pt>
                <c:pt idx="4174">
                  <c:v>49.6</c:v>
                </c:pt>
                <c:pt idx="4175">
                  <c:v>49.5</c:v>
                </c:pt>
                <c:pt idx="4176">
                  <c:v>49.4</c:v>
                </c:pt>
                <c:pt idx="4177">
                  <c:v>49.4</c:v>
                </c:pt>
                <c:pt idx="4178">
                  <c:v>49.2</c:v>
                </c:pt>
                <c:pt idx="4179">
                  <c:v>49.2</c:v>
                </c:pt>
                <c:pt idx="4180">
                  <c:v>49.1</c:v>
                </c:pt>
                <c:pt idx="4181">
                  <c:v>49</c:v>
                </c:pt>
                <c:pt idx="4182">
                  <c:v>48.9</c:v>
                </c:pt>
                <c:pt idx="4183">
                  <c:v>48.9</c:v>
                </c:pt>
                <c:pt idx="4184">
                  <c:v>48.9</c:v>
                </c:pt>
                <c:pt idx="4185">
                  <c:v>48.8</c:v>
                </c:pt>
                <c:pt idx="4186">
                  <c:v>48.8</c:v>
                </c:pt>
                <c:pt idx="4187">
                  <c:v>48.8</c:v>
                </c:pt>
                <c:pt idx="4188">
                  <c:v>48.8</c:v>
                </c:pt>
                <c:pt idx="4189">
                  <c:v>48.8</c:v>
                </c:pt>
                <c:pt idx="4190">
                  <c:v>48.8</c:v>
                </c:pt>
                <c:pt idx="4191">
                  <c:v>48.8</c:v>
                </c:pt>
                <c:pt idx="4192">
                  <c:v>48.9</c:v>
                </c:pt>
                <c:pt idx="4193">
                  <c:v>48.9</c:v>
                </c:pt>
                <c:pt idx="4194">
                  <c:v>49.1</c:v>
                </c:pt>
                <c:pt idx="4195">
                  <c:v>49.2</c:v>
                </c:pt>
                <c:pt idx="4196">
                  <c:v>49.3</c:v>
                </c:pt>
                <c:pt idx="4197">
                  <c:v>49.3</c:v>
                </c:pt>
                <c:pt idx="4198">
                  <c:v>49.4</c:v>
                </c:pt>
                <c:pt idx="4199">
                  <c:v>49.5</c:v>
                </c:pt>
                <c:pt idx="4200">
                  <c:v>49.6</c:v>
                </c:pt>
                <c:pt idx="4201">
                  <c:v>49.6</c:v>
                </c:pt>
                <c:pt idx="4202">
                  <c:v>49.7</c:v>
                </c:pt>
                <c:pt idx="4203">
                  <c:v>49.8</c:v>
                </c:pt>
                <c:pt idx="4204">
                  <c:v>49.9</c:v>
                </c:pt>
                <c:pt idx="4205">
                  <c:v>49.9</c:v>
                </c:pt>
                <c:pt idx="4206">
                  <c:v>50</c:v>
                </c:pt>
                <c:pt idx="4207">
                  <c:v>50</c:v>
                </c:pt>
                <c:pt idx="4208">
                  <c:v>50.1</c:v>
                </c:pt>
                <c:pt idx="4209">
                  <c:v>50.2</c:v>
                </c:pt>
                <c:pt idx="4210">
                  <c:v>50.2</c:v>
                </c:pt>
                <c:pt idx="4211">
                  <c:v>50.2</c:v>
                </c:pt>
                <c:pt idx="4212">
                  <c:v>50.3</c:v>
                </c:pt>
                <c:pt idx="4213">
                  <c:v>50.3</c:v>
                </c:pt>
                <c:pt idx="4214">
                  <c:v>50.5</c:v>
                </c:pt>
                <c:pt idx="4215">
                  <c:v>50.5</c:v>
                </c:pt>
                <c:pt idx="4216">
                  <c:v>50.5</c:v>
                </c:pt>
                <c:pt idx="4217">
                  <c:v>50.6</c:v>
                </c:pt>
                <c:pt idx="4218">
                  <c:v>50.6</c:v>
                </c:pt>
                <c:pt idx="4219">
                  <c:v>50.6</c:v>
                </c:pt>
                <c:pt idx="4220">
                  <c:v>50.6</c:v>
                </c:pt>
                <c:pt idx="4221">
                  <c:v>50.6</c:v>
                </c:pt>
                <c:pt idx="4222">
                  <c:v>50.4</c:v>
                </c:pt>
                <c:pt idx="4223">
                  <c:v>50.3</c:v>
                </c:pt>
                <c:pt idx="4224">
                  <c:v>50.2</c:v>
                </c:pt>
                <c:pt idx="4225">
                  <c:v>50</c:v>
                </c:pt>
                <c:pt idx="4226">
                  <c:v>49.9</c:v>
                </c:pt>
                <c:pt idx="4227">
                  <c:v>49.8</c:v>
                </c:pt>
                <c:pt idx="4228">
                  <c:v>49.7</c:v>
                </c:pt>
                <c:pt idx="4229">
                  <c:v>49.6</c:v>
                </c:pt>
                <c:pt idx="4230">
                  <c:v>49.4</c:v>
                </c:pt>
                <c:pt idx="4231">
                  <c:v>49.4</c:v>
                </c:pt>
                <c:pt idx="4232">
                  <c:v>49.4</c:v>
                </c:pt>
                <c:pt idx="4233">
                  <c:v>49.4</c:v>
                </c:pt>
                <c:pt idx="4234">
                  <c:v>49.5</c:v>
                </c:pt>
                <c:pt idx="4235">
                  <c:v>49.6</c:v>
                </c:pt>
                <c:pt idx="4236">
                  <c:v>49.7</c:v>
                </c:pt>
                <c:pt idx="4237">
                  <c:v>49.9</c:v>
                </c:pt>
                <c:pt idx="4238">
                  <c:v>49.9</c:v>
                </c:pt>
                <c:pt idx="4239">
                  <c:v>50</c:v>
                </c:pt>
                <c:pt idx="4240">
                  <c:v>50.2</c:v>
                </c:pt>
                <c:pt idx="4241">
                  <c:v>50.2</c:v>
                </c:pt>
                <c:pt idx="4242">
                  <c:v>50.3</c:v>
                </c:pt>
                <c:pt idx="4243">
                  <c:v>50.4</c:v>
                </c:pt>
                <c:pt idx="4244">
                  <c:v>50.5</c:v>
                </c:pt>
                <c:pt idx="4245">
                  <c:v>50.6</c:v>
                </c:pt>
                <c:pt idx="4246">
                  <c:v>50.6</c:v>
                </c:pt>
                <c:pt idx="4247">
                  <c:v>50.7</c:v>
                </c:pt>
                <c:pt idx="4248">
                  <c:v>50.8</c:v>
                </c:pt>
                <c:pt idx="4249">
                  <c:v>50.9</c:v>
                </c:pt>
                <c:pt idx="4250">
                  <c:v>50.9</c:v>
                </c:pt>
                <c:pt idx="4251">
                  <c:v>51</c:v>
                </c:pt>
                <c:pt idx="4252">
                  <c:v>51</c:v>
                </c:pt>
                <c:pt idx="4253">
                  <c:v>51.1</c:v>
                </c:pt>
                <c:pt idx="4254">
                  <c:v>51.1</c:v>
                </c:pt>
                <c:pt idx="4255">
                  <c:v>51.1</c:v>
                </c:pt>
                <c:pt idx="4256">
                  <c:v>51</c:v>
                </c:pt>
                <c:pt idx="4257">
                  <c:v>51</c:v>
                </c:pt>
                <c:pt idx="4258">
                  <c:v>50.8</c:v>
                </c:pt>
                <c:pt idx="4259">
                  <c:v>50.7</c:v>
                </c:pt>
                <c:pt idx="4260">
                  <c:v>50.5</c:v>
                </c:pt>
                <c:pt idx="4261">
                  <c:v>50.4</c:v>
                </c:pt>
                <c:pt idx="4262">
                  <c:v>50.2</c:v>
                </c:pt>
                <c:pt idx="4263">
                  <c:v>50</c:v>
                </c:pt>
                <c:pt idx="4264">
                  <c:v>50</c:v>
                </c:pt>
                <c:pt idx="4265">
                  <c:v>49.9</c:v>
                </c:pt>
                <c:pt idx="4266">
                  <c:v>49.9</c:v>
                </c:pt>
                <c:pt idx="4267">
                  <c:v>49.8</c:v>
                </c:pt>
                <c:pt idx="4268">
                  <c:v>50</c:v>
                </c:pt>
                <c:pt idx="4269">
                  <c:v>50</c:v>
                </c:pt>
                <c:pt idx="4270">
                  <c:v>50.2</c:v>
                </c:pt>
                <c:pt idx="4271">
                  <c:v>50.2</c:v>
                </c:pt>
                <c:pt idx="4272">
                  <c:v>50.4</c:v>
                </c:pt>
                <c:pt idx="4273">
                  <c:v>50.5</c:v>
                </c:pt>
                <c:pt idx="4274">
                  <c:v>50.6</c:v>
                </c:pt>
                <c:pt idx="4275">
                  <c:v>50.8</c:v>
                </c:pt>
                <c:pt idx="4276">
                  <c:v>50.9</c:v>
                </c:pt>
                <c:pt idx="4277">
                  <c:v>50.9</c:v>
                </c:pt>
                <c:pt idx="4278">
                  <c:v>51.1</c:v>
                </c:pt>
                <c:pt idx="4279">
                  <c:v>51.1</c:v>
                </c:pt>
                <c:pt idx="4280">
                  <c:v>51.1</c:v>
                </c:pt>
                <c:pt idx="4281">
                  <c:v>51.3</c:v>
                </c:pt>
                <c:pt idx="4282">
                  <c:v>51.4</c:v>
                </c:pt>
                <c:pt idx="4283">
                  <c:v>51.4</c:v>
                </c:pt>
                <c:pt idx="4284">
                  <c:v>51.4</c:v>
                </c:pt>
                <c:pt idx="4285">
                  <c:v>51.6</c:v>
                </c:pt>
                <c:pt idx="4286">
                  <c:v>51.6</c:v>
                </c:pt>
                <c:pt idx="4287">
                  <c:v>51.5</c:v>
                </c:pt>
                <c:pt idx="4288">
                  <c:v>51.5</c:v>
                </c:pt>
                <c:pt idx="4289">
                  <c:v>51.5</c:v>
                </c:pt>
                <c:pt idx="4290">
                  <c:v>51.4</c:v>
                </c:pt>
                <c:pt idx="4291">
                  <c:v>51.3</c:v>
                </c:pt>
                <c:pt idx="4292">
                  <c:v>51.2</c:v>
                </c:pt>
                <c:pt idx="4293">
                  <c:v>51</c:v>
                </c:pt>
                <c:pt idx="4294">
                  <c:v>50.9</c:v>
                </c:pt>
                <c:pt idx="4295">
                  <c:v>50.7</c:v>
                </c:pt>
                <c:pt idx="4296">
                  <c:v>50.6</c:v>
                </c:pt>
                <c:pt idx="4297">
                  <c:v>50.5</c:v>
                </c:pt>
                <c:pt idx="4298">
                  <c:v>50.4</c:v>
                </c:pt>
                <c:pt idx="4299">
                  <c:v>50.3</c:v>
                </c:pt>
                <c:pt idx="4300">
                  <c:v>50.3</c:v>
                </c:pt>
                <c:pt idx="4301">
                  <c:v>50.3</c:v>
                </c:pt>
                <c:pt idx="4302">
                  <c:v>50.3</c:v>
                </c:pt>
                <c:pt idx="4303">
                  <c:v>50.4</c:v>
                </c:pt>
                <c:pt idx="4304">
                  <c:v>50.6</c:v>
                </c:pt>
                <c:pt idx="4305">
                  <c:v>50.7</c:v>
                </c:pt>
                <c:pt idx="4306">
                  <c:v>50.8</c:v>
                </c:pt>
                <c:pt idx="4307">
                  <c:v>50.9</c:v>
                </c:pt>
                <c:pt idx="4308">
                  <c:v>51.1</c:v>
                </c:pt>
                <c:pt idx="4309">
                  <c:v>51.2</c:v>
                </c:pt>
                <c:pt idx="4310">
                  <c:v>51.3</c:v>
                </c:pt>
                <c:pt idx="4311">
                  <c:v>51.4</c:v>
                </c:pt>
                <c:pt idx="4312">
                  <c:v>51.4</c:v>
                </c:pt>
                <c:pt idx="4313">
                  <c:v>51.6</c:v>
                </c:pt>
                <c:pt idx="4314">
                  <c:v>51.6</c:v>
                </c:pt>
                <c:pt idx="4315">
                  <c:v>51.6</c:v>
                </c:pt>
                <c:pt idx="4316">
                  <c:v>51.7</c:v>
                </c:pt>
                <c:pt idx="4317">
                  <c:v>51.9</c:v>
                </c:pt>
                <c:pt idx="4318">
                  <c:v>51.9</c:v>
                </c:pt>
                <c:pt idx="4319">
                  <c:v>52</c:v>
                </c:pt>
                <c:pt idx="4320">
                  <c:v>52</c:v>
                </c:pt>
                <c:pt idx="4321">
                  <c:v>52</c:v>
                </c:pt>
                <c:pt idx="4322">
                  <c:v>52</c:v>
                </c:pt>
                <c:pt idx="4323">
                  <c:v>51.9</c:v>
                </c:pt>
                <c:pt idx="4324">
                  <c:v>51.7</c:v>
                </c:pt>
                <c:pt idx="4325">
                  <c:v>51.6</c:v>
                </c:pt>
                <c:pt idx="4326">
                  <c:v>51.4</c:v>
                </c:pt>
                <c:pt idx="4327">
                  <c:v>51.3</c:v>
                </c:pt>
                <c:pt idx="4328">
                  <c:v>51.1</c:v>
                </c:pt>
                <c:pt idx="4329">
                  <c:v>51</c:v>
                </c:pt>
                <c:pt idx="4330">
                  <c:v>50.9</c:v>
                </c:pt>
                <c:pt idx="4331">
                  <c:v>50.8</c:v>
                </c:pt>
                <c:pt idx="4332">
                  <c:v>50.8</c:v>
                </c:pt>
                <c:pt idx="4333">
                  <c:v>50.8</c:v>
                </c:pt>
                <c:pt idx="4334">
                  <c:v>50.9</c:v>
                </c:pt>
                <c:pt idx="4335">
                  <c:v>50.8</c:v>
                </c:pt>
                <c:pt idx="4336">
                  <c:v>50.9</c:v>
                </c:pt>
                <c:pt idx="4337">
                  <c:v>51.1</c:v>
                </c:pt>
                <c:pt idx="4338">
                  <c:v>51.3</c:v>
                </c:pt>
                <c:pt idx="4339">
                  <c:v>51.3</c:v>
                </c:pt>
                <c:pt idx="4340">
                  <c:v>51.6</c:v>
                </c:pt>
                <c:pt idx="4341">
                  <c:v>51.6</c:v>
                </c:pt>
                <c:pt idx="4342">
                  <c:v>51.6</c:v>
                </c:pt>
                <c:pt idx="4343">
                  <c:v>51.7</c:v>
                </c:pt>
                <c:pt idx="4344">
                  <c:v>51.8</c:v>
                </c:pt>
                <c:pt idx="4345">
                  <c:v>51.9</c:v>
                </c:pt>
                <c:pt idx="4346">
                  <c:v>52</c:v>
                </c:pt>
                <c:pt idx="4347">
                  <c:v>52</c:v>
                </c:pt>
                <c:pt idx="4348">
                  <c:v>52.2</c:v>
                </c:pt>
                <c:pt idx="4349">
                  <c:v>52.3</c:v>
                </c:pt>
                <c:pt idx="4350">
                  <c:v>52.3</c:v>
                </c:pt>
                <c:pt idx="4351">
                  <c:v>52.4</c:v>
                </c:pt>
                <c:pt idx="4352">
                  <c:v>52.4</c:v>
                </c:pt>
                <c:pt idx="4353">
                  <c:v>52.3</c:v>
                </c:pt>
                <c:pt idx="4354">
                  <c:v>52.3</c:v>
                </c:pt>
                <c:pt idx="4355">
                  <c:v>52.3</c:v>
                </c:pt>
                <c:pt idx="4356">
                  <c:v>52.2</c:v>
                </c:pt>
                <c:pt idx="4357">
                  <c:v>52</c:v>
                </c:pt>
                <c:pt idx="4358">
                  <c:v>51.9</c:v>
                </c:pt>
                <c:pt idx="4359">
                  <c:v>51.8</c:v>
                </c:pt>
                <c:pt idx="4360">
                  <c:v>51.6</c:v>
                </c:pt>
                <c:pt idx="4361">
                  <c:v>51.4</c:v>
                </c:pt>
                <c:pt idx="4362">
                  <c:v>51.3</c:v>
                </c:pt>
                <c:pt idx="4363">
                  <c:v>51.3</c:v>
                </c:pt>
                <c:pt idx="4364">
                  <c:v>51.2</c:v>
                </c:pt>
                <c:pt idx="4365">
                  <c:v>51.2</c:v>
                </c:pt>
                <c:pt idx="4366">
                  <c:v>51.2</c:v>
                </c:pt>
                <c:pt idx="4367">
                  <c:v>51.3</c:v>
                </c:pt>
                <c:pt idx="4368">
                  <c:v>51.3</c:v>
                </c:pt>
                <c:pt idx="4369">
                  <c:v>51.4</c:v>
                </c:pt>
                <c:pt idx="4370">
                  <c:v>51.5</c:v>
                </c:pt>
                <c:pt idx="4371">
                  <c:v>51.6</c:v>
                </c:pt>
                <c:pt idx="4372">
                  <c:v>51.6</c:v>
                </c:pt>
                <c:pt idx="4373">
                  <c:v>51.8</c:v>
                </c:pt>
                <c:pt idx="4374">
                  <c:v>51.9</c:v>
                </c:pt>
                <c:pt idx="4375">
                  <c:v>52</c:v>
                </c:pt>
                <c:pt idx="4376">
                  <c:v>52.1</c:v>
                </c:pt>
                <c:pt idx="4377">
                  <c:v>52.2</c:v>
                </c:pt>
                <c:pt idx="4378">
                  <c:v>52.2</c:v>
                </c:pt>
                <c:pt idx="4379">
                  <c:v>52.3</c:v>
                </c:pt>
                <c:pt idx="4380">
                  <c:v>52.3</c:v>
                </c:pt>
                <c:pt idx="4381">
                  <c:v>52.4</c:v>
                </c:pt>
                <c:pt idx="4382">
                  <c:v>52.4</c:v>
                </c:pt>
                <c:pt idx="4383">
                  <c:v>52.6</c:v>
                </c:pt>
                <c:pt idx="4384">
                  <c:v>52.6</c:v>
                </c:pt>
                <c:pt idx="4385">
                  <c:v>52.7</c:v>
                </c:pt>
                <c:pt idx="4386">
                  <c:v>52.7</c:v>
                </c:pt>
                <c:pt idx="4387">
                  <c:v>52.8</c:v>
                </c:pt>
                <c:pt idx="4388">
                  <c:v>52.9</c:v>
                </c:pt>
                <c:pt idx="4389">
                  <c:v>52.9</c:v>
                </c:pt>
                <c:pt idx="4390">
                  <c:v>52.9</c:v>
                </c:pt>
                <c:pt idx="4391">
                  <c:v>52.9</c:v>
                </c:pt>
                <c:pt idx="4392">
                  <c:v>52.8</c:v>
                </c:pt>
                <c:pt idx="4393">
                  <c:v>52.8</c:v>
                </c:pt>
                <c:pt idx="4394">
                  <c:v>52.7</c:v>
                </c:pt>
                <c:pt idx="4395">
                  <c:v>52.6</c:v>
                </c:pt>
                <c:pt idx="4396">
                  <c:v>52.5</c:v>
                </c:pt>
                <c:pt idx="4397">
                  <c:v>52.3</c:v>
                </c:pt>
                <c:pt idx="4398">
                  <c:v>52.3</c:v>
                </c:pt>
                <c:pt idx="4399">
                  <c:v>52.2</c:v>
                </c:pt>
                <c:pt idx="4400">
                  <c:v>52</c:v>
                </c:pt>
                <c:pt idx="4401">
                  <c:v>51.8</c:v>
                </c:pt>
                <c:pt idx="4402">
                  <c:v>51.7</c:v>
                </c:pt>
                <c:pt idx="4403">
                  <c:v>51.7</c:v>
                </c:pt>
                <c:pt idx="4404">
                  <c:v>51.6</c:v>
                </c:pt>
                <c:pt idx="4405">
                  <c:v>51.6</c:v>
                </c:pt>
                <c:pt idx="4406">
                  <c:v>51.6</c:v>
                </c:pt>
                <c:pt idx="4407">
                  <c:v>51.7</c:v>
                </c:pt>
                <c:pt idx="4408">
                  <c:v>51.7</c:v>
                </c:pt>
                <c:pt idx="4409">
                  <c:v>51.9</c:v>
                </c:pt>
                <c:pt idx="4410">
                  <c:v>52</c:v>
                </c:pt>
                <c:pt idx="4411">
                  <c:v>52</c:v>
                </c:pt>
                <c:pt idx="4412">
                  <c:v>52.1</c:v>
                </c:pt>
                <c:pt idx="4413">
                  <c:v>52.2</c:v>
                </c:pt>
                <c:pt idx="4414">
                  <c:v>52.3</c:v>
                </c:pt>
                <c:pt idx="4415">
                  <c:v>52.3</c:v>
                </c:pt>
                <c:pt idx="4416">
                  <c:v>52.5</c:v>
                </c:pt>
                <c:pt idx="4417">
                  <c:v>52.5</c:v>
                </c:pt>
                <c:pt idx="4418">
                  <c:v>52.6</c:v>
                </c:pt>
                <c:pt idx="4419">
                  <c:v>52.6</c:v>
                </c:pt>
                <c:pt idx="4420">
                  <c:v>52.7</c:v>
                </c:pt>
                <c:pt idx="4421">
                  <c:v>52.8</c:v>
                </c:pt>
                <c:pt idx="4422">
                  <c:v>52.7</c:v>
                </c:pt>
                <c:pt idx="4423">
                  <c:v>52.8</c:v>
                </c:pt>
                <c:pt idx="4424">
                  <c:v>52.8</c:v>
                </c:pt>
                <c:pt idx="4425">
                  <c:v>52.9</c:v>
                </c:pt>
                <c:pt idx="4426">
                  <c:v>53</c:v>
                </c:pt>
                <c:pt idx="4427">
                  <c:v>53.1</c:v>
                </c:pt>
                <c:pt idx="4428">
                  <c:v>53</c:v>
                </c:pt>
                <c:pt idx="4429">
                  <c:v>53</c:v>
                </c:pt>
                <c:pt idx="4430">
                  <c:v>53.1</c:v>
                </c:pt>
                <c:pt idx="4431">
                  <c:v>53.1</c:v>
                </c:pt>
                <c:pt idx="4432">
                  <c:v>53.1</c:v>
                </c:pt>
                <c:pt idx="4433">
                  <c:v>53.2</c:v>
                </c:pt>
                <c:pt idx="4434">
                  <c:v>53.3</c:v>
                </c:pt>
                <c:pt idx="4435">
                  <c:v>53.3</c:v>
                </c:pt>
                <c:pt idx="4436">
                  <c:v>53.3</c:v>
                </c:pt>
                <c:pt idx="4437">
                  <c:v>53.4</c:v>
                </c:pt>
                <c:pt idx="4438">
                  <c:v>53.4</c:v>
                </c:pt>
                <c:pt idx="4439">
                  <c:v>53.4</c:v>
                </c:pt>
                <c:pt idx="4440">
                  <c:v>53.4</c:v>
                </c:pt>
                <c:pt idx="4441">
                  <c:v>53.4</c:v>
                </c:pt>
                <c:pt idx="4442">
                  <c:v>53.5</c:v>
                </c:pt>
                <c:pt idx="4443">
                  <c:v>53.5</c:v>
                </c:pt>
                <c:pt idx="4444">
                  <c:v>53.6</c:v>
                </c:pt>
                <c:pt idx="4445">
                  <c:v>53.6</c:v>
                </c:pt>
                <c:pt idx="4446">
                  <c:v>53.6</c:v>
                </c:pt>
                <c:pt idx="4447">
                  <c:v>53.6</c:v>
                </c:pt>
                <c:pt idx="4448">
                  <c:v>53.6</c:v>
                </c:pt>
                <c:pt idx="4449">
                  <c:v>53.6</c:v>
                </c:pt>
                <c:pt idx="4450">
                  <c:v>53.7</c:v>
                </c:pt>
                <c:pt idx="4451">
                  <c:v>53.6</c:v>
                </c:pt>
                <c:pt idx="4452">
                  <c:v>53.6</c:v>
                </c:pt>
                <c:pt idx="4453">
                  <c:v>53.6</c:v>
                </c:pt>
                <c:pt idx="4454">
                  <c:v>53.5</c:v>
                </c:pt>
                <c:pt idx="4455">
                  <c:v>53.5</c:v>
                </c:pt>
                <c:pt idx="4456">
                  <c:v>53.4</c:v>
                </c:pt>
                <c:pt idx="4457">
                  <c:v>53.4</c:v>
                </c:pt>
                <c:pt idx="4458">
                  <c:v>53.4</c:v>
                </c:pt>
                <c:pt idx="4459">
                  <c:v>53.3</c:v>
                </c:pt>
                <c:pt idx="4460">
                  <c:v>53.3</c:v>
                </c:pt>
                <c:pt idx="4461">
                  <c:v>53.2</c:v>
                </c:pt>
                <c:pt idx="4462">
                  <c:v>53.1</c:v>
                </c:pt>
                <c:pt idx="4463">
                  <c:v>53.1</c:v>
                </c:pt>
                <c:pt idx="4464">
                  <c:v>53</c:v>
                </c:pt>
                <c:pt idx="4465">
                  <c:v>52.9</c:v>
                </c:pt>
                <c:pt idx="4466">
                  <c:v>52.8</c:v>
                </c:pt>
                <c:pt idx="4467">
                  <c:v>52.7</c:v>
                </c:pt>
                <c:pt idx="4468">
                  <c:v>52.7</c:v>
                </c:pt>
                <c:pt idx="4469">
                  <c:v>52.6</c:v>
                </c:pt>
                <c:pt idx="4470">
                  <c:v>52.6</c:v>
                </c:pt>
                <c:pt idx="4471">
                  <c:v>52.5</c:v>
                </c:pt>
                <c:pt idx="4472">
                  <c:v>52.5</c:v>
                </c:pt>
                <c:pt idx="4473">
                  <c:v>52.5</c:v>
                </c:pt>
                <c:pt idx="4474">
                  <c:v>52.5</c:v>
                </c:pt>
                <c:pt idx="4475">
                  <c:v>52.5</c:v>
                </c:pt>
                <c:pt idx="4476">
                  <c:v>52.6</c:v>
                </c:pt>
                <c:pt idx="4477">
                  <c:v>52.6</c:v>
                </c:pt>
                <c:pt idx="4478">
                  <c:v>52.7</c:v>
                </c:pt>
                <c:pt idx="4479">
                  <c:v>52.7</c:v>
                </c:pt>
                <c:pt idx="4480">
                  <c:v>52.9</c:v>
                </c:pt>
                <c:pt idx="4481">
                  <c:v>53</c:v>
                </c:pt>
                <c:pt idx="4482">
                  <c:v>53.1</c:v>
                </c:pt>
                <c:pt idx="4483">
                  <c:v>53.1</c:v>
                </c:pt>
                <c:pt idx="4484">
                  <c:v>53.1</c:v>
                </c:pt>
                <c:pt idx="4485">
                  <c:v>53.3</c:v>
                </c:pt>
                <c:pt idx="4486">
                  <c:v>53.3</c:v>
                </c:pt>
                <c:pt idx="4487">
                  <c:v>53.4</c:v>
                </c:pt>
                <c:pt idx="4488">
                  <c:v>53.4</c:v>
                </c:pt>
                <c:pt idx="4489">
                  <c:v>53.5</c:v>
                </c:pt>
                <c:pt idx="4490">
                  <c:v>53.4</c:v>
                </c:pt>
                <c:pt idx="4491">
                  <c:v>53.6</c:v>
                </c:pt>
                <c:pt idx="4492">
                  <c:v>53.6</c:v>
                </c:pt>
                <c:pt idx="4493">
                  <c:v>53.7</c:v>
                </c:pt>
                <c:pt idx="4494">
                  <c:v>53.7</c:v>
                </c:pt>
                <c:pt idx="4495">
                  <c:v>53.8</c:v>
                </c:pt>
                <c:pt idx="4496">
                  <c:v>53.9</c:v>
                </c:pt>
                <c:pt idx="4497">
                  <c:v>53.9</c:v>
                </c:pt>
                <c:pt idx="4498">
                  <c:v>53.9</c:v>
                </c:pt>
                <c:pt idx="4499">
                  <c:v>54</c:v>
                </c:pt>
                <c:pt idx="4500">
                  <c:v>53.9</c:v>
                </c:pt>
                <c:pt idx="4501">
                  <c:v>54</c:v>
                </c:pt>
                <c:pt idx="4502">
                  <c:v>54.1</c:v>
                </c:pt>
                <c:pt idx="4503">
                  <c:v>54</c:v>
                </c:pt>
                <c:pt idx="4504">
                  <c:v>54.1</c:v>
                </c:pt>
                <c:pt idx="4505">
                  <c:v>54.1</c:v>
                </c:pt>
                <c:pt idx="4506">
                  <c:v>54.2</c:v>
                </c:pt>
                <c:pt idx="4507">
                  <c:v>54.2</c:v>
                </c:pt>
                <c:pt idx="4508">
                  <c:v>54.2</c:v>
                </c:pt>
                <c:pt idx="4509">
                  <c:v>54.3</c:v>
                </c:pt>
                <c:pt idx="4510">
                  <c:v>54.3</c:v>
                </c:pt>
                <c:pt idx="4511">
                  <c:v>54.4</c:v>
                </c:pt>
                <c:pt idx="4512">
                  <c:v>54.4</c:v>
                </c:pt>
                <c:pt idx="4513">
                  <c:v>54.4</c:v>
                </c:pt>
                <c:pt idx="4514">
                  <c:v>54.5</c:v>
                </c:pt>
                <c:pt idx="4515">
                  <c:v>54.5</c:v>
                </c:pt>
                <c:pt idx="4516">
                  <c:v>54.4</c:v>
                </c:pt>
                <c:pt idx="4517">
                  <c:v>54.3</c:v>
                </c:pt>
                <c:pt idx="4518">
                  <c:v>54.4</c:v>
                </c:pt>
                <c:pt idx="4519">
                  <c:v>54.5</c:v>
                </c:pt>
                <c:pt idx="4520">
                  <c:v>54.5</c:v>
                </c:pt>
                <c:pt idx="4521">
                  <c:v>54.5</c:v>
                </c:pt>
                <c:pt idx="4522">
                  <c:v>54.5</c:v>
                </c:pt>
                <c:pt idx="4523">
                  <c:v>54.4</c:v>
                </c:pt>
                <c:pt idx="4524">
                  <c:v>54.3</c:v>
                </c:pt>
                <c:pt idx="4525">
                  <c:v>54.3</c:v>
                </c:pt>
                <c:pt idx="4526">
                  <c:v>54.3</c:v>
                </c:pt>
                <c:pt idx="4527">
                  <c:v>54.3</c:v>
                </c:pt>
                <c:pt idx="4528">
                  <c:v>54.2</c:v>
                </c:pt>
                <c:pt idx="4529">
                  <c:v>54.2</c:v>
                </c:pt>
                <c:pt idx="4530">
                  <c:v>54.1</c:v>
                </c:pt>
                <c:pt idx="4531">
                  <c:v>54.1</c:v>
                </c:pt>
                <c:pt idx="4532">
                  <c:v>54</c:v>
                </c:pt>
                <c:pt idx="4533">
                  <c:v>54</c:v>
                </c:pt>
                <c:pt idx="4534">
                  <c:v>53.9</c:v>
                </c:pt>
                <c:pt idx="4535">
                  <c:v>53.7</c:v>
                </c:pt>
                <c:pt idx="4536">
                  <c:v>53.7</c:v>
                </c:pt>
                <c:pt idx="4537">
                  <c:v>53.6</c:v>
                </c:pt>
                <c:pt idx="4538">
                  <c:v>53.6</c:v>
                </c:pt>
                <c:pt idx="4539">
                  <c:v>53.5</c:v>
                </c:pt>
                <c:pt idx="4540">
                  <c:v>53.5</c:v>
                </c:pt>
                <c:pt idx="4541">
                  <c:v>53.4</c:v>
                </c:pt>
                <c:pt idx="4542">
                  <c:v>53.4</c:v>
                </c:pt>
                <c:pt idx="4543">
                  <c:v>53.4</c:v>
                </c:pt>
                <c:pt idx="4544">
                  <c:v>53.4</c:v>
                </c:pt>
                <c:pt idx="4545">
                  <c:v>53.4</c:v>
                </c:pt>
                <c:pt idx="4546">
                  <c:v>53.4</c:v>
                </c:pt>
                <c:pt idx="4547">
                  <c:v>53.4</c:v>
                </c:pt>
                <c:pt idx="4548">
                  <c:v>53.4</c:v>
                </c:pt>
                <c:pt idx="4549">
                  <c:v>53.4</c:v>
                </c:pt>
                <c:pt idx="4550">
                  <c:v>53.5</c:v>
                </c:pt>
                <c:pt idx="4551">
                  <c:v>53.6</c:v>
                </c:pt>
                <c:pt idx="4552">
                  <c:v>53.6</c:v>
                </c:pt>
                <c:pt idx="4553">
                  <c:v>53.6</c:v>
                </c:pt>
                <c:pt idx="4554">
                  <c:v>53.6</c:v>
                </c:pt>
                <c:pt idx="4555">
                  <c:v>53.7</c:v>
                </c:pt>
                <c:pt idx="4556">
                  <c:v>53.7</c:v>
                </c:pt>
                <c:pt idx="4557">
                  <c:v>53.7</c:v>
                </c:pt>
                <c:pt idx="4558">
                  <c:v>53.7</c:v>
                </c:pt>
                <c:pt idx="4559">
                  <c:v>53.7</c:v>
                </c:pt>
                <c:pt idx="4560">
                  <c:v>53.7</c:v>
                </c:pt>
                <c:pt idx="4561">
                  <c:v>53.8</c:v>
                </c:pt>
                <c:pt idx="4562">
                  <c:v>53.8</c:v>
                </c:pt>
                <c:pt idx="4563">
                  <c:v>53.9</c:v>
                </c:pt>
                <c:pt idx="4564">
                  <c:v>53.9</c:v>
                </c:pt>
                <c:pt idx="4565">
                  <c:v>53.9</c:v>
                </c:pt>
                <c:pt idx="4566">
                  <c:v>54</c:v>
                </c:pt>
                <c:pt idx="4567">
                  <c:v>54</c:v>
                </c:pt>
                <c:pt idx="4568">
                  <c:v>54</c:v>
                </c:pt>
                <c:pt idx="4569">
                  <c:v>54</c:v>
                </c:pt>
                <c:pt idx="4570">
                  <c:v>54.1</c:v>
                </c:pt>
                <c:pt idx="4571">
                  <c:v>54.1</c:v>
                </c:pt>
                <c:pt idx="4572">
                  <c:v>54.1</c:v>
                </c:pt>
                <c:pt idx="4573">
                  <c:v>54.1</c:v>
                </c:pt>
                <c:pt idx="4574">
                  <c:v>54.1</c:v>
                </c:pt>
                <c:pt idx="4575">
                  <c:v>54.1</c:v>
                </c:pt>
                <c:pt idx="4576">
                  <c:v>54.2</c:v>
                </c:pt>
                <c:pt idx="4577">
                  <c:v>54.2</c:v>
                </c:pt>
                <c:pt idx="4578">
                  <c:v>54.2</c:v>
                </c:pt>
                <c:pt idx="4579">
                  <c:v>54.3</c:v>
                </c:pt>
                <c:pt idx="4580">
                  <c:v>54.3</c:v>
                </c:pt>
                <c:pt idx="4581">
                  <c:v>54.3</c:v>
                </c:pt>
                <c:pt idx="4582">
                  <c:v>54.3</c:v>
                </c:pt>
                <c:pt idx="4583">
                  <c:v>54.3</c:v>
                </c:pt>
                <c:pt idx="4584">
                  <c:v>54.3</c:v>
                </c:pt>
                <c:pt idx="4585">
                  <c:v>54.3</c:v>
                </c:pt>
                <c:pt idx="4586">
                  <c:v>54.3</c:v>
                </c:pt>
                <c:pt idx="4587">
                  <c:v>54.3</c:v>
                </c:pt>
                <c:pt idx="4588">
                  <c:v>54.4</c:v>
                </c:pt>
                <c:pt idx="4589">
                  <c:v>54.4</c:v>
                </c:pt>
                <c:pt idx="4590">
                  <c:v>54.4</c:v>
                </c:pt>
                <c:pt idx="4591">
                  <c:v>54.4</c:v>
                </c:pt>
                <c:pt idx="4592">
                  <c:v>54.4</c:v>
                </c:pt>
                <c:pt idx="4593">
                  <c:v>54.5</c:v>
                </c:pt>
                <c:pt idx="4594">
                  <c:v>54.5</c:v>
                </c:pt>
                <c:pt idx="4595">
                  <c:v>54.4</c:v>
                </c:pt>
                <c:pt idx="4596">
                  <c:v>54.5</c:v>
                </c:pt>
                <c:pt idx="4597">
                  <c:v>54.5</c:v>
                </c:pt>
                <c:pt idx="4598">
                  <c:v>54.5</c:v>
                </c:pt>
                <c:pt idx="4599">
                  <c:v>54.5</c:v>
                </c:pt>
                <c:pt idx="4600">
                  <c:v>54.5</c:v>
                </c:pt>
                <c:pt idx="4601">
                  <c:v>54.5</c:v>
                </c:pt>
                <c:pt idx="4602">
                  <c:v>54.5</c:v>
                </c:pt>
                <c:pt idx="4603">
                  <c:v>54.4</c:v>
                </c:pt>
                <c:pt idx="4604">
                  <c:v>54.6</c:v>
                </c:pt>
                <c:pt idx="4605">
                  <c:v>54.6</c:v>
                </c:pt>
                <c:pt idx="4606">
                  <c:v>54.6</c:v>
                </c:pt>
                <c:pt idx="4607">
                  <c:v>54.6</c:v>
                </c:pt>
                <c:pt idx="4608">
                  <c:v>54.6</c:v>
                </c:pt>
                <c:pt idx="4609">
                  <c:v>54.5</c:v>
                </c:pt>
                <c:pt idx="4610">
                  <c:v>54.6</c:v>
                </c:pt>
                <c:pt idx="4611">
                  <c:v>54.5</c:v>
                </c:pt>
                <c:pt idx="4612">
                  <c:v>54.6</c:v>
                </c:pt>
                <c:pt idx="4613">
                  <c:v>54.6</c:v>
                </c:pt>
                <c:pt idx="4614">
                  <c:v>54.6</c:v>
                </c:pt>
                <c:pt idx="4615">
                  <c:v>54.6</c:v>
                </c:pt>
                <c:pt idx="4616">
                  <c:v>54.6</c:v>
                </c:pt>
                <c:pt idx="4617">
                  <c:v>54.6</c:v>
                </c:pt>
                <c:pt idx="4618">
                  <c:v>54.6</c:v>
                </c:pt>
                <c:pt idx="4619">
                  <c:v>54.7</c:v>
                </c:pt>
                <c:pt idx="4620">
                  <c:v>54.7</c:v>
                </c:pt>
                <c:pt idx="4621">
                  <c:v>54.7</c:v>
                </c:pt>
                <c:pt idx="4622">
                  <c:v>54.7</c:v>
                </c:pt>
                <c:pt idx="4623">
                  <c:v>54.7</c:v>
                </c:pt>
                <c:pt idx="4624">
                  <c:v>54.7</c:v>
                </c:pt>
                <c:pt idx="4625">
                  <c:v>54.8</c:v>
                </c:pt>
                <c:pt idx="4626">
                  <c:v>54.8</c:v>
                </c:pt>
                <c:pt idx="4627">
                  <c:v>54.8</c:v>
                </c:pt>
                <c:pt idx="4628">
                  <c:v>54.8</c:v>
                </c:pt>
                <c:pt idx="4629">
                  <c:v>54.8</c:v>
                </c:pt>
                <c:pt idx="4630">
                  <c:v>54.8</c:v>
                </c:pt>
                <c:pt idx="4631">
                  <c:v>54.8</c:v>
                </c:pt>
                <c:pt idx="4632">
                  <c:v>54.8</c:v>
                </c:pt>
                <c:pt idx="4633">
                  <c:v>54.9</c:v>
                </c:pt>
                <c:pt idx="4634">
                  <c:v>54.8</c:v>
                </c:pt>
                <c:pt idx="4635">
                  <c:v>54.9</c:v>
                </c:pt>
                <c:pt idx="4636">
                  <c:v>54.9</c:v>
                </c:pt>
                <c:pt idx="4637">
                  <c:v>54.8</c:v>
                </c:pt>
                <c:pt idx="4638">
                  <c:v>54.9</c:v>
                </c:pt>
                <c:pt idx="4639">
                  <c:v>54.9</c:v>
                </c:pt>
                <c:pt idx="4640">
                  <c:v>54.9</c:v>
                </c:pt>
                <c:pt idx="4641">
                  <c:v>55</c:v>
                </c:pt>
                <c:pt idx="4642">
                  <c:v>55</c:v>
                </c:pt>
                <c:pt idx="4643">
                  <c:v>55</c:v>
                </c:pt>
                <c:pt idx="4644">
                  <c:v>55.1</c:v>
                </c:pt>
                <c:pt idx="4645">
                  <c:v>55.1</c:v>
                </c:pt>
                <c:pt idx="4646">
                  <c:v>55.1</c:v>
                </c:pt>
                <c:pt idx="4647">
                  <c:v>55.1</c:v>
                </c:pt>
                <c:pt idx="4648">
                  <c:v>55.2</c:v>
                </c:pt>
                <c:pt idx="4649">
                  <c:v>55.3</c:v>
                </c:pt>
                <c:pt idx="4650">
                  <c:v>55.2</c:v>
                </c:pt>
                <c:pt idx="4651">
                  <c:v>55.3</c:v>
                </c:pt>
                <c:pt idx="4652">
                  <c:v>55.3</c:v>
                </c:pt>
                <c:pt idx="4653">
                  <c:v>55.4</c:v>
                </c:pt>
                <c:pt idx="4654">
                  <c:v>55.4</c:v>
                </c:pt>
                <c:pt idx="4655">
                  <c:v>55.5</c:v>
                </c:pt>
                <c:pt idx="4656">
                  <c:v>55.5</c:v>
                </c:pt>
                <c:pt idx="4657">
                  <c:v>55.5</c:v>
                </c:pt>
                <c:pt idx="4658">
                  <c:v>55.6</c:v>
                </c:pt>
                <c:pt idx="4659">
                  <c:v>55.6</c:v>
                </c:pt>
                <c:pt idx="4660">
                  <c:v>55.7</c:v>
                </c:pt>
                <c:pt idx="4661">
                  <c:v>55.7</c:v>
                </c:pt>
                <c:pt idx="4662">
                  <c:v>55.7</c:v>
                </c:pt>
                <c:pt idx="4663">
                  <c:v>55.8</c:v>
                </c:pt>
                <c:pt idx="4664">
                  <c:v>55.9</c:v>
                </c:pt>
                <c:pt idx="4665">
                  <c:v>55.9</c:v>
                </c:pt>
                <c:pt idx="4666">
                  <c:v>55.9</c:v>
                </c:pt>
                <c:pt idx="4667">
                  <c:v>55.9</c:v>
                </c:pt>
                <c:pt idx="4668">
                  <c:v>56</c:v>
                </c:pt>
                <c:pt idx="4669">
                  <c:v>56.1</c:v>
                </c:pt>
                <c:pt idx="4670">
                  <c:v>56.2</c:v>
                </c:pt>
                <c:pt idx="4671">
                  <c:v>56.2</c:v>
                </c:pt>
                <c:pt idx="4672">
                  <c:v>56.2</c:v>
                </c:pt>
                <c:pt idx="4673">
                  <c:v>56.3</c:v>
                </c:pt>
                <c:pt idx="4674">
                  <c:v>56.3</c:v>
                </c:pt>
                <c:pt idx="4675">
                  <c:v>56.3</c:v>
                </c:pt>
                <c:pt idx="4676">
                  <c:v>56.2</c:v>
                </c:pt>
                <c:pt idx="4677">
                  <c:v>56.2</c:v>
                </c:pt>
                <c:pt idx="4678">
                  <c:v>56.2</c:v>
                </c:pt>
                <c:pt idx="4679">
                  <c:v>56.2</c:v>
                </c:pt>
                <c:pt idx="4680">
                  <c:v>56.2</c:v>
                </c:pt>
                <c:pt idx="4681">
                  <c:v>56.1</c:v>
                </c:pt>
                <c:pt idx="4682">
                  <c:v>56.1</c:v>
                </c:pt>
                <c:pt idx="4683">
                  <c:v>56</c:v>
                </c:pt>
                <c:pt idx="4684">
                  <c:v>55.9</c:v>
                </c:pt>
                <c:pt idx="4685">
                  <c:v>55.9</c:v>
                </c:pt>
                <c:pt idx="4686">
                  <c:v>55.8</c:v>
                </c:pt>
                <c:pt idx="4687">
                  <c:v>55.7</c:v>
                </c:pt>
                <c:pt idx="4688">
                  <c:v>55.5</c:v>
                </c:pt>
                <c:pt idx="4689">
                  <c:v>55.5</c:v>
                </c:pt>
                <c:pt idx="4690">
                  <c:v>55.3</c:v>
                </c:pt>
                <c:pt idx="4691">
                  <c:v>55.3</c:v>
                </c:pt>
                <c:pt idx="4692">
                  <c:v>55.1</c:v>
                </c:pt>
                <c:pt idx="4693">
                  <c:v>55.1</c:v>
                </c:pt>
                <c:pt idx="4694">
                  <c:v>55.1</c:v>
                </c:pt>
                <c:pt idx="4695">
                  <c:v>55.1</c:v>
                </c:pt>
                <c:pt idx="4696">
                  <c:v>55</c:v>
                </c:pt>
                <c:pt idx="4697">
                  <c:v>55.1</c:v>
                </c:pt>
                <c:pt idx="4698">
                  <c:v>55.2</c:v>
                </c:pt>
                <c:pt idx="4699">
                  <c:v>55.3</c:v>
                </c:pt>
                <c:pt idx="4700">
                  <c:v>55.3</c:v>
                </c:pt>
                <c:pt idx="4701">
                  <c:v>55.4</c:v>
                </c:pt>
                <c:pt idx="4702">
                  <c:v>55.5</c:v>
                </c:pt>
                <c:pt idx="4703">
                  <c:v>55.6</c:v>
                </c:pt>
                <c:pt idx="4704">
                  <c:v>55.7</c:v>
                </c:pt>
                <c:pt idx="4705">
                  <c:v>55.8</c:v>
                </c:pt>
                <c:pt idx="4706">
                  <c:v>55.9</c:v>
                </c:pt>
                <c:pt idx="4707">
                  <c:v>55.9</c:v>
                </c:pt>
                <c:pt idx="4708">
                  <c:v>56</c:v>
                </c:pt>
                <c:pt idx="4709">
                  <c:v>56</c:v>
                </c:pt>
                <c:pt idx="4710">
                  <c:v>56.1</c:v>
                </c:pt>
                <c:pt idx="4711">
                  <c:v>56.1</c:v>
                </c:pt>
                <c:pt idx="4712">
                  <c:v>56.1</c:v>
                </c:pt>
                <c:pt idx="4713">
                  <c:v>56.2</c:v>
                </c:pt>
                <c:pt idx="4714">
                  <c:v>56.3</c:v>
                </c:pt>
                <c:pt idx="4715">
                  <c:v>56.4</c:v>
                </c:pt>
                <c:pt idx="4716">
                  <c:v>56.5</c:v>
                </c:pt>
                <c:pt idx="4717">
                  <c:v>56.5</c:v>
                </c:pt>
                <c:pt idx="4718">
                  <c:v>56.6</c:v>
                </c:pt>
                <c:pt idx="4719">
                  <c:v>56.6</c:v>
                </c:pt>
                <c:pt idx="4720">
                  <c:v>56.6</c:v>
                </c:pt>
                <c:pt idx="4721">
                  <c:v>56.6</c:v>
                </c:pt>
                <c:pt idx="4722">
                  <c:v>56.7</c:v>
                </c:pt>
                <c:pt idx="4723">
                  <c:v>56.8</c:v>
                </c:pt>
                <c:pt idx="4724">
                  <c:v>56.7</c:v>
                </c:pt>
                <c:pt idx="4725">
                  <c:v>56.7</c:v>
                </c:pt>
                <c:pt idx="4726">
                  <c:v>56.6</c:v>
                </c:pt>
                <c:pt idx="4727">
                  <c:v>56.6</c:v>
                </c:pt>
                <c:pt idx="4728">
                  <c:v>56.5</c:v>
                </c:pt>
                <c:pt idx="4729">
                  <c:v>56.4</c:v>
                </c:pt>
                <c:pt idx="4730">
                  <c:v>56.3</c:v>
                </c:pt>
                <c:pt idx="4731">
                  <c:v>56.2</c:v>
                </c:pt>
                <c:pt idx="4732">
                  <c:v>56</c:v>
                </c:pt>
                <c:pt idx="4733">
                  <c:v>55.9</c:v>
                </c:pt>
                <c:pt idx="4734">
                  <c:v>55.8</c:v>
                </c:pt>
                <c:pt idx="4735">
                  <c:v>55.7</c:v>
                </c:pt>
                <c:pt idx="4736">
                  <c:v>55.5</c:v>
                </c:pt>
                <c:pt idx="4737">
                  <c:v>55.5</c:v>
                </c:pt>
                <c:pt idx="4738">
                  <c:v>55.5</c:v>
                </c:pt>
                <c:pt idx="4739">
                  <c:v>55.5</c:v>
                </c:pt>
                <c:pt idx="4740">
                  <c:v>55.6</c:v>
                </c:pt>
                <c:pt idx="4741">
                  <c:v>55.7</c:v>
                </c:pt>
                <c:pt idx="4742">
                  <c:v>55.7</c:v>
                </c:pt>
                <c:pt idx="4743">
                  <c:v>55.9</c:v>
                </c:pt>
                <c:pt idx="4744">
                  <c:v>55.9</c:v>
                </c:pt>
                <c:pt idx="4745">
                  <c:v>56</c:v>
                </c:pt>
                <c:pt idx="4746">
                  <c:v>56.2</c:v>
                </c:pt>
                <c:pt idx="4747">
                  <c:v>56.2</c:v>
                </c:pt>
                <c:pt idx="4748">
                  <c:v>56.3</c:v>
                </c:pt>
                <c:pt idx="4749">
                  <c:v>56.4</c:v>
                </c:pt>
                <c:pt idx="4750">
                  <c:v>56.5</c:v>
                </c:pt>
                <c:pt idx="4751">
                  <c:v>56.5</c:v>
                </c:pt>
                <c:pt idx="4752">
                  <c:v>56.6</c:v>
                </c:pt>
                <c:pt idx="4753">
                  <c:v>56.6</c:v>
                </c:pt>
                <c:pt idx="4754">
                  <c:v>56.8</c:v>
                </c:pt>
                <c:pt idx="4755">
                  <c:v>56.8</c:v>
                </c:pt>
                <c:pt idx="4756">
                  <c:v>56.9</c:v>
                </c:pt>
                <c:pt idx="4757">
                  <c:v>57</c:v>
                </c:pt>
                <c:pt idx="4758">
                  <c:v>57.1</c:v>
                </c:pt>
                <c:pt idx="4759">
                  <c:v>57.1</c:v>
                </c:pt>
                <c:pt idx="4760">
                  <c:v>57.2</c:v>
                </c:pt>
                <c:pt idx="4761">
                  <c:v>57.1</c:v>
                </c:pt>
                <c:pt idx="4762">
                  <c:v>57.1</c:v>
                </c:pt>
                <c:pt idx="4763">
                  <c:v>57</c:v>
                </c:pt>
                <c:pt idx="4764">
                  <c:v>56.8</c:v>
                </c:pt>
                <c:pt idx="4765">
                  <c:v>56.7</c:v>
                </c:pt>
                <c:pt idx="4766">
                  <c:v>56.5</c:v>
                </c:pt>
                <c:pt idx="4767">
                  <c:v>56.4</c:v>
                </c:pt>
                <c:pt idx="4768">
                  <c:v>56.2</c:v>
                </c:pt>
                <c:pt idx="4769">
                  <c:v>56</c:v>
                </c:pt>
                <c:pt idx="4770">
                  <c:v>55.9</c:v>
                </c:pt>
                <c:pt idx="4771">
                  <c:v>55.9</c:v>
                </c:pt>
                <c:pt idx="4772">
                  <c:v>55.9</c:v>
                </c:pt>
                <c:pt idx="4773">
                  <c:v>55.9</c:v>
                </c:pt>
                <c:pt idx="4774">
                  <c:v>55.9</c:v>
                </c:pt>
                <c:pt idx="4775">
                  <c:v>56</c:v>
                </c:pt>
                <c:pt idx="4776">
                  <c:v>56.2</c:v>
                </c:pt>
                <c:pt idx="4777">
                  <c:v>56.2</c:v>
                </c:pt>
                <c:pt idx="4778">
                  <c:v>56.3</c:v>
                </c:pt>
                <c:pt idx="4779">
                  <c:v>56.5</c:v>
                </c:pt>
                <c:pt idx="4780">
                  <c:v>56.6</c:v>
                </c:pt>
                <c:pt idx="4781">
                  <c:v>56.6</c:v>
                </c:pt>
                <c:pt idx="4782">
                  <c:v>56.7</c:v>
                </c:pt>
                <c:pt idx="4783">
                  <c:v>56.8</c:v>
                </c:pt>
                <c:pt idx="4784">
                  <c:v>56.8</c:v>
                </c:pt>
                <c:pt idx="4785">
                  <c:v>56.9</c:v>
                </c:pt>
                <c:pt idx="4786">
                  <c:v>56.9</c:v>
                </c:pt>
                <c:pt idx="4787">
                  <c:v>57</c:v>
                </c:pt>
                <c:pt idx="4788">
                  <c:v>57</c:v>
                </c:pt>
                <c:pt idx="4789">
                  <c:v>57.1</c:v>
                </c:pt>
                <c:pt idx="4790">
                  <c:v>57.1</c:v>
                </c:pt>
                <c:pt idx="4791">
                  <c:v>57.1</c:v>
                </c:pt>
                <c:pt idx="4792">
                  <c:v>57.2</c:v>
                </c:pt>
                <c:pt idx="4793">
                  <c:v>57.3</c:v>
                </c:pt>
                <c:pt idx="4794">
                  <c:v>57.4</c:v>
                </c:pt>
                <c:pt idx="4795">
                  <c:v>57.4</c:v>
                </c:pt>
                <c:pt idx="4796">
                  <c:v>57.4</c:v>
                </c:pt>
                <c:pt idx="4797">
                  <c:v>57.5</c:v>
                </c:pt>
                <c:pt idx="4798">
                  <c:v>57.5</c:v>
                </c:pt>
                <c:pt idx="4799">
                  <c:v>57.5</c:v>
                </c:pt>
                <c:pt idx="4800">
                  <c:v>57.5</c:v>
                </c:pt>
                <c:pt idx="4801">
                  <c:v>57.5</c:v>
                </c:pt>
                <c:pt idx="4802">
                  <c:v>57.5</c:v>
                </c:pt>
                <c:pt idx="4803">
                  <c:v>57.4</c:v>
                </c:pt>
                <c:pt idx="4804">
                  <c:v>57.3</c:v>
                </c:pt>
                <c:pt idx="4805">
                  <c:v>57.3</c:v>
                </c:pt>
                <c:pt idx="4806">
                  <c:v>57.2</c:v>
                </c:pt>
                <c:pt idx="4807">
                  <c:v>57.1</c:v>
                </c:pt>
                <c:pt idx="4808">
                  <c:v>56.9</c:v>
                </c:pt>
                <c:pt idx="4809">
                  <c:v>56.9</c:v>
                </c:pt>
                <c:pt idx="4810">
                  <c:v>56.8</c:v>
                </c:pt>
                <c:pt idx="4811">
                  <c:v>56.6</c:v>
                </c:pt>
                <c:pt idx="4812">
                  <c:v>56.6</c:v>
                </c:pt>
                <c:pt idx="4813">
                  <c:v>56.5</c:v>
                </c:pt>
                <c:pt idx="4814">
                  <c:v>56.5</c:v>
                </c:pt>
                <c:pt idx="4815">
                  <c:v>56.3</c:v>
                </c:pt>
                <c:pt idx="4816">
                  <c:v>56.3</c:v>
                </c:pt>
                <c:pt idx="4817">
                  <c:v>56.3</c:v>
                </c:pt>
                <c:pt idx="4818">
                  <c:v>56.3</c:v>
                </c:pt>
                <c:pt idx="4819">
                  <c:v>56.3</c:v>
                </c:pt>
                <c:pt idx="4820">
                  <c:v>56.3</c:v>
                </c:pt>
                <c:pt idx="4821">
                  <c:v>56.3</c:v>
                </c:pt>
                <c:pt idx="4822">
                  <c:v>56.4</c:v>
                </c:pt>
                <c:pt idx="4823">
                  <c:v>56.5</c:v>
                </c:pt>
                <c:pt idx="4824">
                  <c:v>56.5</c:v>
                </c:pt>
                <c:pt idx="4825">
                  <c:v>56.5</c:v>
                </c:pt>
                <c:pt idx="4826">
                  <c:v>56.6</c:v>
                </c:pt>
                <c:pt idx="4827">
                  <c:v>56.6</c:v>
                </c:pt>
                <c:pt idx="4828">
                  <c:v>56.8</c:v>
                </c:pt>
                <c:pt idx="4829">
                  <c:v>56.9</c:v>
                </c:pt>
                <c:pt idx="4830">
                  <c:v>56.8</c:v>
                </c:pt>
                <c:pt idx="4831">
                  <c:v>56.9</c:v>
                </c:pt>
                <c:pt idx="4832">
                  <c:v>56.9</c:v>
                </c:pt>
                <c:pt idx="4833">
                  <c:v>57.1</c:v>
                </c:pt>
                <c:pt idx="4834">
                  <c:v>57.1</c:v>
                </c:pt>
                <c:pt idx="4835">
                  <c:v>57.2</c:v>
                </c:pt>
                <c:pt idx="4836">
                  <c:v>57.2</c:v>
                </c:pt>
                <c:pt idx="4837">
                  <c:v>57.3</c:v>
                </c:pt>
                <c:pt idx="4838">
                  <c:v>57.3</c:v>
                </c:pt>
                <c:pt idx="4839">
                  <c:v>57.4</c:v>
                </c:pt>
                <c:pt idx="4840">
                  <c:v>57.5</c:v>
                </c:pt>
                <c:pt idx="4841">
                  <c:v>57.6</c:v>
                </c:pt>
                <c:pt idx="4842">
                  <c:v>57.6</c:v>
                </c:pt>
                <c:pt idx="4843">
                  <c:v>57.6</c:v>
                </c:pt>
                <c:pt idx="4844">
                  <c:v>57.7</c:v>
                </c:pt>
                <c:pt idx="4845">
                  <c:v>57.7</c:v>
                </c:pt>
                <c:pt idx="4846">
                  <c:v>57.8</c:v>
                </c:pt>
                <c:pt idx="4847">
                  <c:v>58</c:v>
                </c:pt>
                <c:pt idx="4848">
                  <c:v>58</c:v>
                </c:pt>
                <c:pt idx="4849">
                  <c:v>58</c:v>
                </c:pt>
                <c:pt idx="4850">
                  <c:v>58</c:v>
                </c:pt>
                <c:pt idx="4851">
                  <c:v>58</c:v>
                </c:pt>
                <c:pt idx="4852">
                  <c:v>58</c:v>
                </c:pt>
                <c:pt idx="4853">
                  <c:v>58</c:v>
                </c:pt>
                <c:pt idx="4854">
                  <c:v>57.8</c:v>
                </c:pt>
                <c:pt idx="4855">
                  <c:v>57.7</c:v>
                </c:pt>
                <c:pt idx="4856">
                  <c:v>57.6</c:v>
                </c:pt>
                <c:pt idx="4857">
                  <c:v>57.4</c:v>
                </c:pt>
                <c:pt idx="4858">
                  <c:v>57.4</c:v>
                </c:pt>
                <c:pt idx="4859">
                  <c:v>57.2</c:v>
                </c:pt>
                <c:pt idx="4860">
                  <c:v>57</c:v>
                </c:pt>
                <c:pt idx="4861">
                  <c:v>56.9</c:v>
                </c:pt>
                <c:pt idx="4862">
                  <c:v>56.8</c:v>
                </c:pt>
                <c:pt idx="4863">
                  <c:v>56.7</c:v>
                </c:pt>
                <c:pt idx="4864">
                  <c:v>56.6</c:v>
                </c:pt>
                <c:pt idx="4865">
                  <c:v>56.7</c:v>
                </c:pt>
                <c:pt idx="4866">
                  <c:v>56.8</c:v>
                </c:pt>
                <c:pt idx="4867">
                  <c:v>56.8</c:v>
                </c:pt>
                <c:pt idx="4868">
                  <c:v>56.9</c:v>
                </c:pt>
                <c:pt idx="4869">
                  <c:v>57.1</c:v>
                </c:pt>
                <c:pt idx="4870">
                  <c:v>57.1</c:v>
                </c:pt>
                <c:pt idx="4871">
                  <c:v>57.2</c:v>
                </c:pt>
                <c:pt idx="4872">
                  <c:v>57.4</c:v>
                </c:pt>
                <c:pt idx="4873">
                  <c:v>57.5</c:v>
                </c:pt>
                <c:pt idx="4874">
                  <c:v>57.6</c:v>
                </c:pt>
                <c:pt idx="4875">
                  <c:v>57.6</c:v>
                </c:pt>
                <c:pt idx="4876">
                  <c:v>57.7</c:v>
                </c:pt>
                <c:pt idx="4877">
                  <c:v>57.9</c:v>
                </c:pt>
                <c:pt idx="4878">
                  <c:v>58</c:v>
                </c:pt>
                <c:pt idx="4879">
                  <c:v>58</c:v>
                </c:pt>
                <c:pt idx="4880">
                  <c:v>58</c:v>
                </c:pt>
                <c:pt idx="4881">
                  <c:v>58.1</c:v>
                </c:pt>
                <c:pt idx="4882">
                  <c:v>58.2</c:v>
                </c:pt>
                <c:pt idx="4883">
                  <c:v>58.2</c:v>
                </c:pt>
                <c:pt idx="4884">
                  <c:v>58.3</c:v>
                </c:pt>
                <c:pt idx="4885">
                  <c:v>58.3</c:v>
                </c:pt>
                <c:pt idx="4886">
                  <c:v>58.3</c:v>
                </c:pt>
                <c:pt idx="4887">
                  <c:v>58.3</c:v>
                </c:pt>
                <c:pt idx="4888">
                  <c:v>58.3</c:v>
                </c:pt>
                <c:pt idx="4889">
                  <c:v>58.2</c:v>
                </c:pt>
                <c:pt idx="4890">
                  <c:v>58.1</c:v>
                </c:pt>
                <c:pt idx="4891">
                  <c:v>58</c:v>
                </c:pt>
                <c:pt idx="4892">
                  <c:v>57.9</c:v>
                </c:pt>
                <c:pt idx="4893">
                  <c:v>57.7</c:v>
                </c:pt>
                <c:pt idx="4894">
                  <c:v>57.5</c:v>
                </c:pt>
                <c:pt idx="4895">
                  <c:v>57.4</c:v>
                </c:pt>
                <c:pt idx="4896">
                  <c:v>57.2</c:v>
                </c:pt>
                <c:pt idx="4897">
                  <c:v>57.1</c:v>
                </c:pt>
                <c:pt idx="4898">
                  <c:v>57.1</c:v>
                </c:pt>
                <c:pt idx="4899">
                  <c:v>57.1</c:v>
                </c:pt>
                <c:pt idx="4900">
                  <c:v>57.1</c:v>
                </c:pt>
                <c:pt idx="4901">
                  <c:v>57.2</c:v>
                </c:pt>
                <c:pt idx="4902">
                  <c:v>57.3</c:v>
                </c:pt>
                <c:pt idx="4903">
                  <c:v>57.4</c:v>
                </c:pt>
                <c:pt idx="4904">
                  <c:v>57.6</c:v>
                </c:pt>
                <c:pt idx="4905">
                  <c:v>57.7</c:v>
                </c:pt>
                <c:pt idx="4906">
                  <c:v>57.9</c:v>
                </c:pt>
                <c:pt idx="4907">
                  <c:v>58</c:v>
                </c:pt>
                <c:pt idx="4908">
                  <c:v>58</c:v>
                </c:pt>
                <c:pt idx="4909">
                  <c:v>58.1</c:v>
                </c:pt>
                <c:pt idx="4910">
                  <c:v>58.1</c:v>
                </c:pt>
                <c:pt idx="4911">
                  <c:v>58.3</c:v>
                </c:pt>
                <c:pt idx="4912">
                  <c:v>58.3</c:v>
                </c:pt>
                <c:pt idx="4913">
                  <c:v>58.4</c:v>
                </c:pt>
                <c:pt idx="4914">
                  <c:v>58.5</c:v>
                </c:pt>
                <c:pt idx="4915">
                  <c:v>58.5</c:v>
                </c:pt>
                <c:pt idx="4916">
                  <c:v>58.6</c:v>
                </c:pt>
                <c:pt idx="4917">
                  <c:v>58.6</c:v>
                </c:pt>
                <c:pt idx="4918">
                  <c:v>58.6</c:v>
                </c:pt>
                <c:pt idx="4919">
                  <c:v>58.6</c:v>
                </c:pt>
                <c:pt idx="4920">
                  <c:v>58.4</c:v>
                </c:pt>
                <c:pt idx="4921">
                  <c:v>58.3</c:v>
                </c:pt>
                <c:pt idx="4922">
                  <c:v>58.2</c:v>
                </c:pt>
                <c:pt idx="4923">
                  <c:v>58</c:v>
                </c:pt>
                <c:pt idx="4924">
                  <c:v>57.9</c:v>
                </c:pt>
                <c:pt idx="4925">
                  <c:v>57.6</c:v>
                </c:pt>
                <c:pt idx="4926">
                  <c:v>57.6</c:v>
                </c:pt>
                <c:pt idx="4927">
                  <c:v>57.4</c:v>
                </c:pt>
                <c:pt idx="4928">
                  <c:v>57.4</c:v>
                </c:pt>
                <c:pt idx="4929">
                  <c:v>57.2</c:v>
                </c:pt>
                <c:pt idx="4930">
                  <c:v>57.2</c:v>
                </c:pt>
                <c:pt idx="4931">
                  <c:v>57.4</c:v>
                </c:pt>
                <c:pt idx="4932">
                  <c:v>57.5</c:v>
                </c:pt>
                <c:pt idx="4933">
                  <c:v>57.6</c:v>
                </c:pt>
                <c:pt idx="4934">
                  <c:v>57.7</c:v>
                </c:pt>
                <c:pt idx="4935">
                  <c:v>57.8</c:v>
                </c:pt>
                <c:pt idx="4936">
                  <c:v>58</c:v>
                </c:pt>
                <c:pt idx="4937">
                  <c:v>58.2</c:v>
                </c:pt>
                <c:pt idx="4938">
                  <c:v>58.2</c:v>
                </c:pt>
                <c:pt idx="4939">
                  <c:v>58.3</c:v>
                </c:pt>
                <c:pt idx="4940">
                  <c:v>58.3</c:v>
                </c:pt>
                <c:pt idx="4941">
                  <c:v>58.3</c:v>
                </c:pt>
                <c:pt idx="4942">
                  <c:v>58.3</c:v>
                </c:pt>
                <c:pt idx="4943">
                  <c:v>58.4</c:v>
                </c:pt>
                <c:pt idx="4944">
                  <c:v>58.5</c:v>
                </c:pt>
                <c:pt idx="4945">
                  <c:v>58.6</c:v>
                </c:pt>
                <c:pt idx="4946">
                  <c:v>58.7</c:v>
                </c:pt>
                <c:pt idx="4947">
                  <c:v>58.7</c:v>
                </c:pt>
                <c:pt idx="4948">
                  <c:v>58.8</c:v>
                </c:pt>
                <c:pt idx="4949">
                  <c:v>58.8</c:v>
                </c:pt>
                <c:pt idx="4950">
                  <c:v>58.8</c:v>
                </c:pt>
                <c:pt idx="4951">
                  <c:v>58.9</c:v>
                </c:pt>
                <c:pt idx="4952">
                  <c:v>58.9</c:v>
                </c:pt>
                <c:pt idx="4953">
                  <c:v>58.9</c:v>
                </c:pt>
                <c:pt idx="4954">
                  <c:v>58.8</c:v>
                </c:pt>
                <c:pt idx="4955">
                  <c:v>58.8</c:v>
                </c:pt>
                <c:pt idx="4956">
                  <c:v>58.7</c:v>
                </c:pt>
                <c:pt idx="4957">
                  <c:v>58.6</c:v>
                </c:pt>
                <c:pt idx="4958">
                  <c:v>58.6</c:v>
                </c:pt>
                <c:pt idx="4959">
                  <c:v>58.4</c:v>
                </c:pt>
                <c:pt idx="4960">
                  <c:v>58.3</c:v>
                </c:pt>
                <c:pt idx="4961">
                  <c:v>58.3</c:v>
                </c:pt>
                <c:pt idx="4962">
                  <c:v>58.2</c:v>
                </c:pt>
                <c:pt idx="4963">
                  <c:v>58</c:v>
                </c:pt>
                <c:pt idx="4964">
                  <c:v>58</c:v>
                </c:pt>
                <c:pt idx="4965">
                  <c:v>57.9</c:v>
                </c:pt>
                <c:pt idx="4966">
                  <c:v>57.9</c:v>
                </c:pt>
                <c:pt idx="4967">
                  <c:v>57.7</c:v>
                </c:pt>
                <c:pt idx="4968">
                  <c:v>57.7</c:v>
                </c:pt>
                <c:pt idx="4969">
                  <c:v>57.7</c:v>
                </c:pt>
                <c:pt idx="4970">
                  <c:v>57.6</c:v>
                </c:pt>
                <c:pt idx="4971">
                  <c:v>57.6</c:v>
                </c:pt>
                <c:pt idx="4972">
                  <c:v>57.6</c:v>
                </c:pt>
                <c:pt idx="4973">
                  <c:v>57.8</c:v>
                </c:pt>
                <c:pt idx="4974">
                  <c:v>57.9</c:v>
                </c:pt>
                <c:pt idx="4975">
                  <c:v>57.9</c:v>
                </c:pt>
                <c:pt idx="4976">
                  <c:v>58</c:v>
                </c:pt>
                <c:pt idx="4977">
                  <c:v>58</c:v>
                </c:pt>
                <c:pt idx="4978">
                  <c:v>58.2</c:v>
                </c:pt>
                <c:pt idx="4979">
                  <c:v>58.3</c:v>
                </c:pt>
                <c:pt idx="4980">
                  <c:v>58.3</c:v>
                </c:pt>
                <c:pt idx="4981">
                  <c:v>58.5</c:v>
                </c:pt>
                <c:pt idx="4982">
                  <c:v>58.6</c:v>
                </c:pt>
                <c:pt idx="4983">
                  <c:v>58.6</c:v>
                </c:pt>
                <c:pt idx="4984">
                  <c:v>58.6</c:v>
                </c:pt>
                <c:pt idx="4985">
                  <c:v>58.7</c:v>
                </c:pt>
                <c:pt idx="4986">
                  <c:v>58.8</c:v>
                </c:pt>
                <c:pt idx="4987">
                  <c:v>58.9</c:v>
                </c:pt>
                <c:pt idx="4988">
                  <c:v>58.9</c:v>
                </c:pt>
                <c:pt idx="4989">
                  <c:v>59</c:v>
                </c:pt>
                <c:pt idx="4990">
                  <c:v>59.1</c:v>
                </c:pt>
                <c:pt idx="4991">
                  <c:v>59.2</c:v>
                </c:pt>
                <c:pt idx="4992">
                  <c:v>59.2</c:v>
                </c:pt>
                <c:pt idx="4993">
                  <c:v>59.2</c:v>
                </c:pt>
                <c:pt idx="4994">
                  <c:v>59.2</c:v>
                </c:pt>
                <c:pt idx="4995">
                  <c:v>59.2</c:v>
                </c:pt>
                <c:pt idx="4996">
                  <c:v>59.1</c:v>
                </c:pt>
                <c:pt idx="4997">
                  <c:v>59</c:v>
                </c:pt>
                <c:pt idx="4998">
                  <c:v>58.9</c:v>
                </c:pt>
                <c:pt idx="4999">
                  <c:v>58.8</c:v>
                </c:pt>
                <c:pt idx="5000">
                  <c:v>58.6</c:v>
                </c:pt>
                <c:pt idx="5001">
                  <c:v>58.5</c:v>
                </c:pt>
                <c:pt idx="5002">
                  <c:v>58.3</c:v>
                </c:pt>
                <c:pt idx="5003">
                  <c:v>58.2</c:v>
                </c:pt>
                <c:pt idx="5004">
                  <c:v>58.1</c:v>
                </c:pt>
                <c:pt idx="5005">
                  <c:v>58</c:v>
                </c:pt>
                <c:pt idx="5006">
                  <c:v>58</c:v>
                </c:pt>
                <c:pt idx="5007">
                  <c:v>58</c:v>
                </c:pt>
                <c:pt idx="5008">
                  <c:v>58</c:v>
                </c:pt>
                <c:pt idx="5009">
                  <c:v>58</c:v>
                </c:pt>
                <c:pt idx="5010">
                  <c:v>58.2</c:v>
                </c:pt>
                <c:pt idx="5011">
                  <c:v>58.3</c:v>
                </c:pt>
                <c:pt idx="5012">
                  <c:v>58.3</c:v>
                </c:pt>
                <c:pt idx="5013">
                  <c:v>58.5</c:v>
                </c:pt>
                <c:pt idx="5014">
                  <c:v>58.6</c:v>
                </c:pt>
                <c:pt idx="5015">
                  <c:v>58.7</c:v>
                </c:pt>
                <c:pt idx="5016">
                  <c:v>58.8</c:v>
                </c:pt>
                <c:pt idx="5017">
                  <c:v>58.9</c:v>
                </c:pt>
                <c:pt idx="5018">
                  <c:v>58.9</c:v>
                </c:pt>
                <c:pt idx="5019">
                  <c:v>59</c:v>
                </c:pt>
                <c:pt idx="5020">
                  <c:v>59.1</c:v>
                </c:pt>
                <c:pt idx="5021">
                  <c:v>59.2</c:v>
                </c:pt>
                <c:pt idx="5022">
                  <c:v>59.2</c:v>
                </c:pt>
                <c:pt idx="5023">
                  <c:v>59.4</c:v>
                </c:pt>
                <c:pt idx="5024">
                  <c:v>59.4</c:v>
                </c:pt>
                <c:pt idx="5025">
                  <c:v>59.4</c:v>
                </c:pt>
                <c:pt idx="5026">
                  <c:v>59.5</c:v>
                </c:pt>
                <c:pt idx="5027">
                  <c:v>59.5</c:v>
                </c:pt>
                <c:pt idx="5028">
                  <c:v>59.4</c:v>
                </c:pt>
                <c:pt idx="5029">
                  <c:v>59.4</c:v>
                </c:pt>
                <c:pt idx="5030">
                  <c:v>59.3</c:v>
                </c:pt>
                <c:pt idx="5031">
                  <c:v>59.1</c:v>
                </c:pt>
                <c:pt idx="5032">
                  <c:v>59</c:v>
                </c:pt>
                <c:pt idx="5033">
                  <c:v>58.9</c:v>
                </c:pt>
                <c:pt idx="5034">
                  <c:v>58.6</c:v>
                </c:pt>
                <c:pt idx="5035">
                  <c:v>58.4</c:v>
                </c:pt>
                <c:pt idx="5036">
                  <c:v>58.3</c:v>
                </c:pt>
                <c:pt idx="5037">
                  <c:v>58.3</c:v>
                </c:pt>
                <c:pt idx="5038">
                  <c:v>58.2</c:v>
                </c:pt>
                <c:pt idx="5039">
                  <c:v>58.2</c:v>
                </c:pt>
                <c:pt idx="5040">
                  <c:v>58.2</c:v>
                </c:pt>
                <c:pt idx="5041">
                  <c:v>58.3</c:v>
                </c:pt>
                <c:pt idx="5042">
                  <c:v>58.5</c:v>
                </c:pt>
                <c:pt idx="5043">
                  <c:v>58.6</c:v>
                </c:pt>
                <c:pt idx="5044">
                  <c:v>58.6</c:v>
                </c:pt>
                <c:pt idx="5045">
                  <c:v>58.8</c:v>
                </c:pt>
                <c:pt idx="5046">
                  <c:v>58.9</c:v>
                </c:pt>
                <c:pt idx="5047">
                  <c:v>59</c:v>
                </c:pt>
                <c:pt idx="5048">
                  <c:v>59.1</c:v>
                </c:pt>
                <c:pt idx="5049">
                  <c:v>59.2</c:v>
                </c:pt>
                <c:pt idx="5050">
                  <c:v>59.3</c:v>
                </c:pt>
                <c:pt idx="5051">
                  <c:v>59.4</c:v>
                </c:pt>
                <c:pt idx="5052">
                  <c:v>59.4</c:v>
                </c:pt>
                <c:pt idx="5053">
                  <c:v>59.5</c:v>
                </c:pt>
                <c:pt idx="5054">
                  <c:v>59.6</c:v>
                </c:pt>
                <c:pt idx="5055">
                  <c:v>59.7</c:v>
                </c:pt>
                <c:pt idx="5056">
                  <c:v>59.7</c:v>
                </c:pt>
                <c:pt idx="5057">
                  <c:v>59.7</c:v>
                </c:pt>
                <c:pt idx="5058">
                  <c:v>59.7</c:v>
                </c:pt>
                <c:pt idx="5059">
                  <c:v>59.7</c:v>
                </c:pt>
                <c:pt idx="5060">
                  <c:v>59.7</c:v>
                </c:pt>
                <c:pt idx="5061">
                  <c:v>59.6</c:v>
                </c:pt>
                <c:pt idx="5062">
                  <c:v>59.4</c:v>
                </c:pt>
                <c:pt idx="5063">
                  <c:v>59.2</c:v>
                </c:pt>
                <c:pt idx="5064">
                  <c:v>59.1</c:v>
                </c:pt>
                <c:pt idx="5065">
                  <c:v>58.9</c:v>
                </c:pt>
                <c:pt idx="5066">
                  <c:v>58.8</c:v>
                </c:pt>
                <c:pt idx="5067">
                  <c:v>58.6</c:v>
                </c:pt>
                <c:pt idx="5068">
                  <c:v>58.6</c:v>
                </c:pt>
                <c:pt idx="5069">
                  <c:v>58.4</c:v>
                </c:pt>
                <c:pt idx="5070">
                  <c:v>58.5</c:v>
                </c:pt>
                <c:pt idx="5071">
                  <c:v>58.5</c:v>
                </c:pt>
                <c:pt idx="5072">
                  <c:v>58.5</c:v>
                </c:pt>
                <c:pt idx="5073">
                  <c:v>58.6</c:v>
                </c:pt>
                <c:pt idx="5074">
                  <c:v>58.7</c:v>
                </c:pt>
                <c:pt idx="5075">
                  <c:v>58.9</c:v>
                </c:pt>
                <c:pt idx="5076">
                  <c:v>59</c:v>
                </c:pt>
                <c:pt idx="5077">
                  <c:v>59.1</c:v>
                </c:pt>
                <c:pt idx="5078">
                  <c:v>59.2</c:v>
                </c:pt>
                <c:pt idx="5079">
                  <c:v>59.3</c:v>
                </c:pt>
                <c:pt idx="5080">
                  <c:v>59.4</c:v>
                </c:pt>
                <c:pt idx="5081">
                  <c:v>59.4</c:v>
                </c:pt>
                <c:pt idx="5082">
                  <c:v>59.5</c:v>
                </c:pt>
                <c:pt idx="5083">
                  <c:v>59.6</c:v>
                </c:pt>
                <c:pt idx="5084">
                  <c:v>59.6</c:v>
                </c:pt>
                <c:pt idx="5085">
                  <c:v>59.7</c:v>
                </c:pt>
                <c:pt idx="5086">
                  <c:v>59.8</c:v>
                </c:pt>
                <c:pt idx="5087">
                  <c:v>59.9</c:v>
                </c:pt>
                <c:pt idx="5088">
                  <c:v>59.9</c:v>
                </c:pt>
                <c:pt idx="5089">
                  <c:v>59.9</c:v>
                </c:pt>
                <c:pt idx="5090">
                  <c:v>60</c:v>
                </c:pt>
                <c:pt idx="5091">
                  <c:v>60</c:v>
                </c:pt>
                <c:pt idx="5092">
                  <c:v>60</c:v>
                </c:pt>
                <c:pt idx="5093">
                  <c:v>60</c:v>
                </c:pt>
                <c:pt idx="5094">
                  <c:v>60</c:v>
                </c:pt>
                <c:pt idx="5095">
                  <c:v>60</c:v>
                </c:pt>
                <c:pt idx="5096">
                  <c:v>59.9</c:v>
                </c:pt>
                <c:pt idx="5097">
                  <c:v>59.8</c:v>
                </c:pt>
                <c:pt idx="5098">
                  <c:v>59.7</c:v>
                </c:pt>
                <c:pt idx="5099">
                  <c:v>59.5</c:v>
                </c:pt>
                <c:pt idx="5100">
                  <c:v>59.4</c:v>
                </c:pt>
                <c:pt idx="5101">
                  <c:v>59.3</c:v>
                </c:pt>
                <c:pt idx="5102">
                  <c:v>59.2</c:v>
                </c:pt>
                <c:pt idx="5103">
                  <c:v>59.1</c:v>
                </c:pt>
                <c:pt idx="5104">
                  <c:v>59</c:v>
                </c:pt>
                <c:pt idx="5105">
                  <c:v>58.9</c:v>
                </c:pt>
                <c:pt idx="5106">
                  <c:v>58.8</c:v>
                </c:pt>
                <c:pt idx="5107">
                  <c:v>58.8</c:v>
                </c:pt>
                <c:pt idx="5108">
                  <c:v>58.9</c:v>
                </c:pt>
                <c:pt idx="5109">
                  <c:v>58.9</c:v>
                </c:pt>
                <c:pt idx="5110">
                  <c:v>59</c:v>
                </c:pt>
                <c:pt idx="5111">
                  <c:v>59</c:v>
                </c:pt>
                <c:pt idx="5112">
                  <c:v>59</c:v>
                </c:pt>
                <c:pt idx="5113">
                  <c:v>59.1</c:v>
                </c:pt>
                <c:pt idx="5114">
                  <c:v>59.2</c:v>
                </c:pt>
                <c:pt idx="5115">
                  <c:v>59.3</c:v>
                </c:pt>
                <c:pt idx="5116">
                  <c:v>59.4</c:v>
                </c:pt>
                <c:pt idx="5117">
                  <c:v>59.4</c:v>
                </c:pt>
                <c:pt idx="5118">
                  <c:v>59.4</c:v>
                </c:pt>
                <c:pt idx="5119">
                  <c:v>59.6</c:v>
                </c:pt>
                <c:pt idx="5120">
                  <c:v>59.6</c:v>
                </c:pt>
                <c:pt idx="5121">
                  <c:v>59.7</c:v>
                </c:pt>
                <c:pt idx="5122">
                  <c:v>59.7</c:v>
                </c:pt>
                <c:pt idx="5123">
                  <c:v>59.7</c:v>
                </c:pt>
                <c:pt idx="5124">
                  <c:v>59.7</c:v>
                </c:pt>
                <c:pt idx="5125">
                  <c:v>59.8</c:v>
                </c:pt>
                <c:pt idx="5126">
                  <c:v>59.8</c:v>
                </c:pt>
                <c:pt idx="5127">
                  <c:v>59.9</c:v>
                </c:pt>
                <c:pt idx="5128">
                  <c:v>59.9</c:v>
                </c:pt>
                <c:pt idx="5129">
                  <c:v>59.9</c:v>
                </c:pt>
                <c:pt idx="5130">
                  <c:v>59.9</c:v>
                </c:pt>
                <c:pt idx="5131">
                  <c:v>60</c:v>
                </c:pt>
                <c:pt idx="5132">
                  <c:v>60</c:v>
                </c:pt>
                <c:pt idx="5133">
                  <c:v>60.1</c:v>
                </c:pt>
                <c:pt idx="5134">
                  <c:v>60.2</c:v>
                </c:pt>
                <c:pt idx="5135">
                  <c:v>60.2</c:v>
                </c:pt>
                <c:pt idx="5136">
                  <c:v>60.2</c:v>
                </c:pt>
                <c:pt idx="5137">
                  <c:v>60.2</c:v>
                </c:pt>
                <c:pt idx="5138">
                  <c:v>60.2</c:v>
                </c:pt>
                <c:pt idx="5139">
                  <c:v>60.2</c:v>
                </c:pt>
                <c:pt idx="5140">
                  <c:v>60.1</c:v>
                </c:pt>
                <c:pt idx="5141">
                  <c:v>60</c:v>
                </c:pt>
                <c:pt idx="5142">
                  <c:v>60</c:v>
                </c:pt>
                <c:pt idx="5143">
                  <c:v>60</c:v>
                </c:pt>
                <c:pt idx="5144">
                  <c:v>59.9</c:v>
                </c:pt>
                <c:pt idx="5145">
                  <c:v>59.9</c:v>
                </c:pt>
                <c:pt idx="5146">
                  <c:v>59.8</c:v>
                </c:pt>
                <c:pt idx="5147">
                  <c:v>59.7</c:v>
                </c:pt>
                <c:pt idx="5148">
                  <c:v>59.6</c:v>
                </c:pt>
                <c:pt idx="5149">
                  <c:v>59.7</c:v>
                </c:pt>
                <c:pt idx="5150">
                  <c:v>59.6</c:v>
                </c:pt>
                <c:pt idx="5151">
                  <c:v>59.5</c:v>
                </c:pt>
                <c:pt idx="5152">
                  <c:v>59.4</c:v>
                </c:pt>
                <c:pt idx="5153">
                  <c:v>59.4</c:v>
                </c:pt>
                <c:pt idx="5154">
                  <c:v>59.4</c:v>
                </c:pt>
                <c:pt idx="5155">
                  <c:v>59.4</c:v>
                </c:pt>
                <c:pt idx="5156">
                  <c:v>59.4</c:v>
                </c:pt>
                <c:pt idx="5157">
                  <c:v>59.2</c:v>
                </c:pt>
                <c:pt idx="5158">
                  <c:v>59.3</c:v>
                </c:pt>
                <c:pt idx="5159">
                  <c:v>59.3</c:v>
                </c:pt>
                <c:pt idx="5160">
                  <c:v>59.4</c:v>
                </c:pt>
                <c:pt idx="5161">
                  <c:v>59.4</c:v>
                </c:pt>
                <c:pt idx="5162">
                  <c:v>59.4</c:v>
                </c:pt>
                <c:pt idx="5163">
                  <c:v>59.4</c:v>
                </c:pt>
                <c:pt idx="5164">
                  <c:v>59.6</c:v>
                </c:pt>
                <c:pt idx="5165">
                  <c:v>59.7</c:v>
                </c:pt>
                <c:pt idx="5166">
                  <c:v>59.7</c:v>
                </c:pt>
                <c:pt idx="5167">
                  <c:v>59.8</c:v>
                </c:pt>
                <c:pt idx="5168">
                  <c:v>59.9</c:v>
                </c:pt>
                <c:pt idx="5169">
                  <c:v>60</c:v>
                </c:pt>
                <c:pt idx="5170">
                  <c:v>60</c:v>
                </c:pt>
                <c:pt idx="5171">
                  <c:v>60</c:v>
                </c:pt>
                <c:pt idx="5172">
                  <c:v>60.1</c:v>
                </c:pt>
                <c:pt idx="5173">
                  <c:v>60.2</c:v>
                </c:pt>
                <c:pt idx="5174">
                  <c:v>60.2</c:v>
                </c:pt>
                <c:pt idx="5175">
                  <c:v>60.2</c:v>
                </c:pt>
                <c:pt idx="5176">
                  <c:v>60.3</c:v>
                </c:pt>
                <c:pt idx="5177">
                  <c:v>60.3</c:v>
                </c:pt>
                <c:pt idx="5178">
                  <c:v>60.4</c:v>
                </c:pt>
                <c:pt idx="5179">
                  <c:v>60.4</c:v>
                </c:pt>
                <c:pt idx="5180">
                  <c:v>60.4</c:v>
                </c:pt>
                <c:pt idx="5181">
                  <c:v>60.5</c:v>
                </c:pt>
                <c:pt idx="5182">
                  <c:v>60.5</c:v>
                </c:pt>
                <c:pt idx="5183">
                  <c:v>60.5</c:v>
                </c:pt>
                <c:pt idx="5184">
                  <c:v>60.4</c:v>
                </c:pt>
                <c:pt idx="5185">
                  <c:v>60.4</c:v>
                </c:pt>
                <c:pt idx="5186">
                  <c:v>60.3</c:v>
                </c:pt>
                <c:pt idx="5187">
                  <c:v>60.3</c:v>
                </c:pt>
                <c:pt idx="5188">
                  <c:v>60.1</c:v>
                </c:pt>
                <c:pt idx="5189">
                  <c:v>60.1</c:v>
                </c:pt>
                <c:pt idx="5190">
                  <c:v>60</c:v>
                </c:pt>
                <c:pt idx="5191">
                  <c:v>59.8</c:v>
                </c:pt>
                <c:pt idx="5192">
                  <c:v>59.8</c:v>
                </c:pt>
                <c:pt idx="5193">
                  <c:v>59.7</c:v>
                </c:pt>
                <c:pt idx="5194">
                  <c:v>59.7</c:v>
                </c:pt>
                <c:pt idx="5195">
                  <c:v>59.6</c:v>
                </c:pt>
                <c:pt idx="5196">
                  <c:v>59.6</c:v>
                </c:pt>
                <c:pt idx="5197">
                  <c:v>59.6</c:v>
                </c:pt>
                <c:pt idx="5198">
                  <c:v>59.6</c:v>
                </c:pt>
                <c:pt idx="5199">
                  <c:v>59.7</c:v>
                </c:pt>
                <c:pt idx="5200">
                  <c:v>59.7</c:v>
                </c:pt>
                <c:pt idx="5201">
                  <c:v>59.7</c:v>
                </c:pt>
                <c:pt idx="5202">
                  <c:v>59.8</c:v>
                </c:pt>
                <c:pt idx="5203">
                  <c:v>59.9</c:v>
                </c:pt>
                <c:pt idx="5204">
                  <c:v>60</c:v>
                </c:pt>
                <c:pt idx="5205">
                  <c:v>60</c:v>
                </c:pt>
                <c:pt idx="5206">
                  <c:v>60.2</c:v>
                </c:pt>
                <c:pt idx="5207">
                  <c:v>60.2</c:v>
                </c:pt>
                <c:pt idx="5208">
                  <c:v>60.2</c:v>
                </c:pt>
                <c:pt idx="5209">
                  <c:v>60.3</c:v>
                </c:pt>
                <c:pt idx="5210">
                  <c:v>60.3</c:v>
                </c:pt>
                <c:pt idx="5211">
                  <c:v>60.4</c:v>
                </c:pt>
                <c:pt idx="5212">
                  <c:v>60.5</c:v>
                </c:pt>
                <c:pt idx="5213">
                  <c:v>60.5</c:v>
                </c:pt>
                <c:pt idx="5214">
                  <c:v>60.5</c:v>
                </c:pt>
                <c:pt idx="5215">
                  <c:v>60.5</c:v>
                </c:pt>
                <c:pt idx="5216">
                  <c:v>60.5</c:v>
                </c:pt>
                <c:pt idx="5217">
                  <c:v>60.6</c:v>
                </c:pt>
                <c:pt idx="5218">
                  <c:v>60.6</c:v>
                </c:pt>
                <c:pt idx="5219">
                  <c:v>60.7</c:v>
                </c:pt>
                <c:pt idx="5220">
                  <c:v>60.8</c:v>
                </c:pt>
                <c:pt idx="5221">
                  <c:v>60.8</c:v>
                </c:pt>
                <c:pt idx="5222">
                  <c:v>60.8</c:v>
                </c:pt>
                <c:pt idx="5223">
                  <c:v>60.7</c:v>
                </c:pt>
                <c:pt idx="5224">
                  <c:v>60.6</c:v>
                </c:pt>
                <c:pt idx="5225">
                  <c:v>60.6</c:v>
                </c:pt>
                <c:pt idx="5226">
                  <c:v>60.5</c:v>
                </c:pt>
                <c:pt idx="5227">
                  <c:v>60.4</c:v>
                </c:pt>
                <c:pt idx="5228">
                  <c:v>60.3</c:v>
                </c:pt>
                <c:pt idx="5229">
                  <c:v>60.2</c:v>
                </c:pt>
                <c:pt idx="5230">
                  <c:v>60.1</c:v>
                </c:pt>
                <c:pt idx="5231">
                  <c:v>60.1</c:v>
                </c:pt>
                <c:pt idx="5232">
                  <c:v>60</c:v>
                </c:pt>
                <c:pt idx="5233">
                  <c:v>60</c:v>
                </c:pt>
                <c:pt idx="5234">
                  <c:v>59.9</c:v>
                </c:pt>
                <c:pt idx="5235">
                  <c:v>59.9</c:v>
                </c:pt>
                <c:pt idx="5236">
                  <c:v>59.9</c:v>
                </c:pt>
                <c:pt idx="5237">
                  <c:v>59.9</c:v>
                </c:pt>
                <c:pt idx="5238">
                  <c:v>59.9</c:v>
                </c:pt>
                <c:pt idx="5239">
                  <c:v>59.9</c:v>
                </c:pt>
                <c:pt idx="5240">
                  <c:v>60</c:v>
                </c:pt>
                <c:pt idx="5241">
                  <c:v>59.9</c:v>
                </c:pt>
                <c:pt idx="5242">
                  <c:v>60</c:v>
                </c:pt>
                <c:pt idx="5243">
                  <c:v>60</c:v>
                </c:pt>
                <c:pt idx="5244">
                  <c:v>60.1</c:v>
                </c:pt>
                <c:pt idx="5245">
                  <c:v>60.2</c:v>
                </c:pt>
                <c:pt idx="5246">
                  <c:v>60.2</c:v>
                </c:pt>
                <c:pt idx="5247">
                  <c:v>60.3</c:v>
                </c:pt>
                <c:pt idx="5248">
                  <c:v>60.4</c:v>
                </c:pt>
                <c:pt idx="5249">
                  <c:v>60.4</c:v>
                </c:pt>
                <c:pt idx="5250">
                  <c:v>60.5</c:v>
                </c:pt>
                <c:pt idx="5251">
                  <c:v>60.5</c:v>
                </c:pt>
                <c:pt idx="5252">
                  <c:v>60.5</c:v>
                </c:pt>
                <c:pt idx="5253">
                  <c:v>60.6</c:v>
                </c:pt>
                <c:pt idx="5254">
                  <c:v>60.6</c:v>
                </c:pt>
                <c:pt idx="5255">
                  <c:v>60.6</c:v>
                </c:pt>
                <c:pt idx="5256">
                  <c:v>60.6</c:v>
                </c:pt>
                <c:pt idx="5257">
                  <c:v>60.8</c:v>
                </c:pt>
                <c:pt idx="5258">
                  <c:v>60.8</c:v>
                </c:pt>
                <c:pt idx="5259">
                  <c:v>60.8</c:v>
                </c:pt>
                <c:pt idx="5260">
                  <c:v>60.8</c:v>
                </c:pt>
                <c:pt idx="5261">
                  <c:v>60.9</c:v>
                </c:pt>
                <c:pt idx="5262">
                  <c:v>60.9</c:v>
                </c:pt>
                <c:pt idx="5263">
                  <c:v>60.9</c:v>
                </c:pt>
                <c:pt idx="5264">
                  <c:v>60.9</c:v>
                </c:pt>
                <c:pt idx="5265">
                  <c:v>60.9</c:v>
                </c:pt>
                <c:pt idx="5266">
                  <c:v>61</c:v>
                </c:pt>
                <c:pt idx="5267">
                  <c:v>61</c:v>
                </c:pt>
                <c:pt idx="5268">
                  <c:v>61.1</c:v>
                </c:pt>
                <c:pt idx="5269">
                  <c:v>61.1</c:v>
                </c:pt>
                <c:pt idx="5270">
                  <c:v>61</c:v>
                </c:pt>
                <c:pt idx="5271">
                  <c:v>61</c:v>
                </c:pt>
                <c:pt idx="5272">
                  <c:v>60.9</c:v>
                </c:pt>
                <c:pt idx="5273">
                  <c:v>60.8</c:v>
                </c:pt>
                <c:pt idx="5274">
                  <c:v>60.8</c:v>
                </c:pt>
                <c:pt idx="5275">
                  <c:v>60.7</c:v>
                </c:pt>
                <c:pt idx="5276">
                  <c:v>60.6</c:v>
                </c:pt>
                <c:pt idx="5277">
                  <c:v>60.5</c:v>
                </c:pt>
                <c:pt idx="5278">
                  <c:v>60.5</c:v>
                </c:pt>
                <c:pt idx="5279">
                  <c:v>60.3</c:v>
                </c:pt>
                <c:pt idx="5280">
                  <c:v>60.3</c:v>
                </c:pt>
                <c:pt idx="5281">
                  <c:v>60.2</c:v>
                </c:pt>
                <c:pt idx="5282">
                  <c:v>60.2</c:v>
                </c:pt>
                <c:pt idx="5283">
                  <c:v>60.1</c:v>
                </c:pt>
                <c:pt idx="5284">
                  <c:v>60.1</c:v>
                </c:pt>
                <c:pt idx="5285">
                  <c:v>60.2</c:v>
                </c:pt>
                <c:pt idx="5286">
                  <c:v>60.1</c:v>
                </c:pt>
                <c:pt idx="5287">
                  <c:v>60.2</c:v>
                </c:pt>
                <c:pt idx="5288">
                  <c:v>60.3</c:v>
                </c:pt>
                <c:pt idx="5289">
                  <c:v>60.3</c:v>
                </c:pt>
                <c:pt idx="5290">
                  <c:v>60.4</c:v>
                </c:pt>
                <c:pt idx="5291">
                  <c:v>60.5</c:v>
                </c:pt>
                <c:pt idx="5292">
                  <c:v>60.6</c:v>
                </c:pt>
                <c:pt idx="5293">
                  <c:v>60.7</c:v>
                </c:pt>
                <c:pt idx="5294">
                  <c:v>60.8</c:v>
                </c:pt>
                <c:pt idx="5295">
                  <c:v>60.8</c:v>
                </c:pt>
                <c:pt idx="5296">
                  <c:v>60.8</c:v>
                </c:pt>
                <c:pt idx="5297">
                  <c:v>60.9</c:v>
                </c:pt>
                <c:pt idx="5298">
                  <c:v>60.9</c:v>
                </c:pt>
                <c:pt idx="5299">
                  <c:v>60.9</c:v>
                </c:pt>
                <c:pt idx="5300">
                  <c:v>61.1</c:v>
                </c:pt>
                <c:pt idx="5301">
                  <c:v>61.1</c:v>
                </c:pt>
                <c:pt idx="5302">
                  <c:v>61.2</c:v>
                </c:pt>
                <c:pt idx="5303">
                  <c:v>61.1</c:v>
                </c:pt>
                <c:pt idx="5304">
                  <c:v>61.1</c:v>
                </c:pt>
                <c:pt idx="5305">
                  <c:v>61.1</c:v>
                </c:pt>
                <c:pt idx="5306">
                  <c:v>61.2</c:v>
                </c:pt>
                <c:pt idx="5307">
                  <c:v>61.2</c:v>
                </c:pt>
                <c:pt idx="5308">
                  <c:v>61.2</c:v>
                </c:pt>
                <c:pt idx="5309">
                  <c:v>61.2</c:v>
                </c:pt>
                <c:pt idx="5310">
                  <c:v>61.2</c:v>
                </c:pt>
                <c:pt idx="5311">
                  <c:v>61.2</c:v>
                </c:pt>
                <c:pt idx="5312">
                  <c:v>61.2</c:v>
                </c:pt>
                <c:pt idx="5313">
                  <c:v>61.1</c:v>
                </c:pt>
                <c:pt idx="5314">
                  <c:v>61.1</c:v>
                </c:pt>
                <c:pt idx="5315">
                  <c:v>61.1</c:v>
                </c:pt>
                <c:pt idx="5316">
                  <c:v>60.9</c:v>
                </c:pt>
                <c:pt idx="5317">
                  <c:v>60.8</c:v>
                </c:pt>
                <c:pt idx="5318">
                  <c:v>60.8</c:v>
                </c:pt>
                <c:pt idx="5319">
                  <c:v>60.6</c:v>
                </c:pt>
                <c:pt idx="5320">
                  <c:v>60.6</c:v>
                </c:pt>
                <c:pt idx="5321">
                  <c:v>60.5</c:v>
                </c:pt>
                <c:pt idx="5322">
                  <c:v>60.4</c:v>
                </c:pt>
                <c:pt idx="5323">
                  <c:v>60.4</c:v>
                </c:pt>
                <c:pt idx="5324">
                  <c:v>60.3</c:v>
                </c:pt>
                <c:pt idx="5325">
                  <c:v>60.4</c:v>
                </c:pt>
                <c:pt idx="5326">
                  <c:v>60.4</c:v>
                </c:pt>
                <c:pt idx="5327">
                  <c:v>60.4</c:v>
                </c:pt>
                <c:pt idx="5328">
                  <c:v>60.5</c:v>
                </c:pt>
                <c:pt idx="5329">
                  <c:v>60.4</c:v>
                </c:pt>
                <c:pt idx="5330">
                  <c:v>60.5</c:v>
                </c:pt>
                <c:pt idx="5331">
                  <c:v>60.6</c:v>
                </c:pt>
                <c:pt idx="5332">
                  <c:v>60.6</c:v>
                </c:pt>
                <c:pt idx="5333">
                  <c:v>60.6</c:v>
                </c:pt>
                <c:pt idx="5334">
                  <c:v>60.7</c:v>
                </c:pt>
                <c:pt idx="5335">
                  <c:v>60.8</c:v>
                </c:pt>
                <c:pt idx="5336">
                  <c:v>60.8</c:v>
                </c:pt>
                <c:pt idx="5337">
                  <c:v>60.8</c:v>
                </c:pt>
                <c:pt idx="5338">
                  <c:v>60.9</c:v>
                </c:pt>
                <c:pt idx="5339">
                  <c:v>60.9</c:v>
                </c:pt>
                <c:pt idx="5340">
                  <c:v>60.9</c:v>
                </c:pt>
                <c:pt idx="5341">
                  <c:v>60.9</c:v>
                </c:pt>
                <c:pt idx="5342">
                  <c:v>60.9</c:v>
                </c:pt>
                <c:pt idx="5343">
                  <c:v>61</c:v>
                </c:pt>
                <c:pt idx="5344">
                  <c:v>61</c:v>
                </c:pt>
                <c:pt idx="5345">
                  <c:v>61.1</c:v>
                </c:pt>
                <c:pt idx="5346">
                  <c:v>61.1</c:v>
                </c:pt>
                <c:pt idx="5347">
                  <c:v>61.1</c:v>
                </c:pt>
                <c:pt idx="5348">
                  <c:v>61.1</c:v>
                </c:pt>
                <c:pt idx="5349">
                  <c:v>61.1</c:v>
                </c:pt>
                <c:pt idx="5350">
                  <c:v>61.1</c:v>
                </c:pt>
                <c:pt idx="5351">
                  <c:v>61.1</c:v>
                </c:pt>
                <c:pt idx="5352">
                  <c:v>61.2</c:v>
                </c:pt>
                <c:pt idx="5353">
                  <c:v>61.2</c:v>
                </c:pt>
                <c:pt idx="5354">
                  <c:v>61.2</c:v>
                </c:pt>
                <c:pt idx="5355">
                  <c:v>61.2</c:v>
                </c:pt>
                <c:pt idx="5356">
                  <c:v>61.2</c:v>
                </c:pt>
                <c:pt idx="5357">
                  <c:v>61.2</c:v>
                </c:pt>
                <c:pt idx="5358">
                  <c:v>61.2</c:v>
                </c:pt>
                <c:pt idx="5359">
                  <c:v>61.2</c:v>
                </c:pt>
                <c:pt idx="5360">
                  <c:v>61.3</c:v>
                </c:pt>
                <c:pt idx="5361">
                  <c:v>61.3</c:v>
                </c:pt>
                <c:pt idx="5362">
                  <c:v>61.4</c:v>
                </c:pt>
                <c:pt idx="5363">
                  <c:v>61.3</c:v>
                </c:pt>
                <c:pt idx="5364">
                  <c:v>61.4</c:v>
                </c:pt>
                <c:pt idx="5365">
                  <c:v>61.4</c:v>
                </c:pt>
                <c:pt idx="5366">
                  <c:v>61.4</c:v>
                </c:pt>
                <c:pt idx="5367">
                  <c:v>61.4</c:v>
                </c:pt>
                <c:pt idx="5368">
                  <c:v>61.4</c:v>
                </c:pt>
                <c:pt idx="5369">
                  <c:v>61.5</c:v>
                </c:pt>
                <c:pt idx="5370">
                  <c:v>61.5</c:v>
                </c:pt>
                <c:pt idx="5371">
                  <c:v>61.5</c:v>
                </c:pt>
                <c:pt idx="5372">
                  <c:v>61.5</c:v>
                </c:pt>
                <c:pt idx="5373">
                  <c:v>61.5</c:v>
                </c:pt>
                <c:pt idx="5374">
                  <c:v>61.5</c:v>
                </c:pt>
                <c:pt idx="5375">
                  <c:v>61.5</c:v>
                </c:pt>
                <c:pt idx="5376">
                  <c:v>61.5</c:v>
                </c:pt>
                <c:pt idx="5377">
                  <c:v>61.5</c:v>
                </c:pt>
                <c:pt idx="5378">
                  <c:v>61.5</c:v>
                </c:pt>
                <c:pt idx="5379">
                  <c:v>61.6</c:v>
                </c:pt>
                <c:pt idx="5380">
                  <c:v>61.5</c:v>
                </c:pt>
                <c:pt idx="5381">
                  <c:v>61.5</c:v>
                </c:pt>
                <c:pt idx="5382">
                  <c:v>61.5</c:v>
                </c:pt>
                <c:pt idx="5383">
                  <c:v>61.5</c:v>
                </c:pt>
                <c:pt idx="5384">
                  <c:v>61.6</c:v>
                </c:pt>
                <c:pt idx="5385">
                  <c:v>61.6</c:v>
                </c:pt>
                <c:pt idx="5386">
                  <c:v>61.6</c:v>
                </c:pt>
                <c:pt idx="5387">
                  <c:v>61.5</c:v>
                </c:pt>
                <c:pt idx="5388">
                  <c:v>61.5</c:v>
                </c:pt>
                <c:pt idx="5389">
                  <c:v>61.6</c:v>
                </c:pt>
                <c:pt idx="5390">
                  <c:v>61.6</c:v>
                </c:pt>
                <c:pt idx="5391">
                  <c:v>61.6</c:v>
                </c:pt>
                <c:pt idx="5392">
                  <c:v>61.6</c:v>
                </c:pt>
                <c:pt idx="5393">
                  <c:v>61.7</c:v>
                </c:pt>
                <c:pt idx="5394">
                  <c:v>61.6</c:v>
                </c:pt>
                <c:pt idx="5395">
                  <c:v>61.7</c:v>
                </c:pt>
                <c:pt idx="5396">
                  <c:v>61.7</c:v>
                </c:pt>
                <c:pt idx="5397">
                  <c:v>61.7</c:v>
                </c:pt>
                <c:pt idx="5398">
                  <c:v>61.7</c:v>
                </c:pt>
                <c:pt idx="5399">
                  <c:v>61.7</c:v>
                </c:pt>
                <c:pt idx="5400">
                  <c:v>61.7</c:v>
                </c:pt>
                <c:pt idx="5401">
                  <c:v>61.7</c:v>
                </c:pt>
                <c:pt idx="5402">
                  <c:v>61.6</c:v>
                </c:pt>
                <c:pt idx="5403">
                  <c:v>61.6</c:v>
                </c:pt>
                <c:pt idx="5404">
                  <c:v>61.7</c:v>
                </c:pt>
                <c:pt idx="5405">
                  <c:v>61.7</c:v>
                </c:pt>
                <c:pt idx="5406">
                  <c:v>61.7</c:v>
                </c:pt>
                <c:pt idx="5407">
                  <c:v>61.7</c:v>
                </c:pt>
                <c:pt idx="5408">
                  <c:v>61.7</c:v>
                </c:pt>
                <c:pt idx="5409">
                  <c:v>61.7</c:v>
                </c:pt>
                <c:pt idx="5410">
                  <c:v>61.7</c:v>
                </c:pt>
                <c:pt idx="5411">
                  <c:v>61.7</c:v>
                </c:pt>
                <c:pt idx="5412">
                  <c:v>61.7</c:v>
                </c:pt>
                <c:pt idx="5413">
                  <c:v>61.7</c:v>
                </c:pt>
                <c:pt idx="5414">
                  <c:v>61.7</c:v>
                </c:pt>
                <c:pt idx="5415">
                  <c:v>61.7</c:v>
                </c:pt>
                <c:pt idx="5416">
                  <c:v>61.7</c:v>
                </c:pt>
                <c:pt idx="5417">
                  <c:v>61.7</c:v>
                </c:pt>
                <c:pt idx="5418">
                  <c:v>61.7</c:v>
                </c:pt>
                <c:pt idx="5419">
                  <c:v>61.7</c:v>
                </c:pt>
                <c:pt idx="5420">
                  <c:v>61.7</c:v>
                </c:pt>
                <c:pt idx="5421">
                  <c:v>61.7</c:v>
                </c:pt>
                <c:pt idx="5422">
                  <c:v>61.7</c:v>
                </c:pt>
                <c:pt idx="5423">
                  <c:v>61.7</c:v>
                </c:pt>
                <c:pt idx="5424">
                  <c:v>61.7</c:v>
                </c:pt>
                <c:pt idx="5425">
                  <c:v>61.7</c:v>
                </c:pt>
                <c:pt idx="5426">
                  <c:v>61.7</c:v>
                </c:pt>
                <c:pt idx="5427">
                  <c:v>61.7</c:v>
                </c:pt>
                <c:pt idx="5428">
                  <c:v>61.7</c:v>
                </c:pt>
                <c:pt idx="5429">
                  <c:v>61.7</c:v>
                </c:pt>
                <c:pt idx="5430">
                  <c:v>61.7</c:v>
                </c:pt>
                <c:pt idx="5431">
                  <c:v>61.7</c:v>
                </c:pt>
                <c:pt idx="5432">
                  <c:v>61.7</c:v>
                </c:pt>
                <c:pt idx="5433">
                  <c:v>61.7</c:v>
                </c:pt>
                <c:pt idx="5434">
                  <c:v>61.7</c:v>
                </c:pt>
                <c:pt idx="5435">
                  <c:v>61.7</c:v>
                </c:pt>
                <c:pt idx="5436">
                  <c:v>61.7</c:v>
                </c:pt>
                <c:pt idx="5437">
                  <c:v>61.7</c:v>
                </c:pt>
                <c:pt idx="5438">
                  <c:v>61.7</c:v>
                </c:pt>
                <c:pt idx="5439">
                  <c:v>61.7</c:v>
                </c:pt>
                <c:pt idx="5440">
                  <c:v>61.7</c:v>
                </c:pt>
                <c:pt idx="5441">
                  <c:v>61.7</c:v>
                </c:pt>
                <c:pt idx="5442">
                  <c:v>61.7</c:v>
                </c:pt>
                <c:pt idx="5443">
                  <c:v>61.7</c:v>
                </c:pt>
                <c:pt idx="5444">
                  <c:v>61.7</c:v>
                </c:pt>
                <c:pt idx="5445">
                  <c:v>61.7</c:v>
                </c:pt>
                <c:pt idx="5446">
                  <c:v>61.7</c:v>
                </c:pt>
                <c:pt idx="5447">
                  <c:v>61.7</c:v>
                </c:pt>
                <c:pt idx="5448">
                  <c:v>61.7</c:v>
                </c:pt>
                <c:pt idx="5449">
                  <c:v>61.7</c:v>
                </c:pt>
                <c:pt idx="5450">
                  <c:v>61.8</c:v>
                </c:pt>
                <c:pt idx="5451">
                  <c:v>61.7</c:v>
                </c:pt>
                <c:pt idx="5452">
                  <c:v>61.8</c:v>
                </c:pt>
                <c:pt idx="5453">
                  <c:v>61.8</c:v>
                </c:pt>
                <c:pt idx="5454">
                  <c:v>61.7</c:v>
                </c:pt>
                <c:pt idx="5455">
                  <c:v>61.7</c:v>
                </c:pt>
                <c:pt idx="5456">
                  <c:v>61.6</c:v>
                </c:pt>
                <c:pt idx="5457">
                  <c:v>61.7</c:v>
                </c:pt>
                <c:pt idx="5458">
                  <c:v>61.7</c:v>
                </c:pt>
                <c:pt idx="5459">
                  <c:v>61.8</c:v>
                </c:pt>
                <c:pt idx="5460">
                  <c:v>61.7</c:v>
                </c:pt>
                <c:pt idx="5461">
                  <c:v>61.7</c:v>
                </c:pt>
                <c:pt idx="5462">
                  <c:v>61.7</c:v>
                </c:pt>
                <c:pt idx="5463">
                  <c:v>61.7</c:v>
                </c:pt>
                <c:pt idx="5464">
                  <c:v>61.8</c:v>
                </c:pt>
                <c:pt idx="5465">
                  <c:v>61.7</c:v>
                </c:pt>
                <c:pt idx="5466">
                  <c:v>61.8</c:v>
                </c:pt>
                <c:pt idx="5467">
                  <c:v>61.8</c:v>
                </c:pt>
                <c:pt idx="5468">
                  <c:v>61.9</c:v>
                </c:pt>
                <c:pt idx="5469">
                  <c:v>61.9</c:v>
                </c:pt>
                <c:pt idx="5470">
                  <c:v>61.9</c:v>
                </c:pt>
                <c:pt idx="5471">
                  <c:v>61.9</c:v>
                </c:pt>
                <c:pt idx="5472">
                  <c:v>61.9</c:v>
                </c:pt>
                <c:pt idx="5473">
                  <c:v>61.9</c:v>
                </c:pt>
                <c:pt idx="5474">
                  <c:v>61.9</c:v>
                </c:pt>
                <c:pt idx="5475">
                  <c:v>61.9</c:v>
                </c:pt>
                <c:pt idx="5476">
                  <c:v>61.9</c:v>
                </c:pt>
                <c:pt idx="5477">
                  <c:v>61.9</c:v>
                </c:pt>
                <c:pt idx="5478">
                  <c:v>61.9</c:v>
                </c:pt>
                <c:pt idx="5479">
                  <c:v>61.9</c:v>
                </c:pt>
                <c:pt idx="5480">
                  <c:v>61.9</c:v>
                </c:pt>
                <c:pt idx="5481">
                  <c:v>61.9</c:v>
                </c:pt>
                <c:pt idx="5482">
                  <c:v>61.9</c:v>
                </c:pt>
                <c:pt idx="5483">
                  <c:v>61.9</c:v>
                </c:pt>
                <c:pt idx="5484">
                  <c:v>61.9</c:v>
                </c:pt>
                <c:pt idx="5485">
                  <c:v>61.9</c:v>
                </c:pt>
                <c:pt idx="5486">
                  <c:v>61.9</c:v>
                </c:pt>
                <c:pt idx="5487">
                  <c:v>62</c:v>
                </c:pt>
                <c:pt idx="5488">
                  <c:v>61.9</c:v>
                </c:pt>
                <c:pt idx="5489">
                  <c:v>61.9</c:v>
                </c:pt>
                <c:pt idx="5490">
                  <c:v>61.9</c:v>
                </c:pt>
                <c:pt idx="5491">
                  <c:v>62</c:v>
                </c:pt>
                <c:pt idx="5492">
                  <c:v>62</c:v>
                </c:pt>
                <c:pt idx="5493">
                  <c:v>61.9</c:v>
                </c:pt>
                <c:pt idx="5494">
                  <c:v>62</c:v>
                </c:pt>
                <c:pt idx="5495">
                  <c:v>61.9</c:v>
                </c:pt>
                <c:pt idx="5496">
                  <c:v>62</c:v>
                </c:pt>
                <c:pt idx="5497">
                  <c:v>62</c:v>
                </c:pt>
                <c:pt idx="5498">
                  <c:v>61.9</c:v>
                </c:pt>
                <c:pt idx="5499">
                  <c:v>62</c:v>
                </c:pt>
                <c:pt idx="5500">
                  <c:v>62</c:v>
                </c:pt>
                <c:pt idx="5501">
                  <c:v>61.9</c:v>
                </c:pt>
                <c:pt idx="5502">
                  <c:v>62</c:v>
                </c:pt>
                <c:pt idx="5503">
                  <c:v>62</c:v>
                </c:pt>
                <c:pt idx="5504">
                  <c:v>62</c:v>
                </c:pt>
                <c:pt idx="5505">
                  <c:v>62</c:v>
                </c:pt>
                <c:pt idx="5506">
                  <c:v>62.1</c:v>
                </c:pt>
                <c:pt idx="5507">
                  <c:v>62</c:v>
                </c:pt>
                <c:pt idx="5508">
                  <c:v>62</c:v>
                </c:pt>
                <c:pt idx="5509">
                  <c:v>62</c:v>
                </c:pt>
                <c:pt idx="5510">
                  <c:v>62.1</c:v>
                </c:pt>
                <c:pt idx="5511">
                  <c:v>62.1</c:v>
                </c:pt>
                <c:pt idx="5512">
                  <c:v>62.1</c:v>
                </c:pt>
                <c:pt idx="5513">
                  <c:v>62.1</c:v>
                </c:pt>
                <c:pt idx="5514">
                  <c:v>62</c:v>
                </c:pt>
                <c:pt idx="5515">
                  <c:v>62.2</c:v>
                </c:pt>
                <c:pt idx="5516">
                  <c:v>62.1</c:v>
                </c:pt>
                <c:pt idx="5517">
                  <c:v>62.2</c:v>
                </c:pt>
                <c:pt idx="5518">
                  <c:v>62.2</c:v>
                </c:pt>
                <c:pt idx="5519">
                  <c:v>62.2</c:v>
                </c:pt>
                <c:pt idx="5520">
                  <c:v>62.2</c:v>
                </c:pt>
                <c:pt idx="5521">
                  <c:v>62.2</c:v>
                </c:pt>
                <c:pt idx="5522">
                  <c:v>62.2</c:v>
                </c:pt>
                <c:pt idx="5523">
                  <c:v>62.3</c:v>
                </c:pt>
                <c:pt idx="5524">
                  <c:v>62.3</c:v>
                </c:pt>
                <c:pt idx="5525">
                  <c:v>62.3</c:v>
                </c:pt>
                <c:pt idx="5526">
                  <c:v>62.3</c:v>
                </c:pt>
                <c:pt idx="5527">
                  <c:v>62.4</c:v>
                </c:pt>
                <c:pt idx="5528">
                  <c:v>62.5</c:v>
                </c:pt>
                <c:pt idx="5529">
                  <c:v>62.5</c:v>
                </c:pt>
                <c:pt idx="5530">
                  <c:v>62.5</c:v>
                </c:pt>
                <c:pt idx="5531">
                  <c:v>62.5</c:v>
                </c:pt>
                <c:pt idx="5532">
                  <c:v>62.5</c:v>
                </c:pt>
                <c:pt idx="5533">
                  <c:v>62.5</c:v>
                </c:pt>
                <c:pt idx="5534">
                  <c:v>62.5</c:v>
                </c:pt>
                <c:pt idx="5535">
                  <c:v>62.5</c:v>
                </c:pt>
                <c:pt idx="5536">
                  <c:v>62.5</c:v>
                </c:pt>
                <c:pt idx="5537">
                  <c:v>62.5</c:v>
                </c:pt>
                <c:pt idx="5538">
                  <c:v>62.5</c:v>
                </c:pt>
                <c:pt idx="5539">
                  <c:v>62.5</c:v>
                </c:pt>
                <c:pt idx="5540">
                  <c:v>62.5</c:v>
                </c:pt>
                <c:pt idx="5541">
                  <c:v>62.5</c:v>
                </c:pt>
                <c:pt idx="5542">
                  <c:v>62.5</c:v>
                </c:pt>
                <c:pt idx="5543">
                  <c:v>62.5</c:v>
                </c:pt>
                <c:pt idx="5544">
                  <c:v>62.5</c:v>
                </c:pt>
                <c:pt idx="5545">
                  <c:v>62.4</c:v>
                </c:pt>
                <c:pt idx="5546">
                  <c:v>62.5</c:v>
                </c:pt>
                <c:pt idx="5547">
                  <c:v>62.5</c:v>
                </c:pt>
                <c:pt idx="5548">
                  <c:v>62.3</c:v>
                </c:pt>
                <c:pt idx="5549">
                  <c:v>62.3</c:v>
                </c:pt>
                <c:pt idx="5550">
                  <c:v>62.3</c:v>
                </c:pt>
                <c:pt idx="5551">
                  <c:v>62.2</c:v>
                </c:pt>
                <c:pt idx="5552">
                  <c:v>62.2</c:v>
                </c:pt>
                <c:pt idx="5553">
                  <c:v>62.2</c:v>
                </c:pt>
                <c:pt idx="5554">
                  <c:v>62.1</c:v>
                </c:pt>
                <c:pt idx="5555">
                  <c:v>62.1</c:v>
                </c:pt>
                <c:pt idx="5556">
                  <c:v>62</c:v>
                </c:pt>
                <c:pt idx="5557">
                  <c:v>61.9</c:v>
                </c:pt>
                <c:pt idx="5558">
                  <c:v>61.9</c:v>
                </c:pt>
                <c:pt idx="5559">
                  <c:v>61.9</c:v>
                </c:pt>
                <c:pt idx="5560">
                  <c:v>61.8</c:v>
                </c:pt>
                <c:pt idx="5561">
                  <c:v>61.7</c:v>
                </c:pt>
                <c:pt idx="5562">
                  <c:v>61.7</c:v>
                </c:pt>
                <c:pt idx="5563">
                  <c:v>61.6</c:v>
                </c:pt>
                <c:pt idx="5564">
                  <c:v>61.7</c:v>
                </c:pt>
                <c:pt idx="5565">
                  <c:v>61.6</c:v>
                </c:pt>
                <c:pt idx="5566">
                  <c:v>61.6</c:v>
                </c:pt>
                <c:pt idx="5567">
                  <c:v>61.7</c:v>
                </c:pt>
                <c:pt idx="5568">
                  <c:v>61.7</c:v>
                </c:pt>
                <c:pt idx="5569">
                  <c:v>61.7</c:v>
                </c:pt>
                <c:pt idx="5570">
                  <c:v>61.8</c:v>
                </c:pt>
                <c:pt idx="5571">
                  <c:v>61.9</c:v>
                </c:pt>
                <c:pt idx="5572">
                  <c:v>61.9</c:v>
                </c:pt>
                <c:pt idx="5573">
                  <c:v>62</c:v>
                </c:pt>
                <c:pt idx="5574">
                  <c:v>62</c:v>
                </c:pt>
                <c:pt idx="5575">
                  <c:v>62.1</c:v>
                </c:pt>
                <c:pt idx="5576">
                  <c:v>62.2</c:v>
                </c:pt>
                <c:pt idx="5577">
                  <c:v>62.2</c:v>
                </c:pt>
                <c:pt idx="5578">
                  <c:v>62.2</c:v>
                </c:pt>
                <c:pt idx="5579">
                  <c:v>62.3</c:v>
                </c:pt>
                <c:pt idx="5580">
                  <c:v>62.3</c:v>
                </c:pt>
                <c:pt idx="5581">
                  <c:v>62.4</c:v>
                </c:pt>
                <c:pt idx="5582">
                  <c:v>62.5</c:v>
                </c:pt>
                <c:pt idx="5583">
                  <c:v>62.5</c:v>
                </c:pt>
                <c:pt idx="5584">
                  <c:v>62.5</c:v>
                </c:pt>
                <c:pt idx="5585">
                  <c:v>62.5</c:v>
                </c:pt>
                <c:pt idx="5586">
                  <c:v>62.4</c:v>
                </c:pt>
                <c:pt idx="5587">
                  <c:v>62.5</c:v>
                </c:pt>
                <c:pt idx="5588">
                  <c:v>62.5</c:v>
                </c:pt>
                <c:pt idx="5589">
                  <c:v>62.5</c:v>
                </c:pt>
                <c:pt idx="5590">
                  <c:v>62.5</c:v>
                </c:pt>
                <c:pt idx="5591">
                  <c:v>62.6</c:v>
                </c:pt>
                <c:pt idx="5592">
                  <c:v>62.6</c:v>
                </c:pt>
                <c:pt idx="5593">
                  <c:v>62.7</c:v>
                </c:pt>
                <c:pt idx="5594">
                  <c:v>62.8</c:v>
                </c:pt>
                <c:pt idx="5595">
                  <c:v>62.8</c:v>
                </c:pt>
                <c:pt idx="5596">
                  <c:v>62.8</c:v>
                </c:pt>
                <c:pt idx="5597">
                  <c:v>62.8</c:v>
                </c:pt>
                <c:pt idx="5598">
                  <c:v>62.8</c:v>
                </c:pt>
                <c:pt idx="5599">
                  <c:v>62.7</c:v>
                </c:pt>
                <c:pt idx="5600">
                  <c:v>62.8</c:v>
                </c:pt>
                <c:pt idx="5601">
                  <c:v>62.8</c:v>
                </c:pt>
                <c:pt idx="5602">
                  <c:v>62.8</c:v>
                </c:pt>
                <c:pt idx="5603">
                  <c:v>62.8</c:v>
                </c:pt>
                <c:pt idx="5604">
                  <c:v>62.8</c:v>
                </c:pt>
                <c:pt idx="5605">
                  <c:v>62.8</c:v>
                </c:pt>
                <c:pt idx="5606">
                  <c:v>62.9</c:v>
                </c:pt>
                <c:pt idx="5607">
                  <c:v>62.9</c:v>
                </c:pt>
                <c:pt idx="5608">
                  <c:v>62.8</c:v>
                </c:pt>
                <c:pt idx="5609">
                  <c:v>62.8</c:v>
                </c:pt>
                <c:pt idx="5610">
                  <c:v>62.8</c:v>
                </c:pt>
                <c:pt idx="5611">
                  <c:v>62.9</c:v>
                </c:pt>
                <c:pt idx="5612">
                  <c:v>62.9</c:v>
                </c:pt>
                <c:pt idx="5613">
                  <c:v>62.9</c:v>
                </c:pt>
                <c:pt idx="5614">
                  <c:v>62.9</c:v>
                </c:pt>
                <c:pt idx="5615">
                  <c:v>62.9</c:v>
                </c:pt>
                <c:pt idx="5616">
                  <c:v>62.8</c:v>
                </c:pt>
                <c:pt idx="5617">
                  <c:v>62.8</c:v>
                </c:pt>
                <c:pt idx="5618">
                  <c:v>62.8</c:v>
                </c:pt>
                <c:pt idx="5619">
                  <c:v>62.9</c:v>
                </c:pt>
                <c:pt idx="5620">
                  <c:v>62.9</c:v>
                </c:pt>
                <c:pt idx="5621">
                  <c:v>62.9</c:v>
                </c:pt>
                <c:pt idx="5622">
                  <c:v>62.9</c:v>
                </c:pt>
                <c:pt idx="5623">
                  <c:v>62.8</c:v>
                </c:pt>
                <c:pt idx="5624">
                  <c:v>62.8</c:v>
                </c:pt>
                <c:pt idx="5625">
                  <c:v>62.8</c:v>
                </c:pt>
                <c:pt idx="5626">
                  <c:v>62.7</c:v>
                </c:pt>
                <c:pt idx="5627">
                  <c:v>62.8</c:v>
                </c:pt>
                <c:pt idx="5628">
                  <c:v>62.8</c:v>
                </c:pt>
                <c:pt idx="5629">
                  <c:v>62.8</c:v>
                </c:pt>
                <c:pt idx="5630">
                  <c:v>62.6</c:v>
                </c:pt>
                <c:pt idx="5631">
                  <c:v>62.5</c:v>
                </c:pt>
                <c:pt idx="5632">
                  <c:v>62.5</c:v>
                </c:pt>
                <c:pt idx="5633">
                  <c:v>62.5</c:v>
                </c:pt>
                <c:pt idx="5634">
                  <c:v>62.5</c:v>
                </c:pt>
                <c:pt idx="5635">
                  <c:v>62.5</c:v>
                </c:pt>
                <c:pt idx="5636">
                  <c:v>62.5</c:v>
                </c:pt>
                <c:pt idx="5637">
                  <c:v>62.3</c:v>
                </c:pt>
                <c:pt idx="5638">
                  <c:v>62.3</c:v>
                </c:pt>
                <c:pt idx="5639">
                  <c:v>62.3</c:v>
                </c:pt>
                <c:pt idx="5640">
                  <c:v>62.3</c:v>
                </c:pt>
                <c:pt idx="5641">
                  <c:v>62.3</c:v>
                </c:pt>
                <c:pt idx="5642">
                  <c:v>62.2</c:v>
                </c:pt>
                <c:pt idx="5643">
                  <c:v>62.2</c:v>
                </c:pt>
                <c:pt idx="5644">
                  <c:v>62.1</c:v>
                </c:pt>
                <c:pt idx="5645">
                  <c:v>62</c:v>
                </c:pt>
                <c:pt idx="5646">
                  <c:v>62.2</c:v>
                </c:pt>
                <c:pt idx="5647">
                  <c:v>62</c:v>
                </c:pt>
                <c:pt idx="5648">
                  <c:v>62</c:v>
                </c:pt>
                <c:pt idx="5649">
                  <c:v>62</c:v>
                </c:pt>
                <c:pt idx="5650">
                  <c:v>62</c:v>
                </c:pt>
                <c:pt idx="5651">
                  <c:v>62</c:v>
                </c:pt>
                <c:pt idx="5652">
                  <c:v>62</c:v>
                </c:pt>
                <c:pt idx="5653">
                  <c:v>62</c:v>
                </c:pt>
                <c:pt idx="5654">
                  <c:v>62</c:v>
                </c:pt>
                <c:pt idx="5655">
                  <c:v>62.1</c:v>
                </c:pt>
                <c:pt idx="5656">
                  <c:v>62.1</c:v>
                </c:pt>
                <c:pt idx="5657">
                  <c:v>62.1</c:v>
                </c:pt>
                <c:pt idx="5658">
                  <c:v>62.2</c:v>
                </c:pt>
                <c:pt idx="5659">
                  <c:v>62.2</c:v>
                </c:pt>
                <c:pt idx="5660">
                  <c:v>62.2</c:v>
                </c:pt>
                <c:pt idx="5661">
                  <c:v>62.2</c:v>
                </c:pt>
                <c:pt idx="5662">
                  <c:v>62.3</c:v>
                </c:pt>
                <c:pt idx="5663">
                  <c:v>62.3</c:v>
                </c:pt>
                <c:pt idx="5664">
                  <c:v>62.3</c:v>
                </c:pt>
                <c:pt idx="5665">
                  <c:v>62.3</c:v>
                </c:pt>
                <c:pt idx="5666">
                  <c:v>62.4</c:v>
                </c:pt>
                <c:pt idx="5667">
                  <c:v>62.4</c:v>
                </c:pt>
                <c:pt idx="5668">
                  <c:v>62.4</c:v>
                </c:pt>
                <c:pt idx="5669">
                  <c:v>62.5</c:v>
                </c:pt>
                <c:pt idx="5670">
                  <c:v>62.5</c:v>
                </c:pt>
                <c:pt idx="5671">
                  <c:v>62.5</c:v>
                </c:pt>
                <c:pt idx="5672">
                  <c:v>62.6</c:v>
                </c:pt>
                <c:pt idx="5673">
                  <c:v>62.6</c:v>
                </c:pt>
                <c:pt idx="5674">
                  <c:v>62.6</c:v>
                </c:pt>
                <c:pt idx="5675">
                  <c:v>62.7</c:v>
                </c:pt>
                <c:pt idx="5676">
                  <c:v>62.8</c:v>
                </c:pt>
                <c:pt idx="5677">
                  <c:v>62.7</c:v>
                </c:pt>
                <c:pt idx="5678">
                  <c:v>62.8</c:v>
                </c:pt>
                <c:pt idx="5679">
                  <c:v>62.8</c:v>
                </c:pt>
                <c:pt idx="5680">
                  <c:v>62.8</c:v>
                </c:pt>
                <c:pt idx="5681">
                  <c:v>62.8</c:v>
                </c:pt>
                <c:pt idx="5682">
                  <c:v>62.9</c:v>
                </c:pt>
                <c:pt idx="5683">
                  <c:v>62.9</c:v>
                </c:pt>
                <c:pt idx="5684">
                  <c:v>62.9</c:v>
                </c:pt>
                <c:pt idx="5685">
                  <c:v>62.9</c:v>
                </c:pt>
                <c:pt idx="5686">
                  <c:v>62.9</c:v>
                </c:pt>
                <c:pt idx="5687">
                  <c:v>62.9</c:v>
                </c:pt>
                <c:pt idx="5688">
                  <c:v>62.9</c:v>
                </c:pt>
                <c:pt idx="5689">
                  <c:v>62.9</c:v>
                </c:pt>
                <c:pt idx="5690">
                  <c:v>63.1</c:v>
                </c:pt>
                <c:pt idx="5691">
                  <c:v>63</c:v>
                </c:pt>
                <c:pt idx="5692">
                  <c:v>63</c:v>
                </c:pt>
                <c:pt idx="5693">
                  <c:v>63</c:v>
                </c:pt>
                <c:pt idx="5694">
                  <c:v>63</c:v>
                </c:pt>
                <c:pt idx="5695">
                  <c:v>63.1</c:v>
                </c:pt>
                <c:pt idx="5696">
                  <c:v>63.1</c:v>
                </c:pt>
                <c:pt idx="5697">
                  <c:v>63.1</c:v>
                </c:pt>
                <c:pt idx="5698">
                  <c:v>63.1</c:v>
                </c:pt>
                <c:pt idx="5699">
                  <c:v>63.1</c:v>
                </c:pt>
                <c:pt idx="5700">
                  <c:v>63.2</c:v>
                </c:pt>
                <c:pt idx="5701">
                  <c:v>63.1</c:v>
                </c:pt>
                <c:pt idx="5702">
                  <c:v>63.2</c:v>
                </c:pt>
                <c:pt idx="5703">
                  <c:v>63.1</c:v>
                </c:pt>
                <c:pt idx="5704">
                  <c:v>63.2</c:v>
                </c:pt>
                <c:pt idx="5705">
                  <c:v>63.2</c:v>
                </c:pt>
                <c:pt idx="5706">
                  <c:v>63.2</c:v>
                </c:pt>
                <c:pt idx="5707">
                  <c:v>63.2</c:v>
                </c:pt>
                <c:pt idx="5708">
                  <c:v>63.2</c:v>
                </c:pt>
                <c:pt idx="5709">
                  <c:v>63.2</c:v>
                </c:pt>
                <c:pt idx="5710">
                  <c:v>63.2</c:v>
                </c:pt>
                <c:pt idx="5711">
                  <c:v>63.2</c:v>
                </c:pt>
                <c:pt idx="5712">
                  <c:v>63.2</c:v>
                </c:pt>
                <c:pt idx="5713">
                  <c:v>63.2</c:v>
                </c:pt>
                <c:pt idx="5714">
                  <c:v>63.2</c:v>
                </c:pt>
                <c:pt idx="5715">
                  <c:v>63.1</c:v>
                </c:pt>
                <c:pt idx="5716">
                  <c:v>63.2</c:v>
                </c:pt>
                <c:pt idx="5717">
                  <c:v>63.2</c:v>
                </c:pt>
                <c:pt idx="5718">
                  <c:v>63.2</c:v>
                </c:pt>
                <c:pt idx="5719">
                  <c:v>63.2</c:v>
                </c:pt>
                <c:pt idx="5720">
                  <c:v>63.2</c:v>
                </c:pt>
                <c:pt idx="5721">
                  <c:v>63.1</c:v>
                </c:pt>
                <c:pt idx="5722">
                  <c:v>63.2</c:v>
                </c:pt>
                <c:pt idx="5723">
                  <c:v>63.2</c:v>
                </c:pt>
                <c:pt idx="5724">
                  <c:v>63.2</c:v>
                </c:pt>
                <c:pt idx="5725">
                  <c:v>63.1</c:v>
                </c:pt>
                <c:pt idx="5726">
                  <c:v>63.1</c:v>
                </c:pt>
                <c:pt idx="5727">
                  <c:v>63.1</c:v>
                </c:pt>
                <c:pt idx="5728">
                  <c:v>63.1</c:v>
                </c:pt>
                <c:pt idx="5729">
                  <c:v>63</c:v>
                </c:pt>
                <c:pt idx="5730">
                  <c:v>63</c:v>
                </c:pt>
                <c:pt idx="5731">
                  <c:v>63</c:v>
                </c:pt>
                <c:pt idx="5732">
                  <c:v>62.9</c:v>
                </c:pt>
                <c:pt idx="5733">
                  <c:v>63</c:v>
                </c:pt>
                <c:pt idx="5734">
                  <c:v>63</c:v>
                </c:pt>
                <c:pt idx="5735">
                  <c:v>62.9</c:v>
                </c:pt>
                <c:pt idx="5736">
                  <c:v>62.9</c:v>
                </c:pt>
                <c:pt idx="5737">
                  <c:v>62.9</c:v>
                </c:pt>
                <c:pt idx="5738">
                  <c:v>62.9</c:v>
                </c:pt>
                <c:pt idx="5739">
                  <c:v>62.9</c:v>
                </c:pt>
                <c:pt idx="5740">
                  <c:v>62.9</c:v>
                </c:pt>
                <c:pt idx="5741">
                  <c:v>62.9</c:v>
                </c:pt>
                <c:pt idx="5742">
                  <c:v>62.9</c:v>
                </c:pt>
                <c:pt idx="5743">
                  <c:v>62.9</c:v>
                </c:pt>
                <c:pt idx="5744">
                  <c:v>62.9</c:v>
                </c:pt>
                <c:pt idx="5745">
                  <c:v>62.9</c:v>
                </c:pt>
                <c:pt idx="5746">
                  <c:v>62.9</c:v>
                </c:pt>
                <c:pt idx="5747">
                  <c:v>62.8</c:v>
                </c:pt>
                <c:pt idx="5748">
                  <c:v>62.8</c:v>
                </c:pt>
                <c:pt idx="5749">
                  <c:v>62.8</c:v>
                </c:pt>
                <c:pt idx="5750">
                  <c:v>62.8</c:v>
                </c:pt>
                <c:pt idx="5751">
                  <c:v>62.8</c:v>
                </c:pt>
                <c:pt idx="5752">
                  <c:v>62.8</c:v>
                </c:pt>
                <c:pt idx="5753">
                  <c:v>62.8</c:v>
                </c:pt>
                <c:pt idx="5754">
                  <c:v>62.7</c:v>
                </c:pt>
                <c:pt idx="5755">
                  <c:v>62.8</c:v>
                </c:pt>
                <c:pt idx="5756">
                  <c:v>62.8</c:v>
                </c:pt>
                <c:pt idx="5757">
                  <c:v>62.8</c:v>
                </c:pt>
                <c:pt idx="5758">
                  <c:v>62.8</c:v>
                </c:pt>
                <c:pt idx="5759">
                  <c:v>62.8</c:v>
                </c:pt>
                <c:pt idx="5760">
                  <c:v>62.8</c:v>
                </c:pt>
                <c:pt idx="5761">
                  <c:v>62.8</c:v>
                </c:pt>
                <c:pt idx="5762">
                  <c:v>62.8</c:v>
                </c:pt>
                <c:pt idx="5763">
                  <c:v>62.9</c:v>
                </c:pt>
                <c:pt idx="5764">
                  <c:v>62.9</c:v>
                </c:pt>
                <c:pt idx="5765">
                  <c:v>62.9</c:v>
                </c:pt>
                <c:pt idx="5766">
                  <c:v>62.9</c:v>
                </c:pt>
                <c:pt idx="5767">
                  <c:v>62.9</c:v>
                </c:pt>
                <c:pt idx="5768">
                  <c:v>62.9</c:v>
                </c:pt>
                <c:pt idx="5769">
                  <c:v>62.9</c:v>
                </c:pt>
                <c:pt idx="5770">
                  <c:v>63.1</c:v>
                </c:pt>
                <c:pt idx="5771">
                  <c:v>63</c:v>
                </c:pt>
                <c:pt idx="5772">
                  <c:v>63.1</c:v>
                </c:pt>
                <c:pt idx="5773">
                  <c:v>63.1</c:v>
                </c:pt>
                <c:pt idx="5774">
                  <c:v>63.1</c:v>
                </c:pt>
                <c:pt idx="5775">
                  <c:v>63.1</c:v>
                </c:pt>
                <c:pt idx="5776">
                  <c:v>63.1</c:v>
                </c:pt>
                <c:pt idx="5777">
                  <c:v>63.1</c:v>
                </c:pt>
                <c:pt idx="5778">
                  <c:v>63.2</c:v>
                </c:pt>
                <c:pt idx="5779">
                  <c:v>63.2</c:v>
                </c:pt>
                <c:pt idx="5780">
                  <c:v>63.2</c:v>
                </c:pt>
                <c:pt idx="5781">
                  <c:v>63.2</c:v>
                </c:pt>
                <c:pt idx="5782">
                  <c:v>63.2</c:v>
                </c:pt>
                <c:pt idx="5783">
                  <c:v>63.3</c:v>
                </c:pt>
                <c:pt idx="5784">
                  <c:v>63.2</c:v>
                </c:pt>
                <c:pt idx="5785">
                  <c:v>63.3</c:v>
                </c:pt>
                <c:pt idx="5786">
                  <c:v>63.3</c:v>
                </c:pt>
                <c:pt idx="5787">
                  <c:v>63.4</c:v>
                </c:pt>
                <c:pt idx="5788">
                  <c:v>63.3</c:v>
                </c:pt>
                <c:pt idx="5789">
                  <c:v>63.4</c:v>
                </c:pt>
                <c:pt idx="5790">
                  <c:v>63.4</c:v>
                </c:pt>
                <c:pt idx="5791">
                  <c:v>63.4</c:v>
                </c:pt>
                <c:pt idx="5792">
                  <c:v>63.4</c:v>
                </c:pt>
                <c:pt idx="5793">
                  <c:v>63.4</c:v>
                </c:pt>
                <c:pt idx="5794">
                  <c:v>63.5</c:v>
                </c:pt>
                <c:pt idx="5795">
                  <c:v>63.5</c:v>
                </c:pt>
                <c:pt idx="5796">
                  <c:v>63.5</c:v>
                </c:pt>
                <c:pt idx="5797">
                  <c:v>63.6</c:v>
                </c:pt>
                <c:pt idx="5798">
                  <c:v>63.6</c:v>
                </c:pt>
                <c:pt idx="5799">
                  <c:v>63.7</c:v>
                </c:pt>
                <c:pt idx="5800">
                  <c:v>63.7</c:v>
                </c:pt>
                <c:pt idx="5801">
                  <c:v>63.7</c:v>
                </c:pt>
                <c:pt idx="5802">
                  <c:v>63.7</c:v>
                </c:pt>
                <c:pt idx="5803">
                  <c:v>63.7</c:v>
                </c:pt>
                <c:pt idx="5804">
                  <c:v>63.7</c:v>
                </c:pt>
                <c:pt idx="5805">
                  <c:v>63.6</c:v>
                </c:pt>
                <c:pt idx="5806">
                  <c:v>63.7</c:v>
                </c:pt>
                <c:pt idx="5807">
                  <c:v>63.6</c:v>
                </c:pt>
                <c:pt idx="5808">
                  <c:v>63.6</c:v>
                </c:pt>
                <c:pt idx="5809">
                  <c:v>63.6</c:v>
                </c:pt>
                <c:pt idx="5810">
                  <c:v>63.6</c:v>
                </c:pt>
                <c:pt idx="5811">
                  <c:v>63.4</c:v>
                </c:pt>
                <c:pt idx="5812">
                  <c:v>63.4</c:v>
                </c:pt>
                <c:pt idx="5813">
                  <c:v>63.3</c:v>
                </c:pt>
                <c:pt idx="5814">
                  <c:v>63.3</c:v>
                </c:pt>
                <c:pt idx="5815">
                  <c:v>63.2</c:v>
                </c:pt>
                <c:pt idx="5816">
                  <c:v>63.1</c:v>
                </c:pt>
                <c:pt idx="5817">
                  <c:v>63.1</c:v>
                </c:pt>
                <c:pt idx="5818">
                  <c:v>63</c:v>
                </c:pt>
                <c:pt idx="5819">
                  <c:v>62.9</c:v>
                </c:pt>
                <c:pt idx="5820">
                  <c:v>63</c:v>
                </c:pt>
                <c:pt idx="5821">
                  <c:v>63</c:v>
                </c:pt>
                <c:pt idx="5822">
                  <c:v>62.9</c:v>
                </c:pt>
                <c:pt idx="5823">
                  <c:v>62.8</c:v>
                </c:pt>
                <c:pt idx="5824">
                  <c:v>62.8</c:v>
                </c:pt>
                <c:pt idx="5825">
                  <c:v>62.7</c:v>
                </c:pt>
                <c:pt idx="5826">
                  <c:v>62.7</c:v>
                </c:pt>
                <c:pt idx="5827">
                  <c:v>62.6</c:v>
                </c:pt>
                <c:pt idx="5828">
                  <c:v>62.7</c:v>
                </c:pt>
                <c:pt idx="5829">
                  <c:v>62.8</c:v>
                </c:pt>
                <c:pt idx="5830">
                  <c:v>62.7</c:v>
                </c:pt>
                <c:pt idx="5831">
                  <c:v>62.8</c:v>
                </c:pt>
                <c:pt idx="5832">
                  <c:v>62.8</c:v>
                </c:pt>
                <c:pt idx="5833">
                  <c:v>62.9</c:v>
                </c:pt>
                <c:pt idx="5834">
                  <c:v>62.9</c:v>
                </c:pt>
                <c:pt idx="5835">
                  <c:v>62.9</c:v>
                </c:pt>
                <c:pt idx="5836">
                  <c:v>62.9</c:v>
                </c:pt>
                <c:pt idx="5837">
                  <c:v>62.9</c:v>
                </c:pt>
                <c:pt idx="5838">
                  <c:v>63</c:v>
                </c:pt>
                <c:pt idx="5839">
                  <c:v>63.1</c:v>
                </c:pt>
                <c:pt idx="5840">
                  <c:v>63.1</c:v>
                </c:pt>
                <c:pt idx="5841">
                  <c:v>63.2</c:v>
                </c:pt>
                <c:pt idx="5842">
                  <c:v>63.2</c:v>
                </c:pt>
                <c:pt idx="5843">
                  <c:v>63.2</c:v>
                </c:pt>
                <c:pt idx="5844">
                  <c:v>63.2</c:v>
                </c:pt>
                <c:pt idx="5845">
                  <c:v>63.3</c:v>
                </c:pt>
                <c:pt idx="5846">
                  <c:v>63.3</c:v>
                </c:pt>
                <c:pt idx="5847">
                  <c:v>63.4</c:v>
                </c:pt>
                <c:pt idx="5848">
                  <c:v>63.4</c:v>
                </c:pt>
                <c:pt idx="5849">
                  <c:v>63.4</c:v>
                </c:pt>
                <c:pt idx="5850">
                  <c:v>63.4</c:v>
                </c:pt>
                <c:pt idx="5851">
                  <c:v>63.5</c:v>
                </c:pt>
                <c:pt idx="5852">
                  <c:v>63.5</c:v>
                </c:pt>
                <c:pt idx="5853">
                  <c:v>63.5</c:v>
                </c:pt>
                <c:pt idx="5854">
                  <c:v>63.5</c:v>
                </c:pt>
                <c:pt idx="5855">
                  <c:v>63.6</c:v>
                </c:pt>
                <c:pt idx="5856">
                  <c:v>63.6</c:v>
                </c:pt>
                <c:pt idx="5857">
                  <c:v>63.6</c:v>
                </c:pt>
                <c:pt idx="5858">
                  <c:v>63.7</c:v>
                </c:pt>
                <c:pt idx="5859">
                  <c:v>63.7</c:v>
                </c:pt>
                <c:pt idx="5860">
                  <c:v>63.7</c:v>
                </c:pt>
                <c:pt idx="5861">
                  <c:v>63.7</c:v>
                </c:pt>
                <c:pt idx="5862">
                  <c:v>63.7</c:v>
                </c:pt>
                <c:pt idx="5863">
                  <c:v>63.7</c:v>
                </c:pt>
                <c:pt idx="5864">
                  <c:v>63.8</c:v>
                </c:pt>
                <c:pt idx="5865">
                  <c:v>63.8</c:v>
                </c:pt>
                <c:pt idx="5866">
                  <c:v>63.9</c:v>
                </c:pt>
                <c:pt idx="5867">
                  <c:v>63.9</c:v>
                </c:pt>
                <c:pt idx="5868">
                  <c:v>63.9</c:v>
                </c:pt>
                <c:pt idx="5869">
                  <c:v>63.9</c:v>
                </c:pt>
                <c:pt idx="5870">
                  <c:v>63.9</c:v>
                </c:pt>
                <c:pt idx="5871">
                  <c:v>63.9</c:v>
                </c:pt>
                <c:pt idx="5872">
                  <c:v>63.7</c:v>
                </c:pt>
                <c:pt idx="5873">
                  <c:v>63.7</c:v>
                </c:pt>
                <c:pt idx="5874">
                  <c:v>63.7</c:v>
                </c:pt>
                <c:pt idx="5875">
                  <c:v>63.6</c:v>
                </c:pt>
                <c:pt idx="5876">
                  <c:v>63.4</c:v>
                </c:pt>
                <c:pt idx="5877">
                  <c:v>63.3</c:v>
                </c:pt>
                <c:pt idx="5878">
                  <c:v>63.2</c:v>
                </c:pt>
                <c:pt idx="5879">
                  <c:v>63.1</c:v>
                </c:pt>
                <c:pt idx="5880">
                  <c:v>63.1</c:v>
                </c:pt>
                <c:pt idx="5881">
                  <c:v>63</c:v>
                </c:pt>
                <c:pt idx="5882">
                  <c:v>62.9</c:v>
                </c:pt>
                <c:pt idx="5883">
                  <c:v>62.9</c:v>
                </c:pt>
                <c:pt idx="5884">
                  <c:v>62.9</c:v>
                </c:pt>
                <c:pt idx="5885">
                  <c:v>62.9</c:v>
                </c:pt>
                <c:pt idx="5886">
                  <c:v>62.9</c:v>
                </c:pt>
                <c:pt idx="5887">
                  <c:v>62.9</c:v>
                </c:pt>
                <c:pt idx="5888">
                  <c:v>62.9</c:v>
                </c:pt>
                <c:pt idx="5889">
                  <c:v>63.1</c:v>
                </c:pt>
                <c:pt idx="5890">
                  <c:v>63.1</c:v>
                </c:pt>
                <c:pt idx="5891">
                  <c:v>63.2</c:v>
                </c:pt>
                <c:pt idx="5892">
                  <c:v>63.3</c:v>
                </c:pt>
                <c:pt idx="5893">
                  <c:v>63.3</c:v>
                </c:pt>
                <c:pt idx="5894">
                  <c:v>63.4</c:v>
                </c:pt>
                <c:pt idx="5895">
                  <c:v>63.4</c:v>
                </c:pt>
                <c:pt idx="5896">
                  <c:v>63.6</c:v>
                </c:pt>
                <c:pt idx="5897">
                  <c:v>63.6</c:v>
                </c:pt>
                <c:pt idx="5898">
                  <c:v>63.6</c:v>
                </c:pt>
                <c:pt idx="5899">
                  <c:v>63.6</c:v>
                </c:pt>
                <c:pt idx="5900">
                  <c:v>63.7</c:v>
                </c:pt>
                <c:pt idx="5901">
                  <c:v>63.8</c:v>
                </c:pt>
                <c:pt idx="5902">
                  <c:v>63.9</c:v>
                </c:pt>
                <c:pt idx="5903">
                  <c:v>63.8</c:v>
                </c:pt>
                <c:pt idx="5904">
                  <c:v>63.9</c:v>
                </c:pt>
                <c:pt idx="5905">
                  <c:v>63.9</c:v>
                </c:pt>
                <c:pt idx="5906">
                  <c:v>64</c:v>
                </c:pt>
                <c:pt idx="5907">
                  <c:v>63.9</c:v>
                </c:pt>
                <c:pt idx="5908">
                  <c:v>64</c:v>
                </c:pt>
                <c:pt idx="5909">
                  <c:v>64</c:v>
                </c:pt>
                <c:pt idx="5910">
                  <c:v>64</c:v>
                </c:pt>
                <c:pt idx="5911">
                  <c:v>63.9</c:v>
                </c:pt>
                <c:pt idx="5912">
                  <c:v>63.8</c:v>
                </c:pt>
                <c:pt idx="5913">
                  <c:v>63.7</c:v>
                </c:pt>
                <c:pt idx="5914">
                  <c:v>63.6</c:v>
                </c:pt>
                <c:pt idx="5915">
                  <c:v>63.4</c:v>
                </c:pt>
                <c:pt idx="5916">
                  <c:v>63.4</c:v>
                </c:pt>
                <c:pt idx="5917">
                  <c:v>63.2</c:v>
                </c:pt>
                <c:pt idx="5918">
                  <c:v>63.1</c:v>
                </c:pt>
                <c:pt idx="5919">
                  <c:v>63</c:v>
                </c:pt>
                <c:pt idx="5920">
                  <c:v>63</c:v>
                </c:pt>
                <c:pt idx="5921">
                  <c:v>63.1</c:v>
                </c:pt>
                <c:pt idx="5922">
                  <c:v>63.1</c:v>
                </c:pt>
                <c:pt idx="5923">
                  <c:v>63.2</c:v>
                </c:pt>
                <c:pt idx="5924">
                  <c:v>63.3</c:v>
                </c:pt>
                <c:pt idx="5925">
                  <c:v>63.4</c:v>
                </c:pt>
                <c:pt idx="5926">
                  <c:v>63.5</c:v>
                </c:pt>
                <c:pt idx="5927">
                  <c:v>63.6</c:v>
                </c:pt>
                <c:pt idx="5928">
                  <c:v>63.7</c:v>
                </c:pt>
                <c:pt idx="5929">
                  <c:v>63.7</c:v>
                </c:pt>
                <c:pt idx="5930">
                  <c:v>63.7</c:v>
                </c:pt>
                <c:pt idx="5931">
                  <c:v>63.8</c:v>
                </c:pt>
                <c:pt idx="5932">
                  <c:v>63.8</c:v>
                </c:pt>
                <c:pt idx="5933">
                  <c:v>63.9</c:v>
                </c:pt>
                <c:pt idx="5934">
                  <c:v>64</c:v>
                </c:pt>
                <c:pt idx="5935">
                  <c:v>64</c:v>
                </c:pt>
                <c:pt idx="5936">
                  <c:v>64</c:v>
                </c:pt>
                <c:pt idx="5937">
                  <c:v>64</c:v>
                </c:pt>
                <c:pt idx="5938">
                  <c:v>64.099999999999994</c:v>
                </c:pt>
                <c:pt idx="5939">
                  <c:v>64</c:v>
                </c:pt>
                <c:pt idx="5940">
                  <c:v>64</c:v>
                </c:pt>
                <c:pt idx="5941">
                  <c:v>64</c:v>
                </c:pt>
                <c:pt idx="5942">
                  <c:v>64</c:v>
                </c:pt>
                <c:pt idx="5943">
                  <c:v>63.9</c:v>
                </c:pt>
                <c:pt idx="5944">
                  <c:v>63.8</c:v>
                </c:pt>
                <c:pt idx="5945">
                  <c:v>63.7</c:v>
                </c:pt>
                <c:pt idx="5946">
                  <c:v>63.5</c:v>
                </c:pt>
                <c:pt idx="5947">
                  <c:v>63.4</c:v>
                </c:pt>
                <c:pt idx="5948">
                  <c:v>63.4</c:v>
                </c:pt>
                <c:pt idx="5949">
                  <c:v>63.2</c:v>
                </c:pt>
                <c:pt idx="5950">
                  <c:v>63.1</c:v>
                </c:pt>
                <c:pt idx="5951">
                  <c:v>63.1</c:v>
                </c:pt>
                <c:pt idx="5952">
                  <c:v>63.2</c:v>
                </c:pt>
                <c:pt idx="5953">
                  <c:v>63.2</c:v>
                </c:pt>
                <c:pt idx="5954">
                  <c:v>63.3</c:v>
                </c:pt>
                <c:pt idx="5955">
                  <c:v>63.4</c:v>
                </c:pt>
                <c:pt idx="5956">
                  <c:v>63.4</c:v>
                </c:pt>
                <c:pt idx="5957">
                  <c:v>63.4</c:v>
                </c:pt>
                <c:pt idx="5958">
                  <c:v>63.5</c:v>
                </c:pt>
                <c:pt idx="5959">
                  <c:v>63.6</c:v>
                </c:pt>
                <c:pt idx="5960">
                  <c:v>63.7</c:v>
                </c:pt>
                <c:pt idx="5961">
                  <c:v>63.7</c:v>
                </c:pt>
                <c:pt idx="5962">
                  <c:v>63.9</c:v>
                </c:pt>
                <c:pt idx="5963">
                  <c:v>63.9</c:v>
                </c:pt>
                <c:pt idx="5964">
                  <c:v>63.9</c:v>
                </c:pt>
                <c:pt idx="5965">
                  <c:v>63.9</c:v>
                </c:pt>
                <c:pt idx="5966">
                  <c:v>64</c:v>
                </c:pt>
                <c:pt idx="5967">
                  <c:v>64</c:v>
                </c:pt>
                <c:pt idx="5968">
                  <c:v>64.099999999999994</c:v>
                </c:pt>
                <c:pt idx="5969">
                  <c:v>64.099999999999994</c:v>
                </c:pt>
                <c:pt idx="5970">
                  <c:v>64.2</c:v>
                </c:pt>
                <c:pt idx="5971">
                  <c:v>64.2</c:v>
                </c:pt>
                <c:pt idx="5972">
                  <c:v>64.2</c:v>
                </c:pt>
                <c:pt idx="5973">
                  <c:v>64.2</c:v>
                </c:pt>
                <c:pt idx="5974">
                  <c:v>64.2</c:v>
                </c:pt>
                <c:pt idx="5975">
                  <c:v>64.2</c:v>
                </c:pt>
                <c:pt idx="5976">
                  <c:v>64.099999999999994</c:v>
                </c:pt>
                <c:pt idx="5977">
                  <c:v>64</c:v>
                </c:pt>
                <c:pt idx="5978">
                  <c:v>64</c:v>
                </c:pt>
                <c:pt idx="5979">
                  <c:v>63.9</c:v>
                </c:pt>
                <c:pt idx="5980">
                  <c:v>63.8</c:v>
                </c:pt>
                <c:pt idx="5981">
                  <c:v>63.7</c:v>
                </c:pt>
                <c:pt idx="5982">
                  <c:v>63.6</c:v>
                </c:pt>
                <c:pt idx="5983">
                  <c:v>63.6</c:v>
                </c:pt>
                <c:pt idx="5984">
                  <c:v>63.4</c:v>
                </c:pt>
                <c:pt idx="5985">
                  <c:v>63.4</c:v>
                </c:pt>
                <c:pt idx="5986">
                  <c:v>63.4</c:v>
                </c:pt>
                <c:pt idx="5987">
                  <c:v>63.4</c:v>
                </c:pt>
                <c:pt idx="5988">
                  <c:v>63.3</c:v>
                </c:pt>
                <c:pt idx="5989">
                  <c:v>63.3</c:v>
                </c:pt>
                <c:pt idx="5990">
                  <c:v>63.3</c:v>
                </c:pt>
                <c:pt idx="5991">
                  <c:v>63.3</c:v>
                </c:pt>
                <c:pt idx="5992">
                  <c:v>63.2</c:v>
                </c:pt>
                <c:pt idx="5993">
                  <c:v>63.4</c:v>
                </c:pt>
                <c:pt idx="5994">
                  <c:v>63.4</c:v>
                </c:pt>
                <c:pt idx="5995">
                  <c:v>63.4</c:v>
                </c:pt>
                <c:pt idx="5996">
                  <c:v>63.4</c:v>
                </c:pt>
                <c:pt idx="5997">
                  <c:v>63.6</c:v>
                </c:pt>
                <c:pt idx="5998">
                  <c:v>63.6</c:v>
                </c:pt>
                <c:pt idx="5999">
                  <c:v>63.7</c:v>
                </c:pt>
                <c:pt idx="6000">
                  <c:v>63.7</c:v>
                </c:pt>
                <c:pt idx="6001">
                  <c:v>63.7</c:v>
                </c:pt>
                <c:pt idx="6002">
                  <c:v>63.7</c:v>
                </c:pt>
                <c:pt idx="6003">
                  <c:v>63.8</c:v>
                </c:pt>
                <c:pt idx="6004">
                  <c:v>63.8</c:v>
                </c:pt>
                <c:pt idx="6005">
                  <c:v>63.9</c:v>
                </c:pt>
                <c:pt idx="6006">
                  <c:v>63.9</c:v>
                </c:pt>
                <c:pt idx="6007">
                  <c:v>63.9</c:v>
                </c:pt>
                <c:pt idx="6008">
                  <c:v>63.9</c:v>
                </c:pt>
                <c:pt idx="6009">
                  <c:v>64</c:v>
                </c:pt>
                <c:pt idx="6010">
                  <c:v>64</c:v>
                </c:pt>
                <c:pt idx="6011">
                  <c:v>64</c:v>
                </c:pt>
                <c:pt idx="6012">
                  <c:v>64</c:v>
                </c:pt>
                <c:pt idx="6013">
                  <c:v>64</c:v>
                </c:pt>
                <c:pt idx="6014">
                  <c:v>64</c:v>
                </c:pt>
                <c:pt idx="6015">
                  <c:v>64</c:v>
                </c:pt>
                <c:pt idx="6016">
                  <c:v>64.2</c:v>
                </c:pt>
                <c:pt idx="6017">
                  <c:v>64.2</c:v>
                </c:pt>
                <c:pt idx="6018">
                  <c:v>64.099999999999994</c:v>
                </c:pt>
                <c:pt idx="6019">
                  <c:v>64.099999999999994</c:v>
                </c:pt>
                <c:pt idx="6020">
                  <c:v>64.099999999999994</c:v>
                </c:pt>
                <c:pt idx="6021">
                  <c:v>64.099999999999994</c:v>
                </c:pt>
                <c:pt idx="6022">
                  <c:v>64.099999999999994</c:v>
                </c:pt>
                <c:pt idx="6023">
                  <c:v>64.2</c:v>
                </c:pt>
                <c:pt idx="6024">
                  <c:v>64.2</c:v>
                </c:pt>
                <c:pt idx="6025">
                  <c:v>64.2</c:v>
                </c:pt>
                <c:pt idx="6026">
                  <c:v>64.3</c:v>
                </c:pt>
                <c:pt idx="6027">
                  <c:v>64.3</c:v>
                </c:pt>
                <c:pt idx="6028">
                  <c:v>64.3</c:v>
                </c:pt>
                <c:pt idx="6029">
                  <c:v>64.3</c:v>
                </c:pt>
                <c:pt idx="6030">
                  <c:v>64.3</c:v>
                </c:pt>
                <c:pt idx="6031">
                  <c:v>64.3</c:v>
                </c:pt>
                <c:pt idx="6032">
                  <c:v>64.3</c:v>
                </c:pt>
                <c:pt idx="6033">
                  <c:v>64.3</c:v>
                </c:pt>
                <c:pt idx="6034">
                  <c:v>64.3</c:v>
                </c:pt>
                <c:pt idx="6035">
                  <c:v>64.3</c:v>
                </c:pt>
                <c:pt idx="6036">
                  <c:v>64.3</c:v>
                </c:pt>
                <c:pt idx="6037">
                  <c:v>64.3</c:v>
                </c:pt>
                <c:pt idx="6038">
                  <c:v>64.3</c:v>
                </c:pt>
                <c:pt idx="6039">
                  <c:v>64.3</c:v>
                </c:pt>
                <c:pt idx="6040">
                  <c:v>64.3</c:v>
                </c:pt>
                <c:pt idx="6041">
                  <c:v>64.3</c:v>
                </c:pt>
                <c:pt idx="6042">
                  <c:v>64.3</c:v>
                </c:pt>
                <c:pt idx="6043">
                  <c:v>64.3</c:v>
                </c:pt>
                <c:pt idx="6044">
                  <c:v>64.3</c:v>
                </c:pt>
                <c:pt idx="6045">
                  <c:v>64.3</c:v>
                </c:pt>
                <c:pt idx="6046">
                  <c:v>64.3</c:v>
                </c:pt>
                <c:pt idx="6047">
                  <c:v>64.3</c:v>
                </c:pt>
                <c:pt idx="6048">
                  <c:v>64.3</c:v>
                </c:pt>
                <c:pt idx="6049">
                  <c:v>64.2</c:v>
                </c:pt>
                <c:pt idx="6050">
                  <c:v>64.3</c:v>
                </c:pt>
                <c:pt idx="6051">
                  <c:v>64.2</c:v>
                </c:pt>
                <c:pt idx="6052">
                  <c:v>64.099999999999994</c:v>
                </c:pt>
                <c:pt idx="6053">
                  <c:v>64.2</c:v>
                </c:pt>
                <c:pt idx="6054">
                  <c:v>64.2</c:v>
                </c:pt>
                <c:pt idx="6055">
                  <c:v>64.099999999999994</c:v>
                </c:pt>
                <c:pt idx="6056">
                  <c:v>64</c:v>
                </c:pt>
                <c:pt idx="6057">
                  <c:v>64</c:v>
                </c:pt>
                <c:pt idx="6058">
                  <c:v>64</c:v>
                </c:pt>
                <c:pt idx="6059">
                  <c:v>64</c:v>
                </c:pt>
                <c:pt idx="6060">
                  <c:v>64</c:v>
                </c:pt>
                <c:pt idx="6061">
                  <c:v>64</c:v>
                </c:pt>
                <c:pt idx="6062">
                  <c:v>63.9</c:v>
                </c:pt>
                <c:pt idx="6063">
                  <c:v>63.9</c:v>
                </c:pt>
                <c:pt idx="6064">
                  <c:v>63.8</c:v>
                </c:pt>
                <c:pt idx="6065">
                  <c:v>63.7</c:v>
                </c:pt>
                <c:pt idx="6066">
                  <c:v>63.7</c:v>
                </c:pt>
                <c:pt idx="6067">
                  <c:v>63.7</c:v>
                </c:pt>
                <c:pt idx="6068">
                  <c:v>63.6</c:v>
                </c:pt>
                <c:pt idx="6069">
                  <c:v>63.6</c:v>
                </c:pt>
                <c:pt idx="6070">
                  <c:v>63.5</c:v>
                </c:pt>
                <c:pt idx="6071">
                  <c:v>63.5</c:v>
                </c:pt>
                <c:pt idx="6072">
                  <c:v>63.5</c:v>
                </c:pt>
                <c:pt idx="6073">
                  <c:v>63.5</c:v>
                </c:pt>
                <c:pt idx="6074">
                  <c:v>63.4</c:v>
                </c:pt>
                <c:pt idx="6075">
                  <c:v>63.4</c:v>
                </c:pt>
                <c:pt idx="6076">
                  <c:v>63.5</c:v>
                </c:pt>
                <c:pt idx="6077">
                  <c:v>63.5</c:v>
                </c:pt>
                <c:pt idx="6078">
                  <c:v>63.6</c:v>
                </c:pt>
                <c:pt idx="6079">
                  <c:v>63.6</c:v>
                </c:pt>
                <c:pt idx="6080">
                  <c:v>63.7</c:v>
                </c:pt>
                <c:pt idx="6081">
                  <c:v>63.8</c:v>
                </c:pt>
                <c:pt idx="6082">
                  <c:v>63.8</c:v>
                </c:pt>
                <c:pt idx="6083">
                  <c:v>63.8</c:v>
                </c:pt>
                <c:pt idx="6084">
                  <c:v>64</c:v>
                </c:pt>
                <c:pt idx="6085">
                  <c:v>64</c:v>
                </c:pt>
                <c:pt idx="6086">
                  <c:v>64</c:v>
                </c:pt>
                <c:pt idx="6087">
                  <c:v>64</c:v>
                </c:pt>
                <c:pt idx="6088">
                  <c:v>64.099999999999994</c:v>
                </c:pt>
                <c:pt idx="6089">
                  <c:v>64.2</c:v>
                </c:pt>
                <c:pt idx="6090">
                  <c:v>64.3</c:v>
                </c:pt>
                <c:pt idx="6091">
                  <c:v>64.3</c:v>
                </c:pt>
                <c:pt idx="6092">
                  <c:v>64.400000000000006</c:v>
                </c:pt>
                <c:pt idx="6093">
                  <c:v>64.400000000000006</c:v>
                </c:pt>
                <c:pt idx="6094">
                  <c:v>64.400000000000006</c:v>
                </c:pt>
                <c:pt idx="6095">
                  <c:v>64.5</c:v>
                </c:pt>
                <c:pt idx="6096">
                  <c:v>64.400000000000006</c:v>
                </c:pt>
                <c:pt idx="6097">
                  <c:v>64.5</c:v>
                </c:pt>
                <c:pt idx="6098">
                  <c:v>64.5</c:v>
                </c:pt>
                <c:pt idx="6099">
                  <c:v>64.5</c:v>
                </c:pt>
                <c:pt idx="6100">
                  <c:v>64.599999999999994</c:v>
                </c:pt>
                <c:pt idx="6101">
                  <c:v>64.5</c:v>
                </c:pt>
                <c:pt idx="6102">
                  <c:v>64.599999999999994</c:v>
                </c:pt>
                <c:pt idx="6103">
                  <c:v>64.599999999999994</c:v>
                </c:pt>
                <c:pt idx="6104">
                  <c:v>64.599999999999994</c:v>
                </c:pt>
                <c:pt idx="6105">
                  <c:v>64.599999999999994</c:v>
                </c:pt>
                <c:pt idx="6106">
                  <c:v>64.599999999999994</c:v>
                </c:pt>
                <c:pt idx="6107">
                  <c:v>64.5</c:v>
                </c:pt>
                <c:pt idx="6108">
                  <c:v>64.599999999999994</c:v>
                </c:pt>
                <c:pt idx="6109">
                  <c:v>64.5</c:v>
                </c:pt>
                <c:pt idx="6110">
                  <c:v>64.5</c:v>
                </c:pt>
                <c:pt idx="6111">
                  <c:v>64.5</c:v>
                </c:pt>
                <c:pt idx="6112">
                  <c:v>64.5</c:v>
                </c:pt>
                <c:pt idx="6113">
                  <c:v>64.5</c:v>
                </c:pt>
                <c:pt idx="6114">
                  <c:v>64.400000000000006</c:v>
                </c:pt>
                <c:pt idx="6115">
                  <c:v>64.400000000000006</c:v>
                </c:pt>
                <c:pt idx="6116">
                  <c:v>64.400000000000006</c:v>
                </c:pt>
                <c:pt idx="6117">
                  <c:v>64.400000000000006</c:v>
                </c:pt>
                <c:pt idx="6118">
                  <c:v>64.5</c:v>
                </c:pt>
                <c:pt idx="6119">
                  <c:v>64.400000000000006</c:v>
                </c:pt>
                <c:pt idx="6120">
                  <c:v>64.400000000000006</c:v>
                </c:pt>
                <c:pt idx="6121">
                  <c:v>64.400000000000006</c:v>
                </c:pt>
                <c:pt idx="6122">
                  <c:v>64.5</c:v>
                </c:pt>
                <c:pt idx="6123">
                  <c:v>64.5</c:v>
                </c:pt>
                <c:pt idx="6124">
                  <c:v>64.5</c:v>
                </c:pt>
                <c:pt idx="6125">
                  <c:v>64.5</c:v>
                </c:pt>
                <c:pt idx="6126">
                  <c:v>64.400000000000006</c:v>
                </c:pt>
                <c:pt idx="6127">
                  <c:v>64.400000000000006</c:v>
                </c:pt>
                <c:pt idx="6128">
                  <c:v>64.400000000000006</c:v>
                </c:pt>
                <c:pt idx="6129">
                  <c:v>64.400000000000006</c:v>
                </c:pt>
                <c:pt idx="6130">
                  <c:v>64.400000000000006</c:v>
                </c:pt>
                <c:pt idx="6131">
                  <c:v>64.400000000000006</c:v>
                </c:pt>
                <c:pt idx="6132">
                  <c:v>64.400000000000006</c:v>
                </c:pt>
                <c:pt idx="6133">
                  <c:v>64.5</c:v>
                </c:pt>
                <c:pt idx="6134">
                  <c:v>64.400000000000006</c:v>
                </c:pt>
                <c:pt idx="6135">
                  <c:v>64.400000000000006</c:v>
                </c:pt>
                <c:pt idx="6136">
                  <c:v>64.400000000000006</c:v>
                </c:pt>
                <c:pt idx="6137">
                  <c:v>64.400000000000006</c:v>
                </c:pt>
                <c:pt idx="6138">
                  <c:v>64.5</c:v>
                </c:pt>
                <c:pt idx="6139">
                  <c:v>64.5</c:v>
                </c:pt>
                <c:pt idx="6140">
                  <c:v>64.400000000000006</c:v>
                </c:pt>
                <c:pt idx="6141">
                  <c:v>64.400000000000006</c:v>
                </c:pt>
                <c:pt idx="6142">
                  <c:v>64.400000000000006</c:v>
                </c:pt>
                <c:pt idx="6143">
                  <c:v>64.5</c:v>
                </c:pt>
                <c:pt idx="6144">
                  <c:v>64.5</c:v>
                </c:pt>
                <c:pt idx="6145">
                  <c:v>64.5</c:v>
                </c:pt>
                <c:pt idx="6146">
                  <c:v>64.5</c:v>
                </c:pt>
                <c:pt idx="6147">
                  <c:v>64.5</c:v>
                </c:pt>
                <c:pt idx="6148">
                  <c:v>64.5</c:v>
                </c:pt>
                <c:pt idx="6149">
                  <c:v>64.400000000000006</c:v>
                </c:pt>
                <c:pt idx="6150">
                  <c:v>64.400000000000006</c:v>
                </c:pt>
                <c:pt idx="6151">
                  <c:v>64.400000000000006</c:v>
                </c:pt>
                <c:pt idx="6152">
                  <c:v>64.5</c:v>
                </c:pt>
                <c:pt idx="6153">
                  <c:v>64.5</c:v>
                </c:pt>
                <c:pt idx="6154">
                  <c:v>64.5</c:v>
                </c:pt>
                <c:pt idx="6155">
                  <c:v>64.599999999999994</c:v>
                </c:pt>
                <c:pt idx="6156">
                  <c:v>64.5</c:v>
                </c:pt>
                <c:pt idx="6157">
                  <c:v>64.5</c:v>
                </c:pt>
                <c:pt idx="6158">
                  <c:v>64.5</c:v>
                </c:pt>
                <c:pt idx="6159">
                  <c:v>64.599999999999994</c:v>
                </c:pt>
                <c:pt idx="6160">
                  <c:v>64.599999999999994</c:v>
                </c:pt>
                <c:pt idx="6161">
                  <c:v>64.599999999999994</c:v>
                </c:pt>
                <c:pt idx="6162">
                  <c:v>64.599999999999994</c:v>
                </c:pt>
                <c:pt idx="6163">
                  <c:v>64.599999999999994</c:v>
                </c:pt>
                <c:pt idx="6164">
                  <c:v>64.5</c:v>
                </c:pt>
                <c:pt idx="6165">
                  <c:v>64.599999999999994</c:v>
                </c:pt>
                <c:pt idx="6166">
                  <c:v>64.599999999999994</c:v>
                </c:pt>
                <c:pt idx="6167">
                  <c:v>64.7</c:v>
                </c:pt>
                <c:pt idx="6168">
                  <c:v>64.7</c:v>
                </c:pt>
                <c:pt idx="6169">
                  <c:v>64.599999999999994</c:v>
                </c:pt>
                <c:pt idx="6170">
                  <c:v>64.599999999999994</c:v>
                </c:pt>
                <c:pt idx="6171">
                  <c:v>64.599999999999994</c:v>
                </c:pt>
                <c:pt idx="6172">
                  <c:v>64.599999999999994</c:v>
                </c:pt>
                <c:pt idx="6173">
                  <c:v>64.7</c:v>
                </c:pt>
                <c:pt idx="6174">
                  <c:v>64.8</c:v>
                </c:pt>
                <c:pt idx="6175">
                  <c:v>64.8</c:v>
                </c:pt>
                <c:pt idx="6176">
                  <c:v>64.8</c:v>
                </c:pt>
                <c:pt idx="6177">
                  <c:v>64.599999999999994</c:v>
                </c:pt>
                <c:pt idx="6178">
                  <c:v>64.8</c:v>
                </c:pt>
                <c:pt idx="6179">
                  <c:v>64.8</c:v>
                </c:pt>
                <c:pt idx="6180">
                  <c:v>64.8</c:v>
                </c:pt>
                <c:pt idx="6181">
                  <c:v>64.8</c:v>
                </c:pt>
                <c:pt idx="6182">
                  <c:v>64.8</c:v>
                </c:pt>
                <c:pt idx="6183">
                  <c:v>64.8</c:v>
                </c:pt>
                <c:pt idx="6184">
                  <c:v>64.8</c:v>
                </c:pt>
                <c:pt idx="6185">
                  <c:v>64.8</c:v>
                </c:pt>
                <c:pt idx="6186">
                  <c:v>64.8</c:v>
                </c:pt>
                <c:pt idx="6187">
                  <c:v>64.8</c:v>
                </c:pt>
                <c:pt idx="6188">
                  <c:v>64.8</c:v>
                </c:pt>
                <c:pt idx="6189">
                  <c:v>64.8</c:v>
                </c:pt>
                <c:pt idx="6190">
                  <c:v>64.8</c:v>
                </c:pt>
                <c:pt idx="6191">
                  <c:v>64.8</c:v>
                </c:pt>
                <c:pt idx="6192">
                  <c:v>64.8</c:v>
                </c:pt>
                <c:pt idx="6193">
                  <c:v>64.8</c:v>
                </c:pt>
                <c:pt idx="6194">
                  <c:v>64.7</c:v>
                </c:pt>
                <c:pt idx="6195">
                  <c:v>64.7</c:v>
                </c:pt>
                <c:pt idx="6196">
                  <c:v>64.599999999999994</c:v>
                </c:pt>
                <c:pt idx="6197">
                  <c:v>64.599999999999994</c:v>
                </c:pt>
                <c:pt idx="6198">
                  <c:v>64.599999999999994</c:v>
                </c:pt>
                <c:pt idx="6199">
                  <c:v>64.5</c:v>
                </c:pt>
                <c:pt idx="6200">
                  <c:v>64.3</c:v>
                </c:pt>
                <c:pt idx="6201">
                  <c:v>64.3</c:v>
                </c:pt>
                <c:pt idx="6202">
                  <c:v>64.2</c:v>
                </c:pt>
                <c:pt idx="6203">
                  <c:v>64.2</c:v>
                </c:pt>
                <c:pt idx="6204">
                  <c:v>64.2</c:v>
                </c:pt>
                <c:pt idx="6205">
                  <c:v>64</c:v>
                </c:pt>
                <c:pt idx="6206">
                  <c:v>64</c:v>
                </c:pt>
                <c:pt idx="6207">
                  <c:v>63.9</c:v>
                </c:pt>
                <c:pt idx="6208">
                  <c:v>63.9</c:v>
                </c:pt>
                <c:pt idx="6209">
                  <c:v>63.9</c:v>
                </c:pt>
                <c:pt idx="6210">
                  <c:v>63.9</c:v>
                </c:pt>
                <c:pt idx="6211">
                  <c:v>63.9</c:v>
                </c:pt>
                <c:pt idx="6212">
                  <c:v>63.9</c:v>
                </c:pt>
                <c:pt idx="6213">
                  <c:v>63.9</c:v>
                </c:pt>
                <c:pt idx="6214">
                  <c:v>63.9</c:v>
                </c:pt>
                <c:pt idx="6215">
                  <c:v>64</c:v>
                </c:pt>
                <c:pt idx="6216">
                  <c:v>64</c:v>
                </c:pt>
                <c:pt idx="6217">
                  <c:v>64</c:v>
                </c:pt>
                <c:pt idx="6218">
                  <c:v>64.099999999999994</c:v>
                </c:pt>
                <c:pt idx="6219">
                  <c:v>64.099999999999994</c:v>
                </c:pt>
                <c:pt idx="6220">
                  <c:v>64.2</c:v>
                </c:pt>
                <c:pt idx="6221">
                  <c:v>64.2</c:v>
                </c:pt>
                <c:pt idx="6222">
                  <c:v>64.3</c:v>
                </c:pt>
                <c:pt idx="6223">
                  <c:v>64.3</c:v>
                </c:pt>
                <c:pt idx="6224">
                  <c:v>64.5</c:v>
                </c:pt>
                <c:pt idx="6225">
                  <c:v>64.5</c:v>
                </c:pt>
                <c:pt idx="6226">
                  <c:v>64.5</c:v>
                </c:pt>
                <c:pt idx="6227">
                  <c:v>64.599999999999994</c:v>
                </c:pt>
                <c:pt idx="6228">
                  <c:v>64.599999999999994</c:v>
                </c:pt>
                <c:pt idx="6229">
                  <c:v>64.599999999999994</c:v>
                </c:pt>
                <c:pt idx="6230">
                  <c:v>64.7</c:v>
                </c:pt>
                <c:pt idx="6231">
                  <c:v>64.8</c:v>
                </c:pt>
                <c:pt idx="6232">
                  <c:v>64.8</c:v>
                </c:pt>
                <c:pt idx="6233">
                  <c:v>64.8</c:v>
                </c:pt>
                <c:pt idx="6234">
                  <c:v>64.900000000000006</c:v>
                </c:pt>
                <c:pt idx="6235">
                  <c:v>64.900000000000006</c:v>
                </c:pt>
                <c:pt idx="6236">
                  <c:v>64.900000000000006</c:v>
                </c:pt>
                <c:pt idx="6237">
                  <c:v>65</c:v>
                </c:pt>
                <c:pt idx="6238">
                  <c:v>64.8</c:v>
                </c:pt>
                <c:pt idx="6239">
                  <c:v>64.8</c:v>
                </c:pt>
                <c:pt idx="6240">
                  <c:v>64.900000000000006</c:v>
                </c:pt>
                <c:pt idx="6241">
                  <c:v>64.8</c:v>
                </c:pt>
                <c:pt idx="6242">
                  <c:v>64.7</c:v>
                </c:pt>
                <c:pt idx="6243">
                  <c:v>64.599999999999994</c:v>
                </c:pt>
                <c:pt idx="6244">
                  <c:v>64.5</c:v>
                </c:pt>
                <c:pt idx="6245">
                  <c:v>64.5</c:v>
                </c:pt>
                <c:pt idx="6246">
                  <c:v>64.3</c:v>
                </c:pt>
                <c:pt idx="6247">
                  <c:v>64.2</c:v>
                </c:pt>
                <c:pt idx="6248">
                  <c:v>64.099999999999994</c:v>
                </c:pt>
                <c:pt idx="6249">
                  <c:v>64</c:v>
                </c:pt>
                <c:pt idx="6250">
                  <c:v>64</c:v>
                </c:pt>
                <c:pt idx="6251">
                  <c:v>64</c:v>
                </c:pt>
                <c:pt idx="6252">
                  <c:v>64</c:v>
                </c:pt>
                <c:pt idx="6253">
                  <c:v>64</c:v>
                </c:pt>
                <c:pt idx="6254">
                  <c:v>64.099999999999994</c:v>
                </c:pt>
                <c:pt idx="6255">
                  <c:v>64.2</c:v>
                </c:pt>
                <c:pt idx="6256">
                  <c:v>64.3</c:v>
                </c:pt>
                <c:pt idx="6257">
                  <c:v>64.400000000000006</c:v>
                </c:pt>
                <c:pt idx="6258">
                  <c:v>64.5</c:v>
                </c:pt>
                <c:pt idx="6259">
                  <c:v>64.5</c:v>
                </c:pt>
                <c:pt idx="6260">
                  <c:v>64.599999999999994</c:v>
                </c:pt>
                <c:pt idx="6261">
                  <c:v>64.599999999999994</c:v>
                </c:pt>
                <c:pt idx="6262">
                  <c:v>64.7</c:v>
                </c:pt>
                <c:pt idx="6263">
                  <c:v>64.8</c:v>
                </c:pt>
                <c:pt idx="6264">
                  <c:v>64.8</c:v>
                </c:pt>
                <c:pt idx="6265">
                  <c:v>64.8</c:v>
                </c:pt>
                <c:pt idx="6266">
                  <c:v>64.900000000000006</c:v>
                </c:pt>
                <c:pt idx="6267">
                  <c:v>64.900000000000006</c:v>
                </c:pt>
                <c:pt idx="6268">
                  <c:v>65</c:v>
                </c:pt>
                <c:pt idx="6269">
                  <c:v>65</c:v>
                </c:pt>
                <c:pt idx="6270">
                  <c:v>65.099999999999994</c:v>
                </c:pt>
                <c:pt idx="6271">
                  <c:v>65</c:v>
                </c:pt>
                <c:pt idx="6272">
                  <c:v>64.900000000000006</c:v>
                </c:pt>
                <c:pt idx="6273">
                  <c:v>64.900000000000006</c:v>
                </c:pt>
                <c:pt idx="6274">
                  <c:v>64.8</c:v>
                </c:pt>
                <c:pt idx="6275">
                  <c:v>64.7</c:v>
                </c:pt>
                <c:pt idx="6276">
                  <c:v>64.599999999999994</c:v>
                </c:pt>
                <c:pt idx="6277">
                  <c:v>64.5</c:v>
                </c:pt>
                <c:pt idx="6278">
                  <c:v>64.3</c:v>
                </c:pt>
                <c:pt idx="6279">
                  <c:v>64.2</c:v>
                </c:pt>
                <c:pt idx="6280">
                  <c:v>64.099999999999994</c:v>
                </c:pt>
                <c:pt idx="6281">
                  <c:v>64</c:v>
                </c:pt>
                <c:pt idx="6282">
                  <c:v>64</c:v>
                </c:pt>
                <c:pt idx="6283">
                  <c:v>64</c:v>
                </c:pt>
                <c:pt idx="6284">
                  <c:v>64.099999999999994</c:v>
                </c:pt>
                <c:pt idx="6285">
                  <c:v>64.2</c:v>
                </c:pt>
                <c:pt idx="6286">
                  <c:v>64.400000000000006</c:v>
                </c:pt>
                <c:pt idx="6287">
                  <c:v>64.400000000000006</c:v>
                </c:pt>
                <c:pt idx="6288">
                  <c:v>64.5</c:v>
                </c:pt>
                <c:pt idx="6289">
                  <c:v>64.5</c:v>
                </c:pt>
                <c:pt idx="6290">
                  <c:v>64.599999999999994</c:v>
                </c:pt>
                <c:pt idx="6291">
                  <c:v>64.8</c:v>
                </c:pt>
                <c:pt idx="6292">
                  <c:v>64.8</c:v>
                </c:pt>
                <c:pt idx="6293">
                  <c:v>64.8</c:v>
                </c:pt>
                <c:pt idx="6294">
                  <c:v>64.900000000000006</c:v>
                </c:pt>
                <c:pt idx="6295">
                  <c:v>64.900000000000006</c:v>
                </c:pt>
                <c:pt idx="6296">
                  <c:v>65</c:v>
                </c:pt>
                <c:pt idx="6297">
                  <c:v>65</c:v>
                </c:pt>
                <c:pt idx="6298">
                  <c:v>65.099999999999994</c:v>
                </c:pt>
                <c:pt idx="6299">
                  <c:v>65.099999999999994</c:v>
                </c:pt>
                <c:pt idx="6300">
                  <c:v>65.099999999999994</c:v>
                </c:pt>
                <c:pt idx="6301">
                  <c:v>65</c:v>
                </c:pt>
                <c:pt idx="6302">
                  <c:v>64.8</c:v>
                </c:pt>
                <c:pt idx="6303">
                  <c:v>64.8</c:v>
                </c:pt>
                <c:pt idx="6304">
                  <c:v>64.599999999999994</c:v>
                </c:pt>
                <c:pt idx="6305">
                  <c:v>64.5</c:v>
                </c:pt>
                <c:pt idx="6306">
                  <c:v>64.3</c:v>
                </c:pt>
                <c:pt idx="6307">
                  <c:v>64.2</c:v>
                </c:pt>
                <c:pt idx="6308">
                  <c:v>64.099999999999994</c:v>
                </c:pt>
                <c:pt idx="6309">
                  <c:v>64.099999999999994</c:v>
                </c:pt>
                <c:pt idx="6310">
                  <c:v>64.099999999999994</c:v>
                </c:pt>
                <c:pt idx="6311">
                  <c:v>64.2</c:v>
                </c:pt>
                <c:pt idx="6312">
                  <c:v>64.3</c:v>
                </c:pt>
                <c:pt idx="6313">
                  <c:v>64.400000000000006</c:v>
                </c:pt>
                <c:pt idx="6314">
                  <c:v>64.5</c:v>
                </c:pt>
                <c:pt idx="6315">
                  <c:v>64.599999999999994</c:v>
                </c:pt>
                <c:pt idx="6316">
                  <c:v>64.7</c:v>
                </c:pt>
                <c:pt idx="6317">
                  <c:v>64.8</c:v>
                </c:pt>
                <c:pt idx="6318">
                  <c:v>64.8</c:v>
                </c:pt>
                <c:pt idx="6319">
                  <c:v>64.900000000000006</c:v>
                </c:pt>
                <c:pt idx="6320">
                  <c:v>64.900000000000006</c:v>
                </c:pt>
                <c:pt idx="6321">
                  <c:v>65</c:v>
                </c:pt>
                <c:pt idx="6322">
                  <c:v>65.099999999999994</c:v>
                </c:pt>
                <c:pt idx="6323">
                  <c:v>65.099999999999994</c:v>
                </c:pt>
                <c:pt idx="6324">
                  <c:v>65.099999999999994</c:v>
                </c:pt>
                <c:pt idx="6325">
                  <c:v>65.099999999999994</c:v>
                </c:pt>
                <c:pt idx="6326">
                  <c:v>65.2</c:v>
                </c:pt>
                <c:pt idx="6327">
                  <c:v>65.099999999999994</c:v>
                </c:pt>
                <c:pt idx="6328">
                  <c:v>64.900000000000006</c:v>
                </c:pt>
                <c:pt idx="6329">
                  <c:v>64.8</c:v>
                </c:pt>
                <c:pt idx="6330">
                  <c:v>64.599999999999994</c:v>
                </c:pt>
                <c:pt idx="6331">
                  <c:v>64.5</c:v>
                </c:pt>
                <c:pt idx="6332">
                  <c:v>64.3</c:v>
                </c:pt>
                <c:pt idx="6333">
                  <c:v>64.2</c:v>
                </c:pt>
                <c:pt idx="6334">
                  <c:v>64.099999999999994</c:v>
                </c:pt>
                <c:pt idx="6335">
                  <c:v>64.2</c:v>
                </c:pt>
                <c:pt idx="6336">
                  <c:v>64.2</c:v>
                </c:pt>
                <c:pt idx="6337">
                  <c:v>64.3</c:v>
                </c:pt>
                <c:pt idx="6338">
                  <c:v>64.400000000000006</c:v>
                </c:pt>
                <c:pt idx="6339">
                  <c:v>64.5</c:v>
                </c:pt>
                <c:pt idx="6340">
                  <c:v>64.599999999999994</c:v>
                </c:pt>
                <c:pt idx="6341">
                  <c:v>64.8</c:v>
                </c:pt>
                <c:pt idx="6342">
                  <c:v>64.8</c:v>
                </c:pt>
                <c:pt idx="6343">
                  <c:v>64.8</c:v>
                </c:pt>
                <c:pt idx="6344">
                  <c:v>64.900000000000006</c:v>
                </c:pt>
                <c:pt idx="6345">
                  <c:v>64.900000000000006</c:v>
                </c:pt>
                <c:pt idx="6346">
                  <c:v>65.099999999999994</c:v>
                </c:pt>
                <c:pt idx="6347">
                  <c:v>65.099999999999994</c:v>
                </c:pt>
                <c:pt idx="6348">
                  <c:v>65.099999999999994</c:v>
                </c:pt>
                <c:pt idx="6349">
                  <c:v>65.2</c:v>
                </c:pt>
                <c:pt idx="6350">
                  <c:v>65.2</c:v>
                </c:pt>
                <c:pt idx="6351">
                  <c:v>65.2</c:v>
                </c:pt>
                <c:pt idx="6352">
                  <c:v>65.099999999999994</c:v>
                </c:pt>
                <c:pt idx="6353">
                  <c:v>64.900000000000006</c:v>
                </c:pt>
                <c:pt idx="6354">
                  <c:v>64.8</c:v>
                </c:pt>
                <c:pt idx="6355">
                  <c:v>64.599999999999994</c:v>
                </c:pt>
                <c:pt idx="6356">
                  <c:v>64.5</c:v>
                </c:pt>
                <c:pt idx="6357">
                  <c:v>64.3</c:v>
                </c:pt>
                <c:pt idx="6358">
                  <c:v>64.2</c:v>
                </c:pt>
                <c:pt idx="6359">
                  <c:v>64.2</c:v>
                </c:pt>
                <c:pt idx="6360">
                  <c:v>64.2</c:v>
                </c:pt>
                <c:pt idx="6361">
                  <c:v>64.3</c:v>
                </c:pt>
                <c:pt idx="6362">
                  <c:v>64.400000000000006</c:v>
                </c:pt>
                <c:pt idx="6363">
                  <c:v>64.5</c:v>
                </c:pt>
                <c:pt idx="6364">
                  <c:v>64.599999999999994</c:v>
                </c:pt>
                <c:pt idx="6365">
                  <c:v>64.599999999999994</c:v>
                </c:pt>
                <c:pt idx="6366">
                  <c:v>64.8</c:v>
                </c:pt>
                <c:pt idx="6367">
                  <c:v>64.8</c:v>
                </c:pt>
                <c:pt idx="6368">
                  <c:v>64.8</c:v>
                </c:pt>
                <c:pt idx="6369">
                  <c:v>64.900000000000006</c:v>
                </c:pt>
                <c:pt idx="6370">
                  <c:v>64.900000000000006</c:v>
                </c:pt>
                <c:pt idx="6371">
                  <c:v>65</c:v>
                </c:pt>
                <c:pt idx="6372">
                  <c:v>65</c:v>
                </c:pt>
                <c:pt idx="6373">
                  <c:v>65</c:v>
                </c:pt>
                <c:pt idx="6374">
                  <c:v>65.099999999999994</c:v>
                </c:pt>
                <c:pt idx="6375">
                  <c:v>65.099999999999994</c:v>
                </c:pt>
                <c:pt idx="6376">
                  <c:v>65.2</c:v>
                </c:pt>
                <c:pt idx="6377">
                  <c:v>65.2</c:v>
                </c:pt>
                <c:pt idx="6378">
                  <c:v>65.2</c:v>
                </c:pt>
                <c:pt idx="6379">
                  <c:v>65.2</c:v>
                </c:pt>
                <c:pt idx="6380">
                  <c:v>65.2</c:v>
                </c:pt>
                <c:pt idx="6381">
                  <c:v>65.2</c:v>
                </c:pt>
                <c:pt idx="6382">
                  <c:v>65.2</c:v>
                </c:pt>
                <c:pt idx="6383">
                  <c:v>65</c:v>
                </c:pt>
                <c:pt idx="6384">
                  <c:v>64.900000000000006</c:v>
                </c:pt>
                <c:pt idx="6385">
                  <c:v>64.8</c:v>
                </c:pt>
                <c:pt idx="6386">
                  <c:v>64.7</c:v>
                </c:pt>
                <c:pt idx="6387">
                  <c:v>64.599999999999994</c:v>
                </c:pt>
                <c:pt idx="6388">
                  <c:v>64.5</c:v>
                </c:pt>
                <c:pt idx="6389">
                  <c:v>64.5</c:v>
                </c:pt>
                <c:pt idx="6390">
                  <c:v>64.400000000000006</c:v>
                </c:pt>
                <c:pt idx="6391">
                  <c:v>64.3</c:v>
                </c:pt>
                <c:pt idx="6392">
                  <c:v>64.2</c:v>
                </c:pt>
                <c:pt idx="6393">
                  <c:v>64.2</c:v>
                </c:pt>
                <c:pt idx="6394">
                  <c:v>64.3</c:v>
                </c:pt>
                <c:pt idx="6395">
                  <c:v>64.3</c:v>
                </c:pt>
                <c:pt idx="6396">
                  <c:v>64.3</c:v>
                </c:pt>
                <c:pt idx="6397">
                  <c:v>64.5</c:v>
                </c:pt>
                <c:pt idx="6398">
                  <c:v>64.5</c:v>
                </c:pt>
                <c:pt idx="6399">
                  <c:v>64.599999999999994</c:v>
                </c:pt>
                <c:pt idx="6400">
                  <c:v>64.7</c:v>
                </c:pt>
                <c:pt idx="6401">
                  <c:v>64.8</c:v>
                </c:pt>
                <c:pt idx="6402">
                  <c:v>64.8</c:v>
                </c:pt>
                <c:pt idx="6403">
                  <c:v>64.8</c:v>
                </c:pt>
                <c:pt idx="6404">
                  <c:v>65</c:v>
                </c:pt>
                <c:pt idx="6405">
                  <c:v>64.900000000000006</c:v>
                </c:pt>
                <c:pt idx="6406">
                  <c:v>65</c:v>
                </c:pt>
                <c:pt idx="6407">
                  <c:v>65.099999999999994</c:v>
                </c:pt>
                <c:pt idx="6408">
                  <c:v>65.099999999999994</c:v>
                </c:pt>
                <c:pt idx="6409">
                  <c:v>65.099999999999994</c:v>
                </c:pt>
                <c:pt idx="6410">
                  <c:v>65.2</c:v>
                </c:pt>
                <c:pt idx="6411">
                  <c:v>65.2</c:v>
                </c:pt>
                <c:pt idx="6412">
                  <c:v>65.2</c:v>
                </c:pt>
                <c:pt idx="6413">
                  <c:v>65.2</c:v>
                </c:pt>
                <c:pt idx="6414">
                  <c:v>65.3</c:v>
                </c:pt>
                <c:pt idx="6415">
                  <c:v>65.3</c:v>
                </c:pt>
                <c:pt idx="6416">
                  <c:v>65.3</c:v>
                </c:pt>
                <c:pt idx="6417">
                  <c:v>65.2</c:v>
                </c:pt>
                <c:pt idx="6418">
                  <c:v>65.2</c:v>
                </c:pt>
                <c:pt idx="6419">
                  <c:v>65.099999999999994</c:v>
                </c:pt>
                <c:pt idx="6420">
                  <c:v>65</c:v>
                </c:pt>
                <c:pt idx="6421">
                  <c:v>64.900000000000006</c:v>
                </c:pt>
                <c:pt idx="6422">
                  <c:v>64.900000000000006</c:v>
                </c:pt>
                <c:pt idx="6423">
                  <c:v>64.7</c:v>
                </c:pt>
                <c:pt idx="6424">
                  <c:v>64.7</c:v>
                </c:pt>
                <c:pt idx="6425">
                  <c:v>64.5</c:v>
                </c:pt>
                <c:pt idx="6426">
                  <c:v>64.5</c:v>
                </c:pt>
                <c:pt idx="6427">
                  <c:v>64.400000000000006</c:v>
                </c:pt>
                <c:pt idx="6428">
                  <c:v>64.400000000000006</c:v>
                </c:pt>
                <c:pt idx="6429">
                  <c:v>64.400000000000006</c:v>
                </c:pt>
                <c:pt idx="6430">
                  <c:v>64.5</c:v>
                </c:pt>
                <c:pt idx="6431">
                  <c:v>64.5</c:v>
                </c:pt>
                <c:pt idx="6432">
                  <c:v>64.5</c:v>
                </c:pt>
                <c:pt idx="6433">
                  <c:v>64.7</c:v>
                </c:pt>
                <c:pt idx="6434">
                  <c:v>64.8</c:v>
                </c:pt>
                <c:pt idx="6435">
                  <c:v>64.900000000000006</c:v>
                </c:pt>
                <c:pt idx="6436">
                  <c:v>64.900000000000006</c:v>
                </c:pt>
                <c:pt idx="6437">
                  <c:v>65</c:v>
                </c:pt>
                <c:pt idx="6438">
                  <c:v>65.099999999999994</c:v>
                </c:pt>
                <c:pt idx="6439">
                  <c:v>65.099999999999994</c:v>
                </c:pt>
                <c:pt idx="6440">
                  <c:v>65.2</c:v>
                </c:pt>
                <c:pt idx="6441">
                  <c:v>65.099999999999994</c:v>
                </c:pt>
                <c:pt idx="6442">
                  <c:v>65.099999999999994</c:v>
                </c:pt>
                <c:pt idx="6443">
                  <c:v>65.2</c:v>
                </c:pt>
                <c:pt idx="6444">
                  <c:v>65.2</c:v>
                </c:pt>
                <c:pt idx="6445">
                  <c:v>65.2</c:v>
                </c:pt>
                <c:pt idx="6446">
                  <c:v>65.2</c:v>
                </c:pt>
                <c:pt idx="6447">
                  <c:v>65.400000000000006</c:v>
                </c:pt>
                <c:pt idx="6448">
                  <c:v>65.400000000000006</c:v>
                </c:pt>
                <c:pt idx="6449">
                  <c:v>65.400000000000006</c:v>
                </c:pt>
                <c:pt idx="6450">
                  <c:v>65.400000000000006</c:v>
                </c:pt>
                <c:pt idx="6451">
                  <c:v>65.400000000000006</c:v>
                </c:pt>
                <c:pt idx="6452">
                  <c:v>65.400000000000006</c:v>
                </c:pt>
                <c:pt idx="6453">
                  <c:v>65.400000000000006</c:v>
                </c:pt>
                <c:pt idx="6454">
                  <c:v>65.400000000000006</c:v>
                </c:pt>
                <c:pt idx="6455">
                  <c:v>65.400000000000006</c:v>
                </c:pt>
                <c:pt idx="6456">
                  <c:v>65.400000000000006</c:v>
                </c:pt>
                <c:pt idx="6457">
                  <c:v>65.400000000000006</c:v>
                </c:pt>
                <c:pt idx="6458">
                  <c:v>65.400000000000006</c:v>
                </c:pt>
                <c:pt idx="6459">
                  <c:v>65.3</c:v>
                </c:pt>
                <c:pt idx="6460">
                  <c:v>65.2</c:v>
                </c:pt>
                <c:pt idx="6461">
                  <c:v>65.2</c:v>
                </c:pt>
                <c:pt idx="6462">
                  <c:v>65.099999999999994</c:v>
                </c:pt>
                <c:pt idx="6463">
                  <c:v>65.099999999999994</c:v>
                </c:pt>
                <c:pt idx="6464">
                  <c:v>64.900000000000006</c:v>
                </c:pt>
                <c:pt idx="6465">
                  <c:v>64.900000000000006</c:v>
                </c:pt>
                <c:pt idx="6466">
                  <c:v>64.8</c:v>
                </c:pt>
                <c:pt idx="6467">
                  <c:v>64.599999999999994</c:v>
                </c:pt>
                <c:pt idx="6468">
                  <c:v>64.599999999999994</c:v>
                </c:pt>
                <c:pt idx="6469">
                  <c:v>64.5</c:v>
                </c:pt>
                <c:pt idx="6470">
                  <c:v>64.5</c:v>
                </c:pt>
                <c:pt idx="6471">
                  <c:v>64.5</c:v>
                </c:pt>
                <c:pt idx="6472">
                  <c:v>64.5</c:v>
                </c:pt>
                <c:pt idx="6473">
                  <c:v>64.5</c:v>
                </c:pt>
                <c:pt idx="6474">
                  <c:v>64.5</c:v>
                </c:pt>
                <c:pt idx="6475">
                  <c:v>64.5</c:v>
                </c:pt>
                <c:pt idx="6476">
                  <c:v>64.599999999999994</c:v>
                </c:pt>
                <c:pt idx="6477">
                  <c:v>64.599999999999994</c:v>
                </c:pt>
                <c:pt idx="6478">
                  <c:v>64.8</c:v>
                </c:pt>
                <c:pt idx="6479">
                  <c:v>64.900000000000006</c:v>
                </c:pt>
                <c:pt idx="6480">
                  <c:v>64.900000000000006</c:v>
                </c:pt>
                <c:pt idx="6481">
                  <c:v>65</c:v>
                </c:pt>
                <c:pt idx="6482">
                  <c:v>64.900000000000006</c:v>
                </c:pt>
                <c:pt idx="6483">
                  <c:v>65.099999999999994</c:v>
                </c:pt>
                <c:pt idx="6484">
                  <c:v>65.099999999999994</c:v>
                </c:pt>
                <c:pt idx="6485">
                  <c:v>65.2</c:v>
                </c:pt>
                <c:pt idx="6486">
                  <c:v>65.2</c:v>
                </c:pt>
                <c:pt idx="6487">
                  <c:v>65.2</c:v>
                </c:pt>
                <c:pt idx="6488">
                  <c:v>65.3</c:v>
                </c:pt>
                <c:pt idx="6489">
                  <c:v>65.2</c:v>
                </c:pt>
                <c:pt idx="6490">
                  <c:v>65.400000000000006</c:v>
                </c:pt>
                <c:pt idx="6491">
                  <c:v>65.400000000000006</c:v>
                </c:pt>
                <c:pt idx="6492">
                  <c:v>65.400000000000006</c:v>
                </c:pt>
                <c:pt idx="6493">
                  <c:v>65.400000000000006</c:v>
                </c:pt>
                <c:pt idx="6494">
                  <c:v>65.5</c:v>
                </c:pt>
                <c:pt idx="6495">
                  <c:v>65.5</c:v>
                </c:pt>
                <c:pt idx="6496">
                  <c:v>65.5</c:v>
                </c:pt>
                <c:pt idx="6497">
                  <c:v>65.599999999999994</c:v>
                </c:pt>
                <c:pt idx="6498">
                  <c:v>65.599999999999994</c:v>
                </c:pt>
                <c:pt idx="6499">
                  <c:v>65.5</c:v>
                </c:pt>
                <c:pt idx="6500">
                  <c:v>65.5</c:v>
                </c:pt>
                <c:pt idx="6501">
                  <c:v>65.5</c:v>
                </c:pt>
                <c:pt idx="6502">
                  <c:v>65.5</c:v>
                </c:pt>
                <c:pt idx="6503">
                  <c:v>65.400000000000006</c:v>
                </c:pt>
                <c:pt idx="6504">
                  <c:v>65.400000000000006</c:v>
                </c:pt>
                <c:pt idx="6505">
                  <c:v>65.2</c:v>
                </c:pt>
                <c:pt idx="6506">
                  <c:v>65.2</c:v>
                </c:pt>
                <c:pt idx="6507">
                  <c:v>65.2</c:v>
                </c:pt>
                <c:pt idx="6508">
                  <c:v>65.099999999999994</c:v>
                </c:pt>
                <c:pt idx="6509">
                  <c:v>64.900000000000006</c:v>
                </c:pt>
                <c:pt idx="6510">
                  <c:v>64.900000000000006</c:v>
                </c:pt>
                <c:pt idx="6511">
                  <c:v>64.8</c:v>
                </c:pt>
                <c:pt idx="6512">
                  <c:v>64.8</c:v>
                </c:pt>
                <c:pt idx="6513">
                  <c:v>64.599999999999994</c:v>
                </c:pt>
                <c:pt idx="6514">
                  <c:v>64.599999999999994</c:v>
                </c:pt>
                <c:pt idx="6515">
                  <c:v>64.5</c:v>
                </c:pt>
                <c:pt idx="6516">
                  <c:v>64.5</c:v>
                </c:pt>
                <c:pt idx="6517">
                  <c:v>64.599999999999994</c:v>
                </c:pt>
                <c:pt idx="6518">
                  <c:v>64.599999999999994</c:v>
                </c:pt>
                <c:pt idx="6519">
                  <c:v>64.599999999999994</c:v>
                </c:pt>
                <c:pt idx="6520">
                  <c:v>64.7</c:v>
                </c:pt>
                <c:pt idx="6521">
                  <c:v>64.7</c:v>
                </c:pt>
                <c:pt idx="6522">
                  <c:v>64.8</c:v>
                </c:pt>
                <c:pt idx="6523">
                  <c:v>64.900000000000006</c:v>
                </c:pt>
                <c:pt idx="6524">
                  <c:v>64.900000000000006</c:v>
                </c:pt>
                <c:pt idx="6525">
                  <c:v>65</c:v>
                </c:pt>
                <c:pt idx="6526">
                  <c:v>65.099999999999994</c:v>
                </c:pt>
                <c:pt idx="6527">
                  <c:v>65.099999999999994</c:v>
                </c:pt>
                <c:pt idx="6528">
                  <c:v>65.2</c:v>
                </c:pt>
                <c:pt idx="6529">
                  <c:v>65.2</c:v>
                </c:pt>
                <c:pt idx="6530">
                  <c:v>65.2</c:v>
                </c:pt>
                <c:pt idx="6531">
                  <c:v>65.3</c:v>
                </c:pt>
                <c:pt idx="6532">
                  <c:v>65.400000000000006</c:v>
                </c:pt>
                <c:pt idx="6533">
                  <c:v>65.400000000000006</c:v>
                </c:pt>
                <c:pt idx="6534">
                  <c:v>65.400000000000006</c:v>
                </c:pt>
                <c:pt idx="6535">
                  <c:v>65.5</c:v>
                </c:pt>
                <c:pt idx="6536">
                  <c:v>65.5</c:v>
                </c:pt>
                <c:pt idx="6537">
                  <c:v>65.5</c:v>
                </c:pt>
                <c:pt idx="6538">
                  <c:v>65.599999999999994</c:v>
                </c:pt>
                <c:pt idx="6539">
                  <c:v>65.599999999999994</c:v>
                </c:pt>
                <c:pt idx="6540">
                  <c:v>65.7</c:v>
                </c:pt>
                <c:pt idx="6541">
                  <c:v>65.599999999999994</c:v>
                </c:pt>
                <c:pt idx="6542">
                  <c:v>65.599999999999994</c:v>
                </c:pt>
                <c:pt idx="6543">
                  <c:v>65.5</c:v>
                </c:pt>
                <c:pt idx="6544">
                  <c:v>65.400000000000006</c:v>
                </c:pt>
                <c:pt idx="6545">
                  <c:v>65.3</c:v>
                </c:pt>
                <c:pt idx="6546">
                  <c:v>65.2</c:v>
                </c:pt>
                <c:pt idx="6547">
                  <c:v>65.099999999999994</c:v>
                </c:pt>
                <c:pt idx="6548">
                  <c:v>65</c:v>
                </c:pt>
                <c:pt idx="6549">
                  <c:v>64.900000000000006</c:v>
                </c:pt>
                <c:pt idx="6550">
                  <c:v>64.900000000000006</c:v>
                </c:pt>
                <c:pt idx="6551">
                  <c:v>64.8</c:v>
                </c:pt>
                <c:pt idx="6552">
                  <c:v>64.599999999999994</c:v>
                </c:pt>
                <c:pt idx="6553">
                  <c:v>64.599999999999994</c:v>
                </c:pt>
                <c:pt idx="6554">
                  <c:v>64.599999999999994</c:v>
                </c:pt>
                <c:pt idx="6555">
                  <c:v>64.599999999999994</c:v>
                </c:pt>
                <c:pt idx="6556">
                  <c:v>64.599999999999994</c:v>
                </c:pt>
                <c:pt idx="6557">
                  <c:v>64.599999999999994</c:v>
                </c:pt>
                <c:pt idx="6558">
                  <c:v>64.7</c:v>
                </c:pt>
                <c:pt idx="6559">
                  <c:v>64.900000000000006</c:v>
                </c:pt>
                <c:pt idx="6560">
                  <c:v>64.900000000000006</c:v>
                </c:pt>
                <c:pt idx="6561">
                  <c:v>65</c:v>
                </c:pt>
                <c:pt idx="6562">
                  <c:v>65.099999999999994</c:v>
                </c:pt>
                <c:pt idx="6563">
                  <c:v>65.099999999999994</c:v>
                </c:pt>
                <c:pt idx="6564">
                  <c:v>65.2</c:v>
                </c:pt>
                <c:pt idx="6565">
                  <c:v>65.2</c:v>
                </c:pt>
                <c:pt idx="6566">
                  <c:v>65.3</c:v>
                </c:pt>
                <c:pt idx="6567">
                  <c:v>65.3</c:v>
                </c:pt>
                <c:pt idx="6568">
                  <c:v>65.400000000000006</c:v>
                </c:pt>
                <c:pt idx="6569">
                  <c:v>65.400000000000006</c:v>
                </c:pt>
                <c:pt idx="6570">
                  <c:v>65.400000000000006</c:v>
                </c:pt>
                <c:pt idx="6571">
                  <c:v>65.400000000000006</c:v>
                </c:pt>
                <c:pt idx="6572">
                  <c:v>65.5</c:v>
                </c:pt>
                <c:pt idx="6573">
                  <c:v>65.5</c:v>
                </c:pt>
                <c:pt idx="6574">
                  <c:v>65.599999999999994</c:v>
                </c:pt>
                <c:pt idx="6575">
                  <c:v>65.599999999999994</c:v>
                </c:pt>
                <c:pt idx="6576">
                  <c:v>65.599999999999994</c:v>
                </c:pt>
                <c:pt idx="6577">
                  <c:v>65.599999999999994</c:v>
                </c:pt>
                <c:pt idx="6578">
                  <c:v>65.599999999999994</c:v>
                </c:pt>
                <c:pt idx="6579">
                  <c:v>65.7</c:v>
                </c:pt>
                <c:pt idx="6580">
                  <c:v>65.7</c:v>
                </c:pt>
                <c:pt idx="6581">
                  <c:v>65.7</c:v>
                </c:pt>
                <c:pt idx="6582">
                  <c:v>65.7</c:v>
                </c:pt>
                <c:pt idx="6583">
                  <c:v>65.7</c:v>
                </c:pt>
                <c:pt idx="6584">
                  <c:v>65.599999999999994</c:v>
                </c:pt>
                <c:pt idx="6585">
                  <c:v>65.599999999999994</c:v>
                </c:pt>
                <c:pt idx="6586">
                  <c:v>65.599999999999994</c:v>
                </c:pt>
                <c:pt idx="6587">
                  <c:v>65.5</c:v>
                </c:pt>
                <c:pt idx="6588">
                  <c:v>65.400000000000006</c:v>
                </c:pt>
                <c:pt idx="6589">
                  <c:v>65.3</c:v>
                </c:pt>
                <c:pt idx="6590">
                  <c:v>65.2</c:v>
                </c:pt>
                <c:pt idx="6591">
                  <c:v>65.2</c:v>
                </c:pt>
                <c:pt idx="6592">
                  <c:v>65.2</c:v>
                </c:pt>
                <c:pt idx="6593">
                  <c:v>65.099999999999994</c:v>
                </c:pt>
                <c:pt idx="6594">
                  <c:v>65.099999999999994</c:v>
                </c:pt>
                <c:pt idx="6595">
                  <c:v>65</c:v>
                </c:pt>
                <c:pt idx="6596">
                  <c:v>64.900000000000006</c:v>
                </c:pt>
                <c:pt idx="6597">
                  <c:v>64.900000000000006</c:v>
                </c:pt>
                <c:pt idx="6598">
                  <c:v>64.900000000000006</c:v>
                </c:pt>
                <c:pt idx="6599">
                  <c:v>64.900000000000006</c:v>
                </c:pt>
                <c:pt idx="6600">
                  <c:v>64.8</c:v>
                </c:pt>
                <c:pt idx="6601">
                  <c:v>64.7</c:v>
                </c:pt>
                <c:pt idx="6602">
                  <c:v>64.7</c:v>
                </c:pt>
                <c:pt idx="6603">
                  <c:v>64.8</c:v>
                </c:pt>
                <c:pt idx="6604">
                  <c:v>64.8</c:v>
                </c:pt>
                <c:pt idx="6605">
                  <c:v>64.8</c:v>
                </c:pt>
                <c:pt idx="6606">
                  <c:v>64.8</c:v>
                </c:pt>
                <c:pt idx="6607">
                  <c:v>64.900000000000006</c:v>
                </c:pt>
                <c:pt idx="6608">
                  <c:v>64.900000000000006</c:v>
                </c:pt>
                <c:pt idx="6609">
                  <c:v>64.900000000000006</c:v>
                </c:pt>
                <c:pt idx="6610">
                  <c:v>65</c:v>
                </c:pt>
                <c:pt idx="6611">
                  <c:v>65.099999999999994</c:v>
                </c:pt>
                <c:pt idx="6612">
                  <c:v>65.099999999999994</c:v>
                </c:pt>
                <c:pt idx="6613">
                  <c:v>65.2</c:v>
                </c:pt>
                <c:pt idx="6614">
                  <c:v>65.2</c:v>
                </c:pt>
                <c:pt idx="6615">
                  <c:v>65.2</c:v>
                </c:pt>
                <c:pt idx="6616">
                  <c:v>65.3</c:v>
                </c:pt>
                <c:pt idx="6617">
                  <c:v>65.400000000000006</c:v>
                </c:pt>
                <c:pt idx="6618">
                  <c:v>65.400000000000006</c:v>
                </c:pt>
                <c:pt idx="6619">
                  <c:v>65.5</c:v>
                </c:pt>
                <c:pt idx="6620">
                  <c:v>65.5</c:v>
                </c:pt>
                <c:pt idx="6621">
                  <c:v>65.5</c:v>
                </c:pt>
                <c:pt idx="6622">
                  <c:v>65.5</c:v>
                </c:pt>
                <c:pt idx="6623">
                  <c:v>65.5</c:v>
                </c:pt>
                <c:pt idx="6624">
                  <c:v>65.5</c:v>
                </c:pt>
                <c:pt idx="6625">
                  <c:v>65.5</c:v>
                </c:pt>
                <c:pt idx="6626">
                  <c:v>65.5</c:v>
                </c:pt>
                <c:pt idx="6627">
                  <c:v>65.599999999999994</c:v>
                </c:pt>
                <c:pt idx="6628">
                  <c:v>65.599999999999994</c:v>
                </c:pt>
                <c:pt idx="6629">
                  <c:v>65.599999999999994</c:v>
                </c:pt>
                <c:pt idx="6630">
                  <c:v>65.599999999999994</c:v>
                </c:pt>
                <c:pt idx="6631">
                  <c:v>65.599999999999994</c:v>
                </c:pt>
                <c:pt idx="6632">
                  <c:v>65.599999999999994</c:v>
                </c:pt>
                <c:pt idx="6633">
                  <c:v>65.7</c:v>
                </c:pt>
                <c:pt idx="6634">
                  <c:v>65.7</c:v>
                </c:pt>
                <c:pt idx="6635">
                  <c:v>65.599999999999994</c:v>
                </c:pt>
                <c:pt idx="6636">
                  <c:v>65.7</c:v>
                </c:pt>
                <c:pt idx="6637">
                  <c:v>65.7</c:v>
                </c:pt>
                <c:pt idx="6638">
                  <c:v>65.7</c:v>
                </c:pt>
                <c:pt idx="6639">
                  <c:v>65.7</c:v>
                </c:pt>
                <c:pt idx="6640">
                  <c:v>65.7</c:v>
                </c:pt>
                <c:pt idx="6641">
                  <c:v>65.7</c:v>
                </c:pt>
                <c:pt idx="6642">
                  <c:v>65.7</c:v>
                </c:pt>
                <c:pt idx="6643">
                  <c:v>65.7</c:v>
                </c:pt>
                <c:pt idx="6644">
                  <c:v>65.8</c:v>
                </c:pt>
                <c:pt idx="6645">
                  <c:v>65.7</c:v>
                </c:pt>
                <c:pt idx="6646">
                  <c:v>65.8</c:v>
                </c:pt>
                <c:pt idx="6647">
                  <c:v>65.8</c:v>
                </c:pt>
                <c:pt idx="6648">
                  <c:v>65.8</c:v>
                </c:pt>
                <c:pt idx="6649">
                  <c:v>65.900000000000006</c:v>
                </c:pt>
                <c:pt idx="6650">
                  <c:v>65.8</c:v>
                </c:pt>
                <c:pt idx="6651">
                  <c:v>65.8</c:v>
                </c:pt>
                <c:pt idx="6652">
                  <c:v>65.8</c:v>
                </c:pt>
                <c:pt idx="6653">
                  <c:v>65.8</c:v>
                </c:pt>
                <c:pt idx="6654">
                  <c:v>65.8</c:v>
                </c:pt>
                <c:pt idx="6655">
                  <c:v>65.8</c:v>
                </c:pt>
                <c:pt idx="6656">
                  <c:v>65.8</c:v>
                </c:pt>
                <c:pt idx="6657">
                  <c:v>65.8</c:v>
                </c:pt>
                <c:pt idx="6658">
                  <c:v>65.900000000000006</c:v>
                </c:pt>
                <c:pt idx="6659">
                  <c:v>65.8</c:v>
                </c:pt>
                <c:pt idx="6660">
                  <c:v>65.7</c:v>
                </c:pt>
                <c:pt idx="6661">
                  <c:v>65.8</c:v>
                </c:pt>
                <c:pt idx="6662">
                  <c:v>65.7</c:v>
                </c:pt>
                <c:pt idx="6663">
                  <c:v>65.7</c:v>
                </c:pt>
                <c:pt idx="6664">
                  <c:v>65.7</c:v>
                </c:pt>
                <c:pt idx="6665">
                  <c:v>65.599999999999994</c:v>
                </c:pt>
                <c:pt idx="6666">
                  <c:v>65.599999999999994</c:v>
                </c:pt>
                <c:pt idx="6667">
                  <c:v>65.599999999999994</c:v>
                </c:pt>
                <c:pt idx="6668">
                  <c:v>65.5</c:v>
                </c:pt>
                <c:pt idx="6669">
                  <c:v>65.400000000000006</c:v>
                </c:pt>
                <c:pt idx="6670">
                  <c:v>65.400000000000006</c:v>
                </c:pt>
                <c:pt idx="6671">
                  <c:v>65.3</c:v>
                </c:pt>
                <c:pt idx="6672">
                  <c:v>65.2</c:v>
                </c:pt>
                <c:pt idx="6673">
                  <c:v>65.2</c:v>
                </c:pt>
                <c:pt idx="6674">
                  <c:v>65.099999999999994</c:v>
                </c:pt>
                <c:pt idx="6675">
                  <c:v>65</c:v>
                </c:pt>
                <c:pt idx="6676">
                  <c:v>64.900000000000006</c:v>
                </c:pt>
                <c:pt idx="6677">
                  <c:v>64.900000000000006</c:v>
                </c:pt>
                <c:pt idx="6678">
                  <c:v>64.900000000000006</c:v>
                </c:pt>
                <c:pt idx="6679">
                  <c:v>64.900000000000006</c:v>
                </c:pt>
                <c:pt idx="6680">
                  <c:v>64.900000000000006</c:v>
                </c:pt>
                <c:pt idx="6681">
                  <c:v>64.900000000000006</c:v>
                </c:pt>
                <c:pt idx="6682">
                  <c:v>64.900000000000006</c:v>
                </c:pt>
                <c:pt idx="6683">
                  <c:v>65</c:v>
                </c:pt>
                <c:pt idx="6684">
                  <c:v>65.099999999999994</c:v>
                </c:pt>
                <c:pt idx="6685">
                  <c:v>65.2</c:v>
                </c:pt>
                <c:pt idx="6686">
                  <c:v>65.2</c:v>
                </c:pt>
                <c:pt idx="6687">
                  <c:v>65.400000000000006</c:v>
                </c:pt>
                <c:pt idx="6688">
                  <c:v>65.400000000000006</c:v>
                </c:pt>
                <c:pt idx="6689">
                  <c:v>65.400000000000006</c:v>
                </c:pt>
                <c:pt idx="6690">
                  <c:v>65.400000000000006</c:v>
                </c:pt>
                <c:pt idx="6691">
                  <c:v>65.5</c:v>
                </c:pt>
                <c:pt idx="6692">
                  <c:v>65.599999999999994</c:v>
                </c:pt>
                <c:pt idx="6693">
                  <c:v>65.599999999999994</c:v>
                </c:pt>
                <c:pt idx="6694">
                  <c:v>65.599999999999994</c:v>
                </c:pt>
                <c:pt idx="6695">
                  <c:v>65.599999999999994</c:v>
                </c:pt>
                <c:pt idx="6696">
                  <c:v>65.599999999999994</c:v>
                </c:pt>
                <c:pt idx="6697">
                  <c:v>65.7</c:v>
                </c:pt>
                <c:pt idx="6698">
                  <c:v>65.7</c:v>
                </c:pt>
                <c:pt idx="6699">
                  <c:v>65.7</c:v>
                </c:pt>
                <c:pt idx="6700">
                  <c:v>65.8</c:v>
                </c:pt>
                <c:pt idx="6701">
                  <c:v>65.900000000000006</c:v>
                </c:pt>
                <c:pt idx="6702">
                  <c:v>65.900000000000006</c:v>
                </c:pt>
                <c:pt idx="6703">
                  <c:v>65.900000000000006</c:v>
                </c:pt>
                <c:pt idx="6704">
                  <c:v>65.900000000000006</c:v>
                </c:pt>
                <c:pt idx="6705">
                  <c:v>65.900000000000006</c:v>
                </c:pt>
                <c:pt idx="6706">
                  <c:v>65.900000000000006</c:v>
                </c:pt>
                <c:pt idx="6707">
                  <c:v>65.900000000000006</c:v>
                </c:pt>
                <c:pt idx="6708">
                  <c:v>65.900000000000006</c:v>
                </c:pt>
                <c:pt idx="6709">
                  <c:v>65.8</c:v>
                </c:pt>
                <c:pt idx="6710">
                  <c:v>65.7</c:v>
                </c:pt>
                <c:pt idx="6711">
                  <c:v>65.599999999999994</c:v>
                </c:pt>
                <c:pt idx="6712">
                  <c:v>65.599999999999994</c:v>
                </c:pt>
                <c:pt idx="6713">
                  <c:v>65.400000000000006</c:v>
                </c:pt>
                <c:pt idx="6714">
                  <c:v>65.400000000000006</c:v>
                </c:pt>
                <c:pt idx="6715">
                  <c:v>65.2</c:v>
                </c:pt>
                <c:pt idx="6716">
                  <c:v>65.2</c:v>
                </c:pt>
                <c:pt idx="6717">
                  <c:v>65.2</c:v>
                </c:pt>
                <c:pt idx="6718">
                  <c:v>65</c:v>
                </c:pt>
                <c:pt idx="6719">
                  <c:v>65</c:v>
                </c:pt>
                <c:pt idx="6720">
                  <c:v>64.900000000000006</c:v>
                </c:pt>
                <c:pt idx="6721">
                  <c:v>64.900000000000006</c:v>
                </c:pt>
                <c:pt idx="6722">
                  <c:v>64.900000000000006</c:v>
                </c:pt>
                <c:pt idx="6723">
                  <c:v>64.900000000000006</c:v>
                </c:pt>
                <c:pt idx="6724">
                  <c:v>64.900000000000006</c:v>
                </c:pt>
                <c:pt idx="6725">
                  <c:v>65</c:v>
                </c:pt>
                <c:pt idx="6726">
                  <c:v>64.900000000000006</c:v>
                </c:pt>
                <c:pt idx="6727">
                  <c:v>65.099999999999994</c:v>
                </c:pt>
                <c:pt idx="6728">
                  <c:v>65.099999999999994</c:v>
                </c:pt>
                <c:pt idx="6729">
                  <c:v>65.2</c:v>
                </c:pt>
                <c:pt idx="6730">
                  <c:v>65.2</c:v>
                </c:pt>
                <c:pt idx="6731">
                  <c:v>65.2</c:v>
                </c:pt>
                <c:pt idx="6732">
                  <c:v>65.3</c:v>
                </c:pt>
                <c:pt idx="6733">
                  <c:v>65.400000000000006</c:v>
                </c:pt>
                <c:pt idx="6734">
                  <c:v>65.5</c:v>
                </c:pt>
                <c:pt idx="6735">
                  <c:v>65.5</c:v>
                </c:pt>
                <c:pt idx="6736">
                  <c:v>65.5</c:v>
                </c:pt>
                <c:pt idx="6737">
                  <c:v>65.599999999999994</c:v>
                </c:pt>
                <c:pt idx="6738">
                  <c:v>65.599999999999994</c:v>
                </c:pt>
                <c:pt idx="6739">
                  <c:v>65.599999999999994</c:v>
                </c:pt>
                <c:pt idx="6740">
                  <c:v>65.599999999999994</c:v>
                </c:pt>
                <c:pt idx="6741">
                  <c:v>65.599999999999994</c:v>
                </c:pt>
                <c:pt idx="6742">
                  <c:v>65.7</c:v>
                </c:pt>
                <c:pt idx="6743">
                  <c:v>65.7</c:v>
                </c:pt>
                <c:pt idx="6744">
                  <c:v>65.7</c:v>
                </c:pt>
                <c:pt idx="6745">
                  <c:v>65.7</c:v>
                </c:pt>
                <c:pt idx="6746">
                  <c:v>65.8</c:v>
                </c:pt>
                <c:pt idx="6747">
                  <c:v>65.8</c:v>
                </c:pt>
                <c:pt idx="6748">
                  <c:v>65.8</c:v>
                </c:pt>
                <c:pt idx="6749">
                  <c:v>65.8</c:v>
                </c:pt>
                <c:pt idx="6750">
                  <c:v>65.900000000000006</c:v>
                </c:pt>
                <c:pt idx="6751">
                  <c:v>65.8</c:v>
                </c:pt>
                <c:pt idx="6752">
                  <c:v>65.900000000000006</c:v>
                </c:pt>
                <c:pt idx="6753">
                  <c:v>65.900000000000006</c:v>
                </c:pt>
                <c:pt idx="6754">
                  <c:v>65.900000000000006</c:v>
                </c:pt>
                <c:pt idx="6755">
                  <c:v>65.900000000000006</c:v>
                </c:pt>
                <c:pt idx="6756">
                  <c:v>65.900000000000006</c:v>
                </c:pt>
                <c:pt idx="6757">
                  <c:v>66</c:v>
                </c:pt>
                <c:pt idx="6758">
                  <c:v>66</c:v>
                </c:pt>
                <c:pt idx="6759">
                  <c:v>66</c:v>
                </c:pt>
                <c:pt idx="6760">
                  <c:v>65.900000000000006</c:v>
                </c:pt>
                <c:pt idx="6761">
                  <c:v>66</c:v>
                </c:pt>
                <c:pt idx="6762">
                  <c:v>66</c:v>
                </c:pt>
                <c:pt idx="6763">
                  <c:v>65.900000000000006</c:v>
                </c:pt>
                <c:pt idx="6764">
                  <c:v>65.900000000000006</c:v>
                </c:pt>
                <c:pt idx="6765">
                  <c:v>65.900000000000006</c:v>
                </c:pt>
                <c:pt idx="6766">
                  <c:v>65.8</c:v>
                </c:pt>
                <c:pt idx="6767">
                  <c:v>65.7</c:v>
                </c:pt>
                <c:pt idx="6768">
                  <c:v>65.7</c:v>
                </c:pt>
                <c:pt idx="6769">
                  <c:v>65.599999999999994</c:v>
                </c:pt>
                <c:pt idx="6770">
                  <c:v>65.5</c:v>
                </c:pt>
                <c:pt idx="6771">
                  <c:v>65.400000000000006</c:v>
                </c:pt>
                <c:pt idx="6772">
                  <c:v>65.400000000000006</c:v>
                </c:pt>
                <c:pt idx="6773">
                  <c:v>65.2</c:v>
                </c:pt>
                <c:pt idx="6774">
                  <c:v>65.2</c:v>
                </c:pt>
                <c:pt idx="6775">
                  <c:v>65.2</c:v>
                </c:pt>
                <c:pt idx="6776">
                  <c:v>65.2</c:v>
                </c:pt>
                <c:pt idx="6777">
                  <c:v>65.099999999999994</c:v>
                </c:pt>
                <c:pt idx="6778">
                  <c:v>65.099999999999994</c:v>
                </c:pt>
                <c:pt idx="6779">
                  <c:v>65</c:v>
                </c:pt>
                <c:pt idx="6780">
                  <c:v>65</c:v>
                </c:pt>
                <c:pt idx="6781">
                  <c:v>65</c:v>
                </c:pt>
                <c:pt idx="6782">
                  <c:v>65</c:v>
                </c:pt>
                <c:pt idx="6783">
                  <c:v>65</c:v>
                </c:pt>
                <c:pt idx="6784">
                  <c:v>65.099999999999994</c:v>
                </c:pt>
                <c:pt idx="6785">
                  <c:v>65.2</c:v>
                </c:pt>
                <c:pt idx="6786">
                  <c:v>65.2</c:v>
                </c:pt>
                <c:pt idx="6787">
                  <c:v>65.2</c:v>
                </c:pt>
                <c:pt idx="6788">
                  <c:v>65.3</c:v>
                </c:pt>
                <c:pt idx="6789">
                  <c:v>65.400000000000006</c:v>
                </c:pt>
                <c:pt idx="6790">
                  <c:v>65.5</c:v>
                </c:pt>
                <c:pt idx="6791">
                  <c:v>65.5</c:v>
                </c:pt>
                <c:pt idx="6792">
                  <c:v>65.5</c:v>
                </c:pt>
                <c:pt idx="6793">
                  <c:v>65.599999999999994</c:v>
                </c:pt>
                <c:pt idx="6794">
                  <c:v>65.599999999999994</c:v>
                </c:pt>
                <c:pt idx="6795">
                  <c:v>65.599999999999994</c:v>
                </c:pt>
                <c:pt idx="6796">
                  <c:v>65.7</c:v>
                </c:pt>
                <c:pt idx="6797">
                  <c:v>65.7</c:v>
                </c:pt>
                <c:pt idx="6798">
                  <c:v>65.7</c:v>
                </c:pt>
                <c:pt idx="6799">
                  <c:v>65.7</c:v>
                </c:pt>
                <c:pt idx="6800">
                  <c:v>65.8</c:v>
                </c:pt>
                <c:pt idx="6801">
                  <c:v>65.8</c:v>
                </c:pt>
                <c:pt idx="6802">
                  <c:v>65.900000000000006</c:v>
                </c:pt>
                <c:pt idx="6803">
                  <c:v>65.900000000000006</c:v>
                </c:pt>
                <c:pt idx="6804">
                  <c:v>65.900000000000006</c:v>
                </c:pt>
                <c:pt idx="6805">
                  <c:v>65.900000000000006</c:v>
                </c:pt>
                <c:pt idx="6806">
                  <c:v>65.900000000000006</c:v>
                </c:pt>
                <c:pt idx="6807">
                  <c:v>65.900000000000006</c:v>
                </c:pt>
                <c:pt idx="6808">
                  <c:v>66</c:v>
                </c:pt>
                <c:pt idx="6809">
                  <c:v>66</c:v>
                </c:pt>
                <c:pt idx="6810">
                  <c:v>66</c:v>
                </c:pt>
                <c:pt idx="6811">
                  <c:v>66</c:v>
                </c:pt>
                <c:pt idx="6812">
                  <c:v>66</c:v>
                </c:pt>
                <c:pt idx="6813">
                  <c:v>66</c:v>
                </c:pt>
                <c:pt idx="6814">
                  <c:v>66</c:v>
                </c:pt>
                <c:pt idx="6815">
                  <c:v>66</c:v>
                </c:pt>
                <c:pt idx="6816">
                  <c:v>66</c:v>
                </c:pt>
                <c:pt idx="6817">
                  <c:v>66</c:v>
                </c:pt>
                <c:pt idx="6818">
                  <c:v>66</c:v>
                </c:pt>
                <c:pt idx="6819">
                  <c:v>65.900000000000006</c:v>
                </c:pt>
                <c:pt idx="6820">
                  <c:v>65.900000000000006</c:v>
                </c:pt>
                <c:pt idx="6821">
                  <c:v>65.900000000000006</c:v>
                </c:pt>
                <c:pt idx="6822">
                  <c:v>65.900000000000006</c:v>
                </c:pt>
                <c:pt idx="6823">
                  <c:v>65.900000000000006</c:v>
                </c:pt>
                <c:pt idx="6824">
                  <c:v>65.7</c:v>
                </c:pt>
                <c:pt idx="6825">
                  <c:v>65.7</c:v>
                </c:pt>
                <c:pt idx="6826">
                  <c:v>65.599999999999994</c:v>
                </c:pt>
                <c:pt idx="6827">
                  <c:v>65.599999999999994</c:v>
                </c:pt>
                <c:pt idx="6828">
                  <c:v>65.400000000000006</c:v>
                </c:pt>
                <c:pt idx="6829">
                  <c:v>65.400000000000006</c:v>
                </c:pt>
                <c:pt idx="6830">
                  <c:v>65.400000000000006</c:v>
                </c:pt>
                <c:pt idx="6831">
                  <c:v>65.400000000000006</c:v>
                </c:pt>
                <c:pt idx="6832">
                  <c:v>65.2</c:v>
                </c:pt>
                <c:pt idx="6833">
                  <c:v>65.2</c:v>
                </c:pt>
                <c:pt idx="6834">
                  <c:v>65.2</c:v>
                </c:pt>
                <c:pt idx="6835">
                  <c:v>65.099999999999994</c:v>
                </c:pt>
                <c:pt idx="6836">
                  <c:v>65.099999999999994</c:v>
                </c:pt>
                <c:pt idx="6837">
                  <c:v>65.099999999999994</c:v>
                </c:pt>
                <c:pt idx="6838">
                  <c:v>65.099999999999994</c:v>
                </c:pt>
                <c:pt idx="6839">
                  <c:v>65.099999999999994</c:v>
                </c:pt>
                <c:pt idx="6840">
                  <c:v>65.099999999999994</c:v>
                </c:pt>
                <c:pt idx="6841">
                  <c:v>65.099999999999994</c:v>
                </c:pt>
                <c:pt idx="6842">
                  <c:v>65.099999999999994</c:v>
                </c:pt>
                <c:pt idx="6843">
                  <c:v>65.2</c:v>
                </c:pt>
                <c:pt idx="6844">
                  <c:v>65.2</c:v>
                </c:pt>
                <c:pt idx="6845">
                  <c:v>65.2</c:v>
                </c:pt>
                <c:pt idx="6846">
                  <c:v>65.2</c:v>
                </c:pt>
                <c:pt idx="6847">
                  <c:v>65.2</c:v>
                </c:pt>
                <c:pt idx="6848">
                  <c:v>65.3</c:v>
                </c:pt>
                <c:pt idx="6849">
                  <c:v>65.400000000000006</c:v>
                </c:pt>
                <c:pt idx="6850">
                  <c:v>65.400000000000006</c:v>
                </c:pt>
                <c:pt idx="6851">
                  <c:v>65.400000000000006</c:v>
                </c:pt>
                <c:pt idx="6852">
                  <c:v>65.5</c:v>
                </c:pt>
                <c:pt idx="6853">
                  <c:v>65.5</c:v>
                </c:pt>
                <c:pt idx="6854">
                  <c:v>65.5</c:v>
                </c:pt>
                <c:pt idx="6855">
                  <c:v>65.599999999999994</c:v>
                </c:pt>
                <c:pt idx="6856">
                  <c:v>65.7</c:v>
                </c:pt>
                <c:pt idx="6857">
                  <c:v>65.7</c:v>
                </c:pt>
                <c:pt idx="6858">
                  <c:v>65.599999999999994</c:v>
                </c:pt>
                <c:pt idx="6859">
                  <c:v>65.7</c:v>
                </c:pt>
                <c:pt idx="6860">
                  <c:v>65.8</c:v>
                </c:pt>
                <c:pt idx="6861">
                  <c:v>65.8</c:v>
                </c:pt>
                <c:pt idx="6862">
                  <c:v>65.8</c:v>
                </c:pt>
                <c:pt idx="6863">
                  <c:v>65.8</c:v>
                </c:pt>
                <c:pt idx="6864">
                  <c:v>65.8</c:v>
                </c:pt>
                <c:pt idx="6865">
                  <c:v>65.900000000000006</c:v>
                </c:pt>
                <c:pt idx="6866">
                  <c:v>65.900000000000006</c:v>
                </c:pt>
                <c:pt idx="6867">
                  <c:v>66</c:v>
                </c:pt>
                <c:pt idx="6868">
                  <c:v>66</c:v>
                </c:pt>
                <c:pt idx="6869">
                  <c:v>66</c:v>
                </c:pt>
                <c:pt idx="6870">
                  <c:v>66</c:v>
                </c:pt>
                <c:pt idx="6871">
                  <c:v>66</c:v>
                </c:pt>
                <c:pt idx="6872">
                  <c:v>66</c:v>
                </c:pt>
                <c:pt idx="6873">
                  <c:v>66.2</c:v>
                </c:pt>
                <c:pt idx="6874">
                  <c:v>66.2</c:v>
                </c:pt>
                <c:pt idx="6875">
                  <c:v>66.2</c:v>
                </c:pt>
                <c:pt idx="6876">
                  <c:v>66.099999999999994</c:v>
                </c:pt>
                <c:pt idx="6877">
                  <c:v>66.2</c:v>
                </c:pt>
                <c:pt idx="6878">
                  <c:v>66.2</c:v>
                </c:pt>
                <c:pt idx="6879">
                  <c:v>66.2</c:v>
                </c:pt>
                <c:pt idx="6880">
                  <c:v>66.2</c:v>
                </c:pt>
                <c:pt idx="6881">
                  <c:v>66.3</c:v>
                </c:pt>
                <c:pt idx="6882">
                  <c:v>66.2</c:v>
                </c:pt>
                <c:pt idx="6883">
                  <c:v>66.2</c:v>
                </c:pt>
                <c:pt idx="6884">
                  <c:v>66.2</c:v>
                </c:pt>
                <c:pt idx="6885">
                  <c:v>66.2</c:v>
                </c:pt>
                <c:pt idx="6886">
                  <c:v>66.2</c:v>
                </c:pt>
                <c:pt idx="6887">
                  <c:v>66.2</c:v>
                </c:pt>
                <c:pt idx="6888">
                  <c:v>66.099999999999994</c:v>
                </c:pt>
                <c:pt idx="6889">
                  <c:v>66</c:v>
                </c:pt>
                <c:pt idx="6890">
                  <c:v>66</c:v>
                </c:pt>
                <c:pt idx="6891">
                  <c:v>66</c:v>
                </c:pt>
                <c:pt idx="6892">
                  <c:v>66</c:v>
                </c:pt>
                <c:pt idx="6893">
                  <c:v>65.900000000000006</c:v>
                </c:pt>
                <c:pt idx="6894">
                  <c:v>65.900000000000006</c:v>
                </c:pt>
                <c:pt idx="6895">
                  <c:v>65.900000000000006</c:v>
                </c:pt>
                <c:pt idx="6896">
                  <c:v>65.8</c:v>
                </c:pt>
                <c:pt idx="6897">
                  <c:v>65.8</c:v>
                </c:pt>
                <c:pt idx="6898">
                  <c:v>65.7</c:v>
                </c:pt>
                <c:pt idx="6899">
                  <c:v>65.7</c:v>
                </c:pt>
                <c:pt idx="6900">
                  <c:v>65.7</c:v>
                </c:pt>
                <c:pt idx="6901">
                  <c:v>65.5</c:v>
                </c:pt>
                <c:pt idx="6902">
                  <c:v>65.5</c:v>
                </c:pt>
                <c:pt idx="6903">
                  <c:v>65.5</c:v>
                </c:pt>
                <c:pt idx="6904">
                  <c:v>65.5</c:v>
                </c:pt>
                <c:pt idx="6905">
                  <c:v>65.400000000000006</c:v>
                </c:pt>
                <c:pt idx="6906">
                  <c:v>65.3</c:v>
                </c:pt>
                <c:pt idx="6907">
                  <c:v>65.3</c:v>
                </c:pt>
                <c:pt idx="6908">
                  <c:v>65.3</c:v>
                </c:pt>
                <c:pt idx="6909">
                  <c:v>65.3</c:v>
                </c:pt>
                <c:pt idx="6910">
                  <c:v>65.3</c:v>
                </c:pt>
                <c:pt idx="6911">
                  <c:v>65.3</c:v>
                </c:pt>
                <c:pt idx="6912">
                  <c:v>65.3</c:v>
                </c:pt>
                <c:pt idx="6913">
                  <c:v>65.3</c:v>
                </c:pt>
                <c:pt idx="6914">
                  <c:v>65.2</c:v>
                </c:pt>
                <c:pt idx="6915">
                  <c:v>65.3</c:v>
                </c:pt>
                <c:pt idx="6916">
                  <c:v>65.3</c:v>
                </c:pt>
                <c:pt idx="6917">
                  <c:v>65.2</c:v>
                </c:pt>
                <c:pt idx="6918">
                  <c:v>65.3</c:v>
                </c:pt>
                <c:pt idx="6919">
                  <c:v>65.3</c:v>
                </c:pt>
                <c:pt idx="6920">
                  <c:v>65.3</c:v>
                </c:pt>
                <c:pt idx="6921">
                  <c:v>65.400000000000006</c:v>
                </c:pt>
                <c:pt idx="6922">
                  <c:v>65.400000000000006</c:v>
                </c:pt>
                <c:pt idx="6923">
                  <c:v>65.400000000000006</c:v>
                </c:pt>
                <c:pt idx="6924">
                  <c:v>65.5</c:v>
                </c:pt>
                <c:pt idx="6925">
                  <c:v>65.5</c:v>
                </c:pt>
                <c:pt idx="6926">
                  <c:v>65.5</c:v>
                </c:pt>
                <c:pt idx="6927">
                  <c:v>65.7</c:v>
                </c:pt>
                <c:pt idx="6928">
                  <c:v>65.7</c:v>
                </c:pt>
                <c:pt idx="6929">
                  <c:v>65.7</c:v>
                </c:pt>
                <c:pt idx="6930">
                  <c:v>65.7</c:v>
                </c:pt>
                <c:pt idx="6931">
                  <c:v>65.7</c:v>
                </c:pt>
                <c:pt idx="6932">
                  <c:v>65.8</c:v>
                </c:pt>
                <c:pt idx="6933">
                  <c:v>65.900000000000006</c:v>
                </c:pt>
                <c:pt idx="6934">
                  <c:v>65.900000000000006</c:v>
                </c:pt>
                <c:pt idx="6935">
                  <c:v>66</c:v>
                </c:pt>
                <c:pt idx="6936">
                  <c:v>65.900000000000006</c:v>
                </c:pt>
                <c:pt idx="6937">
                  <c:v>66</c:v>
                </c:pt>
                <c:pt idx="6938">
                  <c:v>66</c:v>
                </c:pt>
                <c:pt idx="6939">
                  <c:v>66</c:v>
                </c:pt>
                <c:pt idx="6940">
                  <c:v>66</c:v>
                </c:pt>
                <c:pt idx="6941">
                  <c:v>66</c:v>
                </c:pt>
                <c:pt idx="6942">
                  <c:v>66</c:v>
                </c:pt>
                <c:pt idx="6943">
                  <c:v>66.099999999999994</c:v>
                </c:pt>
                <c:pt idx="6944">
                  <c:v>66.099999999999994</c:v>
                </c:pt>
                <c:pt idx="6945">
                  <c:v>66.2</c:v>
                </c:pt>
                <c:pt idx="6946">
                  <c:v>66.2</c:v>
                </c:pt>
                <c:pt idx="6947">
                  <c:v>66.2</c:v>
                </c:pt>
                <c:pt idx="6948">
                  <c:v>66.3</c:v>
                </c:pt>
                <c:pt idx="6949">
                  <c:v>66.3</c:v>
                </c:pt>
                <c:pt idx="6950">
                  <c:v>66.3</c:v>
                </c:pt>
                <c:pt idx="6951">
                  <c:v>66.3</c:v>
                </c:pt>
                <c:pt idx="6952">
                  <c:v>66.3</c:v>
                </c:pt>
                <c:pt idx="6953">
                  <c:v>66.3</c:v>
                </c:pt>
                <c:pt idx="6954">
                  <c:v>66.3</c:v>
                </c:pt>
                <c:pt idx="6955">
                  <c:v>66.3</c:v>
                </c:pt>
                <c:pt idx="6956">
                  <c:v>66.3</c:v>
                </c:pt>
                <c:pt idx="6957">
                  <c:v>66.2</c:v>
                </c:pt>
                <c:pt idx="6958">
                  <c:v>66.2</c:v>
                </c:pt>
                <c:pt idx="6959">
                  <c:v>66.099999999999994</c:v>
                </c:pt>
                <c:pt idx="6960">
                  <c:v>66</c:v>
                </c:pt>
                <c:pt idx="6961">
                  <c:v>66</c:v>
                </c:pt>
                <c:pt idx="6962">
                  <c:v>65.900000000000006</c:v>
                </c:pt>
                <c:pt idx="6963">
                  <c:v>65.8</c:v>
                </c:pt>
                <c:pt idx="6964">
                  <c:v>65.7</c:v>
                </c:pt>
                <c:pt idx="6965">
                  <c:v>65.7</c:v>
                </c:pt>
                <c:pt idx="6966">
                  <c:v>65.599999999999994</c:v>
                </c:pt>
                <c:pt idx="6967">
                  <c:v>65.400000000000006</c:v>
                </c:pt>
                <c:pt idx="6968">
                  <c:v>65.400000000000006</c:v>
                </c:pt>
                <c:pt idx="6969">
                  <c:v>65.400000000000006</c:v>
                </c:pt>
                <c:pt idx="6970">
                  <c:v>65.3</c:v>
                </c:pt>
                <c:pt idx="6971">
                  <c:v>65.3</c:v>
                </c:pt>
                <c:pt idx="6972">
                  <c:v>65.3</c:v>
                </c:pt>
                <c:pt idx="6973">
                  <c:v>65.400000000000006</c:v>
                </c:pt>
                <c:pt idx="6974">
                  <c:v>65.400000000000006</c:v>
                </c:pt>
                <c:pt idx="6975">
                  <c:v>65.5</c:v>
                </c:pt>
                <c:pt idx="6976">
                  <c:v>65.599999999999994</c:v>
                </c:pt>
                <c:pt idx="6977">
                  <c:v>65.7</c:v>
                </c:pt>
                <c:pt idx="6978">
                  <c:v>65.7</c:v>
                </c:pt>
                <c:pt idx="6979">
                  <c:v>65.7</c:v>
                </c:pt>
                <c:pt idx="6980">
                  <c:v>65.900000000000006</c:v>
                </c:pt>
                <c:pt idx="6981">
                  <c:v>65.900000000000006</c:v>
                </c:pt>
                <c:pt idx="6982">
                  <c:v>66</c:v>
                </c:pt>
                <c:pt idx="6983">
                  <c:v>66</c:v>
                </c:pt>
                <c:pt idx="6984">
                  <c:v>66</c:v>
                </c:pt>
                <c:pt idx="6985">
                  <c:v>66</c:v>
                </c:pt>
                <c:pt idx="6986">
                  <c:v>66</c:v>
                </c:pt>
                <c:pt idx="6987">
                  <c:v>66.2</c:v>
                </c:pt>
                <c:pt idx="6988">
                  <c:v>66.099999999999994</c:v>
                </c:pt>
                <c:pt idx="6989">
                  <c:v>66.2</c:v>
                </c:pt>
                <c:pt idx="6990">
                  <c:v>66.2</c:v>
                </c:pt>
                <c:pt idx="6991">
                  <c:v>66.3</c:v>
                </c:pt>
                <c:pt idx="6992">
                  <c:v>66.3</c:v>
                </c:pt>
                <c:pt idx="6993">
                  <c:v>66.3</c:v>
                </c:pt>
                <c:pt idx="6994">
                  <c:v>66.3</c:v>
                </c:pt>
                <c:pt idx="6995">
                  <c:v>66.400000000000006</c:v>
                </c:pt>
                <c:pt idx="6996">
                  <c:v>66.400000000000006</c:v>
                </c:pt>
                <c:pt idx="6997">
                  <c:v>66.3</c:v>
                </c:pt>
                <c:pt idx="6998">
                  <c:v>66.3</c:v>
                </c:pt>
                <c:pt idx="6999">
                  <c:v>66.3</c:v>
                </c:pt>
                <c:pt idx="7000">
                  <c:v>66.3</c:v>
                </c:pt>
                <c:pt idx="7001">
                  <c:v>66.3</c:v>
                </c:pt>
                <c:pt idx="7002">
                  <c:v>66.2</c:v>
                </c:pt>
                <c:pt idx="7003">
                  <c:v>66.099999999999994</c:v>
                </c:pt>
                <c:pt idx="7004">
                  <c:v>66</c:v>
                </c:pt>
                <c:pt idx="7005">
                  <c:v>66</c:v>
                </c:pt>
                <c:pt idx="7006">
                  <c:v>66</c:v>
                </c:pt>
                <c:pt idx="7007">
                  <c:v>65.8</c:v>
                </c:pt>
                <c:pt idx="7008">
                  <c:v>65.7</c:v>
                </c:pt>
                <c:pt idx="7009">
                  <c:v>65.7</c:v>
                </c:pt>
                <c:pt idx="7010">
                  <c:v>65.7</c:v>
                </c:pt>
                <c:pt idx="7011">
                  <c:v>65.5</c:v>
                </c:pt>
                <c:pt idx="7012">
                  <c:v>65.5</c:v>
                </c:pt>
                <c:pt idx="7013">
                  <c:v>65.5</c:v>
                </c:pt>
                <c:pt idx="7014">
                  <c:v>65.400000000000006</c:v>
                </c:pt>
                <c:pt idx="7015">
                  <c:v>65.400000000000006</c:v>
                </c:pt>
                <c:pt idx="7016">
                  <c:v>65.3</c:v>
                </c:pt>
                <c:pt idx="7017">
                  <c:v>65.400000000000006</c:v>
                </c:pt>
                <c:pt idx="7018">
                  <c:v>65.400000000000006</c:v>
                </c:pt>
                <c:pt idx="7019">
                  <c:v>65.400000000000006</c:v>
                </c:pt>
                <c:pt idx="7020">
                  <c:v>65.5</c:v>
                </c:pt>
                <c:pt idx="7021">
                  <c:v>65.5</c:v>
                </c:pt>
                <c:pt idx="7022">
                  <c:v>65.7</c:v>
                </c:pt>
                <c:pt idx="7023">
                  <c:v>65.7</c:v>
                </c:pt>
                <c:pt idx="7024">
                  <c:v>65.8</c:v>
                </c:pt>
                <c:pt idx="7025">
                  <c:v>65.900000000000006</c:v>
                </c:pt>
                <c:pt idx="7026">
                  <c:v>65.900000000000006</c:v>
                </c:pt>
                <c:pt idx="7027">
                  <c:v>65.900000000000006</c:v>
                </c:pt>
                <c:pt idx="7028">
                  <c:v>65.900000000000006</c:v>
                </c:pt>
                <c:pt idx="7029">
                  <c:v>66</c:v>
                </c:pt>
                <c:pt idx="7030">
                  <c:v>66.099999999999994</c:v>
                </c:pt>
                <c:pt idx="7031">
                  <c:v>66.2</c:v>
                </c:pt>
                <c:pt idx="7032">
                  <c:v>66.2</c:v>
                </c:pt>
                <c:pt idx="7033">
                  <c:v>66.2</c:v>
                </c:pt>
                <c:pt idx="7034">
                  <c:v>66.3</c:v>
                </c:pt>
                <c:pt idx="7035">
                  <c:v>66.3</c:v>
                </c:pt>
                <c:pt idx="7036">
                  <c:v>66.3</c:v>
                </c:pt>
                <c:pt idx="7037">
                  <c:v>66.3</c:v>
                </c:pt>
                <c:pt idx="7038">
                  <c:v>66.400000000000006</c:v>
                </c:pt>
                <c:pt idx="7039">
                  <c:v>66.400000000000006</c:v>
                </c:pt>
                <c:pt idx="7040">
                  <c:v>66.5</c:v>
                </c:pt>
                <c:pt idx="7041">
                  <c:v>66.400000000000006</c:v>
                </c:pt>
                <c:pt idx="7042">
                  <c:v>66.400000000000006</c:v>
                </c:pt>
                <c:pt idx="7043">
                  <c:v>66.3</c:v>
                </c:pt>
                <c:pt idx="7044">
                  <c:v>66.3</c:v>
                </c:pt>
                <c:pt idx="7045">
                  <c:v>66.2</c:v>
                </c:pt>
                <c:pt idx="7046">
                  <c:v>66</c:v>
                </c:pt>
                <c:pt idx="7047">
                  <c:v>65.900000000000006</c:v>
                </c:pt>
                <c:pt idx="7048">
                  <c:v>65.8</c:v>
                </c:pt>
                <c:pt idx="7049">
                  <c:v>65.7</c:v>
                </c:pt>
                <c:pt idx="7050">
                  <c:v>65.5</c:v>
                </c:pt>
                <c:pt idx="7051">
                  <c:v>65.5</c:v>
                </c:pt>
                <c:pt idx="7052">
                  <c:v>65.400000000000006</c:v>
                </c:pt>
                <c:pt idx="7053">
                  <c:v>65.400000000000006</c:v>
                </c:pt>
                <c:pt idx="7054">
                  <c:v>65.5</c:v>
                </c:pt>
                <c:pt idx="7055">
                  <c:v>65.599999999999994</c:v>
                </c:pt>
                <c:pt idx="7056">
                  <c:v>65.7</c:v>
                </c:pt>
                <c:pt idx="7057">
                  <c:v>65.8</c:v>
                </c:pt>
                <c:pt idx="7058">
                  <c:v>65.900000000000006</c:v>
                </c:pt>
                <c:pt idx="7059">
                  <c:v>66</c:v>
                </c:pt>
                <c:pt idx="7060">
                  <c:v>66</c:v>
                </c:pt>
                <c:pt idx="7061">
                  <c:v>66</c:v>
                </c:pt>
                <c:pt idx="7062">
                  <c:v>66.2</c:v>
                </c:pt>
                <c:pt idx="7063">
                  <c:v>66.3</c:v>
                </c:pt>
                <c:pt idx="7064">
                  <c:v>66.3</c:v>
                </c:pt>
                <c:pt idx="7065">
                  <c:v>66.3</c:v>
                </c:pt>
                <c:pt idx="7066">
                  <c:v>66.3</c:v>
                </c:pt>
                <c:pt idx="7067">
                  <c:v>66.400000000000006</c:v>
                </c:pt>
                <c:pt idx="7068">
                  <c:v>66.5</c:v>
                </c:pt>
                <c:pt idx="7069">
                  <c:v>66.5</c:v>
                </c:pt>
                <c:pt idx="7070">
                  <c:v>66.5</c:v>
                </c:pt>
                <c:pt idx="7071">
                  <c:v>66.5</c:v>
                </c:pt>
                <c:pt idx="7072">
                  <c:v>66.3</c:v>
                </c:pt>
                <c:pt idx="7073">
                  <c:v>66.3</c:v>
                </c:pt>
                <c:pt idx="7074">
                  <c:v>66.099999999999994</c:v>
                </c:pt>
                <c:pt idx="7075">
                  <c:v>66</c:v>
                </c:pt>
                <c:pt idx="7076">
                  <c:v>65.900000000000006</c:v>
                </c:pt>
                <c:pt idx="7077">
                  <c:v>65.7</c:v>
                </c:pt>
                <c:pt idx="7078">
                  <c:v>65.7</c:v>
                </c:pt>
                <c:pt idx="7079">
                  <c:v>65.599999999999994</c:v>
                </c:pt>
                <c:pt idx="7080">
                  <c:v>65.5</c:v>
                </c:pt>
                <c:pt idx="7081">
                  <c:v>65.5</c:v>
                </c:pt>
                <c:pt idx="7082">
                  <c:v>65.5</c:v>
                </c:pt>
                <c:pt idx="7083">
                  <c:v>65.5</c:v>
                </c:pt>
                <c:pt idx="7084">
                  <c:v>65.7</c:v>
                </c:pt>
                <c:pt idx="7085">
                  <c:v>65.7</c:v>
                </c:pt>
                <c:pt idx="7086">
                  <c:v>65.8</c:v>
                </c:pt>
                <c:pt idx="7087">
                  <c:v>65.900000000000006</c:v>
                </c:pt>
                <c:pt idx="7088">
                  <c:v>66</c:v>
                </c:pt>
                <c:pt idx="7089">
                  <c:v>66</c:v>
                </c:pt>
                <c:pt idx="7090">
                  <c:v>66</c:v>
                </c:pt>
                <c:pt idx="7091">
                  <c:v>66.099999999999994</c:v>
                </c:pt>
                <c:pt idx="7092">
                  <c:v>66.2</c:v>
                </c:pt>
                <c:pt idx="7093">
                  <c:v>66.3</c:v>
                </c:pt>
                <c:pt idx="7094">
                  <c:v>66.3</c:v>
                </c:pt>
                <c:pt idx="7095">
                  <c:v>66.3</c:v>
                </c:pt>
                <c:pt idx="7096">
                  <c:v>66.3</c:v>
                </c:pt>
                <c:pt idx="7097">
                  <c:v>66.3</c:v>
                </c:pt>
                <c:pt idx="7098">
                  <c:v>66.400000000000006</c:v>
                </c:pt>
                <c:pt idx="7099">
                  <c:v>66.5</c:v>
                </c:pt>
                <c:pt idx="7100">
                  <c:v>66.5</c:v>
                </c:pt>
                <c:pt idx="7101">
                  <c:v>66.5</c:v>
                </c:pt>
                <c:pt idx="7102">
                  <c:v>66.5</c:v>
                </c:pt>
                <c:pt idx="7103">
                  <c:v>66.3</c:v>
                </c:pt>
                <c:pt idx="7104">
                  <c:v>66.3</c:v>
                </c:pt>
                <c:pt idx="7105">
                  <c:v>66.2</c:v>
                </c:pt>
                <c:pt idx="7106">
                  <c:v>66</c:v>
                </c:pt>
                <c:pt idx="7107">
                  <c:v>65.900000000000006</c:v>
                </c:pt>
                <c:pt idx="7108">
                  <c:v>65.900000000000006</c:v>
                </c:pt>
                <c:pt idx="7109">
                  <c:v>65.7</c:v>
                </c:pt>
                <c:pt idx="7110">
                  <c:v>65.5</c:v>
                </c:pt>
                <c:pt idx="7111">
                  <c:v>65.5</c:v>
                </c:pt>
                <c:pt idx="7112">
                  <c:v>65.5</c:v>
                </c:pt>
                <c:pt idx="7113">
                  <c:v>65.599999999999994</c:v>
                </c:pt>
                <c:pt idx="7114">
                  <c:v>65.7</c:v>
                </c:pt>
                <c:pt idx="7115">
                  <c:v>65.7</c:v>
                </c:pt>
                <c:pt idx="7116">
                  <c:v>65.8</c:v>
                </c:pt>
                <c:pt idx="7117">
                  <c:v>66</c:v>
                </c:pt>
                <c:pt idx="7118">
                  <c:v>66</c:v>
                </c:pt>
                <c:pt idx="7119">
                  <c:v>66.099999999999994</c:v>
                </c:pt>
                <c:pt idx="7120">
                  <c:v>66.2</c:v>
                </c:pt>
                <c:pt idx="7121">
                  <c:v>66.3</c:v>
                </c:pt>
                <c:pt idx="7122">
                  <c:v>66.3</c:v>
                </c:pt>
                <c:pt idx="7123">
                  <c:v>66.400000000000006</c:v>
                </c:pt>
                <c:pt idx="7124">
                  <c:v>66.400000000000006</c:v>
                </c:pt>
                <c:pt idx="7125">
                  <c:v>66.5</c:v>
                </c:pt>
                <c:pt idx="7126">
                  <c:v>66.599999999999994</c:v>
                </c:pt>
                <c:pt idx="7127">
                  <c:v>66.5</c:v>
                </c:pt>
                <c:pt idx="7128">
                  <c:v>66.5</c:v>
                </c:pt>
                <c:pt idx="7129">
                  <c:v>66.400000000000006</c:v>
                </c:pt>
                <c:pt idx="7130">
                  <c:v>66.3</c:v>
                </c:pt>
                <c:pt idx="7131">
                  <c:v>66.099999999999994</c:v>
                </c:pt>
                <c:pt idx="7132">
                  <c:v>65.900000000000006</c:v>
                </c:pt>
                <c:pt idx="7133">
                  <c:v>65.7</c:v>
                </c:pt>
                <c:pt idx="7134">
                  <c:v>65.599999999999994</c:v>
                </c:pt>
                <c:pt idx="7135">
                  <c:v>65.599999999999994</c:v>
                </c:pt>
                <c:pt idx="7136">
                  <c:v>65.5</c:v>
                </c:pt>
                <c:pt idx="7137">
                  <c:v>65.599999999999994</c:v>
                </c:pt>
                <c:pt idx="7138">
                  <c:v>65.7</c:v>
                </c:pt>
                <c:pt idx="7139">
                  <c:v>65.8</c:v>
                </c:pt>
                <c:pt idx="7140">
                  <c:v>66</c:v>
                </c:pt>
                <c:pt idx="7141">
                  <c:v>66</c:v>
                </c:pt>
                <c:pt idx="7142">
                  <c:v>66.2</c:v>
                </c:pt>
                <c:pt idx="7143">
                  <c:v>66.2</c:v>
                </c:pt>
                <c:pt idx="7144">
                  <c:v>66.3</c:v>
                </c:pt>
                <c:pt idx="7145">
                  <c:v>66.3</c:v>
                </c:pt>
                <c:pt idx="7146">
                  <c:v>66.400000000000006</c:v>
                </c:pt>
                <c:pt idx="7147">
                  <c:v>66.400000000000006</c:v>
                </c:pt>
                <c:pt idx="7148">
                  <c:v>66.5</c:v>
                </c:pt>
                <c:pt idx="7149">
                  <c:v>66.599999999999994</c:v>
                </c:pt>
                <c:pt idx="7150">
                  <c:v>66.599999999999994</c:v>
                </c:pt>
                <c:pt idx="7151">
                  <c:v>66.5</c:v>
                </c:pt>
                <c:pt idx="7152">
                  <c:v>66.400000000000006</c:v>
                </c:pt>
                <c:pt idx="7153">
                  <c:v>66.3</c:v>
                </c:pt>
                <c:pt idx="7154">
                  <c:v>66.099999999999994</c:v>
                </c:pt>
                <c:pt idx="7155">
                  <c:v>66</c:v>
                </c:pt>
                <c:pt idx="7156">
                  <c:v>65.8</c:v>
                </c:pt>
                <c:pt idx="7157">
                  <c:v>65.7</c:v>
                </c:pt>
                <c:pt idx="7158">
                  <c:v>65.7</c:v>
                </c:pt>
                <c:pt idx="7159">
                  <c:v>65.599999999999994</c:v>
                </c:pt>
                <c:pt idx="7160">
                  <c:v>65.599999999999994</c:v>
                </c:pt>
                <c:pt idx="7161">
                  <c:v>65.7</c:v>
                </c:pt>
                <c:pt idx="7162">
                  <c:v>65.7</c:v>
                </c:pt>
                <c:pt idx="7163">
                  <c:v>65.900000000000006</c:v>
                </c:pt>
                <c:pt idx="7164">
                  <c:v>65.900000000000006</c:v>
                </c:pt>
                <c:pt idx="7165">
                  <c:v>66</c:v>
                </c:pt>
                <c:pt idx="7166">
                  <c:v>66.099999999999994</c:v>
                </c:pt>
                <c:pt idx="7167">
                  <c:v>66.2</c:v>
                </c:pt>
                <c:pt idx="7168">
                  <c:v>66.3</c:v>
                </c:pt>
                <c:pt idx="7169">
                  <c:v>66.3</c:v>
                </c:pt>
                <c:pt idx="7170">
                  <c:v>66.3</c:v>
                </c:pt>
                <c:pt idx="7171">
                  <c:v>66.3</c:v>
                </c:pt>
                <c:pt idx="7172">
                  <c:v>66.5</c:v>
                </c:pt>
                <c:pt idx="7173">
                  <c:v>66.5</c:v>
                </c:pt>
                <c:pt idx="7174">
                  <c:v>66.5</c:v>
                </c:pt>
                <c:pt idx="7175">
                  <c:v>66.599999999999994</c:v>
                </c:pt>
                <c:pt idx="7176">
                  <c:v>66.599999999999994</c:v>
                </c:pt>
                <c:pt idx="7177">
                  <c:v>66.599999999999994</c:v>
                </c:pt>
                <c:pt idx="7178">
                  <c:v>66.599999999999994</c:v>
                </c:pt>
                <c:pt idx="7179">
                  <c:v>66.5</c:v>
                </c:pt>
                <c:pt idx="7180">
                  <c:v>66.5</c:v>
                </c:pt>
                <c:pt idx="7181">
                  <c:v>66.3</c:v>
                </c:pt>
                <c:pt idx="7182">
                  <c:v>66.3</c:v>
                </c:pt>
                <c:pt idx="7183">
                  <c:v>66.2</c:v>
                </c:pt>
                <c:pt idx="7184">
                  <c:v>66</c:v>
                </c:pt>
                <c:pt idx="7185">
                  <c:v>66</c:v>
                </c:pt>
                <c:pt idx="7186">
                  <c:v>65.7</c:v>
                </c:pt>
                <c:pt idx="7187">
                  <c:v>65.7</c:v>
                </c:pt>
                <c:pt idx="7188">
                  <c:v>65.7</c:v>
                </c:pt>
                <c:pt idx="7189">
                  <c:v>65.7</c:v>
                </c:pt>
                <c:pt idx="7190">
                  <c:v>65.7</c:v>
                </c:pt>
                <c:pt idx="7191">
                  <c:v>65.7</c:v>
                </c:pt>
                <c:pt idx="7192">
                  <c:v>65.7</c:v>
                </c:pt>
                <c:pt idx="7193">
                  <c:v>65.7</c:v>
                </c:pt>
                <c:pt idx="7194">
                  <c:v>65.900000000000006</c:v>
                </c:pt>
                <c:pt idx="7195">
                  <c:v>65.900000000000006</c:v>
                </c:pt>
                <c:pt idx="7196">
                  <c:v>66</c:v>
                </c:pt>
                <c:pt idx="7197">
                  <c:v>66</c:v>
                </c:pt>
                <c:pt idx="7198">
                  <c:v>66.099999999999994</c:v>
                </c:pt>
                <c:pt idx="7199">
                  <c:v>66.2</c:v>
                </c:pt>
                <c:pt idx="7200">
                  <c:v>66.3</c:v>
                </c:pt>
                <c:pt idx="7201">
                  <c:v>66.3</c:v>
                </c:pt>
                <c:pt idx="7202">
                  <c:v>66.3</c:v>
                </c:pt>
                <c:pt idx="7203">
                  <c:v>66.3</c:v>
                </c:pt>
                <c:pt idx="7204">
                  <c:v>66.5</c:v>
                </c:pt>
                <c:pt idx="7205">
                  <c:v>66.5</c:v>
                </c:pt>
                <c:pt idx="7206">
                  <c:v>66.5</c:v>
                </c:pt>
                <c:pt idx="7207">
                  <c:v>66.5</c:v>
                </c:pt>
                <c:pt idx="7208">
                  <c:v>66.5</c:v>
                </c:pt>
                <c:pt idx="7209">
                  <c:v>66.599999999999994</c:v>
                </c:pt>
                <c:pt idx="7210">
                  <c:v>66.599999999999994</c:v>
                </c:pt>
                <c:pt idx="7211">
                  <c:v>66.599999999999994</c:v>
                </c:pt>
                <c:pt idx="7212">
                  <c:v>66.599999999999994</c:v>
                </c:pt>
                <c:pt idx="7213">
                  <c:v>66.7</c:v>
                </c:pt>
                <c:pt idx="7214">
                  <c:v>66.599999999999994</c:v>
                </c:pt>
                <c:pt idx="7215">
                  <c:v>66.599999999999994</c:v>
                </c:pt>
                <c:pt idx="7216">
                  <c:v>66.599999999999994</c:v>
                </c:pt>
                <c:pt idx="7217">
                  <c:v>66.599999999999994</c:v>
                </c:pt>
                <c:pt idx="7218">
                  <c:v>66.5</c:v>
                </c:pt>
                <c:pt idx="7219">
                  <c:v>66.3</c:v>
                </c:pt>
                <c:pt idx="7220">
                  <c:v>66.3</c:v>
                </c:pt>
                <c:pt idx="7221">
                  <c:v>66.3</c:v>
                </c:pt>
                <c:pt idx="7222">
                  <c:v>66.2</c:v>
                </c:pt>
                <c:pt idx="7223">
                  <c:v>66.099999999999994</c:v>
                </c:pt>
                <c:pt idx="7224">
                  <c:v>66</c:v>
                </c:pt>
                <c:pt idx="7225">
                  <c:v>66</c:v>
                </c:pt>
                <c:pt idx="7226">
                  <c:v>65.900000000000006</c:v>
                </c:pt>
                <c:pt idx="7227">
                  <c:v>65.900000000000006</c:v>
                </c:pt>
                <c:pt idx="7228">
                  <c:v>65.7</c:v>
                </c:pt>
                <c:pt idx="7229">
                  <c:v>65.7</c:v>
                </c:pt>
                <c:pt idx="7230">
                  <c:v>65.7</c:v>
                </c:pt>
                <c:pt idx="7231">
                  <c:v>65.7</c:v>
                </c:pt>
                <c:pt idx="7232">
                  <c:v>65.7</c:v>
                </c:pt>
                <c:pt idx="7233">
                  <c:v>65.7</c:v>
                </c:pt>
                <c:pt idx="7234">
                  <c:v>65.7</c:v>
                </c:pt>
                <c:pt idx="7235">
                  <c:v>65.7</c:v>
                </c:pt>
                <c:pt idx="7236">
                  <c:v>65.8</c:v>
                </c:pt>
                <c:pt idx="7237">
                  <c:v>65.900000000000006</c:v>
                </c:pt>
                <c:pt idx="7238">
                  <c:v>65.900000000000006</c:v>
                </c:pt>
                <c:pt idx="7239">
                  <c:v>65.900000000000006</c:v>
                </c:pt>
                <c:pt idx="7240">
                  <c:v>66</c:v>
                </c:pt>
                <c:pt idx="7241">
                  <c:v>65.900000000000006</c:v>
                </c:pt>
                <c:pt idx="7242">
                  <c:v>66</c:v>
                </c:pt>
                <c:pt idx="7243">
                  <c:v>66</c:v>
                </c:pt>
                <c:pt idx="7244">
                  <c:v>66.099999999999994</c:v>
                </c:pt>
                <c:pt idx="7245">
                  <c:v>66.099999999999994</c:v>
                </c:pt>
                <c:pt idx="7246">
                  <c:v>66.2</c:v>
                </c:pt>
                <c:pt idx="7247">
                  <c:v>66.3</c:v>
                </c:pt>
                <c:pt idx="7248">
                  <c:v>66.3</c:v>
                </c:pt>
                <c:pt idx="7249">
                  <c:v>66.3</c:v>
                </c:pt>
                <c:pt idx="7250">
                  <c:v>66.3</c:v>
                </c:pt>
                <c:pt idx="7251">
                  <c:v>66.3</c:v>
                </c:pt>
                <c:pt idx="7252">
                  <c:v>66.3</c:v>
                </c:pt>
                <c:pt idx="7253">
                  <c:v>66.3</c:v>
                </c:pt>
                <c:pt idx="7254">
                  <c:v>66.3</c:v>
                </c:pt>
                <c:pt idx="7255">
                  <c:v>66.3</c:v>
                </c:pt>
                <c:pt idx="7256">
                  <c:v>66.400000000000006</c:v>
                </c:pt>
                <c:pt idx="7257">
                  <c:v>66.400000000000006</c:v>
                </c:pt>
                <c:pt idx="7258">
                  <c:v>66.5</c:v>
                </c:pt>
                <c:pt idx="7259">
                  <c:v>66.5</c:v>
                </c:pt>
                <c:pt idx="7260">
                  <c:v>66.5</c:v>
                </c:pt>
                <c:pt idx="7261">
                  <c:v>66.5</c:v>
                </c:pt>
                <c:pt idx="7262">
                  <c:v>66.599999999999994</c:v>
                </c:pt>
                <c:pt idx="7263">
                  <c:v>66.599999999999994</c:v>
                </c:pt>
                <c:pt idx="7264">
                  <c:v>66.599999999999994</c:v>
                </c:pt>
                <c:pt idx="7265">
                  <c:v>66.7</c:v>
                </c:pt>
                <c:pt idx="7266">
                  <c:v>66.7</c:v>
                </c:pt>
                <c:pt idx="7267">
                  <c:v>66.7</c:v>
                </c:pt>
                <c:pt idx="7268">
                  <c:v>66.7</c:v>
                </c:pt>
                <c:pt idx="7269">
                  <c:v>66.7</c:v>
                </c:pt>
                <c:pt idx="7270">
                  <c:v>66.7</c:v>
                </c:pt>
                <c:pt idx="7271">
                  <c:v>66.7</c:v>
                </c:pt>
                <c:pt idx="7272">
                  <c:v>66.599999999999994</c:v>
                </c:pt>
                <c:pt idx="7273">
                  <c:v>66.599999999999994</c:v>
                </c:pt>
                <c:pt idx="7274">
                  <c:v>66.599999999999994</c:v>
                </c:pt>
                <c:pt idx="7275">
                  <c:v>66.5</c:v>
                </c:pt>
                <c:pt idx="7276">
                  <c:v>66.400000000000006</c:v>
                </c:pt>
                <c:pt idx="7277">
                  <c:v>66.3</c:v>
                </c:pt>
                <c:pt idx="7278">
                  <c:v>66.2</c:v>
                </c:pt>
                <c:pt idx="7279">
                  <c:v>66.2</c:v>
                </c:pt>
                <c:pt idx="7280">
                  <c:v>66.099999999999994</c:v>
                </c:pt>
                <c:pt idx="7281">
                  <c:v>66</c:v>
                </c:pt>
                <c:pt idx="7282">
                  <c:v>65.900000000000006</c:v>
                </c:pt>
                <c:pt idx="7283">
                  <c:v>65.8</c:v>
                </c:pt>
                <c:pt idx="7284">
                  <c:v>65.7</c:v>
                </c:pt>
                <c:pt idx="7285">
                  <c:v>65.7</c:v>
                </c:pt>
                <c:pt idx="7286">
                  <c:v>65.7</c:v>
                </c:pt>
                <c:pt idx="7287">
                  <c:v>65.7</c:v>
                </c:pt>
                <c:pt idx="7288">
                  <c:v>65.900000000000006</c:v>
                </c:pt>
                <c:pt idx="7289">
                  <c:v>65.900000000000006</c:v>
                </c:pt>
                <c:pt idx="7290">
                  <c:v>66</c:v>
                </c:pt>
                <c:pt idx="7291">
                  <c:v>66</c:v>
                </c:pt>
                <c:pt idx="7292">
                  <c:v>66</c:v>
                </c:pt>
                <c:pt idx="7293">
                  <c:v>66.2</c:v>
                </c:pt>
                <c:pt idx="7294">
                  <c:v>66.2</c:v>
                </c:pt>
                <c:pt idx="7295">
                  <c:v>66.2</c:v>
                </c:pt>
                <c:pt idx="7296">
                  <c:v>66.3</c:v>
                </c:pt>
                <c:pt idx="7297">
                  <c:v>66.3</c:v>
                </c:pt>
                <c:pt idx="7298">
                  <c:v>66.400000000000006</c:v>
                </c:pt>
                <c:pt idx="7299">
                  <c:v>66.400000000000006</c:v>
                </c:pt>
                <c:pt idx="7300">
                  <c:v>66.5</c:v>
                </c:pt>
                <c:pt idx="7301">
                  <c:v>66.5</c:v>
                </c:pt>
                <c:pt idx="7302">
                  <c:v>66.5</c:v>
                </c:pt>
                <c:pt idx="7303">
                  <c:v>66.599999999999994</c:v>
                </c:pt>
                <c:pt idx="7304">
                  <c:v>66.599999999999994</c:v>
                </c:pt>
                <c:pt idx="7305">
                  <c:v>66.599999999999994</c:v>
                </c:pt>
                <c:pt idx="7306">
                  <c:v>66.7</c:v>
                </c:pt>
                <c:pt idx="7307">
                  <c:v>66.7</c:v>
                </c:pt>
                <c:pt idx="7308">
                  <c:v>66.8</c:v>
                </c:pt>
                <c:pt idx="7309">
                  <c:v>66.7</c:v>
                </c:pt>
                <c:pt idx="7310">
                  <c:v>66.8</c:v>
                </c:pt>
                <c:pt idx="7311">
                  <c:v>66.7</c:v>
                </c:pt>
                <c:pt idx="7312">
                  <c:v>66.7</c:v>
                </c:pt>
                <c:pt idx="7313">
                  <c:v>66.7</c:v>
                </c:pt>
                <c:pt idx="7314">
                  <c:v>66.7</c:v>
                </c:pt>
                <c:pt idx="7315">
                  <c:v>66.599999999999994</c:v>
                </c:pt>
                <c:pt idx="7316">
                  <c:v>66.5</c:v>
                </c:pt>
                <c:pt idx="7317">
                  <c:v>66.3</c:v>
                </c:pt>
                <c:pt idx="7318">
                  <c:v>66.400000000000006</c:v>
                </c:pt>
                <c:pt idx="7319">
                  <c:v>66.3</c:v>
                </c:pt>
                <c:pt idx="7320">
                  <c:v>66.2</c:v>
                </c:pt>
                <c:pt idx="7321">
                  <c:v>66</c:v>
                </c:pt>
                <c:pt idx="7322">
                  <c:v>66</c:v>
                </c:pt>
                <c:pt idx="7323">
                  <c:v>66</c:v>
                </c:pt>
                <c:pt idx="7324">
                  <c:v>65.900000000000006</c:v>
                </c:pt>
                <c:pt idx="7325">
                  <c:v>65.900000000000006</c:v>
                </c:pt>
                <c:pt idx="7326">
                  <c:v>65.900000000000006</c:v>
                </c:pt>
                <c:pt idx="7327">
                  <c:v>65.8</c:v>
                </c:pt>
                <c:pt idx="7328">
                  <c:v>65.8</c:v>
                </c:pt>
                <c:pt idx="7329">
                  <c:v>65.900000000000006</c:v>
                </c:pt>
                <c:pt idx="7330">
                  <c:v>65.900000000000006</c:v>
                </c:pt>
                <c:pt idx="7331">
                  <c:v>65.900000000000006</c:v>
                </c:pt>
                <c:pt idx="7332">
                  <c:v>65.900000000000006</c:v>
                </c:pt>
                <c:pt idx="7333">
                  <c:v>65.900000000000006</c:v>
                </c:pt>
                <c:pt idx="7334">
                  <c:v>65.900000000000006</c:v>
                </c:pt>
                <c:pt idx="7335">
                  <c:v>66</c:v>
                </c:pt>
                <c:pt idx="7336">
                  <c:v>66</c:v>
                </c:pt>
                <c:pt idx="7337">
                  <c:v>66</c:v>
                </c:pt>
                <c:pt idx="7338">
                  <c:v>66.099999999999994</c:v>
                </c:pt>
                <c:pt idx="7339">
                  <c:v>66.2</c:v>
                </c:pt>
                <c:pt idx="7340">
                  <c:v>66.2</c:v>
                </c:pt>
                <c:pt idx="7341">
                  <c:v>66.2</c:v>
                </c:pt>
                <c:pt idx="7342">
                  <c:v>66.2</c:v>
                </c:pt>
                <c:pt idx="7343">
                  <c:v>66.3</c:v>
                </c:pt>
                <c:pt idx="7344">
                  <c:v>66.3</c:v>
                </c:pt>
                <c:pt idx="7345">
                  <c:v>66.3</c:v>
                </c:pt>
                <c:pt idx="7346">
                  <c:v>66.3</c:v>
                </c:pt>
                <c:pt idx="7347">
                  <c:v>66.3</c:v>
                </c:pt>
                <c:pt idx="7348">
                  <c:v>66.400000000000006</c:v>
                </c:pt>
                <c:pt idx="7349">
                  <c:v>66.400000000000006</c:v>
                </c:pt>
                <c:pt idx="7350">
                  <c:v>66.400000000000006</c:v>
                </c:pt>
                <c:pt idx="7351">
                  <c:v>66.400000000000006</c:v>
                </c:pt>
                <c:pt idx="7352">
                  <c:v>66.400000000000006</c:v>
                </c:pt>
                <c:pt idx="7353">
                  <c:v>66.400000000000006</c:v>
                </c:pt>
                <c:pt idx="7354">
                  <c:v>66.5</c:v>
                </c:pt>
                <c:pt idx="7355">
                  <c:v>66.5</c:v>
                </c:pt>
                <c:pt idx="7356">
                  <c:v>66.5</c:v>
                </c:pt>
                <c:pt idx="7357">
                  <c:v>66.5</c:v>
                </c:pt>
                <c:pt idx="7358">
                  <c:v>66.599999999999994</c:v>
                </c:pt>
                <c:pt idx="7359">
                  <c:v>66.599999999999994</c:v>
                </c:pt>
                <c:pt idx="7360">
                  <c:v>66.5</c:v>
                </c:pt>
                <c:pt idx="7361">
                  <c:v>66.599999999999994</c:v>
                </c:pt>
                <c:pt idx="7362">
                  <c:v>66.5</c:v>
                </c:pt>
                <c:pt idx="7363">
                  <c:v>66.599999999999994</c:v>
                </c:pt>
                <c:pt idx="7364">
                  <c:v>66.599999999999994</c:v>
                </c:pt>
                <c:pt idx="7365">
                  <c:v>66.599999999999994</c:v>
                </c:pt>
                <c:pt idx="7366">
                  <c:v>66.5</c:v>
                </c:pt>
                <c:pt idx="7367">
                  <c:v>66.599999999999994</c:v>
                </c:pt>
                <c:pt idx="7368">
                  <c:v>66.599999999999994</c:v>
                </c:pt>
                <c:pt idx="7369">
                  <c:v>66.599999999999994</c:v>
                </c:pt>
                <c:pt idx="7370">
                  <c:v>66.7</c:v>
                </c:pt>
                <c:pt idx="7371">
                  <c:v>66.7</c:v>
                </c:pt>
                <c:pt idx="7372">
                  <c:v>66.7</c:v>
                </c:pt>
                <c:pt idx="7373">
                  <c:v>66.599999999999994</c:v>
                </c:pt>
                <c:pt idx="7374">
                  <c:v>66.599999999999994</c:v>
                </c:pt>
                <c:pt idx="7375">
                  <c:v>66.7</c:v>
                </c:pt>
                <c:pt idx="7376">
                  <c:v>66.7</c:v>
                </c:pt>
                <c:pt idx="7377">
                  <c:v>66.8</c:v>
                </c:pt>
                <c:pt idx="7378">
                  <c:v>66.8</c:v>
                </c:pt>
                <c:pt idx="7379">
                  <c:v>66.8</c:v>
                </c:pt>
                <c:pt idx="7380">
                  <c:v>66.8</c:v>
                </c:pt>
                <c:pt idx="7381">
                  <c:v>66.8</c:v>
                </c:pt>
                <c:pt idx="7382">
                  <c:v>66.8</c:v>
                </c:pt>
                <c:pt idx="7383">
                  <c:v>66.8</c:v>
                </c:pt>
                <c:pt idx="7384">
                  <c:v>66.900000000000006</c:v>
                </c:pt>
                <c:pt idx="7385">
                  <c:v>66.900000000000006</c:v>
                </c:pt>
                <c:pt idx="7386">
                  <c:v>66.900000000000006</c:v>
                </c:pt>
                <c:pt idx="7387">
                  <c:v>66.8</c:v>
                </c:pt>
                <c:pt idx="7388">
                  <c:v>66.900000000000006</c:v>
                </c:pt>
                <c:pt idx="7389">
                  <c:v>66.900000000000006</c:v>
                </c:pt>
                <c:pt idx="7390">
                  <c:v>66.900000000000006</c:v>
                </c:pt>
                <c:pt idx="7391">
                  <c:v>66.900000000000006</c:v>
                </c:pt>
                <c:pt idx="7392">
                  <c:v>66.900000000000006</c:v>
                </c:pt>
                <c:pt idx="7393">
                  <c:v>66.900000000000006</c:v>
                </c:pt>
                <c:pt idx="7394">
                  <c:v>66.900000000000006</c:v>
                </c:pt>
                <c:pt idx="7395">
                  <c:v>66.8</c:v>
                </c:pt>
                <c:pt idx="7396">
                  <c:v>66.8</c:v>
                </c:pt>
                <c:pt idx="7397">
                  <c:v>66.8</c:v>
                </c:pt>
                <c:pt idx="7398">
                  <c:v>66.8</c:v>
                </c:pt>
                <c:pt idx="7399">
                  <c:v>66.8</c:v>
                </c:pt>
                <c:pt idx="7400">
                  <c:v>66.599999999999994</c:v>
                </c:pt>
                <c:pt idx="7401">
                  <c:v>66.599999999999994</c:v>
                </c:pt>
                <c:pt idx="7402">
                  <c:v>66.599999999999994</c:v>
                </c:pt>
                <c:pt idx="7403">
                  <c:v>66.5</c:v>
                </c:pt>
                <c:pt idx="7404">
                  <c:v>66.5</c:v>
                </c:pt>
                <c:pt idx="7405">
                  <c:v>66.400000000000006</c:v>
                </c:pt>
                <c:pt idx="7406">
                  <c:v>66.400000000000006</c:v>
                </c:pt>
                <c:pt idx="7407">
                  <c:v>66.3</c:v>
                </c:pt>
                <c:pt idx="7408">
                  <c:v>66.3</c:v>
                </c:pt>
                <c:pt idx="7409">
                  <c:v>66.3</c:v>
                </c:pt>
                <c:pt idx="7410">
                  <c:v>66.2</c:v>
                </c:pt>
                <c:pt idx="7411">
                  <c:v>66.2</c:v>
                </c:pt>
                <c:pt idx="7412">
                  <c:v>66.2</c:v>
                </c:pt>
                <c:pt idx="7413">
                  <c:v>66.2</c:v>
                </c:pt>
                <c:pt idx="7414">
                  <c:v>66.099999999999994</c:v>
                </c:pt>
                <c:pt idx="7415">
                  <c:v>66.099999999999994</c:v>
                </c:pt>
                <c:pt idx="7416">
                  <c:v>66.2</c:v>
                </c:pt>
                <c:pt idx="7417">
                  <c:v>66.099999999999994</c:v>
                </c:pt>
                <c:pt idx="7418">
                  <c:v>66</c:v>
                </c:pt>
                <c:pt idx="7419">
                  <c:v>66</c:v>
                </c:pt>
                <c:pt idx="7420">
                  <c:v>66</c:v>
                </c:pt>
                <c:pt idx="7421">
                  <c:v>66</c:v>
                </c:pt>
                <c:pt idx="7422">
                  <c:v>66</c:v>
                </c:pt>
                <c:pt idx="7423">
                  <c:v>66</c:v>
                </c:pt>
                <c:pt idx="7424">
                  <c:v>66</c:v>
                </c:pt>
                <c:pt idx="7425">
                  <c:v>66</c:v>
                </c:pt>
                <c:pt idx="7426">
                  <c:v>66</c:v>
                </c:pt>
                <c:pt idx="7427">
                  <c:v>66</c:v>
                </c:pt>
                <c:pt idx="7428">
                  <c:v>66</c:v>
                </c:pt>
                <c:pt idx="7429">
                  <c:v>66</c:v>
                </c:pt>
                <c:pt idx="7430">
                  <c:v>66</c:v>
                </c:pt>
                <c:pt idx="7431">
                  <c:v>66</c:v>
                </c:pt>
                <c:pt idx="7432">
                  <c:v>66</c:v>
                </c:pt>
                <c:pt idx="7433">
                  <c:v>66</c:v>
                </c:pt>
                <c:pt idx="7434">
                  <c:v>66</c:v>
                </c:pt>
                <c:pt idx="7435">
                  <c:v>66</c:v>
                </c:pt>
                <c:pt idx="7436">
                  <c:v>66.099999999999994</c:v>
                </c:pt>
                <c:pt idx="7437">
                  <c:v>66.2</c:v>
                </c:pt>
                <c:pt idx="7438">
                  <c:v>66.2</c:v>
                </c:pt>
                <c:pt idx="7439">
                  <c:v>66.3</c:v>
                </c:pt>
                <c:pt idx="7440">
                  <c:v>66.3</c:v>
                </c:pt>
                <c:pt idx="7441">
                  <c:v>66.3</c:v>
                </c:pt>
                <c:pt idx="7442">
                  <c:v>66.3</c:v>
                </c:pt>
                <c:pt idx="7443">
                  <c:v>66.400000000000006</c:v>
                </c:pt>
                <c:pt idx="7444">
                  <c:v>66.400000000000006</c:v>
                </c:pt>
                <c:pt idx="7445">
                  <c:v>66.400000000000006</c:v>
                </c:pt>
                <c:pt idx="7446">
                  <c:v>66.400000000000006</c:v>
                </c:pt>
                <c:pt idx="7447">
                  <c:v>66.5</c:v>
                </c:pt>
                <c:pt idx="7448">
                  <c:v>66.5</c:v>
                </c:pt>
                <c:pt idx="7449">
                  <c:v>66.599999999999994</c:v>
                </c:pt>
                <c:pt idx="7450">
                  <c:v>66.5</c:v>
                </c:pt>
                <c:pt idx="7451">
                  <c:v>66.599999999999994</c:v>
                </c:pt>
                <c:pt idx="7452">
                  <c:v>66.599999999999994</c:v>
                </c:pt>
                <c:pt idx="7453">
                  <c:v>66.7</c:v>
                </c:pt>
                <c:pt idx="7454">
                  <c:v>66.599999999999994</c:v>
                </c:pt>
                <c:pt idx="7455">
                  <c:v>66.8</c:v>
                </c:pt>
                <c:pt idx="7456">
                  <c:v>66.7</c:v>
                </c:pt>
                <c:pt idx="7457">
                  <c:v>66.7</c:v>
                </c:pt>
                <c:pt idx="7458">
                  <c:v>66.599999999999994</c:v>
                </c:pt>
                <c:pt idx="7459">
                  <c:v>66.7</c:v>
                </c:pt>
                <c:pt idx="7460">
                  <c:v>66.8</c:v>
                </c:pt>
                <c:pt idx="7461">
                  <c:v>66.7</c:v>
                </c:pt>
                <c:pt idx="7462">
                  <c:v>66.8</c:v>
                </c:pt>
                <c:pt idx="7463">
                  <c:v>66.8</c:v>
                </c:pt>
                <c:pt idx="7464">
                  <c:v>66.8</c:v>
                </c:pt>
                <c:pt idx="7465">
                  <c:v>66.8</c:v>
                </c:pt>
                <c:pt idx="7466">
                  <c:v>66.8</c:v>
                </c:pt>
                <c:pt idx="7467">
                  <c:v>66.900000000000006</c:v>
                </c:pt>
                <c:pt idx="7468">
                  <c:v>66.900000000000006</c:v>
                </c:pt>
                <c:pt idx="7469">
                  <c:v>66.900000000000006</c:v>
                </c:pt>
                <c:pt idx="7470">
                  <c:v>66.900000000000006</c:v>
                </c:pt>
                <c:pt idx="7471">
                  <c:v>66.900000000000006</c:v>
                </c:pt>
                <c:pt idx="7472">
                  <c:v>66.900000000000006</c:v>
                </c:pt>
                <c:pt idx="7473">
                  <c:v>67</c:v>
                </c:pt>
                <c:pt idx="7474">
                  <c:v>67</c:v>
                </c:pt>
                <c:pt idx="7475">
                  <c:v>67</c:v>
                </c:pt>
                <c:pt idx="7476">
                  <c:v>67</c:v>
                </c:pt>
                <c:pt idx="7477">
                  <c:v>67</c:v>
                </c:pt>
                <c:pt idx="7478">
                  <c:v>67</c:v>
                </c:pt>
                <c:pt idx="7479">
                  <c:v>67</c:v>
                </c:pt>
                <c:pt idx="7480">
                  <c:v>66.900000000000006</c:v>
                </c:pt>
                <c:pt idx="7481">
                  <c:v>66.900000000000006</c:v>
                </c:pt>
                <c:pt idx="7482">
                  <c:v>66.900000000000006</c:v>
                </c:pt>
                <c:pt idx="7483">
                  <c:v>66.8</c:v>
                </c:pt>
                <c:pt idx="7484">
                  <c:v>66.8</c:v>
                </c:pt>
                <c:pt idx="7485">
                  <c:v>66.7</c:v>
                </c:pt>
                <c:pt idx="7486">
                  <c:v>66.7</c:v>
                </c:pt>
                <c:pt idx="7487">
                  <c:v>66.599999999999994</c:v>
                </c:pt>
                <c:pt idx="7488">
                  <c:v>66.5</c:v>
                </c:pt>
                <c:pt idx="7489">
                  <c:v>66.5</c:v>
                </c:pt>
                <c:pt idx="7490">
                  <c:v>66.400000000000006</c:v>
                </c:pt>
                <c:pt idx="7491">
                  <c:v>66.400000000000006</c:v>
                </c:pt>
                <c:pt idx="7492">
                  <c:v>66.3</c:v>
                </c:pt>
                <c:pt idx="7493">
                  <c:v>66.2</c:v>
                </c:pt>
                <c:pt idx="7494">
                  <c:v>66.099999999999994</c:v>
                </c:pt>
                <c:pt idx="7495">
                  <c:v>66.099999999999994</c:v>
                </c:pt>
                <c:pt idx="7496">
                  <c:v>66</c:v>
                </c:pt>
                <c:pt idx="7497">
                  <c:v>66</c:v>
                </c:pt>
                <c:pt idx="7498">
                  <c:v>66</c:v>
                </c:pt>
                <c:pt idx="7499">
                  <c:v>66</c:v>
                </c:pt>
                <c:pt idx="7500">
                  <c:v>66</c:v>
                </c:pt>
                <c:pt idx="7501">
                  <c:v>66</c:v>
                </c:pt>
                <c:pt idx="7502">
                  <c:v>66.099999999999994</c:v>
                </c:pt>
                <c:pt idx="7503">
                  <c:v>66.099999999999994</c:v>
                </c:pt>
                <c:pt idx="7504">
                  <c:v>66.099999999999994</c:v>
                </c:pt>
                <c:pt idx="7505">
                  <c:v>66.2</c:v>
                </c:pt>
                <c:pt idx="7506">
                  <c:v>66.2</c:v>
                </c:pt>
                <c:pt idx="7507">
                  <c:v>66.3</c:v>
                </c:pt>
                <c:pt idx="7508">
                  <c:v>66.400000000000006</c:v>
                </c:pt>
                <c:pt idx="7509">
                  <c:v>66.400000000000006</c:v>
                </c:pt>
                <c:pt idx="7510">
                  <c:v>66.5</c:v>
                </c:pt>
                <c:pt idx="7511">
                  <c:v>66.5</c:v>
                </c:pt>
                <c:pt idx="7512">
                  <c:v>66.5</c:v>
                </c:pt>
                <c:pt idx="7513">
                  <c:v>66.599999999999994</c:v>
                </c:pt>
                <c:pt idx="7514">
                  <c:v>66.599999999999994</c:v>
                </c:pt>
                <c:pt idx="7515">
                  <c:v>66.599999999999994</c:v>
                </c:pt>
                <c:pt idx="7516">
                  <c:v>66.599999999999994</c:v>
                </c:pt>
                <c:pt idx="7517">
                  <c:v>66.8</c:v>
                </c:pt>
                <c:pt idx="7518">
                  <c:v>66.8</c:v>
                </c:pt>
                <c:pt idx="7519">
                  <c:v>66.8</c:v>
                </c:pt>
                <c:pt idx="7520">
                  <c:v>66.8</c:v>
                </c:pt>
                <c:pt idx="7521">
                  <c:v>66.8</c:v>
                </c:pt>
                <c:pt idx="7522">
                  <c:v>66.8</c:v>
                </c:pt>
                <c:pt idx="7523">
                  <c:v>66.8</c:v>
                </c:pt>
                <c:pt idx="7524">
                  <c:v>66.900000000000006</c:v>
                </c:pt>
                <c:pt idx="7525">
                  <c:v>66.900000000000006</c:v>
                </c:pt>
                <c:pt idx="7526">
                  <c:v>66.900000000000006</c:v>
                </c:pt>
                <c:pt idx="7527">
                  <c:v>66.900000000000006</c:v>
                </c:pt>
                <c:pt idx="7528">
                  <c:v>66.900000000000006</c:v>
                </c:pt>
                <c:pt idx="7529">
                  <c:v>67.099999999999994</c:v>
                </c:pt>
                <c:pt idx="7530">
                  <c:v>67.099999999999994</c:v>
                </c:pt>
                <c:pt idx="7531">
                  <c:v>67.099999999999994</c:v>
                </c:pt>
                <c:pt idx="7532">
                  <c:v>67.099999999999994</c:v>
                </c:pt>
                <c:pt idx="7533">
                  <c:v>67.099999999999994</c:v>
                </c:pt>
                <c:pt idx="7534">
                  <c:v>67.099999999999994</c:v>
                </c:pt>
                <c:pt idx="7535">
                  <c:v>67.099999999999994</c:v>
                </c:pt>
                <c:pt idx="7536">
                  <c:v>67</c:v>
                </c:pt>
                <c:pt idx="7537">
                  <c:v>66.900000000000006</c:v>
                </c:pt>
                <c:pt idx="7538">
                  <c:v>66.900000000000006</c:v>
                </c:pt>
                <c:pt idx="7539">
                  <c:v>66.900000000000006</c:v>
                </c:pt>
                <c:pt idx="7540">
                  <c:v>66.8</c:v>
                </c:pt>
                <c:pt idx="7541">
                  <c:v>66.8</c:v>
                </c:pt>
                <c:pt idx="7542">
                  <c:v>66.599999999999994</c:v>
                </c:pt>
                <c:pt idx="7543">
                  <c:v>66.599999999999994</c:v>
                </c:pt>
                <c:pt idx="7544">
                  <c:v>66.5</c:v>
                </c:pt>
                <c:pt idx="7545">
                  <c:v>66.400000000000006</c:v>
                </c:pt>
                <c:pt idx="7546">
                  <c:v>66.3</c:v>
                </c:pt>
                <c:pt idx="7547">
                  <c:v>66.3</c:v>
                </c:pt>
                <c:pt idx="7548">
                  <c:v>66.2</c:v>
                </c:pt>
                <c:pt idx="7549">
                  <c:v>66.2</c:v>
                </c:pt>
                <c:pt idx="7550">
                  <c:v>66.099999999999994</c:v>
                </c:pt>
                <c:pt idx="7551">
                  <c:v>66.099999999999994</c:v>
                </c:pt>
                <c:pt idx="7552">
                  <c:v>66.099999999999994</c:v>
                </c:pt>
                <c:pt idx="7553">
                  <c:v>66.099999999999994</c:v>
                </c:pt>
                <c:pt idx="7554">
                  <c:v>66.2</c:v>
                </c:pt>
                <c:pt idx="7555">
                  <c:v>66.099999999999994</c:v>
                </c:pt>
                <c:pt idx="7556">
                  <c:v>66.099999999999994</c:v>
                </c:pt>
                <c:pt idx="7557">
                  <c:v>66.2</c:v>
                </c:pt>
                <c:pt idx="7558">
                  <c:v>66.2</c:v>
                </c:pt>
                <c:pt idx="7559">
                  <c:v>66.3</c:v>
                </c:pt>
                <c:pt idx="7560">
                  <c:v>66.3</c:v>
                </c:pt>
                <c:pt idx="7561">
                  <c:v>66.400000000000006</c:v>
                </c:pt>
                <c:pt idx="7562">
                  <c:v>66.400000000000006</c:v>
                </c:pt>
                <c:pt idx="7563">
                  <c:v>66.5</c:v>
                </c:pt>
                <c:pt idx="7564">
                  <c:v>66.5</c:v>
                </c:pt>
                <c:pt idx="7565">
                  <c:v>66.5</c:v>
                </c:pt>
                <c:pt idx="7566">
                  <c:v>66.599999999999994</c:v>
                </c:pt>
                <c:pt idx="7567">
                  <c:v>66.7</c:v>
                </c:pt>
                <c:pt idx="7568">
                  <c:v>66.8</c:v>
                </c:pt>
                <c:pt idx="7569">
                  <c:v>66.599999999999994</c:v>
                </c:pt>
                <c:pt idx="7570">
                  <c:v>66.8</c:v>
                </c:pt>
                <c:pt idx="7571">
                  <c:v>66.8</c:v>
                </c:pt>
                <c:pt idx="7572">
                  <c:v>66.8</c:v>
                </c:pt>
                <c:pt idx="7573">
                  <c:v>66.8</c:v>
                </c:pt>
                <c:pt idx="7574">
                  <c:v>66.8</c:v>
                </c:pt>
                <c:pt idx="7575">
                  <c:v>66.8</c:v>
                </c:pt>
                <c:pt idx="7576">
                  <c:v>66.8</c:v>
                </c:pt>
                <c:pt idx="7577">
                  <c:v>66.8</c:v>
                </c:pt>
                <c:pt idx="7578">
                  <c:v>66.900000000000006</c:v>
                </c:pt>
                <c:pt idx="7579">
                  <c:v>66.900000000000006</c:v>
                </c:pt>
                <c:pt idx="7580">
                  <c:v>66.900000000000006</c:v>
                </c:pt>
                <c:pt idx="7581">
                  <c:v>67</c:v>
                </c:pt>
                <c:pt idx="7582">
                  <c:v>66.900000000000006</c:v>
                </c:pt>
                <c:pt idx="7583">
                  <c:v>66.900000000000006</c:v>
                </c:pt>
                <c:pt idx="7584">
                  <c:v>66.900000000000006</c:v>
                </c:pt>
                <c:pt idx="7585">
                  <c:v>67</c:v>
                </c:pt>
                <c:pt idx="7586">
                  <c:v>67</c:v>
                </c:pt>
                <c:pt idx="7587">
                  <c:v>67.099999999999994</c:v>
                </c:pt>
                <c:pt idx="7588">
                  <c:v>67.099999999999994</c:v>
                </c:pt>
                <c:pt idx="7589">
                  <c:v>67.099999999999994</c:v>
                </c:pt>
                <c:pt idx="7590">
                  <c:v>67.099999999999994</c:v>
                </c:pt>
                <c:pt idx="7591">
                  <c:v>67.099999999999994</c:v>
                </c:pt>
                <c:pt idx="7592">
                  <c:v>67.099999999999994</c:v>
                </c:pt>
                <c:pt idx="7593">
                  <c:v>67.099999999999994</c:v>
                </c:pt>
                <c:pt idx="7594">
                  <c:v>67.099999999999994</c:v>
                </c:pt>
                <c:pt idx="7595">
                  <c:v>67.099999999999994</c:v>
                </c:pt>
                <c:pt idx="7596">
                  <c:v>67.099999999999994</c:v>
                </c:pt>
                <c:pt idx="7597">
                  <c:v>67.099999999999994</c:v>
                </c:pt>
                <c:pt idx="7598">
                  <c:v>67.099999999999994</c:v>
                </c:pt>
                <c:pt idx="7599">
                  <c:v>67</c:v>
                </c:pt>
                <c:pt idx="7600">
                  <c:v>67</c:v>
                </c:pt>
                <c:pt idx="7601">
                  <c:v>66.900000000000006</c:v>
                </c:pt>
                <c:pt idx="7602">
                  <c:v>66.900000000000006</c:v>
                </c:pt>
                <c:pt idx="7603">
                  <c:v>66.8</c:v>
                </c:pt>
                <c:pt idx="7604">
                  <c:v>66.8</c:v>
                </c:pt>
                <c:pt idx="7605">
                  <c:v>66.8</c:v>
                </c:pt>
                <c:pt idx="7606">
                  <c:v>66.7</c:v>
                </c:pt>
                <c:pt idx="7607">
                  <c:v>66.5</c:v>
                </c:pt>
                <c:pt idx="7608">
                  <c:v>66.5</c:v>
                </c:pt>
                <c:pt idx="7609">
                  <c:v>66.400000000000006</c:v>
                </c:pt>
                <c:pt idx="7610">
                  <c:v>66.400000000000006</c:v>
                </c:pt>
                <c:pt idx="7611">
                  <c:v>66.3</c:v>
                </c:pt>
                <c:pt idx="7612">
                  <c:v>66.3</c:v>
                </c:pt>
                <c:pt idx="7613">
                  <c:v>66.2</c:v>
                </c:pt>
                <c:pt idx="7614">
                  <c:v>66.2</c:v>
                </c:pt>
                <c:pt idx="7615">
                  <c:v>66.2</c:v>
                </c:pt>
                <c:pt idx="7616">
                  <c:v>66.099999999999994</c:v>
                </c:pt>
                <c:pt idx="7617">
                  <c:v>66.099999999999994</c:v>
                </c:pt>
                <c:pt idx="7618">
                  <c:v>66.2</c:v>
                </c:pt>
                <c:pt idx="7619">
                  <c:v>66.2</c:v>
                </c:pt>
                <c:pt idx="7620">
                  <c:v>66.2</c:v>
                </c:pt>
                <c:pt idx="7621">
                  <c:v>66.3</c:v>
                </c:pt>
                <c:pt idx="7622">
                  <c:v>66.3</c:v>
                </c:pt>
                <c:pt idx="7623">
                  <c:v>66.3</c:v>
                </c:pt>
                <c:pt idx="7624">
                  <c:v>66.400000000000006</c:v>
                </c:pt>
                <c:pt idx="7625">
                  <c:v>66.5</c:v>
                </c:pt>
                <c:pt idx="7626">
                  <c:v>66.5</c:v>
                </c:pt>
                <c:pt idx="7627">
                  <c:v>66.599999999999994</c:v>
                </c:pt>
                <c:pt idx="7628">
                  <c:v>66.599999999999994</c:v>
                </c:pt>
                <c:pt idx="7629">
                  <c:v>66.7</c:v>
                </c:pt>
                <c:pt idx="7630">
                  <c:v>66.7</c:v>
                </c:pt>
                <c:pt idx="7631">
                  <c:v>66.8</c:v>
                </c:pt>
                <c:pt idx="7632">
                  <c:v>66.8</c:v>
                </c:pt>
                <c:pt idx="7633">
                  <c:v>66.8</c:v>
                </c:pt>
                <c:pt idx="7634">
                  <c:v>66.8</c:v>
                </c:pt>
                <c:pt idx="7635">
                  <c:v>66.900000000000006</c:v>
                </c:pt>
                <c:pt idx="7636">
                  <c:v>66.900000000000006</c:v>
                </c:pt>
                <c:pt idx="7637">
                  <c:v>66.900000000000006</c:v>
                </c:pt>
                <c:pt idx="7638">
                  <c:v>66.900000000000006</c:v>
                </c:pt>
                <c:pt idx="7639">
                  <c:v>66.900000000000006</c:v>
                </c:pt>
                <c:pt idx="7640">
                  <c:v>66.900000000000006</c:v>
                </c:pt>
                <c:pt idx="7641">
                  <c:v>67</c:v>
                </c:pt>
                <c:pt idx="7642">
                  <c:v>67.099999999999994</c:v>
                </c:pt>
                <c:pt idx="7643">
                  <c:v>67.099999999999994</c:v>
                </c:pt>
                <c:pt idx="7644">
                  <c:v>67.099999999999994</c:v>
                </c:pt>
                <c:pt idx="7645">
                  <c:v>67.099999999999994</c:v>
                </c:pt>
                <c:pt idx="7646">
                  <c:v>67.099999999999994</c:v>
                </c:pt>
                <c:pt idx="7647">
                  <c:v>67.099999999999994</c:v>
                </c:pt>
                <c:pt idx="7648">
                  <c:v>67.099999999999994</c:v>
                </c:pt>
                <c:pt idx="7649">
                  <c:v>67.099999999999994</c:v>
                </c:pt>
                <c:pt idx="7650">
                  <c:v>67.099999999999994</c:v>
                </c:pt>
                <c:pt idx="7651">
                  <c:v>67.099999999999994</c:v>
                </c:pt>
                <c:pt idx="7652">
                  <c:v>67</c:v>
                </c:pt>
                <c:pt idx="7653">
                  <c:v>67</c:v>
                </c:pt>
                <c:pt idx="7654">
                  <c:v>66.8</c:v>
                </c:pt>
                <c:pt idx="7655">
                  <c:v>66.8</c:v>
                </c:pt>
                <c:pt idx="7656">
                  <c:v>66.599999999999994</c:v>
                </c:pt>
                <c:pt idx="7657">
                  <c:v>66.5</c:v>
                </c:pt>
                <c:pt idx="7658">
                  <c:v>66.400000000000006</c:v>
                </c:pt>
                <c:pt idx="7659">
                  <c:v>66.400000000000006</c:v>
                </c:pt>
                <c:pt idx="7660">
                  <c:v>66.3</c:v>
                </c:pt>
                <c:pt idx="7661">
                  <c:v>66.3</c:v>
                </c:pt>
                <c:pt idx="7662">
                  <c:v>66.2</c:v>
                </c:pt>
                <c:pt idx="7663">
                  <c:v>66.2</c:v>
                </c:pt>
                <c:pt idx="7664">
                  <c:v>66.2</c:v>
                </c:pt>
                <c:pt idx="7665">
                  <c:v>66.3</c:v>
                </c:pt>
                <c:pt idx="7666">
                  <c:v>66.3</c:v>
                </c:pt>
                <c:pt idx="7667">
                  <c:v>66.400000000000006</c:v>
                </c:pt>
                <c:pt idx="7668">
                  <c:v>66.5</c:v>
                </c:pt>
                <c:pt idx="7669">
                  <c:v>66.599999999999994</c:v>
                </c:pt>
                <c:pt idx="7670">
                  <c:v>66.7</c:v>
                </c:pt>
                <c:pt idx="7671">
                  <c:v>66.8</c:v>
                </c:pt>
                <c:pt idx="7672">
                  <c:v>66.8</c:v>
                </c:pt>
                <c:pt idx="7673">
                  <c:v>66.8</c:v>
                </c:pt>
                <c:pt idx="7674">
                  <c:v>66.900000000000006</c:v>
                </c:pt>
                <c:pt idx="7675">
                  <c:v>66.900000000000006</c:v>
                </c:pt>
                <c:pt idx="7676">
                  <c:v>67</c:v>
                </c:pt>
                <c:pt idx="7677">
                  <c:v>67.099999999999994</c:v>
                </c:pt>
                <c:pt idx="7678">
                  <c:v>67.099999999999994</c:v>
                </c:pt>
                <c:pt idx="7679">
                  <c:v>67.099999999999994</c:v>
                </c:pt>
                <c:pt idx="7680">
                  <c:v>67.099999999999994</c:v>
                </c:pt>
                <c:pt idx="7681">
                  <c:v>67.2</c:v>
                </c:pt>
                <c:pt idx="7682">
                  <c:v>67.2</c:v>
                </c:pt>
                <c:pt idx="7683">
                  <c:v>67.2</c:v>
                </c:pt>
                <c:pt idx="7684">
                  <c:v>67.2</c:v>
                </c:pt>
                <c:pt idx="7685">
                  <c:v>67.2</c:v>
                </c:pt>
                <c:pt idx="7686">
                  <c:v>67.2</c:v>
                </c:pt>
                <c:pt idx="7687">
                  <c:v>67.2</c:v>
                </c:pt>
                <c:pt idx="7688">
                  <c:v>67.2</c:v>
                </c:pt>
                <c:pt idx="7689">
                  <c:v>67.099999999999994</c:v>
                </c:pt>
                <c:pt idx="7690">
                  <c:v>67.099999999999994</c:v>
                </c:pt>
                <c:pt idx="7691">
                  <c:v>67</c:v>
                </c:pt>
                <c:pt idx="7692">
                  <c:v>66.900000000000006</c:v>
                </c:pt>
                <c:pt idx="7693">
                  <c:v>66.8</c:v>
                </c:pt>
                <c:pt idx="7694">
                  <c:v>66.7</c:v>
                </c:pt>
                <c:pt idx="7695">
                  <c:v>66.599999999999994</c:v>
                </c:pt>
                <c:pt idx="7696">
                  <c:v>66.400000000000006</c:v>
                </c:pt>
                <c:pt idx="7697">
                  <c:v>66.400000000000006</c:v>
                </c:pt>
                <c:pt idx="7698">
                  <c:v>66.3</c:v>
                </c:pt>
                <c:pt idx="7699">
                  <c:v>66.3</c:v>
                </c:pt>
                <c:pt idx="7700">
                  <c:v>66.3</c:v>
                </c:pt>
                <c:pt idx="7701">
                  <c:v>66.400000000000006</c:v>
                </c:pt>
                <c:pt idx="7702">
                  <c:v>66.400000000000006</c:v>
                </c:pt>
                <c:pt idx="7703">
                  <c:v>66.5</c:v>
                </c:pt>
                <c:pt idx="7704">
                  <c:v>66.599999999999994</c:v>
                </c:pt>
                <c:pt idx="7705">
                  <c:v>66.599999999999994</c:v>
                </c:pt>
                <c:pt idx="7706">
                  <c:v>66.7</c:v>
                </c:pt>
                <c:pt idx="7707">
                  <c:v>66.8</c:v>
                </c:pt>
                <c:pt idx="7708">
                  <c:v>66.8</c:v>
                </c:pt>
                <c:pt idx="7709">
                  <c:v>66.900000000000006</c:v>
                </c:pt>
                <c:pt idx="7710">
                  <c:v>67</c:v>
                </c:pt>
                <c:pt idx="7711">
                  <c:v>67.099999999999994</c:v>
                </c:pt>
                <c:pt idx="7712">
                  <c:v>67.099999999999994</c:v>
                </c:pt>
                <c:pt idx="7713">
                  <c:v>67.099999999999994</c:v>
                </c:pt>
                <c:pt idx="7714">
                  <c:v>67.2</c:v>
                </c:pt>
                <c:pt idx="7715">
                  <c:v>67.3</c:v>
                </c:pt>
                <c:pt idx="7716">
                  <c:v>67.3</c:v>
                </c:pt>
                <c:pt idx="7717">
                  <c:v>67.2</c:v>
                </c:pt>
                <c:pt idx="7718">
                  <c:v>67.3</c:v>
                </c:pt>
                <c:pt idx="7719">
                  <c:v>67.2</c:v>
                </c:pt>
                <c:pt idx="7720">
                  <c:v>67.2</c:v>
                </c:pt>
                <c:pt idx="7721">
                  <c:v>67.099999999999994</c:v>
                </c:pt>
                <c:pt idx="7722">
                  <c:v>66.900000000000006</c:v>
                </c:pt>
                <c:pt idx="7723">
                  <c:v>66.8</c:v>
                </c:pt>
                <c:pt idx="7724">
                  <c:v>66.599999999999994</c:v>
                </c:pt>
                <c:pt idx="7725">
                  <c:v>66.5</c:v>
                </c:pt>
                <c:pt idx="7726">
                  <c:v>66.400000000000006</c:v>
                </c:pt>
                <c:pt idx="7727">
                  <c:v>66.3</c:v>
                </c:pt>
                <c:pt idx="7728">
                  <c:v>66.3</c:v>
                </c:pt>
                <c:pt idx="7729">
                  <c:v>66.400000000000006</c:v>
                </c:pt>
                <c:pt idx="7730">
                  <c:v>66.5</c:v>
                </c:pt>
                <c:pt idx="7731">
                  <c:v>66.5</c:v>
                </c:pt>
                <c:pt idx="7732">
                  <c:v>66.7</c:v>
                </c:pt>
                <c:pt idx="7733">
                  <c:v>66.8</c:v>
                </c:pt>
                <c:pt idx="7734">
                  <c:v>66.900000000000006</c:v>
                </c:pt>
                <c:pt idx="7735">
                  <c:v>66.900000000000006</c:v>
                </c:pt>
                <c:pt idx="7736">
                  <c:v>67.099999999999994</c:v>
                </c:pt>
                <c:pt idx="7737">
                  <c:v>67.099999999999994</c:v>
                </c:pt>
                <c:pt idx="7738">
                  <c:v>67.2</c:v>
                </c:pt>
                <c:pt idx="7739">
                  <c:v>67.2</c:v>
                </c:pt>
                <c:pt idx="7740">
                  <c:v>67.2</c:v>
                </c:pt>
                <c:pt idx="7741">
                  <c:v>67.2</c:v>
                </c:pt>
                <c:pt idx="7742">
                  <c:v>67.3</c:v>
                </c:pt>
                <c:pt idx="7743">
                  <c:v>67.3</c:v>
                </c:pt>
                <c:pt idx="7744">
                  <c:v>67.3</c:v>
                </c:pt>
                <c:pt idx="7745">
                  <c:v>67.2</c:v>
                </c:pt>
                <c:pt idx="7746">
                  <c:v>67.2</c:v>
                </c:pt>
                <c:pt idx="7747">
                  <c:v>67.099999999999994</c:v>
                </c:pt>
                <c:pt idx="7748">
                  <c:v>66.900000000000006</c:v>
                </c:pt>
                <c:pt idx="7749">
                  <c:v>66.900000000000006</c:v>
                </c:pt>
                <c:pt idx="7750">
                  <c:v>66.8</c:v>
                </c:pt>
                <c:pt idx="7751">
                  <c:v>66.599999999999994</c:v>
                </c:pt>
                <c:pt idx="7752">
                  <c:v>66.5</c:v>
                </c:pt>
                <c:pt idx="7753">
                  <c:v>66.5</c:v>
                </c:pt>
                <c:pt idx="7754">
                  <c:v>66.3</c:v>
                </c:pt>
                <c:pt idx="7755">
                  <c:v>66.3</c:v>
                </c:pt>
                <c:pt idx="7756">
                  <c:v>66.3</c:v>
                </c:pt>
                <c:pt idx="7757">
                  <c:v>66.400000000000006</c:v>
                </c:pt>
                <c:pt idx="7758">
                  <c:v>66.5</c:v>
                </c:pt>
                <c:pt idx="7759">
                  <c:v>66.5</c:v>
                </c:pt>
                <c:pt idx="7760">
                  <c:v>66.7</c:v>
                </c:pt>
                <c:pt idx="7761">
                  <c:v>66.8</c:v>
                </c:pt>
                <c:pt idx="7762">
                  <c:v>66.8</c:v>
                </c:pt>
                <c:pt idx="7763">
                  <c:v>66.900000000000006</c:v>
                </c:pt>
                <c:pt idx="7764">
                  <c:v>66.900000000000006</c:v>
                </c:pt>
                <c:pt idx="7765">
                  <c:v>67.099999999999994</c:v>
                </c:pt>
                <c:pt idx="7766">
                  <c:v>67.099999999999994</c:v>
                </c:pt>
                <c:pt idx="7767">
                  <c:v>67.2</c:v>
                </c:pt>
                <c:pt idx="7768">
                  <c:v>67.099999999999994</c:v>
                </c:pt>
                <c:pt idx="7769">
                  <c:v>67.2</c:v>
                </c:pt>
                <c:pt idx="7770">
                  <c:v>67.2</c:v>
                </c:pt>
                <c:pt idx="7771">
                  <c:v>67.2</c:v>
                </c:pt>
                <c:pt idx="7772">
                  <c:v>67.400000000000006</c:v>
                </c:pt>
                <c:pt idx="7773">
                  <c:v>67.3</c:v>
                </c:pt>
                <c:pt idx="7774">
                  <c:v>67.400000000000006</c:v>
                </c:pt>
                <c:pt idx="7775">
                  <c:v>67.3</c:v>
                </c:pt>
                <c:pt idx="7776">
                  <c:v>67.2</c:v>
                </c:pt>
                <c:pt idx="7777">
                  <c:v>67.2</c:v>
                </c:pt>
                <c:pt idx="7778">
                  <c:v>67.099999999999994</c:v>
                </c:pt>
                <c:pt idx="7779">
                  <c:v>66.900000000000006</c:v>
                </c:pt>
                <c:pt idx="7780">
                  <c:v>66.8</c:v>
                </c:pt>
                <c:pt idx="7781">
                  <c:v>66.8</c:v>
                </c:pt>
                <c:pt idx="7782">
                  <c:v>66.599999999999994</c:v>
                </c:pt>
                <c:pt idx="7783">
                  <c:v>66.5</c:v>
                </c:pt>
                <c:pt idx="7784">
                  <c:v>66.5</c:v>
                </c:pt>
                <c:pt idx="7785">
                  <c:v>66.400000000000006</c:v>
                </c:pt>
                <c:pt idx="7786">
                  <c:v>66.3</c:v>
                </c:pt>
                <c:pt idx="7787">
                  <c:v>66.400000000000006</c:v>
                </c:pt>
                <c:pt idx="7788">
                  <c:v>66.5</c:v>
                </c:pt>
                <c:pt idx="7789">
                  <c:v>66.5</c:v>
                </c:pt>
                <c:pt idx="7790">
                  <c:v>66.5</c:v>
                </c:pt>
                <c:pt idx="7791">
                  <c:v>66.7</c:v>
                </c:pt>
                <c:pt idx="7792">
                  <c:v>66.8</c:v>
                </c:pt>
                <c:pt idx="7793">
                  <c:v>66.900000000000006</c:v>
                </c:pt>
                <c:pt idx="7794">
                  <c:v>66.8</c:v>
                </c:pt>
                <c:pt idx="7795">
                  <c:v>66.900000000000006</c:v>
                </c:pt>
                <c:pt idx="7796">
                  <c:v>67</c:v>
                </c:pt>
                <c:pt idx="7797">
                  <c:v>67.099999999999994</c:v>
                </c:pt>
                <c:pt idx="7798">
                  <c:v>67.099999999999994</c:v>
                </c:pt>
                <c:pt idx="7799">
                  <c:v>67.099999999999994</c:v>
                </c:pt>
                <c:pt idx="7800">
                  <c:v>67.2</c:v>
                </c:pt>
                <c:pt idx="7801">
                  <c:v>67.3</c:v>
                </c:pt>
                <c:pt idx="7802">
                  <c:v>67.3</c:v>
                </c:pt>
                <c:pt idx="7803">
                  <c:v>67.400000000000006</c:v>
                </c:pt>
                <c:pt idx="7804">
                  <c:v>67.400000000000006</c:v>
                </c:pt>
                <c:pt idx="7805">
                  <c:v>67.400000000000006</c:v>
                </c:pt>
                <c:pt idx="7806">
                  <c:v>67.400000000000006</c:v>
                </c:pt>
                <c:pt idx="7807">
                  <c:v>67.2</c:v>
                </c:pt>
                <c:pt idx="7808">
                  <c:v>67.2</c:v>
                </c:pt>
                <c:pt idx="7809">
                  <c:v>67.099999999999994</c:v>
                </c:pt>
                <c:pt idx="7810">
                  <c:v>67</c:v>
                </c:pt>
                <c:pt idx="7811">
                  <c:v>66.8</c:v>
                </c:pt>
                <c:pt idx="7812">
                  <c:v>66.599999999999994</c:v>
                </c:pt>
                <c:pt idx="7813">
                  <c:v>66.5</c:v>
                </c:pt>
                <c:pt idx="7814">
                  <c:v>66.5</c:v>
                </c:pt>
                <c:pt idx="7815">
                  <c:v>66.400000000000006</c:v>
                </c:pt>
                <c:pt idx="7816">
                  <c:v>66.5</c:v>
                </c:pt>
                <c:pt idx="7817">
                  <c:v>66.5</c:v>
                </c:pt>
                <c:pt idx="7818">
                  <c:v>66.599999999999994</c:v>
                </c:pt>
                <c:pt idx="7819">
                  <c:v>66.8</c:v>
                </c:pt>
                <c:pt idx="7820">
                  <c:v>66.8</c:v>
                </c:pt>
                <c:pt idx="7821">
                  <c:v>66.900000000000006</c:v>
                </c:pt>
                <c:pt idx="7822">
                  <c:v>66.900000000000006</c:v>
                </c:pt>
                <c:pt idx="7823">
                  <c:v>67</c:v>
                </c:pt>
                <c:pt idx="7824">
                  <c:v>67.099999999999994</c:v>
                </c:pt>
                <c:pt idx="7825">
                  <c:v>67.2</c:v>
                </c:pt>
                <c:pt idx="7826">
                  <c:v>67.2</c:v>
                </c:pt>
                <c:pt idx="7827">
                  <c:v>67.2</c:v>
                </c:pt>
                <c:pt idx="7828">
                  <c:v>67.2</c:v>
                </c:pt>
                <c:pt idx="7829">
                  <c:v>67.3</c:v>
                </c:pt>
                <c:pt idx="7830">
                  <c:v>67.400000000000006</c:v>
                </c:pt>
                <c:pt idx="7831">
                  <c:v>67.400000000000006</c:v>
                </c:pt>
                <c:pt idx="7832">
                  <c:v>67.400000000000006</c:v>
                </c:pt>
                <c:pt idx="7833">
                  <c:v>67.400000000000006</c:v>
                </c:pt>
                <c:pt idx="7834">
                  <c:v>67.3</c:v>
                </c:pt>
                <c:pt idx="7835">
                  <c:v>67.2</c:v>
                </c:pt>
                <c:pt idx="7836">
                  <c:v>67.099999999999994</c:v>
                </c:pt>
                <c:pt idx="7837">
                  <c:v>67</c:v>
                </c:pt>
                <c:pt idx="7838">
                  <c:v>66.8</c:v>
                </c:pt>
                <c:pt idx="7839">
                  <c:v>66.7</c:v>
                </c:pt>
                <c:pt idx="7840">
                  <c:v>66.599999999999994</c:v>
                </c:pt>
                <c:pt idx="7841">
                  <c:v>66.599999999999994</c:v>
                </c:pt>
                <c:pt idx="7842">
                  <c:v>66.5</c:v>
                </c:pt>
                <c:pt idx="7843">
                  <c:v>66.5</c:v>
                </c:pt>
                <c:pt idx="7844">
                  <c:v>66.5</c:v>
                </c:pt>
                <c:pt idx="7845">
                  <c:v>66.5</c:v>
                </c:pt>
                <c:pt idx="7846">
                  <c:v>66.599999999999994</c:v>
                </c:pt>
                <c:pt idx="7847">
                  <c:v>66.7</c:v>
                </c:pt>
                <c:pt idx="7848">
                  <c:v>66.8</c:v>
                </c:pt>
                <c:pt idx="7849">
                  <c:v>66.8</c:v>
                </c:pt>
                <c:pt idx="7850">
                  <c:v>66.900000000000006</c:v>
                </c:pt>
                <c:pt idx="7851">
                  <c:v>66.900000000000006</c:v>
                </c:pt>
                <c:pt idx="7852">
                  <c:v>67.099999999999994</c:v>
                </c:pt>
                <c:pt idx="7853">
                  <c:v>67.2</c:v>
                </c:pt>
                <c:pt idx="7854">
                  <c:v>67.2</c:v>
                </c:pt>
                <c:pt idx="7855">
                  <c:v>67.2</c:v>
                </c:pt>
                <c:pt idx="7856">
                  <c:v>67.2</c:v>
                </c:pt>
                <c:pt idx="7857">
                  <c:v>67.2</c:v>
                </c:pt>
                <c:pt idx="7858">
                  <c:v>67.3</c:v>
                </c:pt>
                <c:pt idx="7859">
                  <c:v>67.400000000000006</c:v>
                </c:pt>
                <c:pt idx="7860">
                  <c:v>67.400000000000006</c:v>
                </c:pt>
                <c:pt idx="7861">
                  <c:v>67.5</c:v>
                </c:pt>
                <c:pt idx="7862">
                  <c:v>67.400000000000006</c:v>
                </c:pt>
                <c:pt idx="7863">
                  <c:v>67.5</c:v>
                </c:pt>
                <c:pt idx="7864">
                  <c:v>67.5</c:v>
                </c:pt>
                <c:pt idx="7865">
                  <c:v>67.400000000000006</c:v>
                </c:pt>
                <c:pt idx="7866">
                  <c:v>67.2</c:v>
                </c:pt>
                <c:pt idx="7867">
                  <c:v>67.099999999999994</c:v>
                </c:pt>
                <c:pt idx="7868">
                  <c:v>66.900000000000006</c:v>
                </c:pt>
                <c:pt idx="7869">
                  <c:v>66.8</c:v>
                </c:pt>
                <c:pt idx="7870">
                  <c:v>66.8</c:v>
                </c:pt>
                <c:pt idx="7871">
                  <c:v>66.599999999999994</c:v>
                </c:pt>
                <c:pt idx="7872">
                  <c:v>66.5</c:v>
                </c:pt>
                <c:pt idx="7873">
                  <c:v>66.5</c:v>
                </c:pt>
                <c:pt idx="7874">
                  <c:v>66.5</c:v>
                </c:pt>
                <c:pt idx="7875">
                  <c:v>66.5</c:v>
                </c:pt>
                <c:pt idx="7876">
                  <c:v>66.5</c:v>
                </c:pt>
                <c:pt idx="7877">
                  <c:v>66.599999999999994</c:v>
                </c:pt>
                <c:pt idx="7878">
                  <c:v>66.7</c:v>
                </c:pt>
                <c:pt idx="7879">
                  <c:v>66.8</c:v>
                </c:pt>
                <c:pt idx="7880">
                  <c:v>66.8</c:v>
                </c:pt>
                <c:pt idx="7881">
                  <c:v>66.900000000000006</c:v>
                </c:pt>
                <c:pt idx="7882">
                  <c:v>67</c:v>
                </c:pt>
                <c:pt idx="7883">
                  <c:v>67.099999999999994</c:v>
                </c:pt>
                <c:pt idx="7884">
                  <c:v>67.2</c:v>
                </c:pt>
                <c:pt idx="7885">
                  <c:v>67.099999999999994</c:v>
                </c:pt>
                <c:pt idx="7886">
                  <c:v>67.2</c:v>
                </c:pt>
                <c:pt idx="7887">
                  <c:v>67.2</c:v>
                </c:pt>
                <c:pt idx="7888">
                  <c:v>67.2</c:v>
                </c:pt>
                <c:pt idx="7889">
                  <c:v>67.400000000000006</c:v>
                </c:pt>
                <c:pt idx="7890">
                  <c:v>67.400000000000006</c:v>
                </c:pt>
                <c:pt idx="7891">
                  <c:v>67.400000000000006</c:v>
                </c:pt>
                <c:pt idx="7892">
                  <c:v>67.400000000000006</c:v>
                </c:pt>
                <c:pt idx="7893">
                  <c:v>67.5</c:v>
                </c:pt>
                <c:pt idx="7894">
                  <c:v>67.400000000000006</c:v>
                </c:pt>
                <c:pt idx="7895">
                  <c:v>67.400000000000006</c:v>
                </c:pt>
                <c:pt idx="7896">
                  <c:v>67.3</c:v>
                </c:pt>
                <c:pt idx="7897">
                  <c:v>67.2</c:v>
                </c:pt>
                <c:pt idx="7898">
                  <c:v>67.2</c:v>
                </c:pt>
                <c:pt idx="7899">
                  <c:v>67.099999999999994</c:v>
                </c:pt>
                <c:pt idx="7900">
                  <c:v>67</c:v>
                </c:pt>
                <c:pt idx="7901">
                  <c:v>66.900000000000006</c:v>
                </c:pt>
                <c:pt idx="7902">
                  <c:v>66.8</c:v>
                </c:pt>
                <c:pt idx="7903">
                  <c:v>66.7</c:v>
                </c:pt>
                <c:pt idx="7904">
                  <c:v>66.5</c:v>
                </c:pt>
                <c:pt idx="7905">
                  <c:v>66.5</c:v>
                </c:pt>
                <c:pt idx="7906">
                  <c:v>66.5</c:v>
                </c:pt>
                <c:pt idx="7907">
                  <c:v>66.5</c:v>
                </c:pt>
                <c:pt idx="7908">
                  <c:v>66.5</c:v>
                </c:pt>
                <c:pt idx="7909">
                  <c:v>66.5</c:v>
                </c:pt>
                <c:pt idx="7910">
                  <c:v>66.599999999999994</c:v>
                </c:pt>
                <c:pt idx="7911">
                  <c:v>66.7</c:v>
                </c:pt>
                <c:pt idx="7912">
                  <c:v>66.8</c:v>
                </c:pt>
                <c:pt idx="7913">
                  <c:v>66.8</c:v>
                </c:pt>
                <c:pt idx="7914">
                  <c:v>66.900000000000006</c:v>
                </c:pt>
                <c:pt idx="7915">
                  <c:v>67</c:v>
                </c:pt>
                <c:pt idx="7916">
                  <c:v>67.099999999999994</c:v>
                </c:pt>
                <c:pt idx="7917">
                  <c:v>67.099999999999994</c:v>
                </c:pt>
                <c:pt idx="7918">
                  <c:v>67.2</c:v>
                </c:pt>
                <c:pt idx="7919">
                  <c:v>67.2</c:v>
                </c:pt>
                <c:pt idx="7920">
                  <c:v>67.2</c:v>
                </c:pt>
                <c:pt idx="7921">
                  <c:v>67.3</c:v>
                </c:pt>
                <c:pt idx="7922">
                  <c:v>67.3</c:v>
                </c:pt>
                <c:pt idx="7923">
                  <c:v>67.400000000000006</c:v>
                </c:pt>
                <c:pt idx="7924">
                  <c:v>67.400000000000006</c:v>
                </c:pt>
                <c:pt idx="7925">
                  <c:v>67.5</c:v>
                </c:pt>
                <c:pt idx="7926">
                  <c:v>67.400000000000006</c:v>
                </c:pt>
                <c:pt idx="7927">
                  <c:v>67.400000000000006</c:v>
                </c:pt>
                <c:pt idx="7928">
                  <c:v>67.5</c:v>
                </c:pt>
                <c:pt idx="7929">
                  <c:v>67.5</c:v>
                </c:pt>
                <c:pt idx="7930">
                  <c:v>67.5</c:v>
                </c:pt>
                <c:pt idx="7931">
                  <c:v>67.5</c:v>
                </c:pt>
                <c:pt idx="7932">
                  <c:v>67.5</c:v>
                </c:pt>
                <c:pt idx="7933">
                  <c:v>67.5</c:v>
                </c:pt>
                <c:pt idx="7934">
                  <c:v>67.400000000000006</c:v>
                </c:pt>
                <c:pt idx="7935">
                  <c:v>67.400000000000006</c:v>
                </c:pt>
                <c:pt idx="7936">
                  <c:v>67.400000000000006</c:v>
                </c:pt>
                <c:pt idx="7937">
                  <c:v>67.3</c:v>
                </c:pt>
                <c:pt idx="7938">
                  <c:v>67.3</c:v>
                </c:pt>
                <c:pt idx="7939">
                  <c:v>67.2</c:v>
                </c:pt>
                <c:pt idx="7940">
                  <c:v>67.2</c:v>
                </c:pt>
                <c:pt idx="7941">
                  <c:v>67.099999999999994</c:v>
                </c:pt>
                <c:pt idx="7942">
                  <c:v>67.099999999999994</c:v>
                </c:pt>
                <c:pt idx="7943">
                  <c:v>66.900000000000006</c:v>
                </c:pt>
                <c:pt idx="7944">
                  <c:v>66.900000000000006</c:v>
                </c:pt>
                <c:pt idx="7945">
                  <c:v>66.8</c:v>
                </c:pt>
                <c:pt idx="7946">
                  <c:v>66.8</c:v>
                </c:pt>
                <c:pt idx="7947">
                  <c:v>66.8</c:v>
                </c:pt>
                <c:pt idx="7948">
                  <c:v>66.7</c:v>
                </c:pt>
                <c:pt idx="7949">
                  <c:v>66.7</c:v>
                </c:pt>
                <c:pt idx="7950">
                  <c:v>66.599999999999994</c:v>
                </c:pt>
                <c:pt idx="7951">
                  <c:v>66.599999999999994</c:v>
                </c:pt>
                <c:pt idx="7952">
                  <c:v>66.599999999999994</c:v>
                </c:pt>
                <c:pt idx="7953">
                  <c:v>66.5</c:v>
                </c:pt>
                <c:pt idx="7954">
                  <c:v>66.5</c:v>
                </c:pt>
                <c:pt idx="7955">
                  <c:v>66.5</c:v>
                </c:pt>
                <c:pt idx="7956">
                  <c:v>66.599999999999994</c:v>
                </c:pt>
                <c:pt idx="7957">
                  <c:v>66.599999999999994</c:v>
                </c:pt>
                <c:pt idx="7958">
                  <c:v>66.599999999999994</c:v>
                </c:pt>
                <c:pt idx="7959">
                  <c:v>66.599999999999994</c:v>
                </c:pt>
                <c:pt idx="7960">
                  <c:v>66.599999999999994</c:v>
                </c:pt>
                <c:pt idx="7961">
                  <c:v>66.599999999999994</c:v>
                </c:pt>
                <c:pt idx="7962">
                  <c:v>66.599999999999994</c:v>
                </c:pt>
                <c:pt idx="7963">
                  <c:v>66.599999999999994</c:v>
                </c:pt>
                <c:pt idx="7964">
                  <c:v>66.7</c:v>
                </c:pt>
                <c:pt idx="7965">
                  <c:v>66.7</c:v>
                </c:pt>
                <c:pt idx="7966">
                  <c:v>66.8</c:v>
                </c:pt>
                <c:pt idx="7967">
                  <c:v>66.8</c:v>
                </c:pt>
                <c:pt idx="7968">
                  <c:v>66.900000000000006</c:v>
                </c:pt>
                <c:pt idx="7969">
                  <c:v>66.900000000000006</c:v>
                </c:pt>
                <c:pt idx="7970">
                  <c:v>66.900000000000006</c:v>
                </c:pt>
                <c:pt idx="7971">
                  <c:v>66.900000000000006</c:v>
                </c:pt>
                <c:pt idx="7972">
                  <c:v>67</c:v>
                </c:pt>
                <c:pt idx="7973">
                  <c:v>67</c:v>
                </c:pt>
                <c:pt idx="7974">
                  <c:v>67.099999999999994</c:v>
                </c:pt>
                <c:pt idx="7975">
                  <c:v>67.099999999999994</c:v>
                </c:pt>
                <c:pt idx="7976">
                  <c:v>67.099999999999994</c:v>
                </c:pt>
                <c:pt idx="7977">
                  <c:v>67.2</c:v>
                </c:pt>
                <c:pt idx="7978">
                  <c:v>67.2</c:v>
                </c:pt>
                <c:pt idx="7979">
                  <c:v>67.2</c:v>
                </c:pt>
                <c:pt idx="7980">
                  <c:v>67.2</c:v>
                </c:pt>
                <c:pt idx="7981">
                  <c:v>67.2</c:v>
                </c:pt>
                <c:pt idx="7982">
                  <c:v>67.2</c:v>
                </c:pt>
                <c:pt idx="7983">
                  <c:v>67.2</c:v>
                </c:pt>
                <c:pt idx="7984">
                  <c:v>67.2</c:v>
                </c:pt>
                <c:pt idx="7985">
                  <c:v>67.099999999999994</c:v>
                </c:pt>
                <c:pt idx="7986">
                  <c:v>67.2</c:v>
                </c:pt>
                <c:pt idx="7987">
                  <c:v>67.2</c:v>
                </c:pt>
                <c:pt idx="7988">
                  <c:v>67.2</c:v>
                </c:pt>
                <c:pt idx="7989">
                  <c:v>67.2</c:v>
                </c:pt>
                <c:pt idx="7990">
                  <c:v>67.2</c:v>
                </c:pt>
                <c:pt idx="7991">
                  <c:v>67.3</c:v>
                </c:pt>
                <c:pt idx="7992">
                  <c:v>67.3</c:v>
                </c:pt>
                <c:pt idx="7993">
                  <c:v>67.3</c:v>
                </c:pt>
                <c:pt idx="7994">
                  <c:v>67.2</c:v>
                </c:pt>
                <c:pt idx="7995">
                  <c:v>67.3</c:v>
                </c:pt>
                <c:pt idx="7996">
                  <c:v>67.3</c:v>
                </c:pt>
                <c:pt idx="7997">
                  <c:v>67.400000000000006</c:v>
                </c:pt>
                <c:pt idx="7998">
                  <c:v>67.400000000000006</c:v>
                </c:pt>
                <c:pt idx="7999">
                  <c:v>67.400000000000006</c:v>
                </c:pt>
                <c:pt idx="8000">
                  <c:v>67.400000000000006</c:v>
                </c:pt>
                <c:pt idx="8001">
                  <c:v>67.400000000000006</c:v>
                </c:pt>
                <c:pt idx="8002">
                  <c:v>67.400000000000006</c:v>
                </c:pt>
                <c:pt idx="8003">
                  <c:v>67.400000000000006</c:v>
                </c:pt>
                <c:pt idx="8004">
                  <c:v>67.400000000000006</c:v>
                </c:pt>
                <c:pt idx="8005">
                  <c:v>67.400000000000006</c:v>
                </c:pt>
                <c:pt idx="8006">
                  <c:v>67.400000000000006</c:v>
                </c:pt>
                <c:pt idx="8007">
                  <c:v>67.400000000000006</c:v>
                </c:pt>
                <c:pt idx="8008">
                  <c:v>67.5</c:v>
                </c:pt>
                <c:pt idx="8009">
                  <c:v>67.5</c:v>
                </c:pt>
                <c:pt idx="8010">
                  <c:v>67.5</c:v>
                </c:pt>
                <c:pt idx="8011">
                  <c:v>67.5</c:v>
                </c:pt>
                <c:pt idx="8012">
                  <c:v>67.5</c:v>
                </c:pt>
                <c:pt idx="8013">
                  <c:v>67.5</c:v>
                </c:pt>
                <c:pt idx="8014">
                  <c:v>67.5</c:v>
                </c:pt>
                <c:pt idx="8015">
                  <c:v>67.5</c:v>
                </c:pt>
                <c:pt idx="8016">
                  <c:v>67.5</c:v>
                </c:pt>
                <c:pt idx="8017">
                  <c:v>67.5</c:v>
                </c:pt>
                <c:pt idx="8018">
                  <c:v>67.5</c:v>
                </c:pt>
                <c:pt idx="8019">
                  <c:v>67.5</c:v>
                </c:pt>
                <c:pt idx="8020">
                  <c:v>67.5</c:v>
                </c:pt>
                <c:pt idx="8021">
                  <c:v>67.5</c:v>
                </c:pt>
                <c:pt idx="8022">
                  <c:v>67.5</c:v>
                </c:pt>
                <c:pt idx="8023">
                  <c:v>67.5</c:v>
                </c:pt>
                <c:pt idx="8024">
                  <c:v>67.5</c:v>
                </c:pt>
                <c:pt idx="8025">
                  <c:v>67.5</c:v>
                </c:pt>
                <c:pt idx="8026">
                  <c:v>67.5</c:v>
                </c:pt>
                <c:pt idx="8027">
                  <c:v>67.5</c:v>
                </c:pt>
                <c:pt idx="8028">
                  <c:v>67.599999999999994</c:v>
                </c:pt>
                <c:pt idx="8029">
                  <c:v>67.5</c:v>
                </c:pt>
                <c:pt idx="8030">
                  <c:v>67.5</c:v>
                </c:pt>
                <c:pt idx="8031">
                  <c:v>67.5</c:v>
                </c:pt>
                <c:pt idx="8032">
                  <c:v>67.5</c:v>
                </c:pt>
                <c:pt idx="8033">
                  <c:v>67.5</c:v>
                </c:pt>
                <c:pt idx="8034">
                  <c:v>67.5</c:v>
                </c:pt>
                <c:pt idx="8035">
                  <c:v>67.599999999999994</c:v>
                </c:pt>
                <c:pt idx="8036">
                  <c:v>67.5</c:v>
                </c:pt>
                <c:pt idx="8037">
                  <c:v>67.5</c:v>
                </c:pt>
                <c:pt idx="8038">
                  <c:v>67.599999999999994</c:v>
                </c:pt>
                <c:pt idx="8039">
                  <c:v>67.5</c:v>
                </c:pt>
                <c:pt idx="8040">
                  <c:v>67.5</c:v>
                </c:pt>
                <c:pt idx="8041">
                  <c:v>67.5</c:v>
                </c:pt>
                <c:pt idx="8042">
                  <c:v>67.7</c:v>
                </c:pt>
                <c:pt idx="8043">
                  <c:v>67.599999999999994</c:v>
                </c:pt>
                <c:pt idx="8044">
                  <c:v>67.5</c:v>
                </c:pt>
                <c:pt idx="8045">
                  <c:v>67.599999999999994</c:v>
                </c:pt>
                <c:pt idx="8046">
                  <c:v>67.599999999999994</c:v>
                </c:pt>
                <c:pt idx="8047">
                  <c:v>67.5</c:v>
                </c:pt>
                <c:pt idx="8048">
                  <c:v>67.599999999999994</c:v>
                </c:pt>
                <c:pt idx="8049">
                  <c:v>67.599999999999994</c:v>
                </c:pt>
                <c:pt idx="8050">
                  <c:v>67.599999999999994</c:v>
                </c:pt>
                <c:pt idx="8051">
                  <c:v>67.5</c:v>
                </c:pt>
                <c:pt idx="8052">
                  <c:v>67.5</c:v>
                </c:pt>
                <c:pt idx="8053">
                  <c:v>67.599999999999994</c:v>
                </c:pt>
                <c:pt idx="8054">
                  <c:v>67.599999999999994</c:v>
                </c:pt>
                <c:pt idx="8055">
                  <c:v>67.599999999999994</c:v>
                </c:pt>
                <c:pt idx="8056">
                  <c:v>67.5</c:v>
                </c:pt>
                <c:pt idx="8057">
                  <c:v>67.599999999999994</c:v>
                </c:pt>
                <c:pt idx="8058">
                  <c:v>67.7</c:v>
                </c:pt>
                <c:pt idx="8059">
                  <c:v>67.7</c:v>
                </c:pt>
                <c:pt idx="8060">
                  <c:v>67.7</c:v>
                </c:pt>
                <c:pt idx="8061">
                  <c:v>67.599999999999994</c:v>
                </c:pt>
                <c:pt idx="8062">
                  <c:v>67.5</c:v>
                </c:pt>
                <c:pt idx="8063">
                  <c:v>67.5</c:v>
                </c:pt>
                <c:pt idx="8064">
                  <c:v>67.5</c:v>
                </c:pt>
                <c:pt idx="8065">
                  <c:v>67.5</c:v>
                </c:pt>
                <c:pt idx="8066">
                  <c:v>67.5</c:v>
                </c:pt>
                <c:pt idx="8067">
                  <c:v>67.5</c:v>
                </c:pt>
                <c:pt idx="8068">
                  <c:v>67.5</c:v>
                </c:pt>
                <c:pt idx="8069">
                  <c:v>67.5</c:v>
                </c:pt>
                <c:pt idx="8070">
                  <c:v>67.400000000000006</c:v>
                </c:pt>
                <c:pt idx="8071">
                  <c:v>67.3</c:v>
                </c:pt>
                <c:pt idx="8072">
                  <c:v>67.2</c:v>
                </c:pt>
                <c:pt idx="8073">
                  <c:v>67.2</c:v>
                </c:pt>
                <c:pt idx="8074">
                  <c:v>67.099999999999994</c:v>
                </c:pt>
                <c:pt idx="8075">
                  <c:v>67</c:v>
                </c:pt>
                <c:pt idx="8076">
                  <c:v>66.900000000000006</c:v>
                </c:pt>
                <c:pt idx="8077">
                  <c:v>66.8</c:v>
                </c:pt>
                <c:pt idx="8078">
                  <c:v>66.7</c:v>
                </c:pt>
                <c:pt idx="8079">
                  <c:v>66.7</c:v>
                </c:pt>
                <c:pt idx="8080">
                  <c:v>66.7</c:v>
                </c:pt>
                <c:pt idx="8081">
                  <c:v>66.7</c:v>
                </c:pt>
                <c:pt idx="8082">
                  <c:v>66.7</c:v>
                </c:pt>
                <c:pt idx="8083">
                  <c:v>66.599999999999994</c:v>
                </c:pt>
                <c:pt idx="8084">
                  <c:v>66.7</c:v>
                </c:pt>
                <c:pt idx="8085">
                  <c:v>66.8</c:v>
                </c:pt>
                <c:pt idx="8086">
                  <c:v>66.900000000000006</c:v>
                </c:pt>
                <c:pt idx="8087">
                  <c:v>67</c:v>
                </c:pt>
                <c:pt idx="8088">
                  <c:v>67</c:v>
                </c:pt>
                <c:pt idx="8089">
                  <c:v>67.099999999999994</c:v>
                </c:pt>
                <c:pt idx="8090">
                  <c:v>67.2</c:v>
                </c:pt>
                <c:pt idx="8091">
                  <c:v>67.2</c:v>
                </c:pt>
                <c:pt idx="8092">
                  <c:v>67.2</c:v>
                </c:pt>
                <c:pt idx="8093">
                  <c:v>67.3</c:v>
                </c:pt>
                <c:pt idx="8094">
                  <c:v>67.400000000000006</c:v>
                </c:pt>
                <c:pt idx="8095">
                  <c:v>67.400000000000006</c:v>
                </c:pt>
                <c:pt idx="8096">
                  <c:v>67.400000000000006</c:v>
                </c:pt>
                <c:pt idx="8097">
                  <c:v>67.400000000000006</c:v>
                </c:pt>
                <c:pt idx="8098">
                  <c:v>67.5</c:v>
                </c:pt>
                <c:pt idx="8099">
                  <c:v>67.5</c:v>
                </c:pt>
                <c:pt idx="8100">
                  <c:v>67.5</c:v>
                </c:pt>
                <c:pt idx="8101">
                  <c:v>67.599999999999994</c:v>
                </c:pt>
                <c:pt idx="8102">
                  <c:v>67.7</c:v>
                </c:pt>
                <c:pt idx="8103">
                  <c:v>67.7</c:v>
                </c:pt>
                <c:pt idx="8104">
                  <c:v>67.7</c:v>
                </c:pt>
                <c:pt idx="8105">
                  <c:v>67.599999999999994</c:v>
                </c:pt>
                <c:pt idx="8106">
                  <c:v>67.5</c:v>
                </c:pt>
                <c:pt idx="8107">
                  <c:v>67.5</c:v>
                </c:pt>
                <c:pt idx="8108">
                  <c:v>67.5</c:v>
                </c:pt>
                <c:pt idx="8109">
                  <c:v>67.3</c:v>
                </c:pt>
                <c:pt idx="8110">
                  <c:v>67.2</c:v>
                </c:pt>
                <c:pt idx="8111">
                  <c:v>67.099999999999994</c:v>
                </c:pt>
                <c:pt idx="8112">
                  <c:v>66.900000000000006</c:v>
                </c:pt>
                <c:pt idx="8113">
                  <c:v>66.900000000000006</c:v>
                </c:pt>
                <c:pt idx="8114">
                  <c:v>66.8</c:v>
                </c:pt>
                <c:pt idx="8115">
                  <c:v>66.7</c:v>
                </c:pt>
                <c:pt idx="8116">
                  <c:v>66.7</c:v>
                </c:pt>
                <c:pt idx="8117">
                  <c:v>66.599999999999994</c:v>
                </c:pt>
                <c:pt idx="8118">
                  <c:v>66.7</c:v>
                </c:pt>
                <c:pt idx="8119">
                  <c:v>66.7</c:v>
                </c:pt>
                <c:pt idx="8120">
                  <c:v>66.8</c:v>
                </c:pt>
                <c:pt idx="8121">
                  <c:v>66.8</c:v>
                </c:pt>
                <c:pt idx="8122">
                  <c:v>66.900000000000006</c:v>
                </c:pt>
                <c:pt idx="8123">
                  <c:v>67</c:v>
                </c:pt>
                <c:pt idx="8124">
                  <c:v>67.099999999999994</c:v>
                </c:pt>
                <c:pt idx="8125">
                  <c:v>67.2</c:v>
                </c:pt>
                <c:pt idx="8126">
                  <c:v>67.2</c:v>
                </c:pt>
                <c:pt idx="8127">
                  <c:v>67.3</c:v>
                </c:pt>
                <c:pt idx="8128">
                  <c:v>67.3</c:v>
                </c:pt>
                <c:pt idx="8129">
                  <c:v>67.5</c:v>
                </c:pt>
                <c:pt idx="8130">
                  <c:v>67.400000000000006</c:v>
                </c:pt>
                <c:pt idx="8131">
                  <c:v>67.5</c:v>
                </c:pt>
                <c:pt idx="8132">
                  <c:v>67.5</c:v>
                </c:pt>
                <c:pt idx="8133">
                  <c:v>67.599999999999994</c:v>
                </c:pt>
                <c:pt idx="8134">
                  <c:v>67.5</c:v>
                </c:pt>
                <c:pt idx="8135">
                  <c:v>67.7</c:v>
                </c:pt>
                <c:pt idx="8136">
                  <c:v>67.7</c:v>
                </c:pt>
                <c:pt idx="8137">
                  <c:v>67.7</c:v>
                </c:pt>
                <c:pt idx="8138">
                  <c:v>67.599999999999994</c:v>
                </c:pt>
                <c:pt idx="8139">
                  <c:v>67.599999999999994</c:v>
                </c:pt>
                <c:pt idx="8140">
                  <c:v>67.5</c:v>
                </c:pt>
                <c:pt idx="8141">
                  <c:v>67.400000000000006</c:v>
                </c:pt>
                <c:pt idx="8142">
                  <c:v>67.2</c:v>
                </c:pt>
                <c:pt idx="8143">
                  <c:v>67.2</c:v>
                </c:pt>
                <c:pt idx="8144">
                  <c:v>67</c:v>
                </c:pt>
                <c:pt idx="8145">
                  <c:v>66.900000000000006</c:v>
                </c:pt>
                <c:pt idx="8146">
                  <c:v>66.8</c:v>
                </c:pt>
                <c:pt idx="8147">
                  <c:v>66.8</c:v>
                </c:pt>
                <c:pt idx="8148">
                  <c:v>66.7</c:v>
                </c:pt>
                <c:pt idx="8149">
                  <c:v>66.7</c:v>
                </c:pt>
                <c:pt idx="8150">
                  <c:v>66.8</c:v>
                </c:pt>
                <c:pt idx="8151">
                  <c:v>66.900000000000006</c:v>
                </c:pt>
                <c:pt idx="8152">
                  <c:v>66.900000000000006</c:v>
                </c:pt>
                <c:pt idx="8153">
                  <c:v>67</c:v>
                </c:pt>
                <c:pt idx="8154">
                  <c:v>67.099999999999994</c:v>
                </c:pt>
                <c:pt idx="8155">
                  <c:v>67.2</c:v>
                </c:pt>
                <c:pt idx="8156">
                  <c:v>67.2</c:v>
                </c:pt>
                <c:pt idx="8157">
                  <c:v>67.3</c:v>
                </c:pt>
                <c:pt idx="8158">
                  <c:v>67.400000000000006</c:v>
                </c:pt>
                <c:pt idx="8159">
                  <c:v>67.400000000000006</c:v>
                </c:pt>
                <c:pt idx="8160">
                  <c:v>67.5</c:v>
                </c:pt>
                <c:pt idx="8161">
                  <c:v>67.5</c:v>
                </c:pt>
                <c:pt idx="8162">
                  <c:v>67.5</c:v>
                </c:pt>
                <c:pt idx="8163">
                  <c:v>67.5</c:v>
                </c:pt>
                <c:pt idx="8164">
                  <c:v>67.599999999999994</c:v>
                </c:pt>
                <c:pt idx="8165">
                  <c:v>67.599999999999994</c:v>
                </c:pt>
                <c:pt idx="8166">
                  <c:v>67.7</c:v>
                </c:pt>
                <c:pt idx="8167">
                  <c:v>67.7</c:v>
                </c:pt>
                <c:pt idx="8168">
                  <c:v>67.7</c:v>
                </c:pt>
                <c:pt idx="8169">
                  <c:v>67.7</c:v>
                </c:pt>
                <c:pt idx="8170">
                  <c:v>67.5</c:v>
                </c:pt>
                <c:pt idx="8171">
                  <c:v>67.5</c:v>
                </c:pt>
                <c:pt idx="8172">
                  <c:v>67.400000000000006</c:v>
                </c:pt>
                <c:pt idx="8173">
                  <c:v>67.2</c:v>
                </c:pt>
                <c:pt idx="8174">
                  <c:v>67.099999999999994</c:v>
                </c:pt>
                <c:pt idx="8175">
                  <c:v>67</c:v>
                </c:pt>
                <c:pt idx="8176">
                  <c:v>66.900000000000006</c:v>
                </c:pt>
                <c:pt idx="8177">
                  <c:v>66.8</c:v>
                </c:pt>
                <c:pt idx="8178">
                  <c:v>66.8</c:v>
                </c:pt>
                <c:pt idx="8179">
                  <c:v>66.7</c:v>
                </c:pt>
                <c:pt idx="8180">
                  <c:v>66.7</c:v>
                </c:pt>
                <c:pt idx="8181">
                  <c:v>66.900000000000006</c:v>
                </c:pt>
                <c:pt idx="8182">
                  <c:v>66.900000000000006</c:v>
                </c:pt>
                <c:pt idx="8183">
                  <c:v>67.099999999999994</c:v>
                </c:pt>
                <c:pt idx="8184">
                  <c:v>67.099999999999994</c:v>
                </c:pt>
                <c:pt idx="8185">
                  <c:v>67.2</c:v>
                </c:pt>
                <c:pt idx="8186">
                  <c:v>67.2</c:v>
                </c:pt>
                <c:pt idx="8187">
                  <c:v>67.400000000000006</c:v>
                </c:pt>
                <c:pt idx="8188">
                  <c:v>67.5</c:v>
                </c:pt>
                <c:pt idx="8189">
                  <c:v>67.5</c:v>
                </c:pt>
                <c:pt idx="8190">
                  <c:v>67.599999999999994</c:v>
                </c:pt>
                <c:pt idx="8191">
                  <c:v>67.599999999999994</c:v>
                </c:pt>
                <c:pt idx="8192">
                  <c:v>67.599999999999994</c:v>
                </c:pt>
                <c:pt idx="8193">
                  <c:v>67.7</c:v>
                </c:pt>
                <c:pt idx="8194">
                  <c:v>67.7</c:v>
                </c:pt>
                <c:pt idx="8195">
                  <c:v>67.8</c:v>
                </c:pt>
                <c:pt idx="8196">
                  <c:v>67.900000000000006</c:v>
                </c:pt>
                <c:pt idx="8197">
                  <c:v>67.7</c:v>
                </c:pt>
                <c:pt idx="8198">
                  <c:v>67.7</c:v>
                </c:pt>
                <c:pt idx="8199">
                  <c:v>67.7</c:v>
                </c:pt>
                <c:pt idx="8200">
                  <c:v>67.5</c:v>
                </c:pt>
                <c:pt idx="8201">
                  <c:v>67.400000000000006</c:v>
                </c:pt>
                <c:pt idx="8202">
                  <c:v>67.2</c:v>
                </c:pt>
                <c:pt idx="8203">
                  <c:v>67.099999999999994</c:v>
                </c:pt>
                <c:pt idx="8204">
                  <c:v>66.900000000000006</c:v>
                </c:pt>
                <c:pt idx="8205">
                  <c:v>66.8</c:v>
                </c:pt>
                <c:pt idx="8206">
                  <c:v>66.8</c:v>
                </c:pt>
                <c:pt idx="8207">
                  <c:v>66.900000000000006</c:v>
                </c:pt>
                <c:pt idx="8208">
                  <c:v>66.900000000000006</c:v>
                </c:pt>
                <c:pt idx="8209">
                  <c:v>66.900000000000006</c:v>
                </c:pt>
                <c:pt idx="8210">
                  <c:v>67.099999999999994</c:v>
                </c:pt>
                <c:pt idx="8211">
                  <c:v>67.099999999999994</c:v>
                </c:pt>
                <c:pt idx="8212">
                  <c:v>67.2</c:v>
                </c:pt>
                <c:pt idx="8213">
                  <c:v>67.3</c:v>
                </c:pt>
                <c:pt idx="8214">
                  <c:v>67.400000000000006</c:v>
                </c:pt>
                <c:pt idx="8215">
                  <c:v>67.5</c:v>
                </c:pt>
                <c:pt idx="8216">
                  <c:v>67.599999999999994</c:v>
                </c:pt>
                <c:pt idx="8217">
                  <c:v>67.5</c:v>
                </c:pt>
                <c:pt idx="8218">
                  <c:v>67.5</c:v>
                </c:pt>
                <c:pt idx="8219">
                  <c:v>67.599999999999994</c:v>
                </c:pt>
                <c:pt idx="8220">
                  <c:v>67.7</c:v>
                </c:pt>
                <c:pt idx="8221">
                  <c:v>67.7</c:v>
                </c:pt>
                <c:pt idx="8222">
                  <c:v>67.8</c:v>
                </c:pt>
                <c:pt idx="8223">
                  <c:v>67.900000000000006</c:v>
                </c:pt>
                <c:pt idx="8224">
                  <c:v>67.900000000000006</c:v>
                </c:pt>
                <c:pt idx="8225">
                  <c:v>67.900000000000006</c:v>
                </c:pt>
                <c:pt idx="8226">
                  <c:v>67.7</c:v>
                </c:pt>
                <c:pt idx="8227">
                  <c:v>67.5</c:v>
                </c:pt>
                <c:pt idx="8228">
                  <c:v>67.400000000000006</c:v>
                </c:pt>
                <c:pt idx="8229">
                  <c:v>67.2</c:v>
                </c:pt>
                <c:pt idx="8230">
                  <c:v>67.099999999999994</c:v>
                </c:pt>
                <c:pt idx="8231">
                  <c:v>66.900000000000006</c:v>
                </c:pt>
                <c:pt idx="8232">
                  <c:v>66.900000000000006</c:v>
                </c:pt>
                <c:pt idx="8233">
                  <c:v>66.8</c:v>
                </c:pt>
                <c:pt idx="8234">
                  <c:v>66.8</c:v>
                </c:pt>
                <c:pt idx="8235">
                  <c:v>66.900000000000006</c:v>
                </c:pt>
                <c:pt idx="8236">
                  <c:v>66.900000000000006</c:v>
                </c:pt>
                <c:pt idx="8237">
                  <c:v>66.900000000000006</c:v>
                </c:pt>
                <c:pt idx="8238">
                  <c:v>67.099999999999994</c:v>
                </c:pt>
                <c:pt idx="8239">
                  <c:v>67.2</c:v>
                </c:pt>
                <c:pt idx="8240">
                  <c:v>67.2</c:v>
                </c:pt>
                <c:pt idx="8241">
                  <c:v>67.2</c:v>
                </c:pt>
                <c:pt idx="8242">
                  <c:v>67.400000000000006</c:v>
                </c:pt>
                <c:pt idx="8243">
                  <c:v>67.400000000000006</c:v>
                </c:pt>
                <c:pt idx="8244">
                  <c:v>67.400000000000006</c:v>
                </c:pt>
                <c:pt idx="8245">
                  <c:v>67.599999999999994</c:v>
                </c:pt>
                <c:pt idx="8246">
                  <c:v>67.599999999999994</c:v>
                </c:pt>
                <c:pt idx="8247">
                  <c:v>67.599999999999994</c:v>
                </c:pt>
                <c:pt idx="8248">
                  <c:v>67.599999999999994</c:v>
                </c:pt>
                <c:pt idx="8249">
                  <c:v>67.599999999999994</c:v>
                </c:pt>
                <c:pt idx="8250">
                  <c:v>67.7</c:v>
                </c:pt>
                <c:pt idx="8251">
                  <c:v>67.8</c:v>
                </c:pt>
                <c:pt idx="8252">
                  <c:v>67.7</c:v>
                </c:pt>
                <c:pt idx="8253">
                  <c:v>67.8</c:v>
                </c:pt>
                <c:pt idx="8254">
                  <c:v>67.8</c:v>
                </c:pt>
                <c:pt idx="8255">
                  <c:v>67.7</c:v>
                </c:pt>
                <c:pt idx="8256">
                  <c:v>67.8</c:v>
                </c:pt>
                <c:pt idx="8257">
                  <c:v>67.7</c:v>
                </c:pt>
                <c:pt idx="8258">
                  <c:v>67.599999999999994</c:v>
                </c:pt>
                <c:pt idx="8259">
                  <c:v>67.400000000000006</c:v>
                </c:pt>
                <c:pt idx="8260">
                  <c:v>67.2</c:v>
                </c:pt>
                <c:pt idx="8261">
                  <c:v>67.2</c:v>
                </c:pt>
                <c:pt idx="8262">
                  <c:v>67.099999999999994</c:v>
                </c:pt>
                <c:pt idx="8263">
                  <c:v>67</c:v>
                </c:pt>
                <c:pt idx="8264">
                  <c:v>66.900000000000006</c:v>
                </c:pt>
                <c:pt idx="8265">
                  <c:v>66.8</c:v>
                </c:pt>
                <c:pt idx="8266">
                  <c:v>66.8</c:v>
                </c:pt>
                <c:pt idx="8267">
                  <c:v>66.7</c:v>
                </c:pt>
                <c:pt idx="8268">
                  <c:v>66.7</c:v>
                </c:pt>
                <c:pt idx="8269">
                  <c:v>66.8</c:v>
                </c:pt>
                <c:pt idx="8270">
                  <c:v>66.900000000000006</c:v>
                </c:pt>
                <c:pt idx="8271">
                  <c:v>66.900000000000006</c:v>
                </c:pt>
                <c:pt idx="8272">
                  <c:v>66.900000000000006</c:v>
                </c:pt>
                <c:pt idx="8273">
                  <c:v>67</c:v>
                </c:pt>
                <c:pt idx="8274">
                  <c:v>67.099999999999994</c:v>
                </c:pt>
                <c:pt idx="8275">
                  <c:v>67.2</c:v>
                </c:pt>
                <c:pt idx="8276">
                  <c:v>67.2</c:v>
                </c:pt>
                <c:pt idx="8277">
                  <c:v>67.2</c:v>
                </c:pt>
                <c:pt idx="8278">
                  <c:v>67.2</c:v>
                </c:pt>
                <c:pt idx="8279">
                  <c:v>67.3</c:v>
                </c:pt>
                <c:pt idx="8280">
                  <c:v>67.3</c:v>
                </c:pt>
                <c:pt idx="8281">
                  <c:v>67.400000000000006</c:v>
                </c:pt>
                <c:pt idx="8282">
                  <c:v>67.5</c:v>
                </c:pt>
                <c:pt idx="8283">
                  <c:v>67.5</c:v>
                </c:pt>
                <c:pt idx="8284">
                  <c:v>67.5</c:v>
                </c:pt>
                <c:pt idx="8285">
                  <c:v>67.5</c:v>
                </c:pt>
                <c:pt idx="8286">
                  <c:v>67.5</c:v>
                </c:pt>
                <c:pt idx="8287">
                  <c:v>67.5</c:v>
                </c:pt>
                <c:pt idx="8288">
                  <c:v>67.599999999999994</c:v>
                </c:pt>
                <c:pt idx="8289">
                  <c:v>67.7</c:v>
                </c:pt>
                <c:pt idx="8290">
                  <c:v>67.7</c:v>
                </c:pt>
                <c:pt idx="8291">
                  <c:v>67.7</c:v>
                </c:pt>
                <c:pt idx="8292">
                  <c:v>67.599999999999994</c:v>
                </c:pt>
                <c:pt idx="8293">
                  <c:v>67.5</c:v>
                </c:pt>
                <c:pt idx="8294">
                  <c:v>67.5</c:v>
                </c:pt>
                <c:pt idx="8295">
                  <c:v>67.400000000000006</c:v>
                </c:pt>
                <c:pt idx="8296">
                  <c:v>67.3</c:v>
                </c:pt>
                <c:pt idx="8297">
                  <c:v>67.2</c:v>
                </c:pt>
                <c:pt idx="8298">
                  <c:v>67.099999999999994</c:v>
                </c:pt>
                <c:pt idx="8299">
                  <c:v>67</c:v>
                </c:pt>
                <c:pt idx="8300">
                  <c:v>66.900000000000006</c:v>
                </c:pt>
                <c:pt idx="8301">
                  <c:v>66.900000000000006</c:v>
                </c:pt>
                <c:pt idx="8302">
                  <c:v>66.900000000000006</c:v>
                </c:pt>
                <c:pt idx="8303">
                  <c:v>66.7</c:v>
                </c:pt>
                <c:pt idx="8304">
                  <c:v>66.599999999999994</c:v>
                </c:pt>
                <c:pt idx="8305">
                  <c:v>66.5</c:v>
                </c:pt>
                <c:pt idx="8306">
                  <c:v>66.599999999999994</c:v>
                </c:pt>
                <c:pt idx="8307">
                  <c:v>66.599999999999994</c:v>
                </c:pt>
                <c:pt idx="8308">
                  <c:v>66.5</c:v>
                </c:pt>
                <c:pt idx="8309">
                  <c:v>66.599999999999994</c:v>
                </c:pt>
                <c:pt idx="8310">
                  <c:v>66.599999999999994</c:v>
                </c:pt>
                <c:pt idx="8311">
                  <c:v>66.7</c:v>
                </c:pt>
                <c:pt idx="8312">
                  <c:v>66.7</c:v>
                </c:pt>
                <c:pt idx="8313">
                  <c:v>66.8</c:v>
                </c:pt>
                <c:pt idx="8314">
                  <c:v>66.900000000000006</c:v>
                </c:pt>
                <c:pt idx="8315">
                  <c:v>66.900000000000006</c:v>
                </c:pt>
                <c:pt idx="8316">
                  <c:v>66.900000000000006</c:v>
                </c:pt>
                <c:pt idx="8317">
                  <c:v>67.099999999999994</c:v>
                </c:pt>
                <c:pt idx="8318">
                  <c:v>67.099999999999994</c:v>
                </c:pt>
                <c:pt idx="8319">
                  <c:v>67.099999999999994</c:v>
                </c:pt>
                <c:pt idx="8320">
                  <c:v>67.099999999999994</c:v>
                </c:pt>
                <c:pt idx="8321">
                  <c:v>67.2</c:v>
                </c:pt>
                <c:pt idx="8322">
                  <c:v>67.099999999999994</c:v>
                </c:pt>
                <c:pt idx="8323">
                  <c:v>67.2</c:v>
                </c:pt>
                <c:pt idx="8324">
                  <c:v>67.2</c:v>
                </c:pt>
                <c:pt idx="8325">
                  <c:v>67.2</c:v>
                </c:pt>
                <c:pt idx="8326">
                  <c:v>67.2</c:v>
                </c:pt>
                <c:pt idx="8327">
                  <c:v>67.3</c:v>
                </c:pt>
                <c:pt idx="8328">
                  <c:v>67.3</c:v>
                </c:pt>
                <c:pt idx="8329">
                  <c:v>67.3</c:v>
                </c:pt>
                <c:pt idx="8330">
                  <c:v>67.400000000000006</c:v>
                </c:pt>
                <c:pt idx="8331">
                  <c:v>67.400000000000006</c:v>
                </c:pt>
                <c:pt idx="8332">
                  <c:v>67.400000000000006</c:v>
                </c:pt>
                <c:pt idx="8333">
                  <c:v>67.5</c:v>
                </c:pt>
                <c:pt idx="8334">
                  <c:v>67.400000000000006</c:v>
                </c:pt>
                <c:pt idx="8335">
                  <c:v>67.400000000000006</c:v>
                </c:pt>
                <c:pt idx="8336">
                  <c:v>67.5</c:v>
                </c:pt>
                <c:pt idx="8337">
                  <c:v>67.5</c:v>
                </c:pt>
                <c:pt idx="8338">
                  <c:v>67.400000000000006</c:v>
                </c:pt>
                <c:pt idx="8339">
                  <c:v>67.400000000000006</c:v>
                </c:pt>
                <c:pt idx="8340">
                  <c:v>67.3</c:v>
                </c:pt>
                <c:pt idx="8341">
                  <c:v>67.3</c:v>
                </c:pt>
                <c:pt idx="8342">
                  <c:v>67.2</c:v>
                </c:pt>
                <c:pt idx="8343">
                  <c:v>67.2</c:v>
                </c:pt>
                <c:pt idx="8344">
                  <c:v>67.2</c:v>
                </c:pt>
                <c:pt idx="8345">
                  <c:v>67.099999999999994</c:v>
                </c:pt>
                <c:pt idx="8346">
                  <c:v>67.099999999999994</c:v>
                </c:pt>
                <c:pt idx="8347">
                  <c:v>66.900000000000006</c:v>
                </c:pt>
                <c:pt idx="8348">
                  <c:v>66.8</c:v>
                </c:pt>
                <c:pt idx="8349">
                  <c:v>66.8</c:v>
                </c:pt>
                <c:pt idx="8350">
                  <c:v>66.599999999999994</c:v>
                </c:pt>
                <c:pt idx="8351">
                  <c:v>66.599999999999994</c:v>
                </c:pt>
                <c:pt idx="8352">
                  <c:v>66.5</c:v>
                </c:pt>
                <c:pt idx="8353">
                  <c:v>66.5</c:v>
                </c:pt>
                <c:pt idx="8354">
                  <c:v>66.5</c:v>
                </c:pt>
                <c:pt idx="8355">
                  <c:v>66.5</c:v>
                </c:pt>
                <c:pt idx="8356">
                  <c:v>66.5</c:v>
                </c:pt>
                <c:pt idx="8357">
                  <c:v>66.5</c:v>
                </c:pt>
                <c:pt idx="8358">
                  <c:v>66.5</c:v>
                </c:pt>
                <c:pt idx="8359">
                  <c:v>66.5</c:v>
                </c:pt>
                <c:pt idx="8360">
                  <c:v>66.5</c:v>
                </c:pt>
                <c:pt idx="8361">
                  <c:v>66.5</c:v>
                </c:pt>
                <c:pt idx="8362">
                  <c:v>66.5</c:v>
                </c:pt>
                <c:pt idx="8363">
                  <c:v>66.599999999999994</c:v>
                </c:pt>
                <c:pt idx="8364">
                  <c:v>66.599999999999994</c:v>
                </c:pt>
                <c:pt idx="8365">
                  <c:v>66.7</c:v>
                </c:pt>
                <c:pt idx="8366">
                  <c:v>66.8</c:v>
                </c:pt>
                <c:pt idx="8367">
                  <c:v>66.8</c:v>
                </c:pt>
                <c:pt idx="8368">
                  <c:v>66.8</c:v>
                </c:pt>
                <c:pt idx="8369">
                  <c:v>66.900000000000006</c:v>
                </c:pt>
                <c:pt idx="8370">
                  <c:v>66.900000000000006</c:v>
                </c:pt>
                <c:pt idx="8371">
                  <c:v>66.900000000000006</c:v>
                </c:pt>
                <c:pt idx="8372">
                  <c:v>66.900000000000006</c:v>
                </c:pt>
                <c:pt idx="8373">
                  <c:v>66.900000000000006</c:v>
                </c:pt>
                <c:pt idx="8374">
                  <c:v>66.900000000000006</c:v>
                </c:pt>
                <c:pt idx="8375">
                  <c:v>67</c:v>
                </c:pt>
                <c:pt idx="8376">
                  <c:v>67</c:v>
                </c:pt>
                <c:pt idx="8377">
                  <c:v>67</c:v>
                </c:pt>
                <c:pt idx="8378">
                  <c:v>67.099999999999994</c:v>
                </c:pt>
                <c:pt idx="8379">
                  <c:v>67.099999999999994</c:v>
                </c:pt>
                <c:pt idx="8380">
                  <c:v>67.099999999999994</c:v>
                </c:pt>
                <c:pt idx="8381">
                  <c:v>67.099999999999994</c:v>
                </c:pt>
                <c:pt idx="8382">
                  <c:v>67.099999999999994</c:v>
                </c:pt>
                <c:pt idx="8383">
                  <c:v>67.2</c:v>
                </c:pt>
                <c:pt idx="8384">
                  <c:v>67.099999999999994</c:v>
                </c:pt>
                <c:pt idx="8385">
                  <c:v>67.099999999999994</c:v>
                </c:pt>
                <c:pt idx="8386">
                  <c:v>67.099999999999994</c:v>
                </c:pt>
                <c:pt idx="8387">
                  <c:v>67.099999999999994</c:v>
                </c:pt>
                <c:pt idx="8388">
                  <c:v>67.2</c:v>
                </c:pt>
                <c:pt idx="8389">
                  <c:v>67.2</c:v>
                </c:pt>
                <c:pt idx="8390">
                  <c:v>67.2</c:v>
                </c:pt>
                <c:pt idx="8391">
                  <c:v>67.2</c:v>
                </c:pt>
                <c:pt idx="8392">
                  <c:v>67.2</c:v>
                </c:pt>
                <c:pt idx="8393">
                  <c:v>67.2</c:v>
                </c:pt>
                <c:pt idx="8394">
                  <c:v>67.2</c:v>
                </c:pt>
                <c:pt idx="8395">
                  <c:v>67.2</c:v>
                </c:pt>
                <c:pt idx="8396">
                  <c:v>67.2</c:v>
                </c:pt>
                <c:pt idx="8397">
                  <c:v>67.2</c:v>
                </c:pt>
                <c:pt idx="8398">
                  <c:v>67.3</c:v>
                </c:pt>
                <c:pt idx="8399">
                  <c:v>67.2</c:v>
                </c:pt>
                <c:pt idx="8400">
                  <c:v>67.3</c:v>
                </c:pt>
                <c:pt idx="8401">
                  <c:v>67.2</c:v>
                </c:pt>
                <c:pt idx="8402">
                  <c:v>67.3</c:v>
                </c:pt>
                <c:pt idx="8403">
                  <c:v>67.2</c:v>
                </c:pt>
                <c:pt idx="8404">
                  <c:v>67.3</c:v>
                </c:pt>
                <c:pt idx="8405">
                  <c:v>67.2</c:v>
                </c:pt>
                <c:pt idx="8406">
                  <c:v>67.2</c:v>
                </c:pt>
                <c:pt idx="8407">
                  <c:v>67.2</c:v>
                </c:pt>
                <c:pt idx="8408">
                  <c:v>67.2</c:v>
                </c:pt>
                <c:pt idx="8409">
                  <c:v>67.099999999999994</c:v>
                </c:pt>
                <c:pt idx="8410">
                  <c:v>67.099999999999994</c:v>
                </c:pt>
                <c:pt idx="8411">
                  <c:v>67.099999999999994</c:v>
                </c:pt>
                <c:pt idx="8412">
                  <c:v>67</c:v>
                </c:pt>
                <c:pt idx="8413">
                  <c:v>67</c:v>
                </c:pt>
                <c:pt idx="8414">
                  <c:v>67</c:v>
                </c:pt>
                <c:pt idx="8415">
                  <c:v>66.900000000000006</c:v>
                </c:pt>
                <c:pt idx="8416">
                  <c:v>66.900000000000006</c:v>
                </c:pt>
                <c:pt idx="8417">
                  <c:v>66.900000000000006</c:v>
                </c:pt>
                <c:pt idx="8418">
                  <c:v>66.900000000000006</c:v>
                </c:pt>
                <c:pt idx="8419">
                  <c:v>66.8</c:v>
                </c:pt>
                <c:pt idx="8420">
                  <c:v>66.8</c:v>
                </c:pt>
                <c:pt idx="8421">
                  <c:v>66.8</c:v>
                </c:pt>
                <c:pt idx="8422">
                  <c:v>66.8</c:v>
                </c:pt>
                <c:pt idx="8423">
                  <c:v>66.7</c:v>
                </c:pt>
                <c:pt idx="8424">
                  <c:v>66.7</c:v>
                </c:pt>
                <c:pt idx="8425">
                  <c:v>66.599999999999994</c:v>
                </c:pt>
                <c:pt idx="8426">
                  <c:v>66.599999999999994</c:v>
                </c:pt>
                <c:pt idx="8427">
                  <c:v>66.5</c:v>
                </c:pt>
                <c:pt idx="8428">
                  <c:v>66.599999999999994</c:v>
                </c:pt>
                <c:pt idx="8429">
                  <c:v>66.5</c:v>
                </c:pt>
                <c:pt idx="8430">
                  <c:v>66.5</c:v>
                </c:pt>
                <c:pt idx="8431">
                  <c:v>66.400000000000006</c:v>
                </c:pt>
                <c:pt idx="8432">
                  <c:v>66.5</c:v>
                </c:pt>
                <c:pt idx="8433">
                  <c:v>66.400000000000006</c:v>
                </c:pt>
                <c:pt idx="8434">
                  <c:v>66.400000000000006</c:v>
                </c:pt>
                <c:pt idx="8435">
                  <c:v>66.400000000000006</c:v>
                </c:pt>
                <c:pt idx="8436">
                  <c:v>66.3</c:v>
                </c:pt>
                <c:pt idx="8437">
                  <c:v>66.3</c:v>
                </c:pt>
                <c:pt idx="8438">
                  <c:v>66.3</c:v>
                </c:pt>
                <c:pt idx="8439">
                  <c:v>66.2</c:v>
                </c:pt>
                <c:pt idx="8440">
                  <c:v>66.2</c:v>
                </c:pt>
                <c:pt idx="8441">
                  <c:v>66.2</c:v>
                </c:pt>
                <c:pt idx="8442">
                  <c:v>66.2</c:v>
                </c:pt>
                <c:pt idx="8443">
                  <c:v>66.2</c:v>
                </c:pt>
                <c:pt idx="8444">
                  <c:v>66.2</c:v>
                </c:pt>
                <c:pt idx="8445">
                  <c:v>66.2</c:v>
                </c:pt>
                <c:pt idx="8446">
                  <c:v>66.2</c:v>
                </c:pt>
                <c:pt idx="8447">
                  <c:v>66.2</c:v>
                </c:pt>
                <c:pt idx="8448">
                  <c:v>66.2</c:v>
                </c:pt>
                <c:pt idx="8449">
                  <c:v>66.2</c:v>
                </c:pt>
                <c:pt idx="8450">
                  <c:v>66.2</c:v>
                </c:pt>
                <c:pt idx="8451">
                  <c:v>66.2</c:v>
                </c:pt>
                <c:pt idx="8452">
                  <c:v>66.2</c:v>
                </c:pt>
                <c:pt idx="8453">
                  <c:v>66.3</c:v>
                </c:pt>
                <c:pt idx="8454">
                  <c:v>66.2</c:v>
                </c:pt>
                <c:pt idx="8455">
                  <c:v>66.2</c:v>
                </c:pt>
                <c:pt idx="8456">
                  <c:v>66.2</c:v>
                </c:pt>
                <c:pt idx="8457">
                  <c:v>66.2</c:v>
                </c:pt>
                <c:pt idx="8458">
                  <c:v>66.2</c:v>
                </c:pt>
                <c:pt idx="8459">
                  <c:v>66.2</c:v>
                </c:pt>
                <c:pt idx="8460">
                  <c:v>66.2</c:v>
                </c:pt>
                <c:pt idx="8461">
                  <c:v>66.2</c:v>
                </c:pt>
                <c:pt idx="8462">
                  <c:v>66.2</c:v>
                </c:pt>
                <c:pt idx="8463">
                  <c:v>66.2</c:v>
                </c:pt>
                <c:pt idx="8464">
                  <c:v>66.2</c:v>
                </c:pt>
                <c:pt idx="8465">
                  <c:v>66.2</c:v>
                </c:pt>
                <c:pt idx="8466">
                  <c:v>66.2</c:v>
                </c:pt>
                <c:pt idx="8467">
                  <c:v>66.2</c:v>
                </c:pt>
                <c:pt idx="8468">
                  <c:v>66.3</c:v>
                </c:pt>
                <c:pt idx="8469">
                  <c:v>66.3</c:v>
                </c:pt>
                <c:pt idx="8470">
                  <c:v>66.2</c:v>
                </c:pt>
                <c:pt idx="8471">
                  <c:v>66.2</c:v>
                </c:pt>
                <c:pt idx="8472">
                  <c:v>66.2</c:v>
                </c:pt>
                <c:pt idx="8473">
                  <c:v>66.2</c:v>
                </c:pt>
                <c:pt idx="8474">
                  <c:v>66.2</c:v>
                </c:pt>
                <c:pt idx="8475">
                  <c:v>66.2</c:v>
                </c:pt>
                <c:pt idx="8476">
                  <c:v>66.3</c:v>
                </c:pt>
                <c:pt idx="8477">
                  <c:v>66.3</c:v>
                </c:pt>
                <c:pt idx="8478">
                  <c:v>66.3</c:v>
                </c:pt>
                <c:pt idx="8479">
                  <c:v>66.3</c:v>
                </c:pt>
                <c:pt idx="8480">
                  <c:v>66.3</c:v>
                </c:pt>
                <c:pt idx="8481">
                  <c:v>66.3</c:v>
                </c:pt>
                <c:pt idx="8482">
                  <c:v>66.3</c:v>
                </c:pt>
                <c:pt idx="8483">
                  <c:v>66.400000000000006</c:v>
                </c:pt>
                <c:pt idx="8484">
                  <c:v>66.400000000000006</c:v>
                </c:pt>
                <c:pt idx="8485">
                  <c:v>66.3</c:v>
                </c:pt>
                <c:pt idx="8486">
                  <c:v>66.400000000000006</c:v>
                </c:pt>
                <c:pt idx="8487">
                  <c:v>66.400000000000006</c:v>
                </c:pt>
                <c:pt idx="8488">
                  <c:v>66.400000000000006</c:v>
                </c:pt>
                <c:pt idx="8489">
                  <c:v>66.400000000000006</c:v>
                </c:pt>
                <c:pt idx="8490">
                  <c:v>66.5</c:v>
                </c:pt>
                <c:pt idx="8491">
                  <c:v>66.5</c:v>
                </c:pt>
                <c:pt idx="8492">
                  <c:v>66.400000000000006</c:v>
                </c:pt>
                <c:pt idx="8493">
                  <c:v>66.400000000000006</c:v>
                </c:pt>
                <c:pt idx="8494">
                  <c:v>66.400000000000006</c:v>
                </c:pt>
                <c:pt idx="8495">
                  <c:v>66.3</c:v>
                </c:pt>
                <c:pt idx="8496">
                  <c:v>66.3</c:v>
                </c:pt>
                <c:pt idx="8497">
                  <c:v>66.3</c:v>
                </c:pt>
                <c:pt idx="8498">
                  <c:v>66.3</c:v>
                </c:pt>
                <c:pt idx="8499">
                  <c:v>66.2</c:v>
                </c:pt>
                <c:pt idx="8500">
                  <c:v>66.2</c:v>
                </c:pt>
                <c:pt idx="8501">
                  <c:v>66.2</c:v>
                </c:pt>
                <c:pt idx="8502">
                  <c:v>66.2</c:v>
                </c:pt>
                <c:pt idx="8503">
                  <c:v>66.099999999999994</c:v>
                </c:pt>
                <c:pt idx="8504">
                  <c:v>66.099999999999994</c:v>
                </c:pt>
                <c:pt idx="8505">
                  <c:v>66.099999999999994</c:v>
                </c:pt>
                <c:pt idx="8506">
                  <c:v>66</c:v>
                </c:pt>
                <c:pt idx="8507">
                  <c:v>66</c:v>
                </c:pt>
                <c:pt idx="8508">
                  <c:v>66</c:v>
                </c:pt>
                <c:pt idx="8509">
                  <c:v>66</c:v>
                </c:pt>
                <c:pt idx="8510">
                  <c:v>66</c:v>
                </c:pt>
                <c:pt idx="8511">
                  <c:v>66.099999999999994</c:v>
                </c:pt>
                <c:pt idx="8512">
                  <c:v>66</c:v>
                </c:pt>
                <c:pt idx="8513">
                  <c:v>66.099999999999994</c:v>
                </c:pt>
                <c:pt idx="8514">
                  <c:v>66.099999999999994</c:v>
                </c:pt>
                <c:pt idx="8515">
                  <c:v>66.099999999999994</c:v>
                </c:pt>
                <c:pt idx="8516">
                  <c:v>66.2</c:v>
                </c:pt>
                <c:pt idx="8517">
                  <c:v>66.2</c:v>
                </c:pt>
                <c:pt idx="8518">
                  <c:v>66.2</c:v>
                </c:pt>
                <c:pt idx="8519">
                  <c:v>66.2</c:v>
                </c:pt>
                <c:pt idx="8520">
                  <c:v>66.2</c:v>
                </c:pt>
                <c:pt idx="8521">
                  <c:v>66.3</c:v>
                </c:pt>
                <c:pt idx="8522">
                  <c:v>66.3</c:v>
                </c:pt>
                <c:pt idx="8523">
                  <c:v>66.3</c:v>
                </c:pt>
                <c:pt idx="8524">
                  <c:v>66.400000000000006</c:v>
                </c:pt>
                <c:pt idx="8525">
                  <c:v>66.400000000000006</c:v>
                </c:pt>
                <c:pt idx="8526">
                  <c:v>66.400000000000006</c:v>
                </c:pt>
                <c:pt idx="8527">
                  <c:v>66.5</c:v>
                </c:pt>
                <c:pt idx="8528">
                  <c:v>66.5</c:v>
                </c:pt>
                <c:pt idx="8529">
                  <c:v>66.5</c:v>
                </c:pt>
                <c:pt idx="8530">
                  <c:v>66.5</c:v>
                </c:pt>
                <c:pt idx="8531">
                  <c:v>66.5</c:v>
                </c:pt>
                <c:pt idx="8532">
                  <c:v>66.5</c:v>
                </c:pt>
                <c:pt idx="8533">
                  <c:v>66.7</c:v>
                </c:pt>
                <c:pt idx="8534">
                  <c:v>66.599999999999994</c:v>
                </c:pt>
                <c:pt idx="8535">
                  <c:v>66.599999999999994</c:v>
                </c:pt>
                <c:pt idx="8536">
                  <c:v>66.8</c:v>
                </c:pt>
                <c:pt idx="8537">
                  <c:v>66.7</c:v>
                </c:pt>
                <c:pt idx="8538">
                  <c:v>66.8</c:v>
                </c:pt>
                <c:pt idx="8539">
                  <c:v>66.8</c:v>
                </c:pt>
                <c:pt idx="8540">
                  <c:v>66.8</c:v>
                </c:pt>
                <c:pt idx="8541">
                  <c:v>66.8</c:v>
                </c:pt>
                <c:pt idx="8542">
                  <c:v>66.8</c:v>
                </c:pt>
                <c:pt idx="8543">
                  <c:v>66.8</c:v>
                </c:pt>
                <c:pt idx="8544">
                  <c:v>66.900000000000006</c:v>
                </c:pt>
                <c:pt idx="8545">
                  <c:v>66.900000000000006</c:v>
                </c:pt>
                <c:pt idx="8546">
                  <c:v>66.900000000000006</c:v>
                </c:pt>
                <c:pt idx="8547">
                  <c:v>66.900000000000006</c:v>
                </c:pt>
                <c:pt idx="8548">
                  <c:v>66.900000000000006</c:v>
                </c:pt>
                <c:pt idx="8549">
                  <c:v>66.900000000000006</c:v>
                </c:pt>
                <c:pt idx="8550">
                  <c:v>66.8</c:v>
                </c:pt>
                <c:pt idx="8551">
                  <c:v>66.8</c:v>
                </c:pt>
                <c:pt idx="8552">
                  <c:v>66.7</c:v>
                </c:pt>
                <c:pt idx="8553">
                  <c:v>66.599999999999994</c:v>
                </c:pt>
                <c:pt idx="8554">
                  <c:v>66.599999999999994</c:v>
                </c:pt>
                <c:pt idx="8555">
                  <c:v>66.5</c:v>
                </c:pt>
                <c:pt idx="8556">
                  <c:v>66.400000000000006</c:v>
                </c:pt>
                <c:pt idx="8557">
                  <c:v>66.3</c:v>
                </c:pt>
                <c:pt idx="8558">
                  <c:v>66.2</c:v>
                </c:pt>
                <c:pt idx="8559">
                  <c:v>66.2</c:v>
                </c:pt>
                <c:pt idx="8560">
                  <c:v>66</c:v>
                </c:pt>
                <c:pt idx="8561">
                  <c:v>66</c:v>
                </c:pt>
                <c:pt idx="8562">
                  <c:v>65.900000000000006</c:v>
                </c:pt>
                <c:pt idx="8563">
                  <c:v>65.900000000000006</c:v>
                </c:pt>
                <c:pt idx="8564">
                  <c:v>65.900000000000006</c:v>
                </c:pt>
                <c:pt idx="8565">
                  <c:v>65.900000000000006</c:v>
                </c:pt>
                <c:pt idx="8566">
                  <c:v>65.900000000000006</c:v>
                </c:pt>
                <c:pt idx="8567">
                  <c:v>66</c:v>
                </c:pt>
                <c:pt idx="8568">
                  <c:v>66</c:v>
                </c:pt>
                <c:pt idx="8569">
                  <c:v>66.099999999999994</c:v>
                </c:pt>
                <c:pt idx="8570">
                  <c:v>66.2</c:v>
                </c:pt>
                <c:pt idx="8571">
                  <c:v>66.3</c:v>
                </c:pt>
                <c:pt idx="8572">
                  <c:v>66.3</c:v>
                </c:pt>
                <c:pt idx="8573">
                  <c:v>66.400000000000006</c:v>
                </c:pt>
                <c:pt idx="8574">
                  <c:v>66.5</c:v>
                </c:pt>
                <c:pt idx="8575">
                  <c:v>66.5</c:v>
                </c:pt>
                <c:pt idx="8576">
                  <c:v>66.5</c:v>
                </c:pt>
                <c:pt idx="8577">
                  <c:v>66.5</c:v>
                </c:pt>
                <c:pt idx="8578">
                  <c:v>66.5</c:v>
                </c:pt>
                <c:pt idx="8579">
                  <c:v>66.599999999999994</c:v>
                </c:pt>
                <c:pt idx="8580">
                  <c:v>66.599999999999994</c:v>
                </c:pt>
                <c:pt idx="8581">
                  <c:v>66.599999999999994</c:v>
                </c:pt>
                <c:pt idx="8582">
                  <c:v>66.7</c:v>
                </c:pt>
                <c:pt idx="8583">
                  <c:v>66.7</c:v>
                </c:pt>
                <c:pt idx="8584">
                  <c:v>66.7</c:v>
                </c:pt>
                <c:pt idx="8585">
                  <c:v>66.8</c:v>
                </c:pt>
                <c:pt idx="8586">
                  <c:v>66.8</c:v>
                </c:pt>
                <c:pt idx="8587">
                  <c:v>66.8</c:v>
                </c:pt>
                <c:pt idx="8588">
                  <c:v>66.900000000000006</c:v>
                </c:pt>
                <c:pt idx="8589">
                  <c:v>66.900000000000006</c:v>
                </c:pt>
                <c:pt idx="8590">
                  <c:v>66.900000000000006</c:v>
                </c:pt>
                <c:pt idx="8591">
                  <c:v>66.8</c:v>
                </c:pt>
                <c:pt idx="8592">
                  <c:v>66.7</c:v>
                </c:pt>
                <c:pt idx="8593">
                  <c:v>66.599999999999994</c:v>
                </c:pt>
                <c:pt idx="8594">
                  <c:v>66.5</c:v>
                </c:pt>
                <c:pt idx="8595">
                  <c:v>66.3</c:v>
                </c:pt>
                <c:pt idx="8596">
                  <c:v>66.2</c:v>
                </c:pt>
                <c:pt idx="8597">
                  <c:v>66.2</c:v>
                </c:pt>
                <c:pt idx="8598">
                  <c:v>66.099999999999994</c:v>
                </c:pt>
                <c:pt idx="8599">
                  <c:v>66</c:v>
                </c:pt>
                <c:pt idx="8600">
                  <c:v>65.900000000000006</c:v>
                </c:pt>
                <c:pt idx="8601">
                  <c:v>65.900000000000006</c:v>
                </c:pt>
                <c:pt idx="8602">
                  <c:v>65.8</c:v>
                </c:pt>
                <c:pt idx="8603">
                  <c:v>65.900000000000006</c:v>
                </c:pt>
                <c:pt idx="8604">
                  <c:v>65.900000000000006</c:v>
                </c:pt>
                <c:pt idx="8605">
                  <c:v>65.900000000000006</c:v>
                </c:pt>
                <c:pt idx="8606">
                  <c:v>65.900000000000006</c:v>
                </c:pt>
                <c:pt idx="8607">
                  <c:v>65.900000000000006</c:v>
                </c:pt>
                <c:pt idx="8608">
                  <c:v>66</c:v>
                </c:pt>
                <c:pt idx="8609">
                  <c:v>66</c:v>
                </c:pt>
                <c:pt idx="8610">
                  <c:v>66.099999999999994</c:v>
                </c:pt>
                <c:pt idx="8611">
                  <c:v>66.099999999999994</c:v>
                </c:pt>
                <c:pt idx="8612">
                  <c:v>66.2</c:v>
                </c:pt>
                <c:pt idx="8613">
                  <c:v>66.2</c:v>
                </c:pt>
                <c:pt idx="8614">
                  <c:v>66.2</c:v>
                </c:pt>
                <c:pt idx="8615">
                  <c:v>66.2</c:v>
                </c:pt>
                <c:pt idx="8616">
                  <c:v>66.3</c:v>
                </c:pt>
                <c:pt idx="8617">
                  <c:v>66.5</c:v>
                </c:pt>
                <c:pt idx="8618">
                  <c:v>66.400000000000006</c:v>
                </c:pt>
                <c:pt idx="8619">
                  <c:v>66.5</c:v>
                </c:pt>
                <c:pt idx="8620">
                  <c:v>66.5</c:v>
                </c:pt>
                <c:pt idx="8621">
                  <c:v>66.5</c:v>
                </c:pt>
                <c:pt idx="8622">
                  <c:v>66.5</c:v>
                </c:pt>
                <c:pt idx="8623">
                  <c:v>66.5</c:v>
                </c:pt>
                <c:pt idx="8624">
                  <c:v>66.599999999999994</c:v>
                </c:pt>
                <c:pt idx="8625">
                  <c:v>66.599999999999994</c:v>
                </c:pt>
                <c:pt idx="8626">
                  <c:v>66.599999999999994</c:v>
                </c:pt>
                <c:pt idx="8627">
                  <c:v>66.599999999999994</c:v>
                </c:pt>
                <c:pt idx="8628">
                  <c:v>66.599999999999994</c:v>
                </c:pt>
                <c:pt idx="8629">
                  <c:v>66.599999999999994</c:v>
                </c:pt>
                <c:pt idx="8630">
                  <c:v>66.599999999999994</c:v>
                </c:pt>
                <c:pt idx="8631">
                  <c:v>66.8</c:v>
                </c:pt>
                <c:pt idx="8632">
                  <c:v>66.8</c:v>
                </c:pt>
                <c:pt idx="8633">
                  <c:v>66.7</c:v>
                </c:pt>
                <c:pt idx="8634">
                  <c:v>66.7</c:v>
                </c:pt>
                <c:pt idx="8635">
                  <c:v>66.7</c:v>
                </c:pt>
                <c:pt idx="8636">
                  <c:v>66.7</c:v>
                </c:pt>
                <c:pt idx="8637">
                  <c:v>66.8</c:v>
                </c:pt>
                <c:pt idx="8638">
                  <c:v>66.599999999999994</c:v>
                </c:pt>
                <c:pt idx="8639">
                  <c:v>66.599999999999994</c:v>
                </c:pt>
                <c:pt idx="8640">
                  <c:v>66.5</c:v>
                </c:pt>
                <c:pt idx="8641">
                  <c:v>66.5</c:v>
                </c:pt>
                <c:pt idx="8642">
                  <c:v>66.400000000000006</c:v>
                </c:pt>
                <c:pt idx="8643">
                  <c:v>66.2</c:v>
                </c:pt>
                <c:pt idx="8644">
                  <c:v>66.2</c:v>
                </c:pt>
                <c:pt idx="8645">
                  <c:v>66.099999999999994</c:v>
                </c:pt>
                <c:pt idx="8646">
                  <c:v>66.099999999999994</c:v>
                </c:pt>
                <c:pt idx="8647">
                  <c:v>66</c:v>
                </c:pt>
                <c:pt idx="8648">
                  <c:v>65.900000000000006</c:v>
                </c:pt>
                <c:pt idx="8649">
                  <c:v>65.900000000000006</c:v>
                </c:pt>
                <c:pt idx="8650">
                  <c:v>65.8</c:v>
                </c:pt>
                <c:pt idx="8651">
                  <c:v>65.7</c:v>
                </c:pt>
                <c:pt idx="8652">
                  <c:v>65.7</c:v>
                </c:pt>
                <c:pt idx="8653">
                  <c:v>65.7</c:v>
                </c:pt>
                <c:pt idx="8654">
                  <c:v>65.7</c:v>
                </c:pt>
                <c:pt idx="8655">
                  <c:v>65.8</c:v>
                </c:pt>
                <c:pt idx="8656">
                  <c:v>65.900000000000006</c:v>
                </c:pt>
                <c:pt idx="8657">
                  <c:v>65.900000000000006</c:v>
                </c:pt>
                <c:pt idx="8658">
                  <c:v>65.900000000000006</c:v>
                </c:pt>
                <c:pt idx="8659">
                  <c:v>66.099999999999994</c:v>
                </c:pt>
                <c:pt idx="8660">
                  <c:v>66.099999999999994</c:v>
                </c:pt>
                <c:pt idx="8661">
                  <c:v>66.2</c:v>
                </c:pt>
                <c:pt idx="8662">
                  <c:v>66.2</c:v>
                </c:pt>
                <c:pt idx="8663">
                  <c:v>66.2</c:v>
                </c:pt>
                <c:pt idx="8664">
                  <c:v>66.2</c:v>
                </c:pt>
                <c:pt idx="8665">
                  <c:v>66.2</c:v>
                </c:pt>
                <c:pt idx="8666">
                  <c:v>66.2</c:v>
                </c:pt>
                <c:pt idx="8667">
                  <c:v>66.3</c:v>
                </c:pt>
                <c:pt idx="8668">
                  <c:v>66.3</c:v>
                </c:pt>
                <c:pt idx="8669">
                  <c:v>66.5</c:v>
                </c:pt>
                <c:pt idx="8670">
                  <c:v>66.5</c:v>
                </c:pt>
                <c:pt idx="8671">
                  <c:v>66.5</c:v>
                </c:pt>
                <c:pt idx="8672">
                  <c:v>66.5</c:v>
                </c:pt>
                <c:pt idx="8673">
                  <c:v>66.5</c:v>
                </c:pt>
                <c:pt idx="8674">
                  <c:v>66.599999999999994</c:v>
                </c:pt>
                <c:pt idx="8675">
                  <c:v>66.7</c:v>
                </c:pt>
                <c:pt idx="8676">
                  <c:v>66.7</c:v>
                </c:pt>
                <c:pt idx="8677">
                  <c:v>66.599999999999994</c:v>
                </c:pt>
                <c:pt idx="8678">
                  <c:v>66.599999999999994</c:v>
                </c:pt>
                <c:pt idx="8679">
                  <c:v>66.599999999999994</c:v>
                </c:pt>
                <c:pt idx="8680">
                  <c:v>66.5</c:v>
                </c:pt>
                <c:pt idx="8681">
                  <c:v>66.400000000000006</c:v>
                </c:pt>
                <c:pt idx="8682">
                  <c:v>66.3</c:v>
                </c:pt>
                <c:pt idx="8683">
                  <c:v>66.2</c:v>
                </c:pt>
                <c:pt idx="8684">
                  <c:v>66.2</c:v>
                </c:pt>
                <c:pt idx="8685">
                  <c:v>66</c:v>
                </c:pt>
                <c:pt idx="8686">
                  <c:v>65.900000000000006</c:v>
                </c:pt>
                <c:pt idx="8687">
                  <c:v>65.900000000000006</c:v>
                </c:pt>
                <c:pt idx="8688">
                  <c:v>65.8</c:v>
                </c:pt>
                <c:pt idx="8689">
                  <c:v>65.7</c:v>
                </c:pt>
                <c:pt idx="8690">
                  <c:v>65.7</c:v>
                </c:pt>
                <c:pt idx="8691">
                  <c:v>65.599999999999994</c:v>
                </c:pt>
                <c:pt idx="8692">
                  <c:v>65.7</c:v>
                </c:pt>
                <c:pt idx="8693">
                  <c:v>65.7</c:v>
                </c:pt>
                <c:pt idx="8694">
                  <c:v>65.599999999999994</c:v>
                </c:pt>
                <c:pt idx="8695">
                  <c:v>65.7</c:v>
                </c:pt>
                <c:pt idx="8696">
                  <c:v>65.7</c:v>
                </c:pt>
                <c:pt idx="8697">
                  <c:v>65.8</c:v>
                </c:pt>
                <c:pt idx="8698">
                  <c:v>65.900000000000006</c:v>
                </c:pt>
                <c:pt idx="8699">
                  <c:v>65.900000000000006</c:v>
                </c:pt>
                <c:pt idx="8700">
                  <c:v>66</c:v>
                </c:pt>
                <c:pt idx="8701">
                  <c:v>66</c:v>
                </c:pt>
                <c:pt idx="8702">
                  <c:v>66</c:v>
                </c:pt>
                <c:pt idx="8703">
                  <c:v>66.2</c:v>
                </c:pt>
                <c:pt idx="8704">
                  <c:v>66.2</c:v>
                </c:pt>
                <c:pt idx="8705">
                  <c:v>66.2</c:v>
                </c:pt>
                <c:pt idx="8706">
                  <c:v>66.3</c:v>
                </c:pt>
                <c:pt idx="8707">
                  <c:v>66.2</c:v>
                </c:pt>
                <c:pt idx="8708">
                  <c:v>66.3</c:v>
                </c:pt>
                <c:pt idx="8709">
                  <c:v>66.3</c:v>
                </c:pt>
                <c:pt idx="8710">
                  <c:v>66.3</c:v>
                </c:pt>
                <c:pt idx="8711">
                  <c:v>66.3</c:v>
                </c:pt>
                <c:pt idx="8712">
                  <c:v>66.400000000000006</c:v>
                </c:pt>
                <c:pt idx="8713">
                  <c:v>66.5</c:v>
                </c:pt>
                <c:pt idx="8714">
                  <c:v>66.5</c:v>
                </c:pt>
                <c:pt idx="8715">
                  <c:v>66.5</c:v>
                </c:pt>
                <c:pt idx="8716">
                  <c:v>66.5</c:v>
                </c:pt>
                <c:pt idx="8717">
                  <c:v>66.599999999999994</c:v>
                </c:pt>
                <c:pt idx="8718">
                  <c:v>66.5</c:v>
                </c:pt>
                <c:pt idx="8719">
                  <c:v>66.5</c:v>
                </c:pt>
                <c:pt idx="8720">
                  <c:v>66.5</c:v>
                </c:pt>
                <c:pt idx="8721">
                  <c:v>66.5</c:v>
                </c:pt>
                <c:pt idx="8722">
                  <c:v>66.5</c:v>
                </c:pt>
                <c:pt idx="8723">
                  <c:v>66.400000000000006</c:v>
                </c:pt>
                <c:pt idx="8724">
                  <c:v>66.3</c:v>
                </c:pt>
                <c:pt idx="8725">
                  <c:v>66.2</c:v>
                </c:pt>
                <c:pt idx="8726">
                  <c:v>66</c:v>
                </c:pt>
                <c:pt idx="8727">
                  <c:v>65.900000000000006</c:v>
                </c:pt>
                <c:pt idx="8728">
                  <c:v>65.900000000000006</c:v>
                </c:pt>
                <c:pt idx="8729">
                  <c:v>65.7</c:v>
                </c:pt>
                <c:pt idx="8730">
                  <c:v>65.7</c:v>
                </c:pt>
                <c:pt idx="8731">
                  <c:v>65.599999999999994</c:v>
                </c:pt>
                <c:pt idx="8732">
                  <c:v>65.5</c:v>
                </c:pt>
                <c:pt idx="8733">
                  <c:v>65.599999999999994</c:v>
                </c:pt>
                <c:pt idx="8734">
                  <c:v>65.599999999999994</c:v>
                </c:pt>
                <c:pt idx="8735">
                  <c:v>65.599999999999994</c:v>
                </c:pt>
                <c:pt idx="8736">
                  <c:v>65.7</c:v>
                </c:pt>
                <c:pt idx="8737">
                  <c:v>65.8</c:v>
                </c:pt>
                <c:pt idx="8738">
                  <c:v>65.900000000000006</c:v>
                </c:pt>
                <c:pt idx="8739">
                  <c:v>65.900000000000006</c:v>
                </c:pt>
                <c:pt idx="8740">
                  <c:v>65.900000000000006</c:v>
                </c:pt>
                <c:pt idx="8741">
                  <c:v>66</c:v>
                </c:pt>
                <c:pt idx="8742">
                  <c:v>66</c:v>
                </c:pt>
                <c:pt idx="8743">
                  <c:v>66.099999999999994</c:v>
                </c:pt>
                <c:pt idx="8744">
                  <c:v>66.2</c:v>
                </c:pt>
                <c:pt idx="8745">
                  <c:v>66.2</c:v>
                </c:pt>
                <c:pt idx="8746">
                  <c:v>66.2</c:v>
                </c:pt>
                <c:pt idx="8747">
                  <c:v>66.2</c:v>
                </c:pt>
                <c:pt idx="8748">
                  <c:v>66.2</c:v>
                </c:pt>
                <c:pt idx="8749">
                  <c:v>66.2</c:v>
                </c:pt>
                <c:pt idx="8750">
                  <c:v>66.2</c:v>
                </c:pt>
                <c:pt idx="8751">
                  <c:v>66.3</c:v>
                </c:pt>
                <c:pt idx="8752">
                  <c:v>66.3</c:v>
                </c:pt>
                <c:pt idx="8753">
                  <c:v>66.5</c:v>
                </c:pt>
                <c:pt idx="8754">
                  <c:v>66.400000000000006</c:v>
                </c:pt>
                <c:pt idx="8755">
                  <c:v>66.400000000000006</c:v>
                </c:pt>
                <c:pt idx="8756">
                  <c:v>66.400000000000006</c:v>
                </c:pt>
                <c:pt idx="8757">
                  <c:v>66.400000000000006</c:v>
                </c:pt>
                <c:pt idx="8758">
                  <c:v>66.5</c:v>
                </c:pt>
                <c:pt idx="8759">
                  <c:v>66.5</c:v>
                </c:pt>
                <c:pt idx="8760">
                  <c:v>66.5</c:v>
                </c:pt>
                <c:pt idx="8761">
                  <c:v>66.5</c:v>
                </c:pt>
                <c:pt idx="8762">
                  <c:v>66.5</c:v>
                </c:pt>
                <c:pt idx="8763">
                  <c:v>66.5</c:v>
                </c:pt>
                <c:pt idx="8764">
                  <c:v>66.5</c:v>
                </c:pt>
                <c:pt idx="8765">
                  <c:v>66.5</c:v>
                </c:pt>
                <c:pt idx="8766">
                  <c:v>66.5</c:v>
                </c:pt>
                <c:pt idx="8767">
                  <c:v>66.400000000000006</c:v>
                </c:pt>
                <c:pt idx="8768">
                  <c:v>66.3</c:v>
                </c:pt>
                <c:pt idx="8769">
                  <c:v>66.3</c:v>
                </c:pt>
                <c:pt idx="8770">
                  <c:v>66.2</c:v>
                </c:pt>
                <c:pt idx="8771">
                  <c:v>66.2</c:v>
                </c:pt>
                <c:pt idx="8772">
                  <c:v>66.099999999999994</c:v>
                </c:pt>
                <c:pt idx="8773">
                  <c:v>66</c:v>
                </c:pt>
                <c:pt idx="8774">
                  <c:v>65.900000000000006</c:v>
                </c:pt>
                <c:pt idx="8775">
                  <c:v>65.900000000000006</c:v>
                </c:pt>
                <c:pt idx="8776">
                  <c:v>65.8</c:v>
                </c:pt>
                <c:pt idx="8777">
                  <c:v>65.7</c:v>
                </c:pt>
                <c:pt idx="8778">
                  <c:v>65.599999999999994</c:v>
                </c:pt>
                <c:pt idx="8779">
                  <c:v>65.5</c:v>
                </c:pt>
                <c:pt idx="8780">
                  <c:v>65.5</c:v>
                </c:pt>
                <c:pt idx="8781">
                  <c:v>65.5</c:v>
                </c:pt>
                <c:pt idx="8782">
                  <c:v>65.5</c:v>
                </c:pt>
                <c:pt idx="8783">
                  <c:v>65.5</c:v>
                </c:pt>
                <c:pt idx="8784">
                  <c:v>65.5</c:v>
                </c:pt>
                <c:pt idx="8785">
                  <c:v>65.5</c:v>
                </c:pt>
                <c:pt idx="8786">
                  <c:v>65.5</c:v>
                </c:pt>
                <c:pt idx="8787">
                  <c:v>65.5</c:v>
                </c:pt>
                <c:pt idx="8788">
                  <c:v>65.599999999999994</c:v>
                </c:pt>
                <c:pt idx="8789">
                  <c:v>65.7</c:v>
                </c:pt>
                <c:pt idx="8790">
                  <c:v>65.7</c:v>
                </c:pt>
                <c:pt idx="8791">
                  <c:v>65.7</c:v>
                </c:pt>
                <c:pt idx="8792">
                  <c:v>65.900000000000006</c:v>
                </c:pt>
                <c:pt idx="8793">
                  <c:v>65.900000000000006</c:v>
                </c:pt>
                <c:pt idx="8794">
                  <c:v>65.900000000000006</c:v>
                </c:pt>
                <c:pt idx="8795">
                  <c:v>65.900000000000006</c:v>
                </c:pt>
                <c:pt idx="8796">
                  <c:v>65.900000000000006</c:v>
                </c:pt>
                <c:pt idx="8797">
                  <c:v>65.900000000000006</c:v>
                </c:pt>
                <c:pt idx="8798">
                  <c:v>65.900000000000006</c:v>
                </c:pt>
                <c:pt idx="8799">
                  <c:v>66</c:v>
                </c:pt>
                <c:pt idx="8800">
                  <c:v>66.099999999999994</c:v>
                </c:pt>
                <c:pt idx="8801">
                  <c:v>66.2</c:v>
                </c:pt>
                <c:pt idx="8802">
                  <c:v>66.2</c:v>
                </c:pt>
                <c:pt idx="8803">
                  <c:v>66.2</c:v>
                </c:pt>
                <c:pt idx="8804">
                  <c:v>66.2</c:v>
                </c:pt>
                <c:pt idx="8805">
                  <c:v>66.2</c:v>
                </c:pt>
                <c:pt idx="8806">
                  <c:v>66.2</c:v>
                </c:pt>
                <c:pt idx="8807">
                  <c:v>66.2</c:v>
                </c:pt>
                <c:pt idx="8808">
                  <c:v>66.3</c:v>
                </c:pt>
                <c:pt idx="8809">
                  <c:v>66.400000000000006</c:v>
                </c:pt>
                <c:pt idx="8810">
                  <c:v>66.400000000000006</c:v>
                </c:pt>
                <c:pt idx="8811">
                  <c:v>66.400000000000006</c:v>
                </c:pt>
                <c:pt idx="8812">
                  <c:v>66.3</c:v>
                </c:pt>
                <c:pt idx="8813">
                  <c:v>66.400000000000006</c:v>
                </c:pt>
                <c:pt idx="8814">
                  <c:v>66.400000000000006</c:v>
                </c:pt>
                <c:pt idx="8815">
                  <c:v>66.5</c:v>
                </c:pt>
                <c:pt idx="8816">
                  <c:v>66.400000000000006</c:v>
                </c:pt>
                <c:pt idx="8817">
                  <c:v>66.400000000000006</c:v>
                </c:pt>
                <c:pt idx="8818">
                  <c:v>66.400000000000006</c:v>
                </c:pt>
                <c:pt idx="8819">
                  <c:v>66.3</c:v>
                </c:pt>
                <c:pt idx="8820">
                  <c:v>66.2</c:v>
                </c:pt>
                <c:pt idx="8821">
                  <c:v>66.2</c:v>
                </c:pt>
                <c:pt idx="8822">
                  <c:v>66.099999999999994</c:v>
                </c:pt>
                <c:pt idx="8823">
                  <c:v>66.099999999999994</c:v>
                </c:pt>
                <c:pt idx="8824">
                  <c:v>66</c:v>
                </c:pt>
                <c:pt idx="8825">
                  <c:v>65.900000000000006</c:v>
                </c:pt>
                <c:pt idx="8826">
                  <c:v>65.8</c:v>
                </c:pt>
                <c:pt idx="8827">
                  <c:v>65.7</c:v>
                </c:pt>
                <c:pt idx="8828">
                  <c:v>65.599999999999994</c:v>
                </c:pt>
                <c:pt idx="8829">
                  <c:v>65.5</c:v>
                </c:pt>
                <c:pt idx="8830">
                  <c:v>65.5</c:v>
                </c:pt>
                <c:pt idx="8831">
                  <c:v>65.5</c:v>
                </c:pt>
                <c:pt idx="8832">
                  <c:v>65.5</c:v>
                </c:pt>
                <c:pt idx="8833">
                  <c:v>65.5</c:v>
                </c:pt>
                <c:pt idx="8834">
                  <c:v>65.400000000000006</c:v>
                </c:pt>
                <c:pt idx="8835">
                  <c:v>65.5</c:v>
                </c:pt>
                <c:pt idx="8836">
                  <c:v>65.5</c:v>
                </c:pt>
                <c:pt idx="8837">
                  <c:v>65.599999999999994</c:v>
                </c:pt>
                <c:pt idx="8838">
                  <c:v>65.7</c:v>
                </c:pt>
                <c:pt idx="8839">
                  <c:v>65.7</c:v>
                </c:pt>
                <c:pt idx="8840">
                  <c:v>65.8</c:v>
                </c:pt>
                <c:pt idx="8841">
                  <c:v>65.900000000000006</c:v>
                </c:pt>
                <c:pt idx="8842">
                  <c:v>65.900000000000006</c:v>
                </c:pt>
                <c:pt idx="8843">
                  <c:v>65.900000000000006</c:v>
                </c:pt>
                <c:pt idx="8844">
                  <c:v>66</c:v>
                </c:pt>
                <c:pt idx="8845">
                  <c:v>66</c:v>
                </c:pt>
                <c:pt idx="8846">
                  <c:v>66.2</c:v>
                </c:pt>
                <c:pt idx="8847">
                  <c:v>66.2</c:v>
                </c:pt>
                <c:pt idx="8848">
                  <c:v>66.2</c:v>
                </c:pt>
                <c:pt idx="8849">
                  <c:v>66.2</c:v>
                </c:pt>
                <c:pt idx="8850">
                  <c:v>66.2</c:v>
                </c:pt>
                <c:pt idx="8851">
                  <c:v>66.3</c:v>
                </c:pt>
                <c:pt idx="8852">
                  <c:v>66.3</c:v>
                </c:pt>
                <c:pt idx="8853">
                  <c:v>66.3</c:v>
                </c:pt>
                <c:pt idx="8854">
                  <c:v>66.3</c:v>
                </c:pt>
                <c:pt idx="8855">
                  <c:v>66.3</c:v>
                </c:pt>
                <c:pt idx="8856">
                  <c:v>66.3</c:v>
                </c:pt>
                <c:pt idx="8857">
                  <c:v>66.3</c:v>
                </c:pt>
                <c:pt idx="8858">
                  <c:v>66.3</c:v>
                </c:pt>
                <c:pt idx="8859">
                  <c:v>66.2</c:v>
                </c:pt>
                <c:pt idx="8860">
                  <c:v>66.2</c:v>
                </c:pt>
                <c:pt idx="8861">
                  <c:v>66.2</c:v>
                </c:pt>
                <c:pt idx="8862">
                  <c:v>66.2</c:v>
                </c:pt>
                <c:pt idx="8863">
                  <c:v>66</c:v>
                </c:pt>
                <c:pt idx="8864">
                  <c:v>65.900000000000006</c:v>
                </c:pt>
                <c:pt idx="8865">
                  <c:v>65.8</c:v>
                </c:pt>
                <c:pt idx="8866">
                  <c:v>65.7</c:v>
                </c:pt>
                <c:pt idx="8867">
                  <c:v>65.599999999999994</c:v>
                </c:pt>
                <c:pt idx="8868">
                  <c:v>65.5</c:v>
                </c:pt>
                <c:pt idx="8869">
                  <c:v>65.5</c:v>
                </c:pt>
                <c:pt idx="8870">
                  <c:v>65.5</c:v>
                </c:pt>
                <c:pt idx="8871">
                  <c:v>65.400000000000006</c:v>
                </c:pt>
                <c:pt idx="8872">
                  <c:v>65.400000000000006</c:v>
                </c:pt>
                <c:pt idx="8873">
                  <c:v>65.3</c:v>
                </c:pt>
                <c:pt idx="8874">
                  <c:v>65.400000000000006</c:v>
                </c:pt>
                <c:pt idx="8875">
                  <c:v>65.400000000000006</c:v>
                </c:pt>
                <c:pt idx="8876">
                  <c:v>65.400000000000006</c:v>
                </c:pt>
                <c:pt idx="8877">
                  <c:v>65.400000000000006</c:v>
                </c:pt>
                <c:pt idx="8878">
                  <c:v>65.5</c:v>
                </c:pt>
                <c:pt idx="8879">
                  <c:v>65.5</c:v>
                </c:pt>
                <c:pt idx="8880">
                  <c:v>65.5</c:v>
                </c:pt>
                <c:pt idx="8881">
                  <c:v>65.5</c:v>
                </c:pt>
                <c:pt idx="8882">
                  <c:v>65.5</c:v>
                </c:pt>
                <c:pt idx="8883">
                  <c:v>65.599999999999994</c:v>
                </c:pt>
                <c:pt idx="8884">
                  <c:v>65.7</c:v>
                </c:pt>
                <c:pt idx="8885">
                  <c:v>65.7</c:v>
                </c:pt>
                <c:pt idx="8886">
                  <c:v>65.8</c:v>
                </c:pt>
                <c:pt idx="8887">
                  <c:v>65.8</c:v>
                </c:pt>
                <c:pt idx="8888">
                  <c:v>65.900000000000006</c:v>
                </c:pt>
                <c:pt idx="8889">
                  <c:v>65.900000000000006</c:v>
                </c:pt>
                <c:pt idx="8890">
                  <c:v>65.900000000000006</c:v>
                </c:pt>
                <c:pt idx="8891">
                  <c:v>65.900000000000006</c:v>
                </c:pt>
                <c:pt idx="8892">
                  <c:v>66</c:v>
                </c:pt>
                <c:pt idx="8893">
                  <c:v>66</c:v>
                </c:pt>
                <c:pt idx="8894">
                  <c:v>66</c:v>
                </c:pt>
                <c:pt idx="8895">
                  <c:v>66.099999999999994</c:v>
                </c:pt>
                <c:pt idx="8896">
                  <c:v>66.099999999999994</c:v>
                </c:pt>
                <c:pt idx="8897">
                  <c:v>66.2</c:v>
                </c:pt>
                <c:pt idx="8898">
                  <c:v>66.099999999999994</c:v>
                </c:pt>
                <c:pt idx="8899">
                  <c:v>66.2</c:v>
                </c:pt>
                <c:pt idx="8900">
                  <c:v>66.2</c:v>
                </c:pt>
                <c:pt idx="8901">
                  <c:v>66.2</c:v>
                </c:pt>
                <c:pt idx="8902">
                  <c:v>66.2</c:v>
                </c:pt>
                <c:pt idx="8903">
                  <c:v>66.2</c:v>
                </c:pt>
                <c:pt idx="8904">
                  <c:v>66.2</c:v>
                </c:pt>
                <c:pt idx="8905">
                  <c:v>66.3</c:v>
                </c:pt>
                <c:pt idx="8906">
                  <c:v>66.3</c:v>
                </c:pt>
                <c:pt idx="8907">
                  <c:v>66.3</c:v>
                </c:pt>
                <c:pt idx="8908">
                  <c:v>66.2</c:v>
                </c:pt>
                <c:pt idx="8909">
                  <c:v>66.3</c:v>
                </c:pt>
                <c:pt idx="8910">
                  <c:v>66.2</c:v>
                </c:pt>
                <c:pt idx="8911">
                  <c:v>66.3</c:v>
                </c:pt>
                <c:pt idx="8912">
                  <c:v>66.3</c:v>
                </c:pt>
                <c:pt idx="8913">
                  <c:v>66.2</c:v>
                </c:pt>
                <c:pt idx="8914">
                  <c:v>66.2</c:v>
                </c:pt>
                <c:pt idx="8915">
                  <c:v>66</c:v>
                </c:pt>
                <c:pt idx="8916">
                  <c:v>66.099999999999994</c:v>
                </c:pt>
                <c:pt idx="8917">
                  <c:v>66</c:v>
                </c:pt>
                <c:pt idx="8918">
                  <c:v>66</c:v>
                </c:pt>
                <c:pt idx="8919">
                  <c:v>65.900000000000006</c:v>
                </c:pt>
                <c:pt idx="8920">
                  <c:v>65.900000000000006</c:v>
                </c:pt>
                <c:pt idx="8921">
                  <c:v>65.8</c:v>
                </c:pt>
                <c:pt idx="8922">
                  <c:v>65.7</c:v>
                </c:pt>
                <c:pt idx="8923">
                  <c:v>65.599999999999994</c:v>
                </c:pt>
                <c:pt idx="8924">
                  <c:v>65.599999999999994</c:v>
                </c:pt>
                <c:pt idx="8925">
                  <c:v>65.5</c:v>
                </c:pt>
                <c:pt idx="8926">
                  <c:v>65.5</c:v>
                </c:pt>
                <c:pt idx="8927">
                  <c:v>65.400000000000006</c:v>
                </c:pt>
                <c:pt idx="8928">
                  <c:v>65.400000000000006</c:v>
                </c:pt>
                <c:pt idx="8929">
                  <c:v>65.400000000000006</c:v>
                </c:pt>
                <c:pt idx="8930">
                  <c:v>65.400000000000006</c:v>
                </c:pt>
                <c:pt idx="8931">
                  <c:v>65.400000000000006</c:v>
                </c:pt>
                <c:pt idx="8932">
                  <c:v>65.400000000000006</c:v>
                </c:pt>
                <c:pt idx="8933">
                  <c:v>65.2</c:v>
                </c:pt>
                <c:pt idx="8934">
                  <c:v>65.2</c:v>
                </c:pt>
                <c:pt idx="8935">
                  <c:v>65.2</c:v>
                </c:pt>
                <c:pt idx="8936">
                  <c:v>65.3</c:v>
                </c:pt>
                <c:pt idx="8937">
                  <c:v>65.2</c:v>
                </c:pt>
                <c:pt idx="8938">
                  <c:v>65.3</c:v>
                </c:pt>
                <c:pt idx="8939">
                  <c:v>65.3</c:v>
                </c:pt>
                <c:pt idx="8940">
                  <c:v>65.3</c:v>
                </c:pt>
                <c:pt idx="8941">
                  <c:v>65.3</c:v>
                </c:pt>
                <c:pt idx="8942">
                  <c:v>65.3</c:v>
                </c:pt>
                <c:pt idx="8943">
                  <c:v>65.3</c:v>
                </c:pt>
                <c:pt idx="8944">
                  <c:v>65.400000000000006</c:v>
                </c:pt>
                <c:pt idx="8945">
                  <c:v>65.400000000000006</c:v>
                </c:pt>
                <c:pt idx="8946">
                  <c:v>65.400000000000006</c:v>
                </c:pt>
                <c:pt idx="8947">
                  <c:v>65.400000000000006</c:v>
                </c:pt>
                <c:pt idx="8948">
                  <c:v>65.5</c:v>
                </c:pt>
                <c:pt idx="8949">
                  <c:v>65.5</c:v>
                </c:pt>
                <c:pt idx="8950">
                  <c:v>65.5</c:v>
                </c:pt>
                <c:pt idx="8951">
                  <c:v>65.5</c:v>
                </c:pt>
                <c:pt idx="8952">
                  <c:v>65.5</c:v>
                </c:pt>
                <c:pt idx="8953">
                  <c:v>65.5</c:v>
                </c:pt>
                <c:pt idx="8954">
                  <c:v>65.599999999999994</c:v>
                </c:pt>
                <c:pt idx="8955">
                  <c:v>65.599999999999994</c:v>
                </c:pt>
                <c:pt idx="8956">
                  <c:v>65.7</c:v>
                </c:pt>
                <c:pt idx="8957">
                  <c:v>65.7</c:v>
                </c:pt>
                <c:pt idx="8958">
                  <c:v>65.7</c:v>
                </c:pt>
                <c:pt idx="8959">
                  <c:v>65.7</c:v>
                </c:pt>
                <c:pt idx="8960">
                  <c:v>65.8</c:v>
                </c:pt>
                <c:pt idx="8961">
                  <c:v>65.8</c:v>
                </c:pt>
                <c:pt idx="8962">
                  <c:v>65.8</c:v>
                </c:pt>
                <c:pt idx="8963">
                  <c:v>65.900000000000006</c:v>
                </c:pt>
                <c:pt idx="8964">
                  <c:v>65.900000000000006</c:v>
                </c:pt>
                <c:pt idx="8965">
                  <c:v>65.900000000000006</c:v>
                </c:pt>
                <c:pt idx="8966">
                  <c:v>65.900000000000006</c:v>
                </c:pt>
                <c:pt idx="8967">
                  <c:v>65.900000000000006</c:v>
                </c:pt>
                <c:pt idx="8968">
                  <c:v>66</c:v>
                </c:pt>
                <c:pt idx="8969">
                  <c:v>66</c:v>
                </c:pt>
                <c:pt idx="8970">
                  <c:v>66</c:v>
                </c:pt>
                <c:pt idx="8971">
                  <c:v>66</c:v>
                </c:pt>
                <c:pt idx="8972">
                  <c:v>66</c:v>
                </c:pt>
                <c:pt idx="8973">
                  <c:v>66</c:v>
                </c:pt>
                <c:pt idx="8974">
                  <c:v>66.099999999999994</c:v>
                </c:pt>
                <c:pt idx="8975">
                  <c:v>66.2</c:v>
                </c:pt>
                <c:pt idx="8976">
                  <c:v>66.2</c:v>
                </c:pt>
                <c:pt idx="8977">
                  <c:v>66.2</c:v>
                </c:pt>
                <c:pt idx="8978">
                  <c:v>66.2</c:v>
                </c:pt>
                <c:pt idx="8979">
                  <c:v>66.2</c:v>
                </c:pt>
                <c:pt idx="8980">
                  <c:v>66.2</c:v>
                </c:pt>
                <c:pt idx="8981">
                  <c:v>66.2</c:v>
                </c:pt>
                <c:pt idx="8982">
                  <c:v>66.2</c:v>
                </c:pt>
                <c:pt idx="8983">
                  <c:v>66.2</c:v>
                </c:pt>
                <c:pt idx="8984">
                  <c:v>66.099999999999994</c:v>
                </c:pt>
                <c:pt idx="8985">
                  <c:v>66.099999999999994</c:v>
                </c:pt>
                <c:pt idx="8986">
                  <c:v>66</c:v>
                </c:pt>
                <c:pt idx="8987">
                  <c:v>66</c:v>
                </c:pt>
                <c:pt idx="8988">
                  <c:v>65.900000000000006</c:v>
                </c:pt>
                <c:pt idx="8989">
                  <c:v>65.8</c:v>
                </c:pt>
                <c:pt idx="8990">
                  <c:v>65.7</c:v>
                </c:pt>
                <c:pt idx="8991">
                  <c:v>65.5</c:v>
                </c:pt>
                <c:pt idx="8992">
                  <c:v>65.5</c:v>
                </c:pt>
                <c:pt idx="8993">
                  <c:v>65.5</c:v>
                </c:pt>
                <c:pt idx="8994">
                  <c:v>65.400000000000006</c:v>
                </c:pt>
                <c:pt idx="8995">
                  <c:v>65.3</c:v>
                </c:pt>
                <c:pt idx="8996">
                  <c:v>65.3</c:v>
                </c:pt>
                <c:pt idx="8997">
                  <c:v>65.3</c:v>
                </c:pt>
                <c:pt idx="8998">
                  <c:v>65.2</c:v>
                </c:pt>
                <c:pt idx="8999">
                  <c:v>65.2</c:v>
                </c:pt>
                <c:pt idx="9000">
                  <c:v>65.2</c:v>
                </c:pt>
                <c:pt idx="9001">
                  <c:v>65.3</c:v>
                </c:pt>
                <c:pt idx="9002">
                  <c:v>65.400000000000006</c:v>
                </c:pt>
                <c:pt idx="9003">
                  <c:v>65.400000000000006</c:v>
                </c:pt>
                <c:pt idx="9004">
                  <c:v>65.5</c:v>
                </c:pt>
                <c:pt idx="9005">
                  <c:v>65.5</c:v>
                </c:pt>
                <c:pt idx="9006">
                  <c:v>65.599999999999994</c:v>
                </c:pt>
                <c:pt idx="9007">
                  <c:v>65.5</c:v>
                </c:pt>
                <c:pt idx="9008">
                  <c:v>65.7</c:v>
                </c:pt>
                <c:pt idx="9009">
                  <c:v>65.7</c:v>
                </c:pt>
                <c:pt idx="9010">
                  <c:v>65.7</c:v>
                </c:pt>
                <c:pt idx="9011">
                  <c:v>65.900000000000006</c:v>
                </c:pt>
                <c:pt idx="9012">
                  <c:v>65.8</c:v>
                </c:pt>
                <c:pt idx="9013">
                  <c:v>65.900000000000006</c:v>
                </c:pt>
                <c:pt idx="9014">
                  <c:v>65.900000000000006</c:v>
                </c:pt>
                <c:pt idx="9015">
                  <c:v>65.900000000000006</c:v>
                </c:pt>
                <c:pt idx="9016">
                  <c:v>65.900000000000006</c:v>
                </c:pt>
                <c:pt idx="9017">
                  <c:v>65.900000000000006</c:v>
                </c:pt>
                <c:pt idx="9018">
                  <c:v>65.900000000000006</c:v>
                </c:pt>
                <c:pt idx="9019">
                  <c:v>66</c:v>
                </c:pt>
                <c:pt idx="9020">
                  <c:v>66</c:v>
                </c:pt>
                <c:pt idx="9021">
                  <c:v>66.099999999999994</c:v>
                </c:pt>
                <c:pt idx="9022">
                  <c:v>66.099999999999994</c:v>
                </c:pt>
                <c:pt idx="9023">
                  <c:v>66.099999999999994</c:v>
                </c:pt>
                <c:pt idx="9024">
                  <c:v>66.2</c:v>
                </c:pt>
                <c:pt idx="9025">
                  <c:v>66.099999999999994</c:v>
                </c:pt>
                <c:pt idx="9026">
                  <c:v>66.099999999999994</c:v>
                </c:pt>
                <c:pt idx="9027">
                  <c:v>66.2</c:v>
                </c:pt>
                <c:pt idx="9028">
                  <c:v>66.099999999999994</c:v>
                </c:pt>
                <c:pt idx="9029">
                  <c:v>66.2</c:v>
                </c:pt>
                <c:pt idx="9030">
                  <c:v>66.2</c:v>
                </c:pt>
                <c:pt idx="9031">
                  <c:v>66.2</c:v>
                </c:pt>
                <c:pt idx="9032">
                  <c:v>66.099999999999994</c:v>
                </c:pt>
                <c:pt idx="9033">
                  <c:v>66.099999999999994</c:v>
                </c:pt>
                <c:pt idx="9034">
                  <c:v>66.099999999999994</c:v>
                </c:pt>
                <c:pt idx="9035">
                  <c:v>66.099999999999994</c:v>
                </c:pt>
                <c:pt idx="9036">
                  <c:v>66.099999999999994</c:v>
                </c:pt>
                <c:pt idx="9037">
                  <c:v>66</c:v>
                </c:pt>
                <c:pt idx="9038">
                  <c:v>66</c:v>
                </c:pt>
                <c:pt idx="9039">
                  <c:v>66</c:v>
                </c:pt>
                <c:pt idx="9040">
                  <c:v>65.900000000000006</c:v>
                </c:pt>
                <c:pt idx="9041">
                  <c:v>65.900000000000006</c:v>
                </c:pt>
                <c:pt idx="9042">
                  <c:v>65.900000000000006</c:v>
                </c:pt>
                <c:pt idx="9043">
                  <c:v>65.900000000000006</c:v>
                </c:pt>
                <c:pt idx="9044">
                  <c:v>65.900000000000006</c:v>
                </c:pt>
                <c:pt idx="9045">
                  <c:v>65.900000000000006</c:v>
                </c:pt>
                <c:pt idx="9046">
                  <c:v>65.8</c:v>
                </c:pt>
                <c:pt idx="9047">
                  <c:v>65.8</c:v>
                </c:pt>
                <c:pt idx="9048">
                  <c:v>65.7</c:v>
                </c:pt>
                <c:pt idx="9049">
                  <c:v>65.7</c:v>
                </c:pt>
                <c:pt idx="9050">
                  <c:v>65.7</c:v>
                </c:pt>
                <c:pt idx="9051">
                  <c:v>65.5</c:v>
                </c:pt>
                <c:pt idx="9052">
                  <c:v>65.400000000000006</c:v>
                </c:pt>
                <c:pt idx="9053">
                  <c:v>65.400000000000006</c:v>
                </c:pt>
                <c:pt idx="9054">
                  <c:v>65.400000000000006</c:v>
                </c:pt>
                <c:pt idx="9055">
                  <c:v>65.3</c:v>
                </c:pt>
                <c:pt idx="9056">
                  <c:v>65.3</c:v>
                </c:pt>
                <c:pt idx="9057">
                  <c:v>65.3</c:v>
                </c:pt>
                <c:pt idx="9058">
                  <c:v>65.2</c:v>
                </c:pt>
                <c:pt idx="9059">
                  <c:v>65.2</c:v>
                </c:pt>
                <c:pt idx="9060">
                  <c:v>65.2</c:v>
                </c:pt>
                <c:pt idx="9061">
                  <c:v>65.2</c:v>
                </c:pt>
                <c:pt idx="9062">
                  <c:v>65.2</c:v>
                </c:pt>
                <c:pt idx="9063">
                  <c:v>65.2</c:v>
                </c:pt>
                <c:pt idx="9064">
                  <c:v>65.2</c:v>
                </c:pt>
                <c:pt idx="9065">
                  <c:v>65.2</c:v>
                </c:pt>
                <c:pt idx="9066">
                  <c:v>65.2</c:v>
                </c:pt>
                <c:pt idx="9067">
                  <c:v>65.3</c:v>
                </c:pt>
                <c:pt idx="9068">
                  <c:v>65.3</c:v>
                </c:pt>
                <c:pt idx="9069">
                  <c:v>65.400000000000006</c:v>
                </c:pt>
                <c:pt idx="9070">
                  <c:v>65.2</c:v>
                </c:pt>
                <c:pt idx="9071">
                  <c:v>65.400000000000006</c:v>
                </c:pt>
                <c:pt idx="9072">
                  <c:v>65.400000000000006</c:v>
                </c:pt>
                <c:pt idx="9073">
                  <c:v>65.5</c:v>
                </c:pt>
                <c:pt idx="9074">
                  <c:v>65.5</c:v>
                </c:pt>
                <c:pt idx="9075">
                  <c:v>65.5</c:v>
                </c:pt>
                <c:pt idx="9076">
                  <c:v>65.5</c:v>
                </c:pt>
                <c:pt idx="9077">
                  <c:v>65.599999999999994</c:v>
                </c:pt>
                <c:pt idx="9078">
                  <c:v>65.7</c:v>
                </c:pt>
                <c:pt idx="9079">
                  <c:v>65.599999999999994</c:v>
                </c:pt>
                <c:pt idx="9080">
                  <c:v>65.7</c:v>
                </c:pt>
                <c:pt idx="9081">
                  <c:v>65.7</c:v>
                </c:pt>
                <c:pt idx="9082">
                  <c:v>65.7</c:v>
                </c:pt>
                <c:pt idx="9083">
                  <c:v>65.8</c:v>
                </c:pt>
                <c:pt idx="9084">
                  <c:v>65.900000000000006</c:v>
                </c:pt>
                <c:pt idx="9085">
                  <c:v>65.900000000000006</c:v>
                </c:pt>
                <c:pt idx="9086">
                  <c:v>65.900000000000006</c:v>
                </c:pt>
                <c:pt idx="9087">
                  <c:v>65.900000000000006</c:v>
                </c:pt>
                <c:pt idx="9088">
                  <c:v>65.900000000000006</c:v>
                </c:pt>
                <c:pt idx="9089">
                  <c:v>66</c:v>
                </c:pt>
                <c:pt idx="9090">
                  <c:v>66</c:v>
                </c:pt>
                <c:pt idx="9091">
                  <c:v>66</c:v>
                </c:pt>
                <c:pt idx="9092">
                  <c:v>66</c:v>
                </c:pt>
                <c:pt idx="9093">
                  <c:v>66</c:v>
                </c:pt>
                <c:pt idx="9094">
                  <c:v>66</c:v>
                </c:pt>
                <c:pt idx="9095">
                  <c:v>66.2</c:v>
                </c:pt>
                <c:pt idx="9096">
                  <c:v>66.2</c:v>
                </c:pt>
                <c:pt idx="9097">
                  <c:v>66.2</c:v>
                </c:pt>
                <c:pt idx="9098">
                  <c:v>66.099999999999994</c:v>
                </c:pt>
                <c:pt idx="9099">
                  <c:v>66.099999999999994</c:v>
                </c:pt>
                <c:pt idx="9100">
                  <c:v>66.099999999999994</c:v>
                </c:pt>
                <c:pt idx="9101">
                  <c:v>66</c:v>
                </c:pt>
                <c:pt idx="9102">
                  <c:v>66</c:v>
                </c:pt>
                <c:pt idx="9103">
                  <c:v>65.900000000000006</c:v>
                </c:pt>
                <c:pt idx="9104">
                  <c:v>65.900000000000006</c:v>
                </c:pt>
                <c:pt idx="9105">
                  <c:v>65.7</c:v>
                </c:pt>
                <c:pt idx="9106">
                  <c:v>65.599999999999994</c:v>
                </c:pt>
                <c:pt idx="9107">
                  <c:v>65.5</c:v>
                </c:pt>
                <c:pt idx="9108">
                  <c:v>65.5</c:v>
                </c:pt>
                <c:pt idx="9109">
                  <c:v>65.400000000000006</c:v>
                </c:pt>
                <c:pt idx="9110">
                  <c:v>65.400000000000006</c:v>
                </c:pt>
                <c:pt idx="9111">
                  <c:v>65.2</c:v>
                </c:pt>
                <c:pt idx="9112">
                  <c:v>65.2</c:v>
                </c:pt>
                <c:pt idx="9113">
                  <c:v>65.2</c:v>
                </c:pt>
                <c:pt idx="9114">
                  <c:v>65.2</c:v>
                </c:pt>
                <c:pt idx="9115">
                  <c:v>65.2</c:v>
                </c:pt>
                <c:pt idx="9116">
                  <c:v>65.2</c:v>
                </c:pt>
                <c:pt idx="9117">
                  <c:v>65.2</c:v>
                </c:pt>
                <c:pt idx="9118">
                  <c:v>65.099999999999994</c:v>
                </c:pt>
                <c:pt idx="9119">
                  <c:v>65.2</c:v>
                </c:pt>
                <c:pt idx="9120">
                  <c:v>65.099999999999994</c:v>
                </c:pt>
                <c:pt idx="9121">
                  <c:v>65.099999999999994</c:v>
                </c:pt>
                <c:pt idx="9122">
                  <c:v>65.2</c:v>
                </c:pt>
                <c:pt idx="9123">
                  <c:v>65.2</c:v>
                </c:pt>
                <c:pt idx="9124">
                  <c:v>65.2</c:v>
                </c:pt>
                <c:pt idx="9125">
                  <c:v>65.2</c:v>
                </c:pt>
                <c:pt idx="9126">
                  <c:v>65.3</c:v>
                </c:pt>
                <c:pt idx="9127">
                  <c:v>65.400000000000006</c:v>
                </c:pt>
                <c:pt idx="9128">
                  <c:v>65.3</c:v>
                </c:pt>
                <c:pt idx="9129">
                  <c:v>65.400000000000006</c:v>
                </c:pt>
                <c:pt idx="9130">
                  <c:v>65.400000000000006</c:v>
                </c:pt>
                <c:pt idx="9131">
                  <c:v>65.400000000000006</c:v>
                </c:pt>
                <c:pt idx="9132">
                  <c:v>65.5</c:v>
                </c:pt>
                <c:pt idx="9133">
                  <c:v>65.5</c:v>
                </c:pt>
                <c:pt idx="9134">
                  <c:v>65.5</c:v>
                </c:pt>
                <c:pt idx="9135">
                  <c:v>65.599999999999994</c:v>
                </c:pt>
                <c:pt idx="9136">
                  <c:v>65.599999999999994</c:v>
                </c:pt>
                <c:pt idx="9137">
                  <c:v>65.599999999999994</c:v>
                </c:pt>
                <c:pt idx="9138">
                  <c:v>65.599999999999994</c:v>
                </c:pt>
                <c:pt idx="9139">
                  <c:v>65.7</c:v>
                </c:pt>
                <c:pt idx="9140">
                  <c:v>65.8</c:v>
                </c:pt>
                <c:pt idx="9141">
                  <c:v>65.8</c:v>
                </c:pt>
                <c:pt idx="9142">
                  <c:v>65.7</c:v>
                </c:pt>
                <c:pt idx="9143">
                  <c:v>65.8</c:v>
                </c:pt>
                <c:pt idx="9144">
                  <c:v>65.8</c:v>
                </c:pt>
                <c:pt idx="9145">
                  <c:v>65.900000000000006</c:v>
                </c:pt>
                <c:pt idx="9146">
                  <c:v>65.900000000000006</c:v>
                </c:pt>
                <c:pt idx="9147">
                  <c:v>65.900000000000006</c:v>
                </c:pt>
                <c:pt idx="9148">
                  <c:v>65.900000000000006</c:v>
                </c:pt>
                <c:pt idx="9149">
                  <c:v>65.900000000000006</c:v>
                </c:pt>
                <c:pt idx="9150">
                  <c:v>66</c:v>
                </c:pt>
                <c:pt idx="9151">
                  <c:v>66.099999999999994</c:v>
                </c:pt>
                <c:pt idx="9152">
                  <c:v>66</c:v>
                </c:pt>
                <c:pt idx="9153">
                  <c:v>66</c:v>
                </c:pt>
                <c:pt idx="9154">
                  <c:v>66</c:v>
                </c:pt>
                <c:pt idx="9155">
                  <c:v>66</c:v>
                </c:pt>
                <c:pt idx="9156">
                  <c:v>66</c:v>
                </c:pt>
                <c:pt idx="9157">
                  <c:v>66.099999999999994</c:v>
                </c:pt>
                <c:pt idx="9158">
                  <c:v>66.2</c:v>
                </c:pt>
                <c:pt idx="9159">
                  <c:v>66.2</c:v>
                </c:pt>
                <c:pt idx="9160">
                  <c:v>66.2</c:v>
                </c:pt>
                <c:pt idx="9161">
                  <c:v>66</c:v>
                </c:pt>
                <c:pt idx="9162">
                  <c:v>66.099999999999994</c:v>
                </c:pt>
                <c:pt idx="9163">
                  <c:v>66</c:v>
                </c:pt>
                <c:pt idx="9164">
                  <c:v>66</c:v>
                </c:pt>
                <c:pt idx="9165">
                  <c:v>66</c:v>
                </c:pt>
                <c:pt idx="9166">
                  <c:v>66</c:v>
                </c:pt>
                <c:pt idx="9167">
                  <c:v>65.900000000000006</c:v>
                </c:pt>
                <c:pt idx="9168">
                  <c:v>65.900000000000006</c:v>
                </c:pt>
                <c:pt idx="9169">
                  <c:v>65.7</c:v>
                </c:pt>
                <c:pt idx="9170">
                  <c:v>65.7</c:v>
                </c:pt>
                <c:pt idx="9171">
                  <c:v>65.599999999999994</c:v>
                </c:pt>
                <c:pt idx="9172">
                  <c:v>65.599999999999994</c:v>
                </c:pt>
                <c:pt idx="9173">
                  <c:v>65.5</c:v>
                </c:pt>
                <c:pt idx="9174">
                  <c:v>65.400000000000006</c:v>
                </c:pt>
                <c:pt idx="9175">
                  <c:v>65.5</c:v>
                </c:pt>
                <c:pt idx="9176">
                  <c:v>65.400000000000006</c:v>
                </c:pt>
                <c:pt idx="9177">
                  <c:v>65.2</c:v>
                </c:pt>
                <c:pt idx="9178">
                  <c:v>65.2</c:v>
                </c:pt>
                <c:pt idx="9179">
                  <c:v>65.2</c:v>
                </c:pt>
                <c:pt idx="9180">
                  <c:v>65.099999999999994</c:v>
                </c:pt>
                <c:pt idx="9181">
                  <c:v>65.099999999999994</c:v>
                </c:pt>
                <c:pt idx="9182">
                  <c:v>65.099999999999994</c:v>
                </c:pt>
                <c:pt idx="9183">
                  <c:v>65.099999999999994</c:v>
                </c:pt>
                <c:pt idx="9184">
                  <c:v>65.099999999999994</c:v>
                </c:pt>
                <c:pt idx="9185">
                  <c:v>65.099999999999994</c:v>
                </c:pt>
                <c:pt idx="9186">
                  <c:v>65.2</c:v>
                </c:pt>
                <c:pt idx="9187">
                  <c:v>65.2</c:v>
                </c:pt>
                <c:pt idx="9188">
                  <c:v>65.2</c:v>
                </c:pt>
                <c:pt idx="9189">
                  <c:v>65.3</c:v>
                </c:pt>
                <c:pt idx="9190">
                  <c:v>65.400000000000006</c:v>
                </c:pt>
                <c:pt idx="9191">
                  <c:v>65.5</c:v>
                </c:pt>
                <c:pt idx="9192">
                  <c:v>65.5</c:v>
                </c:pt>
                <c:pt idx="9193">
                  <c:v>65.5</c:v>
                </c:pt>
                <c:pt idx="9194">
                  <c:v>65.5</c:v>
                </c:pt>
                <c:pt idx="9195">
                  <c:v>65.599999999999994</c:v>
                </c:pt>
                <c:pt idx="9196">
                  <c:v>65.599999999999994</c:v>
                </c:pt>
                <c:pt idx="9197">
                  <c:v>65.599999999999994</c:v>
                </c:pt>
                <c:pt idx="9198">
                  <c:v>65.7</c:v>
                </c:pt>
                <c:pt idx="9199">
                  <c:v>65.7</c:v>
                </c:pt>
                <c:pt idx="9200">
                  <c:v>65.7</c:v>
                </c:pt>
                <c:pt idx="9201">
                  <c:v>65.7</c:v>
                </c:pt>
                <c:pt idx="9202">
                  <c:v>65.900000000000006</c:v>
                </c:pt>
                <c:pt idx="9203">
                  <c:v>65.8</c:v>
                </c:pt>
                <c:pt idx="9204">
                  <c:v>65.900000000000006</c:v>
                </c:pt>
                <c:pt idx="9205">
                  <c:v>65.900000000000006</c:v>
                </c:pt>
                <c:pt idx="9206">
                  <c:v>65.900000000000006</c:v>
                </c:pt>
                <c:pt idx="9207">
                  <c:v>65.900000000000006</c:v>
                </c:pt>
                <c:pt idx="9208">
                  <c:v>65.900000000000006</c:v>
                </c:pt>
                <c:pt idx="9209">
                  <c:v>65.900000000000006</c:v>
                </c:pt>
                <c:pt idx="9210">
                  <c:v>65.900000000000006</c:v>
                </c:pt>
                <c:pt idx="9211">
                  <c:v>66</c:v>
                </c:pt>
                <c:pt idx="9212">
                  <c:v>66</c:v>
                </c:pt>
                <c:pt idx="9213">
                  <c:v>66</c:v>
                </c:pt>
                <c:pt idx="9214">
                  <c:v>66</c:v>
                </c:pt>
                <c:pt idx="9215">
                  <c:v>66</c:v>
                </c:pt>
                <c:pt idx="9216">
                  <c:v>66</c:v>
                </c:pt>
                <c:pt idx="9217">
                  <c:v>66</c:v>
                </c:pt>
                <c:pt idx="9218">
                  <c:v>66.099999999999994</c:v>
                </c:pt>
                <c:pt idx="9219">
                  <c:v>66</c:v>
                </c:pt>
                <c:pt idx="9220">
                  <c:v>66</c:v>
                </c:pt>
                <c:pt idx="9221">
                  <c:v>66</c:v>
                </c:pt>
                <c:pt idx="9222">
                  <c:v>66</c:v>
                </c:pt>
                <c:pt idx="9223">
                  <c:v>65.900000000000006</c:v>
                </c:pt>
                <c:pt idx="9224">
                  <c:v>65.900000000000006</c:v>
                </c:pt>
                <c:pt idx="9225">
                  <c:v>65.900000000000006</c:v>
                </c:pt>
                <c:pt idx="9226">
                  <c:v>65.7</c:v>
                </c:pt>
                <c:pt idx="9227">
                  <c:v>65.7</c:v>
                </c:pt>
                <c:pt idx="9228">
                  <c:v>65.5</c:v>
                </c:pt>
                <c:pt idx="9229">
                  <c:v>65.5</c:v>
                </c:pt>
                <c:pt idx="9230">
                  <c:v>65.400000000000006</c:v>
                </c:pt>
                <c:pt idx="9231">
                  <c:v>65.400000000000006</c:v>
                </c:pt>
                <c:pt idx="9232">
                  <c:v>65.2</c:v>
                </c:pt>
                <c:pt idx="9233">
                  <c:v>65.2</c:v>
                </c:pt>
                <c:pt idx="9234">
                  <c:v>65.2</c:v>
                </c:pt>
                <c:pt idx="9235">
                  <c:v>65.099999999999994</c:v>
                </c:pt>
                <c:pt idx="9236">
                  <c:v>65.099999999999994</c:v>
                </c:pt>
                <c:pt idx="9237">
                  <c:v>65.099999999999994</c:v>
                </c:pt>
                <c:pt idx="9238">
                  <c:v>65.099999999999994</c:v>
                </c:pt>
                <c:pt idx="9239">
                  <c:v>65.099999999999994</c:v>
                </c:pt>
                <c:pt idx="9240">
                  <c:v>65.2</c:v>
                </c:pt>
                <c:pt idx="9241">
                  <c:v>65.2</c:v>
                </c:pt>
                <c:pt idx="9242">
                  <c:v>65.3</c:v>
                </c:pt>
                <c:pt idx="9243">
                  <c:v>65.400000000000006</c:v>
                </c:pt>
                <c:pt idx="9244">
                  <c:v>65.400000000000006</c:v>
                </c:pt>
                <c:pt idx="9245">
                  <c:v>65.5</c:v>
                </c:pt>
                <c:pt idx="9246">
                  <c:v>65.5</c:v>
                </c:pt>
                <c:pt idx="9247">
                  <c:v>65.5</c:v>
                </c:pt>
                <c:pt idx="9248">
                  <c:v>65.599999999999994</c:v>
                </c:pt>
                <c:pt idx="9249">
                  <c:v>65.599999999999994</c:v>
                </c:pt>
                <c:pt idx="9250">
                  <c:v>65.7</c:v>
                </c:pt>
                <c:pt idx="9251">
                  <c:v>65.8</c:v>
                </c:pt>
                <c:pt idx="9252">
                  <c:v>65.7</c:v>
                </c:pt>
                <c:pt idx="9253">
                  <c:v>65.8</c:v>
                </c:pt>
                <c:pt idx="9254">
                  <c:v>65.8</c:v>
                </c:pt>
                <c:pt idx="9255">
                  <c:v>65.7</c:v>
                </c:pt>
                <c:pt idx="9256">
                  <c:v>65.900000000000006</c:v>
                </c:pt>
                <c:pt idx="9257">
                  <c:v>65.900000000000006</c:v>
                </c:pt>
                <c:pt idx="9258">
                  <c:v>65.900000000000006</c:v>
                </c:pt>
                <c:pt idx="9259">
                  <c:v>65.900000000000006</c:v>
                </c:pt>
                <c:pt idx="9260">
                  <c:v>65.900000000000006</c:v>
                </c:pt>
                <c:pt idx="9261">
                  <c:v>66</c:v>
                </c:pt>
                <c:pt idx="9262">
                  <c:v>66</c:v>
                </c:pt>
                <c:pt idx="9263">
                  <c:v>66</c:v>
                </c:pt>
                <c:pt idx="9264">
                  <c:v>66</c:v>
                </c:pt>
                <c:pt idx="9265">
                  <c:v>66</c:v>
                </c:pt>
                <c:pt idx="9266">
                  <c:v>66</c:v>
                </c:pt>
                <c:pt idx="9267">
                  <c:v>66</c:v>
                </c:pt>
                <c:pt idx="9268">
                  <c:v>66</c:v>
                </c:pt>
                <c:pt idx="9269">
                  <c:v>65.900000000000006</c:v>
                </c:pt>
                <c:pt idx="9270">
                  <c:v>65.900000000000006</c:v>
                </c:pt>
                <c:pt idx="9271">
                  <c:v>65.900000000000006</c:v>
                </c:pt>
                <c:pt idx="9272">
                  <c:v>65.900000000000006</c:v>
                </c:pt>
                <c:pt idx="9273">
                  <c:v>65.7</c:v>
                </c:pt>
                <c:pt idx="9274">
                  <c:v>65.599999999999994</c:v>
                </c:pt>
                <c:pt idx="9275">
                  <c:v>65.599999999999994</c:v>
                </c:pt>
                <c:pt idx="9276">
                  <c:v>65.5</c:v>
                </c:pt>
                <c:pt idx="9277">
                  <c:v>65.400000000000006</c:v>
                </c:pt>
                <c:pt idx="9278">
                  <c:v>65.3</c:v>
                </c:pt>
                <c:pt idx="9279">
                  <c:v>65.3</c:v>
                </c:pt>
                <c:pt idx="9280">
                  <c:v>65.3</c:v>
                </c:pt>
                <c:pt idx="9281">
                  <c:v>65.2</c:v>
                </c:pt>
                <c:pt idx="9282">
                  <c:v>65.2</c:v>
                </c:pt>
                <c:pt idx="9283">
                  <c:v>65.099999999999994</c:v>
                </c:pt>
                <c:pt idx="9284">
                  <c:v>65.099999999999994</c:v>
                </c:pt>
                <c:pt idx="9285">
                  <c:v>65.099999999999994</c:v>
                </c:pt>
                <c:pt idx="9286">
                  <c:v>65</c:v>
                </c:pt>
                <c:pt idx="9287">
                  <c:v>65</c:v>
                </c:pt>
                <c:pt idx="9288">
                  <c:v>65</c:v>
                </c:pt>
                <c:pt idx="9289">
                  <c:v>65</c:v>
                </c:pt>
                <c:pt idx="9290">
                  <c:v>65.099999999999994</c:v>
                </c:pt>
                <c:pt idx="9291">
                  <c:v>65.099999999999994</c:v>
                </c:pt>
                <c:pt idx="9292">
                  <c:v>65.099999999999994</c:v>
                </c:pt>
                <c:pt idx="9293">
                  <c:v>65.099999999999994</c:v>
                </c:pt>
                <c:pt idx="9294">
                  <c:v>65.099999999999994</c:v>
                </c:pt>
                <c:pt idx="9295">
                  <c:v>65.2</c:v>
                </c:pt>
                <c:pt idx="9296">
                  <c:v>65.2</c:v>
                </c:pt>
                <c:pt idx="9297">
                  <c:v>65.2</c:v>
                </c:pt>
                <c:pt idx="9298">
                  <c:v>65.400000000000006</c:v>
                </c:pt>
                <c:pt idx="9299">
                  <c:v>65.400000000000006</c:v>
                </c:pt>
                <c:pt idx="9300">
                  <c:v>65.400000000000006</c:v>
                </c:pt>
                <c:pt idx="9301">
                  <c:v>65.5</c:v>
                </c:pt>
                <c:pt idx="9302">
                  <c:v>65.5</c:v>
                </c:pt>
                <c:pt idx="9303">
                  <c:v>65.5</c:v>
                </c:pt>
                <c:pt idx="9304">
                  <c:v>65.5</c:v>
                </c:pt>
                <c:pt idx="9305">
                  <c:v>65.5</c:v>
                </c:pt>
                <c:pt idx="9306">
                  <c:v>65.599999999999994</c:v>
                </c:pt>
                <c:pt idx="9307">
                  <c:v>65.7</c:v>
                </c:pt>
                <c:pt idx="9308">
                  <c:v>65.7</c:v>
                </c:pt>
                <c:pt idx="9309">
                  <c:v>65.7</c:v>
                </c:pt>
                <c:pt idx="9310">
                  <c:v>65.7</c:v>
                </c:pt>
                <c:pt idx="9311">
                  <c:v>65.7</c:v>
                </c:pt>
                <c:pt idx="9312">
                  <c:v>65.7</c:v>
                </c:pt>
                <c:pt idx="9313">
                  <c:v>65.7</c:v>
                </c:pt>
                <c:pt idx="9314">
                  <c:v>65.7</c:v>
                </c:pt>
                <c:pt idx="9315">
                  <c:v>65.7</c:v>
                </c:pt>
                <c:pt idx="9316">
                  <c:v>65.7</c:v>
                </c:pt>
                <c:pt idx="9317">
                  <c:v>65.8</c:v>
                </c:pt>
                <c:pt idx="9318">
                  <c:v>65.7</c:v>
                </c:pt>
                <c:pt idx="9319">
                  <c:v>65.8</c:v>
                </c:pt>
                <c:pt idx="9320">
                  <c:v>65.8</c:v>
                </c:pt>
                <c:pt idx="9321">
                  <c:v>65.900000000000006</c:v>
                </c:pt>
                <c:pt idx="9322">
                  <c:v>65.900000000000006</c:v>
                </c:pt>
                <c:pt idx="9323">
                  <c:v>65.900000000000006</c:v>
                </c:pt>
                <c:pt idx="9324">
                  <c:v>65.900000000000006</c:v>
                </c:pt>
                <c:pt idx="9325">
                  <c:v>66</c:v>
                </c:pt>
                <c:pt idx="9326">
                  <c:v>65.900000000000006</c:v>
                </c:pt>
                <c:pt idx="9327">
                  <c:v>65.900000000000006</c:v>
                </c:pt>
                <c:pt idx="9328">
                  <c:v>65.900000000000006</c:v>
                </c:pt>
                <c:pt idx="9329">
                  <c:v>66</c:v>
                </c:pt>
                <c:pt idx="9330">
                  <c:v>65.900000000000006</c:v>
                </c:pt>
                <c:pt idx="9331">
                  <c:v>66</c:v>
                </c:pt>
                <c:pt idx="9332">
                  <c:v>65.900000000000006</c:v>
                </c:pt>
                <c:pt idx="9333">
                  <c:v>65.900000000000006</c:v>
                </c:pt>
                <c:pt idx="9334">
                  <c:v>66</c:v>
                </c:pt>
                <c:pt idx="9335">
                  <c:v>65.900000000000006</c:v>
                </c:pt>
                <c:pt idx="9336">
                  <c:v>65.900000000000006</c:v>
                </c:pt>
                <c:pt idx="9337">
                  <c:v>65.900000000000006</c:v>
                </c:pt>
                <c:pt idx="9338">
                  <c:v>65.8</c:v>
                </c:pt>
                <c:pt idx="9339">
                  <c:v>65.8</c:v>
                </c:pt>
                <c:pt idx="9340">
                  <c:v>65.7</c:v>
                </c:pt>
                <c:pt idx="9341">
                  <c:v>65.599999999999994</c:v>
                </c:pt>
                <c:pt idx="9342">
                  <c:v>65.5</c:v>
                </c:pt>
                <c:pt idx="9343">
                  <c:v>65.5</c:v>
                </c:pt>
                <c:pt idx="9344">
                  <c:v>65.400000000000006</c:v>
                </c:pt>
                <c:pt idx="9345">
                  <c:v>65.3</c:v>
                </c:pt>
                <c:pt idx="9346">
                  <c:v>65.2</c:v>
                </c:pt>
                <c:pt idx="9347">
                  <c:v>65.099999999999994</c:v>
                </c:pt>
                <c:pt idx="9348">
                  <c:v>65.099999999999994</c:v>
                </c:pt>
                <c:pt idx="9349">
                  <c:v>65.099999999999994</c:v>
                </c:pt>
                <c:pt idx="9350">
                  <c:v>65.099999999999994</c:v>
                </c:pt>
                <c:pt idx="9351">
                  <c:v>65</c:v>
                </c:pt>
                <c:pt idx="9352">
                  <c:v>65</c:v>
                </c:pt>
                <c:pt idx="9353">
                  <c:v>64.900000000000006</c:v>
                </c:pt>
                <c:pt idx="9354">
                  <c:v>65.099999999999994</c:v>
                </c:pt>
                <c:pt idx="9355">
                  <c:v>65</c:v>
                </c:pt>
                <c:pt idx="9356">
                  <c:v>65.099999999999994</c:v>
                </c:pt>
                <c:pt idx="9357">
                  <c:v>65.099999999999994</c:v>
                </c:pt>
                <c:pt idx="9358">
                  <c:v>65.099999999999994</c:v>
                </c:pt>
                <c:pt idx="9359">
                  <c:v>65.2</c:v>
                </c:pt>
                <c:pt idx="9360">
                  <c:v>65.099999999999994</c:v>
                </c:pt>
                <c:pt idx="9361">
                  <c:v>65.2</c:v>
                </c:pt>
                <c:pt idx="9362">
                  <c:v>65.2</c:v>
                </c:pt>
                <c:pt idx="9363">
                  <c:v>65.2</c:v>
                </c:pt>
                <c:pt idx="9364">
                  <c:v>65.2</c:v>
                </c:pt>
                <c:pt idx="9365">
                  <c:v>65.2</c:v>
                </c:pt>
                <c:pt idx="9366">
                  <c:v>65.2</c:v>
                </c:pt>
                <c:pt idx="9367">
                  <c:v>65.3</c:v>
                </c:pt>
                <c:pt idx="9368">
                  <c:v>65.2</c:v>
                </c:pt>
                <c:pt idx="9369">
                  <c:v>65.3</c:v>
                </c:pt>
                <c:pt idx="9370">
                  <c:v>65.400000000000006</c:v>
                </c:pt>
                <c:pt idx="9371">
                  <c:v>65.400000000000006</c:v>
                </c:pt>
                <c:pt idx="9372">
                  <c:v>65.400000000000006</c:v>
                </c:pt>
                <c:pt idx="9373">
                  <c:v>65.3</c:v>
                </c:pt>
                <c:pt idx="9374">
                  <c:v>65.400000000000006</c:v>
                </c:pt>
                <c:pt idx="9375">
                  <c:v>65.400000000000006</c:v>
                </c:pt>
                <c:pt idx="9376">
                  <c:v>65.400000000000006</c:v>
                </c:pt>
                <c:pt idx="9377">
                  <c:v>65.400000000000006</c:v>
                </c:pt>
                <c:pt idx="9378">
                  <c:v>65.400000000000006</c:v>
                </c:pt>
                <c:pt idx="9379">
                  <c:v>65.400000000000006</c:v>
                </c:pt>
                <c:pt idx="9380">
                  <c:v>65.400000000000006</c:v>
                </c:pt>
                <c:pt idx="9381">
                  <c:v>65.400000000000006</c:v>
                </c:pt>
                <c:pt idx="9382">
                  <c:v>65.400000000000006</c:v>
                </c:pt>
                <c:pt idx="9383">
                  <c:v>65.400000000000006</c:v>
                </c:pt>
                <c:pt idx="9384">
                  <c:v>65.5</c:v>
                </c:pt>
                <c:pt idx="9385">
                  <c:v>65.5</c:v>
                </c:pt>
                <c:pt idx="9386">
                  <c:v>65.5</c:v>
                </c:pt>
                <c:pt idx="9387">
                  <c:v>65.5</c:v>
                </c:pt>
                <c:pt idx="9388">
                  <c:v>65.5</c:v>
                </c:pt>
                <c:pt idx="9389">
                  <c:v>65.5</c:v>
                </c:pt>
                <c:pt idx="9390">
                  <c:v>65.5</c:v>
                </c:pt>
                <c:pt idx="9391">
                  <c:v>65.5</c:v>
                </c:pt>
                <c:pt idx="9392">
                  <c:v>65.5</c:v>
                </c:pt>
                <c:pt idx="9393">
                  <c:v>65.5</c:v>
                </c:pt>
                <c:pt idx="9394">
                  <c:v>65.5</c:v>
                </c:pt>
                <c:pt idx="9395">
                  <c:v>65.599999999999994</c:v>
                </c:pt>
                <c:pt idx="9396">
                  <c:v>65.599999999999994</c:v>
                </c:pt>
                <c:pt idx="9397">
                  <c:v>65.7</c:v>
                </c:pt>
                <c:pt idx="9398">
                  <c:v>65.7</c:v>
                </c:pt>
                <c:pt idx="9399">
                  <c:v>65.7</c:v>
                </c:pt>
                <c:pt idx="9400">
                  <c:v>65.7</c:v>
                </c:pt>
                <c:pt idx="9401">
                  <c:v>65.7</c:v>
                </c:pt>
                <c:pt idx="9402">
                  <c:v>65.8</c:v>
                </c:pt>
                <c:pt idx="9403">
                  <c:v>65.7</c:v>
                </c:pt>
                <c:pt idx="9404">
                  <c:v>65.7</c:v>
                </c:pt>
                <c:pt idx="9405">
                  <c:v>65.7</c:v>
                </c:pt>
                <c:pt idx="9406">
                  <c:v>65.7</c:v>
                </c:pt>
                <c:pt idx="9407">
                  <c:v>65.8</c:v>
                </c:pt>
                <c:pt idx="9408">
                  <c:v>65.900000000000006</c:v>
                </c:pt>
                <c:pt idx="9409">
                  <c:v>65.8</c:v>
                </c:pt>
                <c:pt idx="9410">
                  <c:v>65.900000000000006</c:v>
                </c:pt>
                <c:pt idx="9411">
                  <c:v>65.900000000000006</c:v>
                </c:pt>
                <c:pt idx="9412">
                  <c:v>65.900000000000006</c:v>
                </c:pt>
                <c:pt idx="9413">
                  <c:v>65.900000000000006</c:v>
                </c:pt>
                <c:pt idx="9414">
                  <c:v>65.900000000000006</c:v>
                </c:pt>
                <c:pt idx="9415">
                  <c:v>65.900000000000006</c:v>
                </c:pt>
                <c:pt idx="9416">
                  <c:v>65.900000000000006</c:v>
                </c:pt>
                <c:pt idx="9417">
                  <c:v>65.900000000000006</c:v>
                </c:pt>
                <c:pt idx="9418">
                  <c:v>65.900000000000006</c:v>
                </c:pt>
                <c:pt idx="9419">
                  <c:v>65.900000000000006</c:v>
                </c:pt>
                <c:pt idx="9420">
                  <c:v>65.900000000000006</c:v>
                </c:pt>
                <c:pt idx="9421">
                  <c:v>65.900000000000006</c:v>
                </c:pt>
                <c:pt idx="9422">
                  <c:v>65.900000000000006</c:v>
                </c:pt>
                <c:pt idx="9423">
                  <c:v>65.900000000000006</c:v>
                </c:pt>
                <c:pt idx="9424">
                  <c:v>65.900000000000006</c:v>
                </c:pt>
                <c:pt idx="9425">
                  <c:v>65.900000000000006</c:v>
                </c:pt>
                <c:pt idx="9426">
                  <c:v>65.8</c:v>
                </c:pt>
                <c:pt idx="9427">
                  <c:v>65.7</c:v>
                </c:pt>
                <c:pt idx="9428">
                  <c:v>65.5</c:v>
                </c:pt>
                <c:pt idx="9429">
                  <c:v>65.400000000000006</c:v>
                </c:pt>
                <c:pt idx="9430">
                  <c:v>65.400000000000006</c:v>
                </c:pt>
                <c:pt idx="9431">
                  <c:v>65.3</c:v>
                </c:pt>
                <c:pt idx="9432">
                  <c:v>65.2</c:v>
                </c:pt>
                <c:pt idx="9433">
                  <c:v>65.2</c:v>
                </c:pt>
                <c:pt idx="9434">
                  <c:v>65.099999999999994</c:v>
                </c:pt>
                <c:pt idx="9435">
                  <c:v>65</c:v>
                </c:pt>
                <c:pt idx="9436">
                  <c:v>65</c:v>
                </c:pt>
                <c:pt idx="9437">
                  <c:v>65</c:v>
                </c:pt>
                <c:pt idx="9438">
                  <c:v>64.900000000000006</c:v>
                </c:pt>
                <c:pt idx="9439">
                  <c:v>65</c:v>
                </c:pt>
                <c:pt idx="9440">
                  <c:v>64.900000000000006</c:v>
                </c:pt>
                <c:pt idx="9441">
                  <c:v>65</c:v>
                </c:pt>
                <c:pt idx="9442">
                  <c:v>65</c:v>
                </c:pt>
                <c:pt idx="9443">
                  <c:v>65.099999999999994</c:v>
                </c:pt>
                <c:pt idx="9444">
                  <c:v>65.099999999999994</c:v>
                </c:pt>
                <c:pt idx="9445">
                  <c:v>65.2</c:v>
                </c:pt>
                <c:pt idx="9446">
                  <c:v>65.2</c:v>
                </c:pt>
                <c:pt idx="9447">
                  <c:v>65.2</c:v>
                </c:pt>
                <c:pt idx="9448">
                  <c:v>65.2</c:v>
                </c:pt>
                <c:pt idx="9449">
                  <c:v>65.3</c:v>
                </c:pt>
                <c:pt idx="9450">
                  <c:v>65.3</c:v>
                </c:pt>
                <c:pt idx="9451">
                  <c:v>65.400000000000006</c:v>
                </c:pt>
                <c:pt idx="9452">
                  <c:v>65.400000000000006</c:v>
                </c:pt>
                <c:pt idx="9453">
                  <c:v>65.400000000000006</c:v>
                </c:pt>
                <c:pt idx="9454">
                  <c:v>65.5</c:v>
                </c:pt>
                <c:pt idx="9455">
                  <c:v>65.5</c:v>
                </c:pt>
                <c:pt idx="9456">
                  <c:v>65.5</c:v>
                </c:pt>
                <c:pt idx="9457">
                  <c:v>65.5</c:v>
                </c:pt>
                <c:pt idx="9458">
                  <c:v>65.5</c:v>
                </c:pt>
                <c:pt idx="9459">
                  <c:v>65.5</c:v>
                </c:pt>
                <c:pt idx="9460">
                  <c:v>65.7</c:v>
                </c:pt>
                <c:pt idx="9461">
                  <c:v>65.599999999999994</c:v>
                </c:pt>
                <c:pt idx="9462">
                  <c:v>65.7</c:v>
                </c:pt>
                <c:pt idx="9463">
                  <c:v>65.7</c:v>
                </c:pt>
                <c:pt idx="9464">
                  <c:v>65.7</c:v>
                </c:pt>
                <c:pt idx="9465">
                  <c:v>65.7</c:v>
                </c:pt>
                <c:pt idx="9466">
                  <c:v>65.7</c:v>
                </c:pt>
                <c:pt idx="9467">
                  <c:v>65.8</c:v>
                </c:pt>
                <c:pt idx="9468">
                  <c:v>65.900000000000006</c:v>
                </c:pt>
                <c:pt idx="9469">
                  <c:v>65.900000000000006</c:v>
                </c:pt>
                <c:pt idx="9470">
                  <c:v>65.900000000000006</c:v>
                </c:pt>
                <c:pt idx="9471">
                  <c:v>65.900000000000006</c:v>
                </c:pt>
                <c:pt idx="9472">
                  <c:v>65.900000000000006</c:v>
                </c:pt>
                <c:pt idx="9473">
                  <c:v>65.900000000000006</c:v>
                </c:pt>
                <c:pt idx="9474">
                  <c:v>65.900000000000006</c:v>
                </c:pt>
                <c:pt idx="9475">
                  <c:v>65.900000000000006</c:v>
                </c:pt>
                <c:pt idx="9476">
                  <c:v>65.900000000000006</c:v>
                </c:pt>
                <c:pt idx="9477">
                  <c:v>65.900000000000006</c:v>
                </c:pt>
                <c:pt idx="9478">
                  <c:v>65.8</c:v>
                </c:pt>
                <c:pt idx="9479">
                  <c:v>65.7</c:v>
                </c:pt>
                <c:pt idx="9480">
                  <c:v>65.7</c:v>
                </c:pt>
                <c:pt idx="9481">
                  <c:v>65.5</c:v>
                </c:pt>
                <c:pt idx="9482">
                  <c:v>65.5</c:v>
                </c:pt>
                <c:pt idx="9483">
                  <c:v>65.400000000000006</c:v>
                </c:pt>
                <c:pt idx="9484">
                  <c:v>65.2</c:v>
                </c:pt>
                <c:pt idx="9485">
                  <c:v>65.2</c:v>
                </c:pt>
                <c:pt idx="9486">
                  <c:v>65.2</c:v>
                </c:pt>
                <c:pt idx="9487">
                  <c:v>65.099999999999994</c:v>
                </c:pt>
                <c:pt idx="9488">
                  <c:v>65</c:v>
                </c:pt>
                <c:pt idx="9489">
                  <c:v>65</c:v>
                </c:pt>
                <c:pt idx="9490">
                  <c:v>64.900000000000006</c:v>
                </c:pt>
                <c:pt idx="9491">
                  <c:v>64.900000000000006</c:v>
                </c:pt>
                <c:pt idx="9492">
                  <c:v>64.900000000000006</c:v>
                </c:pt>
                <c:pt idx="9493">
                  <c:v>64.900000000000006</c:v>
                </c:pt>
                <c:pt idx="9494">
                  <c:v>65</c:v>
                </c:pt>
                <c:pt idx="9495">
                  <c:v>65</c:v>
                </c:pt>
                <c:pt idx="9496">
                  <c:v>65.099999999999994</c:v>
                </c:pt>
                <c:pt idx="9497">
                  <c:v>65.099999999999994</c:v>
                </c:pt>
                <c:pt idx="9498">
                  <c:v>65.2</c:v>
                </c:pt>
                <c:pt idx="9499">
                  <c:v>65.2</c:v>
                </c:pt>
                <c:pt idx="9500">
                  <c:v>65.3</c:v>
                </c:pt>
                <c:pt idx="9501">
                  <c:v>65.400000000000006</c:v>
                </c:pt>
                <c:pt idx="9502">
                  <c:v>65.400000000000006</c:v>
                </c:pt>
                <c:pt idx="9503">
                  <c:v>65.5</c:v>
                </c:pt>
                <c:pt idx="9504">
                  <c:v>65.5</c:v>
                </c:pt>
                <c:pt idx="9505">
                  <c:v>65.5</c:v>
                </c:pt>
                <c:pt idx="9506">
                  <c:v>65.5</c:v>
                </c:pt>
                <c:pt idx="9507">
                  <c:v>65.5</c:v>
                </c:pt>
                <c:pt idx="9508">
                  <c:v>65.5</c:v>
                </c:pt>
                <c:pt idx="9509">
                  <c:v>65.599999999999994</c:v>
                </c:pt>
                <c:pt idx="9510">
                  <c:v>65.7</c:v>
                </c:pt>
                <c:pt idx="9511">
                  <c:v>65.7</c:v>
                </c:pt>
                <c:pt idx="9512">
                  <c:v>65.7</c:v>
                </c:pt>
                <c:pt idx="9513">
                  <c:v>65.599999999999994</c:v>
                </c:pt>
                <c:pt idx="9514">
                  <c:v>65.7</c:v>
                </c:pt>
                <c:pt idx="9515">
                  <c:v>65.7</c:v>
                </c:pt>
                <c:pt idx="9516">
                  <c:v>65.7</c:v>
                </c:pt>
                <c:pt idx="9517">
                  <c:v>65.7</c:v>
                </c:pt>
                <c:pt idx="9518">
                  <c:v>65.7</c:v>
                </c:pt>
                <c:pt idx="9519">
                  <c:v>65.7</c:v>
                </c:pt>
                <c:pt idx="9520">
                  <c:v>65.7</c:v>
                </c:pt>
                <c:pt idx="9521">
                  <c:v>65.8</c:v>
                </c:pt>
                <c:pt idx="9522">
                  <c:v>65.8</c:v>
                </c:pt>
                <c:pt idx="9523">
                  <c:v>65.8</c:v>
                </c:pt>
                <c:pt idx="9524">
                  <c:v>65.8</c:v>
                </c:pt>
                <c:pt idx="9525">
                  <c:v>65.8</c:v>
                </c:pt>
                <c:pt idx="9526">
                  <c:v>65.8</c:v>
                </c:pt>
                <c:pt idx="9527">
                  <c:v>65.900000000000006</c:v>
                </c:pt>
                <c:pt idx="9528">
                  <c:v>65.900000000000006</c:v>
                </c:pt>
                <c:pt idx="9529">
                  <c:v>65.8</c:v>
                </c:pt>
                <c:pt idx="9530">
                  <c:v>65.8</c:v>
                </c:pt>
                <c:pt idx="9531">
                  <c:v>65.8</c:v>
                </c:pt>
                <c:pt idx="9532">
                  <c:v>65.900000000000006</c:v>
                </c:pt>
                <c:pt idx="9533">
                  <c:v>66</c:v>
                </c:pt>
                <c:pt idx="9534">
                  <c:v>65.900000000000006</c:v>
                </c:pt>
                <c:pt idx="9535">
                  <c:v>65.8</c:v>
                </c:pt>
                <c:pt idx="9536">
                  <c:v>65.8</c:v>
                </c:pt>
                <c:pt idx="9537">
                  <c:v>65.8</c:v>
                </c:pt>
                <c:pt idx="9538">
                  <c:v>65.900000000000006</c:v>
                </c:pt>
                <c:pt idx="9539">
                  <c:v>65.7</c:v>
                </c:pt>
                <c:pt idx="9540">
                  <c:v>65.8</c:v>
                </c:pt>
                <c:pt idx="9541">
                  <c:v>65.8</c:v>
                </c:pt>
                <c:pt idx="9542">
                  <c:v>65.900000000000006</c:v>
                </c:pt>
                <c:pt idx="9543">
                  <c:v>65.900000000000006</c:v>
                </c:pt>
                <c:pt idx="9544">
                  <c:v>65.900000000000006</c:v>
                </c:pt>
                <c:pt idx="9545">
                  <c:v>65.900000000000006</c:v>
                </c:pt>
                <c:pt idx="9546">
                  <c:v>65.7</c:v>
                </c:pt>
                <c:pt idx="9547">
                  <c:v>65.7</c:v>
                </c:pt>
                <c:pt idx="9548">
                  <c:v>65.8</c:v>
                </c:pt>
                <c:pt idx="9549">
                  <c:v>65.900000000000006</c:v>
                </c:pt>
                <c:pt idx="9550">
                  <c:v>65.900000000000006</c:v>
                </c:pt>
                <c:pt idx="9551">
                  <c:v>65.8</c:v>
                </c:pt>
                <c:pt idx="9552">
                  <c:v>65.900000000000006</c:v>
                </c:pt>
                <c:pt idx="9553">
                  <c:v>65.900000000000006</c:v>
                </c:pt>
                <c:pt idx="9554">
                  <c:v>65.900000000000006</c:v>
                </c:pt>
                <c:pt idx="9555">
                  <c:v>65.8</c:v>
                </c:pt>
                <c:pt idx="9556">
                  <c:v>65.900000000000006</c:v>
                </c:pt>
                <c:pt idx="9557">
                  <c:v>65.900000000000006</c:v>
                </c:pt>
                <c:pt idx="9558">
                  <c:v>65.8</c:v>
                </c:pt>
                <c:pt idx="9559">
                  <c:v>65.900000000000006</c:v>
                </c:pt>
                <c:pt idx="9560">
                  <c:v>65.900000000000006</c:v>
                </c:pt>
                <c:pt idx="9561">
                  <c:v>65.900000000000006</c:v>
                </c:pt>
                <c:pt idx="9562">
                  <c:v>65.900000000000006</c:v>
                </c:pt>
                <c:pt idx="9563">
                  <c:v>65.900000000000006</c:v>
                </c:pt>
                <c:pt idx="9564">
                  <c:v>65.900000000000006</c:v>
                </c:pt>
                <c:pt idx="9565">
                  <c:v>65.900000000000006</c:v>
                </c:pt>
                <c:pt idx="9566">
                  <c:v>65.900000000000006</c:v>
                </c:pt>
                <c:pt idx="9567">
                  <c:v>66</c:v>
                </c:pt>
                <c:pt idx="9568">
                  <c:v>66</c:v>
                </c:pt>
                <c:pt idx="9569">
                  <c:v>66</c:v>
                </c:pt>
                <c:pt idx="9570">
                  <c:v>65.900000000000006</c:v>
                </c:pt>
                <c:pt idx="9571">
                  <c:v>66</c:v>
                </c:pt>
                <c:pt idx="9572">
                  <c:v>66</c:v>
                </c:pt>
                <c:pt idx="9573">
                  <c:v>66</c:v>
                </c:pt>
                <c:pt idx="9574">
                  <c:v>66</c:v>
                </c:pt>
                <c:pt idx="9575">
                  <c:v>66</c:v>
                </c:pt>
                <c:pt idx="9576">
                  <c:v>65.900000000000006</c:v>
                </c:pt>
                <c:pt idx="9577">
                  <c:v>65.900000000000006</c:v>
                </c:pt>
                <c:pt idx="9578">
                  <c:v>65.900000000000006</c:v>
                </c:pt>
                <c:pt idx="9579">
                  <c:v>65.900000000000006</c:v>
                </c:pt>
                <c:pt idx="9580">
                  <c:v>66</c:v>
                </c:pt>
                <c:pt idx="9581">
                  <c:v>66</c:v>
                </c:pt>
                <c:pt idx="9582">
                  <c:v>66</c:v>
                </c:pt>
                <c:pt idx="9583">
                  <c:v>65.900000000000006</c:v>
                </c:pt>
                <c:pt idx="9584">
                  <c:v>65.900000000000006</c:v>
                </c:pt>
                <c:pt idx="9585">
                  <c:v>65.900000000000006</c:v>
                </c:pt>
                <c:pt idx="9586">
                  <c:v>65.900000000000006</c:v>
                </c:pt>
                <c:pt idx="9587">
                  <c:v>65.900000000000006</c:v>
                </c:pt>
                <c:pt idx="9588">
                  <c:v>65.900000000000006</c:v>
                </c:pt>
                <c:pt idx="9589">
                  <c:v>65.900000000000006</c:v>
                </c:pt>
                <c:pt idx="9590">
                  <c:v>65.8</c:v>
                </c:pt>
                <c:pt idx="9591">
                  <c:v>65.900000000000006</c:v>
                </c:pt>
                <c:pt idx="9592">
                  <c:v>65.8</c:v>
                </c:pt>
                <c:pt idx="9593">
                  <c:v>65.8</c:v>
                </c:pt>
                <c:pt idx="9594">
                  <c:v>65.8</c:v>
                </c:pt>
                <c:pt idx="9595">
                  <c:v>65.7</c:v>
                </c:pt>
                <c:pt idx="9596">
                  <c:v>65.7</c:v>
                </c:pt>
                <c:pt idx="9597">
                  <c:v>65.599999999999994</c:v>
                </c:pt>
                <c:pt idx="9598">
                  <c:v>65.599999999999994</c:v>
                </c:pt>
                <c:pt idx="9599">
                  <c:v>65.5</c:v>
                </c:pt>
                <c:pt idx="9600">
                  <c:v>65.5</c:v>
                </c:pt>
                <c:pt idx="9601">
                  <c:v>65.400000000000006</c:v>
                </c:pt>
                <c:pt idx="9602">
                  <c:v>65.400000000000006</c:v>
                </c:pt>
                <c:pt idx="9603">
                  <c:v>65.400000000000006</c:v>
                </c:pt>
                <c:pt idx="9604">
                  <c:v>65.3</c:v>
                </c:pt>
                <c:pt idx="9605">
                  <c:v>65.400000000000006</c:v>
                </c:pt>
                <c:pt idx="9606">
                  <c:v>65.3</c:v>
                </c:pt>
                <c:pt idx="9607">
                  <c:v>65.2</c:v>
                </c:pt>
                <c:pt idx="9608">
                  <c:v>65.2</c:v>
                </c:pt>
                <c:pt idx="9609">
                  <c:v>65.2</c:v>
                </c:pt>
                <c:pt idx="9610">
                  <c:v>65.2</c:v>
                </c:pt>
                <c:pt idx="9611">
                  <c:v>65.2</c:v>
                </c:pt>
                <c:pt idx="9612">
                  <c:v>65.2</c:v>
                </c:pt>
                <c:pt idx="9613">
                  <c:v>65.2</c:v>
                </c:pt>
                <c:pt idx="9614">
                  <c:v>65.2</c:v>
                </c:pt>
                <c:pt idx="9615">
                  <c:v>65.2</c:v>
                </c:pt>
                <c:pt idx="9616">
                  <c:v>65.2</c:v>
                </c:pt>
                <c:pt idx="9617">
                  <c:v>65.2</c:v>
                </c:pt>
                <c:pt idx="9618">
                  <c:v>65.2</c:v>
                </c:pt>
                <c:pt idx="9619">
                  <c:v>65.3</c:v>
                </c:pt>
                <c:pt idx="9620">
                  <c:v>65.2</c:v>
                </c:pt>
                <c:pt idx="9621">
                  <c:v>65.2</c:v>
                </c:pt>
                <c:pt idx="9622">
                  <c:v>65.2</c:v>
                </c:pt>
                <c:pt idx="9623">
                  <c:v>65.2</c:v>
                </c:pt>
                <c:pt idx="9624">
                  <c:v>65.2</c:v>
                </c:pt>
                <c:pt idx="9625">
                  <c:v>65.2</c:v>
                </c:pt>
                <c:pt idx="9626">
                  <c:v>65.2</c:v>
                </c:pt>
                <c:pt idx="9627">
                  <c:v>65.2</c:v>
                </c:pt>
                <c:pt idx="9628">
                  <c:v>65.2</c:v>
                </c:pt>
                <c:pt idx="9629">
                  <c:v>65.2</c:v>
                </c:pt>
                <c:pt idx="9630">
                  <c:v>65.2</c:v>
                </c:pt>
                <c:pt idx="9631">
                  <c:v>65.2</c:v>
                </c:pt>
                <c:pt idx="9632">
                  <c:v>65.2</c:v>
                </c:pt>
                <c:pt idx="9633">
                  <c:v>65.2</c:v>
                </c:pt>
                <c:pt idx="9634">
                  <c:v>65.2</c:v>
                </c:pt>
                <c:pt idx="9635">
                  <c:v>65.2</c:v>
                </c:pt>
                <c:pt idx="9636">
                  <c:v>65.099999999999994</c:v>
                </c:pt>
                <c:pt idx="9637">
                  <c:v>65.2</c:v>
                </c:pt>
                <c:pt idx="9638">
                  <c:v>65.2</c:v>
                </c:pt>
                <c:pt idx="9639">
                  <c:v>65.099999999999994</c:v>
                </c:pt>
                <c:pt idx="9640">
                  <c:v>65.099999999999994</c:v>
                </c:pt>
                <c:pt idx="9641">
                  <c:v>65.099999999999994</c:v>
                </c:pt>
                <c:pt idx="9642">
                  <c:v>65.099999999999994</c:v>
                </c:pt>
                <c:pt idx="9643">
                  <c:v>65.099999999999994</c:v>
                </c:pt>
                <c:pt idx="9644">
                  <c:v>65</c:v>
                </c:pt>
                <c:pt idx="9645">
                  <c:v>65</c:v>
                </c:pt>
                <c:pt idx="9646">
                  <c:v>64.900000000000006</c:v>
                </c:pt>
                <c:pt idx="9647">
                  <c:v>64.900000000000006</c:v>
                </c:pt>
                <c:pt idx="9648">
                  <c:v>64.900000000000006</c:v>
                </c:pt>
                <c:pt idx="9649">
                  <c:v>64.900000000000006</c:v>
                </c:pt>
                <c:pt idx="9650">
                  <c:v>64.900000000000006</c:v>
                </c:pt>
                <c:pt idx="9651">
                  <c:v>64.900000000000006</c:v>
                </c:pt>
                <c:pt idx="9652">
                  <c:v>64.900000000000006</c:v>
                </c:pt>
                <c:pt idx="9653">
                  <c:v>64.900000000000006</c:v>
                </c:pt>
                <c:pt idx="9654">
                  <c:v>64.900000000000006</c:v>
                </c:pt>
                <c:pt idx="9655">
                  <c:v>64.900000000000006</c:v>
                </c:pt>
                <c:pt idx="9656">
                  <c:v>64.900000000000006</c:v>
                </c:pt>
                <c:pt idx="9657">
                  <c:v>65</c:v>
                </c:pt>
                <c:pt idx="9658">
                  <c:v>65.099999999999994</c:v>
                </c:pt>
                <c:pt idx="9659">
                  <c:v>65.099999999999994</c:v>
                </c:pt>
                <c:pt idx="9660">
                  <c:v>65.2</c:v>
                </c:pt>
                <c:pt idx="9661">
                  <c:v>65.3</c:v>
                </c:pt>
                <c:pt idx="9662">
                  <c:v>65.400000000000006</c:v>
                </c:pt>
                <c:pt idx="9663">
                  <c:v>65.400000000000006</c:v>
                </c:pt>
                <c:pt idx="9664">
                  <c:v>65.400000000000006</c:v>
                </c:pt>
                <c:pt idx="9665">
                  <c:v>65.400000000000006</c:v>
                </c:pt>
                <c:pt idx="9666">
                  <c:v>65.5</c:v>
                </c:pt>
                <c:pt idx="9667">
                  <c:v>65.5</c:v>
                </c:pt>
                <c:pt idx="9668">
                  <c:v>65.599999999999994</c:v>
                </c:pt>
                <c:pt idx="9669">
                  <c:v>65.599999999999994</c:v>
                </c:pt>
                <c:pt idx="9670">
                  <c:v>65.599999999999994</c:v>
                </c:pt>
                <c:pt idx="9671">
                  <c:v>65.7</c:v>
                </c:pt>
                <c:pt idx="9672">
                  <c:v>65.7</c:v>
                </c:pt>
                <c:pt idx="9673">
                  <c:v>65.7</c:v>
                </c:pt>
                <c:pt idx="9674">
                  <c:v>65.900000000000006</c:v>
                </c:pt>
                <c:pt idx="9675">
                  <c:v>65.8</c:v>
                </c:pt>
                <c:pt idx="9676">
                  <c:v>65.900000000000006</c:v>
                </c:pt>
                <c:pt idx="9677">
                  <c:v>66</c:v>
                </c:pt>
                <c:pt idx="9678">
                  <c:v>65.900000000000006</c:v>
                </c:pt>
                <c:pt idx="9679">
                  <c:v>65.900000000000006</c:v>
                </c:pt>
                <c:pt idx="9680">
                  <c:v>65.900000000000006</c:v>
                </c:pt>
                <c:pt idx="9681">
                  <c:v>65.8</c:v>
                </c:pt>
                <c:pt idx="9682">
                  <c:v>65.599999999999994</c:v>
                </c:pt>
                <c:pt idx="9683">
                  <c:v>65.599999999999994</c:v>
                </c:pt>
                <c:pt idx="9684">
                  <c:v>65.5</c:v>
                </c:pt>
                <c:pt idx="9685">
                  <c:v>65.3</c:v>
                </c:pt>
                <c:pt idx="9686">
                  <c:v>65.2</c:v>
                </c:pt>
                <c:pt idx="9687">
                  <c:v>65.099999999999994</c:v>
                </c:pt>
                <c:pt idx="9688">
                  <c:v>65.099999999999994</c:v>
                </c:pt>
                <c:pt idx="9689">
                  <c:v>64.900000000000006</c:v>
                </c:pt>
                <c:pt idx="9690">
                  <c:v>64.900000000000006</c:v>
                </c:pt>
                <c:pt idx="9691">
                  <c:v>64.900000000000006</c:v>
                </c:pt>
                <c:pt idx="9692">
                  <c:v>64.900000000000006</c:v>
                </c:pt>
                <c:pt idx="9693">
                  <c:v>64.900000000000006</c:v>
                </c:pt>
                <c:pt idx="9694">
                  <c:v>65</c:v>
                </c:pt>
                <c:pt idx="9695">
                  <c:v>65.099999999999994</c:v>
                </c:pt>
                <c:pt idx="9696">
                  <c:v>65.2</c:v>
                </c:pt>
                <c:pt idx="9697">
                  <c:v>65.3</c:v>
                </c:pt>
                <c:pt idx="9698">
                  <c:v>65.3</c:v>
                </c:pt>
                <c:pt idx="9699">
                  <c:v>65.5</c:v>
                </c:pt>
                <c:pt idx="9700">
                  <c:v>65.5</c:v>
                </c:pt>
                <c:pt idx="9701">
                  <c:v>65.400000000000006</c:v>
                </c:pt>
                <c:pt idx="9702">
                  <c:v>65.5</c:v>
                </c:pt>
                <c:pt idx="9703">
                  <c:v>65.599999999999994</c:v>
                </c:pt>
                <c:pt idx="9704">
                  <c:v>65.599999999999994</c:v>
                </c:pt>
                <c:pt idx="9705">
                  <c:v>65.7</c:v>
                </c:pt>
                <c:pt idx="9706">
                  <c:v>65.8</c:v>
                </c:pt>
                <c:pt idx="9707">
                  <c:v>65.900000000000006</c:v>
                </c:pt>
                <c:pt idx="9708">
                  <c:v>65.900000000000006</c:v>
                </c:pt>
                <c:pt idx="9709">
                  <c:v>65.900000000000006</c:v>
                </c:pt>
                <c:pt idx="9710">
                  <c:v>65.900000000000006</c:v>
                </c:pt>
                <c:pt idx="9711">
                  <c:v>66</c:v>
                </c:pt>
                <c:pt idx="9712">
                  <c:v>66</c:v>
                </c:pt>
                <c:pt idx="9713">
                  <c:v>65.900000000000006</c:v>
                </c:pt>
                <c:pt idx="9714">
                  <c:v>65.900000000000006</c:v>
                </c:pt>
                <c:pt idx="9715">
                  <c:v>65.7</c:v>
                </c:pt>
                <c:pt idx="9716">
                  <c:v>65.599999999999994</c:v>
                </c:pt>
                <c:pt idx="9717">
                  <c:v>65.5</c:v>
                </c:pt>
                <c:pt idx="9718">
                  <c:v>65.5</c:v>
                </c:pt>
                <c:pt idx="9719">
                  <c:v>65.3</c:v>
                </c:pt>
                <c:pt idx="9720">
                  <c:v>65.2</c:v>
                </c:pt>
                <c:pt idx="9721">
                  <c:v>65.099999999999994</c:v>
                </c:pt>
                <c:pt idx="9722">
                  <c:v>64.900000000000006</c:v>
                </c:pt>
                <c:pt idx="9723">
                  <c:v>64.900000000000006</c:v>
                </c:pt>
                <c:pt idx="9724">
                  <c:v>64.8</c:v>
                </c:pt>
                <c:pt idx="9725">
                  <c:v>64.900000000000006</c:v>
                </c:pt>
                <c:pt idx="9726">
                  <c:v>64.900000000000006</c:v>
                </c:pt>
                <c:pt idx="9727">
                  <c:v>65.099999999999994</c:v>
                </c:pt>
                <c:pt idx="9728">
                  <c:v>65.099999999999994</c:v>
                </c:pt>
                <c:pt idx="9729">
                  <c:v>65.2</c:v>
                </c:pt>
                <c:pt idx="9730">
                  <c:v>65.2</c:v>
                </c:pt>
                <c:pt idx="9731">
                  <c:v>65.3</c:v>
                </c:pt>
                <c:pt idx="9732">
                  <c:v>65.400000000000006</c:v>
                </c:pt>
                <c:pt idx="9733">
                  <c:v>65.5</c:v>
                </c:pt>
                <c:pt idx="9734">
                  <c:v>65.5</c:v>
                </c:pt>
                <c:pt idx="9735">
                  <c:v>65.5</c:v>
                </c:pt>
                <c:pt idx="9736">
                  <c:v>65.599999999999994</c:v>
                </c:pt>
                <c:pt idx="9737">
                  <c:v>65.599999999999994</c:v>
                </c:pt>
                <c:pt idx="9738">
                  <c:v>65.7</c:v>
                </c:pt>
                <c:pt idx="9739">
                  <c:v>65.7</c:v>
                </c:pt>
                <c:pt idx="9740">
                  <c:v>65.7</c:v>
                </c:pt>
                <c:pt idx="9741">
                  <c:v>65.7</c:v>
                </c:pt>
                <c:pt idx="9742">
                  <c:v>65.8</c:v>
                </c:pt>
                <c:pt idx="9743">
                  <c:v>65.900000000000006</c:v>
                </c:pt>
                <c:pt idx="9744">
                  <c:v>65.900000000000006</c:v>
                </c:pt>
                <c:pt idx="9745">
                  <c:v>65.900000000000006</c:v>
                </c:pt>
                <c:pt idx="9746">
                  <c:v>65.900000000000006</c:v>
                </c:pt>
                <c:pt idx="9747">
                  <c:v>65.900000000000006</c:v>
                </c:pt>
                <c:pt idx="9748">
                  <c:v>65.900000000000006</c:v>
                </c:pt>
                <c:pt idx="9749">
                  <c:v>65.8</c:v>
                </c:pt>
                <c:pt idx="9750">
                  <c:v>65.7</c:v>
                </c:pt>
                <c:pt idx="9751">
                  <c:v>65.599999999999994</c:v>
                </c:pt>
                <c:pt idx="9752">
                  <c:v>65.5</c:v>
                </c:pt>
                <c:pt idx="9753">
                  <c:v>65.400000000000006</c:v>
                </c:pt>
                <c:pt idx="9754">
                  <c:v>65.3</c:v>
                </c:pt>
                <c:pt idx="9755">
                  <c:v>65.2</c:v>
                </c:pt>
                <c:pt idx="9756">
                  <c:v>65.099999999999994</c:v>
                </c:pt>
                <c:pt idx="9757">
                  <c:v>65</c:v>
                </c:pt>
                <c:pt idx="9758">
                  <c:v>64.900000000000006</c:v>
                </c:pt>
                <c:pt idx="9759">
                  <c:v>64.900000000000006</c:v>
                </c:pt>
                <c:pt idx="9760">
                  <c:v>64.900000000000006</c:v>
                </c:pt>
                <c:pt idx="9761">
                  <c:v>64.900000000000006</c:v>
                </c:pt>
                <c:pt idx="9762">
                  <c:v>64.900000000000006</c:v>
                </c:pt>
                <c:pt idx="9763">
                  <c:v>65.099999999999994</c:v>
                </c:pt>
                <c:pt idx="9764">
                  <c:v>65.099999999999994</c:v>
                </c:pt>
                <c:pt idx="9765">
                  <c:v>65.2</c:v>
                </c:pt>
                <c:pt idx="9766">
                  <c:v>65.2</c:v>
                </c:pt>
                <c:pt idx="9767">
                  <c:v>65.3</c:v>
                </c:pt>
                <c:pt idx="9768">
                  <c:v>65.400000000000006</c:v>
                </c:pt>
                <c:pt idx="9769">
                  <c:v>65.5</c:v>
                </c:pt>
                <c:pt idx="9770">
                  <c:v>65.5</c:v>
                </c:pt>
                <c:pt idx="9771">
                  <c:v>65.5</c:v>
                </c:pt>
                <c:pt idx="9772">
                  <c:v>65.599999999999994</c:v>
                </c:pt>
                <c:pt idx="9773">
                  <c:v>65.599999999999994</c:v>
                </c:pt>
                <c:pt idx="9774">
                  <c:v>65.7</c:v>
                </c:pt>
                <c:pt idx="9775">
                  <c:v>65.599999999999994</c:v>
                </c:pt>
                <c:pt idx="9776">
                  <c:v>65.8</c:v>
                </c:pt>
                <c:pt idx="9777">
                  <c:v>65.900000000000006</c:v>
                </c:pt>
                <c:pt idx="9778">
                  <c:v>65.900000000000006</c:v>
                </c:pt>
                <c:pt idx="9779">
                  <c:v>65.900000000000006</c:v>
                </c:pt>
                <c:pt idx="9780">
                  <c:v>65.900000000000006</c:v>
                </c:pt>
                <c:pt idx="9781">
                  <c:v>65.900000000000006</c:v>
                </c:pt>
                <c:pt idx="9782">
                  <c:v>65.900000000000006</c:v>
                </c:pt>
                <c:pt idx="9783">
                  <c:v>65.900000000000006</c:v>
                </c:pt>
                <c:pt idx="9784">
                  <c:v>65.7</c:v>
                </c:pt>
                <c:pt idx="9785">
                  <c:v>65.599999999999994</c:v>
                </c:pt>
                <c:pt idx="9786">
                  <c:v>65.400000000000006</c:v>
                </c:pt>
                <c:pt idx="9787">
                  <c:v>65.2</c:v>
                </c:pt>
                <c:pt idx="9788">
                  <c:v>65.2</c:v>
                </c:pt>
                <c:pt idx="9789">
                  <c:v>65.099999999999994</c:v>
                </c:pt>
                <c:pt idx="9790">
                  <c:v>65</c:v>
                </c:pt>
                <c:pt idx="9791">
                  <c:v>64.900000000000006</c:v>
                </c:pt>
                <c:pt idx="9792">
                  <c:v>64.900000000000006</c:v>
                </c:pt>
                <c:pt idx="9793">
                  <c:v>64.900000000000006</c:v>
                </c:pt>
                <c:pt idx="9794">
                  <c:v>64.900000000000006</c:v>
                </c:pt>
                <c:pt idx="9795">
                  <c:v>65.099999999999994</c:v>
                </c:pt>
                <c:pt idx="9796">
                  <c:v>65.099999999999994</c:v>
                </c:pt>
                <c:pt idx="9797">
                  <c:v>65.2</c:v>
                </c:pt>
                <c:pt idx="9798">
                  <c:v>65.2</c:v>
                </c:pt>
                <c:pt idx="9799">
                  <c:v>65.400000000000006</c:v>
                </c:pt>
                <c:pt idx="9800">
                  <c:v>65.400000000000006</c:v>
                </c:pt>
                <c:pt idx="9801">
                  <c:v>65.400000000000006</c:v>
                </c:pt>
                <c:pt idx="9802">
                  <c:v>65.5</c:v>
                </c:pt>
                <c:pt idx="9803">
                  <c:v>65.599999999999994</c:v>
                </c:pt>
                <c:pt idx="9804">
                  <c:v>65.599999999999994</c:v>
                </c:pt>
                <c:pt idx="9805">
                  <c:v>65.599999999999994</c:v>
                </c:pt>
                <c:pt idx="9806">
                  <c:v>65.7</c:v>
                </c:pt>
                <c:pt idx="9807">
                  <c:v>65.7</c:v>
                </c:pt>
                <c:pt idx="9808">
                  <c:v>65.8</c:v>
                </c:pt>
                <c:pt idx="9809">
                  <c:v>65.900000000000006</c:v>
                </c:pt>
                <c:pt idx="9810">
                  <c:v>65.900000000000006</c:v>
                </c:pt>
                <c:pt idx="9811">
                  <c:v>65.900000000000006</c:v>
                </c:pt>
                <c:pt idx="9812">
                  <c:v>65.900000000000006</c:v>
                </c:pt>
                <c:pt idx="9813">
                  <c:v>65.8</c:v>
                </c:pt>
                <c:pt idx="9814">
                  <c:v>65.7</c:v>
                </c:pt>
                <c:pt idx="9815">
                  <c:v>65.599999999999994</c:v>
                </c:pt>
                <c:pt idx="9816">
                  <c:v>65.400000000000006</c:v>
                </c:pt>
                <c:pt idx="9817">
                  <c:v>65.400000000000006</c:v>
                </c:pt>
                <c:pt idx="9818">
                  <c:v>65.2</c:v>
                </c:pt>
                <c:pt idx="9819">
                  <c:v>65.099999999999994</c:v>
                </c:pt>
                <c:pt idx="9820">
                  <c:v>64.900000000000006</c:v>
                </c:pt>
                <c:pt idx="9821">
                  <c:v>64.900000000000006</c:v>
                </c:pt>
                <c:pt idx="9822">
                  <c:v>64.900000000000006</c:v>
                </c:pt>
                <c:pt idx="9823">
                  <c:v>64.900000000000006</c:v>
                </c:pt>
                <c:pt idx="9824">
                  <c:v>64.900000000000006</c:v>
                </c:pt>
                <c:pt idx="9825">
                  <c:v>64.900000000000006</c:v>
                </c:pt>
                <c:pt idx="9826">
                  <c:v>65.099999999999994</c:v>
                </c:pt>
                <c:pt idx="9827">
                  <c:v>65.2</c:v>
                </c:pt>
                <c:pt idx="9828">
                  <c:v>65.2</c:v>
                </c:pt>
                <c:pt idx="9829">
                  <c:v>65.3</c:v>
                </c:pt>
                <c:pt idx="9830">
                  <c:v>65.400000000000006</c:v>
                </c:pt>
                <c:pt idx="9831">
                  <c:v>65.5</c:v>
                </c:pt>
                <c:pt idx="9832">
                  <c:v>65.5</c:v>
                </c:pt>
                <c:pt idx="9833">
                  <c:v>65.5</c:v>
                </c:pt>
                <c:pt idx="9834">
                  <c:v>65.599999999999994</c:v>
                </c:pt>
                <c:pt idx="9835">
                  <c:v>65.599999999999994</c:v>
                </c:pt>
                <c:pt idx="9836">
                  <c:v>65.7</c:v>
                </c:pt>
                <c:pt idx="9837">
                  <c:v>65.7</c:v>
                </c:pt>
                <c:pt idx="9838">
                  <c:v>65.8</c:v>
                </c:pt>
                <c:pt idx="9839">
                  <c:v>65.7</c:v>
                </c:pt>
                <c:pt idx="9840">
                  <c:v>65.900000000000006</c:v>
                </c:pt>
                <c:pt idx="9841">
                  <c:v>65.900000000000006</c:v>
                </c:pt>
                <c:pt idx="9842">
                  <c:v>65.900000000000006</c:v>
                </c:pt>
                <c:pt idx="9843">
                  <c:v>65.900000000000006</c:v>
                </c:pt>
                <c:pt idx="9844">
                  <c:v>65.900000000000006</c:v>
                </c:pt>
                <c:pt idx="9845">
                  <c:v>65.8</c:v>
                </c:pt>
                <c:pt idx="9846">
                  <c:v>65.7</c:v>
                </c:pt>
                <c:pt idx="9847">
                  <c:v>65.599999999999994</c:v>
                </c:pt>
                <c:pt idx="9848">
                  <c:v>65.599999999999994</c:v>
                </c:pt>
                <c:pt idx="9849">
                  <c:v>65.5</c:v>
                </c:pt>
                <c:pt idx="9850">
                  <c:v>65.400000000000006</c:v>
                </c:pt>
                <c:pt idx="9851">
                  <c:v>65.3</c:v>
                </c:pt>
                <c:pt idx="9852">
                  <c:v>65.2</c:v>
                </c:pt>
                <c:pt idx="9853">
                  <c:v>65.2</c:v>
                </c:pt>
                <c:pt idx="9854">
                  <c:v>65.2</c:v>
                </c:pt>
                <c:pt idx="9855">
                  <c:v>65.099999999999994</c:v>
                </c:pt>
                <c:pt idx="9856">
                  <c:v>65</c:v>
                </c:pt>
                <c:pt idx="9857">
                  <c:v>65</c:v>
                </c:pt>
                <c:pt idx="9858">
                  <c:v>64.900000000000006</c:v>
                </c:pt>
                <c:pt idx="9859">
                  <c:v>64.900000000000006</c:v>
                </c:pt>
                <c:pt idx="9860">
                  <c:v>64.900000000000006</c:v>
                </c:pt>
                <c:pt idx="9861">
                  <c:v>64.900000000000006</c:v>
                </c:pt>
                <c:pt idx="9862">
                  <c:v>64.900000000000006</c:v>
                </c:pt>
                <c:pt idx="9863">
                  <c:v>64.900000000000006</c:v>
                </c:pt>
                <c:pt idx="9864">
                  <c:v>64.900000000000006</c:v>
                </c:pt>
                <c:pt idx="9865">
                  <c:v>64.900000000000006</c:v>
                </c:pt>
                <c:pt idx="9866">
                  <c:v>64.900000000000006</c:v>
                </c:pt>
                <c:pt idx="9867">
                  <c:v>64.900000000000006</c:v>
                </c:pt>
                <c:pt idx="9868">
                  <c:v>65.099999999999994</c:v>
                </c:pt>
                <c:pt idx="9869">
                  <c:v>65.099999999999994</c:v>
                </c:pt>
                <c:pt idx="9870">
                  <c:v>65.099999999999994</c:v>
                </c:pt>
                <c:pt idx="9871">
                  <c:v>65.2</c:v>
                </c:pt>
                <c:pt idx="9872">
                  <c:v>65.2</c:v>
                </c:pt>
                <c:pt idx="9873">
                  <c:v>65.2</c:v>
                </c:pt>
                <c:pt idx="9874">
                  <c:v>65.2</c:v>
                </c:pt>
                <c:pt idx="9875">
                  <c:v>65.2</c:v>
                </c:pt>
                <c:pt idx="9876">
                  <c:v>65.3</c:v>
                </c:pt>
                <c:pt idx="9877">
                  <c:v>65.400000000000006</c:v>
                </c:pt>
                <c:pt idx="9878">
                  <c:v>65.400000000000006</c:v>
                </c:pt>
                <c:pt idx="9879">
                  <c:v>65.400000000000006</c:v>
                </c:pt>
                <c:pt idx="9880">
                  <c:v>65.400000000000006</c:v>
                </c:pt>
                <c:pt idx="9881">
                  <c:v>65.400000000000006</c:v>
                </c:pt>
                <c:pt idx="9882">
                  <c:v>65.400000000000006</c:v>
                </c:pt>
                <c:pt idx="9883">
                  <c:v>65.5</c:v>
                </c:pt>
                <c:pt idx="9884">
                  <c:v>65.599999999999994</c:v>
                </c:pt>
                <c:pt idx="9885">
                  <c:v>65.599999999999994</c:v>
                </c:pt>
                <c:pt idx="9886">
                  <c:v>65.5</c:v>
                </c:pt>
                <c:pt idx="9887">
                  <c:v>65.5</c:v>
                </c:pt>
                <c:pt idx="9888">
                  <c:v>65.5</c:v>
                </c:pt>
                <c:pt idx="9889">
                  <c:v>65.5</c:v>
                </c:pt>
                <c:pt idx="9890">
                  <c:v>65.599999999999994</c:v>
                </c:pt>
                <c:pt idx="9891">
                  <c:v>65.5</c:v>
                </c:pt>
                <c:pt idx="9892">
                  <c:v>65.599999999999994</c:v>
                </c:pt>
                <c:pt idx="9893">
                  <c:v>65.5</c:v>
                </c:pt>
                <c:pt idx="9894">
                  <c:v>65.599999999999994</c:v>
                </c:pt>
                <c:pt idx="9895">
                  <c:v>65.599999999999994</c:v>
                </c:pt>
                <c:pt idx="9896">
                  <c:v>65.599999999999994</c:v>
                </c:pt>
                <c:pt idx="9897">
                  <c:v>65.599999999999994</c:v>
                </c:pt>
                <c:pt idx="9898">
                  <c:v>65.599999999999994</c:v>
                </c:pt>
                <c:pt idx="9899">
                  <c:v>65.599999999999994</c:v>
                </c:pt>
                <c:pt idx="9900">
                  <c:v>65.599999999999994</c:v>
                </c:pt>
                <c:pt idx="9901">
                  <c:v>65.7</c:v>
                </c:pt>
                <c:pt idx="9902">
                  <c:v>65.7</c:v>
                </c:pt>
                <c:pt idx="9903">
                  <c:v>65.7</c:v>
                </c:pt>
                <c:pt idx="9904">
                  <c:v>65.7</c:v>
                </c:pt>
                <c:pt idx="9905">
                  <c:v>65.8</c:v>
                </c:pt>
                <c:pt idx="9906">
                  <c:v>65.8</c:v>
                </c:pt>
                <c:pt idx="9907">
                  <c:v>65.8</c:v>
                </c:pt>
                <c:pt idx="9908">
                  <c:v>65.900000000000006</c:v>
                </c:pt>
                <c:pt idx="9909">
                  <c:v>65.900000000000006</c:v>
                </c:pt>
                <c:pt idx="9910">
                  <c:v>65.900000000000006</c:v>
                </c:pt>
                <c:pt idx="9911">
                  <c:v>65.8</c:v>
                </c:pt>
                <c:pt idx="9912">
                  <c:v>65.900000000000006</c:v>
                </c:pt>
                <c:pt idx="9913">
                  <c:v>65.900000000000006</c:v>
                </c:pt>
                <c:pt idx="9914">
                  <c:v>65.900000000000006</c:v>
                </c:pt>
                <c:pt idx="9915">
                  <c:v>65.900000000000006</c:v>
                </c:pt>
                <c:pt idx="9916">
                  <c:v>65.900000000000006</c:v>
                </c:pt>
                <c:pt idx="9917">
                  <c:v>65.8</c:v>
                </c:pt>
                <c:pt idx="9918">
                  <c:v>65.8</c:v>
                </c:pt>
                <c:pt idx="9919">
                  <c:v>65.8</c:v>
                </c:pt>
                <c:pt idx="9920">
                  <c:v>65.8</c:v>
                </c:pt>
                <c:pt idx="9921">
                  <c:v>65.900000000000006</c:v>
                </c:pt>
                <c:pt idx="9922">
                  <c:v>65.8</c:v>
                </c:pt>
                <c:pt idx="9923">
                  <c:v>65.8</c:v>
                </c:pt>
                <c:pt idx="9924">
                  <c:v>65.8</c:v>
                </c:pt>
                <c:pt idx="9925">
                  <c:v>65.7</c:v>
                </c:pt>
                <c:pt idx="9926">
                  <c:v>65.7</c:v>
                </c:pt>
                <c:pt idx="9927">
                  <c:v>65.7</c:v>
                </c:pt>
                <c:pt idx="9928">
                  <c:v>65.7</c:v>
                </c:pt>
                <c:pt idx="9929">
                  <c:v>65.599999999999994</c:v>
                </c:pt>
                <c:pt idx="9930">
                  <c:v>65.599999999999994</c:v>
                </c:pt>
                <c:pt idx="9931">
                  <c:v>65.599999999999994</c:v>
                </c:pt>
                <c:pt idx="9932">
                  <c:v>65.599999999999994</c:v>
                </c:pt>
                <c:pt idx="9933">
                  <c:v>65.5</c:v>
                </c:pt>
                <c:pt idx="9934">
                  <c:v>65.400000000000006</c:v>
                </c:pt>
                <c:pt idx="9935">
                  <c:v>65.400000000000006</c:v>
                </c:pt>
                <c:pt idx="9936">
                  <c:v>65.3</c:v>
                </c:pt>
                <c:pt idx="9937">
                  <c:v>65.2</c:v>
                </c:pt>
                <c:pt idx="9938">
                  <c:v>65.2</c:v>
                </c:pt>
                <c:pt idx="9939">
                  <c:v>65.2</c:v>
                </c:pt>
                <c:pt idx="9940">
                  <c:v>65.2</c:v>
                </c:pt>
                <c:pt idx="9941">
                  <c:v>65.2</c:v>
                </c:pt>
                <c:pt idx="9942">
                  <c:v>65.099999999999994</c:v>
                </c:pt>
                <c:pt idx="9943">
                  <c:v>65.2</c:v>
                </c:pt>
                <c:pt idx="9944">
                  <c:v>65.2</c:v>
                </c:pt>
                <c:pt idx="9945">
                  <c:v>65.099999999999994</c:v>
                </c:pt>
                <c:pt idx="9946">
                  <c:v>65.099999999999994</c:v>
                </c:pt>
                <c:pt idx="9947">
                  <c:v>65.099999999999994</c:v>
                </c:pt>
                <c:pt idx="9948">
                  <c:v>65.2</c:v>
                </c:pt>
                <c:pt idx="9949">
                  <c:v>65.2</c:v>
                </c:pt>
                <c:pt idx="9950">
                  <c:v>65.2</c:v>
                </c:pt>
                <c:pt idx="9951">
                  <c:v>65.2</c:v>
                </c:pt>
                <c:pt idx="9952">
                  <c:v>65.2</c:v>
                </c:pt>
                <c:pt idx="9953">
                  <c:v>65.2</c:v>
                </c:pt>
                <c:pt idx="9954">
                  <c:v>65.2</c:v>
                </c:pt>
                <c:pt idx="9955">
                  <c:v>65.3</c:v>
                </c:pt>
                <c:pt idx="9956">
                  <c:v>65.2</c:v>
                </c:pt>
                <c:pt idx="9957">
                  <c:v>65.2</c:v>
                </c:pt>
                <c:pt idx="9958">
                  <c:v>65.400000000000006</c:v>
                </c:pt>
                <c:pt idx="9959">
                  <c:v>65.400000000000006</c:v>
                </c:pt>
                <c:pt idx="9960">
                  <c:v>65.5</c:v>
                </c:pt>
                <c:pt idx="9961">
                  <c:v>65.5</c:v>
                </c:pt>
                <c:pt idx="9962">
                  <c:v>65.5</c:v>
                </c:pt>
                <c:pt idx="9963">
                  <c:v>65.7</c:v>
                </c:pt>
                <c:pt idx="9964">
                  <c:v>65.599999999999994</c:v>
                </c:pt>
                <c:pt idx="9965">
                  <c:v>65.599999999999994</c:v>
                </c:pt>
                <c:pt idx="9966">
                  <c:v>65.7</c:v>
                </c:pt>
                <c:pt idx="9967">
                  <c:v>65.7</c:v>
                </c:pt>
                <c:pt idx="9968">
                  <c:v>65.7</c:v>
                </c:pt>
                <c:pt idx="9969">
                  <c:v>65.7</c:v>
                </c:pt>
                <c:pt idx="9970">
                  <c:v>65.8</c:v>
                </c:pt>
                <c:pt idx="9971">
                  <c:v>65.8</c:v>
                </c:pt>
                <c:pt idx="9972">
                  <c:v>65.900000000000006</c:v>
                </c:pt>
                <c:pt idx="9973">
                  <c:v>65.8</c:v>
                </c:pt>
                <c:pt idx="9974">
                  <c:v>65.900000000000006</c:v>
                </c:pt>
                <c:pt idx="9975">
                  <c:v>65.8</c:v>
                </c:pt>
                <c:pt idx="9976">
                  <c:v>65.900000000000006</c:v>
                </c:pt>
                <c:pt idx="9977">
                  <c:v>65.7</c:v>
                </c:pt>
                <c:pt idx="9978">
                  <c:v>65.8</c:v>
                </c:pt>
                <c:pt idx="9979">
                  <c:v>65.8</c:v>
                </c:pt>
                <c:pt idx="9980">
                  <c:v>65.8</c:v>
                </c:pt>
                <c:pt idx="9981">
                  <c:v>65.8</c:v>
                </c:pt>
                <c:pt idx="9982">
                  <c:v>65.7</c:v>
                </c:pt>
                <c:pt idx="9983">
                  <c:v>65.7</c:v>
                </c:pt>
                <c:pt idx="9984">
                  <c:v>65.7</c:v>
                </c:pt>
                <c:pt idx="9985">
                  <c:v>65.7</c:v>
                </c:pt>
                <c:pt idx="9986">
                  <c:v>65.7</c:v>
                </c:pt>
                <c:pt idx="9987">
                  <c:v>65.599999999999994</c:v>
                </c:pt>
                <c:pt idx="9988">
                  <c:v>65.599999999999994</c:v>
                </c:pt>
                <c:pt idx="9989">
                  <c:v>65.599999999999994</c:v>
                </c:pt>
                <c:pt idx="9990">
                  <c:v>65.599999999999994</c:v>
                </c:pt>
                <c:pt idx="9991">
                  <c:v>65.599999999999994</c:v>
                </c:pt>
                <c:pt idx="9992">
                  <c:v>65.599999999999994</c:v>
                </c:pt>
                <c:pt idx="9993">
                  <c:v>65.599999999999994</c:v>
                </c:pt>
                <c:pt idx="9994">
                  <c:v>65.5</c:v>
                </c:pt>
                <c:pt idx="9995">
                  <c:v>65.5</c:v>
                </c:pt>
                <c:pt idx="9996">
                  <c:v>65.5</c:v>
                </c:pt>
                <c:pt idx="9997">
                  <c:v>65.5</c:v>
                </c:pt>
                <c:pt idx="9998">
                  <c:v>65.400000000000006</c:v>
                </c:pt>
                <c:pt idx="9999">
                  <c:v>65.400000000000006</c:v>
                </c:pt>
                <c:pt idx="10000">
                  <c:v>65.400000000000006</c:v>
                </c:pt>
                <c:pt idx="10001">
                  <c:v>65.400000000000006</c:v>
                </c:pt>
                <c:pt idx="10002">
                  <c:v>65.400000000000006</c:v>
                </c:pt>
                <c:pt idx="10003">
                  <c:v>65.400000000000006</c:v>
                </c:pt>
                <c:pt idx="10004">
                  <c:v>65.3</c:v>
                </c:pt>
                <c:pt idx="10005">
                  <c:v>65.2</c:v>
                </c:pt>
                <c:pt idx="10006">
                  <c:v>65.2</c:v>
                </c:pt>
                <c:pt idx="10007">
                  <c:v>65.2</c:v>
                </c:pt>
                <c:pt idx="10008">
                  <c:v>65.2</c:v>
                </c:pt>
                <c:pt idx="10009">
                  <c:v>65.099999999999994</c:v>
                </c:pt>
                <c:pt idx="10010">
                  <c:v>65</c:v>
                </c:pt>
                <c:pt idx="10011">
                  <c:v>65</c:v>
                </c:pt>
                <c:pt idx="10012">
                  <c:v>64.900000000000006</c:v>
                </c:pt>
                <c:pt idx="10013">
                  <c:v>64.8</c:v>
                </c:pt>
                <c:pt idx="10014">
                  <c:v>64.900000000000006</c:v>
                </c:pt>
                <c:pt idx="10015">
                  <c:v>64.900000000000006</c:v>
                </c:pt>
                <c:pt idx="10016">
                  <c:v>64.900000000000006</c:v>
                </c:pt>
                <c:pt idx="10017">
                  <c:v>64.900000000000006</c:v>
                </c:pt>
                <c:pt idx="10018">
                  <c:v>64.900000000000006</c:v>
                </c:pt>
                <c:pt idx="10019">
                  <c:v>64.900000000000006</c:v>
                </c:pt>
                <c:pt idx="10020">
                  <c:v>64.900000000000006</c:v>
                </c:pt>
                <c:pt idx="10021">
                  <c:v>65</c:v>
                </c:pt>
                <c:pt idx="10022">
                  <c:v>65.099999999999994</c:v>
                </c:pt>
                <c:pt idx="10023">
                  <c:v>65.099999999999994</c:v>
                </c:pt>
                <c:pt idx="10024">
                  <c:v>65.099999999999994</c:v>
                </c:pt>
                <c:pt idx="10025">
                  <c:v>65.2</c:v>
                </c:pt>
                <c:pt idx="10026">
                  <c:v>65.2</c:v>
                </c:pt>
                <c:pt idx="10027">
                  <c:v>65.3</c:v>
                </c:pt>
                <c:pt idx="10028">
                  <c:v>65.400000000000006</c:v>
                </c:pt>
                <c:pt idx="10029">
                  <c:v>65.400000000000006</c:v>
                </c:pt>
                <c:pt idx="10030">
                  <c:v>65.5</c:v>
                </c:pt>
                <c:pt idx="10031">
                  <c:v>65.5</c:v>
                </c:pt>
                <c:pt idx="10032">
                  <c:v>65.5</c:v>
                </c:pt>
                <c:pt idx="10033">
                  <c:v>65.599999999999994</c:v>
                </c:pt>
                <c:pt idx="10034">
                  <c:v>65.599999999999994</c:v>
                </c:pt>
                <c:pt idx="10035">
                  <c:v>65.7</c:v>
                </c:pt>
                <c:pt idx="10036">
                  <c:v>65.7</c:v>
                </c:pt>
                <c:pt idx="10037">
                  <c:v>65.8</c:v>
                </c:pt>
                <c:pt idx="10038">
                  <c:v>65.900000000000006</c:v>
                </c:pt>
                <c:pt idx="10039">
                  <c:v>65.900000000000006</c:v>
                </c:pt>
                <c:pt idx="10040">
                  <c:v>65.900000000000006</c:v>
                </c:pt>
                <c:pt idx="10041">
                  <c:v>65.7</c:v>
                </c:pt>
                <c:pt idx="10042">
                  <c:v>65.7</c:v>
                </c:pt>
                <c:pt idx="10043">
                  <c:v>65.7</c:v>
                </c:pt>
                <c:pt idx="10044">
                  <c:v>65.7</c:v>
                </c:pt>
                <c:pt idx="10045">
                  <c:v>65.7</c:v>
                </c:pt>
                <c:pt idx="10046">
                  <c:v>65.599999999999994</c:v>
                </c:pt>
                <c:pt idx="10047">
                  <c:v>65.599999999999994</c:v>
                </c:pt>
                <c:pt idx="10048">
                  <c:v>65.5</c:v>
                </c:pt>
                <c:pt idx="10049">
                  <c:v>65.599999999999994</c:v>
                </c:pt>
                <c:pt idx="10050">
                  <c:v>65.5</c:v>
                </c:pt>
                <c:pt idx="10051">
                  <c:v>65.5</c:v>
                </c:pt>
                <c:pt idx="10052">
                  <c:v>65.599999999999994</c:v>
                </c:pt>
                <c:pt idx="10053">
                  <c:v>65.5</c:v>
                </c:pt>
                <c:pt idx="10054">
                  <c:v>65.5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4688-4A34-B1A1-0A2398FE45E9}"/>
            </c:ext>
          </c:extLst>
        </c:ser>
        <c:ser>
          <c:idx val="7"/>
          <c:order val="3"/>
          <c:tx>
            <c:strRef>
              <c:f>'OGS temp data'!$K$1:$K$2</c:f>
              <c:strCache>
                <c:ptCount val="2"/>
                <c:pt idx="0">
                  <c:v>CH8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data'!$K$3:$K$10057</c:f>
              <c:numCache>
                <c:formatCode>General</c:formatCode>
                <c:ptCount val="10055"/>
                <c:pt idx="0">
                  <c:v>24</c:v>
                </c:pt>
                <c:pt idx="1">
                  <c:v>24.1</c:v>
                </c:pt>
                <c:pt idx="2">
                  <c:v>24.2</c:v>
                </c:pt>
                <c:pt idx="3">
                  <c:v>24.4</c:v>
                </c:pt>
                <c:pt idx="4">
                  <c:v>24.4</c:v>
                </c:pt>
                <c:pt idx="5">
                  <c:v>24.4</c:v>
                </c:pt>
                <c:pt idx="6">
                  <c:v>24.5</c:v>
                </c:pt>
                <c:pt idx="7">
                  <c:v>24.6</c:v>
                </c:pt>
                <c:pt idx="8">
                  <c:v>24.6</c:v>
                </c:pt>
                <c:pt idx="9">
                  <c:v>24.7</c:v>
                </c:pt>
                <c:pt idx="10">
                  <c:v>24.8</c:v>
                </c:pt>
                <c:pt idx="11">
                  <c:v>24.8</c:v>
                </c:pt>
                <c:pt idx="12">
                  <c:v>24.7</c:v>
                </c:pt>
                <c:pt idx="13">
                  <c:v>24.6</c:v>
                </c:pt>
                <c:pt idx="14">
                  <c:v>24.6</c:v>
                </c:pt>
                <c:pt idx="15">
                  <c:v>24.4</c:v>
                </c:pt>
                <c:pt idx="16">
                  <c:v>24.3</c:v>
                </c:pt>
                <c:pt idx="17">
                  <c:v>24.1</c:v>
                </c:pt>
                <c:pt idx="18">
                  <c:v>23.8</c:v>
                </c:pt>
                <c:pt idx="19">
                  <c:v>23.7</c:v>
                </c:pt>
                <c:pt idx="20">
                  <c:v>23.8</c:v>
                </c:pt>
                <c:pt idx="21">
                  <c:v>23.7</c:v>
                </c:pt>
                <c:pt idx="22">
                  <c:v>23.8</c:v>
                </c:pt>
                <c:pt idx="23">
                  <c:v>23.9</c:v>
                </c:pt>
                <c:pt idx="24">
                  <c:v>24.1</c:v>
                </c:pt>
                <c:pt idx="25">
                  <c:v>24.1</c:v>
                </c:pt>
                <c:pt idx="26">
                  <c:v>24.3</c:v>
                </c:pt>
                <c:pt idx="27">
                  <c:v>24.3</c:v>
                </c:pt>
                <c:pt idx="28">
                  <c:v>24.4</c:v>
                </c:pt>
                <c:pt idx="29">
                  <c:v>24.4</c:v>
                </c:pt>
                <c:pt idx="30">
                  <c:v>24.5</c:v>
                </c:pt>
                <c:pt idx="31">
                  <c:v>24.6</c:v>
                </c:pt>
                <c:pt idx="32">
                  <c:v>24.7</c:v>
                </c:pt>
                <c:pt idx="33">
                  <c:v>24.8</c:v>
                </c:pt>
                <c:pt idx="34">
                  <c:v>24.7</c:v>
                </c:pt>
                <c:pt idx="35">
                  <c:v>24.8</c:v>
                </c:pt>
                <c:pt idx="36">
                  <c:v>24.7</c:v>
                </c:pt>
                <c:pt idx="37">
                  <c:v>24.4</c:v>
                </c:pt>
                <c:pt idx="38">
                  <c:v>24.4</c:v>
                </c:pt>
                <c:pt idx="39">
                  <c:v>24.2</c:v>
                </c:pt>
                <c:pt idx="40">
                  <c:v>24</c:v>
                </c:pt>
                <c:pt idx="41">
                  <c:v>23.9</c:v>
                </c:pt>
                <c:pt idx="42">
                  <c:v>23.9</c:v>
                </c:pt>
                <c:pt idx="43">
                  <c:v>23.8</c:v>
                </c:pt>
                <c:pt idx="44">
                  <c:v>23.9</c:v>
                </c:pt>
                <c:pt idx="45">
                  <c:v>24.1</c:v>
                </c:pt>
                <c:pt idx="46">
                  <c:v>24.1</c:v>
                </c:pt>
                <c:pt idx="47">
                  <c:v>24.3</c:v>
                </c:pt>
                <c:pt idx="48">
                  <c:v>24.3</c:v>
                </c:pt>
                <c:pt idx="49">
                  <c:v>24.3</c:v>
                </c:pt>
                <c:pt idx="50">
                  <c:v>24.4</c:v>
                </c:pt>
                <c:pt idx="51">
                  <c:v>24.3</c:v>
                </c:pt>
                <c:pt idx="52">
                  <c:v>24.3</c:v>
                </c:pt>
                <c:pt idx="53">
                  <c:v>24.1</c:v>
                </c:pt>
                <c:pt idx="54">
                  <c:v>24.2</c:v>
                </c:pt>
                <c:pt idx="55">
                  <c:v>24.2</c:v>
                </c:pt>
                <c:pt idx="56">
                  <c:v>24.4</c:v>
                </c:pt>
                <c:pt idx="57">
                  <c:v>24.4</c:v>
                </c:pt>
                <c:pt idx="58">
                  <c:v>24.5</c:v>
                </c:pt>
                <c:pt idx="59">
                  <c:v>24.5</c:v>
                </c:pt>
                <c:pt idx="60">
                  <c:v>24.4</c:v>
                </c:pt>
                <c:pt idx="61">
                  <c:v>24.2</c:v>
                </c:pt>
                <c:pt idx="62">
                  <c:v>24.1</c:v>
                </c:pt>
                <c:pt idx="63">
                  <c:v>23.9</c:v>
                </c:pt>
                <c:pt idx="64">
                  <c:v>23.8</c:v>
                </c:pt>
                <c:pt idx="65">
                  <c:v>23.9</c:v>
                </c:pt>
                <c:pt idx="66">
                  <c:v>24.1</c:v>
                </c:pt>
                <c:pt idx="67">
                  <c:v>24.4</c:v>
                </c:pt>
                <c:pt idx="68">
                  <c:v>24.7</c:v>
                </c:pt>
                <c:pt idx="69">
                  <c:v>24.8</c:v>
                </c:pt>
                <c:pt idx="70">
                  <c:v>24.9</c:v>
                </c:pt>
                <c:pt idx="71">
                  <c:v>24.7</c:v>
                </c:pt>
                <c:pt idx="72">
                  <c:v>24.4</c:v>
                </c:pt>
                <c:pt idx="73">
                  <c:v>24.2</c:v>
                </c:pt>
                <c:pt idx="74">
                  <c:v>24</c:v>
                </c:pt>
                <c:pt idx="75">
                  <c:v>23.9</c:v>
                </c:pt>
                <c:pt idx="76">
                  <c:v>24</c:v>
                </c:pt>
                <c:pt idx="77">
                  <c:v>24.1</c:v>
                </c:pt>
                <c:pt idx="78">
                  <c:v>24.2</c:v>
                </c:pt>
                <c:pt idx="79">
                  <c:v>24.3</c:v>
                </c:pt>
                <c:pt idx="80">
                  <c:v>24.4</c:v>
                </c:pt>
                <c:pt idx="81">
                  <c:v>24.3</c:v>
                </c:pt>
                <c:pt idx="82">
                  <c:v>24.2</c:v>
                </c:pt>
                <c:pt idx="83">
                  <c:v>24.1</c:v>
                </c:pt>
                <c:pt idx="84">
                  <c:v>24</c:v>
                </c:pt>
                <c:pt idx="85">
                  <c:v>23.9</c:v>
                </c:pt>
                <c:pt idx="86">
                  <c:v>24.1</c:v>
                </c:pt>
                <c:pt idx="87">
                  <c:v>24.2</c:v>
                </c:pt>
                <c:pt idx="88">
                  <c:v>24.4</c:v>
                </c:pt>
                <c:pt idx="89">
                  <c:v>24.7</c:v>
                </c:pt>
                <c:pt idx="90">
                  <c:v>24.8</c:v>
                </c:pt>
                <c:pt idx="91">
                  <c:v>24.9</c:v>
                </c:pt>
                <c:pt idx="92">
                  <c:v>24.9</c:v>
                </c:pt>
                <c:pt idx="93">
                  <c:v>24.8</c:v>
                </c:pt>
                <c:pt idx="94">
                  <c:v>24.5</c:v>
                </c:pt>
                <c:pt idx="95">
                  <c:v>24.3</c:v>
                </c:pt>
                <c:pt idx="96">
                  <c:v>24</c:v>
                </c:pt>
                <c:pt idx="97">
                  <c:v>23.8</c:v>
                </c:pt>
                <c:pt idx="98">
                  <c:v>23.8</c:v>
                </c:pt>
                <c:pt idx="99">
                  <c:v>24</c:v>
                </c:pt>
                <c:pt idx="100">
                  <c:v>24.1</c:v>
                </c:pt>
                <c:pt idx="101">
                  <c:v>24.3</c:v>
                </c:pt>
                <c:pt idx="102">
                  <c:v>24.4</c:v>
                </c:pt>
                <c:pt idx="103">
                  <c:v>24.4</c:v>
                </c:pt>
                <c:pt idx="104">
                  <c:v>24.4</c:v>
                </c:pt>
                <c:pt idx="105">
                  <c:v>24.5</c:v>
                </c:pt>
                <c:pt idx="106">
                  <c:v>24</c:v>
                </c:pt>
                <c:pt idx="107">
                  <c:v>23.5</c:v>
                </c:pt>
                <c:pt idx="108">
                  <c:v>23</c:v>
                </c:pt>
                <c:pt idx="109">
                  <c:v>22.7</c:v>
                </c:pt>
                <c:pt idx="110">
                  <c:v>22.6</c:v>
                </c:pt>
                <c:pt idx="111">
                  <c:v>22.5</c:v>
                </c:pt>
                <c:pt idx="112">
                  <c:v>22.6</c:v>
                </c:pt>
                <c:pt idx="113">
                  <c:v>23</c:v>
                </c:pt>
                <c:pt idx="114">
                  <c:v>23.4</c:v>
                </c:pt>
                <c:pt idx="115">
                  <c:v>23.8</c:v>
                </c:pt>
                <c:pt idx="116">
                  <c:v>24.1</c:v>
                </c:pt>
                <c:pt idx="117">
                  <c:v>24.4</c:v>
                </c:pt>
                <c:pt idx="118">
                  <c:v>24.6</c:v>
                </c:pt>
                <c:pt idx="119">
                  <c:v>24.8</c:v>
                </c:pt>
                <c:pt idx="120">
                  <c:v>24.8</c:v>
                </c:pt>
                <c:pt idx="121">
                  <c:v>24.9</c:v>
                </c:pt>
                <c:pt idx="122">
                  <c:v>24.9</c:v>
                </c:pt>
                <c:pt idx="123">
                  <c:v>25.1</c:v>
                </c:pt>
                <c:pt idx="124">
                  <c:v>25.1</c:v>
                </c:pt>
                <c:pt idx="125">
                  <c:v>25.1</c:v>
                </c:pt>
                <c:pt idx="126">
                  <c:v>25</c:v>
                </c:pt>
                <c:pt idx="127">
                  <c:v>24.9</c:v>
                </c:pt>
                <c:pt idx="128">
                  <c:v>24.7</c:v>
                </c:pt>
                <c:pt idx="129">
                  <c:v>24.4</c:v>
                </c:pt>
                <c:pt idx="130">
                  <c:v>24.1</c:v>
                </c:pt>
                <c:pt idx="131">
                  <c:v>23.9</c:v>
                </c:pt>
                <c:pt idx="132">
                  <c:v>23.6</c:v>
                </c:pt>
                <c:pt idx="133">
                  <c:v>23.4</c:v>
                </c:pt>
                <c:pt idx="134">
                  <c:v>23.3</c:v>
                </c:pt>
                <c:pt idx="135">
                  <c:v>23.3</c:v>
                </c:pt>
                <c:pt idx="136">
                  <c:v>23.3</c:v>
                </c:pt>
                <c:pt idx="137">
                  <c:v>23.3</c:v>
                </c:pt>
                <c:pt idx="138">
                  <c:v>23.4</c:v>
                </c:pt>
                <c:pt idx="139">
                  <c:v>23.7</c:v>
                </c:pt>
                <c:pt idx="140">
                  <c:v>24</c:v>
                </c:pt>
                <c:pt idx="141">
                  <c:v>24.1</c:v>
                </c:pt>
                <c:pt idx="142">
                  <c:v>24.3</c:v>
                </c:pt>
                <c:pt idx="143">
                  <c:v>24.4</c:v>
                </c:pt>
                <c:pt idx="144">
                  <c:v>24.7</c:v>
                </c:pt>
                <c:pt idx="145">
                  <c:v>24.8</c:v>
                </c:pt>
                <c:pt idx="146">
                  <c:v>24.8</c:v>
                </c:pt>
                <c:pt idx="147">
                  <c:v>24.7</c:v>
                </c:pt>
                <c:pt idx="148">
                  <c:v>24.6</c:v>
                </c:pt>
                <c:pt idx="149">
                  <c:v>24.7</c:v>
                </c:pt>
                <c:pt idx="150">
                  <c:v>24.8</c:v>
                </c:pt>
                <c:pt idx="151">
                  <c:v>24.8</c:v>
                </c:pt>
                <c:pt idx="152">
                  <c:v>24.8</c:v>
                </c:pt>
                <c:pt idx="153">
                  <c:v>24.8</c:v>
                </c:pt>
                <c:pt idx="154">
                  <c:v>24.8</c:v>
                </c:pt>
                <c:pt idx="155">
                  <c:v>24.8</c:v>
                </c:pt>
                <c:pt idx="156">
                  <c:v>24.6</c:v>
                </c:pt>
                <c:pt idx="157">
                  <c:v>24.4</c:v>
                </c:pt>
                <c:pt idx="158">
                  <c:v>24.2</c:v>
                </c:pt>
                <c:pt idx="159">
                  <c:v>24.1</c:v>
                </c:pt>
                <c:pt idx="160">
                  <c:v>23.8</c:v>
                </c:pt>
                <c:pt idx="161">
                  <c:v>23.7</c:v>
                </c:pt>
                <c:pt idx="162">
                  <c:v>23.6</c:v>
                </c:pt>
                <c:pt idx="163">
                  <c:v>23.5</c:v>
                </c:pt>
                <c:pt idx="164">
                  <c:v>23.4</c:v>
                </c:pt>
                <c:pt idx="165">
                  <c:v>23.5</c:v>
                </c:pt>
                <c:pt idx="166">
                  <c:v>23.3</c:v>
                </c:pt>
                <c:pt idx="167">
                  <c:v>23.5</c:v>
                </c:pt>
                <c:pt idx="168">
                  <c:v>23.6</c:v>
                </c:pt>
                <c:pt idx="169">
                  <c:v>23.8</c:v>
                </c:pt>
                <c:pt idx="170">
                  <c:v>24</c:v>
                </c:pt>
                <c:pt idx="171">
                  <c:v>24.1</c:v>
                </c:pt>
                <c:pt idx="172">
                  <c:v>24.3</c:v>
                </c:pt>
                <c:pt idx="173">
                  <c:v>24.4</c:v>
                </c:pt>
                <c:pt idx="174">
                  <c:v>24.5</c:v>
                </c:pt>
                <c:pt idx="175">
                  <c:v>24.7</c:v>
                </c:pt>
                <c:pt idx="176">
                  <c:v>24.7</c:v>
                </c:pt>
                <c:pt idx="177">
                  <c:v>24.7</c:v>
                </c:pt>
                <c:pt idx="178">
                  <c:v>24.7</c:v>
                </c:pt>
                <c:pt idx="179">
                  <c:v>24.7</c:v>
                </c:pt>
                <c:pt idx="180">
                  <c:v>24.6</c:v>
                </c:pt>
                <c:pt idx="181">
                  <c:v>24.6</c:v>
                </c:pt>
                <c:pt idx="182">
                  <c:v>24.6</c:v>
                </c:pt>
                <c:pt idx="183">
                  <c:v>24.8</c:v>
                </c:pt>
                <c:pt idx="184">
                  <c:v>24.8</c:v>
                </c:pt>
                <c:pt idx="185">
                  <c:v>24.8</c:v>
                </c:pt>
                <c:pt idx="186">
                  <c:v>24.8</c:v>
                </c:pt>
                <c:pt idx="187">
                  <c:v>24.8</c:v>
                </c:pt>
                <c:pt idx="188">
                  <c:v>24.7</c:v>
                </c:pt>
                <c:pt idx="189">
                  <c:v>24.6</c:v>
                </c:pt>
                <c:pt idx="190">
                  <c:v>24.4</c:v>
                </c:pt>
                <c:pt idx="191">
                  <c:v>24.4</c:v>
                </c:pt>
                <c:pt idx="192">
                  <c:v>24.1</c:v>
                </c:pt>
                <c:pt idx="193">
                  <c:v>24</c:v>
                </c:pt>
                <c:pt idx="194">
                  <c:v>23.8</c:v>
                </c:pt>
                <c:pt idx="195">
                  <c:v>23.6</c:v>
                </c:pt>
                <c:pt idx="196">
                  <c:v>23.6</c:v>
                </c:pt>
                <c:pt idx="197">
                  <c:v>23.6</c:v>
                </c:pt>
                <c:pt idx="198">
                  <c:v>23.5</c:v>
                </c:pt>
                <c:pt idx="199">
                  <c:v>23.5</c:v>
                </c:pt>
                <c:pt idx="200">
                  <c:v>23.6</c:v>
                </c:pt>
                <c:pt idx="201">
                  <c:v>23.6</c:v>
                </c:pt>
                <c:pt idx="202">
                  <c:v>23.8</c:v>
                </c:pt>
                <c:pt idx="203">
                  <c:v>24</c:v>
                </c:pt>
                <c:pt idx="204">
                  <c:v>24.1</c:v>
                </c:pt>
                <c:pt idx="205">
                  <c:v>24.3</c:v>
                </c:pt>
                <c:pt idx="206">
                  <c:v>24.4</c:v>
                </c:pt>
                <c:pt idx="207">
                  <c:v>24.6</c:v>
                </c:pt>
                <c:pt idx="208">
                  <c:v>24.7</c:v>
                </c:pt>
                <c:pt idx="209">
                  <c:v>24.8</c:v>
                </c:pt>
                <c:pt idx="210">
                  <c:v>24.7</c:v>
                </c:pt>
                <c:pt idx="211">
                  <c:v>24.6</c:v>
                </c:pt>
                <c:pt idx="212">
                  <c:v>24.5</c:v>
                </c:pt>
                <c:pt idx="213">
                  <c:v>24.4</c:v>
                </c:pt>
                <c:pt idx="214">
                  <c:v>24.4</c:v>
                </c:pt>
                <c:pt idx="215">
                  <c:v>24.6</c:v>
                </c:pt>
                <c:pt idx="216">
                  <c:v>24.6</c:v>
                </c:pt>
                <c:pt idx="217">
                  <c:v>24.8</c:v>
                </c:pt>
                <c:pt idx="218">
                  <c:v>24.8</c:v>
                </c:pt>
                <c:pt idx="219">
                  <c:v>24.8</c:v>
                </c:pt>
                <c:pt idx="220">
                  <c:v>24.8</c:v>
                </c:pt>
                <c:pt idx="221">
                  <c:v>24.7</c:v>
                </c:pt>
                <c:pt idx="222">
                  <c:v>24.6</c:v>
                </c:pt>
                <c:pt idx="223">
                  <c:v>24.5</c:v>
                </c:pt>
                <c:pt idx="224">
                  <c:v>24.4</c:v>
                </c:pt>
                <c:pt idx="225">
                  <c:v>24.2</c:v>
                </c:pt>
                <c:pt idx="226">
                  <c:v>24</c:v>
                </c:pt>
                <c:pt idx="227">
                  <c:v>23.8</c:v>
                </c:pt>
                <c:pt idx="228">
                  <c:v>23.7</c:v>
                </c:pt>
                <c:pt idx="229">
                  <c:v>23.6</c:v>
                </c:pt>
                <c:pt idx="230">
                  <c:v>23.6</c:v>
                </c:pt>
                <c:pt idx="231">
                  <c:v>23.5</c:v>
                </c:pt>
                <c:pt idx="232">
                  <c:v>23.4</c:v>
                </c:pt>
                <c:pt idx="233">
                  <c:v>23.3</c:v>
                </c:pt>
                <c:pt idx="234">
                  <c:v>23.4</c:v>
                </c:pt>
                <c:pt idx="235">
                  <c:v>23.5</c:v>
                </c:pt>
                <c:pt idx="236">
                  <c:v>23.6</c:v>
                </c:pt>
                <c:pt idx="237">
                  <c:v>23.7</c:v>
                </c:pt>
                <c:pt idx="238">
                  <c:v>24</c:v>
                </c:pt>
                <c:pt idx="239">
                  <c:v>24.1</c:v>
                </c:pt>
                <c:pt idx="240">
                  <c:v>24.3</c:v>
                </c:pt>
                <c:pt idx="241">
                  <c:v>24.4</c:v>
                </c:pt>
                <c:pt idx="242">
                  <c:v>24.5</c:v>
                </c:pt>
                <c:pt idx="243">
                  <c:v>24.6</c:v>
                </c:pt>
                <c:pt idx="244">
                  <c:v>24.7</c:v>
                </c:pt>
                <c:pt idx="245">
                  <c:v>24.8</c:v>
                </c:pt>
                <c:pt idx="246">
                  <c:v>24.8</c:v>
                </c:pt>
                <c:pt idx="247">
                  <c:v>24.6</c:v>
                </c:pt>
                <c:pt idx="248">
                  <c:v>24.6</c:v>
                </c:pt>
                <c:pt idx="249">
                  <c:v>24.6</c:v>
                </c:pt>
                <c:pt idx="250">
                  <c:v>24.7</c:v>
                </c:pt>
                <c:pt idx="251">
                  <c:v>24.8</c:v>
                </c:pt>
                <c:pt idx="252">
                  <c:v>24.8</c:v>
                </c:pt>
                <c:pt idx="253">
                  <c:v>24.8</c:v>
                </c:pt>
                <c:pt idx="254">
                  <c:v>24.7</c:v>
                </c:pt>
                <c:pt idx="255">
                  <c:v>24.7</c:v>
                </c:pt>
                <c:pt idx="256">
                  <c:v>24.6</c:v>
                </c:pt>
                <c:pt idx="257">
                  <c:v>24.6</c:v>
                </c:pt>
                <c:pt idx="258">
                  <c:v>24.3</c:v>
                </c:pt>
                <c:pt idx="259">
                  <c:v>24</c:v>
                </c:pt>
                <c:pt idx="260">
                  <c:v>23.8</c:v>
                </c:pt>
                <c:pt idx="261">
                  <c:v>23.7</c:v>
                </c:pt>
                <c:pt idx="262">
                  <c:v>23.5</c:v>
                </c:pt>
                <c:pt idx="263">
                  <c:v>23.4</c:v>
                </c:pt>
                <c:pt idx="264">
                  <c:v>23.3</c:v>
                </c:pt>
                <c:pt idx="265">
                  <c:v>23.4</c:v>
                </c:pt>
                <c:pt idx="266">
                  <c:v>23.3</c:v>
                </c:pt>
                <c:pt idx="267">
                  <c:v>23.5</c:v>
                </c:pt>
                <c:pt idx="268">
                  <c:v>23.6</c:v>
                </c:pt>
                <c:pt idx="269">
                  <c:v>23.8</c:v>
                </c:pt>
                <c:pt idx="270">
                  <c:v>24</c:v>
                </c:pt>
                <c:pt idx="271">
                  <c:v>24.1</c:v>
                </c:pt>
                <c:pt idx="272">
                  <c:v>24.3</c:v>
                </c:pt>
                <c:pt idx="273">
                  <c:v>24.4</c:v>
                </c:pt>
                <c:pt idx="274">
                  <c:v>24.6</c:v>
                </c:pt>
                <c:pt idx="275">
                  <c:v>24.6</c:v>
                </c:pt>
                <c:pt idx="276">
                  <c:v>24.8</c:v>
                </c:pt>
                <c:pt idx="277">
                  <c:v>24.7</c:v>
                </c:pt>
                <c:pt idx="278">
                  <c:v>24.8</c:v>
                </c:pt>
                <c:pt idx="279">
                  <c:v>24.7</c:v>
                </c:pt>
                <c:pt idx="280">
                  <c:v>24.8</c:v>
                </c:pt>
                <c:pt idx="281">
                  <c:v>25.1</c:v>
                </c:pt>
                <c:pt idx="282">
                  <c:v>25.1</c:v>
                </c:pt>
                <c:pt idx="283">
                  <c:v>25.2</c:v>
                </c:pt>
                <c:pt idx="284">
                  <c:v>25.3</c:v>
                </c:pt>
                <c:pt idx="285">
                  <c:v>25.3</c:v>
                </c:pt>
                <c:pt idx="286">
                  <c:v>25.3</c:v>
                </c:pt>
                <c:pt idx="287">
                  <c:v>24.3</c:v>
                </c:pt>
                <c:pt idx="288">
                  <c:v>24.4</c:v>
                </c:pt>
                <c:pt idx="289">
                  <c:v>24.5</c:v>
                </c:pt>
                <c:pt idx="290">
                  <c:v>24.5</c:v>
                </c:pt>
                <c:pt idx="291">
                  <c:v>24.5</c:v>
                </c:pt>
                <c:pt idx="292">
                  <c:v>24.4</c:v>
                </c:pt>
                <c:pt idx="293">
                  <c:v>24.4</c:v>
                </c:pt>
                <c:pt idx="294">
                  <c:v>24.4</c:v>
                </c:pt>
                <c:pt idx="295">
                  <c:v>24.3</c:v>
                </c:pt>
                <c:pt idx="296">
                  <c:v>24.3</c:v>
                </c:pt>
                <c:pt idx="297">
                  <c:v>24.1</c:v>
                </c:pt>
                <c:pt idx="298">
                  <c:v>24.1</c:v>
                </c:pt>
                <c:pt idx="299">
                  <c:v>24.1</c:v>
                </c:pt>
                <c:pt idx="300">
                  <c:v>23.9</c:v>
                </c:pt>
                <c:pt idx="301">
                  <c:v>23.9</c:v>
                </c:pt>
                <c:pt idx="302">
                  <c:v>24</c:v>
                </c:pt>
                <c:pt idx="303">
                  <c:v>24</c:v>
                </c:pt>
                <c:pt idx="304">
                  <c:v>24.1</c:v>
                </c:pt>
                <c:pt idx="305">
                  <c:v>24.1</c:v>
                </c:pt>
                <c:pt idx="306">
                  <c:v>24.3</c:v>
                </c:pt>
                <c:pt idx="307">
                  <c:v>24.4</c:v>
                </c:pt>
                <c:pt idx="308">
                  <c:v>24.4</c:v>
                </c:pt>
                <c:pt idx="309">
                  <c:v>24.5</c:v>
                </c:pt>
                <c:pt idx="310">
                  <c:v>24.6</c:v>
                </c:pt>
                <c:pt idx="311">
                  <c:v>24.6</c:v>
                </c:pt>
                <c:pt idx="312">
                  <c:v>24.6</c:v>
                </c:pt>
                <c:pt idx="313">
                  <c:v>24.6</c:v>
                </c:pt>
                <c:pt idx="314">
                  <c:v>24.4</c:v>
                </c:pt>
                <c:pt idx="315">
                  <c:v>24.3</c:v>
                </c:pt>
                <c:pt idx="316">
                  <c:v>24.2</c:v>
                </c:pt>
                <c:pt idx="317">
                  <c:v>24.2</c:v>
                </c:pt>
                <c:pt idx="318">
                  <c:v>24.1</c:v>
                </c:pt>
                <c:pt idx="319">
                  <c:v>24.1</c:v>
                </c:pt>
                <c:pt idx="320">
                  <c:v>24</c:v>
                </c:pt>
                <c:pt idx="321">
                  <c:v>24</c:v>
                </c:pt>
                <c:pt idx="322">
                  <c:v>24</c:v>
                </c:pt>
                <c:pt idx="323">
                  <c:v>24.1</c:v>
                </c:pt>
                <c:pt idx="324">
                  <c:v>24.1</c:v>
                </c:pt>
                <c:pt idx="325">
                  <c:v>24.1</c:v>
                </c:pt>
                <c:pt idx="326">
                  <c:v>24.3</c:v>
                </c:pt>
                <c:pt idx="327">
                  <c:v>24.4</c:v>
                </c:pt>
                <c:pt idx="328">
                  <c:v>24.4</c:v>
                </c:pt>
                <c:pt idx="329">
                  <c:v>24.5</c:v>
                </c:pt>
                <c:pt idx="330">
                  <c:v>24.5</c:v>
                </c:pt>
                <c:pt idx="331">
                  <c:v>24.4</c:v>
                </c:pt>
                <c:pt idx="332">
                  <c:v>24.4</c:v>
                </c:pt>
                <c:pt idx="333">
                  <c:v>24.3</c:v>
                </c:pt>
                <c:pt idx="334">
                  <c:v>24.3</c:v>
                </c:pt>
                <c:pt idx="335">
                  <c:v>24.1</c:v>
                </c:pt>
                <c:pt idx="336">
                  <c:v>24</c:v>
                </c:pt>
                <c:pt idx="337">
                  <c:v>24</c:v>
                </c:pt>
                <c:pt idx="338">
                  <c:v>23.8</c:v>
                </c:pt>
                <c:pt idx="339">
                  <c:v>23.8</c:v>
                </c:pt>
                <c:pt idx="340">
                  <c:v>23.8</c:v>
                </c:pt>
                <c:pt idx="341">
                  <c:v>23.9</c:v>
                </c:pt>
                <c:pt idx="342">
                  <c:v>24</c:v>
                </c:pt>
                <c:pt idx="343">
                  <c:v>24</c:v>
                </c:pt>
                <c:pt idx="344">
                  <c:v>24.1</c:v>
                </c:pt>
                <c:pt idx="345">
                  <c:v>24.3</c:v>
                </c:pt>
                <c:pt idx="346">
                  <c:v>24.4</c:v>
                </c:pt>
                <c:pt idx="347">
                  <c:v>24.5</c:v>
                </c:pt>
                <c:pt idx="348">
                  <c:v>24.7</c:v>
                </c:pt>
                <c:pt idx="349">
                  <c:v>24.8</c:v>
                </c:pt>
                <c:pt idx="350">
                  <c:v>24.8</c:v>
                </c:pt>
                <c:pt idx="351">
                  <c:v>24.8</c:v>
                </c:pt>
                <c:pt idx="352">
                  <c:v>24.8</c:v>
                </c:pt>
                <c:pt idx="353">
                  <c:v>24.8</c:v>
                </c:pt>
                <c:pt idx="354">
                  <c:v>24.6</c:v>
                </c:pt>
                <c:pt idx="355">
                  <c:v>24.4</c:v>
                </c:pt>
                <c:pt idx="356">
                  <c:v>24.3</c:v>
                </c:pt>
                <c:pt idx="357">
                  <c:v>24.3</c:v>
                </c:pt>
                <c:pt idx="358">
                  <c:v>24</c:v>
                </c:pt>
                <c:pt idx="359">
                  <c:v>24</c:v>
                </c:pt>
                <c:pt idx="360">
                  <c:v>24</c:v>
                </c:pt>
                <c:pt idx="361">
                  <c:v>24.1</c:v>
                </c:pt>
                <c:pt idx="362">
                  <c:v>24.1</c:v>
                </c:pt>
                <c:pt idx="363">
                  <c:v>24.3</c:v>
                </c:pt>
                <c:pt idx="364">
                  <c:v>24.4</c:v>
                </c:pt>
                <c:pt idx="365">
                  <c:v>24.4</c:v>
                </c:pt>
                <c:pt idx="366">
                  <c:v>24.4</c:v>
                </c:pt>
                <c:pt idx="367">
                  <c:v>24.5</c:v>
                </c:pt>
                <c:pt idx="368">
                  <c:v>24.4</c:v>
                </c:pt>
                <c:pt idx="369">
                  <c:v>24.4</c:v>
                </c:pt>
                <c:pt idx="370">
                  <c:v>24.3</c:v>
                </c:pt>
                <c:pt idx="371">
                  <c:v>24.1</c:v>
                </c:pt>
                <c:pt idx="372">
                  <c:v>24.1</c:v>
                </c:pt>
                <c:pt idx="373">
                  <c:v>24</c:v>
                </c:pt>
                <c:pt idx="374">
                  <c:v>23.8</c:v>
                </c:pt>
                <c:pt idx="375">
                  <c:v>22.8</c:v>
                </c:pt>
                <c:pt idx="376">
                  <c:v>22.6</c:v>
                </c:pt>
                <c:pt idx="377">
                  <c:v>22.3</c:v>
                </c:pt>
                <c:pt idx="378">
                  <c:v>22.3</c:v>
                </c:pt>
                <c:pt idx="379">
                  <c:v>22.5</c:v>
                </c:pt>
                <c:pt idx="380">
                  <c:v>22.6</c:v>
                </c:pt>
                <c:pt idx="381">
                  <c:v>22.9</c:v>
                </c:pt>
                <c:pt idx="382">
                  <c:v>23.1</c:v>
                </c:pt>
                <c:pt idx="383">
                  <c:v>23.4</c:v>
                </c:pt>
                <c:pt idx="384">
                  <c:v>23.7</c:v>
                </c:pt>
                <c:pt idx="385">
                  <c:v>23.9</c:v>
                </c:pt>
                <c:pt idx="386">
                  <c:v>24.6</c:v>
                </c:pt>
                <c:pt idx="387">
                  <c:v>24.4</c:v>
                </c:pt>
                <c:pt idx="388">
                  <c:v>24.4</c:v>
                </c:pt>
                <c:pt idx="389">
                  <c:v>24.1</c:v>
                </c:pt>
                <c:pt idx="390">
                  <c:v>24</c:v>
                </c:pt>
                <c:pt idx="391">
                  <c:v>23.9</c:v>
                </c:pt>
                <c:pt idx="392">
                  <c:v>24</c:v>
                </c:pt>
                <c:pt idx="393">
                  <c:v>24</c:v>
                </c:pt>
                <c:pt idx="394">
                  <c:v>24.1</c:v>
                </c:pt>
                <c:pt idx="395">
                  <c:v>24.4</c:v>
                </c:pt>
                <c:pt idx="396">
                  <c:v>24.4</c:v>
                </c:pt>
                <c:pt idx="397">
                  <c:v>24.4</c:v>
                </c:pt>
                <c:pt idx="398">
                  <c:v>24.4</c:v>
                </c:pt>
                <c:pt idx="399">
                  <c:v>24.4</c:v>
                </c:pt>
                <c:pt idx="400">
                  <c:v>24.4</c:v>
                </c:pt>
                <c:pt idx="401">
                  <c:v>24.3</c:v>
                </c:pt>
                <c:pt idx="402">
                  <c:v>24.2</c:v>
                </c:pt>
                <c:pt idx="403">
                  <c:v>24</c:v>
                </c:pt>
                <c:pt idx="404">
                  <c:v>23.9</c:v>
                </c:pt>
                <c:pt idx="405">
                  <c:v>23.9</c:v>
                </c:pt>
                <c:pt idx="406">
                  <c:v>23.8</c:v>
                </c:pt>
                <c:pt idx="407">
                  <c:v>23.9</c:v>
                </c:pt>
                <c:pt idx="408">
                  <c:v>24</c:v>
                </c:pt>
                <c:pt idx="409">
                  <c:v>24.1</c:v>
                </c:pt>
                <c:pt idx="410">
                  <c:v>24.2</c:v>
                </c:pt>
                <c:pt idx="411">
                  <c:v>24.4</c:v>
                </c:pt>
                <c:pt idx="412">
                  <c:v>24.7</c:v>
                </c:pt>
                <c:pt idx="413">
                  <c:v>24.8</c:v>
                </c:pt>
                <c:pt idx="414">
                  <c:v>24.9</c:v>
                </c:pt>
                <c:pt idx="415">
                  <c:v>24.8</c:v>
                </c:pt>
                <c:pt idx="416">
                  <c:v>24.7</c:v>
                </c:pt>
                <c:pt idx="417">
                  <c:v>24.4</c:v>
                </c:pt>
                <c:pt idx="418">
                  <c:v>24.3</c:v>
                </c:pt>
                <c:pt idx="419">
                  <c:v>24.1</c:v>
                </c:pt>
                <c:pt idx="420">
                  <c:v>25.5</c:v>
                </c:pt>
                <c:pt idx="421">
                  <c:v>25.7</c:v>
                </c:pt>
                <c:pt idx="422">
                  <c:v>25.9</c:v>
                </c:pt>
                <c:pt idx="423">
                  <c:v>26.1</c:v>
                </c:pt>
                <c:pt idx="424">
                  <c:v>26</c:v>
                </c:pt>
                <c:pt idx="425">
                  <c:v>25.9</c:v>
                </c:pt>
                <c:pt idx="426">
                  <c:v>25.8</c:v>
                </c:pt>
                <c:pt idx="427">
                  <c:v>25.6</c:v>
                </c:pt>
                <c:pt idx="428">
                  <c:v>25.3</c:v>
                </c:pt>
                <c:pt idx="429">
                  <c:v>25.1</c:v>
                </c:pt>
                <c:pt idx="430">
                  <c:v>24.8</c:v>
                </c:pt>
                <c:pt idx="431">
                  <c:v>24.5</c:v>
                </c:pt>
                <c:pt idx="432">
                  <c:v>24.2</c:v>
                </c:pt>
                <c:pt idx="433">
                  <c:v>23.8</c:v>
                </c:pt>
                <c:pt idx="434">
                  <c:v>23.5</c:v>
                </c:pt>
                <c:pt idx="435">
                  <c:v>23.1</c:v>
                </c:pt>
                <c:pt idx="436">
                  <c:v>22.8</c:v>
                </c:pt>
                <c:pt idx="437">
                  <c:v>22.6</c:v>
                </c:pt>
                <c:pt idx="438">
                  <c:v>22.5</c:v>
                </c:pt>
                <c:pt idx="439">
                  <c:v>22.4</c:v>
                </c:pt>
                <c:pt idx="440">
                  <c:v>22.4</c:v>
                </c:pt>
                <c:pt idx="441">
                  <c:v>22.4</c:v>
                </c:pt>
                <c:pt idx="442">
                  <c:v>22.5</c:v>
                </c:pt>
                <c:pt idx="443">
                  <c:v>22.6</c:v>
                </c:pt>
                <c:pt idx="444">
                  <c:v>22.8</c:v>
                </c:pt>
                <c:pt idx="445">
                  <c:v>23</c:v>
                </c:pt>
                <c:pt idx="446">
                  <c:v>23.2</c:v>
                </c:pt>
                <c:pt idx="447">
                  <c:v>23.4</c:v>
                </c:pt>
                <c:pt idx="448">
                  <c:v>23.6</c:v>
                </c:pt>
                <c:pt idx="449">
                  <c:v>23.7</c:v>
                </c:pt>
                <c:pt idx="450">
                  <c:v>23.9</c:v>
                </c:pt>
                <c:pt idx="451">
                  <c:v>24.1</c:v>
                </c:pt>
                <c:pt idx="452">
                  <c:v>24.2</c:v>
                </c:pt>
                <c:pt idx="453">
                  <c:v>24.4</c:v>
                </c:pt>
                <c:pt idx="454">
                  <c:v>24.5</c:v>
                </c:pt>
                <c:pt idx="455">
                  <c:v>24.7</c:v>
                </c:pt>
                <c:pt idx="456">
                  <c:v>24.8</c:v>
                </c:pt>
                <c:pt idx="457">
                  <c:v>24.8</c:v>
                </c:pt>
                <c:pt idx="458">
                  <c:v>24.9</c:v>
                </c:pt>
                <c:pt idx="459">
                  <c:v>25.1</c:v>
                </c:pt>
                <c:pt idx="460">
                  <c:v>25.3</c:v>
                </c:pt>
                <c:pt idx="461">
                  <c:v>25.3</c:v>
                </c:pt>
                <c:pt idx="462">
                  <c:v>25.4</c:v>
                </c:pt>
                <c:pt idx="463">
                  <c:v>25.3</c:v>
                </c:pt>
                <c:pt idx="464">
                  <c:v>25.4</c:v>
                </c:pt>
                <c:pt idx="465">
                  <c:v>25.5</c:v>
                </c:pt>
                <c:pt idx="466">
                  <c:v>25.6</c:v>
                </c:pt>
                <c:pt idx="467">
                  <c:v>25.6</c:v>
                </c:pt>
                <c:pt idx="468">
                  <c:v>25.5</c:v>
                </c:pt>
                <c:pt idx="469">
                  <c:v>25.5</c:v>
                </c:pt>
                <c:pt idx="470">
                  <c:v>25.5</c:v>
                </c:pt>
                <c:pt idx="471">
                  <c:v>25.5</c:v>
                </c:pt>
                <c:pt idx="472">
                  <c:v>25.5</c:v>
                </c:pt>
                <c:pt idx="473">
                  <c:v>25.4</c:v>
                </c:pt>
                <c:pt idx="474">
                  <c:v>25.5</c:v>
                </c:pt>
                <c:pt idx="475">
                  <c:v>25.4</c:v>
                </c:pt>
                <c:pt idx="476">
                  <c:v>25.1</c:v>
                </c:pt>
                <c:pt idx="477">
                  <c:v>25.1</c:v>
                </c:pt>
                <c:pt idx="478">
                  <c:v>25</c:v>
                </c:pt>
                <c:pt idx="479">
                  <c:v>24.9</c:v>
                </c:pt>
                <c:pt idx="480">
                  <c:v>24.8</c:v>
                </c:pt>
                <c:pt idx="481">
                  <c:v>24.6</c:v>
                </c:pt>
                <c:pt idx="482">
                  <c:v>24.4</c:v>
                </c:pt>
                <c:pt idx="483">
                  <c:v>24.4</c:v>
                </c:pt>
                <c:pt idx="484">
                  <c:v>24.2</c:v>
                </c:pt>
                <c:pt idx="485">
                  <c:v>24.1</c:v>
                </c:pt>
                <c:pt idx="486">
                  <c:v>24</c:v>
                </c:pt>
                <c:pt idx="487">
                  <c:v>23.7</c:v>
                </c:pt>
                <c:pt idx="488">
                  <c:v>23.6</c:v>
                </c:pt>
                <c:pt idx="489">
                  <c:v>23.4</c:v>
                </c:pt>
                <c:pt idx="490">
                  <c:v>23.3</c:v>
                </c:pt>
                <c:pt idx="491">
                  <c:v>23.3</c:v>
                </c:pt>
                <c:pt idx="492">
                  <c:v>23.1</c:v>
                </c:pt>
                <c:pt idx="493">
                  <c:v>23.1</c:v>
                </c:pt>
                <c:pt idx="494">
                  <c:v>23</c:v>
                </c:pt>
                <c:pt idx="495">
                  <c:v>23</c:v>
                </c:pt>
                <c:pt idx="496">
                  <c:v>23</c:v>
                </c:pt>
                <c:pt idx="497">
                  <c:v>23</c:v>
                </c:pt>
                <c:pt idx="498">
                  <c:v>23.1</c:v>
                </c:pt>
                <c:pt idx="499">
                  <c:v>23.1</c:v>
                </c:pt>
                <c:pt idx="500">
                  <c:v>23.3</c:v>
                </c:pt>
                <c:pt idx="501">
                  <c:v>23.3</c:v>
                </c:pt>
                <c:pt idx="502">
                  <c:v>23.3</c:v>
                </c:pt>
                <c:pt idx="503">
                  <c:v>23.5</c:v>
                </c:pt>
                <c:pt idx="504">
                  <c:v>23.6</c:v>
                </c:pt>
                <c:pt idx="505">
                  <c:v>23.7</c:v>
                </c:pt>
                <c:pt idx="506">
                  <c:v>23.7</c:v>
                </c:pt>
                <c:pt idx="507">
                  <c:v>23.8</c:v>
                </c:pt>
                <c:pt idx="508">
                  <c:v>23.9</c:v>
                </c:pt>
                <c:pt idx="509">
                  <c:v>23.9</c:v>
                </c:pt>
                <c:pt idx="510">
                  <c:v>24</c:v>
                </c:pt>
                <c:pt idx="511">
                  <c:v>24</c:v>
                </c:pt>
                <c:pt idx="512">
                  <c:v>24.1</c:v>
                </c:pt>
                <c:pt idx="513">
                  <c:v>24.1</c:v>
                </c:pt>
                <c:pt idx="514">
                  <c:v>24.1</c:v>
                </c:pt>
                <c:pt idx="515">
                  <c:v>24.2</c:v>
                </c:pt>
                <c:pt idx="516">
                  <c:v>24.2</c:v>
                </c:pt>
                <c:pt idx="517">
                  <c:v>24.3</c:v>
                </c:pt>
                <c:pt idx="518">
                  <c:v>24.3</c:v>
                </c:pt>
                <c:pt idx="519">
                  <c:v>24.4</c:v>
                </c:pt>
                <c:pt idx="520">
                  <c:v>24.4</c:v>
                </c:pt>
                <c:pt idx="521">
                  <c:v>24.4</c:v>
                </c:pt>
                <c:pt idx="522">
                  <c:v>24.4</c:v>
                </c:pt>
                <c:pt idx="523">
                  <c:v>24.4</c:v>
                </c:pt>
                <c:pt idx="524">
                  <c:v>24.5</c:v>
                </c:pt>
                <c:pt idx="525">
                  <c:v>24.6</c:v>
                </c:pt>
                <c:pt idx="526">
                  <c:v>24.4</c:v>
                </c:pt>
                <c:pt idx="527">
                  <c:v>24.5</c:v>
                </c:pt>
                <c:pt idx="528">
                  <c:v>24.5</c:v>
                </c:pt>
                <c:pt idx="529">
                  <c:v>24.4</c:v>
                </c:pt>
                <c:pt idx="530">
                  <c:v>24.4</c:v>
                </c:pt>
                <c:pt idx="531">
                  <c:v>24.4</c:v>
                </c:pt>
                <c:pt idx="532">
                  <c:v>24.4</c:v>
                </c:pt>
                <c:pt idx="533">
                  <c:v>24.4</c:v>
                </c:pt>
                <c:pt idx="534">
                  <c:v>24.4</c:v>
                </c:pt>
                <c:pt idx="535">
                  <c:v>24.3</c:v>
                </c:pt>
                <c:pt idx="536">
                  <c:v>24.4</c:v>
                </c:pt>
                <c:pt idx="537">
                  <c:v>24.4</c:v>
                </c:pt>
                <c:pt idx="538">
                  <c:v>24.3</c:v>
                </c:pt>
                <c:pt idx="539">
                  <c:v>24.3</c:v>
                </c:pt>
                <c:pt idx="540">
                  <c:v>24.3</c:v>
                </c:pt>
                <c:pt idx="541">
                  <c:v>24.3</c:v>
                </c:pt>
                <c:pt idx="542">
                  <c:v>24.2</c:v>
                </c:pt>
                <c:pt idx="543">
                  <c:v>24.2</c:v>
                </c:pt>
                <c:pt idx="544">
                  <c:v>24.2</c:v>
                </c:pt>
                <c:pt idx="545">
                  <c:v>24.1</c:v>
                </c:pt>
                <c:pt idx="546">
                  <c:v>24.1</c:v>
                </c:pt>
                <c:pt idx="547">
                  <c:v>24.1</c:v>
                </c:pt>
                <c:pt idx="548">
                  <c:v>24.1</c:v>
                </c:pt>
                <c:pt idx="549">
                  <c:v>24.1</c:v>
                </c:pt>
                <c:pt idx="550">
                  <c:v>24.1</c:v>
                </c:pt>
                <c:pt idx="551">
                  <c:v>24.1</c:v>
                </c:pt>
                <c:pt idx="552">
                  <c:v>24</c:v>
                </c:pt>
                <c:pt idx="553">
                  <c:v>24</c:v>
                </c:pt>
                <c:pt idx="554">
                  <c:v>24</c:v>
                </c:pt>
                <c:pt idx="555">
                  <c:v>24</c:v>
                </c:pt>
                <c:pt idx="556">
                  <c:v>24</c:v>
                </c:pt>
                <c:pt idx="557">
                  <c:v>24</c:v>
                </c:pt>
                <c:pt idx="558">
                  <c:v>24.1</c:v>
                </c:pt>
                <c:pt idx="559">
                  <c:v>24</c:v>
                </c:pt>
                <c:pt idx="560">
                  <c:v>24.1</c:v>
                </c:pt>
                <c:pt idx="561">
                  <c:v>24.1</c:v>
                </c:pt>
                <c:pt idx="562">
                  <c:v>24.1</c:v>
                </c:pt>
                <c:pt idx="563">
                  <c:v>24.1</c:v>
                </c:pt>
                <c:pt idx="564">
                  <c:v>24.2</c:v>
                </c:pt>
                <c:pt idx="565">
                  <c:v>24.2</c:v>
                </c:pt>
                <c:pt idx="566">
                  <c:v>24.3</c:v>
                </c:pt>
                <c:pt idx="567">
                  <c:v>24.3</c:v>
                </c:pt>
                <c:pt idx="568">
                  <c:v>24.3</c:v>
                </c:pt>
                <c:pt idx="569">
                  <c:v>24.4</c:v>
                </c:pt>
                <c:pt idx="570">
                  <c:v>24.4</c:v>
                </c:pt>
                <c:pt idx="571">
                  <c:v>24.4</c:v>
                </c:pt>
                <c:pt idx="572">
                  <c:v>24.4</c:v>
                </c:pt>
                <c:pt idx="573">
                  <c:v>24.4</c:v>
                </c:pt>
                <c:pt idx="574">
                  <c:v>24.4</c:v>
                </c:pt>
                <c:pt idx="575">
                  <c:v>24.4</c:v>
                </c:pt>
                <c:pt idx="576">
                  <c:v>24.4</c:v>
                </c:pt>
                <c:pt idx="577">
                  <c:v>24.4</c:v>
                </c:pt>
                <c:pt idx="578">
                  <c:v>24.4</c:v>
                </c:pt>
                <c:pt idx="579">
                  <c:v>24.4</c:v>
                </c:pt>
                <c:pt idx="580">
                  <c:v>24.4</c:v>
                </c:pt>
                <c:pt idx="581">
                  <c:v>24.4</c:v>
                </c:pt>
                <c:pt idx="582">
                  <c:v>24.4</c:v>
                </c:pt>
                <c:pt idx="583">
                  <c:v>24.4</c:v>
                </c:pt>
                <c:pt idx="584">
                  <c:v>24.4</c:v>
                </c:pt>
                <c:pt idx="585">
                  <c:v>24.4</c:v>
                </c:pt>
                <c:pt idx="586">
                  <c:v>24.3</c:v>
                </c:pt>
                <c:pt idx="587">
                  <c:v>24.3</c:v>
                </c:pt>
                <c:pt idx="588">
                  <c:v>24.1</c:v>
                </c:pt>
                <c:pt idx="589">
                  <c:v>24.1</c:v>
                </c:pt>
                <c:pt idx="590">
                  <c:v>24.1</c:v>
                </c:pt>
                <c:pt idx="591">
                  <c:v>24.1</c:v>
                </c:pt>
                <c:pt idx="592">
                  <c:v>24.1</c:v>
                </c:pt>
                <c:pt idx="593">
                  <c:v>24</c:v>
                </c:pt>
                <c:pt idx="594">
                  <c:v>24</c:v>
                </c:pt>
                <c:pt idx="595">
                  <c:v>24</c:v>
                </c:pt>
                <c:pt idx="596">
                  <c:v>23.8</c:v>
                </c:pt>
                <c:pt idx="597">
                  <c:v>24</c:v>
                </c:pt>
                <c:pt idx="598">
                  <c:v>23.9</c:v>
                </c:pt>
                <c:pt idx="599">
                  <c:v>23.9</c:v>
                </c:pt>
                <c:pt idx="600">
                  <c:v>23.8</c:v>
                </c:pt>
                <c:pt idx="601">
                  <c:v>23.8</c:v>
                </c:pt>
                <c:pt idx="602">
                  <c:v>23.8</c:v>
                </c:pt>
                <c:pt idx="603">
                  <c:v>23.9</c:v>
                </c:pt>
                <c:pt idx="604">
                  <c:v>24</c:v>
                </c:pt>
                <c:pt idx="605">
                  <c:v>24</c:v>
                </c:pt>
                <c:pt idx="606">
                  <c:v>24.1</c:v>
                </c:pt>
                <c:pt idx="607">
                  <c:v>24.1</c:v>
                </c:pt>
                <c:pt idx="608">
                  <c:v>24.3</c:v>
                </c:pt>
                <c:pt idx="609">
                  <c:v>24.3</c:v>
                </c:pt>
                <c:pt idx="610">
                  <c:v>24.3</c:v>
                </c:pt>
                <c:pt idx="611">
                  <c:v>24.4</c:v>
                </c:pt>
                <c:pt idx="612">
                  <c:v>24.4</c:v>
                </c:pt>
                <c:pt idx="613">
                  <c:v>24.6</c:v>
                </c:pt>
                <c:pt idx="614">
                  <c:v>24.6</c:v>
                </c:pt>
                <c:pt idx="615">
                  <c:v>24.8</c:v>
                </c:pt>
                <c:pt idx="616">
                  <c:v>24.8</c:v>
                </c:pt>
                <c:pt idx="617">
                  <c:v>24.9</c:v>
                </c:pt>
                <c:pt idx="618">
                  <c:v>24.9</c:v>
                </c:pt>
                <c:pt idx="619">
                  <c:v>24.9</c:v>
                </c:pt>
                <c:pt idx="620">
                  <c:v>24.9</c:v>
                </c:pt>
                <c:pt idx="621">
                  <c:v>24.9</c:v>
                </c:pt>
                <c:pt idx="622">
                  <c:v>24.9</c:v>
                </c:pt>
                <c:pt idx="623">
                  <c:v>24.9</c:v>
                </c:pt>
                <c:pt idx="624">
                  <c:v>24.9</c:v>
                </c:pt>
                <c:pt idx="625">
                  <c:v>24.8</c:v>
                </c:pt>
                <c:pt idx="626">
                  <c:v>24.8</c:v>
                </c:pt>
                <c:pt idx="627">
                  <c:v>24.8</c:v>
                </c:pt>
                <c:pt idx="628">
                  <c:v>24.8</c:v>
                </c:pt>
                <c:pt idx="629">
                  <c:v>24.8</c:v>
                </c:pt>
                <c:pt idx="630">
                  <c:v>24.3</c:v>
                </c:pt>
                <c:pt idx="631">
                  <c:v>24.3</c:v>
                </c:pt>
                <c:pt idx="632">
                  <c:v>24.3</c:v>
                </c:pt>
                <c:pt idx="633">
                  <c:v>24.4</c:v>
                </c:pt>
                <c:pt idx="634">
                  <c:v>24.5</c:v>
                </c:pt>
                <c:pt idx="635">
                  <c:v>24.7</c:v>
                </c:pt>
                <c:pt idx="636">
                  <c:v>24.7</c:v>
                </c:pt>
                <c:pt idx="637">
                  <c:v>24.8</c:v>
                </c:pt>
                <c:pt idx="638">
                  <c:v>24.9</c:v>
                </c:pt>
                <c:pt idx="639">
                  <c:v>24.9</c:v>
                </c:pt>
                <c:pt idx="640">
                  <c:v>25.1</c:v>
                </c:pt>
                <c:pt idx="641">
                  <c:v>25.1</c:v>
                </c:pt>
                <c:pt idx="642">
                  <c:v>25.2</c:v>
                </c:pt>
                <c:pt idx="643">
                  <c:v>25.3</c:v>
                </c:pt>
                <c:pt idx="644">
                  <c:v>25.4</c:v>
                </c:pt>
                <c:pt idx="645">
                  <c:v>25.5</c:v>
                </c:pt>
                <c:pt idx="646">
                  <c:v>25.6</c:v>
                </c:pt>
                <c:pt idx="647">
                  <c:v>25.7</c:v>
                </c:pt>
                <c:pt idx="648">
                  <c:v>25.8</c:v>
                </c:pt>
                <c:pt idx="649">
                  <c:v>25.9</c:v>
                </c:pt>
                <c:pt idx="650">
                  <c:v>25.9</c:v>
                </c:pt>
                <c:pt idx="651">
                  <c:v>25.9</c:v>
                </c:pt>
                <c:pt idx="652">
                  <c:v>26</c:v>
                </c:pt>
                <c:pt idx="653">
                  <c:v>25.9</c:v>
                </c:pt>
                <c:pt idx="654">
                  <c:v>26</c:v>
                </c:pt>
                <c:pt idx="655">
                  <c:v>25.9</c:v>
                </c:pt>
                <c:pt idx="656">
                  <c:v>25.9</c:v>
                </c:pt>
                <c:pt idx="657">
                  <c:v>25.9</c:v>
                </c:pt>
                <c:pt idx="658">
                  <c:v>25.9</c:v>
                </c:pt>
                <c:pt idx="659">
                  <c:v>25.7</c:v>
                </c:pt>
                <c:pt idx="660">
                  <c:v>25.7</c:v>
                </c:pt>
                <c:pt idx="661">
                  <c:v>25.6</c:v>
                </c:pt>
                <c:pt idx="662">
                  <c:v>25.5</c:v>
                </c:pt>
                <c:pt idx="663">
                  <c:v>25.5</c:v>
                </c:pt>
                <c:pt idx="664">
                  <c:v>25.4</c:v>
                </c:pt>
                <c:pt idx="665">
                  <c:v>25.3</c:v>
                </c:pt>
                <c:pt idx="666">
                  <c:v>25.1</c:v>
                </c:pt>
                <c:pt idx="667">
                  <c:v>24.9</c:v>
                </c:pt>
                <c:pt idx="668">
                  <c:v>24.8</c:v>
                </c:pt>
                <c:pt idx="669">
                  <c:v>24.6</c:v>
                </c:pt>
                <c:pt idx="670">
                  <c:v>24.3</c:v>
                </c:pt>
                <c:pt idx="671">
                  <c:v>24.1</c:v>
                </c:pt>
                <c:pt idx="672">
                  <c:v>24</c:v>
                </c:pt>
                <c:pt idx="673">
                  <c:v>23.6</c:v>
                </c:pt>
                <c:pt idx="674">
                  <c:v>23.3</c:v>
                </c:pt>
                <c:pt idx="675">
                  <c:v>23.1</c:v>
                </c:pt>
                <c:pt idx="676">
                  <c:v>23</c:v>
                </c:pt>
                <c:pt idx="677">
                  <c:v>22.8</c:v>
                </c:pt>
                <c:pt idx="678">
                  <c:v>22.7</c:v>
                </c:pt>
                <c:pt idx="679">
                  <c:v>22.6</c:v>
                </c:pt>
                <c:pt idx="680">
                  <c:v>22.5</c:v>
                </c:pt>
                <c:pt idx="681">
                  <c:v>22.5</c:v>
                </c:pt>
                <c:pt idx="682">
                  <c:v>22.6</c:v>
                </c:pt>
                <c:pt idx="683">
                  <c:v>22.8</c:v>
                </c:pt>
                <c:pt idx="684">
                  <c:v>23</c:v>
                </c:pt>
                <c:pt idx="685">
                  <c:v>23.1</c:v>
                </c:pt>
                <c:pt idx="686">
                  <c:v>23.3</c:v>
                </c:pt>
                <c:pt idx="687">
                  <c:v>23.6</c:v>
                </c:pt>
                <c:pt idx="688">
                  <c:v>23.9</c:v>
                </c:pt>
                <c:pt idx="689">
                  <c:v>24.1</c:v>
                </c:pt>
                <c:pt idx="690">
                  <c:v>24.3</c:v>
                </c:pt>
                <c:pt idx="691">
                  <c:v>24.4</c:v>
                </c:pt>
                <c:pt idx="692">
                  <c:v>24.6</c:v>
                </c:pt>
                <c:pt idx="693">
                  <c:v>24.8</c:v>
                </c:pt>
                <c:pt idx="694">
                  <c:v>24.9</c:v>
                </c:pt>
                <c:pt idx="695">
                  <c:v>25.1</c:v>
                </c:pt>
                <c:pt idx="696">
                  <c:v>25.1</c:v>
                </c:pt>
                <c:pt idx="697">
                  <c:v>25.3</c:v>
                </c:pt>
                <c:pt idx="698">
                  <c:v>25.3</c:v>
                </c:pt>
                <c:pt idx="699">
                  <c:v>25.4</c:v>
                </c:pt>
                <c:pt idx="700">
                  <c:v>25.5</c:v>
                </c:pt>
                <c:pt idx="701">
                  <c:v>25.5</c:v>
                </c:pt>
                <c:pt idx="702">
                  <c:v>25.5</c:v>
                </c:pt>
                <c:pt idx="703">
                  <c:v>25.4</c:v>
                </c:pt>
                <c:pt idx="704">
                  <c:v>25.3</c:v>
                </c:pt>
                <c:pt idx="705">
                  <c:v>25.3</c:v>
                </c:pt>
                <c:pt idx="706">
                  <c:v>25.2</c:v>
                </c:pt>
                <c:pt idx="707">
                  <c:v>24.9</c:v>
                </c:pt>
                <c:pt idx="708">
                  <c:v>24.6</c:v>
                </c:pt>
                <c:pt idx="709">
                  <c:v>24.4</c:v>
                </c:pt>
                <c:pt idx="710">
                  <c:v>24.2</c:v>
                </c:pt>
                <c:pt idx="711">
                  <c:v>24</c:v>
                </c:pt>
                <c:pt idx="712">
                  <c:v>23.6</c:v>
                </c:pt>
                <c:pt idx="713">
                  <c:v>23.4</c:v>
                </c:pt>
                <c:pt idx="714">
                  <c:v>23.3</c:v>
                </c:pt>
                <c:pt idx="715">
                  <c:v>23.1</c:v>
                </c:pt>
                <c:pt idx="716">
                  <c:v>23</c:v>
                </c:pt>
                <c:pt idx="717">
                  <c:v>22.9</c:v>
                </c:pt>
                <c:pt idx="718">
                  <c:v>23</c:v>
                </c:pt>
                <c:pt idx="719">
                  <c:v>23</c:v>
                </c:pt>
                <c:pt idx="720">
                  <c:v>23.1</c:v>
                </c:pt>
                <c:pt idx="721">
                  <c:v>23.2</c:v>
                </c:pt>
                <c:pt idx="722">
                  <c:v>23.3</c:v>
                </c:pt>
                <c:pt idx="723">
                  <c:v>23.5</c:v>
                </c:pt>
                <c:pt idx="724">
                  <c:v>23.6</c:v>
                </c:pt>
                <c:pt idx="725">
                  <c:v>23.8</c:v>
                </c:pt>
                <c:pt idx="726">
                  <c:v>24</c:v>
                </c:pt>
                <c:pt idx="727">
                  <c:v>24.1</c:v>
                </c:pt>
                <c:pt idx="728">
                  <c:v>24.3</c:v>
                </c:pt>
                <c:pt idx="729">
                  <c:v>24.4</c:v>
                </c:pt>
                <c:pt idx="730">
                  <c:v>24.5</c:v>
                </c:pt>
                <c:pt idx="731">
                  <c:v>24.6</c:v>
                </c:pt>
                <c:pt idx="732">
                  <c:v>24.7</c:v>
                </c:pt>
                <c:pt idx="733">
                  <c:v>24.8</c:v>
                </c:pt>
                <c:pt idx="734">
                  <c:v>24.8</c:v>
                </c:pt>
                <c:pt idx="735">
                  <c:v>24.8</c:v>
                </c:pt>
                <c:pt idx="736">
                  <c:v>24.9</c:v>
                </c:pt>
                <c:pt idx="737">
                  <c:v>24.9</c:v>
                </c:pt>
                <c:pt idx="738">
                  <c:v>24.9</c:v>
                </c:pt>
                <c:pt idx="739">
                  <c:v>25</c:v>
                </c:pt>
                <c:pt idx="740">
                  <c:v>25</c:v>
                </c:pt>
                <c:pt idx="741">
                  <c:v>25.1</c:v>
                </c:pt>
                <c:pt idx="742">
                  <c:v>25.1</c:v>
                </c:pt>
                <c:pt idx="743">
                  <c:v>25.1</c:v>
                </c:pt>
                <c:pt idx="744">
                  <c:v>25.1</c:v>
                </c:pt>
                <c:pt idx="745">
                  <c:v>25</c:v>
                </c:pt>
                <c:pt idx="746">
                  <c:v>25.1</c:v>
                </c:pt>
                <c:pt idx="747">
                  <c:v>25</c:v>
                </c:pt>
                <c:pt idx="748">
                  <c:v>24.9</c:v>
                </c:pt>
                <c:pt idx="749">
                  <c:v>24.8</c:v>
                </c:pt>
                <c:pt idx="750">
                  <c:v>24.6</c:v>
                </c:pt>
                <c:pt idx="751">
                  <c:v>24.4</c:v>
                </c:pt>
                <c:pt idx="752">
                  <c:v>24.3</c:v>
                </c:pt>
                <c:pt idx="753">
                  <c:v>24.2</c:v>
                </c:pt>
                <c:pt idx="754">
                  <c:v>24</c:v>
                </c:pt>
                <c:pt idx="755">
                  <c:v>23.9</c:v>
                </c:pt>
                <c:pt idx="756">
                  <c:v>23.7</c:v>
                </c:pt>
                <c:pt idx="757">
                  <c:v>23.6</c:v>
                </c:pt>
                <c:pt idx="758">
                  <c:v>23.6</c:v>
                </c:pt>
                <c:pt idx="759">
                  <c:v>23.5</c:v>
                </c:pt>
                <c:pt idx="760">
                  <c:v>23.3</c:v>
                </c:pt>
                <c:pt idx="761">
                  <c:v>23.3</c:v>
                </c:pt>
                <c:pt idx="762">
                  <c:v>23.3</c:v>
                </c:pt>
                <c:pt idx="763">
                  <c:v>23.3</c:v>
                </c:pt>
                <c:pt idx="764">
                  <c:v>23.4</c:v>
                </c:pt>
                <c:pt idx="765">
                  <c:v>23.5</c:v>
                </c:pt>
                <c:pt idx="766">
                  <c:v>23.5</c:v>
                </c:pt>
                <c:pt idx="767">
                  <c:v>23.6</c:v>
                </c:pt>
                <c:pt idx="768">
                  <c:v>23.8</c:v>
                </c:pt>
                <c:pt idx="769">
                  <c:v>23.9</c:v>
                </c:pt>
                <c:pt idx="770">
                  <c:v>24</c:v>
                </c:pt>
                <c:pt idx="771">
                  <c:v>24</c:v>
                </c:pt>
                <c:pt idx="772">
                  <c:v>24.1</c:v>
                </c:pt>
                <c:pt idx="773">
                  <c:v>24.2</c:v>
                </c:pt>
                <c:pt idx="774">
                  <c:v>24.3</c:v>
                </c:pt>
                <c:pt idx="775">
                  <c:v>24.3</c:v>
                </c:pt>
                <c:pt idx="776">
                  <c:v>24.3</c:v>
                </c:pt>
                <c:pt idx="777">
                  <c:v>24.3</c:v>
                </c:pt>
                <c:pt idx="778">
                  <c:v>24.3</c:v>
                </c:pt>
                <c:pt idx="779">
                  <c:v>24.3</c:v>
                </c:pt>
                <c:pt idx="780">
                  <c:v>24.3</c:v>
                </c:pt>
                <c:pt idx="781">
                  <c:v>24.3</c:v>
                </c:pt>
                <c:pt idx="782">
                  <c:v>24.3</c:v>
                </c:pt>
                <c:pt idx="783">
                  <c:v>24.3</c:v>
                </c:pt>
                <c:pt idx="784">
                  <c:v>24.3</c:v>
                </c:pt>
                <c:pt idx="785">
                  <c:v>24.3</c:v>
                </c:pt>
                <c:pt idx="786">
                  <c:v>24.2</c:v>
                </c:pt>
                <c:pt idx="787">
                  <c:v>24.2</c:v>
                </c:pt>
                <c:pt idx="788">
                  <c:v>24.2</c:v>
                </c:pt>
                <c:pt idx="789">
                  <c:v>24.3</c:v>
                </c:pt>
                <c:pt idx="790">
                  <c:v>24.3</c:v>
                </c:pt>
                <c:pt idx="791">
                  <c:v>24.3</c:v>
                </c:pt>
                <c:pt idx="792">
                  <c:v>24.3</c:v>
                </c:pt>
                <c:pt idx="793">
                  <c:v>24.4</c:v>
                </c:pt>
                <c:pt idx="794">
                  <c:v>24.4</c:v>
                </c:pt>
                <c:pt idx="795">
                  <c:v>24.4</c:v>
                </c:pt>
                <c:pt idx="796">
                  <c:v>24.4</c:v>
                </c:pt>
                <c:pt idx="797">
                  <c:v>24.5</c:v>
                </c:pt>
                <c:pt idx="798">
                  <c:v>24.4</c:v>
                </c:pt>
                <c:pt idx="799">
                  <c:v>24.4</c:v>
                </c:pt>
                <c:pt idx="800">
                  <c:v>24.4</c:v>
                </c:pt>
                <c:pt idx="801">
                  <c:v>24.4</c:v>
                </c:pt>
                <c:pt idx="802">
                  <c:v>24.3</c:v>
                </c:pt>
                <c:pt idx="803">
                  <c:v>24.3</c:v>
                </c:pt>
                <c:pt idx="804">
                  <c:v>24.1</c:v>
                </c:pt>
                <c:pt idx="805">
                  <c:v>24</c:v>
                </c:pt>
                <c:pt idx="806">
                  <c:v>24</c:v>
                </c:pt>
                <c:pt idx="807">
                  <c:v>23.9</c:v>
                </c:pt>
                <c:pt idx="808">
                  <c:v>23.8</c:v>
                </c:pt>
                <c:pt idx="809">
                  <c:v>23.8</c:v>
                </c:pt>
                <c:pt idx="810">
                  <c:v>23.9</c:v>
                </c:pt>
                <c:pt idx="811">
                  <c:v>24</c:v>
                </c:pt>
                <c:pt idx="812">
                  <c:v>24</c:v>
                </c:pt>
                <c:pt idx="813">
                  <c:v>24.1</c:v>
                </c:pt>
                <c:pt idx="814">
                  <c:v>24.3</c:v>
                </c:pt>
                <c:pt idx="815">
                  <c:v>24.4</c:v>
                </c:pt>
                <c:pt idx="816">
                  <c:v>24.6</c:v>
                </c:pt>
                <c:pt idx="817">
                  <c:v>24.7</c:v>
                </c:pt>
                <c:pt idx="818">
                  <c:v>24.8</c:v>
                </c:pt>
                <c:pt idx="819">
                  <c:v>24.8</c:v>
                </c:pt>
                <c:pt idx="820">
                  <c:v>24.8</c:v>
                </c:pt>
                <c:pt idx="821">
                  <c:v>24.7</c:v>
                </c:pt>
                <c:pt idx="822">
                  <c:v>24.7</c:v>
                </c:pt>
                <c:pt idx="823">
                  <c:v>24.6</c:v>
                </c:pt>
                <c:pt idx="824">
                  <c:v>24.3</c:v>
                </c:pt>
                <c:pt idx="825">
                  <c:v>24.2</c:v>
                </c:pt>
                <c:pt idx="826">
                  <c:v>24</c:v>
                </c:pt>
                <c:pt idx="827">
                  <c:v>24</c:v>
                </c:pt>
                <c:pt idx="828">
                  <c:v>23.9</c:v>
                </c:pt>
                <c:pt idx="829">
                  <c:v>23.9</c:v>
                </c:pt>
                <c:pt idx="830">
                  <c:v>24</c:v>
                </c:pt>
                <c:pt idx="831">
                  <c:v>24</c:v>
                </c:pt>
                <c:pt idx="832">
                  <c:v>24.1</c:v>
                </c:pt>
                <c:pt idx="833">
                  <c:v>24.3</c:v>
                </c:pt>
                <c:pt idx="834">
                  <c:v>24.3</c:v>
                </c:pt>
                <c:pt idx="835">
                  <c:v>24.4</c:v>
                </c:pt>
                <c:pt idx="836">
                  <c:v>24.4</c:v>
                </c:pt>
                <c:pt idx="837">
                  <c:v>24.4</c:v>
                </c:pt>
                <c:pt idx="838">
                  <c:v>24.3</c:v>
                </c:pt>
                <c:pt idx="839">
                  <c:v>24.3</c:v>
                </c:pt>
                <c:pt idx="840">
                  <c:v>24.3</c:v>
                </c:pt>
                <c:pt idx="841">
                  <c:v>24.1</c:v>
                </c:pt>
                <c:pt idx="842">
                  <c:v>24</c:v>
                </c:pt>
                <c:pt idx="843">
                  <c:v>23.8</c:v>
                </c:pt>
                <c:pt idx="844">
                  <c:v>23.8</c:v>
                </c:pt>
                <c:pt idx="845">
                  <c:v>23.9</c:v>
                </c:pt>
                <c:pt idx="846">
                  <c:v>24</c:v>
                </c:pt>
                <c:pt idx="847">
                  <c:v>24.1</c:v>
                </c:pt>
                <c:pt idx="848">
                  <c:v>24.3</c:v>
                </c:pt>
                <c:pt idx="849">
                  <c:v>24.5</c:v>
                </c:pt>
                <c:pt idx="850">
                  <c:v>24.7</c:v>
                </c:pt>
                <c:pt idx="851">
                  <c:v>24.8</c:v>
                </c:pt>
                <c:pt idx="852">
                  <c:v>24.8</c:v>
                </c:pt>
                <c:pt idx="853">
                  <c:v>24.9</c:v>
                </c:pt>
                <c:pt idx="854">
                  <c:v>24.8</c:v>
                </c:pt>
                <c:pt idx="855">
                  <c:v>24.7</c:v>
                </c:pt>
                <c:pt idx="856">
                  <c:v>24.5</c:v>
                </c:pt>
                <c:pt idx="857">
                  <c:v>24.3</c:v>
                </c:pt>
                <c:pt idx="858">
                  <c:v>24.1</c:v>
                </c:pt>
                <c:pt idx="859">
                  <c:v>24</c:v>
                </c:pt>
                <c:pt idx="860">
                  <c:v>23.9</c:v>
                </c:pt>
                <c:pt idx="861">
                  <c:v>23.8</c:v>
                </c:pt>
                <c:pt idx="862">
                  <c:v>23.9</c:v>
                </c:pt>
                <c:pt idx="863">
                  <c:v>24</c:v>
                </c:pt>
                <c:pt idx="864">
                  <c:v>24</c:v>
                </c:pt>
                <c:pt idx="865">
                  <c:v>24.1</c:v>
                </c:pt>
                <c:pt idx="866">
                  <c:v>24.1</c:v>
                </c:pt>
                <c:pt idx="867">
                  <c:v>24.3</c:v>
                </c:pt>
                <c:pt idx="868">
                  <c:v>24.3</c:v>
                </c:pt>
                <c:pt idx="869">
                  <c:v>24.4</c:v>
                </c:pt>
                <c:pt idx="870">
                  <c:v>24.4</c:v>
                </c:pt>
                <c:pt idx="871">
                  <c:v>24.4</c:v>
                </c:pt>
                <c:pt idx="872">
                  <c:v>24.4</c:v>
                </c:pt>
                <c:pt idx="873">
                  <c:v>24.3</c:v>
                </c:pt>
                <c:pt idx="874">
                  <c:v>24.3</c:v>
                </c:pt>
                <c:pt idx="875">
                  <c:v>24.1</c:v>
                </c:pt>
                <c:pt idx="876">
                  <c:v>24.1</c:v>
                </c:pt>
                <c:pt idx="877">
                  <c:v>24</c:v>
                </c:pt>
                <c:pt idx="878">
                  <c:v>24</c:v>
                </c:pt>
                <c:pt idx="879">
                  <c:v>24</c:v>
                </c:pt>
                <c:pt idx="880">
                  <c:v>23.9</c:v>
                </c:pt>
                <c:pt idx="881">
                  <c:v>23.8</c:v>
                </c:pt>
                <c:pt idx="882">
                  <c:v>23.8</c:v>
                </c:pt>
                <c:pt idx="883">
                  <c:v>24</c:v>
                </c:pt>
                <c:pt idx="884">
                  <c:v>24</c:v>
                </c:pt>
                <c:pt idx="885">
                  <c:v>24.1</c:v>
                </c:pt>
                <c:pt idx="886">
                  <c:v>24.3</c:v>
                </c:pt>
                <c:pt idx="887">
                  <c:v>24.6</c:v>
                </c:pt>
                <c:pt idx="888">
                  <c:v>24.7</c:v>
                </c:pt>
                <c:pt idx="889">
                  <c:v>24.8</c:v>
                </c:pt>
                <c:pt idx="890">
                  <c:v>24.8</c:v>
                </c:pt>
                <c:pt idx="891">
                  <c:v>24.9</c:v>
                </c:pt>
                <c:pt idx="892">
                  <c:v>24.8</c:v>
                </c:pt>
                <c:pt idx="893">
                  <c:v>24.7</c:v>
                </c:pt>
                <c:pt idx="894">
                  <c:v>24.7</c:v>
                </c:pt>
                <c:pt idx="895">
                  <c:v>24.7</c:v>
                </c:pt>
                <c:pt idx="896">
                  <c:v>25</c:v>
                </c:pt>
                <c:pt idx="897">
                  <c:v>25.2</c:v>
                </c:pt>
                <c:pt idx="898">
                  <c:v>25.6</c:v>
                </c:pt>
                <c:pt idx="899">
                  <c:v>25.8</c:v>
                </c:pt>
                <c:pt idx="900">
                  <c:v>25.9</c:v>
                </c:pt>
                <c:pt idx="901">
                  <c:v>26</c:v>
                </c:pt>
                <c:pt idx="902">
                  <c:v>26</c:v>
                </c:pt>
                <c:pt idx="903">
                  <c:v>25.8</c:v>
                </c:pt>
                <c:pt idx="904">
                  <c:v>25.7</c:v>
                </c:pt>
                <c:pt idx="905">
                  <c:v>25.5</c:v>
                </c:pt>
                <c:pt idx="906">
                  <c:v>25.3</c:v>
                </c:pt>
                <c:pt idx="907">
                  <c:v>24.9</c:v>
                </c:pt>
                <c:pt idx="908">
                  <c:v>24.5</c:v>
                </c:pt>
                <c:pt idx="909">
                  <c:v>24.1</c:v>
                </c:pt>
                <c:pt idx="910">
                  <c:v>23.6</c:v>
                </c:pt>
                <c:pt idx="911">
                  <c:v>23.2</c:v>
                </c:pt>
                <c:pt idx="912">
                  <c:v>22.8</c:v>
                </c:pt>
                <c:pt idx="913">
                  <c:v>22.5</c:v>
                </c:pt>
                <c:pt idx="914">
                  <c:v>22.3</c:v>
                </c:pt>
                <c:pt idx="915">
                  <c:v>22.3</c:v>
                </c:pt>
                <c:pt idx="916">
                  <c:v>22.5</c:v>
                </c:pt>
                <c:pt idx="917">
                  <c:v>22.8</c:v>
                </c:pt>
                <c:pt idx="918">
                  <c:v>23.1</c:v>
                </c:pt>
                <c:pt idx="919">
                  <c:v>23.3</c:v>
                </c:pt>
                <c:pt idx="920">
                  <c:v>23.6</c:v>
                </c:pt>
                <c:pt idx="921">
                  <c:v>23.9</c:v>
                </c:pt>
                <c:pt idx="922">
                  <c:v>24.1</c:v>
                </c:pt>
                <c:pt idx="923">
                  <c:v>24.3</c:v>
                </c:pt>
                <c:pt idx="924">
                  <c:v>24.6</c:v>
                </c:pt>
                <c:pt idx="925">
                  <c:v>24.9</c:v>
                </c:pt>
                <c:pt idx="926">
                  <c:v>25.1</c:v>
                </c:pt>
                <c:pt idx="927">
                  <c:v>25.3</c:v>
                </c:pt>
                <c:pt idx="928">
                  <c:v>25.6</c:v>
                </c:pt>
                <c:pt idx="929">
                  <c:v>25.6</c:v>
                </c:pt>
                <c:pt idx="930">
                  <c:v>25.7</c:v>
                </c:pt>
                <c:pt idx="931">
                  <c:v>25.8</c:v>
                </c:pt>
                <c:pt idx="932">
                  <c:v>25.8</c:v>
                </c:pt>
                <c:pt idx="933">
                  <c:v>25.7</c:v>
                </c:pt>
                <c:pt idx="934">
                  <c:v>25.6</c:v>
                </c:pt>
                <c:pt idx="935">
                  <c:v>25.4</c:v>
                </c:pt>
                <c:pt idx="936">
                  <c:v>25.3</c:v>
                </c:pt>
                <c:pt idx="937">
                  <c:v>25.1</c:v>
                </c:pt>
                <c:pt idx="938">
                  <c:v>24.9</c:v>
                </c:pt>
                <c:pt idx="939">
                  <c:v>24.8</c:v>
                </c:pt>
                <c:pt idx="940">
                  <c:v>24.5</c:v>
                </c:pt>
                <c:pt idx="941">
                  <c:v>24.3</c:v>
                </c:pt>
                <c:pt idx="942">
                  <c:v>24</c:v>
                </c:pt>
                <c:pt idx="943">
                  <c:v>23.6</c:v>
                </c:pt>
                <c:pt idx="944">
                  <c:v>23.3</c:v>
                </c:pt>
                <c:pt idx="945">
                  <c:v>23.1</c:v>
                </c:pt>
                <c:pt idx="946">
                  <c:v>22.9</c:v>
                </c:pt>
                <c:pt idx="947">
                  <c:v>22.8</c:v>
                </c:pt>
                <c:pt idx="948">
                  <c:v>22.6</c:v>
                </c:pt>
                <c:pt idx="949">
                  <c:v>22.5</c:v>
                </c:pt>
                <c:pt idx="950">
                  <c:v>22.5</c:v>
                </c:pt>
                <c:pt idx="951">
                  <c:v>22.5</c:v>
                </c:pt>
                <c:pt idx="952">
                  <c:v>22.6</c:v>
                </c:pt>
                <c:pt idx="953">
                  <c:v>22.9</c:v>
                </c:pt>
                <c:pt idx="954">
                  <c:v>23.1</c:v>
                </c:pt>
                <c:pt idx="955">
                  <c:v>23.3</c:v>
                </c:pt>
                <c:pt idx="956">
                  <c:v>23.5</c:v>
                </c:pt>
                <c:pt idx="957">
                  <c:v>23.6</c:v>
                </c:pt>
                <c:pt idx="958">
                  <c:v>23.9</c:v>
                </c:pt>
                <c:pt idx="959">
                  <c:v>24.1</c:v>
                </c:pt>
                <c:pt idx="960">
                  <c:v>24.3</c:v>
                </c:pt>
                <c:pt idx="961">
                  <c:v>24.4</c:v>
                </c:pt>
                <c:pt idx="962">
                  <c:v>24.6</c:v>
                </c:pt>
                <c:pt idx="963">
                  <c:v>24.9</c:v>
                </c:pt>
                <c:pt idx="964">
                  <c:v>24.7</c:v>
                </c:pt>
                <c:pt idx="965">
                  <c:v>24.9</c:v>
                </c:pt>
                <c:pt idx="966">
                  <c:v>25.1</c:v>
                </c:pt>
                <c:pt idx="967">
                  <c:v>25.1</c:v>
                </c:pt>
                <c:pt idx="968">
                  <c:v>25.3</c:v>
                </c:pt>
                <c:pt idx="969">
                  <c:v>25.4</c:v>
                </c:pt>
                <c:pt idx="970">
                  <c:v>25.5</c:v>
                </c:pt>
                <c:pt idx="971">
                  <c:v>25.6</c:v>
                </c:pt>
                <c:pt idx="972">
                  <c:v>25.7</c:v>
                </c:pt>
                <c:pt idx="973">
                  <c:v>25.7</c:v>
                </c:pt>
                <c:pt idx="974">
                  <c:v>25.7</c:v>
                </c:pt>
                <c:pt idx="975">
                  <c:v>25.6</c:v>
                </c:pt>
                <c:pt idx="976">
                  <c:v>25.6</c:v>
                </c:pt>
                <c:pt idx="977">
                  <c:v>25.4</c:v>
                </c:pt>
                <c:pt idx="978">
                  <c:v>25.3</c:v>
                </c:pt>
                <c:pt idx="979">
                  <c:v>25.1</c:v>
                </c:pt>
                <c:pt idx="980">
                  <c:v>24.9</c:v>
                </c:pt>
                <c:pt idx="981">
                  <c:v>24.7</c:v>
                </c:pt>
                <c:pt idx="982">
                  <c:v>24.4</c:v>
                </c:pt>
                <c:pt idx="983">
                  <c:v>24.2</c:v>
                </c:pt>
                <c:pt idx="984">
                  <c:v>23.9</c:v>
                </c:pt>
                <c:pt idx="985">
                  <c:v>23.6</c:v>
                </c:pt>
                <c:pt idx="986">
                  <c:v>23.3</c:v>
                </c:pt>
                <c:pt idx="987">
                  <c:v>23</c:v>
                </c:pt>
                <c:pt idx="988">
                  <c:v>23</c:v>
                </c:pt>
                <c:pt idx="989">
                  <c:v>22.8</c:v>
                </c:pt>
                <c:pt idx="990">
                  <c:v>22.8</c:v>
                </c:pt>
                <c:pt idx="991">
                  <c:v>22.8</c:v>
                </c:pt>
                <c:pt idx="992">
                  <c:v>22.8</c:v>
                </c:pt>
                <c:pt idx="993">
                  <c:v>22.9</c:v>
                </c:pt>
                <c:pt idx="994">
                  <c:v>23</c:v>
                </c:pt>
                <c:pt idx="995">
                  <c:v>23.2</c:v>
                </c:pt>
                <c:pt idx="996">
                  <c:v>23.3</c:v>
                </c:pt>
                <c:pt idx="997">
                  <c:v>23.5</c:v>
                </c:pt>
                <c:pt idx="998">
                  <c:v>23.7</c:v>
                </c:pt>
                <c:pt idx="999">
                  <c:v>23.9</c:v>
                </c:pt>
                <c:pt idx="1000">
                  <c:v>24</c:v>
                </c:pt>
                <c:pt idx="1001">
                  <c:v>24.1</c:v>
                </c:pt>
                <c:pt idx="1002">
                  <c:v>24.3</c:v>
                </c:pt>
                <c:pt idx="1003">
                  <c:v>24.4</c:v>
                </c:pt>
                <c:pt idx="1004">
                  <c:v>24.5</c:v>
                </c:pt>
                <c:pt idx="1005">
                  <c:v>24.7</c:v>
                </c:pt>
                <c:pt idx="1006">
                  <c:v>24.7</c:v>
                </c:pt>
                <c:pt idx="1007">
                  <c:v>24.8</c:v>
                </c:pt>
                <c:pt idx="1008">
                  <c:v>24.9</c:v>
                </c:pt>
                <c:pt idx="1009">
                  <c:v>24.9</c:v>
                </c:pt>
                <c:pt idx="1010">
                  <c:v>25.1</c:v>
                </c:pt>
                <c:pt idx="1011">
                  <c:v>25.1</c:v>
                </c:pt>
                <c:pt idx="1012">
                  <c:v>25.1</c:v>
                </c:pt>
                <c:pt idx="1013">
                  <c:v>25.2</c:v>
                </c:pt>
                <c:pt idx="1014">
                  <c:v>25.2</c:v>
                </c:pt>
                <c:pt idx="1015">
                  <c:v>25.3</c:v>
                </c:pt>
                <c:pt idx="1016">
                  <c:v>25.4</c:v>
                </c:pt>
                <c:pt idx="1017">
                  <c:v>25.4</c:v>
                </c:pt>
                <c:pt idx="1018">
                  <c:v>25.3</c:v>
                </c:pt>
                <c:pt idx="1019">
                  <c:v>25.4</c:v>
                </c:pt>
                <c:pt idx="1020">
                  <c:v>25.4</c:v>
                </c:pt>
                <c:pt idx="1021">
                  <c:v>25.4</c:v>
                </c:pt>
                <c:pt idx="1022">
                  <c:v>25.3</c:v>
                </c:pt>
                <c:pt idx="1023">
                  <c:v>24.4</c:v>
                </c:pt>
                <c:pt idx="1024">
                  <c:v>24.4</c:v>
                </c:pt>
                <c:pt idx="1025">
                  <c:v>24.4</c:v>
                </c:pt>
                <c:pt idx="1026">
                  <c:v>24.4</c:v>
                </c:pt>
                <c:pt idx="1027">
                  <c:v>24.4</c:v>
                </c:pt>
                <c:pt idx="1028">
                  <c:v>24.5</c:v>
                </c:pt>
                <c:pt idx="1029">
                  <c:v>24.5</c:v>
                </c:pt>
                <c:pt idx="1030">
                  <c:v>24.4</c:v>
                </c:pt>
                <c:pt idx="1031">
                  <c:v>24.4</c:v>
                </c:pt>
                <c:pt idx="1032">
                  <c:v>24.4</c:v>
                </c:pt>
                <c:pt idx="1033">
                  <c:v>24.3</c:v>
                </c:pt>
                <c:pt idx="1034">
                  <c:v>24.3</c:v>
                </c:pt>
                <c:pt idx="1035">
                  <c:v>24.3</c:v>
                </c:pt>
                <c:pt idx="1036">
                  <c:v>24.3</c:v>
                </c:pt>
                <c:pt idx="1037">
                  <c:v>24.2</c:v>
                </c:pt>
                <c:pt idx="1038">
                  <c:v>24.2</c:v>
                </c:pt>
                <c:pt idx="1039">
                  <c:v>24.1</c:v>
                </c:pt>
                <c:pt idx="1040">
                  <c:v>24.1</c:v>
                </c:pt>
                <c:pt idx="1041">
                  <c:v>24</c:v>
                </c:pt>
                <c:pt idx="1042">
                  <c:v>24</c:v>
                </c:pt>
                <c:pt idx="1043">
                  <c:v>24</c:v>
                </c:pt>
                <c:pt idx="1044">
                  <c:v>24</c:v>
                </c:pt>
                <c:pt idx="1045">
                  <c:v>24</c:v>
                </c:pt>
                <c:pt idx="1046">
                  <c:v>24</c:v>
                </c:pt>
                <c:pt idx="1047">
                  <c:v>24</c:v>
                </c:pt>
                <c:pt idx="1048">
                  <c:v>24</c:v>
                </c:pt>
                <c:pt idx="1049">
                  <c:v>23.9</c:v>
                </c:pt>
                <c:pt idx="1050">
                  <c:v>23.9</c:v>
                </c:pt>
                <c:pt idx="1051">
                  <c:v>23.9</c:v>
                </c:pt>
                <c:pt idx="1052">
                  <c:v>23.8</c:v>
                </c:pt>
                <c:pt idx="1053">
                  <c:v>23.8</c:v>
                </c:pt>
                <c:pt idx="1054">
                  <c:v>23.8</c:v>
                </c:pt>
                <c:pt idx="1055">
                  <c:v>23.9</c:v>
                </c:pt>
                <c:pt idx="1056">
                  <c:v>23.9</c:v>
                </c:pt>
                <c:pt idx="1057">
                  <c:v>24</c:v>
                </c:pt>
                <c:pt idx="1058">
                  <c:v>24</c:v>
                </c:pt>
                <c:pt idx="1059">
                  <c:v>24</c:v>
                </c:pt>
                <c:pt idx="1060">
                  <c:v>24.1</c:v>
                </c:pt>
                <c:pt idx="1061">
                  <c:v>24.1</c:v>
                </c:pt>
                <c:pt idx="1062">
                  <c:v>24.2</c:v>
                </c:pt>
                <c:pt idx="1063">
                  <c:v>24.3</c:v>
                </c:pt>
                <c:pt idx="1064">
                  <c:v>24.3</c:v>
                </c:pt>
                <c:pt idx="1065">
                  <c:v>24.4</c:v>
                </c:pt>
                <c:pt idx="1066">
                  <c:v>24.5</c:v>
                </c:pt>
                <c:pt idx="1067">
                  <c:v>24.6</c:v>
                </c:pt>
                <c:pt idx="1068">
                  <c:v>24.7</c:v>
                </c:pt>
                <c:pt idx="1069">
                  <c:v>24.7</c:v>
                </c:pt>
                <c:pt idx="1070">
                  <c:v>24.7</c:v>
                </c:pt>
                <c:pt idx="1071">
                  <c:v>24.8</c:v>
                </c:pt>
                <c:pt idx="1072">
                  <c:v>24.8</c:v>
                </c:pt>
                <c:pt idx="1073">
                  <c:v>24.8</c:v>
                </c:pt>
                <c:pt idx="1074">
                  <c:v>24.9</c:v>
                </c:pt>
                <c:pt idx="1075">
                  <c:v>24.8</c:v>
                </c:pt>
                <c:pt idx="1076">
                  <c:v>24.8</c:v>
                </c:pt>
                <c:pt idx="1077">
                  <c:v>24.8</c:v>
                </c:pt>
                <c:pt idx="1078">
                  <c:v>24.8</c:v>
                </c:pt>
                <c:pt idx="1079">
                  <c:v>24.6</c:v>
                </c:pt>
                <c:pt idx="1080">
                  <c:v>24.5</c:v>
                </c:pt>
                <c:pt idx="1081">
                  <c:v>24.4</c:v>
                </c:pt>
                <c:pt idx="1082">
                  <c:v>24.4</c:v>
                </c:pt>
                <c:pt idx="1083">
                  <c:v>24.3</c:v>
                </c:pt>
                <c:pt idx="1084">
                  <c:v>24.1</c:v>
                </c:pt>
                <c:pt idx="1085">
                  <c:v>24</c:v>
                </c:pt>
                <c:pt idx="1086">
                  <c:v>23.9</c:v>
                </c:pt>
                <c:pt idx="1087">
                  <c:v>23.8</c:v>
                </c:pt>
                <c:pt idx="1088">
                  <c:v>23.9</c:v>
                </c:pt>
                <c:pt idx="1089">
                  <c:v>23.9</c:v>
                </c:pt>
                <c:pt idx="1090">
                  <c:v>24</c:v>
                </c:pt>
                <c:pt idx="1091">
                  <c:v>24</c:v>
                </c:pt>
                <c:pt idx="1092">
                  <c:v>24.1</c:v>
                </c:pt>
                <c:pt idx="1093">
                  <c:v>24.1</c:v>
                </c:pt>
                <c:pt idx="1094">
                  <c:v>24.2</c:v>
                </c:pt>
                <c:pt idx="1095">
                  <c:v>24.1</c:v>
                </c:pt>
                <c:pt idx="1096">
                  <c:v>24.3</c:v>
                </c:pt>
                <c:pt idx="1097">
                  <c:v>24.3</c:v>
                </c:pt>
                <c:pt idx="1098">
                  <c:v>24.3</c:v>
                </c:pt>
                <c:pt idx="1099">
                  <c:v>24.3</c:v>
                </c:pt>
                <c:pt idx="1100">
                  <c:v>24.4</c:v>
                </c:pt>
                <c:pt idx="1101">
                  <c:v>24.4</c:v>
                </c:pt>
                <c:pt idx="1102">
                  <c:v>24.4</c:v>
                </c:pt>
                <c:pt idx="1103">
                  <c:v>24.3</c:v>
                </c:pt>
                <c:pt idx="1104">
                  <c:v>24.3</c:v>
                </c:pt>
                <c:pt idx="1105">
                  <c:v>24.3</c:v>
                </c:pt>
                <c:pt idx="1106">
                  <c:v>24.2</c:v>
                </c:pt>
                <c:pt idx="1107">
                  <c:v>24.2</c:v>
                </c:pt>
                <c:pt idx="1108">
                  <c:v>24.1</c:v>
                </c:pt>
                <c:pt idx="1109">
                  <c:v>24.1</c:v>
                </c:pt>
                <c:pt idx="1110">
                  <c:v>24</c:v>
                </c:pt>
                <c:pt idx="1111">
                  <c:v>24</c:v>
                </c:pt>
                <c:pt idx="1112">
                  <c:v>24</c:v>
                </c:pt>
                <c:pt idx="1113">
                  <c:v>23.9</c:v>
                </c:pt>
                <c:pt idx="1114">
                  <c:v>24</c:v>
                </c:pt>
                <c:pt idx="1115">
                  <c:v>23.8</c:v>
                </c:pt>
                <c:pt idx="1116">
                  <c:v>23.9</c:v>
                </c:pt>
                <c:pt idx="1117">
                  <c:v>23.8</c:v>
                </c:pt>
                <c:pt idx="1118">
                  <c:v>23.8</c:v>
                </c:pt>
                <c:pt idx="1119">
                  <c:v>23.9</c:v>
                </c:pt>
                <c:pt idx="1120">
                  <c:v>24</c:v>
                </c:pt>
                <c:pt idx="1121">
                  <c:v>24</c:v>
                </c:pt>
                <c:pt idx="1122">
                  <c:v>24.1</c:v>
                </c:pt>
                <c:pt idx="1123">
                  <c:v>24.1</c:v>
                </c:pt>
                <c:pt idx="1124">
                  <c:v>24.3</c:v>
                </c:pt>
                <c:pt idx="1125">
                  <c:v>24.3</c:v>
                </c:pt>
                <c:pt idx="1126">
                  <c:v>24.4</c:v>
                </c:pt>
                <c:pt idx="1127">
                  <c:v>24.5</c:v>
                </c:pt>
                <c:pt idx="1128">
                  <c:v>24.6</c:v>
                </c:pt>
                <c:pt idx="1129">
                  <c:v>24.7</c:v>
                </c:pt>
                <c:pt idx="1130">
                  <c:v>24.8</c:v>
                </c:pt>
                <c:pt idx="1131">
                  <c:v>24.7</c:v>
                </c:pt>
                <c:pt idx="1132">
                  <c:v>24.7</c:v>
                </c:pt>
                <c:pt idx="1133">
                  <c:v>24.8</c:v>
                </c:pt>
                <c:pt idx="1134">
                  <c:v>24.9</c:v>
                </c:pt>
                <c:pt idx="1135">
                  <c:v>24.8</c:v>
                </c:pt>
                <c:pt idx="1136">
                  <c:v>24.7</c:v>
                </c:pt>
                <c:pt idx="1137">
                  <c:v>24.7</c:v>
                </c:pt>
                <c:pt idx="1138">
                  <c:v>24.6</c:v>
                </c:pt>
                <c:pt idx="1139">
                  <c:v>24.6</c:v>
                </c:pt>
                <c:pt idx="1140">
                  <c:v>24.6</c:v>
                </c:pt>
                <c:pt idx="1141">
                  <c:v>24.4</c:v>
                </c:pt>
                <c:pt idx="1142">
                  <c:v>24.4</c:v>
                </c:pt>
                <c:pt idx="1143">
                  <c:v>24.3</c:v>
                </c:pt>
                <c:pt idx="1144">
                  <c:v>24.3</c:v>
                </c:pt>
                <c:pt idx="1145">
                  <c:v>24.2</c:v>
                </c:pt>
                <c:pt idx="1146">
                  <c:v>24.1</c:v>
                </c:pt>
                <c:pt idx="1147">
                  <c:v>24.1</c:v>
                </c:pt>
                <c:pt idx="1148">
                  <c:v>24</c:v>
                </c:pt>
                <c:pt idx="1149">
                  <c:v>24</c:v>
                </c:pt>
                <c:pt idx="1150">
                  <c:v>24</c:v>
                </c:pt>
                <c:pt idx="1151">
                  <c:v>24</c:v>
                </c:pt>
                <c:pt idx="1152">
                  <c:v>24</c:v>
                </c:pt>
                <c:pt idx="1153">
                  <c:v>24</c:v>
                </c:pt>
                <c:pt idx="1154">
                  <c:v>23.9</c:v>
                </c:pt>
                <c:pt idx="1155">
                  <c:v>23.9</c:v>
                </c:pt>
                <c:pt idx="1156">
                  <c:v>23.9</c:v>
                </c:pt>
                <c:pt idx="1157">
                  <c:v>23.9</c:v>
                </c:pt>
                <c:pt idx="1158">
                  <c:v>23.9</c:v>
                </c:pt>
                <c:pt idx="1159">
                  <c:v>23.8</c:v>
                </c:pt>
                <c:pt idx="1160">
                  <c:v>23.9</c:v>
                </c:pt>
                <c:pt idx="1161">
                  <c:v>23.9</c:v>
                </c:pt>
                <c:pt idx="1162">
                  <c:v>23.8</c:v>
                </c:pt>
                <c:pt idx="1163">
                  <c:v>23.9</c:v>
                </c:pt>
                <c:pt idx="1164">
                  <c:v>23.9</c:v>
                </c:pt>
                <c:pt idx="1165">
                  <c:v>23.9</c:v>
                </c:pt>
                <c:pt idx="1166">
                  <c:v>24</c:v>
                </c:pt>
                <c:pt idx="1167">
                  <c:v>24</c:v>
                </c:pt>
                <c:pt idx="1168">
                  <c:v>23.9</c:v>
                </c:pt>
                <c:pt idx="1169">
                  <c:v>24</c:v>
                </c:pt>
                <c:pt idx="1170">
                  <c:v>24</c:v>
                </c:pt>
                <c:pt idx="1171">
                  <c:v>24</c:v>
                </c:pt>
                <c:pt idx="1172">
                  <c:v>24</c:v>
                </c:pt>
                <c:pt idx="1173">
                  <c:v>24.1</c:v>
                </c:pt>
                <c:pt idx="1174">
                  <c:v>24.1</c:v>
                </c:pt>
                <c:pt idx="1175">
                  <c:v>24.2</c:v>
                </c:pt>
                <c:pt idx="1176">
                  <c:v>24.2</c:v>
                </c:pt>
                <c:pt idx="1177">
                  <c:v>24.3</c:v>
                </c:pt>
                <c:pt idx="1178">
                  <c:v>24.3</c:v>
                </c:pt>
                <c:pt idx="1179">
                  <c:v>24.3</c:v>
                </c:pt>
                <c:pt idx="1180">
                  <c:v>24.3</c:v>
                </c:pt>
                <c:pt idx="1181">
                  <c:v>24.3</c:v>
                </c:pt>
                <c:pt idx="1182">
                  <c:v>24.3</c:v>
                </c:pt>
                <c:pt idx="1183">
                  <c:v>24.4</c:v>
                </c:pt>
                <c:pt idx="1184">
                  <c:v>24.4</c:v>
                </c:pt>
                <c:pt idx="1185">
                  <c:v>24.4</c:v>
                </c:pt>
                <c:pt idx="1186">
                  <c:v>24.4</c:v>
                </c:pt>
                <c:pt idx="1187">
                  <c:v>24.4</c:v>
                </c:pt>
                <c:pt idx="1188">
                  <c:v>24.4</c:v>
                </c:pt>
                <c:pt idx="1189">
                  <c:v>24.3</c:v>
                </c:pt>
                <c:pt idx="1190">
                  <c:v>24.4</c:v>
                </c:pt>
                <c:pt idx="1191">
                  <c:v>24.4</c:v>
                </c:pt>
                <c:pt idx="1192">
                  <c:v>24.4</c:v>
                </c:pt>
                <c:pt idx="1193">
                  <c:v>24.3</c:v>
                </c:pt>
                <c:pt idx="1194">
                  <c:v>24.3</c:v>
                </c:pt>
                <c:pt idx="1195">
                  <c:v>24.4</c:v>
                </c:pt>
                <c:pt idx="1196">
                  <c:v>24.4</c:v>
                </c:pt>
                <c:pt idx="1197">
                  <c:v>24.3</c:v>
                </c:pt>
                <c:pt idx="1198">
                  <c:v>24.3</c:v>
                </c:pt>
                <c:pt idx="1199">
                  <c:v>25.4</c:v>
                </c:pt>
                <c:pt idx="1200">
                  <c:v>25.3</c:v>
                </c:pt>
                <c:pt idx="1201">
                  <c:v>25.3</c:v>
                </c:pt>
                <c:pt idx="1202">
                  <c:v>25.4</c:v>
                </c:pt>
                <c:pt idx="1203">
                  <c:v>25.4</c:v>
                </c:pt>
                <c:pt idx="1204">
                  <c:v>25.4</c:v>
                </c:pt>
                <c:pt idx="1205">
                  <c:v>25.4</c:v>
                </c:pt>
                <c:pt idx="1206">
                  <c:v>25.4</c:v>
                </c:pt>
                <c:pt idx="1207">
                  <c:v>25.4</c:v>
                </c:pt>
                <c:pt idx="1208">
                  <c:v>25.4</c:v>
                </c:pt>
                <c:pt idx="1209">
                  <c:v>25.4</c:v>
                </c:pt>
                <c:pt idx="1210">
                  <c:v>25.5</c:v>
                </c:pt>
                <c:pt idx="1211">
                  <c:v>25.6</c:v>
                </c:pt>
                <c:pt idx="1212">
                  <c:v>25.6</c:v>
                </c:pt>
                <c:pt idx="1213">
                  <c:v>25.6</c:v>
                </c:pt>
                <c:pt idx="1214">
                  <c:v>25.7</c:v>
                </c:pt>
                <c:pt idx="1215">
                  <c:v>25.7</c:v>
                </c:pt>
                <c:pt idx="1216">
                  <c:v>25.8</c:v>
                </c:pt>
                <c:pt idx="1217">
                  <c:v>25.8</c:v>
                </c:pt>
                <c:pt idx="1218">
                  <c:v>25.8</c:v>
                </c:pt>
                <c:pt idx="1219">
                  <c:v>25.9</c:v>
                </c:pt>
                <c:pt idx="1220">
                  <c:v>25.9</c:v>
                </c:pt>
                <c:pt idx="1221">
                  <c:v>25.9</c:v>
                </c:pt>
                <c:pt idx="1222">
                  <c:v>25.9</c:v>
                </c:pt>
                <c:pt idx="1223">
                  <c:v>24</c:v>
                </c:pt>
                <c:pt idx="1224">
                  <c:v>24</c:v>
                </c:pt>
                <c:pt idx="1225">
                  <c:v>24</c:v>
                </c:pt>
                <c:pt idx="1226">
                  <c:v>23.9</c:v>
                </c:pt>
                <c:pt idx="1227">
                  <c:v>24</c:v>
                </c:pt>
                <c:pt idx="1228">
                  <c:v>24</c:v>
                </c:pt>
                <c:pt idx="1229">
                  <c:v>24</c:v>
                </c:pt>
                <c:pt idx="1230">
                  <c:v>23.8</c:v>
                </c:pt>
                <c:pt idx="1231">
                  <c:v>23.8</c:v>
                </c:pt>
                <c:pt idx="1232">
                  <c:v>23.9</c:v>
                </c:pt>
                <c:pt idx="1233">
                  <c:v>23.8</c:v>
                </c:pt>
                <c:pt idx="1234">
                  <c:v>23.9</c:v>
                </c:pt>
                <c:pt idx="1235">
                  <c:v>24</c:v>
                </c:pt>
                <c:pt idx="1236">
                  <c:v>24</c:v>
                </c:pt>
                <c:pt idx="1237">
                  <c:v>24</c:v>
                </c:pt>
                <c:pt idx="1238">
                  <c:v>23.8</c:v>
                </c:pt>
                <c:pt idx="1239">
                  <c:v>23.9</c:v>
                </c:pt>
                <c:pt idx="1240">
                  <c:v>23.9</c:v>
                </c:pt>
                <c:pt idx="1241">
                  <c:v>23.9</c:v>
                </c:pt>
                <c:pt idx="1242">
                  <c:v>23.9</c:v>
                </c:pt>
                <c:pt idx="1243">
                  <c:v>23.8</c:v>
                </c:pt>
                <c:pt idx="1244">
                  <c:v>23.8</c:v>
                </c:pt>
                <c:pt idx="1245">
                  <c:v>23.9</c:v>
                </c:pt>
                <c:pt idx="1246">
                  <c:v>23.9</c:v>
                </c:pt>
                <c:pt idx="1247">
                  <c:v>23.9</c:v>
                </c:pt>
                <c:pt idx="1248">
                  <c:v>23.9</c:v>
                </c:pt>
                <c:pt idx="1249">
                  <c:v>24</c:v>
                </c:pt>
                <c:pt idx="1250">
                  <c:v>24</c:v>
                </c:pt>
                <c:pt idx="1251">
                  <c:v>24</c:v>
                </c:pt>
                <c:pt idx="1252">
                  <c:v>24</c:v>
                </c:pt>
                <c:pt idx="1253">
                  <c:v>23.9</c:v>
                </c:pt>
                <c:pt idx="1254">
                  <c:v>24</c:v>
                </c:pt>
                <c:pt idx="1255">
                  <c:v>24</c:v>
                </c:pt>
                <c:pt idx="1256">
                  <c:v>23.9</c:v>
                </c:pt>
                <c:pt idx="1257">
                  <c:v>23.9</c:v>
                </c:pt>
                <c:pt idx="1258">
                  <c:v>24</c:v>
                </c:pt>
                <c:pt idx="1259">
                  <c:v>23.9</c:v>
                </c:pt>
                <c:pt idx="1260">
                  <c:v>24</c:v>
                </c:pt>
                <c:pt idx="1261">
                  <c:v>24</c:v>
                </c:pt>
                <c:pt idx="1262">
                  <c:v>24</c:v>
                </c:pt>
                <c:pt idx="1263">
                  <c:v>24</c:v>
                </c:pt>
                <c:pt idx="1264">
                  <c:v>24</c:v>
                </c:pt>
                <c:pt idx="1265">
                  <c:v>24</c:v>
                </c:pt>
                <c:pt idx="1266">
                  <c:v>24.1</c:v>
                </c:pt>
                <c:pt idx="1267">
                  <c:v>24.1</c:v>
                </c:pt>
                <c:pt idx="1268">
                  <c:v>24.1</c:v>
                </c:pt>
                <c:pt idx="1269">
                  <c:v>24.2</c:v>
                </c:pt>
                <c:pt idx="1270">
                  <c:v>24.3</c:v>
                </c:pt>
                <c:pt idx="1271">
                  <c:v>24.3</c:v>
                </c:pt>
                <c:pt idx="1272">
                  <c:v>24.3</c:v>
                </c:pt>
                <c:pt idx="1273">
                  <c:v>24.3</c:v>
                </c:pt>
                <c:pt idx="1274">
                  <c:v>24.4</c:v>
                </c:pt>
                <c:pt idx="1275">
                  <c:v>24.3</c:v>
                </c:pt>
                <c:pt idx="1276">
                  <c:v>24.3</c:v>
                </c:pt>
                <c:pt idx="1277">
                  <c:v>24.4</c:v>
                </c:pt>
                <c:pt idx="1278">
                  <c:v>24.4</c:v>
                </c:pt>
                <c:pt idx="1279">
                  <c:v>24.3</c:v>
                </c:pt>
                <c:pt idx="1280">
                  <c:v>24.4</c:v>
                </c:pt>
                <c:pt idx="1281">
                  <c:v>24.4</c:v>
                </c:pt>
                <c:pt idx="1282">
                  <c:v>24.4</c:v>
                </c:pt>
                <c:pt idx="1283">
                  <c:v>24.3</c:v>
                </c:pt>
                <c:pt idx="1284">
                  <c:v>24.3</c:v>
                </c:pt>
                <c:pt idx="1285">
                  <c:v>24.3</c:v>
                </c:pt>
                <c:pt idx="1286">
                  <c:v>24.3</c:v>
                </c:pt>
                <c:pt idx="1287">
                  <c:v>24.3</c:v>
                </c:pt>
                <c:pt idx="1288">
                  <c:v>24.3</c:v>
                </c:pt>
                <c:pt idx="1289">
                  <c:v>24.3</c:v>
                </c:pt>
                <c:pt idx="1290">
                  <c:v>24.2</c:v>
                </c:pt>
                <c:pt idx="1291">
                  <c:v>24.2</c:v>
                </c:pt>
                <c:pt idx="1292">
                  <c:v>24.1</c:v>
                </c:pt>
                <c:pt idx="1293">
                  <c:v>24.1</c:v>
                </c:pt>
                <c:pt idx="1294">
                  <c:v>24</c:v>
                </c:pt>
                <c:pt idx="1295">
                  <c:v>24</c:v>
                </c:pt>
                <c:pt idx="1296">
                  <c:v>24</c:v>
                </c:pt>
                <c:pt idx="1297">
                  <c:v>23.8</c:v>
                </c:pt>
                <c:pt idx="1298">
                  <c:v>23.8</c:v>
                </c:pt>
                <c:pt idx="1299">
                  <c:v>23.8</c:v>
                </c:pt>
                <c:pt idx="1300">
                  <c:v>23.7</c:v>
                </c:pt>
                <c:pt idx="1301">
                  <c:v>23.7</c:v>
                </c:pt>
                <c:pt idx="1302">
                  <c:v>23.7</c:v>
                </c:pt>
                <c:pt idx="1303">
                  <c:v>23.8</c:v>
                </c:pt>
                <c:pt idx="1304">
                  <c:v>23.8</c:v>
                </c:pt>
                <c:pt idx="1305">
                  <c:v>23.8</c:v>
                </c:pt>
                <c:pt idx="1306">
                  <c:v>23.9</c:v>
                </c:pt>
                <c:pt idx="1307">
                  <c:v>23.9</c:v>
                </c:pt>
                <c:pt idx="1308">
                  <c:v>24</c:v>
                </c:pt>
                <c:pt idx="1309">
                  <c:v>24</c:v>
                </c:pt>
                <c:pt idx="1310">
                  <c:v>22.2</c:v>
                </c:pt>
                <c:pt idx="1311">
                  <c:v>22.2</c:v>
                </c:pt>
                <c:pt idx="1312">
                  <c:v>22.2</c:v>
                </c:pt>
                <c:pt idx="1313">
                  <c:v>22.2</c:v>
                </c:pt>
                <c:pt idx="1314">
                  <c:v>22.2</c:v>
                </c:pt>
                <c:pt idx="1315">
                  <c:v>22.3</c:v>
                </c:pt>
                <c:pt idx="1316">
                  <c:v>22.3</c:v>
                </c:pt>
                <c:pt idx="1317">
                  <c:v>22.3</c:v>
                </c:pt>
                <c:pt idx="1318">
                  <c:v>22.5</c:v>
                </c:pt>
                <c:pt idx="1319">
                  <c:v>22.6</c:v>
                </c:pt>
                <c:pt idx="1320">
                  <c:v>22.6</c:v>
                </c:pt>
                <c:pt idx="1321">
                  <c:v>22.6</c:v>
                </c:pt>
                <c:pt idx="1322">
                  <c:v>22.6</c:v>
                </c:pt>
                <c:pt idx="1323">
                  <c:v>22.8</c:v>
                </c:pt>
                <c:pt idx="1324">
                  <c:v>22.8</c:v>
                </c:pt>
                <c:pt idx="1325">
                  <c:v>22.9</c:v>
                </c:pt>
                <c:pt idx="1326">
                  <c:v>23</c:v>
                </c:pt>
                <c:pt idx="1327">
                  <c:v>23.1</c:v>
                </c:pt>
                <c:pt idx="1328">
                  <c:v>23.2</c:v>
                </c:pt>
                <c:pt idx="1329">
                  <c:v>23.3</c:v>
                </c:pt>
                <c:pt idx="1330">
                  <c:v>23.3</c:v>
                </c:pt>
                <c:pt idx="1331">
                  <c:v>23.4</c:v>
                </c:pt>
                <c:pt idx="1332">
                  <c:v>23.5</c:v>
                </c:pt>
                <c:pt idx="1333">
                  <c:v>23.6</c:v>
                </c:pt>
                <c:pt idx="1334">
                  <c:v>23.7</c:v>
                </c:pt>
                <c:pt idx="1335">
                  <c:v>23.8</c:v>
                </c:pt>
                <c:pt idx="1336">
                  <c:v>23.9</c:v>
                </c:pt>
                <c:pt idx="1337">
                  <c:v>24</c:v>
                </c:pt>
                <c:pt idx="1338">
                  <c:v>24.1</c:v>
                </c:pt>
                <c:pt idx="1339">
                  <c:v>24.3</c:v>
                </c:pt>
                <c:pt idx="1340">
                  <c:v>24.4</c:v>
                </c:pt>
                <c:pt idx="1341">
                  <c:v>24.6</c:v>
                </c:pt>
                <c:pt idx="1342">
                  <c:v>24.7</c:v>
                </c:pt>
                <c:pt idx="1343">
                  <c:v>24.9</c:v>
                </c:pt>
                <c:pt idx="1344">
                  <c:v>25.1</c:v>
                </c:pt>
                <c:pt idx="1345">
                  <c:v>25.1</c:v>
                </c:pt>
                <c:pt idx="1346">
                  <c:v>25.4</c:v>
                </c:pt>
                <c:pt idx="1347">
                  <c:v>25.4</c:v>
                </c:pt>
                <c:pt idx="1348">
                  <c:v>25.6</c:v>
                </c:pt>
                <c:pt idx="1349">
                  <c:v>25.8</c:v>
                </c:pt>
                <c:pt idx="1350">
                  <c:v>25.8</c:v>
                </c:pt>
                <c:pt idx="1351">
                  <c:v>25.9</c:v>
                </c:pt>
                <c:pt idx="1352">
                  <c:v>26</c:v>
                </c:pt>
                <c:pt idx="1353">
                  <c:v>26</c:v>
                </c:pt>
                <c:pt idx="1354">
                  <c:v>25.9</c:v>
                </c:pt>
                <c:pt idx="1355">
                  <c:v>25.9</c:v>
                </c:pt>
                <c:pt idx="1356">
                  <c:v>25.9</c:v>
                </c:pt>
                <c:pt idx="1357">
                  <c:v>25.8</c:v>
                </c:pt>
                <c:pt idx="1358">
                  <c:v>25.6</c:v>
                </c:pt>
                <c:pt idx="1359">
                  <c:v>25.5</c:v>
                </c:pt>
                <c:pt idx="1360">
                  <c:v>25.4</c:v>
                </c:pt>
                <c:pt idx="1361">
                  <c:v>25.3</c:v>
                </c:pt>
                <c:pt idx="1362">
                  <c:v>25.1</c:v>
                </c:pt>
                <c:pt idx="1363">
                  <c:v>24.9</c:v>
                </c:pt>
                <c:pt idx="1364">
                  <c:v>24.8</c:v>
                </c:pt>
                <c:pt idx="1365">
                  <c:v>24.5</c:v>
                </c:pt>
                <c:pt idx="1366">
                  <c:v>24.3</c:v>
                </c:pt>
                <c:pt idx="1367">
                  <c:v>24</c:v>
                </c:pt>
                <c:pt idx="1368">
                  <c:v>23.6</c:v>
                </c:pt>
                <c:pt idx="1369">
                  <c:v>23.3</c:v>
                </c:pt>
                <c:pt idx="1370">
                  <c:v>23.1</c:v>
                </c:pt>
                <c:pt idx="1371">
                  <c:v>22.8</c:v>
                </c:pt>
                <c:pt idx="1372">
                  <c:v>22.5</c:v>
                </c:pt>
                <c:pt idx="1373">
                  <c:v>22.5</c:v>
                </c:pt>
                <c:pt idx="1374">
                  <c:v>22.3</c:v>
                </c:pt>
                <c:pt idx="1375">
                  <c:v>22.3</c:v>
                </c:pt>
                <c:pt idx="1376">
                  <c:v>22.3</c:v>
                </c:pt>
                <c:pt idx="1377">
                  <c:v>22.5</c:v>
                </c:pt>
                <c:pt idx="1378">
                  <c:v>22.6</c:v>
                </c:pt>
                <c:pt idx="1379">
                  <c:v>22.8</c:v>
                </c:pt>
                <c:pt idx="1380">
                  <c:v>23.1</c:v>
                </c:pt>
                <c:pt idx="1381">
                  <c:v>23.3</c:v>
                </c:pt>
                <c:pt idx="1382">
                  <c:v>23.6</c:v>
                </c:pt>
                <c:pt idx="1383">
                  <c:v>23.7</c:v>
                </c:pt>
                <c:pt idx="1384">
                  <c:v>24</c:v>
                </c:pt>
                <c:pt idx="1385">
                  <c:v>24.4</c:v>
                </c:pt>
                <c:pt idx="1386">
                  <c:v>24.4</c:v>
                </c:pt>
                <c:pt idx="1387">
                  <c:v>24.9</c:v>
                </c:pt>
                <c:pt idx="1388">
                  <c:v>24.9</c:v>
                </c:pt>
                <c:pt idx="1389">
                  <c:v>25.2</c:v>
                </c:pt>
                <c:pt idx="1390">
                  <c:v>25.4</c:v>
                </c:pt>
                <c:pt idx="1391">
                  <c:v>25.6</c:v>
                </c:pt>
                <c:pt idx="1392">
                  <c:v>25.7</c:v>
                </c:pt>
                <c:pt idx="1393">
                  <c:v>25.9</c:v>
                </c:pt>
                <c:pt idx="1394">
                  <c:v>25.9</c:v>
                </c:pt>
                <c:pt idx="1395">
                  <c:v>25.8</c:v>
                </c:pt>
                <c:pt idx="1396">
                  <c:v>25.7</c:v>
                </c:pt>
                <c:pt idx="1397">
                  <c:v>25.6</c:v>
                </c:pt>
                <c:pt idx="1398">
                  <c:v>25.5</c:v>
                </c:pt>
                <c:pt idx="1399">
                  <c:v>25.4</c:v>
                </c:pt>
                <c:pt idx="1400">
                  <c:v>25.3</c:v>
                </c:pt>
                <c:pt idx="1401">
                  <c:v>25.1</c:v>
                </c:pt>
                <c:pt idx="1402">
                  <c:v>24.9</c:v>
                </c:pt>
                <c:pt idx="1403">
                  <c:v>24.7</c:v>
                </c:pt>
                <c:pt idx="1404">
                  <c:v>24.4</c:v>
                </c:pt>
                <c:pt idx="1405">
                  <c:v>24.2</c:v>
                </c:pt>
                <c:pt idx="1406">
                  <c:v>24</c:v>
                </c:pt>
                <c:pt idx="1407">
                  <c:v>23.8</c:v>
                </c:pt>
                <c:pt idx="1408">
                  <c:v>23.5</c:v>
                </c:pt>
                <c:pt idx="1409">
                  <c:v>23.3</c:v>
                </c:pt>
                <c:pt idx="1410">
                  <c:v>23</c:v>
                </c:pt>
                <c:pt idx="1411">
                  <c:v>22.9</c:v>
                </c:pt>
                <c:pt idx="1412">
                  <c:v>22.8</c:v>
                </c:pt>
                <c:pt idx="1413">
                  <c:v>22.5</c:v>
                </c:pt>
                <c:pt idx="1414">
                  <c:v>22.6</c:v>
                </c:pt>
                <c:pt idx="1415">
                  <c:v>22.5</c:v>
                </c:pt>
                <c:pt idx="1416">
                  <c:v>22.5</c:v>
                </c:pt>
                <c:pt idx="1417">
                  <c:v>22.6</c:v>
                </c:pt>
                <c:pt idx="1418">
                  <c:v>22.8</c:v>
                </c:pt>
                <c:pt idx="1419">
                  <c:v>23</c:v>
                </c:pt>
                <c:pt idx="1420">
                  <c:v>23</c:v>
                </c:pt>
                <c:pt idx="1421">
                  <c:v>23.2</c:v>
                </c:pt>
                <c:pt idx="1422">
                  <c:v>23.4</c:v>
                </c:pt>
                <c:pt idx="1423">
                  <c:v>23.7</c:v>
                </c:pt>
                <c:pt idx="1424">
                  <c:v>23.8</c:v>
                </c:pt>
                <c:pt idx="1425">
                  <c:v>24.1</c:v>
                </c:pt>
                <c:pt idx="1426">
                  <c:v>24.3</c:v>
                </c:pt>
                <c:pt idx="1427">
                  <c:v>24.4</c:v>
                </c:pt>
                <c:pt idx="1428">
                  <c:v>24.7</c:v>
                </c:pt>
                <c:pt idx="1429">
                  <c:v>24.9</c:v>
                </c:pt>
                <c:pt idx="1430">
                  <c:v>25.1</c:v>
                </c:pt>
                <c:pt idx="1431">
                  <c:v>25.1</c:v>
                </c:pt>
                <c:pt idx="1432">
                  <c:v>25.2</c:v>
                </c:pt>
                <c:pt idx="1433">
                  <c:v>24</c:v>
                </c:pt>
                <c:pt idx="1434">
                  <c:v>23.8</c:v>
                </c:pt>
                <c:pt idx="1435">
                  <c:v>23.9</c:v>
                </c:pt>
                <c:pt idx="1436">
                  <c:v>23.9</c:v>
                </c:pt>
                <c:pt idx="1437">
                  <c:v>24.1</c:v>
                </c:pt>
                <c:pt idx="1438">
                  <c:v>24.1</c:v>
                </c:pt>
                <c:pt idx="1439">
                  <c:v>24.2</c:v>
                </c:pt>
                <c:pt idx="1440">
                  <c:v>24.2</c:v>
                </c:pt>
                <c:pt idx="1441">
                  <c:v>24.3</c:v>
                </c:pt>
                <c:pt idx="1442">
                  <c:v>24.4</c:v>
                </c:pt>
                <c:pt idx="1443">
                  <c:v>24.4</c:v>
                </c:pt>
                <c:pt idx="1444">
                  <c:v>24.4</c:v>
                </c:pt>
                <c:pt idx="1445">
                  <c:v>24.3</c:v>
                </c:pt>
                <c:pt idx="1446">
                  <c:v>24.3</c:v>
                </c:pt>
                <c:pt idx="1447">
                  <c:v>24.3</c:v>
                </c:pt>
                <c:pt idx="1448">
                  <c:v>24.3</c:v>
                </c:pt>
                <c:pt idx="1449">
                  <c:v>24.1</c:v>
                </c:pt>
                <c:pt idx="1450">
                  <c:v>24.1</c:v>
                </c:pt>
                <c:pt idx="1451">
                  <c:v>24.1</c:v>
                </c:pt>
                <c:pt idx="1452">
                  <c:v>24</c:v>
                </c:pt>
                <c:pt idx="1453">
                  <c:v>23.9</c:v>
                </c:pt>
                <c:pt idx="1454">
                  <c:v>23.9</c:v>
                </c:pt>
                <c:pt idx="1455">
                  <c:v>24</c:v>
                </c:pt>
                <c:pt idx="1456">
                  <c:v>24</c:v>
                </c:pt>
                <c:pt idx="1457">
                  <c:v>24.1</c:v>
                </c:pt>
                <c:pt idx="1458">
                  <c:v>24.1</c:v>
                </c:pt>
                <c:pt idx="1459">
                  <c:v>24.3</c:v>
                </c:pt>
                <c:pt idx="1460">
                  <c:v>24.4</c:v>
                </c:pt>
                <c:pt idx="1461">
                  <c:v>24.6</c:v>
                </c:pt>
                <c:pt idx="1462">
                  <c:v>24.8</c:v>
                </c:pt>
                <c:pt idx="1463">
                  <c:v>24.8</c:v>
                </c:pt>
                <c:pt idx="1464">
                  <c:v>24.8</c:v>
                </c:pt>
                <c:pt idx="1465">
                  <c:v>24.9</c:v>
                </c:pt>
                <c:pt idx="1466">
                  <c:v>24.9</c:v>
                </c:pt>
                <c:pt idx="1467">
                  <c:v>24.8</c:v>
                </c:pt>
                <c:pt idx="1468">
                  <c:v>24.8</c:v>
                </c:pt>
                <c:pt idx="1469">
                  <c:v>24.6</c:v>
                </c:pt>
                <c:pt idx="1470">
                  <c:v>24.4</c:v>
                </c:pt>
                <c:pt idx="1471">
                  <c:v>24.3</c:v>
                </c:pt>
                <c:pt idx="1472">
                  <c:v>24.1</c:v>
                </c:pt>
                <c:pt idx="1473">
                  <c:v>24</c:v>
                </c:pt>
                <c:pt idx="1474">
                  <c:v>24</c:v>
                </c:pt>
                <c:pt idx="1475">
                  <c:v>24</c:v>
                </c:pt>
                <c:pt idx="1476">
                  <c:v>24</c:v>
                </c:pt>
                <c:pt idx="1477">
                  <c:v>24</c:v>
                </c:pt>
                <c:pt idx="1478">
                  <c:v>24.1</c:v>
                </c:pt>
                <c:pt idx="1479">
                  <c:v>24.1</c:v>
                </c:pt>
                <c:pt idx="1480">
                  <c:v>24.3</c:v>
                </c:pt>
                <c:pt idx="1481">
                  <c:v>24.3</c:v>
                </c:pt>
                <c:pt idx="1482">
                  <c:v>24.4</c:v>
                </c:pt>
                <c:pt idx="1483">
                  <c:v>24.4</c:v>
                </c:pt>
                <c:pt idx="1484">
                  <c:v>24.4</c:v>
                </c:pt>
                <c:pt idx="1485">
                  <c:v>24.4</c:v>
                </c:pt>
                <c:pt idx="1486">
                  <c:v>24.4</c:v>
                </c:pt>
                <c:pt idx="1487">
                  <c:v>24.4</c:v>
                </c:pt>
                <c:pt idx="1488">
                  <c:v>24.3</c:v>
                </c:pt>
                <c:pt idx="1489">
                  <c:v>24.2</c:v>
                </c:pt>
                <c:pt idx="1490">
                  <c:v>24.1</c:v>
                </c:pt>
                <c:pt idx="1491">
                  <c:v>24.1</c:v>
                </c:pt>
                <c:pt idx="1492">
                  <c:v>24</c:v>
                </c:pt>
                <c:pt idx="1493">
                  <c:v>23.9</c:v>
                </c:pt>
                <c:pt idx="1494">
                  <c:v>23.9</c:v>
                </c:pt>
                <c:pt idx="1495">
                  <c:v>23.8</c:v>
                </c:pt>
                <c:pt idx="1496">
                  <c:v>23.8</c:v>
                </c:pt>
                <c:pt idx="1497">
                  <c:v>23.9</c:v>
                </c:pt>
                <c:pt idx="1498">
                  <c:v>24</c:v>
                </c:pt>
                <c:pt idx="1499">
                  <c:v>24</c:v>
                </c:pt>
                <c:pt idx="1500">
                  <c:v>24.1</c:v>
                </c:pt>
                <c:pt idx="1501">
                  <c:v>24.2</c:v>
                </c:pt>
                <c:pt idx="1502">
                  <c:v>24.3</c:v>
                </c:pt>
                <c:pt idx="1503">
                  <c:v>24.5</c:v>
                </c:pt>
                <c:pt idx="1504">
                  <c:v>24.6</c:v>
                </c:pt>
                <c:pt idx="1505">
                  <c:v>24.7</c:v>
                </c:pt>
                <c:pt idx="1506">
                  <c:v>24.8</c:v>
                </c:pt>
                <c:pt idx="1507">
                  <c:v>24.9</c:v>
                </c:pt>
                <c:pt idx="1508">
                  <c:v>24.9</c:v>
                </c:pt>
                <c:pt idx="1509">
                  <c:v>24.8</c:v>
                </c:pt>
                <c:pt idx="1510">
                  <c:v>24.9</c:v>
                </c:pt>
                <c:pt idx="1511">
                  <c:v>24.7</c:v>
                </c:pt>
                <c:pt idx="1512">
                  <c:v>24.6</c:v>
                </c:pt>
                <c:pt idx="1513">
                  <c:v>24.4</c:v>
                </c:pt>
                <c:pt idx="1514">
                  <c:v>24.3</c:v>
                </c:pt>
                <c:pt idx="1515">
                  <c:v>24.1</c:v>
                </c:pt>
                <c:pt idx="1516">
                  <c:v>24.1</c:v>
                </c:pt>
                <c:pt idx="1517">
                  <c:v>24</c:v>
                </c:pt>
                <c:pt idx="1518">
                  <c:v>23.9</c:v>
                </c:pt>
                <c:pt idx="1519">
                  <c:v>24</c:v>
                </c:pt>
                <c:pt idx="1520">
                  <c:v>24</c:v>
                </c:pt>
                <c:pt idx="1521">
                  <c:v>24</c:v>
                </c:pt>
                <c:pt idx="1522">
                  <c:v>24.1</c:v>
                </c:pt>
                <c:pt idx="1523">
                  <c:v>24.1</c:v>
                </c:pt>
                <c:pt idx="1524">
                  <c:v>24.2</c:v>
                </c:pt>
                <c:pt idx="1525">
                  <c:v>24.3</c:v>
                </c:pt>
                <c:pt idx="1526">
                  <c:v>24.3</c:v>
                </c:pt>
                <c:pt idx="1527">
                  <c:v>24.4</c:v>
                </c:pt>
                <c:pt idx="1528">
                  <c:v>24.4</c:v>
                </c:pt>
                <c:pt idx="1529">
                  <c:v>24.4</c:v>
                </c:pt>
                <c:pt idx="1530">
                  <c:v>24.4</c:v>
                </c:pt>
                <c:pt idx="1531">
                  <c:v>24.4</c:v>
                </c:pt>
                <c:pt idx="1532">
                  <c:v>24.4</c:v>
                </c:pt>
                <c:pt idx="1533">
                  <c:v>24.3</c:v>
                </c:pt>
                <c:pt idx="1534">
                  <c:v>24.3</c:v>
                </c:pt>
                <c:pt idx="1535">
                  <c:v>24.1</c:v>
                </c:pt>
                <c:pt idx="1536">
                  <c:v>24.1</c:v>
                </c:pt>
                <c:pt idx="1537">
                  <c:v>24</c:v>
                </c:pt>
                <c:pt idx="1538">
                  <c:v>24</c:v>
                </c:pt>
                <c:pt idx="1539">
                  <c:v>23.8</c:v>
                </c:pt>
                <c:pt idx="1540">
                  <c:v>23.6</c:v>
                </c:pt>
                <c:pt idx="1541">
                  <c:v>23.8</c:v>
                </c:pt>
                <c:pt idx="1542">
                  <c:v>23.8</c:v>
                </c:pt>
                <c:pt idx="1543">
                  <c:v>23.8</c:v>
                </c:pt>
                <c:pt idx="1544">
                  <c:v>24</c:v>
                </c:pt>
                <c:pt idx="1545">
                  <c:v>24</c:v>
                </c:pt>
                <c:pt idx="1546">
                  <c:v>24.1</c:v>
                </c:pt>
                <c:pt idx="1547">
                  <c:v>24.3</c:v>
                </c:pt>
                <c:pt idx="1548">
                  <c:v>24.4</c:v>
                </c:pt>
                <c:pt idx="1549">
                  <c:v>24.6</c:v>
                </c:pt>
                <c:pt idx="1550">
                  <c:v>24.8</c:v>
                </c:pt>
                <c:pt idx="1551">
                  <c:v>24.8</c:v>
                </c:pt>
                <c:pt idx="1552">
                  <c:v>24.8</c:v>
                </c:pt>
                <c:pt idx="1553">
                  <c:v>24.9</c:v>
                </c:pt>
                <c:pt idx="1554">
                  <c:v>24.9</c:v>
                </c:pt>
                <c:pt idx="1555">
                  <c:v>24.9</c:v>
                </c:pt>
                <c:pt idx="1556">
                  <c:v>24.8</c:v>
                </c:pt>
                <c:pt idx="1557">
                  <c:v>24.8</c:v>
                </c:pt>
                <c:pt idx="1558">
                  <c:v>24.8</c:v>
                </c:pt>
                <c:pt idx="1559">
                  <c:v>24.6</c:v>
                </c:pt>
                <c:pt idx="1560">
                  <c:v>24.6</c:v>
                </c:pt>
                <c:pt idx="1561">
                  <c:v>24.4</c:v>
                </c:pt>
                <c:pt idx="1562">
                  <c:v>24.3</c:v>
                </c:pt>
                <c:pt idx="1563">
                  <c:v>24.2</c:v>
                </c:pt>
                <c:pt idx="1564">
                  <c:v>24.1</c:v>
                </c:pt>
                <c:pt idx="1565">
                  <c:v>24.1</c:v>
                </c:pt>
                <c:pt idx="1566">
                  <c:v>24</c:v>
                </c:pt>
                <c:pt idx="1567">
                  <c:v>24</c:v>
                </c:pt>
                <c:pt idx="1568">
                  <c:v>24</c:v>
                </c:pt>
                <c:pt idx="1569">
                  <c:v>23.9</c:v>
                </c:pt>
                <c:pt idx="1570">
                  <c:v>24</c:v>
                </c:pt>
                <c:pt idx="1571">
                  <c:v>24</c:v>
                </c:pt>
                <c:pt idx="1572">
                  <c:v>23.9</c:v>
                </c:pt>
                <c:pt idx="1573">
                  <c:v>24</c:v>
                </c:pt>
                <c:pt idx="1574">
                  <c:v>24</c:v>
                </c:pt>
                <c:pt idx="1575">
                  <c:v>24</c:v>
                </c:pt>
                <c:pt idx="1576">
                  <c:v>24</c:v>
                </c:pt>
                <c:pt idx="1577">
                  <c:v>24.1</c:v>
                </c:pt>
                <c:pt idx="1578">
                  <c:v>24.1</c:v>
                </c:pt>
                <c:pt idx="1579">
                  <c:v>24.1</c:v>
                </c:pt>
                <c:pt idx="1580">
                  <c:v>24.2</c:v>
                </c:pt>
                <c:pt idx="1581">
                  <c:v>24.3</c:v>
                </c:pt>
                <c:pt idx="1582">
                  <c:v>24.3</c:v>
                </c:pt>
                <c:pt idx="1583">
                  <c:v>24.4</c:v>
                </c:pt>
                <c:pt idx="1584">
                  <c:v>24.3</c:v>
                </c:pt>
                <c:pt idx="1585">
                  <c:v>25.6</c:v>
                </c:pt>
                <c:pt idx="1586">
                  <c:v>25.5</c:v>
                </c:pt>
                <c:pt idx="1587">
                  <c:v>25.5</c:v>
                </c:pt>
                <c:pt idx="1588">
                  <c:v>25.4</c:v>
                </c:pt>
                <c:pt idx="1589">
                  <c:v>25.2</c:v>
                </c:pt>
                <c:pt idx="1590">
                  <c:v>25.2</c:v>
                </c:pt>
                <c:pt idx="1591">
                  <c:v>25.1</c:v>
                </c:pt>
                <c:pt idx="1592">
                  <c:v>25.1</c:v>
                </c:pt>
                <c:pt idx="1593">
                  <c:v>24.9</c:v>
                </c:pt>
                <c:pt idx="1594">
                  <c:v>24.8</c:v>
                </c:pt>
                <c:pt idx="1595">
                  <c:v>24.7</c:v>
                </c:pt>
                <c:pt idx="1596">
                  <c:v>24.5</c:v>
                </c:pt>
                <c:pt idx="1597">
                  <c:v>24.4</c:v>
                </c:pt>
                <c:pt idx="1598">
                  <c:v>24.2</c:v>
                </c:pt>
                <c:pt idx="1599">
                  <c:v>24.1</c:v>
                </c:pt>
                <c:pt idx="1600">
                  <c:v>23.9</c:v>
                </c:pt>
                <c:pt idx="1601">
                  <c:v>23.6</c:v>
                </c:pt>
                <c:pt idx="1602">
                  <c:v>23.3</c:v>
                </c:pt>
                <c:pt idx="1603">
                  <c:v>23.1</c:v>
                </c:pt>
                <c:pt idx="1604">
                  <c:v>23</c:v>
                </c:pt>
                <c:pt idx="1605">
                  <c:v>22.9</c:v>
                </c:pt>
                <c:pt idx="1606">
                  <c:v>22.8</c:v>
                </c:pt>
                <c:pt idx="1607">
                  <c:v>22.5</c:v>
                </c:pt>
                <c:pt idx="1608">
                  <c:v>22.3</c:v>
                </c:pt>
                <c:pt idx="1609">
                  <c:v>22.3</c:v>
                </c:pt>
                <c:pt idx="1610">
                  <c:v>22.3</c:v>
                </c:pt>
                <c:pt idx="1611">
                  <c:v>22.2</c:v>
                </c:pt>
                <c:pt idx="1612">
                  <c:v>24.1</c:v>
                </c:pt>
                <c:pt idx="1613">
                  <c:v>24.1</c:v>
                </c:pt>
                <c:pt idx="1614">
                  <c:v>24.3</c:v>
                </c:pt>
                <c:pt idx="1615">
                  <c:v>24.4</c:v>
                </c:pt>
                <c:pt idx="1616">
                  <c:v>24.6</c:v>
                </c:pt>
                <c:pt idx="1617">
                  <c:v>24.7</c:v>
                </c:pt>
                <c:pt idx="1618">
                  <c:v>24.8</c:v>
                </c:pt>
                <c:pt idx="1619">
                  <c:v>24.8</c:v>
                </c:pt>
                <c:pt idx="1620">
                  <c:v>24.9</c:v>
                </c:pt>
                <c:pt idx="1621">
                  <c:v>24.9</c:v>
                </c:pt>
                <c:pt idx="1622">
                  <c:v>24.9</c:v>
                </c:pt>
                <c:pt idx="1623">
                  <c:v>24.9</c:v>
                </c:pt>
                <c:pt idx="1624">
                  <c:v>24.8</c:v>
                </c:pt>
                <c:pt idx="1625">
                  <c:v>24.8</c:v>
                </c:pt>
                <c:pt idx="1626">
                  <c:v>24.8</c:v>
                </c:pt>
                <c:pt idx="1627">
                  <c:v>24.8</c:v>
                </c:pt>
                <c:pt idx="1628">
                  <c:v>24.6</c:v>
                </c:pt>
                <c:pt idx="1629">
                  <c:v>24.5</c:v>
                </c:pt>
                <c:pt idx="1630">
                  <c:v>24.4</c:v>
                </c:pt>
                <c:pt idx="1631">
                  <c:v>24.4</c:v>
                </c:pt>
                <c:pt idx="1632">
                  <c:v>24.3</c:v>
                </c:pt>
                <c:pt idx="1633">
                  <c:v>24.2</c:v>
                </c:pt>
                <c:pt idx="1634">
                  <c:v>24</c:v>
                </c:pt>
                <c:pt idx="1635">
                  <c:v>24.1</c:v>
                </c:pt>
                <c:pt idx="1636">
                  <c:v>24</c:v>
                </c:pt>
                <c:pt idx="1637">
                  <c:v>24</c:v>
                </c:pt>
                <c:pt idx="1638">
                  <c:v>24</c:v>
                </c:pt>
                <c:pt idx="1639">
                  <c:v>24</c:v>
                </c:pt>
                <c:pt idx="1640">
                  <c:v>24</c:v>
                </c:pt>
                <c:pt idx="1641">
                  <c:v>24</c:v>
                </c:pt>
                <c:pt idx="1642">
                  <c:v>24</c:v>
                </c:pt>
                <c:pt idx="1643">
                  <c:v>24</c:v>
                </c:pt>
                <c:pt idx="1644">
                  <c:v>24.1</c:v>
                </c:pt>
                <c:pt idx="1645">
                  <c:v>24.1</c:v>
                </c:pt>
                <c:pt idx="1646">
                  <c:v>24</c:v>
                </c:pt>
                <c:pt idx="1647">
                  <c:v>24</c:v>
                </c:pt>
                <c:pt idx="1648">
                  <c:v>24</c:v>
                </c:pt>
                <c:pt idx="1649">
                  <c:v>24.1</c:v>
                </c:pt>
                <c:pt idx="1650">
                  <c:v>24.2</c:v>
                </c:pt>
                <c:pt idx="1651">
                  <c:v>24.2</c:v>
                </c:pt>
                <c:pt idx="1652">
                  <c:v>24.2</c:v>
                </c:pt>
                <c:pt idx="1653">
                  <c:v>24.3</c:v>
                </c:pt>
                <c:pt idx="1654">
                  <c:v>24.2</c:v>
                </c:pt>
                <c:pt idx="1655">
                  <c:v>24.3</c:v>
                </c:pt>
                <c:pt idx="1656">
                  <c:v>24.3</c:v>
                </c:pt>
                <c:pt idx="1657">
                  <c:v>24.4</c:v>
                </c:pt>
                <c:pt idx="1658">
                  <c:v>24.3</c:v>
                </c:pt>
                <c:pt idx="1659">
                  <c:v>24.4</c:v>
                </c:pt>
                <c:pt idx="1660">
                  <c:v>24.4</c:v>
                </c:pt>
                <c:pt idx="1661">
                  <c:v>24.4</c:v>
                </c:pt>
                <c:pt idx="1662">
                  <c:v>24.4</c:v>
                </c:pt>
                <c:pt idx="1663">
                  <c:v>24.4</c:v>
                </c:pt>
                <c:pt idx="1664">
                  <c:v>24.4</c:v>
                </c:pt>
                <c:pt idx="1665">
                  <c:v>24.4</c:v>
                </c:pt>
                <c:pt idx="1666">
                  <c:v>24.5</c:v>
                </c:pt>
                <c:pt idx="1667">
                  <c:v>24.4</c:v>
                </c:pt>
                <c:pt idx="1668">
                  <c:v>24.4</c:v>
                </c:pt>
                <c:pt idx="1669">
                  <c:v>24.4</c:v>
                </c:pt>
                <c:pt idx="1670">
                  <c:v>24.3</c:v>
                </c:pt>
                <c:pt idx="1671">
                  <c:v>24.3</c:v>
                </c:pt>
                <c:pt idx="1672">
                  <c:v>24.2</c:v>
                </c:pt>
                <c:pt idx="1673">
                  <c:v>24.2</c:v>
                </c:pt>
                <c:pt idx="1674">
                  <c:v>24.1</c:v>
                </c:pt>
                <c:pt idx="1675">
                  <c:v>24.1</c:v>
                </c:pt>
                <c:pt idx="1676">
                  <c:v>24.1</c:v>
                </c:pt>
                <c:pt idx="1677">
                  <c:v>24.1</c:v>
                </c:pt>
                <c:pt idx="1678">
                  <c:v>24</c:v>
                </c:pt>
                <c:pt idx="1679">
                  <c:v>23.9</c:v>
                </c:pt>
                <c:pt idx="1680">
                  <c:v>23.9</c:v>
                </c:pt>
                <c:pt idx="1681">
                  <c:v>23.9</c:v>
                </c:pt>
                <c:pt idx="1682">
                  <c:v>23.9</c:v>
                </c:pt>
                <c:pt idx="1683">
                  <c:v>23.8</c:v>
                </c:pt>
                <c:pt idx="1684">
                  <c:v>23.8</c:v>
                </c:pt>
                <c:pt idx="1685">
                  <c:v>23.8</c:v>
                </c:pt>
                <c:pt idx="1686">
                  <c:v>23.8</c:v>
                </c:pt>
                <c:pt idx="1687">
                  <c:v>23.8</c:v>
                </c:pt>
                <c:pt idx="1688">
                  <c:v>23.8</c:v>
                </c:pt>
                <c:pt idx="1689">
                  <c:v>23.8</c:v>
                </c:pt>
                <c:pt idx="1690">
                  <c:v>23.9</c:v>
                </c:pt>
                <c:pt idx="1691">
                  <c:v>23.9</c:v>
                </c:pt>
                <c:pt idx="1692">
                  <c:v>24</c:v>
                </c:pt>
                <c:pt idx="1693">
                  <c:v>24</c:v>
                </c:pt>
                <c:pt idx="1694">
                  <c:v>24</c:v>
                </c:pt>
                <c:pt idx="1695">
                  <c:v>24.1</c:v>
                </c:pt>
                <c:pt idx="1696">
                  <c:v>24.1</c:v>
                </c:pt>
                <c:pt idx="1697">
                  <c:v>24.1</c:v>
                </c:pt>
                <c:pt idx="1698">
                  <c:v>24.2</c:v>
                </c:pt>
                <c:pt idx="1699">
                  <c:v>24.3</c:v>
                </c:pt>
                <c:pt idx="1700">
                  <c:v>24.4</c:v>
                </c:pt>
                <c:pt idx="1701">
                  <c:v>24.4</c:v>
                </c:pt>
                <c:pt idx="1702">
                  <c:v>24.5</c:v>
                </c:pt>
                <c:pt idx="1703">
                  <c:v>24.5</c:v>
                </c:pt>
                <c:pt idx="1704">
                  <c:v>24.6</c:v>
                </c:pt>
                <c:pt idx="1705">
                  <c:v>24.6</c:v>
                </c:pt>
                <c:pt idx="1706">
                  <c:v>24.7</c:v>
                </c:pt>
                <c:pt idx="1707">
                  <c:v>24.8</c:v>
                </c:pt>
                <c:pt idx="1708">
                  <c:v>24.8</c:v>
                </c:pt>
                <c:pt idx="1709">
                  <c:v>24.8</c:v>
                </c:pt>
                <c:pt idx="1710">
                  <c:v>24.9</c:v>
                </c:pt>
                <c:pt idx="1711">
                  <c:v>24.9</c:v>
                </c:pt>
                <c:pt idx="1712">
                  <c:v>24.9</c:v>
                </c:pt>
                <c:pt idx="1713">
                  <c:v>24.9</c:v>
                </c:pt>
                <c:pt idx="1714">
                  <c:v>24.8</c:v>
                </c:pt>
                <c:pt idx="1715">
                  <c:v>24.1</c:v>
                </c:pt>
                <c:pt idx="1716">
                  <c:v>24.1</c:v>
                </c:pt>
                <c:pt idx="1717">
                  <c:v>24.3</c:v>
                </c:pt>
                <c:pt idx="1718">
                  <c:v>24.4</c:v>
                </c:pt>
                <c:pt idx="1719">
                  <c:v>24.8</c:v>
                </c:pt>
                <c:pt idx="1720">
                  <c:v>24.9</c:v>
                </c:pt>
                <c:pt idx="1721">
                  <c:v>25.1</c:v>
                </c:pt>
                <c:pt idx="1722">
                  <c:v>25.1</c:v>
                </c:pt>
                <c:pt idx="1723">
                  <c:v>25.4</c:v>
                </c:pt>
                <c:pt idx="1724">
                  <c:v>25.5</c:v>
                </c:pt>
                <c:pt idx="1725">
                  <c:v>25.7</c:v>
                </c:pt>
                <c:pt idx="1726">
                  <c:v>25.9</c:v>
                </c:pt>
                <c:pt idx="1727">
                  <c:v>25.9</c:v>
                </c:pt>
                <c:pt idx="1728">
                  <c:v>25.9</c:v>
                </c:pt>
                <c:pt idx="1729">
                  <c:v>26</c:v>
                </c:pt>
                <c:pt idx="1730">
                  <c:v>26</c:v>
                </c:pt>
                <c:pt idx="1731">
                  <c:v>25.9</c:v>
                </c:pt>
                <c:pt idx="1732">
                  <c:v>25.9</c:v>
                </c:pt>
                <c:pt idx="1733">
                  <c:v>24.2</c:v>
                </c:pt>
                <c:pt idx="1734">
                  <c:v>24.4</c:v>
                </c:pt>
                <c:pt idx="1735">
                  <c:v>24.4</c:v>
                </c:pt>
                <c:pt idx="1736">
                  <c:v>24.4</c:v>
                </c:pt>
                <c:pt idx="1737">
                  <c:v>24.4</c:v>
                </c:pt>
                <c:pt idx="1738">
                  <c:v>24.4</c:v>
                </c:pt>
                <c:pt idx="1739">
                  <c:v>24.4</c:v>
                </c:pt>
                <c:pt idx="1740">
                  <c:v>24.4</c:v>
                </c:pt>
                <c:pt idx="1741">
                  <c:v>24.3</c:v>
                </c:pt>
                <c:pt idx="1742">
                  <c:v>24.3</c:v>
                </c:pt>
                <c:pt idx="1743">
                  <c:v>24.2</c:v>
                </c:pt>
                <c:pt idx="1744">
                  <c:v>24.2</c:v>
                </c:pt>
                <c:pt idx="1745">
                  <c:v>24.2</c:v>
                </c:pt>
                <c:pt idx="1746">
                  <c:v>24.1</c:v>
                </c:pt>
                <c:pt idx="1747">
                  <c:v>24.1</c:v>
                </c:pt>
                <c:pt idx="1748">
                  <c:v>24.1</c:v>
                </c:pt>
                <c:pt idx="1749">
                  <c:v>24.1</c:v>
                </c:pt>
                <c:pt idx="1750">
                  <c:v>23.9</c:v>
                </c:pt>
                <c:pt idx="1751">
                  <c:v>23.8</c:v>
                </c:pt>
                <c:pt idx="1752">
                  <c:v>23.8</c:v>
                </c:pt>
                <c:pt idx="1753">
                  <c:v>23.8</c:v>
                </c:pt>
                <c:pt idx="1754">
                  <c:v>23.8</c:v>
                </c:pt>
                <c:pt idx="1755">
                  <c:v>23.7</c:v>
                </c:pt>
                <c:pt idx="1756">
                  <c:v>23.8</c:v>
                </c:pt>
                <c:pt idx="1757">
                  <c:v>23.8</c:v>
                </c:pt>
                <c:pt idx="1758">
                  <c:v>23.8</c:v>
                </c:pt>
                <c:pt idx="1759">
                  <c:v>23.9</c:v>
                </c:pt>
                <c:pt idx="1760">
                  <c:v>23.9</c:v>
                </c:pt>
                <c:pt idx="1761">
                  <c:v>24</c:v>
                </c:pt>
                <c:pt idx="1762">
                  <c:v>24</c:v>
                </c:pt>
                <c:pt idx="1763">
                  <c:v>24</c:v>
                </c:pt>
                <c:pt idx="1764">
                  <c:v>24.1</c:v>
                </c:pt>
                <c:pt idx="1765">
                  <c:v>24.1</c:v>
                </c:pt>
                <c:pt idx="1766">
                  <c:v>24.2</c:v>
                </c:pt>
                <c:pt idx="1767">
                  <c:v>24.3</c:v>
                </c:pt>
                <c:pt idx="1768">
                  <c:v>24.3</c:v>
                </c:pt>
                <c:pt idx="1769">
                  <c:v>24.3</c:v>
                </c:pt>
                <c:pt idx="1770">
                  <c:v>24.4</c:v>
                </c:pt>
                <c:pt idx="1771">
                  <c:v>24.4</c:v>
                </c:pt>
                <c:pt idx="1772">
                  <c:v>24.6</c:v>
                </c:pt>
                <c:pt idx="1773">
                  <c:v>24.6</c:v>
                </c:pt>
                <c:pt idx="1774">
                  <c:v>24.6</c:v>
                </c:pt>
                <c:pt idx="1775">
                  <c:v>24.6</c:v>
                </c:pt>
                <c:pt idx="1776">
                  <c:v>24.7</c:v>
                </c:pt>
                <c:pt idx="1777">
                  <c:v>24.8</c:v>
                </c:pt>
                <c:pt idx="1778">
                  <c:v>24.8</c:v>
                </c:pt>
                <c:pt idx="1779">
                  <c:v>24.8</c:v>
                </c:pt>
                <c:pt idx="1780">
                  <c:v>24.8</c:v>
                </c:pt>
                <c:pt idx="1781">
                  <c:v>24.8</c:v>
                </c:pt>
                <c:pt idx="1782">
                  <c:v>24.8</c:v>
                </c:pt>
                <c:pt idx="1783">
                  <c:v>24.8</c:v>
                </c:pt>
                <c:pt idx="1784">
                  <c:v>24.9</c:v>
                </c:pt>
                <c:pt idx="1785">
                  <c:v>24.8</c:v>
                </c:pt>
                <c:pt idx="1786">
                  <c:v>24.8</c:v>
                </c:pt>
                <c:pt idx="1787">
                  <c:v>24.8</c:v>
                </c:pt>
                <c:pt idx="1788">
                  <c:v>24.8</c:v>
                </c:pt>
                <c:pt idx="1789">
                  <c:v>24.8</c:v>
                </c:pt>
                <c:pt idx="1790">
                  <c:v>24.6</c:v>
                </c:pt>
                <c:pt idx="1791">
                  <c:v>24.6</c:v>
                </c:pt>
                <c:pt idx="1792">
                  <c:v>24.4</c:v>
                </c:pt>
                <c:pt idx="1793">
                  <c:v>24.4</c:v>
                </c:pt>
                <c:pt idx="1794">
                  <c:v>24.3</c:v>
                </c:pt>
                <c:pt idx="1795">
                  <c:v>24.3</c:v>
                </c:pt>
                <c:pt idx="1796">
                  <c:v>24.1</c:v>
                </c:pt>
                <c:pt idx="1797">
                  <c:v>24.1</c:v>
                </c:pt>
                <c:pt idx="1798">
                  <c:v>24</c:v>
                </c:pt>
                <c:pt idx="1799">
                  <c:v>23.8</c:v>
                </c:pt>
                <c:pt idx="1800">
                  <c:v>24</c:v>
                </c:pt>
                <c:pt idx="1801">
                  <c:v>24</c:v>
                </c:pt>
                <c:pt idx="1802">
                  <c:v>23.8</c:v>
                </c:pt>
                <c:pt idx="1803">
                  <c:v>24</c:v>
                </c:pt>
                <c:pt idx="1804">
                  <c:v>24</c:v>
                </c:pt>
                <c:pt idx="1805">
                  <c:v>24</c:v>
                </c:pt>
                <c:pt idx="1806">
                  <c:v>24</c:v>
                </c:pt>
                <c:pt idx="1807">
                  <c:v>24.1</c:v>
                </c:pt>
                <c:pt idx="1808">
                  <c:v>24.1</c:v>
                </c:pt>
                <c:pt idx="1809">
                  <c:v>24.3</c:v>
                </c:pt>
                <c:pt idx="1810">
                  <c:v>24.3</c:v>
                </c:pt>
                <c:pt idx="1811">
                  <c:v>24.4</c:v>
                </c:pt>
                <c:pt idx="1812">
                  <c:v>24.4</c:v>
                </c:pt>
                <c:pt idx="1813">
                  <c:v>24.4</c:v>
                </c:pt>
                <c:pt idx="1814">
                  <c:v>24.4</c:v>
                </c:pt>
                <c:pt idx="1815">
                  <c:v>24.4</c:v>
                </c:pt>
                <c:pt idx="1816">
                  <c:v>24.4</c:v>
                </c:pt>
                <c:pt idx="1817">
                  <c:v>24.4</c:v>
                </c:pt>
                <c:pt idx="1818">
                  <c:v>24.3</c:v>
                </c:pt>
                <c:pt idx="1819">
                  <c:v>24.2</c:v>
                </c:pt>
                <c:pt idx="1820">
                  <c:v>24.2</c:v>
                </c:pt>
                <c:pt idx="1821">
                  <c:v>24.1</c:v>
                </c:pt>
                <c:pt idx="1822">
                  <c:v>24.1</c:v>
                </c:pt>
                <c:pt idx="1823">
                  <c:v>24</c:v>
                </c:pt>
                <c:pt idx="1824">
                  <c:v>24</c:v>
                </c:pt>
                <c:pt idx="1825">
                  <c:v>23.9</c:v>
                </c:pt>
                <c:pt idx="1826">
                  <c:v>24</c:v>
                </c:pt>
                <c:pt idx="1827">
                  <c:v>23.8</c:v>
                </c:pt>
                <c:pt idx="1828">
                  <c:v>23.8</c:v>
                </c:pt>
                <c:pt idx="1829">
                  <c:v>23.8</c:v>
                </c:pt>
                <c:pt idx="1830">
                  <c:v>23.8</c:v>
                </c:pt>
                <c:pt idx="1831">
                  <c:v>23.9</c:v>
                </c:pt>
                <c:pt idx="1832">
                  <c:v>24</c:v>
                </c:pt>
                <c:pt idx="1833">
                  <c:v>24.1</c:v>
                </c:pt>
                <c:pt idx="1834">
                  <c:v>24.2</c:v>
                </c:pt>
                <c:pt idx="1835">
                  <c:v>24.3</c:v>
                </c:pt>
                <c:pt idx="1836">
                  <c:v>24.4</c:v>
                </c:pt>
                <c:pt idx="1837">
                  <c:v>24.4</c:v>
                </c:pt>
                <c:pt idx="1838">
                  <c:v>24.6</c:v>
                </c:pt>
                <c:pt idx="1839">
                  <c:v>24.7</c:v>
                </c:pt>
                <c:pt idx="1840">
                  <c:v>24.7</c:v>
                </c:pt>
                <c:pt idx="1841">
                  <c:v>24.8</c:v>
                </c:pt>
                <c:pt idx="1842">
                  <c:v>24.8</c:v>
                </c:pt>
                <c:pt idx="1843">
                  <c:v>24.8</c:v>
                </c:pt>
                <c:pt idx="1844">
                  <c:v>24.8</c:v>
                </c:pt>
                <c:pt idx="1845">
                  <c:v>24.8</c:v>
                </c:pt>
                <c:pt idx="1846">
                  <c:v>24.8</c:v>
                </c:pt>
                <c:pt idx="1847">
                  <c:v>24.8</c:v>
                </c:pt>
                <c:pt idx="1848">
                  <c:v>24.7</c:v>
                </c:pt>
                <c:pt idx="1849">
                  <c:v>24.6</c:v>
                </c:pt>
                <c:pt idx="1850">
                  <c:v>24.4</c:v>
                </c:pt>
                <c:pt idx="1851">
                  <c:v>24.4</c:v>
                </c:pt>
                <c:pt idx="1852">
                  <c:v>24.3</c:v>
                </c:pt>
                <c:pt idx="1853">
                  <c:v>24.2</c:v>
                </c:pt>
                <c:pt idx="1854">
                  <c:v>24</c:v>
                </c:pt>
                <c:pt idx="1855">
                  <c:v>24</c:v>
                </c:pt>
                <c:pt idx="1856">
                  <c:v>23.9</c:v>
                </c:pt>
                <c:pt idx="1857">
                  <c:v>23.9</c:v>
                </c:pt>
                <c:pt idx="1858">
                  <c:v>23.8</c:v>
                </c:pt>
                <c:pt idx="1859">
                  <c:v>23.9</c:v>
                </c:pt>
                <c:pt idx="1860">
                  <c:v>23.9</c:v>
                </c:pt>
                <c:pt idx="1861">
                  <c:v>24</c:v>
                </c:pt>
                <c:pt idx="1862">
                  <c:v>24</c:v>
                </c:pt>
                <c:pt idx="1863">
                  <c:v>24.1</c:v>
                </c:pt>
                <c:pt idx="1864">
                  <c:v>24.2</c:v>
                </c:pt>
                <c:pt idx="1865">
                  <c:v>24.2</c:v>
                </c:pt>
                <c:pt idx="1866">
                  <c:v>24.3</c:v>
                </c:pt>
                <c:pt idx="1867">
                  <c:v>24.3</c:v>
                </c:pt>
                <c:pt idx="1868">
                  <c:v>24.4</c:v>
                </c:pt>
                <c:pt idx="1869">
                  <c:v>24.4</c:v>
                </c:pt>
                <c:pt idx="1870">
                  <c:v>24.4</c:v>
                </c:pt>
                <c:pt idx="1871">
                  <c:v>24.4</c:v>
                </c:pt>
                <c:pt idx="1872">
                  <c:v>24.4</c:v>
                </c:pt>
                <c:pt idx="1873">
                  <c:v>24.4</c:v>
                </c:pt>
                <c:pt idx="1874">
                  <c:v>24.3</c:v>
                </c:pt>
                <c:pt idx="1875">
                  <c:v>24.4</c:v>
                </c:pt>
                <c:pt idx="1876">
                  <c:v>24.3</c:v>
                </c:pt>
                <c:pt idx="1877">
                  <c:v>24.2</c:v>
                </c:pt>
                <c:pt idx="1878">
                  <c:v>24.1</c:v>
                </c:pt>
                <c:pt idx="1879">
                  <c:v>24.1</c:v>
                </c:pt>
                <c:pt idx="1880">
                  <c:v>24.1</c:v>
                </c:pt>
                <c:pt idx="1881">
                  <c:v>24</c:v>
                </c:pt>
                <c:pt idx="1882">
                  <c:v>24</c:v>
                </c:pt>
                <c:pt idx="1883">
                  <c:v>23.9</c:v>
                </c:pt>
                <c:pt idx="1884">
                  <c:v>23.8</c:v>
                </c:pt>
                <c:pt idx="1885">
                  <c:v>23.7</c:v>
                </c:pt>
                <c:pt idx="1886">
                  <c:v>23.8</c:v>
                </c:pt>
                <c:pt idx="1887">
                  <c:v>23.9</c:v>
                </c:pt>
                <c:pt idx="1888">
                  <c:v>23.8</c:v>
                </c:pt>
                <c:pt idx="1889">
                  <c:v>24</c:v>
                </c:pt>
                <c:pt idx="1890">
                  <c:v>24.1</c:v>
                </c:pt>
                <c:pt idx="1891">
                  <c:v>22.3</c:v>
                </c:pt>
                <c:pt idx="1892">
                  <c:v>22.5</c:v>
                </c:pt>
                <c:pt idx="1893">
                  <c:v>22.6</c:v>
                </c:pt>
                <c:pt idx="1894">
                  <c:v>22.8</c:v>
                </c:pt>
                <c:pt idx="1895">
                  <c:v>23</c:v>
                </c:pt>
                <c:pt idx="1896">
                  <c:v>23.3</c:v>
                </c:pt>
                <c:pt idx="1897">
                  <c:v>23.5</c:v>
                </c:pt>
                <c:pt idx="1898">
                  <c:v>23.7</c:v>
                </c:pt>
                <c:pt idx="1899">
                  <c:v>23.9</c:v>
                </c:pt>
                <c:pt idx="1900">
                  <c:v>24</c:v>
                </c:pt>
                <c:pt idx="1901">
                  <c:v>24.3</c:v>
                </c:pt>
                <c:pt idx="1902">
                  <c:v>24.4</c:v>
                </c:pt>
                <c:pt idx="1903">
                  <c:v>24.8</c:v>
                </c:pt>
                <c:pt idx="1904">
                  <c:v>24.9</c:v>
                </c:pt>
                <c:pt idx="1905">
                  <c:v>25.1</c:v>
                </c:pt>
                <c:pt idx="1906">
                  <c:v>25.4</c:v>
                </c:pt>
                <c:pt idx="1907">
                  <c:v>25.6</c:v>
                </c:pt>
                <c:pt idx="1908">
                  <c:v>25.8</c:v>
                </c:pt>
                <c:pt idx="1909">
                  <c:v>25.9</c:v>
                </c:pt>
                <c:pt idx="1910">
                  <c:v>25.9</c:v>
                </c:pt>
                <c:pt idx="1911">
                  <c:v>26.1</c:v>
                </c:pt>
                <c:pt idx="1912">
                  <c:v>26</c:v>
                </c:pt>
                <c:pt idx="1913">
                  <c:v>25.9</c:v>
                </c:pt>
                <c:pt idx="1914">
                  <c:v>25.8</c:v>
                </c:pt>
                <c:pt idx="1915">
                  <c:v>25.7</c:v>
                </c:pt>
                <c:pt idx="1916">
                  <c:v>25.6</c:v>
                </c:pt>
                <c:pt idx="1917">
                  <c:v>25.4</c:v>
                </c:pt>
                <c:pt idx="1918">
                  <c:v>25.1</c:v>
                </c:pt>
                <c:pt idx="1919">
                  <c:v>24.9</c:v>
                </c:pt>
                <c:pt idx="1920">
                  <c:v>24.8</c:v>
                </c:pt>
                <c:pt idx="1921">
                  <c:v>24.5</c:v>
                </c:pt>
                <c:pt idx="1922">
                  <c:v>24.3</c:v>
                </c:pt>
                <c:pt idx="1923">
                  <c:v>24</c:v>
                </c:pt>
                <c:pt idx="1924">
                  <c:v>23.7</c:v>
                </c:pt>
                <c:pt idx="1925">
                  <c:v>23.3</c:v>
                </c:pt>
                <c:pt idx="1926">
                  <c:v>23.1</c:v>
                </c:pt>
                <c:pt idx="1927">
                  <c:v>22.8</c:v>
                </c:pt>
                <c:pt idx="1928">
                  <c:v>22.6</c:v>
                </c:pt>
                <c:pt idx="1929">
                  <c:v>22.5</c:v>
                </c:pt>
                <c:pt idx="1930">
                  <c:v>22.3</c:v>
                </c:pt>
                <c:pt idx="1931">
                  <c:v>22.3</c:v>
                </c:pt>
                <c:pt idx="1932">
                  <c:v>22.3</c:v>
                </c:pt>
                <c:pt idx="1933">
                  <c:v>22.3</c:v>
                </c:pt>
                <c:pt idx="1934">
                  <c:v>22.3</c:v>
                </c:pt>
                <c:pt idx="1935">
                  <c:v>22.5</c:v>
                </c:pt>
                <c:pt idx="1936">
                  <c:v>22.6</c:v>
                </c:pt>
                <c:pt idx="1937">
                  <c:v>22.6</c:v>
                </c:pt>
                <c:pt idx="1938">
                  <c:v>22.9</c:v>
                </c:pt>
                <c:pt idx="1939">
                  <c:v>23.1</c:v>
                </c:pt>
                <c:pt idx="1940">
                  <c:v>23.2</c:v>
                </c:pt>
                <c:pt idx="1941">
                  <c:v>23.3</c:v>
                </c:pt>
                <c:pt idx="1942">
                  <c:v>23.3</c:v>
                </c:pt>
                <c:pt idx="1943">
                  <c:v>23.6</c:v>
                </c:pt>
                <c:pt idx="1944">
                  <c:v>23.6</c:v>
                </c:pt>
                <c:pt idx="1945">
                  <c:v>23.7</c:v>
                </c:pt>
                <c:pt idx="1946">
                  <c:v>23.8</c:v>
                </c:pt>
                <c:pt idx="1947">
                  <c:v>24</c:v>
                </c:pt>
                <c:pt idx="1948">
                  <c:v>24.1</c:v>
                </c:pt>
                <c:pt idx="1949">
                  <c:v>24.4</c:v>
                </c:pt>
                <c:pt idx="1950">
                  <c:v>24.4</c:v>
                </c:pt>
                <c:pt idx="1951">
                  <c:v>24.6</c:v>
                </c:pt>
                <c:pt idx="1952">
                  <c:v>24.8</c:v>
                </c:pt>
                <c:pt idx="1953">
                  <c:v>24.9</c:v>
                </c:pt>
                <c:pt idx="1954">
                  <c:v>25.1</c:v>
                </c:pt>
                <c:pt idx="1955">
                  <c:v>25.3</c:v>
                </c:pt>
                <c:pt idx="1956">
                  <c:v>25.4</c:v>
                </c:pt>
                <c:pt idx="1957">
                  <c:v>25.6</c:v>
                </c:pt>
                <c:pt idx="1958">
                  <c:v>25.8</c:v>
                </c:pt>
                <c:pt idx="1959">
                  <c:v>23.9</c:v>
                </c:pt>
                <c:pt idx="1960">
                  <c:v>23.9</c:v>
                </c:pt>
                <c:pt idx="1961">
                  <c:v>24</c:v>
                </c:pt>
                <c:pt idx="1962">
                  <c:v>24</c:v>
                </c:pt>
                <c:pt idx="1963">
                  <c:v>24.1</c:v>
                </c:pt>
                <c:pt idx="1964">
                  <c:v>24.1</c:v>
                </c:pt>
                <c:pt idx="1965">
                  <c:v>24.2</c:v>
                </c:pt>
                <c:pt idx="1966">
                  <c:v>24.3</c:v>
                </c:pt>
                <c:pt idx="1967">
                  <c:v>24.4</c:v>
                </c:pt>
                <c:pt idx="1968">
                  <c:v>24.4</c:v>
                </c:pt>
                <c:pt idx="1969">
                  <c:v>24.4</c:v>
                </c:pt>
                <c:pt idx="1970">
                  <c:v>24.4</c:v>
                </c:pt>
                <c:pt idx="1971">
                  <c:v>24.4</c:v>
                </c:pt>
                <c:pt idx="1972">
                  <c:v>24.4</c:v>
                </c:pt>
                <c:pt idx="1973">
                  <c:v>24.2</c:v>
                </c:pt>
                <c:pt idx="1974">
                  <c:v>24.1</c:v>
                </c:pt>
                <c:pt idx="1975">
                  <c:v>24</c:v>
                </c:pt>
                <c:pt idx="1976">
                  <c:v>24</c:v>
                </c:pt>
                <c:pt idx="1977">
                  <c:v>23.9</c:v>
                </c:pt>
                <c:pt idx="1978">
                  <c:v>23.9</c:v>
                </c:pt>
                <c:pt idx="1979">
                  <c:v>23.9</c:v>
                </c:pt>
                <c:pt idx="1980">
                  <c:v>24</c:v>
                </c:pt>
                <c:pt idx="1981">
                  <c:v>24.1</c:v>
                </c:pt>
                <c:pt idx="1982">
                  <c:v>24.3</c:v>
                </c:pt>
                <c:pt idx="1983">
                  <c:v>24.4</c:v>
                </c:pt>
                <c:pt idx="1984">
                  <c:v>24.5</c:v>
                </c:pt>
                <c:pt idx="1985">
                  <c:v>24.7</c:v>
                </c:pt>
                <c:pt idx="1986">
                  <c:v>24.8</c:v>
                </c:pt>
                <c:pt idx="1987">
                  <c:v>24.9</c:v>
                </c:pt>
                <c:pt idx="1988">
                  <c:v>24.9</c:v>
                </c:pt>
                <c:pt idx="1989">
                  <c:v>24.9</c:v>
                </c:pt>
                <c:pt idx="1990">
                  <c:v>24.9</c:v>
                </c:pt>
                <c:pt idx="1991">
                  <c:v>24.8</c:v>
                </c:pt>
                <c:pt idx="1992">
                  <c:v>24.6</c:v>
                </c:pt>
                <c:pt idx="1993">
                  <c:v>24.5</c:v>
                </c:pt>
                <c:pt idx="1994">
                  <c:v>24.4</c:v>
                </c:pt>
                <c:pt idx="1995">
                  <c:v>24.2</c:v>
                </c:pt>
                <c:pt idx="1996">
                  <c:v>24.1</c:v>
                </c:pt>
                <c:pt idx="1997">
                  <c:v>24</c:v>
                </c:pt>
                <c:pt idx="1998">
                  <c:v>23.9</c:v>
                </c:pt>
                <c:pt idx="1999">
                  <c:v>24</c:v>
                </c:pt>
                <c:pt idx="2000">
                  <c:v>24</c:v>
                </c:pt>
                <c:pt idx="2001">
                  <c:v>24</c:v>
                </c:pt>
                <c:pt idx="2002">
                  <c:v>24.1</c:v>
                </c:pt>
                <c:pt idx="2003">
                  <c:v>24.1</c:v>
                </c:pt>
                <c:pt idx="2004">
                  <c:v>24.3</c:v>
                </c:pt>
                <c:pt idx="2005">
                  <c:v>24.3</c:v>
                </c:pt>
                <c:pt idx="2006">
                  <c:v>24.4</c:v>
                </c:pt>
                <c:pt idx="2007">
                  <c:v>24.4</c:v>
                </c:pt>
                <c:pt idx="2008">
                  <c:v>24.4</c:v>
                </c:pt>
                <c:pt idx="2009">
                  <c:v>24.4</c:v>
                </c:pt>
                <c:pt idx="2010">
                  <c:v>24.4</c:v>
                </c:pt>
                <c:pt idx="2011">
                  <c:v>24.3</c:v>
                </c:pt>
                <c:pt idx="2012">
                  <c:v>24.2</c:v>
                </c:pt>
                <c:pt idx="2013">
                  <c:v>24.2</c:v>
                </c:pt>
                <c:pt idx="2014">
                  <c:v>24.1</c:v>
                </c:pt>
                <c:pt idx="2015">
                  <c:v>24</c:v>
                </c:pt>
                <c:pt idx="2016">
                  <c:v>24</c:v>
                </c:pt>
                <c:pt idx="2017">
                  <c:v>23.8</c:v>
                </c:pt>
                <c:pt idx="2018">
                  <c:v>23.8</c:v>
                </c:pt>
                <c:pt idx="2019">
                  <c:v>23.8</c:v>
                </c:pt>
                <c:pt idx="2020">
                  <c:v>24.1</c:v>
                </c:pt>
                <c:pt idx="2021">
                  <c:v>24.1</c:v>
                </c:pt>
                <c:pt idx="2022">
                  <c:v>24.3</c:v>
                </c:pt>
                <c:pt idx="2023">
                  <c:v>24.4</c:v>
                </c:pt>
                <c:pt idx="2024">
                  <c:v>24.6</c:v>
                </c:pt>
                <c:pt idx="2025">
                  <c:v>24.8</c:v>
                </c:pt>
                <c:pt idx="2026">
                  <c:v>24.9</c:v>
                </c:pt>
                <c:pt idx="2027">
                  <c:v>24.9</c:v>
                </c:pt>
                <c:pt idx="2028">
                  <c:v>24.9</c:v>
                </c:pt>
                <c:pt idx="2029">
                  <c:v>24.8</c:v>
                </c:pt>
                <c:pt idx="2030">
                  <c:v>24.8</c:v>
                </c:pt>
                <c:pt idx="2031">
                  <c:v>24.6</c:v>
                </c:pt>
                <c:pt idx="2032">
                  <c:v>24.4</c:v>
                </c:pt>
                <c:pt idx="2033">
                  <c:v>24.1</c:v>
                </c:pt>
                <c:pt idx="2034">
                  <c:v>24.1</c:v>
                </c:pt>
                <c:pt idx="2035">
                  <c:v>23.9</c:v>
                </c:pt>
                <c:pt idx="2036">
                  <c:v>23.9</c:v>
                </c:pt>
                <c:pt idx="2037">
                  <c:v>24</c:v>
                </c:pt>
                <c:pt idx="2038">
                  <c:v>24</c:v>
                </c:pt>
                <c:pt idx="2039">
                  <c:v>24</c:v>
                </c:pt>
                <c:pt idx="2040">
                  <c:v>24.1</c:v>
                </c:pt>
                <c:pt idx="2041">
                  <c:v>24.1</c:v>
                </c:pt>
                <c:pt idx="2042">
                  <c:v>24.3</c:v>
                </c:pt>
                <c:pt idx="2043">
                  <c:v>24.3</c:v>
                </c:pt>
                <c:pt idx="2044">
                  <c:v>24.5</c:v>
                </c:pt>
                <c:pt idx="2045">
                  <c:v>24.4</c:v>
                </c:pt>
                <c:pt idx="2046">
                  <c:v>24.4</c:v>
                </c:pt>
                <c:pt idx="2047">
                  <c:v>24.3</c:v>
                </c:pt>
                <c:pt idx="2048">
                  <c:v>24.1</c:v>
                </c:pt>
                <c:pt idx="2049">
                  <c:v>24.1</c:v>
                </c:pt>
                <c:pt idx="2050">
                  <c:v>23.9</c:v>
                </c:pt>
                <c:pt idx="2051">
                  <c:v>23.9</c:v>
                </c:pt>
                <c:pt idx="2052">
                  <c:v>23.8</c:v>
                </c:pt>
                <c:pt idx="2053">
                  <c:v>23.8</c:v>
                </c:pt>
                <c:pt idx="2054">
                  <c:v>23.9</c:v>
                </c:pt>
                <c:pt idx="2055">
                  <c:v>24.1</c:v>
                </c:pt>
                <c:pt idx="2056">
                  <c:v>24.2</c:v>
                </c:pt>
                <c:pt idx="2057">
                  <c:v>24.4</c:v>
                </c:pt>
                <c:pt idx="2058">
                  <c:v>24.6</c:v>
                </c:pt>
                <c:pt idx="2059">
                  <c:v>24.8</c:v>
                </c:pt>
                <c:pt idx="2060">
                  <c:v>24.8</c:v>
                </c:pt>
                <c:pt idx="2061">
                  <c:v>24.9</c:v>
                </c:pt>
                <c:pt idx="2062">
                  <c:v>24.8</c:v>
                </c:pt>
                <c:pt idx="2063">
                  <c:v>24.8</c:v>
                </c:pt>
                <c:pt idx="2064">
                  <c:v>24.7</c:v>
                </c:pt>
                <c:pt idx="2065">
                  <c:v>24.6</c:v>
                </c:pt>
                <c:pt idx="2066">
                  <c:v>24.3</c:v>
                </c:pt>
                <c:pt idx="2067">
                  <c:v>24.1</c:v>
                </c:pt>
                <c:pt idx="2068">
                  <c:v>24.1</c:v>
                </c:pt>
                <c:pt idx="2069">
                  <c:v>24</c:v>
                </c:pt>
                <c:pt idx="2070">
                  <c:v>23.9</c:v>
                </c:pt>
                <c:pt idx="2071">
                  <c:v>23.9</c:v>
                </c:pt>
                <c:pt idx="2072">
                  <c:v>23.9</c:v>
                </c:pt>
                <c:pt idx="2073">
                  <c:v>24.1</c:v>
                </c:pt>
                <c:pt idx="2074">
                  <c:v>24.1</c:v>
                </c:pt>
                <c:pt idx="2075">
                  <c:v>24.2</c:v>
                </c:pt>
                <c:pt idx="2076">
                  <c:v>24.3</c:v>
                </c:pt>
                <c:pt idx="2077">
                  <c:v>24.4</c:v>
                </c:pt>
                <c:pt idx="2078">
                  <c:v>24.4</c:v>
                </c:pt>
                <c:pt idx="2079">
                  <c:v>24.4</c:v>
                </c:pt>
                <c:pt idx="2080">
                  <c:v>24.3</c:v>
                </c:pt>
                <c:pt idx="2081">
                  <c:v>24.3</c:v>
                </c:pt>
                <c:pt idx="2082">
                  <c:v>24.4</c:v>
                </c:pt>
                <c:pt idx="2083">
                  <c:v>24.2</c:v>
                </c:pt>
                <c:pt idx="2084">
                  <c:v>24.1</c:v>
                </c:pt>
                <c:pt idx="2085">
                  <c:v>24.1</c:v>
                </c:pt>
                <c:pt idx="2086">
                  <c:v>24</c:v>
                </c:pt>
                <c:pt idx="2087">
                  <c:v>23.9</c:v>
                </c:pt>
                <c:pt idx="2088">
                  <c:v>23.8</c:v>
                </c:pt>
                <c:pt idx="2089">
                  <c:v>23.8</c:v>
                </c:pt>
                <c:pt idx="2090">
                  <c:v>24</c:v>
                </c:pt>
                <c:pt idx="2091">
                  <c:v>24</c:v>
                </c:pt>
                <c:pt idx="2092">
                  <c:v>24.1</c:v>
                </c:pt>
                <c:pt idx="2093">
                  <c:v>24.1</c:v>
                </c:pt>
                <c:pt idx="2094">
                  <c:v>24.3</c:v>
                </c:pt>
                <c:pt idx="2095">
                  <c:v>24.4</c:v>
                </c:pt>
                <c:pt idx="2096">
                  <c:v>24.6</c:v>
                </c:pt>
                <c:pt idx="2097">
                  <c:v>24.6</c:v>
                </c:pt>
                <c:pt idx="2098">
                  <c:v>24.8</c:v>
                </c:pt>
                <c:pt idx="2099">
                  <c:v>24.8</c:v>
                </c:pt>
                <c:pt idx="2100">
                  <c:v>24.8</c:v>
                </c:pt>
                <c:pt idx="2101">
                  <c:v>24.8</c:v>
                </c:pt>
                <c:pt idx="2102">
                  <c:v>24.8</c:v>
                </c:pt>
                <c:pt idx="2103">
                  <c:v>24.6</c:v>
                </c:pt>
                <c:pt idx="2104">
                  <c:v>24.4</c:v>
                </c:pt>
                <c:pt idx="2105">
                  <c:v>24.3</c:v>
                </c:pt>
                <c:pt idx="2106">
                  <c:v>24</c:v>
                </c:pt>
                <c:pt idx="2107">
                  <c:v>24</c:v>
                </c:pt>
                <c:pt idx="2108">
                  <c:v>23.8</c:v>
                </c:pt>
                <c:pt idx="2109">
                  <c:v>23.8</c:v>
                </c:pt>
                <c:pt idx="2110">
                  <c:v>24</c:v>
                </c:pt>
                <c:pt idx="2111">
                  <c:v>24</c:v>
                </c:pt>
                <c:pt idx="2112">
                  <c:v>24.1</c:v>
                </c:pt>
                <c:pt idx="2113">
                  <c:v>24.1</c:v>
                </c:pt>
                <c:pt idx="2114">
                  <c:v>24.3</c:v>
                </c:pt>
                <c:pt idx="2115">
                  <c:v>24.4</c:v>
                </c:pt>
                <c:pt idx="2116">
                  <c:v>24.4</c:v>
                </c:pt>
                <c:pt idx="2117">
                  <c:v>24.4</c:v>
                </c:pt>
                <c:pt idx="2118">
                  <c:v>24.4</c:v>
                </c:pt>
                <c:pt idx="2119">
                  <c:v>24.3</c:v>
                </c:pt>
                <c:pt idx="2120">
                  <c:v>24.3</c:v>
                </c:pt>
                <c:pt idx="2121">
                  <c:v>24.1</c:v>
                </c:pt>
                <c:pt idx="2122">
                  <c:v>24</c:v>
                </c:pt>
                <c:pt idx="2123">
                  <c:v>24</c:v>
                </c:pt>
                <c:pt idx="2124">
                  <c:v>23.9</c:v>
                </c:pt>
                <c:pt idx="2125">
                  <c:v>23.8</c:v>
                </c:pt>
                <c:pt idx="2126">
                  <c:v>23.8</c:v>
                </c:pt>
                <c:pt idx="2127">
                  <c:v>23.8</c:v>
                </c:pt>
                <c:pt idx="2128">
                  <c:v>23.9</c:v>
                </c:pt>
                <c:pt idx="2129">
                  <c:v>24</c:v>
                </c:pt>
                <c:pt idx="2130">
                  <c:v>24.1</c:v>
                </c:pt>
                <c:pt idx="2131">
                  <c:v>24.3</c:v>
                </c:pt>
                <c:pt idx="2132">
                  <c:v>24.4</c:v>
                </c:pt>
                <c:pt idx="2133">
                  <c:v>24.6</c:v>
                </c:pt>
                <c:pt idx="2134">
                  <c:v>24.7</c:v>
                </c:pt>
                <c:pt idx="2135">
                  <c:v>24.8</c:v>
                </c:pt>
                <c:pt idx="2136">
                  <c:v>24.8</c:v>
                </c:pt>
                <c:pt idx="2137">
                  <c:v>24.9</c:v>
                </c:pt>
                <c:pt idx="2138">
                  <c:v>24.8</c:v>
                </c:pt>
                <c:pt idx="2139">
                  <c:v>24.8</c:v>
                </c:pt>
                <c:pt idx="2140">
                  <c:v>24.6</c:v>
                </c:pt>
                <c:pt idx="2141">
                  <c:v>24.4</c:v>
                </c:pt>
                <c:pt idx="2142">
                  <c:v>24.7</c:v>
                </c:pt>
                <c:pt idx="2143">
                  <c:v>24.9</c:v>
                </c:pt>
                <c:pt idx="2144">
                  <c:v>25.1</c:v>
                </c:pt>
                <c:pt idx="2145">
                  <c:v>25.4</c:v>
                </c:pt>
                <c:pt idx="2146">
                  <c:v>25.7</c:v>
                </c:pt>
                <c:pt idx="2147">
                  <c:v>25.9</c:v>
                </c:pt>
                <c:pt idx="2148">
                  <c:v>25.9</c:v>
                </c:pt>
                <c:pt idx="2149">
                  <c:v>26</c:v>
                </c:pt>
                <c:pt idx="2150">
                  <c:v>26.1</c:v>
                </c:pt>
                <c:pt idx="2151">
                  <c:v>25.9</c:v>
                </c:pt>
                <c:pt idx="2152">
                  <c:v>25.9</c:v>
                </c:pt>
                <c:pt idx="2153">
                  <c:v>25.7</c:v>
                </c:pt>
                <c:pt idx="2154">
                  <c:v>25.6</c:v>
                </c:pt>
                <c:pt idx="2155">
                  <c:v>25.4</c:v>
                </c:pt>
                <c:pt idx="2156">
                  <c:v>25.2</c:v>
                </c:pt>
                <c:pt idx="2157">
                  <c:v>25</c:v>
                </c:pt>
                <c:pt idx="2158">
                  <c:v>24.8</c:v>
                </c:pt>
                <c:pt idx="2159">
                  <c:v>24.4</c:v>
                </c:pt>
                <c:pt idx="2160">
                  <c:v>24.1</c:v>
                </c:pt>
                <c:pt idx="2161">
                  <c:v>23.8</c:v>
                </c:pt>
                <c:pt idx="2162">
                  <c:v>23.4</c:v>
                </c:pt>
                <c:pt idx="2163">
                  <c:v>23.1</c:v>
                </c:pt>
                <c:pt idx="2164">
                  <c:v>22.8</c:v>
                </c:pt>
                <c:pt idx="2165">
                  <c:v>22.6</c:v>
                </c:pt>
                <c:pt idx="2166">
                  <c:v>22.3</c:v>
                </c:pt>
                <c:pt idx="2167">
                  <c:v>22.3</c:v>
                </c:pt>
                <c:pt idx="2168">
                  <c:v>22.2</c:v>
                </c:pt>
                <c:pt idx="2169">
                  <c:v>22.3</c:v>
                </c:pt>
                <c:pt idx="2170">
                  <c:v>22.3</c:v>
                </c:pt>
                <c:pt idx="2171">
                  <c:v>22.4</c:v>
                </c:pt>
                <c:pt idx="2172">
                  <c:v>22.5</c:v>
                </c:pt>
                <c:pt idx="2173">
                  <c:v>22.6</c:v>
                </c:pt>
                <c:pt idx="2174">
                  <c:v>22.8</c:v>
                </c:pt>
                <c:pt idx="2175">
                  <c:v>23</c:v>
                </c:pt>
                <c:pt idx="2176">
                  <c:v>23</c:v>
                </c:pt>
                <c:pt idx="2177">
                  <c:v>23.1</c:v>
                </c:pt>
                <c:pt idx="2178">
                  <c:v>23.3</c:v>
                </c:pt>
                <c:pt idx="2179">
                  <c:v>23.5</c:v>
                </c:pt>
                <c:pt idx="2180">
                  <c:v>23.6</c:v>
                </c:pt>
                <c:pt idx="2181">
                  <c:v>23.7</c:v>
                </c:pt>
                <c:pt idx="2182">
                  <c:v>23.8</c:v>
                </c:pt>
                <c:pt idx="2183">
                  <c:v>24</c:v>
                </c:pt>
                <c:pt idx="2184">
                  <c:v>24.1</c:v>
                </c:pt>
                <c:pt idx="2185">
                  <c:v>24.2</c:v>
                </c:pt>
                <c:pt idx="2186">
                  <c:v>24.4</c:v>
                </c:pt>
                <c:pt idx="2187">
                  <c:v>24.4</c:v>
                </c:pt>
                <c:pt idx="2188">
                  <c:v>24.6</c:v>
                </c:pt>
                <c:pt idx="2189">
                  <c:v>24.8</c:v>
                </c:pt>
                <c:pt idx="2190">
                  <c:v>24.9</c:v>
                </c:pt>
                <c:pt idx="2191">
                  <c:v>25.1</c:v>
                </c:pt>
                <c:pt idx="2192">
                  <c:v>25.2</c:v>
                </c:pt>
                <c:pt idx="2193">
                  <c:v>25.3</c:v>
                </c:pt>
                <c:pt idx="2194">
                  <c:v>25.5</c:v>
                </c:pt>
                <c:pt idx="2195">
                  <c:v>25.6</c:v>
                </c:pt>
                <c:pt idx="2196">
                  <c:v>25.7</c:v>
                </c:pt>
                <c:pt idx="2197">
                  <c:v>25.9</c:v>
                </c:pt>
                <c:pt idx="2198">
                  <c:v>25.9</c:v>
                </c:pt>
                <c:pt idx="2199">
                  <c:v>25.9</c:v>
                </c:pt>
                <c:pt idx="2200">
                  <c:v>26</c:v>
                </c:pt>
                <c:pt idx="2201">
                  <c:v>26</c:v>
                </c:pt>
                <c:pt idx="2202">
                  <c:v>26.1</c:v>
                </c:pt>
                <c:pt idx="2203">
                  <c:v>26</c:v>
                </c:pt>
                <c:pt idx="2204">
                  <c:v>26</c:v>
                </c:pt>
                <c:pt idx="2205">
                  <c:v>26.1</c:v>
                </c:pt>
                <c:pt idx="2206">
                  <c:v>26</c:v>
                </c:pt>
                <c:pt idx="2207">
                  <c:v>26</c:v>
                </c:pt>
                <c:pt idx="2208">
                  <c:v>25.9</c:v>
                </c:pt>
                <c:pt idx="2209">
                  <c:v>25.8</c:v>
                </c:pt>
                <c:pt idx="2210">
                  <c:v>25.8</c:v>
                </c:pt>
                <c:pt idx="2211">
                  <c:v>25.7</c:v>
                </c:pt>
                <c:pt idx="2212">
                  <c:v>25.7</c:v>
                </c:pt>
                <c:pt idx="2213">
                  <c:v>25.6</c:v>
                </c:pt>
                <c:pt idx="2214">
                  <c:v>25.6</c:v>
                </c:pt>
                <c:pt idx="2215">
                  <c:v>25.4</c:v>
                </c:pt>
                <c:pt idx="2216">
                  <c:v>25.3</c:v>
                </c:pt>
                <c:pt idx="2217">
                  <c:v>25.3</c:v>
                </c:pt>
                <c:pt idx="2218">
                  <c:v>25.1</c:v>
                </c:pt>
                <c:pt idx="2219">
                  <c:v>25</c:v>
                </c:pt>
                <c:pt idx="2220">
                  <c:v>24.9</c:v>
                </c:pt>
                <c:pt idx="2221">
                  <c:v>24.8</c:v>
                </c:pt>
                <c:pt idx="2222">
                  <c:v>24.6</c:v>
                </c:pt>
                <c:pt idx="2223">
                  <c:v>24.4</c:v>
                </c:pt>
                <c:pt idx="2224">
                  <c:v>24.2</c:v>
                </c:pt>
                <c:pt idx="2225">
                  <c:v>24</c:v>
                </c:pt>
                <c:pt idx="2226">
                  <c:v>23.8</c:v>
                </c:pt>
                <c:pt idx="2227">
                  <c:v>23.5</c:v>
                </c:pt>
                <c:pt idx="2228">
                  <c:v>23.3</c:v>
                </c:pt>
                <c:pt idx="2229">
                  <c:v>23.1</c:v>
                </c:pt>
                <c:pt idx="2230">
                  <c:v>23</c:v>
                </c:pt>
                <c:pt idx="2231">
                  <c:v>22.7</c:v>
                </c:pt>
                <c:pt idx="2232">
                  <c:v>22.5</c:v>
                </c:pt>
                <c:pt idx="2233">
                  <c:v>22.4</c:v>
                </c:pt>
                <c:pt idx="2234">
                  <c:v>22.3</c:v>
                </c:pt>
                <c:pt idx="2235">
                  <c:v>22.3</c:v>
                </c:pt>
                <c:pt idx="2236">
                  <c:v>22.3</c:v>
                </c:pt>
                <c:pt idx="2237">
                  <c:v>22.3</c:v>
                </c:pt>
                <c:pt idx="2238">
                  <c:v>22.5</c:v>
                </c:pt>
                <c:pt idx="2239">
                  <c:v>22.6</c:v>
                </c:pt>
                <c:pt idx="2240">
                  <c:v>22.8</c:v>
                </c:pt>
                <c:pt idx="2241">
                  <c:v>23</c:v>
                </c:pt>
                <c:pt idx="2242">
                  <c:v>23.1</c:v>
                </c:pt>
                <c:pt idx="2243">
                  <c:v>23.3</c:v>
                </c:pt>
                <c:pt idx="2244">
                  <c:v>23.5</c:v>
                </c:pt>
                <c:pt idx="2245">
                  <c:v>23.7</c:v>
                </c:pt>
                <c:pt idx="2246">
                  <c:v>23.8</c:v>
                </c:pt>
                <c:pt idx="2247">
                  <c:v>24</c:v>
                </c:pt>
                <c:pt idx="2248">
                  <c:v>24.1</c:v>
                </c:pt>
                <c:pt idx="2249">
                  <c:v>24.3</c:v>
                </c:pt>
                <c:pt idx="2250">
                  <c:v>24.5</c:v>
                </c:pt>
                <c:pt idx="2251">
                  <c:v>24.8</c:v>
                </c:pt>
                <c:pt idx="2252">
                  <c:v>24.9</c:v>
                </c:pt>
                <c:pt idx="2253">
                  <c:v>25.2</c:v>
                </c:pt>
                <c:pt idx="2254">
                  <c:v>25.3</c:v>
                </c:pt>
                <c:pt idx="2255">
                  <c:v>25.6</c:v>
                </c:pt>
                <c:pt idx="2256">
                  <c:v>25.7</c:v>
                </c:pt>
                <c:pt idx="2257">
                  <c:v>23.9</c:v>
                </c:pt>
                <c:pt idx="2258">
                  <c:v>24</c:v>
                </c:pt>
                <c:pt idx="2259">
                  <c:v>24</c:v>
                </c:pt>
                <c:pt idx="2260">
                  <c:v>24.1</c:v>
                </c:pt>
                <c:pt idx="2261">
                  <c:v>24.1</c:v>
                </c:pt>
                <c:pt idx="2262">
                  <c:v>24.2</c:v>
                </c:pt>
                <c:pt idx="2263">
                  <c:v>24.3</c:v>
                </c:pt>
                <c:pt idx="2264">
                  <c:v>24.3</c:v>
                </c:pt>
                <c:pt idx="2265">
                  <c:v>24.4</c:v>
                </c:pt>
                <c:pt idx="2266">
                  <c:v>24.4</c:v>
                </c:pt>
                <c:pt idx="2267">
                  <c:v>24.4</c:v>
                </c:pt>
                <c:pt idx="2268">
                  <c:v>24.4</c:v>
                </c:pt>
                <c:pt idx="2269">
                  <c:v>24.5</c:v>
                </c:pt>
                <c:pt idx="2270">
                  <c:v>24.5</c:v>
                </c:pt>
                <c:pt idx="2271">
                  <c:v>24.5</c:v>
                </c:pt>
                <c:pt idx="2272">
                  <c:v>24.3</c:v>
                </c:pt>
                <c:pt idx="2273">
                  <c:v>24.3</c:v>
                </c:pt>
                <c:pt idx="2274">
                  <c:v>24.2</c:v>
                </c:pt>
                <c:pt idx="2275">
                  <c:v>24.2</c:v>
                </c:pt>
                <c:pt idx="2276">
                  <c:v>24.2</c:v>
                </c:pt>
                <c:pt idx="2277">
                  <c:v>24.1</c:v>
                </c:pt>
                <c:pt idx="2278">
                  <c:v>24.1</c:v>
                </c:pt>
                <c:pt idx="2279">
                  <c:v>24.1</c:v>
                </c:pt>
                <c:pt idx="2280">
                  <c:v>24.1</c:v>
                </c:pt>
                <c:pt idx="2281">
                  <c:v>24</c:v>
                </c:pt>
                <c:pt idx="2282">
                  <c:v>23.8</c:v>
                </c:pt>
                <c:pt idx="2283">
                  <c:v>23.8</c:v>
                </c:pt>
                <c:pt idx="2284">
                  <c:v>23.8</c:v>
                </c:pt>
                <c:pt idx="2285">
                  <c:v>23.8</c:v>
                </c:pt>
                <c:pt idx="2286">
                  <c:v>23.9</c:v>
                </c:pt>
                <c:pt idx="2287">
                  <c:v>23.9</c:v>
                </c:pt>
                <c:pt idx="2288">
                  <c:v>24</c:v>
                </c:pt>
                <c:pt idx="2289">
                  <c:v>24</c:v>
                </c:pt>
                <c:pt idx="2290">
                  <c:v>24.1</c:v>
                </c:pt>
                <c:pt idx="2291">
                  <c:v>24.2</c:v>
                </c:pt>
                <c:pt idx="2292">
                  <c:v>24.2</c:v>
                </c:pt>
                <c:pt idx="2293">
                  <c:v>24.4</c:v>
                </c:pt>
                <c:pt idx="2294">
                  <c:v>24.5</c:v>
                </c:pt>
                <c:pt idx="2295">
                  <c:v>24.6</c:v>
                </c:pt>
                <c:pt idx="2296">
                  <c:v>24.6</c:v>
                </c:pt>
                <c:pt idx="2297">
                  <c:v>24.8</c:v>
                </c:pt>
                <c:pt idx="2298">
                  <c:v>24.9</c:v>
                </c:pt>
                <c:pt idx="2299">
                  <c:v>24.9</c:v>
                </c:pt>
                <c:pt idx="2300">
                  <c:v>24.9</c:v>
                </c:pt>
                <c:pt idx="2301">
                  <c:v>24.9</c:v>
                </c:pt>
                <c:pt idx="2302">
                  <c:v>24.9</c:v>
                </c:pt>
                <c:pt idx="2303">
                  <c:v>24.9</c:v>
                </c:pt>
                <c:pt idx="2304">
                  <c:v>24.8</c:v>
                </c:pt>
                <c:pt idx="2305">
                  <c:v>24.8</c:v>
                </c:pt>
                <c:pt idx="2306">
                  <c:v>24.6</c:v>
                </c:pt>
                <c:pt idx="2307">
                  <c:v>24.5</c:v>
                </c:pt>
                <c:pt idx="2308">
                  <c:v>24.4</c:v>
                </c:pt>
                <c:pt idx="2309">
                  <c:v>24.3</c:v>
                </c:pt>
                <c:pt idx="2310">
                  <c:v>24.1</c:v>
                </c:pt>
                <c:pt idx="2311">
                  <c:v>24</c:v>
                </c:pt>
                <c:pt idx="2312">
                  <c:v>23.9</c:v>
                </c:pt>
                <c:pt idx="2313">
                  <c:v>24</c:v>
                </c:pt>
                <c:pt idx="2314">
                  <c:v>24</c:v>
                </c:pt>
                <c:pt idx="2315">
                  <c:v>24</c:v>
                </c:pt>
                <c:pt idx="2316">
                  <c:v>24</c:v>
                </c:pt>
                <c:pt idx="2317">
                  <c:v>24.1</c:v>
                </c:pt>
                <c:pt idx="2318">
                  <c:v>24.1</c:v>
                </c:pt>
                <c:pt idx="2319">
                  <c:v>24.2</c:v>
                </c:pt>
                <c:pt idx="2320">
                  <c:v>24.3</c:v>
                </c:pt>
                <c:pt idx="2321">
                  <c:v>24.4</c:v>
                </c:pt>
                <c:pt idx="2322">
                  <c:v>24.4</c:v>
                </c:pt>
                <c:pt idx="2323">
                  <c:v>24.4</c:v>
                </c:pt>
                <c:pt idx="2324">
                  <c:v>24.5</c:v>
                </c:pt>
                <c:pt idx="2325">
                  <c:v>24.4</c:v>
                </c:pt>
                <c:pt idx="2326">
                  <c:v>24.4</c:v>
                </c:pt>
                <c:pt idx="2327">
                  <c:v>24.4</c:v>
                </c:pt>
                <c:pt idx="2328">
                  <c:v>24.3</c:v>
                </c:pt>
                <c:pt idx="2329">
                  <c:v>24.2</c:v>
                </c:pt>
                <c:pt idx="2330">
                  <c:v>24.1</c:v>
                </c:pt>
                <c:pt idx="2331">
                  <c:v>24.1</c:v>
                </c:pt>
                <c:pt idx="2332">
                  <c:v>24</c:v>
                </c:pt>
                <c:pt idx="2333">
                  <c:v>24</c:v>
                </c:pt>
                <c:pt idx="2334">
                  <c:v>23.9</c:v>
                </c:pt>
                <c:pt idx="2335">
                  <c:v>23.9</c:v>
                </c:pt>
                <c:pt idx="2336">
                  <c:v>24</c:v>
                </c:pt>
                <c:pt idx="2337">
                  <c:v>24</c:v>
                </c:pt>
                <c:pt idx="2338">
                  <c:v>24</c:v>
                </c:pt>
                <c:pt idx="2339">
                  <c:v>24.1</c:v>
                </c:pt>
                <c:pt idx="2340">
                  <c:v>24.2</c:v>
                </c:pt>
                <c:pt idx="2341">
                  <c:v>24.2</c:v>
                </c:pt>
                <c:pt idx="2342">
                  <c:v>24.3</c:v>
                </c:pt>
                <c:pt idx="2343">
                  <c:v>24.4</c:v>
                </c:pt>
                <c:pt idx="2344">
                  <c:v>24.6</c:v>
                </c:pt>
                <c:pt idx="2345">
                  <c:v>24.7</c:v>
                </c:pt>
                <c:pt idx="2346">
                  <c:v>24.7</c:v>
                </c:pt>
                <c:pt idx="2347">
                  <c:v>24.8</c:v>
                </c:pt>
                <c:pt idx="2348">
                  <c:v>24.8</c:v>
                </c:pt>
                <c:pt idx="2349">
                  <c:v>24.9</c:v>
                </c:pt>
                <c:pt idx="2350">
                  <c:v>24.9</c:v>
                </c:pt>
                <c:pt idx="2351">
                  <c:v>24.9</c:v>
                </c:pt>
                <c:pt idx="2352">
                  <c:v>24.9</c:v>
                </c:pt>
                <c:pt idx="2353">
                  <c:v>24.9</c:v>
                </c:pt>
                <c:pt idx="2354">
                  <c:v>24.9</c:v>
                </c:pt>
                <c:pt idx="2355">
                  <c:v>24.9</c:v>
                </c:pt>
                <c:pt idx="2356">
                  <c:v>24.9</c:v>
                </c:pt>
                <c:pt idx="2357">
                  <c:v>24.9</c:v>
                </c:pt>
                <c:pt idx="2358">
                  <c:v>24.9</c:v>
                </c:pt>
                <c:pt idx="2359">
                  <c:v>24.9</c:v>
                </c:pt>
                <c:pt idx="2360">
                  <c:v>24.9</c:v>
                </c:pt>
                <c:pt idx="2361">
                  <c:v>24.9</c:v>
                </c:pt>
                <c:pt idx="2362">
                  <c:v>24.9</c:v>
                </c:pt>
                <c:pt idx="2363">
                  <c:v>24.8</c:v>
                </c:pt>
                <c:pt idx="2364">
                  <c:v>24.9</c:v>
                </c:pt>
                <c:pt idx="2365">
                  <c:v>24.9</c:v>
                </c:pt>
                <c:pt idx="2366">
                  <c:v>24.8</c:v>
                </c:pt>
                <c:pt idx="2367">
                  <c:v>24.8</c:v>
                </c:pt>
                <c:pt idx="2368">
                  <c:v>24.8</c:v>
                </c:pt>
                <c:pt idx="2369">
                  <c:v>24.8</c:v>
                </c:pt>
                <c:pt idx="2370">
                  <c:v>24.6</c:v>
                </c:pt>
                <c:pt idx="2371">
                  <c:v>24.7</c:v>
                </c:pt>
                <c:pt idx="2372">
                  <c:v>24.7</c:v>
                </c:pt>
                <c:pt idx="2373">
                  <c:v>24.6</c:v>
                </c:pt>
                <c:pt idx="2374">
                  <c:v>24.5</c:v>
                </c:pt>
                <c:pt idx="2375">
                  <c:v>24.5</c:v>
                </c:pt>
                <c:pt idx="2376">
                  <c:v>24.4</c:v>
                </c:pt>
                <c:pt idx="2377">
                  <c:v>24.4</c:v>
                </c:pt>
                <c:pt idx="2378">
                  <c:v>24.3</c:v>
                </c:pt>
                <c:pt idx="2379">
                  <c:v>24.2</c:v>
                </c:pt>
                <c:pt idx="2380">
                  <c:v>24.2</c:v>
                </c:pt>
                <c:pt idx="2381">
                  <c:v>24.1</c:v>
                </c:pt>
                <c:pt idx="2382">
                  <c:v>24.1</c:v>
                </c:pt>
                <c:pt idx="2383">
                  <c:v>24</c:v>
                </c:pt>
                <c:pt idx="2384">
                  <c:v>24.1</c:v>
                </c:pt>
                <c:pt idx="2385">
                  <c:v>24</c:v>
                </c:pt>
                <c:pt idx="2386">
                  <c:v>24</c:v>
                </c:pt>
                <c:pt idx="2387">
                  <c:v>24</c:v>
                </c:pt>
                <c:pt idx="2388">
                  <c:v>24.1</c:v>
                </c:pt>
                <c:pt idx="2389">
                  <c:v>24.1</c:v>
                </c:pt>
                <c:pt idx="2390">
                  <c:v>24.1</c:v>
                </c:pt>
                <c:pt idx="2391">
                  <c:v>26.2</c:v>
                </c:pt>
                <c:pt idx="2392">
                  <c:v>26.1</c:v>
                </c:pt>
                <c:pt idx="2393">
                  <c:v>26</c:v>
                </c:pt>
                <c:pt idx="2394">
                  <c:v>25.9</c:v>
                </c:pt>
                <c:pt idx="2395">
                  <c:v>25.9</c:v>
                </c:pt>
                <c:pt idx="2396">
                  <c:v>25.9</c:v>
                </c:pt>
                <c:pt idx="2397">
                  <c:v>25.6</c:v>
                </c:pt>
                <c:pt idx="2398">
                  <c:v>25.6</c:v>
                </c:pt>
                <c:pt idx="2399">
                  <c:v>25.4</c:v>
                </c:pt>
                <c:pt idx="2400">
                  <c:v>25.3</c:v>
                </c:pt>
                <c:pt idx="2401">
                  <c:v>25</c:v>
                </c:pt>
                <c:pt idx="2402">
                  <c:v>24.9</c:v>
                </c:pt>
                <c:pt idx="2403">
                  <c:v>24.7</c:v>
                </c:pt>
                <c:pt idx="2404">
                  <c:v>24.5</c:v>
                </c:pt>
                <c:pt idx="2405">
                  <c:v>24.2</c:v>
                </c:pt>
                <c:pt idx="2406">
                  <c:v>24</c:v>
                </c:pt>
                <c:pt idx="2407">
                  <c:v>23.6</c:v>
                </c:pt>
                <c:pt idx="2408">
                  <c:v>23.3</c:v>
                </c:pt>
                <c:pt idx="2409">
                  <c:v>23.1</c:v>
                </c:pt>
                <c:pt idx="2410">
                  <c:v>22.8</c:v>
                </c:pt>
                <c:pt idx="2411">
                  <c:v>22.6</c:v>
                </c:pt>
                <c:pt idx="2412">
                  <c:v>22.4</c:v>
                </c:pt>
                <c:pt idx="2413">
                  <c:v>22.3</c:v>
                </c:pt>
                <c:pt idx="2414">
                  <c:v>22.3</c:v>
                </c:pt>
                <c:pt idx="2415">
                  <c:v>22.3</c:v>
                </c:pt>
                <c:pt idx="2416">
                  <c:v>22.5</c:v>
                </c:pt>
                <c:pt idx="2417">
                  <c:v>22.6</c:v>
                </c:pt>
                <c:pt idx="2418">
                  <c:v>22.9</c:v>
                </c:pt>
                <c:pt idx="2419">
                  <c:v>23.1</c:v>
                </c:pt>
                <c:pt idx="2420">
                  <c:v>23.3</c:v>
                </c:pt>
                <c:pt idx="2421">
                  <c:v>23.5</c:v>
                </c:pt>
                <c:pt idx="2422">
                  <c:v>23.6</c:v>
                </c:pt>
                <c:pt idx="2423">
                  <c:v>23.8</c:v>
                </c:pt>
                <c:pt idx="2424">
                  <c:v>23.9</c:v>
                </c:pt>
                <c:pt idx="2425">
                  <c:v>24.1</c:v>
                </c:pt>
                <c:pt idx="2426">
                  <c:v>24.2</c:v>
                </c:pt>
                <c:pt idx="2427">
                  <c:v>24.4</c:v>
                </c:pt>
                <c:pt idx="2428">
                  <c:v>24.6</c:v>
                </c:pt>
                <c:pt idx="2429">
                  <c:v>24.8</c:v>
                </c:pt>
                <c:pt idx="2430">
                  <c:v>24.9</c:v>
                </c:pt>
                <c:pt idx="2431">
                  <c:v>25.2</c:v>
                </c:pt>
                <c:pt idx="2432">
                  <c:v>25.3</c:v>
                </c:pt>
                <c:pt idx="2433">
                  <c:v>25.6</c:v>
                </c:pt>
                <c:pt idx="2434">
                  <c:v>25.7</c:v>
                </c:pt>
                <c:pt idx="2435">
                  <c:v>25.9</c:v>
                </c:pt>
                <c:pt idx="2436">
                  <c:v>26</c:v>
                </c:pt>
                <c:pt idx="2437">
                  <c:v>25.9</c:v>
                </c:pt>
                <c:pt idx="2438">
                  <c:v>26</c:v>
                </c:pt>
                <c:pt idx="2439">
                  <c:v>26</c:v>
                </c:pt>
                <c:pt idx="2440">
                  <c:v>26.2</c:v>
                </c:pt>
                <c:pt idx="2441">
                  <c:v>26.2</c:v>
                </c:pt>
                <c:pt idx="2442">
                  <c:v>26.1</c:v>
                </c:pt>
                <c:pt idx="2443">
                  <c:v>26.1</c:v>
                </c:pt>
                <c:pt idx="2444">
                  <c:v>26</c:v>
                </c:pt>
                <c:pt idx="2445">
                  <c:v>25.9</c:v>
                </c:pt>
                <c:pt idx="2446">
                  <c:v>25.9</c:v>
                </c:pt>
                <c:pt idx="2447">
                  <c:v>25.8</c:v>
                </c:pt>
                <c:pt idx="2448">
                  <c:v>25.7</c:v>
                </c:pt>
                <c:pt idx="2449">
                  <c:v>25.6</c:v>
                </c:pt>
                <c:pt idx="2450">
                  <c:v>25.6</c:v>
                </c:pt>
                <c:pt idx="2451">
                  <c:v>25.5</c:v>
                </c:pt>
                <c:pt idx="2452">
                  <c:v>25.4</c:v>
                </c:pt>
                <c:pt idx="2453">
                  <c:v>25.3</c:v>
                </c:pt>
                <c:pt idx="2454">
                  <c:v>25.3</c:v>
                </c:pt>
                <c:pt idx="2455">
                  <c:v>25.3</c:v>
                </c:pt>
                <c:pt idx="2456">
                  <c:v>25.2</c:v>
                </c:pt>
                <c:pt idx="2457">
                  <c:v>25.1</c:v>
                </c:pt>
                <c:pt idx="2458">
                  <c:v>25.1</c:v>
                </c:pt>
                <c:pt idx="2459">
                  <c:v>24.9</c:v>
                </c:pt>
                <c:pt idx="2460">
                  <c:v>24.9</c:v>
                </c:pt>
                <c:pt idx="2461">
                  <c:v>24.8</c:v>
                </c:pt>
                <c:pt idx="2462">
                  <c:v>24.8</c:v>
                </c:pt>
                <c:pt idx="2463">
                  <c:v>24.6</c:v>
                </c:pt>
                <c:pt idx="2464">
                  <c:v>24.6</c:v>
                </c:pt>
                <c:pt idx="2465">
                  <c:v>24.5</c:v>
                </c:pt>
                <c:pt idx="2466">
                  <c:v>24.5</c:v>
                </c:pt>
                <c:pt idx="2467">
                  <c:v>24.4</c:v>
                </c:pt>
                <c:pt idx="2468">
                  <c:v>24.4</c:v>
                </c:pt>
                <c:pt idx="2469">
                  <c:v>24.4</c:v>
                </c:pt>
                <c:pt idx="2470">
                  <c:v>24.4</c:v>
                </c:pt>
                <c:pt idx="2471">
                  <c:v>24.4</c:v>
                </c:pt>
                <c:pt idx="2472">
                  <c:v>24.4</c:v>
                </c:pt>
                <c:pt idx="2473">
                  <c:v>24.4</c:v>
                </c:pt>
                <c:pt idx="2474">
                  <c:v>24.4</c:v>
                </c:pt>
                <c:pt idx="2475">
                  <c:v>24.5</c:v>
                </c:pt>
                <c:pt idx="2476">
                  <c:v>24.5</c:v>
                </c:pt>
                <c:pt idx="2477">
                  <c:v>24.6</c:v>
                </c:pt>
                <c:pt idx="2478">
                  <c:v>24.5</c:v>
                </c:pt>
                <c:pt idx="2479">
                  <c:v>24.6</c:v>
                </c:pt>
                <c:pt idx="2480">
                  <c:v>24.6</c:v>
                </c:pt>
                <c:pt idx="2481">
                  <c:v>24.5</c:v>
                </c:pt>
                <c:pt idx="2482">
                  <c:v>24.5</c:v>
                </c:pt>
                <c:pt idx="2483">
                  <c:v>24.5</c:v>
                </c:pt>
                <c:pt idx="2484">
                  <c:v>24.5</c:v>
                </c:pt>
                <c:pt idx="2485">
                  <c:v>24.5</c:v>
                </c:pt>
                <c:pt idx="2486">
                  <c:v>24.4</c:v>
                </c:pt>
                <c:pt idx="2487">
                  <c:v>24.4</c:v>
                </c:pt>
                <c:pt idx="2488">
                  <c:v>24.4</c:v>
                </c:pt>
                <c:pt idx="2489">
                  <c:v>24.3</c:v>
                </c:pt>
                <c:pt idx="2490">
                  <c:v>24.2</c:v>
                </c:pt>
                <c:pt idx="2491">
                  <c:v>24.1</c:v>
                </c:pt>
                <c:pt idx="2492">
                  <c:v>24.1</c:v>
                </c:pt>
                <c:pt idx="2493">
                  <c:v>24.1</c:v>
                </c:pt>
                <c:pt idx="2494">
                  <c:v>24</c:v>
                </c:pt>
                <c:pt idx="2495">
                  <c:v>24.1</c:v>
                </c:pt>
                <c:pt idx="2496">
                  <c:v>24</c:v>
                </c:pt>
                <c:pt idx="2497">
                  <c:v>24</c:v>
                </c:pt>
                <c:pt idx="2498">
                  <c:v>23.9</c:v>
                </c:pt>
                <c:pt idx="2499">
                  <c:v>23.8</c:v>
                </c:pt>
                <c:pt idx="2500">
                  <c:v>23.8</c:v>
                </c:pt>
                <c:pt idx="2501">
                  <c:v>23.8</c:v>
                </c:pt>
                <c:pt idx="2502">
                  <c:v>23.8</c:v>
                </c:pt>
                <c:pt idx="2503">
                  <c:v>23.7</c:v>
                </c:pt>
                <c:pt idx="2504">
                  <c:v>23.7</c:v>
                </c:pt>
                <c:pt idx="2505">
                  <c:v>23.6</c:v>
                </c:pt>
                <c:pt idx="2506">
                  <c:v>23.6</c:v>
                </c:pt>
                <c:pt idx="2507">
                  <c:v>23.6</c:v>
                </c:pt>
                <c:pt idx="2508">
                  <c:v>23.6</c:v>
                </c:pt>
                <c:pt idx="2509">
                  <c:v>23.7</c:v>
                </c:pt>
                <c:pt idx="2510">
                  <c:v>23.7</c:v>
                </c:pt>
                <c:pt idx="2511">
                  <c:v>23.7</c:v>
                </c:pt>
                <c:pt idx="2512">
                  <c:v>23.8</c:v>
                </c:pt>
                <c:pt idx="2513">
                  <c:v>23.8</c:v>
                </c:pt>
                <c:pt idx="2514">
                  <c:v>23.8</c:v>
                </c:pt>
                <c:pt idx="2515">
                  <c:v>23.9</c:v>
                </c:pt>
                <c:pt idx="2516">
                  <c:v>23.9</c:v>
                </c:pt>
                <c:pt idx="2517">
                  <c:v>24</c:v>
                </c:pt>
                <c:pt idx="2518">
                  <c:v>24</c:v>
                </c:pt>
                <c:pt idx="2519">
                  <c:v>24.2</c:v>
                </c:pt>
                <c:pt idx="2520">
                  <c:v>24.3</c:v>
                </c:pt>
                <c:pt idx="2521">
                  <c:v>24.3</c:v>
                </c:pt>
                <c:pt idx="2522">
                  <c:v>24.3</c:v>
                </c:pt>
                <c:pt idx="2523">
                  <c:v>24.4</c:v>
                </c:pt>
                <c:pt idx="2524">
                  <c:v>24.4</c:v>
                </c:pt>
                <c:pt idx="2525">
                  <c:v>24.4</c:v>
                </c:pt>
                <c:pt idx="2526">
                  <c:v>24.5</c:v>
                </c:pt>
                <c:pt idx="2527">
                  <c:v>24.5</c:v>
                </c:pt>
                <c:pt idx="2528">
                  <c:v>24.5</c:v>
                </c:pt>
                <c:pt idx="2529">
                  <c:v>24.5</c:v>
                </c:pt>
                <c:pt idx="2530">
                  <c:v>24.6</c:v>
                </c:pt>
                <c:pt idx="2531">
                  <c:v>24.5</c:v>
                </c:pt>
                <c:pt idx="2532">
                  <c:v>24.5</c:v>
                </c:pt>
                <c:pt idx="2533">
                  <c:v>24.6</c:v>
                </c:pt>
                <c:pt idx="2534">
                  <c:v>24.6</c:v>
                </c:pt>
                <c:pt idx="2535">
                  <c:v>24.5</c:v>
                </c:pt>
                <c:pt idx="2536">
                  <c:v>24.5</c:v>
                </c:pt>
                <c:pt idx="2537">
                  <c:v>24.5</c:v>
                </c:pt>
                <c:pt idx="2538">
                  <c:v>24.5</c:v>
                </c:pt>
                <c:pt idx="2539">
                  <c:v>24.5</c:v>
                </c:pt>
                <c:pt idx="2540">
                  <c:v>24.4</c:v>
                </c:pt>
                <c:pt idx="2541">
                  <c:v>24.4</c:v>
                </c:pt>
                <c:pt idx="2542">
                  <c:v>24.4</c:v>
                </c:pt>
                <c:pt idx="2543">
                  <c:v>24.4</c:v>
                </c:pt>
                <c:pt idx="2544">
                  <c:v>24.3</c:v>
                </c:pt>
                <c:pt idx="2545">
                  <c:v>24.3</c:v>
                </c:pt>
                <c:pt idx="2546">
                  <c:v>24.3</c:v>
                </c:pt>
                <c:pt idx="2547">
                  <c:v>24.2</c:v>
                </c:pt>
                <c:pt idx="2548">
                  <c:v>24.2</c:v>
                </c:pt>
                <c:pt idx="2549">
                  <c:v>24.2</c:v>
                </c:pt>
                <c:pt idx="2550">
                  <c:v>24.1</c:v>
                </c:pt>
                <c:pt idx="2551">
                  <c:v>24.1</c:v>
                </c:pt>
                <c:pt idx="2552">
                  <c:v>24.1</c:v>
                </c:pt>
                <c:pt idx="2553">
                  <c:v>24.1</c:v>
                </c:pt>
                <c:pt idx="2554">
                  <c:v>24.1</c:v>
                </c:pt>
                <c:pt idx="2555">
                  <c:v>24.1</c:v>
                </c:pt>
                <c:pt idx="2556">
                  <c:v>24</c:v>
                </c:pt>
                <c:pt idx="2557">
                  <c:v>24.1</c:v>
                </c:pt>
                <c:pt idx="2558">
                  <c:v>24.1</c:v>
                </c:pt>
                <c:pt idx="2559">
                  <c:v>24.1</c:v>
                </c:pt>
                <c:pt idx="2560">
                  <c:v>24.1</c:v>
                </c:pt>
                <c:pt idx="2561">
                  <c:v>24.2</c:v>
                </c:pt>
                <c:pt idx="2562">
                  <c:v>24.2</c:v>
                </c:pt>
                <c:pt idx="2563">
                  <c:v>24.2</c:v>
                </c:pt>
                <c:pt idx="2564">
                  <c:v>24.3</c:v>
                </c:pt>
                <c:pt idx="2565">
                  <c:v>24.3</c:v>
                </c:pt>
                <c:pt idx="2566">
                  <c:v>24.5</c:v>
                </c:pt>
                <c:pt idx="2567">
                  <c:v>24.5</c:v>
                </c:pt>
                <c:pt idx="2568">
                  <c:v>24.5</c:v>
                </c:pt>
                <c:pt idx="2569">
                  <c:v>24.5</c:v>
                </c:pt>
                <c:pt idx="2570">
                  <c:v>24.7</c:v>
                </c:pt>
                <c:pt idx="2571">
                  <c:v>24.7</c:v>
                </c:pt>
                <c:pt idx="2572">
                  <c:v>24.8</c:v>
                </c:pt>
                <c:pt idx="2573">
                  <c:v>24.8</c:v>
                </c:pt>
                <c:pt idx="2574">
                  <c:v>24.9</c:v>
                </c:pt>
                <c:pt idx="2575">
                  <c:v>24.9</c:v>
                </c:pt>
                <c:pt idx="2576">
                  <c:v>24.9</c:v>
                </c:pt>
                <c:pt idx="2577">
                  <c:v>24.9</c:v>
                </c:pt>
                <c:pt idx="2578">
                  <c:v>25</c:v>
                </c:pt>
                <c:pt idx="2579">
                  <c:v>25</c:v>
                </c:pt>
                <c:pt idx="2580">
                  <c:v>25.1</c:v>
                </c:pt>
                <c:pt idx="2581">
                  <c:v>25.1</c:v>
                </c:pt>
                <c:pt idx="2582">
                  <c:v>25.2</c:v>
                </c:pt>
                <c:pt idx="2583">
                  <c:v>25.1</c:v>
                </c:pt>
                <c:pt idx="2584">
                  <c:v>25</c:v>
                </c:pt>
                <c:pt idx="2585">
                  <c:v>25</c:v>
                </c:pt>
                <c:pt idx="2586">
                  <c:v>25.1</c:v>
                </c:pt>
                <c:pt idx="2587">
                  <c:v>25</c:v>
                </c:pt>
                <c:pt idx="2588">
                  <c:v>24.9</c:v>
                </c:pt>
                <c:pt idx="2589">
                  <c:v>24.9</c:v>
                </c:pt>
                <c:pt idx="2590">
                  <c:v>24.9</c:v>
                </c:pt>
                <c:pt idx="2591">
                  <c:v>24.9</c:v>
                </c:pt>
                <c:pt idx="2592">
                  <c:v>24.8</c:v>
                </c:pt>
                <c:pt idx="2593">
                  <c:v>24.8</c:v>
                </c:pt>
                <c:pt idx="2594">
                  <c:v>24.6</c:v>
                </c:pt>
                <c:pt idx="2595">
                  <c:v>24.6</c:v>
                </c:pt>
                <c:pt idx="2596">
                  <c:v>24.5</c:v>
                </c:pt>
                <c:pt idx="2597">
                  <c:v>24.5</c:v>
                </c:pt>
                <c:pt idx="2598">
                  <c:v>24.4</c:v>
                </c:pt>
                <c:pt idx="2599">
                  <c:v>24.3</c:v>
                </c:pt>
                <c:pt idx="2600">
                  <c:v>24.3</c:v>
                </c:pt>
                <c:pt idx="2601">
                  <c:v>24.2</c:v>
                </c:pt>
                <c:pt idx="2602">
                  <c:v>24.1</c:v>
                </c:pt>
                <c:pt idx="2603">
                  <c:v>24.1</c:v>
                </c:pt>
                <c:pt idx="2604">
                  <c:v>24.1</c:v>
                </c:pt>
                <c:pt idx="2605">
                  <c:v>24</c:v>
                </c:pt>
                <c:pt idx="2606">
                  <c:v>24.1</c:v>
                </c:pt>
                <c:pt idx="2607">
                  <c:v>24</c:v>
                </c:pt>
                <c:pt idx="2608">
                  <c:v>24</c:v>
                </c:pt>
                <c:pt idx="2609">
                  <c:v>24</c:v>
                </c:pt>
                <c:pt idx="2610">
                  <c:v>24.1</c:v>
                </c:pt>
                <c:pt idx="2611">
                  <c:v>24.1</c:v>
                </c:pt>
                <c:pt idx="2612">
                  <c:v>24.2</c:v>
                </c:pt>
                <c:pt idx="2613">
                  <c:v>24.2</c:v>
                </c:pt>
                <c:pt idx="2614">
                  <c:v>24.3</c:v>
                </c:pt>
                <c:pt idx="2615">
                  <c:v>24.3</c:v>
                </c:pt>
                <c:pt idx="2616">
                  <c:v>24.3</c:v>
                </c:pt>
                <c:pt idx="2617">
                  <c:v>24.4</c:v>
                </c:pt>
                <c:pt idx="2618">
                  <c:v>24.4</c:v>
                </c:pt>
                <c:pt idx="2619">
                  <c:v>24.5</c:v>
                </c:pt>
                <c:pt idx="2620">
                  <c:v>24.6</c:v>
                </c:pt>
                <c:pt idx="2621">
                  <c:v>24.6</c:v>
                </c:pt>
                <c:pt idx="2622">
                  <c:v>24.6</c:v>
                </c:pt>
                <c:pt idx="2623">
                  <c:v>24.6</c:v>
                </c:pt>
                <c:pt idx="2624">
                  <c:v>24.6</c:v>
                </c:pt>
                <c:pt idx="2625">
                  <c:v>24.6</c:v>
                </c:pt>
                <c:pt idx="2626">
                  <c:v>24.6</c:v>
                </c:pt>
                <c:pt idx="2627">
                  <c:v>24.6</c:v>
                </c:pt>
                <c:pt idx="2628">
                  <c:v>24.7</c:v>
                </c:pt>
                <c:pt idx="2629">
                  <c:v>24.6</c:v>
                </c:pt>
                <c:pt idx="2630">
                  <c:v>24.7</c:v>
                </c:pt>
                <c:pt idx="2631">
                  <c:v>24.6</c:v>
                </c:pt>
                <c:pt idx="2632">
                  <c:v>24.5</c:v>
                </c:pt>
                <c:pt idx="2633">
                  <c:v>24.5</c:v>
                </c:pt>
                <c:pt idx="2634">
                  <c:v>24.5</c:v>
                </c:pt>
                <c:pt idx="2635">
                  <c:v>24.5</c:v>
                </c:pt>
                <c:pt idx="2636">
                  <c:v>24.4</c:v>
                </c:pt>
                <c:pt idx="2637">
                  <c:v>24.4</c:v>
                </c:pt>
                <c:pt idx="2638">
                  <c:v>24.4</c:v>
                </c:pt>
                <c:pt idx="2639">
                  <c:v>24.3</c:v>
                </c:pt>
                <c:pt idx="2640">
                  <c:v>24.3</c:v>
                </c:pt>
                <c:pt idx="2641">
                  <c:v>24.4</c:v>
                </c:pt>
                <c:pt idx="2642">
                  <c:v>24.4</c:v>
                </c:pt>
                <c:pt idx="2643">
                  <c:v>24.3</c:v>
                </c:pt>
                <c:pt idx="2644">
                  <c:v>24.3</c:v>
                </c:pt>
                <c:pt idx="2645">
                  <c:v>24.3</c:v>
                </c:pt>
                <c:pt idx="2646">
                  <c:v>24.3</c:v>
                </c:pt>
                <c:pt idx="2647">
                  <c:v>24.2</c:v>
                </c:pt>
                <c:pt idx="2648">
                  <c:v>24.3</c:v>
                </c:pt>
                <c:pt idx="2649">
                  <c:v>24.2</c:v>
                </c:pt>
                <c:pt idx="2650">
                  <c:v>24.2</c:v>
                </c:pt>
                <c:pt idx="2651">
                  <c:v>24.2</c:v>
                </c:pt>
                <c:pt idx="2652">
                  <c:v>24.2</c:v>
                </c:pt>
                <c:pt idx="2653">
                  <c:v>24.1</c:v>
                </c:pt>
                <c:pt idx="2654">
                  <c:v>24.2</c:v>
                </c:pt>
                <c:pt idx="2655">
                  <c:v>26.1</c:v>
                </c:pt>
                <c:pt idx="2656">
                  <c:v>26</c:v>
                </c:pt>
                <c:pt idx="2657">
                  <c:v>26</c:v>
                </c:pt>
                <c:pt idx="2658">
                  <c:v>25.9</c:v>
                </c:pt>
                <c:pt idx="2659">
                  <c:v>25.9</c:v>
                </c:pt>
                <c:pt idx="2660">
                  <c:v>25.9</c:v>
                </c:pt>
                <c:pt idx="2661">
                  <c:v>25.7</c:v>
                </c:pt>
                <c:pt idx="2662">
                  <c:v>25.7</c:v>
                </c:pt>
                <c:pt idx="2663">
                  <c:v>25.6</c:v>
                </c:pt>
                <c:pt idx="2664">
                  <c:v>25.5</c:v>
                </c:pt>
                <c:pt idx="2665">
                  <c:v>25.5</c:v>
                </c:pt>
                <c:pt idx="2666">
                  <c:v>25.4</c:v>
                </c:pt>
                <c:pt idx="2667">
                  <c:v>25.3</c:v>
                </c:pt>
                <c:pt idx="2668">
                  <c:v>25.3</c:v>
                </c:pt>
                <c:pt idx="2669">
                  <c:v>25.3</c:v>
                </c:pt>
                <c:pt idx="2670">
                  <c:v>25.3</c:v>
                </c:pt>
                <c:pt idx="2671">
                  <c:v>25.3</c:v>
                </c:pt>
                <c:pt idx="2672">
                  <c:v>25.2</c:v>
                </c:pt>
                <c:pt idx="2673">
                  <c:v>25.2</c:v>
                </c:pt>
                <c:pt idx="2674">
                  <c:v>25.2</c:v>
                </c:pt>
                <c:pt idx="2675">
                  <c:v>25.1</c:v>
                </c:pt>
                <c:pt idx="2676">
                  <c:v>25.1</c:v>
                </c:pt>
                <c:pt idx="2677">
                  <c:v>25.2</c:v>
                </c:pt>
                <c:pt idx="2678">
                  <c:v>25.2</c:v>
                </c:pt>
                <c:pt idx="2679">
                  <c:v>25.1</c:v>
                </c:pt>
                <c:pt idx="2680">
                  <c:v>25.1</c:v>
                </c:pt>
                <c:pt idx="2681">
                  <c:v>25.1</c:v>
                </c:pt>
                <c:pt idx="2682">
                  <c:v>25.1</c:v>
                </c:pt>
                <c:pt idx="2683">
                  <c:v>25.1</c:v>
                </c:pt>
                <c:pt idx="2684">
                  <c:v>25.1</c:v>
                </c:pt>
                <c:pt idx="2685">
                  <c:v>25.1</c:v>
                </c:pt>
                <c:pt idx="2686">
                  <c:v>25.1</c:v>
                </c:pt>
                <c:pt idx="2687">
                  <c:v>25.1</c:v>
                </c:pt>
                <c:pt idx="2688">
                  <c:v>25</c:v>
                </c:pt>
                <c:pt idx="2689">
                  <c:v>24.9</c:v>
                </c:pt>
                <c:pt idx="2690">
                  <c:v>25</c:v>
                </c:pt>
                <c:pt idx="2691">
                  <c:v>25</c:v>
                </c:pt>
                <c:pt idx="2692">
                  <c:v>25.1</c:v>
                </c:pt>
                <c:pt idx="2693">
                  <c:v>24.9</c:v>
                </c:pt>
                <c:pt idx="2694">
                  <c:v>24.9</c:v>
                </c:pt>
                <c:pt idx="2695">
                  <c:v>24.9</c:v>
                </c:pt>
                <c:pt idx="2696">
                  <c:v>24.9</c:v>
                </c:pt>
                <c:pt idx="2697">
                  <c:v>24.9</c:v>
                </c:pt>
                <c:pt idx="2698">
                  <c:v>24.9</c:v>
                </c:pt>
                <c:pt idx="2699">
                  <c:v>24.9</c:v>
                </c:pt>
                <c:pt idx="2700">
                  <c:v>24.8</c:v>
                </c:pt>
                <c:pt idx="2701">
                  <c:v>24.9</c:v>
                </c:pt>
                <c:pt idx="2702">
                  <c:v>24.8</c:v>
                </c:pt>
                <c:pt idx="2703">
                  <c:v>24.9</c:v>
                </c:pt>
                <c:pt idx="2704">
                  <c:v>24.8</c:v>
                </c:pt>
                <c:pt idx="2705">
                  <c:v>24.8</c:v>
                </c:pt>
                <c:pt idx="2706">
                  <c:v>24.8</c:v>
                </c:pt>
                <c:pt idx="2707">
                  <c:v>24.8</c:v>
                </c:pt>
                <c:pt idx="2708">
                  <c:v>24.8</c:v>
                </c:pt>
                <c:pt idx="2709">
                  <c:v>24.8</c:v>
                </c:pt>
                <c:pt idx="2710">
                  <c:v>24.9</c:v>
                </c:pt>
                <c:pt idx="2711">
                  <c:v>24.8</c:v>
                </c:pt>
                <c:pt idx="2712">
                  <c:v>24.8</c:v>
                </c:pt>
                <c:pt idx="2713">
                  <c:v>24.7</c:v>
                </c:pt>
                <c:pt idx="2714">
                  <c:v>24.7</c:v>
                </c:pt>
                <c:pt idx="2715">
                  <c:v>24.8</c:v>
                </c:pt>
                <c:pt idx="2716">
                  <c:v>24.8</c:v>
                </c:pt>
                <c:pt idx="2717">
                  <c:v>24.6</c:v>
                </c:pt>
                <c:pt idx="2718">
                  <c:v>24.6</c:v>
                </c:pt>
                <c:pt idx="2719">
                  <c:v>24.5</c:v>
                </c:pt>
                <c:pt idx="2720">
                  <c:v>24.4</c:v>
                </c:pt>
                <c:pt idx="2721">
                  <c:v>24.4</c:v>
                </c:pt>
                <c:pt idx="2722">
                  <c:v>24.3</c:v>
                </c:pt>
                <c:pt idx="2723">
                  <c:v>24.2</c:v>
                </c:pt>
                <c:pt idx="2724">
                  <c:v>24.1</c:v>
                </c:pt>
                <c:pt idx="2725">
                  <c:v>24.1</c:v>
                </c:pt>
                <c:pt idx="2726">
                  <c:v>24</c:v>
                </c:pt>
                <c:pt idx="2727">
                  <c:v>23.9</c:v>
                </c:pt>
                <c:pt idx="2728">
                  <c:v>23.8</c:v>
                </c:pt>
                <c:pt idx="2729">
                  <c:v>23.8</c:v>
                </c:pt>
                <c:pt idx="2730">
                  <c:v>23.6</c:v>
                </c:pt>
                <c:pt idx="2731">
                  <c:v>23.5</c:v>
                </c:pt>
                <c:pt idx="2732">
                  <c:v>23.5</c:v>
                </c:pt>
                <c:pt idx="2733">
                  <c:v>23.3</c:v>
                </c:pt>
                <c:pt idx="2734">
                  <c:v>23.1</c:v>
                </c:pt>
                <c:pt idx="2735">
                  <c:v>23</c:v>
                </c:pt>
                <c:pt idx="2736">
                  <c:v>22.9</c:v>
                </c:pt>
                <c:pt idx="2737">
                  <c:v>22.9</c:v>
                </c:pt>
                <c:pt idx="2738">
                  <c:v>22.9</c:v>
                </c:pt>
                <c:pt idx="2739">
                  <c:v>22.8</c:v>
                </c:pt>
                <c:pt idx="2740">
                  <c:v>22.7</c:v>
                </c:pt>
                <c:pt idx="2741">
                  <c:v>22.7</c:v>
                </c:pt>
                <c:pt idx="2742">
                  <c:v>22.7</c:v>
                </c:pt>
                <c:pt idx="2743">
                  <c:v>22.7</c:v>
                </c:pt>
                <c:pt idx="2744">
                  <c:v>22.7</c:v>
                </c:pt>
                <c:pt idx="2745">
                  <c:v>22.6</c:v>
                </c:pt>
                <c:pt idx="2746">
                  <c:v>22.6</c:v>
                </c:pt>
                <c:pt idx="2747">
                  <c:v>22.6</c:v>
                </c:pt>
                <c:pt idx="2748">
                  <c:v>22.7</c:v>
                </c:pt>
                <c:pt idx="2749">
                  <c:v>22.6</c:v>
                </c:pt>
                <c:pt idx="2750">
                  <c:v>22.6</c:v>
                </c:pt>
                <c:pt idx="2751">
                  <c:v>22.6</c:v>
                </c:pt>
                <c:pt idx="2752">
                  <c:v>22.7</c:v>
                </c:pt>
                <c:pt idx="2753">
                  <c:v>22.7</c:v>
                </c:pt>
                <c:pt idx="2754">
                  <c:v>22.7</c:v>
                </c:pt>
                <c:pt idx="2755">
                  <c:v>22.7</c:v>
                </c:pt>
                <c:pt idx="2756">
                  <c:v>22.7</c:v>
                </c:pt>
                <c:pt idx="2757">
                  <c:v>22.7</c:v>
                </c:pt>
                <c:pt idx="2758">
                  <c:v>22.7</c:v>
                </c:pt>
                <c:pt idx="2759">
                  <c:v>22.8</c:v>
                </c:pt>
                <c:pt idx="2760">
                  <c:v>22.8</c:v>
                </c:pt>
                <c:pt idx="2761">
                  <c:v>22.8</c:v>
                </c:pt>
                <c:pt idx="2762">
                  <c:v>22.9</c:v>
                </c:pt>
                <c:pt idx="2763">
                  <c:v>22.8</c:v>
                </c:pt>
                <c:pt idx="2764">
                  <c:v>23</c:v>
                </c:pt>
                <c:pt idx="2765">
                  <c:v>22.9</c:v>
                </c:pt>
                <c:pt idx="2766">
                  <c:v>24.2</c:v>
                </c:pt>
                <c:pt idx="2767">
                  <c:v>24.2</c:v>
                </c:pt>
                <c:pt idx="2768">
                  <c:v>24.2</c:v>
                </c:pt>
                <c:pt idx="2769">
                  <c:v>24.2</c:v>
                </c:pt>
                <c:pt idx="2770">
                  <c:v>24.2</c:v>
                </c:pt>
                <c:pt idx="2771">
                  <c:v>24.3</c:v>
                </c:pt>
                <c:pt idx="2772">
                  <c:v>24.3</c:v>
                </c:pt>
                <c:pt idx="2773">
                  <c:v>24.2</c:v>
                </c:pt>
                <c:pt idx="2774">
                  <c:v>24.2</c:v>
                </c:pt>
                <c:pt idx="2775">
                  <c:v>24.2</c:v>
                </c:pt>
                <c:pt idx="2776">
                  <c:v>24.2</c:v>
                </c:pt>
                <c:pt idx="2777">
                  <c:v>24.3</c:v>
                </c:pt>
                <c:pt idx="2778">
                  <c:v>24.2</c:v>
                </c:pt>
                <c:pt idx="2779">
                  <c:v>24.3</c:v>
                </c:pt>
                <c:pt idx="2780">
                  <c:v>24.2</c:v>
                </c:pt>
                <c:pt idx="2781">
                  <c:v>24.2</c:v>
                </c:pt>
                <c:pt idx="2782">
                  <c:v>24.3</c:v>
                </c:pt>
                <c:pt idx="2783">
                  <c:v>24.2</c:v>
                </c:pt>
                <c:pt idx="2784">
                  <c:v>24.1</c:v>
                </c:pt>
                <c:pt idx="2785">
                  <c:v>24.3</c:v>
                </c:pt>
                <c:pt idx="2786">
                  <c:v>24.3</c:v>
                </c:pt>
                <c:pt idx="2787">
                  <c:v>24.3</c:v>
                </c:pt>
                <c:pt idx="2788">
                  <c:v>24.3</c:v>
                </c:pt>
                <c:pt idx="2789">
                  <c:v>24.4</c:v>
                </c:pt>
                <c:pt idx="2790">
                  <c:v>24.4</c:v>
                </c:pt>
                <c:pt idx="2791">
                  <c:v>24.4</c:v>
                </c:pt>
                <c:pt idx="2792">
                  <c:v>24.4</c:v>
                </c:pt>
                <c:pt idx="2793">
                  <c:v>24.4</c:v>
                </c:pt>
                <c:pt idx="2794">
                  <c:v>24.5</c:v>
                </c:pt>
                <c:pt idx="2795">
                  <c:v>24.5</c:v>
                </c:pt>
                <c:pt idx="2796">
                  <c:v>24.5</c:v>
                </c:pt>
                <c:pt idx="2797">
                  <c:v>24.6</c:v>
                </c:pt>
                <c:pt idx="2798">
                  <c:v>24.6</c:v>
                </c:pt>
                <c:pt idx="2799">
                  <c:v>24.6</c:v>
                </c:pt>
                <c:pt idx="2800">
                  <c:v>24.6</c:v>
                </c:pt>
                <c:pt idx="2801">
                  <c:v>24.8</c:v>
                </c:pt>
                <c:pt idx="2802">
                  <c:v>24.7</c:v>
                </c:pt>
                <c:pt idx="2803">
                  <c:v>24.8</c:v>
                </c:pt>
                <c:pt idx="2804">
                  <c:v>24.9</c:v>
                </c:pt>
                <c:pt idx="2805">
                  <c:v>24.9</c:v>
                </c:pt>
                <c:pt idx="2806">
                  <c:v>24.8</c:v>
                </c:pt>
                <c:pt idx="2807">
                  <c:v>24.9</c:v>
                </c:pt>
                <c:pt idx="2808">
                  <c:v>24.8</c:v>
                </c:pt>
                <c:pt idx="2809">
                  <c:v>24.8</c:v>
                </c:pt>
                <c:pt idx="2810">
                  <c:v>24.7</c:v>
                </c:pt>
                <c:pt idx="2811">
                  <c:v>24.6</c:v>
                </c:pt>
                <c:pt idx="2812">
                  <c:v>24.6</c:v>
                </c:pt>
                <c:pt idx="2813">
                  <c:v>24.5</c:v>
                </c:pt>
                <c:pt idx="2814">
                  <c:v>24.5</c:v>
                </c:pt>
                <c:pt idx="2815">
                  <c:v>24.5</c:v>
                </c:pt>
                <c:pt idx="2816">
                  <c:v>24.4</c:v>
                </c:pt>
                <c:pt idx="2817">
                  <c:v>24.4</c:v>
                </c:pt>
                <c:pt idx="2818">
                  <c:v>24.4</c:v>
                </c:pt>
                <c:pt idx="2819">
                  <c:v>24.3</c:v>
                </c:pt>
                <c:pt idx="2820">
                  <c:v>24.4</c:v>
                </c:pt>
                <c:pt idx="2821">
                  <c:v>24.4</c:v>
                </c:pt>
                <c:pt idx="2822">
                  <c:v>24.5</c:v>
                </c:pt>
                <c:pt idx="2823">
                  <c:v>24.6</c:v>
                </c:pt>
                <c:pt idx="2824">
                  <c:v>24.8</c:v>
                </c:pt>
                <c:pt idx="2825">
                  <c:v>24.9</c:v>
                </c:pt>
                <c:pt idx="2826">
                  <c:v>25</c:v>
                </c:pt>
                <c:pt idx="2827">
                  <c:v>25.2</c:v>
                </c:pt>
                <c:pt idx="2828">
                  <c:v>25.3</c:v>
                </c:pt>
                <c:pt idx="2829">
                  <c:v>25.3</c:v>
                </c:pt>
                <c:pt idx="2830">
                  <c:v>25.4</c:v>
                </c:pt>
                <c:pt idx="2831">
                  <c:v>25.3</c:v>
                </c:pt>
                <c:pt idx="2832">
                  <c:v>25.3</c:v>
                </c:pt>
                <c:pt idx="2833">
                  <c:v>25.1</c:v>
                </c:pt>
                <c:pt idx="2834">
                  <c:v>24.9</c:v>
                </c:pt>
                <c:pt idx="2835">
                  <c:v>24.8</c:v>
                </c:pt>
                <c:pt idx="2836">
                  <c:v>24.7</c:v>
                </c:pt>
                <c:pt idx="2837">
                  <c:v>24.6</c:v>
                </c:pt>
                <c:pt idx="2838">
                  <c:v>24.4</c:v>
                </c:pt>
                <c:pt idx="2839">
                  <c:v>24.3</c:v>
                </c:pt>
                <c:pt idx="2840">
                  <c:v>24.3</c:v>
                </c:pt>
                <c:pt idx="2841">
                  <c:v>24.3</c:v>
                </c:pt>
                <c:pt idx="2842">
                  <c:v>24.3</c:v>
                </c:pt>
                <c:pt idx="2843">
                  <c:v>24.4</c:v>
                </c:pt>
                <c:pt idx="2844">
                  <c:v>24.5</c:v>
                </c:pt>
                <c:pt idx="2845">
                  <c:v>24.7</c:v>
                </c:pt>
                <c:pt idx="2846">
                  <c:v>24.7</c:v>
                </c:pt>
                <c:pt idx="2847">
                  <c:v>24.8</c:v>
                </c:pt>
                <c:pt idx="2848">
                  <c:v>24.9</c:v>
                </c:pt>
                <c:pt idx="2849">
                  <c:v>24.9</c:v>
                </c:pt>
                <c:pt idx="2850">
                  <c:v>24.9</c:v>
                </c:pt>
                <c:pt idx="2851">
                  <c:v>24.9</c:v>
                </c:pt>
                <c:pt idx="2852">
                  <c:v>24.8</c:v>
                </c:pt>
                <c:pt idx="2853">
                  <c:v>24.7</c:v>
                </c:pt>
                <c:pt idx="2854">
                  <c:v>24.6</c:v>
                </c:pt>
                <c:pt idx="2855">
                  <c:v>24.5</c:v>
                </c:pt>
                <c:pt idx="2856">
                  <c:v>24.4</c:v>
                </c:pt>
                <c:pt idx="2857">
                  <c:v>24.4</c:v>
                </c:pt>
                <c:pt idx="2858">
                  <c:v>24.4</c:v>
                </c:pt>
                <c:pt idx="2859">
                  <c:v>24.4</c:v>
                </c:pt>
                <c:pt idx="2860">
                  <c:v>24.5</c:v>
                </c:pt>
                <c:pt idx="2861">
                  <c:v>24.7</c:v>
                </c:pt>
                <c:pt idx="2862">
                  <c:v>24.9</c:v>
                </c:pt>
                <c:pt idx="2863">
                  <c:v>25.1</c:v>
                </c:pt>
                <c:pt idx="2864">
                  <c:v>25.3</c:v>
                </c:pt>
                <c:pt idx="2865">
                  <c:v>25.3</c:v>
                </c:pt>
                <c:pt idx="2866">
                  <c:v>25.4</c:v>
                </c:pt>
                <c:pt idx="2867">
                  <c:v>25.4</c:v>
                </c:pt>
                <c:pt idx="2868">
                  <c:v>25.3</c:v>
                </c:pt>
                <c:pt idx="2869">
                  <c:v>25.1</c:v>
                </c:pt>
                <c:pt idx="2870">
                  <c:v>24.9</c:v>
                </c:pt>
                <c:pt idx="2871">
                  <c:v>24.8</c:v>
                </c:pt>
                <c:pt idx="2872">
                  <c:v>24.5</c:v>
                </c:pt>
                <c:pt idx="2873">
                  <c:v>24.4</c:v>
                </c:pt>
                <c:pt idx="2874">
                  <c:v>24.3</c:v>
                </c:pt>
                <c:pt idx="2875">
                  <c:v>24.3</c:v>
                </c:pt>
                <c:pt idx="2876">
                  <c:v>24.4</c:v>
                </c:pt>
                <c:pt idx="2877">
                  <c:v>24.4</c:v>
                </c:pt>
                <c:pt idx="2878">
                  <c:v>24.6</c:v>
                </c:pt>
                <c:pt idx="2879">
                  <c:v>24.6</c:v>
                </c:pt>
                <c:pt idx="2880">
                  <c:v>24.8</c:v>
                </c:pt>
                <c:pt idx="2881">
                  <c:v>24.9</c:v>
                </c:pt>
                <c:pt idx="2882">
                  <c:v>24.9</c:v>
                </c:pt>
                <c:pt idx="2883">
                  <c:v>24.9</c:v>
                </c:pt>
                <c:pt idx="2884">
                  <c:v>24.9</c:v>
                </c:pt>
                <c:pt idx="2885">
                  <c:v>24.9</c:v>
                </c:pt>
                <c:pt idx="2886">
                  <c:v>24.9</c:v>
                </c:pt>
                <c:pt idx="2887">
                  <c:v>24.8</c:v>
                </c:pt>
                <c:pt idx="2888">
                  <c:v>24.8</c:v>
                </c:pt>
                <c:pt idx="2889">
                  <c:v>24.6</c:v>
                </c:pt>
                <c:pt idx="2890">
                  <c:v>24.6</c:v>
                </c:pt>
                <c:pt idx="2891">
                  <c:v>24.6</c:v>
                </c:pt>
                <c:pt idx="2892">
                  <c:v>24.5</c:v>
                </c:pt>
                <c:pt idx="2893">
                  <c:v>24.4</c:v>
                </c:pt>
                <c:pt idx="2894">
                  <c:v>24.5</c:v>
                </c:pt>
                <c:pt idx="2895">
                  <c:v>24.5</c:v>
                </c:pt>
                <c:pt idx="2896">
                  <c:v>24.5</c:v>
                </c:pt>
                <c:pt idx="2897">
                  <c:v>24.6</c:v>
                </c:pt>
                <c:pt idx="2898">
                  <c:v>24.8</c:v>
                </c:pt>
                <c:pt idx="2899">
                  <c:v>24.9</c:v>
                </c:pt>
                <c:pt idx="2900">
                  <c:v>25.1</c:v>
                </c:pt>
                <c:pt idx="2901">
                  <c:v>25.2</c:v>
                </c:pt>
                <c:pt idx="2902">
                  <c:v>24.7</c:v>
                </c:pt>
                <c:pt idx="2903">
                  <c:v>24.6</c:v>
                </c:pt>
                <c:pt idx="2904">
                  <c:v>24.4</c:v>
                </c:pt>
                <c:pt idx="2905">
                  <c:v>24.3</c:v>
                </c:pt>
                <c:pt idx="2906">
                  <c:v>24.2</c:v>
                </c:pt>
                <c:pt idx="2907">
                  <c:v>24.1</c:v>
                </c:pt>
                <c:pt idx="2908">
                  <c:v>24</c:v>
                </c:pt>
                <c:pt idx="2909">
                  <c:v>23.8</c:v>
                </c:pt>
                <c:pt idx="2910">
                  <c:v>23.7</c:v>
                </c:pt>
                <c:pt idx="2911">
                  <c:v>23.6</c:v>
                </c:pt>
                <c:pt idx="2912">
                  <c:v>23.4</c:v>
                </c:pt>
                <c:pt idx="2913">
                  <c:v>23.3</c:v>
                </c:pt>
                <c:pt idx="2914">
                  <c:v>23.1</c:v>
                </c:pt>
                <c:pt idx="2915">
                  <c:v>23.1</c:v>
                </c:pt>
                <c:pt idx="2916">
                  <c:v>23</c:v>
                </c:pt>
                <c:pt idx="2917">
                  <c:v>22.9</c:v>
                </c:pt>
                <c:pt idx="2918">
                  <c:v>22.9</c:v>
                </c:pt>
                <c:pt idx="2919">
                  <c:v>22.8</c:v>
                </c:pt>
                <c:pt idx="2920">
                  <c:v>22.8</c:v>
                </c:pt>
                <c:pt idx="2921">
                  <c:v>22.9</c:v>
                </c:pt>
                <c:pt idx="2922">
                  <c:v>22.9</c:v>
                </c:pt>
                <c:pt idx="2923">
                  <c:v>22.8</c:v>
                </c:pt>
                <c:pt idx="2924">
                  <c:v>23</c:v>
                </c:pt>
                <c:pt idx="2925">
                  <c:v>23.1</c:v>
                </c:pt>
                <c:pt idx="2926">
                  <c:v>23.1</c:v>
                </c:pt>
                <c:pt idx="2927">
                  <c:v>23.2</c:v>
                </c:pt>
                <c:pt idx="2928">
                  <c:v>23.3</c:v>
                </c:pt>
                <c:pt idx="2929">
                  <c:v>23.4</c:v>
                </c:pt>
                <c:pt idx="2930">
                  <c:v>23.5</c:v>
                </c:pt>
                <c:pt idx="2931">
                  <c:v>23.5</c:v>
                </c:pt>
                <c:pt idx="2932">
                  <c:v>23.6</c:v>
                </c:pt>
                <c:pt idx="2933">
                  <c:v>23.5</c:v>
                </c:pt>
                <c:pt idx="2934">
                  <c:v>23.6</c:v>
                </c:pt>
                <c:pt idx="2935">
                  <c:v>23.6</c:v>
                </c:pt>
                <c:pt idx="2936">
                  <c:v>23.7</c:v>
                </c:pt>
                <c:pt idx="2937">
                  <c:v>23.8</c:v>
                </c:pt>
                <c:pt idx="2938">
                  <c:v>23.8</c:v>
                </c:pt>
                <c:pt idx="2939">
                  <c:v>23.8</c:v>
                </c:pt>
                <c:pt idx="2940">
                  <c:v>23.8</c:v>
                </c:pt>
                <c:pt idx="2941">
                  <c:v>23.8</c:v>
                </c:pt>
                <c:pt idx="2942">
                  <c:v>23.8</c:v>
                </c:pt>
                <c:pt idx="2943">
                  <c:v>23.9</c:v>
                </c:pt>
                <c:pt idx="2944">
                  <c:v>24</c:v>
                </c:pt>
                <c:pt idx="2945">
                  <c:v>24</c:v>
                </c:pt>
                <c:pt idx="2946">
                  <c:v>24.1</c:v>
                </c:pt>
                <c:pt idx="2947">
                  <c:v>24.2</c:v>
                </c:pt>
                <c:pt idx="2948">
                  <c:v>24.2</c:v>
                </c:pt>
                <c:pt idx="2949">
                  <c:v>24.3</c:v>
                </c:pt>
                <c:pt idx="2950">
                  <c:v>24.3</c:v>
                </c:pt>
                <c:pt idx="2951">
                  <c:v>24.3</c:v>
                </c:pt>
                <c:pt idx="2952">
                  <c:v>24.4</c:v>
                </c:pt>
                <c:pt idx="2953">
                  <c:v>24.4</c:v>
                </c:pt>
                <c:pt idx="2954">
                  <c:v>24.4</c:v>
                </c:pt>
                <c:pt idx="2955">
                  <c:v>24.4</c:v>
                </c:pt>
                <c:pt idx="2956">
                  <c:v>24.4</c:v>
                </c:pt>
                <c:pt idx="2957">
                  <c:v>24.4</c:v>
                </c:pt>
                <c:pt idx="2958">
                  <c:v>24.3</c:v>
                </c:pt>
                <c:pt idx="2959">
                  <c:v>24.3</c:v>
                </c:pt>
                <c:pt idx="2960">
                  <c:v>24.1</c:v>
                </c:pt>
                <c:pt idx="2961">
                  <c:v>24</c:v>
                </c:pt>
                <c:pt idx="2962">
                  <c:v>24</c:v>
                </c:pt>
                <c:pt idx="2963">
                  <c:v>23.8</c:v>
                </c:pt>
                <c:pt idx="2964">
                  <c:v>23.7</c:v>
                </c:pt>
                <c:pt idx="2965">
                  <c:v>23.6</c:v>
                </c:pt>
                <c:pt idx="2966">
                  <c:v>23.5</c:v>
                </c:pt>
                <c:pt idx="2967">
                  <c:v>23.4</c:v>
                </c:pt>
                <c:pt idx="2968">
                  <c:v>23.2</c:v>
                </c:pt>
                <c:pt idx="2969">
                  <c:v>23.2</c:v>
                </c:pt>
                <c:pt idx="2970">
                  <c:v>23.1</c:v>
                </c:pt>
                <c:pt idx="2971">
                  <c:v>23.1</c:v>
                </c:pt>
                <c:pt idx="2972">
                  <c:v>23</c:v>
                </c:pt>
                <c:pt idx="2973">
                  <c:v>23</c:v>
                </c:pt>
                <c:pt idx="2974">
                  <c:v>23</c:v>
                </c:pt>
                <c:pt idx="2975">
                  <c:v>23</c:v>
                </c:pt>
                <c:pt idx="2976">
                  <c:v>23</c:v>
                </c:pt>
                <c:pt idx="2977">
                  <c:v>23</c:v>
                </c:pt>
                <c:pt idx="2978">
                  <c:v>23.1</c:v>
                </c:pt>
                <c:pt idx="2979">
                  <c:v>23.1</c:v>
                </c:pt>
                <c:pt idx="2980">
                  <c:v>23.2</c:v>
                </c:pt>
                <c:pt idx="2981">
                  <c:v>23.3</c:v>
                </c:pt>
                <c:pt idx="2982">
                  <c:v>23.3</c:v>
                </c:pt>
                <c:pt idx="2983">
                  <c:v>23.5</c:v>
                </c:pt>
                <c:pt idx="2984">
                  <c:v>23.5</c:v>
                </c:pt>
                <c:pt idx="2985">
                  <c:v>23.5</c:v>
                </c:pt>
                <c:pt idx="2986">
                  <c:v>23.6</c:v>
                </c:pt>
                <c:pt idx="2987">
                  <c:v>23.7</c:v>
                </c:pt>
                <c:pt idx="2988">
                  <c:v>23.8</c:v>
                </c:pt>
                <c:pt idx="2989">
                  <c:v>23.8</c:v>
                </c:pt>
                <c:pt idx="2990">
                  <c:v>23.9</c:v>
                </c:pt>
                <c:pt idx="2991">
                  <c:v>24</c:v>
                </c:pt>
                <c:pt idx="2992">
                  <c:v>24</c:v>
                </c:pt>
                <c:pt idx="2993">
                  <c:v>24.1</c:v>
                </c:pt>
                <c:pt idx="2994">
                  <c:v>24.2</c:v>
                </c:pt>
                <c:pt idx="2995">
                  <c:v>24.2</c:v>
                </c:pt>
                <c:pt idx="2996">
                  <c:v>24.3</c:v>
                </c:pt>
                <c:pt idx="2997">
                  <c:v>24.3</c:v>
                </c:pt>
                <c:pt idx="2998">
                  <c:v>24.4</c:v>
                </c:pt>
                <c:pt idx="2999">
                  <c:v>24.5</c:v>
                </c:pt>
                <c:pt idx="3000">
                  <c:v>24.5</c:v>
                </c:pt>
                <c:pt idx="3001">
                  <c:v>24.4</c:v>
                </c:pt>
                <c:pt idx="3002">
                  <c:v>24.5</c:v>
                </c:pt>
                <c:pt idx="3003">
                  <c:v>24.5</c:v>
                </c:pt>
                <c:pt idx="3004">
                  <c:v>24.6</c:v>
                </c:pt>
                <c:pt idx="3005">
                  <c:v>24.6</c:v>
                </c:pt>
                <c:pt idx="3006">
                  <c:v>24.6</c:v>
                </c:pt>
                <c:pt idx="3007">
                  <c:v>24.6</c:v>
                </c:pt>
                <c:pt idx="3008">
                  <c:v>24.6</c:v>
                </c:pt>
                <c:pt idx="3009">
                  <c:v>24.6</c:v>
                </c:pt>
                <c:pt idx="3010">
                  <c:v>24.6</c:v>
                </c:pt>
                <c:pt idx="3011">
                  <c:v>24.6</c:v>
                </c:pt>
                <c:pt idx="3012">
                  <c:v>24.8</c:v>
                </c:pt>
                <c:pt idx="3013">
                  <c:v>24.7</c:v>
                </c:pt>
                <c:pt idx="3014">
                  <c:v>24.8</c:v>
                </c:pt>
                <c:pt idx="3015">
                  <c:v>24.8</c:v>
                </c:pt>
                <c:pt idx="3016">
                  <c:v>25.6</c:v>
                </c:pt>
                <c:pt idx="3017">
                  <c:v>25.7</c:v>
                </c:pt>
                <c:pt idx="3018">
                  <c:v>25.7</c:v>
                </c:pt>
                <c:pt idx="3019">
                  <c:v>25.6</c:v>
                </c:pt>
                <c:pt idx="3020">
                  <c:v>25.7</c:v>
                </c:pt>
                <c:pt idx="3021">
                  <c:v>25.6</c:v>
                </c:pt>
                <c:pt idx="3022">
                  <c:v>25.6</c:v>
                </c:pt>
                <c:pt idx="3023">
                  <c:v>25.7</c:v>
                </c:pt>
                <c:pt idx="3024">
                  <c:v>25.7</c:v>
                </c:pt>
                <c:pt idx="3025">
                  <c:v>25.7</c:v>
                </c:pt>
                <c:pt idx="3026">
                  <c:v>25.6</c:v>
                </c:pt>
                <c:pt idx="3027">
                  <c:v>25.6</c:v>
                </c:pt>
                <c:pt idx="3028">
                  <c:v>25.7</c:v>
                </c:pt>
                <c:pt idx="3029">
                  <c:v>25.7</c:v>
                </c:pt>
                <c:pt idx="3030">
                  <c:v>25.7</c:v>
                </c:pt>
                <c:pt idx="3031">
                  <c:v>25.7</c:v>
                </c:pt>
                <c:pt idx="3032">
                  <c:v>25.7</c:v>
                </c:pt>
                <c:pt idx="3033">
                  <c:v>25.7</c:v>
                </c:pt>
                <c:pt idx="3034">
                  <c:v>25.7</c:v>
                </c:pt>
                <c:pt idx="3035">
                  <c:v>25.7</c:v>
                </c:pt>
                <c:pt idx="3036">
                  <c:v>25.7</c:v>
                </c:pt>
                <c:pt idx="3037">
                  <c:v>25.7</c:v>
                </c:pt>
                <c:pt idx="3038">
                  <c:v>25.7</c:v>
                </c:pt>
                <c:pt idx="3039">
                  <c:v>25.7</c:v>
                </c:pt>
                <c:pt idx="3040">
                  <c:v>25.7</c:v>
                </c:pt>
                <c:pt idx="3041">
                  <c:v>25.7</c:v>
                </c:pt>
                <c:pt idx="3042">
                  <c:v>25.7</c:v>
                </c:pt>
                <c:pt idx="3043">
                  <c:v>25.7</c:v>
                </c:pt>
                <c:pt idx="3044">
                  <c:v>25.7</c:v>
                </c:pt>
                <c:pt idx="3045">
                  <c:v>25.6</c:v>
                </c:pt>
                <c:pt idx="3046">
                  <c:v>25.6</c:v>
                </c:pt>
                <c:pt idx="3047">
                  <c:v>25.6</c:v>
                </c:pt>
                <c:pt idx="3048">
                  <c:v>25.6</c:v>
                </c:pt>
                <c:pt idx="3049">
                  <c:v>25.6</c:v>
                </c:pt>
                <c:pt idx="3050">
                  <c:v>25.6</c:v>
                </c:pt>
                <c:pt idx="3051">
                  <c:v>25.6</c:v>
                </c:pt>
                <c:pt idx="3052">
                  <c:v>25.6</c:v>
                </c:pt>
                <c:pt idx="3053">
                  <c:v>25.4</c:v>
                </c:pt>
                <c:pt idx="3054">
                  <c:v>25.5</c:v>
                </c:pt>
                <c:pt idx="3055">
                  <c:v>25.4</c:v>
                </c:pt>
                <c:pt idx="3056">
                  <c:v>25.5</c:v>
                </c:pt>
                <c:pt idx="3057">
                  <c:v>25.4</c:v>
                </c:pt>
                <c:pt idx="3058">
                  <c:v>25.4</c:v>
                </c:pt>
                <c:pt idx="3059">
                  <c:v>25.3</c:v>
                </c:pt>
                <c:pt idx="3060">
                  <c:v>25.3</c:v>
                </c:pt>
                <c:pt idx="3061">
                  <c:v>25.3</c:v>
                </c:pt>
                <c:pt idx="3062">
                  <c:v>25.3</c:v>
                </c:pt>
                <c:pt idx="3063">
                  <c:v>25.3</c:v>
                </c:pt>
                <c:pt idx="3064">
                  <c:v>25.3</c:v>
                </c:pt>
                <c:pt idx="3065">
                  <c:v>25.3</c:v>
                </c:pt>
                <c:pt idx="3066">
                  <c:v>25.2</c:v>
                </c:pt>
                <c:pt idx="3067">
                  <c:v>25.2</c:v>
                </c:pt>
                <c:pt idx="3068">
                  <c:v>25.1</c:v>
                </c:pt>
                <c:pt idx="3069">
                  <c:v>25.1</c:v>
                </c:pt>
                <c:pt idx="3070">
                  <c:v>25.1</c:v>
                </c:pt>
                <c:pt idx="3071">
                  <c:v>25.1</c:v>
                </c:pt>
                <c:pt idx="3072">
                  <c:v>25.1</c:v>
                </c:pt>
                <c:pt idx="3073">
                  <c:v>25</c:v>
                </c:pt>
                <c:pt idx="3074">
                  <c:v>25</c:v>
                </c:pt>
                <c:pt idx="3075">
                  <c:v>24.9</c:v>
                </c:pt>
                <c:pt idx="3076">
                  <c:v>24.9</c:v>
                </c:pt>
                <c:pt idx="3077">
                  <c:v>24.9</c:v>
                </c:pt>
                <c:pt idx="3078">
                  <c:v>24.9</c:v>
                </c:pt>
                <c:pt idx="3079">
                  <c:v>24.9</c:v>
                </c:pt>
                <c:pt idx="3080">
                  <c:v>24.9</c:v>
                </c:pt>
                <c:pt idx="3081">
                  <c:v>24.9</c:v>
                </c:pt>
                <c:pt idx="3082">
                  <c:v>24.9</c:v>
                </c:pt>
                <c:pt idx="3083">
                  <c:v>24.9</c:v>
                </c:pt>
                <c:pt idx="3084">
                  <c:v>24.9</c:v>
                </c:pt>
                <c:pt idx="3085">
                  <c:v>24.9</c:v>
                </c:pt>
                <c:pt idx="3086">
                  <c:v>24.9</c:v>
                </c:pt>
                <c:pt idx="3087">
                  <c:v>24.9</c:v>
                </c:pt>
                <c:pt idx="3088">
                  <c:v>24.9</c:v>
                </c:pt>
                <c:pt idx="3089">
                  <c:v>24.9</c:v>
                </c:pt>
                <c:pt idx="3090">
                  <c:v>24.9</c:v>
                </c:pt>
                <c:pt idx="3091">
                  <c:v>24.9</c:v>
                </c:pt>
                <c:pt idx="3092">
                  <c:v>24.9</c:v>
                </c:pt>
                <c:pt idx="3093">
                  <c:v>24.9</c:v>
                </c:pt>
                <c:pt idx="3094">
                  <c:v>24.9</c:v>
                </c:pt>
                <c:pt idx="3095">
                  <c:v>24.9</c:v>
                </c:pt>
                <c:pt idx="3096">
                  <c:v>24.9</c:v>
                </c:pt>
                <c:pt idx="3097">
                  <c:v>24.9</c:v>
                </c:pt>
                <c:pt idx="3098">
                  <c:v>24.9</c:v>
                </c:pt>
                <c:pt idx="3099">
                  <c:v>24.9</c:v>
                </c:pt>
                <c:pt idx="3100">
                  <c:v>24.9</c:v>
                </c:pt>
                <c:pt idx="3101">
                  <c:v>24.9</c:v>
                </c:pt>
                <c:pt idx="3102">
                  <c:v>24.9</c:v>
                </c:pt>
                <c:pt idx="3103">
                  <c:v>24.9</c:v>
                </c:pt>
                <c:pt idx="3104">
                  <c:v>24.9</c:v>
                </c:pt>
                <c:pt idx="3105">
                  <c:v>24.9</c:v>
                </c:pt>
                <c:pt idx="3106">
                  <c:v>25</c:v>
                </c:pt>
                <c:pt idx="3107">
                  <c:v>24.9</c:v>
                </c:pt>
                <c:pt idx="3108">
                  <c:v>25</c:v>
                </c:pt>
                <c:pt idx="3109">
                  <c:v>25</c:v>
                </c:pt>
                <c:pt idx="3110">
                  <c:v>25.1</c:v>
                </c:pt>
                <c:pt idx="3111">
                  <c:v>25</c:v>
                </c:pt>
                <c:pt idx="3112">
                  <c:v>25</c:v>
                </c:pt>
                <c:pt idx="3113">
                  <c:v>25</c:v>
                </c:pt>
                <c:pt idx="3114">
                  <c:v>25.1</c:v>
                </c:pt>
                <c:pt idx="3115">
                  <c:v>25.1</c:v>
                </c:pt>
                <c:pt idx="3116">
                  <c:v>25.1</c:v>
                </c:pt>
                <c:pt idx="3117">
                  <c:v>25.1</c:v>
                </c:pt>
                <c:pt idx="3118">
                  <c:v>25.1</c:v>
                </c:pt>
                <c:pt idx="3119">
                  <c:v>25.2</c:v>
                </c:pt>
                <c:pt idx="3120">
                  <c:v>25.2</c:v>
                </c:pt>
                <c:pt idx="3121">
                  <c:v>25.3</c:v>
                </c:pt>
                <c:pt idx="3122">
                  <c:v>25.3</c:v>
                </c:pt>
                <c:pt idx="3123">
                  <c:v>25.3</c:v>
                </c:pt>
                <c:pt idx="3124">
                  <c:v>25.3</c:v>
                </c:pt>
                <c:pt idx="3125">
                  <c:v>25.3</c:v>
                </c:pt>
                <c:pt idx="3126">
                  <c:v>25.4</c:v>
                </c:pt>
                <c:pt idx="3127">
                  <c:v>25.4</c:v>
                </c:pt>
                <c:pt idx="3128">
                  <c:v>25.4</c:v>
                </c:pt>
                <c:pt idx="3129">
                  <c:v>25.5</c:v>
                </c:pt>
                <c:pt idx="3130">
                  <c:v>25.5</c:v>
                </c:pt>
                <c:pt idx="3131">
                  <c:v>25.6</c:v>
                </c:pt>
                <c:pt idx="3132">
                  <c:v>25.6</c:v>
                </c:pt>
                <c:pt idx="3133">
                  <c:v>25.6</c:v>
                </c:pt>
                <c:pt idx="3134">
                  <c:v>25.6</c:v>
                </c:pt>
                <c:pt idx="3135">
                  <c:v>25.6</c:v>
                </c:pt>
                <c:pt idx="3136">
                  <c:v>25.5</c:v>
                </c:pt>
                <c:pt idx="3137">
                  <c:v>25.4</c:v>
                </c:pt>
                <c:pt idx="3138">
                  <c:v>25.4</c:v>
                </c:pt>
                <c:pt idx="3139">
                  <c:v>25.4</c:v>
                </c:pt>
                <c:pt idx="3140">
                  <c:v>25.3</c:v>
                </c:pt>
                <c:pt idx="3141">
                  <c:v>25.2</c:v>
                </c:pt>
                <c:pt idx="3142">
                  <c:v>25.1</c:v>
                </c:pt>
                <c:pt idx="3143">
                  <c:v>25</c:v>
                </c:pt>
                <c:pt idx="3144">
                  <c:v>25.1</c:v>
                </c:pt>
                <c:pt idx="3145">
                  <c:v>24.9</c:v>
                </c:pt>
                <c:pt idx="3146">
                  <c:v>25</c:v>
                </c:pt>
                <c:pt idx="3147">
                  <c:v>25.1</c:v>
                </c:pt>
                <c:pt idx="3148">
                  <c:v>25.1</c:v>
                </c:pt>
                <c:pt idx="3149">
                  <c:v>25.3</c:v>
                </c:pt>
                <c:pt idx="3150">
                  <c:v>25.4</c:v>
                </c:pt>
                <c:pt idx="3151">
                  <c:v>25.5</c:v>
                </c:pt>
                <c:pt idx="3152">
                  <c:v>25.7</c:v>
                </c:pt>
                <c:pt idx="3153">
                  <c:v>25.9</c:v>
                </c:pt>
                <c:pt idx="3154">
                  <c:v>24.2</c:v>
                </c:pt>
                <c:pt idx="3155">
                  <c:v>24.3</c:v>
                </c:pt>
                <c:pt idx="3156">
                  <c:v>24.6</c:v>
                </c:pt>
                <c:pt idx="3157">
                  <c:v>24.8</c:v>
                </c:pt>
                <c:pt idx="3158">
                  <c:v>25</c:v>
                </c:pt>
                <c:pt idx="3159">
                  <c:v>25.2</c:v>
                </c:pt>
                <c:pt idx="3160">
                  <c:v>25.4</c:v>
                </c:pt>
                <c:pt idx="3161">
                  <c:v>25.6</c:v>
                </c:pt>
                <c:pt idx="3162">
                  <c:v>25.8</c:v>
                </c:pt>
                <c:pt idx="3163">
                  <c:v>26.1</c:v>
                </c:pt>
                <c:pt idx="3164">
                  <c:v>26.2</c:v>
                </c:pt>
                <c:pt idx="3165">
                  <c:v>26.4</c:v>
                </c:pt>
                <c:pt idx="3166">
                  <c:v>26.7</c:v>
                </c:pt>
                <c:pt idx="3167">
                  <c:v>27.1</c:v>
                </c:pt>
                <c:pt idx="3168">
                  <c:v>27.1</c:v>
                </c:pt>
                <c:pt idx="3169">
                  <c:v>27.2</c:v>
                </c:pt>
                <c:pt idx="3170">
                  <c:v>27.3</c:v>
                </c:pt>
                <c:pt idx="3171">
                  <c:v>27.4</c:v>
                </c:pt>
                <c:pt idx="3172">
                  <c:v>27.3</c:v>
                </c:pt>
                <c:pt idx="3173">
                  <c:v>27.2</c:v>
                </c:pt>
                <c:pt idx="3174">
                  <c:v>27.1</c:v>
                </c:pt>
                <c:pt idx="3175">
                  <c:v>26.9</c:v>
                </c:pt>
                <c:pt idx="3176">
                  <c:v>26.7</c:v>
                </c:pt>
                <c:pt idx="3177">
                  <c:v>26.6</c:v>
                </c:pt>
                <c:pt idx="3178">
                  <c:v>26.4</c:v>
                </c:pt>
                <c:pt idx="3179">
                  <c:v>26.1</c:v>
                </c:pt>
                <c:pt idx="3180">
                  <c:v>25.9</c:v>
                </c:pt>
                <c:pt idx="3181">
                  <c:v>25.7</c:v>
                </c:pt>
                <c:pt idx="3182">
                  <c:v>25.3</c:v>
                </c:pt>
                <c:pt idx="3183">
                  <c:v>24.9</c:v>
                </c:pt>
                <c:pt idx="3184">
                  <c:v>24.6</c:v>
                </c:pt>
                <c:pt idx="3185">
                  <c:v>24.3</c:v>
                </c:pt>
                <c:pt idx="3186">
                  <c:v>24</c:v>
                </c:pt>
                <c:pt idx="3187">
                  <c:v>23.8</c:v>
                </c:pt>
                <c:pt idx="3188">
                  <c:v>23.6</c:v>
                </c:pt>
                <c:pt idx="3189">
                  <c:v>23.6</c:v>
                </c:pt>
                <c:pt idx="3190">
                  <c:v>23.8</c:v>
                </c:pt>
                <c:pt idx="3191">
                  <c:v>23.9</c:v>
                </c:pt>
                <c:pt idx="3192">
                  <c:v>24.1</c:v>
                </c:pt>
                <c:pt idx="3193">
                  <c:v>24.4</c:v>
                </c:pt>
                <c:pt idx="3194">
                  <c:v>24.7</c:v>
                </c:pt>
                <c:pt idx="3195">
                  <c:v>25</c:v>
                </c:pt>
                <c:pt idx="3196">
                  <c:v>25.3</c:v>
                </c:pt>
                <c:pt idx="3197">
                  <c:v>25.4</c:v>
                </c:pt>
                <c:pt idx="3198">
                  <c:v>25.7</c:v>
                </c:pt>
                <c:pt idx="3199">
                  <c:v>26</c:v>
                </c:pt>
                <c:pt idx="3200">
                  <c:v>26.2</c:v>
                </c:pt>
                <c:pt idx="3201">
                  <c:v>26.6</c:v>
                </c:pt>
                <c:pt idx="3202">
                  <c:v>26.7</c:v>
                </c:pt>
                <c:pt idx="3203">
                  <c:v>27.1</c:v>
                </c:pt>
                <c:pt idx="3204">
                  <c:v>27.3</c:v>
                </c:pt>
                <c:pt idx="3205">
                  <c:v>27.4</c:v>
                </c:pt>
                <c:pt idx="3206">
                  <c:v>27.5</c:v>
                </c:pt>
                <c:pt idx="3207">
                  <c:v>27.5</c:v>
                </c:pt>
                <c:pt idx="3208">
                  <c:v>27.5</c:v>
                </c:pt>
                <c:pt idx="3209">
                  <c:v>27.3</c:v>
                </c:pt>
                <c:pt idx="3210">
                  <c:v>27.1</c:v>
                </c:pt>
                <c:pt idx="3211">
                  <c:v>26.9</c:v>
                </c:pt>
                <c:pt idx="3212">
                  <c:v>26.7</c:v>
                </c:pt>
                <c:pt idx="3213">
                  <c:v>26.4</c:v>
                </c:pt>
                <c:pt idx="3214">
                  <c:v>26.2</c:v>
                </c:pt>
                <c:pt idx="3215">
                  <c:v>26</c:v>
                </c:pt>
                <c:pt idx="3216">
                  <c:v>25.7</c:v>
                </c:pt>
                <c:pt idx="3217">
                  <c:v>25.4</c:v>
                </c:pt>
                <c:pt idx="3218">
                  <c:v>25.1</c:v>
                </c:pt>
                <c:pt idx="3219">
                  <c:v>24.9</c:v>
                </c:pt>
                <c:pt idx="3220">
                  <c:v>24.6</c:v>
                </c:pt>
                <c:pt idx="3221">
                  <c:v>24.3</c:v>
                </c:pt>
                <c:pt idx="3222">
                  <c:v>24.1</c:v>
                </c:pt>
                <c:pt idx="3223">
                  <c:v>23.9</c:v>
                </c:pt>
                <c:pt idx="3224">
                  <c:v>23.9</c:v>
                </c:pt>
                <c:pt idx="3225">
                  <c:v>23.8</c:v>
                </c:pt>
                <c:pt idx="3226">
                  <c:v>23.8</c:v>
                </c:pt>
                <c:pt idx="3227">
                  <c:v>23.8</c:v>
                </c:pt>
                <c:pt idx="3228">
                  <c:v>23.9</c:v>
                </c:pt>
                <c:pt idx="3229">
                  <c:v>24</c:v>
                </c:pt>
                <c:pt idx="3230">
                  <c:v>24.1</c:v>
                </c:pt>
                <c:pt idx="3231">
                  <c:v>24.2</c:v>
                </c:pt>
                <c:pt idx="3232">
                  <c:v>24.3</c:v>
                </c:pt>
                <c:pt idx="3233">
                  <c:v>24.4</c:v>
                </c:pt>
                <c:pt idx="3234">
                  <c:v>24.5</c:v>
                </c:pt>
                <c:pt idx="3235">
                  <c:v>24.6</c:v>
                </c:pt>
                <c:pt idx="3236">
                  <c:v>24.8</c:v>
                </c:pt>
                <c:pt idx="3237">
                  <c:v>24.8</c:v>
                </c:pt>
                <c:pt idx="3238">
                  <c:v>24.9</c:v>
                </c:pt>
                <c:pt idx="3239">
                  <c:v>25.1</c:v>
                </c:pt>
                <c:pt idx="3240">
                  <c:v>25.1</c:v>
                </c:pt>
                <c:pt idx="3241">
                  <c:v>25.2</c:v>
                </c:pt>
                <c:pt idx="3242">
                  <c:v>25.3</c:v>
                </c:pt>
                <c:pt idx="3243">
                  <c:v>25.4</c:v>
                </c:pt>
                <c:pt idx="3244">
                  <c:v>25.4</c:v>
                </c:pt>
                <c:pt idx="3245">
                  <c:v>25.6</c:v>
                </c:pt>
                <c:pt idx="3246">
                  <c:v>25.7</c:v>
                </c:pt>
                <c:pt idx="3247">
                  <c:v>25.7</c:v>
                </c:pt>
                <c:pt idx="3248">
                  <c:v>25.8</c:v>
                </c:pt>
                <c:pt idx="3249">
                  <c:v>25.9</c:v>
                </c:pt>
                <c:pt idx="3250">
                  <c:v>26.1</c:v>
                </c:pt>
                <c:pt idx="3251">
                  <c:v>26.2</c:v>
                </c:pt>
                <c:pt idx="3252">
                  <c:v>26.4</c:v>
                </c:pt>
                <c:pt idx="3253">
                  <c:v>26.5</c:v>
                </c:pt>
                <c:pt idx="3254">
                  <c:v>26.6</c:v>
                </c:pt>
                <c:pt idx="3255">
                  <c:v>26.7</c:v>
                </c:pt>
                <c:pt idx="3256">
                  <c:v>26.8</c:v>
                </c:pt>
                <c:pt idx="3257">
                  <c:v>26.9</c:v>
                </c:pt>
                <c:pt idx="3258">
                  <c:v>27</c:v>
                </c:pt>
                <c:pt idx="3259">
                  <c:v>27.1</c:v>
                </c:pt>
                <c:pt idx="3260">
                  <c:v>27.2</c:v>
                </c:pt>
                <c:pt idx="3261">
                  <c:v>27.3</c:v>
                </c:pt>
                <c:pt idx="3262">
                  <c:v>27.4</c:v>
                </c:pt>
                <c:pt idx="3263">
                  <c:v>27.4</c:v>
                </c:pt>
                <c:pt idx="3264">
                  <c:v>27.5</c:v>
                </c:pt>
                <c:pt idx="3265">
                  <c:v>27.5</c:v>
                </c:pt>
                <c:pt idx="3266">
                  <c:v>27.5</c:v>
                </c:pt>
                <c:pt idx="3267">
                  <c:v>27.5</c:v>
                </c:pt>
                <c:pt idx="3268">
                  <c:v>27.6</c:v>
                </c:pt>
                <c:pt idx="3269">
                  <c:v>25.7</c:v>
                </c:pt>
                <c:pt idx="3270">
                  <c:v>25.6</c:v>
                </c:pt>
                <c:pt idx="3271">
                  <c:v>25.7</c:v>
                </c:pt>
                <c:pt idx="3272">
                  <c:v>25.7</c:v>
                </c:pt>
                <c:pt idx="3273">
                  <c:v>25.7</c:v>
                </c:pt>
                <c:pt idx="3274">
                  <c:v>25.7</c:v>
                </c:pt>
                <c:pt idx="3275">
                  <c:v>25.7</c:v>
                </c:pt>
                <c:pt idx="3276">
                  <c:v>25.8</c:v>
                </c:pt>
                <c:pt idx="3277">
                  <c:v>25.8</c:v>
                </c:pt>
                <c:pt idx="3278">
                  <c:v>25.9</c:v>
                </c:pt>
                <c:pt idx="3279">
                  <c:v>25.9</c:v>
                </c:pt>
                <c:pt idx="3280">
                  <c:v>25.9</c:v>
                </c:pt>
                <c:pt idx="3281">
                  <c:v>26</c:v>
                </c:pt>
                <c:pt idx="3282">
                  <c:v>25.9</c:v>
                </c:pt>
                <c:pt idx="3283">
                  <c:v>26</c:v>
                </c:pt>
                <c:pt idx="3284">
                  <c:v>26.1</c:v>
                </c:pt>
                <c:pt idx="3285">
                  <c:v>26.1</c:v>
                </c:pt>
                <c:pt idx="3286">
                  <c:v>26.1</c:v>
                </c:pt>
                <c:pt idx="3287">
                  <c:v>26.1</c:v>
                </c:pt>
                <c:pt idx="3288">
                  <c:v>26.1</c:v>
                </c:pt>
                <c:pt idx="3289">
                  <c:v>26.1</c:v>
                </c:pt>
                <c:pt idx="3290">
                  <c:v>26.1</c:v>
                </c:pt>
                <c:pt idx="3291">
                  <c:v>26.1</c:v>
                </c:pt>
                <c:pt idx="3292">
                  <c:v>26.2</c:v>
                </c:pt>
                <c:pt idx="3293">
                  <c:v>26.2</c:v>
                </c:pt>
                <c:pt idx="3294">
                  <c:v>26.2</c:v>
                </c:pt>
                <c:pt idx="3295">
                  <c:v>26.2</c:v>
                </c:pt>
                <c:pt idx="3296">
                  <c:v>26.2</c:v>
                </c:pt>
                <c:pt idx="3297">
                  <c:v>26.2</c:v>
                </c:pt>
                <c:pt idx="3298">
                  <c:v>26.2</c:v>
                </c:pt>
                <c:pt idx="3299">
                  <c:v>26.1</c:v>
                </c:pt>
                <c:pt idx="3300">
                  <c:v>26.2</c:v>
                </c:pt>
                <c:pt idx="3301">
                  <c:v>26.1</c:v>
                </c:pt>
                <c:pt idx="3302">
                  <c:v>26.1</c:v>
                </c:pt>
                <c:pt idx="3303">
                  <c:v>26.1</c:v>
                </c:pt>
                <c:pt idx="3304">
                  <c:v>26.1</c:v>
                </c:pt>
                <c:pt idx="3305">
                  <c:v>26.1</c:v>
                </c:pt>
                <c:pt idx="3306">
                  <c:v>26.1</c:v>
                </c:pt>
                <c:pt idx="3307">
                  <c:v>26.1</c:v>
                </c:pt>
                <c:pt idx="3308">
                  <c:v>26.1</c:v>
                </c:pt>
                <c:pt idx="3309">
                  <c:v>26.1</c:v>
                </c:pt>
                <c:pt idx="3310">
                  <c:v>26.1</c:v>
                </c:pt>
                <c:pt idx="3311">
                  <c:v>26.1</c:v>
                </c:pt>
                <c:pt idx="3312">
                  <c:v>26</c:v>
                </c:pt>
                <c:pt idx="3313">
                  <c:v>26</c:v>
                </c:pt>
                <c:pt idx="3314">
                  <c:v>25.9</c:v>
                </c:pt>
                <c:pt idx="3315">
                  <c:v>25.9</c:v>
                </c:pt>
                <c:pt idx="3316">
                  <c:v>25.9</c:v>
                </c:pt>
                <c:pt idx="3317">
                  <c:v>25.8</c:v>
                </c:pt>
                <c:pt idx="3318">
                  <c:v>25.7</c:v>
                </c:pt>
                <c:pt idx="3319">
                  <c:v>25.8</c:v>
                </c:pt>
                <c:pt idx="3320">
                  <c:v>25.8</c:v>
                </c:pt>
                <c:pt idx="3321">
                  <c:v>25.9</c:v>
                </c:pt>
                <c:pt idx="3322">
                  <c:v>25.7</c:v>
                </c:pt>
                <c:pt idx="3323">
                  <c:v>25.8</c:v>
                </c:pt>
                <c:pt idx="3324">
                  <c:v>25.7</c:v>
                </c:pt>
                <c:pt idx="3325">
                  <c:v>25.7</c:v>
                </c:pt>
                <c:pt idx="3326">
                  <c:v>25.7</c:v>
                </c:pt>
                <c:pt idx="3327">
                  <c:v>25.7</c:v>
                </c:pt>
                <c:pt idx="3328">
                  <c:v>25.7</c:v>
                </c:pt>
                <c:pt idx="3329">
                  <c:v>25.7</c:v>
                </c:pt>
                <c:pt idx="3330">
                  <c:v>25.7</c:v>
                </c:pt>
                <c:pt idx="3331">
                  <c:v>25.7</c:v>
                </c:pt>
                <c:pt idx="3332">
                  <c:v>25.7</c:v>
                </c:pt>
                <c:pt idx="3333">
                  <c:v>25.8</c:v>
                </c:pt>
                <c:pt idx="3334">
                  <c:v>25.9</c:v>
                </c:pt>
                <c:pt idx="3335">
                  <c:v>26</c:v>
                </c:pt>
                <c:pt idx="3336">
                  <c:v>26</c:v>
                </c:pt>
                <c:pt idx="3337">
                  <c:v>26.1</c:v>
                </c:pt>
                <c:pt idx="3338">
                  <c:v>26.2</c:v>
                </c:pt>
                <c:pt idx="3339">
                  <c:v>26.4</c:v>
                </c:pt>
                <c:pt idx="3340">
                  <c:v>26.4</c:v>
                </c:pt>
                <c:pt idx="3341">
                  <c:v>26.5</c:v>
                </c:pt>
                <c:pt idx="3342">
                  <c:v>26.7</c:v>
                </c:pt>
                <c:pt idx="3343">
                  <c:v>26.7</c:v>
                </c:pt>
                <c:pt idx="3344">
                  <c:v>26.8</c:v>
                </c:pt>
                <c:pt idx="3345">
                  <c:v>26.9</c:v>
                </c:pt>
                <c:pt idx="3346">
                  <c:v>26.9</c:v>
                </c:pt>
                <c:pt idx="3347">
                  <c:v>26.9</c:v>
                </c:pt>
                <c:pt idx="3348">
                  <c:v>26.8</c:v>
                </c:pt>
                <c:pt idx="3349">
                  <c:v>26.8</c:v>
                </c:pt>
                <c:pt idx="3350">
                  <c:v>26.7</c:v>
                </c:pt>
                <c:pt idx="3351">
                  <c:v>26.7</c:v>
                </c:pt>
                <c:pt idx="3352">
                  <c:v>26.6</c:v>
                </c:pt>
                <c:pt idx="3353">
                  <c:v>26.6</c:v>
                </c:pt>
                <c:pt idx="3354">
                  <c:v>26.4</c:v>
                </c:pt>
                <c:pt idx="3355">
                  <c:v>26.3</c:v>
                </c:pt>
                <c:pt idx="3356">
                  <c:v>26.1</c:v>
                </c:pt>
                <c:pt idx="3357">
                  <c:v>26.1</c:v>
                </c:pt>
                <c:pt idx="3358">
                  <c:v>26</c:v>
                </c:pt>
                <c:pt idx="3359">
                  <c:v>26</c:v>
                </c:pt>
                <c:pt idx="3360">
                  <c:v>26.1</c:v>
                </c:pt>
                <c:pt idx="3361">
                  <c:v>26.1</c:v>
                </c:pt>
                <c:pt idx="3362">
                  <c:v>26.1</c:v>
                </c:pt>
                <c:pt idx="3363">
                  <c:v>26.1</c:v>
                </c:pt>
                <c:pt idx="3364">
                  <c:v>26.1</c:v>
                </c:pt>
                <c:pt idx="3365">
                  <c:v>26.3</c:v>
                </c:pt>
                <c:pt idx="3366">
                  <c:v>26.4</c:v>
                </c:pt>
                <c:pt idx="3367">
                  <c:v>26.4</c:v>
                </c:pt>
                <c:pt idx="3368">
                  <c:v>26.4</c:v>
                </c:pt>
                <c:pt idx="3369">
                  <c:v>26.5</c:v>
                </c:pt>
                <c:pt idx="3370">
                  <c:v>26.6</c:v>
                </c:pt>
                <c:pt idx="3371">
                  <c:v>26.5</c:v>
                </c:pt>
                <c:pt idx="3372">
                  <c:v>26.4</c:v>
                </c:pt>
                <c:pt idx="3373">
                  <c:v>26.4</c:v>
                </c:pt>
                <c:pt idx="3374">
                  <c:v>26.4</c:v>
                </c:pt>
                <c:pt idx="3375">
                  <c:v>26.4</c:v>
                </c:pt>
                <c:pt idx="3376">
                  <c:v>26.2</c:v>
                </c:pt>
                <c:pt idx="3377">
                  <c:v>26.1</c:v>
                </c:pt>
                <c:pt idx="3378">
                  <c:v>26.1</c:v>
                </c:pt>
                <c:pt idx="3379">
                  <c:v>26</c:v>
                </c:pt>
                <c:pt idx="3380">
                  <c:v>25.9</c:v>
                </c:pt>
                <c:pt idx="3381">
                  <c:v>26.1</c:v>
                </c:pt>
                <c:pt idx="3382">
                  <c:v>26.1</c:v>
                </c:pt>
                <c:pt idx="3383">
                  <c:v>26.1</c:v>
                </c:pt>
                <c:pt idx="3384">
                  <c:v>26.1</c:v>
                </c:pt>
                <c:pt idx="3385">
                  <c:v>26.1</c:v>
                </c:pt>
                <c:pt idx="3386">
                  <c:v>26.2</c:v>
                </c:pt>
                <c:pt idx="3387">
                  <c:v>26.4</c:v>
                </c:pt>
                <c:pt idx="3388">
                  <c:v>26.4</c:v>
                </c:pt>
                <c:pt idx="3389">
                  <c:v>26.6</c:v>
                </c:pt>
                <c:pt idx="3390">
                  <c:v>26.7</c:v>
                </c:pt>
                <c:pt idx="3391">
                  <c:v>26.7</c:v>
                </c:pt>
                <c:pt idx="3392">
                  <c:v>26.9</c:v>
                </c:pt>
                <c:pt idx="3393">
                  <c:v>27</c:v>
                </c:pt>
                <c:pt idx="3394">
                  <c:v>27.1</c:v>
                </c:pt>
                <c:pt idx="3395">
                  <c:v>27.1</c:v>
                </c:pt>
                <c:pt idx="3396">
                  <c:v>27.1</c:v>
                </c:pt>
                <c:pt idx="3397">
                  <c:v>27.1</c:v>
                </c:pt>
                <c:pt idx="3398">
                  <c:v>27.1</c:v>
                </c:pt>
                <c:pt idx="3399">
                  <c:v>26.5</c:v>
                </c:pt>
                <c:pt idx="3400">
                  <c:v>26.6</c:v>
                </c:pt>
                <c:pt idx="3401">
                  <c:v>26.6</c:v>
                </c:pt>
                <c:pt idx="3402">
                  <c:v>26.7</c:v>
                </c:pt>
                <c:pt idx="3403">
                  <c:v>26.7</c:v>
                </c:pt>
                <c:pt idx="3404">
                  <c:v>26.7</c:v>
                </c:pt>
                <c:pt idx="3405">
                  <c:v>26.7</c:v>
                </c:pt>
                <c:pt idx="3406">
                  <c:v>26.8</c:v>
                </c:pt>
                <c:pt idx="3407">
                  <c:v>26.8</c:v>
                </c:pt>
                <c:pt idx="3408">
                  <c:v>26.9</c:v>
                </c:pt>
                <c:pt idx="3409">
                  <c:v>27.1</c:v>
                </c:pt>
                <c:pt idx="3410">
                  <c:v>27.1</c:v>
                </c:pt>
                <c:pt idx="3411">
                  <c:v>27.1</c:v>
                </c:pt>
                <c:pt idx="3412">
                  <c:v>27.1</c:v>
                </c:pt>
                <c:pt idx="3413">
                  <c:v>27.2</c:v>
                </c:pt>
                <c:pt idx="3414">
                  <c:v>27.2</c:v>
                </c:pt>
                <c:pt idx="3415">
                  <c:v>27.2</c:v>
                </c:pt>
                <c:pt idx="3416">
                  <c:v>27.2</c:v>
                </c:pt>
                <c:pt idx="3417">
                  <c:v>27.2</c:v>
                </c:pt>
                <c:pt idx="3418">
                  <c:v>27.2</c:v>
                </c:pt>
                <c:pt idx="3419">
                  <c:v>27.1</c:v>
                </c:pt>
                <c:pt idx="3420">
                  <c:v>27.1</c:v>
                </c:pt>
                <c:pt idx="3421">
                  <c:v>27.1</c:v>
                </c:pt>
                <c:pt idx="3422">
                  <c:v>27</c:v>
                </c:pt>
                <c:pt idx="3423">
                  <c:v>26.9</c:v>
                </c:pt>
                <c:pt idx="3424">
                  <c:v>26.8</c:v>
                </c:pt>
                <c:pt idx="3425">
                  <c:v>26.7</c:v>
                </c:pt>
                <c:pt idx="3426">
                  <c:v>26.7</c:v>
                </c:pt>
                <c:pt idx="3427">
                  <c:v>26.6</c:v>
                </c:pt>
                <c:pt idx="3428">
                  <c:v>26.5</c:v>
                </c:pt>
                <c:pt idx="3429">
                  <c:v>26.5</c:v>
                </c:pt>
                <c:pt idx="3430">
                  <c:v>26.4</c:v>
                </c:pt>
                <c:pt idx="3431">
                  <c:v>26.4</c:v>
                </c:pt>
                <c:pt idx="3432">
                  <c:v>26.4</c:v>
                </c:pt>
                <c:pt idx="3433">
                  <c:v>26.2</c:v>
                </c:pt>
                <c:pt idx="3434">
                  <c:v>26.1</c:v>
                </c:pt>
                <c:pt idx="3435">
                  <c:v>26.1</c:v>
                </c:pt>
                <c:pt idx="3436">
                  <c:v>26.1</c:v>
                </c:pt>
                <c:pt idx="3437">
                  <c:v>26</c:v>
                </c:pt>
                <c:pt idx="3438">
                  <c:v>26.1</c:v>
                </c:pt>
                <c:pt idx="3439">
                  <c:v>26.1</c:v>
                </c:pt>
                <c:pt idx="3440">
                  <c:v>26.1</c:v>
                </c:pt>
                <c:pt idx="3441">
                  <c:v>25.9</c:v>
                </c:pt>
                <c:pt idx="3442">
                  <c:v>25.9</c:v>
                </c:pt>
                <c:pt idx="3443">
                  <c:v>25.9</c:v>
                </c:pt>
                <c:pt idx="3444">
                  <c:v>26</c:v>
                </c:pt>
                <c:pt idx="3445">
                  <c:v>26.1</c:v>
                </c:pt>
                <c:pt idx="3446">
                  <c:v>26.1</c:v>
                </c:pt>
                <c:pt idx="3447">
                  <c:v>26.1</c:v>
                </c:pt>
                <c:pt idx="3448">
                  <c:v>26.2</c:v>
                </c:pt>
                <c:pt idx="3449">
                  <c:v>26.4</c:v>
                </c:pt>
                <c:pt idx="3450">
                  <c:v>26.4</c:v>
                </c:pt>
                <c:pt idx="3451">
                  <c:v>26.4</c:v>
                </c:pt>
                <c:pt idx="3452">
                  <c:v>26.5</c:v>
                </c:pt>
                <c:pt idx="3453">
                  <c:v>26.6</c:v>
                </c:pt>
                <c:pt idx="3454">
                  <c:v>26.7</c:v>
                </c:pt>
                <c:pt idx="3455">
                  <c:v>26.7</c:v>
                </c:pt>
                <c:pt idx="3456">
                  <c:v>26.7</c:v>
                </c:pt>
                <c:pt idx="3457">
                  <c:v>26.7</c:v>
                </c:pt>
                <c:pt idx="3458">
                  <c:v>26.7</c:v>
                </c:pt>
                <c:pt idx="3459">
                  <c:v>26.8</c:v>
                </c:pt>
                <c:pt idx="3460">
                  <c:v>26.8</c:v>
                </c:pt>
                <c:pt idx="3461">
                  <c:v>26.9</c:v>
                </c:pt>
                <c:pt idx="3462">
                  <c:v>26.9</c:v>
                </c:pt>
                <c:pt idx="3463">
                  <c:v>26.9</c:v>
                </c:pt>
                <c:pt idx="3464">
                  <c:v>27</c:v>
                </c:pt>
                <c:pt idx="3465">
                  <c:v>27.1</c:v>
                </c:pt>
                <c:pt idx="3466">
                  <c:v>27.1</c:v>
                </c:pt>
                <c:pt idx="3467">
                  <c:v>27.1</c:v>
                </c:pt>
                <c:pt idx="3468">
                  <c:v>27.1</c:v>
                </c:pt>
                <c:pt idx="3469">
                  <c:v>27.2</c:v>
                </c:pt>
                <c:pt idx="3470">
                  <c:v>27.3</c:v>
                </c:pt>
                <c:pt idx="3471">
                  <c:v>27.4</c:v>
                </c:pt>
                <c:pt idx="3472">
                  <c:v>27.4</c:v>
                </c:pt>
                <c:pt idx="3473">
                  <c:v>27.4</c:v>
                </c:pt>
                <c:pt idx="3474">
                  <c:v>27.5</c:v>
                </c:pt>
                <c:pt idx="3475">
                  <c:v>27.5</c:v>
                </c:pt>
                <c:pt idx="3476">
                  <c:v>27.5</c:v>
                </c:pt>
                <c:pt idx="3477">
                  <c:v>27.5</c:v>
                </c:pt>
                <c:pt idx="3478">
                  <c:v>27.5</c:v>
                </c:pt>
                <c:pt idx="3479">
                  <c:v>27.6</c:v>
                </c:pt>
                <c:pt idx="3480">
                  <c:v>27.6</c:v>
                </c:pt>
                <c:pt idx="3481">
                  <c:v>27.6</c:v>
                </c:pt>
                <c:pt idx="3482">
                  <c:v>27.5</c:v>
                </c:pt>
                <c:pt idx="3483">
                  <c:v>27.5</c:v>
                </c:pt>
                <c:pt idx="3484">
                  <c:v>27.4</c:v>
                </c:pt>
                <c:pt idx="3485">
                  <c:v>27.4</c:v>
                </c:pt>
                <c:pt idx="3486">
                  <c:v>27.3</c:v>
                </c:pt>
                <c:pt idx="3487">
                  <c:v>27.2</c:v>
                </c:pt>
                <c:pt idx="3488">
                  <c:v>27.1</c:v>
                </c:pt>
                <c:pt idx="3489">
                  <c:v>27.1</c:v>
                </c:pt>
                <c:pt idx="3490">
                  <c:v>27.1</c:v>
                </c:pt>
                <c:pt idx="3491">
                  <c:v>26.9</c:v>
                </c:pt>
                <c:pt idx="3492">
                  <c:v>26.8</c:v>
                </c:pt>
                <c:pt idx="3493">
                  <c:v>26.7</c:v>
                </c:pt>
                <c:pt idx="3494">
                  <c:v>26.7</c:v>
                </c:pt>
                <c:pt idx="3495">
                  <c:v>26.6</c:v>
                </c:pt>
                <c:pt idx="3496">
                  <c:v>26.5</c:v>
                </c:pt>
                <c:pt idx="3497">
                  <c:v>26.4</c:v>
                </c:pt>
                <c:pt idx="3498">
                  <c:v>26.4</c:v>
                </c:pt>
                <c:pt idx="3499">
                  <c:v>26.4</c:v>
                </c:pt>
                <c:pt idx="3500">
                  <c:v>26.4</c:v>
                </c:pt>
                <c:pt idx="3501">
                  <c:v>26.3</c:v>
                </c:pt>
                <c:pt idx="3502">
                  <c:v>26.3</c:v>
                </c:pt>
                <c:pt idx="3503">
                  <c:v>26.2</c:v>
                </c:pt>
                <c:pt idx="3504">
                  <c:v>26.3</c:v>
                </c:pt>
                <c:pt idx="3505">
                  <c:v>26.3</c:v>
                </c:pt>
                <c:pt idx="3506">
                  <c:v>26.3</c:v>
                </c:pt>
                <c:pt idx="3507">
                  <c:v>26.4</c:v>
                </c:pt>
                <c:pt idx="3508">
                  <c:v>26.4</c:v>
                </c:pt>
                <c:pt idx="3509">
                  <c:v>26.4</c:v>
                </c:pt>
                <c:pt idx="3510">
                  <c:v>26.5</c:v>
                </c:pt>
                <c:pt idx="3511">
                  <c:v>26.6</c:v>
                </c:pt>
                <c:pt idx="3512">
                  <c:v>26.7</c:v>
                </c:pt>
                <c:pt idx="3513">
                  <c:v>26.7</c:v>
                </c:pt>
                <c:pt idx="3514">
                  <c:v>26.8</c:v>
                </c:pt>
                <c:pt idx="3515">
                  <c:v>26.9</c:v>
                </c:pt>
                <c:pt idx="3516">
                  <c:v>26.9</c:v>
                </c:pt>
                <c:pt idx="3517">
                  <c:v>27.1</c:v>
                </c:pt>
                <c:pt idx="3518">
                  <c:v>27.1</c:v>
                </c:pt>
                <c:pt idx="3519">
                  <c:v>27.2</c:v>
                </c:pt>
                <c:pt idx="3520">
                  <c:v>27.2</c:v>
                </c:pt>
                <c:pt idx="3521">
                  <c:v>27.1</c:v>
                </c:pt>
                <c:pt idx="3522">
                  <c:v>27.2</c:v>
                </c:pt>
                <c:pt idx="3523">
                  <c:v>27.2</c:v>
                </c:pt>
                <c:pt idx="3524">
                  <c:v>27.2</c:v>
                </c:pt>
                <c:pt idx="3525">
                  <c:v>27.2</c:v>
                </c:pt>
                <c:pt idx="3526">
                  <c:v>27.3</c:v>
                </c:pt>
                <c:pt idx="3527">
                  <c:v>27.2</c:v>
                </c:pt>
                <c:pt idx="3528">
                  <c:v>27.4</c:v>
                </c:pt>
                <c:pt idx="3529">
                  <c:v>27.3</c:v>
                </c:pt>
                <c:pt idx="3530">
                  <c:v>27.4</c:v>
                </c:pt>
                <c:pt idx="3531">
                  <c:v>27.2</c:v>
                </c:pt>
                <c:pt idx="3532">
                  <c:v>27.3</c:v>
                </c:pt>
                <c:pt idx="3533">
                  <c:v>27.2</c:v>
                </c:pt>
                <c:pt idx="3534">
                  <c:v>27.3</c:v>
                </c:pt>
                <c:pt idx="3535">
                  <c:v>27.2</c:v>
                </c:pt>
                <c:pt idx="3536">
                  <c:v>27.4</c:v>
                </c:pt>
                <c:pt idx="3537">
                  <c:v>27.2</c:v>
                </c:pt>
                <c:pt idx="3538">
                  <c:v>27.2</c:v>
                </c:pt>
                <c:pt idx="3539">
                  <c:v>27.3</c:v>
                </c:pt>
                <c:pt idx="3540">
                  <c:v>27.3</c:v>
                </c:pt>
                <c:pt idx="3541">
                  <c:v>27.3</c:v>
                </c:pt>
                <c:pt idx="3542">
                  <c:v>27.3</c:v>
                </c:pt>
                <c:pt idx="3543">
                  <c:v>27.3</c:v>
                </c:pt>
                <c:pt idx="3544">
                  <c:v>27.2</c:v>
                </c:pt>
                <c:pt idx="3545">
                  <c:v>27.2</c:v>
                </c:pt>
                <c:pt idx="3546">
                  <c:v>27.2</c:v>
                </c:pt>
                <c:pt idx="3547">
                  <c:v>27.2</c:v>
                </c:pt>
                <c:pt idx="3548">
                  <c:v>27.2</c:v>
                </c:pt>
                <c:pt idx="3549">
                  <c:v>27.2</c:v>
                </c:pt>
                <c:pt idx="3550">
                  <c:v>27.2</c:v>
                </c:pt>
                <c:pt idx="3551">
                  <c:v>27.2</c:v>
                </c:pt>
                <c:pt idx="3552">
                  <c:v>27.2</c:v>
                </c:pt>
                <c:pt idx="3553">
                  <c:v>27.1</c:v>
                </c:pt>
                <c:pt idx="3554">
                  <c:v>27.1</c:v>
                </c:pt>
                <c:pt idx="3555">
                  <c:v>27.1</c:v>
                </c:pt>
                <c:pt idx="3556">
                  <c:v>27.2</c:v>
                </c:pt>
                <c:pt idx="3557">
                  <c:v>27.2</c:v>
                </c:pt>
                <c:pt idx="3558">
                  <c:v>27.2</c:v>
                </c:pt>
                <c:pt idx="3559">
                  <c:v>27.2</c:v>
                </c:pt>
                <c:pt idx="3560">
                  <c:v>27.2</c:v>
                </c:pt>
                <c:pt idx="3561">
                  <c:v>27.1</c:v>
                </c:pt>
                <c:pt idx="3562">
                  <c:v>27.1</c:v>
                </c:pt>
                <c:pt idx="3563">
                  <c:v>27.1</c:v>
                </c:pt>
                <c:pt idx="3564">
                  <c:v>27.1</c:v>
                </c:pt>
                <c:pt idx="3565">
                  <c:v>27.1</c:v>
                </c:pt>
                <c:pt idx="3566">
                  <c:v>27.1</c:v>
                </c:pt>
                <c:pt idx="3567">
                  <c:v>27.1</c:v>
                </c:pt>
                <c:pt idx="3568">
                  <c:v>27.2</c:v>
                </c:pt>
                <c:pt idx="3569">
                  <c:v>27.1</c:v>
                </c:pt>
                <c:pt idx="3570">
                  <c:v>27.2</c:v>
                </c:pt>
                <c:pt idx="3571">
                  <c:v>27.1</c:v>
                </c:pt>
                <c:pt idx="3572">
                  <c:v>27.2</c:v>
                </c:pt>
                <c:pt idx="3573">
                  <c:v>27.2</c:v>
                </c:pt>
                <c:pt idx="3574">
                  <c:v>27.2</c:v>
                </c:pt>
                <c:pt idx="3575">
                  <c:v>27.2</c:v>
                </c:pt>
                <c:pt idx="3576">
                  <c:v>27.2</c:v>
                </c:pt>
                <c:pt idx="3577">
                  <c:v>27.2</c:v>
                </c:pt>
                <c:pt idx="3578">
                  <c:v>27.2</c:v>
                </c:pt>
                <c:pt idx="3579">
                  <c:v>27.2</c:v>
                </c:pt>
                <c:pt idx="3580">
                  <c:v>27.2</c:v>
                </c:pt>
                <c:pt idx="3581">
                  <c:v>27.3</c:v>
                </c:pt>
                <c:pt idx="3582">
                  <c:v>27.3</c:v>
                </c:pt>
                <c:pt idx="3583">
                  <c:v>27.3</c:v>
                </c:pt>
                <c:pt idx="3584">
                  <c:v>27.4</c:v>
                </c:pt>
                <c:pt idx="3585">
                  <c:v>27.4</c:v>
                </c:pt>
                <c:pt idx="3586">
                  <c:v>27.4</c:v>
                </c:pt>
                <c:pt idx="3587">
                  <c:v>27.4</c:v>
                </c:pt>
                <c:pt idx="3588">
                  <c:v>27.4</c:v>
                </c:pt>
                <c:pt idx="3589">
                  <c:v>27.5</c:v>
                </c:pt>
                <c:pt idx="3590">
                  <c:v>27.5</c:v>
                </c:pt>
                <c:pt idx="3591">
                  <c:v>27.5</c:v>
                </c:pt>
                <c:pt idx="3592">
                  <c:v>27.5</c:v>
                </c:pt>
                <c:pt idx="3593">
                  <c:v>27.5</c:v>
                </c:pt>
                <c:pt idx="3594">
                  <c:v>27.5</c:v>
                </c:pt>
                <c:pt idx="3595">
                  <c:v>27.5</c:v>
                </c:pt>
                <c:pt idx="3596">
                  <c:v>27.5</c:v>
                </c:pt>
                <c:pt idx="3597">
                  <c:v>27.6</c:v>
                </c:pt>
                <c:pt idx="3598">
                  <c:v>27.6</c:v>
                </c:pt>
                <c:pt idx="3599">
                  <c:v>27.7</c:v>
                </c:pt>
                <c:pt idx="3600">
                  <c:v>27.7</c:v>
                </c:pt>
                <c:pt idx="3601">
                  <c:v>27.7</c:v>
                </c:pt>
                <c:pt idx="3602">
                  <c:v>27.7</c:v>
                </c:pt>
                <c:pt idx="3603">
                  <c:v>27.7</c:v>
                </c:pt>
                <c:pt idx="3604">
                  <c:v>27.6</c:v>
                </c:pt>
                <c:pt idx="3605">
                  <c:v>27.7</c:v>
                </c:pt>
                <c:pt idx="3606">
                  <c:v>27.9</c:v>
                </c:pt>
                <c:pt idx="3607">
                  <c:v>27.9</c:v>
                </c:pt>
                <c:pt idx="3608">
                  <c:v>27.9</c:v>
                </c:pt>
                <c:pt idx="3609">
                  <c:v>27.9</c:v>
                </c:pt>
                <c:pt idx="3610">
                  <c:v>27.9</c:v>
                </c:pt>
                <c:pt idx="3611">
                  <c:v>27.9</c:v>
                </c:pt>
                <c:pt idx="3612">
                  <c:v>27.9</c:v>
                </c:pt>
                <c:pt idx="3613">
                  <c:v>27.9</c:v>
                </c:pt>
                <c:pt idx="3614">
                  <c:v>27.9</c:v>
                </c:pt>
                <c:pt idx="3615">
                  <c:v>27.9</c:v>
                </c:pt>
                <c:pt idx="3616">
                  <c:v>27.9</c:v>
                </c:pt>
                <c:pt idx="3617">
                  <c:v>27.9</c:v>
                </c:pt>
                <c:pt idx="3618">
                  <c:v>28</c:v>
                </c:pt>
                <c:pt idx="3619">
                  <c:v>28</c:v>
                </c:pt>
                <c:pt idx="3620">
                  <c:v>28.1</c:v>
                </c:pt>
                <c:pt idx="3621">
                  <c:v>28.2</c:v>
                </c:pt>
                <c:pt idx="3622">
                  <c:v>28.1</c:v>
                </c:pt>
                <c:pt idx="3623">
                  <c:v>28.1</c:v>
                </c:pt>
                <c:pt idx="3624">
                  <c:v>28.2</c:v>
                </c:pt>
                <c:pt idx="3625">
                  <c:v>28.2</c:v>
                </c:pt>
                <c:pt idx="3626">
                  <c:v>28.2</c:v>
                </c:pt>
                <c:pt idx="3627">
                  <c:v>28.2</c:v>
                </c:pt>
                <c:pt idx="3628">
                  <c:v>28.3</c:v>
                </c:pt>
                <c:pt idx="3629">
                  <c:v>28.3</c:v>
                </c:pt>
                <c:pt idx="3630">
                  <c:v>28.4</c:v>
                </c:pt>
                <c:pt idx="3631">
                  <c:v>28.4</c:v>
                </c:pt>
                <c:pt idx="3632">
                  <c:v>28.4</c:v>
                </c:pt>
                <c:pt idx="3633">
                  <c:v>28.5</c:v>
                </c:pt>
                <c:pt idx="3634">
                  <c:v>28.5</c:v>
                </c:pt>
                <c:pt idx="3635">
                  <c:v>28.5</c:v>
                </c:pt>
                <c:pt idx="3636">
                  <c:v>28.5</c:v>
                </c:pt>
                <c:pt idx="3637">
                  <c:v>28.5</c:v>
                </c:pt>
                <c:pt idx="3638">
                  <c:v>28.5</c:v>
                </c:pt>
                <c:pt idx="3639">
                  <c:v>28.6</c:v>
                </c:pt>
                <c:pt idx="3640">
                  <c:v>28.5</c:v>
                </c:pt>
                <c:pt idx="3641">
                  <c:v>28.6</c:v>
                </c:pt>
                <c:pt idx="3642">
                  <c:v>28.5</c:v>
                </c:pt>
                <c:pt idx="3643">
                  <c:v>28.6</c:v>
                </c:pt>
                <c:pt idx="3644">
                  <c:v>28.6</c:v>
                </c:pt>
                <c:pt idx="3645">
                  <c:v>28.6</c:v>
                </c:pt>
                <c:pt idx="3646">
                  <c:v>28.5</c:v>
                </c:pt>
                <c:pt idx="3647">
                  <c:v>28.5</c:v>
                </c:pt>
                <c:pt idx="3648">
                  <c:v>28.5</c:v>
                </c:pt>
                <c:pt idx="3649">
                  <c:v>28.5</c:v>
                </c:pt>
                <c:pt idx="3650">
                  <c:v>28.4</c:v>
                </c:pt>
                <c:pt idx="3651">
                  <c:v>28.4</c:v>
                </c:pt>
                <c:pt idx="3652">
                  <c:v>28.4</c:v>
                </c:pt>
                <c:pt idx="3653">
                  <c:v>28.4</c:v>
                </c:pt>
                <c:pt idx="3654">
                  <c:v>28.3</c:v>
                </c:pt>
                <c:pt idx="3655">
                  <c:v>28.2</c:v>
                </c:pt>
                <c:pt idx="3656">
                  <c:v>28.2</c:v>
                </c:pt>
                <c:pt idx="3657">
                  <c:v>28.2</c:v>
                </c:pt>
                <c:pt idx="3658">
                  <c:v>28.1</c:v>
                </c:pt>
                <c:pt idx="3659">
                  <c:v>28</c:v>
                </c:pt>
                <c:pt idx="3660">
                  <c:v>27.9</c:v>
                </c:pt>
                <c:pt idx="3661">
                  <c:v>27.9</c:v>
                </c:pt>
                <c:pt idx="3662">
                  <c:v>27.7</c:v>
                </c:pt>
                <c:pt idx="3663">
                  <c:v>27.6</c:v>
                </c:pt>
                <c:pt idx="3664">
                  <c:v>27.5</c:v>
                </c:pt>
                <c:pt idx="3665">
                  <c:v>27.4</c:v>
                </c:pt>
                <c:pt idx="3666">
                  <c:v>27.4</c:v>
                </c:pt>
                <c:pt idx="3667">
                  <c:v>27.4</c:v>
                </c:pt>
                <c:pt idx="3668">
                  <c:v>27.3</c:v>
                </c:pt>
                <c:pt idx="3669">
                  <c:v>27.3</c:v>
                </c:pt>
                <c:pt idx="3670">
                  <c:v>27.4</c:v>
                </c:pt>
                <c:pt idx="3671">
                  <c:v>27.4</c:v>
                </c:pt>
                <c:pt idx="3672">
                  <c:v>27.5</c:v>
                </c:pt>
                <c:pt idx="3673">
                  <c:v>27.5</c:v>
                </c:pt>
                <c:pt idx="3674">
                  <c:v>27.5</c:v>
                </c:pt>
                <c:pt idx="3675">
                  <c:v>27.5</c:v>
                </c:pt>
                <c:pt idx="3676">
                  <c:v>27.7</c:v>
                </c:pt>
                <c:pt idx="3677">
                  <c:v>27.8</c:v>
                </c:pt>
                <c:pt idx="3678">
                  <c:v>27.8</c:v>
                </c:pt>
                <c:pt idx="3679">
                  <c:v>27.9</c:v>
                </c:pt>
                <c:pt idx="3680">
                  <c:v>28</c:v>
                </c:pt>
                <c:pt idx="3681">
                  <c:v>28</c:v>
                </c:pt>
                <c:pt idx="3682">
                  <c:v>28.1</c:v>
                </c:pt>
                <c:pt idx="3683">
                  <c:v>28.2</c:v>
                </c:pt>
                <c:pt idx="3684">
                  <c:v>28.2</c:v>
                </c:pt>
                <c:pt idx="3685">
                  <c:v>28.3</c:v>
                </c:pt>
                <c:pt idx="3686">
                  <c:v>28.2</c:v>
                </c:pt>
                <c:pt idx="3687">
                  <c:v>28.3</c:v>
                </c:pt>
                <c:pt idx="3688">
                  <c:v>28.4</c:v>
                </c:pt>
                <c:pt idx="3689">
                  <c:v>28.4</c:v>
                </c:pt>
                <c:pt idx="3690">
                  <c:v>28.5</c:v>
                </c:pt>
                <c:pt idx="3691">
                  <c:v>28.5</c:v>
                </c:pt>
                <c:pt idx="3692">
                  <c:v>28.5</c:v>
                </c:pt>
                <c:pt idx="3693">
                  <c:v>28.6</c:v>
                </c:pt>
                <c:pt idx="3694">
                  <c:v>28.6</c:v>
                </c:pt>
                <c:pt idx="3695">
                  <c:v>28.7</c:v>
                </c:pt>
                <c:pt idx="3696">
                  <c:v>28.7</c:v>
                </c:pt>
                <c:pt idx="3697">
                  <c:v>28.8</c:v>
                </c:pt>
                <c:pt idx="3698">
                  <c:v>28.9</c:v>
                </c:pt>
                <c:pt idx="3699">
                  <c:v>28.9</c:v>
                </c:pt>
                <c:pt idx="3700">
                  <c:v>29</c:v>
                </c:pt>
                <c:pt idx="3701">
                  <c:v>29</c:v>
                </c:pt>
                <c:pt idx="3702">
                  <c:v>29</c:v>
                </c:pt>
                <c:pt idx="3703">
                  <c:v>29</c:v>
                </c:pt>
                <c:pt idx="3704">
                  <c:v>29</c:v>
                </c:pt>
                <c:pt idx="3705">
                  <c:v>29</c:v>
                </c:pt>
                <c:pt idx="3706">
                  <c:v>29</c:v>
                </c:pt>
                <c:pt idx="3707">
                  <c:v>29</c:v>
                </c:pt>
                <c:pt idx="3708">
                  <c:v>29</c:v>
                </c:pt>
                <c:pt idx="3709">
                  <c:v>29</c:v>
                </c:pt>
                <c:pt idx="3710">
                  <c:v>28.8</c:v>
                </c:pt>
                <c:pt idx="3711">
                  <c:v>28.8</c:v>
                </c:pt>
                <c:pt idx="3712">
                  <c:v>28.7</c:v>
                </c:pt>
                <c:pt idx="3713">
                  <c:v>28.6</c:v>
                </c:pt>
                <c:pt idx="3714">
                  <c:v>28.5</c:v>
                </c:pt>
                <c:pt idx="3715">
                  <c:v>28.4</c:v>
                </c:pt>
                <c:pt idx="3716">
                  <c:v>28.4</c:v>
                </c:pt>
                <c:pt idx="3717">
                  <c:v>28.2</c:v>
                </c:pt>
                <c:pt idx="3718">
                  <c:v>28.1</c:v>
                </c:pt>
                <c:pt idx="3719">
                  <c:v>28</c:v>
                </c:pt>
                <c:pt idx="3720">
                  <c:v>27.9</c:v>
                </c:pt>
                <c:pt idx="3721">
                  <c:v>27.9</c:v>
                </c:pt>
                <c:pt idx="3722">
                  <c:v>27.7</c:v>
                </c:pt>
                <c:pt idx="3723">
                  <c:v>27.8</c:v>
                </c:pt>
                <c:pt idx="3724">
                  <c:v>27.7</c:v>
                </c:pt>
                <c:pt idx="3725">
                  <c:v>27.8</c:v>
                </c:pt>
                <c:pt idx="3726">
                  <c:v>27.9</c:v>
                </c:pt>
                <c:pt idx="3727">
                  <c:v>27.9</c:v>
                </c:pt>
                <c:pt idx="3728">
                  <c:v>27.9</c:v>
                </c:pt>
                <c:pt idx="3729">
                  <c:v>28.1</c:v>
                </c:pt>
                <c:pt idx="3730">
                  <c:v>28.2</c:v>
                </c:pt>
                <c:pt idx="3731">
                  <c:v>28.4</c:v>
                </c:pt>
                <c:pt idx="3732">
                  <c:v>28.5</c:v>
                </c:pt>
                <c:pt idx="3733">
                  <c:v>28.6</c:v>
                </c:pt>
                <c:pt idx="3734">
                  <c:v>28.6</c:v>
                </c:pt>
                <c:pt idx="3735">
                  <c:v>28.7</c:v>
                </c:pt>
                <c:pt idx="3736">
                  <c:v>28.7</c:v>
                </c:pt>
                <c:pt idx="3737">
                  <c:v>28.9</c:v>
                </c:pt>
                <c:pt idx="3738">
                  <c:v>28.9</c:v>
                </c:pt>
                <c:pt idx="3739">
                  <c:v>29</c:v>
                </c:pt>
                <c:pt idx="3740">
                  <c:v>29.1</c:v>
                </c:pt>
                <c:pt idx="3741">
                  <c:v>29.2</c:v>
                </c:pt>
                <c:pt idx="3742">
                  <c:v>29.3</c:v>
                </c:pt>
                <c:pt idx="3743">
                  <c:v>29.3</c:v>
                </c:pt>
                <c:pt idx="3744">
                  <c:v>29.3</c:v>
                </c:pt>
                <c:pt idx="3745">
                  <c:v>29.3</c:v>
                </c:pt>
                <c:pt idx="3746">
                  <c:v>29.2</c:v>
                </c:pt>
                <c:pt idx="3747">
                  <c:v>29.1</c:v>
                </c:pt>
                <c:pt idx="3748">
                  <c:v>29</c:v>
                </c:pt>
                <c:pt idx="3749">
                  <c:v>28.9</c:v>
                </c:pt>
                <c:pt idx="3750">
                  <c:v>28.6</c:v>
                </c:pt>
                <c:pt idx="3751">
                  <c:v>28.5</c:v>
                </c:pt>
                <c:pt idx="3752">
                  <c:v>28.2</c:v>
                </c:pt>
                <c:pt idx="3753">
                  <c:v>28.2</c:v>
                </c:pt>
                <c:pt idx="3754">
                  <c:v>28</c:v>
                </c:pt>
                <c:pt idx="3755">
                  <c:v>28</c:v>
                </c:pt>
                <c:pt idx="3756">
                  <c:v>28</c:v>
                </c:pt>
                <c:pt idx="3757">
                  <c:v>28.1</c:v>
                </c:pt>
                <c:pt idx="3758">
                  <c:v>28.2</c:v>
                </c:pt>
                <c:pt idx="3759">
                  <c:v>28.3</c:v>
                </c:pt>
                <c:pt idx="3760">
                  <c:v>28.5</c:v>
                </c:pt>
                <c:pt idx="3761">
                  <c:v>28.6</c:v>
                </c:pt>
                <c:pt idx="3762">
                  <c:v>28.7</c:v>
                </c:pt>
                <c:pt idx="3763">
                  <c:v>28.8</c:v>
                </c:pt>
                <c:pt idx="3764">
                  <c:v>28.9</c:v>
                </c:pt>
                <c:pt idx="3765">
                  <c:v>29</c:v>
                </c:pt>
                <c:pt idx="3766">
                  <c:v>29</c:v>
                </c:pt>
                <c:pt idx="3767">
                  <c:v>29</c:v>
                </c:pt>
                <c:pt idx="3768">
                  <c:v>29.2</c:v>
                </c:pt>
                <c:pt idx="3769">
                  <c:v>29.3</c:v>
                </c:pt>
                <c:pt idx="3770">
                  <c:v>29.3</c:v>
                </c:pt>
                <c:pt idx="3771">
                  <c:v>29.4</c:v>
                </c:pt>
                <c:pt idx="3772">
                  <c:v>29.5</c:v>
                </c:pt>
                <c:pt idx="3773">
                  <c:v>29.5</c:v>
                </c:pt>
                <c:pt idx="3774">
                  <c:v>29.5</c:v>
                </c:pt>
                <c:pt idx="3775">
                  <c:v>29.5</c:v>
                </c:pt>
                <c:pt idx="3776">
                  <c:v>29.5</c:v>
                </c:pt>
                <c:pt idx="3777">
                  <c:v>29.5</c:v>
                </c:pt>
                <c:pt idx="3778">
                  <c:v>29.3</c:v>
                </c:pt>
                <c:pt idx="3779">
                  <c:v>29.3</c:v>
                </c:pt>
                <c:pt idx="3780">
                  <c:v>29.2</c:v>
                </c:pt>
                <c:pt idx="3781">
                  <c:v>29</c:v>
                </c:pt>
                <c:pt idx="3782">
                  <c:v>29</c:v>
                </c:pt>
                <c:pt idx="3783">
                  <c:v>28.9</c:v>
                </c:pt>
                <c:pt idx="3784">
                  <c:v>28.6</c:v>
                </c:pt>
                <c:pt idx="3785">
                  <c:v>28.5</c:v>
                </c:pt>
                <c:pt idx="3786">
                  <c:v>28.4</c:v>
                </c:pt>
                <c:pt idx="3787">
                  <c:v>28.4</c:v>
                </c:pt>
                <c:pt idx="3788">
                  <c:v>28.2</c:v>
                </c:pt>
                <c:pt idx="3789">
                  <c:v>28.2</c:v>
                </c:pt>
                <c:pt idx="3790">
                  <c:v>28.2</c:v>
                </c:pt>
                <c:pt idx="3791">
                  <c:v>28.3</c:v>
                </c:pt>
                <c:pt idx="3792">
                  <c:v>28.4</c:v>
                </c:pt>
                <c:pt idx="3793">
                  <c:v>28.5</c:v>
                </c:pt>
                <c:pt idx="3794">
                  <c:v>28.6</c:v>
                </c:pt>
                <c:pt idx="3795">
                  <c:v>28.7</c:v>
                </c:pt>
                <c:pt idx="3796">
                  <c:v>28.8</c:v>
                </c:pt>
                <c:pt idx="3797">
                  <c:v>28.9</c:v>
                </c:pt>
                <c:pt idx="3798">
                  <c:v>29</c:v>
                </c:pt>
                <c:pt idx="3799">
                  <c:v>29</c:v>
                </c:pt>
                <c:pt idx="3800">
                  <c:v>29.2</c:v>
                </c:pt>
                <c:pt idx="3801">
                  <c:v>29.2</c:v>
                </c:pt>
                <c:pt idx="3802">
                  <c:v>29.3</c:v>
                </c:pt>
                <c:pt idx="3803">
                  <c:v>29.3</c:v>
                </c:pt>
                <c:pt idx="3804">
                  <c:v>29.5</c:v>
                </c:pt>
                <c:pt idx="3805">
                  <c:v>29.6</c:v>
                </c:pt>
                <c:pt idx="3806">
                  <c:v>29.7</c:v>
                </c:pt>
                <c:pt idx="3807">
                  <c:v>29.7</c:v>
                </c:pt>
                <c:pt idx="3808">
                  <c:v>29.7</c:v>
                </c:pt>
                <c:pt idx="3809">
                  <c:v>29.8</c:v>
                </c:pt>
                <c:pt idx="3810">
                  <c:v>29.8</c:v>
                </c:pt>
                <c:pt idx="3811">
                  <c:v>29.8</c:v>
                </c:pt>
                <c:pt idx="3812">
                  <c:v>29.8</c:v>
                </c:pt>
                <c:pt idx="3813">
                  <c:v>29.7</c:v>
                </c:pt>
                <c:pt idx="3814">
                  <c:v>29.6</c:v>
                </c:pt>
                <c:pt idx="3815">
                  <c:v>29.3</c:v>
                </c:pt>
                <c:pt idx="3816">
                  <c:v>29.2</c:v>
                </c:pt>
                <c:pt idx="3817">
                  <c:v>29.1</c:v>
                </c:pt>
                <c:pt idx="3818">
                  <c:v>29</c:v>
                </c:pt>
                <c:pt idx="3819">
                  <c:v>28.8</c:v>
                </c:pt>
                <c:pt idx="3820">
                  <c:v>28.6</c:v>
                </c:pt>
                <c:pt idx="3821">
                  <c:v>28.5</c:v>
                </c:pt>
                <c:pt idx="3822">
                  <c:v>28.5</c:v>
                </c:pt>
                <c:pt idx="3823">
                  <c:v>28.6</c:v>
                </c:pt>
                <c:pt idx="3824">
                  <c:v>28.6</c:v>
                </c:pt>
                <c:pt idx="3825">
                  <c:v>28.9</c:v>
                </c:pt>
                <c:pt idx="3826">
                  <c:v>29</c:v>
                </c:pt>
                <c:pt idx="3827">
                  <c:v>29.2</c:v>
                </c:pt>
                <c:pt idx="3828">
                  <c:v>29.3</c:v>
                </c:pt>
                <c:pt idx="3829">
                  <c:v>29.3</c:v>
                </c:pt>
                <c:pt idx="3830">
                  <c:v>29.5</c:v>
                </c:pt>
                <c:pt idx="3831">
                  <c:v>29.6</c:v>
                </c:pt>
                <c:pt idx="3832">
                  <c:v>29.7</c:v>
                </c:pt>
                <c:pt idx="3833">
                  <c:v>29.7</c:v>
                </c:pt>
                <c:pt idx="3834">
                  <c:v>29.8</c:v>
                </c:pt>
                <c:pt idx="3835">
                  <c:v>29.9</c:v>
                </c:pt>
                <c:pt idx="3836">
                  <c:v>30</c:v>
                </c:pt>
                <c:pt idx="3837">
                  <c:v>30</c:v>
                </c:pt>
                <c:pt idx="3838">
                  <c:v>30</c:v>
                </c:pt>
                <c:pt idx="3839">
                  <c:v>30</c:v>
                </c:pt>
                <c:pt idx="3840">
                  <c:v>29.8</c:v>
                </c:pt>
                <c:pt idx="3841">
                  <c:v>29.6</c:v>
                </c:pt>
                <c:pt idx="3842">
                  <c:v>29.4</c:v>
                </c:pt>
                <c:pt idx="3843">
                  <c:v>29.3</c:v>
                </c:pt>
                <c:pt idx="3844">
                  <c:v>29</c:v>
                </c:pt>
                <c:pt idx="3845">
                  <c:v>28.9</c:v>
                </c:pt>
                <c:pt idx="3846">
                  <c:v>28.8</c:v>
                </c:pt>
                <c:pt idx="3847">
                  <c:v>28.7</c:v>
                </c:pt>
                <c:pt idx="3848">
                  <c:v>28.7</c:v>
                </c:pt>
                <c:pt idx="3849">
                  <c:v>28.9</c:v>
                </c:pt>
                <c:pt idx="3850">
                  <c:v>29</c:v>
                </c:pt>
                <c:pt idx="3851">
                  <c:v>29.1</c:v>
                </c:pt>
                <c:pt idx="3852">
                  <c:v>29.2</c:v>
                </c:pt>
                <c:pt idx="3853">
                  <c:v>29.4</c:v>
                </c:pt>
                <c:pt idx="3854">
                  <c:v>29.5</c:v>
                </c:pt>
                <c:pt idx="3855">
                  <c:v>29.7</c:v>
                </c:pt>
                <c:pt idx="3856">
                  <c:v>29.7</c:v>
                </c:pt>
                <c:pt idx="3857">
                  <c:v>29.7</c:v>
                </c:pt>
                <c:pt idx="3858">
                  <c:v>29.8</c:v>
                </c:pt>
                <c:pt idx="3859">
                  <c:v>30</c:v>
                </c:pt>
                <c:pt idx="3860">
                  <c:v>30</c:v>
                </c:pt>
                <c:pt idx="3861">
                  <c:v>30.1</c:v>
                </c:pt>
                <c:pt idx="3862">
                  <c:v>30.2</c:v>
                </c:pt>
                <c:pt idx="3863">
                  <c:v>30.2</c:v>
                </c:pt>
                <c:pt idx="3864">
                  <c:v>30.2</c:v>
                </c:pt>
                <c:pt idx="3865">
                  <c:v>30.3</c:v>
                </c:pt>
                <c:pt idx="3866">
                  <c:v>30.2</c:v>
                </c:pt>
                <c:pt idx="3867">
                  <c:v>30.2</c:v>
                </c:pt>
                <c:pt idx="3868">
                  <c:v>30</c:v>
                </c:pt>
                <c:pt idx="3869">
                  <c:v>30</c:v>
                </c:pt>
                <c:pt idx="3870">
                  <c:v>29.8</c:v>
                </c:pt>
                <c:pt idx="3871">
                  <c:v>29.7</c:v>
                </c:pt>
                <c:pt idx="3872">
                  <c:v>29.5</c:v>
                </c:pt>
                <c:pt idx="3873">
                  <c:v>29.3</c:v>
                </c:pt>
                <c:pt idx="3874">
                  <c:v>29.2</c:v>
                </c:pt>
                <c:pt idx="3875">
                  <c:v>29</c:v>
                </c:pt>
                <c:pt idx="3876">
                  <c:v>29</c:v>
                </c:pt>
                <c:pt idx="3877">
                  <c:v>29</c:v>
                </c:pt>
                <c:pt idx="3878">
                  <c:v>29</c:v>
                </c:pt>
                <c:pt idx="3879">
                  <c:v>29.1</c:v>
                </c:pt>
                <c:pt idx="3880">
                  <c:v>29.2</c:v>
                </c:pt>
                <c:pt idx="3881">
                  <c:v>29.3</c:v>
                </c:pt>
                <c:pt idx="3882">
                  <c:v>29.5</c:v>
                </c:pt>
                <c:pt idx="3883">
                  <c:v>29.7</c:v>
                </c:pt>
                <c:pt idx="3884">
                  <c:v>29.7</c:v>
                </c:pt>
                <c:pt idx="3885">
                  <c:v>29.8</c:v>
                </c:pt>
                <c:pt idx="3886">
                  <c:v>29.9</c:v>
                </c:pt>
                <c:pt idx="3887">
                  <c:v>30</c:v>
                </c:pt>
                <c:pt idx="3888">
                  <c:v>30</c:v>
                </c:pt>
                <c:pt idx="3889">
                  <c:v>30.1</c:v>
                </c:pt>
                <c:pt idx="3890">
                  <c:v>30.1</c:v>
                </c:pt>
                <c:pt idx="3891">
                  <c:v>30.2</c:v>
                </c:pt>
                <c:pt idx="3892">
                  <c:v>30.3</c:v>
                </c:pt>
                <c:pt idx="3893">
                  <c:v>30.4</c:v>
                </c:pt>
                <c:pt idx="3894">
                  <c:v>30.4</c:v>
                </c:pt>
                <c:pt idx="3895">
                  <c:v>30.5</c:v>
                </c:pt>
                <c:pt idx="3896">
                  <c:v>30.5</c:v>
                </c:pt>
                <c:pt idx="3897">
                  <c:v>30.5</c:v>
                </c:pt>
                <c:pt idx="3898">
                  <c:v>30.5</c:v>
                </c:pt>
                <c:pt idx="3899">
                  <c:v>30.5</c:v>
                </c:pt>
                <c:pt idx="3900">
                  <c:v>30.3</c:v>
                </c:pt>
                <c:pt idx="3901">
                  <c:v>30.3</c:v>
                </c:pt>
                <c:pt idx="3902">
                  <c:v>30.2</c:v>
                </c:pt>
                <c:pt idx="3903">
                  <c:v>30.1</c:v>
                </c:pt>
                <c:pt idx="3904">
                  <c:v>30</c:v>
                </c:pt>
                <c:pt idx="3905">
                  <c:v>29.8</c:v>
                </c:pt>
                <c:pt idx="3906">
                  <c:v>29.7</c:v>
                </c:pt>
                <c:pt idx="3907">
                  <c:v>29.7</c:v>
                </c:pt>
                <c:pt idx="3908">
                  <c:v>29.5</c:v>
                </c:pt>
                <c:pt idx="3909">
                  <c:v>29.4</c:v>
                </c:pt>
                <c:pt idx="3910">
                  <c:v>29.3</c:v>
                </c:pt>
                <c:pt idx="3911">
                  <c:v>29.3</c:v>
                </c:pt>
                <c:pt idx="3912">
                  <c:v>29.3</c:v>
                </c:pt>
                <c:pt idx="3913">
                  <c:v>29.3</c:v>
                </c:pt>
                <c:pt idx="3914">
                  <c:v>29.3</c:v>
                </c:pt>
                <c:pt idx="3915">
                  <c:v>29.3</c:v>
                </c:pt>
                <c:pt idx="3916">
                  <c:v>29.5</c:v>
                </c:pt>
                <c:pt idx="3917">
                  <c:v>29.5</c:v>
                </c:pt>
                <c:pt idx="3918">
                  <c:v>29.7</c:v>
                </c:pt>
                <c:pt idx="3919">
                  <c:v>29.7</c:v>
                </c:pt>
                <c:pt idx="3920">
                  <c:v>29.8</c:v>
                </c:pt>
                <c:pt idx="3921">
                  <c:v>29.9</c:v>
                </c:pt>
                <c:pt idx="3922">
                  <c:v>30</c:v>
                </c:pt>
                <c:pt idx="3923">
                  <c:v>30</c:v>
                </c:pt>
                <c:pt idx="3924">
                  <c:v>30.2</c:v>
                </c:pt>
                <c:pt idx="3925">
                  <c:v>30.2</c:v>
                </c:pt>
                <c:pt idx="3926">
                  <c:v>30.2</c:v>
                </c:pt>
                <c:pt idx="3927">
                  <c:v>30.3</c:v>
                </c:pt>
                <c:pt idx="3928">
                  <c:v>30.3</c:v>
                </c:pt>
                <c:pt idx="3929">
                  <c:v>30.4</c:v>
                </c:pt>
                <c:pt idx="3930">
                  <c:v>30.5</c:v>
                </c:pt>
                <c:pt idx="3931">
                  <c:v>30.5</c:v>
                </c:pt>
                <c:pt idx="3932">
                  <c:v>30.6</c:v>
                </c:pt>
                <c:pt idx="3933">
                  <c:v>30.6</c:v>
                </c:pt>
                <c:pt idx="3934">
                  <c:v>30.6</c:v>
                </c:pt>
                <c:pt idx="3935">
                  <c:v>30.6</c:v>
                </c:pt>
                <c:pt idx="3936">
                  <c:v>30.8</c:v>
                </c:pt>
                <c:pt idx="3937">
                  <c:v>30.8</c:v>
                </c:pt>
                <c:pt idx="3938">
                  <c:v>30.8</c:v>
                </c:pt>
                <c:pt idx="3939">
                  <c:v>30.9</c:v>
                </c:pt>
                <c:pt idx="3940">
                  <c:v>30.9</c:v>
                </c:pt>
                <c:pt idx="3941">
                  <c:v>30.8</c:v>
                </c:pt>
                <c:pt idx="3942">
                  <c:v>30.9</c:v>
                </c:pt>
                <c:pt idx="3943">
                  <c:v>31</c:v>
                </c:pt>
                <c:pt idx="3944">
                  <c:v>30.9</c:v>
                </c:pt>
                <c:pt idx="3945">
                  <c:v>30.9</c:v>
                </c:pt>
                <c:pt idx="3946">
                  <c:v>30.9</c:v>
                </c:pt>
                <c:pt idx="3947">
                  <c:v>30.9</c:v>
                </c:pt>
                <c:pt idx="3948">
                  <c:v>30.9</c:v>
                </c:pt>
                <c:pt idx="3949">
                  <c:v>30.9</c:v>
                </c:pt>
                <c:pt idx="3950">
                  <c:v>30.9</c:v>
                </c:pt>
                <c:pt idx="3951">
                  <c:v>30.8</c:v>
                </c:pt>
                <c:pt idx="3952">
                  <c:v>30.8</c:v>
                </c:pt>
                <c:pt idx="3953">
                  <c:v>30.9</c:v>
                </c:pt>
                <c:pt idx="3954">
                  <c:v>30.8</c:v>
                </c:pt>
                <c:pt idx="3955">
                  <c:v>30.8</c:v>
                </c:pt>
                <c:pt idx="3956">
                  <c:v>30.8</c:v>
                </c:pt>
                <c:pt idx="3957">
                  <c:v>30.6</c:v>
                </c:pt>
                <c:pt idx="3958">
                  <c:v>30.6</c:v>
                </c:pt>
                <c:pt idx="3959">
                  <c:v>30.6</c:v>
                </c:pt>
                <c:pt idx="3960">
                  <c:v>30.5</c:v>
                </c:pt>
                <c:pt idx="3961">
                  <c:v>30.5</c:v>
                </c:pt>
                <c:pt idx="3962">
                  <c:v>30.5</c:v>
                </c:pt>
                <c:pt idx="3963">
                  <c:v>30.4</c:v>
                </c:pt>
                <c:pt idx="3964">
                  <c:v>30.3</c:v>
                </c:pt>
                <c:pt idx="3965">
                  <c:v>30.3</c:v>
                </c:pt>
                <c:pt idx="3966">
                  <c:v>30.3</c:v>
                </c:pt>
                <c:pt idx="3967">
                  <c:v>30.2</c:v>
                </c:pt>
                <c:pt idx="3968">
                  <c:v>30.2</c:v>
                </c:pt>
                <c:pt idx="3969">
                  <c:v>30.2</c:v>
                </c:pt>
                <c:pt idx="3970">
                  <c:v>30.2</c:v>
                </c:pt>
                <c:pt idx="3971">
                  <c:v>30.1</c:v>
                </c:pt>
                <c:pt idx="3972">
                  <c:v>30</c:v>
                </c:pt>
                <c:pt idx="3973">
                  <c:v>30</c:v>
                </c:pt>
                <c:pt idx="3974">
                  <c:v>30</c:v>
                </c:pt>
                <c:pt idx="3975">
                  <c:v>30</c:v>
                </c:pt>
                <c:pt idx="3976">
                  <c:v>30</c:v>
                </c:pt>
                <c:pt idx="3977">
                  <c:v>30</c:v>
                </c:pt>
                <c:pt idx="3978">
                  <c:v>29.9</c:v>
                </c:pt>
                <c:pt idx="3979">
                  <c:v>30</c:v>
                </c:pt>
                <c:pt idx="3980">
                  <c:v>30</c:v>
                </c:pt>
                <c:pt idx="3981">
                  <c:v>30</c:v>
                </c:pt>
                <c:pt idx="3982">
                  <c:v>29.9</c:v>
                </c:pt>
                <c:pt idx="3983">
                  <c:v>30</c:v>
                </c:pt>
                <c:pt idx="3984">
                  <c:v>30</c:v>
                </c:pt>
                <c:pt idx="3985">
                  <c:v>30</c:v>
                </c:pt>
                <c:pt idx="3986">
                  <c:v>30</c:v>
                </c:pt>
                <c:pt idx="3987">
                  <c:v>30</c:v>
                </c:pt>
                <c:pt idx="3988">
                  <c:v>30</c:v>
                </c:pt>
                <c:pt idx="3989">
                  <c:v>30</c:v>
                </c:pt>
                <c:pt idx="3990">
                  <c:v>30</c:v>
                </c:pt>
                <c:pt idx="3991">
                  <c:v>30.2</c:v>
                </c:pt>
                <c:pt idx="3992">
                  <c:v>30.2</c:v>
                </c:pt>
                <c:pt idx="3993">
                  <c:v>30.2</c:v>
                </c:pt>
                <c:pt idx="3994">
                  <c:v>30.2</c:v>
                </c:pt>
                <c:pt idx="3995">
                  <c:v>30.2</c:v>
                </c:pt>
                <c:pt idx="3996">
                  <c:v>30.2</c:v>
                </c:pt>
                <c:pt idx="3997">
                  <c:v>30.2</c:v>
                </c:pt>
                <c:pt idx="3998">
                  <c:v>30.3</c:v>
                </c:pt>
                <c:pt idx="3999">
                  <c:v>30.3</c:v>
                </c:pt>
                <c:pt idx="4000">
                  <c:v>30.4</c:v>
                </c:pt>
                <c:pt idx="4001">
                  <c:v>30.4</c:v>
                </c:pt>
                <c:pt idx="4002">
                  <c:v>30.4</c:v>
                </c:pt>
                <c:pt idx="4003">
                  <c:v>30.5</c:v>
                </c:pt>
                <c:pt idx="4004">
                  <c:v>30.5</c:v>
                </c:pt>
                <c:pt idx="4005">
                  <c:v>30.6</c:v>
                </c:pt>
                <c:pt idx="4006">
                  <c:v>30.6</c:v>
                </c:pt>
                <c:pt idx="4007">
                  <c:v>30.6</c:v>
                </c:pt>
                <c:pt idx="4008">
                  <c:v>30.7</c:v>
                </c:pt>
                <c:pt idx="4009">
                  <c:v>30.7</c:v>
                </c:pt>
                <c:pt idx="4010">
                  <c:v>30.8</c:v>
                </c:pt>
                <c:pt idx="4011">
                  <c:v>30.8</c:v>
                </c:pt>
                <c:pt idx="4012">
                  <c:v>30.8</c:v>
                </c:pt>
                <c:pt idx="4013">
                  <c:v>30.8</c:v>
                </c:pt>
                <c:pt idx="4014">
                  <c:v>31</c:v>
                </c:pt>
                <c:pt idx="4015">
                  <c:v>31</c:v>
                </c:pt>
                <c:pt idx="4016">
                  <c:v>31</c:v>
                </c:pt>
                <c:pt idx="4017">
                  <c:v>31</c:v>
                </c:pt>
                <c:pt idx="4018">
                  <c:v>31</c:v>
                </c:pt>
                <c:pt idx="4019">
                  <c:v>31.1</c:v>
                </c:pt>
                <c:pt idx="4020">
                  <c:v>31.1</c:v>
                </c:pt>
                <c:pt idx="4021">
                  <c:v>31.1</c:v>
                </c:pt>
                <c:pt idx="4022">
                  <c:v>31.1</c:v>
                </c:pt>
                <c:pt idx="4023">
                  <c:v>31.2</c:v>
                </c:pt>
                <c:pt idx="4024">
                  <c:v>31.3</c:v>
                </c:pt>
                <c:pt idx="4025">
                  <c:v>31.3</c:v>
                </c:pt>
                <c:pt idx="4026">
                  <c:v>31.3</c:v>
                </c:pt>
                <c:pt idx="4027">
                  <c:v>31.3</c:v>
                </c:pt>
                <c:pt idx="4028">
                  <c:v>31.3</c:v>
                </c:pt>
                <c:pt idx="4029">
                  <c:v>31.3</c:v>
                </c:pt>
                <c:pt idx="4030">
                  <c:v>31.4</c:v>
                </c:pt>
                <c:pt idx="4031">
                  <c:v>31.4</c:v>
                </c:pt>
                <c:pt idx="4032">
                  <c:v>31.5</c:v>
                </c:pt>
                <c:pt idx="4033">
                  <c:v>31.4</c:v>
                </c:pt>
                <c:pt idx="4034">
                  <c:v>31.5</c:v>
                </c:pt>
                <c:pt idx="4035">
                  <c:v>31.5</c:v>
                </c:pt>
                <c:pt idx="4036">
                  <c:v>31.6</c:v>
                </c:pt>
                <c:pt idx="4037">
                  <c:v>31.6</c:v>
                </c:pt>
                <c:pt idx="4038">
                  <c:v>31.6</c:v>
                </c:pt>
                <c:pt idx="4039">
                  <c:v>31.6</c:v>
                </c:pt>
                <c:pt idx="4040">
                  <c:v>31.7</c:v>
                </c:pt>
                <c:pt idx="4041">
                  <c:v>31.8</c:v>
                </c:pt>
                <c:pt idx="4042">
                  <c:v>31.8</c:v>
                </c:pt>
                <c:pt idx="4043">
                  <c:v>31.8</c:v>
                </c:pt>
                <c:pt idx="4044">
                  <c:v>31.8</c:v>
                </c:pt>
                <c:pt idx="4045">
                  <c:v>31.8</c:v>
                </c:pt>
                <c:pt idx="4046">
                  <c:v>31.9</c:v>
                </c:pt>
                <c:pt idx="4047">
                  <c:v>31.9</c:v>
                </c:pt>
                <c:pt idx="4048">
                  <c:v>31.9</c:v>
                </c:pt>
                <c:pt idx="4049">
                  <c:v>32</c:v>
                </c:pt>
                <c:pt idx="4050">
                  <c:v>32</c:v>
                </c:pt>
                <c:pt idx="4051">
                  <c:v>32</c:v>
                </c:pt>
                <c:pt idx="4052">
                  <c:v>32</c:v>
                </c:pt>
                <c:pt idx="4053">
                  <c:v>31.9</c:v>
                </c:pt>
                <c:pt idx="4054">
                  <c:v>32</c:v>
                </c:pt>
                <c:pt idx="4055">
                  <c:v>31.9</c:v>
                </c:pt>
                <c:pt idx="4056">
                  <c:v>31.8</c:v>
                </c:pt>
                <c:pt idx="4057">
                  <c:v>31.8</c:v>
                </c:pt>
                <c:pt idx="4058">
                  <c:v>31.8</c:v>
                </c:pt>
                <c:pt idx="4059">
                  <c:v>31.8</c:v>
                </c:pt>
                <c:pt idx="4060">
                  <c:v>31.8</c:v>
                </c:pt>
                <c:pt idx="4061">
                  <c:v>31.7</c:v>
                </c:pt>
                <c:pt idx="4062">
                  <c:v>31.6</c:v>
                </c:pt>
                <c:pt idx="4063">
                  <c:v>31.6</c:v>
                </c:pt>
                <c:pt idx="4064">
                  <c:v>31.5</c:v>
                </c:pt>
                <c:pt idx="4065">
                  <c:v>31.5</c:v>
                </c:pt>
                <c:pt idx="4066">
                  <c:v>31.4</c:v>
                </c:pt>
                <c:pt idx="4067">
                  <c:v>31.3</c:v>
                </c:pt>
                <c:pt idx="4068">
                  <c:v>31.3</c:v>
                </c:pt>
                <c:pt idx="4069">
                  <c:v>31.2</c:v>
                </c:pt>
                <c:pt idx="4070">
                  <c:v>31.1</c:v>
                </c:pt>
                <c:pt idx="4071">
                  <c:v>31.1</c:v>
                </c:pt>
                <c:pt idx="4072">
                  <c:v>31</c:v>
                </c:pt>
                <c:pt idx="4073">
                  <c:v>31</c:v>
                </c:pt>
                <c:pt idx="4074">
                  <c:v>31</c:v>
                </c:pt>
                <c:pt idx="4075">
                  <c:v>30.9</c:v>
                </c:pt>
                <c:pt idx="4076">
                  <c:v>31</c:v>
                </c:pt>
                <c:pt idx="4077">
                  <c:v>31</c:v>
                </c:pt>
                <c:pt idx="4078">
                  <c:v>31</c:v>
                </c:pt>
                <c:pt idx="4079">
                  <c:v>31.1</c:v>
                </c:pt>
                <c:pt idx="4080">
                  <c:v>31.1</c:v>
                </c:pt>
                <c:pt idx="4081">
                  <c:v>31.1</c:v>
                </c:pt>
                <c:pt idx="4082">
                  <c:v>31.2</c:v>
                </c:pt>
                <c:pt idx="4083">
                  <c:v>31.3</c:v>
                </c:pt>
                <c:pt idx="4084">
                  <c:v>31.4</c:v>
                </c:pt>
                <c:pt idx="4085">
                  <c:v>31.5</c:v>
                </c:pt>
                <c:pt idx="4086">
                  <c:v>31.5</c:v>
                </c:pt>
                <c:pt idx="4087">
                  <c:v>31.6</c:v>
                </c:pt>
                <c:pt idx="4088">
                  <c:v>31.6</c:v>
                </c:pt>
                <c:pt idx="4089">
                  <c:v>31.7</c:v>
                </c:pt>
                <c:pt idx="4090">
                  <c:v>31.8</c:v>
                </c:pt>
                <c:pt idx="4091">
                  <c:v>31.8</c:v>
                </c:pt>
                <c:pt idx="4092">
                  <c:v>32</c:v>
                </c:pt>
                <c:pt idx="4093">
                  <c:v>31.9</c:v>
                </c:pt>
                <c:pt idx="4094">
                  <c:v>32</c:v>
                </c:pt>
                <c:pt idx="4095">
                  <c:v>32.1</c:v>
                </c:pt>
                <c:pt idx="4096">
                  <c:v>32.1</c:v>
                </c:pt>
                <c:pt idx="4097">
                  <c:v>32.1</c:v>
                </c:pt>
                <c:pt idx="4098">
                  <c:v>32.299999999999997</c:v>
                </c:pt>
                <c:pt idx="4099">
                  <c:v>32.4</c:v>
                </c:pt>
                <c:pt idx="4100">
                  <c:v>32.4</c:v>
                </c:pt>
                <c:pt idx="4101">
                  <c:v>32.4</c:v>
                </c:pt>
                <c:pt idx="4102">
                  <c:v>32.4</c:v>
                </c:pt>
                <c:pt idx="4103">
                  <c:v>32.5</c:v>
                </c:pt>
                <c:pt idx="4104">
                  <c:v>32.6</c:v>
                </c:pt>
                <c:pt idx="4105">
                  <c:v>32.5</c:v>
                </c:pt>
                <c:pt idx="4106">
                  <c:v>32.6</c:v>
                </c:pt>
                <c:pt idx="4107">
                  <c:v>32.6</c:v>
                </c:pt>
                <c:pt idx="4108">
                  <c:v>32.5</c:v>
                </c:pt>
                <c:pt idx="4109">
                  <c:v>32.4</c:v>
                </c:pt>
                <c:pt idx="4110">
                  <c:v>32.4</c:v>
                </c:pt>
                <c:pt idx="4111">
                  <c:v>32.299999999999997</c:v>
                </c:pt>
                <c:pt idx="4112">
                  <c:v>32.299999999999997</c:v>
                </c:pt>
                <c:pt idx="4113">
                  <c:v>32.200000000000003</c:v>
                </c:pt>
                <c:pt idx="4114">
                  <c:v>32.1</c:v>
                </c:pt>
                <c:pt idx="4115">
                  <c:v>32.1</c:v>
                </c:pt>
                <c:pt idx="4116">
                  <c:v>32</c:v>
                </c:pt>
                <c:pt idx="4117">
                  <c:v>31.8</c:v>
                </c:pt>
                <c:pt idx="4118">
                  <c:v>31.8</c:v>
                </c:pt>
                <c:pt idx="4119">
                  <c:v>31.6</c:v>
                </c:pt>
                <c:pt idx="4120">
                  <c:v>31.5</c:v>
                </c:pt>
                <c:pt idx="4121">
                  <c:v>31.5</c:v>
                </c:pt>
                <c:pt idx="4122">
                  <c:v>31.5</c:v>
                </c:pt>
                <c:pt idx="4123">
                  <c:v>31.5</c:v>
                </c:pt>
                <c:pt idx="4124">
                  <c:v>31.5</c:v>
                </c:pt>
                <c:pt idx="4125">
                  <c:v>31.5</c:v>
                </c:pt>
                <c:pt idx="4126">
                  <c:v>31.5</c:v>
                </c:pt>
                <c:pt idx="4127">
                  <c:v>31.5</c:v>
                </c:pt>
                <c:pt idx="4128">
                  <c:v>31.5</c:v>
                </c:pt>
                <c:pt idx="4129">
                  <c:v>31.6</c:v>
                </c:pt>
                <c:pt idx="4130">
                  <c:v>31.6</c:v>
                </c:pt>
                <c:pt idx="4131">
                  <c:v>31.6</c:v>
                </c:pt>
                <c:pt idx="4132">
                  <c:v>31.7</c:v>
                </c:pt>
                <c:pt idx="4133">
                  <c:v>31.8</c:v>
                </c:pt>
                <c:pt idx="4134">
                  <c:v>31.8</c:v>
                </c:pt>
                <c:pt idx="4135">
                  <c:v>32</c:v>
                </c:pt>
                <c:pt idx="4136">
                  <c:v>32</c:v>
                </c:pt>
                <c:pt idx="4137">
                  <c:v>32.1</c:v>
                </c:pt>
                <c:pt idx="4138">
                  <c:v>32.1</c:v>
                </c:pt>
                <c:pt idx="4139">
                  <c:v>32.200000000000003</c:v>
                </c:pt>
                <c:pt idx="4140">
                  <c:v>32.299999999999997</c:v>
                </c:pt>
                <c:pt idx="4141">
                  <c:v>32.299999999999997</c:v>
                </c:pt>
                <c:pt idx="4142">
                  <c:v>32.4</c:v>
                </c:pt>
                <c:pt idx="4143">
                  <c:v>32.4</c:v>
                </c:pt>
                <c:pt idx="4144">
                  <c:v>32.5</c:v>
                </c:pt>
                <c:pt idx="4145">
                  <c:v>32.6</c:v>
                </c:pt>
                <c:pt idx="4146">
                  <c:v>32.6</c:v>
                </c:pt>
                <c:pt idx="4147">
                  <c:v>32.6</c:v>
                </c:pt>
                <c:pt idx="4148">
                  <c:v>32.700000000000003</c:v>
                </c:pt>
                <c:pt idx="4149">
                  <c:v>32.799999999999997</c:v>
                </c:pt>
                <c:pt idx="4150">
                  <c:v>32.799999999999997</c:v>
                </c:pt>
                <c:pt idx="4151">
                  <c:v>32.9</c:v>
                </c:pt>
                <c:pt idx="4152">
                  <c:v>33</c:v>
                </c:pt>
                <c:pt idx="4153">
                  <c:v>33</c:v>
                </c:pt>
                <c:pt idx="4154">
                  <c:v>33</c:v>
                </c:pt>
                <c:pt idx="4155">
                  <c:v>33.1</c:v>
                </c:pt>
                <c:pt idx="4156">
                  <c:v>33.1</c:v>
                </c:pt>
                <c:pt idx="4157">
                  <c:v>33.1</c:v>
                </c:pt>
                <c:pt idx="4158">
                  <c:v>33.200000000000003</c:v>
                </c:pt>
                <c:pt idx="4159">
                  <c:v>33.200000000000003</c:v>
                </c:pt>
                <c:pt idx="4160">
                  <c:v>33.200000000000003</c:v>
                </c:pt>
                <c:pt idx="4161">
                  <c:v>33.299999999999997</c:v>
                </c:pt>
                <c:pt idx="4162">
                  <c:v>33.299999999999997</c:v>
                </c:pt>
                <c:pt idx="4163">
                  <c:v>33.299999999999997</c:v>
                </c:pt>
                <c:pt idx="4164">
                  <c:v>33.299999999999997</c:v>
                </c:pt>
                <c:pt idx="4165">
                  <c:v>33.200000000000003</c:v>
                </c:pt>
                <c:pt idx="4166">
                  <c:v>33.200000000000003</c:v>
                </c:pt>
                <c:pt idx="4167">
                  <c:v>33.1</c:v>
                </c:pt>
                <c:pt idx="4168">
                  <c:v>33.1</c:v>
                </c:pt>
                <c:pt idx="4169">
                  <c:v>33</c:v>
                </c:pt>
                <c:pt idx="4170">
                  <c:v>33.1</c:v>
                </c:pt>
                <c:pt idx="4171">
                  <c:v>33</c:v>
                </c:pt>
                <c:pt idx="4172">
                  <c:v>32.9</c:v>
                </c:pt>
                <c:pt idx="4173">
                  <c:v>32.700000000000003</c:v>
                </c:pt>
                <c:pt idx="4174">
                  <c:v>32.6</c:v>
                </c:pt>
                <c:pt idx="4175">
                  <c:v>32.6</c:v>
                </c:pt>
                <c:pt idx="4176">
                  <c:v>32.6</c:v>
                </c:pt>
                <c:pt idx="4177">
                  <c:v>32.5</c:v>
                </c:pt>
                <c:pt idx="4178">
                  <c:v>32.299999999999997</c:v>
                </c:pt>
                <c:pt idx="4179">
                  <c:v>32.299999999999997</c:v>
                </c:pt>
                <c:pt idx="4180">
                  <c:v>32.200000000000003</c:v>
                </c:pt>
                <c:pt idx="4181">
                  <c:v>32.200000000000003</c:v>
                </c:pt>
                <c:pt idx="4182">
                  <c:v>32.200000000000003</c:v>
                </c:pt>
                <c:pt idx="4183">
                  <c:v>32.200000000000003</c:v>
                </c:pt>
                <c:pt idx="4184">
                  <c:v>32.1</c:v>
                </c:pt>
                <c:pt idx="4185">
                  <c:v>32.1</c:v>
                </c:pt>
                <c:pt idx="4186">
                  <c:v>32.1</c:v>
                </c:pt>
                <c:pt idx="4187">
                  <c:v>32.200000000000003</c:v>
                </c:pt>
                <c:pt idx="4188">
                  <c:v>32.200000000000003</c:v>
                </c:pt>
                <c:pt idx="4189">
                  <c:v>32.200000000000003</c:v>
                </c:pt>
                <c:pt idx="4190">
                  <c:v>32.200000000000003</c:v>
                </c:pt>
                <c:pt idx="4191">
                  <c:v>32.299999999999997</c:v>
                </c:pt>
                <c:pt idx="4192">
                  <c:v>32.4</c:v>
                </c:pt>
                <c:pt idx="4193">
                  <c:v>32.4</c:v>
                </c:pt>
                <c:pt idx="4194">
                  <c:v>32.5</c:v>
                </c:pt>
                <c:pt idx="4195">
                  <c:v>32.6</c:v>
                </c:pt>
                <c:pt idx="4196">
                  <c:v>32.700000000000003</c:v>
                </c:pt>
                <c:pt idx="4197">
                  <c:v>32.9</c:v>
                </c:pt>
                <c:pt idx="4198">
                  <c:v>32.9</c:v>
                </c:pt>
                <c:pt idx="4199">
                  <c:v>33</c:v>
                </c:pt>
                <c:pt idx="4200">
                  <c:v>33</c:v>
                </c:pt>
                <c:pt idx="4201">
                  <c:v>33.1</c:v>
                </c:pt>
                <c:pt idx="4202">
                  <c:v>33.1</c:v>
                </c:pt>
                <c:pt idx="4203">
                  <c:v>33.200000000000003</c:v>
                </c:pt>
                <c:pt idx="4204">
                  <c:v>33.299999999999997</c:v>
                </c:pt>
                <c:pt idx="4205">
                  <c:v>33.299999999999997</c:v>
                </c:pt>
                <c:pt idx="4206">
                  <c:v>33.4</c:v>
                </c:pt>
                <c:pt idx="4207">
                  <c:v>33.4</c:v>
                </c:pt>
                <c:pt idx="4208">
                  <c:v>33.4</c:v>
                </c:pt>
                <c:pt idx="4209">
                  <c:v>33.6</c:v>
                </c:pt>
                <c:pt idx="4210">
                  <c:v>33.6</c:v>
                </c:pt>
                <c:pt idx="4211">
                  <c:v>33.6</c:v>
                </c:pt>
                <c:pt idx="4212">
                  <c:v>33.700000000000003</c:v>
                </c:pt>
                <c:pt idx="4213">
                  <c:v>33.799999999999997</c:v>
                </c:pt>
                <c:pt idx="4214">
                  <c:v>33.799999999999997</c:v>
                </c:pt>
                <c:pt idx="4215">
                  <c:v>33.799999999999997</c:v>
                </c:pt>
                <c:pt idx="4216">
                  <c:v>33.799999999999997</c:v>
                </c:pt>
                <c:pt idx="4217">
                  <c:v>33.9</c:v>
                </c:pt>
                <c:pt idx="4218">
                  <c:v>33.799999999999997</c:v>
                </c:pt>
                <c:pt idx="4219">
                  <c:v>33.799999999999997</c:v>
                </c:pt>
                <c:pt idx="4220">
                  <c:v>33.799999999999997</c:v>
                </c:pt>
                <c:pt idx="4221">
                  <c:v>33.6</c:v>
                </c:pt>
                <c:pt idx="4222">
                  <c:v>33.5</c:v>
                </c:pt>
                <c:pt idx="4223">
                  <c:v>33.4</c:v>
                </c:pt>
                <c:pt idx="4224">
                  <c:v>33.299999999999997</c:v>
                </c:pt>
                <c:pt idx="4225">
                  <c:v>33.1</c:v>
                </c:pt>
                <c:pt idx="4226">
                  <c:v>33</c:v>
                </c:pt>
                <c:pt idx="4227">
                  <c:v>32.9</c:v>
                </c:pt>
                <c:pt idx="4228">
                  <c:v>32.799999999999997</c:v>
                </c:pt>
                <c:pt idx="4229">
                  <c:v>32.700000000000003</c:v>
                </c:pt>
                <c:pt idx="4230">
                  <c:v>32.700000000000003</c:v>
                </c:pt>
                <c:pt idx="4231">
                  <c:v>32.6</c:v>
                </c:pt>
                <c:pt idx="4232">
                  <c:v>32.700000000000003</c:v>
                </c:pt>
                <c:pt idx="4233">
                  <c:v>32.700000000000003</c:v>
                </c:pt>
                <c:pt idx="4234">
                  <c:v>32.9</c:v>
                </c:pt>
                <c:pt idx="4235">
                  <c:v>33</c:v>
                </c:pt>
                <c:pt idx="4236">
                  <c:v>33.1</c:v>
                </c:pt>
                <c:pt idx="4237">
                  <c:v>33.299999999999997</c:v>
                </c:pt>
                <c:pt idx="4238">
                  <c:v>33.4</c:v>
                </c:pt>
                <c:pt idx="4239">
                  <c:v>33.5</c:v>
                </c:pt>
                <c:pt idx="4240">
                  <c:v>33.5</c:v>
                </c:pt>
                <c:pt idx="4241">
                  <c:v>33.700000000000003</c:v>
                </c:pt>
                <c:pt idx="4242">
                  <c:v>33.6</c:v>
                </c:pt>
                <c:pt idx="4243">
                  <c:v>33.799999999999997</c:v>
                </c:pt>
                <c:pt idx="4244">
                  <c:v>33.799999999999997</c:v>
                </c:pt>
                <c:pt idx="4245">
                  <c:v>33.9</c:v>
                </c:pt>
                <c:pt idx="4246">
                  <c:v>33.9</c:v>
                </c:pt>
                <c:pt idx="4247">
                  <c:v>34.1</c:v>
                </c:pt>
                <c:pt idx="4248">
                  <c:v>34.1</c:v>
                </c:pt>
                <c:pt idx="4249">
                  <c:v>34.200000000000003</c:v>
                </c:pt>
                <c:pt idx="4250">
                  <c:v>34.200000000000003</c:v>
                </c:pt>
                <c:pt idx="4251">
                  <c:v>34.200000000000003</c:v>
                </c:pt>
                <c:pt idx="4252">
                  <c:v>34.299999999999997</c:v>
                </c:pt>
                <c:pt idx="4253">
                  <c:v>34.200000000000003</c:v>
                </c:pt>
                <c:pt idx="4254">
                  <c:v>34.200000000000003</c:v>
                </c:pt>
                <c:pt idx="4255">
                  <c:v>34.200000000000003</c:v>
                </c:pt>
                <c:pt idx="4256">
                  <c:v>34.1</c:v>
                </c:pt>
                <c:pt idx="4257">
                  <c:v>34.1</c:v>
                </c:pt>
                <c:pt idx="4258">
                  <c:v>33.9</c:v>
                </c:pt>
                <c:pt idx="4259">
                  <c:v>33.799999999999997</c:v>
                </c:pt>
                <c:pt idx="4260">
                  <c:v>33.5</c:v>
                </c:pt>
                <c:pt idx="4261">
                  <c:v>33.4</c:v>
                </c:pt>
                <c:pt idx="4262">
                  <c:v>33.299999999999997</c:v>
                </c:pt>
                <c:pt idx="4263">
                  <c:v>33.200000000000003</c:v>
                </c:pt>
                <c:pt idx="4264">
                  <c:v>33.1</c:v>
                </c:pt>
                <c:pt idx="4265">
                  <c:v>33.1</c:v>
                </c:pt>
                <c:pt idx="4266">
                  <c:v>33.200000000000003</c:v>
                </c:pt>
                <c:pt idx="4267">
                  <c:v>33.200000000000003</c:v>
                </c:pt>
                <c:pt idx="4268">
                  <c:v>33.4</c:v>
                </c:pt>
                <c:pt idx="4269">
                  <c:v>33.4</c:v>
                </c:pt>
                <c:pt idx="4270">
                  <c:v>33.6</c:v>
                </c:pt>
                <c:pt idx="4271">
                  <c:v>33.700000000000003</c:v>
                </c:pt>
                <c:pt idx="4272">
                  <c:v>33.799999999999997</c:v>
                </c:pt>
                <c:pt idx="4273">
                  <c:v>33.9</c:v>
                </c:pt>
                <c:pt idx="4274">
                  <c:v>34.1</c:v>
                </c:pt>
                <c:pt idx="4275">
                  <c:v>34.1</c:v>
                </c:pt>
                <c:pt idx="4276">
                  <c:v>34.200000000000003</c:v>
                </c:pt>
                <c:pt idx="4277">
                  <c:v>34.200000000000003</c:v>
                </c:pt>
                <c:pt idx="4278">
                  <c:v>34.299999999999997</c:v>
                </c:pt>
                <c:pt idx="4279">
                  <c:v>34.299999999999997</c:v>
                </c:pt>
                <c:pt idx="4280">
                  <c:v>34.4</c:v>
                </c:pt>
                <c:pt idx="4281">
                  <c:v>34.5</c:v>
                </c:pt>
                <c:pt idx="4282">
                  <c:v>34.6</c:v>
                </c:pt>
                <c:pt idx="4283">
                  <c:v>34.700000000000003</c:v>
                </c:pt>
                <c:pt idx="4284">
                  <c:v>34.700000000000003</c:v>
                </c:pt>
                <c:pt idx="4285">
                  <c:v>34.700000000000003</c:v>
                </c:pt>
                <c:pt idx="4286">
                  <c:v>34.700000000000003</c:v>
                </c:pt>
                <c:pt idx="4287">
                  <c:v>34.6</c:v>
                </c:pt>
                <c:pt idx="4288">
                  <c:v>34.6</c:v>
                </c:pt>
                <c:pt idx="4289">
                  <c:v>34.5</c:v>
                </c:pt>
                <c:pt idx="4290">
                  <c:v>34.4</c:v>
                </c:pt>
                <c:pt idx="4291">
                  <c:v>34.4</c:v>
                </c:pt>
                <c:pt idx="4292">
                  <c:v>34.1</c:v>
                </c:pt>
                <c:pt idx="4293">
                  <c:v>34.1</c:v>
                </c:pt>
                <c:pt idx="4294">
                  <c:v>33.9</c:v>
                </c:pt>
                <c:pt idx="4295">
                  <c:v>33.799999999999997</c:v>
                </c:pt>
                <c:pt idx="4296">
                  <c:v>33.700000000000003</c:v>
                </c:pt>
                <c:pt idx="4297">
                  <c:v>33.6</c:v>
                </c:pt>
                <c:pt idx="4298">
                  <c:v>33.6</c:v>
                </c:pt>
                <c:pt idx="4299">
                  <c:v>33.6</c:v>
                </c:pt>
                <c:pt idx="4300">
                  <c:v>33.6</c:v>
                </c:pt>
                <c:pt idx="4301">
                  <c:v>33.6</c:v>
                </c:pt>
                <c:pt idx="4302">
                  <c:v>33.700000000000003</c:v>
                </c:pt>
                <c:pt idx="4303">
                  <c:v>33.799999999999997</c:v>
                </c:pt>
                <c:pt idx="4304">
                  <c:v>34</c:v>
                </c:pt>
                <c:pt idx="4305">
                  <c:v>34.1</c:v>
                </c:pt>
                <c:pt idx="4306">
                  <c:v>34.200000000000003</c:v>
                </c:pt>
                <c:pt idx="4307">
                  <c:v>34.299999999999997</c:v>
                </c:pt>
                <c:pt idx="4308">
                  <c:v>34.4</c:v>
                </c:pt>
                <c:pt idx="4309">
                  <c:v>34.4</c:v>
                </c:pt>
                <c:pt idx="4310">
                  <c:v>34.5</c:v>
                </c:pt>
                <c:pt idx="4311">
                  <c:v>34.6</c:v>
                </c:pt>
                <c:pt idx="4312">
                  <c:v>34.700000000000003</c:v>
                </c:pt>
                <c:pt idx="4313">
                  <c:v>34.799999999999997</c:v>
                </c:pt>
                <c:pt idx="4314">
                  <c:v>34.9</c:v>
                </c:pt>
                <c:pt idx="4315">
                  <c:v>34.9</c:v>
                </c:pt>
                <c:pt idx="4316">
                  <c:v>35</c:v>
                </c:pt>
                <c:pt idx="4317">
                  <c:v>35.1</c:v>
                </c:pt>
                <c:pt idx="4318">
                  <c:v>35.1</c:v>
                </c:pt>
                <c:pt idx="4319">
                  <c:v>35.200000000000003</c:v>
                </c:pt>
                <c:pt idx="4320">
                  <c:v>35.1</c:v>
                </c:pt>
                <c:pt idx="4321">
                  <c:v>35.1</c:v>
                </c:pt>
                <c:pt idx="4322">
                  <c:v>35</c:v>
                </c:pt>
                <c:pt idx="4323">
                  <c:v>34.9</c:v>
                </c:pt>
                <c:pt idx="4324">
                  <c:v>34.799999999999997</c:v>
                </c:pt>
                <c:pt idx="4325">
                  <c:v>34.6</c:v>
                </c:pt>
                <c:pt idx="4326">
                  <c:v>34.4</c:v>
                </c:pt>
                <c:pt idx="4327">
                  <c:v>34.200000000000003</c:v>
                </c:pt>
                <c:pt idx="4328">
                  <c:v>34.200000000000003</c:v>
                </c:pt>
                <c:pt idx="4329">
                  <c:v>34.1</c:v>
                </c:pt>
                <c:pt idx="4330">
                  <c:v>34.1</c:v>
                </c:pt>
                <c:pt idx="4331">
                  <c:v>34</c:v>
                </c:pt>
                <c:pt idx="4332">
                  <c:v>34</c:v>
                </c:pt>
                <c:pt idx="4333">
                  <c:v>34.1</c:v>
                </c:pt>
                <c:pt idx="4334">
                  <c:v>34.200000000000003</c:v>
                </c:pt>
                <c:pt idx="4335">
                  <c:v>34.1</c:v>
                </c:pt>
                <c:pt idx="4336">
                  <c:v>34.299999999999997</c:v>
                </c:pt>
                <c:pt idx="4337">
                  <c:v>34.5</c:v>
                </c:pt>
                <c:pt idx="4338">
                  <c:v>34.6</c:v>
                </c:pt>
                <c:pt idx="4339">
                  <c:v>34.700000000000003</c:v>
                </c:pt>
                <c:pt idx="4340">
                  <c:v>34.799999999999997</c:v>
                </c:pt>
                <c:pt idx="4341">
                  <c:v>34.9</c:v>
                </c:pt>
                <c:pt idx="4342">
                  <c:v>34.9</c:v>
                </c:pt>
                <c:pt idx="4343">
                  <c:v>35.1</c:v>
                </c:pt>
                <c:pt idx="4344">
                  <c:v>35.1</c:v>
                </c:pt>
                <c:pt idx="4345">
                  <c:v>35.200000000000003</c:v>
                </c:pt>
                <c:pt idx="4346">
                  <c:v>35.200000000000003</c:v>
                </c:pt>
                <c:pt idx="4347">
                  <c:v>35.4</c:v>
                </c:pt>
                <c:pt idx="4348">
                  <c:v>35.4</c:v>
                </c:pt>
                <c:pt idx="4349">
                  <c:v>35.5</c:v>
                </c:pt>
                <c:pt idx="4350">
                  <c:v>35.5</c:v>
                </c:pt>
                <c:pt idx="4351">
                  <c:v>35.5</c:v>
                </c:pt>
                <c:pt idx="4352">
                  <c:v>35.5</c:v>
                </c:pt>
                <c:pt idx="4353">
                  <c:v>35.5</c:v>
                </c:pt>
                <c:pt idx="4354">
                  <c:v>35.4</c:v>
                </c:pt>
                <c:pt idx="4355">
                  <c:v>35.200000000000003</c:v>
                </c:pt>
                <c:pt idx="4356">
                  <c:v>35.200000000000003</c:v>
                </c:pt>
                <c:pt idx="4357">
                  <c:v>35.1</c:v>
                </c:pt>
                <c:pt idx="4358">
                  <c:v>34.9</c:v>
                </c:pt>
                <c:pt idx="4359">
                  <c:v>34.700000000000003</c:v>
                </c:pt>
                <c:pt idx="4360">
                  <c:v>34.6</c:v>
                </c:pt>
                <c:pt idx="4361">
                  <c:v>34.4</c:v>
                </c:pt>
                <c:pt idx="4362">
                  <c:v>34.4</c:v>
                </c:pt>
                <c:pt idx="4363">
                  <c:v>34.4</c:v>
                </c:pt>
                <c:pt idx="4364">
                  <c:v>34.4</c:v>
                </c:pt>
                <c:pt idx="4365">
                  <c:v>34.4</c:v>
                </c:pt>
                <c:pt idx="4366">
                  <c:v>34.4</c:v>
                </c:pt>
                <c:pt idx="4367">
                  <c:v>34.6</c:v>
                </c:pt>
                <c:pt idx="4368">
                  <c:v>34.6</c:v>
                </c:pt>
                <c:pt idx="4369">
                  <c:v>34.799999999999997</c:v>
                </c:pt>
                <c:pt idx="4370">
                  <c:v>34.9</c:v>
                </c:pt>
                <c:pt idx="4371">
                  <c:v>34.9</c:v>
                </c:pt>
                <c:pt idx="4372">
                  <c:v>35.1</c:v>
                </c:pt>
                <c:pt idx="4373">
                  <c:v>35.200000000000003</c:v>
                </c:pt>
                <c:pt idx="4374">
                  <c:v>35.200000000000003</c:v>
                </c:pt>
                <c:pt idx="4375">
                  <c:v>35.299999999999997</c:v>
                </c:pt>
                <c:pt idx="4376">
                  <c:v>35.4</c:v>
                </c:pt>
                <c:pt idx="4377">
                  <c:v>35.4</c:v>
                </c:pt>
                <c:pt idx="4378">
                  <c:v>35.5</c:v>
                </c:pt>
                <c:pt idx="4379">
                  <c:v>35.5</c:v>
                </c:pt>
                <c:pt idx="4380">
                  <c:v>35.6</c:v>
                </c:pt>
                <c:pt idx="4381">
                  <c:v>35.6</c:v>
                </c:pt>
                <c:pt idx="4382">
                  <c:v>35.700000000000003</c:v>
                </c:pt>
                <c:pt idx="4383">
                  <c:v>35.9</c:v>
                </c:pt>
                <c:pt idx="4384">
                  <c:v>35.9</c:v>
                </c:pt>
                <c:pt idx="4385">
                  <c:v>35.9</c:v>
                </c:pt>
                <c:pt idx="4386">
                  <c:v>35.9</c:v>
                </c:pt>
                <c:pt idx="4387">
                  <c:v>36</c:v>
                </c:pt>
                <c:pt idx="4388">
                  <c:v>36</c:v>
                </c:pt>
                <c:pt idx="4389">
                  <c:v>36</c:v>
                </c:pt>
                <c:pt idx="4390">
                  <c:v>36</c:v>
                </c:pt>
                <c:pt idx="4391">
                  <c:v>35.9</c:v>
                </c:pt>
                <c:pt idx="4392">
                  <c:v>35.9</c:v>
                </c:pt>
                <c:pt idx="4393">
                  <c:v>35.799999999999997</c:v>
                </c:pt>
                <c:pt idx="4394">
                  <c:v>35.700000000000003</c:v>
                </c:pt>
                <c:pt idx="4395">
                  <c:v>35.5</c:v>
                </c:pt>
                <c:pt idx="4396">
                  <c:v>35.5</c:v>
                </c:pt>
                <c:pt idx="4397">
                  <c:v>35.4</c:v>
                </c:pt>
                <c:pt idx="4398">
                  <c:v>35.200000000000003</c:v>
                </c:pt>
                <c:pt idx="4399">
                  <c:v>35.200000000000003</c:v>
                </c:pt>
                <c:pt idx="4400">
                  <c:v>35.1</c:v>
                </c:pt>
                <c:pt idx="4401">
                  <c:v>34.9</c:v>
                </c:pt>
                <c:pt idx="4402">
                  <c:v>34.799999999999997</c:v>
                </c:pt>
                <c:pt idx="4403">
                  <c:v>34.9</c:v>
                </c:pt>
                <c:pt idx="4404">
                  <c:v>34.9</c:v>
                </c:pt>
                <c:pt idx="4405">
                  <c:v>34.9</c:v>
                </c:pt>
                <c:pt idx="4406">
                  <c:v>35</c:v>
                </c:pt>
                <c:pt idx="4407">
                  <c:v>35.1</c:v>
                </c:pt>
                <c:pt idx="4408">
                  <c:v>35.200000000000003</c:v>
                </c:pt>
                <c:pt idx="4409">
                  <c:v>35.200000000000003</c:v>
                </c:pt>
                <c:pt idx="4410">
                  <c:v>35.299999999999997</c:v>
                </c:pt>
                <c:pt idx="4411">
                  <c:v>35.4</c:v>
                </c:pt>
                <c:pt idx="4412">
                  <c:v>35.5</c:v>
                </c:pt>
                <c:pt idx="4413">
                  <c:v>35.5</c:v>
                </c:pt>
                <c:pt idx="4414">
                  <c:v>35.700000000000003</c:v>
                </c:pt>
                <c:pt idx="4415">
                  <c:v>35.700000000000003</c:v>
                </c:pt>
                <c:pt idx="4416">
                  <c:v>35.799999999999997</c:v>
                </c:pt>
                <c:pt idx="4417">
                  <c:v>35.799999999999997</c:v>
                </c:pt>
                <c:pt idx="4418">
                  <c:v>35.9</c:v>
                </c:pt>
                <c:pt idx="4419">
                  <c:v>35.9</c:v>
                </c:pt>
                <c:pt idx="4420">
                  <c:v>36</c:v>
                </c:pt>
                <c:pt idx="4421">
                  <c:v>36</c:v>
                </c:pt>
                <c:pt idx="4422">
                  <c:v>36</c:v>
                </c:pt>
                <c:pt idx="4423">
                  <c:v>36</c:v>
                </c:pt>
                <c:pt idx="4424">
                  <c:v>36.200000000000003</c:v>
                </c:pt>
                <c:pt idx="4425">
                  <c:v>36.200000000000003</c:v>
                </c:pt>
                <c:pt idx="4426">
                  <c:v>36.200000000000003</c:v>
                </c:pt>
                <c:pt idx="4427">
                  <c:v>36.299999999999997</c:v>
                </c:pt>
                <c:pt idx="4428">
                  <c:v>36.200000000000003</c:v>
                </c:pt>
                <c:pt idx="4429">
                  <c:v>36.4</c:v>
                </c:pt>
                <c:pt idx="4430">
                  <c:v>36.4</c:v>
                </c:pt>
                <c:pt idx="4431">
                  <c:v>36.4</c:v>
                </c:pt>
                <c:pt idx="4432">
                  <c:v>36.5</c:v>
                </c:pt>
                <c:pt idx="4433">
                  <c:v>36.5</c:v>
                </c:pt>
                <c:pt idx="4434">
                  <c:v>36.5</c:v>
                </c:pt>
                <c:pt idx="4435">
                  <c:v>36.6</c:v>
                </c:pt>
                <c:pt idx="4436">
                  <c:v>36.6</c:v>
                </c:pt>
                <c:pt idx="4437">
                  <c:v>36.6</c:v>
                </c:pt>
                <c:pt idx="4438">
                  <c:v>36.6</c:v>
                </c:pt>
                <c:pt idx="4439">
                  <c:v>36.700000000000003</c:v>
                </c:pt>
                <c:pt idx="4440">
                  <c:v>36.700000000000003</c:v>
                </c:pt>
                <c:pt idx="4441">
                  <c:v>36.700000000000003</c:v>
                </c:pt>
                <c:pt idx="4442">
                  <c:v>36.700000000000003</c:v>
                </c:pt>
                <c:pt idx="4443">
                  <c:v>36.799999999999997</c:v>
                </c:pt>
                <c:pt idx="4444">
                  <c:v>36.700000000000003</c:v>
                </c:pt>
                <c:pt idx="4445">
                  <c:v>36.799999999999997</c:v>
                </c:pt>
                <c:pt idx="4446">
                  <c:v>36.799999999999997</c:v>
                </c:pt>
                <c:pt idx="4447">
                  <c:v>36.799999999999997</c:v>
                </c:pt>
                <c:pt idx="4448">
                  <c:v>36.700000000000003</c:v>
                </c:pt>
                <c:pt idx="4449">
                  <c:v>36.700000000000003</c:v>
                </c:pt>
                <c:pt idx="4450">
                  <c:v>36.700000000000003</c:v>
                </c:pt>
                <c:pt idx="4451">
                  <c:v>36.700000000000003</c:v>
                </c:pt>
                <c:pt idx="4452">
                  <c:v>36.700000000000003</c:v>
                </c:pt>
                <c:pt idx="4453">
                  <c:v>36.700000000000003</c:v>
                </c:pt>
                <c:pt idx="4454">
                  <c:v>36.6</c:v>
                </c:pt>
                <c:pt idx="4455">
                  <c:v>36.6</c:v>
                </c:pt>
                <c:pt idx="4456">
                  <c:v>36.5</c:v>
                </c:pt>
                <c:pt idx="4457">
                  <c:v>36.5</c:v>
                </c:pt>
                <c:pt idx="4458">
                  <c:v>36.4</c:v>
                </c:pt>
                <c:pt idx="4459">
                  <c:v>36.4</c:v>
                </c:pt>
                <c:pt idx="4460">
                  <c:v>36.299999999999997</c:v>
                </c:pt>
                <c:pt idx="4461">
                  <c:v>36.200000000000003</c:v>
                </c:pt>
                <c:pt idx="4462">
                  <c:v>36.200000000000003</c:v>
                </c:pt>
                <c:pt idx="4463">
                  <c:v>36.1</c:v>
                </c:pt>
                <c:pt idx="4464">
                  <c:v>36</c:v>
                </c:pt>
                <c:pt idx="4465">
                  <c:v>35.9</c:v>
                </c:pt>
                <c:pt idx="4466">
                  <c:v>35.9</c:v>
                </c:pt>
                <c:pt idx="4467">
                  <c:v>35.9</c:v>
                </c:pt>
                <c:pt idx="4468">
                  <c:v>35.9</c:v>
                </c:pt>
                <c:pt idx="4469">
                  <c:v>35.799999999999997</c:v>
                </c:pt>
                <c:pt idx="4470">
                  <c:v>35.9</c:v>
                </c:pt>
                <c:pt idx="4471">
                  <c:v>35.799999999999997</c:v>
                </c:pt>
                <c:pt idx="4472">
                  <c:v>35.799999999999997</c:v>
                </c:pt>
                <c:pt idx="4473">
                  <c:v>35.9</c:v>
                </c:pt>
                <c:pt idx="4474">
                  <c:v>35.9</c:v>
                </c:pt>
                <c:pt idx="4475">
                  <c:v>35.9</c:v>
                </c:pt>
                <c:pt idx="4476">
                  <c:v>36</c:v>
                </c:pt>
                <c:pt idx="4477">
                  <c:v>36</c:v>
                </c:pt>
                <c:pt idx="4478">
                  <c:v>36.200000000000003</c:v>
                </c:pt>
                <c:pt idx="4479">
                  <c:v>36.200000000000003</c:v>
                </c:pt>
                <c:pt idx="4480">
                  <c:v>36.299999999999997</c:v>
                </c:pt>
                <c:pt idx="4481">
                  <c:v>36.5</c:v>
                </c:pt>
                <c:pt idx="4482">
                  <c:v>36.5</c:v>
                </c:pt>
                <c:pt idx="4483">
                  <c:v>36.5</c:v>
                </c:pt>
                <c:pt idx="4484">
                  <c:v>36.6</c:v>
                </c:pt>
                <c:pt idx="4485">
                  <c:v>36.700000000000003</c:v>
                </c:pt>
                <c:pt idx="4486">
                  <c:v>36.700000000000003</c:v>
                </c:pt>
                <c:pt idx="4487">
                  <c:v>36.799999999999997</c:v>
                </c:pt>
                <c:pt idx="4488">
                  <c:v>36.799999999999997</c:v>
                </c:pt>
                <c:pt idx="4489">
                  <c:v>36.9</c:v>
                </c:pt>
                <c:pt idx="4490">
                  <c:v>36.9</c:v>
                </c:pt>
                <c:pt idx="4491">
                  <c:v>37</c:v>
                </c:pt>
                <c:pt idx="4492">
                  <c:v>37</c:v>
                </c:pt>
                <c:pt idx="4493">
                  <c:v>37.1</c:v>
                </c:pt>
                <c:pt idx="4494">
                  <c:v>37.1</c:v>
                </c:pt>
                <c:pt idx="4495">
                  <c:v>37.200000000000003</c:v>
                </c:pt>
                <c:pt idx="4496">
                  <c:v>37.299999999999997</c:v>
                </c:pt>
                <c:pt idx="4497">
                  <c:v>37.299999999999997</c:v>
                </c:pt>
                <c:pt idx="4498">
                  <c:v>37.299999999999997</c:v>
                </c:pt>
                <c:pt idx="4499">
                  <c:v>37.299999999999997</c:v>
                </c:pt>
                <c:pt idx="4500">
                  <c:v>37.299999999999997</c:v>
                </c:pt>
                <c:pt idx="4501">
                  <c:v>37.299999999999997</c:v>
                </c:pt>
                <c:pt idx="4502">
                  <c:v>37.4</c:v>
                </c:pt>
                <c:pt idx="4503">
                  <c:v>37.5</c:v>
                </c:pt>
                <c:pt idx="4504">
                  <c:v>37.5</c:v>
                </c:pt>
                <c:pt idx="4505">
                  <c:v>37.5</c:v>
                </c:pt>
                <c:pt idx="4506">
                  <c:v>37.5</c:v>
                </c:pt>
                <c:pt idx="4507">
                  <c:v>37.6</c:v>
                </c:pt>
                <c:pt idx="4508">
                  <c:v>37.700000000000003</c:v>
                </c:pt>
                <c:pt idx="4509">
                  <c:v>37.700000000000003</c:v>
                </c:pt>
                <c:pt idx="4510">
                  <c:v>37.700000000000003</c:v>
                </c:pt>
                <c:pt idx="4511">
                  <c:v>37.700000000000003</c:v>
                </c:pt>
                <c:pt idx="4512">
                  <c:v>37.700000000000003</c:v>
                </c:pt>
                <c:pt idx="4513">
                  <c:v>37.700000000000003</c:v>
                </c:pt>
                <c:pt idx="4514">
                  <c:v>37.700000000000003</c:v>
                </c:pt>
                <c:pt idx="4515">
                  <c:v>37.700000000000003</c:v>
                </c:pt>
                <c:pt idx="4516">
                  <c:v>37.700000000000003</c:v>
                </c:pt>
                <c:pt idx="4517">
                  <c:v>37.700000000000003</c:v>
                </c:pt>
                <c:pt idx="4518">
                  <c:v>37.700000000000003</c:v>
                </c:pt>
                <c:pt idx="4519">
                  <c:v>37.700000000000003</c:v>
                </c:pt>
                <c:pt idx="4520">
                  <c:v>37.700000000000003</c:v>
                </c:pt>
                <c:pt idx="4521">
                  <c:v>37.700000000000003</c:v>
                </c:pt>
                <c:pt idx="4522">
                  <c:v>37.6</c:v>
                </c:pt>
                <c:pt idx="4523">
                  <c:v>37.5</c:v>
                </c:pt>
                <c:pt idx="4524">
                  <c:v>37.5</c:v>
                </c:pt>
                <c:pt idx="4525">
                  <c:v>37.5</c:v>
                </c:pt>
                <c:pt idx="4526">
                  <c:v>37.5</c:v>
                </c:pt>
                <c:pt idx="4527">
                  <c:v>37.4</c:v>
                </c:pt>
                <c:pt idx="4528">
                  <c:v>37.299999999999997</c:v>
                </c:pt>
                <c:pt idx="4529">
                  <c:v>37.299999999999997</c:v>
                </c:pt>
                <c:pt idx="4530">
                  <c:v>37.299999999999997</c:v>
                </c:pt>
                <c:pt idx="4531">
                  <c:v>37.200000000000003</c:v>
                </c:pt>
                <c:pt idx="4532">
                  <c:v>37.200000000000003</c:v>
                </c:pt>
                <c:pt idx="4533">
                  <c:v>37.200000000000003</c:v>
                </c:pt>
                <c:pt idx="4534">
                  <c:v>37</c:v>
                </c:pt>
                <c:pt idx="4535">
                  <c:v>37</c:v>
                </c:pt>
                <c:pt idx="4536">
                  <c:v>36.9</c:v>
                </c:pt>
                <c:pt idx="4537">
                  <c:v>36.9</c:v>
                </c:pt>
                <c:pt idx="4538">
                  <c:v>36.9</c:v>
                </c:pt>
                <c:pt idx="4539">
                  <c:v>36.9</c:v>
                </c:pt>
                <c:pt idx="4540">
                  <c:v>36.799999999999997</c:v>
                </c:pt>
                <c:pt idx="4541">
                  <c:v>36.799999999999997</c:v>
                </c:pt>
                <c:pt idx="4542">
                  <c:v>36.799999999999997</c:v>
                </c:pt>
                <c:pt idx="4543">
                  <c:v>36.799999999999997</c:v>
                </c:pt>
                <c:pt idx="4544">
                  <c:v>36.9</c:v>
                </c:pt>
                <c:pt idx="4545">
                  <c:v>36.9</c:v>
                </c:pt>
                <c:pt idx="4546">
                  <c:v>36.9</c:v>
                </c:pt>
                <c:pt idx="4547">
                  <c:v>36.9</c:v>
                </c:pt>
                <c:pt idx="4548">
                  <c:v>37</c:v>
                </c:pt>
                <c:pt idx="4549">
                  <c:v>37</c:v>
                </c:pt>
                <c:pt idx="4550">
                  <c:v>37</c:v>
                </c:pt>
                <c:pt idx="4551">
                  <c:v>37.1</c:v>
                </c:pt>
                <c:pt idx="4552">
                  <c:v>37.200000000000003</c:v>
                </c:pt>
                <c:pt idx="4553">
                  <c:v>37.200000000000003</c:v>
                </c:pt>
                <c:pt idx="4554">
                  <c:v>37.200000000000003</c:v>
                </c:pt>
                <c:pt idx="4555">
                  <c:v>37.200000000000003</c:v>
                </c:pt>
                <c:pt idx="4556">
                  <c:v>37.299999999999997</c:v>
                </c:pt>
                <c:pt idx="4557">
                  <c:v>37.299999999999997</c:v>
                </c:pt>
                <c:pt idx="4558">
                  <c:v>37.299999999999997</c:v>
                </c:pt>
                <c:pt idx="4559">
                  <c:v>37.299999999999997</c:v>
                </c:pt>
                <c:pt idx="4560">
                  <c:v>37.299999999999997</c:v>
                </c:pt>
                <c:pt idx="4561">
                  <c:v>37.4</c:v>
                </c:pt>
                <c:pt idx="4562">
                  <c:v>37.4</c:v>
                </c:pt>
                <c:pt idx="4563">
                  <c:v>37.5</c:v>
                </c:pt>
                <c:pt idx="4564">
                  <c:v>37.5</c:v>
                </c:pt>
                <c:pt idx="4565">
                  <c:v>37.5</c:v>
                </c:pt>
                <c:pt idx="4566">
                  <c:v>37.5</c:v>
                </c:pt>
                <c:pt idx="4567">
                  <c:v>37.6</c:v>
                </c:pt>
                <c:pt idx="4568">
                  <c:v>37.700000000000003</c:v>
                </c:pt>
                <c:pt idx="4569">
                  <c:v>37.700000000000003</c:v>
                </c:pt>
                <c:pt idx="4570">
                  <c:v>37.700000000000003</c:v>
                </c:pt>
                <c:pt idx="4571">
                  <c:v>37.700000000000003</c:v>
                </c:pt>
                <c:pt idx="4572">
                  <c:v>37.700000000000003</c:v>
                </c:pt>
                <c:pt idx="4573">
                  <c:v>37.799999999999997</c:v>
                </c:pt>
                <c:pt idx="4574">
                  <c:v>37.700000000000003</c:v>
                </c:pt>
                <c:pt idx="4575">
                  <c:v>37.700000000000003</c:v>
                </c:pt>
                <c:pt idx="4576">
                  <c:v>37.799999999999997</c:v>
                </c:pt>
                <c:pt idx="4577">
                  <c:v>37.799999999999997</c:v>
                </c:pt>
                <c:pt idx="4578">
                  <c:v>37.799999999999997</c:v>
                </c:pt>
                <c:pt idx="4579">
                  <c:v>38</c:v>
                </c:pt>
                <c:pt idx="4580">
                  <c:v>37.9</c:v>
                </c:pt>
                <c:pt idx="4581">
                  <c:v>38</c:v>
                </c:pt>
                <c:pt idx="4582">
                  <c:v>38</c:v>
                </c:pt>
                <c:pt idx="4583">
                  <c:v>38</c:v>
                </c:pt>
                <c:pt idx="4584">
                  <c:v>38</c:v>
                </c:pt>
                <c:pt idx="4585">
                  <c:v>38</c:v>
                </c:pt>
                <c:pt idx="4586">
                  <c:v>38</c:v>
                </c:pt>
                <c:pt idx="4587">
                  <c:v>38</c:v>
                </c:pt>
                <c:pt idx="4588">
                  <c:v>38</c:v>
                </c:pt>
                <c:pt idx="4589">
                  <c:v>38</c:v>
                </c:pt>
                <c:pt idx="4590">
                  <c:v>38</c:v>
                </c:pt>
                <c:pt idx="4591">
                  <c:v>38</c:v>
                </c:pt>
                <c:pt idx="4592">
                  <c:v>38</c:v>
                </c:pt>
                <c:pt idx="4593">
                  <c:v>38</c:v>
                </c:pt>
                <c:pt idx="4594">
                  <c:v>38.1</c:v>
                </c:pt>
                <c:pt idx="4595">
                  <c:v>38.1</c:v>
                </c:pt>
                <c:pt idx="4596">
                  <c:v>38.200000000000003</c:v>
                </c:pt>
                <c:pt idx="4597">
                  <c:v>38.200000000000003</c:v>
                </c:pt>
                <c:pt idx="4598">
                  <c:v>38.1</c:v>
                </c:pt>
                <c:pt idx="4599">
                  <c:v>38.1</c:v>
                </c:pt>
                <c:pt idx="4600">
                  <c:v>38.1</c:v>
                </c:pt>
                <c:pt idx="4601">
                  <c:v>38.200000000000003</c:v>
                </c:pt>
                <c:pt idx="4602">
                  <c:v>38.200000000000003</c:v>
                </c:pt>
                <c:pt idx="4603">
                  <c:v>38.200000000000003</c:v>
                </c:pt>
                <c:pt idx="4604">
                  <c:v>38.299999999999997</c:v>
                </c:pt>
                <c:pt idx="4605">
                  <c:v>38.299999999999997</c:v>
                </c:pt>
                <c:pt idx="4606">
                  <c:v>38.4</c:v>
                </c:pt>
                <c:pt idx="4607">
                  <c:v>38.299999999999997</c:v>
                </c:pt>
                <c:pt idx="4608">
                  <c:v>38.299999999999997</c:v>
                </c:pt>
                <c:pt idx="4609">
                  <c:v>38.299999999999997</c:v>
                </c:pt>
                <c:pt idx="4610">
                  <c:v>38.4</c:v>
                </c:pt>
                <c:pt idx="4611">
                  <c:v>38.299999999999997</c:v>
                </c:pt>
                <c:pt idx="4612">
                  <c:v>38.4</c:v>
                </c:pt>
                <c:pt idx="4613">
                  <c:v>38.4</c:v>
                </c:pt>
                <c:pt idx="4614">
                  <c:v>38.4</c:v>
                </c:pt>
                <c:pt idx="4615">
                  <c:v>38.4</c:v>
                </c:pt>
                <c:pt idx="4616">
                  <c:v>38.299999999999997</c:v>
                </c:pt>
                <c:pt idx="4617">
                  <c:v>38.299999999999997</c:v>
                </c:pt>
                <c:pt idx="4618">
                  <c:v>38.299999999999997</c:v>
                </c:pt>
                <c:pt idx="4619">
                  <c:v>38.5</c:v>
                </c:pt>
                <c:pt idx="4620">
                  <c:v>38.4</c:v>
                </c:pt>
                <c:pt idx="4621">
                  <c:v>38.5</c:v>
                </c:pt>
                <c:pt idx="4622">
                  <c:v>38.5</c:v>
                </c:pt>
                <c:pt idx="4623">
                  <c:v>38.5</c:v>
                </c:pt>
                <c:pt idx="4624">
                  <c:v>38.5</c:v>
                </c:pt>
                <c:pt idx="4625">
                  <c:v>38.5</c:v>
                </c:pt>
                <c:pt idx="4626">
                  <c:v>38.6</c:v>
                </c:pt>
                <c:pt idx="4627">
                  <c:v>38.6</c:v>
                </c:pt>
                <c:pt idx="4628">
                  <c:v>38.700000000000003</c:v>
                </c:pt>
                <c:pt idx="4629">
                  <c:v>38.700000000000003</c:v>
                </c:pt>
                <c:pt idx="4630">
                  <c:v>38.6</c:v>
                </c:pt>
                <c:pt idx="4631">
                  <c:v>38.700000000000003</c:v>
                </c:pt>
                <c:pt idx="4632">
                  <c:v>38.700000000000003</c:v>
                </c:pt>
                <c:pt idx="4633">
                  <c:v>38.700000000000003</c:v>
                </c:pt>
                <c:pt idx="4634">
                  <c:v>38.700000000000003</c:v>
                </c:pt>
                <c:pt idx="4635">
                  <c:v>38.799999999999997</c:v>
                </c:pt>
                <c:pt idx="4636">
                  <c:v>38.799999999999997</c:v>
                </c:pt>
                <c:pt idx="4637">
                  <c:v>38.700000000000003</c:v>
                </c:pt>
                <c:pt idx="4638">
                  <c:v>38.799999999999997</c:v>
                </c:pt>
                <c:pt idx="4639">
                  <c:v>38.799999999999997</c:v>
                </c:pt>
                <c:pt idx="4640">
                  <c:v>38.799999999999997</c:v>
                </c:pt>
                <c:pt idx="4641">
                  <c:v>38.799999999999997</c:v>
                </c:pt>
                <c:pt idx="4642">
                  <c:v>38.799999999999997</c:v>
                </c:pt>
                <c:pt idx="4643">
                  <c:v>38.9</c:v>
                </c:pt>
                <c:pt idx="4644">
                  <c:v>38.9</c:v>
                </c:pt>
                <c:pt idx="4645">
                  <c:v>38.9</c:v>
                </c:pt>
                <c:pt idx="4646">
                  <c:v>38.9</c:v>
                </c:pt>
                <c:pt idx="4647">
                  <c:v>39</c:v>
                </c:pt>
                <c:pt idx="4648">
                  <c:v>39</c:v>
                </c:pt>
                <c:pt idx="4649">
                  <c:v>39.1</c:v>
                </c:pt>
                <c:pt idx="4650">
                  <c:v>39.1</c:v>
                </c:pt>
                <c:pt idx="4651">
                  <c:v>39.1</c:v>
                </c:pt>
                <c:pt idx="4652">
                  <c:v>39</c:v>
                </c:pt>
                <c:pt idx="4653">
                  <c:v>39.1</c:v>
                </c:pt>
                <c:pt idx="4654">
                  <c:v>39.1</c:v>
                </c:pt>
                <c:pt idx="4655">
                  <c:v>39.299999999999997</c:v>
                </c:pt>
                <c:pt idx="4656">
                  <c:v>39.299999999999997</c:v>
                </c:pt>
                <c:pt idx="4657">
                  <c:v>39.4</c:v>
                </c:pt>
                <c:pt idx="4658">
                  <c:v>39.4</c:v>
                </c:pt>
                <c:pt idx="4659">
                  <c:v>39.4</c:v>
                </c:pt>
                <c:pt idx="4660">
                  <c:v>39.5</c:v>
                </c:pt>
                <c:pt idx="4661">
                  <c:v>39.5</c:v>
                </c:pt>
                <c:pt idx="4662">
                  <c:v>39.5</c:v>
                </c:pt>
                <c:pt idx="4663">
                  <c:v>39.6</c:v>
                </c:pt>
                <c:pt idx="4664">
                  <c:v>39.6</c:v>
                </c:pt>
                <c:pt idx="4665">
                  <c:v>39.700000000000003</c:v>
                </c:pt>
                <c:pt idx="4666">
                  <c:v>39.799999999999997</c:v>
                </c:pt>
                <c:pt idx="4667">
                  <c:v>39.799999999999997</c:v>
                </c:pt>
                <c:pt idx="4668">
                  <c:v>39.799999999999997</c:v>
                </c:pt>
                <c:pt idx="4669">
                  <c:v>39.799999999999997</c:v>
                </c:pt>
                <c:pt idx="4670">
                  <c:v>39.9</c:v>
                </c:pt>
                <c:pt idx="4671">
                  <c:v>40</c:v>
                </c:pt>
                <c:pt idx="4672">
                  <c:v>40</c:v>
                </c:pt>
                <c:pt idx="4673">
                  <c:v>40</c:v>
                </c:pt>
                <c:pt idx="4674">
                  <c:v>40</c:v>
                </c:pt>
                <c:pt idx="4675">
                  <c:v>40</c:v>
                </c:pt>
                <c:pt idx="4676">
                  <c:v>39.9</c:v>
                </c:pt>
                <c:pt idx="4677">
                  <c:v>39.9</c:v>
                </c:pt>
                <c:pt idx="4678">
                  <c:v>39.799999999999997</c:v>
                </c:pt>
                <c:pt idx="4679">
                  <c:v>39.799999999999997</c:v>
                </c:pt>
                <c:pt idx="4680">
                  <c:v>39.799999999999997</c:v>
                </c:pt>
                <c:pt idx="4681">
                  <c:v>39.700000000000003</c:v>
                </c:pt>
                <c:pt idx="4682">
                  <c:v>39.700000000000003</c:v>
                </c:pt>
                <c:pt idx="4683">
                  <c:v>39.6</c:v>
                </c:pt>
                <c:pt idx="4684">
                  <c:v>39.5</c:v>
                </c:pt>
                <c:pt idx="4685">
                  <c:v>39.5</c:v>
                </c:pt>
                <c:pt idx="4686">
                  <c:v>39.4</c:v>
                </c:pt>
                <c:pt idx="4687">
                  <c:v>39.200000000000003</c:v>
                </c:pt>
                <c:pt idx="4688">
                  <c:v>39.200000000000003</c:v>
                </c:pt>
                <c:pt idx="4689">
                  <c:v>39.1</c:v>
                </c:pt>
                <c:pt idx="4690">
                  <c:v>39</c:v>
                </c:pt>
                <c:pt idx="4691">
                  <c:v>39</c:v>
                </c:pt>
                <c:pt idx="4692">
                  <c:v>39</c:v>
                </c:pt>
                <c:pt idx="4693">
                  <c:v>39</c:v>
                </c:pt>
                <c:pt idx="4694">
                  <c:v>38.9</c:v>
                </c:pt>
                <c:pt idx="4695">
                  <c:v>39</c:v>
                </c:pt>
                <c:pt idx="4696">
                  <c:v>39</c:v>
                </c:pt>
                <c:pt idx="4697">
                  <c:v>39.1</c:v>
                </c:pt>
                <c:pt idx="4698">
                  <c:v>39.200000000000003</c:v>
                </c:pt>
                <c:pt idx="4699">
                  <c:v>39.299999999999997</c:v>
                </c:pt>
                <c:pt idx="4700">
                  <c:v>39.299999999999997</c:v>
                </c:pt>
                <c:pt idx="4701">
                  <c:v>39.5</c:v>
                </c:pt>
                <c:pt idx="4702">
                  <c:v>39.5</c:v>
                </c:pt>
                <c:pt idx="4703">
                  <c:v>39.700000000000003</c:v>
                </c:pt>
                <c:pt idx="4704">
                  <c:v>39.799999999999997</c:v>
                </c:pt>
                <c:pt idx="4705">
                  <c:v>39.799999999999997</c:v>
                </c:pt>
                <c:pt idx="4706">
                  <c:v>39.799999999999997</c:v>
                </c:pt>
                <c:pt idx="4707">
                  <c:v>40</c:v>
                </c:pt>
                <c:pt idx="4708">
                  <c:v>40</c:v>
                </c:pt>
                <c:pt idx="4709">
                  <c:v>40</c:v>
                </c:pt>
                <c:pt idx="4710">
                  <c:v>40.1</c:v>
                </c:pt>
                <c:pt idx="4711">
                  <c:v>40.1</c:v>
                </c:pt>
                <c:pt idx="4712">
                  <c:v>40.1</c:v>
                </c:pt>
                <c:pt idx="4713">
                  <c:v>40.200000000000003</c:v>
                </c:pt>
                <c:pt idx="4714">
                  <c:v>40.299999999999997</c:v>
                </c:pt>
                <c:pt idx="4715">
                  <c:v>40.4</c:v>
                </c:pt>
                <c:pt idx="4716">
                  <c:v>40.4</c:v>
                </c:pt>
                <c:pt idx="4717">
                  <c:v>40.5</c:v>
                </c:pt>
                <c:pt idx="4718">
                  <c:v>40.6</c:v>
                </c:pt>
                <c:pt idx="4719">
                  <c:v>40.6</c:v>
                </c:pt>
                <c:pt idx="4720">
                  <c:v>40.6</c:v>
                </c:pt>
                <c:pt idx="4721">
                  <c:v>40.5</c:v>
                </c:pt>
                <c:pt idx="4722">
                  <c:v>40.6</c:v>
                </c:pt>
                <c:pt idx="4723">
                  <c:v>40.6</c:v>
                </c:pt>
                <c:pt idx="4724">
                  <c:v>40.6</c:v>
                </c:pt>
                <c:pt idx="4725">
                  <c:v>40.6</c:v>
                </c:pt>
                <c:pt idx="4726">
                  <c:v>40.5</c:v>
                </c:pt>
                <c:pt idx="4727">
                  <c:v>40.4</c:v>
                </c:pt>
                <c:pt idx="4728">
                  <c:v>40.299999999999997</c:v>
                </c:pt>
                <c:pt idx="4729">
                  <c:v>40.200000000000003</c:v>
                </c:pt>
                <c:pt idx="4730">
                  <c:v>40.1</c:v>
                </c:pt>
                <c:pt idx="4731">
                  <c:v>40</c:v>
                </c:pt>
                <c:pt idx="4732">
                  <c:v>39.799999999999997</c:v>
                </c:pt>
                <c:pt idx="4733">
                  <c:v>39.799999999999997</c:v>
                </c:pt>
                <c:pt idx="4734">
                  <c:v>39.6</c:v>
                </c:pt>
                <c:pt idx="4735">
                  <c:v>39.6</c:v>
                </c:pt>
                <c:pt idx="4736">
                  <c:v>39.5</c:v>
                </c:pt>
                <c:pt idx="4737">
                  <c:v>39.5</c:v>
                </c:pt>
                <c:pt idx="4738">
                  <c:v>39.5</c:v>
                </c:pt>
                <c:pt idx="4739">
                  <c:v>39.700000000000003</c:v>
                </c:pt>
                <c:pt idx="4740">
                  <c:v>39.799999999999997</c:v>
                </c:pt>
                <c:pt idx="4741">
                  <c:v>39.799999999999997</c:v>
                </c:pt>
                <c:pt idx="4742">
                  <c:v>40</c:v>
                </c:pt>
                <c:pt idx="4743">
                  <c:v>40.1</c:v>
                </c:pt>
                <c:pt idx="4744">
                  <c:v>40.200000000000003</c:v>
                </c:pt>
                <c:pt idx="4745">
                  <c:v>40.299999999999997</c:v>
                </c:pt>
                <c:pt idx="4746">
                  <c:v>40.299999999999997</c:v>
                </c:pt>
                <c:pt idx="4747">
                  <c:v>40.4</c:v>
                </c:pt>
                <c:pt idx="4748">
                  <c:v>40.5</c:v>
                </c:pt>
                <c:pt idx="4749">
                  <c:v>40.6</c:v>
                </c:pt>
                <c:pt idx="4750">
                  <c:v>40.6</c:v>
                </c:pt>
                <c:pt idx="4751">
                  <c:v>40.700000000000003</c:v>
                </c:pt>
                <c:pt idx="4752">
                  <c:v>40.799999999999997</c:v>
                </c:pt>
                <c:pt idx="4753">
                  <c:v>40.799999999999997</c:v>
                </c:pt>
                <c:pt idx="4754">
                  <c:v>40.9</c:v>
                </c:pt>
                <c:pt idx="4755">
                  <c:v>41</c:v>
                </c:pt>
                <c:pt idx="4756">
                  <c:v>41.1</c:v>
                </c:pt>
                <c:pt idx="4757">
                  <c:v>41.1</c:v>
                </c:pt>
                <c:pt idx="4758">
                  <c:v>41.3</c:v>
                </c:pt>
                <c:pt idx="4759">
                  <c:v>41.3</c:v>
                </c:pt>
                <c:pt idx="4760">
                  <c:v>41.2</c:v>
                </c:pt>
                <c:pt idx="4761">
                  <c:v>41.1</c:v>
                </c:pt>
                <c:pt idx="4762">
                  <c:v>41.1</c:v>
                </c:pt>
                <c:pt idx="4763">
                  <c:v>40.9</c:v>
                </c:pt>
                <c:pt idx="4764">
                  <c:v>40.799999999999997</c:v>
                </c:pt>
                <c:pt idx="4765">
                  <c:v>40.6</c:v>
                </c:pt>
                <c:pt idx="4766">
                  <c:v>40.4</c:v>
                </c:pt>
                <c:pt idx="4767">
                  <c:v>40.299999999999997</c:v>
                </c:pt>
                <c:pt idx="4768">
                  <c:v>40.200000000000003</c:v>
                </c:pt>
                <c:pt idx="4769">
                  <c:v>40.1</c:v>
                </c:pt>
                <c:pt idx="4770">
                  <c:v>40.1</c:v>
                </c:pt>
                <c:pt idx="4771">
                  <c:v>40.1</c:v>
                </c:pt>
                <c:pt idx="4772">
                  <c:v>40.1</c:v>
                </c:pt>
                <c:pt idx="4773">
                  <c:v>40.1</c:v>
                </c:pt>
                <c:pt idx="4774">
                  <c:v>40.299999999999997</c:v>
                </c:pt>
                <c:pt idx="4775">
                  <c:v>40.299999999999997</c:v>
                </c:pt>
                <c:pt idx="4776">
                  <c:v>40.5</c:v>
                </c:pt>
                <c:pt idx="4777">
                  <c:v>40.6</c:v>
                </c:pt>
                <c:pt idx="4778">
                  <c:v>40.700000000000003</c:v>
                </c:pt>
                <c:pt idx="4779">
                  <c:v>40.799999999999997</c:v>
                </c:pt>
                <c:pt idx="4780">
                  <c:v>40.9</c:v>
                </c:pt>
                <c:pt idx="4781">
                  <c:v>40.9</c:v>
                </c:pt>
                <c:pt idx="4782">
                  <c:v>41.1</c:v>
                </c:pt>
                <c:pt idx="4783">
                  <c:v>41.1</c:v>
                </c:pt>
                <c:pt idx="4784">
                  <c:v>41.1</c:v>
                </c:pt>
                <c:pt idx="4785">
                  <c:v>41.1</c:v>
                </c:pt>
                <c:pt idx="4786">
                  <c:v>41.3</c:v>
                </c:pt>
                <c:pt idx="4787">
                  <c:v>41.3</c:v>
                </c:pt>
                <c:pt idx="4788">
                  <c:v>41.3</c:v>
                </c:pt>
                <c:pt idx="4789">
                  <c:v>41.4</c:v>
                </c:pt>
                <c:pt idx="4790">
                  <c:v>41.4</c:v>
                </c:pt>
                <c:pt idx="4791">
                  <c:v>41.6</c:v>
                </c:pt>
                <c:pt idx="4792">
                  <c:v>41.6</c:v>
                </c:pt>
                <c:pt idx="4793">
                  <c:v>41.6</c:v>
                </c:pt>
                <c:pt idx="4794">
                  <c:v>41.6</c:v>
                </c:pt>
                <c:pt idx="4795">
                  <c:v>41.7</c:v>
                </c:pt>
                <c:pt idx="4796">
                  <c:v>41.7</c:v>
                </c:pt>
                <c:pt idx="4797">
                  <c:v>41.8</c:v>
                </c:pt>
                <c:pt idx="4798">
                  <c:v>41.8</c:v>
                </c:pt>
                <c:pt idx="4799">
                  <c:v>41.7</c:v>
                </c:pt>
                <c:pt idx="4800">
                  <c:v>41.6</c:v>
                </c:pt>
                <c:pt idx="4801">
                  <c:v>41.6</c:v>
                </c:pt>
                <c:pt idx="4802">
                  <c:v>41.6</c:v>
                </c:pt>
                <c:pt idx="4803">
                  <c:v>41.6</c:v>
                </c:pt>
                <c:pt idx="4804">
                  <c:v>41.5</c:v>
                </c:pt>
                <c:pt idx="4805">
                  <c:v>41.4</c:v>
                </c:pt>
                <c:pt idx="4806">
                  <c:v>41.3</c:v>
                </c:pt>
                <c:pt idx="4807">
                  <c:v>41.3</c:v>
                </c:pt>
                <c:pt idx="4808">
                  <c:v>41.1</c:v>
                </c:pt>
                <c:pt idx="4809">
                  <c:v>41</c:v>
                </c:pt>
                <c:pt idx="4810">
                  <c:v>40.9</c:v>
                </c:pt>
                <c:pt idx="4811">
                  <c:v>40.9</c:v>
                </c:pt>
                <c:pt idx="4812">
                  <c:v>40.799999999999997</c:v>
                </c:pt>
                <c:pt idx="4813">
                  <c:v>40.799999999999997</c:v>
                </c:pt>
                <c:pt idx="4814">
                  <c:v>40.700000000000003</c:v>
                </c:pt>
                <c:pt idx="4815">
                  <c:v>40.700000000000003</c:v>
                </c:pt>
                <c:pt idx="4816">
                  <c:v>40.700000000000003</c:v>
                </c:pt>
                <c:pt idx="4817">
                  <c:v>40.700000000000003</c:v>
                </c:pt>
                <c:pt idx="4818">
                  <c:v>40.799999999999997</c:v>
                </c:pt>
                <c:pt idx="4819">
                  <c:v>40.799999999999997</c:v>
                </c:pt>
                <c:pt idx="4820">
                  <c:v>40.799999999999997</c:v>
                </c:pt>
                <c:pt idx="4821">
                  <c:v>40.9</c:v>
                </c:pt>
                <c:pt idx="4822">
                  <c:v>40.9</c:v>
                </c:pt>
                <c:pt idx="4823">
                  <c:v>41</c:v>
                </c:pt>
                <c:pt idx="4824">
                  <c:v>41</c:v>
                </c:pt>
                <c:pt idx="4825">
                  <c:v>41.1</c:v>
                </c:pt>
                <c:pt idx="4826">
                  <c:v>41.2</c:v>
                </c:pt>
                <c:pt idx="4827">
                  <c:v>41.3</c:v>
                </c:pt>
                <c:pt idx="4828">
                  <c:v>41.3</c:v>
                </c:pt>
                <c:pt idx="4829">
                  <c:v>41.4</c:v>
                </c:pt>
                <c:pt idx="4830">
                  <c:v>41.4</c:v>
                </c:pt>
                <c:pt idx="4831">
                  <c:v>41.4</c:v>
                </c:pt>
                <c:pt idx="4832">
                  <c:v>41.6</c:v>
                </c:pt>
                <c:pt idx="4833">
                  <c:v>41.6</c:v>
                </c:pt>
                <c:pt idx="4834">
                  <c:v>41.7</c:v>
                </c:pt>
                <c:pt idx="4835">
                  <c:v>41.8</c:v>
                </c:pt>
                <c:pt idx="4836">
                  <c:v>41.8</c:v>
                </c:pt>
                <c:pt idx="4837">
                  <c:v>41.8</c:v>
                </c:pt>
                <c:pt idx="4838">
                  <c:v>41.9</c:v>
                </c:pt>
                <c:pt idx="4839">
                  <c:v>42</c:v>
                </c:pt>
                <c:pt idx="4840">
                  <c:v>42</c:v>
                </c:pt>
                <c:pt idx="4841">
                  <c:v>42.1</c:v>
                </c:pt>
                <c:pt idx="4842">
                  <c:v>42.2</c:v>
                </c:pt>
                <c:pt idx="4843">
                  <c:v>42.2</c:v>
                </c:pt>
                <c:pt idx="4844">
                  <c:v>42.3</c:v>
                </c:pt>
                <c:pt idx="4845">
                  <c:v>42.4</c:v>
                </c:pt>
                <c:pt idx="4846">
                  <c:v>42.4</c:v>
                </c:pt>
                <c:pt idx="4847">
                  <c:v>42.4</c:v>
                </c:pt>
                <c:pt idx="4848">
                  <c:v>42.4</c:v>
                </c:pt>
                <c:pt idx="4849">
                  <c:v>42.5</c:v>
                </c:pt>
                <c:pt idx="4850">
                  <c:v>42.5</c:v>
                </c:pt>
                <c:pt idx="4851">
                  <c:v>42.4</c:v>
                </c:pt>
                <c:pt idx="4852">
                  <c:v>42.4</c:v>
                </c:pt>
                <c:pt idx="4853">
                  <c:v>42.4</c:v>
                </c:pt>
                <c:pt idx="4854">
                  <c:v>42.2</c:v>
                </c:pt>
                <c:pt idx="4855">
                  <c:v>42.1</c:v>
                </c:pt>
                <c:pt idx="4856">
                  <c:v>42</c:v>
                </c:pt>
                <c:pt idx="4857">
                  <c:v>41.9</c:v>
                </c:pt>
                <c:pt idx="4858">
                  <c:v>41.7</c:v>
                </c:pt>
                <c:pt idx="4859">
                  <c:v>41.6</c:v>
                </c:pt>
                <c:pt idx="4860">
                  <c:v>41.4</c:v>
                </c:pt>
                <c:pt idx="4861">
                  <c:v>41.3</c:v>
                </c:pt>
                <c:pt idx="4862">
                  <c:v>41.3</c:v>
                </c:pt>
                <c:pt idx="4863">
                  <c:v>41.3</c:v>
                </c:pt>
                <c:pt idx="4864">
                  <c:v>41.3</c:v>
                </c:pt>
                <c:pt idx="4865">
                  <c:v>41.4</c:v>
                </c:pt>
                <c:pt idx="4866">
                  <c:v>41.6</c:v>
                </c:pt>
                <c:pt idx="4867">
                  <c:v>41.6</c:v>
                </c:pt>
                <c:pt idx="4868">
                  <c:v>41.8</c:v>
                </c:pt>
                <c:pt idx="4869">
                  <c:v>41.9</c:v>
                </c:pt>
                <c:pt idx="4870">
                  <c:v>42</c:v>
                </c:pt>
                <c:pt idx="4871">
                  <c:v>42.1</c:v>
                </c:pt>
                <c:pt idx="4872">
                  <c:v>42.2</c:v>
                </c:pt>
                <c:pt idx="4873">
                  <c:v>42.2</c:v>
                </c:pt>
                <c:pt idx="4874">
                  <c:v>42.3</c:v>
                </c:pt>
                <c:pt idx="4875">
                  <c:v>42.4</c:v>
                </c:pt>
                <c:pt idx="4876">
                  <c:v>42.5</c:v>
                </c:pt>
                <c:pt idx="4877">
                  <c:v>42.5</c:v>
                </c:pt>
                <c:pt idx="4878">
                  <c:v>42.7</c:v>
                </c:pt>
                <c:pt idx="4879">
                  <c:v>42.7</c:v>
                </c:pt>
                <c:pt idx="4880">
                  <c:v>42.7</c:v>
                </c:pt>
                <c:pt idx="4881">
                  <c:v>42.8</c:v>
                </c:pt>
                <c:pt idx="4882">
                  <c:v>42.8</c:v>
                </c:pt>
                <c:pt idx="4883">
                  <c:v>42.9</c:v>
                </c:pt>
                <c:pt idx="4884">
                  <c:v>43</c:v>
                </c:pt>
                <c:pt idx="4885">
                  <c:v>43</c:v>
                </c:pt>
                <c:pt idx="4886">
                  <c:v>43</c:v>
                </c:pt>
                <c:pt idx="4887">
                  <c:v>42.9</c:v>
                </c:pt>
                <c:pt idx="4888">
                  <c:v>42.8</c:v>
                </c:pt>
                <c:pt idx="4889">
                  <c:v>42.7</c:v>
                </c:pt>
                <c:pt idx="4890">
                  <c:v>42.5</c:v>
                </c:pt>
                <c:pt idx="4891">
                  <c:v>42.5</c:v>
                </c:pt>
                <c:pt idx="4892">
                  <c:v>42.4</c:v>
                </c:pt>
                <c:pt idx="4893">
                  <c:v>42.2</c:v>
                </c:pt>
                <c:pt idx="4894">
                  <c:v>42</c:v>
                </c:pt>
                <c:pt idx="4895">
                  <c:v>42</c:v>
                </c:pt>
                <c:pt idx="4896">
                  <c:v>41.9</c:v>
                </c:pt>
                <c:pt idx="4897">
                  <c:v>41.8</c:v>
                </c:pt>
                <c:pt idx="4898">
                  <c:v>41.9</c:v>
                </c:pt>
                <c:pt idx="4899">
                  <c:v>42</c:v>
                </c:pt>
                <c:pt idx="4900">
                  <c:v>42</c:v>
                </c:pt>
                <c:pt idx="4901">
                  <c:v>42.1</c:v>
                </c:pt>
                <c:pt idx="4902">
                  <c:v>42.3</c:v>
                </c:pt>
                <c:pt idx="4903">
                  <c:v>42.4</c:v>
                </c:pt>
                <c:pt idx="4904">
                  <c:v>42.5</c:v>
                </c:pt>
                <c:pt idx="4905">
                  <c:v>42.7</c:v>
                </c:pt>
                <c:pt idx="4906">
                  <c:v>42.7</c:v>
                </c:pt>
                <c:pt idx="4907">
                  <c:v>42.8</c:v>
                </c:pt>
                <c:pt idx="4908">
                  <c:v>42.8</c:v>
                </c:pt>
                <c:pt idx="4909">
                  <c:v>42.9</c:v>
                </c:pt>
                <c:pt idx="4910">
                  <c:v>43</c:v>
                </c:pt>
                <c:pt idx="4911">
                  <c:v>43.2</c:v>
                </c:pt>
                <c:pt idx="4912">
                  <c:v>43.2</c:v>
                </c:pt>
                <c:pt idx="4913">
                  <c:v>43.3</c:v>
                </c:pt>
                <c:pt idx="4914">
                  <c:v>43.3</c:v>
                </c:pt>
                <c:pt idx="4915">
                  <c:v>43.3</c:v>
                </c:pt>
                <c:pt idx="4916">
                  <c:v>43.4</c:v>
                </c:pt>
                <c:pt idx="4917">
                  <c:v>43.4</c:v>
                </c:pt>
                <c:pt idx="4918">
                  <c:v>43.3</c:v>
                </c:pt>
                <c:pt idx="4919">
                  <c:v>43.3</c:v>
                </c:pt>
                <c:pt idx="4920">
                  <c:v>43.1</c:v>
                </c:pt>
                <c:pt idx="4921">
                  <c:v>43</c:v>
                </c:pt>
                <c:pt idx="4922">
                  <c:v>42.8</c:v>
                </c:pt>
                <c:pt idx="4923">
                  <c:v>42.7</c:v>
                </c:pt>
                <c:pt idx="4924">
                  <c:v>42.5</c:v>
                </c:pt>
                <c:pt idx="4925">
                  <c:v>42.4</c:v>
                </c:pt>
                <c:pt idx="4926">
                  <c:v>42.4</c:v>
                </c:pt>
                <c:pt idx="4927">
                  <c:v>42.4</c:v>
                </c:pt>
                <c:pt idx="4928">
                  <c:v>42.4</c:v>
                </c:pt>
                <c:pt idx="4929">
                  <c:v>42.3</c:v>
                </c:pt>
                <c:pt idx="4930">
                  <c:v>42.4</c:v>
                </c:pt>
                <c:pt idx="4931">
                  <c:v>42.5</c:v>
                </c:pt>
                <c:pt idx="4932">
                  <c:v>42.6</c:v>
                </c:pt>
                <c:pt idx="4933">
                  <c:v>42.7</c:v>
                </c:pt>
                <c:pt idx="4934">
                  <c:v>42.8</c:v>
                </c:pt>
                <c:pt idx="4935">
                  <c:v>43</c:v>
                </c:pt>
                <c:pt idx="4936">
                  <c:v>43.1</c:v>
                </c:pt>
                <c:pt idx="4937">
                  <c:v>43.2</c:v>
                </c:pt>
                <c:pt idx="4938">
                  <c:v>43.2</c:v>
                </c:pt>
                <c:pt idx="4939">
                  <c:v>43.3</c:v>
                </c:pt>
                <c:pt idx="4940">
                  <c:v>43.3</c:v>
                </c:pt>
                <c:pt idx="4941">
                  <c:v>43.5</c:v>
                </c:pt>
                <c:pt idx="4942">
                  <c:v>43.4</c:v>
                </c:pt>
                <c:pt idx="4943">
                  <c:v>43.5</c:v>
                </c:pt>
                <c:pt idx="4944">
                  <c:v>43.6</c:v>
                </c:pt>
                <c:pt idx="4945">
                  <c:v>43.8</c:v>
                </c:pt>
                <c:pt idx="4946">
                  <c:v>43.8</c:v>
                </c:pt>
                <c:pt idx="4947">
                  <c:v>43.8</c:v>
                </c:pt>
                <c:pt idx="4948">
                  <c:v>43.8</c:v>
                </c:pt>
                <c:pt idx="4949">
                  <c:v>43.8</c:v>
                </c:pt>
                <c:pt idx="4950">
                  <c:v>43.9</c:v>
                </c:pt>
                <c:pt idx="4951">
                  <c:v>43.8</c:v>
                </c:pt>
                <c:pt idx="4952">
                  <c:v>43.8</c:v>
                </c:pt>
                <c:pt idx="4953">
                  <c:v>43.8</c:v>
                </c:pt>
                <c:pt idx="4954">
                  <c:v>43.8</c:v>
                </c:pt>
                <c:pt idx="4955">
                  <c:v>43.7</c:v>
                </c:pt>
                <c:pt idx="4956">
                  <c:v>43.6</c:v>
                </c:pt>
                <c:pt idx="4957">
                  <c:v>43.5</c:v>
                </c:pt>
                <c:pt idx="4958">
                  <c:v>43.4</c:v>
                </c:pt>
                <c:pt idx="4959">
                  <c:v>43.3</c:v>
                </c:pt>
                <c:pt idx="4960">
                  <c:v>43.3</c:v>
                </c:pt>
                <c:pt idx="4961">
                  <c:v>43.2</c:v>
                </c:pt>
                <c:pt idx="4962">
                  <c:v>43.1</c:v>
                </c:pt>
                <c:pt idx="4963">
                  <c:v>43</c:v>
                </c:pt>
                <c:pt idx="4964">
                  <c:v>42.9</c:v>
                </c:pt>
                <c:pt idx="4965">
                  <c:v>42.9</c:v>
                </c:pt>
                <c:pt idx="4966">
                  <c:v>42.8</c:v>
                </c:pt>
                <c:pt idx="4967">
                  <c:v>42.8</c:v>
                </c:pt>
                <c:pt idx="4968">
                  <c:v>42.8</c:v>
                </c:pt>
                <c:pt idx="4969">
                  <c:v>42.8</c:v>
                </c:pt>
                <c:pt idx="4970">
                  <c:v>42.8</c:v>
                </c:pt>
                <c:pt idx="4971">
                  <c:v>42.9</c:v>
                </c:pt>
                <c:pt idx="4972">
                  <c:v>42.9</c:v>
                </c:pt>
                <c:pt idx="4973">
                  <c:v>43.1</c:v>
                </c:pt>
                <c:pt idx="4974">
                  <c:v>43.2</c:v>
                </c:pt>
                <c:pt idx="4975">
                  <c:v>43.3</c:v>
                </c:pt>
                <c:pt idx="4976">
                  <c:v>43.4</c:v>
                </c:pt>
                <c:pt idx="4977">
                  <c:v>43.4</c:v>
                </c:pt>
                <c:pt idx="4978">
                  <c:v>43.5</c:v>
                </c:pt>
                <c:pt idx="4979">
                  <c:v>43.6</c:v>
                </c:pt>
                <c:pt idx="4980">
                  <c:v>43.6</c:v>
                </c:pt>
                <c:pt idx="4981">
                  <c:v>43.8</c:v>
                </c:pt>
                <c:pt idx="4982">
                  <c:v>43.9</c:v>
                </c:pt>
                <c:pt idx="4983">
                  <c:v>43.9</c:v>
                </c:pt>
                <c:pt idx="4984">
                  <c:v>43.9</c:v>
                </c:pt>
                <c:pt idx="4985">
                  <c:v>44</c:v>
                </c:pt>
                <c:pt idx="4986">
                  <c:v>44.1</c:v>
                </c:pt>
                <c:pt idx="4987">
                  <c:v>44.2</c:v>
                </c:pt>
                <c:pt idx="4988">
                  <c:v>44.2</c:v>
                </c:pt>
                <c:pt idx="4989">
                  <c:v>44.4</c:v>
                </c:pt>
                <c:pt idx="4990">
                  <c:v>44.4</c:v>
                </c:pt>
                <c:pt idx="4991">
                  <c:v>44.4</c:v>
                </c:pt>
                <c:pt idx="4992">
                  <c:v>44.4</c:v>
                </c:pt>
                <c:pt idx="4993">
                  <c:v>44.4</c:v>
                </c:pt>
                <c:pt idx="4994">
                  <c:v>44.4</c:v>
                </c:pt>
                <c:pt idx="4995">
                  <c:v>44.3</c:v>
                </c:pt>
                <c:pt idx="4996">
                  <c:v>44.2</c:v>
                </c:pt>
                <c:pt idx="4997">
                  <c:v>44.1</c:v>
                </c:pt>
                <c:pt idx="4998">
                  <c:v>44.1</c:v>
                </c:pt>
                <c:pt idx="4999">
                  <c:v>43.9</c:v>
                </c:pt>
                <c:pt idx="5000">
                  <c:v>43.7</c:v>
                </c:pt>
                <c:pt idx="5001">
                  <c:v>43.6</c:v>
                </c:pt>
                <c:pt idx="5002">
                  <c:v>43.5</c:v>
                </c:pt>
                <c:pt idx="5003">
                  <c:v>43.5</c:v>
                </c:pt>
                <c:pt idx="5004">
                  <c:v>43.4</c:v>
                </c:pt>
                <c:pt idx="5005">
                  <c:v>43.4</c:v>
                </c:pt>
                <c:pt idx="5006">
                  <c:v>43.3</c:v>
                </c:pt>
                <c:pt idx="5007">
                  <c:v>43.4</c:v>
                </c:pt>
                <c:pt idx="5008">
                  <c:v>43.5</c:v>
                </c:pt>
                <c:pt idx="5009">
                  <c:v>43.6</c:v>
                </c:pt>
                <c:pt idx="5010">
                  <c:v>43.8</c:v>
                </c:pt>
                <c:pt idx="5011">
                  <c:v>43.9</c:v>
                </c:pt>
                <c:pt idx="5012">
                  <c:v>43.9</c:v>
                </c:pt>
                <c:pt idx="5013">
                  <c:v>44.1</c:v>
                </c:pt>
                <c:pt idx="5014">
                  <c:v>44.1</c:v>
                </c:pt>
                <c:pt idx="5015">
                  <c:v>44.2</c:v>
                </c:pt>
                <c:pt idx="5016">
                  <c:v>44.2</c:v>
                </c:pt>
                <c:pt idx="5017">
                  <c:v>44.4</c:v>
                </c:pt>
                <c:pt idx="5018">
                  <c:v>44.4</c:v>
                </c:pt>
                <c:pt idx="5019">
                  <c:v>44.5</c:v>
                </c:pt>
                <c:pt idx="5020">
                  <c:v>44.5</c:v>
                </c:pt>
                <c:pt idx="5021">
                  <c:v>44.7</c:v>
                </c:pt>
                <c:pt idx="5022">
                  <c:v>44.7</c:v>
                </c:pt>
                <c:pt idx="5023">
                  <c:v>44.8</c:v>
                </c:pt>
                <c:pt idx="5024">
                  <c:v>44.8</c:v>
                </c:pt>
                <c:pt idx="5025">
                  <c:v>44.8</c:v>
                </c:pt>
                <c:pt idx="5026">
                  <c:v>44.8</c:v>
                </c:pt>
                <c:pt idx="5027">
                  <c:v>44.8</c:v>
                </c:pt>
                <c:pt idx="5028">
                  <c:v>44.8</c:v>
                </c:pt>
                <c:pt idx="5029">
                  <c:v>44.7</c:v>
                </c:pt>
                <c:pt idx="5030">
                  <c:v>44.5</c:v>
                </c:pt>
                <c:pt idx="5031">
                  <c:v>44.4</c:v>
                </c:pt>
                <c:pt idx="5032">
                  <c:v>44.2</c:v>
                </c:pt>
                <c:pt idx="5033">
                  <c:v>44.1</c:v>
                </c:pt>
                <c:pt idx="5034">
                  <c:v>44</c:v>
                </c:pt>
                <c:pt idx="5035">
                  <c:v>43.8</c:v>
                </c:pt>
                <c:pt idx="5036">
                  <c:v>43.7</c:v>
                </c:pt>
                <c:pt idx="5037">
                  <c:v>43.8</c:v>
                </c:pt>
                <c:pt idx="5038">
                  <c:v>43.8</c:v>
                </c:pt>
                <c:pt idx="5039">
                  <c:v>43.8</c:v>
                </c:pt>
                <c:pt idx="5040">
                  <c:v>43.9</c:v>
                </c:pt>
                <c:pt idx="5041">
                  <c:v>44.1</c:v>
                </c:pt>
                <c:pt idx="5042">
                  <c:v>44.2</c:v>
                </c:pt>
                <c:pt idx="5043">
                  <c:v>44.4</c:v>
                </c:pt>
                <c:pt idx="5044">
                  <c:v>44.4</c:v>
                </c:pt>
                <c:pt idx="5045">
                  <c:v>44.5</c:v>
                </c:pt>
                <c:pt idx="5046">
                  <c:v>44.5</c:v>
                </c:pt>
                <c:pt idx="5047">
                  <c:v>44.7</c:v>
                </c:pt>
                <c:pt idx="5048">
                  <c:v>44.8</c:v>
                </c:pt>
                <c:pt idx="5049">
                  <c:v>44.8</c:v>
                </c:pt>
                <c:pt idx="5050">
                  <c:v>44.9</c:v>
                </c:pt>
                <c:pt idx="5051">
                  <c:v>45</c:v>
                </c:pt>
                <c:pt idx="5052">
                  <c:v>45.1</c:v>
                </c:pt>
                <c:pt idx="5053">
                  <c:v>45.2</c:v>
                </c:pt>
                <c:pt idx="5054">
                  <c:v>45.2</c:v>
                </c:pt>
                <c:pt idx="5055">
                  <c:v>45.3</c:v>
                </c:pt>
                <c:pt idx="5056">
                  <c:v>45.3</c:v>
                </c:pt>
                <c:pt idx="5057">
                  <c:v>45.2</c:v>
                </c:pt>
                <c:pt idx="5058">
                  <c:v>45.3</c:v>
                </c:pt>
                <c:pt idx="5059">
                  <c:v>45.2</c:v>
                </c:pt>
                <c:pt idx="5060">
                  <c:v>45.2</c:v>
                </c:pt>
                <c:pt idx="5061">
                  <c:v>45</c:v>
                </c:pt>
                <c:pt idx="5062">
                  <c:v>44.8</c:v>
                </c:pt>
                <c:pt idx="5063">
                  <c:v>44.7</c:v>
                </c:pt>
                <c:pt idx="5064">
                  <c:v>44.5</c:v>
                </c:pt>
                <c:pt idx="5065">
                  <c:v>44.4</c:v>
                </c:pt>
                <c:pt idx="5066">
                  <c:v>44.3</c:v>
                </c:pt>
                <c:pt idx="5067">
                  <c:v>44.3</c:v>
                </c:pt>
                <c:pt idx="5068">
                  <c:v>44.2</c:v>
                </c:pt>
                <c:pt idx="5069">
                  <c:v>44.2</c:v>
                </c:pt>
                <c:pt idx="5070">
                  <c:v>44.2</c:v>
                </c:pt>
                <c:pt idx="5071">
                  <c:v>44.3</c:v>
                </c:pt>
                <c:pt idx="5072">
                  <c:v>44.4</c:v>
                </c:pt>
                <c:pt idx="5073">
                  <c:v>44.5</c:v>
                </c:pt>
                <c:pt idx="5074">
                  <c:v>44.7</c:v>
                </c:pt>
                <c:pt idx="5075">
                  <c:v>44.8</c:v>
                </c:pt>
                <c:pt idx="5076">
                  <c:v>44.8</c:v>
                </c:pt>
                <c:pt idx="5077">
                  <c:v>45</c:v>
                </c:pt>
                <c:pt idx="5078">
                  <c:v>45.1</c:v>
                </c:pt>
                <c:pt idx="5079">
                  <c:v>45.1</c:v>
                </c:pt>
                <c:pt idx="5080">
                  <c:v>45.2</c:v>
                </c:pt>
                <c:pt idx="5081">
                  <c:v>45.3</c:v>
                </c:pt>
                <c:pt idx="5082">
                  <c:v>45.3</c:v>
                </c:pt>
                <c:pt idx="5083">
                  <c:v>45.5</c:v>
                </c:pt>
                <c:pt idx="5084">
                  <c:v>45.5</c:v>
                </c:pt>
                <c:pt idx="5085">
                  <c:v>45.6</c:v>
                </c:pt>
                <c:pt idx="5086">
                  <c:v>45.6</c:v>
                </c:pt>
                <c:pt idx="5087">
                  <c:v>45.7</c:v>
                </c:pt>
                <c:pt idx="5088">
                  <c:v>45.7</c:v>
                </c:pt>
                <c:pt idx="5089">
                  <c:v>45.7</c:v>
                </c:pt>
                <c:pt idx="5090">
                  <c:v>45.8</c:v>
                </c:pt>
                <c:pt idx="5091">
                  <c:v>45.8</c:v>
                </c:pt>
                <c:pt idx="5092">
                  <c:v>45.8</c:v>
                </c:pt>
                <c:pt idx="5093">
                  <c:v>45.6</c:v>
                </c:pt>
                <c:pt idx="5094">
                  <c:v>45.6</c:v>
                </c:pt>
                <c:pt idx="5095">
                  <c:v>45.6</c:v>
                </c:pt>
                <c:pt idx="5096">
                  <c:v>45.5</c:v>
                </c:pt>
                <c:pt idx="5097">
                  <c:v>45.5</c:v>
                </c:pt>
                <c:pt idx="5098">
                  <c:v>45.3</c:v>
                </c:pt>
                <c:pt idx="5099">
                  <c:v>45.2</c:v>
                </c:pt>
                <c:pt idx="5100">
                  <c:v>45.1</c:v>
                </c:pt>
                <c:pt idx="5101">
                  <c:v>45</c:v>
                </c:pt>
                <c:pt idx="5102">
                  <c:v>44.9</c:v>
                </c:pt>
                <c:pt idx="5103">
                  <c:v>44.8</c:v>
                </c:pt>
                <c:pt idx="5104">
                  <c:v>44.8</c:v>
                </c:pt>
                <c:pt idx="5105">
                  <c:v>44.7</c:v>
                </c:pt>
                <c:pt idx="5106">
                  <c:v>44.7</c:v>
                </c:pt>
                <c:pt idx="5107">
                  <c:v>44.7</c:v>
                </c:pt>
                <c:pt idx="5108">
                  <c:v>44.8</c:v>
                </c:pt>
                <c:pt idx="5109">
                  <c:v>45</c:v>
                </c:pt>
                <c:pt idx="5110">
                  <c:v>45</c:v>
                </c:pt>
                <c:pt idx="5111">
                  <c:v>45.1</c:v>
                </c:pt>
                <c:pt idx="5112">
                  <c:v>45.1</c:v>
                </c:pt>
                <c:pt idx="5113">
                  <c:v>45.2</c:v>
                </c:pt>
                <c:pt idx="5114">
                  <c:v>45.3</c:v>
                </c:pt>
                <c:pt idx="5115">
                  <c:v>45.5</c:v>
                </c:pt>
                <c:pt idx="5116">
                  <c:v>45.5</c:v>
                </c:pt>
                <c:pt idx="5117">
                  <c:v>45.5</c:v>
                </c:pt>
                <c:pt idx="5118">
                  <c:v>45.5</c:v>
                </c:pt>
                <c:pt idx="5119">
                  <c:v>45.6</c:v>
                </c:pt>
                <c:pt idx="5120">
                  <c:v>45.7</c:v>
                </c:pt>
                <c:pt idx="5121">
                  <c:v>45.7</c:v>
                </c:pt>
                <c:pt idx="5122">
                  <c:v>45.7</c:v>
                </c:pt>
                <c:pt idx="5123">
                  <c:v>45.8</c:v>
                </c:pt>
                <c:pt idx="5124">
                  <c:v>45.8</c:v>
                </c:pt>
                <c:pt idx="5125">
                  <c:v>45.9</c:v>
                </c:pt>
                <c:pt idx="5126">
                  <c:v>45.9</c:v>
                </c:pt>
                <c:pt idx="5127">
                  <c:v>45.9</c:v>
                </c:pt>
                <c:pt idx="5128">
                  <c:v>45.9</c:v>
                </c:pt>
                <c:pt idx="5129">
                  <c:v>45.9</c:v>
                </c:pt>
                <c:pt idx="5130">
                  <c:v>46</c:v>
                </c:pt>
                <c:pt idx="5131">
                  <c:v>46.1</c:v>
                </c:pt>
                <c:pt idx="5132">
                  <c:v>46.1</c:v>
                </c:pt>
                <c:pt idx="5133">
                  <c:v>46.1</c:v>
                </c:pt>
                <c:pt idx="5134">
                  <c:v>46.2</c:v>
                </c:pt>
                <c:pt idx="5135">
                  <c:v>46.2</c:v>
                </c:pt>
                <c:pt idx="5136">
                  <c:v>46.2</c:v>
                </c:pt>
                <c:pt idx="5137">
                  <c:v>46.2</c:v>
                </c:pt>
                <c:pt idx="5138">
                  <c:v>46.2</c:v>
                </c:pt>
                <c:pt idx="5139">
                  <c:v>46.2</c:v>
                </c:pt>
                <c:pt idx="5140">
                  <c:v>46.1</c:v>
                </c:pt>
                <c:pt idx="5141">
                  <c:v>46</c:v>
                </c:pt>
                <c:pt idx="5142">
                  <c:v>46</c:v>
                </c:pt>
                <c:pt idx="5143">
                  <c:v>45.9</c:v>
                </c:pt>
                <c:pt idx="5144">
                  <c:v>45.9</c:v>
                </c:pt>
                <c:pt idx="5145">
                  <c:v>45.9</c:v>
                </c:pt>
                <c:pt idx="5146">
                  <c:v>45.7</c:v>
                </c:pt>
                <c:pt idx="5147">
                  <c:v>45.8</c:v>
                </c:pt>
                <c:pt idx="5148">
                  <c:v>45.6</c:v>
                </c:pt>
                <c:pt idx="5149">
                  <c:v>45.6</c:v>
                </c:pt>
                <c:pt idx="5150">
                  <c:v>45.5</c:v>
                </c:pt>
                <c:pt idx="5151">
                  <c:v>45.6</c:v>
                </c:pt>
                <c:pt idx="5152">
                  <c:v>45.5</c:v>
                </c:pt>
                <c:pt idx="5153">
                  <c:v>45.5</c:v>
                </c:pt>
                <c:pt idx="5154">
                  <c:v>45.5</c:v>
                </c:pt>
                <c:pt idx="5155">
                  <c:v>45.5</c:v>
                </c:pt>
                <c:pt idx="5156">
                  <c:v>45.6</c:v>
                </c:pt>
                <c:pt idx="5157">
                  <c:v>45.5</c:v>
                </c:pt>
                <c:pt idx="5158">
                  <c:v>45.6</c:v>
                </c:pt>
                <c:pt idx="5159">
                  <c:v>45.6</c:v>
                </c:pt>
                <c:pt idx="5160">
                  <c:v>45.6</c:v>
                </c:pt>
                <c:pt idx="5161">
                  <c:v>45.7</c:v>
                </c:pt>
                <c:pt idx="5162">
                  <c:v>45.8</c:v>
                </c:pt>
                <c:pt idx="5163">
                  <c:v>45.9</c:v>
                </c:pt>
                <c:pt idx="5164">
                  <c:v>45.9</c:v>
                </c:pt>
                <c:pt idx="5165">
                  <c:v>46</c:v>
                </c:pt>
                <c:pt idx="5166">
                  <c:v>46.1</c:v>
                </c:pt>
                <c:pt idx="5167">
                  <c:v>46.2</c:v>
                </c:pt>
                <c:pt idx="5168">
                  <c:v>46.2</c:v>
                </c:pt>
                <c:pt idx="5169">
                  <c:v>46.3</c:v>
                </c:pt>
                <c:pt idx="5170">
                  <c:v>46.3</c:v>
                </c:pt>
                <c:pt idx="5171">
                  <c:v>46.4</c:v>
                </c:pt>
                <c:pt idx="5172">
                  <c:v>46.4</c:v>
                </c:pt>
                <c:pt idx="5173">
                  <c:v>46.4</c:v>
                </c:pt>
                <c:pt idx="5174">
                  <c:v>46.5</c:v>
                </c:pt>
                <c:pt idx="5175">
                  <c:v>46.5</c:v>
                </c:pt>
                <c:pt idx="5176">
                  <c:v>46.6</c:v>
                </c:pt>
                <c:pt idx="5177">
                  <c:v>46.7</c:v>
                </c:pt>
                <c:pt idx="5178">
                  <c:v>46.7</c:v>
                </c:pt>
                <c:pt idx="5179">
                  <c:v>46.7</c:v>
                </c:pt>
                <c:pt idx="5180">
                  <c:v>46.8</c:v>
                </c:pt>
                <c:pt idx="5181">
                  <c:v>46.8</c:v>
                </c:pt>
                <c:pt idx="5182">
                  <c:v>46.8</c:v>
                </c:pt>
                <c:pt idx="5183">
                  <c:v>46.7</c:v>
                </c:pt>
                <c:pt idx="5184">
                  <c:v>46.7</c:v>
                </c:pt>
                <c:pt idx="5185">
                  <c:v>46.5</c:v>
                </c:pt>
                <c:pt idx="5186">
                  <c:v>46.6</c:v>
                </c:pt>
                <c:pt idx="5187">
                  <c:v>46.5</c:v>
                </c:pt>
                <c:pt idx="5188">
                  <c:v>46.4</c:v>
                </c:pt>
                <c:pt idx="5189">
                  <c:v>46.4</c:v>
                </c:pt>
                <c:pt idx="5190">
                  <c:v>46.2</c:v>
                </c:pt>
                <c:pt idx="5191">
                  <c:v>46.2</c:v>
                </c:pt>
                <c:pt idx="5192">
                  <c:v>46.1</c:v>
                </c:pt>
                <c:pt idx="5193">
                  <c:v>46</c:v>
                </c:pt>
                <c:pt idx="5194">
                  <c:v>46</c:v>
                </c:pt>
                <c:pt idx="5195">
                  <c:v>46</c:v>
                </c:pt>
                <c:pt idx="5196">
                  <c:v>46.1</c:v>
                </c:pt>
                <c:pt idx="5197">
                  <c:v>46.1</c:v>
                </c:pt>
                <c:pt idx="5198">
                  <c:v>46.1</c:v>
                </c:pt>
                <c:pt idx="5199">
                  <c:v>46.2</c:v>
                </c:pt>
                <c:pt idx="5200">
                  <c:v>46.2</c:v>
                </c:pt>
                <c:pt idx="5201">
                  <c:v>46.4</c:v>
                </c:pt>
                <c:pt idx="5202">
                  <c:v>46.5</c:v>
                </c:pt>
                <c:pt idx="5203">
                  <c:v>46.5</c:v>
                </c:pt>
                <c:pt idx="5204">
                  <c:v>46.5</c:v>
                </c:pt>
                <c:pt idx="5205">
                  <c:v>46.7</c:v>
                </c:pt>
                <c:pt idx="5206">
                  <c:v>46.7</c:v>
                </c:pt>
                <c:pt idx="5207">
                  <c:v>46.8</c:v>
                </c:pt>
                <c:pt idx="5208">
                  <c:v>46.8</c:v>
                </c:pt>
                <c:pt idx="5209">
                  <c:v>46.9</c:v>
                </c:pt>
                <c:pt idx="5210">
                  <c:v>46.9</c:v>
                </c:pt>
                <c:pt idx="5211">
                  <c:v>46.9</c:v>
                </c:pt>
                <c:pt idx="5212">
                  <c:v>47</c:v>
                </c:pt>
                <c:pt idx="5213">
                  <c:v>47</c:v>
                </c:pt>
                <c:pt idx="5214">
                  <c:v>47.1</c:v>
                </c:pt>
                <c:pt idx="5215">
                  <c:v>47.1</c:v>
                </c:pt>
                <c:pt idx="5216">
                  <c:v>47.1</c:v>
                </c:pt>
                <c:pt idx="5217">
                  <c:v>47.2</c:v>
                </c:pt>
                <c:pt idx="5218">
                  <c:v>47.3</c:v>
                </c:pt>
                <c:pt idx="5219">
                  <c:v>47.3</c:v>
                </c:pt>
                <c:pt idx="5220">
                  <c:v>47.3</c:v>
                </c:pt>
                <c:pt idx="5221">
                  <c:v>47.3</c:v>
                </c:pt>
                <c:pt idx="5222">
                  <c:v>47.3</c:v>
                </c:pt>
                <c:pt idx="5223">
                  <c:v>47.2</c:v>
                </c:pt>
                <c:pt idx="5224">
                  <c:v>47.1</c:v>
                </c:pt>
                <c:pt idx="5225">
                  <c:v>47.1</c:v>
                </c:pt>
                <c:pt idx="5226">
                  <c:v>46.9</c:v>
                </c:pt>
                <c:pt idx="5227">
                  <c:v>46.9</c:v>
                </c:pt>
                <c:pt idx="5228">
                  <c:v>46.8</c:v>
                </c:pt>
                <c:pt idx="5229">
                  <c:v>46.7</c:v>
                </c:pt>
                <c:pt idx="5230">
                  <c:v>46.6</c:v>
                </c:pt>
                <c:pt idx="5231">
                  <c:v>46.5</c:v>
                </c:pt>
                <c:pt idx="5232">
                  <c:v>46.5</c:v>
                </c:pt>
                <c:pt idx="5233">
                  <c:v>46.5</c:v>
                </c:pt>
                <c:pt idx="5234">
                  <c:v>46.5</c:v>
                </c:pt>
                <c:pt idx="5235">
                  <c:v>46.5</c:v>
                </c:pt>
                <c:pt idx="5236">
                  <c:v>46.5</c:v>
                </c:pt>
                <c:pt idx="5237">
                  <c:v>46.6</c:v>
                </c:pt>
                <c:pt idx="5238">
                  <c:v>46.7</c:v>
                </c:pt>
                <c:pt idx="5239">
                  <c:v>46.7</c:v>
                </c:pt>
                <c:pt idx="5240">
                  <c:v>46.7</c:v>
                </c:pt>
                <c:pt idx="5241">
                  <c:v>46.8</c:v>
                </c:pt>
                <c:pt idx="5242">
                  <c:v>46.8</c:v>
                </c:pt>
                <c:pt idx="5243">
                  <c:v>46.9</c:v>
                </c:pt>
                <c:pt idx="5244">
                  <c:v>47</c:v>
                </c:pt>
                <c:pt idx="5245">
                  <c:v>47</c:v>
                </c:pt>
                <c:pt idx="5246">
                  <c:v>47.1</c:v>
                </c:pt>
                <c:pt idx="5247">
                  <c:v>47.2</c:v>
                </c:pt>
                <c:pt idx="5248">
                  <c:v>47.2</c:v>
                </c:pt>
                <c:pt idx="5249">
                  <c:v>47.3</c:v>
                </c:pt>
                <c:pt idx="5250">
                  <c:v>47.3</c:v>
                </c:pt>
                <c:pt idx="5251">
                  <c:v>47.3</c:v>
                </c:pt>
                <c:pt idx="5252">
                  <c:v>47.3</c:v>
                </c:pt>
                <c:pt idx="5253">
                  <c:v>47.5</c:v>
                </c:pt>
                <c:pt idx="5254">
                  <c:v>47.4</c:v>
                </c:pt>
                <c:pt idx="5255">
                  <c:v>47.6</c:v>
                </c:pt>
                <c:pt idx="5256">
                  <c:v>47.6</c:v>
                </c:pt>
                <c:pt idx="5257">
                  <c:v>47.6</c:v>
                </c:pt>
                <c:pt idx="5258">
                  <c:v>47.6</c:v>
                </c:pt>
                <c:pt idx="5259">
                  <c:v>47.6</c:v>
                </c:pt>
                <c:pt idx="5260">
                  <c:v>47.6</c:v>
                </c:pt>
                <c:pt idx="5261">
                  <c:v>47.8</c:v>
                </c:pt>
                <c:pt idx="5262">
                  <c:v>47.8</c:v>
                </c:pt>
                <c:pt idx="5263">
                  <c:v>47.9</c:v>
                </c:pt>
                <c:pt idx="5264">
                  <c:v>47.9</c:v>
                </c:pt>
                <c:pt idx="5265">
                  <c:v>47.9</c:v>
                </c:pt>
                <c:pt idx="5266">
                  <c:v>47.9</c:v>
                </c:pt>
                <c:pt idx="5267">
                  <c:v>47.9</c:v>
                </c:pt>
                <c:pt idx="5268">
                  <c:v>47.9</c:v>
                </c:pt>
                <c:pt idx="5269">
                  <c:v>47.9</c:v>
                </c:pt>
                <c:pt idx="5270">
                  <c:v>47.9</c:v>
                </c:pt>
                <c:pt idx="5271">
                  <c:v>47.8</c:v>
                </c:pt>
                <c:pt idx="5272">
                  <c:v>47.6</c:v>
                </c:pt>
                <c:pt idx="5273">
                  <c:v>47.6</c:v>
                </c:pt>
                <c:pt idx="5274">
                  <c:v>47.5</c:v>
                </c:pt>
                <c:pt idx="5275">
                  <c:v>47.5</c:v>
                </c:pt>
                <c:pt idx="5276">
                  <c:v>47.5</c:v>
                </c:pt>
                <c:pt idx="5277">
                  <c:v>47.3</c:v>
                </c:pt>
                <c:pt idx="5278">
                  <c:v>47.3</c:v>
                </c:pt>
                <c:pt idx="5279">
                  <c:v>47.2</c:v>
                </c:pt>
                <c:pt idx="5280">
                  <c:v>47.2</c:v>
                </c:pt>
                <c:pt idx="5281">
                  <c:v>47.1</c:v>
                </c:pt>
                <c:pt idx="5282">
                  <c:v>47.1</c:v>
                </c:pt>
                <c:pt idx="5283">
                  <c:v>47.1</c:v>
                </c:pt>
                <c:pt idx="5284">
                  <c:v>47.1</c:v>
                </c:pt>
                <c:pt idx="5285">
                  <c:v>47.2</c:v>
                </c:pt>
                <c:pt idx="5286">
                  <c:v>47.3</c:v>
                </c:pt>
                <c:pt idx="5287">
                  <c:v>47.3</c:v>
                </c:pt>
                <c:pt idx="5288">
                  <c:v>47.4</c:v>
                </c:pt>
                <c:pt idx="5289">
                  <c:v>47.6</c:v>
                </c:pt>
                <c:pt idx="5290">
                  <c:v>47.6</c:v>
                </c:pt>
                <c:pt idx="5291">
                  <c:v>47.6</c:v>
                </c:pt>
                <c:pt idx="5292">
                  <c:v>47.7</c:v>
                </c:pt>
                <c:pt idx="5293">
                  <c:v>47.8</c:v>
                </c:pt>
                <c:pt idx="5294">
                  <c:v>47.8</c:v>
                </c:pt>
                <c:pt idx="5295">
                  <c:v>48</c:v>
                </c:pt>
                <c:pt idx="5296">
                  <c:v>48</c:v>
                </c:pt>
                <c:pt idx="5297">
                  <c:v>48</c:v>
                </c:pt>
                <c:pt idx="5298">
                  <c:v>48</c:v>
                </c:pt>
                <c:pt idx="5299">
                  <c:v>48.1</c:v>
                </c:pt>
                <c:pt idx="5300">
                  <c:v>48.2</c:v>
                </c:pt>
                <c:pt idx="5301">
                  <c:v>48.2</c:v>
                </c:pt>
                <c:pt idx="5302">
                  <c:v>48.3</c:v>
                </c:pt>
                <c:pt idx="5303">
                  <c:v>48.3</c:v>
                </c:pt>
                <c:pt idx="5304">
                  <c:v>48.3</c:v>
                </c:pt>
                <c:pt idx="5305">
                  <c:v>48.3</c:v>
                </c:pt>
                <c:pt idx="5306">
                  <c:v>48.3</c:v>
                </c:pt>
                <c:pt idx="5307">
                  <c:v>48.3</c:v>
                </c:pt>
                <c:pt idx="5308">
                  <c:v>48.3</c:v>
                </c:pt>
                <c:pt idx="5309">
                  <c:v>48.3</c:v>
                </c:pt>
                <c:pt idx="5310">
                  <c:v>48.3</c:v>
                </c:pt>
                <c:pt idx="5311">
                  <c:v>48.3</c:v>
                </c:pt>
                <c:pt idx="5312">
                  <c:v>48.3</c:v>
                </c:pt>
                <c:pt idx="5313">
                  <c:v>48.2</c:v>
                </c:pt>
                <c:pt idx="5314">
                  <c:v>48.1</c:v>
                </c:pt>
                <c:pt idx="5315">
                  <c:v>48</c:v>
                </c:pt>
                <c:pt idx="5316">
                  <c:v>48</c:v>
                </c:pt>
                <c:pt idx="5317">
                  <c:v>47.9</c:v>
                </c:pt>
                <c:pt idx="5318">
                  <c:v>47.8</c:v>
                </c:pt>
                <c:pt idx="5319">
                  <c:v>47.7</c:v>
                </c:pt>
                <c:pt idx="5320">
                  <c:v>47.6</c:v>
                </c:pt>
                <c:pt idx="5321">
                  <c:v>47.6</c:v>
                </c:pt>
                <c:pt idx="5322">
                  <c:v>47.6</c:v>
                </c:pt>
                <c:pt idx="5323">
                  <c:v>47.6</c:v>
                </c:pt>
                <c:pt idx="5324">
                  <c:v>47.6</c:v>
                </c:pt>
                <c:pt idx="5325">
                  <c:v>47.6</c:v>
                </c:pt>
                <c:pt idx="5326">
                  <c:v>47.7</c:v>
                </c:pt>
                <c:pt idx="5327">
                  <c:v>47.8</c:v>
                </c:pt>
                <c:pt idx="5328">
                  <c:v>47.8</c:v>
                </c:pt>
                <c:pt idx="5329">
                  <c:v>47.9</c:v>
                </c:pt>
                <c:pt idx="5330">
                  <c:v>47.9</c:v>
                </c:pt>
                <c:pt idx="5331">
                  <c:v>48</c:v>
                </c:pt>
                <c:pt idx="5332">
                  <c:v>48</c:v>
                </c:pt>
                <c:pt idx="5333">
                  <c:v>48.1</c:v>
                </c:pt>
                <c:pt idx="5334">
                  <c:v>48.1</c:v>
                </c:pt>
                <c:pt idx="5335">
                  <c:v>48.1</c:v>
                </c:pt>
                <c:pt idx="5336">
                  <c:v>48.2</c:v>
                </c:pt>
                <c:pt idx="5337">
                  <c:v>48.2</c:v>
                </c:pt>
                <c:pt idx="5338">
                  <c:v>48.4</c:v>
                </c:pt>
                <c:pt idx="5339">
                  <c:v>48.4</c:v>
                </c:pt>
                <c:pt idx="5340">
                  <c:v>48.4</c:v>
                </c:pt>
                <c:pt idx="5341">
                  <c:v>48.4</c:v>
                </c:pt>
                <c:pt idx="5342">
                  <c:v>48.4</c:v>
                </c:pt>
                <c:pt idx="5343">
                  <c:v>48.4</c:v>
                </c:pt>
                <c:pt idx="5344">
                  <c:v>48.4</c:v>
                </c:pt>
                <c:pt idx="5345">
                  <c:v>48.5</c:v>
                </c:pt>
                <c:pt idx="5346">
                  <c:v>48.5</c:v>
                </c:pt>
                <c:pt idx="5347">
                  <c:v>48.5</c:v>
                </c:pt>
                <c:pt idx="5348">
                  <c:v>48.6</c:v>
                </c:pt>
                <c:pt idx="5349">
                  <c:v>48.7</c:v>
                </c:pt>
                <c:pt idx="5350">
                  <c:v>48.7</c:v>
                </c:pt>
                <c:pt idx="5351">
                  <c:v>48.7</c:v>
                </c:pt>
                <c:pt idx="5352">
                  <c:v>48.7</c:v>
                </c:pt>
                <c:pt idx="5353">
                  <c:v>48.7</c:v>
                </c:pt>
                <c:pt idx="5354">
                  <c:v>48.7</c:v>
                </c:pt>
                <c:pt idx="5355">
                  <c:v>48.7</c:v>
                </c:pt>
                <c:pt idx="5356">
                  <c:v>48.7</c:v>
                </c:pt>
                <c:pt idx="5357">
                  <c:v>48.7</c:v>
                </c:pt>
                <c:pt idx="5358">
                  <c:v>48.7</c:v>
                </c:pt>
                <c:pt idx="5359">
                  <c:v>48.8</c:v>
                </c:pt>
                <c:pt idx="5360">
                  <c:v>48.8</c:v>
                </c:pt>
                <c:pt idx="5361">
                  <c:v>48.7</c:v>
                </c:pt>
                <c:pt idx="5362">
                  <c:v>48.8</c:v>
                </c:pt>
                <c:pt idx="5363">
                  <c:v>48.8</c:v>
                </c:pt>
                <c:pt idx="5364">
                  <c:v>48.9</c:v>
                </c:pt>
                <c:pt idx="5365">
                  <c:v>48.9</c:v>
                </c:pt>
                <c:pt idx="5366">
                  <c:v>48.9</c:v>
                </c:pt>
                <c:pt idx="5367">
                  <c:v>48.9</c:v>
                </c:pt>
                <c:pt idx="5368">
                  <c:v>49</c:v>
                </c:pt>
                <c:pt idx="5369">
                  <c:v>49</c:v>
                </c:pt>
                <c:pt idx="5370">
                  <c:v>49</c:v>
                </c:pt>
                <c:pt idx="5371">
                  <c:v>49</c:v>
                </c:pt>
                <c:pt idx="5372">
                  <c:v>49</c:v>
                </c:pt>
                <c:pt idx="5373">
                  <c:v>49</c:v>
                </c:pt>
                <c:pt idx="5374">
                  <c:v>49</c:v>
                </c:pt>
                <c:pt idx="5375">
                  <c:v>49</c:v>
                </c:pt>
                <c:pt idx="5376">
                  <c:v>49</c:v>
                </c:pt>
                <c:pt idx="5377">
                  <c:v>49.1</c:v>
                </c:pt>
                <c:pt idx="5378">
                  <c:v>49.1</c:v>
                </c:pt>
                <c:pt idx="5379">
                  <c:v>49.1</c:v>
                </c:pt>
                <c:pt idx="5380">
                  <c:v>49</c:v>
                </c:pt>
                <c:pt idx="5381">
                  <c:v>49</c:v>
                </c:pt>
                <c:pt idx="5382">
                  <c:v>49.1</c:v>
                </c:pt>
                <c:pt idx="5383">
                  <c:v>49.1</c:v>
                </c:pt>
                <c:pt idx="5384">
                  <c:v>49.2</c:v>
                </c:pt>
                <c:pt idx="5385">
                  <c:v>49.1</c:v>
                </c:pt>
                <c:pt idx="5386">
                  <c:v>49.2</c:v>
                </c:pt>
                <c:pt idx="5387">
                  <c:v>49.2</c:v>
                </c:pt>
                <c:pt idx="5388">
                  <c:v>49.2</c:v>
                </c:pt>
                <c:pt idx="5389">
                  <c:v>49.2</c:v>
                </c:pt>
                <c:pt idx="5390">
                  <c:v>49.3</c:v>
                </c:pt>
                <c:pt idx="5391">
                  <c:v>49.3</c:v>
                </c:pt>
                <c:pt idx="5392">
                  <c:v>49.3</c:v>
                </c:pt>
                <c:pt idx="5393">
                  <c:v>49.3</c:v>
                </c:pt>
                <c:pt idx="5394">
                  <c:v>49.3</c:v>
                </c:pt>
                <c:pt idx="5395">
                  <c:v>49.4</c:v>
                </c:pt>
                <c:pt idx="5396">
                  <c:v>49.4</c:v>
                </c:pt>
                <c:pt idx="5397">
                  <c:v>49.4</c:v>
                </c:pt>
                <c:pt idx="5398">
                  <c:v>49.4</c:v>
                </c:pt>
                <c:pt idx="5399">
                  <c:v>49.4</c:v>
                </c:pt>
                <c:pt idx="5400">
                  <c:v>49.4</c:v>
                </c:pt>
                <c:pt idx="5401">
                  <c:v>49.4</c:v>
                </c:pt>
                <c:pt idx="5402">
                  <c:v>49.4</c:v>
                </c:pt>
                <c:pt idx="5403">
                  <c:v>49.4</c:v>
                </c:pt>
                <c:pt idx="5404">
                  <c:v>49.5</c:v>
                </c:pt>
                <c:pt idx="5405">
                  <c:v>49.5</c:v>
                </c:pt>
                <c:pt idx="5406">
                  <c:v>49.4</c:v>
                </c:pt>
                <c:pt idx="5407">
                  <c:v>49.5</c:v>
                </c:pt>
                <c:pt idx="5408">
                  <c:v>49.5</c:v>
                </c:pt>
                <c:pt idx="5409">
                  <c:v>49.5</c:v>
                </c:pt>
                <c:pt idx="5410">
                  <c:v>49.5</c:v>
                </c:pt>
                <c:pt idx="5411">
                  <c:v>49.5</c:v>
                </c:pt>
                <c:pt idx="5412">
                  <c:v>49.5</c:v>
                </c:pt>
                <c:pt idx="5413">
                  <c:v>49.5</c:v>
                </c:pt>
                <c:pt idx="5414">
                  <c:v>49.5</c:v>
                </c:pt>
                <c:pt idx="5415">
                  <c:v>49.5</c:v>
                </c:pt>
                <c:pt idx="5416">
                  <c:v>49.5</c:v>
                </c:pt>
                <c:pt idx="5417">
                  <c:v>49.6</c:v>
                </c:pt>
                <c:pt idx="5418">
                  <c:v>49.5</c:v>
                </c:pt>
                <c:pt idx="5419">
                  <c:v>49.5</c:v>
                </c:pt>
                <c:pt idx="5420">
                  <c:v>49.5</c:v>
                </c:pt>
                <c:pt idx="5421">
                  <c:v>49.6</c:v>
                </c:pt>
                <c:pt idx="5422">
                  <c:v>49.5</c:v>
                </c:pt>
                <c:pt idx="5423">
                  <c:v>49.6</c:v>
                </c:pt>
                <c:pt idx="5424">
                  <c:v>49.6</c:v>
                </c:pt>
                <c:pt idx="5425">
                  <c:v>49.6</c:v>
                </c:pt>
                <c:pt idx="5426">
                  <c:v>49.6</c:v>
                </c:pt>
                <c:pt idx="5427">
                  <c:v>49.6</c:v>
                </c:pt>
                <c:pt idx="5428">
                  <c:v>49.6</c:v>
                </c:pt>
                <c:pt idx="5429">
                  <c:v>49.6</c:v>
                </c:pt>
                <c:pt idx="5430">
                  <c:v>49.6</c:v>
                </c:pt>
                <c:pt idx="5431">
                  <c:v>49.6</c:v>
                </c:pt>
                <c:pt idx="5432">
                  <c:v>49.6</c:v>
                </c:pt>
                <c:pt idx="5433">
                  <c:v>49.7</c:v>
                </c:pt>
                <c:pt idx="5434">
                  <c:v>49.7</c:v>
                </c:pt>
                <c:pt idx="5435">
                  <c:v>49.6</c:v>
                </c:pt>
                <c:pt idx="5436">
                  <c:v>49.6</c:v>
                </c:pt>
                <c:pt idx="5437">
                  <c:v>49.7</c:v>
                </c:pt>
                <c:pt idx="5438">
                  <c:v>49.7</c:v>
                </c:pt>
                <c:pt idx="5439">
                  <c:v>49.7</c:v>
                </c:pt>
                <c:pt idx="5440">
                  <c:v>49.7</c:v>
                </c:pt>
                <c:pt idx="5441">
                  <c:v>49.7</c:v>
                </c:pt>
                <c:pt idx="5442">
                  <c:v>49.7</c:v>
                </c:pt>
                <c:pt idx="5443">
                  <c:v>49.8</c:v>
                </c:pt>
                <c:pt idx="5444">
                  <c:v>49.8</c:v>
                </c:pt>
                <c:pt idx="5445">
                  <c:v>49.8</c:v>
                </c:pt>
                <c:pt idx="5446">
                  <c:v>49.8</c:v>
                </c:pt>
                <c:pt idx="5447">
                  <c:v>49.8</c:v>
                </c:pt>
                <c:pt idx="5448">
                  <c:v>49.8</c:v>
                </c:pt>
                <c:pt idx="5449">
                  <c:v>49.8</c:v>
                </c:pt>
                <c:pt idx="5450">
                  <c:v>49.8</c:v>
                </c:pt>
                <c:pt idx="5451">
                  <c:v>49.8</c:v>
                </c:pt>
                <c:pt idx="5452">
                  <c:v>49.8</c:v>
                </c:pt>
                <c:pt idx="5453">
                  <c:v>49.8</c:v>
                </c:pt>
                <c:pt idx="5454">
                  <c:v>49.8</c:v>
                </c:pt>
                <c:pt idx="5455">
                  <c:v>49.8</c:v>
                </c:pt>
                <c:pt idx="5456">
                  <c:v>49.8</c:v>
                </c:pt>
                <c:pt idx="5457">
                  <c:v>49.8</c:v>
                </c:pt>
                <c:pt idx="5458">
                  <c:v>49.8</c:v>
                </c:pt>
                <c:pt idx="5459">
                  <c:v>49.8</c:v>
                </c:pt>
                <c:pt idx="5460">
                  <c:v>49.8</c:v>
                </c:pt>
                <c:pt idx="5461">
                  <c:v>49.8</c:v>
                </c:pt>
                <c:pt idx="5462">
                  <c:v>49.8</c:v>
                </c:pt>
                <c:pt idx="5463">
                  <c:v>49.9</c:v>
                </c:pt>
                <c:pt idx="5464">
                  <c:v>49.9</c:v>
                </c:pt>
                <c:pt idx="5465">
                  <c:v>49.9</c:v>
                </c:pt>
                <c:pt idx="5466">
                  <c:v>49.9</c:v>
                </c:pt>
                <c:pt idx="5467">
                  <c:v>49.9</c:v>
                </c:pt>
                <c:pt idx="5468">
                  <c:v>49.9</c:v>
                </c:pt>
                <c:pt idx="5469">
                  <c:v>49.9</c:v>
                </c:pt>
                <c:pt idx="5470">
                  <c:v>49.9</c:v>
                </c:pt>
                <c:pt idx="5471">
                  <c:v>50</c:v>
                </c:pt>
                <c:pt idx="5472">
                  <c:v>50</c:v>
                </c:pt>
                <c:pt idx="5473">
                  <c:v>50</c:v>
                </c:pt>
                <c:pt idx="5474">
                  <c:v>50</c:v>
                </c:pt>
                <c:pt idx="5475">
                  <c:v>50.1</c:v>
                </c:pt>
                <c:pt idx="5476">
                  <c:v>50.1</c:v>
                </c:pt>
                <c:pt idx="5477">
                  <c:v>50.1</c:v>
                </c:pt>
                <c:pt idx="5478">
                  <c:v>50.1</c:v>
                </c:pt>
                <c:pt idx="5479">
                  <c:v>50.1</c:v>
                </c:pt>
                <c:pt idx="5480">
                  <c:v>50.1</c:v>
                </c:pt>
                <c:pt idx="5481">
                  <c:v>50.1</c:v>
                </c:pt>
                <c:pt idx="5482">
                  <c:v>50.1</c:v>
                </c:pt>
                <c:pt idx="5483">
                  <c:v>50.1</c:v>
                </c:pt>
                <c:pt idx="5484">
                  <c:v>50.1</c:v>
                </c:pt>
                <c:pt idx="5485">
                  <c:v>50.1</c:v>
                </c:pt>
                <c:pt idx="5486">
                  <c:v>50.1</c:v>
                </c:pt>
                <c:pt idx="5487">
                  <c:v>50.2</c:v>
                </c:pt>
                <c:pt idx="5488">
                  <c:v>50.2</c:v>
                </c:pt>
                <c:pt idx="5489">
                  <c:v>50.2</c:v>
                </c:pt>
                <c:pt idx="5490">
                  <c:v>50.2</c:v>
                </c:pt>
                <c:pt idx="5491">
                  <c:v>50.2</c:v>
                </c:pt>
                <c:pt idx="5492">
                  <c:v>50.2</c:v>
                </c:pt>
                <c:pt idx="5493">
                  <c:v>50.2</c:v>
                </c:pt>
                <c:pt idx="5494">
                  <c:v>50.2</c:v>
                </c:pt>
                <c:pt idx="5495">
                  <c:v>50.3</c:v>
                </c:pt>
                <c:pt idx="5496">
                  <c:v>50.3</c:v>
                </c:pt>
                <c:pt idx="5497">
                  <c:v>50.3</c:v>
                </c:pt>
                <c:pt idx="5498">
                  <c:v>50.3</c:v>
                </c:pt>
                <c:pt idx="5499">
                  <c:v>50.3</c:v>
                </c:pt>
                <c:pt idx="5500">
                  <c:v>50.3</c:v>
                </c:pt>
                <c:pt idx="5501">
                  <c:v>50.4</c:v>
                </c:pt>
                <c:pt idx="5502">
                  <c:v>50.3</c:v>
                </c:pt>
                <c:pt idx="5503">
                  <c:v>50.4</c:v>
                </c:pt>
                <c:pt idx="5504">
                  <c:v>50.4</c:v>
                </c:pt>
                <c:pt idx="5505">
                  <c:v>50.4</c:v>
                </c:pt>
                <c:pt idx="5506">
                  <c:v>50.4</c:v>
                </c:pt>
                <c:pt idx="5507">
                  <c:v>50.4</c:v>
                </c:pt>
                <c:pt idx="5508">
                  <c:v>50.4</c:v>
                </c:pt>
                <c:pt idx="5509">
                  <c:v>50.4</c:v>
                </c:pt>
                <c:pt idx="5510">
                  <c:v>50.5</c:v>
                </c:pt>
                <c:pt idx="5511">
                  <c:v>50.5</c:v>
                </c:pt>
                <c:pt idx="5512">
                  <c:v>50.4</c:v>
                </c:pt>
                <c:pt idx="5513">
                  <c:v>50.5</c:v>
                </c:pt>
                <c:pt idx="5514">
                  <c:v>50.5</c:v>
                </c:pt>
                <c:pt idx="5515">
                  <c:v>50.5</c:v>
                </c:pt>
                <c:pt idx="5516">
                  <c:v>50.5</c:v>
                </c:pt>
                <c:pt idx="5517">
                  <c:v>50.6</c:v>
                </c:pt>
                <c:pt idx="5518">
                  <c:v>50.6</c:v>
                </c:pt>
                <c:pt idx="5519">
                  <c:v>50.6</c:v>
                </c:pt>
                <c:pt idx="5520">
                  <c:v>50.7</c:v>
                </c:pt>
                <c:pt idx="5521">
                  <c:v>50.6</c:v>
                </c:pt>
                <c:pt idx="5522">
                  <c:v>50.7</c:v>
                </c:pt>
                <c:pt idx="5523">
                  <c:v>50.7</c:v>
                </c:pt>
                <c:pt idx="5524">
                  <c:v>50.8</c:v>
                </c:pt>
                <c:pt idx="5525">
                  <c:v>50.8</c:v>
                </c:pt>
                <c:pt idx="5526">
                  <c:v>50.8</c:v>
                </c:pt>
                <c:pt idx="5527">
                  <c:v>50.8</c:v>
                </c:pt>
                <c:pt idx="5528">
                  <c:v>50.9</c:v>
                </c:pt>
                <c:pt idx="5529">
                  <c:v>51</c:v>
                </c:pt>
                <c:pt idx="5530">
                  <c:v>50.9</c:v>
                </c:pt>
                <c:pt idx="5531">
                  <c:v>50.9</c:v>
                </c:pt>
                <c:pt idx="5532">
                  <c:v>50.9</c:v>
                </c:pt>
                <c:pt idx="5533">
                  <c:v>50.9</c:v>
                </c:pt>
                <c:pt idx="5534">
                  <c:v>50.8</c:v>
                </c:pt>
                <c:pt idx="5535">
                  <c:v>50.9</c:v>
                </c:pt>
                <c:pt idx="5536">
                  <c:v>51</c:v>
                </c:pt>
                <c:pt idx="5537">
                  <c:v>50.9</c:v>
                </c:pt>
                <c:pt idx="5538">
                  <c:v>51</c:v>
                </c:pt>
                <c:pt idx="5539">
                  <c:v>50.9</c:v>
                </c:pt>
                <c:pt idx="5540">
                  <c:v>51</c:v>
                </c:pt>
                <c:pt idx="5541">
                  <c:v>51</c:v>
                </c:pt>
                <c:pt idx="5542">
                  <c:v>50.9</c:v>
                </c:pt>
                <c:pt idx="5543">
                  <c:v>50.9</c:v>
                </c:pt>
                <c:pt idx="5544">
                  <c:v>50.9</c:v>
                </c:pt>
                <c:pt idx="5545">
                  <c:v>50.9</c:v>
                </c:pt>
                <c:pt idx="5546">
                  <c:v>50.8</c:v>
                </c:pt>
                <c:pt idx="5547">
                  <c:v>50.8</c:v>
                </c:pt>
                <c:pt idx="5548">
                  <c:v>50.8</c:v>
                </c:pt>
                <c:pt idx="5549">
                  <c:v>50.8</c:v>
                </c:pt>
                <c:pt idx="5550">
                  <c:v>50.8</c:v>
                </c:pt>
                <c:pt idx="5551">
                  <c:v>50.8</c:v>
                </c:pt>
                <c:pt idx="5552">
                  <c:v>50.7</c:v>
                </c:pt>
                <c:pt idx="5553">
                  <c:v>50.7</c:v>
                </c:pt>
                <c:pt idx="5554">
                  <c:v>50.5</c:v>
                </c:pt>
                <c:pt idx="5555">
                  <c:v>50.5</c:v>
                </c:pt>
                <c:pt idx="5556">
                  <c:v>50.4</c:v>
                </c:pt>
                <c:pt idx="5557">
                  <c:v>50.4</c:v>
                </c:pt>
                <c:pt idx="5558">
                  <c:v>50.4</c:v>
                </c:pt>
                <c:pt idx="5559">
                  <c:v>50.4</c:v>
                </c:pt>
                <c:pt idx="5560">
                  <c:v>50.4</c:v>
                </c:pt>
                <c:pt idx="5561">
                  <c:v>50.4</c:v>
                </c:pt>
                <c:pt idx="5562">
                  <c:v>50.4</c:v>
                </c:pt>
                <c:pt idx="5563">
                  <c:v>50.4</c:v>
                </c:pt>
                <c:pt idx="5564">
                  <c:v>50.4</c:v>
                </c:pt>
                <c:pt idx="5565">
                  <c:v>50.4</c:v>
                </c:pt>
                <c:pt idx="5566">
                  <c:v>50.4</c:v>
                </c:pt>
                <c:pt idx="5567">
                  <c:v>50.4</c:v>
                </c:pt>
                <c:pt idx="5568">
                  <c:v>50.5</c:v>
                </c:pt>
                <c:pt idx="5569">
                  <c:v>50.5</c:v>
                </c:pt>
                <c:pt idx="5570">
                  <c:v>50.6</c:v>
                </c:pt>
                <c:pt idx="5571">
                  <c:v>50.7</c:v>
                </c:pt>
                <c:pt idx="5572">
                  <c:v>50.8</c:v>
                </c:pt>
                <c:pt idx="5573">
                  <c:v>50.8</c:v>
                </c:pt>
                <c:pt idx="5574">
                  <c:v>50.9</c:v>
                </c:pt>
                <c:pt idx="5575">
                  <c:v>50.9</c:v>
                </c:pt>
                <c:pt idx="5576">
                  <c:v>51</c:v>
                </c:pt>
                <c:pt idx="5577">
                  <c:v>51</c:v>
                </c:pt>
                <c:pt idx="5578">
                  <c:v>51.1</c:v>
                </c:pt>
                <c:pt idx="5579">
                  <c:v>51.1</c:v>
                </c:pt>
                <c:pt idx="5580">
                  <c:v>51.1</c:v>
                </c:pt>
                <c:pt idx="5581">
                  <c:v>51.1</c:v>
                </c:pt>
                <c:pt idx="5582">
                  <c:v>51.2</c:v>
                </c:pt>
                <c:pt idx="5583">
                  <c:v>51.2</c:v>
                </c:pt>
                <c:pt idx="5584">
                  <c:v>51.3</c:v>
                </c:pt>
                <c:pt idx="5585">
                  <c:v>51.2</c:v>
                </c:pt>
                <c:pt idx="5586">
                  <c:v>51.3</c:v>
                </c:pt>
                <c:pt idx="5587">
                  <c:v>51.3</c:v>
                </c:pt>
                <c:pt idx="5588">
                  <c:v>51.3</c:v>
                </c:pt>
                <c:pt idx="5589">
                  <c:v>51.4</c:v>
                </c:pt>
                <c:pt idx="5590">
                  <c:v>51.5</c:v>
                </c:pt>
                <c:pt idx="5591">
                  <c:v>51.5</c:v>
                </c:pt>
                <c:pt idx="5592">
                  <c:v>51.5</c:v>
                </c:pt>
                <c:pt idx="5593">
                  <c:v>51.5</c:v>
                </c:pt>
                <c:pt idx="5594">
                  <c:v>51.6</c:v>
                </c:pt>
                <c:pt idx="5595">
                  <c:v>51.6</c:v>
                </c:pt>
                <c:pt idx="5596">
                  <c:v>51.6</c:v>
                </c:pt>
                <c:pt idx="5597">
                  <c:v>51.6</c:v>
                </c:pt>
                <c:pt idx="5598">
                  <c:v>51.6</c:v>
                </c:pt>
                <c:pt idx="5599">
                  <c:v>51.6</c:v>
                </c:pt>
                <c:pt idx="5600">
                  <c:v>51.6</c:v>
                </c:pt>
                <c:pt idx="5601">
                  <c:v>51.7</c:v>
                </c:pt>
                <c:pt idx="5602">
                  <c:v>51.7</c:v>
                </c:pt>
                <c:pt idx="5603">
                  <c:v>51.7</c:v>
                </c:pt>
                <c:pt idx="5604">
                  <c:v>51.7</c:v>
                </c:pt>
                <c:pt idx="5605">
                  <c:v>51.8</c:v>
                </c:pt>
                <c:pt idx="5606">
                  <c:v>51.8</c:v>
                </c:pt>
                <c:pt idx="5607">
                  <c:v>51.8</c:v>
                </c:pt>
                <c:pt idx="5608">
                  <c:v>51.6</c:v>
                </c:pt>
                <c:pt idx="5609">
                  <c:v>51.7</c:v>
                </c:pt>
                <c:pt idx="5610">
                  <c:v>51.7</c:v>
                </c:pt>
                <c:pt idx="5611">
                  <c:v>51.7</c:v>
                </c:pt>
                <c:pt idx="5612">
                  <c:v>51.8</c:v>
                </c:pt>
                <c:pt idx="5613">
                  <c:v>51.7</c:v>
                </c:pt>
                <c:pt idx="5614">
                  <c:v>51.8</c:v>
                </c:pt>
                <c:pt idx="5615">
                  <c:v>51.8</c:v>
                </c:pt>
                <c:pt idx="5616">
                  <c:v>51.7</c:v>
                </c:pt>
                <c:pt idx="5617">
                  <c:v>51.7</c:v>
                </c:pt>
                <c:pt idx="5618">
                  <c:v>51.7</c:v>
                </c:pt>
                <c:pt idx="5619">
                  <c:v>51.7</c:v>
                </c:pt>
                <c:pt idx="5620">
                  <c:v>51.8</c:v>
                </c:pt>
                <c:pt idx="5621">
                  <c:v>51.7</c:v>
                </c:pt>
                <c:pt idx="5622">
                  <c:v>51.7</c:v>
                </c:pt>
                <c:pt idx="5623">
                  <c:v>51.7</c:v>
                </c:pt>
                <c:pt idx="5624">
                  <c:v>51.7</c:v>
                </c:pt>
                <c:pt idx="5625">
                  <c:v>51.6</c:v>
                </c:pt>
                <c:pt idx="5626">
                  <c:v>51.6</c:v>
                </c:pt>
                <c:pt idx="5627">
                  <c:v>51.7</c:v>
                </c:pt>
                <c:pt idx="5628">
                  <c:v>51.7</c:v>
                </c:pt>
                <c:pt idx="5629">
                  <c:v>51.6</c:v>
                </c:pt>
                <c:pt idx="5630">
                  <c:v>51.6</c:v>
                </c:pt>
                <c:pt idx="5631">
                  <c:v>51.5</c:v>
                </c:pt>
                <c:pt idx="5632">
                  <c:v>51.5</c:v>
                </c:pt>
                <c:pt idx="5633">
                  <c:v>51.5</c:v>
                </c:pt>
                <c:pt idx="5634">
                  <c:v>51.5</c:v>
                </c:pt>
                <c:pt idx="5635">
                  <c:v>51.5</c:v>
                </c:pt>
                <c:pt idx="5636">
                  <c:v>51.4</c:v>
                </c:pt>
                <c:pt idx="5637">
                  <c:v>51.3</c:v>
                </c:pt>
                <c:pt idx="5638">
                  <c:v>51.2</c:v>
                </c:pt>
                <c:pt idx="5639">
                  <c:v>51.3</c:v>
                </c:pt>
                <c:pt idx="5640">
                  <c:v>51.2</c:v>
                </c:pt>
                <c:pt idx="5641">
                  <c:v>51.3</c:v>
                </c:pt>
                <c:pt idx="5642">
                  <c:v>51.2</c:v>
                </c:pt>
                <c:pt idx="5643">
                  <c:v>51.3</c:v>
                </c:pt>
                <c:pt idx="5644">
                  <c:v>51.2</c:v>
                </c:pt>
                <c:pt idx="5645">
                  <c:v>51.1</c:v>
                </c:pt>
                <c:pt idx="5646">
                  <c:v>51.1</c:v>
                </c:pt>
                <c:pt idx="5647">
                  <c:v>51.2</c:v>
                </c:pt>
                <c:pt idx="5648">
                  <c:v>51.1</c:v>
                </c:pt>
                <c:pt idx="5649">
                  <c:v>51.3</c:v>
                </c:pt>
                <c:pt idx="5650">
                  <c:v>51.2</c:v>
                </c:pt>
                <c:pt idx="5651">
                  <c:v>51.3</c:v>
                </c:pt>
                <c:pt idx="5652">
                  <c:v>51.3</c:v>
                </c:pt>
                <c:pt idx="5653">
                  <c:v>51.3</c:v>
                </c:pt>
                <c:pt idx="5654">
                  <c:v>51.4</c:v>
                </c:pt>
                <c:pt idx="5655">
                  <c:v>51.4</c:v>
                </c:pt>
                <c:pt idx="5656">
                  <c:v>51.4</c:v>
                </c:pt>
                <c:pt idx="5657">
                  <c:v>51.5</c:v>
                </c:pt>
                <c:pt idx="5658">
                  <c:v>51.5</c:v>
                </c:pt>
                <c:pt idx="5659">
                  <c:v>51.5</c:v>
                </c:pt>
                <c:pt idx="5660">
                  <c:v>51.5</c:v>
                </c:pt>
                <c:pt idx="5661">
                  <c:v>51.6</c:v>
                </c:pt>
                <c:pt idx="5662">
                  <c:v>51.6</c:v>
                </c:pt>
                <c:pt idx="5663">
                  <c:v>51.7</c:v>
                </c:pt>
                <c:pt idx="5664">
                  <c:v>51.7</c:v>
                </c:pt>
                <c:pt idx="5665">
                  <c:v>51.8</c:v>
                </c:pt>
                <c:pt idx="5666">
                  <c:v>51.8</c:v>
                </c:pt>
                <c:pt idx="5667">
                  <c:v>51.8</c:v>
                </c:pt>
                <c:pt idx="5668">
                  <c:v>51.8</c:v>
                </c:pt>
                <c:pt idx="5669">
                  <c:v>51.8</c:v>
                </c:pt>
                <c:pt idx="5670">
                  <c:v>51.8</c:v>
                </c:pt>
                <c:pt idx="5671">
                  <c:v>51.9</c:v>
                </c:pt>
                <c:pt idx="5672">
                  <c:v>51.9</c:v>
                </c:pt>
                <c:pt idx="5673">
                  <c:v>52</c:v>
                </c:pt>
                <c:pt idx="5674">
                  <c:v>52.1</c:v>
                </c:pt>
                <c:pt idx="5675">
                  <c:v>52.1</c:v>
                </c:pt>
                <c:pt idx="5676">
                  <c:v>52.1</c:v>
                </c:pt>
                <c:pt idx="5677">
                  <c:v>52.1</c:v>
                </c:pt>
                <c:pt idx="5678">
                  <c:v>52.1</c:v>
                </c:pt>
                <c:pt idx="5679">
                  <c:v>52.1</c:v>
                </c:pt>
                <c:pt idx="5680">
                  <c:v>52.2</c:v>
                </c:pt>
                <c:pt idx="5681">
                  <c:v>52.2</c:v>
                </c:pt>
                <c:pt idx="5682">
                  <c:v>52.2</c:v>
                </c:pt>
                <c:pt idx="5683">
                  <c:v>52.2</c:v>
                </c:pt>
                <c:pt idx="5684">
                  <c:v>52.2</c:v>
                </c:pt>
                <c:pt idx="5685">
                  <c:v>52.3</c:v>
                </c:pt>
                <c:pt idx="5686">
                  <c:v>52.3</c:v>
                </c:pt>
                <c:pt idx="5687">
                  <c:v>52.3</c:v>
                </c:pt>
                <c:pt idx="5688">
                  <c:v>52.4</c:v>
                </c:pt>
                <c:pt idx="5689">
                  <c:v>52.4</c:v>
                </c:pt>
                <c:pt idx="5690">
                  <c:v>52.4</c:v>
                </c:pt>
                <c:pt idx="5691">
                  <c:v>52.4</c:v>
                </c:pt>
                <c:pt idx="5692">
                  <c:v>52.5</c:v>
                </c:pt>
                <c:pt idx="5693">
                  <c:v>52.5</c:v>
                </c:pt>
                <c:pt idx="5694">
                  <c:v>52.5</c:v>
                </c:pt>
                <c:pt idx="5695">
                  <c:v>52.5</c:v>
                </c:pt>
                <c:pt idx="5696">
                  <c:v>52.5</c:v>
                </c:pt>
                <c:pt idx="5697">
                  <c:v>52.5</c:v>
                </c:pt>
                <c:pt idx="5698">
                  <c:v>52.5</c:v>
                </c:pt>
                <c:pt idx="5699">
                  <c:v>52.5</c:v>
                </c:pt>
                <c:pt idx="5700">
                  <c:v>52.5</c:v>
                </c:pt>
                <c:pt idx="5701">
                  <c:v>52.5</c:v>
                </c:pt>
                <c:pt idx="5702">
                  <c:v>52.5</c:v>
                </c:pt>
                <c:pt idx="5703">
                  <c:v>52.6</c:v>
                </c:pt>
                <c:pt idx="5704">
                  <c:v>52.7</c:v>
                </c:pt>
                <c:pt idx="5705">
                  <c:v>52.6</c:v>
                </c:pt>
                <c:pt idx="5706">
                  <c:v>52.7</c:v>
                </c:pt>
                <c:pt idx="5707">
                  <c:v>52.7</c:v>
                </c:pt>
                <c:pt idx="5708">
                  <c:v>52.7</c:v>
                </c:pt>
                <c:pt idx="5709">
                  <c:v>52.7</c:v>
                </c:pt>
                <c:pt idx="5710">
                  <c:v>52.7</c:v>
                </c:pt>
                <c:pt idx="5711">
                  <c:v>52.7</c:v>
                </c:pt>
                <c:pt idx="5712">
                  <c:v>52.7</c:v>
                </c:pt>
                <c:pt idx="5713">
                  <c:v>52.7</c:v>
                </c:pt>
                <c:pt idx="5714">
                  <c:v>52.7</c:v>
                </c:pt>
                <c:pt idx="5715">
                  <c:v>52.7</c:v>
                </c:pt>
                <c:pt idx="5716">
                  <c:v>52.7</c:v>
                </c:pt>
                <c:pt idx="5717">
                  <c:v>52.7</c:v>
                </c:pt>
                <c:pt idx="5718">
                  <c:v>52.8</c:v>
                </c:pt>
                <c:pt idx="5719">
                  <c:v>52.8</c:v>
                </c:pt>
                <c:pt idx="5720">
                  <c:v>52.8</c:v>
                </c:pt>
                <c:pt idx="5721">
                  <c:v>52.6</c:v>
                </c:pt>
                <c:pt idx="5722">
                  <c:v>52.7</c:v>
                </c:pt>
                <c:pt idx="5723">
                  <c:v>52.7</c:v>
                </c:pt>
                <c:pt idx="5724">
                  <c:v>52.7</c:v>
                </c:pt>
                <c:pt idx="5725">
                  <c:v>52.7</c:v>
                </c:pt>
                <c:pt idx="5726">
                  <c:v>52.7</c:v>
                </c:pt>
                <c:pt idx="5727">
                  <c:v>52.7</c:v>
                </c:pt>
                <c:pt idx="5728">
                  <c:v>52.7</c:v>
                </c:pt>
                <c:pt idx="5729">
                  <c:v>52.6</c:v>
                </c:pt>
                <c:pt idx="5730">
                  <c:v>52.5</c:v>
                </c:pt>
                <c:pt idx="5731">
                  <c:v>52.7</c:v>
                </c:pt>
                <c:pt idx="5732">
                  <c:v>52.7</c:v>
                </c:pt>
                <c:pt idx="5733">
                  <c:v>52.6</c:v>
                </c:pt>
                <c:pt idx="5734">
                  <c:v>52.6</c:v>
                </c:pt>
                <c:pt idx="5735">
                  <c:v>52.7</c:v>
                </c:pt>
                <c:pt idx="5736">
                  <c:v>52.7</c:v>
                </c:pt>
                <c:pt idx="5737">
                  <c:v>52.6</c:v>
                </c:pt>
                <c:pt idx="5738">
                  <c:v>52.6</c:v>
                </c:pt>
                <c:pt idx="5739">
                  <c:v>52.6</c:v>
                </c:pt>
                <c:pt idx="5740">
                  <c:v>52.6</c:v>
                </c:pt>
                <c:pt idx="5741">
                  <c:v>52.6</c:v>
                </c:pt>
                <c:pt idx="5742">
                  <c:v>52.6</c:v>
                </c:pt>
                <c:pt idx="5743">
                  <c:v>52.7</c:v>
                </c:pt>
                <c:pt idx="5744">
                  <c:v>52.7</c:v>
                </c:pt>
                <c:pt idx="5745">
                  <c:v>52.5</c:v>
                </c:pt>
                <c:pt idx="5746">
                  <c:v>52.6</c:v>
                </c:pt>
                <c:pt idx="5747">
                  <c:v>52.6</c:v>
                </c:pt>
                <c:pt idx="5748">
                  <c:v>52.5</c:v>
                </c:pt>
                <c:pt idx="5749">
                  <c:v>52.6</c:v>
                </c:pt>
                <c:pt idx="5750">
                  <c:v>52.6</c:v>
                </c:pt>
                <c:pt idx="5751">
                  <c:v>52.5</c:v>
                </c:pt>
                <c:pt idx="5752">
                  <c:v>52.6</c:v>
                </c:pt>
                <c:pt idx="5753">
                  <c:v>52.5</c:v>
                </c:pt>
                <c:pt idx="5754">
                  <c:v>52.6</c:v>
                </c:pt>
                <c:pt idx="5755">
                  <c:v>52.6</c:v>
                </c:pt>
                <c:pt idx="5756">
                  <c:v>52.7</c:v>
                </c:pt>
                <c:pt idx="5757">
                  <c:v>52.7</c:v>
                </c:pt>
                <c:pt idx="5758">
                  <c:v>52.7</c:v>
                </c:pt>
                <c:pt idx="5759">
                  <c:v>52.7</c:v>
                </c:pt>
                <c:pt idx="5760">
                  <c:v>52.7</c:v>
                </c:pt>
                <c:pt idx="5761">
                  <c:v>52.7</c:v>
                </c:pt>
                <c:pt idx="5762">
                  <c:v>52.7</c:v>
                </c:pt>
                <c:pt idx="5763">
                  <c:v>52.7</c:v>
                </c:pt>
                <c:pt idx="5764">
                  <c:v>52.8</c:v>
                </c:pt>
                <c:pt idx="5765">
                  <c:v>52.8</c:v>
                </c:pt>
                <c:pt idx="5766">
                  <c:v>52.8</c:v>
                </c:pt>
                <c:pt idx="5767">
                  <c:v>52.8</c:v>
                </c:pt>
                <c:pt idx="5768">
                  <c:v>52.8</c:v>
                </c:pt>
                <c:pt idx="5769">
                  <c:v>52.9</c:v>
                </c:pt>
                <c:pt idx="5770">
                  <c:v>53</c:v>
                </c:pt>
                <c:pt idx="5771">
                  <c:v>53</c:v>
                </c:pt>
                <c:pt idx="5772">
                  <c:v>53</c:v>
                </c:pt>
                <c:pt idx="5773">
                  <c:v>53</c:v>
                </c:pt>
                <c:pt idx="5774">
                  <c:v>53</c:v>
                </c:pt>
                <c:pt idx="5775">
                  <c:v>53</c:v>
                </c:pt>
                <c:pt idx="5776">
                  <c:v>53</c:v>
                </c:pt>
                <c:pt idx="5777">
                  <c:v>53</c:v>
                </c:pt>
                <c:pt idx="5778">
                  <c:v>53</c:v>
                </c:pt>
                <c:pt idx="5779">
                  <c:v>53.1</c:v>
                </c:pt>
                <c:pt idx="5780">
                  <c:v>53.1</c:v>
                </c:pt>
                <c:pt idx="5781">
                  <c:v>53.1</c:v>
                </c:pt>
                <c:pt idx="5782">
                  <c:v>53.1</c:v>
                </c:pt>
                <c:pt idx="5783">
                  <c:v>53.1</c:v>
                </c:pt>
                <c:pt idx="5784">
                  <c:v>53.2</c:v>
                </c:pt>
                <c:pt idx="5785">
                  <c:v>53.3</c:v>
                </c:pt>
                <c:pt idx="5786">
                  <c:v>53.3</c:v>
                </c:pt>
                <c:pt idx="5787">
                  <c:v>53.3</c:v>
                </c:pt>
                <c:pt idx="5788">
                  <c:v>53.3</c:v>
                </c:pt>
                <c:pt idx="5789">
                  <c:v>53.3</c:v>
                </c:pt>
                <c:pt idx="5790">
                  <c:v>53.3</c:v>
                </c:pt>
                <c:pt idx="5791">
                  <c:v>53.3</c:v>
                </c:pt>
                <c:pt idx="5792">
                  <c:v>53.4</c:v>
                </c:pt>
                <c:pt idx="5793">
                  <c:v>53.4</c:v>
                </c:pt>
                <c:pt idx="5794">
                  <c:v>53.5</c:v>
                </c:pt>
                <c:pt idx="5795">
                  <c:v>53.5</c:v>
                </c:pt>
                <c:pt idx="5796">
                  <c:v>53.5</c:v>
                </c:pt>
                <c:pt idx="5797">
                  <c:v>53.5</c:v>
                </c:pt>
                <c:pt idx="5798">
                  <c:v>53.5</c:v>
                </c:pt>
                <c:pt idx="5799">
                  <c:v>53.5</c:v>
                </c:pt>
                <c:pt idx="5800">
                  <c:v>53.6</c:v>
                </c:pt>
                <c:pt idx="5801">
                  <c:v>53.6</c:v>
                </c:pt>
                <c:pt idx="5802">
                  <c:v>53.5</c:v>
                </c:pt>
                <c:pt idx="5803">
                  <c:v>53.5</c:v>
                </c:pt>
                <c:pt idx="5804">
                  <c:v>53.6</c:v>
                </c:pt>
                <c:pt idx="5805">
                  <c:v>53.5</c:v>
                </c:pt>
                <c:pt idx="5806">
                  <c:v>53.5</c:v>
                </c:pt>
                <c:pt idx="5807">
                  <c:v>53.5</c:v>
                </c:pt>
                <c:pt idx="5808">
                  <c:v>53.4</c:v>
                </c:pt>
                <c:pt idx="5809">
                  <c:v>53.3</c:v>
                </c:pt>
                <c:pt idx="5810">
                  <c:v>53.3</c:v>
                </c:pt>
                <c:pt idx="5811">
                  <c:v>53.3</c:v>
                </c:pt>
                <c:pt idx="5812">
                  <c:v>53.3</c:v>
                </c:pt>
                <c:pt idx="5813">
                  <c:v>53.1</c:v>
                </c:pt>
                <c:pt idx="5814">
                  <c:v>53.2</c:v>
                </c:pt>
                <c:pt idx="5815">
                  <c:v>53.1</c:v>
                </c:pt>
                <c:pt idx="5816">
                  <c:v>53</c:v>
                </c:pt>
                <c:pt idx="5817">
                  <c:v>53</c:v>
                </c:pt>
                <c:pt idx="5818">
                  <c:v>53</c:v>
                </c:pt>
                <c:pt idx="5819">
                  <c:v>53</c:v>
                </c:pt>
                <c:pt idx="5820">
                  <c:v>53</c:v>
                </c:pt>
                <c:pt idx="5821">
                  <c:v>53</c:v>
                </c:pt>
                <c:pt idx="5822">
                  <c:v>52.8</c:v>
                </c:pt>
                <c:pt idx="5823">
                  <c:v>52.8</c:v>
                </c:pt>
                <c:pt idx="5824">
                  <c:v>52.8</c:v>
                </c:pt>
                <c:pt idx="5825">
                  <c:v>52.8</c:v>
                </c:pt>
                <c:pt idx="5826">
                  <c:v>52.8</c:v>
                </c:pt>
                <c:pt idx="5827">
                  <c:v>52.8</c:v>
                </c:pt>
                <c:pt idx="5828">
                  <c:v>52.8</c:v>
                </c:pt>
                <c:pt idx="5829">
                  <c:v>53</c:v>
                </c:pt>
                <c:pt idx="5830">
                  <c:v>53</c:v>
                </c:pt>
                <c:pt idx="5831">
                  <c:v>53</c:v>
                </c:pt>
                <c:pt idx="5832">
                  <c:v>53</c:v>
                </c:pt>
                <c:pt idx="5833">
                  <c:v>53.1</c:v>
                </c:pt>
                <c:pt idx="5834">
                  <c:v>53.1</c:v>
                </c:pt>
                <c:pt idx="5835">
                  <c:v>53.3</c:v>
                </c:pt>
                <c:pt idx="5836">
                  <c:v>53.3</c:v>
                </c:pt>
                <c:pt idx="5837">
                  <c:v>53.3</c:v>
                </c:pt>
                <c:pt idx="5838">
                  <c:v>53.3</c:v>
                </c:pt>
                <c:pt idx="5839">
                  <c:v>53.3</c:v>
                </c:pt>
                <c:pt idx="5840">
                  <c:v>53.4</c:v>
                </c:pt>
                <c:pt idx="5841">
                  <c:v>53.4</c:v>
                </c:pt>
                <c:pt idx="5842">
                  <c:v>53.5</c:v>
                </c:pt>
                <c:pt idx="5843">
                  <c:v>53.5</c:v>
                </c:pt>
                <c:pt idx="5844">
                  <c:v>53.6</c:v>
                </c:pt>
                <c:pt idx="5845">
                  <c:v>53.6</c:v>
                </c:pt>
                <c:pt idx="5846">
                  <c:v>53.6</c:v>
                </c:pt>
                <c:pt idx="5847">
                  <c:v>53.6</c:v>
                </c:pt>
                <c:pt idx="5848">
                  <c:v>53.6</c:v>
                </c:pt>
                <c:pt idx="5849">
                  <c:v>53.6</c:v>
                </c:pt>
                <c:pt idx="5850">
                  <c:v>53.6</c:v>
                </c:pt>
                <c:pt idx="5851">
                  <c:v>53.7</c:v>
                </c:pt>
                <c:pt idx="5852">
                  <c:v>53.8</c:v>
                </c:pt>
                <c:pt idx="5853">
                  <c:v>53.7</c:v>
                </c:pt>
                <c:pt idx="5854">
                  <c:v>53.8</c:v>
                </c:pt>
                <c:pt idx="5855">
                  <c:v>53.9</c:v>
                </c:pt>
                <c:pt idx="5856">
                  <c:v>53.9</c:v>
                </c:pt>
                <c:pt idx="5857">
                  <c:v>53.9</c:v>
                </c:pt>
                <c:pt idx="5858">
                  <c:v>53.9</c:v>
                </c:pt>
                <c:pt idx="5859">
                  <c:v>54</c:v>
                </c:pt>
                <c:pt idx="5860">
                  <c:v>54</c:v>
                </c:pt>
                <c:pt idx="5861">
                  <c:v>54</c:v>
                </c:pt>
                <c:pt idx="5862">
                  <c:v>54</c:v>
                </c:pt>
                <c:pt idx="5863">
                  <c:v>54.1</c:v>
                </c:pt>
                <c:pt idx="5864">
                  <c:v>54</c:v>
                </c:pt>
                <c:pt idx="5865">
                  <c:v>54.1</c:v>
                </c:pt>
                <c:pt idx="5866">
                  <c:v>54.1</c:v>
                </c:pt>
                <c:pt idx="5867">
                  <c:v>54.1</c:v>
                </c:pt>
                <c:pt idx="5868">
                  <c:v>54.1</c:v>
                </c:pt>
                <c:pt idx="5869">
                  <c:v>54.1</c:v>
                </c:pt>
                <c:pt idx="5870">
                  <c:v>54.1</c:v>
                </c:pt>
                <c:pt idx="5871">
                  <c:v>54.1</c:v>
                </c:pt>
                <c:pt idx="5872">
                  <c:v>54</c:v>
                </c:pt>
                <c:pt idx="5873">
                  <c:v>53.9</c:v>
                </c:pt>
                <c:pt idx="5874">
                  <c:v>53.8</c:v>
                </c:pt>
                <c:pt idx="5875">
                  <c:v>53.7</c:v>
                </c:pt>
                <c:pt idx="5876">
                  <c:v>53.6</c:v>
                </c:pt>
                <c:pt idx="5877">
                  <c:v>53.6</c:v>
                </c:pt>
                <c:pt idx="5878">
                  <c:v>53.5</c:v>
                </c:pt>
                <c:pt idx="5879">
                  <c:v>53.4</c:v>
                </c:pt>
                <c:pt idx="5880">
                  <c:v>53.3</c:v>
                </c:pt>
                <c:pt idx="5881">
                  <c:v>53.3</c:v>
                </c:pt>
                <c:pt idx="5882">
                  <c:v>53.3</c:v>
                </c:pt>
                <c:pt idx="5883">
                  <c:v>53.3</c:v>
                </c:pt>
                <c:pt idx="5884">
                  <c:v>53.3</c:v>
                </c:pt>
                <c:pt idx="5885">
                  <c:v>53.3</c:v>
                </c:pt>
                <c:pt idx="5886">
                  <c:v>53.5</c:v>
                </c:pt>
                <c:pt idx="5887">
                  <c:v>53.5</c:v>
                </c:pt>
                <c:pt idx="5888">
                  <c:v>53.6</c:v>
                </c:pt>
                <c:pt idx="5889">
                  <c:v>53.7</c:v>
                </c:pt>
                <c:pt idx="5890">
                  <c:v>53.7</c:v>
                </c:pt>
                <c:pt idx="5891">
                  <c:v>53.7</c:v>
                </c:pt>
                <c:pt idx="5892">
                  <c:v>53.8</c:v>
                </c:pt>
                <c:pt idx="5893">
                  <c:v>53.9</c:v>
                </c:pt>
                <c:pt idx="5894">
                  <c:v>53.9</c:v>
                </c:pt>
                <c:pt idx="5895">
                  <c:v>54</c:v>
                </c:pt>
                <c:pt idx="5896">
                  <c:v>54.1</c:v>
                </c:pt>
                <c:pt idx="5897">
                  <c:v>54.1</c:v>
                </c:pt>
                <c:pt idx="5898">
                  <c:v>54.1</c:v>
                </c:pt>
                <c:pt idx="5899">
                  <c:v>54.1</c:v>
                </c:pt>
                <c:pt idx="5900">
                  <c:v>54.2</c:v>
                </c:pt>
                <c:pt idx="5901">
                  <c:v>54.3</c:v>
                </c:pt>
                <c:pt idx="5902">
                  <c:v>54.4</c:v>
                </c:pt>
                <c:pt idx="5903">
                  <c:v>54.3</c:v>
                </c:pt>
                <c:pt idx="5904">
                  <c:v>54.4</c:v>
                </c:pt>
                <c:pt idx="5905">
                  <c:v>54.4</c:v>
                </c:pt>
                <c:pt idx="5906">
                  <c:v>54.4</c:v>
                </c:pt>
                <c:pt idx="5907">
                  <c:v>54.4</c:v>
                </c:pt>
                <c:pt idx="5908">
                  <c:v>54.4</c:v>
                </c:pt>
                <c:pt idx="5909">
                  <c:v>54.4</c:v>
                </c:pt>
                <c:pt idx="5910">
                  <c:v>54.4</c:v>
                </c:pt>
                <c:pt idx="5911">
                  <c:v>54.3</c:v>
                </c:pt>
                <c:pt idx="5912">
                  <c:v>54.2</c:v>
                </c:pt>
                <c:pt idx="5913">
                  <c:v>54.1</c:v>
                </c:pt>
                <c:pt idx="5914">
                  <c:v>53.9</c:v>
                </c:pt>
                <c:pt idx="5915">
                  <c:v>53.9</c:v>
                </c:pt>
                <c:pt idx="5916">
                  <c:v>53.8</c:v>
                </c:pt>
                <c:pt idx="5917">
                  <c:v>53.7</c:v>
                </c:pt>
                <c:pt idx="5918">
                  <c:v>53.7</c:v>
                </c:pt>
                <c:pt idx="5919">
                  <c:v>53.6</c:v>
                </c:pt>
                <c:pt idx="5920">
                  <c:v>53.7</c:v>
                </c:pt>
                <c:pt idx="5921">
                  <c:v>53.7</c:v>
                </c:pt>
                <c:pt idx="5922">
                  <c:v>53.8</c:v>
                </c:pt>
                <c:pt idx="5923">
                  <c:v>53.9</c:v>
                </c:pt>
                <c:pt idx="5924">
                  <c:v>54</c:v>
                </c:pt>
                <c:pt idx="5925">
                  <c:v>54.1</c:v>
                </c:pt>
                <c:pt idx="5926">
                  <c:v>54.2</c:v>
                </c:pt>
                <c:pt idx="5927">
                  <c:v>54.2</c:v>
                </c:pt>
                <c:pt idx="5928">
                  <c:v>54.3</c:v>
                </c:pt>
                <c:pt idx="5929">
                  <c:v>54.4</c:v>
                </c:pt>
                <c:pt idx="5930">
                  <c:v>54.4</c:v>
                </c:pt>
                <c:pt idx="5931">
                  <c:v>54.4</c:v>
                </c:pt>
                <c:pt idx="5932">
                  <c:v>54.5</c:v>
                </c:pt>
                <c:pt idx="5933">
                  <c:v>54.5</c:v>
                </c:pt>
                <c:pt idx="5934">
                  <c:v>54.6</c:v>
                </c:pt>
                <c:pt idx="5935">
                  <c:v>54.7</c:v>
                </c:pt>
                <c:pt idx="5936">
                  <c:v>54.7</c:v>
                </c:pt>
                <c:pt idx="5937">
                  <c:v>54.7</c:v>
                </c:pt>
                <c:pt idx="5938">
                  <c:v>54.7</c:v>
                </c:pt>
                <c:pt idx="5939">
                  <c:v>54.7</c:v>
                </c:pt>
                <c:pt idx="5940">
                  <c:v>54.7</c:v>
                </c:pt>
                <c:pt idx="5941">
                  <c:v>54.5</c:v>
                </c:pt>
                <c:pt idx="5942">
                  <c:v>54.5</c:v>
                </c:pt>
                <c:pt idx="5943">
                  <c:v>54.4</c:v>
                </c:pt>
                <c:pt idx="5944">
                  <c:v>54.3</c:v>
                </c:pt>
                <c:pt idx="5945">
                  <c:v>54.2</c:v>
                </c:pt>
                <c:pt idx="5946">
                  <c:v>54.1</c:v>
                </c:pt>
                <c:pt idx="5947">
                  <c:v>54</c:v>
                </c:pt>
                <c:pt idx="5948">
                  <c:v>53.9</c:v>
                </c:pt>
                <c:pt idx="5949">
                  <c:v>53.9</c:v>
                </c:pt>
                <c:pt idx="5950">
                  <c:v>53.8</c:v>
                </c:pt>
                <c:pt idx="5951">
                  <c:v>53.9</c:v>
                </c:pt>
                <c:pt idx="5952">
                  <c:v>54</c:v>
                </c:pt>
                <c:pt idx="5953">
                  <c:v>54.1</c:v>
                </c:pt>
                <c:pt idx="5954">
                  <c:v>54.1</c:v>
                </c:pt>
                <c:pt idx="5955">
                  <c:v>54.2</c:v>
                </c:pt>
                <c:pt idx="5956">
                  <c:v>54.2</c:v>
                </c:pt>
                <c:pt idx="5957">
                  <c:v>54.3</c:v>
                </c:pt>
                <c:pt idx="5958">
                  <c:v>54.4</c:v>
                </c:pt>
                <c:pt idx="5959">
                  <c:v>54.4</c:v>
                </c:pt>
                <c:pt idx="5960">
                  <c:v>54.5</c:v>
                </c:pt>
                <c:pt idx="5961">
                  <c:v>54.5</c:v>
                </c:pt>
                <c:pt idx="5962">
                  <c:v>54.7</c:v>
                </c:pt>
                <c:pt idx="5963">
                  <c:v>54.6</c:v>
                </c:pt>
                <c:pt idx="5964">
                  <c:v>54.7</c:v>
                </c:pt>
                <c:pt idx="5965">
                  <c:v>54.8</c:v>
                </c:pt>
                <c:pt idx="5966">
                  <c:v>54.8</c:v>
                </c:pt>
                <c:pt idx="5967">
                  <c:v>54.8</c:v>
                </c:pt>
                <c:pt idx="5968">
                  <c:v>55</c:v>
                </c:pt>
                <c:pt idx="5969">
                  <c:v>55</c:v>
                </c:pt>
                <c:pt idx="5970">
                  <c:v>55</c:v>
                </c:pt>
                <c:pt idx="5971">
                  <c:v>55</c:v>
                </c:pt>
                <c:pt idx="5972">
                  <c:v>55</c:v>
                </c:pt>
                <c:pt idx="5973">
                  <c:v>55</c:v>
                </c:pt>
                <c:pt idx="5974">
                  <c:v>54.9</c:v>
                </c:pt>
                <c:pt idx="5975">
                  <c:v>54.8</c:v>
                </c:pt>
                <c:pt idx="5976">
                  <c:v>54.8</c:v>
                </c:pt>
                <c:pt idx="5977">
                  <c:v>54.7</c:v>
                </c:pt>
                <c:pt idx="5978">
                  <c:v>54.7</c:v>
                </c:pt>
                <c:pt idx="5979">
                  <c:v>54.7</c:v>
                </c:pt>
                <c:pt idx="5980">
                  <c:v>54.5</c:v>
                </c:pt>
                <c:pt idx="5981">
                  <c:v>54.4</c:v>
                </c:pt>
                <c:pt idx="5982">
                  <c:v>54.4</c:v>
                </c:pt>
                <c:pt idx="5983">
                  <c:v>54.4</c:v>
                </c:pt>
                <c:pt idx="5984">
                  <c:v>54.2</c:v>
                </c:pt>
                <c:pt idx="5985">
                  <c:v>54.2</c:v>
                </c:pt>
                <c:pt idx="5986">
                  <c:v>54.2</c:v>
                </c:pt>
                <c:pt idx="5987">
                  <c:v>54.2</c:v>
                </c:pt>
                <c:pt idx="5988">
                  <c:v>54.2</c:v>
                </c:pt>
                <c:pt idx="5989">
                  <c:v>54.2</c:v>
                </c:pt>
                <c:pt idx="5990">
                  <c:v>54.2</c:v>
                </c:pt>
                <c:pt idx="5991">
                  <c:v>54.2</c:v>
                </c:pt>
                <c:pt idx="5992">
                  <c:v>54.4</c:v>
                </c:pt>
                <c:pt idx="5993">
                  <c:v>54.4</c:v>
                </c:pt>
                <c:pt idx="5994">
                  <c:v>54.4</c:v>
                </c:pt>
                <c:pt idx="5995">
                  <c:v>54.4</c:v>
                </c:pt>
                <c:pt idx="5996">
                  <c:v>54.5</c:v>
                </c:pt>
                <c:pt idx="5997">
                  <c:v>54.5</c:v>
                </c:pt>
                <c:pt idx="5998">
                  <c:v>54.7</c:v>
                </c:pt>
                <c:pt idx="5999">
                  <c:v>54.7</c:v>
                </c:pt>
                <c:pt idx="6000">
                  <c:v>54.7</c:v>
                </c:pt>
                <c:pt idx="6001">
                  <c:v>54.8</c:v>
                </c:pt>
                <c:pt idx="6002">
                  <c:v>54.8</c:v>
                </c:pt>
                <c:pt idx="6003">
                  <c:v>54.8</c:v>
                </c:pt>
                <c:pt idx="6004">
                  <c:v>54.8</c:v>
                </c:pt>
                <c:pt idx="6005">
                  <c:v>54.9</c:v>
                </c:pt>
                <c:pt idx="6006">
                  <c:v>54.9</c:v>
                </c:pt>
                <c:pt idx="6007">
                  <c:v>55</c:v>
                </c:pt>
                <c:pt idx="6008">
                  <c:v>55</c:v>
                </c:pt>
                <c:pt idx="6009">
                  <c:v>55</c:v>
                </c:pt>
                <c:pt idx="6010">
                  <c:v>55</c:v>
                </c:pt>
                <c:pt idx="6011">
                  <c:v>55.1</c:v>
                </c:pt>
                <c:pt idx="6012">
                  <c:v>55</c:v>
                </c:pt>
                <c:pt idx="6013">
                  <c:v>55.1</c:v>
                </c:pt>
                <c:pt idx="6014">
                  <c:v>55</c:v>
                </c:pt>
                <c:pt idx="6015">
                  <c:v>55.1</c:v>
                </c:pt>
                <c:pt idx="6016">
                  <c:v>55.1</c:v>
                </c:pt>
                <c:pt idx="6017">
                  <c:v>55.1</c:v>
                </c:pt>
                <c:pt idx="6018">
                  <c:v>55.1</c:v>
                </c:pt>
                <c:pt idx="6019">
                  <c:v>55.1</c:v>
                </c:pt>
                <c:pt idx="6020">
                  <c:v>55.2</c:v>
                </c:pt>
                <c:pt idx="6021">
                  <c:v>55.2</c:v>
                </c:pt>
                <c:pt idx="6022">
                  <c:v>55.2</c:v>
                </c:pt>
                <c:pt idx="6023">
                  <c:v>55.3</c:v>
                </c:pt>
                <c:pt idx="6024">
                  <c:v>55.3</c:v>
                </c:pt>
                <c:pt idx="6025">
                  <c:v>55.3</c:v>
                </c:pt>
                <c:pt idx="6026">
                  <c:v>55.3</c:v>
                </c:pt>
                <c:pt idx="6027">
                  <c:v>55.4</c:v>
                </c:pt>
                <c:pt idx="6028">
                  <c:v>55.4</c:v>
                </c:pt>
                <c:pt idx="6029">
                  <c:v>55.4</c:v>
                </c:pt>
                <c:pt idx="6030">
                  <c:v>55.4</c:v>
                </c:pt>
                <c:pt idx="6031">
                  <c:v>55.4</c:v>
                </c:pt>
                <c:pt idx="6032">
                  <c:v>55.4</c:v>
                </c:pt>
                <c:pt idx="6033">
                  <c:v>55.3</c:v>
                </c:pt>
                <c:pt idx="6034">
                  <c:v>55.4</c:v>
                </c:pt>
                <c:pt idx="6035">
                  <c:v>55.4</c:v>
                </c:pt>
                <c:pt idx="6036">
                  <c:v>55.5</c:v>
                </c:pt>
                <c:pt idx="6037">
                  <c:v>55.4</c:v>
                </c:pt>
                <c:pt idx="6038">
                  <c:v>55.5</c:v>
                </c:pt>
                <c:pt idx="6039">
                  <c:v>55.5</c:v>
                </c:pt>
                <c:pt idx="6040">
                  <c:v>55.4</c:v>
                </c:pt>
                <c:pt idx="6041">
                  <c:v>55.5</c:v>
                </c:pt>
                <c:pt idx="6042">
                  <c:v>55.5</c:v>
                </c:pt>
                <c:pt idx="6043">
                  <c:v>55.5</c:v>
                </c:pt>
                <c:pt idx="6044">
                  <c:v>55.5</c:v>
                </c:pt>
                <c:pt idx="6045">
                  <c:v>55.5</c:v>
                </c:pt>
                <c:pt idx="6046">
                  <c:v>55.5</c:v>
                </c:pt>
                <c:pt idx="6047">
                  <c:v>55.5</c:v>
                </c:pt>
                <c:pt idx="6048">
                  <c:v>55.4</c:v>
                </c:pt>
                <c:pt idx="6049">
                  <c:v>55.4</c:v>
                </c:pt>
                <c:pt idx="6050">
                  <c:v>55.4</c:v>
                </c:pt>
                <c:pt idx="6051">
                  <c:v>55.4</c:v>
                </c:pt>
                <c:pt idx="6052">
                  <c:v>55.3</c:v>
                </c:pt>
                <c:pt idx="6053">
                  <c:v>55.4</c:v>
                </c:pt>
                <c:pt idx="6054">
                  <c:v>55.4</c:v>
                </c:pt>
                <c:pt idx="6055">
                  <c:v>55.3</c:v>
                </c:pt>
                <c:pt idx="6056">
                  <c:v>55.3</c:v>
                </c:pt>
                <c:pt idx="6057">
                  <c:v>55.3</c:v>
                </c:pt>
                <c:pt idx="6058">
                  <c:v>55.2</c:v>
                </c:pt>
                <c:pt idx="6059">
                  <c:v>55.3</c:v>
                </c:pt>
                <c:pt idx="6060">
                  <c:v>55.2</c:v>
                </c:pt>
                <c:pt idx="6061">
                  <c:v>55.2</c:v>
                </c:pt>
                <c:pt idx="6062">
                  <c:v>55.2</c:v>
                </c:pt>
                <c:pt idx="6063">
                  <c:v>55.1</c:v>
                </c:pt>
                <c:pt idx="6064">
                  <c:v>55.1</c:v>
                </c:pt>
                <c:pt idx="6065">
                  <c:v>55.1</c:v>
                </c:pt>
                <c:pt idx="6066">
                  <c:v>55.1</c:v>
                </c:pt>
                <c:pt idx="6067">
                  <c:v>55.1</c:v>
                </c:pt>
                <c:pt idx="6068">
                  <c:v>55</c:v>
                </c:pt>
                <c:pt idx="6069">
                  <c:v>55</c:v>
                </c:pt>
                <c:pt idx="6070">
                  <c:v>54.9</c:v>
                </c:pt>
                <c:pt idx="6071">
                  <c:v>54.9</c:v>
                </c:pt>
                <c:pt idx="6072">
                  <c:v>54.8</c:v>
                </c:pt>
                <c:pt idx="6073">
                  <c:v>54.8</c:v>
                </c:pt>
                <c:pt idx="6074">
                  <c:v>54.8</c:v>
                </c:pt>
                <c:pt idx="6075">
                  <c:v>54.8</c:v>
                </c:pt>
                <c:pt idx="6076">
                  <c:v>54.8</c:v>
                </c:pt>
                <c:pt idx="6077">
                  <c:v>54.8</c:v>
                </c:pt>
                <c:pt idx="6078">
                  <c:v>54.8</c:v>
                </c:pt>
                <c:pt idx="6079">
                  <c:v>54.8</c:v>
                </c:pt>
                <c:pt idx="6080">
                  <c:v>54.9</c:v>
                </c:pt>
                <c:pt idx="6081">
                  <c:v>54.9</c:v>
                </c:pt>
                <c:pt idx="6082">
                  <c:v>55</c:v>
                </c:pt>
                <c:pt idx="6083">
                  <c:v>55</c:v>
                </c:pt>
                <c:pt idx="6084">
                  <c:v>55.1</c:v>
                </c:pt>
                <c:pt idx="6085">
                  <c:v>55.1</c:v>
                </c:pt>
                <c:pt idx="6086">
                  <c:v>55.2</c:v>
                </c:pt>
                <c:pt idx="6087">
                  <c:v>55.3</c:v>
                </c:pt>
                <c:pt idx="6088">
                  <c:v>55.4</c:v>
                </c:pt>
                <c:pt idx="6089">
                  <c:v>55.4</c:v>
                </c:pt>
                <c:pt idx="6090">
                  <c:v>55.4</c:v>
                </c:pt>
                <c:pt idx="6091">
                  <c:v>55.5</c:v>
                </c:pt>
                <c:pt idx="6092">
                  <c:v>55.5</c:v>
                </c:pt>
                <c:pt idx="6093">
                  <c:v>55.6</c:v>
                </c:pt>
                <c:pt idx="6094">
                  <c:v>55.6</c:v>
                </c:pt>
                <c:pt idx="6095">
                  <c:v>55.6</c:v>
                </c:pt>
                <c:pt idx="6096">
                  <c:v>55.7</c:v>
                </c:pt>
                <c:pt idx="6097">
                  <c:v>55.8</c:v>
                </c:pt>
                <c:pt idx="6098">
                  <c:v>55.8</c:v>
                </c:pt>
                <c:pt idx="6099">
                  <c:v>55.8</c:v>
                </c:pt>
                <c:pt idx="6100">
                  <c:v>55.8</c:v>
                </c:pt>
                <c:pt idx="6101">
                  <c:v>55.8</c:v>
                </c:pt>
                <c:pt idx="6102">
                  <c:v>55.8</c:v>
                </c:pt>
                <c:pt idx="6103">
                  <c:v>55.9</c:v>
                </c:pt>
                <c:pt idx="6104">
                  <c:v>55.9</c:v>
                </c:pt>
                <c:pt idx="6105">
                  <c:v>55.9</c:v>
                </c:pt>
                <c:pt idx="6106">
                  <c:v>55.9</c:v>
                </c:pt>
                <c:pt idx="6107">
                  <c:v>55.9</c:v>
                </c:pt>
                <c:pt idx="6108">
                  <c:v>55.9</c:v>
                </c:pt>
                <c:pt idx="6109">
                  <c:v>55.9</c:v>
                </c:pt>
                <c:pt idx="6110">
                  <c:v>55.9</c:v>
                </c:pt>
                <c:pt idx="6111">
                  <c:v>55.9</c:v>
                </c:pt>
                <c:pt idx="6112">
                  <c:v>55.9</c:v>
                </c:pt>
                <c:pt idx="6113">
                  <c:v>55.9</c:v>
                </c:pt>
                <c:pt idx="6114">
                  <c:v>55.9</c:v>
                </c:pt>
                <c:pt idx="6115">
                  <c:v>55.8</c:v>
                </c:pt>
                <c:pt idx="6116">
                  <c:v>55.8</c:v>
                </c:pt>
                <c:pt idx="6117">
                  <c:v>55.9</c:v>
                </c:pt>
                <c:pt idx="6118">
                  <c:v>55.9</c:v>
                </c:pt>
                <c:pt idx="6119">
                  <c:v>55.9</c:v>
                </c:pt>
                <c:pt idx="6120">
                  <c:v>55.9</c:v>
                </c:pt>
                <c:pt idx="6121">
                  <c:v>55.9</c:v>
                </c:pt>
                <c:pt idx="6122">
                  <c:v>55.9</c:v>
                </c:pt>
                <c:pt idx="6123">
                  <c:v>55.9</c:v>
                </c:pt>
                <c:pt idx="6124">
                  <c:v>55.9</c:v>
                </c:pt>
                <c:pt idx="6125">
                  <c:v>55.9</c:v>
                </c:pt>
                <c:pt idx="6126">
                  <c:v>55.9</c:v>
                </c:pt>
                <c:pt idx="6127">
                  <c:v>55.9</c:v>
                </c:pt>
                <c:pt idx="6128">
                  <c:v>55.9</c:v>
                </c:pt>
                <c:pt idx="6129">
                  <c:v>55.9</c:v>
                </c:pt>
                <c:pt idx="6130">
                  <c:v>55.9</c:v>
                </c:pt>
                <c:pt idx="6131">
                  <c:v>56</c:v>
                </c:pt>
                <c:pt idx="6132">
                  <c:v>56</c:v>
                </c:pt>
                <c:pt idx="6133">
                  <c:v>56</c:v>
                </c:pt>
                <c:pt idx="6134">
                  <c:v>56</c:v>
                </c:pt>
                <c:pt idx="6135">
                  <c:v>55.9</c:v>
                </c:pt>
                <c:pt idx="6136">
                  <c:v>56</c:v>
                </c:pt>
                <c:pt idx="6137">
                  <c:v>56</c:v>
                </c:pt>
                <c:pt idx="6138">
                  <c:v>56.1</c:v>
                </c:pt>
                <c:pt idx="6139">
                  <c:v>56.1</c:v>
                </c:pt>
                <c:pt idx="6140">
                  <c:v>56</c:v>
                </c:pt>
                <c:pt idx="6141">
                  <c:v>56</c:v>
                </c:pt>
                <c:pt idx="6142">
                  <c:v>56.1</c:v>
                </c:pt>
                <c:pt idx="6143">
                  <c:v>56.1</c:v>
                </c:pt>
                <c:pt idx="6144">
                  <c:v>56.1</c:v>
                </c:pt>
                <c:pt idx="6145">
                  <c:v>56.1</c:v>
                </c:pt>
                <c:pt idx="6146">
                  <c:v>56.1</c:v>
                </c:pt>
                <c:pt idx="6147">
                  <c:v>56.1</c:v>
                </c:pt>
                <c:pt idx="6148">
                  <c:v>56.1</c:v>
                </c:pt>
                <c:pt idx="6149">
                  <c:v>56</c:v>
                </c:pt>
                <c:pt idx="6150">
                  <c:v>56.1</c:v>
                </c:pt>
                <c:pt idx="6151">
                  <c:v>56.1</c:v>
                </c:pt>
                <c:pt idx="6152">
                  <c:v>56.2</c:v>
                </c:pt>
                <c:pt idx="6153">
                  <c:v>56.2</c:v>
                </c:pt>
                <c:pt idx="6154">
                  <c:v>56.2</c:v>
                </c:pt>
                <c:pt idx="6155">
                  <c:v>56.2</c:v>
                </c:pt>
                <c:pt idx="6156">
                  <c:v>56.2</c:v>
                </c:pt>
                <c:pt idx="6157">
                  <c:v>56.2</c:v>
                </c:pt>
                <c:pt idx="6158">
                  <c:v>56.2</c:v>
                </c:pt>
                <c:pt idx="6159">
                  <c:v>56.2</c:v>
                </c:pt>
                <c:pt idx="6160">
                  <c:v>56.2</c:v>
                </c:pt>
                <c:pt idx="6161">
                  <c:v>56.2</c:v>
                </c:pt>
                <c:pt idx="6162">
                  <c:v>56.2</c:v>
                </c:pt>
                <c:pt idx="6163">
                  <c:v>56.2</c:v>
                </c:pt>
                <c:pt idx="6164">
                  <c:v>56.2</c:v>
                </c:pt>
                <c:pt idx="6165">
                  <c:v>56.3</c:v>
                </c:pt>
                <c:pt idx="6166">
                  <c:v>56.2</c:v>
                </c:pt>
                <c:pt idx="6167">
                  <c:v>56.4</c:v>
                </c:pt>
                <c:pt idx="6168">
                  <c:v>56.3</c:v>
                </c:pt>
                <c:pt idx="6169">
                  <c:v>56.3</c:v>
                </c:pt>
                <c:pt idx="6170">
                  <c:v>56.3</c:v>
                </c:pt>
                <c:pt idx="6171">
                  <c:v>56.3</c:v>
                </c:pt>
                <c:pt idx="6172">
                  <c:v>56.4</c:v>
                </c:pt>
                <c:pt idx="6173">
                  <c:v>56.3</c:v>
                </c:pt>
                <c:pt idx="6174">
                  <c:v>56.5</c:v>
                </c:pt>
                <c:pt idx="6175">
                  <c:v>56.5</c:v>
                </c:pt>
                <c:pt idx="6176">
                  <c:v>56.4</c:v>
                </c:pt>
                <c:pt idx="6177">
                  <c:v>56.4</c:v>
                </c:pt>
                <c:pt idx="6178">
                  <c:v>56.4</c:v>
                </c:pt>
                <c:pt idx="6179">
                  <c:v>56.4</c:v>
                </c:pt>
                <c:pt idx="6180">
                  <c:v>56.4</c:v>
                </c:pt>
                <c:pt idx="6181">
                  <c:v>56.4</c:v>
                </c:pt>
                <c:pt idx="6182">
                  <c:v>56.5</c:v>
                </c:pt>
                <c:pt idx="6183">
                  <c:v>56.4</c:v>
                </c:pt>
                <c:pt idx="6184">
                  <c:v>56.5</c:v>
                </c:pt>
                <c:pt idx="6185">
                  <c:v>56.5</c:v>
                </c:pt>
                <c:pt idx="6186">
                  <c:v>56.5</c:v>
                </c:pt>
                <c:pt idx="6187">
                  <c:v>56.5</c:v>
                </c:pt>
                <c:pt idx="6188">
                  <c:v>56.5</c:v>
                </c:pt>
                <c:pt idx="6189">
                  <c:v>56.5</c:v>
                </c:pt>
                <c:pt idx="6190">
                  <c:v>56.4</c:v>
                </c:pt>
                <c:pt idx="6191">
                  <c:v>56.4</c:v>
                </c:pt>
                <c:pt idx="6192">
                  <c:v>56.4</c:v>
                </c:pt>
                <c:pt idx="6193">
                  <c:v>56.4</c:v>
                </c:pt>
                <c:pt idx="6194">
                  <c:v>56.4</c:v>
                </c:pt>
                <c:pt idx="6195">
                  <c:v>56.2</c:v>
                </c:pt>
                <c:pt idx="6196">
                  <c:v>56.3</c:v>
                </c:pt>
                <c:pt idx="6197">
                  <c:v>56.2</c:v>
                </c:pt>
                <c:pt idx="6198">
                  <c:v>56.2</c:v>
                </c:pt>
                <c:pt idx="6199">
                  <c:v>56.1</c:v>
                </c:pt>
                <c:pt idx="6200">
                  <c:v>56</c:v>
                </c:pt>
                <c:pt idx="6201">
                  <c:v>55.9</c:v>
                </c:pt>
                <c:pt idx="6202">
                  <c:v>55.9</c:v>
                </c:pt>
                <c:pt idx="6203">
                  <c:v>55.9</c:v>
                </c:pt>
                <c:pt idx="6204">
                  <c:v>55.9</c:v>
                </c:pt>
                <c:pt idx="6205">
                  <c:v>55.8</c:v>
                </c:pt>
                <c:pt idx="6206">
                  <c:v>55.7</c:v>
                </c:pt>
                <c:pt idx="6207">
                  <c:v>55.7</c:v>
                </c:pt>
                <c:pt idx="6208">
                  <c:v>55.8</c:v>
                </c:pt>
                <c:pt idx="6209">
                  <c:v>55.7</c:v>
                </c:pt>
                <c:pt idx="6210">
                  <c:v>55.7</c:v>
                </c:pt>
                <c:pt idx="6211">
                  <c:v>55.8</c:v>
                </c:pt>
                <c:pt idx="6212">
                  <c:v>55.8</c:v>
                </c:pt>
                <c:pt idx="6213">
                  <c:v>55.8</c:v>
                </c:pt>
                <c:pt idx="6214">
                  <c:v>55.8</c:v>
                </c:pt>
                <c:pt idx="6215">
                  <c:v>55.9</c:v>
                </c:pt>
                <c:pt idx="6216">
                  <c:v>55.9</c:v>
                </c:pt>
                <c:pt idx="6217">
                  <c:v>56</c:v>
                </c:pt>
                <c:pt idx="6218">
                  <c:v>56.1</c:v>
                </c:pt>
                <c:pt idx="6219">
                  <c:v>56.1</c:v>
                </c:pt>
                <c:pt idx="6220">
                  <c:v>56.1</c:v>
                </c:pt>
                <c:pt idx="6221">
                  <c:v>56.2</c:v>
                </c:pt>
                <c:pt idx="6222">
                  <c:v>56.2</c:v>
                </c:pt>
                <c:pt idx="6223">
                  <c:v>56.3</c:v>
                </c:pt>
                <c:pt idx="6224">
                  <c:v>56.4</c:v>
                </c:pt>
                <c:pt idx="6225">
                  <c:v>56.4</c:v>
                </c:pt>
                <c:pt idx="6226">
                  <c:v>56.5</c:v>
                </c:pt>
                <c:pt idx="6227">
                  <c:v>56.6</c:v>
                </c:pt>
                <c:pt idx="6228">
                  <c:v>56.5</c:v>
                </c:pt>
                <c:pt idx="6229">
                  <c:v>56.6</c:v>
                </c:pt>
                <c:pt idx="6230">
                  <c:v>56.6</c:v>
                </c:pt>
                <c:pt idx="6231">
                  <c:v>56.7</c:v>
                </c:pt>
                <c:pt idx="6232">
                  <c:v>56.7</c:v>
                </c:pt>
                <c:pt idx="6233">
                  <c:v>56.7</c:v>
                </c:pt>
                <c:pt idx="6234">
                  <c:v>56.8</c:v>
                </c:pt>
                <c:pt idx="6235">
                  <c:v>56.8</c:v>
                </c:pt>
                <c:pt idx="6236">
                  <c:v>56.8</c:v>
                </c:pt>
                <c:pt idx="6237">
                  <c:v>56.9</c:v>
                </c:pt>
                <c:pt idx="6238">
                  <c:v>56.7</c:v>
                </c:pt>
                <c:pt idx="6239">
                  <c:v>56.7</c:v>
                </c:pt>
                <c:pt idx="6240">
                  <c:v>56.7</c:v>
                </c:pt>
                <c:pt idx="6241">
                  <c:v>56.6</c:v>
                </c:pt>
                <c:pt idx="6242">
                  <c:v>56.5</c:v>
                </c:pt>
                <c:pt idx="6243">
                  <c:v>56.4</c:v>
                </c:pt>
                <c:pt idx="6244">
                  <c:v>56.3</c:v>
                </c:pt>
                <c:pt idx="6245">
                  <c:v>56.2</c:v>
                </c:pt>
                <c:pt idx="6246">
                  <c:v>56.1</c:v>
                </c:pt>
                <c:pt idx="6247">
                  <c:v>56</c:v>
                </c:pt>
                <c:pt idx="6248">
                  <c:v>55.9</c:v>
                </c:pt>
                <c:pt idx="6249">
                  <c:v>55.9</c:v>
                </c:pt>
                <c:pt idx="6250">
                  <c:v>55.9</c:v>
                </c:pt>
                <c:pt idx="6251">
                  <c:v>56</c:v>
                </c:pt>
                <c:pt idx="6252">
                  <c:v>56.1</c:v>
                </c:pt>
                <c:pt idx="6253">
                  <c:v>56.2</c:v>
                </c:pt>
                <c:pt idx="6254">
                  <c:v>56.2</c:v>
                </c:pt>
                <c:pt idx="6255">
                  <c:v>56.3</c:v>
                </c:pt>
                <c:pt idx="6256">
                  <c:v>56.4</c:v>
                </c:pt>
                <c:pt idx="6257">
                  <c:v>56.5</c:v>
                </c:pt>
                <c:pt idx="6258">
                  <c:v>56.5</c:v>
                </c:pt>
                <c:pt idx="6259">
                  <c:v>56.6</c:v>
                </c:pt>
                <c:pt idx="6260">
                  <c:v>56.6</c:v>
                </c:pt>
                <c:pt idx="6261">
                  <c:v>56.7</c:v>
                </c:pt>
                <c:pt idx="6262">
                  <c:v>56.7</c:v>
                </c:pt>
                <c:pt idx="6263">
                  <c:v>56.8</c:v>
                </c:pt>
                <c:pt idx="6264">
                  <c:v>56.8</c:v>
                </c:pt>
                <c:pt idx="6265">
                  <c:v>56.9</c:v>
                </c:pt>
                <c:pt idx="6266">
                  <c:v>56.9</c:v>
                </c:pt>
                <c:pt idx="6267">
                  <c:v>57</c:v>
                </c:pt>
                <c:pt idx="6268">
                  <c:v>57</c:v>
                </c:pt>
                <c:pt idx="6269">
                  <c:v>57</c:v>
                </c:pt>
                <c:pt idx="6270">
                  <c:v>57</c:v>
                </c:pt>
                <c:pt idx="6271">
                  <c:v>57</c:v>
                </c:pt>
                <c:pt idx="6272">
                  <c:v>57</c:v>
                </c:pt>
                <c:pt idx="6273">
                  <c:v>56.8</c:v>
                </c:pt>
                <c:pt idx="6274">
                  <c:v>56.7</c:v>
                </c:pt>
                <c:pt idx="6275">
                  <c:v>56.6</c:v>
                </c:pt>
                <c:pt idx="6276">
                  <c:v>56.5</c:v>
                </c:pt>
                <c:pt idx="6277">
                  <c:v>56.3</c:v>
                </c:pt>
                <c:pt idx="6278">
                  <c:v>56.2</c:v>
                </c:pt>
                <c:pt idx="6279">
                  <c:v>56.2</c:v>
                </c:pt>
                <c:pt idx="6280">
                  <c:v>56.1</c:v>
                </c:pt>
                <c:pt idx="6281">
                  <c:v>56.1</c:v>
                </c:pt>
                <c:pt idx="6282">
                  <c:v>56.2</c:v>
                </c:pt>
                <c:pt idx="6283">
                  <c:v>56.2</c:v>
                </c:pt>
                <c:pt idx="6284">
                  <c:v>56.3</c:v>
                </c:pt>
                <c:pt idx="6285">
                  <c:v>56.5</c:v>
                </c:pt>
                <c:pt idx="6286">
                  <c:v>56.6</c:v>
                </c:pt>
                <c:pt idx="6287">
                  <c:v>56.6</c:v>
                </c:pt>
                <c:pt idx="6288">
                  <c:v>56.7</c:v>
                </c:pt>
                <c:pt idx="6289">
                  <c:v>56.8</c:v>
                </c:pt>
                <c:pt idx="6290">
                  <c:v>56.8</c:v>
                </c:pt>
                <c:pt idx="6291">
                  <c:v>56.8</c:v>
                </c:pt>
                <c:pt idx="6292">
                  <c:v>57</c:v>
                </c:pt>
                <c:pt idx="6293">
                  <c:v>57</c:v>
                </c:pt>
                <c:pt idx="6294">
                  <c:v>57</c:v>
                </c:pt>
                <c:pt idx="6295">
                  <c:v>57</c:v>
                </c:pt>
                <c:pt idx="6296">
                  <c:v>57.1</c:v>
                </c:pt>
                <c:pt idx="6297">
                  <c:v>57.1</c:v>
                </c:pt>
                <c:pt idx="6298">
                  <c:v>57.1</c:v>
                </c:pt>
                <c:pt idx="6299">
                  <c:v>57.1</c:v>
                </c:pt>
                <c:pt idx="6300">
                  <c:v>57.1</c:v>
                </c:pt>
                <c:pt idx="6301">
                  <c:v>57</c:v>
                </c:pt>
                <c:pt idx="6302">
                  <c:v>56.9</c:v>
                </c:pt>
                <c:pt idx="6303">
                  <c:v>56.8</c:v>
                </c:pt>
                <c:pt idx="6304">
                  <c:v>56.6</c:v>
                </c:pt>
                <c:pt idx="6305">
                  <c:v>56.5</c:v>
                </c:pt>
                <c:pt idx="6306">
                  <c:v>56.4</c:v>
                </c:pt>
                <c:pt idx="6307">
                  <c:v>56.3</c:v>
                </c:pt>
                <c:pt idx="6308">
                  <c:v>56.2</c:v>
                </c:pt>
                <c:pt idx="6309">
                  <c:v>56.3</c:v>
                </c:pt>
                <c:pt idx="6310">
                  <c:v>56.4</c:v>
                </c:pt>
                <c:pt idx="6311">
                  <c:v>56.4</c:v>
                </c:pt>
                <c:pt idx="6312">
                  <c:v>56.6</c:v>
                </c:pt>
                <c:pt idx="6313">
                  <c:v>56.7</c:v>
                </c:pt>
                <c:pt idx="6314">
                  <c:v>56.8</c:v>
                </c:pt>
                <c:pt idx="6315">
                  <c:v>56.9</c:v>
                </c:pt>
                <c:pt idx="6316">
                  <c:v>57</c:v>
                </c:pt>
                <c:pt idx="6317">
                  <c:v>57</c:v>
                </c:pt>
                <c:pt idx="6318">
                  <c:v>57</c:v>
                </c:pt>
                <c:pt idx="6319">
                  <c:v>57.1</c:v>
                </c:pt>
                <c:pt idx="6320">
                  <c:v>57.1</c:v>
                </c:pt>
                <c:pt idx="6321">
                  <c:v>57.2</c:v>
                </c:pt>
                <c:pt idx="6322">
                  <c:v>57.3</c:v>
                </c:pt>
                <c:pt idx="6323">
                  <c:v>57.3</c:v>
                </c:pt>
                <c:pt idx="6324">
                  <c:v>57.3</c:v>
                </c:pt>
                <c:pt idx="6325">
                  <c:v>57.3</c:v>
                </c:pt>
                <c:pt idx="6326">
                  <c:v>57.3</c:v>
                </c:pt>
                <c:pt idx="6327">
                  <c:v>57.1</c:v>
                </c:pt>
                <c:pt idx="6328">
                  <c:v>57</c:v>
                </c:pt>
                <c:pt idx="6329">
                  <c:v>56.9</c:v>
                </c:pt>
                <c:pt idx="6330">
                  <c:v>56.7</c:v>
                </c:pt>
                <c:pt idx="6331">
                  <c:v>56.5</c:v>
                </c:pt>
                <c:pt idx="6332">
                  <c:v>56.5</c:v>
                </c:pt>
                <c:pt idx="6333">
                  <c:v>56.4</c:v>
                </c:pt>
                <c:pt idx="6334">
                  <c:v>56.5</c:v>
                </c:pt>
                <c:pt idx="6335">
                  <c:v>56.5</c:v>
                </c:pt>
                <c:pt idx="6336">
                  <c:v>56.6</c:v>
                </c:pt>
                <c:pt idx="6337">
                  <c:v>56.7</c:v>
                </c:pt>
                <c:pt idx="6338">
                  <c:v>56.8</c:v>
                </c:pt>
                <c:pt idx="6339">
                  <c:v>57</c:v>
                </c:pt>
                <c:pt idx="6340">
                  <c:v>57</c:v>
                </c:pt>
                <c:pt idx="6341">
                  <c:v>57</c:v>
                </c:pt>
                <c:pt idx="6342">
                  <c:v>57.1</c:v>
                </c:pt>
                <c:pt idx="6343">
                  <c:v>57.1</c:v>
                </c:pt>
                <c:pt idx="6344">
                  <c:v>57.3</c:v>
                </c:pt>
                <c:pt idx="6345">
                  <c:v>57.3</c:v>
                </c:pt>
                <c:pt idx="6346">
                  <c:v>57.3</c:v>
                </c:pt>
                <c:pt idx="6347">
                  <c:v>57.3</c:v>
                </c:pt>
                <c:pt idx="6348">
                  <c:v>57.4</c:v>
                </c:pt>
                <c:pt idx="6349">
                  <c:v>57.4</c:v>
                </c:pt>
                <c:pt idx="6350">
                  <c:v>57.4</c:v>
                </c:pt>
                <c:pt idx="6351">
                  <c:v>57.3</c:v>
                </c:pt>
                <c:pt idx="6352">
                  <c:v>57.3</c:v>
                </c:pt>
                <c:pt idx="6353">
                  <c:v>57.1</c:v>
                </c:pt>
                <c:pt idx="6354">
                  <c:v>57</c:v>
                </c:pt>
                <c:pt idx="6355">
                  <c:v>56.8</c:v>
                </c:pt>
                <c:pt idx="6356">
                  <c:v>56.7</c:v>
                </c:pt>
                <c:pt idx="6357">
                  <c:v>56.6</c:v>
                </c:pt>
                <c:pt idx="6358">
                  <c:v>56.5</c:v>
                </c:pt>
                <c:pt idx="6359">
                  <c:v>56.6</c:v>
                </c:pt>
                <c:pt idx="6360">
                  <c:v>56.6</c:v>
                </c:pt>
                <c:pt idx="6361">
                  <c:v>56.7</c:v>
                </c:pt>
                <c:pt idx="6362">
                  <c:v>56.8</c:v>
                </c:pt>
                <c:pt idx="6363">
                  <c:v>56.9</c:v>
                </c:pt>
                <c:pt idx="6364">
                  <c:v>57</c:v>
                </c:pt>
                <c:pt idx="6365">
                  <c:v>57.1</c:v>
                </c:pt>
                <c:pt idx="6366">
                  <c:v>57.1</c:v>
                </c:pt>
                <c:pt idx="6367">
                  <c:v>57.2</c:v>
                </c:pt>
                <c:pt idx="6368">
                  <c:v>57.2</c:v>
                </c:pt>
                <c:pt idx="6369">
                  <c:v>57.3</c:v>
                </c:pt>
                <c:pt idx="6370">
                  <c:v>57.3</c:v>
                </c:pt>
                <c:pt idx="6371">
                  <c:v>57.4</c:v>
                </c:pt>
                <c:pt idx="6372">
                  <c:v>57.4</c:v>
                </c:pt>
                <c:pt idx="6373">
                  <c:v>57.5</c:v>
                </c:pt>
                <c:pt idx="6374">
                  <c:v>57.4</c:v>
                </c:pt>
                <c:pt idx="6375">
                  <c:v>57.6</c:v>
                </c:pt>
                <c:pt idx="6376">
                  <c:v>57.5</c:v>
                </c:pt>
                <c:pt idx="6377">
                  <c:v>57.6</c:v>
                </c:pt>
                <c:pt idx="6378">
                  <c:v>57.6</c:v>
                </c:pt>
                <c:pt idx="6379">
                  <c:v>57.6</c:v>
                </c:pt>
                <c:pt idx="6380">
                  <c:v>57.6</c:v>
                </c:pt>
                <c:pt idx="6381">
                  <c:v>57.4</c:v>
                </c:pt>
                <c:pt idx="6382">
                  <c:v>57.3</c:v>
                </c:pt>
                <c:pt idx="6383">
                  <c:v>57.3</c:v>
                </c:pt>
                <c:pt idx="6384">
                  <c:v>57.2</c:v>
                </c:pt>
                <c:pt idx="6385">
                  <c:v>57.1</c:v>
                </c:pt>
                <c:pt idx="6386">
                  <c:v>57</c:v>
                </c:pt>
                <c:pt idx="6387">
                  <c:v>57</c:v>
                </c:pt>
                <c:pt idx="6388">
                  <c:v>56.8</c:v>
                </c:pt>
                <c:pt idx="6389">
                  <c:v>56.8</c:v>
                </c:pt>
                <c:pt idx="6390">
                  <c:v>56.7</c:v>
                </c:pt>
                <c:pt idx="6391">
                  <c:v>56.7</c:v>
                </c:pt>
                <c:pt idx="6392">
                  <c:v>56.8</c:v>
                </c:pt>
                <c:pt idx="6393">
                  <c:v>56.8</c:v>
                </c:pt>
                <c:pt idx="6394">
                  <c:v>56.8</c:v>
                </c:pt>
                <c:pt idx="6395">
                  <c:v>56.8</c:v>
                </c:pt>
                <c:pt idx="6396">
                  <c:v>56.9</c:v>
                </c:pt>
                <c:pt idx="6397">
                  <c:v>57</c:v>
                </c:pt>
                <c:pt idx="6398">
                  <c:v>57.1</c:v>
                </c:pt>
                <c:pt idx="6399">
                  <c:v>57.2</c:v>
                </c:pt>
                <c:pt idx="6400">
                  <c:v>57.3</c:v>
                </c:pt>
                <c:pt idx="6401">
                  <c:v>57.3</c:v>
                </c:pt>
                <c:pt idx="6402">
                  <c:v>57.3</c:v>
                </c:pt>
                <c:pt idx="6403">
                  <c:v>57.4</c:v>
                </c:pt>
                <c:pt idx="6404">
                  <c:v>57.5</c:v>
                </c:pt>
                <c:pt idx="6405">
                  <c:v>57.5</c:v>
                </c:pt>
                <c:pt idx="6406">
                  <c:v>57.5</c:v>
                </c:pt>
                <c:pt idx="6407">
                  <c:v>57.6</c:v>
                </c:pt>
                <c:pt idx="6408">
                  <c:v>57.6</c:v>
                </c:pt>
                <c:pt idx="6409">
                  <c:v>57.6</c:v>
                </c:pt>
                <c:pt idx="6410">
                  <c:v>57.6</c:v>
                </c:pt>
                <c:pt idx="6411">
                  <c:v>57.7</c:v>
                </c:pt>
                <c:pt idx="6412">
                  <c:v>57.8</c:v>
                </c:pt>
                <c:pt idx="6413">
                  <c:v>57.8</c:v>
                </c:pt>
                <c:pt idx="6414">
                  <c:v>57.8</c:v>
                </c:pt>
                <c:pt idx="6415">
                  <c:v>57.8</c:v>
                </c:pt>
                <c:pt idx="6416">
                  <c:v>57.8</c:v>
                </c:pt>
                <c:pt idx="6417">
                  <c:v>57.7</c:v>
                </c:pt>
                <c:pt idx="6418">
                  <c:v>57.6</c:v>
                </c:pt>
                <c:pt idx="6419">
                  <c:v>57.4</c:v>
                </c:pt>
                <c:pt idx="6420">
                  <c:v>57.3</c:v>
                </c:pt>
                <c:pt idx="6421">
                  <c:v>57.3</c:v>
                </c:pt>
                <c:pt idx="6422">
                  <c:v>57.3</c:v>
                </c:pt>
                <c:pt idx="6423">
                  <c:v>57.2</c:v>
                </c:pt>
                <c:pt idx="6424">
                  <c:v>57.1</c:v>
                </c:pt>
                <c:pt idx="6425">
                  <c:v>57</c:v>
                </c:pt>
                <c:pt idx="6426">
                  <c:v>57</c:v>
                </c:pt>
                <c:pt idx="6427">
                  <c:v>57</c:v>
                </c:pt>
                <c:pt idx="6428">
                  <c:v>57</c:v>
                </c:pt>
                <c:pt idx="6429">
                  <c:v>57</c:v>
                </c:pt>
                <c:pt idx="6430">
                  <c:v>57.1</c:v>
                </c:pt>
                <c:pt idx="6431">
                  <c:v>57.2</c:v>
                </c:pt>
                <c:pt idx="6432">
                  <c:v>57.3</c:v>
                </c:pt>
                <c:pt idx="6433">
                  <c:v>57.4</c:v>
                </c:pt>
                <c:pt idx="6434">
                  <c:v>57.4</c:v>
                </c:pt>
                <c:pt idx="6435">
                  <c:v>57.5</c:v>
                </c:pt>
                <c:pt idx="6436">
                  <c:v>57.6</c:v>
                </c:pt>
                <c:pt idx="6437">
                  <c:v>57.7</c:v>
                </c:pt>
                <c:pt idx="6438">
                  <c:v>57.7</c:v>
                </c:pt>
                <c:pt idx="6439">
                  <c:v>57.7</c:v>
                </c:pt>
                <c:pt idx="6440">
                  <c:v>57.8</c:v>
                </c:pt>
                <c:pt idx="6441">
                  <c:v>57.8</c:v>
                </c:pt>
                <c:pt idx="6442">
                  <c:v>57.8</c:v>
                </c:pt>
                <c:pt idx="6443">
                  <c:v>57.8</c:v>
                </c:pt>
                <c:pt idx="6444">
                  <c:v>57.9</c:v>
                </c:pt>
                <c:pt idx="6445">
                  <c:v>57.9</c:v>
                </c:pt>
                <c:pt idx="6446">
                  <c:v>57.9</c:v>
                </c:pt>
                <c:pt idx="6447">
                  <c:v>58</c:v>
                </c:pt>
                <c:pt idx="6448">
                  <c:v>58.1</c:v>
                </c:pt>
                <c:pt idx="6449">
                  <c:v>58</c:v>
                </c:pt>
                <c:pt idx="6450">
                  <c:v>58.1</c:v>
                </c:pt>
                <c:pt idx="6451">
                  <c:v>58</c:v>
                </c:pt>
                <c:pt idx="6452">
                  <c:v>58.1</c:v>
                </c:pt>
                <c:pt idx="6453">
                  <c:v>58.1</c:v>
                </c:pt>
                <c:pt idx="6454">
                  <c:v>58</c:v>
                </c:pt>
                <c:pt idx="6455">
                  <c:v>58</c:v>
                </c:pt>
                <c:pt idx="6456">
                  <c:v>57.9</c:v>
                </c:pt>
                <c:pt idx="6457">
                  <c:v>57.9</c:v>
                </c:pt>
                <c:pt idx="6458">
                  <c:v>57.9</c:v>
                </c:pt>
                <c:pt idx="6459">
                  <c:v>57.9</c:v>
                </c:pt>
                <c:pt idx="6460">
                  <c:v>57.8</c:v>
                </c:pt>
                <c:pt idx="6461">
                  <c:v>57.7</c:v>
                </c:pt>
                <c:pt idx="6462">
                  <c:v>57.6</c:v>
                </c:pt>
                <c:pt idx="6463">
                  <c:v>57.6</c:v>
                </c:pt>
                <c:pt idx="6464">
                  <c:v>57.4</c:v>
                </c:pt>
                <c:pt idx="6465">
                  <c:v>57.3</c:v>
                </c:pt>
                <c:pt idx="6466">
                  <c:v>57.3</c:v>
                </c:pt>
                <c:pt idx="6467">
                  <c:v>57.3</c:v>
                </c:pt>
                <c:pt idx="6468">
                  <c:v>57.3</c:v>
                </c:pt>
                <c:pt idx="6469">
                  <c:v>57.3</c:v>
                </c:pt>
                <c:pt idx="6470">
                  <c:v>57.2</c:v>
                </c:pt>
                <c:pt idx="6471">
                  <c:v>57.2</c:v>
                </c:pt>
                <c:pt idx="6472">
                  <c:v>57.2</c:v>
                </c:pt>
                <c:pt idx="6473">
                  <c:v>57.3</c:v>
                </c:pt>
                <c:pt idx="6474">
                  <c:v>57.3</c:v>
                </c:pt>
                <c:pt idx="6475">
                  <c:v>57.4</c:v>
                </c:pt>
                <c:pt idx="6476">
                  <c:v>57.4</c:v>
                </c:pt>
                <c:pt idx="6477">
                  <c:v>57.5</c:v>
                </c:pt>
                <c:pt idx="6478">
                  <c:v>57.6</c:v>
                </c:pt>
                <c:pt idx="6479">
                  <c:v>57.7</c:v>
                </c:pt>
                <c:pt idx="6480">
                  <c:v>57.8</c:v>
                </c:pt>
                <c:pt idx="6481">
                  <c:v>57.8</c:v>
                </c:pt>
                <c:pt idx="6482">
                  <c:v>57.9</c:v>
                </c:pt>
                <c:pt idx="6483">
                  <c:v>57.8</c:v>
                </c:pt>
                <c:pt idx="6484">
                  <c:v>57.9</c:v>
                </c:pt>
                <c:pt idx="6485">
                  <c:v>57.9</c:v>
                </c:pt>
                <c:pt idx="6486">
                  <c:v>57.9</c:v>
                </c:pt>
                <c:pt idx="6487">
                  <c:v>58</c:v>
                </c:pt>
                <c:pt idx="6488">
                  <c:v>58.1</c:v>
                </c:pt>
                <c:pt idx="6489">
                  <c:v>58.1</c:v>
                </c:pt>
                <c:pt idx="6490">
                  <c:v>58.1</c:v>
                </c:pt>
                <c:pt idx="6491">
                  <c:v>58.1</c:v>
                </c:pt>
                <c:pt idx="6492">
                  <c:v>58.1</c:v>
                </c:pt>
                <c:pt idx="6493">
                  <c:v>58.2</c:v>
                </c:pt>
                <c:pt idx="6494">
                  <c:v>58.2</c:v>
                </c:pt>
                <c:pt idx="6495">
                  <c:v>58.2</c:v>
                </c:pt>
                <c:pt idx="6496">
                  <c:v>58.4</c:v>
                </c:pt>
                <c:pt idx="6497">
                  <c:v>58.3</c:v>
                </c:pt>
                <c:pt idx="6498">
                  <c:v>58.3</c:v>
                </c:pt>
                <c:pt idx="6499">
                  <c:v>58.2</c:v>
                </c:pt>
                <c:pt idx="6500">
                  <c:v>58.2</c:v>
                </c:pt>
                <c:pt idx="6501">
                  <c:v>58.2</c:v>
                </c:pt>
                <c:pt idx="6502">
                  <c:v>58.1</c:v>
                </c:pt>
                <c:pt idx="6503">
                  <c:v>58.1</c:v>
                </c:pt>
                <c:pt idx="6504">
                  <c:v>58</c:v>
                </c:pt>
                <c:pt idx="6505">
                  <c:v>57.9</c:v>
                </c:pt>
                <c:pt idx="6506">
                  <c:v>57.8</c:v>
                </c:pt>
                <c:pt idx="6507">
                  <c:v>57.8</c:v>
                </c:pt>
                <c:pt idx="6508">
                  <c:v>57.8</c:v>
                </c:pt>
                <c:pt idx="6509">
                  <c:v>57.6</c:v>
                </c:pt>
                <c:pt idx="6510">
                  <c:v>57.6</c:v>
                </c:pt>
                <c:pt idx="6511">
                  <c:v>57.4</c:v>
                </c:pt>
                <c:pt idx="6512">
                  <c:v>57.4</c:v>
                </c:pt>
                <c:pt idx="6513">
                  <c:v>57.3</c:v>
                </c:pt>
                <c:pt idx="6514">
                  <c:v>57.4</c:v>
                </c:pt>
                <c:pt idx="6515">
                  <c:v>57.4</c:v>
                </c:pt>
                <c:pt idx="6516">
                  <c:v>57.4</c:v>
                </c:pt>
                <c:pt idx="6517">
                  <c:v>57.4</c:v>
                </c:pt>
                <c:pt idx="6518">
                  <c:v>57.5</c:v>
                </c:pt>
                <c:pt idx="6519">
                  <c:v>57.6</c:v>
                </c:pt>
                <c:pt idx="6520">
                  <c:v>57.6</c:v>
                </c:pt>
                <c:pt idx="6521">
                  <c:v>57.7</c:v>
                </c:pt>
                <c:pt idx="6522">
                  <c:v>57.8</c:v>
                </c:pt>
                <c:pt idx="6523">
                  <c:v>57.8</c:v>
                </c:pt>
                <c:pt idx="6524">
                  <c:v>57.9</c:v>
                </c:pt>
                <c:pt idx="6525">
                  <c:v>58</c:v>
                </c:pt>
                <c:pt idx="6526">
                  <c:v>58.1</c:v>
                </c:pt>
                <c:pt idx="6527">
                  <c:v>58.1</c:v>
                </c:pt>
                <c:pt idx="6528">
                  <c:v>58.1</c:v>
                </c:pt>
                <c:pt idx="6529">
                  <c:v>58.2</c:v>
                </c:pt>
                <c:pt idx="6530">
                  <c:v>58.2</c:v>
                </c:pt>
                <c:pt idx="6531">
                  <c:v>58.2</c:v>
                </c:pt>
                <c:pt idx="6532">
                  <c:v>58.3</c:v>
                </c:pt>
                <c:pt idx="6533">
                  <c:v>58.4</c:v>
                </c:pt>
                <c:pt idx="6534">
                  <c:v>58.4</c:v>
                </c:pt>
                <c:pt idx="6535">
                  <c:v>58.4</c:v>
                </c:pt>
                <c:pt idx="6536">
                  <c:v>58.4</c:v>
                </c:pt>
                <c:pt idx="6537">
                  <c:v>58.4</c:v>
                </c:pt>
                <c:pt idx="6538">
                  <c:v>58.4</c:v>
                </c:pt>
                <c:pt idx="6539">
                  <c:v>58.4</c:v>
                </c:pt>
                <c:pt idx="6540">
                  <c:v>58.5</c:v>
                </c:pt>
                <c:pt idx="6541">
                  <c:v>58.4</c:v>
                </c:pt>
                <c:pt idx="6542">
                  <c:v>58.4</c:v>
                </c:pt>
                <c:pt idx="6543">
                  <c:v>58.2</c:v>
                </c:pt>
                <c:pt idx="6544">
                  <c:v>58.2</c:v>
                </c:pt>
                <c:pt idx="6545">
                  <c:v>58.1</c:v>
                </c:pt>
                <c:pt idx="6546">
                  <c:v>58</c:v>
                </c:pt>
                <c:pt idx="6547">
                  <c:v>57.9</c:v>
                </c:pt>
                <c:pt idx="6548">
                  <c:v>57.8</c:v>
                </c:pt>
                <c:pt idx="6549">
                  <c:v>57.7</c:v>
                </c:pt>
                <c:pt idx="6550">
                  <c:v>57.7</c:v>
                </c:pt>
                <c:pt idx="6551">
                  <c:v>57.7</c:v>
                </c:pt>
                <c:pt idx="6552">
                  <c:v>57.6</c:v>
                </c:pt>
                <c:pt idx="6553">
                  <c:v>57.6</c:v>
                </c:pt>
                <c:pt idx="6554">
                  <c:v>57.6</c:v>
                </c:pt>
                <c:pt idx="6555">
                  <c:v>57.7</c:v>
                </c:pt>
                <c:pt idx="6556">
                  <c:v>57.8</c:v>
                </c:pt>
                <c:pt idx="6557">
                  <c:v>57.7</c:v>
                </c:pt>
                <c:pt idx="6558">
                  <c:v>57.8</c:v>
                </c:pt>
                <c:pt idx="6559">
                  <c:v>58</c:v>
                </c:pt>
                <c:pt idx="6560">
                  <c:v>58</c:v>
                </c:pt>
                <c:pt idx="6561">
                  <c:v>58.1</c:v>
                </c:pt>
                <c:pt idx="6562">
                  <c:v>58.1</c:v>
                </c:pt>
                <c:pt idx="6563">
                  <c:v>58.2</c:v>
                </c:pt>
                <c:pt idx="6564">
                  <c:v>58.2</c:v>
                </c:pt>
                <c:pt idx="6565">
                  <c:v>58.2</c:v>
                </c:pt>
                <c:pt idx="6566">
                  <c:v>58.3</c:v>
                </c:pt>
                <c:pt idx="6567">
                  <c:v>58.4</c:v>
                </c:pt>
                <c:pt idx="6568">
                  <c:v>58.4</c:v>
                </c:pt>
                <c:pt idx="6569">
                  <c:v>58.4</c:v>
                </c:pt>
                <c:pt idx="6570">
                  <c:v>58.4</c:v>
                </c:pt>
                <c:pt idx="6571">
                  <c:v>58.4</c:v>
                </c:pt>
                <c:pt idx="6572">
                  <c:v>58.4</c:v>
                </c:pt>
                <c:pt idx="6573">
                  <c:v>58.5</c:v>
                </c:pt>
                <c:pt idx="6574">
                  <c:v>58.6</c:v>
                </c:pt>
                <c:pt idx="6575">
                  <c:v>58.6</c:v>
                </c:pt>
                <c:pt idx="6576">
                  <c:v>58.6</c:v>
                </c:pt>
                <c:pt idx="6577">
                  <c:v>58.6</c:v>
                </c:pt>
                <c:pt idx="6578">
                  <c:v>58.7</c:v>
                </c:pt>
                <c:pt idx="6579">
                  <c:v>58.7</c:v>
                </c:pt>
                <c:pt idx="6580">
                  <c:v>58.7</c:v>
                </c:pt>
                <c:pt idx="6581">
                  <c:v>58.7</c:v>
                </c:pt>
                <c:pt idx="6582">
                  <c:v>58.6</c:v>
                </c:pt>
                <c:pt idx="6583">
                  <c:v>58.5</c:v>
                </c:pt>
                <c:pt idx="6584">
                  <c:v>58.5</c:v>
                </c:pt>
                <c:pt idx="6585">
                  <c:v>58.4</c:v>
                </c:pt>
                <c:pt idx="6586">
                  <c:v>58.4</c:v>
                </c:pt>
                <c:pt idx="6587">
                  <c:v>58.4</c:v>
                </c:pt>
                <c:pt idx="6588">
                  <c:v>58.4</c:v>
                </c:pt>
                <c:pt idx="6589">
                  <c:v>58.2</c:v>
                </c:pt>
                <c:pt idx="6590">
                  <c:v>58.2</c:v>
                </c:pt>
                <c:pt idx="6591">
                  <c:v>58.1</c:v>
                </c:pt>
                <c:pt idx="6592">
                  <c:v>58.1</c:v>
                </c:pt>
                <c:pt idx="6593">
                  <c:v>58.1</c:v>
                </c:pt>
                <c:pt idx="6594">
                  <c:v>58</c:v>
                </c:pt>
                <c:pt idx="6595">
                  <c:v>57.9</c:v>
                </c:pt>
                <c:pt idx="6596">
                  <c:v>57.9</c:v>
                </c:pt>
                <c:pt idx="6597">
                  <c:v>57.9</c:v>
                </c:pt>
                <c:pt idx="6598">
                  <c:v>57.9</c:v>
                </c:pt>
                <c:pt idx="6599">
                  <c:v>57.8</c:v>
                </c:pt>
                <c:pt idx="6600">
                  <c:v>57.9</c:v>
                </c:pt>
                <c:pt idx="6601">
                  <c:v>57.8</c:v>
                </c:pt>
                <c:pt idx="6602">
                  <c:v>57.8</c:v>
                </c:pt>
                <c:pt idx="6603">
                  <c:v>57.9</c:v>
                </c:pt>
                <c:pt idx="6604">
                  <c:v>57.9</c:v>
                </c:pt>
                <c:pt idx="6605">
                  <c:v>57.9</c:v>
                </c:pt>
                <c:pt idx="6606">
                  <c:v>58</c:v>
                </c:pt>
                <c:pt idx="6607">
                  <c:v>58.1</c:v>
                </c:pt>
                <c:pt idx="6608">
                  <c:v>58.1</c:v>
                </c:pt>
                <c:pt idx="6609">
                  <c:v>58.2</c:v>
                </c:pt>
                <c:pt idx="6610">
                  <c:v>58.2</c:v>
                </c:pt>
                <c:pt idx="6611">
                  <c:v>58.3</c:v>
                </c:pt>
                <c:pt idx="6612">
                  <c:v>58.3</c:v>
                </c:pt>
                <c:pt idx="6613">
                  <c:v>58.4</c:v>
                </c:pt>
                <c:pt idx="6614">
                  <c:v>58.4</c:v>
                </c:pt>
                <c:pt idx="6615">
                  <c:v>58.4</c:v>
                </c:pt>
                <c:pt idx="6616">
                  <c:v>58.5</c:v>
                </c:pt>
                <c:pt idx="6617">
                  <c:v>58.5</c:v>
                </c:pt>
                <c:pt idx="6618">
                  <c:v>58.5</c:v>
                </c:pt>
                <c:pt idx="6619">
                  <c:v>58.5</c:v>
                </c:pt>
                <c:pt idx="6620">
                  <c:v>58.6</c:v>
                </c:pt>
                <c:pt idx="6621">
                  <c:v>58.7</c:v>
                </c:pt>
                <c:pt idx="6622">
                  <c:v>58.7</c:v>
                </c:pt>
                <c:pt idx="6623">
                  <c:v>58.7</c:v>
                </c:pt>
                <c:pt idx="6624">
                  <c:v>58.7</c:v>
                </c:pt>
                <c:pt idx="6625">
                  <c:v>58.7</c:v>
                </c:pt>
                <c:pt idx="6626">
                  <c:v>58.7</c:v>
                </c:pt>
                <c:pt idx="6627">
                  <c:v>58.7</c:v>
                </c:pt>
                <c:pt idx="6628">
                  <c:v>58.8</c:v>
                </c:pt>
                <c:pt idx="6629">
                  <c:v>58.8</c:v>
                </c:pt>
                <c:pt idx="6630">
                  <c:v>58.8</c:v>
                </c:pt>
                <c:pt idx="6631">
                  <c:v>58.8</c:v>
                </c:pt>
                <c:pt idx="6632">
                  <c:v>58.8</c:v>
                </c:pt>
                <c:pt idx="6633">
                  <c:v>58.8</c:v>
                </c:pt>
                <c:pt idx="6634">
                  <c:v>58.8</c:v>
                </c:pt>
                <c:pt idx="6635">
                  <c:v>58.8</c:v>
                </c:pt>
                <c:pt idx="6636">
                  <c:v>58.9</c:v>
                </c:pt>
                <c:pt idx="6637">
                  <c:v>58.8</c:v>
                </c:pt>
                <c:pt idx="6638">
                  <c:v>58.8</c:v>
                </c:pt>
                <c:pt idx="6639">
                  <c:v>58.9</c:v>
                </c:pt>
                <c:pt idx="6640">
                  <c:v>58.8</c:v>
                </c:pt>
                <c:pt idx="6641">
                  <c:v>58.9</c:v>
                </c:pt>
                <c:pt idx="6642">
                  <c:v>58.9</c:v>
                </c:pt>
                <c:pt idx="6643">
                  <c:v>58.9</c:v>
                </c:pt>
                <c:pt idx="6644">
                  <c:v>59</c:v>
                </c:pt>
                <c:pt idx="6645">
                  <c:v>58.9</c:v>
                </c:pt>
                <c:pt idx="6646">
                  <c:v>59</c:v>
                </c:pt>
                <c:pt idx="6647">
                  <c:v>58.9</c:v>
                </c:pt>
                <c:pt idx="6648">
                  <c:v>59</c:v>
                </c:pt>
                <c:pt idx="6649">
                  <c:v>59</c:v>
                </c:pt>
                <c:pt idx="6650">
                  <c:v>59</c:v>
                </c:pt>
                <c:pt idx="6651">
                  <c:v>59</c:v>
                </c:pt>
                <c:pt idx="6652">
                  <c:v>59</c:v>
                </c:pt>
                <c:pt idx="6653">
                  <c:v>59</c:v>
                </c:pt>
                <c:pt idx="6654">
                  <c:v>59</c:v>
                </c:pt>
                <c:pt idx="6655">
                  <c:v>59</c:v>
                </c:pt>
                <c:pt idx="6656">
                  <c:v>59</c:v>
                </c:pt>
                <c:pt idx="6657">
                  <c:v>58.9</c:v>
                </c:pt>
                <c:pt idx="6658">
                  <c:v>59</c:v>
                </c:pt>
                <c:pt idx="6659">
                  <c:v>58.9</c:v>
                </c:pt>
                <c:pt idx="6660">
                  <c:v>58.8</c:v>
                </c:pt>
                <c:pt idx="6661">
                  <c:v>58.8</c:v>
                </c:pt>
                <c:pt idx="6662">
                  <c:v>58.8</c:v>
                </c:pt>
                <c:pt idx="6663">
                  <c:v>58.8</c:v>
                </c:pt>
                <c:pt idx="6664">
                  <c:v>58.8</c:v>
                </c:pt>
                <c:pt idx="6665">
                  <c:v>58.8</c:v>
                </c:pt>
                <c:pt idx="6666">
                  <c:v>58.7</c:v>
                </c:pt>
                <c:pt idx="6667">
                  <c:v>58.6</c:v>
                </c:pt>
                <c:pt idx="6668">
                  <c:v>58.7</c:v>
                </c:pt>
                <c:pt idx="6669">
                  <c:v>58.5</c:v>
                </c:pt>
                <c:pt idx="6670">
                  <c:v>58.5</c:v>
                </c:pt>
                <c:pt idx="6671">
                  <c:v>58.4</c:v>
                </c:pt>
                <c:pt idx="6672">
                  <c:v>58.4</c:v>
                </c:pt>
                <c:pt idx="6673">
                  <c:v>58.3</c:v>
                </c:pt>
                <c:pt idx="6674">
                  <c:v>58.2</c:v>
                </c:pt>
                <c:pt idx="6675">
                  <c:v>58.2</c:v>
                </c:pt>
                <c:pt idx="6676">
                  <c:v>58.2</c:v>
                </c:pt>
                <c:pt idx="6677">
                  <c:v>58.2</c:v>
                </c:pt>
                <c:pt idx="6678">
                  <c:v>58.1</c:v>
                </c:pt>
                <c:pt idx="6679">
                  <c:v>58.2</c:v>
                </c:pt>
                <c:pt idx="6680">
                  <c:v>58.2</c:v>
                </c:pt>
                <c:pt idx="6681">
                  <c:v>58.3</c:v>
                </c:pt>
                <c:pt idx="6682">
                  <c:v>58.4</c:v>
                </c:pt>
                <c:pt idx="6683">
                  <c:v>58.4</c:v>
                </c:pt>
                <c:pt idx="6684">
                  <c:v>58.4</c:v>
                </c:pt>
                <c:pt idx="6685">
                  <c:v>58.5</c:v>
                </c:pt>
                <c:pt idx="6686">
                  <c:v>58.7</c:v>
                </c:pt>
                <c:pt idx="6687">
                  <c:v>58.8</c:v>
                </c:pt>
                <c:pt idx="6688">
                  <c:v>58.8</c:v>
                </c:pt>
                <c:pt idx="6689">
                  <c:v>58.8</c:v>
                </c:pt>
                <c:pt idx="6690">
                  <c:v>58.8</c:v>
                </c:pt>
                <c:pt idx="6691">
                  <c:v>58.9</c:v>
                </c:pt>
                <c:pt idx="6692">
                  <c:v>58.9</c:v>
                </c:pt>
                <c:pt idx="6693">
                  <c:v>58.9</c:v>
                </c:pt>
                <c:pt idx="6694">
                  <c:v>58.9</c:v>
                </c:pt>
                <c:pt idx="6695">
                  <c:v>59</c:v>
                </c:pt>
                <c:pt idx="6696">
                  <c:v>59</c:v>
                </c:pt>
                <c:pt idx="6697">
                  <c:v>59.1</c:v>
                </c:pt>
                <c:pt idx="6698">
                  <c:v>59.1</c:v>
                </c:pt>
                <c:pt idx="6699">
                  <c:v>59.1</c:v>
                </c:pt>
                <c:pt idx="6700">
                  <c:v>59.1</c:v>
                </c:pt>
                <c:pt idx="6701">
                  <c:v>59.1</c:v>
                </c:pt>
                <c:pt idx="6702">
                  <c:v>59.2</c:v>
                </c:pt>
                <c:pt idx="6703">
                  <c:v>59.2</c:v>
                </c:pt>
                <c:pt idx="6704">
                  <c:v>59.2</c:v>
                </c:pt>
                <c:pt idx="6705">
                  <c:v>59.1</c:v>
                </c:pt>
                <c:pt idx="6706">
                  <c:v>59.1</c:v>
                </c:pt>
                <c:pt idx="6707">
                  <c:v>59.1</c:v>
                </c:pt>
                <c:pt idx="6708">
                  <c:v>59.1</c:v>
                </c:pt>
                <c:pt idx="6709">
                  <c:v>59</c:v>
                </c:pt>
                <c:pt idx="6710">
                  <c:v>58.9</c:v>
                </c:pt>
                <c:pt idx="6711">
                  <c:v>58.8</c:v>
                </c:pt>
                <c:pt idx="6712">
                  <c:v>58.8</c:v>
                </c:pt>
                <c:pt idx="6713">
                  <c:v>58.7</c:v>
                </c:pt>
                <c:pt idx="6714">
                  <c:v>58.5</c:v>
                </c:pt>
                <c:pt idx="6715">
                  <c:v>58.4</c:v>
                </c:pt>
                <c:pt idx="6716">
                  <c:v>58.4</c:v>
                </c:pt>
                <c:pt idx="6717">
                  <c:v>58.4</c:v>
                </c:pt>
                <c:pt idx="6718">
                  <c:v>58.4</c:v>
                </c:pt>
                <c:pt idx="6719">
                  <c:v>58.4</c:v>
                </c:pt>
                <c:pt idx="6720">
                  <c:v>58.4</c:v>
                </c:pt>
                <c:pt idx="6721">
                  <c:v>58.3</c:v>
                </c:pt>
                <c:pt idx="6722">
                  <c:v>58.4</c:v>
                </c:pt>
                <c:pt idx="6723">
                  <c:v>58.4</c:v>
                </c:pt>
                <c:pt idx="6724">
                  <c:v>58.4</c:v>
                </c:pt>
                <c:pt idx="6725">
                  <c:v>58.4</c:v>
                </c:pt>
                <c:pt idx="6726">
                  <c:v>58.5</c:v>
                </c:pt>
                <c:pt idx="6727">
                  <c:v>58.5</c:v>
                </c:pt>
                <c:pt idx="6728">
                  <c:v>58.7</c:v>
                </c:pt>
                <c:pt idx="6729">
                  <c:v>58.7</c:v>
                </c:pt>
                <c:pt idx="6730">
                  <c:v>58.8</c:v>
                </c:pt>
                <c:pt idx="6731">
                  <c:v>58.8</c:v>
                </c:pt>
                <c:pt idx="6732">
                  <c:v>58.8</c:v>
                </c:pt>
                <c:pt idx="6733">
                  <c:v>58.8</c:v>
                </c:pt>
                <c:pt idx="6734">
                  <c:v>58.9</c:v>
                </c:pt>
                <c:pt idx="6735">
                  <c:v>59</c:v>
                </c:pt>
                <c:pt idx="6736">
                  <c:v>59</c:v>
                </c:pt>
                <c:pt idx="6737">
                  <c:v>59</c:v>
                </c:pt>
                <c:pt idx="6738">
                  <c:v>59</c:v>
                </c:pt>
                <c:pt idx="6739">
                  <c:v>59</c:v>
                </c:pt>
                <c:pt idx="6740">
                  <c:v>59.1</c:v>
                </c:pt>
                <c:pt idx="6741">
                  <c:v>59.1</c:v>
                </c:pt>
                <c:pt idx="6742">
                  <c:v>59.1</c:v>
                </c:pt>
                <c:pt idx="6743">
                  <c:v>59.1</c:v>
                </c:pt>
                <c:pt idx="6744">
                  <c:v>59.1</c:v>
                </c:pt>
                <c:pt idx="6745">
                  <c:v>59.2</c:v>
                </c:pt>
                <c:pt idx="6746">
                  <c:v>59.2</c:v>
                </c:pt>
                <c:pt idx="6747">
                  <c:v>59.2</c:v>
                </c:pt>
                <c:pt idx="6748">
                  <c:v>59.3</c:v>
                </c:pt>
                <c:pt idx="6749">
                  <c:v>59.3</c:v>
                </c:pt>
                <c:pt idx="6750">
                  <c:v>59.3</c:v>
                </c:pt>
                <c:pt idx="6751">
                  <c:v>59.3</c:v>
                </c:pt>
                <c:pt idx="6752">
                  <c:v>59.3</c:v>
                </c:pt>
                <c:pt idx="6753">
                  <c:v>59.4</c:v>
                </c:pt>
                <c:pt idx="6754">
                  <c:v>59.4</c:v>
                </c:pt>
                <c:pt idx="6755">
                  <c:v>59.4</c:v>
                </c:pt>
                <c:pt idx="6756">
                  <c:v>59.4</c:v>
                </c:pt>
                <c:pt idx="6757">
                  <c:v>59.4</c:v>
                </c:pt>
                <c:pt idx="6758">
                  <c:v>59.4</c:v>
                </c:pt>
                <c:pt idx="6759">
                  <c:v>59.4</c:v>
                </c:pt>
                <c:pt idx="6760">
                  <c:v>59.4</c:v>
                </c:pt>
                <c:pt idx="6761">
                  <c:v>59.3</c:v>
                </c:pt>
                <c:pt idx="6762">
                  <c:v>59.4</c:v>
                </c:pt>
                <c:pt idx="6763">
                  <c:v>59.3</c:v>
                </c:pt>
                <c:pt idx="6764">
                  <c:v>59.3</c:v>
                </c:pt>
                <c:pt idx="6765">
                  <c:v>59.1</c:v>
                </c:pt>
                <c:pt idx="6766">
                  <c:v>59.1</c:v>
                </c:pt>
                <c:pt idx="6767">
                  <c:v>59.1</c:v>
                </c:pt>
                <c:pt idx="6768">
                  <c:v>59.1</c:v>
                </c:pt>
                <c:pt idx="6769">
                  <c:v>59</c:v>
                </c:pt>
                <c:pt idx="6770">
                  <c:v>58.9</c:v>
                </c:pt>
                <c:pt idx="6771">
                  <c:v>58.8</c:v>
                </c:pt>
                <c:pt idx="6772">
                  <c:v>58.8</c:v>
                </c:pt>
                <c:pt idx="6773">
                  <c:v>58.7</c:v>
                </c:pt>
                <c:pt idx="6774">
                  <c:v>58.8</c:v>
                </c:pt>
                <c:pt idx="6775">
                  <c:v>58.7</c:v>
                </c:pt>
                <c:pt idx="6776">
                  <c:v>58.6</c:v>
                </c:pt>
                <c:pt idx="6777">
                  <c:v>58.6</c:v>
                </c:pt>
                <c:pt idx="6778">
                  <c:v>58.6</c:v>
                </c:pt>
                <c:pt idx="6779">
                  <c:v>58.5</c:v>
                </c:pt>
                <c:pt idx="6780">
                  <c:v>58.5</c:v>
                </c:pt>
                <c:pt idx="6781">
                  <c:v>58.6</c:v>
                </c:pt>
                <c:pt idx="6782">
                  <c:v>58.7</c:v>
                </c:pt>
                <c:pt idx="6783">
                  <c:v>58.7</c:v>
                </c:pt>
                <c:pt idx="6784">
                  <c:v>58.8</c:v>
                </c:pt>
                <c:pt idx="6785">
                  <c:v>58.8</c:v>
                </c:pt>
                <c:pt idx="6786">
                  <c:v>58.8</c:v>
                </c:pt>
                <c:pt idx="6787">
                  <c:v>59</c:v>
                </c:pt>
                <c:pt idx="6788">
                  <c:v>59</c:v>
                </c:pt>
                <c:pt idx="6789">
                  <c:v>59</c:v>
                </c:pt>
                <c:pt idx="6790">
                  <c:v>59.1</c:v>
                </c:pt>
                <c:pt idx="6791">
                  <c:v>59.1</c:v>
                </c:pt>
                <c:pt idx="6792">
                  <c:v>59.1</c:v>
                </c:pt>
                <c:pt idx="6793">
                  <c:v>59.3</c:v>
                </c:pt>
                <c:pt idx="6794">
                  <c:v>59.2</c:v>
                </c:pt>
                <c:pt idx="6795">
                  <c:v>59.2</c:v>
                </c:pt>
                <c:pt idx="6796">
                  <c:v>59.3</c:v>
                </c:pt>
                <c:pt idx="6797">
                  <c:v>59.3</c:v>
                </c:pt>
                <c:pt idx="6798">
                  <c:v>59.3</c:v>
                </c:pt>
                <c:pt idx="6799">
                  <c:v>59.3</c:v>
                </c:pt>
                <c:pt idx="6800">
                  <c:v>59.3</c:v>
                </c:pt>
                <c:pt idx="6801">
                  <c:v>59.4</c:v>
                </c:pt>
                <c:pt idx="6802">
                  <c:v>59.4</c:v>
                </c:pt>
                <c:pt idx="6803">
                  <c:v>59.4</c:v>
                </c:pt>
                <c:pt idx="6804">
                  <c:v>59.5</c:v>
                </c:pt>
                <c:pt idx="6805">
                  <c:v>59.4</c:v>
                </c:pt>
                <c:pt idx="6806">
                  <c:v>59.5</c:v>
                </c:pt>
                <c:pt idx="6807">
                  <c:v>59.5</c:v>
                </c:pt>
                <c:pt idx="6808">
                  <c:v>59.6</c:v>
                </c:pt>
                <c:pt idx="6809">
                  <c:v>59.6</c:v>
                </c:pt>
                <c:pt idx="6810">
                  <c:v>59.6</c:v>
                </c:pt>
                <c:pt idx="6811">
                  <c:v>59.6</c:v>
                </c:pt>
                <c:pt idx="6812">
                  <c:v>59.5</c:v>
                </c:pt>
                <c:pt idx="6813">
                  <c:v>59.5</c:v>
                </c:pt>
                <c:pt idx="6814">
                  <c:v>59.5</c:v>
                </c:pt>
                <c:pt idx="6815">
                  <c:v>59.6</c:v>
                </c:pt>
                <c:pt idx="6816">
                  <c:v>59.6</c:v>
                </c:pt>
                <c:pt idx="6817">
                  <c:v>59.4</c:v>
                </c:pt>
                <c:pt idx="6818">
                  <c:v>59.4</c:v>
                </c:pt>
                <c:pt idx="6819">
                  <c:v>59.4</c:v>
                </c:pt>
                <c:pt idx="6820">
                  <c:v>59.4</c:v>
                </c:pt>
                <c:pt idx="6821">
                  <c:v>59.4</c:v>
                </c:pt>
                <c:pt idx="6822">
                  <c:v>59.3</c:v>
                </c:pt>
                <c:pt idx="6823">
                  <c:v>59.3</c:v>
                </c:pt>
                <c:pt idx="6824">
                  <c:v>59.2</c:v>
                </c:pt>
                <c:pt idx="6825">
                  <c:v>59.2</c:v>
                </c:pt>
                <c:pt idx="6826">
                  <c:v>59.1</c:v>
                </c:pt>
                <c:pt idx="6827">
                  <c:v>59</c:v>
                </c:pt>
                <c:pt idx="6828">
                  <c:v>59</c:v>
                </c:pt>
                <c:pt idx="6829">
                  <c:v>59</c:v>
                </c:pt>
                <c:pt idx="6830">
                  <c:v>58.9</c:v>
                </c:pt>
                <c:pt idx="6831">
                  <c:v>58.8</c:v>
                </c:pt>
                <c:pt idx="6832">
                  <c:v>58.9</c:v>
                </c:pt>
                <c:pt idx="6833">
                  <c:v>58.8</c:v>
                </c:pt>
                <c:pt idx="6834">
                  <c:v>58.8</c:v>
                </c:pt>
                <c:pt idx="6835">
                  <c:v>58.8</c:v>
                </c:pt>
                <c:pt idx="6836">
                  <c:v>58.8</c:v>
                </c:pt>
                <c:pt idx="6837">
                  <c:v>58.8</c:v>
                </c:pt>
                <c:pt idx="6838">
                  <c:v>58.8</c:v>
                </c:pt>
                <c:pt idx="6839">
                  <c:v>58.8</c:v>
                </c:pt>
                <c:pt idx="6840">
                  <c:v>58.8</c:v>
                </c:pt>
                <c:pt idx="6841">
                  <c:v>58.8</c:v>
                </c:pt>
                <c:pt idx="6842">
                  <c:v>58.8</c:v>
                </c:pt>
                <c:pt idx="6843">
                  <c:v>58.8</c:v>
                </c:pt>
                <c:pt idx="6844">
                  <c:v>59</c:v>
                </c:pt>
                <c:pt idx="6845">
                  <c:v>59</c:v>
                </c:pt>
                <c:pt idx="6846">
                  <c:v>59</c:v>
                </c:pt>
                <c:pt idx="6847">
                  <c:v>59</c:v>
                </c:pt>
                <c:pt idx="6848">
                  <c:v>59.1</c:v>
                </c:pt>
                <c:pt idx="6849">
                  <c:v>59.1</c:v>
                </c:pt>
                <c:pt idx="6850">
                  <c:v>59.2</c:v>
                </c:pt>
                <c:pt idx="6851">
                  <c:v>59.2</c:v>
                </c:pt>
                <c:pt idx="6852">
                  <c:v>59.3</c:v>
                </c:pt>
                <c:pt idx="6853">
                  <c:v>59.3</c:v>
                </c:pt>
                <c:pt idx="6854">
                  <c:v>59.3</c:v>
                </c:pt>
                <c:pt idx="6855">
                  <c:v>59.4</c:v>
                </c:pt>
                <c:pt idx="6856">
                  <c:v>59.4</c:v>
                </c:pt>
                <c:pt idx="6857">
                  <c:v>59.4</c:v>
                </c:pt>
                <c:pt idx="6858">
                  <c:v>59.4</c:v>
                </c:pt>
                <c:pt idx="6859">
                  <c:v>59.4</c:v>
                </c:pt>
                <c:pt idx="6860">
                  <c:v>59.5</c:v>
                </c:pt>
                <c:pt idx="6861">
                  <c:v>59.5</c:v>
                </c:pt>
                <c:pt idx="6862">
                  <c:v>59.5</c:v>
                </c:pt>
                <c:pt idx="6863">
                  <c:v>59.5</c:v>
                </c:pt>
                <c:pt idx="6864">
                  <c:v>59.6</c:v>
                </c:pt>
                <c:pt idx="6865">
                  <c:v>59.6</c:v>
                </c:pt>
                <c:pt idx="6866">
                  <c:v>59.6</c:v>
                </c:pt>
                <c:pt idx="6867">
                  <c:v>59.6</c:v>
                </c:pt>
                <c:pt idx="6868">
                  <c:v>59.7</c:v>
                </c:pt>
                <c:pt idx="6869">
                  <c:v>59.7</c:v>
                </c:pt>
                <c:pt idx="6870">
                  <c:v>59.8</c:v>
                </c:pt>
                <c:pt idx="6871">
                  <c:v>59.8</c:v>
                </c:pt>
                <c:pt idx="6872">
                  <c:v>59.8</c:v>
                </c:pt>
                <c:pt idx="6873">
                  <c:v>59.9</c:v>
                </c:pt>
                <c:pt idx="6874">
                  <c:v>59.9</c:v>
                </c:pt>
                <c:pt idx="6875">
                  <c:v>59.9</c:v>
                </c:pt>
                <c:pt idx="6876">
                  <c:v>59.9</c:v>
                </c:pt>
                <c:pt idx="6877">
                  <c:v>59.9</c:v>
                </c:pt>
                <c:pt idx="6878">
                  <c:v>59.9</c:v>
                </c:pt>
                <c:pt idx="6879">
                  <c:v>59.8</c:v>
                </c:pt>
                <c:pt idx="6880">
                  <c:v>59.9</c:v>
                </c:pt>
                <c:pt idx="6881">
                  <c:v>59.9</c:v>
                </c:pt>
                <c:pt idx="6882">
                  <c:v>59.9</c:v>
                </c:pt>
                <c:pt idx="6883">
                  <c:v>59.9</c:v>
                </c:pt>
                <c:pt idx="6884">
                  <c:v>59.9</c:v>
                </c:pt>
                <c:pt idx="6885">
                  <c:v>59.9</c:v>
                </c:pt>
                <c:pt idx="6886">
                  <c:v>59.8</c:v>
                </c:pt>
                <c:pt idx="6887">
                  <c:v>59.8</c:v>
                </c:pt>
                <c:pt idx="6888">
                  <c:v>59.8</c:v>
                </c:pt>
                <c:pt idx="6889">
                  <c:v>59.7</c:v>
                </c:pt>
                <c:pt idx="6890">
                  <c:v>59.6</c:v>
                </c:pt>
                <c:pt idx="6891">
                  <c:v>59.6</c:v>
                </c:pt>
                <c:pt idx="6892">
                  <c:v>59.5</c:v>
                </c:pt>
                <c:pt idx="6893">
                  <c:v>59.6</c:v>
                </c:pt>
                <c:pt idx="6894">
                  <c:v>59.5</c:v>
                </c:pt>
                <c:pt idx="6895">
                  <c:v>59.5</c:v>
                </c:pt>
                <c:pt idx="6896">
                  <c:v>59.4</c:v>
                </c:pt>
                <c:pt idx="6897">
                  <c:v>59.4</c:v>
                </c:pt>
                <c:pt idx="6898">
                  <c:v>59.3</c:v>
                </c:pt>
                <c:pt idx="6899">
                  <c:v>59.3</c:v>
                </c:pt>
                <c:pt idx="6900">
                  <c:v>59.2</c:v>
                </c:pt>
                <c:pt idx="6901">
                  <c:v>59.2</c:v>
                </c:pt>
                <c:pt idx="6902">
                  <c:v>59.1</c:v>
                </c:pt>
                <c:pt idx="6903">
                  <c:v>59.1</c:v>
                </c:pt>
                <c:pt idx="6904">
                  <c:v>59.1</c:v>
                </c:pt>
                <c:pt idx="6905">
                  <c:v>59.1</c:v>
                </c:pt>
                <c:pt idx="6906">
                  <c:v>59.1</c:v>
                </c:pt>
                <c:pt idx="6907">
                  <c:v>59.1</c:v>
                </c:pt>
                <c:pt idx="6908">
                  <c:v>59</c:v>
                </c:pt>
                <c:pt idx="6909">
                  <c:v>59.1</c:v>
                </c:pt>
                <c:pt idx="6910">
                  <c:v>59.1</c:v>
                </c:pt>
                <c:pt idx="6911">
                  <c:v>59.1</c:v>
                </c:pt>
                <c:pt idx="6912">
                  <c:v>59.1</c:v>
                </c:pt>
                <c:pt idx="6913">
                  <c:v>59.1</c:v>
                </c:pt>
                <c:pt idx="6914">
                  <c:v>59.1</c:v>
                </c:pt>
                <c:pt idx="6915">
                  <c:v>59.1</c:v>
                </c:pt>
                <c:pt idx="6916">
                  <c:v>59.1</c:v>
                </c:pt>
                <c:pt idx="6917">
                  <c:v>59.2</c:v>
                </c:pt>
                <c:pt idx="6918">
                  <c:v>59.2</c:v>
                </c:pt>
                <c:pt idx="6919">
                  <c:v>59.2</c:v>
                </c:pt>
                <c:pt idx="6920">
                  <c:v>59.3</c:v>
                </c:pt>
                <c:pt idx="6921">
                  <c:v>59.4</c:v>
                </c:pt>
                <c:pt idx="6922">
                  <c:v>59.3</c:v>
                </c:pt>
                <c:pt idx="6923">
                  <c:v>59.4</c:v>
                </c:pt>
                <c:pt idx="6924">
                  <c:v>59.4</c:v>
                </c:pt>
                <c:pt idx="6925">
                  <c:v>59.5</c:v>
                </c:pt>
                <c:pt idx="6926">
                  <c:v>59.5</c:v>
                </c:pt>
                <c:pt idx="6927">
                  <c:v>59.6</c:v>
                </c:pt>
                <c:pt idx="6928">
                  <c:v>59.6</c:v>
                </c:pt>
                <c:pt idx="6929">
                  <c:v>59.6</c:v>
                </c:pt>
                <c:pt idx="6930">
                  <c:v>59.7</c:v>
                </c:pt>
                <c:pt idx="6931">
                  <c:v>59.7</c:v>
                </c:pt>
                <c:pt idx="6932">
                  <c:v>59.8</c:v>
                </c:pt>
                <c:pt idx="6933">
                  <c:v>59.8</c:v>
                </c:pt>
                <c:pt idx="6934">
                  <c:v>59.8</c:v>
                </c:pt>
                <c:pt idx="6935">
                  <c:v>59.9</c:v>
                </c:pt>
                <c:pt idx="6936">
                  <c:v>59.8</c:v>
                </c:pt>
                <c:pt idx="6937">
                  <c:v>59.9</c:v>
                </c:pt>
                <c:pt idx="6938">
                  <c:v>59.9</c:v>
                </c:pt>
                <c:pt idx="6939">
                  <c:v>59.9</c:v>
                </c:pt>
                <c:pt idx="6940">
                  <c:v>59.9</c:v>
                </c:pt>
                <c:pt idx="6941">
                  <c:v>59.9</c:v>
                </c:pt>
                <c:pt idx="6942">
                  <c:v>59.9</c:v>
                </c:pt>
                <c:pt idx="6943">
                  <c:v>60.1</c:v>
                </c:pt>
                <c:pt idx="6944">
                  <c:v>60.1</c:v>
                </c:pt>
                <c:pt idx="6945">
                  <c:v>60.1</c:v>
                </c:pt>
                <c:pt idx="6946">
                  <c:v>60.1</c:v>
                </c:pt>
                <c:pt idx="6947">
                  <c:v>60.1</c:v>
                </c:pt>
                <c:pt idx="6948">
                  <c:v>60.1</c:v>
                </c:pt>
                <c:pt idx="6949">
                  <c:v>60.2</c:v>
                </c:pt>
                <c:pt idx="6950">
                  <c:v>60.2</c:v>
                </c:pt>
                <c:pt idx="6951">
                  <c:v>60.2</c:v>
                </c:pt>
                <c:pt idx="6952">
                  <c:v>60.1</c:v>
                </c:pt>
                <c:pt idx="6953">
                  <c:v>60.2</c:v>
                </c:pt>
                <c:pt idx="6954">
                  <c:v>60.2</c:v>
                </c:pt>
                <c:pt idx="6955">
                  <c:v>60.1</c:v>
                </c:pt>
                <c:pt idx="6956">
                  <c:v>60</c:v>
                </c:pt>
                <c:pt idx="6957">
                  <c:v>59.9</c:v>
                </c:pt>
                <c:pt idx="6958">
                  <c:v>59.9</c:v>
                </c:pt>
                <c:pt idx="6959">
                  <c:v>59.9</c:v>
                </c:pt>
                <c:pt idx="6960">
                  <c:v>59.8</c:v>
                </c:pt>
                <c:pt idx="6961">
                  <c:v>59.8</c:v>
                </c:pt>
                <c:pt idx="6962">
                  <c:v>59.6</c:v>
                </c:pt>
                <c:pt idx="6963">
                  <c:v>59.6</c:v>
                </c:pt>
                <c:pt idx="6964">
                  <c:v>59.5</c:v>
                </c:pt>
                <c:pt idx="6965">
                  <c:v>59.5</c:v>
                </c:pt>
                <c:pt idx="6966">
                  <c:v>59.4</c:v>
                </c:pt>
                <c:pt idx="6967">
                  <c:v>59.3</c:v>
                </c:pt>
                <c:pt idx="6968">
                  <c:v>59.3</c:v>
                </c:pt>
                <c:pt idx="6969">
                  <c:v>59.3</c:v>
                </c:pt>
                <c:pt idx="6970">
                  <c:v>59.3</c:v>
                </c:pt>
                <c:pt idx="6971">
                  <c:v>59.3</c:v>
                </c:pt>
                <c:pt idx="6972">
                  <c:v>59.3</c:v>
                </c:pt>
                <c:pt idx="6973">
                  <c:v>59.4</c:v>
                </c:pt>
                <c:pt idx="6974">
                  <c:v>59.5</c:v>
                </c:pt>
                <c:pt idx="6975">
                  <c:v>59.6</c:v>
                </c:pt>
                <c:pt idx="6976">
                  <c:v>59.6</c:v>
                </c:pt>
                <c:pt idx="6977">
                  <c:v>59.8</c:v>
                </c:pt>
                <c:pt idx="6978">
                  <c:v>59.8</c:v>
                </c:pt>
                <c:pt idx="6979">
                  <c:v>59.8</c:v>
                </c:pt>
                <c:pt idx="6980">
                  <c:v>59.9</c:v>
                </c:pt>
                <c:pt idx="6981">
                  <c:v>59.9</c:v>
                </c:pt>
                <c:pt idx="6982">
                  <c:v>59.9</c:v>
                </c:pt>
                <c:pt idx="6983">
                  <c:v>59.9</c:v>
                </c:pt>
                <c:pt idx="6984">
                  <c:v>60</c:v>
                </c:pt>
                <c:pt idx="6985">
                  <c:v>60.1</c:v>
                </c:pt>
                <c:pt idx="6986">
                  <c:v>60.1</c:v>
                </c:pt>
                <c:pt idx="6987">
                  <c:v>60.1</c:v>
                </c:pt>
                <c:pt idx="6988">
                  <c:v>60.2</c:v>
                </c:pt>
                <c:pt idx="6989">
                  <c:v>60.2</c:v>
                </c:pt>
                <c:pt idx="6990">
                  <c:v>60.2</c:v>
                </c:pt>
                <c:pt idx="6991">
                  <c:v>60.2</c:v>
                </c:pt>
                <c:pt idx="6992">
                  <c:v>60.2</c:v>
                </c:pt>
                <c:pt idx="6993">
                  <c:v>60.2</c:v>
                </c:pt>
                <c:pt idx="6994">
                  <c:v>60.4</c:v>
                </c:pt>
                <c:pt idx="6995">
                  <c:v>60.4</c:v>
                </c:pt>
                <c:pt idx="6996">
                  <c:v>60.4</c:v>
                </c:pt>
                <c:pt idx="6997">
                  <c:v>60.2</c:v>
                </c:pt>
                <c:pt idx="6998">
                  <c:v>60.2</c:v>
                </c:pt>
                <c:pt idx="6999">
                  <c:v>60.2</c:v>
                </c:pt>
                <c:pt idx="7000">
                  <c:v>60.2</c:v>
                </c:pt>
                <c:pt idx="7001">
                  <c:v>60.1</c:v>
                </c:pt>
                <c:pt idx="7002">
                  <c:v>60</c:v>
                </c:pt>
                <c:pt idx="7003">
                  <c:v>59.9</c:v>
                </c:pt>
                <c:pt idx="7004">
                  <c:v>59.9</c:v>
                </c:pt>
                <c:pt idx="7005">
                  <c:v>59.9</c:v>
                </c:pt>
                <c:pt idx="7006">
                  <c:v>59.8</c:v>
                </c:pt>
                <c:pt idx="7007">
                  <c:v>59.7</c:v>
                </c:pt>
                <c:pt idx="7008">
                  <c:v>59.6</c:v>
                </c:pt>
                <c:pt idx="7009">
                  <c:v>59.6</c:v>
                </c:pt>
                <c:pt idx="7010">
                  <c:v>59.5</c:v>
                </c:pt>
                <c:pt idx="7011">
                  <c:v>59.5</c:v>
                </c:pt>
                <c:pt idx="7012">
                  <c:v>59.4</c:v>
                </c:pt>
                <c:pt idx="7013">
                  <c:v>59.4</c:v>
                </c:pt>
                <c:pt idx="7014">
                  <c:v>59.4</c:v>
                </c:pt>
                <c:pt idx="7015">
                  <c:v>59.4</c:v>
                </c:pt>
                <c:pt idx="7016">
                  <c:v>59.4</c:v>
                </c:pt>
                <c:pt idx="7017">
                  <c:v>59.5</c:v>
                </c:pt>
                <c:pt idx="7018">
                  <c:v>59.5</c:v>
                </c:pt>
                <c:pt idx="7019">
                  <c:v>59.6</c:v>
                </c:pt>
                <c:pt idx="7020">
                  <c:v>59.6</c:v>
                </c:pt>
                <c:pt idx="7021">
                  <c:v>59.7</c:v>
                </c:pt>
                <c:pt idx="7022">
                  <c:v>59.8</c:v>
                </c:pt>
                <c:pt idx="7023">
                  <c:v>59.9</c:v>
                </c:pt>
                <c:pt idx="7024">
                  <c:v>59.9</c:v>
                </c:pt>
                <c:pt idx="7025">
                  <c:v>59.9</c:v>
                </c:pt>
                <c:pt idx="7026">
                  <c:v>60</c:v>
                </c:pt>
                <c:pt idx="7027">
                  <c:v>60.1</c:v>
                </c:pt>
                <c:pt idx="7028">
                  <c:v>60</c:v>
                </c:pt>
                <c:pt idx="7029">
                  <c:v>60.1</c:v>
                </c:pt>
                <c:pt idx="7030">
                  <c:v>60.2</c:v>
                </c:pt>
                <c:pt idx="7031">
                  <c:v>60.2</c:v>
                </c:pt>
                <c:pt idx="7032">
                  <c:v>60.2</c:v>
                </c:pt>
                <c:pt idx="7033">
                  <c:v>60.2</c:v>
                </c:pt>
                <c:pt idx="7034">
                  <c:v>60.3</c:v>
                </c:pt>
                <c:pt idx="7035">
                  <c:v>60.4</c:v>
                </c:pt>
                <c:pt idx="7036">
                  <c:v>60.4</c:v>
                </c:pt>
                <c:pt idx="7037">
                  <c:v>60.4</c:v>
                </c:pt>
                <c:pt idx="7038">
                  <c:v>60.5</c:v>
                </c:pt>
                <c:pt idx="7039">
                  <c:v>60.4</c:v>
                </c:pt>
                <c:pt idx="7040">
                  <c:v>60.4</c:v>
                </c:pt>
                <c:pt idx="7041">
                  <c:v>60.4</c:v>
                </c:pt>
                <c:pt idx="7042">
                  <c:v>60.4</c:v>
                </c:pt>
                <c:pt idx="7043">
                  <c:v>60.2</c:v>
                </c:pt>
                <c:pt idx="7044">
                  <c:v>60.2</c:v>
                </c:pt>
                <c:pt idx="7045">
                  <c:v>60.1</c:v>
                </c:pt>
                <c:pt idx="7046">
                  <c:v>59.9</c:v>
                </c:pt>
                <c:pt idx="7047">
                  <c:v>59.9</c:v>
                </c:pt>
                <c:pt idx="7048">
                  <c:v>59.7</c:v>
                </c:pt>
                <c:pt idx="7049">
                  <c:v>59.6</c:v>
                </c:pt>
                <c:pt idx="7050">
                  <c:v>59.6</c:v>
                </c:pt>
                <c:pt idx="7051">
                  <c:v>59.5</c:v>
                </c:pt>
                <c:pt idx="7052">
                  <c:v>59.5</c:v>
                </c:pt>
                <c:pt idx="7053">
                  <c:v>59.5</c:v>
                </c:pt>
                <c:pt idx="7054">
                  <c:v>59.7</c:v>
                </c:pt>
                <c:pt idx="7055">
                  <c:v>59.8</c:v>
                </c:pt>
                <c:pt idx="7056">
                  <c:v>59.9</c:v>
                </c:pt>
                <c:pt idx="7057">
                  <c:v>59.9</c:v>
                </c:pt>
                <c:pt idx="7058">
                  <c:v>60.1</c:v>
                </c:pt>
                <c:pt idx="7059">
                  <c:v>60.1</c:v>
                </c:pt>
                <c:pt idx="7060">
                  <c:v>60.2</c:v>
                </c:pt>
                <c:pt idx="7061">
                  <c:v>60.2</c:v>
                </c:pt>
                <c:pt idx="7062">
                  <c:v>60.3</c:v>
                </c:pt>
                <c:pt idx="7063">
                  <c:v>60.4</c:v>
                </c:pt>
                <c:pt idx="7064">
                  <c:v>60.5</c:v>
                </c:pt>
                <c:pt idx="7065">
                  <c:v>60.5</c:v>
                </c:pt>
                <c:pt idx="7066">
                  <c:v>60.5</c:v>
                </c:pt>
                <c:pt idx="7067">
                  <c:v>60.5</c:v>
                </c:pt>
                <c:pt idx="7068">
                  <c:v>60.5</c:v>
                </c:pt>
                <c:pt idx="7069">
                  <c:v>60.5</c:v>
                </c:pt>
                <c:pt idx="7070">
                  <c:v>60.5</c:v>
                </c:pt>
                <c:pt idx="7071">
                  <c:v>60.5</c:v>
                </c:pt>
                <c:pt idx="7072">
                  <c:v>60.4</c:v>
                </c:pt>
                <c:pt idx="7073">
                  <c:v>60.2</c:v>
                </c:pt>
                <c:pt idx="7074">
                  <c:v>60.1</c:v>
                </c:pt>
                <c:pt idx="7075">
                  <c:v>60</c:v>
                </c:pt>
                <c:pt idx="7076">
                  <c:v>59.9</c:v>
                </c:pt>
                <c:pt idx="7077">
                  <c:v>59.8</c:v>
                </c:pt>
                <c:pt idx="7078">
                  <c:v>59.7</c:v>
                </c:pt>
                <c:pt idx="7079">
                  <c:v>59.6</c:v>
                </c:pt>
                <c:pt idx="7080">
                  <c:v>59.6</c:v>
                </c:pt>
                <c:pt idx="7081">
                  <c:v>59.6</c:v>
                </c:pt>
                <c:pt idx="7082">
                  <c:v>59.8</c:v>
                </c:pt>
                <c:pt idx="7083">
                  <c:v>59.9</c:v>
                </c:pt>
                <c:pt idx="7084">
                  <c:v>59.9</c:v>
                </c:pt>
                <c:pt idx="7085">
                  <c:v>59.9</c:v>
                </c:pt>
                <c:pt idx="7086">
                  <c:v>60</c:v>
                </c:pt>
                <c:pt idx="7087">
                  <c:v>60.1</c:v>
                </c:pt>
                <c:pt idx="7088">
                  <c:v>60.2</c:v>
                </c:pt>
                <c:pt idx="7089">
                  <c:v>60.2</c:v>
                </c:pt>
                <c:pt idx="7090">
                  <c:v>60.2</c:v>
                </c:pt>
                <c:pt idx="7091">
                  <c:v>60.3</c:v>
                </c:pt>
                <c:pt idx="7092">
                  <c:v>60.3</c:v>
                </c:pt>
                <c:pt idx="7093">
                  <c:v>60.4</c:v>
                </c:pt>
                <c:pt idx="7094">
                  <c:v>60.5</c:v>
                </c:pt>
                <c:pt idx="7095">
                  <c:v>60.6</c:v>
                </c:pt>
                <c:pt idx="7096">
                  <c:v>60.5</c:v>
                </c:pt>
                <c:pt idx="7097">
                  <c:v>60.6</c:v>
                </c:pt>
                <c:pt idx="7098">
                  <c:v>60.6</c:v>
                </c:pt>
                <c:pt idx="7099">
                  <c:v>60.7</c:v>
                </c:pt>
                <c:pt idx="7100">
                  <c:v>60.6</c:v>
                </c:pt>
                <c:pt idx="7101">
                  <c:v>60.6</c:v>
                </c:pt>
                <c:pt idx="7102">
                  <c:v>60.5</c:v>
                </c:pt>
                <c:pt idx="7103">
                  <c:v>60.4</c:v>
                </c:pt>
                <c:pt idx="7104">
                  <c:v>60.3</c:v>
                </c:pt>
                <c:pt idx="7105">
                  <c:v>60.2</c:v>
                </c:pt>
                <c:pt idx="7106">
                  <c:v>60.1</c:v>
                </c:pt>
                <c:pt idx="7107">
                  <c:v>59.9</c:v>
                </c:pt>
                <c:pt idx="7108">
                  <c:v>59.9</c:v>
                </c:pt>
                <c:pt idx="7109">
                  <c:v>59.8</c:v>
                </c:pt>
                <c:pt idx="7110">
                  <c:v>59.8</c:v>
                </c:pt>
                <c:pt idx="7111">
                  <c:v>59.8</c:v>
                </c:pt>
                <c:pt idx="7112">
                  <c:v>59.8</c:v>
                </c:pt>
                <c:pt idx="7113">
                  <c:v>59.9</c:v>
                </c:pt>
                <c:pt idx="7114">
                  <c:v>59.9</c:v>
                </c:pt>
                <c:pt idx="7115">
                  <c:v>60.1</c:v>
                </c:pt>
                <c:pt idx="7116">
                  <c:v>60.2</c:v>
                </c:pt>
                <c:pt idx="7117">
                  <c:v>60.2</c:v>
                </c:pt>
                <c:pt idx="7118">
                  <c:v>60.2</c:v>
                </c:pt>
                <c:pt idx="7119">
                  <c:v>60.3</c:v>
                </c:pt>
                <c:pt idx="7120">
                  <c:v>60.5</c:v>
                </c:pt>
                <c:pt idx="7121">
                  <c:v>60.5</c:v>
                </c:pt>
                <c:pt idx="7122">
                  <c:v>60.6</c:v>
                </c:pt>
                <c:pt idx="7123">
                  <c:v>60.6</c:v>
                </c:pt>
                <c:pt idx="7124">
                  <c:v>60.6</c:v>
                </c:pt>
                <c:pt idx="7125">
                  <c:v>60.7</c:v>
                </c:pt>
                <c:pt idx="7126">
                  <c:v>60.7</c:v>
                </c:pt>
                <c:pt idx="7127">
                  <c:v>60.7</c:v>
                </c:pt>
                <c:pt idx="7128">
                  <c:v>60.6</c:v>
                </c:pt>
                <c:pt idx="7129">
                  <c:v>60.5</c:v>
                </c:pt>
                <c:pt idx="7130">
                  <c:v>60.3</c:v>
                </c:pt>
                <c:pt idx="7131">
                  <c:v>60.2</c:v>
                </c:pt>
                <c:pt idx="7132">
                  <c:v>59.9</c:v>
                </c:pt>
                <c:pt idx="7133">
                  <c:v>59.9</c:v>
                </c:pt>
                <c:pt idx="7134">
                  <c:v>59.8</c:v>
                </c:pt>
                <c:pt idx="7135">
                  <c:v>59.8</c:v>
                </c:pt>
                <c:pt idx="7136">
                  <c:v>59.9</c:v>
                </c:pt>
                <c:pt idx="7137">
                  <c:v>59.9</c:v>
                </c:pt>
                <c:pt idx="7138">
                  <c:v>60.1</c:v>
                </c:pt>
                <c:pt idx="7139">
                  <c:v>60.2</c:v>
                </c:pt>
                <c:pt idx="7140">
                  <c:v>60.2</c:v>
                </c:pt>
                <c:pt idx="7141">
                  <c:v>60.4</c:v>
                </c:pt>
                <c:pt idx="7142">
                  <c:v>60.5</c:v>
                </c:pt>
                <c:pt idx="7143">
                  <c:v>60.5</c:v>
                </c:pt>
                <c:pt idx="7144">
                  <c:v>60.6</c:v>
                </c:pt>
                <c:pt idx="7145">
                  <c:v>60.6</c:v>
                </c:pt>
                <c:pt idx="7146">
                  <c:v>60.7</c:v>
                </c:pt>
                <c:pt idx="7147">
                  <c:v>60.7</c:v>
                </c:pt>
                <c:pt idx="7148">
                  <c:v>60.7</c:v>
                </c:pt>
                <c:pt idx="7149">
                  <c:v>60.8</c:v>
                </c:pt>
                <c:pt idx="7150">
                  <c:v>60.7</c:v>
                </c:pt>
                <c:pt idx="7151">
                  <c:v>60.6</c:v>
                </c:pt>
                <c:pt idx="7152">
                  <c:v>60.6</c:v>
                </c:pt>
                <c:pt idx="7153">
                  <c:v>60.4</c:v>
                </c:pt>
                <c:pt idx="7154">
                  <c:v>60.2</c:v>
                </c:pt>
                <c:pt idx="7155">
                  <c:v>60.1</c:v>
                </c:pt>
                <c:pt idx="7156">
                  <c:v>59.9</c:v>
                </c:pt>
                <c:pt idx="7157">
                  <c:v>59.9</c:v>
                </c:pt>
                <c:pt idx="7158">
                  <c:v>59.9</c:v>
                </c:pt>
                <c:pt idx="7159">
                  <c:v>59.9</c:v>
                </c:pt>
                <c:pt idx="7160">
                  <c:v>59.9</c:v>
                </c:pt>
                <c:pt idx="7161">
                  <c:v>60</c:v>
                </c:pt>
                <c:pt idx="7162">
                  <c:v>60.2</c:v>
                </c:pt>
                <c:pt idx="7163">
                  <c:v>60.2</c:v>
                </c:pt>
                <c:pt idx="7164">
                  <c:v>60.3</c:v>
                </c:pt>
                <c:pt idx="7165">
                  <c:v>60.3</c:v>
                </c:pt>
                <c:pt idx="7166">
                  <c:v>60.5</c:v>
                </c:pt>
                <c:pt idx="7167">
                  <c:v>60.5</c:v>
                </c:pt>
                <c:pt idx="7168">
                  <c:v>60.6</c:v>
                </c:pt>
                <c:pt idx="7169">
                  <c:v>60.6</c:v>
                </c:pt>
                <c:pt idx="7170">
                  <c:v>60.6</c:v>
                </c:pt>
                <c:pt idx="7171">
                  <c:v>60.7</c:v>
                </c:pt>
                <c:pt idx="7172">
                  <c:v>60.7</c:v>
                </c:pt>
                <c:pt idx="7173">
                  <c:v>60.8</c:v>
                </c:pt>
                <c:pt idx="7174">
                  <c:v>60.8</c:v>
                </c:pt>
                <c:pt idx="7175">
                  <c:v>60.8</c:v>
                </c:pt>
                <c:pt idx="7176">
                  <c:v>60.8</c:v>
                </c:pt>
                <c:pt idx="7177">
                  <c:v>60.8</c:v>
                </c:pt>
                <c:pt idx="7178">
                  <c:v>60.8</c:v>
                </c:pt>
                <c:pt idx="7179">
                  <c:v>60.7</c:v>
                </c:pt>
                <c:pt idx="7180">
                  <c:v>60.6</c:v>
                </c:pt>
                <c:pt idx="7181">
                  <c:v>60.5</c:v>
                </c:pt>
                <c:pt idx="7182">
                  <c:v>60.4</c:v>
                </c:pt>
                <c:pt idx="7183">
                  <c:v>60.2</c:v>
                </c:pt>
                <c:pt idx="7184">
                  <c:v>60.2</c:v>
                </c:pt>
                <c:pt idx="7185">
                  <c:v>60.1</c:v>
                </c:pt>
                <c:pt idx="7186">
                  <c:v>60</c:v>
                </c:pt>
                <c:pt idx="7187">
                  <c:v>60</c:v>
                </c:pt>
                <c:pt idx="7188">
                  <c:v>59.9</c:v>
                </c:pt>
                <c:pt idx="7189">
                  <c:v>59.9</c:v>
                </c:pt>
                <c:pt idx="7190">
                  <c:v>60</c:v>
                </c:pt>
                <c:pt idx="7191">
                  <c:v>60.1</c:v>
                </c:pt>
                <c:pt idx="7192">
                  <c:v>60.1</c:v>
                </c:pt>
                <c:pt idx="7193">
                  <c:v>60.2</c:v>
                </c:pt>
                <c:pt idx="7194">
                  <c:v>60.3</c:v>
                </c:pt>
                <c:pt idx="7195">
                  <c:v>60.4</c:v>
                </c:pt>
                <c:pt idx="7196">
                  <c:v>60.4</c:v>
                </c:pt>
                <c:pt idx="7197">
                  <c:v>60.5</c:v>
                </c:pt>
                <c:pt idx="7198">
                  <c:v>60.5</c:v>
                </c:pt>
                <c:pt idx="7199">
                  <c:v>60.6</c:v>
                </c:pt>
                <c:pt idx="7200">
                  <c:v>60.6</c:v>
                </c:pt>
                <c:pt idx="7201">
                  <c:v>60.7</c:v>
                </c:pt>
                <c:pt idx="7202">
                  <c:v>60.7</c:v>
                </c:pt>
                <c:pt idx="7203">
                  <c:v>60.7</c:v>
                </c:pt>
                <c:pt idx="7204">
                  <c:v>60.8</c:v>
                </c:pt>
                <c:pt idx="7205">
                  <c:v>60.8</c:v>
                </c:pt>
                <c:pt idx="7206">
                  <c:v>60.8</c:v>
                </c:pt>
                <c:pt idx="7207">
                  <c:v>60.9</c:v>
                </c:pt>
                <c:pt idx="7208">
                  <c:v>60.9</c:v>
                </c:pt>
                <c:pt idx="7209">
                  <c:v>60.9</c:v>
                </c:pt>
                <c:pt idx="7210">
                  <c:v>60.9</c:v>
                </c:pt>
                <c:pt idx="7211">
                  <c:v>60.9</c:v>
                </c:pt>
                <c:pt idx="7212">
                  <c:v>60.9</c:v>
                </c:pt>
                <c:pt idx="7213">
                  <c:v>60.9</c:v>
                </c:pt>
                <c:pt idx="7214">
                  <c:v>60.9</c:v>
                </c:pt>
                <c:pt idx="7215">
                  <c:v>60.8</c:v>
                </c:pt>
                <c:pt idx="7216">
                  <c:v>60.8</c:v>
                </c:pt>
                <c:pt idx="7217">
                  <c:v>60.7</c:v>
                </c:pt>
                <c:pt idx="7218">
                  <c:v>60.7</c:v>
                </c:pt>
                <c:pt idx="7219">
                  <c:v>60.6</c:v>
                </c:pt>
                <c:pt idx="7220">
                  <c:v>60.5</c:v>
                </c:pt>
                <c:pt idx="7221">
                  <c:v>60.4</c:v>
                </c:pt>
                <c:pt idx="7222">
                  <c:v>60.4</c:v>
                </c:pt>
                <c:pt idx="7223">
                  <c:v>60.3</c:v>
                </c:pt>
                <c:pt idx="7224">
                  <c:v>60.2</c:v>
                </c:pt>
                <c:pt idx="7225">
                  <c:v>60.2</c:v>
                </c:pt>
                <c:pt idx="7226">
                  <c:v>60.1</c:v>
                </c:pt>
                <c:pt idx="7227">
                  <c:v>60.2</c:v>
                </c:pt>
                <c:pt idx="7228">
                  <c:v>60.1</c:v>
                </c:pt>
                <c:pt idx="7229">
                  <c:v>60.1</c:v>
                </c:pt>
                <c:pt idx="7230">
                  <c:v>60.1</c:v>
                </c:pt>
                <c:pt idx="7231">
                  <c:v>60.1</c:v>
                </c:pt>
                <c:pt idx="7232">
                  <c:v>60.1</c:v>
                </c:pt>
                <c:pt idx="7233">
                  <c:v>60.1</c:v>
                </c:pt>
                <c:pt idx="7234">
                  <c:v>60.2</c:v>
                </c:pt>
                <c:pt idx="7235">
                  <c:v>60.2</c:v>
                </c:pt>
                <c:pt idx="7236">
                  <c:v>60.2</c:v>
                </c:pt>
                <c:pt idx="7237">
                  <c:v>60.3</c:v>
                </c:pt>
                <c:pt idx="7238">
                  <c:v>60.4</c:v>
                </c:pt>
                <c:pt idx="7239">
                  <c:v>60.4</c:v>
                </c:pt>
                <c:pt idx="7240">
                  <c:v>60.4</c:v>
                </c:pt>
                <c:pt idx="7241">
                  <c:v>60.5</c:v>
                </c:pt>
                <c:pt idx="7242">
                  <c:v>60.5</c:v>
                </c:pt>
                <c:pt idx="7243">
                  <c:v>60.5</c:v>
                </c:pt>
                <c:pt idx="7244">
                  <c:v>60.6</c:v>
                </c:pt>
                <c:pt idx="7245">
                  <c:v>60.6</c:v>
                </c:pt>
                <c:pt idx="7246">
                  <c:v>60.6</c:v>
                </c:pt>
                <c:pt idx="7247">
                  <c:v>60.7</c:v>
                </c:pt>
                <c:pt idx="7248">
                  <c:v>60.7</c:v>
                </c:pt>
                <c:pt idx="7249">
                  <c:v>60.7</c:v>
                </c:pt>
                <c:pt idx="7250">
                  <c:v>60.7</c:v>
                </c:pt>
                <c:pt idx="7251">
                  <c:v>60.7</c:v>
                </c:pt>
                <c:pt idx="7252">
                  <c:v>60.8</c:v>
                </c:pt>
                <c:pt idx="7253">
                  <c:v>60.8</c:v>
                </c:pt>
                <c:pt idx="7254">
                  <c:v>60.8</c:v>
                </c:pt>
                <c:pt idx="7255">
                  <c:v>60.8</c:v>
                </c:pt>
                <c:pt idx="7256">
                  <c:v>60.9</c:v>
                </c:pt>
                <c:pt idx="7257">
                  <c:v>60.9</c:v>
                </c:pt>
                <c:pt idx="7258">
                  <c:v>60.9</c:v>
                </c:pt>
                <c:pt idx="7259">
                  <c:v>60.9</c:v>
                </c:pt>
                <c:pt idx="7260">
                  <c:v>60.9</c:v>
                </c:pt>
                <c:pt idx="7261">
                  <c:v>61</c:v>
                </c:pt>
                <c:pt idx="7262">
                  <c:v>61</c:v>
                </c:pt>
                <c:pt idx="7263">
                  <c:v>61</c:v>
                </c:pt>
                <c:pt idx="7264">
                  <c:v>61</c:v>
                </c:pt>
                <c:pt idx="7265">
                  <c:v>61</c:v>
                </c:pt>
                <c:pt idx="7266">
                  <c:v>61</c:v>
                </c:pt>
                <c:pt idx="7267">
                  <c:v>61.1</c:v>
                </c:pt>
                <c:pt idx="7268">
                  <c:v>61.1</c:v>
                </c:pt>
                <c:pt idx="7269">
                  <c:v>61.1</c:v>
                </c:pt>
                <c:pt idx="7270">
                  <c:v>61</c:v>
                </c:pt>
                <c:pt idx="7271">
                  <c:v>61</c:v>
                </c:pt>
                <c:pt idx="7272">
                  <c:v>60.9</c:v>
                </c:pt>
                <c:pt idx="7273">
                  <c:v>60.9</c:v>
                </c:pt>
                <c:pt idx="7274">
                  <c:v>60.8</c:v>
                </c:pt>
                <c:pt idx="7275">
                  <c:v>60.8</c:v>
                </c:pt>
                <c:pt idx="7276">
                  <c:v>60.7</c:v>
                </c:pt>
                <c:pt idx="7277">
                  <c:v>60.6</c:v>
                </c:pt>
                <c:pt idx="7278">
                  <c:v>60.6</c:v>
                </c:pt>
                <c:pt idx="7279">
                  <c:v>60.4</c:v>
                </c:pt>
                <c:pt idx="7280">
                  <c:v>60.4</c:v>
                </c:pt>
                <c:pt idx="7281">
                  <c:v>60.3</c:v>
                </c:pt>
                <c:pt idx="7282">
                  <c:v>60.2</c:v>
                </c:pt>
                <c:pt idx="7283">
                  <c:v>60.2</c:v>
                </c:pt>
                <c:pt idx="7284">
                  <c:v>60.2</c:v>
                </c:pt>
                <c:pt idx="7285">
                  <c:v>60.2</c:v>
                </c:pt>
                <c:pt idx="7286">
                  <c:v>60.2</c:v>
                </c:pt>
                <c:pt idx="7287">
                  <c:v>60.2</c:v>
                </c:pt>
                <c:pt idx="7288">
                  <c:v>60.4</c:v>
                </c:pt>
                <c:pt idx="7289">
                  <c:v>60.5</c:v>
                </c:pt>
                <c:pt idx="7290">
                  <c:v>60.6</c:v>
                </c:pt>
                <c:pt idx="7291">
                  <c:v>60.6</c:v>
                </c:pt>
                <c:pt idx="7292">
                  <c:v>60.6</c:v>
                </c:pt>
                <c:pt idx="7293">
                  <c:v>60.7</c:v>
                </c:pt>
                <c:pt idx="7294">
                  <c:v>60.7</c:v>
                </c:pt>
                <c:pt idx="7295">
                  <c:v>60.8</c:v>
                </c:pt>
                <c:pt idx="7296">
                  <c:v>60.8</c:v>
                </c:pt>
                <c:pt idx="7297">
                  <c:v>60.9</c:v>
                </c:pt>
                <c:pt idx="7298">
                  <c:v>60.9</c:v>
                </c:pt>
                <c:pt idx="7299">
                  <c:v>60.9</c:v>
                </c:pt>
                <c:pt idx="7300">
                  <c:v>60.9</c:v>
                </c:pt>
                <c:pt idx="7301">
                  <c:v>60.9</c:v>
                </c:pt>
                <c:pt idx="7302">
                  <c:v>61</c:v>
                </c:pt>
                <c:pt idx="7303">
                  <c:v>61.1</c:v>
                </c:pt>
                <c:pt idx="7304">
                  <c:v>61.1</c:v>
                </c:pt>
                <c:pt idx="7305">
                  <c:v>61.2</c:v>
                </c:pt>
                <c:pt idx="7306">
                  <c:v>61.1</c:v>
                </c:pt>
                <c:pt idx="7307">
                  <c:v>61.2</c:v>
                </c:pt>
                <c:pt idx="7308">
                  <c:v>61.2</c:v>
                </c:pt>
                <c:pt idx="7309">
                  <c:v>61.2</c:v>
                </c:pt>
                <c:pt idx="7310">
                  <c:v>61.1</c:v>
                </c:pt>
                <c:pt idx="7311">
                  <c:v>61.1</c:v>
                </c:pt>
                <c:pt idx="7312">
                  <c:v>61.1</c:v>
                </c:pt>
                <c:pt idx="7313">
                  <c:v>61.1</c:v>
                </c:pt>
                <c:pt idx="7314">
                  <c:v>60.9</c:v>
                </c:pt>
                <c:pt idx="7315">
                  <c:v>60.9</c:v>
                </c:pt>
                <c:pt idx="7316">
                  <c:v>60.9</c:v>
                </c:pt>
                <c:pt idx="7317">
                  <c:v>60.7</c:v>
                </c:pt>
                <c:pt idx="7318">
                  <c:v>60.7</c:v>
                </c:pt>
                <c:pt idx="7319">
                  <c:v>60.7</c:v>
                </c:pt>
                <c:pt idx="7320">
                  <c:v>60.5</c:v>
                </c:pt>
                <c:pt idx="7321">
                  <c:v>60.5</c:v>
                </c:pt>
                <c:pt idx="7322">
                  <c:v>60.4</c:v>
                </c:pt>
                <c:pt idx="7323">
                  <c:v>60.4</c:v>
                </c:pt>
                <c:pt idx="7324">
                  <c:v>60.3</c:v>
                </c:pt>
                <c:pt idx="7325">
                  <c:v>60.3</c:v>
                </c:pt>
                <c:pt idx="7326">
                  <c:v>60.2</c:v>
                </c:pt>
                <c:pt idx="7327">
                  <c:v>60.3</c:v>
                </c:pt>
                <c:pt idx="7328">
                  <c:v>60.3</c:v>
                </c:pt>
                <c:pt idx="7329">
                  <c:v>60.4</c:v>
                </c:pt>
                <c:pt idx="7330">
                  <c:v>60.4</c:v>
                </c:pt>
                <c:pt idx="7331">
                  <c:v>60.4</c:v>
                </c:pt>
                <c:pt idx="7332">
                  <c:v>60.5</c:v>
                </c:pt>
                <c:pt idx="7333">
                  <c:v>60.5</c:v>
                </c:pt>
                <c:pt idx="7334">
                  <c:v>60.5</c:v>
                </c:pt>
                <c:pt idx="7335">
                  <c:v>60.6</c:v>
                </c:pt>
                <c:pt idx="7336">
                  <c:v>60.7</c:v>
                </c:pt>
                <c:pt idx="7337">
                  <c:v>60.7</c:v>
                </c:pt>
                <c:pt idx="7338">
                  <c:v>60.8</c:v>
                </c:pt>
                <c:pt idx="7339">
                  <c:v>60.8</c:v>
                </c:pt>
                <c:pt idx="7340">
                  <c:v>60.8</c:v>
                </c:pt>
                <c:pt idx="7341">
                  <c:v>60.8</c:v>
                </c:pt>
                <c:pt idx="7342">
                  <c:v>60.8</c:v>
                </c:pt>
                <c:pt idx="7343">
                  <c:v>60.9</c:v>
                </c:pt>
                <c:pt idx="7344">
                  <c:v>60.9</c:v>
                </c:pt>
                <c:pt idx="7345">
                  <c:v>61</c:v>
                </c:pt>
                <c:pt idx="7346">
                  <c:v>60.9</c:v>
                </c:pt>
                <c:pt idx="7347">
                  <c:v>61</c:v>
                </c:pt>
                <c:pt idx="7348">
                  <c:v>61</c:v>
                </c:pt>
                <c:pt idx="7349">
                  <c:v>61</c:v>
                </c:pt>
                <c:pt idx="7350">
                  <c:v>61</c:v>
                </c:pt>
                <c:pt idx="7351">
                  <c:v>61</c:v>
                </c:pt>
                <c:pt idx="7352">
                  <c:v>61</c:v>
                </c:pt>
                <c:pt idx="7353">
                  <c:v>61</c:v>
                </c:pt>
                <c:pt idx="7354">
                  <c:v>61</c:v>
                </c:pt>
                <c:pt idx="7355">
                  <c:v>61</c:v>
                </c:pt>
                <c:pt idx="7356">
                  <c:v>61.1</c:v>
                </c:pt>
                <c:pt idx="7357">
                  <c:v>61.2</c:v>
                </c:pt>
                <c:pt idx="7358">
                  <c:v>61.1</c:v>
                </c:pt>
                <c:pt idx="7359">
                  <c:v>61.1</c:v>
                </c:pt>
                <c:pt idx="7360">
                  <c:v>61.1</c:v>
                </c:pt>
                <c:pt idx="7361">
                  <c:v>61.1</c:v>
                </c:pt>
                <c:pt idx="7362">
                  <c:v>61.1</c:v>
                </c:pt>
                <c:pt idx="7363">
                  <c:v>61.1</c:v>
                </c:pt>
                <c:pt idx="7364">
                  <c:v>61.2</c:v>
                </c:pt>
                <c:pt idx="7365">
                  <c:v>61.2</c:v>
                </c:pt>
                <c:pt idx="7366">
                  <c:v>61.2</c:v>
                </c:pt>
                <c:pt idx="7367">
                  <c:v>61.2</c:v>
                </c:pt>
                <c:pt idx="7368">
                  <c:v>61.2</c:v>
                </c:pt>
                <c:pt idx="7369">
                  <c:v>61.2</c:v>
                </c:pt>
                <c:pt idx="7370">
                  <c:v>61.2</c:v>
                </c:pt>
                <c:pt idx="7371">
                  <c:v>61.3</c:v>
                </c:pt>
                <c:pt idx="7372">
                  <c:v>61.3</c:v>
                </c:pt>
                <c:pt idx="7373">
                  <c:v>61.3</c:v>
                </c:pt>
                <c:pt idx="7374">
                  <c:v>61.3</c:v>
                </c:pt>
                <c:pt idx="7375">
                  <c:v>61.3</c:v>
                </c:pt>
                <c:pt idx="7376">
                  <c:v>61.3</c:v>
                </c:pt>
                <c:pt idx="7377">
                  <c:v>61.3</c:v>
                </c:pt>
                <c:pt idx="7378">
                  <c:v>61.3</c:v>
                </c:pt>
                <c:pt idx="7379">
                  <c:v>61.3</c:v>
                </c:pt>
                <c:pt idx="7380">
                  <c:v>61.3</c:v>
                </c:pt>
                <c:pt idx="7381">
                  <c:v>61.3</c:v>
                </c:pt>
                <c:pt idx="7382">
                  <c:v>61.3</c:v>
                </c:pt>
                <c:pt idx="7383">
                  <c:v>61.4</c:v>
                </c:pt>
                <c:pt idx="7384">
                  <c:v>61.4</c:v>
                </c:pt>
                <c:pt idx="7385">
                  <c:v>61.4</c:v>
                </c:pt>
                <c:pt idx="7386">
                  <c:v>61.4</c:v>
                </c:pt>
                <c:pt idx="7387">
                  <c:v>61.4</c:v>
                </c:pt>
                <c:pt idx="7388">
                  <c:v>61.4</c:v>
                </c:pt>
                <c:pt idx="7389">
                  <c:v>61.4</c:v>
                </c:pt>
                <c:pt idx="7390">
                  <c:v>61.4</c:v>
                </c:pt>
                <c:pt idx="7391">
                  <c:v>61.4</c:v>
                </c:pt>
                <c:pt idx="7392">
                  <c:v>61.4</c:v>
                </c:pt>
                <c:pt idx="7393">
                  <c:v>61.3</c:v>
                </c:pt>
                <c:pt idx="7394">
                  <c:v>61.3</c:v>
                </c:pt>
                <c:pt idx="7395">
                  <c:v>61.3</c:v>
                </c:pt>
                <c:pt idx="7396">
                  <c:v>61.3</c:v>
                </c:pt>
                <c:pt idx="7397">
                  <c:v>61.3</c:v>
                </c:pt>
                <c:pt idx="7398">
                  <c:v>61.2</c:v>
                </c:pt>
                <c:pt idx="7399">
                  <c:v>61.1</c:v>
                </c:pt>
                <c:pt idx="7400">
                  <c:v>61.1</c:v>
                </c:pt>
                <c:pt idx="7401">
                  <c:v>61</c:v>
                </c:pt>
                <c:pt idx="7402">
                  <c:v>61</c:v>
                </c:pt>
                <c:pt idx="7403">
                  <c:v>61</c:v>
                </c:pt>
                <c:pt idx="7404">
                  <c:v>60.9</c:v>
                </c:pt>
                <c:pt idx="7405">
                  <c:v>60.8</c:v>
                </c:pt>
                <c:pt idx="7406">
                  <c:v>60.8</c:v>
                </c:pt>
                <c:pt idx="7407">
                  <c:v>60.8</c:v>
                </c:pt>
                <c:pt idx="7408">
                  <c:v>60.7</c:v>
                </c:pt>
                <c:pt idx="7409">
                  <c:v>60.7</c:v>
                </c:pt>
                <c:pt idx="7410">
                  <c:v>60.7</c:v>
                </c:pt>
                <c:pt idx="7411">
                  <c:v>60.7</c:v>
                </c:pt>
                <c:pt idx="7412">
                  <c:v>60.7</c:v>
                </c:pt>
                <c:pt idx="7413">
                  <c:v>60.7</c:v>
                </c:pt>
                <c:pt idx="7414">
                  <c:v>60.7</c:v>
                </c:pt>
                <c:pt idx="7415">
                  <c:v>60.7</c:v>
                </c:pt>
                <c:pt idx="7416">
                  <c:v>60.7</c:v>
                </c:pt>
                <c:pt idx="7417">
                  <c:v>60.7</c:v>
                </c:pt>
                <c:pt idx="7418">
                  <c:v>60.6</c:v>
                </c:pt>
                <c:pt idx="7419">
                  <c:v>60.7</c:v>
                </c:pt>
                <c:pt idx="7420">
                  <c:v>60.7</c:v>
                </c:pt>
                <c:pt idx="7421">
                  <c:v>60.7</c:v>
                </c:pt>
                <c:pt idx="7422">
                  <c:v>60.7</c:v>
                </c:pt>
                <c:pt idx="7423">
                  <c:v>60.6</c:v>
                </c:pt>
                <c:pt idx="7424">
                  <c:v>60.7</c:v>
                </c:pt>
                <c:pt idx="7425">
                  <c:v>60.6</c:v>
                </c:pt>
                <c:pt idx="7426">
                  <c:v>60.7</c:v>
                </c:pt>
                <c:pt idx="7427">
                  <c:v>60.7</c:v>
                </c:pt>
                <c:pt idx="7428">
                  <c:v>60.7</c:v>
                </c:pt>
                <c:pt idx="7429">
                  <c:v>60.7</c:v>
                </c:pt>
                <c:pt idx="7430">
                  <c:v>60.7</c:v>
                </c:pt>
                <c:pt idx="7431">
                  <c:v>60.8</c:v>
                </c:pt>
                <c:pt idx="7432">
                  <c:v>60.8</c:v>
                </c:pt>
                <c:pt idx="7433">
                  <c:v>60.8</c:v>
                </c:pt>
                <c:pt idx="7434">
                  <c:v>60.8</c:v>
                </c:pt>
                <c:pt idx="7435">
                  <c:v>60.9</c:v>
                </c:pt>
                <c:pt idx="7436">
                  <c:v>60.9</c:v>
                </c:pt>
                <c:pt idx="7437">
                  <c:v>61</c:v>
                </c:pt>
                <c:pt idx="7438">
                  <c:v>61</c:v>
                </c:pt>
                <c:pt idx="7439">
                  <c:v>61</c:v>
                </c:pt>
                <c:pt idx="7440">
                  <c:v>61</c:v>
                </c:pt>
                <c:pt idx="7441">
                  <c:v>61.1</c:v>
                </c:pt>
                <c:pt idx="7442">
                  <c:v>61.1</c:v>
                </c:pt>
                <c:pt idx="7443">
                  <c:v>61.1</c:v>
                </c:pt>
                <c:pt idx="7444">
                  <c:v>61.1</c:v>
                </c:pt>
                <c:pt idx="7445">
                  <c:v>61.2</c:v>
                </c:pt>
                <c:pt idx="7446">
                  <c:v>61.1</c:v>
                </c:pt>
                <c:pt idx="7447">
                  <c:v>61.1</c:v>
                </c:pt>
                <c:pt idx="7448">
                  <c:v>61.3</c:v>
                </c:pt>
                <c:pt idx="7449">
                  <c:v>61.3</c:v>
                </c:pt>
                <c:pt idx="7450">
                  <c:v>61.3</c:v>
                </c:pt>
                <c:pt idx="7451">
                  <c:v>61.3</c:v>
                </c:pt>
                <c:pt idx="7452">
                  <c:v>61.3</c:v>
                </c:pt>
                <c:pt idx="7453">
                  <c:v>61.4</c:v>
                </c:pt>
                <c:pt idx="7454">
                  <c:v>61.4</c:v>
                </c:pt>
                <c:pt idx="7455">
                  <c:v>61.3</c:v>
                </c:pt>
                <c:pt idx="7456">
                  <c:v>61.3</c:v>
                </c:pt>
                <c:pt idx="7457">
                  <c:v>61.4</c:v>
                </c:pt>
                <c:pt idx="7458">
                  <c:v>61.3</c:v>
                </c:pt>
                <c:pt idx="7459">
                  <c:v>61.4</c:v>
                </c:pt>
                <c:pt idx="7460">
                  <c:v>61.4</c:v>
                </c:pt>
                <c:pt idx="7461">
                  <c:v>61.4</c:v>
                </c:pt>
                <c:pt idx="7462">
                  <c:v>61.4</c:v>
                </c:pt>
                <c:pt idx="7463">
                  <c:v>61.4</c:v>
                </c:pt>
                <c:pt idx="7464">
                  <c:v>61.4</c:v>
                </c:pt>
                <c:pt idx="7465">
                  <c:v>61.4</c:v>
                </c:pt>
                <c:pt idx="7466">
                  <c:v>61.5</c:v>
                </c:pt>
                <c:pt idx="7467">
                  <c:v>61.5</c:v>
                </c:pt>
                <c:pt idx="7468">
                  <c:v>61.6</c:v>
                </c:pt>
                <c:pt idx="7469">
                  <c:v>61.6</c:v>
                </c:pt>
                <c:pt idx="7470">
                  <c:v>61.6</c:v>
                </c:pt>
                <c:pt idx="7471">
                  <c:v>61.6</c:v>
                </c:pt>
                <c:pt idx="7472">
                  <c:v>61.6</c:v>
                </c:pt>
                <c:pt idx="7473">
                  <c:v>61.7</c:v>
                </c:pt>
                <c:pt idx="7474">
                  <c:v>61.7</c:v>
                </c:pt>
                <c:pt idx="7475">
                  <c:v>61.6</c:v>
                </c:pt>
                <c:pt idx="7476">
                  <c:v>61.6</c:v>
                </c:pt>
                <c:pt idx="7477">
                  <c:v>61.6</c:v>
                </c:pt>
                <c:pt idx="7478">
                  <c:v>61.6</c:v>
                </c:pt>
                <c:pt idx="7479">
                  <c:v>61.6</c:v>
                </c:pt>
                <c:pt idx="7480">
                  <c:v>61.5</c:v>
                </c:pt>
                <c:pt idx="7481">
                  <c:v>61.4</c:v>
                </c:pt>
                <c:pt idx="7482">
                  <c:v>61.4</c:v>
                </c:pt>
                <c:pt idx="7483">
                  <c:v>61.3</c:v>
                </c:pt>
                <c:pt idx="7484">
                  <c:v>61.3</c:v>
                </c:pt>
                <c:pt idx="7485">
                  <c:v>61.3</c:v>
                </c:pt>
                <c:pt idx="7486">
                  <c:v>61.2</c:v>
                </c:pt>
                <c:pt idx="7487">
                  <c:v>61.1</c:v>
                </c:pt>
                <c:pt idx="7488">
                  <c:v>61</c:v>
                </c:pt>
                <c:pt idx="7489">
                  <c:v>61</c:v>
                </c:pt>
                <c:pt idx="7490">
                  <c:v>61</c:v>
                </c:pt>
                <c:pt idx="7491">
                  <c:v>61</c:v>
                </c:pt>
                <c:pt idx="7492">
                  <c:v>60.9</c:v>
                </c:pt>
                <c:pt idx="7493">
                  <c:v>60.8</c:v>
                </c:pt>
                <c:pt idx="7494">
                  <c:v>60.8</c:v>
                </c:pt>
                <c:pt idx="7495">
                  <c:v>60.7</c:v>
                </c:pt>
                <c:pt idx="7496">
                  <c:v>60.7</c:v>
                </c:pt>
                <c:pt idx="7497">
                  <c:v>60.7</c:v>
                </c:pt>
                <c:pt idx="7498">
                  <c:v>60.8</c:v>
                </c:pt>
                <c:pt idx="7499">
                  <c:v>60.8</c:v>
                </c:pt>
                <c:pt idx="7500">
                  <c:v>60.8</c:v>
                </c:pt>
                <c:pt idx="7501">
                  <c:v>60.9</c:v>
                </c:pt>
                <c:pt idx="7502">
                  <c:v>61</c:v>
                </c:pt>
                <c:pt idx="7503">
                  <c:v>61</c:v>
                </c:pt>
                <c:pt idx="7504">
                  <c:v>61</c:v>
                </c:pt>
                <c:pt idx="7505">
                  <c:v>61</c:v>
                </c:pt>
                <c:pt idx="7506">
                  <c:v>61.1</c:v>
                </c:pt>
                <c:pt idx="7507">
                  <c:v>61.1</c:v>
                </c:pt>
                <c:pt idx="7508">
                  <c:v>61.3</c:v>
                </c:pt>
                <c:pt idx="7509">
                  <c:v>61.3</c:v>
                </c:pt>
                <c:pt idx="7510">
                  <c:v>61.3</c:v>
                </c:pt>
                <c:pt idx="7511">
                  <c:v>61.3</c:v>
                </c:pt>
                <c:pt idx="7512">
                  <c:v>61.3</c:v>
                </c:pt>
                <c:pt idx="7513">
                  <c:v>61.4</c:v>
                </c:pt>
                <c:pt idx="7514">
                  <c:v>61.3</c:v>
                </c:pt>
                <c:pt idx="7515">
                  <c:v>61.4</c:v>
                </c:pt>
                <c:pt idx="7516">
                  <c:v>61.4</c:v>
                </c:pt>
                <c:pt idx="7517">
                  <c:v>61.5</c:v>
                </c:pt>
                <c:pt idx="7518">
                  <c:v>61.4</c:v>
                </c:pt>
                <c:pt idx="7519">
                  <c:v>61.6</c:v>
                </c:pt>
                <c:pt idx="7520">
                  <c:v>61.6</c:v>
                </c:pt>
                <c:pt idx="7521">
                  <c:v>61.5</c:v>
                </c:pt>
                <c:pt idx="7522">
                  <c:v>61.6</c:v>
                </c:pt>
                <c:pt idx="7523">
                  <c:v>61.6</c:v>
                </c:pt>
                <c:pt idx="7524">
                  <c:v>61.7</c:v>
                </c:pt>
                <c:pt idx="7525">
                  <c:v>61.7</c:v>
                </c:pt>
                <c:pt idx="7526">
                  <c:v>61.7</c:v>
                </c:pt>
                <c:pt idx="7527">
                  <c:v>61.7</c:v>
                </c:pt>
                <c:pt idx="7528">
                  <c:v>61.7</c:v>
                </c:pt>
                <c:pt idx="7529">
                  <c:v>61.7</c:v>
                </c:pt>
                <c:pt idx="7530">
                  <c:v>61.8</c:v>
                </c:pt>
                <c:pt idx="7531">
                  <c:v>61.8</c:v>
                </c:pt>
                <c:pt idx="7532">
                  <c:v>61.8</c:v>
                </c:pt>
                <c:pt idx="7533">
                  <c:v>61.7</c:v>
                </c:pt>
                <c:pt idx="7534">
                  <c:v>61.7</c:v>
                </c:pt>
                <c:pt idx="7535">
                  <c:v>61.7</c:v>
                </c:pt>
                <c:pt idx="7536">
                  <c:v>61.6</c:v>
                </c:pt>
                <c:pt idx="7537">
                  <c:v>61.6</c:v>
                </c:pt>
                <c:pt idx="7538">
                  <c:v>61.5</c:v>
                </c:pt>
                <c:pt idx="7539">
                  <c:v>61.4</c:v>
                </c:pt>
                <c:pt idx="7540">
                  <c:v>61.4</c:v>
                </c:pt>
                <c:pt idx="7541">
                  <c:v>61.3</c:v>
                </c:pt>
                <c:pt idx="7542">
                  <c:v>61.3</c:v>
                </c:pt>
                <c:pt idx="7543">
                  <c:v>61.2</c:v>
                </c:pt>
                <c:pt idx="7544">
                  <c:v>61.1</c:v>
                </c:pt>
                <c:pt idx="7545">
                  <c:v>61.1</c:v>
                </c:pt>
                <c:pt idx="7546">
                  <c:v>61</c:v>
                </c:pt>
                <c:pt idx="7547">
                  <c:v>61</c:v>
                </c:pt>
                <c:pt idx="7548">
                  <c:v>61</c:v>
                </c:pt>
                <c:pt idx="7549">
                  <c:v>60.9</c:v>
                </c:pt>
                <c:pt idx="7550">
                  <c:v>60.9</c:v>
                </c:pt>
                <c:pt idx="7551">
                  <c:v>61</c:v>
                </c:pt>
                <c:pt idx="7552">
                  <c:v>61</c:v>
                </c:pt>
                <c:pt idx="7553">
                  <c:v>61</c:v>
                </c:pt>
                <c:pt idx="7554">
                  <c:v>61</c:v>
                </c:pt>
                <c:pt idx="7555">
                  <c:v>61</c:v>
                </c:pt>
                <c:pt idx="7556">
                  <c:v>61</c:v>
                </c:pt>
                <c:pt idx="7557">
                  <c:v>61.1</c:v>
                </c:pt>
                <c:pt idx="7558">
                  <c:v>61.1</c:v>
                </c:pt>
                <c:pt idx="7559">
                  <c:v>61.1</c:v>
                </c:pt>
                <c:pt idx="7560">
                  <c:v>61.3</c:v>
                </c:pt>
                <c:pt idx="7561">
                  <c:v>61.3</c:v>
                </c:pt>
                <c:pt idx="7562">
                  <c:v>61.3</c:v>
                </c:pt>
                <c:pt idx="7563">
                  <c:v>61.4</c:v>
                </c:pt>
                <c:pt idx="7564">
                  <c:v>61.4</c:v>
                </c:pt>
                <c:pt idx="7565">
                  <c:v>61.3</c:v>
                </c:pt>
                <c:pt idx="7566">
                  <c:v>61.5</c:v>
                </c:pt>
                <c:pt idx="7567">
                  <c:v>61.6</c:v>
                </c:pt>
                <c:pt idx="7568">
                  <c:v>61.6</c:v>
                </c:pt>
                <c:pt idx="7569">
                  <c:v>61.5</c:v>
                </c:pt>
                <c:pt idx="7570">
                  <c:v>61.6</c:v>
                </c:pt>
                <c:pt idx="7571">
                  <c:v>61.6</c:v>
                </c:pt>
                <c:pt idx="7572">
                  <c:v>61.6</c:v>
                </c:pt>
                <c:pt idx="7573">
                  <c:v>61.6</c:v>
                </c:pt>
                <c:pt idx="7574">
                  <c:v>61.6</c:v>
                </c:pt>
                <c:pt idx="7575">
                  <c:v>61.7</c:v>
                </c:pt>
                <c:pt idx="7576">
                  <c:v>61.7</c:v>
                </c:pt>
                <c:pt idx="7577">
                  <c:v>61.7</c:v>
                </c:pt>
                <c:pt idx="7578">
                  <c:v>61.7</c:v>
                </c:pt>
                <c:pt idx="7579">
                  <c:v>61.7</c:v>
                </c:pt>
                <c:pt idx="7580">
                  <c:v>61.8</c:v>
                </c:pt>
                <c:pt idx="7581">
                  <c:v>61.8</c:v>
                </c:pt>
                <c:pt idx="7582">
                  <c:v>61.8</c:v>
                </c:pt>
                <c:pt idx="7583">
                  <c:v>61.8</c:v>
                </c:pt>
                <c:pt idx="7584">
                  <c:v>61.8</c:v>
                </c:pt>
                <c:pt idx="7585">
                  <c:v>61.8</c:v>
                </c:pt>
                <c:pt idx="7586">
                  <c:v>61.9</c:v>
                </c:pt>
                <c:pt idx="7587">
                  <c:v>61.9</c:v>
                </c:pt>
                <c:pt idx="7588">
                  <c:v>61.9</c:v>
                </c:pt>
                <c:pt idx="7589">
                  <c:v>61.9</c:v>
                </c:pt>
                <c:pt idx="7590">
                  <c:v>61.9</c:v>
                </c:pt>
                <c:pt idx="7591">
                  <c:v>61.9</c:v>
                </c:pt>
                <c:pt idx="7592">
                  <c:v>61.9</c:v>
                </c:pt>
                <c:pt idx="7593">
                  <c:v>61.9</c:v>
                </c:pt>
                <c:pt idx="7594">
                  <c:v>61.8</c:v>
                </c:pt>
                <c:pt idx="7595">
                  <c:v>61.8</c:v>
                </c:pt>
                <c:pt idx="7596">
                  <c:v>61.9</c:v>
                </c:pt>
                <c:pt idx="7597">
                  <c:v>61.8</c:v>
                </c:pt>
                <c:pt idx="7598">
                  <c:v>61.8</c:v>
                </c:pt>
                <c:pt idx="7599">
                  <c:v>61.7</c:v>
                </c:pt>
                <c:pt idx="7600">
                  <c:v>61.7</c:v>
                </c:pt>
                <c:pt idx="7601">
                  <c:v>61.6</c:v>
                </c:pt>
                <c:pt idx="7602">
                  <c:v>61.6</c:v>
                </c:pt>
                <c:pt idx="7603">
                  <c:v>61.5</c:v>
                </c:pt>
                <c:pt idx="7604">
                  <c:v>61.5</c:v>
                </c:pt>
                <c:pt idx="7605">
                  <c:v>61.4</c:v>
                </c:pt>
                <c:pt idx="7606">
                  <c:v>61.3</c:v>
                </c:pt>
                <c:pt idx="7607">
                  <c:v>61.3</c:v>
                </c:pt>
                <c:pt idx="7608">
                  <c:v>61.2</c:v>
                </c:pt>
                <c:pt idx="7609">
                  <c:v>61.1</c:v>
                </c:pt>
                <c:pt idx="7610">
                  <c:v>61.1</c:v>
                </c:pt>
                <c:pt idx="7611">
                  <c:v>61</c:v>
                </c:pt>
                <c:pt idx="7612">
                  <c:v>61</c:v>
                </c:pt>
                <c:pt idx="7613">
                  <c:v>61</c:v>
                </c:pt>
                <c:pt idx="7614">
                  <c:v>61</c:v>
                </c:pt>
                <c:pt idx="7615">
                  <c:v>61</c:v>
                </c:pt>
                <c:pt idx="7616">
                  <c:v>61</c:v>
                </c:pt>
                <c:pt idx="7617">
                  <c:v>61</c:v>
                </c:pt>
                <c:pt idx="7618">
                  <c:v>61.1</c:v>
                </c:pt>
                <c:pt idx="7619">
                  <c:v>61.1</c:v>
                </c:pt>
                <c:pt idx="7620">
                  <c:v>61.2</c:v>
                </c:pt>
                <c:pt idx="7621">
                  <c:v>61.3</c:v>
                </c:pt>
                <c:pt idx="7622">
                  <c:v>61.3</c:v>
                </c:pt>
                <c:pt idx="7623">
                  <c:v>61.3</c:v>
                </c:pt>
                <c:pt idx="7624">
                  <c:v>61.3</c:v>
                </c:pt>
                <c:pt idx="7625">
                  <c:v>61.4</c:v>
                </c:pt>
                <c:pt idx="7626">
                  <c:v>61.4</c:v>
                </c:pt>
                <c:pt idx="7627">
                  <c:v>61.5</c:v>
                </c:pt>
                <c:pt idx="7628">
                  <c:v>61.6</c:v>
                </c:pt>
                <c:pt idx="7629">
                  <c:v>61.6</c:v>
                </c:pt>
                <c:pt idx="7630">
                  <c:v>61.6</c:v>
                </c:pt>
                <c:pt idx="7631">
                  <c:v>61.7</c:v>
                </c:pt>
                <c:pt idx="7632">
                  <c:v>61.7</c:v>
                </c:pt>
                <c:pt idx="7633">
                  <c:v>61.7</c:v>
                </c:pt>
                <c:pt idx="7634">
                  <c:v>61.7</c:v>
                </c:pt>
                <c:pt idx="7635">
                  <c:v>61.7</c:v>
                </c:pt>
                <c:pt idx="7636">
                  <c:v>61.7</c:v>
                </c:pt>
                <c:pt idx="7637">
                  <c:v>61.8</c:v>
                </c:pt>
                <c:pt idx="7638">
                  <c:v>61.8</c:v>
                </c:pt>
                <c:pt idx="7639">
                  <c:v>61.9</c:v>
                </c:pt>
                <c:pt idx="7640">
                  <c:v>61.9</c:v>
                </c:pt>
                <c:pt idx="7641">
                  <c:v>61.9</c:v>
                </c:pt>
                <c:pt idx="7642">
                  <c:v>61.9</c:v>
                </c:pt>
                <c:pt idx="7643">
                  <c:v>62</c:v>
                </c:pt>
                <c:pt idx="7644">
                  <c:v>62</c:v>
                </c:pt>
                <c:pt idx="7645">
                  <c:v>62.1</c:v>
                </c:pt>
                <c:pt idx="7646">
                  <c:v>62</c:v>
                </c:pt>
                <c:pt idx="7647">
                  <c:v>62</c:v>
                </c:pt>
                <c:pt idx="7648">
                  <c:v>62</c:v>
                </c:pt>
                <c:pt idx="7649">
                  <c:v>61.9</c:v>
                </c:pt>
                <c:pt idx="7650">
                  <c:v>61.9</c:v>
                </c:pt>
                <c:pt idx="7651">
                  <c:v>61.8</c:v>
                </c:pt>
                <c:pt idx="7652">
                  <c:v>61.7</c:v>
                </c:pt>
                <c:pt idx="7653">
                  <c:v>61.7</c:v>
                </c:pt>
                <c:pt idx="7654">
                  <c:v>61.6</c:v>
                </c:pt>
                <c:pt idx="7655">
                  <c:v>61.4</c:v>
                </c:pt>
                <c:pt idx="7656">
                  <c:v>61.4</c:v>
                </c:pt>
                <c:pt idx="7657">
                  <c:v>61.3</c:v>
                </c:pt>
                <c:pt idx="7658">
                  <c:v>61.3</c:v>
                </c:pt>
                <c:pt idx="7659">
                  <c:v>61.2</c:v>
                </c:pt>
                <c:pt idx="7660">
                  <c:v>61.2</c:v>
                </c:pt>
                <c:pt idx="7661">
                  <c:v>61.1</c:v>
                </c:pt>
                <c:pt idx="7662">
                  <c:v>61.1</c:v>
                </c:pt>
                <c:pt idx="7663">
                  <c:v>61.1</c:v>
                </c:pt>
                <c:pt idx="7664">
                  <c:v>61.2</c:v>
                </c:pt>
                <c:pt idx="7665">
                  <c:v>61.3</c:v>
                </c:pt>
                <c:pt idx="7666">
                  <c:v>61.3</c:v>
                </c:pt>
                <c:pt idx="7667">
                  <c:v>61.4</c:v>
                </c:pt>
                <c:pt idx="7668">
                  <c:v>61.6</c:v>
                </c:pt>
                <c:pt idx="7669">
                  <c:v>61.6</c:v>
                </c:pt>
                <c:pt idx="7670">
                  <c:v>61.6</c:v>
                </c:pt>
                <c:pt idx="7671">
                  <c:v>61.7</c:v>
                </c:pt>
                <c:pt idx="7672">
                  <c:v>61.7</c:v>
                </c:pt>
                <c:pt idx="7673">
                  <c:v>61.8</c:v>
                </c:pt>
                <c:pt idx="7674">
                  <c:v>61.8</c:v>
                </c:pt>
                <c:pt idx="7675">
                  <c:v>61.9</c:v>
                </c:pt>
                <c:pt idx="7676">
                  <c:v>61.9</c:v>
                </c:pt>
                <c:pt idx="7677">
                  <c:v>61.9</c:v>
                </c:pt>
                <c:pt idx="7678">
                  <c:v>62</c:v>
                </c:pt>
                <c:pt idx="7679">
                  <c:v>62</c:v>
                </c:pt>
                <c:pt idx="7680">
                  <c:v>62.1</c:v>
                </c:pt>
                <c:pt idx="7681">
                  <c:v>62.1</c:v>
                </c:pt>
                <c:pt idx="7682">
                  <c:v>62.1</c:v>
                </c:pt>
                <c:pt idx="7683">
                  <c:v>62.1</c:v>
                </c:pt>
                <c:pt idx="7684">
                  <c:v>62.1</c:v>
                </c:pt>
                <c:pt idx="7685">
                  <c:v>62.1</c:v>
                </c:pt>
                <c:pt idx="7686">
                  <c:v>62.1</c:v>
                </c:pt>
                <c:pt idx="7687">
                  <c:v>62.1</c:v>
                </c:pt>
                <c:pt idx="7688">
                  <c:v>61.9</c:v>
                </c:pt>
                <c:pt idx="7689">
                  <c:v>61.8</c:v>
                </c:pt>
                <c:pt idx="7690">
                  <c:v>61.9</c:v>
                </c:pt>
                <c:pt idx="7691">
                  <c:v>61.8</c:v>
                </c:pt>
                <c:pt idx="7692">
                  <c:v>61.7</c:v>
                </c:pt>
                <c:pt idx="7693">
                  <c:v>61.6</c:v>
                </c:pt>
                <c:pt idx="7694">
                  <c:v>61.4</c:v>
                </c:pt>
                <c:pt idx="7695">
                  <c:v>61.4</c:v>
                </c:pt>
                <c:pt idx="7696">
                  <c:v>61.3</c:v>
                </c:pt>
                <c:pt idx="7697">
                  <c:v>61.3</c:v>
                </c:pt>
                <c:pt idx="7698">
                  <c:v>61.3</c:v>
                </c:pt>
                <c:pt idx="7699">
                  <c:v>61.2</c:v>
                </c:pt>
                <c:pt idx="7700">
                  <c:v>61.3</c:v>
                </c:pt>
                <c:pt idx="7701">
                  <c:v>61.4</c:v>
                </c:pt>
                <c:pt idx="7702">
                  <c:v>61.4</c:v>
                </c:pt>
                <c:pt idx="7703">
                  <c:v>61.6</c:v>
                </c:pt>
                <c:pt idx="7704">
                  <c:v>61.6</c:v>
                </c:pt>
                <c:pt idx="7705">
                  <c:v>61.7</c:v>
                </c:pt>
                <c:pt idx="7706">
                  <c:v>61.8</c:v>
                </c:pt>
                <c:pt idx="7707">
                  <c:v>61.8</c:v>
                </c:pt>
                <c:pt idx="7708">
                  <c:v>61.9</c:v>
                </c:pt>
                <c:pt idx="7709">
                  <c:v>61.9</c:v>
                </c:pt>
                <c:pt idx="7710">
                  <c:v>62.1</c:v>
                </c:pt>
                <c:pt idx="7711">
                  <c:v>62.1</c:v>
                </c:pt>
                <c:pt idx="7712">
                  <c:v>62.1</c:v>
                </c:pt>
                <c:pt idx="7713">
                  <c:v>62.1</c:v>
                </c:pt>
                <c:pt idx="7714">
                  <c:v>62.2</c:v>
                </c:pt>
                <c:pt idx="7715">
                  <c:v>62.2</c:v>
                </c:pt>
                <c:pt idx="7716">
                  <c:v>62.2</c:v>
                </c:pt>
                <c:pt idx="7717">
                  <c:v>62.1</c:v>
                </c:pt>
                <c:pt idx="7718">
                  <c:v>62.1</c:v>
                </c:pt>
                <c:pt idx="7719">
                  <c:v>62.1</c:v>
                </c:pt>
                <c:pt idx="7720">
                  <c:v>62</c:v>
                </c:pt>
                <c:pt idx="7721">
                  <c:v>61.8</c:v>
                </c:pt>
                <c:pt idx="7722">
                  <c:v>61.7</c:v>
                </c:pt>
                <c:pt idx="7723">
                  <c:v>61.6</c:v>
                </c:pt>
                <c:pt idx="7724">
                  <c:v>61.4</c:v>
                </c:pt>
                <c:pt idx="7725">
                  <c:v>61.4</c:v>
                </c:pt>
                <c:pt idx="7726">
                  <c:v>61.3</c:v>
                </c:pt>
                <c:pt idx="7727">
                  <c:v>61.3</c:v>
                </c:pt>
                <c:pt idx="7728">
                  <c:v>61.4</c:v>
                </c:pt>
                <c:pt idx="7729">
                  <c:v>61.4</c:v>
                </c:pt>
                <c:pt idx="7730">
                  <c:v>61.6</c:v>
                </c:pt>
                <c:pt idx="7731">
                  <c:v>61.7</c:v>
                </c:pt>
                <c:pt idx="7732">
                  <c:v>61.8</c:v>
                </c:pt>
                <c:pt idx="7733">
                  <c:v>61.8</c:v>
                </c:pt>
                <c:pt idx="7734">
                  <c:v>61.9</c:v>
                </c:pt>
                <c:pt idx="7735">
                  <c:v>61.9</c:v>
                </c:pt>
                <c:pt idx="7736">
                  <c:v>62.1</c:v>
                </c:pt>
                <c:pt idx="7737">
                  <c:v>62.1</c:v>
                </c:pt>
                <c:pt idx="7738">
                  <c:v>62.1</c:v>
                </c:pt>
                <c:pt idx="7739">
                  <c:v>62.1</c:v>
                </c:pt>
                <c:pt idx="7740">
                  <c:v>62.2</c:v>
                </c:pt>
                <c:pt idx="7741">
                  <c:v>62.2</c:v>
                </c:pt>
                <c:pt idx="7742">
                  <c:v>62.2</c:v>
                </c:pt>
                <c:pt idx="7743">
                  <c:v>62.2</c:v>
                </c:pt>
                <c:pt idx="7744">
                  <c:v>62.2</c:v>
                </c:pt>
                <c:pt idx="7745">
                  <c:v>62.1</c:v>
                </c:pt>
                <c:pt idx="7746">
                  <c:v>62.1</c:v>
                </c:pt>
                <c:pt idx="7747">
                  <c:v>61.9</c:v>
                </c:pt>
                <c:pt idx="7748">
                  <c:v>61.8</c:v>
                </c:pt>
                <c:pt idx="7749">
                  <c:v>61.7</c:v>
                </c:pt>
                <c:pt idx="7750">
                  <c:v>61.6</c:v>
                </c:pt>
                <c:pt idx="7751">
                  <c:v>61.4</c:v>
                </c:pt>
                <c:pt idx="7752">
                  <c:v>61.4</c:v>
                </c:pt>
                <c:pt idx="7753">
                  <c:v>61.4</c:v>
                </c:pt>
                <c:pt idx="7754">
                  <c:v>61.3</c:v>
                </c:pt>
                <c:pt idx="7755">
                  <c:v>61.4</c:v>
                </c:pt>
                <c:pt idx="7756">
                  <c:v>61.4</c:v>
                </c:pt>
                <c:pt idx="7757">
                  <c:v>61.5</c:v>
                </c:pt>
                <c:pt idx="7758">
                  <c:v>61.6</c:v>
                </c:pt>
                <c:pt idx="7759">
                  <c:v>61.7</c:v>
                </c:pt>
                <c:pt idx="7760">
                  <c:v>61.8</c:v>
                </c:pt>
                <c:pt idx="7761">
                  <c:v>61.9</c:v>
                </c:pt>
                <c:pt idx="7762">
                  <c:v>61.9</c:v>
                </c:pt>
                <c:pt idx="7763">
                  <c:v>61.9</c:v>
                </c:pt>
                <c:pt idx="7764">
                  <c:v>62.1</c:v>
                </c:pt>
                <c:pt idx="7765">
                  <c:v>62.1</c:v>
                </c:pt>
                <c:pt idx="7766">
                  <c:v>62.1</c:v>
                </c:pt>
                <c:pt idx="7767">
                  <c:v>62.1</c:v>
                </c:pt>
                <c:pt idx="7768">
                  <c:v>62.2</c:v>
                </c:pt>
                <c:pt idx="7769">
                  <c:v>62.2</c:v>
                </c:pt>
                <c:pt idx="7770">
                  <c:v>62.2</c:v>
                </c:pt>
                <c:pt idx="7771">
                  <c:v>62.3</c:v>
                </c:pt>
                <c:pt idx="7772">
                  <c:v>62.3</c:v>
                </c:pt>
                <c:pt idx="7773">
                  <c:v>62.3</c:v>
                </c:pt>
                <c:pt idx="7774">
                  <c:v>62.2</c:v>
                </c:pt>
                <c:pt idx="7775">
                  <c:v>62.2</c:v>
                </c:pt>
                <c:pt idx="7776">
                  <c:v>62.1</c:v>
                </c:pt>
                <c:pt idx="7777">
                  <c:v>62.1</c:v>
                </c:pt>
                <c:pt idx="7778">
                  <c:v>61.9</c:v>
                </c:pt>
                <c:pt idx="7779">
                  <c:v>61.8</c:v>
                </c:pt>
                <c:pt idx="7780">
                  <c:v>61.7</c:v>
                </c:pt>
                <c:pt idx="7781">
                  <c:v>61.6</c:v>
                </c:pt>
                <c:pt idx="7782">
                  <c:v>61.4</c:v>
                </c:pt>
                <c:pt idx="7783">
                  <c:v>61.4</c:v>
                </c:pt>
                <c:pt idx="7784">
                  <c:v>61.4</c:v>
                </c:pt>
                <c:pt idx="7785">
                  <c:v>61.4</c:v>
                </c:pt>
                <c:pt idx="7786">
                  <c:v>61.4</c:v>
                </c:pt>
                <c:pt idx="7787">
                  <c:v>61.4</c:v>
                </c:pt>
                <c:pt idx="7788">
                  <c:v>61.5</c:v>
                </c:pt>
                <c:pt idx="7789">
                  <c:v>61.6</c:v>
                </c:pt>
                <c:pt idx="7790">
                  <c:v>61.8</c:v>
                </c:pt>
                <c:pt idx="7791">
                  <c:v>61.8</c:v>
                </c:pt>
                <c:pt idx="7792">
                  <c:v>61.9</c:v>
                </c:pt>
                <c:pt idx="7793">
                  <c:v>61.9</c:v>
                </c:pt>
                <c:pt idx="7794">
                  <c:v>62</c:v>
                </c:pt>
                <c:pt idx="7795">
                  <c:v>62.1</c:v>
                </c:pt>
                <c:pt idx="7796">
                  <c:v>62.1</c:v>
                </c:pt>
                <c:pt idx="7797">
                  <c:v>62.1</c:v>
                </c:pt>
                <c:pt idx="7798">
                  <c:v>62.1</c:v>
                </c:pt>
                <c:pt idx="7799">
                  <c:v>62.2</c:v>
                </c:pt>
                <c:pt idx="7800">
                  <c:v>62.3</c:v>
                </c:pt>
                <c:pt idx="7801">
                  <c:v>62.4</c:v>
                </c:pt>
                <c:pt idx="7802">
                  <c:v>62.4</c:v>
                </c:pt>
                <c:pt idx="7803">
                  <c:v>62.4</c:v>
                </c:pt>
                <c:pt idx="7804">
                  <c:v>62.4</c:v>
                </c:pt>
                <c:pt idx="7805">
                  <c:v>62.3</c:v>
                </c:pt>
                <c:pt idx="7806">
                  <c:v>62.3</c:v>
                </c:pt>
                <c:pt idx="7807">
                  <c:v>62.2</c:v>
                </c:pt>
                <c:pt idx="7808">
                  <c:v>62.1</c:v>
                </c:pt>
                <c:pt idx="7809">
                  <c:v>62.1</c:v>
                </c:pt>
                <c:pt idx="7810">
                  <c:v>61.8</c:v>
                </c:pt>
                <c:pt idx="7811">
                  <c:v>61.7</c:v>
                </c:pt>
                <c:pt idx="7812">
                  <c:v>61.6</c:v>
                </c:pt>
                <c:pt idx="7813">
                  <c:v>61.4</c:v>
                </c:pt>
                <c:pt idx="7814">
                  <c:v>61.4</c:v>
                </c:pt>
                <c:pt idx="7815">
                  <c:v>61.4</c:v>
                </c:pt>
                <c:pt idx="7816">
                  <c:v>61.5</c:v>
                </c:pt>
                <c:pt idx="7817">
                  <c:v>61.6</c:v>
                </c:pt>
                <c:pt idx="7818">
                  <c:v>61.8</c:v>
                </c:pt>
                <c:pt idx="7819">
                  <c:v>61.8</c:v>
                </c:pt>
                <c:pt idx="7820">
                  <c:v>61.9</c:v>
                </c:pt>
                <c:pt idx="7821">
                  <c:v>62.1</c:v>
                </c:pt>
                <c:pt idx="7822">
                  <c:v>62.1</c:v>
                </c:pt>
                <c:pt idx="7823">
                  <c:v>62.1</c:v>
                </c:pt>
                <c:pt idx="7824">
                  <c:v>62.1</c:v>
                </c:pt>
                <c:pt idx="7825">
                  <c:v>62.2</c:v>
                </c:pt>
                <c:pt idx="7826">
                  <c:v>62.3</c:v>
                </c:pt>
                <c:pt idx="7827">
                  <c:v>62.3</c:v>
                </c:pt>
                <c:pt idx="7828">
                  <c:v>62.4</c:v>
                </c:pt>
                <c:pt idx="7829">
                  <c:v>62.4</c:v>
                </c:pt>
                <c:pt idx="7830">
                  <c:v>62.5</c:v>
                </c:pt>
                <c:pt idx="7831">
                  <c:v>62.4</c:v>
                </c:pt>
                <c:pt idx="7832">
                  <c:v>62.4</c:v>
                </c:pt>
                <c:pt idx="7833">
                  <c:v>62.3</c:v>
                </c:pt>
                <c:pt idx="7834">
                  <c:v>62.2</c:v>
                </c:pt>
                <c:pt idx="7835">
                  <c:v>62.1</c:v>
                </c:pt>
                <c:pt idx="7836">
                  <c:v>62.1</c:v>
                </c:pt>
                <c:pt idx="7837">
                  <c:v>61.8</c:v>
                </c:pt>
                <c:pt idx="7838">
                  <c:v>61.8</c:v>
                </c:pt>
                <c:pt idx="7839">
                  <c:v>61.6</c:v>
                </c:pt>
                <c:pt idx="7840">
                  <c:v>61.6</c:v>
                </c:pt>
                <c:pt idx="7841">
                  <c:v>61.6</c:v>
                </c:pt>
                <c:pt idx="7842">
                  <c:v>61.6</c:v>
                </c:pt>
                <c:pt idx="7843">
                  <c:v>61.6</c:v>
                </c:pt>
                <c:pt idx="7844">
                  <c:v>61.6</c:v>
                </c:pt>
                <c:pt idx="7845">
                  <c:v>61.7</c:v>
                </c:pt>
                <c:pt idx="7846">
                  <c:v>61.8</c:v>
                </c:pt>
                <c:pt idx="7847">
                  <c:v>61.9</c:v>
                </c:pt>
                <c:pt idx="7848">
                  <c:v>62</c:v>
                </c:pt>
                <c:pt idx="7849">
                  <c:v>62.1</c:v>
                </c:pt>
                <c:pt idx="7850">
                  <c:v>62.1</c:v>
                </c:pt>
                <c:pt idx="7851">
                  <c:v>62.1</c:v>
                </c:pt>
                <c:pt idx="7852">
                  <c:v>62.2</c:v>
                </c:pt>
                <c:pt idx="7853">
                  <c:v>62.2</c:v>
                </c:pt>
                <c:pt idx="7854">
                  <c:v>62.3</c:v>
                </c:pt>
                <c:pt idx="7855">
                  <c:v>62.3</c:v>
                </c:pt>
                <c:pt idx="7856">
                  <c:v>62.3</c:v>
                </c:pt>
                <c:pt idx="7857">
                  <c:v>62.4</c:v>
                </c:pt>
                <c:pt idx="7858">
                  <c:v>62.4</c:v>
                </c:pt>
                <c:pt idx="7859">
                  <c:v>62.4</c:v>
                </c:pt>
                <c:pt idx="7860">
                  <c:v>62.5</c:v>
                </c:pt>
                <c:pt idx="7861">
                  <c:v>62.5</c:v>
                </c:pt>
                <c:pt idx="7862">
                  <c:v>62.5</c:v>
                </c:pt>
                <c:pt idx="7863">
                  <c:v>62.5</c:v>
                </c:pt>
                <c:pt idx="7864">
                  <c:v>62.4</c:v>
                </c:pt>
                <c:pt idx="7865">
                  <c:v>62.3</c:v>
                </c:pt>
                <c:pt idx="7866">
                  <c:v>62.2</c:v>
                </c:pt>
                <c:pt idx="7867">
                  <c:v>62.1</c:v>
                </c:pt>
                <c:pt idx="7868">
                  <c:v>61.9</c:v>
                </c:pt>
                <c:pt idx="7869">
                  <c:v>61.8</c:v>
                </c:pt>
                <c:pt idx="7870">
                  <c:v>61.8</c:v>
                </c:pt>
                <c:pt idx="7871">
                  <c:v>61.6</c:v>
                </c:pt>
                <c:pt idx="7872">
                  <c:v>61.6</c:v>
                </c:pt>
                <c:pt idx="7873">
                  <c:v>61.6</c:v>
                </c:pt>
                <c:pt idx="7874">
                  <c:v>61.6</c:v>
                </c:pt>
                <c:pt idx="7875">
                  <c:v>61.7</c:v>
                </c:pt>
                <c:pt idx="7876">
                  <c:v>61.7</c:v>
                </c:pt>
                <c:pt idx="7877">
                  <c:v>61.8</c:v>
                </c:pt>
                <c:pt idx="7878">
                  <c:v>61.9</c:v>
                </c:pt>
                <c:pt idx="7879">
                  <c:v>62</c:v>
                </c:pt>
                <c:pt idx="7880">
                  <c:v>62.1</c:v>
                </c:pt>
                <c:pt idx="7881">
                  <c:v>62.1</c:v>
                </c:pt>
                <c:pt idx="7882">
                  <c:v>62.2</c:v>
                </c:pt>
                <c:pt idx="7883">
                  <c:v>62.2</c:v>
                </c:pt>
                <c:pt idx="7884">
                  <c:v>62.2</c:v>
                </c:pt>
                <c:pt idx="7885">
                  <c:v>62.3</c:v>
                </c:pt>
                <c:pt idx="7886">
                  <c:v>62.3</c:v>
                </c:pt>
                <c:pt idx="7887">
                  <c:v>62.4</c:v>
                </c:pt>
                <c:pt idx="7888">
                  <c:v>62.5</c:v>
                </c:pt>
                <c:pt idx="7889">
                  <c:v>62.5</c:v>
                </c:pt>
                <c:pt idx="7890">
                  <c:v>62.5</c:v>
                </c:pt>
                <c:pt idx="7891">
                  <c:v>62.5</c:v>
                </c:pt>
                <c:pt idx="7892">
                  <c:v>62.5</c:v>
                </c:pt>
                <c:pt idx="7893">
                  <c:v>62.5</c:v>
                </c:pt>
                <c:pt idx="7894">
                  <c:v>62.5</c:v>
                </c:pt>
                <c:pt idx="7895">
                  <c:v>62.5</c:v>
                </c:pt>
                <c:pt idx="7896">
                  <c:v>62.4</c:v>
                </c:pt>
                <c:pt idx="7897">
                  <c:v>62.2</c:v>
                </c:pt>
                <c:pt idx="7898">
                  <c:v>62.1</c:v>
                </c:pt>
                <c:pt idx="7899">
                  <c:v>62.1</c:v>
                </c:pt>
                <c:pt idx="7900">
                  <c:v>61.9</c:v>
                </c:pt>
                <c:pt idx="7901">
                  <c:v>61.8</c:v>
                </c:pt>
                <c:pt idx="7902">
                  <c:v>61.8</c:v>
                </c:pt>
                <c:pt idx="7903">
                  <c:v>61.7</c:v>
                </c:pt>
                <c:pt idx="7904">
                  <c:v>61.6</c:v>
                </c:pt>
                <c:pt idx="7905">
                  <c:v>61.6</c:v>
                </c:pt>
                <c:pt idx="7906">
                  <c:v>61.6</c:v>
                </c:pt>
                <c:pt idx="7907">
                  <c:v>61.7</c:v>
                </c:pt>
                <c:pt idx="7908">
                  <c:v>61.8</c:v>
                </c:pt>
                <c:pt idx="7909">
                  <c:v>61.8</c:v>
                </c:pt>
                <c:pt idx="7910">
                  <c:v>61.8</c:v>
                </c:pt>
                <c:pt idx="7911">
                  <c:v>61.9</c:v>
                </c:pt>
                <c:pt idx="7912">
                  <c:v>62.1</c:v>
                </c:pt>
                <c:pt idx="7913">
                  <c:v>62.1</c:v>
                </c:pt>
                <c:pt idx="7914">
                  <c:v>62.2</c:v>
                </c:pt>
                <c:pt idx="7915">
                  <c:v>62.2</c:v>
                </c:pt>
                <c:pt idx="7916">
                  <c:v>62.2</c:v>
                </c:pt>
                <c:pt idx="7917">
                  <c:v>62.2</c:v>
                </c:pt>
                <c:pt idx="7918">
                  <c:v>62.3</c:v>
                </c:pt>
                <c:pt idx="7919">
                  <c:v>62.4</c:v>
                </c:pt>
                <c:pt idx="7920">
                  <c:v>62.4</c:v>
                </c:pt>
                <c:pt idx="7921">
                  <c:v>62.5</c:v>
                </c:pt>
                <c:pt idx="7922">
                  <c:v>62.5</c:v>
                </c:pt>
                <c:pt idx="7923">
                  <c:v>62.5</c:v>
                </c:pt>
                <c:pt idx="7924">
                  <c:v>62.5</c:v>
                </c:pt>
                <c:pt idx="7925">
                  <c:v>62.6</c:v>
                </c:pt>
                <c:pt idx="7926">
                  <c:v>62.5</c:v>
                </c:pt>
                <c:pt idx="7927">
                  <c:v>62.5</c:v>
                </c:pt>
                <c:pt idx="7928">
                  <c:v>62.5</c:v>
                </c:pt>
                <c:pt idx="7929">
                  <c:v>62.5</c:v>
                </c:pt>
                <c:pt idx="7930">
                  <c:v>62.6</c:v>
                </c:pt>
                <c:pt idx="7931">
                  <c:v>62.5</c:v>
                </c:pt>
                <c:pt idx="7932">
                  <c:v>62.5</c:v>
                </c:pt>
                <c:pt idx="7933">
                  <c:v>62.5</c:v>
                </c:pt>
                <c:pt idx="7934">
                  <c:v>62.5</c:v>
                </c:pt>
                <c:pt idx="7935">
                  <c:v>62.5</c:v>
                </c:pt>
                <c:pt idx="7936">
                  <c:v>62.4</c:v>
                </c:pt>
                <c:pt idx="7937">
                  <c:v>62.4</c:v>
                </c:pt>
                <c:pt idx="7938">
                  <c:v>62.2</c:v>
                </c:pt>
                <c:pt idx="7939">
                  <c:v>62.2</c:v>
                </c:pt>
                <c:pt idx="7940">
                  <c:v>62.1</c:v>
                </c:pt>
                <c:pt idx="7941">
                  <c:v>62.1</c:v>
                </c:pt>
                <c:pt idx="7942">
                  <c:v>62.1</c:v>
                </c:pt>
                <c:pt idx="7943">
                  <c:v>62</c:v>
                </c:pt>
                <c:pt idx="7944">
                  <c:v>61.9</c:v>
                </c:pt>
                <c:pt idx="7945">
                  <c:v>61.9</c:v>
                </c:pt>
                <c:pt idx="7946">
                  <c:v>61.9</c:v>
                </c:pt>
                <c:pt idx="7947">
                  <c:v>61.8</c:v>
                </c:pt>
                <c:pt idx="7948">
                  <c:v>61.8</c:v>
                </c:pt>
                <c:pt idx="7949">
                  <c:v>61.8</c:v>
                </c:pt>
                <c:pt idx="7950">
                  <c:v>61.8</c:v>
                </c:pt>
                <c:pt idx="7951">
                  <c:v>61.7</c:v>
                </c:pt>
                <c:pt idx="7952">
                  <c:v>61.7</c:v>
                </c:pt>
                <c:pt idx="7953">
                  <c:v>61.8</c:v>
                </c:pt>
                <c:pt idx="7954">
                  <c:v>61.8</c:v>
                </c:pt>
                <c:pt idx="7955">
                  <c:v>61.8</c:v>
                </c:pt>
                <c:pt idx="7956">
                  <c:v>61.8</c:v>
                </c:pt>
                <c:pt idx="7957">
                  <c:v>61.8</c:v>
                </c:pt>
                <c:pt idx="7958">
                  <c:v>61.8</c:v>
                </c:pt>
                <c:pt idx="7959">
                  <c:v>61.9</c:v>
                </c:pt>
                <c:pt idx="7960">
                  <c:v>62</c:v>
                </c:pt>
                <c:pt idx="7961">
                  <c:v>61.9</c:v>
                </c:pt>
                <c:pt idx="7962">
                  <c:v>61.9</c:v>
                </c:pt>
                <c:pt idx="7963">
                  <c:v>62</c:v>
                </c:pt>
                <c:pt idx="7964">
                  <c:v>62</c:v>
                </c:pt>
                <c:pt idx="7965">
                  <c:v>62</c:v>
                </c:pt>
                <c:pt idx="7966">
                  <c:v>62.1</c:v>
                </c:pt>
                <c:pt idx="7967">
                  <c:v>62.1</c:v>
                </c:pt>
                <c:pt idx="7968">
                  <c:v>62.1</c:v>
                </c:pt>
                <c:pt idx="7969">
                  <c:v>62.2</c:v>
                </c:pt>
                <c:pt idx="7970">
                  <c:v>62.2</c:v>
                </c:pt>
                <c:pt idx="7971">
                  <c:v>62.2</c:v>
                </c:pt>
                <c:pt idx="7972">
                  <c:v>62.2</c:v>
                </c:pt>
                <c:pt idx="7973">
                  <c:v>62.3</c:v>
                </c:pt>
                <c:pt idx="7974">
                  <c:v>62.4</c:v>
                </c:pt>
                <c:pt idx="7975">
                  <c:v>62.3</c:v>
                </c:pt>
                <c:pt idx="7976">
                  <c:v>62.3</c:v>
                </c:pt>
                <c:pt idx="7977">
                  <c:v>62.4</c:v>
                </c:pt>
                <c:pt idx="7978">
                  <c:v>62.4</c:v>
                </c:pt>
                <c:pt idx="7979">
                  <c:v>62.4</c:v>
                </c:pt>
                <c:pt idx="7980">
                  <c:v>62.4</c:v>
                </c:pt>
                <c:pt idx="7981">
                  <c:v>62.4</c:v>
                </c:pt>
                <c:pt idx="7982">
                  <c:v>62.4</c:v>
                </c:pt>
                <c:pt idx="7983">
                  <c:v>62.4</c:v>
                </c:pt>
                <c:pt idx="7984">
                  <c:v>62.5</c:v>
                </c:pt>
                <c:pt idx="7985">
                  <c:v>62.4</c:v>
                </c:pt>
                <c:pt idx="7986">
                  <c:v>62.4</c:v>
                </c:pt>
                <c:pt idx="7987">
                  <c:v>62.5</c:v>
                </c:pt>
                <c:pt idx="7988">
                  <c:v>62.5</c:v>
                </c:pt>
                <c:pt idx="7989">
                  <c:v>62.5</c:v>
                </c:pt>
                <c:pt idx="7990">
                  <c:v>62.5</c:v>
                </c:pt>
                <c:pt idx="7991">
                  <c:v>62.5</c:v>
                </c:pt>
                <c:pt idx="7992">
                  <c:v>62.5</c:v>
                </c:pt>
                <c:pt idx="7993">
                  <c:v>62.5</c:v>
                </c:pt>
                <c:pt idx="7994">
                  <c:v>62.5</c:v>
                </c:pt>
                <c:pt idx="7995">
                  <c:v>62.5</c:v>
                </c:pt>
                <c:pt idx="7996">
                  <c:v>62.5</c:v>
                </c:pt>
                <c:pt idx="7997">
                  <c:v>62.5</c:v>
                </c:pt>
                <c:pt idx="7998">
                  <c:v>62.5</c:v>
                </c:pt>
                <c:pt idx="7999">
                  <c:v>62.5</c:v>
                </c:pt>
                <c:pt idx="8000">
                  <c:v>62.5</c:v>
                </c:pt>
                <c:pt idx="8001">
                  <c:v>62.7</c:v>
                </c:pt>
                <c:pt idx="8002">
                  <c:v>62.6</c:v>
                </c:pt>
                <c:pt idx="8003">
                  <c:v>62.7</c:v>
                </c:pt>
                <c:pt idx="8004">
                  <c:v>62.6</c:v>
                </c:pt>
                <c:pt idx="8005">
                  <c:v>62.6</c:v>
                </c:pt>
                <c:pt idx="8006">
                  <c:v>62.7</c:v>
                </c:pt>
                <c:pt idx="8007">
                  <c:v>62.7</c:v>
                </c:pt>
                <c:pt idx="8008">
                  <c:v>62.7</c:v>
                </c:pt>
                <c:pt idx="8009">
                  <c:v>62.7</c:v>
                </c:pt>
                <c:pt idx="8010">
                  <c:v>62.7</c:v>
                </c:pt>
                <c:pt idx="8011">
                  <c:v>62.7</c:v>
                </c:pt>
                <c:pt idx="8012">
                  <c:v>62.7</c:v>
                </c:pt>
                <c:pt idx="8013">
                  <c:v>62.7</c:v>
                </c:pt>
                <c:pt idx="8014">
                  <c:v>62.7</c:v>
                </c:pt>
                <c:pt idx="8015">
                  <c:v>62.8</c:v>
                </c:pt>
                <c:pt idx="8016">
                  <c:v>62.7</c:v>
                </c:pt>
                <c:pt idx="8017">
                  <c:v>62.7</c:v>
                </c:pt>
                <c:pt idx="8018">
                  <c:v>62.8</c:v>
                </c:pt>
                <c:pt idx="8019">
                  <c:v>62.8</c:v>
                </c:pt>
                <c:pt idx="8020">
                  <c:v>62.8</c:v>
                </c:pt>
                <c:pt idx="8021">
                  <c:v>62.8</c:v>
                </c:pt>
                <c:pt idx="8022">
                  <c:v>62.8</c:v>
                </c:pt>
                <c:pt idx="8023">
                  <c:v>62.8</c:v>
                </c:pt>
                <c:pt idx="8024">
                  <c:v>62.7</c:v>
                </c:pt>
                <c:pt idx="8025">
                  <c:v>62.8</c:v>
                </c:pt>
                <c:pt idx="8026">
                  <c:v>62.8</c:v>
                </c:pt>
                <c:pt idx="8027">
                  <c:v>62.8</c:v>
                </c:pt>
                <c:pt idx="8028">
                  <c:v>62.8</c:v>
                </c:pt>
                <c:pt idx="8029">
                  <c:v>62.8</c:v>
                </c:pt>
                <c:pt idx="8030">
                  <c:v>62.8</c:v>
                </c:pt>
                <c:pt idx="8031">
                  <c:v>62.8</c:v>
                </c:pt>
                <c:pt idx="8032">
                  <c:v>62.8</c:v>
                </c:pt>
                <c:pt idx="8033">
                  <c:v>62.8</c:v>
                </c:pt>
                <c:pt idx="8034">
                  <c:v>62.8</c:v>
                </c:pt>
                <c:pt idx="8035">
                  <c:v>62.8</c:v>
                </c:pt>
                <c:pt idx="8036">
                  <c:v>62.8</c:v>
                </c:pt>
                <c:pt idx="8037">
                  <c:v>62.8</c:v>
                </c:pt>
                <c:pt idx="8038">
                  <c:v>62.8</c:v>
                </c:pt>
                <c:pt idx="8039">
                  <c:v>62.8</c:v>
                </c:pt>
                <c:pt idx="8040">
                  <c:v>62.8</c:v>
                </c:pt>
                <c:pt idx="8041">
                  <c:v>62.8</c:v>
                </c:pt>
                <c:pt idx="8042">
                  <c:v>62.8</c:v>
                </c:pt>
                <c:pt idx="8043">
                  <c:v>62.8</c:v>
                </c:pt>
                <c:pt idx="8044">
                  <c:v>62.8</c:v>
                </c:pt>
                <c:pt idx="8045">
                  <c:v>62.8</c:v>
                </c:pt>
                <c:pt idx="8046">
                  <c:v>62.8</c:v>
                </c:pt>
                <c:pt idx="8047">
                  <c:v>62.8</c:v>
                </c:pt>
                <c:pt idx="8048">
                  <c:v>62.8</c:v>
                </c:pt>
                <c:pt idx="8049">
                  <c:v>62.8</c:v>
                </c:pt>
                <c:pt idx="8050">
                  <c:v>62.8</c:v>
                </c:pt>
                <c:pt idx="8051">
                  <c:v>62.8</c:v>
                </c:pt>
                <c:pt idx="8052">
                  <c:v>62.8</c:v>
                </c:pt>
                <c:pt idx="8053">
                  <c:v>62.8</c:v>
                </c:pt>
                <c:pt idx="8054">
                  <c:v>62.8</c:v>
                </c:pt>
                <c:pt idx="8055">
                  <c:v>62.8</c:v>
                </c:pt>
                <c:pt idx="8056">
                  <c:v>62.8</c:v>
                </c:pt>
                <c:pt idx="8057">
                  <c:v>62.8</c:v>
                </c:pt>
                <c:pt idx="8058">
                  <c:v>62.8</c:v>
                </c:pt>
                <c:pt idx="8059">
                  <c:v>62.8</c:v>
                </c:pt>
                <c:pt idx="8060">
                  <c:v>62.8</c:v>
                </c:pt>
                <c:pt idx="8061">
                  <c:v>62.8</c:v>
                </c:pt>
                <c:pt idx="8062">
                  <c:v>62.8</c:v>
                </c:pt>
                <c:pt idx="8063">
                  <c:v>62.8</c:v>
                </c:pt>
                <c:pt idx="8064">
                  <c:v>62.7</c:v>
                </c:pt>
                <c:pt idx="8065">
                  <c:v>62.7</c:v>
                </c:pt>
                <c:pt idx="8066">
                  <c:v>62.6</c:v>
                </c:pt>
                <c:pt idx="8067">
                  <c:v>62.6</c:v>
                </c:pt>
                <c:pt idx="8068">
                  <c:v>62.5</c:v>
                </c:pt>
                <c:pt idx="8069">
                  <c:v>62.5</c:v>
                </c:pt>
                <c:pt idx="8070">
                  <c:v>62.5</c:v>
                </c:pt>
                <c:pt idx="8071">
                  <c:v>62.4</c:v>
                </c:pt>
                <c:pt idx="8072">
                  <c:v>62.3</c:v>
                </c:pt>
                <c:pt idx="8073">
                  <c:v>62.2</c:v>
                </c:pt>
                <c:pt idx="8074">
                  <c:v>62.1</c:v>
                </c:pt>
                <c:pt idx="8075">
                  <c:v>62.1</c:v>
                </c:pt>
                <c:pt idx="8076">
                  <c:v>62.1</c:v>
                </c:pt>
                <c:pt idx="8077">
                  <c:v>62</c:v>
                </c:pt>
                <c:pt idx="8078">
                  <c:v>61.9</c:v>
                </c:pt>
                <c:pt idx="8079">
                  <c:v>61.9</c:v>
                </c:pt>
                <c:pt idx="8080">
                  <c:v>62</c:v>
                </c:pt>
                <c:pt idx="8081">
                  <c:v>62.1</c:v>
                </c:pt>
                <c:pt idx="8082">
                  <c:v>62.1</c:v>
                </c:pt>
                <c:pt idx="8083">
                  <c:v>62.1</c:v>
                </c:pt>
                <c:pt idx="8084">
                  <c:v>62.1</c:v>
                </c:pt>
                <c:pt idx="8085">
                  <c:v>62.2</c:v>
                </c:pt>
                <c:pt idx="8086">
                  <c:v>62.3</c:v>
                </c:pt>
                <c:pt idx="8087">
                  <c:v>62.4</c:v>
                </c:pt>
                <c:pt idx="8088">
                  <c:v>62.4</c:v>
                </c:pt>
                <c:pt idx="8089">
                  <c:v>62.5</c:v>
                </c:pt>
                <c:pt idx="8090">
                  <c:v>62.6</c:v>
                </c:pt>
                <c:pt idx="8091">
                  <c:v>62.5</c:v>
                </c:pt>
                <c:pt idx="8092">
                  <c:v>62.5</c:v>
                </c:pt>
                <c:pt idx="8093">
                  <c:v>62.6</c:v>
                </c:pt>
                <c:pt idx="8094">
                  <c:v>62.7</c:v>
                </c:pt>
                <c:pt idx="8095">
                  <c:v>62.7</c:v>
                </c:pt>
                <c:pt idx="8096">
                  <c:v>62.8</c:v>
                </c:pt>
                <c:pt idx="8097">
                  <c:v>62.7</c:v>
                </c:pt>
                <c:pt idx="8098">
                  <c:v>62.8</c:v>
                </c:pt>
                <c:pt idx="8099">
                  <c:v>62.8</c:v>
                </c:pt>
                <c:pt idx="8100">
                  <c:v>62.8</c:v>
                </c:pt>
                <c:pt idx="8101">
                  <c:v>62.8</c:v>
                </c:pt>
                <c:pt idx="8102">
                  <c:v>62.9</c:v>
                </c:pt>
                <c:pt idx="8103">
                  <c:v>62.9</c:v>
                </c:pt>
                <c:pt idx="8104">
                  <c:v>62.9</c:v>
                </c:pt>
                <c:pt idx="8105">
                  <c:v>62.8</c:v>
                </c:pt>
                <c:pt idx="8106">
                  <c:v>62.7</c:v>
                </c:pt>
                <c:pt idx="8107">
                  <c:v>62.7</c:v>
                </c:pt>
                <c:pt idx="8108">
                  <c:v>62.5</c:v>
                </c:pt>
                <c:pt idx="8109">
                  <c:v>62.5</c:v>
                </c:pt>
                <c:pt idx="8110">
                  <c:v>62.3</c:v>
                </c:pt>
                <c:pt idx="8111">
                  <c:v>62.2</c:v>
                </c:pt>
                <c:pt idx="8112">
                  <c:v>62.1</c:v>
                </c:pt>
                <c:pt idx="8113">
                  <c:v>62.1</c:v>
                </c:pt>
                <c:pt idx="8114">
                  <c:v>62.1</c:v>
                </c:pt>
                <c:pt idx="8115">
                  <c:v>62</c:v>
                </c:pt>
                <c:pt idx="8116">
                  <c:v>62</c:v>
                </c:pt>
                <c:pt idx="8117">
                  <c:v>62.1</c:v>
                </c:pt>
                <c:pt idx="8118">
                  <c:v>62.1</c:v>
                </c:pt>
                <c:pt idx="8119">
                  <c:v>62.1</c:v>
                </c:pt>
                <c:pt idx="8120">
                  <c:v>62.2</c:v>
                </c:pt>
                <c:pt idx="8121">
                  <c:v>62.2</c:v>
                </c:pt>
                <c:pt idx="8122">
                  <c:v>62.4</c:v>
                </c:pt>
                <c:pt idx="8123">
                  <c:v>62.5</c:v>
                </c:pt>
                <c:pt idx="8124">
                  <c:v>62.5</c:v>
                </c:pt>
                <c:pt idx="8125">
                  <c:v>62.5</c:v>
                </c:pt>
                <c:pt idx="8126">
                  <c:v>62.5</c:v>
                </c:pt>
                <c:pt idx="8127">
                  <c:v>62.7</c:v>
                </c:pt>
                <c:pt idx="8128">
                  <c:v>62.7</c:v>
                </c:pt>
                <c:pt idx="8129">
                  <c:v>62.8</c:v>
                </c:pt>
                <c:pt idx="8130">
                  <c:v>62.8</c:v>
                </c:pt>
                <c:pt idx="8131">
                  <c:v>62.8</c:v>
                </c:pt>
                <c:pt idx="8132">
                  <c:v>62.8</c:v>
                </c:pt>
                <c:pt idx="8133">
                  <c:v>62.8</c:v>
                </c:pt>
                <c:pt idx="8134">
                  <c:v>62.9</c:v>
                </c:pt>
                <c:pt idx="8135">
                  <c:v>63</c:v>
                </c:pt>
                <c:pt idx="8136">
                  <c:v>63</c:v>
                </c:pt>
                <c:pt idx="8137">
                  <c:v>63</c:v>
                </c:pt>
                <c:pt idx="8138">
                  <c:v>62.8</c:v>
                </c:pt>
                <c:pt idx="8139">
                  <c:v>62.8</c:v>
                </c:pt>
                <c:pt idx="8140">
                  <c:v>62.7</c:v>
                </c:pt>
                <c:pt idx="8141">
                  <c:v>62.5</c:v>
                </c:pt>
                <c:pt idx="8142">
                  <c:v>62.5</c:v>
                </c:pt>
                <c:pt idx="8143">
                  <c:v>62.4</c:v>
                </c:pt>
                <c:pt idx="8144">
                  <c:v>62.2</c:v>
                </c:pt>
                <c:pt idx="8145">
                  <c:v>62.1</c:v>
                </c:pt>
                <c:pt idx="8146">
                  <c:v>62.1</c:v>
                </c:pt>
                <c:pt idx="8147">
                  <c:v>62.1</c:v>
                </c:pt>
                <c:pt idx="8148">
                  <c:v>62.1</c:v>
                </c:pt>
                <c:pt idx="8149">
                  <c:v>62.1</c:v>
                </c:pt>
                <c:pt idx="8150">
                  <c:v>62.1</c:v>
                </c:pt>
                <c:pt idx="8151">
                  <c:v>62.4</c:v>
                </c:pt>
                <c:pt idx="8152">
                  <c:v>62.4</c:v>
                </c:pt>
                <c:pt idx="8153">
                  <c:v>62.4</c:v>
                </c:pt>
                <c:pt idx="8154">
                  <c:v>62.5</c:v>
                </c:pt>
                <c:pt idx="8155">
                  <c:v>62.5</c:v>
                </c:pt>
                <c:pt idx="8156">
                  <c:v>62.7</c:v>
                </c:pt>
                <c:pt idx="8157">
                  <c:v>62.7</c:v>
                </c:pt>
                <c:pt idx="8158">
                  <c:v>62.7</c:v>
                </c:pt>
                <c:pt idx="8159">
                  <c:v>62.8</c:v>
                </c:pt>
                <c:pt idx="8160">
                  <c:v>62.8</c:v>
                </c:pt>
                <c:pt idx="8161">
                  <c:v>62.8</c:v>
                </c:pt>
                <c:pt idx="8162">
                  <c:v>63</c:v>
                </c:pt>
                <c:pt idx="8163">
                  <c:v>63</c:v>
                </c:pt>
                <c:pt idx="8164">
                  <c:v>63</c:v>
                </c:pt>
                <c:pt idx="8165">
                  <c:v>63</c:v>
                </c:pt>
                <c:pt idx="8166">
                  <c:v>63</c:v>
                </c:pt>
                <c:pt idx="8167">
                  <c:v>63</c:v>
                </c:pt>
                <c:pt idx="8168">
                  <c:v>63</c:v>
                </c:pt>
                <c:pt idx="8169">
                  <c:v>62.8</c:v>
                </c:pt>
                <c:pt idx="8170">
                  <c:v>62.8</c:v>
                </c:pt>
                <c:pt idx="8171">
                  <c:v>62.7</c:v>
                </c:pt>
                <c:pt idx="8172">
                  <c:v>62.5</c:v>
                </c:pt>
                <c:pt idx="8173">
                  <c:v>62.4</c:v>
                </c:pt>
                <c:pt idx="8174">
                  <c:v>62.3</c:v>
                </c:pt>
                <c:pt idx="8175">
                  <c:v>62.2</c:v>
                </c:pt>
                <c:pt idx="8176">
                  <c:v>62.2</c:v>
                </c:pt>
                <c:pt idx="8177">
                  <c:v>62.1</c:v>
                </c:pt>
                <c:pt idx="8178">
                  <c:v>62.1</c:v>
                </c:pt>
                <c:pt idx="8179">
                  <c:v>62.1</c:v>
                </c:pt>
                <c:pt idx="8180">
                  <c:v>62.1</c:v>
                </c:pt>
                <c:pt idx="8181">
                  <c:v>62.3</c:v>
                </c:pt>
                <c:pt idx="8182">
                  <c:v>62.5</c:v>
                </c:pt>
                <c:pt idx="8183">
                  <c:v>62.5</c:v>
                </c:pt>
                <c:pt idx="8184">
                  <c:v>62.6</c:v>
                </c:pt>
                <c:pt idx="8185">
                  <c:v>62.7</c:v>
                </c:pt>
                <c:pt idx="8186">
                  <c:v>62.7</c:v>
                </c:pt>
                <c:pt idx="8187">
                  <c:v>62.7</c:v>
                </c:pt>
                <c:pt idx="8188">
                  <c:v>62.8</c:v>
                </c:pt>
                <c:pt idx="8189">
                  <c:v>62.8</c:v>
                </c:pt>
                <c:pt idx="8190">
                  <c:v>62.8</c:v>
                </c:pt>
                <c:pt idx="8191">
                  <c:v>63</c:v>
                </c:pt>
                <c:pt idx="8192">
                  <c:v>63</c:v>
                </c:pt>
                <c:pt idx="8193">
                  <c:v>63</c:v>
                </c:pt>
                <c:pt idx="8194">
                  <c:v>63.1</c:v>
                </c:pt>
                <c:pt idx="8195">
                  <c:v>63.1</c:v>
                </c:pt>
                <c:pt idx="8196">
                  <c:v>63.1</c:v>
                </c:pt>
                <c:pt idx="8197">
                  <c:v>63</c:v>
                </c:pt>
                <c:pt idx="8198">
                  <c:v>62.9</c:v>
                </c:pt>
                <c:pt idx="8199">
                  <c:v>62.8</c:v>
                </c:pt>
                <c:pt idx="8200">
                  <c:v>62.7</c:v>
                </c:pt>
                <c:pt idx="8201">
                  <c:v>62.5</c:v>
                </c:pt>
                <c:pt idx="8202">
                  <c:v>62.5</c:v>
                </c:pt>
                <c:pt idx="8203">
                  <c:v>62.4</c:v>
                </c:pt>
                <c:pt idx="8204">
                  <c:v>62.2</c:v>
                </c:pt>
                <c:pt idx="8205">
                  <c:v>62.1</c:v>
                </c:pt>
                <c:pt idx="8206">
                  <c:v>62.2</c:v>
                </c:pt>
                <c:pt idx="8207">
                  <c:v>62.3</c:v>
                </c:pt>
                <c:pt idx="8208">
                  <c:v>62.4</c:v>
                </c:pt>
                <c:pt idx="8209">
                  <c:v>62.4</c:v>
                </c:pt>
                <c:pt idx="8210">
                  <c:v>62.5</c:v>
                </c:pt>
                <c:pt idx="8211">
                  <c:v>62.6</c:v>
                </c:pt>
                <c:pt idx="8212">
                  <c:v>62.7</c:v>
                </c:pt>
                <c:pt idx="8213">
                  <c:v>62.8</c:v>
                </c:pt>
                <c:pt idx="8214">
                  <c:v>62.8</c:v>
                </c:pt>
                <c:pt idx="8215">
                  <c:v>62.8</c:v>
                </c:pt>
                <c:pt idx="8216">
                  <c:v>62.8</c:v>
                </c:pt>
                <c:pt idx="8217">
                  <c:v>63</c:v>
                </c:pt>
                <c:pt idx="8218">
                  <c:v>63</c:v>
                </c:pt>
                <c:pt idx="8219">
                  <c:v>63.1</c:v>
                </c:pt>
                <c:pt idx="8220">
                  <c:v>63.1</c:v>
                </c:pt>
                <c:pt idx="8221">
                  <c:v>63.1</c:v>
                </c:pt>
                <c:pt idx="8222">
                  <c:v>63.1</c:v>
                </c:pt>
                <c:pt idx="8223">
                  <c:v>63.2</c:v>
                </c:pt>
                <c:pt idx="8224">
                  <c:v>63.2</c:v>
                </c:pt>
                <c:pt idx="8225">
                  <c:v>63.1</c:v>
                </c:pt>
                <c:pt idx="8226">
                  <c:v>62.8</c:v>
                </c:pt>
                <c:pt idx="8227">
                  <c:v>62.8</c:v>
                </c:pt>
                <c:pt idx="8228">
                  <c:v>62.6</c:v>
                </c:pt>
                <c:pt idx="8229">
                  <c:v>62.5</c:v>
                </c:pt>
                <c:pt idx="8230">
                  <c:v>62.4</c:v>
                </c:pt>
                <c:pt idx="8231">
                  <c:v>62.3</c:v>
                </c:pt>
                <c:pt idx="8232">
                  <c:v>62.2</c:v>
                </c:pt>
                <c:pt idx="8233">
                  <c:v>62.2</c:v>
                </c:pt>
                <c:pt idx="8234">
                  <c:v>62.2</c:v>
                </c:pt>
                <c:pt idx="8235">
                  <c:v>62.3</c:v>
                </c:pt>
                <c:pt idx="8236">
                  <c:v>62.4</c:v>
                </c:pt>
                <c:pt idx="8237">
                  <c:v>62.5</c:v>
                </c:pt>
                <c:pt idx="8238">
                  <c:v>62.6</c:v>
                </c:pt>
                <c:pt idx="8239">
                  <c:v>62.7</c:v>
                </c:pt>
                <c:pt idx="8240">
                  <c:v>62.7</c:v>
                </c:pt>
                <c:pt idx="8241">
                  <c:v>62.8</c:v>
                </c:pt>
                <c:pt idx="8242">
                  <c:v>62.8</c:v>
                </c:pt>
                <c:pt idx="8243">
                  <c:v>62.8</c:v>
                </c:pt>
                <c:pt idx="8244">
                  <c:v>62.9</c:v>
                </c:pt>
                <c:pt idx="8245">
                  <c:v>62.9</c:v>
                </c:pt>
                <c:pt idx="8246">
                  <c:v>63</c:v>
                </c:pt>
                <c:pt idx="8247">
                  <c:v>63</c:v>
                </c:pt>
                <c:pt idx="8248">
                  <c:v>63.1</c:v>
                </c:pt>
                <c:pt idx="8249">
                  <c:v>63.1</c:v>
                </c:pt>
                <c:pt idx="8250">
                  <c:v>63.1</c:v>
                </c:pt>
                <c:pt idx="8251">
                  <c:v>63.1</c:v>
                </c:pt>
                <c:pt idx="8252">
                  <c:v>63.1</c:v>
                </c:pt>
                <c:pt idx="8253">
                  <c:v>63.2</c:v>
                </c:pt>
                <c:pt idx="8254">
                  <c:v>63.1</c:v>
                </c:pt>
                <c:pt idx="8255">
                  <c:v>63.1</c:v>
                </c:pt>
                <c:pt idx="8256">
                  <c:v>62.9</c:v>
                </c:pt>
                <c:pt idx="8257">
                  <c:v>62.8</c:v>
                </c:pt>
                <c:pt idx="8258">
                  <c:v>62.8</c:v>
                </c:pt>
                <c:pt idx="8259">
                  <c:v>62.6</c:v>
                </c:pt>
                <c:pt idx="8260">
                  <c:v>62.5</c:v>
                </c:pt>
                <c:pt idx="8261">
                  <c:v>62.4</c:v>
                </c:pt>
                <c:pt idx="8262">
                  <c:v>62.4</c:v>
                </c:pt>
                <c:pt idx="8263">
                  <c:v>62.3</c:v>
                </c:pt>
                <c:pt idx="8264">
                  <c:v>62.2</c:v>
                </c:pt>
                <c:pt idx="8265">
                  <c:v>62.2</c:v>
                </c:pt>
                <c:pt idx="8266">
                  <c:v>62.2</c:v>
                </c:pt>
                <c:pt idx="8267">
                  <c:v>62.2</c:v>
                </c:pt>
                <c:pt idx="8268">
                  <c:v>62.2</c:v>
                </c:pt>
                <c:pt idx="8269">
                  <c:v>62.3</c:v>
                </c:pt>
                <c:pt idx="8270">
                  <c:v>62.4</c:v>
                </c:pt>
                <c:pt idx="8271">
                  <c:v>62.5</c:v>
                </c:pt>
                <c:pt idx="8272">
                  <c:v>62.5</c:v>
                </c:pt>
                <c:pt idx="8273">
                  <c:v>62.5</c:v>
                </c:pt>
                <c:pt idx="8274">
                  <c:v>62.5</c:v>
                </c:pt>
                <c:pt idx="8275">
                  <c:v>62.6</c:v>
                </c:pt>
                <c:pt idx="8276">
                  <c:v>62.7</c:v>
                </c:pt>
                <c:pt idx="8277">
                  <c:v>62.7</c:v>
                </c:pt>
                <c:pt idx="8278">
                  <c:v>62.7</c:v>
                </c:pt>
                <c:pt idx="8279">
                  <c:v>62.8</c:v>
                </c:pt>
                <c:pt idx="8280">
                  <c:v>62.8</c:v>
                </c:pt>
                <c:pt idx="8281">
                  <c:v>62.8</c:v>
                </c:pt>
                <c:pt idx="8282">
                  <c:v>62.8</c:v>
                </c:pt>
                <c:pt idx="8283">
                  <c:v>62.9</c:v>
                </c:pt>
                <c:pt idx="8284">
                  <c:v>62.9</c:v>
                </c:pt>
                <c:pt idx="8285">
                  <c:v>62.9</c:v>
                </c:pt>
                <c:pt idx="8286">
                  <c:v>63</c:v>
                </c:pt>
                <c:pt idx="8287">
                  <c:v>63</c:v>
                </c:pt>
                <c:pt idx="8288">
                  <c:v>63</c:v>
                </c:pt>
                <c:pt idx="8289">
                  <c:v>63</c:v>
                </c:pt>
                <c:pt idx="8290">
                  <c:v>63</c:v>
                </c:pt>
                <c:pt idx="8291">
                  <c:v>63</c:v>
                </c:pt>
                <c:pt idx="8292">
                  <c:v>62.9</c:v>
                </c:pt>
                <c:pt idx="8293">
                  <c:v>62.8</c:v>
                </c:pt>
                <c:pt idx="8294">
                  <c:v>62.8</c:v>
                </c:pt>
                <c:pt idx="8295">
                  <c:v>62.7</c:v>
                </c:pt>
                <c:pt idx="8296">
                  <c:v>62.6</c:v>
                </c:pt>
                <c:pt idx="8297">
                  <c:v>62.5</c:v>
                </c:pt>
                <c:pt idx="8298">
                  <c:v>62.4</c:v>
                </c:pt>
                <c:pt idx="8299">
                  <c:v>62.3</c:v>
                </c:pt>
                <c:pt idx="8300">
                  <c:v>62.3</c:v>
                </c:pt>
                <c:pt idx="8301">
                  <c:v>62.2</c:v>
                </c:pt>
                <c:pt idx="8302">
                  <c:v>62.2</c:v>
                </c:pt>
                <c:pt idx="8303">
                  <c:v>62.1</c:v>
                </c:pt>
                <c:pt idx="8304">
                  <c:v>62.1</c:v>
                </c:pt>
                <c:pt idx="8305">
                  <c:v>62.1</c:v>
                </c:pt>
                <c:pt idx="8306">
                  <c:v>62.2</c:v>
                </c:pt>
                <c:pt idx="8307">
                  <c:v>62.1</c:v>
                </c:pt>
                <c:pt idx="8308">
                  <c:v>62.1</c:v>
                </c:pt>
                <c:pt idx="8309">
                  <c:v>62.2</c:v>
                </c:pt>
                <c:pt idx="8310">
                  <c:v>62.2</c:v>
                </c:pt>
                <c:pt idx="8311">
                  <c:v>62.2</c:v>
                </c:pt>
                <c:pt idx="8312">
                  <c:v>62.3</c:v>
                </c:pt>
                <c:pt idx="8313">
                  <c:v>62.4</c:v>
                </c:pt>
                <c:pt idx="8314">
                  <c:v>62.4</c:v>
                </c:pt>
                <c:pt idx="8315">
                  <c:v>62.4</c:v>
                </c:pt>
                <c:pt idx="8316">
                  <c:v>62.5</c:v>
                </c:pt>
                <c:pt idx="8317">
                  <c:v>62.5</c:v>
                </c:pt>
                <c:pt idx="8318">
                  <c:v>62.6</c:v>
                </c:pt>
                <c:pt idx="8319">
                  <c:v>62.5</c:v>
                </c:pt>
                <c:pt idx="8320">
                  <c:v>62.6</c:v>
                </c:pt>
                <c:pt idx="8321">
                  <c:v>62.6</c:v>
                </c:pt>
                <c:pt idx="8322">
                  <c:v>62.6</c:v>
                </c:pt>
                <c:pt idx="8323">
                  <c:v>62.7</c:v>
                </c:pt>
                <c:pt idx="8324">
                  <c:v>62.7</c:v>
                </c:pt>
                <c:pt idx="8325">
                  <c:v>62.8</c:v>
                </c:pt>
                <c:pt idx="8326">
                  <c:v>62.8</c:v>
                </c:pt>
                <c:pt idx="8327">
                  <c:v>62.8</c:v>
                </c:pt>
                <c:pt idx="8328">
                  <c:v>62.8</c:v>
                </c:pt>
                <c:pt idx="8329">
                  <c:v>62.8</c:v>
                </c:pt>
                <c:pt idx="8330">
                  <c:v>62.8</c:v>
                </c:pt>
                <c:pt idx="8331">
                  <c:v>62.8</c:v>
                </c:pt>
                <c:pt idx="8332">
                  <c:v>62.8</c:v>
                </c:pt>
                <c:pt idx="8333">
                  <c:v>62.8</c:v>
                </c:pt>
                <c:pt idx="8334">
                  <c:v>62.8</c:v>
                </c:pt>
                <c:pt idx="8335">
                  <c:v>62.8</c:v>
                </c:pt>
                <c:pt idx="8336">
                  <c:v>62.8</c:v>
                </c:pt>
                <c:pt idx="8337">
                  <c:v>62.8</c:v>
                </c:pt>
                <c:pt idx="8338">
                  <c:v>62.8</c:v>
                </c:pt>
                <c:pt idx="8339">
                  <c:v>62.7</c:v>
                </c:pt>
                <c:pt idx="8340">
                  <c:v>62.7</c:v>
                </c:pt>
                <c:pt idx="8341">
                  <c:v>62.7</c:v>
                </c:pt>
                <c:pt idx="8342">
                  <c:v>62.6</c:v>
                </c:pt>
                <c:pt idx="8343">
                  <c:v>62.5</c:v>
                </c:pt>
                <c:pt idx="8344">
                  <c:v>62.5</c:v>
                </c:pt>
                <c:pt idx="8345">
                  <c:v>62.5</c:v>
                </c:pt>
                <c:pt idx="8346">
                  <c:v>62.4</c:v>
                </c:pt>
                <c:pt idx="8347">
                  <c:v>62.2</c:v>
                </c:pt>
                <c:pt idx="8348">
                  <c:v>62.1</c:v>
                </c:pt>
                <c:pt idx="8349">
                  <c:v>62.1</c:v>
                </c:pt>
                <c:pt idx="8350">
                  <c:v>62.1</c:v>
                </c:pt>
                <c:pt idx="8351">
                  <c:v>62</c:v>
                </c:pt>
                <c:pt idx="8352">
                  <c:v>62</c:v>
                </c:pt>
                <c:pt idx="8353">
                  <c:v>61.9</c:v>
                </c:pt>
                <c:pt idx="8354">
                  <c:v>61.9</c:v>
                </c:pt>
                <c:pt idx="8355">
                  <c:v>61.9</c:v>
                </c:pt>
                <c:pt idx="8356">
                  <c:v>61.9</c:v>
                </c:pt>
                <c:pt idx="8357">
                  <c:v>62</c:v>
                </c:pt>
                <c:pt idx="8358">
                  <c:v>62.1</c:v>
                </c:pt>
                <c:pt idx="8359">
                  <c:v>62.1</c:v>
                </c:pt>
                <c:pt idx="8360">
                  <c:v>62.1</c:v>
                </c:pt>
                <c:pt idx="8361">
                  <c:v>62.1</c:v>
                </c:pt>
                <c:pt idx="8362">
                  <c:v>62.2</c:v>
                </c:pt>
                <c:pt idx="8363">
                  <c:v>62.2</c:v>
                </c:pt>
                <c:pt idx="8364">
                  <c:v>62.2</c:v>
                </c:pt>
                <c:pt idx="8365">
                  <c:v>62.2</c:v>
                </c:pt>
                <c:pt idx="8366">
                  <c:v>62.4</c:v>
                </c:pt>
                <c:pt idx="8367">
                  <c:v>62.4</c:v>
                </c:pt>
                <c:pt idx="8368">
                  <c:v>62.4</c:v>
                </c:pt>
                <c:pt idx="8369">
                  <c:v>62.4</c:v>
                </c:pt>
                <c:pt idx="8370">
                  <c:v>62.4</c:v>
                </c:pt>
                <c:pt idx="8371">
                  <c:v>62.5</c:v>
                </c:pt>
                <c:pt idx="8372">
                  <c:v>62.5</c:v>
                </c:pt>
                <c:pt idx="8373">
                  <c:v>62.5</c:v>
                </c:pt>
                <c:pt idx="8374">
                  <c:v>62.5</c:v>
                </c:pt>
                <c:pt idx="8375">
                  <c:v>62.5</c:v>
                </c:pt>
                <c:pt idx="8376">
                  <c:v>62.5</c:v>
                </c:pt>
                <c:pt idx="8377">
                  <c:v>62.5</c:v>
                </c:pt>
                <c:pt idx="8378">
                  <c:v>62.5</c:v>
                </c:pt>
                <c:pt idx="8379">
                  <c:v>62.5</c:v>
                </c:pt>
                <c:pt idx="8380">
                  <c:v>62.6</c:v>
                </c:pt>
                <c:pt idx="8381">
                  <c:v>62.5</c:v>
                </c:pt>
                <c:pt idx="8382">
                  <c:v>62.6</c:v>
                </c:pt>
                <c:pt idx="8383">
                  <c:v>62.6</c:v>
                </c:pt>
                <c:pt idx="8384">
                  <c:v>62.7</c:v>
                </c:pt>
                <c:pt idx="8385">
                  <c:v>62.7</c:v>
                </c:pt>
                <c:pt idx="8386">
                  <c:v>62.7</c:v>
                </c:pt>
                <c:pt idx="8387">
                  <c:v>62.7</c:v>
                </c:pt>
                <c:pt idx="8388">
                  <c:v>62.7</c:v>
                </c:pt>
                <c:pt idx="8389">
                  <c:v>62.7</c:v>
                </c:pt>
                <c:pt idx="8390">
                  <c:v>62.7</c:v>
                </c:pt>
                <c:pt idx="8391">
                  <c:v>62.7</c:v>
                </c:pt>
                <c:pt idx="8392">
                  <c:v>62.7</c:v>
                </c:pt>
                <c:pt idx="8393">
                  <c:v>62.8</c:v>
                </c:pt>
                <c:pt idx="8394">
                  <c:v>62.7</c:v>
                </c:pt>
                <c:pt idx="8395">
                  <c:v>62.8</c:v>
                </c:pt>
                <c:pt idx="8396">
                  <c:v>62.8</c:v>
                </c:pt>
                <c:pt idx="8397">
                  <c:v>62.8</c:v>
                </c:pt>
                <c:pt idx="8398">
                  <c:v>62.8</c:v>
                </c:pt>
                <c:pt idx="8399">
                  <c:v>62.8</c:v>
                </c:pt>
                <c:pt idx="8400">
                  <c:v>62.8</c:v>
                </c:pt>
                <c:pt idx="8401">
                  <c:v>62.7</c:v>
                </c:pt>
                <c:pt idx="8402">
                  <c:v>62.7</c:v>
                </c:pt>
                <c:pt idx="8403">
                  <c:v>62.8</c:v>
                </c:pt>
                <c:pt idx="8404">
                  <c:v>62.8</c:v>
                </c:pt>
                <c:pt idx="8405">
                  <c:v>62.6</c:v>
                </c:pt>
                <c:pt idx="8406">
                  <c:v>62.6</c:v>
                </c:pt>
                <c:pt idx="8407">
                  <c:v>62.5</c:v>
                </c:pt>
                <c:pt idx="8408">
                  <c:v>62.5</c:v>
                </c:pt>
                <c:pt idx="8409">
                  <c:v>62.5</c:v>
                </c:pt>
                <c:pt idx="8410">
                  <c:v>62.5</c:v>
                </c:pt>
                <c:pt idx="8411">
                  <c:v>62.5</c:v>
                </c:pt>
                <c:pt idx="8412">
                  <c:v>62.4</c:v>
                </c:pt>
                <c:pt idx="8413">
                  <c:v>62.4</c:v>
                </c:pt>
                <c:pt idx="8414">
                  <c:v>62.4</c:v>
                </c:pt>
                <c:pt idx="8415">
                  <c:v>62.4</c:v>
                </c:pt>
                <c:pt idx="8416">
                  <c:v>62.3</c:v>
                </c:pt>
                <c:pt idx="8417">
                  <c:v>62.2</c:v>
                </c:pt>
                <c:pt idx="8418">
                  <c:v>62.2</c:v>
                </c:pt>
                <c:pt idx="8419">
                  <c:v>62.2</c:v>
                </c:pt>
                <c:pt idx="8420">
                  <c:v>62.2</c:v>
                </c:pt>
                <c:pt idx="8421">
                  <c:v>62.1</c:v>
                </c:pt>
                <c:pt idx="8422">
                  <c:v>62.1</c:v>
                </c:pt>
                <c:pt idx="8423">
                  <c:v>62.1</c:v>
                </c:pt>
                <c:pt idx="8424">
                  <c:v>62.1</c:v>
                </c:pt>
                <c:pt idx="8425">
                  <c:v>62.1</c:v>
                </c:pt>
                <c:pt idx="8426">
                  <c:v>62.1</c:v>
                </c:pt>
                <c:pt idx="8427">
                  <c:v>62</c:v>
                </c:pt>
                <c:pt idx="8428">
                  <c:v>62</c:v>
                </c:pt>
                <c:pt idx="8429">
                  <c:v>61.9</c:v>
                </c:pt>
                <c:pt idx="8430">
                  <c:v>61.9</c:v>
                </c:pt>
                <c:pt idx="8431">
                  <c:v>61.9</c:v>
                </c:pt>
                <c:pt idx="8432">
                  <c:v>61.8</c:v>
                </c:pt>
                <c:pt idx="8433">
                  <c:v>61.9</c:v>
                </c:pt>
                <c:pt idx="8434">
                  <c:v>61.8</c:v>
                </c:pt>
                <c:pt idx="8435">
                  <c:v>61.8</c:v>
                </c:pt>
                <c:pt idx="8436">
                  <c:v>61.8</c:v>
                </c:pt>
                <c:pt idx="8437">
                  <c:v>61.8</c:v>
                </c:pt>
                <c:pt idx="8438">
                  <c:v>61.8</c:v>
                </c:pt>
                <c:pt idx="8439">
                  <c:v>61.8</c:v>
                </c:pt>
                <c:pt idx="8440">
                  <c:v>61.8</c:v>
                </c:pt>
                <c:pt idx="8441">
                  <c:v>61.8</c:v>
                </c:pt>
                <c:pt idx="8442">
                  <c:v>61.8</c:v>
                </c:pt>
                <c:pt idx="8443">
                  <c:v>61.8</c:v>
                </c:pt>
                <c:pt idx="8444">
                  <c:v>61.8</c:v>
                </c:pt>
                <c:pt idx="8445">
                  <c:v>61.8</c:v>
                </c:pt>
                <c:pt idx="8446">
                  <c:v>61.8</c:v>
                </c:pt>
                <c:pt idx="8447">
                  <c:v>61.8</c:v>
                </c:pt>
                <c:pt idx="8448">
                  <c:v>61.8</c:v>
                </c:pt>
                <c:pt idx="8449">
                  <c:v>61.8</c:v>
                </c:pt>
                <c:pt idx="8450">
                  <c:v>61.8</c:v>
                </c:pt>
                <c:pt idx="8451">
                  <c:v>61.8</c:v>
                </c:pt>
                <c:pt idx="8452">
                  <c:v>61.8</c:v>
                </c:pt>
                <c:pt idx="8453">
                  <c:v>61.8</c:v>
                </c:pt>
                <c:pt idx="8454">
                  <c:v>61.7</c:v>
                </c:pt>
                <c:pt idx="8455">
                  <c:v>61.8</c:v>
                </c:pt>
                <c:pt idx="8456">
                  <c:v>61.8</c:v>
                </c:pt>
                <c:pt idx="8457">
                  <c:v>61.8</c:v>
                </c:pt>
                <c:pt idx="8458">
                  <c:v>61.8</c:v>
                </c:pt>
                <c:pt idx="8459">
                  <c:v>61.8</c:v>
                </c:pt>
                <c:pt idx="8460">
                  <c:v>61.7</c:v>
                </c:pt>
                <c:pt idx="8461">
                  <c:v>61.8</c:v>
                </c:pt>
                <c:pt idx="8462">
                  <c:v>61.8</c:v>
                </c:pt>
                <c:pt idx="8463">
                  <c:v>61.8</c:v>
                </c:pt>
                <c:pt idx="8464">
                  <c:v>61.8</c:v>
                </c:pt>
                <c:pt idx="8465">
                  <c:v>61.8</c:v>
                </c:pt>
                <c:pt idx="8466">
                  <c:v>61.8</c:v>
                </c:pt>
                <c:pt idx="8467">
                  <c:v>61.8</c:v>
                </c:pt>
                <c:pt idx="8468">
                  <c:v>61.8</c:v>
                </c:pt>
                <c:pt idx="8469">
                  <c:v>61.8</c:v>
                </c:pt>
                <c:pt idx="8470">
                  <c:v>61.8</c:v>
                </c:pt>
                <c:pt idx="8471">
                  <c:v>61.8</c:v>
                </c:pt>
                <c:pt idx="8472">
                  <c:v>61.8</c:v>
                </c:pt>
                <c:pt idx="8473">
                  <c:v>61.7</c:v>
                </c:pt>
                <c:pt idx="8474">
                  <c:v>61.7</c:v>
                </c:pt>
                <c:pt idx="8475">
                  <c:v>61.8</c:v>
                </c:pt>
                <c:pt idx="8476">
                  <c:v>61.8</c:v>
                </c:pt>
                <c:pt idx="8477">
                  <c:v>61.8</c:v>
                </c:pt>
                <c:pt idx="8478">
                  <c:v>61.8</c:v>
                </c:pt>
                <c:pt idx="8479">
                  <c:v>61.8</c:v>
                </c:pt>
                <c:pt idx="8480">
                  <c:v>61.8</c:v>
                </c:pt>
                <c:pt idx="8481">
                  <c:v>61.8</c:v>
                </c:pt>
                <c:pt idx="8482">
                  <c:v>61.8</c:v>
                </c:pt>
                <c:pt idx="8483">
                  <c:v>61.8</c:v>
                </c:pt>
                <c:pt idx="8484">
                  <c:v>61.8</c:v>
                </c:pt>
                <c:pt idx="8485">
                  <c:v>61.8</c:v>
                </c:pt>
                <c:pt idx="8486">
                  <c:v>61.8</c:v>
                </c:pt>
                <c:pt idx="8487">
                  <c:v>61.8</c:v>
                </c:pt>
                <c:pt idx="8488">
                  <c:v>61.8</c:v>
                </c:pt>
                <c:pt idx="8489">
                  <c:v>61.8</c:v>
                </c:pt>
                <c:pt idx="8490">
                  <c:v>61.9</c:v>
                </c:pt>
                <c:pt idx="8491">
                  <c:v>61.8</c:v>
                </c:pt>
                <c:pt idx="8492">
                  <c:v>61.8</c:v>
                </c:pt>
                <c:pt idx="8493">
                  <c:v>61.8</c:v>
                </c:pt>
                <c:pt idx="8494">
                  <c:v>61.8</c:v>
                </c:pt>
                <c:pt idx="8495">
                  <c:v>61.8</c:v>
                </c:pt>
                <c:pt idx="8496">
                  <c:v>61.8</c:v>
                </c:pt>
                <c:pt idx="8497">
                  <c:v>61.8</c:v>
                </c:pt>
                <c:pt idx="8498">
                  <c:v>61.8</c:v>
                </c:pt>
                <c:pt idx="8499">
                  <c:v>61.7</c:v>
                </c:pt>
                <c:pt idx="8500">
                  <c:v>61.7</c:v>
                </c:pt>
                <c:pt idx="8501">
                  <c:v>61.7</c:v>
                </c:pt>
                <c:pt idx="8502">
                  <c:v>61.7</c:v>
                </c:pt>
                <c:pt idx="8503">
                  <c:v>61.6</c:v>
                </c:pt>
                <c:pt idx="8504">
                  <c:v>61.7</c:v>
                </c:pt>
                <c:pt idx="8505">
                  <c:v>61.6</c:v>
                </c:pt>
                <c:pt idx="8506">
                  <c:v>61.6</c:v>
                </c:pt>
                <c:pt idx="8507">
                  <c:v>61.6</c:v>
                </c:pt>
                <c:pt idx="8508">
                  <c:v>61.6</c:v>
                </c:pt>
                <c:pt idx="8509">
                  <c:v>61.7</c:v>
                </c:pt>
                <c:pt idx="8510">
                  <c:v>61.8</c:v>
                </c:pt>
                <c:pt idx="8511">
                  <c:v>61.7</c:v>
                </c:pt>
                <c:pt idx="8512">
                  <c:v>61.7</c:v>
                </c:pt>
                <c:pt idx="8513">
                  <c:v>61.8</c:v>
                </c:pt>
                <c:pt idx="8514">
                  <c:v>61.8</c:v>
                </c:pt>
                <c:pt idx="8515">
                  <c:v>61.8</c:v>
                </c:pt>
                <c:pt idx="8516">
                  <c:v>61.8</c:v>
                </c:pt>
                <c:pt idx="8517">
                  <c:v>61.8</c:v>
                </c:pt>
                <c:pt idx="8518">
                  <c:v>61.9</c:v>
                </c:pt>
                <c:pt idx="8519">
                  <c:v>61.9</c:v>
                </c:pt>
                <c:pt idx="8520">
                  <c:v>62</c:v>
                </c:pt>
                <c:pt idx="8521">
                  <c:v>62</c:v>
                </c:pt>
                <c:pt idx="8522">
                  <c:v>62</c:v>
                </c:pt>
                <c:pt idx="8523">
                  <c:v>62</c:v>
                </c:pt>
                <c:pt idx="8524">
                  <c:v>62.1</c:v>
                </c:pt>
                <c:pt idx="8525">
                  <c:v>62.1</c:v>
                </c:pt>
                <c:pt idx="8526">
                  <c:v>62.1</c:v>
                </c:pt>
                <c:pt idx="8527">
                  <c:v>62.2</c:v>
                </c:pt>
                <c:pt idx="8528">
                  <c:v>62.2</c:v>
                </c:pt>
                <c:pt idx="8529">
                  <c:v>62.1</c:v>
                </c:pt>
                <c:pt idx="8530">
                  <c:v>62.2</c:v>
                </c:pt>
                <c:pt idx="8531">
                  <c:v>62.2</c:v>
                </c:pt>
                <c:pt idx="8532">
                  <c:v>62.2</c:v>
                </c:pt>
                <c:pt idx="8533">
                  <c:v>62.2</c:v>
                </c:pt>
                <c:pt idx="8534">
                  <c:v>62.2</c:v>
                </c:pt>
                <c:pt idx="8535">
                  <c:v>62.2</c:v>
                </c:pt>
                <c:pt idx="8536">
                  <c:v>62.3</c:v>
                </c:pt>
                <c:pt idx="8537">
                  <c:v>62.4</c:v>
                </c:pt>
                <c:pt idx="8538">
                  <c:v>62.4</c:v>
                </c:pt>
                <c:pt idx="8539">
                  <c:v>62.4</c:v>
                </c:pt>
                <c:pt idx="8540">
                  <c:v>62.4</c:v>
                </c:pt>
                <c:pt idx="8541">
                  <c:v>62.4</c:v>
                </c:pt>
                <c:pt idx="8542">
                  <c:v>62.5</c:v>
                </c:pt>
                <c:pt idx="8543">
                  <c:v>62.5</c:v>
                </c:pt>
                <c:pt idx="8544">
                  <c:v>62.4</c:v>
                </c:pt>
                <c:pt idx="8545">
                  <c:v>62.5</c:v>
                </c:pt>
                <c:pt idx="8546">
                  <c:v>62.5</c:v>
                </c:pt>
                <c:pt idx="8547">
                  <c:v>62.5</c:v>
                </c:pt>
                <c:pt idx="8548">
                  <c:v>62.5</c:v>
                </c:pt>
                <c:pt idx="8549">
                  <c:v>62.4</c:v>
                </c:pt>
                <c:pt idx="8550">
                  <c:v>62.4</c:v>
                </c:pt>
                <c:pt idx="8551">
                  <c:v>62.2</c:v>
                </c:pt>
                <c:pt idx="8552">
                  <c:v>62.2</c:v>
                </c:pt>
                <c:pt idx="8553">
                  <c:v>62.1</c:v>
                </c:pt>
                <c:pt idx="8554">
                  <c:v>62</c:v>
                </c:pt>
                <c:pt idx="8555">
                  <c:v>61.9</c:v>
                </c:pt>
                <c:pt idx="8556">
                  <c:v>61.8</c:v>
                </c:pt>
                <c:pt idx="8557">
                  <c:v>61.8</c:v>
                </c:pt>
                <c:pt idx="8558">
                  <c:v>61.7</c:v>
                </c:pt>
                <c:pt idx="8559">
                  <c:v>61.7</c:v>
                </c:pt>
                <c:pt idx="8560">
                  <c:v>61.6</c:v>
                </c:pt>
                <c:pt idx="8561">
                  <c:v>61.5</c:v>
                </c:pt>
                <c:pt idx="8562">
                  <c:v>61.5</c:v>
                </c:pt>
                <c:pt idx="8563">
                  <c:v>61.5</c:v>
                </c:pt>
                <c:pt idx="8564">
                  <c:v>61.5</c:v>
                </c:pt>
                <c:pt idx="8565">
                  <c:v>61.6</c:v>
                </c:pt>
                <c:pt idx="8566">
                  <c:v>61.7</c:v>
                </c:pt>
                <c:pt idx="8567">
                  <c:v>61.8</c:v>
                </c:pt>
                <c:pt idx="8568">
                  <c:v>61.8</c:v>
                </c:pt>
                <c:pt idx="8569">
                  <c:v>61.8</c:v>
                </c:pt>
                <c:pt idx="8570">
                  <c:v>61.9</c:v>
                </c:pt>
                <c:pt idx="8571">
                  <c:v>62</c:v>
                </c:pt>
                <c:pt idx="8572">
                  <c:v>62.1</c:v>
                </c:pt>
                <c:pt idx="8573">
                  <c:v>62.1</c:v>
                </c:pt>
                <c:pt idx="8574">
                  <c:v>62.1</c:v>
                </c:pt>
                <c:pt idx="8575">
                  <c:v>62.1</c:v>
                </c:pt>
                <c:pt idx="8576">
                  <c:v>62.2</c:v>
                </c:pt>
                <c:pt idx="8577">
                  <c:v>62.1</c:v>
                </c:pt>
                <c:pt idx="8578">
                  <c:v>62.2</c:v>
                </c:pt>
                <c:pt idx="8579">
                  <c:v>62.2</c:v>
                </c:pt>
                <c:pt idx="8580">
                  <c:v>62.2</c:v>
                </c:pt>
                <c:pt idx="8581">
                  <c:v>62.3</c:v>
                </c:pt>
                <c:pt idx="8582">
                  <c:v>62.3</c:v>
                </c:pt>
                <c:pt idx="8583">
                  <c:v>62.4</c:v>
                </c:pt>
                <c:pt idx="8584">
                  <c:v>62.4</c:v>
                </c:pt>
                <c:pt idx="8585">
                  <c:v>62.4</c:v>
                </c:pt>
                <c:pt idx="8586">
                  <c:v>62.4</c:v>
                </c:pt>
                <c:pt idx="8587">
                  <c:v>62.4</c:v>
                </c:pt>
                <c:pt idx="8588">
                  <c:v>62.4</c:v>
                </c:pt>
                <c:pt idx="8589">
                  <c:v>62.4</c:v>
                </c:pt>
                <c:pt idx="8590">
                  <c:v>62.4</c:v>
                </c:pt>
                <c:pt idx="8591">
                  <c:v>62.2</c:v>
                </c:pt>
                <c:pt idx="8592">
                  <c:v>62.2</c:v>
                </c:pt>
                <c:pt idx="8593">
                  <c:v>62.1</c:v>
                </c:pt>
                <c:pt idx="8594">
                  <c:v>61.9</c:v>
                </c:pt>
                <c:pt idx="8595">
                  <c:v>61.8</c:v>
                </c:pt>
                <c:pt idx="8596">
                  <c:v>61.8</c:v>
                </c:pt>
                <c:pt idx="8597">
                  <c:v>61.7</c:v>
                </c:pt>
                <c:pt idx="8598">
                  <c:v>61.6</c:v>
                </c:pt>
                <c:pt idx="8599">
                  <c:v>61.6</c:v>
                </c:pt>
                <c:pt idx="8600">
                  <c:v>61.4</c:v>
                </c:pt>
                <c:pt idx="8601">
                  <c:v>61.4</c:v>
                </c:pt>
                <c:pt idx="8602">
                  <c:v>61.4</c:v>
                </c:pt>
                <c:pt idx="8603">
                  <c:v>61.4</c:v>
                </c:pt>
                <c:pt idx="8604">
                  <c:v>61.5</c:v>
                </c:pt>
                <c:pt idx="8605">
                  <c:v>61.6</c:v>
                </c:pt>
                <c:pt idx="8606">
                  <c:v>61.6</c:v>
                </c:pt>
                <c:pt idx="8607">
                  <c:v>61.7</c:v>
                </c:pt>
                <c:pt idx="8608">
                  <c:v>61.8</c:v>
                </c:pt>
                <c:pt idx="8609">
                  <c:v>61.8</c:v>
                </c:pt>
                <c:pt idx="8610">
                  <c:v>61.8</c:v>
                </c:pt>
                <c:pt idx="8611">
                  <c:v>61.8</c:v>
                </c:pt>
                <c:pt idx="8612">
                  <c:v>61.8</c:v>
                </c:pt>
                <c:pt idx="8613">
                  <c:v>61.9</c:v>
                </c:pt>
                <c:pt idx="8614">
                  <c:v>62</c:v>
                </c:pt>
                <c:pt idx="8615">
                  <c:v>62</c:v>
                </c:pt>
                <c:pt idx="8616">
                  <c:v>62</c:v>
                </c:pt>
                <c:pt idx="8617">
                  <c:v>62.1</c:v>
                </c:pt>
                <c:pt idx="8618">
                  <c:v>62.1</c:v>
                </c:pt>
                <c:pt idx="8619">
                  <c:v>62.1</c:v>
                </c:pt>
                <c:pt idx="8620">
                  <c:v>62.1</c:v>
                </c:pt>
                <c:pt idx="8621">
                  <c:v>62.2</c:v>
                </c:pt>
                <c:pt idx="8622">
                  <c:v>62.2</c:v>
                </c:pt>
                <c:pt idx="8623">
                  <c:v>62.2</c:v>
                </c:pt>
                <c:pt idx="8624">
                  <c:v>62.2</c:v>
                </c:pt>
                <c:pt idx="8625">
                  <c:v>62.3</c:v>
                </c:pt>
                <c:pt idx="8626">
                  <c:v>62.3</c:v>
                </c:pt>
                <c:pt idx="8627">
                  <c:v>62.3</c:v>
                </c:pt>
                <c:pt idx="8628">
                  <c:v>62.3</c:v>
                </c:pt>
                <c:pt idx="8629">
                  <c:v>62.4</c:v>
                </c:pt>
                <c:pt idx="8630">
                  <c:v>62.3</c:v>
                </c:pt>
                <c:pt idx="8631">
                  <c:v>62.3</c:v>
                </c:pt>
                <c:pt idx="8632">
                  <c:v>62.4</c:v>
                </c:pt>
                <c:pt idx="8633">
                  <c:v>62.4</c:v>
                </c:pt>
                <c:pt idx="8634">
                  <c:v>62.2</c:v>
                </c:pt>
                <c:pt idx="8635">
                  <c:v>62.3</c:v>
                </c:pt>
                <c:pt idx="8636">
                  <c:v>62.2</c:v>
                </c:pt>
                <c:pt idx="8637">
                  <c:v>62.2</c:v>
                </c:pt>
                <c:pt idx="8638">
                  <c:v>62.1</c:v>
                </c:pt>
                <c:pt idx="8639">
                  <c:v>62.1</c:v>
                </c:pt>
                <c:pt idx="8640">
                  <c:v>62</c:v>
                </c:pt>
                <c:pt idx="8641">
                  <c:v>61.9</c:v>
                </c:pt>
                <c:pt idx="8642">
                  <c:v>61.8</c:v>
                </c:pt>
                <c:pt idx="8643">
                  <c:v>61.8</c:v>
                </c:pt>
                <c:pt idx="8644">
                  <c:v>61.8</c:v>
                </c:pt>
                <c:pt idx="8645">
                  <c:v>61.6</c:v>
                </c:pt>
                <c:pt idx="8646">
                  <c:v>61.5</c:v>
                </c:pt>
                <c:pt idx="8647">
                  <c:v>61.4</c:v>
                </c:pt>
                <c:pt idx="8648">
                  <c:v>61.4</c:v>
                </c:pt>
                <c:pt idx="8649">
                  <c:v>61.4</c:v>
                </c:pt>
                <c:pt idx="8650">
                  <c:v>61.4</c:v>
                </c:pt>
                <c:pt idx="8651">
                  <c:v>61.4</c:v>
                </c:pt>
                <c:pt idx="8652">
                  <c:v>61.4</c:v>
                </c:pt>
                <c:pt idx="8653">
                  <c:v>61.4</c:v>
                </c:pt>
                <c:pt idx="8654">
                  <c:v>61.4</c:v>
                </c:pt>
                <c:pt idx="8655">
                  <c:v>61.5</c:v>
                </c:pt>
                <c:pt idx="8656">
                  <c:v>61.6</c:v>
                </c:pt>
                <c:pt idx="8657">
                  <c:v>61.6</c:v>
                </c:pt>
                <c:pt idx="8658">
                  <c:v>61.7</c:v>
                </c:pt>
                <c:pt idx="8659">
                  <c:v>61.8</c:v>
                </c:pt>
                <c:pt idx="8660">
                  <c:v>61.8</c:v>
                </c:pt>
                <c:pt idx="8661">
                  <c:v>61.9</c:v>
                </c:pt>
                <c:pt idx="8662">
                  <c:v>61.9</c:v>
                </c:pt>
                <c:pt idx="8663">
                  <c:v>61.8</c:v>
                </c:pt>
                <c:pt idx="8664">
                  <c:v>61.9</c:v>
                </c:pt>
                <c:pt idx="8665">
                  <c:v>61.9</c:v>
                </c:pt>
                <c:pt idx="8666">
                  <c:v>61.9</c:v>
                </c:pt>
                <c:pt idx="8667">
                  <c:v>62</c:v>
                </c:pt>
                <c:pt idx="8668">
                  <c:v>62</c:v>
                </c:pt>
                <c:pt idx="8669">
                  <c:v>62.1</c:v>
                </c:pt>
                <c:pt idx="8670">
                  <c:v>62.1</c:v>
                </c:pt>
                <c:pt idx="8671">
                  <c:v>62.2</c:v>
                </c:pt>
                <c:pt idx="8672">
                  <c:v>62.2</c:v>
                </c:pt>
                <c:pt idx="8673">
                  <c:v>62.2</c:v>
                </c:pt>
                <c:pt idx="8674">
                  <c:v>62.3</c:v>
                </c:pt>
                <c:pt idx="8675">
                  <c:v>62.2</c:v>
                </c:pt>
                <c:pt idx="8676">
                  <c:v>62.2</c:v>
                </c:pt>
                <c:pt idx="8677">
                  <c:v>62.2</c:v>
                </c:pt>
                <c:pt idx="8678">
                  <c:v>62.2</c:v>
                </c:pt>
                <c:pt idx="8679">
                  <c:v>62.1</c:v>
                </c:pt>
                <c:pt idx="8680">
                  <c:v>62</c:v>
                </c:pt>
                <c:pt idx="8681">
                  <c:v>61.9</c:v>
                </c:pt>
                <c:pt idx="8682">
                  <c:v>61.8</c:v>
                </c:pt>
                <c:pt idx="8683">
                  <c:v>61.8</c:v>
                </c:pt>
                <c:pt idx="8684">
                  <c:v>61.6</c:v>
                </c:pt>
                <c:pt idx="8685">
                  <c:v>61.5</c:v>
                </c:pt>
                <c:pt idx="8686">
                  <c:v>61.4</c:v>
                </c:pt>
                <c:pt idx="8687">
                  <c:v>61.4</c:v>
                </c:pt>
                <c:pt idx="8688">
                  <c:v>61.4</c:v>
                </c:pt>
                <c:pt idx="8689">
                  <c:v>61.3</c:v>
                </c:pt>
                <c:pt idx="8690">
                  <c:v>61.3</c:v>
                </c:pt>
                <c:pt idx="8691">
                  <c:v>61.3</c:v>
                </c:pt>
                <c:pt idx="8692">
                  <c:v>61.4</c:v>
                </c:pt>
                <c:pt idx="8693">
                  <c:v>61.4</c:v>
                </c:pt>
                <c:pt idx="8694">
                  <c:v>61.4</c:v>
                </c:pt>
                <c:pt idx="8695">
                  <c:v>61.4</c:v>
                </c:pt>
                <c:pt idx="8696">
                  <c:v>61.5</c:v>
                </c:pt>
                <c:pt idx="8697">
                  <c:v>61.6</c:v>
                </c:pt>
                <c:pt idx="8698">
                  <c:v>61.6</c:v>
                </c:pt>
                <c:pt idx="8699">
                  <c:v>61.8</c:v>
                </c:pt>
                <c:pt idx="8700">
                  <c:v>61.8</c:v>
                </c:pt>
                <c:pt idx="8701">
                  <c:v>61.8</c:v>
                </c:pt>
                <c:pt idx="8702">
                  <c:v>61.8</c:v>
                </c:pt>
                <c:pt idx="8703">
                  <c:v>61.8</c:v>
                </c:pt>
                <c:pt idx="8704">
                  <c:v>61.9</c:v>
                </c:pt>
                <c:pt idx="8705">
                  <c:v>61.9</c:v>
                </c:pt>
                <c:pt idx="8706">
                  <c:v>61.9</c:v>
                </c:pt>
                <c:pt idx="8707">
                  <c:v>61.9</c:v>
                </c:pt>
                <c:pt idx="8708">
                  <c:v>61.9</c:v>
                </c:pt>
                <c:pt idx="8709">
                  <c:v>62</c:v>
                </c:pt>
                <c:pt idx="8710">
                  <c:v>62</c:v>
                </c:pt>
                <c:pt idx="8711">
                  <c:v>62.1</c:v>
                </c:pt>
                <c:pt idx="8712">
                  <c:v>62.1</c:v>
                </c:pt>
                <c:pt idx="8713">
                  <c:v>62.1</c:v>
                </c:pt>
                <c:pt idx="8714">
                  <c:v>62.2</c:v>
                </c:pt>
                <c:pt idx="8715">
                  <c:v>62.2</c:v>
                </c:pt>
                <c:pt idx="8716">
                  <c:v>62.2</c:v>
                </c:pt>
                <c:pt idx="8717">
                  <c:v>62.2</c:v>
                </c:pt>
                <c:pt idx="8718">
                  <c:v>62.2</c:v>
                </c:pt>
                <c:pt idx="8719">
                  <c:v>62.2</c:v>
                </c:pt>
                <c:pt idx="8720">
                  <c:v>62.1</c:v>
                </c:pt>
                <c:pt idx="8721">
                  <c:v>62.1</c:v>
                </c:pt>
                <c:pt idx="8722">
                  <c:v>61.9</c:v>
                </c:pt>
                <c:pt idx="8723">
                  <c:v>61.9</c:v>
                </c:pt>
                <c:pt idx="8724">
                  <c:v>61.8</c:v>
                </c:pt>
                <c:pt idx="8725">
                  <c:v>61.8</c:v>
                </c:pt>
                <c:pt idx="8726">
                  <c:v>61.6</c:v>
                </c:pt>
                <c:pt idx="8727">
                  <c:v>61.4</c:v>
                </c:pt>
                <c:pt idx="8728">
                  <c:v>61.4</c:v>
                </c:pt>
                <c:pt idx="8729">
                  <c:v>61.3</c:v>
                </c:pt>
                <c:pt idx="8730">
                  <c:v>61.3</c:v>
                </c:pt>
                <c:pt idx="8731">
                  <c:v>61.2</c:v>
                </c:pt>
                <c:pt idx="8732">
                  <c:v>61.2</c:v>
                </c:pt>
                <c:pt idx="8733">
                  <c:v>61.3</c:v>
                </c:pt>
                <c:pt idx="8734">
                  <c:v>61.3</c:v>
                </c:pt>
                <c:pt idx="8735">
                  <c:v>61.4</c:v>
                </c:pt>
                <c:pt idx="8736">
                  <c:v>61.4</c:v>
                </c:pt>
                <c:pt idx="8737">
                  <c:v>61.6</c:v>
                </c:pt>
                <c:pt idx="8738">
                  <c:v>61.6</c:v>
                </c:pt>
                <c:pt idx="8739">
                  <c:v>61.8</c:v>
                </c:pt>
                <c:pt idx="8740">
                  <c:v>61.6</c:v>
                </c:pt>
                <c:pt idx="8741">
                  <c:v>61.9</c:v>
                </c:pt>
                <c:pt idx="8742">
                  <c:v>61.8</c:v>
                </c:pt>
                <c:pt idx="8743">
                  <c:v>61.8</c:v>
                </c:pt>
                <c:pt idx="8744">
                  <c:v>61.8</c:v>
                </c:pt>
                <c:pt idx="8745">
                  <c:v>61.8</c:v>
                </c:pt>
                <c:pt idx="8746">
                  <c:v>61.8</c:v>
                </c:pt>
                <c:pt idx="8747">
                  <c:v>61.8</c:v>
                </c:pt>
                <c:pt idx="8748">
                  <c:v>61.9</c:v>
                </c:pt>
                <c:pt idx="8749">
                  <c:v>61.9</c:v>
                </c:pt>
                <c:pt idx="8750">
                  <c:v>61.9</c:v>
                </c:pt>
                <c:pt idx="8751">
                  <c:v>62.1</c:v>
                </c:pt>
                <c:pt idx="8752">
                  <c:v>62.1</c:v>
                </c:pt>
                <c:pt idx="8753">
                  <c:v>62.1</c:v>
                </c:pt>
                <c:pt idx="8754">
                  <c:v>62.1</c:v>
                </c:pt>
                <c:pt idx="8755">
                  <c:v>62.1</c:v>
                </c:pt>
                <c:pt idx="8756">
                  <c:v>62.1</c:v>
                </c:pt>
                <c:pt idx="8757">
                  <c:v>62.1</c:v>
                </c:pt>
                <c:pt idx="8758">
                  <c:v>62.1</c:v>
                </c:pt>
                <c:pt idx="8759">
                  <c:v>62.1</c:v>
                </c:pt>
                <c:pt idx="8760">
                  <c:v>62.1</c:v>
                </c:pt>
                <c:pt idx="8761">
                  <c:v>62.1</c:v>
                </c:pt>
                <c:pt idx="8762">
                  <c:v>62.1</c:v>
                </c:pt>
                <c:pt idx="8763">
                  <c:v>62.1</c:v>
                </c:pt>
                <c:pt idx="8764">
                  <c:v>62.1</c:v>
                </c:pt>
                <c:pt idx="8765">
                  <c:v>62</c:v>
                </c:pt>
                <c:pt idx="8766">
                  <c:v>61.9</c:v>
                </c:pt>
                <c:pt idx="8767">
                  <c:v>61.9</c:v>
                </c:pt>
                <c:pt idx="8768">
                  <c:v>61.8</c:v>
                </c:pt>
                <c:pt idx="8769">
                  <c:v>61.8</c:v>
                </c:pt>
                <c:pt idx="8770">
                  <c:v>61.7</c:v>
                </c:pt>
                <c:pt idx="8771">
                  <c:v>61.6</c:v>
                </c:pt>
                <c:pt idx="8772">
                  <c:v>61.6</c:v>
                </c:pt>
                <c:pt idx="8773">
                  <c:v>61.5</c:v>
                </c:pt>
                <c:pt idx="8774">
                  <c:v>61.4</c:v>
                </c:pt>
                <c:pt idx="8775">
                  <c:v>61.4</c:v>
                </c:pt>
                <c:pt idx="8776">
                  <c:v>61.3</c:v>
                </c:pt>
                <c:pt idx="8777">
                  <c:v>61.2</c:v>
                </c:pt>
                <c:pt idx="8778">
                  <c:v>61.2</c:v>
                </c:pt>
                <c:pt idx="8779">
                  <c:v>61.1</c:v>
                </c:pt>
                <c:pt idx="8780">
                  <c:v>61.1</c:v>
                </c:pt>
                <c:pt idx="8781">
                  <c:v>61.1</c:v>
                </c:pt>
                <c:pt idx="8782">
                  <c:v>61.1</c:v>
                </c:pt>
                <c:pt idx="8783">
                  <c:v>61.1</c:v>
                </c:pt>
                <c:pt idx="8784">
                  <c:v>61.2</c:v>
                </c:pt>
                <c:pt idx="8785">
                  <c:v>61.2</c:v>
                </c:pt>
                <c:pt idx="8786">
                  <c:v>61.3</c:v>
                </c:pt>
                <c:pt idx="8787">
                  <c:v>61.3</c:v>
                </c:pt>
                <c:pt idx="8788">
                  <c:v>61.4</c:v>
                </c:pt>
                <c:pt idx="8789">
                  <c:v>61.4</c:v>
                </c:pt>
                <c:pt idx="8790">
                  <c:v>61.4</c:v>
                </c:pt>
                <c:pt idx="8791">
                  <c:v>61.5</c:v>
                </c:pt>
                <c:pt idx="8792">
                  <c:v>61.6</c:v>
                </c:pt>
                <c:pt idx="8793">
                  <c:v>61.6</c:v>
                </c:pt>
                <c:pt idx="8794">
                  <c:v>61.6</c:v>
                </c:pt>
                <c:pt idx="8795">
                  <c:v>61.6</c:v>
                </c:pt>
                <c:pt idx="8796">
                  <c:v>61.7</c:v>
                </c:pt>
                <c:pt idx="8797">
                  <c:v>61.6</c:v>
                </c:pt>
                <c:pt idx="8798">
                  <c:v>61.8</c:v>
                </c:pt>
                <c:pt idx="8799">
                  <c:v>61.7</c:v>
                </c:pt>
                <c:pt idx="8800">
                  <c:v>61.8</c:v>
                </c:pt>
                <c:pt idx="8801">
                  <c:v>61.8</c:v>
                </c:pt>
                <c:pt idx="8802">
                  <c:v>61.8</c:v>
                </c:pt>
                <c:pt idx="8803">
                  <c:v>61.9</c:v>
                </c:pt>
                <c:pt idx="8804">
                  <c:v>61.8</c:v>
                </c:pt>
                <c:pt idx="8805">
                  <c:v>61.8</c:v>
                </c:pt>
                <c:pt idx="8806">
                  <c:v>61.9</c:v>
                </c:pt>
                <c:pt idx="8807">
                  <c:v>61.9</c:v>
                </c:pt>
                <c:pt idx="8808">
                  <c:v>61.9</c:v>
                </c:pt>
                <c:pt idx="8809">
                  <c:v>62</c:v>
                </c:pt>
                <c:pt idx="8810">
                  <c:v>62.1</c:v>
                </c:pt>
                <c:pt idx="8811">
                  <c:v>62.1</c:v>
                </c:pt>
                <c:pt idx="8812">
                  <c:v>62</c:v>
                </c:pt>
                <c:pt idx="8813">
                  <c:v>62</c:v>
                </c:pt>
                <c:pt idx="8814">
                  <c:v>61.9</c:v>
                </c:pt>
                <c:pt idx="8815">
                  <c:v>62</c:v>
                </c:pt>
                <c:pt idx="8816">
                  <c:v>61.9</c:v>
                </c:pt>
                <c:pt idx="8817">
                  <c:v>61.9</c:v>
                </c:pt>
                <c:pt idx="8818">
                  <c:v>61.9</c:v>
                </c:pt>
                <c:pt idx="8819">
                  <c:v>61.8</c:v>
                </c:pt>
                <c:pt idx="8820">
                  <c:v>61.8</c:v>
                </c:pt>
                <c:pt idx="8821">
                  <c:v>61.7</c:v>
                </c:pt>
                <c:pt idx="8822">
                  <c:v>61.5</c:v>
                </c:pt>
                <c:pt idx="8823">
                  <c:v>61.6</c:v>
                </c:pt>
                <c:pt idx="8824">
                  <c:v>61.4</c:v>
                </c:pt>
                <c:pt idx="8825">
                  <c:v>61.3</c:v>
                </c:pt>
                <c:pt idx="8826">
                  <c:v>61.3</c:v>
                </c:pt>
                <c:pt idx="8827">
                  <c:v>61.1</c:v>
                </c:pt>
                <c:pt idx="8828">
                  <c:v>61.1</c:v>
                </c:pt>
                <c:pt idx="8829">
                  <c:v>61.1</c:v>
                </c:pt>
                <c:pt idx="8830">
                  <c:v>61.1</c:v>
                </c:pt>
                <c:pt idx="8831">
                  <c:v>61.1</c:v>
                </c:pt>
                <c:pt idx="8832">
                  <c:v>61.1</c:v>
                </c:pt>
                <c:pt idx="8833">
                  <c:v>61.1</c:v>
                </c:pt>
                <c:pt idx="8834">
                  <c:v>61.1</c:v>
                </c:pt>
                <c:pt idx="8835">
                  <c:v>61.2</c:v>
                </c:pt>
                <c:pt idx="8836">
                  <c:v>61.3</c:v>
                </c:pt>
                <c:pt idx="8837">
                  <c:v>61.4</c:v>
                </c:pt>
                <c:pt idx="8838">
                  <c:v>61.4</c:v>
                </c:pt>
                <c:pt idx="8839">
                  <c:v>61.4</c:v>
                </c:pt>
                <c:pt idx="8840">
                  <c:v>61.5</c:v>
                </c:pt>
                <c:pt idx="8841">
                  <c:v>61.6</c:v>
                </c:pt>
                <c:pt idx="8842">
                  <c:v>61.6</c:v>
                </c:pt>
                <c:pt idx="8843">
                  <c:v>61.6</c:v>
                </c:pt>
                <c:pt idx="8844">
                  <c:v>61.7</c:v>
                </c:pt>
                <c:pt idx="8845">
                  <c:v>61.8</c:v>
                </c:pt>
                <c:pt idx="8846">
                  <c:v>61.8</c:v>
                </c:pt>
                <c:pt idx="8847">
                  <c:v>61.8</c:v>
                </c:pt>
                <c:pt idx="8848">
                  <c:v>61.8</c:v>
                </c:pt>
                <c:pt idx="8849">
                  <c:v>61.8</c:v>
                </c:pt>
                <c:pt idx="8850">
                  <c:v>61.9</c:v>
                </c:pt>
                <c:pt idx="8851">
                  <c:v>61.9</c:v>
                </c:pt>
                <c:pt idx="8852">
                  <c:v>61.9</c:v>
                </c:pt>
                <c:pt idx="8853">
                  <c:v>61.9</c:v>
                </c:pt>
                <c:pt idx="8854">
                  <c:v>61.9</c:v>
                </c:pt>
                <c:pt idx="8855">
                  <c:v>61.9</c:v>
                </c:pt>
                <c:pt idx="8856">
                  <c:v>61.9</c:v>
                </c:pt>
                <c:pt idx="8857">
                  <c:v>61.8</c:v>
                </c:pt>
                <c:pt idx="8858">
                  <c:v>61.8</c:v>
                </c:pt>
                <c:pt idx="8859">
                  <c:v>61.8</c:v>
                </c:pt>
                <c:pt idx="8860">
                  <c:v>61.7</c:v>
                </c:pt>
                <c:pt idx="8861">
                  <c:v>61.6</c:v>
                </c:pt>
                <c:pt idx="8862">
                  <c:v>61.5</c:v>
                </c:pt>
                <c:pt idx="8863">
                  <c:v>61.4</c:v>
                </c:pt>
                <c:pt idx="8864">
                  <c:v>61.3</c:v>
                </c:pt>
                <c:pt idx="8865">
                  <c:v>61.3</c:v>
                </c:pt>
                <c:pt idx="8866">
                  <c:v>61.2</c:v>
                </c:pt>
                <c:pt idx="8867">
                  <c:v>61.1</c:v>
                </c:pt>
                <c:pt idx="8868">
                  <c:v>61.1</c:v>
                </c:pt>
                <c:pt idx="8869">
                  <c:v>61.1</c:v>
                </c:pt>
                <c:pt idx="8870">
                  <c:v>61.1</c:v>
                </c:pt>
                <c:pt idx="8871">
                  <c:v>61</c:v>
                </c:pt>
                <c:pt idx="8872">
                  <c:v>61</c:v>
                </c:pt>
                <c:pt idx="8873">
                  <c:v>61</c:v>
                </c:pt>
                <c:pt idx="8874">
                  <c:v>61</c:v>
                </c:pt>
                <c:pt idx="8875">
                  <c:v>61</c:v>
                </c:pt>
                <c:pt idx="8876">
                  <c:v>61.1</c:v>
                </c:pt>
                <c:pt idx="8877">
                  <c:v>61.1</c:v>
                </c:pt>
                <c:pt idx="8878">
                  <c:v>61.1</c:v>
                </c:pt>
                <c:pt idx="8879">
                  <c:v>61.2</c:v>
                </c:pt>
                <c:pt idx="8880">
                  <c:v>61.3</c:v>
                </c:pt>
                <c:pt idx="8881">
                  <c:v>61.3</c:v>
                </c:pt>
                <c:pt idx="8882">
                  <c:v>61.3</c:v>
                </c:pt>
                <c:pt idx="8883">
                  <c:v>61.4</c:v>
                </c:pt>
                <c:pt idx="8884">
                  <c:v>61.4</c:v>
                </c:pt>
                <c:pt idx="8885">
                  <c:v>61.4</c:v>
                </c:pt>
                <c:pt idx="8886">
                  <c:v>61.4</c:v>
                </c:pt>
                <c:pt idx="8887">
                  <c:v>61.4</c:v>
                </c:pt>
                <c:pt idx="8888">
                  <c:v>61.5</c:v>
                </c:pt>
                <c:pt idx="8889">
                  <c:v>61.5</c:v>
                </c:pt>
                <c:pt idx="8890">
                  <c:v>61.6</c:v>
                </c:pt>
                <c:pt idx="8891">
                  <c:v>61.6</c:v>
                </c:pt>
                <c:pt idx="8892">
                  <c:v>61.6</c:v>
                </c:pt>
                <c:pt idx="8893">
                  <c:v>61.6</c:v>
                </c:pt>
                <c:pt idx="8894">
                  <c:v>61.6</c:v>
                </c:pt>
                <c:pt idx="8895">
                  <c:v>61.7</c:v>
                </c:pt>
                <c:pt idx="8896">
                  <c:v>61.7</c:v>
                </c:pt>
                <c:pt idx="8897">
                  <c:v>61.8</c:v>
                </c:pt>
                <c:pt idx="8898">
                  <c:v>61.8</c:v>
                </c:pt>
                <c:pt idx="8899">
                  <c:v>61.8</c:v>
                </c:pt>
                <c:pt idx="8900">
                  <c:v>61.8</c:v>
                </c:pt>
                <c:pt idx="8901">
                  <c:v>61.8</c:v>
                </c:pt>
                <c:pt idx="8902">
                  <c:v>61.8</c:v>
                </c:pt>
                <c:pt idx="8903">
                  <c:v>61.8</c:v>
                </c:pt>
                <c:pt idx="8904">
                  <c:v>61.8</c:v>
                </c:pt>
                <c:pt idx="8905">
                  <c:v>61.9</c:v>
                </c:pt>
                <c:pt idx="8906">
                  <c:v>61.8</c:v>
                </c:pt>
                <c:pt idx="8907">
                  <c:v>61.8</c:v>
                </c:pt>
                <c:pt idx="8908">
                  <c:v>61.8</c:v>
                </c:pt>
                <c:pt idx="8909">
                  <c:v>61.8</c:v>
                </c:pt>
                <c:pt idx="8910">
                  <c:v>61.8</c:v>
                </c:pt>
                <c:pt idx="8911">
                  <c:v>61.8</c:v>
                </c:pt>
                <c:pt idx="8912">
                  <c:v>61.8</c:v>
                </c:pt>
                <c:pt idx="8913">
                  <c:v>61.6</c:v>
                </c:pt>
                <c:pt idx="8914">
                  <c:v>61.6</c:v>
                </c:pt>
                <c:pt idx="8915">
                  <c:v>61.5</c:v>
                </c:pt>
                <c:pt idx="8916">
                  <c:v>61.5</c:v>
                </c:pt>
                <c:pt idx="8917">
                  <c:v>61.4</c:v>
                </c:pt>
                <c:pt idx="8918">
                  <c:v>61.4</c:v>
                </c:pt>
                <c:pt idx="8919">
                  <c:v>61.4</c:v>
                </c:pt>
                <c:pt idx="8920">
                  <c:v>61.4</c:v>
                </c:pt>
                <c:pt idx="8921">
                  <c:v>61.3</c:v>
                </c:pt>
                <c:pt idx="8922">
                  <c:v>61.1</c:v>
                </c:pt>
                <c:pt idx="8923">
                  <c:v>61.1</c:v>
                </c:pt>
                <c:pt idx="8924">
                  <c:v>61.1</c:v>
                </c:pt>
                <c:pt idx="8925">
                  <c:v>61</c:v>
                </c:pt>
                <c:pt idx="8926">
                  <c:v>61</c:v>
                </c:pt>
                <c:pt idx="8927">
                  <c:v>61</c:v>
                </c:pt>
                <c:pt idx="8928">
                  <c:v>60.9</c:v>
                </c:pt>
                <c:pt idx="8929">
                  <c:v>61</c:v>
                </c:pt>
                <c:pt idx="8930">
                  <c:v>61</c:v>
                </c:pt>
                <c:pt idx="8931">
                  <c:v>61</c:v>
                </c:pt>
                <c:pt idx="8932">
                  <c:v>60.9</c:v>
                </c:pt>
                <c:pt idx="8933">
                  <c:v>60.9</c:v>
                </c:pt>
                <c:pt idx="8934">
                  <c:v>60.9</c:v>
                </c:pt>
                <c:pt idx="8935">
                  <c:v>60.9</c:v>
                </c:pt>
                <c:pt idx="8936">
                  <c:v>60.9</c:v>
                </c:pt>
                <c:pt idx="8937">
                  <c:v>60.9</c:v>
                </c:pt>
                <c:pt idx="8938">
                  <c:v>61</c:v>
                </c:pt>
                <c:pt idx="8939">
                  <c:v>61</c:v>
                </c:pt>
                <c:pt idx="8940">
                  <c:v>61</c:v>
                </c:pt>
                <c:pt idx="8941">
                  <c:v>61</c:v>
                </c:pt>
                <c:pt idx="8942">
                  <c:v>61</c:v>
                </c:pt>
                <c:pt idx="8943">
                  <c:v>61</c:v>
                </c:pt>
                <c:pt idx="8944">
                  <c:v>61</c:v>
                </c:pt>
                <c:pt idx="8945">
                  <c:v>61.1</c:v>
                </c:pt>
                <c:pt idx="8946">
                  <c:v>61.1</c:v>
                </c:pt>
                <c:pt idx="8947">
                  <c:v>61.1</c:v>
                </c:pt>
                <c:pt idx="8948">
                  <c:v>61.1</c:v>
                </c:pt>
                <c:pt idx="8949">
                  <c:v>61.1</c:v>
                </c:pt>
                <c:pt idx="8950">
                  <c:v>61.2</c:v>
                </c:pt>
                <c:pt idx="8951">
                  <c:v>61.2</c:v>
                </c:pt>
                <c:pt idx="8952">
                  <c:v>61.3</c:v>
                </c:pt>
                <c:pt idx="8953">
                  <c:v>61.2</c:v>
                </c:pt>
                <c:pt idx="8954">
                  <c:v>61.3</c:v>
                </c:pt>
                <c:pt idx="8955">
                  <c:v>61.3</c:v>
                </c:pt>
                <c:pt idx="8956">
                  <c:v>61.3</c:v>
                </c:pt>
                <c:pt idx="8957">
                  <c:v>61.3</c:v>
                </c:pt>
                <c:pt idx="8958">
                  <c:v>61.4</c:v>
                </c:pt>
                <c:pt idx="8959">
                  <c:v>61.4</c:v>
                </c:pt>
                <c:pt idx="8960">
                  <c:v>61.4</c:v>
                </c:pt>
                <c:pt idx="8961">
                  <c:v>61.4</c:v>
                </c:pt>
                <c:pt idx="8962">
                  <c:v>61.4</c:v>
                </c:pt>
                <c:pt idx="8963">
                  <c:v>61.4</c:v>
                </c:pt>
                <c:pt idx="8964">
                  <c:v>61.4</c:v>
                </c:pt>
                <c:pt idx="8965">
                  <c:v>61.4</c:v>
                </c:pt>
                <c:pt idx="8966">
                  <c:v>61.4</c:v>
                </c:pt>
                <c:pt idx="8967">
                  <c:v>61.5</c:v>
                </c:pt>
                <c:pt idx="8968">
                  <c:v>61.5</c:v>
                </c:pt>
                <c:pt idx="8969">
                  <c:v>61.6</c:v>
                </c:pt>
                <c:pt idx="8970">
                  <c:v>61.6</c:v>
                </c:pt>
                <c:pt idx="8971">
                  <c:v>61.6</c:v>
                </c:pt>
                <c:pt idx="8972">
                  <c:v>61.6</c:v>
                </c:pt>
                <c:pt idx="8973">
                  <c:v>61.6</c:v>
                </c:pt>
                <c:pt idx="8974">
                  <c:v>61.7</c:v>
                </c:pt>
                <c:pt idx="8975">
                  <c:v>61.8</c:v>
                </c:pt>
                <c:pt idx="8976">
                  <c:v>61.7</c:v>
                </c:pt>
                <c:pt idx="8977">
                  <c:v>61.8</c:v>
                </c:pt>
                <c:pt idx="8978">
                  <c:v>61.8</c:v>
                </c:pt>
                <c:pt idx="8979">
                  <c:v>61.8</c:v>
                </c:pt>
                <c:pt idx="8980">
                  <c:v>61.8</c:v>
                </c:pt>
                <c:pt idx="8981">
                  <c:v>61.8</c:v>
                </c:pt>
                <c:pt idx="8982">
                  <c:v>61.7</c:v>
                </c:pt>
                <c:pt idx="8983">
                  <c:v>61.6</c:v>
                </c:pt>
                <c:pt idx="8984">
                  <c:v>61.6</c:v>
                </c:pt>
                <c:pt idx="8985">
                  <c:v>61.5</c:v>
                </c:pt>
                <c:pt idx="8986">
                  <c:v>61.4</c:v>
                </c:pt>
                <c:pt idx="8987">
                  <c:v>61.4</c:v>
                </c:pt>
                <c:pt idx="8988">
                  <c:v>61.3</c:v>
                </c:pt>
                <c:pt idx="8989">
                  <c:v>61.1</c:v>
                </c:pt>
                <c:pt idx="8990">
                  <c:v>61.1</c:v>
                </c:pt>
                <c:pt idx="8991">
                  <c:v>61</c:v>
                </c:pt>
                <c:pt idx="8992">
                  <c:v>61</c:v>
                </c:pt>
                <c:pt idx="8993">
                  <c:v>60.8</c:v>
                </c:pt>
                <c:pt idx="8994">
                  <c:v>60.8</c:v>
                </c:pt>
                <c:pt idx="8995">
                  <c:v>60.8</c:v>
                </c:pt>
                <c:pt idx="8996">
                  <c:v>60.8</c:v>
                </c:pt>
                <c:pt idx="8997">
                  <c:v>60.8</c:v>
                </c:pt>
                <c:pt idx="8998">
                  <c:v>60.8</c:v>
                </c:pt>
                <c:pt idx="8999">
                  <c:v>60.8</c:v>
                </c:pt>
                <c:pt idx="9000">
                  <c:v>60.9</c:v>
                </c:pt>
                <c:pt idx="9001">
                  <c:v>61</c:v>
                </c:pt>
                <c:pt idx="9002">
                  <c:v>61.1</c:v>
                </c:pt>
                <c:pt idx="9003">
                  <c:v>61.1</c:v>
                </c:pt>
                <c:pt idx="9004">
                  <c:v>61.2</c:v>
                </c:pt>
                <c:pt idx="9005">
                  <c:v>61.2</c:v>
                </c:pt>
                <c:pt idx="9006">
                  <c:v>61.3</c:v>
                </c:pt>
                <c:pt idx="9007">
                  <c:v>61.3</c:v>
                </c:pt>
                <c:pt idx="9008">
                  <c:v>61.3</c:v>
                </c:pt>
                <c:pt idx="9009">
                  <c:v>61.4</c:v>
                </c:pt>
                <c:pt idx="9010">
                  <c:v>61.4</c:v>
                </c:pt>
                <c:pt idx="9011">
                  <c:v>61.4</c:v>
                </c:pt>
                <c:pt idx="9012">
                  <c:v>61.3</c:v>
                </c:pt>
                <c:pt idx="9013">
                  <c:v>61.4</c:v>
                </c:pt>
                <c:pt idx="9014">
                  <c:v>61.4</c:v>
                </c:pt>
                <c:pt idx="9015">
                  <c:v>61.4</c:v>
                </c:pt>
                <c:pt idx="9016">
                  <c:v>61.4</c:v>
                </c:pt>
                <c:pt idx="9017">
                  <c:v>61.4</c:v>
                </c:pt>
                <c:pt idx="9018">
                  <c:v>61.4</c:v>
                </c:pt>
                <c:pt idx="9019">
                  <c:v>61.6</c:v>
                </c:pt>
                <c:pt idx="9020">
                  <c:v>61.6</c:v>
                </c:pt>
                <c:pt idx="9021">
                  <c:v>61.6</c:v>
                </c:pt>
                <c:pt idx="9022">
                  <c:v>61.6</c:v>
                </c:pt>
                <c:pt idx="9023">
                  <c:v>61.6</c:v>
                </c:pt>
                <c:pt idx="9024">
                  <c:v>61.6</c:v>
                </c:pt>
                <c:pt idx="9025">
                  <c:v>61.6</c:v>
                </c:pt>
                <c:pt idx="9026">
                  <c:v>61.6</c:v>
                </c:pt>
                <c:pt idx="9027">
                  <c:v>61.6</c:v>
                </c:pt>
                <c:pt idx="9028">
                  <c:v>61.6</c:v>
                </c:pt>
                <c:pt idx="9029">
                  <c:v>61.6</c:v>
                </c:pt>
                <c:pt idx="9030">
                  <c:v>61.6</c:v>
                </c:pt>
                <c:pt idx="9031">
                  <c:v>61.6</c:v>
                </c:pt>
                <c:pt idx="9032">
                  <c:v>61.6</c:v>
                </c:pt>
                <c:pt idx="9033">
                  <c:v>61.5</c:v>
                </c:pt>
                <c:pt idx="9034">
                  <c:v>61.5</c:v>
                </c:pt>
                <c:pt idx="9035">
                  <c:v>61.4</c:v>
                </c:pt>
                <c:pt idx="9036">
                  <c:v>61.4</c:v>
                </c:pt>
                <c:pt idx="9037">
                  <c:v>61.4</c:v>
                </c:pt>
                <c:pt idx="9038">
                  <c:v>61.4</c:v>
                </c:pt>
                <c:pt idx="9039">
                  <c:v>61.4</c:v>
                </c:pt>
                <c:pt idx="9040">
                  <c:v>61.3</c:v>
                </c:pt>
                <c:pt idx="9041">
                  <c:v>61.3</c:v>
                </c:pt>
                <c:pt idx="9042">
                  <c:v>61.3</c:v>
                </c:pt>
                <c:pt idx="9043">
                  <c:v>61.3</c:v>
                </c:pt>
                <c:pt idx="9044">
                  <c:v>61.2</c:v>
                </c:pt>
                <c:pt idx="9045">
                  <c:v>61.2</c:v>
                </c:pt>
                <c:pt idx="9046">
                  <c:v>61.1</c:v>
                </c:pt>
                <c:pt idx="9047">
                  <c:v>61.2</c:v>
                </c:pt>
                <c:pt idx="9048">
                  <c:v>61</c:v>
                </c:pt>
                <c:pt idx="9049">
                  <c:v>61.1</c:v>
                </c:pt>
                <c:pt idx="9050">
                  <c:v>61</c:v>
                </c:pt>
                <c:pt idx="9051">
                  <c:v>61</c:v>
                </c:pt>
                <c:pt idx="9052">
                  <c:v>60.8</c:v>
                </c:pt>
                <c:pt idx="9053">
                  <c:v>60.8</c:v>
                </c:pt>
                <c:pt idx="9054">
                  <c:v>60.8</c:v>
                </c:pt>
                <c:pt idx="9055">
                  <c:v>60.8</c:v>
                </c:pt>
                <c:pt idx="9056">
                  <c:v>60.8</c:v>
                </c:pt>
                <c:pt idx="9057">
                  <c:v>60.8</c:v>
                </c:pt>
                <c:pt idx="9058">
                  <c:v>60.8</c:v>
                </c:pt>
                <c:pt idx="9059">
                  <c:v>60.8</c:v>
                </c:pt>
                <c:pt idx="9060">
                  <c:v>60.8</c:v>
                </c:pt>
                <c:pt idx="9061">
                  <c:v>60.8</c:v>
                </c:pt>
                <c:pt idx="9062">
                  <c:v>60.8</c:v>
                </c:pt>
                <c:pt idx="9063">
                  <c:v>60.8</c:v>
                </c:pt>
                <c:pt idx="9064">
                  <c:v>60.8</c:v>
                </c:pt>
                <c:pt idx="9065">
                  <c:v>60.8</c:v>
                </c:pt>
                <c:pt idx="9066">
                  <c:v>60.8</c:v>
                </c:pt>
                <c:pt idx="9067">
                  <c:v>60.9</c:v>
                </c:pt>
                <c:pt idx="9068">
                  <c:v>60.9</c:v>
                </c:pt>
                <c:pt idx="9069">
                  <c:v>61</c:v>
                </c:pt>
                <c:pt idx="9070">
                  <c:v>60.9</c:v>
                </c:pt>
                <c:pt idx="9071">
                  <c:v>61</c:v>
                </c:pt>
                <c:pt idx="9072">
                  <c:v>61</c:v>
                </c:pt>
                <c:pt idx="9073">
                  <c:v>61.1</c:v>
                </c:pt>
                <c:pt idx="9074">
                  <c:v>61.1</c:v>
                </c:pt>
                <c:pt idx="9075">
                  <c:v>61.1</c:v>
                </c:pt>
                <c:pt idx="9076">
                  <c:v>61.1</c:v>
                </c:pt>
                <c:pt idx="9077">
                  <c:v>61.1</c:v>
                </c:pt>
                <c:pt idx="9078">
                  <c:v>61.1</c:v>
                </c:pt>
                <c:pt idx="9079">
                  <c:v>61.3</c:v>
                </c:pt>
                <c:pt idx="9080">
                  <c:v>61.3</c:v>
                </c:pt>
                <c:pt idx="9081">
                  <c:v>61.3</c:v>
                </c:pt>
                <c:pt idx="9082">
                  <c:v>61.3</c:v>
                </c:pt>
                <c:pt idx="9083">
                  <c:v>61.3</c:v>
                </c:pt>
                <c:pt idx="9084">
                  <c:v>61.3</c:v>
                </c:pt>
                <c:pt idx="9085">
                  <c:v>61.4</c:v>
                </c:pt>
                <c:pt idx="9086">
                  <c:v>61.4</c:v>
                </c:pt>
                <c:pt idx="9087">
                  <c:v>61.4</c:v>
                </c:pt>
                <c:pt idx="9088">
                  <c:v>61.4</c:v>
                </c:pt>
                <c:pt idx="9089">
                  <c:v>61.5</c:v>
                </c:pt>
                <c:pt idx="9090">
                  <c:v>61.5</c:v>
                </c:pt>
                <c:pt idx="9091">
                  <c:v>61.5</c:v>
                </c:pt>
                <c:pt idx="9092">
                  <c:v>61.5</c:v>
                </c:pt>
                <c:pt idx="9093">
                  <c:v>61.6</c:v>
                </c:pt>
                <c:pt idx="9094">
                  <c:v>61.6</c:v>
                </c:pt>
                <c:pt idx="9095">
                  <c:v>61.6</c:v>
                </c:pt>
                <c:pt idx="9096">
                  <c:v>61.6</c:v>
                </c:pt>
                <c:pt idx="9097">
                  <c:v>61.6</c:v>
                </c:pt>
                <c:pt idx="9098">
                  <c:v>61.5</c:v>
                </c:pt>
                <c:pt idx="9099">
                  <c:v>61.5</c:v>
                </c:pt>
                <c:pt idx="9100">
                  <c:v>61.5</c:v>
                </c:pt>
                <c:pt idx="9101">
                  <c:v>61.4</c:v>
                </c:pt>
                <c:pt idx="9102">
                  <c:v>61.3</c:v>
                </c:pt>
                <c:pt idx="9103">
                  <c:v>61.3</c:v>
                </c:pt>
                <c:pt idx="9104">
                  <c:v>61.1</c:v>
                </c:pt>
                <c:pt idx="9105">
                  <c:v>61.1</c:v>
                </c:pt>
                <c:pt idx="9106">
                  <c:v>61</c:v>
                </c:pt>
                <c:pt idx="9107">
                  <c:v>60.8</c:v>
                </c:pt>
                <c:pt idx="9108">
                  <c:v>60.8</c:v>
                </c:pt>
                <c:pt idx="9109">
                  <c:v>60.8</c:v>
                </c:pt>
                <c:pt idx="9110">
                  <c:v>60.7</c:v>
                </c:pt>
                <c:pt idx="9111">
                  <c:v>60.7</c:v>
                </c:pt>
                <c:pt idx="9112">
                  <c:v>60.7</c:v>
                </c:pt>
                <c:pt idx="9113">
                  <c:v>60.7</c:v>
                </c:pt>
                <c:pt idx="9114">
                  <c:v>60.7</c:v>
                </c:pt>
                <c:pt idx="9115">
                  <c:v>60.7</c:v>
                </c:pt>
                <c:pt idx="9116">
                  <c:v>60.7</c:v>
                </c:pt>
                <c:pt idx="9117">
                  <c:v>60.7</c:v>
                </c:pt>
                <c:pt idx="9118">
                  <c:v>60.7</c:v>
                </c:pt>
                <c:pt idx="9119">
                  <c:v>60.7</c:v>
                </c:pt>
                <c:pt idx="9120">
                  <c:v>60.7</c:v>
                </c:pt>
                <c:pt idx="9121">
                  <c:v>60.7</c:v>
                </c:pt>
                <c:pt idx="9122">
                  <c:v>60.8</c:v>
                </c:pt>
                <c:pt idx="9123">
                  <c:v>60.8</c:v>
                </c:pt>
                <c:pt idx="9124">
                  <c:v>60.8</c:v>
                </c:pt>
                <c:pt idx="9125">
                  <c:v>60.8</c:v>
                </c:pt>
                <c:pt idx="9126">
                  <c:v>60.9</c:v>
                </c:pt>
                <c:pt idx="9127">
                  <c:v>60.9</c:v>
                </c:pt>
                <c:pt idx="9128">
                  <c:v>60.8</c:v>
                </c:pt>
                <c:pt idx="9129">
                  <c:v>60.9</c:v>
                </c:pt>
                <c:pt idx="9130">
                  <c:v>61</c:v>
                </c:pt>
                <c:pt idx="9131">
                  <c:v>61</c:v>
                </c:pt>
                <c:pt idx="9132">
                  <c:v>61.1</c:v>
                </c:pt>
                <c:pt idx="9133">
                  <c:v>61.1</c:v>
                </c:pt>
                <c:pt idx="9134">
                  <c:v>61.1</c:v>
                </c:pt>
                <c:pt idx="9135">
                  <c:v>61.1</c:v>
                </c:pt>
                <c:pt idx="9136">
                  <c:v>61.1</c:v>
                </c:pt>
                <c:pt idx="9137">
                  <c:v>61.1</c:v>
                </c:pt>
                <c:pt idx="9138">
                  <c:v>61.1</c:v>
                </c:pt>
                <c:pt idx="9139">
                  <c:v>61.2</c:v>
                </c:pt>
                <c:pt idx="9140">
                  <c:v>61.3</c:v>
                </c:pt>
                <c:pt idx="9141">
                  <c:v>61.2</c:v>
                </c:pt>
                <c:pt idx="9142">
                  <c:v>61.2</c:v>
                </c:pt>
                <c:pt idx="9143">
                  <c:v>61.2</c:v>
                </c:pt>
                <c:pt idx="9144">
                  <c:v>61.3</c:v>
                </c:pt>
                <c:pt idx="9145">
                  <c:v>61.3</c:v>
                </c:pt>
                <c:pt idx="9146">
                  <c:v>61.3</c:v>
                </c:pt>
                <c:pt idx="9147">
                  <c:v>61.3</c:v>
                </c:pt>
                <c:pt idx="9148">
                  <c:v>61.4</c:v>
                </c:pt>
                <c:pt idx="9149">
                  <c:v>61.4</c:v>
                </c:pt>
                <c:pt idx="9150">
                  <c:v>61.4</c:v>
                </c:pt>
                <c:pt idx="9151">
                  <c:v>61.4</c:v>
                </c:pt>
                <c:pt idx="9152">
                  <c:v>61.5</c:v>
                </c:pt>
                <c:pt idx="9153">
                  <c:v>61.4</c:v>
                </c:pt>
                <c:pt idx="9154">
                  <c:v>61.5</c:v>
                </c:pt>
                <c:pt idx="9155">
                  <c:v>61.5</c:v>
                </c:pt>
                <c:pt idx="9156">
                  <c:v>61.4</c:v>
                </c:pt>
                <c:pt idx="9157">
                  <c:v>61.5</c:v>
                </c:pt>
                <c:pt idx="9158">
                  <c:v>61.5</c:v>
                </c:pt>
                <c:pt idx="9159">
                  <c:v>61.5</c:v>
                </c:pt>
                <c:pt idx="9160">
                  <c:v>61.5</c:v>
                </c:pt>
                <c:pt idx="9161">
                  <c:v>61.4</c:v>
                </c:pt>
                <c:pt idx="9162">
                  <c:v>61.4</c:v>
                </c:pt>
                <c:pt idx="9163">
                  <c:v>61.3</c:v>
                </c:pt>
                <c:pt idx="9164">
                  <c:v>61.3</c:v>
                </c:pt>
                <c:pt idx="9165">
                  <c:v>61.2</c:v>
                </c:pt>
                <c:pt idx="9166">
                  <c:v>61.2</c:v>
                </c:pt>
                <c:pt idx="9167">
                  <c:v>61.2</c:v>
                </c:pt>
                <c:pt idx="9168">
                  <c:v>61.1</c:v>
                </c:pt>
                <c:pt idx="9169">
                  <c:v>61.1</c:v>
                </c:pt>
                <c:pt idx="9170">
                  <c:v>61</c:v>
                </c:pt>
                <c:pt idx="9171">
                  <c:v>60.9</c:v>
                </c:pt>
                <c:pt idx="9172">
                  <c:v>60.8</c:v>
                </c:pt>
                <c:pt idx="9173">
                  <c:v>60.8</c:v>
                </c:pt>
                <c:pt idx="9174">
                  <c:v>60.7</c:v>
                </c:pt>
                <c:pt idx="9175">
                  <c:v>60.8</c:v>
                </c:pt>
                <c:pt idx="9176">
                  <c:v>60.7</c:v>
                </c:pt>
                <c:pt idx="9177">
                  <c:v>60.5</c:v>
                </c:pt>
                <c:pt idx="9178">
                  <c:v>60.6</c:v>
                </c:pt>
                <c:pt idx="9179">
                  <c:v>60.5</c:v>
                </c:pt>
                <c:pt idx="9180">
                  <c:v>60.5</c:v>
                </c:pt>
                <c:pt idx="9181">
                  <c:v>60.5</c:v>
                </c:pt>
                <c:pt idx="9182">
                  <c:v>60.5</c:v>
                </c:pt>
                <c:pt idx="9183">
                  <c:v>60.6</c:v>
                </c:pt>
                <c:pt idx="9184">
                  <c:v>60.6</c:v>
                </c:pt>
                <c:pt idx="9185">
                  <c:v>60.7</c:v>
                </c:pt>
                <c:pt idx="9186">
                  <c:v>60.7</c:v>
                </c:pt>
                <c:pt idx="9187">
                  <c:v>60.8</c:v>
                </c:pt>
                <c:pt idx="9188">
                  <c:v>60.8</c:v>
                </c:pt>
                <c:pt idx="9189">
                  <c:v>60.9</c:v>
                </c:pt>
                <c:pt idx="9190">
                  <c:v>60.9</c:v>
                </c:pt>
                <c:pt idx="9191">
                  <c:v>60.9</c:v>
                </c:pt>
                <c:pt idx="9192">
                  <c:v>61</c:v>
                </c:pt>
                <c:pt idx="9193">
                  <c:v>61</c:v>
                </c:pt>
                <c:pt idx="9194">
                  <c:v>61.1</c:v>
                </c:pt>
                <c:pt idx="9195">
                  <c:v>61.1</c:v>
                </c:pt>
                <c:pt idx="9196">
                  <c:v>61.1</c:v>
                </c:pt>
                <c:pt idx="9197">
                  <c:v>61.1</c:v>
                </c:pt>
                <c:pt idx="9198">
                  <c:v>61.1</c:v>
                </c:pt>
                <c:pt idx="9199">
                  <c:v>61.1</c:v>
                </c:pt>
                <c:pt idx="9200">
                  <c:v>61.1</c:v>
                </c:pt>
                <c:pt idx="9201">
                  <c:v>61.1</c:v>
                </c:pt>
                <c:pt idx="9202">
                  <c:v>61.2</c:v>
                </c:pt>
                <c:pt idx="9203">
                  <c:v>61.3</c:v>
                </c:pt>
                <c:pt idx="9204">
                  <c:v>61.3</c:v>
                </c:pt>
                <c:pt idx="9205">
                  <c:v>61.2</c:v>
                </c:pt>
                <c:pt idx="9206">
                  <c:v>61.3</c:v>
                </c:pt>
                <c:pt idx="9207">
                  <c:v>61.3</c:v>
                </c:pt>
                <c:pt idx="9208">
                  <c:v>61.2</c:v>
                </c:pt>
                <c:pt idx="9209">
                  <c:v>61.3</c:v>
                </c:pt>
                <c:pt idx="9210">
                  <c:v>61.3</c:v>
                </c:pt>
                <c:pt idx="9211">
                  <c:v>61.3</c:v>
                </c:pt>
                <c:pt idx="9212">
                  <c:v>61.4</c:v>
                </c:pt>
                <c:pt idx="9213">
                  <c:v>61.4</c:v>
                </c:pt>
                <c:pt idx="9214">
                  <c:v>61.4</c:v>
                </c:pt>
                <c:pt idx="9215">
                  <c:v>61.4</c:v>
                </c:pt>
                <c:pt idx="9216">
                  <c:v>61.4</c:v>
                </c:pt>
                <c:pt idx="9217">
                  <c:v>61.4</c:v>
                </c:pt>
                <c:pt idx="9218">
                  <c:v>61.4</c:v>
                </c:pt>
                <c:pt idx="9219">
                  <c:v>61.3</c:v>
                </c:pt>
                <c:pt idx="9220">
                  <c:v>61.3</c:v>
                </c:pt>
                <c:pt idx="9221">
                  <c:v>61.3</c:v>
                </c:pt>
                <c:pt idx="9222">
                  <c:v>61.2</c:v>
                </c:pt>
                <c:pt idx="9223">
                  <c:v>61.2</c:v>
                </c:pt>
                <c:pt idx="9224">
                  <c:v>61.1</c:v>
                </c:pt>
                <c:pt idx="9225">
                  <c:v>61.1</c:v>
                </c:pt>
                <c:pt idx="9226">
                  <c:v>61</c:v>
                </c:pt>
                <c:pt idx="9227">
                  <c:v>60.9</c:v>
                </c:pt>
                <c:pt idx="9228">
                  <c:v>60.8</c:v>
                </c:pt>
                <c:pt idx="9229">
                  <c:v>60.7</c:v>
                </c:pt>
                <c:pt idx="9230">
                  <c:v>60.7</c:v>
                </c:pt>
                <c:pt idx="9231">
                  <c:v>60.6</c:v>
                </c:pt>
                <c:pt idx="9232">
                  <c:v>60.5</c:v>
                </c:pt>
                <c:pt idx="9233">
                  <c:v>60.5</c:v>
                </c:pt>
                <c:pt idx="9234">
                  <c:v>60.5</c:v>
                </c:pt>
                <c:pt idx="9235">
                  <c:v>60.5</c:v>
                </c:pt>
                <c:pt idx="9236">
                  <c:v>60.5</c:v>
                </c:pt>
                <c:pt idx="9237">
                  <c:v>60.5</c:v>
                </c:pt>
                <c:pt idx="9238">
                  <c:v>60.5</c:v>
                </c:pt>
                <c:pt idx="9239">
                  <c:v>60.6</c:v>
                </c:pt>
                <c:pt idx="9240">
                  <c:v>60.7</c:v>
                </c:pt>
                <c:pt idx="9241">
                  <c:v>60.7</c:v>
                </c:pt>
                <c:pt idx="9242">
                  <c:v>60.8</c:v>
                </c:pt>
                <c:pt idx="9243">
                  <c:v>60.8</c:v>
                </c:pt>
                <c:pt idx="9244">
                  <c:v>60.9</c:v>
                </c:pt>
                <c:pt idx="9245">
                  <c:v>60.9</c:v>
                </c:pt>
                <c:pt idx="9246">
                  <c:v>61</c:v>
                </c:pt>
                <c:pt idx="9247">
                  <c:v>61</c:v>
                </c:pt>
                <c:pt idx="9248">
                  <c:v>61</c:v>
                </c:pt>
                <c:pt idx="9249">
                  <c:v>61</c:v>
                </c:pt>
                <c:pt idx="9250">
                  <c:v>61.1</c:v>
                </c:pt>
                <c:pt idx="9251">
                  <c:v>61.1</c:v>
                </c:pt>
                <c:pt idx="9252">
                  <c:v>61.1</c:v>
                </c:pt>
                <c:pt idx="9253">
                  <c:v>61.1</c:v>
                </c:pt>
                <c:pt idx="9254">
                  <c:v>61.1</c:v>
                </c:pt>
                <c:pt idx="9255">
                  <c:v>61.1</c:v>
                </c:pt>
                <c:pt idx="9256">
                  <c:v>61.1</c:v>
                </c:pt>
                <c:pt idx="9257">
                  <c:v>61.2</c:v>
                </c:pt>
                <c:pt idx="9258">
                  <c:v>61.2</c:v>
                </c:pt>
                <c:pt idx="9259">
                  <c:v>61.3</c:v>
                </c:pt>
                <c:pt idx="9260">
                  <c:v>61.3</c:v>
                </c:pt>
                <c:pt idx="9261">
                  <c:v>61.3</c:v>
                </c:pt>
                <c:pt idx="9262">
                  <c:v>61.3</c:v>
                </c:pt>
                <c:pt idx="9263">
                  <c:v>61.3</c:v>
                </c:pt>
                <c:pt idx="9264">
                  <c:v>61.3</c:v>
                </c:pt>
                <c:pt idx="9265">
                  <c:v>61.3</c:v>
                </c:pt>
                <c:pt idx="9266">
                  <c:v>61.2</c:v>
                </c:pt>
                <c:pt idx="9267">
                  <c:v>61.1</c:v>
                </c:pt>
                <c:pt idx="9268">
                  <c:v>61.1</c:v>
                </c:pt>
                <c:pt idx="9269">
                  <c:v>61.1</c:v>
                </c:pt>
                <c:pt idx="9270">
                  <c:v>61.1</c:v>
                </c:pt>
                <c:pt idx="9271">
                  <c:v>61.1</c:v>
                </c:pt>
                <c:pt idx="9272">
                  <c:v>60.9</c:v>
                </c:pt>
                <c:pt idx="9273">
                  <c:v>60.8</c:v>
                </c:pt>
                <c:pt idx="9274">
                  <c:v>60.8</c:v>
                </c:pt>
                <c:pt idx="9275">
                  <c:v>60.8</c:v>
                </c:pt>
                <c:pt idx="9276">
                  <c:v>60.7</c:v>
                </c:pt>
                <c:pt idx="9277">
                  <c:v>60.6</c:v>
                </c:pt>
                <c:pt idx="9278">
                  <c:v>60.5</c:v>
                </c:pt>
                <c:pt idx="9279">
                  <c:v>60.5</c:v>
                </c:pt>
                <c:pt idx="9280">
                  <c:v>60.5</c:v>
                </c:pt>
                <c:pt idx="9281">
                  <c:v>60.4</c:v>
                </c:pt>
                <c:pt idx="9282">
                  <c:v>60.5</c:v>
                </c:pt>
                <c:pt idx="9283">
                  <c:v>60.4</c:v>
                </c:pt>
                <c:pt idx="9284">
                  <c:v>60.4</c:v>
                </c:pt>
                <c:pt idx="9285">
                  <c:v>60.4</c:v>
                </c:pt>
                <c:pt idx="9286">
                  <c:v>60.4</c:v>
                </c:pt>
                <c:pt idx="9287">
                  <c:v>60.5</c:v>
                </c:pt>
                <c:pt idx="9288">
                  <c:v>60.4</c:v>
                </c:pt>
                <c:pt idx="9289">
                  <c:v>60.5</c:v>
                </c:pt>
                <c:pt idx="9290">
                  <c:v>60.5</c:v>
                </c:pt>
                <c:pt idx="9291">
                  <c:v>60.5</c:v>
                </c:pt>
                <c:pt idx="9292">
                  <c:v>60.5</c:v>
                </c:pt>
                <c:pt idx="9293">
                  <c:v>60.5</c:v>
                </c:pt>
                <c:pt idx="9294">
                  <c:v>60.6</c:v>
                </c:pt>
                <c:pt idx="9295">
                  <c:v>60.6</c:v>
                </c:pt>
                <c:pt idx="9296">
                  <c:v>60.7</c:v>
                </c:pt>
                <c:pt idx="9297">
                  <c:v>60.7</c:v>
                </c:pt>
                <c:pt idx="9298">
                  <c:v>60.8</c:v>
                </c:pt>
                <c:pt idx="9299">
                  <c:v>60.8</c:v>
                </c:pt>
                <c:pt idx="9300">
                  <c:v>60.8</c:v>
                </c:pt>
                <c:pt idx="9301">
                  <c:v>60.8</c:v>
                </c:pt>
                <c:pt idx="9302">
                  <c:v>60.8</c:v>
                </c:pt>
                <c:pt idx="9303">
                  <c:v>60.9</c:v>
                </c:pt>
                <c:pt idx="9304">
                  <c:v>60.9</c:v>
                </c:pt>
                <c:pt idx="9305">
                  <c:v>60.9</c:v>
                </c:pt>
                <c:pt idx="9306">
                  <c:v>60.9</c:v>
                </c:pt>
                <c:pt idx="9307">
                  <c:v>61</c:v>
                </c:pt>
                <c:pt idx="9308">
                  <c:v>61</c:v>
                </c:pt>
                <c:pt idx="9309">
                  <c:v>61.1</c:v>
                </c:pt>
                <c:pt idx="9310">
                  <c:v>61.1</c:v>
                </c:pt>
                <c:pt idx="9311">
                  <c:v>61</c:v>
                </c:pt>
                <c:pt idx="9312">
                  <c:v>61</c:v>
                </c:pt>
                <c:pt idx="9313">
                  <c:v>61</c:v>
                </c:pt>
                <c:pt idx="9314">
                  <c:v>61</c:v>
                </c:pt>
                <c:pt idx="9315">
                  <c:v>61</c:v>
                </c:pt>
                <c:pt idx="9316">
                  <c:v>61</c:v>
                </c:pt>
                <c:pt idx="9317">
                  <c:v>61.1</c:v>
                </c:pt>
                <c:pt idx="9318">
                  <c:v>61.1</c:v>
                </c:pt>
                <c:pt idx="9319">
                  <c:v>61.1</c:v>
                </c:pt>
                <c:pt idx="9320">
                  <c:v>61.1</c:v>
                </c:pt>
                <c:pt idx="9321">
                  <c:v>61.1</c:v>
                </c:pt>
                <c:pt idx="9322">
                  <c:v>61.1</c:v>
                </c:pt>
                <c:pt idx="9323">
                  <c:v>61.2</c:v>
                </c:pt>
                <c:pt idx="9324">
                  <c:v>61.2</c:v>
                </c:pt>
                <c:pt idx="9325">
                  <c:v>61.2</c:v>
                </c:pt>
                <c:pt idx="9326">
                  <c:v>61.1</c:v>
                </c:pt>
                <c:pt idx="9327">
                  <c:v>61.2</c:v>
                </c:pt>
                <c:pt idx="9328">
                  <c:v>61.1</c:v>
                </c:pt>
                <c:pt idx="9329">
                  <c:v>61.2</c:v>
                </c:pt>
                <c:pt idx="9330">
                  <c:v>61.2</c:v>
                </c:pt>
                <c:pt idx="9331">
                  <c:v>61.1</c:v>
                </c:pt>
                <c:pt idx="9332">
                  <c:v>61.1</c:v>
                </c:pt>
                <c:pt idx="9333">
                  <c:v>61.1</c:v>
                </c:pt>
                <c:pt idx="9334">
                  <c:v>61.1</c:v>
                </c:pt>
                <c:pt idx="9335">
                  <c:v>61.1</c:v>
                </c:pt>
                <c:pt idx="9336">
                  <c:v>61</c:v>
                </c:pt>
                <c:pt idx="9337">
                  <c:v>61</c:v>
                </c:pt>
                <c:pt idx="9338">
                  <c:v>60.9</c:v>
                </c:pt>
                <c:pt idx="9339">
                  <c:v>60.8</c:v>
                </c:pt>
                <c:pt idx="9340">
                  <c:v>60.8</c:v>
                </c:pt>
                <c:pt idx="9341">
                  <c:v>60.8</c:v>
                </c:pt>
                <c:pt idx="9342">
                  <c:v>60.7</c:v>
                </c:pt>
                <c:pt idx="9343">
                  <c:v>60.5</c:v>
                </c:pt>
                <c:pt idx="9344">
                  <c:v>60.5</c:v>
                </c:pt>
                <c:pt idx="9345">
                  <c:v>60.5</c:v>
                </c:pt>
                <c:pt idx="9346">
                  <c:v>60.5</c:v>
                </c:pt>
                <c:pt idx="9347">
                  <c:v>60.4</c:v>
                </c:pt>
                <c:pt idx="9348">
                  <c:v>60.4</c:v>
                </c:pt>
                <c:pt idx="9349">
                  <c:v>60.2</c:v>
                </c:pt>
                <c:pt idx="9350">
                  <c:v>60.2</c:v>
                </c:pt>
                <c:pt idx="9351">
                  <c:v>60.3</c:v>
                </c:pt>
                <c:pt idx="9352">
                  <c:v>60.3</c:v>
                </c:pt>
                <c:pt idx="9353">
                  <c:v>60.3</c:v>
                </c:pt>
                <c:pt idx="9354">
                  <c:v>60.4</c:v>
                </c:pt>
                <c:pt idx="9355">
                  <c:v>60.4</c:v>
                </c:pt>
                <c:pt idx="9356">
                  <c:v>60.4</c:v>
                </c:pt>
                <c:pt idx="9357">
                  <c:v>60.5</c:v>
                </c:pt>
                <c:pt idx="9358">
                  <c:v>60.5</c:v>
                </c:pt>
                <c:pt idx="9359">
                  <c:v>60.5</c:v>
                </c:pt>
                <c:pt idx="9360">
                  <c:v>60.5</c:v>
                </c:pt>
                <c:pt idx="9361">
                  <c:v>60.5</c:v>
                </c:pt>
                <c:pt idx="9362">
                  <c:v>60.6</c:v>
                </c:pt>
                <c:pt idx="9363">
                  <c:v>60.5</c:v>
                </c:pt>
                <c:pt idx="9364">
                  <c:v>60.6</c:v>
                </c:pt>
                <c:pt idx="9365">
                  <c:v>60.7</c:v>
                </c:pt>
                <c:pt idx="9366">
                  <c:v>60.6</c:v>
                </c:pt>
                <c:pt idx="9367">
                  <c:v>60.6</c:v>
                </c:pt>
                <c:pt idx="9368">
                  <c:v>60.6</c:v>
                </c:pt>
                <c:pt idx="9369">
                  <c:v>60.6</c:v>
                </c:pt>
                <c:pt idx="9370">
                  <c:v>60.7</c:v>
                </c:pt>
                <c:pt idx="9371">
                  <c:v>60.6</c:v>
                </c:pt>
                <c:pt idx="9372">
                  <c:v>60.7</c:v>
                </c:pt>
                <c:pt idx="9373">
                  <c:v>60.7</c:v>
                </c:pt>
                <c:pt idx="9374">
                  <c:v>60.7</c:v>
                </c:pt>
                <c:pt idx="9375">
                  <c:v>60.7</c:v>
                </c:pt>
                <c:pt idx="9376">
                  <c:v>60.7</c:v>
                </c:pt>
                <c:pt idx="9377">
                  <c:v>60.7</c:v>
                </c:pt>
                <c:pt idx="9378">
                  <c:v>60.7</c:v>
                </c:pt>
                <c:pt idx="9379">
                  <c:v>60.7</c:v>
                </c:pt>
                <c:pt idx="9380">
                  <c:v>60.8</c:v>
                </c:pt>
                <c:pt idx="9381">
                  <c:v>60.8</c:v>
                </c:pt>
                <c:pt idx="9382">
                  <c:v>60.7</c:v>
                </c:pt>
                <c:pt idx="9383">
                  <c:v>60.8</c:v>
                </c:pt>
                <c:pt idx="9384">
                  <c:v>60.8</c:v>
                </c:pt>
                <c:pt idx="9385">
                  <c:v>60.8</c:v>
                </c:pt>
                <c:pt idx="9386">
                  <c:v>60.8</c:v>
                </c:pt>
                <c:pt idx="9387">
                  <c:v>60.8</c:v>
                </c:pt>
                <c:pt idx="9388">
                  <c:v>60.8</c:v>
                </c:pt>
                <c:pt idx="9389">
                  <c:v>60.8</c:v>
                </c:pt>
                <c:pt idx="9390">
                  <c:v>60.8</c:v>
                </c:pt>
                <c:pt idx="9391">
                  <c:v>60.8</c:v>
                </c:pt>
                <c:pt idx="9392">
                  <c:v>60.8</c:v>
                </c:pt>
                <c:pt idx="9393">
                  <c:v>60.8</c:v>
                </c:pt>
                <c:pt idx="9394">
                  <c:v>60.8</c:v>
                </c:pt>
                <c:pt idx="9395">
                  <c:v>60.8</c:v>
                </c:pt>
                <c:pt idx="9396">
                  <c:v>60.8</c:v>
                </c:pt>
                <c:pt idx="9397">
                  <c:v>60.9</c:v>
                </c:pt>
                <c:pt idx="9398">
                  <c:v>60.9</c:v>
                </c:pt>
                <c:pt idx="9399">
                  <c:v>60.9</c:v>
                </c:pt>
                <c:pt idx="9400">
                  <c:v>60.9</c:v>
                </c:pt>
                <c:pt idx="9401">
                  <c:v>61</c:v>
                </c:pt>
                <c:pt idx="9402">
                  <c:v>61</c:v>
                </c:pt>
                <c:pt idx="9403">
                  <c:v>60.9</c:v>
                </c:pt>
                <c:pt idx="9404">
                  <c:v>61</c:v>
                </c:pt>
                <c:pt idx="9405">
                  <c:v>61</c:v>
                </c:pt>
                <c:pt idx="9406">
                  <c:v>61</c:v>
                </c:pt>
                <c:pt idx="9407">
                  <c:v>61</c:v>
                </c:pt>
                <c:pt idx="9408">
                  <c:v>61</c:v>
                </c:pt>
                <c:pt idx="9409">
                  <c:v>61.1</c:v>
                </c:pt>
                <c:pt idx="9410">
                  <c:v>61</c:v>
                </c:pt>
                <c:pt idx="9411">
                  <c:v>61.1</c:v>
                </c:pt>
                <c:pt idx="9412">
                  <c:v>61.1</c:v>
                </c:pt>
                <c:pt idx="9413">
                  <c:v>61.1</c:v>
                </c:pt>
                <c:pt idx="9414">
                  <c:v>61.1</c:v>
                </c:pt>
                <c:pt idx="9415">
                  <c:v>61.1</c:v>
                </c:pt>
                <c:pt idx="9416">
                  <c:v>61.1</c:v>
                </c:pt>
                <c:pt idx="9417">
                  <c:v>61</c:v>
                </c:pt>
                <c:pt idx="9418">
                  <c:v>61</c:v>
                </c:pt>
                <c:pt idx="9419">
                  <c:v>61.1</c:v>
                </c:pt>
                <c:pt idx="9420">
                  <c:v>61</c:v>
                </c:pt>
                <c:pt idx="9421">
                  <c:v>61</c:v>
                </c:pt>
                <c:pt idx="9422">
                  <c:v>61</c:v>
                </c:pt>
                <c:pt idx="9423">
                  <c:v>60.9</c:v>
                </c:pt>
                <c:pt idx="9424">
                  <c:v>60.8</c:v>
                </c:pt>
                <c:pt idx="9425">
                  <c:v>60.8</c:v>
                </c:pt>
                <c:pt idx="9426">
                  <c:v>60.8</c:v>
                </c:pt>
                <c:pt idx="9427">
                  <c:v>60.7</c:v>
                </c:pt>
                <c:pt idx="9428">
                  <c:v>60.5</c:v>
                </c:pt>
                <c:pt idx="9429">
                  <c:v>60.4</c:v>
                </c:pt>
                <c:pt idx="9430">
                  <c:v>60.4</c:v>
                </c:pt>
                <c:pt idx="9431">
                  <c:v>60.4</c:v>
                </c:pt>
                <c:pt idx="9432">
                  <c:v>60.3</c:v>
                </c:pt>
                <c:pt idx="9433">
                  <c:v>60.2</c:v>
                </c:pt>
                <c:pt idx="9434">
                  <c:v>60.1</c:v>
                </c:pt>
                <c:pt idx="9435">
                  <c:v>60.2</c:v>
                </c:pt>
                <c:pt idx="9436">
                  <c:v>60.1</c:v>
                </c:pt>
                <c:pt idx="9437">
                  <c:v>60.1</c:v>
                </c:pt>
                <c:pt idx="9438">
                  <c:v>60.2</c:v>
                </c:pt>
                <c:pt idx="9439">
                  <c:v>60.2</c:v>
                </c:pt>
                <c:pt idx="9440">
                  <c:v>60.2</c:v>
                </c:pt>
                <c:pt idx="9441">
                  <c:v>60.2</c:v>
                </c:pt>
                <c:pt idx="9442">
                  <c:v>60.3</c:v>
                </c:pt>
                <c:pt idx="9443">
                  <c:v>60.3</c:v>
                </c:pt>
                <c:pt idx="9444">
                  <c:v>60.4</c:v>
                </c:pt>
                <c:pt idx="9445">
                  <c:v>60.4</c:v>
                </c:pt>
                <c:pt idx="9446">
                  <c:v>60.5</c:v>
                </c:pt>
                <c:pt idx="9447">
                  <c:v>60.5</c:v>
                </c:pt>
                <c:pt idx="9448">
                  <c:v>60.5</c:v>
                </c:pt>
                <c:pt idx="9449">
                  <c:v>60.5</c:v>
                </c:pt>
                <c:pt idx="9450">
                  <c:v>60.6</c:v>
                </c:pt>
                <c:pt idx="9451">
                  <c:v>60.6</c:v>
                </c:pt>
                <c:pt idx="9452">
                  <c:v>60.7</c:v>
                </c:pt>
                <c:pt idx="9453">
                  <c:v>60.7</c:v>
                </c:pt>
                <c:pt idx="9454">
                  <c:v>60.7</c:v>
                </c:pt>
                <c:pt idx="9455">
                  <c:v>60.7</c:v>
                </c:pt>
                <c:pt idx="9456">
                  <c:v>60.7</c:v>
                </c:pt>
                <c:pt idx="9457">
                  <c:v>60.7</c:v>
                </c:pt>
                <c:pt idx="9458">
                  <c:v>60.8</c:v>
                </c:pt>
                <c:pt idx="9459">
                  <c:v>60.8</c:v>
                </c:pt>
                <c:pt idx="9460">
                  <c:v>60.8</c:v>
                </c:pt>
                <c:pt idx="9461">
                  <c:v>60.8</c:v>
                </c:pt>
                <c:pt idx="9462">
                  <c:v>60.8</c:v>
                </c:pt>
                <c:pt idx="9463">
                  <c:v>60.8</c:v>
                </c:pt>
                <c:pt idx="9464">
                  <c:v>60.8</c:v>
                </c:pt>
                <c:pt idx="9465">
                  <c:v>60.8</c:v>
                </c:pt>
                <c:pt idx="9466">
                  <c:v>60.9</c:v>
                </c:pt>
                <c:pt idx="9467">
                  <c:v>60.9</c:v>
                </c:pt>
                <c:pt idx="9468">
                  <c:v>61</c:v>
                </c:pt>
                <c:pt idx="9469">
                  <c:v>61</c:v>
                </c:pt>
                <c:pt idx="9470">
                  <c:v>61</c:v>
                </c:pt>
                <c:pt idx="9471">
                  <c:v>61</c:v>
                </c:pt>
                <c:pt idx="9472">
                  <c:v>61</c:v>
                </c:pt>
                <c:pt idx="9473">
                  <c:v>61</c:v>
                </c:pt>
                <c:pt idx="9474">
                  <c:v>60.9</c:v>
                </c:pt>
                <c:pt idx="9475">
                  <c:v>60.9</c:v>
                </c:pt>
                <c:pt idx="9476">
                  <c:v>60.8</c:v>
                </c:pt>
                <c:pt idx="9477">
                  <c:v>60.8</c:v>
                </c:pt>
                <c:pt idx="9478">
                  <c:v>60.8</c:v>
                </c:pt>
                <c:pt idx="9479">
                  <c:v>60.7</c:v>
                </c:pt>
                <c:pt idx="9480">
                  <c:v>60.6</c:v>
                </c:pt>
                <c:pt idx="9481">
                  <c:v>60.5</c:v>
                </c:pt>
                <c:pt idx="9482">
                  <c:v>60.5</c:v>
                </c:pt>
                <c:pt idx="9483">
                  <c:v>60.4</c:v>
                </c:pt>
                <c:pt idx="9484">
                  <c:v>60.3</c:v>
                </c:pt>
                <c:pt idx="9485">
                  <c:v>60.2</c:v>
                </c:pt>
                <c:pt idx="9486">
                  <c:v>60.1</c:v>
                </c:pt>
                <c:pt idx="9487">
                  <c:v>60.1</c:v>
                </c:pt>
                <c:pt idx="9488">
                  <c:v>60.1</c:v>
                </c:pt>
                <c:pt idx="9489">
                  <c:v>60.1</c:v>
                </c:pt>
                <c:pt idx="9490">
                  <c:v>60.1</c:v>
                </c:pt>
                <c:pt idx="9491">
                  <c:v>60.1</c:v>
                </c:pt>
                <c:pt idx="9492">
                  <c:v>60.1</c:v>
                </c:pt>
                <c:pt idx="9493">
                  <c:v>60.1</c:v>
                </c:pt>
                <c:pt idx="9494">
                  <c:v>60.2</c:v>
                </c:pt>
                <c:pt idx="9495">
                  <c:v>60.3</c:v>
                </c:pt>
                <c:pt idx="9496">
                  <c:v>60.4</c:v>
                </c:pt>
                <c:pt idx="9497">
                  <c:v>60.4</c:v>
                </c:pt>
                <c:pt idx="9498">
                  <c:v>60.4</c:v>
                </c:pt>
                <c:pt idx="9499">
                  <c:v>60.5</c:v>
                </c:pt>
                <c:pt idx="9500">
                  <c:v>60.5</c:v>
                </c:pt>
                <c:pt idx="9501">
                  <c:v>60.5</c:v>
                </c:pt>
                <c:pt idx="9502">
                  <c:v>60.5</c:v>
                </c:pt>
                <c:pt idx="9503">
                  <c:v>60.6</c:v>
                </c:pt>
                <c:pt idx="9504">
                  <c:v>60.7</c:v>
                </c:pt>
                <c:pt idx="9505">
                  <c:v>60.6</c:v>
                </c:pt>
                <c:pt idx="9506">
                  <c:v>60.7</c:v>
                </c:pt>
                <c:pt idx="9507">
                  <c:v>60.6</c:v>
                </c:pt>
                <c:pt idx="9508">
                  <c:v>60.6</c:v>
                </c:pt>
                <c:pt idx="9509">
                  <c:v>60.7</c:v>
                </c:pt>
                <c:pt idx="9510">
                  <c:v>60.8</c:v>
                </c:pt>
                <c:pt idx="9511">
                  <c:v>60.8</c:v>
                </c:pt>
                <c:pt idx="9512">
                  <c:v>60.8</c:v>
                </c:pt>
                <c:pt idx="9513">
                  <c:v>60.8</c:v>
                </c:pt>
                <c:pt idx="9514">
                  <c:v>60.8</c:v>
                </c:pt>
                <c:pt idx="9515">
                  <c:v>60.8</c:v>
                </c:pt>
                <c:pt idx="9516">
                  <c:v>60.8</c:v>
                </c:pt>
                <c:pt idx="9517">
                  <c:v>60.8</c:v>
                </c:pt>
                <c:pt idx="9518">
                  <c:v>60.8</c:v>
                </c:pt>
                <c:pt idx="9519">
                  <c:v>60.8</c:v>
                </c:pt>
                <c:pt idx="9520">
                  <c:v>60.8</c:v>
                </c:pt>
                <c:pt idx="9521">
                  <c:v>60.8</c:v>
                </c:pt>
                <c:pt idx="9522">
                  <c:v>60.8</c:v>
                </c:pt>
                <c:pt idx="9523">
                  <c:v>60.8</c:v>
                </c:pt>
                <c:pt idx="9524">
                  <c:v>60.8</c:v>
                </c:pt>
                <c:pt idx="9525">
                  <c:v>60.8</c:v>
                </c:pt>
                <c:pt idx="9526">
                  <c:v>60.8</c:v>
                </c:pt>
                <c:pt idx="9527">
                  <c:v>60.9</c:v>
                </c:pt>
                <c:pt idx="9528">
                  <c:v>60.9</c:v>
                </c:pt>
                <c:pt idx="9529">
                  <c:v>60.8</c:v>
                </c:pt>
                <c:pt idx="9530">
                  <c:v>60.8</c:v>
                </c:pt>
                <c:pt idx="9531">
                  <c:v>60.8</c:v>
                </c:pt>
                <c:pt idx="9532">
                  <c:v>60.9</c:v>
                </c:pt>
                <c:pt idx="9533">
                  <c:v>61</c:v>
                </c:pt>
                <c:pt idx="9534">
                  <c:v>60.9</c:v>
                </c:pt>
                <c:pt idx="9535">
                  <c:v>60.8</c:v>
                </c:pt>
                <c:pt idx="9536">
                  <c:v>60.8</c:v>
                </c:pt>
                <c:pt idx="9537">
                  <c:v>60.8</c:v>
                </c:pt>
                <c:pt idx="9538">
                  <c:v>60.9</c:v>
                </c:pt>
                <c:pt idx="9539">
                  <c:v>60.8</c:v>
                </c:pt>
                <c:pt idx="9540">
                  <c:v>60.8</c:v>
                </c:pt>
                <c:pt idx="9541">
                  <c:v>60.8</c:v>
                </c:pt>
                <c:pt idx="9542">
                  <c:v>60.8</c:v>
                </c:pt>
                <c:pt idx="9543">
                  <c:v>60.8</c:v>
                </c:pt>
                <c:pt idx="9544">
                  <c:v>60.8</c:v>
                </c:pt>
                <c:pt idx="9545">
                  <c:v>60.9</c:v>
                </c:pt>
                <c:pt idx="9546">
                  <c:v>60.8</c:v>
                </c:pt>
                <c:pt idx="9547">
                  <c:v>60.8</c:v>
                </c:pt>
                <c:pt idx="9548">
                  <c:v>60.9</c:v>
                </c:pt>
                <c:pt idx="9549">
                  <c:v>60.9</c:v>
                </c:pt>
                <c:pt idx="9550">
                  <c:v>60.8</c:v>
                </c:pt>
                <c:pt idx="9551">
                  <c:v>60.8</c:v>
                </c:pt>
                <c:pt idx="9552">
                  <c:v>60.9</c:v>
                </c:pt>
                <c:pt idx="9553">
                  <c:v>60.9</c:v>
                </c:pt>
                <c:pt idx="9554">
                  <c:v>60.9</c:v>
                </c:pt>
                <c:pt idx="9555">
                  <c:v>60.8</c:v>
                </c:pt>
                <c:pt idx="9556">
                  <c:v>60.9</c:v>
                </c:pt>
                <c:pt idx="9557">
                  <c:v>60.9</c:v>
                </c:pt>
                <c:pt idx="9558">
                  <c:v>60.8</c:v>
                </c:pt>
                <c:pt idx="9559">
                  <c:v>60.8</c:v>
                </c:pt>
                <c:pt idx="9560">
                  <c:v>60.8</c:v>
                </c:pt>
                <c:pt idx="9561">
                  <c:v>60.9</c:v>
                </c:pt>
                <c:pt idx="9562">
                  <c:v>60.9</c:v>
                </c:pt>
                <c:pt idx="9563">
                  <c:v>60.9</c:v>
                </c:pt>
                <c:pt idx="9564">
                  <c:v>60.9</c:v>
                </c:pt>
                <c:pt idx="9565">
                  <c:v>60.9</c:v>
                </c:pt>
                <c:pt idx="9566">
                  <c:v>60.9</c:v>
                </c:pt>
                <c:pt idx="9567">
                  <c:v>60.9</c:v>
                </c:pt>
                <c:pt idx="9568">
                  <c:v>60.9</c:v>
                </c:pt>
                <c:pt idx="9569">
                  <c:v>61</c:v>
                </c:pt>
                <c:pt idx="9570">
                  <c:v>60.9</c:v>
                </c:pt>
                <c:pt idx="9571">
                  <c:v>60.9</c:v>
                </c:pt>
                <c:pt idx="9572">
                  <c:v>60.9</c:v>
                </c:pt>
                <c:pt idx="9573">
                  <c:v>60.9</c:v>
                </c:pt>
                <c:pt idx="9574">
                  <c:v>60.9</c:v>
                </c:pt>
                <c:pt idx="9575">
                  <c:v>60.9</c:v>
                </c:pt>
                <c:pt idx="9576">
                  <c:v>60.9</c:v>
                </c:pt>
                <c:pt idx="9577">
                  <c:v>60.8</c:v>
                </c:pt>
                <c:pt idx="9578">
                  <c:v>60.8</c:v>
                </c:pt>
                <c:pt idx="9579">
                  <c:v>60.8</c:v>
                </c:pt>
                <c:pt idx="9580">
                  <c:v>60.9</c:v>
                </c:pt>
                <c:pt idx="9581">
                  <c:v>60.8</c:v>
                </c:pt>
                <c:pt idx="9582">
                  <c:v>60.8</c:v>
                </c:pt>
                <c:pt idx="9583">
                  <c:v>60.8</c:v>
                </c:pt>
                <c:pt idx="9584">
                  <c:v>60.8</c:v>
                </c:pt>
                <c:pt idx="9585">
                  <c:v>60.8</c:v>
                </c:pt>
                <c:pt idx="9586">
                  <c:v>60.8</c:v>
                </c:pt>
                <c:pt idx="9587">
                  <c:v>60.7</c:v>
                </c:pt>
                <c:pt idx="9588">
                  <c:v>60.7</c:v>
                </c:pt>
                <c:pt idx="9589">
                  <c:v>60.7</c:v>
                </c:pt>
                <c:pt idx="9590">
                  <c:v>60.7</c:v>
                </c:pt>
                <c:pt idx="9591">
                  <c:v>60.7</c:v>
                </c:pt>
                <c:pt idx="9592">
                  <c:v>60.6</c:v>
                </c:pt>
                <c:pt idx="9593">
                  <c:v>60.6</c:v>
                </c:pt>
                <c:pt idx="9594">
                  <c:v>60.5</c:v>
                </c:pt>
                <c:pt idx="9595">
                  <c:v>60.5</c:v>
                </c:pt>
                <c:pt idx="9596">
                  <c:v>60.5</c:v>
                </c:pt>
                <c:pt idx="9597">
                  <c:v>60.4</c:v>
                </c:pt>
                <c:pt idx="9598">
                  <c:v>60.4</c:v>
                </c:pt>
                <c:pt idx="9599">
                  <c:v>60.4</c:v>
                </c:pt>
                <c:pt idx="9600">
                  <c:v>60.3</c:v>
                </c:pt>
                <c:pt idx="9601">
                  <c:v>60.2</c:v>
                </c:pt>
                <c:pt idx="9602">
                  <c:v>60.2</c:v>
                </c:pt>
                <c:pt idx="9603">
                  <c:v>60.2</c:v>
                </c:pt>
                <c:pt idx="9604">
                  <c:v>60.2</c:v>
                </c:pt>
                <c:pt idx="9605">
                  <c:v>60.2</c:v>
                </c:pt>
                <c:pt idx="9606">
                  <c:v>60.2</c:v>
                </c:pt>
                <c:pt idx="9607">
                  <c:v>60.1</c:v>
                </c:pt>
                <c:pt idx="9608">
                  <c:v>60.1</c:v>
                </c:pt>
                <c:pt idx="9609">
                  <c:v>60.1</c:v>
                </c:pt>
                <c:pt idx="9610">
                  <c:v>60</c:v>
                </c:pt>
                <c:pt idx="9611">
                  <c:v>60.1</c:v>
                </c:pt>
                <c:pt idx="9612">
                  <c:v>60.1</c:v>
                </c:pt>
                <c:pt idx="9613">
                  <c:v>60.1</c:v>
                </c:pt>
                <c:pt idx="9614">
                  <c:v>60.1</c:v>
                </c:pt>
                <c:pt idx="9615">
                  <c:v>60.1</c:v>
                </c:pt>
                <c:pt idx="9616">
                  <c:v>60.1</c:v>
                </c:pt>
                <c:pt idx="9617">
                  <c:v>60.1</c:v>
                </c:pt>
                <c:pt idx="9618">
                  <c:v>60.1</c:v>
                </c:pt>
                <c:pt idx="9619">
                  <c:v>60.1</c:v>
                </c:pt>
                <c:pt idx="9620">
                  <c:v>60.1</c:v>
                </c:pt>
                <c:pt idx="9621">
                  <c:v>60</c:v>
                </c:pt>
                <c:pt idx="9622">
                  <c:v>60.1</c:v>
                </c:pt>
                <c:pt idx="9623">
                  <c:v>60</c:v>
                </c:pt>
                <c:pt idx="9624">
                  <c:v>59.9</c:v>
                </c:pt>
                <c:pt idx="9625">
                  <c:v>60.1</c:v>
                </c:pt>
                <c:pt idx="9626">
                  <c:v>60.1</c:v>
                </c:pt>
                <c:pt idx="9627">
                  <c:v>60.1</c:v>
                </c:pt>
                <c:pt idx="9628">
                  <c:v>59.9</c:v>
                </c:pt>
                <c:pt idx="9629">
                  <c:v>60</c:v>
                </c:pt>
                <c:pt idx="9630">
                  <c:v>60</c:v>
                </c:pt>
                <c:pt idx="9631">
                  <c:v>60.1</c:v>
                </c:pt>
                <c:pt idx="9632">
                  <c:v>60.1</c:v>
                </c:pt>
                <c:pt idx="9633">
                  <c:v>60.1</c:v>
                </c:pt>
                <c:pt idx="9634">
                  <c:v>60.1</c:v>
                </c:pt>
                <c:pt idx="9635">
                  <c:v>60</c:v>
                </c:pt>
                <c:pt idx="9636">
                  <c:v>60</c:v>
                </c:pt>
                <c:pt idx="9637">
                  <c:v>60</c:v>
                </c:pt>
                <c:pt idx="9638">
                  <c:v>60.1</c:v>
                </c:pt>
                <c:pt idx="9639">
                  <c:v>59.9</c:v>
                </c:pt>
                <c:pt idx="9640">
                  <c:v>59.9</c:v>
                </c:pt>
                <c:pt idx="9641">
                  <c:v>59.9</c:v>
                </c:pt>
                <c:pt idx="9642">
                  <c:v>59.9</c:v>
                </c:pt>
                <c:pt idx="9643">
                  <c:v>59.9</c:v>
                </c:pt>
                <c:pt idx="9644">
                  <c:v>59.9</c:v>
                </c:pt>
                <c:pt idx="9645">
                  <c:v>59.9</c:v>
                </c:pt>
                <c:pt idx="9646">
                  <c:v>59.9</c:v>
                </c:pt>
                <c:pt idx="9647">
                  <c:v>59.8</c:v>
                </c:pt>
                <c:pt idx="9648">
                  <c:v>59.9</c:v>
                </c:pt>
                <c:pt idx="9649">
                  <c:v>59.9</c:v>
                </c:pt>
                <c:pt idx="9650">
                  <c:v>59.9</c:v>
                </c:pt>
                <c:pt idx="9651">
                  <c:v>59.8</c:v>
                </c:pt>
                <c:pt idx="9652">
                  <c:v>59.9</c:v>
                </c:pt>
                <c:pt idx="9653">
                  <c:v>59.9</c:v>
                </c:pt>
                <c:pt idx="9654">
                  <c:v>59.9</c:v>
                </c:pt>
                <c:pt idx="9655">
                  <c:v>60</c:v>
                </c:pt>
                <c:pt idx="9656">
                  <c:v>60.1</c:v>
                </c:pt>
                <c:pt idx="9657">
                  <c:v>60</c:v>
                </c:pt>
                <c:pt idx="9658">
                  <c:v>60.1</c:v>
                </c:pt>
                <c:pt idx="9659">
                  <c:v>60.2</c:v>
                </c:pt>
                <c:pt idx="9660">
                  <c:v>60.2</c:v>
                </c:pt>
                <c:pt idx="9661">
                  <c:v>60.2</c:v>
                </c:pt>
                <c:pt idx="9662">
                  <c:v>60.4</c:v>
                </c:pt>
                <c:pt idx="9663">
                  <c:v>60.4</c:v>
                </c:pt>
                <c:pt idx="9664">
                  <c:v>60.4</c:v>
                </c:pt>
                <c:pt idx="9665">
                  <c:v>60.4</c:v>
                </c:pt>
                <c:pt idx="9666">
                  <c:v>60.5</c:v>
                </c:pt>
                <c:pt idx="9667">
                  <c:v>60.5</c:v>
                </c:pt>
                <c:pt idx="9668">
                  <c:v>60.5</c:v>
                </c:pt>
                <c:pt idx="9669">
                  <c:v>60.5</c:v>
                </c:pt>
                <c:pt idx="9670">
                  <c:v>60.5</c:v>
                </c:pt>
                <c:pt idx="9671">
                  <c:v>60.5</c:v>
                </c:pt>
                <c:pt idx="9672">
                  <c:v>60.7</c:v>
                </c:pt>
                <c:pt idx="9673">
                  <c:v>60.7</c:v>
                </c:pt>
                <c:pt idx="9674">
                  <c:v>60.8</c:v>
                </c:pt>
                <c:pt idx="9675">
                  <c:v>60.7</c:v>
                </c:pt>
                <c:pt idx="9676">
                  <c:v>60.7</c:v>
                </c:pt>
                <c:pt idx="9677">
                  <c:v>60.8</c:v>
                </c:pt>
                <c:pt idx="9678">
                  <c:v>60.7</c:v>
                </c:pt>
                <c:pt idx="9679">
                  <c:v>60.7</c:v>
                </c:pt>
                <c:pt idx="9680">
                  <c:v>60.5</c:v>
                </c:pt>
                <c:pt idx="9681">
                  <c:v>60.5</c:v>
                </c:pt>
                <c:pt idx="9682">
                  <c:v>60.4</c:v>
                </c:pt>
                <c:pt idx="9683">
                  <c:v>60.3</c:v>
                </c:pt>
                <c:pt idx="9684">
                  <c:v>60.2</c:v>
                </c:pt>
                <c:pt idx="9685">
                  <c:v>60.1</c:v>
                </c:pt>
                <c:pt idx="9686">
                  <c:v>59.9</c:v>
                </c:pt>
                <c:pt idx="9687">
                  <c:v>59.8</c:v>
                </c:pt>
                <c:pt idx="9688">
                  <c:v>59.8</c:v>
                </c:pt>
                <c:pt idx="9689">
                  <c:v>59.8</c:v>
                </c:pt>
                <c:pt idx="9690">
                  <c:v>59.8</c:v>
                </c:pt>
                <c:pt idx="9691">
                  <c:v>59.9</c:v>
                </c:pt>
                <c:pt idx="9692">
                  <c:v>59.9</c:v>
                </c:pt>
                <c:pt idx="9693">
                  <c:v>60</c:v>
                </c:pt>
                <c:pt idx="9694">
                  <c:v>60.1</c:v>
                </c:pt>
                <c:pt idx="9695">
                  <c:v>60.1</c:v>
                </c:pt>
                <c:pt idx="9696">
                  <c:v>60.2</c:v>
                </c:pt>
                <c:pt idx="9697">
                  <c:v>60.2</c:v>
                </c:pt>
                <c:pt idx="9698">
                  <c:v>60.2</c:v>
                </c:pt>
                <c:pt idx="9699">
                  <c:v>60.4</c:v>
                </c:pt>
                <c:pt idx="9700">
                  <c:v>60.3</c:v>
                </c:pt>
                <c:pt idx="9701">
                  <c:v>60.4</c:v>
                </c:pt>
                <c:pt idx="9702">
                  <c:v>60.4</c:v>
                </c:pt>
                <c:pt idx="9703">
                  <c:v>60.5</c:v>
                </c:pt>
                <c:pt idx="9704">
                  <c:v>60.5</c:v>
                </c:pt>
                <c:pt idx="9705">
                  <c:v>60.5</c:v>
                </c:pt>
                <c:pt idx="9706">
                  <c:v>60.6</c:v>
                </c:pt>
                <c:pt idx="9707">
                  <c:v>60.7</c:v>
                </c:pt>
                <c:pt idx="9708">
                  <c:v>60.7</c:v>
                </c:pt>
                <c:pt idx="9709">
                  <c:v>60.7</c:v>
                </c:pt>
                <c:pt idx="9710">
                  <c:v>60.7</c:v>
                </c:pt>
                <c:pt idx="9711">
                  <c:v>60.7</c:v>
                </c:pt>
                <c:pt idx="9712">
                  <c:v>60.7</c:v>
                </c:pt>
                <c:pt idx="9713">
                  <c:v>60.7</c:v>
                </c:pt>
                <c:pt idx="9714">
                  <c:v>60.5</c:v>
                </c:pt>
                <c:pt idx="9715">
                  <c:v>60.5</c:v>
                </c:pt>
                <c:pt idx="9716">
                  <c:v>60.4</c:v>
                </c:pt>
                <c:pt idx="9717">
                  <c:v>60.2</c:v>
                </c:pt>
                <c:pt idx="9718">
                  <c:v>60.1</c:v>
                </c:pt>
                <c:pt idx="9719">
                  <c:v>60</c:v>
                </c:pt>
                <c:pt idx="9720">
                  <c:v>59.9</c:v>
                </c:pt>
                <c:pt idx="9721">
                  <c:v>59.8</c:v>
                </c:pt>
                <c:pt idx="9722">
                  <c:v>59.7</c:v>
                </c:pt>
                <c:pt idx="9723">
                  <c:v>59.7</c:v>
                </c:pt>
                <c:pt idx="9724">
                  <c:v>59.8</c:v>
                </c:pt>
                <c:pt idx="9725">
                  <c:v>59.8</c:v>
                </c:pt>
                <c:pt idx="9726">
                  <c:v>59.9</c:v>
                </c:pt>
                <c:pt idx="9727">
                  <c:v>60</c:v>
                </c:pt>
                <c:pt idx="9728">
                  <c:v>60.1</c:v>
                </c:pt>
                <c:pt idx="9729">
                  <c:v>60.2</c:v>
                </c:pt>
                <c:pt idx="9730">
                  <c:v>60.2</c:v>
                </c:pt>
                <c:pt idx="9731">
                  <c:v>60.2</c:v>
                </c:pt>
                <c:pt idx="9732">
                  <c:v>60.2</c:v>
                </c:pt>
                <c:pt idx="9733">
                  <c:v>60.4</c:v>
                </c:pt>
                <c:pt idx="9734">
                  <c:v>60.3</c:v>
                </c:pt>
                <c:pt idx="9735">
                  <c:v>60.4</c:v>
                </c:pt>
                <c:pt idx="9736">
                  <c:v>60.4</c:v>
                </c:pt>
                <c:pt idx="9737">
                  <c:v>60.5</c:v>
                </c:pt>
                <c:pt idx="9738">
                  <c:v>60.5</c:v>
                </c:pt>
                <c:pt idx="9739">
                  <c:v>60.5</c:v>
                </c:pt>
                <c:pt idx="9740">
                  <c:v>60.5</c:v>
                </c:pt>
                <c:pt idx="9741">
                  <c:v>60.5</c:v>
                </c:pt>
                <c:pt idx="9742">
                  <c:v>60.6</c:v>
                </c:pt>
                <c:pt idx="9743">
                  <c:v>60.6</c:v>
                </c:pt>
                <c:pt idx="9744">
                  <c:v>60.6</c:v>
                </c:pt>
                <c:pt idx="9745">
                  <c:v>60.7</c:v>
                </c:pt>
                <c:pt idx="9746">
                  <c:v>60.6</c:v>
                </c:pt>
                <c:pt idx="9747">
                  <c:v>60.5</c:v>
                </c:pt>
                <c:pt idx="9748">
                  <c:v>60.5</c:v>
                </c:pt>
                <c:pt idx="9749">
                  <c:v>60.5</c:v>
                </c:pt>
                <c:pt idx="9750">
                  <c:v>60.4</c:v>
                </c:pt>
                <c:pt idx="9751">
                  <c:v>60.3</c:v>
                </c:pt>
                <c:pt idx="9752">
                  <c:v>60.1</c:v>
                </c:pt>
                <c:pt idx="9753">
                  <c:v>60.1</c:v>
                </c:pt>
                <c:pt idx="9754">
                  <c:v>59.9</c:v>
                </c:pt>
                <c:pt idx="9755">
                  <c:v>59.8</c:v>
                </c:pt>
                <c:pt idx="9756">
                  <c:v>59.8</c:v>
                </c:pt>
                <c:pt idx="9757">
                  <c:v>59.8</c:v>
                </c:pt>
                <c:pt idx="9758">
                  <c:v>59.7</c:v>
                </c:pt>
                <c:pt idx="9759">
                  <c:v>59.7</c:v>
                </c:pt>
                <c:pt idx="9760">
                  <c:v>59.8</c:v>
                </c:pt>
                <c:pt idx="9761">
                  <c:v>59.8</c:v>
                </c:pt>
                <c:pt idx="9762">
                  <c:v>59.8</c:v>
                </c:pt>
                <c:pt idx="9763">
                  <c:v>59.9</c:v>
                </c:pt>
                <c:pt idx="9764">
                  <c:v>60</c:v>
                </c:pt>
                <c:pt idx="9765">
                  <c:v>60.1</c:v>
                </c:pt>
                <c:pt idx="9766">
                  <c:v>60.2</c:v>
                </c:pt>
                <c:pt idx="9767">
                  <c:v>60.2</c:v>
                </c:pt>
                <c:pt idx="9768">
                  <c:v>60.2</c:v>
                </c:pt>
                <c:pt idx="9769">
                  <c:v>60.2</c:v>
                </c:pt>
                <c:pt idx="9770">
                  <c:v>60.4</c:v>
                </c:pt>
                <c:pt idx="9771">
                  <c:v>60.3</c:v>
                </c:pt>
                <c:pt idx="9772">
                  <c:v>60.4</c:v>
                </c:pt>
                <c:pt idx="9773">
                  <c:v>60.4</c:v>
                </c:pt>
                <c:pt idx="9774">
                  <c:v>60.4</c:v>
                </c:pt>
                <c:pt idx="9775">
                  <c:v>60.5</c:v>
                </c:pt>
                <c:pt idx="9776">
                  <c:v>60.5</c:v>
                </c:pt>
                <c:pt idx="9777">
                  <c:v>60.6</c:v>
                </c:pt>
                <c:pt idx="9778">
                  <c:v>60.6</c:v>
                </c:pt>
                <c:pt idx="9779">
                  <c:v>60.6</c:v>
                </c:pt>
                <c:pt idx="9780">
                  <c:v>60.5</c:v>
                </c:pt>
                <c:pt idx="9781">
                  <c:v>60.5</c:v>
                </c:pt>
                <c:pt idx="9782">
                  <c:v>60.5</c:v>
                </c:pt>
                <c:pt idx="9783">
                  <c:v>60.4</c:v>
                </c:pt>
                <c:pt idx="9784">
                  <c:v>60.4</c:v>
                </c:pt>
                <c:pt idx="9785">
                  <c:v>60.2</c:v>
                </c:pt>
                <c:pt idx="9786">
                  <c:v>60.1</c:v>
                </c:pt>
                <c:pt idx="9787">
                  <c:v>60</c:v>
                </c:pt>
                <c:pt idx="9788">
                  <c:v>59.8</c:v>
                </c:pt>
                <c:pt idx="9789">
                  <c:v>59.8</c:v>
                </c:pt>
                <c:pt idx="9790">
                  <c:v>59.7</c:v>
                </c:pt>
                <c:pt idx="9791">
                  <c:v>59.7</c:v>
                </c:pt>
                <c:pt idx="9792">
                  <c:v>59.8</c:v>
                </c:pt>
                <c:pt idx="9793">
                  <c:v>59.8</c:v>
                </c:pt>
                <c:pt idx="9794">
                  <c:v>59.8</c:v>
                </c:pt>
                <c:pt idx="9795">
                  <c:v>59.9</c:v>
                </c:pt>
                <c:pt idx="9796">
                  <c:v>59.9</c:v>
                </c:pt>
                <c:pt idx="9797">
                  <c:v>60.1</c:v>
                </c:pt>
                <c:pt idx="9798">
                  <c:v>60.1</c:v>
                </c:pt>
                <c:pt idx="9799">
                  <c:v>60.2</c:v>
                </c:pt>
                <c:pt idx="9800">
                  <c:v>60.2</c:v>
                </c:pt>
                <c:pt idx="9801">
                  <c:v>60.2</c:v>
                </c:pt>
                <c:pt idx="9802">
                  <c:v>60.2</c:v>
                </c:pt>
                <c:pt idx="9803">
                  <c:v>60.3</c:v>
                </c:pt>
                <c:pt idx="9804">
                  <c:v>60.3</c:v>
                </c:pt>
                <c:pt idx="9805">
                  <c:v>60.4</c:v>
                </c:pt>
                <c:pt idx="9806">
                  <c:v>60.5</c:v>
                </c:pt>
                <c:pt idx="9807">
                  <c:v>60.5</c:v>
                </c:pt>
                <c:pt idx="9808">
                  <c:v>60.5</c:v>
                </c:pt>
                <c:pt idx="9809">
                  <c:v>60.5</c:v>
                </c:pt>
                <c:pt idx="9810">
                  <c:v>60.5</c:v>
                </c:pt>
                <c:pt idx="9811">
                  <c:v>60.5</c:v>
                </c:pt>
                <c:pt idx="9812">
                  <c:v>60.5</c:v>
                </c:pt>
                <c:pt idx="9813">
                  <c:v>60.3</c:v>
                </c:pt>
                <c:pt idx="9814">
                  <c:v>60.2</c:v>
                </c:pt>
                <c:pt idx="9815">
                  <c:v>60.2</c:v>
                </c:pt>
                <c:pt idx="9816">
                  <c:v>60.1</c:v>
                </c:pt>
                <c:pt idx="9817">
                  <c:v>59.9</c:v>
                </c:pt>
                <c:pt idx="9818">
                  <c:v>59.8</c:v>
                </c:pt>
                <c:pt idx="9819">
                  <c:v>59.8</c:v>
                </c:pt>
                <c:pt idx="9820">
                  <c:v>59.6</c:v>
                </c:pt>
                <c:pt idx="9821">
                  <c:v>59.6</c:v>
                </c:pt>
                <c:pt idx="9822">
                  <c:v>59.6</c:v>
                </c:pt>
                <c:pt idx="9823">
                  <c:v>59.6</c:v>
                </c:pt>
                <c:pt idx="9824">
                  <c:v>59.7</c:v>
                </c:pt>
                <c:pt idx="9825">
                  <c:v>59.8</c:v>
                </c:pt>
                <c:pt idx="9826">
                  <c:v>59.9</c:v>
                </c:pt>
                <c:pt idx="9827">
                  <c:v>60</c:v>
                </c:pt>
                <c:pt idx="9828">
                  <c:v>60.1</c:v>
                </c:pt>
                <c:pt idx="9829">
                  <c:v>60.1</c:v>
                </c:pt>
                <c:pt idx="9830">
                  <c:v>60.1</c:v>
                </c:pt>
                <c:pt idx="9831">
                  <c:v>60.2</c:v>
                </c:pt>
                <c:pt idx="9832">
                  <c:v>60.2</c:v>
                </c:pt>
                <c:pt idx="9833">
                  <c:v>60.2</c:v>
                </c:pt>
                <c:pt idx="9834">
                  <c:v>60.3</c:v>
                </c:pt>
                <c:pt idx="9835">
                  <c:v>60.4</c:v>
                </c:pt>
                <c:pt idx="9836">
                  <c:v>60.4</c:v>
                </c:pt>
                <c:pt idx="9837">
                  <c:v>60.4</c:v>
                </c:pt>
                <c:pt idx="9838">
                  <c:v>60.5</c:v>
                </c:pt>
                <c:pt idx="9839">
                  <c:v>60.5</c:v>
                </c:pt>
                <c:pt idx="9840">
                  <c:v>60.5</c:v>
                </c:pt>
                <c:pt idx="9841">
                  <c:v>60.5</c:v>
                </c:pt>
                <c:pt idx="9842">
                  <c:v>60.5</c:v>
                </c:pt>
                <c:pt idx="9843">
                  <c:v>60.5</c:v>
                </c:pt>
                <c:pt idx="9844">
                  <c:v>60.4</c:v>
                </c:pt>
                <c:pt idx="9845">
                  <c:v>60.4</c:v>
                </c:pt>
                <c:pt idx="9846">
                  <c:v>60.2</c:v>
                </c:pt>
                <c:pt idx="9847">
                  <c:v>60.2</c:v>
                </c:pt>
                <c:pt idx="9848">
                  <c:v>60.1</c:v>
                </c:pt>
                <c:pt idx="9849">
                  <c:v>60</c:v>
                </c:pt>
                <c:pt idx="9850">
                  <c:v>59.9</c:v>
                </c:pt>
                <c:pt idx="9851">
                  <c:v>59.9</c:v>
                </c:pt>
                <c:pt idx="9852">
                  <c:v>59.8</c:v>
                </c:pt>
                <c:pt idx="9853">
                  <c:v>59.8</c:v>
                </c:pt>
                <c:pt idx="9854">
                  <c:v>59.8</c:v>
                </c:pt>
                <c:pt idx="9855">
                  <c:v>59.7</c:v>
                </c:pt>
                <c:pt idx="9856">
                  <c:v>59.7</c:v>
                </c:pt>
                <c:pt idx="9857">
                  <c:v>59.6</c:v>
                </c:pt>
                <c:pt idx="9858">
                  <c:v>59.6</c:v>
                </c:pt>
                <c:pt idx="9859">
                  <c:v>59.6</c:v>
                </c:pt>
                <c:pt idx="9860">
                  <c:v>59.6</c:v>
                </c:pt>
                <c:pt idx="9861">
                  <c:v>59.6</c:v>
                </c:pt>
                <c:pt idx="9862">
                  <c:v>59.6</c:v>
                </c:pt>
                <c:pt idx="9863">
                  <c:v>59.6</c:v>
                </c:pt>
                <c:pt idx="9864">
                  <c:v>59.6</c:v>
                </c:pt>
                <c:pt idx="9865">
                  <c:v>59.6</c:v>
                </c:pt>
                <c:pt idx="9866">
                  <c:v>59.7</c:v>
                </c:pt>
                <c:pt idx="9867">
                  <c:v>59.7</c:v>
                </c:pt>
                <c:pt idx="9868">
                  <c:v>59.8</c:v>
                </c:pt>
                <c:pt idx="9869">
                  <c:v>59.9</c:v>
                </c:pt>
                <c:pt idx="9870">
                  <c:v>59.9</c:v>
                </c:pt>
                <c:pt idx="9871">
                  <c:v>59.9</c:v>
                </c:pt>
                <c:pt idx="9872">
                  <c:v>59.9</c:v>
                </c:pt>
                <c:pt idx="9873">
                  <c:v>59.9</c:v>
                </c:pt>
                <c:pt idx="9874">
                  <c:v>60.1</c:v>
                </c:pt>
                <c:pt idx="9875">
                  <c:v>59.9</c:v>
                </c:pt>
                <c:pt idx="9876">
                  <c:v>60.1</c:v>
                </c:pt>
                <c:pt idx="9877">
                  <c:v>60.1</c:v>
                </c:pt>
                <c:pt idx="9878">
                  <c:v>60.1</c:v>
                </c:pt>
                <c:pt idx="9879">
                  <c:v>60.1</c:v>
                </c:pt>
                <c:pt idx="9880">
                  <c:v>60.1</c:v>
                </c:pt>
                <c:pt idx="9881">
                  <c:v>60.2</c:v>
                </c:pt>
                <c:pt idx="9882">
                  <c:v>60.2</c:v>
                </c:pt>
                <c:pt idx="9883">
                  <c:v>60.2</c:v>
                </c:pt>
                <c:pt idx="9884">
                  <c:v>60.2</c:v>
                </c:pt>
                <c:pt idx="9885">
                  <c:v>60.2</c:v>
                </c:pt>
                <c:pt idx="9886">
                  <c:v>60.2</c:v>
                </c:pt>
                <c:pt idx="9887">
                  <c:v>60.1</c:v>
                </c:pt>
                <c:pt idx="9888">
                  <c:v>60.2</c:v>
                </c:pt>
                <c:pt idx="9889">
                  <c:v>60.2</c:v>
                </c:pt>
                <c:pt idx="9890">
                  <c:v>60.2</c:v>
                </c:pt>
                <c:pt idx="9891">
                  <c:v>60.2</c:v>
                </c:pt>
                <c:pt idx="9892">
                  <c:v>60.2</c:v>
                </c:pt>
                <c:pt idx="9893">
                  <c:v>60.2</c:v>
                </c:pt>
                <c:pt idx="9894">
                  <c:v>60.2</c:v>
                </c:pt>
                <c:pt idx="9895">
                  <c:v>60.2</c:v>
                </c:pt>
                <c:pt idx="9896">
                  <c:v>60.3</c:v>
                </c:pt>
                <c:pt idx="9897">
                  <c:v>60.3</c:v>
                </c:pt>
                <c:pt idx="9898">
                  <c:v>60.3</c:v>
                </c:pt>
                <c:pt idx="9899">
                  <c:v>60.3</c:v>
                </c:pt>
                <c:pt idx="9900">
                  <c:v>60.3</c:v>
                </c:pt>
                <c:pt idx="9901">
                  <c:v>60.3</c:v>
                </c:pt>
                <c:pt idx="9902">
                  <c:v>60.3</c:v>
                </c:pt>
                <c:pt idx="9903">
                  <c:v>60.3</c:v>
                </c:pt>
                <c:pt idx="9904">
                  <c:v>60.4</c:v>
                </c:pt>
                <c:pt idx="9905">
                  <c:v>60.4</c:v>
                </c:pt>
                <c:pt idx="9906">
                  <c:v>60.4</c:v>
                </c:pt>
                <c:pt idx="9907">
                  <c:v>60.4</c:v>
                </c:pt>
                <c:pt idx="9908">
                  <c:v>60.4</c:v>
                </c:pt>
                <c:pt idx="9909">
                  <c:v>60.4</c:v>
                </c:pt>
                <c:pt idx="9910">
                  <c:v>60.4</c:v>
                </c:pt>
                <c:pt idx="9911">
                  <c:v>60.4</c:v>
                </c:pt>
                <c:pt idx="9912">
                  <c:v>60.4</c:v>
                </c:pt>
                <c:pt idx="9913">
                  <c:v>60.3</c:v>
                </c:pt>
                <c:pt idx="9914">
                  <c:v>60.3</c:v>
                </c:pt>
                <c:pt idx="9915">
                  <c:v>60.3</c:v>
                </c:pt>
                <c:pt idx="9916">
                  <c:v>60.3</c:v>
                </c:pt>
                <c:pt idx="9917">
                  <c:v>60.3</c:v>
                </c:pt>
                <c:pt idx="9918">
                  <c:v>60.3</c:v>
                </c:pt>
                <c:pt idx="9919">
                  <c:v>60.2</c:v>
                </c:pt>
                <c:pt idx="9920">
                  <c:v>60.2</c:v>
                </c:pt>
                <c:pt idx="9921">
                  <c:v>60.2</c:v>
                </c:pt>
                <c:pt idx="9922">
                  <c:v>60.2</c:v>
                </c:pt>
                <c:pt idx="9923">
                  <c:v>60.3</c:v>
                </c:pt>
                <c:pt idx="9924">
                  <c:v>60.2</c:v>
                </c:pt>
                <c:pt idx="9925">
                  <c:v>60.2</c:v>
                </c:pt>
                <c:pt idx="9926">
                  <c:v>60.2</c:v>
                </c:pt>
                <c:pt idx="9927">
                  <c:v>60.1</c:v>
                </c:pt>
                <c:pt idx="9928">
                  <c:v>60.1</c:v>
                </c:pt>
                <c:pt idx="9929">
                  <c:v>60</c:v>
                </c:pt>
                <c:pt idx="9930">
                  <c:v>60</c:v>
                </c:pt>
                <c:pt idx="9931">
                  <c:v>60</c:v>
                </c:pt>
                <c:pt idx="9932">
                  <c:v>60</c:v>
                </c:pt>
                <c:pt idx="9933">
                  <c:v>59.9</c:v>
                </c:pt>
                <c:pt idx="9934">
                  <c:v>59.8</c:v>
                </c:pt>
                <c:pt idx="9935">
                  <c:v>59.8</c:v>
                </c:pt>
                <c:pt idx="9936">
                  <c:v>59.8</c:v>
                </c:pt>
                <c:pt idx="9937">
                  <c:v>59.8</c:v>
                </c:pt>
                <c:pt idx="9938">
                  <c:v>59.6</c:v>
                </c:pt>
                <c:pt idx="9939">
                  <c:v>59.6</c:v>
                </c:pt>
                <c:pt idx="9940">
                  <c:v>59.7</c:v>
                </c:pt>
                <c:pt idx="9941">
                  <c:v>59.6</c:v>
                </c:pt>
                <c:pt idx="9942">
                  <c:v>59.6</c:v>
                </c:pt>
                <c:pt idx="9943">
                  <c:v>59.6</c:v>
                </c:pt>
                <c:pt idx="9944">
                  <c:v>59.6</c:v>
                </c:pt>
                <c:pt idx="9945">
                  <c:v>59.5</c:v>
                </c:pt>
                <c:pt idx="9946">
                  <c:v>59.6</c:v>
                </c:pt>
                <c:pt idx="9947">
                  <c:v>59.6</c:v>
                </c:pt>
                <c:pt idx="9948">
                  <c:v>59.6</c:v>
                </c:pt>
                <c:pt idx="9949">
                  <c:v>59.6</c:v>
                </c:pt>
                <c:pt idx="9950">
                  <c:v>59.6</c:v>
                </c:pt>
                <c:pt idx="9951">
                  <c:v>59.7</c:v>
                </c:pt>
                <c:pt idx="9952">
                  <c:v>59.7</c:v>
                </c:pt>
                <c:pt idx="9953">
                  <c:v>59.8</c:v>
                </c:pt>
                <c:pt idx="9954">
                  <c:v>59.7</c:v>
                </c:pt>
                <c:pt idx="9955">
                  <c:v>59.8</c:v>
                </c:pt>
                <c:pt idx="9956">
                  <c:v>59.6</c:v>
                </c:pt>
                <c:pt idx="9957">
                  <c:v>59.7</c:v>
                </c:pt>
                <c:pt idx="9958">
                  <c:v>59.8</c:v>
                </c:pt>
                <c:pt idx="9959">
                  <c:v>59.8</c:v>
                </c:pt>
                <c:pt idx="9960">
                  <c:v>59.9</c:v>
                </c:pt>
                <c:pt idx="9961">
                  <c:v>59.9</c:v>
                </c:pt>
                <c:pt idx="9962">
                  <c:v>59.9</c:v>
                </c:pt>
                <c:pt idx="9963">
                  <c:v>60</c:v>
                </c:pt>
                <c:pt idx="9964">
                  <c:v>60</c:v>
                </c:pt>
                <c:pt idx="9965">
                  <c:v>60.1</c:v>
                </c:pt>
                <c:pt idx="9966">
                  <c:v>60.1</c:v>
                </c:pt>
                <c:pt idx="9967">
                  <c:v>60.1</c:v>
                </c:pt>
                <c:pt idx="9968">
                  <c:v>60.1</c:v>
                </c:pt>
                <c:pt idx="9969">
                  <c:v>60.2</c:v>
                </c:pt>
                <c:pt idx="9970">
                  <c:v>60.2</c:v>
                </c:pt>
                <c:pt idx="9971">
                  <c:v>60.2</c:v>
                </c:pt>
                <c:pt idx="9972">
                  <c:v>60.2</c:v>
                </c:pt>
                <c:pt idx="9973">
                  <c:v>60.2</c:v>
                </c:pt>
                <c:pt idx="9974">
                  <c:v>60.2</c:v>
                </c:pt>
                <c:pt idx="9975">
                  <c:v>60.2</c:v>
                </c:pt>
                <c:pt idx="9976">
                  <c:v>60.2</c:v>
                </c:pt>
                <c:pt idx="9977">
                  <c:v>60.2</c:v>
                </c:pt>
                <c:pt idx="9978">
                  <c:v>60.3</c:v>
                </c:pt>
                <c:pt idx="9979">
                  <c:v>60.2</c:v>
                </c:pt>
                <c:pt idx="9980">
                  <c:v>60.2</c:v>
                </c:pt>
                <c:pt idx="9981">
                  <c:v>60.3</c:v>
                </c:pt>
                <c:pt idx="9982">
                  <c:v>60.2</c:v>
                </c:pt>
                <c:pt idx="9983">
                  <c:v>60.2</c:v>
                </c:pt>
                <c:pt idx="9984">
                  <c:v>60.2</c:v>
                </c:pt>
                <c:pt idx="9985">
                  <c:v>60.2</c:v>
                </c:pt>
                <c:pt idx="9986">
                  <c:v>60.2</c:v>
                </c:pt>
                <c:pt idx="9987">
                  <c:v>60.2</c:v>
                </c:pt>
                <c:pt idx="9988">
                  <c:v>60.2</c:v>
                </c:pt>
                <c:pt idx="9989">
                  <c:v>60.2</c:v>
                </c:pt>
                <c:pt idx="9990">
                  <c:v>60.1</c:v>
                </c:pt>
                <c:pt idx="9991">
                  <c:v>60.1</c:v>
                </c:pt>
                <c:pt idx="9992">
                  <c:v>60.1</c:v>
                </c:pt>
                <c:pt idx="9993">
                  <c:v>60.1</c:v>
                </c:pt>
                <c:pt idx="9994">
                  <c:v>60.1</c:v>
                </c:pt>
                <c:pt idx="9995">
                  <c:v>60.1</c:v>
                </c:pt>
                <c:pt idx="9996">
                  <c:v>60.1</c:v>
                </c:pt>
                <c:pt idx="9997">
                  <c:v>60.1</c:v>
                </c:pt>
                <c:pt idx="9998">
                  <c:v>60</c:v>
                </c:pt>
                <c:pt idx="9999">
                  <c:v>59.9</c:v>
                </c:pt>
                <c:pt idx="10000">
                  <c:v>59.9</c:v>
                </c:pt>
                <c:pt idx="10001">
                  <c:v>59.9</c:v>
                </c:pt>
                <c:pt idx="10002">
                  <c:v>59.9</c:v>
                </c:pt>
                <c:pt idx="10003">
                  <c:v>59.9</c:v>
                </c:pt>
                <c:pt idx="10004">
                  <c:v>59.9</c:v>
                </c:pt>
                <c:pt idx="10005">
                  <c:v>59.8</c:v>
                </c:pt>
                <c:pt idx="10006">
                  <c:v>59.8</c:v>
                </c:pt>
                <c:pt idx="10007">
                  <c:v>59.8</c:v>
                </c:pt>
                <c:pt idx="10008">
                  <c:v>59.8</c:v>
                </c:pt>
                <c:pt idx="10009">
                  <c:v>59.6</c:v>
                </c:pt>
                <c:pt idx="10010">
                  <c:v>59.6</c:v>
                </c:pt>
                <c:pt idx="10011">
                  <c:v>59.6</c:v>
                </c:pt>
                <c:pt idx="10012">
                  <c:v>59.6</c:v>
                </c:pt>
                <c:pt idx="10013">
                  <c:v>59.4</c:v>
                </c:pt>
                <c:pt idx="10014">
                  <c:v>59.4</c:v>
                </c:pt>
                <c:pt idx="10015">
                  <c:v>59.3</c:v>
                </c:pt>
                <c:pt idx="10016">
                  <c:v>59.3</c:v>
                </c:pt>
                <c:pt idx="10017">
                  <c:v>59.3</c:v>
                </c:pt>
                <c:pt idx="10018">
                  <c:v>59.3</c:v>
                </c:pt>
                <c:pt idx="10019">
                  <c:v>59.4</c:v>
                </c:pt>
                <c:pt idx="10020">
                  <c:v>59.4</c:v>
                </c:pt>
                <c:pt idx="10021">
                  <c:v>59.4</c:v>
                </c:pt>
                <c:pt idx="10022">
                  <c:v>59.4</c:v>
                </c:pt>
                <c:pt idx="10023">
                  <c:v>59.4</c:v>
                </c:pt>
                <c:pt idx="10024">
                  <c:v>59.4</c:v>
                </c:pt>
                <c:pt idx="10025">
                  <c:v>59.4</c:v>
                </c:pt>
                <c:pt idx="10026">
                  <c:v>59.6</c:v>
                </c:pt>
                <c:pt idx="10027">
                  <c:v>59.6</c:v>
                </c:pt>
                <c:pt idx="10028">
                  <c:v>59.8</c:v>
                </c:pt>
                <c:pt idx="10029">
                  <c:v>59.8</c:v>
                </c:pt>
                <c:pt idx="10030">
                  <c:v>59.8</c:v>
                </c:pt>
                <c:pt idx="10031">
                  <c:v>59.8</c:v>
                </c:pt>
                <c:pt idx="10032">
                  <c:v>59.8</c:v>
                </c:pt>
                <c:pt idx="10033">
                  <c:v>59.9</c:v>
                </c:pt>
                <c:pt idx="10034">
                  <c:v>59.9</c:v>
                </c:pt>
                <c:pt idx="10035">
                  <c:v>60</c:v>
                </c:pt>
                <c:pt idx="10036">
                  <c:v>60.1</c:v>
                </c:pt>
                <c:pt idx="10037">
                  <c:v>60.1</c:v>
                </c:pt>
                <c:pt idx="10038">
                  <c:v>60.2</c:v>
                </c:pt>
                <c:pt idx="10039">
                  <c:v>60.2</c:v>
                </c:pt>
                <c:pt idx="10040">
                  <c:v>60.2</c:v>
                </c:pt>
                <c:pt idx="10041">
                  <c:v>60.1</c:v>
                </c:pt>
                <c:pt idx="10042">
                  <c:v>60.2</c:v>
                </c:pt>
                <c:pt idx="10043">
                  <c:v>60.1</c:v>
                </c:pt>
                <c:pt idx="10044">
                  <c:v>60.2</c:v>
                </c:pt>
                <c:pt idx="10045">
                  <c:v>60.2</c:v>
                </c:pt>
                <c:pt idx="10046">
                  <c:v>60.1</c:v>
                </c:pt>
                <c:pt idx="10047">
                  <c:v>60.1</c:v>
                </c:pt>
                <c:pt idx="10048">
                  <c:v>60.1</c:v>
                </c:pt>
                <c:pt idx="10049">
                  <c:v>60</c:v>
                </c:pt>
                <c:pt idx="10050">
                  <c:v>59.9</c:v>
                </c:pt>
                <c:pt idx="10051">
                  <c:v>59.9</c:v>
                </c:pt>
                <c:pt idx="10052">
                  <c:v>60</c:v>
                </c:pt>
                <c:pt idx="10053">
                  <c:v>60</c:v>
                </c:pt>
                <c:pt idx="10054">
                  <c:v>59.9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4688-4A34-B1A1-0A2398FE45E9}"/>
            </c:ext>
          </c:extLst>
        </c:ser>
        <c:ser>
          <c:idx val="8"/>
          <c:order val="4"/>
          <c:tx>
            <c:strRef>
              <c:f>'OGS temp data'!$L$1:$L$2</c:f>
              <c:strCache>
                <c:ptCount val="2"/>
                <c:pt idx="0">
                  <c:v>CH9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data'!$L$3:$L$10057</c:f>
              <c:numCache>
                <c:formatCode>General</c:formatCode>
                <c:ptCount val="10055"/>
                <c:pt idx="0">
                  <c:v>24.4</c:v>
                </c:pt>
                <c:pt idx="1">
                  <c:v>24.5</c:v>
                </c:pt>
                <c:pt idx="2">
                  <c:v>24.6</c:v>
                </c:pt>
                <c:pt idx="3">
                  <c:v>24.7</c:v>
                </c:pt>
                <c:pt idx="4">
                  <c:v>24.8</c:v>
                </c:pt>
                <c:pt idx="5">
                  <c:v>24.8</c:v>
                </c:pt>
                <c:pt idx="6">
                  <c:v>24.9</c:v>
                </c:pt>
                <c:pt idx="7">
                  <c:v>24.9</c:v>
                </c:pt>
                <c:pt idx="8">
                  <c:v>25</c:v>
                </c:pt>
                <c:pt idx="9">
                  <c:v>25</c:v>
                </c:pt>
                <c:pt idx="10">
                  <c:v>25.1</c:v>
                </c:pt>
                <c:pt idx="11">
                  <c:v>25.1</c:v>
                </c:pt>
                <c:pt idx="12">
                  <c:v>24.9</c:v>
                </c:pt>
                <c:pt idx="13">
                  <c:v>24.9</c:v>
                </c:pt>
                <c:pt idx="14">
                  <c:v>24.8</c:v>
                </c:pt>
                <c:pt idx="15">
                  <c:v>24.6</c:v>
                </c:pt>
                <c:pt idx="16">
                  <c:v>24.5</c:v>
                </c:pt>
                <c:pt idx="17">
                  <c:v>24.2</c:v>
                </c:pt>
                <c:pt idx="18">
                  <c:v>24</c:v>
                </c:pt>
                <c:pt idx="19">
                  <c:v>24</c:v>
                </c:pt>
                <c:pt idx="20">
                  <c:v>24</c:v>
                </c:pt>
                <c:pt idx="21">
                  <c:v>24.2</c:v>
                </c:pt>
                <c:pt idx="22">
                  <c:v>24.2</c:v>
                </c:pt>
                <c:pt idx="23">
                  <c:v>24.3</c:v>
                </c:pt>
                <c:pt idx="24">
                  <c:v>24.5</c:v>
                </c:pt>
                <c:pt idx="25">
                  <c:v>24.6</c:v>
                </c:pt>
                <c:pt idx="26">
                  <c:v>24.7</c:v>
                </c:pt>
                <c:pt idx="27">
                  <c:v>24.8</c:v>
                </c:pt>
                <c:pt idx="28">
                  <c:v>24.8</c:v>
                </c:pt>
                <c:pt idx="29">
                  <c:v>24.9</c:v>
                </c:pt>
                <c:pt idx="30">
                  <c:v>24.9</c:v>
                </c:pt>
                <c:pt idx="31">
                  <c:v>24.9</c:v>
                </c:pt>
                <c:pt idx="32">
                  <c:v>25</c:v>
                </c:pt>
                <c:pt idx="33">
                  <c:v>25.1</c:v>
                </c:pt>
                <c:pt idx="34">
                  <c:v>25.1</c:v>
                </c:pt>
                <c:pt idx="35">
                  <c:v>25</c:v>
                </c:pt>
                <c:pt idx="36">
                  <c:v>24.9</c:v>
                </c:pt>
                <c:pt idx="37">
                  <c:v>24.7</c:v>
                </c:pt>
                <c:pt idx="38">
                  <c:v>24.5</c:v>
                </c:pt>
                <c:pt idx="39">
                  <c:v>24.3</c:v>
                </c:pt>
                <c:pt idx="40">
                  <c:v>24.2</c:v>
                </c:pt>
                <c:pt idx="41">
                  <c:v>24.2</c:v>
                </c:pt>
                <c:pt idx="42">
                  <c:v>24.2</c:v>
                </c:pt>
                <c:pt idx="43">
                  <c:v>24.2</c:v>
                </c:pt>
                <c:pt idx="44">
                  <c:v>24.3</c:v>
                </c:pt>
                <c:pt idx="45">
                  <c:v>24.5</c:v>
                </c:pt>
                <c:pt idx="46">
                  <c:v>24.6</c:v>
                </c:pt>
                <c:pt idx="47">
                  <c:v>24.7</c:v>
                </c:pt>
                <c:pt idx="48">
                  <c:v>24.7</c:v>
                </c:pt>
                <c:pt idx="49">
                  <c:v>24.7</c:v>
                </c:pt>
                <c:pt idx="50">
                  <c:v>24.7</c:v>
                </c:pt>
                <c:pt idx="51">
                  <c:v>24.6</c:v>
                </c:pt>
                <c:pt idx="52">
                  <c:v>24.5</c:v>
                </c:pt>
                <c:pt idx="53">
                  <c:v>24.5</c:v>
                </c:pt>
                <c:pt idx="54">
                  <c:v>24.7</c:v>
                </c:pt>
                <c:pt idx="55">
                  <c:v>24.7</c:v>
                </c:pt>
                <c:pt idx="56">
                  <c:v>24.8</c:v>
                </c:pt>
                <c:pt idx="57">
                  <c:v>24.9</c:v>
                </c:pt>
                <c:pt idx="58">
                  <c:v>24.8</c:v>
                </c:pt>
                <c:pt idx="59">
                  <c:v>24.7</c:v>
                </c:pt>
                <c:pt idx="60">
                  <c:v>24.5</c:v>
                </c:pt>
                <c:pt idx="61">
                  <c:v>24.3</c:v>
                </c:pt>
                <c:pt idx="62">
                  <c:v>24.2</c:v>
                </c:pt>
                <c:pt idx="63">
                  <c:v>24.2</c:v>
                </c:pt>
                <c:pt idx="64">
                  <c:v>24.2</c:v>
                </c:pt>
                <c:pt idx="65">
                  <c:v>24.4</c:v>
                </c:pt>
                <c:pt idx="66">
                  <c:v>24.7</c:v>
                </c:pt>
                <c:pt idx="67">
                  <c:v>25</c:v>
                </c:pt>
                <c:pt idx="68">
                  <c:v>25.1</c:v>
                </c:pt>
                <c:pt idx="69">
                  <c:v>25.2</c:v>
                </c:pt>
                <c:pt idx="70">
                  <c:v>25.1</c:v>
                </c:pt>
                <c:pt idx="71">
                  <c:v>24.8</c:v>
                </c:pt>
                <c:pt idx="72">
                  <c:v>24.5</c:v>
                </c:pt>
                <c:pt idx="73">
                  <c:v>24.3</c:v>
                </c:pt>
                <c:pt idx="74">
                  <c:v>24.2</c:v>
                </c:pt>
                <c:pt idx="75">
                  <c:v>24.2</c:v>
                </c:pt>
                <c:pt idx="76">
                  <c:v>24.4</c:v>
                </c:pt>
                <c:pt idx="77">
                  <c:v>24.5</c:v>
                </c:pt>
                <c:pt idx="78">
                  <c:v>24.7</c:v>
                </c:pt>
                <c:pt idx="79">
                  <c:v>24.7</c:v>
                </c:pt>
                <c:pt idx="80">
                  <c:v>24.6</c:v>
                </c:pt>
                <c:pt idx="81">
                  <c:v>24.5</c:v>
                </c:pt>
                <c:pt idx="82">
                  <c:v>24.4</c:v>
                </c:pt>
                <c:pt idx="83">
                  <c:v>24.3</c:v>
                </c:pt>
                <c:pt idx="84">
                  <c:v>24.2</c:v>
                </c:pt>
                <c:pt idx="85">
                  <c:v>24.3</c:v>
                </c:pt>
                <c:pt idx="86">
                  <c:v>24.5</c:v>
                </c:pt>
                <c:pt idx="87">
                  <c:v>24.7</c:v>
                </c:pt>
                <c:pt idx="88">
                  <c:v>25</c:v>
                </c:pt>
                <c:pt idx="89">
                  <c:v>25.2</c:v>
                </c:pt>
                <c:pt idx="90">
                  <c:v>25.3</c:v>
                </c:pt>
                <c:pt idx="91">
                  <c:v>25.3</c:v>
                </c:pt>
                <c:pt idx="92">
                  <c:v>25.1</c:v>
                </c:pt>
                <c:pt idx="93">
                  <c:v>24.8</c:v>
                </c:pt>
                <c:pt idx="94">
                  <c:v>24.5</c:v>
                </c:pt>
                <c:pt idx="95">
                  <c:v>24.2</c:v>
                </c:pt>
                <c:pt idx="96">
                  <c:v>24.2</c:v>
                </c:pt>
                <c:pt idx="97">
                  <c:v>24.2</c:v>
                </c:pt>
                <c:pt idx="98">
                  <c:v>24.3</c:v>
                </c:pt>
                <c:pt idx="99">
                  <c:v>24.5</c:v>
                </c:pt>
                <c:pt idx="100">
                  <c:v>24.5</c:v>
                </c:pt>
                <c:pt idx="101">
                  <c:v>24.8</c:v>
                </c:pt>
                <c:pt idx="102">
                  <c:v>24.8</c:v>
                </c:pt>
                <c:pt idx="103">
                  <c:v>24.8</c:v>
                </c:pt>
                <c:pt idx="104">
                  <c:v>24.6</c:v>
                </c:pt>
                <c:pt idx="105">
                  <c:v>24.4</c:v>
                </c:pt>
                <c:pt idx="106">
                  <c:v>23.8</c:v>
                </c:pt>
                <c:pt idx="107">
                  <c:v>23.4</c:v>
                </c:pt>
                <c:pt idx="108">
                  <c:v>23</c:v>
                </c:pt>
                <c:pt idx="109">
                  <c:v>22.8</c:v>
                </c:pt>
                <c:pt idx="110">
                  <c:v>22.7</c:v>
                </c:pt>
                <c:pt idx="111">
                  <c:v>23</c:v>
                </c:pt>
                <c:pt idx="112">
                  <c:v>23.3</c:v>
                </c:pt>
                <c:pt idx="113">
                  <c:v>23.7</c:v>
                </c:pt>
                <c:pt idx="114">
                  <c:v>24</c:v>
                </c:pt>
                <c:pt idx="115">
                  <c:v>24.4</c:v>
                </c:pt>
                <c:pt idx="116">
                  <c:v>24.6</c:v>
                </c:pt>
                <c:pt idx="117">
                  <c:v>25</c:v>
                </c:pt>
                <c:pt idx="118">
                  <c:v>25.1</c:v>
                </c:pt>
                <c:pt idx="119">
                  <c:v>25.2</c:v>
                </c:pt>
                <c:pt idx="120">
                  <c:v>25.3</c:v>
                </c:pt>
                <c:pt idx="121">
                  <c:v>25.3</c:v>
                </c:pt>
                <c:pt idx="122">
                  <c:v>25.5</c:v>
                </c:pt>
                <c:pt idx="123">
                  <c:v>25.6</c:v>
                </c:pt>
                <c:pt idx="124">
                  <c:v>25.4</c:v>
                </c:pt>
                <c:pt idx="125">
                  <c:v>25.3</c:v>
                </c:pt>
                <c:pt idx="126">
                  <c:v>25.2</c:v>
                </c:pt>
                <c:pt idx="127">
                  <c:v>25</c:v>
                </c:pt>
                <c:pt idx="128">
                  <c:v>24.8</c:v>
                </c:pt>
                <c:pt idx="129">
                  <c:v>24.5</c:v>
                </c:pt>
                <c:pt idx="130">
                  <c:v>24.2</c:v>
                </c:pt>
                <c:pt idx="131">
                  <c:v>23.9</c:v>
                </c:pt>
                <c:pt idx="132">
                  <c:v>23.7</c:v>
                </c:pt>
                <c:pt idx="133">
                  <c:v>23.6</c:v>
                </c:pt>
                <c:pt idx="134">
                  <c:v>23.5</c:v>
                </c:pt>
                <c:pt idx="135">
                  <c:v>23.5</c:v>
                </c:pt>
                <c:pt idx="136">
                  <c:v>23.6</c:v>
                </c:pt>
                <c:pt idx="137">
                  <c:v>23.8</c:v>
                </c:pt>
                <c:pt idx="138">
                  <c:v>24</c:v>
                </c:pt>
                <c:pt idx="139">
                  <c:v>24.2</c:v>
                </c:pt>
                <c:pt idx="140">
                  <c:v>24.5</c:v>
                </c:pt>
                <c:pt idx="141">
                  <c:v>24.7</c:v>
                </c:pt>
                <c:pt idx="142">
                  <c:v>24.8</c:v>
                </c:pt>
                <c:pt idx="143">
                  <c:v>25</c:v>
                </c:pt>
                <c:pt idx="144">
                  <c:v>25.1</c:v>
                </c:pt>
                <c:pt idx="145">
                  <c:v>25</c:v>
                </c:pt>
                <c:pt idx="146">
                  <c:v>25</c:v>
                </c:pt>
                <c:pt idx="147">
                  <c:v>24.9</c:v>
                </c:pt>
                <c:pt idx="148">
                  <c:v>24.9</c:v>
                </c:pt>
                <c:pt idx="149">
                  <c:v>25.1</c:v>
                </c:pt>
                <c:pt idx="150">
                  <c:v>25.1</c:v>
                </c:pt>
                <c:pt idx="151">
                  <c:v>25.2</c:v>
                </c:pt>
                <c:pt idx="152">
                  <c:v>25.2</c:v>
                </c:pt>
                <c:pt idx="153">
                  <c:v>25.2</c:v>
                </c:pt>
                <c:pt idx="154">
                  <c:v>25.1</c:v>
                </c:pt>
                <c:pt idx="155">
                  <c:v>24.9</c:v>
                </c:pt>
                <c:pt idx="156">
                  <c:v>24.7</c:v>
                </c:pt>
                <c:pt idx="157">
                  <c:v>24.5</c:v>
                </c:pt>
                <c:pt idx="158">
                  <c:v>24.2</c:v>
                </c:pt>
                <c:pt idx="159">
                  <c:v>24.1</c:v>
                </c:pt>
                <c:pt idx="160">
                  <c:v>24</c:v>
                </c:pt>
                <c:pt idx="161">
                  <c:v>23.8</c:v>
                </c:pt>
                <c:pt idx="162">
                  <c:v>23.8</c:v>
                </c:pt>
                <c:pt idx="163">
                  <c:v>23.8</c:v>
                </c:pt>
                <c:pt idx="164">
                  <c:v>23.8</c:v>
                </c:pt>
                <c:pt idx="165">
                  <c:v>23.8</c:v>
                </c:pt>
                <c:pt idx="166">
                  <c:v>23.8</c:v>
                </c:pt>
                <c:pt idx="167">
                  <c:v>24</c:v>
                </c:pt>
                <c:pt idx="168">
                  <c:v>24.2</c:v>
                </c:pt>
                <c:pt idx="169">
                  <c:v>24.3</c:v>
                </c:pt>
                <c:pt idx="170">
                  <c:v>24.5</c:v>
                </c:pt>
                <c:pt idx="171">
                  <c:v>24.7</c:v>
                </c:pt>
                <c:pt idx="172">
                  <c:v>24.9</c:v>
                </c:pt>
                <c:pt idx="173">
                  <c:v>24.9</c:v>
                </c:pt>
                <c:pt idx="174">
                  <c:v>25</c:v>
                </c:pt>
                <c:pt idx="175">
                  <c:v>25</c:v>
                </c:pt>
                <c:pt idx="176">
                  <c:v>25</c:v>
                </c:pt>
                <c:pt idx="177">
                  <c:v>25</c:v>
                </c:pt>
                <c:pt idx="178">
                  <c:v>24.9</c:v>
                </c:pt>
                <c:pt idx="179">
                  <c:v>24.9</c:v>
                </c:pt>
                <c:pt idx="180">
                  <c:v>24.9</c:v>
                </c:pt>
                <c:pt idx="181">
                  <c:v>25</c:v>
                </c:pt>
                <c:pt idx="182">
                  <c:v>25</c:v>
                </c:pt>
                <c:pt idx="183">
                  <c:v>25.1</c:v>
                </c:pt>
                <c:pt idx="184">
                  <c:v>25.1</c:v>
                </c:pt>
                <c:pt idx="185">
                  <c:v>25.1</c:v>
                </c:pt>
                <c:pt idx="186">
                  <c:v>25.1</c:v>
                </c:pt>
                <c:pt idx="187">
                  <c:v>25</c:v>
                </c:pt>
                <c:pt idx="188">
                  <c:v>24.9</c:v>
                </c:pt>
                <c:pt idx="189">
                  <c:v>24.7</c:v>
                </c:pt>
                <c:pt idx="190">
                  <c:v>24.5</c:v>
                </c:pt>
                <c:pt idx="191">
                  <c:v>24.4</c:v>
                </c:pt>
                <c:pt idx="192">
                  <c:v>24.2</c:v>
                </c:pt>
                <c:pt idx="193">
                  <c:v>24</c:v>
                </c:pt>
                <c:pt idx="194">
                  <c:v>23.9</c:v>
                </c:pt>
                <c:pt idx="195">
                  <c:v>23.8</c:v>
                </c:pt>
                <c:pt idx="196">
                  <c:v>23.8</c:v>
                </c:pt>
                <c:pt idx="197">
                  <c:v>23.8</c:v>
                </c:pt>
                <c:pt idx="198">
                  <c:v>23.8</c:v>
                </c:pt>
                <c:pt idx="199">
                  <c:v>23.8</c:v>
                </c:pt>
                <c:pt idx="200">
                  <c:v>23.9</c:v>
                </c:pt>
                <c:pt idx="201">
                  <c:v>24.1</c:v>
                </c:pt>
                <c:pt idx="202">
                  <c:v>24.3</c:v>
                </c:pt>
                <c:pt idx="203">
                  <c:v>24.5</c:v>
                </c:pt>
                <c:pt idx="204">
                  <c:v>24.7</c:v>
                </c:pt>
                <c:pt idx="205">
                  <c:v>24.8</c:v>
                </c:pt>
                <c:pt idx="206">
                  <c:v>24.9</c:v>
                </c:pt>
                <c:pt idx="207">
                  <c:v>25</c:v>
                </c:pt>
                <c:pt idx="208">
                  <c:v>25</c:v>
                </c:pt>
                <c:pt idx="209">
                  <c:v>25</c:v>
                </c:pt>
                <c:pt idx="210">
                  <c:v>24.9</c:v>
                </c:pt>
                <c:pt idx="211">
                  <c:v>24.9</c:v>
                </c:pt>
                <c:pt idx="212">
                  <c:v>24.9</c:v>
                </c:pt>
                <c:pt idx="213">
                  <c:v>24.9</c:v>
                </c:pt>
                <c:pt idx="214">
                  <c:v>24.9</c:v>
                </c:pt>
                <c:pt idx="215">
                  <c:v>25.1</c:v>
                </c:pt>
                <c:pt idx="216">
                  <c:v>25.1</c:v>
                </c:pt>
                <c:pt idx="217">
                  <c:v>25.1</c:v>
                </c:pt>
                <c:pt idx="218">
                  <c:v>25.1</c:v>
                </c:pt>
                <c:pt idx="219">
                  <c:v>25.1</c:v>
                </c:pt>
                <c:pt idx="220">
                  <c:v>25</c:v>
                </c:pt>
                <c:pt idx="221">
                  <c:v>24.9</c:v>
                </c:pt>
                <c:pt idx="222">
                  <c:v>24.8</c:v>
                </c:pt>
                <c:pt idx="223">
                  <c:v>24.6</c:v>
                </c:pt>
                <c:pt idx="224">
                  <c:v>24.5</c:v>
                </c:pt>
                <c:pt idx="225">
                  <c:v>24.3</c:v>
                </c:pt>
                <c:pt idx="226">
                  <c:v>24.1</c:v>
                </c:pt>
                <c:pt idx="227">
                  <c:v>23.9</c:v>
                </c:pt>
                <c:pt idx="228">
                  <c:v>23.8</c:v>
                </c:pt>
                <c:pt idx="229">
                  <c:v>23.8</c:v>
                </c:pt>
                <c:pt idx="230">
                  <c:v>23.8</c:v>
                </c:pt>
                <c:pt idx="231">
                  <c:v>23.8</c:v>
                </c:pt>
                <c:pt idx="232">
                  <c:v>23.7</c:v>
                </c:pt>
                <c:pt idx="233">
                  <c:v>23.7</c:v>
                </c:pt>
                <c:pt idx="234">
                  <c:v>23.8</c:v>
                </c:pt>
                <c:pt idx="235">
                  <c:v>24</c:v>
                </c:pt>
                <c:pt idx="236">
                  <c:v>24.1</c:v>
                </c:pt>
                <c:pt idx="237">
                  <c:v>24.3</c:v>
                </c:pt>
                <c:pt idx="238">
                  <c:v>24.5</c:v>
                </c:pt>
                <c:pt idx="239">
                  <c:v>24.7</c:v>
                </c:pt>
                <c:pt idx="240">
                  <c:v>24.8</c:v>
                </c:pt>
                <c:pt idx="241">
                  <c:v>24.9</c:v>
                </c:pt>
                <c:pt idx="242">
                  <c:v>25</c:v>
                </c:pt>
                <c:pt idx="243">
                  <c:v>25</c:v>
                </c:pt>
                <c:pt idx="244">
                  <c:v>25</c:v>
                </c:pt>
                <c:pt idx="245">
                  <c:v>25</c:v>
                </c:pt>
                <c:pt idx="246">
                  <c:v>24.9</c:v>
                </c:pt>
                <c:pt idx="247">
                  <c:v>25</c:v>
                </c:pt>
                <c:pt idx="248">
                  <c:v>25</c:v>
                </c:pt>
                <c:pt idx="249">
                  <c:v>25</c:v>
                </c:pt>
                <c:pt idx="250">
                  <c:v>25.1</c:v>
                </c:pt>
                <c:pt idx="251">
                  <c:v>25.1</c:v>
                </c:pt>
                <c:pt idx="252">
                  <c:v>25.1</c:v>
                </c:pt>
                <c:pt idx="253">
                  <c:v>25.1</c:v>
                </c:pt>
                <c:pt idx="254">
                  <c:v>24.9</c:v>
                </c:pt>
                <c:pt idx="255">
                  <c:v>24.8</c:v>
                </c:pt>
                <c:pt idx="256">
                  <c:v>24.7</c:v>
                </c:pt>
                <c:pt idx="257">
                  <c:v>24.6</c:v>
                </c:pt>
                <c:pt idx="258">
                  <c:v>24.3</c:v>
                </c:pt>
                <c:pt idx="259">
                  <c:v>24.1</c:v>
                </c:pt>
                <c:pt idx="260">
                  <c:v>23.9</c:v>
                </c:pt>
                <c:pt idx="261">
                  <c:v>23.8</c:v>
                </c:pt>
                <c:pt idx="262">
                  <c:v>23.8</c:v>
                </c:pt>
                <c:pt idx="263">
                  <c:v>23.6</c:v>
                </c:pt>
                <c:pt idx="264">
                  <c:v>23.7</c:v>
                </c:pt>
                <c:pt idx="265">
                  <c:v>23.8</c:v>
                </c:pt>
                <c:pt idx="266">
                  <c:v>23.8</c:v>
                </c:pt>
                <c:pt idx="267">
                  <c:v>24</c:v>
                </c:pt>
                <c:pt idx="268">
                  <c:v>24.2</c:v>
                </c:pt>
                <c:pt idx="269">
                  <c:v>24.3</c:v>
                </c:pt>
                <c:pt idx="270">
                  <c:v>24.5</c:v>
                </c:pt>
                <c:pt idx="271">
                  <c:v>24.7</c:v>
                </c:pt>
                <c:pt idx="272">
                  <c:v>24.8</c:v>
                </c:pt>
                <c:pt idx="273">
                  <c:v>24.9</c:v>
                </c:pt>
                <c:pt idx="274">
                  <c:v>25</c:v>
                </c:pt>
                <c:pt idx="275">
                  <c:v>25</c:v>
                </c:pt>
                <c:pt idx="276">
                  <c:v>25.1</c:v>
                </c:pt>
                <c:pt idx="277">
                  <c:v>25.1</c:v>
                </c:pt>
                <c:pt idx="278">
                  <c:v>25</c:v>
                </c:pt>
                <c:pt idx="279">
                  <c:v>25</c:v>
                </c:pt>
                <c:pt idx="280">
                  <c:v>25.3</c:v>
                </c:pt>
                <c:pt idx="281">
                  <c:v>25.5</c:v>
                </c:pt>
                <c:pt idx="282">
                  <c:v>25.5</c:v>
                </c:pt>
                <c:pt idx="283">
                  <c:v>25.6</c:v>
                </c:pt>
                <c:pt idx="284">
                  <c:v>25.7</c:v>
                </c:pt>
                <c:pt idx="285">
                  <c:v>25.6</c:v>
                </c:pt>
                <c:pt idx="286">
                  <c:v>25.6</c:v>
                </c:pt>
                <c:pt idx="287">
                  <c:v>24.8</c:v>
                </c:pt>
                <c:pt idx="288">
                  <c:v>24.8</c:v>
                </c:pt>
                <c:pt idx="289">
                  <c:v>24.9</c:v>
                </c:pt>
                <c:pt idx="290">
                  <c:v>24.8</c:v>
                </c:pt>
                <c:pt idx="291">
                  <c:v>24.8</c:v>
                </c:pt>
                <c:pt idx="292">
                  <c:v>24.7</c:v>
                </c:pt>
                <c:pt idx="293">
                  <c:v>24.7</c:v>
                </c:pt>
                <c:pt idx="294">
                  <c:v>24.5</c:v>
                </c:pt>
                <c:pt idx="295">
                  <c:v>24.5</c:v>
                </c:pt>
                <c:pt idx="296">
                  <c:v>24.5</c:v>
                </c:pt>
                <c:pt idx="297">
                  <c:v>24.3</c:v>
                </c:pt>
                <c:pt idx="298">
                  <c:v>24.3</c:v>
                </c:pt>
                <c:pt idx="299">
                  <c:v>24.3</c:v>
                </c:pt>
                <c:pt idx="300">
                  <c:v>24.3</c:v>
                </c:pt>
                <c:pt idx="301">
                  <c:v>24.2</c:v>
                </c:pt>
                <c:pt idx="302">
                  <c:v>24.3</c:v>
                </c:pt>
                <c:pt idx="303">
                  <c:v>24.5</c:v>
                </c:pt>
                <c:pt idx="304">
                  <c:v>24.5</c:v>
                </c:pt>
                <c:pt idx="305">
                  <c:v>24.7</c:v>
                </c:pt>
                <c:pt idx="306">
                  <c:v>24.8</c:v>
                </c:pt>
                <c:pt idx="307">
                  <c:v>24.8</c:v>
                </c:pt>
                <c:pt idx="308">
                  <c:v>24.9</c:v>
                </c:pt>
                <c:pt idx="309">
                  <c:v>25</c:v>
                </c:pt>
                <c:pt idx="310">
                  <c:v>25</c:v>
                </c:pt>
                <c:pt idx="311">
                  <c:v>24.9</c:v>
                </c:pt>
                <c:pt idx="312">
                  <c:v>24.9</c:v>
                </c:pt>
                <c:pt idx="313">
                  <c:v>24.8</c:v>
                </c:pt>
                <c:pt idx="314">
                  <c:v>24.6</c:v>
                </c:pt>
                <c:pt idx="315">
                  <c:v>24.6</c:v>
                </c:pt>
                <c:pt idx="316">
                  <c:v>24.3</c:v>
                </c:pt>
                <c:pt idx="317">
                  <c:v>24.4</c:v>
                </c:pt>
                <c:pt idx="318">
                  <c:v>24.3</c:v>
                </c:pt>
                <c:pt idx="319">
                  <c:v>24.3</c:v>
                </c:pt>
                <c:pt idx="320">
                  <c:v>24.3</c:v>
                </c:pt>
                <c:pt idx="321">
                  <c:v>24.4</c:v>
                </c:pt>
                <c:pt idx="322">
                  <c:v>24.5</c:v>
                </c:pt>
                <c:pt idx="323">
                  <c:v>24.5</c:v>
                </c:pt>
                <c:pt idx="324">
                  <c:v>24.6</c:v>
                </c:pt>
                <c:pt idx="325">
                  <c:v>24.7</c:v>
                </c:pt>
                <c:pt idx="326">
                  <c:v>24.7</c:v>
                </c:pt>
                <c:pt idx="327">
                  <c:v>24.8</c:v>
                </c:pt>
                <c:pt idx="328">
                  <c:v>24.8</c:v>
                </c:pt>
                <c:pt idx="329">
                  <c:v>24.8</c:v>
                </c:pt>
                <c:pt idx="330">
                  <c:v>24.8</c:v>
                </c:pt>
                <c:pt idx="331">
                  <c:v>24.7</c:v>
                </c:pt>
                <c:pt idx="332">
                  <c:v>24.7</c:v>
                </c:pt>
                <c:pt idx="333">
                  <c:v>24.5</c:v>
                </c:pt>
                <c:pt idx="334">
                  <c:v>24.4</c:v>
                </c:pt>
                <c:pt idx="335">
                  <c:v>24.3</c:v>
                </c:pt>
                <c:pt idx="336">
                  <c:v>24.2</c:v>
                </c:pt>
                <c:pt idx="337">
                  <c:v>24.2</c:v>
                </c:pt>
                <c:pt idx="338">
                  <c:v>24.2</c:v>
                </c:pt>
                <c:pt idx="339">
                  <c:v>24.2</c:v>
                </c:pt>
                <c:pt idx="340">
                  <c:v>24.2</c:v>
                </c:pt>
                <c:pt idx="341">
                  <c:v>24.3</c:v>
                </c:pt>
                <c:pt idx="342">
                  <c:v>24.5</c:v>
                </c:pt>
                <c:pt idx="343">
                  <c:v>24.5</c:v>
                </c:pt>
                <c:pt idx="344">
                  <c:v>24.8</c:v>
                </c:pt>
                <c:pt idx="345">
                  <c:v>24.9</c:v>
                </c:pt>
                <c:pt idx="346">
                  <c:v>25</c:v>
                </c:pt>
                <c:pt idx="347">
                  <c:v>25.1</c:v>
                </c:pt>
                <c:pt idx="348">
                  <c:v>25.1</c:v>
                </c:pt>
                <c:pt idx="349">
                  <c:v>25.1</c:v>
                </c:pt>
                <c:pt idx="350">
                  <c:v>25.1</c:v>
                </c:pt>
                <c:pt idx="351">
                  <c:v>25.1</c:v>
                </c:pt>
                <c:pt idx="352">
                  <c:v>25</c:v>
                </c:pt>
                <c:pt idx="353">
                  <c:v>24.8</c:v>
                </c:pt>
                <c:pt idx="354">
                  <c:v>24.8</c:v>
                </c:pt>
                <c:pt idx="355">
                  <c:v>24.6</c:v>
                </c:pt>
                <c:pt idx="356">
                  <c:v>24.5</c:v>
                </c:pt>
                <c:pt idx="357">
                  <c:v>24.4</c:v>
                </c:pt>
                <c:pt idx="358">
                  <c:v>24.2</c:v>
                </c:pt>
                <c:pt idx="359">
                  <c:v>24.3</c:v>
                </c:pt>
                <c:pt idx="360">
                  <c:v>24.4</c:v>
                </c:pt>
                <c:pt idx="361">
                  <c:v>24.5</c:v>
                </c:pt>
                <c:pt idx="362">
                  <c:v>24.6</c:v>
                </c:pt>
                <c:pt idx="363">
                  <c:v>24.7</c:v>
                </c:pt>
                <c:pt idx="364">
                  <c:v>24.8</c:v>
                </c:pt>
                <c:pt idx="365">
                  <c:v>24.8</c:v>
                </c:pt>
                <c:pt idx="366">
                  <c:v>24.8</c:v>
                </c:pt>
                <c:pt idx="367">
                  <c:v>24.8</c:v>
                </c:pt>
                <c:pt idx="368">
                  <c:v>24.6</c:v>
                </c:pt>
                <c:pt idx="369">
                  <c:v>24.5</c:v>
                </c:pt>
                <c:pt idx="370">
                  <c:v>24.4</c:v>
                </c:pt>
                <c:pt idx="371">
                  <c:v>24.3</c:v>
                </c:pt>
                <c:pt idx="372">
                  <c:v>24.2</c:v>
                </c:pt>
                <c:pt idx="373">
                  <c:v>24.2</c:v>
                </c:pt>
                <c:pt idx="374">
                  <c:v>24.1</c:v>
                </c:pt>
                <c:pt idx="375">
                  <c:v>22.8</c:v>
                </c:pt>
                <c:pt idx="376">
                  <c:v>22.7</c:v>
                </c:pt>
                <c:pt idx="377">
                  <c:v>22.7</c:v>
                </c:pt>
                <c:pt idx="378">
                  <c:v>22.7</c:v>
                </c:pt>
                <c:pt idx="379">
                  <c:v>23</c:v>
                </c:pt>
                <c:pt idx="380">
                  <c:v>23.2</c:v>
                </c:pt>
                <c:pt idx="381">
                  <c:v>23.5</c:v>
                </c:pt>
                <c:pt idx="382">
                  <c:v>23.7</c:v>
                </c:pt>
                <c:pt idx="383">
                  <c:v>24.2</c:v>
                </c:pt>
                <c:pt idx="384">
                  <c:v>24.3</c:v>
                </c:pt>
                <c:pt idx="385">
                  <c:v>24.5</c:v>
                </c:pt>
                <c:pt idx="386">
                  <c:v>24.8</c:v>
                </c:pt>
                <c:pt idx="387">
                  <c:v>24.6</c:v>
                </c:pt>
                <c:pt idx="388">
                  <c:v>24.5</c:v>
                </c:pt>
                <c:pt idx="389">
                  <c:v>24.3</c:v>
                </c:pt>
                <c:pt idx="390">
                  <c:v>24.3</c:v>
                </c:pt>
                <c:pt idx="391">
                  <c:v>24.3</c:v>
                </c:pt>
                <c:pt idx="392">
                  <c:v>24.4</c:v>
                </c:pt>
                <c:pt idx="393">
                  <c:v>24.5</c:v>
                </c:pt>
                <c:pt idx="394">
                  <c:v>24.7</c:v>
                </c:pt>
                <c:pt idx="395">
                  <c:v>24.8</c:v>
                </c:pt>
                <c:pt idx="396">
                  <c:v>24.9</c:v>
                </c:pt>
                <c:pt idx="397">
                  <c:v>24.8</c:v>
                </c:pt>
                <c:pt idx="398">
                  <c:v>24.7</c:v>
                </c:pt>
                <c:pt idx="399">
                  <c:v>24.6</c:v>
                </c:pt>
                <c:pt idx="400">
                  <c:v>24.6</c:v>
                </c:pt>
                <c:pt idx="401">
                  <c:v>24.3</c:v>
                </c:pt>
                <c:pt idx="402">
                  <c:v>24.3</c:v>
                </c:pt>
                <c:pt idx="403">
                  <c:v>24.2</c:v>
                </c:pt>
                <c:pt idx="404">
                  <c:v>24.1</c:v>
                </c:pt>
                <c:pt idx="405">
                  <c:v>24.2</c:v>
                </c:pt>
                <c:pt idx="406">
                  <c:v>24.2</c:v>
                </c:pt>
                <c:pt idx="407">
                  <c:v>24.4</c:v>
                </c:pt>
                <c:pt idx="408">
                  <c:v>24.5</c:v>
                </c:pt>
                <c:pt idx="409">
                  <c:v>24.7</c:v>
                </c:pt>
                <c:pt idx="410">
                  <c:v>24.8</c:v>
                </c:pt>
                <c:pt idx="411">
                  <c:v>25</c:v>
                </c:pt>
                <c:pt idx="412">
                  <c:v>25.1</c:v>
                </c:pt>
                <c:pt idx="413">
                  <c:v>25.2</c:v>
                </c:pt>
                <c:pt idx="414">
                  <c:v>25.2</c:v>
                </c:pt>
                <c:pt idx="415">
                  <c:v>25</c:v>
                </c:pt>
                <c:pt idx="416">
                  <c:v>24.8</c:v>
                </c:pt>
                <c:pt idx="417">
                  <c:v>24.6</c:v>
                </c:pt>
                <c:pt idx="418">
                  <c:v>24.4</c:v>
                </c:pt>
                <c:pt idx="419">
                  <c:v>24.2</c:v>
                </c:pt>
                <c:pt idx="420">
                  <c:v>26.2</c:v>
                </c:pt>
                <c:pt idx="421">
                  <c:v>26.3</c:v>
                </c:pt>
                <c:pt idx="422">
                  <c:v>26.4</c:v>
                </c:pt>
                <c:pt idx="423">
                  <c:v>26.4</c:v>
                </c:pt>
                <c:pt idx="424">
                  <c:v>26.3</c:v>
                </c:pt>
                <c:pt idx="425">
                  <c:v>26.1</c:v>
                </c:pt>
                <c:pt idx="426">
                  <c:v>25.9</c:v>
                </c:pt>
                <c:pt idx="427">
                  <c:v>25.6</c:v>
                </c:pt>
                <c:pt idx="428">
                  <c:v>25.3</c:v>
                </c:pt>
                <c:pt idx="429">
                  <c:v>25</c:v>
                </c:pt>
                <c:pt idx="430">
                  <c:v>24.7</c:v>
                </c:pt>
                <c:pt idx="431">
                  <c:v>24.4</c:v>
                </c:pt>
                <c:pt idx="432">
                  <c:v>24</c:v>
                </c:pt>
                <c:pt idx="433">
                  <c:v>23.6</c:v>
                </c:pt>
                <c:pt idx="434">
                  <c:v>23.2</c:v>
                </c:pt>
                <c:pt idx="435">
                  <c:v>23.1</c:v>
                </c:pt>
                <c:pt idx="436">
                  <c:v>22.7</c:v>
                </c:pt>
                <c:pt idx="437">
                  <c:v>22.7</c:v>
                </c:pt>
                <c:pt idx="438">
                  <c:v>22.7</c:v>
                </c:pt>
                <c:pt idx="439">
                  <c:v>22.7</c:v>
                </c:pt>
                <c:pt idx="440">
                  <c:v>22.8</c:v>
                </c:pt>
                <c:pt idx="441">
                  <c:v>22.9</c:v>
                </c:pt>
                <c:pt idx="442">
                  <c:v>23.1</c:v>
                </c:pt>
                <c:pt idx="443">
                  <c:v>23.3</c:v>
                </c:pt>
                <c:pt idx="444">
                  <c:v>23.5</c:v>
                </c:pt>
                <c:pt idx="445">
                  <c:v>23.7</c:v>
                </c:pt>
                <c:pt idx="446">
                  <c:v>23.9</c:v>
                </c:pt>
                <c:pt idx="447">
                  <c:v>24</c:v>
                </c:pt>
                <c:pt idx="448">
                  <c:v>24.2</c:v>
                </c:pt>
                <c:pt idx="449">
                  <c:v>24.3</c:v>
                </c:pt>
                <c:pt idx="450">
                  <c:v>24.5</c:v>
                </c:pt>
                <c:pt idx="451">
                  <c:v>24.7</c:v>
                </c:pt>
                <c:pt idx="452">
                  <c:v>24.9</c:v>
                </c:pt>
                <c:pt idx="453">
                  <c:v>25</c:v>
                </c:pt>
                <c:pt idx="454">
                  <c:v>25.1</c:v>
                </c:pt>
                <c:pt idx="455">
                  <c:v>25.3</c:v>
                </c:pt>
                <c:pt idx="456">
                  <c:v>25.4</c:v>
                </c:pt>
                <c:pt idx="457">
                  <c:v>25.4</c:v>
                </c:pt>
                <c:pt idx="458">
                  <c:v>25.5</c:v>
                </c:pt>
                <c:pt idx="459">
                  <c:v>25.6</c:v>
                </c:pt>
                <c:pt idx="460">
                  <c:v>25.8</c:v>
                </c:pt>
                <c:pt idx="461">
                  <c:v>25.8</c:v>
                </c:pt>
                <c:pt idx="462">
                  <c:v>26</c:v>
                </c:pt>
                <c:pt idx="463">
                  <c:v>25.8</c:v>
                </c:pt>
                <c:pt idx="464">
                  <c:v>25.9</c:v>
                </c:pt>
                <c:pt idx="465">
                  <c:v>26</c:v>
                </c:pt>
                <c:pt idx="466">
                  <c:v>26</c:v>
                </c:pt>
                <c:pt idx="467">
                  <c:v>26</c:v>
                </c:pt>
                <c:pt idx="468">
                  <c:v>25.9</c:v>
                </c:pt>
                <c:pt idx="469">
                  <c:v>25.8</c:v>
                </c:pt>
                <c:pt idx="470">
                  <c:v>25.8</c:v>
                </c:pt>
                <c:pt idx="471">
                  <c:v>25.8</c:v>
                </c:pt>
                <c:pt idx="472">
                  <c:v>25.7</c:v>
                </c:pt>
                <c:pt idx="473">
                  <c:v>25.6</c:v>
                </c:pt>
                <c:pt idx="474">
                  <c:v>25.6</c:v>
                </c:pt>
                <c:pt idx="475">
                  <c:v>25.5</c:v>
                </c:pt>
                <c:pt idx="476">
                  <c:v>25.3</c:v>
                </c:pt>
                <c:pt idx="477">
                  <c:v>25.1</c:v>
                </c:pt>
                <c:pt idx="478">
                  <c:v>25</c:v>
                </c:pt>
                <c:pt idx="479">
                  <c:v>24.9</c:v>
                </c:pt>
                <c:pt idx="480">
                  <c:v>24.7</c:v>
                </c:pt>
                <c:pt idx="481">
                  <c:v>24.6</c:v>
                </c:pt>
                <c:pt idx="482">
                  <c:v>24.5</c:v>
                </c:pt>
                <c:pt idx="483">
                  <c:v>24.3</c:v>
                </c:pt>
                <c:pt idx="484">
                  <c:v>24.2</c:v>
                </c:pt>
                <c:pt idx="485">
                  <c:v>24</c:v>
                </c:pt>
                <c:pt idx="486">
                  <c:v>23.8</c:v>
                </c:pt>
                <c:pt idx="487">
                  <c:v>23.7</c:v>
                </c:pt>
                <c:pt idx="488">
                  <c:v>23.6</c:v>
                </c:pt>
                <c:pt idx="489">
                  <c:v>23.5</c:v>
                </c:pt>
                <c:pt idx="490">
                  <c:v>23.5</c:v>
                </c:pt>
                <c:pt idx="491">
                  <c:v>23.4</c:v>
                </c:pt>
                <c:pt idx="492">
                  <c:v>23.4</c:v>
                </c:pt>
                <c:pt idx="493">
                  <c:v>23.3</c:v>
                </c:pt>
                <c:pt idx="494">
                  <c:v>23.3</c:v>
                </c:pt>
                <c:pt idx="495">
                  <c:v>23.4</c:v>
                </c:pt>
                <c:pt idx="496">
                  <c:v>23.5</c:v>
                </c:pt>
                <c:pt idx="497">
                  <c:v>23.4</c:v>
                </c:pt>
                <c:pt idx="498">
                  <c:v>23.5</c:v>
                </c:pt>
                <c:pt idx="499">
                  <c:v>23.7</c:v>
                </c:pt>
                <c:pt idx="500">
                  <c:v>23.8</c:v>
                </c:pt>
                <c:pt idx="501">
                  <c:v>23.8</c:v>
                </c:pt>
                <c:pt idx="502">
                  <c:v>23.9</c:v>
                </c:pt>
                <c:pt idx="503">
                  <c:v>24.1</c:v>
                </c:pt>
                <c:pt idx="504">
                  <c:v>24.2</c:v>
                </c:pt>
                <c:pt idx="505">
                  <c:v>24.2</c:v>
                </c:pt>
                <c:pt idx="506">
                  <c:v>24.3</c:v>
                </c:pt>
                <c:pt idx="507">
                  <c:v>24.5</c:v>
                </c:pt>
                <c:pt idx="508">
                  <c:v>24.5</c:v>
                </c:pt>
                <c:pt idx="509">
                  <c:v>24.5</c:v>
                </c:pt>
                <c:pt idx="510">
                  <c:v>24.5</c:v>
                </c:pt>
                <c:pt idx="511">
                  <c:v>24.6</c:v>
                </c:pt>
                <c:pt idx="512">
                  <c:v>24.6</c:v>
                </c:pt>
                <c:pt idx="513">
                  <c:v>24.6</c:v>
                </c:pt>
                <c:pt idx="514">
                  <c:v>24.7</c:v>
                </c:pt>
                <c:pt idx="515">
                  <c:v>24.7</c:v>
                </c:pt>
                <c:pt idx="516">
                  <c:v>24.8</c:v>
                </c:pt>
                <c:pt idx="517">
                  <c:v>24.8</c:v>
                </c:pt>
                <c:pt idx="518">
                  <c:v>24.8</c:v>
                </c:pt>
                <c:pt idx="519">
                  <c:v>24.8</c:v>
                </c:pt>
                <c:pt idx="520">
                  <c:v>24.9</c:v>
                </c:pt>
                <c:pt idx="521">
                  <c:v>24.9</c:v>
                </c:pt>
                <c:pt idx="522">
                  <c:v>24.9</c:v>
                </c:pt>
                <c:pt idx="523">
                  <c:v>25</c:v>
                </c:pt>
                <c:pt idx="524">
                  <c:v>25</c:v>
                </c:pt>
                <c:pt idx="525">
                  <c:v>25</c:v>
                </c:pt>
                <c:pt idx="526">
                  <c:v>24.9</c:v>
                </c:pt>
                <c:pt idx="527">
                  <c:v>25</c:v>
                </c:pt>
                <c:pt idx="528">
                  <c:v>25</c:v>
                </c:pt>
                <c:pt idx="529">
                  <c:v>24.6</c:v>
                </c:pt>
                <c:pt idx="530">
                  <c:v>24.6</c:v>
                </c:pt>
                <c:pt idx="531">
                  <c:v>24.7</c:v>
                </c:pt>
                <c:pt idx="532">
                  <c:v>24.7</c:v>
                </c:pt>
                <c:pt idx="533">
                  <c:v>24.6</c:v>
                </c:pt>
                <c:pt idx="534">
                  <c:v>24.5</c:v>
                </c:pt>
                <c:pt idx="535">
                  <c:v>24.5</c:v>
                </c:pt>
                <c:pt idx="536">
                  <c:v>24.5</c:v>
                </c:pt>
                <c:pt idx="537">
                  <c:v>24.5</c:v>
                </c:pt>
                <c:pt idx="538">
                  <c:v>24.5</c:v>
                </c:pt>
                <c:pt idx="539">
                  <c:v>24.5</c:v>
                </c:pt>
                <c:pt idx="540">
                  <c:v>24.5</c:v>
                </c:pt>
                <c:pt idx="541">
                  <c:v>24.5</c:v>
                </c:pt>
                <c:pt idx="542">
                  <c:v>24.5</c:v>
                </c:pt>
                <c:pt idx="543">
                  <c:v>24.5</c:v>
                </c:pt>
                <c:pt idx="544">
                  <c:v>24.4</c:v>
                </c:pt>
                <c:pt idx="545">
                  <c:v>24.5</c:v>
                </c:pt>
                <c:pt idx="546">
                  <c:v>24.4</c:v>
                </c:pt>
                <c:pt idx="547">
                  <c:v>24.3</c:v>
                </c:pt>
                <c:pt idx="548">
                  <c:v>24.3</c:v>
                </c:pt>
                <c:pt idx="549">
                  <c:v>24.4</c:v>
                </c:pt>
                <c:pt idx="550">
                  <c:v>24.3</c:v>
                </c:pt>
                <c:pt idx="551">
                  <c:v>24.4</c:v>
                </c:pt>
                <c:pt idx="552">
                  <c:v>24.4</c:v>
                </c:pt>
                <c:pt idx="553">
                  <c:v>24.3</c:v>
                </c:pt>
                <c:pt idx="554">
                  <c:v>24.3</c:v>
                </c:pt>
                <c:pt idx="555">
                  <c:v>24.4</c:v>
                </c:pt>
                <c:pt idx="556">
                  <c:v>24.5</c:v>
                </c:pt>
                <c:pt idx="557">
                  <c:v>24.4</c:v>
                </c:pt>
                <c:pt idx="558">
                  <c:v>24.5</c:v>
                </c:pt>
                <c:pt idx="559">
                  <c:v>24.5</c:v>
                </c:pt>
                <c:pt idx="560">
                  <c:v>24.5</c:v>
                </c:pt>
                <c:pt idx="561">
                  <c:v>24.5</c:v>
                </c:pt>
                <c:pt idx="562">
                  <c:v>24.6</c:v>
                </c:pt>
                <c:pt idx="563">
                  <c:v>24.6</c:v>
                </c:pt>
                <c:pt idx="564">
                  <c:v>24.6</c:v>
                </c:pt>
                <c:pt idx="565">
                  <c:v>24.7</c:v>
                </c:pt>
                <c:pt idx="566">
                  <c:v>24.7</c:v>
                </c:pt>
                <c:pt idx="567">
                  <c:v>24.8</c:v>
                </c:pt>
                <c:pt idx="568">
                  <c:v>24.8</c:v>
                </c:pt>
                <c:pt idx="569">
                  <c:v>24.8</c:v>
                </c:pt>
                <c:pt idx="570">
                  <c:v>24.8</c:v>
                </c:pt>
                <c:pt idx="571">
                  <c:v>24.8</c:v>
                </c:pt>
                <c:pt idx="572">
                  <c:v>24.8</c:v>
                </c:pt>
                <c:pt idx="573">
                  <c:v>24.8</c:v>
                </c:pt>
                <c:pt idx="574">
                  <c:v>24.8</c:v>
                </c:pt>
                <c:pt idx="575">
                  <c:v>24.8</c:v>
                </c:pt>
                <c:pt idx="576">
                  <c:v>24.8</c:v>
                </c:pt>
                <c:pt idx="577">
                  <c:v>24.8</c:v>
                </c:pt>
                <c:pt idx="578">
                  <c:v>24.7</c:v>
                </c:pt>
                <c:pt idx="579">
                  <c:v>24.7</c:v>
                </c:pt>
                <c:pt idx="580">
                  <c:v>24.7</c:v>
                </c:pt>
                <c:pt idx="581">
                  <c:v>24.7</c:v>
                </c:pt>
                <c:pt idx="582">
                  <c:v>24.7</c:v>
                </c:pt>
                <c:pt idx="583">
                  <c:v>24.6</c:v>
                </c:pt>
                <c:pt idx="584">
                  <c:v>24.6</c:v>
                </c:pt>
                <c:pt idx="585">
                  <c:v>24.5</c:v>
                </c:pt>
                <c:pt idx="586">
                  <c:v>24.5</c:v>
                </c:pt>
                <c:pt idx="587">
                  <c:v>24.5</c:v>
                </c:pt>
                <c:pt idx="588">
                  <c:v>24.4</c:v>
                </c:pt>
                <c:pt idx="589">
                  <c:v>24.3</c:v>
                </c:pt>
                <c:pt idx="590">
                  <c:v>24.3</c:v>
                </c:pt>
                <c:pt idx="591">
                  <c:v>24.2</c:v>
                </c:pt>
                <c:pt idx="592">
                  <c:v>24.2</c:v>
                </c:pt>
                <c:pt idx="593">
                  <c:v>24.2</c:v>
                </c:pt>
                <c:pt idx="594">
                  <c:v>24.2</c:v>
                </c:pt>
                <c:pt idx="595">
                  <c:v>24.2</c:v>
                </c:pt>
                <c:pt idx="596">
                  <c:v>24.2</c:v>
                </c:pt>
                <c:pt idx="597">
                  <c:v>24.2</c:v>
                </c:pt>
                <c:pt idx="598">
                  <c:v>24.2</c:v>
                </c:pt>
                <c:pt idx="599">
                  <c:v>24.3</c:v>
                </c:pt>
                <c:pt idx="600">
                  <c:v>24.2</c:v>
                </c:pt>
                <c:pt idx="601">
                  <c:v>24.3</c:v>
                </c:pt>
                <c:pt idx="602">
                  <c:v>24.3</c:v>
                </c:pt>
                <c:pt idx="603">
                  <c:v>24.4</c:v>
                </c:pt>
                <c:pt idx="604">
                  <c:v>24.5</c:v>
                </c:pt>
                <c:pt idx="605">
                  <c:v>24.5</c:v>
                </c:pt>
                <c:pt idx="606">
                  <c:v>24.7</c:v>
                </c:pt>
                <c:pt idx="607">
                  <c:v>24.7</c:v>
                </c:pt>
                <c:pt idx="608">
                  <c:v>24.8</c:v>
                </c:pt>
                <c:pt idx="609">
                  <c:v>24.9</c:v>
                </c:pt>
                <c:pt idx="610">
                  <c:v>24.9</c:v>
                </c:pt>
                <c:pt idx="611">
                  <c:v>25</c:v>
                </c:pt>
                <c:pt idx="612">
                  <c:v>25</c:v>
                </c:pt>
                <c:pt idx="613">
                  <c:v>25.1</c:v>
                </c:pt>
                <c:pt idx="614">
                  <c:v>25.1</c:v>
                </c:pt>
                <c:pt idx="615">
                  <c:v>25.1</c:v>
                </c:pt>
                <c:pt idx="616">
                  <c:v>25.2</c:v>
                </c:pt>
                <c:pt idx="617">
                  <c:v>25.3</c:v>
                </c:pt>
                <c:pt idx="618">
                  <c:v>25.3</c:v>
                </c:pt>
                <c:pt idx="619">
                  <c:v>25.2</c:v>
                </c:pt>
                <c:pt idx="620">
                  <c:v>25.2</c:v>
                </c:pt>
                <c:pt idx="621">
                  <c:v>25.2</c:v>
                </c:pt>
                <c:pt idx="622">
                  <c:v>25.2</c:v>
                </c:pt>
                <c:pt idx="623">
                  <c:v>25.2</c:v>
                </c:pt>
                <c:pt idx="624">
                  <c:v>25.1</c:v>
                </c:pt>
                <c:pt idx="625">
                  <c:v>25</c:v>
                </c:pt>
                <c:pt idx="626">
                  <c:v>25</c:v>
                </c:pt>
                <c:pt idx="627">
                  <c:v>24.9</c:v>
                </c:pt>
                <c:pt idx="628">
                  <c:v>25</c:v>
                </c:pt>
                <c:pt idx="629">
                  <c:v>24.8</c:v>
                </c:pt>
                <c:pt idx="630">
                  <c:v>25</c:v>
                </c:pt>
                <c:pt idx="631">
                  <c:v>25</c:v>
                </c:pt>
                <c:pt idx="632">
                  <c:v>25.1</c:v>
                </c:pt>
                <c:pt idx="633">
                  <c:v>25.2</c:v>
                </c:pt>
                <c:pt idx="634">
                  <c:v>25.3</c:v>
                </c:pt>
                <c:pt idx="635">
                  <c:v>25.3</c:v>
                </c:pt>
                <c:pt idx="636">
                  <c:v>25.5</c:v>
                </c:pt>
                <c:pt idx="637">
                  <c:v>25.5</c:v>
                </c:pt>
                <c:pt idx="638">
                  <c:v>25.6</c:v>
                </c:pt>
                <c:pt idx="639">
                  <c:v>25.6</c:v>
                </c:pt>
                <c:pt idx="640">
                  <c:v>25.8</c:v>
                </c:pt>
                <c:pt idx="641">
                  <c:v>25.8</c:v>
                </c:pt>
                <c:pt idx="642">
                  <c:v>25.9</c:v>
                </c:pt>
                <c:pt idx="643">
                  <c:v>26</c:v>
                </c:pt>
                <c:pt idx="644">
                  <c:v>26.1</c:v>
                </c:pt>
                <c:pt idx="645">
                  <c:v>26.2</c:v>
                </c:pt>
                <c:pt idx="646">
                  <c:v>26.3</c:v>
                </c:pt>
                <c:pt idx="647">
                  <c:v>26.3</c:v>
                </c:pt>
                <c:pt idx="648">
                  <c:v>26.3</c:v>
                </c:pt>
                <c:pt idx="649">
                  <c:v>26.4</c:v>
                </c:pt>
                <c:pt idx="650">
                  <c:v>26.3</c:v>
                </c:pt>
                <c:pt idx="651">
                  <c:v>26.3</c:v>
                </c:pt>
                <c:pt idx="652">
                  <c:v>26.3</c:v>
                </c:pt>
                <c:pt idx="653">
                  <c:v>26.3</c:v>
                </c:pt>
                <c:pt idx="654">
                  <c:v>26.3</c:v>
                </c:pt>
                <c:pt idx="655">
                  <c:v>26.2</c:v>
                </c:pt>
                <c:pt idx="656">
                  <c:v>26.1</c:v>
                </c:pt>
                <c:pt idx="657">
                  <c:v>26</c:v>
                </c:pt>
                <c:pt idx="658">
                  <c:v>26</c:v>
                </c:pt>
                <c:pt idx="659">
                  <c:v>25.9</c:v>
                </c:pt>
                <c:pt idx="660">
                  <c:v>25.8</c:v>
                </c:pt>
                <c:pt idx="661">
                  <c:v>25.6</c:v>
                </c:pt>
                <c:pt idx="662">
                  <c:v>25.6</c:v>
                </c:pt>
                <c:pt idx="663">
                  <c:v>25.5</c:v>
                </c:pt>
                <c:pt idx="664">
                  <c:v>25.3</c:v>
                </c:pt>
                <c:pt idx="665">
                  <c:v>25.3</c:v>
                </c:pt>
                <c:pt idx="666">
                  <c:v>25</c:v>
                </c:pt>
                <c:pt idx="667">
                  <c:v>24.9</c:v>
                </c:pt>
                <c:pt idx="668">
                  <c:v>24.6</c:v>
                </c:pt>
                <c:pt idx="669">
                  <c:v>24.4</c:v>
                </c:pt>
                <c:pt idx="670">
                  <c:v>24.2</c:v>
                </c:pt>
                <c:pt idx="671">
                  <c:v>23.8</c:v>
                </c:pt>
                <c:pt idx="672">
                  <c:v>23.7</c:v>
                </c:pt>
                <c:pt idx="673">
                  <c:v>23.5</c:v>
                </c:pt>
                <c:pt idx="674">
                  <c:v>23.3</c:v>
                </c:pt>
                <c:pt idx="675">
                  <c:v>23.1</c:v>
                </c:pt>
                <c:pt idx="676">
                  <c:v>23</c:v>
                </c:pt>
                <c:pt idx="677">
                  <c:v>22.9</c:v>
                </c:pt>
                <c:pt idx="678">
                  <c:v>22.9</c:v>
                </c:pt>
                <c:pt idx="679">
                  <c:v>22.9</c:v>
                </c:pt>
                <c:pt idx="680">
                  <c:v>22.9</c:v>
                </c:pt>
                <c:pt idx="681">
                  <c:v>23</c:v>
                </c:pt>
                <c:pt idx="682">
                  <c:v>23.1</c:v>
                </c:pt>
                <c:pt idx="683">
                  <c:v>23.4</c:v>
                </c:pt>
                <c:pt idx="684">
                  <c:v>23.5</c:v>
                </c:pt>
                <c:pt idx="685">
                  <c:v>23.8</c:v>
                </c:pt>
                <c:pt idx="686">
                  <c:v>24</c:v>
                </c:pt>
                <c:pt idx="687">
                  <c:v>24.2</c:v>
                </c:pt>
                <c:pt idx="688">
                  <c:v>24.5</c:v>
                </c:pt>
                <c:pt idx="689">
                  <c:v>24.7</c:v>
                </c:pt>
                <c:pt idx="690">
                  <c:v>24.9</c:v>
                </c:pt>
                <c:pt idx="691">
                  <c:v>25</c:v>
                </c:pt>
                <c:pt idx="692">
                  <c:v>25.2</c:v>
                </c:pt>
                <c:pt idx="693">
                  <c:v>25.3</c:v>
                </c:pt>
                <c:pt idx="694">
                  <c:v>25.5</c:v>
                </c:pt>
                <c:pt idx="695">
                  <c:v>25.5</c:v>
                </c:pt>
                <c:pt idx="696">
                  <c:v>25.6</c:v>
                </c:pt>
                <c:pt idx="697">
                  <c:v>25.8</c:v>
                </c:pt>
                <c:pt idx="698">
                  <c:v>25.8</c:v>
                </c:pt>
                <c:pt idx="699">
                  <c:v>26</c:v>
                </c:pt>
                <c:pt idx="700">
                  <c:v>25.9</c:v>
                </c:pt>
                <c:pt idx="701">
                  <c:v>25.9</c:v>
                </c:pt>
                <c:pt idx="702">
                  <c:v>25.8</c:v>
                </c:pt>
                <c:pt idx="703">
                  <c:v>25.6</c:v>
                </c:pt>
                <c:pt idx="704">
                  <c:v>25.6</c:v>
                </c:pt>
                <c:pt idx="705">
                  <c:v>25.5</c:v>
                </c:pt>
                <c:pt idx="706">
                  <c:v>25.3</c:v>
                </c:pt>
                <c:pt idx="707">
                  <c:v>24.9</c:v>
                </c:pt>
                <c:pt idx="708">
                  <c:v>24.7</c:v>
                </c:pt>
                <c:pt idx="709">
                  <c:v>24.4</c:v>
                </c:pt>
                <c:pt idx="710">
                  <c:v>24.1</c:v>
                </c:pt>
                <c:pt idx="711">
                  <c:v>24</c:v>
                </c:pt>
                <c:pt idx="712">
                  <c:v>23.6</c:v>
                </c:pt>
                <c:pt idx="713">
                  <c:v>23.5</c:v>
                </c:pt>
                <c:pt idx="714">
                  <c:v>23.4</c:v>
                </c:pt>
                <c:pt idx="715">
                  <c:v>23.3</c:v>
                </c:pt>
                <c:pt idx="716">
                  <c:v>23.2</c:v>
                </c:pt>
                <c:pt idx="717">
                  <c:v>23.2</c:v>
                </c:pt>
                <c:pt idx="718">
                  <c:v>23.4</c:v>
                </c:pt>
                <c:pt idx="719">
                  <c:v>23.4</c:v>
                </c:pt>
                <c:pt idx="720">
                  <c:v>23.6</c:v>
                </c:pt>
                <c:pt idx="721">
                  <c:v>23.7</c:v>
                </c:pt>
                <c:pt idx="722">
                  <c:v>23.9</c:v>
                </c:pt>
                <c:pt idx="723">
                  <c:v>24.1</c:v>
                </c:pt>
                <c:pt idx="724">
                  <c:v>24.3</c:v>
                </c:pt>
                <c:pt idx="725">
                  <c:v>24.5</c:v>
                </c:pt>
                <c:pt idx="726">
                  <c:v>24.5</c:v>
                </c:pt>
                <c:pt idx="727">
                  <c:v>24.7</c:v>
                </c:pt>
                <c:pt idx="728">
                  <c:v>24.8</c:v>
                </c:pt>
                <c:pt idx="729">
                  <c:v>24.9</c:v>
                </c:pt>
                <c:pt idx="730">
                  <c:v>25</c:v>
                </c:pt>
                <c:pt idx="731">
                  <c:v>25.1</c:v>
                </c:pt>
                <c:pt idx="732">
                  <c:v>25.2</c:v>
                </c:pt>
                <c:pt idx="733">
                  <c:v>25.2</c:v>
                </c:pt>
                <c:pt idx="734">
                  <c:v>25.2</c:v>
                </c:pt>
                <c:pt idx="735">
                  <c:v>25.2</c:v>
                </c:pt>
                <c:pt idx="736">
                  <c:v>25.3</c:v>
                </c:pt>
                <c:pt idx="737">
                  <c:v>25.4</c:v>
                </c:pt>
                <c:pt idx="738">
                  <c:v>25.4</c:v>
                </c:pt>
                <c:pt idx="739">
                  <c:v>25.5</c:v>
                </c:pt>
                <c:pt idx="740">
                  <c:v>25.5</c:v>
                </c:pt>
                <c:pt idx="741">
                  <c:v>25.5</c:v>
                </c:pt>
                <c:pt idx="742">
                  <c:v>25.5</c:v>
                </c:pt>
                <c:pt idx="743">
                  <c:v>25.4</c:v>
                </c:pt>
                <c:pt idx="744">
                  <c:v>25.3</c:v>
                </c:pt>
                <c:pt idx="745">
                  <c:v>25.3</c:v>
                </c:pt>
                <c:pt idx="746">
                  <c:v>25.3</c:v>
                </c:pt>
                <c:pt idx="747">
                  <c:v>25.2</c:v>
                </c:pt>
                <c:pt idx="748">
                  <c:v>25</c:v>
                </c:pt>
                <c:pt idx="749">
                  <c:v>24.8</c:v>
                </c:pt>
                <c:pt idx="750">
                  <c:v>24.8</c:v>
                </c:pt>
                <c:pt idx="751">
                  <c:v>24.5</c:v>
                </c:pt>
                <c:pt idx="752">
                  <c:v>24.4</c:v>
                </c:pt>
                <c:pt idx="753">
                  <c:v>24.2</c:v>
                </c:pt>
                <c:pt idx="754">
                  <c:v>24.1</c:v>
                </c:pt>
                <c:pt idx="755">
                  <c:v>24</c:v>
                </c:pt>
                <c:pt idx="756">
                  <c:v>23.8</c:v>
                </c:pt>
                <c:pt idx="757">
                  <c:v>23.7</c:v>
                </c:pt>
                <c:pt idx="758">
                  <c:v>23.7</c:v>
                </c:pt>
                <c:pt idx="759">
                  <c:v>23.7</c:v>
                </c:pt>
                <c:pt idx="760">
                  <c:v>23.7</c:v>
                </c:pt>
                <c:pt idx="761">
                  <c:v>23.7</c:v>
                </c:pt>
                <c:pt idx="762">
                  <c:v>23.7</c:v>
                </c:pt>
                <c:pt idx="763">
                  <c:v>23.7</c:v>
                </c:pt>
                <c:pt idx="764">
                  <c:v>23.8</c:v>
                </c:pt>
                <c:pt idx="765">
                  <c:v>23.9</c:v>
                </c:pt>
                <c:pt idx="766">
                  <c:v>24</c:v>
                </c:pt>
                <c:pt idx="767">
                  <c:v>24.1</c:v>
                </c:pt>
                <c:pt idx="768">
                  <c:v>24.4</c:v>
                </c:pt>
                <c:pt idx="769">
                  <c:v>24.5</c:v>
                </c:pt>
                <c:pt idx="770">
                  <c:v>24.5</c:v>
                </c:pt>
                <c:pt idx="771">
                  <c:v>24.5</c:v>
                </c:pt>
                <c:pt idx="772">
                  <c:v>24.6</c:v>
                </c:pt>
                <c:pt idx="773">
                  <c:v>24.7</c:v>
                </c:pt>
                <c:pt idx="774">
                  <c:v>24.7</c:v>
                </c:pt>
                <c:pt idx="775">
                  <c:v>24.7</c:v>
                </c:pt>
                <c:pt idx="776">
                  <c:v>24.7</c:v>
                </c:pt>
                <c:pt idx="777">
                  <c:v>24.7</c:v>
                </c:pt>
                <c:pt idx="778">
                  <c:v>24.7</c:v>
                </c:pt>
                <c:pt idx="779">
                  <c:v>24.7</c:v>
                </c:pt>
                <c:pt idx="780">
                  <c:v>24.6</c:v>
                </c:pt>
                <c:pt idx="781">
                  <c:v>24.5</c:v>
                </c:pt>
                <c:pt idx="782">
                  <c:v>24.5</c:v>
                </c:pt>
                <c:pt idx="783">
                  <c:v>24.5</c:v>
                </c:pt>
                <c:pt idx="784">
                  <c:v>24.6</c:v>
                </c:pt>
                <c:pt idx="785">
                  <c:v>24.5</c:v>
                </c:pt>
                <c:pt idx="786">
                  <c:v>24.5</c:v>
                </c:pt>
                <c:pt idx="787">
                  <c:v>24.6</c:v>
                </c:pt>
                <c:pt idx="788">
                  <c:v>24.7</c:v>
                </c:pt>
                <c:pt idx="789">
                  <c:v>24.7</c:v>
                </c:pt>
                <c:pt idx="790">
                  <c:v>24.7</c:v>
                </c:pt>
                <c:pt idx="791">
                  <c:v>24.7</c:v>
                </c:pt>
                <c:pt idx="792">
                  <c:v>24.8</c:v>
                </c:pt>
                <c:pt idx="793">
                  <c:v>24.8</c:v>
                </c:pt>
                <c:pt idx="794">
                  <c:v>24.8</c:v>
                </c:pt>
                <c:pt idx="795">
                  <c:v>24.8</c:v>
                </c:pt>
                <c:pt idx="796">
                  <c:v>24.8</c:v>
                </c:pt>
                <c:pt idx="797">
                  <c:v>24.8</c:v>
                </c:pt>
                <c:pt idx="798">
                  <c:v>24.8</c:v>
                </c:pt>
                <c:pt idx="799">
                  <c:v>24.7</c:v>
                </c:pt>
                <c:pt idx="800">
                  <c:v>24.6</c:v>
                </c:pt>
                <c:pt idx="801">
                  <c:v>24.5</c:v>
                </c:pt>
                <c:pt idx="802">
                  <c:v>24.5</c:v>
                </c:pt>
                <c:pt idx="803">
                  <c:v>24.4</c:v>
                </c:pt>
                <c:pt idx="804">
                  <c:v>24.3</c:v>
                </c:pt>
                <c:pt idx="805">
                  <c:v>24.2</c:v>
                </c:pt>
                <c:pt idx="806">
                  <c:v>24.2</c:v>
                </c:pt>
                <c:pt idx="807">
                  <c:v>24.2</c:v>
                </c:pt>
                <c:pt idx="808">
                  <c:v>24.2</c:v>
                </c:pt>
                <c:pt idx="809">
                  <c:v>24.3</c:v>
                </c:pt>
                <c:pt idx="810">
                  <c:v>24.4</c:v>
                </c:pt>
                <c:pt idx="811">
                  <c:v>24.5</c:v>
                </c:pt>
                <c:pt idx="812">
                  <c:v>24.5</c:v>
                </c:pt>
                <c:pt idx="813">
                  <c:v>24.7</c:v>
                </c:pt>
                <c:pt idx="814">
                  <c:v>24.8</c:v>
                </c:pt>
                <c:pt idx="815">
                  <c:v>25</c:v>
                </c:pt>
                <c:pt idx="816">
                  <c:v>25.1</c:v>
                </c:pt>
                <c:pt idx="817">
                  <c:v>25.1</c:v>
                </c:pt>
                <c:pt idx="818">
                  <c:v>25.1</c:v>
                </c:pt>
                <c:pt idx="819">
                  <c:v>25.1</c:v>
                </c:pt>
                <c:pt idx="820">
                  <c:v>25</c:v>
                </c:pt>
                <c:pt idx="821">
                  <c:v>24.9</c:v>
                </c:pt>
                <c:pt idx="822">
                  <c:v>24.8</c:v>
                </c:pt>
                <c:pt idx="823">
                  <c:v>24.5</c:v>
                </c:pt>
                <c:pt idx="824">
                  <c:v>24.5</c:v>
                </c:pt>
                <c:pt idx="825">
                  <c:v>24.3</c:v>
                </c:pt>
                <c:pt idx="826">
                  <c:v>24.2</c:v>
                </c:pt>
                <c:pt idx="827">
                  <c:v>24.2</c:v>
                </c:pt>
                <c:pt idx="828">
                  <c:v>24.2</c:v>
                </c:pt>
                <c:pt idx="829">
                  <c:v>24.3</c:v>
                </c:pt>
                <c:pt idx="830">
                  <c:v>24.5</c:v>
                </c:pt>
                <c:pt idx="831">
                  <c:v>24.5</c:v>
                </c:pt>
                <c:pt idx="832">
                  <c:v>24.6</c:v>
                </c:pt>
                <c:pt idx="833">
                  <c:v>24.7</c:v>
                </c:pt>
                <c:pt idx="834">
                  <c:v>24.8</c:v>
                </c:pt>
                <c:pt idx="835">
                  <c:v>24.7</c:v>
                </c:pt>
                <c:pt idx="836">
                  <c:v>24.7</c:v>
                </c:pt>
                <c:pt idx="837">
                  <c:v>24.7</c:v>
                </c:pt>
                <c:pt idx="838">
                  <c:v>24.5</c:v>
                </c:pt>
                <c:pt idx="839">
                  <c:v>24.5</c:v>
                </c:pt>
                <c:pt idx="840">
                  <c:v>24.4</c:v>
                </c:pt>
                <c:pt idx="841">
                  <c:v>24.3</c:v>
                </c:pt>
                <c:pt idx="842">
                  <c:v>24.2</c:v>
                </c:pt>
                <c:pt idx="843">
                  <c:v>24.1</c:v>
                </c:pt>
                <c:pt idx="844">
                  <c:v>24.2</c:v>
                </c:pt>
                <c:pt idx="845">
                  <c:v>24.3</c:v>
                </c:pt>
                <c:pt idx="846">
                  <c:v>24.5</c:v>
                </c:pt>
                <c:pt idx="847">
                  <c:v>24.7</c:v>
                </c:pt>
                <c:pt idx="848">
                  <c:v>25</c:v>
                </c:pt>
                <c:pt idx="849">
                  <c:v>25.1</c:v>
                </c:pt>
                <c:pt idx="850">
                  <c:v>25.2</c:v>
                </c:pt>
                <c:pt idx="851">
                  <c:v>25.2</c:v>
                </c:pt>
                <c:pt idx="852">
                  <c:v>25.2</c:v>
                </c:pt>
                <c:pt idx="853">
                  <c:v>25.1</c:v>
                </c:pt>
                <c:pt idx="854">
                  <c:v>25.1</c:v>
                </c:pt>
                <c:pt idx="855">
                  <c:v>24.8</c:v>
                </c:pt>
                <c:pt idx="856">
                  <c:v>24.6</c:v>
                </c:pt>
                <c:pt idx="857">
                  <c:v>24.5</c:v>
                </c:pt>
                <c:pt idx="858">
                  <c:v>24.3</c:v>
                </c:pt>
                <c:pt idx="859">
                  <c:v>24.2</c:v>
                </c:pt>
                <c:pt idx="860">
                  <c:v>24.2</c:v>
                </c:pt>
                <c:pt idx="861">
                  <c:v>24.3</c:v>
                </c:pt>
                <c:pt idx="862">
                  <c:v>24.3</c:v>
                </c:pt>
                <c:pt idx="863">
                  <c:v>24.3</c:v>
                </c:pt>
                <c:pt idx="864">
                  <c:v>24.5</c:v>
                </c:pt>
                <c:pt idx="865">
                  <c:v>24.5</c:v>
                </c:pt>
                <c:pt idx="866">
                  <c:v>24.6</c:v>
                </c:pt>
                <c:pt idx="867">
                  <c:v>24.7</c:v>
                </c:pt>
                <c:pt idx="868">
                  <c:v>24.8</c:v>
                </c:pt>
                <c:pt idx="869">
                  <c:v>24.8</c:v>
                </c:pt>
                <c:pt idx="870">
                  <c:v>24.7</c:v>
                </c:pt>
                <c:pt idx="871">
                  <c:v>24.7</c:v>
                </c:pt>
                <c:pt idx="872">
                  <c:v>24.6</c:v>
                </c:pt>
                <c:pt idx="873">
                  <c:v>24.5</c:v>
                </c:pt>
                <c:pt idx="874">
                  <c:v>24.5</c:v>
                </c:pt>
                <c:pt idx="875">
                  <c:v>24.4</c:v>
                </c:pt>
                <c:pt idx="876">
                  <c:v>24.3</c:v>
                </c:pt>
                <c:pt idx="877">
                  <c:v>24.2</c:v>
                </c:pt>
                <c:pt idx="878">
                  <c:v>24.1</c:v>
                </c:pt>
                <c:pt idx="879">
                  <c:v>24.1</c:v>
                </c:pt>
                <c:pt idx="880">
                  <c:v>24.2</c:v>
                </c:pt>
                <c:pt idx="881">
                  <c:v>24.3</c:v>
                </c:pt>
                <c:pt idx="882">
                  <c:v>24.3</c:v>
                </c:pt>
                <c:pt idx="883">
                  <c:v>24.5</c:v>
                </c:pt>
                <c:pt idx="884">
                  <c:v>24.5</c:v>
                </c:pt>
                <c:pt idx="885">
                  <c:v>24.8</c:v>
                </c:pt>
                <c:pt idx="886">
                  <c:v>25</c:v>
                </c:pt>
                <c:pt idx="887">
                  <c:v>25.1</c:v>
                </c:pt>
                <c:pt idx="888">
                  <c:v>25.2</c:v>
                </c:pt>
                <c:pt idx="889">
                  <c:v>25.2</c:v>
                </c:pt>
                <c:pt idx="890">
                  <c:v>25.2</c:v>
                </c:pt>
                <c:pt idx="891">
                  <c:v>25.2</c:v>
                </c:pt>
                <c:pt idx="892">
                  <c:v>25</c:v>
                </c:pt>
                <c:pt idx="893">
                  <c:v>24.8</c:v>
                </c:pt>
                <c:pt idx="894">
                  <c:v>24.7</c:v>
                </c:pt>
                <c:pt idx="895">
                  <c:v>25.4</c:v>
                </c:pt>
                <c:pt idx="896">
                  <c:v>25.7</c:v>
                </c:pt>
                <c:pt idx="897">
                  <c:v>26</c:v>
                </c:pt>
                <c:pt idx="898">
                  <c:v>26.3</c:v>
                </c:pt>
                <c:pt idx="899">
                  <c:v>26.4</c:v>
                </c:pt>
                <c:pt idx="900">
                  <c:v>26.3</c:v>
                </c:pt>
                <c:pt idx="901">
                  <c:v>26.3</c:v>
                </c:pt>
                <c:pt idx="902">
                  <c:v>26.3</c:v>
                </c:pt>
                <c:pt idx="903">
                  <c:v>26</c:v>
                </c:pt>
                <c:pt idx="904">
                  <c:v>25.8</c:v>
                </c:pt>
                <c:pt idx="905">
                  <c:v>25.6</c:v>
                </c:pt>
                <c:pt idx="906">
                  <c:v>25.2</c:v>
                </c:pt>
                <c:pt idx="907">
                  <c:v>24.9</c:v>
                </c:pt>
                <c:pt idx="908">
                  <c:v>24.4</c:v>
                </c:pt>
                <c:pt idx="909">
                  <c:v>23.9</c:v>
                </c:pt>
                <c:pt idx="910">
                  <c:v>23.4</c:v>
                </c:pt>
                <c:pt idx="911">
                  <c:v>23</c:v>
                </c:pt>
                <c:pt idx="912">
                  <c:v>22.7</c:v>
                </c:pt>
                <c:pt idx="913">
                  <c:v>22.5</c:v>
                </c:pt>
                <c:pt idx="914">
                  <c:v>22.6</c:v>
                </c:pt>
                <c:pt idx="915">
                  <c:v>22.8</c:v>
                </c:pt>
                <c:pt idx="916">
                  <c:v>23.2</c:v>
                </c:pt>
                <c:pt idx="917">
                  <c:v>23.4</c:v>
                </c:pt>
                <c:pt idx="918">
                  <c:v>23.8</c:v>
                </c:pt>
                <c:pt idx="919">
                  <c:v>24</c:v>
                </c:pt>
                <c:pt idx="920">
                  <c:v>24.2</c:v>
                </c:pt>
                <c:pt idx="921">
                  <c:v>24.5</c:v>
                </c:pt>
                <c:pt idx="922">
                  <c:v>24.7</c:v>
                </c:pt>
                <c:pt idx="923">
                  <c:v>25</c:v>
                </c:pt>
                <c:pt idx="924">
                  <c:v>25.3</c:v>
                </c:pt>
                <c:pt idx="925">
                  <c:v>25.5</c:v>
                </c:pt>
                <c:pt idx="926">
                  <c:v>25.7</c:v>
                </c:pt>
                <c:pt idx="927">
                  <c:v>25.9</c:v>
                </c:pt>
                <c:pt idx="928">
                  <c:v>26.1</c:v>
                </c:pt>
                <c:pt idx="929">
                  <c:v>26.2</c:v>
                </c:pt>
                <c:pt idx="930">
                  <c:v>26.2</c:v>
                </c:pt>
                <c:pt idx="931">
                  <c:v>26.1</c:v>
                </c:pt>
                <c:pt idx="932">
                  <c:v>26.1</c:v>
                </c:pt>
                <c:pt idx="933">
                  <c:v>25.9</c:v>
                </c:pt>
                <c:pt idx="934">
                  <c:v>25.8</c:v>
                </c:pt>
                <c:pt idx="935">
                  <c:v>25.6</c:v>
                </c:pt>
                <c:pt idx="936">
                  <c:v>25.5</c:v>
                </c:pt>
                <c:pt idx="937">
                  <c:v>25.2</c:v>
                </c:pt>
                <c:pt idx="938">
                  <c:v>24.9</c:v>
                </c:pt>
                <c:pt idx="939">
                  <c:v>24.7</c:v>
                </c:pt>
                <c:pt idx="940">
                  <c:v>24.3</c:v>
                </c:pt>
                <c:pt idx="941">
                  <c:v>24.1</c:v>
                </c:pt>
                <c:pt idx="942">
                  <c:v>23.8</c:v>
                </c:pt>
                <c:pt idx="943">
                  <c:v>23.5</c:v>
                </c:pt>
                <c:pt idx="944">
                  <c:v>23.3</c:v>
                </c:pt>
                <c:pt idx="945">
                  <c:v>23.1</c:v>
                </c:pt>
                <c:pt idx="946">
                  <c:v>23</c:v>
                </c:pt>
                <c:pt idx="947">
                  <c:v>22.9</c:v>
                </c:pt>
                <c:pt idx="948">
                  <c:v>22.9</c:v>
                </c:pt>
                <c:pt idx="949">
                  <c:v>22.8</c:v>
                </c:pt>
                <c:pt idx="950">
                  <c:v>22.9</c:v>
                </c:pt>
                <c:pt idx="951">
                  <c:v>23.1</c:v>
                </c:pt>
                <c:pt idx="952">
                  <c:v>23.3</c:v>
                </c:pt>
                <c:pt idx="953">
                  <c:v>23.5</c:v>
                </c:pt>
                <c:pt idx="954">
                  <c:v>23.7</c:v>
                </c:pt>
                <c:pt idx="955">
                  <c:v>24</c:v>
                </c:pt>
                <c:pt idx="956">
                  <c:v>24.1</c:v>
                </c:pt>
                <c:pt idx="957">
                  <c:v>24.4</c:v>
                </c:pt>
                <c:pt idx="958">
                  <c:v>24.5</c:v>
                </c:pt>
                <c:pt idx="959">
                  <c:v>24.7</c:v>
                </c:pt>
                <c:pt idx="960">
                  <c:v>24.9</c:v>
                </c:pt>
                <c:pt idx="961">
                  <c:v>25.1</c:v>
                </c:pt>
                <c:pt idx="962">
                  <c:v>25.2</c:v>
                </c:pt>
                <c:pt idx="963">
                  <c:v>25.4</c:v>
                </c:pt>
                <c:pt idx="964">
                  <c:v>25.3</c:v>
                </c:pt>
                <c:pt idx="965">
                  <c:v>25.5</c:v>
                </c:pt>
                <c:pt idx="966">
                  <c:v>25.6</c:v>
                </c:pt>
                <c:pt idx="967">
                  <c:v>25.6</c:v>
                </c:pt>
                <c:pt idx="968">
                  <c:v>25.8</c:v>
                </c:pt>
                <c:pt idx="969">
                  <c:v>26</c:v>
                </c:pt>
                <c:pt idx="970">
                  <c:v>26.1</c:v>
                </c:pt>
                <c:pt idx="971">
                  <c:v>26.1</c:v>
                </c:pt>
                <c:pt idx="972">
                  <c:v>26.1</c:v>
                </c:pt>
                <c:pt idx="973">
                  <c:v>26.1</c:v>
                </c:pt>
                <c:pt idx="974">
                  <c:v>25.9</c:v>
                </c:pt>
                <c:pt idx="975">
                  <c:v>25.9</c:v>
                </c:pt>
                <c:pt idx="976">
                  <c:v>25.7</c:v>
                </c:pt>
                <c:pt idx="977">
                  <c:v>25.5</c:v>
                </c:pt>
                <c:pt idx="978">
                  <c:v>25.3</c:v>
                </c:pt>
                <c:pt idx="979">
                  <c:v>25.1</c:v>
                </c:pt>
                <c:pt idx="980">
                  <c:v>24.8</c:v>
                </c:pt>
                <c:pt idx="981">
                  <c:v>24.7</c:v>
                </c:pt>
                <c:pt idx="982">
                  <c:v>24.4</c:v>
                </c:pt>
                <c:pt idx="983">
                  <c:v>24.1</c:v>
                </c:pt>
                <c:pt idx="984">
                  <c:v>23.7</c:v>
                </c:pt>
                <c:pt idx="985">
                  <c:v>23.5</c:v>
                </c:pt>
                <c:pt idx="986">
                  <c:v>23.3</c:v>
                </c:pt>
                <c:pt idx="987">
                  <c:v>23.1</c:v>
                </c:pt>
                <c:pt idx="988">
                  <c:v>23.1</c:v>
                </c:pt>
                <c:pt idx="989">
                  <c:v>23</c:v>
                </c:pt>
                <c:pt idx="990">
                  <c:v>23.1</c:v>
                </c:pt>
                <c:pt idx="991">
                  <c:v>23.2</c:v>
                </c:pt>
                <c:pt idx="992">
                  <c:v>23.3</c:v>
                </c:pt>
                <c:pt idx="993">
                  <c:v>23.4</c:v>
                </c:pt>
                <c:pt idx="994">
                  <c:v>23.6</c:v>
                </c:pt>
                <c:pt idx="995">
                  <c:v>23.8</c:v>
                </c:pt>
                <c:pt idx="996">
                  <c:v>24</c:v>
                </c:pt>
                <c:pt idx="997">
                  <c:v>24.1</c:v>
                </c:pt>
                <c:pt idx="998">
                  <c:v>24.3</c:v>
                </c:pt>
                <c:pt idx="999">
                  <c:v>24.5</c:v>
                </c:pt>
                <c:pt idx="1000">
                  <c:v>24.7</c:v>
                </c:pt>
                <c:pt idx="1001">
                  <c:v>24.8</c:v>
                </c:pt>
                <c:pt idx="1002">
                  <c:v>24.8</c:v>
                </c:pt>
                <c:pt idx="1003">
                  <c:v>25</c:v>
                </c:pt>
                <c:pt idx="1004">
                  <c:v>25.1</c:v>
                </c:pt>
                <c:pt idx="1005">
                  <c:v>25.2</c:v>
                </c:pt>
                <c:pt idx="1006">
                  <c:v>25.3</c:v>
                </c:pt>
                <c:pt idx="1007">
                  <c:v>25.3</c:v>
                </c:pt>
                <c:pt idx="1008">
                  <c:v>25.4</c:v>
                </c:pt>
                <c:pt idx="1009">
                  <c:v>25.4</c:v>
                </c:pt>
                <c:pt idx="1010">
                  <c:v>25.5</c:v>
                </c:pt>
                <c:pt idx="1011">
                  <c:v>25.5</c:v>
                </c:pt>
                <c:pt idx="1012">
                  <c:v>25.6</c:v>
                </c:pt>
                <c:pt idx="1013">
                  <c:v>25.6</c:v>
                </c:pt>
                <c:pt idx="1014">
                  <c:v>25.6</c:v>
                </c:pt>
                <c:pt idx="1015">
                  <c:v>25.7</c:v>
                </c:pt>
                <c:pt idx="1016">
                  <c:v>25.8</c:v>
                </c:pt>
                <c:pt idx="1017">
                  <c:v>25.8</c:v>
                </c:pt>
                <c:pt idx="1018">
                  <c:v>25.7</c:v>
                </c:pt>
                <c:pt idx="1019">
                  <c:v>25.7</c:v>
                </c:pt>
                <c:pt idx="1020">
                  <c:v>25.6</c:v>
                </c:pt>
                <c:pt idx="1021">
                  <c:v>25.6</c:v>
                </c:pt>
                <c:pt idx="1022">
                  <c:v>25.5</c:v>
                </c:pt>
                <c:pt idx="1023">
                  <c:v>24.8</c:v>
                </c:pt>
                <c:pt idx="1024">
                  <c:v>24.8</c:v>
                </c:pt>
                <c:pt idx="1025">
                  <c:v>24.8</c:v>
                </c:pt>
                <c:pt idx="1026">
                  <c:v>24.8</c:v>
                </c:pt>
                <c:pt idx="1027">
                  <c:v>24.8</c:v>
                </c:pt>
                <c:pt idx="1028">
                  <c:v>24.7</c:v>
                </c:pt>
                <c:pt idx="1029">
                  <c:v>24.8</c:v>
                </c:pt>
                <c:pt idx="1030">
                  <c:v>24.7</c:v>
                </c:pt>
                <c:pt idx="1031">
                  <c:v>24.7</c:v>
                </c:pt>
                <c:pt idx="1032">
                  <c:v>24.7</c:v>
                </c:pt>
                <c:pt idx="1033">
                  <c:v>24.5</c:v>
                </c:pt>
                <c:pt idx="1034">
                  <c:v>24.5</c:v>
                </c:pt>
                <c:pt idx="1035">
                  <c:v>24.5</c:v>
                </c:pt>
                <c:pt idx="1036">
                  <c:v>24.5</c:v>
                </c:pt>
                <c:pt idx="1037">
                  <c:v>24.4</c:v>
                </c:pt>
                <c:pt idx="1038">
                  <c:v>24.4</c:v>
                </c:pt>
                <c:pt idx="1039">
                  <c:v>24.3</c:v>
                </c:pt>
                <c:pt idx="1040">
                  <c:v>24.3</c:v>
                </c:pt>
                <c:pt idx="1041">
                  <c:v>24.3</c:v>
                </c:pt>
                <c:pt idx="1042">
                  <c:v>24.2</c:v>
                </c:pt>
                <c:pt idx="1043">
                  <c:v>24.3</c:v>
                </c:pt>
                <c:pt idx="1044">
                  <c:v>24.2</c:v>
                </c:pt>
                <c:pt idx="1045">
                  <c:v>24.2</c:v>
                </c:pt>
                <c:pt idx="1046">
                  <c:v>24.2</c:v>
                </c:pt>
                <c:pt idx="1047">
                  <c:v>24.1</c:v>
                </c:pt>
                <c:pt idx="1048">
                  <c:v>24.2</c:v>
                </c:pt>
                <c:pt idx="1049">
                  <c:v>24.2</c:v>
                </c:pt>
                <c:pt idx="1050">
                  <c:v>24.2</c:v>
                </c:pt>
                <c:pt idx="1051">
                  <c:v>24.2</c:v>
                </c:pt>
                <c:pt idx="1052">
                  <c:v>24.3</c:v>
                </c:pt>
                <c:pt idx="1053">
                  <c:v>24.3</c:v>
                </c:pt>
                <c:pt idx="1054">
                  <c:v>24.3</c:v>
                </c:pt>
                <c:pt idx="1055">
                  <c:v>24.3</c:v>
                </c:pt>
                <c:pt idx="1056">
                  <c:v>24.4</c:v>
                </c:pt>
                <c:pt idx="1057">
                  <c:v>24.5</c:v>
                </c:pt>
                <c:pt idx="1058">
                  <c:v>24.5</c:v>
                </c:pt>
                <c:pt idx="1059">
                  <c:v>24.5</c:v>
                </c:pt>
                <c:pt idx="1060">
                  <c:v>24.7</c:v>
                </c:pt>
                <c:pt idx="1061">
                  <c:v>24.7</c:v>
                </c:pt>
                <c:pt idx="1062">
                  <c:v>24.8</c:v>
                </c:pt>
                <c:pt idx="1063">
                  <c:v>24.8</c:v>
                </c:pt>
                <c:pt idx="1064">
                  <c:v>24.9</c:v>
                </c:pt>
                <c:pt idx="1065">
                  <c:v>25</c:v>
                </c:pt>
                <c:pt idx="1066">
                  <c:v>25</c:v>
                </c:pt>
                <c:pt idx="1067">
                  <c:v>25.1</c:v>
                </c:pt>
                <c:pt idx="1068">
                  <c:v>25.1</c:v>
                </c:pt>
                <c:pt idx="1069">
                  <c:v>25.2</c:v>
                </c:pt>
                <c:pt idx="1070">
                  <c:v>25.2</c:v>
                </c:pt>
                <c:pt idx="1071">
                  <c:v>25.2</c:v>
                </c:pt>
                <c:pt idx="1072">
                  <c:v>25.2</c:v>
                </c:pt>
                <c:pt idx="1073">
                  <c:v>25.2</c:v>
                </c:pt>
                <c:pt idx="1074">
                  <c:v>25.1</c:v>
                </c:pt>
                <c:pt idx="1075">
                  <c:v>25.1</c:v>
                </c:pt>
                <c:pt idx="1076">
                  <c:v>25.1</c:v>
                </c:pt>
                <c:pt idx="1077">
                  <c:v>25</c:v>
                </c:pt>
                <c:pt idx="1078">
                  <c:v>24.9</c:v>
                </c:pt>
                <c:pt idx="1079">
                  <c:v>24.8</c:v>
                </c:pt>
                <c:pt idx="1080">
                  <c:v>24.6</c:v>
                </c:pt>
                <c:pt idx="1081">
                  <c:v>24.5</c:v>
                </c:pt>
                <c:pt idx="1082">
                  <c:v>24.5</c:v>
                </c:pt>
                <c:pt idx="1083">
                  <c:v>24.4</c:v>
                </c:pt>
                <c:pt idx="1084">
                  <c:v>24.2</c:v>
                </c:pt>
                <c:pt idx="1085">
                  <c:v>24.2</c:v>
                </c:pt>
                <c:pt idx="1086">
                  <c:v>24.1</c:v>
                </c:pt>
                <c:pt idx="1087">
                  <c:v>24.2</c:v>
                </c:pt>
                <c:pt idx="1088">
                  <c:v>24.2</c:v>
                </c:pt>
                <c:pt idx="1089">
                  <c:v>24.2</c:v>
                </c:pt>
                <c:pt idx="1090">
                  <c:v>24.3</c:v>
                </c:pt>
                <c:pt idx="1091">
                  <c:v>24.4</c:v>
                </c:pt>
                <c:pt idx="1092">
                  <c:v>24.5</c:v>
                </c:pt>
                <c:pt idx="1093">
                  <c:v>24.6</c:v>
                </c:pt>
                <c:pt idx="1094">
                  <c:v>24.7</c:v>
                </c:pt>
                <c:pt idx="1095">
                  <c:v>24.7</c:v>
                </c:pt>
                <c:pt idx="1096">
                  <c:v>24.7</c:v>
                </c:pt>
                <c:pt idx="1097">
                  <c:v>24.7</c:v>
                </c:pt>
                <c:pt idx="1098">
                  <c:v>24.6</c:v>
                </c:pt>
                <c:pt idx="1099">
                  <c:v>24.6</c:v>
                </c:pt>
                <c:pt idx="1100">
                  <c:v>24.7</c:v>
                </c:pt>
                <c:pt idx="1101">
                  <c:v>24.7</c:v>
                </c:pt>
                <c:pt idx="1102">
                  <c:v>24.6</c:v>
                </c:pt>
                <c:pt idx="1103">
                  <c:v>24.5</c:v>
                </c:pt>
                <c:pt idx="1104">
                  <c:v>24.5</c:v>
                </c:pt>
                <c:pt idx="1105">
                  <c:v>24.4</c:v>
                </c:pt>
                <c:pt idx="1106">
                  <c:v>24.5</c:v>
                </c:pt>
                <c:pt idx="1107">
                  <c:v>24.3</c:v>
                </c:pt>
                <c:pt idx="1108">
                  <c:v>24.3</c:v>
                </c:pt>
                <c:pt idx="1109">
                  <c:v>24.2</c:v>
                </c:pt>
                <c:pt idx="1110">
                  <c:v>24.2</c:v>
                </c:pt>
                <c:pt idx="1111">
                  <c:v>24.2</c:v>
                </c:pt>
                <c:pt idx="1112">
                  <c:v>24.2</c:v>
                </c:pt>
                <c:pt idx="1113">
                  <c:v>24.1</c:v>
                </c:pt>
                <c:pt idx="1114">
                  <c:v>24.1</c:v>
                </c:pt>
                <c:pt idx="1115">
                  <c:v>24.2</c:v>
                </c:pt>
                <c:pt idx="1116">
                  <c:v>24.2</c:v>
                </c:pt>
                <c:pt idx="1117">
                  <c:v>24.2</c:v>
                </c:pt>
                <c:pt idx="1118">
                  <c:v>24.3</c:v>
                </c:pt>
                <c:pt idx="1119">
                  <c:v>24.4</c:v>
                </c:pt>
                <c:pt idx="1120">
                  <c:v>24.5</c:v>
                </c:pt>
                <c:pt idx="1121">
                  <c:v>24.5</c:v>
                </c:pt>
                <c:pt idx="1122">
                  <c:v>24.6</c:v>
                </c:pt>
                <c:pt idx="1123">
                  <c:v>24.7</c:v>
                </c:pt>
                <c:pt idx="1124">
                  <c:v>24.8</c:v>
                </c:pt>
                <c:pt idx="1125">
                  <c:v>25</c:v>
                </c:pt>
                <c:pt idx="1126">
                  <c:v>25</c:v>
                </c:pt>
                <c:pt idx="1127">
                  <c:v>25.1</c:v>
                </c:pt>
                <c:pt idx="1128">
                  <c:v>25.1</c:v>
                </c:pt>
                <c:pt idx="1129">
                  <c:v>25.1</c:v>
                </c:pt>
                <c:pt idx="1130">
                  <c:v>25.2</c:v>
                </c:pt>
                <c:pt idx="1131">
                  <c:v>25.1</c:v>
                </c:pt>
                <c:pt idx="1132">
                  <c:v>25.1</c:v>
                </c:pt>
                <c:pt idx="1133">
                  <c:v>25.1</c:v>
                </c:pt>
                <c:pt idx="1134">
                  <c:v>25.1</c:v>
                </c:pt>
                <c:pt idx="1135">
                  <c:v>25</c:v>
                </c:pt>
                <c:pt idx="1136">
                  <c:v>24.8</c:v>
                </c:pt>
                <c:pt idx="1137">
                  <c:v>24.8</c:v>
                </c:pt>
                <c:pt idx="1138">
                  <c:v>24.7</c:v>
                </c:pt>
                <c:pt idx="1139">
                  <c:v>24.7</c:v>
                </c:pt>
                <c:pt idx="1140">
                  <c:v>24.6</c:v>
                </c:pt>
                <c:pt idx="1141">
                  <c:v>24.5</c:v>
                </c:pt>
                <c:pt idx="1142">
                  <c:v>24.5</c:v>
                </c:pt>
                <c:pt idx="1143">
                  <c:v>24.5</c:v>
                </c:pt>
                <c:pt idx="1144">
                  <c:v>24.4</c:v>
                </c:pt>
                <c:pt idx="1145">
                  <c:v>24.3</c:v>
                </c:pt>
                <c:pt idx="1146">
                  <c:v>24.2</c:v>
                </c:pt>
                <c:pt idx="1147">
                  <c:v>24.2</c:v>
                </c:pt>
                <c:pt idx="1148">
                  <c:v>24.2</c:v>
                </c:pt>
                <c:pt idx="1149">
                  <c:v>24.2</c:v>
                </c:pt>
                <c:pt idx="1150">
                  <c:v>24.2</c:v>
                </c:pt>
                <c:pt idx="1151">
                  <c:v>24.2</c:v>
                </c:pt>
                <c:pt idx="1152">
                  <c:v>24.2</c:v>
                </c:pt>
                <c:pt idx="1153">
                  <c:v>24.2</c:v>
                </c:pt>
                <c:pt idx="1154">
                  <c:v>24.1</c:v>
                </c:pt>
                <c:pt idx="1155">
                  <c:v>24.2</c:v>
                </c:pt>
                <c:pt idx="1156">
                  <c:v>24.2</c:v>
                </c:pt>
                <c:pt idx="1157">
                  <c:v>24.2</c:v>
                </c:pt>
                <c:pt idx="1158">
                  <c:v>24.2</c:v>
                </c:pt>
                <c:pt idx="1159">
                  <c:v>24.2</c:v>
                </c:pt>
                <c:pt idx="1160">
                  <c:v>24.2</c:v>
                </c:pt>
                <c:pt idx="1161">
                  <c:v>24.3</c:v>
                </c:pt>
                <c:pt idx="1162">
                  <c:v>24.2</c:v>
                </c:pt>
                <c:pt idx="1163">
                  <c:v>24.3</c:v>
                </c:pt>
                <c:pt idx="1164">
                  <c:v>24.3</c:v>
                </c:pt>
                <c:pt idx="1165">
                  <c:v>24.3</c:v>
                </c:pt>
                <c:pt idx="1166">
                  <c:v>24.3</c:v>
                </c:pt>
                <c:pt idx="1167">
                  <c:v>24.3</c:v>
                </c:pt>
                <c:pt idx="1168">
                  <c:v>24.4</c:v>
                </c:pt>
                <c:pt idx="1169">
                  <c:v>24.4</c:v>
                </c:pt>
                <c:pt idx="1170">
                  <c:v>24.4</c:v>
                </c:pt>
                <c:pt idx="1171">
                  <c:v>24.5</c:v>
                </c:pt>
                <c:pt idx="1172">
                  <c:v>24.5</c:v>
                </c:pt>
                <c:pt idx="1173">
                  <c:v>24.5</c:v>
                </c:pt>
                <c:pt idx="1174">
                  <c:v>24.6</c:v>
                </c:pt>
                <c:pt idx="1175">
                  <c:v>24.6</c:v>
                </c:pt>
                <c:pt idx="1176">
                  <c:v>24.7</c:v>
                </c:pt>
                <c:pt idx="1177">
                  <c:v>24.7</c:v>
                </c:pt>
                <c:pt idx="1178">
                  <c:v>24.7</c:v>
                </c:pt>
                <c:pt idx="1179">
                  <c:v>24.7</c:v>
                </c:pt>
                <c:pt idx="1180">
                  <c:v>24.7</c:v>
                </c:pt>
                <c:pt idx="1181">
                  <c:v>24.7</c:v>
                </c:pt>
                <c:pt idx="1182">
                  <c:v>24.7</c:v>
                </c:pt>
                <c:pt idx="1183">
                  <c:v>24.8</c:v>
                </c:pt>
                <c:pt idx="1184">
                  <c:v>24.8</c:v>
                </c:pt>
                <c:pt idx="1185">
                  <c:v>24.8</c:v>
                </c:pt>
                <c:pt idx="1186">
                  <c:v>24.7</c:v>
                </c:pt>
                <c:pt idx="1187">
                  <c:v>24.7</c:v>
                </c:pt>
                <c:pt idx="1188">
                  <c:v>24.7</c:v>
                </c:pt>
                <c:pt idx="1189">
                  <c:v>24.7</c:v>
                </c:pt>
                <c:pt idx="1190">
                  <c:v>24.7</c:v>
                </c:pt>
                <c:pt idx="1191">
                  <c:v>24.6</c:v>
                </c:pt>
                <c:pt idx="1192">
                  <c:v>24.7</c:v>
                </c:pt>
                <c:pt idx="1193">
                  <c:v>24.7</c:v>
                </c:pt>
                <c:pt idx="1194">
                  <c:v>24.7</c:v>
                </c:pt>
                <c:pt idx="1195">
                  <c:v>24.7</c:v>
                </c:pt>
                <c:pt idx="1196">
                  <c:v>24.6</c:v>
                </c:pt>
                <c:pt idx="1197">
                  <c:v>24.7</c:v>
                </c:pt>
                <c:pt idx="1198">
                  <c:v>24.7</c:v>
                </c:pt>
                <c:pt idx="1199">
                  <c:v>25.3</c:v>
                </c:pt>
                <c:pt idx="1200">
                  <c:v>25.4</c:v>
                </c:pt>
                <c:pt idx="1201">
                  <c:v>25.3</c:v>
                </c:pt>
                <c:pt idx="1202">
                  <c:v>25.4</c:v>
                </c:pt>
                <c:pt idx="1203">
                  <c:v>25.5</c:v>
                </c:pt>
                <c:pt idx="1204">
                  <c:v>25.4</c:v>
                </c:pt>
                <c:pt idx="1205">
                  <c:v>25.4</c:v>
                </c:pt>
                <c:pt idx="1206">
                  <c:v>25.5</c:v>
                </c:pt>
                <c:pt idx="1207">
                  <c:v>25.5</c:v>
                </c:pt>
                <c:pt idx="1208">
                  <c:v>25.5</c:v>
                </c:pt>
                <c:pt idx="1209">
                  <c:v>25.5</c:v>
                </c:pt>
                <c:pt idx="1210">
                  <c:v>25.5</c:v>
                </c:pt>
                <c:pt idx="1211">
                  <c:v>25.6</c:v>
                </c:pt>
                <c:pt idx="1212">
                  <c:v>25.6</c:v>
                </c:pt>
                <c:pt idx="1213">
                  <c:v>25.8</c:v>
                </c:pt>
                <c:pt idx="1214">
                  <c:v>25.8</c:v>
                </c:pt>
                <c:pt idx="1215">
                  <c:v>25.9</c:v>
                </c:pt>
                <c:pt idx="1216">
                  <c:v>25.9</c:v>
                </c:pt>
                <c:pt idx="1217">
                  <c:v>26</c:v>
                </c:pt>
                <c:pt idx="1218">
                  <c:v>26</c:v>
                </c:pt>
                <c:pt idx="1219">
                  <c:v>26.1</c:v>
                </c:pt>
                <c:pt idx="1220">
                  <c:v>26.1</c:v>
                </c:pt>
                <c:pt idx="1221">
                  <c:v>26.1</c:v>
                </c:pt>
                <c:pt idx="1222">
                  <c:v>26.2</c:v>
                </c:pt>
                <c:pt idx="1223">
                  <c:v>24.5</c:v>
                </c:pt>
                <c:pt idx="1224">
                  <c:v>24.4</c:v>
                </c:pt>
                <c:pt idx="1225">
                  <c:v>24.4</c:v>
                </c:pt>
                <c:pt idx="1226">
                  <c:v>24.3</c:v>
                </c:pt>
                <c:pt idx="1227">
                  <c:v>24.3</c:v>
                </c:pt>
                <c:pt idx="1228">
                  <c:v>24.3</c:v>
                </c:pt>
                <c:pt idx="1229">
                  <c:v>24.3</c:v>
                </c:pt>
                <c:pt idx="1230">
                  <c:v>24.3</c:v>
                </c:pt>
                <c:pt idx="1231">
                  <c:v>24.3</c:v>
                </c:pt>
                <c:pt idx="1232">
                  <c:v>24.2</c:v>
                </c:pt>
                <c:pt idx="1233">
                  <c:v>24.2</c:v>
                </c:pt>
                <c:pt idx="1234">
                  <c:v>24.2</c:v>
                </c:pt>
                <c:pt idx="1235">
                  <c:v>24.3</c:v>
                </c:pt>
                <c:pt idx="1236">
                  <c:v>24.3</c:v>
                </c:pt>
                <c:pt idx="1237">
                  <c:v>24.2</c:v>
                </c:pt>
                <c:pt idx="1238">
                  <c:v>24.2</c:v>
                </c:pt>
                <c:pt idx="1239">
                  <c:v>24.3</c:v>
                </c:pt>
                <c:pt idx="1240">
                  <c:v>24.2</c:v>
                </c:pt>
                <c:pt idx="1241">
                  <c:v>24.2</c:v>
                </c:pt>
                <c:pt idx="1242">
                  <c:v>24.2</c:v>
                </c:pt>
                <c:pt idx="1243">
                  <c:v>24.2</c:v>
                </c:pt>
                <c:pt idx="1244">
                  <c:v>24.2</c:v>
                </c:pt>
                <c:pt idx="1245">
                  <c:v>24.2</c:v>
                </c:pt>
                <c:pt idx="1246">
                  <c:v>24.3</c:v>
                </c:pt>
                <c:pt idx="1247">
                  <c:v>24.2</c:v>
                </c:pt>
                <c:pt idx="1248">
                  <c:v>24.3</c:v>
                </c:pt>
                <c:pt idx="1249">
                  <c:v>24.3</c:v>
                </c:pt>
                <c:pt idx="1250">
                  <c:v>24.4</c:v>
                </c:pt>
                <c:pt idx="1251">
                  <c:v>24.3</c:v>
                </c:pt>
                <c:pt idx="1252">
                  <c:v>24.3</c:v>
                </c:pt>
                <c:pt idx="1253">
                  <c:v>24.3</c:v>
                </c:pt>
                <c:pt idx="1254">
                  <c:v>24.4</c:v>
                </c:pt>
                <c:pt idx="1255">
                  <c:v>24.3</c:v>
                </c:pt>
                <c:pt idx="1256">
                  <c:v>24.3</c:v>
                </c:pt>
                <c:pt idx="1257">
                  <c:v>24.3</c:v>
                </c:pt>
                <c:pt idx="1258">
                  <c:v>24.4</c:v>
                </c:pt>
                <c:pt idx="1259">
                  <c:v>24.4</c:v>
                </c:pt>
                <c:pt idx="1260">
                  <c:v>24.5</c:v>
                </c:pt>
                <c:pt idx="1261">
                  <c:v>24.5</c:v>
                </c:pt>
                <c:pt idx="1262">
                  <c:v>24.5</c:v>
                </c:pt>
                <c:pt idx="1263">
                  <c:v>24.5</c:v>
                </c:pt>
                <c:pt idx="1264">
                  <c:v>24.5</c:v>
                </c:pt>
                <c:pt idx="1265">
                  <c:v>24.5</c:v>
                </c:pt>
                <c:pt idx="1266">
                  <c:v>24.6</c:v>
                </c:pt>
                <c:pt idx="1267">
                  <c:v>24.5</c:v>
                </c:pt>
                <c:pt idx="1268">
                  <c:v>24.6</c:v>
                </c:pt>
                <c:pt idx="1269">
                  <c:v>24.7</c:v>
                </c:pt>
                <c:pt idx="1270">
                  <c:v>24.7</c:v>
                </c:pt>
                <c:pt idx="1271">
                  <c:v>24.7</c:v>
                </c:pt>
                <c:pt idx="1272">
                  <c:v>24.7</c:v>
                </c:pt>
                <c:pt idx="1273">
                  <c:v>24.7</c:v>
                </c:pt>
                <c:pt idx="1274">
                  <c:v>24.7</c:v>
                </c:pt>
                <c:pt idx="1275">
                  <c:v>24.7</c:v>
                </c:pt>
                <c:pt idx="1276">
                  <c:v>24.7</c:v>
                </c:pt>
                <c:pt idx="1277">
                  <c:v>24.7</c:v>
                </c:pt>
                <c:pt idx="1278">
                  <c:v>24.7</c:v>
                </c:pt>
                <c:pt idx="1279">
                  <c:v>24.7</c:v>
                </c:pt>
                <c:pt idx="1280">
                  <c:v>24.7</c:v>
                </c:pt>
                <c:pt idx="1281">
                  <c:v>24.7</c:v>
                </c:pt>
                <c:pt idx="1282">
                  <c:v>24.7</c:v>
                </c:pt>
                <c:pt idx="1283">
                  <c:v>24.7</c:v>
                </c:pt>
                <c:pt idx="1284">
                  <c:v>24.5</c:v>
                </c:pt>
                <c:pt idx="1285">
                  <c:v>24.5</c:v>
                </c:pt>
                <c:pt idx="1286">
                  <c:v>24.5</c:v>
                </c:pt>
                <c:pt idx="1287">
                  <c:v>24.5</c:v>
                </c:pt>
                <c:pt idx="1288">
                  <c:v>24.5</c:v>
                </c:pt>
                <c:pt idx="1289">
                  <c:v>24.5</c:v>
                </c:pt>
                <c:pt idx="1290">
                  <c:v>24.4</c:v>
                </c:pt>
                <c:pt idx="1291">
                  <c:v>24.4</c:v>
                </c:pt>
                <c:pt idx="1292">
                  <c:v>24.3</c:v>
                </c:pt>
                <c:pt idx="1293">
                  <c:v>24.2</c:v>
                </c:pt>
                <c:pt idx="1294">
                  <c:v>24.2</c:v>
                </c:pt>
                <c:pt idx="1295">
                  <c:v>24.2</c:v>
                </c:pt>
                <c:pt idx="1296">
                  <c:v>24.1</c:v>
                </c:pt>
                <c:pt idx="1297">
                  <c:v>24.1</c:v>
                </c:pt>
                <c:pt idx="1298">
                  <c:v>24.1</c:v>
                </c:pt>
                <c:pt idx="1299">
                  <c:v>24.1</c:v>
                </c:pt>
                <c:pt idx="1300">
                  <c:v>24.1</c:v>
                </c:pt>
                <c:pt idx="1301">
                  <c:v>24.1</c:v>
                </c:pt>
                <c:pt idx="1302">
                  <c:v>24.1</c:v>
                </c:pt>
                <c:pt idx="1303">
                  <c:v>24.2</c:v>
                </c:pt>
                <c:pt idx="1304">
                  <c:v>24.3</c:v>
                </c:pt>
                <c:pt idx="1305">
                  <c:v>24.3</c:v>
                </c:pt>
                <c:pt idx="1306">
                  <c:v>24.4</c:v>
                </c:pt>
                <c:pt idx="1307">
                  <c:v>24.3</c:v>
                </c:pt>
                <c:pt idx="1308">
                  <c:v>24.5</c:v>
                </c:pt>
                <c:pt idx="1309">
                  <c:v>24.5</c:v>
                </c:pt>
                <c:pt idx="1310">
                  <c:v>22.6</c:v>
                </c:pt>
                <c:pt idx="1311">
                  <c:v>22.7</c:v>
                </c:pt>
                <c:pt idx="1312">
                  <c:v>22.7</c:v>
                </c:pt>
                <c:pt idx="1313">
                  <c:v>22.7</c:v>
                </c:pt>
                <c:pt idx="1314">
                  <c:v>22.7</c:v>
                </c:pt>
                <c:pt idx="1315">
                  <c:v>22.9</c:v>
                </c:pt>
                <c:pt idx="1316">
                  <c:v>23</c:v>
                </c:pt>
                <c:pt idx="1317">
                  <c:v>23</c:v>
                </c:pt>
                <c:pt idx="1318">
                  <c:v>23.1</c:v>
                </c:pt>
                <c:pt idx="1319">
                  <c:v>23.2</c:v>
                </c:pt>
                <c:pt idx="1320">
                  <c:v>23.3</c:v>
                </c:pt>
                <c:pt idx="1321">
                  <c:v>23.3</c:v>
                </c:pt>
                <c:pt idx="1322">
                  <c:v>23.4</c:v>
                </c:pt>
                <c:pt idx="1323">
                  <c:v>23.4</c:v>
                </c:pt>
                <c:pt idx="1324">
                  <c:v>23.4</c:v>
                </c:pt>
                <c:pt idx="1325">
                  <c:v>23.5</c:v>
                </c:pt>
                <c:pt idx="1326">
                  <c:v>23.7</c:v>
                </c:pt>
                <c:pt idx="1327">
                  <c:v>23.7</c:v>
                </c:pt>
                <c:pt idx="1328">
                  <c:v>23.8</c:v>
                </c:pt>
                <c:pt idx="1329">
                  <c:v>23.9</c:v>
                </c:pt>
                <c:pt idx="1330">
                  <c:v>24</c:v>
                </c:pt>
                <c:pt idx="1331">
                  <c:v>24</c:v>
                </c:pt>
                <c:pt idx="1332">
                  <c:v>24.1</c:v>
                </c:pt>
                <c:pt idx="1333">
                  <c:v>24.2</c:v>
                </c:pt>
                <c:pt idx="1334">
                  <c:v>24.3</c:v>
                </c:pt>
                <c:pt idx="1335">
                  <c:v>24.4</c:v>
                </c:pt>
                <c:pt idx="1336">
                  <c:v>24.5</c:v>
                </c:pt>
                <c:pt idx="1337">
                  <c:v>24.7</c:v>
                </c:pt>
                <c:pt idx="1338">
                  <c:v>24.8</c:v>
                </c:pt>
                <c:pt idx="1339">
                  <c:v>25</c:v>
                </c:pt>
                <c:pt idx="1340">
                  <c:v>25.2</c:v>
                </c:pt>
                <c:pt idx="1341">
                  <c:v>25.3</c:v>
                </c:pt>
                <c:pt idx="1342">
                  <c:v>25.5</c:v>
                </c:pt>
                <c:pt idx="1343">
                  <c:v>25.5</c:v>
                </c:pt>
                <c:pt idx="1344">
                  <c:v>25.7</c:v>
                </c:pt>
                <c:pt idx="1345">
                  <c:v>25.8</c:v>
                </c:pt>
                <c:pt idx="1346">
                  <c:v>26</c:v>
                </c:pt>
                <c:pt idx="1347">
                  <c:v>26.1</c:v>
                </c:pt>
                <c:pt idx="1348">
                  <c:v>26.3</c:v>
                </c:pt>
                <c:pt idx="1349">
                  <c:v>26.3</c:v>
                </c:pt>
                <c:pt idx="1350">
                  <c:v>26.3</c:v>
                </c:pt>
                <c:pt idx="1351">
                  <c:v>26.3</c:v>
                </c:pt>
                <c:pt idx="1352">
                  <c:v>26.3</c:v>
                </c:pt>
                <c:pt idx="1353">
                  <c:v>26.3</c:v>
                </c:pt>
                <c:pt idx="1354">
                  <c:v>26.2</c:v>
                </c:pt>
                <c:pt idx="1355">
                  <c:v>26.1</c:v>
                </c:pt>
                <c:pt idx="1356">
                  <c:v>26</c:v>
                </c:pt>
                <c:pt idx="1357">
                  <c:v>26</c:v>
                </c:pt>
                <c:pt idx="1358">
                  <c:v>25.6</c:v>
                </c:pt>
                <c:pt idx="1359">
                  <c:v>25.5</c:v>
                </c:pt>
                <c:pt idx="1360">
                  <c:v>25.5</c:v>
                </c:pt>
                <c:pt idx="1361">
                  <c:v>25.3</c:v>
                </c:pt>
                <c:pt idx="1362">
                  <c:v>25.1</c:v>
                </c:pt>
                <c:pt idx="1363">
                  <c:v>24.9</c:v>
                </c:pt>
                <c:pt idx="1364">
                  <c:v>24.7</c:v>
                </c:pt>
                <c:pt idx="1365">
                  <c:v>24.4</c:v>
                </c:pt>
                <c:pt idx="1366">
                  <c:v>24.1</c:v>
                </c:pt>
                <c:pt idx="1367">
                  <c:v>23.7</c:v>
                </c:pt>
                <c:pt idx="1368">
                  <c:v>23.4</c:v>
                </c:pt>
                <c:pt idx="1369">
                  <c:v>23.1</c:v>
                </c:pt>
                <c:pt idx="1370">
                  <c:v>23</c:v>
                </c:pt>
                <c:pt idx="1371">
                  <c:v>22.8</c:v>
                </c:pt>
                <c:pt idx="1372">
                  <c:v>22.6</c:v>
                </c:pt>
                <c:pt idx="1373">
                  <c:v>22.6</c:v>
                </c:pt>
                <c:pt idx="1374">
                  <c:v>22.6</c:v>
                </c:pt>
                <c:pt idx="1375">
                  <c:v>22.6</c:v>
                </c:pt>
                <c:pt idx="1376">
                  <c:v>22.9</c:v>
                </c:pt>
                <c:pt idx="1377">
                  <c:v>23</c:v>
                </c:pt>
                <c:pt idx="1378">
                  <c:v>23.3</c:v>
                </c:pt>
                <c:pt idx="1379">
                  <c:v>23.5</c:v>
                </c:pt>
                <c:pt idx="1380">
                  <c:v>23.7</c:v>
                </c:pt>
                <c:pt idx="1381">
                  <c:v>23.9</c:v>
                </c:pt>
                <c:pt idx="1382">
                  <c:v>24.1</c:v>
                </c:pt>
                <c:pt idx="1383">
                  <c:v>24.3</c:v>
                </c:pt>
                <c:pt idx="1384">
                  <c:v>24.7</c:v>
                </c:pt>
                <c:pt idx="1385">
                  <c:v>25</c:v>
                </c:pt>
                <c:pt idx="1386">
                  <c:v>25.2</c:v>
                </c:pt>
                <c:pt idx="1387">
                  <c:v>25.5</c:v>
                </c:pt>
                <c:pt idx="1388">
                  <c:v>25.5</c:v>
                </c:pt>
                <c:pt idx="1389">
                  <c:v>25.8</c:v>
                </c:pt>
                <c:pt idx="1390">
                  <c:v>26</c:v>
                </c:pt>
                <c:pt idx="1391">
                  <c:v>26.2</c:v>
                </c:pt>
                <c:pt idx="1392">
                  <c:v>26.3</c:v>
                </c:pt>
                <c:pt idx="1393">
                  <c:v>26.3</c:v>
                </c:pt>
                <c:pt idx="1394">
                  <c:v>26.2</c:v>
                </c:pt>
                <c:pt idx="1395">
                  <c:v>26</c:v>
                </c:pt>
                <c:pt idx="1396">
                  <c:v>25.9</c:v>
                </c:pt>
                <c:pt idx="1397">
                  <c:v>25.7</c:v>
                </c:pt>
                <c:pt idx="1398">
                  <c:v>25.6</c:v>
                </c:pt>
                <c:pt idx="1399">
                  <c:v>25.5</c:v>
                </c:pt>
                <c:pt idx="1400">
                  <c:v>25.3</c:v>
                </c:pt>
                <c:pt idx="1401">
                  <c:v>25.1</c:v>
                </c:pt>
                <c:pt idx="1402">
                  <c:v>24.9</c:v>
                </c:pt>
                <c:pt idx="1403">
                  <c:v>24.6</c:v>
                </c:pt>
                <c:pt idx="1404">
                  <c:v>24.3</c:v>
                </c:pt>
                <c:pt idx="1405">
                  <c:v>24</c:v>
                </c:pt>
                <c:pt idx="1406">
                  <c:v>23.8</c:v>
                </c:pt>
                <c:pt idx="1407">
                  <c:v>23.5</c:v>
                </c:pt>
                <c:pt idx="1408">
                  <c:v>23.4</c:v>
                </c:pt>
                <c:pt idx="1409">
                  <c:v>23.2</c:v>
                </c:pt>
                <c:pt idx="1410">
                  <c:v>23.1</c:v>
                </c:pt>
                <c:pt idx="1411">
                  <c:v>22.9</c:v>
                </c:pt>
                <c:pt idx="1412">
                  <c:v>22.8</c:v>
                </c:pt>
                <c:pt idx="1413">
                  <c:v>22.7</c:v>
                </c:pt>
                <c:pt idx="1414">
                  <c:v>22.8</c:v>
                </c:pt>
                <c:pt idx="1415">
                  <c:v>22.8</c:v>
                </c:pt>
                <c:pt idx="1416">
                  <c:v>23</c:v>
                </c:pt>
                <c:pt idx="1417">
                  <c:v>23.2</c:v>
                </c:pt>
                <c:pt idx="1418">
                  <c:v>23.4</c:v>
                </c:pt>
                <c:pt idx="1419">
                  <c:v>23.6</c:v>
                </c:pt>
                <c:pt idx="1420">
                  <c:v>23.7</c:v>
                </c:pt>
                <c:pt idx="1421">
                  <c:v>23.8</c:v>
                </c:pt>
                <c:pt idx="1422">
                  <c:v>24.1</c:v>
                </c:pt>
                <c:pt idx="1423">
                  <c:v>24.3</c:v>
                </c:pt>
                <c:pt idx="1424">
                  <c:v>24.5</c:v>
                </c:pt>
                <c:pt idx="1425">
                  <c:v>24.7</c:v>
                </c:pt>
                <c:pt idx="1426">
                  <c:v>24.9</c:v>
                </c:pt>
                <c:pt idx="1427">
                  <c:v>25.1</c:v>
                </c:pt>
                <c:pt idx="1428">
                  <c:v>25.3</c:v>
                </c:pt>
                <c:pt idx="1429">
                  <c:v>25.5</c:v>
                </c:pt>
                <c:pt idx="1430">
                  <c:v>25.6</c:v>
                </c:pt>
                <c:pt idx="1431">
                  <c:v>25.6</c:v>
                </c:pt>
                <c:pt idx="1432">
                  <c:v>25.8</c:v>
                </c:pt>
                <c:pt idx="1433">
                  <c:v>24.2</c:v>
                </c:pt>
                <c:pt idx="1434">
                  <c:v>24.2</c:v>
                </c:pt>
                <c:pt idx="1435">
                  <c:v>24.3</c:v>
                </c:pt>
                <c:pt idx="1436">
                  <c:v>24.4</c:v>
                </c:pt>
                <c:pt idx="1437">
                  <c:v>24.5</c:v>
                </c:pt>
                <c:pt idx="1438">
                  <c:v>24.6</c:v>
                </c:pt>
                <c:pt idx="1439">
                  <c:v>24.7</c:v>
                </c:pt>
                <c:pt idx="1440">
                  <c:v>24.7</c:v>
                </c:pt>
                <c:pt idx="1441">
                  <c:v>24.7</c:v>
                </c:pt>
                <c:pt idx="1442">
                  <c:v>24.7</c:v>
                </c:pt>
                <c:pt idx="1443">
                  <c:v>24.8</c:v>
                </c:pt>
                <c:pt idx="1444">
                  <c:v>24.7</c:v>
                </c:pt>
                <c:pt idx="1445">
                  <c:v>24.7</c:v>
                </c:pt>
                <c:pt idx="1446">
                  <c:v>24.5</c:v>
                </c:pt>
                <c:pt idx="1447">
                  <c:v>24.5</c:v>
                </c:pt>
                <c:pt idx="1448">
                  <c:v>24.5</c:v>
                </c:pt>
                <c:pt idx="1449">
                  <c:v>24.3</c:v>
                </c:pt>
                <c:pt idx="1450">
                  <c:v>24.3</c:v>
                </c:pt>
                <c:pt idx="1451">
                  <c:v>24.3</c:v>
                </c:pt>
                <c:pt idx="1452">
                  <c:v>24.2</c:v>
                </c:pt>
                <c:pt idx="1453">
                  <c:v>24.2</c:v>
                </c:pt>
                <c:pt idx="1454">
                  <c:v>24.3</c:v>
                </c:pt>
                <c:pt idx="1455">
                  <c:v>24.4</c:v>
                </c:pt>
                <c:pt idx="1456">
                  <c:v>24.5</c:v>
                </c:pt>
                <c:pt idx="1457">
                  <c:v>24.6</c:v>
                </c:pt>
                <c:pt idx="1458">
                  <c:v>24.7</c:v>
                </c:pt>
                <c:pt idx="1459">
                  <c:v>24.9</c:v>
                </c:pt>
                <c:pt idx="1460">
                  <c:v>25</c:v>
                </c:pt>
                <c:pt idx="1461">
                  <c:v>25.1</c:v>
                </c:pt>
                <c:pt idx="1462">
                  <c:v>25.2</c:v>
                </c:pt>
                <c:pt idx="1463">
                  <c:v>25.3</c:v>
                </c:pt>
                <c:pt idx="1464">
                  <c:v>25.3</c:v>
                </c:pt>
                <c:pt idx="1465">
                  <c:v>25.1</c:v>
                </c:pt>
                <c:pt idx="1466">
                  <c:v>25.1</c:v>
                </c:pt>
                <c:pt idx="1467">
                  <c:v>25</c:v>
                </c:pt>
                <c:pt idx="1468">
                  <c:v>24.9</c:v>
                </c:pt>
                <c:pt idx="1469">
                  <c:v>24.6</c:v>
                </c:pt>
                <c:pt idx="1470">
                  <c:v>24.5</c:v>
                </c:pt>
                <c:pt idx="1471">
                  <c:v>24.3</c:v>
                </c:pt>
                <c:pt idx="1472">
                  <c:v>24.3</c:v>
                </c:pt>
                <c:pt idx="1473">
                  <c:v>24.2</c:v>
                </c:pt>
                <c:pt idx="1474">
                  <c:v>24.2</c:v>
                </c:pt>
                <c:pt idx="1475">
                  <c:v>24.3</c:v>
                </c:pt>
                <c:pt idx="1476">
                  <c:v>24.3</c:v>
                </c:pt>
                <c:pt idx="1477">
                  <c:v>24.5</c:v>
                </c:pt>
                <c:pt idx="1478">
                  <c:v>24.5</c:v>
                </c:pt>
                <c:pt idx="1479">
                  <c:v>24.6</c:v>
                </c:pt>
                <c:pt idx="1480">
                  <c:v>24.7</c:v>
                </c:pt>
                <c:pt idx="1481">
                  <c:v>24.7</c:v>
                </c:pt>
                <c:pt idx="1482">
                  <c:v>24.8</c:v>
                </c:pt>
                <c:pt idx="1483">
                  <c:v>24.8</c:v>
                </c:pt>
                <c:pt idx="1484">
                  <c:v>24.7</c:v>
                </c:pt>
                <c:pt idx="1485">
                  <c:v>24.7</c:v>
                </c:pt>
                <c:pt idx="1486">
                  <c:v>24.7</c:v>
                </c:pt>
                <c:pt idx="1487">
                  <c:v>24.6</c:v>
                </c:pt>
                <c:pt idx="1488">
                  <c:v>24.5</c:v>
                </c:pt>
                <c:pt idx="1489">
                  <c:v>24.4</c:v>
                </c:pt>
                <c:pt idx="1490">
                  <c:v>24.3</c:v>
                </c:pt>
                <c:pt idx="1491">
                  <c:v>24.3</c:v>
                </c:pt>
                <c:pt idx="1492">
                  <c:v>24.2</c:v>
                </c:pt>
                <c:pt idx="1493">
                  <c:v>24.2</c:v>
                </c:pt>
                <c:pt idx="1494">
                  <c:v>24.1</c:v>
                </c:pt>
                <c:pt idx="1495">
                  <c:v>24.2</c:v>
                </c:pt>
                <c:pt idx="1496">
                  <c:v>24.3</c:v>
                </c:pt>
                <c:pt idx="1497">
                  <c:v>24.3</c:v>
                </c:pt>
                <c:pt idx="1498">
                  <c:v>24.5</c:v>
                </c:pt>
                <c:pt idx="1499">
                  <c:v>24.5</c:v>
                </c:pt>
                <c:pt idx="1500">
                  <c:v>24.7</c:v>
                </c:pt>
                <c:pt idx="1501">
                  <c:v>24.8</c:v>
                </c:pt>
                <c:pt idx="1502">
                  <c:v>24.9</c:v>
                </c:pt>
                <c:pt idx="1503">
                  <c:v>25</c:v>
                </c:pt>
                <c:pt idx="1504">
                  <c:v>25.1</c:v>
                </c:pt>
                <c:pt idx="1505">
                  <c:v>25.2</c:v>
                </c:pt>
                <c:pt idx="1506">
                  <c:v>25.2</c:v>
                </c:pt>
                <c:pt idx="1507">
                  <c:v>25.2</c:v>
                </c:pt>
                <c:pt idx="1508">
                  <c:v>25.2</c:v>
                </c:pt>
                <c:pt idx="1509">
                  <c:v>25.1</c:v>
                </c:pt>
                <c:pt idx="1510">
                  <c:v>25</c:v>
                </c:pt>
                <c:pt idx="1511">
                  <c:v>24.9</c:v>
                </c:pt>
                <c:pt idx="1512">
                  <c:v>24.7</c:v>
                </c:pt>
                <c:pt idx="1513">
                  <c:v>24.5</c:v>
                </c:pt>
                <c:pt idx="1514">
                  <c:v>24.4</c:v>
                </c:pt>
                <c:pt idx="1515">
                  <c:v>24.3</c:v>
                </c:pt>
                <c:pt idx="1516">
                  <c:v>24.2</c:v>
                </c:pt>
                <c:pt idx="1517">
                  <c:v>24.3</c:v>
                </c:pt>
                <c:pt idx="1518">
                  <c:v>24.3</c:v>
                </c:pt>
                <c:pt idx="1519">
                  <c:v>24.3</c:v>
                </c:pt>
                <c:pt idx="1520">
                  <c:v>24.3</c:v>
                </c:pt>
                <c:pt idx="1521">
                  <c:v>24.5</c:v>
                </c:pt>
                <c:pt idx="1522">
                  <c:v>24.5</c:v>
                </c:pt>
                <c:pt idx="1523">
                  <c:v>24.5</c:v>
                </c:pt>
                <c:pt idx="1524">
                  <c:v>24.7</c:v>
                </c:pt>
                <c:pt idx="1525">
                  <c:v>24.7</c:v>
                </c:pt>
                <c:pt idx="1526">
                  <c:v>24.8</c:v>
                </c:pt>
                <c:pt idx="1527">
                  <c:v>24.8</c:v>
                </c:pt>
                <c:pt idx="1528">
                  <c:v>24.8</c:v>
                </c:pt>
                <c:pt idx="1529">
                  <c:v>24.8</c:v>
                </c:pt>
                <c:pt idx="1530">
                  <c:v>24.6</c:v>
                </c:pt>
                <c:pt idx="1531">
                  <c:v>24.6</c:v>
                </c:pt>
                <c:pt idx="1532">
                  <c:v>24.6</c:v>
                </c:pt>
                <c:pt idx="1533">
                  <c:v>24.5</c:v>
                </c:pt>
                <c:pt idx="1534">
                  <c:v>24.5</c:v>
                </c:pt>
                <c:pt idx="1535">
                  <c:v>24.3</c:v>
                </c:pt>
                <c:pt idx="1536">
                  <c:v>24.2</c:v>
                </c:pt>
                <c:pt idx="1537">
                  <c:v>24.2</c:v>
                </c:pt>
                <c:pt idx="1538">
                  <c:v>24.2</c:v>
                </c:pt>
                <c:pt idx="1539">
                  <c:v>24.2</c:v>
                </c:pt>
                <c:pt idx="1540">
                  <c:v>24.1</c:v>
                </c:pt>
                <c:pt idx="1541">
                  <c:v>24.2</c:v>
                </c:pt>
                <c:pt idx="1542">
                  <c:v>24.2</c:v>
                </c:pt>
                <c:pt idx="1543">
                  <c:v>24.3</c:v>
                </c:pt>
                <c:pt idx="1544">
                  <c:v>24.5</c:v>
                </c:pt>
                <c:pt idx="1545">
                  <c:v>24.6</c:v>
                </c:pt>
                <c:pt idx="1546">
                  <c:v>24.8</c:v>
                </c:pt>
                <c:pt idx="1547">
                  <c:v>24.9</c:v>
                </c:pt>
                <c:pt idx="1548">
                  <c:v>25</c:v>
                </c:pt>
                <c:pt idx="1549">
                  <c:v>25.1</c:v>
                </c:pt>
                <c:pt idx="1550">
                  <c:v>25.3</c:v>
                </c:pt>
                <c:pt idx="1551">
                  <c:v>25.3</c:v>
                </c:pt>
                <c:pt idx="1552">
                  <c:v>25.2</c:v>
                </c:pt>
                <c:pt idx="1553">
                  <c:v>25.1</c:v>
                </c:pt>
                <c:pt idx="1554">
                  <c:v>25.2</c:v>
                </c:pt>
                <c:pt idx="1555">
                  <c:v>25.1</c:v>
                </c:pt>
                <c:pt idx="1556">
                  <c:v>25</c:v>
                </c:pt>
                <c:pt idx="1557">
                  <c:v>24.9</c:v>
                </c:pt>
                <c:pt idx="1558">
                  <c:v>24.8</c:v>
                </c:pt>
                <c:pt idx="1559">
                  <c:v>24.7</c:v>
                </c:pt>
                <c:pt idx="1560">
                  <c:v>24.5</c:v>
                </c:pt>
                <c:pt idx="1561">
                  <c:v>24.5</c:v>
                </c:pt>
                <c:pt idx="1562">
                  <c:v>24.4</c:v>
                </c:pt>
                <c:pt idx="1563">
                  <c:v>24.3</c:v>
                </c:pt>
                <c:pt idx="1564">
                  <c:v>24.2</c:v>
                </c:pt>
                <c:pt idx="1565">
                  <c:v>24.3</c:v>
                </c:pt>
                <c:pt idx="1566">
                  <c:v>24.4</c:v>
                </c:pt>
                <c:pt idx="1567">
                  <c:v>24.3</c:v>
                </c:pt>
                <c:pt idx="1568">
                  <c:v>24.3</c:v>
                </c:pt>
                <c:pt idx="1569">
                  <c:v>24.3</c:v>
                </c:pt>
                <c:pt idx="1570">
                  <c:v>24.3</c:v>
                </c:pt>
                <c:pt idx="1571">
                  <c:v>24.3</c:v>
                </c:pt>
                <c:pt idx="1572">
                  <c:v>24.3</c:v>
                </c:pt>
                <c:pt idx="1573">
                  <c:v>24.4</c:v>
                </c:pt>
                <c:pt idx="1574">
                  <c:v>24.5</c:v>
                </c:pt>
                <c:pt idx="1575">
                  <c:v>24.5</c:v>
                </c:pt>
                <c:pt idx="1576">
                  <c:v>24.5</c:v>
                </c:pt>
                <c:pt idx="1577">
                  <c:v>24.5</c:v>
                </c:pt>
                <c:pt idx="1578">
                  <c:v>24.6</c:v>
                </c:pt>
                <c:pt idx="1579">
                  <c:v>24.6</c:v>
                </c:pt>
                <c:pt idx="1580">
                  <c:v>24.6</c:v>
                </c:pt>
                <c:pt idx="1581">
                  <c:v>24.7</c:v>
                </c:pt>
                <c:pt idx="1582">
                  <c:v>24.7</c:v>
                </c:pt>
                <c:pt idx="1583">
                  <c:v>24.8</c:v>
                </c:pt>
                <c:pt idx="1584">
                  <c:v>25.7</c:v>
                </c:pt>
                <c:pt idx="1585">
                  <c:v>25.6</c:v>
                </c:pt>
                <c:pt idx="1586">
                  <c:v>25.6</c:v>
                </c:pt>
                <c:pt idx="1587">
                  <c:v>25.5</c:v>
                </c:pt>
                <c:pt idx="1588">
                  <c:v>25.4</c:v>
                </c:pt>
                <c:pt idx="1589">
                  <c:v>25.2</c:v>
                </c:pt>
                <c:pt idx="1590">
                  <c:v>25.2</c:v>
                </c:pt>
                <c:pt idx="1591">
                  <c:v>25.1</c:v>
                </c:pt>
                <c:pt idx="1592">
                  <c:v>25</c:v>
                </c:pt>
                <c:pt idx="1593">
                  <c:v>24.9</c:v>
                </c:pt>
                <c:pt idx="1594">
                  <c:v>24.8</c:v>
                </c:pt>
                <c:pt idx="1595">
                  <c:v>24.5</c:v>
                </c:pt>
                <c:pt idx="1596">
                  <c:v>24.4</c:v>
                </c:pt>
                <c:pt idx="1597">
                  <c:v>24.2</c:v>
                </c:pt>
                <c:pt idx="1598">
                  <c:v>24.1</c:v>
                </c:pt>
                <c:pt idx="1599">
                  <c:v>23.8</c:v>
                </c:pt>
                <c:pt idx="1600">
                  <c:v>23.6</c:v>
                </c:pt>
                <c:pt idx="1601">
                  <c:v>23.4</c:v>
                </c:pt>
                <c:pt idx="1602">
                  <c:v>23.1</c:v>
                </c:pt>
                <c:pt idx="1603">
                  <c:v>23</c:v>
                </c:pt>
                <c:pt idx="1604">
                  <c:v>22.9</c:v>
                </c:pt>
                <c:pt idx="1605">
                  <c:v>22.8</c:v>
                </c:pt>
                <c:pt idx="1606">
                  <c:v>22.7</c:v>
                </c:pt>
                <c:pt idx="1607">
                  <c:v>22.6</c:v>
                </c:pt>
                <c:pt idx="1608">
                  <c:v>22.5</c:v>
                </c:pt>
                <c:pt idx="1609">
                  <c:v>22.7</c:v>
                </c:pt>
                <c:pt idx="1610">
                  <c:v>22.6</c:v>
                </c:pt>
                <c:pt idx="1611">
                  <c:v>22.7</c:v>
                </c:pt>
                <c:pt idx="1612">
                  <c:v>24.7</c:v>
                </c:pt>
                <c:pt idx="1613">
                  <c:v>24.8</c:v>
                </c:pt>
                <c:pt idx="1614">
                  <c:v>24.8</c:v>
                </c:pt>
                <c:pt idx="1615">
                  <c:v>25</c:v>
                </c:pt>
                <c:pt idx="1616">
                  <c:v>25.1</c:v>
                </c:pt>
                <c:pt idx="1617">
                  <c:v>25.1</c:v>
                </c:pt>
                <c:pt idx="1618">
                  <c:v>25.3</c:v>
                </c:pt>
                <c:pt idx="1619">
                  <c:v>25.2</c:v>
                </c:pt>
                <c:pt idx="1620">
                  <c:v>25.2</c:v>
                </c:pt>
                <c:pt idx="1621">
                  <c:v>25.3</c:v>
                </c:pt>
                <c:pt idx="1622">
                  <c:v>25.2</c:v>
                </c:pt>
                <c:pt idx="1623">
                  <c:v>25.1</c:v>
                </c:pt>
                <c:pt idx="1624">
                  <c:v>25.1</c:v>
                </c:pt>
                <c:pt idx="1625">
                  <c:v>25</c:v>
                </c:pt>
                <c:pt idx="1626">
                  <c:v>24.9</c:v>
                </c:pt>
                <c:pt idx="1627">
                  <c:v>24.8</c:v>
                </c:pt>
                <c:pt idx="1628">
                  <c:v>24.7</c:v>
                </c:pt>
                <c:pt idx="1629">
                  <c:v>24.6</c:v>
                </c:pt>
                <c:pt idx="1630">
                  <c:v>24.5</c:v>
                </c:pt>
                <c:pt idx="1631">
                  <c:v>24.5</c:v>
                </c:pt>
                <c:pt idx="1632">
                  <c:v>24.5</c:v>
                </c:pt>
                <c:pt idx="1633">
                  <c:v>24.3</c:v>
                </c:pt>
                <c:pt idx="1634">
                  <c:v>24.2</c:v>
                </c:pt>
                <c:pt idx="1635">
                  <c:v>24.3</c:v>
                </c:pt>
                <c:pt idx="1636">
                  <c:v>24.3</c:v>
                </c:pt>
                <c:pt idx="1637">
                  <c:v>24.2</c:v>
                </c:pt>
                <c:pt idx="1638">
                  <c:v>24.3</c:v>
                </c:pt>
                <c:pt idx="1639">
                  <c:v>24.3</c:v>
                </c:pt>
                <c:pt idx="1640">
                  <c:v>24.2</c:v>
                </c:pt>
                <c:pt idx="1641">
                  <c:v>24.3</c:v>
                </c:pt>
                <c:pt idx="1642">
                  <c:v>24.3</c:v>
                </c:pt>
                <c:pt idx="1643">
                  <c:v>24.5</c:v>
                </c:pt>
                <c:pt idx="1644">
                  <c:v>24.5</c:v>
                </c:pt>
                <c:pt idx="1645">
                  <c:v>24.5</c:v>
                </c:pt>
                <c:pt idx="1646">
                  <c:v>24.5</c:v>
                </c:pt>
                <c:pt idx="1647">
                  <c:v>24.5</c:v>
                </c:pt>
                <c:pt idx="1648">
                  <c:v>24.5</c:v>
                </c:pt>
                <c:pt idx="1649">
                  <c:v>24.5</c:v>
                </c:pt>
                <c:pt idx="1650">
                  <c:v>24.6</c:v>
                </c:pt>
                <c:pt idx="1651">
                  <c:v>24.7</c:v>
                </c:pt>
                <c:pt idx="1652">
                  <c:v>24.7</c:v>
                </c:pt>
                <c:pt idx="1653">
                  <c:v>24.7</c:v>
                </c:pt>
                <c:pt idx="1654">
                  <c:v>24.6</c:v>
                </c:pt>
                <c:pt idx="1655">
                  <c:v>24.7</c:v>
                </c:pt>
                <c:pt idx="1656">
                  <c:v>24.7</c:v>
                </c:pt>
                <c:pt idx="1657">
                  <c:v>24.8</c:v>
                </c:pt>
                <c:pt idx="1658">
                  <c:v>24.7</c:v>
                </c:pt>
                <c:pt idx="1659">
                  <c:v>24.8</c:v>
                </c:pt>
                <c:pt idx="1660">
                  <c:v>24.8</c:v>
                </c:pt>
                <c:pt idx="1661">
                  <c:v>24.8</c:v>
                </c:pt>
                <c:pt idx="1662">
                  <c:v>24.8</c:v>
                </c:pt>
                <c:pt idx="1663">
                  <c:v>24.7</c:v>
                </c:pt>
                <c:pt idx="1664">
                  <c:v>24.7</c:v>
                </c:pt>
                <c:pt idx="1665">
                  <c:v>24.8</c:v>
                </c:pt>
                <c:pt idx="1666">
                  <c:v>24.7</c:v>
                </c:pt>
                <c:pt idx="1667">
                  <c:v>24.7</c:v>
                </c:pt>
                <c:pt idx="1668">
                  <c:v>24.5</c:v>
                </c:pt>
                <c:pt idx="1669">
                  <c:v>24.5</c:v>
                </c:pt>
                <c:pt idx="1670">
                  <c:v>24.5</c:v>
                </c:pt>
                <c:pt idx="1671">
                  <c:v>24.5</c:v>
                </c:pt>
                <c:pt idx="1672">
                  <c:v>24.4</c:v>
                </c:pt>
                <c:pt idx="1673">
                  <c:v>24.3</c:v>
                </c:pt>
                <c:pt idx="1674">
                  <c:v>24.3</c:v>
                </c:pt>
                <c:pt idx="1675">
                  <c:v>24.2</c:v>
                </c:pt>
                <c:pt idx="1676">
                  <c:v>24.2</c:v>
                </c:pt>
                <c:pt idx="1677">
                  <c:v>24.2</c:v>
                </c:pt>
                <c:pt idx="1678">
                  <c:v>24.2</c:v>
                </c:pt>
                <c:pt idx="1679">
                  <c:v>24.2</c:v>
                </c:pt>
                <c:pt idx="1680">
                  <c:v>24.2</c:v>
                </c:pt>
                <c:pt idx="1681">
                  <c:v>24.1</c:v>
                </c:pt>
                <c:pt idx="1682">
                  <c:v>24.1</c:v>
                </c:pt>
                <c:pt idx="1683">
                  <c:v>24.2</c:v>
                </c:pt>
                <c:pt idx="1684">
                  <c:v>24.2</c:v>
                </c:pt>
                <c:pt idx="1685">
                  <c:v>24.2</c:v>
                </c:pt>
                <c:pt idx="1686">
                  <c:v>24.2</c:v>
                </c:pt>
                <c:pt idx="1687">
                  <c:v>24.2</c:v>
                </c:pt>
                <c:pt idx="1688">
                  <c:v>24.3</c:v>
                </c:pt>
                <c:pt idx="1689">
                  <c:v>24.3</c:v>
                </c:pt>
                <c:pt idx="1690">
                  <c:v>24.3</c:v>
                </c:pt>
                <c:pt idx="1691">
                  <c:v>24.5</c:v>
                </c:pt>
                <c:pt idx="1692">
                  <c:v>24.5</c:v>
                </c:pt>
                <c:pt idx="1693">
                  <c:v>24.5</c:v>
                </c:pt>
                <c:pt idx="1694">
                  <c:v>24.6</c:v>
                </c:pt>
                <c:pt idx="1695">
                  <c:v>24.7</c:v>
                </c:pt>
                <c:pt idx="1696">
                  <c:v>24.7</c:v>
                </c:pt>
                <c:pt idx="1697">
                  <c:v>24.8</c:v>
                </c:pt>
                <c:pt idx="1698">
                  <c:v>24.8</c:v>
                </c:pt>
                <c:pt idx="1699">
                  <c:v>24.8</c:v>
                </c:pt>
                <c:pt idx="1700">
                  <c:v>25</c:v>
                </c:pt>
                <c:pt idx="1701">
                  <c:v>25</c:v>
                </c:pt>
                <c:pt idx="1702">
                  <c:v>25.1</c:v>
                </c:pt>
                <c:pt idx="1703">
                  <c:v>25.1</c:v>
                </c:pt>
                <c:pt idx="1704">
                  <c:v>25.1</c:v>
                </c:pt>
                <c:pt idx="1705">
                  <c:v>25.1</c:v>
                </c:pt>
                <c:pt idx="1706">
                  <c:v>25.1</c:v>
                </c:pt>
                <c:pt idx="1707">
                  <c:v>25.2</c:v>
                </c:pt>
                <c:pt idx="1708">
                  <c:v>25.3</c:v>
                </c:pt>
                <c:pt idx="1709">
                  <c:v>25.2</c:v>
                </c:pt>
                <c:pt idx="1710">
                  <c:v>25.2</c:v>
                </c:pt>
                <c:pt idx="1711">
                  <c:v>25.1</c:v>
                </c:pt>
                <c:pt idx="1712">
                  <c:v>25.1</c:v>
                </c:pt>
                <c:pt idx="1713">
                  <c:v>25</c:v>
                </c:pt>
                <c:pt idx="1714">
                  <c:v>25</c:v>
                </c:pt>
                <c:pt idx="1715">
                  <c:v>24.8</c:v>
                </c:pt>
                <c:pt idx="1716">
                  <c:v>24.9</c:v>
                </c:pt>
                <c:pt idx="1717">
                  <c:v>25.1</c:v>
                </c:pt>
                <c:pt idx="1718">
                  <c:v>25.2</c:v>
                </c:pt>
                <c:pt idx="1719">
                  <c:v>25.4</c:v>
                </c:pt>
                <c:pt idx="1720">
                  <c:v>25.6</c:v>
                </c:pt>
                <c:pt idx="1721">
                  <c:v>25.8</c:v>
                </c:pt>
                <c:pt idx="1722">
                  <c:v>25.8</c:v>
                </c:pt>
                <c:pt idx="1723">
                  <c:v>26</c:v>
                </c:pt>
                <c:pt idx="1724">
                  <c:v>26.2</c:v>
                </c:pt>
                <c:pt idx="1725">
                  <c:v>26.3</c:v>
                </c:pt>
                <c:pt idx="1726">
                  <c:v>26.3</c:v>
                </c:pt>
                <c:pt idx="1727">
                  <c:v>26.4</c:v>
                </c:pt>
                <c:pt idx="1728">
                  <c:v>26.3</c:v>
                </c:pt>
                <c:pt idx="1729">
                  <c:v>26.3</c:v>
                </c:pt>
                <c:pt idx="1730">
                  <c:v>26.2</c:v>
                </c:pt>
                <c:pt idx="1731">
                  <c:v>26.1</c:v>
                </c:pt>
                <c:pt idx="1732">
                  <c:v>26</c:v>
                </c:pt>
                <c:pt idx="1733">
                  <c:v>24.6</c:v>
                </c:pt>
                <c:pt idx="1734">
                  <c:v>24.7</c:v>
                </c:pt>
                <c:pt idx="1735">
                  <c:v>24.8</c:v>
                </c:pt>
                <c:pt idx="1736">
                  <c:v>24.7</c:v>
                </c:pt>
                <c:pt idx="1737">
                  <c:v>24.7</c:v>
                </c:pt>
                <c:pt idx="1738">
                  <c:v>24.7</c:v>
                </c:pt>
                <c:pt idx="1739">
                  <c:v>24.5</c:v>
                </c:pt>
                <c:pt idx="1740">
                  <c:v>24.5</c:v>
                </c:pt>
                <c:pt idx="1741">
                  <c:v>24.5</c:v>
                </c:pt>
                <c:pt idx="1742">
                  <c:v>24.4</c:v>
                </c:pt>
                <c:pt idx="1743">
                  <c:v>24.4</c:v>
                </c:pt>
                <c:pt idx="1744">
                  <c:v>24.5</c:v>
                </c:pt>
                <c:pt idx="1745">
                  <c:v>24.4</c:v>
                </c:pt>
                <c:pt idx="1746">
                  <c:v>24.3</c:v>
                </c:pt>
                <c:pt idx="1747">
                  <c:v>24.2</c:v>
                </c:pt>
                <c:pt idx="1748">
                  <c:v>24.2</c:v>
                </c:pt>
                <c:pt idx="1749">
                  <c:v>24.2</c:v>
                </c:pt>
                <c:pt idx="1750">
                  <c:v>24.1</c:v>
                </c:pt>
                <c:pt idx="1751">
                  <c:v>24.2</c:v>
                </c:pt>
                <c:pt idx="1752">
                  <c:v>24.1</c:v>
                </c:pt>
                <c:pt idx="1753">
                  <c:v>24.2</c:v>
                </c:pt>
                <c:pt idx="1754">
                  <c:v>24.2</c:v>
                </c:pt>
                <c:pt idx="1755">
                  <c:v>24.2</c:v>
                </c:pt>
                <c:pt idx="1756">
                  <c:v>24.2</c:v>
                </c:pt>
                <c:pt idx="1757">
                  <c:v>24.2</c:v>
                </c:pt>
                <c:pt idx="1758">
                  <c:v>24.2</c:v>
                </c:pt>
                <c:pt idx="1759">
                  <c:v>24.3</c:v>
                </c:pt>
                <c:pt idx="1760">
                  <c:v>24.3</c:v>
                </c:pt>
                <c:pt idx="1761">
                  <c:v>24.4</c:v>
                </c:pt>
                <c:pt idx="1762">
                  <c:v>24.5</c:v>
                </c:pt>
                <c:pt idx="1763">
                  <c:v>24.5</c:v>
                </c:pt>
                <c:pt idx="1764">
                  <c:v>24.7</c:v>
                </c:pt>
                <c:pt idx="1765">
                  <c:v>24.7</c:v>
                </c:pt>
                <c:pt idx="1766">
                  <c:v>24.8</c:v>
                </c:pt>
                <c:pt idx="1767">
                  <c:v>24.9</c:v>
                </c:pt>
                <c:pt idx="1768">
                  <c:v>24.9</c:v>
                </c:pt>
                <c:pt idx="1769">
                  <c:v>24.8</c:v>
                </c:pt>
                <c:pt idx="1770">
                  <c:v>25</c:v>
                </c:pt>
                <c:pt idx="1771">
                  <c:v>25</c:v>
                </c:pt>
                <c:pt idx="1772">
                  <c:v>25.1</c:v>
                </c:pt>
                <c:pt idx="1773">
                  <c:v>25.1</c:v>
                </c:pt>
                <c:pt idx="1774">
                  <c:v>25.1</c:v>
                </c:pt>
                <c:pt idx="1775">
                  <c:v>25.1</c:v>
                </c:pt>
                <c:pt idx="1776">
                  <c:v>25.2</c:v>
                </c:pt>
                <c:pt idx="1777">
                  <c:v>25.2</c:v>
                </c:pt>
                <c:pt idx="1778">
                  <c:v>25.2</c:v>
                </c:pt>
                <c:pt idx="1779">
                  <c:v>25.2</c:v>
                </c:pt>
                <c:pt idx="1780">
                  <c:v>25.2</c:v>
                </c:pt>
                <c:pt idx="1781">
                  <c:v>25.2</c:v>
                </c:pt>
                <c:pt idx="1782">
                  <c:v>25.2</c:v>
                </c:pt>
                <c:pt idx="1783">
                  <c:v>25.1</c:v>
                </c:pt>
                <c:pt idx="1784">
                  <c:v>25.1</c:v>
                </c:pt>
                <c:pt idx="1785">
                  <c:v>25.1</c:v>
                </c:pt>
                <c:pt idx="1786">
                  <c:v>25</c:v>
                </c:pt>
                <c:pt idx="1787">
                  <c:v>25</c:v>
                </c:pt>
                <c:pt idx="1788">
                  <c:v>24.9</c:v>
                </c:pt>
                <c:pt idx="1789">
                  <c:v>24.8</c:v>
                </c:pt>
                <c:pt idx="1790">
                  <c:v>24.8</c:v>
                </c:pt>
                <c:pt idx="1791">
                  <c:v>24.7</c:v>
                </c:pt>
                <c:pt idx="1792">
                  <c:v>24.5</c:v>
                </c:pt>
                <c:pt idx="1793">
                  <c:v>24.5</c:v>
                </c:pt>
                <c:pt idx="1794">
                  <c:v>24.5</c:v>
                </c:pt>
                <c:pt idx="1795">
                  <c:v>24.3</c:v>
                </c:pt>
                <c:pt idx="1796">
                  <c:v>24.3</c:v>
                </c:pt>
                <c:pt idx="1797">
                  <c:v>24.3</c:v>
                </c:pt>
                <c:pt idx="1798">
                  <c:v>24.2</c:v>
                </c:pt>
                <c:pt idx="1799">
                  <c:v>24.3</c:v>
                </c:pt>
                <c:pt idx="1800">
                  <c:v>24.2</c:v>
                </c:pt>
                <c:pt idx="1801">
                  <c:v>24.2</c:v>
                </c:pt>
                <c:pt idx="1802">
                  <c:v>24.3</c:v>
                </c:pt>
                <c:pt idx="1803">
                  <c:v>24.3</c:v>
                </c:pt>
                <c:pt idx="1804">
                  <c:v>24.4</c:v>
                </c:pt>
                <c:pt idx="1805">
                  <c:v>24.4</c:v>
                </c:pt>
                <c:pt idx="1806">
                  <c:v>24.5</c:v>
                </c:pt>
                <c:pt idx="1807">
                  <c:v>24.5</c:v>
                </c:pt>
                <c:pt idx="1808">
                  <c:v>24.5</c:v>
                </c:pt>
                <c:pt idx="1809">
                  <c:v>24.7</c:v>
                </c:pt>
                <c:pt idx="1810">
                  <c:v>24.7</c:v>
                </c:pt>
                <c:pt idx="1811">
                  <c:v>24.8</c:v>
                </c:pt>
                <c:pt idx="1812">
                  <c:v>24.8</c:v>
                </c:pt>
                <c:pt idx="1813">
                  <c:v>24.7</c:v>
                </c:pt>
                <c:pt idx="1814">
                  <c:v>24.7</c:v>
                </c:pt>
                <c:pt idx="1815">
                  <c:v>24.6</c:v>
                </c:pt>
                <c:pt idx="1816">
                  <c:v>24.5</c:v>
                </c:pt>
                <c:pt idx="1817">
                  <c:v>24.6</c:v>
                </c:pt>
                <c:pt idx="1818">
                  <c:v>24.5</c:v>
                </c:pt>
                <c:pt idx="1819">
                  <c:v>24.4</c:v>
                </c:pt>
                <c:pt idx="1820">
                  <c:v>24.3</c:v>
                </c:pt>
                <c:pt idx="1821">
                  <c:v>24.3</c:v>
                </c:pt>
                <c:pt idx="1822">
                  <c:v>24.2</c:v>
                </c:pt>
                <c:pt idx="1823">
                  <c:v>24.2</c:v>
                </c:pt>
                <c:pt idx="1824">
                  <c:v>24.2</c:v>
                </c:pt>
                <c:pt idx="1825">
                  <c:v>24.2</c:v>
                </c:pt>
                <c:pt idx="1826">
                  <c:v>24.2</c:v>
                </c:pt>
                <c:pt idx="1827">
                  <c:v>24.2</c:v>
                </c:pt>
                <c:pt idx="1828">
                  <c:v>24.2</c:v>
                </c:pt>
                <c:pt idx="1829">
                  <c:v>24.3</c:v>
                </c:pt>
                <c:pt idx="1830">
                  <c:v>24.3</c:v>
                </c:pt>
                <c:pt idx="1831">
                  <c:v>24.5</c:v>
                </c:pt>
                <c:pt idx="1832">
                  <c:v>24.5</c:v>
                </c:pt>
                <c:pt idx="1833">
                  <c:v>24.6</c:v>
                </c:pt>
                <c:pt idx="1834">
                  <c:v>24.8</c:v>
                </c:pt>
                <c:pt idx="1835">
                  <c:v>24.8</c:v>
                </c:pt>
                <c:pt idx="1836">
                  <c:v>24.9</c:v>
                </c:pt>
                <c:pt idx="1837">
                  <c:v>25</c:v>
                </c:pt>
                <c:pt idx="1838">
                  <c:v>25.1</c:v>
                </c:pt>
                <c:pt idx="1839">
                  <c:v>25.2</c:v>
                </c:pt>
                <c:pt idx="1840">
                  <c:v>25.1</c:v>
                </c:pt>
                <c:pt idx="1841">
                  <c:v>25.2</c:v>
                </c:pt>
                <c:pt idx="1842">
                  <c:v>25.2</c:v>
                </c:pt>
                <c:pt idx="1843">
                  <c:v>25.1</c:v>
                </c:pt>
                <c:pt idx="1844">
                  <c:v>25.1</c:v>
                </c:pt>
                <c:pt idx="1845">
                  <c:v>25</c:v>
                </c:pt>
                <c:pt idx="1846">
                  <c:v>24.9</c:v>
                </c:pt>
                <c:pt idx="1847">
                  <c:v>24.9</c:v>
                </c:pt>
                <c:pt idx="1848">
                  <c:v>24.8</c:v>
                </c:pt>
                <c:pt idx="1849">
                  <c:v>24.7</c:v>
                </c:pt>
                <c:pt idx="1850">
                  <c:v>24.5</c:v>
                </c:pt>
                <c:pt idx="1851">
                  <c:v>24.5</c:v>
                </c:pt>
                <c:pt idx="1852">
                  <c:v>24.4</c:v>
                </c:pt>
                <c:pt idx="1853">
                  <c:v>24.3</c:v>
                </c:pt>
                <c:pt idx="1854">
                  <c:v>24.2</c:v>
                </c:pt>
                <c:pt idx="1855">
                  <c:v>24.2</c:v>
                </c:pt>
                <c:pt idx="1856">
                  <c:v>24.2</c:v>
                </c:pt>
                <c:pt idx="1857">
                  <c:v>24.3</c:v>
                </c:pt>
                <c:pt idx="1858">
                  <c:v>24.3</c:v>
                </c:pt>
                <c:pt idx="1859">
                  <c:v>24.3</c:v>
                </c:pt>
                <c:pt idx="1860">
                  <c:v>24.3</c:v>
                </c:pt>
                <c:pt idx="1861">
                  <c:v>24.4</c:v>
                </c:pt>
                <c:pt idx="1862">
                  <c:v>24.5</c:v>
                </c:pt>
                <c:pt idx="1863">
                  <c:v>24.5</c:v>
                </c:pt>
                <c:pt idx="1864">
                  <c:v>24.6</c:v>
                </c:pt>
                <c:pt idx="1865">
                  <c:v>24.7</c:v>
                </c:pt>
                <c:pt idx="1866">
                  <c:v>24.7</c:v>
                </c:pt>
                <c:pt idx="1867">
                  <c:v>24.7</c:v>
                </c:pt>
                <c:pt idx="1868">
                  <c:v>24.8</c:v>
                </c:pt>
                <c:pt idx="1869">
                  <c:v>24.8</c:v>
                </c:pt>
                <c:pt idx="1870">
                  <c:v>24.8</c:v>
                </c:pt>
                <c:pt idx="1871">
                  <c:v>24.7</c:v>
                </c:pt>
                <c:pt idx="1872">
                  <c:v>24.7</c:v>
                </c:pt>
                <c:pt idx="1873">
                  <c:v>24.6</c:v>
                </c:pt>
                <c:pt idx="1874">
                  <c:v>24.6</c:v>
                </c:pt>
                <c:pt idx="1875">
                  <c:v>24.5</c:v>
                </c:pt>
                <c:pt idx="1876">
                  <c:v>24.5</c:v>
                </c:pt>
                <c:pt idx="1877">
                  <c:v>24.5</c:v>
                </c:pt>
                <c:pt idx="1878">
                  <c:v>24.4</c:v>
                </c:pt>
                <c:pt idx="1879">
                  <c:v>24.2</c:v>
                </c:pt>
                <c:pt idx="1880">
                  <c:v>24.3</c:v>
                </c:pt>
                <c:pt idx="1881">
                  <c:v>24.2</c:v>
                </c:pt>
                <c:pt idx="1882">
                  <c:v>24.1</c:v>
                </c:pt>
                <c:pt idx="1883">
                  <c:v>24.2</c:v>
                </c:pt>
                <c:pt idx="1884">
                  <c:v>24.1</c:v>
                </c:pt>
                <c:pt idx="1885">
                  <c:v>24.2</c:v>
                </c:pt>
                <c:pt idx="1886">
                  <c:v>24.2</c:v>
                </c:pt>
                <c:pt idx="1887">
                  <c:v>24.3</c:v>
                </c:pt>
                <c:pt idx="1888">
                  <c:v>24.4</c:v>
                </c:pt>
                <c:pt idx="1889">
                  <c:v>24.5</c:v>
                </c:pt>
                <c:pt idx="1890">
                  <c:v>24.7</c:v>
                </c:pt>
                <c:pt idx="1891">
                  <c:v>22.9</c:v>
                </c:pt>
                <c:pt idx="1892">
                  <c:v>23.1</c:v>
                </c:pt>
                <c:pt idx="1893">
                  <c:v>23.4</c:v>
                </c:pt>
                <c:pt idx="1894">
                  <c:v>23.5</c:v>
                </c:pt>
                <c:pt idx="1895">
                  <c:v>23.8</c:v>
                </c:pt>
                <c:pt idx="1896">
                  <c:v>23.9</c:v>
                </c:pt>
                <c:pt idx="1897">
                  <c:v>24.1</c:v>
                </c:pt>
                <c:pt idx="1898">
                  <c:v>24.2</c:v>
                </c:pt>
                <c:pt idx="1899">
                  <c:v>24.5</c:v>
                </c:pt>
                <c:pt idx="1900">
                  <c:v>24.7</c:v>
                </c:pt>
                <c:pt idx="1901">
                  <c:v>24.9</c:v>
                </c:pt>
                <c:pt idx="1902">
                  <c:v>25.3</c:v>
                </c:pt>
                <c:pt idx="1903">
                  <c:v>25.4</c:v>
                </c:pt>
                <c:pt idx="1904">
                  <c:v>25.6</c:v>
                </c:pt>
                <c:pt idx="1905">
                  <c:v>25.7</c:v>
                </c:pt>
                <c:pt idx="1906">
                  <c:v>26.1</c:v>
                </c:pt>
                <c:pt idx="1907">
                  <c:v>26.3</c:v>
                </c:pt>
                <c:pt idx="1908">
                  <c:v>26.3</c:v>
                </c:pt>
                <c:pt idx="1909">
                  <c:v>26.4</c:v>
                </c:pt>
                <c:pt idx="1910">
                  <c:v>26.4</c:v>
                </c:pt>
                <c:pt idx="1911">
                  <c:v>26.3</c:v>
                </c:pt>
                <c:pt idx="1912">
                  <c:v>26.3</c:v>
                </c:pt>
                <c:pt idx="1913">
                  <c:v>26.1</c:v>
                </c:pt>
                <c:pt idx="1914">
                  <c:v>26</c:v>
                </c:pt>
                <c:pt idx="1915">
                  <c:v>25.7</c:v>
                </c:pt>
                <c:pt idx="1916">
                  <c:v>25.6</c:v>
                </c:pt>
                <c:pt idx="1917">
                  <c:v>25.3</c:v>
                </c:pt>
                <c:pt idx="1918">
                  <c:v>25.1</c:v>
                </c:pt>
                <c:pt idx="1919">
                  <c:v>24.9</c:v>
                </c:pt>
                <c:pt idx="1920">
                  <c:v>24.6</c:v>
                </c:pt>
                <c:pt idx="1921">
                  <c:v>24.3</c:v>
                </c:pt>
                <c:pt idx="1922">
                  <c:v>24</c:v>
                </c:pt>
                <c:pt idx="1923">
                  <c:v>23.7</c:v>
                </c:pt>
                <c:pt idx="1924">
                  <c:v>23.4</c:v>
                </c:pt>
                <c:pt idx="1925">
                  <c:v>23.1</c:v>
                </c:pt>
                <c:pt idx="1926">
                  <c:v>23</c:v>
                </c:pt>
                <c:pt idx="1927">
                  <c:v>22.7</c:v>
                </c:pt>
                <c:pt idx="1928">
                  <c:v>22.6</c:v>
                </c:pt>
                <c:pt idx="1929">
                  <c:v>22.6</c:v>
                </c:pt>
                <c:pt idx="1930">
                  <c:v>22.5</c:v>
                </c:pt>
                <c:pt idx="1931">
                  <c:v>22.5</c:v>
                </c:pt>
                <c:pt idx="1932">
                  <c:v>22.7</c:v>
                </c:pt>
                <c:pt idx="1933">
                  <c:v>22.7</c:v>
                </c:pt>
                <c:pt idx="1934">
                  <c:v>22.9</c:v>
                </c:pt>
                <c:pt idx="1935">
                  <c:v>23</c:v>
                </c:pt>
                <c:pt idx="1936">
                  <c:v>23.2</c:v>
                </c:pt>
                <c:pt idx="1937">
                  <c:v>23.3</c:v>
                </c:pt>
                <c:pt idx="1938">
                  <c:v>23.5</c:v>
                </c:pt>
                <c:pt idx="1939">
                  <c:v>23.8</c:v>
                </c:pt>
                <c:pt idx="1940">
                  <c:v>23.8</c:v>
                </c:pt>
                <c:pt idx="1941">
                  <c:v>24</c:v>
                </c:pt>
                <c:pt idx="1942">
                  <c:v>24</c:v>
                </c:pt>
                <c:pt idx="1943">
                  <c:v>24.1</c:v>
                </c:pt>
                <c:pt idx="1944">
                  <c:v>24.2</c:v>
                </c:pt>
                <c:pt idx="1945">
                  <c:v>24.4</c:v>
                </c:pt>
                <c:pt idx="1946">
                  <c:v>24.5</c:v>
                </c:pt>
                <c:pt idx="1947">
                  <c:v>24.6</c:v>
                </c:pt>
                <c:pt idx="1948">
                  <c:v>24.9</c:v>
                </c:pt>
                <c:pt idx="1949">
                  <c:v>25</c:v>
                </c:pt>
                <c:pt idx="1950">
                  <c:v>25.2</c:v>
                </c:pt>
                <c:pt idx="1951">
                  <c:v>25.4</c:v>
                </c:pt>
                <c:pt idx="1952">
                  <c:v>25.5</c:v>
                </c:pt>
                <c:pt idx="1953">
                  <c:v>25.6</c:v>
                </c:pt>
                <c:pt idx="1954">
                  <c:v>25.7</c:v>
                </c:pt>
                <c:pt idx="1955">
                  <c:v>26</c:v>
                </c:pt>
                <c:pt idx="1956">
                  <c:v>26.1</c:v>
                </c:pt>
                <c:pt idx="1957">
                  <c:v>26.3</c:v>
                </c:pt>
                <c:pt idx="1958">
                  <c:v>26.4</c:v>
                </c:pt>
                <c:pt idx="1959">
                  <c:v>24.3</c:v>
                </c:pt>
                <c:pt idx="1960">
                  <c:v>24.2</c:v>
                </c:pt>
                <c:pt idx="1961">
                  <c:v>24.4</c:v>
                </c:pt>
                <c:pt idx="1962">
                  <c:v>24.5</c:v>
                </c:pt>
                <c:pt idx="1963">
                  <c:v>24.5</c:v>
                </c:pt>
                <c:pt idx="1964">
                  <c:v>24.6</c:v>
                </c:pt>
                <c:pt idx="1965">
                  <c:v>24.7</c:v>
                </c:pt>
                <c:pt idx="1966">
                  <c:v>24.7</c:v>
                </c:pt>
                <c:pt idx="1967">
                  <c:v>24.8</c:v>
                </c:pt>
                <c:pt idx="1968">
                  <c:v>24.8</c:v>
                </c:pt>
                <c:pt idx="1969">
                  <c:v>24.8</c:v>
                </c:pt>
                <c:pt idx="1970">
                  <c:v>24.7</c:v>
                </c:pt>
                <c:pt idx="1971">
                  <c:v>24.6</c:v>
                </c:pt>
                <c:pt idx="1972">
                  <c:v>24.5</c:v>
                </c:pt>
                <c:pt idx="1973">
                  <c:v>24.4</c:v>
                </c:pt>
                <c:pt idx="1974">
                  <c:v>24.2</c:v>
                </c:pt>
                <c:pt idx="1975">
                  <c:v>24.2</c:v>
                </c:pt>
                <c:pt idx="1976">
                  <c:v>24.2</c:v>
                </c:pt>
                <c:pt idx="1977">
                  <c:v>24.2</c:v>
                </c:pt>
                <c:pt idx="1978">
                  <c:v>24.2</c:v>
                </c:pt>
                <c:pt idx="1979">
                  <c:v>24.4</c:v>
                </c:pt>
                <c:pt idx="1980">
                  <c:v>24.5</c:v>
                </c:pt>
                <c:pt idx="1981">
                  <c:v>24.7</c:v>
                </c:pt>
                <c:pt idx="1982">
                  <c:v>24.9</c:v>
                </c:pt>
                <c:pt idx="1983">
                  <c:v>25</c:v>
                </c:pt>
                <c:pt idx="1984">
                  <c:v>25.1</c:v>
                </c:pt>
                <c:pt idx="1985">
                  <c:v>25.2</c:v>
                </c:pt>
                <c:pt idx="1986">
                  <c:v>25.3</c:v>
                </c:pt>
                <c:pt idx="1987">
                  <c:v>25.2</c:v>
                </c:pt>
                <c:pt idx="1988">
                  <c:v>25.2</c:v>
                </c:pt>
                <c:pt idx="1989">
                  <c:v>25.1</c:v>
                </c:pt>
                <c:pt idx="1990">
                  <c:v>25</c:v>
                </c:pt>
                <c:pt idx="1991">
                  <c:v>24.9</c:v>
                </c:pt>
                <c:pt idx="1992">
                  <c:v>24.7</c:v>
                </c:pt>
                <c:pt idx="1993">
                  <c:v>24.6</c:v>
                </c:pt>
                <c:pt idx="1994">
                  <c:v>24.5</c:v>
                </c:pt>
                <c:pt idx="1995">
                  <c:v>24.3</c:v>
                </c:pt>
                <c:pt idx="1996">
                  <c:v>24.3</c:v>
                </c:pt>
                <c:pt idx="1997">
                  <c:v>24.2</c:v>
                </c:pt>
                <c:pt idx="1998">
                  <c:v>24.2</c:v>
                </c:pt>
                <c:pt idx="1999">
                  <c:v>24.3</c:v>
                </c:pt>
                <c:pt idx="2000">
                  <c:v>24.3</c:v>
                </c:pt>
                <c:pt idx="2001">
                  <c:v>24.5</c:v>
                </c:pt>
                <c:pt idx="2002">
                  <c:v>24.5</c:v>
                </c:pt>
                <c:pt idx="2003">
                  <c:v>24.6</c:v>
                </c:pt>
                <c:pt idx="2004">
                  <c:v>24.7</c:v>
                </c:pt>
                <c:pt idx="2005">
                  <c:v>24.7</c:v>
                </c:pt>
                <c:pt idx="2006">
                  <c:v>24.7</c:v>
                </c:pt>
                <c:pt idx="2007">
                  <c:v>24.7</c:v>
                </c:pt>
                <c:pt idx="2008">
                  <c:v>24.7</c:v>
                </c:pt>
                <c:pt idx="2009">
                  <c:v>24.7</c:v>
                </c:pt>
                <c:pt idx="2010">
                  <c:v>24.6</c:v>
                </c:pt>
                <c:pt idx="2011">
                  <c:v>24.5</c:v>
                </c:pt>
                <c:pt idx="2012">
                  <c:v>24.4</c:v>
                </c:pt>
                <c:pt idx="2013">
                  <c:v>24.3</c:v>
                </c:pt>
                <c:pt idx="2014">
                  <c:v>24.3</c:v>
                </c:pt>
                <c:pt idx="2015">
                  <c:v>24.2</c:v>
                </c:pt>
                <c:pt idx="2016">
                  <c:v>24.2</c:v>
                </c:pt>
                <c:pt idx="2017">
                  <c:v>24.2</c:v>
                </c:pt>
                <c:pt idx="2018">
                  <c:v>24.2</c:v>
                </c:pt>
                <c:pt idx="2019">
                  <c:v>24.4</c:v>
                </c:pt>
                <c:pt idx="2020">
                  <c:v>24.5</c:v>
                </c:pt>
                <c:pt idx="2021">
                  <c:v>24.7</c:v>
                </c:pt>
                <c:pt idx="2022">
                  <c:v>24.9</c:v>
                </c:pt>
                <c:pt idx="2023">
                  <c:v>25</c:v>
                </c:pt>
                <c:pt idx="2024">
                  <c:v>25.2</c:v>
                </c:pt>
                <c:pt idx="2025">
                  <c:v>25.3</c:v>
                </c:pt>
                <c:pt idx="2026">
                  <c:v>25.3</c:v>
                </c:pt>
                <c:pt idx="2027">
                  <c:v>25.1</c:v>
                </c:pt>
                <c:pt idx="2028">
                  <c:v>25.1</c:v>
                </c:pt>
                <c:pt idx="2029">
                  <c:v>25</c:v>
                </c:pt>
                <c:pt idx="2030">
                  <c:v>24.9</c:v>
                </c:pt>
                <c:pt idx="2031">
                  <c:v>24.7</c:v>
                </c:pt>
                <c:pt idx="2032">
                  <c:v>24.5</c:v>
                </c:pt>
                <c:pt idx="2033">
                  <c:v>24.3</c:v>
                </c:pt>
                <c:pt idx="2034">
                  <c:v>24.2</c:v>
                </c:pt>
                <c:pt idx="2035">
                  <c:v>24.2</c:v>
                </c:pt>
                <c:pt idx="2036">
                  <c:v>24.3</c:v>
                </c:pt>
                <c:pt idx="2037">
                  <c:v>24.3</c:v>
                </c:pt>
                <c:pt idx="2038">
                  <c:v>24.3</c:v>
                </c:pt>
                <c:pt idx="2039">
                  <c:v>24.5</c:v>
                </c:pt>
                <c:pt idx="2040">
                  <c:v>24.6</c:v>
                </c:pt>
                <c:pt idx="2041">
                  <c:v>24.7</c:v>
                </c:pt>
                <c:pt idx="2042">
                  <c:v>24.7</c:v>
                </c:pt>
                <c:pt idx="2043">
                  <c:v>24.8</c:v>
                </c:pt>
                <c:pt idx="2044">
                  <c:v>24.8</c:v>
                </c:pt>
                <c:pt idx="2045">
                  <c:v>24.7</c:v>
                </c:pt>
                <c:pt idx="2046">
                  <c:v>24.6</c:v>
                </c:pt>
                <c:pt idx="2047">
                  <c:v>24.4</c:v>
                </c:pt>
                <c:pt idx="2048">
                  <c:v>24.3</c:v>
                </c:pt>
                <c:pt idx="2049">
                  <c:v>24.3</c:v>
                </c:pt>
                <c:pt idx="2050">
                  <c:v>24.2</c:v>
                </c:pt>
                <c:pt idx="2051">
                  <c:v>24.1</c:v>
                </c:pt>
                <c:pt idx="2052">
                  <c:v>24.2</c:v>
                </c:pt>
                <c:pt idx="2053">
                  <c:v>24.3</c:v>
                </c:pt>
                <c:pt idx="2054">
                  <c:v>24.4</c:v>
                </c:pt>
                <c:pt idx="2055">
                  <c:v>24.7</c:v>
                </c:pt>
                <c:pt idx="2056">
                  <c:v>24.9</c:v>
                </c:pt>
                <c:pt idx="2057">
                  <c:v>25</c:v>
                </c:pt>
                <c:pt idx="2058">
                  <c:v>25.2</c:v>
                </c:pt>
                <c:pt idx="2059">
                  <c:v>25.2</c:v>
                </c:pt>
                <c:pt idx="2060">
                  <c:v>25.2</c:v>
                </c:pt>
                <c:pt idx="2061">
                  <c:v>25.1</c:v>
                </c:pt>
                <c:pt idx="2062">
                  <c:v>25</c:v>
                </c:pt>
                <c:pt idx="2063">
                  <c:v>25</c:v>
                </c:pt>
                <c:pt idx="2064">
                  <c:v>24.9</c:v>
                </c:pt>
                <c:pt idx="2065">
                  <c:v>24.7</c:v>
                </c:pt>
                <c:pt idx="2066">
                  <c:v>24.5</c:v>
                </c:pt>
                <c:pt idx="2067">
                  <c:v>24.3</c:v>
                </c:pt>
                <c:pt idx="2068">
                  <c:v>24.2</c:v>
                </c:pt>
                <c:pt idx="2069">
                  <c:v>24.2</c:v>
                </c:pt>
                <c:pt idx="2070">
                  <c:v>24.3</c:v>
                </c:pt>
                <c:pt idx="2071">
                  <c:v>24.3</c:v>
                </c:pt>
                <c:pt idx="2072">
                  <c:v>24.3</c:v>
                </c:pt>
                <c:pt idx="2073">
                  <c:v>24.5</c:v>
                </c:pt>
                <c:pt idx="2074">
                  <c:v>24.6</c:v>
                </c:pt>
                <c:pt idx="2075">
                  <c:v>24.7</c:v>
                </c:pt>
                <c:pt idx="2076">
                  <c:v>24.7</c:v>
                </c:pt>
                <c:pt idx="2077">
                  <c:v>24.7</c:v>
                </c:pt>
                <c:pt idx="2078">
                  <c:v>24.7</c:v>
                </c:pt>
                <c:pt idx="2079">
                  <c:v>24.7</c:v>
                </c:pt>
                <c:pt idx="2080">
                  <c:v>24.6</c:v>
                </c:pt>
                <c:pt idx="2081">
                  <c:v>24.6</c:v>
                </c:pt>
                <c:pt idx="2082">
                  <c:v>24.4</c:v>
                </c:pt>
                <c:pt idx="2083">
                  <c:v>24.3</c:v>
                </c:pt>
                <c:pt idx="2084">
                  <c:v>24.3</c:v>
                </c:pt>
                <c:pt idx="2085">
                  <c:v>24.2</c:v>
                </c:pt>
                <c:pt idx="2086">
                  <c:v>24.2</c:v>
                </c:pt>
                <c:pt idx="2087">
                  <c:v>24</c:v>
                </c:pt>
                <c:pt idx="2088">
                  <c:v>24.2</c:v>
                </c:pt>
                <c:pt idx="2089">
                  <c:v>24.3</c:v>
                </c:pt>
                <c:pt idx="2090">
                  <c:v>24.3</c:v>
                </c:pt>
                <c:pt idx="2091">
                  <c:v>24.5</c:v>
                </c:pt>
                <c:pt idx="2092">
                  <c:v>24.6</c:v>
                </c:pt>
                <c:pt idx="2093">
                  <c:v>24.7</c:v>
                </c:pt>
                <c:pt idx="2094">
                  <c:v>24.8</c:v>
                </c:pt>
                <c:pt idx="2095">
                  <c:v>25</c:v>
                </c:pt>
                <c:pt idx="2096">
                  <c:v>25.1</c:v>
                </c:pt>
                <c:pt idx="2097">
                  <c:v>25.1</c:v>
                </c:pt>
                <c:pt idx="2098">
                  <c:v>25.1</c:v>
                </c:pt>
                <c:pt idx="2099">
                  <c:v>25.2</c:v>
                </c:pt>
                <c:pt idx="2100">
                  <c:v>25.1</c:v>
                </c:pt>
                <c:pt idx="2101">
                  <c:v>25</c:v>
                </c:pt>
                <c:pt idx="2102">
                  <c:v>24.9</c:v>
                </c:pt>
                <c:pt idx="2103">
                  <c:v>24.7</c:v>
                </c:pt>
                <c:pt idx="2104">
                  <c:v>24.5</c:v>
                </c:pt>
                <c:pt idx="2105">
                  <c:v>24.3</c:v>
                </c:pt>
                <c:pt idx="2106">
                  <c:v>24.2</c:v>
                </c:pt>
                <c:pt idx="2107">
                  <c:v>24.2</c:v>
                </c:pt>
                <c:pt idx="2108">
                  <c:v>24.3</c:v>
                </c:pt>
                <c:pt idx="2109">
                  <c:v>24.3</c:v>
                </c:pt>
                <c:pt idx="2110">
                  <c:v>24.4</c:v>
                </c:pt>
                <c:pt idx="2111">
                  <c:v>24.5</c:v>
                </c:pt>
                <c:pt idx="2112">
                  <c:v>24.6</c:v>
                </c:pt>
                <c:pt idx="2113">
                  <c:v>24.6</c:v>
                </c:pt>
                <c:pt idx="2114">
                  <c:v>24.6</c:v>
                </c:pt>
                <c:pt idx="2115">
                  <c:v>24.8</c:v>
                </c:pt>
                <c:pt idx="2116">
                  <c:v>24.7</c:v>
                </c:pt>
                <c:pt idx="2117">
                  <c:v>24.7</c:v>
                </c:pt>
                <c:pt idx="2118">
                  <c:v>24.6</c:v>
                </c:pt>
                <c:pt idx="2119">
                  <c:v>24.6</c:v>
                </c:pt>
                <c:pt idx="2120">
                  <c:v>24.4</c:v>
                </c:pt>
                <c:pt idx="2121">
                  <c:v>24.3</c:v>
                </c:pt>
                <c:pt idx="2122">
                  <c:v>24.2</c:v>
                </c:pt>
                <c:pt idx="2123">
                  <c:v>24.2</c:v>
                </c:pt>
                <c:pt idx="2124">
                  <c:v>24.1</c:v>
                </c:pt>
                <c:pt idx="2125">
                  <c:v>24.1</c:v>
                </c:pt>
                <c:pt idx="2126">
                  <c:v>24.2</c:v>
                </c:pt>
                <c:pt idx="2127">
                  <c:v>24.3</c:v>
                </c:pt>
                <c:pt idx="2128">
                  <c:v>24.4</c:v>
                </c:pt>
                <c:pt idx="2129">
                  <c:v>24.6</c:v>
                </c:pt>
                <c:pt idx="2130">
                  <c:v>24.8</c:v>
                </c:pt>
                <c:pt idx="2131">
                  <c:v>24.8</c:v>
                </c:pt>
                <c:pt idx="2132">
                  <c:v>25</c:v>
                </c:pt>
                <c:pt idx="2133">
                  <c:v>25.1</c:v>
                </c:pt>
                <c:pt idx="2134">
                  <c:v>25.1</c:v>
                </c:pt>
                <c:pt idx="2135">
                  <c:v>25.2</c:v>
                </c:pt>
                <c:pt idx="2136">
                  <c:v>25.1</c:v>
                </c:pt>
                <c:pt idx="2137">
                  <c:v>25.1</c:v>
                </c:pt>
                <c:pt idx="2138">
                  <c:v>25</c:v>
                </c:pt>
                <c:pt idx="2139">
                  <c:v>25</c:v>
                </c:pt>
                <c:pt idx="2140">
                  <c:v>24.7</c:v>
                </c:pt>
                <c:pt idx="2141">
                  <c:v>24.6</c:v>
                </c:pt>
                <c:pt idx="2142">
                  <c:v>25.3</c:v>
                </c:pt>
                <c:pt idx="2143">
                  <c:v>25.6</c:v>
                </c:pt>
                <c:pt idx="2144">
                  <c:v>25.8</c:v>
                </c:pt>
                <c:pt idx="2145">
                  <c:v>26.1</c:v>
                </c:pt>
                <c:pt idx="2146">
                  <c:v>26.4</c:v>
                </c:pt>
                <c:pt idx="2147">
                  <c:v>26.4</c:v>
                </c:pt>
                <c:pt idx="2148">
                  <c:v>26.5</c:v>
                </c:pt>
                <c:pt idx="2149">
                  <c:v>26.4</c:v>
                </c:pt>
                <c:pt idx="2150">
                  <c:v>26.3</c:v>
                </c:pt>
                <c:pt idx="2151">
                  <c:v>26.1</c:v>
                </c:pt>
                <c:pt idx="2152">
                  <c:v>26</c:v>
                </c:pt>
                <c:pt idx="2153">
                  <c:v>25.8</c:v>
                </c:pt>
                <c:pt idx="2154">
                  <c:v>25.6</c:v>
                </c:pt>
                <c:pt idx="2155">
                  <c:v>25.4</c:v>
                </c:pt>
                <c:pt idx="2156">
                  <c:v>25.1</c:v>
                </c:pt>
                <c:pt idx="2157">
                  <c:v>24.9</c:v>
                </c:pt>
                <c:pt idx="2158">
                  <c:v>24.7</c:v>
                </c:pt>
                <c:pt idx="2159">
                  <c:v>24.2</c:v>
                </c:pt>
                <c:pt idx="2160">
                  <c:v>23.8</c:v>
                </c:pt>
                <c:pt idx="2161">
                  <c:v>23.5</c:v>
                </c:pt>
                <c:pt idx="2162">
                  <c:v>23.2</c:v>
                </c:pt>
                <c:pt idx="2163">
                  <c:v>22.9</c:v>
                </c:pt>
                <c:pt idx="2164">
                  <c:v>22.7</c:v>
                </c:pt>
                <c:pt idx="2165">
                  <c:v>22.5</c:v>
                </c:pt>
                <c:pt idx="2166">
                  <c:v>22.4</c:v>
                </c:pt>
                <c:pt idx="2167">
                  <c:v>22.4</c:v>
                </c:pt>
                <c:pt idx="2168">
                  <c:v>22.5</c:v>
                </c:pt>
                <c:pt idx="2169">
                  <c:v>22.7</c:v>
                </c:pt>
                <c:pt idx="2170">
                  <c:v>22.8</c:v>
                </c:pt>
                <c:pt idx="2171">
                  <c:v>23</c:v>
                </c:pt>
                <c:pt idx="2172">
                  <c:v>23.2</c:v>
                </c:pt>
                <c:pt idx="2173">
                  <c:v>23.3</c:v>
                </c:pt>
                <c:pt idx="2174">
                  <c:v>23.5</c:v>
                </c:pt>
                <c:pt idx="2175">
                  <c:v>23.6</c:v>
                </c:pt>
                <c:pt idx="2176">
                  <c:v>23.7</c:v>
                </c:pt>
                <c:pt idx="2177">
                  <c:v>23.8</c:v>
                </c:pt>
                <c:pt idx="2178">
                  <c:v>23.9</c:v>
                </c:pt>
                <c:pt idx="2179">
                  <c:v>24.1</c:v>
                </c:pt>
                <c:pt idx="2180">
                  <c:v>24.2</c:v>
                </c:pt>
                <c:pt idx="2181">
                  <c:v>24.3</c:v>
                </c:pt>
                <c:pt idx="2182">
                  <c:v>24.4</c:v>
                </c:pt>
                <c:pt idx="2183">
                  <c:v>24.6</c:v>
                </c:pt>
                <c:pt idx="2184">
                  <c:v>24.8</c:v>
                </c:pt>
                <c:pt idx="2185">
                  <c:v>25</c:v>
                </c:pt>
                <c:pt idx="2186">
                  <c:v>25.1</c:v>
                </c:pt>
                <c:pt idx="2187">
                  <c:v>25.2</c:v>
                </c:pt>
                <c:pt idx="2188">
                  <c:v>25.3</c:v>
                </c:pt>
                <c:pt idx="2189">
                  <c:v>25.5</c:v>
                </c:pt>
                <c:pt idx="2190">
                  <c:v>25.6</c:v>
                </c:pt>
                <c:pt idx="2191">
                  <c:v>25.8</c:v>
                </c:pt>
                <c:pt idx="2192">
                  <c:v>25.9</c:v>
                </c:pt>
                <c:pt idx="2193">
                  <c:v>26</c:v>
                </c:pt>
                <c:pt idx="2194">
                  <c:v>26.1</c:v>
                </c:pt>
                <c:pt idx="2195">
                  <c:v>26.2</c:v>
                </c:pt>
                <c:pt idx="2196">
                  <c:v>26.3</c:v>
                </c:pt>
                <c:pt idx="2197">
                  <c:v>26.4</c:v>
                </c:pt>
                <c:pt idx="2198">
                  <c:v>26.3</c:v>
                </c:pt>
                <c:pt idx="2199">
                  <c:v>26.4</c:v>
                </c:pt>
                <c:pt idx="2200">
                  <c:v>26.5</c:v>
                </c:pt>
                <c:pt idx="2201">
                  <c:v>26.4</c:v>
                </c:pt>
                <c:pt idx="2202">
                  <c:v>26.5</c:v>
                </c:pt>
                <c:pt idx="2203">
                  <c:v>26.4</c:v>
                </c:pt>
                <c:pt idx="2204">
                  <c:v>26.3</c:v>
                </c:pt>
                <c:pt idx="2205">
                  <c:v>26.3</c:v>
                </c:pt>
                <c:pt idx="2206">
                  <c:v>26.2</c:v>
                </c:pt>
                <c:pt idx="2207">
                  <c:v>26.1</c:v>
                </c:pt>
                <c:pt idx="2208">
                  <c:v>26</c:v>
                </c:pt>
                <c:pt idx="2209">
                  <c:v>26</c:v>
                </c:pt>
                <c:pt idx="2210">
                  <c:v>25.9</c:v>
                </c:pt>
                <c:pt idx="2211">
                  <c:v>25.8</c:v>
                </c:pt>
                <c:pt idx="2212">
                  <c:v>25.8</c:v>
                </c:pt>
                <c:pt idx="2213">
                  <c:v>25.7</c:v>
                </c:pt>
                <c:pt idx="2214">
                  <c:v>25.5</c:v>
                </c:pt>
                <c:pt idx="2215">
                  <c:v>25.5</c:v>
                </c:pt>
                <c:pt idx="2216">
                  <c:v>25.4</c:v>
                </c:pt>
                <c:pt idx="2217">
                  <c:v>25.2</c:v>
                </c:pt>
                <c:pt idx="2218">
                  <c:v>25.1</c:v>
                </c:pt>
                <c:pt idx="2219">
                  <c:v>24.9</c:v>
                </c:pt>
                <c:pt idx="2220">
                  <c:v>24.7</c:v>
                </c:pt>
                <c:pt idx="2221">
                  <c:v>24.7</c:v>
                </c:pt>
                <c:pt idx="2222">
                  <c:v>24.4</c:v>
                </c:pt>
                <c:pt idx="2223">
                  <c:v>24.2</c:v>
                </c:pt>
                <c:pt idx="2224">
                  <c:v>23.9</c:v>
                </c:pt>
                <c:pt idx="2225">
                  <c:v>23.7</c:v>
                </c:pt>
                <c:pt idx="2226">
                  <c:v>23.5</c:v>
                </c:pt>
                <c:pt idx="2227">
                  <c:v>23.3</c:v>
                </c:pt>
                <c:pt idx="2228">
                  <c:v>23.2</c:v>
                </c:pt>
                <c:pt idx="2229">
                  <c:v>23</c:v>
                </c:pt>
                <c:pt idx="2230">
                  <c:v>22.9</c:v>
                </c:pt>
                <c:pt idx="2231">
                  <c:v>22.7</c:v>
                </c:pt>
                <c:pt idx="2232">
                  <c:v>22.5</c:v>
                </c:pt>
                <c:pt idx="2233">
                  <c:v>22.5</c:v>
                </c:pt>
                <c:pt idx="2234">
                  <c:v>22.5</c:v>
                </c:pt>
                <c:pt idx="2235">
                  <c:v>22.5</c:v>
                </c:pt>
                <c:pt idx="2236">
                  <c:v>22.7</c:v>
                </c:pt>
                <c:pt idx="2237">
                  <c:v>22.9</c:v>
                </c:pt>
                <c:pt idx="2238">
                  <c:v>23</c:v>
                </c:pt>
                <c:pt idx="2239">
                  <c:v>23.2</c:v>
                </c:pt>
                <c:pt idx="2240">
                  <c:v>23.4</c:v>
                </c:pt>
                <c:pt idx="2241">
                  <c:v>23.6</c:v>
                </c:pt>
                <c:pt idx="2242">
                  <c:v>23.7</c:v>
                </c:pt>
                <c:pt idx="2243">
                  <c:v>23.9</c:v>
                </c:pt>
                <c:pt idx="2244">
                  <c:v>24.1</c:v>
                </c:pt>
                <c:pt idx="2245">
                  <c:v>24.3</c:v>
                </c:pt>
                <c:pt idx="2246">
                  <c:v>24.4</c:v>
                </c:pt>
                <c:pt idx="2247">
                  <c:v>24.6</c:v>
                </c:pt>
                <c:pt idx="2248">
                  <c:v>24.8</c:v>
                </c:pt>
                <c:pt idx="2249">
                  <c:v>25</c:v>
                </c:pt>
                <c:pt idx="2250">
                  <c:v>25.2</c:v>
                </c:pt>
                <c:pt idx="2251">
                  <c:v>25.4</c:v>
                </c:pt>
                <c:pt idx="2252">
                  <c:v>25.6</c:v>
                </c:pt>
                <c:pt idx="2253">
                  <c:v>25.8</c:v>
                </c:pt>
                <c:pt idx="2254">
                  <c:v>26</c:v>
                </c:pt>
                <c:pt idx="2255">
                  <c:v>26.1</c:v>
                </c:pt>
                <c:pt idx="2256">
                  <c:v>26.3</c:v>
                </c:pt>
                <c:pt idx="2257">
                  <c:v>24.3</c:v>
                </c:pt>
                <c:pt idx="2258">
                  <c:v>24.3</c:v>
                </c:pt>
                <c:pt idx="2259">
                  <c:v>24.5</c:v>
                </c:pt>
                <c:pt idx="2260">
                  <c:v>24.5</c:v>
                </c:pt>
                <c:pt idx="2261">
                  <c:v>24.6</c:v>
                </c:pt>
                <c:pt idx="2262">
                  <c:v>24.7</c:v>
                </c:pt>
                <c:pt idx="2263">
                  <c:v>24.7</c:v>
                </c:pt>
                <c:pt idx="2264">
                  <c:v>24.7</c:v>
                </c:pt>
                <c:pt idx="2265">
                  <c:v>24.7</c:v>
                </c:pt>
                <c:pt idx="2266">
                  <c:v>24.7</c:v>
                </c:pt>
                <c:pt idx="2267">
                  <c:v>24.7</c:v>
                </c:pt>
                <c:pt idx="2268">
                  <c:v>24.7</c:v>
                </c:pt>
                <c:pt idx="2269">
                  <c:v>24.7</c:v>
                </c:pt>
                <c:pt idx="2270">
                  <c:v>24.7</c:v>
                </c:pt>
                <c:pt idx="2271">
                  <c:v>24.7</c:v>
                </c:pt>
                <c:pt idx="2272">
                  <c:v>24.5</c:v>
                </c:pt>
                <c:pt idx="2273">
                  <c:v>24.4</c:v>
                </c:pt>
                <c:pt idx="2274">
                  <c:v>24.5</c:v>
                </c:pt>
                <c:pt idx="2275">
                  <c:v>24.4</c:v>
                </c:pt>
                <c:pt idx="2276">
                  <c:v>24.3</c:v>
                </c:pt>
                <c:pt idx="2277">
                  <c:v>24.3</c:v>
                </c:pt>
                <c:pt idx="2278">
                  <c:v>24.3</c:v>
                </c:pt>
                <c:pt idx="2279">
                  <c:v>24.2</c:v>
                </c:pt>
                <c:pt idx="2280">
                  <c:v>24.2</c:v>
                </c:pt>
                <c:pt idx="2281">
                  <c:v>24.2</c:v>
                </c:pt>
                <c:pt idx="2282">
                  <c:v>24.2</c:v>
                </c:pt>
                <c:pt idx="2283">
                  <c:v>24.2</c:v>
                </c:pt>
                <c:pt idx="2284">
                  <c:v>24.2</c:v>
                </c:pt>
                <c:pt idx="2285">
                  <c:v>24.2</c:v>
                </c:pt>
                <c:pt idx="2286">
                  <c:v>24.3</c:v>
                </c:pt>
                <c:pt idx="2287">
                  <c:v>24.3</c:v>
                </c:pt>
                <c:pt idx="2288">
                  <c:v>24.5</c:v>
                </c:pt>
                <c:pt idx="2289">
                  <c:v>24.6</c:v>
                </c:pt>
                <c:pt idx="2290">
                  <c:v>24.7</c:v>
                </c:pt>
                <c:pt idx="2291">
                  <c:v>24.7</c:v>
                </c:pt>
                <c:pt idx="2292">
                  <c:v>24.9</c:v>
                </c:pt>
                <c:pt idx="2293">
                  <c:v>24.9</c:v>
                </c:pt>
                <c:pt idx="2294">
                  <c:v>25</c:v>
                </c:pt>
                <c:pt idx="2295">
                  <c:v>25.1</c:v>
                </c:pt>
                <c:pt idx="2296">
                  <c:v>25.2</c:v>
                </c:pt>
                <c:pt idx="2297">
                  <c:v>25.2</c:v>
                </c:pt>
                <c:pt idx="2298">
                  <c:v>25.2</c:v>
                </c:pt>
                <c:pt idx="2299">
                  <c:v>25.3</c:v>
                </c:pt>
                <c:pt idx="2300">
                  <c:v>25.2</c:v>
                </c:pt>
                <c:pt idx="2301">
                  <c:v>25.2</c:v>
                </c:pt>
                <c:pt idx="2302">
                  <c:v>25.1</c:v>
                </c:pt>
                <c:pt idx="2303">
                  <c:v>25</c:v>
                </c:pt>
                <c:pt idx="2304">
                  <c:v>24.9</c:v>
                </c:pt>
                <c:pt idx="2305">
                  <c:v>24.8</c:v>
                </c:pt>
                <c:pt idx="2306">
                  <c:v>24.7</c:v>
                </c:pt>
                <c:pt idx="2307">
                  <c:v>24.5</c:v>
                </c:pt>
                <c:pt idx="2308">
                  <c:v>24.4</c:v>
                </c:pt>
                <c:pt idx="2309">
                  <c:v>24.3</c:v>
                </c:pt>
                <c:pt idx="2310">
                  <c:v>24.2</c:v>
                </c:pt>
                <c:pt idx="2311">
                  <c:v>24.2</c:v>
                </c:pt>
                <c:pt idx="2312">
                  <c:v>24.2</c:v>
                </c:pt>
                <c:pt idx="2313">
                  <c:v>24.3</c:v>
                </c:pt>
                <c:pt idx="2314">
                  <c:v>24.3</c:v>
                </c:pt>
                <c:pt idx="2315">
                  <c:v>24.3</c:v>
                </c:pt>
                <c:pt idx="2316">
                  <c:v>24.3</c:v>
                </c:pt>
                <c:pt idx="2317">
                  <c:v>24.5</c:v>
                </c:pt>
                <c:pt idx="2318">
                  <c:v>24.6</c:v>
                </c:pt>
                <c:pt idx="2319">
                  <c:v>24.7</c:v>
                </c:pt>
                <c:pt idx="2320">
                  <c:v>24.7</c:v>
                </c:pt>
                <c:pt idx="2321">
                  <c:v>24.7</c:v>
                </c:pt>
                <c:pt idx="2322">
                  <c:v>24.7</c:v>
                </c:pt>
                <c:pt idx="2323">
                  <c:v>24.7</c:v>
                </c:pt>
                <c:pt idx="2324">
                  <c:v>24.7</c:v>
                </c:pt>
                <c:pt idx="2325">
                  <c:v>24.7</c:v>
                </c:pt>
                <c:pt idx="2326">
                  <c:v>24.5</c:v>
                </c:pt>
                <c:pt idx="2327">
                  <c:v>24.5</c:v>
                </c:pt>
                <c:pt idx="2328">
                  <c:v>24.3</c:v>
                </c:pt>
                <c:pt idx="2329">
                  <c:v>24.3</c:v>
                </c:pt>
                <c:pt idx="2330">
                  <c:v>24.3</c:v>
                </c:pt>
                <c:pt idx="2331">
                  <c:v>24.2</c:v>
                </c:pt>
                <c:pt idx="2332">
                  <c:v>24.1</c:v>
                </c:pt>
                <c:pt idx="2333">
                  <c:v>24.2</c:v>
                </c:pt>
                <c:pt idx="2334">
                  <c:v>24.2</c:v>
                </c:pt>
                <c:pt idx="2335">
                  <c:v>24.3</c:v>
                </c:pt>
                <c:pt idx="2336">
                  <c:v>24.3</c:v>
                </c:pt>
                <c:pt idx="2337">
                  <c:v>24.4</c:v>
                </c:pt>
                <c:pt idx="2338">
                  <c:v>24.5</c:v>
                </c:pt>
                <c:pt idx="2339">
                  <c:v>24.6</c:v>
                </c:pt>
                <c:pt idx="2340">
                  <c:v>24.7</c:v>
                </c:pt>
                <c:pt idx="2341">
                  <c:v>24.8</c:v>
                </c:pt>
                <c:pt idx="2342">
                  <c:v>24.9</c:v>
                </c:pt>
                <c:pt idx="2343">
                  <c:v>25</c:v>
                </c:pt>
                <c:pt idx="2344">
                  <c:v>25.1</c:v>
                </c:pt>
                <c:pt idx="2345">
                  <c:v>25.1</c:v>
                </c:pt>
                <c:pt idx="2346">
                  <c:v>25.1</c:v>
                </c:pt>
                <c:pt idx="2347">
                  <c:v>25.1</c:v>
                </c:pt>
                <c:pt idx="2348">
                  <c:v>25.1</c:v>
                </c:pt>
                <c:pt idx="2349">
                  <c:v>25.2</c:v>
                </c:pt>
                <c:pt idx="2350">
                  <c:v>25.2</c:v>
                </c:pt>
                <c:pt idx="2351">
                  <c:v>25.2</c:v>
                </c:pt>
                <c:pt idx="2352">
                  <c:v>25.2</c:v>
                </c:pt>
                <c:pt idx="2353">
                  <c:v>25.1</c:v>
                </c:pt>
                <c:pt idx="2354">
                  <c:v>25.1</c:v>
                </c:pt>
                <c:pt idx="2355">
                  <c:v>25.1</c:v>
                </c:pt>
                <c:pt idx="2356">
                  <c:v>25.1</c:v>
                </c:pt>
                <c:pt idx="2357">
                  <c:v>25.1</c:v>
                </c:pt>
                <c:pt idx="2358">
                  <c:v>25.1</c:v>
                </c:pt>
                <c:pt idx="2359">
                  <c:v>25</c:v>
                </c:pt>
                <c:pt idx="2360">
                  <c:v>25</c:v>
                </c:pt>
                <c:pt idx="2361">
                  <c:v>25</c:v>
                </c:pt>
                <c:pt idx="2362">
                  <c:v>25</c:v>
                </c:pt>
                <c:pt idx="2363">
                  <c:v>25</c:v>
                </c:pt>
                <c:pt idx="2364">
                  <c:v>25</c:v>
                </c:pt>
                <c:pt idx="2365">
                  <c:v>24.9</c:v>
                </c:pt>
                <c:pt idx="2366">
                  <c:v>24.9</c:v>
                </c:pt>
                <c:pt idx="2367">
                  <c:v>24.9</c:v>
                </c:pt>
                <c:pt idx="2368">
                  <c:v>24.8</c:v>
                </c:pt>
                <c:pt idx="2369">
                  <c:v>24.8</c:v>
                </c:pt>
                <c:pt idx="2370">
                  <c:v>24.8</c:v>
                </c:pt>
                <c:pt idx="2371">
                  <c:v>24.8</c:v>
                </c:pt>
                <c:pt idx="2372">
                  <c:v>24.7</c:v>
                </c:pt>
                <c:pt idx="2373">
                  <c:v>24.7</c:v>
                </c:pt>
                <c:pt idx="2374">
                  <c:v>24.6</c:v>
                </c:pt>
                <c:pt idx="2375">
                  <c:v>24.5</c:v>
                </c:pt>
                <c:pt idx="2376">
                  <c:v>24.5</c:v>
                </c:pt>
                <c:pt idx="2377">
                  <c:v>24.4</c:v>
                </c:pt>
                <c:pt idx="2378">
                  <c:v>24.3</c:v>
                </c:pt>
                <c:pt idx="2379">
                  <c:v>24.3</c:v>
                </c:pt>
                <c:pt idx="2380">
                  <c:v>24.3</c:v>
                </c:pt>
                <c:pt idx="2381">
                  <c:v>24.2</c:v>
                </c:pt>
                <c:pt idx="2382">
                  <c:v>24.3</c:v>
                </c:pt>
                <c:pt idx="2383">
                  <c:v>24.3</c:v>
                </c:pt>
                <c:pt idx="2384">
                  <c:v>24.3</c:v>
                </c:pt>
                <c:pt idx="2385">
                  <c:v>24.3</c:v>
                </c:pt>
                <c:pt idx="2386">
                  <c:v>24.3</c:v>
                </c:pt>
                <c:pt idx="2387">
                  <c:v>24.3</c:v>
                </c:pt>
                <c:pt idx="2388">
                  <c:v>24.4</c:v>
                </c:pt>
                <c:pt idx="2389">
                  <c:v>24.4</c:v>
                </c:pt>
                <c:pt idx="2390">
                  <c:v>24.5</c:v>
                </c:pt>
                <c:pt idx="2391">
                  <c:v>26.4</c:v>
                </c:pt>
                <c:pt idx="2392">
                  <c:v>26.3</c:v>
                </c:pt>
                <c:pt idx="2393">
                  <c:v>26.1</c:v>
                </c:pt>
                <c:pt idx="2394">
                  <c:v>26</c:v>
                </c:pt>
                <c:pt idx="2395">
                  <c:v>25.9</c:v>
                </c:pt>
                <c:pt idx="2396">
                  <c:v>25.8</c:v>
                </c:pt>
                <c:pt idx="2397">
                  <c:v>25.7</c:v>
                </c:pt>
                <c:pt idx="2398">
                  <c:v>25.5</c:v>
                </c:pt>
                <c:pt idx="2399">
                  <c:v>25.4</c:v>
                </c:pt>
                <c:pt idx="2400">
                  <c:v>25.2</c:v>
                </c:pt>
                <c:pt idx="2401">
                  <c:v>25</c:v>
                </c:pt>
                <c:pt idx="2402">
                  <c:v>24.7</c:v>
                </c:pt>
                <c:pt idx="2403">
                  <c:v>24.5</c:v>
                </c:pt>
                <c:pt idx="2404">
                  <c:v>24.3</c:v>
                </c:pt>
                <c:pt idx="2405">
                  <c:v>23.9</c:v>
                </c:pt>
                <c:pt idx="2406">
                  <c:v>23.6</c:v>
                </c:pt>
                <c:pt idx="2407">
                  <c:v>23.4</c:v>
                </c:pt>
                <c:pt idx="2408">
                  <c:v>23.1</c:v>
                </c:pt>
                <c:pt idx="2409">
                  <c:v>22.9</c:v>
                </c:pt>
                <c:pt idx="2410">
                  <c:v>22.7</c:v>
                </c:pt>
                <c:pt idx="2411">
                  <c:v>22.6</c:v>
                </c:pt>
                <c:pt idx="2412">
                  <c:v>22.5</c:v>
                </c:pt>
                <c:pt idx="2413">
                  <c:v>22.5</c:v>
                </c:pt>
                <c:pt idx="2414">
                  <c:v>22.6</c:v>
                </c:pt>
                <c:pt idx="2415">
                  <c:v>22.9</c:v>
                </c:pt>
                <c:pt idx="2416">
                  <c:v>23</c:v>
                </c:pt>
                <c:pt idx="2417">
                  <c:v>23.2</c:v>
                </c:pt>
                <c:pt idx="2418">
                  <c:v>23.5</c:v>
                </c:pt>
                <c:pt idx="2419">
                  <c:v>23.6</c:v>
                </c:pt>
                <c:pt idx="2420">
                  <c:v>23.8</c:v>
                </c:pt>
                <c:pt idx="2421">
                  <c:v>24</c:v>
                </c:pt>
                <c:pt idx="2422">
                  <c:v>24.1</c:v>
                </c:pt>
                <c:pt idx="2423">
                  <c:v>24.3</c:v>
                </c:pt>
                <c:pt idx="2424">
                  <c:v>24.5</c:v>
                </c:pt>
                <c:pt idx="2425">
                  <c:v>24.7</c:v>
                </c:pt>
                <c:pt idx="2426">
                  <c:v>24.8</c:v>
                </c:pt>
                <c:pt idx="2427">
                  <c:v>25</c:v>
                </c:pt>
                <c:pt idx="2428">
                  <c:v>25.3</c:v>
                </c:pt>
                <c:pt idx="2429">
                  <c:v>25.4</c:v>
                </c:pt>
                <c:pt idx="2430">
                  <c:v>25.6</c:v>
                </c:pt>
                <c:pt idx="2431">
                  <c:v>25.8</c:v>
                </c:pt>
                <c:pt idx="2432">
                  <c:v>26</c:v>
                </c:pt>
                <c:pt idx="2433">
                  <c:v>26.1</c:v>
                </c:pt>
                <c:pt idx="2434">
                  <c:v>26.3</c:v>
                </c:pt>
                <c:pt idx="2435">
                  <c:v>26.4</c:v>
                </c:pt>
                <c:pt idx="2436">
                  <c:v>26.5</c:v>
                </c:pt>
                <c:pt idx="2437">
                  <c:v>26.4</c:v>
                </c:pt>
                <c:pt idx="2438">
                  <c:v>26.5</c:v>
                </c:pt>
                <c:pt idx="2439">
                  <c:v>26.4</c:v>
                </c:pt>
                <c:pt idx="2440">
                  <c:v>26.5</c:v>
                </c:pt>
                <c:pt idx="2441">
                  <c:v>26.4</c:v>
                </c:pt>
                <c:pt idx="2442">
                  <c:v>26.3</c:v>
                </c:pt>
                <c:pt idx="2443">
                  <c:v>26.1</c:v>
                </c:pt>
                <c:pt idx="2444">
                  <c:v>26.1</c:v>
                </c:pt>
                <c:pt idx="2445">
                  <c:v>26</c:v>
                </c:pt>
                <c:pt idx="2446">
                  <c:v>25.8</c:v>
                </c:pt>
                <c:pt idx="2447">
                  <c:v>25.7</c:v>
                </c:pt>
                <c:pt idx="2448">
                  <c:v>25.7</c:v>
                </c:pt>
                <c:pt idx="2449">
                  <c:v>25.7</c:v>
                </c:pt>
                <c:pt idx="2450">
                  <c:v>25.6</c:v>
                </c:pt>
                <c:pt idx="2451">
                  <c:v>25.4</c:v>
                </c:pt>
                <c:pt idx="2452">
                  <c:v>25.4</c:v>
                </c:pt>
                <c:pt idx="2453">
                  <c:v>25.3</c:v>
                </c:pt>
                <c:pt idx="2454">
                  <c:v>25.2</c:v>
                </c:pt>
                <c:pt idx="2455">
                  <c:v>25.1</c:v>
                </c:pt>
                <c:pt idx="2456">
                  <c:v>25</c:v>
                </c:pt>
                <c:pt idx="2457">
                  <c:v>25</c:v>
                </c:pt>
                <c:pt idx="2458">
                  <c:v>24.9</c:v>
                </c:pt>
                <c:pt idx="2459">
                  <c:v>24.8</c:v>
                </c:pt>
                <c:pt idx="2460">
                  <c:v>24.7</c:v>
                </c:pt>
                <c:pt idx="2461">
                  <c:v>24.6</c:v>
                </c:pt>
                <c:pt idx="2462">
                  <c:v>24.5</c:v>
                </c:pt>
                <c:pt idx="2463">
                  <c:v>24.3</c:v>
                </c:pt>
                <c:pt idx="2464">
                  <c:v>24.3</c:v>
                </c:pt>
                <c:pt idx="2465">
                  <c:v>24.3</c:v>
                </c:pt>
                <c:pt idx="2466">
                  <c:v>24.2</c:v>
                </c:pt>
                <c:pt idx="2467">
                  <c:v>24.2</c:v>
                </c:pt>
                <c:pt idx="2468">
                  <c:v>24.1</c:v>
                </c:pt>
                <c:pt idx="2469">
                  <c:v>24.1</c:v>
                </c:pt>
                <c:pt idx="2470">
                  <c:v>24.1</c:v>
                </c:pt>
                <c:pt idx="2471">
                  <c:v>24.1</c:v>
                </c:pt>
                <c:pt idx="2472">
                  <c:v>24.2</c:v>
                </c:pt>
                <c:pt idx="2473">
                  <c:v>24.2</c:v>
                </c:pt>
                <c:pt idx="2474">
                  <c:v>24.2</c:v>
                </c:pt>
                <c:pt idx="2475">
                  <c:v>24.2</c:v>
                </c:pt>
                <c:pt idx="2476">
                  <c:v>24.2</c:v>
                </c:pt>
                <c:pt idx="2477">
                  <c:v>24.3</c:v>
                </c:pt>
                <c:pt idx="2478">
                  <c:v>24.3</c:v>
                </c:pt>
                <c:pt idx="2479">
                  <c:v>24.3</c:v>
                </c:pt>
                <c:pt idx="2480">
                  <c:v>24.3</c:v>
                </c:pt>
                <c:pt idx="2481">
                  <c:v>24.3</c:v>
                </c:pt>
                <c:pt idx="2482">
                  <c:v>24.3</c:v>
                </c:pt>
                <c:pt idx="2483">
                  <c:v>24.2</c:v>
                </c:pt>
                <c:pt idx="2484">
                  <c:v>24.2</c:v>
                </c:pt>
                <c:pt idx="2485">
                  <c:v>24.2</c:v>
                </c:pt>
                <c:pt idx="2486">
                  <c:v>24.2</c:v>
                </c:pt>
                <c:pt idx="2487">
                  <c:v>24</c:v>
                </c:pt>
                <c:pt idx="2488">
                  <c:v>24</c:v>
                </c:pt>
                <c:pt idx="2489">
                  <c:v>23.9</c:v>
                </c:pt>
                <c:pt idx="2490">
                  <c:v>23.9</c:v>
                </c:pt>
                <c:pt idx="2491">
                  <c:v>23.8</c:v>
                </c:pt>
                <c:pt idx="2492">
                  <c:v>23.8</c:v>
                </c:pt>
                <c:pt idx="2493">
                  <c:v>23.7</c:v>
                </c:pt>
                <c:pt idx="2494">
                  <c:v>23.7</c:v>
                </c:pt>
                <c:pt idx="2495">
                  <c:v>23.7</c:v>
                </c:pt>
                <c:pt idx="2496">
                  <c:v>23.7</c:v>
                </c:pt>
                <c:pt idx="2497">
                  <c:v>23.6</c:v>
                </c:pt>
                <c:pt idx="2498">
                  <c:v>23.6</c:v>
                </c:pt>
                <c:pt idx="2499">
                  <c:v>23.5</c:v>
                </c:pt>
                <c:pt idx="2500">
                  <c:v>23.5</c:v>
                </c:pt>
                <c:pt idx="2501">
                  <c:v>23.5</c:v>
                </c:pt>
                <c:pt idx="2502">
                  <c:v>23.4</c:v>
                </c:pt>
                <c:pt idx="2503">
                  <c:v>23.4</c:v>
                </c:pt>
                <c:pt idx="2504">
                  <c:v>23.4</c:v>
                </c:pt>
                <c:pt idx="2505">
                  <c:v>23.4</c:v>
                </c:pt>
                <c:pt idx="2506">
                  <c:v>23.3</c:v>
                </c:pt>
                <c:pt idx="2507">
                  <c:v>23.4</c:v>
                </c:pt>
                <c:pt idx="2508">
                  <c:v>23.3</c:v>
                </c:pt>
                <c:pt idx="2509">
                  <c:v>23.4</c:v>
                </c:pt>
                <c:pt idx="2510">
                  <c:v>23.4</c:v>
                </c:pt>
                <c:pt idx="2511">
                  <c:v>23.4</c:v>
                </c:pt>
                <c:pt idx="2512">
                  <c:v>23.4</c:v>
                </c:pt>
                <c:pt idx="2513">
                  <c:v>23.5</c:v>
                </c:pt>
                <c:pt idx="2514">
                  <c:v>23.5</c:v>
                </c:pt>
                <c:pt idx="2515">
                  <c:v>23.5</c:v>
                </c:pt>
                <c:pt idx="2516">
                  <c:v>23.6</c:v>
                </c:pt>
                <c:pt idx="2517">
                  <c:v>23.6</c:v>
                </c:pt>
                <c:pt idx="2518">
                  <c:v>23.7</c:v>
                </c:pt>
                <c:pt idx="2519">
                  <c:v>24.3</c:v>
                </c:pt>
                <c:pt idx="2520">
                  <c:v>24.4</c:v>
                </c:pt>
                <c:pt idx="2521">
                  <c:v>24.4</c:v>
                </c:pt>
                <c:pt idx="2522">
                  <c:v>24.5</c:v>
                </c:pt>
                <c:pt idx="2523">
                  <c:v>24.5</c:v>
                </c:pt>
                <c:pt idx="2524">
                  <c:v>24.5</c:v>
                </c:pt>
                <c:pt idx="2525">
                  <c:v>24.5</c:v>
                </c:pt>
                <c:pt idx="2526">
                  <c:v>24.5</c:v>
                </c:pt>
                <c:pt idx="2527">
                  <c:v>24.5</c:v>
                </c:pt>
                <c:pt idx="2528">
                  <c:v>24.7</c:v>
                </c:pt>
                <c:pt idx="2529">
                  <c:v>24.7</c:v>
                </c:pt>
                <c:pt idx="2530">
                  <c:v>24.7</c:v>
                </c:pt>
                <c:pt idx="2531">
                  <c:v>24.7</c:v>
                </c:pt>
                <c:pt idx="2532">
                  <c:v>24.7</c:v>
                </c:pt>
                <c:pt idx="2533">
                  <c:v>24.7</c:v>
                </c:pt>
                <c:pt idx="2534">
                  <c:v>24.7</c:v>
                </c:pt>
                <c:pt idx="2535">
                  <c:v>24.7</c:v>
                </c:pt>
                <c:pt idx="2536">
                  <c:v>24.7</c:v>
                </c:pt>
                <c:pt idx="2537">
                  <c:v>24.7</c:v>
                </c:pt>
                <c:pt idx="2538">
                  <c:v>24.7</c:v>
                </c:pt>
                <c:pt idx="2539">
                  <c:v>24.8</c:v>
                </c:pt>
                <c:pt idx="2540">
                  <c:v>24.8</c:v>
                </c:pt>
                <c:pt idx="2541">
                  <c:v>24.7</c:v>
                </c:pt>
                <c:pt idx="2542">
                  <c:v>24.7</c:v>
                </c:pt>
                <c:pt idx="2543">
                  <c:v>24.7</c:v>
                </c:pt>
                <c:pt idx="2544">
                  <c:v>24.7</c:v>
                </c:pt>
                <c:pt idx="2545">
                  <c:v>24.6</c:v>
                </c:pt>
                <c:pt idx="2546">
                  <c:v>24.6</c:v>
                </c:pt>
                <c:pt idx="2547">
                  <c:v>24.5</c:v>
                </c:pt>
                <c:pt idx="2548">
                  <c:v>24.5</c:v>
                </c:pt>
                <c:pt idx="2549">
                  <c:v>24.5</c:v>
                </c:pt>
                <c:pt idx="2550">
                  <c:v>24.4</c:v>
                </c:pt>
                <c:pt idx="2551">
                  <c:v>24.4</c:v>
                </c:pt>
                <c:pt idx="2552">
                  <c:v>24.4</c:v>
                </c:pt>
                <c:pt idx="2553">
                  <c:v>24.3</c:v>
                </c:pt>
                <c:pt idx="2554">
                  <c:v>24.3</c:v>
                </c:pt>
                <c:pt idx="2555">
                  <c:v>24.3</c:v>
                </c:pt>
                <c:pt idx="2556">
                  <c:v>24.3</c:v>
                </c:pt>
                <c:pt idx="2557">
                  <c:v>24.3</c:v>
                </c:pt>
                <c:pt idx="2558">
                  <c:v>24.3</c:v>
                </c:pt>
                <c:pt idx="2559">
                  <c:v>24.3</c:v>
                </c:pt>
                <c:pt idx="2560">
                  <c:v>24.3</c:v>
                </c:pt>
                <c:pt idx="2561">
                  <c:v>24.3</c:v>
                </c:pt>
                <c:pt idx="2562">
                  <c:v>24.3</c:v>
                </c:pt>
                <c:pt idx="2563">
                  <c:v>24.3</c:v>
                </c:pt>
                <c:pt idx="2564">
                  <c:v>24.2</c:v>
                </c:pt>
                <c:pt idx="2565">
                  <c:v>24.3</c:v>
                </c:pt>
                <c:pt idx="2566">
                  <c:v>24.3</c:v>
                </c:pt>
                <c:pt idx="2567">
                  <c:v>24.5</c:v>
                </c:pt>
                <c:pt idx="2568">
                  <c:v>24.5</c:v>
                </c:pt>
                <c:pt idx="2569">
                  <c:v>24.5</c:v>
                </c:pt>
                <c:pt idx="2570">
                  <c:v>24.6</c:v>
                </c:pt>
                <c:pt idx="2571">
                  <c:v>24.7</c:v>
                </c:pt>
                <c:pt idx="2572">
                  <c:v>24.7</c:v>
                </c:pt>
                <c:pt idx="2573">
                  <c:v>24.7</c:v>
                </c:pt>
                <c:pt idx="2574">
                  <c:v>24.8</c:v>
                </c:pt>
                <c:pt idx="2575">
                  <c:v>24.9</c:v>
                </c:pt>
                <c:pt idx="2576">
                  <c:v>25</c:v>
                </c:pt>
                <c:pt idx="2577">
                  <c:v>25</c:v>
                </c:pt>
                <c:pt idx="2578">
                  <c:v>25</c:v>
                </c:pt>
                <c:pt idx="2579">
                  <c:v>25.1</c:v>
                </c:pt>
                <c:pt idx="2580">
                  <c:v>25.1</c:v>
                </c:pt>
                <c:pt idx="2581">
                  <c:v>25.2</c:v>
                </c:pt>
                <c:pt idx="2582">
                  <c:v>25.2</c:v>
                </c:pt>
                <c:pt idx="2583">
                  <c:v>25.1</c:v>
                </c:pt>
                <c:pt idx="2584">
                  <c:v>25.3</c:v>
                </c:pt>
                <c:pt idx="2585">
                  <c:v>25.2</c:v>
                </c:pt>
                <c:pt idx="2586">
                  <c:v>25.3</c:v>
                </c:pt>
                <c:pt idx="2587">
                  <c:v>25.3</c:v>
                </c:pt>
                <c:pt idx="2588">
                  <c:v>25.3</c:v>
                </c:pt>
                <c:pt idx="2589">
                  <c:v>25.2</c:v>
                </c:pt>
                <c:pt idx="2590">
                  <c:v>25.2</c:v>
                </c:pt>
                <c:pt idx="2591">
                  <c:v>25.2</c:v>
                </c:pt>
                <c:pt idx="2592">
                  <c:v>25.1</c:v>
                </c:pt>
                <c:pt idx="2593">
                  <c:v>25.1</c:v>
                </c:pt>
                <c:pt idx="2594">
                  <c:v>25</c:v>
                </c:pt>
                <c:pt idx="2595">
                  <c:v>25</c:v>
                </c:pt>
                <c:pt idx="2596">
                  <c:v>24.9</c:v>
                </c:pt>
                <c:pt idx="2597">
                  <c:v>25</c:v>
                </c:pt>
                <c:pt idx="2598">
                  <c:v>24.8</c:v>
                </c:pt>
                <c:pt idx="2599">
                  <c:v>24.7</c:v>
                </c:pt>
                <c:pt idx="2600">
                  <c:v>24.7</c:v>
                </c:pt>
                <c:pt idx="2601">
                  <c:v>24.6</c:v>
                </c:pt>
                <c:pt idx="2602">
                  <c:v>24.5</c:v>
                </c:pt>
                <c:pt idx="2603">
                  <c:v>24.5</c:v>
                </c:pt>
                <c:pt idx="2604">
                  <c:v>24.3</c:v>
                </c:pt>
                <c:pt idx="2605">
                  <c:v>24.3</c:v>
                </c:pt>
                <c:pt idx="2606">
                  <c:v>24.2</c:v>
                </c:pt>
                <c:pt idx="2607">
                  <c:v>24.2</c:v>
                </c:pt>
                <c:pt idx="2608">
                  <c:v>24.1</c:v>
                </c:pt>
                <c:pt idx="2609">
                  <c:v>24.1</c:v>
                </c:pt>
                <c:pt idx="2610">
                  <c:v>24.2</c:v>
                </c:pt>
                <c:pt idx="2611">
                  <c:v>24.2</c:v>
                </c:pt>
                <c:pt idx="2612">
                  <c:v>24.2</c:v>
                </c:pt>
                <c:pt idx="2613">
                  <c:v>24.2</c:v>
                </c:pt>
                <c:pt idx="2614">
                  <c:v>24.3</c:v>
                </c:pt>
                <c:pt idx="2615">
                  <c:v>24.3</c:v>
                </c:pt>
                <c:pt idx="2616">
                  <c:v>24.4</c:v>
                </c:pt>
                <c:pt idx="2617">
                  <c:v>24.4</c:v>
                </c:pt>
                <c:pt idx="2618">
                  <c:v>24.4</c:v>
                </c:pt>
                <c:pt idx="2619">
                  <c:v>24.5</c:v>
                </c:pt>
                <c:pt idx="2620">
                  <c:v>24.5</c:v>
                </c:pt>
                <c:pt idx="2621">
                  <c:v>24.7</c:v>
                </c:pt>
                <c:pt idx="2622">
                  <c:v>24.6</c:v>
                </c:pt>
                <c:pt idx="2623">
                  <c:v>24.6</c:v>
                </c:pt>
                <c:pt idx="2624">
                  <c:v>24.7</c:v>
                </c:pt>
                <c:pt idx="2625">
                  <c:v>24.7</c:v>
                </c:pt>
                <c:pt idx="2626">
                  <c:v>24.7</c:v>
                </c:pt>
                <c:pt idx="2627">
                  <c:v>24.8</c:v>
                </c:pt>
                <c:pt idx="2628">
                  <c:v>24.8</c:v>
                </c:pt>
                <c:pt idx="2629">
                  <c:v>24.8</c:v>
                </c:pt>
                <c:pt idx="2630">
                  <c:v>24.8</c:v>
                </c:pt>
                <c:pt idx="2631">
                  <c:v>24.8</c:v>
                </c:pt>
                <c:pt idx="2632">
                  <c:v>24.7</c:v>
                </c:pt>
                <c:pt idx="2633">
                  <c:v>24.7</c:v>
                </c:pt>
                <c:pt idx="2634">
                  <c:v>24.7</c:v>
                </c:pt>
                <c:pt idx="2635">
                  <c:v>24.7</c:v>
                </c:pt>
                <c:pt idx="2636">
                  <c:v>24.7</c:v>
                </c:pt>
                <c:pt idx="2637">
                  <c:v>24.7</c:v>
                </c:pt>
                <c:pt idx="2638">
                  <c:v>24.7</c:v>
                </c:pt>
                <c:pt idx="2639">
                  <c:v>24.7</c:v>
                </c:pt>
                <c:pt idx="2640">
                  <c:v>24.6</c:v>
                </c:pt>
                <c:pt idx="2641">
                  <c:v>24.7</c:v>
                </c:pt>
                <c:pt idx="2642">
                  <c:v>24.6</c:v>
                </c:pt>
                <c:pt idx="2643">
                  <c:v>24.5</c:v>
                </c:pt>
                <c:pt idx="2644">
                  <c:v>24.5</c:v>
                </c:pt>
                <c:pt idx="2645">
                  <c:v>24.5</c:v>
                </c:pt>
                <c:pt idx="2646">
                  <c:v>24.5</c:v>
                </c:pt>
                <c:pt idx="2647">
                  <c:v>24.5</c:v>
                </c:pt>
                <c:pt idx="2648">
                  <c:v>24.4</c:v>
                </c:pt>
                <c:pt idx="2649">
                  <c:v>24.4</c:v>
                </c:pt>
                <c:pt idx="2650">
                  <c:v>24.3</c:v>
                </c:pt>
                <c:pt idx="2651">
                  <c:v>24.3</c:v>
                </c:pt>
                <c:pt idx="2652">
                  <c:v>24.3</c:v>
                </c:pt>
                <c:pt idx="2653">
                  <c:v>24.3</c:v>
                </c:pt>
                <c:pt idx="2654">
                  <c:v>24.3</c:v>
                </c:pt>
                <c:pt idx="2655">
                  <c:v>26.5</c:v>
                </c:pt>
                <c:pt idx="2656">
                  <c:v>26.4</c:v>
                </c:pt>
                <c:pt idx="2657">
                  <c:v>26.4</c:v>
                </c:pt>
                <c:pt idx="2658">
                  <c:v>26.4</c:v>
                </c:pt>
                <c:pt idx="2659">
                  <c:v>26.3</c:v>
                </c:pt>
                <c:pt idx="2660">
                  <c:v>26.3</c:v>
                </c:pt>
                <c:pt idx="2661">
                  <c:v>26.3</c:v>
                </c:pt>
                <c:pt idx="2662">
                  <c:v>26.1</c:v>
                </c:pt>
                <c:pt idx="2663">
                  <c:v>26.1</c:v>
                </c:pt>
                <c:pt idx="2664">
                  <c:v>26</c:v>
                </c:pt>
                <c:pt idx="2665">
                  <c:v>26</c:v>
                </c:pt>
                <c:pt idx="2666">
                  <c:v>25.8</c:v>
                </c:pt>
                <c:pt idx="2667">
                  <c:v>25.7</c:v>
                </c:pt>
                <c:pt idx="2668">
                  <c:v>25.7</c:v>
                </c:pt>
                <c:pt idx="2669">
                  <c:v>25.7</c:v>
                </c:pt>
                <c:pt idx="2670">
                  <c:v>25.7</c:v>
                </c:pt>
                <c:pt idx="2671">
                  <c:v>25.7</c:v>
                </c:pt>
                <c:pt idx="2672">
                  <c:v>25.6</c:v>
                </c:pt>
                <c:pt idx="2673">
                  <c:v>25.6</c:v>
                </c:pt>
                <c:pt idx="2674">
                  <c:v>25.6</c:v>
                </c:pt>
                <c:pt idx="2675">
                  <c:v>25.6</c:v>
                </c:pt>
                <c:pt idx="2676">
                  <c:v>25.6</c:v>
                </c:pt>
                <c:pt idx="2677">
                  <c:v>25.6</c:v>
                </c:pt>
                <c:pt idx="2678">
                  <c:v>25.6</c:v>
                </c:pt>
                <c:pt idx="2679">
                  <c:v>25.6</c:v>
                </c:pt>
                <c:pt idx="2680">
                  <c:v>25.6</c:v>
                </c:pt>
                <c:pt idx="2681">
                  <c:v>25.5</c:v>
                </c:pt>
                <c:pt idx="2682">
                  <c:v>25.5</c:v>
                </c:pt>
                <c:pt idx="2683">
                  <c:v>25.5</c:v>
                </c:pt>
                <c:pt idx="2684">
                  <c:v>25.5</c:v>
                </c:pt>
                <c:pt idx="2685">
                  <c:v>25.5</c:v>
                </c:pt>
                <c:pt idx="2686">
                  <c:v>25.5</c:v>
                </c:pt>
                <c:pt idx="2687">
                  <c:v>25.5</c:v>
                </c:pt>
                <c:pt idx="2688">
                  <c:v>25.5</c:v>
                </c:pt>
                <c:pt idx="2689">
                  <c:v>25.4</c:v>
                </c:pt>
                <c:pt idx="2690">
                  <c:v>25.5</c:v>
                </c:pt>
                <c:pt idx="2691">
                  <c:v>25.5</c:v>
                </c:pt>
                <c:pt idx="2692">
                  <c:v>25.5</c:v>
                </c:pt>
                <c:pt idx="2693">
                  <c:v>25.4</c:v>
                </c:pt>
                <c:pt idx="2694">
                  <c:v>25.4</c:v>
                </c:pt>
                <c:pt idx="2695">
                  <c:v>25.4</c:v>
                </c:pt>
                <c:pt idx="2696">
                  <c:v>25.4</c:v>
                </c:pt>
                <c:pt idx="2697">
                  <c:v>25.4</c:v>
                </c:pt>
                <c:pt idx="2698">
                  <c:v>25.3</c:v>
                </c:pt>
                <c:pt idx="2699">
                  <c:v>25.3</c:v>
                </c:pt>
                <c:pt idx="2700">
                  <c:v>25.3</c:v>
                </c:pt>
                <c:pt idx="2701">
                  <c:v>25.3</c:v>
                </c:pt>
                <c:pt idx="2702">
                  <c:v>25.2</c:v>
                </c:pt>
                <c:pt idx="2703">
                  <c:v>25.3</c:v>
                </c:pt>
                <c:pt idx="2704">
                  <c:v>25.3</c:v>
                </c:pt>
                <c:pt idx="2705">
                  <c:v>25.3</c:v>
                </c:pt>
                <c:pt idx="2706">
                  <c:v>25.2</c:v>
                </c:pt>
                <c:pt idx="2707">
                  <c:v>25.2</c:v>
                </c:pt>
                <c:pt idx="2708">
                  <c:v>25.2</c:v>
                </c:pt>
                <c:pt idx="2709">
                  <c:v>25.3</c:v>
                </c:pt>
                <c:pt idx="2710">
                  <c:v>25.3</c:v>
                </c:pt>
                <c:pt idx="2711">
                  <c:v>25.2</c:v>
                </c:pt>
                <c:pt idx="2712">
                  <c:v>25.2</c:v>
                </c:pt>
                <c:pt idx="2713">
                  <c:v>25.1</c:v>
                </c:pt>
                <c:pt idx="2714">
                  <c:v>25.1</c:v>
                </c:pt>
                <c:pt idx="2715">
                  <c:v>25.1</c:v>
                </c:pt>
                <c:pt idx="2716">
                  <c:v>25.1</c:v>
                </c:pt>
                <c:pt idx="2717">
                  <c:v>25.1</c:v>
                </c:pt>
                <c:pt idx="2718">
                  <c:v>25</c:v>
                </c:pt>
                <c:pt idx="2719">
                  <c:v>24.9</c:v>
                </c:pt>
                <c:pt idx="2720">
                  <c:v>24.8</c:v>
                </c:pt>
                <c:pt idx="2721">
                  <c:v>24.7</c:v>
                </c:pt>
                <c:pt idx="2722">
                  <c:v>24.7</c:v>
                </c:pt>
                <c:pt idx="2723">
                  <c:v>24.6</c:v>
                </c:pt>
                <c:pt idx="2724">
                  <c:v>24.5</c:v>
                </c:pt>
                <c:pt idx="2725">
                  <c:v>24.3</c:v>
                </c:pt>
                <c:pt idx="2726">
                  <c:v>24.3</c:v>
                </c:pt>
                <c:pt idx="2727">
                  <c:v>24.2</c:v>
                </c:pt>
                <c:pt idx="2728">
                  <c:v>24.1</c:v>
                </c:pt>
                <c:pt idx="2729">
                  <c:v>24.1</c:v>
                </c:pt>
                <c:pt idx="2730">
                  <c:v>24</c:v>
                </c:pt>
                <c:pt idx="2731">
                  <c:v>23.9</c:v>
                </c:pt>
                <c:pt idx="2732">
                  <c:v>23.8</c:v>
                </c:pt>
                <c:pt idx="2733">
                  <c:v>23.6</c:v>
                </c:pt>
                <c:pt idx="2734">
                  <c:v>23.4</c:v>
                </c:pt>
                <c:pt idx="2735">
                  <c:v>23.4</c:v>
                </c:pt>
                <c:pt idx="2736">
                  <c:v>23.2</c:v>
                </c:pt>
                <c:pt idx="2737">
                  <c:v>23.2</c:v>
                </c:pt>
                <c:pt idx="2738">
                  <c:v>23.2</c:v>
                </c:pt>
                <c:pt idx="2739">
                  <c:v>23.1</c:v>
                </c:pt>
                <c:pt idx="2740">
                  <c:v>23</c:v>
                </c:pt>
                <c:pt idx="2741">
                  <c:v>22.9</c:v>
                </c:pt>
                <c:pt idx="2742">
                  <c:v>22.9</c:v>
                </c:pt>
                <c:pt idx="2743">
                  <c:v>22.9</c:v>
                </c:pt>
                <c:pt idx="2744">
                  <c:v>22.9</c:v>
                </c:pt>
                <c:pt idx="2745">
                  <c:v>22.6</c:v>
                </c:pt>
                <c:pt idx="2746">
                  <c:v>22.6</c:v>
                </c:pt>
                <c:pt idx="2747">
                  <c:v>22.5</c:v>
                </c:pt>
                <c:pt idx="2748">
                  <c:v>22.7</c:v>
                </c:pt>
                <c:pt idx="2749">
                  <c:v>22.7</c:v>
                </c:pt>
                <c:pt idx="2750">
                  <c:v>22.7</c:v>
                </c:pt>
                <c:pt idx="2751">
                  <c:v>22.6</c:v>
                </c:pt>
                <c:pt idx="2752">
                  <c:v>22.5</c:v>
                </c:pt>
                <c:pt idx="2753">
                  <c:v>22.6</c:v>
                </c:pt>
                <c:pt idx="2754">
                  <c:v>22.7</c:v>
                </c:pt>
                <c:pt idx="2755">
                  <c:v>22.6</c:v>
                </c:pt>
                <c:pt idx="2756">
                  <c:v>22.6</c:v>
                </c:pt>
                <c:pt idx="2757">
                  <c:v>22.5</c:v>
                </c:pt>
                <c:pt idx="2758">
                  <c:v>22.5</c:v>
                </c:pt>
                <c:pt idx="2759">
                  <c:v>22.5</c:v>
                </c:pt>
                <c:pt idx="2760">
                  <c:v>22.6</c:v>
                </c:pt>
                <c:pt idx="2761">
                  <c:v>22.6</c:v>
                </c:pt>
                <c:pt idx="2762">
                  <c:v>22.6</c:v>
                </c:pt>
                <c:pt idx="2763">
                  <c:v>22.5</c:v>
                </c:pt>
                <c:pt idx="2764">
                  <c:v>22.6</c:v>
                </c:pt>
                <c:pt idx="2765">
                  <c:v>22.6</c:v>
                </c:pt>
                <c:pt idx="2766">
                  <c:v>24.3</c:v>
                </c:pt>
                <c:pt idx="2767">
                  <c:v>24.2</c:v>
                </c:pt>
                <c:pt idx="2768">
                  <c:v>24.3</c:v>
                </c:pt>
                <c:pt idx="2769">
                  <c:v>24.2</c:v>
                </c:pt>
                <c:pt idx="2770">
                  <c:v>24.3</c:v>
                </c:pt>
                <c:pt idx="2771">
                  <c:v>24.3</c:v>
                </c:pt>
                <c:pt idx="2772">
                  <c:v>24.3</c:v>
                </c:pt>
                <c:pt idx="2773">
                  <c:v>24.2</c:v>
                </c:pt>
                <c:pt idx="2774">
                  <c:v>24.3</c:v>
                </c:pt>
                <c:pt idx="2775">
                  <c:v>24.2</c:v>
                </c:pt>
                <c:pt idx="2776">
                  <c:v>24.2</c:v>
                </c:pt>
                <c:pt idx="2777">
                  <c:v>24.2</c:v>
                </c:pt>
                <c:pt idx="2778">
                  <c:v>24.2</c:v>
                </c:pt>
                <c:pt idx="2779">
                  <c:v>24.2</c:v>
                </c:pt>
                <c:pt idx="2780">
                  <c:v>24.2</c:v>
                </c:pt>
                <c:pt idx="2781">
                  <c:v>24.2</c:v>
                </c:pt>
                <c:pt idx="2782">
                  <c:v>24.1</c:v>
                </c:pt>
                <c:pt idx="2783">
                  <c:v>24.2</c:v>
                </c:pt>
                <c:pt idx="2784">
                  <c:v>24.1</c:v>
                </c:pt>
                <c:pt idx="2785">
                  <c:v>24.1</c:v>
                </c:pt>
                <c:pt idx="2786">
                  <c:v>24.1</c:v>
                </c:pt>
                <c:pt idx="2787">
                  <c:v>24.1</c:v>
                </c:pt>
                <c:pt idx="2788">
                  <c:v>24.2</c:v>
                </c:pt>
                <c:pt idx="2789">
                  <c:v>24.2</c:v>
                </c:pt>
                <c:pt idx="2790">
                  <c:v>24.1</c:v>
                </c:pt>
                <c:pt idx="2791">
                  <c:v>24.3</c:v>
                </c:pt>
                <c:pt idx="2792">
                  <c:v>24.2</c:v>
                </c:pt>
                <c:pt idx="2793">
                  <c:v>24.2</c:v>
                </c:pt>
                <c:pt idx="2794">
                  <c:v>24.3</c:v>
                </c:pt>
                <c:pt idx="2795">
                  <c:v>24.3</c:v>
                </c:pt>
                <c:pt idx="2796">
                  <c:v>24.3</c:v>
                </c:pt>
                <c:pt idx="2797">
                  <c:v>24.3</c:v>
                </c:pt>
                <c:pt idx="2798">
                  <c:v>24.4</c:v>
                </c:pt>
                <c:pt idx="2799">
                  <c:v>24.5</c:v>
                </c:pt>
                <c:pt idx="2800">
                  <c:v>24.4</c:v>
                </c:pt>
                <c:pt idx="2801">
                  <c:v>24.5</c:v>
                </c:pt>
                <c:pt idx="2802">
                  <c:v>24.5</c:v>
                </c:pt>
                <c:pt idx="2803">
                  <c:v>24.7</c:v>
                </c:pt>
                <c:pt idx="2804">
                  <c:v>24.7</c:v>
                </c:pt>
                <c:pt idx="2805">
                  <c:v>24.7</c:v>
                </c:pt>
                <c:pt idx="2806">
                  <c:v>24.7</c:v>
                </c:pt>
                <c:pt idx="2807">
                  <c:v>24.8</c:v>
                </c:pt>
                <c:pt idx="2808">
                  <c:v>24.7</c:v>
                </c:pt>
                <c:pt idx="2809">
                  <c:v>24.7</c:v>
                </c:pt>
                <c:pt idx="2810">
                  <c:v>24.7</c:v>
                </c:pt>
                <c:pt idx="2811">
                  <c:v>24.7</c:v>
                </c:pt>
                <c:pt idx="2812">
                  <c:v>24.7</c:v>
                </c:pt>
                <c:pt idx="2813">
                  <c:v>24.6</c:v>
                </c:pt>
                <c:pt idx="2814">
                  <c:v>24.5</c:v>
                </c:pt>
                <c:pt idx="2815">
                  <c:v>24.5</c:v>
                </c:pt>
                <c:pt idx="2816">
                  <c:v>24.5</c:v>
                </c:pt>
                <c:pt idx="2817">
                  <c:v>24.3</c:v>
                </c:pt>
                <c:pt idx="2818">
                  <c:v>24.3</c:v>
                </c:pt>
                <c:pt idx="2819">
                  <c:v>24.3</c:v>
                </c:pt>
                <c:pt idx="2820">
                  <c:v>24.3</c:v>
                </c:pt>
                <c:pt idx="2821">
                  <c:v>24.3</c:v>
                </c:pt>
                <c:pt idx="2822">
                  <c:v>24.3</c:v>
                </c:pt>
                <c:pt idx="2823">
                  <c:v>24.3</c:v>
                </c:pt>
                <c:pt idx="2824">
                  <c:v>24.4</c:v>
                </c:pt>
                <c:pt idx="2825">
                  <c:v>24.5</c:v>
                </c:pt>
                <c:pt idx="2826">
                  <c:v>24.7</c:v>
                </c:pt>
                <c:pt idx="2827">
                  <c:v>24.8</c:v>
                </c:pt>
                <c:pt idx="2828">
                  <c:v>25</c:v>
                </c:pt>
                <c:pt idx="2829">
                  <c:v>25</c:v>
                </c:pt>
                <c:pt idx="2830">
                  <c:v>25.1</c:v>
                </c:pt>
                <c:pt idx="2831">
                  <c:v>25.2</c:v>
                </c:pt>
                <c:pt idx="2832">
                  <c:v>25.2</c:v>
                </c:pt>
                <c:pt idx="2833">
                  <c:v>25.1</c:v>
                </c:pt>
                <c:pt idx="2834">
                  <c:v>25</c:v>
                </c:pt>
                <c:pt idx="2835">
                  <c:v>24.9</c:v>
                </c:pt>
                <c:pt idx="2836">
                  <c:v>24.8</c:v>
                </c:pt>
                <c:pt idx="2837">
                  <c:v>24.7</c:v>
                </c:pt>
                <c:pt idx="2838">
                  <c:v>24.5</c:v>
                </c:pt>
                <c:pt idx="2839">
                  <c:v>24.3</c:v>
                </c:pt>
                <c:pt idx="2840">
                  <c:v>24.3</c:v>
                </c:pt>
                <c:pt idx="2841">
                  <c:v>24.2</c:v>
                </c:pt>
                <c:pt idx="2842">
                  <c:v>24.2</c:v>
                </c:pt>
                <c:pt idx="2843">
                  <c:v>24.1</c:v>
                </c:pt>
                <c:pt idx="2844">
                  <c:v>24.2</c:v>
                </c:pt>
                <c:pt idx="2845">
                  <c:v>24.3</c:v>
                </c:pt>
                <c:pt idx="2846">
                  <c:v>24.4</c:v>
                </c:pt>
                <c:pt idx="2847">
                  <c:v>24.5</c:v>
                </c:pt>
                <c:pt idx="2848">
                  <c:v>24.7</c:v>
                </c:pt>
                <c:pt idx="2849">
                  <c:v>24.7</c:v>
                </c:pt>
                <c:pt idx="2850">
                  <c:v>24.7</c:v>
                </c:pt>
                <c:pt idx="2851">
                  <c:v>24.7</c:v>
                </c:pt>
                <c:pt idx="2852">
                  <c:v>24.7</c:v>
                </c:pt>
                <c:pt idx="2853">
                  <c:v>24.6</c:v>
                </c:pt>
                <c:pt idx="2854">
                  <c:v>24.6</c:v>
                </c:pt>
                <c:pt idx="2855">
                  <c:v>24.5</c:v>
                </c:pt>
                <c:pt idx="2856">
                  <c:v>24.4</c:v>
                </c:pt>
                <c:pt idx="2857">
                  <c:v>24.3</c:v>
                </c:pt>
                <c:pt idx="2858">
                  <c:v>24.2</c:v>
                </c:pt>
                <c:pt idx="2859">
                  <c:v>24.2</c:v>
                </c:pt>
                <c:pt idx="2860">
                  <c:v>24.3</c:v>
                </c:pt>
                <c:pt idx="2861">
                  <c:v>24.3</c:v>
                </c:pt>
                <c:pt idx="2862">
                  <c:v>24.5</c:v>
                </c:pt>
                <c:pt idx="2863">
                  <c:v>24.7</c:v>
                </c:pt>
                <c:pt idx="2864">
                  <c:v>24.8</c:v>
                </c:pt>
                <c:pt idx="2865">
                  <c:v>25</c:v>
                </c:pt>
                <c:pt idx="2866">
                  <c:v>25.2</c:v>
                </c:pt>
                <c:pt idx="2867">
                  <c:v>25.3</c:v>
                </c:pt>
                <c:pt idx="2868">
                  <c:v>25.3</c:v>
                </c:pt>
                <c:pt idx="2869">
                  <c:v>25</c:v>
                </c:pt>
                <c:pt idx="2870">
                  <c:v>25</c:v>
                </c:pt>
                <c:pt idx="2871">
                  <c:v>24.8</c:v>
                </c:pt>
                <c:pt idx="2872">
                  <c:v>24.6</c:v>
                </c:pt>
                <c:pt idx="2873">
                  <c:v>24.3</c:v>
                </c:pt>
                <c:pt idx="2874">
                  <c:v>24.3</c:v>
                </c:pt>
                <c:pt idx="2875">
                  <c:v>24.2</c:v>
                </c:pt>
                <c:pt idx="2876">
                  <c:v>24</c:v>
                </c:pt>
                <c:pt idx="2877">
                  <c:v>24.2</c:v>
                </c:pt>
                <c:pt idx="2878">
                  <c:v>24.2</c:v>
                </c:pt>
                <c:pt idx="2879">
                  <c:v>24.3</c:v>
                </c:pt>
                <c:pt idx="2880">
                  <c:v>24.4</c:v>
                </c:pt>
                <c:pt idx="2881">
                  <c:v>24.5</c:v>
                </c:pt>
                <c:pt idx="2882">
                  <c:v>24.6</c:v>
                </c:pt>
                <c:pt idx="2883">
                  <c:v>24.6</c:v>
                </c:pt>
                <c:pt idx="2884">
                  <c:v>24.7</c:v>
                </c:pt>
                <c:pt idx="2885">
                  <c:v>24.7</c:v>
                </c:pt>
                <c:pt idx="2886">
                  <c:v>24.7</c:v>
                </c:pt>
                <c:pt idx="2887">
                  <c:v>24.7</c:v>
                </c:pt>
                <c:pt idx="2888">
                  <c:v>24.7</c:v>
                </c:pt>
                <c:pt idx="2889">
                  <c:v>24.6</c:v>
                </c:pt>
                <c:pt idx="2890">
                  <c:v>24.5</c:v>
                </c:pt>
                <c:pt idx="2891">
                  <c:v>24.3</c:v>
                </c:pt>
                <c:pt idx="2892">
                  <c:v>24.3</c:v>
                </c:pt>
                <c:pt idx="2893">
                  <c:v>24.3</c:v>
                </c:pt>
                <c:pt idx="2894">
                  <c:v>24.3</c:v>
                </c:pt>
                <c:pt idx="2895">
                  <c:v>24.2</c:v>
                </c:pt>
                <c:pt idx="2896">
                  <c:v>24.3</c:v>
                </c:pt>
                <c:pt idx="2897">
                  <c:v>24.3</c:v>
                </c:pt>
                <c:pt idx="2898">
                  <c:v>24.3</c:v>
                </c:pt>
                <c:pt idx="2899">
                  <c:v>24.4</c:v>
                </c:pt>
                <c:pt idx="2900">
                  <c:v>24.6</c:v>
                </c:pt>
                <c:pt idx="2901">
                  <c:v>24.7</c:v>
                </c:pt>
                <c:pt idx="2902">
                  <c:v>24.7</c:v>
                </c:pt>
                <c:pt idx="2903">
                  <c:v>24.6</c:v>
                </c:pt>
                <c:pt idx="2904">
                  <c:v>24.5</c:v>
                </c:pt>
                <c:pt idx="2905">
                  <c:v>24.3</c:v>
                </c:pt>
                <c:pt idx="2906">
                  <c:v>24.3</c:v>
                </c:pt>
                <c:pt idx="2907">
                  <c:v>24.1</c:v>
                </c:pt>
                <c:pt idx="2908">
                  <c:v>24</c:v>
                </c:pt>
                <c:pt idx="2909">
                  <c:v>23.9</c:v>
                </c:pt>
                <c:pt idx="2910">
                  <c:v>23.7</c:v>
                </c:pt>
                <c:pt idx="2911">
                  <c:v>23.6</c:v>
                </c:pt>
                <c:pt idx="2912">
                  <c:v>23.5</c:v>
                </c:pt>
                <c:pt idx="2913">
                  <c:v>23.4</c:v>
                </c:pt>
                <c:pt idx="2914">
                  <c:v>23.2</c:v>
                </c:pt>
                <c:pt idx="2915">
                  <c:v>23.1</c:v>
                </c:pt>
                <c:pt idx="2916">
                  <c:v>22.9</c:v>
                </c:pt>
                <c:pt idx="2917">
                  <c:v>22.9</c:v>
                </c:pt>
                <c:pt idx="2918">
                  <c:v>22.7</c:v>
                </c:pt>
                <c:pt idx="2919">
                  <c:v>22.6</c:v>
                </c:pt>
                <c:pt idx="2920">
                  <c:v>22.5</c:v>
                </c:pt>
                <c:pt idx="2921">
                  <c:v>22.6</c:v>
                </c:pt>
                <c:pt idx="2922">
                  <c:v>22.5</c:v>
                </c:pt>
                <c:pt idx="2923">
                  <c:v>22.5</c:v>
                </c:pt>
                <c:pt idx="2924">
                  <c:v>22.5</c:v>
                </c:pt>
                <c:pt idx="2925">
                  <c:v>22.5</c:v>
                </c:pt>
                <c:pt idx="2926">
                  <c:v>22.5</c:v>
                </c:pt>
                <c:pt idx="2927">
                  <c:v>22.6</c:v>
                </c:pt>
                <c:pt idx="2928">
                  <c:v>22.6</c:v>
                </c:pt>
                <c:pt idx="2929">
                  <c:v>22.7</c:v>
                </c:pt>
                <c:pt idx="2930">
                  <c:v>22.8</c:v>
                </c:pt>
                <c:pt idx="2931">
                  <c:v>22.9</c:v>
                </c:pt>
                <c:pt idx="2932">
                  <c:v>22.8</c:v>
                </c:pt>
                <c:pt idx="2933">
                  <c:v>22.9</c:v>
                </c:pt>
                <c:pt idx="2934">
                  <c:v>22.9</c:v>
                </c:pt>
                <c:pt idx="2935">
                  <c:v>22.9</c:v>
                </c:pt>
                <c:pt idx="2936">
                  <c:v>22.9</c:v>
                </c:pt>
                <c:pt idx="2937">
                  <c:v>22.9</c:v>
                </c:pt>
                <c:pt idx="2938">
                  <c:v>23</c:v>
                </c:pt>
                <c:pt idx="2939">
                  <c:v>23</c:v>
                </c:pt>
                <c:pt idx="2940">
                  <c:v>23</c:v>
                </c:pt>
                <c:pt idx="2941">
                  <c:v>23</c:v>
                </c:pt>
                <c:pt idx="2942">
                  <c:v>23.1</c:v>
                </c:pt>
                <c:pt idx="2943">
                  <c:v>23.1</c:v>
                </c:pt>
                <c:pt idx="2944">
                  <c:v>23.1</c:v>
                </c:pt>
                <c:pt idx="2945">
                  <c:v>23.2</c:v>
                </c:pt>
                <c:pt idx="2946">
                  <c:v>23.2</c:v>
                </c:pt>
                <c:pt idx="2947">
                  <c:v>23.2</c:v>
                </c:pt>
                <c:pt idx="2948">
                  <c:v>23.2</c:v>
                </c:pt>
                <c:pt idx="2949">
                  <c:v>23.4</c:v>
                </c:pt>
                <c:pt idx="2950">
                  <c:v>23.4</c:v>
                </c:pt>
                <c:pt idx="2951">
                  <c:v>23.5</c:v>
                </c:pt>
                <c:pt idx="2952">
                  <c:v>23.5</c:v>
                </c:pt>
                <c:pt idx="2953">
                  <c:v>23.5</c:v>
                </c:pt>
                <c:pt idx="2954">
                  <c:v>23.5</c:v>
                </c:pt>
                <c:pt idx="2955">
                  <c:v>23.4</c:v>
                </c:pt>
                <c:pt idx="2956">
                  <c:v>23.4</c:v>
                </c:pt>
                <c:pt idx="2957">
                  <c:v>23.4</c:v>
                </c:pt>
                <c:pt idx="2958">
                  <c:v>23.4</c:v>
                </c:pt>
                <c:pt idx="2959">
                  <c:v>23.4</c:v>
                </c:pt>
                <c:pt idx="2960">
                  <c:v>23.2</c:v>
                </c:pt>
                <c:pt idx="2961">
                  <c:v>23.2</c:v>
                </c:pt>
                <c:pt idx="2962">
                  <c:v>23.1</c:v>
                </c:pt>
                <c:pt idx="2963">
                  <c:v>22.9</c:v>
                </c:pt>
                <c:pt idx="2964">
                  <c:v>22.9</c:v>
                </c:pt>
                <c:pt idx="2965">
                  <c:v>22.8</c:v>
                </c:pt>
                <c:pt idx="2966">
                  <c:v>22.7</c:v>
                </c:pt>
                <c:pt idx="2967">
                  <c:v>22.6</c:v>
                </c:pt>
                <c:pt idx="2968">
                  <c:v>22.6</c:v>
                </c:pt>
                <c:pt idx="2969">
                  <c:v>22.5</c:v>
                </c:pt>
                <c:pt idx="2970">
                  <c:v>22.5</c:v>
                </c:pt>
                <c:pt idx="2971">
                  <c:v>22.5</c:v>
                </c:pt>
                <c:pt idx="2972">
                  <c:v>22.5</c:v>
                </c:pt>
                <c:pt idx="2973">
                  <c:v>22.5</c:v>
                </c:pt>
                <c:pt idx="2974">
                  <c:v>22.7</c:v>
                </c:pt>
                <c:pt idx="2975">
                  <c:v>22.7</c:v>
                </c:pt>
                <c:pt idx="2976">
                  <c:v>22.7</c:v>
                </c:pt>
                <c:pt idx="2977">
                  <c:v>22.8</c:v>
                </c:pt>
                <c:pt idx="2978">
                  <c:v>22.9</c:v>
                </c:pt>
                <c:pt idx="2979">
                  <c:v>22.9</c:v>
                </c:pt>
                <c:pt idx="2980">
                  <c:v>23</c:v>
                </c:pt>
                <c:pt idx="2981">
                  <c:v>23.2</c:v>
                </c:pt>
                <c:pt idx="2982">
                  <c:v>23.2</c:v>
                </c:pt>
                <c:pt idx="2983">
                  <c:v>23.2</c:v>
                </c:pt>
                <c:pt idx="2984">
                  <c:v>23.4</c:v>
                </c:pt>
                <c:pt idx="2985">
                  <c:v>23.4</c:v>
                </c:pt>
                <c:pt idx="2986">
                  <c:v>23.5</c:v>
                </c:pt>
                <c:pt idx="2987">
                  <c:v>23.6</c:v>
                </c:pt>
                <c:pt idx="2988">
                  <c:v>23.7</c:v>
                </c:pt>
                <c:pt idx="2989">
                  <c:v>23.7</c:v>
                </c:pt>
                <c:pt idx="2990">
                  <c:v>23.8</c:v>
                </c:pt>
                <c:pt idx="2991">
                  <c:v>23.8</c:v>
                </c:pt>
                <c:pt idx="2992">
                  <c:v>23.9</c:v>
                </c:pt>
                <c:pt idx="2993">
                  <c:v>23.9</c:v>
                </c:pt>
                <c:pt idx="2994">
                  <c:v>24</c:v>
                </c:pt>
                <c:pt idx="2995">
                  <c:v>24</c:v>
                </c:pt>
                <c:pt idx="2996">
                  <c:v>24.1</c:v>
                </c:pt>
                <c:pt idx="2997">
                  <c:v>24.2</c:v>
                </c:pt>
                <c:pt idx="2998">
                  <c:v>24.3</c:v>
                </c:pt>
                <c:pt idx="2999">
                  <c:v>24.3</c:v>
                </c:pt>
                <c:pt idx="3000">
                  <c:v>24.3</c:v>
                </c:pt>
                <c:pt idx="3001">
                  <c:v>24.3</c:v>
                </c:pt>
                <c:pt idx="3002">
                  <c:v>24.3</c:v>
                </c:pt>
                <c:pt idx="3003">
                  <c:v>24.3</c:v>
                </c:pt>
                <c:pt idx="3004">
                  <c:v>24.3</c:v>
                </c:pt>
                <c:pt idx="3005">
                  <c:v>24.4</c:v>
                </c:pt>
                <c:pt idx="3006">
                  <c:v>24.3</c:v>
                </c:pt>
                <c:pt idx="3007">
                  <c:v>24.4</c:v>
                </c:pt>
                <c:pt idx="3008">
                  <c:v>24.5</c:v>
                </c:pt>
                <c:pt idx="3009">
                  <c:v>24.5</c:v>
                </c:pt>
                <c:pt idx="3010">
                  <c:v>24.5</c:v>
                </c:pt>
                <c:pt idx="3011">
                  <c:v>24.5</c:v>
                </c:pt>
                <c:pt idx="3012">
                  <c:v>24.5</c:v>
                </c:pt>
                <c:pt idx="3013">
                  <c:v>24.6</c:v>
                </c:pt>
                <c:pt idx="3014">
                  <c:v>24.6</c:v>
                </c:pt>
                <c:pt idx="3015">
                  <c:v>24.5</c:v>
                </c:pt>
                <c:pt idx="3016">
                  <c:v>25</c:v>
                </c:pt>
                <c:pt idx="3017">
                  <c:v>25.1</c:v>
                </c:pt>
                <c:pt idx="3018">
                  <c:v>25</c:v>
                </c:pt>
                <c:pt idx="3019">
                  <c:v>25</c:v>
                </c:pt>
                <c:pt idx="3020">
                  <c:v>25</c:v>
                </c:pt>
                <c:pt idx="3021">
                  <c:v>25</c:v>
                </c:pt>
                <c:pt idx="3022">
                  <c:v>25</c:v>
                </c:pt>
                <c:pt idx="3023">
                  <c:v>25</c:v>
                </c:pt>
                <c:pt idx="3024">
                  <c:v>25</c:v>
                </c:pt>
                <c:pt idx="3025">
                  <c:v>25</c:v>
                </c:pt>
                <c:pt idx="3026">
                  <c:v>25</c:v>
                </c:pt>
                <c:pt idx="3027">
                  <c:v>25</c:v>
                </c:pt>
                <c:pt idx="3028">
                  <c:v>25</c:v>
                </c:pt>
                <c:pt idx="3029">
                  <c:v>25</c:v>
                </c:pt>
                <c:pt idx="3030">
                  <c:v>25</c:v>
                </c:pt>
                <c:pt idx="3031">
                  <c:v>25</c:v>
                </c:pt>
                <c:pt idx="3032">
                  <c:v>25</c:v>
                </c:pt>
                <c:pt idx="3033">
                  <c:v>25</c:v>
                </c:pt>
                <c:pt idx="3034">
                  <c:v>25</c:v>
                </c:pt>
                <c:pt idx="3035">
                  <c:v>25</c:v>
                </c:pt>
                <c:pt idx="3036">
                  <c:v>25</c:v>
                </c:pt>
                <c:pt idx="3037">
                  <c:v>25</c:v>
                </c:pt>
                <c:pt idx="3038">
                  <c:v>25</c:v>
                </c:pt>
                <c:pt idx="3039">
                  <c:v>25</c:v>
                </c:pt>
                <c:pt idx="3040">
                  <c:v>25</c:v>
                </c:pt>
                <c:pt idx="3041">
                  <c:v>25</c:v>
                </c:pt>
                <c:pt idx="3042">
                  <c:v>24.9</c:v>
                </c:pt>
                <c:pt idx="3043">
                  <c:v>25</c:v>
                </c:pt>
                <c:pt idx="3044">
                  <c:v>25</c:v>
                </c:pt>
                <c:pt idx="3045">
                  <c:v>24.8</c:v>
                </c:pt>
                <c:pt idx="3046">
                  <c:v>24.8</c:v>
                </c:pt>
                <c:pt idx="3047">
                  <c:v>24.7</c:v>
                </c:pt>
                <c:pt idx="3048">
                  <c:v>24.7</c:v>
                </c:pt>
                <c:pt idx="3049">
                  <c:v>24.7</c:v>
                </c:pt>
                <c:pt idx="3050">
                  <c:v>24.7</c:v>
                </c:pt>
                <c:pt idx="3051">
                  <c:v>24.7</c:v>
                </c:pt>
                <c:pt idx="3052">
                  <c:v>24.7</c:v>
                </c:pt>
                <c:pt idx="3053">
                  <c:v>24.7</c:v>
                </c:pt>
                <c:pt idx="3054">
                  <c:v>24.7</c:v>
                </c:pt>
                <c:pt idx="3055">
                  <c:v>24.6</c:v>
                </c:pt>
                <c:pt idx="3056">
                  <c:v>24.5</c:v>
                </c:pt>
                <c:pt idx="3057">
                  <c:v>24.6</c:v>
                </c:pt>
                <c:pt idx="3058">
                  <c:v>24.5</c:v>
                </c:pt>
                <c:pt idx="3059">
                  <c:v>24.5</c:v>
                </c:pt>
                <c:pt idx="3060">
                  <c:v>24.5</c:v>
                </c:pt>
                <c:pt idx="3061">
                  <c:v>24.4</c:v>
                </c:pt>
                <c:pt idx="3062">
                  <c:v>24.4</c:v>
                </c:pt>
                <c:pt idx="3063">
                  <c:v>24.4</c:v>
                </c:pt>
                <c:pt idx="3064">
                  <c:v>24.3</c:v>
                </c:pt>
                <c:pt idx="3065">
                  <c:v>24.3</c:v>
                </c:pt>
                <c:pt idx="3066">
                  <c:v>24.3</c:v>
                </c:pt>
                <c:pt idx="3067">
                  <c:v>24.3</c:v>
                </c:pt>
                <c:pt idx="3068">
                  <c:v>24.3</c:v>
                </c:pt>
                <c:pt idx="3069">
                  <c:v>24.3</c:v>
                </c:pt>
                <c:pt idx="3070">
                  <c:v>24.3</c:v>
                </c:pt>
                <c:pt idx="3071">
                  <c:v>24.3</c:v>
                </c:pt>
                <c:pt idx="3072">
                  <c:v>24.2</c:v>
                </c:pt>
                <c:pt idx="3073">
                  <c:v>24.2</c:v>
                </c:pt>
                <c:pt idx="3074">
                  <c:v>24.2</c:v>
                </c:pt>
                <c:pt idx="3075">
                  <c:v>24.2</c:v>
                </c:pt>
                <c:pt idx="3076">
                  <c:v>24.2</c:v>
                </c:pt>
                <c:pt idx="3077">
                  <c:v>24.3</c:v>
                </c:pt>
                <c:pt idx="3078">
                  <c:v>24.3</c:v>
                </c:pt>
                <c:pt idx="3079">
                  <c:v>24.2</c:v>
                </c:pt>
                <c:pt idx="3080">
                  <c:v>24.3</c:v>
                </c:pt>
                <c:pt idx="3081">
                  <c:v>24.2</c:v>
                </c:pt>
                <c:pt idx="3082">
                  <c:v>24.2</c:v>
                </c:pt>
                <c:pt idx="3083">
                  <c:v>24.2</c:v>
                </c:pt>
                <c:pt idx="3084">
                  <c:v>24.2</c:v>
                </c:pt>
                <c:pt idx="3085">
                  <c:v>24.2</c:v>
                </c:pt>
                <c:pt idx="3086">
                  <c:v>24.3</c:v>
                </c:pt>
                <c:pt idx="3087">
                  <c:v>24.3</c:v>
                </c:pt>
                <c:pt idx="3088">
                  <c:v>24.3</c:v>
                </c:pt>
                <c:pt idx="3089">
                  <c:v>24.3</c:v>
                </c:pt>
                <c:pt idx="3090">
                  <c:v>24.3</c:v>
                </c:pt>
                <c:pt idx="3091">
                  <c:v>24.2</c:v>
                </c:pt>
                <c:pt idx="3092">
                  <c:v>24.3</c:v>
                </c:pt>
                <c:pt idx="3093">
                  <c:v>24.2</c:v>
                </c:pt>
                <c:pt idx="3094">
                  <c:v>24.2</c:v>
                </c:pt>
                <c:pt idx="3095">
                  <c:v>24.2</c:v>
                </c:pt>
                <c:pt idx="3096">
                  <c:v>24.2</c:v>
                </c:pt>
                <c:pt idx="3097">
                  <c:v>24.3</c:v>
                </c:pt>
                <c:pt idx="3098">
                  <c:v>24.2</c:v>
                </c:pt>
                <c:pt idx="3099">
                  <c:v>24.3</c:v>
                </c:pt>
                <c:pt idx="3100">
                  <c:v>24.2</c:v>
                </c:pt>
                <c:pt idx="3101">
                  <c:v>24.3</c:v>
                </c:pt>
                <c:pt idx="3102">
                  <c:v>24.2</c:v>
                </c:pt>
                <c:pt idx="3103">
                  <c:v>24.3</c:v>
                </c:pt>
                <c:pt idx="3104">
                  <c:v>24.3</c:v>
                </c:pt>
                <c:pt idx="3105">
                  <c:v>24.3</c:v>
                </c:pt>
                <c:pt idx="3106">
                  <c:v>24.3</c:v>
                </c:pt>
                <c:pt idx="3107">
                  <c:v>24.3</c:v>
                </c:pt>
                <c:pt idx="3108">
                  <c:v>24.3</c:v>
                </c:pt>
                <c:pt idx="3109">
                  <c:v>24.3</c:v>
                </c:pt>
                <c:pt idx="3110">
                  <c:v>24.3</c:v>
                </c:pt>
                <c:pt idx="3111">
                  <c:v>24.3</c:v>
                </c:pt>
                <c:pt idx="3112">
                  <c:v>24.3</c:v>
                </c:pt>
                <c:pt idx="3113">
                  <c:v>24.3</c:v>
                </c:pt>
                <c:pt idx="3114">
                  <c:v>24.3</c:v>
                </c:pt>
                <c:pt idx="3115">
                  <c:v>24.4</c:v>
                </c:pt>
                <c:pt idx="3116">
                  <c:v>24.4</c:v>
                </c:pt>
                <c:pt idx="3117">
                  <c:v>24.4</c:v>
                </c:pt>
                <c:pt idx="3118">
                  <c:v>24.5</c:v>
                </c:pt>
                <c:pt idx="3119">
                  <c:v>24.5</c:v>
                </c:pt>
                <c:pt idx="3120">
                  <c:v>24.5</c:v>
                </c:pt>
                <c:pt idx="3121">
                  <c:v>24.6</c:v>
                </c:pt>
                <c:pt idx="3122">
                  <c:v>24.6</c:v>
                </c:pt>
                <c:pt idx="3123">
                  <c:v>24.6</c:v>
                </c:pt>
                <c:pt idx="3124">
                  <c:v>24.7</c:v>
                </c:pt>
                <c:pt idx="3125">
                  <c:v>24.7</c:v>
                </c:pt>
                <c:pt idx="3126">
                  <c:v>24.7</c:v>
                </c:pt>
                <c:pt idx="3127">
                  <c:v>24.7</c:v>
                </c:pt>
                <c:pt idx="3128">
                  <c:v>24.7</c:v>
                </c:pt>
                <c:pt idx="3129">
                  <c:v>24.7</c:v>
                </c:pt>
                <c:pt idx="3130">
                  <c:v>24.7</c:v>
                </c:pt>
                <c:pt idx="3131">
                  <c:v>24.7</c:v>
                </c:pt>
                <c:pt idx="3132">
                  <c:v>24.7</c:v>
                </c:pt>
                <c:pt idx="3133">
                  <c:v>24.7</c:v>
                </c:pt>
                <c:pt idx="3134">
                  <c:v>24.7</c:v>
                </c:pt>
                <c:pt idx="3135">
                  <c:v>24.7</c:v>
                </c:pt>
                <c:pt idx="3136">
                  <c:v>24.5</c:v>
                </c:pt>
                <c:pt idx="3137">
                  <c:v>24.4</c:v>
                </c:pt>
                <c:pt idx="3138">
                  <c:v>24.3</c:v>
                </c:pt>
                <c:pt idx="3139">
                  <c:v>24.3</c:v>
                </c:pt>
                <c:pt idx="3140">
                  <c:v>24.3</c:v>
                </c:pt>
                <c:pt idx="3141">
                  <c:v>24.2</c:v>
                </c:pt>
                <c:pt idx="3142">
                  <c:v>24.2</c:v>
                </c:pt>
                <c:pt idx="3143">
                  <c:v>24.1</c:v>
                </c:pt>
                <c:pt idx="3144">
                  <c:v>24.2</c:v>
                </c:pt>
                <c:pt idx="3145">
                  <c:v>24.2</c:v>
                </c:pt>
                <c:pt idx="3146">
                  <c:v>24.3</c:v>
                </c:pt>
                <c:pt idx="3147">
                  <c:v>24.3</c:v>
                </c:pt>
                <c:pt idx="3148">
                  <c:v>24.5</c:v>
                </c:pt>
                <c:pt idx="3149">
                  <c:v>24.7</c:v>
                </c:pt>
                <c:pt idx="3150">
                  <c:v>24.7</c:v>
                </c:pt>
                <c:pt idx="3151">
                  <c:v>24.8</c:v>
                </c:pt>
                <c:pt idx="3152">
                  <c:v>25</c:v>
                </c:pt>
                <c:pt idx="3153">
                  <c:v>25.2</c:v>
                </c:pt>
                <c:pt idx="3154">
                  <c:v>23.7</c:v>
                </c:pt>
                <c:pt idx="3155">
                  <c:v>23.8</c:v>
                </c:pt>
                <c:pt idx="3156">
                  <c:v>23.9</c:v>
                </c:pt>
                <c:pt idx="3157">
                  <c:v>24.2</c:v>
                </c:pt>
                <c:pt idx="3158">
                  <c:v>24.3</c:v>
                </c:pt>
                <c:pt idx="3159">
                  <c:v>24.6</c:v>
                </c:pt>
                <c:pt idx="3160">
                  <c:v>24.8</c:v>
                </c:pt>
                <c:pt idx="3161">
                  <c:v>25</c:v>
                </c:pt>
                <c:pt idx="3162">
                  <c:v>25.3</c:v>
                </c:pt>
                <c:pt idx="3163">
                  <c:v>25.5</c:v>
                </c:pt>
                <c:pt idx="3164">
                  <c:v>25.6</c:v>
                </c:pt>
                <c:pt idx="3165">
                  <c:v>26</c:v>
                </c:pt>
                <c:pt idx="3166">
                  <c:v>26.1</c:v>
                </c:pt>
                <c:pt idx="3167">
                  <c:v>26.4</c:v>
                </c:pt>
                <c:pt idx="3168">
                  <c:v>26.4</c:v>
                </c:pt>
                <c:pt idx="3169">
                  <c:v>26.5</c:v>
                </c:pt>
                <c:pt idx="3170">
                  <c:v>26.4</c:v>
                </c:pt>
                <c:pt idx="3171">
                  <c:v>26.4</c:v>
                </c:pt>
                <c:pt idx="3172">
                  <c:v>26.3</c:v>
                </c:pt>
                <c:pt idx="3173">
                  <c:v>26.1</c:v>
                </c:pt>
                <c:pt idx="3174">
                  <c:v>26</c:v>
                </c:pt>
                <c:pt idx="3175">
                  <c:v>25.8</c:v>
                </c:pt>
                <c:pt idx="3176">
                  <c:v>25.5</c:v>
                </c:pt>
                <c:pt idx="3177">
                  <c:v>25.3</c:v>
                </c:pt>
                <c:pt idx="3178">
                  <c:v>25.1</c:v>
                </c:pt>
                <c:pt idx="3179">
                  <c:v>24.7</c:v>
                </c:pt>
                <c:pt idx="3180">
                  <c:v>24.5</c:v>
                </c:pt>
                <c:pt idx="3181">
                  <c:v>24.2</c:v>
                </c:pt>
                <c:pt idx="3182">
                  <c:v>23.7</c:v>
                </c:pt>
                <c:pt idx="3183">
                  <c:v>23.4</c:v>
                </c:pt>
                <c:pt idx="3184">
                  <c:v>23.1</c:v>
                </c:pt>
                <c:pt idx="3185">
                  <c:v>22.9</c:v>
                </c:pt>
                <c:pt idx="3186">
                  <c:v>22.7</c:v>
                </c:pt>
                <c:pt idx="3187">
                  <c:v>22.6</c:v>
                </c:pt>
                <c:pt idx="3188">
                  <c:v>22.6</c:v>
                </c:pt>
                <c:pt idx="3189">
                  <c:v>22.7</c:v>
                </c:pt>
                <c:pt idx="3190">
                  <c:v>23</c:v>
                </c:pt>
                <c:pt idx="3191">
                  <c:v>23.2</c:v>
                </c:pt>
                <c:pt idx="3192">
                  <c:v>23.5</c:v>
                </c:pt>
                <c:pt idx="3193">
                  <c:v>23.7</c:v>
                </c:pt>
                <c:pt idx="3194">
                  <c:v>24</c:v>
                </c:pt>
                <c:pt idx="3195">
                  <c:v>24.2</c:v>
                </c:pt>
                <c:pt idx="3196">
                  <c:v>24.4</c:v>
                </c:pt>
                <c:pt idx="3197">
                  <c:v>24.7</c:v>
                </c:pt>
                <c:pt idx="3198">
                  <c:v>25.1</c:v>
                </c:pt>
                <c:pt idx="3199">
                  <c:v>25.3</c:v>
                </c:pt>
                <c:pt idx="3200">
                  <c:v>25.6</c:v>
                </c:pt>
                <c:pt idx="3201">
                  <c:v>25.8</c:v>
                </c:pt>
                <c:pt idx="3202">
                  <c:v>26.1</c:v>
                </c:pt>
                <c:pt idx="3203">
                  <c:v>26.3</c:v>
                </c:pt>
                <c:pt idx="3204">
                  <c:v>26.4</c:v>
                </c:pt>
                <c:pt idx="3205">
                  <c:v>26.5</c:v>
                </c:pt>
                <c:pt idx="3206">
                  <c:v>26.4</c:v>
                </c:pt>
                <c:pt idx="3207">
                  <c:v>26.3</c:v>
                </c:pt>
                <c:pt idx="3208">
                  <c:v>26.1</c:v>
                </c:pt>
                <c:pt idx="3209">
                  <c:v>25.9</c:v>
                </c:pt>
                <c:pt idx="3210">
                  <c:v>25.7</c:v>
                </c:pt>
                <c:pt idx="3211">
                  <c:v>25.5</c:v>
                </c:pt>
                <c:pt idx="3212">
                  <c:v>25.3</c:v>
                </c:pt>
                <c:pt idx="3213">
                  <c:v>25.1</c:v>
                </c:pt>
                <c:pt idx="3214">
                  <c:v>24.8</c:v>
                </c:pt>
                <c:pt idx="3215">
                  <c:v>24.4</c:v>
                </c:pt>
                <c:pt idx="3216">
                  <c:v>24.1</c:v>
                </c:pt>
                <c:pt idx="3217">
                  <c:v>23.7</c:v>
                </c:pt>
                <c:pt idx="3218">
                  <c:v>23.5</c:v>
                </c:pt>
                <c:pt idx="3219">
                  <c:v>23.3</c:v>
                </c:pt>
                <c:pt idx="3220">
                  <c:v>23</c:v>
                </c:pt>
                <c:pt idx="3221">
                  <c:v>22.8</c:v>
                </c:pt>
                <c:pt idx="3222">
                  <c:v>22.5</c:v>
                </c:pt>
                <c:pt idx="3223">
                  <c:v>22.5</c:v>
                </c:pt>
                <c:pt idx="3224">
                  <c:v>22.5</c:v>
                </c:pt>
                <c:pt idx="3225">
                  <c:v>22.6</c:v>
                </c:pt>
                <c:pt idx="3226">
                  <c:v>22.7</c:v>
                </c:pt>
                <c:pt idx="3227">
                  <c:v>22.8</c:v>
                </c:pt>
                <c:pt idx="3228">
                  <c:v>22.9</c:v>
                </c:pt>
                <c:pt idx="3229">
                  <c:v>23.1</c:v>
                </c:pt>
                <c:pt idx="3230">
                  <c:v>23.3</c:v>
                </c:pt>
                <c:pt idx="3231">
                  <c:v>23.3</c:v>
                </c:pt>
                <c:pt idx="3232">
                  <c:v>23.4</c:v>
                </c:pt>
                <c:pt idx="3233">
                  <c:v>23.5</c:v>
                </c:pt>
                <c:pt idx="3234">
                  <c:v>23.7</c:v>
                </c:pt>
                <c:pt idx="3235">
                  <c:v>23.8</c:v>
                </c:pt>
                <c:pt idx="3236">
                  <c:v>23.9</c:v>
                </c:pt>
                <c:pt idx="3237">
                  <c:v>24</c:v>
                </c:pt>
                <c:pt idx="3238">
                  <c:v>24</c:v>
                </c:pt>
                <c:pt idx="3239">
                  <c:v>24.2</c:v>
                </c:pt>
                <c:pt idx="3240">
                  <c:v>24.2</c:v>
                </c:pt>
                <c:pt idx="3241">
                  <c:v>24.3</c:v>
                </c:pt>
                <c:pt idx="3242">
                  <c:v>24.3</c:v>
                </c:pt>
                <c:pt idx="3243">
                  <c:v>24.5</c:v>
                </c:pt>
                <c:pt idx="3244">
                  <c:v>24.6</c:v>
                </c:pt>
                <c:pt idx="3245">
                  <c:v>24.7</c:v>
                </c:pt>
                <c:pt idx="3246">
                  <c:v>24.8</c:v>
                </c:pt>
                <c:pt idx="3247">
                  <c:v>24.8</c:v>
                </c:pt>
                <c:pt idx="3248">
                  <c:v>24.9</c:v>
                </c:pt>
                <c:pt idx="3249">
                  <c:v>25.1</c:v>
                </c:pt>
                <c:pt idx="3250">
                  <c:v>25.1</c:v>
                </c:pt>
                <c:pt idx="3251">
                  <c:v>25.4</c:v>
                </c:pt>
                <c:pt idx="3252">
                  <c:v>25.5</c:v>
                </c:pt>
                <c:pt idx="3253">
                  <c:v>25.6</c:v>
                </c:pt>
                <c:pt idx="3254">
                  <c:v>25.7</c:v>
                </c:pt>
                <c:pt idx="3255">
                  <c:v>25.8</c:v>
                </c:pt>
                <c:pt idx="3256">
                  <c:v>25.9</c:v>
                </c:pt>
                <c:pt idx="3257">
                  <c:v>26</c:v>
                </c:pt>
                <c:pt idx="3258">
                  <c:v>26.1</c:v>
                </c:pt>
                <c:pt idx="3259">
                  <c:v>26.1</c:v>
                </c:pt>
                <c:pt idx="3260">
                  <c:v>26.2</c:v>
                </c:pt>
                <c:pt idx="3261">
                  <c:v>26.3</c:v>
                </c:pt>
                <c:pt idx="3262">
                  <c:v>26.3</c:v>
                </c:pt>
                <c:pt idx="3263">
                  <c:v>26.3</c:v>
                </c:pt>
                <c:pt idx="3264">
                  <c:v>26.4</c:v>
                </c:pt>
                <c:pt idx="3265">
                  <c:v>26.5</c:v>
                </c:pt>
                <c:pt idx="3266">
                  <c:v>26.5</c:v>
                </c:pt>
                <c:pt idx="3267">
                  <c:v>26.3</c:v>
                </c:pt>
                <c:pt idx="3268">
                  <c:v>26.4</c:v>
                </c:pt>
                <c:pt idx="3269">
                  <c:v>24.4</c:v>
                </c:pt>
                <c:pt idx="3270">
                  <c:v>24.5</c:v>
                </c:pt>
                <c:pt idx="3271">
                  <c:v>24.5</c:v>
                </c:pt>
                <c:pt idx="3272">
                  <c:v>24.5</c:v>
                </c:pt>
                <c:pt idx="3273">
                  <c:v>24.5</c:v>
                </c:pt>
                <c:pt idx="3274">
                  <c:v>24.6</c:v>
                </c:pt>
                <c:pt idx="3275">
                  <c:v>24.7</c:v>
                </c:pt>
                <c:pt idx="3276">
                  <c:v>24.7</c:v>
                </c:pt>
                <c:pt idx="3277">
                  <c:v>24.7</c:v>
                </c:pt>
                <c:pt idx="3278">
                  <c:v>24.7</c:v>
                </c:pt>
                <c:pt idx="3279">
                  <c:v>24.7</c:v>
                </c:pt>
                <c:pt idx="3280">
                  <c:v>24.7</c:v>
                </c:pt>
                <c:pt idx="3281">
                  <c:v>24.7</c:v>
                </c:pt>
                <c:pt idx="3282">
                  <c:v>24.7</c:v>
                </c:pt>
                <c:pt idx="3283">
                  <c:v>24.7</c:v>
                </c:pt>
                <c:pt idx="3284">
                  <c:v>24.7</c:v>
                </c:pt>
                <c:pt idx="3285">
                  <c:v>24.7</c:v>
                </c:pt>
                <c:pt idx="3286">
                  <c:v>24.7</c:v>
                </c:pt>
                <c:pt idx="3287">
                  <c:v>24.8</c:v>
                </c:pt>
                <c:pt idx="3288">
                  <c:v>24.8</c:v>
                </c:pt>
                <c:pt idx="3289">
                  <c:v>24.8</c:v>
                </c:pt>
                <c:pt idx="3290">
                  <c:v>24.8</c:v>
                </c:pt>
                <c:pt idx="3291">
                  <c:v>24.8</c:v>
                </c:pt>
                <c:pt idx="3292">
                  <c:v>24.8</c:v>
                </c:pt>
                <c:pt idx="3293">
                  <c:v>24.8</c:v>
                </c:pt>
                <c:pt idx="3294">
                  <c:v>24.7</c:v>
                </c:pt>
                <c:pt idx="3295">
                  <c:v>24.7</c:v>
                </c:pt>
                <c:pt idx="3296">
                  <c:v>24.7</c:v>
                </c:pt>
                <c:pt idx="3297">
                  <c:v>24.7</c:v>
                </c:pt>
                <c:pt idx="3298">
                  <c:v>24.7</c:v>
                </c:pt>
                <c:pt idx="3299">
                  <c:v>24.7</c:v>
                </c:pt>
                <c:pt idx="3300">
                  <c:v>24.7</c:v>
                </c:pt>
                <c:pt idx="3301">
                  <c:v>24.7</c:v>
                </c:pt>
                <c:pt idx="3302">
                  <c:v>24.7</c:v>
                </c:pt>
                <c:pt idx="3303">
                  <c:v>24.6</c:v>
                </c:pt>
                <c:pt idx="3304">
                  <c:v>24.5</c:v>
                </c:pt>
                <c:pt idx="3305">
                  <c:v>24.5</c:v>
                </c:pt>
                <c:pt idx="3306">
                  <c:v>24.5</c:v>
                </c:pt>
                <c:pt idx="3307">
                  <c:v>24.4</c:v>
                </c:pt>
                <c:pt idx="3308">
                  <c:v>24.4</c:v>
                </c:pt>
                <c:pt idx="3309">
                  <c:v>24.5</c:v>
                </c:pt>
                <c:pt idx="3310">
                  <c:v>24.5</c:v>
                </c:pt>
                <c:pt idx="3311">
                  <c:v>24.4</c:v>
                </c:pt>
                <c:pt idx="3312">
                  <c:v>24.3</c:v>
                </c:pt>
                <c:pt idx="3313">
                  <c:v>24.3</c:v>
                </c:pt>
                <c:pt idx="3314">
                  <c:v>24.3</c:v>
                </c:pt>
                <c:pt idx="3315">
                  <c:v>24.3</c:v>
                </c:pt>
                <c:pt idx="3316">
                  <c:v>24.2</c:v>
                </c:pt>
                <c:pt idx="3317">
                  <c:v>24.2</c:v>
                </c:pt>
                <c:pt idx="3318">
                  <c:v>24.2</c:v>
                </c:pt>
                <c:pt idx="3319">
                  <c:v>24.2</c:v>
                </c:pt>
                <c:pt idx="3320">
                  <c:v>24.2</c:v>
                </c:pt>
                <c:pt idx="3321">
                  <c:v>24.2</c:v>
                </c:pt>
                <c:pt idx="3322">
                  <c:v>24.2</c:v>
                </c:pt>
                <c:pt idx="3323">
                  <c:v>24.2</c:v>
                </c:pt>
                <c:pt idx="3324">
                  <c:v>24.2</c:v>
                </c:pt>
                <c:pt idx="3325">
                  <c:v>24.2</c:v>
                </c:pt>
                <c:pt idx="3326">
                  <c:v>24.2</c:v>
                </c:pt>
                <c:pt idx="3327">
                  <c:v>24.2</c:v>
                </c:pt>
                <c:pt idx="3328">
                  <c:v>24.3</c:v>
                </c:pt>
                <c:pt idx="3329">
                  <c:v>24.2</c:v>
                </c:pt>
                <c:pt idx="3330">
                  <c:v>24.3</c:v>
                </c:pt>
                <c:pt idx="3331">
                  <c:v>24.3</c:v>
                </c:pt>
                <c:pt idx="3332">
                  <c:v>24.3</c:v>
                </c:pt>
                <c:pt idx="3333">
                  <c:v>24.4</c:v>
                </c:pt>
                <c:pt idx="3334">
                  <c:v>24.6</c:v>
                </c:pt>
                <c:pt idx="3335">
                  <c:v>24.7</c:v>
                </c:pt>
                <c:pt idx="3336">
                  <c:v>24.7</c:v>
                </c:pt>
                <c:pt idx="3337">
                  <c:v>24.7</c:v>
                </c:pt>
                <c:pt idx="3338">
                  <c:v>24.9</c:v>
                </c:pt>
                <c:pt idx="3339">
                  <c:v>25</c:v>
                </c:pt>
                <c:pt idx="3340">
                  <c:v>25.1</c:v>
                </c:pt>
                <c:pt idx="3341">
                  <c:v>25.1</c:v>
                </c:pt>
                <c:pt idx="3342">
                  <c:v>25.2</c:v>
                </c:pt>
                <c:pt idx="3343">
                  <c:v>25.3</c:v>
                </c:pt>
                <c:pt idx="3344">
                  <c:v>25.3</c:v>
                </c:pt>
                <c:pt idx="3345">
                  <c:v>25.3</c:v>
                </c:pt>
                <c:pt idx="3346">
                  <c:v>25.2</c:v>
                </c:pt>
                <c:pt idx="3347">
                  <c:v>25.2</c:v>
                </c:pt>
                <c:pt idx="3348">
                  <c:v>25.1</c:v>
                </c:pt>
                <c:pt idx="3349">
                  <c:v>25</c:v>
                </c:pt>
                <c:pt idx="3350">
                  <c:v>24.9</c:v>
                </c:pt>
                <c:pt idx="3351">
                  <c:v>24.8</c:v>
                </c:pt>
                <c:pt idx="3352">
                  <c:v>24.7</c:v>
                </c:pt>
                <c:pt idx="3353">
                  <c:v>24.6</c:v>
                </c:pt>
                <c:pt idx="3354">
                  <c:v>24.5</c:v>
                </c:pt>
                <c:pt idx="3355">
                  <c:v>24.4</c:v>
                </c:pt>
                <c:pt idx="3356">
                  <c:v>24.3</c:v>
                </c:pt>
                <c:pt idx="3357">
                  <c:v>24.3</c:v>
                </c:pt>
                <c:pt idx="3358">
                  <c:v>24.3</c:v>
                </c:pt>
                <c:pt idx="3359">
                  <c:v>24.3</c:v>
                </c:pt>
                <c:pt idx="3360">
                  <c:v>24.3</c:v>
                </c:pt>
                <c:pt idx="3361">
                  <c:v>24.5</c:v>
                </c:pt>
                <c:pt idx="3362">
                  <c:v>24.5</c:v>
                </c:pt>
                <c:pt idx="3363">
                  <c:v>24.6</c:v>
                </c:pt>
                <c:pt idx="3364">
                  <c:v>24.7</c:v>
                </c:pt>
                <c:pt idx="3365">
                  <c:v>24.7</c:v>
                </c:pt>
                <c:pt idx="3366">
                  <c:v>24.8</c:v>
                </c:pt>
                <c:pt idx="3367">
                  <c:v>24.8</c:v>
                </c:pt>
                <c:pt idx="3368">
                  <c:v>24.8</c:v>
                </c:pt>
                <c:pt idx="3369">
                  <c:v>24.8</c:v>
                </c:pt>
                <c:pt idx="3370">
                  <c:v>24.7</c:v>
                </c:pt>
                <c:pt idx="3371">
                  <c:v>24.7</c:v>
                </c:pt>
                <c:pt idx="3372">
                  <c:v>24.7</c:v>
                </c:pt>
                <c:pt idx="3373">
                  <c:v>24.6</c:v>
                </c:pt>
                <c:pt idx="3374">
                  <c:v>24.5</c:v>
                </c:pt>
                <c:pt idx="3375">
                  <c:v>24.5</c:v>
                </c:pt>
                <c:pt idx="3376">
                  <c:v>24.3</c:v>
                </c:pt>
                <c:pt idx="3377">
                  <c:v>24.3</c:v>
                </c:pt>
                <c:pt idx="3378">
                  <c:v>24.2</c:v>
                </c:pt>
                <c:pt idx="3379">
                  <c:v>24.3</c:v>
                </c:pt>
                <c:pt idx="3380">
                  <c:v>24.3</c:v>
                </c:pt>
                <c:pt idx="3381">
                  <c:v>24.3</c:v>
                </c:pt>
                <c:pt idx="3382">
                  <c:v>24.4</c:v>
                </c:pt>
                <c:pt idx="3383">
                  <c:v>24.4</c:v>
                </c:pt>
                <c:pt idx="3384">
                  <c:v>24.5</c:v>
                </c:pt>
                <c:pt idx="3385">
                  <c:v>24.6</c:v>
                </c:pt>
                <c:pt idx="3386">
                  <c:v>24.7</c:v>
                </c:pt>
                <c:pt idx="3387">
                  <c:v>24.8</c:v>
                </c:pt>
                <c:pt idx="3388">
                  <c:v>24.9</c:v>
                </c:pt>
                <c:pt idx="3389">
                  <c:v>25</c:v>
                </c:pt>
                <c:pt idx="3390">
                  <c:v>25.1</c:v>
                </c:pt>
                <c:pt idx="3391">
                  <c:v>25.1</c:v>
                </c:pt>
                <c:pt idx="3392">
                  <c:v>25.3</c:v>
                </c:pt>
                <c:pt idx="3393">
                  <c:v>25.3</c:v>
                </c:pt>
                <c:pt idx="3394">
                  <c:v>25.3</c:v>
                </c:pt>
                <c:pt idx="3395">
                  <c:v>25.3</c:v>
                </c:pt>
                <c:pt idx="3396">
                  <c:v>25.3</c:v>
                </c:pt>
                <c:pt idx="3397">
                  <c:v>25.1</c:v>
                </c:pt>
                <c:pt idx="3398">
                  <c:v>25.1</c:v>
                </c:pt>
                <c:pt idx="3399">
                  <c:v>24.7</c:v>
                </c:pt>
                <c:pt idx="3400">
                  <c:v>24.8</c:v>
                </c:pt>
                <c:pt idx="3401">
                  <c:v>24.8</c:v>
                </c:pt>
                <c:pt idx="3402">
                  <c:v>25</c:v>
                </c:pt>
                <c:pt idx="3403">
                  <c:v>25</c:v>
                </c:pt>
                <c:pt idx="3404">
                  <c:v>25</c:v>
                </c:pt>
                <c:pt idx="3405">
                  <c:v>25</c:v>
                </c:pt>
                <c:pt idx="3406">
                  <c:v>25.1</c:v>
                </c:pt>
                <c:pt idx="3407">
                  <c:v>25.1</c:v>
                </c:pt>
                <c:pt idx="3408">
                  <c:v>25.2</c:v>
                </c:pt>
                <c:pt idx="3409">
                  <c:v>25.3</c:v>
                </c:pt>
                <c:pt idx="3410">
                  <c:v>25.3</c:v>
                </c:pt>
                <c:pt idx="3411">
                  <c:v>25.3</c:v>
                </c:pt>
                <c:pt idx="3412">
                  <c:v>25.3</c:v>
                </c:pt>
                <c:pt idx="3413">
                  <c:v>25.3</c:v>
                </c:pt>
                <c:pt idx="3414">
                  <c:v>25.3</c:v>
                </c:pt>
                <c:pt idx="3415">
                  <c:v>25.3</c:v>
                </c:pt>
                <c:pt idx="3416">
                  <c:v>25.2</c:v>
                </c:pt>
                <c:pt idx="3417">
                  <c:v>25.2</c:v>
                </c:pt>
                <c:pt idx="3418">
                  <c:v>25.1</c:v>
                </c:pt>
                <c:pt idx="3419">
                  <c:v>25.1</c:v>
                </c:pt>
                <c:pt idx="3420">
                  <c:v>25</c:v>
                </c:pt>
                <c:pt idx="3421">
                  <c:v>24.9</c:v>
                </c:pt>
                <c:pt idx="3422">
                  <c:v>24.8</c:v>
                </c:pt>
                <c:pt idx="3423">
                  <c:v>24.7</c:v>
                </c:pt>
                <c:pt idx="3424">
                  <c:v>24.7</c:v>
                </c:pt>
                <c:pt idx="3425">
                  <c:v>24.6</c:v>
                </c:pt>
                <c:pt idx="3426">
                  <c:v>24.5</c:v>
                </c:pt>
                <c:pt idx="3427">
                  <c:v>24.3</c:v>
                </c:pt>
                <c:pt idx="3428">
                  <c:v>24.3</c:v>
                </c:pt>
                <c:pt idx="3429">
                  <c:v>24.2</c:v>
                </c:pt>
                <c:pt idx="3430">
                  <c:v>24.2</c:v>
                </c:pt>
                <c:pt idx="3431">
                  <c:v>24.1</c:v>
                </c:pt>
                <c:pt idx="3432">
                  <c:v>24.2</c:v>
                </c:pt>
                <c:pt idx="3433">
                  <c:v>24</c:v>
                </c:pt>
                <c:pt idx="3434">
                  <c:v>23.9</c:v>
                </c:pt>
                <c:pt idx="3435">
                  <c:v>24</c:v>
                </c:pt>
                <c:pt idx="3436">
                  <c:v>23.9</c:v>
                </c:pt>
                <c:pt idx="3437">
                  <c:v>23.9</c:v>
                </c:pt>
                <c:pt idx="3438">
                  <c:v>24</c:v>
                </c:pt>
                <c:pt idx="3439">
                  <c:v>24</c:v>
                </c:pt>
                <c:pt idx="3440">
                  <c:v>24</c:v>
                </c:pt>
                <c:pt idx="3441">
                  <c:v>23.8</c:v>
                </c:pt>
                <c:pt idx="3442">
                  <c:v>23.9</c:v>
                </c:pt>
                <c:pt idx="3443">
                  <c:v>24</c:v>
                </c:pt>
                <c:pt idx="3444">
                  <c:v>24</c:v>
                </c:pt>
                <c:pt idx="3445">
                  <c:v>24.1</c:v>
                </c:pt>
                <c:pt idx="3446">
                  <c:v>24.1</c:v>
                </c:pt>
                <c:pt idx="3447">
                  <c:v>24.2</c:v>
                </c:pt>
                <c:pt idx="3448">
                  <c:v>24.3</c:v>
                </c:pt>
                <c:pt idx="3449">
                  <c:v>24.3</c:v>
                </c:pt>
                <c:pt idx="3450">
                  <c:v>24.3</c:v>
                </c:pt>
                <c:pt idx="3451">
                  <c:v>24.5</c:v>
                </c:pt>
                <c:pt idx="3452">
                  <c:v>24.6</c:v>
                </c:pt>
                <c:pt idx="3453">
                  <c:v>24.7</c:v>
                </c:pt>
                <c:pt idx="3454">
                  <c:v>24.7</c:v>
                </c:pt>
                <c:pt idx="3455">
                  <c:v>24.7</c:v>
                </c:pt>
                <c:pt idx="3456">
                  <c:v>24.7</c:v>
                </c:pt>
                <c:pt idx="3457">
                  <c:v>24.7</c:v>
                </c:pt>
                <c:pt idx="3458">
                  <c:v>24.7</c:v>
                </c:pt>
                <c:pt idx="3459">
                  <c:v>24.8</c:v>
                </c:pt>
                <c:pt idx="3460">
                  <c:v>24.8</c:v>
                </c:pt>
                <c:pt idx="3461">
                  <c:v>24.8</c:v>
                </c:pt>
                <c:pt idx="3462">
                  <c:v>24.9</c:v>
                </c:pt>
                <c:pt idx="3463">
                  <c:v>24.9</c:v>
                </c:pt>
                <c:pt idx="3464">
                  <c:v>25</c:v>
                </c:pt>
                <c:pt idx="3465">
                  <c:v>25</c:v>
                </c:pt>
                <c:pt idx="3466">
                  <c:v>25</c:v>
                </c:pt>
                <c:pt idx="3467">
                  <c:v>25.1</c:v>
                </c:pt>
                <c:pt idx="3468">
                  <c:v>25.1</c:v>
                </c:pt>
                <c:pt idx="3469">
                  <c:v>25.1</c:v>
                </c:pt>
                <c:pt idx="3470">
                  <c:v>25.1</c:v>
                </c:pt>
                <c:pt idx="3471">
                  <c:v>25.2</c:v>
                </c:pt>
                <c:pt idx="3472">
                  <c:v>25.3</c:v>
                </c:pt>
                <c:pt idx="3473">
                  <c:v>25.3</c:v>
                </c:pt>
                <c:pt idx="3474">
                  <c:v>25.3</c:v>
                </c:pt>
                <c:pt idx="3475">
                  <c:v>25.3</c:v>
                </c:pt>
                <c:pt idx="3476">
                  <c:v>25.3</c:v>
                </c:pt>
                <c:pt idx="3477">
                  <c:v>25.3</c:v>
                </c:pt>
                <c:pt idx="3478">
                  <c:v>25.3</c:v>
                </c:pt>
                <c:pt idx="3479">
                  <c:v>25.4</c:v>
                </c:pt>
                <c:pt idx="3480">
                  <c:v>25.3</c:v>
                </c:pt>
                <c:pt idx="3481">
                  <c:v>25.2</c:v>
                </c:pt>
                <c:pt idx="3482">
                  <c:v>25.1</c:v>
                </c:pt>
                <c:pt idx="3483">
                  <c:v>25</c:v>
                </c:pt>
                <c:pt idx="3484">
                  <c:v>24.9</c:v>
                </c:pt>
                <c:pt idx="3485">
                  <c:v>24.9</c:v>
                </c:pt>
                <c:pt idx="3486">
                  <c:v>24.8</c:v>
                </c:pt>
                <c:pt idx="3487">
                  <c:v>24.8</c:v>
                </c:pt>
                <c:pt idx="3488">
                  <c:v>24.7</c:v>
                </c:pt>
                <c:pt idx="3489">
                  <c:v>24.6</c:v>
                </c:pt>
                <c:pt idx="3490">
                  <c:v>24.5</c:v>
                </c:pt>
                <c:pt idx="3491">
                  <c:v>24.4</c:v>
                </c:pt>
                <c:pt idx="3492">
                  <c:v>24.3</c:v>
                </c:pt>
                <c:pt idx="3493">
                  <c:v>24.2</c:v>
                </c:pt>
                <c:pt idx="3494">
                  <c:v>24.2</c:v>
                </c:pt>
                <c:pt idx="3495">
                  <c:v>24</c:v>
                </c:pt>
                <c:pt idx="3496">
                  <c:v>24</c:v>
                </c:pt>
                <c:pt idx="3497">
                  <c:v>24</c:v>
                </c:pt>
                <c:pt idx="3498">
                  <c:v>23.9</c:v>
                </c:pt>
                <c:pt idx="3499">
                  <c:v>23.9</c:v>
                </c:pt>
                <c:pt idx="3500">
                  <c:v>24</c:v>
                </c:pt>
                <c:pt idx="3501">
                  <c:v>24</c:v>
                </c:pt>
                <c:pt idx="3502">
                  <c:v>23.9</c:v>
                </c:pt>
                <c:pt idx="3503">
                  <c:v>23.9</c:v>
                </c:pt>
                <c:pt idx="3504">
                  <c:v>24</c:v>
                </c:pt>
                <c:pt idx="3505">
                  <c:v>24</c:v>
                </c:pt>
                <c:pt idx="3506">
                  <c:v>24</c:v>
                </c:pt>
                <c:pt idx="3507">
                  <c:v>24.1</c:v>
                </c:pt>
                <c:pt idx="3508">
                  <c:v>24.2</c:v>
                </c:pt>
                <c:pt idx="3509">
                  <c:v>24.2</c:v>
                </c:pt>
                <c:pt idx="3510">
                  <c:v>24.3</c:v>
                </c:pt>
                <c:pt idx="3511">
                  <c:v>24.3</c:v>
                </c:pt>
                <c:pt idx="3512">
                  <c:v>24.5</c:v>
                </c:pt>
                <c:pt idx="3513">
                  <c:v>24.5</c:v>
                </c:pt>
                <c:pt idx="3514">
                  <c:v>24.6</c:v>
                </c:pt>
                <c:pt idx="3515">
                  <c:v>24.6</c:v>
                </c:pt>
                <c:pt idx="3516">
                  <c:v>24.7</c:v>
                </c:pt>
                <c:pt idx="3517">
                  <c:v>24.7</c:v>
                </c:pt>
                <c:pt idx="3518">
                  <c:v>24.7</c:v>
                </c:pt>
                <c:pt idx="3519">
                  <c:v>24.8</c:v>
                </c:pt>
                <c:pt idx="3520">
                  <c:v>24.8</c:v>
                </c:pt>
                <c:pt idx="3521">
                  <c:v>24.8</c:v>
                </c:pt>
                <c:pt idx="3522">
                  <c:v>24.8</c:v>
                </c:pt>
                <c:pt idx="3523">
                  <c:v>24.8</c:v>
                </c:pt>
                <c:pt idx="3524">
                  <c:v>24.8</c:v>
                </c:pt>
                <c:pt idx="3525">
                  <c:v>24.9</c:v>
                </c:pt>
                <c:pt idx="3526">
                  <c:v>24.8</c:v>
                </c:pt>
                <c:pt idx="3527">
                  <c:v>24.8</c:v>
                </c:pt>
                <c:pt idx="3528">
                  <c:v>24.9</c:v>
                </c:pt>
                <c:pt idx="3529">
                  <c:v>24.9</c:v>
                </c:pt>
                <c:pt idx="3530">
                  <c:v>24.9</c:v>
                </c:pt>
                <c:pt idx="3531">
                  <c:v>24.8</c:v>
                </c:pt>
                <c:pt idx="3532">
                  <c:v>24.8</c:v>
                </c:pt>
                <c:pt idx="3533">
                  <c:v>24.9</c:v>
                </c:pt>
                <c:pt idx="3534">
                  <c:v>24.9</c:v>
                </c:pt>
                <c:pt idx="3535">
                  <c:v>24.8</c:v>
                </c:pt>
                <c:pt idx="3536">
                  <c:v>24.8</c:v>
                </c:pt>
                <c:pt idx="3537">
                  <c:v>24.8</c:v>
                </c:pt>
                <c:pt idx="3538">
                  <c:v>24.8</c:v>
                </c:pt>
                <c:pt idx="3539">
                  <c:v>24.8</c:v>
                </c:pt>
                <c:pt idx="3540">
                  <c:v>24.8</c:v>
                </c:pt>
                <c:pt idx="3541">
                  <c:v>24.9</c:v>
                </c:pt>
                <c:pt idx="3542">
                  <c:v>24.8</c:v>
                </c:pt>
                <c:pt idx="3543">
                  <c:v>25</c:v>
                </c:pt>
                <c:pt idx="3544">
                  <c:v>24.8</c:v>
                </c:pt>
                <c:pt idx="3545">
                  <c:v>24.8</c:v>
                </c:pt>
                <c:pt idx="3546">
                  <c:v>24.8</c:v>
                </c:pt>
                <c:pt idx="3547">
                  <c:v>24.8</c:v>
                </c:pt>
                <c:pt idx="3548">
                  <c:v>24.7</c:v>
                </c:pt>
                <c:pt idx="3549">
                  <c:v>24.7</c:v>
                </c:pt>
                <c:pt idx="3550">
                  <c:v>24.7</c:v>
                </c:pt>
                <c:pt idx="3551">
                  <c:v>24.7</c:v>
                </c:pt>
                <c:pt idx="3552">
                  <c:v>24.7</c:v>
                </c:pt>
                <c:pt idx="3553">
                  <c:v>24.7</c:v>
                </c:pt>
                <c:pt idx="3554">
                  <c:v>24.7</c:v>
                </c:pt>
                <c:pt idx="3555">
                  <c:v>24.7</c:v>
                </c:pt>
                <c:pt idx="3556">
                  <c:v>24.7</c:v>
                </c:pt>
                <c:pt idx="3557">
                  <c:v>24.7</c:v>
                </c:pt>
                <c:pt idx="3558">
                  <c:v>24.7</c:v>
                </c:pt>
                <c:pt idx="3559">
                  <c:v>24.6</c:v>
                </c:pt>
                <c:pt idx="3560">
                  <c:v>24.7</c:v>
                </c:pt>
                <c:pt idx="3561">
                  <c:v>24.6</c:v>
                </c:pt>
                <c:pt idx="3562">
                  <c:v>24.6</c:v>
                </c:pt>
                <c:pt idx="3563">
                  <c:v>24.5</c:v>
                </c:pt>
                <c:pt idx="3564">
                  <c:v>24.6</c:v>
                </c:pt>
                <c:pt idx="3565">
                  <c:v>24.5</c:v>
                </c:pt>
                <c:pt idx="3566">
                  <c:v>24.5</c:v>
                </c:pt>
                <c:pt idx="3567">
                  <c:v>24.5</c:v>
                </c:pt>
                <c:pt idx="3568">
                  <c:v>24.6</c:v>
                </c:pt>
                <c:pt idx="3569">
                  <c:v>24.6</c:v>
                </c:pt>
                <c:pt idx="3570">
                  <c:v>24.6</c:v>
                </c:pt>
                <c:pt idx="3571">
                  <c:v>24.6</c:v>
                </c:pt>
                <c:pt idx="3572">
                  <c:v>24.6</c:v>
                </c:pt>
                <c:pt idx="3573">
                  <c:v>24.6</c:v>
                </c:pt>
                <c:pt idx="3574">
                  <c:v>24.7</c:v>
                </c:pt>
                <c:pt idx="3575">
                  <c:v>24.7</c:v>
                </c:pt>
                <c:pt idx="3576">
                  <c:v>24.5</c:v>
                </c:pt>
                <c:pt idx="3577">
                  <c:v>24.6</c:v>
                </c:pt>
                <c:pt idx="3578">
                  <c:v>24.7</c:v>
                </c:pt>
                <c:pt idx="3579">
                  <c:v>24.7</c:v>
                </c:pt>
                <c:pt idx="3580">
                  <c:v>24.7</c:v>
                </c:pt>
                <c:pt idx="3581">
                  <c:v>24.7</c:v>
                </c:pt>
                <c:pt idx="3582">
                  <c:v>24.7</c:v>
                </c:pt>
                <c:pt idx="3583">
                  <c:v>24.7</c:v>
                </c:pt>
                <c:pt idx="3584">
                  <c:v>24.7</c:v>
                </c:pt>
                <c:pt idx="3585">
                  <c:v>24.8</c:v>
                </c:pt>
                <c:pt idx="3586">
                  <c:v>24.7</c:v>
                </c:pt>
                <c:pt idx="3587">
                  <c:v>24.8</c:v>
                </c:pt>
                <c:pt idx="3588">
                  <c:v>24.8</c:v>
                </c:pt>
                <c:pt idx="3589">
                  <c:v>24.8</c:v>
                </c:pt>
                <c:pt idx="3590">
                  <c:v>24.8</c:v>
                </c:pt>
                <c:pt idx="3591">
                  <c:v>24.8</c:v>
                </c:pt>
                <c:pt idx="3592">
                  <c:v>24.8</c:v>
                </c:pt>
                <c:pt idx="3593">
                  <c:v>24.8</c:v>
                </c:pt>
                <c:pt idx="3594">
                  <c:v>24.8</c:v>
                </c:pt>
                <c:pt idx="3595">
                  <c:v>24.8</c:v>
                </c:pt>
                <c:pt idx="3596">
                  <c:v>24.8</c:v>
                </c:pt>
                <c:pt idx="3597">
                  <c:v>24.8</c:v>
                </c:pt>
                <c:pt idx="3598">
                  <c:v>24.9</c:v>
                </c:pt>
                <c:pt idx="3599">
                  <c:v>24.8</c:v>
                </c:pt>
                <c:pt idx="3600">
                  <c:v>24.9</c:v>
                </c:pt>
                <c:pt idx="3601">
                  <c:v>24.9</c:v>
                </c:pt>
                <c:pt idx="3602">
                  <c:v>24.9</c:v>
                </c:pt>
                <c:pt idx="3603">
                  <c:v>24.8</c:v>
                </c:pt>
                <c:pt idx="3604">
                  <c:v>24.9</c:v>
                </c:pt>
                <c:pt idx="3605">
                  <c:v>24.9</c:v>
                </c:pt>
                <c:pt idx="3606">
                  <c:v>25</c:v>
                </c:pt>
                <c:pt idx="3607">
                  <c:v>25</c:v>
                </c:pt>
                <c:pt idx="3608">
                  <c:v>25.1</c:v>
                </c:pt>
                <c:pt idx="3609">
                  <c:v>25</c:v>
                </c:pt>
                <c:pt idx="3610">
                  <c:v>25</c:v>
                </c:pt>
                <c:pt idx="3611">
                  <c:v>25.1</c:v>
                </c:pt>
                <c:pt idx="3612">
                  <c:v>25</c:v>
                </c:pt>
                <c:pt idx="3613">
                  <c:v>25</c:v>
                </c:pt>
                <c:pt idx="3614">
                  <c:v>25.1</c:v>
                </c:pt>
                <c:pt idx="3615">
                  <c:v>25.1</c:v>
                </c:pt>
                <c:pt idx="3616">
                  <c:v>25.1</c:v>
                </c:pt>
                <c:pt idx="3617">
                  <c:v>25.1</c:v>
                </c:pt>
                <c:pt idx="3618">
                  <c:v>25.1</c:v>
                </c:pt>
                <c:pt idx="3619">
                  <c:v>25.1</c:v>
                </c:pt>
                <c:pt idx="3620">
                  <c:v>25.2</c:v>
                </c:pt>
                <c:pt idx="3621">
                  <c:v>25.2</c:v>
                </c:pt>
                <c:pt idx="3622">
                  <c:v>25.1</c:v>
                </c:pt>
                <c:pt idx="3623">
                  <c:v>25.3</c:v>
                </c:pt>
                <c:pt idx="3624">
                  <c:v>25.2</c:v>
                </c:pt>
                <c:pt idx="3625">
                  <c:v>25.1</c:v>
                </c:pt>
                <c:pt idx="3626">
                  <c:v>25.3</c:v>
                </c:pt>
                <c:pt idx="3627">
                  <c:v>25.3</c:v>
                </c:pt>
                <c:pt idx="3628">
                  <c:v>25.4</c:v>
                </c:pt>
                <c:pt idx="3629">
                  <c:v>25.4</c:v>
                </c:pt>
                <c:pt idx="3630">
                  <c:v>25.4</c:v>
                </c:pt>
                <c:pt idx="3631">
                  <c:v>25.4</c:v>
                </c:pt>
                <c:pt idx="3632">
                  <c:v>25.5</c:v>
                </c:pt>
                <c:pt idx="3633">
                  <c:v>25.5</c:v>
                </c:pt>
                <c:pt idx="3634">
                  <c:v>25.5</c:v>
                </c:pt>
                <c:pt idx="3635">
                  <c:v>25.5</c:v>
                </c:pt>
                <c:pt idx="3636">
                  <c:v>25.5</c:v>
                </c:pt>
                <c:pt idx="3637">
                  <c:v>25.5</c:v>
                </c:pt>
                <c:pt idx="3638">
                  <c:v>25.5</c:v>
                </c:pt>
                <c:pt idx="3639">
                  <c:v>25.5</c:v>
                </c:pt>
                <c:pt idx="3640">
                  <c:v>25.5</c:v>
                </c:pt>
                <c:pt idx="3641">
                  <c:v>25.5</c:v>
                </c:pt>
                <c:pt idx="3642">
                  <c:v>25.3</c:v>
                </c:pt>
                <c:pt idx="3643">
                  <c:v>25.4</c:v>
                </c:pt>
                <c:pt idx="3644">
                  <c:v>25.3</c:v>
                </c:pt>
                <c:pt idx="3645">
                  <c:v>25.3</c:v>
                </c:pt>
                <c:pt idx="3646">
                  <c:v>25.3</c:v>
                </c:pt>
                <c:pt idx="3647">
                  <c:v>25.2</c:v>
                </c:pt>
                <c:pt idx="3648">
                  <c:v>25.2</c:v>
                </c:pt>
                <c:pt idx="3649">
                  <c:v>25.1</c:v>
                </c:pt>
                <c:pt idx="3650">
                  <c:v>25.1</c:v>
                </c:pt>
                <c:pt idx="3651">
                  <c:v>25.1</c:v>
                </c:pt>
                <c:pt idx="3652">
                  <c:v>25</c:v>
                </c:pt>
                <c:pt idx="3653">
                  <c:v>25</c:v>
                </c:pt>
                <c:pt idx="3654">
                  <c:v>24.9</c:v>
                </c:pt>
                <c:pt idx="3655">
                  <c:v>24.8</c:v>
                </c:pt>
                <c:pt idx="3656">
                  <c:v>24.8</c:v>
                </c:pt>
                <c:pt idx="3657">
                  <c:v>24.8</c:v>
                </c:pt>
                <c:pt idx="3658">
                  <c:v>24.7</c:v>
                </c:pt>
                <c:pt idx="3659">
                  <c:v>24.6</c:v>
                </c:pt>
                <c:pt idx="3660">
                  <c:v>24.5</c:v>
                </c:pt>
                <c:pt idx="3661">
                  <c:v>24.4</c:v>
                </c:pt>
                <c:pt idx="3662">
                  <c:v>24.3</c:v>
                </c:pt>
                <c:pt idx="3663">
                  <c:v>24.2</c:v>
                </c:pt>
                <c:pt idx="3664">
                  <c:v>24.2</c:v>
                </c:pt>
                <c:pt idx="3665">
                  <c:v>24.1</c:v>
                </c:pt>
                <c:pt idx="3666">
                  <c:v>24.1</c:v>
                </c:pt>
                <c:pt idx="3667">
                  <c:v>24.1</c:v>
                </c:pt>
                <c:pt idx="3668">
                  <c:v>24.1</c:v>
                </c:pt>
                <c:pt idx="3669">
                  <c:v>24.1</c:v>
                </c:pt>
                <c:pt idx="3670">
                  <c:v>24.2</c:v>
                </c:pt>
                <c:pt idx="3671">
                  <c:v>24.2</c:v>
                </c:pt>
                <c:pt idx="3672">
                  <c:v>24.2</c:v>
                </c:pt>
                <c:pt idx="3673">
                  <c:v>24.3</c:v>
                </c:pt>
                <c:pt idx="3674">
                  <c:v>24.4</c:v>
                </c:pt>
                <c:pt idx="3675">
                  <c:v>24.4</c:v>
                </c:pt>
                <c:pt idx="3676">
                  <c:v>24.5</c:v>
                </c:pt>
                <c:pt idx="3677">
                  <c:v>24.6</c:v>
                </c:pt>
                <c:pt idx="3678">
                  <c:v>24.7</c:v>
                </c:pt>
                <c:pt idx="3679">
                  <c:v>24.8</c:v>
                </c:pt>
                <c:pt idx="3680">
                  <c:v>24.8</c:v>
                </c:pt>
                <c:pt idx="3681">
                  <c:v>24.8</c:v>
                </c:pt>
                <c:pt idx="3682">
                  <c:v>24.9</c:v>
                </c:pt>
                <c:pt idx="3683">
                  <c:v>25</c:v>
                </c:pt>
                <c:pt idx="3684">
                  <c:v>25</c:v>
                </c:pt>
                <c:pt idx="3685">
                  <c:v>25.1</c:v>
                </c:pt>
                <c:pt idx="3686">
                  <c:v>25</c:v>
                </c:pt>
                <c:pt idx="3687">
                  <c:v>25.1</c:v>
                </c:pt>
                <c:pt idx="3688">
                  <c:v>25.1</c:v>
                </c:pt>
                <c:pt idx="3689">
                  <c:v>25.1</c:v>
                </c:pt>
                <c:pt idx="3690">
                  <c:v>25.1</c:v>
                </c:pt>
                <c:pt idx="3691">
                  <c:v>25.1</c:v>
                </c:pt>
                <c:pt idx="3692">
                  <c:v>25.2</c:v>
                </c:pt>
                <c:pt idx="3693">
                  <c:v>25.2</c:v>
                </c:pt>
                <c:pt idx="3694">
                  <c:v>25.3</c:v>
                </c:pt>
                <c:pt idx="3695">
                  <c:v>25.4</c:v>
                </c:pt>
                <c:pt idx="3696">
                  <c:v>25.5</c:v>
                </c:pt>
                <c:pt idx="3697">
                  <c:v>25.5</c:v>
                </c:pt>
                <c:pt idx="3698">
                  <c:v>25.5</c:v>
                </c:pt>
                <c:pt idx="3699">
                  <c:v>25.5</c:v>
                </c:pt>
                <c:pt idx="3700">
                  <c:v>25.5</c:v>
                </c:pt>
                <c:pt idx="3701">
                  <c:v>25.5</c:v>
                </c:pt>
                <c:pt idx="3702">
                  <c:v>25.5</c:v>
                </c:pt>
                <c:pt idx="3703">
                  <c:v>25.5</c:v>
                </c:pt>
                <c:pt idx="3704">
                  <c:v>25.5</c:v>
                </c:pt>
                <c:pt idx="3705">
                  <c:v>25.5</c:v>
                </c:pt>
                <c:pt idx="3706">
                  <c:v>25.5</c:v>
                </c:pt>
                <c:pt idx="3707">
                  <c:v>25.3</c:v>
                </c:pt>
                <c:pt idx="3708">
                  <c:v>25.3</c:v>
                </c:pt>
                <c:pt idx="3709">
                  <c:v>25.3</c:v>
                </c:pt>
                <c:pt idx="3710">
                  <c:v>25.1</c:v>
                </c:pt>
                <c:pt idx="3711">
                  <c:v>25</c:v>
                </c:pt>
                <c:pt idx="3712">
                  <c:v>24.9</c:v>
                </c:pt>
                <c:pt idx="3713">
                  <c:v>24.8</c:v>
                </c:pt>
                <c:pt idx="3714">
                  <c:v>24.8</c:v>
                </c:pt>
                <c:pt idx="3715">
                  <c:v>24.7</c:v>
                </c:pt>
                <c:pt idx="3716">
                  <c:v>24.5</c:v>
                </c:pt>
                <c:pt idx="3717">
                  <c:v>24.4</c:v>
                </c:pt>
                <c:pt idx="3718">
                  <c:v>24.4</c:v>
                </c:pt>
                <c:pt idx="3719">
                  <c:v>24.2</c:v>
                </c:pt>
                <c:pt idx="3720">
                  <c:v>24.2</c:v>
                </c:pt>
                <c:pt idx="3721">
                  <c:v>24.1</c:v>
                </c:pt>
                <c:pt idx="3722">
                  <c:v>24.1</c:v>
                </c:pt>
                <c:pt idx="3723">
                  <c:v>24.1</c:v>
                </c:pt>
                <c:pt idx="3724">
                  <c:v>24.1</c:v>
                </c:pt>
                <c:pt idx="3725">
                  <c:v>24.2</c:v>
                </c:pt>
                <c:pt idx="3726">
                  <c:v>24.3</c:v>
                </c:pt>
                <c:pt idx="3727">
                  <c:v>24.4</c:v>
                </c:pt>
                <c:pt idx="3728">
                  <c:v>24.5</c:v>
                </c:pt>
                <c:pt idx="3729">
                  <c:v>24.7</c:v>
                </c:pt>
                <c:pt idx="3730">
                  <c:v>24.8</c:v>
                </c:pt>
                <c:pt idx="3731">
                  <c:v>24.8</c:v>
                </c:pt>
                <c:pt idx="3732">
                  <c:v>25</c:v>
                </c:pt>
                <c:pt idx="3733">
                  <c:v>25</c:v>
                </c:pt>
                <c:pt idx="3734">
                  <c:v>25</c:v>
                </c:pt>
                <c:pt idx="3735">
                  <c:v>25.1</c:v>
                </c:pt>
                <c:pt idx="3736">
                  <c:v>25.1</c:v>
                </c:pt>
                <c:pt idx="3737">
                  <c:v>25.3</c:v>
                </c:pt>
                <c:pt idx="3738">
                  <c:v>25.3</c:v>
                </c:pt>
                <c:pt idx="3739">
                  <c:v>25.4</c:v>
                </c:pt>
                <c:pt idx="3740">
                  <c:v>25.5</c:v>
                </c:pt>
                <c:pt idx="3741">
                  <c:v>25.5</c:v>
                </c:pt>
                <c:pt idx="3742">
                  <c:v>25.6</c:v>
                </c:pt>
                <c:pt idx="3743">
                  <c:v>25.5</c:v>
                </c:pt>
                <c:pt idx="3744">
                  <c:v>25.5</c:v>
                </c:pt>
                <c:pt idx="3745">
                  <c:v>25.5</c:v>
                </c:pt>
                <c:pt idx="3746">
                  <c:v>25.4</c:v>
                </c:pt>
                <c:pt idx="3747">
                  <c:v>25.1</c:v>
                </c:pt>
                <c:pt idx="3748">
                  <c:v>25</c:v>
                </c:pt>
                <c:pt idx="3749">
                  <c:v>24.8</c:v>
                </c:pt>
                <c:pt idx="3750">
                  <c:v>24.7</c:v>
                </c:pt>
                <c:pt idx="3751">
                  <c:v>24.5</c:v>
                </c:pt>
                <c:pt idx="3752">
                  <c:v>24.3</c:v>
                </c:pt>
                <c:pt idx="3753">
                  <c:v>24.3</c:v>
                </c:pt>
                <c:pt idx="3754">
                  <c:v>24.1</c:v>
                </c:pt>
                <c:pt idx="3755">
                  <c:v>24.2</c:v>
                </c:pt>
                <c:pt idx="3756">
                  <c:v>24.2</c:v>
                </c:pt>
                <c:pt idx="3757">
                  <c:v>24.4</c:v>
                </c:pt>
                <c:pt idx="3758">
                  <c:v>24.5</c:v>
                </c:pt>
                <c:pt idx="3759">
                  <c:v>24.7</c:v>
                </c:pt>
                <c:pt idx="3760">
                  <c:v>24.8</c:v>
                </c:pt>
                <c:pt idx="3761">
                  <c:v>24.8</c:v>
                </c:pt>
                <c:pt idx="3762">
                  <c:v>24.9</c:v>
                </c:pt>
                <c:pt idx="3763">
                  <c:v>25.1</c:v>
                </c:pt>
                <c:pt idx="3764">
                  <c:v>25.1</c:v>
                </c:pt>
                <c:pt idx="3765">
                  <c:v>25.1</c:v>
                </c:pt>
                <c:pt idx="3766">
                  <c:v>25.3</c:v>
                </c:pt>
                <c:pt idx="3767">
                  <c:v>25.3</c:v>
                </c:pt>
                <c:pt idx="3768">
                  <c:v>25.4</c:v>
                </c:pt>
                <c:pt idx="3769">
                  <c:v>25.5</c:v>
                </c:pt>
                <c:pt idx="3770">
                  <c:v>25.5</c:v>
                </c:pt>
                <c:pt idx="3771">
                  <c:v>25.5</c:v>
                </c:pt>
                <c:pt idx="3772">
                  <c:v>25.6</c:v>
                </c:pt>
                <c:pt idx="3773">
                  <c:v>25.6</c:v>
                </c:pt>
                <c:pt idx="3774">
                  <c:v>25.6</c:v>
                </c:pt>
                <c:pt idx="3775">
                  <c:v>25.6</c:v>
                </c:pt>
                <c:pt idx="3776">
                  <c:v>25.5</c:v>
                </c:pt>
                <c:pt idx="3777">
                  <c:v>25.5</c:v>
                </c:pt>
                <c:pt idx="3778">
                  <c:v>25.3</c:v>
                </c:pt>
                <c:pt idx="3779">
                  <c:v>25.1</c:v>
                </c:pt>
                <c:pt idx="3780">
                  <c:v>25</c:v>
                </c:pt>
                <c:pt idx="3781">
                  <c:v>24.9</c:v>
                </c:pt>
                <c:pt idx="3782">
                  <c:v>24.8</c:v>
                </c:pt>
                <c:pt idx="3783">
                  <c:v>24.6</c:v>
                </c:pt>
                <c:pt idx="3784">
                  <c:v>24.5</c:v>
                </c:pt>
                <c:pt idx="3785">
                  <c:v>24.3</c:v>
                </c:pt>
                <c:pt idx="3786">
                  <c:v>24.3</c:v>
                </c:pt>
                <c:pt idx="3787">
                  <c:v>24.2</c:v>
                </c:pt>
                <c:pt idx="3788">
                  <c:v>24.2</c:v>
                </c:pt>
                <c:pt idx="3789">
                  <c:v>24.2</c:v>
                </c:pt>
                <c:pt idx="3790">
                  <c:v>24.3</c:v>
                </c:pt>
                <c:pt idx="3791">
                  <c:v>24.4</c:v>
                </c:pt>
                <c:pt idx="3792">
                  <c:v>24.4</c:v>
                </c:pt>
                <c:pt idx="3793">
                  <c:v>24.5</c:v>
                </c:pt>
                <c:pt idx="3794">
                  <c:v>24.7</c:v>
                </c:pt>
                <c:pt idx="3795">
                  <c:v>24.8</c:v>
                </c:pt>
                <c:pt idx="3796">
                  <c:v>24.8</c:v>
                </c:pt>
                <c:pt idx="3797">
                  <c:v>24.9</c:v>
                </c:pt>
                <c:pt idx="3798">
                  <c:v>25</c:v>
                </c:pt>
                <c:pt idx="3799">
                  <c:v>25.1</c:v>
                </c:pt>
                <c:pt idx="3800">
                  <c:v>25.1</c:v>
                </c:pt>
                <c:pt idx="3801">
                  <c:v>25.1</c:v>
                </c:pt>
                <c:pt idx="3802">
                  <c:v>25.3</c:v>
                </c:pt>
                <c:pt idx="3803">
                  <c:v>25.3</c:v>
                </c:pt>
                <c:pt idx="3804">
                  <c:v>25.5</c:v>
                </c:pt>
                <c:pt idx="3805">
                  <c:v>25.5</c:v>
                </c:pt>
                <c:pt idx="3806">
                  <c:v>25.6</c:v>
                </c:pt>
                <c:pt idx="3807">
                  <c:v>25.6</c:v>
                </c:pt>
                <c:pt idx="3808">
                  <c:v>25.6</c:v>
                </c:pt>
                <c:pt idx="3809">
                  <c:v>25.6</c:v>
                </c:pt>
                <c:pt idx="3810">
                  <c:v>25.6</c:v>
                </c:pt>
                <c:pt idx="3811">
                  <c:v>25.5</c:v>
                </c:pt>
                <c:pt idx="3812">
                  <c:v>25.5</c:v>
                </c:pt>
                <c:pt idx="3813">
                  <c:v>25.4</c:v>
                </c:pt>
                <c:pt idx="3814">
                  <c:v>25.3</c:v>
                </c:pt>
                <c:pt idx="3815">
                  <c:v>25</c:v>
                </c:pt>
                <c:pt idx="3816">
                  <c:v>24.8</c:v>
                </c:pt>
                <c:pt idx="3817">
                  <c:v>24.7</c:v>
                </c:pt>
                <c:pt idx="3818">
                  <c:v>24.5</c:v>
                </c:pt>
                <c:pt idx="3819">
                  <c:v>24.3</c:v>
                </c:pt>
                <c:pt idx="3820">
                  <c:v>24.2</c:v>
                </c:pt>
                <c:pt idx="3821">
                  <c:v>24.3</c:v>
                </c:pt>
                <c:pt idx="3822">
                  <c:v>24.3</c:v>
                </c:pt>
                <c:pt idx="3823">
                  <c:v>24.4</c:v>
                </c:pt>
                <c:pt idx="3824">
                  <c:v>24.5</c:v>
                </c:pt>
                <c:pt idx="3825">
                  <c:v>24.7</c:v>
                </c:pt>
                <c:pt idx="3826">
                  <c:v>24.9</c:v>
                </c:pt>
                <c:pt idx="3827">
                  <c:v>25</c:v>
                </c:pt>
                <c:pt idx="3828">
                  <c:v>25.1</c:v>
                </c:pt>
                <c:pt idx="3829">
                  <c:v>25.1</c:v>
                </c:pt>
                <c:pt idx="3830">
                  <c:v>25.2</c:v>
                </c:pt>
                <c:pt idx="3831">
                  <c:v>25.4</c:v>
                </c:pt>
                <c:pt idx="3832">
                  <c:v>25.4</c:v>
                </c:pt>
                <c:pt idx="3833">
                  <c:v>25.5</c:v>
                </c:pt>
                <c:pt idx="3834">
                  <c:v>25.6</c:v>
                </c:pt>
                <c:pt idx="3835">
                  <c:v>25.6</c:v>
                </c:pt>
                <c:pt idx="3836">
                  <c:v>25.6</c:v>
                </c:pt>
                <c:pt idx="3837">
                  <c:v>25.6</c:v>
                </c:pt>
                <c:pt idx="3838">
                  <c:v>25.6</c:v>
                </c:pt>
                <c:pt idx="3839">
                  <c:v>25.5</c:v>
                </c:pt>
                <c:pt idx="3840">
                  <c:v>25.2</c:v>
                </c:pt>
                <c:pt idx="3841">
                  <c:v>25</c:v>
                </c:pt>
                <c:pt idx="3842">
                  <c:v>24.9</c:v>
                </c:pt>
                <c:pt idx="3843">
                  <c:v>24.7</c:v>
                </c:pt>
                <c:pt idx="3844">
                  <c:v>24.4</c:v>
                </c:pt>
                <c:pt idx="3845">
                  <c:v>24.3</c:v>
                </c:pt>
                <c:pt idx="3846">
                  <c:v>24.2</c:v>
                </c:pt>
                <c:pt idx="3847">
                  <c:v>24.3</c:v>
                </c:pt>
                <c:pt idx="3848">
                  <c:v>24.4</c:v>
                </c:pt>
                <c:pt idx="3849">
                  <c:v>24.5</c:v>
                </c:pt>
                <c:pt idx="3850">
                  <c:v>24.7</c:v>
                </c:pt>
                <c:pt idx="3851">
                  <c:v>24.8</c:v>
                </c:pt>
                <c:pt idx="3852">
                  <c:v>24.9</c:v>
                </c:pt>
                <c:pt idx="3853">
                  <c:v>25.1</c:v>
                </c:pt>
                <c:pt idx="3854">
                  <c:v>25.1</c:v>
                </c:pt>
                <c:pt idx="3855">
                  <c:v>25.1</c:v>
                </c:pt>
                <c:pt idx="3856">
                  <c:v>25.3</c:v>
                </c:pt>
                <c:pt idx="3857">
                  <c:v>25.3</c:v>
                </c:pt>
                <c:pt idx="3858">
                  <c:v>25.4</c:v>
                </c:pt>
                <c:pt idx="3859">
                  <c:v>25.5</c:v>
                </c:pt>
                <c:pt idx="3860">
                  <c:v>25.6</c:v>
                </c:pt>
                <c:pt idx="3861">
                  <c:v>25.6</c:v>
                </c:pt>
                <c:pt idx="3862">
                  <c:v>25.7</c:v>
                </c:pt>
                <c:pt idx="3863">
                  <c:v>25.8</c:v>
                </c:pt>
                <c:pt idx="3864">
                  <c:v>25.7</c:v>
                </c:pt>
                <c:pt idx="3865">
                  <c:v>25.7</c:v>
                </c:pt>
                <c:pt idx="3866">
                  <c:v>25.5</c:v>
                </c:pt>
                <c:pt idx="3867">
                  <c:v>25.5</c:v>
                </c:pt>
                <c:pt idx="3868">
                  <c:v>25.3</c:v>
                </c:pt>
                <c:pt idx="3869">
                  <c:v>25.1</c:v>
                </c:pt>
                <c:pt idx="3870">
                  <c:v>25</c:v>
                </c:pt>
                <c:pt idx="3871">
                  <c:v>24.8</c:v>
                </c:pt>
                <c:pt idx="3872">
                  <c:v>24.7</c:v>
                </c:pt>
                <c:pt idx="3873">
                  <c:v>24.4</c:v>
                </c:pt>
                <c:pt idx="3874">
                  <c:v>24.4</c:v>
                </c:pt>
                <c:pt idx="3875">
                  <c:v>24.3</c:v>
                </c:pt>
                <c:pt idx="3876">
                  <c:v>24.3</c:v>
                </c:pt>
                <c:pt idx="3877">
                  <c:v>24.3</c:v>
                </c:pt>
                <c:pt idx="3878">
                  <c:v>24.4</c:v>
                </c:pt>
                <c:pt idx="3879">
                  <c:v>24.6</c:v>
                </c:pt>
                <c:pt idx="3880">
                  <c:v>24.7</c:v>
                </c:pt>
                <c:pt idx="3881">
                  <c:v>24.8</c:v>
                </c:pt>
                <c:pt idx="3882">
                  <c:v>24.9</c:v>
                </c:pt>
                <c:pt idx="3883">
                  <c:v>25</c:v>
                </c:pt>
                <c:pt idx="3884">
                  <c:v>25.1</c:v>
                </c:pt>
                <c:pt idx="3885">
                  <c:v>25.1</c:v>
                </c:pt>
                <c:pt idx="3886">
                  <c:v>25.2</c:v>
                </c:pt>
                <c:pt idx="3887">
                  <c:v>25.3</c:v>
                </c:pt>
                <c:pt idx="3888">
                  <c:v>25.3</c:v>
                </c:pt>
                <c:pt idx="3889">
                  <c:v>25.5</c:v>
                </c:pt>
                <c:pt idx="3890">
                  <c:v>25.5</c:v>
                </c:pt>
                <c:pt idx="3891">
                  <c:v>25.6</c:v>
                </c:pt>
                <c:pt idx="3892">
                  <c:v>25.6</c:v>
                </c:pt>
                <c:pt idx="3893">
                  <c:v>25.7</c:v>
                </c:pt>
                <c:pt idx="3894">
                  <c:v>25.7</c:v>
                </c:pt>
                <c:pt idx="3895">
                  <c:v>25.7</c:v>
                </c:pt>
                <c:pt idx="3896">
                  <c:v>25.7</c:v>
                </c:pt>
                <c:pt idx="3897">
                  <c:v>25.6</c:v>
                </c:pt>
                <c:pt idx="3898">
                  <c:v>25.6</c:v>
                </c:pt>
                <c:pt idx="3899">
                  <c:v>25.5</c:v>
                </c:pt>
                <c:pt idx="3900">
                  <c:v>25.5</c:v>
                </c:pt>
                <c:pt idx="3901">
                  <c:v>25.3</c:v>
                </c:pt>
                <c:pt idx="3902">
                  <c:v>25.1</c:v>
                </c:pt>
                <c:pt idx="3903">
                  <c:v>25.1</c:v>
                </c:pt>
                <c:pt idx="3904">
                  <c:v>25</c:v>
                </c:pt>
                <c:pt idx="3905">
                  <c:v>24.8</c:v>
                </c:pt>
                <c:pt idx="3906">
                  <c:v>24.7</c:v>
                </c:pt>
                <c:pt idx="3907">
                  <c:v>24.5</c:v>
                </c:pt>
                <c:pt idx="3908">
                  <c:v>24.4</c:v>
                </c:pt>
                <c:pt idx="3909">
                  <c:v>24.4</c:v>
                </c:pt>
                <c:pt idx="3910">
                  <c:v>24.3</c:v>
                </c:pt>
                <c:pt idx="3911">
                  <c:v>24.3</c:v>
                </c:pt>
                <c:pt idx="3912">
                  <c:v>24.3</c:v>
                </c:pt>
                <c:pt idx="3913">
                  <c:v>24.4</c:v>
                </c:pt>
                <c:pt idx="3914">
                  <c:v>24.5</c:v>
                </c:pt>
                <c:pt idx="3915">
                  <c:v>24.5</c:v>
                </c:pt>
                <c:pt idx="3916">
                  <c:v>24.7</c:v>
                </c:pt>
                <c:pt idx="3917">
                  <c:v>24.7</c:v>
                </c:pt>
                <c:pt idx="3918">
                  <c:v>24.8</c:v>
                </c:pt>
                <c:pt idx="3919">
                  <c:v>24.9</c:v>
                </c:pt>
                <c:pt idx="3920">
                  <c:v>25</c:v>
                </c:pt>
                <c:pt idx="3921">
                  <c:v>25.1</c:v>
                </c:pt>
                <c:pt idx="3922">
                  <c:v>25.1</c:v>
                </c:pt>
                <c:pt idx="3923">
                  <c:v>25.1</c:v>
                </c:pt>
                <c:pt idx="3924">
                  <c:v>25.2</c:v>
                </c:pt>
                <c:pt idx="3925">
                  <c:v>25.2</c:v>
                </c:pt>
                <c:pt idx="3926">
                  <c:v>25.3</c:v>
                </c:pt>
                <c:pt idx="3927">
                  <c:v>25.3</c:v>
                </c:pt>
                <c:pt idx="3928">
                  <c:v>25.5</c:v>
                </c:pt>
                <c:pt idx="3929">
                  <c:v>25.5</c:v>
                </c:pt>
                <c:pt idx="3930">
                  <c:v>25.5</c:v>
                </c:pt>
                <c:pt idx="3931">
                  <c:v>25.5</c:v>
                </c:pt>
                <c:pt idx="3932">
                  <c:v>25.6</c:v>
                </c:pt>
                <c:pt idx="3933">
                  <c:v>25.6</c:v>
                </c:pt>
                <c:pt idx="3934">
                  <c:v>25.6</c:v>
                </c:pt>
                <c:pt idx="3935">
                  <c:v>25.6</c:v>
                </c:pt>
                <c:pt idx="3936">
                  <c:v>25.8</c:v>
                </c:pt>
                <c:pt idx="3937">
                  <c:v>25.8</c:v>
                </c:pt>
                <c:pt idx="3938">
                  <c:v>25.8</c:v>
                </c:pt>
                <c:pt idx="3939">
                  <c:v>25.7</c:v>
                </c:pt>
                <c:pt idx="3940">
                  <c:v>25.8</c:v>
                </c:pt>
                <c:pt idx="3941">
                  <c:v>25.8</c:v>
                </c:pt>
                <c:pt idx="3942">
                  <c:v>25.8</c:v>
                </c:pt>
                <c:pt idx="3943">
                  <c:v>25.7</c:v>
                </c:pt>
                <c:pt idx="3944">
                  <c:v>25.6</c:v>
                </c:pt>
                <c:pt idx="3945">
                  <c:v>25.7</c:v>
                </c:pt>
                <c:pt idx="3946">
                  <c:v>25.7</c:v>
                </c:pt>
                <c:pt idx="3947">
                  <c:v>25.6</c:v>
                </c:pt>
                <c:pt idx="3948">
                  <c:v>25.6</c:v>
                </c:pt>
                <c:pt idx="3949">
                  <c:v>25.5</c:v>
                </c:pt>
                <c:pt idx="3950">
                  <c:v>25.5</c:v>
                </c:pt>
                <c:pt idx="3951">
                  <c:v>25.5</c:v>
                </c:pt>
                <c:pt idx="3952">
                  <c:v>25.5</c:v>
                </c:pt>
                <c:pt idx="3953">
                  <c:v>25.4</c:v>
                </c:pt>
                <c:pt idx="3954">
                  <c:v>25.4</c:v>
                </c:pt>
                <c:pt idx="3955">
                  <c:v>25.3</c:v>
                </c:pt>
                <c:pt idx="3956">
                  <c:v>25.2</c:v>
                </c:pt>
                <c:pt idx="3957">
                  <c:v>25.1</c:v>
                </c:pt>
                <c:pt idx="3958">
                  <c:v>25.1</c:v>
                </c:pt>
                <c:pt idx="3959">
                  <c:v>25.1</c:v>
                </c:pt>
                <c:pt idx="3960">
                  <c:v>25</c:v>
                </c:pt>
                <c:pt idx="3961">
                  <c:v>24.9</c:v>
                </c:pt>
                <c:pt idx="3962">
                  <c:v>24.9</c:v>
                </c:pt>
                <c:pt idx="3963">
                  <c:v>24.8</c:v>
                </c:pt>
                <c:pt idx="3964">
                  <c:v>24.8</c:v>
                </c:pt>
                <c:pt idx="3965">
                  <c:v>24.8</c:v>
                </c:pt>
                <c:pt idx="3966">
                  <c:v>24.7</c:v>
                </c:pt>
                <c:pt idx="3967">
                  <c:v>24.7</c:v>
                </c:pt>
                <c:pt idx="3968">
                  <c:v>24.6</c:v>
                </c:pt>
                <c:pt idx="3969">
                  <c:v>24.5</c:v>
                </c:pt>
                <c:pt idx="3970">
                  <c:v>24.5</c:v>
                </c:pt>
                <c:pt idx="3971">
                  <c:v>24.5</c:v>
                </c:pt>
                <c:pt idx="3972">
                  <c:v>24.5</c:v>
                </c:pt>
                <c:pt idx="3973">
                  <c:v>24.5</c:v>
                </c:pt>
                <c:pt idx="3974">
                  <c:v>24.4</c:v>
                </c:pt>
                <c:pt idx="3975">
                  <c:v>24.4</c:v>
                </c:pt>
                <c:pt idx="3976">
                  <c:v>24.4</c:v>
                </c:pt>
                <c:pt idx="3977">
                  <c:v>24.4</c:v>
                </c:pt>
                <c:pt idx="3978">
                  <c:v>24.4</c:v>
                </c:pt>
                <c:pt idx="3979">
                  <c:v>24.5</c:v>
                </c:pt>
                <c:pt idx="3980">
                  <c:v>24.4</c:v>
                </c:pt>
                <c:pt idx="3981">
                  <c:v>24.4</c:v>
                </c:pt>
                <c:pt idx="3982">
                  <c:v>24.4</c:v>
                </c:pt>
                <c:pt idx="3983">
                  <c:v>24.5</c:v>
                </c:pt>
                <c:pt idx="3984">
                  <c:v>24.5</c:v>
                </c:pt>
                <c:pt idx="3985">
                  <c:v>24.5</c:v>
                </c:pt>
                <c:pt idx="3986">
                  <c:v>24.5</c:v>
                </c:pt>
                <c:pt idx="3987">
                  <c:v>24.5</c:v>
                </c:pt>
                <c:pt idx="3988">
                  <c:v>24.5</c:v>
                </c:pt>
                <c:pt idx="3989">
                  <c:v>24.6</c:v>
                </c:pt>
                <c:pt idx="3990">
                  <c:v>24.6</c:v>
                </c:pt>
                <c:pt idx="3991">
                  <c:v>24.7</c:v>
                </c:pt>
                <c:pt idx="3992">
                  <c:v>24.7</c:v>
                </c:pt>
                <c:pt idx="3993">
                  <c:v>24.8</c:v>
                </c:pt>
                <c:pt idx="3994">
                  <c:v>24.8</c:v>
                </c:pt>
                <c:pt idx="3995">
                  <c:v>24.8</c:v>
                </c:pt>
                <c:pt idx="3996">
                  <c:v>24.7</c:v>
                </c:pt>
                <c:pt idx="3997">
                  <c:v>24.8</c:v>
                </c:pt>
                <c:pt idx="3998">
                  <c:v>24.8</c:v>
                </c:pt>
                <c:pt idx="3999">
                  <c:v>24.8</c:v>
                </c:pt>
                <c:pt idx="4000">
                  <c:v>24.9</c:v>
                </c:pt>
                <c:pt idx="4001">
                  <c:v>24.9</c:v>
                </c:pt>
                <c:pt idx="4002">
                  <c:v>25</c:v>
                </c:pt>
                <c:pt idx="4003">
                  <c:v>25</c:v>
                </c:pt>
                <c:pt idx="4004">
                  <c:v>25</c:v>
                </c:pt>
                <c:pt idx="4005">
                  <c:v>25</c:v>
                </c:pt>
                <c:pt idx="4006">
                  <c:v>25.1</c:v>
                </c:pt>
                <c:pt idx="4007">
                  <c:v>25</c:v>
                </c:pt>
                <c:pt idx="4008">
                  <c:v>25</c:v>
                </c:pt>
                <c:pt idx="4009">
                  <c:v>25.1</c:v>
                </c:pt>
                <c:pt idx="4010">
                  <c:v>25.1</c:v>
                </c:pt>
                <c:pt idx="4011">
                  <c:v>25.1</c:v>
                </c:pt>
                <c:pt idx="4012">
                  <c:v>25.2</c:v>
                </c:pt>
                <c:pt idx="4013">
                  <c:v>25.2</c:v>
                </c:pt>
                <c:pt idx="4014">
                  <c:v>25.2</c:v>
                </c:pt>
                <c:pt idx="4015">
                  <c:v>25.3</c:v>
                </c:pt>
                <c:pt idx="4016">
                  <c:v>25.3</c:v>
                </c:pt>
                <c:pt idx="4017">
                  <c:v>25.3</c:v>
                </c:pt>
                <c:pt idx="4018">
                  <c:v>25.3</c:v>
                </c:pt>
                <c:pt idx="4019">
                  <c:v>25.4</c:v>
                </c:pt>
                <c:pt idx="4020">
                  <c:v>25.4</c:v>
                </c:pt>
                <c:pt idx="4021">
                  <c:v>25.4</c:v>
                </c:pt>
                <c:pt idx="4022">
                  <c:v>25.5</c:v>
                </c:pt>
                <c:pt idx="4023">
                  <c:v>25.5</c:v>
                </c:pt>
                <c:pt idx="4024">
                  <c:v>25.5</c:v>
                </c:pt>
                <c:pt idx="4025">
                  <c:v>25.5</c:v>
                </c:pt>
                <c:pt idx="4026">
                  <c:v>25.5</c:v>
                </c:pt>
                <c:pt idx="4027">
                  <c:v>25.5</c:v>
                </c:pt>
                <c:pt idx="4028">
                  <c:v>25.5</c:v>
                </c:pt>
                <c:pt idx="4029">
                  <c:v>25.5</c:v>
                </c:pt>
                <c:pt idx="4030">
                  <c:v>25.5</c:v>
                </c:pt>
                <c:pt idx="4031">
                  <c:v>25.5</c:v>
                </c:pt>
                <c:pt idx="4032">
                  <c:v>25.6</c:v>
                </c:pt>
                <c:pt idx="4033">
                  <c:v>25.6</c:v>
                </c:pt>
                <c:pt idx="4034">
                  <c:v>25.6</c:v>
                </c:pt>
                <c:pt idx="4035">
                  <c:v>25.6</c:v>
                </c:pt>
                <c:pt idx="4036">
                  <c:v>25.7</c:v>
                </c:pt>
                <c:pt idx="4037">
                  <c:v>25.7</c:v>
                </c:pt>
                <c:pt idx="4038">
                  <c:v>25.6</c:v>
                </c:pt>
                <c:pt idx="4039">
                  <c:v>25.7</c:v>
                </c:pt>
                <c:pt idx="4040">
                  <c:v>25.8</c:v>
                </c:pt>
                <c:pt idx="4041">
                  <c:v>25.8</c:v>
                </c:pt>
                <c:pt idx="4042">
                  <c:v>25.8</c:v>
                </c:pt>
                <c:pt idx="4043">
                  <c:v>25.8</c:v>
                </c:pt>
                <c:pt idx="4044">
                  <c:v>25.9</c:v>
                </c:pt>
                <c:pt idx="4045">
                  <c:v>25.8</c:v>
                </c:pt>
                <c:pt idx="4046">
                  <c:v>25.8</c:v>
                </c:pt>
                <c:pt idx="4047">
                  <c:v>25.8</c:v>
                </c:pt>
                <c:pt idx="4048">
                  <c:v>25.8</c:v>
                </c:pt>
                <c:pt idx="4049">
                  <c:v>25.8</c:v>
                </c:pt>
                <c:pt idx="4050">
                  <c:v>25.9</c:v>
                </c:pt>
                <c:pt idx="4051">
                  <c:v>25.8</c:v>
                </c:pt>
                <c:pt idx="4052">
                  <c:v>25.8</c:v>
                </c:pt>
                <c:pt idx="4053">
                  <c:v>25.8</c:v>
                </c:pt>
                <c:pt idx="4054">
                  <c:v>25.7</c:v>
                </c:pt>
                <c:pt idx="4055">
                  <c:v>25.7</c:v>
                </c:pt>
                <c:pt idx="4056">
                  <c:v>25.6</c:v>
                </c:pt>
                <c:pt idx="4057">
                  <c:v>25.5</c:v>
                </c:pt>
                <c:pt idx="4058">
                  <c:v>25.5</c:v>
                </c:pt>
                <c:pt idx="4059">
                  <c:v>25.5</c:v>
                </c:pt>
                <c:pt idx="4060">
                  <c:v>25.3</c:v>
                </c:pt>
                <c:pt idx="4061">
                  <c:v>25.3</c:v>
                </c:pt>
                <c:pt idx="4062">
                  <c:v>25.3</c:v>
                </c:pt>
                <c:pt idx="4063">
                  <c:v>25.1</c:v>
                </c:pt>
                <c:pt idx="4064">
                  <c:v>25.1</c:v>
                </c:pt>
                <c:pt idx="4065">
                  <c:v>25.1</c:v>
                </c:pt>
                <c:pt idx="4066">
                  <c:v>25</c:v>
                </c:pt>
                <c:pt idx="4067">
                  <c:v>24.8</c:v>
                </c:pt>
                <c:pt idx="4068">
                  <c:v>24.8</c:v>
                </c:pt>
                <c:pt idx="4069">
                  <c:v>24.8</c:v>
                </c:pt>
                <c:pt idx="4070">
                  <c:v>24.8</c:v>
                </c:pt>
                <c:pt idx="4071">
                  <c:v>24.7</c:v>
                </c:pt>
                <c:pt idx="4072">
                  <c:v>24.7</c:v>
                </c:pt>
                <c:pt idx="4073">
                  <c:v>24.6</c:v>
                </c:pt>
                <c:pt idx="4074">
                  <c:v>24.6</c:v>
                </c:pt>
                <c:pt idx="4075">
                  <c:v>24.5</c:v>
                </c:pt>
                <c:pt idx="4076">
                  <c:v>24.6</c:v>
                </c:pt>
                <c:pt idx="4077">
                  <c:v>24.7</c:v>
                </c:pt>
                <c:pt idx="4078">
                  <c:v>24.7</c:v>
                </c:pt>
                <c:pt idx="4079">
                  <c:v>24.7</c:v>
                </c:pt>
                <c:pt idx="4080">
                  <c:v>24.8</c:v>
                </c:pt>
                <c:pt idx="4081">
                  <c:v>24.9</c:v>
                </c:pt>
                <c:pt idx="4082">
                  <c:v>25</c:v>
                </c:pt>
                <c:pt idx="4083">
                  <c:v>25.1</c:v>
                </c:pt>
                <c:pt idx="4084">
                  <c:v>25.1</c:v>
                </c:pt>
                <c:pt idx="4085">
                  <c:v>25.1</c:v>
                </c:pt>
                <c:pt idx="4086">
                  <c:v>25.3</c:v>
                </c:pt>
                <c:pt idx="4087">
                  <c:v>25.3</c:v>
                </c:pt>
                <c:pt idx="4088">
                  <c:v>25.3</c:v>
                </c:pt>
                <c:pt idx="4089">
                  <c:v>25.5</c:v>
                </c:pt>
                <c:pt idx="4090">
                  <c:v>25.4</c:v>
                </c:pt>
                <c:pt idx="4091">
                  <c:v>25.5</c:v>
                </c:pt>
                <c:pt idx="4092">
                  <c:v>25.5</c:v>
                </c:pt>
                <c:pt idx="4093">
                  <c:v>25.5</c:v>
                </c:pt>
                <c:pt idx="4094">
                  <c:v>25.6</c:v>
                </c:pt>
                <c:pt idx="4095">
                  <c:v>25.6</c:v>
                </c:pt>
                <c:pt idx="4096">
                  <c:v>25.7</c:v>
                </c:pt>
                <c:pt idx="4097">
                  <c:v>25.8</c:v>
                </c:pt>
                <c:pt idx="4098">
                  <c:v>25.8</c:v>
                </c:pt>
                <c:pt idx="4099">
                  <c:v>25.9</c:v>
                </c:pt>
                <c:pt idx="4100">
                  <c:v>26</c:v>
                </c:pt>
                <c:pt idx="4101">
                  <c:v>25.9</c:v>
                </c:pt>
                <c:pt idx="4102">
                  <c:v>26</c:v>
                </c:pt>
                <c:pt idx="4103">
                  <c:v>26</c:v>
                </c:pt>
                <c:pt idx="4104">
                  <c:v>26</c:v>
                </c:pt>
                <c:pt idx="4105">
                  <c:v>26</c:v>
                </c:pt>
                <c:pt idx="4106">
                  <c:v>25.9</c:v>
                </c:pt>
                <c:pt idx="4107">
                  <c:v>25.8</c:v>
                </c:pt>
                <c:pt idx="4108">
                  <c:v>25.8</c:v>
                </c:pt>
                <c:pt idx="4109">
                  <c:v>25.6</c:v>
                </c:pt>
                <c:pt idx="4110">
                  <c:v>25.5</c:v>
                </c:pt>
                <c:pt idx="4111">
                  <c:v>25.5</c:v>
                </c:pt>
                <c:pt idx="4112">
                  <c:v>25.5</c:v>
                </c:pt>
                <c:pt idx="4113">
                  <c:v>25.3</c:v>
                </c:pt>
                <c:pt idx="4114">
                  <c:v>25.3</c:v>
                </c:pt>
                <c:pt idx="4115">
                  <c:v>25.1</c:v>
                </c:pt>
                <c:pt idx="4116">
                  <c:v>25</c:v>
                </c:pt>
                <c:pt idx="4117">
                  <c:v>24.9</c:v>
                </c:pt>
                <c:pt idx="4118">
                  <c:v>24.8</c:v>
                </c:pt>
                <c:pt idx="4119">
                  <c:v>24.8</c:v>
                </c:pt>
                <c:pt idx="4120">
                  <c:v>24.7</c:v>
                </c:pt>
                <c:pt idx="4121">
                  <c:v>24.7</c:v>
                </c:pt>
                <c:pt idx="4122">
                  <c:v>24.6</c:v>
                </c:pt>
                <c:pt idx="4123">
                  <c:v>24.7</c:v>
                </c:pt>
                <c:pt idx="4124">
                  <c:v>24.7</c:v>
                </c:pt>
                <c:pt idx="4125">
                  <c:v>24.7</c:v>
                </c:pt>
                <c:pt idx="4126">
                  <c:v>24.7</c:v>
                </c:pt>
                <c:pt idx="4127">
                  <c:v>24.8</c:v>
                </c:pt>
                <c:pt idx="4128">
                  <c:v>24.8</c:v>
                </c:pt>
                <c:pt idx="4129">
                  <c:v>24.8</c:v>
                </c:pt>
                <c:pt idx="4130">
                  <c:v>24.9</c:v>
                </c:pt>
                <c:pt idx="4131">
                  <c:v>25</c:v>
                </c:pt>
                <c:pt idx="4132">
                  <c:v>25</c:v>
                </c:pt>
                <c:pt idx="4133">
                  <c:v>25.1</c:v>
                </c:pt>
                <c:pt idx="4134">
                  <c:v>25.1</c:v>
                </c:pt>
                <c:pt idx="4135">
                  <c:v>25.2</c:v>
                </c:pt>
                <c:pt idx="4136">
                  <c:v>25.3</c:v>
                </c:pt>
                <c:pt idx="4137">
                  <c:v>25.3</c:v>
                </c:pt>
                <c:pt idx="4138">
                  <c:v>25.4</c:v>
                </c:pt>
                <c:pt idx="4139">
                  <c:v>25.5</c:v>
                </c:pt>
                <c:pt idx="4140">
                  <c:v>25.5</c:v>
                </c:pt>
                <c:pt idx="4141">
                  <c:v>25.5</c:v>
                </c:pt>
                <c:pt idx="4142">
                  <c:v>25.5</c:v>
                </c:pt>
                <c:pt idx="4143">
                  <c:v>25.5</c:v>
                </c:pt>
                <c:pt idx="4144">
                  <c:v>25.6</c:v>
                </c:pt>
                <c:pt idx="4145">
                  <c:v>25.6</c:v>
                </c:pt>
                <c:pt idx="4146">
                  <c:v>25.7</c:v>
                </c:pt>
                <c:pt idx="4147">
                  <c:v>25.7</c:v>
                </c:pt>
                <c:pt idx="4148">
                  <c:v>25.8</c:v>
                </c:pt>
                <c:pt idx="4149">
                  <c:v>25.8</c:v>
                </c:pt>
                <c:pt idx="4150">
                  <c:v>25.9</c:v>
                </c:pt>
                <c:pt idx="4151">
                  <c:v>26</c:v>
                </c:pt>
                <c:pt idx="4152">
                  <c:v>26</c:v>
                </c:pt>
                <c:pt idx="4153">
                  <c:v>26</c:v>
                </c:pt>
                <c:pt idx="4154">
                  <c:v>26</c:v>
                </c:pt>
                <c:pt idx="4155">
                  <c:v>26</c:v>
                </c:pt>
                <c:pt idx="4156">
                  <c:v>26</c:v>
                </c:pt>
                <c:pt idx="4157">
                  <c:v>26</c:v>
                </c:pt>
                <c:pt idx="4158">
                  <c:v>26</c:v>
                </c:pt>
                <c:pt idx="4159">
                  <c:v>26</c:v>
                </c:pt>
                <c:pt idx="4160">
                  <c:v>26</c:v>
                </c:pt>
                <c:pt idx="4161">
                  <c:v>26</c:v>
                </c:pt>
                <c:pt idx="4162">
                  <c:v>26</c:v>
                </c:pt>
                <c:pt idx="4163">
                  <c:v>26</c:v>
                </c:pt>
                <c:pt idx="4164">
                  <c:v>25.9</c:v>
                </c:pt>
                <c:pt idx="4165">
                  <c:v>25.9</c:v>
                </c:pt>
                <c:pt idx="4166">
                  <c:v>25.8</c:v>
                </c:pt>
                <c:pt idx="4167">
                  <c:v>25.8</c:v>
                </c:pt>
                <c:pt idx="4168">
                  <c:v>25.8</c:v>
                </c:pt>
                <c:pt idx="4169">
                  <c:v>25.6</c:v>
                </c:pt>
                <c:pt idx="4170">
                  <c:v>25.6</c:v>
                </c:pt>
                <c:pt idx="4171">
                  <c:v>25.5</c:v>
                </c:pt>
                <c:pt idx="4172">
                  <c:v>25.4</c:v>
                </c:pt>
                <c:pt idx="4173">
                  <c:v>25.3</c:v>
                </c:pt>
                <c:pt idx="4174">
                  <c:v>25.1</c:v>
                </c:pt>
                <c:pt idx="4175">
                  <c:v>25.1</c:v>
                </c:pt>
                <c:pt idx="4176">
                  <c:v>25.1</c:v>
                </c:pt>
                <c:pt idx="4177">
                  <c:v>25</c:v>
                </c:pt>
                <c:pt idx="4178">
                  <c:v>24.9</c:v>
                </c:pt>
                <c:pt idx="4179">
                  <c:v>24.8</c:v>
                </c:pt>
                <c:pt idx="4180">
                  <c:v>24.8</c:v>
                </c:pt>
                <c:pt idx="4181">
                  <c:v>24.8</c:v>
                </c:pt>
                <c:pt idx="4182">
                  <c:v>24.8</c:v>
                </c:pt>
                <c:pt idx="4183">
                  <c:v>24.8</c:v>
                </c:pt>
                <c:pt idx="4184">
                  <c:v>24.8</c:v>
                </c:pt>
                <c:pt idx="4185">
                  <c:v>24.8</c:v>
                </c:pt>
                <c:pt idx="4186">
                  <c:v>24.8</c:v>
                </c:pt>
                <c:pt idx="4187">
                  <c:v>24.8</c:v>
                </c:pt>
                <c:pt idx="4188">
                  <c:v>24.9</c:v>
                </c:pt>
                <c:pt idx="4189">
                  <c:v>24.9</c:v>
                </c:pt>
                <c:pt idx="4190">
                  <c:v>25</c:v>
                </c:pt>
                <c:pt idx="4191">
                  <c:v>25</c:v>
                </c:pt>
                <c:pt idx="4192">
                  <c:v>25.1</c:v>
                </c:pt>
                <c:pt idx="4193">
                  <c:v>25.1</c:v>
                </c:pt>
                <c:pt idx="4194">
                  <c:v>25.3</c:v>
                </c:pt>
                <c:pt idx="4195">
                  <c:v>25.3</c:v>
                </c:pt>
                <c:pt idx="4196">
                  <c:v>25.3</c:v>
                </c:pt>
                <c:pt idx="4197">
                  <c:v>25.4</c:v>
                </c:pt>
                <c:pt idx="4198">
                  <c:v>25.5</c:v>
                </c:pt>
                <c:pt idx="4199">
                  <c:v>25.5</c:v>
                </c:pt>
                <c:pt idx="4200">
                  <c:v>25.5</c:v>
                </c:pt>
                <c:pt idx="4201">
                  <c:v>25.6</c:v>
                </c:pt>
                <c:pt idx="4202">
                  <c:v>25.6</c:v>
                </c:pt>
                <c:pt idx="4203">
                  <c:v>25.7</c:v>
                </c:pt>
                <c:pt idx="4204">
                  <c:v>25.7</c:v>
                </c:pt>
                <c:pt idx="4205">
                  <c:v>25.8</c:v>
                </c:pt>
                <c:pt idx="4206">
                  <c:v>25.8</c:v>
                </c:pt>
                <c:pt idx="4207">
                  <c:v>25.8</c:v>
                </c:pt>
                <c:pt idx="4208">
                  <c:v>25.8</c:v>
                </c:pt>
                <c:pt idx="4209">
                  <c:v>25.9</c:v>
                </c:pt>
                <c:pt idx="4210">
                  <c:v>26</c:v>
                </c:pt>
                <c:pt idx="4211">
                  <c:v>26</c:v>
                </c:pt>
                <c:pt idx="4212">
                  <c:v>26.1</c:v>
                </c:pt>
                <c:pt idx="4213">
                  <c:v>26.1</c:v>
                </c:pt>
                <c:pt idx="4214">
                  <c:v>26.2</c:v>
                </c:pt>
                <c:pt idx="4215">
                  <c:v>26.1</c:v>
                </c:pt>
                <c:pt idx="4216">
                  <c:v>26.1</c:v>
                </c:pt>
                <c:pt idx="4217">
                  <c:v>26.1</c:v>
                </c:pt>
                <c:pt idx="4218">
                  <c:v>26</c:v>
                </c:pt>
                <c:pt idx="4219">
                  <c:v>25.9</c:v>
                </c:pt>
                <c:pt idx="4220">
                  <c:v>25.8</c:v>
                </c:pt>
                <c:pt idx="4221">
                  <c:v>25.6</c:v>
                </c:pt>
                <c:pt idx="4222">
                  <c:v>25.5</c:v>
                </c:pt>
                <c:pt idx="4223">
                  <c:v>25.3</c:v>
                </c:pt>
                <c:pt idx="4224">
                  <c:v>25.1</c:v>
                </c:pt>
                <c:pt idx="4225">
                  <c:v>25.1</c:v>
                </c:pt>
                <c:pt idx="4226">
                  <c:v>24.9</c:v>
                </c:pt>
                <c:pt idx="4227">
                  <c:v>25</c:v>
                </c:pt>
                <c:pt idx="4228">
                  <c:v>24.8</c:v>
                </c:pt>
                <c:pt idx="4229">
                  <c:v>24.9</c:v>
                </c:pt>
                <c:pt idx="4230">
                  <c:v>24.8</c:v>
                </c:pt>
                <c:pt idx="4231">
                  <c:v>24.9</c:v>
                </c:pt>
                <c:pt idx="4232">
                  <c:v>25</c:v>
                </c:pt>
                <c:pt idx="4233">
                  <c:v>25</c:v>
                </c:pt>
                <c:pt idx="4234">
                  <c:v>25.1</c:v>
                </c:pt>
                <c:pt idx="4235">
                  <c:v>25.2</c:v>
                </c:pt>
                <c:pt idx="4236">
                  <c:v>25.4</c:v>
                </c:pt>
                <c:pt idx="4237">
                  <c:v>25.5</c:v>
                </c:pt>
                <c:pt idx="4238">
                  <c:v>25.5</c:v>
                </c:pt>
                <c:pt idx="4239">
                  <c:v>25.6</c:v>
                </c:pt>
                <c:pt idx="4240">
                  <c:v>25.6</c:v>
                </c:pt>
                <c:pt idx="4241">
                  <c:v>25.7</c:v>
                </c:pt>
                <c:pt idx="4242">
                  <c:v>25.8</c:v>
                </c:pt>
                <c:pt idx="4243">
                  <c:v>25.8</c:v>
                </c:pt>
                <c:pt idx="4244">
                  <c:v>25.8</c:v>
                </c:pt>
                <c:pt idx="4245">
                  <c:v>25.9</c:v>
                </c:pt>
                <c:pt idx="4246">
                  <c:v>26</c:v>
                </c:pt>
                <c:pt idx="4247">
                  <c:v>26.1</c:v>
                </c:pt>
                <c:pt idx="4248">
                  <c:v>26.2</c:v>
                </c:pt>
                <c:pt idx="4249">
                  <c:v>26.2</c:v>
                </c:pt>
                <c:pt idx="4250">
                  <c:v>26.2</c:v>
                </c:pt>
                <c:pt idx="4251">
                  <c:v>26.2</c:v>
                </c:pt>
                <c:pt idx="4252">
                  <c:v>26.2</c:v>
                </c:pt>
                <c:pt idx="4253">
                  <c:v>26.1</c:v>
                </c:pt>
                <c:pt idx="4254">
                  <c:v>26.1</c:v>
                </c:pt>
                <c:pt idx="4255">
                  <c:v>25.9</c:v>
                </c:pt>
                <c:pt idx="4256">
                  <c:v>25.8</c:v>
                </c:pt>
                <c:pt idx="4257">
                  <c:v>25.6</c:v>
                </c:pt>
                <c:pt idx="4258">
                  <c:v>25.5</c:v>
                </c:pt>
                <c:pt idx="4259">
                  <c:v>25.4</c:v>
                </c:pt>
                <c:pt idx="4260">
                  <c:v>25.1</c:v>
                </c:pt>
                <c:pt idx="4261">
                  <c:v>25.1</c:v>
                </c:pt>
                <c:pt idx="4262">
                  <c:v>25</c:v>
                </c:pt>
                <c:pt idx="4263">
                  <c:v>24.8</c:v>
                </c:pt>
                <c:pt idx="4264">
                  <c:v>24.8</c:v>
                </c:pt>
                <c:pt idx="4265">
                  <c:v>24.9</c:v>
                </c:pt>
                <c:pt idx="4266">
                  <c:v>25</c:v>
                </c:pt>
                <c:pt idx="4267">
                  <c:v>25.1</c:v>
                </c:pt>
                <c:pt idx="4268">
                  <c:v>25.2</c:v>
                </c:pt>
                <c:pt idx="4269">
                  <c:v>25.3</c:v>
                </c:pt>
                <c:pt idx="4270">
                  <c:v>25.5</c:v>
                </c:pt>
                <c:pt idx="4271">
                  <c:v>25.5</c:v>
                </c:pt>
                <c:pt idx="4272">
                  <c:v>25.5</c:v>
                </c:pt>
                <c:pt idx="4273">
                  <c:v>25.6</c:v>
                </c:pt>
                <c:pt idx="4274">
                  <c:v>25.8</c:v>
                </c:pt>
                <c:pt idx="4275">
                  <c:v>25.8</c:v>
                </c:pt>
                <c:pt idx="4276">
                  <c:v>25.8</c:v>
                </c:pt>
                <c:pt idx="4277">
                  <c:v>25.9</c:v>
                </c:pt>
                <c:pt idx="4278">
                  <c:v>26</c:v>
                </c:pt>
                <c:pt idx="4279">
                  <c:v>26.1</c:v>
                </c:pt>
                <c:pt idx="4280">
                  <c:v>26.1</c:v>
                </c:pt>
                <c:pt idx="4281">
                  <c:v>26.2</c:v>
                </c:pt>
                <c:pt idx="4282">
                  <c:v>26.2</c:v>
                </c:pt>
                <c:pt idx="4283">
                  <c:v>26.2</c:v>
                </c:pt>
                <c:pt idx="4284">
                  <c:v>26.3</c:v>
                </c:pt>
                <c:pt idx="4285">
                  <c:v>26.2</c:v>
                </c:pt>
                <c:pt idx="4286">
                  <c:v>26.1</c:v>
                </c:pt>
                <c:pt idx="4287">
                  <c:v>26.1</c:v>
                </c:pt>
                <c:pt idx="4288">
                  <c:v>26</c:v>
                </c:pt>
                <c:pt idx="4289">
                  <c:v>25.8</c:v>
                </c:pt>
                <c:pt idx="4290">
                  <c:v>25.7</c:v>
                </c:pt>
                <c:pt idx="4291">
                  <c:v>25.5</c:v>
                </c:pt>
                <c:pt idx="4292">
                  <c:v>25.4</c:v>
                </c:pt>
                <c:pt idx="4293">
                  <c:v>25.2</c:v>
                </c:pt>
                <c:pt idx="4294">
                  <c:v>25.1</c:v>
                </c:pt>
                <c:pt idx="4295">
                  <c:v>25</c:v>
                </c:pt>
                <c:pt idx="4296">
                  <c:v>24.9</c:v>
                </c:pt>
                <c:pt idx="4297">
                  <c:v>25</c:v>
                </c:pt>
                <c:pt idx="4298">
                  <c:v>25</c:v>
                </c:pt>
                <c:pt idx="4299">
                  <c:v>25</c:v>
                </c:pt>
                <c:pt idx="4300">
                  <c:v>25.1</c:v>
                </c:pt>
                <c:pt idx="4301">
                  <c:v>25.1</c:v>
                </c:pt>
                <c:pt idx="4302">
                  <c:v>25.2</c:v>
                </c:pt>
                <c:pt idx="4303">
                  <c:v>25.3</c:v>
                </c:pt>
                <c:pt idx="4304">
                  <c:v>25.5</c:v>
                </c:pt>
                <c:pt idx="4305">
                  <c:v>25.5</c:v>
                </c:pt>
                <c:pt idx="4306">
                  <c:v>25.6</c:v>
                </c:pt>
                <c:pt idx="4307">
                  <c:v>25.8</c:v>
                </c:pt>
                <c:pt idx="4308">
                  <c:v>25.8</c:v>
                </c:pt>
                <c:pt idx="4309">
                  <c:v>25.8</c:v>
                </c:pt>
                <c:pt idx="4310">
                  <c:v>25.8</c:v>
                </c:pt>
                <c:pt idx="4311">
                  <c:v>26</c:v>
                </c:pt>
                <c:pt idx="4312">
                  <c:v>26</c:v>
                </c:pt>
                <c:pt idx="4313">
                  <c:v>26.2</c:v>
                </c:pt>
                <c:pt idx="4314">
                  <c:v>26.2</c:v>
                </c:pt>
                <c:pt idx="4315">
                  <c:v>26.3</c:v>
                </c:pt>
                <c:pt idx="4316">
                  <c:v>26.3</c:v>
                </c:pt>
                <c:pt idx="4317">
                  <c:v>26.3</c:v>
                </c:pt>
                <c:pt idx="4318">
                  <c:v>26.3</c:v>
                </c:pt>
                <c:pt idx="4319">
                  <c:v>26.3</c:v>
                </c:pt>
                <c:pt idx="4320">
                  <c:v>26.2</c:v>
                </c:pt>
                <c:pt idx="4321">
                  <c:v>26</c:v>
                </c:pt>
                <c:pt idx="4322">
                  <c:v>26</c:v>
                </c:pt>
                <c:pt idx="4323">
                  <c:v>25.8</c:v>
                </c:pt>
                <c:pt idx="4324">
                  <c:v>25.6</c:v>
                </c:pt>
                <c:pt idx="4325">
                  <c:v>25.5</c:v>
                </c:pt>
                <c:pt idx="4326">
                  <c:v>25.3</c:v>
                </c:pt>
                <c:pt idx="4327">
                  <c:v>25.1</c:v>
                </c:pt>
                <c:pt idx="4328">
                  <c:v>25</c:v>
                </c:pt>
                <c:pt idx="4329">
                  <c:v>25.1</c:v>
                </c:pt>
                <c:pt idx="4330">
                  <c:v>25</c:v>
                </c:pt>
                <c:pt idx="4331">
                  <c:v>25.1</c:v>
                </c:pt>
                <c:pt idx="4332">
                  <c:v>25.1</c:v>
                </c:pt>
                <c:pt idx="4333">
                  <c:v>25.1</c:v>
                </c:pt>
                <c:pt idx="4334">
                  <c:v>25.3</c:v>
                </c:pt>
                <c:pt idx="4335">
                  <c:v>25.3</c:v>
                </c:pt>
                <c:pt idx="4336">
                  <c:v>25.5</c:v>
                </c:pt>
                <c:pt idx="4337">
                  <c:v>25.6</c:v>
                </c:pt>
                <c:pt idx="4338">
                  <c:v>25.7</c:v>
                </c:pt>
                <c:pt idx="4339">
                  <c:v>25.8</c:v>
                </c:pt>
                <c:pt idx="4340">
                  <c:v>25.8</c:v>
                </c:pt>
                <c:pt idx="4341">
                  <c:v>25.9</c:v>
                </c:pt>
                <c:pt idx="4342">
                  <c:v>25.9</c:v>
                </c:pt>
                <c:pt idx="4343">
                  <c:v>26</c:v>
                </c:pt>
                <c:pt idx="4344">
                  <c:v>26.1</c:v>
                </c:pt>
                <c:pt idx="4345">
                  <c:v>26.1</c:v>
                </c:pt>
                <c:pt idx="4346">
                  <c:v>26.2</c:v>
                </c:pt>
                <c:pt idx="4347">
                  <c:v>26.3</c:v>
                </c:pt>
                <c:pt idx="4348">
                  <c:v>26.3</c:v>
                </c:pt>
                <c:pt idx="4349">
                  <c:v>26.3</c:v>
                </c:pt>
                <c:pt idx="4350">
                  <c:v>26.3</c:v>
                </c:pt>
                <c:pt idx="4351">
                  <c:v>26.3</c:v>
                </c:pt>
                <c:pt idx="4352">
                  <c:v>26.3</c:v>
                </c:pt>
                <c:pt idx="4353">
                  <c:v>26.2</c:v>
                </c:pt>
                <c:pt idx="4354">
                  <c:v>26</c:v>
                </c:pt>
                <c:pt idx="4355">
                  <c:v>25.8</c:v>
                </c:pt>
                <c:pt idx="4356">
                  <c:v>25.7</c:v>
                </c:pt>
                <c:pt idx="4357">
                  <c:v>25.5</c:v>
                </c:pt>
                <c:pt idx="4358">
                  <c:v>25.5</c:v>
                </c:pt>
                <c:pt idx="4359">
                  <c:v>25.3</c:v>
                </c:pt>
                <c:pt idx="4360">
                  <c:v>25.1</c:v>
                </c:pt>
                <c:pt idx="4361">
                  <c:v>25.1</c:v>
                </c:pt>
                <c:pt idx="4362">
                  <c:v>25</c:v>
                </c:pt>
                <c:pt idx="4363">
                  <c:v>25.1</c:v>
                </c:pt>
                <c:pt idx="4364">
                  <c:v>25.1</c:v>
                </c:pt>
                <c:pt idx="4365">
                  <c:v>25.1</c:v>
                </c:pt>
                <c:pt idx="4366">
                  <c:v>25.1</c:v>
                </c:pt>
                <c:pt idx="4367">
                  <c:v>25.3</c:v>
                </c:pt>
                <c:pt idx="4368">
                  <c:v>25.5</c:v>
                </c:pt>
                <c:pt idx="4369">
                  <c:v>25.5</c:v>
                </c:pt>
                <c:pt idx="4370">
                  <c:v>25.6</c:v>
                </c:pt>
                <c:pt idx="4371">
                  <c:v>25.7</c:v>
                </c:pt>
                <c:pt idx="4372">
                  <c:v>25.8</c:v>
                </c:pt>
                <c:pt idx="4373">
                  <c:v>25.8</c:v>
                </c:pt>
                <c:pt idx="4374">
                  <c:v>25.8</c:v>
                </c:pt>
                <c:pt idx="4375">
                  <c:v>26</c:v>
                </c:pt>
                <c:pt idx="4376">
                  <c:v>26</c:v>
                </c:pt>
                <c:pt idx="4377">
                  <c:v>26</c:v>
                </c:pt>
                <c:pt idx="4378">
                  <c:v>26</c:v>
                </c:pt>
                <c:pt idx="4379">
                  <c:v>26.2</c:v>
                </c:pt>
                <c:pt idx="4380">
                  <c:v>26.2</c:v>
                </c:pt>
                <c:pt idx="4381">
                  <c:v>26.3</c:v>
                </c:pt>
                <c:pt idx="4382">
                  <c:v>26.3</c:v>
                </c:pt>
                <c:pt idx="4383">
                  <c:v>26.3</c:v>
                </c:pt>
                <c:pt idx="4384">
                  <c:v>26.3</c:v>
                </c:pt>
                <c:pt idx="4385">
                  <c:v>26.4</c:v>
                </c:pt>
                <c:pt idx="4386">
                  <c:v>26.3</c:v>
                </c:pt>
                <c:pt idx="4387">
                  <c:v>26.4</c:v>
                </c:pt>
                <c:pt idx="4388">
                  <c:v>26.3</c:v>
                </c:pt>
                <c:pt idx="4389">
                  <c:v>26.3</c:v>
                </c:pt>
                <c:pt idx="4390">
                  <c:v>26.2</c:v>
                </c:pt>
                <c:pt idx="4391">
                  <c:v>26.2</c:v>
                </c:pt>
                <c:pt idx="4392">
                  <c:v>26.1</c:v>
                </c:pt>
                <c:pt idx="4393">
                  <c:v>26</c:v>
                </c:pt>
                <c:pt idx="4394">
                  <c:v>25.8</c:v>
                </c:pt>
                <c:pt idx="4395">
                  <c:v>25.7</c:v>
                </c:pt>
                <c:pt idx="4396">
                  <c:v>25.5</c:v>
                </c:pt>
                <c:pt idx="4397">
                  <c:v>25.5</c:v>
                </c:pt>
                <c:pt idx="4398">
                  <c:v>25.4</c:v>
                </c:pt>
                <c:pt idx="4399">
                  <c:v>25.3</c:v>
                </c:pt>
                <c:pt idx="4400">
                  <c:v>25.1</c:v>
                </c:pt>
                <c:pt idx="4401">
                  <c:v>25.1</c:v>
                </c:pt>
                <c:pt idx="4402">
                  <c:v>25.1</c:v>
                </c:pt>
                <c:pt idx="4403">
                  <c:v>25.1</c:v>
                </c:pt>
                <c:pt idx="4404">
                  <c:v>25.1</c:v>
                </c:pt>
                <c:pt idx="4405">
                  <c:v>25.2</c:v>
                </c:pt>
                <c:pt idx="4406">
                  <c:v>25.3</c:v>
                </c:pt>
                <c:pt idx="4407">
                  <c:v>25.4</c:v>
                </c:pt>
                <c:pt idx="4408">
                  <c:v>25.5</c:v>
                </c:pt>
                <c:pt idx="4409">
                  <c:v>25.5</c:v>
                </c:pt>
                <c:pt idx="4410">
                  <c:v>25.6</c:v>
                </c:pt>
                <c:pt idx="4411">
                  <c:v>25.8</c:v>
                </c:pt>
                <c:pt idx="4412">
                  <c:v>25.8</c:v>
                </c:pt>
                <c:pt idx="4413">
                  <c:v>25.8</c:v>
                </c:pt>
                <c:pt idx="4414">
                  <c:v>25.9</c:v>
                </c:pt>
                <c:pt idx="4415">
                  <c:v>25.8</c:v>
                </c:pt>
                <c:pt idx="4416">
                  <c:v>25.9</c:v>
                </c:pt>
                <c:pt idx="4417">
                  <c:v>26</c:v>
                </c:pt>
                <c:pt idx="4418">
                  <c:v>26.1</c:v>
                </c:pt>
                <c:pt idx="4419">
                  <c:v>26.1</c:v>
                </c:pt>
                <c:pt idx="4420">
                  <c:v>26</c:v>
                </c:pt>
                <c:pt idx="4421">
                  <c:v>26.1</c:v>
                </c:pt>
                <c:pt idx="4422">
                  <c:v>26.2</c:v>
                </c:pt>
                <c:pt idx="4423">
                  <c:v>26.1</c:v>
                </c:pt>
                <c:pt idx="4424">
                  <c:v>26.2</c:v>
                </c:pt>
                <c:pt idx="4425">
                  <c:v>26.3</c:v>
                </c:pt>
                <c:pt idx="4426">
                  <c:v>26.4</c:v>
                </c:pt>
                <c:pt idx="4427">
                  <c:v>26.3</c:v>
                </c:pt>
                <c:pt idx="4428">
                  <c:v>26.3</c:v>
                </c:pt>
                <c:pt idx="4429">
                  <c:v>26.4</c:v>
                </c:pt>
                <c:pt idx="4430">
                  <c:v>26.4</c:v>
                </c:pt>
                <c:pt idx="4431">
                  <c:v>26.4</c:v>
                </c:pt>
                <c:pt idx="4432">
                  <c:v>26.5</c:v>
                </c:pt>
                <c:pt idx="4433">
                  <c:v>26.5</c:v>
                </c:pt>
                <c:pt idx="4434">
                  <c:v>26.5</c:v>
                </c:pt>
                <c:pt idx="4435">
                  <c:v>26.5</c:v>
                </c:pt>
                <c:pt idx="4436">
                  <c:v>26.6</c:v>
                </c:pt>
                <c:pt idx="4437">
                  <c:v>26.6</c:v>
                </c:pt>
                <c:pt idx="4438">
                  <c:v>26.5</c:v>
                </c:pt>
                <c:pt idx="4439">
                  <c:v>26.6</c:v>
                </c:pt>
                <c:pt idx="4440">
                  <c:v>26.5</c:v>
                </c:pt>
                <c:pt idx="4441">
                  <c:v>26.6</c:v>
                </c:pt>
                <c:pt idx="4442">
                  <c:v>26.5</c:v>
                </c:pt>
                <c:pt idx="4443">
                  <c:v>26.5</c:v>
                </c:pt>
                <c:pt idx="4444">
                  <c:v>26.5</c:v>
                </c:pt>
                <c:pt idx="4445">
                  <c:v>26.5</c:v>
                </c:pt>
                <c:pt idx="4446">
                  <c:v>26.5</c:v>
                </c:pt>
                <c:pt idx="4447">
                  <c:v>26.5</c:v>
                </c:pt>
                <c:pt idx="4448">
                  <c:v>26.4</c:v>
                </c:pt>
                <c:pt idx="4449">
                  <c:v>26.3</c:v>
                </c:pt>
                <c:pt idx="4450">
                  <c:v>26.3</c:v>
                </c:pt>
                <c:pt idx="4451">
                  <c:v>26.2</c:v>
                </c:pt>
                <c:pt idx="4452">
                  <c:v>26.2</c:v>
                </c:pt>
                <c:pt idx="4453">
                  <c:v>26.2</c:v>
                </c:pt>
                <c:pt idx="4454">
                  <c:v>26.1</c:v>
                </c:pt>
                <c:pt idx="4455">
                  <c:v>26</c:v>
                </c:pt>
                <c:pt idx="4456">
                  <c:v>26</c:v>
                </c:pt>
                <c:pt idx="4457">
                  <c:v>25.9</c:v>
                </c:pt>
                <c:pt idx="4458">
                  <c:v>25.8</c:v>
                </c:pt>
                <c:pt idx="4459">
                  <c:v>25.8</c:v>
                </c:pt>
                <c:pt idx="4460">
                  <c:v>25.7</c:v>
                </c:pt>
                <c:pt idx="4461">
                  <c:v>25.5</c:v>
                </c:pt>
                <c:pt idx="4462">
                  <c:v>25.5</c:v>
                </c:pt>
                <c:pt idx="4463">
                  <c:v>25.5</c:v>
                </c:pt>
                <c:pt idx="4464">
                  <c:v>25.4</c:v>
                </c:pt>
                <c:pt idx="4465">
                  <c:v>25.4</c:v>
                </c:pt>
                <c:pt idx="4466">
                  <c:v>25.3</c:v>
                </c:pt>
                <c:pt idx="4467">
                  <c:v>25.3</c:v>
                </c:pt>
                <c:pt idx="4468">
                  <c:v>25.3</c:v>
                </c:pt>
                <c:pt idx="4469">
                  <c:v>25.2</c:v>
                </c:pt>
                <c:pt idx="4470">
                  <c:v>25.2</c:v>
                </c:pt>
                <c:pt idx="4471">
                  <c:v>25.2</c:v>
                </c:pt>
                <c:pt idx="4472">
                  <c:v>25.3</c:v>
                </c:pt>
                <c:pt idx="4473">
                  <c:v>25.3</c:v>
                </c:pt>
                <c:pt idx="4474">
                  <c:v>25.4</c:v>
                </c:pt>
                <c:pt idx="4475">
                  <c:v>25.5</c:v>
                </c:pt>
                <c:pt idx="4476">
                  <c:v>25.5</c:v>
                </c:pt>
                <c:pt idx="4477">
                  <c:v>25.6</c:v>
                </c:pt>
                <c:pt idx="4478">
                  <c:v>25.6</c:v>
                </c:pt>
                <c:pt idx="4479">
                  <c:v>25.7</c:v>
                </c:pt>
                <c:pt idx="4480">
                  <c:v>25.8</c:v>
                </c:pt>
                <c:pt idx="4481">
                  <c:v>25.9</c:v>
                </c:pt>
                <c:pt idx="4482">
                  <c:v>26</c:v>
                </c:pt>
                <c:pt idx="4483">
                  <c:v>26</c:v>
                </c:pt>
                <c:pt idx="4484">
                  <c:v>26</c:v>
                </c:pt>
                <c:pt idx="4485">
                  <c:v>26</c:v>
                </c:pt>
                <c:pt idx="4486">
                  <c:v>26.1</c:v>
                </c:pt>
                <c:pt idx="4487">
                  <c:v>26.1</c:v>
                </c:pt>
                <c:pt idx="4488">
                  <c:v>26.2</c:v>
                </c:pt>
                <c:pt idx="4489">
                  <c:v>26.2</c:v>
                </c:pt>
                <c:pt idx="4490">
                  <c:v>26.2</c:v>
                </c:pt>
                <c:pt idx="4491">
                  <c:v>26.2</c:v>
                </c:pt>
                <c:pt idx="4492">
                  <c:v>26.3</c:v>
                </c:pt>
                <c:pt idx="4493">
                  <c:v>26.3</c:v>
                </c:pt>
                <c:pt idx="4494">
                  <c:v>26.5</c:v>
                </c:pt>
                <c:pt idx="4495">
                  <c:v>26.5</c:v>
                </c:pt>
                <c:pt idx="4496">
                  <c:v>26.5</c:v>
                </c:pt>
                <c:pt idx="4497">
                  <c:v>26.5</c:v>
                </c:pt>
                <c:pt idx="4498">
                  <c:v>26.6</c:v>
                </c:pt>
                <c:pt idx="4499">
                  <c:v>26.6</c:v>
                </c:pt>
                <c:pt idx="4500">
                  <c:v>26.6</c:v>
                </c:pt>
                <c:pt idx="4501">
                  <c:v>26.6</c:v>
                </c:pt>
                <c:pt idx="4502">
                  <c:v>26.6</c:v>
                </c:pt>
                <c:pt idx="4503">
                  <c:v>26.6</c:v>
                </c:pt>
                <c:pt idx="4504">
                  <c:v>26.6</c:v>
                </c:pt>
                <c:pt idx="4505">
                  <c:v>26.6</c:v>
                </c:pt>
                <c:pt idx="4506">
                  <c:v>26.6</c:v>
                </c:pt>
                <c:pt idx="4507">
                  <c:v>26.6</c:v>
                </c:pt>
                <c:pt idx="4508">
                  <c:v>26.6</c:v>
                </c:pt>
                <c:pt idx="4509">
                  <c:v>26.6</c:v>
                </c:pt>
                <c:pt idx="4510">
                  <c:v>26.6</c:v>
                </c:pt>
                <c:pt idx="4511">
                  <c:v>26.6</c:v>
                </c:pt>
                <c:pt idx="4512">
                  <c:v>26.6</c:v>
                </c:pt>
                <c:pt idx="4513">
                  <c:v>26.6</c:v>
                </c:pt>
                <c:pt idx="4514">
                  <c:v>26.6</c:v>
                </c:pt>
                <c:pt idx="4515">
                  <c:v>26.6</c:v>
                </c:pt>
                <c:pt idx="4516">
                  <c:v>26.5</c:v>
                </c:pt>
                <c:pt idx="4517">
                  <c:v>26.5</c:v>
                </c:pt>
                <c:pt idx="4518">
                  <c:v>26.5</c:v>
                </c:pt>
                <c:pt idx="4519">
                  <c:v>26.5</c:v>
                </c:pt>
                <c:pt idx="4520">
                  <c:v>26.4</c:v>
                </c:pt>
                <c:pt idx="4521">
                  <c:v>26.3</c:v>
                </c:pt>
                <c:pt idx="4522">
                  <c:v>26.3</c:v>
                </c:pt>
                <c:pt idx="4523">
                  <c:v>26.2</c:v>
                </c:pt>
                <c:pt idx="4524">
                  <c:v>26.1</c:v>
                </c:pt>
                <c:pt idx="4525">
                  <c:v>26.1</c:v>
                </c:pt>
                <c:pt idx="4526">
                  <c:v>26</c:v>
                </c:pt>
                <c:pt idx="4527">
                  <c:v>26</c:v>
                </c:pt>
                <c:pt idx="4528">
                  <c:v>25.9</c:v>
                </c:pt>
                <c:pt idx="4529">
                  <c:v>25.8</c:v>
                </c:pt>
                <c:pt idx="4530">
                  <c:v>25.8</c:v>
                </c:pt>
                <c:pt idx="4531">
                  <c:v>25.8</c:v>
                </c:pt>
                <c:pt idx="4532">
                  <c:v>25.8</c:v>
                </c:pt>
                <c:pt idx="4533">
                  <c:v>25.6</c:v>
                </c:pt>
                <c:pt idx="4534">
                  <c:v>25.5</c:v>
                </c:pt>
                <c:pt idx="4535">
                  <c:v>25.5</c:v>
                </c:pt>
                <c:pt idx="4536">
                  <c:v>25.5</c:v>
                </c:pt>
                <c:pt idx="4537">
                  <c:v>25.4</c:v>
                </c:pt>
                <c:pt idx="4538">
                  <c:v>25.5</c:v>
                </c:pt>
                <c:pt idx="4539">
                  <c:v>25.5</c:v>
                </c:pt>
                <c:pt idx="4540">
                  <c:v>25.4</c:v>
                </c:pt>
                <c:pt idx="4541">
                  <c:v>25.4</c:v>
                </c:pt>
                <c:pt idx="4542">
                  <c:v>25.4</c:v>
                </c:pt>
                <c:pt idx="4543">
                  <c:v>25.5</c:v>
                </c:pt>
                <c:pt idx="4544">
                  <c:v>25.5</c:v>
                </c:pt>
                <c:pt idx="4545">
                  <c:v>25.5</c:v>
                </c:pt>
                <c:pt idx="4546">
                  <c:v>25.5</c:v>
                </c:pt>
                <c:pt idx="4547">
                  <c:v>25.5</c:v>
                </c:pt>
                <c:pt idx="4548">
                  <c:v>25.6</c:v>
                </c:pt>
                <c:pt idx="4549">
                  <c:v>25.7</c:v>
                </c:pt>
                <c:pt idx="4550">
                  <c:v>25.7</c:v>
                </c:pt>
                <c:pt idx="4551">
                  <c:v>25.8</c:v>
                </c:pt>
                <c:pt idx="4552">
                  <c:v>25.8</c:v>
                </c:pt>
                <c:pt idx="4553">
                  <c:v>25.8</c:v>
                </c:pt>
                <c:pt idx="4554">
                  <c:v>25.8</c:v>
                </c:pt>
                <c:pt idx="4555">
                  <c:v>25.9</c:v>
                </c:pt>
                <c:pt idx="4556">
                  <c:v>25.9</c:v>
                </c:pt>
                <c:pt idx="4557">
                  <c:v>25.9</c:v>
                </c:pt>
                <c:pt idx="4558">
                  <c:v>26</c:v>
                </c:pt>
                <c:pt idx="4559">
                  <c:v>26</c:v>
                </c:pt>
                <c:pt idx="4560">
                  <c:v>26</c:v>
                </c:pt>
                <c:pt idx="4561">
                  <c:v>26</c:v>
                </c:pt>
                <c:pt idx="4562">
                  <c:v>26</c:v>
                </c:pt>
                <c:pt idx="4563">
                  <c:v>26</c:v>
                </c:pt>
                <c:pt idx="4564">
                  <c:v>26</c:v>
                </c:pt>
                <c:pt idx="4565">
                  <c:v>26</c:v>
                </c:pt>
                <c:pt idx="4566">
                  <c:v>26.1</c:v>
                </c:pt>
                <c:pt idx="4567">
                  <c:v>26.1</c:v>
                </c:pt>
                <c:pt idx="4568">
                  <c:v>26.1</c:v>
                </c:pt>
                <c:pt idx="4569">
                  <c:v>26.1</c:v>
                </c:pt>
                <c:pt idx="4570">
                  <c:v>26.1</c:v>
                </c:pt>
                <c:pt idx="4571">
                  <c:v>26.2</c:v>
                </c:pt>
                <c:pt idx="4572">
                  <c:v>26.2</c:v>
                </c:pt>
                <c:pt idx="4573">
                  <c:v>26.2</c:v>
                </c:pt>
                <c:pt idx="4574">
                  <c:v>26.1</c:v>
                </c:pt>
                <c:pt idx="4575">
                  <c:v>26.1</c:v>
                </c:pt>
                <c:pt idx="4576">
                  <c:v>26.1</c:v>
                </c:pt>
                <c:pt idx="4577">
                  <c:v>26.2</c:v>
                </c:pt>
                <c:pt idx="4578">
                  <c:v>26.2</c:v>
                </c:pt>
                <c:pt idx="4579">
                  <c:v>26.2</c:v>
                </c:pt>
                <c:pt idx="4580">
                  <c:v>26.2</c:v>
                </c:pt>
                <c:pt idx="4581">
                  <c:v>26.2</c:v>
                </c:pt>
                <c:pt idx="4582">
                  <c:v>26.2</c:v>
                </c:pt>
                <c:pt idx="4583">
                  <c:v>26.2</c:v>
                </c:pt>
                <c:pt idx="4584">
                  <c:v>26.2</c:v>
                </c:pt>
                <c:pt idx="4585">
                  <c:v>26.2</c:v>
                </c:pt>
                <c:pt idx="4586">
                  <c:v>26.2</c:v>
                </c:pt>
                <c:pt idx="4587">
                  <c:v>26.2</c:v>
                </c:pt>
                <c:pt idx="4588">
                  <c:v>26.2</c:v>
                </c:pt>
                <c:pt idx="4589">
                  <c:v>26.2</c:v>
                </c:pt>
                <c:pt idx="4590">
                  <c:v>26.2</c:v>
                </c:pt>
                <c:pt idx="4591">
                  <c:v>26.2</c:v>
                </c:pt>
                <c:pt idx="4592">
                  <c:v>26.2</c:v>
                </c:pt>
                <c:pt idx="4593">
                  <c:v>26.2</c:v>
                </c:pt>
                <c:pt idx="4594">
                  <c:v>26.2</c:v>
                </c:pt>
                <c:pt idx="4595">
                  <c:v>26.2</c:v>
                </c:pt>
                <c:pt idx="4596">
                  <c:v>26.2</c:v>
                </c:pt>
                <c:pt idx="4597">
                  <c:v>26.2</c:v>
                </c:pt>
                <c:pt idx="4598">
                  <c:v>26.2</c:v>
                </c:pt>
                <c:pt idx="4599">
                  <c:v>26.2</c:v>
                </c:pt>
                <c:pt idx="4600">
                  <c:v>26.2</c:v>
                </c:pt>
                <c:pt idx="4601">
                  <c:v>26.2</c:v>
                </c:pt>
                <c:pt idx="4602">
                  <c:v>26.2</c:v>
                </c:pt>
                <c:pt idx="4603">
                  <c:v>26.1</c:v>
                </c:pt>
                <c:pt idx="4604">
                  <c:v>26.3</c:v>
                </c:pt>
                <c:pt idx="4605">
                  <c:v>26.3</c:v>
                </c:pt>
                <c:pt idx="4606">
                  <c:v>26.3</c:v>
                </c:pt>
                <c:pt idx="4607">
                  <c:v>26.3</c:v>
                </c:pt>
                <c:pt idx="4608">
                  <c:v>26.2</c:v>
                </c:pt>
                <c:pt idx="4609">
                  <c:v>26.1</c:v>
                </c:pt>
                <c:pt idx="4610">
                  <c:v>26.2</c:v>
                </c:pt>
                <c:pt idx="4611">
                  <c:v>26.2</c:v>
                </c:pt>
                <c:pt idx="4612">
                  <c:v>26.3</c:v>
                </c:pt>
                <c:pt idx="4613">
                  <c:v>26.3</c:v>
                </c:pt>
                <c:pt idx="4614">
                  <c:v>26.3</c:v>
                </c:pt>
                <c:pt idx="4615">
                  <c:v>26.3</c:v>
                </c:pt>
                <c:pt idx="4616">
                  <c:v>26.2</c:v>
                </c:pt>
                <c:pt idx="4617">
                  <c:v>26.1</c:v>
                </c:pt>
                <c:pt idx="4618">
                  <c:v>26.2</c:v>
                </c:pt>
                <c:pt idx="4619">
                  <c:v>26.2</c:v>
                </c:pt>
                <c:pt idx="4620">
                  <c:v>26.3</c:v>
                </c:pt>
                <c:pt idx="4621">
                  <c:v>26.3</c:v>
                </c:pt>
                <c:pt idx="4622">
                  <c:v>26.3</c:v>
                </c:pt>
                <c:pt idx="4623">
                  <c:v>26.3</c:v>
                </c:pt>
                <c:pt idx="4624">
                  <c:v>26.3</c:v>
                </c:pt>
                <c:pt idx="4625">
                  <c:v>26.3</c:v>
                </c:pt>
                <c:pt idx="4626">
                  <c:v>26.3</c:v>
                </c:pt>
                <c:pt idx="4627">
                  <c:v>26.3</c:v>
                </c:pt>
                <c:pt idx="4628">
                  <c:v>26.3</c:v>
                </c:pt>
                <c:pt idx="4629">
                  <c:v>26.3</c:v>
                </c:pt>
                <c:pt idx="4630">
                  <c:v>26.3</c:v>
                </c:pt>
                <c:pt idx="4631">
                  <c:v>26.4</c:v>
                </c:pt>
                <c:pt idx="4632">
                  <c:v>26.3</c:v>
                </c:pt>
                <c:pt idx="4633">
                  <c:v>26.3</c:v>
                </c:pt>
                <c:pt idx="4634">
                  <c:v>26.4</c:v>
                </c:pt>
                <c:pt idx="4635">
                  <c:v>26.3</c:v>
                </c:pt>
                <c:pt idx="4636">
                  <c:v>26.3</c:v>
                </c:pt>
                <c:pt idx="4637">
                  <c:v>26.3</c:v>
                </c:pt>
                <c:pt idx="4638">
                  <c:v>26.3</c:v>
                </c:pt>
                <c:pt idx="4639">
                  <c:v>26.3</c:v>
                </c:pt>
                <c:pt idx="4640">
                  <c:v>26.3</c:v>
                </c:pt>
                <c:pt idx="4641">
                  <c:v>26.4</c:v>
                </c:pt>
                <c:pt idx="4642">
                  <c:v>26.4</c:v>
                </c:pt>
                <c:pt idx="4643">
                  <c:v>26.4</c:v>
                </c:pt>
                <c:pt idx="4644">
                  <c:v>26.4</c:v>
                </c:pt>
                <c:pt idx="4645">
                  <c:v>26.4</c:v>
                </c:pt>
                <c:pt idx="4646">
                  <c:v>26.3</c:v>
                </c:pt>
                <c:pt idx="4647">
                  <c:v>26.4</c:v>
                </c:pt>
                <c:pt idx="4648">
                  <c:v>26.5</c:v>
                </c:pt>
                <c:pt idx="4649">
                  <c:v>26.5</c:v>
                </c:pt>
                <c:pt idx="4650">
                  <c:v>26.5</c:v>
                </c:pt>
                <c:pt idx="4651">
                  <c:v>26.5</c:v>
                </c:pt>
                <c:pt idx="4652">
                  <c:v>26.5</c:v>
                </c:pt>
                <c:pt idx="4653">
                  <c:v>26.5</c:v>
                </c:pt>
                <c:pt idx="4654">
                  <c:v>26.6</c:v>
                </c:pt>
                <c:pt idx="4655">
                  <c:v>26.6</c:v>
                </c:pt>
                <c:pt idx="4656">
                  <c:v>26.6</c:v>
                </c:pt>
                <c:pt idx="4657">
                  <c:v>26.6</c:v>
                </c:pt>
                <c:pt idx="4658">
                  <c:v>26.7</c:v>
                </c:pt>
                <c:pt idx="4659">
                  <c:v>26.6</c:v>
                </c:pt>
                <c:pt idx="4660">
                  <c:v>26.7</c:v>
                </c:pt>
                <c:pt idx="4661">
                  <c:v>26.8</c:v>
                </c:pt>
                <c:pt idx="4662">
                  <c:v>26.9</c:v>
                </c:pt>
                <c:pt idx="4663">
                  <c:v>26.9</c:v>
                </c:pt>
                <c:pt idx="4664">
                  <c:v>26.9</c:v>
                </c:pt>
                <c:pt idx="4665">
                  <c:v>26.9</c:v>
                </c:pt>
                <c:pt idx="4666">
                  <c:v>26.9</c:v>
                </c:pt>
                <c:pt idx="4667">
                  <c:v>26.9</c:v>
                </c:pt>
                <c:pt idx="4668">
                  <c:v>26.9</c:v>
                </c:pt>
                <c:pt idx="4669">
                  <c:v>27</c:v>
                </c:pt>
                <c:pt idx="4670">
                  <c:v>27</c:v>
                </c:pt>
                <c:pt idx="4671">
                  <c:v>27.1</c:v>
                </c:pt>
                <c:pt idx="4672">
                  <c:v>27</c:v>
                </c:pt>
                <c:pt idx="4673">
                  <c:v>27</c:v>
                </c:pt>
                <c:pt idx="4674">
                  <c:v>27</c:v>
                </c:pt>
                <c:pt idx="4675">
                  <c:v>26.9</c:v>
                </c:pt>
                <c:pt idx="4676">
                  <c:v>26.9</c:v>
                </c:pt>
                <c:pt idx="4677">
                  <c:v>26.8</c:v>
                </c:pt>
                <c:pt idx="4678">
                  <c:v>26.7</c:v>
                </c:pt>
                <c:pt idx="4679">
                  <c:v>26.6</c:v>
                </c:pt>
                <c:pt idx="4680">
                  <c:v>26.6</c:v>
                </c:pt>
                <c:pt idx="4681">
                  <c:v>26.5</c:v>
                </c:pt>
                <c:pt idx="4682">
                  <c:v>26.4</c:v>
                </c:pt>
                <c:pt idx="4683">
                  <c:v>26.3</c:v>
                </c:pt>
                <c:pt idx="4684">
                  <c:v>26.3</c:v>
                </c:pt>
                <c:pt idx="4685">
                  <c:v>26.2</c:v>
                </c:pt>
                <c:pt idx="4686">
                  <c:v>26</c:v>
                </c:pt>
                <c:pt idx="4687">
                  <c:v>26</c:v>
                </c:pt>
                <c:pt idx="4688">
                  <c:v>25.8</c:v>
                </c:pt>
                <c:pt idx="4689">
                  <c:v>25.8</c:v>
                </c:pt>
                <c:pt idx="4690">
                  <c:v>25.8</c:v>
                </c:pt>
                <c:pt idx="4691">
                  <c:v>25.8</c:v>
                </c:pt>
                <c:pt idx="4692">
                  <c:v>25.8</c:v>
                </c:pt>
                <c:pt idx="4693">
                  <c:v>25.8</c:v>
                </c:pt>
                <c:pt idx="4694">
                  <c:v>25.8</c:v>
                </c:pt>
                <c:pt idx="4695">
                  <c:v>25.8</c:v>
                </c:pt>
                <c:pt idx="4696">
                  <c:v>25.9</c:v>
                </c:pt>
                <c:pt idx="4697">
                  <c:v>26</c:v>
                </c:pt>
                <c:pt idx="4698">
                  <c:v>26.2</c:v>
                </c:pt>
                <c:pt idx="4699">
                  <c:v>26.2</c:v>
                </c:pt>
                <c:pt idx="4700">
                  <c:v>26.2</c:v>
                </c:pt>
                <c:pt idx="4701">
                  <c:v>26.3</c:v>
                </c:pt>
                <c:pt idx="4702">
                  <c:v>26.5</c:v>
                </c:pt>
                <c:pt idx="4703">
                  <c:v>26.6</c:v>
                </c:pt>
                <c:pt idx="4704">
                  <c:v>26.6</c:v>
                </c:pt>
                <c:pt idx="4705">
                  <c:v>26.6</c:v>
                </c:pt>
                <c:pt idx="4706">
                  <c:v>26.6</c:v>
                </c:pt>
                <c:pt idx="4707">
                  <c:v>26.7</c:v>
                </c:pt>
                <c:pt idx="4708">
                  <c:v>26.8</c:v>
                </c:pt>
                <c:pt idx="4709">
                  <c:v>26.7</c:v>
                </c:pt>
                <c:pt idx="4710">
                  <c:v>26.8</c:v>
                </c:pt>
                <c:pt idx="4711">
                  <c:v>26.8</c:v>
                </c:pt>
                <c:pt idx="4712">
                  <c:v>26.9</c:v>
                </c:pt>
                <c:pt idx="4713">
                  <c:v>26.9</c:v>
                </c:pt>
                <c:pt idx="4714">
                  <c:v>27</c:v>
                </c:pt>
                <c:pt idx="4715">
                  <c:v>27.1</c:v>
                </c:pt>
                <c:pt idx="4716">
                  <c:v>27.2</c:v>
                </c:pt>
                <c:pt idx="4717">
                  <c:v>27.1</c:v>
                </c:pt>
                <c:pt idx="4718">
                  <c:v>27.1</c:v>
                </c:pt>
                <c:pt idx="4719">
                  <c:v>27.2</c:v>
                </c:pt>
                <c:pt idx="4720">
                  <c:v>27.1</c:v>
                </c:pt>
                <c:pt idx="4721">
                  <c:v>27.1</c:v>
                </c:pt>
                <c:pt idx="4722">
                  <c:v>27.1</c:v>
                </c:pt>
                <c:pt idx="4723">
                  <c:v>27.1</c:v>
                </c:pt>
                <c:pt idx="4724">
                  <c:v>26.9</c:v>
                </c:pt>
                <c:pt idx="4725">
                  <c:v>26.9</c:v>
                </c:pt>
                <c:pt idx="4726">
                  <c:v>26.8</c:v>
                </c:pt>
                <c:pt idx="4727">
                  <c:v>26.6</c:v>
                </c:pt>
                <c:pt idx="4728">
                  <c:v>26.5</c:v>
                </c:pt>
                <c:pt idx="4729">
                  <c:v>26.4</c:v>
                </c:pt>
                <c:pt idx="4730">
                  <c:v>26.2</c:v>
                </c:pt>
                <c:pt idx="4731">
                  <c:v>26.1</c:v>
                </c:pt>
                <c:pt idx="4732">
                  <c:v>26</c:v>
                </c:pt>
                <c:pt idx="4733">
                  <c:v>25.9</c:v>
                </c:pt>
                <c:pt idx="4734">
                  <c:v>25.8</c:v>
                </c:pt>
                <c:pt idx="4735">
                  <c:v>25.8</c:v>
                </c:pt>
                <c:pt idx="4736">
                  <c:v>25.8</c:v>
                </c:pt>
                <c:pt idx="4737">
                  <c:v>25.8</c:v>
                </c:pt>
                <c:pt idx="4738">
                  <c:v>25.9</c:v>
                </c:pt>
                <c:pt idx="4739">
                  <c:v>26.1</c:v>
                </c:pt>
                <c:pt idx="4740">
                  <c:v>26.1</c:v>
                </c:pt>
                <c:pt idx="4741">
                  <c:v>26.3</c:v>
                </c:pt>
                <c:pt idx="4742">
                  <c:v>26.4</c:v>
                </c:pt>
                <c:pt idx="4743">
                  <c:v>26.5</c:v>
                </c:pt>
                <c:pt idx="4744">
                  <c:v>26.5</c:v>
                </c:pt>
                <c:pt idx="4745">
                  <c:v>26.6</c:v>
                </c:pt>
                <c:pt idx="4746">
                  <c:v>26.6</c:v>
                </c:pt>
                <c:pt idx="4747">
                  <c:v>26.7</c:v>
                </c:pt>
                <c:pt idx="4748">
                  <c:v>26.7</c:v>
                </c:pt>
                <c:pt idx="4749">
                  <c:v>26.8</c:v>
                </c:pt>
                <c:pt idx="4750">
                  <c:v>26.9</c:v>
                </c:pt>
                <c:pt idx="4751">
                  <c:v>26.9</c:v>
                </c:pt>
                <c:pt idx="4752">
                  <c:v>26.9</c:v>
                </c:pt>
                <c:pt idx="4753">
                  <c:v>27.1</c:v>
                </c:pt>
                <c:pt idx="4754">
                  <c:v>27.1</c:v>
                </c:pt>
                <c:pt idx="4755">
                  <c:v>27.2</c:v>
                </c:pt>
                <c:pt idx="4756">
                  <c:v>27.3</c:v>
                </c:pt>
                <c:pt idx="4757">
                  <c:v>27.3</c:v>
                </c:pt>
                <c:pt idx="4758">
                  <c:v>27.3</c:v>
                </c:pt>
                <c:pt idx="4759">
                  <c:v>27.3</c:v>
                </c:pt>
                <c:pt idx="4760">
                  <c:v>27.2</c:v>
                </c:pt>
                <c:pt idx="4761">
                  <c:v>27.1</c:v>
                </c:pt>
                <c:pt idx="4762">
                  <c:v>26.9</c:v>
                </c:pt>
                <c:pt idx="4763">
                  <c:v>26.8</c:v>
                </c:pt>
                <c:pt idx="4764">
                  <c:v>26.6</c:v>
                </c:pt>
                <c:pt idx="4765">
                  <c:v>26.5</c:v>
                </c:pt>
                <c:pt idx="4766">
                  <c:v>26.2</c:v>
                </c:pt>
                <c:pt idx="4767">
                  <c:v>26.1</c:v>
                </c:pt>
                <c:pt idx="4768">
                  <c:v>26</c:v>
                </c:pt>
                <c:pt idx="4769">
                  <c:v>26</c:v>
                </c:pt>
                <c:pt idx="4770">
                  <c:v>26</c:v>
                </c:pt>
                <c:pt idx="4771">
                  <c:v>26</c:v>
                </c:pt>
                <c:pt idx="4772">
                  <c:v>26.1</c:v>
                </c:pt>
                <c:pt idx="4773">
                  <c:v>26.1</c:v>
                </c:pt>
                <c:pt idx="4774">
                  <c:v>26.3</c:v>
                </c:pt>
                <c:pt idx="4775">
                  <c:v>26.3</c:v>
                </c:pt>
                <c:pt idx="4776">
                  <c:v>26.5</c:v>
                </c:pt>
                <c:pt idx="4777">
                  <c:v>26.6</c:v>
                </c:pt>
                <c:pt idx="4778">
                  <c:v>26.6</c:v>
                </c:pt>
                <c:pt idx="4779">
                  <c:v>26.8</c:v>
                </c:pt>
                <c:pt idx="4780">
                  <c:v>26.8</c:v>
                </c:pt>
                <c:pt idx="4781">
                  <c:v>26.9</c:v>
                </c:pt>
                <c:pt idx="4782">
                  <c:v>26.9</c:v>
                </c:pt>
                <c:pt idx="4783">
                  <c:v>26.9</c:v>
                </c:pt>
                <c:pt idx="4784">
                  <c:v>26.9</c:v>
                </c:pt>
                <c:pt idx="4785">
                  <c:v>27</c:v>
                </c:pt>
                <c:pt idx="4786">
                  <c:v>27.1</c:v>
                </c:pt>
                <c:pt idx="4787">
                  <c:v>27.2</c:v>
                </c:pt>
                <c:pt idx="4788">
                  <c:v>27.1</c:v>
                </c:pt>
                <c:pt idx="4789">
                  <c:v>27.2</c:v>
                </c:pt>
                <c:pt idx="4790">
                  <c:v>27.3</c:v>
                </c:pt>
                <c:pt idx="4791">
                  <c:v>27.3</c:v>
                </c:pt>
                <c:pt idx="4792">
                  <c:v>27.3</c:v>
                </c:pt>
                <c:pt idx="4793">
                  <c:v>27.3</c:v>
                </c:pt>
                <c:pt idx="4794">
                  <c:v>27.4</c:v>
                </c:pt>
                <c:pt idx="4795">
                  <c:v>27.3</c:v>
                </c:pt>
                <c:pt idx="4796">
                  <c:v>27.3</c:v>
                </c:pt>
                <c:pt idx="4797">
                  <c:v>27.3</c:v>
                </c:pt>
                <c:pt idx="4798">
                  <c:v>27.3</c:v>
                </c:pt>
                <c:pt idx="4799">
                  <c:v>27.3</c:v>
                </c:pt>
                <c:pt idx="4800">
                  <c:v>27.2</c:v>
                </c:pt>
                <c:pt idx="4801">
                  <c:v>27.1</c:v>
                </c:pt>
                <c:pt idx="4802">
                  <c:v>26.9</c:v>
                </c:pt>
                <c:pt idx="4803">
                  <c:v>26.9</c:v>
                </c:pt>
                <c:pt idx="4804">
                  <c:v>26.8</c:v>
                </c:pt>
                <c:pt idx="4805">
                  <c:v>26.6</c:v>
                </c:pt>
                <c:pt idx="4806">
                  <c:v>26.6</c:v>
                </c:pt>
                <c:pt idx="4807">
                  <c:v>26.5</c:v>
                </c:pt>
                <c:pt idx="4808">
                  <c:v>26.4</c:v>
                </c:pt>
                <c:pt idx="4809">
                  <c:v>26.2</c:v>
                </c:pt>
                <c:pt idx="4810">
                  <c:v>26.2</c:v>
                </c:pt>
                <c:pt idx="4811">
                  <c:v>26.1</c:v>
                </c:pt>
                <c:pt idx="4812">
                  <c:v>26.1</c:v>
                </c:pt>
                <c:pt idx="4813">
                  <c:v>26</c:v>
                </c:pt>
                <c:pt idx="4814">
                  <c:v>26</c:v>
                </c:pt>
                <c:pt idx="4815">
                  <c:v>26.1</c:v>
                </c:pt>
                <c:pt idx="4816">
                  <c:v>26.1</c:v>
                </c:pt>
                <c:pt idx="4817">
                  <c:v>26.1</c:v>
                </c:pt>
                <c:pt idx="4818">
                  <c:v>26.2</c:v>
                </c:pt>
                <c:pt idx="4819">
                  <c:v>26.2</c:v>
                </c:pt>
                <c:pt idx="4820">
                  <c:v>26.3</c:v>
                </c:pt>
                <c:pt idx="4821">
                  <c:v>26.3</c:v>
                </c:pt>
                <c:pt idx="4822">
                  <c:v>26.3</c:v>
                </c:pt>
                <c:pt idx="4823">
                  <c:v>26.5</c:v>
                </c:pt>
                <c:pt idx="4824">
                  <c:v>26.4</c:v>
                </c:pt>
                <c:pt idx="4825">
                  <c:v>26.5</c:v>
                </c:pt>
                <c:pt idx="4826">
                  <c:v>26.6</c:v>
                </c:pt>
                <c:pt idx="4827">
                  <c:v>26.6</c:v>
                </c:pt>
                <c:pt idx="4828">
                  <c:v>26.7</c:v>
                </c:pt>
                <c:pt idx="4829">
                  <c:v>26.8</c:v>
                </c:pt>
                <c:pt idx="4830">
                  <c:v>26.7</c:v>
                </c:pt>
                <c:pt idx="4831">
                  <c:v>26.8</c:v>
                </c:pt>
                <c:pt idx="4832">
                  <c:v>26.9</c:v>
                </c:pt>
                <c:pt idx="4833">
                  <c:v>26.9</c:v>
                </c:pt>
                <c:pt idx="4834">
                  <c:v>26.9</c:v>
                </c:pt>
                <c:pt idx="4835">
                  <c:v>27</c:v>
                </c:pt>
                <c:pt idx="4836">
                  <c:v>27</c:v>
                </c:pt>
                <c:pt idx="4837">
                  <c:v>27.1</c:v>
                </c:pt>
                <c:pt idx="4838">
                  <c:v>27.1</c:v>
                </c:pt>
                <c:pt idx="4839">
                  <c:v>27.1</c:v>
                </c:pt>
                <c:pt idx="4840">
                  <c:v>27.3</c:v>
                </c:pt>
                <c:pt idx="4841">
                  <c:v>27.3</c:v>
                </c:pt>
                <c:pt idx="4842">
                  <c:v>27.3</c:v>
                </c:pt>
                <c:pt idx="4843">
                  <c:v>27.4</c:v>
                </c:pt>
                <c:pt idx="4844">
                  <c:v>27.4</c:v>
                </c:pt>
                <c:pt idx="4845">
                  <c:v>27.4</c:v>
                </c:pt>
                <c:pt idx="4846">
                  <c:v>27.5</c:v>
                </c:pt>
                <c:pt idx="4847">
                  <c:v>27.5</c:v>
                </c:pt>
                <c:pt idx="4848">
                  <c:v>27.5</c:v>
                </c:pt>
                <c:pt idx="4849">
                  <c:v>27.4</c:v>
                </c:pt>
                <c:pt idx="4850">
                  <c:v>27.4</c:v>
                </c:pt>
                <c:pt idx="4851">
                  <c:v>27.3</c:v>
                </c:pt>
                <c:pt idx="4852">
                  <c:v>27.3</c:v>
                </c:pt>
                <c:pt idx="4853">
                  <c:v>27.1</c:v>
                </c:pt>
                <c:pt idx="4854">
                  <c:v>26.9</c:v>
                </c:pt>
                <c:pt idx="4855">
                  <c:v>26.8</c:v>
                </c:pt>
                <c:pt idx="4856">
                  <c:v>26.6</c:v>
                </c:pt>
                <c:pt idx="4857">
                  <c:v>26.6</c:v>
                </c:pt>
                <c:pt idx="4858">
                  <c:v>26.5</c:v>
                </c:pt>
                <c:pt idx="4859">
                  <c:v>26.3</c:v>
                </c:pt>
                <c:pt idx="4860">
                  <c:v>26.2</c:v>
                </c:pt>
                <c:pt idx="4861">
                  <c:v>26.2</c:v>
                </c:pt>
                <c:pt idx="4862">
                  <c:v>26.1</c:v>
                </c:pt>
                <c:pt idx="4863">
                  <c:v>26.1</c:v>
                </c:pt>
                <c:pt idx="4864">
                  <c:v>26.2</c:v>
                </c:pt>
                <c:pt idx="4865">
                  <c:v>26.3</c:v>
                </c:pt>
                <c:pt idx="4866">
                  <c:v>26.5</c:v>
                </c:pt>
                <c:pt idx="4867">
                  <c:v>26.6</c:v>
                </c:pt>
                <c:pt idx="4868">
                  <c:v>26.6</c:v>
                </c:pt>
                <c:pt idx="4869">
                  <c:v>26.8</c:v>
                </c:pt>
                <c:pt idx="4870">
                  <c:v>26.8</c:v>
                </c:pt>
                <c:pt idx="4871">
                  <c:v>26.9</c:v>
                </c:pt>
                <c:pt idx="4872">
                  <c:v>27</c:v>
                </c:pt>
                <c:pt idx="4873">
                  <c:v>27.1</c:v>
                </c:pt>
                <c:pt idx="4874">
                  <c:v>27.1</c:v>
                </c:pt>
                <c:pt idx="4875">
                  <c:v>27.2</c:v>
                </c:pt>
                <c:pt idx="4876">
                  <c:v>27.3</c:v>
                </c:pt>
                <c:pt idx="4877">
                  <c:v>27.3</c:v>
                </c:pt>
                <c:pt idx="4878">
                  <c:v>27.4</c:v>
                </c:pt>
                <c:pt idx="4879">
                  <c:v>27.4</c:v>
                </c:pt>
                <c:pt idx="4880">
                  <c:v>27.5</c:v>
                </c:pt>
                <c:pt idx="4881">
                  <c:v>27.6</c:v>
                </c:pt>
                <c:pt idx="4882">
                  <c:v>27.6</c:v>
                </c:pt>
                <c:pt idx="4883">
                  <c:v>27.6</c:v>
                </c:pt>
                <c:pt idx="4884">
                  <c:v>27.6</c:v>
                </c:pt>
                <c:pt idx="4885">
                  <c:v>27.5</c:v>
                </c:pt>
                <c:pt idx="4886">
                  <c:v>27.4</c:v>
                </c:pt>
                <c:pt idx="4887">
                  <c:v>27.3</c:v>
                </c:pt>
                <c:pt idx="4888">
                  <c:v>27.3</c:v>
                </c:pt>
                <c:pt idx="4889">
                  <c:v>27.1</c:v>
                </c:pt>
                <c:pt idx="4890">
                  <c:v>26.9</c:v>
                </c:pt>
                <c:pt idx="4891">
                  <c:v>26.8</c:v>
                </c:pt>
                <c:pt idx="4892">
                  <c:v>26.6</c:v>
                </c:pt>
                <c:pt idx="4893">
                  <c:v>26.6</c:v>
                </c:pt>
                <c:pt idx="4894">
                  <c:v>26.4</c:v>
                </c:pt>
                <c:pt idx="4895">
                  <c:v>26.3</c:v>
                </c:pt>
                <c:pt idx="4896">
                  <c:v>26.3</c:v>
                </c:pt>
                <c:pt idx="4897">
                  <c:v>26.3</c:v>
                </c:pt>
                <c:pt idx="4898">
                  <c:v>26.4</c:v>
                </c:pt>
                <c:pt idx="4899">
                  <c:v>26.5</c:v>
                </c:pt>
                <c:pt idx="4900">
                  <c:v>26.6</c:v>
                </c:pt>
                <c:pt idx="4901">
                  <c:v>26.7</c:v>
                </c:pt>
                <c:pt idx="4902">
                  <c:v>26.9</c:v>
                </c:pt>
                <c:pt idx="4903">
                  <c:v>26.9</c:v>
                </c:pt>
                <c:pt idx="4904">
                  <c:v>27</c:v>
                </c:pt>
                <c:pt idx="4905">
                  <c:v>27.1</c:v>
                </c:pt>
                <c:pt idx="4906">
                  <c:v>27.2</c:v>
                </c:pt>
                <c:pt idx="4907">
                  <c:v>27.3</c:v>
                </c:pt>
                <c:pt idx="4908">
                  <c:v>27.3</c:v>
                </c:pt>
                <c:pt idx="4909">
                  <c:v>27.4</c:v>
                </c:pt>
                <c:pt idx="4910">
                  <c:v>27.5</c:v>
                </c:pt>
                <c:pt idx="4911">
                  <c:v>27.6</c:v>
                </c:pt>
                <c:pt idx="4912">
                  <c:v>27.6</c:v>
                </c:pt>
                <c:pt idx="4913">
                  <c:v>27.6</c:v>
                </c:pt>
                <c:pt idx="4914">
                  <c:v>27.6</c:v>
                </c:pt>
                <c:pt idx="4915">
                  <c:v>27.7</c:v>
                </c:pt>
                <c:pt idx="4916">
                  <c:v>27.6</c:v>
                </c:pt>
                <c:pt idx="4917">
                  <c:v>27.6</c:v>
                </c:pt>
                <c:pt idx="4918">
                  <c:v>27.4</c:v>
                </c:pt>
                <c:pt idx="4919">
                  <c:v>27.4</c:v>
                </c:pt>
                <c:pt idx="4920">
                  <c:v>27.2</c:v>
                </c:pt>
                <c:pt idx="4921">
                  <c:v>27</c:v>
                </c:pt>
                <c:pt idx="4922">
                  <c:v>26.8</c:v>
                </c:pt>
                <c:pt idx="4923">
                  <c:v>26.7</c:v>
                </c:pt>
                <c:pt idx="4924">
                  <c:v>26.5</c:v>
                </c:pt>
                <c:pt idx="4925">
                  <c:v>26.5</c:v>
                </c:pt>
                <c:pt idx="4926">
                  <c:v>26.5</c:v>
                </c:pt>
                <c:pt idx="4927">
                  <c:v>26.5</c:v>
                </c:pt>
                <c:pt idx="4928">
                  <c:v>26.5</c:v>
                </c:pt>
                <c:pt idx="4929">
                  <c:v>26.5</c:v>
                </c:pt>
                <c:pt idx="4930">
                  <c:v>26.6</c:v>
                </c:pt>
                <c:pt idx="4931">
                  <c:v>26.8</c:v>
                </c:pt>
                <c:pt idx="4932">
                  <c:v>26.9</c:v>
                </c:pt>
                <c:pt idx="4933">
                  <c:v>26.9</c:v>
                </c:pt>
                <c:pt idx="4934">
                  <c:v>27.1</c:v>
                </c:pt>
                <c:pt idx="4935">
                  <c:v>27.1</c:v>
                </c:pt>
                <c:pt idx="4936">
                  <c:v>27.2</c:v>
                </c:pt>
                <c:pt idx="4937">
                  <c:v>27.3</c:v>
                </c:pt>
                <c:pt idx="4938">
                  <c:v>27.4</c:v>
                </c:pt>
                <c:pt idx="4939">
                  <c:v>27.4</c:v>
                </c:pt>
                <c:pt idx="4940">
                  <c:v>27.4</c:v>
                </c:pt>
                <c:pt idx="4941">
                  <c:v>27.5</c:v>
                </c:pt>
                <c:pt idx="4942">
                  <c:v>27.5</c:v>
                </c:pt>
                <c:pt idx="4943">
                  <c:v>27.6</c:v>
                </c:pt>
                <c:pt idx="4944">
                  <c:v>27.6</c:v>
                </c:pt>
                <c:pt idx="4945">
                  <c:v>27.7</c:v>
                </c:pt>
                <c:pt idx="4946">
                  <c:v>27.8</c:v>
                </c:pt>
                <c:pt idx="4947">
                  <c:v>27.8</c:v>
                </c:pt>
                <c:pt idx="4948">
                  <c:v>27.8</c:v>
                </c:pt>
                <c:pt idx="4949">
                  <c:v>27.8</c:v>
                </c:pt>
                <c:pt idx="4950">
                  <c:v>27.6</c:v>
                </c:pt>
                <c:pt idx="4951">
                  <c:v>27.6</c:v>
                </c:pt>
                <c:pt idx="4952">
                  <c:v>27.6</c:v>
                </c:pt>
                <c:pt idx="4953">
                  <c:v>27.6</c:v>
                </c:pt>
                <c:pt idx="4954">
                  <c:v>27.4</c:v>
                </c:pt>
                <c:pt idx="4955">
                  <c:v>27.3</c:v>
                </c:pt>
                <c:pt idx="4956">
                  <c:v>27.3</c:v>
                </c:pt>
                <c:pt idx="4957">
                  <c:v>27.1</c:v>
                </c:pt>
                <c:pt idx="4958">
                  <c:v>27</c:v>
                </c:pt>
                <c:pt idx="4959">
                  <c:v>26.9</c:v>
                </c:pt>
                <c:pt idx="4960">
                  <c:v>26.8</c:v>
                </c:pt>
                <c:pt idx="4961">
                  <c:v>26.8</c:v>
                </c:pt>
                <c:pt idx="4962">
                  <c:v>26.6</c:v>
                </c:pt>
                <c:pt idx="4963">
                  <c:v>26.6</c:v>
                </c:pt>
                <c:pt idx="4964">
                  <c:v>26.6</c:v>
                </c:pt>
                <c:pt idx="4965">
                  <c:v>26.6</c:v>
                </c:pt>
                <c:pt idx="4966">
                  <c:v>26.5</c:v>
                </c:pt>
                <c:pt idx="4967">
                  <c:v>26.5</c:v>
                </c:pt>
                <c:pt idx="4968">
                  <c:v>26.6</c:v>
                </c:pt>
                <c:pt idx="4969">
                  <c:v>26.6</c:v>
                </c:pt>
                <c:pt idx="4970">
                  <c:v>26.6</c:v>
                </c:pt>
                <c:pt idx="4971">
                  <c:v>26.6</c:v>
                </c:pt>
                <c:pt idx="4972">
                  <c:v>26.6</c:v>
                </c:pt>
                <c:pt idx="4973">
                  <c:v>26.9</c:v>
                </c:pt>
                <c:pt idx="4974">
                  <c:v>26.9</c:v>
                </c:pt>
                <c:pt idx="4975">
                  <c:v>26.9</c:v>
                </c:pt>
                <c:pt idx="4976">
                  <c:v>27.1</c:v>
                </c:pt>
                <c:pt idx="4977">
                  <c:v>27.1</c:v>
                </c:pt>
                <c:pt idx="4978">
                  <c:v>27.3</c:v>
                </c:pt>
                <c:pt idx="4979">
                  <c:v>27.3</c:v>
                </c:pt>
                <c:pt idx="4980">
                  <c:v>27.3</c:v>
                </c:pt>
                <c:pt idx="4981">
                  <c:v>27.4</c:v>
                </c:pt>
                <c:pt idx="4982">
                  <c:v>27.5</c:v>
                </c:pt>
                <c:pt idx="4983">
                  <c:v>27.6</c:v>
                </c:pt>
                <c:pt idx="4984">
                  <c:v>27.5</c:v>
                </c:pt>
                <c:pt idx="4985">
                  <c:v>27.6</c:v>
                </c:pt>
                <c:pt idx="4986">
                  <c:v>27.7</c:v>
                </c:pt>
                <c:pt idx="4987">
                  <c:v>27.8</c:v>
                </c:pt>
                <c:pt idx="4988">
                  <c:v>27.9</c:v>
                </c:pt>
                <c:pt idx="4989">
                  <c:v>27.9</c:v>
                </c:pt>
                <c:pt idx="4990">
                  <c:v>27.9</c:v>
                </c:pt>
                <c:pt idx="4991">
                  <c:v>27.9</c:v>
                </c:pt>
                <c:pt idx="4992">
                  <c:v>27.9</c:v>
                </c:pt>
                <c:pt idx="4993">
                  <c:v>27.8</c:v>
                </c:pt>
                <c:pt idx="4994">
                  <c:v>27.6</c:v>
                </c:pt>
                <c:pt idx="4995">
                  <c:v>27.6</c:v>
                </c:pt>
                <c:pt idx="4996">
                  <c:v>27.4</c:v>
                </c:pt>
                <c:pt idx="4997">
                  <c:v>27.3</c:v>
                </c:pt>
                <c:pt idx="4998">
                  <c:v>27.2</c:v>
                </c:pt>
                <c:pt idx="4999">
                  <c:v>27.1</c:v>
                </c:pt>
                <c:pt idx="5000">
                  <c:v>26.9</c:v>
                </c:pt>
                <c:pt idx="5001">
                  <c:v>26.8</c:v>
                </c:pt>
                <c:pt idx="5002">
                  <c:v>26.7</c:v>
                </c:pt>
                <c:pt idx="5003">
                  <c:v>26.7</c:v>
                </c:pt>
                <c:pt idx="5004">
                  <c:v>26.6</c:v>
                </c:pt>
                <c:pt idx="5005">
                  <c:v>26.7</c:v>
                </c:pt>
                <c:pt idx="5006">
                  <c:v>26.7</c:v>
                </c:pt>
                <c:pt idx="5007">
                  <c:v>26.8</c:v>
                </c:pt>
                <c:pt idx="5008">
                  <c:v>26.9</c:v>
                </c:pt>
                <c:pt idx="5009">
                  <c:v>27</c:v>
                </c:pt>
                <c:pt idx="5010">
                  <c:v>27.1</c:v>
                </c:pt>
                <c:pt idx="5011">
                  <c:v>27.2</c:v>
                </c:pt>
                <c:pt idx="5012">
                  <c:v>27.3</c:v>
                </c:pt>
                <c:pt idx="5013">
                  <c:v>27.4</c:v>
                </c:pt>
                <c:pt idx="5014">
                  <c:v>27.4</c:v>
                </c:pt>
                <c:pt idx="5015">
                  <c:v>27.6</c:v>
                </c:pt>
                <c:pt idx="5016">
                  <c:v>27.6</c:v>
                </c:pt>
                <c:pt idx="5017">
                  <c:v>27.6</c:v>
                </c:pt>
                <c:pt idx="5018">
                  <c:v>27.7</c:v>
                </c:pt>
                <c:pt idx="5019">
                  <c:v>27.8</c:v>
                </c:pt>
                <c:pt idx="5020">
                  <c:v>27.9</c:v>
                </c:pt>
                <c:pt idx="5021">
                  <c:v>27.9</c:v>
                </c:pt>
                <c:pt idx="5022">
                  <c:v>27.9</c:v>
                </c:pt>
                <c:pt idx="5023">
                  <c:v>28</c:v>
                </c:pt>
                <c:pt idx="5024">
                  <c:v>28</c:v>
                </c:pt>
                <c:pt idx="5025">
                  <c:v>28</c:v>
                </c:pt>
                <c:pt idx="5026">
                  <c:v>27.9</c:v>
                </c:pt>
                <c:pt idx="5027">
                  <c:v>27.9</c:v>
                </c:pt>
                <c:pt idx="5028">
                  <c:v>27.7</c:v>
                </c:pt>
                <c:pt idx="5029">
                  <c:v>27.6</c:v>
                </c:pt>
                <c:pt idx="5030">
                  <c:v>27.4</c:v>
                </c:pt>
                <c:pt idx="5031">
                  <c:v>27.3</c:v>
                </c:pt>
                <c:pt idx="5032">
                  <c:v>27.1</c:v>
                </c:pt>
                <c:pt idx="5033">
                  <c:v>26.9</c:v>
                </c:pt>
                <c:pt idx="5034">
                  <c:v>26.8</c:v>
                </c:pt>
                <c:pt idx="5035">
                  <c:v>26.6</c:v>
                </c:pt>
                <c:pt idx="5036">
                  <c:v>26.6</c:v>
                </c:pt>
                <c:pt idx="5037">
                  <c:v>26.8</c:v>
                </c:pt>
                <c:pt idx="5038">
                  <c:v>26.8</c:v>
                </c:pt>
                <c:pt idx="5039">
                  <c:v>26.9</c:v>
                </c:pt>
                <c:pt idx="5040">
                  <c:v>27</c:v>
                </c:pt>
                <c:pt idx="5041">
                  <c:v>27.2</c:v>
                </c:pt>
                <c:pt idx="5042">
                  <c:v>27.3</c:v>
                </c:pt>
                <c:pt idx="5043">
                  <c:v>27.4</c:v>
                </c:pt>
                <c:pt idx="5044">
                  <c:v>27.4</c:v>
                </c:pt>
                <c:pt idx="5045">
                  <c:v>27.5</c:v>
                </c:pt>
                <c:pt idx="5046">
                  <c:v>27.6</c:v>
                </c:pt>
                <c:pt idx="5047">
                  <c:v>27.6</c:v>
                </c:pt>
                <c:pt idx="5048">
                  <c:v>27.7</c:v>
                </c:pt>
                <c:pt idx="5049">
                  <c:v>27.8</c:v>
                </c:pt>
                <c:pt idx="5050">
                  <c:v>27.9</c:v>
                </c:pt>
                <c:pt idx="5051">
                  <c:v>27.9</c:v>
                </c:pt>
                <c:pt idx="5052">
                  <c:v>28</c:v>
                </c:pt>
                <c:pt idx="5053">
                  <c:v>28.1</c:v>
                </c:pt>
                <c:pt idx="5054">
                  <c:v>28.1</c:v>
                </c:pt>
                <c:pt idx="5055">
                  <c:v>28.1</c:v>
                </c:pt>
                <c:pt idx="5056">
                  <c:v>28.1</c:v>
                </c:pt>
                <c:pt idx="5057">
                  <c:v>28</c:v>
                </c:pt>
                <c:pt idx="5058">
                  <c:v>28</c:v>
                </c:pt>
                <c:pt idx="5059">
                  <c:v>27.9</c:v>
                </c:pt>
                <c:pt idx="5060">
                  <c:v>27.7</c:v>
                </c:pt>
                <c:pt idx="5061">
                  <c:v>27.6</c:v>
                </c:pt>
                <c:pt idx="5062">
                  <c:v>27.4</c:v>
                </c:pt>
                <c:pt idx="5063">
                  <c:v>27.2</c:v>
                </c:pt>
                <c:pt idx="5064">
                  <c:v>27</c:v>
                </c:pt>
                <c:pt idx="5065">
                  <c:v>26.9</c:v>
                </c:pt>
                <c:pt idx="5066">
                  <c:v>26.9</c:v>
                </c:pt>
                <c:pt idx="5067">
                  <c:v>26.9</c:v>
                </c:pt>
                <c:pt idx="5068">
                  <c:v>26.9</c:v>
                </c:pt>
                <c:pt idx="5069">
                  <c:v>26.9</c:v>
                </c:pt>
                <c:pt idx="5070">
                  <c:v>26.9</c:v>
                </c:pt>
                <c:pt idx="5071">
                  <c:v>27.1</c:v>
                </c:pt>
                <c:pt idx="5072">
                  <c:v>27.1</c:v>
                </c:pt>
                <c:pt idx="5073">
                  <c:v>27.3</c:v>
                </c:pt>
                <c:pt idx="5074">
                  <c:v>27.4</c:v>
                </c:pt>
                <c:pt idx="5075">
                  <c:v>27.5</c:v>
                </c:pt>
                <c:pt idx="5076">
                  <c:v>27.6</c:v>
                </c:pt>
                <c:pt idx="5077">
                  <c:v>27.7</c:v>
                </c:pt>
                <c:pt idx="5078">
                  <c:v>27.7</c:v>
                </c:pt>
                <c:pt idx="5079">
                  <c:v>27.8</c:v>
                </c:pt>
                <c:pt idx="5080">
                  <c:v>27.9</c:v>
                </c:pt>
                <c:pt idx="5081">
                  <c:v>27.9</c:v>
                </c:pt>
                <c:pt idx="5082">
                  <c:v>28</c:v>
                </c:pt>
                <c:pt idx="5083">
                  <c:v>28</c:v>
                </c:pt>
                <c:pt idx="5084">
                  <c:v>28.1</c:v>
                </c:pt>
                <c:pt idx="5085">
                  <c:v>28.3</c:v>
                </c:pt>
                <c:pt idx="5086">
                  <c:v>28.3</c:v>
                </c:pt>
                <c:pt idx="5087">
                  <c:v>28.3</c:v>
                </c:pt>
                <c:pt idx="5088">
                  <c:v>28.2</c:v>
                </c:pt>
                <c:pt idx="5089">
                  <c:v>28.3</c:v>
                </c:pt>
                <c:pt idx="5090">
                  <c:v>28.2</c:v>
                </c:pt>
                <c:pt idx="5091">
                  <c:v>28.1</c:v>
                </c:pt>
                <c:pt idx="5092">
                  <c:v>28.1</c:v>
                </c:pt>
                <c:pt idx="5093">
                  <c:v>28</c:v>
                </c:pt>
                <c:pt idx="5094">
                  <c:v>28</c:v>
                </c:pt>
                <c:pt idx="5095">
                  <c:v>27.8</c:v>
                </c:pt>
                <c:pt idx="5096">
                  <c:v>27.8</c:v>
                </c:pt>
                <c:pt idx="5097">
                  <c:v>27.6</c:v>
                </c:pt>
                <c:pt idx="5098">
                  <c:v>27.6</c:v>
                </c:pt>
                <c:pt idx="5099">
                  <c:v>27.3</c:v>
                </c:pt>
                <c:pt idx="5100">
                  <c:v>27.3</c:v>
                </c:pt>
                <c:pt idx="5101">
                  <c:v>27.1</c:v>
                </c:pt>
                <c:pt idx="5102">
                  <c:v>27.2</c:v>
                </c:pt>
                <c:pt idx="5103">
                  <c:v>27.1</c:v>
                </c:pt>
                <c:pt idx="5104">
                  <c:v>27</c:v>
                </c:pt>
                <c:pt idx="5105">
                  <c:v>26.9</c:v>
                </c:pt>
                <c:pt idx="5106">
                  <c:v>26.9</c:v>
                </c:pt>
                <c:pt idx="5107">
                  <c:v>26.9</c:v>
                </c:pt>
                <c:pt idx="5108">
                  <c:v>27.3</c:v>
                </c:pt>
                <c:pt idx="5109">
                  <c:v>27.3</c:v>
                </c:pt>
                <c:pt idx="5110">
                  <c:v>27.3</c:v>
                </c:pt>
                <c:pt idx="5111">
                  <c:v>27.4</c:v>
                </c:pt>
                <c:pt idx="5112">
                  <c:v>27.5</c:v>
                </c:pt>
                <c:pt idx="5113">
                  <c:v>27.6</c:v>
                </c:pt>
                <c:pt idx="5114">
                  <c:v>27.6</c:v>
                </c:pt>
                <c:pt idx="5115">
                  <c:v>27.8</c:v>
                </c:pt>
                <c:pt idx="5116">
                  <c:v>27.8</c:v>
                </c:pt>
                <c:pt idx="5117">
                  <c:v>27.8</c:v>
                </c:pt>
                <c:pt idx="5118">
                  <c:v>27.8</c:v>
                </c:pt>
                <c:pt idx="5119">
                  <c:v>27.9</c:v>
                </c:pt>
                <c:pt idx="5120">
                  <c:v>27.9</c:v>
                </c:pt>
                <c:pt idx="5121">
                  <c:v>27.9</c:v>
                </c:pt>
                <c:pt idx="5122">
                  <c:v>27.9</c:v>
                </c:pt>
                <c:pt idx="5123">
                  <c:v>28</c:v>
                </c:pt>
                <c:pt idx="5124">
                  <c:v>28</c:v>
                </c:pt>
                <c:pt idx="5125">
                  <c:v>28</c:v>
                </c:pt>
                <c:pt idx="5126">
                  <c:v>28.1</c:v>
                </c:pt>
                <c:pt idx="5127">
                  <c:v>28.1</c:v>
                </c:pt>
                <c:pt idx="5128">
                  <c:v>28.2</c:v>
                </c:pt>
                <c:pt idx="5129">
                  <c:v>28.1</c:v>
                </c:pt>
                <c:pt idx="5130">
                  <c:v>28.1</c:v>
                </c:pt>
                <c:pt idx="5131">
                  <c:v>28.1</c:v>
                </c:pt>
                <c:pt idx="5132">
                  <c:v>28.3</c:v>
                </c:pt>
                <c:pt idx="5133">
                  <c:v>28.3</c:v>
                </c:pt>
                <c:pt idx="5134">
                  <c:v>28.2</c:v>
                </c:pt>
                <c:pt idx="5135">
                  <c:v>28.2</c:v>
                </c:pt>
                <c:pt idx="5136">
                  <c:v>28.2</c:v>
                </c:pt>
                <c:pt idx="5137">
                  <c:v>28.1</c:v>
                </c:pt>
                <c:pt idx="5138">
                  <c:v>28.1</c:v>
                </c:pt>
                <c:pt idx="5139">
                  <c:v>28.1</c:v>
                </c:pt>
                <c:pt idx="5140">
                  <c:v>27.9</c:v>
                </c:pt>
                <c:pt idx="5141">
                  <c:v>27.8</c:v>
                </c:pt>
                <c:pt idx="5142">
                  <c:v>27.8</c:v>
                </c:pt>
                <c:pt idx="5143">
                  <c:v>27.8</c:v>
                </c:pt>
                <c:pt idx="5144">
                  <c:v>27.6</c:v>
                </c:pt>
                <c:pt idx="5145">
                  <c:v>27.6</c:v>
                </c:pt>
                <c:pt idx="5146">
                  <c:v>27.6</c:v>
                </c:pt>
                <c:pt idx="5147">
                  <c:v>27.5</c:v>
                </c:pt>
                <c:pt idx="5148">
                  <c:v>27.4</c:v>
                </c:pt>
                <c:pt idx="5149">
                  <c:v>27.4</c:v>
                </c:pt>
                <c:pt idx="5150">
                  <c:v>27.4</c:v>
                </c:pt>
                <c:pt idx="5151">
                  <c:v>27.3</c:v>
                </c:pt>
                <c:pt idx="5152">
                  <c:v>27.3</c:v>
                </c:pt>
                <c:pt idx="5153">
                  <c:v>27.3</c:v>
                </c:pt>
                <c:pt idx="5154">
                  <c:v>27.4</c:v>
                </c:pt>
                <c:pt idx="5155">
                  <c:v>27.3</c:v>
                </c:pt>
                <c:pt idx="5156">
                  <c:v>27.4</c:v>
                </c:pt>
                <c:pt idx="5157">
                  <c:v>27.4</c:v>
                </c:pt>
                <c:pt idx="5158">
                  <c:v>27.4</c:v>
                </c:pt>
                <c:pt idx="5159">
                  <c:v>27.5</c:v>
                </c:pt>
                <c:pt idx="5160">
                  <c:v>27.6</c:v>
                </c:pt>
                <c:pt idx="5161">
                  <c:v>27.6</c:v>
                </c:pt>
                <c:pt idx="5162">
                  <c:v>27.7</c:v>
                </c:pt>
                <c:pt idx="5163">
                  <c:v>27.7</c:v>
                </c:pt>
                <c:pt idx="5164">
                  <c:v>27.8</c:v>
                </c:pt>
                <c:pt idx="5165">
                  <c:v>27.9</c:v>
                </c:pt>
                <c:pt idx="5166">
                  <c:v>27.9</c:v>
                </c:pt>
                <c:pt idx="5167">
                  <c:v>28</c:v>
                </c:pt>
                <c:pt idx="5168">
                  <c:v>28.1</c:v>
                </c:pt>
                <c:pt idx="5169">
                  <c:v>28</c:v>
                </c:pt>
                <c:pt idx="5170">
                  <c:v>28.1</c:v>
                </c:pt>
                <c:pt idx="5171">
                  <c:v>28.2</c:v>
                </c:pt>
                <c:pt idx="5172">
                  <c:v>28.1</c:v>
                </c:pt>
                <c:pt idx="5173">
                  <c:v>28.3</c:v>
                </c:pt>
                <c:pt idx="5174">
                  <c:v>28.3</c:v>
                </c:pt>
                <c:pt idx="5175">
                  <c:v>28.4</c:v>
                </c:pt>
                <c:pt idx="5176">
                  <c:v>28.4</c:v>
                </c:pt>
                <c:pt idx="5177">
                  <c:v>28.4</c:v>
                </c:pt>
                <c:pt idx="5178">
                  <c:v>28.4</c:v>
                </c:pt>
                <c:pt idx="5179">
                  <c:v>28.4</c:v>
                </c:pt>
                <c:pt idx="5180">
                  <c:v>28.4</c:v>
                </c:pt>
                <c:pt idx="5181">
                  <c:v>28.4</c:v>
                </c:pt>
                <c:pt idx="5182">
                  <c:v>28.4</c:v>
                </c:pt>
                <c:pt idx="5183">
                  <c:v>28.3</c:v>
                </c:pt>
                <c:pt idx="5184">
                  <c:v>28.1</c:v>
                </c:pt>
                <c:pt idx="5185">
                  <c:v>28.1</c:v>
                </c:pt>
                <c:pt idx="5186">
                  <c:v>28</c:v>
                </c:pt>
                <c:pt idx="5187">
                  <c:v>27.9</c:v>
                </c:pt>
                <c:pt idx="5188">
                  <c:v>27.8</c:v>
                </c:pt>
                <c:pt idx="5189">
                  <c:v>27.7</c:v>
                </c:pt>
                <c:pt idx="5190">
                  <c:v>27.6</c:v>
                </c:pt>
                <c:pt idx="5191">
                  <c:v>27.6</c:v>
                </c:pt>
                <c:pt idx="5192">
                  <c:v>27.5</c:v>
                </c:pt>
                <c:pt idx="5193">
                  <c:v>27.5</c:v>
                </c:pt>
                <c:pt idx="5194">
                  <c:v>27.5</c:v>
                </c:pt>
                <c:pt idx="5195">
                  <c:v>27.5</c:v>
                </c:pt>
                <c:pt idx="5196">
                  <c:v>27.6</c:v>
                </c:pt>
                <c:pt idx="5197">
                  <c:v>27.6</c:v>
                </c:pt>
                <c:pt idx="5198">
                  <c:v>27.6</c:v>
                </c:pt>
                <c:pt idx="5199">
                  <c:v>27.7</c:v>
                </c:pt>
                <c:pt idx="5200">
                  <c:v>27.8</c:v>
                </c:pt>
                <c:pt idx="5201">
                  <c:v>27.9</c:v>
                </c:pt>
                <c:pt idx="5202">
                  <c:v>28</c:v>
                </c:pt>
                <c:pt idx="5203">
                  <c:v>28.1</c:v>
                </c:pt>
                <c:pt idx="5204">
                  <c:v>28.1</c:v>
                </c:pt>
                <c:pt idx="5205">
                  <c:v>28.1</c:v>
                </c:pt>
                <c:pt idx="5206">
                  <c:v>28.2</c:v>
                </c:pt>
                <c:pt idx="5207">
                  <c:v>28.2</c:v>
                </c:pt>
                <c:pt idx="5208">
                  <c:v>28.4</c:v>
                </c:pt>
                <c:pt idx="5209">
                  <c:v>28.4</c:v>
                </c:pt>
                <c:pt idx="5210">
                  <c:v>28.3</c:v>
                </c:pt>
                <c:pt idx="5211">
                  <c:v>28.4</c:v>
                </c:pt>
                <c:pt idx="5212">
                  <c:v>28.4</c:v>
                </c:pt>
                <c:pt idx="5213">
                  <c:v>28.4</c:v>
                </c:pt>
                <c:pt idx="5214">
                  <c:v>28.5</c:v>
                </c:pt>
                <c:pt idx="5215">
                  <c:v>28.5</c:v>
                </c:pt>
                <c:pt idx="5216">
                  <c:v>28.6</c:v>
                </c:pt>
                <c:pt idx="5217">
                  <c:v>28.5</c:v>
                </c:pt>
                <c:pt idx="5218">
                  <c:v>28.6</c:v>
                </c:pt>
                <c:pt idx="5219">
                  <c:v>28.6</c:v>
                </c:pt>
                <c:pt idx="5220">
                  <c:v>28.5</c:v>
                </c:pt>
                <c:pt idx="5221">
                  <c:v>28.4</c:v>
                </c:pt>
                <c:pt idx="5222">
                  <c:v>28.4</c:v>
                </c:pt>
                <c:pt idx="5223">
                  <c:v>28.4</c:v>
                </c:pt>
                <c:pt idx="5224">
                  <c:v>28.3</c:v>
                </c:pt>
                <c:pt idx="5225">
                  <c:v>28.2</c:v>
                </c:pt>
                <c:pt idx="5226">
                  <c:v>28</c:v>
                </c:pt>
                <c:pt idx="5227">
                  <c:v>27.9</c:v>
                </c:pt>
                <c:pt idx="5228">
                  <c:v>27.9</c:v>
                </c:pt>
                <c:pt idx="5229">
                  <c:v>27.8</c:v>
                </c:pt>
                <c:pt idx="5230">
                  <c:v>27.6</c:v>
                </c:pt>
                <c:pt idx="5231">
                  <c:v>27.7</c:v>
                </c:pt>
                <c:pt idx="5232">
                  <c:v>27.6</c:v>
                </c:pt>
                <c:pt idx="5233">
                  <c:v>27.6</c:v>
                </c:pt>
                <c:pt idx="5234">
                  <c:v>27.6</c:v>
                </c:pt>
                <c:pt idx="5235">
                  <c:v>27.6</c:v>
                </c:pt>
                <c:pt idx="5236">
                  <c:v>27.6</c:v>
                </c:pt>
                <c:pt idx="5237">
                  <c:v>27.8</c:v>
                </c:pt>
                <c:pt idx="5238">
                  <c:v>27.9</c:v>
                </c:pt>
                <c:pt idx="5239">
                  <c:v>27.9</c:v>
                </c:pt>
                <c:pt idx="5240">
                  <c:v>28</c:v>
                </c:pt>
                <c:pt idx="5241">
                  <c:v>28</c:v>
                </c:pt>
                <c:pt idx="5242">
                  <c:v>28</c:v>
                </c:pt>
                <c:pt idx="5243">
                  <c:v>28.1</c:v>
                </c:pt>
                <c:pt idx="5244">
                  <c:v>28.1</c:v>
                </c:pt>
                <c:pt idx="5245">
                  <c:v>28.2</c:v>
                </c:pt>
                <c:pt idx="5246">
                  <c:v>28.3</c:v>
                </c:pt>
                <c:pt idx="5247">
                  <c:v>28.3</c:v>
                </c:pt>
                <c:pt idx="5248">
                  <c:v>28.3</c:v>
                </c:pt>
                <c:pt idx="5249">
                  <c:v>28.3</c:v>
                </c:pt>
                <c:pt idx="5250">
                  <c:v>28.4</c:v>
                </c:pt>
                <c:pt idx="5251">
                  <c:v>28.4</c:v>
                </c:pt>
                <c:pt idx="5252">
                  <c:v>28.4</c:v>
                </c:pt>
                <c:pt idx="5253">
                  <c:v>28.5</c:v>
                </c:pt>
                <c:pt idx="5254">
                  <c:v>28.5</c:v>
                </c:pt>
                <c:pt idx="5255">
                  <c:v>28.5</c:v>
                </c:pt>
                <c:pt idx="5256">
                  <c:v>28.6</c:v>
                </c:pt>
                <c:pt idx="5257">
                  <c:v>28.6</c:v>
                </c:pt>
                <c:pt idx="5258">
                  <c:v>28.6</c:v>
                </c:pt>
                <c:pt idx="5259">
                  <c:v>28.6</c:v>
                </c:pt>
                <c:pt idx="5260">
                  <c:v>28.7</c:v>
                </c:pt>
                <c:pt idx="5261">
                  <c:v>28.7</c:v>
                </c:pt>
                <c:pt idx="5262">
                  <c:v>28.8</c:v>
                </c:pt>
                <c:pt idx="5263">
                  <c:v>28.8</c:v>
                </c:pt>
                <c:pt idx="5264">
                  <c:v>28.7</c:v>
                </c:pt>
                <c:pt idx="5265">
                  <c:v>28.7</c:v>
                </c:pt>
                <c:pt idx="5266">
                  <c:v>28.7</c:v>
                </c:pt>
                <c:pt idx="5267">
                  <c:v>28.7</c:v>
                </c:pt>
                <c:pt idx="5268">
                  <c:v>28.7</c:v>
                </c:pt>
                <c:pt idx="5269">
                  <c:v>28.6</c:v>
                </c:pt>
                <c:pt idx="5270">
                  <c:v>28.5</c:v>
                </c:pt>
                <c:pt idx="5271">
                  <c:v>28.4</c:v>
                </c:pt>
                <c:pt idx="5272">
                  <c:v>28.4</c:v>
                </c:pt>
                <c:pt idx="5273">
                  <c:v>28.3</c:v>
                </c:pt>
                <c:pt idx="5274">
                  <c:v>28.2</c:v>
                </c:pt>
                <c:pt idx="5275">
                  <c:v>28.1</c:v>
                </c:pt>
                <c:pt idx="5276">
                  <c:v>28</c:v>
                </c:pt>
                <c:pt idx="5277">
                  <c:v>28</c:v>
                </c:pt>
                <c:pt idx="5278">
                  <c:v>27.9</c:v>
                </c:pt>
                <c:pt idx="5279">
                  <c:v>27.9</c:v>
                </c:pt>
                <c:pt idx="5280">
                  <c:v>27.9</c:v>
                </c:pt>
                <c:pt idx="5281">
                  <c:v>27.9</c:v>
                </c:pt>
                <c:pt idx="5282">
                  <c:v>27.9</c:v>
                </c:pt>
                <c:pt idx="5283">
                  <c:v>27.9</c:v>
                </c:pt>
                <c:pt idx="5284">
                  <c:v>27.9</c:v>
                </c:pt>
                <c:pt idx="5285">
                  <c:v>28</c:v>
                </c:pt>
                <c:pt idx="5286">
                  <c:v>28</c:v>
                </c:pt>
                <c:pt idx="5287">
                  <c:v>28.1</c:v>
                </c:pt>
                <c:pt idx="5288">
                  <c:v>28.3</c:v>
                </c:pt>
                <c:pt idx="5289">
                  <c:v>28.3</c:v>
                </c:pt>
                <c:pt idx="5290">
                  <c:v>28.4</c:v>
                </c:pt>
                <c:pt idx="5291">
                  <c:v>28.4</c:v>
                </c:pt>
                <c:pt idx="5292">
                  <c:v>28.4</c:v>
                </c:pt>
                <c:pt idx="5293">
                  <c:v>28.6</c:v>
                </c:pt>
                <c:pt idx="5294">
                  <c:v>28.6</c:v>
                </c:pt>
                <c:pt idx="5295">
                  <c:v>28.6</c:v>
                </c:pt>
                <c:pt idx="5296">
                  <c:v>28.7</c:v>
                </c:pt>
                <c:pt idx="5297">
                  <c:v>28.7</c:v>
                </c:pt>
                <c:pt idx="5298">
                  <c:v>28.7</c:v>
                </c:pt>
                <c:pt idx="5299">
                  <c:v>28.7</c:v>
                </c:pt>
                <c:pt idx="5300">
                  <c:v>28.8</c:v>
                </c:pt>
                <c:pt idx="5301">
                  <c:v>28.9</c:v>
                </c:pt>
                <c:pt idx="5302">
                  <c:v>28.9</c:v>
                </c:pt>
                <c:pt idx="5303">
                  <c:v>28.9</c:v>
                </c:pt>
                <c:pt idx="5304">
                  <c:v>28.9</c:v>
                </c:pt>
                <c:pt idx="5305">
                  <c:v>28.9</c:v>
                </c:pt>
                <c:pt idx="5306">
                  <c:v>28.9</c:v>
                </c:pt>
                <c:pt idx="5307">
                  <c:v>28.9</c:v>
                </c:pt>
                <c:pt idx="5308">
                  <c:v>28.7</c:v>
                </c:pt>
                <c:pt idx="5309">
                  <c:v>28.7</c:v>
                </c:pt>
                <c:pt idx="5310">
                  <c:v>28.7</c:v>
                </c:pt>
                <c:pt idx="5311">
                  <c:v>28.7</c:v>
                </c:pt>
                <c:pt idx="5312">
                  <c:v>28.6</c:v>
                </c:pt>
                <c:pt idx="5313">
                  <c:v>28.6</c:v>
                </c:pt>
                <c:pt idx="5314">
                  <c:v>28.4</c:v>
                </c:pt>
                <c:pt idx="5315">
                  <c:v>28.3</c:v>
                </c:pt>
                <c:pt idx="5316">
                  <c:v>28.3</c:v>
                </c:pt>
                <c:pt idx="5317">
                  <c:v>28.2</c:v>
                </c:pt>
                <c:pt idx="5318">
                  <c:v>28.1</c:v>
                </c:pt>
                <c:pt idx="5319">
                  <c:v>28</c:v>
                </c:pt>
                <c:pt idx="5320">
                  <c:v>28</c:v>
                </c:pt>
                <c:pt idx="5321">
                  <c:v>28</c:v>
                </c:pt>
                <c:pt idx="5322">
                  <c:v>28</c:v>
                </c:pt>
                <c:pt idx="5323">
                  <c:v>28</c:v>
                </c:pt>
                <c:pt idx="5324">
                  <c:v>28</c:v>
                </c:pt>
                <c:pt idx="5325">
                  <c:v>28.1</c:v>
                </c:pt>
                <c:pt idx="5326">
                  <c:v>28.1</c:v>
                </c:pt>
                <c:pt idx="5327">
                  <c:v>28.3</c:v>
                </c:pt>
                <c:pt idx="5328">
                  <c:v>28.3</c:v>
                </c:pt>
                <c:pt idx="5329">
                  <c:v>28.4</c:v>
                </c:pt>
                <c:pt idx="5330">
                  <c:v>28.4</c:v>
                </c:pt>
                <c:pt idx="5331">
                  <c:v>28.4</c:v>
                </c:pt>
                <c:pt idx="5332">
                  <c:v>28.4</c:v>
                </c:pt>
                <c:pt idx="5333">
                  <c:v>28.5</c:v>
                </c:pt>
                <c:pt idx="5334">
                  <c:v>28.6</c:v>
                </c:pt>
                <c:pt idx="5335">
                  <c:v>28.6</c:v>
                </c:pt>
                <c:pt idx="5336">
                  <c:v>28.6</c:v>
                </c:pt>
                <c:pt idx="5337">
                  <c:v>28.6</c:v>
                </c:pt>
                <c:pt idx="5338">
                  <c:v>28.7</c:v>
                </c:pt>
                <c:pt idx="5339">
                  <c:v>28.7</c:v>
                </c:pt>
                <c:pt idx="5340">
                  <c:v>28.7</c:v>
                </c:pt>
                <c:pt idx="5341">
                  <c:v>28.7</c:v>
                </c:pt>
                <c:pt idx="5342">
                  <c:v>28.7</c:v>
                </c:pt>
                <c:pt idx="5343">
                  <c:v>28.7</c:v>
                </c:pt>
                <c:pt idx="5344">
                  <c:v>28.7</c:v>
                </c:pt>
                <c:pt idx="5345">
                  <c:v>28.7</c:v>
                </c:pt>
                <c:pt idx="5346">
                  <c:v>28.7</c:v>
                </c:pt>
                <c:pt idx="5347">
                  <c:v>28.8</c:v>
                </c:pt>
                <c:pt idx="5348">
                  <c:v>28.8</c:v>
                </c:pt>
                <c:pt idx="5349">
                  <c:v>28.8</c:v>
                </c:pt>
                <c:pt idx="5350">
                  <c:v>28.9</c:v>
                </c:pt>
                <c:pt idx="5351">
                  <c:v>28.9</c:v>
                </c:pt>
                <c:pt idx="5352">
                  <c:v>28.9</c:v>
                </c:pt>
                <c:pt idx="5353">
                  <c:v>28.9</c:v>
                </c:pt>
                <c:pt idx="5354">
                  <c:v>28.9</c:v>
                </c:pt>
                <c:pt idx="5355">
                  <c:v>28.9</c:v>
                </c:pt>
                <c:pt idx="5356">
                  <c:v>28.9</c:v>
                </c:pt>
                <c:pt idx="5357">
                  <c:v>28.9</c:v>
                </c:pt>
                <c:pt idx="5358">
                  <c:v>28.9</c:v>
                </c:pt>
                <c:pt idx="5359">
                  <c:v>29</c:v>
                </c:pt>
                <c:pt idx="5360">
                  <c:v>29</c:v>
                </c:pt>
                <c:pt idx="5361">
                  <c:v>29</c:v>
                </c:pt>
                <c:pt idx="5362">
                  <c:v>29.1</c:v>
                </c:pt>
                <c:pt idx="5363">
                  <c:v>29.1</c:v>
                </c:pt>
                <c:pt idx="5364">
                  <c:v>29.1</c:v>
                </c:pt>
                <c:pt idx="5365">
                  <c:v>29.1</c:v>
                </c:pt>
                <c:pt idx="5366">
                  <c:v>29.1</c:v>
                </c:pt>
                <c:pt idx="5367">
                  <c:v>29.1</c:v>
                </c:pt>
                <c:pt idx="5368">
                  <c:v>29.1</c:v>
                </c:pt>
                <c:pt idx="5369">
                  <c:v>29.1</c:v>
                </c:pt>
                <c:pt idx="5370">
                  <c:v>29.1</c:v>
                </c:pt>
                <c:pt idx="5371">
                  <c:v>29.1</c:v>
                </c:pt>
                <c:pt idx="5372">
                  <c:v>29.2</c:v>
                </c:pt>
                <c:pt idx="5373">
                  <c:v>29.1</c:v>
                </c:pt>
                <c:pt idx="5374">
                  <c:v>29.1</c:v>
                </c:pt>
                <c:pt idx="5375">
                  <c:v>29.2</c:v>
                </c:pt>
                <c:pt idx="5376">
                  <c:v>29.2</c:v>
                </c:pt>
                <c:pt idx="5377">
                  <c:v>29.2</c:v>
                </c:pt>
                <c:pt idx="5378">
                  <c:v>29.2</c:v>
                </c:pt>
                <c:pt idx="5379">
                  <c:v>29.2</c:v>
                </c:pt>
                <c:pt idx="5380">
                  <c:v>29.1</c:v>
                </c:pt>
                <c:pt idx="5381">
                  <c:v>29.1</c:v>
                </c:pt>
                <c:pt idx="5382">
                  <c:v>29.2</c:v>
                </c:pt>
                <c:pt idx="5383">
                  <c:v>29.2</c:v>
                </c:pt>
                <c:pt idx="5384">
                  <c:v>29.2</c:v>
                </c:pt>
                <c:pt idx="5385">
                  <c:v>29.2</c:v>
                </c:pt>
                <c:pt idx="5386">
                  <c:v>29.2</c:v>
                </c:pt>
                <c:pt idx="5387">
                  <c:v>29.2</c:v>
                </c:pt>
                <c:pt idx="5388">
                  <c:v>29.2</c:v>
                </c:pt>
                <c:pt idx="5389">
                  <c:v>29.2</c:v>
                </c:pt>
                <c:pt idx="5390">
                  <c:v>29.3</c:v>
                </c:pt>
                <c:pt idx="5391">
                  <c:v>29.2</c:v>
                </c:pt>
                <c:pt idx="5392">
                  <c:v>29.2</c:v>
                </c:pt>
                <c:pt idx="5393">
                  <c:v>29.2</c:v>
                </c:pt>
                <c:pt idx="5394">
                  <c:v>29.3</c:v>
                </c:pt>
                <c:pt idx="5395">
                  <c:v>29.3</c:v>
                </c:pt>
                <c:pt idx="5396">
                  <c:v>29.4</c:v>
                </c:pt>
                <c:pt idx="5397">
                  <c:v>29.4</c:v>
                </c:pt>
                <c:pt idx="5398">
                  <c:v>29.4</c:v>
                </c:pt>
                <c:pt idx="5399">
                  <c:v>29.3</c:v>
                </c:pt>
                <c:pt idx="5400">
                  <c:v>29.3</c:v>
                </c:pt>
                <c:pt idx="5401">
                  <c:v>29.3</c:v>
                </c:pt>
                <c:pt idx="5402">
                  <c:v>29.2</c:v>
                </c:pt>
                <c:pt idx="5403">
                  <c:v>29.3</c:v>
                </c:pt>
                <c:pt idx="5404">
                  <c:v>29.4</c:v>
                </c:pt>
                <c:pt idx="5405">
                  <c:v>29.4</c:v>
                </c:pt>
                <c:pt idx="5406">
                  <c:v>29.4</c:v>
                </c:pt>
                <c:pt idx="5407">
                  <c:v>29.4</c:v>
                </c:pt>
                <c:pt idx="5408">
                  <c:v>29.4</c:v>
                </c:pt>
                <c:pt idx="5409">
                  <c:v>29.4</c:v>
                </c:pt>
                <c:pt idx="5410">
                  <c:v>29.3</c:v>
                </c:pt>
                <c:pt idx="5411">
                  <c:v>29.4</c:v>
                </c:pt>
                <c:pt idx="5412">
                  <c:v>29.4</c:v>
                </c:pt>
                <c:pt idx="5413">
                  <c:v>29.3</c:v>
                </c:pt>
                <c:pt idx="5414">
                  <c:v>29.4</c:v>
                </c:pt>
                <c:pt idx="5415">
                  <c:v>29.4</c:v>
                </c:pt>
                <c:pt idx="5416">
                  <c:v>29.4</c:v>
                </c:pt>
                <c:pt idx="5417">
                  <c:v>29.4</c:v>
                </c:pt>
                <c:pt idx="5418">
                  <c:v>29.3</c:v>
                </c:pt>
                <c:pt idx="5419">
                  <c:v>29.4</c:v>
                </c:pt>
                <c:pt idx="5420">
                  <c:v>29.4</c:v>
                </c:pt>
                <c:pt idx="5421">
                  <c:v>29.4</c:v>
                </c:pt>
                <c:pt idx="5422">
                  <c:v>29.4</c:v>
                </c:pt>
                <c:pt idx="5423">
                  <c:v>29.3</c:v>
                </c:pt>
                <c:pt idx="5424">
                  <c:v>29.4</c:v>
                </c:pt>
                <c:pt idx="5425">
                  <c:v>29.3</c:v>
                </c:pt>
                <c:pt idx="5426">
                  <c:v>29.4</c:v>
                </c:pt>
                <c:pt idx="5427">
                  <c:v>29.4</c:v>
                </c:pt>
                <c:pt idx="5428">
                  <c:v>29.4</c:v>
                </c:pt>
                <c:pt idx="5429">
                  <c:v>29.4</c:v>
                </c:pt>
                <c:pt idx="5430">
                  <c:v>29.3</c:v>
                </c:pt>
                <c:pt idx="5431">
                  <c:v>29.3</c:v>
                </c:pt>
                <c:pt idx="5432">
                  <c:v>29.2</c:v>
                </c:pt>
                <c:pt idx="5433">
                  <c:v>29.4</c:v>
                </c:pt>
                <c:pt idx="5434">
                  <c:v>29.4</c:v>
                </c:pt>
                <c:pt idx="5435">
                  <c:v>29.3</c:v>
                </c:pt>
                <c:pt idx="5436">
                  <c:v>29.3</c:v>
                </c:pt>
                <c:pt idx="5437">
                  <c:v>29.4</c:v>
                </c:pt>
                <c:pt idx="5438">
                  <c:v>29.3</c:v>
                </c:pt>
                <c:pt idx="5439">
                  <c:v>29.3</c:v>
                </c:pt>
                <c:pt idx="5440">
                  <c:v>29.3</c:v>
                </c:pt>
                <c:pt idx="5441">
                  <c:v>29.4</c:v>
                </c:pt>
                <c:pt idx="5442">
                  <c:v>29.4</c:v>
                </c:pt>
                <c:pt idx="5443">
                  <c:v>29.4</c:v>
                </c:pt>
                <c:pt idx="5444">
                  <c:v>29.4</c:v>
                </c:pt>
                <c:pt idx="5445">
                  <c:v>29.4</c:v>
                </c:pt>
                <c:pt idx="5446">
                  <c:v>29.3</c:v>
                </c:pt>
                <c:pt idx="5447">
                  <c:v>29.4</c:v>
                </c:pt>
                <c:pt idx="5448">
                  <c:v>29.4</c:v>
                </c:pt>
                <c:pt idx="5449">
                  <c:v>29.4</c:v>
                </c:pt>
                <c:pt idx="5450">
                  <c:v>29.4</c:v>
                </c:pt>
                <c:pt idx="5451">
                  <c:v>29.4</c:v>
                </c:pt>
                <c:pt idx="5452">
                  <c:v>29.4</c:v>
                </c:pt>
                <c:pt idx="5453">
                  <c:v>29.4</c:v>
                </c:pt>
                <c:pt idx="5454">
                  <c:v>29.3</c:v>
                </c:pt>
                <c:pt idx="5455">
                  <c:v>29.3</c:v>
                </c:pt>
                <c:pt idx="5456">
                  <c:v>29.3</c:v>
                </c:pt>
                <c:pt idx="5457">
                  <c:v>29.4</c:v>
                </c:pt>
                <c:pt idx="5458">
                  <c:v>29.4</c:v>
                </c:pt>
                <c:pt idx="5459">
                  <c:v>29.4</c:v>
                </c:pt>
                <c:pt idx="5460">
                  <c:v>29.4</c:v>
                </c:pt>
                <c:pt idx="5461">
                  <c:v>29.4</c:v>
                </c:pt>
                <c:pt idx="5462">
                  <c:v>29.4</c:v>
                </c:pt>
                <c:pt idx="5463">
                  <c:v>29.4</c:v>
                </c:pt>
                <c:pt idx="5464">
                  <c:v>29.4</c:v>
                </c:pt>
                <c:pt idx="5465">
                  <c:v>29.4</c:v>
                </c:pt>
                <c:pt idx="5466">
                  <c:v>29.4</c:v>
                </c:pt>
                <c:pt idx="5467">
                  <c:v>29.4</c:v>
                </c:pt>
                <c:pt idx="5468">
                  <c:v>29.4</c:v>
                </c:pt>
                <c:pt idx="5469">
                  <c:v>29.4</c:v>
                </c:pt>
                <c:pt idx="5470">
                  <c:v>29.4</c:v>
                </c:pt>
                <c:pt idx="5471">
                  <c:v>29.4</c:v>
                </c:pt>
                <c:pt idx="5472">
                  <c:v>29.4</c:v>
                </c:pt>
                <c:pt idx="5473">
                  <c:v>29.4</c:v>
                </c:pt>
                <c:pt idx="5474">
                  <c:v>29.4</c:v>
                </c:pt>
                <c:pt idx="5475">
                  <c:v>29.4</c:v>
                </c:pt>
                <c:pt idx="5476">
                  <c:v>29.5</c:v>
                </c:pt>
                <c:pt idx="5477">
                  <c:v>29.5</c:v>
                </c:pt>
                <c:pt idx="5478">
                  <c:v>29.5</c:v>
                </c:pt>
                <c:pt idx="5479">
                  <c:v>29.5</c:v>
                </c:pt>
                <c:pt idx="5480">
                  <c:v>29.5</c:v>
                </c:pt>
                <c:pt idx="5481">
                  <c:v>29.4</c:v>
                </c:pt>
                <c:pt idx="5482">
                  <c:v>29.4</c:v>
                </c:pt>
                <c:pt idx="5483">
                  <c:v>29.5</c:v>
                </c:pt>
                <c:pt idx="5484">
                  <c:v>29.4</c:v>
                </c:pt>
                <c:pt idx="5485">
                  <c:v>29.4</c:v>
                </c:pt>
                <c:pt idx="5486">
                  <c:v>29.4</c:v>
                </c:pt>
                <c:pt idx="5487">
                  <c:v>29.5</c:v>
                </c:pt>
                <c:pt idx="5488">
                  <c:v>29.5</c:v>
                </c:pt>
                <c:pt idx="5489">
                  <c:v>29.5</c:v>
                </c:pt>
                <c:pt idx="5490">
                  <c:v>29.5</c:v>
                </c:pt>
                <c:pt idx="5491">
                  <c:v>29.5</c:v>
                </c:pt>
                <c:pt idx="5492">
                  <c:v>29.6</c:v>
                </c:pt>
                <c:pt idx="5493">
                  <c:v>29.5</c:v>
                </c:pt>
                <c:pt idx="5494">
                  <c:v>29.6</c:v>
                </c:pt>
                <c:pt idx="5495">
                  <c:v>29.6</c:v>
                </c:pt>
                <c:pt idx="5496">
                  <c:v>29.6</c:v>
                </c:pt>
                <c:pt idx="5497">
                  <c:v>29.5</c:v>
                </c:pt>
                <c:pt idx="5498">
                  <c:v>29.5</c:v>
                </c:pt>
                <c:pt idx="5499">
                  <c:v>29.6</c:v>
                </c:pt>
                <c:pt idx="5500">
                  <c:v>29.6</c:v>
                </c:pt>
                <c:pt idx="5501">
                  <c:v>29.6</c:v>
                </c:pt>
                <c:pt idx="5502">
                  <c:v>29.6</c:v>
                </c:pt>
                <c:pt idx="5503">
                  <c:v>29.6</c:v>
                </c:pt>
                <c:pt idx="5504">
                  <c:v>29.6</c:v>
                </c:pt>
                <c:pt idx="5505">
                  <c:v>29.6</c:v>
                </c:pt>
                <c:pt idx="5506">
                  <c:v>29.6</c:v>
                </c:pt>
                <c:pt idx="5507">
                  <c:v>29.6</c:v>
                </c:pt>
                <c:pt idx="5508">
                  <c:v>29.6</c:v>
                </c:pt>
                <c:pt idx="5509">
                  <c:v>29.7</c:v>
                </c:pt>
                <c:pt idx="5510">
                  <c:v>29.7</c:v>
                </c:pt>
                <c:pt idx="5511">
                  <c:v>29.7</c:v>
                </c:pt>
                <c:pt idx="5512">
                  <c:v>29.7</c:v>
                </c:pt>
                <c:pt idx="5513">
                  <c:v>29.7</c:v>
                </c:pt>
                <c:pt idx="5514">
                  <c:v>29.7</c:v>
                </c:pt>
                <c:pt idx="5515">
                  <c:v>29.7</c:v>
                </c:pt>
                <c:pt idx="5516">
                  <c:v>29.7</c:v>
                </c:pt>
                <c:pt idx="5517">
                  <c:v>29.8</c:v>
                </c:pt>
                <c:pt idx="5518">
                  <c:v>29.8</c:v>
                </c:pt>
                <c:pt idx="5519">
                  <c:v>29.8</c:v>
                </c:pt>
                <c:pt idx="5520">
                  <c:v>29.8</c:v>
                </c:pt>
                <c:pt idx="5521">
                  <c:v>29.9</c:v>
                </c:pt>
                <c:pt idx="5522">
                  <c:v>29.9</c:v>
                </c:pt>
                <c:pt idx="5523">
                  <c:v>29.9</c:v>
                </c:pt>
                <c:pt idx="5524">
                  <c:v>29.9</c:v>
                </c:pt>
                <c:pt idx="5525">
                  <c:v>29.9</c:v>
                </c:pt>
                <c:pt idx="5526">
                  <c:v>29.9</c:v>
                </c:pt>
                <c:pt idx="5527">
                  <c:v>29.9</c:v>
                </c:pt>
                <c:pt idx="5528">
                  <c:v>30</c:v>
                </c:pt>
                <c:pt idx="5529">
                  <c:v>30</c:v>
                </c:pt>
                <c:pt idx="5530">
                  <c:v>30</c:v>
                </c:pt>
                <c:pt idx="5531">
                  <c:v>30</c:v>
                </c:pt>
                <c:pt idx="5532">
                  <c:v>30</c:v>
                </c:pt>
                <c:pt idx="5533">
                  <c:v>30</c:v>
                </c:pt>
                <c:pt idx="5534">
                  <c:v>29.9</c:v>
                </c:pt>
                <c:pt idx="5535">
                  <c:v>29.9</c:v>
                </c:pt>
                <c:pt idx="5536">
                  <c:v>29.9</c:v>
                </c:pt>
                <c:pt idx="5537">
                  <c:v>29.9</c:v>
                </c:pt>
                <c:pt idx="5538">
                  <c:v>29.9</c:v>
                </c:pt>
                <c:pt idx="5539">
                  <c:v>29.9</c:v>
                </c:pt>
                <c:pt idx="5540">
                  <c:v>29.9</c:v>
                </c:pt>
                <c:pt idx="5541">
                  <c:v>29.9</c:v>
                </c:pt>
                <c:pt idx="5542">
                  <c:v>29.8</c:v>
                </c:pt>
                <c:pt idx="5543">
                  <c:v>29.8</c:v>
                </c:pt>
                <c:pt idx="5544">
                  <c:v>29.8</c:v>
                </c:pt>
                <c:pt idx="5545">
                  <c:v>29.7</c:v>
                </c:pt>
                <c:pt idx="5546">
                  <c:v>29.6</c:v>
                </c:pt>
                <c:pt idx="5547">
                  <c:v>29.6</c:v>
                </c:pt>
                <c:pt idx="5548">
                  <c:v>29.6</c:v>
                </c:pt>
                <c:pt idx="5549">
                  <c:v>29.5</c:v>
                </c:pt>
                <c:pt idx="5550">
                  <c:v>29.4</c:v>
                </c:pt>
                <c:pt idx="5551">
                  <c:v>29.4</c:v>
                </c:pt>
                <c:pt idx="5552">
                  <c:v>29.4</c:v>
                </c:pt>
                <c:pt idx="5553">
                  <c:v>29.4</c:v>
                </c:pt>
                <c:pt idx="5554">
                  <c:v>29.4</c:v>
                </c:pt>
                <c:pt idx="5555">
                  <c:v>29.2</c:v>
                </c:pt>
                <c:pt idx="5556">
                  <c:v>29.2</c:v>
                </c:pt>
                <c:pt idx="5557">
                  <c:v>29.2</c:v>
                </c:pt>
                <c:pt idx="5558">
                  <c:v>29.2</c:v>
                </c:pt>
                <c:pt idx="5559">
                  <c:v>29.2</c:v>
                </c:pt>
                <c:pt idx="5560">
                  <c:v>29.2</c:v>
                </c:pt>
                <c:pt idx="5561">
                  <c:v>29.1</c:v>
                </c:pt>
                <c:pt idx="5562">
                  <c:v>29.2</c:v>
                </c:pt>
                <c:pt idx="5563">
                  <c:v>29.2</c:v>
                </c:pt>
                <c:pt idx="5564">
                  <c:v>29.2</c:v>
                </c:pt>
                <c:pt idx="5565">
                  <c:v>29.4</c:v>
                </c:pt>
                <c:pt idx="5566">
                  <c:v>29.3</c:v>
                </c:pt>
                <c:pt idx="5567">
                  <c:v>29.4</c:v>
                </c:pt>
                <c:pt idx="5568">
                  <c:v>29.4</c:v>
                </c:pt>
                <c:pt idx="5569">
                  <c:v>29.5</c:v>
                </c:pt>
                <c:pt idx="5570">
                  <c:v>29.6</c:v>
                </c:pt>
                <c:pt idx="5571">
                  <c:v>29.6</c:v>
                </c:pt>
                <c:pt idx="5572">
                  <c:v>29.7</c:v>
                </c:pt>
                <c:pt idx="5573">
                  <c:v>29.8</c:v>
                </c:pt>
                <c:pt idx="5574">
                  <c:v>29.8</c:v>
                </c:pt>
                <c:pt idx="5575">
                  <c:v>29.8</c:v>
                </c:pt>
                <c:pt idx="5576">
                  <c:v>29.9</c:v>
                </c:pt>
                <c:pt idx="5577">
                  <c:v>29.9</c:v>
                </c:pt>
                <c:pt idx="5578">
                  <c:v>30</c:v>
                </c:pt>
                <c:pt idx="5579">
                  <c:v>29.9</c:v>
                </c:pt>
                <c:pt idx="5580">
                  <c:v>30</c:v>
                </c:pt>
                <c:pt idx="5581">
                  <c:v>30</c:v>
                </c:pt>
                <c:pt idx="5582">
                  <c:v>30</c:v>
                </c:pt>
                <c:pt idx="5583">
                  <c:v>30</c:v>
                </c:pt>
                <c:pt idx="5584">
                  <c:v>30.1</c:v>
                </c:pt>
                <c:pt idx="5585">
                  <c:v>30.1</c:v>
                </c:pt>
                <c:pt idx="5586">
                  <c:v>30.1</c:v>
                </c:pt>
                <c:pt idx="5587">
                  <c:v>30.2</c:v>
                </c:pt>
                <c:pt idx="5588">
                  <c:v>30.2</c:v>
                </c:pt>
                <c:pt idx="5589">
                  <c:v>30.2</c:v>
                </c:pt>
                <c:pt idx="5590">
                  <c:v>30.2</c:v>
                </c:pt>
                <c:pt idx="5591">
                  <c:v>30.2</c:v>
                </c:pt>
                <c:pt idx="5592">
                  <c:v>30.2</c:v>
                </c:pt>
                <c:pt idx="5593">
                  <c:v>30.2</c:v>
                </c:pt>
                <c:pt idx="5594">
                  <c:v>30.4</c:v>
                </c:pt>
                <c:pt idx="5595">
                  <c:v>30.3</c:v>
                </c:pt>
                <c:pt idx="5596">
                  <c:v>30.4</c:v>
                </c:pt>
                <c:pt idx="5597">
                  <c:v>30.3</c:v>
                </c:pt>
                <c:pt idx="5598">
                  <c:v>30.3</c:v>
                </c:pt>
                <c:pt idx="5599">
                  <c:v>30.4</c:v>
                </c:pt>
                <c:pt idx="5600">
                  <c:v>30.4</c:v>
                </c:pt>
                <c:pt idx="5601">
                  <c:v>30.4</c:v>
                </c:pt>
                <c:pt idx="5602">
                  <c:v>30.3</c:v>
                </c:pt>
                <c:pt idx="5603">
                  <c:v>30.3</c:v>
                </c:pt>
                <c:pt idx="5604">
                  <c:v>30.3</c:v>
                </c:pt>
                <c:pt idx="5605">
                  <c:v>30.3</c:v>
                </c:pt>
                <c:pt idx="5606">
                  <c:v>30.3</c:v>
                </c:pt>
                <c:pt idx="5607">
                  <c:v>30.3</c:v>
                </c:pt>
                <c:pt idx="5608">
                  <c:v>30.2</c:v>
                </c:pt>
                <c:pt idx="5609">
                  <c:v>30.2</c:v>
                </c:pt>
                <c:pt idx="5610">
                  <c:v>30.2</c:v>
                </c:pt>
                <c:pt idx="5611">
                  <c:v>30.3</c:v>
                </c:pt>
                <c:pt idx="5612">
                  <c:v>30.2</c:v>
                </c:pt>
                <c:pt idx="5613">
                  <c:v>30.2</c:v>
                </c:pt>
                <c:pt idx="5614">
                  <c:v>30.2</c:v>
                </c:pt>
                <c:pt idx="5615">
                  <c:v>30.2</c:v>
                </c:pt>
                <c:pt idx="5616">
                  <c:v>30.2</c:v>
                </c:pt>
                <c:pt idx="5617">
                  <c:v>30.2</c:v>
                </c:pt>
                <c:pt idx="5618">
                  <c:v>30.1</c:v>
                </c:pt>
                <c:pt idx="5619">
                  <c:v>30.2</c:v>
                </c:pt>
                <c:pt idx="5620">
                  <c:v>30.2</c:v>
                </c:pt>
                <c:pt idx="5621">
                  <c:v>30.2</c:v>
                </c:pt>
                <c:pt idx="5622">
                  <c:v>30.2</c:v>
                </c:pt>
                <c:pt idx="5623">
                  <c:v>30.2</c:v>
                </c:pt>
                <c:pt idx="5624">
                  <c:v>30</c:v>
                </c:pt>
                <c:pt idx="5625">
                  <c:v>30</c:v>
                </c:pt>
                <c:pt idx="5626">
                  <c:v>30</c:v>
                </c:pt>
                <c:pt idx="5627">
                  <c:v>30</c:v>
                </c:pt>
                <c:pt idx="5628">
                  <c:v>30</c:v>
                </c:pt>
                <c:pt idx="5629">
                  <c:v>29.9</c:v>
                </c:pt>
                <c:pt idx="5630">
                  <c:v>29.9</c:v>
                </c:pt>
                <c:pt idx="5631">
                  <c:v>29.8</c:v>
                </c:pt>
                <c:pt idx="5632">
                  <c:v>29.8</c:v>
                </c:pt>
                <c:pt idx="5633">
                  <c:v>29.8</c:v>
                </c:pt>
                <c:pt idx="5634">
                  <c:v>29.8</c:v>
                </c:pt>
                <c:pt idx="5635">
                  <c:v>29.8</c:v>
                </c:pt>
                <c:pt idx="5636">
                  <c:v>29.7</c:v>
                </c:pt>
                <c:pt idx="5637">
                  <c:v>29.7</c:v>
                </c:pt>
                <c:pt idx="5638">
                  <c:v>29.7</c:v>
                </c:pt>
                <c:pt idx="5639">
                  <c:v>29.7</c:v>
                </c:pt>
                <c:pt idx="5640">
                  <c:v>29.7</c:v>
                </c:pt>
                <c:pt idx="5641">
                  <c:v>29.7</c:v>
                </c:pt>
                <c:pt idx="5642">
                  <c:v>29.7</c:v>
                </c:pt>
                <c:pt idx="5643">
                  <c:v>29.6</c:v>
                </c:pt>
                <c:pt idx="5644">
                  <c:v>29.6</c:v>
                </c:pt>
                <c:pt idx="5645">
                  <c:v>29.6</c:v>
                </c:pt>
                <c:pt idx="5646">
                  <c:v>29.6</c:v>
                </c:pt>
                <c:pt idx="5647">
                  <c:v>29.6</c:v>
                </c:pt>
                <c:pt idx="5648">
                  <c:v>29.6</c:v>
                </c:pt>
                <c:pt idx="5649">
                  <c:v>29.7</c:v>
                </c:pt>
                <c:pt idx="5650">
                  <c:v>29.7</c:v>
                </c:pt>
                <c:pt idx="5651">
                  <c:v>29.7</c:v>
                </c:pt>
                <c:pt idx="5652">
                  <c:v>29.8</c:v>
                </c:pt>
                <c:pt idx="5653">
                  <c:v>29.8</c:v>
                </c:pt>
                <c:pt idx="5654">
                  <c:v>29.9</c:v>
                </c:pt>
                <c:pt idx="5655">
                  <c:v>29.9</c:v>
                </c:pt>
                <c:pt idx="5656">
                  <c:v>29.9</c:v>
                </c:pt>
                <c:pt idx="5657">
                  <c:v>29.9</c:v>
                </c:pt>
                <c:pt idx="5658">
                  <c:v>30</c:v>
                </c:pt>
                <c:pt idx="5659">
                  <c:v>30.1</c:v>
                </c:pt>
                <c:pt idx="5660">
                  <c:v>30</c:v>
                </c:pt>
                <c:pt idx="5661">
                  <c:v>30.2</c:v>
                </c:pt>
                <c:pt idx="5662">
                  <c:v>30.2</c:v>
                </c:pt>
                <c:pt idx="5663">
                  <c:v>30.2</c:v>
                </c:pt>
                <c:pt idx="5664">
                  <c:v>30.2</c:v>
                </c:pt>
                <c:pt idx="5665">
                  <c:v>30.2</c:v>
                </c:pt>
                <c:pt idx="5666">
                  <c:v>30.2</c:v>
                </c:pt>
                <c:pt idx="5667">
                  <c:v>30.2</c:v>
                </c:pt>
                <c:pt idx="5668">
                  <c:v>30.2</c:v>
                </c:pt>
                <c:pt idx="5669">
                  <c:v>30.2</c:v>
                </c:pt>
                <c:pt idx="5670">
                  <c:v>30.3</c:v>
                </c:pt>
                <c:pt idx="5671">
                  <c:v>30.4</c:v>
                </c:pt>
                <c:pt idx="5672">
                  <c:v>30.4</c:v>
                </c:pt>
                <c:pt idx="5673">
                  <c:v>30.4</c:v>
                </c:pt>
                <c:pt idx="5674">
                  <c:v>30.5</c:v>
                </c:pt>
                <c:pt idx="5675">
                  <c:v>30.5</c:v>
                </c:pt>
                <c:pt idx="5676">
                  <c:v>30.5</c:v>
                </c:pt>
                <c:pt idx="5677">
                  <c:v>30.5</c:v>
                </c:pt>
                <c:pt idx="5678">
                  <c:v>30.5</c:v>
                </c:pt>
                <c:pt idx="5679">
                  <c:v>30.5</c:v>
                </c:pt>
                <c:pt idx="5680">
                  <c:v>30.5</c:v>
                </c:pt>
                <c:pt idx="5681">
                  <c:v>30.5</c:v>
                </c:pt>
                <c:pt idx="5682">
                  <c:v>30.6</c:v>
                </c:pt>
                <c:pt idx="5683">
                  <c:v>30.6</c:v>
                </c:pt>
                <c:pt idx="5684">
                  <c:v>30.6</c:v>
                </c:pt>
                <c:pt idx="5685">
                  <c:v>30.7</c:v>
                </c:pt>
                <c:pt idx="5686">
                  <c:v>30.7</c:v>
                </c:pt>
                <c:pt idx="5687">
                  <c:v>30.7</c:v>
                </c:pt>
                <c:pt idx="5688">
                  <c:v>30.7</c:v>
                </c:pt>
                <c:pt idx="5689">
                  <c:v>30.7</c:v>
                </c:pt>
                <c:pt idx="5690">
                  <c:v>30.8</c:v>
                </c:pt>
                <c:pt idx="5691">
                  <c:v>30.8</c:v>
                </c:pt>
                <c:pt idx="5692">
                  <c:v>30.8</c:v>
                </c:pt>
                <c:pt idx="5693">
                  <c:v>30.8</c:v>
                </c:pt>
                <c:pt idx="5694">
                  <c:v>30.7</c:v>
                </c:pt>
                <c:pt idx="5695">
                  <c:v>30.8</c:v>
                </c:pt>
                <c:pt idx="5696">
                  <c:v>30.9</c:v>
                </c:pt>
                <c:pt idx="5697">
                  <c:v>30.9</c:v>
                </c:pt>
                <c:pt idx="5698">
                  <c:v>30.9</c:v>
                </c:pt>
                <c:pt idx="5699">
                  <c:v>30.9</c:v>
                </c:pt>
                <c:pt idx="5700">
                  <c:v>30.9</c:v>
                </c:pt>
                <c:pt idx="5701">
                  <c:v>30.9</c:v>
                </c:pt>
                <c:pt idx="5702">
                  <c:v>30.9</c:v>
                </c:pt>
                <c:pt idx="5703">
                  <c:v>30.9</c:v>
                </c:pt>
                <c:pt idx="5704">
                  <c:v>30.9</c:v>
                </c:pt>
                <c:pt idx="5705">
                  <c:v>30.9</c:v>
                </c:pt>
                <c:pt idx="5706">
                  <c:v>30.9</c:v>
                </c:pt>
                <c:pt idx="5707">
                  <c:v>30.9</c:v>
                </c:pt>
                <c:pt idx="5708">
                  <c:v>30.9</c:v>
                </c:pt>
                <c:pt idx="5709">
                  <c:v>30.9</c:v>
                </c:pt>
                <c:pt idx="5710">
                  <c:v>30.9</c:v>
                </c:pt>
                <c:pt idx="5711">
                  <c:v>30.9</c:v>
                </c:pt>
                <c:pt idx="5712">
                  <c:v>30.9</c:v>
                </c:pt>
                <c:pt idx="5713">
                  <c:v>30.9</c:v>
                </c:pt>
                <c:pt idx="5714">
                  <c:v>30.9</c:v>
                </c:pt>
                <c:pt idx="5715">
                  <c:v>30.9</c:v>
                </c:pt>
                <c:pt idx="5716">
                  <c:v>30.9</c:v>
                </c:pt>
                <c:pt idx="5717">
                  <c:v>31</c:v>
                </c:pt>
                <c:pt idx="5718">
                  <c:v>31</c:v>
                </c:pt>
                <c:pt idx="5719">
                  <c:v>31</c:v>
                </c:pt>
                <c:pt idx="5720">
                  <c:v>31</c:v>
                </c:pt>
                <c:pt idx="5721">
                  <c:v>30.9</c:v>
                </c:pt>
                <c:pt idx="5722">
                  <c:v>30.9</c:v>
                </c:pt>
                <c:pt idx="5723">
                  <c:v>31</c:v>
                </c:pt>
                <c:pt idx="5724">
                  <c:v>30.9</c:v>
                </c:pt>
                <c:pt idx="5725">
                  <c:v>30.9</c:v>
                </c:pt>
                <c:pt idx="5726">
                  <c:v>30.9</c:v>
                </c:pt>
                <c:pt idx="5727">
                  <c:v>30.9</c:v>
                </c:pt>
                <c:pt idx="5728">
                  <c:v>30.9</c:v>
                </c:pt>
                <c:pt idx="5729">
                  <c:v>30.8</c:v>
                </c:pt>
                <c:pt idx="5730">
                  <c:v>30.8</c:v>
                </c:pt>
                <c:pt idx="5731">
                  <c:v>30.9</c:v>
                </c:pt>
                <c:pt idx="5732">
                  <c:v>30.9</c:v>
                </c:pt>
                <c:pt idx="5733">
                  <c:v>30.9</c:v>
                </c:pt>
                <c:pt idx="5734">
                  <c:v>30.9</c:v>
                </c:pt>
                <c:pt idx="5735">
                  <c:v>30.9</c:v>
                </c:pt>
                <c:pt idx="5736">
                  <c:v>30.8</c:v>
                </c:pt>
                <c:pt idx="5737">
                  <c:v>30.8</c:v>
                </c:pt>
                <c:pt idx="5738">
                  <c:v>30.8</c:v>
                </c:pt>
                <c:pt idx="5739">
                  <c:v>30.9</c:v>
                </c:pt>
                <c:pt idx="5740">
                  <c:v>30.8</c:v>
                </c:pt>
                <c:pt idx="5741">
                  <c:v>30.8</c:v>
                </c:pt>
                <c:pt idx="5742">
                  <c:v>30.7</c:v>
                </c:pt>
                <c:pt idx="5743">
                  <c:v>30.8</c:v>
                </c:pt>
                <c:pt idx="5744">
                  <c:v>30.9</c:v>
                </c:pt>
                <c:pt idx="5745">
                  <c:v>30.8</c:v>
                </c:pt>
                <c:pt idx="5746">
                  <c:v>30.8</c:v>
                </c:pt>
                <c:pt idx="5747">
                  <c:v>30.7</c:v>
                </c:pt>
                <c:pt idx="5748">
                  <c:v>30.7</c:v>
                </c:pt>
                <c:pt idx="5749">
                  <c:v>30.8</c:v>
                </c:pt>
                <c:pt idx="5750">
                  <c:v>30.8</c:v>
                </c:pt>
                <c:pt idx="5751">
                  <c:v>30.7</c:v>
                </c:pt>
                <c:pt idx="5752">
                  <c:v>30.7</c:v>
                </c:pt>
                <c:pt idx="5753">
                  <c:v>30.7</c:v>
                </c:pt>
                <c:pt idx="5754">
                  <c:v>30.8</c:v>
                </c:pt>
                <c:pt idx="5755">
                  <c:v>30.8</c:v>
                </c:pt>
                <c:pt idx="5756">
                  <c:v>30.7</c:v>
                </c:pt>
                <c:pt idx="5757">
                  <c:v>30.8</c:v>
                </c:pt>
                <c:pt idx="5758">
                  <c:v>30.8</c:v>
                </c:pt>
                <c:pt idx="5759">
                  <c:v>30.8</c:v>
                </c:pt>
                <c:pt idx="5760">
                  <c:v>30.9</c:v>
                </c:pt>
                <c:pt idx="5761">
                  <c:v>30.8</c:v>
                </c:pt>
                <c:pt idx="5762">
                  <c:v>30.9</c:v>
                </c:pt>
                <c:pt idx="5763">
                  <c:v>30.9</c:v>
                </c:pt>
                <c:pt idx="5764">
                  <c:v>30.9</c:v>
                </c:pt>
                <c:pt idx="5765">
                  <c:v>30.9</c:v>
                </c:pt>
                <c:pt idx="5766">
                  <c:v>31</c:v>
                </c:pt>
                <c:pt idx="5767">
                  <c:v>30.9</c:v>
                </c:pt>
                <c:pt idx="5768">
                  <c:v>31</c:v>
                </c:pt>
                <c:pt idx="5769">
                  <c:v>31</c:v>
                </c:pt>
                <c:pt idx="5770">
                  <c:v>31</c:v>
                </c:pt>
                <c:pt idx="5771">
                  <c:v>31</c:v>
                </c:pt>
                <c:pt idx="5772">
                  <c:v>31</c:v>
                </c:pt>
                <c:pt idx="5773">
                  <c:v>31</c:v>
                </c:pt>
                <c:pt idx="5774">
                  <c:v>31</c:v>
                </c:pt>
                <c:pt idx="5775">
                  <c:v>31.1</c:v>
                </c:pt>
                <c:pt idx="5776">
                  <c:v>31.1</c:v>
                </c:pt>
                <c:pt idx="5777">
                  <c:v>31.1</c:v>
                </c:pt>
                <c:pt idx="5778">
                  <c:v>31.1</c:v>
                </c:pt>
                <c:pt idx="5779">
                  <c:v>31.2</c:v>
                </c:pt>
                <c:pt idx="5780">
                  <c:v>31.2</c:v>
                </c:pt>
                <c:pt idx="5781">
                  <c:v>31.2</c:v>
                </c:pt>
                <c:pt idx="5782">
                  <c:v>31.2</c:v>
                </c:pt>
                <c:pt idx="5783">
                  <c:v>31.2</c:v>
                </c:pt>
                <c:pt idx="5784">
                  <c:v>31.2</c:v>
                </c:pt>
                <c:pt idx="5785">
                  <c:v>31.3</c:v>
                </c:pt>
                <c:pt idx="5786">
                  <c:v>31.3</c:v>
                </c:pt>
                <c:pt idx="5787">
                  <c:v>31.3</c:v>
                </c:pt>
                <c:pt idx="5788">
                  <c:v>31.3</c:v>
                </c:pt>
                <c:pt idx="5789">
                  <c:v>31.4</c:v>
                </c:pt>
                <c:pt idx="5790">
                  <c:v>31.4</c:v>
                </c:pt>
                <c:pt idx="5791">
                  <c:v>31.4</c:v>
                </c:pt>
                <c:pt idx="5792">
                  <c:v>31.4</c:v>
                </c:pt>
                <c:pt idx="5793">
                  <c:v>31.4</c:v>
                </c:pt>
                <c:pt idx="5794">
                  <c:v>31.4</c:v>
                </c:pt>
                <c:pt idx="5795">
                  <c:v>31.5</c:v>
                </c:pt>
                <c:pt idx="5796">
                  <c:v>31.5</c:v>
                </c:pt>
                <c:pt idx="5797">
                  <c:v>31.5</c:v>
                </c:pt>
                <c:pt idx="5798">
                  <c:v>31.5</c:v>
                </c:pt>
                <c:pt idx="5799">
                  <c:v>31.5</c:v>
                </c:pt>
                <c:pt idx="5800">
                  <c:v>31.5</c:v>
                </c:pt>
                <c:pt idx="5801">
                  <c:v>31.5</c:v>
                </c:pt>
                <c:pt idx="5802">
                  <c:v>31.4</c:v>
                </c:pt>
                <c:pt idx="5803">
                  <c:v>31.4</c:v>
                </c:pt>
                <c:pt idx="5804">
                  <c:v>31.4</c:v>
                </c:pt>
                <c:pt idx="5805">
                  <c:v>31.3</c:v>
                </c:pt>
                <c:pt idx="5806">
                  <c:v>31.3</c:v>
                </c:pt>
                <c:pt idx="5807">
                  <c:v>31.3</c:v>
                </c:pt>
                <c:pt idx="5808">
                  <c:v>31.2</c:v>
                </c:pt>
                <c:pt idx="5809">
                  <c:v>31.2</c:v>
                </c:pt>
                <c:pt idx="5810">
                  <c:v>31.1</c:v>
                </c:pt>
                <c:pt idx="5811">
                  <c:v>31</c:v>
                </c:pt>
                <c:pt idx="5812">
                  <c:v>31</c:v>
                </c:pt>
                <c:pt idx="5813">
                  <c:v>31</c:v>
                </c:pt>
                <c:pt idx="5814">
                  <c:v>30.9</c:v>
                </c:pt>
                <c:pt idx="5815">
                  <c:v>30.9</c:v>
                </c:pt>
                <c:pt idx="5816">
                  <c:v>30.9</c:v>
                </c:pt>
                <c:pt idx="5817">
                  <c:v>30.8</c:v>
                </c:pt>
                <c:pt idx="5818">
                  <c:v>30.8</c:v>
                </c:pt>
                <c:pt idx="5819">
                  <c:v>30.7</c:v>
                </c:pt>
                <c:pt idx="5820">
                  <c:v>30.8</c:v>
                </c:pt>
                <c:pt idx="5821">
                  <c:v>30.7</c:v>
                </c:pt>
                <c:pt idx="5822">
                  <c:v>30.7</c:v>
                </c:pt>
                <c:pt idx="5823">
                  <c:v>30.7</c:v>
                </c:pt>
                <c:pt idx="5824">
                  <c:v>30.7</c:v>
                </c:pt>
                <c:pt idx="5825">
                  <c:v>30.7</c:v>
                </c:pt>
                <c:pt idx="5826">
                  <c:v>30.7</c:v>
                </c:pt>
                <c:pt idx="5827">
                  <c:v>30.7</c:v>
                </c:pt>
                <c:pt idx="5828">
                  <c:v>30.8</c:v>
                </c:pt>
                <c:pt idx="5829">
                  <c:v>30.8</c:v>
                </c:pt>
                <c:pt idx="5830">
                  <c:v>30.9</c:v>
                </c:pt>
                <c:pt idx="5831">
                  <c:v>30.9</c:v>
                </c:pt>
                <c:pt idx="5832">
                  <c:v>31</c:v>
                </c:pt>
                <c:pt idx="5833">
                  <c:v>31.1</c:v>
                </c:pt>
                <c:pt idx="5834">
                  <c:v>31.1</c:v>
                </c:pt>
                <c:pt idx="5835">
                  <c:v>31.2</c:v>
                </c:pt>
                <c:pt idx="5836">
                  <c:v>31.2</c:v>
                </c:pt>
                <c:pt idx="5837">
                  <c:v>31.2</c:v>
                </c:pt>
                <c:pt idx="5838">
                  <c:v>31.3</c:v>
                </c:pt>
                <c:pt idx="5839">
                  <c:v>31.3</c:v>
                </c:pt>
                <c:pt idx="5840">
                  <c:v>31.3</c:v>
                </c:pt>
                <c:pt idx="5841">
                  <c:v>31.4</c:v>
                </c:pt>
                <c:pt idx="5842">
                  <c:v>31.4</c:v>
                </c:pt>
                <c:pt idx="5843">
                  <c:v>31.4</c:v>
                </c:pt>
                <c:pt idx="5844">
                  <c:v>31.4</c:v>
                </c:pt>
                <c:pt idx="5845">
                  <c:v>31.5</c:v>
                </c:pt>
                <c:pt idx="5846">
                  <c:v>31.5</c:v>
                </c:pt>
                <c:pt idx="5847">
                  <c:v>31.5</c:v>
                </c:pt>
                <c:pt idx="5848">
                  <c:v>31.5</c:v>
                </c:pt>
                <c:pt idx="5849">
                  <c:v>31.5</c:v>
                </c:pt>
                <c:pt idx="5850">
                  <c:v>31.5</c:v>
                </c:pt>
                <c:pt idx="5851">
                  <c:v>31.6</c:v>
                </c:pt>
                <c:pt idx="5852">
                  <c:v>31.6</c:v>
                </c:pt>
                <c:pt idx="5853">
                  <c:v>31.7</c:v>
                </c:pt>
                <c:pt idx="5854">
                  <c:v>31.7</c:v>
                </c:pt>
                <c:pt idx="5855">
                  <c:v>31.7</c:v>
                </c:pt>
                <c:pt idx="5856">
                  <c:v>31.8</c:v>
                </c:pt>
                <c:pt idx="5857">
                  <c:v>31.8</c:v>
                </c:pt>
                <c:pt idx="5858">
                  <c:v>31.8</c:v>
                </c:pt>
                <c:pt idx="5859">
                  <c:v>31.8</c:v>
                </c:pt>
                <c:pt idx="5860">
                  <c:v>31.9</c:v>
                </c:pt>
                <c:pt idx="5861">
                  <c:v>31.8</c:v>
                </c:pt>
                <c:pt idx="5862">
                  <c:v>31.8</c:v>
                </c:pt>
                <c:pt idx="5863">
                  <c:v>31.8</c:v>
                </c:pt>
                <c:pt idx="5864">
                  <c:v>31.8</c:v>
                </c:pt>
                <c:pt idx="5865">
                  <c:v>31.8</c:v>
                </c:pt>
                <c:pt idx="5866">
                  <c:v>31.9</c:v>
                </c:pt>
                <c:pt idx="5867">
                  <c:v>31.9</c:v>
                </c:pt>
                <c:pt idx="5868">
                  <c:v>31.8</c:v>
                </c:pt>
                <c:pt idx="5869">
                  <c:v>31.8</c:v>
                </c:pt>
                <c:pt idx="5870">
                  <c:v>31.8</c:v>
                </c:pt>
                <c:pt idx="5871">
                  <c:v>31.7</c:v>
                </c:pt>
                <c:pt idx="5872">
                  <c:v>31.6</c:v>
                </c:pt>
                <c:pt idx="5873">
                  <c:v>31.6</c:v>
                </c:pt>
                <c:pt idx="5874">
                  <c:v>31.5</c:v>
                </c:pt>
                <c:pt idx="5875">
                  <c:v>31.4</c:v>
                </c:pt>
                <c:pt idx="5876">
                  <c:v>31.2</c:v>
                </c:pt>
                <c:pt idx="5877">
                  <c:v>31.1</c:v>
                </c:pt>
                <c:pt idx="5878">
                  <c:v>31.1</c:v>
                </c:pt>
                <c:pt idx="5879">
                  <c:v>31</c:v>
                </c:pt>
                <c:pt idx="5880">
                  <c:v>31</c:v>
                </c:pt>
                <c:pt idx="5881">
                  <c:v>31</c:v>
                </c:pt>
                <c:pt idx="5882">
                  <c:v>31</c:v>
                </c:pt>
                <c:pt idx="5883">
                  <c:v>31.1</c:v>
                </c:pt>
                <c:pt idx="5884">
                  <c:v>31.1</c:v>
                </c:pt>
                <c:pt idx="5885">
                  <c:v>31.2</c:v>
                </c:pt>
                <c:pt idx="5886">
                  <c:v>31.3</c:v>
                </c:pt>
                <c:pt idx="5887">
                  <c:v>31.3</c:v>
                </c:pt>
                <c:pt idx="5888">
                  <c:v>31.4</c:v>
                </c:pt>
                <c:pt idx="5889">
                  <c:v>31.5</c:v>
                </c:pt>
                <c:pt idx="5890">
                  <c:v>31.5</c:v>
                </c:pt>
                <c:pt idx="5891">
                  <c:v>31.6</c:v>
                </c:pt>
                <c:pt idx="5892">
                  <c:v>31.7</c:v>
                </c:pt>
                <c:pt idx="5893">
                  <c:v>31.7</c:v>
                </c:pt>
                <c:pt idx="5894">
                  <c:v>31.7</c:v>
                </c:pt>
                <c:pt idx="5895">
                  <c:v>31.7</c:v>
                </c:pt>
                <c:pt idx="5896">
                  <c:v>31.8</c:v>
                </c:pt>
                <c:pt idx="5897">
                  <c:v>31.9</c:v>
                </c:pt>
                <c:pt idx="5898">
                  <c:v>31.8</c:v>
                </c:pt>
                <c:pt idx="5899">
                  <c:v>32</c:v>
                </c:pt>
                <c:pt idx="5900">
                  <c:v>32.1</c:v>
                </c:pt>
                <c:pt idx="5901">
                  <c:v>32.1</c:v>
                </c:pt>
                <c:pt idx="5902">
                  <c:v>32.1</c:v>
                </c:pt>
                <c:pt idx="5903">
                  <c:v>32.200000000000003</c:v>
                </c:pt>
                <c:pt idx="5904">
                  <c:v>32.200000000000003</c:v>
                </c:pt>
                <c:pt idx="5905">
                  <c:v>32.200000000000003</c:v>
                </c:pt>
                <c:pt idx="5906">
                  <c:v>32.1</c:v>
                </c:pt>
                <c:pt idx="5907">
                  <c:v>32</c:v>
                </c:pt>
                <c:pt idx="5908">
                  <c:v>32</c:v>
                </c:pt>
                <c:pt idx="5909">
                  <c:v>32.1</c:v>
                </c:pt>
                <c:pt idx="5910">
                  <c:v>32</c:v>
                </c:pt>
                <c:pt idx="5911">
                  <c:v>31.8</c:v>
                </c:pt>
                <c:pt idx="5912">
                  <c:v>31.7</c:v>
                </c:pt>
                <c:pt idx="5913">
                  <c:v>31.5</c:v>
                </c:pt>
                <c:pt idx="5914">
                  <c:v>31.5</c:v>
                </c:pt>
                <c:pt idx="5915">
                  <c:v>31.4</c:v>
                </c:pt>
                <c:pt idx="5916">
                  <c:v>31.4</c:v>
                </c:pt>
                <c:pt idx="5917">
                  <c:v>31.4</c:v>
                </c:pt>
                <c:pt idx="5918">
                  <c:v>31.4</c:v>
                </c:pt>
                <c:pt idx="5919">
                  <c:v>31.4</c:v>
                </c:pt>
                <c:pt idx="5920">
                  <c:v>31.4</c:v>
                </c:pt>
                <c:pt idx="5921">
                  <c:v>31.5</c:v>
                </c:pt>
                <c:pt idx="5922">
                  <c:v>31.6</c:v>
                </c:pt>
                <c:pt idx="5923">
                  <c:v>31.7</c:v>
                </c:pt>
                <c:pt idx="5924">
                  <c:v>31.8</c:v>
                </c:pt>
                <c:pt idx="5925">
                  <c:v>31.9</c:v>
                </c:pt>
                <c:pt idx="5926">
                  <c:v>32</c:v>
                </c:pt>
                <c:pt idx="5927">
                  <c:v>32</c:v>
                </c:pt>
                <c:pt idx="5928">
                  <c:v>32.1</c:v>
                </c:pt>
                <c:pt idx="5929">
                  <c:v>32.1</c:v>
                </c:pt>
                <c:pt idx="5930">
                  <c:v>32.1</c:v>
                </c:pt>
                <c:pt idx="5931">
                  <c:v>32.200000000000003</c:v>
                </c:pt>
                <c:pt idx="5932">
                  <c:v>32.299999999999997</c:v>
                </c:pt>
                <c:pt idx="5933">
                  <c:v>32.4</c:v>
                </c:pt>
                <c:pt idx="5934">
                  <c:v>32.4</c:v>
                </c:pt>
                <c:pt idx="5935">
                  <c:v>32.5</c:v>
                </c:pt>
                <c:pt idx="5936">
                  <c:v>32.5</c:v>
                </c:pt>
                <c:pt idx="5937">
                  <c:v>32.5</c:v>
                </c:pt>
                <c:pt idx="5938">
                  <c:v>32.5</c:v>
                </c:pt>
                <c:pt idx="5939">
                  <c:v>32.299999999999997</c:v>
                </c:pt>
                <c:pt idx="5940">
                  <c:v>32.200000000000003</c:v>
                </c:pt>
                <c:pt idx="5941">
                  <c:v>32.200000000000003</c:v>
                </c:pt>
                <c:pt idx="5942">
                  <c:v>32.1</c:v>
                </c:pt>
                <c:pt idx="5943">
                  <c:v>32</c:v>
                </c:pt>
                <c:pt idx="5944">
                  <c:v>31.8</c:v>
                </c:pt>
                <c:pt idx="5945">
                  <c:v>31.7</c:v>
                </c:pt>
                <c:pt idx="5946">
                  <c:v>31.7</c:v>
                </c:pt>
                <c:pt idx="5947">
                  <c:v>31.6</c:v>
                </c:pt>
                <c:pt idx="5948">
                  <c:v>31.5</c:v>
                </c:pt>
                <c:pt idx="5949">
                  <c:v>31.5</c:v>
                </c:pt>
                <c:pt idx="5950">
                  <c:v>31.5</c:v>
                </c:pt>
                <c:pt idx="5951">
                  <c:v>31.7</c:v>
                </c:pt>
                <c:pt idx="5952">
                  <c:v>31.8</c:v>
                </c:pt>
                <c:pt idx="5953">
                  <c:v>31.8</c:v>
                </c:pt>
                <c:pt idx="5954">
                  <c:v>31.8</c:v>
                </c:pt>
                <c:pt idx="5955">
                  <c:v>31.9</c:v>
                </c:pt>
                <c:pt idx="5956">
                  <c:v>32.1</c:v>
                </c:pt>
                <c:pt idx="5957">
                  <c:v>32</c:v>
                </c:pt>
                <c:pt idx="5958">
                  <c:v>32.1</c:v>
                </c:pt>
                <c:pt idx="5959">
                  <c:v>32.200000000000003</c:v>
                </c:pt>
                <c:pt idx="5960">
                  <c:v>32.200000000000003</c:v>
                </c:pt>
                <c:pt idx="5961">
                  <c:v>32.4</c:v>
                </c:pt>
                <c:pt idx="5962">
                  <c:v>32.299999999999997</c:v>
                </c:pt>
                <c:pt idx="5963">
                  <c:v>32.5</c:v>
                </c:pt>
                <c:pt idx="5964">
                  <c:v>32.5</c:v>
                </c:pt>
                <c:pt idx="5965">
                  <c:v>32.5</c:v>
                </c:pt>
                <c:pt idx="5966">
                  <c:v>32.6</c:v>
                </c:pt>
                <c:pt idx="5967">
                  <c:v>32.6</c:v>
                </c:pt>
                <c:pt idx="5968">
                  <c:v>32.799999999999997</c:v>
                </c:pt>
                <c:pt idx="5969">
                  <c:v>32.799999999999997</c:v>
                </c:pt>
                <c:pt idx="5970">
                  <c:v>32.799999999999997</c:v>
                </c:pt>
                <c:pt idx="5971">
                  <c:v>32.700000000000003</c:v>
                </c:pt>
                <c:pt idx="5972">
                  <c:v>32.700000000000003</c:v>
                </c:pt>
                <c:pt idx="5973">
                  <c:v>32.6</c:v>
                </c:pt>
                <c:pt idx="5974">
                  <c:v>32.5</c:v>
                </c:pt>
                <c:pt idx="5975">
                  <c:v>32.5</c:v>
                </c:pt>
                <c:pt idx="5976">
                  <c:v>32.5</c:v>
                </c:pt>
                <c:pt idx="5977">
                  <c:v>32.200000000000003</c:v>
                </c:pt>
                <c:pt idx="5978">
                  <c:v>32.299999999999997</c:v>
                </c:pt>
                <c:pt idx="5979">
                  <c:v>32.1</c:v>
                </c:pt>
                <c:pt idx="5980">
                  <c:v>32</c:v>
                </c:pt>
                <c:pt idx="5981">
                  <c:v>31.9</c:v>
                </c:pt>
                <c:pt idx="5982">
                  <c:v>31.8</c:v>
                </c:pt>
                <c:pt idx="5983">
                  <c:v>31.8</c:v>
                </c:pt>
                <c:pt idx="5984">
                  <c:v>31.8</c:v>
                </c:pt>
                <c:pt idx="5985">
                  <c:v>31.7</c:v>
                </c:pt>
                <c:pt idx="5986">
                  <c:v>31.8</c:v>
                </c:pt>
                <c:pt idx="5987">
                  <c:v>31.8</c:v>
                </c:pt>
                <c:pt idx="5988">
                  <c:v>31.9</c:v>
                </c:pt>
                <c:pt idx="5989">
                  <c:v>31.9</c:v>
                </c:pt>
                <c:pt idx="5990">
                  <c:v>31.9</c:v>
                </c:pt>
                <c:pt idx="5991">
                  <c:v>32</c:v>
                </c:pt>
                <c:pt idx="5992">
                  <c:v>32.1</c:v>
                </c:pt>
                <c:pt idx="5993">
                  <c:v>32.1</c:v>
                </c:pt>
                <c:pt idx="5994">
                  <c:v>32.200000000000003</c:v>
                </c:pt>
                <c:pt idx="5995">
                  <c:v>32.200000000000003</c:v>
                </c:pt>
                <c:pt idx="5996">
                  <c:v>32.299999999999997</c:v>
                </c:pt>
                <c:pt idx="5997">
                  <c:v>32.4</c:v>
                </c:pt>
                <c:pt idx="5998">
                  <c:v>32.5</c:v>
                </c:pt>
                <c:pt idx="5999">
                  <c:v>32.5</c:v>
                </c:pt>
                <c:pt idx="6000">
                  <c:v>32.5</c:v>
                </c:pt>
                <c:pt idx="6001">
                  <c:v>32.5</c:v>
                </c:pt>
                <c:pt idx="6002">
                  <c:v>32.5</c:v>
                </c:pt>
                <c:pt idx="6003">
                  <c:v>32.6</c:v>
                </c:pt>
                <c:pt idx="6004">
                  <c:v>32.6</c:v>
                </c:pt>
                <c:pt idx="6005">
                  <c:v>32.700000000000003</c:v>
                </c:pt>
                <c:pt idx="6006">
                  <c:v>32.700000000000003</c:v>
                </c:pt>
                <c:pt idx="6007">
                  <c:v>32.700000000000003</c:v>
                </c:pt>
                <c:pt idx="6008">
                  <c:v>32.700000000000003</c:v>
                </c:pt>
                <c:pt idx="6009">
                  <c:v>32.700000000000003</c:v>
                </c:pt>
                <c:pt idx="6010">
                  <c:v>32.799999999999997</c:v>
                </c:pt>
                <c:pt idx="6011">
                  <c:v>32.799999999999997</c:v>
                </c:pt>
                <c:pt idx="6012">
                  <c:v>32.9</c:v>
                </c:pt>
                <c:pt idx="6013">
                  <c:v>32.9</c:v>
                </c:pt>
                <c:pt idx="6014">
                  <c:v>32.9</c:v>
                </c:pt>
                <c:pt idx="6015">
                  <c:v>32.9</c:v>
                </c:pt>
                <c:pt idx="6016">
                  <c:v>32.9</c:v>
                </c:pt>
                <c:pt idx="6017">
                  <c:v>32.9</c:v>
                </c:pt>
                <c:pt idx="6018">
                  <c:v>33</c:v>
                </c:pt>
                <c:pt idx="6019">
                  <c:v>32.9</c:v>
                </c:pt>
                <c:pt idx="6020">
                  <c:v>33</c:v>
                </c:pt>
                <c:pt idx="6021">
                  <c:v>33</c:v>
                </c:pt>
                <c:pt idx="6022">
                  <c:v>33</c:v>
                </c:pt>
                <c:pt idx="6023">
                  <c:v>33</c:v>
                </c:pt>
                <c:pt idx="6024">
                  <c:v>33</c:v>
                </c:pt>
                <c:pt idx="6025">
                  <c:v>33.1</c:v>
                </c:pt>
                <c:pt idx="6026">
                  <c:v>33.1</c:v>
                </c:pt>
                <c:pt idx="6027">
                  <c:v>33.200000000000003</c:v>
                </c:pt>
                <c:pt idx="6028">
                  <c:v>33.200000000000003</c:v>
                </c:pt>
                <c:pt idx="6029">
                  <c:v>33.1</c:v>
                </c:pt>
                <c:pt idx="6030">
                  <c:v>33.200000000000003</c:v>
                </c:pt>
                <c:pt idx="6031">
                  <c:v>33.200000000000003</c:v>
                </c:pt>
                <c:pt idx="6032">
                  <c:v>33.200000000000003</c:v>
                </c:pt>
                <c:pt idx="6033">
                  <c:v>33.200000000000003</c:v>
                </c:pt>
                <c:pt idx="6034">
                  <c:v>33.200000000000003</c:v>
                </c:pt>
                <c:pt idx="6035">
                  <c:v>33.200000000000003</c:v>
                </c:pt>
                <c:pt idx="6036">
                  <c:v>33.200000000000003</c:v>
                </c:pt>
                <c:pt idx="6037">
                  <c:v>33.200000000000003</c:v>
                </c:pt>
                <c:pt idx="6038">
                  <c:v>33.200000000000003</c:v>
                </c:pt>
                <c:pt idx="6039">
                  <c:v>33.200000000000003</c:v>
                </c:pt>
                <c:pt idx="6040">
                  <c:v>33.200000000000003</c:v>
                </c:pt>
                <c:pt idx="6041">
                  <c:v>33.200000000000003</c:v>
                </c:pt>
                <c:pt idx="6042">
                  <c:v>33.299999999999997</c:v>
                </c:pt>
                <c:pt idx="6043">
                  <c:v>33.299999999999997</c:v>
                </c:pt>
                <c:pt idx="6044">
                  <c:v>33.299999999999997</c:v>
                </c:pt>
                <c:pt idx="6045">
                  <c:v>33.299999999999997</c:v>
                </c:pt>
                <c:pt idx="6046">
                  <c:v>33.200000000000003</c:v>
                </c:pt>
                <c:pt idx="6047">
                  <c:v>33.200000000000003</c:v>
                </c:pt>
                <c:pt idx="6048">
                  <c:v>33.200000000000003</c:v>
                </c:pt>
                <c:pt idx="6049">
                  <c:v>33.200000000000003</c:v>
                </c:pt>
                <c:pt idx="6050">
                  <c:v>33.200000000000003</c:v>
                </c:pt>
                <c:pt idx="6051">
                  <c:v>33.200000000000003</c:v>
                </c:pt>
                <c:pt idx="6052">
                  <c:v>33.1</c:v>
                </c:pt>
                <c:pt idx="6053">
                  <c:v>33.200000000000003</c:v>
                </c:pt>
                <c:pt idx="6054">
                  <c:v>33.200000000000003</c:v>
                </c:pt>
                <c:pt idx="6055">
                  <c:v>33.200000000000003</c:v>
                </c:pt>
                <c:pt idx="6056">
                  <c:v>33</c:v>
                </c:pt>
                <c:pt idx="6057">
                  <c:v>33</c:v>
                </c:pt>
                <c:pt idx="6058">
                  <c:v>33.200000000000003</c:v>
                </c:pt>
                <c:pt idx="6059">
                  <c:v>33.1</c:v>
                </c:pt>
                <c:pt idx="6060">
                  <c:v>33.1</c:v>
                </c:pt>
                <c:pt idx="6061">
                  <c:v>33</c:v>
                </c:pt>
                <c:pt idx="6062">
                  <c:v>33</c:v>
                </c:pt>
                <c:pt idx="6063">
                  <c:v>33</c:v>
                </c:pt>
                <c:pt idx="6064">
                  <c:v>32.9</c:v>
                </c:pt>
                <c:pt idx="6065">
                  <c:v>32.9</c:v>
                </c:pt>
                <c:pt idx="6066">
                  <c:v>32.9</c:v>
                </c:pt>
                <c:pt idx="6067">
                  <c:v>32.799999999999997</c:v>
                </c:pt>
                <c:pt idx="6068">
                  <c:v>32.799999999999997</c:v>
                </c:pt>
                <c:pt idx="6069">
                  <c:v>32.799999999999997</c:v>
                </c:pt>
                <c:pt idx="6070">
                  <c:v>32.700000000000003</c:v>
                </c:pt>
                <c:pt idx="6071">
                  <c:v>32.700000000000003</c:v>
                </c:pt>
                <c:pt idx="6072">
                  <c:v>32.700000000000003</c:v>
                </c:pt>
                <c:pt idx="6073">
                  <c:v>32.6</c:v>
                </c:pt>
                <c:pt idx="6074">
                  <c:v>32.5</c:v>
                </c:pt>
                <c:pt idx="6075">
                  <c:v>32.5</c:v>
                </c:pt>
                <c:pt idx="6076">
                  <c:v>32.5</c:v>
                </c:pt>
                <c:pt idx="6077">
                  <c:v>32.5</c:v>
                </c:pt>
                <c:pt idx="6078">
                  <c:v>32.5</c:v>
                </c:pt>
                <c:pt idx="6079">
                  <c:v>32.5</c:v>
                </c:pt>
                <c:pt idx="6080">
                  <c:v>32.5</c:v>
                </c:pt>
                <c:pt idx="6081">
                  <c:v>32.6</c:v>
                </c:pt>
                <c:pt idx="6082">
                  <c:v>32.6</c:v>
                </c:pt>
                <c:pt idx="6083">
                  <c:v>32.6</c:v>
                </c:pt>
                <c:pt idx="6084">
                  <c:v>32.799999999999997</c:v>
                </c:pt>
                <c:pt idx="6085">
                  <c:v>32.799999999999997</c:v>
                </c:pt>
                <c:pt idx="6086">
                  <c:v>32.700000000000003</c:v>
                </c:pt>
                <c:pt idx="6087">
                  <c:v>32.799999999999997</c:v>
                </c:pt>
                <c:pt idx="6088">
                  <c:v>32.9</c:v>
                </c:pt>
                <c:pt idx="6089">
                  <c:v>32.9</c:v>
                </c:pt>
                <c:pt idx="6090">
                  <c:v>33</c:v>
                </c:pt>
                <c:pt idx="6091">
                  <c:v>33.1</c:v>
                </c:pt>
                <c:pt idx="6092">
                  <c:v>33.200000000000003</c:v>
                </c:pt>
                <c:pt idx="6093">
                  <c:v>33.200000000000003</c:v>
                </c:pt>
                <c:pt idx="6094">
                  <c:v>33.299999999999997</c:v>
                </c:pt>
                <c:pt idx="6095">
                  <c:v>33.299999999999997</c:v>
                </c:pt>
                <c:pt idx="6096">
                  <c:v>33.299999999999997</c:v>
                </c:pt>
                <c:pt idx="6097">
                  <c:v>33.4</c:v>
                </c:pt>
                <c:pt idx="6098">
                  <c:v>33.4</c:v>
                </c:pt>
                <c:pt idx="6099">
                  <c:v>33.5</c:v>
                </c:pt>
                <c:pt idx="6100">
                  <c:v>33.5</c:v>
                </c:pt>
                <c:pt idx="6101">
                  <c:v>33.5</c:v>
                </c:pt>
                <c:pt idx="6102">
                  <c:v>33.6</c:v>
                </c:pt>
                <c:pt idx="6103">
                  <c:v>33.6</c:v>
                </c:pt>
                <c:pt idx="6104">
                  <c:v>33.6</c:v>
                </c:pt>
                <c:pt idx="6105">
                  <c:v>33.700000000000003</c:v>
                </c:pt>
                <c:pt idx="6106">
                  <c:v>33.6</c:v>
                </c:pt>
                <c:pt idx="6107">
                  <c:v>33.6</c:v>
                </c:pt>
                <c:pt idx="6108">
                  <c:v>33.700000000000003</c:v>
                </c:pt>
                <c:pt idx="6109">
                  <c:v>33.6</c:v>
                </c:pt>
                <c:pt idx="6110">
                  <c:v>33.700000000000003</c:v>
                </c:pt>
                <c:pt idx="6111">
                  <c:v>33.700000000000003</c:v>
                </c:pt>
                <c:pt idx="6112">
                  <c:v>33.700000000000003</c:v>
                </c:pt>
                <c:pt idx="6113">
                  <c:v>33.700000000000003</c:v>
                </c:pt>
                <c:pt idx="6114">
                  <c:v>33.6</c:v>
                </c:pt>
                <c:pt idx="6115">
                  <c:v>33.700000000000003</c:v>
                </c:pt>
                <c:pt idx="6116">
                  <c:v>33.6</c:v>
                </c:pt>
                <c:pt idx="6117">
                  <c:v>33.700000000000003</c:v>
                </c:pt>
                <c:pt idx="6118">
                  <c:v>33.700000000000003</c:v>
                </c:pt>
                <c:pt idx="6119">
                  <c:v>33.700000000000003</c:v>
                </c:pt>
                <c:pt idx="6120">
                  <c:v>33.700000000000003</c:v>
                </c:pt>
                <c:pt idx="6121">
                  <c:v>33.700000000000003</c:v>
                </c:pt>
                <c:pt idx="6122">
                  <c:v>33.799999999999997</c:v>
                </c:pt>
                <c:pt idx="6123">
                  <c:v>33.799999999999997</c:v>
                </c:pt>
                <c:pt idx="6124">
                  <c:v>33.799999999999997</c:v>
                </c:pt>
                <c:pt idx="6125">
                  <c:v>33.700000000000003</c:v>
                </c:pt>
                <c:pt idx="6126">
                  <c:v>33.700000000000003</c:v>
                </c:pt>
                <c:pt idx="6127">
                  <c:v>33.700000000000003</c:v>
                </c:pt>
                <c:pt idx="6128">
                  <c:v>33.799999999999997</c:v>
                </c:pt>
                <c:pt idx="6129">
                  <c:v>33.799999999999997</c:v>
                </c:pt>
                <c:pt idx="6130">
                  <c:v>33.799999999999997</c:v>
                </c:pt>
                <c:pt idx="6131">
                  <c:v>33.799999999999997</c:v>
                </c:pt>
                <c:pt idx="6132">
                  <c:v>33.799999999999997</c:v>
                </c:pt>
                <c:pt idx="6133">
                  <c:v>33.9</c:v>
                </c:pt>
                <c:pt idx="6134">
                  <c:v>33.799999999999997</c:v>
                </c:pt>
                <c:pt idx="6135">
                  <c:v>33.9</c:v>
                </c:pt>
                <c:pt idx="6136">
                  <c:v>33.799999999999997</c:v>
                </c:pt>
                <c:pt idx="6137">
                  <c:v>34</c:v>
                </c:pt>
                <c:pt idx="6138">
                  <c:v>34</c:v>
                </c:pt>
                <c:pt idx="6139">
                  <c:v>33.9</c:v>
                </c:pt>
                <c:pt idx="6140">
                  <c:v>33.799999999999997</c:v>
                </c:pt>
                <c:pt idx="6141">
                  <c:v>33.799999999999997</c:v>
                </c:pt>
                <c:pt idx="6142">
                  <c:v>33.9</c:v>
                </c:pt>
                <c:pt idx="6143">
                  <c:v>34</c:v>
                </c:pt>
                <c:pt idx="6144">
                  <c:v>33.9</c:v>
                </c:pt>
                <c:pt idx="6145">
                  <c:v>34</c:v>
                </c:pt>
                <c:pt idx="6146">
                  <c:v>33.9</c:v>
                </c:pt>
                <c:pt idx="6147">
                  <c:v>33.9</c:v>
                </c:pt>
                <c:pt idx="6148">
                  <c:v>34</c:v>
                </c:pt>
                <c:pt idx="6149">
                  <c:v>33.799999999999997</c:v>
                </c:pt>
                <c:pt idx="6150">
                  <c:v>34</c:v>
                </c:pt>
                <c:pt idx="6151">
                  <c:v>34</c:v>
                </c:pt>
                <c:pt idx="6152">
                  <c:v>34</c:v>
                </c:pt>
                <c:pt idx="6153">
                  <c:v>34</c:v>
                </c:pt>
                <c:pt idx="6154">
                  <c:v>34</c:v>
                </c:pt>
                <c:pt idx="6155">
                  <c:v>34</c:v>
                </c:pt>
                <c:pt idx="6156">
                  <c:v>34</c:v>
                </c:pt>
                <c:pt idx="6157">
                  <c:v>34</c:v>
                </c:pt>
                <c:pt idx="6158">
                  <c:v>34</c:v>
                </c:pt>
                <c:pt idx="6159">
                  <c:v>34.1</c:v>
                </c:pt>
                <c:pt idx="6160">
                  <c:v>34.1</c:v>
                </c:pt>
                <c:pt idx="6161">
                  <c:v>34.1</c:v>
                </c:pt>
                <c:pt idx="6162">
                  <c:v>34.1</c:v>
                </c:pt>
                <c:pt idx="6163">
                  <c:v>34.1</c:v>
                </c:pt>
                <c:pt idx="6164">
                  <c:v>34.1</c:v>
                </c:pt>
                <c:pt idx="6165">
                  <c:v>34.200000000000003</c:v>
                </c:pt>
                <c:pt idx="6166">
                  <c:v>34.1</c:v>
                </c:pt>
                <c:pt idx="6167">
                  <c:v>34.200000000000003</c:v>
                </c:pt>
                <c:pt idx="6168">
                  <c:v>34.200000000000003</c:v>
                </c:pt>
                <c:pt idx="6169">
                  <c:v>34.1</c:v>
                </c:pt>
                <c:pt idx="6170">
                  <c:v>34.200000000000003</c:v>
                </c:pt>
                <c:pt idx="6171">
                  <c:v>34.200000000000003</c:v>
                </c:pt>
                <c:pt idx="6172">
                  <c:v>34.200000000000003</c:v>
                </c:pt>
                <c:pt idx="6173">
                  <c:v>34.200000000000003</c:v>
                </c:pt>
                <c:pt idx="6174">
                  <c:v>34.299999999999997</c:v>
                </c:pt>
                <c:pt idx="6175">
                  <c:v>34.299999999999997</c:v>
                </c:pt>
                <c:pt idx="6176">
                  <c:v>34.299999999999997</c:v>
                </c:pt>
                <c:pt idx="6177">
                  <c:v>34.299999999999997</c:v>
                </c:pt>
                <c:pt idx="6178">
                  <c:v>34.299999999999997</c:v>
                </c:pt>
                <c:pt idx="6179">
                  <c:v>34.299999999999997</c:v>
                </c:pt>
                <c:pt idx="6180">
                  <c:v>34.299999999999997</c:v>
                </c:pt>
                <c:pt idx="6181">
                  <c:v>34.299999999999997</c:v>
                </c:pt>
                <c:pt idx="6182">
                  <c:v>34.299999999999997</c:v>
                </c:pt>
                <c:pt idx="6183">
                  <c:v>34.299999999999997</c:v>
                </c:pt>
                <c:pt idx="6184">
                  <c:v>34.299999999999997</c:v>
                </c:pt>
                <c:pt idx="6185">
                  <c:v>34.299999999999997</c:v>
                </c:pt>
                <c:pt idx="6186">
                  <c:v>34.299999999999997</c:v>
                </c:pt>
                <c:pt idx="6187">
                  <c:v>34.299999999999997</c:v>
                </c:pt>
                <c:pt idx="6188">
                  <c:v>34.299999999999997</c:v>
                </c:pt>
                <c:pt idx="6189">
                  <c:v>34.299999999999997</c:v>
                </c:pt>
                <c:pt idx="6190">
                  <c:v>34.200000000000003</c:v>
                </c:pt>
                <c:pt idx="6191">
                  <c:v>34.1</c:v>
                </c:pt>
                <c:pt idx="6192">
                  <c:v>34.1</c:v>
                </c:pt>
                <c:pt idx="6193">
                  <c:v>34.1</c:v>
                </c:pt>
                <c:pt idx="6194">
                  <c:v>34</c:v>
                </c:pt>
                <c:pt idx="6195">
                  <c:v>34</c:v>
                </c:pt>
                <c:pt idx="6196">
                  <c:v>34</c:v>
                </c:pt>
                <c:pt idx="6197">
                  <c:v>34</c:v>
                </c:pt>
                <c:pt idx="6198">
                  <c:v>33.9</c:v>
                </c:pt>
                <c:pt idx="6199">
                  <c:v>33.799999999999997</c:v>
                </c:pt>
                <c:pt idx="6200">
                  <c:v>33.6</c:v>
                </c:pt>
                <c:pt idx="6201">
                  <c:v>33.6</c:v>
                </c:pt>
                <c:pt idx="6202">
                  <c:v>33.6</c:v>
                </c:pt>
                <c:pt idx="6203">
                  <c:v>33.6</c:v>
                </c:pt>
                <c:pt idx="6204">
                  <c:v>33.6</c:v>
                </c:pt>
                <c:pt idx="6205">
                  <c:v>33.5</c:v>
                </c:pt>
                <c:pt idx="6206">
                  <c:v>33.6</c:v>
                </c:pt>
                <c:pt idx="6207">
                  <c:v>33.5</c:v>
                </c:pt>
                <c:pt idx="6208">
                  <c:v>33.5</c:v>
                </c:pt>
                <c:pt idx="6209">
                  <c:v>33.6</c:v>
                </c:pt>
                <c:pt idx="6210">
                  <c:v>33.6</c:v>
                </c:pt>
                <c:pt idx="6211">
                  <c:v>33.6</c:v>
                </c:pt>
                <c:pt idx="6212">
                  <c:v>33.6</c:v>
                </c:pt>
                <c:pt idx="6213">
                  <c:v>33.700000000000003</c:v>
                </c:pt>
                <c:pt idx="6214">
                  <c:v>33.799999999999997</c:v>
                </c:pt>
                <c:pt idx="6215">
                  <c:v>33.9</c:v>
                </c:pt>
                <c:pt idx="6216">
                  <c:v>33.9</c:v>
                </c:pt>
                <c:pt idx="6217">
                  <c:v>34</c:v>
                </c:pt>
                <c:pt idx="6218">
                  <c:v>34</c:v>
                </c:pt>
                <c:pt idx="6219">
                  <c:v>34</c:v>
                </c:pt>
                <c:pt idx="6220">
                  <c:v>34.1</c:v>
                </c:pt>
                <c:pt idx="6221">
                  <c:v>34.200000000000003</c:v>
                </c:pt>
                <c:pt idx="6222">
                  <c:v>34.200000000000003</c:v>
                </c:pt>
                <c:pt idx="6223">
                  <c:v>34.200000000000003</c:v>
                </c:pt>
                <c:pt idx="6224">
                  <c:v>34.4</c:v>
                </c:pt>
                <c:pt idx="6225">
                  <c:v>34.4</c:v>
                </c:pt>
                <c:pt idx="6226">
                  <c:v>34.5</c:v>
                </c:pt>
                <c:pt idx="6227">
                  <c:v>34.5</c:v>
                </c:pt>
                <c:pt idx="6228">
                  <c:v>34.5</c:v>
                </c:pt>
                <c:pt idx="6229">
                  <c:v>34.5</c:v>
                </c:pt>
                <c:pt idx="6230">
                  <c:v>34.6</c:v>
                </c:pt>
                <c:pt idx="6231">
                  <c:v>34.6</c:v>
                </c:pt>
                <c:pt idx="6232">
                  <c:v>34.700000000000003</c:v>
                </c:pt>
                <c:pt idx="6233">
                  <c:v>34.700000000000003</c:v>
                </c:pt>
                <c:pt idx="6234">
                  <c:v>34.799999999999997</c:v>
                </c:pt>
                <c:pt idx="6235">
                  <c:v>34.799999999999997</c:v>
                </c:pt>
                <c:pt idx="6236">
                  <c:v>34.799999999999997</c:v>
                </c:pt>
                <c:pt idx="6237">
                  <c:v>34.799999999999997</c:v>
                </c:pt>
                <c:pt idx="6238">
                  <c:v>34.6</c:v>
                </c:pt>
                <c:pt idx="6239">
                  <c:v>34.5</c:v>
                </c:pt>
                <c:pt idx="6240">
                  <c:v>34.5</c:v>
                </c:pt>
                <c:pt idx="6241">
                  <c:v>34.299999999999997</c:v>
                </c:pt>
                <c:pt idx="6242">
                  <c:v>34.299999999999997</c:v>
                </c:pt>
                <c:pt idx="6243">
                  <c:v>34.1</c:v>
                </c:pt>
                <c:pt idx="6244">
                  <c:v>34</c:v>
                </c:pt>
                <c:pt idx="6245">
                  <c:v>34</c:v>
                </c:pt>
                <c:pt idx="6246">
                  <c:v>34</c:v>
                </c:pt>
                <c:pt idx="6247">
                  <c:v>33.9</c:v>
                </c:pt>
                <c:pt idx="6248">
                  <c:v>33.799999999999997</c:v>
                </c:pt>
                <c:pt idx="6249">
                  <c:v>33.9</c:v>
                </c:pt>
                <c:pt idx="6250">
                  <c:v>33.9</c:v>
                </c:pt>
                <c:pt idx="6251">
                  <c:v>34</c:v>
                </c:pt>
                <c:pt idx="6252">
                  <c:v>34</c:v>
                </c:pt>
                <c:pt idx="6253">
                  <c:v>34.1</c:v>
                </c:pt>
                <c:pt idx="6254">
                  <c:v>34.299999999999997</c:v>
                </c:pt>
                <c:pt idx="6255">
                  <c:v>34.4</c:v>
                </c:pt>
                <c:pt idx="6256">
                  <c:v>34.4</c:v>
                </c:pt>
                <c:pt idx="6257">
                  <c:v>34.5</c:v>
                </c:pt>
                <c:pt idx="6258">
                  <c:v>34.6</c:v>
                </c:pt>
                <c:pt idx="6259">
                  <c:v>34.6</c:v>
                </c:pt>
                <c:pt idx="6260">
                  <c:v>34.700000000000003</c:v>
                </c:pt>
                <c:pt idx="6261">
                  <c:v>34.700000000000003</c:v>
                </c:pt>
                <c:pt idx="6262">
                  <c:v>34.799999999999997</c:v>
                </c:pt>
                <c:pt idx="6263">
                  <c:v>34.799999999999997</c:v>
                </c:pt>
                <c:pt idx="6264">
                  <c:v>34.9</c:v>
                </c:pt>
                <c:pt idx="6265">
                  <c:v>34.9</c:v>
                </c:pt>
                <c:pt idx="6266">
                  <c:v>34.9</c:v>
                </c:pt>
                <c:pt idx="6267">
                  <c:v>34.9</c:v>
                </c:pt>
                <c:pt idx="6268">
                  <c:v>35</c:v>
                </c:pt>
                <c:pt idx="6269">
                  <c:v>34.9</c:v>
                </c:pt>
                <c:pt idx="6270">
                  <c:v>34.9</c:v>
                </c:pt>
                <c:pt idx="6271">
                  <c:v>34.9</c:v>
                </c:pt>
                <c:pt idx="6272">
                  <c:v>34.799999999999997</c:v>
                </c:pt>
                <c:pt idx="6273">
                  <c:v>34.700000000000003</c:v>
                </c:pt>
                <c:pt idx="6274">
                  <c:v>34.5</c:v>
                </c:pt>
                <c:pt idx="6275">
                  <c:v>34.4</c:v>
                </c:pt>
                <c:pt idx="6276">
                  <c:v>34.299999999999997</c:v>
                </c:pt>
                <c:pt idx="6277">
                  <c:v>34.200000000000003</c:v>
                </c:pt>
                <c:pt idx="6278">
                  <c:v>34.1</c:v>
                </c:pt>
                <c:pt idx="6279">
                  <c:v>34.1</c:v>
                </c:pt>
                <c:pt idx="6280">
                  <c:v>34.1</c:v>
                </c:pt>
                <c:pt idx="6281">
                  <c:v>34.1</c:v>
                </c:pt>
                <c:pt idx="6282">
                  <c:v>34.299999999999997</c:v>
                </c:pt>
                <c:pt idx="6283">
                  <c:v>34.299999999999997</c:v>
                </c:pt>
                <c:pt idx="6284">
                  <c:v>34.5</c:v>
                </c:pt>
                <c:pt idx="6285">
                  <c:v>34.6</c:v>
                </c:pt>
                <c:pt idx="6286">
                  <c:v>34.700000000000003</c:v>
                </c:pt>
                <c:pt idx="6287">
                  <c:v>34.700000000000003</c:v>
                </c:pt>
                <c:pt idx="6288">
                  <c:v>34.799999999999997</c:v>
                </c:pt>
                <c:pt idx="6289">
                  <c:v>34.799999999999997</c:v>
                </c:pt>
                <c:pt idx="6290">
                  <c:v>34.799999999999997</c:v>
                </c:pt>
                <c:pt idx="6291">
                  <c:v>34.9</c:v>
                </c:pt>
                <c:pt idx="6292">
                  <c:v>35</c:v>
                </c:pt>
                <c:pt idx="6293">
                  <c:v>35.1</c:v>
                </c:pt>
                <c:pt idx="6294">
                  <c:v>35.1</c:v>
                </c:pt>
                <c:pt idx="6295">
                  <c:v>35.1</c:v>
                </c:pt>
                <c:pt idx="6296">
                  <c:v>35.200000000000003</c:v>
                </c:pt>
                <c:pt idx="6297">
                  <c:v>35.200000000000003</c:v>
                </c:pt>
                <c:pt idx="6298">
                  <c:v>35.1</c:v>
                </c:pt>
                <c:pt idx="6299">
                  <c:v>35.200000000000003</c:v>
                </c:pt>
                <c:pt idx="6300">
                  <c:v>35</c:v>
                </c:pt>
                <c:pt idx="6301">
                  <c:v>34.9</c:v>
                </c:pt>
                <c:pt idx="6302">
                  <c:v>34.799999999999997</c:v>
                </c:pt>
                <c:pt idx="6303">
                  <c:v>34.700000000000003</c:v>
                </c:pt>
                <c:pt idx="6304">
                  <c:v>34.5</c:v>
                </c:pt>
                <c:pt idx="6305">
                  <c:v>34.4</c:v>
                </c:pt>
                <c:pt idx="6306">
                  <c:v>34.4</c:v>
                </c:pt>
                <c:pt idx="6307">
                  <c:v>34.299999999999997</c:v>
                </c:pt>
                <c:pt idx="6308">
                  <c:v>34.4</c:v>
                </c:pt>
                <c:pt idx="6309">
                  <c:v>34.4</c:v>
                </c:pt>
                <c:pt idx="6310">
                  <c:v>34.6</c:v>
                </c:pt>
                <c:pt idx="6311">
                  <c:v>34.700000000000003</c:v>
                </c:pt>
                <c:pt idx="6312">
                  <c:v>34.799999999999997</c:v>
                </c:pt>
                <c:pt idx="6313">
                  <c:v>34.9</c:v>
                </c:pt>
                <c:pt idx="6314">
                  <c:v>35</c:v>
                </c:pt>
                <c:pt idx="6315">
                  <c:v>35.1</c:v>
                </c:pt>
                <c:pt idx="6316">
                  <c:v>35.1</c:v>
                </c:pt>
                <c:pt idx="6317">
                  <c:v>35.1</c:v>
                </c:pt>
                <c:pt idx="6318">
                  <c:v>35.200000000000003</c:v>
                </c:pt>
                <c:pt idx="6319">
                  <c:v>35.299999999999997</c:v>
                </c:pt>
                <c:pt idx="6320">
                  <c:v>35.299999999999997</c:v>
                </c:pt>
                <c:pt idx="6321">
                  <c:v>35.4</c:v>
                </c:pt>
                <c:pt idx="6322">
                  <c:v>35.4</c:v>
                </c:pt>
                <c:pt idx="6323">
                  <c:v>35.4</c:v>
                </c:pt>
                <c:pt idx="6324">
                  <c:v>35.4</c:v>
                </c:pt>
                <c:pt idx="6325">
                  <c:v>35.299999999999997</c:v>
                </c:pt>
                <c:pt idx="6326">
                  <c:v>35.299999999999997</c:v>
                </c:pt>
                <c:pt idx="6327">
                  <c:v>35.1</c:v>
                </c:pt>
                <c:pt idx="6328">
                  <c:v>35</c:v>
                </c:pt>
                <c:pt idx="6329">
                  <c:v>34.9</c:v>
                </c:pt>
                <c:pt idx="6330">
                  <c:v>34.799999999999997</c:v>
                </c:pt>
                <c:pt idx="6331">
                  <c:v>34.6</c:v>
                </c:pt>
                <c:pt idx="6332">
                  <c:v>34.5</c:v>
                </c:pt>
                <c:pt idx="6333">
                  <c:v>34.5</c:v>
                </c:pt>
                <c:pt idx="6334">
                  <c:v>34.6</c:v>
                </c:pt>
                <c:pt idx="6335">
                  <c:v>34.799999999999997</c:v>
                </c:pt>
                <c:pt idx="6336">
                  <c:v>34.799999999999997</c:v>
                </c:pt>
                <c:pt idx="6337">
                  <c:v>34.9</c:v>
                </c:pt>
                <c:pt idx="6338">
                  <c:v>35.1</c:v>
                </c:pt>
                <c:pt idx="6339">
                  <c:v>35.1</c:v>
                </c:pt>
                <c:pt idx="6340">
                  <c:v>35.200000000000003</c:v>
                </c:pt>
                <c:pt idx="6341">
                  <c:v>35.299999999999997</c:v>
                </c:pt>
                <c:pt idx="6342">
                  <c:v>35.4</c:v>
                </c:pt>
                <c:pt idx="6343">
                  <c:v>35.4</c:v>
                </c:pt>
                <c:pt idx="6344">
                  <c:v>35.4</c:v>
                </c:pt>
                <c:pt idx="6345">
                  <c:v>35.5</c:v>
                </c:pt>
                <c:pt idx="6346">
                  <c:v>35.6</c:v>
                </c:pt>
                <c:pt idx="6347">
                  <c:v>35.6</c:v>
                </c:pt>
                <c:pt idx="6348">
                  <c:v>35.6</c:v>
                </c:pt>
                <c:pt idx="6349">
                  <c:v>35.6</c:v>
                </c:pt>
                <c:pt idx="6350">
                  <c:v>35.5</c:v>
                </c:pt>
                <c:pt idx="6351">
                  <c:v>35.4</c:v>
                </c:pt>
                <c:pt idx="6352">
                  <c:v>35.299999999999997</c:v>
                </c:pt>
                <c:pt idx="6353">
                  <c:v>35.1</c:v>
                </c:pt>
                <c:pt idx="6354">
                  <c:v>34.9</c:v>
                </c:pt>
                <c:pt idx="6355">
                  <c:v>34.9</c:v>
                </c:pt>
                <c:pt idx="6356">
                  <c:v>34.799999999999997</c:v>
                </c:pt>
                <c:pt idx="6357">
                  <c:v>34.799999999999997</c:v>
                </c:pt>
                <c:pt idx="6358">
                  <c:v>34.799999999999997</c:v>
                </c:pt>
                <c:pt idx="6359">
                  <c:v>34.799999999999997</c:v>
                </c:pt>
                <c:pt idx="6360">
                  <c:v>34.9</c:v>
                </c:pt>
                <c:pt idx="6361">
                  <c:v>35.1</c:v>
                </c:pt>
                <c:pt idx="6362">
                  <c:v>35.1</c:v>
                </c:pt>
                <c:pt idx="6363">
                  <c:v>35.200000000000003</c:v>
                </c:pt>
                <c:pt idx="6364">
                  <c:v>35.299999999999997</c:v>
                </c:pt>
                <c:pt idx="6365">
                  <c:v>35.4</c:v>
                </c:pt>
                <c:pt idx="6366">
                  <c:v>35.4</c:v>
                </c:pt>
                <c:pt idx="6367">
                  <c:v>35.5</c:v>
                </c:pt>
                <c:pt idx="6368">
                  <c:v>35.6</c:v>
                </c:pt>
                <c:pt idx="6369">
                  <c:v>35.6</c:v>
                </c:pt>
                <c:pt idx="6370">
                  <c:v>35.6</c:v>
                </c:pt>
                <c:pt idx="6371">
                  <c:v>35.700000000000003</c:v>
                </c:pt>
                <c:pt idx="6372">
                  <c:v>35.799999999999997</c:v>
                </c:pt>
                <c:pt idx="6373">
                  <c:v>35.799999999999997</c:v>
                </c:pt>
                <c:pt idx="6374">
                  <c:v>35.799999999999997</c:v>
                </c:pt>
                <c:pt idx="6375">
                  <c:v>35.799999999999997</c:v>
                </c:pt>
                <c:pt idx="6376">
                  <c:v>35.799999999999997</c:v>
                </c:pt>
                <c:pt idx="6377">
                  <c:v>35.799999999999997</c:v>
                </c:pt>
                <c:pt idx="6378">
                  <c:v>35.799999999999997</c:v>
                </c:pt>
                <c:pt idx="6379">
                  <c:v>35.799999999999997</c:v>
                </c:pt>
                <c:pt idx="6380">
                  <c:v>35.799999999999997</c:v>
                </c:pt>
                <c:pt idx="6381">
                  <c:v>35.6</c:v>
                </c:pt>
                <c:pt idx="6382">
                  <c:v>35.6</c:v>
                </c:pt>
                <c:pt idx="6383">
                  <c:v>35.4</c:v>
                </c:pt>
                <c:pt idx="6384">
                  <c:v>35.299999999999997</c:v>
                </c:pt>
                <c:pt idx="6385">
                  <c:v>35.200000000000003</c:v>
                </c:pt>
                <c:pt idx="6386">
                  <c:v>35.1</c:v>
                </c:pt>
                <c:pt idx="6387">
                  <c:v>35.1</c:v>
                </c:pt>
                <c:pt idx="6388">
                  <c:v>35</c:v>
                </c:pt>
                <c:pt idx="6389">
                  <c:v>34.9</c:v>
                </c:pt>
                <c:pt idx="6390">
                  <c:v>35</c:v>
                </c:pt>
                <c:pt idx="6391">
                  <c:v>35</c:v>
                </c:pt>
                <c:pt idx="6392">
                  <c:v>35.1</c:v>
                </c:pt>
                <c:pt idx="6393">
                  <c:v>35.1</c:v>
                </c:pt>
                <c:pt idx="6394">
                  <c:v>35.1</c:v>
                </c:pt>
                <c:pt idx="6395">
                  <c:v>35.299999999999997</c:v>
                </c:pt>
                <c:pt idx="6396">
                  <c:v>35.4</c:v>
                </c:pt>
                <c:pt idx="6397">
                  <c:v>35.4</c:v>
                </c:pt>
                <c:pt idx="6398">
                  <c:v>35.6</c:v>
                </c:pt>
                <c:pt idx="6399">
                  <c:v>35.6</c:v>
                </c:pt>
                <c:pt idx="6400">
                  <c:v>35.700000000000003</c:v>
                </c:pt>
                <c:pt idx="6401">
                  <c:v>35.799999999999997</c:v>
                </c:pt>
                <c:pt idx="6402">
                  <c:v>35.799999999999997</c:v>
                </c:pt>
                <c:pt idx="6403">
                  <c:v>35.799999999999997</c:v>
                </c:pt>
                <c:pt idx="6404">
                  <c:v>35.9</c:v>
                </c:pt>
                <c:pt idx="6405">
                  <c:v>35.9</c:v>
                </c:pt>
                <c:pt idx="6406">
                  <c:v>35.9</c:v>
                </c:pt>
                <c:pt idx="6407">
                  <c:v>35.9</c:v>
                </c:pt>
                <c:pt idx="6408">
                  <c:v>36.1</c:v>
                </c:pt>
                <c:pt idx="6409">
                  <c:v>36.1</c:v>
                </c:pt>
                <c:pt idx="6410">
                  <c:v>36.1</c:v>
                </c:pt>
                <c:pt idx="6411">
                  <c:v>36.1</c:v>
                </c:pt>
                <c:pt idx="6412">
                  <c:v>36.299999999999997</c:v>
                </c:pt>
                <c:pt idx="6413">
                  <c:v>36.200000000000003</c:v>
                </c:pt>
                <c:pt idx="6414">
                  <c:v>36.200000000000003</c:v>
                </c:pt>
                <c:pt idx="6415">
                  <c:v>36.1</c:v>
                </c:pt>
                <c:pt idx="6416">
                  <c:v>36.1</c:v>
                </c:pt>
                <c:pt idx="6417">
                  <c:v>35.9</c:v>
                </c:pt>
                <c:pt idx="6418">
                  <c:v>35.9</c:v>
                </c:pt>
                <c:pt idx="6419">
                  <c:v>35.700000000000003</c:v>
                </c:pt>
                <c:pt idx="6420">
                  <c:v>35.6</c:v>
                </c:pt>
                <c:pt idx="6421">
                  <c:v>35.6</c:v>
                </c:pt>
                <c:pt idx="6422">
                  <c:v>35.5</c:v>
                </c:pt>
                <c:pt idx="6423">
                  <c:v>35.5</c:v>
                </c:pt>
                <c:pt idx="6424">
                  <c:v>35.4</c:v>
                </c:pt>
                <c:pt idx="6425">
                  <c:v>35.4</c:v>
                </c:pt>
                <c:pt idx="6426">
                  <c:v>35.4</c:v>
                </c:pt>
                <c:pt idx="6427">
                  <c:v>35.4</c:v>
                </c:pt>
                <c:pt idx="6428">
                  <c:v>35.5</c:v>
                </c:pt>
                <c:pt idx="6429">
                  <c:v>35.5</c:v>
                </c:pt>
                <c:pt idx="6430">
                  <c:v>35.6</c:v>
                </c:pt>
                <c:pt idx="6431">
                  <c:v>35.799999999999997</c:v>
                </c:pt>
                <c:pt idx="6432">
                  <c:v>35.799999999999997</c:v>
                </c:pt>
                <c:pt idx="6433">
                  <c:v>35.9</c:v>
                </c:pt>
                <c:pt idx="6434">
                  <c:v>35.9</c:v>
                </c:pt>
                <c:pt idx="6435">
                  <c:v>36.1</c:v>
                </c:pt>
                <c:pt idx="6436">
                  <c:v>36.1</c:v>
                </c:pt>
                <c:pt idx="6437">
                  <c:v>36.200000000000003</c:v>
                </c:pt>
                <c:pt idx="6438">
                  <c:v>36.200000000000003</c:v>
                </c:pt>
                <c:pt idx="6439">
                  <c:v>36.299999999999997</c:v>
                </c:pt>
                <c:pt idx="6440">
                  <c:v>36.299999999999997</c:v>
                </c:pt>
                <c:pt idx="6441">
                  <c:v>36.299999999999997</c:v>
                </c:pt>
                <c:pt idx="6442">
                  <c:v>36.299999999999997</c:v>
                </c:pt>
                <c:pt idx="6443">
                  <c:v>36.299999999999997</c:v>
                </c:pt>
                <c:pt idx="6444">
                  <c:v>36.4</c:v>
                </c:pt>
                <c:pt idx="6445">
                  <c:v>36.4</c:v>
                </c:pt>
                <c:pt idx="6446">
                  <c:v>36.6</c:v>
                </c:pt>
                <c:pt idx="6447">
                  <c:v>36.6</c:v>
                </c:pt>
                <c:pt idx="6448">
                  <c:v>36.6</c:v>
                </c:pt>
                <c:pt idx="6449">
                  <c:v>36.5</c:v>
                </c:pt>
                <c:pt idx="6450">
                  <c:v>36.6</c:v>
                </c:pt>
                <c:pt idx="6451">
                  <c:v>36.5</c:v>
                </c:pt>
                <c:pt idx="6452">
                  <c:v>36.5</c:v>
                </c:pt>
                <c:pt idx="6453">
                  <c:v>36.5</c:v>
                </c:pt>
                <c:pt idx="6454">
                  <c:v>36.4</c:v>
                </c:pt>
                <c:pt idx="6455">
                  <c:v>36.4</c:v>
                </c:pt>
                <c:pt idx="6456">
                  <c:v>36.4</c:v>
                </c:pt>
                <c:pt idx="6457">
                  <c:v>36.299999999999997</c:v>
                </c:pt>
                <c:pt idx="6458">
                  <c:v>36.299999999999997</c:v>
                </c:pt>
                <c:pt idx="6459">
                  <c:v>36.299999999999997</c:v>
                </c:pt>
                <c:pt idx="6460">
                  <c:v>36.1</c:v>
                </c:pt>
                <c:pt idx="6461">
                  <c:v>36.1</c:v>
                </c:pt>
                <c:pt idx="6462">
                  <c:v>36.1</c:v>
                </c:pt>
                <c:pt idx="6463">
                  <c:v>35.9</c:v>
                </c:pt>
                <c:pt idx="6464">
                  <c:v>35.9</c:v>
                </c:pt>
                <c:pt idx="6465">
                  <c:v>35.799999999999997</c:v>
                </c:pt>
                <c:pt idx="6466">
                  <c:v>35.799999999999997</c:v>
                </c:pt>
                <c:pt idx="6467">
                  <c:v>35.700000000000003</c:v>
                </c:pt>
                <c:pt idx="6468">
                  <c:v>35.799999999999997</c:v>
                </c:pt>
                <c:pt idx="6469">
                  <c:v>35.799999999999997</c:v>
                </c:pt>
                <c:pt idx="6470">
                  <c:v>35.799999999999997</c:v>
                </c:pt>
                <c:pt idx="6471">
                  <c:v>35.799999999999997</c:v>
                </c:pt>
                <c:pt idx="6472">
                  <c:v>35.9</c:v>
                </c:pt>
                <c:pt idx="6473">
                  <c:v>35.9</c:v>
                </c:pt>
                <c:pt idx="6474">
                  <c:v>35.9</c:v>
                </c:pt>
                <c:pt idx="6475">
                  <c:v>36.1</c:v>
                </c:pt>
                <c:pt idx="6476">
                  <c:v>36.1</c:v>
                </c:pt>
                <c:pt idx="6477">
                  <c:v>36.200000000000003</c:v>
                </c:pt>
                <c:pt idx="6478">
                  <c:v>36.299999999999997</c:v>
                </c:pt>
                <c:pt idx="6479">
                  <c:v>36.299999999999997</c:v>
                </c:pt>
                <c:pt idx="6480">
                  <c:v>36.4</c:v>
                </c:pt>
                <c:pt idx="6481">
                  <c:v>36.6</c:v>
                </c:pt>
                <c:pt idx="6482">
                  <c:v>36.4</c:v>
                </c:pt>
                <c:pt idx="6483">
                  <c:v>36.6</c:v>
                </c:pt>
                <c:pt idx="6484">
                  <c:v>36.6</c:v>
                </c:pt>
                <c:pt idx="6485">
                  <c:v>36.6</c:v>
                </c:pt>
                <c:pt idx="6486">
                  <c:v>36.6</c:v>
                </c:pt>
                <c:pt idx="6487">
                  <c:v>36.700000000000003</c:v>
                </c:pt>
                <c:pt idx="6488">
                  <c:v>36.700000000000003</c:v>
                </c:pt>
                <c:pt idx="6489">
                  <c:v>36.9</c:v>
                </c:pt>
                <c:pt idx="6490">
                  <c:v>36.9</c:v>
                </c:pt>
                <c:pt idx="6491">
                  <c:v>36.9</c:v>
                </c:pt>
                <c:pt idx="6492">
                  <c:v>36.9</c:v>
                </c:pt>
                <c:pt idx="6493">
                  <c:v>36.9</c:v>
                </c:pt>
                <c:pt idx="6494">
                  <c:v>36.9</c:v>
                </c:pt>
                <c:pt idx="6495">
                  <c:v>36.9</c:v>
                </c:pt>
                <c:pt idx="6496">
                  <c:v>37</c:v>
                </c:pt>
                <c:pt idx="6497">
                  <c:v>37</c:v>
                </c:pt>
                <c:pt idx="6498">
                  <c:v>36.9</c:v>
                </c:pt>
                <c:pt idx="6499">
                  <c:v>36.9</c:v>
                </c:pt>
                <c:pt idx="6500">
                  <c:v>36.799999999999997</c:v>
                </c:pt>
                <c:pt idx="6501">
                  <c:v>36.799999999999997</c:v>
                </c:pt>
                <c:pt idx="6502">
                  <c:v>36.700000000000003</c:v>
                </c:pt>
                <c:pt idx="6503">
                  <c:v>36.6</c:v>
                </c:pt>
                <c:pt idx="6504">
                  <c:v>36.6</c:v>
                </c:pt>
                <c:pt idx="6505">
                  <c:v>36.5</c:v>
                </c:pt>
                <c:pt idx="6506">
                  <c:v>36.4</c:v>
                </c:pt>
                <c:pt idx="6507">
                  <c:v>36.4</c:v>
                </c:pt>
                <c:pt idx="6508">
                  <c:v>36.299999999999997</c:v>
                </c:pt>
                <c:pt idx="6509">
                  <c:v>36.299999999999997</c:v>
                </c:pt>
                <c:pt idx="6510">
                  <c:v>36.200000000000003</c:v>
                </c:pt>
                <c:pt idx="6511">
                  <c:v>36.1</c:v>
                </c:pt>
                <c:pt idx="6512">
                  <c:v>36.1</c:v>
                </c:pt>
                <c:pt idx="6513">
                  <c:v>36.1</c:v>
                </c:pt>
                <c:pt idx="6514">
                  <c:v>36.1</c:v>
                </c:pt>
                <c:pt idx="6515">
                  <c:v>36.1</c:v>
                </c:pt>
                <c:pt idx="6516">
                  <c:v>36.299999999999997</c:v>
                </c:pt>
                <c:pt idx="6517">
                  <c:v>36.299999999999997</c:v>
                </c:pt>
                <c:pt idx="6518">
                  <c:v>36.4</c:v>
                </c:pt>
                <c:pt idx="6519">
                  <c:v>36.4</c:v>
                </c:pt>
                <c:pt idx="6520">
                  <c:v>36.5</c:v>
                </c:pt>
                <c:pt idx="6521">
                  <c:v>36.6</c:v>
                </c:pt>
                <c:pt idx="6522">
                  <c:v>36.6</c:v>
                </c:pt>
                <c:pt idx="6523">
                  <c:v>36.6</c:v>
                </c:pt>
                <c:pt idx="6524">
                  <c:v>36.700000000000003</c:v>
                </c:pt>
                <c:pt idx="6525">
                  <c:v>36.799999999999997</c:v>
                </c:pt>
                <c:pt idx="6526">
                  <c:v>36.799999999999997</c:v>
                </c:pt>
                <c:pt idx="6527">
                  <c:v>36.9</c:v>
                </c:pt>
                <c:pt idx="6528">
                  <c:v>36.9</c:v>
                </c:pt>
                <c:pt idx="6529">
                  <c:v>37</c:v>
                </c:pt>
                <c:pt idx="6530">
                  <c:v>37</c:v>
                </c:pt>
                <c:pt idx="6531">
                  <c:v>37.1</c:v>
                </c:pt>
                <c:pt idx="6532">
                  <c:v>37.1</c:v>
                </c:pt>
                <c:pt idx="6533">
                  <c:v>37.200000000000003</c:v>
                </c:pt>
                <c:pt idx="6534">
                  <c:v>37.200000000000003</c:v>
                </c:pt>
                <c:pt idx="6535">
                  <c:v>37.200000000000003</c:v>
                </c:pt>
                <c:pt idx="6536">
                  <c:v>37.299999999999997</c:v>
                </c:pt>
                <c:pt idx="6537">
                  <c:v>37.299999999999997</c:v>
                </c:pt>
                <c:pt idx="6538">
                  <c:v>37.299999999999997</c:v>
                </c:pt>
                <c:pt idx="6539">
                  <c:v>37.200000000000003</c:v>
                </c:pt>
                <c:pt idx="6540">
                  <c:v>37.200000000000003</c:v>
                </c:pt>
                <c:pt idx="6541">
                  <c:v>37.1</c:v>
                </c:pt>
                <c:pt idx="6542">
                  <c:v>37.1</c:v>
                </c:pt>
                <c:pt idx="6543">
                  <c:v>36.9</c:v>
                </c:pt>
                <c:pt idx="6544">
                  <c:v>36.799999999999997</c:v>
                </c:pt>
                <c:pt idx="6545">
                  <c:v>36.700000000000003</c:v>
                </c:pt>
                <c:pt idx="6546">
                  <c:v>36.6</c:v>
                </c:pt>
                <c:pt idx="6547">
                  <c:v>36.6</c:v>
                </c:pt>
                <c:pt idx="6548">
                  <c:v>36.6</c:v>
                </c:pt>
                <c:pt idx="6549">
                  <c:v>36.5</c:v>
                </c:pt>
                <c:pt idx="6550">
                  <c:v>36.5</c:v>
                </c:pt>
                <c:pt idx="6551">
                  <c:v>36.4</c:v>
                </c:pt>
                <c:pt idx="6552">
                  <c:v>36.4</c:v>
                </c:pt>
                <c:pt idx="6553">
                  <c:v>36.5</c:v>
                </c:pt>
                <c:pt idx="6554">
                  <c:v>36.6</c:v>
                </c:pt>
                <c:pt idx="6555">
                  <c:v>36.6</c:v>
                </c:pt>
                <c:pt idx="6556">
                  <c:v>36.700000000000003</c:v>
                </c:pt>
                <c:pt idx="6557">
                  <c:v>36.700000000000003</c:v>
                </c:pt>
                <c:pt idx="6558">
                  <c:v>36.799999999999997</c:v>
                </c:pt>
                <c:pt idx="6559">
                  <c:v>36.9</c:v>
                </c:pt>
                <c:pt idx="6560">
                  <c:v>37</c:v>
                </c:pt>
                <c:pt idx="6561">
                  <c:v>37</c:v>
                </c:pt>
                <c:pt idx="6562">
                  <c:v>37.1</c:v>
                </c:pt>
                <c:pt idx="6563">
                  <c:v>37.200000000000003</c:v>
                </c:pt>
                <c:pt idx="6564">
                  <c:v>37.200000000000003</c:v>
                </c:pt>
                <c:pt idx="6565">
                  <c:v>37.200000000000003</c:v>
                </c:pt>
                <c:pt idx="6566">
                  <c:v>37.200000000000003</c:v>
                </c:pt>
                <c:pt idx="6567">
                  <c:v>37.299999999999997</c:v>
                </c:pt>
                <c:pt idx="6568">
                  <c:v>37.4</c:v>
                </c:pt>
                <c:pt idx="6569">
                  <c:v>37.4</c:v>
                </c:pt>
                <c:pt idx="6570">
                  <c:v>37.4</c:v>
                </c:pt>
                <c:pt idx="6571">
                  <c:v>37.4</c:v>
                </c:pt>
                <c:pt idx="6572">
                  <c:v>37.6</c:v>
                </c:pt>
                <c:pt idx="6573">
                  <c:v>37.6</c:v>
                </c:pt>
                <c:pt idx="6574">
                  <c:v>37.6</c:v>
                </c:pt>
                <c:pt idx="6575">
                  <c:v>37.6</c:v>
                </c:pt>
                <c:pt idx="6576">
                  <c:v>37.6</c:v>
                </c:pt>
                <c:pt idx="6577">
                  <c:v>37.700000000000003</c:v>
                </c:pt>
                <c:pt idx="6578">
                  <c:v>37.700000000000003</c:v>
                </c:pt>
                <c:pt idx="6579">
                  <c:v>37.6</c:v>
                </c:pt>
                <c:pt idx="6580">
                  <c:v>37.6</c:v>
                </c:pt>
                <c:pt idx="6581">
                  <c:v>37.6</c:v>
                </c:pt>
                <c:pt idx="6582">
                  <c:v>37.5</c:v>
                </c:pt>
                <c:pt idx="6583">
                  <c:v>37.5</c:v>
                </c:pt>
                <c:pt idx="6584">
                  <c:v>37.4</c:v>
                </c:pt>
                <c:pt idx="6585">
                  <c:v>37.299999999999997</c:v>
                </c:pt>
                <c:pt idx="6586">
                  <c:v>37.299999999999997</c:v>
                </c:pt>
                <c:pt idx="6587">
                  <c:v>37.200000000000003</c:v>
                </c:pt>
                <c:pt idx="6588">
                  <c:v>37.200000000000003</c:v>
                </c:pt>
                <c:pt idx="6589">
                  <c:v>37.1</c:v>
                </c:pt>
                <c:pt idx="6590">
                  <c:v>37.1</c:v>
                </c:pt>
                <c:pt idx="6591">
                  <c:v>37</c:v>
                </c:pt>
                <c:pt idx="6592">
                  <c:v>37</c:v>
                </c:pt>
                <c:pt idx="6593">
                  <c:v>37</c:v>
                </c:pt>
                <c:pt idx="6594">
                  <c:v>36.9</c:v>
                </c:pt>
                <c:pt idx="6595">
                  <c:v>36.9</c:v>
                </c:pt>
                <c:pt idx="6596">
                  <c:v>36.799999999999997</c:v>
                </c:pt>
                <c:pt idx="6597">
                  <c:v>36.9</c:v>
                </c:pt>
                <c:pt idx="6598">
                  <c:v>36.9</c:v>
                </c:pt>
                <c:pt idx="6599">
                  <c:v>37</c:v>
                </c:pt>
                <c:pt idx="6600">
                  <c:v>37</c:v>
                </c:pt>
                <c:pt idx="6601">
                  <c:v>36.9</c:v>
                </c:pt>
                <c:pt idx="6602">
                  <c:v>37</c:v>
                </c:pt>
                <c:pt idx="6603">
                  <c:v>37</c:v>
                </c:pt>
                <c:pt idx="6604">
                  <c:v>37.1</c:v>
                </c:pt>
                <c:pt idx="6605">
                  <c:v>37.200000000000003</c:v>
                </c:pt>
                <c:pt idx="6606">
                  <c:v>37.200000000000003</c:v>
                </c:pt>
                <c:pt idx="6607">
                  <c:v>37.200000000000003</c:v>
                </c:pt>
                <c:pt idx="6608">
                  <c:v>37.299999999999997</c:v>
                </c:pt>
                <c:pt idx="6609">
                  <c:v>37.299999999999997</c:v>
                </c:pt>
                <c:pt idx="6610">
                  <c:v>37.4</c:v>
                </c:pt>
                <c:pt idx="6611">
                  <c:v>37.5</c:v>
                </c:pt>
                <c:pt idx="6612">
                  <c:v>37.6</c:v>
                </c:pt>
                <c:pt idx="6613">
                  <c:v>37.6</c:v>
                </c:pt>
                <c:pt idx="6614">
                  <c:v>37.6</c:v>
                </c:pt>
                <c:pt idx="6615">
                  <c:v>37.700000000000003</c:v>
                </c:pt>
                <c:pt idx="6616">
                  <c:v>37.700000000000003</c:v>
                </c:pt>
                <c:pt idx="6617">
                  <c:v>37.700000000000003</c:v>
                </c:pt>
                <c:pt idx="6618">
                  <c:v>37.799999999999997</c:v>
                </c:pt>
                <c:pt idx="6619">
                  <c:v>37.700000000000003</c:v>
                </c:pt>
                <c:pt idx="6620">
                  <c:v>37.9</c:v>
                </c:pt>
                <c:pt idx="6621">
                  <c:v>37.9</c:v>
                </c:pt>
                <c:pt idx="6622">
                  <c:v>37.9</c:v>
                </c:pt>
                <c:pt idx="6623">
                  <c:v>37.9</c:v>
                </c:pt>
                <c:pt idx="6624">
                  <c:v>37.9</c:v>
                </c:pt>
                <c:pt idx="6625">
                  <c:v>37.9</c:v>
                </c:pt>
                <c:pt idx="6626">
                  <c:v>38</c:v>
                </c:pt>
                <c:pt idx="6627">
                  <c:v>38.1</c:v>
                </c:pt>
                <c:pt idx="6628">
                  <c:v>38.1</c:v>
                </c:pt>
                <c:pt idx="6629">
                  <c:v>38.1</c:v>
                </c:pt>
                <c:pt idx="6630">
                  <c:v>38.1</c:v>
                </c:pt>
                <c:pt idx="6631">
                  <c:v>38.1</c:v>
                </c:pt>
                <c:pt idx="6632">
                  <c:v>38.1</c:v>
                </c:pt>
                <c:pt idx="6633">
                  <c:v>38.1</c:v>
                </c:pt>
                <c:pt idx="6634">
                  <c:v>38.1</c:v>
                </c:pt>
                <c:pt idx="6635">
                  <c:v>38.1</c:v>
                </c:pt>
                <c:pt idx="6636">
                  <c:v>38.1</c:v>
                </c:pt>
                <c:pt idx="6637">
                  <c:v>38.200000000000003</c:v>
                </c:pt>
                <c:pt idx="6638">
                  <c:v>38.1</c:v>
                </c:pt>
                <c:pt idx="6639">
                  <c:v>38.200000000000003</c:v>
                </c:pt>
                <c:pt idx="6640">
                  <c:v>38.200000000000003</c:v>
                </c:pt>
                <c:pt idx="6641">
                  <c:v>38.200000000000003</c:v>
                </c:pt>
                <c:pt idx="6642">
                  <c:v>38.200000000000003</c:v>
                </c:pt>
                <c:pt idx="6643">
                  <c:v>38.200000000000003</c:v>
                </c:pt>
                <c:pt idx="6644">
                  <c:v>38.200000000000003</c:v>
                </c:pt>
                <c:pt idx="6645">
                  <c:v>38.200000000000003</c:v>
                </c:pt>
                <c:pt idx="6646">
                  <c:v>38.200000000000003</c:v>
                </c:pt>
                <c:pt idx="6647">
                  <c:v>38.200000000000003</c:v>
                </c:pt>
                <c:pt idx="6648">
                  <c:v>38.200000000000003</c:v>
                </c:pt>
                <c:pt idx="6649">
                  <c:v>38.200000000000003</c:v>
                </c:pt>
                <c:pt idx="6650">
                  <c:v>38.200000000000003</c:v>
                </c:pt>
                <c:pt idx="6651">
                  <c:v>38.299999999999997</c:v>
                </c:pt>
                <c:pt idx="6652">
                  <c:v>38.299999999999997</c:v>
                </c:pt>
                <c:pt idx="6653">
                  <c:v>38.200000000000003</c:v>
                </c:pt>
                <c:pt idx="6654">
                  <c:v>38.200000000000003</c:v>
                </c:pt>
                <c:pt idx="6655">
                  <c:v>38.200000000000003</c:v>
                </c:pt>
                <c:pt idx="6656">
                  <c:v>38.200000000000003</c:v>
                </c:pt>
                <c:pt idx="6657">
                  <c:v>38.200000000000003</c:v>
                </c:pt>
                <c:pt idx="6658">
                  <c:v>38.200000000000003</c:v>
                </c:pt>
                <c:pt idx="6659">
                  <c:v>38.1</c:v>
                </c:pt>
                <c:pt idx="6660">
                  <c:v>38.1</c:v>
                </c:pt>
                <c:pt idx="6661">
                  <c:v>38.1</c:v>
                </c:pt>
                <c:pt idx="6662">
                  <c:v>38.1</c:v>
                </c:pt>
                <c:pt idx="6663">
                  <c:v>38.1</c:v>
                </c:pt>
                <c:pt idx="6664">
                  <c:v>38</c:v>
                </c:pt>
                <c:pt idx="6665">
                  <c:v>38</c:v>
                </c:pt>
                <c:pt idx="6666">
                  <c:v>37.9</c:v>
                </c:pt>
                <c:pt idx="6667">
                  <c:v>37.9</c:v>
                </c:pt>
                <c:pt idx="6668">
                  <c:v>37.700000000000003</c:v>
                </c:pt>
                <c:pt idx="6669">
                  <c:v>37.700000000000003</c:v>
                </c:pt>
                <c:pt idx="6670">
                  <c:v>37.700000000000003</c:v>
                </c:pt>
                <c:pt idx="6671">
                  <c:v>37.700000000000003</c:v>
                </c:pt>
                <c:pt idx="6672">
                  <c:v>37.6</c:v>
                </c:pt>
                <c:pt idx="6673">
                  <c:v>37.6</c:v>
                </c:pt>
                <c:pt idx="6674">
                  <c:v>37.6</c:v>
                </c:pt>
                <c:pt idx="6675">
                  <c:v>37.6</c:v>
                </c:pt>
                <c:pt idx="6676">
                  <c:v>37.6</c:v>
                </c:pt>
                <c:pt idx="6677">
                  <c:v>37.6</c:v>
                </c:pt>
                <c:pt idx="6678">
                  <c:v>37.6</c:v>
                </c:pt>
                <c:pt idx="6679">
                  <c:v>37.700000000000003</c:v>
                </c:pt>
                <c:pt idx="6680">
                  <c:v>37.700000000000003</c:v>
                </c:pt>
                <c:pt idx="6681">
                  <c:v>37.799999999999997</c:v>
                </c:pt>
                <c:pt idx="6682">
                  <c:v>37.9</c:v>
                </c:pt>
                <c:pt idx="6683">
                  <c:v>38</c:v>
                </c:pt>
                <c:pt idx="6684">
                  <c:v>38.1</c:v>
                </c:pt>
                <c:pt idx="6685">
                  <c:v>38.1</c:v>
                </c:pt>
                <c:pt idx="6686">
                  <c:v>38.200000000000003</c:v>
                </c:pt>
                <c:pt idx="6687">
                  <c:v>38.200000000000003</c:v>
                </c:pt>
                <c:pt idx="6688">
                  <c:v>38.299999999999997</c:v>
                </c:pt>
                <c:pt idx="6689">
                  <c:v>38.299999999999997</c:v>
                </c:pt>
                <c:pt idx="6690">
                  <c:v>38.4</c:v>
                </c:pt>
                <c:pt idx="6691">
                  <c:v>38.4</c:v>
                </c:pt>
                <c:pt idx="6692">
                  <c:v>38.5</c:v>
                </c:pt>
                <c:pt idx="6693">
                  <c:v>38.5</c:v>
                </c:pt>
                <c:pt idx="6694">
                  <c:v>38.5</c:v>
                </c:pt>
                <c:pt idx="6695">
                  <c:v>38.5</c:v>
                </c:pt>
                <c:pt idx="6696">
                  <c:v>38.5</c:v>
                </c:pt>
                <c:pt idx="6697">
                  <c:v>38.6</c:v>
                </c:pt>
                <c:pt idx="6698">
                  <c:v>38.700000000000003</c:v>
                </c:pt>
                <c:pt idx="6699">
                  <c:v>38.700000000000003</c:v>
                </c:pt>
                <c:pt idx="6700">
                  <c:v>38.700000000000003</c:v>
                </c:pt>
                <c:pt idx="6701">
                  <c:v>38.700000000000003</c:v>
                </c:pt>
                <c:pt idx="6702">
                  <c:v>38.799999999999997</c:v>
                </c:pt>
                <c:pt idx="6703">
                  <c:v>38.799999999999997</c:v>
                </c:pt>
                <c:pt idx="6704">
                  <c:v>38.700000000000003</c:v>
                </c:pt>
                <c:pt idx="6705">
                  <c:v>38.6</c:v>
                </c:pt>
                <c:pt idx="6706">
                  <c:v>38.5</c:v>
                </c:pt>
                <c:pt idx="6707">
                  <c:v>38.5</c:v>
                </c:pt>
                <c:pt idx="6708">
                  <c:v>38.5</c:v>
                </c:pt>
                <c:pt idx="6709">
                  <c:v>38.4</c:v>
                </c:pt>
                <c:pt idx="6710">
                  <c:v>38.4</c:v>
                </c:pt>
                <c:pt idx="6711">
                  <c:v>38.200000000000003</c:v>
                </c:pt>
                <c:pt idx="6712">
                  <c:v>38.200000000000003</c:v>
                </c:pt>
                <c:pt idx="6713">
                  <c:v>38.1</c:v>
                </c:pt>
                <c:pt idx="6714">
                  <c:v>38.1</c:v>
                </c:pt>
                <c:pt idx="6715">
                  <c:v>38</c:v>
                </c:pt>
                <c:pt idx="6716">
                  <c:v>37.9</c:v>
                </c:pt>
                <c:pt idx="6717">
                  <c:v>37.9</c:v>
                </c:pt>
                <c:pt idx="6718">
                  <c:v>37.9</c:v>
                </c:pt>
                <c:pt idx="6719">
                  <c:v>37.9</c:v>
                </c:pt>
                <c:pt idx="6720">
                  <c:v>38</c:v>
                </c:pt>
                <c:pt idx="6721">
                  <c:v>38</c:v>
                </c:pt>
                <c:pt idx="6722">
                  <c:v>38.1</c:v>
                </c:pt>
                <c:pt idx="6723">
                  <c:v>38.1</c:v>
                </c:pt>
                <c:pt idx="6724">
                  <c:v>38.1</c:v>
                </c:pt>
                <c:pt idx="6725">
                  <c:v>38.200000000000003</c:v>
                </c:pt>
                <c:pt idx="6726">
                  <c:v>38.200000000000003</c:v>
                </c:pt>
                <c:pt idx="6727">
                  <c:v>38.4</c:v>
                </c:pt>
                <c:pt idx="6728">
                  <c:v>38.4</c:v>
                </c:pt>
                <c:pt idx="6729">
                  <c:v>38.4</c:v>
                </c:pt>
                <c:pt idx="6730">
                  <c:v>38.5</c:v>
                </c:pt>
                <c:pt idx="6731">
                  <c:v>38.5</c:v>
                </c:pt>
                <c:pt idx="6732">
                  <c:v>38.6</c:v>
                </c:pt>
                <c:pt idx="6733">
                  <c:v>38.6</c:v>
                </c:pt>
                <c:pt idx="6734">
                  <c:v>38.700000000000003</c:v>
                </c:pt>
                <c:pt idx="6735">
                  <c:v>38.700000000000003</c:v>
                </c:pt>
                <c:pt idx="6736">
                  <c:v>38.700000000000003</c:v>
                </c:pt>
                <c:pt idx="6737">
                  <c:v>38.799999999999997</c:v>
                </c:pt>
                <c:pt idx="6738">
                  <c:v>38.799999999999997</c:v>
                </c:pt>
                <c:pt idx="6739">
                  <c:v>38.799999999999997</c:v>
                </c:pt>
                <c:pt idx="6740">
                  <c:v>38.799999999999997</c:v>
                </c:pt>
                <c:pt idx="6741">
                  <c:v>38.9</c:v>
                </c:pt>
                <c:pt idx="6742">
                  <c:v>38.9</c:v>
                </c:pt>
                <c:pt idx="6743">
                  <c:v>39</c:v>
                </c:pt>
                <c:pt idx="6744">
                  <c:v>39</c:v>
                </c:pt>
                <c:pt idx="6745">
                  <c:v>39</c:v>
                </c:pt>
                <c:pt idx="6746">
                  <c:v>39</c:v>
                </c:pt>
                <c:pt idx="6747">
                  <c:v>39.1</c:v>
                </c:pt>
                <c:pt idx="6748">
                  <c:v>39.1</c:v>
                </c:pt>
                <c:pt idx="6749">
                  <c:v>39.1</c:v>
                </c:pt>
                <c:pt idx="6750">
                  <c:v>39.1</c:v>
                </c:pt>
                <c:pt idx="6751">
                  <c:v>39.1</c:v>
                </c:pt>
                <c:pt idx="6752">
                  <c:v>39.1</c:v>
                </c:pt>
                <c:pt idx="6753">
                  <c:v>39.200000000000003</c:v>
                </c:pt>
                <c:pt idx="6754">
                  <c:v>39.200000000000003</c:v>
                </c:pt>
                <c:pt idx="6755">
                  <c:v>39.200000000000003</c:v>
                </c:pt>
                <c:pt idx="6756">
                  <c:v>39.200000000000003</c:v>
                </c:pt>
                <c:pt idx="6757">
                  <c:v>39.200000000000003</c:v>
                </c:pt>
                <c:pt idx="6758">
                  <c:v>39.200000000000003</c:v>
                </c:pt>
                <c:pt idx="6759">
                  <c:v>39.1</c:v>
                </c:pt>
                <c:pt idx="6760">
                  <c:v>39.1</c:v>
                </c:pt>
                <c:pt idx="6761">
                  <c:v>39.1</c:v>
                </c:pt>
                <c:pt idx="6762">
                  <c:v>39.1</c:v>
                </c:pt>
                <c:pt idx="6763">
                  <c:v>39</c:v>
                </c:pt>
                <c:pt idx="6764">
                  <c:v>38.9</c:v>
                </c:pt>
                <c:pt idx="6765">
                  <c:v>38.9</c:v>
                </c:pt>
                <c:pt idx="6766">
                  <c:v>38.799999999999997</c:v>
                </c:pt>
                <c:pt idx="6767">
                  <c:v>38.799999999999997</c:v>
                </c:pt>
                <c:pt idx="6768">
                  <c:v>38.799999999999997</c:v>
                </c:pt>
                <c:pt idx="6769">
                  <c:v>38.700000000000003</c:v>
                </c:pt>
                <c:pt idx="6770">
                  <c:v>38.6</c:v>
                </c:pt>
                <c:pt idx="6771">
                  <c:v>38.5</c:v>
                </c:pt>
                <c:pt idx="6772">
                  <c:v>38.5</c:v>
                </c:pt>
                <c:pt idx="6773">
                  <c:v>38.4</c:v>
                </c:pt>
                <c:pt idx="6774">
                  <c:v>38.5</c:v>
                </c:pt>
                <c:pt idx="6775">
                  <c:v>38.4</c:v>
                </c:pt>
                <c:pt idx="6776">
                  <c:v>38.4</c:v>
                </c:pt>
                <c:pt idx="6777">
                  <c:v>38.4</c:v>
                </c:pt>
                <c:pt idx="6778">
                  <c:v>38.5</c:v>
                </c:pt>
                <c:pt idx="6779">
                  <c:v>38.5</c:v>
                </c:pt>
                <c:pt idx="6780">
                  <c:v>38.5</c:v>
                </c:pt>
                <c:pt idx="6781">
                  <c:v>38.700000000000003</c:v>
                </c:pt>
                <c:pt idx="6782">
                  <c:v>38.700000000000003</c:v>
                </c:pt>
                <c:pt idx="6783">
                  <c:v>38.700000000000003</c:v>
                </c:pt>
                <c:pt idx="6784">
                  <c:v>38.799999999999997</c:v>
                </c:pt>
                <c:pt idx="6785">
                  <c:v>38.799999999999997</c:v>
                </c:pt>
                <c:pt idx="6786">
                  <c:v>38.9</c:v>
                </c:pt>
                <c:pt idx="6787">
                  <c:v>38.9</c:v>
                </c:pt>
                <c:pt idx="6788">
                  <c:v>39</c:v>
                </c:pt>
                <c:pt idx="6789">
                  <c:v>39</c:v>
                </c:pt>
                <c:pt idx="6790">
                  <c:v>39.1</c:v>
                </c:pt>
                <c:pt idx="6791">
                  <c:v>39.1</c:v>
                </c:pt>
                <c:pt idx="6792">
                  <c:v>39.200000000000003</c:v>
                </c:pt>
                <c:pt idx="6793">
                  <c:v>39.200000000000003</c:v>
                </c:pt>
                <c:pt idx="6794">
                  <c:v>39.200000000000003</c:v>
                </c:pt>
                <c:pt idx="6795">
                  <c:v>39.299999999999997</c:v>
                </c:pt>
                <c:pt idx="6796">
                  <c:v>39.299999999999997</c:v>
                </c:pt>
                <c:pt idx="6797">
                  <c:v>39.4</c:v>
                </c:pt>
                <c:pt idx="6798">
                  <c:v>39.4</c:v>
                </c:pt>
                <c:pt idx="6799">
                  <c:v>39.4</c:v>
                </c:pt>
                <c:pt idx="6800">
                  <c:v>39.5</c:v>
                </c:pt>
                <c:pt idx="6801">
                  <c:v>39.5</c:v>
                </c:pt>
                <c:pt idx="6802">
                  <c:v>39.5</c:v>
                </c:pt>
                <c:pt idx="6803">
                  <c:v>39.5</c:v>
                </c:pt>
                <c:pt idx="6804">
                  <c:v>39.6</c:v>
                </c:pt>
                <c:pt idx="6805">
                  <c:v>39.6</c:v>
                </c:pt>
                <c:pt idx="6806">
                  <c:v>39.6</c:v>
                </c:pt>
                <c:pt idx="6807">
                  <c:v>39.6</c:v>
                </c:pt>
                <c:pt idx="6808">
                  <c:v>39.700000000000003</c:v>
                </c:pt>
                <c:pt idx="6809">
                  <c:v>39.6</c:v>
                </c:pt>
                <c:pt idx="6810">
                  <c:v>39.700000000000003</c:v>
                </c:pt>
                <c:pt idx="6811">
                  <c:v>39.700000000000003</c:v>
                </c:pt>
                <c:pt idx="6812">
                  <c:v>39.6</c:v>
                </c:pt>
                <c:pt idx="6813">
                  <c:v>39.5</c:v>
                </c:pt>
                <c:pt idx="6814">
                  <c:v>39.5</c:v>
                </c:pt>
                <c:pt idx="6815">
                  <c:v>39.5</c:v>
                </c:pt>
                <c:pt idx="6816">
                  <c:v>39.5</c:v>
                </c:pt>
                <c:pt idx="6817">
                  <c:v>39.5</c:v>
                </c:pt>
                <c:pt idx="6818">
                  <c:v>39.5</c:v>
                </c:pt>
                <c:pt idx="6819">
                  <c:v>39.4</c:v>
                </c:pt>
                <c:pt idx="6820">
                  <c:v>39.4</c:v>
                </c:pt>
                <c:pt idx="6821">
                  <c:v>39.299999999999997</c:v>
                </c:pt>
                <c:pt idx="6822">
                  <c:v>39.299999999999997</c:v>
                </c:pt>
                <c:pt idx="6823">
                  <c:v>39.299999999999997</c:v>
                </c:pt>
                <c:pt idx="6824">
                  <c:v>39.200000000000003</c:v>
                </c:pt>
                <c:pt idx="6825">
                  <c:v>39.200000000000003</c:v>
                </c:pt>
                <c:pt idx="6826">
                  <c:v>39.1</c:v>
                </c:pt>
                <c:pt idx="6827">
                  <c:v>39.1</c:v>
                </c:pt>
                <c:pt idx="6828">
                  <c:v>39</c:v>
                </c:pt>
                <c:pt idx="6829">
                  <c:v>39</c:v>
                </c:pt>
                <c:pt idx="6830">
                  <c:v>38.9</c:v>
                </c:pt>
                <c:pt idx="6831">
                  <c:v>38.9</c:v>
                </c:pt>
                <c:pt idx="6832">
                  <c:v>38.9</c:v>
                </c:pt>
                <c:pt idx="6833">
                  <c:v>38.9</c:v>
                </c:pt>
                <c:pt idx="6834">
                  <c:v>38.9</c:v>
                </c:pt>
                <c:pt idx="6835">
                  <c:v>38.9</c:v>
                </c:pt>
                <c:pt idx="6836">
                  <c:v>38.9</c:v>
                </c:pt>
                <c:pt idx="6837">
                  <c:v>39</c:v>
                </c:pt>
                <c:pt idx="6838">
                  <c:v>39</c:v>
                </c:pt>
                <c:pt idx="6839">
                  <c:v>39.1</c:v>
                </c:pt>
                <c:pt idx="6840">
                  <c:v>39.1</c:v>
                </c:pt>
                <c:pt idx="6841">
                  <c:v>39.1</c:v>
                </c:pt>
                <c:pt idx="6842">
                  <c:v>39.1</c:v>
                </c:pt>
                <c:pt idx="6843">
                  <c:v>39.200000000000003</c:v>
                </c:pt>
                <c:pt idx="6844">
                  <c:v>39.299999999999997</c:v>
                </c:pt>
                <c:pt idx="6845">
                  <c:v>39.299999999999997</c:v>
                </c:pt>
                <c:pt idx="6846">
                  <c:v>39.4</c:v>
                </c:pt>
                <c:pt idx="6847">
                  <c:v>39.4</c:v>
                </c:pt>
                <c:pt idx="6848">
                  <c:v>39.5</c:v>
                </c:pt>
                <c:pt idx="6849">
                  <c:v>39.5</c:v>
                </c:pt>
                <c:pt idx="6850">
                  <c:v>39.5</c:v>
                </c:pt>
                <c:pt idx="6851">
                  <c:v>39.5</c:v>
                </c:pt>
                <c:pt idx="6852">
                  <c:v>39.6</c:v>
                </c:pt>
                <c:pt idx="6853">
                  <c:v>39.700000000000003</c:v>
                </c:pt>
                <c:pt idx="6854">
                  <c:v>39.700000000000003</c:v>
                </c:pt>
                <c:pt idx="6855">
                  <c:v>39.700000000000003</c:v>
                </c:pt>
                <c:pt idx="6856">
                  <c:v>39.799999999999997</c:v>
                </c:pt>
                <c:pt idx="6857">
                  <c:v>39.799999999999997</c:v>
                </c:pt>
                <c:pt idx="6858">
                  <c:v>39.700000000000003</c:v>
                </c:pt>
                <c:pt idx="6859">
                  <c:v>39.799999999999997</c:v>
                </c:pt>
                <c:pt idx="6860">
                  <c:v>39.799999999999997</c:v>
                </c:pt>
                <c:pt idx="6861">
                  <c:v>39.799999999999997</c:v>
                </c:pt>
                <c:pt idx="6862">
                  <c:v>39.9</c:v>
                </c:pt>
                <c:pt idx="6863">
                  <c:v>39.9</c:v>
                </c:pt>
                <c:pt idx="6864">
                  <c:v>40</c:v>
                </c:pt>
                <c:pt idx="6865">
                  <c:v>40</c:v>
                </c:pt>
                <c:pt idx="6866">
                  <c:v>40</c:v>
                </c:pt>
                <c:pt idx="6867">
                  <c:v>40</c:v>
                </c:pt>
                <c:pt idx="6868">
                  <c:v>40.1</c:v>
                </c:pt>
                <c:pt idx="6869">
                  <c:v>40.200000000000003</c:v>
                </c:pt>
                <c:pt idx="6870">
                  <c:v>40.200000000000003</c:v>
                </c:pt>
                <c:pt idx="6871">
                  <c:v>40.299999999999997</c:v>
                </c:pt>
                <c:pt idx="6872">
                  <c:v>40.200000000000003</c:v>
                </c:pt>
                <c:pt idx="6873">
                  <c:v>40.299999999999997</c:v>
                </c:pt>
                <c:pt idx="6874">
                  <c:v>40.299999999999997</c:v>
                </c:pt>
                <c:pt idx="6875">
                  <c:v>40.299999999999997</c:v>
                </c:pt>
                <c:pt idx="6876">
                  <c:v>40.299999999999997</c:v>
                </c:pt>
                <c:pt idx="6877">
                  <c:v>40.299999999999997</c:v>
                </c:pt>
                <c:pt idx="6878">
                  <c:v>40.299999999999997</c:v>
                </c:pt>
                <c:pt idx="6879">
                  <c:v>40.200000000000003</c:v>
                </c:pt>
                <c:pt idx="6880">
                  <c:v>40.299999999999997</c:v>
                </c:pt>
                <c:pt idx="6881">
                  <c:v>40.299999999999997</c:v>
                </c:pt>
                <c:pt idx="6882">
                  <c:v>40.200000000000003</c:v>
                </c:pt>
                <c:pt idx="6883">
                  <c:v>40.200000000000003</c:v>
                </c:pt>
                <c:pt idx="6884">
                  <c:v>40.200000000000003</c:v>
                </c:pt>
                <c:pt idx="6885">
                  <c:v>40.200000000000003</c:v>
                </c:pt>
                <c:pt idx="6886">
                  <c:v>40.200000000000003</c:v>
                </c:pt>
                <c:pt idx="6887">
                  <c:v>40.1</c:v>
                </c:pt>
                <c:pt idx="6888">
                  <c:v>40.1</c:v>
                </c:pt>
                <c:pt idx="6889">
                  <c:v>40</c:v>
                </c:pt>
                <c:pt idx="6890">
                  <c:v>39.9</c:v>
                </c:pt>
                <c:pt idx="6891">
                  <c:v>39.9</c:v>
                </c:pt>
                <c:pt idx="6892">
                  <c:v>39.9</c:v>
                </c:pt>
                <c:pt idx="6893">
                  <c:v>39.9</c:v>
                </c:pt>
                <c:pt idx="6894">
                  <c:v>39.9</c:v>
                </c:pt>
                <c:pt idx="6895">
                  <c:v>39.9</c:v>
                </c:pt>
                <c:pt idx="6896">
                  <c:v>39.799999999999997</c:v>
                </c:pt>
                <c:pt idx="6897">
                  <c:v>39.799999999999997</c:v>
                </c:pt>
                <c:pt idx="6898">
                  <c:v>39.700000000000003</c:v>
                </c:pt>
                <c:pt idx="6899">
                  <c:v>39.700000000000003</c:v>
                </c:pt>
                <c:pt idx="6900">
                  <c:v>39.700000000000003</c:v>
                </c:pt>
                <c:pt idx="6901">
                  <c:v>39.6</c:v>
                </c:pt>
                <c:pt idx="6902">
                  <c:v>39.6</c:v>
                </c:pt>
                <c:pt idx="6903">
                  <c:v>39.6</c:v>
                </c:pt>
                <c:pt idx="6904">
                  <c:v>39.6</c:v>
                </c:pt>
                <c:pt idx="6905">
                  <c:v>39.5</c:v>
                </c:pt>
                <c:pt idx="6906">
                  <c:v>39.5</c:v>
                </c:pt>
                <c:pt idx="6907">
                  <c:v>39.6</c:v>
                </c:pt>
                <c:pt idx="6908">
                  <c:v>39.5</c:v>
                </c:pt>
                <c:pt idx="6909">
                  <c:v>39.700000000000003</c:v>
                </c:pt>
                <c:pt idx="6910">
                  <c:v>39.6</c:v>
                </c:pt>
                <c:pt idx="6911">
                  <c:v>39.700000000000003</c:v>
                </c:pt>
                <c:pt idx="6912">
                  <c:v>39.700000000000003</c:v>
                </c:pt>
                <c:pt idx="6913">
                  <c:v>39.700000000000003</c:v>
                </c:pt>
                <c:pt idx="6914">
                  <c:v>39.700000000000003</c:v>
                </c:pt>
                <c:pt idx="6915">
                  <c:v>39.799999999999997</c:v>
                </c:pt>
                <c:pt idx="6916">
                  <c:v>39.799999999999997</c:v>
                </c:pt>
                <c:pt idx="6917">
                  <c:v>39.799999999999997</c:v>
                </c:pt>
                <c:pt idx="6918">
                  <c:v>39.799999999999997</c:v>
                </c:pt>
                <c:pt idx="6919">
                  <c:v>40</c:v>
                </c:pt>
                <c:pt idx="6920">
                  <c:v>40</c:v>
                </c:pt>
                <c:pt idx="6921">
                  <c:v>40.1</c:v>
                </c:pt>
                <c:pt idx="6922">
                  <c:v>40</c:v>
                </c:pt>
                <c:pt idx="6923">
                  <c:v>40.1</c:v>
                </c:pt>
                <c:pt idx="6924">
                  <c:v>40.1</c:v>
                </c:pt>
                <c:pt idx="6925">
                  <c:v>40.299999999999997</c:v>
                </c:pt>
                <c:pt idx="6926">
                  <c:v>40.299999999999997</c:v>
                </c:pt>
                <c:pt idx="6927">
                  <c:v>40.299999999999997</c:v>
                </c:pt>
                <c:pt idx="6928">
                  <c:v>40.299999999999997</c:v>
                </c:pt>
                <c:pt idx="6929">
                  <c:v>40.299999999999997</c:v>
                </c:pt>
                <c:pt idx="6930">
                  <c:v>40.4</c:v>
                </c:pt>
                <c:pt idx="6931">
                  <c:v>40.5</c:v>
                </c:pt>
                <c:pt idx="6932">
                  <c:v>40.5</c:v>
                </c:pt>
                <c:pt idx="6933">
                  <c:v>40.5</c:v>
                </c:pt>
                <c:pt idx="6934">
                  <c:v>40.6</c:v>
                </c:pt>
                <c:pt idx="6935">
                  <c:v>40.5</c:v>
                </c:pt>
                <c:pt idx="6936">
                  <c:v>40.6</c:v>
                </c:pt>
                <c:pt idx="6937">
                  <c:v>40.700000000000003</c:v>
                </c:pt>
                <c:pt idx="6938">
                  <c:v>40.700000000000003</c:v>
                </c:pt>
                <c:pt idx="6939">
                  <c:v>40.700000000000003</c:v>
                </c:pt>
                <c:pt idx="6940">
                  <c:v>40.700000000000003</c:v>
                </c:pt>
                <c:pt idx="6941">
                  <c:v>40.799999999999997</c:v>
                </c:pt>
                <c:pt idx="6942">
                  <c:v>40.799999999999997</c:v>
                </c:pt>
                <c:pt idx="6943">
                  <c:v>40.799999999999997</c:v>
                </c:pt>
                <c:pt idx="6944">
                  <c:v>40.9</c:v>
                </c:pt>
                <c:pt idx="6945">
                  <c:v>40.9</c:v>
                </c:pt>
                <c:pt idx="6946">
                  <c:v>40.9</c:v>
                </c:pt>
                <c:pt idx="6947">
                  <c:v>41</c:v>
                </c:pt>
                <c:pt idx="6948">
                  <c:v>41</c:v>
                </c:pt>
                <c:pt idx="6949">
                  <c:v>40.9</c:v>
                </c:pt>
                <c:pt idx="6950">
                  <c:v>41</c:v>
                </c:pt>
                <c:pt idx="6951">
                  <c:v>40.9</c:v>
                </c:pt>
                <c:pt idx="6952">
                  <c:v>40.9</c:v>
                </c:pt>
                <c:pt idx="6953">
                  <c:v>41</c:v>
                </c:pt>
                <c:pt idx="6954">
                  <c:v>40.9</c:v>
                </c:pt>
                <c:pt idx="6955">
                  <c:v>40.799999999999997</c:v>
                </c:pt>
                <c:pt idx="6956">
                  <c:v>40.700000000000003</c:v>
                </c:pt>
                <c:pt idx="6957">
                  <c:v>40.700000000000003</c:v>
                </c:pt>
                <c:pt idx="6958">
                  <c:v>40.700000000000003</c:v>
                </c:pt>
                <c:pt idx="6959">
                  <c:v>40.6</c:v>
                </c:pt>
                <c:pt idx="6960">
                  <c:v>40.5</c:v>
                </c:pt>
                <c:pt idx="6961">
                  <c:v>40.299999999999997</c:v>
                </c:pt>
                <c:pt idx="6962">
                  <c:v>40.299999999999997</c:v>
                </c:pt>
                <c:pt idx="6963">
                  <c:v>40.299999999999997</c:v>
                </c:pt>
                <c:pt idx="6964">
                  <c:v>40.299999999999997</c:v>
                </c:pt>
                <c:pt idx="6965">
                  <c:v>40.299999999999997</c:v>
                </c:pt>
                <c:pt idx="6966">
                  <c:v>40.200000000000003</c:v>
                </c:pt>
                <c:pt idx="6967">
                  <c:v>40.200000000000003</c:v>
                </c:pt>
                <c:pt idx="6968">
                  <c:v>40.1</c:v>
                </c:pt>
                <c:pt idx="6969">
                  <c:v>40.200000000000003</c:v>
                </c:pt>
                <c:pt idx="6970">
                  <c:v>40.299999999999997</c:v>
                </c:pt>
                <c:pt idx="6971">
                  <c:v>40.299999999999997</c:v>
                </c:pt>
                <c:pt idx="6972">
                  <c:v>40.299999999999997</c:v>
                </c:pt>
                <c:pt idx="6973">
                  <c:v>40.4</c:v>
                </c:pt>
                <c:pt idx="6974">
                  <c:v>40.5</c:v>
                </c:pt>
                <c:pt idx="6975">
                  <c:v>40.5</c:v>
                </c:pt>
                <c:pt idx="6976">
                  <c:v>40.700000000000003</c:v>
                </c:pt>
                <c:pt idx="6977">
                  <c:v>40.700000000000003</c:v>
                </c:pt>
                <c:pt idx="6978">
                  <c:v>40.700000000000003</c:v>
                </c:pt>
                <c:pt idx="6979">
                  <c:v>40.799999999999997</c:v>
                </c:pt>
                <c:pt idx="6980">
                  <c:v>40.799999999999997</c:v>
                </c:pt>
                <c:pt idx="6981">
                  <c:v>40.9</c:v>
                </c:pt>
                <c:pt idx="6982">
                  <c:v>40.9</c:v>
                </c:pt>
                <c:pt idx="6983">
                  <c:v>41</c:v>
                </c:pt>
                <c:pt idx="6984">
                  <c:v>41</c:v>
                </c:pt>
                <c:pt idx="6985">
                  <c:v>41</c:v>
                </c:pt>
                <c:pt idx="6986">
                  <c:v>41.1</c:v>
                </c:pt>
                <c:pt idx="6987">
                  <c:v>41.2</c:v>
                </c:pt>
                <c:pt idx="6988">
                  <c:v>41.2</c:v>
                </c:pt>
                <c:pt idx="6989">
                  <c:v>41.2</c:v>
                </c:pt>
                <c:pt idx="6990">
                  <c:v>41.3</c:v>
                </c:pt>
                <c:pt idx="6991">
                  <c:v>41.3</c:v>
                </c:pt>
                <c:pt idx="6992">
                  <c:v>41.3</c:v>
                </c:pt>
                <c:pt idx="6993">
                  <c:v>41.3</c:v>
                </c:pt>
                <c:pt idx="6994">
                  <c:v>41.3</c:v>
                </c:pt>
                <c:pt idx="6995">
                  <c:v>41.3</c:v>
                </c:pt>
                <c:pt idx="6996">
                  <c:v>41.3</c:v>
                </c:pt>
                <c:pt idx="6997">
                  <c:v>41.3</c:v>
                </c:pt>
                <c:pt idx="6998">
                  <c:v>41.2</c:v>
                </c:pt>
                <c:pt idx="6999">
                  <c:v>41.2</c:v>
                </c:pt>
                <c:pt idx="7000">
                  <c:v>41.1</c:v>
                </c:pt>
                <c:pt idx="7001">
                  <c:v>41</c:v>
                </c:pt>
                <c:pt idx="7002">
                  <c:v>41</c:v>
                </c:pt>
                <c:pt idx="7003">
                  <c:v>40.9</c:v>
                </c:pt>
                <c:pt idx="7004">
                  <c:v>40.799999999999997</c:v>
                </c:pt>
                <c:pt idx="7005">
                  <c:v>40.700000000000003</c:v>
                </c:pt>
                <c:pt idx="7006">
                  <c:v>40.700000000000003</c:v>
                </c:pt>
                <c:pt idx="7007">
                  <c:v>40.700000000000003</c:v>
                </c:pt>
                <c:pt idx="7008">
                  <c:v>40.700000000000003</c:v>
                </c:pt>
                <c:pt idx="7009">
                  <c:v>40.6</c:v>
                </c:pt>
                <c:pt idx="7010">
                  <c:v>40.6</c:v>
                </c:pt>
                <c:pt idx="7011">
                  <c:v>40.5</c:v>
                </c:pt>
                <c:pt idx="7012">
                  <c:v>40.5</c:v>
                </c:pt>
                <c:pt idx="7013">
                  <c:v>40.6</c:v>
                </c:pt>
                <c:pt idx="7014">
                  <c:v>40.5</c:v>
                </c:pt>
                <c:pt idx="7015">
                  <c:v>40.6</c:v>
                </c:pt>
                <c:pt idx="7016">
                  <c:v>40.700000000000003</c:v>
                </c:pt>
                <c:pt idx="7017">
                  <c:v>40.700000000000003</c:v>
                </c:pt>
                <c:pt idx="7018">
                  <c:v>40.799999999999997</c:v>
                </c:pt>
                <c:pt idx="7019">
                  <c:v>40.799999999999997</c:v>
                </c:pt>
                <c:pt idx="7020">
                  <c:v>41</c:v>
                </c:pt>
                <c:pt idx="7021">
                  <c:v>41</c:v>
                </c:pt>
                <c:pt idx="7022">
                  <c:v>41</c:v>
                </c:pt>
                <c:pt idx="7023">
                  <c:v>41.2</c:v>
                </c:pt>
                <c:pt idx="7024">
                  <c:v>41.2</c:v>
                </c:pt>
                <c:pt idx="7025">
                  <c:v>41.2</c:v>
                </c:pt>
                <c:pt idx="7026">
                  <c:v>41.3</c:v>
                </c:pt>
                <c:pt idx="7027">
                  <c:v>41.3</c:v>
                </c:pt>
                <c:pt idx="7028">
                  <c:v>41.3</c:v>
                </c:pt>
                <c:pt idx="7029">
                  <c:v>41.3</c:v>
                </c:pt>
                <c:pt idx="7030">
                  <c:v>41.5</c:v>
                </c:pt>
                <c:pt idx="7031">
                  <c:v>41.5</c:v>
                </c:pt>
                <c:pt idx="7032">
                  <c:v>41.5</c:v>
                </c:pt>
                <c:pt idx="7033">
                  <c:v>41.6</c:v>
                </c:pt>
                <c:pt idx="7034">
                  <c:v>41.6</c:v>
                </c:pt>
                <c:pt idx="7035">
                  <c:v>41.6</c:v>
                </c:pt>
                <c:pt idx="7036">
                  <c:v>41.7</c:v>
                </c:pt>
                <c:pt idx="7037">
                  <c:v>41.7</c:v>
                </c:pt>
                <c:pt idx="7038">
                  <c:v>41.7</c:v>
                </c:pt>
                <c:pt idx="7039">
                  <c:v>41.7</c:v>
                </c:pt>
                <c:pt idx="7040">
                  <c:v>41.6</c:v>
                </c:pt>
                <c:pt idx="7041">
                  <c:v>41.6</c:v>
                </c:pt>
                <c:pt idx="7042">
                  <c:v>41.5</c:v>
                </c:pt>
                <c:pt idx="7043">
                  <c:v>41.5</c:v>
                </c:pt>
                <c:pt idx="7044">
                  <c:v>41.3</c:v>
                </c:pt>
                <c:pt idx="7045">
                  <c:v>41.2</c:v>
                </c:pt>
                <c:pt idx="7046">
                  <c:v>41</c:v>
                </c:pt>
                <c:pt idx="7047">
                  <c:v>41</c:v>
                </c:pt>
                <c:pt idx="7048">
                  <c:v>41</c:v>
                </c:pt>
                <c:pt idx="7049">
                  <c:v>40.799999999999997</c:v>
                </c:pt>
                <c:pt idx="7050">
                  <c:v>40.799999999999997</c:v>
                </c:pt>
                <c:pt idx="7051">
                  <c:v>40.799999999999997</c:v>
                </c:pt>
                <c:pt idx="7052">
                  <c:v>40.799999999999997</c:v>
                </c:pt>
                <c:pt idx="7053">
                  <c:v>41</c:v>
                </c:pt>
                <c:pt idx="7054">
                  <c:v>41.1</c:v>
                </c:pt>
                <c:pt idx="7055">
                  <c:v>41.3</c:v>
                </c:pt>
                <c:pt idx="7056">
                  <c:v>41.3</c:v>
                </c:pt>
                <c:pt idx="7057">
                  <c:v>41.4</c:v>
                </c:pt>
                <c:pt idx="7058">
                  <c:v>41.5</c:v>
                </c:pt>
                <c:pt idx="7059">
                  <c:v>41.6</c:v>
                </c:pt>
                <c:pt idx="7060">
                  <c:v>41.6</c:v>
                </c:pt>
                <c:pt idx="7061">
                  <c:v>41.7</c:v>
                </c:pt>
                <c:pt idx="7062">
                  <c:v>41.7</c:v>
                </c:pt>
                <c:pt idx="7063">
                  <c:v>41.8</c:v>
                </c:pt>
                <c:pt idx="7064">
                  <c:v>41.8</c:v>
                </c:pt>
                <c:pt idx="7065">
                  <c:v>41.9</c:v>
                </c:pt>
                <c:pt idx="7066">
                  <c:v>41.9</c:v>
                </c:pt>
                <c:pt idx="7067">
                  <c:v>41.9</c:v>
                </c:pt>
                <c:pt idx="7068">
                  <c:v>41.9</c:v>
                </c:pt>
                <c:pt idx="7069">
                  <c:v>41.9</c:v>
                </c:pt>
                <c:pt idx="7070">
                  <c:v>41.8</c:v>
                </c:pt>
                <c:pt idx="7071">
                  <c:v>41.7</c:v>
                </c:pt>
                <c:pt idx="7072">
                  <c:v>41.6</c:v>
                </c:pt>
                <c:pt idx="7073">
                  <c:v>41.6</c:v>
                </c:pt>
                <c:pt idx="7074">
                  <c:v>41.3</c:v>
                </c:pt>
                <c:pt idx="7075">
                  <c:v>41.3</c:v>
                </c:pt>
                <c:pt idx="7076">
                  <c:v>41.2</c:v>
                </c:pt>
                <c:pt idx="7077">
                  <c:v>41.1</c:v>
                </c:pt>
                <c:pt idx="7078">
                  <c:v>41</c:v>
                </c:pt>
                <c:pt idx="7079">
                  <c:v>41.1</c:v>
                </c:pt>
                <c:pt idx="7080">
                  <c:v>41.2</c:v>
                </c:pt>
                <c:pt idx="7081">
                  <c:v>41.2</c:v>
                </c:pt>
                <c:pt idx="7082">
                  <c:v>41.3</c:v>
                </c:pt>
                <c:pt idx="7083">
                  <c:v>41.4</c:v>
                </c:pt>
                <c:pt idx="7084">
                  <c:v>41.5</c:v>
                </c:pt>
                <c:pt idx="7085">
                  <c:v>41.5</c:v>
                </c:pt>
                <c:pt idx="7086">
                  <c:v>41.6</c:v>
                </c:pt>
                <c:pt idx="7087">
                  <c:v>41.7</c:v>
                </c:pt>
                <c:pt idx="7088">
                  <c:v>41.8</c:v>
                </c:pt>
                <c:pt idx="7089">
                  <c:v>41.8</c:v>
                </c:pt>
                <c:pt idx="7090">
                  <c:v>41.8</c:v>
                </c:pt>
                <c:pt idx="7091">
                  <c:v>41.9</c:v>
                </c:pt>
                <c:pt idx="7092">
                  <c:v>41.9</c:v>
                </c:pt>
                <c:pt idx="7093">
                  <c:v>42.1</c:v>
                </c:pt>
                <c:pt idx="7094">
                  <c:v>42.1</c:v>
                </c:pt>
                <c:pt idx="7095">
                  <c:v>42.1</c:v>
                </c:pt>
                <c:pt idx="7096">
                  <c:v>42.1</c:v>
                </c:pt>
                <c:pt idx="7097">
                  <c:v>42.1</c:v>
                </c:pt>
                <c:pt idx="7098">
                  <c:v>42.2</c:v>
                </c:pt>
                <c:pt idx="7099">
                  <c:v>42.1</c:v>
                </c:pt>
                <c:pt idx="7100">
                  <c:v>42.1</c:v>
                </c:pt>
                <c:pt idx="7101">
                  <c:v>42.1</c:v>
                </c:pt>
                <c:pt idx="7102">
                  <c:v>42</c:v>
                </c:pt>
                <c:pt idx="7103">
                  <c:v>41.9</c:v>
                </c:pt>
                <c:pt idx="7104">
                  <c:v>41.8</c:v>
                </c:pt>
                <c:pt idx="7105">
                  <c:v>41.6</c:v>
                </c:pt>
                <c:pt idx="7106">
                  <c:v>41.5</c:v>
                </c:pt>
                <c:pt idx="7107">
                  <c:v>41.5</c:v>
                </c:pt>
                <c:pt idx="7108">
                  <c:v>41.3</c:v>
                </c:pt>
                <c:pt idx="7109">
                  <c:v>41.3</c:v>
                </c:pt>
                <c:pt idx="7110">
                  <c:v>41.3</c:v>
                </c:pt>
                <c:pt idx="7111">
                  <c:v>41.3</c:v>
                </c:pt>
                <c:pt idx="7112">
                  <c:v>41.5</c:v>
                </c:pt>
                <c:pt idx="7113">
                  <c:v>41.6</c:v>
                </c:pt>
                <c:pt idx="7114">
                  <c:v>41.8</c:v>
                </c:pt>
                <c:pt idx="7115">
                  <c:v>41.8</c:v>
                </c:pt>
                <c:pt idx="7116">
                  <c:v>41.9</c:v>
                </c:pt>
                <c:pt idx="7117">
                  <c:v>42</c:v>
                </c:pt>
                <c:pt idx="7118">
                  <c:v>42</c:v>
                </c:pt>
                <c:pt idx="7119">
                  <c:v>42.1</c:v>
                </c:pt>
                <c:pt idx="7120">
                  <c:v>42.2</c:v>
                </c:pt>
                <c:pt idx="7121">
                  <c:v>42.2</c:v>
                </c:pt>
                <c:pt idx="7122">
                  <c:v>42.4</c:v>
                </c:pt>
                <c:pt idx="7123">
                  <c:v>42.4</c:v>
                </c:pt>
                <c:pt idx="7124">
                  <c:v>42.4</c:v>
                </c:pt>
                <c:pt idx="7125">
                  <c:v>42.4</c:v>
                </c:pt>
                <c:pt idx="7126">
                  <c:v>42.4</c:v>
                </c:pt>
                <c:pt idx="7127">
                  <c:v>42.3</c:v>
                </c:pt>
                <c:pt idx="7128">
                  <c:v>42.2</c:v>
                </c:pt>
                <c:pt idx="7129">
                  <c:v>42.1</c:v>
                </c:pt>
                <c:pt idx="7130">
                  <c:v>41.9</c:v>
                </c:pt>
                <c:pt idx="7131">
                  <c:v>41.7</c:v>
                </c:pt>
                <c:pt idx="7132">
                  <c:v>41.6</c:v>
                </c:pt>
                <c:pt idx="7133">
                  <c:v>41.6</c:v>
                </c:pt>
                <c:pt idx="7134">
                  <c:v>41.5</c:v>
                </c:pt>
                <c:pt idx="7135">
                  <c:v>41.6</c:v>
                </c:pt>
                <c:pt idx="7136">
                  <c:v>41.7</c:v>
                </c:pt>
                <c:pt idx="7137">
                  <c:v>41.8</c:v>
                </c:pt>
                <c:pt idx="7138">
                  <c:v>41.9</c:v>
                </c:pt>
                <c:pt idx="7139">
                  <c:v>42.1</c:v>
                </c:pt>
                <c:pt idx="7140">
                  <c:v>42.1</c:v>
                </c:pt>
                <c:pt idx="7141">
                  <c:v>42.2</c:v>
                </c:pt>
                <c:pt idx="7142">
                  <c:v>42.3</c:v>
                </c:pt>
                <c:pt idx="7143">
                  <c:v>42.3</c:v>
                </c:pt>
                <c:pt idx="7144">
                  <c:v>42.4</c:v>
                </c:pt>
                <c:pt idx="7145">
                  <c:v>42.5</c:v>
                </c:pt>
                <c:pt idx="7146">
                  <c:v>42.6</c:v>
                </c:pt>
                <c:pt idx="7147">
                  <c:v>42.6</c:v>
                </c:pt>
                <c:pt idx="7148">
                  <c:v>42.6</c:v>
                </c:pt>
                <c:pt idx="7149">
                  <c:v>42.6</c:v>
                </c:pt>
                <c:pt idx="7150">
                  <c:v>42.4</c:v>
                </c:pt>
                <c:pt idx="7151">
                  <c:v>42.4</c:v>
                </c:pt>
                <c:pt idx="7152">
                  <c:v>42.2</c:v>
                </c:pt>
                <c:pt idx="7153">
                  <c:v>42.1</c:v>
                </c:pt>
                <c:pt idx="7154">
                  <c:v>41.9</c:v>
                </c:pt>
                <c:pt idx="7155">
                  <c:v>41.8</c:v>
                </c:pt>
                <c:pt idx="7156">
                  <c:v>41.7</c:v>
                </c:pt>
                <c:pt idx="7157">
                  <c:v>41.7</c:v>
                </c:pt>
                <c:pt idx="7158">
                  <c:v>41.8</c:v>
                </c:pt>
                <c:pt idx="7159">
                  <c:v>41.8</c:v>
                </c:pt>
                <c:pt idx="7160">
                  <c:v>41.9</c:v>
                </c:pt>
                <c:pt idx="7161">
                  <c:v>42.1</c:v>
                </c:pt>
                <c:pt idx="7162">
                  <c:v>42.1</c:v>
                </c:pt>
                <c:pt idx="7163">
                  <c:v>42.2</c:v>
                </c:pt>
                <c:pt idx="7164">
                  <c:v>42.4</c:v>
                </c:pt>
                <c:pt idx="7165">
                  <c:v>42.4</c:v>
                </c:pt>
                <c:pt idx="7166">
                  <c:v>42.4</c:v>
                </c:pt>
                <c:pt idx="7167">
                  <c:v>42.4</c:v>
                </c:pt>
                <c:pt idx="7168">
                  <c:v>42.5</c:v>
                </c:pt>
                <c:pt idx="7169">
                  <c:v>42.7</c:v>
                </c:pt>
                <c:pt idx="7170">
                  <c:v>42.7</c:v>
                </c:pt>
                <c:pt idx="7171">
                  <c:v>42.7</c:v>
                </c:pt>
                <c:pt idx="7172">
                  <c:v>42.7</c:v>
                </c:pt>
                <c:pt idx="7173">
                  <c:v>42.7</c:v>
                </c:pt>
                <c:pt idx="7174">
                  <c:v>42.8</c:v>
                </c:pt>
                <c:pt idx="7175">
                  <c:v>42.9</c:v>
                </c:pt>
                <c:pt idx="7176">
                  <c:v>42.7</c:v>
                </c:pt>
                <c:pt idx="7177">
                  <c:v>42.7</c:v>
                </c:pt>
                <c:pt idx="7178">
                  <c:v>42.6</c:v>
                </c:pt>
                <c:pt idx="7179">
                  <c:v>42.6</c:v>
                </c:pt>
                <c:pt idx="7180">
                  <c:v>42.4</c:v>
                </c:pt>
                <c:pt idx="7181">
                  <c:v>42.4</c:v>
                </c:pt>
                <c:pt idx="7182">
                  <c:v>42.2</c:v>
                </c:pt>
                <c:pt idx="7183">
                  <c:v>42.1</c:v>
                </c:pt>
                <c:pt idx="7184">
                  <c:v>42.1</c:v>
                </c:pt>
                <c:pt idx="7185">
                  <c:v>42.1</c:v>
                </c:pt>
                <c:pt idx="7186">
                  <c:v>41.9</c:v>
                </c:pt>
                <c:pt idx="7187">
                  <c:v>42</c:v>
                </c:pt>
                <c:pt idx="7188">
                  <c:v>42</c:v>
                </c:pt>
                <c:pt idx="7189">
                  <c:v>42.1</c:v>
                </c:pt>
                <c:pt idx="7190">
                  <c:v>42.1</c:v>
                </c:pt>
                <c:pt idx="7191">
                  <c:v>42.2</c:v>
                </c:pt>
                <c:pt idx="7192">
                  <c:v>42.3</c:v>
                </c:pt>
                <c:pt idx="7193">
                  <c:v>42.4</c:v>
                </c:pt>
                <c:pt idx="7194">
                  <c:v>42.4</c:v>
                </c:pt>
                <c:pt idx="7195">
                  <c:v>42.5</c:v>
                </c:pt>
                <c:pt idx="7196">
                  <c:v>42.6</c:v>
                </c:pt>
                <c:pt idx="7197">
                  <c:v>42.6</c:v>
                </c:pt>
                <c:pt idx="7198">
                  <c:v>42.7</c:v>
                </c:pt>
                <c:pt idx="7199">
                  <c:v>42.7</c:v>
                </c:pt>
                <c:pt idx="7200">
                  <c:v>42.7</c:v>
                </c:pt>
                <c:pt idx="7201">
                  <c:v>42.7</c:v>
                </c:pt>
                <c:pt idx="7202">
                  <c:v>42.9</c:v>
                </c:pt>
                <c:pt idx="7203">
                  <c:v>42.9</c:v>
                </c:pt>
                <c:pt idx="7204">
                  <c:v>42.9</c:v>
                </c:pt>
                <c:pt idx="7205">
                  <c:v>42.9</c:v>
                </c:pt>
                <c:pt idx="7206">
                  <c:v>43</c:v>
                </c:pt>
                <c:pt idx="7207">
                  <c:v>43</c:v>
                </c:pt>
                <c:pt idx="7208">
                  <c:v>43.1</c:v>
                </c:pt>
                <c:pt idx="7209">
                  <c:v>43.1</c:v>
                </c:pt>
                <c:pt idx="7210">
                  <c:v>43.1</c:v>
                </c:pt>
                <c:pt idx="7211">
                  <c:v>43.1</c:v>
                </c:pt>
                <c:pt idx="7212">
                  <c:v>43</c:v>
                </c:pt>
                <c:pt idx="7213">
                  <c:v>43</c:v>
                </c:pt>
                <c:pt idx="7214">
                  <c:v>43</c:v>
                </c:pt>
                <c:pt idx="7215">
                  <c:v>42.9</c:v>
                </c:pt>
                <c:pt idx="7216">
                  <c:v>42.8</c:v>
                </c:pt>
                <c:pt idx="7217">
                  <c:v>42.7</c:v>
                </c:pt>
                <c:pt idx="7218">
                  <c:v>42.7</c:v>
                </c:pt>
                <c:pt idx="7219">
                  <c:v>42.6</c:v>
                </c:pt>
                <c:pt idx="7220">
                  <c:v>42.6</c:v>
                </c:pt>
                <c:pt idx="7221">
                  <c:v>42.5</c:v>
                </c:pt>
                <c:pt idx="7222">
                  <c:v>42.4</c:v>
                </c:pt>
                <c:pt idx="7223">
                  <c:v>42.4</c:v>
                </c:pt>
                <c:pt idx="7224">
                  <c:v>42.4</c:v>
                </c:pt>
                <c:pt idx="7225">
                  <c:v>42.3</c:v>
                </c:pt>
                <c:pt idx="7226">
                  <c:v>42.3</c:v>
                </c:pt>
                <c:pt idx="7227">
                  <c:v>42.3</c:v>
                </c:pt>
                <c:pt idx="7228">
                  <c:v>42.3</c:v>
                </c:pt>
                <c:pt idx="7229">
                  <c:v>42.4</c:v>
                </c:pt>
                <c:pt idx="7230">
                  <c:v>42.4</c:v>
                </c:pt>
                <c:pt idx="7231">
                  <c:v>42.4</c:v>
                </c:pt>
                <c:pt idx="7232">
                  <c:v>42.4</c:v>
                </c:pt>
                <c:pt idx="7233">
                  <c:v>42.4</c:v>
                </c:pt>
                <c:pt idx="7234">
                  <c:v>42.5</c:v>
                </c:pt>
                <c:pt idx="7235">
                  <c:v>42.6</c:v>
                </c:pt>
                <c:pt idx="7236">
                  <c:v>42.7</c:v>
                </c:pt>
                <c:pt idx="7237">
                  <c:v>42.7</c:v>
                </c:pt>
                <c:pt idx="7238">
                  <c:v>42.7</c:v>
                </c:pt>
                <c:pt idx="7239">
                  <c:v>42.7</c:v>
                </c:pt>
                <c:pt idx="7240">
                  <c:v>42.8</c:v>
                </c:pt>
                <c:pt idx="7241">
                  <c:v>42.9</c:v>
                </c:pt>
                <c:pt idx="7242">
                  <c:v>42.9</c:v>
                </c:pt>
                <c:pt idx="7243">
                  <c:v>42.9</c:v>
                </c:pt>
                <c:pt idx="7244">
                  <c:v>43</c:v>
                </c:pt>
                <c:pt idx="7245">
                  <c:v>43</c:v>
                </c:pt>
                <c:pt idx="7246">
                  <c:v>43.1</c:v>
                </c:pt>
                <c:pt idx="7247">
                  <c:v>43.1</c:v>
                </c:pt>
                <c:pt idx="7248">
                  <c:v>43.1</c:v>
                </c:pt>
                <c:pt idx="7249">
                  <c:v>43.2</c:v>
                </c:pt>
                <c:pt idx="7250">
                  <c:v>43.1</c:v>
                </c:pt>
                <c:pt idx="7251">
                  <c:v>43.2</c:v>
                </c:pt>
                <c:pt idx="7252">
                  <c:v>43.2</c:v>
                </c:pt>
                <c:pt idx="7253">
                  <c:v>43.2</c:v>
                </c:pt>
                <c:pt idx="7254">
                  <c:v>43.3</c:v>
                </c:pt>
                <c:pt idx="7255">
                  <c:v>43.3</c:v>
                </c:pt>
                <c:pt idx="7256">
                  <c:v>43.3</c:v>
                </c:pt>
                <c:pt idx="7257">
                  <c:v>43.3</c:v>
                </c:pt>
                <c:pt idx="7258">
                  <c:v>43.4</c:v>
                </c:pt>
                <c:pt idx="7259">
                  <c:v>43.4</c:v>
                </c:pt>
                <c:pt idx="7260">
                  <c:v>43.5</c:v>
                </c:pt>
                <c:pt idx="7261">
                  <c:v>43.5</c:v>
                </c:pt>
                <c:pt idx="7262">
                  <c:v>43.5</c:v>
                </c:pt>
                <c:pt idx="7263">
                  <c:v>43.5</c:v>
                </c:pt>
                <c:pt idx="7264">
                  <c:v>43.5</c:v>
                </c:pt>
                <c:pt idx="7265">
                  <c:v>43.5</c:v>
                </c:pt>
                <c:pt idx="7266">
                  <c:v>43.5</c:v>
                </c:pt>
                <c:pt idx="7267">
                  <c:v>43.5</c:v>
                </c:pt>
                <c:pt idx="7268">
                  <c:v>43.5</c:v>
                </c:pt>
                <c:pt idx="7269">
                  <c:v>43.5</c:v>
                </c:pt>
                <c:pt idx="7270">
                  <c:v>43.5</c:v>
                </c:pt>
                <c:pt idx="7271">
                  <c:v>43.4</c:v>
                </c:pt>
                <c:pt idx="7272">
                  <c:v>43.2</c:v>
                </c:pt>
                <c:pt idx="7273">
                  <c:v>43.2</c:v>
                </c:pt>
                <c:pt idx="7274">
                  <c:v>43.2</c:v>
                </c:pt>
                <c:pt idx="7275">
                  <c:v>43.1</c:v>
                </c:pt>
                <c:pt idx="7276">
                  <c:v>43.1</c:v>
                </c:pt>
                <c:pt idx="7277">
                  <c:v>43</c:v>
                </c:pt>
                <c:pt idx="7278">
                  <c:v>42.9</c:v>
                </c:pt>
                <c:pt idx="7279">
                  <c:v>42.8</c:v>
                </c:pt>
                <c:pt idx="7280">
                  <c:v>42.7</c:v>
                </c:pt>
                <c:pt idx="7281">
                  <c:v>42.7</c:v>
                </c:pt>
                <c:pt idx="7282">
                  <c:v>42.7</c:v>
                </c:pt>
                <c:pt idx="7283">
                  <c:v>42.7</c:v>
                </c:pt>
                <c:pt idx="7284">
                  <c:v>42.7</c:v>
                </c:pt>
                <c:pt idx="7285">
                  <c:v>42.7</c:v>
                </c:pt>
                <c:pt idx="7286">
                  <c:v>42.8</c:v>
                </c:pt>
                <c:pt idx="7287">
                  <c:v>42.9</c:v>
                </c:pt>
                <c:pt idx="7288">
                  <c:v>43.1</c:v>
                </c:pt>
                <c:pt idx="7289">
                  <c:v>43.1</c:v>
                </c:pt>
                <c:pt idx="7290">
                  <c:v>43.2</c:v>
                </c:pt>
                <c:pt idx="7291">
                  <c:v>43.2</c:v>
                </c:pt>
                <c:pt idx="7292">
                  <c:v>43.3</c:v>
                </c:pt>
                <c:pt idx="7293">
                  <c:v>43.4</c:v>
                </c:pt>
                <c:pt idx="7294">
                  <c:v>43.5</c:v>
                </c:pt>
                <c:pt idx="7295">
                  <c:v>43.5</c:v>
                </c:pt>
                <c:pt idx="7296">
                  <c:v>43.5</c:v>
                </c:pt>
                <c:pt idx="7297">
                  <c:v>43.5</c:v>
                </c:pt>
                <c:pt idx="7298">
                  <c:v>43.5</c:v>
                </c:pt>
                <c:pt idx="7299">
                  <c:v>43.6</c:v>
                </c:pt>
                <c:pt idx="7300">
                  <c:v>43.6</c:v>
                </c:pt>
                <c:pt idx="7301">
                  <c:v>43.8</c:v>
                </c:pt>
                <c:pt idx="7302">
                  <c:v>43.7</c:v>
                </c:pt>
                <c:pt idx="7303">
                  <c:v>43.8</c:v>
                </c:pt>
                <c:pt idx="7304">
                  <c:v>43.8</c:v>
                </c:pt>
                <c:pt idx="7305">
                  <c:v>43.8</c:v>
                </c:pt>
                <c:pt idx="7306">
                  <c:v>43.8</c:v>
                </c:pt>
                <c:pt idx="7307">
                  <c:v>43.8</c:v>
                </c:pt>
                <c:pt idx="7308">
                  <c:v>43.8</c:v>
                </c:pt>
                <c:pt idx="7309">
                  <c:v>43.8</c:v>
                </c:pt>
                <c:pt idx="7310">
                  <c:v>43.8</c:v>
                </c:pt>
                <c:pt idx="7311">
                  <c:v>43.8</c:v>
                </c:pt>
                <c:pt idx="7312">
                  <c:v>43.7</c:v>
                </c:pt>
                <c:pt idx="7313">
                  <c:v>43.6</c:v>
                </c:pt>
                <c:pt idx="7314">
                  <c:v>43.5</c:v>
                </c:pt>
                <c:pt idx="7315">
                  <c:v>43.5</c:v>
                </c:pt>
                <c:pt idx="7316">
                  <c:v>43.4</c:v>
                </c:pt>
                <c:pt idx="7317">
                  <c:v>43.3</c:v>
                </c:pt>
                <c:pt idx="7318">
                  <c:v>43.3</c:v>
                </c:pt>
                <c:pt idx="7319">
                  <c:v>43.2</c:v>
                </c:pt>
                <c:pt idx="7320">
                  <c:v>43.2</c:v>
                </c:pt>
                <c:pt idx="7321">
                  <c:v>43.1</c:v>
                </c:pt>
                <c:pt idx="7322">
                  <c:v>43.1</c:v>
                </c:pt>
                <c:pt idx="7323">
                  <c:v>43</c:v>
                </c:pt>
                <c:pt idx="7324">
                  <c:v>43.1</c:v>
                </c:pt>
                <c:pt idx="7325">
                  <c:v>43</c:v>
                </c:pt>
                <c:pt idx="7326">
                  <c:v>43.1</c:v>
                </c:pt>
                <c:pt idx="7327">
                  <c:v>43.1</c:v>
                </c:pt>
                <c:pt idx="7328">
                  <c:v>43.1</c:v>
                </c:pt>
                <c:pt idx="7329">
                  <c:v>43.2</c:v>
                </c:pt>
                <c:pt idx="7330">
                  <c:v>43.3</c:v>
                </c:pt>
                <c:pt idx="7331">
                  <c:v>43.3</c:v>
                </c:pt>
                <c:pt idx="7332">
                  <c:v>43.4</c:v>
                </c:pt>
                <c:pt idx="7333">
                  <c:v>43.4</c:v>
                </c:pt>
                <c:pt idx="7334">
                  <c:v>43.5</c:v>
                </c:pt>
                <c:pt idx="7335">
                  <c:v>43.5</c:v>
                </c:pt>
                <c:pt idx="7336">
                  <c:v>43.6</c:v>
                </c:pt>
                <c:pt idx="7337">
                  <c:v>43.6</c:v>
                </c:pt>
                <c:pt idx="7338">
                  <c:v>43.6</c:v>
                </c:pt>
                <c:pt idx="7339">
                  <c:v>43.6</c:v>
                </c:pt>
                <c:pt idx="7340">
                  <c:v>43.8</c:v>
                </c:pt>
                <c:pt idx="7341">
                  <c:v>43.7</c:v>
                </c:pt>
                <c:pt idx="7342">
                  <c:v>43.8</c:v>
                </c:pt>
                <c:pt idx="7343">
                  <c:v>43.9</c:v>
                </c:pt>
                <c:pt idx="7344">
                  <c:v>43.8</c:v>
                </c:pt>
                <c:pt idx="7345">
                  <c:v>43.9</c:v>
                </c:pt>
                <c:pt idx="7346">
                  <c:v>43.8</c:v>
                </c:pt>
                <c:pt idx="7347">
                  <c:v>43.9</c:v>
                </c:pt>
                <c:pt idx="7348">
                  <c:v>43.9</c:v>
                </c:pt>
                <c:pt idx="7349">
                  <c:v>43.9</c:v>
                </c:pt>
                <c:pt idx="7350">
                  <c:v>43.9</c:v>
                </c:pt>
                <c:pt idx="7351">
                  <c:v>43.9</c:v>
                </c:pt>
                <c:pt idx="7352">
                  <c:v>43.9</c:v>
                </c:pt>
                <c:pt idx="7353">
                  <c:v>43.9</c:v>
                </c:pt>
                <c:pt idx="7354">
                  <c:v>44</c:v>
                </c:pt>
                <c:pt idx="7355">
                  <c:v>44</c:v>
                </c:pt>
                <c:pt idx="7356">
                  <c:v>44</c:v>
                </c:pt>
                <c:pt idx="7357">
                  <c:v>44.1</c:v>
                </c:pt>
                <c:pt idx="7358">
                  <c:v>44.1</c:v>
                </c:pt>
                <c:pt idx="7359">
                  <c:v>44.1</c:v>
                </c:pt>
                <c:pt idx="7360">
                  <c:v>44.1</c:v>
                </c:pt>
                <c:pt idx="7361">
                  <c:v>44.2</c:v>
                </c:pt>
                <c:pt idx="7362">
                  <c:v>44.2</c:v>
                </c:pt>
                <c:pt idx="7363">
                  <c:v>44.1</c:v>
                </c:pt>
                <c:pt idx="7364">
                  <c:v>44.2</c:v>
                </c:pt>
                <c:pt idx="7365">
                  <c:v>44.2</c:v>
                </c:pt>
                <c:pt idx="7366">
                  <c:v>44.2</c:v>
                </c:pt>
                <c:pt idx="7367">
                  <c:v>44.2</c:v>
                </c:pt>
                <c:pt idx="7368">
                  <c:v>44.2</c:v>
                </c:pt>
                <c:pt idx="7369">
                  <c:v>44.2</c:v>
                </c:pt>
                <c:pt idx="7370">
                  <c:v>44.2</c:v>
                </c:pt>
                <c:pt idx="7371">
                  <c:v>44.2</c:v>
                </c:pt>
                <c:pt idx="7372">
                  <c:v>44.3</c:v>
                </c:pt>
                <c:pt idx="7373">
                  <c:v>44.3</c:v>
                </c:pt>
                <c:pt idx="7374">
                  <c:v>44.4</c:v>
                </c:pt>
                <c:pt idx="7375">
                  <c:v>44.4</c:v>
                </c:pt>
                <c:pt idx="7376">
                  <c:v>44.4</c:v>
                </c:pt>
                <c:pt idx="7377">
                  <c:v>44.4</c:v>
                </c:pt>
                <c:pt idx="7378">
                  <c:v>44.4</c:v>
                </c:pt>
                <c:pt idx="7379">
                  <c:v>44.4</c:v>
                </c:pt>
                <c:pt idx="7380">
                  <c:v>44.4</c:v>
                </c:pt>
                <c:pt idx="7381">
                  <c:v>44.5</c:v>
                </c:pt>
                <c:pt idx="7382">
                  <c:v>44.5</c:v>
                </c:pt>
                <c:pt idx="7383">
                  <c:v>44.5</c:v>
                </c:pt>
                <c:pt idx="7384">
                  <c:v>44.6</c:v>
                </c:pt>
                <c:pt idx="7385">
                  <c:v>44.6</c:v>
                </c:pt>
                <c:pt idx="7386">
                  <c:v>44.6</c:v>
                </c:pt>
                <c:pt idx="7387">
                  <c:v>44.5</c:v>
                </c:pt>
                <c:pt idx="7388">
                  <c:v>44.5</c:v>
                </c:pt>
                <c:pt idx="7389">
                  <c:v>44.5</c:v>
                </c:pt>
                <c:pt idx="7390">
                  <c:v>44.5</c:v>
                </c:pt>
                <c:pt idx="7391">
                  <c:v>44.5</c:v>
                </c:pt>
                <c:pt idx="7392">
                  <c:v>44.4</c:v>
                </c:pt>
                <c:pt idx="7393">
                  <c:v>44.4</c:v>
                </c:pt>
                <c:pt idx="7394">
                  <c:v>44.3</c:v>
                </c:pt>
                <c:pt idx="7395">
                  <c:v>44.3</c:v>
                </c:pt>
                <c:pt idx="7396">
                  <c:v>44.2</c:v>
                </c:pt>
                <c:pt idx="7397">
                  <c:v>44.2</c:v>
                </c:pt>
                <c:pt idx="7398">
                  <c:v>44.2</c:v>
                </c:pt>
                <c:pt idx="7399">
                  <c:v>44.1</c:v>
                </c:pt>
                <c:pt idx="7400">
                  <c:v>44.1</c:v>
                </c:pt>
                <c:pt idx="7401">
                  <c:v>44.1</c:v>
                </c:pt>
                <c:pt idx="7402">
                  <c:v>44</c:v>
                </c:pt>
                <c:pt idx="7403">
                  <c:v>43.9</c:v>
                </c:pt>
                <c:pt idx="7404">
                  <c:v>43.9</c:v>
                </c:pt>
                <c:pt idx="7405">
                  <c:v>43.9</c:v>
                </c:pt>
                <c:pt idx="7406">
                  <c:v>43.9</c:v>
                </c:pt>
                <c:pt idx="7407">
                  <c:v>43.9</c:v>
                </c:pt>
                <c:pt idx="7408">
                  <c:v>43.9</c:v>
                </c:pt>
                <c:pt idx="7409">
                  <c:v>43.9</c:v>
                </c:pt>
                <c:pt idx="7410">
                  <c:v>43.8</c:v>
                </c:pt>
                <c:pt idx="7411">
                  <c:v>43.8</c:v>
                </c:pt>
                <c:pt idx="7412">
                  <c:v>43.8</c:v>
                </c:pt>
                <c:pt idx="7413">
                  <c:v>43.8</c:v>
                </c:pt>
                <c:pt idx="7414">
                  <c:v>43.8</c:v>
                </c:pt>
                <c:pt idx="7415">
                  <c:v>43.9</c:v>
                </c:pt>
                <c:pt idx="7416">
                  <c:v>43.9</c:v>
                </c:pt>
                <c:pt idx="7417">
                  <c:v>43.8</c:v>
                </c:pt>
                <c:pt idx="7418">
                  <c:v>43.8</c:v>
                </c:pt>
                <c:pt idx="7419">
                  <c:v>43.9</c:v>
                </c:pt>
                <c:pt idx="7420">
                  <c:v>43.9</c:v>
                </c:pt>
                <c:pt idx="7421">
                  <c:v>43.9</c:v>
                </c:pt>
                <c:pt idx="7422">
                  <c:v>43.9</c:v>
                </c:pt>
                <c:pt idx="7423">
                  <c:v>43.9</c:v>
                </c:pt>
                <c:pt idx="7424">
                  <c:v>43.9</c:v>
                </c:pt>
                <c:pt idx="7425">
                  <c:v>43.9</c:v>
                </c:pt>
                <c:pt idx="7426">
                  <c:v>43.9</c:v>
                </c:pt>
                <c:pt idx="7427">
                  <c:v>43.9</c:v>
                </c:pt>
                <c:pt idx="7428">
                  <c:v>44</c:v>
                </c:pt>
                <c:pt idx="7429">
                  <c:v>44.1</c:v>
                </c:pt>
                <c:pt idx="7430">
                  <c:v>44.1</c:v>
                </c:pt>
                <c:pt idx="7431">
                  <c:v>44.1</c:v>
                </c:pt>
                <c:pt idx="7432">
                  <c:v>44.2</c:v>
                </c:pt>
                <c:pt idx="7433">
                  <c:v>44.2</c:v>
                </c:pt>
                <c:pt idx="7434">
                  <c:v>44.2</c:v>
                </c:pt>
                <c:pt idx="7435">
                  <c:v>44.3</c:v>
                </c:pt>
                <c:pt idx="7436">
                  <c:v>44.3</c:v>
                </c:pt>
                <c:pt idx="7437">
                  <c:v>44.4</c:v>
                </c:pt>
                <c:pt idx="7438">
                  <c:v>44.5</c:v>
                </c:pt>
                <c:pt idx="7439">
                  <c:v>44.4</c:v>
                </c:pt>
                <c:pt idx="7440">
                  <c:v>44.5</c:v>
                </c:pt>
                <c:pt idx="7441">
                  <c:v>44.6</c:v>
                </c:pt>
                <c:pt idx="7442">
                  <c:v>44.6</c:v>
                </c:pt>
                <c:pt idx="7443">
                  <c:v>44.6</c:v>
                </c:pt>
                <c:pt idx="7444">
                  <c:v>44.6</c:v>
                </c:pt>
                <c:pt idx="7445">
                  <c:v>44.6</c:v>
                </c:pt>
                <c:pt idx="7446">
                  <c:v>44.6</c:v>
                </c:pt>
                <c:pt idx="7447">
                  <c:v>44.6</c:v>
                </c:pt>
                <c:pt idx="7448">
                  <c:v>44.7</c:v>
                </c:pt>
                <c:pt idx="7449">
                  <c:v>44.7</c:v>
                </c:pt>
                <c:pt idx="7450">
                  <c:v>44.7</c:v>
                </c:pt>
                <c:pt idx="7451">
                  <c:v>44.7</c:v>
                </c:pt>
                <c:pt idx="7452">
                  <c:v>44.7</c:v>
                </c:pt>
                <c:pt idx="7453">
                  <c:v>44.9</c:v>
                </c:pt>
                <c:pt idx="7454">
                  <c:v>44.8</c:v>
                </c:pt>
                <c:pt idx="7455">
                  <c:v>44.9</c:v>
                </c:pt>
                <c:pt idx="7456">
                  <c:v>44.8</c:v>
                </c:pt>
                <c:pt idx="7457">
                  <c:v>44.9</c:v>
                </c:pt>
                <c:pt idx="7458">
                  <c:v>44.9</c:v>
                </c:pt>
                <c:pt idx="7459">
                  <c:v>44.9</c:v>
                </c:pt>
                <c:pt idx="7460">
                  <c:v>44.9</c:v>
                </c:pt>
                <c:pt idx="7461">
                  <c:v>44.9</c:v>
                </c:pt>
                <c:pt idx="7462">
                  <c:v>44.9</c:v>
                </c:pt>
                <c:pt idx="7463">
                  <c:v>45</c:v>
                </c:pt>
                <c:pt idx="7464">
                  <c:v>45</c:v>
                </c:pt>
                <c:pt idx="7465">
                  <c:v>45</c:v>
                </c:pt>
                <c:pt idx="7466">
                  <c:v>45</c:v>
                </c:pt>
                <c:pt idx="7467">
                  <c:v>45.1</c:v>
                </c:pt>
                <c:pt idx="7468">
                  <c:v>45</c:v>
                </c:pt>
                <c:pt idx="7469">
                  <c:v>45.2</c:v>
                </c:pt>
                <c:pt idx="7470">
                  <c:v>45.2</c:v>
                </c:pt>
                <c:pt idx="7471">
                  <c:v>45.1</c:v>
                </c:pt>
                <c:pt idx="7472">
                  <c:v>45.2</c:v>
                </c:pt>
                <c:pt idx="7473">
                  <c:v>45.2</c:v>
                </c:pt>
                <c:pt idx="7474">
                  <c:v>45.2</c:v>
                </c:pt>
                <c:pt idx="7475">
                  <c:v>45.1</c:v>
                </c:pt>
                <c:pt idx="7476">
                  <c:v>45.1</c:v>
                </c:pt>
                <c:pt idx="7477">
                  <c:v>45</c:v>
                </c:pt>
                <c:pt idx="7478">
                  <c:v>45</c:v>
                </c:pt>
                <c:pt idx="7479">
                  <c:v>45</c:v>
                </c:pt>
                <c:pt idx="7480">
                  <c:v>44.9</c:v>
                </c:pt>
                <c:pt idx="7481">
                  <c:v>44.9</c:v>
                </c:pt>
                <c:pt idx="7482">
                  <c:v>44.9</c:v>
                </c:pt>
                <c:pt idx="7483">
                  <c:v>44.8</c:v>
                </c:pt>
                <c:pt idx="7484">
                  <c:v>44.7</c:v>
                </c:pt>
                <c:pt idx="7485">
                  <c:v>44.7</c:v>
                </c:pt>
                <c:pt idx="7486">
                  <c:v>44.6</c:v>
                </c:pt>
                <c:pt idx="7487">
                  <c:v>44.6</c:v>
                </c:pt>
                <c:pt idx="7488">
                  <c:v>44.5</c:v>
                </c:pt>
                <c:pt idx="7489">
                  <c:v>44.5</c:v>
                </c:pt>
                <c:pt idx="7490">
                  <c:v>44.5</c:v>
                </c:pt>
                <c:pt idx="7491">
                  <c:v>44.4</c:v>
                </c:pt>
                <c:pt idx="7492">
                  <c:v>44.4</c:v>
                </c:pt>
                <c:pt idx="7493">
                  <c:v>44.3</c:v>
                </c:pt>
                <c:pt idx="7494">
                  <c:v>44.3</c:v>
                </c:pt>
                <c:pt idx="7495">
                  <c:v>44.3</c:v>
                </c:pt>
                <c:pt idx="7496">
                  <c:v>44.3</c:v>
                </c:pt>
                <c:pt idx="7497">
                  <c:v>44.4</c:v>
                </c:pt>
                <c:pt idx="7498">
                  <c:v>44.4</c:v>
                </c:pt>
                <c:pt idx="7499">
                  <c:v>44.6</c:v>
                </c:pt>
                <c:pt idx="7500">
                  <c:v>44.6</c:v>
                </c:pt>
                <c:pt idx="7501">
                  <c:v>44.6</c:v>
                </c:pt>
                <c:pt idx="7502">
                  <c:v>44.7</c:v>
                </c:pt>
                <c:pt idx="7503">
                  <c:v>44.7</c:v>
                </c:pt>
                <c:pt idx="7504">
                  <c:v>44.7</c:v>
                </c:pt>
                <c:pt idx="7505">
                  <c:v>44.8</c:v>
                </c:pt>
                <c:pt idx="7506">
                  <c:v>44.9</c:v>
                </c:pt>
                <c:pt idx="7507">
                  <c:v>44.9</c:v>
                </c:pt>
                <c:pt idx="7508">
                  <c:v>44.9</c:v>
                </c:pt>
                <c:pt idx="7509">
                  <c:v>45</c:v>
                </c:pt>
                <c:pt idx="7510">
                  <c:v>45</c:v>
                </c:pt>
                <c:pt idx="7511">
                  <c:v>45.1</c:v>
                </c:pt>
                <c:pt idx="7512">
                  <c:v>45.2</c:v>
                </c:pt>
                <c:pt idx="7513">
                  <c:v>45.1</c:v>
                </c:pt>
                <c:pt idx="7514">
                  <c:v>45.2</c:v>
                </c:pt>
                <c:pt idx="7515">
                  <c:v>45.2</c:v>
                </c:pt>
                <c:pt idx="7516">
                  <c:v>45.3</c:v>
                </c:pt>
                <c:pt idx="7517">
                  <c:v>45.2</c:v>
                </c:pt>
                <c:pt idx="7518">
                  <c:v>45.3</c:v>
                </c:pt>
                <c:pt idx="7519">
                  <c:v>45.3</c:v>
                </c:pt>
                <c:pt idx="7520">
                  <c:v>45.3</c:v>
                </c:pt>
                <c:pt idx="7521">
                  <c:v>45.3</c:v>
                </c:pt>
                <c:pt idx="7522">
                  <c:v>45.4</c:v>
                </c:pt>
                <c:pt idx="7523">
                  <c:v>45.5</c:v>
                </c:pt>
                <c:pt idx="7524">
                  <c:v>45.5</c:v>
                </c:pt>
                <c:pt idx="7525">
                  <c:v>45.5</c:v>
                </c:pt>
                <c:pt idx="7526">
                  <c:v>45.5</c:v>
                </c:pt>
                <c:pt idx="7527">
                  <c:v>45.6</c:v>
                </c:pt>
                <c:pt idx="7528">
                  <c:v>45.5</c:v>
                </c:pt>
                <c:pt idx="7529">
                  <c:v>45.5</c:v>
                </c:pt>
                <c:pt idx="7530">
                  <c:v>45.6</c:v>
                </c:pt>
                <c:pt idx="7531">
                  <c:v>45.5</c:v>
                </c:pt>
                <c:pt idx="7532">
                  <c:v>45.5</c:v>
                </c:pt>
                <c:pt idx="7533">
                  <c:v>45.5</c:v>
                </c:pt>
                <c:pt idx="7534">
                  <c:v>45.5</c:v>
                </c:pt>
                <c:pt idx="7535">
                  <c:v>45.4</c:v>
                </c:pt>
                <c:pt idx="7536">
                  <c:v>45.3</c:v>
                </c:pt>
                <c:pt idx="7537">
                  <c:v>45.3</c:v>
                </c:pt>
                <c:pt idx="7538">
                  <c:v>45.3</c:v>
                </c:pt>
                <c:pt idx="7539">
                  <c:v>45.2</c:v>
                </c:pt>
                <c:pt idx="7540">
                  <c:v>45</c:v>
                </c:pt>
                <c:pt idx="7541">
                  <c:v>45</c:v>
                </c:pt>
                <c:pt idx="7542">
                  <c:v>45</c:v>
                </c:pt>
                <c:pt idx="7543">
                  <c:v>44.9</c:v>
                </c:pt>
                <c:pt idx="7544">
                  <c:v>44.9</c:v>
                </c:pt>
                <c:pt idx="7545">
                  <c:v>44.8</c:v>
                </c:pt>
                <c:pt idx="7546">
                  <c:v>44.8</c:v>
                </c:pt>
                <c:pt idx="7547">
                  <c:v>44.8</c:v>
                </c:pt>
                <c:pt idx="7548">
                  <c:v>44.8</c:v>
                </c:pt>
                <c:pt idx="7549">
                  <c:v>44.8</c:v>
                </c:pt>
                <c:pt idx="7550">
                  <c:v>44.8</c:v>
                </c:pt>
                <c:pt idx="7551">
                  <c:v>44.8</c:v>
                </c:pt>
                <c:pt idx="7552">
                  <c:v>44.9</c:v>
                </c:pt>
                <c:pt idx="7553">
                  <c:v>44.9</c:v>
                </c:pt>
                <c:pt idx="7554">
                  <c:v>45</c:v>
                </c:pt>
                <c:pt idx="7555">
                  <c:v>44.9</c:v>
                </c:pt>
                <c:pt idx="7556">
                  <c:v>45</c:v>
                </c:pt>
                <c:pt idx="7557">
                  <c:v>45.2</c:v>
                </c:pt>
                <c:pt idx="7558">
                  <c:v>45.2</c:v>
                </c:pt>
                <c:pt idx="7559">
                  <c:v>45.3</c:v>
                </c:pt>
                <c:pt idx="7560">
                  <c:v>45.3</c:v>
                </c:pt>
                <c:pt idx="7561">
                  <c:v>45.3</c:v>
                </c:pt>
                <c:pt idx="7562">
                  <c:v>45.3</c:v>
                </c:pt>
                <c:pt idx="7563">
                  <c:v>45.4</c:v>
                </c:pt>
                <c:pt idx="7564">
                  <c:v>45.4</c:v>
                </c:pt>
                <c:pt idx="7565">
                  <c:v>45.5</c:v>
                </c:pt>
                <c:pt idx="7566">
                  <c:v>45.6</c:v>
                </c:pt>
                <c:pt idx="7567">
                  <c:v>45.6</c:v>
                </c:pt>
                <c:pt idx="7568">
                  <c:v>45.6</c:v>
                </c:pt>
                <c:pt idx="7569">
                  <c:v>45.6</c:v>
                </c:pt>
                <c:pt idx="7570">
                  <c:v>45.6</c:v>
                </c:pt>
                <c:pt idx="7571">
                  <c:v>45.6</c:v>
                </c:pt>
                <c:pt idx="7572">
                  <c:v>45.6</c:v>
                </c:pt>
                <c:pt idx="7573">
                  <c:v>45.6</c:v>
                </c:pt>
                <c:pt idx="7574">
                  <c:v>45.7</c:v>
                </c:pt>
                <c:pt idx="7575">
                  <c:v>45.7</c:v>
                </c:pt>
                <c:pt idx="7576">
                  <c:v>45.8</c:v>
                </c:pt>
                <c:pt idx="7577">
                  <c:v>45.8</c:v>
                </c:pt>
                <c:pt idx="7578">
                  <c:v>45.8</c:v>
                </c:pt>
                <c:pt idx="7579">
                  <c:v>45.8</c:v>
                </c:pt>
                <c:pt idx="7580">
                  <c:v>45.8</c:v>
                </c:pt>
                <c:pt idx="7581">
                  <c:v>45.8</c:v>
                </c:pt>
                <c:pt idx="7582">
                  <c:v>45.9</c:v>
                </c:pt>
                <c:pt idx="7583">
                  <c:v>45.9</c:v>
                </c:pt>
                <c:pt idx="7584">
                  <c:v>45.9</c:v>
                </c:pt>
                <c:pt idx="7585">
                  <c:v>45.9</c:v>
                </c:pt>
                <c:pt idx="7586">
                  <c:v>45.9</c:v>
                </c:pt>
                <c:pt idx="7587">
                  <c:v>46</c:v>
                </c:pt>
                <c:pt idx="7588">
                  <c:v>45.9</c:v>
                </c:pt>
                <c:pt idx="7589">
                  <c:v>46</c:v>
                </c:pt>
                <c:pt idx="7590">
                  <c:v>46</c:v>
                </c:pt>
                <c:pt idx="7591">
                  <c:v>45.9</c:v>
                </c:pt>
                <c:pt idx="7592">
                  <c:v>46</c:v>
                </c:pt>
                <c:pt idx="7593">
                  <c:v>45.9</c:v>
                </c:pt>
                <c:pt idx="7594">
                  <c:v>46</c:v>
                </c:pt>
                <c:pt idx="7595">
                  <c:v>45.9</c:v>
                </c:pt>
                <c:pt idx="7596">
                  <c:v>45.9</c:v>
                </c:pt>
                <c:pt idx="7597">
                  <c:v>45.8</c:v>
                </c:pt>
                <c:pt idx="7598">
                  <c:v>45.8</c:v>
                </c:pt>
                <c:pt idx="7599">
                  <c:v>45.8</c:v>
                </c:pt>
                <c:pt idx="7600">
                  <c:v>45.6</c:v>
                </c:pt>
                <c:pt idx="7601">
                  <c:v>45.6</c:v>
                </c:pt>
                <c:pt idx="7602">
                  <c:v>45.6</c:v>
                </c:pt>
                <c:pt idx="7603">
                  <c:v>45.6</c:v>
                </c:pt>
                <c:pt idx="7604">
                  <c:v>45.5</c:v>
                </c:pt>
                <c:pt idx="7605">
                  <c:v>45.5</c:v>
                </c:pt>
                <c:pt idx="7606">
                  <c:v>45.4</c:v>
                </c:pt>
                <c:pt idx="7607">
                  <c:v>45.3</c:v>
                </c:pt>
                <c:pt idx="7608">
                  <c:v>45.3</c:v>
                </c:pt>
                <c:pt idx="7609">
                  <c:v>45.2</c:v>
                </c:pt>
                <c:pt idx="7610">
                  <c:v>45.3</c:v>
                </c:pt>
                <c:pt idx="7611">
                  <c:v>45.2</c:v>
                </c:pt>
                <c:pt idx="7612">
                  <c:v>45.2</c:v>
                </c:pt>
                <c:pt idx="7613">
                  <c:v>45.2</c:v>
                </c:pt>
                <c:pt idx="7614">
                  <c:v>45.3</c:v>
                </c:pt>
                <c:pt idx="7615">
                  <c:v>45.3</c:v>
                </c:pt>
                <c:pt idx="7616">
                  <c:v>45.3</c:v>
                </c:pt>
                <c:pt idx="7617">
                  <c:v>45.3</c:v>
                </c:pt>
                <c:pt idx="7618">
                  <c:v>45.4</c:v>
                </c:pt>
                <c:pt idx="7619">
                  <c:v>45.5</c:v>
                </c:pt>
                <c:pt idx="7620">
                  <c:v>45.5</c:v>
                </c:pt>
                <c:pt idx="7621">
                  <c:v>45.6</c:v>
                </c:pt>
                <c:pt idx="7622">
                  <c:v>45.6</c:v>
                </c:pt>
                <c:pt idx="7623">
                  <c:v>45.7</c:v>
                </c:pt>
                <c:pt idx="7624">
                  <c:v>45.7</c:v>
                </c:pt>
                <c:pt idx="7625">
                  <c:v>45.8</c:v>
                </c:pt>
                <c:pt idx="7626">
                  <c:v>45.8</c:v>
                </c:pt>
                <c:pt idx="7627">
                  <c:v>45.9</c:v>
                </c:pt>
                <c:pt idx="7628">
                  <c:v>45.9</c:v>
                </c:pt>
                <c:pt idx="7629">
                  <c:v>45.9</c:v>
                </c:pt>
                <c:pt idx="7630">
                  <c:v>45.9</c:v>
                </c:pt>
                <c:pt idx="7631">
                  <c:v>46</c:v>
                </c:pt>
                <c:pt idx="7632">
                  <c:v>46</c:v>
                </c:pt>
                <c:pt idx="7633">
                  <c:v>46.1</c:v>
                </c:pt>
                <c:pt idx="7634">
                  <c:v>46</c:v>
                </c:pt>
                <c:pt idx="7635">
                  <c:v>46.1</c:v>
                </c:pt>
                <c:pt idx="7636">
                  <c:v>46.1</c:v>
                </c:pt>
                <c:pt idx="7637">
                  <c:v>46.2</c:v>
                </c:pt>
                <c:pt idx="7638">
                  <c:v>46.2</c:v>
                </c:pt>
                <c:pt idx="7639">
                  <c:v>46.2</c:v>
                </c:pt>
                <c:pt idx="7640">
                  <c:v>46.2</c:v>
                </c:pt>
                <c:pt idx="7641">
                  <c:v>46.3</c:v>
                </c:pt>
                <c:pt idx="7642">
                  <c:v>46.3</c:v>
                </c:pt>
                <c:pt idx="7643">
                  <c:v>46.3</c:v>
                </c:pt>
                <c:pt idx="7644">
                  <c:v>46.3</c:v>
                </c:pt>
                <c:pt idx="7645">
                  <c:v>46.3</c:v>
                </c:pt>
                <c:pt idx="7646">
                  <c:v>46.3</c:v>
                </c:pt>
                <c:pt idx="7647">
                  <c:v>46.3</c:v>
                </c:pt>
                <c:pt idx="7648">
                  <c:v>46.3</c:v>
                </c:pt>
                <c:pt idx="7649">
                  <c:v>46.2</c:v>
                </c:pt>
                <c:pt idx="7650">
                  <c:v>46.1</c:v>
                </c:pt>
                <c:pt idx="7651">
                  <c:v>46.1</c:v>
                </c:pt>
                <c:pt idx="7652">
                  <c:v>46</c:v>
                </c:pt>
                <c:pt idx="7653">
                  <c:v>45.9</c:v>
                </c:pt>
                <c:pt idx="7654">
                  <c:v>45.9</c:v>
                </c:pt>
                <c:pt idx="7655">
                  <c:v>45.8</c:v>
                </c:pt>
                <c:pt idx="7656">
                  <c:v>45.6</c:v>
                </c:pt>
                <c:pt idx="7657">
                  <c:v>45.6</c:v>
                </c:pt>
                <c:pt idx="7658">
                  <c:v>45.5</c:v>
                </c:pt>
                <c:pt idx="7659">
                  <c:v>45.6</c:v>
                </c:pt>
                <c:pt idx="7660">
                  <c:v>45.6</c:v>
                </c:pt>
                <c:pt idx="7661">
                  <c:v>45.6</c:v>
                </c:pt>
                <c:pt idx="7662">
                  <c:v>45.6</c:v>
                </c:pt>
                <c:pt idx="7663">
                  <c:v>45.6</c:v>
                </c:pt>
                <c:pt idx="7664">
                  <c:v>45.7</c:v>
                </c:pt>
                <c:pt idx="7665">
                  <c:v>45.9</c:v>
                </c:pt>
                <c:pt idx="7666">
                  <c:v>45.9</c:v>
                </c:pt>
                <c:pt idx="7667">
                  <c:v>46</c:v>
                </c:pt>
                <c:pt idx="7668">
                  <c:v>46.1</c:v>
                </c:pt>
                <c:pt idx="7669">
                  <c:v>46.1</c:v>
                </c:pt>
                <c:pt idx="7670">
                  <c:v>46.2</c:v>
                </c:pt>
                <c:pt idx="7671">
                  <c:v>46.2</c:v>
                </c:pt>
                <c:pt idx="7672">
                  <c:v>46.3</c:v>
                </c:pt>
                <c:pt idx="7673">
                  <c:v>46.4</c:v>
                </c:pt>
                <c:pt idx="7674">
                  <c:v>46.4</c:v>
                </c:pt>
                <c:pt idx="7675">
                  <c:v>46.4</c:v>
                </c:pt>
                <c:pt idx="7676">
                  <c:v>46.5</c:v>
                </c:pt>
                <c:pt idx="7677">
                  <c:v>46.5</c:v>
                </c:pt>
                <c:pt idx="7678">
                  <c:v>46.5</c:v>
                </c:pt>
                <c:pt idx="7679">
                  <c:v>46.5</c:v>
                </c:pt>
                <c:pt idx="7680">
                  <c:v>46.7</c:v>
                </c:pt>
                <c:pt idx="7681">
                  <c:v>46.7</c:v>
                </c:pt>
                <c:pt idx="7682">
                  <c:v>46.7</c:v>
                </c:pt>
                <c:pt idx="7683">
                  <c:v>46.7</c:v>
                </c:pt>
                <c:pt idx="7684">
                  <c:v>46.6</c:v>
                </c:pt>
                <c:pt idx="7685">
                  <c:v>46.5</c:v>
                </c:pt>
                <c:pt idx="7686">
                  <c:v>46.5</c:v>
                </c:pt>
                <c:pt idx="7687">
                  <c:v>46.5</c:v>
                </c:pt>
                <c:pt idx="7688">
                  <c:v>46.3</c:v>
                </c:pt>
                <c:pt idx="7689">
                  <c:v>46.3</c:v>
                </c:pt>
                <c:pt idx="7690">
                  <c:v>46.3</c:v>
                </c:pt>
                <c:pt idx="7691">
                  <c:v>46.1</c:v>
                </c:pt>
                <c:pt idx="7692">
                  <c:v>46.1</c:v>
                </c:pt>
                <c:pt idx="7693">
                  <c:v>46.1</c:v>
                </c:pt>
                <c:pt idx="7694">
                  <c:v>45.9</c:v>
                </c:pt>
                <c:pt idx="7695">
                  <c:v>45.9</c:v>
                </c:pt>
                <c:pt idx="7696">
                  <c:v>45.8</c:v>
                </c:pt>
                <c:pt idx="7697">
                  <c:v>45.8</c:v>
                </c:pt>
                <c:pt idx="7698">
                  <c:v>45.9</c:v>
                </c:pt>
                <c:pt idx="7699">
                  <c:v>45.9</c:v>
                </c:pt>
                <c:pt idx="7700">
                  <c:v>46</c:v>
                </c:pt>
                <c:pt idx="7701">
                  <c:v>46.1</c:v>
                </c:pt>
                <c:pt idx="7702">
                  <c:v>46.1</c:v>
                </c:pt>
                <c:pt idx="7703">
                  <c:v>46.3</c:v>
                </c:pt>
                <c:pt idx="7704">
                  <c:v>46.4</c:v>
                </c:pt>
                <c:pt idx="7705">
                  <c:v>46.4</c:v>
                </c:pt>
                <c:pt idx="7706">
                  <c:v>46.4</c:v>
                </c:pt>
                <c:pt idx="7707">
                  <c:v>46.5</c:v>
                </c:pt>
                <c:pt idx="7708">
                  <c:v>46.5</c:v>
                </c:pt>
                <c:pt idx="7709">
                  <c:v>46.7</c:v>
                </c:pt>
                <c:pt idx="7710">
                  <c:v>46.7</c:v>
                </c:pt>
                <c:pt idx="7711">
                  <c:v>46.7</c:v>
                </c:pt>
                <c:pt idx="7712">
                  <c:v>46.7</c:v>
                </c:pt>
                <c:pt idx="7713">
                  <c:v>46.8</c:v>
                </c:pt>
                <c:pt idx="7714">
                  <c:v>46.9</c:v>
                </c:pt>
                <c:pt idx="7715">
                  <c:v>46.9</c:v>
                </c:pt>
                <c:pt idx="7716">
                  <c:v>46.9</c:v>
                </c:pt>
                <c:pt idx="7717">
                  <c:v>46.9</c:v>
                </c:pt>
                <c:pt idx="7718">
                  <c:v>46.7</c:v>
                </c:pt>
                <c:pt idx="7719">
                  <c:v>46.7</c:v>
                </c:pt>
                <c:pt idx="7720">
                  <c:v>46.5</c:v>
                </c:pt>
                <c:pt idx="7721">
                  <c:v>46.4</c:v>
                </c:pt>
                <c:pt idx="7722">
                  <c:v>46.2</c:v>
                </c:pt>
                <c:pt idx="7723">
                  <c:v>46.1</c:v>
                </c:pt>
                <c:pt idx="7724">
                  <c:v>46.1</c:v>
                </c:pt>
                <c:pt idx="7725">
                  <c:v>46.1</c:v>
                </c:pt>
                <c:pt idx="7726">
                  <c:v>46</c:v>
                </c:pt>
                <c:pt idx="7727">
                  <c:v>46.1</c:v>
                </c:pt>
                <c:pt idx="7728">
                  <c:v>46.1</c:v>
                </c:pt>
                <c:pt idx="7729">
                  <c:v>46.3</c:v>
                </c:pt>
                <c:pt idx="7730">
                  <c:v>46.4</c:v>
                </c:pt>
                <c:pt idx="7731">
                  <c:v>46.5</c:v>
                </c:pt>
                <c:pt idx="7732">
                  <c:v>46.6</c:v>
                </c:pt>
                <c:pt idx="7733">
                  <c:v>46.7</c:v>
                </c:pt>
                <c:pt idx="7734">
                  <c:v>46.7</c:v>
                </c:pt>
                <c:pt idx="7735">
                  <c:v>46.7</c:v>
                </c:pt>
                <c:pt idx="7736">
                  <c:v>46.9</c:v>
                </c:pt>
                <c:pt idx="7737">
                  <c:v>46.9</c:v>
                </c:pt>
                <c:pt idx="7738">
                  <c:v>47</c:v>
                </c:pt>
                <c:pt idx="7739">
                  <c:v>47</c:v>
                </c:pt>
                <c:pt idx="7740">
                  <c:v>47</c:v>
                </c:pt>
                <c:pt idx="7741">
                  <c:v>47</c:v>
                </c:pt>
                <c:pt idx="7742">
                  <c:v>47</c:v>
                </c:pt>
                <c:pt idx="7743">
                  <c:v>47</c:v>
                </c:pt>
                <c:pt idx="7744">
                  <c:v>46.9</c:v>
                </c:pt>
                <c:pt idx="7745">
                  <c:v>46.8</c:v>
                </c:pt>
                <c:pt idx="7746">
                  <c:v>46.7</c:v>
                </c:pt>
                <c:pt idx="7747">
                  <c:v>46.6</c:v>
                </c:pt>
                <c:pt idx="7748">
                  <c:v>46.5</c:v>
                </c:pt>
                <c:pt idx="7749">
                  <c:v>46.4</c:v>
                </c:pt>
                <c:pt idx="7750">
                  <c:v>46.3</c:v>
                </c:pt>
                <c:pt idx="7751">
                  <c:v>46.2</c:v>
                </c:pt>
                <c:pt idx="7752">
                  <c:v>46.2</c:v>
                </c:pt>
                <c:pt idx="7753">
                  <c:v>46.2</c:v>
                </c:pt>
                <c:pt idx="7754">
                  <c:v>46.2</c:v>
                </c:pt>
                <c:pt idx="7755">
                  <c:v>46.3</c:v>
                </c:pt>
                <c:pt idx="7756">
                  <c:v>46.4</c:v>
                </c:pt>
                <c:pt idx="7757">
                  <c:v>46.5</c:v>
                </c:pt>
                <c:pt idx="7758">
                  <c:v>46.5</c:v>
                </c:pt>
                <c:pt idx="7759">
                  <c:v>46.7</c:v>
                </c:pt>
                <c:pt idx="7760">
                  <c:v>46.7</c:v>
                </c:pt>
                <c:pt idx="7761">
                  <c:v>46.8</c:v>
                </c:pt>
                <c:pt idx="7762">
                  <c:v>46.9</c:v>
                </c:pt>
                <c:pt idx="7763">
                  <c:v>46.9</c:v>
                </c:pt>
                <c:pt idx="7764">
                  <c:v>47</c:v>
                </c:pt>
                <c:pt idx="7765">
                  <c:v>47</c:v>
                </c:pt>
                <c:pt idx="7766">
                  <c:v>47.1</c:v>
                </c:pt>
                <c:pt idx="7767">
                  <c:v>47.1</c:v>
                </c:pt>
                <c:pt idx="7768">
                  <c:v>47.2</c:v>
                </c:pt>
                <c:pt idx="7769">
                  <c:v>47.2</c:v>
                </c:pt>
                <c:pt idx="7770">
                  <c:v>47.3</c:v>
                </c:pt>
                <c:pt idx="7771">
                  <c:v>47.2</c:v>
                </c:pt>
                <c:pt idx="7772">
                  <c:v>47.2</c:v>
                </c:pt>
                <c:pt idx="7773">
                  <c:v>47.2</c:v>
                </c:pt>
                <c:pt idx="7774">
                  <c:v>47.1</c:v>
                </c:pt>
                <c:pt idx="7775">
                  <c:v>47</c:v>
                </c:pt>
                <c:pt idx="7776">
                  <c:v>47</c:v>
                </c:pt>
                <c:pt idx="7777">
                  <c:v>46.9</c:v>
                </c:pt>
                <c:pt idx="7778">
                  <c:v>46.7</c:v>
                </c:pt>
                <c:pt idx="7779">
                  <c:v>46.6</c:v>
                </c:pt>
                <c:pt idx="7780">
                  <c:v>46.5</c:v>
                </c:pt>
                <c:pt idx="7781">
                  <c:v>46.4</c:v>
                </c:pt>
                <c:pt idx="7782">
                  <c:v>46.4</c:v>
                </c:pt>
                <c:pt idx="7783">
                  <c:v>46.4</c:v>
                </c:pt>
                <c:pt idx="7784">
                  <c:v>46.4</c:v>
                </c:pt>
                <c:pt idx="7785">
                  <c:v>46.4</c:v>
                </c:pt>
                <c:pt idx="7786">
                  <c:v>46.5</c:v>
                </c:pt>
                <c:pt idx="7787">
                  <c:v>46.5</c:v>
                </c:pt>
                <c:pt idx="7788">
                  <c:v>46.7</c:v>
                </c:pt>
                <c:pt idx="7789">
                  <c:v>46.7</c:v>
                </c:pt>
                <c:pt idx="7790">
                  <c:v>46.9</c:v>
                </c:pt>
                <c:pt idx="7791">
                  <c:v>46.9</c:v>
                </c:pt>
                <c:pt idx="7792">
                  <c:v>47</c:v>
                </c:pt>
                <c:pt idx="7793">
                  <c:v>47.1</c:v>
                </c:pt>
                <c:pt idx="7794">
                  <c:v>47.1</c:v>
                </c:pt>
                <c:pt idx="7795">
                  <c:v>47.1</c:v>
                </c:pt>
                <c:pt idx="7796">
                  <c:v>47.1</c:v>
                </c:pt>
                <c:pt idx="7797">
                  <c:v>47.2</c:v>
                </c:pt>
                <c:pt idx="7798">
                  <c:v>47.3</c:v>
                </c:pt>
                <c:pt idx="7799">
                  <c:v>47.3</c:v>
                </c:pt>
                <c:pt idx="7800">
                  <c:v>47.5</c:v>
                </c:pt>
                <c:pt idx="7801">
                  <c:v>47.5</c:v>
                </c:pt>
                <c:pt idx="7802">
                  <c:v>47.5</c:v>
                </c:pt>
                <c:pt idx="7803">
                  <c:v>47.5</c:v>
                </c:pt>
                <c:pt idx="7804">
                  <c:v>47.5</c:v>
                </c:pt>
                <c:pt idx="7805">
                  <c:v>47.3</c:v>
                </c:pt>
                <c:pt idx="7806">
                  <c:v>47.3</c:v>
                </c:pt>
                <c:pt idx="7807">
                  <c:v>47.1</c:v>
                </c:pt>
                <c:pt idx="7808">
                  <c:v>47.1</c:v>
                </c:pt>
                <c:pt idx="7809">
                  <c:v>47</c:v>
                </c:pt>
                <c:pt idx="7810">
                  <c:v>46.8</c:v>
                </c:pt>
                <c:pt idx="7811">
                  <c:v>46.7</c:v>
                </c:pt>
                <c:pt idx="7812">
                  <c:v>46.6</c:v>
                </c:pt>
                <c:pt idx="7813">
                  <c:v>46.5</c:v>
                </c:pt>
                <c:pt idx="7814">
                  <c:v>46.6</c:v>
                </c:pt>
                <c:pt idx="7815">
                  <c:v>46.7</c:v>
                </c:pt>
                <c:pt idx="7816">
                  <c:v>46.7</c:v>
                </c:pt>
                <c:pt idx="7817">
                  <c:v>46.9</c:v>
                </c:pt>
                <c:pt idx="7818">
                  <c:v>47</c:v>
                </c:pt>
                <c:pt idx="7819">
                  <c:v>47.1</c:v>
                </c:pt>
                <c:pt idx="7820">
                  <c:v>47.2</c:v>
                </c:pt>
                <c:pt idx="7821">
                  <c:v>47.2</c:v>
                </c:pt>
                <c:pt idx="7822">
                  <c:v>47.3</c:v>
                </c:pt>
                <c:pt idx="7823">
                  <c:v>47.3</c:v>
                </c:pt>
                <c:pt idx="7824">
                  <c:v>47.4</c:v>
                </c:pt>
                <c:pt idx="7825">
                  <c:v>47.5</c:v>
                </c:pt>
                <c:pt idx="7826">
                  <c:v>47.5</c:v>
                </c:pt>
                <c:pt idx="7827">
                  <c:v>47.5</c:v>
                </c:pt>
                <c:pt idx="7828">
                  <c:v>47.6</c:v>
                </c:pt>
                <c:pt idx="7829">
                  <c:v>47.6</c:v>
                </c:pt>
                <c:pt idx="7830">
                  <c:v>47.6</c:v>
                </c:pt>
                <c:pt idx="7831">
                  <c:v>47.5</c:v>
                </c:pt>
                <c:pt idx="7832">
                  <c:v>47.5</c:v>
                </c:pt>
                <c:pt idx="7833">
                  <c:v>47.5</c:v>
                </c:pt>
                <c:pt idx="7834">
                  <c:v>47.3</c:v>
                </c:pt>
                <c:pt idx="7835">
                  <c:v>47.2</c:v>
                </c:pt>
                <c:pt idx="7836">
                  <c:v>47.1</c:v>
                </c:pt>
                <c:pt idx="7837">
                  <c:v>46.9</c:v>
                </c:pt>
                <c:pt idx="7838">
                  <c:v>46.9</c:v>
                </c:pt>
                <c:pt idx="7839">
                  <c:v>46.8</c:v>
                </c:pt>
                <c:pt idx="7840">
                  <c:v>46.7</c:v>
                </c:pt>
                <c:pt idx="7841">
                  <c:v>46.8</c:v>
                </c:pt>
                <c:pt idx="7842">
                  <c:v>46.8</c:v>
                </c:pt>
                <c:pt idx="7843">
                  <c:v>46.9</c:v>
                </c:pt>
                <c:pt idx="7844">
                  <c:v>46.9</c:v>
                </c:pt>
                <c:pt idx="7845">
                  <c:v>47</c:v>
                </c:pt>
                <c:pt idx="7846">
                  <c:v>47.2</c:v>
                </c:pt>
                <c:pt idx="7847">
                  <c:v>47.2</c:v>
                </c:pt>
                <c:pt idx="7848">
                  <c:v>47.3</c:v>
                </c:pt>
                <c:pt idx="7849">
                  <c:v>47.3</c:v>
                </c:pt>
                <c:pt idx="7850">
                  <c:v>47.4</c:v>
                </c:pt>
                <c:pt idx="7851">
                  <c:v>47.5</c:v>
                </c:pt>
                <c:pt idx="7852">
                  <c:v>47.5</c:v>
                </c:pt>
                <c:pt idx="7853">
                  <c:v>47.5</c:v>
                </c:pt>
                <c:pt idx="7854">
                  <c:v>47.6</c:v>
                </c:pt>
                <c:pt idx="7855">
                  <c:v>47.6</c:v>
                </c:pt>
                <c:pt idx="7856">
                  <c:v>47.7</c:v>
                </c:pt>
                <c:pt idx="7857">
                  <c:v>47.8</c:v>
                </c:pt>
                <c:pt idx="7858">
                  <c:v>47.8</c:v>
                </c:pt>
                <c:pt idx="7859">
                  <c:v>47.8</c:v>
                </c:pt>
                <c:pt idx="7860">
                  <c:v>47.8</c:v>
                </c:pt>
                <c:pt idx="7861">
                  <c:v>47.8</c:v>
                </c:pt>
                <c:pt idx="7862">
                  <c:v>47.8</c:v>
                </c:pt>
                <c:pt idx="7863">
                  <c:v>47.8</c:v>
                </c:pt>
                <c:pt idx="7864">
                  <c:v>47.6</c:v>
                </c:pt>
                <c:pt idx="7865">
                  <c:v>47.5</c:v>
                </c:pt>
                <c:pt idx="7866">
                  <c:v>47.4</c:v>
                </c:pt>
                <c:pt idx="7867">
                  <c:v>47.3</c:v>
                </c:pt>
                <c:pt idx="7868">
                  <c:v>47.1</c:v>
                </c:pt>
                <c:pt idx="7869">
                  <c:v>47.1</c:v>
                </c:pt>
                <c:pt idx="7870">
                  <c:v>47</c:v>
                </c:pt>
                <c:pt idx="7871">
                  <c:v>46.9</c:v>
                </c:pt>
                <c:pt idx="7872">
                  <c:v>47</c:v>
                </c:pt>
                <c:pt idx="7873">
                  <c:v>47</c:v>
                </c:pt>
                <c:pt idx="7874">
                  <c:v>47</c:v>
                </c:pt>
                <c:pt idx="7875">
                  <c:v>47.1</c:v>
                </c:pt>
                <c:pt idx="7876">
                  <c:v>47.2</c:v>
                </c:pt>
                <c:pt idx="7877">
                  <c:v>47.3</c:v>
                </c:pt>
                <c:pt idx="7878">
                  <c:v>47.4</c:v>
                </c:pt>
                <c:pt idx="7879">
                  <c:v>47.5</c:v>
                </c:pt>
                <c:pt idx="7880">
                  <c:v>47.5</c:v>
                </c:pt>
                <c:pt idx="7881">
                  <c:v>47.6</c:v>
                </c:pt>
                <c:pt idx="7882">
                  <c:v>47.7</c:v>
                </c:pt>
                <c:pt idx="7883">
                  <c:v>47.7</c:v>
                </c:pt>
                <c:pt idx="7884">
                  <c:v>47.8</c:v>
                </c:pt>
                <c:pt idx="7885">
                  <c:v>47.8</c:v>
                </c:pt>
                <c:pt idx="7886">
                  <c:v>47.8</c:v>
                </c:pt>
                <c:pt idx="7887">
                  <c:v>47.9</c:v>
                </c:pt>
                <c:pt idx="7888">
                  <c:v>48</c:v>
                </c:pt>
                <c:pt idx="7889">
                  <c:v>48.1</c:v>
                </c:pt>
                <c:pt idx="7890">
                  <c:v>48</c:v>
                </c:pt>
                <c:pt idx="7891">
                  <c:v>48</c:v>
                </c:pt>
                <c:pt idx="7892">
                  <c:v>47.9</c:v>
                </c:pt>
                <c:pt idx="7893">
                  <c:v>47.9</c:v>
                </c:pt>
                <c:pt idx="7894">
                  <c:v>47.9</c:v>
                </c:pt>
                <c:pt idx="7895">
                  <c:v>47.8</c:v>
                </c:pt>
                <c:pt idx="7896">
                  <c:v>47.7</c:v>
                </c:pt>
                <c:pt idx="7897">
                  <c:v>47.6</c:v>
                </c:pt>
                <c:pt idx="7898">
                  <c:v>47.5</c:v>
                </c:pt>
                <c:pt idx="7899">
                  <c:v>47.5</c:v>
                </c:pt>
                <c:pt idx="7900">
                  <c:v>47.3</c:v>
                </c:pt>
                <c:pt idx="7901">
                  <c:v>47.2</c:v>
                </c:pt>
                <c:pt idx="7902">
                  <c:v>47.2</c:v>
                </c:pt>
                <c:pt idx="7903">
                  <c:v>47.2</c:v>
                </c:pt>
                <c:pt idx="7904">
                  <c:v>47.1</c:v>
                </c:pt>
                <c:pt idx="7905">
                  <c:v>47.1</c:v>
                </c:pt>
                <c:pt idx="7906">
                  <c:v>47.2</c:v>
                </c:pt>
                <c:pt idx="7907">
                  <c:v>47.3</c:v>
                </c:pt>
                <c:pt idx="7908">
                  <c:v>47.4</c:v>
                </c:pt>
                <c:pt idx="7909">
                  <c:v>47.5</c:v>
                </c:pt>
                <c:pt idx="7910">
                  <c:v>47.5</c:v>
                </c:pt>
                <c:pt idx="7911">
                  <c:v>47.6</c:v>
                </c:pt>
                <c:pt idx="7912">
                  <c:v>47.7</c:v>
                </c:pt>
                <c:pt idx="7913">
                  <c:v>47.8</c:v>
                </c:pt>
                <c:pt idx="7914">
                  <c:v>47.8</c:v>
                </c:pt>
                <c:pt idx="7915">
                  <c:v>47.8</c:v>
                </c:pt>
                <c:pt idx="7916">
                  <c:v>47.8</c:v>
                </c:pt>
                <c:pt idx="7917">
                  <c:v>47.9</c:v>
                </c:pt>
                <c:pt idx="7918">
                  <c:v>47.9</c:v>
                </c:pt>
                <c:pt idx="7919">
                  <c:v>48</c:v>
                </c:pt>
                <c:pt idx="7920">
                  <c:v>48</c:v>
                </c:pt>
                <c:pt idx="7921">
                  <c:v>48.1</c:v>
                </c:pt>
                <c:pt idx="7922">
                  <c:v>48.1</c:v>
                </c:pt>
                <c:pt idx="7923">
                  <c:v>48.2</c:v>
                </c:pt>
                <c:pt idx="7924">
                  <c:v>48.2</c:v>
                </c:pt>
                <c:pt idx="7925">
                  <c:v>48.2</c:v>
                </c:pt>
                <c:pt idx="7926">
                  <c:v>48.2</c:v>
                </c:pt>
                <c:pt idx="7927">
                  <c:v>48.1</c:v>
                </c:pt>
                <c:pt idx="7928">
                  <c:v>48.2</c:v>
                </c:pt>
                <c:pt idx="7929">
                  <c:v>48.2</c:v>
                </c:pt>
                <c:pt idx="7930">
                  <c:v>48.2</c:v>
                </c:pt>
                <c:pt idx="7931">
                  <c:v>48.1</c:v>
                </c:pt>
                <c:pt idx="7932">
                  <c:v>48.1</c:v>
                </c:pt>
                <c:pt idx="7933">
                  <c:v>48.1</c:v>
                </c:pt>
                <c:pt idx="7934">
                  <c:v>48</c:v>
                </c:pt>
                <c:pt idx="7935">
                  <c:v>47.9</c:v>
                </c:pt>
                <c:pt idx="7936">
                  <c:v>47.9</c:v>
                </c:pt>
                <c:pt idx="7937">
                  <c:v>47.8</c:v>
                </c:pt>
                <c:pt idx="7938">
                  <c:v>47.8</c:v>
                </c:pt>
                <c:pt idx="7939">
                  <c:v>47.8</c:v>
                </c:pt>
                <c:pt idx="7940">
                  <c:v>47.6</c:v>
                </c:pt>
                <c:pt idx="7941">
                  <c:v>47.6</c:v>
                </c:pt>
                <c:pt idx="7942">
                  <c:v>47.5</c:v>
                </c:pt>
                <c:pt idx="7943">
                  <c:v>47.5</c:v>
                </c:pt>
                <c:pt idx="7944">
                  <c:v>47.5</c:v>
                </c:pt>
                <c:pt idx="7945">
                  <c:v>47.5</c:v>
                </c:pt>
                <c:pt idx="7946">
                  <c:v>47.5</c:v>
                </c:pt>
                <c:pt idx="7947">
                  <c:v>47.5</c:v>
                </c:pt>
                <c:pt idx="7948">
                  <c:v>47.5</c:v>
                </c:pt>
                <c:pt idx="7949">
                  <c:v>47.5</c:v>
                </c:pt>
                <c:pt idx="7950">
                  <c:v>47.5</c:v>
                </c:pt>
                <c:pt idx="7951">
                  <c:v>47.5</c:v>
                </c:pt>
                <c:pt idx="7952">
                  <c:v>47.5</c:v>
                </c:pt>
                <c:pt idx="7953">
                  <c:v>47.5</c:v>
                </c:pt>
                <c:pt idx="7954">
                  <c:v>47.5</c:v>
                </c:pt>
                <c:pt idx="7955">
                  <c:v>47.5</c:v>
                </c:pt>
                <c:pt idx="7956">
                  <c:v>47.6</c:v>
                </c:pt>
                <c:pt idx="7957">
                  <c:v>47.6</c:v>
                </c:pt>
                <c:pt idx="7958">
                  <c:v>47.8</c:v>
                </c:pt>
                <c:pt idx="7959">
                  <c:v>47.8</c:v>
                </c:pt>
                <c:pt idx="7960">
                  <c:v>47.8</c:v>
                </c:pt>
                <c:pt idx="7961">
                  <c:v>47.8</c:v>
                </c:pt>
                <c:pt idx="7962">
                  <c:v>47.8</c:v>
                </c:pt>
                <c:pt idx="7963">
                  <c:v>47.8</c:v>
                </c:pt>
                <c:pt idx="7964">
                  <c:v>47.9</c:v>
                </c:pt>
                <c:pt idx="7965">
                  <c:v>47.9</c:v>
                </c:pt>
                <c:pt idx="7966">
                  <c:v>47.9</c:v>
                </c:pt>
                <c:pt idx="7967">
                  <c:v>48</c:v>
                </c:pt>
                <c:pt idx="7968">
                  <c:v>48</c:v>
                </c:pt>
                <c:pt idx="7969">
                  <c:v>48.1</c:v>
                </c:pt>
                <c:pt idx="7970">
                  <c:v>48.1</c:v>
                </c:pt>
                <c:pt idx="7971">
                  <c:v>48.1</c:v>
                </c:pt>
                <c:pt idx="7972">
                  <c:v>48.1</c:v>
                </c:pt>
                <c:pt idx="7973">
                  <c:v>48.1</c:v>
                </c:pt>
                <c:pt idx="7974">
                  <c:v>48.1</c:v>
                </c:pt>
                <c:pt idx="7975">
                  <c:v>48.2</c:v>
                </c:pt>
                <c:pt idx="7976">
                  <c:v>48.2</c:v>
                </c:pt>
                <c:pt idx="7977">
                  <c:v>48.2</c:v>
                </c:pt>
                <c:pt idx="7978">
                  <c:v>48.2</c:v>
                </c:pt>
                <c:pt idx="7979">
                  <c:v>48.2</c:v>
                </c:pt>
                <c:pt idx="7980">
                  <c:v>48.2</c:v>
                </c:pt>
                <c:pt idx="7981">
                  <c:v>48.3</c:v>
                </c:pt>
                <c:pt idx="7982">
                  <c:v>48.4</c:v>
                </c:pt>
                <c:pt idx="7983">
                  <c:v>48.4</c:v>
                </c:pt>
                <c:pt idx="7984">
                  <c:v>48.3</c:v>
                </c:pt>
                <c:pt idx="7985">
                  <c:v>48.3</c:v>
                </c:pt>
                <c:pt idx="7986">
                  <c:v>48.3</c:v>
                </c:pt>
                <c:pt idx="7987">
                  <c:v>48.4</c:v>
                </c:pt>
                <c:pt idx="7988">
                  <c:v>48.4</c:v>
                </c:pt>
                <c:pt idx="7989">
                  <c:v>48.4</c:v>
                </c:pt>
                <c:pt idx="7990">
                  <c:v>48.4</c:v>
                </c:pt>
                <c:pt idx="7991">
                  <c:v>48.5</c:v>
                </c:pt>
                <c:pt idx="7992">
                  <c:v>48.5</c:v>
                </c:pt>
                <c:pt idx="7993">
                  <c:v>48.5</c:v>
                </c:pt>
                <c:pt idx="7994">
                  <c:v>48.5</c:v>
                </c:pt>
                <c:pt idx="7995">
                  <c:v>48.5</c:v>
                </c:pt>
                <c:pt idx="7996">
                  <c:v>48.5</c:v>
                </c:pt>
                <c:pt idx="7997">
                  <c:v>48.5</c:v>
                </c:pt>
                <c:pt idx="7998">
                  <c:v>48.5</c:v>
                </c:pt>
                <c:pt idx="7999">
                  <c:v>48.5</c:v>
                </c:pt>
                <c:pt idx="8000">
                  <c:v>48.5</c:v>
                </c:pt>
                <c:pt idx="8001">
                  <c:v>48.5</c:v>
                </c:pt>
                <c:pt idx="8002">
                  <c:v>48.6</c:v>
                </c:pt>
                <c:pt idx="8003">
                  <c:v>48.6</c:v>
                </c:pt>
                <c:pt idx="8004">
                  <c:v>48.6</c:v>
                </c:pt>
                <c:pt idx="8005">
                  <c:v>48.6</c:v>
                </c:pt>
                <c:pt idx="8006">
                  <c:v>48.7</c:v>
                </c:pt>
                <c:pt idx="8007">
                  <c:v>48.7</c:v>
                </c:pt>
                <c:pt idx="8008">
                  <c:v>48.7</c:v>
                </c:pt>
                <c:pt idx="8009">
                  <c:v>48.7</c:v>
                </c:pt>
                <c:pt idx="8010">
                  <c:v>48.7</c:v>
                </c:pt>
                <c:pt idx="8011">
                  <c:v>48.7</c:v>
                </c:pt>
                <c:pt idx="8012">
                  <c:v>48.7</c:v>
                </c:pt>
                <c:pt idx="8013">
                  <c:v>48.7</c:v>
                </c:pt>
                <c:pt idx="8014">
                  <c:v>48.7</c:v>
                </c:pt>
                <c:pt idx="8015">
                  <c:v>48.7</c:v>
                </c:pt>
                <c:pt idx="8016">
                  <c:v>48.8</c:v>
                </c:pt>
                <c:pt idx="8017">
                  <c:v>48.7</c:v>
                </c:pt>
                <c:pt idx="8018">
                  <c:v>48.7</c:v>
                </c:pt>
                <c:pt idx="8019">
                  <c:v>48.7</c:v>
                </c:pt>
                <c:pt idx="8020">
                  <c:v>48.8</c:v>
                </c:pt>
                <c:pt idx="8021">
                  <c:v>48.8</c:v>
                </c:pt>
                <c:pt idx="8022">
                  <c:v>48.8</c:v>
                </c:pt>
                <c:pt idx="8023">
                  <c:v>48.8</c:v>
                </c:pt>
                <c:pt idx="8024">
                  <c:v>48.8</c:v>
                </c:pt>
                <c:pt idx="8025">
                  <c:v>48.8</c:v>
                </c:pt>
                <c:pt idx="8026">
                  <c:v>48.7</c:v>
                </c:pt>
                <c:pt idx="8027">
                  <c:v>48.7</c:v>
                </c:pt>
                <c:pt idx="8028">
                  <c:v>48.8</c:v>
                </c:pt>
                <c:pt idx="8029">
                  <c:v>48.8</c:v>
                </c:pt>
                <c:pt idx="8030">
                  <c:v>48.8</c:v>
                </c:pt>
                <c:pt idx="8031">
                  <c:v>48.8</c:v>
                </c:pt>
                <c:pt idx="8032">
                  <c:v>48.9</c:v>
                </c:pt>
                <c:pt idx="8033">
                  <c:v>48.8</c:v>
                </c:pt>
                <c:pt idx="8034">
                  <c:v>48.9</c:v>
                </c:pt>
                <c:pt idx="8035">
                  <c:v>48.8</c:v>
                </c:pt>
                <c:pt idx="8036">
                  <c:v>48.9</c:v>
                </c:pt>
                <c:pt idx="8037">
                  <c:v>48.8</c:v>
                </c:pt>
                <c:pt idx="8038">
                  <c:v>48.9</c:v>
                </c:pt>
                <c:pt idx="8039">
                  <c:v>48.9</c:v>
                </c:pt>
                <c:pt idx="8040">
                  <c:v>48.9</c:v>
                </c:pt>
                <c:pt idx="8041">
                  <c:v>48.9</c:v>
                </c:pt>
                <c:pt idx="8042">
                  <c:v>48.9</c:v>
                </c:pt>
                <c:pt idx="8043">
                  <c:v>48.9</c:v>
                </c:pt>
                <c:pt idx="8044">
                  <c:v>48.9</c:v>
                </c:pt>
                <c:pt idx="8045">
                  <c:v>48.9</c:v>
                </c:pt>
                <c:pt idx="8046">
                  <c:v>48.9</c:v>
                </c:pt>
                <c:pt idx="8047">
                  <c:v>48.9</c:v>
                </c:pt>
                <c:pt idx="8048">
                  <c:v>48.9</c:v>
                </c:pt>
                <c:pt idx="8049">
                  <c:v>48.9</c:v>
                </c:pt>
                <c:pt idx="8050">
                  <c:v>48.9</c:v>
                </c:pt>
                <c:pt idx="8051">
                  <c:v>48.9</c:v>
                </c:pt>
                <c:pt idx="8052">
                  <c:v>48.9</c:v>
                </c:pt>
                <c:pt idx="8053">
                  <c:v>48.9</c:v>
                </c:pt>
                <c:pt idx="8054">
                  <c:v>48.9</c:v>
                </c:pt>
                <c:pt idx="8055">
                  <c:v>48.9</c:v>
                </c:pt>
                <c:pt idx="8056">
                  <c:v>48.9</c:v>
                </c:pt>
                <c:pt idx="8057">
                  <c:v>48.9</c:v>
                </c:pt>
                <c:pt idx="8058">
                  <c:v>49</c:v>
                </c:pt>
                <c:pt idx="8059">
                  <c:v>48.9</c:v>
                </c:pt>
                <c:pt idx="8060">
                  <c:v>48.9</c:v>
                </c:pt>
                <c:pt idx="8061">
                  <c:v>48.9</c:v>
                </c:pt>
                <c:pt idx="8062">
                  <c:v>48.9</c:v>
                </c:pt>
                <c:pt idx="8063">
                  <c:v>48.9</c:v>
                </c:pt>
                <c:pt idx="8064">
                  <c:v>48.9</c:v>
                </c:pt>
                <c:pt idx="8065">
                  <c:v>48.7</c:v>
                </c:pt>
                <c:pt idx="8066">
                  <c:v>48.8</c:v>
                </c:pt>
                <c:pt idx="8067">
                  <c:v>48.7</c:v>
                </c:pt>
                <c:pt idx="8068">
                  <c:v>48.6</c:v>
                </c:pt>
                <c:pt idx="8069">
                  <c:v>48.6</c:v>
                </c:pt>
                <c:pt idx="8070">
                  <c:v>48.5</c:v>
                </c:pt>
                <c:pt idx="8071">
                  <c:v>48.4</c:v>
                </c:pt>
                <c:pt idx="8072">
                  <c:v>48.4</c:v>
                </c:pt>
                <c:pt idx="8073">
                  <c:v>48.3</c:v>
                </c:pt>
                <c:pt idx="8074">
                  <c:v>48.2</c:v>
                </c:pt>
                <c:pt idx="8075">
                  <c:v>48.2</c:v>
                </c:pt>
                <c:pt idx="8076">
                  <c:v>48.2</c:v>
                </c:pt>
                <c:pt idx="8077">
                  <c:v>48.1</c:v>
                </c:pt>
                <c:pt idx="8078">
                  <c:v>48.2</c:v>
                </c:pt>
                <c:pt idx="8079">
                  <c:v>48.2</c:v>
                </c:pt>
                <c:pt idx="8080">
                  <c:v>48.2</c:v>
                </c:pt>
                <c:pt idx="8081">
                  <c:v>48.3</c:v>
                </c:pt>
                <c:pt idx="8082">
                  <c:v>48.4</c:v>
                </c:pt>
                <c:pt idx="8083">
                  <c:v>48.4</c:v>
                </c:pt>
                <c:pt idx="8084">
                  <c:v>48.5</c:v>
                </c:pt>
                <c:pt idx="8085">
                  <c:v>48.5</c:v>
                </c:pt>
                <c:pt idx="8086">
                  <c:v>48.7</c:v>
                </c:pt>
                <c:pt idx="8087">
                  <c:v>48.7</c:v>
                </c:pt>
                <c:pt idx="8088">
                  <c:v>48.7</c:v>
                </c:pt>
                <c:pt idx="8089">
                  <c:v>48.8</c:v>
                </c:pt>
                <c:pt idx="8090">
                  <c:v>48.9</c:v>
                </c:pt>
                <c:pt idx="8091">
                  <c:v>48.9</c:v>
                </c:pt>
                <c:pt idx="8092">
                  <c:v>48.9</c:v>
                </c:pt>
                <c:pt idx="8093">
                  <c:v>49</c:v>
                </c:pt>
                <c:pt idx="8094">
                  <c:v>49</c:v>
                </c:pt>
                <c:pt idx="8095">
                  <c:v>49</c:v>
                </c:pt>
                <c:pt idx="8096">
                  <c:v>49.1</c:v>
                </c:pt>
                <c:pt idx="8097">
                  <c:v>49.1</c:v>
                </c:pt>
                <c:pt idx="8098">
                  <c:v>49.2</c:v>
                </c:pt>
                <c:pt idx="8099">
                  <c:v>49.2</c:v>
                </c:pt>
                <c:pt idx="8100">
                  <c:v>49.2</c:v>
                </c:pt>
                <c:pt idx="8101">
                  <c:v>49.2</c:v>
                </c:pt>
                <c:pt idx="8102">
                  <c:v>49.2</c:v>
                </c:pt>
                <c:pt idx="8103">
                  <c:v>49.2</c:v>
                </c:pt>
                <c:pt idx="8104">
                  <c:v>49.2</c:v>
                </c:pt>
                <c:pt idx="8105">
                  <c:v>49</c:v>
                </c:pt>
                <c:pt idx="8106">
                  <c:v>49</c:v>
                </c:pt>
                <c:pt idx="8107">
                  <c:v>48.9</c:v>
                </c:pt>
                <c:pt idx="8108">
                  <c:v>48.8</c:v>
                </c:pt>
                <c:pt idx="8109">
                  <c:v>48.7</c:v>
                </c:pt>
                <c:pt idx="8110">
                  <c:v>48.5</c:v>
                </c:pt>
                <c:pt idx="8111">
                  <c:v>48.4</c:v>
                </c:pt>
                <c:pt idx="8112">
                  <c:v>48.4</c:v>
                </c:pt>
                <c:pt idx="8113">
                  <c:v>48.4</c:v>
                </c:pt>
                <c:pt idx="8114">
                  <c:v>48.3</c:v>
                </c:pt>
                <c:pt idx="8115">
                  <c:v>48.4</c:v>
                </c:pt>
                <c:pt idx="8116">
                  <c:v>48.4</c:v>
                </c:pt>
                <c:pt idx="8117">
                  <c:v>48.5</c:v>
                </c:pt>
                <c:pt idx="8118">
                  <c:v>48.5</c:v>
                </c:pt>
                <c:pt idx="8119">
                  <c:v>48.6</c:v>
                </c:pt>
                <c:pt idx="8120">
                  <c:v>48.7</c:v>
                </c:pt>
                <c:pt idx="8121">
                  <c:v>48.8</c:v>
                </c:pt>
                <c:pt idx="8122">
                  <c:v>48.9</c:v>
                </c:pt>
                <c:pt idx="8123">
                  <c:v>48.9</c:v>
                </c:pt>
                <c:pt idx="8124">
                  <c:v>48.9</c:v>
                </c:pt>
                <c:pt idx="8125">
                  <c:v>49</c:v>
                </c:pt>
                <c:pt idx="8126">
                  <c:v>49</c:v>
                </c:pt>
                <c:pt idx="8127">
                  <c:v>49.2</c:v>
                </c:pt>
                <c:pt idx="8128">
                  <c:v>49.2</c:v>
                </c:pt>
                <c:pt idx="8129">
                  <c:v>49.3</c:v>
                </c:pt>
                <c:pt idx="8130">
                  <c:v>49.2</c:v>
                </c:pt>
                <c:pt idx="8131">
                  <c:v>49.3</c:v>
                </c:pt>
                <c:pt idx="8132">
                  <c:v>49.3</c:v>
                </c:pt>
                <c:pt idx="8133">
                  <c:v>49.4</c:v>
                </c:pt>
                <c:pt idx="8134">
                  <c:v>49.4</c:v>
                </c:pt>
                <c:pt idx="8135">
                  <c:v>49.5</c:v>
                </c:pt>
                <c:pt idx="8136">
                  <c:v>49.4</c:v>
                </c:pt>
                <c:pt idx="8137">
                  <c:v>49.3</c:v>
                </c:pt>
                <c:pt idx="8138">
                  <c:v>49.2</c:v>
                </c:pt>
                <c:pt idx="8139">
                  <c:v>49.2</c:v>
                </c:pt>
                <c:pt idx="8140">
                  <c:v>49</c:v>
                </c:pt>
                <c:pt idx="8141">
                  <c:v>48.9</c:v>
                </c:pt>
                <c:pt idx="8142">
                  <c:v>48.8</c:v>
                </c:pt>
                <c:pt idx="8143">
                  <c:v>48.7</c:v>
                </c:pt>
                <c:pt idx="8144">
                  <c:v>48.5</c:v>
                </c:pt>
                <c:pt idx="8145">
                  <c:v>48.5</c:v>
                </c:pt>
                <c:pt idx="8146">
                  <c:v>48.5</c:v>
                </c:pt>
                <c:pt idx="8147">
                  <c:v>48.5</c:v>
                </c:pt>
                <c:pt idx="8148">
                  <c:v>48.5</c:v>
                </c:pt>
                <c:pt idx="8149">
                  <c:v>48.7</c:v>
                </c:pt>
                <c:pt idx="8150">
                  <c:v>48.8</c:v>
                </c:pt>
                <c:pt idx="8151">
                  <c:v>48.9</c:v>
                </c:pt>
                <c:pt idx="8152">
                  <c:v>49</c:v>
                </c:pt>
                <c:pt idx="8153">
                  <c:v>49</c:v>
                </c:pt>
                <c:pt idx="8154">
                  <c:v>49.2</c:v>
                </c:pt>
                <c:pt idx="8155">
                  <c:v>49.2</c:v>
                </c:pt>
                <c:pt idx="8156">
                  <c:v>49.2</c:v>
                </c:pt>
                <c:pt idx="8157">
                  <c:v>49.2</c:v>
                </c:pt>
                <c:pt idx="8158">
                  <c:v>49.3</c:v>
                </c:pt>
                <c:pt idx="8159">
                  <c:v>49.3</c:v>
                </c:pt>
                <c:pt idx="8160">
                  <c:v>49.5</c:v>
                </c:pt>
                <c:pt idx="8161">
                  <c:v>49.5</c:v>
                </c:pt>
                <c:pt idx="8162">
                  <c:v>49.6</c:v>
                </c:pt>
                <c:pt idx="8163">
                  <c:v>49.6</c:v>
                </c:pt>
                <c:pt idx="8164">
                  <c:v>49.6</c:v>
                </c:pt>
                <c:pt idx="8165">
                  <c:v>49.6</c:v>
                </c:pt>
                <c:pt idx="8166">
                  <c:v>49.6</c:v>
                </c:pt>
                <c:pt idx="8167">
                  <c:v>49.5</c:v>
                </c:pt>
                <c:pt idx="8168">
                  <c:v>49.5</c:v>
                </c:pt>
                <c:pt idx="8169">
                  <c:v>49.3</c:v>
                </c:pt>
                <c:pt idx="8170">
                  <c:v>49.3</c:v>
                </c:pt>
                <c:pt idx="8171">
                  <c:v>49.1</c:v>
                </c:pt>
                <c:pt idx="8172">
                  <c:v>49</c:v>
                </c:pt>
                <c:pt idx="8173">
                  <c:v>48.9</c:v>
                </c:pt>
                <c:pt idx="8174">
                  <c:v>48.8</c:v>
                </c:pt>
                <c:pt idx="8175">
                  <c:v>48.7</c:v>
                </c:pt>
                <c:pt idx="8176">
                  <c:v>48.7</c:v>
                </c:pt>
                <c:pt idx="8177">
                  <c:v>48.8</c:v>
                </c:pt>
                <c:pt idx="8178">
                  <c:v>48.9</c:v>
                </c:pt>
                <c:pt idx="8179">
                  <c:v>48.9</c:v>
                </c:pt>
                <c:pt idx="8180">
                  <c:v>48.9</c:v>
                </c:pt>
                <c:pt idx="8181">
                  <c:v>49</c:v>
                </c:pt>
                <c:pt idx="8182">
                  <c:v>49.2</c:v>
                </c:pt>
                <c:pt idx="8183">
                  <c:v>49.3</c:v>
                </c:pt>
                <c:pt idx="8184">
                  <c:v>49.3</c:v>
                </c:pt>
                <c:pt idx="8185">
                  <c:v>49.4</c:v>
                </c:pt>
                <c:pt idx="8186">
                  <c:v>49.4</c:v>
                </c:pt>
                <c:pt idx="8187">
                  <c:v>49.5</c:v>
                </c:pt>
                <c:pt idx="8188">
                  <c:v>49.6</c:v>
                </c:pt>
                <c:pt idx="8189">
                  <c:v>49.6</c:v>
                </c:pt>
                <c:pt idx="8190">
                  <c:v>49.6</c:v>
                </c:pt>
                <c:pt idx="8191">
                  <c:v>49.6</c:v>
                </c:pt>
                <c:pt idx="8192">
                  <c:v>49.7</c:v>
                </c:pt>
                <c:pt idx="8193">
                  <c:v>49.8</c:v>
                </c:pt>
                <c:pt idx="8194">
                  <c:v>49.8</c:v>
                </c:pt>
                <c:pt idx="8195">
                  <c:v>49.8</c:v>
                </c:pt>
                <c:pt idx="8196">
                  <c:v>49.7</c:v>
                </c:pt>
                <c:pt idx="8197">
                  <c:v>49.6</c:v>
                </c:pt>
                <c:pt idx="8198">
                  <c:v>49.5</c:v>
                </c:pt>
                <c:pt idx="8199">
                  <c:v>49.4</c:v>
                </c:pt>
                <c:pt idx="8200">
                  <c:v>49.2</c:v>
                </c:pt>
                <c:pt idx="8201">
                  <c:v>49.2</c:v>
                </c:pt>
                <c:pt idx="8202">
                  <c:v>49</c:v>
                </c:pt>
                <c:pt idx="8203">
                  <c:v>48.9</c:v>
                </c:pt>
                <c:pt idx="8204">
                  <c:v>48.9</c:v>
                </c:pt>
                <c:pt idx="8205">
                  <c:v>48.9</c:v>
                </c:pt>
                <c:pt idx="8206">
                  <c:v>48.9</c:v>
                </c:pt>
                <c:pt idx="8207">
                  <c:v>49</c:v>
                </c:pt>
                <c:pt idx="8208">
                  <c:v>49.2</c:v>
                </c:pt>
                <c:pt idx="8209">
                  <c:v>49.3</c:v>
                </c:pt>
                <c:pt idx="8210">
                  <c:v>49.3</c:v>
                </c:pt>
                <c:pt idx="8211">
                  <c:v>49.5</c:v>
                </c:pt>
                <c:pt idx="8212">
                  <c:v>49.5</c:v>
                </c:pt>
                <c:pt idx="8213">
                  <c:v>49.6</c:v>
                </c:pt>
                <c:pt idx="8214">
                  <c:v>49.6</c:v>
                </c:pt>
                <c:pt idx="8215">
                  <c:v>49.6</c:v>
                </c:pt>
                <c:pt idx="8216">
                  <c:v>49.6</c:v>
                </c:pt>
                <c:pt idx="8217">
                  <c:v>49.8</c:v>
                </c:pt>
                <c:pt idx="8218">
                  <c:v>49.9</c:v>
                </c:pt>
                <c:pt idx="8219">
                  <c:v>49.9</c:v>
                </c:pt>
                <c:pt idx="8220">
                  <c:v>49.9</c:v>
                </c:pt>
                <c:pt idx="8221">
                  <c:v>49.9</c:v>
                </c:pt>
                <c:pt idx="8222">
                  <c:v>49.9</c:v>
                </c:pt>
                <c:pt idx="8223">
                  <c:v>49.9</c:v>
                </c:pt>
                <c:pt idx="8224">
                  <c:v>49.9</c:v>
                </c:pt>
                <c:pt idx="8225">
                  <c:v>49.8</c:v>
                </c:pt>
                <c:pt idx="8226">
                  <c:v>49.5</c:v>
                </c:pt>
                <c:pt idx="8227">
                  <c:v>49.5</c:v>
                </c:pt>
                <c:pt idx="8228">
                  <c:v>49.3</c:v>
                </c:pt>
                <c:pt idx="8229">
                  <c:v>49.2</c:v>
                </c:pt>
                <c:pt idx="8230">
                  <c:v>49</c:v>
                </c:pt>
                <c:pt idx="8231">
                  <c:v>49</c:v>
                </c:pt>
                <c:pt idx="8232">
                  <c:v>49</c:v>
                </c:pt>
                <c:pt idx="8233">
                  <c:v>49.1</c:v>
                </c:pt>
                <c:pt idx="8234">
                  <c:v>49.2</c:v>
                </c:pt>
                <c:pt idx="8235">
                  <c:v>49.3</c:v>
                </c:pt>
                <c:pt idx="8236">
                  <c:v>49.3</c:v>
                </c:pt>
                <c:pt idx="8237">
                  <c:v>49.4</c:v>
                </c:pt>
                <c:pt idx="8238">
                  <c:v>49.5</c:v>
                </c:pt>
                <c:pt idx="8239">
                  <c:v>49.6</c:v>
                </c:pt>
                <c:pt idx="8240">
                  <c:v>49.6</c:v>
                </c:pt>
                <c:pt idx="8241">
                  <c:v>49.6</c:v>
                </c:pt>
                <c:pt idx="8242">
                  <c:v>49.7</c:v>
                </c:pt>
                <c:pt idx="8243">
                  <c:v>49.8</c:v>
                </c:pt>
                <c:pt idx="8244">
                  <c:v>49.9</c:v>
                </c:pt>
                <c:pt idx="8245">
                  <c:v>49.9</c:v>
                </c:pt>
                <c:pt idx="8246">
                  <c:v>49.9</c:v>
                </c:pt>
                <c:pt idx="8247">
                  <c:v>49.9</c:v>
                </c:pt>
                <c:pt idx="8248">
                  <c:v>49.9</c:v>
                </c:pt>
                <c:pt idx="8249">
                  <c:v>50</c:v>
                </c:pt>
                <c:pt idx="8250">
                  <c:v>49.9</c:v>
                </c:pt>
                <c:pt idx="8251">
                  <c:v>50</c:v>
                </c:pt>
                <c:pt idx="8252">
                  <c:v>49.9</c:v>
                </c:pt>
                <c:pt idx="8253">
                  <c:v>49.9</c:v>
                </c:pt>
                <c:pt idx="8254">
                  <c:v>49.9</c:v>
                </c:pt>
                <c:pt idx="8255">
                  <c:v>49.8</c:v>
                </c:pt>
                <c:pt idx="8256">
                  <c:v>49.7</c:v>
                </c:pt>
                <c:pt idx="8257">
                  <c:v>49.6</c:v>
                </c:pt>
                <c:pt idx="8258">
                  <c:v>49.5</c:v>
                </c:pt>
                <c:pt idx="8259">
                  <c:v>49.4</c:v>
                </c:pt>
                <c:pt idx="8260">
                  <c:v>49.3</c:v>
                </c:pt>
                <c:pt idx="8261">
                  <c:v>49.3</c:v>
                </c:pt>
                <c:pt idx="8262">
                  <c:v>49.2</c:v>
                </c:pt>
                <c:pt idx="8263">
                  <c:v>49.2</c:v>
                </c:pt>
                <c:pt idx="8264">
                  <c:v>49.1</c:v>
                </c:pt>
                <c:pt idx="8265">
                  <c:v>49.1</c:v>
                </c:pt>
                <c:pt idx="8266">
                  <c:v>49.2</c:v>
                </c:pt>
                <c:pt idx="8267">
                  <c:v>49.2</c:v>
                </c:pt>
                <c:pt idx="8268">
                  <c:v>49.3</c:v>
                </c:pt>
                <c:pt idx="8269">
                  <c:v>49.3</c:v>
                </c:pt>
                <c:pt idx="8270">
                  <c:v>49.5</c:v>
                </c:pt>
                <c:pt idx="8271">
                  <c:v>49.6</c:v>
                </c:pt>
                <c:pt idx="8272">
                  <c:v>49.6</c:v>
                </c:pt>
                <c:pt idx="8273">
                  <c:v>49.6</c:v>
                </c:pt>
                <c:pt idx="8274">
                  <c:v>49.6</c:v>
                </c:pt>
                <c:pt idx="8275">
                  <c:v>49.6</c:v>
                </c:pt>
                <c:pt idx="8276">
                  <c:v>49.7</c:v>
                </c:pt>
                <c:pt idx="8277">
                  <c:v>49.7</c:v>
                </c:pt>
                <c:pt idx="8278">
                  <c:v>49.8</c:v>
                </c:pt>
                <c:pt idx="8279">
                  <c:v>49.8</c:v>
                </c:pt>
                <c:pt idx="8280">
                  <c:v>49.9</c:v>
                </c:pt>
                <c:pt idx="8281">
                  <c:v>49.9</c:v>
                </c:pt>
                <c:pt idx="8282">
                  <c:v>49.9</c:v>
                </c:pt>
                <c:pt idx="8283">
                  <c:v>50</c:v>
                </c:pt>
                <c:pt idx="8284">
                  <c:v>49.9</c:v>
                </c:pt>
                <c:pt idx="8285">
                  <c:v>50</c:v>
                </c:pt>
                <c:pt idx="8286">
                  <c:v>50</c:v>
                </c:pt>
                <c:pt idx="8287">
                  <c:v>50</c:v>
                </c:pt>
                <c:pt idx="8288">
                  <c:v>50</c:v>
                </c:pt>
                <c:pt idx="8289">
                  <c:v>50.1</c:v>
                </c:pt>
                <c:pt idx="8290">
                  <c:v>50</c:v>
                </c:pt>
                <c:pt idx="8291">
                  <c:v>49.9</c:v>
                </c:pt>
                <c:pt idx="8292">
                  <c:v>49.9</c:v>
                </c:pt>
                <c:pt idx="8293">
                  <c:v>49.8</c:v>
                </c:pt>
                <c:pt idx="8294">
                  <c:v>49.7</c:v>
                </c:pt>
                <c:pt idx="8295">
                  <c:v>49.6</c:v>
                </c:pt>
                <c:pt idx="8296">
                  <c:v>49.6</c:v>
                </c:pt>
                <c:pt idx="8297">
                  <c:v>49.4</c:v>
                </c:pt>
                <c:pt idx="8298">
                  <c:v>49.3</c:v>
                </c:pt>
                <c:pt idx="8299">
                  <c:v>49.2</c:v>
                </c:pt>
                <c:pt idx="8300">
                  <c:v>49.2</c:v>
                </c:pt>
                <c:pt idx="8301">
                  <c:v>49.2</c:v>
                </c:pt>
                <c:pt idx="8302">
                  <c:v>49.1</c:v>
                </c:pt>
                <c:pt idx="8303">
                  <c:v>49.2</c:v>
                </c:pt>
                <c:pt idx="8304">
                  <c:v>49.2</c:v>
                </c:pt>
                <c:pt idx="8305">
                  <c:v>49.2</c:v>
                </c:pt>
                <c:pt idx="8306">
                  <c:v>49.2</c:v>
                </c:pt>
                <c:pt idx="8307">
                  <c:v>49.3</c:v>
                </c:pt>
                <c:pt idx="8308">
                  <c:v>49.3</c:v>
                </c:pt>
                <c:pt idx="8309">
                  <c:v>49.3</c:v>
                </c:pt>
                <c:pt idx="8310">
                  <c:v>49.4</c:v>
                </c:pt>
                <c:pt idx="8311">
                  <c:v>49.4</c:v>
                </c:pt>
                <c:pt idx="8312">
                  <c:v>49.5</c:v>
                </c:pt>
                <c:pt idx="8313">
                  <c:v>49.5</c:v>
                </c:pt>
                <c:pt idx="8314">
                  <c:v>49.6</c:v>
                </c:pt>
                <c:pt idx="8315">
                  <c:v>49.6</c:v>
                </c:pt>
                <c:pt idx="8316">
                  <c:v>49.6</c:v>
                </c:pt>
                <c:pt idx="8317">
                  <c:v>49.7</c:v>
                </c:pt>
                <c:pt idx="8318">
                  <c:v>49.8</c:v>
                </c:pt>
                <c:pt idx="8319">
                  <c:v>49.8</c:v>
                </c:pt>
                <c:pt idx="8320">
                  <c:v>49.8</c:v>
                </c:pt>
                <c:pt idx="8321">
                  <c:v>49.8</c:v>
                </c:pt>
                <c:pt idx="8322">
                  <c:v>49.8</c:v>
                </c:pt>
                <c:pt idx="8323">
                  <c:v>49.9</c:v>
                </c:pt>
                <c:pt idx="8324">
                  <c:v>49.9</c:v>
                </c:pt>
                <c:pt idx="8325">
                  <c:v>49.9</c:v>
                </c:pt>
                <c:pt idx="8326">
                  <c:v>49.9</c:v>
                </c:pt>
                <c:pt idx="8327">
                  <c:v>50</c:v>
                </c:pt>
                <c:pt idx="8328">
                  <c:v>49.9</c:v>
                </c:pt>
                <c:pt idx="8329">
                  <c:v>50</c:v>
                </c:pt>
                <c:pt idx="8330">
                  <c:v>50.1</c:v>
                </c:pt>
                <c:pt idx="8331">
                  <c:v>50.1</c:v>
                </c:pt>
                <c:pt idx="8332">
                  <c:v>50.1</c:v>
                </c:pt>
                <c:pt idx="8333">
                  <c:v>50</c:v>
                </c:pt>
                <c:pt idx="8334">
                  <c:v>50</c:v>
                </c:pt>
                <c:pt idx="8335">
                  <c:v>49.9</c:v>
                </c:pt>
                <c:pt idx="8336">
                  <c:v>49.9</c:v>
                </c:pt>
                <c:pt idx="8337">
                  <c:v>49.9</c:v>
                </c:pt>
                <c:pt idx="8338">
                  <c:v>49.9</c:v>
                </c:pt>
                <c:pt idx="8339">
                  <c:v>49.8</c:v>
                </c:pt>
                <c:pt idx="8340">
                  <c:v>49.7</c:v>
                </c:pt>
                <c:pt idx="8341">
                  <c:v>49.6</c:v>
                </c:pt>
                <c:pt idx="8342">
                  <c:v>49.6</c:v>
                </c:pt>
                <c:pt idx="8343">
                  <c:v>49.6</c:v>
                </c:pt>
                <c:pt idx="8344">
                  <c:v>49.6</c:v>
                </c:pt>
                <c:pt idx="8345">
                  <c:v>49.4</c:v>
                </c:pt>
                <c:pt idx="8346">
                  <c:v>49.3</c:v>
                </c:pt>
                <c:pt idx="8347">
                  <c:v>49.3</c:v>
                </c:pt>
                <c:pt idx="8348">
                  <c:v>49.2</c:v>
                </c:pt>
                <c:pt idx="8349">
                  <c:v>49.2</c:v>
                </c:pt>
                <c:pt idx="8350">
                  <c:v>49.2</c:v>
                </c:pt>
                <c:pt idx="8351">
                  <c:v>49.1</c:v>
                </c:pt>
                <c:pt idx="8352">
                  <c:v>49.2</c:v>
                </c:pt>
                <c:pt idx="8353">
                  <c:v>49.2</c:v>
                </c:pt>
                <c:pt idx="8354">
                  <c:v>49.2</c:v>
                </c:pt>
                <c:pt idx="8355">
                  <c:v>49.2</c:v>
                </c:pt>
                <c:pt idx="8356">
                  <c:v>49.2</c:v>
                </c:pt>
                <c:pt idx="8357">
                  <c:v>49.3</c:v>
                </c:pt>
                <c:pt idx="8358">
                  <c:v>49.3</c:v>
                </c:pt>
                <c:pt idx="8359">
                  <c:v>49.3</c:v>
                </c:pt>
                <c:pt idx="8360">
                  <c:v>49.5</c:v>
                </c:pt>
                <c:pt idx="8361">
                  <c:v>49.5</c:v>
                </c:pt>
                <c:pt idx="8362">
                  <c:v>49.5</c:v>
                </c:pt>
                <c:pt idx="8363">
                  <c:v>49.6</c:v>
                </c:pt>
                <c:pt idx="8364">
                  <c:v>49.6</c:v>
                </c:pt>
                <c:pt idx="8365">
                  <c:v>49.6</c:v>
                </c:pt>
                <c:pt idx="8366">
                  <c:v>49.6</c:v>
                </c:pt>
                <c:pt idx="8367">
                  <c:v>49.6</c:v>
                </c:pt>
                <c:pt idx="8368">
                  <c:v>49.6</c:v>
                </c:pt>
                <c:pt idx="8369">
                  <c:v>49.8</c:v>
                </c:pt>
                <c:pt idx="8370">
                  <c:v>49.8</c:v>
                </c:pt>
                <c:pt idx="8371">
                  <c:v>49.8</c:v>
                </c:pt>
                <c:pt idx="8372">
                  <c:v>49.8</c:v>
                </c:pt>
                <c:pt idx="8373">
                  <c:v>49.8</c:v>
                </c:pt>
                <c:pt idx="8374">
                  <c:v>49.8</c:v>
                </c:pt>
                <c:pt idx="8375">
                  <c:v>49.8</c:v>
                </c:pt>
                <c:pt idx="8376">
                  <c:v>49.9</c:v>
                </c:pt>
                <c:pt idx="8377">
                  <c:v>49.9</c:v>
                </c:pt>
                <c:pt idx="8378">
                  <c:v>49.9</c:v>
                </c:pt>
                <c:pt idx="8379">
                  <c:v>49.9</c:v>
                </c:pt>
                <c:pt idx="8380">
                  <c:v>49.9</c:v>
                </c:pt>
                <c:pt idx="8381">
                  <c:v>49.9</c:v>
                </c:pt>
                <c:pt idx="8382">
                  <c:v>49.9</c:v>
                </c:pt>
                <c:pt idx="8383">
                  <c:v>49.9</c:v>
                </c:pt>
                <c:pt idx="8384">
                  <c:v>49.9</c:v>
                </c:pt>
                <c:pt idx="8385">
                  <c:v>50</c:v>
                </c:pt>
                <c:pt idx="8386">
                  <c:v>50</c:v>
                </c:pt>
                <c:pt idx="8387">
                  <c:v>50</c:v>
                </c:pt>
                <c:pt idx="8388">
                  <c:v>50.1</c:v>
                </c:pt>
                <c:pt idx="8389">
                  <c:v>50.1</c:v>
                </c:pt>
                <c:pt idx="8390">
                  <c:v>50</c:v>
                </c:pt>
                <c:pt idx="8391">
                  <c:v>50</c:v>
                </c:pt>
                <c:pt idx="8392">
                  <c:v>50.1</c:v>
                </c:pt>
                <c:pt idx="8393">
                  <c:v>50.1</c:v>
                </c:pt>
                <c:pt idx="8394">
                  <c:v>50.1</c:v>
                </c:pt>
                <c:pt idx="8395">
                  <c:v>50.1</c:v>
                </c:pt>
                <c:pt idx="8396">
                  <c:v>50.1</c:v>
                </c:pt>
                <c:pt idx="8397">
                  <c:v>50</c:v>
                </c:pt>
                <c:pt idx="8398">
                  <c:v>50.1</c:v>
                </c:pt>
                <c:pt idx="8399">
                  <c:v>50</c:v>
                </c:pt>
                <c:pt idx="8400">
                  <c:v>49.9</c:v>
                </c:pt>
                <c:pt idx="8401">
                  <c:v>49.9</c:v>
                </c:pt>
                <c:pt idx="8402">
                  <c:v>50</c:v>
                </c:pt>
                <c:pt idx="8403">
                  <c:v>49.9</c:v>
                </c:pt>
                <c:pt idx="8404">
                  <c:v>49.9</c:v>
                </c:pt>
                <c:pt idx="8405">
                  <c:v>49.9</c:v>
                </c:pt>
                <c:pt idx="8406">
                  <c:v>49.8</c:v>
                </c:pt>
                <c:pt idx="8407">
                  <c:v>49.8</c:v>
                </c:pt>
                <c:pt idx="8408">
                  <c:v>49.8</c:v>
                </c:pt>
                <c:pt idx="8409">
                  <c:v>49.7</c:v>
                </c:pt>
                <c:pt idx="8410">
                  <c:v>49.6</c:v>
                </c:pt>
                <c:pt idx="8411">
                  <c:v>49.6</c:v>
                </c:pt>
                <c:pt idx="8412">
                  <c:v>49.6</c:v>
                </c:pt>
                <c:pt idx="8413">
                  <c:v>49.6</c:v>
                </c:pt>
                <c:pt idx="8414">
                  <c:v>49.6</c:v>
                </c:pt>
                <c:pt idx="8415">
                  <c:v>49.6</c:v>
                </c:pt>
                <c:pt idx="8416">
                  <c:v>49.5</c:v>
                </c:pt>
                <c:pt idx="8417">
                  <c:v>49.5</c:v>
                </c:pt>
                <c:pt idx="8418">
                  <c:v>49.4</c:v>
                </c:pt>
                <c:pt idx="8419">
                  <c:v>49.3</c:v>
                </c:pt>
                <c:pt idx="8420">
                  <c:v>49.4</c:v>
                </c:pt>
                <c:pt idx="8421">
                  <c:v>49.3</c:v>
                </c:pt>
                <c:pt idx="8422">
                  <c:v>49.3</c:v>
                </c:pt>
                <c:pt idx="8423">
                  <c:v>49.3</c:v>
                </c:pt>
                <c:pt idx="8424">
                  <c:v>49.3</c:v>
                </c:pt>
                <c:pt idx="8425">
                  <c:v>49.3</c:v>
                </c:pt>
                <c:pt idx="8426">
                  <c:v>49.3</c:v>
                </c:pt>
                <c:pt idx="8427">
                  <c:v>49.3</c:v>
                </c:pt>
                <c:pt idx="8428">
                  <c:v>49.3</c:v>
                </c:pt>
                <c:pt idx="8429">
                  <c:v>49.2</c:v>
                </c:pt>
                <c:pt idx="8430">
                  <c:v>49.2</c:v>
                </c:pt>
                <c:pt idx="8431">
                  <c:v>49.2</c:v>
                </c:pt>
                <c:pt idx="8432">
                  <c:v>49.2</c:v>
                </c:pt>
                <c:pt idx="8433">
                  <c:v>49.2</c:v>
                </c:pt>
                <c:pt idx="8434">
                  <c:v>49.2</c:v>
                </c:pt>
                <c:pt idx="8435">
                  <c:v>49.2</c:v>
                </c:pt>
                <c:pt idx="8436">
                  <c:v>49.2</c:v>
                </c:pt>
                <c:pt idx="8437">
                  <c:v>49.2</c:v>
                </c:pt>
                <c:pt idx="8438">
                  <c:v>49.2</c:v>
                </c:pt>
                <c:pt idx="8439">
                  <c:v>49.2</c:v>
                </c:pt>
                <c:pt idx="8440">
                  <c:v>49.2</c:v>
                </c:pt>
                <c:pt idx="8441">
                  <c:v>49.2</c:v>
                </c:pt>
                <c:pt idx="8442">
                  <c:v>49.2</c:v>
                </c:pt>
                <c:pt idx="8443">
                  <c:v>49.2</c:v>
                </c:pt>
                <c:pt idx="8444">
                  <c:v>49.2</c:v>
                </c:pt>
                <c:pt idx="8445">
                  <c:v>49.2</c:v>
                </c:pt>
                <c:pt idx="8446">
                  <c:v>49.2</c:v>
                </c:pt>
                <c:pt idx="8447">
                  <c:v>49.3</c:v>
                </c:pt>
                <c:pt idx="8448">
                  <c:v>49.2</c:v>
                </c:pt>
                <c:pt idx="8449">
                  <c:v>49.3</c:v>
                </c:pt>
                <c:pt idx="8450">
                  <c:v>49.2</c:v>
                </c:pt>
                <c:pt idx="8451">
                  <c:v>49.3</c:v>
                </c:pt>
                <c:pt idx="8452">
                  <c:v>49.3</c:v>
                </c:pt>
                <c:pt idx="8453">
                  <c:v>49.3</c:v>
                </c:pt>
                <c:pt idx="8454">
                  <c:v>49.2</c:v>
                </c:pt>
                <c:pt idx="8455">
                  <c:v>49.2</c:v>
                </c:pt>
                <c:pt idx="8456">
                  <c:v>49.2</c:v>
                </c:pt>
                <c:pt idx="8457">
                  <c:v>49.2</c:v>
                </c:pt>
                <c:pt idx="8458">
                  <c:v>49.2</c:v>
                </c:pt>
                <c:pt idx="8459">
                  <c:v>49.3</c:v>
                </c:pt>
                <c:pt idx="8460">
                  <c:v>49.3</c:v>
                </c:pt>
                <c:pt idx="8461">
                  <c:v>49.2</c:v>
                </c:pt>
                <c:pt idx="8462">
                  <c:v>49.2</c:v>
                </c:pt>
                <c:pt idx="8463">
                  <c:v>49.2</c:v>
                </c:pt>
                <c:pt idx="8464">
                  <c:v>49.2</c:v>
                </c:pt>
                <c:pt idx="8465">
                  <c:v>49.2</c:v>
                </c:pt>
                <c:pt idx="8466">
                  <c:v>49.2</c:v>
                </c:pt>
                <c:pt idx="8467">
                  <c:v>49.3</c:v>
                </c:pt>
                <c:pt idx="8468">
                  <c:v>49.2</c:v>
                </c:pt>
                <c:pt idx="8469">
                  <c:v>49.2</c:v>
                </c:pt>
                <c:pt idx="8470">
                  <c:v>49.3</c:v>
                </c:pt>
                <c:pt idx="8471">
                  <c:v>49.3</c:v>
                </c:pt>
                <c:pt idx="8472">
                  <c:v>49.2</c:v>
                </c:pt>
                <c:pt idx="8473">
                  <c:v>49.2</c:v>
                </c:pt>
                <c:pt idx="8474">
                  <c:v>49.2</c:v>
                </c:pt>
                <c:pt idx="8475">
                  <c:v>49.2</c:v>
                </c:pt>
                <c:pt idx="8476">
                  <c:v>49.3</c:v>
                </c:pt>
                <c:pt idx="8477">
                  <c:v>49.3</c:v>
                </c:pt>
                <c:pt idx="8478">
                  <c:v>49.3</c:v>
                </c:pt>
                <c:pt idx="8479">
                  <c:v>49.3</c:v>
                </c:pt>
                <c:pt idx="8480">
                  <c:v>49.3</c:v>
                </c:pt>
                <c:pt idx="8481">
                  <c:v>49.3</c:v>
                </c:pt>
                <c:pt idx="8482">
                  <c:v>49.3</c:v>
                </c:pt>
                <c:pt idx="8483">
                  <c:v>49.3</c:v>
                </c:pt>
                <c:pt idx="8484">
                  <c:v>49.3</c:v>
                </c:pt>
                <c:pt idx="8485">
                  <c:v>49.3</c:v>
                </c:pt>
                <c:pt idx="8486">
                  <c:v>49.3</c:v>
                </c:pt>
                <c:pt idx="8487">
                  <c:v>49.3</c:v>
                </c:pt>
                <c:pt idx="8488">
                  <c:v>49.3</c:v>
                </c:pt>
                <c:pt idx="8489">
                  <c:v>49.3</c:v>
                </c:pt>
                <c:pt idx="8490">
                  <c:v>49.3</c:v>
                </c:pt>
                <c:pt idx="8491">
                  <c:v>49.3</c:v>
                </c:pt>
                <c:pt idx="8492">
                  <c:v>49.3</c:v>
                </c:pt>
                <c:pt idx="8493">
                  <c:v>49.3</c:v>
                </c:pt>
                <c:pt idx="8494">
                  <c:v>49.3</c:v>
                </c:pt>
                <c:pt idx="8495">
                  <c:v>49.3</c:v>
                </c:pt>
                <c:pt idx="8496">
                  <c:v>49.3</c:v>
                </c:pt>
                <c:pt idx="8497">
                  <c:v>49.3</c:v>
                </c:pt>
                <c:pt idx="8498">
                  <c:v>49.3</c:v>
                </c:pt>
                <c:pt idx="8499">
                  <c:v>49.3</c:v>
                </c:pt>
                <c:pt idx="8500">
                  <c:v>49.2</c:v>
                </c:pt>
                <c:pt idx="8501">
                  <c:v>49.3</c:v>
                </c:pt>
                <c:pt idx="8502">
                  <c:v>49.2</c:v>
                </c:pt>
                <c:pt idx="8503">
                  <c:v>49.2</c:v>
                </c:pt>
                <c:pt idx="8504">
                  <c:v>49.2</c:v>
                </c:pt>
                <c:pt idx="8505">
                  <c:v>49.3</c:v>
                </c:pt>
                <c:pt idx="8506">
                  <c:v>49.3</c:v>
                </c:pt>
                <c:pt idx="8507">
                  <c:v>49.3</c:v>
                </c:pt>
                <c:pt idx="8508">
                  <c:v>49.3</c:v>
                </c:pt>
                <c:pt idx="8509">
                  <c:v>49.3</c:v>
                </c:pt>
                <c:pt idx="8510">
                  <c:v>49.3</c:v>
                </c:pt>
                <c:pt idx="8511">
                  <c:v>49.4</c:v>
                </c:pt>
                <c:pt idx="8512">
                  <c:v>49.4</c:v>
                </c:pt>
                <c:pt idx="8513">
                  <c:v>49.4</c:v>
                </c:pt>
                <c:pt idx="8514">
                  <c:v>49.5</c:v>
                </c:pt>
                <c:pt idx="8515">
                  <c:v>49.5</c:v>
                </c:pt>
                <c:pt idx="8516">
                  <c:v>49.5</c:v>
                </c:pt>
                <c:pt idx="8517">
                  <c:v>49.6</c:v>
                </c:pt>
                <c:pt idx="8518">
                  <c:v>49.6</c:v>
                </c:pt>
                <c:pt idx="8519">
                  <c:v>49.6</c:v>
                </c:pt>
                <c:pt idx="8520">
                  <c:v>49.6</c:v>
                </c:pt>
                <c:pt idx="8521">
                  <c:v>49.7</c:v>
                </c:pt>
                <c:pt idx="8522">
                  <c:v>49.7</c:v>
                </c:pt>
                <c:pt idx="8523">
                  <c:v>49.6</c:v>
                </c:pt>
                <c:pt idx="8524">
                  <c:v>49.7</c:v>
                </c:pt>
                <c:pt idx="8525">
                  <c:v>49.8</c:v>
                </c:pt>
                <c:pt idx="8526">
                  <c:v>49.8</c:v>
                </c:pt>
                <c:pt idx="8527">
                  <c:v>49.8</c:v>
                </c:pt>
                <c:pt idx="8528">
                  <c:v>49.8</c:v>
                </c:pt>
                <c:pt idx="8529">
                  <c:v>49.8</c:v>
                </c:pt>
                <c:pt idx="8530">
                  <c:v>49.8</c:v>
                </c:pt>
                <c:pt idx="8531">
                  <c:v>49.9</c:v>
                </c:pt>
                <c:pt idx="8532">
                  <c:v>49.9</c:v>
                </c:pt>
                <c:pt idx="8533">
                  <c:v>49.9</c:v>
                </c:pt>
                <c:pt idx="8534">
                  <c:v>49.9</c:v>
                </c:pt>
                <c:pt idx="8535">
                  <c:v>49.9</c:v>
                </c:pt>
                <c:pt idx="8536">
                  <c:v>49.9</c:v>
                </c:pt>
                <c:pt idx="8537">
                  <c:v>50</c:v>
                </c:pt>
                <c:pt idx="8538">
                  <c:v>50</c:v>
                </c:pt>
                <c:pt idx="8539">
                  <c:v>50</c:v>
                </c:pt>
                <c:pt idx="8540">
                  <c:v>50.1</c:v>
                </c:pt>
                <c:pt idx="8541">
                  <c:v>50.1</c:v>
                </c:pt>
                <c:pt idx="8542">
                  <c:v>50.1</c:v>
                </c:pt>
                <c:pt idx="8543">
                  <c:v>50.1</c:v>
                </c:pt>
                <c:pt idx="8544">
                  <c:v>50.1</c:v>
                </c:pt>
                <c:pt idx="8545">
                  <c:v>50.1</c:v>
                </c:pt>
                <c:pt idx="8546">
                  <c:v>50.1</c:v>
                </c:pt>
                <c:pt idx="8547">
                  <c:v>50.1</c:v>
                </c:pt>
                <c:pt idx="8548">
                  <c:v>50</c:v>
                </c:pt>
                <c:pt idx="8549">
                  <c:v>49.9</c:v>
                </c:pt>
                <c:pt idx="8550">
                  <c:v>49.9</c:v>
                </c:pt>
                <c:pt idx="8551">
                  <c:v>49.8</c:v>
                </c:pt>
                <c:pt idx="8552">
                  <c:v>49.8</c:v>
                </c:pt>
                <c:pt idx="8553">
                  <c:v>49.6</c:v>
                </c:pt>
                <c:pt idx="8554">
                  <c:v>49.6</c:v>
                </c:pt>
                <c:pt idx="8555">
                  <c:v>49.5</c:v>
                </c:pt>
                <c:pt idx="8556">
                  <c:v>49.3</c:v>
                </c:pt>
                <c:pt idx="8557">
                  <c:v>49.3</c:v>
                </c:pt>
                <c:pt idx="8558">
                  <c:v>49.3</c:v>
                </c:pt>
                <c:pt idx="8559">
                  <c:v>49.3</c:v>
                </c:pt>
                <c:pt idx="8560">
                  <c:v>49.3</c:v>
                </c:pt>
                <c:pt idx="8561">
                  <c:v>49.3</c:v>
                </c:pt>
                <c:pt idx="8562">
                  <c:v>49.3</c:v>
                </c:pt>
                <c:pt idx="8563">
                  <c:v>49.3</c:v>
                </c:pt>
                <c:pt idx="8564">
                  <c:v>49.3</c:v>
                </c:pt>
                <c:pt idx="8565">
                  <c:v>49.3</c:v>
                </c:pt>
                <c:pt idx="8566">
                  <c:v>49.5</c:v>
                </c:pt>
                <c:pt idx="8567">
                  <c:v>49.5</c:v>
                </c:pt>
                <c:pt idx="8568">
                  <c:v>49.6</c:v>
                </c:pt>
                <c:pt idx="8569">
                  <c:v>49.6</c:v>
                </c:pt>
                <c:pt idx="8570">
                  <c:v>49.7</c:v>
                </c:pt>
                <c:pt idx="8571">
                  <c:v>49.8</c:v>
                </c:pt>
                <c:pt idx="8572">
                  <c:v>49.8</c:v>
                </c:pt>
                <c:pt idx="8573">
                  <c:v>49.9</c:v>
                </c:pt>
                <c:pt idx="8574">
                  <c:v>49.9</c:v>
                </c:pt>
                <c:pt idx="8575">
                  <c:v>49.9</c:v>
                </c:pt>
                <c:pt idx="8576">
                  <c:v>49.9</c:v>
                </c:pt>
                <c:pt idx="8577">
                  <c:v>49.9</c:v>
                </c:pt>
                <c:pt idx="8578">
                  <c:v>49.9</c:v>
                </c:pt>
                <c:pt idx="8579">
                  <c:v>50</c:v>
                </c:pt>
                <c:pt idx="8580">
                  <c:v>50</c:v>
                </c:pt>
                <c:pt idx="8581">
                  <c:v>50.1</c:v>
                </c:pt>
                <c:pt idx="8582">
                  <c:v>50.1</c:v>
                </c:pt>
                <c:pt idx="8583">
                  <c:v>50.1</c:v>
                </c:pt>
                <c:pt idx="8584">
                  <c:v>50.2</c:v>
                </c:pt>
                <c:pt idx="8585">
                  <c:v>50.1</c:v>
                </c:pt>
                <c:pt idx="8586">
                  <c:v>50.1</c:v>
                </c:pt>
                <c:pt idx="8587">
                  <c:v>50.1</c:v>
                </c:pt>
                <c:pt idx="8588">
                  <c:v>50.1</c:v>
                </c:pt>
                <c:pt idx="8589">
                  <c:v>50</c:v>
                </c:pt>
                <c:pt idx="8590">
                  <c:v>49.9</c:v>
                </c:pt>
                <c:pt idx="8591">
                  <c:v>49.9</c:v>
                </c:pt>
                <c:pt idx="8592">
                  <c:v>49.8</c:v>
                </c:pt>
                <c:pt idx="8593">
                  <c:v>49.6</c:v>
                </c:pt>
                <c:pt idx="8594">
                  <c:v>49.6</c:v>
                </c:pt>
                <c:pt idx="8595">
                  <c:v>49.5</c:v>
                </c:pt>
                <c:pt idx="8596">
                  <c:v>49.4</c:v>
                </c:pt>
                <c:pt idx="8597">
                  <c:v>49.3</c:v>
                </c:pt>
                <c:pt idx="8598">
                  <c:v>49.3</c:v>
                </c:pt>
                <c:pt idx="8599">
                  <c:v>49.3</c:v>
                </c:pt>
                <c:pt idx="8600">
                  <c:v>49.3</c:v>
                </c:pt>
                <c:pt idx="8601">
                  <c:v>49.3</c:v>
                </c:pt>
                <c:pt idx="8602">
                  <c:v>49.3</c:v>
                </c:pt>
                <c:pt idx="8603">
                  <c:v>49.3</c:v>
                </c:pt>
                <c:pt idx="8604">
                  <c:v>49.4</c:v>
                </c:pt>
                <c:pt idx="8605">
                  <c:v>49.5</c:v>
                </c:pt>
                <c:pt idx="8606">
                  <c:v>49.5</c:v>
                </c:pt>
                <c:pt idx="8607">
                  <c:v>49.6</c:v>
                </c:pt>
                <c:pt idx="8608">
                  <c:v>49.6</c:v>
                </c:pt>
                <c:pt idx="8609">
                  <c:v>49.6</c:v>
                </c:pt>
                <c:pt idx="8610">
                  <c:v>49.7</c:v>
                </c:pt>
                <c:pt idx="8611">
                  <c:v>49.7</c:v>
                </c:pt>
                <c:pt idx="8612">
                  <c:v>49.8</c:v>
                </c:pt>
                <c:pt idx="8613">
                  <c:v>49.7</c:v>
                </c:pt>
                <c:pt idx="8614">
                  <c:v>49.8</c:v>
                </c:pt>
                <c:pt idx="8615">
                  <c:v>49.9</c:v>
                </c:pt>
                <c:pt idx="8616">
                  <c:v>49.9</c:v>
                </c:pt>
                <c:pt idx="8617">
                  <c:v>50</c:v>
                </c:pt>
                <c:pt idx="8618">
                  <c:v>49.9</c:v>
                </c:pt>
                <c:pt idx="8619">
                  <c:v>49.9</c:v>
                </c:pt>
                <c:pt idx="8620">
                  <c:v>50</c:v>
                </c:pt>
                <c:pt idx="8621">
                  <c:v>50</c:v>
                </c:pt>
                <c:pt idx="8622">
                  <c:v>50.1</c:v>
                </c:pt>
                <c:pt idx="8623">
                  <c:v>50.1</c:v>
                </c:pt>
                <c:pt idx="8624">
                  <c:v>50.1</c:v>
                </c:pt>
                <c:pt idx="8625">
                  <c:v>50.1</c:v>
                </c:pt>
                <c:pt idx="8626">
                  <c:v>50.2</c:v>
                </c:pt>
                <c:pt idx="8627">
                  <c:v>50.2</c:v>
                </c:pt>
                <c:pt idx="8628">
                  <c:v>50.1</c:v>
                </c:pt>
                <c:pt idx="8629">
                  <c:v>50.1</c:v>
                </c:pt>
                <c:pt idx="8630">
                  <c:v>50.2</c:v>
                </c:pt>
                <c:pt idx="8631">
                  <c:v>50.1</c:v>
                </c:pt>
                <c:pt idx="8632">
                  <c:v>50.1</c:v>
                </c:pt>
                <c:pt idx="8633">
                  <c:v>50.1</c:v>
                </c:pt>
                <c:pt idx="8634">
                  <c:v>50.1</c:v>
                </c:pt>
                <c:pt idx="8635">
                  <c:v>50</c:v>
                </c:pt>
                <c:pt idx="8636">
                  <c:v>50.1</c:v>
                </c:pt>
                <c:pt idx="8637">
                  <c:v>49.9</c:v>
                </c:pt>
                <c:pt idx="8638">
                  <c:v>49.9</c:v>
                </c:pt>
                <c:pt idx="8639">
                  <c:v>49.8</c:v>
                </c:pt>
                <c:pt idx="8640">
                  <c:v>49.7</c:v>
                </c:pt>
                <c:pt idx="8641">
                  <c:v>49.6</c:v>
                </c:pt>
                <c:pt idx="8642">
                  <c:v>49.6</c:v>
                </c:pt>
                <c:pt idx="8643">
                  <c:v>49.5</c:v>
                </c:pt>
                <c:pt idx="8644">
                  <c:v>49.4</c:v>
                </c:pt>
                <c:pt idx="8645">
                  <c:v>49.4</c:v>
                </c:pt>
                <c:pt idx="8646">
                  <c:v>49.3</c:v>
                </c:pt>
                <c:pt idx="8647">
                  <c:v>49.3</c:v>
                </c:pt>
                <c:pt idx="8648">
                  <c:v>49.3</c:v>
                </c:pt>
                <c:pt idx="8649">
                  <c:v>49.3</c:v>
                </c:pt>
                <c:pt idx="8650">
                  <c:v>49.3</c:v>
                </c:pt>
                <c:pt idx="8651">
                  <c:v>49.3</c:v>
                </c:pt>
                <c:pt idx="8652">
                  <c:v>49.3</c:v>
                </c:pt>
                <c:pt idx="8653">
                  <c:v>49.3</c:v>
                </c:pt>
                <c:pt idx="8654">
                  <c:v>49.5</c:v>
                </c:pt>
                <c:pt idx="8655">
                  <c:v>49.5</c:v>
                </c:pt>
                <c:pt idx="8656">
                  <c:v>49.6</c:v>
                </c:pt>
                <c:pt idx="8657">
                  <c:v>49.6</c:v>
                </c:pt>
                <c:pt idx="8658">
                  <c:v>49.6</c:v>
                </c:pt>
                <c:pt idx="8659">
                  <c:v>49.8</c:v>
                </c:pt>
                <c:pt idx="8660">
                  <c:v>49.8</c:v>
                </c:pt>
                <c:pt idx="8661">
                  <c:v>49.9</c:v>
                </c:pt>
                <c:pt idx="8662">
                  <c:v>49.9</c:v>
                </c:pt>
                <c:pt idx="8663">
                  <c:v>49.8</c:v>
                </c:pt>
                <c:pt idx="8664">
                  <c:v>49.9</c:v>
                </c:pt>
                <c:pt idx="8665">
                  <c:v>49.9</c:v>
                </c:pt>
                <c:pt idx="8666">
                  <c:v>49.9</c:v>
                </c:pt>
                <c:pt idx="8667">
                  <c:v>49.9</c:v>
                </c:pt>
                <c:pt idx="8668">
                  <c:v>50</c:v>
                </c:pt>
                <c:pt idx="8669">
                  <c:v>50.1</c:v>
                </c:pt>
                <c:pt idx="8670">
                  <c:v>50.1</c:v>
                </c:pt>
                <c:pt idx="8671">
                  <c:v>50.1</c:v>
                </c:pt>
                <c:pt idx="8672">
                  <c:v>50.1</c:v>
                </c:pt>
                <c:pt idx="8673">
                  <c:v>50.1</c:v>
                </c:pt>
                <c:pt idx="8674">
                  <c:v>50.2</c:v>
                </c:pt>
                <c:pt idx="8675">
                  <c:v>50.2</c:v>
                </c:pt>
                <c:pt idx="8676">
                  <c:v>50.2</c:v>
                </c:pt>
                <c:pt idx="8677">
                  <c:v>50</c:v>
                </c:pt>
                <c:pt idx="8678">
                  <c:v>49.9</c:v>
                </c:pt>
                <c:pt idx="8679">
                  <c:v>49.9</c:v>
                </c:pt>
                <c:pt idx="8680">
                  <c:v>49.8</c:v>
                </c:pt>
                <c:pt idx="8681">
                  <c:v>49.7</c:v>
                </c:pt>
                <c:pt idx="8682">
                  <c:v>49.6</c:v>
                </c:pt>
                <c:pt idx="8683">
                  <c:v>49.5</c:v>
                </c:pt>
                <c:pt idx="8684">
                  <c:v>49.5</c:v>
                </c:pt>
                <c:pt idx="8685">
                  <c:v>49.3</c:v>
                </c:pt>
                <c:pt idx="8686">
                  <c:v>49.3</c:v>
                </c:pt>
                <c:pt idx="8687">
                  <c:v>49.3</c:v>
                </c:pt>
                <c:pt idx="8688">
                  <c:v>49.3</c:v>
                </c:pt>
                <c:pt idx="8689">
                  <c:v>49.3</c:v>
                </c:pt>
                <c:pt idx="8690">
                  <c:v>49.3</c:v>
                </c:pt>
                <c:pt idx="8691">
                  <c:v>49.3</c:v>
                </c:pt>
                <c:pt idx="8692">
                  <c:v>49.5</c:v>
                </c:pt>
                <c:pt idx="8693">
                  <c:v>49.4</c:v>
                </c:pt>
                <c:pt idx="8694">
                  <c:v>49.5</c:v>
                </c:pt>
                <c:pt idx="8695">
                  <c:v>49.5</c:v>
                </c:pt>
                <c:pt idx="8696">
                  <c:v>49.6</c:v>
                </c:pt>
                <c:pt idx="8697">
                  <c:v>49.6</c:v>
                </c:pt>
                <c:pt idx="8698">
                  <c:v>49.7</c:v>
                </c:pt>
                <c:pt idx="8699">
                  <c:v>49.8</c:v>
                </c:pt>
                <c:pt idx="8700">
                  <c:v>49.9</c:v>
                </c:pt>
                <c:pt idx="8701">
                  <c:v>49.8</c:v>
                </c:pt>
                <c:pt idx="8702">
                  <c:v>49.9</c:v>
                </c:pt>
                <c:pt idx="8703">
                  <c:v>49.9</c:v>
                </c:pt>
                <c:pt idx="8704">
                  <c:v>49.9</c:v>
                </c:pt>
                <c:pt idx="8705">
                  <c:v>49.9</c:v>
                </c:pt>
                <c:pt idx="8706">
                  <c:v>49.9</c:v>
                </c:pt>
                <c:pt idx="8707">
                  <c:v>49.9</c:v>
                </c:pt>
                <c:pt idx="8708">
                  <c:v>49.9</c:v>
                </c:pt>
                <c:pt idx="8709">
                  <c:v>50</c:v>
                </c:pt>
                <c:pt idx="8710">
                  <c:v>50.1</c:v>
                </c:pt>
                <c:pt idx="8711">
                  <c:v>50.1</c:v>
                </c:pt>
                <c:pt idx="8712">
                  <c:v>50.1</c:v>
                </c:pt>
                <c:pt idx="8713">
                  <c:v>50.2</c:v>
                </c:pt>
                <c:pt idx="8714">
                  <c:v>50.2</c:v>
                </c:pt>
                <c:pt idx="8715">
                  <c:v>50.2</c:v>
                </c:pt>
                <c:pt idx="8716">
                  <c:v>50.2</c:v>
                </c:pt>
                <c:pt idx="8717">
                  <c:v>50.2</c:v>
                </c:pt>
                <c:pt idx="8718">
                  <c:v>50.2</c:v>
                </c:pt>
                <c:pt idx="8719">
                  <c:v>50.1</c:v>
                </c:pt>
                <c:pt idx="8720">
                  <c:v>50</c:v>
                </c:pt>
                <c:pt idx="8721">
                  <c:v>49.9</c:v>
                </c:pt>
                <c:pt idx="8722">
                  <c:v>49.8</c:v>
                </c:pt>
                <c:pt idx="8723">
                  <c:v>49.8</c:v>
                </c:pt>
                <c:pt idx="8724">
                  <c:v>49.7</c:v>
                </c:pt>
                <c:pt idx="8725">
                  <c:v>49.6</c:v>
                </c:pt>
                <c:pt idx="8726">
                  <c:v>49.4</c:v>
                </c:pt>
                <c:pt idx="8727">
                  <c:v>49.3</c:v>
                </c:pt>
                <c:pt idx="8728">
                  <c:v>49.3</c:v>
                </c:pt>
                <c:pt idx="8729">
                  <c:v>49.3</c:v>
                </c:pt>
                <c:pt idx="8730">
                  <c:v>49.3</c:v>
                </c:pt>
                <c:pt idx="8731">
                  <c:v>49.3</c:v>
                </c:pt>
                <c:pt idx="8732">
                  <c:v>49.3</c:v>
                </c:pt>
                <c:pt idx="8733">
                  <c:v>49.4</c:v>
                </c:pt>
                <c:pt idx="8734">
                  <c:v>49.5</c:v>
                </c:pt>
                <c:pt idx="8735">
                  <c:v>49.5</c:v>
                </c:pt>
                <c:pt idx="8736">
                  <c:v>49.6</c:v>
                </c:pt>
                <c:pt idx="8737">
                  <c:v>49.7</c:v>
                </c:pt>
                <c:pt idx="8738">
                  <c:v>49.8</c:v>
                </c:pt>
                <c:pt idx="8739">
                  <c:v>49.8</c:v>
                </c:pt>
                <c:pt idx="8740">
                  <c:v>49.8</c:v>
                </c:pt>
                <c:pt idx="8741">
                  <c:v>49.9</c:v>
                </c:pt>
                <c:pt idx="8742">
                  <c:v>49.9</c:v>
                </c:pt>
                <c:pt idx="8743">
                  <c:v>49.9</c:v>
                </c:pt>
                <c:pt idx="8744">
                  <c:v>49.9</c:v>
                </c:pt>
                <c:pt idx="8745">
                  <c:v>49.9</c:v>
                </c:pt>
                <c:pt idx="8746">
                  <c:v>49.9</c:v>
                </c:pt>
                <c:pt idx="8747">
                  <c:v>49.9</c:v>
                </c:pt>
                <c:pt idx="8748">
                  <c:v>50</c:v>
                </c:pt>
                <c:pt idx="8749">
                  <c:v>50.1</c:v>
                </c:pt>
                <c:pt idx="8750">
                  <c:v>50.1</c:v>
                </c:pt>
                <c:pt idx="8751">
                  <c:v>50.1</c:v>
                </c:pt>
                <c:pt idx="8752">
                  <c:v>50.2</c:v>
                </c:pt>
                <c:pt idx="8753">
                  <c:v>50.2</c:v>
                </c:pt>
                <c:pt idx="8754">
                  <c:v>50.2</c:v>
                </c:pt>
                <c:pt idx="8755">
                  <c:v>50.2</c:v>
                </c:pt>
                <c:pt idx="8756">
                  <c:v>50.2</c:v>
                </c:pt>
                <c:pt idx="8757">
                  <c:v>50.2</c:v>
                </c:pt>
                <c:pt idx="8758">
                  <c:v>50.2</c:v>
                </c:pt>
                <c:pt idx="8759">
                  <c:v>50.2</c:v>
                </c:pt>
                <c:pt idx="8760">
                  <c:v>50.2</c:v>
                </c:pt>
                <c:pt idx="8761">
                  <c:v>50.1</c:v>
                </c:pt>
                <c:pt idx="8762">
                  <c:v>50.1</c:v>
                </c:pt>
                <c:pt idx="8763">
                  <c:v>50.1</c:v>
                </c:pt>
                <c:pt idx="8764">
                  <c:v>50</c:v>
                </c:pt>
                <c:pt idx="8765">
                  <c:v>50</c:v>
                </c:pt>
                <c:pt idx="8766">
                  <c:v>49.9</c:v>
                </c:pt>
                <c:pt idx="8767">
                  <c:v>49.9</c:v>
                </c:pt>
                <c:pt idx="8768">
                  <c:v>49.9</c:v>
                </c:pt>
                <c:pt idx="8769">
                  <c:v>49.8</c:v>
                </c:pt>
                <c:pt idx="8770">
                  <c:v>49.6</c:v>
                </c:pt>
                <c:pt idx="8771">
                  <c:v>49.6</c:v>
                </c:pt>
                <c:pt idx="8772">
                  <c:v>49.5</c:v>
                </c:pt>
                <c:pt idx="8773">
                  <c:v>49.5</c:v>
                </c:pt>
                <c:pt idx="8774">
                  <c:v>49.5</c:v>
                </c:pt>
                <c:pt idx="8775">
                  <c:v>49.3</c:v>
                </c:pt>
                <c:pt idx="8776">
                  <c:v>49.3</c:v>
                </c:pt>
                <c:pt idx="8777">
                  <c:v>49.3</c:v>
                </c:pt>
                <c:pt idx="8778">
                  <c:v>49.3</c:v>
                </c:pt>
                <c:pt idx="8779">
                  <c:v>49.3</c:v>
                </c:pt>
                <c:pt idx="8780">
                  <c:v>49.3</c:v>
                </c:pt>
                <c:pt idx="8781">
                  <c:v>49.3</c:v>
                </c:pt>
                <c:pt idx="8782">
                  <c:v>49.3</c:v>
                </c:pt>
                <c:pt idx="8783">
                  <c:v>49.4</c:v>
                </c:pt>
                <c:pt idx="8784">
                  <c:v>49.5</c:v>
                </c:pt>
                <c:pt idx="8785">
                  <c:v>49.5</c:v>
                </c:pt>
                <c:pt idx="8786">
                  <c:v>49.6</c:v>
                </c:pt>
                <c:pt idx="8787">
                  <c:v>49.6</c:v>
                </c:pt>
                <c:pt idx="8788">
                  <c:v>49.6</c:v>
                </c:pt>
                <c:pt idx="8789">
                  <c:v>49.7</c:v>
                </c:pt>
                <c:pt idx="8790">
                  <c:v>49.7</c:v>
                </c:pt>
                <c:pt idx="8791">
                  <c:v>49.7</c:v>
                </c:pt>
                <c:pt idx="8792">
                  <c:v>49.8</c:v>
                </c:pt>
                <c:pt idx="8793">
                  <c:v>49.8</c:v>
                </c:pt>
                <c:pt idx="8794">
                  <c:v>49.9</c:v>
                </c:pt>
                <c:pt idx="8795">
                  <c:v>49.8</c:v>
                </c:pt>
                <c:pt idx="8796">
                  <c:v>49.9</c:v>
                </c:pt>
                <c:pt idx="8797">
                  <c:v>49.9</c:v>
                </c:pt>
                <c:pt idx="8798">
                  <c:v>49.9</c:v>
                </c:pt>
                <c:pt idx="8799">
                  <c:v>49.9</c:v>
                </c:pt>
                <c:pt idx="8800">
                  <c:v>49.9</c:v>
                </c:pt>
                <c:pt idx="8801">
                  <c:v>50</c:v>
                </c:pt>
                <c:pt idx="8802">
                  <c:v>50</c:v>
                </c:pt>
                <c:pt idx="8803">
                  <c:v>50.1</c:v>
                </c:pt>
                <c:pt idx="8804">
                  <c:v>50.1</c:v>
                </c:pt>
                <c:pt idx="8805">
                  <c:v>50.1</c:v>
                </c:pt>
                <c:pt idx="8806">
                  <c:v>50.1</c:v>
                </c:pt>
                <c:pt idx="8807">
                  <c:v>50.2</c:v>
                </c:pt>
                <c:pt idx="8808">
                  <c:v>50.2</c:v>
                </c:pt>
                <c:pt idx="8809">
                  <c:v>50.2</c:v>
                </c:pt>
                <c:pt idx="8810">
                  <c:v>50.3</c:v>
                </c:pt>
                <c:pt idx="8811">
                  <c:v>50.3</c:v>
                </c:pt>
                <c:pt idx="8812">
                  <c:v>50.2</c:v>
                </c:pt>
                <c:pt idx="8813">
                  <c:v>50.2</c:v>
                </c:pt>
                <c:pt idx="8814">
                  <c:v>50.1</c:v>
                </c:pt>
                <c:pt idx="8815">
                  <c:v>50.1</c:v>
                </c:pt>
                <c:pt idx="8816">
                  <c:v>50.1</c:v>
                </c:pt>
                <c:pt idx="8817">
                  <c:v>49.9</c:v>
                </c:pt>
                <c:pt idx="8818">
                  <c:v>49.9</c:v>
                </c:pt>
                <c:pt idx="8819">
                  <c:v>49.8</c:v>
                </c:pt>
                <c:pt idx="8820">
                  <c:v>49.8</c:v>
                </c:pt>
                <c:pt idx="8821">
                  <c:v>49.7</c:v>
                </c:pt>
                <c:pt idx="8822">
                  <c:v>49.6</c:v>
                </c:pt>
                <c:pt idx="8823">
                  <c:v>49.6</c:v>
                </c:pt>
                <c:pt idx="8824">
                  <c:v>49.6</c:v>
                </c:pt>
                <c:pt idx="8825">
                  <c:v>49.5</c:v>
                </c:pt>
                <c:pt idx="8826">
                  <c:v>49.4</c:v>
                </c:pt>
                <c:pt idx="8827">
                  <c:v>49.3</c:v>
                </c:pt>
                <c:pt idx="8828">
                  <c:v>49.3</c:v>
                </c:pt>
                <c:pt idx="8829">
                  <c:v>49.3</c:v>
                </c:pt>
                <c:pt idx="8830">
                  <c:v>49.3</c:v>
                </c:pt>
                <c:pt idx="8831">
                  <c:v>49.3</c:v>
                </c:pt>
                <c:pt idx="8832">
                  <c:v>49.4</c:v>
                </c:pt>
                <c:pt idx="8833">
                  <c:v>49.5</c:v>
                </c:pt>
                <c:pt idx="8834">
                  <c:v>49.5</c:v>
                </c:pt>
                <c:pt idx="8835">
                  <c:v>49.6</c:v>
                </c:pt>
                <c:pt idx="8836">
                  <c:v>49.6</c:v>
                </c:pt>
                <c:pt idx="8837">
                  <c:v>49.6</c:v>
                </c:pt>
                <c:pt idx="8838">
                  <c:v>49.7</c:v>
                </c:pt>
                <c:pt idx="8839">
                  <c:v>49.8</c:v>
                </c:pt>
                <c:pt idx="8840">
                  <c:v>49.9</c:v>
                </c:pt>
                <c:pt idx="8841">
                  <c:v>49.9</c:v>
                </c:pt>
                <c:pt idx="8842">
                  <c:v>49.9</c:v>
                </c:pt>
                <c:pt idx="8843">
                  <c:v>49.9</c:v>
                </c:pt>
                <c:pt idx="8844">
                  <c:v>49.9</c:v>
                </c:pt>
                <c:pt idx="8845">
                  <c:v>50</c:v>
                </c:pt>
                <c:pt idx="8846">
                  <c:v>50.1</c:v>
                </c:pt>
                <c:pt idx="8847">
                  <c:v>50.1</c:v>
                </c:pt>
                <c:pt idx="8848">
                  <c:v>50.1</c:v>
                </c:pt>
                <c:pt idx="8849">
                  <c:v>50.2</c:v>
                </c:pt>
                <c:pt idx="8850">
                  <c:v>50.2</c:v>
                </c:pt>
                <c:pt idx="8851">
                  <c:v>50.2</c:v>
                </c:pt>
                <c:pt idx="8852">
                  <c:v>50.2</c:v>
                </c:pt>
                <c:pt idx="8853">
                  <c:v>50.2</c:v>
                </c:pt>
                <c:pt idx="8854">
                  <c:v>50.2</c:v>
                </c:pt>
                <c:pt idx="8855">
                  <c:v>50.1</c:v>
                </c:pt>
                <c:pt idx="8856">
                  <c:v>50.1</c:v>
                </c:pt>
                <c:pt idx="8857">
                  <c:v>50</c:v>
                </c:pt>
                <c:pt idx="8858">
                  <c:v>49.9</c:v>
                </c:pt>
                <c:pt idx="8859">
                  <c:v>49.9</c:v>
                </c:pt>
                <c:pt idx="8860">
                  <c:v>49.8</c:v>
                </c:pt>
                <c:pt idx="8861">
                  <c:v>49.8</c:v>
                </c:pt>
                <c:pt idx="8862">
                  <c:v>49.7</c:v>
                </c:pt>
                <c:pt idx="8863">
                  <c:v>49.6</c:v>
                </c:pt>
                <c:pt idx="8864">
                  <c:v>49.5</c:v>
                </c:pt>
                <c:pt idx="8865">
                  <c:v>49.5</c:v>
                </c:pt>
                <c:pt idx="8866">
                  <c:v>49.3</c:v>
                </c:pt>
                <c:pt idx="8867">
                  <c:v>49.3</c:v>
                </c:pt>
                <c:pt idx="8868">
                  <c:v>49.3</c:v>
                </c:pt>
                <c:pt idx="8869">
                  <c:v>49.3</c:v>
                </c:pt>
                <c:pt idx="8870">
                  <c:v>49.3</c:v>
                </c:pt>
                <c:pt idx="8871">
                  <c:v>49.3</c:v>
                </c:pt>
                <c:pt idx="8872">
                  <c:v>49.3</c:v>
                </c:pt>
                <c:pt idx="8873">
                  <c:v>49.3</c:v>
                </c:pt>
                <c:pt idx="8874">
                  <c:v>49.4</c:v>
                </c:pt>
                <c:pt idx="8875">
                  <c:v>49.5</c:v>
                </c:pt>
                <c:pt idx="8876">
                  <c:v>49.5</c:v>
                </c:pt>
                <c:pt idx="8877">
                  <c:v>49.6</c:v>
                </c:pt>
                <c:pt idx="8878">
                  <c:v>49.6</c:v>
                </c:pt>
                <c:pt idx="8879">
                  <c:v>49.6</c:v>
                </c:pt>
                <c:pt idx="8880">
                  <c:v>49.6</c:v>
                </c:pt>
                <c:pt idx="8881">
                  <c:v>49.7</c:v>
                </c:pt>
                <c:pt idx="8882">
                  <c:v>49.8</c:v>
                </c:pt>
                <c:pt idx="8883">
                  <c:v>49.8</c:v>
                </c:pt>
                <c:pt idx="8884">
                  <c:v>49.8</c:v>
                </c:pt>
                <c:pt idx="8885">
                  <c:v>49.8</c:v>
                </c:pt>
                <c:pt idx="8886">
                  <c:v>49.8</c:v>
                </c:pt>
                <c:pt idx="8887">
                  <c:v>49.9</c:v>
                </c:pt>
                <c:pt idx="8888">
                  <c:v>49.9</c:v>
                </c:pt>
                <c:pt idx="8889">
                  <c:v>49.9</c:v>
                </c:pt>
                <c:pt idx="8890">
                  <c:v>49.9</c:v>
                </c:pt>
                <c:pt idx="8891">
                  <c:v>49.9</c:v>
                </c:pt>
                <c:pt idx="8892">
                  <c:v>50</c:v>
                </c:pt>
                <c:pt idx="8893">
                  <c:v>50</c:v>
                </c:pt>
                <c:pt idx="8894">
                  <c:v>50</c:v>
                </c:pt>
                <c:pt idx="8895">
                  <c:v>50.1</c:v>
                </c:pt>
                <c:pt idx="8896">
                  <c:v>50.1</c:v>
                </c:pt>
                <c:pt idx="8897">
                  <c:v>50.2</c:v>
                </c:pt>
                <c:pt idx="8898">
                  <c:v>50.2</c:v>
                </c:pt>
                <c:pt idx="8899">
                  <c:v>50.2</c:v>
                </c:pt>
                <c:pt idx="8900">
                  <c:v>50.2</c:v>
                </c:pt>
                <c:pt idx="8901">
                  <c:v>50.2</c:v>
                </c:pt>
                <c:pt idx="8902">
                  <c:v>50.2</c:v>
                </c:pt>
                <c:pt idx="8903">
                  <c:v>50.2</c:v>
                </c:pt>
                <c:pt idx="8904">
                  <c:v>50.2</c:v>
                </c:pt>
                <c:pt idx="8905">
                  <c:v>50.2</c:v>
                </c:pt>
                <c:pt idx="8906">
                  <c:v>50.2</c:v>
                </c:pt>
                <c:pt idx="8907">
                  <c:v>50.2</c:v>
                </c:pt>
                <c:pt idx="8908">
                  <c:v>50.1</c:v>
                </c:pt>
                <c:pt idx="8909">
                  <c:v>50.1</c:v>
                </c:pt>
                <c:pt idx="8910">
                  <c:v>50</c:v>
                </c:pt>
                <c:pt idx="8911">
                  <c:v>50</c:v>
                </c:pt>
                <c:pt idx="8912">
                  <c:v>49.9</c:v>
                </c:pt>
                <c:pt idx="8913">
                  <c:v>49.9</c:v>
                </c:pt>
                <c:pt idx="8914">
                  <c:v>49.8</c:v>
                </c:pt>
                <c:pt idx="8915">
                  <c:v>49.8</c:v>
                </c:pt>
                <c:pt idx="8916">
                  <c:v>49.7</c:v>
                </c:pt>
                <c:pt idx="8917">
                  <c:v>49.7</c:v>
                </c:pt>
                <c:pt idx="8918">
                  <c:v>49.6</c:v>
                </c:pt>
                <c:pt idx="8919">
                  <c:v>49.6</c:v>
                </c:pt>
                <c:pt idx="8920">
                  <c:v>49.5</c:v>
                </c:pt>
                <c:pt idx="8921">
                  <c:v>49.5</c:v>
                </c:pt>
                <c:pt idx="8922">
                  <c:v>49.4</c:v>
                </c:pt>
                <c:pt idx="8923">
                  <c:v>49.4</c:v>
                </c:pt>
                <c:pt idx="8924">
                  <c:v>49.4</c:v>
                </c:pt>
                <c:pt idx="8925">
                  <c:v>49.3</c:v>
                </c:pt>
                <c:pt idx="8926">
                  <c:v>49.3</c:v>
                </c:pt>
                <c:pt idx="8927">
                  <c:v>49.3</c:v>
                </c:pt>
                <c:pt idx="8928">
                  <c:v>49.3</c:v>
                </c:pt>
                <c:pt idx="8929">
                  <c:v>49.3</c:v>
                </c:pt>
                <c:pt idx="8930">
                  <c:v>49.4</c:v>
                </c:pt>
                <c:pt idx="8931">
                  <c:v>49.3</c:v>
                </c:pt>
                <c:pt idx="8932">
                  <c:v>49.3</c:v>
                </c:pt>
                <c:pt idx="8933">
                  <c:v>49.3</c:v>
                </c:pt>
                <c:pt idx="8934">
                  <c:v>49.3</c:v>
                </c:pt>
                <c:pt idx="8935">
                  <c:v>49.3</c:v>
                </c:pt>
                <c:pt idx="8936">
                  <c:v>49.4</c:v>
                </c:pt>
                <c:pt idx="8937">
                  <c:v>49.4</c:v>
                </c:pt>
                <c:pt idx="8938">
                  <c:v>49.5</c:v>
                </c:pt>
                <c:pt idx="8939">
                  <c:v>49.5</c:v>
                </c:pt>
                <c:pt idx="8940">
                  <c:v>49.5</c:v>
                </c:pt>
                <c:pt idx="8941">
                  <c:v>49.5</c:v>
                </c:pt>
                <c:pt idx="8942">
                  <c:v>49.6</c:v>
                </c:pt>
                <c:pt idx="8943">
                  <c:v>49.6</c:v>
                </c:pt>
                <c:pt idx="8944">
                  <c:v>49.6</c:v>
                </c:pt>
                <c:pt idx="8945">
                  <c:v>49.6</c:v>
                </c:pt>
                <c:pt idx="8946">
                  <c:v>49.6</c:v>
                </c:pt>
                <c:pt idx="8947">
                  <c:v>49.6</c:v>
                </c:pt>
                <c:pt idx="8948">
                  <c:v>49.6</c:v>
                </c:pt>
                <c:pt idx="8949">
                  <c:v>49.7</c:v>
                </c:pt>
                <c:pt idx="8950">
                  <c:v>49.7</c:v>
                </c:pt>
                <c:pt idx="8951">
                  <c:v>49.7</c:v>
                </c:pt>
                <c:pt idx="8952">
                  <c:v>49.8</c:v>
                </c:pt>
                <c:pt idx="8953">
                  <c:v>49.8</c:v>
                </c:pt>
                <c:pt idx="8954">
                  <c:v>49.8</c:v>
                </c:pt>
                <c:pt idx="8955">
                  <c:v>49.8</c:v>
                </c:pt>
                <c:pt idx="8956">
                  <c:v>49.8</c:v>
                </c:pt>
                <c:pt idx="8957">
                  <c:v>49.9</c:v>
                </c:pt>
                <c:pt idx="8958">
                  <c:v>49.9</c:v>
                </c:pt>
                <c:pt idx="8959">
                  <c:v>49.9</c:v>
                </c:pt>
                <c:pt idx="8960">
                  <c:v>49.9</c:v>
                </c:pt>
                <c:pt idx="8961">
                  <c:v>49.9</c:v>
                </c:pt>
                <c:pt idx="8962">
                  <c:v>49.9</c:v>
                </c:pt>
                <c:pt idx="8963">
                  <c:v>49.9</c:v>
                </c:pt>
                <c:pt idx="8964">
                  <c:v>50</c:v>
                </c:pt>
                <c:pt idx="8965">
                  <c:v>49.9</c:v>
                </c:pt>
                <c:pt idx="8966">
                  <c:v>50</c:v>
                </c:pt>
                <c:pt idx="8967">
                  <c:v>50</c:v>
                </c:pt>
                <c:pt idx="8968">
                  <c:v>50.1</c:v>
                </c:pt>
                <c:pt idx="8969">
                  <c:v>50.1</c:v>
                </c:pt>
                <c:pt idx="8970">
                  <c:v>50.1</c:v>
                </c:pt>
                <c:pt idx="8971">
                  <c:v>50.1</c:v>
                </c:pt>
                <c:pt idx="8972">
                  <c:v>50.2</c:v>
                </c:pt>
                <c:pt idx="8973">
                  <c:v>50.1</c:v>
                </c:pt>
                <c:pt idx="8974">
                  <c:v>50.2</c:v>
                </c:pt>
                <c:pt idx="8975">
                  <c:v>50.2</c:v>
                </c:pt>
                <c:pt idx="8976">
                  <c:v>50.2</c:v>
                </c:pt>
                <c:pt idx="8977">
                  <c:v>50.2</c:v>
                </c:pt>
                <c:pt idx="8978">
                  <c:v>50.3</c:v>
                </c:pt>
                <c:pt idx="8979">
                  <c:v>50.2</c:v>
                </c:pt>
                <c:pt idx="8980">
                  <c:v>50.1</c:v>
                </c:pt>
                <c:pt idx="8981">
                  <c:v>50.1</c:v>
                </c:pt>
                <c:pt idx="8982">
                  <c:v>50</c:v>
                </c:pt>
                <c:pt idx="8983">
                  <c:v>49.9</c:v>
                </c:pt>
                <c:pt idx="8984">
                  <c:v>49.9</c:v>
                </c:pt>
                <c:pt idx="8985">
                  <c:v>49.9</c:v>
                </c:pt>
                <c:pt idx="8986">
                  <c:v>49.9</c:v>
                </c:pt>
                <c:pt idx="8987">
                  <c:v>49.7</c:v>
                </c:pt>
                <c:pt idx="8988">
                  <c:v>49.6</c:v>
                </c:pt>
                <c:pt idx="8989">
                  <c:v>49.5</c:v>
                </c:pt>
                <c:pt idx="8990">
                  <c:v>49.5</c:v>
                </c:pt>
                <c:pt idx="8991">
                  <c:v>49.3</c:v>
                </c:pt>
                <c:pt idx="8992">
                  <c:v>49.3</c:v>
                </c:pt>
                <c:pt idx="8993">
                  <c:v>49.3</c:v>
                </c:pt>
                <c:pt idx="8994">
                  <c:v>49.3</c:v>
                </c:pt>
                <c:pt idx="8995">
                  <c:v>49.3</c:v>
                </c:pt>
                <c:pt idx="8996">
                  <c:v>49.4</c:v>
                </c:pt>
                <c:pt idx="8997">
                  <c:v>49.4</c:v>
                </c:pt>
                <c:pt idx="8998">
                  <c:v>49.5</c:v>
                </c:pt>
                <c:pt idx="8999">
                  <c:v>49.5</c:v>
                </c:pt>
                <c:pt idx="9000">
                  <c:v>49.5</c:v>
                </c:pt>
                <c:pt idx="9001">
                  <c:v>49.6</c:v>
                </c:pt>
                <c:pt idx="9002">
                  <c:v>49.6</c:v>
                </c:pt>
                <c:pt idx="9003">
                  <c:v>49.8</c:v>
                </c:pt>
                <c:pt idx="9004">
                  <c:v>49.8</c:v>
                </c:pt>
                <c:pt idx="9005">
                  <c:v>49.8</c:v>
                </c:pt>
                <c:pt idx="9006">
                  <c:v>49.9</c:v>
                </c:pt>
                <c:pt idx="9007">
                  <c:v>49.8</c:v>
                </c:pt>
                <c:pt idx="9008">
                  <c:v>49.9</c:v>
                </c:pt>
                <c:pt idx="9009">
                  <c:v>49.9</c:v>
                </c:pt>
                <c:pt idx="9010">
                  <c:v>49.9</c:v>
                </c:pt>
                <c:pt idx="9011">
                  <c:v>50.1</c:v>
                </c:pt>
                <c:pt idx="9012">
                  <c:v>49.9</c:v>
                </c:pt>
                <c:pt idx="9013">
                  <c:v>50</c:v>
                </c:pt>
                <c:pt idx="9014">
                  <c:v>49.9</c:v>
                </c:pt>
                <c:pt idx="9015">
                  <c:v>50.1</c:v>
                </c:pt>
                <c:pt idx="9016">
                  <c:v>50.1</c:v>
                </c:pt>
                <c:pt idx="9017">
                  <c:v>50.1</c:v>
                </c:pt>
                <c:pt idx="9018">
                  <c:v>50.1</c:v>
                </c:pt>
                <c:pt idx="9019">
                  <c:v>50.2</c:v>
                </c:pt>
                <c:pt idx="9020">
                  <c:v>50.2</c:v>
                </c:pt>
                <c:pt idx="9021">
                  <c:v>50.2</c:v>
                </c:pt>
                <c:pt idx="9022">
                  <c:v>50.4</c:v>
                </c:pt>
                <c:pt idx="9023">
                  <c:v>50.2</c:v>
                </c:pt>
                <c:pt idx="9024">
                  <c:v>50.2</c:v>
                </c:pt>
                <c:pt idx="9025">
                  <c:v>50.2</c:v>
                </c:pt>
                <c:pt idx="9026">
                  <c:v>50.2</c:v>
                </c:pt>
                <c:pt idx="9027">
                  <c:v>50.1</c:v>
                </c:pt>
                <c:pt idx="9028">
                  <c:v>50.1</c:v>
                </c:pt>
                <c:pt idx="9029">
                  <c:v>50.2</c:v>
                </c:pt>
                <c:pt idx="9030">
                  <c:v>50.1</c:v>
                </c:pt>
                <c:pt idx="9031">
                  <c:v>50.1</c:v>
                </c:pt>
                <c:pt idx="9032">
                  <c:v>50.1</c:v>
                </c:pt>
                <c:pt idx="9033">
                  <c:v>50.1</c:v>
                </c:pt>
                <c:pt idx="9034">
                  <c:v>49.9</c:v>
                </c:pt>
                <c:pt idx="9035">
                  <c:v>49.9</c:v>
                </c:pt>
                <c:pt idx="9036">
                  <c:v>49.9</c:v>
                </c:pt>
                <c:pt idx="9037">
                  <c:v>49.9</c:v>
                </c:pt>
                <c:pt idx="9038">
                  <c:v>49.8</c:v>
                </c:pt>
                <c:pt idx="9039">
                  <c:v>49.9</c:v>
                </c:pt>
                <c:pt idx="9040">
                  <c:v>49.8</c:v>
                </c:pt>
                <c:pt idx="9041">
                  <c:v>49.7</c:v>
                </c:pt>
                <c:pt idx="9042">
                  <c:v>49.8</c:v>
                </c:pt>
                <c:pt idx="9043">
                  <c:v>49.8</c:v>
                </c:pt>
                <c:pt idx="9044">
                  <c:v>49.6</c:v>
                </c:pt>
                <c:pt idx="9045">
                  <c:v>49.6</c:v>
                </c:pt>
                <c:pt idx="9046">
                  <c:v>49.6</c:v>
                </c:pt>
                <c:pt idx="9047">
                  <c:v>49.6</c:v>
                </c:pt>
                <c:pt idx="9048">
                  <c:v>49.5</c:v>
                </c:pt>
                <c:pt idx="9049">
                  <c:v>49.6</c:v>
                </c:pt>
                <c:pt idx="9050">
                  <c:v>49.6</c:v>
                </c:pt>
                <c:pt idx="9051">
                  <c:v>49.5</c:v>
                </c:pt>
                <c:pt idx="9052">
                  <c:v>49.3</c:v>
                </c:pt>
                <c:pt idx="9053">
                  <c:v>49.3</c:v>
                </c:pt>
                <c:pt idx="9054">
                  <c:v>49.3</c:v>
                </c:pt>
                <c:pt idx="9055">
                  <c:v>49.3</c:v>
                </c:pt>
                <c:pt idx="9056">
                  <c:v>49.3</c:v>
                </c:pt>
                <c:pt idx="9057">
                  <c:v>49.3</c:v>
                </c:pt>
                <c:pt idx="9058">
                  <c:v>49.4</c:v>
                </c:pt>
                <c:pt idx="9059">
                  <c:v>49.3</c:v>
                </c:pt>
                <c:pt idx="9060">
                  <c:v>49.3</c:v>
                </c:pt>
                <c:pt idx="9061">
                  <c:v>49.4</c:v>
                </c:pt>
                <c:pt idx="9062">
                  <c:v>49.5</c:v>
                </c:pt>
                <c:pt idx="9063">
                  <c:v>49.5</c:v>
                </c:pt>
                <c:pt idx="9064">
                  <c:v>49.5</c:v>
                </c:pt>
                <c:pt idx="9065">
                  <c:v>49.6</c:v>
                </c:pt>
                <c:pt idx="9066">
                  <c:v>49.6</c:v>
                </c:pt>
                <c:pt idx="9067">
                  <c:v>49.7</c:v>
                </c:pt>
                <c:pt idx="9068">
                  <c:v>49.7</c:v>
                </c:pt>
                <c:pt idx="9069">
                  <c:v>49.7</c:v>
                </c:pt>
                <c:pt idx="9070">
                  <c:v>49.6</c:v>
                </c:pt>
                <c:pt idx="9071">
                  <c:v>49.8</c:v>
                </c:pt>
                <c:pt idx="9072">
                  <c:v>49.7</c:v>
                </c:pt>
                <c:pt idx="9073">
                  <c:v>49.9</c:v>
                </c:pt>
                <c:pt idx="9074">
                  <c:v>49.8</c:v>
                </c:pt>
                <c:pt idx="9075">
                  <c:v>49.9</c:v>
                </c:pt>
                <c:pt idx="9076">
                  <c:v>49.9</c:v>
                </c:pt>
                <c:pt idx="9077">
                  <c:v>49.9</c:v>
                </c:pt>
                <c:pt idx="9078">
                  <c:v>50</c:v>
                </c:pt>
                <c:pt idx="9079">
                  <c:v>50</c:v>
                </c:pt>
                <c:pt idx="9080">
                  <c:v>50</c:v>
                </c:pt>
                <c:pt idx="9081">
                  <c:v>50</c:v>
                </c:pt>
                <c:pt idx="9082">
                  <c:v>50</c:v>
                </c:pt>
                <c:pt idx="9083">
                  <c:v>50</c:v>
                </c:pt>
                <c:pt idx="9084">
                  <c:v>50</c:v>
                </c:pt>
                <c:pt idx="9085">
                  <c:v>50.1</c:v>
                </c:pt>
                <c:pt idx="9086">
                  <c:v>50.1</c:v>
                </c:pt>
                <c:pt idx="9087">
                  <c:v>50.1</c:v>
                </c:pt>
                <c:pt idx="9088">
                  <c:v>50.1</c:v>
                </c:pt>
                <c:pt idx="9089">
                  <c:v>50.2</c:v>
                </c:pt>
                <c:pt idx="9090">
                  <c:v>50.3</c:v>
                </c:pt>
                <c:pt idx="9091">
                  <c:v>50.3</c:v>
                </c:pt>
                <c:pt idx="9092">
                  <c:v>50.2</c:v>
                </c:pt>
                <c:pt idx="9093">
                  <c:v>50.3</c:v>
                </c:pt>
                <c:pt idx="9094">
                  <c:v>50.3</c:v>
                </c:pt>
                <c:pt idx="9095">
                  <c:v>50.2</c:v>
                </c:pt>
                <c:pt idx="9096">
                  <c:v>50.2</c:v>
                </c:pt>
                <c:pt idx="9097">
                  <c:v>50.2</c:v>
                </c:pt>
                <c:pt idx="9098">
                  <c:v>50.1</c:v>
                </c:pt>
                <c:pt idx="9099">
                  <c:v>50</c:v>
                </c:pt>
                <c:pt idx="9100">
                  <c:v>50</c:v>
                </c:pt>
                <c:pt idx="9101">
                  <c:v>50</c:v>
                </c:pt>
                <c:pt idx="9102">
                  <c:v>49.9</c:v>
                </c:pt>
                <c:pt idx="9103">
                  <c:v>49.8</c:v>
                </c:pt>
                <c:pt idx="9104">
                  <c:v>49.8</c:v>
                </c:pt>
                <c:pt idx="9105">
                  <c:v>49.6</c:v>
                </c:pt>
                <c:pt idx="9106">
                  <c:v>49.5</c:v>
                </c:pt>
                <c:pt idx="9107">
                  <c:v>49.5</c:v>
                </c:pt>
                <c:pt idx="9108">
                  <c:v>49.5</c:v>
                </c:pt>
                <c:pt idx="9109">
                  <c:v>49.3</c:v>
                </c:pt>
                <c:pt idx="9110">
                  <c:v>49.3</c:v>
                </c:pt>
                <c:pt idx="9111">
                  <c:v>49.3</c:v>
                </c:pt>
                <c:pt idx="9112">
                  <c:v>49.3</c:v>
                </c:pt>
                <c:pt idx="9113">
                  <c:v>49.3</c:v>
                </c:pt>
                <c:pt idx="9114">
                  <c:v>49.3</c:v>
                </c:pt>
                <c:pt idx="9115">
                  <c:v>49.4</c:v>
                </c:pt>
                <c:pt idx="9116">
                  <c:v>49.4</c:v>
                </c:pt>
                <c:pt idx="9117">
                  <c:v>49.4</c:v>
                </c:pt>
                <c:pt idx="9118">
                  <c:v>49.5</c:v>
                </c:pt>
                <c:pt idx="9119">
                  <c:v>49.5</c:v>
                </c:pt>
                <c:pt idx="9120">
                  <c:v>49.5</c:v>
                </c:pt>
                <c:pt idx="9121">
                  <c:v>49.5</c:v>
                </c:pt>
                <c:pt idx="9122">
                  <c:v>49.6</c:v>
                </c:pt>
                <c:pt idx="9123">
                  <c:v>49.6</c:v>
                </c:pt>
                <c:pt idx="9124">
                  <c:v>49.6</c:v>
                </c:pt>
                <c:pt idx="9125">
                  <c:v>49.7</c:v>
                </c:pt>
                <c:pt idx="9126">
                  <c:v>49.7</c:v>
                </c:pt>
                <c:pt idx="9127">
                  <c:v>49.8</c:v>
                </c:pt>
                <c:pt idx="9128">
                  <c:v>49.8</c:v>
                </c:pt>
                <c:pt idx="9129">
                  <c:v>49.8</c:v>
                </c:pt>
                <c:pt idx="9130">
                  <c:v>49.8</c:v>
                </c:pt>
                <c:pt idx="9131">
                  <c:v>49.8</c:v>
                </c:pt>
                <c:pt idx="9132">
                  <c:v>49.9</c:v>
                </c:pt>
                <c:pt idx="9133">
                  <c:v>49.9</c:v>
                </c:pt>
                <c:pt idx="9134">
                  <c:v>49.9</c:v>
                </c:pt>
                <c:pt idx="9135">
                  <c:v>49.9</c:v>
                </c:pt>
                <c:pt idx="9136">
                  <c:v>49.9</c:v>
                </c:pt>
                <c:pt idx="9137">
                  <c:v>49.9</c:v>
                </c:pt>
                <c:pt idx="9138">
                  <c:v>50</c:v>
                </c:pt>
                <c:pt idx="9139">
                  <c:v>50</c:v>
                </c:pt>
                <c:pt idx="9140">
                  <c:v>50.1</c:v>
                </c:pt>
                <c:pt idx="9141">
                  <c:v>50.1</c:v>
                </c:pt>
                <c:pt idx="9142">
                  <c:v>50</c:v>
                </c:pt>
                <c:pt idx="9143">
                  <c:v>50.1</c:v>
                </c:pt>
                <c:pt idx="9144">
                  <c:v>50.1</c:v>
                </c:pt>
                <c:pt idx="9145">
                  <c:v>50.1</c:v>
                </c:pt>
                <c:pt idx="9146">
                  <c:v>50.1</c:v>
                </c:pt>
                <c:pt idx="9147">
                  <c:v>50.1</c:v>
                </c:pt>
                <c:pt idx="9148">
                  <c:v>50.2</c:v>
                </c:pt>
                <c:pt idx="9149">
                  <c:v>50.2</c:v>
                </c:pt>
                <c:pt idx="9150">
                  <c:v>50.3</c:v>
                </c:pt>
                <c:pt idx="9151">
                  <c:v>50.3</c:v>
                </c:pt>
                <c:pt idx="9152">
                  <c:v>50.4</c:v>
                </c:pt>
                <c:pt idx="9153">
                  <c:v>50.3</c:v>
                </c:pt>
                <c:pt idx="9154">
                  <c:v>50.3</c:v>
                </c:pt>
                <c:pt idx="9155">
                  <c:v>50.2</c:v>
                </c:pt>
                <c:pt idx="9156">
                  <c:v>50.2</c:v>
                </c:pt>
                <c:pt idx="9157">
                  <c:v>50.2</c:v>
                </c:pt>
                <c:pt idx="9158">
                  <c:v>50.3</c:v>
                </c:pt>
                <c:pt idx="9159">
                  <c:v>50.2</c:v>
                </c:pt>
                <c:pt idx="9160">
                  <c:v>50.2</c:v>
                </c:pt>
                <c:pt idx="9161">
                  <c:v>50.1</c:v>
                </c:pt>
                <c:pt idx="9162">
                  <c:v>50</c:v>
                </c:pt>
                <c:pt idx="9163">
                  <c:v>50</c:v>
                </c:pt>
                <c:pt idx="9164">
                  <c:v>50</c:v>
                </c:pt>
                <c:pt idx="9165">
                  <c:v>49.9</c:v>
                </c:pt>
                <c:pt idx="9166">
                  <c:v>49.9</c:v>
                </c:pt>
                <c:pt idx="9167">
                  <c:v>49.9</c:v>
                </c:pt>
                <c:pt idx="9168">
                  <c:v>49.8</c:v>
                </c:pt>
                <c:pt idx="9169">
                  <c:v>49.7</c:v>
                </c:pt>
                <c:pt idx="9170">
                  <c:v>49.6</c:v>
                </c:pt>
                <c:pt idx="9171">
                  <c:v>49.6</c:v>
                </c:pt>
                <c:pt idx="9172">
                  <c:v>49.5</c:v>
                </c:pt>
                <c:pt idx="9173">
                  <c:v>49.5</c:v>
                </c:pt>
                <c:pt idx="9174">
                  <c:v>49.5</c:v>
                </c:pt>
                <c:pt idx="9175">
                  <c:v>49.5</c:v>
                </c:pt>
                <c:pt idx="9176">
                  <c:v>49.5</c:v>
                </c:pt>
                <c:pt idx="9177">
                  <c:v>49.3</c:v>
                </c:pt>
                <c:pt idx="9178">
                  <c:v>49.3</c:v>
                </c:pt>
                <c:pt idx="9179">
                  <c:v>49.3</c:v>
                </c:pt>
                <c:pt idx="9180">
                  <c:v>49.4</c:v>
                </c:pt>
                <c:pt idx="9181">
                  <c:v>49.4</c:v>
                </c:pt>
                <c:pt idx="9182">
                  <c:v>49.4</c:v>
                </c:pt>
                <c:pt idx="9183">
                  <c:v>49.5</c:v>
                </c:pt>
                <c:pt idx="9184">
                  <c:v>49.5</c:v>
                </c:pt>
                <c:pt idx="9185">
                  <c:v>49.6</c:v>
                </c:pt>
                <c:pt idx="9186">
                  <c:v>49.6</c:v>
                </c:pt>
                <c:pt idx="9187">
                  <c:v>49.7</c:v>
                </c:pt>
                <c:pt idx="9188">
                  <c:v>49.7</c:v>
                </c:pt>
                <c:pt idx="9189">
                  <c:v>49.8</c:v>
                </c:pt>
                <c:pt idx="9190">
                  <c:v>49.8</c:v>
                </c:pt>
                <c:pt idx="9191">
                  <c:v>49.9</c:v>
                </c:pt>
                <c:pt idx="9192">
                  <c:v>49.9</c:v>
                </c:pt>
                <c:pt idx="9193">
                  <c:v>49.9</c:v>
                </c:pt>
                <c:pt idx="9194">
                  <c:v>49.9</c:v>
                </c:pt>
                <c:pt idx="9195">
                  <c:v>50</c:v>
                </c:pt>
                <c:pt idx="9196">
                  <c:v>50</c:v>
                </c:pt>
                <c:pt idx="9197">
                  <c:v>50</c:v>
                </c:pt>
                <c:pt idx="9198">
                  <c:v>50</c:v>
                </c:pt>
                <c:pt idx="9199">
                  <c:v>50</c:v>
                </c:pt>
                <c:pt idx="9200">
                  <c:v>50</c:v>
                </c:pt>
                <c:pt idx="9201">
                  <c:v>50</c:v>
                </c:pt>
                <c:pt idx="9202">
                  <c:v>50.1</c:v>
                </c:pt>
                <c:pt idx="9203">
                  <c:v>50.1</c:v>
                </c:pt>
                <c:pt idx="9204">
                  <c:v>50.2</c:v>
                </c:pt>
                <c:pt idx="9205">
                  <c:v>50.1</c:v>
                </c:pt>
                <c:pt idx="9206">
                  <c:v>50.1</c:v>
                </c:pt>
                <c:pt idx="9207">
                  <c:v>50.2</c:v>
                </c:pt>
                <c:pt idx="9208">
                  <c:v>50.2</c:v>
                </c:pt>
                <c:pt idx="9209">
                  <c:v>50.2</c:v>
                </c:pt>
                <c:pt idx="9210">
                  <c:v>50.2</c:v>
                </c:pt>
                <c:pt idx="9211">
                  <c:v>50.3</c:v>
                </c:pt>
                <c:pt idx="9212">
                  <c:v>50.2</c:v>
                </c:pt>
                <c:pt idx="9213">
                  <c:v>50.3</c:v>
                </c:pt>
                <c:pt idx="9214">
                  <c:v>50.3</c:v>
                </c:pt>
                <c:pt idx="9215">
                  <c:v>50.2</c:v>
                </c:pt>
                <c:pt idx="9216">
                  <c:v>50.2</c:v>
                </c:pt>
                <c:pt idx="9217">
                  <c:v>50.2</c:v>
                </c:pt>
                <c:pt idx="9218">
                  <c:v>50.2</c:v>
                </c:pt>
                <c:pt idx="9219">
                  <c:v>50.1</c:v>
                </c:pt>
                <c:pt idx="9220">
                  <c:v>50.1</c:v>
                </c:pt>
                <c:pt idx="9221">
                  <c:v>50</c:v>
                </c:pt>
                <c:pt idx="9222">
                  <c:v>50</c:v>
                </c:pt>
                <c:pt idx="9223">
                  <c:v>49.9</c:v>
                </c:pt>
                <c:pt idx="9224">
                  <c:v>49.9</c:v>
                </c:pt>
                <c:pt idx="9225">
                  <c:v>49.8</c:v>
                </c:pt>
                <c:pt idx="9226">
                  <c:v>49.7</c:v>
                </c:pt>
                <c:pt idx="9227">
                  <c:v>49.6</c:v>
                </c:pt>
                <c:pt idx="9228">
                  <c:v>49.5</c:v>
                </c:pt>
                <c:pt idx="9229">
                  <c:v>49.5</c:v>
                </c:pt>
                <c:pt idx="9230">
                  <c:v>49.4</c:v>
                </c:pt>
                <c:pt idx="9231">
                  <c:v>49.3</c:v>
                </c:pt>
                <c:pt idx="9232">
                  <c:v>49.3</c:v>
                </c:pt>
                <c:pt idx="9233">
                  <c:v>49.3</c:v>
                </c:pt>
                <c:pt idx="9234">
                  <c:v>49.3</c:v>
                </c:pt>
                <c:pt idx="9235">
                  <c:v>49.3</c:v>
                </c:pt>
                <c:pt idx="9236">
                  <c:v>49.5</c:v>
                </c:pt>
                <c:pt idx="9237">
                  <c:v>49.5</c:v>
                </c:pt>
                <c:pt idx="9238">
                  <c:v>49.6</c:v>
                </c:pt>
                <c:pt idx="9239">
                  <c:v>49.6</c:v>
                </c:pt>
                <c:pt idx="9240">
                  <c:v>49.7</c:v>
                </c:pt>
                <c:pt idx="9241">
                  <c:v>49.7</c:v>
                </c:pt>
                <c:pt idx="9242">
                  <c:v>49.7</c:v>
                </c:pt>
                <c:pt idx="9243">
                  <c:v>49.8</c:v>
                </c:pt>
                <c:pt idx="9244">
                  <c:v>49.9</c:v>
                </c:pt>
                <c:pt idx="9245">
                  <c:v>49.9</c:v>
                </c:pt>
                <c:pt idx="9246">
                  <c:v>49.9</c:v>
                </c:pt>
                <c:pt idx="9247">
                  <c:v>50</c:v>
                </c:pt>
                <c:pt idx="9248">
                  <c:v>49.9</c:v>
                </c:pt>
                <c:pt idx="9249">
                  <c:v>50</c:v>
                </c:pt>
                <c:pt idx="9250">
                  <c:v>50</c:v>
                </c:pt>
                <c:pt idx="9251">
                  <c:v>50.1</c:v>
                </c:pt>
                <c:pt idx="9252">
                  <c:v>50.1</c:v>
                </c:pt>
                <c:pt idx="9253">
                  <c:v>50.1</c:v>
                </c:pt>
                <c:pt idx="9254">
                  <c:v>50.1</c:v>
                </c:pt>
                <c:pt idx="9255">
                  <c:v>50.1</c:v>
                </c:pt>
                <c:pt idx="9256">
                  <c:v>50.1</c:v>
                </c:pt>
                <c:pt idx="9257">
                  <c:v>50.2</c:v>
                </c:pt>
                <c:pt idx="9258">
                  <c:v>50.2</c:v>
                </c:pt>
                <c:pt idx="9259">
                  <c:v>50.2</c:v>
                </c:pt>
                <c:pt idx="9260">
                  <c:v>50.3</c:v>
                </c:pt>
                <c:pt idx="9261">
                  <c:v>50.2</c:v>
                </c:pt>
                <c:pt idx="9262">
                  <c:v>50.2</c:v>
                </c:pt>
                <c:pt idx="9263">
                  <c:v>50.2</c:v>
                </c:pt>
                <c:pt idx="9264">
                  <c:v>50.2</c:v>
                </c:pt>
                <c:pt idx="9265">
                  <c:v>50.1</c:v>
                </c:pt>
                <c:pt idx="9266">
                  <c:v>50.1</c:v>
                </c:pt>
                <c:pt idx="9267">
                  <c:v>50</c:v>
                </c:pt>
                <c:pt idx="9268">
                  <c:v>50</c:v>
                </c:pt>
                <c:pt idx="9269">
                  <c:v>49.9</c:v>
                </c:pt>
                <c:pt idx="9270">
                  <c:v>49.9</c:v>
                </c:pt>
                <c:pt idx="9271">
                  <c:v>49.8</c:v>
                </c:pt>
                <c:pt idx="9272">
                  <c:v>49.8</c:v>
                </c:pt>
                <c:pt idx="9273">
                  <c:v>49.7</c:v>
                </c:pt>
                <c:pt idx="9274">
                  <c:v>49.7</c:v>
                </c:pt>
                <c:pt idx="9275">
                  <c:v>49.6</c:v>
                </c:pt>
                <c:pt idx="9276">
                  <c:v>49.5</c:v>
                </c:pt>
                <c:pt idx="9277">
                  <c:v>49.4</c:v>
                </c:pt>
                <c:pt idx="9278">
                  <c:v>49.4</c:v>
                </c:pt>
                <c:pt idx="9279">
                  <c:v>49.4</c:v>
                </c:pt>
                <c:pt idx="9280">
                  <c:v>49.3</c:v>
                </c:pt>
                <c:pt idx="9281">
                  <c:v>49.3</c:v>
                </c:pt>
                <c:pt idx="9282">
                  <c:v>49.3</c:v>
                </c:pt>
                <c:pt idx="9283">
                  <c:v>49.3</c:v>
                </c:pt>
                <c:pt idx="9284">
                  <c:v>49.3</c:v>
                </c:pt>
                <c:pt idx="9285">
                  <c:v>49.3</c:v>
                </c:pt>
                <c:pt idx="9286">
                  <c:v>49.4</c:v>
                </c:pt>
                <c:pt idx="9287">
                  <c:v>49.4</c:v>
                </c:pt>
                <c:pt idx="9288">
                  <c:v>49.5</c:v>
                </c:pt>
                <c:pt idx="9289">
                  <c:v>49.5</c:v>
                </c:pt>
                <c:pt idx="9290">
                  <c:v>49.6</c:v>
                </c:pt>
                <c:pt idx="9291">
                  <c:v>49.6</c:v>
                </c:pt>
                <c:pt idx="9292">
                  <c:v>49.6</c:v>
                </c:pt>
                <c:pt idx="9293">
                  <c:v>49.7</c:v>
                </c:pt>
                <c:pt idx="9294">
                  <c:v>49.7</c:v>
                </c:pt>
                <c:pt idx="9295">
                  <c:v>49.7</c:v>
                </c:pt>
                <c:pt idx="9296">
                  <c:v>49.7</c:v>
                </c:pt>
                <c:pt idx="9297">
                  <c:v>49.8</c:v>
                </c:pt>
                <c:pt idx="9298">
                  <c:v>49.8</c:v>
                </c:pt>
                <c:pt idx="9299">
                  <c:v>49.9</c:v>
                </c:pt>
                <c:pt idx="9300">
                  <c:v>49.9</c:v>
                </c:pt>
                <c:pt idx="9301">
                  <c:v>49.9</c:v>
                </c:pt>
                <c:pt idx="9302">
                  <c:v>49.9</c:v>
                </c:pt>
                <c:pt idx="9303">
                  <c:v>49.9</c:v>
                </c:pt>
                <c:pt idx="9304">
                  <c:v>49.9</c:v>
                </c:pt>
                <c:pt idx="9305">
                  <c:v>49.9</c:v>
                </c:pt>
                <c:pt idx="9306">
                  <c:v>49.9</c:v>
                </c:pt>
                <c:pt idx="9307">
                  <c:v>50.1</c:v>
                </c:pt>
                <c:pt idx="9308">
                  <c:v>50</c:v>
                </c:pt>
                <c:pt idx="9309">
                  <c:v>50.1</c:v>
                </c:pt>
                <c:pt idx="9310">
                  <c:v>50.1</c:v>
                </c:pt>
                <c:pt idx="9311">
                  <c:v>50.1</c:v>
                </c:pt>
                <c:pt idx="9312">
                  <c:v>50.1</c:v>
                </c:pt>
                <c:pt idx="9313">
                  <c:v>50.1</c:v>
                </c:pt>
                <c:pt idx="9314">
                  <c:v>50.1</c:v>
                </c:pt>
                <c:pt idx="9315">
                  <c:v>50.1</c:v>
                </c:pt>
                <c:pt idx="9316">
                  <c:v>50.1</c:v>
                </c:pt>
                <c:pt idx="9317">
                  <c:v>50.1</c:v>
                </c:pt>
                <c:pt idx="9318">
                  <c:v>50.1</c:v>
                </c:pt>
                <c:pt idx="9319">
                  <c:v>50.2</c:v>
                </c:pt>
                <c:pt idx="9320">
                  <c:v>50.2</c:v>
                </c:pt>
                <c:pt idx="9321">
                  <c:v>50.2</c:v>
                </c:pt>
                <c:pt idx="9322">
                  <c:v>50.2</c:v>
                </c:pt>
                <c:pt idx="9323">
                  <c:v>50.3</c:v>
                </c:pt>
                <c:pt idx="9324">
                  <c:v>50.3</c:v>
                </c:pt>
                <c:pt idx="9325">
                  <c:v>50.3</c:v>
                </c:pt>
                <c:pt idx="9326">
                  <c:v>50.2</c:v>
                </c:pt>
                <c:pt idx="9327">
                  <c:v>50.3</c:v>
                </c:pt>
                <c:pt idx="9328">
                  <c:v>50.2</c:v>
                </c:pt>
                <c:pt idx="9329">
                  <c:v>50.2</c:v>
                </c:pt>
                <c:pt idx="9330">
                  <c:v>50.2</c:v>
                </c:pt>
                <c:pt idx="9331">
                  <c:v>50.2</c:v>
                </c:pt>
                <c:pt idx="9332">
                  <c:v>50.1</c:v>
                </c:pt>
                <c:pt idx="9333">
                  <c:v>50.1</c:v>
                </c:pt>
                <c:pt idx="9334">
                  <c:v>50</c:v>
                </c:pt>
                <c:pt idx="9335">
                  <c:v>50</c:v>
                </c:pt>
                <c:pt idx="9336">
                  <c:v>49.9</c:v>
                </c:pt>
                <c:pt idx="9337">
                  <c:v>49.8</c:v>
                </c:pt>
                <c:pt idx="9338">
                  <c:v>49.8</c:v>
                </c:pt>
                <c:pt idx="9339">
                  <c:v>49.7</c:v>
                </c:pt>
                <c:pt idx="9340">
                  <c:v>49.7</c:v>
                </c:pt>
                <c:pt idx="9341">
                  <c:v>49.6</c:v>
                </c:pt>
                <c:pt idx="9342">
                  <c:v>49.5</c:v>
                </c:pt>
                <c:pt idx="9343">
                  <c:v>49.5</c:v>
                </c:pt>
                <c:pt idx="9344">
                  <c:v>49.5</c:v>
                </c:pt>
                <c:pt idx="9345">
                  <c:v>49.3</c:v>
                </c:pt>
                <c:pt idx="9346">
                  <c:v>49.3</c:v>
                </c:pt>
                <c:pt idx="9347">
                  <c:v>49.3</c:v>
                </c:pt>
                <c:pt idx="9348">
                  <c:v>49.3</c:v>
                </c:pt>
                <c:pt idx="9349">
                  <c:v>49.3</c:v>
                </c:pt>
                <c:pt idx="9350">
                  <c:v>49.3</c:v>
                </c:pt>
                <c:pt idx="9351">
                  <c:v>49.3</c:v>
                </c:pt>
                <c:pt idx="9352">
                  <c:v>49.4</c:v>
                </c:pt>
                <c:pt idx="9353">
                  <c:v>49.5</c:v>
                </c:pt>
                <c:pt idx="9354">
                  <c:v>49.5</c:v>
                </c:pt>
                <c:pt idx="9355">
                  <c:v>49.5</c:v>
                </c:pt>
                <c:pt idx="9356">
                  <c:v>49.6</c:v>
                </c:pt>
                <c:pt idx="9357">
                  <c:v>49.6</c:v>
                </c:pt>
                <c:pt idx="9358">
                  <c:v>49.6</c:v>
                </c:pt>
                <c:pt idx="9359">
                  <c:v>49.7</c:v>
                </c:pt>
                <c:pt idx="9360">
                  <c:v>49.7</c:v>
                </c:pt>
                <c:pt idx="9361">
                  <c:v>49.7</c:v>
                </c:pt>
                <c:pt idx="9362">
                  <c:v>49.7</c:v>
                </c:pt>
                <c:pt idx="9363">
                  <c:v>49.7</c:v>
                </c:pt>
                <c:pt idx="9364">
                  <c:v>49.8</c:v>
                </c:pt>
                <c:pt idx="9365">
                  <c:v>49.8</c:v>
                </c:pt>
                <c:pt idx="9366">
                  <c:v>49.8</c:v>
                </c:pt>
                <c:pt idx="9367">
                  <c:v>49.8</c:v>
                </c:pt>
                <c:pt idx="9368">
                  <c:v>49.8</c:v>
                </c:pt>
                <c:pt idx="9369">
                  <c:v>49.8</c:v>
                </c:pt>
                <c:pt idx="9370">
                  <c:v>49.8</c:v>
                </c:pt>
                <c:pt idx="9371">
                  <c:v>49.8</c:v>
                </c:pt>
                <c:pt idx="9372">
                  <c:v>49.8</c:v>
                </c:pt>
                <c:pt idx="9373">
                  <c:v>49.8</c:v>
                </c:pt>
                <c:pt idx="9374">
                  <c:v>49.8</c:v>
                </c:pt>
                <c:pt idx="9375">
                  <c:v>49.9</c:v>
                </c:pt>
                <c:pt idx="9376">
                  <c:v>49.8</c:v>
                </c:pt>
                <c:pt idx="9377">
                  <c:v>49.8</c:v>
                </c:pt>
                <c:pt idx="9378">
                  <c:v>49.8</c:v>
                </c:pt>
                <c:pt idx="9379">
                  <c:v>49.9</c:v>
                </c:pt>
                <c:pt idx="9380">
                  <c:v>49.9</c:v>
                </c:pt>
                <c:pt idx="9381">
                  <c:v>49.9</c:v>
                </c:pt>
                <c:pt idx="9382">
                  <c:v>49.9</c:v>
                </c:pt>
                <c:pt idx="9383">
                  <c:v>49.9</c:v>
                </c:pt>
                <c:pt idx="9384">
                  <c:v>50</c:v>
                </c:pt>
                <c:pt idx="9385">
                  <c:v>50</c:v>
                </c:pt>
                <c:pt idx="9386">
                  <c:v>49.9</c:v>
                </c:pt>
                <c:pt idx="9387">
                  <c:v>49.9</c:v>
                </c:pt>
                <c:pt idx="9388">
                  <c:v>49.9</c:v>
                </c:pt>
                <c:pt idx="9389">
                  <c:v>50</c:v>
                </c:pt>
                <c:pt idx="9390">
                  <c:v>49.9</c:v>
                </c:pt>
                <c:pt idx="9391">
                  <c:v>50</c:v>
                </c:pt>
                <c:pt idx="9392">
                  <c:v>50</c:v>
                </c:pt>
                <c:pt idx="9393">
                  <c:v>50</c:v>
                </c:pt>
                <c:pt idx="9394">
                  <c:v>50</c:v>
                </c:pt>
                <c:pt idx="9395">
                  <c:v>50</c:v>
                </c:pt>
                <c:pt idx="9396">
                  <c:v>50</c:v>
                </c:pt>
                <c:pt idx="9397">
                  <c:v>50.1</c:v>
                </c:pt>
                <c:pt idx="9398">
                  <c:v>50.1</c:v>
                </c:pt>
                <c:pt idx="9399">
                  <c:v>50.1</c:v>
                </c:pt>
                <c:pt idx="9400">
                  <c:v>50.1</c:v>
                </c:pt>
                <c:pt idx="9401">
                  <c:v>50.1</c:v>
                </c:pt>
                <c:pt idx="9402">
                  <c:v>50.2</c:v>
                </c:pt>
                <c:pt idx="9403">
                  <c:v>50.1</c:v>
                </c:pt>
                <c:pt idx="9404">
                  <c:v>50.1</c:v>
                </c:pt>
                <c:pt idx="9405">
                  <c:v>50.2</c:v>
                </c:pt>
                <c:pt idx="9406">
                  <c:v>50.2</c:v>
                </c:pt>
                <c:pt idx="9407">
                  <c:v>50.2</c:v>
                </c:pt>
                <c:pt idx="9408">
                  <c:v>50.2</c:v>
                </c:pt>
                <c:pt idx="9409">
                  <c:v>50.2</c:v>
                </c:pt>
                <c:pt idx="9410">
                  <c:v>50.2</c:v>
                </c:pt>
                <c:pt idx="9411">
                  <c:v>50.2</c:v>
                </c:pt>
                <c:pt idx="9412">
                  <c:v>50.2</c:v>
                </c:pt>
                <c:pt idx="9413">
                  <c:v>50.2</c:v>
                </c:pt>
                <c:pt idx="9414">
                  <c:v>50.2</c:v>
                </c:pt>
                <c:pt idx="9415">
                  <c:v>50.2</c:v>
                </c:pt>
                <c:pt idx="9416">
                  <c:v>50.2</c:v>
                </c:pt>
                <c:pt idx="9417">
                  <c:v>50.1</c:v>
                </c:pt>
                <c:pt idx="9418">
                  <c:v>50.1</c:v>
                </c:pt>
                <c:pt idx="9419">
                  <c:v>50.1</c:v>
                </c:pt>
                <c:pt idx="9420">
                  <c:v>50.1</c:v>
                </c:pt>
                <c:pt idx="9421">
                  <c:v>50.1</c:v>
                </c:pt>
                <c:pt idx="9422">
                  <c:v>50</c:v>
                </c:pt>
                <c:pt idx="9423">
                  <c:v>50</c:v>
                </c:pt>
                <c:pt idx="9424">
                  <c:v>49.9</c:v>
                </c:pt>
                <c:pt idx="9425">
                  <c:v>49.8</c:v>
                </c:pt>
                <c:pt idx="9426">
                  <c:v>49.8</c:v>
                </c:pt>
                <c:pt idx="9427">
                  <c:v>49.7</c:v>
                </c:pt>
                <c:pt idx="9428">
                  <c:v>49.5</c:v>
                </c:pt>
                <c:pt idx="9429">
                  <c:v>49.5</c:v>
                </c:pt>
                <c:pt idx="9430">
                  <c:v>49.5</c:v>
                </c:pt>
                <c:pt idx="9431">
                  <c:v>49.4</c:v>
                </c:pt>
                <c:pt idx="9432">
                  <c:v>49.3</c:v>
                </c:pt>
                <c:pt idx="9433">
                  <c:v>49.3</c:v>
                </c:pt>
                <c:pt idx="9434">
                  <c:v>49.3</c:v>
                </c:pt>
                <c:pt idx="9435">
                  <c:v>49.3</c:v>
                </c:pt>
                <c:pt idx="9436">
                  <c:v>49.3</c:v>
                </c:pt>
                <c:pt idx="9437">
                  <c:v>49.3</c:v>
                </c:pt>
                <c:pt idx="9438">
                  <c:v>49.3</c:v>
                </c:pt>
                <c:pt idx="9439">
                  <c:v>49.4</c:v>
                </c:pt>
                <c:pt idx="9440">
                  <c:v>49.5</c:v>
                </c:pt>
                <c:pt idx="9441">
                  <c:v>49.5</c:v>
                </c:pt>
                <c:pt idx="9442">
                  <c:v>49.6</c:v>
                </c:pt>
                <c:pt idx="9443">
                  <c:v>49.6</c:v>
                </c:pt>
                <c:pt idx="9444">
                  <c:v>49.6</c:v>
                </c:pt>
                <c:pt idx="9445">
                  <c:v>49.7</c:v>
                </c:pt>
                <c:pt idx="9446">
                  <c:v>49.7</c:v>
                </c:pt>
                <c:pt idx="9447">
                  <c:v>49.7</c:v>
                </c:pt>
                <c:pt idx="9448">
                  <c:v>49.8</c:v>
                </c:pt>
                <c:pt idx="9449">
                  <c:v>49.9</c:v>
                </c:pt>
                <c:pt idx="9450">
                  <c:v>49.8</c:v>
                </c:pt>
                <c:pt idx="9451">
                  <c:v>49.9</c:v>
                </c:pt>
                <c:pt idx="9452">
                  <c:v>49.9</c:v>
                </c:pt>
                <c:pt idx="9453">
                  <c:v>49.9</c:v>
                </c:pt>
                <c:pt idx="9454">
                  <c:v>49.9</c:v>
                </c:pt>
                <c:pt idx="9455">
                  <c:v>49.9</c:v>
                </c:pt>
                <c:pt idx="9456">
                  <c:v>49.9</c:v>
                </c:pt>
                <c:pt idx="9457">
                  <c:v>49.9</c:v>
                </c:pt>
                <c:pt idx="9458">
                  <c:v>50</c:v>
                </c:pt>
                <c:pt idx="9459">
                  <c:v>50</c:v>
                </c:pt>
                <c:pt idx="9460">
                  <c:v>50.1</c:v>
                </c:pt>
                <c:pt idx="9461">
                  <c:v>50.1</c:v>
                </c:pt>
                <c:pt idx="9462">
                  <c:v>50</c:v>
                </c:pt>
                <c:pt idx="9463">
                  <c:v>50.1</c:v>
                </c:pt>
                <c:pt idx="9464">
                  <c:v>50.1</c:v>
                </c:pt>
                <c:pt idx="9465">
                  <c:v>50.1</c:v>
                </c:pt>
                <c:pt idx="9466">
                  <c:v>50.2</c:v>
                </c:pt>
                <c:pt idx="9467">
                  <c:v>50.2</c:v>
                </c:pt>
                <c:pt idx="9468">
                  <c:v>50.2</c:v>
                </c:pt>
                <c:pt idx="9469">
                  <c:v>50.2</c:v>
                </c:pt>
                <c:pt idx="9470">
                  <c:v>50.2</c:v>
                </c:pt>
                <c:pt idx="9471">
                  <c:v>50.1</c:v>
                </c:pt>
                <c:pt idx="9472">
                  <c:v>50.2</c:v>
                </c:pt>
                <c:pt idx="9473">
                  <c:v>50.1</c:v>
                </c:pt>
                <c:pt idx="9474">
                  <c:v>50</c:v>
                </c:pt>
                <c:pt idx="9475">
                  <c:v>50</c:v>
                </c:pt>
                <c:pt idx="9476">
                  <c:v>49.9</c:v>
                </c:pt>
                <c:pt idx="9477">
                  <c:v>49.9</c:v>
                </c:pt>
                <c:pt idx="9478">
                  <c:v>49.8</c:v>
                </c:pt>
                <c:pt idx="9479">
                  <c:v>49.7</c:v>
                </c:pt>
                <c:pt idx="9480">
                  <c:v>49.7</c:v>
                </c:pt>
                <c:pt idx="9481">
                  <c:v>49.6</c:v>
                </c:pt>
                <c:pt idx="9482">
                  <c:v>49.5</c:v>
                </c:pt>
                <c:pt idx="9483">
                  <c:v>49.5</c:v>
                </c:pt>
                <c:pt idx="9484">
                  <c:v>49.4</c:v>
                </c:pt>
                <c:pt idx="9485">
                  <c:v>49.3</c:v>
                </c:pt>
                <c:pt idx="9486">
                  <c:v>49.3</c:v>
                </c:pt>
                <c:pt idx="9487">
                  <c:v>49.3</c:v>
                </c:pt>
                <c:pt idx="9488">
                  <c:v>49.3</c:v>
                </c:pt>
                <c:pt idx="9489">
                  <c:v>49.3</c:v>
                </c:pt>
                <c:pt idx="9490">
                  <c:v>49.3</c:v>
                </c:pt>
                <c:pt idx="9491">
                  <c:v>49.3</c:v>
                </c:pt>
                <c:pt idx="9492">
                  <c:v>49.4</c:v>
                </c:pt>
                <c:pt idx="9493">
                  <c:v>49.5</c:v>
                </c:pt>
                <c:pt idx="9494">
                  <c:v>49.6</c:v>
                </c:pt>
                <c:pt idx="9495">
                  <c:v>49.6</c:v>
                </c:pt>
                <c:pt idx="9496">
                  <c:v>49.7</c:v>
                </c:pt>
                <c:pt idx="9497">
                  <c:v>49.7</c:v>
                </c:pt>
                <c:pt idx="9498">
                  <c:v>49.8</c:v>
                </c:pt>
                <c:pt idx="9499">
                  <c:v>49.7</c:v>
                </c:pt>
                <c:pt idx="9500">
                  <c:v>49.8</c:v>
                </c:pt>
                <c:pt idx="9501">
                  <c:v>49.8</c:v>
                </c:pt>
                <c:pt idx="9502">
                  <c:v>49.9</c:v>
                </c:pt>
                <c:pt idx="9503">
                  <c:v>49.9</c:v>
                </c:pt>
                <c:pt idx="9504">
                  <c:v>49.9</c:v>
                </c:pt>
                <c:pt idx="9505">
                  <c:v>49.9</c:v>
                </c:pt>
                <c:pt idx="9506">
                  <c:v>49.9</c:v>
                </c:pt>
                <c:pt idx="9507">
                  <c:v>50</c:v>
                </c:pt>
                <c:pt idx="9508">
                  <c:v>49.9</c:v>
                </c:pt>
                <c:pt idx="9509">
                  <c:v>50</c:v>
                </c:pt>
                <c:pt idx="9510">
                  <c:v>50</c:v>
                </c:pt>
                <c:pt idx="9511">
                  <c:v>50.1</c:v>
                </c:pt>
                <c:pt idx="9512">
                  <c:v>50.1</c:v>
                </c:pt>
                <c:pt idx="9513">
                  <c:v>50.1</c:v>
                </c:pt>
                <c:pt idx="9514">
                  <c:v>50.1</c:v>
                </c:pt>
                <c:pt idx="9515">
                  <c:v>50.1</c:v>
                </c:pt>
                <c:pt idx="9516">
                  <c:v>50.1</c:v>
                </c:pt>
                <c:pt idx="9517">
                  <c:v>50.1</c:v>
                </c:pt>
                <c:pt idx="9518">
                  <c:v>50.1</c:v>
                </c:pt>
                <c:pt idx="9519">
                  <c:v>50.1</c:v>
                </c:pt>
                <c:pt idx="9520">
                  <c:v>50.1</c:v>
                </c:pt>
                <c:pt idx="9521">
                  <c:v>50.2</c:v>
                </c:pt>
                <c:pt idx="9522">
                  <c:v>50.2</c:v>
                </c:pt>
                <c:pt idx="9523">
                  <c:v>50.1</c:v>
                </c:pt>
                <c:pt idx="9524">
                  <c:v>50.2</c:v>
                </c:pt>
                <c:pt idx="9525">
                  <c:v>50.2</c:v>
                </c:pt>
                <c:pt idx="9526">
                  <c:v>50.1</c:v>
                </c:pt>
                <c:pt idx="9527">
                  <c:v>50.2</c:v>
                </c:pt>
                <c:pt idx="9528">
                  <c:v>50.2</c:v>
                </c:pt>
                <c:pt idx="9529">
                  <c:v>50.2</c:v>
                </c:pt>
                <c:pt idx="9530">
                  <c:v>50.2</c:v>
                </c:pt>
                <c:pt idx="9531">
                  <c:v>50.2</c:v>
                </c:pt>
                <c:pt idx="9532">
                  <c:v>50.2</c:v>
                </c:pt>
                <c:pt idx="9533">
                  <c:v>50.3</c:v>
                </c:pt>
                <c:pt idx="9534">
                  <c:v>50.2</c:v>
                </c:pt>
                <c:pt idx="9535">
                  <c:v>50.1</c:v>
                </c:pt>
                <c:pt idx="9536">
                  <c:v>50.2</c:v>
                </c:pt>
                <c:pt idx="9537">
                  <c:v>50.2</c:v>
                </c:pt>
                <c:pt idx="9538">
                  <c:v>50.2</c:v>
                </c:pt>
                <c:pt idx="9539">
                  <c:v>50.2</c:v>
                </c:pt>
                <c:pt idx="9540">
                  <c:v>50.2</c:v>
                </c:pt>
                <c:pt idx="9541">
                  <c:v>50.2</c:v>
                </c:pt>
                <c:pt idx="9542">
                  <c:v>50.2</c:v>
                </c:pt>
                <c:pt idx="9543">
                  <c:v>50.2</c:v>
                </c:pt>
                <c:pt idx="9544">
                  <c:v>50.2</c:v>
                </c:pt>
                <c:pt idx="9545">
                  <c:v>50.2</c:v>
                </c:pt>
                <c:pt idx="9546">
                  <c:v>50.2</c:v>
                </c:pt>
                <c:pt idx="9547">
                  <c:v>50.2</c:v>
                </c:pt>
                <c:pt idx="9548">
                  <c:v>50.2</c:v>
                </c:pt>
                <c:pt idx="9549">
                  <c:v>50.3</c:v>
                </c:pt>
                <c:pt idx="9550">
                  <c:v>50.2</c:v>
                </c:pt>
                <c:pt idx="9551">
                  <c:v>50.2</c:v>
                </c:pt>
                <c:pt idx="9552">
                  <c:v>50.2</c:v>
                </c:pt>
                <c:pt idx="9553">
                  <c:v>50.2</c:v>
                </c:pt>
                <c:pt idx="9554">
                  <c:v>50.2</c:v>
                </c:pt>
                <c:pt idx="9555">
                  <c:v>50.2</c:v>
                </c:pt>
                <c:pt idx="9556">
                  <c:v>50.2</c:v>
                </c:pt>
                <c:pt idx="9557">
                  <c:v>50.2</c:v>
                </c:pt>
                <c:pt idx="9558">
                  <c:v>50.2</c:v>
                </c:pt>
                <c:pt idx="9559">
                  <c:v>50.2</c:v>
                </c:pt>
                <c:pt idx="9560">
                  <c:v>50.2</c:v>
                </c:pt>
                <c:pt idx="9561">
                  <c:v>50.2</c:v>
                </c:pt>
                <c:pt idx="9562">
                  <c:v>50.3</c:v>
                </c:pt>
                <c:pt idx="9563">
                  <c:v>50.2</c:v>
                </c:pt>
                <c:pt idx="9564">
                  <c:v>50.2</c:v>
                </c:pt>
                <c:pt idx="9565">
                  <c:v>50.2</c:v>
                </c:pt>
                <c:pt idx="9566">
                  <c:v>50.2</c:v>
                </c:pt>
                <c:pt idx="9567">
                  <c:v>50.2</c:v>
                </c:pt>
                <c:pt idx="9568">
                  <c:v>50.3</c:v>
                </c:pt>
                <c:pt idx="9569">
                  <c:v>50.3</c:v>
                </c:pt>
                <c:pt idx="9570">
                  <c:v>50.2</c:v>
                </c:pt>
                <c:pt idx="9571">
                  <c:v>50.2</c:v>
                </c:pt>
                <c:pt idx="9572">
                  <c:v>50.2</c:v>
                </c:pt>
                <c:pt idx="9573">
                  <c:v>50.3</c:v>
                </c:pt>
                <c:pt idx="9574">
                  <c:v>50.2</c:v>
                </c:pt>
                <c:pt idx="9575">
                  <c:v>50.2</c:v>
                </c:pt>
                <c:pt idx="9576">
                  <c:v>50.1</c:v>
                </c:pt>
                <c:pt idx="9577">
                  <c:v>50.1</c:v>
                </c:pt>
                <c:pt idx="9578">
                  <c:v>50.1</c:v>
                </c:pt>
                <c:pt idx="9579">
                  <c:v>50.1</c:v>
                </c:pt>
                <c:pt idx="9580">
                  <c:v>50.1</c:v>
                </c:pt>
                <c:pt idx="9581">
                  <c:v>50.1</c:v>
                </c:pt>
                <c:pt idx="9582">
                  <c:v>50.1</c:v>
                </c:pt>
                <c:pt idx="9583">
                  <c:v>50.1</c:v>
                </c:pt>
                <c:pt idx="9584">
                  <c:v>50.1</c:v>
                </c:pt>
                <c:pt idx="9585">
                  <c:v>50.1</c:v>
                </c:pt>
                <c:pt idx="9586">
                  <c:v>49.9</c:v>
                </c:pt>
                <c:pt idx="9587">
                  <c:v>49.9</c:v>
                </c:pt>
                <c:pt idx="9588">
                  <c:v>49.9</c:v>
                </c:pt>
                <c:pt idx="9589">
                  <c:v>49.9</c:v>
                </c:pt>
                <c:pt idx="9590">
                  <c:v>49.9</c:v>
                </c:pt>
                <c:pt idx="9591">
                  <c:v>49.9</c:v>
                </c:pt>
                <c:pt idx="9592">
                  <c:v>49.8</c:v>
                </c:pt>
                <c:pt idx="9593">
                  <c:v>49.9</c:v>
                </c:pt>
                <c:pt idx="9594">
                  <c:v>49.8</c:v>
                </c:pt>
                <c:pt idx="9595">
                  <c:v>49.8</c:v>
                </c:pt>
                <c:pt idx="9596">
                  <c:v>49.7</c:v>
                </c:pt>
                <c:pt idx="9597">
                  <c:v>49.7</c:v>
                </c:pt>
                <c:pt idx="9598">
                  <c:v>49.6</c:v>
                </c:pt>
                <c:pt idx="9599">
                  <c:v>49.6</c:v>
                </c:pt>
                <c:pt idx="9600">
                  <c:v>49.5</c:v>
                </c:pt>
                <c:pt idx="9601">
                  <c:v>49.5</c:v>
                </c:pt>
                <c:pt idx="9602">
                  <c:v>49.5</c:v>
                </c:pt>
                <c:pt idx="9603">
                  <c:v>49.5</c:v>
                </c:pt>
                <c:pt idx="9604">
                  <c:v>49.4</c:v>
                </c:pt>
                <c:pt idx="9605">
                  <c:v>49.4</c:v>
                </c:pt>
                <c:pt idx="9606">
                  <c:v>49.4</c:v>
                </c:pt>
                <c:pt idx="9607">
                  <c:v>49.3</c:v>
                </c:pt>
                <c:pt idx="9608">
                  <c:v>49.4</c:v>
                </c:pt>
                <c:pt idx="9609">
                  <c:v>49.4</c:v>
                </c:pt>
                <c:pt idx="9610">
                  <c:v>49.3</c:v>
                </c:pt>
                <c:pt idx="9611">
                  <c:v>49.4</c:v>
                </c:pt>
                <c:pt idx="9612">
                  <c:v>49.4</c:v>
                </c:pt>
                <c:pt idx="9613">
                  <c:v>49.4</c:v>
                </c:pt>
                <c:pt idx="9614">
                  <c:v>49.4</c:v>
                </c:pt>
                <c:pt idx="9615">
                  <c:v>49.4</c:v>
                </c:pt>
                <c:pt idx="9616">
                  <c:v>49.4</c:v>
                </c:pt>
                <c:pt idx="9617">
                  <c:v>49.4</c:v>
                </c:pt>
                <c:pt idx="9618">
                  <c:v>49.4</c:v>
                </c:pt>
                <c:pt idx="9619">
                  <c:v>49.4</c:v>
                </c:pt>
                <c:pt idx="9620">
                  <c:v>49.4</c:v>
                </c:pt>
                <c:pt idx="9621">
                  <c:v>49.3</c:v>
                </c:pt>
                <c:pt idx="9622">
                  <c:v>49.4</c:v>
                </c:pt>
                <c:pt idx="9623">
                  <c:v>49.3</c:v>
                </c:pt>
                <c:pt idx="9624">
                  <c:v>49.3</c:v>
                </c:pt>
                <c:pt idx="9625">
                  <c:v>49.4</c:v>
                </c:pt>
                <c:pt idx="9626">
                  <c:v>49.4</c:v>
                </c:pt>
                <c:pt idx="9627">
                  <c:v>49.4</c:v>
                </c:pt>
                <c:pt idx="9628">
                  <c:v>49.3</c:v>
                </c:pt>
                <c:pt idx="9629">
                  <c:v>49.3</c:v>
                </c:pt>
                <c:pt idx="9630">
                  <c:v>49.3</c:v>
                </c:pt>
                <c:pt idx="9631">
                  <c:v>49.4</c:v>
                </c:pt>
                <c:pt idx="9632">
                  <c:v>49.4</c:v>
                </c:pt>
                <c:pt idx="9633">
                  <c:v>49.4</c:v>
                </c:pt>
                <c:pt idx="9634">
                  <c:v>49.3</c:v>
                </c:pt>
                <c:pt idx="9635">
                  <c:v>49.3</c:v>
                </c:pt>
                <c:pt idx="9636">
                  <c:v>49.3</c:v>
                </c:pt>
                <c:pt idx="9637">
                  <c:v>49.4</c:v>
                </c:pt>
                <c:pt idx="9638">
                  <c:v>49.4</c:v>
                </c:pt>
                <c:pt idx="9639">
                  <c:v>49.3</c:v>
                </c:pt>
                <c:pt idx="9640">
                  <c:v>49.3</c:v>
                </c:pt>
                <c:pt idx="9641">
                  <c:v>49.3</c:v>
                </c:pt>
                <c:pt idx="9642">
                  <c:v>49.3</c:v>
                </c:pt>
                <c:pt idx="9643">
                  <c:v>49.3</c:v>
                </c:pt>
                <c:pt idx="9644">
                  <c:v>49.3</c:v>
                </c:pt>
                <c:pt idx="9645">
                  <c:v>49.3</c:v>
                </c:pt>
                <c:pt idx="9646">
                  <c:v>49.3</c:v>
                </c:pt>
                <c:pt idx="9647">
                  <c:v>49.3</c:v>
                </c:pt>
                <c:pt idx="9648">
                  <c:v>49.4</c:v>
                </c:pt>
                <c:pt idx="9649">
                  <c:v>49.3</c:v>
                </c:pt>
                <c:pt idx="9650">
                  <c:v>49.4</c:v>
                </c:pt>
                <c:pt idx="9651">
                  <c:v>49.4</c:v>
                </c:pt>
                <c:pt idx="9652">
                  <c:v>49.4</c:v>
                </c:pt>
                <c:pt idx="9653">
                  <c:v>49.4</c:v>
                </c:pt>
                <c:pt idx="9654">
                  <c:v>49.5</c:v>
                </c:pt>
                <c:pt idx="9655">
                  <c:v>49.5</c:v>
                </c:pt>
                <c:pt idx="9656">
                  <c:v>49.6</c:v>
                </c:pt>
                <c:pt idx="9657">
                  <c:v>49.6</c:v>
                </c:pt>
                <c:pt idx="9658">
                  <c:v>49.6</c:v>
                </c:pt>
                <c:pt idx="9659">
                  <c:v>49.7</c:v>
                </c:pt>
                <c:pt idx="9660">
                  <c:v>49.8</c:v>
                </c:pt>
                <c:pt idx="9661">
                  <c:v>49.8</c:v>
                </c:pt>
                <c:pt idx="9662">
                  <c:v>49.8</c:v>
                </c:pt>
                <c:pt idx="9663">
                  <c:v>49.9</c:v>
                </c:pt>
                <c:pt idx="9664">
                  <c:v>49.9</c:v>
                </c:pt>
                <c:pt idx="9665">
                  <c:v>49.9</c:v>
                </c:pt>
                <c:pt idx="9666">
                  <c:v>49.9</c:v>
                </c:pt>
                <c:pt idx="9667">
                  <c:v>50</c:v>
                </c:pt>
                <c:pt idx="9668">
                  <c:v>50</c:v>
                </c:pt>
                <c:pt idx="9669">
                  <c:v>50.1</c:v>
                </c:pt>
                <c:pt idx="9670">
                  <c:v>50.1</c:v>
                </c:pt>
                <c:pt idx="9671">
                  <c:v>50.1</c:v>
                </c:pt>
                <c:pt idx="9672">
                  <c:v>50.2</c:v>
                </c:pt>
                <c:pt idx="9673">
                  <c:v>50.2</c:v>
                </c:pt>
                <c:pt idx="9674">
                  <c:v>50.2</c:v>
                </c:pt>
                <c:pt idx="9675">
                  <c:v>50.2</c:v>
                </c:pt>
                <c:pt idx="9676">
                  <c:v>50.2</c:v>
                </c:pt>
                <c:pt idx="9677">
                  <c:v>50.2</c:v>
                </c:pt>
                <c:pt idx="9678">
                  <c:v>50.1</c:v>
                </c:pt>
                <c:pt idx="9679">
                  <c:v>50.1</c:v>
                </c:pt>
                <c:pt idx="9680">
                  <c:v>50</c:v>
                </c:pt>
                <c:pt idx="9681">
                  <c:v>49.9</c:v>
                </c:pt>
                <c:pt idx="9682">
                  <c:v>49.8</c:v>
                </c:pt>
                <c:pt idx="9683">
                  <c:v>49.6</c:v>
                </c:pt>
                <c:pt idx="9684">
                  <c:v>49.5</c:v>
                </c:pt>
                <c:pt idx="9685">
                  <c:v>49.4</c:v>
                </c:pt>
                <c:pt idx="9686">
                  <c:v>49.3</c:v>
                </c:pt>
                <c:pt idx="9687">
                  <c:v>49.2</c:v>
                </c:pt>
                <c:pt idx="9688">
                  <c:v>49.3</c:v>
                </c:pt>
                <c:pt idx="9689">
                  <c:v>49.3</c:v>
                </c:pt>
                <c:pt idx="9690">
                  <c:v>49.4</c:v>
                </c:pt>
                <c:pt idx="9691">
                  <c:v>49.4</c:v>
                </c:pt>
                <c:pt idx="9692">
                  <c:v>49.5</c:v>
                </c:pt>
                <c:pt idx="9693">
                  <c:v>49.6</c:v>
                </c:pt>
                <c:pt idx="9694">
                  <c:v>49.6</c:v>
                </c:pt>
                <c:pt idx="9695">
                  <c:v>49.7</c:v>
                </c:pt>
                <c:pt idx="9696">
                  <c:v>49.8</c:v>
                </c:pt>
                <c:pt idx="9697">
                  <c:v>49.8</c:v>
                </c:pt>
                <c:pt idx="9698">
                  <c:v>49.8</c:v>
                </c:pt>
                <c:pt idx="9699">
                  <c:v>49.9</c:v>
                </c:pt>
                <c:pt idx="9700">
                  <c:v>49.8</c:v>
                </c:pt>
                <c:pt idx="9701">
                  <c:v>49.9</c:v>
                </c:pt>
                <c:pt idx="9702">
                  <c:v>49.9</c:v>
                </c:pt>
                <c:pt idx="9703">
                  <c:v>50.1</c:v>
                </c:pt>
                <c:pt idx="9704">
                  <c:v>50.1</c:v>
                </c:pt>
                <c:pt idx="9705">
                  <c:v>50.1</c:v>
                </c:pt>
                <c:pt idx="9706">
                  <c:v>50.2</c:v>
                </c:pt>
                <c:pt idx="9707">
                  <c:v>50.2</c:v>
                </c:pt>
                <c:pt idx="9708">
                  <c:v>50.1</c:v>
                </c:pt>
                <c:pt idx="9709">
                  <c:v>50.2</c:v>
                </c:pt>
                <c:pt idx="9710">
                  <c:v>50.1</c:v>
                </c:pt>
                <c:pt idx="9711">
                  <c:v>50.2</c:v>
                </c:pt>
                <c:pt idx="9712">
                  <c:v>50.1</c:v>
                </c:pt>
                <c:pt idx="9713">
                  <c:v>50.1</c:v>
                </c:pt>
                <c:pt idx="9714">
                  <c:v>49.9</c:v>
                </c:pt>
                <c:pt idx="9715">
                  <c:v>49.8</c:v>
                </c:pt>
                <c:pt idx="9716">
                  <c:v>49.7</c:v>
                </c:pt>
                <c:pt idx="9717">
                  <c:v>49.6</c:v>
                </c:pt>
                <c:pt idx="9718">
                  <c:v>49.5</c:v>
                </c:pt>
                <c:pt idx="9719">
                  <c:v>49.4</c:v>
                </c:pt>
                <c:pt idx="9720">
                  <c:v>49.3</c:v>
                </c:pt>
                <c:pt idx="9721">
                  <c:v>49.3</c:v>
                </c:pt>
                <c:pt idx="9722">
                  <c:v>49.2</c:v>
                </c:pt>
                <c:pt idx="9723">
                  <c:v>49.3</c:v>
                </c:pt>
                <c:pt idx="9724">
                  <c:v>49.3</c:v>
                </c:pt>
                <c:pt idx="9725">
                  <c:v>49.4</c:v>
                </c:pt>
                <c:pt idx="9726">
                  <c:v>49.5</c:v>
                </c:pt>
                <c:pt idx="9727">
                  <c:v>49.6</c:v>
                </c:pt>
                <c:pt idx="9728">
                  <c:v>49.7</c:v>
                </c:pt>
                <c:pt idx="9729">
                  <c:v>49.8</c:v>
                </c:pt>
                <c:pt idx="9730">
                  <c:v>49.8</c:v>
                </c:pt>
                <c:pt idx="9731">
                  <c:v>49.8</c:v>
                </c:pt>
                <c:pt idx="9732">
                  <c:v>49.9</c:v>
                </c:pt>
                <c:pt idx="9733">
                  <c:v>49.9</c:v>
                </c:pt>
                <c:pt idx="9734">
                  <c:v>49.9</c:v>
                </c:pt>
                <c:pt idx="9735">
                  <c:v>49.9</c:v>
                </c:pt>
                <c:pt idx="9736">
                  <c:v>50</c:v>
                </c:pt>
                <c:pt idx="9737">
                  <c:v>50.1</c:v>
                </c:pt>
                <c:pt idx="9738">
                  <c:v>50.1</c:v>
                </c:pt>
                <c:pt idx="9739">
                  <c:v>50.1</c:v>
                </c:pt>
                <c:pt idx="9740">
                  <c:v>50.1</c:v>
                </c:pt>
                <c:pt idx="9741">
                  <c:v>50.2</c:v>
                </c:pt>
                <c:pt idx="9742">
                  <c:v>50.2</c:v>
                </c:pt>
                <c:pt idx="9743">
                  <c:v>50.2</c:v>
                </c:pt>
                <c:pt idx="9744">
                  <c:v>50.1</c:v>
                </c:pt>
                <c:pt idx="9745">
                  <c:v>50.1</c:v>
                </c:pt>
                <c:pt idx="9746">
                  <c:v>50.1</c:v>
                </c:pt>
                <c:pt idx="9747">
                  <c:v>50.1</c:v>
                </c:pt>
                <c:pt idx="9748">
                  <c:v>49.9</c:v>
                </c:pt>
                <c:pt idx="9749">
                  <c:v>49.9</c:v>
                </c:pt>
                <c:pt idx="9750">
                  <c:v>49.8</c:v>
                </c:pt>
                <c:pt idx="9751">
                  <c:v>49.8</c:v>
                </c:pt>
                <c:pt idx="9752">
                  <c:v>49.5</c:v>
                </c:pt>
                <c:pt idx="9753">
                  <c:v>49.4</c:v>
                </c:pt>
                <c:pt idx="9754">
                  <c:v>49.4</c:v>
                </c:pt>
                <c:pt idx="9755">
                  <c:v>49.3</c:v>
                </c:pt>
                <c:pt idx="9756">
                  <c:v>49.3</c:v>
                </c:pt>
                <c:pt idx="9757">
                  <c:v>49.2</c:v>
                </c:pt>
                <c:pt idx="9758">
                  <c:v>49.3</c:v>
                </c:pt>
                <c:pt idx="9759">
                  <c:v>49.3</c:v>
                </c:pt>
                <c:pt idx="9760">
                  <c:v>49.3</c:v>
                </c:pt>
                <c:pt idx="9761">
                  <c:v>49.4</c:v>
                </c:pt>
                <c:pt idx="9762">
                  <c:v>49.5</c:v>
                </c:pt>
                <c:pt idx="9763">
                  <c:v>49.6</c:v>
                </c:pt>
                <c:pt idx="9764">
                  <c:v>49.7</c:v>
                </c:pt>
                <c:pt idx="9765">
                  <c:v>49.8</c:v>
                </c:pt>
                <c:pt idx="9766">
                  <c:v>49.8</c:v>
                </c:pt>
                <c:pt idx="9767">
                  <c:v>49.8</c:v>
                </c:pt>
                <c:pt idx="9768">
                  <c:v>49.9</c:v>
                </c:pt>
                <c:pt idx="9769">
                  <c:v>49.9</c:v>
                </c:pt>
                <c:pt idx="9770">
                  <c:v>50</c:v>
                </c:pt>
                <c:pt idx="9771">
                  <c:v>49.9</c:v>
                </c:pt>
                <c:pt idx="9772">
                  <c:v>50</c:v>
                </c:pt>
                <c:pt idx="9773">
                  <c:v>50.1</c:v>
                </c:pt>
                <c:pt idx="9774">
                  <c:v>50.1</c:v>
                </c:pt>
                <c:pt idx="9775">
                  <c:v>50.1</c:v>
                </c:pt>
                <c:pt idx="9776">
                  <c:v>50.1</c:v>
                </c:pt>
                <c:pt idx="9777">
                  <c:v>50.2</c:v>
                </c:pt>
                <c:pt idx="9778">
                  <c:v>50.2</c:v>
                </c:pt>
                <c:pt idx="9779">
                  <c:v>50.2</c:v>
                </c:pt>
                <c:pt idx="9780">
                  <c:v>50.1</c:v>
                </c:pt>
                <c:pt idx="9781">
                  <c:v>50.1</c:v>
                </c:pt>
                <c:pt idx="9782">
                  <c:v>50.1</c:v>
                </c:pt>
                <c:pt idx="9783">
                  <c:v>49.9</c:v>
                </c:pt>
                <c:pt idx="9784">
                  <c:v>49.8</c:v>
                </c:pt>
                <c:pt idx="9785">
                  <c:v>49.6</c:v>
                </c:pt>
                <c:pt idx="9786">
                  <c:v>49.4</c:v>
                </c:pt>
                <c:pt idx="9787">
                  <c:v>49.4</c:v>
                </c:pt>
                <c:pt idx="9788">
                  <c:v>49.3</c:v>
                </c:pt>
                <c:pt idx="9789">
                  <c:v>49.3</c:v>
                </c:pt>
                <c:pt idx="9790">
                  <c:v>49.3</c:v>
                </c:pt>
                <c:pt idx="9791">
                  <c:v>49.3</c:v>
                </c:pt>
                <c:pt idx="9792">
                  <c:v>49.4</c:v>
                </c:pt>
                <c:pt idx="9793">
                  <c:v>49.4</c:v>
                </c:pt>
                <c:pt idx="9794">
                  <c:v>49.5</c:v>
                </c:pt>
                <c:pt idx="9795">
                  <c:v>49.6</c:v>
                </c:pt>
                <c:pt idx="9796">
                  <c:v>49.7</c:v>
                </c:pt>
                <c:pt idx="9797">
                  <c:v>49.7</c:v>
                </c:pt>
                <c:pt idx="9798">
                  <c:v>49.8</c:v>
                </c:pt>
                <c:pt idx="9799">
                  <c:v>49.8</c:v>
                </c:pt>
                <c:pt idx="9800">
                  <c:v>49.8</c:v>
                </c:pt>
                <c:pt idx="9801">
                  <c:v>49.9</c:v>
                </c:pt>
                <c:pt idx="9802">
                  <c:v>49.9</c:v>
                </c:pt>
                <c:pt idx="9803">
                  <c:v>49.9</c:v>
                </c:pt>
                <c:pt idx="9804">
                  <c:v>50.1</c:v>
                </c:pt>
                <c:pt idx="9805">
                  <c:v>50.1</c:v>
                </c:pt>
                <c:pt idx="9806">
                  <c:v>50.1</c:v>
                </c:pt>
                <c:pt idx="9807">
                  <c:v>50.1</c:v>
                </c:pt>
                <c:pt idx="9808">
                  <c:v>50.2</c:v>
                </c:pt>
                <c:pt idx="9809">
                  <c:v>50.1</c:v>
                </c:pt>
                <c:pt idx="9810">
                  <c:v>50.1</c:v>
                </c:pt>
                <c:pt idx="9811">
                  <c:v>50.1</c:v>
                </c:pt>
                <c:pt idx="9812">
                  <c:v>50.1</c:v>
                </c:pt>
                <c:pt idx="9813">
                  <c:v>49.9</c:v>
                </c:pt>
                <c:pt idx="9814">
                  <c:v>49.8</c:v>
                </c:pt>
                <c:pt idx="9815">
                  <c:v>49.6</c:v>
                </c:pt>
                <c:pt idx="9816">
                  <c:v>49.5</c:v>
                </c:pt>
                <c:pt idx="9817">
                  <c:v>49.4</c:v>
                </c:pt>
                <c:pt idx="9818">
                  <c:v>49.3</c:v>
                </c:pt>
                <c:pt idx="9819">
                  <c:v>49.2</c:v>
                </c:pt>
                <c:pt idx="9820">
                  <c:v>49.2</c:v>
                </c:pt>
                <c:pt idx="9821">
                  <c:v>49.3</c:v>
                </c:pt>
                <c:pt idx="9822">
                  <c:v>49.3</c:v>
                </c:pt>
                <c:pt idx="9823">
                  <c:v>49.4</c:v>
                </c:pt>
                <c:pt idx="9824">
                  <c:v>49.4</c:v>
                </c:pt>
                <c:pt idx="9825">
                  <c:v>49.5</c:v>
                </c:pt>
                <c:pt idx="9826">
                  <c:v>49.6</c:v>
                </c:pt>
                <c:pt idx="9827">
                  <c:v>49.7</c:v>
                </c:pt>
                <c:pt idx="9828">
                  <c:v>49.8</c:v>
                </c:pt>
                <c:pt idx="9829">
                  <c:v>49.8</c:v>
                </c:pt>
                <c:pt idx="9830">
                  <c:v>49.8</c:v>
                </c:pt>
                <c:pt idx="9831">
                  <c:v>49.8</c:v>
                </c:pt>
                <c:pt idx="9832">
                  <c:v>49.9</c:v>
                </c:pt>
                <c:pt idx="9833">
                  <c:v>49.9</c:v>
                </c:pt>
                <c:pt idx="9834">
                  <c:v>49.9</c:v>
                </c:pt>
                <c:pt idx="9835">
                  <c:v>50.1</c:v>
                </c:pt>
                <c:pt idx="9836">
                  <c:v>50.1</c:v>
                </c:pt>
                <c:pt idx="9837">
                  <c:v>50.1</c:v>
                </c:pt>
                <c:pt idx="9838">
                  <c:v>50.1</c:v>
                </c:pt>
                <c:pt idx="9839">
                  <c:v>50.1</c:v>
                </c:pt>
                <c:pt idx="9840">
                  <c:v>50.1</c:v>
                </c:pt>
                <c:pt idx="9841">
                  <c:v>50.1</c:v>
                </c:pt>
                <c:pt idx="9842">
                  <c:v>50.1</c:v>
                </c:pt>
                <c:pt idx="9843">
                  <c:v>50.1</c:v>
                </c:pt>
                <c:pt idx="9844">
                  <c:v>49.9</c:v>
                </c:pt>
                <c:pt idx="9845">
                  <c:v>49.8</c:v>
                </c:pt>
                <c:pt idx="9846">
                  <c:v>49.8</c:v>
                </c:pt>
                <c:pt idx="9847">
                  <c:v>49.7</c:v>
                </c:pt>
                <c:pt idx="9848">
                  <c:v>49.5</c:v>
                </c:pt>
                <c:pt idx="9849">
                  <c:v>49.4</c:v>
                </c:pt>
                <c:pt idx="9850">
                  <c:v>49.4</c:v>
                </c:pt>
                <c:pt idx="9851">
                  <c:v>49.4</c:v>
                </c:pt>
                <c:pt idx="9852">
                  <c:v>49.4</c:v>
                </c:pt>
                <c:pt idx="9853">
                  <c:v>49.3</c:v>
                </c:pt>
                <c:pt idx="9854">
                  <c:v>49.4</c:v>
                </c:pt>
                <c:pt idx="9855">
                  <c:v>49.3</c:v>
                </c:pt>
                <c:pt idx="9856">
                  <c:v>49.3</c:v>
                </c:pt>
                <c:pt idx="9857">
                  <c:v>49.2</c:v>
                </c:pt>
                <c:pt idx="9858">
                  <c:v>49.2</c:v>
                </c:pt>
                <c:pt idx="9859">
                  <c:v>49.2</c:v>
                </c:pt>
                <c:pt idx="9860">
                  <c:v>49.2</c:v>
                </c:pt>
                <c:pt idx="9861">
                  <c:v>49.3</c:v>
                </c:pt>
                <c:pt idx="9862">
                  <c:v>49.4</c:v>
                </c:pt>
                <c:pt idx="9863">
                  <c:v>49.4</c:v>
                </c:pt>
                <c:pt idx="9864">
                  <c:v>49.4</c:v>
                </c:pt>
                <c:pt idx="9865">
                  <c:v>49.4</c:v>
                </c:pt>
                <c:pt idx="9866">
                  <c:v>49.4</c:v>
                </c:pt>
                <c:pt idx="9867">
                  <c:v>49.5</c:v>
                </c:pt>
                <c:pt idx="9868">
                  <c:v>49.5</c:v>
                </c:pt>
                <c:pt idx="9869">
                  <c:v>49.6</c:v>
                </c:pt>
                <c:pt idx="9870">
                  <c:v>49.7</c:v>
                </c:pt>
                <c:pt idx="9871">
                  <c:v>49.7</c:v>
                </c:pt>
                <c:pt idx="9872">
                  <c:v>49.8</c:v>
                </c:pt>
                <c:pt idx="9873">
                  <c:v>49.8</c:v>
                </c:pt>
                <c:pt idx="9874">
                  <c:v>49.8</c:v>
                </c:pt>
                <c:pt idx="9875">
                  <c:v>49.8</c:v>
                </c:pt>
                <c:pt idx="9876">
                  <c:v>49.8</c:v>
                </c:pt>
                <c:pt idx="9877">
                  <c:v>49.8</c:v>
                </c:pt>
                <c:pt idx="9878">
                  <c:v>49.8</c:v>
                </c:pt>
                <c:pt idx="9879">
                  <c:v>49.8</c:v>
                </c:pt>
                <c:pt idx="9880">
                  <c:v>49.8</c:v>
                </c:pt>
                <c:pt idx="9881">
                  <c:v>49.8</c:v>
                </c:pt>
                <c:pt idx="9882">
                  <c:v>49.9</c:v>
                </c:pt>
                <c:pt idx="9883">
                  <c:v>49.9</c:v>
                </c:pt>
                <c:pt idx="9884">
                  <c:v>49.9</c:v>
                </c:pt>
                <c:pt idx="9885">
                  <c:v>49.9</c:v>
                </c:pt>
                <c:pt idx="9886">
                  <c:v>49.9</c:v>
                </c:pt>
                <c:pt idx="9887">
                  <c:v>49.9</c:v>
                </c:pt>
                <c:pt idx="9888">
                  <c:v>50</c:v>
                </c:pt>
                <c:pt idx="9889">
                  <c:v>49.9</c:v>
                </c:pt>
                <c:pt idx="9890">
                  <c:v>49.9</c:v>
                </c:pt>
                <c:pt idx="9891">
                  <c:v>49.9</c:v>
                </c:pt>
                <c:pt idx="9892">
                  <c:v>49.9</c:v>
                </c:pt>
                <c:pt idx="9893">
                  <c:v>50</c:v>
                </c:pt>
                <c:pt idx="9894">
                  <c:v>49.9</c:v>
                </c:pt>
                <c:pt idx="9895">
                  <c:v>50.1</c:v>
                </c:pt>
                <c:pt idx="9896">
                  <c:v>50.1</c:v>
                </c:pt>
                <c:pt idx="9897">
                  <c:v>50.1</c:v>
                </c:pt>
                <c:pt idx="9898">
                  <c:v>50</c:v>
                </c:pt>
                <c:pt idx="9899">
                  <c:v>50.1</c:v>
                </c:pt>
                <c:pt idx="9900">
                  <c:v>50.1</c:v>
                </c:pt>
                <c:pt idx="9901">
                  <c:v>50.1</c:v>
                </c:pt>
                <c:pt idx="9902">
                  <c:v>50.1</c:v>
                </c:pt>
                <c:pt idx="9903">
                  <c:v>50.1</c:v>
                </c:pt>
                <c:pt idx="9904">
                  <c:v>50.1</c:v>
                </c:pt>
                <c:pt idx="9905">
                  <c:v>50.1</c:v>
                </c:pt>
                <c:pt idx="9906">
                  <c:v>50.1</c:v>
                </c:pt>
                <c:pt idx="9907">
                  <c:v>50.1</c:v>
                </c:pt>
                <c:pt idx="9908">
                  <c:v>50.1</c:v>
                </c:pt>
                <c:pt idx="9909">
                  <c:v>50.1</c:v>
                </c:pt>
                <c:pt idx="9910">
                  <c:v>50.1</c:v>
                </c:pt>
                <c:pt idx="9911">
                  <c:v>50.1</c:v>
                </c:pt>
                <c:pt idx="9912">
                  <c:v>50.1</c:v>
                </c:pt>
                <c:pt idx="9913">
                  <c:v>50.1</c:v>
                </c:pt>
                <c:pt idx="9914">
                  <c:v>50.1</c:v>
                </c:pt>
                <c:pt idx="9915">
                  <c:v>50</c:v>
                </c:pt>
                <c:pt idx="9916">
                  <c:v>49.9</c:v>
                </c:pt>
                <c:pt idx="9917">
                  <c:v>49.9</c:v>
                </c:pt>
                <c:pt idx="9918">
                  <c:v>49.9</c:v>
                </c:pt>
                <c:pt idx="9919">
                  <c:v>49.9</c:v>
                </c:pt>
                <c:pt idx="9920">
                  <c:v>49.9</c:v>
                </c:pt>
                <c:pt idx="9921">
                  <c:v>49.8</c:v>
                </c:pt>
                <c:pt idx="9922">
                  <c:v>49.8</c:v>
                </c:pt>
                <c:pt idx="9923">
                  <c:v>49.9</c:v>
                </c:pt>
                <c:pt idx="9924">
                  <c:v>49.9</c:v>
                </c:pt>
                <c:pt idx="9925">
                  <c:v>49.8</c:v>
                </c:pt>
                <c:pt idx="9926">
                  <c:v>49.8</c:v>
                </c:pt>
                <c:pt idx="9927">
                  <c:v>49.8</c:v>
                </c:pt>
                <c:pt idx="9928">
                  <c:v>49.7</c:v>
                </c:pt>
                <c:pt idx="9929">
                  <c:v>49.6</c:v>
                </c:pt>
                <c:pt idx="9930">
                  <c:v>49.6</c:v>
                </c:pt>
                <c:pt idx="9931">
                  <c:v>49.6</c:v>
                </c:pt>
                <c:pt idx="9932">
                  <c:v>49.5</c:v>
                </c:pt>
                <c:pt idx="9933">
                  <c:v>49.5</c:v>
                </c:pt>
                <c:pt idx="9934">
                  <c:v>49.4</c:v>
                </c:pt>
                <c:pt idx="9935">
                  <c:v>49.4</c:v>
                </c:pt>
                <c:pt idx="9936">
                  <c:v>49.4</c:v>
                </c:pt>
                <c:pt idx="9937">
                  <c:v>49.3</c:v>
                </c:pt>
                <c:pt idx="9938">
                  <c:v>49.3</c:v>
                </c:pt>
                <c:pt idx="9939">
                  <c:v>49.3</c:v>
                </c:pt>
                <c:pt idx="9940">
                  <c:v>49.3</c:v>
                </c:pt>
                <c:pt idx="9941">
                  <c:v>49.2</c:v>
                </c:pt>
                <c:pt idx="9942">
                  <c:v>49.2</c:v>
                </c:pt>
                <c:pt idx="9943">
                  <c:v>49.2</c:v>
                </c:pt>
                <c:pt idx="9944">
                  <c:v>49.2</c:v>
                </c:pt>
                <c:pt idx="9945">
                  <c:v>49.2</c:v>
                </c:pt>
                <c:pt idx="9946">
                  <c:v>49.2</c:v>
                </c:pt>
                <c:pt idx="9947">
                  <c:v>49.3</c:v>
                </c:pt>
                <c:pt idx="9948">
                  <c:v>49.3</c:v>
                </c:pt>
                <c:pt idx="9949">
                  <c:v>49.3</c:v>
                </c:pt>
                <c:pt idx="9950">
                  <c:v>49.3</c:v>
                </c:pt>
                <c:pt idx="9951">
                  <c:v>49.3</c:v>
                </c:pt>
                <c:pt idx="9952">
                  <c:v>49.3</c:v>
                </c:pt>
                <c:pt idx="9953">
                  <c:v>49.3</c:v>
                </c:pt>
                <c:pt idx="9954">
                  <c:v>49.3</c:v>
                </c:pt>
                <c:pt idx="9955">
                  <c:v>49.4</c:v>
                </c:pt>
                <c:pt idx="9956">
                  <c:v>49.3</c:v>
                </c:pt>
                <c:pt idx="9957">
                  <c:v>49.3</c:v>
                </c:pt>
                <c:pt idx="9958">
                  <c:v>49.4</c:v>
                </c:pt>
                <c:pt idx="9959">
                  <c:v>49.4</c:v>
                </c:pt>
                <c:pt idx="9960">
                  <c:v>49.4</c:v>
                </c:pt>
                <c:pt idx="9961">
                  <c:v>49.5</c:v>
                </c:pt>
                <c:pt idx="9962">
                  <c:v>49.6</c:v>
                </c:pt>
                <c:pt idx="9963">
                  <c:v>49.6</c:v>
                </c:pt>
                <c:pt idx="9964">
                  <c:v>49.6</c:v>
                </c:pt>
                <c:pt idx="9965">
                  <c:v>49.6</c:v>
                </c:pt>
                <c:pt idx="9966">
                  <c:v>49.8</c:v>
                </c:pt>
                <c:pt idx="9967">
                  <c:v>49.8</c:v>
                </c:pt>
                <c:pt idx="9968">
                  <c:v>49.8</c:v>
                </c:pt>
                <c:pt idx="9969">
                  <c:v>49.8</c:v>
                </c:pt>
                <c:pt idx="9970">
                  <c:v>49.8</c:v>
                </c:pt>
                <c:pt idx="9971">
                  <c:v>49.9</c:v>
                </c:pt>
                <c:pt idx="9972">
                  <c:v>49.9</c:v>
                </c:pt>
                <c:pt idx="9973">
                  <c:v>49.9</c:v>
                </c:pt>
                <c:pt idx="9974">
                  <c:v>50</c:v>
                </c:pt>
                <c:pt idx="9975">
                  <c:v>50</c:v>
                </c:pt>
                <c:pt idx="9976">
                  <c:v>50</c:v>
                </c:pt>
                <c:pt idx="9977">
                  <c:v>50.1</c:v>
                </c:pt>
                <c:pt idx="9978">
                  <c:v>50.1</c:v>
                </c:pt>
                <c:pt idx="9979">
                  <c:v>50.1</c:v>
                </c:pt>
                <c:pt idx="9980">
                  <c:v>50.1</c:v>
                </c:pt>
                <c:pt idx="9981">
                  <c:v>50</c:v>
                </c:pt>
                <c:pt idx="9982">
                  <c:v>50.1</c:v>
                </c:pt>
                <c:pt idx="9983">
                  <c:v>50.1</c:v>
                </c:pt>
                <c:pt idx="9984">
                  <c:v>50.1</c:v>
                </c:pt>
                <c:pt idx="9985">
                  <c:v>50.1</c:v>
                </c:pt>
                <c:pt idx="9986">
                  <c:v>50.1</c:v>
                </c:pt>
                <c:pt idx="9987">
                  <c:v>50.1</c:v>
                </c:pt>
                <c:pt idx="9988">
                  <c:v>50.1</c:v>
                </c:pt>
                <c:pt idx="9989">
                  <c:v>50</c:v>
                </c:pt>
                <c:pt idx="9990">
                  <c:v>50</c:v>
                </c:pt>
                <c:pt idx="9991">
                  <c:v>49.9</c:v>
                </c:pt>
                <c:pt idx="9992">
                  <c:v>49.9</c:v>
                </c:pt>
                <c:pt idx="9993">
                  <c:v>49.9</c:v>
                </c:pt>
                <c:pt idx="9994">
                  <c:v>49.9</c:v>
                </c:pt>
                <c:pt idx="9995">
                  <c:v>49.9</c:v>
                </c:pt>
                <c:pt idx="9996">
                  <c:v>49.9</c:v>
                </c:pt>
                <c:pt idx="9997">
                  <c:v>49.8</c:v>
                </c:pt>
                <c:pt idx="9998">
                  <c:v>49.8</c:v>
                </c:pt>
                <c:pt idx="9999">
                  <c:v>49.8</c:v>
                </c:pt>
                <c:pt idx="10000">
                  <c:v>49.8</c:v>
                </c:pt>
                <c:pt idx="10001">
                  <c:v>49.8</c:v>
                </c:pt>
                <c:pt idx="10002">
                  <c:v>49.8</c:v>
                </c:pt>
                <c:pt idx="10003">
                  <c:v>49.8</c:v>
                </c:pt>
                <c:pt idx="10004">
                  <c:v>49.8</c:v>
                </c:pt>
                <c:pt idx="10005">
                  <c:v>49.7</c:v>
                </c:pt>
                <c:pt idx="10006">
                  <c:v>49.6</c:v>
                </c:pt>
                <c:pt idx="10007">
                  <c:v>49.6</c:v>
                </c:pt>
                <c:pt idx="10008">
                  <c:v>49.6</c:v>
                </c:pt>
                <c:pt idx="10009">
                  <c:v>49.6</c:v>
                </c:pt>
                <c:pt idx="10010">
                  <c:v>49.5</c:v>
                </c:pt>
                <c:pt idx="10011">
                  <c:v>49.5</c:v>
                </c:pt>
                <c:pt idx="10012">
                  <c:v>49.5</c:v>
                </c:pt>
                <c:pt idx="10013">
                  <c:v>49.3</c:v>
                </c:pt>
                <c:pt idx="10014">
                  <c:v>49.3</c:v>
                </c:pt>
                <c:pt idx="10015">
                  <c:v>49.3</c:v>
                </c:pt>
                <c:pt idx="10016">
                  <c:v>49.2</c:v>
                </c:pt>
                <c:pt idx="10017">
                  <c:v>49.2</c:v>
                </c:pt>
                <c:pt idx="10018">
                  <c:v>49.2</c:v>
                </c:pt>
                <c:pt idx="10019">
                  <c:v>49.1</c:v>
                </c:pt>
                <c:pt idx="10020">
                  <c:v>49.1</c:v>
                </c:pt>
                <c:pt idx="10021">
                  <c:v>49.1</c:v>
                </c:pt>
                <c:pt idx="10022">
                  <c:v>49.1</c:v>
                </c:pt>
                <c:pt idx="10023">
                  <c:v>49.2</c:v>
                </c:pt>
                <c:pt idx="10024">
                  <c:v>49.2</c:v>
                </c:pt>
                <c:pt idx="10025">
                  <c:v>49.2</c:v>
                </c:pt>
                <c:pt idx="10026">
                  <c:v>49.3</c:v>
                </c:pt>
                <c:pt idx="10027">
                  <c:v>49.3</c:v>
                </c:pt>
                <c:pt idx="10028">
                  <c:v>49.4</c:v>
                </c:pt>
                <c:pt idx="10029">
                  <c:v>49.5</c:v>
                </c:pt>
                <c:pt idx="10030">
                  <c:v>49.4</c:v>
                </c:pt>
                <c:pt idx="10031">
                  <c:v>49.5</c:v>
                </c:pt>
                <c:pt idx="10032">
                  <c:v>49.6</c:v>
                </c:pt>
                <c:pt idx="10033">
                  <c:v>49.6</c:v>
                </c:pt>
                <c:pt idx="10034">
                  <c:v>49.7</c:v>
                </c:pt>
                <c:pt idx="10035">
                  <c:v>49.8</c:v>
                </c:pt>
                <c:pt idx="10036">
                  <c:v>49.8</c:v>
                </c:pt>
                <c:pt idx="10037">
                  <c:v>49.8</c:v>
                </c:pt>
                <c:pt idx="10038">
                  <c:v>50</c:v>
                </c:pt>
                <c:pt idx="10039">
                  <c:v>50</c:v>
                </c:pt>
                <c:pt idx="10040">
                  <c:v>50</c:v>
                </c:pt>
                <c:pt idx="10041">
                  <c:v>49.9</c:v>
                </c:pt>
                <c:pt idx="10042">
                  <c:v>50</c:v>
                </c:pt>
                <c:pt idx="10043">
                  <c:v>50</c:v>
                </c:pt>
                <c:pt idx="10044">
                  <c:v>50.1</c:v>
                </c:pt>
                <c:pt idx="10045">
                  <c:v>50.1</c:v>
                </c:pt>
                <c:pt idx="10046">
                  <c:v>50</c:v>
                </c:pt>
                <c:pt idx="10047">
                  <c:v>50</c:v>
                </c:pt>
                <c:pt idx="10048">
                  <c:v>49.9</c:v>
                </c:pt>
                <c:pt idx="10049">
                  <c:v>49.9</c:v>
                </c:pt>
                <c:pt idx="10050">
                  <c:v>49.9</c:v>
                </c:pt>
                <c:pt idx="10051">
                  <c:v>49.8</c:v>
                </c:pt>
                <c:pt idx="10052">
                  <c:v>49.8</c:v>
                </c:pt>
                <c:pt idx="10053">
                  <c:v>49.8</c:v>
                </c:pt>
                <c:pt idx="10054">
                  <c:v>49.8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4688-4A34-B1A1-0A2398FE45E9}"/>
            </c:ext>
          </c:extLst>
        </c:ser>
        <c:ser>
          <c:idx val="9"/>
          <c:order val="5"/>
          <c:tx>
            <c:strRef>
              <c:f>'OGS temp data'!$M$1:$M$2</c:f>
              <c:strCache>
                <c:ptCount val="2"/>
                <c:pt idx="0">
                  <c:v>CH10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picture"/>
            <c:spPr>
              <a:solidFill>
                <a:schemeClr val="accent4">
                  <a:lumMod val="60000"/>
                </a:schemeClr>
              </a:solidFill>
              <a:ln w="25400">
                <a:noFill/>
              </a:ln>
              <a:effectLst/>
            </c:spPr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data'!$M$3:$M$10057</c:f>
              <c:numCache>
                <c:formatCode>General</c:formatCode>
                <c:ptCount val="10055"/>
                <c:pt idx="0">
                  <c:v>25.1</c:v>
                </c:pt>
                <c:pt idx="1">
                  <c:v>25.2</c:v>
                </c:pt>
                <c:pt idx="2">
                  <c:v>25.2</c:v>
                </c:pt>
                <c:pt idx="3">
                  <c:v>25.4</c:v>
                </c:pt>
                <c:pt idx="4">
                  <c:v>25.4</c:v>
                </c:pt>
                <c:pt idx="5">
                  <c:v>25.4</c:v>
                </c:pt>
                <c:pt idx="6">
                  <c:v>25.5</c:v>
                </c:pt>
                <c:pt idx="7">
                  <c:v>25.6</c:v>
                </c:pt>
                <c:pt idx="8">
                  <c:v>25.6</c:v>
                </c:pt>
                <c:pt idx="9">
                  <c:v>25.7</c:v>
                </c:pt>
                <c:pt idx="10">
                  <c:v>25.6</c:v>
                </c:pt>
                <c:pt idx="11">
                  <c:v>25.6</c:v>
                </c:pt>
                <c:pt idx="12">
                  <c:v>25.4</c:v>
                </c:pt>
                <c:pt idx="13">
                  <c:v>25.3</c:v>
                </c:pt>
                <c:pt idx="14">
                  <c:v>25.2</c:v>
                </c:pt>
                <c:pt idx="15">
                  <c:v>25</c:v>
                </c:pt>
                <c:pt idx="16">
                  <c:v>24.8</c:v>
                </c:pt>
                <c:pt idx="17">
                  <c:v>24.6</c:v>
                </c:pt>
                <c:pt idx="18">
                  <c:v>24.5</c:v>
                </c:pt>
                <c:pt idx="19">
                  <c:v>24.6</c:v>
                </c:pt>
                <c:pt idx="20">
                  <c:v>24.6</c:v>
                </c:pt>
                <c:pt idx="21">
                  <c:v>24.8</c:v>
                </c:pt>
                <c:pt idx="22">
                  <c:v>24.9</c:v>
                </c:pt>
                <c:pt idx="23">
                  <c:v>25</c:v>
                </c:pt>
                <c:pt idx="24">
                  <c:v>25.2</c:v>
                </c:pt>
                <c:pt idx="25">
                  <c:v>25.2</c:v>
                </c:pt>
                <c:pt idx="26">
                  <c:v>25.4</c:v>
                </c:pt>
                <c:pt idx="27">
                  <c:v>25.4</c:v>
                </c:pt>
                <c:pt idx="28">
                  <c:v>25.4</c:v>
                </c:pt>
                <c:pt idx="29">
                  <c:v>25.5</c:v>
                </c:pt>
                <c:pt idx="30">
                  <c:v>25.6</c:v>
                </c:pt>
                <c:pt idx="31">
                  <c:v>25.6</c:v>
                </c:pt>
                <c:pt idx="32">
                  <c:v>25.7</c:v>
                </c:pt>
                <c:pt idx="33">
                  <c:v>25.7</c:v>
                </c:pt>
                <c:pt idx="34">
                  <c:v>25.6</c:v>
                </c:pt>
                <c:pt idx="35">
                  <c:v>25.4</c:v>
                </c:pt>
                <c:pt idx="36">
                  <c:v>25.3</c:v>
                </c:pt>
                <c:pt idx="37">
                  <c:v>25.1</c:v>
                </c:pt>
                <c:pt idx="38">
                  <c:v>24.9</c:v>
                </c:pt>
                <c:pt idx="39">
                  <c:v>24.7</c:v>
                </c:pt>
                <c:pt idx="40">
                  <c:v>24.6</c:v>
                </c:pt>
                <c:pt idx="41">
                  <c:v>24.8</c:v>
                </c:pt>
                <c:pt idx="42">
                  <c:v>24.8</c:v>
                </c:pt>
                <c:pt idx="43">
                  <c:v>24.9</c:v>
                </c:pt>
                <c:pt idx="44">
                  <c:v>25</c:v>
                </c:pt>
                <c:pt idx="45">
                  <c:v>25.1</c:v>
                </c:pt>
                <c:pt idx="46">
                  <c:v>25.3</c:v>
                </c:pt>
                <c:pt idx="47">
                  <c:v>25.2</c:v>
                </c:pt>
                <c:pt idx="48">
                  <c:v>25.3</c:v>
                </c:pt>
                <c:pt idx="49">
                  <c:v>25.2</c:v>
                </c:pt>
                <c:pt idx="50">
                  <c:v>25.2</c:v>
                </c:pt>
                <c:pt idx="51">
                  <c:v>25.1</c:v>
                </c:pt>
                <c:pt idx="52">
                  <c:v>25.1</c:v>
                </c:pt>
                <c:pt idx="53">
                  <c:v>25.2</c:v>
                </c:pt>
                <c:pt idx="54">
                  <c:v>25.4</c:v>
                </c:pt>
                <c:pt idx="55">
                  <c:v>25.4</c:v>
                </c:pt>
                <c:pt idx="56">
                  <c:v>25.4</c:v>
                </c:pt>
                <c:pt idx="57">
                  <c:v>25.4</c:v>
                </c:pt>
                <c:pt idx="58">
                  <c:v>25.4</c:v>
                </c:pt>
                <c:pt idx="59">
                  <c:v>25.2</c:v>
                </c:pt>
                <c:pt idx="60">
                  <c:v>25</c:v>
                </c:pt>
                <c:pt idx="61">
                  <c:v>24.8</c:v>
                </c:pt>
                <c:pt idx="62">
                  <c:v>24.8</c:v>
                </c:pt>
                <c:pt idx="63">
                  <c:v>24.8</c:v>
                </c:pt>
                <c:pt idx="64">
                  <c:v>25</c:v>
                </c:pt>
                <c:pt idx="65">
                  <c:v>25.2</c:v>
                </c:pt>
                <c:pt idx="66">
                  <c:v>25.5</c:v>
                </c:pt>
                <c:pt idx="67">
                  <c:v>25.7</c:v>
                </c:pt>
                <c:pt idx="68">
                  <c:v>25.7</c:v>
                </c:pt>
                <c:pt idx="69">
                  <c:v>25.7</c:v>
                </c:pt>
                <c:pt idx="70">
                  <c:v>25.5</c:v>
                </c:pt>
                <c:pt idx="71">
                  <c:v>25.1</c:v>
                </c:pt>
                <c:pt idx="72">
                  <c:v>25</c:v>
                </c:pt>
                <c:pt idx="73">
                  <c:v>24.8</c:v>
                </c:pt>
                <c:pt idx="74">
                  <c:v>24.8</c:v>
                </c:pt>
                <c:pt idx="75">
                  <c:v>25</c:v>
                </c:pt>
                <c:pt idx="76">
                  <c:v>25.1</c:v>
                </c:pt>
                <c:pt idx="77">
                  <c:v>25.2</c:v>
                </c:pt>
                <c:pt idx="78">
                  <c:v>25.3</c:v>
                </c:pt>
                <c:pt idx="79">
                  <c:v>25.2</c:v>
                </c:pt>
                <c:pt idx="80">
                  <c:v>25.1</c:v>
                </c:pt>
                <c:pt idx="81">
                  <c:v>25</c:v>
                </c:pt>
                <c:pt idx="82">
                  <c:v>24.9</c:v>
                </c:pt>
                <c:pt idx="83">
                  <c:v>24.8</c:v>
                </c:pt>
                <c:pt idx="84">
                  <c:v>24.9</c:v>
                </c:pt>
                <c:pt idx="85">
                  <c:v>25.1</c:v>
                </c:pt>
                <c:pt idx="86">
                  <c:v>25.4</c:v>
                </c:pt>
                <c:pt idx="87">
                  <c:v>25.6</c:v>
                </c:pt>
                <c:pt idx="88">
                  <c:v>25.8</c:v>
                </c:pt>
                <c:pt idx="89">
                  <c:v>25.9</c:v>
                </c:pt>
                <c:pt idx="90">
                  <c:v>25.8</c:v>
                </c:pt>
                <c:pt idx="91">
                  <c:v>25.7</c:v>
                </c:pt>
                <c:pt idx="92">
                  <c:v>25.4</c:v>
                </c:pt>
                <c:pt idx="93">
                  <c:v>25.1</c:v>
                </c:pt>
                <c:pt idx="94">
                  <c:v>24.8</c:v>
                </c:pt>
                <c:pt idx="95">
                  <c:v>24.7</c:v>
                </c:pt>
                <c:pt idx="96">
                  <c:v>24.7</c:v>
                </c:pt>
                <c:pt idx="97">
                  <c:v>24.8</c:v>
                </c:pt>
                <c:pt idx="98">
                  <c:v>25</c:v>
                </c:pt>
                <c:pt idx="99">
                  <c:v>25.1</c:v>
                </c:pt>
                <c:pt idx="100">
                  <c:v>25.3</c:v>
                </c:pt>
                <c:pt idx="101">
                  <c:v>25.3</c:v>
                </c:pt>
                <c:pt idx="102">
                  <c:v>25.4</c:v>
                </c:pt>
                <c:pt idx="103">
                  <c:v>25.2</c:v>
                </c:pt>
                <c:pt idx="104">
                  <c:v>25</c:v>
                </c:pt>
                <c:pt idx="105">
                  <c:v>24.4</c:v>
                </c:pt>
                <c:pt idx="106">
                  <c:v>23.9</c:v>
                </c:pt>
                <c:pt idx="107">
                  <c:v>23.6</c:v>
                </c:pt>
                <c:pt idx="108">
                  <c:v>23.4</c:v>
                </c:pt>
                <c:pt idx="109">
                  <c:v>23.3</c:v>
                </c:pt>
                <c:pt idx="110">
                  <c:v>23.6</c:v>
                </c:pt>
                <c:pt idx="111">
                  <c:v>23.8</c:v>
                </c:pt>
                <c:pt idx="112">
                  <c:v>24.2</c:v>
                </c:pt>
                <c:pt idx="113">
                  <c:v>24.6</c:v>
                </c:pt>
                <c:pt idx="114">
                  <c:v>24.9</c:v>
                </c:pt>
                <c:pt idx="115">
                  <c:v>25.2</c:v>
                </c:pt>
                <c:pt idx="116">
                  <c:v>25.5</c:v>
                </c:pt>
                <c:pt idx="117">
                  <c:v>25.7</c:v>
                </c:pt>
                <c:pt idx="118">
                  <c:v>25.8</c:v>
                </c:pt>
                <c:pt idx="119">
                  <c:v>25.8</c:v>
                </c:pt>
                <c:pt idx="120">
                  <c:v>26</c:v>
                </c:pt>
                <c:pt idx="121">
                  <c:v>26.1</c:v>
                </c:pt>
                <c:pt idx="122">
                  <c:v>26.2</c:v>
                </c:pt>
                <c:pt idx="123">
                  <c:v>26.1</c:v>
                </c:pt>
                <c:pt idx="124">
                  <c:v>25.9</c:v>
                </c:pt>
                <c:pt idx="125">
                  <c:v>25.8</c:v>
                </c:pt>
                <c:pt idx="126">
                  <c:v>25.6</c:v>
                </c:pt>
                <c:pt idx="127">
                  <c:v>25.3</c:v>
                </c:pt>
                <c:pt idx="128">
                  <c:v>25</c:v>
                </c:pt>
                <c:pt idx="129">
                  <c:v>24.7</c:v>
                </c:pt>
                <c:pt idx="130">
                  <c:v>24.4</c:v>
                </c:pt>
                <c:pt idx="131">
                  <c:v>24.3</c:v>
                </c:pt>
                <c:pt idx="132">
                  <c:v>24.1</c:v>
                </c:pt>
                <c:pt idx="133">
                  <c:v>24.1</c:v>
                </c:pt>
                <c:pt idx="134">
                  <c:v>24.1</c:v>
                </c:pt>
                <c:pt idx="135">
                  <c:v>24.3</c:v>
                </c:pt>
                <c:pt idx="136">
                  <c:v>24.3</c:v>
                </c:pt>
                <c:pt idx="137">
                  <c:v>24.6</c:v>
                </c:pt>
                <c:pt idx="138">
                  <c:v>24.9</c:v>
                </c:pt>
                <c:pt idx="139">
                  <c:v>25.1</c:v>
                </c:pt>
                <c:pt idx="140">
                  <c:v>25.3</c:v>
                </c:pt>
                <c:pt idx="141">
                  <c:v>25.4</c:v>
                </c:pt>
                <c:pt idx="142">
                  <c:v>25.6</c:v>
                </c:pt>
                <c:pt idx="143">
                  <c:v>25.6</c:v>
                </c:pt>
                <c:pt idx="144">
                  <c:v>25.7</c:v>
                </c:pt>
                <c:pt idx="145">
                  <c:v>25.6</c:v>
                </c:pt>
                <c:pt idx="146">
                  <c:v>25.5</c:v>
                </c:pt>
                <c:pt idx="147">
                  <c:v>25.6</c:v>
                </c:pt>
                <c:pt idx="148">
                  <c:v>25.7</c:v>
                </c:pt>
                <c:pt idx="149">
                  <c:v>25.7</c:v>
                </c:pt>
                <c:pt idx="150">
                  <c:v>25.7</c:v>
                </c:pt>
                <c:pt idx="151">
                  <c:v>25.7</c:v>
                </c:pt>
                <c:pt idx="152">
                  <c:v>25.7</c:v>
                </c:pt>
                <c:pt idx="153">
                  <c:v>25.6</c:v>
                </c:pt>
                <c:pt idx="154">
                  <c:v>25.4</c:v>
                </c:pt>
                <c:pt idx="155">
                  <c:v>25.3</c:v>
                </c:pt>
                <c:pt idx="156">
                  <c:v>25</c:v>
                </c:pt>
                <c:pt idx="157">
                  <c:v>24.9</c:v>
                </c:pt>
                <c:pt idx="158">
                  <c:v>24.6</c:v>
                </c:pt>
                <c:pt idx="159">
                  <c:v>24.5</c:v>
                </c:pt>
                <c:pt idx="160">
                  <c:v>24.4</c:v>
                </c:pt>
                <c:pt idx="161">
                  <c:v>24.3</c:v>
                </c:pt>
                <c:pt idx="162">
                  <c:v>24.3</c:v>
                </c:pt>
                <c:pt idx="163">
                  <c:v>24.3</c:v>
                </c:pt>
                <c:pt idx="164">
                  <c:v>24.3</c:v>
                </c:pt>
                <c:pt idx="165">
                  <c:v>24.4</c:v>
                </c:pt>
                <c:pt idx="166">
                  <c:v>24.6</c:v>
                </c:pt>
                <c:pt idx="167">
                  <c:v>24.8</c:v>
                </c:pt>
                <c:pt idx="168">
                  <c:v>25</c:v>
                </c:pt>
                <c:pt idx="169">
                  <c:v>25.2</c:v>
                </c:pt>
                <c:pt idx="170">
                  <c:v>25.3</c:v>
                </c:pt>
                <c:pt idx="171">
                  <c:v>25.4</c:v>
                </c:pt>
                <c:pt idx="172">
                  <c:v>25.6</c:v>
                </c:pt>
                <c:pt idx="173">
                  <c:v>25.7</c:v>
                </c:pt>
                <c:pt idx="174">
                  <c:v>25.6</c:v>
                </c:pt>
                <c:pt idx="175">
                  <c:v>25.6</c:v>
                </c:pt>
                <c:pt idx="176">
                  <c:v>25.6</c:v>
                </c:pt>
                <c:pt idx="177">
                  <c:v>25.5</c:v>
                </c:pt>
                <c:pt idx="178">
                  <c:v>25.5</c:v>
                </c:pt>
                <c:pt idx="179">
                  <c:v>25.6</c:v>
                </c:pt>
                <c:pt idx="180">
                  <c:v>25.6</c:v>
                </c:pt>
                <c:pt idx="181">
                  <c:v>25.6</c:v>
                </c:pt>
                <c:pt idx="182">
                  <c:v>25.7</c:v>
                </c:pt>
                <c:pt idx="183">
                  <c:v>25.7</c:v>
                </c:pt>
                <c:pt idx="184">
                  <c:v>25.7</c:v>
                </c:pt>
                <c:pt idx="185">
                  <c:v>25.6</c:v>
                </c:pt>
                <c:pt idx="186">
                  <c:v>25.6</c:v>
                </c:pt>
                <c:pt idx="187">
                  <c:v>25.4</c:v>
                </c:pt>
                <c:pt idx="188">
                  <c:v>25.2</c:v>
                </c:pt>
                <c:pt idx="189">
                  <c:v>25.1</c:v>
                </c:pt>
                <c:pt idx="190">
                  <c:v>24.9</c:v>
                </c:pt>
                <c:pt idx="191">
                  <c:v>24.7</c:v>
                </c:pt>
                <c:pt idx="192">
                  <c:v>24.6</c:v>
                </c:pt>
                <c:pt idx="193">
                  <c:v>24.4</c:v>
                </c:pt>
                <c:pt idx="194">
                  <c:v>24.4</c:v>
                </c:pt>
                <c:pt idx="195">
                  <c:v>24.3</c:v>
                </c:pt>
                <c:pt idx="196">
                  <c:v>24.3</c:v>
                </c:pt>
                <c:pt idx="197">
                  <c:v>24.4</c:v>
                </c:pt>
                <c:pt idx="198">
                  <c:v>24.4</c:v>
                </c:pt>
                <c:pt idx="199">
                  <c:v>24.6</c:v>
                </c:pt>
                <c:pt idx="200">
                  <c:v>24.7</c:v>
                </c:pt>
                <c:pt idx="201">
                  <c:v>24.9</c:v>
                </c:pt>
                <c:pt idx="202">
                  <c:v>25.1</c:v>
                </c:pt>
                <c:pt idx="203">
                  <c:v>25.3</c:v>
                </c:pt>
                <c:pt idx="204">
                  <c:v>25.4</c:v>
                </c:pt>
                <c:pt idx="205">
                  <c:v>25.5</c:v>
                </c:pt>
                <c:pt idx="206">
                  <c:v>25.6</c:v>
                </c:pt>
                <c:pt idx="207">
                  <c:v>25.6</c:v>
                </c:pt>
                <c:pt idx="208">
                  <c:v>25.6</c:v>
                </c:pt>
                <c:pt idx="209">
                  <c:v>25.5</c:v>
                </c:pt>
                <c:pt idx="210">
                  <c:v>25.5</c:v>
                </c:pt>
                <c:pt idx="211">
                  <c:v>25.4</c:v>
                </c:pt>
                <c:pt idx="212">
                  <c:v>25.4</c:v>
                </c:pt>
                <c:pt idx="213">
                  <c:v>25.6</c:v>
                </c:pt>
                <c:pt idx="214">
                  <c:v>25.5</c:v>
                </c:pt>
                <c:pt idx="215">
                  <c:v>25.7</c:v>
                </c:pt>
                <c:pt idx="216">
                  <c:v>25.7</c:v>
                </c:pt>
                <c:pt idx="217">
                  <c:v>25.7</c:v>
                </c:pt>
                <c:pt idx="218">
                  <c:v>25.6</c:v>
                </c:pt>
                <c:pt idx="219">
                  <c:v>25.6</c:v>
                </c:pt>
                <c:pt idx="220">
                  <c:v>25.4</c:v>
                </c:pt>
                <c:pt idx="221">
                  <c:v>25.2</c:v>
                </c:pt>
                <c:pt idx="222">
                  <c:v>25.1</c:v>
                </c:pt>
                <c:pt idx="223">
                  <c:v>25</c:v>
                </c:pt>
                <c:pt idx="224">
                  <c:v>24.8</c:v>
                </c:pt>
                <c:pt idx="225">
                  <c:v>24.6</c:v>
                </c:pt>
                <c:pt idx="226">
                  <c:v>24.5</c:v>
                </c:pt>
                <c:pt idx="227">
                  <c:v>24.4</c:v>
                </c:pt>
                <c:pt idx="228">
                  <c:v>24.3</c:v>
                </c:pt>
                <c:pt idx="229">
                  <c:v>24.4</c:v>
                </c:pt>
                <c:pt idx="230">
                  <c:v>24.3</c:v>
                </c:pt>
                <c:pt idx="231">
                  <c:v>24.3</c:v>
                </c:pt>
                <c:pt idx="232">
                  <c:v>24.4</c:v>
                </c:pt>
                <c:pt idx="233">
                  <c:v>24.4</c:v>
                </c:pt>
                <c:pt idx="234">
                  <c:v>24.6</c:v>
                </c:pt>
                <c:pt idx="235">
                  <c:v>24.7</c:v>
                </c:pt>
                <c:pt idx="236">
                  <c:v>24.9</c:v>
                </c:pt>
                <c:pt idx="237">
                  <c:v>25.1</c:v>
                </c:pt>
                <c:pt idx="238">
                  <c:v>25.2</c:v>
                </c:pt>
                <c:pt idx="239">
                  <c:v>25.4</c:v>
                </c:pt>
                <c:pt idx="240">
                  <c:v>25.5</c:v>
                </c:pt>
                <c:pt idx="241">
                  <c:v>25.6</c:v>
                </c:pt>
                <c:pt idx="242">
                  <c:v>25.6</c:v>
                </c:pt>
                <c:pt idx="243">
                  <c:v>25.6</c:v>
                </c:pt>
                <c:pt idx="244">
                  <c:v>25.6</c:v>
                </c:pt>
                <c:pt idx="245">
                  <c:v>25.6</c:v>
                </c:pt>
                <c:pt idx="246">
                  <c:v>25.5</c:v>
                </c:pt>
                <c:pt idx="247">
                  <c:v>25.6</c:v>
                </c:pt>
                <c:pt idx="248">
                  <c:v>25.7</c:v>
                </c:pt>
                <c:pt idx="249">
                  <c:v>25.7</c:v>
                </c:pt>
                <c:pt idx="250">
                  <c:v>25.7</c:v>
                </c:pt>
                <c:pt idx="251">
                  <c:v>25.7</c:v>
                </c:pt>
                <c:pt idx="252">
                  <c:v>25.7</c:v>
                </c:pt>
                <c:pt idx="253">
                  <c:v>25.6</c:v>
                </c:pt>
                <c:pt idx="254">
                  <c:v>25.4</c:v>
                </c:pt>
                <c:pt idx="255">
                  <c:v>25.1</c:v>
                </c:pt>
                <c:pt idx="256">
                  <c:v>25.1</c:v>
                </c:pt>
                <c:pt idx="257">
                  <c:v>24.9</c:v>
                </c:pt>
                <c:pt idx="258">
                  <c:v>24.6</c:v>
                </c:pt>
                <c:pt idx="259">
                  <c:v>24.4</c:v>
                </c:pt>
                <c:pt idx="260">
                  <c:v>24.3</c:v>
                </c:pt>
                <c:pt idx="261">
                  <c:v>24.3</c:v>
                </c:pt>
                <c:pt idx="262">
                  <c:v>24.3</c:v>
                </c:pt>
                <c:pt idx="263">
                  <c:v>24.3</c:v>
                </c:pt>
                <c:pt idx="264">
                  <c:v>24.3</c:v>
                </c:pt>
                <c:pt idx="265">
                  <c:v>24.4</c:v>
                </c:pt>
                <c:pt idx="266">
                  <c:v>24.6</c:v>
                </c:pt>
                <c:pt idx="267">
                  <c:v>24.8</c:v>
                </c:pt>
                <c:pt idx="268">
                  <c:v>25</c:v>
                </c:pt>
                <c:pt idx="269">
                  <c:v>25.2</c:v>
                </c:pt>
                <c:pt idx="270">
                  <c:v>25.4</c:v>
                </c:pt>
                <c:pt idx="271">
                  <c:v>25.4</c:v>
                </c:pt>
                <c:pt idx="272">
                  <c:v>25.6</c:v>
                </c:pt>
                <c:pt idx="273">
                  <c:v>25.7</c:v>
                </c:pt>
                <c:pt idx="274">
                  <c:v>25.7</c:v>
                </c:pt>
                <c:pt idx="275">
                  <c:v>25.7</c:v>
                </c:pt>
                <c:pt idx="276">
                  <c:v>25.6</c:v>
                </c:pt>
                <c:pt idx="277">
                  <c:v>25.6</c:v>
                </c:pt>
                <c:pt idx="278">
                  <c:v>25.6</c:v>
                </c:pt>
                <c:pt idx="279">
                  <c:v>25.7</c:v>
                </c:pt>
                <c:pt idx="280">
                  <c:v>25.9</c:v>
                </c:pt>
                <c:pt idx="281">
                  <c:v>26.1</c:v>
                </c:pt>
                <c:pt idx="282">
                  <c:v>26.2</c:v>
                </c:pt>
                <c:pt idx="283">
                  <c:v>26.2</c:v>
                </c:pt>
                <c:pt idx="284">
                  <c:v>26.2</c:v>
                </c:pt>
                <c:pt idx="285">
                  <c:v>26.2</c:v>
                </c:pt>
                <c:pt idx="286">
                  <c:v>26</c:v>
                </c:pt>
                <c:pt idx="287">
                  <c:v>25.4</c:v>
                </c:pt>
                <c:pt idx="288">
                  <c:v>25.4</c:v>
                </c:pt>
                <c:pt idx="289">
                  <c:v>25.4</c:v>
                </c:pt>
                <c:pt idx="290">
                  <c:v>25.4</c:v>
                </c:pt>
                <c:pt idx="291">
                  <c:v>25.2</c:v>
                </c:pt>
                <c:pt idx="292">
                  <c:v>25.2</c:v>
                </c:pt>
                <c:pt idx="293">
                  <c:v>25.1</c:v>
                </c:pt>
                <c:pt idx="294">
                  <c:v>25.1</c:v>
                </c:pt>
                <c:pt idx="295">
                  <c:v>25</c:v>
                </c:pt>
                <c:pt idx="296">
                  <c:v>24.9</c:v>
                </c:pt>
                <c:pt idx="297">
                  <c:v>24.9</c:v>
                </c:pt>
                <c:pt idx="298">
                  <c:v>24.9</c:v>
                </c:pt>
                <c:pt idx="299">
                  <c:v>24.9</c:v>
                </c:pt>
                <c:pt idx="300">
                  <c:v>24.9</c:v>
                </c:pt>
                <c:pt idx="301">
                  <c:v>25</c:v>
                </c:pt>
                <c:pt idx="302">
                  <c:v>25.1</c:v>
                </c:pt>
                <c:pt idx="303">
                  <c:v>25.1</c:v>
                </c:pt>
                <c:pt idx="304">
                  <c:v>25.2</c:v>
                </c:pt>
                <c:pt idx="305">
                  <c:v>25.3</c:v>
                </c:pt>
                <c:pt idx="306">
                  <c:v>25.4</c:v>
                </c:pt>
                <c:pt idx="307">
                  <c:v>25.4</c:v>
                </c:pt>
                <c:pt idx="308">
                  <c:v>25.5</c:v>
                </c:pt>
                <c:pt idx="309">
                  <c:v>25.5</c:v>
                </c:pt>
                <c:pt idx="310">
                  <c:v>25.4</c:v>
                </c:pt>
                <c:pt idx="311">
                  <c:v>25.4</c:v>
                </c:pt>
                <c:pt idx="312">
                  <c:v>25.3</c:v>
                </c:pt>
                <c:pt idx="313">
                  <c:v>25.2</c:v>
                </c:pt>
                <c:pt idx="314">
                  <c:v>25.1</c:v>
                </c:pt>
                <c:pt idx="315">
                  <c:v>25</c:v>
                </c:pt>
                <c:pt idx="316">
                  <c:v>24.9</c:v>
                </c:pt>
                <c:pt idx="317">
                  <c:v>24.9</c:v>
                </c:pt>
                <c:pt idx="318">
                  <c:v>24.9</c:v>
                </c:pt>
                <c:pt idx="319">
                  <c:v>25</c:v>
                </c:pt>
                <c:pt idx="320">
                  <c:v>25.1</c:v>
                </c:pt>
                <c:pt idx="321">
                  <c:v>25.1</c:v>
                </c:pt>
                <c:pt idx="322">
                  <c:v>25.2</c:v>
                </c:pt>
                <c:pt idx="323">
                  <c:v>25.2</c:v>
                </c:pt>
                <c:pt idx="324">
                  <c:v>25.3</c:v>
                </c:pt>
                <c:pt idx="325">
                  <c:v>25.3</c:v>
                </c:pt>
                <c:pt idx="326">
                  <c:v>25.4</c:v>
                </c:pt>
                <c:pt idx="327">
                  <c:v>25.4</c:v>
                </c:pt>
                <c:pt idx="328">
                  <c:v>25.4</c:v>
                </c:pt>
                <c:pt idx="329">
                  <c:v>25.3</c:v>
                </c:pt>
                <c:pt idx="330">
                  <c:v>25.3</c:v>
                </c:pt>
                <c:pt idx="331">
                  <c:v>25.2</c:v>
                </c:pt>
                <c:pt idx="332">
                  <c:v>25.1</c:v>
                </c:pt>
                <c:pt idx="333">
                  <c:v>24.9</c:v>
                </c:pt>
                <c:pt idx="334">
                  <c:v>24.9</c:v>
                </c:pt>
                <c:pt idx="335">
                  <c:v>24.8</c:v>
                </c:pt>
                <c:pt idx="336">
                  <c:v>24.7</c:v>
                </c:pt>
                <c:pt idx="337">
                  <c:v>24.8</c:v>
                </c:pt>
                <c:pt idx="338">
                  <c:v>24.8</c:v>
                </c:pt>
                <c:pt idx="339">
                  <c:v>24.9</c:v>
                </c:pt>
                <c:pt idx="340">
                  <c:v>25.1</c:v>
                </c:pt>
                <c:pt idx="341">
                  <c:v>25.1</c:v>
                </c:pt>
                <c:pt idx="342">
                  <c:v>25.2</c:v>
                </c:pt>
                <c:pt idx="343">
                  <c:v>25.3</c:v>
                </c:pt>
                <c:pt idx="344">
                  <c:v>25.6</c:v>
                </c:pt>
                <c:pt idx="345">
                  <c:v>25.6</c:v>
                </c:pt>
                <c:pt idx="346">
                  <c:v>25.6</c:v>
                </c:pt>
                <c:pt idx="347">
                  <c:v>25.7</c:v>
                </c:pt>
                <c:pt idx="348">
                  <c:v>25.7</c:v>
                </c:pt>
                <c:pt idx="349">
                  <c:v>25.6</c:v>
                </c:pt>
                <c:pt idx="350">
                  <c:v>25.6</c:v>
                </c:pt>
                <c:pt idx="351">
                  <c:v>25.4</c:v>
                </c:pt>
                <c:pt idx="352">
                  <c:v>25.4</c:v>
                </c:pt>
                <c:pt idx="353">
                  <c:v>25.2</c:v>
                </c:pt>
                <c:pt idx="354">
                  <c:v>25.1</c:v>
                </c:pt>
                <c:pt idx="355">
                  <c:v>25.1</c:v>
                </c:pt>
                <c:pt idx="356">
                  <c:v>25</c:v>
                </c:pt>
                <c:pt idx="357">
                  <c:v>24.9</c:v>
                </c:pt>
                <c:pt idx="358">
                  <c:v>24.9</c:v>
                </c:pt>
                <c:pt idx="359">
                  <c:v>25.1</c:v>
                </c:pt>
                <c:pt idx="360">
                  <c:v>25.1</c:v>
                </c:pt>
                <c:pt idx="361">
                  <c:v>25.2</c:v>
                </c:pt>
                <c:pt idx="362">
                  <c:v>25.3</c:v>
                </c:pt>
                <c:pt idx="363">
                  <c:v>25.4</c:v>
                </c:pt>
                <c:pt idx="364">
                  <c:v>25.4</c:v>
                </c:pt>
                <c:pt idx="365">
                  <c:v>25.3</c:v>
                </c:pt>
                <c:pt idx="366">
                  <c:v>25.4</c:v>
                </c:pt>
                <c:pt idx="367">
                  <c:v>25.2</c:v>
                </c:pt>
                <c:pt idx="368">
                  <c:v>25.1</c:v>
                </c:pt>
                <c:pt idx="369">
                  <c:v>24.9</c:v>
                </c:pt>
                <c:pt idx="370">
                  <c:v>24.9</c:v>
                </c:pt>
                <c:pt idx="371">
                  <c:v>24.7</c:v>
                </c:pt>
                <c:pt idx="372">
                  <c:v>24.6</c:v>
                </c:pt>
                <c:pt idx="373">
                  <c:v>24.7</c:v>
                </c:pt>
                <c:pt idx="374">
                  <c:v>24.8</c:v>
                </c:pt>
                <c:pt idx="375">
                  <c:v>23.2</c:v>
                </c:pt>
                <c:pt idx="376">
                  <c:v>23.3</c:v>
                </c:pt>
                <c:pt idx="377">
                  <c:v>23.4</c:v>
                </c:pt>
                <c:pt idx="378">
                  <c:v>23.6</c:v>
                </c:pt>
                <c:pt idx="379">
                  <c:v>23.9</c:v>
                </c:pt>
                <c:pt idx="380">
                  <c:v>24.1</c:v>
                </c:pt>
                <c:pt idx="381">
                  <c:v>24.4</c:v>
                </c:pt>
                <c:pt idx="382">
                  <c:v>24.6</c:v>
                </c:pt>
                <c:pt idx="383">
                  <c:v>25</c:v>
                </c:pt>
                <c:pt idx="384">
                  <c:v>25.2</c:v>
                </c:pt>
                <c:pt idx="385">
                  <c:v>25.5</c:v>
                </c:pt>
                <c:pt idx="386">
                  <c:v>25.1</c:v>
                </c:pt>
                <c:pt idx="387">
                  <c:v>25.1</c:v>
                </c:pt>
                <c:pt idx="388">
                  <c:v>24.9</c:v>
                </c:pt>
                <c:pt idx="389">
                  <c:v>24.9</c:v>
                </c:pt>
                <c:pt idx="390">
                  <c:v>24.9</c:v>
                </c:pt>
                <c:pt idx="391">
                  <c:v>25.1</c:v>
                </c:pt>
                <c:pt idx="392">
                  <c:v>25.1</c:v>
                </c:pt>
                <c:pt idx="393">
                  <c:v>25.2</c:v>
                </c:pt>
                <c:pt idx="394">
                  <c:v>25.3</c:v>
                </c:pt>
                <c:pt idx="395">
                  <c:v>25.4</c:v>
                </c:pt>
                <c:pt idx="396">
                  <c:v>25.4</c:v>
                </c:pt>
                <c:pt idx="397">
                  <c:v>25.4</c:v>
                </c:pt>
                <c:pt idx="398">
                  <c:v>25.2</c:v>
                </c:pt>
                <c:pt idx="399">
                  <c:v>25.1</c:v>
                </c:pt>
                <c:pt idx="400">
                  <c:v>25</c:v>
                </c:pt>
                <c:pt idx="401">
                  <c:v>24.9</c:v>
                </c:pt>
                <c:pt idx="402">
                  <c:v>24.8</c:v>
                </c:pt>
                <c:pt idx="403">
                  <c:v>24.6</c:v>
                </c:pt>
                <c:pt idx="404">
                  <c:v>24.6</c:v>
                </c:pt>
                <c:pt idx="405">
                  <c:v>24.8</c:v>
                </c:pt>
                <c:pt idx="406">
                  <c:v>24.9</c:v>
                </c:pt>
                <c:pt idx="407">
                  <c:v>25.1</c:v>
                </c:pt>
                <c:pt idx="408">
                  <c:v>25.3</c:v>
                </c:pt>
                <c:pt idx="409">
                  <c:v>25.5</c:v>
                </c:pt>
                <c:pt idx="410">
                  <c:v>25.6</c:v>
                </c:pt>
                <c:pt idx="411">
                  <c:v>25.7</c:v>
                </c:pt>
                <c:pt idx="412">
                  <c:v>25.7</c:v>
                </c:pt>
                <c:pt idx="413">
                  <c:v>25.7</c:v>
                </c:pt>
                <c:pt idx="414">
                  <c:v>25.6</c:v>
                </c:pt>
                <c:pt idx="415">
                  <c:v>25.4</c:v>
                </c:pt>
                <c:pt idx="416">
                  <c:v>25.1</c:v>
                </c:pt>
                <c:pt idx="417">
                  <c:v>25</c:v>
                </c:pt>
                <c:pt idx="418">
                  <c:v>24.9</c:v>
                </c:pt>
                <c:pt idx="419">
                  <c:v>24.9</c:v>
                </c:pt>
                <c:pt idx="420">
                  <c:v>27</c:v>
                </c:pt>
                <c:pt idx="421">
                  <c:v>27</c:v>
                </c:pt>
                <c:pt idx="422">
                  <c:v>27</c:v>
                </c:pt>
                <c:pt idx="423">
                  <c:v>26.9</c:v>
                </c:pt>
                <c:pt idx="424">
                  <c:v>26.6</c:v>
                </c:pt>
                <c:pt idx="425">
                  <c:v>26.4</c:v>
                </c:pt>
                <c:pt idx="426">
                  <c:v>26.1</c:v>
                </c:pt>
                <c:pt idx="427">
                  <c:v>25.9</c:v>
                </c:pt>
                <c:pt idx="428">
                  <c:v>25.5</c:v>
                </c:pt>
                <c:pt idx="429">
                  <c:v>25.1</c:v>
                </c:pt>
                <c:pt idx="430">
                  <c:v>24.7</c:v>
                </c:pt>
                <c:pt idx="431">
                  <c:v>24.4</c:v>
                </c:pt>
                <c:pt idx="432">
                  <c:v>24</c:v>
                </c:pt>
                <c:pt idx="433">
                  <c:v>23.8</c:v>
                </c:pt>
                <c:pt idx="434">
                  <c:v>23.5</c:v>
                </c:pt>
                <c:pt idx="435">
                  <c:v>23.3</c:v>
                </c:pt>
                <c:pt idx="436">
                  <c:v>23.2</c:v>
                </c:pt>
                <c:pt idx="437">
                  <c:v>23.2</c:v>
                </c:pt>
                <c:pt idx="438">
                  <c:v>23.3</c:v>
                </c:pt>
                <c:pt idx="439">
                  <c:v>23.5</c:v>
                </c:pt>
                <c:pt idx="440">
                  <c:v>23.6</c:v>
                </c:pt>
                <c:pt idx="441">
                  <c:v>23.9</c:v>
                </c:pt>
                <c:pt idx="442">
                  <c:v>24</c:v>
                </c:pt>
                <c:pt idx="443">
                  <c:v>24.2</c:v>
                </c:pt>
                <c:pt idx="444">
                  <c:v>24.3</c:v>
                </c:pt>
                <c:pt idx="445">
                  <c:v>24.6</c:v>
                </c:pt>
                <c:pt idx="446">
                  <c:v>24.8</c:v>
                </c:pt>
                <c:pt idx="447">
                  <c:v>25</c:v>
                </c:pt>
                <c:pt idx="448">
                  <c:v>25.1</c:v>
                </c:pt>
                <c:pt idx="449">
                  <c:v>25.2</c:v>
                </c:pt>
                <c:pt idx="450">
                  <c:v>25.4</c:v>
                </c:pt>
                <c:pt idx="451">
                  <c:v>25.5</c:v>
                </c:pt>
                <c:pt idx="452">
                  <c:v>25.7</c:v>
                </c:pt>
                <c:pt idx="453">
                  <c:v>25.9</c:v>
                </c:pt>
                <c:pt idx="454">
                  <c:v>26</c:v>
                </c:pt>
                <c:pt idx="455">
                  <c:v>26.1</c:v>
                </c:pt>
                <c:pt idx="456">
                  <c:v>26.1</c:v>
                </c:pt>
                <c:pt idx="457">
                  <c:v>26.1</c:v>
                </c:pt>
                <c:pt idx="458">
                  <c:v>26.3</c:v>
                </c:pt>
                <c:pt idx="459">
                  <c:v>26.4</c:v>
                </c:pt>
                <c:pt idx="460">
                  <c:v>26.6</c:v>
                </c:pt>
                <c:pt idx="461">
                  <c:v>26.6</c:v>
                </c:pt>
                <c:pt idx="462">
                  <c:v>26.6</c:v>
                </c:pt>
                <c:pt idx="463">
                  <c:v>26.6</c:v>
                </c:pt>
                <c:pt idx="464">
                  <c:v>26.5</c:v>
                </c:pt>
                <c:pt idx="465">
                  <c:v>26.6</c:v>
                </c:pt>
                <c:pt idx="466">
                  <c:v>26.6</c:v>
                </c:pt>
                <c:pt idx="467">
                  <c:v>26.5</c:v>
                </c:pt>
                <c:pt idx="468">
                  <c:v>26.4</c:v>
                </c:pt>
                <c:pt idx="469">
                  <c:v>26.2</c:v>
                </c:pt>
                <c:pt idx="470">
                  <c:v>26.2</c:v>
                </c:pt>
                <c:pt idx="471">
                  <c:v>26.1</c:v>
                </c:pt>
                <c:pt idx="472">
                  <c:v>26.1</c:v>
                </c:pt>
                <c:pt idx="473">
                  <c:v>25.9</c:v>
                </c:pt>
                <c:pt idx="474">
                  <c:v>25.9</c:v>
                </c:pt>
                <c:pt idx="475">
                  <c:v>25.7</c:v>
                </c:pt>
                <c:pt idx="476">
                  <c:v>25.5</c:v>
                </c:pt>
                <c:pt idx="477">
                  <c:v>25.4</c:v>
                </c:pt>
                <c:pt idx="478">
                  <c:v>25.3</c:v>
                </c:pt>
                <c:pt idx="479">
                  <c:v>25</c:v>
                </c:pt>
                <c:pt idx="480">
                  <c:v>25</c:v>
                </c:pt>
                <c:pt idx="481">
                  <c:v>24.8</c:v>
                </c:pt>
                <c:pt idx="482">
                  <c:v>24.6</c:v>
                </c:pt>
                <c:pt idx="483">
                  <c:v>24.5</c:v>
                </c:pt>
                <c:pt idx="484">
                  <c:v>24.3</c:v>
                </c:pt>
                <c:pt idx="485">
                  <c:v>24.2</c:v>
                </c:pt>
                <c:pt idx="486">
                  <c:v>24.1</c:v>
                </c:pt>
                <c:pt idx="487">
                  <c:v>23.9</c:v>
                </c:pt>
                <c:pt idx="488">
                  <c:v>23.9</c:v>
                </c:pt>
                <c:pt idx="489">
                  <c:v>23.9</c:v>
                </c:pt>
                <c:pt idx="490">
                  <c:v>23.9</c:v>
                </c:pt>
                <c:pt idx="491">
                  <c:v>23.8</c:v>
                </c:pt>
                <c:pt idx="492">
                  <c:v>23.9</c:v>
                </c:pt>
                <c:pt idx="493">
                  <c:v>23.9</c:v>
                </c:pt>
                <c:pt idx="494">
                  <c:v>23.9</c:v>
                </c:pt>
                <c:pt idx="495">
                  <c:v>23.9</c:v>
                </c:pt>
                <c:pt idx="496">
                  <c:v>24.1</c:v>
                </c:pt>
                <c:pt idx="497">
                  <c:v>24.3</c:v>
                </c:pt>
                <c:pt idx="498">
                  <c:v>24.4</c:v>
                </c:pt>
                <c:pt idx="499">
                  <c:v>24.4</c:v>
                </c:pt>
                <c:pt idx="500">
                  <c:v>24.6</c:v>
                </c:pt>
                <c:pt idx="501">
                  <c:v>24.7</c:v>
                </c:pt>
                <c:pt idx="502">
                  <c:v>24.8</c:v>
                </c:pt>
                <c:pt idx="503">
                  <c:v>24.9</c:v>
                </c:pt>
                <c:pt idx="504">
                  <c:v>25</c:v>
                </c:pt>
                <c:pt idx="505">
                  <c:v>25.1</c:v>
                </c:pt>
                <c:pt idx="506">
                  <c:v>25.1</c:v>
                </c:pt>
                <c:pt idx="507">
                  <c:v>25.2</c:v>
                </c:pt>
                <c:pt idx="508">
                  <c:v>25.2</c:v>
                </c:pt>
                <c:pt idx="509">
                  <c:v>25.2</c:v>
                </c:pt>
                <c:pt idx="510">
                  <c:v>25.2</c:v>
                </c:pt>
                <c:pt idx="511">
                  <c:v>25.4</c:v>
                </c:pt>
                <c:pt idx="512">
                  <c:v>25.4</c:v>
                </c:pt>
                <c:pt idx="513">
                  <c:v>25.4</c:v>
                </c:pt>
                <c:pt idx="514">
                  <c:v>25.5</c:v>
                </c:pt>
                <c:pt idx="515">
                  <c:v>25.4</c:v>
                </c:pt>
                <c:pt idx="516">
                  <c:v>25.5</c:v>
                </c:pt>
                <c:pt idx="517">
                  <c:v>25.6</c:v>
                </c:pt>
                <c:pt idx="518">
                  <c:v>25.6</c:v>
                </c:pt>
                <c:pt idx="519">
                  <c:v>25.6</c:v>
                </c:pt>
                <c:pt idx="520">
                  <c:v>25.6</c:v>
                </c:pt>
                <c:pt idx="521">
                  <c:v>25.6</c:v>
                </c:pt>
                <c:pt idx="522">
                  <c:v>25.6</c:v>
                </c:pt>
                <c:pt idx="523">
                  <c:v>25.7</c:v>
                </c:pt>
                <c:pt idx="524">
                  <c:v>25.7</c:v>
                </c:pt>
                <c:pt idx="525">
                  <c:v>25.7</c:v>
                </c:pt>
                <c:pt idx="526">
                  <c:v>25.6</c:v>
                </c:pt>
                <c:pt idx="527">
                  <c:v>25.7</c:v>
                </c:pt>
                <c:pt idx="528">
                  <c:v>25.7</c:v>
                </c:pt>
                <c:pt idx="529">
                  <c:v>25.1</c:v>
                </c:pt>
                <c:pt idx="530">
                  <c:v>25.1</c:v>
                </c:pt>
                <c:pt idx="531">
                  <c:v>25.2</c:v>
                </c:pt>
                <c:pt idx="532">
                  <c:v>25.2</c:v>
                </c:pt>
                <c:pt idx="533">
                  <c:v>25.2</c:v>
                </c:pt>
                <c:pt idx="534">
                  <c:v>25.1</c:v>
                </c:pt>
                <c:pt idx="535">
                  <c:v>25.1</c:v>
                </c:pt>
                <c:pt idx="536">
                  <c:v>25.1</c:v>
                </c:pt>
                <c:pt idx="537">
                  <c:v>25.1</c:v>
                </c:pt>
                <c:pt idx="538">
                  <c:v>25.1</c:v>
                </c:pt>
                <c:pt idx="539">
                  <c:v>25</c:v>
                </c:pt>
                <c:pt idx="540">
                  <c:v>25.1</c:v>
                </c:pt>
                <c:pt idx="541">
                  <c:v>25.1</c:v>
                </c:pt>
                <c:pt idx="542">
                  <c:v>25</c:v>
                </c:pt>
                <c:pt idx="543">
                  <c:v>25</c:v>
                </c:pt>
                <c:pt idx="544">
                  <c:v>25</c:v>
                </c:pt>
                <c:pt idx="545">
                  <c:v>25</c:v>
                </c:pt>
                <c:pt idx="546">
                  <c:v>24.9</c:v>
                </c:pt>
                <c:pt idx="547">
                  <c:v>25</c:v>
                </c:pt>
                <c:pt idx="548">
                  <c:v>25</c:v>
                </c:pt>
                <c:pt idx="549">
                  <c:v>25</c:v>
                </c:pt>
                <c:pt idx="550">
                  <c:v>25</c:v>
                </c:pt>
                <c:pt idx="551">
                  <c:v>25.1</c:v>
                </c:pt>
                <c:pt idx="552">
                  <c:v>25.1</c:v>
                </c:pt>
                <c:pt idx="553">
                  <c:v>25.1</c:v>
                </c:pt>
                <c:pt idx="554">
                  <c:v>25.1</c:v>
                </c:pt>
                <c:pt idx="555">
                  <c:v>25.1</c:v>
                </c:pt>
                <c:pt idx="556">
                  <c:v>25.1</c:v>
                </c:pt>
                <c:pt idx="557">
                  <c:v>25.2</c:v>
                </c:pt>
                <c:pt idx="558">
                  <c:v>25.2</c:v>
                </c:pt>
                <c:pt idx="559">
                  <c:v>25.2</c:v>
                </c:pt>
                <c:pt idx="560">
                  <c:v>25.3</c:v>
                </c:pt>
                <c:pt idx="561">
                  <c:v>25.3</c:v>
                </c:pt>
                <c:pt idx="562">
                  <c:v>25.4</c:v>
                </c:pt>
                <c:pt idx="563">
                  <c:v>25.4</c:v>
                </c:pt>
                <c:pt idx="564">
                  <c:v>25.4</c:v>
                </c:pt>
                <c:pt idx="565">
                  <c:v>25.4</c:v>
                </c:pt>
                <c:pt idx="566">
                  <c:v>25.4</c:v>
                </c:pt>
                <c:pt idx="567">
                  <c:v>25.4</c:v>
                </c:pt>
                <c:pt idx="568">
                  <c:v>25.4</c:v>
                </c:pt>
                <c:pt idx="569">
                  <c:v>25.4</c:v>
                </c:pt>
                <c:pt idx="570">
                  <c:v>25.4</c:v>
                </c:pt>
                <c:pt idx="571">
                  <c:v>25.4</c:v>
                </c:pt>
                <c:pt idx="572">
                  <c:v>25.4</c:v>
                </c:pt>
                <c:pt idx="573">
                  <c:v>25.4</c:v>
                </c:pt>
                <c:pt idx="574">
                  <c:v>25.4</c:v>
                </c:pt>
                <c:pt idx="575">
                  <c:v>25.3</c:v>
                </c:pt>
                <c:pt idx="576">
                  <c:v>25.3</c:v>
                </c:pt>
                <c:pt idx="577">
                  <c:v>25.2</c:v>
                </c:pt>
                <c:pt idx="578">
                  <c:v>25.2</c:v>
                </c:pt>
                <c:pt idx="579">
                  <c:v>25.2</c:v>
                </c:pt>
                <c:pt idx="580">
                  <c:v>25.2</c:v>
                </c:pt>
                <c:pt idx="581">
                  <c:v>25.1</c:v>
                </c:pt>
                <c:pt idx="582">
                  <c:v>25.1</c:v>
                </c:pt>
                <c:pt idx="583">
                  <c:v>25</c:v>
                </c:pt>
                <c:pt idx="584">
                  <c:v>25</c:v>
                </c:pt>
                <c:pt idx="585">
                  <c:v>25</c:v>
                </c:pt>
                <c:pt idx="586">
                  <c:v>24.9</c:v>
                </c:pt>
                <c:pt idx="587">
                  <c:v>24.9</c:v>
                </c:pt>
                <c:pt idx="588">
                  <c:v>24.8</c:v>
                </c:pt>
                <c:pt idx="589">
                  <c:v>24.8</c:v>
                </c:pt>
                <c:pt idx="590">
                  <c:v>24.7</c:v>
                </c:pt>
                <c:pt idx="591">
                  <c:v>24.8</c:v>
                </c:pt>
                <c:pt idx="592">
                  <c:v>24.7</c:v>
                </c:pt>
                <c:pt idx="593">
                  <c:v>24.7</c:v>
                </c:pt>
                <c:pt idx="594">
                  <c:v>24.8</c:v>
                </c:pt>
                <c:pt idx="595">
                  <c:v>24.8</c:v>
                </c:pt>
                <c:pt idx="596">
                  <c:v>24.8</c:v>
                </c:pt>
                <c:pt idx="597">
                  <c:v>24.9</c:v>
                </c:pt>
                <c:pt idx="598">
                  <c:v>24.9</c:v>
                </c:pt>
                <c:pt idx="599">
                  <c:v>25</c:v>
                </c:pt>
                <c:pt idx="600">
                  <c:v>25</c:v>
                </c:pt>
                <c:pt idx="601">
                  <c:v>25</c:v>
                </c:pt>
                <c:pt idx="602">
                  <c:v>25.1</c:v>
                </c:pt>
                <c:pt idx="603">
                  <c:v>25.2</c:v>
                </c:pt>
                <c:pt idx="604">
                  <c:v>25.3</c:v>
                </c:pt>
                <c:pt idx="605">
                  <c:v>25.4</c:v>
                </c:pt>
                <c:pt idx="606">
                  <c:v>25.4</c:v>
                </c:pt>
                <c:pt idx="607">
                  <c:v>25.6</c:v>
                </c:pt>
                <c:pt idx="608">
                  <c:v>25.6</c:v>
                </c:pt>
                <c:pt idx="609">
                  <c:v>25.7</c:v>
                </c:pt>
                <c:pt idx="610">
                  <c:v>25.7</c:v>
                </c:pt>
                <c:pt idx="611">
                  <c:v>25.7</c:v>
                </c:pt>
                <c:pt idx="612">
                  <c:v>25.7</c:v>
                </c:pt>
                <c:pt idx="613">
                  <c:v>25.8</c:v>
                </c:pt>
                <c:pt idx="614">
                  <c:v>25.7</c:v>
                </c:pt>
                <c:pt idx="615">
                  <c:v>25.7</c:v>
                </c:pt>
                <c:pt idx="616">
                  <c:v>25.7</c:v>
                </c:pt>
                <c:pt idx="617">
                  <c:v>25.9</c:v>
                </c:pt>
                <c:pt idx="618">
                  <c:v>25.8</c:v>
                </c:pt>
                <c:pt idx="619">
                  <c:v>25.7</c:v>
                </c:pt>
                <c:pt idx="620">
                  <c:v>25.7</c:v>
                </c:pt>
                <c:pt idx="621">
                  <c:v>25.7</c:v>
                </c:pt>
                <c:pt idx="622">
                  <c:v>25.6</c:v>
                </c:pt>
                <c:pt idx="623">
                  <c:v>25.6</c:v>
                </c:pt>
                <c:pt idx="624">
                  <c:v>25.4</c:v>
                </c:pt>
                <c:pt idx="625">
                  <c:v>25.4</c:v>
                </c:pt>
                <c:pt idx="626">
                  <c:v>25.4</c:v>
                </c:pt>
                <c:pt idx="627">
                  <c:v>25.2</c:v>
                </c:pt>
                <c:pt idx="628">
                  <c:v>25.3</c:v>
                </c:pt>
                <c:pt idx="629">
                  <c:v>25.2</c:v>
                </c:pt>
                <c:pt idx="630">
                  <c:v>26</c:v>
                </c:pt>
                <c:pt idx="631">
                  <c:v>26</c:v>
                </c:pt>
                <c:pt idx="632">
                  <c:v>26.1</c:v>
                </c:pt>
                <c:pt idx="633">
                  <c:v>26.1</c:v>
                </c:pt>
                <c:pt idx="634">
                  <c:v>26.2</c:v>
                </c:pt>
                <c:pt idx="635">
                  <c:v>26.2</c:v>
                </c:pt>
                <c:pt idx="636">
                  <c:v>26.3</c:v>
                </c:pt>
                <c:pt idx="637">
                  <c:v>26.4</c:v>
                </c:pt>
                <c:pt idx="638">
                  <c:v>26.4</c:v>
                </c:pt>
                <c:pt idx="639">
                  <c:v>26.6</c:v>
                </c:pt>
                <c:pt idx="640">
                  <c:v>26.6</c:v>
                </c:pt>
                <c:pt idx="641">
                  <c:v>26.7</c:v>
                </c:pt>
                <c:pt idx="642">
                  <c:v>26.8</c:v>
                </c:pt>
                <c:pt idx="643">
                  <c:v>26.9</c:v>
                </c:pt>
                <c:pt idx="644">
                  <c:v>26.9</c:v>
                </c:pt>
                <c:pt idx="645">
                  <c:v>26.9</c:v>
                </c:pt>
                <c:pt idx="646">
                  <c:v>27</c:v>
                </c:pt>
                <c:pt idx="647">
                  <c:v>27</c:v>
                </c:pt>
                <c:pt idx="648">
                  <c:v>27</c:v>
                </c:pt>
                <c:pt idx="649">
                  <c:v>26.9</c:v>
                </c:pt>
                <c:pt idx="650">
                  <c:v>26.9</c:v>
                </c:pt>
                <c:pt idx="651">
                  <c:v>26.8</c:v>
                </c:pt>
                <c:pt idx="652">
                  <c:v>26.8</c:v>
                </c:pt>
                <c:pt idx="653">
                  <c:v>26.7</c:v>
                </c:pt>
                <c:pt idx="654">
                  <c:v>26.7</c:v>
                </c:pt>
                <c:pt idx="655">
                  <c:v>26.6</c:v>
                </c:pt>
                <c:pt idx="656">
                  <c:v>26.4</c:v>
                </c:pt>
                <c:pt idx="657">
                  <c:v>26.4</c:v>
                </c:pt>
                <c:pt idx="658">
                  <c:v>26.2</c:v>
                </c:pt>
                <c:pt idx="659">
                  <c:v>26.2</c:v>
                </c:pt>
                <c:pt idx="660">
                  <c:v>26.1</c:v>
                </c:pt>
                <c:pt idx="661">
                  <c:v>25.9</c:v>
                </c:pt>
                <c:pt idx="662">
                  <c:v>25.8</c:v>
                </c:pt>
                <c:pt idx="663">
                  <c:v>25.7</c:v>
                </c:pt>
                <c:pt idx="664">
                  <c:v>25.6</c:v>
                </c:pt>
                <c:pt idx="665">
                  <c:v>25.4</c:v>
                </c:pt>
                <c:pt idx="666">
                  <c:v>25.2</c:v>
                </c:pt>
                <c:pt idx="667">
                  <c:v>24.9</c:v>
                </c:pt>
                <c:pt idx="668">
                  <c:v>24.7</c:v>
                </c:pt>
                <c:pt idx="669">
                  <c:v>24.4</c:v>
                </c:pt>
                <c:pt idx="670">
                  <c:v>24.3</c:v>
                </c:pt>
                <c:pt idx="671">
                  <c:v>24</c:v>
                </c:pt>
                <c:pt idx="672">
                  <c:v>23.9</c:v>
                </c:pt>
                <c:pt idx="673">
                  <c:v>23.7</c:v>
                </c:pt>
                <c:pt idx="674">
                  <c:v>23.6</c:v>
                </c:pt>
                <c:pt idx="675">
                  <c:v>23.5</c:v>
                </c:pt>
                <c:pt idx="676">
                  <c:v>23.4</c:v>
                </c:pt>
                <c:pt idx="677">
                  <c:v>23.4</c:v>
                </c:pt>
                <c:pt idx="678">
                  <c:v>23.5</c:v>
                </c:pt>
                <c:pt idx="679">
                  <c:v>23.6</c:v>
                </c:pt>
                <c:pt idx="680">
                  <c:v>23.6</c:v>
                </c:pt>
                <c:pt idx="681">
                  <c:v>23.8</c:v>
                </c:pt>
                <c:pt idx="682">
                  <c:v>23.9</c:v>
                </c:pt>
                <c:pt idx="683">
                  <c:v>24.3</c:v>
                </c:pt>
                <c:pt idx="684">
                  <c:v>24.5</c:v>
                </c:pt>
                <c:pt idx="685">
                  <c:v>24.7</c:v>
                </c:pt>
                <c:pt idx="686">
                  <c:v>24.9</c:v>
                </c:pt>
                <c:pt idx="687">
                  <c:v>25.1</c:v>
                </c:pt>
                <c:pt idx="688">
                  <c:v>25.4</c:v>
                </c:pt>
                <c:pt idx="689">
                  <c:v>25.6</c:v>
                </c:pt>
                <c:pt idx="690">
                  <c:v>25.7</c:v>
                </c:pt>
                <c:pt idx="691">
                  <c:v>25.8</c:v>
                </c:pt>
                <c:pt idx="692">
                  <c:v>26</c:v>
                </c:pt>
                <c:pt idx="693">
                  <c:v>26.1</c:v>
                </c:pt>
                <c:pt idx="694">
                  <c:v>26.1</c:v>
                </c:pt>
                <c:pt idx="695">
                  <c:v>26.2</c:v>
                </c:pt>
                <c:pt idx="696">
                  <c:v>26.4</c:v>
                </c:pt>
                <c:pt idx="697">
                  <c:v>26.5</c:v>
                </c:pt>
                <c:pt idx="698">
                  <c:v>26.4</c:v>
                </c:pt>
                <c:pt idx="699">
                  <c:v>26.5</c:v>
                </c:pt>
                <c:pt idx="700">
                  <c:v>26.4</c:v>
                </c:pt>
                <c:pt idx="701">
                  <c:v>26.4</c:v>
                </c:pt>
                <c:pt idx="702">
                  <c:v>26.2</c:v>
                </c:pt>
                <c:pt idx="703">
                  <c:v>26.1</c:v>
                </c:pt>
                <c:pt idx="704">
                  <c:v>25.8</c:v>
                </c:pt>
                <c:pt idx="705">
                  <c:v>25.7</c:v>
                </c:pt>
                <c:pt idx="706">
                  <c:v>25.4</c:v>
                </c:pt>
                <c:pt idx="707">
                  <c:v>25.2</c:v>
                </c:pt>
                <c:pt idx="708">
                  <c:v>24.8</c:v>
                </c:pt>
                <c:pt idx="709">
                  <c:v>24.6</c:v>
                </c:pt>
                <c:pt idx="710">
                  <c:v>24.3</c:v>
                </c:pt>
                <c:pt idx="711">
                  <c:v>24.2</c:v>
                </c:pt>
                <c:pt idx="712">
                  <c:v>23.9</c:v>
                </c:pt>
                <c:pt idx="713">
                  <c:v>23.8</c:v>
                </c:pt>
                <c:pt idx="714">
                  <c:v>23.8</c:v>
                </c:pt>
                <c:pt idx="715">
                  <c:v>23.8</c:v>
                </c:pt>
                <c:pt idx="716">
                  <c:v>23.8</c:v>
                </c:pt>
                <c:pt idx="717">
                  <c:v>23.9</c:v>
                </c:pt>
                <c:pt idx="718">
                  <c:v>24.1</c:v>
                </c:pt>
                <c:pt idx="719">
                  <c:v>24.3</c:v>
                </c:pt>
                <c:pt idx="720">
                  <c:v>24.4</c:v>
                </c:pt>
                <c:pt idx="721">
                  <c:v>24.6</c:v>
                </c:pt>
                <c:pt idx="722">
                  <c:v>24.8</c:v>
                </c:pt>
                <c:pt idx="723">
                  <c:v>24.9</c:v>
                </c:pt>
                <c:pt idx="724">
                  <c:v>25.1</c:v>
                </c:pt>
                <c:pt idx="725">
                  <c:v>25.2</c:v>
                </c:pt>
                <c:pt idx="726">
                  <c:v>25.4</c:v>
                </c:pt>
                <c:pt idx="727">
                  <c:v>25.4</c:v>
                </c:pt>
                <c:pt idx="728">
                  <c:v>25.5</c:v>
                </c:pt>
                <c:pt idx="729">
                  <c:v>25.6</c:v>
                </c:pt>
                <c:pt idx="730">
                  <c:v>25.7</c:v>
                </c:pt>
                <c:pt idx="731">
                  <c:v>25.7</c:v>
                </c:pt>
                <c:pt idx="732">
                  <c:v>25.8</c:v>
                </c:pt>
                <c:pt idx="733">
                  <c:v>25.8</c:v>
                </c:pt>
                <c:pt idx="734">
                  <c:v>25.9</c:v>
                </c:pt>
                <c:pt idx="735">
                  <c:v>26</c:v>
                </c:pt>
                <c:pt idx="736">
                  <c:v>26</c:v>
                </c:pt>
                <c:pt idx="737">
                  <c:v>26</c:v>
                </c:pt>
                <c:pt idx="738">
                  <c:v>26</c:v>
                </c:pt>
                <c:pt idx="739">
                  <c:v>26.1</c:v>
                </c:pt>
                <c:pt idx="740">
                  <c:v>26</c:v>
                </c:pt>
                <c:pt idx="741">
                  <c:v>26</c:v>
                </c:pt>
                <c:pt idx="742">
                  <c:v>26</c:v>
                </c:pt>
                <c:pt idx="743">
                  <c:v>25.9</c:v>
                </c:pt>
                <c:pt idx="744">
                  <c:v>25.8</c:v>
                </c:pt>
                <c:pt idx="745">
                  <c:v>25.7</c:v>
                </c:pt>
                <c:pt idx="746">
                  <c:v>25.6</c:v>
                </c:pt>
                <c:pt idx="747">
                  <c:v>25.6</c:v>
                </c:pt>
                <c:pt idx="748">
                  <c:v>25.4</c:v>
                </c:pt>
                <c:pt idx="749">
                  <c:v>25.2</c:v>
                </c:pt>
                <c:pt idx="750">
                  <c:v>25</c:v>
                </c:pt>
                <c:pt idx="751">
                  <c:v>24.9</c:v>
                </c:pt>
                <c:pt idx="752">
                  <c:v>24.7</c:v>
                </c:pt>
                <c:pt idx="753">
                  <c:v>24.6</c:v>
                </c:pt>
                <c:pt idx="754">
                  <c:v>24.4</c:v>
                </c:pt>
                <c:pt idx="755">
                  <c:v>24.4</c:v>
                </c:pt>
                <c:pt idx="756">
                  <c:v>24.3</c:v>
                </c:pt>
                <c:pt idx="757">
                  <c:v>24.2</c:v>
                </c:pt>
                <c:pt idx="758">
                  <c:v>24.2</c:v>
                </c:pt>
                <c:pt idx="759">
                  <c:v>24.2</c:v>
                </c:pt>
                <c:pt idx="760">
                  <c:v>24.3</c:v>
                </c:pt>
                <c:pt idx="761">
                  <c:v>24.3</c:v>
                </c:pt>
                <c:pt idx="762">
                  <c:v>24.4</c:v>
                </c:pt>
                <c:pt idx="763">
                  <c:v>24.6</c:v>
                </c:pt>
                <c:pt idx="764">
                  <c:v>24.6</c:v>
                </c:pt>
                <c:pt idx="765">
                  <c:v>24.6</c:v>
                </c:pt>
                <c:pt idx="766">
                  <c:v>24.8</c:v>
                </c:pt>
                <c:pt idx="767">
                  <c:v>24.9</c:v>
                </c:pt>
                <c:pt idx="768">
                  <c:v>25.1</c:v>
                </c:pt>
                <c:pt idx="769">
                  <c:v>25.2</c:v>
                </c:pt>
                <c:pt idx="770">
                  <c:v>25.2</c:v>
                </c:pt>
                <c:pt idx="771">
                  <c:v>25.3</c:v>
                </c:pt>
                <c:pt idx="772">
                  <c:v>25.3</c:v>
                </c:pt>
                <c:pt idx="773">
                  <c:v>25.4</c:v>
                </c:pt>
                <c:pt idx="774">
                  <c:v>25.2</c:v>
                </c:pt>
                <c:pt idx="775">
                  <c:v>25.2</c:v>
                </c:pt>
                <c:pt idx="776">
                  <c:v>25.2</c:v>
                </c:pt>
                <c:pt idx="777">
                  <c:v>25.2</c:v>
                </c:pt>
                <c:pt idx="778">
                  <c:v>25.1</c:v>
                </c:pt>
                <c:pt idx="779">
                  <c:v>25.2</c:v>
                </c:pt>
                <c:pt idx="780">
                  <c:v>25.2</c:v>
                </c:pt>
                <c:pt idx="781">
                  <c:v>25.1</c:v>
                </c:pt>
                <c:pt idx="782">
                  <c:v>25.1</c:v>
                </c:pt>
                <c:pt idx="783">
                  <c:v>25.1</c:v>
                </c:pt>
                <c:pt idx="784">
                  <c:v>25.2</c:v>
                </c:pt>
                <c:pt idx="785">
                  <c:v>25.2</c:v>
                </c:pt>
                <c:pt idx="786">
                  <c:v>25.2</c:v>
                </c:pt>
                <c:pt idx="787">
                  <c:v>25.3</c:v>
                </c:pt>
                <c:pt idx="788">
                  <c:v>25.3</c:v>
                </c:pt>
                <c:pt idx="789">
                  <c:v>25.4</c:v>
                </c:pt>
                <c:pt idx="790">
                  <c:v>25.4</c:v>
                </c:pt>
                <c:pt idx="791">
                  <c:v>25.4</c:v>
                </c:pt>
                <c:pt idx="792">
                  <c:v>25.4</c:v>
                </c:pt>
                <c:pt idx="793">
                  <c:v>25.4</c:v>
                </c:pt>
                <c:pt idx="794">
                  <c:v>25.4</c:v>
                </c:pt>
                <c:pt idx="795">
                  <c:v>25.4</c:v>
                </c:pt>
                <c:pt idx="796">
                  <c:v>25.3</c:v>
                </c:pt>
                <c:pt idx="797">
                  <c:v>25.3</c:v>
                </c:pt>
                <c:pt idx="798">
                  <c:v>25.2</c:v>
                </c:pt>
                <c:pt idx="799">
                  <c:v>25.1</c:v>
                </c:pt>
                <c:pt idx="800">
                  <c:v>25</c:v>
                </c:pt>
                <c:pt idx="801">
                  <c:v>25</c:v>
                </c:pt>
                <c:pt idx="802">
                  <c:v>24.9</c:v>
                </c:pt>
                <c:pt idx="803">
                  <c:v>24.9</c:v>
                </c:pt>
                <c:pt idx="804">
                  <c:v>24.8</c:v>
                </c:pt>
                <c:pt idx="805">
                  <c:v>24.8</c:v>
                </c:pt>
                <c:pt idx="806">
                  <c:v>24.8</c:v>
                </c:pt>
                <c:pt idx="807">
                  <c:v>24.9</c:v>
                </c:pt>
                <c:pt idx="808">
                  <c:v>24.9</c:v>
                </c:pt>
                <c:pt idx="809">
                  <c:v>25.1</c:v>
                </c:pt>
                <c:pt idx="810">
                  <c:v>25.2</c:v>
                </c:pt>
                <c:pt idx="811">
                  <c:v>25.3</c:v>
                </c:pt>
                <c:pt idx="812">
                  <c:v>25.3</c:v>
                </c:pt>
                <c:pt idx="813">
                  <c:v>25.4</c:v>
                </c:pt>
                <c:pt idx="814">
                  <c:v>25.6</c:v>
                </c:pt>
                <c:pt idx="815">
                  <c:v>25.6</c:v>
                </c:pt>
                <c:pt idx="816">
                  <c:v>25.6</c:v>
                </c:pt>
                <c:pt idx="817">
                  <c:v>25.6</c:v>
                </c:pt>
                <c:pt idx="818">
                  <c:v>25.6</c:v>
                </c:pt>
                <c:pt idx="819">
                  <c:v>25.5</c:v>
                </c:pt>
                <c:pt idx="820">
                  <c:v>25.4</c:v>
                </c:pt>
                <c:pt idx="821">
                  <c:v>25.3</c:v>
                </c:pt>
                <c:pt idx="822">
                  <c:v>25.2</c:v>
                </c:pt>
                <c:pt idx="823">
                  <c:v>24.9</c:v>
                </c:pt>
                <c:pt idx="824">
                  <c:v>24.9</c:v>
                </c:pt>
                <c:pt idx="825">
                  <c:v>24.8</c:v>
                </c:pt>
                <c:pt idx="826">
                  <c:v>24.8</c:v>
                </c:pt>
                <c:pt idx="827">
                  <c:v>24.9</c:v>
                </c:pt>
                <c:pt idx="828">
                  <c:v>24.9</c:v>
                </c:pt>
                <c:pt idx="829">
                  <c:v>25</c:v>
                </c:pt>
                <c:pt idx="830">
                  <c:v>25.1</c:v>
                </c:pt>
                <c:pt idx="831">
                  <c:v>25.2</c:v>
                </c:pt>
                <c:pt idx="832">
                  <c:v>25.3</c:v>
                </c:pt>
                <c:pt idx="833">
                  <c:v>25.3</c:v>
                </c:pt>
                <c:pt idx="834">
                  <c:v>25.3</c:v>
                </c:pt>
                <c:pt idx="835">
                  <c:v>25.2</c:v>
                </c:pt>
                <c:pt idx="836">
                  <c:v>25.2</c:v>
                </c:pt>
                <c:pt idx="837">
                  <c:v>25.1</c:v>
                </c:pt>
                <c:pt idx="838">
                  <c:v>25</c:v>
                </c:pt>
                <c:pt idx="839">
                  <c:v>24.9</c:v>
                </c:pt>
                <c:pt idx="840">
                  <c:v>24.9</c:v>
                </c:pt>
                <c:pt idx="841">
                  <c:v>24.7</c:v>
                </c:pt>
                <c:pt idx="842">
                  <c:v>24.7</c:v>
                </c:pt>
                <c:pt idx="843">
                  <c:v>24.8</c:v>
                </c:pt>
                <c:pt idx="844">
                  <c:v>24.9</c:v>
                </c:pt>
                <c:pt idx="845">
                  <c:v>25.1</c:v>
                </c:pt>
                <c:pt idx="846">
                  <c:v>25.3</c:v>
                </c:pt>
                <c:pt idx="847">
                  <c:v>25.5</c:v>
                </c:pt>
                <c:pt idx="848">
                  <c:v>25.7</c:v>
                </c:pt>
                <c:pt idx="849">
                  <c:v>25.8</c:v>
                </c:pt>
                <c:pt idx="850">
                  <c:v>25.8</c:v>
                </c:pt>
                <c:pt idx="851">
                  <c:v>25.7</c:v>
                </c:pt>
                <c:pt idx="852">
                  <c:v>25.6</c:v>
                </c:pt>
                <c:pt idx="853">
                  <c:v>25.5</c:v>
                </c:pt>
                <c:pt idx="854">
                  <c:v>25.4</c:v>
                </c:pt>
                <c:pt idx="855">
                  <c:v>25.2</c:v>
                </c:pt>
                <c:pt idx="856">
                  <c:v>24.9</c:v>
                </c:pt>
                <c:pt idx="857">
                  <c:v>24.8</c:v>
                </c:pt>
                <c:pt idx="858">
                  <c:v>24.8</c:v>
                </c:pt>
                <c:pt idx="859">
                  <c:v>24.8</c:v>
                </c:pt>
                <c:pt idx="860">
                  <c:v>24.8</c:v>
                </c:pt>
                <c:pt idx="861">
                  <c:v>24.9</c:v>
                </c:pt>
                <c:pt idx="862">
                  <c:v>24.9</c:v>
                </c:pt>
                <c:pt idx="863">
                  <c:v>25.1</c:v>
                </c:pt>
                <c:pt idx="864">
                  <c:v>25.1</c:v>
                </c:pt>
                <c:pt idx="865">
                  <c:v>25.2</c:v>
                </c:pt>
                <c:pt idx="866">
                  <c:v>25.3</c:v>
                </c:pt>
                <c:pt idx="867">
                  <c:v>25.3</c:v>
                </c:pt>
                <c:pt idx="868">
                  <c:v>25.3</c:v>
                </c:pt>
                <c:pt idx="869">
                  <c:v>25.3</c:v>
                </c:pt>
                <c:pt idx="870">
                  <c:v>25.2</c:v>
                </c:pt>
                <c:pt idx="871">
                  <c:v>25.1</c:v>
                </c:pt>
                <c:pt idx="872">
                  <c:v>25.1</c:v>
                </c:pt>
                <c:pt idx="873">
                  <c:v>25</c:v>
                </c:pt>
                <c:pt idx="874">
                  <c:v>24.9</c:v>
                </c:pt>
                <c:pt idx="875">
                  <c:v>24.8</c:v>
                </c:pt>
                <c:pt idx="876">
                  <c:v>24.8</c:v>
                </c:pt>
                <c:pt idx="877">
                  <c:v>24.7</c:v>
                </c:pt>
                <c:pt idx="878">
                  <c:v>24.7</c:v>
                </c:pt>
                <c:pt idx="879">
                  <c:v>24.8</c:v>
                </c:pt>
                <c:pt idx="880">
                  <c:v>24.9</c:v>
                </c:pt>
                <c:pt idx="881">
                  <c:v>24.9</c:v>
                </c:pt>
                <c:pt idx="882">
                  <c:v>25.1</c:v>
                </c:pt>
                <c:pt idx="883">
                  <c:v>25.3</c:v>
                </c:pt>
                <c:pt idx="884">
                  <c:v>25.4</c:v>
                </c:pt>
                <c:pt idx="885">
                  <c:v>25.6</c:v>
                </c:pt>
                <c:pt idx="886">
                  <c:v>25.7</c:v>
                </c:pt>
                <c:pt idx="887">
                  <c:v>25.8</c:v>
                </c:pt>
                <c:pt idx="888">
                  <c:v>25.9</c:v>
                </c:pt>
                <c:pt idx="889">
                  <c:v>25.7</c:v>
                </c:pt>
                <c:pt idx="890">
                  <c:v>25.7</c:v>
                </c:pt>
                <c:pt idx="891">
                  <c:v>25.6</c:v>
                </c:pt>
                <c:pt idx="892">
                  <c:v>25.3</c:v>
                </c:pt>
                <c:pt idx="893">
                  <c:v>25.2</c:v>
                </c:pt>
                <c:pt idx="894">
                  <c:v>25</c:v>
                </c:pt>
                <c:pt idx="895">
                  <c:v>26.3</c:v>
                </c:pt>
                <c:pt idx="896">
                  <c:v>26.6</c:v>
                </c:pt>
                <c:pt idx="897">
                  <c:v>26.9</c:v>
                </c:pt>
                <c:pt idx="898">
                  <c:v>27</c:v>
                </c:pt>
                <c:pt idx="899">
                  <c:v>27</c:v>
                </c:pt>
                <c:pt idx="900">
                  <c:v>26.9</c:v>
                </c:pt>
                <c:pt idx="901">
                  <c:v>26.7</c:v>
                </c:pt>
                <c:pt idx="902">
                  <c:v>26.6</c:v>
                </c:pt>
                <c:pt idx="903">
                  <c:v>26.4</c:v>
                </c:pt>
                <c:pt idx="904">
                  <c:v>26</c:v>
                </c:pt>
                <c:pt idx="905">
                  <c:v>25.8</c:v>
                </c:pt>
                <c:pt idx="906">
                  <c:v>25.4</c:v>
                </c:pt>
                <c:pt idx="907">
                  <c:v>25</c:v>
                </c:pt>
                <c:pt idx="908">
                  <c:v>24.4</c:v>
                </c:pt>
                <c:pt idx="909">
                  <c:v>23.9</c:v>
                </c:pt>
                <c:pt idx="910">
                  <c:v>23.6</c:v>
                </c:pt>
                <c:pt idx="911">
                  <c:v>23.3</c:v>
                </c:pt>
                <c:pt idx="912">
                  <c:v>23.1</c:v>
                </c:pt>
                <c:pt idx="913">
                  <c:v>23.1</c:v>
                </c:pt>
                <c:pt idx="914">
                  <c:v>23.5</c:v>
                </c:pt>
                <c:pt idx="915">
                  <c:v>23.7</c:v>
                </c:pt>
                <c:pt idx="916">
                  <c:v>24.1</c:v>
                </c:pt>
                <c:pt idx="917">
                  <c:v>24.3</c:v>
                </c:pt>
                <c:pt idx="918">
                  <c:v>24.6</c:v>
                </c:pt>
                <c:pt idx="919">
                  <c:v>24.9</c:v>
                </c:pt>
                <c:pt idx="920">
                  <c:v>25.1</c:v>
                </c:pt>
                <c:pt idx="921">
                  <c:v>25.4</c:v>
                </c:pt>
                <c:pt idx="922">
                  <c:v>25.7</c:v>
                </c:pt>
                <c:pt idx="923">
                  <c:v>25.9</c:v>
                </c:pt>
                <c:pt idx="924">
                  <c:v>26.1</c:v>
                </c:pt>
                <c:pt idx="925">
                  <c:v>26.4</c:v>
                </c:pt>
                <c:pt idx="926">
                  <c:v>26.6</c:v>
                </c:pt>
                <c:pt idx="927">
                  <c:v>26.7</c:v>
                </c:pt>
                <c:pt idx="928">
                  <c:v>26.7</c:v>
                </c:pt>
                <c:pt idx="929">
                  <c:v>26.7</c:v>
                </c:pt>
                <c:pt idx="930">
                  <c:v>26.7</c:v>
                </c:pt>
                <c:pt idx="931">
                  <c:v>26.6</c:v>
                </c:pt>
                <c:pt idx="932">
                  <c:v>26.4</c:v>
                </c:pt>
                <c:pt idx="933">
                  <c:v>26.3</c:v>
                </c:pt>
                <c:pt idx="934">
                  <c:v>26.1</c:v>
                </c:pt>
                <c:pt idx="935">
                  <c:v>25.9</c:v>
                </c:pt>
                <c:pt idx="936">
                  <c:v>25.6</c:v>
                </c:pt>
                <c:pt idx="937">
                  <c:v>25.3</c:v>
                </c:pt>
                <c:pt idx="938">
                  <c:v>25.1</c:v>
                </c:pt>
                <c:pt idx="939">
                  <c:v>24.8</c:v>
                </c:pt>
                <c:pt idx="940">
                  <c:v>24.4</c:v>
                </c:pt>
                <c:pt idx="941">
                  <c:v>24.1</c:v>
                </c:pt>
                <c:pt idx="942">
                  <c:v>23.9</c:v>
                </c:pt>
                <c:pt idx="943">
                  <c:v>23.8</c:v>
                </c:pt>
                <c:pt idx="944">
                  <c:v>23.6</c:v>
                </c:pt>
                <c:pt idx="945">
                  <c:v>23.5</c:v>
                </c:pt>
                <c:pt idx="946">
                  <c:v>23.5</c:v>
                </c:pt>
                <c:pt idx="947">
                  <c:v>23.4</c:v>
                </c:pt>
                <c:pt idx="948">
                  <c:v>23.5</c:v>
                </c:pt>
                <c:pt idx="949">
                  <c:v>23.5</c:v>
                </c:pt>
                <c:pt idx="950">
                  <c:v>23.8</c:v>
                </c:pt>
                <c:pt idx="951">
                  <c:v>23.9</c:v>
                </c:pt>
                <c:pt idx="952">
                  <c:v>24.2</c:v>
                </c:pt>
                <c:pt idx="953">
                  <c:v>24.4</c:v>
                </c:pt>
                <c:pt idx="954">
                  <c:v>24.6</c:v>
                </c:pt>
                <c:pt idx="955">
                  <c:v>24.9</c:v>
                </c:pt>
                <c:pt idx="956">
                  <c:v>25.1</c:v>
                </c:pt>
                <c:pt idx="957">
                  <c:v>25.3</c:v>
                </c:pt>
                <c:pt idx="958">
                  <c:v>25.4</c:v>
                </c:pt>
                <c:pt idx="959">
                  <c:v>25.6</c:v>
                </c:pt>
                <c:pt idx="960">
                  <c:v>25.7</c:v>
                </c:pt>
                <c:pt idx="961">
                  <c:v>25.8</c:v>
                </c:pt>
                <c:pt idx="962">
                  <c:v>26</c:v>
                </c:pt>
                <c:pt idx="963">
                  <c:v>26</c:v>
                </c:pt>
                <c:pt idx="964">
                  <c:v>26.1</c:v>
                </c:pt>
                <c:pt idx="965">
                  <c:v>26.3</c:v>
                </c:pt>
                <c:pt idx="966">
                  <c:v>26.4</c:v>
                </c:pt>
                <c:pt idx="967">
                  <c:v>26.5</c:v>
                </c:pt>
                <c:pt idx="968">
                  <c:v>26.6</c:v>
                </c:pt>
                <c:pt idx="969">
                  <c:v>26.7</c:v>
                </c:pt>
                <c:pt idx="970">
                  <c:v>26.7</c:v>
                </c:pt>
                <c:pt idx="971">
                  <c:v>26.7</c:v>
                </c:pt>
                <c:pt idx="972">
                  <c:v>26.6</c:v>
                </c:pt>
                <c:pt idx="973">
                  <c:v>26.4</c:v>
                </c:pt>
                <c:pt idx="974">
                  <c:v>26.4</c:v>
                </c:pt>
                <c:pt idx="975">
                  <c:v>26.2</c:v>
                </c:pt>
                <c:pt idx="976">
                  <c:v>26</c:v>
                </c:pt>
                <c:pt idx="977">
                  <c:v>25.8</c:v>
                </c:pt>
                <c:pt idx="978">
                  <c:v>25.6</c:v>
                </c:pt>
                <c:pt idx="979">
                  <c:v>25.3</c:v>
                </c:pt>
                <c:pt idx="980">
                  <c:v>25.1</c:v>
                </c:pt>
                <c:pt idx="981">
                  <c:v>24.8</c:v>
                </c:pt>
                <c:pt idx="982">
                  <c:v>24.5</c:v>
                </c:pt>
                <c:pt idx="983">
                  <c:v>24.2</c:v>
                </c:pt>
                <c:pt idx="984">
                  <c:v>23.9</c:v>
                </c:pt>
                <c:pt idx="985">
                  <c:v>23.8</c:v>
                </c:pt>
                <c:pt idx="986">
                  <c:v>23.7</c:v>
                </c:pt>
                <c:pt idx="987">
                  <c:v>23.6</c:v>
                </c:pt>
                <c:pt idx="988">
                  <c:v>23.6</c:v>
                </c:pt>
                <c:pt idx="989">
                  <c:v>23.6</c:v>
                </c:pt>
                <c:pt idx="990">
                  <c:v>23.8</c:v>
                </c:pt>
                <c:pt idx="991">
                  <c:v>23.9</c:v>
                </c:pt>
                <c:pt idx="992">
                  <c:v>24.2</c:v>
                </c:pt>
                <c:pt idx="993">
                  <c:v>24.3</c:v>
                </c:pt>
                <c:pt idx="994">
                  <c:v>24.5</c:v>
                </c:pt>
                <c:pt idx="995">
                  <c:v>24.7</c:v>
                </c:pt>
                <c:pt idx="996">
                  <c:v>24.8</c:v>
                </c:pt>
                <c:pt idx="997">
                  <c:v>24.9</c:v>
                </c:pt>
                <c:pt idx="998">
                  <c:v>25.1</c:v>
                </c:pt>
                <c:pt idx="999">
                  <c:v>25.3</c:v>
                </c:pt>
                <c:pt idx="1000">
                  <c:v>25.4</c:v>
                </c:pt>
                <c:pt idx="1001">
                  <c:v>25.6</c:v>
                </c:pt>
                <c:pt idx="1002">
                  <c:v>25.6</c:v>
                </c:pt>
                <c:pt idx="1003">
                  <c:v>25.7</c:v>
                </c:pt>
                <c:pt idx="1004">
                  <c:v>25.9</c:v>
                </c:pt>
                <c:pt idx="1005">
                  <c:v>25.9</c:v>
                </c:pt>
                <c:pt idx="1006">
                  <c:v>26</c:v>
                </c:pt>
                <c:pt idx="1007">
                  <c:v>26</c:v>
                </c:pt>
                <c:pt idx="1008">
                  <c:v>26.1</c:v>
                </c:pt>
                <c:pt idx="1009">
                  <c:v>26.1</c:v>
                </c:pt>
                <c:pt idx="1010">
                  <c:v>26.2</c:v>
                </c:pt>
                <c:pt idx="1011">
                  <c:v>26.3</c:v>
                </c:pt>
                <c:pt idx="1012">
                  <c:v>26.4</c:v>
                </c:pt>
                <c:pt idx="1013">
                  <c:v>26.4</c:v>
                </c:pt>
                <c:pt idx="1014">
                  <c:v>26.4</c:v>
                </c:pt>
                <c:pt idx="1015">
                  <c:v>26.4</c:v>
                </c:pt>
                <c:pt idx="1016">
                  <c:v>26.4</c:v>
                </c:pt>
                <c:pt idx="1017">
                  <c:v>26.4</c:v>
                </c:pt>
                <c:pt idx="1018">
                  <c:v>26.2</c:v>
                </c:pt>
                <c:pt idx="1019">
                  <c:v>26.2</c:v>
                </c:pt>
                <c:pt idx="1020">
                  <c:v>26.1</c:v>
                </c:pt>
                <c:pt idx="1021">
                  <c:v>26</c:v>
                </c:pt>
                <c:pt idx="1022">
                  <c:v>25.9</c:v>
                </c:pt>
                <c:pt idx="1023">
                  <c:v>25.4</c:v>
                </c:pt>
                <c:pt idx="1024">
                  <c:v>25.4</c:v>
                </c:pt>
                <c:pt idx="1025">
                  <c:v>25.4</c:v>
                </c:pt>
                <c:pt idx="1026">
                  <c:v>25.3</c:v>
                </c:pt>
                <c:pt idx="1027">
                  <c:v>25.3</c:v>
                </c:pt>
                <c:pt idx="1028">
                  <c:v>25.2</c:v>
                </c:pt>
                <c:pt idx="1029">
                  <c:v>25.2</c:v>
                </c:pt>
                <c:pt idx="1030">
                  <c:v>25.1</c:v>
                </c:pt>
                <c:pt idx="1031">
                  <c:v>25.1</c:v>
                </c:pt>
                <c:pt idx="1032">
                  <c:v>25.1</c:v>
                </c:pt>
                <c:pt idx="1033">
                  <c:v>25</c:v>
                </c:pt>
                <c:pt idx="1034">
                  <c:v>24.9</c:v>
                </c:pt>
                <c:pt idx="1035">
                  <c:v>24.9</c:v>
                </c:pt>
                <c:pt idx="1036">
                  <c:v>24.9</c:v>
                </c:pt>
                <c:pt idx="1037">
                  <c:v>24.9</c:v>
                </c:pt>
                <c:pt idx="1038">
                  <c:v>24.8</c:v>
                </c:pt>
                <c:pt idx="1039">
                  <c:v>24.8</c:v>
                </c:pt>
                <c:pt idx="1040">
                  <c:v>24.8</c:v>
                </c:pt>
                <c:pt idx="1041">
                  <c:v>24.8</c:v>
                </c:pt>
                <c:pt idx="1042">
                  <c:v>24.8</c:v>
                </c:pt>
                <c:pt idx="1043">
                  <c:v>24.8</c:v>
                </c:pt>
                <c:pt idx="1044">
                  <c:v>24.8</c:v>
                </c:pt>
                <c:pt idx="1045">
                  <c:v>24.8</c:v>
                </c:pt>
                <c:pt idx="1046">
                  <c:v>24.8</c:v>
                </c:pt>
                <c:pt idx="1047">
                  <c:v>24.8</c:v>
                </c:pt>
                <c:pt idx="1048">
                  <c:v>24.9</c:v>
                </c:pt>
                <c:pt idx="1049">
                  <c:v>24.9</c:v>
                </c:pt>
                <c:pt idx="1050">
                  <c:v>24.9</c:v>
                </c:pt>
                <c:pt idx="1051">
                  <c:v>24.9</c:v>
                </c:pt>
                <c:pt idx="1052">
                  <c:v>24.9</c:v>
                </c:pt>
                <c:pt idx="1053">
                  <c:v>25</c:v>
                </c:pt>
                <c:pt idx="1054">
                  <c:v>25.1</c:v>
                </c:pt>
                <c:pt idx="1055">
                  <c:v>25.1</c:v>
                </c:pt>
                <c:pt idx="1056">
                  <c:v>25.2</c:v>
                </c:pt>
                <c:pt idx="1057">
                  <c:v>25.3</c:v>
                </c:pt>
                <c:pt idx="1058">
                  <c:v>25.3</c:v>
                </c:pt>
                <c:pt idx="1059">
                  <c:v>25.3</c:v>
                </c:pt>
                <c:pt idx="1060">
                  <c:v>25.4</c:v>
                </c:pt>
                <c:pt idx="1061">
                  <c:v>25.5</c:v>
                </c:pt>
                <c:pt idx="1062">
                  <c:v>25.6</c:v>
                </c:pt>
                <c:pt idx="1063">
                  <c:v>25.6</c:v>
                </c:pt>
                <c:pt idx="1064">
                  <c:v>25.6</c:v>
                </c:pt>
                <c:pt idx="1065">
                  <c:v>25.6</c:v>
                </c:pt>
                <c:pt idx="1066">
                  <c:v>25.7</c:v>
                </c:pt>
                <c:pt idx="1067">
                  <c:v>25.7</c:v>
                </c:pt>
                <c:pt idx="1068">
                  <c:v>25.8</c:v>
                </c:pt>
                <c:pt idx="1069">
                  <c:v>25.7</c:v>
                </c:pt>
                <c:pt idx="1070">
                  <c:v>25.7</c:v>
                </c:pt>
                <c:pt idx="1071">
                  <c:v>25.7</c:v>
                </c:pt>
                <c:pt idx="1072">
                  <c:v>25.6</c:v>
                </c:pt>
                <c:pt idx="1073">
                  <c:v>25.6</c:v>
                </c:pt>
                <c:pt idx="1074">
                  <c:v>25.5</c:v>
                </c:pt>
                <c:pt idx="1075">
                  <c:v>25.4</c:v>
                </c:pt>
                <c:pt idx="1076">
                  <c:v>25.4</c:v>
                </c:pt>
                <c:pt idx="1077">
                  <c:v>25.3</c:v>
                </c:pt>
                <c:pt idx="1078">
                  <c:v>25.2</c:v>
                </c:pt>
                <c:pt idx="1079">
                  <c:v>25.1</c:v>
                </c:pt>
                <c:pt idx="1080">
                  <c:v>24.9</c:v>
                </c:pt>
                <c:pt idx="1081">
                  <c:v>24.9</c:v>
                </c:pt>
                <c:pt idx="1082">
                  <c:v>24.8</c:v>
                </c:pt>
                <c:pt idx="1083">
                  <c:v>24.8</c:v>
                </c:pt>
                <c:pt idx="1084">
                  <c:v>24.8</c:v>
                </c:pt>
                <c:pt idx="1085">
                  <c:v>24.8</c:v>
                </c:pt>
                <c:pt idx="1086">
                  <c:v>24.8</c:v>
                </c:pt>
                <c:pt idx="1087">
                  <c:v>24.8</c:v>
                </c:pt>
                <c:pt idx="1088">
                  <c:v>24.9</c:v>
                </c:pt>
                <c:pt idx="1089">
                  <c:v>25</c:v>
                </c:pt>
                <c:pt idx="1090">
                  <c:v>25</c:v>
                </c:pt>
                <c:pt idx="1091">
                  <c:v>25.1</c:v>
                </c:pt>
                <c:pt idx="1092">
                  <c:v>25.2</c:v>
                </c:pt>
                <c:pt idx="1093">
                  <c:v>25.3</c:v>
                </c:pt>
                <c:pt idx="1094">
                  <c:v>25.3</c:v>
                </c:pt>
                <c:pt idx="1095">
                  <c:v>25.3</c:v>
                </c:pt>
                <c:pt idx="1096">
                  <c:v>25.3</c:v>
                </c:pt>
                <c:pt idx="1097">
                  <c:v>25.3</c:v>
                </c:pt>
                <c:pt idx="1098">
                  <c:v>25.1</c:v>
                </c:pt>
                <c:pt idx="1099">
                  <c:v>25.2</c:v>
                </c:pt>
                <c:pt idx="1100">
                  <c:v>25.1</c:v>
                </c:pt>
                <c:pt idx="1101">
                  <c:v>25.1</c:v>
                </c:pt>
                <c:pt idx="1102">
                  <c:v>25.1</c:v>
                </c:pt>
                <c:pt idx="1103">
                  <c:v>24.9</c:v>
                </c:pt>
                <c:pt idx="1104">
                  <c:v>24.9</c:v>
                </c:pt>
                <c:pt idx="1105">
                  <c:v>24.9</c:v>
                </c:pt>
                <c:pt idx="1106">
                  <c:v>24.9</c:v>
                </c:pt>
                <c:pt idx="1107">
                  <c:v>24.8</c:v>
                </c:pt>
                <c:pt idx="1108">
                  <c:v>24.8</c:v>
                </c:pt>
                <c:pt idx="1109">
                  <c:v>24.7</c:v>
                </c:pt>
                <c:pt idx="1110">
                  <c:v>24.6</c:v>
                </c:pt>
                <c:pt idx="1111">
                  <c:v>24.7</c:v>
                </c:pt>
                <c:pt idx="1112">
                  <c:v>24.7</c:v>
                </c:pt>
                <c:pt idx="1113">
                  <c:v>24.8</c:v>
                </c:pt>
                <c:pt idx="1114">
                  <c:v>24.8</c:v>
                </c:pt>
                <c:pt idx="1115">
                  <c:v>24.9</c:v>
                </c:pt>
                <c:pt idx="1116">
                  <c:v>25</c:v>
                </c:pt>
                <c:pt idx="1117">
                  <c:v>24.9</c:v>
                </c:pt>
                <c:pt idx="1118">
                  <c:v>25.1</c:v>
                </c:pt>
                <c:pt idx="1119">
                  <c:v>25.2</c:v>
                </c:pt>
                <c:pt idx="1120">
                  <c:v>25.3</c:v>
                </c:pt>
                <c:pt idx="1121">
                  <c:v>25.3</c:v>
                </c:pt>
                <c:pt idx="1122">
                  <c:v>25.4</c:v>
                </c:pt>
                <c:pt idx="1123">
                  <c:v>25.6</c:v>
                </c:pt>
                <c:pt idx="1124">
                  <c:v>25.6</c:v>
                </c:pt>
                <c:pt idx="1125">
                  <c:v>25.6</c:v>
                </c:pt>
                <c:pt idx="1126">
                  <c:v>25.7</c:v>
                </c:pt>
                <c:pt idx="1127">
                  <c:v>25.7</c:v>
                </c:pt>
                <c:pt idx="1128">
                  <c:v>25.7</c:v>
                </c:pt>
                <c:pt idx="1129">
                  <c:v>25.7</c:v>
                </c:pt>
                <c:pt idx="1130">
                  <c:v>25.7</c:v>
                </c:pt>
                <c:pt idx="1131">
                  <c:v>25.6</c:v>
                </c:pt>
                <c:pt idx="1132">
                  <c:v>25.6</c:v>
                </c:pt>
                <c:pt idx="1133">
                  <c:v>25.6</c:v>
                </c:pt>
                <c:pt idx="1134">
                  <c:v>25.4</c:v>
                </c:pt>
                <c:pt idx="1135">
                  <c:v>25.3</c:v>
                </c:pt>
                <c:pt idx="1136">
                  <c:v>25.2</c:v>
                </c:pt>
                <c:pt idx="1137">
                  <c:v>25.1</c:v>
                </c:pt>
                <c:pt idx="1138">
                  <c:v>25</c:v>
                </c:pt>
                <c:pt idx="1139">
                  <c:v>25</c:v>
                </c:pt>
                <c:pt idx="1140">
                  <c:v>24.9</c:v>
                </c:pt>
                <c:pt idx="1141">
                  <c:v>24.9</c:v>
                </c:pt>
                <c:pt idx="1142">
                  <c:v>24.9</c:v>
                </c:pt>
                <c:pt idx="1143">
                  <c:v>24.9</c:v>
                </c:pt>
                <c:pt idx="1144">
                  <c:v>24.8</c:v>
                </c:pt>
                <c:pt idx="1145">
                  <c:v>24.8</c:v>
                </c:pt>
                <c:pt idx="1146">
                  <c:v>24.8</c:v>
                </c:pt>
                <c:pt idx="1147">
                  <c:v>24.8</c:v>
                </c:pt>
                <c:pt idx="1148">
                  <c:v>24.8</c:v>
                </c:pt>
                <c:pt idx="1149">
                  <c:v>24.8</c:v>
                </c:pt>
                <c:pt idx="1150">
                  <c:v>24.8</c:v>
                </c:pt>
                <c:pt idx="1151">
                  <c:v>24.8</c:v>
                </c:pt>
                <c:pt idx="1152">
                  <c:v>24.8</c:v>
                </c:pt>
                <c:pt idx="1153">
                  <c:v>24.9</c:v>
                </c:pt>
                <c:pt idx="1154">
                  <c:v>24.8</c:v>
                </c:pt>
                <c:pt idx="1155">
                  <c:v>24.9</c:v>
                </c:pt>
                <c:pt idx="1156">
                  <c:v>24.9</c:v>
                </c:pt>
                <c:pt idx="1157">
                  <c:v>24.9</c:v>
                </c:pt>
                <c:pt idx="1158">
                  <c:v>24.9</c:v>
                </c:pt>
                <c:pt idx="1159">
                  <c:v>24.9</c:v>
                </c:pt>
                <c:pt idx="1160">
                  <c:v>24.9</c:v>
                </c:pt>
                <c:pt idx="1161">
                  <c:v>24.9</c:v>
                </c:pt>
                <c:pt idx="1162">
                  <c:v>24.9</c:v>
                </c:pt>
                <c:pt idx="1163">
                  <c:v>24.9</c:v>
                </c:pt>
                <c:pt idx="1164">
                  <c:v>24.9</c:v>
                </c:pt>
                <c:pt idx="1165">
                  <c:v>25</c:v>
                </c:pt>
                <c:pt idx="1166">
                  <c:v>25.1</c:v>
                </c:pt>
                <c:pt idx="1167">
                  <c:v>25.1</c:v>
                </c:pt>
                <c:pt idx="1168">
                  <c:v>25.1</c:v>
                </c:pt>
                <c:pt idx="1169">
                  <c:v>25.1</c:v>
                </c:pt>
                <c:pt idx="1170">
                  <c:v>25.1</c:v>
                </c:pt>
                <c:pt idx="1171">
                  <c:v>25.2</c:v>
                </c:pt>
                <c:pt idx="1172">
                  <c:v>25.2</c:v>
                </c:pt>
                <c:pt idx="1173">
                  <c:v>25.3</c:v>
                </c:pt>
                <c:pt idx="1174">
                  <c:v>25.2</c:v>
                </c:pt>
                <c:pt idx="1175">
                  <c:v>25.3</c:v>
                </c:pt>
                <c:pt idx="1176">
                  <c:v>25.3</c:v>
                </c:pt>
                <c:pt idx="1177">
                  <c:v>25.2</c:v>
                </c:pt>
                <c:pt idx="1178">
                  <c:v>25.3</c:v>
                </c:pt>
                <c:pt idx="1179">
                  <c:v>25.3</c:v>
                </c:pt>
                <c:pt idx="1180">
                  <c:v>25.2</c:v>
                </c:pt>
                <c:pt idx="1181">
                  <c:v>25.3</c:v>
                </c:pt>
                <c:pt idx="1182">
                  <c:v>25.2</c:v>
                </c:pt>
                <c:pt idx="1183">
                  <c:v>25.3</c:v>
                </c:pt>
                <c:pt idx="1184">
                  <c:v>25.2</c:v>
                </c:pt>
                <c:pt idx="1185">
                  <c:v>25.3</c:v>
                </c:pt>
                <c:pt idx="1186">
                  <c:v>25.2</c:v>
                </c:pt>
                <c:pt idx="1187">
                  <c:v>25.1</c:v>
                </c:pt>
                <c:pt idx="1188">
                  <c:v>25.1</c:v>
                </c:pt>
                <c:pt idx="1189">
                  <c:v>25.1</c:v>
                </c:pt>
                <c:pt idx="1190">
                  <c:v>25.1</c:v>
                </c:pt>
                <c:pt idx="1191">
                  <c:v>25.1</c:v>
                </c:pt>
                <c:pt idx="1192">
                  <c:v>25.1</c:v>
                </c:pt>
                <c:pt idx="1193">
                  <c:v>25.1</c:v>
                </c:pt>
                <c:pt idx="1194">
                  <c:v>25.1</c:v>
                </c:pt>
                <c:pt idx="1195">
                  <c:v>25.2</c:v>
                </c:pt>
                <c:pt idx="1196">
                  <c:v>25.2</c:v>
                </c:pt>
                <c:pt idx="1197">
                  <c:v>25.2</c:v>
                </c:pt>
                <c:pt idx="1198">
                  <c:v>25.1</c:v>
                </c:pt>
                <c:pt idx="1199">
                  <c:v>25.6</c:v>
                </c:pt>
                <c:pt idx="1200">
                  <c:v>25.6</c:v>
                </c:pt>
                <c:pt idx="1201">
                  <c:v>25.6</c:v>
                </c:pt>
                <c:pt idx="1202">
                  <c:v>25.6</c:v>
                </c:pt>
                <c:pt idx="1203">
                  <c:v>25.6</c:v>
                </c:pt>
                <c:pt idx="1204">
                  <c:v>25.6</c:v>
                </c:pt>
                <c:pt idx="1205">
                  <c:v>25.6</c:v>
                </c:pt>
                <c:pt idx="1206">
                  <c:v>25.7</c:v>
                </c:pt>
                <c:pt idx="1207">
                  <c:v>25.7</c:v>
                </c:pt>
                <c:pt idx="1208">
                  <c:v>25.7</c:v>
                </c:pt>
                <c:pt idx="1209">
                  <c:v>25.7</c:v>
                </c:pt>
                <c:pt idx="1210">
                  <c:v>25.9</c:v>
                </c:pt>
                <c:pt idx="1211">
                  <c:v>25.9</c:v>
                </c:pt>
                <c:pt idx="1212">
                  <c:v>25.9</c:v>
                </c:pt>
                <c:pt idx="1213">
                  <c:v>26</c:v>
                </c:pt>
                <c:pt idx="1214">
                  <c:v>26.1</c:v>
                </c:pt>
                <c:pt idx="1215">
                  <c:v>26.1</c:v>
                </c:pt>
                <c:pt idx="1216">
                  <c:v>26.2</c:v>
                </c:pt>
                <c:pt idx="1217">
                  <c:v>26.3</c:v>
                </c:pt>
                <c:pt idx="1218">
                  <c:v>26.4</c:v>
                </c:pt>
                <c:pt idx="1219">
                  <c:v>26.4</c:v>
                </c:pt>
                <c:pt idx="1220">
                  <c:v>26.4</c:v>
                </c:pt>
                <c:pt idx="1221">
                  <c:v>26.6</c:v>
                </c:pt>
                <c:pt idx="1222">
                  <c:v>26.6</c:v>
                </c:pt>
                <c:pt idx="1223">
                  <c:v>25.1</c:v>
                </c:pt>
                <c:pt idx="1224">
                  <c:v>25.1</c:v>
                </c:pt>
                <c:pt idx="1225">
                  <c:v>25.1</c:v>
                </c:pt>
                <c:pt idx="1226">
                  <c:v>25.1</c:v>
                </c:pt>
                <c:pt idx="1227">
                  <c:v>25.1</c:v>
                </c:pt>
                <c:pt idx="1228">
                  <c:v>25.1</c:v>
                </c:pt>
                <c:pt idx="1229">
                  <c:v>25</c:v>
                </c:pt>
                <c:pt idx="1230">
                  <c:v>25</c:v>
                </c:pt>
                <c:pt idx="1231">
                  <c:v>24.9</c:v>
                </c:pt>
                <c:pt idx="1232">
                  <c:v>24.9</c:v>
                </c:pt>
                <c:pt idx="1233">
                  <c:v>24.9</c:v>
                </c:pt>
                <c:pt idx="1234">
                  <c:v>24.9</c:v>
                </c:pt>
                <c:pt idx="1235">
                  <c:v>25</c:v>
                </c:pt>
                <c:pt idx="1236">
                  <c:v>24.9</c:v>
                </c:pt>
                <c:pt idx="1237">
                  <c:v>24.9</c:v>
                </c:pt>
                <c:pt idx="1238">
                  <c:v>24.9</c:v>
                </c:pt>
                <c:pt idx="1239">
                  <c:v>24.9</c:v>
                </c:pt>
                <c:pt idx="1240">
                  <c:v>24.9</c:v>
                </c:pt>
                <c:pt idx="1241">
                  <c:v>24.9</c:v>
                </c:pt>
                <c:pt idx="1242">
                  <c:v>24.9</c:v>
                </c:pt>
                <c:pt idx="1243">
                  <c:v>24.9</c:v>
                </c:pt>
                <c:pt idx="1244">
                  <c:v>24.9</c:v>
                </c:pt>
                <c:pt idx="1245">
                  <c:v>24.9</c:v>
                </c:pt>
                <c:pt idx="1246">
                  <c:v>24.9</c:v>
                </c:pt>
                <c:pt idx="1247">
                  <c:v>25</c:v>
                </c:pt>
                <c:pt idx="1248">
                  <c:v>25</c:v>
                </c:pt>
                <c:pt idx="1249">
                  <c:v>25.1</c:v>
                </c:pt>
                <c:pt idx="1250">
                  <c:v>25.1</c:v>
                </c:pt>
                <c:pt idx="1251">
                  <c:v>25.1</c:v>
                </c:pt>
                <c:pt idx="1252">
                  <c:v>25.1</c:v>
                </c:pt>
                <c:pt idx="1253">
                  <c:v>25.1</c:v>
                </c:pt>
                <c:pt idx="1254">
                  <c:v>25.1</c:v>
                </c:pt>
                <c:pt idx="1255">
                  <c:v>25.1</c:v>
                </c:pt>
                <c:pt idx="1256">
                  <c:v>25.1</c:v>
                </c:pt>
                <c:pt idx="1257">
                  <c:v>25.1</c:v>
                </c:pt>
                <c:pt idx="1258">
                  <c:v>25.1</c:v>
                </c:pt>
                <c:pt idx="1259">
                  <c:v>25.1</c:v>
                </c:pt>
                <c:pt idx="1260">
                  <c:v>25.2</c:v>
                </c:pt>
                <c:pt idx="1261">
                  <c:v>25.2</c:v>
                </c:pt>
                <c:pt idx="1262">
                  <c:v>25.2</c:v>
                </c:pt>
                <c:pt idx="1263">
                  <c:v>25.2</c:v>
                </c:pt>
                <c:pt idx="1264">
                  <c:v>25.2</c:v>
                </c:pt>
                <c:pt idx="1265">
                  <c:v>25.2</c:v>
                </c:pt>
                <c:pt idx="1266">
                  <c:v>25.2</c:v>
                </c:pt>
                <c:pt idx="1267">
                  <c:v>25.3</c:v>
                </c:pt>
                <c:pt idx="1268">
                  <c:v>25.2</c:v>
                </c:pt>
                <c:pt idx="1269">
                  <c:v>25.3</c:v>
                </c:pt>
                <c:pt idx="1270">
                  <c:v>25.3</c:v>
                </c:pt>
                <c:pt idx="1271">
                  <c:v>25.3</c:v>
                </c:pt>
                <c:pt idx="1272">
                  <c:v>25.3</c:v>
                </c:pt>
                <c:pt idx="1273">
                  <c:v>25.3</c:v>
                </c:pt>
                <c:pt idx="1274">
                  <c:v>25.2</c:v>
                </c:pt>
                <c:pt idx="1275">
                  <c:v>25.2</c:v>
                </c:pt>
                <c:pt idx="1276">
                  <c:v>25.2</c:v>
                </c:pt>
                <c:pt idx="1277">
                  <c:v>25.2</c:v>
                </c:pt>
                <c:pt idx="1278">
                  <c:v>25.2</c:v>
                </c:pt>
                <c:pt idx="1279">
                  <c:v>25.2</c:v>
                </c:pt>
                <c:pt idx="1280">
                  <c:v>25.1</c:v>
                </c:pt>
                <c:pt idx="1281">
                  <c:v>25.1</c:v>
                </c:pt>
                <c:pt idx="1282">
                  <c:v>25.1</c:v>
                </c:pt>
                <c:pt idx="1283">
                  <c:v>25</c:v>
                </c:pt>
                <c:pt idx="1284">
                  <c:v>25</c:v>
                </c:pt>
                <c:pt idx="1285">
                  <c:v>24.9</c:v>
                </c:pt>
                <c:pt idx="1286">
                  <c:v>24.9</c:v>
                </c:pt>
                <c:pt idx="1287">
                  <c:v>24.9</c:v>
                </c:pt>
                <c:pt idx="1288">
                  <c:v>24.9</c:v>
                </c:pt>
                <c:pt idx="1289">
                  <c:v>24.9</c:v>
                </c:pt>
                <c:pt idx="1290">
                  <c:v>24.8</c:v>
                </c:pt>
                <c:pt idx="1291">
                  <c:v>24.7</c:v>
                </c:pt>
                <c:pt idx="1292">
                  <c:v>24.8</c:v>
                </c:pt>
                <c:pt idx="1293">
                  <c:v>24.7</c:v>
                </c:pt>
                <c:pt idx="1294">
                  <c:v>24.7</c:v>
                </c:pt>
                <c:pt idx="1295">
                  <c:v>24.7</c:v>
                </c:pt>
                <c:pt idx="1296">
                  <c:v>24.6</c:v>
                </c:pt>
                <c:pt idx="1297">
                  <c:v>24.7</c:v>
                </c:pt>
                <c:pt idx="1298">
                  <c:v>24.8</c:v>
                </c:pt>
                <c:pt idx="1299">
                  <c:v>24.8</c:v>
                </c:pt>
                <c:pt idx="1300">
                  <c:v>24.8</c:v>
                </c:pt>
                <c:pt idx="1301">
                  <c:v>24.8</c:v>
                </c:pt>
                <c:pt idx="1302">
                  <c:v>24.9</c:v>
                </c:pt>
                <c:pt idx="1303">
                  <c:v>24.9</c:v>
                </c:pt>
                <c:pt idx="1304">
                  <c:v>25.1</c:v>
                </c:pt>
                <c:pt idx="1305">
                  <c:v>25.1</c:v>
                </c:pt>
                <c:pt idx="1306">
                  <c:v>25.2</c:v>
                </c:pt>
                <c:pt idx="1307">
                  <c:v>25.3</c:v>
                </c:pt>
                <c:pt idx="1308">
                  <c:v>25.3</c:v>
                </c:pt>
                <c:pt idx="1309">
                  <c:v>25.3</c:v>
                </c:pt>
                <c:pt idx="1310">
                  <c:v>23.5</c:v>
                </c:pt>
                <c:pt idx="1311">
                  <c:v>23.6</c:v>
                </c:pt>
                <c:pt idx="1312">
                  <c:v>23.6</c:v>
                </c:pt>
                <c:pt idx="1313">
                  <c:v>23.6</c:v>
                </c:pt>
                <c:pt idx="1314">
                  <c:v>23.7</c:v>
                </c:pt>
                <c:pt idx="1315">
                  <c:v>23.8</c:v>
                </c:pt>
                <c:pt idx="1316">
                  <c:v>23.8</c:v>
                </c:pt>
                <c:pt idx="1317">
                  <c:v>23.9</c:v>
                </c:pt>
                <c:pt idx="1318">
                  <c:v>24.1</c:v>
                </c:pt>
                <c:pt idx="1319">
                  <c:v>24.2</c:v>
                </c:pt>
                <c:pt idx="1320">
                  <c:v>24.2</c:v>
                </c:pt>
                <c:pt idx="1321">
                  <c:v>24.2</c:v>
                </c:pt>
                <c:pt idx="1322">
                  <c:v>24.3</c:v>
                </c:pt>
                <c:pt idx="1323">
                  <c:v>24.3</c:v>
                </c:pt>
                <c:pt idx="1324">
                  <c:v>24.4</c:v>
                </c:pt>
                <c:pt idx="1325">
                  <c:v>24.5</c:v>
                </c:pt>
                <c:pt idx="1326">
                  <c:v>24.6</c:v>
                </c:pt>
                <c:pt idx="1327">
                  <c:v>24.6</c:v>
                </c:pt>
                <c:pt idx="1328">
                  <c:v>24.7</c:v>
                </c:pt>
                <c:pt idx="1329">
                  <c:v>24.8</c:v>
                </c:pt>
                <c:pt idx="1330">
                  <c:v>24.8</c:v>
                </c:pt>
                <c:pt idx="1331">
                  <c:v>24.9</c:v>
                </c:pt>
                <c:pt idx="1332">
                  <c:v>25</c:v>
                </c:pt>
                <c:pt idx="1333">
                  <c:v>25.1</c:v>
                </c:pt>
                <c:pt idx="1334">
                  <c:v>25.2</c:v>
                </c:pt>
                <c:pt idx="1335">
                  <c:v>25.3</c:v>
                </c:pt>
                <c:pt idx="1336">
                  <c:v>25.5</c:v>
                </c:pt>
                <c:pt idx="1337">
                  <c:v>25.6</c:v>
                </c:pt>
                <c:pt idx="1338">
                  <c:v>25.7</c:v>
                </c:pt>
                <c:pt idx="1339">
                  <c:v>25.9</c:v>
                </c:pt>
                <c:pt idx="1340">
                  <c:v>26.1</c:v>
                </c:pt>
                <c:pt idx="1341">
                  <c:v>26.1</c:v>
                </c:pt>
                <c:pt idx="1342">
                  <c:v>26.4</c:v>
                </c:pt>
                <c:pt idx="1343">
                  <c:v>26.6</c:v>
                </c:pt>
                <c:pt idx="1344">
                  <c:v>26.7</c:v>
                </c:pt>
                <c:pt idx="1345">
                  <c:v>26.7</c:v>
                </c:pt>
                <c:pt idx="1346">
                  <c:v>26.9</c:v>
                </c:pt>
                <c:pt idx="1347">
                  <c:v>26.9</c:v>
                </c:pt>
                <c:pt idx="1348">
                  <c:v>26.9</c:v>
                </c:pt>
                <c:pt idx="1349">
                  <c:v>26.9</c:v>
                </c:pt>
                <c:pt idx="1350">
                  <c:v>26.9</c:v>
                </c:pt>
                <c:pt idx="1351">
                  <c:v>26.8</c:v>
                </c:pt>
                <c:pt idx="1352">
                  <c:v>26.8</c:v>
                </c:pt>
                <c:pt idx="1353">
                  <c:v>26.7</c:v>
                </c:pt>
                <c:pt idx="1354">
                  <c:v>26.6</c:v>
                </c:pt>
                <c:pt idx="1355">
                  <c:v>26.5</c:v>
                </c:pt>
                <c:pt idx="1356">
                  <c:v>26.4</c:v>
                </c:pt>
                <c:pt idx="1357">
                  <c:v>26.2</c:v>
                </c:pt>
                <c:pt idx="1358">
                  <c:v>26</c:v>
                </c:pt>
                <c:pt idx="1359">
                  <c:v>25.8</c:v>
                </c:pt>
                <c:pt idx="1360">
                  <c:v>25.7</c:v>
                </c:pt>
                <c:pt idx="1361">
                  <c:v>25.5</c:v>
                </c:pt>
                <c:pt idx="1362">
                  <c:v>25.2</c:v>
                </c:pt>
                <c:pt idx="1363">
                  <c:v>25</c:v>
                </c:pt>
                <c:pt idx="1364">
                  <c:v>24.7</c:v>
                </c:pt>
                <c:pt idx="1365">
                  <c:v>24.4</c:v>
                </c:pt>
                <c:pt idx="1366">
                  <c:v>24.1</c:v>
                </c:pt>
                <c:pt idx="1367">
                  <c:v>23.8</c:v>
                </c:pt>
                <c:pt idx="1368">
                  <c:v>23.6</c:v>
                </c:pt>
                <c:pt idx="1369">
                  <c:v>23.5</c:v>
                </c:pt>
                <c:pt idx="1370">
                  <c:v>23.3</c:v>
                </c:pt>
                <c:pt idx="1371">
                  <c:v>23.1</c:v>
                </c:pt>
                <c:pt idx="1372">
                  <c:v>23.1</c:v>
                </c:pt>
                <c:pt idx="1373">
                  <c:v>23.2</c:v>
                </c:pt>
                <c:pt idx="1374">
                  <c:v>23.3</c:v>
                </c:pt>
                <c:pt idx="1375">
                  <c:v>23.5</c:v>
                </c:pt>
                <c:pt idx="1376">
                  <c:v>23.8</c:v>
                </c:pt>
                <c:pt idx="1377">
                  <c:v>23.9</c:v>
                </c:pt>
                <c:pt idx="1378">
                  <c:v>24.2</c:v>
                </c:pt>
                <c:pt idx="1379">
                  <c:v>24.4</c:v>
                </c:pt>
                <c:pt idx="1380">
                  <c:v>24.7</c:v>
                </c:pt>
                <c:pt idx="1381">
                  <c:v>24.8</c:v>
                </c:pt>
                <c:pt idx="1382">
                  <c:v>25</c:v>
                </c:pt>
                <c:pt idx="1383">
                  <c:v>25.2</c:v>
                </c:pt>
                <c:pt idx="1384">
                  <c:v>25.6</c:v>
                </c:pt>
                <c:pt idx="1385">
                  <c:v>25.9</c:v>
                </c:pt>
                <c:pt idx="1386">
                  <c:v>26</c:v>
                </c:pt>
                <c:pt idx="1387">
                  <c:v>26.3</c:v>
                </c:pt>
                <c:pt idx="1388">
                  <c:v>26.4</c:v>
                </c:pt>
                <c:pt idx="1389">
                  <c:v>26.7</c:v>
                </c:pt>
                <c:pt idx="1390">
                  <c:v>26.8</c:v>
                </c:pt>
                <c:pt idx="1391">
                  <c:v>26.8</c:v>
                </c:pt>
                <c:pt idx="1392">
                  <c:v>26.8</c:v>
                </c:pt>
                <c:pt idx="1393">
                  <c:v>26.7</c:v>
                </c:pt>
                <c:pt idx="1394">
                  <c:v>26.6</c:v>
                </c:pt>
                <c:pt idx="1395">
                  <c:v>26.4</c:v>
                </c:pt>
                <c:pt idx="1396">
                  <c:v>26.2</c:v>
                </c:pt>
                <c:pt idx="1397">
                  <c:v>26.1</c:v>
                </c:pt>
                <c:pt idx="1398">
                  <c:v>25.9</c:v>
                </c:pt>
                <c:pt idx="1399">
                  <c:v>25.7</c:v>
                </c:pt>
                <c:pt idx="1400">
                  <c:v>25.5</c:v>
                </c:pt>
                <c:pt idx="1401">
                  <c:v>25.2</c:v>
                </c:pt>
                <c:pt idx="1402">
                  <c:v>25</c:v>
                </c:pt>
                <c:pt idx="1403">
                  <c:v>24.6</c:v>
                </c:pt>
                <c:pt idx="1404">
                  <c:v>24.4</c:v>
                </c:pt>
                <c:pt idx="1405">
                  <c:v>24.1</c:v>
                </c:pt>
                <c:pt idx="1406">
                  <c:v>23.9</c:v>
                </c:pt>
                <c:pt idx="1407">
                  <c:v>23.7</c:v>
                </c:pt>
                <c:pt idx="1408">
                  <c:v>23.6</c:v>
                </c:pt>
                <c:pt idx="1409">
                  <c:v>23.6</c:v>
                </c:pt>
                <c:pt idx="1410">
                  <c:v>23.5</c:v>
                </c:pt>
                <c:pt idx="1411">
                  <c:v>23.4</c:v>
                </c:pt>
                <c:pt idx="1412">
                  <c:v>23.3</c:v>
                </c:pt>
                <c:pt idx="1413">
                  <c:v>23.3</c:v>
                </c:pt>
                <c:pt idx="1414">
                  <c:v>23.6</c:v>
                </c:pt>
                <c:pt idx="1415">
                  <c:v>23.6</c:v>
                </c:pt>
                <c:pt idx="1416">
                  <c:v>23.9</c:v>
                </c:pt>
                <c:pt idx="1417">
                  <c:v>24.1</c:v>
                </c:pt>
                <c:pt idx="1418">
                  <c:v>24.3</c:v>
                </c:pt>
                <c:pt idx="1419">
                  <c:v>24.5</c:v>
                </c:pt>
                <c:pt idx="1420">
                  <c:v>24.6</c:v>
                </c:pt>
                <c:pt idx="1421">
                  <c:v>24.8</c:v>
                </c:pt>
                <c:pt idx="1422">
                  <c:v>24.9</c:v>
                </c:pt>
                <c:pt idx="1423">
                  <c:v>25.2</c:v>
                </c:pt>
                <c:pt idx="1424">
                  <c:v>25.4</c:v>
                </c:pt>
                <c:pt idx="1425">
                  <c:v>25.6</c:v>
                </c:pt>
                <c:pt idx="1426">
                  <c:v>25.7</c:v>
                </c:pt>
                <c:pt idx="1427">
                  <c:v>25.9</c:v>
                </c:pt>
                <c:pt idx="1428">
                  <c:v>26.1</c:v>
                </c:pt>
                <c:pt idx="1429">
                  <c:v>26.1</c:v>
                </c:pt>
                <c:pt idx="1430">
                  <c:v>26.3</c:v>
                </c:pt>
                <c:pt idx="1431">
                  <c:v>26.4</c:v>
                </c:pt>
                <c:pt idx="1432">
                  <c:v>26.6</c:v>
                </c:pt>
                <c:pt idx="1433">
                  <c:v>24.9</c:v>
                </c:pt>
                <c:pt idx="1434">
                  <c:v>25</c:v>
                </c:pt>
                <c:pt idx="1435">
                  <c:v>25</c:v>
                </c:pt>
                <c:pt idx="1436">
                  <c:v>25.1</c:v>
                </c:pt>
                <c:pt idx="1437">
                  <c:v>25.2</c:v>
                </c:pt>
                <c:pt idx="1438">
                  <c:v>25.4</c:v>
                </c:pt>
                <c:pt idx="1439">
                  <c:v>25.4</c:v>
                </c:pt>
                <c:pt idx="1440">
                  <c:v>25.3</c:v>
                </c:pt>
                <c:pt idx="1441">
                  <c:v>25.3</c:v>
                </c:pt>
                <c:pt idx="1442">
                  <c:v>25.2</c:v>
                </c:pt>
                <c:pt idx="1443">
                  <c:v>25.2</c:v>
                </c:pt>
                <c:pt idx="1444">
                  <c:v>25.1</c:v>
                </c:pt>
                <c:pt idx="1445">
                  <c:v>25</c:v>
                </c:pt>
                <c:pt idx="1446">
                  <c:v>25</c:v>
                </c:pt>
                <c:pt idx="1447">
                  <c:v>24.9</c:v>
                </c:pt>
                <c:pt idx="1448">
                  <c:v>24.9</c:v>
                </c:pt>
                <c:pt idx="1449">
                  <c:v>24.8</c:v>
                </c:pt>
                <c:pt idx="1450">
                  <c:v>24.9</c:v>
                </c:pt>
                <c:pt idx="1451">
                  <c:v>24.9</c:v>
                </c:pt>
                <c:pt idx="1452">
                  <c:v>24.9</c:v>
                </c:pt>
                <c:pt idx="1453">
                  <c:v>24.9</c:v>
                </c:pt>
                <c:pt idx="1454">
                  <c:v>25.1</c:v>
                </c:pt>
                <c:pt idx="1455">
                  <c:v>25.2</c:v>
                </c:pt>
                <c:pt idx="1456">
                  <c:v>25.4</c:v>
                </c:pt>
                <c:pt idx="1457">
                  <c:v>25.4</c:v>
                </c:pt>
                <c:pt idx="1458">
                  <c:v>25.6</c:v>
                </c:pt>
                <c:pt idx="1459">
                  <c:v>25.7</c:v>
                </c:pt>
                <c:pt idx="1460">
                  <c:v>25.7</c:v>
                </c:pt>
                <c:pt idx="1461">
                  <c:v>25.8</c:v>
                </c:pt>
                <c:pt idx="1462">
                  <c:v>25.7</c:v>
                </c:pt>
                <c:pt idx="1463">
                  <c:v>25.7</c:v>
                </c:pt>
                <c:pt idx="1464">
                  <c:v>25.7</c:v>
                </c:pt>
                <c:pt idx="1465">
                  <c:v>25.6</c:v>
                </c:pt>
                <c:pt idx="1466">
                  <c:v>25.5</c:v>
                </c:pt>
                <c:pt idx="1467">
                  <c:v>25.4</c:v>
                </c:pt>
                <c:pt idx="1468">
                  <c:v>25.2</c:v>
                </c:pt>
                <c:pt idx="1469">
                  <c:v>25</c:v>
                </c:pt>
                <c:pt idx="1470">
                  <c:v>24.9</c:v>
                </c:pt>
                <c:pt idx="1471">
                  <c:v>24.8</c:v>
                </c:pt>
                <c:pt idx="1472">
                  <c:v>24.8</c:v>
                </c:pt>
                <c:pt idx="1473">
                  <c:v>24.8</c:v>
                </c:pt>
                <c:pt idx="1474">
                  <c:v>24.9</c:v>
                </c:pt>
                <c:pt idx="1475">
                  <c:v>25</c:v>
                </c:pt>
                <c:pt idx="1476">
                  <c:v>25</c:v>
                </c:pt>
                <c:pt idx="1477">
                  <c:v>25.2</c:v>
                </c:pt>
                <c:pt idx="1478">
                  <c:v>25.2</c:v>
                </c:pt>
                <c:pt idx="1479">
                  <c:v>25.2</c:v>
                </c:pt>
                <c:pt idx="1480">
                  <c:v>25.4</c:v>
                </c:pt>
                <c:pt idx="1481">
                  <c:v>25.4</c:v>
                </c:pt>
                <c:pt idx="1482">
                  <c:v>25.3</c:v>
                </c:pt>
                <c:pt idx="1483">
                  <c:v>25.3</c:v>
                </c:pt>
                <c:pt idx="1484">
                  <c:v>25.2</c:v>
                </c:pt>
                <c:pt idx="1485">
                  <c:v>25.1</c:v>
                </c:pt>
                <c:pt idx="1486">
                  <c:v>25.1</c:v>
                </c:pt>
                <c:pt idx="1487">
                  <c:v>25</c:v>
                </c:pt>
                <c:pt idx="1488">
                  <c:v>24.9</c:v>
                </c:pt>
                <c:pt idx="1489">
                  <c:v>24.8</c:v>
                </c:pt>
                <c:pt idx="1490">
                  <c:v>24.8</c:v>
                </c:pt>
                <c:pt idx="1491">
                  <c:v>24.8</c:v>
                </c:pt>
                <c:pt idx="1492">
                  <c:v>24.8</c:v>
                </c:pt>
                <c:pt idx="1493">
                  <c:v>24.8</c:v>
                </c:pt>
                <c:pt idx="1494">
                  <c:v>24.9</c:v>
                </c:pt>
                <c:pt idx="1495">
                  <c:v>24.9</c:v>
                </c:pt>
                <c:pt idx="1496">
                  <c:v>25</c:v>
                </c:pt>
                <c:pt idx="1497">
                  <c:v>25.1</c:v>
                </c:pt>
                <c:pt idx="1498">
                  <c:v>25.2</c:v>
                </c:pt>
                <c:pt idx="1499">
                  <c:v>25.4</c:v>
                </c:pt>
                <c:pt idx="1500">
                  <c:v>25.4</c:v>
                </c:pt>
                <c:pt idx="1501">
                  <c:v>25.6</c:v>
                </c:pt>
                <c:pt idx="1502">
                  <c:v>25.7</c:v>
                </c:pt>
                <c:pt idx="1503">
                  <c:v>25.7</c:v>
                </c:pt>
                <c:pt idx="1504">
                  <c:v>25.7</c:v>
                </c:pt>
                <c:pt idx="1505">
                  <c:v>25.8</c:v>
                </c:pt>
                <c:pt idx="1506">
                  <c:v>25.7</c:v>
                </c:pt>
                <c:pt idx="1507">
                  <c:v>25.7</c:v>
                </c:pt>
                <c:pt idx="1508">
                  <c:v>25.6</c:v>
                </c:pt>
                <c:pt idx="1509">
                  <c:v>25.4</c:v>
                </c:pt>
                <c:pt idx="1510">
                  <c:v>25.3</c:v>
                </c:pt>
                <c:pt idx="1511">
                  <c:v>25.1</c:v>
                </c:pt>
                <c:pt idx="1512">
                  <c:v>25</c:v>
                </c:pt>
                <c:pt idx="1513">
                  <c:v>24.9</c:v>
                </c:pt>
                <c:pt idx="1514">
                  <c:v>24.9</c:v>
                </c:pt>
                <c:pt idx="1515">
                  <c:v>24.9</c:v>
                </c:pt>
                <c:pt idx="1516">
                  <c:v>24.9</c:v>
                </c:pt>
                <c:pt idx="1517">
                  <c:v>24.9</c:v>
                </c:pt>
                <c:pt idx="1518">
                  <c:v>25</c:v>
                </c:pt>
                <c:pt idx="1519">
                  <c:v>25</c:v>
                </c:pt>
                <c:pt idx="1520">
                  <c:v>25.1</c:v>
                </c:pt>
                <c:pt idx="1521">
                  <c:v>25.1</c:v>
                </c:pt>
                <c:pt idx="1522">
                  <c:v>25.2</c:v>
                </c:pt>
                <c:pt idx="1523">
                  <c:v>25.2</c:v>
                </c:pt>
                <c:pt idx="1524">
                  <c:v>25.3</c:v>
                </c:pt>
                <c:pt idx="1525">
                  <c:v>25.3</c:v>
                </c:pt>
                <c:pt idx="1526">
                  <c:v>25.3</c:v>
                </c:pt>
                <c:pt idx="1527">
                  <c:v>25.3</c:v>
                </c:pt>
                <c:pt idx="1528">
                  <c:v>25.3</c:v>
                </c:pt>
                <c:pt idx="1529">
                  <c:v>25.2</c:v>
                </c:pt>
                <c:pt idx="1530">
                  <c:v>25.1</c:v>
                </c:pt>
                <c:pt idx="1531">
                  <c:v>25</c:v>
                </c:pt>
                <c:pt idx="1532">
                  <c:v>25</c:v>
                </c:pt>
                <c:pt idx="1533">
                  <c:v>25</c:v>
                </c:pt>
                <c:pt idx="1534">
                  <c:v>24.9</c:v>
                </c:pt>
                <c:pt idx="1535">
                  <c:v>24.8</c:v>
                </c:pt>
                <c:pt idx="1536">
                  <c:v>24.7</c:v>
                </c:pt>
                <c:pt idx="1537">
                  <c:v>24.7</c:v>
                </c:pt>
                <c:pt idx="1538">
                  <c:v>24.8</c:v>
                </c:pt>
                <c:pt idx="1539">
                  <c:v>24.8</c:v>
                </c:pt>
                <c:pt idx="1540">
                  <c:v>24.8</c:v>
                </c:pt>
                <c:pt idx="1541">
                  <c:v>25</c:v>
                </c:pt>
                <c:pt idx="1542">
                  <c:v>25</c:v>
                </c:pt>
                <c:pt idx="1543">
                  <c:v>25.1</c:v>
                </c:pt>
                <c:pt idx="1544">
                  <c:v>25.4</c:v>
                </c:pt>
                <c:pt idx="1545">
                  <c:v>25.4</c:v>
                </c:pt>
                <c:pt idx="1546">
                  <c:v>25.6</c:v>
                </c:pt>
                <c:pt idx="1547">
                  <c:v>25.7</c:v>
                </c:pt>
                <c:pt idx="1548">
                  <c:v>25.7</c:v>
                </c:pt>
                <c:pt idx="1549">
                  <c:v>25.8</c:v>
                </c:pt>
                <c:pt idx="1550">
                  <c:v>25.8</c:v>
                </c:pt>
                <c:pt idx="1551">
                  <c:v>25.8</c:v>
                </c:pt>
                <c:pt idx="1552">
                  <c:v>25.7</c:v>
                </c:pt>
                <c:pt idx="1553">
                  <c:v>25.7</c:v>
                </c:pt>
                <c:pt idx="1554">
                  <c:v>25.6</c:v>
                </c:pt>
                <c:pt idx="1555">
                  <c:v>25.4</c:v>
                </c:pt>
                <c:pt idx="1556">
                  <c:v>25.4</c:v>
                </c:pt>
                <c:pt idx="1557">
                  <c:v>25.3</c:v>
                </c:pt>
                <c:pt idx="1558">
                  <c:v>25.1</c:v>
                </c:pt>
                <c:pt idx="1559">
                  <c:v>25</c:v>
                </c:pt>
                <c:pt idx="1560">
                  <c:v>25</c:v>
                </c:pt>
                <c:pt idx="1561">
                  <c:v>24.9</c:v>
                </c:pt>
                <c:pt idx="1562">
                  <c:v>24.9</c:v>
                </c:pt>
                <c:pt idx="1563">
                  <c:v>24.9</c:v>
                </c:pt>
                <c:pt idx="1564">
                  <c:v>24.9</c:v>
                </c:pt>
                <c:pt idx="1565">
                  <c:v>24.9</c:v>
                </c:pt>
                <c:pt idx="1566">
                  <c:v>25</c:v>
                </c:pt>
                <c:pt idx="1567">
                  <c:v>25</c:v>
                </c:pt>
                <c:pt idx="1568">
                  <c:v>25</c:v>
                </c:pt>
                <c:pt idx="1569">
                  <c:v>24.9</c:v>
                </c:pt>
                <c:pt idx="1570">
                  <c:v>24.9</c:v>
                </c:pt>
                <c:pt idx="1571">
                  <c:v>25</c:v>
                </c:pt>
                <c:pt idx="1572">
                  <c:v>25.1</c:v>
                </c:pt>
                <c:pt idx="1573">
                  <c:v>25</c:v>
                </c:pt>
                <c:pt idx="1574">
                  <c:v>25.1</c:v>
                </c:pt>
                <c:pt idx="1575">
                  <c:v>25.1</c:v>
                </c:pt>
                <c:pt idx="1576">
                  <c:v>25.2</c:v>
                </c:pt>
                <c:pt idx="1577">
                  <c:v>25.2</c:v>
                </c:pt>
                <c:pt idx="1578">
                  <c:v>25.2</c:v>
                </c:pt>
                <c:pt idx="1579">
                  <c:v>25.2</c:v>
                </c:pt>
                <c:pt idx="1580">
                  <c:v>25.2</c:v>
                </c:pt>
                <c:pt idx="1581">
                  <c:v>25.3</c:v>
                </c:pt>
                <c:pt idx="1582">
                  <c:v>25.3</c:v>
                </c:pt>
                <c:pt idx="1583">
                  <c:v>25.4</c:v>
                </c:pt>
                <c:pt idx="1584">
                  <c:v>26</c:v>
                </c:pt>
                <c:pt idx="1585">
                  <c:v>26</c:v>
                </c:pt>
                <c:pt idx="1586">
                  <c:v>25.9</c:v>
                </c:pt>
                <c:pt idx="1587">
                  <c:v>25.7</c:v>
                </c:pt>
                <c:pt idx="1588">
                  <c:v>25.7</c:v>
                </c:pt>
                <c:pt idx="1589">
                  <c:v>25.4</c:v>
                </c:pt>
                <c:pt idx="1590">
                  <c:v>25.4</c:v>
                </c:pt>
                <c:pt idx="1591">
                  <c:v>25.2</c:v>
                </c:pt>
                <c:pt idx="1592">
                  <c:v>25.1</c:v>
                </c:pt>
                <c:pt idx="1593">
                  <c:v>25</c:v>
                </c:pt>
                <c:pt idx="1594">
                  <c:v>24.8</c:v>
                </c:pt>
                <c:pt idx="1595">
                  <c:v>24.6</c:v>
                </c:pt>
                <c:pt idx="1596">
                  <c:v>24.4</c:v>
                </c:pt>
                <c:pt idx="1597">
                  <c:v>24.3</c:v>
                </c:pt>
                <c:pt idx="1598">
                  <c:v>24</c:v>
                </c:pt>
                <c:pt idx="1599">
                  <c:v>23.9</c:v>
                </c:pt>
                <c:pt idx="1600">
                  <c:v>23.8</c:v>
                </c:pt>
                <c:pt idx="1601">
                  <c:v>23.6</c:v>
                </c:pt>
                <c:pt idx="1602">
                  <c:v>23.3</c:v>
                </c:pt>
                <c:pt idx="1603">
                  <c:v>23.1</c:v>
                </c:pt>
                <c:pt idx="1604">
                  <c:v>23.1</c:v>
                </c:pt>
                <c:pt idx="1605">
                  <c:v>23.1</c:v>
                </c:pt>
                <c:pt idx="1606">
                  <c:v>23.2</c:v>
                </c:pt>
                <c:pt idx="1607">
                  <c:v>23.1</c:v>
                </c:pt>
                <c:pt idx="1608">
                  <c:v>23.3</c:v>
                </c:pt>
                <c:pt idx="1609">
                  <c:v>23.3</c:v>
                </c:pt>
                <c:pt idx="1610">
                  <c:v>23.5</c:v>
                </c:pt>
                <c:pt idx="1611">
                  <c:v>23.5</c:v>
                </c:pt>
                <c:pt idx="1612">
                  <c:v>25.4</c:v>
                </c:pt>
                <c:pt idx="1613">
                  <c:v>25.6</c:v>
                </c:pt>
                <c:pt idx="1614">
                  <c:v>25.6</c:v>
                </c:pt>
                <c:pt idx="1615">
                  <c:v>25.7</c:v>
                </c:pt>
                <c:pt idx="1616">
                  <c:v>25.7</c:v>
                </c:pt>
                <c:pt idx="1617">
                  <c:v>25.7</c:v>
                </c:pt>
                <c:pt idx="1618">
                  <c:v>25.9</c:v>
                </c:pt>
                <c:pt idx="1619">
                  <c:v>25.7</c:v>
                </c:pt>
                <c:pt idx="1620">
                  <c:v>25.6</c:v>
                </c:pt>
                <c:pt idx="1621">
                  <c:v>25.7</c:v>
                </c:pt>
                <c:pt idx="1622">
                  <c:v>25.6</c:v>
                </c:pt>
                <c:pt idx="1623">
                  <c:v>25.5</c:v>
                </c:pt>
                <c:pt idx="1624">
                  <c:v>25.4</c:v>
                </c:pt>
                <c:pt idx="1625">
                  <c:v>25.2</c:v>
                </c:pt>
                <c:pt idx="1626">
                  <c:v>25.2</c:v>
                </c:pt>
                <c:pt idx="1627">
                  <c:v>25.1</c:v>
                </c:pt>
                <c:pt idx="1628">
                  <c:v>25</c:v>
                </c:pt>
                <c:pt idx="1629">
                  <c:v>25</c:v>
                </c:pt>
                <c:pt idx="1630">
                  <c:v>24.9</c:v>
                </c:pt>
                <c:pt idx="1631">
                  <c:v>24.9</c:v>
                </c:pt>
                <c:pt idx="1632">
                  <c:v>24.9</c:v>
                </c:pt>
                <c:pt idx="1633">
                  <c:v>24.8</c:v>
                </c:pt>
                <c:pt idx="1634">
                  <c:v>24.9</c:v>
                </c:pt>
                <c:pt idx="1635">
                  <c:v>24.9</c:v>
                </c:pt>
                <c:pt idx="1636">
                  <c:v>24.9</c:v>
                </c:pt>
                <c:pt idx="1637">
                  <c:v>24.9</c:v>
                </c:pt>
                <c:pt idx="1638">
                  <c:v>24.9</c:v>
                </c:pt>
                <c:pt idx="1639">
                  <c:v>25</c:v>
                </c:pt>
                <c:pt idx="1640">
                  <c:v>25</c:v>
                </c:pt>
                <c:pt idx="1641">
                  <c:v>25</c:v>
                </c:pt>
                <c:pt idx="1642">
                  <c:v>25</c:v>
                </c:pt>
                <c:pt idx="1643">
                  <c:v>25.1</c:v>
                </c:pt>
                <c:pt idx="1644">
                  <c:v>25.2</c:v>
                </c:pt>
                <c:pt idx="1645">
                  <c:v>25.2</c:v>
                </c:pt>
                <c:pt idx="1646">
                  <c:v>25.2</c:v>
                </c:pt>
                <c:pt idx="1647">
                  <c:v>25.2</c:v>
                </c:pt>
                <c:pt idx="1648">
                  <c:v>25.2</c:v>
                </c:pt>
                <c:pt idx="1649">
                  <c:v>25.2</c:v>
                </c:pt>
                <c:pt idx="1650">
                  <c:v>25.3</c:v>
                </c:pt>
                <c:pt idx="1651">
                  <c:v>25.3</c:v>
                </c:pt>
                <c:pt idx="1652">
                  <c:v>25.4</c:v>
                </c:pt>
                <c:pt idx="1653">
                  <c:v>25.4</c:v>
                </c:pt>
                <c:pt idx="1654">
                  <c:v>25.2</c:v>
                </c:pt>
                <c:pt idx="1655">
                  <c:v>25.3</c:v>
                </c:pt>
                <c:pt idx="1656">
                  <c:v>25.3</c:v>
                </c:pt>
                <c:pt idx="1657">
                  <c:v>25.3</c:v>
                </c:pt>
                <c:pt idx="1658">
                  <c:v>25.3</c:v>
                </c:pt>
                <c:pt idx="1659">
                  <c:v>25.4</c:v>
                </c:pt>
                <c:pt idx="1660">
                  <c:v>25.3</c:v>
                </c:pt>
                <c:pt idx="1661">
                  <c:v>25.3</c:v>
                </c:pt>
                <c:pt idx="1662">
                  <c:v>25.2</c:v>
                </c:pt>
                <c:pt idx="1663">
                  <c:v>25.2</c:v>
                </c:pt>
                <c:pt idx="1664">
                  <c:v>25.2</c:v>
                </c:pt>
                <c:pt idx="1665">
                  <c:v>25.2</c:v>
                </c:pt>
                <c:pt idx="1666">
                  <c:v>25.2</c:v>
                </c:pt>
                <c:pt idx="1667">
                  <c:v>25.1</c:v>
                </c:pt>
                <c:pt idx="1668">
                  <c:v>25</c:v>
                </c:pt>
                <c:pt idx="1669">
                  <c:v>25</c:v>
                </c:pt>
                <c:pt idx="1670">
                  <c:v>24.9</c:v>
                </c:pt>
                <c:pt idx="1671">
                  <c:v>24.9</c:v>
                </c:pt>
                <c:pt idx="1672">
                  <c:v>24.8</c:v>
                </c:pt>
                <c:pt idx="1673">
                  <c:v>24.8</c:v>
                </c:pt>
                <c:pt idx="1674">
                  <c:v>24.8</c:v>
                </c:pt>
                <c:pt idx="1675">
                  <c:v>24.7</c:v>
                </c:pt>
                <c:pt idx="1676">
                  <c:v>24.7</c:v>
                </c:pt>
                <c:pt idx="1677">
                  <c:v>24.7</c:v>
                </c:pt>
                <c:pt idx="1678">
                  <c:v>24.7</c:v>
                </c:pt>
                <c:pt idx="1679">
                  <c:v>24.8</c:v>
                </c:pt>
                <c:pt idx="1680">
                  <c:v>24.7</c:v>
                </c:pt>
                <c:pt idx="1681">
                  <c:v>24.8</c:v>
                </c:pt>
                <c:pt idx="1682">
                  <c:v>24.7</c:v>
                </c:pt>
                <c:pt idx="1683">
                  <c:v>24.9</c:v>
                </c:pt>
                <c:pt idx="1684">
                  <c:v>24.9</c:v>
                </c:pt>
                <c:pt idx="1685">
                  <c:v>24.9</c:v>
                </c:pt>
                <c:pt idx="1686">
                  <c:v>25</c:v>
                </c:pt>
                <c:pt idx="1687">
                  <c:v>25</c:v>
                </c:pt>
                <c:pt idx="1688">
                  <c:v>25</c:v>
                </c:pt>
                <c:pt idx="1689">
                  <c:v>25.1</c:v>
                </c:pt>
                <c:pt idx="1690">
                  <c:v>25.2</c:v>
                </c:pt>
                <c:pt idx="1691">
                  <c:v>25.2</c:v>
                </c:pt>
                <c:pt idx="1692">
                  <c:v>25.3</c:v>
                </c:pt>
                <c:pt idx="1693">
                  <c:v>25.4</c:v>
                </c:pt>
                <c:pt idx="1694">
                  <c:v>25.4</c:v>
                </c:pt>
                <c:pt idx="1695">
                  <c:v>25.5</c:v>
                </c:pt>
                <c:pt idx="1696">
                  <c:v>25.6</c:v>
                </c:pt>
                <c:pt idx="1697">
                  <c:v>25.6</c:v>
                </c:pt>
                <c:pt idx="1698">
                  <c:v>25.6</c:v>
                </c:pt>
                <c:pt idx="1699">
                  <c:v>25.7</c:v>
                </c:pt>
                <c:pt idx="1700">
                  <c:v>25.7</c:v>
                </c:pt>
                <c:pt idx="1701">
                  <c:v>25.7</c:v>
                </c:pt>
                <c:pt idx="1702">
                  <c:v>25.7</c:v>
                </c:pt>
                <c:pt idx="1703">
                  <c:v>25.7</c:v>
                </c:pt>
                <c:pt idx="1704">
                  <c:v>25.7</c:v>
                </c:pt>
                <c:pt idx="1705">
                  <c:v>25.8</c:v>
                </c:pt>
                <c:pt idx="1706">
                  <c:v>25.7</c:v>
                </c:pt>
                <c:pt idx="1707">
                  <c:v>25.7</c:v>
                </c:pt>
                <c:pt idx="1708">
                  <c:v>25.7</c:v>
                </c:pt>
                <c:pt idx="1709">
                  <c:v>25.7</c:v>
                </c:pt>
                <c:pt idx="1710">
                  <c:v>25.6</c:v>
                </c:pt>
                <c:pt idx="1711">
                  <c:v>25.5</c:v>
                </c:pt>
                <c:pt idx="1712">
                  <c:v>25.6</c:v>
                </c:pt>
                <c:pt idx="1713">
                  <c:v>25.4</c:v>
                </c:pt>
                <c:pt idx="1714">
                  <c:v>25.4</c:v>
                </c:pt>
                <c:pt idx="1715">
                  <c:v>25.7</c:v>
                </c:pt>
                <c:pt idx="1716">
                  <c:v>25.8</c:v>
                </c:pt>
                <c:pt idx="1717">
                  <c:v>25.9</c:v>
                </c:pt>
                <c:pt idx="1718">
                  <c:v>26.2</c:v>
                </c:pt>
                <c:pt idx="1719">
                  <c:v>26.3</c:v>
                </c:pt>
                <c:pt idx="1720">
                  <c:v>26.4</c:v>
                </c:pt>
                <c:pt idx="1721">
                  <c:v>26.7</c:v>
                </c:pt>
                <c:pt idx="1722">
                  <c:v>26.8</c:v>
                </c:pt>
                <c:pt idx="1723">
                  <c:v>26.9</c:v>
                </c:pt>
                <c:pt idx="1724">
                  <c:v>27</c:v>
                </c:pt>
                <c:pt idx="1725">
                  <c:v>27</c:v>
                </c:pt>
                <c:pt idx="1726">
                  <c:v>27</c:v>
                </c:pt>
                <c:pt idx="1727">
                  <c:v>26.9</c:v>
                </c:pt>
                <c:pt idx="1728">
                  <c:v>26.8</c:v>
                </c:pt>
                <c:pt idx="1729">
                  <c:v>26.7</c:v>
                </c:pt>
                <c:pt idx="1730">
                  <c:v>26.6</c:v>
                </c:pt>
                <c:pt idx="1731">
                  <c:v>26.4</c:v>
                </c:pt>
                <c:pt idx="1732">
                  <c:v>26.3</c:v>
                </c:pt>
                <c:pt idx="1733">
                  <c:v>25.2</c:v>
                </c:pt>
                <c:pt idx="1734">
                  <c:v>25.3</c:v>
                </c:pt>
                <c:pt idx="1735">
                  <c:v>25.2</c:v>
                </c:pt>
                <c:pt idx="1736">
                  <c:v>25.2</c:v>
                </c:pt>
                <c:pt idx="1737">
                  <c:v>25.1</c:v>
                </c:pt>
                <c:pt idx="1738">
                  <c:v>25.1</c:v>
                </c:pt>
                <c:pt idx="1739">
                  <c:v>25.1</c:v>
                </c:pt>
                <c:pt idx="1740">
                  <c:v>25</c:v>
                </c:pt>
                <c:pt idx="1741">
                  <c:v>25</c:v>
                </c:pt>
                <c:pt idx="1742">
                  <c:v>24.9</c:v>
                </c:pt>
                <c:pt idx="1743">
                  <c:v>24.8</c:v>
                </c:pt>
                <c:pt idx="1744">
                  <c:v>24.9</c:v>
                </c:pt>
                <c:pt idx="1745">
                  <c:v>24.8</c:v>
                </c:pt>
                <c:pt idx="1746">
                  <c:v>24.8</c:v>
                </c:pt>
                <c:pt idx="1747">
                  <c:v>24.8</c:v>
                </c:pt>
                <c:pt idx="1748">
                  <c:v>24.7</c:v>
                </c:pt>
                <c:pt idx="1749">
                  <c:v>24.8</c:v>
                </c:pt>
                <c:pt idx="1750">
                  <c:v>24.7</c:v>
                </c:pt>
                <c:pt idx="1751">
                  <c:v>24.7</c:v>
                </c:pt>
                <c:pt idx="1752">
                  <c:v>24.8</c:v>
                </c:pt>
                <c:pt idx="1753">
                  <c:v>24.8</c:v>
                </c:pt>
                <c:pt idx="1754">
                  <c:v>24.8</c:v>
                </c:pt>
                <c:pt idx="1755">
                  <c:v>24.9</c:v>
                </c:pt>
                <c:pt idx="1756">
                  <c:v>24.9</c:v>
                </c:pt>
                <c:pt idx="1757">
                  <c:v>25</c:v>
                </c:pt>
                <c:pt idx="1758">
                  <c:v>25</c:v>
                </c:pt>
                <c:pt idx="1759">
                  <c:v>25.1</c:v>
                </c:pt>
                <c:pt idx="1760">
                  <c:v>25.2</c:v>
                </c:pt>
                <c:pt idx="1761">
                  <c:v>25.2</c:v>
                </c:pt>
                <c:pt idx="1762">
                  <c:v>25.3</c:v>
                </c:pt>
                <c:pt idx="1763">
                  <c:v>25.4</c:v>
                </c:pt>
                <c:pt idx="1764">
                  <c:v>25.4</c:v>
                </c:pt>
                <c:pt idx="1765">
                  <c:v>25.5</c:v>
                </c:pt>
                <c:pt idx="1766">
                  <c:v>25.6</c:v>
                </c:pt>
                <c:pt idx="1767">
                  <c:v>25.7</c:v>
                </c:pt>
                <c:pt idx="1768">
                  <c:v>25.7</c:v>
                </c:pt>
                <c:pt idx="1769">
                  <c:v>25.7</c:v>
                </c:pt>
                <c:pt idx="1770">
                  <c:v>25.7</c:v>
                </c:pt>
                <c:pt idx="1771">
                  <c:v>25.7</c:v>
                </c:pt>
                <c:pt idx="1772">
                  <c:v>25.7</c:v>
                </c:pt>
                <c:pt idx="1773">
                  <c:v>25.8</c:v>
                </c:pt>
                <c:pt idx="1774">
                  <c:v>25.7</c:v>
                </c:pt>
                <c:pt idx="1775">
                  <c:v>25.7</c:v>
                </c:pt>
                <c:pt idx="1776">
                  <c:v>25.7</c:v>
                </c:pt>
                <c:pt idx="1777">
                  <c:v>25.7</c:v>
                </c:pt>
                <c:pt idx="1778">
                  <c:v>25.7</c:v>
                </c:pt>
                <c:pt idx="1779">
                  <c:v>25.7</c:v>
                </c:pt>
                <c:pt idx="1780">
                  <c:v>25.7</c:v>
                </c:pt>
                <c:pt idx="1781">
                  <c:v>25.7</c:v>
                </c:pt>
                <c:pt idx="1782">
                  <c:v>25.6</c:v>
                </c:pt>
                <c:pt idx="1783">
                  <c:v>25.6</c:v>
                </c:pt>
                <c:pt idx="1784">
                  <c:v>25.5</c:v>
                </c:pt>
                <c:pt idx="1785">
                  <c:v>25.5</c:v>
                </c:pt>
                <c:pt idx="1786">
                  <c:v>25.4</c:v>
                </c:pt>
                <c:pt idx="1787">
                  <c:v>25.4</c:v>
                </c:pt>
                <c:pt idx="1788">
                  <c:v>25.3</c:v>
                </c:pt>
                <c:pt idx="1789">
                  <c:v>25.2</c:v>
                </c:pt>
                <c:pt idx="1790">
                  <c:v>25.1</c:v>
                </c:pt>
                <c:pt idx="1791">
                  <c:v>25</c:v>
                </c:pt>
                <c:pt idx="1792">
                  <c:v>25</c:v>
                </c:pt>
                <c:pt idx="1793">
                  <c:v>24.9</c:v>
                </c:pt>
                <c:pt idx="1794">
                  <c:v>24.8</c:v>
                </c:pt>
                <c:pt idx="1795">
                  <c:v>24.9</c:v>
                </c:pt>
                <c:pt idx="1796">
                  <c:v>24.9</c:v>
                </c:pt>
                <c:pt idx="1797">
                  <c:v>24.8</c:v>
                </c:pt>
                <c:pt idx="1798">
                  <c:v>24.8</c:v>
                </c:pt>
                <c:pt idx="1799">
                  <c:v>24.8</c:v>
                </c:pt>
                <c:pt idx="1800">
                  <c:v>24.9</c:v>
                </c:pt>
                <c:pt idx="1801">
                  <c:v>24.9</c:v>
                </c:pt>
                <c:pt idx="1802">
                  <c:v>25</c:v>
                </c:pt>
                <c:pt idx="1803">
                  <c:v>25.1</c:v>
                </c:pt>
                <c:pt idx="1804">
                  <c:v>25.1</c:v>
                </c:pt>
                <c:pt idx="1805">
                  <c:v>25.1</c:v>
                </c:pt>
                <c:pt idx="1806">
                  <c:v>25.1</c:v>
                </c:pt>
                <c:pt idx="1807">
                  <c:v>25.2</c:v>
                </c:pt>
                <c:pt idx="1808">
                  <c:v>25.3</c:v>
                </c:pt>
                <c:pt idx="1809">
                  <c:v>25.4</c:v>
                </c:pt>
                <c:pt idx="1810">
                  <c:v>25.4</c:v>
                </c:pt>
                <c:pt idx="1811">
                  <c:v>25.4</c:v>
                </c:pt>
                <c:pt idx="1812">
                  <c:v>25.4</c:v>
                </c:pt>
                <c:pt idx="1813">
                  <c:v>25.2</c:v>
                </c:pt>
                <c:pt idx="1814">
                  <c:v>25.1</c:v>
                </c:pt>
                <c:pt idx="1815">
                  <c:v>25.1</c:v>
                </c:pt>
                <c:pt idx="1816">
                  <c:v>25.1</c:v>
                </c:pt>
                <c:pt idx="1817">
                  <c:v>25</c:v>
                </c:pt>
                <c:pt idx="1818">
                  <c:v>25</c:v>
                </c:pt>
                <c:pt idx="1819">
                  <c:v>24.9</c:v>
                </c:pt>
                <c:pt idx="1820">
                  <c:v>24.7</c:v>
                </c:pt>
                <c:pt idx="1821">
                  <c:v>24.7</c:v>
                </c:pt>
                <c:pt idx="1822">
                  <c:v>24.7</c:v>
                </c:pt>
                <c:pt idx="1823">
                  <c:v>24.6</c:v>
                </c:pt>
                <c:pt idx="1824">
                  <c:v>24.7</c:v>
                </c:pt>
                <c:pt idx="1825">
                  <c:v>24.6</c:v>
                </c:pt>
                <c:pt idx="1826">
                  <c:v>24.8</c:v>
                </c:pt>
                <c:pt idx="1827">
                  <c:v>24.8</c:v>
                </c:pt>
                <c:pt idx="1828">
                  <c:v>25</c:v>
                </c:pt>
                <c:pt idx="1829">
                  <c:v>25</c:v>
                </c:pt>
                <c:pt idx="1830">
                  <c:v>25.1</c:v>
                </c:pt>
                <c:pt idx="1831">
                  <c:v>25.2</c:v>
                </c:pt>
                <c:pt idx="1832">
                  <c:v>25.4</c:v>
                </c:pt>
                <c:pt idx="1833">
                  <c:v>25.5</c:v>
                </c:pt>
                <c:pt idx="1834">
                  <c:v>25.6</c:v>
                </c:pt>
                <c:pt idx="1835">
                  <c:v>25.6</c:v>
                </c:pt>
                <c:pt idx="1836">
                  <c:v>25.7</c:v>
                </c:pt>
                <c:pt idx="1837">
                  <c:v>25.7</c:v>
                </c:pt>
                <c:pt idx="1838">
                  <c:v>25.7</c:v>
                </c:pt>
                <c:pt idx="1839">
                  <c:v>25.8</c:v>
                </c:pt>
                <c:pt idx="1840">
                  <c:v>25.7</c:v>
                </c:pt>
                <c:pt idx="1841">
                  <c:v>25.7</c:v>
                </c:pt>
                <c:pt idx="1842">
                  <c:v>25.6</c:v>
                </c:pt>
                <c:pt idx="1843">
                  <c:v>25.6</c:v>
                </c:pt>
                <c:pt idx="1844">
                  <c:v>25.5</c:v>
                </c:pt>
                <c:pt idx="1845">
                  <c:v>25.4</c:v>
                </c:pt>
                <c:pt idx="1846">
                  <c:v>25.3</c:v>
                </c:pt>
                <c:pt idx="1847">
                  <c:v>25.2</c:v>
                </c:pt>
                <c:pt idx="1848">
                  <c:v>25.1</c:v>
                </c:pt>
                <c:pt idx="1849">
                  <c:v>25</c:v>
                </c:pt>
                <c:pt idx="1850">
                  <c:v>24.9</c:v>
                </c:pt>
                <c:pt idx="1851">
                  <c:v>24.9</c:v>
                </c:pt>
                <c:pt idx="1852">
                  <c:v>24.9</c:v>
                </c:pt>
                <c:pt idx="1853">
                  <c:v>24.9</c:v>
                </c:pt>
                <c:pt idx="1854">
                  <c:v>24.9</c:v>
                </c:pt>
                <c:pt idx="1855">
                  <c:v>24.9</c:v>
                </c:pt>
                <c:pt idx="1856">
                  <c:v>24.8</c:v>
                </c:pt>
                <c:pt idx="1857">
                  <c:v>24.9</c:v>
                </c:pt>
                <c:pt idx="1858">
                  <c:v>25</c:v>
                </c:pt>
                <c:pt idx="1859">
                  <c:v>25.1</c:v>
                </c:pt>
                <c:pt idx="1860">
                  <c:v>25</c:v>
                </c:pt>
                <c:pt idx="1861">
                  <c:v>25.1</c:v>
                </c:pt>
                <c:pt idx="1862">
                  <c:v>25.1</c:v>
                </c:pt>
                <c:pt idx="1863">
                  <c:v>25.2</c:v>
                </c:pt>
                <c:pt idx="1864">
                  <c:v>25.3</c:v>
                </c:pt>
                <c:pt idx="1865">
                  <c:v>25.3</c:v>
                </c:pt>
                <c:pt idx="1866">
                  <c:v>25.3</c:v>
                </c:pt>
                <c:pt idx="1867">
                  <c:v>25.3</c:v>
                </c:pt>
                <c:pt idx="1868">
                  <c:v>25.4</c:v>
                </c:pt>
                <c:pt idx="1869">
                  <c:v>25.4</c:v>
                </c:pt>
                <c:pt idx="1870">
                  <c:v>25.3</c:v>
                </c:pt>
                <c:pt idx="1871">
                  <c:v>25.2</c:v>
                </c:pt>
                <c:pt idx="1872">
                  <c:v>25.1</c:v>
                </c:pt>
                <c:pt idx="1873">
                  <c:v>25</c:v>
                </c:pt>
                <c:pt idx="1874">
                  <c:v>25</c:v>
                </c:pt>
                <c:pt idx="1875">
                  <c:v>25</c:v>
                </c:pt>
                <c:pt idx="1876">
                  <c:v>24.9</c:v>
                </c:pt>
                <c:pt idx="1877">
                  <c:v>24.8</c:v>
                </c:pt>
                <c:pt idx="1878">
                  <c:v>24.7</c:v>
                </c:pt>
                <c:pt idx="1879">
                  <c:v>24.8</c:v>
                </c:pt>
                <c:pt idx="1880">
                  <c:v>24.8</c:v>
                </c:pt>
                <c:pt idx="1881">
                  <c:v>24.7</c:v>
                </c:pt>
                <c:pt idx="1882">
                  <c:v>24.8</c:v>
                </c:pt>
                <c:pt idx="1883">
                  <c:v>24.8</c:v>
                </c:pt>
                <c:pt idx="1884">
                  <c:v>24.8</c:v>
                </c:pt>
                <c:pt idx="1885">
                  <c:v>24.9</c:v>
                </c:pt>
                <c:pt idx="1886">
                  <c:v>25</c:v>
                </c:pt>
                <c:pt idx="1887">
                  <c:v>25.1</c:v>
                </c:pt>
                <c:pt idx="1888">
                  <c:v>25.2</c:v>
                </c:pt>
                <c:pt idx="1889">
                  <c:v>25.4</c:v>
                </c:pt>
                <c:pt idx="1890">
                  <c:v>25.5</c:v>
                </c:pt>
                <c:pt idx="1891">
                  <c:v>23.9</c:v>
                </c:pt>
                <c:pt idx="1892">
                  <c:v>24</c:v>
                </c:pt>
                <c:pt idx="1893">
                  <c:v>24.3</c:v>
                </c:pt>
                <c:pt idx="1894">
                  <c:v>24.4</c:v>
                </c:pt>
                <c:pt idx="1895">
                  <c:v>24.6</c:v>
                </c:pt>
                <c:pt idx="1896">
                  <c:v>24.9</c:v>
                </c:pt>
                <c:pt idx="1897">
                  <c:v>25</c:v>
                </c:pt>
                <c:pt idx="1898">
                  <c:v>25.2</c:v>
                </c:pt>
                <c:pt idx="1899">
                  <c:v>25.4</c:v>
                </c:pt>
                <c:pt idx="1900">
                  <c:v>25.7</c:v>
                </c:pt>
                <c:pt idx="1901">
                  <c:v>25.9</c:v>
                </c:pt>
                <c:pt idx="1902">
                  <c:v>26.1</c:v>
                </c:pt>
                <c:pt idx="1903">
                  <c:v>26.4</c:v>
                </c:pt>
                <c:pt idx="1904">
                  <c:v>26.6</c:v>
                </c:pt>
                <c:pt idx="1905">
                  <c:v>26.8</c:v>
                </c:pt>
                <c:pt idx="1906">
                  <c:v>26.9</c:v>
                </c:pt>
                <c:pt idx="1907">
                  <c:v>27</c:v>
                </c:pt>
                <c:pt idx="1908">
                  <c:v>27</c:v>
                </c:pt>
                <c:pt idx="1909">
                  <c:v>27</c:v>
                </c:pt>
                <c:pt idx="1910">
                  <c:v>26.8</c:v>
                </c:pt>
                <c:pt idx="1911">
                  <c:v>26.7</c:v>
                </c:pt>
                <c:pt idx="1912">
                  <c:v>26.6</c:v>
                </c:pt>
                <c:pt idx="1913">
                  <c:v>26.4</c:v>
                </c:pt>
                <c:pt idx="1914">
                  <c:v>26.2</c:v>
                </c:pt>
                <c:pt idx="1915">
                  <c:v>26</c:v>
                </c:pt>
                <c:pt idx="1916">
                  <c:v>25.8</c:v>
                </c:pt>
                <c:pt idx="1917">
                  <c:v>25.6</c:v>
                </c:pt>
                <c:pt idx="1918">
                  <c:v>25.3</c:v>
                </c:pt>
                <c:pt idx="1919">
                  <c:v>25</c:v>
                </c:pt>
                <c:pt idx="1920">
                  <c:v>24.7</c:v>
                </c:pt>
                <c:pt idx="1921">
                  <c:v>24.3</c:v>
                </c:pt>
                <c:pt idx="1922">
                  <c:v>24.1</c:v>
                </c:pt>
                <c:pt idx="1923">
                  <c:v>23.8</c:v>
                </c:pt>
                <c:pt idx="1924">
                  <c:v>23.5</c:v>
                </c:pt>
                <c:pt idx="1925">
                  <c:v>23.3</c:v>
                </c:pt>
                <c:pt idx="1926">
                  <c:v>23.2</c:v>
                </c:pt>
                <c:pt idx="1927">
                  <c:v>23.1</c:v>
                </c:pt>
                <c:pt idx="1928">
                  <c:v>23.1</c:v>
                </c:pt>
                <c:pt idx="1929">
                  <c:v>23.2</c:v>
                </c:pt>
                <c:pt idx="1930">
                  <c:v>23.2</c:v>
                </c:pt>
                <c:pt idx="1931">
                  <c:v>23.3</c:v>
                </c:pt>
                <c:pt idx="1932">
                  <c:v>23.5</c:v>
                </c:pt>
                <c:pt idx="1933">
                  <c:v>23.6</c:v>
                </c:pt>
                <c:pt idx="1934">
                  <c:v>23.8</c:v>
                </c:pt>
                <c:pt idx="1935">
                  <c:v>23.9</c:v>
                </c:pt>
                <c:pt idx="1936">
                  <c:v>24.2</c:v>
                </c:pt>
                <c:pt idx="1937">
                  <c:v>24.3</c:v>
                </c:pt>
                <c:pt idx="1938">
                  <c:v>24.5</c:v>
                </c:pt>
                <c:pt idx="1939">
                  <c:v>24.7</c:v>
                </c:pt>
                <c:pt idx="1940">
                  <c:v>24.7</c:v>
                </c:pt>
                <c:pt idx="1941">
                  <c:v>24.8</c:v>
                </c:pt>
                <c:pt idx="1942">
                  <c:v>24.9</c:v>
                </c:pt>
                <c:pt idx="1943">
                  <c:v>25</c:v>
                </c:pt>
                <c:pt idx="1944">
                  <c:v>25.1</c:v>
                </c:pt>
                <c:pt idx="1945">
                  <c:v>25.3</c:v>
                </c:pt>
                <c:pt idx="1946">
                  <c:v>25.4</c:v>
                </c:pt>
                <c:pt idx="1947">
                  <c:v>25.6</c:v>
                </c:pt>
                <c:pt idx="1948">
                  <c:v>25.9</c:v>
                </c:pt>
                <c:pt idx="1949">
                  <c:v>26</c:v>
                </c:pt>
                <c:pt idx="1950">
                  <c:v>26.1</c:v>
                </c:pt>
                <c:pt idx="1951">
                  <c:v>26.2</c:v>
                </c:pt>
                <c:pt idx="1952">
                  <c:v>26.4</c:v>
                </c:pt>
                <c:pt idx="1953">
                  <c:v>26.6</c:v>
                </c:pt>
                <c:pt idx="1954">
                  <c:v>26.8</c:v>
                </c:pt>
                <c:pt idx="1955">
                  <c:v>26.9</c:v>
                </c:pt>
                <c:pt idx="1956">
                  <c:v>27</c:v>
                </c:pt>
                <c:pt idx="1957">
                  <c:v>27</c:v>
                </c:pt>
                <c:pt idx="1958">
                  <c:v>27</c:v>
                </c:pt>
                <c:pt idx="1959">
                  <c:v>25</c:v>
                </c:pt>
                <c:pt idx="1960">
                  <c:v>25.1</c:v>
                </c:pt>
                <c:pt idx="1961">
                  <c:v>25.1</c:v>
                </c:pt>
                <c:pt idx="1962">
                  <c:v>25.2</c:v>
                </c:pt>
                <c:pt idx="1963">
                  <c:v>25.2</c:v>
                </c:pt>
                <c:pt idx="1964">
                  <c:v>25.3</c:v>
                </c:pt>
                <c:pt idx="1965">
                  <c:v>25.3</c:v>
                </c:pt>
                <c:pt idx="1966">
                  <c:v>25.4</c:v>
                </c:pt>
                <c:pt idx="1967">
                  <c:v>25.4</c:v>
                </c:pt>
                <c:pt idx="1968">
                  <c:v>25.3</c:v>
                </c:pt>
                <c:pt idx="1969">
                  <c:v>25.2</c:v>
                </c:pt>
                <c:pt idx="1970">
                  <c:v>25.1</c:v>
                </c:pt>
                <c:pt idx="1971">
                  <c:v>25</c:v>
                </c:pt>
                <c:pt idx="1972">
                  <c:v>24.9</c:v>
                </c:pt>
                <c:pt idx="1973">
                  <c:v>24.9</c:v>
                </c:pt>
                <c:pt idx="1974">
                  <c:v>24.8</c:v>
                </c:pt>
                <c:pt idx="1975">
                  <c:v>24.7</c:v>
                </c:pt>
                <c:pt idx="1976">
                  <c:v>24.8</c:v>
                </c:pt>
                <c:pt idx="1977">
                  <c:v>24.9</c:v>
                </c:pt>
                <c:pt idx="1978">
                  <c:v>25</c:v>
                </c:pt>
                <c:pt idx="1979">
                  <c:v>25.2</c:v>
                </c:pt>
                <c:pt idx="1980">
                  <c:v>25.3</c:v>
                </c:pt>
                <c:pt idx="1981">
                  <c:v>25.5</c:v>
                </c:pt>
                <c:pt idx="1982">
                  <c:v>25.6</c:v>
                </c:pt>
                <c:pt idx="1983">
                  <c:v>25.7</c:v>
                </c:pt>
                <c:pt idx="1984">
                  <c:v>25.8</c:v>
                </c:pt>
                <c:pt idx="1985">
                  <c:v>25.8</c:v>
                </c:pt>
                <c:pt idx="1986">
                  <c:v>25.7</c:v>
                </c:pt>
                <c:pt idx="1987">
                  <c:v>25.7</c:v>
                </c:pt>
                <c:pt idx="1988">
                  <c:v>25.7</c:v>
                </c:pt>
                <c:pt idx="1989">
                  <c:v>25.4</c:v>
                </c:pt>
                <c:pt idx="1990">
                  <c:v>25.4</c:v>
                </c:pt>
                <c:pt idx="1991">
                  <c:v>25.2</c:v>
                </c:pt>
                <c:pt idx="1992">
                  <c:v>25.1</c:v>
                </c:pt>
                <c:pt idx="1993">
                  <c:v>25</c:v>
                </c:pt>
                <c:pt idx="1994">
                  <c:v>24.8</c:v>
                </c:pt>
                <c:pt idx="1995">
                  <c:v>24.8</c:v>
                </c:pt>
                <c:pt idx="1996">
                  <c:v>24.8</c:v>
                </c:pt>
                <c:pt idx="1997">
                  <c:v>24.9</c:v>
                </c:pt>
                <c:pt idx="1998">
                  <c:v>24.9</c:v>
                </c:pt>
                <c:pt idx="1999">
                  <c:v>24.9</c:v>
                </c:pt>
                <c:pt idx="2000">
                  <c:v>25.1</c:v>
                </c:pt>
                <c:pt idx="2001">
                  <c:v>25.2</c:v>
                </c:pt>
                <c:pt idx="2002">
                  <c:v>25.2</c:v>
                </c:pt>
                <c:pt idx="2003">
                  <c:v>25.3</c:v>
                </c:pt>
                <c:pt idx="2004">
                  <c:v>25.3</c:v>
                </c:pt>
                <c:pt idx="2005">
                  <c:v>25.3</c:v>
                </c:pt>
                <c:pt idx="2006">
                  <c:v>25.3</c:v>
                </c:pt>
                <c:pt idx="2007">
                  <c:v>25.2</c:v>
                </c:pt>
                <c:pt idx="2008">
                  <c:v>25.2</c:v>
                </c:pt>
                <c:pt idx="2009">
                  <c:v>25.1</c:v>
                </c:pt>
                <c:pt idx="2010">
                  <c:v>25</c:v>
                </c:pt>
                <c:pt idx="2011">
                  <c:v>24.9</c:v>
                </c:pt>
                <c:pt idx="2012">
                  <c:v>24.9</c:v>
                </c:pt>
                <c:pt idx="2013">
                  <c:v>24.8</c:v>
                </c:pt>
                <c:pt idx="2014">
                  <c:v>24.8</c:v>
                </c:pt>
                <c:pt idx="2015">
                  <c:v>24.7</c:v>
                </c:pt>
                <c:pt idx="2016">
                  <c:v>24.8</c:v>
                </c:pt>
                <c:pt idx="2017">
                  <c:v>24.9</c:v>
                </c:pt>
                <c:pt idx="2018">
                  <c:v>25.1</c:v>
                </c:pt>
                <c:pt idx="2019">
                  <c:v>25.1</c:v>
                </c:pt>
                <c:pt idx="2020">
                  <c:v>25.4</c:v>
                </c:pt>
                <c:pt idx="2021">
                  <c:v>25.5</c:v>
                </c:pt>
                <c:pt idx="2022">
                  <c:v>25.7</c:v>
                </c:pt>
                <c:pt idx="2023">
                  <c:v>25.7</c:v>
                </c:pt>
                <c:pt idx="2024">
                  <c:v>25.8</c:v>
                </c:pt>
                <c:pt idx="2025">
                  <c:v>25.9</c:v>
                </c:pt>
                <c:pt idx="2026">
                  <c:v>25.7</c:v>
                </c:pt>
                <c:pt idx="2027">
                  <c:v>25.7</c:v>
                </c:pt>
                <c:pt idx="2028">
                  <c:v>25.4</c:v>
                </c:pt>
                <c:pt idx="2029">
                  <c:v>25.3</c:v>
                </c:pt>
                <c:pt idx="2030">
                  <c:v>25.2</c:v>
                </c:pt>
                <c:pt idx="2031">
                  <c:v>25.1</c:v>
                </c:pt>
                <c:pt idx="2032">
                  <c:v>24.9</c:v>
                </c:pt>
                <c:pt idx="2033">
                  <c:v>24.8</c:v>
                </c:pt>
                <c:pt idx="2034">
                  <c:v>24.9</c:v>
                </c:pt>
                <c:pt idx="2035">
                  <c:v>24.8</c:v>
                </c:pt>
                <c:pt idx="2036">
                  <c:v>25</c:v>
                </c:pt>
                <c:pt idx="2037">
                  <c:v>25.1</c:v>
                </c:pt>
                <c:pt idx="2038">
                  <c:v>25.1</c:v>
                </c:pt>
                <c:pt idx="2039">
                  <c:v>25.2</c:v>
                </c:pt>
                <c:pt idx="2040">
                  <c:v>25.3</c:v>
                </c:pt>
                <c:pt idx="2041">
                  <c:v>25.2</c:v>
                </c:pt>
                <c:pt idx="2042">
                  <c:v>25.3</c:v>
                </c:pt>
                <c:pt idx="2043">
                  <c:v>25.2</c:v>
                </c:pt>
                <c:pt idx="2044">
                  <c:v>25.3</c:v>
                </c:pt>
                <c:pt idx="2045">
                  <c:v>25.2</c:v>
                </c:pt>
                <c:pt idx="2046">
                  <c:v>25.1</c:v>
                </c:pt>
                <c:pt idx="2047">
                  <c:v>24.8</c:v>
                </c:pt>
                <c:pt idx="2048">
                  <c:v>24.7</c:v>
                </c:pt>
                <c:pt idx="2049">
                  <c:v>24.6</c:v>
                </c:pt>
                <c:pt idx="2050">
                  <c:v>24.7</c:v>
                </c:pt>
                <c:pt idx="2051">
                  <c:v>24.8</c:v>
                </c:pt>
                <c:pt idx="2052">
                  <c:v>24.9</c:v>
                </c:pt>
                <c:pt idx="2053">
                  <c:v>25.1</c:v>
                </c:pt>
                <c:pt idx="2054">
                  <c:v>25.2</c:v>
                </c:pt>
                <c:pt idx="2055">
                  <c:v>25.5</c:v>
                </c:pt>
                <c:pt idx="2056">
                  <c:v>25.7</c:v>
                </c:pt>
                <c:pt idx="2057">
                  <c:v>25.7</c:v>
                </c:pt>
                <c:pt idx="2058">
                  <c:v>25.7</c:v>
                </c:pt>
                <c:pt idx="2059">
                  <c:v>25.8</c:v>
                </c:pt>
                <c:pt idx="2060">
                  <c:v>25.7</c:v>
                </c:pt>
                <c:pt idx="2061">
                  <c:v>25.6</c:v>
                </c:pt>
                <c:pt idx="2062">
                  <c:v>25.4</c:v>
                </c:pt>
                <c:pt idx="2063">
                  <c:v>25.4</c:v>
                </c:pt>
                <c:pt idx="2064">
                  <c:v>25.2</c:v>
                </c:pt>
                <c:pt idx="2065">
                  <c:v>25</c:v>
                </c:pt>
                <c:pt idx="2066">
                  <c:v>24.9</c:v>
                </c:pt>
                <c:pt idx="2067">
                  <c:v>24.8</c:v>
                </c:pt>
                <c:pt idx="2068">
                  <c:v>24.8</c:v>
                </c:pt>
                <c:pt idx="2069">
                  <c:v>24.9</c:v>
                </c:pt>
                <c:pt idx="2070">
                  <c:v>24.9</c:v>
                </c:pt>
                <c:pt idx="2071">
                  <c:v>25</c:v>
                </c:pt>
                <c:pt idx="2072">
                  <c:v>25.1</c:v>
                </c:pt>
                <c:pt idx="2073">
                  <c:v>25.1</c:v>
                </c:pt>
                <c:pt idx="2074">
                  <c:v>25.2</c:v>
                </c:pt>
                <c:pt idx="2075">
                  <c:v>25.3</c:v>
                </c:pt>
                <c:pt idx="2076">
                  <c:v>25.3</c:v>
                </c:pt>
                <c:pt idx="2077">
                  <c:v>25.3</c:v>
                </c:pt>
                <c:pt idx="2078">
                  <c:v>25.2</c:v>
                </c:pt>
                <c:pt idx="2079">
                  <c:v>25.2</c:v>
                </c:pt>
                <c:pt idx="2080">
                  <c:v>25.1</c:v>
                </c:pt>
                <c:pt idx="2081">
                  <c:v>24.9</c:v>
                </c:pt>
                <c:pt idx="2082">
                  <c:v>24.9</c:v>
                </c:pt>
                <c:pt idx="2083">
                  <c:v>24.8</c:v>
                </c:pt>
                <c:pt idx="2084">
                  <c:v>24.8</c:v>
                </c:pt>
                <c:pt idx="2085">
                  <c:v>24.7</c:v>
                </c:pt>
                <c:pt idx="2086">
                  <c:v>24.7</c:v>
                </c:pt>
                <c:pt idx="2087">
                  <c:v>24.7</c:v>
                </c:pt>
                <c:pt idx="2088">
                  <c:v>24.9</c:v>
                </c:pt>
                <c:pt idx="2089">
                  <c:v>25</c:v>
                </c:pt>
                <c:pt idx="2090">
                  <c:v>25.1</c:v>
                </c:pt>
                <c:pt idx="2091">
                  <c:v>25.3</c:v>
                </c:pt>
                <c:pt idx="2092">
                  <c:v>25.4</c:v>
                </c:pt>
                <c:pt idx="2093">
                  <c:v>25.5</c:v>
                </c:pt>
                <c:pt idx="2094">
                  <c:v>25.6</c:v>
                </c:pt>
                <c:pt idx="2095">
                  <c:v>25.7</c:v>
                </c:pt>
                <c:pt idx="2096">
                  <c:v>25.7</c:v>
                </c:pt>
                <c:pt idx="2097">
                  <c:v>25.8</c:v>
                </c:pt>
                <c:pt idx="2098">
                  <c:v>25.7</c:v>
                </c:pt>
                <c:pt idx="2099">
                  <c:v>25.7</c:v>
                </c:pt>
                <c:pt idx="2100">
                  <c:v>25.5</c:v>
                </c:pt>
                <c:pt idx="2101">
                  <c:v>25.3</c:v>
                </c:pt>
                <c:pt idx="2102">
                  <c:v>25.2</c:v>
                </c:pt>
                <c:pt idx="2103">
                  <c:v>25.1</c:v>
                </c:pt>
                <c:pt idx="2104">
                  <c:v>24.9</c:v>
                </c:pt>
                <c:pt idx="2105">
                  <c:v>24.8</c:v>
                </c:pt>
                <c:pt idx="2106">
                  <c:v>24.8</c:v>
                </c:pt>
                <c:pt idx="2107">
                  <c:v>24.9</c:v>
                </c:pt>
                <c:pt idx="2108">
                  <c:v>24.9</c:v>
                </c:pt>
                <c:pt idx="2109">
                  <c:v>25.1</c:v>
                </c:pt>
                <c:pt idx="2110">
                  <c:v>25.1</c:v>
                </c:pt>
                <c:pt idx="2111">
                  <c:v>25.2</c:v>
                </c:pt>
                <c:pt idx="2112">
                  <c:v>25.2</c:v>
                </c:pt>
                <c:pt idx="2113">
                  <c:v>25.3</c:v>
                </c:pt>
                <c:pt idx="2114">
                  <c:v>25.2</c:v>
                </c:pt>
                <c:pt idx="2115">
                  <c:v>25.2</c:v>
                </c:pt>
                <c:pt idx="2116">
                  <c:v>25.2</c:v>
                </c:pt>
                <c:pt idx="2117">
                  <c:v>25.1</c:v>
                </c:pt>
                <c:pt idx="2118">
                  <c:v>25</c:v>
                </c:pt>
                <c:pt idx="2119">
                  <c:v>24.9</c:v>
                </c:pt>
                <c:pt idx="2120">
                  <c:v>24.8</c:v>
                </c:pt>
                <c:pt idx="2121">
                  <c:v>24.8</c:v>
                </c:pt>
                <c:pt idx="2122">
                  <c:v>24.7</c:v>
                </c:pt>
                <c:pt idx="2123">
                  <c:v>24.7</c:v>
                </c:pt>
                <c:pt idx="2124">
                  <c:v>24.7</c:v>
                </c:pt>
                <c:pt idx="2125">
                  <c:v>24.8</c:v>
                </c:pt>
                <c:pt idx="2126">
                  <c:v>25</c:v>
                </c:pt>
                <c:pt idx="2127">
                  <c:v>25.1</c:v>
                </c:pt>
                <c:pt idx="2128">
                  <c:v>25.2</c:v>
                </c:pt>
                <c:pt idx="2129">
                  <c:v>25.4</c:v>
                </c:pt>
                <c:pt idx="2130">
                  <c:v>25.5</c:v>
                </c:pt>
                <c:pt idx="2131">
                  <c:v>25.7</c:v>
                </c:pt>
                <c:pt idx="2132">
                  <c:v>25.7</c:v>
                </c:pt>
                <c:pt idx="2133">
                  <c:v>25.7</c:v>
                </c:pt>
                <c:pt idx="2134">
                  <c:v>25.7</c:v>
                </c:pt>
                <c:pt idx="2135">
                  <c:v>25.7</c:v>
                </c:pt>
                <c:pt idx="2136">
                  <c:v>25.6</c:v>
                </c:pt>
                <c:pt idx="2137">
                  <c:v>25.6</c:v>
                </c:pt>
                <c:pt idx="2138">
                  <c:v>25.4</c:v>
                </c:pt>
                <c:pt idx="2139">
                  <c:v>25.4</c:v>
                </c:pt>
                <c:pt idx="2140">
                  <c:v>25</c:v>
                </c:pt>
                <c:pt idx="2141">
                  <c:v>24.9</c:v>
                </c:pt>
                <c:pt idx="2142">
                  <c:v>26.2</c:v>
                </c:pt>
                <c:pt idx="2143">
                  <c:v>26.6</c:v>
                </c:pt>
                <c:pt idx="2144">
                  <c:v>26.9</c:v>
                </c:pt>
                <c:pt idx="2145">
                  <c:v>26.9</c:v>
                </c:pt>
                <c:pt idx="2146">
                  <c:v>27</c:v>
                </c:pt>
                <c:pt idx="2147">
                  <c:v>27</c:v>
                </c:pt>
                <c:pt idx="2148">
                  <c:v>26.9</c:v>
                </c:pt>
                <c:pt idx="2149">
                  <c:v>26.8</c:v>
                </c:pt>
                <c:pt idx="2150">
                  <c:v>26.6</c:v>
                </c:pt>
                <c:pt idx="2151">
                  <c:v>26.5</c:v>
                </c:pt>
                <c:pt idx="2152">
                  <c:v>26.3</c:v>
                </c:pt>
                <c:pt idx="2153">
                  <c:v>26.1</c:v>
                </c:pt>
                <c:pt idx="2154">
                  <c:v>25.9</c:v>
                </c:pt>
                <c:pt idx="2155">
                  <c:v>25.6</c:v>
                </c:pt>
                <c:pt idx="2156">
                  <c:v>25.3</c:v>
                </c:pt>
                <c:pt idx="2157">
                  <c:v>25.1</c:v>
                </c:pt>
                <c:pt idx="2158">
                  <c:v>24.7</c:v>
                </c:pt>
                <c:pt idx="2159">
                  <c:v>24.3</c:v>
                </c:pt>
                <c:pt idx="2160">
                  <c:v>23.8</c:v>
                </c:pt>
                <c:pt idx="2161">
                  <c:v>23.6</c:v>
                </c:pt>
                <c:pt idx="2162">
                  <c:v>23.5</c:v>
                </c:pt>
                <c:pt idx="2163">
                  <c:v>23.1</c:v>
                </c:pt>
                <c:pt idx="2164">
                  <c:v>23.1</c:v>
                </c:pt>
                <c:pt idx="2165">
                  <c:v>23</c:v>
                </c:pt>
                <c:pt idx="2166">
                  <c:v>23.1</c:v>
                </c:pt>
                <c:pt idx="2167">
                  <c:v>23.2</c:v>
                </c:pt>
                <c:pt idx="2168">
                  <c:v>23.3</c:v>
                </c:pt>
                <c:pt idx="2169">
                  <c:v>23.6</c:v>
                </c:pt>
                <c:pt idx="2170">
                  <c:v>23.8</c:v>
                </c:pt>
                <c:pt idx="2171">
                  <c:v>23.9</c:v>
                </c:pt>
                <c:pt idx="2172">
                  <c:v>24.1</c:v>
                </c:pt>
                <c:pt idx="2173">
                  <c:v>24.3</c:v>
                </c:pt>
                <c:pt idx="2174">
                  <c:v>24.4</c:v>
                </c:pt>
                <c:pt idx="2175">
                  <c:v>24.5</c:v>
                </c:pt>
                <c:pt idx="2176">
                  <c:v>24.6</c:v>
                </c:pt>
                <c:pt idx="2177">
                  <c:v>24.7</c:v>
                </c:pt>
                <c:pt idx="2178">
                  <c:v>24.8</c:v>
                </c:pt>
                <c:pt idx="2179">
                  <c:v>24.9</c:v>
                </c:pt>
                <c:pt idx="2180">
                  <c:v>25.1</c:v>
                </c:pt>
                <c:pt idx="2181">
                  <c:v>25.2</c:v>
                </c:pt>
                <c:pt idx="2182">
                  <c:v>25.3</c:v>
                </c:pt>
                <c:pt idx="2183">
                  <c:v>25.5</c:v>
                </c:pt>
                <c:pt idx="2184">
                  <c:v>25.7</c:v>
                </c:pt>
                <c:pt idx="2185">
                  <c:v>25.9</c:v>
                </c:pt>
                <c:pt idx="2186">
                  <c:v>26.1</c:v>
                </c:pt>
                <c:pt idx="2187">
                  <c:v>26.1</c:v>
                </c:pt>
                <c:pt idx="2188">
                  <c:v>26.2</c:v>
                </c:pt>
                <c:pt idx="2189">
                  <c:v>26.4</c:v>
                </c:pt>
                <c:pt idx="2190">
                  <c:v>26.7</c:v>
                </c:pt>
                <c:pt idx="2191">
                  <c:v>26.7</c:v>
                </c:pt>
                <c:pt idx="2192">
                  <c:v>26.9</c:v>
                </c:pt>
                <c:pt idx="2193">
                  <c:v>26.9</c:v>
                </c:pt>
                <c:pt idx="2194">
                  <c:v>26.9</c:v>
                </c:pt>
                <c:pt idx="2195">
                  <c:v>26.9</c:v>
                </c:pt>
                <c:pt idx="2196">
                  <c:v>27</c:v>
                </c:pt>
                <c:pt idx="2197">
                  <c:v>27</c:v>
                </c:pt>
                <c:pt idx="2198">
                  <c:v>26.9</c:v>
                </c:pt>
                <c:pt idx="2199">
                  <c:v>26.9</c:v>
                </c:pt>
                <c:pt idx="2200">
                  <c:v>26.9</c:v>
                </c:pt>
                <c:pt idx="2201">
                  <c:v>26.9</c:v>
                </c:pt>
                <c:pt idx="2202">
                  <c:v>26.9</c:v>
                </c:pt>
                <c:pt idx="2203">
                  <c:v>26.8</c:v>
                </c:pt>
                <c:pt idx="2204">
                  <c:v>26.7</c:v>
                </c:pt>
                <c:pt idx="2205">
                  <c:v>26.6</c:v>
                </c:pt>
                <c:pt idx="2206">
                  <c:v>26.6</c:v>
                </c:pt>
                <c:pt idx="2207">
                  <c:v>26.5</c:v>
                </c:pt>
                <c:pt idx="2208">
                  <c:v>26.4</c:v>
                </c:pt>
                <c:pt idx="2209">
                  <c:v>26.2</c:v>
                </c:pt>
                <c:pt idx="2210">
                  <c:v>26.2</c:v>
                </c:pt>
                <c:pt idx="2211">
                  <c:v>26.2</c:v>
                </c:pt>
                <c:pt idx="2212">
                  <c:v>26</c:v>
                </c:pt>
                <c:pt idx="2213">
                  <c:v>25.9</c:v>
                </c:pt>
                <c:pt idx="2214">
                  <c:v>25.8</c:v>
                </c:pt>
                <c:pt idx="2215">
                  <c:v>25.7</c:v>
                </c:pt>
                <c:pt idx="2216">
                  <c:v>25.5</c:v>
                </c:pt>
                <c:pt idx="2217">
                  <c:v>25.4</c:v>
                </c:pt>
                <c:pt idx="2218">
                  <c:v>25.2</c:v>
                </c:pt>
                <c:pt idx="2219">
                  <c:v>25.1</c:v>
                </c:pt>
                <c:pt idx="2220">
                  <c:v>24.8</c:v>
                </c:pt>
                <c:pt idx="2221">
                  <c:v>24.6</c:v>
                </c:pt>
                <c:pt idx="2222">
                  <c:v>24.4</c:v>
                </c:pt>
                <c:pt idx="2223">
                  <c:v>24.2</c:v>
                </c:pt>
                <c:pt idx="2224">
                  <c:v>24</c:v>
                </c:pt>
                <c:pt idx="2225">
                  <c:v>23.8</c:v>
                </c:pt>
                <c:pt idx="2226">
                  <c:v>23.6</c:v>
                </c:pt>
                <c:pt idx="2227">
                  <c:v>23.5</c:v>
                </c:pt>
                <c:pt idx="2228">
                  <c:v>23.4</c:v>
                </c:pt>
                <c:pt idx="2229">
                  <c:v>23.3</c:v>
                </c:pt>
                <c:pt idx="2230">
                  <c:v>23.2</c:v>
                </c:pt>
                <c:pt idx="2231">
                  <c:v>23.1</c:v>
                </c:pt>
                <c:pt idx="2232">
                  <c:v>23.1</c:v>
                </c:pt>
                <c:pt idx="2233">
                  <c:v>23.1</c:v>
                </c:pt>
                <c:pt idx="2234">
                  <c:v>23.2</c:v>
                </c:pt>
                <c:pt idx="2235">
                  <c:v>23.3</c:v>
                </c:pt>
                <c:pt idx="2236">
                  <c:v>23.6</c:v>
                </c:pt>
                <c:pt idx="2237">
                  <c:v>23.7</c:v>
                </c:pt>
                <c:pt idx="2238">
                  <c:v>24</c:v>
                </c:pt>
                <c:pt idx="2239">
                  <c:v>24.1</c:v>
                </c:pt>
                <c:pt idx="2240">
                  <c:v>24.4</c:v>
                </c:pt>
                <c:pt idx="2241">
                  <c:v>24.4</c:v>
                </c:pt>
                <c:pt idx="2242">
                  <c:v>24.6</c:v>
                </c:pt>
                <c:pt idx="2243">
                  <c:v>24.8</c:v>
                </c:pt>
                <c:pt idx="2244">
                  <c:v>24.9</c:v>
                </c:pt>
                <c:pt idx="2245">
                  <c:v>25.1</c:v>
                </c:pt>
                <c:pt idx="2246">
                  <c:v>25.4</c:v>
                </c:pt>
                <c:pt idx="2247">
                  <c:v>25.6</c:v>
                </c:pt>
                <c:pt idx="2248">
                  <c:v>25.7</c:v>
                </c:pt>
                <c:pt idx="2249">
                  <c:v>26</c:v>
                </c:pt>
                <c:pt idx="2250">
                  <c:v>26.2</c:v>
                </c:pt>
                <c:pt idx="2251">
                  <c:v>26.2</c:v>
                </c:pt>
                <c:pt idx="2252">
                  <c:v>26.6</c:v>
                </c:pt>
                <c:pt idx="2253">
                  <c:v>26.7</c:v>
                </c:pt>
                <c:pt idx="2254">
                  <c:v>26.9</c:v>
                </c:pt>
                <c:pt idx="2255">
                  <c:v>26.9</c:v>
                </c:pt>
                <c:pt idx="2256">
                  <c:v>27</c:v>
                </c:pt>
                <c:pt idx="2257">
                  <c:v>25</c:v>
                </c:pt>
                <c:pt idx="2258">
                  <c:v>25.1</c:v>
                </c:pt>
                <c:pt idx="2259">
                  <c:v>25.1</c:v>
                </c:pt>
                <c:pt idx="2260">
                  <c:v>25.2</c:v>
                </c:pt>
                <c:pt idx="2261">
                  <c:v>25.2</c:v>
                </c:pt>
                <c:pt idx="2262">
                  <c:v>25.3</c:v>
                </c:pt>
                <c:pt idx="2263">
                  <c:v>25.3</c:v>
                </c:pt>
                <c:pt idx="2264">
                  <c:v>25.3</c:v>
                </c:pt>
                <c:pt idx="2265">
                  <c:v>25.3</c:v>
                </c:pt>
                <c:pt idx="2266">
                  <c:v>25.2</c:v>
                </c:pt>
                <c:pt idx="2267">
                  <c:v>25.2</c:v>
                </c:pt>
                <c:pt idx="2268">
                  <c:v>25.2</c:v>
                </c:pt>
                <c:pt idx="2269">
                  <c:v>25.1</c:v>
                </c:pt>
                <c:pt idx="2270">
                  <c:v>25.1</c:v>
                </c:pt>
                <c:pt idx="2271">
                  <c:v>25.1</c:v>
                </c:pt>
                <c:pt idx="2272">
                  <c:v>24.9</c:v>
                </c:pt>
                <c:pt idx="2273">
                  <c:v>24.9</c:v>
                </c:pt>
                <c:pt idx="2274">
                  <c:v>24.8</c:v>
                </c:pt>
                <c:pt idx="2275">
                  <c:v>24.8</c:v>
                </c:pt>
                <c:pt idx="2276">
                  <c:v>24.8</c:v>
                </c:pt>
                <c:pt idx="2277">
                  <c:v>24.8</c:v>
                </c:pt>
                <c:pt idx="2278">
                  <c:v>24.8</c:v>
                </c:pt>
                <c:pt idx="2279">
                  <c:v>24.8</c:v>
                </c:pt>
                <c:pt idx="2280">
                  <c:v>24.8</c:v>
                </c:pt>
                <c:pt idx="2281">
                  <c:v>24.8</c:v>
                </c:pt>
                <c:pt idx="2282">
                  <c:v>24.8</c:v>
                </c:pt>
                <c:pt idx="2283">
                  <c:v>24.8</c:v>
                </c:pt>
                <c:pt idx="2284">
                  <c:v>24.9</c:v>
                </c:pt>
                <c:pt idx="2285">
                  <c:v>25</c:v>
                </c:pt>
                <c:pt idx="2286">
                  <c:v>25.1</c:v>
                </c:pt>
                <c:pt idx="2287">
                  <c:v>25.1</c:v>
                </c:pt>
                <c:pt idx="2288">
                  <c:v>25.2</c:v>
                </c:pt>
                <c:pt idx="2289">
                  <c:v>25.4</c:v>
                </c:pt>
                <c:pt idx="2290">
                  <c:v>25.5</c:v>
                </c:pt>
                <c:pt idx="2291">
                  <c:v>25.5</c:v>
                </c:pt>
                <c:pt idx="2292">
                  <c:v>25.7</c:v>
                </c:pt>
                <c:pt idx="2293">
                  <c:v>25.7</c:v>
                </c:pt>
                <c:pt idx="2294">
                  <c:v>25.7</c:v>
                </c:pt>
                <c:pt idx="2295">
                  <c:v>25.7</c:v>
                </c:pt>
                <c:pt idx="2296">
                  <c:v>25.8</c:v>
                </c:pt>
                <c:pt idx="2297">
                  <c:v>25.8</c:v>
                </c:pt>
                <c:pt idx="2298">
                  <c:v>25.8</c:v>
                </c:pt>
                <c:pt idx="2299">
                  <c:v>25.7</c:v>
                </c:pt>
                <c:pt idx="2300">
                  <c:v>25.6</c:v>
                </c:pt>
                <c:pt idx="2301">
                  <c:v>25.6</c:v>
                </c:pt>
                <c:pt idx="2302">
                  <c:v>25.5</c:v>
                </c:pt>
                <c:pt idx="2303">
                  <c:v>25.4</c:v>
                </c:pt>
                <c:pt idx="2304">
                  <c:v>25.2</c:v>
                </c:pt>
                <c:pt idx="2305">
                  <c:v>25.1</c:v>
                </c:pt>
                <c:pt idx="2306">
                  <c:v>25</c:v>
                </c:pt>
                <c:pt idx="2307">
                  <c:v>24.9</c:v>
                </c:pt>
                <c:pt idx="2308">
                  <c:v>24.8</c:v>
                </c:pt>
                <c:pt idx="2309">
                  <c:v>24.8</c:v>
                </c:pt>
                <c:pt idx="2310">
                  <c:v>24.8</c:v>
                </c:pt>
                <c:pt idx="2311">
                  <c:v>24.8</c:v>
                </c:pt>
                <c:pt idx="2312">
                  <c:v>24.8</c:v>
                </c:pt>
                <c:pt idx="2313">
                  <c:v>24.9</c:v>
                </c:pt>
                <c:pt idx="2314">
                  <c:v>25.1</c:v>
                </c:pt>
                <c:pt idx="2315">
                  <c:v>25.1</c:v>
                </c:pt>
                <c:pt idx="2316">
                  <c:v>25.1</c:v>
                </c:pt>
                <c:pt idx="2317">
                  <c:v>25.2</c:v>
                </c:pt>
                <c:pt idx="2318">
                  <c:v>25.2</c:v>
                </c:pt>
                <c:pt idx="2319">
                  <c:v>25.3</c:v>
                </c:pt>
                <c:pt idx="2320">
                  <c:v>25.3</c:v>
                </c:pt>
                <c:pt idx="2321">
                  <c:v>25.2</c:v>
                </c:pt>
                <c:pt idx="2322">
                  <c:v>25.2</c:v>
                </c:pt>
                <c:pt idx="2323">
                  <c:v>25.2</c:v>
                </c:pt>
                <c:pt idx="2324">
                  <c:v>25.1</c:v>
                </c:pt>
                <c:pt idx="2325">
                  <c:v>25.1</c:v>
                </c:pt>
                <c:pt idx="2326">
                  <c:v>25</c:v>
                </c:pt>
                <c:pt idx="2327">
                  <c:v>24.9</c:v>
                </c:pt>
                <c:pt idx="2328">
                  <c:v>24.8</c:v>
                </c:pt>
                <c:pt idx="2329">
                  <c:v>24.8</c:v>
                </c:pt>
                <c:pt idx="2330">
                  <c:v>24.8</c:v>
                </c:pt>
                <c:pt idx="2331">
                  <c:v>24.8</c:v>
                </c:pt>
                <c:pt idx="2332">
                  <c:v>24.8</c:v>
                </c:pt>
                <c:pt idx="2333">
                  <c:v>24.8</c:v>
                </c:pt>
                <c:pt idx="2334">
                  <c:v>24.9</c:v>
                </c:pt>
                <c:pt idx="2335">
                  <c:v>25</c:v>
                </c:pt>
                <c:pt idx="2336">
                  <c:v>25.1</c:v>
                </c:pt>
                <c:pt idx="2337">
                  <c:v>25.2</c:v>
                </c:pt>
                <c:pt idx="2338">
                  <c:v>25.3</c:v>
                </c:pt>
                <c:pt idx="2339">
                  <c:v>25.4</c:v>
                </c:pt>
                <c:pt idx="2340">
                  <c:v>25.5</c:v>
                </c:pt>
                <c:pt idx="2341">
                  <c:v>25.6</c:v>
                </c:pt>
                <c:pt idx="2342">
                  <c:v>25.7</c:v>
                </c:pt>
                <c:pt idx="2343">
                  <c:v>25.7</c:v>
                </c:pt>
                <c:pt idx="2344">
                  <c:v>25.8</c:v>
                </c:pt>
                <c:pt idx="2345">
                  <c:v>25.8</c:v>
                </c:pt>
                <c:pt idx="2346">
                  <c:v>25.7</c:v>
                </c:pt>
                <c:pt idx="2347">
                  <c:v>25.8</c:v>
                </c:pt>
                <c:pt idx="2348">
                  <c:v>25.7</c:v>
                </c:pt>
                <c:pt idx="2349">
                  <c:v>25.7</c:v>
                </c:pt>
                <c:pt idx="2350">
                  <c:v>25.7</c:v>
                </c:pt>
                <c:pt idx="2351">
                  <c:v>25.7</c:v>
                </c:pt>
                <c:pt idx="2352">
                  <c:v>25.6</c:v>
                </c:pt>
                <c:pt idx="2353">
                  <c:v>25.6</c:v>
                </c:pt>
                <c:pt idx="2354">
                  <c:v>25.5</c:v>
                </c:pt>
                <c:pt idx="2355">
                  <c:v>25.5</c:v>
                </c:pt>
                <c:pt idx="2356">
                  <c:v>25.5</c:v>
                </c:pt>
                <c:pt idx="2357">
                  <c:v>25.5</c:v>
                </c:pt>
                <c:pt idx="2358">
                  <c:v>25.5</c:v>
                </c:pt>
                <c:pt idx="2359">
                  <c:v>25.5</c:v>
                </c:pt>
                <c:pt idx="2360">
                  <c:v>25.4</c:v>
                </c:pt>
                <c:pt idx="2361">
                  <c:v>25.4</c:v>
                </c:pt>
                <c:pt idx="2362">
                  <c:v>25.4</c:v>
                </c:pt>
                <c:pt idx="2363">
                  <c:v>25.3</c:v>
                </c:pt>
                <c:pt idx="2364">
                  <c:v>25.3</c:v>
                </c:pt>
                <c:pt idx="2365">
                  <c:v>25.2</c:v>
                </c:pt>
                <c:pt idx="2366">
                  <c:v>25.2</c:v>
                </c:pt>
                <c:pt idx="2367">
                  <c:v>25.2</c:v>
                </c:pt>
                <c:pt idx="2368">
                  <c:v>25.1</c:v>
                </c:pt>
                <c:pt idx="2369">
                  <c:v>25.1</c:v>
                </c:pt>
                <c:pt idx="2370">
                  <c:v>25.1</c:v>
                </c:pt>
                <c:pt idx="2371">
                  <c:v>25.1</c:v>
                </c:pt>
                <c:pt idx="2372">
                  <c:v>25</c:v>
                </c:pt>
                <c:pt idx="2373">
                  <c:v>25.1</c:v>
                </c:pt>
                <c:pt idx="2374">
                  <c:v>25</c:v>
                </c:pt>
                <c:pt idx="2375">
                  <c:v>24.9</c:v>
                </c:pt>
                <c:pt idx="2376">
                  <c:v>24.9</c:v>
                </c:pt>
                <c:pt idx="2377">
                  <c:v>24.8</c:v>
                </c:pt>
                <c:pt idx="2378">
                  <c:v>24.8</c:v>
                </c:pt>
                <c:pt idx="2379">
                  <c:v>24.8</c:v>
                </c:pt>
                <c:pt idx="2380">
                  <c:v>24.8</c:v>
                </c:pt>
                <c:pt idx="2381">
                  <c:v>24.8</c:v>
                </c:pt>
                <c:pt idx="2382">
                  <c:v>24.9</c:v>
                </c:pt>
                <c:pt idx="2383">
                  <c:v>24.9</c:v>
                </c:pt>
                <c:pt idx="2384">
                  <c:v>24.9</c:v>
                </c:pt>
                <c:pt idx="2385">
                  <c:v>24.9</c:v>
                </c:pt>
                <c:pt idx="2386">
                  <c:v>25</c:v>
                </c:pt>
                <c:pt idx="2387">
                  <c:v>25.1</c:v>
                </c:pt>
                <c:pt idx="2388">
                  <c:v>25.1</c:v>
                </c:pt>
                <c:pt idx="2389">
                  <c:v>25.2</c:v>
                </c:pt>
                <c:pt idx="2390">
                  <c:v>25.2</c:v>
                </c:pt>
                <c:pt idx="2391">
                  <c:v>26.8</c:v>
                </c:pt>
                <c:pt idx="2392">
                  <c:v>26.6</c:v>
                </c:pt>
                <c:pt idx="2393">
                  <c:v>26.5</c:v>
                </c:pt>
                <c:pt idx="2394">
                  <c:v>26.2</c:v>
                </c:pt>
                <c:pt idx="2395">
                  <c:v>26.2</c:v>
                </c:pt>
                <c:pt idx="2396">
                  <c:v>26.1</c:v>
                </c:pt>
                <c:pt idx="2397">
                  <c:v>25.9</c:v>
                </c:pt>
                <c:pt idx="2398">
                  <c:v>25.7</c:v>
                </c:pt>
                <c:pt idx="2399">
                  <c:v>25.6</c:v>
                </c:pt>
                <c:pt idx="2400">
                  <c:v>25.4</c:v>
                </c:pt>
                <c:pt idx="2401">
                  <c:v>25.1</c:v>
                </c:pt>
                <c:pt idx="2402">
                  <c:v>24.8</c:v>
                </c:pt>
                <c:pt idx="2403">
                  <c:v>24.6</c:v>
                </c:pt>
                <c:pt idx="2404">
                  <c:v>24.3</c:v>
                </c:pt>
                <c:pt idx="2405">
                  <c:v>24</c:v>
                </c:pt>
                <c:pt idx="2406">
                  <c:v>23.7</c:v>
                </c:pt>
                <c:pt idx="2407">
                  <c:v>23.5</c:v>
                </c:pt>
                <c:pt idx="2408">
                  <c:v>23.3</c:v>
                </c:pt>
                <c:pt idx="2409">
                  <c:v>23.1</c:v>
                </c:pt>
                <c:pt idx="2410">
                  <c:v>23.2</c:v>
                </c:pt>
                <c:pt idx="2411">
                  <c:v>23.2</c:v>
                </c:pt>
                <c:pt idx="2412">
                  <c:v>23.2</c:v>
                </c:pt>
                <c:pt idx="2413">
                  <c:v>23.3</c:v>
                </c:pt>
                <c:pt idx="2414">
                  <c:v>23.6</c:v>
                </c:pt>
                <c:pt idx="2415">
                  <c:v>23.7</c:v>
                </c:pt>
                <c:pt idx="2416">
                  <c:v>24</c:v>
                </c:pt>
                <c:pt idx="2417">
                  <c:v>24.1</c:v>
                </c:pt>
                <c:pt idx="2418">
                  <c:v>24.4</c:v>
                </c:pt>
                <c:pt idx="2419">
                  <c:v>24.6</c:v>
                </c:pt>
                <c:pt idx="2420">
                  <c:v>24.7</c:v>
                </c:pt>
                <c:pt idx="2421">
                  <c:v>24.8</c:v>
                </c:pt>
                <c:pt idx="2422">
                  <c:v>25.1</c:v>
                </c:pt>
                <c:pt idx="2423">
                  <c:v>25.1</c:v>
                </c:pt>
                <c:pt idx="2424">
                  <c:v>25.4</c:v>
                </c:pt>
                <c:pt idx="2425">
                  <c:v>25.6</c:v>
                </c:pt>
                <c:pt idx="2426">
                  <c:v>25.8</c:v>
                </c:pt>
                <c:pt idx="2427">
                  <c:v>26</c:v>
                </c:pt>
                <c:pt idx="2428">
                  <c:v>26.2</c:v>
                </c:pt>
                <c:pt idx="2429">
                  <c:v>26.3</c:v>
                </c:pt>
                <c:pt idx="2430">
                  <c:v>26.6</c:v>
                </c:pt>
                <c:pt idx="2431">
                  <c:v>26.7</c:v>
                </c:pt>
                <c:pt idx="2432">
                  <c:v>26.9</c:v>
                </c:pt>
                <c:pt idx="2433">
                  <c:v>27</c:v>
                </c:pt>
                <c:pt idx="2434">
                  <c:v>27</c:v>
                </c:pt>
                <c:pt idx="2435">
                  <c:v>27</c:v>
                </c:pt>
                <c:pt idx="2436">
                  <c:v>27.1</c:v>
                </c:pt>
                <c:pt idx="2437">
                  <c:v>26.9</c:v>
                </c:pt>
                <c:pt idx="2438">
                  <c:v>26.9</c:v>
                </c:pt>
                <c:pt idx="2439">
                  <c:v>26.7</c:v>
                </c:pt>
                <c:pt idx="2440">
                  <c:v>26.8</c:v>
                </c:pt>
                <c:pt idx="2441">
                  <c:v>26.7</c:v>
                </c:pt>
                <c:pt idx="2442">
                  <c:v>26.6</c:v>
                </c:pt>
                <c:pt idx="2443">
                  <c:v>26.6</c:v>
                </c:pt>
                <c:pt idx="2444">
                  <c:v>26.4</c:v>
                </c:pt>
                <c:pt idx="2445">
                  <c:v>26.2</c:v>
                </c:pt>
                <c:pt idx="2446">
                  <c:v>26.2</c:v>
                </c:pt>
                <c:pt idx="2447">
                  <c:v>26.1</c:v>
                </c:pt>
                <c:pt idx="2448">
                  <c:v>26</c:v>
                </c:pt>
                <c:pt idx="2449">
                  <c:v>25.9</c:v>
                </c:pt>
                <c:pt idx="2450">
                  <c:v>25.8</c:v>
                </c:pt>
                <c:pt idx="2451">
                  <c:v>25.7</c:v>
                </c:pt>
                <c:pt idx="2452">
                  <c:v>25.6</c:v>
                </c:pt>
                <c:pt idx="2453">
                  <c:v>25.5</c:v>
                </c:pt>
                <c:pt idx="2454">
                  <c:v>25.4</c:v>
                </c:pt>
                <c:pt idx="2455">
                  <c:v>25.3</c:v>
                </c:pt>
                <c:pt idx="2456">
                  <c:v>25.2</c:v>
                </c:pt>
                <c:pt idx="2457">
                  <c:v>25.1</c:v>
                </c:pt>
                <c:pt idx="2458">
                  <c:v>24.9</c:v>
                </c:pt>
                <c:pt idx="2459">
                  <c:v>24.9</c:v>
                </c:pt>
                <c:pt idx="2460">
                  <c:v>24.8</c:v>
                </c:pt>
                <c:pt idx="2461">
                  <c:v>24.6</c:v>
                </c:pt>
                <c:pt idx="2462">
                  <c:v>24.4</c:v>
                </c:pt>
                <c:pt idx="2463">
                  <c:v>24.4</c:v>
                </c:pt>
                <c:pt idx="2464">
                  <c:v>24.3</c:v>
                </c:pt>
                <c:pt idx="2465">
                  <c:v>24.3</c:v>
                </c:pt>
                <c:pt idx="2466">
                  <c:v>24.2</c:v>
                </c:pt>
                <c:pt idx="2467">
                  <c:v>24.1</c:v>
                </c:pt>
                <c:pt idx="2468">
                  <c:v>24.1</c:v>
                </c:pt>
                <c:pt idx="2469">
                  <c:v>24.1</c:v>
                </c:pt>
                <c:pt idx="2470">
                  <c:v>24.1</c:v>
                </c:pt>
                <c:pt idx="2471">
                  <c:v>24.1</c:v>
                </c:pt>
                <c:pt idx="2472">
                  <c:v>24.1</c:v>
                </c:pt>
                <c:pt idx="2473">
                  <c:v>24.1</c:v>
                </c:pt>
                <c:pt idx="2474">
                  <c:v>24.2</c:v>
                </c:pt>
                <c:pt idx="2475">
                  <c:v>24.3</c:v>
                </c:pt>
                <c:pt idx="2476">
                  <c:v>24.3</c:v>
                </c:pt>
                <c:pt idx="2477">
                  <c:v>24.3</c:v>
                </c:pt>
                <c:pt idx="2478">
                  <c:v>24.3</c:v>
                </c:pt>
                <c:pt idx="2479">
                  <c:v>24.3</c:v>
                </c:pt>
                <c:pt idx="2480">
                  <c:v>24.4</c:v>
                </c:pt>
                <c:pt idx="2481">
                  <c:v>24.3</c:v>
                </c:pt>
                <c:pt idx="2482">
                  <c:v>24.3</c:v>
                </c:pt>
                <c:pt idx="2483">
                  <c:v>24.2</c:v>
                </c:pt>
                <c:pt idx="2484">
                  <c:v>24.2</c:v>
                </c:pt>
                <c:pt idx="2485">
                  <c:v>24.2</c:v>
                </c:pt>
                <c:pt idx="2486">
                  <c:v>24.1</c:v>
                </c:pt>
                <c:pt idx="2487">
                  <c:v>24.1</c:v>
                </c:pt>
                <c:pt idx="2488">
                  <c:v>24.1</c:v>
                </c:pt>
                <c:pt idx="2489">
                  <c:v>24</c:v>
                </c:pt>
                <c:pt idx="2490">
                  <c:v>23.9</c:v>
                </c:pt>
                <c:pt idx="2491">
                  <c:v>23.9</c:v>
                </c:pt>
                <c:pt idx="2492">
                  <c:v>23.8</c:v>
                </c:pt>
                <c:pt idx="2493">
                  <c:v>23.8</c:v>
                </c:pt>
                <c:pt idx="2494">
                  <c:v>23.8</c:v>
                </c:pt>
                <c:pt idx="2495">
                  <c:v>23.8</c:v>
                </c:pt>
                <c:pt idx="2496">
                  <c:v>23.8</c:v>
                </c:pt>
                <c:pt idx="2497">
                  <c:v>23.7</c:v>
                </c:pt>
                <c:pt idx="2498">
                  <c:v>23.7</c:v>
                </c:pt>
                <c:pt idx="2499">
                  <c:v>23.6</c:v>
                </c:pt>
                <c:pt idx="2500">
                  <c:v>23.7</c:v>
                </c:pt>
                <c:pt idx="2501">
                  <c:v>23.6</c:v>
                </c:pt>
                <c:pt idx="2502">
                  <c:v>23.6</c:v>
                </c:pt>
                <c:pt idx="2503">
                  <c:v>23.6</c:v>
                </c:pt>
                <c:pt idx="2504">
                  <c:v>23.6</c:v>
                </c:pt>
                <c:pt idx="2505">
                  <c:v>23.6</c:v>
                </c:pt>
                <c:pt idx="2506">
                  <c:v>23.6</c:v>
                </c:pt>
                <c:pt idx="2507">
                  <c:v>23.5</c:v>
                </c:pt>
                <c:pt idx="2508">
                  <c:v>23.6</c:v>
                </c:pt>
                <c:pt idx="2509">
                  <c:v>23.6</c:v>
                </c:pt>
                <c:pt idx="2510">
                  <c:v>23.6</c:v>
                </c:pt>
                <c:pt idx="2511">
                  <c:v>23.6</c:v>
                </c:pt>
                <c:pt idx="2512">
                  <c:v>23.6</c:v>
                </c:pt>
                <c:pt idx="2513">
                  <c:v>23.7</c:v>
                </c:pt>
                <c:pt idx="2514">
                  <c:v>23.6</c:v>
                </c:pt>
                <c:pt idx="2515">
                  <c:v>23.7</c:v>
                </c:pt>
                <c:pt idx="2516">
                  <c:v>23.8</c:v>
                </c:pt>
                <c:pt idx="2517">
                  <c:v>23.7</c:v>
                </c:pt>
                <c:pt idx="2518">
                  <c:v>23.8</c:v>
                </c:pt>
                <c:pt idx="2519">
                  <c:v>24.8</c:v>
                </c:pt>
                <c:pt idx="2520">
                  <c:v>24.8</c:v>
                </c:pt>
                <c:pt idx="2521">
                  <c:v>24.9</c:v>
                </c:pt>
                <c:pt idx="2522">
                  <c:v>24.9</c:v>
                </c:pt>
                <c:pt idx="2523">
                  <c:v>24.9</c:v>
                </c:pt>
                <c:pt idx="2524">
                  <c:v>24.9</c:v>
                </c:pt>
                <c:pt idx="2525">
                  <c:v>24.9</c:v>
                </c:pt>
                <c:pt idx="2526">
                  <c:v>25</c:v>
                </c:pt>
                <c:pt idx="2527">
                  <c:v>25.1</c:v>
                </c:pt>
                <c:pt idx="2528">
                  <c:v>25.1</c:v>
                </c:pt>
                <c:pt idx="2529">
                  <c:v>25.1</c:v>
                </c:pt>
                <c:pt idx="2530">
                  <c:v>25.1</c:v>
                </c:pt>
                <c:pt idx="2531">
                  <c:v>25.1</c:v>
                </c:pt>
                <c:pt idx="2532">
                  <c:v>25.1</c:v>
                </c:pt>
                <c:pt idx="2533">
                  <c:v>25.2</c:v>
                </c:pt>
                <c:pt idx="2534">
                  <c:v>25.2</c:v>
                </c:pt>
                <c:pt idx="2535">
                  <c:v>25.2</c:v>
                </c:pt>
                <c:pt idx="2536">
                  <c:v>25.2</c:v>
                </c:pt>
                <c:pt idx="2537">
                  <c:v>25.3</c:v>
                </c:pt>
                <c:pt idx="2538">
                  <c:v>25.3</c:v>
                </c:pt>
                <c:pt idx="2539">
                  <c:v>25.4</c:v>
                </c:pt>
                <c:pt idx="2540">
                  <c:v>25.4</c:v>
                </c:pt>
                <c:pt idx="2541">
                  <c:v>25.4</c:v>
                </c:pt>
                <c:pt idx="2542">
                  <c:v>25.3</c:v>
                </c:pt>
                <c:pt idx="2543">
                  <c:v>25.2</c:v>
                </c:pt>
                <c:pt idx="2544">
                  <c:v>25.2</c:v>
                </c:pt>
                <c:pt idx="2545">
                  <c:v>25.2</c:v>
                </c:pt>
                <c:pt idx="2546">
                  <c:v>25.2</c:v>
                </c:pt>
                <c:pt idx="2547">
                  <c:v>25.2</c:v>
                </c:pt>
                <c:pt idx="2548">
                  <c:v>25.2</c:v>
                </c:pt>
                <c:pt idx="2549">
                  <c:v>25.2</c:v>
                </c:pt>
                <c:pt idx="2550">
                  <c:v>25.2</c:v>
                </c:pt>
                <c:pt idx="2551">
                  <c:v>25.1</c:v>
                </c:pt>
                <c:pt idx="2552">
                  <c:v>25.1</c:v>
                </c:pt>
                <c:pt idx="2553">
                  <c:v>25.1</c:v>
                </c:pt>
                <c:pt idx="2554">
                  <c:v>25</c:v>
                </c:pt>
                <c:pt idx="2555">
                  <c:v>25</c:v>
                </c:pt>
                <c:pt idx="2556">
                  <c:v>24.9</c:v>
                </c:pt>
                <c:pt idx="2557">
                  <c:v>24.9</c:v>
                </c:pt>
                <c:pt idx="2558">
                  <c:v>24.9</c:v>
                </c:pt>
                <c:pt idx="2559">
                  <c:v>24.9</c:v>
                </c:pt>
                <c:pt idx="2560">
                  <c:v>24.8</c:v>
                </c:pt>
                <c:pt idx="2561">
                  <c:v>24.8</c:v>
                </c:pt>
                <c:pt idx="2562">
                  <c:v>24.8</c:v>
                </c:pt>
                <c:pt idx="2563">
                  <c:v>24.9</c:v>
                </c:pt>
                <c:pt idx="2564">
                  <c:v>24.8</c:v>
                </c:pt>
                <c:pt idx="2565">
                  <c:v>24.8</c:v>
                </c:pt>
                <c:pt idx="2566">
                  <c:v>24.9</c:v>
                </c:pt>
                <c:pt idx="2567">
                  <c:v>24.9</c:v>
                </c:pt>
                <c:pt idx="2568">
                  <c:v>24.8</c:v>
                </c:pt>
                <c:pt idx="2569">
                  <c:v>24.9</c:v>
                </c:pt>
                <c:pt idx="2570">
                  <c:v>24.9</c:v>
                </c:pt>
                <c:pt idx="2571">
                  <c:v>25</c:v>
                </c:pt>
                <c:pt idx="2572">
                  <c:v>25.1</c:v>
                </c:pt>
                <c:pt idx="2573">
                  <c:v>25.1</c:v>
                </c:pt>
                <c:pt idx="2574">
                  <c:v>25.1</c:v>
                </c:pt>
                <c:pt idx="2575">
                  <c:v>25.2</c:v>
                </c:pt>
                <c:pt idx="2576">
                  <c:v>25.2</c:v>
                </c:pt>
                <c:pt idx="2577">
                  <c:v>25.3</c:v>
                </c:pt>
                <c:pt idx="2578">
                  <c:v>25.4</c:v>
                </c:pt>
                <c:pt idx="2579">
                  <c:v>25.5</c:v>
                </c:pt>
                <c:pt idx="2580">
                  <c:v>25.6</c:v>
                </c:pt>
                <c:pt idx="2581">
                  <c:v>25.6</c:v>
                </c:pt>
                <c:pt idx="2582">
                  <c:v>25.6</c:v>
                </c:pt>
                <c:pt idx="2583">
                  <c:v>25.6</c:v>
                </c:pt>
                <c:pt idx="2584">
                  <c:v>25.7</c:v>
                </c:pt>
                <c:pt idx="2585">
                  <c:v>25.7</c:v>
                </c:pt>
                <c:pt idx="2586">
                  <c:v>25.7</c:v>
                </c:pt>
                <c:pt idx="2587">
                  <c:v>25.7</c:v>
                </c:pt>
                <c:pt idx="2588">
                  <c:v>25.8</c:v>
                </c:pt>
                <c:pt idx="2589">
                  <c:v>25.8</c:v>
                </c:pt>
                <c:pt idx="2590">
                  <c:v>25.8</c:v>
                </c:pt>
                <c:pt idx="2591">
                  <c:v>25.8</c:v>
                </c:pt>
                <c:pt idx="2592">
                  <c:v>25.8</c:v>
                </c:pt>
                <c:pt idx="2593">
                  <c:v>25.8</c:v>
                </c:pt>
                <c:pt idx="2594">
                  <c:v>25.8</c:v>
                </c:pt>
                <c:pt idx="2595">
                  <c:v>25.7</c:v>
                </c:pt>
                <c:pt idx="2596">
                  <c:v>25.7</c:v>
                </c:pt>
                <c:pt idx="2597">
                  <c:v>25.7</c:v>
                </c:pt>
                <c:pt idx="2598">
                  <c:v>25.7</c:v>
                </c:pt>
                <c:pt idx="2599">
                  <c:v>25.6</c:v>
                </c:pt>
                <c:pt idx="2600">
                  <c:v>25.5</c:v>
                </c:pt>
                <c:pt idx="2601">
                  <c:v>25.4</c:v>
                </c:pt>
                <c:pt idx="2602">
                  <c:v>25.4</c:v>
                </c:pt>
                <c:pt idx="2603">
                  <c:v>25.2</c:v>
                </c:pt>
                <c:pt idx="2604">
                  <c:v>25.1</c:v>
                </c:pt>
                <c:pt idx="2605">
                  <c:v>25.1</c:v>
                </c:pt>
                <c:pt idx="2606">
                  <c:v>25</c:v>
                </c:pt>
                <c:pt idx="2607">
                  <c:v>24.9</c:v>
                </c:pt>
                <c:pt idx="2608">
                  <c:v>24.8</c:v>
                </c:pt>
                <c:pt idx="2609">
                  <c:v>24.8</c:v>
                </c:pt>
                <c:pt idx="2610">
                  <c:v>24.8</c:v>
                </c:pt>
                <c:pt idx="2611">
                  <c:v>24.8</c:v>
                </c:pt>
                <c:pt idx="2612">
                  <c:v>24.8</c:v>
                </c:pt>
                <c:pt idx="2613">
                  <c:v>24.8</c:v>
                </c:pt>
                <c:pt idx="2614">
                  <c:v>24.7</c:v>
                </c:pt>
                <c:pt idx="2615">
                  <c:v>24.8</c:v>
                </c:pt>
                <c:pt idx="2616">
                  <c:v>24.8</c:v>
                </c:pt>
                <c:pt idx="2617">
                  <c:v>24.9</c:v>
                </c:pt>
                <c:pt idx="2618">
                  <c:v>24.8</c:v>
                </c:pt>
                <c:pt idx="2619">
                  <c:v>24.9</c:v>
                </c:pt>
                <c:pt idx="2620">
                  <c:v>24.9</c:v>
                </c:pt>
                <c:pt idx="2621">
                  <c:v>25</c:v>
                </c:pt>
                <c:pt idx="2622">
                  <c:v>25.1</c:v>
                </c:pt>
                <c:pt idx="2623">
                  <c:v>25.1</c:v>
                </c:pt>
                <c:pt idx="2624">
                  <c:v>25.1</c:v>
                </c:pt>
                <c:pt idx="2625">
                  <c:v>25.1</c:v>
                </c:pt>
                <c:pt idx="2626">
                  <c:v>25.1</c:v>
                </c:pt>
                <c:pt idx="2627">
                  <c:v>25.2</c:v>
                </c:pt>
                <c:pt idx="2628">
                  <c:v>25.2</c:v>
                </c:pt>
                <c:pt idx="2629">
                  <c:v>25.3</c:v>
                </c:pt>
                <c:pt idx="2630">
                  <c:v>25.3</c:v>
                </c:pt>
                <c:pt idx="2631">
                  <c:v>25.4</c:v>
                </c:pt>
                <c:pt idx="2632">
                  <c:v>25.3</c:v>
                </c:pt>
                <c:pt idx="2633">
                  <c:v>25.3</c:v>
                </c:pt>
                <c:pt idx="2634">
                  <c:v>25.4</c:v>
                </c:pt>
                <c:pt idx="2635">
                  <c:v>25.3</c:v>
                </c:pt>
                <c:pt idx="2636">
                  <c:v>25.3</c:v>
                </c:pt>
                <c:pt idx="2637">
                  <c:v>25.3</c:v>
                </c:pt>
                <c:pt idx="2638">
                  <c:v>25.3</c:v>
                </c:pt>
                <c:pt idx="2639">
                  <c:v>25.3</c:v>
                </c:pt>
                <c:pt idx="2640">
                  <c:v>25.2</c:v>
                </c:pt>
                <c:pt idx="2641">
                  <c:v>25.3</c:v>
                </c:pt>
                <c:pt idx="2642">
                  <c:v>25.3</c:v>
                </c:pt>
                <c:pt idx="2643">
                  <c:v>25.2</c:v>
                </c:pt>
                <c:pt idx="2644">
                  <c:v>25.2</c:v>
                </c:pt>
                <c:pt idx="2645">
                  <c:v>25.2</c:v>
                </c:pt>
                <c:pt idx="2646">
                  <c:v>25.2</c:v>
                </c:pt>
                <c:pt idx="2647">
                  <c:v>25.1</c:v>
                </c:pt>
                <c:pt idx="2648">
                  <c:v>25.1</c:v>
                </c:pt>
                <c:pt idx="2649">
                  <c:v>25.2</c:v>
                </c:pt>
                <c:pt idx="2650">
                  <c:v>25.1</c:v>
                </c:pt>
                <c:pt idx="2651">
                  <c:v>25.1</c:v>
                </c:pt>
                <c:pt idx="2652">
                  <c:v>25.1</c:v>
                </c:pt>
                <c:pt idx="2653">
                  <c:v>25.1</c:v>
                </c:pt>
                <c:pt idx="2654">
                  <c:v>25.1</c:v>
                </c:pt>
                <c:pt idx="2655">
                  <c:v>27</c:v>
                </c:pt>
                <c:pt idx="2656">
                  <c:v>27</c:v>
                </c:pt>
                <c:pt idx="2657">
                  <c:v>27</c:v>
                </c:pt>
                <c:pt idx="2658">
                  <c:v>27</c:v>
                </c:pt>
                <c:pt idx="2659">
                  <c:v>27</c:v>
                </c:pt>
                <c:pt idx="2660">
                  <c:v>27</c:v>
                </c:pt>
                <c:pt idx="2661">
                  <c:v>27</c:v>
                </c:pt>
                <c:pt idx="2662">
                  <c:v>27</c:v>
                </c:pt>
                <c:pt idx="2663">
                  <c:v>26.9</c:v>
                </c:pt>
                <c:pt idx="2664">
                  <c:v>26.9</c:v>
                </c:pt>
                <c:pt idx="2665">
                  <c:v>26.9</c:v>
                </c:pt>
                <c:pt idx="2666">
                  <c:v>26.9</c:v>
                </c:pt>
                <c:pt idx="2667">
                  <c:v>26.8</c:v>
                </c:pt>
                <c:pt idx="2668">
                  <c:v>26.7</c:v>
                </c:pt>
                <c:pt idx="2669">
                  <c:v>26.7</c:v>
                </c:pt>
                <c:pt idx="2670">
                  <c:v>26.6</c:v>
                </c:pt>
                <c:pt idx="2671">
                  <c:v>26.6</c:v>
                </c:pt>
                <c:pt idx="2672">
                  <c:v>26.6</c:v>
                </c:pt>
                <c:pt idx="2673">
                  <c:v>26.6</c:v>
                </c:pt>
                <c:pt idx="2674">
                  <c:v>26.6</c:v>
                </c:pt>
                <c:pt idx="2675">
                  <c:v>26.6</c:v>
                </c:pt>
                <c:pt idx="2676">
                  <c:v>26.6</c:v>
                </c:pt>
                <c:pt idx="2677">
                  <c:v>26.6</c:v>
                </c:pt>
                <c:pt idx="2678">
                  <c:v>26.5</c:v>
                </c:pt>
                <c:pt idx="2679">
                  <c:v>26.5</c:v>
                </c:pt>
                <c:pt idx="2680">
                  <c:v>26.6</c:v>
                </c:pt>
                <c:pt idx="2681">
                  <c:v>26.5</c:v>
                </c:pt>
                <c:pt idx="2682">
                  <c:v>26.5</c:v>
                </c:pt>
                <c:pt idx="2683">
                  <c:v>26.4</c:v>
                </c:pt>
                <c:pt idx="2684">
                  <c:v>26.4</c:v>
                </c:pt>
                <c:pt idx="2685">
                  <c:v>26.4</c:v>
                </c:pt>
                <c:pt idx="2686">
                  <c:v>26.4</c:v>
                </c:pt>
                <c:pt idx="2687">
                  <c:v>26.3</c:v>
                </c:pt>
                <c:pt idx="2688">
                  <c:v>26.3</c:v>
                </c:pt>
                <c:pt idx="2689">
                  <c:v>26.3</c:v>
                </c:pt>
                <c:pt idx="2690">
                  <c:v>26.4</c:v>
                </c:pt>
                <c:pt idx="2691">
                  <c:v>26.4</c:v>
                </c:pt>
                <c:pt idx="2692">
                  <c:v>26.4</c:v>
                </c:pt>
                <c:pt idx="2693">
                  <c:v>26.3</c:v>
                </c:pt>
                <c:pt idx="2694">
                  <c:v>26.2</c:v>
                </c:pt>
                <c:pt idx="2695">
                  <c:v>26.2</c:v>
                </c:pt>
                <c:pt idx="2696">
                  <c:v>26.2</c:v>
                </c:pt>
                <c:pt idx="2697">
                  <c:v>26.2</c:v>
                </c:pt>
                <c:pt idx="2698">
                  <c:v>26.2</c:v>
                </c:pt>
                <c:pt idx="2699">
                  <c:v>26.2</c:v>
                </c:pt>
                <c:pt idx="2700">
                  <c:v>26.2</c:v>
                </c:pt>
                <c:pt idx="2701">
                  <c:v>26.2</c:v>
                </c:pt>
                <c:pt idx="2702">
                  <c:v>26.2</c:v>
                </c:pt>
                <c:pt idx="2703">
                  <c:v>26.2</c:v>
                </c:pt>
                <c:pt idx="2704">
                  <c:v>26.1</c:v>
                </c:pt>
                <c:pt idx="2705">
                  <c:v>26.2</c:v>
                </c:pt>
                <c:pt idx="2706">
                  <c:v>26.1</c:v>
                </c:pt>
                <c:pt idx="2707">
                  <c:v>26.1</c:v>
                </c:pt>
                <c:pt idx="2708">
                  <c:v>26.1</c:v>
                </c:pt>
                <c:pt idx="2709">
                  <c:v>26.2</c:v>
                </c:pt>
                <c:pt idx="2710">
                  <c:v>26.2</c:v>
                </c:pt>
                <c:pt idx="2711">
                  <c:v>26.1</c:v>
                </c:pt>
                <c:pt idx="2712">
                  <c:v>26.1</c:v>
                </c:pt>
                <c:pt idx="2713">
                  <c:v>26.1</c:v>
                </c:pt>
                <c:pt idx="2714">
                  <c:v>26.1</c:v>
                </c:pt>
                <c:pt idx="2715">
                  <c:v>26.1</c:v>
                </c:pt>
                <c:pt idx="2716">
                  <c:v>26.1</c:v>
                </c:pt>
                <c:pt idx="2717">
                  <c:v>26.1</c:v>
                </c:pt>
                <c:pt idx="2718">
                  <c:v>25.9</c:v>
                </c:pt>
                <c:pt idx="2719">
                  <c:v>25.8</c:v>
                </c:pt>
                <c:pt idx="2720">
                  <c:v>25.8</c:v>
                </c:pt>
                <c:pt idx="2721">
                  <c:v>25.7</c:v>
                </c:pt>
                <c:pt idx="2722">
                  <c:v>25.5</c:v>
                </c:pt>
                <c:pt idx="2723">
                  <c:v>25.5</c:v>
                </c:pt>
                <c:pt idx="2724">
                  <c:v>25.4</c:v>
                </c:pt>
                <c:pt idx="2725">
                  <c:v>25.2</c:v>
                </c:pt>
                <c:pt idx="2726">
                  <c:v>25.1</c:v>
                </c:pt>
                <c:pt idx="2727">
                  <c:v>25.1</c:v>
                </c:pt>
                <c:pt idx="2728">
                  <c:v>25</c:v>
                </c:pt>
                <c:pt idx="2729">
                  <c:v>24.9</c:v>
                </c:pt>
                <c:pt idx="2730">
                  <c:v>24.9</c:v>
                </c:pt>
                <c:pt idx="2731">
                  <c:v>24.8</c:v>
                </c:pt>
                <c:pt idx="2732">
                  <c:v>24.7</c:v>
                </c:pt>
                <c:pt idx="2733">
                  <c:v>24.6</c:v>
                </c:pt>
                <c:pt idx="2734">
                  <c:v>24.4</c:v>
                </c:pt>
                <c:pt idx="2735">
                  <c:v>24.3</c:v>
                </c:pt>
                <c:pt idx="2736">
                  <c:v>24.1</c:v>
                </c:pt>
                <c:pt idx="2737">
                  <c:v>24.1</c:v>
                </c:pt>
                <c:pt idx="2738">
                  <c:v>24</c:v>
                </c:pt>
                <c:pt idx="2739">
                  <c:v>24</c:v>
                </c:pt>
                <c:pt idx="2740">
                  <c:v>23.9</c:v>
                </c:pt>
                <c:pt idx="2741">
                  <c:v>23.8</c:v>
                </c:pt>
                <c:pt idx="2742">
                  <c:v>23.8</c:v>
                </c:pt>
                <c:pt idx="2743">
                  <c:v>23.7</c:v>
                </c:pt>
                <c:pt idx="2744">
                  <c:v>23.7</c:v>
                </c:pt>
                <c:pt idx="2745">
                  <c:v>23.5</c:v>
                </c:pt>
                <c:pt idx="2746">
                  <c:v>23.5</c:v>
                </c:pt>
                <c:pt idx="2747">
                  <c:v>23.4</c:v>
                </c:pt>
                <c:pt idx="2748">
                  <c:v>23.6</c:v>
                </c:pt>
                <c:pt idx="2749">
                  <c:v>23.5</c:v>
                </c:pt>
                <c:pt idx="2750">
                  <c:v>23.5</c:v>
                </c:pt>
                <c:pt idx="2751">
                  <c:v>23.4</c:v>
                </c:pt>
                <c:pt idx="2752">
                  <c:v>23.4</c:v>
                </c:pt>
                <c:pt idx="2753">
                  <c:v>23.3</c:v>
                </c:pt>
                <c:pt idx="2754">
                  <c:v>23.4</c:v>
                </c:pt>
                <c:pt idx="2755">
                  <c:v>23.4</c:v>
                </c:pt>
                <c:pt idx="2756">
                  <c:v>23.3</c:v>
                </c:pt>
                <c:pt idx="2757">
                  <c:v>23.3</c:v>
                </c:pt>
                <c:pt idx="2758">
                  <c:v>23.3</c:v>
                </c:pt>
                <c:pt idx="2759">
                  <c:v>23.3</c:v>
                </c:pt>
                <c:pt idx="2760">
                  <c:v>23.3</c:v>
                </c:pt>
                <c:pt idx="2761">
                  <c:v>23.2</c:v>
                </c:pt>
                <c:pt idx="2762">
                  <c:v>23.2</c:v>
                </c:pt>
                <c:pt idx="2763">
                  <c:v>23.2</c:v>
                </c:pt>
                <c:pt idx="2764">
                  <c:v>23.2</c:v>
                </c:pt>
                <c:pt idx="2765">
                  <c:v>23.2</c:v>
                </c:pt>
                <c:pt idx="2766">
                  <c:v>25</c:v>
                </c:pt>
                <c:pt idx="2767">
                  <c:v>25</c:v>
                </c:pt>
                <c:pt idx="2768">
                  <c:v>24.9</c:v>
                </c:pt>
                <c:pt idx="2769">
                  <c:v>24.9</c:v>
                </c:pt>
                <c:pt idx="2770">
                  <c:v>25.1</c:v>
                </c:pt>
                <c:pt idx="2771">
                  <c:v>25</c:v>
                </c:pt>
                <c:pt idx="2772">
                  <c:v>25</c:v>
                </c:pt>
                <c:pt idx="2773">
                  <c:v>24.9</c:v>
                </c:pt>
                <c:pt idx="2774">
                  <c:v>24.9</c:v>
                </c:pt>
                <c:pt idx="2775">
                  <c:v>24.9</c:v>
                </c:pt>
                <c:pt idx="2776">
                  <c:v>24.9</c:v>
                </c:pt>
                <c:pt idx="2777">
                  <c:v>24.9</c:v>
                </c:pt>
                <c:pt idx="2778">
                  <c:v>24.9</c:v>
                </c:pt>
                <c:pt idx="2779">
                  <c:v>24.9</c:v>
                </c:pt>
                <c:pt idx="2780">
                  <c:v>24.9</c:v>
                </c:pt>
                <c:pt idx="2781">
                  <c:v>24.9</c:v>
                </c:pt>
                <c:pt idx="2782">
                  <c:v>24.8</c:v>
                </c:pt>
                <c:pt idx="2783">
                  <c:v>24.8</c:v>
                </c:pt>
                <c:pt idx="2784">
                  <c:v>24.8</c:v>
                </c:pt>
                <c:pt idx="2785">
                  <c:v>24.8</c:v>
                </c:pt>
                <c:pt idx="2786">
                  <c:v>24.8</c:v>
                </c:pt>
                <c:pt idx="2787">
                  <c:v>24.8</c:v>
                </c:pt>
                <c:pt idx="2788">
                  <c:v>24.8</c:v>
                </c:pt>
                <c:pt idx="2789">
                  <c:v>24.8</c:v>
                </c:pt>
                <c:pt idx="2790">
                  <c:v>24.8</c:v>
                </c:pt>
                <c:pt idx="2791">
                  <c:v>24.8</c:v>
                </c:pt>
                <c:pt idx="2792">
                  <c:v>24.7</c:v>
                </c:pt>
                <c:pt idx="2793">
                  <c:v>24.8</c:v>
                </c:pt>
                <c:pt idx="2794">
                  <c:v>24.8</c:v>
                </c:pt>
                <c:pt idx="2795">
                  <c:v>24.8</c:v>
                </c:pt>
                <c:pt idx="2796">
                  <c:v>24.8</c:v>
                </c:pt>
                <c:pt idx="2797">
                  <c:v>24.8</c:v>
                </c:pt>
                <c:pt idx="2798">
                  <c:v>24.8</c:v>
                </c:pt>
                <c:pt idx="2799">
                  <c:v>24.9</c:v>
                </c:pt>
                <c:pt idx="2800">
                  <c:v>24.9</c:v>
                </c:pt>
                <c:pt idx="2801">
                  <c:v>24.8</c:v>
                </c:pt>
                <c:pt idx="2802">
                  <c:v>25</c:v>
                </c:pt>
                <c:pt idx="2803">
                  <c:v>25.1</c:v>
                </c:pt>
                <c:pt idx="2804">
                  <c:v>25.1</c:v>
                </c:pt>
                <c:pt idx="2805">
                  <c:v>25.2</c:v>
                </c:pt>
                <c:pt idx="2806">
                  <c:v>25.1</c:v>
                </c:pt>
                <c:pt idx="2807">
                  <c:v>25.2</c:v>
                </c:pt>
                <c:pt idx="2808">
                  <c:v>25.2</c:v>
                </c:pt>
                <c:pt idx="2809">
                  <c:v>25.2</c:v>
                </c:pt>
                <c:pt idx="2810">
                  <c:v>25.4</c:v>
                </c:pt>
                <c:pt idx="2811">
                  <c:v>25.4</c:v>
                </c:pt>
                <c:pt idx="2812">
                  <c:v>25.2</c:v>
                </c:pt>
                <c:pt idx="2813">
                  <c:v>25.2</c:v>
                </c:pt>
                <c:pt idx="2814">
                  <c:v>25.2</c:v>
                </c:pt>
                <c:pt idx="2815">
                  <c:v>25.2</c:v>
                </c:pt>
                <c:pt idx="2816">
                  <c:v>25.1</c:v>
                </c:pt>
                <c:pt idx="2817">
                  <c:v>25.1</c:v>
                </c:pt>
                <c:pt idx="2818">
                  <c:v>25</c:v>
                </c:pt>
                <c:pt idx="2819">
                  <c:v>25</c:v>
                </c:pt>
                <c:pt idx="2820">
                  <c:v>24.9</c:v>
                </c:pt>
                <c:pt idx="2821">
                  <c:v>24.9</c:v>
                </c:pt>
                <c:pt idx="2822">
                  <c:v>24.9</c:v>
                </c:pt>
                <c:pt idx="2823">
                  <c:v>24.8</c:v>
                </c:pt>
                <c:pt idx="2824">
                  <c:v>24.9</c:v>
                </c:pt>
                <c:pt idx="2825">
                  <c:v>24.8</c:v>
                </c:pt>
                <c:pt idx="2826">
                  <c:v>25</c:v>
                </c:pt>
                <c:pt idx="2827">
                  <c:v>25.1</c:v>
                </c:pt>
                <c:pt idx="2828">
                  <c:v>25.2</c:v>
                </c:pt>
                <c:pt idx="2829">
                  <c:v>25.5</c:v>
                </c:pt>
                <c:pt idx="2830">
                  <c:v>25.6</c:v>
                </c:pt>
                <c:pt idx="2831">
                  <c:v>25.7</c:v>
                </c:pt>
                <c:pt idx="2832">
                  <c:v>25.7</c:v>
                </c:pt>
                <c:pt idx="2833">
                  <c:v>25.7</c:v>
                </c:pt>
                <c:pt idx="2834">
                  <c:v>25.7</c:v>
                </c:pt>
                <c:pt idx="2835">
                  <c:v>25.7</c:v>
                </c:pt>
                <c:pt idx="2836">
                  <c:v>25.6</c:v>
                </c:pt>
                <c:pt idx="2837">
                  <c:v>25.5</c:v>
                </c:pt>
                <c:pt idx="2838">
                  <c:v>25.2</c:v>
                </c:pt>
                <c:pt idx="2839">
                  <c:v>25.1</c:v>
                </c:pt>
                <c:pt idx="2840">
                  <c:v>25</c:v>
                </c:pt>
                <c:pt idx="2841">
                  <c:v>24.8</c:v>
                </c:pt>
                <c:pt idx="2842">
                  <c:v>24.8</c:v>
                </c:pt>
                <c:pt idx="2843">
                  <c:v>24.8</c:v>
                </c:pt>
                <c:pt idx="2844">
                  <c:v>24.8</c:v>
                </c:pt>
                <c:pt idx="2845">
                  <c:v>24.8</c:v>
                </c:pt>
                <c:pt idx="2846">
                  <c:v>24.8</c:v>
                </c:pt>
                <c:pt idx="2847">
                  <c:v>24.9</c:v>
                </c:pt>
                <c:pt idx="2848">
                  <c:v>25.1</c:v>
                </c:pt>
                <c:pt idx="2849">
                  <c:v>25.1</c:v>
                </c:pt>
                <c:pt idx="2850">
                  <c:v>25.2</c:v>
                </c:pt>
                <c:pt idx="2851">
                  <c:v>25.2</c:v>
                </c:pt>
                <c:pt idx="2852">
                  <c:v>25.3</c:v>
                </c:pt>
                <c:pt idx="2853">
                  <c:v>25.3</c:v>
                </c:pt>
                <c:pt idx="2854">
                  <c:v>25.2</c:v>
                </c:pt>
                <c:pt idx="2855">
                  <c:v>25.2</c:v>
                </c:pt>
                <c:pt idx="2856">
                  <c:v>25.1</c:v>
                </c:pt>
                <c:pt idx="2857">
                  <c:v>25</c:v>
                </c:pt>
                <c:pt idx="2858">
                  <c:v>24.9</c:v>
                </c:pt>
                <c:pt idx="2859">
                  <c:v>24.9</c:v>
                </c:pt>
                <c:pt idx="2860">
                  <c:v>24.8</c:v>
                </c:pt>
                <c:pt idx="2861">
                  <c:v>24.8</c:v>
                </c:pt>
                <c:pt idx="2862">
                  <c:v>24.9</c:v>
                </c:pt>
                <c:pt idx="2863">
                  <c:v>25</c:v>
                </c:pt>
                <c:pt idx="2864">
                  <c:v>25.1</c:v>
                </c:pt>
                <c:pt idx="2865">
                  <c:v>25.4</c:v>
                </c:pt>
                <c:pt idx="2866">
                  <c:v>25.6</c:v>
                </c:pt>
                <c:pt idx="2867">
                  <c:v>25.7</c:v>
                </c:pt>
                <c:pt idx="2868">
                  <c:v>25.8</c:v>
                </c:pt>
                <c:pt idx="2869">
                  <c:v>25.8</c:v>
                </c:pt>
                <c:pt idx="2870">
                  <c:v>25.7</c:v>
                </c:pt>
                <c:pt idx="2871">
                  <c:v>25.5</c:v>
                </c:pt>
                <c:pt idx="2872">
                  <c:v>25.4</c:v>
                </c:pt>
                <c:pt idx="2873">
                  <c:v>25.1</c:v>
                </c:pt>
                <c:pt idx="2874">
                  <c:v>25</c:v>
                </c:pt>
                <c:pt idx="2875">
                  <c:v>24.9</c:v>
                </c:pt>
                <c:pt idx="2876">
                  <c:v>24.8</c:v>
                </c:pt>
                <c:pt idx="2877">
                  <c:v>24.8</c:v>
                </c:pt>
                <c:pt idx="2878">
                  <c:v>24.8</c:v>
                </c:pt>
                <c:pt idx="2879">
                  <c:v>24.8</c:v>
                </c:pt>
                <c:pt idx="2880">
                  <c:v>24.8</c:v>
                </c:pt>
                <c:pt idx="2881">
                  <c:v>25</c:v>
                </c:pt>
                <c:pt idx="2882">
                  <c:v>25</c:v>
                </c:pt>
                <c:pt idx="2883">
                  <c:v>25.1</c:v>
                </c:pt>
                <c:pt idx="2884">
                  <c:v>25.2</c:v>
                </c:pt>
                <c:pt idx="2885">
                  <c:v>25.2</c:v>
                </c:pt>
                <c:pt idx="2886">
                  <c:v>25.3</c:v>
                </c:pt>
                <c:pt idx="2887">
                  <c:v>25.3</c:v>
                </c:pt>
                <c:pt idx="2888">
                  <c:v>25.3</c:v>
                </c:pt>
                <c:pt idx="2889">
                  <c:v>25.2</c:v>
                </c:pt>
                <c:pt idx="2890">
                  <c:v>25.2</c:v>
                </c:pt>
                <c:pt idx="2891">
                  <c:v>25.1</c:v>
                </c:pt>
                <c:pt idx="2892">
                  <c:v>25.1</c:v>
                </c:pt>
                <c:pt idx="2893">
                  <c:v>24.9</c:v>
                </c:pt>
                <c:pt idx="2894">
                  <c:v>24.9</c:v>
                </c:pt>
                <c:pt idx="2895">
                  <c:v>24.8</c:v>
                </c:pt>
                <c:pt idx="2896">
                  <c:v>24.8</c:v>
                </c:pt>
                <c:pt idx="2897">
                  <c:v>24.8</c:v>
                </c:pt>
                <c:pt idx="2898">
                  <c:v>24.8</c:v>
                </c:pt>
                <c:pt idx="2899">
                  <c:v>24.9</c:v>
                </c:pt>
                <c:pt idx="2900">
                  <c:v>24.9</c:v>
                </c:pt>
                <c:pt idx="2901">
                  <c:v>25</c:v>
                </c:pt>
                <c:pt idx="2902">
                  <c:v>25.7</c:v>
                </c:pt>
                <c:pt idx="2903">
                  <c:v>25.6</c:v>
                </c:pt>
                <c:pt idx="2904">
                  <c:v>25.4</c:v>
                </c:pt>
                <c:pt idx="2905">
                  <c:v>25.2</c:v>
                </c:pt>
                <c:pt idx="2906">
                  <c:v>25.1</c:v>
                </c:pt>
                <c:pt idx="2907">
                  <c:v>25</c:v>
                </c:pt>
                <c:pt idx="2908">
                  <c:v>24.8</c:v>
                </c:pt>
                <c:pt idx="2909">
                  <c:v>24.8</c:v>
                </c:pt>
                <c:pt idx="2910">
                  <c:v>24.6</c:v>
                </c:pt>
                <c:pt idx="2911">
                  <c:v>24.5</c:v>
                </c:pt>
                <c:pt idx="2912">
                  <c:v>24.4</c:v>
                </c:pt>
                <c:pt idx="2913">
                  <c:v>24.2</c:v>
                </c:pt>
                <c:pt idx="2914">
                  <c:v>24.1</c:v>
                </c:pt>
                <c:pt idx="2915">
                  <c:v>24</c:v>
                </c:pt>
                <c:pt idx="2916">
                  <c:v>23.9</c:v>
                </c:pt>
                <c:pt idx="2917">
                  <c:v>23.8</c:v>
                </c:pt>
                <c:pt idx="2918">
                  <c:v>23.7</c:v>
                </c:pt>
                <c:pt idx="2919">
                  <c:v>23.6</c:v>
                </c:pt>
                <c:pt idx="2920">
                  <c:v>23.5</c:v>
                </c:pt>
                <c:pt idx="2921">
                  <c:v>23.3</c:v>
                </c:pt>
                <c:pt idx="2922">
                  <c:v>23.3</c:v>
                </c:pt>
                <c:pt idx="2923">
                  <c:v>23.3</c:v>
                </c:pt>
                <c:pt idx="2924">
                  <c:v>23.1</c:v>
                </c:pt>
                <c:pt idx="2925">
                  <c:v>23.1</c:v>
                </c:pt>
                <c:pt idx="2926">
                  <c:v>23</c:v>
                </c:pt>
                <c:pt idx="2927">
                  <c:v>23.1</c:v>
                </c:pt>
                <c:pt idx="2928">
                  <c:v>23.1</c:v>
                </c:pt>
                <c:pt idx="2929">
                  <c:v>23.1</c:v>
                </c:pt>
                <c:pt idx="2930">
                  <c:v>23.1</c:v>
                </c:pt>
                <c:pt idx="2931">
                  <c:v>23.1</c:v>
                </c:pt>
                <c:pt idx="2932">
                  <c:v>23.1</c:v>
                </c:pt>
                <c:pt idx="2933">
                  <c:v>23.1</c:v>
                </c:pt>
                <c:pt idx="2934">
                  <c:v>23.1</c:v>
                </c:pt>
                <c:pt idx="2935">
                  <c:v>23.1</c:v>
                </c:pt>
                <c:pt idx="2936">
                  <c:v>23.1</c:v>
                </c:pt>
                <c:pt idx="2937">
                  <c:v>23.2</c:v>
                </c:pt>
                <c:pt idx="2938">
                  <c:v>23.1</c:v>
                </c:pt>
                <c:pt idx="2939">
                  <c:v>23.3</c:v>
                </c:pt>
                <c:pt idx="2940">
                  <c:v>23.2</c:v>
                </c:pt>
                <c:pt idx="2941">
                  <c:v>23.3</c:v>
                </c:pt>
                <c:pt idx="2942">
                  <c:v>23.3</c:v>
                </c:pt>
                <c:pt idx="2943">
                  <c:v>23.3</c:v>
                </c:pt>
                <c:pt idx="2944">
                  <c:v>23.3</c:v>
                </c:pt>
                <c:pt idx="2945">
                  <c:v>23.4</c:v>
                </c:pt>
                <c:pt idx="2946">
                  <c:v>23.4</c:v>
                </c:pt>
                <c:pt idx="2947">
                  <c:v>23.4</c:v>
                </c:pt>
                <c:pt idx="2948">
                  <c:v>23.5</c:v>
                </c:pt>
                <c:pt idx="2949">
                  <c:v>23.5</c:v>
                </c:pt>
                <c:pt idx="2950">
                  <c:v>23.6</c:v>
                </c:pt>
                <c:pt idx="2951">
                  <c:v>23.6</c:v>
                </c:pt>
                <c:pt idx="2952">
                  <c:v>23.6</c:v>
                </c:pt>
                <c:pt idx="2953">
                  <c:v>23.7</c:v>
                </c:pt>
                <c:pt idx="2954">
                  <c:v>23.6</c:v>
                </c:pt>
                <c:pt idx="2955">
                  <c:v>23.6</c:v>
                </c:pt>
                <c:pt idx="2956">
                  <c:v>23.6</c:v>
                </c:pt>
                <c:pt idx="2957">
                  <c:v>23.6</c:v>
                </c:pt>
                <c:pt idx="2958">
                  <c:v>23.6</c:v>
                </c:pt>
                <c:pt idx="2959">
                  <c:v>23.5</c:v>
                </c:pt>
                <c:pt idx="2960">
                  <c:v>23.4</c:v>
                </c:pt>
                <c:pt idx="2961">
                  <c:v>23.3</c:v>
                </c:pt>
                <c:pt idx="2962">
                  <c:v>23.3</c:v>
                </c:pt>
                <c:pt idx="2963">
                  <c:v>23.2</c:v>
                </c:pt>
                <c:pt idx="2964">
                  <c:v>23.1</c:v>
                </c:pt>
                <c:pt idx="2965">
                  <c:v>23.1</c:v>
                </c:pt>
                <c:pt idx="2966">
                  <c:v>23.1</c:v>
                </c:pt>
                <c:pt idx="2967">
                  <c:v>23.1</c:v>
                </c:pt>
                <c:pt idx="2968">
                  <c:v>23.1</c:v>
                </c:pt>
                <c:pt idx="2969">
                  <c:v>23.2</c:v>
                </c:pt>
                <c:pt idx="2970">
                  <c:v>23.3</c:v>
                </c:pt>
                <c:pt idx="2971">
                  <c:v>23.3</c:v>
                </c:pt>
                <c:pt idx="2972">
                  <c:v>23.3</c:v>
                </c:pt>
                <c:pt idx="2973">
                  <c:v>23.3</c:v>
                </c:pt>
                <c:pt idx="2974">
                  <c:v>23.5</c:v>
                </c:pt>
                <c:pt idx="2975">
                  <c:v>23.5</c:v>
                </c:pt>
                <c:pt idx="2976">
                  <c:v>23.6</c:v>
                </c:pt>
                <c:pt idx="2977">
                  <c:v>23.6</c:v>
                </c:pt>
                <c:pt idx="2978">
                  <c:v>23.8</c:v>
                </c:pt>
                <c:pt idx="2979">
                  <c:v>23.9</c:v>
                </c:pt>
                <c:pt idx="2980">
                  <c:v>24</c:v>
                </c:pt>
                <c:pt idx="2981">
                  <c:v>24</c:v>
                </c:pt>
                <c:pt idx="2982">
                  <c:v>24.1</c:v>
                </c:pt>
                <c:pt idx="2983">
                  <c:v>24.2</c:v>
                </c:pt>
                <c:pt idx="2984">
                  <c:v>24.3</c:v>
                </c:pt>
                <c:pt idx="2985">
                  <c:v>24.4</c:v>
                </c:pt>
                <c:pt idx="2986">
                  <c:v>24.4</c:v>
                </c:pt>
                <c:pt idx="2987">
                  <c:v>24.4</c:v>
                </c:pt>
                <c:pt idx="2988">
                  <c:v>24.6</c:v>
                </c:pt>
                <c:pt idx="2989">
                  <c:v>24.6</c:v>
                </c:pt>
                <c:pt idx="2990">
                  <c:v>24.7</c:v>
                </c:pt>
                <c:pt idx="2991">
                  <c:v>24.7</c:v>
                </c:pt>
                <c:pt idx="2992">
                  <c:v>24.8</c:v>
                </c:pt>
                <c:pt idx="2993">
                  <c:v>24.8</c:v>
                </c:pt>
                <c:pt idx="2994">
                  <c:v>24.8</c:v>
                </c:pt>
                <c:pt idx="2995">
                  <c:v>24.9</c:v>
                </c:pt>
                <c:pt idx="2996">
                  <c:v>25</c:v>
                </c:pt>
                <c:pt idx="2997">
                  <c:v>25</c:v>
                </c:pt>
                <c:pt idx="2998">
                  <c:v>25.1</c:v>
                </c:pt>
                <c:pt idx="2999">
                  <c:v>25.1</c:v>
                </c:pt>
                <c:pt idx="3000">
                  <c:v>25.2</c:v>
                </c:pt>
                <c:pt idx="3001">
                  <c:v>25.2</c:v>
                </c:pt>
                <c:pt idx="3002">
                  <c:v>25.2</c:v>
                </c:pt>
                <c:pt idx="3003">
                  <c:v>25.2</c:v>
                </c:pt>
                <c:pt idx="3004">
                  <c:v>25.2</c:v>
                </c:pt>
                <c:pt idx="3005">
                  <c:v>25.3</c:v>
                </c:pt>
                <c:pt idx="3006">
                  <c:v>25.4</c:v>
                </c:pt>
                <c:pt idx="3007">
                  <c:v>25.4</c:v>
                </c:pt>
                <c:pt idx="3008">
                  <c:v>25.4</c:v>
                </c:pt>
                <c:pt idx="3009">
                  <c:v>25.4</c:v>
                </c:pt>
                <c:pt idx="3010">
                  <c:v>25.4</c:v>
                </c:pt>
                <c:pt idx="3011">
                  <c:v>25.4</c:v>
                </c:pt>
                <c:pt idx="3012">
                  <c:v>25.4</c:v>
                </c:pt>
                <c:pt idx="3013">
                  <c:v>25.5</c:v>
                </c:pt>
                <c:pt idx="3014">
                  <c:v>25.5</c:v>
                </c:pt>
                <c:pt idx="3015">
                  <c:v>25.5</c:v>
                </c:pt>
                <c:pt idx="3016">
                  <c:v>25.4</c:v>
                </c:pt>
                <c:pt idx="3017">
                  <c:v>25.4</c:v>
                </c:pt>
                <c:pt idx="3018">
                  <c:v>25.4</c:v>
                </c:pt>
                <c:pt idx="3019">
                  <c:v>25.4</c:v>
                </c:pt>
                <c:pt idx="3020">
                  <c:v>25.3</c:v>
                </c:pt>
                <c:pt idx="3021">
                  <c:v>25.3</c:v>
                </c:pt>
                <c:pt idx="3022">
                  <c:v>25.3</c:v>
                </c:pt>
                <c:pt idx="3023">
                  <c:v>25.4</c:v>
                </c:pt>
                <c:pt idx="3024">
                  <c:v>25.4</c:v>
                </c:pt>
                <c:pt idx="3025">
                  <c:v>25.4</c:v>
                </c:pt>
                <c:pt idx="3026">
                  <c:v>25.3</c:v>
                </c:pt>
                <c:pt idx="3027">
                  <c:v>25.3</c:v>
                </c:pt>
                <c:pt idx="3028">
                  <c:v>25.4</c:v>
                </c:pt>
                <c:pt idx="3029">
                  <c:v>25.4</c:v>
                </c:pt>
                <c:pt idx="3030">
                  <c:v>25.4</c:v>
                </c:pt>
                <c:pt idx="3031">
                  <c:v>25.3</c:v>
                </c:pt>
                <c:pt idx="3032">
                  <c:v>25.4</c:v>
                </c:pt>
                <c:pt idx="3033">
                  <c:v>25.4</c:v>
                </c:pt>
                <c:pt idx="3034">
                  <c:v>25.4</c:v>
                </c:pt>
                <c:pt idx="3035">
                  <c:v>25.4</c:v>
                </c:pt>
                <c:pt idx="3036">
                  <c:v>25.4</c:v>
                </c:pt>
                <c:pt idx="3037">
                  <c:v>25.3</c:v>
                </c:pt>
                <c:pt idx="3038">
                  <c:v>25.3</c:v>
                </c:pt>
                <c:pt idx="3039">
                  <c:v>25.2</c:v>
                </c:pt>
                <c:pt idx="3040">
                  <c:v>25.3</c:v>
                </c:pt>
                <c:pt idx="3041">
                  <c:v>25.2</c:v>
                </c:pt>
                <c:pt idx="3042">
                  <c:v>25.2</c:v>
                </c:pt>
                <c:pt idx="3043">
                  <c:v>25.2</c:v>
                </c:pt>
                <c:pt idx="3044">
                  <c:v>25.2</c:v>
                </c:pt>
                <c:pt idx="3045">
                  <c:v>25.1</c:v>
                </c:pt>
                <c:pt idx="3046">
                  <c:v>25.1</c:v>
                </c:pt>
                <c:pt idx="3047">
                  <c:v>25.1</c:v>
                </c:pt>
                <c:pt idx="3048">
                  <c:v>25</c:v>
                </c:pt>
                <c:pt idx="3049">
                  <c:v>25</c:v>
                </c:pt>
                <c:pt idx="3050">
                  <c:v>25.1</c:v>
                </c:pt>
                <c:pt idx="3051">
                  <c:v>25</c:v>
                </c:pt>
                <c:pt idx="3052">
                  <c:v>25.1</c:v>
                </c:pt>
                <c:pt idx="3053">
                  <c:v>24.9</c:v>
                </c:pt>
                <c:pt idx="3054">
                  <c:v>24.9</c:v>
                </c:pt>
                <c:pt idx="3055">
                  <c:v>24.9</c:v>
                </c:pt>
                <c:pt idx="3056">
                  <c:v>24.9</c:v>
                </c:pt>
                <c:pt idx="3057">
                  <c:v>24.9</c:v>
                </c:pt>
                <c:pt idx="3058">
                  <c:v>24.9</c:v>
                </c:pt>
                <c:pt idx="3059">
                  <c:v>24.9</c:v>
                </c:pt>
                <c:pt idx="3060">
                  <c:v>24.9</c:v>
                </c:pt>
                <c:pt idx="3061">
                  <c:v>24.8</c:v>
                </c:pt>
                <c:pt idx="3062">
                  <c:v>24.9</c:v>
                </c:pt>
                <c:pt idx="3063">
                  <c:v>24.8</c:v>
                </c:pt>
                <c:pt idx="3064">
                  <c:v>24.8</c:v>
                </c:pt>
                <c:pt idx="3065">
                  <c:v>24.8</c:v>
                </c:pt>
                <c:pt idx="3066">
                  <c:v>24.8</c:v>
                </c:pt>
                <c:pt idx="3067">
                  <c:v>24.8</c:v>
                </c:pt>
                <c:pt idx="3068">
                  <c:v>24.8</c:v>
                </c:pt>
                <c:pt idx="3069">
                  <c:v>24.8</c:v>
                </c:pt>
                <c:pt idx="3070">
                  <c:v>24.8</c:v>
                </c:pt>
                <c:pt idx="3071">
                  <c:v>24.8</c:v>
                </c:pt>
                <c:pt idx="3072">
                  <c:v>24.8</c:v>
                </c:pt>
                <c:pt idx="3073">
                  <c:v>24.8</c:v>
                </c:pt>
                <c:pt idx="3074">
                  <c:v>24.8</c:v>
                </c:pt>
                <c:pt idx="3075">
                  <c:v>24.8</c:v>
                </c:pt>
                <c:pt idx="3076">
                  <c:v>24.8</c:v>
                </c:pt>
                <c:pt idx="3077">
                  <c:v>24.8</c:v>
                </c:pt>
                <c:pt idx="3078">
                  <c:v>24.8</c:v>
                </c:pt>
                <c:pt idx="3079">
                  <c:v>24.8</c:v>
                </c:pt>
                <c:pt idx="3080">
                  <c:v>24.8</c:v>
                </c:pt>
                <c:pt idx="3081">
                  <c:v>24.8</c:v>
                </c:pt>
                <c:pt idx="3082">
                  <c:v>24.8</c:v>
                </c:pt>
                <c:pt idx="3083">
                  <c:v>24.8</c:v>
                </c:pt>
                <c:pt idx="3084">
                  <c:v>24.8</c:v>
                </c:pt>
                <c:pt idx="3085">
                  <c:v>24.8</c:v>
                </c:pt>
                <c:pt idx="3086">
                  <c:v>24.8</c:v>
                </c:pt>
                <c:pt idx="3087">
                  <c:v>24.8</c:v>
                </c:pt>
                <c:pt idx="3088">
                  <c:v>24.8</c:v>
                </c:pt>
                <c:pt idx="3089">
                  <c:v>24.9</c:v>
                </c:pt>
                <c:pt idx="3090">
                  <c:v>24.8</c:v>
                </c:pt>
                <c:pt idx="3091">
                  <c:v>24.8</c:v>
                </c:pt>
                <c:pt idx="3092">
                  <c:v>24.8</c:v>
                </c:pt>
                <c:pt idx="3093">
                  <c:v>24.8</c:v>
                </c:pt>
                <c:pt idx="3094">
                  <c:v>24.8</c:v>
                </c:pt>
                <c:pt idx="3095">
                  <c:v>24.8</c:v>
                </c:pt>
                <c:pt idx="3096">
                  <c:v>24.8</c:v>
                </c:pt>
                <c:pt idx="3097">
                  <c:v>24.8</c:v>
                </c:pt>
                <c:pt idx="3098">
                  <c:v>24.8</c:v>
                </c:pt>
                <c:pt idx="3099">
                  <c:v>24.8</c:v>
                </c:pt>
                <c:pt idx="3100">
                  <c:v>24.9</c:v>
                </c:pt>
                <c:pt idx="3101">
                  <c:v>24.9</c:v>
                </c:pt>
                <c:pt idx="3102">
                  <c:v>24.9</c:v>
                </c:pt>
                <c:pt idx="3103">
                  <c:v>24.9</c:v>
                </c:pt>
                <c:pt idx="3104">
                  <c:v>24.9</c:v>
                </c:pt>
                <c:pt idx="3105">
                  <c:v>24.9</c:v>
                </c:pt>
                <c:pt idx="3106">
                  <c:v>24.9</c:v>
                </c:pt>
                <c:pt idx="3107">
                  <c:v>24.9</c:v>
                </c:pt>
                <c:pt idx="3108">
                  <c:v>25.1</c:v>
                </c:pt>
                <c:pt idx="3109">
                  <c:v>25</c:v>
                </c:pt>
                <c:pt idx="3110">
                  <c:v>25.1</c:v>
                </c:pt>
                <c:pt idx="3111">
                  <c:v>25</c:v>
                </c:pt>
                <c:pt idx="3112">
                  <c:v>25.1</c:v>
                </c:pt>
                <c:pt idx="3113">
                  <c:v>25.1</c:v>
                </c:pt>
                <c:pt idx="3114">
                  <c:v>25.1</c:v>
                </c:pt>
                <c:pt idx="3115">
                  <c:v>25.1</c:v>
                </c:pt>
                <c:pt idx="3116">
                  <c:v>25.1</c:v>
                </c:pt>
                <c:pt idx="3117">
                  <c:v>25.1</c:v>
                </c:pt>
                <c:pt idx="3118">
                  <c:v>25.1</c:v>
                </c:pt>
                <c:pt idx="3119">
                  <c:v>25.1</c:v>
                </c:pt>
                <c:pt idx="3120">
                  <c:v>25.1</c:v>
                </c:pt>
                <c:pt idx="3121">
                  <c:v>25.2</c:v>
                </c:pt>
                <c:pt idx="3122">
                  <c:v>25.2</c:v>
                </c:pt>
                <c:pt idx="3123">
                  <c:v>25.2</c:v>
                </c:pt>
                <c:pt idx="3124">
                  <c:v>25.2</c:v>
                </c:pt>
                <c:pt idx="3125">
                  <c:v>25.2</c:v>
                </c:pt>
                <c:pt idx="3126">
                  <c:v>25.3</c:v>
                </c:pt>
                <c:pt idx="3127">
                  <c:v>25.3</c:v>
                </c:pt>
                <c:pt idx="3128">
                  <c:v>25.2</c:v>
                </c:pt>
                <c:pt idx="3129">
                  <c:v>25.2</c:v>
                </c:pt>
                <c:pt idx="3130">
                  <c:v>25.2</c:v>
                </c:pt>
                <c:pt idx="3131">
                  <c:v>25.2</c:v>
                </c:pt>
                <c:pt idx="3132">
                  <c:v>25.1</c:v>
                </c:pt>
                <c:pt idx="3133">
                  <c:v>25.1</c:v>
                </c:pt>
                <c:pt idx="3134">
                  <c:v>25.1</c:v>
                </c:pt>
                <c:pt idx="3135">
                  <c:v>25.1</c:v>
                </c:pt>
                <c:pt idx="3136">
                  <c:v>24.9</c:v>
                </c:pt>
                <c:pt idx="3137">
                  <c:v>24.9</c:v>
                </c:pt>
                <c:pt idx="3138">
                  <c:v>24.8</c:v>
                </c:pt>
                <c:pt idx="3139">
                  <c:v>24.8</c:v>
                </c:pt>
                <c:pt idx="3140">
                  <c:v>24.8</c:v>
                </c:pt>
                <c:pt idx="3141">
                  <c:v>24.6</c:v>
                </c:pt>
                <c:pt idx="3142">
                  <c:v>24.7</c:v>
                </c:pt>
                <c:pt idx="3143">
                  <c:v>24.8</c:v>
                </c:pt>
                <c:pt idx="3144">
                  <c:v>24.8</c:v>
                </c:pt>
                <c:pt idx="3145">
                  <c:v>24.9</c:v>
                </c:pt>
                <c:pt idx="3146">
                  <c:v>25.1</c:v>
                </c:pt>
                <c:pt idx="3147">
                  <c:v>25.1</c:v>
                </c:pt>
                <c:pt idx="3148">
                  <c:v>25.3</c:v>
                </c:pt>
                <c:pt idx="3149">
                  <c:v>25.5</c:v>
                </c:pt>
                <c:pt idx="3150">
                  <c:v>25.5</c:v>
                </c:pt>
                <c:pt idx="3151">
                  <c:v>25.6</c:v>
                </c:pt>
                <c:pt idx="3152">
                  <c:v>25.7</c:v>
                </c:pt>
                <c:pt idx="3153">
                  <c:v>25.9</c:v>
                </c:pt>
                <c:pt idx="3154">
                  <c:v>24.6</c:v>
                </c:pt>
                <c:pt idx="3155">
                  <c:v>24.6</c:v>
                </c:pt>
                <c:pt idx="3156">
                  <c:v>24.8</c:v>
                </c:pt>
                <c:pt idx="3157">
                  <c:v>25.1</c:v>
                </c:pt>
                <c:pt idx="3158">
                  <c:v>25.2</c:v>
                </c:pt>
                <c:pt idx="3159">
                  <c:v>25.5</c:v>
                </c:pt>
                <c:pt idx="3160">
                  <c:v>25.7</c:v>
                </c:pt>
                <c:pt idx="3161">
                  <c:v>25.9</c:v>
                </c:pt>
                <c:pt idx="3162">
                  <c:v>26.2</c:v>
                </c:pt>
                <c:pt idx="3163">
                  <c:v>26.4</c:v>
                </c:pt>
                <c:pt idx="3164">
                  <c:v>26.7</c:v>
                </c:pt>
                <c:pt idx="3165">
                  <c:v>26.8</c:v>
                </c:pt>
                <c:pt idx="3166">
                  <c:v>26.9</c:v>
                </c:pt>
                <c:pt idx="3167">
                  <c:v>26.9</c:v>
                </c:pt>
                <c:pt idx="3168">
                  <c:v>27</c:v>
                </c:pt>
                <c:pt idx="3169">
                  <c:v>26.9</c:v>
                </c:pt>
                <c:pt idx="3170">
                  <c:v>26.8</c:v>
                </c:pt>
                <c:pt idx="3171">
                  <c:v>26.7</c:v>
                </c:pt>
                <c:pt idx="3172">
                  <c:v>26.6</c:v>
                </c:pt>
                <c:pt idx="3173">
                  <c:v>26.4</c:v>
                </c:pt>
                <c:pt idx="3174">
                  <c:v>26.2</c:v>
                </c:pt>
                <c:pt idx="3175">
                  <c:v>26</c:v>
                </c:pt>
                <c:pt idx="3176">
                  <c:v>25.7</c:v>
                </c:pt>
                <c:pt idx="3177">
                  <c:v>25.5</c:v>
                </c:pt>
                <c:pt idx="3178">
                  <c:v>25.2</c:v>
                </c:pt>
                <c:pt idx="3179">
                  <c:v>24.8</c:v>
                </c:pt>
                <c:pt idx="3180">
                  <c:v>24.4</c:v>
                </c:pt>
                <c:pt idx="3181">
                  <c:v>24.1</c:v>
                </c:pt>
                <c:pt idx="3182">
                  <c:v>23.8</c:v>
                </c:pt>
                <c:pt idx="3183">
                  <c:v>23.6</c:v>
                </c:pt>
                <c:pt idx="3184">
                  <c:v>23.3</c:v>
                </c:pt>
                <c:pt idx="3185">
                  <c:v>23.2</c:v>
                </c:pt>
                <c:pt idx="3186">
                  <c:v>23.1</c:v>
                </c:pt>
                <c:pt idx="3187">
                  <c:v>23.3</c:v>
                </c:pt>
                <c:pt idx="3188">
                  <c:v>23.4</c:v>
                </c:pt>
                <c:pt idx="3189">
                  <c:v>23.6</c:v>
                </c:pt>
                <c:pt idx="3190">
                  <c:v>23.9</c:v>
                </c:pt>
                <c:pt idx="3191">
                  <c:v>24.1</c:v>
                </c:pt>
                <c:pt idx="3192">
                  <c:v>24.4</c:v>
                </c:pt>
                <c:pt idx="3193">
                  <c:v>24.6</c:v>
                </c:pt>
                <c:pt idx="3194">
                  <c:v>24.8</c:v>
                </c:pt>
                <c:pt idx="3195">
                  <c:v>25.1</c:v>
                </c:pt>
                <c:pt idx="3196">
                  <c:v>25.3</c:v>
                </c:pt>
                <c:pt idx="3197">
                  <c:v>25.6</c:v>
                </c:pt>
                <c:pt idx="3198">
                  <c:v>25.9</c:v>
                </c:pt>
                <c:pt idx="3199">
                  <c:v>26.2</c:v>
                </c:pt>
                <c:pt idx="3200">
                  <c:v>26.4</c:v>
                </c:pt>
                <c:pt idx="3201">
                  <c:v>26.7</c:v>
                </c:pt>
                <c:pt idx="3202">
                  <c:v>27</c:v>
                </c:pt>
                <c:pt idx="3203">
                  <c:v>27</c:v>
                </c:pt>
                <c:pt idx="3204">
                  <c:v>27</c:v>
                </c:pt>
                <c:pt idx="3205">
                  <c:v>26.9</c:v>
                </c:pt>
                <c:pt idx="3206">
                  <c:v>26.7</c:v>
                </c:pt>
                <c:pt idx="3207">
                  <c:v>26.7</c:v>
                </c:pt>
                <c:pt idx="3208">
                  <c:v>26.4</c:v>
                </c:pt>
                <c:pt idx="3209">
                  <c:v>26.2</c:v>
                </c:pt>
                <c:pt idx="3210">
                  <c:v>25.9</c:v>
                </c:pt>
                <c:pt idx="3211">
                  <c:v>25.6</c:v>
                </c:pt>
                <c:pt idx="3212">
                  <c:v>25.4</c:v>
                </c:pt>
                <c:pt idx="3213">
                  <c:v>25.1</c:v>
                </c:pt>
                <c:pt idx="3214">
                  <c:v>24.8</c:v>
                </c:pt>
                <c:pt idx="3215">
                  <c:v>24.4</c:v>
                </c:pt>
                <c:pt idx="3216">
                  <c:v>24.1</c:v>
                </c:pt>
                <c:pt idx="3217">
                  <c:v>23.8</c:v>
                </c:pt>
                <c:pt idx="3218">
                  <c:v>23.6</c:v>
                </c:pt>
                <c:pt idx="3219">
                  <c:v>23.4</c:v>
                </c:pt>
                <c:pt idx="3220">
                  <c:v>23.1</c:v>
                </c:pt>
                <c:pt idx="3221">
                  <c:v>23.1</c:v>
                </c:pt>
                <c:pt idx="3222">
                  <c:v>23.1</c:v>
                </c:pt>
                <c:pt idx="3223">
                  <c:v>23.2</c:v>
                </c:pt>
                <c:pt idx="3224">
                  <c:v>23.3</c:v>
                </c:pt>
                <c:pt idx="3225">
                  <c:v>23.4</c:v>
                </c:pt>
                <c:pt idx="3226">
                  <c:v>23.5</c:v>
                </c:pt>
                <c:pt idx="3227">
                  <c:v>23.6</c:v>
                </c:pt>
                <c:pt idx="3228">
                  <c:v>23.8</c:v>
                </c:pt>
                <c:pt idx="3229">
                  <c:v>24</c:v>
                </c:pt>
                <c:pt idx="3230">
                  <c:v>24.1</c:v>
                </c:pt>
                <c:pt idx="3231">
                  <c:v>24.2</c:v>
                </c:pt>
                <c:pt idx="3232">
                  <c:v>24.3</c:v>
                </c:pt>
                <c:pt idx="3233">
                  <c:v>24.4</c:v>
                </c:pt>
                <c:pt idx="3234">
                  <c:v>24.4</c:v>
                </c:pt>
                <c:pt idx="3235">
                  <c:v>24.6</c:v>
                </c:pt>
                <c:pt idx="3236">
                  <c:v>24.8</c:v>
                </c:pt>
                <c:pt idx="3237">
                  <c:v>24.8</c:v>
                </c:pt>
                <c:pt idx="3238">
                  <c:v>24.9</c:v>
                </c:pt>
                <c:pt idx="3239">
                  <c:v>25</c:v>
                </c:pt>
                <c:pt idx="3240">
                  <c:v>25</c:v>
                </c:pt>
                <c:pt idx="3241">
                  <c:v>25.1</c:v>
                </c:pt>
                <c:pt idx="3242">
                  <c:v>25.2</c:v>
                </c:pt>
                <c:pt idx="3243">
                  <c:v>25.4</c:v>
                </c:pt>
                <c:pt idx="3244">
                  <c:v>25.4</c:v>
                </c:pt>
                <c:pt idx="3245">
                  <c:v>25.6</c:v>
                </c:pt>
                <c:pt idx="3246">
                  <c:v>25.7</c:v>
                </c:pt>
                <c:pt idx="3247">
                  <c:v>25.8</c:v>
                </c:pt>
                <c:pt idx="3248">
                  <c:v>25.9</c:v>
                </c:pt>
                <c:pt idx="3249">
                  <c:v>25.9</c:v>
                </c:pt>
                <c:pt idx="3250">
                  <c:v>26.1</c:v>
                </c:pt>
                <c:pt idx="3251">
                  <c:v>26.2</c:v>
                </c:pt>
                <c:pt idx="3252">
                  <c:v>26.2</c:v>
                </c:pt>
                <c:pt idx="3253">
                  <c:v>26.5</c:v>
                </c:pt>
                <c:pt idx="3254">
                  <c:v>26.6</c:v>
                </c:pt>
                <c:pt idx="3255">
                  <c:v>26.7</c:v>
                </c:pt>
                <c:pt idx="3256">
                  <c:v>26.7</c:v>
                </c:pt>
                <c:pt idx="3257">
                  <c:v>26.9</c:v>
                </c:pt>
                <c:pt idx="3258">
                  <c:v>26.9</c:v>
                </c:pt>
                <c:pt idx="3259">
                  <c:v>26.9</c:v>
                </c:pt>
                <c:pt idx="3260">
                  <c:v>26.9</c:v>
                </c:pt>
                <c:pt idx="3261">
                  <c:v>26.9</c:v>
                </c:pt>
                <c:pt idx="3262">
                  <c:v>27</c:v>
                </c:pt>
                <c:pt idx="3263">
                  <c:v>27</c:v>
                </c:pt>
                <c:pt idx="3264">
                  <c:v>26.9</c:v>
                </c:pt>
                <c:pt idx="3265">
                  <c:v>26.9</c:v>
                </c:pt>
                <c:pt idx="3266">
                  <c:v>26.9</c:v>
                </c:pt>
                <c:pt idx="3267">
                  <c:v>26.8</c:v>
                </c:pt>
                <c:pt idx="3268">
                  <c:v>26.8</c:v>
                </c:pt>
                <c:pt idx="3269">
                  <c:v>25.1</c:v>
                </c:pt>
                <c:pt idx="3270">
                  <c:v>25.1</c:v>
                </c:pt>
                <c:pt idx="3271">
                  <c:v>25.2</c:v>
                </c:pt>
                <c:pt idx="3272">
                  <c:v>25.2</c:v>
                </c:pt>
                <c:pt idx="3273">
                  <c:v>25.2</c:v>
                </c:pt>
                <c:pt idx="3274">
                  <c:v>25.2</c:v>
                </c:pt>
                <c:pt idx="3275">
                  <c:v>25.2</c:v>
                </c:pt>
                <c:pt idx="3276">
                  <c:v>25.2</c:v>
                </c:pt>
                <c:pt idx="3277">
                  <c:v>25.3</c:v>
                </c:pt>
                <c:pt idx="3278">
                  <c:v>25.2</c:v>
                </c:pt>
                <c:pt idx="3279">
                  <c:v>25.2</c:v>
                </c:pt>
                <c:pt idx="3280">
                  <c:v>25.2</c:v>
                </c:pt>
                <c:pt idx="3281">
                  <c:v>25.2</c:v>
                </c:pt>
                <c:pt idx="3282">
                  <c:v>25.2</c:v>
                </c:pt>
                <c:pt idx="3283">
                  <c:v>25.3</c:v>
                </c:pt>
                <c:pt idx="3284">
                  <c:v>25.3</c:v>
                </c:pt>
                <c:pt idx="3285">
                  <c:v>25.2</c:v>
                </c:pt>
                <c:pt idx="3286">
                  <c:v>25.3</c:v>
                </c:pt>
                <c:pt idx="3287">
                  <c:v>25.4</c:v>
                </c:pt>
                <c:pt idx="3288">
                  <c:v>25.4</c:v>
                </c:pt>
                <c:pt idx="3289">
                  <c:v>25.3</c:v>
                </c:pt>
                <c:pt idx="3290">
                  <c:v>25.2</c:v>
                </c:pt>
                <c:pt idx="3291">
                  <c:v>25.2</c:v>
                </c:pt>
                <c:pt idx="3292">
                  <c:v>25.2</c:v>
                </c:pt>
                <c:pt idx="3293">
                  <c:v>25.2</c:v>
                </c:pt>
                <c:pt idx="3294">
                  <c:v>25.2</c:v>
                </c:pt>
                <c:pt idx="3295">
                  <c:v>25.2</c:v>
                </c:pt>
                <c:pt idx="3296">
                  <c:v>25.2</c:v>
                </c:pt>
                <c:pt idx="3297">
                  <c:v>25.1</c:v>
                </c:pt>
                <c:pt idx="3298">
                  <c:v>25.1</c:v>
                </c:pt>
                <c:pt idx="3299">
                  <c:v>25.1</c:v>
                </c:pt>
                <c:pt idx="3300">
                  <c:v>25</c:v>
                </c:pt>
                <c:pt idx="3301">
                  <c:v>25</c:v>
                </c:pt>
                <c:pt idx="3302">
                  <c:v>24.9</c:v>
                </c:pt>
                <c:pt idx="3303">
                  <c:v>24.9</c:v>
                </c:pt>
                <c:pt idx="3304">
                  <c:v>24.8</c:v>
                </c:pt>
                <c:pt idx="3305">
                  <c:v>24.9</c:v>
                </c:pt>
                <c:pt idx="3306">
                  <c:v>24.8</c:v>
                </c:pt>
                <c:pt idx="3307">
                  <c:v>24.8</c:v>
                </c:pt>
                <c:pt idx="3308">
                  <c:v>24.8</c:v>
                </c:pt>
                <c:pt idx="3309">
                  <c:v>24.8</c:v>
                </c:pt>
                <c:pt idx="3310">
                  <c:v>24.8</c:v>
                </c:pt>
                <c:pt idx="3311">
                  <c:v>24.8</c:v>
                </c:pt>
                <c:pt idx="3312">
                  <c:v>24.8</c:v>
                </c:pt>
                <c:pt idx="3313">
                  <c:v>24.8</c:v>
                </c:pt>
                <c:pt idx="3314">
                  <c:v>24.8</c:v>
                </c:pt>
                <c:pt idx="3315">
                  <c:v>24.8</c:v>
                </c:pt>
                <c:pt idx="3316">
                  <c:v>24.7</c:v>
                </c:pt>
                <c:pt idx="3317">
                  <c:v>24.6</c:v>
                </c:pt>
                <c:pt idx="3318">
                  <c:v>24.6</c:v>
                </c:pt>
                <c:pt idx="3319">
                  <c:v>24.6</c:v>
                </c:pt>
                <c:pt idx="3320">
                  <c:v>24.7</c:v>
                </c:pt>
                <c:pt idx="3321">
                  <c:v>24.7</c:v>
                </c:pt>
                <c:pt idx="3322">
                  <c:v>24.8</c:v>
                </c:pt>
                <c:pt idx="3323">
                  <c:v>24.8</c:v>
                </c:pt>
                <c:pt idx="3324">
                  <c:v>24.8</c:v>
                </c:pt>
                <c:pt idx="3325">
                  <c:v>24.8</c:v>
                </c:pt>
                <c:pt idx="3326">
                  <c:v>24.8</c:v>
                </c:pt>
                <c:pt idx="3327">
                  <c:v>24.8</c:v>
                </c:pt>
                <c:pt idx="3328">
                  <c:v>24.8</c:v>
                </c:pt>
                <c:pt idx="3329">
                  <c:v>24.9</c:v>
                </c:pt>
                <c:pt idx="3330">
                  <c:v>24.9</c:v>
                </c:pt>
                <c:pt idx="3331">
                  <c:v>24.9</c:v>
                </c:pt>
                <c:pt idx="3332">
                  <c:v>25.1</c:v>
                </c:pt>
                <c:pt idx="3333">
                  <c:v>25.2</c:v>
                </c:pt>
                <c:pt idx="3334">
                  <c:v>25.3</c:v>
                </c:pt>
                <c:pt idx="3335">
                  <c:v>25.4</c:v>
                </c:pt>
                <c:pt idx="3336">
                  <c:v>25.5</c:v>
                </c:pt>
                <c:pt idx="3337">
                  <c:v>25.6</c:v>
                </c:pt>
                <c:pt idx="3338">
                  <c:v>25.6</c:v>
                </c:pt>
                <c:pt idx="3339">
                  <c:v>25.7</c:v>
                </c:pt>
                <c:pt idx="3340">
                  <c:v>25.7</c:v>
                </c:pt>
                <c:pt idx="3341">
                  <c:v>25.7</c:v>
                </c:pt>
                <c:pt idx="3342">
                  <c:v>25.7</c:v>
                </c:pt>
                <c:pt idx="3343">
                  <c:v>25.8</c:v>
                </c:pt>
                <c:pt idx="3344">
                  <c:v>25.7</c:v>
                </c:pt>
                <c:pt idx="3345">
                  <c:v>25.6</c:v>
                </c:pt>
                <c:pt idx="3346">
                  <c:v>25.6</c:v>
                </c:pt>
                <c:pt idx="3347">
                  <c:v>25.6</c:v>
                </c:pt>
                <c:pt idx="3348">
                  <c:v>25.4</c:v>
                </c:pt>
                <c:pt idx="3349">
                  <c:v>25.3</c:v>
                </c:pt>
                <c:pt idx="3350">
                  <c:v>25.2</c:v>
                </c:pt>
                <c:pt idx="3351">
                  <c:v>25</c:v>
                </c:pt>
                <c:pt idx="3352">
                  <c:v>24.9</c:v>
                </c:pt>
                <c:pt idx="3353">
                  <c:v>24.8</c:v>
                </c:pt>
                <c:pt idx="3354">
                  <c:v>24.8</c:v>
                </c:pt>
                <c:pt idx="3355">
                  <c:v>24.8</c:v>
                </c:pt>
                <c:pt idx="3356">
                  <c:v>24.8</c:v>
                </c:pt>
                <c:pt idx="3357">
                  <c:v>24.8</c:v>
                </c:pt>
                <c:pt idx="3358">
                  <c:v>24.9</c:v>
                </c:pt>
                <c:pt idx="3359">
                  <c:v>24.9</c:v>
                </c:pt>
                <c:pt idx="3360">
                  <c:v>25</c:v>
                </c:pt>
                <c:pt idx="3361">
                  <c:v>25.1</c:v>
                </c:pt>
                <c:pt idx="3362">
                  <c:v>25.2</c:v>
                </c:pt>
                <c:pt idx="3363">
                  <c:v>25.2</c:v>
                </c:pt>
                <c:pt idx="3364">
                  <c:v>25.2</c:v>
                </c:pt>
                <c:pt idx="3365">
                  <c:v>25.3</c:v>
                </c:pt>
                <c:pt idx="3366">
                  <c:v>25.2</c:v>
                </c:pt>
                <c:pt idx="3367">
                  <c:v>25.3</c:v>
                </c:pt>
                <c:pt idx="3368">
                  <c:v>25.2</c:v>
                </c:pt>
                <c:pt idx="3369">
                  <c:v>25.2</c:v>
                </c:pt>
                <c:pt idx="3370">
                  <c:v>25.2</c:v>
                </c:pt>
                <c:pt idx="3371">
                  <c:v>25.1</c:v>
                </c:pt>
                <c:pt idx="3372">
                  <c:v>25</c:v>
                </c:pt>
                <c:pt idx="3373">
                  <c:v>24.9</c:v>
                </c:pt>
                <c:pt idx="3374">
                  <c:v>24.8</c:v>
                </c:pt>
                <c:pt idx="3375">
                  <c:v>24.8</c:v>
                </c:pt>
                <c:pt idx="3376">
                  <c:v>24.8</c:v>
                </c:pt>
                <c:pt idx="3377">
                  <c:v>24.8</c:v>
                </c:pt>
                <c:pt idx="3378">
                  <c:v>24.8</c:v>
                </c:pt>
                <c:pt idx="3379">
                  <c:v>24.8</c:v>
                </c:pt>
                <c:pt idx="3380">
                  <c:v>24.9</c:v>
                </c:pt>
                <c:pt idx="3381">
                  <c:v>24.9</c:v>
                </c:pt>
                <c:pt idx="3382">
                  <c:v>25.1</c:v>
                </c:pt>
                <c:pt idx="3383">
                  <c:v>25.1</c:v>
                </c:pt>
                <c:pt idx="3384">
                  <c:v>25.2</c:v>
                </c:pt>
                <c:pt idx="3385">
                  <c:v>25.4</c:v>
                </c:pt>
                <c:pt idx="3386">
                  <c:v>25.4</c:v>
                </c:pt>
                <c:pt idx="3387">
                  <c:v>25.6</c:v>
                </c:pt>
                <c:pt idx="3388">
                  <c:v>25.6</c:v>
                </c:pt>
                <c:pt idx="3389">
                  <c:v>25.6</c:v>
                </c:pt>
                <c:pt idx="3390">
                  <c:v>25.7</c:v>
                </c:pt>
                <c:pt idx="3391">
                  <c:v>25.7</c:v>
                </c:pt>
                <c:pt idx="3392">
                  <c:v>25.8</c:v>
                </c:pt>
                <c:pt idx="3393">
                  <c:v>25.7</c:v>
                </c:pt>
                <c:pt idx="3394">
                  <c:v>25.8</c:v>
                </c:pt>
                <c:pt idx="3395">
                  <c:v>25.7</c:v>
                </c:pt>
                <c:pt idx="3396">
                  <c:v>25.6</c:v>
                </c:pt>
                <c:pt idx="3397">
                  <c:v>25.4</c:v>
                </c:pt>
                <c:pt idx="3398">
                  <c:v>25.3</c:v>
                </c:pt>
                <c:pt idx="3399">
                  <c:v>25.2</c:v>
                </c:pt>
                <c:pt idx="3400">
                  <c:v>25.4</c:v>
                </c:pt>
                <c:pt idx="3401">
                  <c:v>25.4</c:v>
                </c:pt>
                <c:pt idx="3402">
                  <c:v>25.5</c:v>
                </c:pt>
                <c:pt idx="3403">
                  <c:v>25.6</c:v>
                </c:pt>
                <c:pt idx="3404">
                  <c:v>25.6</c:v>
                </c:pt>
                <c:pt idx="3405">
                  <c:v>25.6</c:v>
                </c:pt>
                <c:pt idx="3406">
                  <c:v>25.7</c:v>
                </c:pt>
                <c:pt idx="3407">
                  <c:v>25.7</c:v>
                </c:pt>
                <c:pt idx="3408">
                  <c:v>25.7</c:v>
                </c:pt>
                <c:pt idx="3409">
                  <c:v>25.8</c:v>
                </c:pt>
                <c:pt idx="3410">
                  <c:v>25.8</c:v>
                </c:pt>
                <c:pt idx="3411">
                  <c:v>25.8</c:v>
                </c:pt>
                <c:pt idx="3412">
                  <c:v>25.8</c:v>
                </c:pt>
                <c:pt idx="3413">
                  <c:v>25.8</c:v>
                </c:pt>
                <c:pt idx="3414">
                  <c:v>25.7</c:v>
                </c:pt>
                <c:pt idx="3415">
                  <c:v>25.7</c:v>
                </c:pt>
                <c:pt idx="3416">
                  <c:v>25.6</c:v>
                </c:pt>
                <c:pt idx="3417">
                  <c:v>25.6</c:v>
                </c:pt>
                <c:pt idx="3418">
                  <c:v>25.5</c:v>
                </c:pt>
                <c:pt idx="3419">
                  <c:v>25.3</c:v>
                </c:pt>
                <c:pt idx="3420">
                  <c:v>25.2</c:v>
                </c:pt>
                <c:pt idx="3421">
                  <c:v>25.2</c:v>
                </c:pt>
                <c:pt idx="3422">
                  <c:v>25.1</c:v>
                </c:pt>
                <c:pt idx="3423">
                  <c:v>25</c:v>
                </c:pt>
                <c:pt idx="3424">
                  <c:v>24.8</c:v>
                </c:pt>
                <c:pt idx="3425">
                  <c:v>24.8</c:v>
                </c:pt>
                <c:pt idx="3426">
                  <c:v>24.8</c:v>
                </c:pt>
                <c:pt idx="3427">
                  <c:v>24.7</c:v>
                </c:pt>
                <c:pt idx="3428">
                  <c:v>24.6</c:v>
                </c:pt>
                <c:pt idx="3429">
                  <c:v>24.5</c:v>
                </c:pt>
                <c:pt idx="3430">
                  <c:v>24.5</c:v>
                </c:pt>
                <c:pt idx="3431">
                  <c:v>24.4</c:v>
                </c:pt>
                <c:pt idx="3432">
                  <c:v>24.4</c:v>
                </c:pt>
                <c:pt idx="3433">
                  <c:v>24.3</c:v>
                </c:pt>
                <c:pt idx="3434">
                  <c:v>24.3</c:v>
                </c:pt>
                <c:pt idx="3435">
                  <c:v>24.4</c:v>
                </c:pt>
                <c:pt idx="3436">
                  <c:v>24.4</c:v>
                </c:pt>
                <c:pt idx="3437">
                  <c:v>24.4</c:v>
                </c:pt>
                <c:pt idx="3438">
                  <c:v>24.4</c:v>
                </c:pt>
                <c:pt idx="3439">
                  <c:v>24.4</c:v>
                </c:pt>
                <c:pt idx="3440">
                  <c:v>24.4</c:v>
                </c:pt>
                <c:pt idx="3441">
                  <c:v>24.4</c:v>
                </c:pt>
                <c:pt idx="3442">
                  <c:v>24.4</c:v>
                </c:pt>
                <c:pt idx="3443">
                  <c:v>24.6</c:v>
                </c:pt>
                <c:pt idx="3444">
                  <c:v>24.6</c:v>
                </c:pt>
                <c:pt idx="3445">
                  <c:v>24.8</c:v>
                </c:pt>
                <c:pt idx="3446">
                  <c:v>24.8</c:v>
                </c:pt>
                <c:pt idx="3447">
                  <c:v>24.8</c:v>
                </c:pt>
                <c:pt idx="3448">
                  <c:v>24.9</c:v>
                </c:pt>
                <c:pt idx="3449">
                  <c:v>24.9</c:v>
                </c:pt>
                <c:pt idx="3450">
                  <c:v>25</c:v>
                </c:pt>
                <c:pt idx="3451">
                  <c:v>25.1</c:v>
                </c:pt>
                <c:pt idx="3452">
                  <c:v>25.1</c:v>
                </c:pt>
                <c:pt idx="3453">
                  <c:v>25.2</c:v>
                </c:pt>
                <c:pt idx="3454">
                  <c:v>25.2</c:v>
                </c:pt>
                <c:pt idx="3455">
                  <c:v>25.2</c:v>
                </c:pt>
                <c:pt idx="3456">
                  <c:v>25.2</c:v>
                </c:pt>
                <c:pt idx="3457">
                  <c:v>25.2</c:v>
                </c:pt>
                <c:pt idx="3458">
                  <c:v>25.2</c:v>
                </c:pt>
                <c:pt idx="3459">
                  <c:v>25.3</c:v>
                </c:pt>
                <c:pt idx="3460">
                  <c:v>25.3</c:v>
                </c:pt>
                <c:pt idx="3461">
                  <c:v>25.4</c:v>
                </c:pt>
                <c:pt idx="3462">
                  <c:v>25.5</c:v>
                </c:pt>
                <c:pt idx="3463">
                  <c:v>25.4</c:v>
                </c:pt>
                <c:pt idx="3464">
                  <c:v>25.4</c:v>
                </c:pt>
                <c:pt idx="3465">
                  <c:v>25.5</c:v>
                </c:pt>
                <c:pt idx="3466">
                  <c:v>25.6</c:v>
                </c:pt>
                <c:pt idx="3467">
                  <c:v>25.6</c:v>
                </c:pt>
                <c:pt idx="3468">
                  <c:v>25.6</c:v>
                </c:pt>
                <c:pt idx="3469">
                  <c:v>25.7</c:v>
                </c:pt>
                <c:pt idx="3470">
                  <c:v>25.7</c:v>
                </c:pt>
                <c:pt idx="3471">
                  <c:v>25.7</c:v>
                </c:pt>
                <c:pt idx="3472">
                  <c:v>25.8</c:v>
                </c:pt>
                <c:pt idx="3473">
                  <c:v>25.8</c:v>
                </c:pt>
                <c:pt idx="3474">
                  <c:v>25.8</c:v>
                </c:pt>
                <c:pt idx="3475">
                  <c:v>25.8</c:v>
                </c:pt>
                <c:pt idx="3476">
                  <c:v>25.7</c:v>
                </c:pt>
                <c:pt idx="3477">
                  <c:v>25.7</c:v>
                </c:pt>
                <c:pt idx="3478">
                  <c:v>25.6</c:v>
                </c:pt>
                <c:pt idx="3479">
                  <c:v>25.7</c:v>
                </c:pt>
                <c:pt idx="3480">
                  <c:v>25.6</c:v>
                </c:pt>
                <c:pt idx="3481">
                  <c:v>25.6</c:v>
                </c:pt>
                <c:pt idx="3482">
                  <c:v>25.4</c:v>
                </c:pt>
                <c:pt idx="3483">
                  <c:v>25.3</c:v>
                </c:pt>
                <c:pt idx="3484">
                  <c:v>25.2</c:v>
                </c:pt>
                <c:pt idx="3485">
                  <c:v>25.2</c:v>
                </c:pt>
                <c:pt idx="3486">
                  <c:v>25.1</c:v>
                </c:pt>
                <c:pt idx="3487">
                  <c:v>24.9</c:v>
                </c:pt>
                <c:pt idx="3488">
                  <c:v>24.9</c:v>
                </c:pt>
                <c:pt idx="3489">
                  <c:v>24.8</c:v>
                </c:pt>
                <c:pt idx="3490">
                  <c:v>24.7</c:v>
                </c:pt>
                <c:pt idx="3491">
                  <c:v>24.6</c:v>
                </c:pt>
                <c:pt idx="3492">
                  <c:v>24.6</c:v>
                </c:pt>
                <c:pt idx="3493">
                  <c:v>24.4</c:v>
                </c:pt>
                <c:pt idx="3494">
                  <c:v>24.4</c:v>
                </c:pt>
                <c:pt idx="3495">
                  <c:v>24.4</c:v>
                </c:pt>
                <c:pt idx="3496">
                  <c:v>24.3</c:v>
                </c:pt>
                <c:pt idx="3497">
                  <c:v>24.3</c:v>
                </c:pt>
                <c:pt idx="3498">
                  <c:v>24.3</c:v>
                </c:pt>
                <c:pt idx="3499">
                  <c:v>24.4</c:v>
                </c:pt>
                <c:pt idx="3500">
                  <c:v>24.4</c:v>
                </c:pt>
                <c:pt idx="3501">
                  <c:v>24.4</c:v>
                </c:pt>
                <c:pt idx="3502">
                  <c:v>24.4</c:v>
                </c:pt>
                <c:pt idx="3503">
                  <c:v>24.4</c:v>
                </c:pt>
                <c:pt idx="3504">
                  <c:v>24.5</c:v>
                </c:pt>
                <c:pt idx="3505">
                  <c:v>24.5</c:v>
                </c:pt>
                <c:pt idx="3506">
                  <c:v>24.6</c:v>
                </c:pt>
                <c:pt idx="3507">
                  <c:v>24.7</c:v>
                </c:pt>
                <c:pt idx="3508">
                  <c:v>24.8</c:v>
                </c:pt>
                <c:pt idx="3509">
                  <c:v>24.8</c:v>
                </c:pt>
                <c:pt idx="3510">
                  <c:v>24.9</c:v>
                </c:pt>
                <c:pt idx="3511">
                  <c:v>24.9</c:v>
                </c:pt>
                <c:pt idx="3512">
                  <c:v>25.1</c:v>
                </c:pt>
                <c:pt idx="3513">
                  <c:v>25.1</c:v>
                </c:pt>
                <c:pt idx="3514">
                  <c:v>25.2</c:v>
                </c:pt>
                <c:pt idx="3515">
                  <c:v>25.2</c:v>
                </c:pt>
                <c:pt idx="3516">
                  <c:v>25.2</c:v>
                </c:pt>
                <c:pt idx="3517">
                  <c:v>25.2</c:v>
                </c:pt>
                <c:pt idx="3518">
                  <c:v>25.2</c:v>
                </c:pt>
                <c:pt idx="3519">
                  <c:v>25.4</c:v>
                </c:pt>
                <c:pt idx="3520">
                  <c:v>25.3</c:v>
                </c:pt>
                <c:pt idx="3521">
                  <c:v>25.3</c:v>
                </c:pt>
                <c:pt idx="3522">
                  <c:v>25.3</c:v>
                </c:pt>
                <c:pt idx="3523">
                  <c:v>25.4</c:v>
                </c:pt>
                <c:pt idx="3524">
                  <c:v>25.3</c:v>
                </c:pt>
                <c:pt idx="3525">
                  <c:v>25.4</c:v>
                </c:pt>
                <c:pt idx="3526">
                  <c:v>25.4</c:v>
                </c:pt>
                <c:pt idx="3527">
                  <c:v>25.4</c:v>
                </c:pt>
                <c:pt idx="3528">
                  <c:v>25.4</c:v>
                </c:pt>
                <c:pt idx="3529">
                  <c:v>25.4</c:v>
                </c:pt>
                <c:pt idx="3530">
                  <c:v>25.4</c:v>
                </c:pt>
                <c:pt idx="3531">
                  <c:v>25.3</c:v>
                </c:pt>
                <c:pt idx="3532">
                  <c:v>25.4</c:v>
                </c:pt>
                <c:pt idx="3533">
                  <c:v>25.3</c:v>
                </c:pt>
                <c:pt idx="3534">
                  <c:v>25.4</c:v>
                </c:pt>
                <c:pt idx="3535">
                  <c:v>25.4</c:v>
                </c:pt>
                <c:pt idx="3536">
                  <c:v>25.4</c:v>
                </c:pt>
                <c:pt idx="3537">
                  <c:v>25.3</c:v>
                </c:pt>
                <c:pt idx="3538">
                  <c:v>25.2</c:v>
                </c:pt>
                <c:pt idx="3539">
                  <c:v>25.2</c:v>
                </c:pt>
                <c:pt idx="3540">
                  <c:v>25.3</c:v>
                </c:pt>
                <c:pt idx="3541">
                  <c:v>25.4</c:v>
                </c:pt>
                <c:pt idx="3542">
                  <c:v>25.4</c:v>
                </c:pt>
                <c:pt idx="3543">
                  <c:v>25.3</c:v>
                </c:pt>
                <c:pt idx="3544">
                  <c:v>25.3</c:v>
                </c:pt>
                <c:pt idx="3545">
                  <c:v>25.2</c:v>
                </c:pt>
                <c:pt idx="3546">
                  <c:v>25.2</c:v>
                </c:pt>
                <c:pt idx="3547">
                  <c:v>25.2</c:v>
                </c:pt>
                <c:pt idx="3548">
                  <c:v>25.2</c:v>
                </c:pt>
                <c:pt idx="3549">
                  <c:v>25.2</c:v>
                </c:pt>
                <c:pt idx="3550">
                  <c:v>25.2</c:v>
                </c:pt>
                <c:pt idx="3551">
                  <c:v>25.2</c:v>
                </c:pt>
                <c:pt idx="3552">
                  <c:v>25.2</c:v>
                </c:pt>
                <c:pt idx="3553">
                  <c:v>25.1</c:v>
                </c:pt>
                <c:pt idx="3554">
                  <c:v>25.1</c:v>
                </c:pt>
                <c:pt idx="3555">
                  <c:v>25.1</c:v>
                </c:pt>
                <c:pt idx="3556">
                  <c:v>25.2</c:v>
                </c:pt>
                <c:pt idx="3557">
                  <c:v>25.2</c:v>
                </c:pt>
                <c:pt idx="3558">
                  <c:v>25.1</c:v>
                </c:pt>
                <c:pt idx="3559">
                  <c:v>25.2</c:v>
                </c:pt>
                <c:pt idx="3560">
                  <c:v>25.1</c:v>
                </c:pt>
                <c:pt idx="3561">
                  <c:v>25.1</c:v>
                </c:pt>
                <c:pt idx="3562">
                  <c:v>25.1</c:v>
                </c:pt>
                <c:pt idx="3563">
                  <c:v>25.1</c:v>
                </c:pt>
                <c:pt idx="3564">
                  <c:v>25.1</c:v>
                </c:pt>
                <c:pt idx="3565">
                  <c:v>25.1</c:v>
                </c:pt>
                <c:pt idx="3566">
                  <c:v>25.1</c:v>
                </c:pt>
                <c:pt idx="3567">
                  <c:v>25.1</c:v>
                </c:pt>
                <c:pt idx="3568">
                  <c:v>25.1</c:v>
                </c:pt>
                <c:pt idx="3569">
                  <c:v>25.1</c:v>
                </c:pt>
                <c:pt idx="3570">
                  <c:v>25.1</c:v>
                </c:pt>
                <c:pt idx="3571">
                  <c:v>25.1</c:v>
                </c:pt>
                <c:pt idx="3572">
                  <c:v>25.1</c:v>
                </c:pt>
                <c:pt idx="3573">
                  <c:v>25.1</c:v>
                </c:pt>
                <c:pt idx="3574">
                  <c:v>25.1</c:v>
                </c:pt>
                <c:pt idx="3575">
                  <c:v>25.1</c:v>
                </c:pt>
                <c:pt idx="3576">
                  <c:v>25.1</c:v>
                </c:pt>
                <c:pt idx="3577">
                  <c:v>25.2</c:v>
                </c:pt>
                <c:pt idx="3578">
                  <c:v>25.2</c:v>
                </c:pt>
                <c:pt idx="3579">
                  <c:v>25.1</c:v>
                </c:pt>
                <c:pt idx="3580">
                  <c:v>25.2</c:v>
                </c:pt>
                <c:pt idx="3581">
                  <c:v>25.1</c:v>
                </c:pt>
                <c:pt idx="3582">
                  <c:v>25.2</c:v>
                </c:pt>
                <c:pt idx="3583">
                  <c:v>25.2</c:v>
                </c:pt>
                <c:pt idx="3584">
                  <c:v>25.2</c:v>
                </c:pt>
                <c:pt idx="3585">
                  <c:v>25.2</c:v>
                </c:pt>
                <c:pt idx="3586">
                  <c:v>25.2</c:v>
                </c:pt>
                <c:pt idx="3587">
                  <c:v>25.2</c:v>
                </c:pt>
                <c:pt idx="3588">
                  <c:v>25.2</c:v>
                </c:pt>
                <c:pt idx="3589">
                  <c:v>25.2</c:v>
                </c:pt>
                <c:pt idx="3590">
                  <c:v>25.2</c:v>
                </c:pt>
                <c:pt idx="3591">
                  <c:v>25.2</c:v>
                </c:pt>
                <c:pt idx="3592">
                  <c:v>25.2</c:v>
                </c:pt>
                <c:pt idx="3593">
                  <c:v>25.2</c:v>
                </c:pt>
                <c:pt idx="3594">
                  <c:v>25.2</c:v>
                </c:pt>
                <c:pt idx="3595">
                  <c:v>25.2</c:v>
                </c:pt>
                <c:pt idx="3596">
                  <c:v>25.2</c:v>
                </c:pt>
                <c:pt idx="3597">
                  <c:v>25.3</c:v>
                </c:pt>
                <c:pt idx="3598">
                  <c:v>25.3</c:v>
                </c:pt>
                <c:pt idx="3599">
                  <c:v>25.3</c:v>
                </c:pt>
                <c:pt idx="3600">
                  <c:v>25.4</c:v>
                </c:pt>
                <c:pt idx="3601">
                  <c:v>25.3</c:v>
                </c:pt>
                <c:pt idx="3602">
                  <c:v>25.4</c:v>
                </c:pt>
                <c:pt idx="3603">
                  <c:v>25.3</c:v>
                </c:pt>
                <c:pt idx="3604">
                  <c:v>25.3</c:v>
                </c:pt>
                <c:pt idx="3605">
                  <c:v>25.4</c:v>
                </c:pt>
                <c:pt idx="3606">
                  <c:v>25.5</c:v>
                </c:pt>
                <c:pt idx="3607">
                  <c:v>25.5</c:v>
                </c:pt>
                <c:pt idx="3608">
                  <c:v>25.5</c:v>
                </c:pt>
                <c:pt idx="3609">
                  <c:v>25.4</c:v>
                </c:pt>
                <c:pt idx="3610">
                  <c:v>25.5</c:v>
                </c:pt>
                <c:pt idx="3611">
                  <c:v>25.5</c:v>
                </c:pt>
                <c:pt idx="3612">
                  <c:v>25.5</c:v>
                </c:pt>
                <c:pt idx="3613">
                  <c:v>25.5</c:v>
                </c:pt>
                <c:pt idx="3614">
                  <c:v>25.5</c:v>
                </c:pt>
                <c:pt idx="3615">
                  <c:v>25.6</c:v>
                </c:pt>
                <c:pt idx="3616">
                  <c:v>25.5</c:v>
                </c:pt>
                <c:pt idx="3617">
                  <c:v>25.6</c:v>
                </c:pt>
                <c:pt idx="3618">
                  <c:v>25.6</c:v>
                </c:pt>
                <c:pt idx="3619">
                  <c:v>25.6</c:v>
                </c:pt>
                <c:pt idx="3620">
                  <c:v>25.7</c:v>
                </c:pt>
                <c:pt idx="3621">
                  <c:v>25.7</c:v>
                </c:pt>
                <c:pt idx="3622">
                  <c:v>25.7</c:v>
                </c:pt>
                <c:pt idx="3623">
                  <c:v>25.7</c:v>
                </c:pt>
                <c:pt idx="3624">
                  <c:v>25.7</c:v>
                </c:pt>
                <c:pt idx="3625">
                  <c:v>25.7</c:v>
                </c:pt>
                <c:pt idx="3626">
                  <c:v>25.7</c:v>
                </c:pt>
                <c:pt idx="3627">
                  <c:v>25.7</c:v>
                </c:pt>
                <c:pt idx="3628">
                  <c:v>25.8</c:v>
                </c:pt>
                <c:pt idx="3629">
                  <c:v>25.8</c:v>
                </c:pt>
                <c:pt idx="3630">
                  <c:v>25.8</c:v>
                </c:pt>
                <c:pt idx="3631">
                  <c:v>25.9</c:v>
                </c:pt>
                <c:pt idx="3632">
                  <c:v>25.9</c:v>
                </c:pt>
                <c:pt idx="3633">
                  <c:v>25.9</c:v>
                </c:pt>
                <c:pt idx="3634">
                  <c:v>25.9</c:v>
                </c:pt>
                <c:pt idx="3635">
                  <c:v>25.8</c:v>
                </c:pt>
                <c:pt idx="3636">
                  <c:v>25.7</c:v>
                </c:pt>
                <c:pt idx="3637">
                  <c:v>25.7</c:v>
                </c:pt>
                <c:pt idx="3638">
                  <c:v>25.7</c:v>
                </c:pt>
                <c:pt idx="3639">
                  <c:v>25.7</c:v>
                </c:pt>
                <c:pt idx="3640">
                  <c:v>25.7</c:v>
                </c:pt>
                <c:pt idx="3641">
                  <c:v>25.6</c:v>
                </c:pt>
                <c:pt idx="3642">
                  <c:v>25.6</c:v>
                </c:pt>
                <c:pt idx="3643">
                  <c:v>25.6</c:v>
                </c:pt>
                <c:pt idx="3644">
                  <c:v>25.6</c:v>
                </c:pt>
                <c:pt idx="3645">
                  <c:v>25.5</c:v>
                </c:pt>
                <c:pt idx="3646">
                  <c:v>25.5</c:v>
                </c:pt>
                <c:pt idx="3647">
                  <c:v>25.4</c:v>
                </c:pt>
                <c:pt idx="3648">
                  <c:v>25.3</c:v>
                </c:pt>
                <c:pt idx="3649">
                  <c:v>25.2</c:v>
                </c:pt>
                <c:pt idx="3650">
                  <c:v>25.2</c:v>
                </c:pt>
                <c:pt idx="3651">
                  <c:v>25.2</c:v>
                </c:pt>
                <c:pt idx="3652">
                  <c:v>25.2</c:v>
                </c:pt>
                <c:pt idx="3653">
                  <c:v>25.1</c:v>
                </c:pt>
                <c:pt idx="3654">
                  <c:v>25.1</c:v>
                </c:pt>
                <c:pt idx="3655">
                  <c:v>25</c:v>
                </c:pt>
                <c:pt idx="3656">
                  <c:v>24.9</c:v>
                </c:pt>
                <c:pt idx="3657">
                  <c:v>24.9</c:v>
                </c:pt>
                <c:pt idx="3658">
                  <c:v>24.8</c:v>
                </c:pt>
                <c:pt idx="3659">
                  <c:v>24.7</c:v>
                </c:pt>
                <c:pt idx="3660">
                  <c:v>24.6</c:v>
                </c:pt>
                <c:pt idx="3661">
                  <c:v>24.5</c:v>
                </c:pt>
                <c:pt idx="3662">
                  <c:v>24.5</c:v>
                </c:pt>
                <c:pt idx="3663">
                  <c:v>24.5</c:v>
                </c:pt>
                <c:pt idx="3664">
                  <c:v>24.4</c:v>
                </c:pt>
                <c:pt idx="3665">
                  <c:v>24.4</c:v>
                </c:pt>
                <c:pt idx="3666">
                  <c:v>24.4</c:v>
                </c:pt>
                <c:pt idx="3667">
                  <c:v>24.5</c:v>
                </c:pt>
                <c:pt idx="3668">
                  <c:v>24.5</c:v>
                </c:pt>
                <c:pt idx="3669">
                  <c:v>24.5</c:v>
                </c:pt>
                <c:pt idx="3670">
                  <c:v>24.6</c:v>
                </c:pt>
                <c:pt idx="3671">
                  <c:v>24.6</c:v>
                </c:pt>
                <c:pt idx="3672">
                  <c:v>24.8</c:v>
                </c:pt>
                <c:pt idx="3673">
                  <c:v>24.8</c:v>
                </c:pt>
                <c:pt idx="3674">
                  <c:v>24.9</c:v>
                </c:pt>
                <c:pt idx="3675">
                  <c:v>24.9</c:v>
                </c:pt>
                <c:pt idx="3676">
                  <c:v>24.9</c:v>
                </c:pt>
                <c:pt idx="3677">
                  <c:v>25.1</c:v>
                </c:pt>
                <c:pt idx="3678">
                  <c:v>25.1</c:v>
                </c:pt>
                <c:pt idx="3679">
                  <c:v>25.1</c:v>
                </c:pt>
                <c:pt idx="3680">
                  <c:v>25.2</c:v>
                </c:pt>
                <c:pt idx="3681">
                  <c:v>25.2</c:v>
                </c:pt>
                <c:pt idx="3682">
                  <c:v>25.3</c:v>
                </c:pt>
                <c:pt idx="3683">
                  <c:v>25.3</c:v>
                </c:pt>
                <c:pt idx="3684">
                  <c:v>25.4</c:v>
                </c:pt>
                <c:pt idx="3685">
                  <c:v>25.4</c:v>
                </c:pt>
                <c:pt idx="3686">
                  <c:v>25.4</c:v>
                </c:pt>
                <c:pt idx="3687">
                  <c:v>25.5</c:v>
                </c:pt>
                <c:pt idx="3688">
                  <c:v>25.5</c:v>
                </c:pt>
                <c:pt idx="3689">
                  <c:v>25.5</c:v>
                </c:pt>
                <c:pt idx="3690">
                  <c:v>25.6</c:v>
                </c:pt>
                <c:pt idx="3691">
                  <c:v>25.6</c:v>
                </c:pt>
                <c:pt idx="3692">
                  <c:v>25.7</c:v>
                </c:pt>
                <c:pt idx="3693">
                  <c:v>25.7</c:v>
                </c:pt>
                <c:pt idx="3694">
                  <c:v>25.7</c:v>
                </c:pt>
                <c:pt idx="3695">
                  <c:v>25.8</c:v>
                </c:pt>
                <c:pt idx="3696">
                  <c:v>25.8</c:v>
                </c:pt>
                <c:pt idx="3697">
                  <c:v>25.9</c:v>
                </c:pt>
                <c:pt idx="3698">
                  <c:v>25.9</c:v>
                </c:pt>
                <c:pt idx="3699">
                  <c:v>25.9</c:v>
                </c:pt>
                <c:pt idx="3700">
                  <c:v>25.9</c:v>
                </c:pt>
                <c:pt idx="3701">
                  <c:v>25.9</c:v>
                </c:pt>
                <c:pt idx="3702">
                  <c:v>25.8</c:v>
                </c:pt>
                <c:pt idx="3703">
                  <c:v>25.7</c:v>
                </c:pt>
                <c:pt idx="3704">
                  <c:v>25.7</c:v>
                </c:pt>
                <c:pt idx="3705">
                  <c:v>25.7</c:v>
                </c:pt>
                <c:pt idx="3706">
                  <c:v>25.6</c:v>
                </c:pt>
                <c:pt idx="3707">
                  <c:v>25.6</c:v>
                </c:pt>
                <c:pt idx="3708">
                  <c:v>25.5</c:v>
                </c:pt>
                <c:pt idx="3709">
                  <c:v>25.4</c:v>
                </c:pt>
                <c:pt idx="3710">
                  <c:v>25.2</c:v>
                </c:pt>
                <c:pt idx="3711">
                  <c:v>25.1</c:v>
                </c:pt>
                <c:pt idx="3712">
                  <c:v>25.1</c:v>
                </c:pt>
                <c:pt idx="3713">
                  <c:v>24.9</c:v>
                </c:pt>
                <c:pt idx="3714">
                  <c:v>24.9</c:v>
                </c:pt>
                <c:pt idx="3715">
                  <c:v>24.8</c:v>
                </c:pt>
                <c:pt idx="3716">
                  <c:v>24.6</c:v>
                </c:pt>
                <c:pt idx="3717">
                  <c:v>24.5</c:v>
                </c:pt>
                <c:pt idx="3718">
                  <c:v>24.5</c:v>
                </c:pt>
                <c:pt idx="3719">
                  <c:v>24.4</c:v>
                </c:pt>
                <c:pt idx="3720">
                  <c:v>24.4</c:v>
                </c:pt>
                <c:pt idx="3721">
                  <c:v>24.4</c:v>
                </c:pt>
                <c:pt idx="3722">
                  <c:v>24.4</c:v>
                </c:pt>
                <c:pt idx="3723">
                  <c:v>24.5</c:v>
                </c:pt>
                <c:pt idx="3724">
                  <c:v>24.5</c:v>
                </c:pt>
                <c:pt idx="3725">
                  <c:v>24.6</c:v>
                </c:pt>
                <c:pt idx="3726">
                  <c:v>24.8</c:v>
                </c:pt>
                <c:pt idx="3727">
                  <c:v>24.8</c:v>
                </c:pt>
                <c:pt idx="3728">
                  <c:v>24.9</c:v>
                </c:pt>
                <c:pt idx="3729">
                  <c:v>25.1</c:v>
                </c:pt>
                <c:pt idx="3730">
                  <c:v>25.1</c:v>
                </c:pt>
                <c:pt idx="3731">
                  <c:v>25.2</c:v>
                </c:pt>
                <c:pt idx="3732">
                  <c:v>25.2</c:v>
                </c:pt>
                <c:pt idx="3733">
                  <c:v>25.4</c:v>
                </c:pt>
                <c:pt idx="3734">
                  <c:v>25.5</c:v>
                </c:pt>
                <c:pt idx="3735">
                  <c:v>25.4</c:v>
                </c:pt>
                <c:pt idx="3736">
                  <c:v>25.6</c:v>
                </c:pt>
                <c:pt idx="3737">
                  <c:v>25.6</c:v>
                </c:pt>
                <c:pt idx="3738">
                  <c:v>25.7</c:v>
                </c:pt>
                <c:pt idx="3739">
                  <c:v>25.7</c:v>
                </c:pt>
                <c:pt idx="3740">
                  <c:v>25.9</c:v>
                </c:pt>
                <c:pt idx="3741">
                  <c:v>25.9</c:v>
                </c:pt>
                <c:pt idx="3742">
                  <c:v>25.9</c:v>
                </c:pt>
                <c:pt idx="3743">
                  <c:v>25.8</c:v>
                </c:pt>
                <c:pt idx="3744">
                  <c:v>25.7</c:v>
                </c:pt>
                <c:pt idx="3745">
                  <c:v>25.6</c:v>
                </c:pt>
                <c:pt idx="3746">
                  <c:v>25.4</c:v>
                </c:pt>
                <c:pt idx="3747">
                  <c:v>25.2</c:v>
                </c:pt>
                <c:pt idx="3748">
                  <c:v>25.1</c:v>
                </c:pt>
                <c:pt idx="3749">
                  <c:v>24.9</c:v>
                </c:pt>
                <c:pt idx="3750">
                  <c:v>24.8</c:v>
                </c:pt>
                <c:pt idx="3751">
                  <c:v>24.5</c:v>
                </c:pt>
                <c:pt idx="3752">
                  <c:v>24.5</c:v>
                </c:pt>
                <c:pt idx="3753">
                  <c:v>24.4</c:v>
                </c:pt>
                <c:pt idx="3754">
                  <c:v>24.5</c:v>
                </c:pt>
                <c:pt idx="3755">
                  <c:v>24.5</c:v>
                </c:pt>
                <c:pt idx="3756">
                  <c:v>24.6</c:v>
                </c:pt>
                <c:pt idx="3757">
                  <c:v>24.8</c:v>
                </c:pt>
                <c:pt idx="3758">
                  <c:v>24.9</c:v>
                </c:pt>
                <c:pt idx="3759">
                  <c:v>25.1</c:v>
                </c:pt>
                <c:pt idx="3760">
                  <c:v>25.2</c:v>
                </c:pt>
                <c:pt idx="3761">
                  <c:v>25.2</c:v>
                </c:pt>
                <c:pt idx="3762">
                  <c:v>25.2</c:v>
                </c:pt>
                <c:pt idx="3763">
                  <c:v>25.4</c:v>
                </c:pt>
                <c:pt idx="3764">
                  <c:v>25.5</c:v>
                </c:pt>
                <c:pt idx="3765">
                  <c:v>25.5</c:v>
                </c:pt>
                <c:pt idx="3766">
                  <c:v>25.6</c:v>
                </c:pt>
                <c:pt idx="3767">
                  <c:v>25.6</c:v>
                </c:pt>
                <c:pt idx="3768">
                  <c:v>25.7</c:v>
                </c:pt>
                <c:pt idx="3769">
                  <c:v>25.9</c:v>
                </c:pt>
                <c:pt idx="3770">
                  <c:v>25.9</c:v>
                </c:pt>
                <c:pt idx="3771">
                  <c:v>25.9</c:v>
                </c:pt>
                <c:pt idx="3772">
                  <c:v>25.9</c:v>
                </c:pt>
                <c:pt idx="3773">
                  <c:v>25.9</c:v>
                </c:pt>
                <c:pt idx="3774">
                  <c:v>25.8</c:v>
                </c:pt>
                <c:pt idx="3775">
                  <c:v>25.7</c:v>
                </c:pt>
                <c:pt idx="3776">
                  <c:v>25.6</c:v>
                </c:pt>
                <c:pt idx="3777">
                  <c:v>25.5</c:v>
                </c:pt>
                <c:pt idx="3778">
                  <c:v>25.4</c:v>
                </c:pt>
                <c:pt idx="3779">
                  <c:v>25.2</c:v>
                </c:pt>
                <c:pt idx="3780">
                  <c:v>25</c:v>
                </c:pt>
                <c:pt idx="3781">
                  <c:v>24.9</c:v>
                </c:pt>
                <c:pt idx="3782">
                  <c:v>24.8</c:v>
                </c:pt>
                <c:pt idx="3783">
                  <c:v>24.6</c:v>
                </c:pt>
                <c:pt idx="3784">
                  <c:v>24.5</c:v>
                </c:pt>
                <c:pt idx="3785">
                  <c:v>24.5</c:v>
                </c:pt>
                <c:pt idx="3786">
                  <c:v>24.5</c:v>
                </c:pt>
                <c:pt idx="3787">
                  <c:v>24.5</c:v>
                </c:pt>
                <c:pt idx="3788">
                  <c:v>24.5</c:v>
                </c:pt>
                <c:pt idx="3789">
                  <c:v>24.6</c:v>
                </c:pt>
                <c:pt idx="3790">
                  <c:v>24.6</c:v>
                </c:pt>
                <c:pt idx="3791">
                  <c:v>24.8</c:v>
                </c:pt>
                <c:pt idx="3792">
                  <c:v>24.9</c:v>
                </c:pt>
                <c:pt idx="3793">
                  <c:v>24.9</c:v>
                </c:pt>
                <c:pt idx="3794">
                  <c:v>25</c:v>
                </c:pt>
                <c:pt idx="3795">
                  <c:v>25.1</c:v>
                </c:pt>
                <c:pt idx="3796">
                  <c:v>25.2</c:v>
                </c:pt>
                <c:pt idx="3797">
                  <c:v>25.2</c:v>
                </c:pt>
                <c:pt idx="3798">
                  <c:v>25.3</c:v>
                </c:pt>
                <c:pt idx="3799">
                  <c:v>25.4</c:v>
                </c:pt>
                <c:pt idx="3800">
                  <c:v>25.4</c:v>
                </c:pt>
                <c:pt idx="3801">
                  <c:v>25.6</c:v>
                </c:pt>
                <c:pt idx="3802">
                  <c:v>25.6</c:v>
                </c:pt>
                <c:pt idx="3803">
                  <c:v>25.6</c:v>
                </c:pt>
                <c:pt idx="3804">
                  <c:v>25.8</c:v>
                </c:pt>
                <c:pt idx="3805">
                  <c:v>25.9</c:v>
                </c:pt>
                <c:pt idx="3806">
                  <c:v>25.9</c:v>
                </c:pt>
                <c:pt idx="3807">
                  <c:v>25.9</c:v>
                </c:pt>
                <c:pt idx="3808">
                  <c:v>25.9</c:v>
                </c:pt>
                <c:pt idx="3809">
                  <c:v>25.9</c:v>
                </c:pt>
                <c:pt idx="3810">
                  <c:v>25.8</c:v>
                </c:pt>
                <c:pt idx="3811">
                  <c:v>25.7</c:v>
                </c:pt>
                <c:pt idx="3812">
                  <c:v>25.6</c:v>
                </c:pt>
                <c:pt idx="3813">
                  <c:v>25.4</c:v>
                </c:pt>
                <c:pt idx="3814">
                  <c:v>25.2</c:v>
                </c:pt>
                <c:pt idx="3815">
                  <c:v>25</c:v>
                </c:pt>
                <c:pt idx="3816">
                  <c:v>24.9</c:v>
                </c:pt>
                <c:pt idx="3817">
                  <c:v>24.7</c:v>
                </c:pt>
                <c:pt idx="3818">
                  <c:v>24.5</c:v>
                </c:pt>
                <c:pt idx="3819">
                  <c:v>24.5</c:v>
                </c:pt>
                <c:pt idx="3820">
                  <c:v>24.5</c:v>
                </c:pt>
                <c:pt idx="3821">
                  <c:v>24.5</c:v>
                </c:pt>
                <c:pt idx="3822">
                  <c:v>24.6</c:v>
                </c:pt>
                <c:pt idx="3823">
                  <c:v>24.8</c:v>
                </c:pt>
                <c:pt idx="3824">
                  <c:v>24.8</c:v>
                </c:pt>
                <c:pt idx="3825">
                  <c:v>25.1</c:v>
                </c:pt>
                <c:pt idx="3826">
                  <c:v>25.2</c:v>
                </c:pt>
                <c:pt idx="3827">
                  <c:v>25.3</c:v>
                </c:pt>
                <c:pt idx="3828">
                  <c:v>25.4</c:v>
                </c:pt>
                <c:pt idx="3829">
                  <c:v>25.4</c:v>
                </c:pt>
                <c:pt idx="3830">
                  <c:v>25.6</c:v>
                </c:pt>
                <c:pt idx="3831">
                  <c:v>25.6</c:v>
                </c:pt>
                <c:pt idx="3832">
                  <c:v>25.7</c:v>
                </c:pt>
                <c:pt idx="3833">
                  <c:v>25.8</c:v>
                </c:pt>
                <c:pt idx="3834">
                  <c:v>25.9</c:v>
                </c:pt>
                <c:pt idx="3835">
                  <c:v>25.9</c:v>
                </c:pt>
                <c:pt idx="3836">
                  <c:v>25.9</c:v>
                </c:pt>
                <c:pt idx="3837">
                  <c:v>25.8</c:v>
                </c:pt>
                <c:pt idx="3838">
                  <c:v>25.7</c:v>
                </c:pt>
                <c:pt idx="3839">
                  <c:v>25.6</c:v>
                </c:pt>
                <c:pt idx="3840">
                  <c:v>25.2</c:v>
                </c:pt>
                <c:pt idx="3841">
                  <c:v>25</c:v>
                </c:pt>
                <c:pt idx="3842">
                  <c:v>24.9</c:v>
                </c:pt>
                <c:pt idx="3843">
                  <c:v>24.7</c:v>
                </c:pt>
                <c:pt idx="3844">
                  <c:v>24.5</c:v>
                </c:pt>
                <c:pt idx="3845">
                  <c:v>24.5</c:v>
                </c:pt>
                <c:pt idx="3846">
                  <c:v>24.4</c:v>
                </c:pt>
                <c:pt idx="3847">
                  <c:v>24.5</c:v>
                </c:pt>
                <c:pt idx="3848">
                  <c:v>24.8</c:v>
                </c:pt>
                <c:pt idx="3849">
                  <c:v>24.8</c:v>
                </c:pt>
                <c:pt idx="3850">
                  <c:v>25</c:v>
                </c:pt>
                <c:pt idx="3851">
                  <c:v>25.1</c:v>
                </c:pt>
                <c:pt idx="3852">
                  <c:v>25.2</c:v>
                </c:pt>
                <c:pt idx="3853">
                  <c:v>25.4</c:v>
                </c:pt>
                <c:pt idx="3854">
                  <c:v>25.4</c:v>
                </c:pt>
                <c:pt idx="3855">
                  <c:v>25.5</c:v>
                </c:pt>
                <c:pt idx="3856">
                  <c:v>25.5</c:v>
                </c:pt>
                <c:pt idx="3857">
                  <c:v>25.6</c:v>
                </c:pt>
                <c:pt idx="3858">
                  <c:v>25.6</c:v>
                </c:pt>
                <c:pt idx="3859">
                  <c:v>25.8</c:v>
                </c:pt>
                <c:pt idx="3860">
                  <c:v>25.9</c:v>
                </c:pt>
                <c:pt idx="3861">
                  <c:v>25.9</c:v>
                </c:pt>
                <c:pt idx="3862">
                  <c:v>25.9</c:v>
                </c:pt>
                <c:pt idx="3863">
                  <c:v>25.9</c:v>
                </c:pt>
                <c:pt idx="3864">
                  <c:v>25.8</c:v>
                </c:pt>
                <c:pt idx="3865">
                  <c:v>25.8</c:v>
                </c:pt>
                <c:pt idx="3866">
                  <c:v>25.6</c:v>
                </c:pt>
                <c:pt idx="3867">
                  <c:v>25.5</c:v>
                </c:pt>
                <c:pt idx="3868">
                  <c:v>25.3</c:v>
                </c:pt>
                <c:pt idx="3869">
                  <c:v>25.1</c:v>
                </c:pt>
                <c:pt idx="3870">
                  <c:v>24.9</c:v>
                </c:pt>
                <c:pt idx="3871">
                  <c:v>24.8</c:v>
                </c:pt>
                <c:pt idx="3872">
                  <c:v>24.6</c:v>
                </c:pt>
                <c:pt idx="3873">
                  <c:v>24.5</c:v>
                </c:pt>
                <c:pt idx="3874">
                  <c:v>24.5</c:v>
                </c:pt>
                <c:pt idx="3875">
                  <c:v>24.5</c:v>
                </c:pt>
                <c:pt idx="3876">
                  <c:v>24.5</c:v>
                </c:pt>
                <c:pt idx="3877">
                  <c:v>24.6</c:v>
                </c:pt>
                <c:pt idx="3878">
                  <c:v>24.8</c:v>
                </c:pt>
                <c:pt idx="3879">
                  <c:v>24.9</c:v>
                </c:pt>
                <c:pt idx="3880">
                  <c:v>24.9</c:v>
                </c:pt>
                <c:pt idx="3881">
                  <c:v>25.2</c:v>
                </c:pt>
                <c:pt idx="3882">
                  <c:v>25.2</c:v>
                </c:pt>
                <c:pt idx="3883">
                  <c:v>25.2</c:v>
                </c:pt>
                <c:pt idx="3884">
                  <c:v>25.4</c:v>
                </c:pt>
                <c:pt idx="3885">
                  <c:v>25.5</c:v>
                </c:pt>
                <c:pt idx="3886">
                  <c:v>25.5</c:v>
                </c:pt>
                <c:pt idx="3887">
                  <c:v>25.6</c:v>
                </c:pt>
                <c:pt idx="3888">
                  <c:v>25.6</c:v>
                </c:pt>
                <c:pt idx="3889">
                  <c:v>25.7</c:v>
                </c:pt>
                <c:pt idx="3890">
                  <c:v>25.7</c:v>
                </c:pt>
                <c:pt idx="3891">
                  <c:v>25.9</c:v>
                </c:pt>
                <c:pt idx="3892">
                  <c:v>25.9</c:v>
                </c:pt>
                <c:pt idx="3893">
                  <c:v>25.9</c:v>
                </c:pt>
                <c:pt idx="3894">
                  <c:v>25.9</c:v>
                </c:pt>
                <c:pt idx="3895">
                  <c:v>25.9</c:v>
                </c:pt>
                <c:pt idx="3896">
                  <c:v>25.8</c:v>
                </c:pt>
                <c:pt idx="3897">
                  <c:v>25.7</c:v>
                </c:pt>
                <c:pt idx="3898">
                  <c:v>25.6</c:v>
                </c:pt>
                <c:pt idx="3899">
                  <c:v>25.5</c:v>
                </c:pt>
                <c:pt idx="3900">
                  <c:v>25.4</c:v>
                </c:pt>
                <c:pt idx="3901">
                  <c:v>25.2</c:v>
                </c:pt>
                <c:pt idx="3902">
                  <c:v>25.1</c:v>
                </c:pt>
                <c:pt idx="3903">
                  <c:v>25</c:v>
                </c:pt>
                <c:pt idx="3904">
                  <c:v>24.8</c:v>
                </c:pt>
                <c:pt idx="3905">
                  <c:v>24.8</c:v>
                </c:pt>
                <c:pt idx="3906">
                  <c:v>24.6</c:v>
                </c:pt>
                <c:pt idx="3907">
                  <c:v>24.5</c:v>
                </c:pt>
                <c:pt idx="3908">
                  <c:v>24.5</c:v>
                </c:pt>
                <c:pt idx="3909">
                  <c:v>24.5</c:v>
                </c:pt>
                <c:pt idx="3910">
                  <c:v>24.5</c:v>
                </c:pt>
                <c:pt idx="3911">
                  <c:v>24.5</c:v>
                </c:pt>
                <c:pt idx="3912">
                  <c:v>24.6</c:v>
                </c:pt>
                <c:pt idx="3913">
                  <c:v>24.6</c:v>
                </c:pt>
                <c:pt idx="3914">
                  <c:v>24.8</c:v>
                </c:pt>
                <c:pt idx="3915">
                  <c:v>24.9</c:v>
                </c:pt>
                <c:pt idx="3916">
                  <c:v>24.9</c:v>
                </c:pt>
                <c:pt idx="3917">
                  <c:v>24.9</c:v>
                </c:pt>
                <c:pt idx="3918">
                  <c:v>25.1</c:v>
                </c:pt>
                <c:pt idx="3919">
                  <c:v>25.2</c:v>
                </c:pt>
                <c:pt idx="3920">
                  <c:v>25.2</c:v>
                </c:pt>
                <c:pt idx="3921">
                  <c:v>25.2</c:v>
                </c:pt>
                <c:pt idx="3922">
                  <c:v>25.3</c:v>
                </c:pt>
                <c:pt idx="3923">
                  <c:v>25.4</c:v>
                </c:pt>
                <c:pt idx="3924">
                  <c:v>25.5</c:v>
                </c:pt>
                <c:pt idx="3925">
                  <c:v>25.4</c:v>
                </c:pt>
                <c:pt idx="3926">
                  <c:v>25.6</c:v>
                </c:pt>
                <c:pt idx="3927">
                  <c:v>25.6</c:v>
                </c:pt>
                <c:pt idx="3928">
                  <c:v>25.7</c:v>
                </c:pt>
                <c:pt idx="3929">
                  <c:v>25.6</c:v>
                </c:pt>
                <c:pt idx="3930">
                  <c:v>25.7</c:v>
                </c:pt>
                <c:pt idx="3931">
                  <c:v>25.8</c:v>
                </c:pt>
                <c:pt idx="3932">
                  <c:v>25.8</c:v>
                </c:pt>
                <c:pt idx="3933">
                  <c:v>25.8</c:v>
                </c:pt>
                <c:pt idx="3934">
                  <c:v>25.8</c:v>
                </c:pt>
                <c:pt idx="3935">
                  <c:v>25.9</c:v>
                </c:pt>
                <c:pt idx="3936">
                  <c:v>25.9</c:v>
                </c:pt>
                <c:pt idx="3937">
                  <c:v>25.9</c:v>
                </c:pt>
                <c:pt idx="3938">
                  <c:v>25.9</c:v>
                </c:pt>
                <c:pt idx="3939">
                  <c:v>25.9</c:v>
                </c:pt>
                <c:pt idx="3940">
                  <c:v>25.9</c:v>
                </c:pt>
                <c:pt idx="3941">
                  <c:v>25.8</c:v>
                </c:pt>
                <c:pt idx="3942">
                  <c:v>25.8</c:v>
                </c:pt>
                <c:pt idx="3943">
                  <c:v>25.7</c:v>
                </c:pt>
                <c:pt idx="3944">
                  <c:v>25.7</c:v>
                </c:pt>
                <c:pt idx="3945">
                  <c:v>25.7</c:v>
                </c:pt>
                <c:pt idx="3946">
                  <c:v>25.6</c:v>
                </c:pt>
                <c:pt idx="3947">
                  <c:v>25.6</c:v>
                </c:pt>
                <c:pt idx="3948">
                  <c:v>25.6</c:v>
                </c:pt>
                <c:pt idx="3949">
                  <c:v>25.6</c:v>
                </c:pt>
                <c:pt idx="3950">
                  <c:v>25.5</c:v>
                </c:pt>
                <c:pt idx="3951">
                  <c:v>25.4</c:v>
                </c:pt>
                <c:pt idx="3952">
                  <c:v>25.4</c:v>
                </c:pt>
                <c:pt idx="3953">
                  <c:v>25.3</c:v>
                </c:pt>
                <c:pt idx="3954">
                  <c:v>25.2</c:v>
                </c:pt>
                <c:pt idx="3955">
                  <c:v>25.2</c:v>
                </c:pt>
                <c:pt idx="3956">
                  <c:v>25.2</c:v>
                </c:pt>
                <c:pt idx="3957">
                  <c:v>25.1</c:v>
                </c:pt>
                <c:pt idx="3958">
                  <c:v>25</c:v>
                </c:pt>
                <c:pt idx="3959">
                  <c:v>24.9</c:v>
                </c:pt>
                <c:pt idx="3960">
                  <c:v>24.9</c:v>
                </c:pt>
                <c:pt idx="3961">
                  <c:v>24.9</c:v>
                </c:pt>
                <c:pt idx="3962">
                  <c:v>24.8</c:v>
                </c:pt>
                <c:pt idx="3963">
                  <c:v>24.8</c:v>
                </c:pt>
                <c:pt idx="3964">
                  <c:v>24.8</c:v>
                </c:pt>
                <c:pt idx="3965">
                  <c:v>24.6</c:v>
                </c:pt>
                <c:pt idx="3966">
                  <c:v>24.6</c:v>
                </c:pt>
                <c:pt idx="3967">
                  <c:v>24.6</c:v>
                </c:pt>
                <c:pt idx="3968">
                  <c:v>24.6</c:v>
                </c:pt>
                <c:pt idx="3969">
                  <c:v>24.6</c:v>
                </c:pt>
                <c:pt idx="3970">
                  <c:v>24.5</c:v>
                </c:pt>
                <c:pt idx="3971">
                  <c:v>24.6</c:v>
                </c:pt>
                <c:pt idx="3972">
                  <c:v>24.5</c:v>
                </c:pt>
                <c:pt idx="3973">
                  <c:v>24.5</c:v>
                </c:pt>
                <c:pt idx="3974">
                  <c:v>24.5</c:v>
                </c:pt>
                <c:pt idx="3975">
                  <c:v>24.5</c:v>
                </c:pt>
                <c:pt idx="3976">
                  <c:v>24.5</c:v>
                </c:pt>
                <c:pt idx="3977">
                  <c:v>24.5</c:v>
                </c:pt>
                <c:pt idx="3978">
                  <c:v>24.6</c:v>
                </c:pt>
                <c:pt idx="3979">
                  <c:v>24.6</c:v>
                </c:pt>
                <c:pt idx="3980">
                  <c:v>24.6</c:v>
                </c:pt>
                <c:pt idx="3981">
                  <c:v>24.6</c:v>
                </c:pt>
                <c:pt idx="3982">
                  <c:v>24.6</c:v>
                </c:pt>
                <c:pt idx="3983">
                  <c:v>24.6</c:v>
                </c:pt>
                <c:pt idx="3984">
                  <c:v>24.6</c:v>
                </c:pt>
                <c:pt idx="3985">
                  <c:v>24.7</c:v>
                </c:pt>
                <c:pt idx="3986">
                  <c:v>24.7</c:v>
                </c:pt>
                <c:pt idx="3987">
                  <c:v>24.7</c:v>
                </c:pt>
                <c:pt idx="3988">
                  <c:v>24.8</c:v>
                </c:pt>
                <c:pt idx="3989">
                  <c:v>24.8</c:v>
                </c:pt>
                <c:pt idx="3990">
                  <c:v>24.8</c:v>
                </c:pt>
                <c:pt idx="3991">
                  <c:v>24.9</c:v>
                </c:pt>
                <c:pt idx="3992">
                  <c:v>24.9</c:v>
                </c:pt>
                <c:pt idx="3993">
                  <c:v>24.9</c:v>
                </c:pt>
                <c:pt idx="3994">
                  <c:v>24.9</c:v>
                </c:pt>
                <c:pt idx="3995">
                  <c:v>24.9</c:v>
                </c:pt>
                <c:pt idx="3996">
                  <c:v>24.9</c:v>
                </c:pt>
                <c:pt idx="3997">
                  <c:v>24.9</c:v>
                </c:pt>
                <c:pt idx="3998">
                  <c:v>24.9</c:v>
                </c:pt>
                <c:pt idx="3999">
                  <c:v>25.1</c:v>
                </c:pt>
                <c:pt idx="4000">
                  <c:v>25.1</c:v>
                </c:pt>
                <c:pt idx="4001">
                  <c:v>25.1</c:v>
                </c:pt>
                <c:pt idx="4002">
                  <c:v>25.2</c:v>
                </c:pt>
                <c:pt idx="4003">
                  <c:v>25.2</c:v>
                </c:pt>
                <c:pt idx="4004">
                  <c:v>25.2</c:v>
                </c:pt>
                <c:pt idx="4005">
                  <c:v>25.2</c:v>
                </c:pt>
                <c:pt idx="4006">
                  <c:v>25.2</c:v>
                </c:pt>
                <c:pt idx="4007">
                  <c:v>25.2</c:v>
                </c:pt>
                <c:pt idx="4008">
                  <c:v>25.2</c:v>
                </c:pt>
                <c:pt idx="4009">
                  <c:v>25.2</c:v>
                </c:pt>
                <c:pt idx="4010">
                  <c:v>25.4</c:v>
                </c:pt>
                <c:pt idx="4011">
                  <c:v>25.3</c:v>
                </c:pt>
                <c:pt idx="4012">
                  <c:v>25.4</c:v>
                </c:pt>
                <c:pt idx="4013">
                  <c:v>25.4</c:v>
                </c:pt>
                <c:pt idx="4014">
                  <c:v>25.4</c:v>
                </c:pt>
                <c:pt idx="4015">
                  <c:v>25.4</c:v>
                </c:pt>
                <c:pt idx="4016">
                  <c:v>25.5</c:v>
                </c:pt>
                <c:pt idx="4017">
                  <c:v>25.5</c:v>
                </c:pt>
                <c:pt idx="4018">
                  <c:v>25.5</c:v>
                </c:pt>
                <c:pt idx="4019">
                  <c:v>25.6</c:v>
                </c:pt>
                <c:pt idx="4020">
                  <c:v>25.6</c:v>
                </c:pt>
                <c:pt idx="4021">
                  <c:v>25.6</c:v>
                </c:pt>
                <c:pt idx="4022">
                  <c:v>25.6</c:v>
                </c:pt>
                <c:pt idx="4023">
                  <c:v>25.6</c:v>
                </c:pt>
                <c:pt idx="4024">
                  <c:v>25.6</c:v>
                </c:pt>
                <c:pt idx="4025">
                  <c:v>25.6</c:v>
                </c:pt>
                <c:pt idx="4026">
                  <c:v>25.6</c:v>
                </c:pt>
                <c:pt idx="4027">
                  <c:v>25.6</c:v>
                </c:pt>
                <c:pt idx="4028">
                  <c:v>25.6</c:v>
                </c:pt>
                <c:pt idx="4029">
                  <c:v>25.6</c:v>
                </c:pt>
                <c:pt idx="4030">
                  <c:v>25.7</c:v>
                </c:pt>
                <c:pt idx="4031">
                  <c:v>25.7</c:v>
                </c:pt>
                <c:pt idx="4032">
                  <c:v>25.7</c:v>
                </c:pt>
                <c:pt idx="4033">
                  <c:v>25.7</c:v>
                </c:pt>
                <c:pt idx="4034">
                  <c:v>25.8</c:v>
                </c:pt>
                <c:pt idx="4035">
                  <c:v>25.8</c:v>
                </c:pt>
                <c:pt idx="4036">
                  <c:v>25.9</c:v>
                </c:pt>
                <c:pt idx="4037">
                  <c:v>25.9</c:v>
                </c:pt>
                <c:pt idx="4038">
                  <c:v>25.8</c:v>
                </c:pt>
                <c:pt idx="4039">
                  <c:v>25.8</c:v>
                </c:pt>
                <c:pt idx="4040">
                  <c:v>25.9</c:v>
                </c:pt>
                <c:pt idx="4041">
                  <c:v>25.9</c:v>
                </c:pt>
                <c:pt idx="4042">
                  <c:v>25.9</c:v>
                </c:pt>
                <c:pt idx="4043">
                  <c:v>25.9</c:v>
                </c:pt>
                <c:pt idx="4044">
                  <c:v>25.9</c:v>
                </c:pt>
                <c:pt idx="4045">
                  <c:v>25.9</c:v>
                </c:pt>
                <c:pt idx="4046">
                  <c:v>25.9</c:v>
                </c:pt>
                <c:pt idx="4047">
                  <c:v>25.9</c:v>
                </c:pt>
                <c:pt idx="4048">
                  <c:v>25.9</c:v>
                </c:pt>
                <c:pt idx="4049">
                  <c:v>25.9</c:v>
                </c:pt>
                <c:pt idx="4050">
                  <c:v>25.9</c:v>
                </c:pt>
                <c:pt idx="4051">
                  <c:v>25.7</c:v>
                </c:pt>
                <c:pt idx="4052">
                  <c:v>25.7</c:v>
                </c:pt>
                <c:pt idx="4053">
                  <c:v>25.6</c:v>
                </c:pt>
                <c:pt idx="4054">
                  <c:v>25.6</c:v>
                </c:pt>
                <c:pt idx="4055">
                  <c:v>25.5</c:v>
                </c:pt>
                <c:pt idx="4056">
                  <c:v>25.4</c:v>
                </c:pt>
                <c:pt idx="4057">
                  <c:v>25.4</c:v>
                </c:pt>
                <c:pt idx="4058">
                  <c:v>25.3</c:v>
                </c:pt>
                <c:pt idx="4059">
                  <c:v>25.2</c:v>
                </c:pt>
                <c:pt idx="4060">
                  <c:v>25.2</c:v>
                </c:pt>
                <c:pt idx="4061">
                  <c:v>25.1</c:v>
                </c:pt>
                <c:pt idx="4062">
                  <c:v>25.1</c:v>
                </c:pt>
                <c:pt idx="4063">
                  <c:v>25</c:v>
                </c:pt>
                <c:pt idx="4064">
                  <c:v>24.9</c:v>
                </c:pt>
                <c:pt idx="4065">
                  <c:v>24.9</c:v>
                </c:pt>
                <c:pt idx="4066">
                  <c:v>24.8</c:v>
                </c:pt>
                <c:pt idx="4067">
                  <c:v>24.8</c:v>
                </c:pt>
                <c:pt idx="4068">
                  <c:v>24.7</c:v>
                </c:pt>
                <c:pt idx="4069">
                  <c:v>24.7</c:v>
                </c:pt>
                <c:pt idx="4070">
                  <c:v>24.6</c:v>
                </c:pt>
                <c:pt idx="4071">
                  <c:v>24.6</c:v>
                </c:pt>
                <c:pt idx="4072">
                  <c:v>24.6</c:v>
                </c:pt>
                <c:pt idx="4073">
                  <c:v>24.6</c:v>
                </c:pt>
                <c:pt idx="4074">
                  <c:v>24.5</c:v>
                </c:pt>
                <c:pt idx="4075">
                  <c:v>24.6</c:v>
                </c:pt>
                <c:pt idx="4076">
                  <c:v>24.8</c:v>
                </c:pt>
                <c:pt idx="4077">
                  <c:v>24.8</c:v>
                </c:pt>
                <c:pt idx="4078">
                  <c:v>24.9</c:v>
                </c:pt>
                <c:pt idx="4079">
                  <c:v>24.9</c:v>
                </c:pt>
                <c:pt idx="4080">
                  <c:v>24.9</c:v>
                </c:pt>
                <c:pt idx="4081">
                  <c:v>25.1</c:v>
                </c:pt>
                <c:pt idx="4082">
                  <c:v>25.1</c:v>
                </c:pt>
                <c:pt idx="4083">
                  <c:v>25.2</c:v>
                </c:pt>
                <c:pt idx="4084">
                  <c:v>25.2</c:v>
                </c:pt>
                <c:pt idx="4085">
                  <c:v>25.2</c:v>
                </c:pt>
                <c:pt idx="4086">
                  <c:v>25.4</c:v>
                </c:pt>
                <c:pt idx="4087">
                  <c:v>25.4</c:v>
                </c:pt>
                <c:pt idx="4088">
                  <c:v>25.4</c:v>
                </c:pt>
                <c:pt idx="4089">
                  <c:v>25.5</c:v>
                </c:pt>
                <c:pt idx="4090">
                  <c:v>25.5</c:v>
                </c:pt>
                <c:pt idx="4091">
                  <c:v>25.6</c:v>
                </c:pt>
                <c:pt idx="4092">
                  <c:v>25.6</c:v>
                </c:pt>
                <c:pt idx="4093">
                  <c:v>25.6</c:v>
                </c:pt>
                <c:pt idx="4094">
                  <c:v>25.7</c:v>
                </c:pt>
                <c:pt idx="4095">
                  <c:v>25.7</c:v>
                </c:pt>
                <c:pt idx="4096">
                  <c:v>25.8</c:v>
                </c:pt>
                <c:pt idx="4097">
                  <c:v>25.9</c:v>
                </c:pt>
                <c:pt idx="4098">
                  <c:v>25.9</c:v>
                </c:pt>
                <c:pt idx="4099">
                  <c:v>26</c:v>
                </c:pt>
                <c:pt idx="4100">
                  <c:v>26.1</c:v>
                </c:pt>
                <c:pt idx="4101">
                  <c:v>25.9</c:v>
                </c:pt>
                <c:pt idx="4102">
                  <c:v>26</c:v>
                </c:pt>
                <c:pt idx="4103">
                  <c:v>25.9</c:v>
                </c:pt>
                <c:pt idx="4104">
                  <c:v>25.9</c:v>
                </c:pt>
                <c:pt idx="4105">
                  <c:v>25.9</c:v>
                </c:pt>
                <c:pt idx="4106">
                  <c:v>25.8</c:v>
                </c:pt>
                <c:pt idx="4107">
                  <c:v>25.7</c:v>
                </c:pt>
                <c:pt idx="4108">
                  <c:v>25.6</c:v>
                </c:pt>
                <c:pt idx="4109">
                  <c:v>25.4</c:v>
                </c:pt>
                <c:pt idx="4110">
                  <c:v>25.4</c:v>
                </c:pt>
                <c:pt idx="4111">
                  <c:v>25.2</c:v>
                </c:pt>
                <c:pt idx="4112">
                  <c:v>25.2</c:v>
                </c:pt>
                <c:pt idx="4113">
                  <c:v>25.1</c:v>
                </c:pt>
                <c:pt idx="4114">
                  <c:v>25.1</c:v>
                </c:pt>
                <c:pt idx="4115">
                  <c:v>24.9</c:v>
                </c:pt>
                <c:pt idx="4116">
                  <c:v>24.9</c:v>
                </c:pt>
                <c:pt idx="4117">
                  <c:v>24.8</c:v>
                </c:pt>
                <c:pt idx="4118">
                  <c:v>24.6</c:v>
                </c:pt>
                <c:pt idx="4119">
                  <c:v>24.7</c:v>
                </c:pt>
                <c:pt idx="4120">
                  <c:v>24.6</c:v>
                </c:pt>
                <c:pt idx="4121">
                  <c:v>24.6</c:v>
                </c:pt>
                <c:pt idx="4122">
                  <c:v>24.5</c:v>
                </c:pt>
                <c:pt idx="4123">
                  <c:v>24.6</c:v>
                </c:pt>
                <c:pt idx="4124">
                  <c:v>24.6</c:v>
                </c:pt>
                <c:pt idx="4125">
                  <c:v>24.8</c:v>
                </c:pt>
                <c:pt idx="4126">
                  <c:v>24.8</c:v>
                </c:pt>
                <c:pt idx="4127">
                  <c:v>24.9</c:v>
                </c:pt>
                <c:pt idx="4128">
                  <c:v>24.9</c:v>
                </c:pt>
                <c:pt idx="4129">
                  <c:v>24.9</c:v>
                </c:pt>
                <c:pt idx="4130">
                  <c:v>25</c:v>
                </c:pt>
                <c:pt idx="4131">
                  <c:v>25.1</c:v>
                </c:pt>
                <c:pt idx="4132">
                  <c:v>25.1</c:v>
                </c:pt>
                <c:pt idx="4133">
                  <c:v>25.2</c:v>
                </c:pt>
                <c:pt idx="4134">
                  <c:v>25.2</c:v>
                </c:pt>
                <c:pt idx="4135">
                  <c:v>25.3</c:v>
                </c:pt>
                <c:pt idx="4136">
                  <c:v>25.3</c:v>
                </c:pt>
                <c:pt idx="4137">
                  <c:v>25.4</c:v>
                </c:pt>
                <c:pt idx="4138">
                  <c:v>25.4</c:v>
                </c:pt>
                <c:pt idx="4139">
                  <c:v>25.4</c:v>
                </c:pt>
                <c:pt idx="4140">
                  <c:v>25.5</c:v>
                </c:pt>
                <c:pt idx="4141">
                  <c:v>25.6</c:v>
                </c:pt>
                <c:pt idx="4142">
                  <c:v>25.6</c:v>
                </c:pt>
                <c:pt idx="4143">
                  <c:v>25.6</c:v>
                </c:pt>
                <c:pt idx="4144">
                  <c:v>25.6</c:v>
                </c:pt>
                <c:pt idx="4145">
                  <c:v>25.7</c:v>
                </c:pt>
                <c:pt idx="4146">
                  <c:v>25.7</c:v>
                </c:pt>
                <c:pt idx="4147">
                  <c:v>25.7</c:v>
                </c:pt>
                <c:pt idx="4148">
                  <c:v>25.9</c:v>
                </c:pt>
                <c:pt idx="4149">
                  <c:v>25.9</c:v>
                </c:pt>
                <c:pt idx="4150">
                  <c:v>25.9</c:v>
                </c:pt>
                <c:pt idx="4151">
                  <c:v>25.9</c:v>
                </c:pt>
                <c:pt idx="4152">
                  <c:v>25.9</c:v>
                </c:pt>
                <c:pt idx="4153">
                  <c:v>26</c:v>
                </c:pt>
                <c:pt idx="4154">
                  <c:v>25.9</c:v>
                </c:pt>
                <c:pt idx="4155">
                  <c:v>26</c:v>
                </c:pt>
                <c:pt idx="4156">
                  <c:v>25.9</c:v>
                </c:pt>
                <c:pt idx="4157">
                  <c:v>26</c:v>
                </c:pt>
                <c:pt idx="4158">
                  <c:v>25.9</c:v>
                </c:pt>
                <c:pt idx="4159">
                  <c:v>25.9</c:v>
                </c:pt>
                <c:pt idx="4160">
                  <c:v>25.9</c:v>
                </c:pt>
                <c:pt idx="4161">
                  <c:v>25.9</c:v>
                </c:pt>
                <c:pt idx="4162">
                  <c:v>25.9</c:v>
                </c:pt>
                <c:pt idx="4163">
                  <c:v>25.8</c:v>
                </c:pt>
                <c:pt idx="4164">
                  <c:v>25.8</c:v>
                </c:pt>
                <c:pt idx="4165">
                  <c:v>25.7</c:v>
                </c:pt>
                <c:pt idx="4166">
                  <c:v>25.6</c:v>
                </c:pt>
                <c:pt idx="4167">
                  <c:v>25.5</c:v>
                </c:pt>
                <c:pt idx="4168">
                  <c:v>25.4</c:v>
                </c:pt>
                <c:pt idx="4169">
                  <c:v>25.3</c:v>
                </c:pt>
                <c:pt idx="4170">
                  <c:v>25.3</c:v>
                </c:pt>
                <c:pt idx="4171">
                  <c:v>25.2</c:v>
                </c:pt>
                <c:pt idx="4172">
                  <c:v>25.2</c:v>
                </c:pt>
                <c:pt idx="4173">
                  <c:v>24.9</c:v>
                </c:pt>
                <c:pt idx="4174">
                  <c:v>24.9</c:v>
                </c:pt>
                <c:pt idx="4175">
                  <c:v>24.9</c:v>
                </c:pt>
                <c:pt idx="4176">
                  <c:v>24.9</c:v>
                </c:pt>
                <c:pt idx="4177">
                  <c:v>24.8</c:v>
                </c:pt>
                <c:pt idx="4178">
                  <c:v>24.7</c:v>
                </c:pt>
                <c:pt idx="4179">
                  <c:v>24.7</c:v>
                </c:pt>
                <c:pt idx="4180">
                  <c:v>24.6</c:v>
                </c:pt>
                <c:pt idx="4181">
                  <c:v>24.7</c:v>
                </c:pt>
                <c:pt idx="4182">
                  <c:v>24.8</c:v>
                </c:pt>
                <c:pt idx="4183">
                  <c:v>24.8</c:v>
                </c:pt>
                <c:pt idx="4184">
                  <c:v>24.8</c:v>
                </c:pt>
                <c:pt idx="4185">
                  <c:v>24.8</c:v>
                </c:pt>
                <c:pt idx="4186">
                  <c:v>24.8</c:v>
                </c:pt>
                <c:pt idx="4187">
                  <c:v>24.9</c:v>
                </c:pt>
                <c:pt idx="4188">
                  <c:v>24.9</c:v>
                </c:pt>
                <c:pt idx="4189">
                  <c:v>24.9</c:v>
                </c:pt>
                <c:pt idx="4190">
                  <c:v>25.1</c:v>
                </c:pt>
                <c:pt idx="4191">
                  <c:v>25.1</c:v>
                </c:pt>
                <c:pt idx="4192">
                  <c:v>25.1</c:v>
                </c:pt>
                <c:pt idx="4193">
                  <c:v>25.2</c:v>
                </c:pt>
                <c:pt idx="4194">
                  <c:v>25.2</c:v>
                </c:pt>
                <c:pt idx="4195">
                  <c:v>25.2</c:v>
                </c:pt>
                <c:pt idx="4196">
                  <c:v>25.4</c:v>
                </c:pt>
                <c:pt idx="4197">
                  <c:v>25.4</c:v>
                </c:pt>
                <c:pt idx="4198">
                  <c:v>25.5</c:v>
                </c:pt>
                <c:pt idx="4199">
                  <c:v>25.6</c:v>
                </c:pt>
                <c:pt idx="4200">
                  <c:v>25.6</c:v>
                </c:pt>
                <c:pt idx="4201">
                  <c:v>25.6</c:v>
                </c:pt>
                <c:pt idx="4202">
                  <c:v>25.6</c:v>
                </c:pt>
                <c:pt idx="4203">
                  <c:v>25.6</c:v>
                </c:pt>
                <c:pt idx="4204">
                  <c:v>25.7</c:v>
                </c:pt>
                <c:pt idx="4205">
                  <c:v>25.7</c:v>
                </c:pt>
                <c:pt idx="4206">
                  <c:v>25.8</c:v>
                </c:pt>
                <c:pt idx="4207">
                  <c:v>25.8</c:v>
                </c:pt>
                <c:pt idx="4208">
                  <c:v>25.9</c:v>
                </c:pt>
                <c:pt idx="4209">
                  <c:v>25.9</c:v>
                </c:pt>
                <c:pt idx="4210">
                  <c:v>26</c:v>
                </c:pt>
                <c:pt idx="4211">
                  <c:v>25.9</c:v>
                </c:pt>
                <c:pt idx="4212">
                  <c:v>26</c:v>
                </c:pt>
                <c:pt idx="4213">
                  <c:v>26</c:v>
                </c:pt>
                <c:pt idx="4214">
                  <c:v>25.9</c:v>
                </c:pt>
                <c:pt idx="4215">
                  <c:v>25.9</c:v>
                </c:pt>
                <c:pt idx="4216">
                  <c:v>25.9</c:v>
                </c:pt>
                <c:pt idx="4217">
                  <c:v>25.9</c:v>
                </c:pt>
                <c:pt idx="4218">
                  <c:v>25.7</c:v>
                </c:pt>
                <c:pt idx="4219">
                  <c:v>25.6</c:v>
                </c:pt>
                <c:pt idx="4220">
                  <c:v>25.4</c:v>
                </c:pt>
                <c:pt idx="4221">
                  <c:v>25.3</c:v>
                </c:pt>
                <c:pt idx="4222">
                  <c:v>25.2</c:v>
                </c:pt>
                <c:pt idx="4223">
                  <c:v>25</c:v>
                </c:pt>
                <c:pt idx="4224">
                  <c:v>24.9</c:v>
                </c:pt>
                <c:pt idx="4225">
                  <c:v>24.8</c:v>
                </c:pt>
                <c:pt idx="4226">
                  <c:v>24.8</c:v>
                </c:pt>
                <c:pt idx="4227">
                  <c:v>24.8</c:v>
                </c:pt>
                <c:pt idx="4228">
                  <c:v>24.8</c:v>
                </c:pt>
                <c:pt idx="4229">
                  <c:v>24.8</c:v>
                </c:pt>
                <c:pt idx="4230">
                  <c:v>24.8</c:v>
                </c:pt>
                <c:pt idx="4231">
                  <c:v>24.9</c:v>
                </c:pt>
                <c:pt idx="4232">
                  <c:v>24.9</c:v>
                </c:pt>
                <c:pt idx="4233">
                  <c:v>25</c:v>
                </c:pt>
                <c:pt idx="4234">
                  <c:v>25.1</c:v>
                </c:pt>
                <c:pt idx="4235">
                  <c:v>25.2</c:v>
                </c:pt>
                <c:pt idx="4236">
                  <c:v>25.4</c:v>
                </c:pt>
                <c:pt idx="4237">
                  <c:v>25.4</c:v>
                </c:pt>
                <c:pt idx="4238">
                  <c:v>25.5</c:v>
                </c:pt>
                <c:pt idx="4239">
                  <c:v>25.6</c:v>
                </c:pt>
                <c:pt idx="4240">
                  <c:v>25.6</c:v>
                </c:pt>
                <c:pt idx="4241">
                  <c:v>25.7</c:v>
                </c:pt>
                <c:pt idx="4242">
                  <c:v>25.7</c:v>
                </c:pt>
                <c:pt idx="4243">
                  <c:v>25.7</c:v>
                </c:pt>
                <c:pt idx="4244">
                  <c:v>25.9</c:v>
                </c:pt>
                <c:pt idx="4245">
                  <c:v>25.9</c:v>
                </c:pt>
                <c:pt idx="4246">
                  <c:v>25.9</c:v>
                </c:pt>
                <c:pt idx="4247">
                  <c:v>26</c:v>
                </c:pt>
                <c:pt idx="4248">
                  <c:v>26</c:v>
                </c:pt>
                <c:pt idx="4249">
                  <c:v>26</c:v>
                </c:pt>
                <c:pt idx="4250">
                  <c:v>26.1</c:v>
                </c:pt>
                <c:pt idx="4251">
                  <c:v>25.9</c:v>
                </c:pt>
                <c:pt idx="4252">
                  <c:v>25.9</c:v>
                </c:pt>
                <c:pt idx="4253">
                  <c:v>25.9</c:v>
                </c:pt>
                <c:pt idx="4254">
                  <c:v>25.7</c:v>
                </c:pt>
                <c:pt idx="4255">
                  <c:v>25.6</c:v>
                </c:pt>
                <c:pt idx="4256">
                  <c:v>25.4</c:v>
                </c:pt>
                <c:pt idx="4257">
                  <c:v>25.2</c:v>
                </c:pt>
                <c:pt idx="4258">
                  <c:v>25.2</c:v>
                </c:pt>
                <c:pt idx="4259">
                  <c:v>24.9</c:v>
                </c:pt>
                <c:pt idx="4260">
                  <c:v>24.8</c:v>
                </c:pt>
                <c:pt idx="4261">
                  <c:v>24.8</c:v>
                </c:pt>
                <c:pt idx="4262">
                  <c:v>24.7</c:v>
                </c:pt>
                <c:pt idx="4263">
                  <c:v>24.7</c:v>
                </c:pt>
                <c:pt idx="4264">
                  <c:v>24.8</c:v>
                </c:pt>
                <c:pt idx="4265">
                  <c:v>24.9</c:v>
                </c:pt>
                <c:pt idx="4266">
                  <c:v>24.9</c:v>
                </c:pt>
                <c:pt idx="4267">
                  <c:v>25</c:v>
                </c:pt>
                <c:pt idx="4268">
                  <c:v>25.2</c:v>
                </c:pt>
                <c:pt idx="4269">
                  <c:v>25.2</c:v>
                </c:pt>
                <c:pt idx="4270">
                  <c:v>25.4</c:v>
                </c:pt>
                <c:pt idx="4271">
                  <c:v>25.4</c:v>
                </c:pt>
                <c:pt idx="4272">
                  <c:v>25.4</c:v>
                </c:pt>
                <c:pt idx="4273">
                  <c:v>25.6</c:v>
                </c:pt>
                <c:pt idx="4274">
                  <c:v>25.6</c:v>
                </c:pt>
                <c:pt idx="4275">
                  <c:v>25.7</c:v>
                </c:pt>
                <c:pt idx="4276">
                  <c:v>25.8</c:v>
                </c:pt>
                <c:pt idx="4277">
                  <c:v>25.9</c:v>
                </c:pt>
                <c:pt idx="4278">
                  <c:v>25.9</c:v>
                </c:pt>
                <c:pt idx="4279">
                  <c:v>26</c:v>
                </c:pt>
                <c:pt idx="4280">
                  <c:v>26.1</c:v>
                </c:pt>
                <c:pt idx="4281">
                  <c:v>26.1</c:v>
                </c:pt>
                <c:pt idx="4282">
                  <c:v>26.1</c:v>
                </c:pt>
                <c:pt idx="4283">
                  <c:v>26.1</c:v>
                </c:pt>
                <c:pt idx="4284">
                  <c:v>26</c:v>
                </c:pt>
                <c:pt idx="4285">
                  <c:v>25.9</c:v>
                </c:pt>
                <c:pt idx="4286">
                  <c:v>25.9</c:v>
                </c:pt>
                <c:pt idx="4287">
                  <c:v>25.7</c:v>
                </c:pt>
                <c:pt idx="4288">
                  <c:v>25.6</c:v>
                </c:pt>
                <c:pt idx="4289">
                  <c:v>25.4</c:v>
                </c:pt>
                <c:pt idx="4290">
                  <c:v>25.2</c:v>
                </c:pt>
                <c:pt idx="4291">
                  <c:v>25.1</c:v>
                </c:pt>
                <c:pt idx="4292">
                  <c:v>25</c:v>
                </c:pt>
                <c:pt idx="4293">
                  <c:v>24.9</c:v>
                </c:pt>
                <c:pt idx="4294">
                  <c:v>24.8</c:v>
                </c:pt>
                <c:pt idx="4295">
                  <c:v>24.8</c:v>
                </c:pt>
                <c:pt idx="4296">
                  <c:v>24.7</c:v>
                </c:pt>
                <c:pt idx="4297">
                  <c:v>24.7</c:v>
                </c:pt>
                <c:pt idx="4298">
                  <c:v>24.8</c:v>
                </c:pt>
                <c:pt idx="4299">
                  <c:v>24.9</c:v>
                </c:pt>
                <c:pt idx="4300">
                  <c:v>25</c:v>
                </c:pt>
                <c:pt idx="4301">
                  <c:v>25.1</c:v>
                </c:pt>
                <c:pt idx="4302">
                  <c:v>25.2</c:v>
                </c:pt>
                <c:pt idx="4303">
                  <c:v>25.2</c:v>
                </c:pt>
                <c:pt idx="4304">
                  <c:v>25.4</c:v>
                </c:pt>
                <c:pt idx="4305">
                  <c:v>25.4</c:v>
                </c:pt>
                <c:pt idx="4306">
                  <c:v>25.5</c:v>
                </c:pt>
                <c:pt idx="4307">
                  <c:v>25.6</c:v>
                </c:pt>
                <c:pt idx="4308">
                  <c:v>25.6</c:v>
                </c:pt>
                <c:pt idx="4309">
                  <c:v>25.6</c:v>
                </c:pt>
                <c:pt idx="4310">
                  <c:v>25.8</c:v>
                </c:pt>
                <c:pt idx="4311">
                  <c:v>25.8</c:v>
                </c:pt>
                <c:pt idx="4312">
                  <c:v>25.9</c:v>
                </c:pt>
                <c:pt idx="4313">
                  <c:v>26</c:v>
                </c:pt>
                <c:pt idx="4314">
                  <c:v>26.1</c:v>
                </c:pt>
                <c:pt idx="4315">
                  <c:v>26.1</c:v>
                </c:pt>
                <c:pt idx="4316">
                  <c:v>26.1</c:v>
                </c:pt>
                <c:pt idx="4317">
                  <c:v>26.1</c:v>
                </c:pt>
                <c:pt idx="4318">
                  <c:v>26</c:v>
                </c:pt>
                <c:pt idx="4319">
                  <c:v>25.9</c:v>
                </c:pt>
                <c:pt idx="4320">
                  <c:v>25.9</c:v>
                </c:pt>
                <c:pt idx="4321">
                  <c:v>25.7</c:v>
                </c:pt>
                <c:pt idx="4322">
                  <c:v>25.6</c:v>
                </c:pt>
                <c:pt idx="4323">
                  <c:v>25.4</c:v>
                </c:pt>
                <c:pt idx="4324">
                  <c:v>25.2</c:v>
                </c:pt>
                <c:pt idx="4325">
                  <c:v>25.1</c:v>
                </c:pt>
                <c:pt idx="4326">
                  <c:v>24.9</c:v>
                </c:pt>
                <c:pt idx="4327">
                  <c:v>24.9</c:v>
                </c:pt>
                <c:pt idx="4328">
                  <c:v>24.8</c:v>
                </c:pt>
                <c:pt idx="4329">
                  <c:v>24.8</c:v>
                </c:pt>
                <c:pt idx="4330">
                  <c:v>24.9</c:v>
                </c:pt>
                <c:pt idx="4331">
                  <c:v>24.9</c:v>
                </c:pt>
                <c:pt idx="4332">
                  <c:v>25</c:v>
                </c:pt>
                <c:pt idx="4333">
                  <c:v>25.1</c:v>
                </c:pt>
                <c:pt idx="4334">
                  <c:v>25.2</c:v>
                </c:pt>
                <c:pt idx="4335">
                  <c:v>25.2</c:v>
                </c:pt>
                <c:pt idx="4336">
                  <c:v>25.3</c:v>
                </c:pt>
                <c:pt idx="4337">
                  <c:v>25.5</c:v>
                </c:pt>
                <c:pt idx="4338">
                  <c:v>25.6</c:v>
                </c:pt>
                <c:pt idx="4339">
                  <c:v>25.6</c:v>
                </c:pt>
                <c:pt idx="4340">
                  <c:v>25.7</c:v>
                </c:pt>
                <c:pt idx="4341">
                  <c:v>25.7</c:v>
                </c:pt>
                <c:pt idx="4342">
                  <c:v>25.8</c:v>
                </c:pt>
                <c:pt idx="4343">
                  <c:v>25.9</c:v>
                </c:pt>
                <c:pt idx="4344">
                  <c:v>25.9</c:v>
                </c:pt>
                <c:pt idx="4345">
                  <c:v>26</c:v>
                </c:pt>
                <c:pt idx="4346">
                  <c:v>26.1</c:v>
                </c:pt>
                <c:pt idx="4347">
                  <c:v>26.1</c:v>
                </c:pt>
                <c:pt idx="4348">
                  <c:v>26.1</c:v>
                </c:pt>
                <c:pt idx="4349">
                  <c:v>26.1</c:v>
                </c:pt>
                <c:pt idx="4350">
                  <c:v>26.1</c:v>
                </c:pt>
                <c:pt idx="4351">
                  <c:v>25.9</c:v>
                </c:pt>
                <c:pt idx="4352">
                  <c:v>25.9</c:v>
                </c:pt>
                <c:pt idx="4353">
                  <c:v>25.7</c:v>
                </c:pt>
                <c:pt idx="4354">
                  <c:v>25.6</c:v>
                </c:pt>
                <c:pt idx="4355">
                  <c:v>25.4</c:v>
                </c:pt>
                <c:pt idx="4356">
                  <c:v>25.2</c:v>
                </c:pt>
                <c:pt idx="4357">
                  <c:v>25.1</c:v>
                </c:pt>
                <c:pt idx="4358">
                  <c:v>24.9</c:v>
                </c:pt>
                <c:pt idx="4359">
                  <c:v>24.9</c:v>
                </c:pt>
                <c:pt idx="4360">
                  <c:v>24.8</c:v>
                </c:pt>
                <c:pt idx="4361">
                  <c:v>24.8</c:v>
                </c:pt>
                <c:pt idx="4362">
                  <c:v>24.8</c:v>
                </c:pt>
                <c:pt idx="4363">
                  <c:v>24.8</c:v>
                </c:pt>
                <c:pt idx="4364">
                  <c:v>24.9</c:v>
                </c:pt>
                <c:pt idx="4365">
                  <c:v>25</c:v>
                </c:pt>
                <c:pt idx="4366">
                  <c:v>25.1</c:v>
                </c:pt>
                <c:pt idx="4367">
                  <c:v>25.2</c:v>
                </c:pt>
                <c:pt idx="4368">
                  <c:v>25.2</c:v>
                </c:pt>
                <c:pt idx="4369">
                  <c:v>25.4</c:v>
                </c:pt>
                <c:pt idx="4370">
                  <c:v>25.4</c:v>
                </c:pt>
                <c:pt idx="4371">
                  <c:v>25.6</c:v>
                </c:pt>
                <c:pt idx="4372">
                  <c:v>25.6</c:v>
                </c:pt>
                <c:pt idx="4373">
                  <c:v>25.6</c:v>
                </c:pt>
                <c:pt idx="4374">
                  <c:v>25.6</c:v>
                </c:pt>
                <c:pt idx="4375">
                  <c:v>25.7</c:v>
                </c:pt>
                <c:pt idx="4376">
                  <c:v>25.8</c:v>
                </c:pt>
                <c:pt idx="4377">
                  <c:v>25.9</c:v>
                </c:pt>
                <c:pt idx="4378">
                  <c:v>25.9</c:v>
                </c:pt>
                <c:pt idx="4379">
                  <c:v>25.9</c:v>
                </c:pt>
                <c:pt idx="4380">
                  <c:v>26</c:v>
                </c:pt>
                <c:pt idx="4381">
                  <c:v>26.1</c:v>
                </c:pt>
                <c:pt idx="4382">
                  <c:v>26.1</c:v>
                </c:pt>
                <c:pt idx="4383">
                  <c:v>26.1</c:v>
                </c:pt>
                <c:pt idx="4384">
                  <c:v>26.1</c:v>
                </c:pt>
                <c:pt idx="4385">
                  <c:v>26.1</c:v>
                </c:pt>
                <c:pt idx="4386">
                  <c:v>26.1</c:v>
                </c:pt>
                <c:pt idx="4387">
                  <c:v>26.1</c:v>
                </c:pt>
                <c:pt idx="4388">
                  <c:v>26</c:v>
                </c:pt>
                <c:pt idx="4389">
                  <c:v>25.9</c:v>
                </c:pt>
                <c:pt idx="4390">
                  <c:v>25.8</c:v>
                </c:pt>
                <c:pt idx="4391">
                  <c:v>25.7</c:v>
                </c:pt>
                <c:pt idx="4392">
                  <c:v>25.6</c:v>
                </c:pt>
                <c:pt idx="4393">
                  <c:v>25.4</c:v>
                </c:pt>
                <c:pt idx="4394">
                  <c:v>25.3</c:v>
                </c:pt>
                <c:pt idx="4395">
                  <c:v>25.2</c:v>
                </c:pt>
                <c:pt idx="4396">
                  <c:v>25.1</c:v>
                </c:pt>
                <c:pt idx="4397">
                  <c:v>24.9</c:v>
                </c:pt>
                <c:pt idx="4398">
                  <c:v>24.9</c:v>
                </c:pt>
                <c:pt idx="4399">
                  <c:v>24.9</c:v>
                </c:pt>
                <c:pt idx="4400">
                  <c:v>24.9</c:v>
                </c:pt>
                <c:pt idx="4401">
                  <c:v>24.8</c:v>
                </c:pt>
                <c:pt idx="4402">
                  <c:v>24.8</c:v>
                </c:pt>
                <c:pt idx="4403">
                  <c:v>24.9</c:v>
                </c:pt>
                <c:pt idx="4404">
                  <c:v>24.9</c:v>
                </c:pt>
                <c:pt idx="4405">
                  <c:v>25.1</c:v>
                </c:pt>
                <c:pt idx="4406">
                  <c:v>25.1</c:v>
                </c:pt>
                <c:pt idx="4407">
                  <c:v>25.2</c:v>
                </c:pt>
                <c:pt idx="4408">
                  <c:v>25.4</c:v>
                </c:pt>
                <c:pt idx="4409">
                  <c:v>25.4</c:v>
                </c:pt>
                <c:pt idx="4410">
                  <c:v>25.4</c:v>
                </c:pt>
                <c:pt idx="4411">
                  <c:v>25.5</c:v>
                </c:pt>
                <c:pt idx="4412">
                  <c:v>25.6</c:v>
                </c:pt>
                <c:pt idx="4413">
                  <c:v>25.6</c:v>
                </c:pt>
                <c:pt idx="4414">
                  <c:v>25.6</c:v>
                </c:pt>
                <c:pt idx="4415">
                  <c:v>25.7</c:v>
                </c:pt>
                <c:pt idx="4416">
                  <c:v>25.7</c:v>
                </c:pt>
                <c:pt idx="4417">
                  <c:v>25.7</c:v>
                </c:pt>
                <c:pt idx="4418">
                  <c:v>25.7</c:v>
                </c:pt>
                <c:pt idx="4419">
                  <c:v>25.8</c:v>
                </c:pt>
                <c:pt idx="4420">
                  <c:v>25.9</c:v>
                </c:pt>
                <c:pt idx="4421">
                  <c:v>25.9</c:v>
                </c:pt>
                <c:pt idx="4422">
                  <c:v>25.9</c:v>
                </c:pt>
                <c:pt idx="4423">
                  <c:v>25.9</c:v>
                </c:pt>
                <c:pt idx="4424">
                  <c:v>25.9</c:v>
                </c:pt>
                <c:pt idx="4425">
                  <c:v>26.1</c:v>
                </c:pt>
                <c:pt idx="4426">
                  <c:v>26.1</c:v>
                </c:pt>
                <c:pt idx="4427">
                  <c:v>26.1</c:v>
                </c:pt>
                <c:pt idx="4428">
                  <c:v>26.1</c:v>
                </c:pt>
                <c:pt idx="4429">
                  <c:v>26.1</c:v>
                </c:pt>
                <c:pt idx="4430">
                  <c:v>26.1</c:v>
                </c:pt>
                <c:pt idx="4431">
                  <c:v>26.2</c:v>
                </c:pt>
                <c:pt idx="4432">
                  <c:v>26.2</c:v>
                </c:pt>
                <c:pt idx="4433">
                  <c:v>26.2</c:v>
                </c:pt>
                <c:pt idx="4434">
                  <c:v>26.2</c:v>
                </c:pt>
                <c:pt idx="4435">
                  <c:v>26.2</c:v>
                </c:pt>
                <c:pt idx="4436">
                  <c:v>26.2</c:v>
                </c:pt>
                <c:pt idx="4437">
                  <c:v>26.2</c:v>
                </c:pt>
                <c:pt idx="4438">
                  <c:v>26.2</c:v>
                </c:pt>
                <c:pt idx="4439">
                  <c:v>26.2</c:v>
                </c:pt>
                <c:pt idx="4440">
                  <c:v>26.2</c:v>
                </c:pt>
                <c:pt idx="4441">
                  <c:v>26.2</c:v>
                </c:pt>
                <c:pt idx="4442">
                  <c:v>26.1</c:v>
                </c:pt>
                <c:pt idx="4443">
                  <c:v>26.1</c:v>
                </c:pt>
                <c:pt idx="4444">
                  <c:v>26.1</c:v>
                </c:pt>
                <c:pt idx="4445">
                  <c:v>26.1</c:v>
                </c:pt>
                <c:pt idx="4446">
                  <c:v>26.1</c:v>
                </c:pt>
                <c:pt idx="4447">
                  <c:v>25.9</c:v>
                </c:pt>
                <c:pt idx="4448">
                  <c:v>25.9</c:v>
                </c:pt>
                <c:pt idx="4449">
                  <c:v>25.9</c:v>
                </c:pt>
                <c:pt idx="4450">
                  <c:v>25.7</c:v>
                </c:pt>
                <c:pt idx="4451">
                  <c:v>25.7</c:v>
                </c:pt>
                <c:pt idx="4452">
                  <c:v>25.7</c:v>
                </c:pt>
                <c:pt idx="4453">
                  <c:v>25.6</c:v>
                </c:pt>
                <c:pt idx="4454">
                  <c:v>25.5</c:v>
                </c:pt>
                <c:pt idx="4455">
                  <c:v>25.4</c:v>
                </c:pt>
                <c:pt idx="4456">
                  <c:v>25.4</c:v>
                </c:pt>
                <c:pt idx="4457">
                  <c:v>25.3</c:v>
                </c:pt>
                <c:pt idx="4458">
                  <c:v>25.2</c:v>
                </c:pt>
                <c:pt idx="4459">
                  <c:v>25.2</c:v>
                </c:pt>
                <c:pt idx="4460">
                  <c:v>25.1</c:v>
                </c:pt>
                <c:pt idx="4461">
                  <c:v>25.1</c:v>
                </c:pt>
                <c:pt idx="4462">
                  <c:v>25</c:v>
                </c:pt>
                <c:pt idx="4463">
                  <c:v>25</c:v>
                </c:pt>
                <c:pt idx="4464">
                  <c:v>24.9</c:v>
                </c:pt>
                <c:pt idx="4465">
                  <c:v>24.9</c:v>
                </c:pt>
                <c:pt idx="4466">
                  <c:v>24.9</c:v>
                </c:pt>
                <c:pt idx="4467">
                  <c:v>24.9</c:v>
                </c:pt>
                <c:pt idx="4468">
                  <c:v>24.9</c:v>
                </c:pt>
                <c:pt idx="4469">
                  <c:v>24.9</c:v>
                </c:pt>
                <c:pt idx="4470">
                  <c:v>24.9</c:v>
                </c:pt>
                <c:pt idx="4471">
                  <c:v>25</c:v>
                </c:pt>
                <c:pt idx="4472">
                  <c:v>25</c:v>
                </c:pt>
                <c:pt idx="4473">
                  <c:v>25.1</c:v>
                </c:pt>
                <c:pt idx="4474">
                  <c:v>25.2</c:v>
                </c:pt>
                <c:pt idx="4475">
                  <c:v>25.2</c:v>
                </c:pt>
                <c:pt idx="4476">
                  <c:v>25.3</c:v>
                </c:pt>
                <c:pt idx="4477">
                  <c:v>25.3</c:v>
                </c:pt>
                <c:pt idx="4478">
                  <c:v>25.4</c:v>
                </c:pt>
                <c:pt idx="4479">
                  <c:v>25.5</c:v>
                </c:pt>
                <c:pt idx="4480">
                  <c:v>25.6</c:v>
                </c:pt>
                <c:pt idx="4481">
                  <c:v>25.6</c:v>
                </c:pt>
                <c:pt idx="4482">
                  <c:v>25.6</c:v>
                </c:pt>
                <c:pt idx="4483">
                  <c:v>25.6</c:v>
                </c:pt>
                <c:pt idx="4484">
                  <c:v>25.6</c:v>
                </c:pt>
                <c:pt idx="4485">
                  <c:v>25.7</c:v>
                </c:pt>
                <c:pt idx="4486">
                  <c:v>25.8</c:v>
                </c:pt>
                <c:pt idx="4487">
                  <c:v>25.9</c:v>
                </c:pt>
                <c:pt idx="4488">
                  <c:v>25.9</c:v>
                </c:pt>
                <c:pt idx="4489">
                  <c:v>25.9</c:v>
                </c:pt>
                <c:pt idx="4490">
                  <c:v>25.9</c:v>
                </c:pt>
                <c:pt idx="4491">
                  <c:v>25.9</c:v>
                </c:pt>
                <c:pt idx="4492">
                  <c:v>26</c:v>
                </c:pt>
                <c:pt idx="4493">
                  <c:v>26</c:v>
                </c:pt>
                <c:pt idx="4494">
                  <c:v>26.1</c:v>
                </c:pt>
                <c:pt idx="4495">
                  <c:v>26.1</c:v>
                </c:pt>
                <c:pt idx="4496">
                  <c:v>26.2</c:v>
                </c:pt>
                <c:pt idx="4497">
                  <c:v>26.2</c:v>
                </c:pt>
                <c:pt idx="4498">
                  <c:v>26.2</c:v>
                </c:pt>
                <c:pt idx="4499">
                  <c:v>26.3</c:v>
                </c:pt>
                <c:pt idx="4500">
                  <c:v>26.2</c:v>
                </c:pt>
                <c:pt idx="4501">
                  <c:v>26.2</c:v>
                </c:pt>
                <c:pt idx="4502">
                  <c:v>26.2</c:v>
                </c:pt>
                <c:pt idx="4503">
                  <c:v>26.2</c:v>
                </c:pt>
                <c:pt idx="4504">
                  <c:v>26.2</c:v>
                </c:pt>
                <c:pt idx="4505">
                  <c:v>26.2</c:v>
                </c:pt>
                <c:pt idx="4506">
                  <c:v>26.2</c:v>
                </c:pt>
                <c:pt idx="4507">
                  <c:v>26.2</c:v>
                </c:pt>
                <c:pt idx="4508">
                  <c:v>26.2</c:v>
                </c:pt>
                <c:pt idx="4509">
                  <c:v>26.2</c:v>
                </c:pt>
                <c:pt idx="4510">
                  <c:v>26.2</c:v>
                </c:pt>
                <c:pt idx="4511">
                  <c:v>26.2</c:v>
                </c:pt>
                <c:pt idx="4512">
                  <c:v>26.2</c:v>
                </c:pt>
                <c:pt idx="4513">
                  <c:v>26.1</c:v>
                </c:pt>
                <c:pt idx="4514">
                  <c:v>26.1</c:v>
                </c:pt>
                <c:pt idx="4515">
                  <c:v>26</c:v>
                </c:pt>
                <c:pt idx="4516">
                  <c:v>25.9</c:v>
                </c:pt>
                <c:pt idx="4517">
                  <c:v>25.9</c:v>
                </c:pt>
                <c:pt idx="4518">
                  <c:v>25.9</c:v>
                </c:pt>
                <c:pt idx="4519">
                  <c:v>25.8</c:v>
                </c:pt>
                <c:pt idx="4520">
                  <c:v>25.7</c:v>
                </c:pt>
                <c:pt idx="4521">
                  <c:v>25.7</c:v>
                </c:pt>
                <c:pt idx="4522">
                  <c:v>25.6</c:v>
                </c:pt>
                <c:pt idx="4523">
                  <c:v>25.6</c:v>
                </c:pt>
                <c:pt idx="4524">
                  <c:v>25.6</c:v>
                </c:pt>
                <c:pt idx="4525">
                  <c:v>25.4</c:v>
                </c:pt>
                <c:pt idx="4526">
                  <c:v>25.4</c:v>
                </c:pt>
                <c:pt idx="4527">
                  <c:v>25.4</c:v>
                </c:pt>
                <c:pt idx="4528">
                  <c:v>25.2</c:v>
                </c:pt>
                <c:pt idx="4529">
                  <c:v>25.2</c:v>
                </c:pt>
                <c:pt idx="4530">
                  <c:v>25.2</c:v>
                </c:pt>
                <c:pt idx="4531">
                  <c:v>25.2</c:v>
                </c:pt>
                <c:pt idx="4532">
                  <c:v>25.1</c:v>
                </c:pt>
                <c:pt idx="4533">
                  <c:v>25.1</c:v>
                </c:pt>
                <c:pt idx="4534">
                  <c:v>25</c:v>
                </c:pt>
                <c:pt idx="4535">
                  <c:v>24.9</c:v>
                </c:pt>
                <c:pt idx="4536">
                  <c:v>24.9</c:v>
                </c:pt>
                <c:pt idx="4537">
                  <c:v>24.9</c:v>
                </c:pt>
                <c:pt idx="4538">
                  <c:v>24.9</c:v>
                </c:pt>
                <c:pt idx="4539">
                  <c:v>24.9</c:v>
                </c:pt>
                <c:pt idx="4540">
                  <c:v>24.9</c:v>
                </c:pt>
                <c:pt idx="4541">
                  <c:v>24.9</c:v>
                </c:pt>
                <c:pt idx="4542">
                  <c:v>25</c:v>
                </c:pt>
                <c:pt idx="4543">
                  <c:v>25.1</c:v>
                </c:pt>
                <c:pt idx="4544">
                  <c:v>25.1</c:v>
                </c:pt>
                <c:pt idx="4545">
                  <c:v>25.2</c:v>
                </c:pt>
                <c:pt idx="4546">
                  <c:v>25.2</c:v>
                </c:pt>
                <c:pt idx="4547">
                  <c:v>25.2</c:v>
                </c:pt>
                <c:pt idx="4548">
                  <c:v>25.3</c:v>
                </c:pt>
                <c:pt idx="4549">
                  <c:v>25.4</c:v>
                </c:pt>
                <c:pt idx="4550">
                  <c:v>25.4</c:v>
                </c:pt>
                <c:pt idx="4551">
                  <c:v>25.4</c:v>
                </c:pt>
                <c:pt idx="4552">
                  <c:v>25.5</c:v>
                </c:pt>
                <c:pt idx="4553">
                  <c:v>25.5</c:v>
                </c:pt>
                <c:pt idx="4554">
                  <c:v>25.6</c:v>
                </c:pt>
                <c:pt idx="4555">
                  <c:v>25.6</c:v>
                </c:pt>
                <c:pt idx="4556">
                  <c:v>25.6</c:v>
                </c:pt>
                <c:pt idx="4557">
                  <c:v>25.6</c:v>
                </c:pt>
                <c:pt idx="4558">
                  <c:v>25.6</c:v>
                </c:pt>
                <c:pt idx="4559">
                  <c:v>25.6</c:v>
                </c:pt>
                <c:pt idx="4560">
                  <c:v>25.6</c:v>
                </c:pt>
                <c:pt idx="4561">
                  <c:v>25.6</c:v>
                </c:pt>
                <c:pt idx="4562">
                  <c:v>25.6</c:v>
                </c:pt>
                <c:pt idx="4563">
                  <c:v>25.6</c:v>
                </c:pt>
                <c:pt idx="4564">
                  <c:v>25.6</c:v>
                </c:pt>
                <c:pt idx="4565">
                  <c:v>25.7</c:v>
                </c:pt>
                <c:pt idx="4566">
                  <c:v>25.6</c:v>
                </c:pt>
                <c:pt idx="4567">
                  <c:v>25.7</c:v>
                </c:pt>
                <c:pt idx="4568">
                  <c:v>25.7</c:v>
                </c:pt>
                <c:pt idx="4569">
                  <c:v>25.7</c:v>
                </c:pt>
                <c:pt idx="4570">
                  <c:v>25.7</c:v>
                </c:pt>
                <c:pt idx="4571">
                  <c:v>25.7</c:v>
                </c:pt>
                <c:pt idx="4572">
                  <c:v>25.7</c:v>
                </c:pt>
                <c:pt idx="4573">
                  <c:v>25.8</c:v>
                </c:pt>
                <c:pt idx="4574">
                  <c:v>25.7</c:v>
                </c:pt>
                <c:pt idx="4575">
                  <c:v>25.7</c:v>
                </c:pt>
                <c:pt idx="4576">
                  <c:v>25.7</c:v>
                </c:pt>
                <c:pt idx="4577">
                  <c:v>25.7</c:v>
                </c:pt>
                <c:pt idx="4578">
                  <c:v>25.7</c:v>
                </c:pt>
                <c:pt idx="4579">
                  <c:v>25.8</c:v>
                </c:pt>
                <c:pt idx="4580">
                  <c:v>25.8</c:v>
                </c:pt>
                <c:pt idx="4581">
                  <c:v>25.7</c:v>
                </c:pt>
                <c:pt idx="4582">
                  <c:v>25.8</c:v>
                </c:pt>
                <c:pt idx="4583">
                  <c:v>25.8</c:v>
                </c:pt>
                <c:pt idx="4584">
                  <c:v>25.8</c:v>
                </c:pt>
                <c:pt idx="4585">
                  <c:v>25.8</c:v>
                </c:pt>
                <c:pt idx="4586">
                  <c:v>25.8</c:v>
                </c:pt>
                <c:pt idx="4587">
                  <c:v>25.8</c:v>
                </c:pt>
                <c:pt idx="4588">
                  <c:v>25.8</c:v>
                </c:pt>
                <c:pt idx="4589">
                  <c:v>25.8</c:v>
                </c:pt>
                <c:pt idx="4590">
                  <c:v>25.9</c:v>
                </c:pt>
                <c:pt idx="4591">
                  <c:v>25.8</c:v>
                </c:pt>
                <c:pt idx="4592">
                  <c:v>25.8</c:v>
                </c:pt>
                <c:pt idx="4593">
                  <c:v>25.8</c:v>
                </c:pt>
                <c:pt idx="4594">
                  <c:v>25.7</c:v>
                </c:pt>
                <c:pt idx="4595">
                  <c:v>25.7</c:v>
                </c:pt>
                <c:pt idx="4596">
                  <c:v>25.7</c:v>
                </c:pt>
                <c:pt idx="4597">
                  <c:v>25.7</c:v>
                </c:pt>
                <c:pt idx="4598">
                  <c:v>25.8</c:v>
                </c:pt>
                <c:pt idx="4599">
                  <c:v>25.7</c:v>
                </c:pt>
                <c:pt idx="4600">
                  <c:v>25.8</c:v>
                </c:pt>
                <c:pt idx="4601">
                  <c:v>25.7</c:v>
                </c:pt>
                <c:pt idx="4602">
                  <c:v>25.8</c:v>
                </c:pt>
                <c:pt idx="4603">
                  <c:v>25.7</c:v>
                </c:pt>
                <c:pt idx="4604">
                  <c:v>25.9</c:v>
                </c:pt>
                <c:pt idx="4605">
                  <c:v>25.9</c:v>
                </c:pt>
                <c:pt idx="4606">
                  <c:v>25.9</c:v>
                </c:pt>
                <c:pt idx="4607">
                  <c:v>25.9</c:v>
                </c:pt>
                <c:pt idx="4608">
                  <c:v>25.8</c:v>
                </c:pt>
                <c:pt idx="4609">
                  <c:v>25.8</c:v>
                </c:pt>
                <c:pt idx="4610">
                  <c:v>25.9</c:v>
                </c:pt>
                <c:pt idx="4611">
                  <c:v>25.8</c:v>
                </c:pt>
                <c:pt idx="4612">
                  <c:v>25.8</c:v>
                </c:pt>
                <c:pt idx="4613">
                  <c:v>25.8</c:v>
                </c:pt>
                <c:pt idx="4614">
                  <c:v>25.9</c:v>
                </c:pt>
                <c:pt idx="4615">
                  <c:v>25.9</c:v>
                </c:pt>
                <c:pt idx="4616">
                  <c:v>25.7</c:v>
                </c:pt>
                <c:pt idx="4617">
                  <c:v>25.7</c:v>
                </c:pt>
                <c:pt idx="4618">
                  <c:v>25.8</c:v>
                </c:pt>
                <c:pt idx="4619">
                  <c:v>25.8</c:v>
                </c:pt>
                <c:pt idx="4620">
                  <c:v>25.9</c:v>
                </c:pt>
                <c:pt idx="4621">
                  <c:v>25.9</c:v>
                </c:pt>
                <c:pt idx="4622">
                  <c:v>25.8</c:v>
                </c:pt>
                <c:pt idx="4623">
                  <c:v>25.8</c:v>
                </c:pt>
                <c:pt idx="4624">
                  <c:v>25.8</c:v>
                </c:pt>
                <c:pt idx="4625">
                  <c:v>25.8</c:v>
                </c:pt>
                <c:pt idx="4626">
                  <c:v>25.9</c:v>
                </c:pt>
                <c:pt idx="4627">
                  <c:v>25.8</c:v>
                </c:pt>
                <c:pt idx="4628">
                  <c:v>25.9</c:v>
                </c:pt>
                <c:pt idx="4629">
                  <c:v>25.8</c:v>
                </c:pt>
                <c:pt idx="4630">
                  <c:v>25.8</c:v>
                </c:pt>
                <c:pt idx="4631">
                  <c:v>25.9</c:v>
                </c:pt>
                <c:pt idx="4632">
                  <c:v>25.9</c:v>
                </c:pt>
                <c:pt idx="4633">
                  <c:v>25.9</c:v>
                </c:pt>
                <c:pt idx="4634">
                  <c:v>25.9</c:v>
                </c:pt>
                <c:pt idx="4635">
                  <c:v>25.9</c:v>
                </c:pt>
                <c:pt idx="4636">
                  <c:v>25.9</c:v>
                </c:pt>
                <c:pt idx="4637">
                  <c:v>25.8</c:v>
                </c:pt>
                <c:pt idx="4638">
                  <c:v>25.9</c:v>
                </c:pt>
                <c:pt idx="4639">
                  <c:v>25.9</c:v>
                </c:pt>
                <c:pt idx="4640">
                  <c:v>25.9</c:v>
                </c:pt>
                <c:pt idx="4641">
                  <c:v>25.9</c:v>
                </c:pt>
                <c:pt idx="4642">
                  <c:v>25.9</c:v>
                </c:pt>
                <c:pt idx="4643">
                  <c:v>25.9</c:v>
                </c:pt>
                <c:pt idx="4644">
                  <c:v>25.9</c:v>
                </c:pt>
                <c:pt idx="4645">
                  <c:v>25.9</c:v>
                </c:pt>
                <c:pt idx="4646">
                  <c:v>25.9</c:v>
                </c:pt>
                <c:pt idx="4647">
                  <c:v>25.9</c:v>
                </c:pt>
                <c:pt idx="4648">
                  <c:v>25.9</c:v>
                </c:pt>
                <c:pt idx="4649">
                  <c:v>25.9</c:v>
                </c:pt>
                <c:pt idx="4650">
                  <c:v>26</c:v>
                </c:pt>
                <c:pt idx="4651">
                  <c:v>26</c:v>
                </c:pt>
                <c:pt idx="4652">
                  <c:v>25.9</c:v>
                </c:pt>
                <c:pt idx="4653">
                  <c:v>26.1</c:v>
                </c:pt>
                <c:pt idx="4654">
                  <c:v>26.1</c:v>
                </c:pt>
                <c:pt idx="4655">
                  <c:v>26.1</c:v>
                </c:pt>
                <c:pt idx="4656">
                  <c:v>26.1</c:v>
                </c:pt>
                <c:pt idx="4657">
                  <c:v>26.1</c:v>
                </c:pt>
                <c:pt idx="4658">
                  <c:v>26.2</c:v>
                </c:pt>
                <c:pt idx="4659">
                  <c:v>26.2</c:v>
                </c:pt>
                <c:pt idx="4660">
                  <c:v>26.2</c:v>
                </c:pt>
                <c:pt idx="4661">
                  <c:v>26.3</c:v>
                </c:pt>
                <c:pt idx="4662">
                  <c:v>26.3</c:v>
                </c:pt>
                <c:pt idx="4663">
                  <c:v>26.3</c:v>
                </c:pt>
                <c:pt idx="4664">
                  <c:v>26.4</c:v>
                </c:pt>
                <c:pt idx="4665">
                  <c:v>26.4</c:v>
                </c:pt>
                <c:pt idx="4666">
                  <c:v>26.4</c:v>
                </c:pt>
                <c:pt idx="4667">
                  <c:v>26.4</c:v>
                </c:pt>
                <c:pt idx="4668">
                  <c:v>26.4</c:v>
                </c:pt>
                <c:pt idx="4669">
                  <c:v>26.4</c:v>
                </c:pt>
                <c:pt idx="4670">
                  <c:v>26.4</c:v>
                </c:pt>
                <c:pt idx="4671">
                  <c:v>26.4</c:v>
                </c:pt>
                <c:pt idx="4672">
                  <c:v>26.3</c:v>
                </c:pt>
                <c:pt idx="4673">
                  <c:v>26.3</c:v>
                </c:pt>
                <c:pt idx="4674">
                  <c:v>26.3</c:v>
                </c:pt>
                <c:pt idx="4675">
                  <c:v>26.2</c:v>
                </c:pt>
                <c:pt idx="4676">
                  <c:v>26.1</c:v>
                </c:pt>
                <c:pt idx="4677">
                  <c:v>26.1</c:v>
                </c:pt>
                <c:pt idx="4678">
                  <c:v>25.9</c:v>
                </c:pt>
                <c:pt idx="4679">
                  <c:v>25.9</c:v>
                </c:pt>
                <c:pt idx="4680">
                  <c:v>25.7</c:v>
                </c:pt>
                <c:pt idx="4681">
                  <c:v>25.6</c:v>
                </c:pt>
                <c:pt idx="4682">
                  <c:v>25.6</c:v>
                </c:pt>
                <c:pt idx="4683">
                  <c:v>25.5</c:v>
                </c:pt>
                <c:pt idx="4684">
                  <c:v>25.4</c:v>
                </c:pt>
                <c:pt idx="4685">
                  <c:v>25.4</c:v>
                </c:pt>
                <c:pt idx="4686">
                  <c:v>25.2</c:v>
                </c:pt>
                <c:pt idx="4687">
                  <c:v>25.2</c:v>
                </c:pt>
                <c:pt idx="4688">
                  <c:v>25.1</c:v>
                </c:pt>
                <c:pt idx="4689">
                  <c:v>25.1</c:v>
                </c:pt>
                <c:pt idx="4690">
                  <c:v>25.1</c:v>
                </c:pt>
                <c:pt idx="4691">
                  <c:v>25.1</c:v>
                </c:pt>
                <c:pt idx="4692">
                  <c:v>25.2</c:v>
                </c:pt>
                <c:pt idx="4693">
                  <c:v>25.2</c:v>
                </c:pt>
                <c:pt idx="4694">
                  <c:v>25.2</c:v>
                </c:pt>
                <c:pt idx="4695">
                  <c:v>25.3</c:v>
                </c:pt>
                <c:pt idx="4696">
                  <c:v>25.4</c:v>
                </c:pt>
                <c:pt idx="4697">
                  <c:v>25.5</c:v>
                </c:pt>
                <c:pt idx="4698">
                  <c:v>25.6</c:v>
                </c:pt>
                <c:pt idx="4699">
                  <c:v>25.7</c:v>
                </c:pt>
                <c:pt idx="4700">
                  <c:v>25.7</c:v>
                </c:pt>
                <c:pt idx="4701">
                  <c:v>25.7</c:v>
                </c:pt>
                <c:pt idx="4702">
                  <c:v>25.9</c:v>
                </c:pt>
                <c:pt idx="4703">
                  <c:v>25.9</c:v>
                </c:pt>
                <c:pt idx="4704">
                  <c:v>25.9</c:v>
                </c:pt>
                <c:pt idx="4705">
                  <c:v>26</c:v>
                </c:pt>
                <c:pt idx="4706">
                  <c:v>26</c:v>
                </c:pt>
                <c:pt idx="4707">
                  <c:v>26.1</c:v>
                </c:pt>
                <c:pt idx="4708">
                  <c:v>26.2</c:v>
                </c:pt>
                <c:pt idx="4709">
                  <c:v>26.1</c:v>
                </c:pt>
                <c:pt idx="4710">
                  <c:v>26.2</c:v>
                </c:pt>
                <c:pt idx="4711">
                  <c:v>26.2</c:v>
                </c:pt>
                <c:pt idx="4712">
                  <c:v>26.2</c:v>
                </c:pt>
                <c:pt idx="4713">
                  <c:v>26.3</c:v>
                </c:pt>
                <c:pt idx="4714">
                  <c:v>26.4</c:v>
                </c:pt>
                <c:pt idx="4715">
                  <c:v>26.5</c:v>
                </c:pt>
                <c:pt idx="4716">
                  <c:v>26.6</c:v>
                </c:pt>
                <c:pt idx="4717">
                  <c:v>26.5</c:v>
                </c:pt>
                <c:pt idx="4718">
                  <c:v>26.5</c:v>
                </c:pt>
                <c:pt idx="4719">
                  <c:v>26.4</c:v>
                </c:pt>
                <c:pt idx="4720">
                  <c:v>26.4</c:v>
                </c:pt>
                <c:pt idx="4721">
                  <c:v>26.3</c:v>
                </c:pt>
                <c:pt idx="4722">
                  <c:v>26.3</c:v>
                </c:pt>
                <c:pt idx="4723">
                  <c:v>26.2</c:v>
                </c:pt>
                <c:pt idx="4724">
                  <c:v>26.1</c:v>
                </c:pt>
                <c:pt idx="4725">
                  <c:v>26</c:v>
                </c:pt>
                <c:pt idx="4726">
                  <c:v>25.9</c:v>
                </c:pt>
                <c:pt idx="4727">
                  <c:v>25.7</c:v>
                </c:pt>
                <c:pt idx="4728">
                  <c:v>25.6</c:v>
                </c:pt>
                <c:pt idx="4729">
                  <c:v>25.5</c:v>
                </c:pt>
                <c:pt idx="4730">
                  <c:v>25.4</c:v>
                </c:pt>
                <c:pt idx="4731">
                  <c:v>25.2</c:v>
                </c:pt>
                <c:pt idx="4732">
                  <c:v>25.2</c:v>
                </c:pt>
                <c:pt idx="4733">
                  <c:v>25.2</c:v>
                </c:pt>
                <c:pt idx="4734">
                  <c:v>25.2</c:v>
                </c:pt>
                <c:pt idx="4735">
                  <c:v>25.2</c:v>
                </c:pt>
                <c:pt idx="4736">
                  <c:v>25.2</c:v>
                </c:pt>
                <c:pt idx="4737">
                  <c:v>25.2</c:v>
                </c:pt>
                <c:pt idx="4738">
                  <c:v>25.4</c:v>
                </c:pt>
                <c:pt idx="4739">
                  <c:v>25.6</c:v>
                </c:pt>
                <c:pt idx="4740">
                  <c:v>25.6</c:v>
                </c:pt>
                <c:pt idx="4741">
                  <c:v>25.7</c:v>
                </c:pt>
                <c:pt idx="4742">
                  <c:v>25.8</c:v>
                </c:pt>
                <c:pt idx="4743">
                  <c:v>25.9</c:v>
                </c:pt>
                <c:pt idx="4744">
                  <c:v>25.9</c:v>
                </c:pt>
                <c:pt idx="4745">
                  <c:v>25.9</c:v>
                </c:pt>
                <c:pt idx="4746">
                  <c:v>26</c:v>
                </c:pt>
                <c:pt idx="4747">
                  <c:v>26.1</c:v>
                </c:pt>
                <c:pt idx="4748">
                  <c:v>26.1</c:v>
                </c:pt>
                <c:pt idx="4749">
                  <c:v>26.2</c:v>
                </c:pt>
                <c:pt idx="4750">
                  <c:v>26.2</c:v>
                </c:pt>
                <c:pt idx="4751">
                  <c:v>26.3</c:v>
                </c:pt>
                <c:pt idx="4752">
                  <c:v>26.4</c:v>
                </c:pt>
                <c:pt idx="4753">
                  <c:v>26.4</c:v>
                </c:pt>
                <c:pt idx="4754">
                  <c:v>26.5</c:v>
                </c:pt>
                <c:pt idx="4755">
                  <c:v>26.5</c:v>
                </c:pt>
                <c:pt idx="4756">
                  <c:v>26.6</c:v>
                </c:pt>
                <c:pt idx="4757">
                  <c:v>26.5</c:v>
                </c:pt>
                <c:pt idx="4758">
                  <c:v>26.5</c:v>
                </c:pt>
                <c:pt idx="4759">
                  <c:v>26.4</c:v>
                </c:pt>
                <c:pt idx="4760">
                  <c:v>26.3</c:v>
                </c:pt>
                <c:pt idx="4761">
                  <c:v>26.1</c:v>
                </c:pt>
                <c:pt idx="4762">
                  <c:v>25.9</c:v>
                </c:pt>
                <c:pt idx="4763">
                  <c:v>25.8</c:v>
                </c:pt>
                <c:pt idx="4764">
                  <c:v>25.6</c:v>
                </c:pt>
                <c:pt idx="4765">
                  <c:v>25.5</c:v>
                </c:pt>
                <c:pt idx="4766">
                  <c:v>25.3</c:v>
                </c:pt>
                <c:pt idx="4767">
                  <c:v>25.2</c:v>
                </c:pt>
                <c:pt idx="4768">
                  <c:v>25.2</c:v>
                </c:pt>
                <c:pt idx="4769">
                  <c:v>25.2</c:v>
                </c:pt>
                <c:pt idx="4770">
                  <c:v>25.2</c:v>
                </c:pt>
                <c:pt idx="4771">
                  <c:v>25.4</c:v>
                </c:pt>
                <c:pt idx="4772">
                  <c:v>25.5</c:v>
                </c:pt>
                <c:pt idx="4773">
                  <c:v>25.6</c:v>
                </c:pt>
                <c:pt idx="4774">
                  <c:v>25.6</c:v>
                </c:pt>
                <c:pt idx="4775">
                  <c:v>25.7</c:v>
                </c:pt>
                <c:pt idx="4776">
                  <c:v>25.9</c:v>
                </c:pt>
                <c:pt idx="4777">
                  <c:v>25.9</c:v>
                </c:pt>
                <c:pt idx="4778">
                  <c:v>26</c:v>
                </c:pt>
                <c:pt idx="4779">
                  <c:v>26</c:v>
                </c:pt>
                <c:pt idx="4780">
                  <c:v>26.1</c:v>
                </c:pt>
                <c:pt idx="4781">
                  <c:v>26.1</c:v>
                </c:pt>
                <c:pt idx="4782">
                  <c:v>26.2</c:v>
                </c:pt>
                <c:pt idx="4783">
                  <c:v>26.2</c:v>
                </c:pt>
                <c:pt idx="4784">
                  <c:v>26.2</c:v>
                </c:pt>
                <c:pt idx="4785">
                  <c:v>26.3</c:v>
                </c:pt>
                <c:pt idx="4786">
                  <c:v>26.4</c:v>
                </c:pt>
                <c:pt idx="4787">
                  <c:v>26.4</c:v>
                </c:pt>
                <c:pt idx="4788">
                  <c:v>26.4</c:v>
                </c:pt>
                <c:pt idx="4789">
                  <c:v>26.6</c:v>
                </c:pt>
                <c:pt idx="4790">
                  <c:v>26.5</c:v>
                </c:pt>
                <c:pt idx="4791">
                  <c:v>26.6</c:v>
                </c:pt>
                <c:pt idx="4792">
                  <c:v>26.6</c:v>
                </c:pt>
                <c:pt idx="4793">
                  <c:v>26.6</c:v>
                </c:pt>
                <c:pt idx="4794">
                  <c:v>26.6</c:v>
                </c:pt>
                <c:pt idx="4795">
                  <c:v>26.6</c:v>
                </c:pt>
                <c:pt idx="4796">
                  <c:v>26.6</c:v>
                </c:pt>
                <c:pt idx="4797">
                  <c:v>26.4</c:v>
                </c:pt>
                <c:pt idx="4798">
                  <c:v>26.4</c:v>
                </c:pt>
                <c:pt idx="4799">
                  <c:v>26.3</c:v>
                </c:pt>
                <c:pt idx="4800">
                  <c:v>26.2</c:v>
                </c:pt>
                <c:pt idx="4801">
                  <c:v>26.1</c:v>
                </c:pt>
                <c:pt idx="4802">
                  <c:v>25.9</c:v>
                </c:pt>
                <c:pt idx="4803">
                  <c:v>25.9</c:v>
                </c:pt>
                <c:pt idx="4804">
                  <c:v>25.7</c:v>
                </c:pt>
                <c:pt idx="4805">
                  <c:v>25.7</c:v>
                </c:pt>
                <c:pt idx="4806">
                  <c:v>25.6</c:v>
                </c:pt>
                <c:pt idx="4807">
                  <c:v>25.5</c:v>
                </c:pt>
                <c:pt idx="4808">
                  <c:v>25.4</c:v>
                </c:pt>
                <c:pt idx="4809">
                  <c:v>25.4</c:v>
                </c:pt>
                <c:pt idx="4810">
                  <c:v>25.2</c:v>
                </c:pt>
                <c:pt idx="4811">
                  <c:v>25.2</c:v>
                </c:pt>
                <c:pt idx="4812">
                  <c:v>25.2</c:v>
                </c:pt>
                <c:pt idx="4813">
                  <c:v>25.2</c:v>
                </c:pt>
                <c:pt idx="4814">
                  <c:v>25.2</c:v>
                </c:pt>
                <c:pt idx="4815">
                  <c:v>25.2</c:v>
                </c:pt>
                <c:pt idx="4816">
                  <c:v>25.3</c:v>
                </c:pt>
                <c:pt idx="4817">
                  <c:v>25.4</c:v>
                </c:pt>
                <c:pt idx="4818">
                  <c:v>25.4</c:v>
                </c:pt>
                <c:pt idx="4819">
                  <c:v>25.5</c:v>
                </c:pt>
                <c:pt idx="4820">
                  <c:v>25.6</c:v>
                </c:pt>
                <c:pt idx="4821">
                  <c:v>25.6</c:v>
                </c:pt>
                <c:pt idx="4822">
                  <c:v>25.7</c:v>
                </c:pt>
                <c:pt idx="4823">
                  <c:v>25.7</c:v>
                </c:pt>
                <c:pt idx="4824">
                  <c:v>25.7</c:v>
                </c:pt>
                <c:pt idx="4825">
                  <c:v>25.8</c:v>
                </c:pt>
                <c:pt idx="4826">
                  <c:v>25.9</c:v>
                </c:pt>
                <c:pt idx="4827">
                  <c:v>25.9</c:v>
                </c:pt>
                <c:pt idx="4828">
                  <c:v>26</c:v>
                </c:pt>
                <c:pt idx="4829">
                  <c:v>26.1</c:v>
                </c:pt>
                <c:pt idx="4830">
                  <c:v>25.9</c:v>
                </c:pt>
                <c:pt idx="4831">
                  <c:v>26.1</c:v>
                </c:pt>
                <c:pt idx="4832">
                  <c:v>26.1</c:v>
                </c:pt>
                <c:pt idx="4833">
                  <c:v>26.2</c:v>
                </c:pt>
                <c:pt idx="4834">
                  <c:v>26.2</c:v>
                </c:pt>
                <c:pt idx="4835">
                  <c:v>26.2</c:v>
                </c:pt>
                <c:pt idx="4836">
                  <c:v>26.2</c:v>
                </c:pt>
                <c:pt idx="4837">
                  <c:v>26.3</c:v>
                </c:pt>
                <c:pt idx="4838">
                  <c:v>26.3</c:v>
                </c:pt>
                <c:pt idx="4839">
                  <c:v>26.4</c:v>
                </c:pt>
                <c:pt idx="4840">
                  <c:v>26.5</c:v>
                </c:pt>
                <c:pt idx="4841">
                  <c:v>26.6</c:v>
                </c:pt>
                <c:pt idx="4842">
                  <c:v>26.6</c:v>
                </c:pt>
                <c:pt idx="4843">
                  <c:v>26.6</c:v>
                </c:pt>
                <c:pt idx="4844">
                  <c:v>26.7</c:v>
                </c:pt>
                <c:pt idx="4845">
                  <c:v>26.7</c:v>
                </c:pt>
                <c:pt idx="4846">
                  <c:v>26.7</c:v>
                </c:pt>
                <c:pt idx="4847">
                  <c:v>26.6</c:v>
                </c:pt>
                <c:pt idx="4848">
                  <c:v>26.6</c:v>
                </c:pt>
                <c:pt idx="4849">
                  <c:v>26.4</c:v>
                </c:pt>
                <c:pt idx="4850">
                  <c:v>26.4</c:v>
                </c:pt>
                <c:pt idx="4851">
                  <c:v>26.2</c:v>
                </c:pt>
                <c:pt idx="4852">
                  <c:v>26.2</c:v>
                </c:pt>
                <c:pt idx="4853">
                  <c:v>26.1</c:v>
                </c:pt>
                <c:pt idx="4854">
                  <c:v>25.8</c:v>
                </c:pt>
                <c:pt idx="4855">
                  <c:v>25.7</c:v>
                </c:pt>
                <c:pt idx="4856">
                  <c:v>25.6</c:v>
                </c:pt>
                <c:pt idx="4857">
                  <c:v>25.5</c:v>
                </c:pt>
                <c:pt idx="4858">
                  <c:v>25.4</c:v>
                </c:pt>
                <c:pt idx="4859">
                  <c:v>25.3</c:v>
                </c:pt>
                <c:pt idx="4860">
                  <c:v>25.2</c:v>
                </c:pt>
                <c:pt idx="4861">
                  <c:v>25.2</c:v>
                </c:pt>
                <c:pt idx="4862">
                  <c:v>25.2</c:v>
                </c:pt>
                <c:pt idx="4863">
                  <c:v>25.4</c:v>
                </c:pt>
                <c:pt idx="4864">
                  <c:v>25.4</c:v>
                </c:pt>
                <c:pt idx="4865">
                  <c:v>25.6</c:v>
                </c:pt>
                <c:pt idx="4866">
                  <c:v>25.7</c:v>
                </c:pt>
                <c:pt idx="4867">
                  <c:v>25.7</c:v>
                </c:pt>
                <c:pt idx="4868">
                  <c:v>25.9</c:v>
                </c:pt>
                <c:pt idx="4869">
                  <c:v>26</c:v>
                </c:pt>
                <c:pt idx="4870">
                  <c:v>26.1</c:v>
                </c:pt>
                <c:pt idx="4871">
                  <c:v>26.2</c:v>
                </c:pt>
                <c:pt idx="4872">
                  <c:v>26.1</c:v>
                </c:pt>
                <c:pt idx="4873">
                  <c:v>26.2</c:v>
                </c:pt>
                <c:pt idx="4874">
                  <c:v>26.3</c:v>
                </c:pt>
                <c:pt idx="4875">
                  <c:v>26.3</c:v>
                </c:pt>
                <c:pt idx="4876">
                  <c:v>26.4</c:v>
                </c:pt>
                <c:pt idx="4877">
                  <c:v>26.6</c:v>
                </c:pt>
                <c:pt idx="4878">
                  <c:v>26.7</c:v>
                </c:pt>
                <c:pt idx="4879">
                  <c:v>26.6</c:v>
                </c:pt>
                <c:pt idx="4880">
                  <c:v>26.7</c:v>
                </c:pt>
                <c:pt idx="4881">
                  <c:v>26.7</c:v>
                </c:pt>
                <c:pt idx="4882">
                  <c:v>26.7</c:v>
                </c:pt>
                <c:pt idx="4883">
                  <c:v>26.7</c:v>
                </c:pt>
                <c:pt idx="4884">
                  <c:v>26.6</c:v>
                </c:pt>
                <c:pt idx="4885">
                  <c:v>26.6</c:v>
                </c:pt>
                <c:pt idx="4886">
                  <c:v>26.4</c:v>
                </c:pt>
                <c:pt idx="4887">
                  <c:v>26.3</c:v>
                </c:pt>
                <c:pt idx="4888">
                  <c:v>26.1</c:v>
                </c:pt>
                <c:pt idx="4889">
                  <c:v>25.9</c:v>
                </c:pt>
                <c:pt idx="4890">
                  <c:v>25.9</c:v>
                </c:pt>
                <c:pt idx="4891">
                  <c:v>25.6</c:v>
                </c:pt>
                <c:pt idx="4892">
                  <c:v>25.6</c:v>
                </c:pt>
                <c:pt idx="4893">
                  <c:v>25.4</c:v>
                </c:pt>
                <c:pt idx="4894">
                  <c:v>25.3</c:v>
                </c:pt>
                <c:pt idx="4895">
                  <c:v>25.4</c:v>
                </c:pt>
                <c:pt idx="4896">
                  <c:v>25.4</c:v>
                </c:pt>
                <c:pt idx="4897">
                  <c:v>25.4</c:v>
                </c:pt>
                <c:pt idx="4898">
                  <c:v>25.6</c:v>
                </c:pt>
                <c:pt idx="4899">
                  <c:v>25.7</c:v>
                </c:pt>
                <c:pt idx="4900">
                  <c:v>25.9</c:v>
                </c:pt>
                <c:pt idx="4901">
                  <c:v>25.9</c:v>
                </c:pt>
                <c:pt idx="4902">
                  <c:v>26</c:v>
                </c:pt>
                <c:pt idx="4903">
                  <c:v>26.1</c:v>
                </c:pt>
                <c:pt idx="4904">
                  <c:v>26.2</c:v>
                </c:pt>
                <c:pt idx="4905">
                  <c:v>26.2</c:v>
                </c:pt>
                <c:pt idx="4906">
                  <c:v>26.3</c:v>
                </c:pt>
                <c:pt idx="4907">
                  <c:v>26.4</c:v>
                </c:pt>
                <c:pt idx="4908">
                  <c:v>26.4</c:v>
                </c:pt>
                <c:pt idx="4909">
                  <c:v>26.6</c:v>
                </c:pt>
                <c:pt idx="4910">
                  <c:v>26.6</c:v>
                </c:pt>
                <c:pt idx="4911">
                  <c:v>26.7</c:v>
                </c:pt>
                <c:pt idx="4912">
                  <c:v>26.7</c:v>
                </c:pt>
                <c:pt idx="4913">
                  <c:v>26.7</c:v>
                </c:pt>
                <c:pt idx="4914">
                  <c:v>26.7</c:v>
                </c:pt>
                <c:pt idx="4915">
                  <c:v>26.7</c:v>
                </c:pt>
                <c:pt idx="4916">
                  <c:v>26.6</c:v>
                </c:pt>
                <c:pt idx="4917">
                  <c:v>26.4</c:v>
                </c:pt>
                <c:pt idx="4918">
                  <c:v>26.3</c:v>
                </c:pt>
                <c:pt idx="4919">
                  <c:v>26.2</c:v>
                </c:pt>
                <c:pt idx="4920">
                  <c:v>25.9</c:v>
                </c:pt>
                <c:pt idx="4921">
                  <c:v>25.8</c:v>
                </c:pt>
                <c:pt idx="4922">
                  <c:v>25.6</c:v>
                </c:pt>
                <c:pt idx="4923">
                  <c:v>25.5</c:v>
                </c:pt>
                <c:pt idx="4924">
                  <c:v>25.4</c:v>
                </c:pt>
                <c:pt idx="4925">
                  <c:v>25.4</c:v>
                </c:pt>
                <c:pt idx="4926">
                  <c:v>25.4</c:v>
                </c:pt>
                <c:pt idx="4927">
                  <c:v>25.6</c:v>
                </c:pt>
                <c:pt idx="4928">
                  <c:v>25.6</c:v>
                </c:pt>
                <c:pt idx="4929">
                  <c:v>25.6</c:v>
                </c:pt>
                <c:pt idx="4930">
                  <c:v>25.7</c:v>
                </c:pt>
                <c:pt idx="4931">
                  <c:v>25.9</c:v>
                </c:pt>
                <c:pt idx="4932">
                  <c:v>26</c:v>
                </c:pt>
                <c:pt idx="4933">
                  <c:v>26.1</c:v>
                </c:pt>
                <c:pt idx="4934">
                  <c:v>26.2</c:v>
                </c:pt>
                <c:pt idx="4935">
                  <c:v>26.2</c:v>
                </c:pt>
                <c:pt idx="4936">
                  <c:v>26.3</c:v>
                </c:pt>
                <c:pt idx="4937">
                  <c:v>26.4</c:v>
                </c:pt>
                <c:pt idx="4938">
                  <c:v>26.4</c:v>
                </c:pt>
                <c:pt idx="4939">
                  <c:v>26.6</c:v>
                </c:pt>
                <c:pt idx="4940">
                  <c:v>26.5</c:v>
                </c:pt>
                <c:pt idx="4941">
                  <c:v>26.6</c:v>
                </c:pt>
                <c:pt idx="4942">
                  <c:v>26.6</c:v>
                </c:pt>
                <c:pt idx="4943">
                  <c:v>26.7</c:v>
                </c:pt>
                <c:pt idx="4944">
                  <c:v>26.7</c:v>
                </c:pt>
                <c:pt idx="4945">
                  <c:v>26.7</c:v>
                </c:pt>
                <c:pt idx="4946">
                  <c:v>26.7</c:v>
                </c:pt>
                <c:pt idx="4947">
                  <c:v>26.7</c:v>
                </c:pt>
                <c:pt idx="4948">
                  <c:v>26.7</c:v>
                </c:pt>
                <c:pt idx="4949">
                  <c:v>26.6</c:v>
                </c:pt>
                <c:pt idx="4950">
                  <c:v>26.5</c:v>
                </c:pt>
                <c:pt idx="4951">
                  <c:v>26.4</c:v>
                </c:pt>
                <c:pt idx="4952">
                  <c:v>26.3</c:v>
                </c:pt>
                <c:pt idx="4953">
                  <c:v>26.3</c:v>
                </c:pt>
                <c:pt idx="4954">
                  <c:v>26.2</c:v>
                </c:pt>
                <c:pt idx="4955">
                  <c:v>26.1</c:v>
                </c:pt>
                <c:pt idx="4956">
                  <c:v>26</c:v>
                </c:pt>
                <c:pt idx="4957">
                  <c:v>25.9</c:v>
                </c:pt>
                <c:pt idx="4958">
                  <c:v>25.7</c:v>
                </c:pt>
                <c:pt idx="4959">
                  <c:v>25.7</c:v>
                </c:pt>
                <c:pt idx="4960">
                  <c:v>25.6</c:v>
                </c:pt>
                <c:pt idx="4961">
                  <c:v>25.5</c:v>
                </c:pt>
                <c:pt idx="4962">
                  <c:v>25.5</c:v>
                </c:pt>
                <c:pt idx="4963">
                  <c:v>25.4</c:v>
                </c:pt>
                <c:pt idx="4964">
                  <c:v>25.4</c:v>
                </c:pt>
                <c:pt idx="4965">
                  <c:v>25.4</c:v>
                </c:pt>
                <c:pt idx="4966">
                  <c:v>25.4</c:v>
                </c:pt>
                <c:pt idx="4967">
                  <c:v>25.4</c:v>
                </c:pt>
                <c:pt idx="4968">
                  <c:v>25.6</c:v>
                </c:pt>
                <c:pt idx="4969">
                  <c:v>25.6</c:v>
                </c:pt>
                <c:pt idx="4970">
                  <c:v>25.6</c:v>
                </c:pt>
                <c:pt idx="4971">
                  <c:v>25.7</c:v>
                </c:pt>
                <c:pt idx="4972">
                  <c:v>25.8</c:v>
                </c:pt>
                <c:pt idx="4973">
                  <c:v>25.9</c:v>
                </c:pt>
                <c:pt idx="4974">
                  <c:v>26</c:v>
                </c:pt>
                <c:pt idx="4975">
                  <c:v>26.1</c:v>
                </c:pt>
                <c:pt idx="4976">
                  <c:v>26.1</c:v>
                </c:pt>
                <c:pt idx="4977">
                  <c:v>26.2</c:v>
                </c:pt>
                <c:pt idx="4978">
                  <c:v>26.2</c:v>
                </c:pt>
                <c:pt idx="4979">
                  <c:v>26.3</c:v>
                </c:pt>
                <c:pt idx="4980">
                  <c:v>26.3</c:v>
                </c:pt>
                <c:pt idx="4981">
                  <c:v>26.5</c:v>
                </c:pt>
                <c:pt idx="4982">
                  <c:v>26.5</c:v>
                </c:pt>
                <c:pt idx="4983">
                  <c:v>26.6</c:v>
                </c:pt>
                <c:pt idx="4984">
                  <c:v>26.5</c:v>
                </c:pt>
                <c:pt idx="4985">
                  <c:v>26.6</c:v>
                </c:pt>
                <c:pt idx="4986">
                  <c:v>26.7</c:v>
                </c:pt>
                <c:pt idx="4987">
                  <c:v>26.8</c:v>
                </c:pt>
                <c:pt idx="4988">
                  <c:v>26.8</c:v>
                </c:pt>
                <c:pt idx="4989">
                  <c:v>26.8</c:v>
                </c:pt>
                <c:pt idx="4990">
                  <c:v>26.8</c:v>
                </c:pt>
                <c:pt idx="4991">
                  <c:v>26.7</c:v>
                </c:pt>
                <c:pt idx="4992">
                  <c:v>26.7</c:v>
                </c:pt>
                <c:pt idx="4993">
                  <c:v>26.6</c:v>
                </c:pt>
                <c:pt idx="4994">
                  <c:v>26.4</c:v>
                </c:pt>
                <c:pt idx="4995">
                  <c:v>26.3</c:v>
                </c:pt>
                <c:pt idx="4996">
                  <c:v>26.1</c:v>
                </c:pt>
                <c:pt idx="4997">
                  <c:v>26</c:v>
                </c:pt>
                <c:pt idx="4998">
                  <c:v>25.9</c:v>
                </c:pt>
                <c:pt idx="4999">
                  <c:v>25.7</c:v>
                </c:pt>
                <c:pt idx="5000">
                  <c:v>25.6</c:v>
                </c:pt>
                <c:pt idx="5001">
                  <c:v>25.5</c:v>
                </c:pt>
                <c:pt idx="5002">
                  <c:v>25.5</c:v>
                </c:pt>
                <c:pt idx="5003">
                  <c:v>25.6</c:v>
                </c:pt>
                <c:pt idx="5004">
                  <c:v>25.6</c:v>
                </c:pt>
                <c:pt idx="5005">
                  <c:v>25.6</c:v>
                </c:pt>
                <c:pt idx="5006">
                  <c:v>25.7</c:v>
                </c:pt>
                <c:pt idx="5007">
                  <c:v>25.8</c:v>
                </c:pt>
                <c:pt idx="5008">
                  <c:v>25.9</c:v>
                </c:pt>
                <c:pt idx="5009">
                  <c:v>26</c:v>
                </c:pt>
                <c:pt idx="5010">
                  <c:v>26.1</c:v>
                </c:pt>
                <c:pt idx="5011">
                  <c:v>26.2</c:v>
                </c:pt>
                <c:pt idx="5012">
                  <c:v>26.3</c:v>
                </c:pt>
                <c:pt idx="5013">
                  <c:v>26.3</c:v>
                </c:pt>
                <c:pt idx="5014">
                  <c:v>26.4</c:v>
                </c:pt>
                <c:pt idx="5015">
                  <c:v>26.4</c:v>
                </c:pt>
                <c:pt idx="5016">
                  <c:v>26.5</c:v>
                </c:pt>
                <c:pt idx="5017">
                  <c:v>26.6</c:v>
                </c:pt>
                <c:pt idx="5018">
                  <c:v>26.7</c:v>
                </c:pt>
                <c:pt idx="5019">
                  <c:v>26.7</c:v>
                </c:pt>
                <c:pt idx="5020">
                  <c:v>26.8</c:v>
                </c:pt>
                <c:pt idx="5021">
                  <c:v>26.8</c:v>
                </c:pt>
                <c:pt idx="5022">
                  <c:v>26.9</c:v>
                </c:pt>
                <c:pt idx="5023">
                  <c:v>26.9</c:v>
                </c:pt>
                <c:pt idx="5024">
                  <c:v>26.8</c:v>
                </c:pt>
                <c:pt idx="5025">
                  <c:v>26.7</c:v>
                </c:pt>
                <c:pt idx="5026">
                  <c:v>26.7</c:v>
                </c:pt>
                <c:pt idx="5027">
                  <c:v>26.6</c:v>
                </c:pt>
                <c:pt idx="5028">
                  <c:v>26.4</c:v>
                </c:pt>
                <c:pt idx="5029">
                  <c:v>26.2</c:v>
                </c:pt>
                <c:pt idx="5030">
                  <c:v>26</c:v>
                </c:pt>
                <c:pt idx="5031">
                  <c:v>25.9</c:v>
                </c:pt>
                <c:pt idx="5032">
                  <c:v>25.7</c:v>
                </c:pt>
                <c:pt idx="5033">
                  <c:v>25.6</c:v>
                </c:pt>
                <c:pt idx="5034">
                  <c:v>25.6</c:v>
                </c:pt>
                <c:pt idx="5035">
                  <c:v>25.4</c:v>
                </c:pt>
                <c:pt idx="5036">
                  <c:v>25.5</c:v>
                </c:pt>
                <c:pt idx="5037">
                  <c:v>25.6</c:v>
                </c:pt>
                <c:pt idx="5038">
                  <c:v>25.7</c:v>
                </c:pt>
                <c:pt idx="5039">
                  <c:v>25.9</c:v>
                </c:pt>
                <c:pt idx="5040">
                  <c:v>25.9</c:v>
                </c:pt>
                <c:pt idx="5041">
                  <c:v>26.1</c:v>
                </c:pt>
                <c:pt idx="5042">
                  <c:v>26.2</c:v>
                </c:pt>
                <c:pt idx="5043">
                  <c:v>26.3</c:v>
                </c:pt>
                <c:pt idx="5044">
                  <c:v>26.3</c:v>
                </c:pt>
                <c:pt idx="5045">
                  <c:v>26.4</c:v>
                </c:pt>
                <c:pt idx="5046">
                  <c:v>26.4</c:v>
                </c:pt>
                <c:pt idx="5047">
                  <c:v>26.5</c:v>
                </c:pt>
                <c:pt idx="5048">
                  <c:v>26.6</c:v>
                </c:pt>
                <c:pt idx="5049">
                  <c:v>26.7</c:v>
                </c:pt>
                <c:pt idx="5050">
                  <c:v>26.7</c:v>
                </c:pt>
                <c:pt idx="5051">
                  <c:v>26.8</c:v>
                </c:pt>
                <c:pt idx="5052">
                  <c:v>26.9</c:v>
                </c:pt>
                <c:pt idx="5053">
                  <c:v>26.9</c:v>
                </c:pt>
                <c:pt idx="5054">
                  <c:v>26.9</c:v>
                </c:pt>
                <c:pt idx="5055">
                  <c:v>26.9</c:v>
                </c:pt>
                <c:pt idx="5056">
                  <c:v>26.7</c:v>
                </c:pt>
                <c:pt idx="5057">
                  <c:v>26.7</c:v>
                </c:pt>
                <c:pt idx="5058">
                  <c:v>26.6</c:v>
                </c:pt>
                <c:pt idx="5059">
                  <c:v>26.4</c:v>
                </c:pt>
                <c:pt idx="5060">
                  <c:v>26.3</c:v>
                </c:pt>
                <c:pt idx="5061">
                  <c:v>26.1</c:v>
                </c:pt>
                <c:pt idx="5062">
                  <c:v>25.9</c:v>
                </c:pt>
                <c:pt idx="5063">
                  <c:v>25.7</c:v>
                </c:pt>
                <c:pt idx="5064">
                  <c:v>25.6</c:v>
                </c:pt>
                <c:pt idx="5065">
                  <c:v>25.6</c:v>
                </c:pt>
                <c:pt idx="5066">
                  <c:v>25.6</c:v>
                </c:pt>
                <c:pt idx="5067">
                  <c:v>25.6</c:v>
                </c:pt>
                <c:pt idx="5068">
                  <c:v>25.7</c:v>
                </c:pt>
                <c:pt idx="5069">
                  <c:v>25.7</c:v>
                </c:pt>
                <c:pt idx="5070">
                  <c:v>25.9</c:v>
                </c:pt>
                <c:pt idx="5071">
                  <c:v>25.9</c:v>
                </c:pt>
                <c:pt idx="5072">
                  <c:v>26.1</c:v>
                </c:pt>
                <c:pt idx="5073">
                  <c:v>26.1</c:v>
                </c:pt>
                <c:pt idx="5074">
                  <c:v>26.3</c:v>
                </c:pt>
                <c:pt idx="5075">
                  <c:v>26.3</c:v>
                </c:pt>
                <c:pt idx="5076">
                  <c:v>26.4</c:v>
                </c:pt>
                <c:pt idx="5077">
                  <c:v>26.4</c:v>
                </c:pt>
                <c:pt idx="5078">
                  <c:v>26.6</c:v>
                </c:pt>
                <c:pt idx="5079">
                  <c:v>26.6</c:v>
                </c:pt>
                <c:pt idx="5080">
                  <c:v>26.6</c:v>
                </c:pt>
                <c:pt idx="5081">
                  <c:v>26.7</c:v>
                </c:pt>
                <c:pt idx="5082">
                  <c:v>26.8</c:v>
                </c:pt>
                <c:pt idx="5083">
                  <c:v>26.9</c:v>
                </c:pt>
                <c:pt idx="5084">
                  <c:v>26.9</c:v>
                </c:pt>
                <c:pt idx="5085">
                  <c:v>27</c:v>
                </c:pt>
                <c:pt idx="5086">
                  <c:v>27</c:v>
                </c:pt>
                <c:pt idx="5087">
                  <c:v>27</c:v>
                </c:pt>
                <c:pt idx="5088">
                  <c:v>26.9</c:v>
                </c:pt>
                <c:pt idx="5089">
                  <c:v>26.9</c:v>
                </c:pt>
                <c:pt idx="5090">
                  <c:v>26.8</c:v>
                </c:pt>
                <c:pt idx="5091">
                  <c:v>26.7</c:v>
                </c:pt>
                <c:pt idx="5092">
                  <c:v>26.7</c:v>
                </c:pt>
                <c:pt idx="5093">
                  <c:v>26.5</c:v>
                </c:pt>
                <c:pt idx="5094">
                  <c:v>26.5</c:v>
                </c:pt>
                <c:pt idx="5095">
                  <c:v>26.3</c:v>
                </c:pt>
                <c:pt idx="5096">
                  <c:v>26.2</c:v>
                </c:pt>
                <c:pt idx="5097">
                  <c:v>26.1</c:v>
                </c:pt>
                <c:pt idx="5098">
                  <c:v>25.9</c:v>
                </c:pt>
                <c:pt idx="5099">
                  <c:v>25.9</c:v>
                </c:pt>
                <c:pt idx="5100">
                  <c:v>25.7</c:v>
                </c:pt>
                <c:pt idx="5101">
                  <c:v>25.7</c:v>
                </c:pt>
                <c:pt idx="5102">
                  <c:v>25.7</c:v>
                </c:pt>
                <c:pt idx="5103">
                  <c:v>25.7</c:v>
                </c:pt>
                <c:pt idx="5104">
                  <c:v>25.7</c:v>
                </c:pt>
                <c:pt idx="5105">
                  <c:v>25.6</c:v>
                </c:pt>
                <c:pt idx="5106">
                  <c:v>25.6</c:v>
                </c:pt>
                <c:pt idx="5107">
                  <c:v>25.7</c:v>
                </c:pt>
                <c:pt idx="5108">
                  <c:v>26</c:v>
                </c:pt>
                <c:pt idx="5109">
                  <c:v>26.1</c:v>
                </c:pt>
                <c:pt idx="5110">
                  <c:v>26.2</c:v>
                </c:pt>
                <c:pt idx="5111">
                  <c:v>26.2</c:v>
                </c:pt>
                <c:pt idx="5112">
                  <c:v>26.3</c:v>
                </c:pt>
                <c:pt idx="5113">
                  <c:v>26.3</c:v>
                </c:pt>
                <c:pt idx="5114">
                  <c:v>26.4</c:v>
                </c:pt>
                <c:pt idx="5115">
                  <c:v>26.5</c:v>
                </c:pt>
                <c:pt idx="5116">
                  <c:v>26.5</c:v>
                </c:pt>
                <c:pt idx="5117">
                  <c:v>26.6</c:v>
                </c:pt>
                <c:pt idx="5118">
                  <c:v>26.6</c:v>
                </c:pt>
                <c:pt idx="5119">
                  <c:v>26.6</c:v>
                </c:pt>
                <c:pt idx="5120">
                  <c:v>26.6</c:v>
                </c:pt>
                <c:pt idx="5121">
                  <c:v>26.6</c:v>
                </c:pt>
                <c:pt idx="5122">
                  <c:v>26.7</c:v>
                </c:pt>
                <c:pt idx="5123">
                  <c:v>26.6</c:v>
                </c:pt>
                <c:pt idx="5124">
                  <c:v>26.7</c:v>
                </c:pt>
                <c:pt idx="5125">
                  <c:v>26.7</c:v>
                </c:pt>
                <c:pt idx="5126">
                  <c:v>26.7</c:v>
                </c:pt>
                <c:pt idx="5127">
                  <c:v>26.8</c:v>
                </c:pt>
                <c:pt idx="5128">
                  <c:v>26.8</c:v>
                </c:pt>
                <c:pt idx="5129">
                  <c:v>26.8</c:v>
                </c:pt>
                <c:pt idx="5130">
                  <c:v>26.8</c:v>
                </c:pt>
                <c:pt idx="5131">
                  <c:v>26.8</c:v>
                </c:pt>
                <c:pt idx="5132">
                  <c:v>26.9</c:v>
                </c:pt>
                <c:pt idx="5133">
                  <c:v>26.9</c:v>
                </c:pt>
                <c:pt idx="5134">
                  <c:v>26.7</c:v>
                </c:pt>
                <c:pt idx="5135">
                  <c:v>26.7</c:v>
                </c:pt>
                <c:pt idx="5136">
                  <c:v>26.7</c:v>
                </c:pt>
                <c:pt idx="5137">
                  <c:v>26.6</c:v>
                </c:pt>
                <c:pt idx="5138">
                  <c:v>26.6</c:v>
                </c:pt>
                <c:pt idx="5139">
                  <c:v>26.6</c:v>
                </c:pt>
                <c:pt idx="5140">
                  <c:v>26.4</c:v>
                </c:pt>
                <c:pt idx="5141">
                  <c:v>26.3</c:v>
                </c:pt>
                <c:pt idx="5142">
                  <c:v>26.3</c:v>
                </c:pt>
                <c:pt idx="5143">
                  <c:v>26.2</c:v>
                </c:pt>
                <c:pt idx="5144">
                  <c:v>26.1</c:v>
                </c:pt>
                <c:pt idx="5145">
                  <c:v>26</c:v>
                </c:pt>
                <c:pt idx="5146">
                  <c:v>26</c:v>
                </c:pt>
                <c:pt idx="5147">
                  <c:v>25.9</c:v>
                </c:pt>
                <c:pt idx="5148">
                  <c:v>25.9</c:v>
                </c:pt>
                <c:pt idx="5149">
                  <c:v>25.9</c:v>
                </c:pt>
                <c:pt idx="5150">
                  <c:v>25.9</c:v>
                </c:pt>
                <c:pt idx="5151">
                  <c:v>25.9</c:v>
                </c:pt>
                <c:pt idx="5152">
                  <c:v>25.9</c:v>
                </c:pt>
                <c:pt idx="5153">
                  <c:v>25.9</c:v>
                </c:pt>
                <c:pt idx="5154">
                  <c:v>25.9</c:v>
                </c:pt>
                <c:pt idx="5155">
                  <c:v>25.9</c:v>
                </c:pt>
                <c:pt idx="5156">
                  <c:v>26</c:v>
                </c:pt>
                <c:pt idx="5157">
                  <c:v>26.1</c:v>
                </c:pt>
                <c:pt idx="5158">
                  <c:v>26.1</c:v>
                </c:pt>
                <c:pt idx="5159">
                  <c:v>26.1</c:v>
                </c:pt>
                <c:pt idx="5160">
                  <c:v>26.2</c:v>
                </c:pt>
                <c:pt idx="5161">
                  <c:v>26.3</c:v>
                </c:pt>
                <c:pt idx="5162">
                  <c:v>26.4</c:v>
                </c:pt>
                <c:pt idx="5163">
                  <c:v>26.4</c:v>
                </c:pt>
                <c:pt idx="5164">
                  <c:v>26.5</c:v>
                </c:pt>
                <c:pt idx="5165">
                  <c:v>26.6</c:v>
                </c:pt>
                <c:pt idx="5166">
                  <c:v>26.6</c:v>
                </c:pt>
                <c:pt idx="5167">
                  <c:v>26.6</c:v>
                </c:pt>
                <c:pt idx="5168">
                  <c:v>26.6</c:v>
                </c:pt>
                <c:pt idx="5169">
                  <c:v>26.7</c:v>
                </c:pt>
                <c:pt idx="5170">
                  <c:v>26.7</c:v>
                </c:pt>
                <c:pt idx="5171">
                  <c:v>26.7</c:v>
                </c:pt>
                <c:pt idx="5172">
                  <c:v>26.8</c:v>
                </c:pt>
                <c:pt idx="5173">
                  <c:v>26.7</c:v>
                </c:pt>
                <c:pt idx="5174">
                  <c:v>26.9</c:v>
                </c:pt>
                <c:pt idx="5175">
                  <c:v>26.9</c:v>
                </c:pt>
                <c:pt idx="5176">
                  <c:v>26.9</c:v>
                </c:pt>
                <c:pt idx="5177">
                  <c:v>26.9</c:v>
                </c:pt>
                <c:pt idx="5178">
                  <c:v>26.9</c:v>
                </c:pt>
                <c:pt idx="5179">
                  <c:v>26.9</c:v>
                </c:pt>
                <c:pt idx="5180">
                  <c:v>26.9</c:v>
                </c:pt>
                <c:pt idx="5181">
                  <c:v>26.8</c:v>
                </c:pt>
                <c:pt idx="5182">
                  <c:v>26.7</c:v>
                </c:pt>
                <c:pt idx="5183">
                  <c:v>26.6</c:v>
                </c:pt>
                <c:pt idx="5184">
                  <c:v>26.6</c:v>
                </c:pt>
                <c:pt idx="5185">
                  <c:v>26.4</c:v>
                </c:pt>
                <c:pt idx="5186">
                  <c:v>26.3</c:v>
                </c:pt>
                <c:pt idx="5187">
                  <c:v>26.2</c:v>
                </c:pt>
                <c:pt idx="5188">
                  <c:v>26.1</c:v>
                </c:pt>
                <c:pt idx="5189">
                  <c:v>26.1</c:v>
                </c:pt>
                <c:pt idx="5190">
                  <c:v>26</c:v>
                </c:pt>
                <c:pt idx="5191">
                  <c:v>25.9</c:v>
                </c:pt>
                <c:pt idx="5192">
                  <c:v>25.9</c:v>
                </c:pt>
                <c:pt idx="5193">
                  <c:v>25.9</c:v>
                </c:pt>
                <c:pt idx="5194">
                  <c:v>25.9</c:v>
                </c:pt>
                <c:pt idx="5195">
                  <c:v>26</c:v>
                </c:pt>
                <c:pt idx="5196">
                  <c:v>26.1</c:v>
                </c:pt>
                <c:pt idx="5197">
                  <c:v>26.2</c:v>
                </c:pt>
                <c:pt idx="5198">
                  <c:v>26.3</c:v>
                </c:pt>
                <c:pt idx="5199">
                  <c:v>26.3</c:v>
                </c:pt>
                <c:pt idx="5200">
                  <c:v>26.4</c:v>
                </c:pt>
                <c:pt idx="5201">
                  <c:v>26.6</c:v>
                </c:pt>
                <c:pt idx="5202">
                  <c:v>26.6</c:v>
                </c:pt>
                <c:pt idx="5203">
                  <c:v>26.6</c:v>
                </c:pt>
                <c:pt idx="5204">
                  <c:v>26.7</c:v>
                </c:pt>
                <c:pt idx="5205">
                  <c:v>26.7</c:v>
                </c:pt>
                <c:pt idx="5206">
                  <c:v>26.7</c:v>
                </c:pt>
                <c:pt idx="5207">
                  <c:v>26.7</c:v>
                </c:pt>
                <c:pt idx="5208">
                  <c:v>26.7</c:v>
                </c:pt>
                <c:pt idx="5209">
                  <c:v>26.7</c:v>
                </c:pt>
                <c:pt idx="5210">
                  <c:v>26.7</c:v>
                </c:pt>
                <c:pt idx="5211">
                  <c:v>26.8</c:v>
                </c:pt>
                <c:pt idx="5212">
                  <c:v>26.9</c:v>
                </c:pt>
                <c:pt idx="5213">
                  <c:v>27</c:v>
                </c:pt>
                <c:pt idx="5214">
                  <c:v>27</c:v>
                </c:pt>
                <c:pt idx="5215">
                  <c:v>27</c:v>
                </c:pt>
                <c:pt idx="5216">
                  <c:v>27</c:v>
                </c:pt>
                <c:pt idx="5217">
                  <c:v>27</c:v>
                </c:pt>
                <c:pt idx="5218">
                  <c:v>27</c:v>
                </c:pt>
                <c:pt idx="5219">
                  <c:v>26.9</c:v>
                </c:pt>
                <c:pt idx="5220">
                  <c:v>26.9</c:v>
                </c:pt>
                <c:pt idx="5221">
                  <c:v>26.8</c:v>
                </c:pt>
                <c:pt idx="5222">
                  <c:v>26.7</c:v>
                </c:pt>
                <c:pt idx="5223">
                  <c:v>26.6</c:v>
                </c:pt>
                <c:pt idx="5224">
                  <c:v>26.6</c:v>
                </c:pt>
                <c:pt idx="5225">
                  <c:v>26.4</c:v>
                </c:pt>
                <c:pt idx="5226">
                  <c:v>26.3</c:v>
                </c:pt>
                <c:pt idx="5227">
                  <c:v>26.2</c:v>
                </c:pt>
                <c:pt idx="5228">
                  <c:v>26.1</c:v>
                </c:pt>
                <c:pt idx="5229">
                  <c:v>26</c:v>
                </c:pt>
                <c:pt idx="5230">
                  <c:v>25.9</c:v>
                </c:pt>
                <c:pt idx="5231">
                  <c:v>26</c:v>
                </c:pt>
                <c:pt idx="5232">
                  <c:v>26</c:v>
                </c:pt>
                <c:pt idx="5233">
                  <c:v>26.1</c:v>
                </c:pt>
                <c:pt idx="5234">
                  <c:v>26.1</c:v>
                </c:pt>
                <c:pt idx="5235">
                  <c:v>26.1</c:v>
                </c:pt>
                <c:pt idx="5236">
                  <c:v>26.2</c:v>
                </c:pt>
                <c:pt idx="5237">
                  <c:v>26.2</c:v>
                </c:pt>
                <c:pt idx="5238">
                  <c:v>26.3</c:v>
                </c:pt>
                <c:pt idx="5239">
                  <c:v>26.4</c:v>
                </c:pt>
                <c:pt idx="5240">
                  <c:v>26.4</c:v>
                </c:pt>
                <c:pt idx="5241">
                  <c:v>26.4</c:v>
                </c:pt>
                <c:pt idx="5242">
                  <c:v>26.5</c:v>
                </c:pt>
                <c:pt idx="5243">
                  <c:v>26.6</c:v>
                </c:pt>
                <c:pt idx="5244">
                  <c:v>26.6</c:v>
                </c:pt>
                <c:pt idx="5245">
                  <c:v>26.6</c:v>
                </c:pt>
                <c:pt idx="5246">
                  <c:v>26.7</c:v>
                </c:pt>
                <c:pt idx="5247">
                  <c:v>26.7</c:v>
                </c:pt>
                <c:pt idx="5248">
                  <c:v>26.7</c:v>
                </c:pt>
                <c:pt idx="5249">
                  <c:v>26.7</c:v>
                </c:pt>
                <c:pt idx="5250">
                  <c:v>26.7</c:v>
                </c:pt>
                <c:pt idx="5251">
                  <c:v>26.9</c:v>
                </c:pt>
                <c:pt idx="5252">
                  <c:v>26.9</c:v>
                </c:pt>
                <c:pt idx="5253">
                  <c:v>26.8</c:v>
                </c:pt>
                <c:pt idx="5254">
                  <c:v>26.9</c:v>
                </c:pt>
                <c:pt idx="5255">
                  <c:v>26.9</c:v>
                </c:pt>
                <c:pt idx="5256">
                  <c:v>27</c:v>
                </c:pt>
                <c:pt idx="5257">
                  <c:v>27</c:v>
                </c:pt>
                <c:pt idx="5258">
                  <c:v>27</c:v>
                </c:pt>
                <c:pt idx="5259">
                  <c:v>27</c:v>
                </c:pt>
                <c:pt idx="5260">
                  <c:v>27</c:v>
                </c:pt>
                <c:pt idx="5261">
                  <c:v>27</c:v>
                </c:pt>
                <c:pt idx="5262">
                  <c:v>27.1</c:v>
                </c:pt>
                <c:pt idx="5263">
                  <c:v>27.1</c:v>
                </c:pt>
                <c:pt idx="5264">
                  <c:v>27</c:v>
                </c:pt>
                <c:pt idx="5265">
                  <c:v>27</c:v>
                </c:pt>
                <c:pt idx="5266">
                  <c:v>27</c:v>
                </c:pt>
                <c:pt idx="5267">
                  <c:v>26.9</c:v>
                </c:pt>
                <c:pt idx="5268">
                  <c:v>26.9</c:v>
                </c:pt>
                <c:pt idx="5269">
                  <c:v>26.8</c:v>
                </c:pt>
                <c:pt idx="5270">
                  <c:v>26.7</c:v>
                </c:pt>
                <c:pt idx="5271">
                  <c:v>26.6</c:v>
                </c:pt>
                <c:pt idx="5272">
                  <c:v>26.5</c:v>
                </c:pt>
                <c:pt idx="5273">
                  <c:v>26.4</c:v>
                </c:pt>
                <c:pt idx="5274">
                  <c:v>26.3</c:v>
                </c:pt>
                <c:pt idx="5275">
                  <c:v>26.3</c:v>
                </c:pt>
                <c:pt idx="5276">
                  <c:v>26.2</c:v>
                </c:pt>
                <c:pt idx="5277">
                  <c:v>26.2</c:v>
                </c:pt>
                <c:pt idx="5278">
                  <c:v>26.1</c:v>
                </c:pt>
                <c:pt idx="5279">
                  <c:v>26.1</c:v>
                </c:pt>
                <c:pt idx="5280">
                  <c:v>26.1</c:v>
                </c:pt>
                <c:pt idx="5281">
                  <c:v>26.2</c:v>
                </c:pt>
                <c:pt idx="5282">
                  <c:v>26.2</c:v>
                </c:pt>
                <c:pt idx="5283">
                  <c:v>26.3</c:v>
                </c:pt>
                <c:pt idx="5284">
                  <c:v>26.3</c:v>
                </c:pt>
                <c:pt idx="5285">
                  <c:v>26.3</c:v>
                </c:pt>
                <c:pt idx="5286">
                  <c:v>26.4</c:v>
                </c:pt>
                <c:pt idx="5287">
                  <c:v>26.5</c:v>
                </c:pt>
                <c:pt idx="5288">
                  <c:v>26.6</c:v>
                </c:pt>
                <c:pt idx="5289">
                  <c:v>26.7</c:v>
                </c:pt>
                <c:pt idx="5290">
                  <c:v>26.7</c:v>
                </c:pt>
                <c:pt idx="5291">
                  <c:v>26.7</c:v>
                </c:pt>
                <c:pt idx="5292">
                  <c:v>26.8</c:v>
                </c:pt>
                <c:pt idx="5293">
                  <c:v>26.9</c:v>
                </c:pt>
                <c:pt idx="5294">
                  <c:v>26.9</c:v>
                </c:pt>
                <c:pt idx="5295">
                  <c:v>26.9</c:v>
                </c:pt>
                <c:pt idx="5296">
                  <c:v>26.9</c:v>
                </c:pt>
                <c:pt idx="5297">
                  <c:v>26.9</c:v>
                </c:pt>
                <c:pt idx="5298">
                  <c:v>27</c:v>
                </c:pt>
                <c:pt idx="5299">
                  <c:v>27</c:v>
                </c:pt>
                <c:pt idx="5300">
                  <c:v>27.1</c:v>
                </c:pt>
                <c:pt idx="5301">
                  <c:v>27.1</c:v>
                </c:pt>
                <c:pt idx="5302">
                  <c:v>27.2</c:v>
                </c:pt>
                <c:pt idx="5303">
                  <c:v>27.1</c:v>
                </c:pt>
                <c:pt idx="5304">
                  <c:v>27.2</c:v>
                </c:pt>
                <c:pt idx="5305">
                  <c:v>27.1</c:v>
                </c:pt>
                <c:pt idx="5306">
                  <c:v>27</c:v>
                </c:pt>
                <c:pt idx="5307">
                  <c:v>27</c:v>
                </c:pt>
                <c:pt idx="5308">
                  <c:v>26.9</c:v>
                </c:pt>
                <c:pt idx="5309">
                  <c:v>26.9</c:v>
                </c:pt>
                <c:pt idx="5310">
                  <c:v>26.7</c:v>
                </c:pt>
                <c:pt idx="5311">
                  <c:v>26.7</c:v>
                </c:pt>
                <c:pt idx="5312">
                  <c:v>26.7</c:v>
                </c:pt>
                <c:pt idx="5313">
                  <c:v>26.6</c:v>
                </c:pt>
                <c:pt idx="5314">
                  <c:v>26.4</c:v>
                </c:pt>
                <c:pt idx="5315">
                  <c:v>26.4</c:v>
                </c:pt>
                <c:pt idx="5316">
                  <c:v>26.3</c:v>
                </c:pt>
                <c:pt idx="5317">
                  <c:v>26.2</c:v>
                </c:pt>
                <c:pt idx="5318">
                  <c:v>26.2</c:v>
                </c:pt>
                <c:pt idx="5319">
                  <c:v>26.2</c:v>
                </c:pt>
                <c:pt idx="5320">
                  <c:v>26.2</c:v>
                </c:pt>
                <c:pt idx="5321">
                  <c:v>26.2</c:v>
                </c:pt>
                <c:pt idx="5322">
                  <c:v>26.2</c:v>
                </c:pt>
                <c:pt idx="5323">
                  <c:v>26.2</c:v>
                </c:pt>
                <c:pt idx="5324">
                  <c:v>26.3</c:v>
                </c:pt>
                <c:pt idx="5325">
                  <c:v>26.4</c:v>
                </c:pt>
                <c:pt idx="5326">
                  <c:v>26.4</c:v>
                </c:pt>
                <c:pt idx="5327">
                  <c:v>26.5</c:v>
                </c:pt>
                <c:pt idx="5328">
                  <c:v>26.6</c:v>
                </c:pt>
                <c:pt idx="5329">
                  <c:v>26.6</c:v>
                </c:pt>
                <c:pt idx="5330">
                  <c:v>26.6</c:v>
                </c:pt>
                <c:pt idx="5331">
                  <c:v>26.7</c:v>
                </c:pt>
                <c:pt idx="5332">
                  <c:v>26.7</c:v>
                </c:pt>
                <c:pt idx="5333">
                  <c:v>26.7</c:v>
                </c:pt>
                <c:pt idx="5334">
                  <c:v>26.8</c:v>
                </c:pt>
                <c:pt idx="5335">
                  <c:v>26.7</c:v>
                </c:pt>
                <c:pt idx="5336">
                  <c:v>26.8</c:v>
                </c:pt>
                <c:pt idx="5337">
                  <c:v>26.8</c:v>
                </c:pt>
                <c:pt idx="5338">
                  <c:v>26.9</c:v>
                </c:pt>
                <c:pt idx="5339">
                  <c:v>26.9</c:v>
                </c:pt>
                <c:pt idx="5340">
                  <c:v>26.9</c:v>
                </c:pt>
                <c:pt idx="5341">
                  <c:v>26.9</c:v>
                </c:pt>
                <c:pt idx="5342">
                  <c:v>26.9</c:v>
                </c:pt>
                <c:pt idx="5343">
                  <c:v>26.9</c:v>
                </c:pt>
                <c:pt idx="5344">
                  <c:v>26.9</c:v>
                </c:pt>
                <c:pt idx="5345">
                  <c:v>26.9</c:v>
                </c:pt>
                <c:pt idx="5346">
                  <c:v>26.9</c:v>
                </c:pt>
                <c:pt idx="5347">
                  <c:v>27</c:v>
                </c:pt>
                <c:pt idx="5348">
                  <c:v>27</c:v>
                </c:pt>
                <c:pt idx="5349">
                  <c:v>27</c:v>
                </c:pt>
                <c:pt idx="5350">
                  <c:v>27</c:v>
                </c:pt>
                <c:pt idx="5351">
                  <c:v>27</c:v>
                </c:pt>
                <c:pt idx="5352">
                  <c:v>27</c:v>
                </c:pt>
                <c:pt idx="5353">
                  <c:v>27</c:v>
                </c:pt>
                <c:pt idx="5354">
                  <c:v>27</c:v>
                </c:pt>
                <c:pt idx="5355">
                  <c:v>27</c:v>
                </c:pt>
                <c:pt idx="5356">
                  <c:v>27</c:v>
                </c:pt>
                <c:pt idx="5357">
                  <c:v>27.1</c:v>
                </c:pt>
                <c:pt idx="5358">
                  <c:v>27</c:v>
                </c:pt>
                <c:pt idx="5359">
                  <c:v>27</c:v>
                </c:pt>
                <c:pt idx="5360">
                  <c:v>27.1</c:v>
                </c:pt>
                <c:pt idx="5361">
                  <c:v>27</c:v>
                </c:pt>
                <c:pt idx="5362">
                  <c:v>27.1</c:v>
                </c:pt>
                <c:pt idx="5363">
                  <c:v>27.2</c:v>
                </c:pt>
                <c:pt idx="5364">
                  <c:v>27.2</c:v>
                </c:pt>
                <c:pt idx="5365">
                  <c:v>27.2</c:v>
                </c:pt>
                <c:pt idx="5366">
                  <c:v>27.2</c:v>
                </c:pt>
                <c:pt idx="5367">
                  <c:v>27.2</c:v>
                </c:pt>
                <c:pt idx="5368">
                  <c:v>27.2</c:v>
                </c:pt>
                <c:pt idx="5369">
                  <c:v>27.2</c:v>
                </c:pt>
                <c:pt idx="5370">
                  <c:v>27.2</c:v>
                </c:pt>
                <c:pt idx="5371">
                  <c:v>27.2</c:v>
                </c:pt>
                <c:pt idx="5372">
                  <c:v>27.2</c:v>
                </c:pt>
                <c:pt idx="5373">
                  <c:v>27.2</c:v>
                </c:pt>
                <c:pt idx="5374">
                  <c:v>27.3</c:v>
                </c:pt>
                <c:pt idx="5375">
                  <c:v>27.3</c:v>
                </c:pt>
                <c:pt idx="5376">
                  <c:v>27.3</c:v>
                </c:pt>
                <c:pt idx="5377">
                  <c:v>27.3</c:v>
                </c:pt>
                <c:pt idx="5378">
                  <c:v>27.2</c:v>
                </c:pt>
                <c:pt idx="5379">
                  <c:v>27.3</c:v>
                </c:pt>
                <c:pt idx="5380">
                  <c:v>27.2</c:v>
                </c:pt>
                <c:pt idx="5381">
                  <c:v>27.2</c:v>
                </c:pt>
                <c:pt idx="5382">
                  <c:v>27.3</c:v>
                </c:pt>
                <c:pt idx="5383">
                  <c:v>27.3</c:v>
                </c:pt>
                <c:pt idx="5384">
                  <c:v>27.3</c:v>
                </c:pt>
                <c:pt idx="5385">
                  <c:v>27.3</c:v>
                </c:pt>
                <c:pt idx="5386">
                  <c:v>27.3</c:v>
                </c:pt>
                <c:pt idx="5387">
                  <c:v>27.3</c:v>
                </c:pt>
                <c:pt idx="5388">
                  <c:v>27.3</c:v>
                </c:pt>
                <c:pt idx="5389">
                  <c:v>27.3</c:v>
                </c:pt>
                <c:pt idx="5390">
                  <c:v>27.3</c:v>
                </c:pt>
                <c:pt idx="5391">
                  <c:v>27.3</c:v>
                </c:pt>
                <c:pt idx="5392">
                  <c:v>27.4</c:v>
                </c:pt>
                <c:pt idx="5393">
                  <c:v>27.3</c:v>
                </c:pt>
                <c:pt idx="5394">
                  <c:v>27.3</c:v>
                </c:pt>
                <c:pt idx="5395">
                  <c:v>27.4</c:v>
                </c:pt>
                <c:pt idx="5396">
                  <c:v>27.4</c:v>
                </c:pt>
                <c:pt idx="5397">
                  <c:v>27.4</c:v>
                </c:pt>
                <c:pt idx="5398">
                  <c:v>27.4</c:v>
                </c:pt>
                <c:pt idx="5399">
                  <c:v>27.3</c:v>
                </c:pt>
                <c:pt idx="5400">
                  <c:v>27.4</c:v>
                </c:pt>
                <c:pt idx="5401">
                  <c:v>27.3</c:v>
                </c:pt>
                <c:pt idx="5402">
                  <c:v>27.3</c:v>
                </c:pt>
                <c:pt idx="5403">
                  <c:v>27.3</c:v>
                </c:pt>
                <c:pt idx="5404">
                  <c:v>27.4</c:v>
                </c:pt>
                <c:pt idx="5405">
                  <c:v>27.3</c:v>
                </c:pt>
                <c:pt idx="5406">
                  <c:v>27.4</c:v>
                </c:pt>
                <c:pt idx="5407">
                  <c:v>27.4</c:v>
                </c:pt>
                <c:pt idx="5408">
                  <c:v>27.4</c:v>
                </c:pt>
                <c:pt idx="5409">
                  <c:v>27.4</c:v>
                </c:pt>
                <c:pt idx="5410">
                  <c:v>27.4</c:v>
                </c:pt>
                <c:pt idx="5411">
                  <c:v>27.4</c:v>
                </c:pt>
                <c:pt idx="5412">
                  <c:v>27.3</c:v>
                </c:pt>
                <c:pt idx="5413">
                  <c:v>27.4</c:v>
                </c:pt>
                <c:pt idx="5414">
                  <c:v>27.4</c:v>
                </c:pt>
                <c:pt idx="5415">
                  <c:v>27.3</c:v>
                </c:pt>
                <c:pt idx="5416">
                  <c:v>27.3</c:v>
                </c:pt>
                <c:pt idx="5417">
                  <c:v>27.2</c:v>
                </c:pt>
                <c:pt idx="5418">
                  <c:v>27.3</c:v>
                </c:pt>
                <c:pt idx="5419">
                  <c:v>27.3</c:v>
                </c:pt>
                <c:pt idx="5420">
                  <c:v>27.3</c:v>
                </c:pt>
                <c:pt idx="5421">
                  <c:v>27.3</c:v>
                </c:pt>
                <c:pt idx="5422">
                  <c:v>27.2</c:v>
                </c:pt>
                <c:pt idx="5423">
                  <c:v>27.3</c:v>
                </c:pt>
                <c:pt idx="5424">
                  <c:v>27.3</c:v>
                </c:pt>
                <c:pt idx="5425">
                  <c:v>27.3</c:v>
                </c:pt>
                <c:pt idx="5426">
                  <c:v>27.2</c:v>
                </c:pt>
                <c:pt idx="5427">
                  <c:v>27.2</c:v>
                </c:pt>
                <c:pt idx="5428">
                  <c:v>27.3</c:v>
                </c:pt>
                <c:pt idx="5429">
                  <c:v>27.2</c:v>
                </c:pt>
                <c:pt idx="5430">
                  <c:v>27.3</c:v>
                </c:pt>
                <c:pt idx="5431">
                  <c:v>27.2</c:v>
                </c:pt>
                <c:pt idx="5432">
                  <c:v>27.3</c:v>
                </c:pt>
                <c:pt idx="5433">
                  <c:v>27.2</c:v>
                </c:pt>
                <c:pt idx="5434">
                  <c:v>27.3</c:v>
                </c:pt>
                <c:pt idx="5435">
                  <c:v>27.2</c:v>
                </c:pt>
                <c:pt idx="5436">
                  <c:v>27.3</c:v>
                </c:pt>
                <c:pt idx="5437">
                  <c:v>27.2</c:v>
                </c:pt>
                <c:pt idx="5438">
                  <c:v>27.2</c:v>
                </c:pt>
                <c:pt idx="5439">
                  <c:v>27.2</c:v>
                </c:pt>
                <c:pt idx="5440">
                  <c:v>27.2</c:v>
                </c:pt>
                <c:pt idx="5441">
                  <c:v>27.2</c:v>
                </c:pt>
                <c:pt idx="5442">
                  <c:v>27.2</c:v>
                </c:pt>
                <c:pt idx="5443">
                  <c:v>27.2</c:v>
                </c:pt>
                <c:pt idx="5444">
                  <c:v>27.2</c:v>
                </c:pt>
                <c:pt idx="5445">
                  <c:v>27.2</c:v>
                </c:pt>
                <c:pt idx="5446">
                  <c:v>27.2</c:v>
                </c:pt>
                <c:pt idx="5447">
                  <c:v>27.2</c:v>
                </c:pt>
                <c:pt idx="5448">
                  <c:v>27.2</c:v>
                </c:pt>
                <c:pt idx="5449">
                  <c:v>27.2</c:v>
                </c:pt>
                <c:pt idx="5450">
                  <c:v>27.2</c:v>
                </c:pt>
                <c:pt idx="5451">
                  <c:v>27.3</c:v>
                </c:pt>
                <c:pt idx="5452">
                  <c:v>27.2</c:v>
                </c:pt>
                <c:pt idx="5453">
                  <c:v>27.3</c:v>
                </c:pt>
                <c:pt idx="5454">
                  <c:v>27.2</c:v>
                </c:pt>
                <c:pt idx="5455">
                  <c:v>27.1</c:v>
                </c:pt>
                <c:pt idx="5456">
                  <c:v>27.1</c:v>
                </c:pt>
                <c:pt idx="5457">
                  <c:v>27.2</c:v>
                </c:pt>
                <c:pt idx="5458">
                  <c:v>27.2</c:v>
                </c:pt>
                <c:pt idx="5459">
                  <c:v>27.2</c:v>
                </c:pt>
                <c:pt idx="5460">
                  <c:v>27.2</c:v>
                </c:pt>
                <c:pt idx="5461">
                  <c:v>27.2</c:v>
                </c:pt>
                <c:pt idx="5462">
                  <c:v>27.2</c:v>
                </c:pt>
                <c:pt idx="5463">
                  <c:v>27.2</c:v>
                </c:pt>
                <c:pt idx="5464">
                  <c:v>27.2</c:v>
                </c:pt>
                <c:pt idx="5465">
                  <c:v>27.2</c:v>
                </c:pt>
                <c:pt idx="5466">
                  <c:v>27.2</c:v>
                </c:pt>
                <c:pt idx="5467">
                  <c:v>27.2</c:v>
                </c:pt>
                <c:pt idx="5468">
                  <c:v>27.2</c:v>
                </c:pt>
                <c:pt idx="5469">
                  <c:v>27.2</c:v>
                </c:pt>
                <c:pt idx="5470">
                  <c:v>27.2</c:v>
                </c:pt>
                <c:pt idx="5471">
                  <c:v>27.2</c:v>
                </c:pt>
                <c:pt idx="5472">
                  <c:v>27.2</c:v>
                </c:pt>
                <c:pt idx="5473">
                  <c:v>27.3</c:v>
                </c:pt>
                <c:pt idx="5474">
                  <c:v>27.3</c:v>
                </c:pt>
                <c:pt idx="5475">
                  <c:v>27.3</c:v>
                </c:pt>
                <c:pt idx="5476">
                  <c:v>27.2</c:v>
                </c:pt>
                <c:pt idx="5477">
                  <c:v>27.2</c:v>
                </c:pt>
                <c:pt idx="5478">
                  <c:v>27.3</c:v>
                </c:pt>
                <c:pt idx="5479">
                  <c:v>27.2</c:v>
                </c:pt>
                <c:pt idx="5480">
                  <c:v>27.3</c:v>
                </c:pt>
                <c:pt idx="5481">
                  <c:v>27.2</c:v>
                </c:pt>
                <c:pt idx="5482">
                  <c:v>27.2</c:v>
                </c:pt>
                <c:pt idx="5483">
                  <c:v>27.2</c:v>
                </c:pt>
                <c:pt idx="5484">
                  <c:v>27.2</c:v>
                </c:pt>
                <c:pt idx="5485">
                  <c:v>27.2</c:v>
                </c:pt>
                <c:pt idx="5486">
                  <c:v>27.2</c:v>
                </c:pt>
                <c:pt idx="5487">
                  <c:v>27.3</c:v>
                </c:pt>
                <c:pt idx="5488">
                  <c:v>27.4</c:v>
                </c:pt>
                <c:pt idx="5489">
                  <c:v>27.2</c:v>
                </c:pt>
                <c:pt idx="5490">
                  <c:v>27.3</c:v>
                </c:pt>
                <c:pt idx="5491">
                  <c:v>27.3</c:v>
                </c:pt>
                <c:pt idx="5492">
                  <c:v>27.3</c:v>
                </c:pt>
                <c:pt idx="5493">
                  <c:v>27.3</c:v>
                </c:pt>
                <c:pt idx="5494">
                  <c:v>27.3</c:v>
                </c:pt>
                <c:pt idx="5495">
                  <c:v>27.3</c:v>
                </c:pt>
                <c:pt idx="5496">
                  <c:v>27.3</c:v>
                </c:pt>
                <c:pt idx="5497">
                  <c:v>27.3</c:v>
                </c:pt>
                <c:pt idx="5498">
                  <c:v>27.4</c:v>
                </c:pt>
                <c:pt idx="5499">
                  <c:v>27.2</c:v>
                </c:pt>
                <c:pt idx="5500">
                  <c:v>27.3</c:v>
                </c:pt>
                <c:pt idx="5501">
                  <c:v>27.2</c:v>
                </c:pt>
                <c:pt idx="5502">
                  <c:v>27.4</c:v>
                </c:pt>
                <c:pt idx="5503">
                  <c:v>27.4</c:v>
                </c:pt>
                <c:pt idx="5504">
                  <c:v>27.3</c:v>
                </c:pt>
                <c:pt idx="5505">
                  <c:v>27.3</c:v>
                </c:pt>
                <c:pt idx="5506">
                  <c:v>27.3</c:v>
                </c:pt>
                <c:pt idx="5507">
                  <c:v>27.4</c:v>
                </c:pt>
                <c:pt idx="5508">
                  <c:v>27.4</c:v>
                </c:pt>
                <c:pt idx="5509">
                  <c:v>27.4</c:v>
                </c:pt>
                <c:pt idx="5510">
                  <c:v>27.4</c:v>
                </c:pt>
                <c:pt idx="5511">
                  <c:v>27.4</c:v>
                </c:pt>
                <c:pt idx="5512">
                  <c:v>27.4</c:v>
                </c:pt>
                <c:pt idx="5513">
                  <c:v>27.4</c:v>
                </c:pt>
                <c:pt idx="5514">
                  <c:v>27.4</c:v>
                </c:pt>
                <c:pt idx="5515">
                  <c:v>27.4</c:v>
                </c:pt>
                <c:pt idx="5516">
                  <c:v>27.4</c:v>
                </c:pt>
                <c:pt idx="5517">
                  <c:v>27.4</c:v>
                </c:pt>
                <c:pt idx="5518">
                  <c:v>27.4</c:v>
                </c:pt>
                <c:pt idx="5519">
                  <c:v>27.4</c:v>
                </c:pt>
                <c:pt idx="5520">
                  <c:v>27.4</c:v>
                </c:pt>
                <c:pt idx="5521">
                  <c:v>27.5</c:v>
                </c:pt>
                <c:pt idx="5522">
                  <c:v>27.5</c:v>
                </c:pt>
                <c:pt idx="5523">
                  <c:v>27.5</c:v>
                </c:pt>
                <c:pt idx="5524">
                  <c:v>27.5</c:v>
                </c:pt>
                <c:pt idx="5525">
                  <c:v>27.5</c:v>
                </c:pt>
                <c:pt idx="5526">
                  <c:v>27.5</c:v>
                </c:pt>
                <c:pt idx="5527">
                  <c:v>27.5</c:v>
                </c:pt>
                <c:pt idx="5528">
                  <c:v>27.6</c:v>
                </c:pt>
                <c:pt idx="5529">
                  <c:v>27.6</c:v>
                </c:pt>
                <c:pt idx="5530">
                  <c:v>27.6</c:v>
                </c:pt>
                <c:pt idx="5531">
                  <c:v>27.5</c:v>
                </c:pt>
                <c:pt idx="5532">
                  <c:v>27.5</c:v>
                </c:pt>
                <c:pt idx="5533">
                  <c:v>27.5</c:v>
                </c:pt>
                <c:pt idx="5534">
                  <c:v>27.4</c:v>
                </c:pt>
                <c:pt idx="5535">
                  <c:v>27.4</c:v>
                </c:pt>
                <c:pt idx="5536">
                  <c:v>27.4</c:v>
                </c:pt>
                <c:pt idx="5537">
                  <c:v>27.4</c:v>
                </c:pt>
                <c:pt idx="5538">
                  <c:v>27.4</c:v>
                </c:pt>
                <c:pt idx="5539">
                  <c:v>27.4</c:v>
                </c:pt>
                <c:pt idx="5540">
                  <c:v>27.3</c:v>
                </c:pt>
                <c:pt idx="5541">
                  <c:v>27.2</c:v>
                </c:pt>
                <c:pt idx="5542">
                  <c:v>27.2</c:v>
                </c:pt>
                <c:pt idx="5543">
                  <c:v>27.2</c:v>
                </c:pt>
                <c:pt idx="5544">
                  <c:v>27.1</c:v>
                </c:pt>
                <c:pt idx="5545">
                  <c:v>27</c:v>
                </c:pt>
                <c:pt idx="5546">
                  <c:v>27</c:v>
                </c:pt>
                <c:pt idx="5547">
                  <c:v>27</c:v>
                </c:pt>
                <c:pt idx="5548">
                  <c:v>26.9</c:v>
                </c:pt>
                <c:pt idx="5549">
                  <c:v>26.9</c:v>
                </c:pt>
                <c:pt idx="5550">
                  <c:v>26.9</c:v>
                </c:pt>
                <c:pt idx="5551">
                  <c:v>26.7</c:v>
                </c:pt>
                <c:pt idx="5552">
                  <c:v>26.7</c:v>
                </c:pt>
                <c:pt idx="5553">
                  <c:v>26.7</c:v>
                </c:pt>
                <c:pt idx="5554">
                  <c:v>26.7</c:v>
                </c:pt>
                <c:pt idx="5555">
                  <c:v>26.7</c:v>
                </c:pt>
                <c:pt idx="5556">
                  <c:v>26.6</c:v>
                </c:pt>
                <c:pt idx="5557">
                  <c:v>26.6</c:v>
                </c:pt>
                <c:pt idx="5558">
                  <c:v>26.6</c:v>
                </c:pt>
                <c:pt idx="5559">
                  <c:v>26.6</c:v>
                </c:pt>
                <c:pt idx="5560">
                  <c:v>26.7</c:v>
                </c:pt>
                <c:pt idx="5561">
                  <c:v>26.7</c:v>
                </c:pt>
                <c:pt idx="5562">
                  <c:v>26.7</c:v>
                </c:pt>
                <c:pt idx="5563">
                  <c:v>26.7</c:v>
                </c:pt>
                <c:pt idx="5564">
                  <c:v>26.8</c:v>
                </c:pt>
                <c:pt idx="5565">
                  <c:v>26.8</c:v>
                </c:pt>
                <c:pt idx="5566">
                  <c:v>26.9</c:v>
                </c:pt>
                <c:pt idx="5567">
                  <c:v>27</c:v>
                </c:pt>
                <c:pt idx="5568">
                  <c:v>27</c:v>
                </c:pt>
                <c:pt idx="5569">
                  <c:v>27</c:v>
                </c:pt>
                <c:pt idx="5570">
                  <c:v>27.1</c:v>
                </c:pt>
                <c:pt idx="5571">
                  <c:v>27.1</c:v>
                </c:pt>
                <c:pt idx="5572">
                  <c:v>27.2</c:v>
                </c:pt>
                <c:pt idx="5573">
                  <c:v>27.2</c:v>
                </c:pt>
                <c:pt idx="5574">
                  <c:v>27.2</c:v>
                </c:pt>
                <c:pt idx="5575">
                  <c:v>27.4</c:v>
                </c:pt>
                <c:pt idx="5576">
                  <c:v>27.4</c:v>
                </c:pt>
                <c:pt idx="5577">
                  <c:v>27.4</c:v>
                </c:pt>
                <c:pt idx="5578">
                  <c:v>27.4</c:v>
                </c:pt>
                <c:pt idx="5579">
                  <c:v>27.4</c:v>
                </c:pt>
                <c:pt idx="5580">
                  <c:v>27.4</c:v>
                </c:pt>
                <c:pt idx="5581">
                  <c:v>27.4</c:v>
                </c:pt>
                <c:pt idx="5582">
                  <c:v>27.5</c:v>
                </c:pt>
                <c:pt idx="5583">
                  <c:v>27.5</c:v>
                </c:pt>
                <c:pt idx="5584">
                  <c:v>27.5</c:v>
                </c:pt>
                <c:pt idx="5585">
                  <c:v>27.6</c:v>
                </c:pt>
                <c:pt idx="5586">
                  <c:v>27.4</c:v>
                </c:pt>
                <c:pt idx="5587">
                  <c:v>27.5</c:v>
                </c:pt>
                <c:pt idx="5588">
                  <c:v>27.6</c:v>
                </c:pt>
                <c:pt idx="5589">
                  <c:v>27.6</c:v>
                </c:pt>
                <c:pt idx="5590">
                  <c:v>27.7</c:v>
                </c:pt>
                <c:pt idx="5591">
                  <c:v>27.7</c:v>
                </c:pt>
                <c:pt idx="5592">
                  <c:v>27.7</c:v>
                </c:pt>
                <c:pt idx="5593">
                  <c:v>27.7</c:v>
                </c:pt>
                <c:pt idx="5594">
                  <c:v>27.7</c:v>
                </c:pt>
                <c:pt idx="5595">
                  <c:v>27.7</c:v>
                </c:pt>
                <c:pt idx="5596">
                  <c:v>27.7</c:v>
                </c:pt>
                <c:pt idx="5597">
                  <c:v>27.7</c:v>
                </c:pt>
                <c:pt idx="5598">
                  <c:v>27.6</c:v>
                </c:pt>
                <c:pt idx="5599">
                  <c:v>27.7</c:v>
                </c:pt>
                <c:pt idx="5600">
                  <c:v>27.6</c:v>
                </c:pt>
                <c:pt idx="5601">
                  <c:v>27.6</c:v>
                </c:pt>
                <c:pt idx="5602">
                  <c:v>27.6</c:v>
                </c:pt>
                <c:pt idx="5603">
                  <c:v>27.6</c:v>
                </c:pt>
                <c:pt idx="5604">
                  <c:v>27.5</c:v>
                </c:pt>
                <c:pt idx="5605">
                  <c:v>27.5</c:v>
                </c:pt>
                <c:pt idx="5606">
                  <c:v>27.5</c:v>
                </c:pt>
                <c:pt idx="5607">
                  <c:v>27.5</c:v>
                </c:pt>
                <c:pt idx="5608">
                  <c:v>27.5</c:v>
                </c:pt>
                <c:pt idx="5609">
                  <c:v>27.4</c:v>
                </c:pt>
                <c:pt idx="5610">
                  <c:v>27.4</c:v>
                </c:pt>
                <c:pt idx="5611">
                  <c:v>27.4</c:v>
                </c:pt>
                <c:pt idx="5612">
                  <c:v>27.4</c:v>
                </c:pt>
                <c:pt idx="5613">
                  <c:v>27.4</c:v>
                </c:pt>
                <c:pt idx="5614">
                  <c:v>27.4</c:v>
                </c:pt>
                <c:pt idx="5615">
                  <c:v>27.4</c:v>
                </c:pt>
                <c:pt idx="5616">
                  <c:v>27.4</c:v>
                </c:pt>
                <c:pt idx="5617">
                  <c:v>27.3</c:v>
                </c:pt>
                <c:pt idx="5618">
                  <c:v>27.3</c:v>
                </c:pt>
                <c:pt idx="5619">
                  <c:v>27.4</c:v>
                </c:pt>
                <c:pt idx="5620">
                  <c:v>27.4</c:v>
                </c:pt>
                <c:pt idx="5621">
                  <c:v>27.3</c:v>
                </c:pt>
                <c:pt idx="5622">
                  <c:v>27.2</c:v>
                </c:pt>
                <c:pt idx="5623">
                  <c:v>27.2</c:v>
                </c:pt>
                <c:pt idx="5624">
                  <c:v>27.1</c:v>
                </c:pt>
                <c:pt idx="5625">
                  <c:v>27.1</c:v>
                </c:pt>
                <c:pt idx="5626">
                  <c:v>27.1</c:v>
                </c:pt>
                <c:pt idx="5627">
                  <c:v>27.1</c:v>
                </c:pt>
                <c:pt idx="5628">
                  <c:v>27</c:v>
                </c:pt>
                <c:pt idx="5629">
                  <c:v>27</c:v>
                </c:pt>
                <c:pt idx="5630">
                  <c:v>27</c:v>
                </c:pt>
                <c:pt idx="5631">
                  <c:v>26.9</c:v>
                </c:pt>
                <c:pt idx="5632">
                  <c:v>26.9</c:v>
                </c:pt>
                <c:pt idx="5633">
                  <c:v>26.9</c:v>
                </c:pt>
                <c:pt idx="5634">
                  <c:v>26.9</c:v>
                </c:pt>
                <c:pt idx="5635">
                  <c:v>26.8</c:v>
                </c:pt>
                <c:pt idx="5636">
                  <c:v>26.8</c:v>
                </c:pt>
                <c:pt idx="5637">
                  <c:v>26.8</c:v>
                </c:pt>
                <c:pt idx="5638">
                  <c:v>26.7</c:v>
                </c:pt>
                <c:pt idx="5639">
                  <c:v>26.7</c:v>
                </c:pt>
                <c:pt idx="5640">
                  <c:v>26.7</c:v>
                </c:pt>
                <c:pt idx="5641">
                  <c:v>26.8</c:v>
                </c:pt>
                <c:pt idx="5642">
                  <c:v>26.8</c:v>
                </c:pt>
                <c:pt idx="5643">
                  <c:v>26.8</c:v>
                </c:pt>
                <c:pt idx="5644">
                  <c:v>26.7</c:v>
                </c:pt>
                <c:pt idx="5645">
                  <c:v>26.8</c:v>
                </c:pt>
                <c:pt idx="5646">
                  <c:v>26.8</c:v>
                </c:pt>
                <c:pt idx="5647">
                  <c:v>26.9</c:v>
                </c:pt>
                <c:pt idx="5648">
                  <c:v>26.9</c:v>
                </c:pt>
                <c:pt idx="5649">
                  <c:v>26.9</c:v>
                </c:pt>
                <c:pt idx="5650">
                  <c:v>27</c:v>
                </c:pt>
                <c:pt idx="5651">
                  <c:v>27</c:v>
                </c:pt>
                <c:pt idx="5652">
                  <c:v>27</c:v>
                </c:pt>
                <c:pt idx="5653">
                  <c:v>27</c:v>
                </c:pt>
                <c:pt idx="5654">
                  <c:v>27</c:v>
                </c:pt>
                <c:pt idx="5655">
                  <c:v>27.1</c:v>
                </c:pt>
                <c:pt idx="5656">
                  <c:v>27.2</c:v>
                </c:pt>
                <c:pt idx="5657">
                  <c:v>27.2</c:v>
                </c:pt>
                <c:pt idx="5658">
                  <c:v>27.2</c:v>
                </c:pt>
                <c:pt idx="5659">
                  <c:v>27.2</c:v>
                </c:pt>
                <c:pt idx="5660">
                  <c:v>27.2</c:v>
                </c:pt>
                <c:pt idx="5661">
                  <c:v>27.2</c:v>
                </c:pt>
                <c:pt idx="5662">
                  <c:v>27.4</c:v>
                </c:pt>
                <c:pt idx="5663">
                  <c:v>27.4</c:v>
                </c:pt>
                <c:pt idx="5664">
                  <c:v>27.4</c:v>
                </c:pt>
                <c:pt idx="5665">
                  <c:v>27.4</c:v>
                </c:pt>
                <c:pt idx="5666">
                  <c:v>27.3</c:v>
                </c:pt>
                <c:pt idx="5667">
                  <c:v>27.4</c:v>
                </c:pt>
                <c:pt idx="5668">
                  <c:v>27.4</c:v>
                </c:pt>
                <c:pt idx="5669">
                  <c:v>27.4</c:v>
                </c:pt>
                <c:pt idx="5670">
                  <c:v>27.4</c:v>
                </c:pt>
                <c:pt idx="5671">
                  <c:v>27.5</c:v>
                </c:pt>
                <c:pt idx="5672">
                  <c:v>27.5</c:v>
                </c:pt>
                <c:pt idx="5673">
                  <c:v>27.5</c:v>
                </c:pt>
                <c:pt idx="5674">
                  <c:v>27.5</c:v>
                </c:pt>
                <c:pt idx="5675">
                  <c:v>27.5</c:v>
                </c:pt>
                <c:pt idx="5676">
                  <c:v>27.6</c:v>
                </c:pt>
                <c:pt idx="5677">
                  <c:v>27.5</c:v>
                </c:pt>
                <c:pt idx="5678">
                  <c:v>27.6</c:v>
                </c:pt>
                <c:pt idx="5679">
                  <c:v>27.5</c:v>
                </c:pt>
                <c:pt idx="5680">
                  <c:v>27.5</c:v>
                </c:pt>
                <c:pt idx="5681">
                  <c:v>27.6</c:v>
                </c:pt>
                <c:pt idx="5682">
                  <c:v>27.7</c:v>
                </c:pt>
                <c:pt idx="5683">
                  <c:v>27.7</c:v>
                </c:pt>
                <c:pt idx="5684">
                  <c:v>27.7</c:v>
                </c:pt>
                <c:pt idx="5685">
                  <c:v>27.7</c:v>
                </c:pt>
                <c:pt idx="5686">
                  <c:v>27.7</c:v>
                </c:pt>
                <c:pt idx="5687">
                  <c:v>27.7</c:v>
                </c:pt>
                <c:pt idx="5688">
                  <c:v>27.7</c:v>
                </c:pt>
                <c:pt idx="5689">
                  <c:v>27.8</c:v>
                </c:pt>
                <c:pt idx="5690">
                  <c:v>27.7</c:v>
                </c:pt>
                <c:pt idx="5691">
                  <c:v>27.8</c:v>
                </c:pt>
                <c:pt idx="5692">
                  <c:v>27.8</c:v>
                </c:pt>
                <c:pt idx="5693">
                  <c:v>27.8</c:v>
                </c:pt>
                <c:pt idx="5694">
                  <c:v>27.8</c:v>
                </c:pt>
                <c:pt idx="5695">
                  <c:v>27.8</c:v>
                </c:pt>
                <c:pt idx="5696">
                  <c:v>27.8</c:v>
                </c:pt>
                <c:pt idx="5697">
                  <c:v>27.8</c:v>
                </c:pt>
                <c:pt idx="5698">
                  <c:v>27.8</c:v>
                </c:pt>
                <c:pt idx="5699">
                  <c:v>27.9</c:v>
                </c:pt>
                <c:pt idx="5700">
                  <c:v>27.9</c:v>
                </c:pt>
                <c:pt idx="5701">
                  <c:v>27.8</c:v>
                </c:pt>
                <c:pt idx="5702">
                  <c:v>27.9</c:v>
                </c:pt>
                <c:pt idx="5703">
                  <c:v>27.8</c:v>
                </c:pt>
                <c:pt idx="5704">
                  <c:v>27.9</c:v>
                </c:pt>
                <c:pt idx="5705">
                  <c:v>27.9</c:v>
                </c:pt>
                <c:pt idx="5706">
                  <c:v>27.9</c:v>
                </c:pt>
                <c:pt idx="5707">
                  <c:v>27.8</c:v>
                </c:pt>
                <c:pt idx="5708">
                  <c:v>27.9</c:v>
                </c:pt>
                <c:pt idx="5709">
                  <c:v>27.8</c:v>
                </c:pt>
                <c:pt idx="5710">
                  <c:v>27.9</c:v>
                </c:pt>
                <c:pt idx="5711">
                  <c:v>27.9</c:v>
                </c:pt>
                <c:pt idx="5712">
                  <c:v>27.9</c:v>
                </c:pt>
                <c:pt idx="5713">
                  <c:v>27.9</c:v>
                </c:pt>
                <c:pt idx="5714">
                  <c:v>27.9</c:v>
                </c:pt>
                <c:pt idx="5715">
                  <c:v>27.9</c:v>
                </c:pt>
                <c:pt idx="5716">
                  <c:v>27.9</c:v>
                </c:pt>
                <c:pt idx="5717">
                  <c:v>27.9</c:v>
                </c:pt>
                <c:pt idx="5718">
                  <c:v>27.9</c:v>
                </c:pt>
                <c:pt idx="5719">
                  <c:v>27.9</c:v>
                </c:pt>
                <c:pt idx="5720">
                  <c:v>27.9</c:v>
                </c:pt>
                <c:pt idx="5721">
                  <c:v>27.9</c:v>
                </c:pt>
                <c:pt idx="5722">
                  <c:v>27.8</c:v>
                </c:pt>
                <c:pt idx="5723">
                  <c:v>27.9</c:v>
                </c:pt>
                <c:pt idx="5724">
                  <c:v>27.9</c:v>
                </c:pt>
                <c:pt idx="5725">
                  <c:v>27.9</c:v>
                </c:pt>
                <c:pt idx="5726">
                  <c:v>27.9</c:v>
                </c:pt>
                <c:pt idx="5727">
                  <c:v>27.9</c:v>
                </c:pt>
                <c:pt idx="5728">
                  <c:v>27.8</c:v>
                </c:pt>
                <c:pt idx="5729">
                  <c:v>27.7</c:v>
                </c:pt>
                <c:pt idx="5730">
                  <c:v>27.7</c:v>
                </c:pt>
                <c:pt idx="5731">
                  <c:v>27.7</c:v>
                </c:pt>
                <c:pt idx="5732">
                  <c:v>27.7</c:v>
                </c:pt>
                <c:pt idx="5733">
                  <c:v>27.7</c:v>
                </c:pt>
                <c:pt idx="5734">
                  <c:v>27.7</c:v>
                </c:pt>
                <c:pt idx="5735">
                  <c:v>27.7</c:v>
                </c:pt>
                <c:pt idx="5736">
                  <c:v>27.7</c:v>
                </c:pt>
                <c:pt idx="5737">
                  <c:v>27.7</c:v>
                </c:pt>
                <c:pt idx="5738">
                  <c:v>27.7</c:v>
                </c:pt>
                <c:pt idx="5739">
                  <c:v>27.7</c:v>
                </c:pt>
                <c:pt idx="5740">
                  <c:v>27.6</c:v>
                </c:pt>
                <c:pt idx="5741">
                  <c:v>27.6</c:v>
                </c:pt>
                <c:pt idx="5742">
                  <c:v>27.7</c:v>
                </c:pt>
                <c:pt idx="5743">
                  <c:v>27.7</c:v>
                </c:pt>
                <c:pt idx="5744">
                  <c:v>27.7</c:v>
                </c:pt>
                <c:pt idx="5745">
                  <c:v>27.5</c:v>
                </c:pt>
                <c:pt idx="5746">
                  <c:v>27.6</c:v>
                </c:pt>
                <c:pt idx="5747">
                  <c:v>27.5</c:v>
                </c:pt>
                <c:pt idx="5748">
                  <c:v>27.6</c:v>
                </c:pt>
                <c:pt idx="5749">
                  <c:v>27.6</c:v>
                </c:pt>
                <c:pt idx="5750">
                  <c:v>27.6</c:v>
                </c:pt>
                <c:pt idx="5751">
                  <c:v>27.6</c:v>
                </c:pt>
                <c:pt idx="5752">
                  <c:v>27.5</c:v>
                </c:pt>
                <c:pt idx="5753">
                  <c:v>27.5</c:v>
                </c:pt>
                <c:pt idx="5754">
                  <c:v>27.5</c:v>
                </c:pt>
                <c:pt idx="5755">
                  <c:v>27.5</c:v>
                </c:pt>
                <c:pt idx="5756">
                  <c:v>27.5</c:v>
                </c:pt>
                <c:pt idx="5757">
                  <c:v>27.6</c:v>
                </c:pt>
                <c:pt idx="5758">
                  <c:v>27.5</c:v>
                </c:pt>
                <c:pt idx="5759">
                  <c:v>27.6</c:v>
                </c:pt>
                <c:pt idx="5760">
                  <c:v>27.6</c:v>
                </c:pt>
                <c:pt idx="5761">
                  <c:v>27.6</c:v>
                </c:pt>
                <c:pt idx="5762">
                  <c:v>27.7</c:v>
                </c:pt>
                <c:pt idx="5763">
                  <c:v>27.6</c:v>
                </c:pt>
                <c:pt idx="5764">
                  <c:v>27.6</c:v>
                </c:pt>
                <c:pt idx="5765">
                  <c:v>27.7</c:v>
                </c:pt>
                <c:pt idx="5766">
                  <c:v>27.7</c:v>
                </c:pt>
                <c:pt idx="5767">
                  <c:v>27.6</c:v>
                </c:pt>
                <c:pt idx="5768">
                  <c:v>27.6</c:v>
                </c:pt>
                <c:pt idx="5769">
                  <c:v>27.7</c:v>
                </c:pt>
                <c:pt idx="5770">
                  <c:v>27.7</c:v>
                </c:pt>
                <c:pt idx="5771">
                  <c:v>27.8</c:v>
                </c:pt>
                <c:pt idx="5772">
                  <c:v>27.8</c:v>
                </c:pt>
                <c:pt idx="5773">
                  <c:v>27.8</c:v>
                </c:pt>
                <c:pt idx="5774">
                  <c:v>27.8</c:v>
                </c:pt>
                <c:pt idx="5775">
                  <c:v>27.8</c:v>
                </c:pt>
                <c:pt idx="5776">
                  <c:v>27.8</c:v>
                </c:pt>
                <c:pt idx="5777">
                  <c:v>27.8</c:v>
                </c:pt>
                <c:pt idx="5778">
                  <c:v>27.8</c:v>
                </c:pt>
                <c:pt idx="5779">
                  <c:v>27.8</c:v>
                </c:pt>
                <c:pt idx="5780">
                  <c:v>27.8</c:v>
                </c:pt>
                <c:pt idx="5781">
                  <c:v>27.8</c:v>
                </c:pt>
                <c:pt idx="5782">
                  <c:v>27.9</c:v>
                </c:pt>
                <c:pt idx="5783">
                  <c:v>27.8</c:v>
                </c:pt>
                <c:pt idx="5784">
                  <c:v>27.9</c:v>
                </c:pt>
                <c:pt idx="5785">
                  <c:v>27.9</c:v>
                </c:pt>
                <c:pt idx="5786">
                  <c:v>27.9</c:v>
                </c:pt>
                <c:pt idx="5787">
                  <c:v>27.9</c:v>
                </c:pt>
                <c:pt idx="5788">
                  <c:v>27.9</c:v>
                </c:pt>
                <c:pt idx="5789">
                  <c:v>28</c:v>
                </c:pt>
                <c:pt idx="5790">
                  <c:v>28</c:v>
                </c:pt>
                <c:pt idx="5791">
                  <c:v>28</c:v>
                </c:pt>
                <c:pt idx="5792">
                  <c:v>28</c:v>
                </c:pt>
                <c:pt idx="5793">
                  <c:v>28</c:v>
                </c:pt>
                <c:pt idx="5794">
                  <c:v>28</c:v>
                </c:pt>
                <c:pt idx="5795">
                  <c:v>28</c:v>
                </c:pt>
                <c:pt idx="5796">
                  <c:v>28</c:v>
                </c:pt>
                <c:pt idx="5797">
                  <c:v>28</c:v>
                </c:pt>
                <c:pt idx="5798">
                  <c:v>28</c:v>
                </c:pt>
                <c:pt idx="5799">
                  <c:v>28</c:v>
                </c:pt>
                <c:pt idx="5800">
                  <c:v>28</c:v>
                </c:pt>
                <c:pt idx="5801">
                  <c:v>27.9</c:v>
                </c:pt>
                <c:pt idx="5802">
                  <c:v>27.9</c:v>
                </c:pt>
                <c:pt idx="5803">
                  <c:v>27.9</c:v>
                </c:pt>
                <c:pt idx="5804">
                  <c:v>27.8</c:v>
                </c:pt>
                <c:pt idx="5805">
                  <c:v>27.8</c:v>
                </c:pt>
                <c:pt idx="5806">
                  <c:v>27.7</c:v>
                </c:pt>
                <c:pt idx="5807">
                  <c:v>27.5</c:v>
                </c:pt>
                <c:pt idx="5808">
                  <c:v>27.5</c:v>
                </c:pt>
                <c:pt idx="5809">
                  <c:v>27.5</c:v>
                </c:pt>
                <c:pt idx="5810">
                  <c:v>27.5</c:v>
                </c:pt>
                <c:pt idx="5811">
                  <c:v>27.4</c:v>
                </c:pt>
                <c:pt idx="5812">
                  <c:v>27.4</c:v>
                </c:pt>
                <c:pt idx="5813">
                  <c:v>27.2</c:v>
                </c:pt>
                <c:pt idx="5814">
                  <c:v>27.2</c:v>
                </c:pt>
                <c:pt idx="5815">
                  <c:v>27.2</c:v>
                </c:pt>
                <c:pt idx="5816">
                  <c:v>27.2</c:v>
                </c:pt>
                <c:pt idx="5817">
                  <c:v>27.1</c:v>
                </c:pt>
                <c:pt idx="5818">
                  <c:v>27.1</c:v>
                </c:pt>
                <c:pt idx="5819">
                  <c:v>27.1</c:v>
                </c:pt>
                <c:pt idx="5820">
                  <c:v>27.1</c:v>
                </c:pt>
                <c:pt idx="5821">
                  <c:v>27.1</c:v>
                </c:pt>
                <c:pt idx="5822">
                  <c:v>27.1</c:v>
                </c:pt>
                <c:pt idx="5823">
                  <c:v>27.1</c:v>
                </c:pt>
                <c:pt idx="5824">
                  <c:v>27.1</c:v>
                </c:pt>
                <c:pt idx="5825">
                  <c:v>27.2</c:v>
                </c:pt>
                <c:pt idx="5826">
                  <c:v>27.2</c:v>
                </c:pt>
                <c:pt idx="5827">
                  <c:v>27.2</c:v>
                </c:pt>
                <c:pt idx="5828">
                  <c:v>27.3</c:v>
                </c:pt>
                <c:pt idx="5829">
                  <c:v>27.4</c:v>
                </c:pt>
                <c:pt idx="5830">
                  <c:v>27.5</c:v>
                </c:pt>
                <c:pt idx="5831">
                  <c:v>27.5</c:v>
                </c:pt>
                <c:pt idx="5832">
                  <c:v>27.5</c:v>
                </c:pt>
                <c:pt idx="5833">
                  <c:v>27.6</c:v>
                </c:pt>
                <c:pt idx="5834">
                  <c:v>27.7</c:v>
                </c:pt>
                <c:pt idx="5835">
                  <c:v>27.7</c:v>
                </c:pt>
                <c:pt idx="5836">
                  <c:v>27.6</c:v>
                </c:pt>
                <c:pt idx="5837">
                  <c:v>27.7</c:v>
                </c:pt>
                <c:pt idx="5838">
                  <c:v>27.7</c:v>
                </c:pt>
                <c:pt idx="5839">
                  <c:v>27.7</c:v>
                </c:pt>
                <c:pt idx="5840">
                  <c:v>27.8</c:v>
                </c:pt>
                <c:pt idx="5841">
                  <c:v>27.8</c:v>
                </c:pt>
                <c:pt idx="5842">
                  <c:v>27.8</c:v>
                </c:pt>
                <c:pt idx="5843">
                  <c:v>27.8</c:v>
                </c:pt>
                <c:pt idx="5844">
                  <c:v>27.8</c:v>
                </c:pt>
                <c:pt idx="5845">
                  <c:v>27.9</c:v>
                </c:pt>
                <c:pt idx="5846">
                  <c:v>27.9</c:v>
                </c:pt>
                <c:pt idx="5847">
                  <c:v>27.9</c:v>
                </c:pt>
                <c:pt idx="5848">
                  <c:v>27.9</c:v>
                </c:pt>
                <c:pt idx="5849">
                  <c:v>28</c:v>
                </c:pt>
                <c:pt idx="5850">
                  <c:v>28</c:v>
                </c:pt>
                <c:pt idx="5851">
                  <c:v>27.9</c:v>
                </c:pt>
                <c:pt idx="5852">
                  <c:v>28</c:v>
                </c:pt>
                <c:pt idx="5853">
                  <c:v>28</c:v>
                </c:pt>
                <c:pt idx="5854">
                  <c:v>28</c:v>
                </c:pt>
                <c:pt idx="5855">
                  <c:v>28.2</c:v>
                </c:pt>
                <c:pt idx="5856">
                  <c:v>28.2</c:v>
                </c:pt>
                <c:pt idx="5857">
                  <c:v>28.2</c:v>
                </c:pt>
                <c:pt idx="5858">
                  <c:v>28.2</c:v>
                </c:pt>
                <c:pt idx="5859">
                  <c:v>28.1</c:v>
                </c:pt>
                <c:pt idx="5860">
                  <c:v>28.2</c:v>
                </c:pt>
                <c:pt idx="5861">
                  <c:v>28.2</c:v>
                </c:pt>
                <c:pt idx="5862">
                  <c:v>28.2</c:v>
                </c:pt>
                <c:pt idx="5863">
                  <c:v>28.2</c:v>
                </c:pt>
                <c:pt idx="5864">
                  <c:v>28.1</c:v>
                </c:pt>
                <c:pt idx="5865">
                  <c:v>28</c:v>
                </c:pt>
                <c:pt idx="5866">
                  <c:v>28.1</c:v>
                </c:pt>
                <c:pt idx="5867">
                  <c:v>28.1</c:v>
                </c:pt>
                <c:pt idx="5868">
                  <c:v>28</c:v>
                </c:pt>
                <c:pt idx="5869">
                  <c:v>27.9</c:v>
                </c:pt>
                <c:pt idx="5870">
                  <c:v>27.9</c:v>
                </c:pt>
                <c:pt idx="5871">
                  <c:v>27.8</c:v>
                </c:pt>
                <c:pt idx="5872">
                  <c:v>27.7</c:v>
                </c:pt>
                <c:pt idx="5873">
                  <c:v>27.6</c:v>
                </c:pt>
                <c:pt idx="5874">
                  <c:v>27.5</c:v>
                </c:pt>
                <c:pt idx="5875">
                  <c:v>27.5</c:v>
                </c:pt>
                <c:pt idx="5876">
                  <c:v>27.3</c:v>
                </c:pt>
                <c:pt idx="5877">
                  <c:v>27.2</c:v>
                </c:pt>
                <c:pt idx="5878">
                  <c:v>27.2</c:v>
                </c:pt>
                <c:pt idx="5879">
                  <c:v>27.2</c:v>
                </c:pt>
                <c:pt idx="5880">
                  <c:v>27.2</c:v>
                </c:pt>
                <c:pt idx="5881">
                  <c:v>27.2</c:v>
                </c:pt>
                <c:pt idx="5882">
                  <c:v>27.2</c:v>
                </c:pt>
                <c:pt idx="5883">
                  <c:v>27.4</c:v>
                </c:pt>
                <c:pt idx="5884">
                  <c:v>27.5</c:v>
                </c:pt>
                <c:pt idx="5885">
                  <c:v>27.5</c:v>
                </c:pt>
                <c:pt idx="5886">
                  <c:v>27.6</c:v>
                </c:pt>
                <c:pt idx="5887">
                  <c:v>27.6</c:v>
                </c:pt>
                <c:pt idx="5888">
                  <c:v>27.7</c:v>
                </c:pt>
                <c:pt idx="5889">
                  <c:v>27.8</c:v>
                </c:pt>
                <c:pt idx="5890">
                  <c:v>27.8</c:v>
                </c:pt>
                <c:pt idx="5891">
                  <c:v>27.8</c:v>
                </c:pt>
                <c:pt idx="5892">
                  <c:v>27.8</c:v>
                </c:pt>
                <c:pt idx="5893">
                  <c:v>27.9</c:v>
                </c:pt>
                <c:pt idx="5894">
                  <c:v>27.9</c:v>
                </c:pt>
                <c:pt idx="5895">
                  <c:v>27.9</c:v>
                </c:pt>
                <c:pt idx="5896">
                  <c:v>28</c:v>
                </c:pt>
                <c:pt idx="5897">
                  <c:v>28.1</c:v>
                </c:pt>
                <c:pt idx="5898">
                  <c:v>28</c:v>
                </c:pt>
                <c:pt idx="5899">
                  <c:v>28.1</c:v>
                </c:pt>
                <c:pt idx="5900">
                  <c:v>28.2</c:v>
                </c:pt>
                <c:pt idx="5901">
                  <c:v>28.2</c:v>
                </c:pt>
                <c:pt idx="5902">
                  <c:v>28.3</c:v>
                </c:pt>
                <c:pt idx="5903">
                  <c:v>28.2</c:v>
                </c:pt>
                <c:pt idx="5904">
                  <c:v>28.2</c:v>
                </c:pt>
                <c:pt idx="5905">
                  <c:v>28.2</c:v>
                </c:pt>
                <c:pt idx="5906">
                  <c:v>28.2</c:v>
                </c:pt>
                <c:pt idx="5907">
                  <c:v>28.1</c:v>
                </c:pt>
                <c:pt idx="5908">
                  <c:v>28</c:v>
                </c:pt>
                <c:pt idx="5909">
                  <c:v>28</c:v>
                </c:pt>
                <c:pt idx="5910">
                  <c:v>27.9</c:v>
                </c:pt>
                <c:pt idx="5911">
                  <c:v>27.7</c:v>
                </c:pt>
                <c:pt idx="5912">
                  <c:v>27.6</c:v>
                </c:pt>
                <c:pt idx="5913">
                  <c:v>27.5</c:v>
                </c:pt>
                <c:pt idx="5914">
                  <c:v>27.4</c:v>
                </c:pt>
                <c:pt idx="5915">
                  <c:v>27.4</c:v>
                </c:pt>
                <c:pt idx="5916">
                  <c:v>27.4</c:v>
                </c:pt>
                <c:pt idx="5917">
                  <c:v>27.4</c:v>
                </c:pt>
                <c:pt idx="5918">
                  <c:v>27.4</c:v>
                </c:pt>
                <c:pt idx="5919">
                  <c:v>27.5</c:v>
                </c:pt>
                <c:pt idx="5920">
                  <c:v>27.5</c:v>
                </c:pt>
                <c:pt idx="5921">
                  <c:v>27.7</c:v>
                </c:pt>
                <c:pt idx="5922">
                  <c:v>27.7</c:v>
                </c:pt>
                <c:pt idx="5923">
                  <c:v>27.9</c:v>
                </c:pt>
                <c:pt idx="5924">
                  <c:v>27.9</c:v>
                </c:pt>
                <c:pt idx="5925">
                  <c:v>27.9</c:v>
                </c:pt>
                <c:pt idx="5926">
                  <c:v>28</c:v>
                </c:pt>
                <c:pt idx="5927">
                  <c:v>28.1</c:v>
                </c:pt>
                <c:pt idx="5928">
                  <c:v>28.1</c:v>
                </c:pt>
                <c:pt idx="5929">
                  <c:v>28.2</c:v>
                </c:pt>
                <c:pt idx="5930">
                  <c:v>28.2</c:v>
                </c:pt>
                <c:pt idx="5931">
                  <c:v>28.2</c:v>
                </c:pt>
                <c:pt idx="5932">
                  <c:v>28.2</c:v>
                </c:pt>
                <c:pt idx="5933">
                  <c:v>28.4</c:v>
                </c:pt>
                <c:pt idx="5934">
                  <c:v>28.3</c:v>
                </c:pt>
                <c:pt idx="5935">
                  <c:v>28.4</c:v>
                </c:pt>
                <c:pt idx="5936">
                  <c:v>28.4</c:v>
                </c:pt>
                <c:pt idx="5937">
                  <c:v>28.2</c:v>
                </c:pt>
                <c:pt idx="5938">
                  <c:v>28.2</c:v>
                </c:pt>
                <c:pt idx="5939">
                  <c:v>28.1</c:v>
                </c:pt>
                <c:pt idx="5940">
                  <c:v>28</c:v>
                </c:pt>
                <c:pt idx="5941">
                  <c:v>27.9</c:v>
                </c:pt>
                <c:pt idx="5942">
                  <c:v>27.8</c:v>
                </c:pt>
                <c:pt idx="5943">
                  <c:v>27.7</c:v>
                </c:pt>
                <c:pt idx="5944">
                  <c:v>27.5</c:v>
                </c:pt>
                <c:pt idx="5945">
                  <c:v>27.5</c:v>
                </c:pt>
                <c:pt idx="5946">
                  <c:v>27.4</c:v>
                </c:pt>
                <c:pt idx="5947">
                  <c:v>27.4</c:v>
                </c:pt>
                <c:pt idx="5948">
                  <c:v>27.4</c:v>
                </c:pt>
                <c:pt idx="5949">
                  <c:v>27.4</c:v>
                </c:pt>
                <c:pt idx="5950">
                  <c:v>27.5</c:v>
                </c:pt>
                <c:pt idx="5951">
                  <c:v>27.5</c:v>
                </c:pt>
                <c:pt idx="5952">
                  <c:v>27.7</c:v>
                </c:pt>
                <c:pt idx="5953">
                  <c:v>27.9</c:v>
                </c:pt>
                <c:pt idx="5954">
                  <c:v>27.9</c:v>
                </c:pt>
                <c:pt idx="5955">
                  <c:v>27.9</c:v>
                </c:pt>
                <c:pt idx="5956">
                  <c:v>28</c:v>
                </c:pt>
                <c:pt idx="5957">
                  <c:v>28</c:v>
                </c:pt>
                <c:pt idx="5958">
                  <c:v>28</c:v>
                </c:pt>
                <c:pt idx="5959">
                  <c:v>28</c:v>
                </c:pt>
                <c:pt idx="5960">
                  <c:v>28.2</c:v>
                </c:pt>
                <c:pt idx="5961">
                  <c:v>28.2</c:v>
                </c:pt>
                <c:pt idx="5962">
                  <c:v>28.2</c:v>
                </c:pt>
                <c:pt idx="5963">
                  <c:v>28.2</c:v>
                </c:pt>
                <c:pt idx="5964">
                  <c:v>28.3</c:v>
                </c:pt>
                <c:pt idx="5965">
                  <c:v>28.3</c:v>
                </c:pt>
                <c:pt idx="5966">
                  <c:v>28.4</c:v>
                </c:pt>
                <c:pt idx="5967">
                  <c:v>28.4</c:v>
                </c:pt>
                <c:pt idx="5968">
                  <c:v>28.5</c:v>
                </c:pt>
                <c:pt idx="5969">
                  <c:v>28.5</c:v>
                </c:pt>
                <c:pt idx="5970">
                  <c:v>28.5</c:v>
                </c:pt>
                <c:pt idx="5971">
                  <c:v>28.4</c:v>
                </c:pt>
                <c:pt idx="5972">
                  <c:v>28.3</c:v>
                </c:pt>
                <c:pt idx="5973">
                  <c:v>28.2</c:v>
                </c:pt>
                <c:pt idx="5974">
                  <c:v>28.2</c:v>
                </c:pt>
                <c:pt idx="5975">
                  <c:v>28.1</c:v>
                </c:pt>
                <c:pt idx="5976">
                  <c:v>27.9</c:v>
                </c:pt>
                <c:pt idx="5977">
                  <c:v>27.9</c:v>
                </c:pt>
                <c:pt idx="5978">
                  <c:v>27.9</c:v>
                </c:pt>
                <c:pt idx="5979">
                  <c:v>27.7</c:v>
                </c:pt>
                <c:pt idx="5980">
                  <c:v>27.6</c:v>
                </c:pt>
                <c:pt idx="5981">
                  <c:v>27.5</c:v>
                </c:pt>
                <c:pt idx="5982">
                  <c:v>27.5</c:v>
                </c:pt>
                <c:pt idx="5983">
                  <c:v>27.5</c:v>
                </c:pt>
                <c:pt idx="5984">
                  <c:v>27.5</c:v>
                </c:pt>
                <c:pt idx="5985">
                  <c:v>27.5</c:v>
                </c:pt>
                <c:pt idx="5986">
                  <c:v>27.5</c:v>
                </c:pt>
                <c:pt idx="5987">
                  <c:v>27.5</c:v>
                </c:pt>
                <c:pt idx="5988">
                  <c:v>27.7</c:v>
                </c:pt>
                <c:pt idx="5989">
                  <c:v>27.7</c:v>
                </c:pt>
                <c:pt idx="5990">
                  <c:v>27.7</c:v>
                </c:pt>
                <c:pt idx="5991">
                  <c:v>27.8</c:v>
                </c:pt>
                <c:pt idx="5992">
                  <c:v>27.9</c:v>
                </c:pt>
                <c:pt idx="5993">
                  <c:v>27.9</c:v>
                </c:pt>
                <c:pt idx="5994">
                  <c:v>27.9</c:v>
                </c:pt>
                <c:pt idx="5995">
                  <c:v>28</c:v>
                </c:pt>
                <c:pt idx="5996">
                  <c:v>28</c:v>
                </c:pt>
                <c:pt idx="5997">
                  <c:v>28</c:v>
                </c:pt>
                <c:pt idx="5998">
                  <c:v>28.1</c:v>
                </c:pt>
                <c:pt idx="5999">
                  <c:v>28.1</c:v>
                </c:pt>
                <c:pt idx="6000">
                  <c:v>28.2</c:v>
                </c:pt>
                <c:pt idx="6001">
                  <c:v>28.1</c:v>
                </c:pt>
                <c:pt idx="6002">
                  <c:v>28.2</c:v>
                </c:pt>
                <c:pt idx="6003">
                  <c:v>28.2</c:v>
                </c:pt>
                <c:pt idx="6004">
                  <c:v>28.2</c:v>
                </c:pt>
                <c:pt idx="6005">
                  <c:v>28.3</c:v>
                </c:pt>
                <c:pt idx="6006">
                  <c:v>28.3</c:v>
                </c:pt>
                <c:pt idx="6007">
                  <c:v>28.3</c:v>
                </c:pt>
                <c:pt idx="6008">
                  <c:v>28.3</c:v>
                </c:pt>
                <c:pt idx="6009">
                  <c:v>28.3</c:v>
                </c:pt>
                <c:pt idx="6010">
                  <c:v>28.3</c:v>
                </c:pt>
                <c:pt idx="6011">
                  <c:v>28.4</c:v>
                </c:pt>
                <c:pt idx="6012">
                  <c:v>28.4</c:v>
                </c:pt>
                <c:pt idx="6013">
                  <c:v>28.4</c:v>
                </c:pt>
                <c:pt idx="6014">
                  <c:v>28.4</c:v>
                </c:pt>
                <c:pt idx="6015">
                  <c:v>28.4</c:v>
                </c:pt>
                <c:pt idx="6016">
                  <c:v>28.5</c:v>
                </c:pt>
                <c:pt idx="6017">
                  <c:v>28.5</c:v>
                </c:pt>
                <c:pt idx="6018">
                  <c:v>28.5</c:v>
                </c:pt>
                <c:pt idx="6019">
                  <c:v>28.5</c:v>
                </c:pt>
                <c:pt idx="6020">
                  <c:v>28.5</c:v>
                </c:pt>
                <c:pt idx="6021">
                  <c:v>28.5</c:v>
                </c:pt>
                <c:pt idx="6022">
                  <c:v>28.5</c:v>
                </c:pt>
                <c:pt idx="6023">
                  <c:v>28.6</c:v>
                </c:pt>
                <c:pt idx="6024">
                  <c:v>28.5</c:v>
                </c:pt>
                <c:pt idx="6025">
                  <c:v>28.5</c:v>
                </c:pt>
                <c:pt idx="6026">
                  <c:v>28.6</c:v>
                </c:pt>
                <c:pt idx="6027">
                  <c:v>28.6</c:v>
                </c:pt>
                <c:pt idx="6028">
                  <c:v>28.6</c:v>
                </c:pt>
                <c:pt idx="6029">
                  <c:v>28.6</c:v>
                </c:pt>
                <c:pt idx="6030">
                  <c:v>28.5</c:v>
                </c:pt>
                <c:pt idx="6031">
                  <c:v>28.5</c:v>
                </c:pt>
                <c:pt idx="6032">
                  <c:v>28.6</c:v>
                </c:pt>
                <c:pt idx="6033">
                  <c:v>28.5</c:v>
                </c:pt>
                <c:pt idx="6034">
                  <c:v>28.5</c:v>
                </c:pt>
                <c:pt idx="6035">
                  <c:v>28.5</c:v>
                </c:pt>
                <c:pt idx="6036">
                  <c:v>28.5</c:v>
                </c:pt>
                <c:pt idx="6037">
                  <c:v>28.6</c:v>
                </c:pt>
                <c:pt idx="6038">
                  <c:v>28.6</c:v>
                </c:pt>
                <c:pt idx="6039">
                  <c:v>28.6</c:v>
                </c:pt>
                <c:pt idx="6040">
                  <c:v>28.6</c:v>
                </c:pt>
                <c:pt idx="6041">
                  <c:v>28.6</c:v>
                </c:pt>
                <c:pt idx="6042">
                  <c:v>28.6</c:v>
                </c:pt>
                <c:pt idx="6043">
                  <c:v>28.6</c:v>
                </c:pt>
                <c:pt idx="6044">
                  <c:v>28.6</c:v>
                </c:pt>
                <c:pt idx="6045">
                  <c:v>28.7</c:v>
                </c:pt>
                <c:pt idx="6046">
                  <c:v>28.6</c:v>
                </c:pt>
                <c:pt idx="6047">
                  <c:v>28.6</c:v>
                </c:pt>
                <c:pt idx="6048">
                  <c:v>28.6</c:v>
                </c:pt>
                <c:pt idx="6049">
                  <c:v>28.6</c:v>
                </c:pt>
                <c:pt idx="6050">
                  <c:v>28.6</c:v>
                </c:pt>
                <c:pt idx="6051">
                  <c:v>28.5</c:v>
                </c:pt>
                <c:pt idx="6052">
                  <c:v>28.5</c:v>
                </c:pt>
                <c:pt idx="6053">
                  <c:v>28.5</c:v>
                </c:pt>
                <c:pt idx="6054">
                  <c:v>28.5</c:v>
                </c:pt>
                <c:pt idx="6055">
                  <c:v>28.4</c:v>
                </c:pt>
                <c:pt idx="6056">
                  <c:v>28.4</c:v>
                </c:pt>
                <c:pt idx="6057">
                  <c:v>28.4</c:v>
                </c:pt>
                <c:pt idx="6058">
                  <c:v>28.4</c:v>
                </c:pt>
                <c:pt idx="6059">
                  <c:v>28.4</c:v>
                </c:pt>
                <c:pt idx="6060">
                  <c:v>28.4</c:v>
                </c:pt>
                <c:pt idx="6061">
                  <c:v>28.3</c:v>
                </c:pt>
                <c:pt idx="6062">
                  <c:v>28.3</c:v>
                </c:pt>
                <c:pt idx="6063">
                  <c:v>28.3</c:v>
                </c:pt>
                <c:pt idx="6064">
                  <c:v>28.3</c:v>
                </c:pt>
                <c:pt idx="6065">
                  <c:v>28.3</c:v>
                </c:pt>
                <c:pt idx="6066">
                  <c:v>28.2</c:v>
                </c:pt>
                <c:pt idx="6067">
                  <c:v>28.2</c:v>
                </c:pt>
                <c:pt idx="6068">
                  <c:v>28.2</c:v>
                </c:pt>
                <c:pt idx="6069">
                  <c:v>28</c:v>
                </c:pt>
                <c:pt idx="6070">
                  <c:v>28</c:v>
                </c:pt>
                <c:pt idx="6071">
                  <c:v>27.9</c:v>
                </c:pt>
                <c:pt idx="6072">
                  <c:v>28</c:v>
                </c:pt>
                <c:pt idx="6073">
                  <c:v>27.9</c:v>
                </c:pt>
                <c:pt idx="6074">
                  <c:v>27.9</c:v>
                </c:pt>
                <c:pt idx="6075">
                  <c:v>27.9</c:v>
                </c:pt>
                <c:pt idx="6076">
                  <c:v>27.8</c:v>
                </c:pt>
                <c:pt idx="6077">
                  <c:v>27.7</c:v>
                </c:pt>
                <c:pt idx="6078">
                  <c:v>27.7</c:v>
                </c:pt>
                <c:pt idx="6079">
                  <c:v>27.7</c:v>
                </c:pt>
                <c:pt idx="6080">
                  <c:v>27.7</c:v>
                </c:pt>
                <c:pt idx="6081">
                  <c:v>27.7</c:v>
                </c:pt>
                <c:pt idx="6082">
                  <c:v>27.7</c:v>
                </c:pt>
                <c:pt idx="6083">
                  <c:v>27.7</c:v>
                </c:pt>
                <c:pt idx="6084">
                  <c:v>27.8</c:v>
                </c:pt>
                <c:pt idx="6085">
                  <c:v>27.9</c:v>
                </c:pt>
                <c:pt idx="6086">
                  <c:v>27.9</c:v>
                </c:pt>
                <c:pt idx="6087">
                  <c:v>27.9</c:v>
                </c:pt>
                <c:pt idx="6088">
                  <c:v>27.9</c:v>
                </c:pt>
                <c:pt idx="6089">
                  <c:v>27.9</c:v>
                </c:pt>
                <c:pt idx="6090">
                  <c:v>28</c:v>
                </c:pt>
                <c:pt idx="6091">
                  <c:v>28</c:v>
                </c:pt>
                <c:pt idx="6092">
                  <c:v>28.1</c:v>
                </c:pt>
                <c:pt idx="6093">
                  <c:v>28.2</c:v>
                </c:pt>
                <c:pt idx="6094">
                  <c:v>28.2</c:v>
                </c:pt>
                <c:pt idx="6095">
                  <c:v>28.2</c:v>
                </c:pt>
                <c:pt idx="6096">
                  <c:v>28.2</c:v>
                </c:pt>
                <c:pt idx="6097">
                  <c:v>28.3</c:v>
                </c:pt>
                <c:pt idx="6098">
                  <c:v>28.4</c:v>
                </c:pt>
                <c:pt idx="6099">
                  <c:v>28.4</c:v>
                </c:pt>
                <c:pt idx="6100">
                  <c:v>28.4</c:v>
                </c:pt>
                <c:pt idx="6101">
                  <c:v>28.5</c:v>
                </c:pt>
                <c:pt idx="6102">
                  <c:v>28.5</c:v>
                </c:pt>
                <c:pt idx="6103">
                  <c:v>28.6</c:v>
                </c:pt>
                <c:pt idx="6104">
                  <c:v>28.6</c:v>
                </c:pt>
                <c:pt idx="6105">
                  <c:v>28.7</c:v>
                </c:pt>
                <c:pt idx="6106">
                  <c:v>28.6</c:v>
                </c:pt>
                <c:pt idx="6107">
                  <c:v>28.7</c:v>
                </c:pt>
                <c:pt idx="6108">
                  <c:v>28.7</c:v>
                </c:pt>
                <c:pt idx="6109">
                  <c:v>28.7</c:v>
                </c:pt>
                <c:pt idx="6110">
                  <c:v>28.7</c:v>
                </c:pt>
                <c:pt idx="6111">
                  <c:v>28.7</c:v>
                </c:pt>
                <c:pt idx="6112">
                  <c:v>28.7</c:v>
                </c:pt>
                <c:pt idx="6113">
                  <c:v>28.7</c:v>
                </c:pt>
                <c:pt idx="6114">
                  <c:v>28.7</c:v>
                </c:pt>
                <c:pt idx="6115">
                  <c:v>28.7</c:v>
                </c:pt>
                <c:pt idx="6116">
                  <c:v>28.7</c:v>
                </c:pt>
                <c:pt idx="6117">
                  <c:v>28.8</c:v>
                </c:pt>
                <c:pt idx="6118">
                  <c:v>28.7</c:v>
                </c:pt>
                <c:pt idx="6119">
                  <c:v>28.7</c:v>
                </c:pt>
                <c:pt idx="6120">
                  <c:v>28.7</c:v>
                </c:pt>
                <c:pt idx="6121">
                  <c:v>28.7</c:v>
                </c:pt>
                <c:pt idx="6122">
                  <c:v>28.8</c:v>
                </c:pt>
                <c:pt idx="6123">
                  <c:v>28.8</c:v>
                </c:pt>
                <c:pt idx="6124">
                  <c:v>28.8</c:v>
                </c:pt>
                <c:pt idx="6125">
                  <c:v>28.7</c:v>
                </c:pt>
                <c:pt idx="6126">
                  <c:v>28.7</c:v>
                </c:pt>
                <c:pt idx="6127">
                  <c:v>28.7</c:v>
                </c:pt>
                <c:pt idx="6128">
                  <c:v>28.7</c:v>
                </c:pt>
                <c:pt idx="6129">
                  <c:v>28.7</c:v>
                </c:pt>
                <c:pt idx="6130">
                  <c:v>28.7</c:v>
                </c:pt>
                <c:pt idx="6131">
                  <c:v>28.8</c:v>
                </c:pt>
                <c:pt idx="6132">
                  <c:v>28.8</c:v>
                </c:pt>
                <c:pt idx="6133">
                  <c:v>28.8</c:v>
                </c:pt>
                <c:pt idx="6134">
                  <c:v>28.7</c:v>
                </c:pt>
                <c:pt idx="6135">
                  <c:v>28.7</c:v>
                </c:pt>
                <c:pt idx="6136">
                  <c:v>28.7</c:v>
                </c:pt>
                <c:pt idx="6137">
                  <c:v>28.8</c:v>
                </c:pt>
                <c:pt idx="6138">
                  <c:v>28.8</c:v>
                </c:pt>
                <c:pt idx="6139">
                  <c:v>28.8</c:v>
                </c:pt>
                <c:pt idx="6140">
                  <c:v>28.7</c:v>
                </c:pt>
                <c:pt idx="6141">
                  <c:v>28.7</c:v>
                </c:pt>
                <c:pt idx="6142">
                  <c:v>28.8</c:v>
                </c:pt>
                <c:pt idx="6143">
                  <c:v>28.8</c:v>
                </c:pt>
                <c:pt idx="6144">
                  <c:v>28.8</c:v>
                </c:pt>
                <c:pt idx="6145">
                  <c:v>28.8</c:v>
                </c:pt>
                <c:pt idx="6146">
                  <c:v>28.8</c:v>
                </c:pt>
                <c:pt idx="6147">
                  <c:v>28.7</c:v>
                </c:pt>
                <c:pt idx="6148">
                  <c:v>28.7</c:v>
                </c:pt>
                <c:pt idx="6149">
                  <c:v>28.7</c:v>
                </c:pt>
                <c:pt idx="6150">
                  <c:v>28.7</c:v>
                </c:pt>
                <c:pt idx="6151">
                  <c:v>28.8</c:v>
                </c:pt>
                <c:pt idx="6152">
                  <c:v>28.8</c:v>
                </c:pt>
                <c:pt idx="6153">
                  <c:v>28.8</c:v>
                </c:pt>
                <c:pt idx="6154">
                  <c:v>28.8</c:v>
                </c:pt>
                <c:pt idx="6155">
                  <c:v>28.8</c:v>
                </c:pt>
                <c:pt idx="6156">
                  <c:v>28.8</c:v>
                </c:pt>
                <c:pt idx="6157">
                  <c:v>28.9</c:v>
                </c:pt>
                <c:pt idx="6158">
                  <c:v>28.8</c:v>
                </c:pt>
                <c:pt idx="6159">
                  <c:v>28.9</c:v>
                </c:pt>
                <c:pt idx="6160">
                  <c:v>28.8</c:v>
                </c:pt>
                <c:pt idx="6161">
                  <c:v>28.9</c:v>
                </c:pt>
                <c:pt idx="6162">
                  <c:v>28.9</c:v>
                </c:pt>
                <c:pt idx="6163">
                  <c:v>28.9</c:v>
                </c:pt>
                <c:pt idx="6164">
                  <c:v>28.8</c:v>
                </c:pt>
                <c:pt idx="6165">
                  <c:v>28.9</c:v>
                </c:pt>
                <c:pt idx="6166">
                  <c:v>28.9</c:v>
                </c:pt>
                <c:pt idx="6167">
                  <c:v>29</c:v>
                </c:pt>
                <c:pt idx="6168">
                  <c:v>29</c:v>
                </c:pt>
                <c:pt idx="6169">
                  <c:v>28.9</c:v>
                </c:pt>
                <c:pt idx="6170">
                  <c:v>29</c:v>
                </c:pt>
                <c:pt idx="6171">
                  <c:v>29</c:v>
                </c:pt>
                <c:pt idx="6172">
                  <c:v>28.8</c:v>
                </c:pt>
                <c:pt idx="6173">
                  <c:v>28.8</c:v>
                </c:pt>
                <c:pt idx="6174">
                  <c:v>29</c:v>
                </c:pt>
                <c:pt idx="6175">
                  <c:v>29</c:v>
                </c:pt>
                <c:pt idx="6176">
                  <c:v>29</c:v>
                </c:pt>
                <c:pt idx="6177">
                  <c:v>28.9</c:v>
                </c:pt>
                <c:pt idx="6178">
                  <c:v>28.9</c:v>
                </c:pt>
                <c:pt idx="6179">
                  <c:v>28.9</c:v>
                </c:pt>
                <c:pt idx="6180">
                  <c:v>28.9</c:v>
                </c:pt>
                <c:pt idx="6181">
                  <c:v>28.9</c:v>
                </c:pt>
                <c:pt idx="6182">
                  <c:v>28.8</c:v>
                </c:pt>
                <c:pt idx="6183">
                  <c:v>28.9</c:v>
                </c:pt>
                <c:pt idx="6184">
                  <c:v>28.9</c:v>
                </c:pt>
                <c:pt idx="6185">
                  <c:v>28.9</c:v>
                </c:pt>
                <c:pt idx="6186">
                  <c:v>28.8</c:v>
                </c:pt>
                <c:pt idx="6187">
                  <c:v>28.8</c:v>
                </c:pt>
                <c:pt idx="6188">
                  <c:v>28.7</c:v>
                </c:pt>
                <c:pt idx="6189">
                  <c:v>28.7</c:v>
                </c:pt>
                <c:pt idx="6190">
                  <c:v>28.7</c:v>
                </c:pt>
                <c:pt idx="6191">
                  <c:v>28.7</c:v>
                </c:pt>
                <c:pt idx="6192">
                  <c:v>28.6</c:v>
                </c:pt>
                <c:pt idx="6193">
                  <c:v>28.5</c:v>
                </c:pt>
                <c:pt idx="6194">
                  <c:v>28.5</c:v>
                </c:pt>
                <c:pt idx="6195">
                  <c:v>28.4</c:v>
                </c:pt>
                <c:pt idx="6196">
                  <c:v>28.4</c:v>
                </c:pt>
                <c:pt idx="6197">
                  <c:v>28.3</c:v>
                </c:pt>
                <c:pt idx="6198">
                  <c:v>28.3</c:v>
                </c:pt>
                <c:pt idx="6199">
                  <c:v>28.2</c:v>
                </c:pt>
                <c:pt idx="6200">
                  <c:v>28.2</c:v>
                </c:pt>
                <c:pt idx="6201">
                  <c:v>28</c:v>
                </c:pt>
                <c:pt idx="6202">
                  <c:v>28.1</c:v>
                </c:pt>
                <c:pt idx="6203">
                  <c:v>28</c:v>
                </c:pt>
                <c:pt idx="6204">
                  <c:v>28</c:v>
                </c:pt>
                <c:pt idx="6205">
                  <c:v>28</c:v>
                </c:pt>
                <c:pt idx="6206">
                  <c:v>28</c:v>
                </c:pt>
                <c:pt idx="6207">
                  <c:v>28</c:v>
                </c:pt>
                <c:pt idx="6208">
                  <c:v>28.1</c:v>
                </c:pt>
                <c:pt idx="6209">
                  <c:v>28.2</c:v>
                </c:pt>
                <c:pt idx="6210">
                  <c:v>28.2</c:v>
                </c:pt>
                <c:pt idx="6211">
                  <c:v>28.2</c:v>
                </c:pt>
                <c:pt idx="6212">
                  <c:v>28.3</c:v>
                </c:pt>
                <c:pt idx="6213">
                  <c:v>28.3</c:v>
                </c:pt>
                <c:pt idx="6214">
                  <c:v>28.4</c:v>
                </c:pt>
                <c:pt idx="6215">
                  <c:v>28.4</c:v>
                </c:pt>
                <c:pt idx="6216">
                  <c:v>28.4</c:v>
                </c:pt>
                <c:pt idx="6217">
                  <c:v>28.5</c:v>
                </c:pt>
                <c:pt idx="6218">
                  <c:v>28.5</c:v>
                </c:pt>
                <c:pt idx="6219">
                  <c:v>28.6</c:v>
                </c:pt>
                <c:pt idx="6220">
                  <c:v>28.7</c:v>
                </c:pt>
                <c:pt idx="6221">
                  <c:v>28.7</c:v>
                </c:pt>
                <c:pt idx="6222">
                  <c:v>28.7</c:v>
                </c:pt>
                <c:pt idx="6223">
                  <c:v>28.7</c:v>
                </c:pt>
                <c:pt idx="6224">
                  <c:v>28.9</c:v>
                </c:pt>
                <c:pt idx="6225">
                  <c:v>28.8</c:v>
                </c:pt>
                <c:pt idx="6226">
                  <c:v>28.9</c:v>
                </c:pt>
                <c:pt idx="6227">
                  <c:v>29</c:v>
                </c:pt>
                <c:pt idx="6228">
                  <c:v>29</c:v>
                </c:pt>
                <c:pt idx="6229">
                  <c:v>29</c:v>
                </c:pt>
                <c:pt idx="6230">
                  <c:v>29</c:v>
                </c:pt>
                <c:pt idx="6231">
                  <c:v>29</c:v>
                </c:pt>
                <c:pt idx="6232">
                  <c:v>29</c:v>
                </c:pt>
                <c:pt idx="6233">
                  <c:v>29</c:v>
                </c:pt>
                <c:pt idx="6234">
                  <c:v>29</c:v>
                </c:pt>
                <c:pt idx="6235">
                  <c:v>29</c:v>
                </c:pt>
                <c:pt idx="6236">
                  <c:v>29</c:v>
                </c:pt>
                <c:pt idx="6237">
                  <c:v>29</c:v>
                </c:pt>
                <c:pt idx="6238">
                  <c:v>28.8</c:v>
                </c:pt>
                <c:pt idx="6239">
                  <c:v>28.7</c:v>
                </c:pt>
                <c:pt idx="6240">
                  <c:v>28.7</c:v>
                </c:pt>
                <c:pt idx="6241">
                  <c:v>28.5</c:v>
                </c:pt>
                <c:pt idx="6242">
                  <c:v>28.4</c:v>
                </c:pt>
                <c:pt idx="6243">
                  <c:v>28.4</c:v>
                </c:pt>
                <c:pt idx="6244">
                  <c:v>28.3</c:v>
                </c:pt>
                <c:pt idx="6245">
                  <c:v>28.2</c:v>
                </c:pt>
                <c:pt idx="6246">
                  <c:v>28.2</c:v>
                </c:pt>
                <c:pt idx="6247">
                  <c:v>28.1</c:v>
                </c:pt>
                <c:pt idx="6248">
                  <c:v>28.2</c:v>
                </c:pt>
                <c:pt idx="6249">
                  <c:v>28.2</c:v>
                </c:pt>
                <c:pt idx="6250">
                  <c:v>28.3</c:v>
                </c:pt>
                <c:pt idx="6251">
                  <c:v>28.4</c:v>
                </c:pt>
                <c:pt idx="6252">
                  <c:v>28.5</c:v>
                </c:pt>
                <c:pt idx="6253">
                  <c:v>28.5</c:v>
                </c:pt>
                <c:pt idx="6254">
                  <c:v>28.7</c:v>
                </c:pt>
                <c:pt idx="6255">
                  <c:v>28.7</c:v>
                </c:pt>
                <c:pt idx="6256">
                  <c:v>28.7</c:v>
                </c:pt>
                <c:pt idx="6257">
                  <c:v>28.8</c:v>
                </c:pt>
                <c:pt idx="6258">
                  <c:v>28.8</c:v>
                </c:pt>
                <c:pt idx="6259">
                  <c:v>28.8</c:v>
                </c:pt>
                <c:pt idx="6260">
                  <c:v>29</c:v>
                </c:pt>
                <c:pt idx="6261">
                  <c:v>29</c:v>
                </c:pt>
                <c:pt idx="6262">
                  <c:v>29</c:v>
                </c:pt>
                <c:pt idx="6263">
                  <c:v>29.1</c:v>
                </c:pt>
                <c:pt idx="6264">
                  <c:v>29.2</c:v>
                </c:pt>
                <c:pt idx="6265">
                  <c:v>29.2</c:v>
                </c:pt>
                <c:pt idx="6266">
                  <c:v>29.2</c:v>
                </c:pt>
                <c:pt idx="6267">
                  <c:v>29.2</c:v>
                </c:pt>
                <c:pt idx="6268">
                  <c:v>29.1</c:v>
                </c:pt>
                <c:pt idx="6269">
                  <c:v>29</c:v>
                </c:pt>
                <c:pt idx="6270">
                  <c:v>29</c:v>
                </c:pt>
                <c:pt idx="6271">
                  <c:v>28.9</c:v>
                </c:pt>
                <c:pt idx="6272">
                  <c:v>28.8</c:v>
                </c:pt>
                <c:pt idx="6273">
                  <c:v>28.7</c:v>
                </c:pt>
                <c:pt idx="6274">
                  <c:v>28.5</c:v>
                </c:pt>
                <c:pt idx="6275">
                  <c:v>28.4</c:v>
                </c:pt>
                <c:pt idx="6276">
                  <c:v>28.3</c:v>
                </c:pt>
                <c:pt idx="6277">
                  <c:v>28.3</c:v>
                </c:pt>
                <c:pt idx="6278">
                  <c:v>28.2</c:v>
                </c:pt>
                <c:pt idx="6279">
                  <c:v>28.2</c:v>
                </c:pt>
                <c:pt idx="6280">
                  <c:v>28.3</c:v>
                </c:pt>
                <c:pt idx="6281">
                  <c:v>28.4</c:v>
                </c:pt>
                <c:pt idx="6282">
                  <c:v>28.4</c:v>
                </c:pt>
                <c:pt idx="6283">
                  <c:v>28.5</c:v>
                </c:pt>
                <c:pt idx="6284">
                  <c:v>28.6</c:v>
                </c:pt>
                <c:pt idx="6285">
                  <c:v>28.7</c:v>
                </c:pt>
                <c:pt idx="6286">
                  <c:v>28.8</c:v>
                </c:pt>
                <c:pt idx="6287">
                  <c:v>28.8</c:v>
                </c:pt>
                <c:pt idx="6288">
                  <c:v>28.8</c:v>
                </c:pt>
                <c:pt idx="6289">
                  <c:v>29</c:v>
                </c:pt>
                <c:pt idx="6290">
                  <c:v>29</c:v>
                </c:pt>
                <c:pt idx="6291">
                  <c:v>29</c:v>
                </c:pt>
                <c:pt idx="6292">
                  <c:v>29</c:v>
                </c:pt>
                <c:pt idx="6293">
                  <c:v>29.2</c:v>
                </c:pt>
                <c:pt idx="6294">
                  <c:v>29.2</c:v>
                </c:pt>
                <c:pt idx="6295">
                  <c:v>29.2</c:v>
                </c:pt>
                <c:pt idx="6296">
                  <c:v>29.2</c:v>
                </c:pt>
                <c:pt idx="6297">
                  <c:v>29.2</c:v>
                </c:pt>
                <c:pt idx="6298">
                  <c:v>29.1</c:v>
                </c:pt>
                <c:pt idx="6299">
                  <c:v>29</c:v>
                </c:pt>
                <c:pt idx="6300">
                  <c:v>28.9</c:v>
                </c:pt>
                <c:pt idx="6301">
                  <c:v>28.8</c:v>
                </c:pt>
                <c:pt idx="6302">
                  <c:v>28.6</c:v>
                </c:pt>
                <c:pt idx="6303">
                  <c:v>28.5</c:v>
                </c:pt>
                <c:pt idx="6304">
                  <c:v>28.4</c:v>
                </c:pt>
                <c:pt idx="6305">
                  <c:v>28.3</c:v>
                </c:pt>
                <c:pt idx="6306">
                  <c:v>28.3</c:v>
                </c:pt>
                <c:pt idx="6307">
                  <c:v>28.3</c:v>
                </c:pt>
                <c:pt idx="6308">
                  <c:v>28.4</c:v>
                </c:pt>
                <c:pt idx="6309">
                  <c:v>28.5</c:v>
                </c:pt>
                <c:pt idx="6310">
                  <c:v>28.7</c:v>
                </c:pt>
                <c:pt idx="6311">
                  <c:v>28.7</c:v>
                </c:pt>
                <c:pt idx="6312">
                  <c:v>28.8</c:v>
                </c:pt>
                <c:pt idx="6313">
                  <c:v>28.8</c:v>
                </c:pt>
                <c:pt idx="6314">
                  <c:v>28.9</c:v>
                </c:pt>
                <c:pt idx="6315">
                  <c:v>29</c:v>
                </c:pt>
                <c:pt idx="6316">
                  <c:v>29</c:v>
                </c:pt>
                <c:pt idx="6317">
                  <c:v>29.1</c:v>
                </c:pt>
                <c:pt idx="6318">
                  <c:v>29.2</c:v>
                </c:pt>
                <c:pt idx="6319">
                  <c:v>29.2</c:v>
                </c:pt>
                <c:pt idx="6320">
                  <c:v>29.3</c:v>
                </c:pt>
                <c:pt idx="6321">
                  <c:v>29.3</c:v>
                </c:pt>
                <c:pt idx="6322">
                  <c:v>29.3</c:v>
                </c:pt>
                <c:pt idx="6323">
                  <c:v>29.3</c:v>
                </c:pt>
                <c:pt idx="6324">
                  <c:v>29.2</c:v>
                </c:pt>
                <c:pt idx="6325">
                  <c:v>29</c:v>
                </c:pt>
                <c:pt idx="6326">
                  <c:v>29</c:v>
                </c:pt>
                <c:pt idx="6327">
                  <c:v>28.8</c:v>
                </c:pt>
                <c:pt idx="6328">
                  <c:v>28.7</c:v>
                </c:pt>
                <c:pt idx="6329">
                  <c:v>28.5</c:v>
                </c:pt>
                <c:pt idx="6330">
                  <c:v>28.4</c:v>
                </c:pt>
                <c:pt idx="6331">
                  <c:v>28.3</c:v>
                </c:pt>
                <c:pt idx="6332">
                  <c:v>28.3</c:v>
                </c:pt>
                <c:pt idx="6333">
                  <c:v>28.4</c:v>
                </c:pt>
                <c:pt idx="6334">
                  <c:v>28.5</c:v>
                </c:pt>
                <c:pt idx="6335">
                  <c:v>28.6</c:v>
                </c:pt>
                <c:pt idx="6336">
                  <c:v>28.7</c:v>
                </c:pt>
                <c:pt idx="6337">
                  <c:v>28.8</c:v>
                </c:pt>
                <c:pt idx="6338">
                  <c:v>28.9</c:v>
                </c:pt>
                <c:pt idx="6339">
                  <c:v>29</c:v>
                </c:pt>
                <c:pt idx="6340">
                  <c:v>29</c:v>
                </c:pt>
                <c:pt idx="6341">
                  <c:v>29</c:v>
                </c:pt>
                <c:pt idx="6342">
                  <c:v>29.1</c:v>
                </c:pt>
                <c:pt idx="6343">
                  <c:v>29.2</c:v>
                </c:pt>
                <c:pt idx="6344">
                  <c:v>29.3</c:v>
                </c:pt>
                <c:pt idx="6345">
                  <c:v>29.3</c:v>
                </c:pt>
                <c:pt idx="6346">
                  <c:v>29.3</c:v>
                </c:pt>
                <c:pt idx="6347">
                  <c:v>29.4</c:v>
                </c:pt>
                <c:pt idx="6348">
                  <c:v>29.3</c:v>
                </c:pt>
                <c:pt idx="6349">
                  <c:v>29.2</c:v>
                </c:pt>
                <c:pt idx="6350">
                  <c:v>29.1</c:v>
                </c:pt>
                <c:pt idx="6351">
                  <c:v>29</c:v>
                </c:pt>
                <c:pt idx="6352">
                  <c:v>28.8</c:v>
                </c:pt>
                <c:pt idx="6353">
                  <c:v>28.7</c:v>
                </c:pt>
                <c:pt idx="6354">
                  <c:v>28.5</c:v>
                </c:pt>
                <c:pt idx="6355">
                  <c:v>28.4</c:v>
                </c:pt>
                <c:pt idx="6356">
                  <c:v>28.4</c:v>
                </c:pt>
                <c:pt idx="6357">
                  <c:v>28.4</c:v>
                </c:pt>
                <c:pt idx="6358">
                  <c:v>28.4</c:v>
                </c:pt>
                <c:pt idx="6359">
                  <c:v>28.6</c:v>
                </c:pt>
                <c:pt idx="6360">
                  <c:v>28.7</c:v>
                </c:pt>
                <c:pt idx="6361">
                  <c:v>28.8</c:v>
                </c:pt>
                <c:pt idx="6362">
                  <c:v>28.8</c:v>
                </c:pt>
                <c:pt idx="6363">
                  <c:v>29</c:v>
                </c:pt>
                <c:pt idx="6364">
                  <c:v>29</c:v>
                </c:pt>
                <c:pt idx="6365">
                  <c:v>29.1</c:v>
                </c:pt>
                <c:pt idx="6366">
                  <c:v>29.1</c:v>
                </c:pt>
                <c:pt idx="6367">
                  <c:v>29.2</c:v>
                </c:pt>
                <c:pt idx="6368">
                  <c:v>29.2</c:v>
                </c:pt>
                <c:pt idx="6369">
                  <c:v>29.2</c:v>
                </c:pt>
                <c:pt idx="6370">
                  <c:v>29.4</c:v>
                </c:pt>
                <c:pt idx="6371">
                  <c:v>29.4</c:v>
                </c:pt>
                <c:pt idx="6372">
                  <c:v>29.4</c:v>
                </c:pt>
                <c:pt idx="6373">
                  <c:v>29.4</c:v>
                </c:pt>
                <c:pt idx="6374">
                  <c:v>29.4</c:v>
                </c:pt>
                <c:pt idx="6375">
                  <c:v>29.4</c:v>
                </c:pt>
                <c:pt idx="6376">
                  <c:v>29.4</c:v>
                </c:pt>
                <c:pt idx="6377">
                  <c:v>29.4</c:v>
                </c:pt>
                <c:pt idx="6378">
                  <c:v>29.3</c:v>
                </c:pt>
                <c:pt idx="6379">
                  <c:v>29.2</c:v>
                </c:pt>
                <c:pt idx="6380">
                  <c:v>29.1</c:v>
                </c:pt>
                <c:pt idx="6381">
                  <c:v>29</c:v>
                </c:pt>
                <c:pt idx="6382">
                  <c:v>29</c:v>
                </c:pt>
                <c:pt idx="6383">
                  <c:v>28.7</c:v>
                </c:pt>
                <c:pt idx="6384">
                  <c:v>28.7</c:v>
                </c:pt>
                <c:pt idx="6385">
                  <c:v>28.5</c:v>
                </c:pt>
                <c:pt idx="6386">
                  <c:v>28.5</c:v>
                </c:pt>
                <c:pt idx="6387">
                  <c:v>28.5</c:v>
                </c:pt>
                <c:pt idx="6388">
                  <c:v>28.5</c:v>
                </c:pt>
                <c:pt idx="6389">
                  <c:v>28.5</c:v>
                </c:pt>
                <c:pt idx="6390">
                  <c:v>28.5</c:v>
                </c:pt>
                <c:pt idx="6391">
                  <c:v>28.5</c:v>
                </c:pt>
                <c:pt idx="6392">
                  <c:v>28.7</c:v>
                </c:pt>
                <c:pt idx="6393">
                  <c:v>28.7</c:v>
                </c:pt>
                <c:pt idx="6394">
                  <c:v>28.7</c:v>
                </c:pt>
                <c:pt idx="6395">
                  <c:v>28.8</c:v>
                </c:pt>
                <c:pt idx="6396">
                  <c:v>28.9</c:v>
                </c:pt>
                <c:pt idx="6397">
                  <c:v>29</c:v>
                </c:pt>
                <c:pt idx="6398">
                  <c:v>29.1</c:v>
                </c:pt>
                <c:pt idx="6399">
                  <c:v>29</c:v>
                </c:pt>
                <c:pt idx="6400">
                  <c:v>29.2</c:v>
                </c:pt>
                <c:pt idx="6401">
                  <c:v>29.2</c:v>
                </c:pt>
                <c:pt idx="6402">
                  <c:v>29.2</c:v>
                </c:pt>
                <c:pt idx="6403">
                  <c:v>29.3</c:v>
                </c:pt>
                <c:pt idx="6404">
                  <c:v>29.4</c:v>
                </c:pt>
                <c:pt idx="6405">
                  <c:v>29.3</c:v>
                </c:pt>
                <c:pt idx="6406">
                  <c:v>29.4</c:v>
                </c:pt>
                <c:pt idx="6407">
                  <c:v>29.4</c:v>
                </c:pt>
                <c:pt idx="6408">
                  <c:v>29.5</c:v>
                </c:pt>
                <c:pt idx="6409">
                  <c:v>29.5</c:v>
                </c:pt>
                <c:pt idx="6410">
                  <c:v>29.5</c:v>
                </c:pt>
                <c:pt idx="6411">
                  <c:v>29.5</c:v>
                </c:pt>
                <c:pt idx="6412">
                  <c:v>29.5</c:v>
                </c:pt>
                <c:pt idx="6413">
                  <c:v>29.4</c:v>
                </c:pt>
                <c:pt idx="6414">
                  <c:v>29.5</c:v>
                </c:pt>
                <c:pt idx="6415">
                  <c:v>29.4</c:v>
                </c:pt>
                <c:pt idx="6416">
                  <c:v>29.3</c:v>
                </c:pt>
                <c:pt idx="6417">
                  <c:v>29.2</c:v>
                </c:pt>
                <c:pt idx="6418">
                  <c:v>29.1</c:v>
                </c:pt>
                <c:pt idx="6419">
                  <c:v>28.9</c:v>
                </c:pt>
                <c:pt idx="6420">
                  <c:v>28.7</c:v>
                </c:pt>
                <c:pt idx="6421">
                  <c:v>28.7</c:v>
                </c:pt>
                <c:pt idx="6422">
                  <c:v>28.7</c:v>
                </c:pt>
                <c:pt idx="6423">
                  <c:v>28.7</c:v>
                </c:pt>
                <c:pt idx="6424">
                  <c:v>28.7</c:v>
                </c:pt>
                <c:pt idx="6425">
                  <c:v>28.7</c:v>
                </c:pt>
                <c:pt idx="6426">
                  <c:v>28.7</c:v>
                </c:pt>
                <c:pt idx="6427">
                  <c:v>28.8</c:v>
                </c:pt>
                <c:pt idx="6428">
                  <c:v>28.8</c:v>
                </c:pt>
                <c:pt idx="6429">
                  <c:v>28.9</c:v>
                </c:pt>
                <c:pt idx="6430">
                  <c:v>29</c:v>
                </c:pt>
                <c:pt idx="6431">
                  <c:v>29.1</c:v>
                </c:pt>
                <c:pt idx="6432">
                  <c:v>29.1</c:v>
                </c:pt>
                <c:pt idx="6433">
                  <c:v>29.3</c:v>
                </c:pt>
                <c:pt idx="6434">
                  <c:v>29.3</c:v>
                </c:pt>
                <c:pt idx="6435">
                  <c:v>29.4</c:v>
                </c:pt>
                <c:pt idx="6436">
                  <c:v>29.3</c:v>
                </c:pt>
                <c:pt idx="6437">
                  <c:v>29.4</c:v>
                </c:pt>
                <c:pt idx="6438">
                  <c:v>29.5</c:v>
                </c:pt>
                <c:pt idx="6439">
                  <c:v>29.5</c:v>
                </c:pt>
                <c:pt idx="6440">
                  <c:v>29.5</c:v>
                </c:pt>
                <c:pt idx="6441">
                  <c:v>29.5</c:v>
                </c:pt>
                <c:pt idx="6442">
                  <c:v>29.5</c:v>
                </c:pt>
                <c:pt idx="6443">
                  <c:v>29.6</c:v>
                </c:pt>
                <c:pt idx="6444">
                  <c:v>29.7</c:v>
                </c:pt>
                <c:pt idx="6445">
                  <c:v>29.7</c:v>
                </c:pt>
                <c:pt idx="6446">
                  <c:v>29.7</c:v>
                </c:pt>
                <c:pt idx="6447">
                  <c:v>29.8</c:v>
                </c:pt>
                <c:pt idx="6448">
                  <c:v>29.8</c:v>
                </c:pt>
                <c:pt idx="6449">
                  <c:v>29.7</c:v>
                </c:pt>
                <c:pt idx="6450">
                  <c:v>29.7</c:v>
                </c:pt>
                <c:pt idx="6451">
                  <c:v>29.6</c:v>
                </c:pt>
                <c:pt idx="6452">
                  <c:v>29.5</c:v>
                </c:pt>
                <c:pt idx="6453">
                  <c:v>29.5</c:v>
                </c:pt>
                <c:pt idx="6454">
                  <c:v>29.5</c:v>
                </c:pt>
                <c:pt idx="6455">
                  <c:v>29.5</c:v>
                </c:pt>
                <c:pt idx="6456">
                  <c:v>29.3</c:v>
                </c:pt>
                <c:pt idx="6457">
                  <c:v>29.3</c:v>
                </c:pt>
                <c:pt idx="6458">
                  <c:v>29.3</c:v>
                </c:pt>
                <c:pt idx="6459">
                  <c:v>29.2</c:v>
                </c:pt>
                <c:pt idx="6460">
                  <c:v>29.1</c:v>
                </c:pt>
                <c:pt idx="6461">
                  <c:v>29</c:v>
                </c:pt>
                <c:pt idx="6462">
                  <c:v>29</c:v>
                </c:pt>
                <c:pt idx="6463">
                  <c:v>28.8</c:v>
                </c:pt>
                <c:pt idx="6464">
                  <c:v>28.8</c:v>
                </c:pt>
                <c:pt idx="6465">
                  <c:v>28.8</c:v>
                </c:pt>
                <c:pt idx="6466">
                  <c:v>28.8</c:v>
                </c:pt>
                <c:pt idx="6467">
                  <c:v>28.7</c:v>
                </c:pt>
                <c:pt idx="6468">
                  <c:v>28.8</c:v>
                </c:pt>
                <c:pt idx="6469">
                  <c:v>28.8</c:v>
                </c:pt>
                <c:pt idx="6470">
                  <c:v>28.8</c:v>
                </c:pt>
                <c:pt idx="6471">
                  <c:v>29</c:v>
                </c:pt>
                <c:pt idx="6472">
                  <c:v>29</c:v>
                </c:pt>
                <c:pt idx="6473">
                  <c:v>29.1</c:v>
                </c:pt>
                <c:pt idx="6474">
                  <c:v>29.1</c:v>
                </c:pt>
                <c:pt idx="6475">
                  <c:v>29.2</c:v>
                </c:pt>
                <c:pt idx="6476">
                  <c:v>29.3</c:v>
                </c:pt>
                <c:pt idx="6477">
                  <c:v>29.3</c:v>
                </c:pt>
                <c:pt idx="6478">
                  <c:v>29.3</c:v>
                </c:pt>
                <c:pt idx="6479">
                  <c:v>29.5</c:v>
                </c:pt>
                <c:pt idx="6480">
                  <c:v>29.5</c:v>
                </c:pt>
                <c:pt idx="6481">
                  <c:v>29.5</c:v>
                </c:pt>
                <c:pt idx="6482">
                  <c:v>29.5</c:v>
                </c:pt>
                <c:pt idx="6483">
                  <c:v>29.5</c:v>
                </c:pt>
                <c:pt idx="6484">
                  <c:v>29.6</c:v>
                </c:pt>
                <c:pt idx="6485">
                  <c:v>29.7</c:v>
                </c:pt>
                <c:pt idx="6486">
                  <c:v>29.7</c:v>
                </c:pt>
                <c:pt idx="6487">
                  <c:v>29.7</c:v>
                </c:pt>
                <c:pt idx="6488">
                  <c:v>29.8</c:v>
                </c:pt>
                <c:pt idx="6489">
                  <c:v>29.8</c:v>
                </c:pt>
                <c:pt idx="6490">
                  <c:v>29.8</c:v>
                </c:pt>
                <c:pt idx="6491">
                  <c:v>29.8</c:v>
                </c:pt>
                <c:pt idx="6492">
                  <c:v>29.8</c:v>
                </c:pt>
                <c:pt idx="6493">
                  <c:v>29.8</c:v>
                </c:pt>
                <c:pt idx="6494">
                  <c:v>29.8</c:v>
                </c:pt>
                <c:pt idx="6495">
                  <c:v>29.8</c:v>
                </c:pt>
                <c:pt idx="6496">
                  <c:v>29.8</c:v>
                </c:pt>
                <c:pt idx="6497">
                  <c:v>29.8</c:v>
                </c:pt>
                <c:pt idx="6498">
                  <c:v>29.8</c:v>
                </c:pt>
                <c:pt idx="6499">
                  <c:v>29.6</c:v>
                </c:pt>
                <c:pt idx="6500">
                  <c:v>29.6</c:v>
                </c:pt>
                <c:pt idx="6501">
                  <c:v>29.5</c:v>
                </c:pt>
                <c:pt idx="6502">
                  <c:v>29.5</c:v>
                </c:pt>
                <c:pt idx="6503">
                  <c:v>29.3</c:v>
                </c:pt>
                <c:pt idx="6504">
                  <c:v>29.3</c:v>
                </c:pt>
                <c:pt idx="6505">
                  <c:v>29.1</c:v>
                </c:pt>
                <c:pt idx="6506">
                  <c:v>29.1</c:v>
                </c:pt>
                <c:pt idx="6507">
                  <c:v>29.1</c:v>
                </c:pt>
                <c:pt idx="6508">
                  <c:v>29</c:v>
                </c:pt>
                <c:pt idx="6509">
                  <c:v>29</c:v>
                </c:pt>
                <c:pt idx="6510">
                  <c:v>29</c:v>
                </c:pt>
                <c:pt idx="6511">
                  <c:v>28.9</c:v>
                </c:pt>
                <c:pt idx="6512">
                  <c:v>28.9</c:v>
                </c:pt>
                <c:pt idx="6513">
                  <c:v>28.9</c:v>
                </c:pt>
                <c:pt idx="6514">
                  <c:v>29</c:v>
                </c:pt>
                <c:pt idx="6515">
                  <c:v>29</c:v>
                </c:pt>
                <c:pt idx="6516">
                  <c:v>29.1</c:v>
                </c:pt>
                <c:pt idx="6517">
                  <c:v>29.2</c:v>
                </c:pt>
                <c:pt idx="6518">
                  <c:v>29.2</c:v>
                </c:pt>
                <c:pt idx="6519">
                  <c:v>29.3</c:v>
                </c:pt>
                <c:pt idx="6520">
                  <c:v>29.4</c:v>
                </c:pt>
                <c:pt idx="6521">
                  <c:v>29.5</c:v>
                </c:pt>
                <c:pt idx="6522">
                  <c:v>29.5</c:v>
                </c:pt>
                <c:pt idx="6523">
                  <c:v>29.5</c:v>
                </c:pt>
                <c:pt idx="6524">
                  <c:v>29.6</c:v>
                </c:pt>
                <c:pt idx="6525">
                  <c:v>29.7</c:v>
                </c:pt>
                <c:pt idx="6526">
                  <c:v>29.7</c:v>
                </c:pt>
                <c:pt idx="6527">
                  <c:v>29.7</c:v>
                </c:pt>
                <c:pt idx="6528">
                  <c:v>29.8</c:v>
                </c:pt>
                <c:pt idx="6529">
                  <c:v>29.8</c:v>
                </c:pt>
                <c:pt idx="6530">
                  <c:v>29.8</c:v>
                </c:pt>
                <c:pt idx="6531">
                  <c:v>29.8</c:v>
                </c:pt>
                <c:pt idx="6532">
                  <c:v>29.9</c:v>
                </c:pt>
                <c:pt idx="6533">
                  <c:v>29.9</c:v>
                </c:pt>
                <c:pt idx="6534">
                  <c:v>30</c:v>
                </c:pt>
                <c:pt idx="6535">
                  <c:v>29.9</c:v>
                </c:pt>
                <c:pt idx="6536">
                  <c:v>30</c:v>
                </c:pt>
                <c:pt idx="6537">
                  <c:v>29.9</c:v>
                </c:pt>
                <c:pt idx="6538">
                  <c:v>29.8</c:v>
                </c:pt>
                <c:pt idx="6539">
                  <c:v>29.8</c:v>
                </c:pt>
                <c:pt idx="6540">
                  <c:v>29.8</c:v>
                </c:pt>
                <c:pt idx="6541">
                  <c:v>29.7</c:v>
                </c:pt>
                <c:pt idx="6542">
                  <c:v>29.6</c:v>
                </c:pt>
                <c:pt idx="6543">
                  <c:v>29.5</c:v>
                </c:pt>
                <c:pt idx="6544">
                  <c:v>29.3</c:v>
                </c:pt>
                <c:pt idx="6545">
                  <c:v>29.2</c:v>
                </c:pt>
                <c:pt idx="6546">
                  <c:v>29.1</c:v>
                </c:pt>
                <c:pt idx="6547">
                  <c:v>29.1</c:v>
                </c:pt>
                <c:pt idx="6548">
                  <c:v>29.1</c:v>
                </c:pt>
                <c:pt idx="6549">
                  <c:v>29.1</c:v>
                </c:pt>
                <c:pt idx="6550">
                  <c:v>29.1</c:v>
                </c:pt>
                <c:pt idx="6551">
                  <c:v>29.1</c:v>
                </c:pt>
                <c:pt idx="6552">
                  <c:v>29.1</c:v>
                </c:pt>
                <c:pt idx="6553">
                  <c:v>29.1</c:v>
                </c:pt>
                <c:pt idx="6554">
                  <c:v>29.2</c:v>
                </c:pt>
                <c:pt idx="6555">
                  <c:v>29.3</c:v>
                </c:pt>
                <c:pt idx="6556">
                  <c:v>29.3</c:v>
                </c:pt>
                <c:pt idx="6557">
                  <c:v>29.4</c:v>
                </c:pt>
                <c:pt idx="6558">
                  <c:v>29.5</c:v>
                </c:pt>
                <c:pt idx="6559">
                  <c:v>29.6</c:v>
                </c:pt>
                <c:pt idx="6560">
                  <c:v>29.6</c:v>
                </c:pt>
                <c:pt idx="6561">
                  <c:v>29.7</c:v>
                </c:pt>
                <c:pt idx="6562">
                  <c:v>29.7</c:v>
                </c:pt>
                <c:pt idx="6563">
                  <c:v>29.8</c:v>
                </c:pt>
                <c:pt idx="6564">
                  <c:v>29.8</c:v>
                </c:pt>
                <c:pt idx="6565">
                  <c:v>29.8</c:v>
                </c:pt>
                <c:pt idx="6566">
                  <c:v>29.8</c:v>
                </c:pt>
                <c:pt idx="6567">
                  <c:v>29.9</c:v>
                </c:pt>
                <c:pt idx="6568">
                  <c:v>29.9</c:v>
                </c:pt>
                <c:pt idx="6569">
                  <c:v>29.9</c:v>
                </c:pt>
                <c:pt idx="6570">
                  <c:v>30</c:v>
                </c:pt>
                <c:pt idx="6571">
                  <c:v>30.1</c:v>
                </c:pt>
                <c:pt idx="6572">
                  <c:v>30.1</c:v>
                </c:pt>
                <c:pt idx="6573">
                  <c:v>30.1</c:v>
                </c:pt>
                <c:pt idx="6574">
                  <c:v>30.1</c:v>
                </c:pt>
                <c:pt idx="6575">
                  <c:v>30.1</c:v>
                </c:pt>
                <c:pt idx="6576">
                  <c:v>30.1</c:v>
                </c:pt>
                <c:pt idx="6577">
                  <c:v>30.1</c:v>
                </c:pt>
                <c:pt idx="6578">
                  <c:v>30.1</c:v>
                </c:pt>
                <c:pt idx="6579">
                  <c:v>30</c:v>
                </c:pt>
                <c:pt idx="6580">
                  <c:v>30</c:v>
                </c:pt>
                <c:pt idx="6581">
                  <c:v>29.8</c:v>
                </c:pt>
                <c:pt idx="6582">
                  <c:v>29.8</c:v>
                </c:pt>
                <c:pt idx="6583">
                  <c:v>29.8</c:v>
                </c:pt>
                <c:pt idx="6584">
                  <c:v>29.7</c:v>
                </c:pt>
                <c:pt idx="6585">
                  <c:v>29.7</c:v>
                </c:pt>
                <c:pt idx="6586">
                  <c:v>29.5</c:v>
                </c:pt>
                <c:pt idx="6587">
                  <c:v>29.5</c:v>
                </c:pt>
                <c:pt idx="6588">
                  <c:v>29.5</c:v>
                </c:pt>
                <c:pt idx="6589">
                  <c:v>29.4</c:v>
                </c:pt>
                <c:pt idx="6590">
                  <c:v>29.3</c:v>
                </c:pt>
                <c:pt idx="6591">
                  <c:v>29.3</c:v>
                </c:pt>
                <c:pt idx="6592">
                  <c:v>29.2</c:v>
                </c:pt>
                <c:pt idx="6593">
                  <c:v>29.2</c:v>
                </c:pt>
                <c:pt idx="6594">
                  <c:v>29.2</c:v>
                </c:pt>
                <c:pt idx="6595">
                  <c:v>29.2</c:v>
                </c:pt>
                <c:pt idx="6596">
                  <c:v>29.2</c:v>
                </c:pt>
                <c:pt idx="6597">
                  <c:v>29.2</c:v>
                </c:pt>
                <c:pt idx="6598">
                  <c:v>29.3</c:v>
                </c:pt>
                <c:pt idx="6599">
                  <c:v>29.3</c:v>
                </c:pt>
                <c:pt idx="6600">
                  <c:v>29.3</c:v>
                </c:pt>
                <c:pt idx="6601">
                  <c:v>29.4</c:v>
                </c:pt>
                <c:pt idx="6602">
                  <c:v>29.5</c:v>
                </c:pt>
                <c:pt idx="6603">
                  <c:v>29.5</c:v>
                </c:pt>
                <c:pt idx="6604">
                  <c:v>29.5</c:v>
                </c:pt>
                <c:pt idx="6605">
                  <c:v>29.5</c:v>
                </c:pt>
                <c:pt idx="6606">
                  <c:v>29.6</c:v>
                </c:pt>
                <c:pt idx="6607">
                  <c:v>29.7</c:v>
                </c:pt>
                <c:pt idx="6608">
                  <c:v>29.7</c:v>
                </c:pt>
                <c:pt idx="6609">
                  <c:v>29.8</c:v>
                </c:pt>
                <c:pt idx="6610">
                  <c:v>29.8</c:v>
                </c:pt>
                <c:pt idx="6611">
                  <c:v>29.8</c:v>
                </c:pt>
                <c:pt idx="6612">
                  <c:v>29.8</c:v>
                </c:pt>
                <c:pt idx="6613">
                  <c:v>29.8</c:v>
                </c:pt>
                <c:pt idx="6614">
                  <c:v>30</c:v>
                </c:pt>
                <c:pt idx="6615">
                  <c:v>29.9</c:v>
                </c:pt>
                <c:pt idx="6616">
                  <c:v>30</c:v>
                </c:pt>
                <c:pt idx="6617">
                  <c:v>30</c:v>
                </c:pt>
                <c:pt idx="6618">
                  <c:v>30</c:v>
                </c:pt>
                <c:pt idx="6619">
                  <c:v>30.1</c:v>
                </c:pt>
                <c:pt idx="6620">
                  <c:v>30.1</c:v>
                </c:pt>
                <c:pt idx="6621">
                  <c:v>30.1</c:v>
                </c:pt>
                <c:pt idx="6622">
                  <c:v>30.1</c:v>
                </c:pt>
                <c:pt idx="6623">
                  <c:v>30.1</c:v>
                </c:pt>
                <c:pt idx="6624">
                  <c:v>30.1</c:v>
                </c:pt>
                <c:pt idx="6625">
                  <c:v>30.1</c:v>
                </c:pt>
                <c:pt idx="6626">
                  <c:v>30.2</c:v>
                </c:pt>
                <c:pt idx="6627">
                  <c:v>30.2</c:v>
                </c:pt>
                <c:pt idx="6628">
                  <c:v>30.3</c:v>
                </c:pt>
                <c:pt idx="6629">
                  <c:v>30.3</c:v>
                </c:pt>
                <c:pt idx="6630">
                  <c:v>30.2</c:v>
                </c:pt>
                <c:pt idx="6631">
                  <c:v>30.3</c:v>
                </c:pt>
                <c:pt idx="6632">
                  <c:v>30.3</c:v>
                </c:pt>
                <c:pt idx="6633">
                  <c:v>30.3</c:v>
                </c:pt>
                <c:pt idx="6634">
                  <c:v>30.3</c:v>
                </c:pt>
                <c:pt idx="6635">
                  <c:v>30.3</c:v>
                </c:pt>
                <c:pt idx="6636">
                  <c:v>30.3</c:v>
                </c:pt>
                <c:pt idx="6637">
                  <c:v>30.3</c:v>
                </c:pt>
                <c:pt idx="6638">
                  <c:v>30.3</c:v>
                </c:pt>
                <c:pt idx="6639">
                  <c:v>30.3</c:v>
                </c:pt>
                <c:pt idx="6640">
                  <c:v>30.3</c:v>
                </c:pt>
                <c:pt idx="6641">
                  <c:v>30.3</c:v>
                </c:pt>
                <c:pt idx="6642">
                  <c:v>30.3</c:v>
                </c:pt>
                <c:pt idx="6643">
                  <c:v>30.3</c:v>
                </c:pt>
                <c:pt idx="6644">
                  <c:v>30.3</c:v>
                </c:pt>
                <c:pt idx="6645">
                  <c:v>30.3</c:v>
                </c:pt>
                <c:pt idx="6646">
                  <c:v>30.3</c:v>
                </c:pt>
                <c:pt idx="6647">
                  <c:v>30.3</c:v>
                </c:pt>
                <c:pt idx="6648">
                  <c:v>30.3</c:v>
                </c:pt>
                <c:pt idx="6649">
                  <c:v>30.3</c:v>
                </c:pt>
                <c:pt idx="6650">
                  <c:v>30.2</c:v>
                </c:pt>
                <c:pt idx="6651">
                  <c:v>30.2</c:v>
                </c:pt>
                <c:pt idx="6652">
                  <c:v>30.2</c:v>
                </c:pt>
                <c:pt idx="6653">
                  <c:v>30.2</c:v>
                </c:pt>
                <c:pt idx="6654">
                  <c:v>30.2</c:v>
                </c:pt>
                <c:pt idx="6655">
                  <c:v>30.1</c:v>
                </c:pt>
                <c:pt idx="6656">
                  <c:v>30.1</c:v>
                </c:pt>
                <c:pt idx="6657">
                  <c:v>30.1</c:v>
                </c:pt>
                <c:pt idx="6658">
                  <c:v>30.1</c:v>
                </c:pt>
                <c:pt idx="6659">
                  <c:v>30.1</c:v>
                </c:pt>
                <c:pt idx="6660">
                  <c:v>30</c:v>
                </c:pt>
                <c:pt idx="6661">
                  <c:v>29.9</c:v>
                </c:pt>
                <c:pt idx="6662">
                  <c:v>29.9</c:v>
                </c:pt>
                <c:pt idx="6663">
                  <c:v>29.9</c:v>
                </c:pt>
                <c:pt idx="6664">
                  <c:v>29.8</c:v>
                </c:pt>
                <c:pt idx="6665">
                  <c:v>29.8</c:v>
                </c:pt>
                <c:pt idx="6666">
                  <c:v>29.7</c:v>
                </c:pt>
                <c:pt idx="6667">
                  <c:v>29.7</c:v>
                </c:pt>
                <c:pt idx="6668">
                  <c:v>29.6</c:v>
                </c:pt>
                <c:pt idx="6669">
                  <c:v>29.6</c:v>
                </c:pt>
                <c:pt idx="6670">
                  <c:v>29.5</c:v>
                </c:pt>
                <c:pt idx="6671">
                  <c:v>29.5</c:v>
                </c:pt>
                <c:pt idx="6672">
                  <c:v>29.5</c:v>
                </c:pt>
                <c:pt idx="6673">
                  <c:v>29.5</c:v>
                </c:pt>
                <c:pt idx="6674">
                  <c:v>29.5</c:v>
                </c:pt>
                <c:pt idx="6675">
                  <c:v>29.5</c:v>
                </c:pt>
                <c:pt idx="6676">
                  <c:v>29.5</c:v>
                </c:pt>
                <c:pt idx="6677">
                  <c:v>29.6</c:v>
                </c:pt>
                <c:pt idx="6678">
                  <c:v>29.6</c:v>
                </c:pt>
                <c:pt idx="6679">
                  <c:v>29.7</c:v>
                </c:pt>
                <c:pt idx="6680">
                  <c:v>29.8</c:v>
                </c:pt>
                <c:pt idx="6681">
                  <c:v>29.8</c:v>
                </c:pt>
                <c:pt idx="6682">
                  <c:v>29.9</c:v>
                </c:pt>
                <c:pt idx="6683">
                  <c:v>30</c:v>
                </c:pt>
                <c:pt idx="6684">
                  <c:v>30</c:v>
                </c:pt>
                <c:pt idx="6685">
                  <c:v>30.1</c:v>
                </c:pt>
                <c:pt idx="6686">
                  <c:v>30.1</c:v>
                </c:pt>
                <c:pt idx="6687">
                  <c:v>30.1</c:v>
                </c:pt>
                <c:pt idx="6688">
                  <c:v>30.1</c:v>
                </c:pt>
                <c:pt idx="6689">
                  <c:v>30.2</c:v>
                </c:pt>
                <c:pt idx="6690">
                  <c:v>30.2</c:v>
                </c:pt>
                <c:pt idx="6691">
                  <c:v>30.4</c:v>
                </c:pt>
                <c:pt idx="6692">
                  <c:v>30.4</c:v>
                </c:pt>
                <c:pt idx="6693">
                  <c:v>30.4</c:v>
                </c:pt>
                <c:pt idx="6694">
                  <c:v>30.3</c:v>
                </c:pt>
                <c:pt idx="6695">
                  <c:v>30.5</c:v>
                </c:pt>
                <c:pt idx="6696">
                  <c:v>30.5</c:v>
                </c:pt>
                <c:pt idx="6697">
                  <c:v>30.5</c:v>
                </c:pt>
                <c:pt idx="6698">
                  <c:v>30.5</c:v>
                </c:pt>
                <c:pt idx="6699">
                  <c:v>30.5</c:v>
                </c:pt>
                <c:pt idx="6700">
                  <c:v>30.5</c:v>
                </c:pt>
                <c:pt idx="6701">
                  <c:v>30.5</c:v>
                </c:pt>
                <c:pt idx="6702">
                  <c:v>30.5</c:v>
                </c:pt>
                <c:pt idx="6703">
                  <c:v>30.5</c:v>
                </c:pt>
                <c:pt idx="6704">
                  <c:v>30.5</c:v>
                </c:pt>
                <c:pt idx="6705">
                  <c:v>30.3</c:v>
                </c:pt>
                <c:pt idx="6706">
                  <c:v>30.1</c:v>
                </c:pt>
                <c:pt idx="6707">
                  <c:v>30.1</c:v>
                </c:pt>
                <c:pt idx="6708">
                  <c:v>30.1</c:v>
                </c:pt>
                <c:pt idx="6709">
                  <c:v>30</c:v>
                </c:pt>
                <c:pt idx="6710">
                  <c:v>29.9</c:v>
                </c:pt>
                <c:pt idx="6711">
                  <c:v>29.8</c:v>
                </c:pt>
                <c:pt idx="6712">
                  <c:v>29.8</c:v>
                </c:pt>
                <c:pt idx="6713">
                  <c:v>29.7</c:v>
                </c:pt>
                <c:pt idx="6714">
                  <c:v>29.7</c:v>
                </c:pt>
                <c:pt idx="6715">
                  <c:v>29.7</c:v>
                </c:pt>
                <c:pt idx="6716">
                  <c:v>29.6</c:v>
                </c:pt>
                <c:pt idx="6717">
                  <c:v>29.7</c:v>
                </c:pt>
                <c:pt idx="6718">
                  <c:v>29.7</c:v>
                </c:pt>
                <c:pt idx="6719">
                  <c:v>29.7</c:v>
                </c:pt>
                <c:pt idx="6720">
                  <c:v>29.7</c:v>
                </c:pt>
                <c:pt idx="6721">
                  <c:v>29.8</c:v>
                </c:pt>
                <c:pt idx="6722">
                  <c:v>29.8</c:v>
                </c:pt>
                <c:pt idx="6723">
                  <c:v>29.9</c:v>
                </c:pt>
                <c:pt idx="6724">
                  <c:v>30</c:v>
                </c:pt>
                <c:pt idx="6725">
                  <c:v>30</c:v>
                </c:pt>
                <c:pt idx="6726">
                  <c:v>30.1</c:v>
                </c:pt>
                <c:pt idx="6727">
                  <c:v>30.1</c:v>
                </c:pt>
                <c:pt idx="6728">
                  <c:v>30.1</c:v>
                </c:pt>
                <c:pt idx="6729">
                  <c:v>30.2</c:v>
                </c:pt>
                <c:pt idx="6730">
                  <c:v>30.3</c:v>
                </c:pt>
                <c:pt idx="6731">
                  <c:v>30.3</c:v>
                </c:pt>
                <c:pt idx="6732">
                  <c:v>30.3</c:v>
                </c:pt>
                <c:pt idx="6733">
                  <c:v>30.3</c:v>
                </c:pt>
                <c:pt idx="6734">
                  <c:v>30.4</c:v>
                </c:pt>
                <c:pt idx="6735">
                  <c:v>30.4</c:v>
                </c:pt>
                <c:pt idx="6736">
                  <c:v>30.4</c:v>
                </c:pt>
                <c:pt idx="6737">
                  <c:v>30.5</c:v>
                </c:pt>
                <c:pt idx="6738">
                  <c:v>30.5</c:v>
                </c:pt>
                <c:pt idx="6739">
                  <c:v>30.5</c:v>
                </c:pt>
                <c:pt idx="6740">
                  <c:v>30.5</c:v>
                </c:pt>
                <c:pt idx="6741">
                  <c:v>30.5</c:v>
                </c:pt>
                <c:pt idx="6742">
                  <c:v>30.6</c:v>
                </c:pt>
                <c:pt idx="6743">
                  <c:v>30.5</c:v>
                </c:pt>
                <c:pt idx="6744">
                  <c:v>30.6</c:v>
                </c:pt>
                <c:pt idx="6745">
                  <c:v>30.6</c:v>
                </c:pt>
                <c:pt idx="6746">
                  <c:v>30.6</c:v>
                </c:pt>
                <c:pt idx="6747">
                  <c:v>30.7</c:v>
                </c:pt>
                <c:pt idx="6748">
                  <c:v>30.7</c:v>
                </c:pt>
                <c:pt idx="6749">
                  <c:v>30.7</c:v>
                </c:pt>
                <c:pt idx="6750">
                  <c:v>30.7</c:v>
                </c:pt>
                <c:pt idx="6751">
                  <c:v>30.7</c:v>
                </c:pt>
                <c:pt idx="6752">
                  <c:v>30.8</c:v>
                </c:pt>
                <c:pt idx="6753">
                  <c:v>30.8</c:v>
                </c:pt>
                <c:pt idx="6754">
                  <c:v>30.8</c:v>
                </c:pt>
                <c:pt idx="6755">
                  <c:v>30.7</c:v>
                </c:pt>
                <c:pt idx="6756">
                  <c:v>30.7</c:v>
                </c:pt>
                <c:pt idx="6757">
                  <c:v>30.6</c:v>
                </c:pt>
                <c:pt idx="6758">
                  <c:v>30.6</c:v>
                </c:pt>
                <c:pt idx="6759">
                  <c:v>30.6</c:v>
                </c:pt>
                <c:pt idx="6760">
                  <c:v>30.5</c:v>
                </c:pt>
                <c:pt idx="6761">
                  <c:v>30.5</c:v>
                </c:pt>
                <c:pt idx="6762">
                  <c:v>30.5</c:v>
                </c:pt>
                <c:pt idx="6763">
                  <c:v>30.3</c:v>
                </c:pt>
                <c:pt idx="6764">
                  <c:v>30.3</c:v>
                </c:pt>
                <c:pt idx="6765">
                  <c:v>30.2</c:v>
                </c:pt>
                <c:pt idx="6766">
                  <c:v>30.1</c:v>
                </c:pt>
                <c:pt idx="6767">
                  <c:v>30.1</c:v>
                </c:pt>
                <c:pt idx="6768">
                  <c:v>30</c:v>
                </c:pt>
                <c:pt idx="6769">
                  <c:v>30</c:v>
                </c:pt>
                <c:pt idx="6770">
                  <c:v>29.9</c:v>
                </c:pt>
                <c:pt idx="6771">
                  <c:v>29.9</c:v>
                </c:pt>
                <c:pt idx="6772">
                  <c:v>29.8</c:v>
                </c:pt>
                <c:pt idx="6773">
                  <c:v>29.8</c:v>
                </c:pt>
                <c:pt idx="6774">
                  <c:v>29.9</c:v>
                </c:pt>
                <c:pt idx="6775">
                  <c:v>29.8</c:v>
                </c:pt>
                <c:pt idx="6776">
                  <c:v>29.9</c:v>
                </c:pt>
                <c:pt idx="6777">
                  <c:v>30</c:v>
                </c:pt>
                <c:pt idx="6778">
                  <c:v>30</c:v>
                </c:pt>
                <c:pt idx="6779">
                  <c:v>30</c:v>
                </c:pt>
                <c:pt idx="6780">
                  <c:v>30.1</c:v>
                </c:pt>
                <c:pt idx="6781">
                  <c:v>30.1</c:v>
                </c:pt>
                <c:pt idx="6782">
                  <c:v>30.2</c:v>
                </c:pt>
                <c:pt idx="6783">
                  <c:v>30.2</c:v>
                </c:pt>
                <c:pt idx="6784">
                  <c:v>30.3</c:v>
                </c:pt>
                <c:pt idx="6785">
                  <c:v>30.4</c:v>
                </c:pt>
                <c:pt idx="6786">
                  <c:v>30.4</c:v>
                </c:pt>
                <c:pt idx="6787">
                  <c:v>30.5</c:v>
                </c:pt>
                <c:pt idx="6788">
                  <c:v>30.5</c:v>
                </c:pt>
                <c:pt idx="6789">
                  <c:v>30.5</c:v>
                </c:pt>
                <c:pt idx="6790">
                  <c:v>30.5</c:v>
                </c:pt>
                <c:pt idx="6791">
                  <c:v>30.6</c:v>
                </c:pt>
                <c:pt idx="6792">
                  <c:v>30.6</c:v>
                </c:pt>
                <c:pt idx="6793">
                  <c:v>30.6</c:v>
                </c:pt>
                <c:pt idx="6794">
                  <c:v>30.6</c:v>
                </c:pt>
                <c:pt idx="6795">
                  <c:v>30.7</c:v>
                </c:pt>
                <c:pt idx="6796">
                  <c:v>30.8</c:v>
                </c:pt>
                <c:pt idx="6797">
                  <c:v>30.8</c:v>
                </c:pt>
                <c:pt idx="6798">
                  <c:v>30.8</c:v>
                </c:pt>
                <c:pt idx="6799">
                  <c:v>30.8</c:v>
                </c:pt>
                <c:pt idx="6800">
                  <c:v>30.9</c:v>
                </c:pt>
                <c:pt idx="6801">
                  <c:v>30.9</c:v>
                </c:pt>
                <c:pt idx="6802">
                  <c:v>30.9</c:v>
                </c:pt>
                <c:pt idx="6803">
                  <c:v>30.9</c:v>
                </c:pt>
                <c:pt idx="6804">
                  <c:v>30.9</c:v>
                </c:pt>
                <c:pt idx="6805">
                  <c:v>30.9</c:v>
                </c:pt>
                <c:pt idx="6806">
                  <c:v>30.9</c:v>
                </c:pt>
                <c:pt idx="6807">
                  <c:v>31</c:v>
                </c:pt>
                <c:pt idx="6808">
                  <c:v>30.9</c:v>
                </c:pt>
                <c:pt idx="6809">
                  <c:v>30.9</c:v>
                </c:pt>
                <c:pt idx="6810">
                  <c:v>30.9</c:v>
                </c:pt>
                <c:pt idx="6811">
                  <c:v>30.9</c:v>
                </c:pt>
                <c:pt idx="6812">
                  <c:v>30.8</c:v>
                </c:pt>
                <c:pt idx="6813">
                  <c:v>30.8</c:v>
                </c:pt>
                <c:pt idx="6814">
                  <c:v>30.7</c:v>
                </c:pt>
                <c:pt idx="6815">
                  <c:v>30.7</c:v>
                </c:pt>
                <c:pt idx="6816">
                  <c:v>30.6</c:v>
                </c:pt>
                <c:pt idx="6817">
                  <c:v>30.6</c:v>
                </c:pt>
                <c:pt idx="6818">
                  <c:v>30.5</c:v>
                </c:pt>
                <c:pt idx="6819">
                  <c:v>30.5</c:v>
                </c:pt>
                <c:pt idx="6820">
                  <c:v>30.4</c:v>
                </c:pt>
                <c:pt idx="6821">
                  <c:v>30.4</c:v>
                </c:pt>
                <c:pt idx="6822">
                  <c:v>30.3</c:v>
                </c:pt>
                <c:pt idx="6823">
                  <c:v>30.3</c:v>
                </c:pt>
                <c:pt idx="6824">
                  <c:v>30.3</c:v>
                </c:pt>
                <c:pt idx="6825">
                  <c:v>30.2</c:v>
                </c:pt>
                <c:pt idx="6826">
                  <c:v>30.1</c:v>
                </c:pt>
                <c:pt idx="6827">
                  <c:v>30.1</c:v>
                </c:pt>
                <c:pt idx="6828">
                  <c:v>30.1</c:v>
                </c:pt>
                <c:pt idx="6829">
                  <c:v>30.1</c:v>
                </c:pt>
                <c:pt idx="6830">
                  <c:v>30.1</c:v>
                </c:pt>
                <c:pt idx="6831">
                  <c:v>30.1</c:v>
                </c:pt>
                <c:pt idx="6832">
                  <c:v>30.1</c:v>
                </c:pt>
                <c:pt idx="6833">
                  <c:v>30.1</c:v>
                </c:pt>
                <c:pt idx="6834">
                  <c:v>30.1</c:v>
                </c:pt>
                <c:pt idx="6835">
                  <c:v>30.1</c:v>
                </c:pt>
                <c:pt idx="6836">
                  <c:v>30.1</c:v>
                </c:pt>
                <c:pt idx="6837">
                  <c:v>30.3</c:v>
                </c:pt>
                <c:pt idx="6838">
                  <c:v>30.3</c:v>
                </c:pt>
                <c:pt idx="6839">
                  <c:v>30.3</c:v>
                </c:pt>
                <c:pt idx="6840">
                  <c:v>30.3</c:v>
                </c:pt>
                <c:pt idx="6841">
                  <c:v>30.3</c:v>
                </c:pt>
                <c:pt idx="6842">
                  <c:v>30.4</c:v>
                </c:pt>
                <c:pt idx="6843">
                  <c:v>30.4</c:v>
                </c:pt>
                <c:pt idx="6844">
                  <c:v>30.6</c:v>
                </c:pt>
                <c:pt idx="6845">
                  <c:v>30.6</c:v>
                </c:pt>
                <c:pt idx="6846">
                  <c:v>30.5</c:v>
                </c:pt>
                <c:pt idx="6847">
                  <c:v>30.5</c:v>
                </c:pt>
                <c:pt idx="6848">
                  <c:v>30.6</c:v>
                </c:pt>
                <c:pt idx="6849">
                  <c:v>30.7</c:v>
                </c:pt>
                <c:pt idx="6850">
                  <c:v>30.8</c:v>
                </c:pt>
                <c:pt idx="6851">
                  <c:v>30.8</c:v>
                </c:pt>
                <c:pt idx="6852">
                  <c:v>30.8</c:v>
                </c:pt>
                <c:pt idx="6853">
                  <c:v>30.8</c:v>
                </c:pt>
                <c:pt idx="6854">
                  <c:v>30.8</c:v>
                </c:pt>
                <c:pt idx="6855">
                  <c:v>30.9</c:v>
                </c:pt>
                <c:pt idx="6856">
                  <c:v>30.9</c:v>
                </c:pt>
                <c:pt idx="6857">
                  <c:v>31</c:v>
                </c:pt>
                <c:pt idx="6858">
                  <c:v>30.9</c:v>
                </c:pt>
                <c:pt idx="6859">
                  <c:v>31</c:v>
                </c:pt>
                <c:pt idx="6860">
                  <c:v>31</c:v>
                </c:pt>
                <c:pt idx="6861">
                  <c:v>31</c:v>
                </c:pt>
                <c:pt idx="6862">
                  <c:v>31</c:v>
                </c:pt>
                <c:pt idx="6863">
                  <c:v>31</c:v>
                </c:pt>
                <c:pt idx="6864">
                  <c:v>31</c:v>
                </c:pt>
                <c:pt idx="6865">
                  <c:v>31.1</c:v>
                </c:pt>
                <c:pt idx="6866">
                  <c:v>31.1</c:v>
                </c:pt>
                <c:pt idx="6867">
                  <c:v>31.1</c:v>
                </c:pt>
                <c:pt idx="6868">
                  <c:v>31.2</c:v>
                </c:pt>
                <c:pt idx="6869">
                  <c:v>31.2</c:v>
                </c:pt>
                <c:pt idx="6870">
                  <c:v>31.3</c:v>
                </c:pt>
                <c:pt idx="6871">
                  <c:v>31.3</c:v>
                </c:pt>
                <c:pt idx="6872">
                  <c:v>31.3</c:v>
                </c:pt>
                <c:pt idx="6873">
                  <c:v>31.3</c:v>
                </c:pt>
                <c:pt idx="6874">
                  <c:v>31.3</c:v>
                </c:pt>
                <c:pt idx="6875">
                  <c:v>31.3</c:v>
                </c:pt>
                <c:pt idx="6876">
                  <c:v>31.3</c:v>
                </c:pt>
                <c:pt idx="6877">
                  <c:v>31.3</c:v>
                </c:pt>
                <c:pt idx="6878">
                  <c:v>31.3</c:v>
                </c:pt>
                <c:pt idx="6879">
                  <c:v>31.2</c:v>
                </c:pt>
                <c:pt idx="6880">
                  <c:v>31.2</c:v>
                </c:pt>
                <c:pt idx="6881">
                  <c:v>31.1</c:v>
                </c:pt>
                <c:pt idx="6882">
                  <c:v>31.1</c:v>
                </c:pt>
                <c:pt idx="6883">
                  <c:v>31</c:v>
                </c:pt>
                <c:pt idx="6884">
                  <c:v>31</c:v>
                </c:pt>
                <c:pt idx="6885">
                  <c:v>31</c:v>
                </c:pt>
                <c:pt idx="6886">
                  <c:v>30.9</c:v>
                </c:pt>
                <c:pt idx="6887">
                  <c:v>31</c:v>
                </c:pt>
                <c:pt idx="6888">
                  <c:v>30.8</c:v>
                </c:pt>
                <c:pt idx="6889">
                  <c:v>30.8</c:v>
                </c:pt>
                <c:pt idx="6890">
                  <c:v>30.8</c:v>
                </c:pt>
                <c:pt idx="6891">
                  <c:v>30.7</c:v>
                </c:pt>
                <c:pt idx="6892">
                  <c:v>30.7</c:v>
                </c:pt>
                <c:pt idx="6893">
                  <c:v>30.6</c:v>
                </c:pt>
                <c:pt idx="6894">
                  <c:v>30.6</c:v>
                </c:pt>
                <c:pt idx="6895">
                  <c:v>30.6</c:v>
                </c:pt>
                <c:pt idx="6896">
                  <c:v>30.6</c:v>
                </c:pt>
                <c:pt idx="6897">
                  <c:v>30.6</c:v>
                </c:pt>
                <c:pt idx="6898">
                  <c:v>30.5</c:v>
                </c:pt>
                <c:pt idx="6899">
                  <c:v>30.5</c:v>
                </c:pt>
                <c:pt idx="6900">
                  <c:v>30.4</c:v>
                </c:pt>
                <c:pt idx="6901">
                  <c:v>30.5</c:v>
                </c:pt>
                <c:pt idx="6902">
                  <c:v>30.5</c:v>
                </c:pt>
                <c:pt idx="6903">
                  <c:v>30.5</c:v>
                </c:pt>
                <c:pt idx="6904">
                  <c:v>30.5</c:v>
                </c:pt>
                <c:pt idx="6905">
                  <c:v>30.5</c:v>
                </c:pt>
                <c:pt idx="6906">
                  <c:v>30.5</c:v>
                </c:pt>
                <c:pt idx="6907">
                  <c:v>30.4</c:v>
                </c:pt>
                <c:pt idx="6908">
                  <c:v>30.5</c:v>
                </c:pt>
                <c:pt idx="6909">
                  <c:v>30.5</c:v>
                </c:pt>
                <c:pt idx="6910">
                  <c:v>30.6</c:v>
                </c:pt>
                <c:pt idx="6911">
                  <c:v>30.6</c:v>
                </c:pt>
                <c:pt idx="6912">
                  <c:v>30.6</c:v>
                </c:pt>
                <c:pt idx="6913">
                  <c:v>30.6</c:v>
                </c:pt>
                <c:pt idx="6914">
                  <c:v>30.6</c:v>
                </c:pt>
                <c:pt idx="6915">
                  <c:v>30.6</c:v>
                </c:pt>
                <c:pt idx="6916">
                  <c:v>30.7</c:v>
                </c:pt>
                <c:pt idx="6917">
                  <c:v>30.8</c:v>
                </c:pt>
                <c:pt idx="6918">
                  <c:v>30.8</c:v>
                </c:pt>
                <c:pt idx="6919">
                  <c:v>30.9</c:v>
                </c:pt>
                <c:pt idx="6920">
                  <c:v>31</c:v>
                </c:pt>
                <c:pt idx="6921">
                  <c:v>31</c:v>
                </c:pt>
                <c:pt idx="6922">
                  <c:v>31</c:v>
                </c:pt>
                <c:pt idx="6923">
                  <c:v>31</c:v>
                </c:pt>
                <c:pt idx="6924">
                  <c:v>31</c:v>
                </c:pt>
                <c:pt idx="6925">
                  <c:v>31.1</c:v>
                </c:pt>
                <c:pt idx="6926">
                  <c:v>31.1</c:v>
                </c:pt>
                <c:pt idx="6927">
                  <c:v>31.1</c:v>
                </c:pt>
                <c:pt idx="6928">
                  <c:v>31.2</c:v>
                </c:pt>
                <c:pt idx="6929">
                  <c:v>31.2</c:v>
                </c:pt>
                <c:pt idx="6930">
                  <c:v>31.2</c:v>
                </c:pt>
                <c:pt idx="6931">
                  <c:v>31.3</c:v>
                </c:pt>
                <c:pt idx="6932">
                  <c:v>31.3</c:v>
                </c:pt>
                <c:pt idx="6933">
                  <c:v>31.3</c:v>
                </c:pt>
                <c:pt idx="6934">
                  <c:v>31.3</c:v>
                </c:pt>
                <c:pt idx="6935">
                  <c:v>31.3</c:v>
                </c:pt>
                <c:pt idx="6936">
                  <c:v>31.3</c:v>
                </c:pt>
                <c:pt idx="6937">
                  <c:v>31.4</c:v>
                </c:pt>
                <c:pt idx="6938">
                  <c:v>31.5</c:v>
                </c:pt>
                <c:pt idx="6939">
                  <c:v>31.5</c:v>
                </c:pt>
                <c:pt idx="6940">
                  <c:v>31.5</c:v>
                </c:pt>
                <c:pt idx="6941">
                  <c:v>31.6</c:v>
                </c:pt>
                <c:pt idx="6942">
                  <c:v>31.5</c:v>
                </c:pt>
                <c:pt idx="6943">
                  <c:v>31.6</c:v>
                </c:pt>
                <c:pt idx="6944">
                  <c:v>31.6</c:v>
                </c:pt>
                <c:pt idx="6945">
                  <c:v>31.6</c:v>
                </c:pt>
                <c:pt idx="6946">
                  <c:v>31.6</c:v>
                </c:pt>
                <c:pt idx="6947">
                  <c:v>31.6</c:v>
                </c:pt>
                <c:pt idx="6948">
                  <c:v>31.6</c:v>
                </c:pt>
                <c:pt idx="6949">
                  <c:v>31.6</c:v>
                </c:pt>
                <c:pt idx="6950">
                  <c:v>31.6</c:v>
                </c:pt>
                <c:pt idx="6951">
                  <c:v>31.5</c:v>
                </c:pt>
                <c:pt idx="6952">
                  <c:v>31.4</c:v>
                </c:pt>
                <c:pt idx="6953">
                  <c:v>31.5</c:v>
                </c:pt>
                <c:pt idx="6954">
                  <c:v>31.4</c:v>
                </c:pt>
                <c:pt idx="6955">
                  <c:v>31.3</c:v>
                </c:pt>
                <c:pt idx="6956">
                  <c:v>31.3</c:v>
                </c:pt>
                <c:pt idx="6957">
                  <c:v>31.1</c:v>
                </c:pt>
                <c:pt idx="6958">
                  <c:v>31</c:v>
                </c:pt>
                <c:pt idx="6959">
                  <c:v>31</c:v>
                </c:pt>
                <c:pt idx="6960">
                  <c:v>31</c:v>
                </c:pt>
                <c:pt idx="6961">
                  <c:v>30.9</c:v>
                </c:pt>
                <c:pt idx="6962">
                  <c:v>30.8</c:v>
                </c:pt>
                <c:pt idx="6963">
                  <c:v>30.8</c:v>
                </c:pt>
                <c:pt idx="6964">
                  <c:v>30.8</c:v>
                </c:pt>
                <c:pt idx="6965">
                  <c:v>30.8</c:v>
                </c:pt>
                <c:pt idx="6966">
                  <c:v>30.7</c:v>
                </c:pt>
                <c:pt idx="6967">
                  <c:v>30.7</c:v>
                </c:pt>
                <c:pt idx="6968">
                  <c:v>30.8</c:v>
                </c:pt>
                <c:pt idx="6969">
                  <c:v>30.8</c:v>
                </c:pt>
                <c:pt idx="6970">
                  <c:v>30.9</c:v>
                </c:pt>
                <c:pt idx="6971">
                  <c:v>31</c:v>
                </c:pt>
                <c:pt idx="6972">
                  <c:v>31</c:v>
                </c:pt>
                <c:pt idx="6973">
                  <c:v>31.1</c:v>
                </c:pt>
                <c:pt idx="6974">
                  <c:v>31.1</c:v>
                </c:pt>
                <c:pt idx="6975">
                  <c:v>31.3</c:v>
                </c:pt>
                <c:pt idx="6976">
                  <c:v>31.3</c:v>
                </c:pt>
                <c:pt idx="6977">
                  <c:v>31.3</c:v>
                </c:pt>
                <c:pt idx="6978">
                  <c:v>31.4</c:v>
                </c:pt>
                <c:pt idx="6979">
                  <c:v>31.4</c:v>
                </c:pt>
                <c:pt idx="6980">
                  <c:v>31.5</c:v>
                </c:pt>
                <c:pt idx="6981">
                  <c:v>31.5</c:v>
                </c:pt>
                <c:pt idx="6982">
                  <c:v>31.5</c:v>
                </c:pt>
                <c:pt idx="6983">
                  <c:v>31.6</c:v>
                </c:pt>
                <c:pt idx="6984">
                  <c:v>31.6</c:v>
                </c:pt>
                <c:pt idx="6985">
                  <c:v>31.6</c:v>
                </c:pt>
                <c:pt idx="6986">
                  <c:v>31.7</c:v>
                </c:pt>
                <c:pt idx="6987">
                  <c:v>31.7</c:v>
                </c:pt>
                <c:pt idx="6988">
                  <c:v>31.8</c:v>
                </c:pt>
                <c:pt idx="6989">
                  <c:v>31.8</c:v>
                </c:pt>
                <c:pt idx="6990">
                  <c:v>31.8</c:v>
                </c:pt>
                <c:pt idx="6991">
                  <c:v>31.8</c:v>
                </c:pt>
                <c:pt idx="6992">
                  <c:v>31.8</c:v>
                </c:pt>
                <c:pt idx="6993">
                  <c:v>31.8</c:v>
                </c:pt>
                <c:pt idx="6994">
                  <c:v>31.8</c:v>
                </c:pt>
                <c:pt idx="6995">
                  <c:v>31.8</c:v>
                </c:pt>
                <c:pt idx="6996">
                  <c:v>31.7</c:v>
                </c:pt>
                <c:pt idx="6997">
                  <c:v>31.6</c:v>
                </c:pt>
                <c:pt idx="6998">
                  <c:v>31.6</c:v>
                </c:pt>
                <c:pt idx="6999">
                  <c:v>31.5</c:v>
                </c:pt>
                <c:pt idx="7000">
                  <c:v>31.4</c:v>
                </c:pt>
                <c:pt idx="7001">
                  <c:v>31.3</c:v>
                </c:pt>
                <c:pt idx="7002">
                  <c:v>31.3</c:v>
                </c:pt>
                <c:pt idx="7003">
                  <c:v>31.2</c:v>
                </c:pt>
                <c:pt idx="7004">
                  <c:v>31.1</c:v>
                </c:pt>
                <c:pt idx="7005">
                  <c:v>31</c:v>
                </c:pt>
                <c:pt idx="7006">
                  <c:v>31</c:v>
                </c:pt>
                <c:pt idx="7007">
                  <c:v>31</c:v>
                </c:pt>
                <c:pt idx="7008">
                  <c:v>31</c:v>
                </c:pt>
                <c:pt idx="7009">
                  <c:v>31</c:v>
                </c:pt>
                <c:pt idx="7010">
                  <c:v>31</c:v>
                </c:pt>
                <c:pt idx="7011">
                  <c:v>31</c:v>
                </c:pt>
                <c:pt idx="7012">
                  <c:v>31</c:v>
                </c:pt>
                <c:pt idx="7013">
                  <c:v>31</c:v>
                </c:pt>
                <c:pt idx="7014">
                  <c:v>31</c:v>
                </c:pt>
                <c:pt idx="7015">
                  <c:v>31.1</c:v>
                </c:pt>
                <c:pt idx="7016">
                  <c:v>31.1</c:v>
                </c:pt>
                <c:pt idx="7017">
                  <c:v>31.2</c:v>
                </c:pt>
                <c:pt idx="7018">
                  <c:v>31.3</c:v>
                </c:pt>
                <c:pt idx="7019">
                  <c:v>31.3</c:v>
                </c:pt>
                <c:pt idx="7020">
                  <c:v>31.4</c:v>
                </c:pt>
                <c:pt idx="7021">
                  <c:v>31.5</c:v>
                </c:pt>
                <c:pt idx="7022">
                  <c:v>31.5</c:v>
                </c:pt>
                <c:pt idx="7023">
                  <c:v>31.6</c:v>
                </c:pt>
                <c:pt idx="7024">
                  <c:v>31.6</c:v>
                </c:pt>
                <c:pt idx="7025">
                  <c:v>31.6</c:v>
                </c:pt>
                <c:pt idx="7026">
                  <c:v>31.6</c:v>
                </c:pt>
                <c:pt idx="7027">
                  <c:v>31.6</c:v>
                </c:pt>
                <c:pt idx="7028">
                  <c:v>31.7</c:v>
                </c:pt>
                <c:pt idx="7029">
                  <c:v>31.8</c:v>
                </c:pt>
                <c:pt idx="7030">
                  <c:v>31.8</c:v>
                </c:pt>
                <c:pt idx="7031">
                  <c:v>31.9</c:v>
                </c:pt>
                <c:pt idx="7032">
                  <c:v>31.9</c:v>
                </c:pt>
                <c:pt idx="7033">
                  <c:v>32</c:v>
                </c:pt>
                <c:pt idx="7034">
                  <c:v>32</c:v>
                </c:pt>
                <c:pt idx="7035">
                  <c:v>32</c:v>
                </c:pt>
                <c:pt idx="7036">
                  <c:v>32</c:v>
                </c:pt>
                <c:pt idx="7037">
                  <c:v>32</c:v>
                </c:pt>
                <c:pt idx="7038">
                  <c:v>32</c:v>
                </c:pt>
                <c:pt idx="7039">
                  <c:v>31.9</c:v>
                </c:pt>
                <c:pt idx="7040">
                  <c:v>31.9</c:v>
                </c:pt>
                <c:pt idx="7041">
                  <c:v>31.8</c:v>
                </c:pt>
                <c:pt idx="7042">
                  <c:v>31.6</c:v>
                </c:pt>
                <c:pt idx="7043">
                  <c:v>31.6</c:v>
                </c:pt>
                <c:pt idx="7044">
                  <c:v>31.4</c:v>
                </c:pt>
                <c:pt idx="7045">
                  <c:v>31.3</c:v>
                </c:pt>
                <c:pt idx="7046">
                  <c:v>31.3</c:v>
                </c:pt>
                <c:pt idx="7047">
                  <c:v>31.1</c:v>
                </c:pt>
                <c:pt idx="7048">
                  <c:v>31.1</c:v>
                </c:pt>
                <c:pt idx="7049">
                  <c:v>31.1</c:v>
                </c:pt>
                <c:pt idx="7050">
                  <c:v>31.1</c:v>
                </c:pt>
                <c:pt idx="7051">
                  <c:v>31.3</c:v>
                </c:pt>
                <c:pt idx="7052">
                  <c:v>31.3</c:v>
                </c:pt>
                <c:pt idx="7053">
                  <c:v>31.3</c:v>
                </c:pt>
                <c:pt idx="7054">
                  <c:v>31.5</c:v>
                </c:pt>
                <c:pt idx="7055">
                  <c:v>31.6</c:v>
                </c:pt>
                <c:pt idx="7056">
                  <c:v>31.6</c:v>
                </c:pt>
                <c:pt idx="7057">
                  <c:v>31.8</c:v>
                </c:pt>
                <c:pt idx="7058">
                  <c:v>31.8</c:v>
                </c:pt>
                <c:pt idx="7059">
                  <c:v>31.8</c:v>
                </c:pt>
                <c:pt idx="7060">
                  <c:v>31.9</c:v>
                </c:pt>
                <c:pt idx="7061">
                  <c:v>31.9</c:v>
                </c:pt>
                <c:pt idx="7062">
                  <c:v>32</c:v>
                </c:pt>
                <c:pt idx="7063">
                  <c:v>32.1</c:v>
                </c:pt>
                <c:pt idx="7064">
                  <c:v>32.1</c:v>
                </c:pt>
                <c:pt idx="7065">
                  <c:v>32.200000000000003</c:v>
                </c:pt>
                <c:pt idx="7066">
                  <c:v>32.1</c:v>
                </c:pt>
                <c:pt idx="7067">
                  <c:v>32.1</c:v>
                </c:pt>
                <c:pt idx="7068">
                  <c:v>32.1</c:v>
                </c:pt>
                <c:pt idx="7069">
                  <c:v>32</c:v>
                </c:pt>
                <c:pt idx="7070">
                  <c:v>31.9</c:v>
                </c:pt>
                <c:pt idx="7071">
                  <c:v>31.8</c:v>
                </c:pt>
                <c:pt idx="7072">
                  <c:v>31.6</c:v>
                </c:pt>
                <c:pt idx="7073">
                  <c:v>31.6</c:v>
                </c:pt>
                <c:pt idx="7074">
                  <c:v>31.4</c:v>
                </c:pt>
                <c:pt idx="7075">
                  <c:v>31.3</c:v>
                </c:pt>
                <c:pt idx="7076">
                  <c:v>31.3</c:v>
                </c:pt>
                <c:pt idx="7077">
                  <c:v>31.3</c:v>
                </c:pt>
                <c:pt idx="7078">
                  <c:v>31.3</c:v>
                </c:pt>
                <c:pt idx="7079">
                  <c:v>31.3</c:v>
                </c:pt>
                <c:pt idx="7080">
                  <c:v>31.3</c:v>
                </c:pt>
                <c:pt idx="7081">
                  <c:v>31.5</c:v>
                </c:pt>
                <c:pt idx="7082">
                  <c:v>31.6</c:v>
                </c:pt>
                <c:pt idx="7083">
                  <c:v>31.7</c:v>
                </c:pt>
                <c:pt idx="7084">
                  <c:v>31.8</c:v>
                </c:pt>
                <c:pt idx="7085">
                  <c:v>31.8</c:v>
                </c:pt>
                <c:pt idx="7086">
                  <c:v>31.8</c:v>
                </c:pt>
                <c:pt idx="7087">
                  <c:v>31.9</c:v>
                </c:pt>
                <c:pt idx="7088">
                  <c:v>31.9</c:v>
                </c:pt>
                <c:pt idx="7089">
                  <c:v>32</c:v>
                </c:pt>
                <c:pt idx="7090">
                  <c:v>32</c:v>
                </c:pt>
                <c:pt idx="7091">
                  <c:v>32.1</c:v>
                </c:pt>
                <c:pt idx="7092">
                  <c:v>32.1</c:v>
                </c:pt>
                <c:pt idx="7093">
                  <c:v>32.299999999999997</c:v>
                </c:pt>
                <c:pt idx="7094">
                  <c:v>32.299999999999997</c:v>
                </c:pt>
                <c:pt idx="7095">
                  <c:v>32.4</c:v>
                </c:pt>
                <c:pt idx="7096">
                  <c:v>32.299999999999997</c:v>
                </c:pt>
                <c:pt idx="7097">
                  <c:v>32.299999999999997</c:v>
                </c:pt>
                <c:pt idx="7098">
                  <c:v>32.299999999999997</c:v>
                </c:pt>
                <c:pt idx="7099">
                  <c:v>32.299999999999997</c:v>
                </c:pt>
                <c:pt idx="7100">
                  <c:v>32.200000000000003</c:v>
                </c:pt>
                <c:pt idx="7101">
                  <c:v>32.1</c:v>
                </c:pt>
                <c:pt idx="7102">
                  <c:v>32</c:v>
                </c:pt>
                <c:pt idx="7103">
                  <c:v>31.8</c:v>
                </c:pt>
                <c:pt idx="7104">
                  <c:v>31.6</c:v>
                </c:pt>
                <c:pt idx="7105">
                  <c:v>31.6</c:v>
                </c:pt>
                <c:pt idx="7106">
                  <c:v>31.5</c:v>
                </c:pt>
                <c:pt idx="7107">
                  <c:v>31.4</c:v>
                </c:pt>
                <c:pt idx="7108">
                  <c:v>31.4</c:v>
                </c:pt>
                <c:pt idx="7109">
                  <c:v>31.4</c:v>
                </c:pt>
                <c:pt idx="7110">
                  <c:v>31.5</c:v>
                </c:pt>
                <c:pt idx="7111">
                  <c:v>31.6</c:v>
                </c:pt>
                <c:pt idx="7112">
                  <c:v>31.6</c:v>
                </c:pt>
                <c:pt idx="7113">
                  <c:v>31.8</c:v>
                </c:pt>
                <c:pt idx="7114">
                  <c:v>31.8</c:v>
                </c:pt>
                <c:pt idx="7115">
                  <c:v>31.9</c:v>
                </c:pt>
                <c:pt idx="7116">
                  <c:v>32</c:v>
                </c:pt>
                <c:pt idx="7117">
                  <c:v>32</c:v>
                </c:pt>
                <c:pt idx="7118">
                  <c:v>32.1</c:v>
                </c:pt>
                <c:pt idx="7119">
                  <c:v>32.1</c:v>
                </c:pt>
                <c:pt idx="7120">
                  <c:v>32.4</c:v>
                </c:pt>
                <c:pt idx="7121">
                  <c:v>32.4</c:v>
                </c:pt>
                <c:pt idx="7122">
                  <c:v>32.4</c:v>
                </c:pt>
                <c:pt idx="7123">
                  <c:v>32.4</c:v>
                </c:pt>
                <c:pt idx="7124">
                  <c:v>32.4</c:v>
                </c:pt>
                <c:pt idx="7125">
                  <c:v>32.4</c:v>
                </c:pt>
                <c:pt idx="7126">
                  <c:v>32.4</c:v>
                </c:pt>
                <c:pt idx="7127">
                  <c:v>32.299999999999997</c:v>
                </c:pt>
                <c:pt idx="7128">
                  <c:v>32.1</c:v>
                </c:pt>
                <c:pt idx="7129">
                  <c:v>31.9</c:v>
                </c:pt>
                <c:pt idx="7130">
                  <c:v>31.7</c:v>
                </c:pt>
                <c:pt idx="7131">
                  <c:v>31.6</c:v>
                </c:pt>
                <c:pt idx="7132">
                  <c:v>31.6</c:v>
                </c:pt>
                <c:pt idx="7133">
                  <c:v>31.5</c:v>
                </c:pt>
                <c:pt idx="7134">
                  <c:v>31.6</c:v>
                </c:pt>
                <c:pt idx="7135">
                  <c:v>31.6</c:v>
                </c:pt>
                <c:pt idx="7136">
                  <c:v>31.8</c:v>
                </c:pt>
                <c:pt idx="7137">
                  <c:v>31.9</c:v>
                </c:pt>
                <c:pt idx="7138">
                  <c:v>32</c:v>
                </c:pt>
                <c:pt idx="7139">
                  <c:v>32.1</c:v>
                </c:pt>
                <c:pt idx="7140">
                  <c:v>32.200000000000003</c:v>
                </c:pt>
                <c:pt idx="7141">
                  <c:v>32.299999999999997</c:v>
                </c:pt>
                <c:pt idx="7142">
                  <c:v>32.299999999999997</c:v>
                </c:pt>
                <c:pt idx="7143">
                  <c:v>32.4</c:v>
                </c:pt>
                <c:pt idx="7144">
                  <c:v>32.4</c:v>
                </c:pt>
                <c:pt idx="7145">
                  <c:v>32.5</c:v>
                </c:pt>
                <c:pt idx="7146">
                  <c:v>32.6</c:v>
                </c:pt>
                <c:pt idx="7147">
                  <c:v>32.6</c:v>
                </c:pt>
                <c:pt idx="7148">
                  <c:v>32.6</c:v>
                </c:pt>
                <c:pt idx="7149">
                  <c:v>32.4</c:v>
                </c:pt>
                <c:pt idx="7150">
                  <c:v>32.4</c:v>
                </c:pt>
                <c:pt idx="7151">
                  <c:v>32.1</c:v>
                </c:pt>
                <c:pt idx="7152">
                  <c:v>32</c:v>
                </c:pt>
                <c:pt idx="7153">
                  <c:v>31.9</c:v>
                </c:pt>
                <c:pt idx="7154">
                  <c:v>31.8</c:v>
                </c:pt>
                <c:pt idx="7155">
                  <c:v>31.6</c:v>
                </c:pt>
                <c:pt idx="7156">
                  <c:v>31.6</c:v>
                </c:pt>
                <c:pt idx="7157">
                  <c:v>31.6</c:v>
                </c:pt>
                <c:pt idx="7158">
                  <c:v>31.8</c:v>
                </c:pt>
                <c:pt idx="7159">
                  <c:v>31.8</c:v>
                </c:pt>
                <c:pt idx="7160">
                  <c:v>31.9</c:v>
                </c:pt>
                <c:pt idx="7161">
                  <c:v>32</c:v>
                </c:pt>
                <c:pt idx="7162">
                  <c:v>32.200000000000003</c:v>
                </c:pt>
                <c:pt idx="7163">
                  <c:v>32.299999999999997</c:v>
                </c:pt>
                <c:pt idx="7164">
                  <c:v>32.299999999999997</c:v>
                </c:pt>
                <c:pt idx="7165">
                  <c:v>32.4</c:v>
                </c:pt>
                <c:pt idx="7166">
                  <c:v>32.4</c:v>
                </c:pt>
                <c:pt idx="7167">
                  <c:v>32.4</c:v>
                </c:pt>
                <c:pt idx="7168">
                  <c:v>32.5</c:v>
                </c:pt>
                <c:pt idx="7169">
                  <c:v>32.6</c:v>
                </c:pt>
                <c:pt idx="7170">
                  <c:v>32.700000000000003</c:v>
                </c:pt>
                <c:pt idx="7171">
                  <c:v>32.700000000000003</c:v>
                </c:pt>
                <c:pt idx="7172">
                  <c:v>32.799999999999997</c:v>
                </c:pt>
                <c:pt idx="7173">
                  <c:v>32.799999999999997</c:v>
                </c:pt>
                <c:pt idx="7174">
                  <c:v>32.799999999999997</c:v>
                </c:pt>
                <c:pt idx="7175">
                  <c:v>32.799999999999997</c:v>
                </c:pt>
                <c:pt idx="7176">
                  <c:v>32.6</c:v>
                </c:pt>
                <c:pt idx="7177">
                  <c:v>32.4</c:v>
                </c:pt>
                <c:pt idx="7178">
                  <c:v>32.4</c:v>
                </c:pt>
                <c:pt idx="7179">
                  <c:v>32.299999999999997</c:v>
                </c:pt>
                <c:pt idx="7180">
                  <c:v>32.200000000000003</c:v>
                </c:pt>
                <c:pt idx="7181">
                  <c:v>32</c:v>
                </c:pt>
                <c:pt idx="7182">
                  <c:v>31.9</c:v>
                </c:pt>
                <c:pt idx="7183">
                  <c:v>31.9</c:v>
                </c:pt>
                <c:pt idx="7184">
                  <c:v>31.9</c:v>
                </c:pt>
                <c:pt idx="7185">
                  <c:v>31.9</c:v>
                </c:pt>
                <c:pt idx="7186">
                  <c:v>31.8</c:v>
                </c:pt>
                <c:pt idx="7187">
                  <c:v>31.8</c:v>
                </c:pt>
                <c:pt idx="7188">
                  <c:v>31.9</c:v>
                </c:pt>
                <c:pt idx="7189">
                  <c:v>32</c:v>
                </c:pt>
                <c:pt idx="7190">
                  <c:v>32</c:v>
                </c:pt>
                <c:pt idx="7191">
                  <c:v>32.1</c:v>
                </c:pt>
                <c:pt idx="7192">
                  <c:v>32.299999999999997</c:v>
                </c:pt>
                <c:pt idx="7193">
                  <c:v>32.299999999999997</c:v>
                </c:pt>
                <c:pt idx="7194">
                  <c:v>32.4</c:v>
                </c:pt>
                <c:pt idx="7195">
                  <c:v>32.4</c:v>
                </c:pt>
                <c:pt idx="7196">
                  <c:v>32.5</c:v>
                </c:pt>
                <c:pt idx="7197">
                  <c:v>32.5</c:v>
                </c:pt>
                <c:pt idx="7198">
                  <c:v>32.700000000000003</c:v>
                </c:pt>
                <c:pt idx="7199">
                  <c:v>32.6</c:v>
                </c:pt>
                <c:pt idx="7200">
                  <c:v>32.799999999999997</c:v>
                </c:pt>
                <c:pt idx="7201">
                  <c:v>32.700000000000003</c:v>
                </c:pt>
                <c:pt idx="7202">
                  <c:v>32.799999999999997</c:v>
                </c:pt>
                <c:pt idx="7203">
                  <c:v>32.799999999999997</c:v>
                </c:pt>
                <c:pt idx="7204">
                  <c:v>32.9</c:v>
                </c:pt>
                <c:pt idx="7205">
                  <c:v>32.9</c:v>
                </c:pt>
                <c:pt idx="7206">
                  <c:v>32.9</c:v>
                </c:pt>
                <c:pt idx="7207">
                  <c:v>33</c:v>
                </c:pt>
                <c:pt idx="7208">
                  <c:v>32.9</c:v>
                </c:pt>
                <c:pt idx="7209">
                  <c:v>32.9</c:v>
                </c:pt>
                <c:pt idx="7210">
                  <c:v>32.9</c:v>
                </c:pt>
                <c:pt idx="7211">
                  <c:v>32.9</c:v>
                </c:pt>
                <c:pt idx="7212">
                  <c:v>32.799999999999997</c:v>
                </c:pt>
                <c:pt idx="7213">
                  <c:v>32.700000000000003</c:v>
                </c:pt>
                <c:pt idx="7214">
                  <c:v>32.700000000000003</c:v>
                </c:pt>
                <c:pt idx="7215">
                  <c:v>32.5</c:v>
                </c:pt>
                <c:pt idx="7216">
                  <c:v>32.4</c:v>
                </c:pt>
                <c:pt idx="7217">
                  <c:v>32.4</c:v>
                </c:pt>
                <c:pt idx="7218">
                  <c:v>32.299999999999997</c:v>
                </c:pt>
                <c:pt idx="7219">
                  <c:v>32.299999999999997</c:v>
                </c:pt>
                <c:pt idx="7220">
                  <c:v>32.1</c:v>
                </c:pt>
                <c:pt idx="7221">
                  <c:v>32.1</c:v>
                </c:pt>
                <c:pt idx="7222">
                  <c:v>32.1</c:v>
                </c:pt>
                <c:pt idx="7223">
                  <c:v>32.1</c:v>
                </c:pt>
                <c:pt idx="7224">
                  <c:v>32</c:v>
                </c:pt>
                <c:pt idx="7225">
                  <c:v>32</c:v>
                </c:pt>
                <c:pt idx="7226">
                  <c:v>32</c:v>
                </c:pt>
                <c:pt idx="7227">
                  <c:v>32</c:v>
                </c:pt>
                <c:pt idx="7228">
                  <c:v>32.1</c:v>
                </c:pt>
                <c:pt idx="7229">
                  <c:v>32.1</c:v>
                </c:pt>
                <c:pt idx="7230">
                  <c:v>32.1</c:v>
                </c:pt>
                <c:pt idx="7231">
                  <c:v>32.200000000000003</c:v>
                </c:pt>
                <c:pt idx="7232">
                  <c:v>32.299999999999997</c:v>
                </c:pt>
                <c:pt idx="7233">
                  <c:v>32.299999999999997</c:v>
                </c:pt>
                <c:pt idx="7234">
                  <c:v>32.4</c:v>
                </c:pt>
                <c:pt idx="7235">
                  <c:v>32.4</c:v>
                </c:pt>
                <c:pt idx="7236">
                  <c:v>32.5</c:v>
                </c:pt>
                <c:pt idx="7237">
                  <c:v>32.6</c:v>
                </c:pt>
                <c:pt idx="7238">
                  <c:v>32.6</c:v>
                </c:pt>
                <c:pt idx="7239">
                  <c:v>32.6</c:v>
                </c:pt>
                <c:pt idx="7240">
                  <c:v>32.700000000000003</c:v>
                </c:pt>
                <c:pt idx="7241">
                  <c:v>32.799999999999997</c:v>
                </c:pt>
                <c:pt idx="7242">
                  <c:v>32.799999999999997</c:v>
                </c:pt>
                <c:pt idx="7243">
                  <c:v>32.799999999999997</c:v>
                </c:pt>
                <c:pt idx="7244">
                  <c:v>32.9</c:v>
                </c:pt>
                <c:pt idx="7245">
                  <c:v>32.799999999999997</c:v>
                </c:pt>
                <c:pt idx="7246">
                  <c:v>32.9</c:v>
                </c:pt>
                <c:pt idx="7247">
                  <c:v>32.9</c:v>
                </c:pt>
                <c:pt idx="7248">
                  <c:v>33</c:v>
                </c:pt>
                <c:pt idx="7249">
                  <c:v>33</c:v>
                </c:pt>
                <c:pt idx="7250">
                  <c:v>32.9</c:v>
                </c:pt>
                <c:pt idx="7251">
                  <c:v>32.9</c:v>
                </c:pt>
                <c:pt idx="7252">
                  <c:v>33</c:v>
                </c:pt>
                <c:pt idx="7253">
                  <c:v>33.1</c:v>
                </c:pt>
                <c:pt idx="7254">
                  <c:v>33.1</c:v>
                </c:pt>
                <c:pt idx="7255">
                  <c:v>33.1</c:v>
                </c:pt>
                <c:pt idx="7256">
                  <c:v>33.1</c:v>
                </c:pt>
                <c:pt idx="7257">
                  <c:v>33.200000000000003</c:v>
                </c:pt>
                <c:pt idx="7258">
                  <c:v>33.200000000000003</c:v>
                </c:pt>
                <c:pt idx="7259">
                  <c:v>33.200000000000003</c:v>
                </c:pt>
                <c:pt idx="7260">
                  <c:v>33.200000000000003</c:v>
                </c:pt>
                <c:pt idx="7261">
                  <c:v>33.200000000000003</c:v>
                </c:pt>
                <c:pt idx="7262">
                  <c:v>33.299999999999997</c:v>
                </c:pt>
                <c:pt idx="7263">
                  <c:v>33.299999999999997</c:v>
                </c:pt>
                <c:pt idx="7264">
                  <c:v>33.299999999999997</c:v>
                </c:pt>
                <c:pt idx="7265">
                  <c:v>33.299999999999997</c:v>
                </c:pt>
                <c:pt idx="7266">
                  <c:v>33.200000000000003</c:v>
                </c:pt>
                <c:pt idx="7267">
                  <c:v>33.200000000000003</c:v>
                </c:pt>
                <c:pt idx="7268">
                  <c:v>33.200000000000003</c:v>
                </c:pt>
                <c:pt idx="7269">
                  <c:v>33.1</c:v>
                </c:pt>
                <c:pt idx="7270">
                  <c:v>33</c:v>
                </c:pt>
                <c:pt idx="7271">
                  <c:v>32.9</c:v>
                </c:pt>
                <c:pt idx="7272">
                  <c:v>32.799999999999997</c:v>
                </c:pt>
                <c:pt idx="7273">
                  <c:v>32.799999999999997</c:v>
                </c:pt>
                <c:pt idx="7274">
                  <c:v>32.799999999999997</c:v>
                </c:pt>
                <c:pt idx="7275">
                  <c:v>32.799999999999997</c:v>
                </c:pt>
                <c:pt idx="7276">
                  <c:v>32.5</c:v>
                </c:pt>
                <c:pt idx="7277">
                  <c:v>32.4</c:v>
                </c:pt>
                <c:pt idx="7278">
                  <c:v>32.4</c:v>
                </c:pt>
                <c:pt idx="7279">
                  <c:v>32.4</c:v>
                </c:pt>
                <c:pt idx="7280">
                  <c:v>32.4</c:v>
                </c:pt>
                <c:pt idx="7281">
                  <c:v>32.299999999999997</c:v>
                </c:pt>
                <c:pt idx="7282">
                  <c:v>32.4</c:v>
                </c:pt>
                <c:pt idx="7283">
                  <c:v>32.4</c:v>
                </c:pt>
                <c:pt idx="7284">
                  <c:v>32.4</c:v>
                </c:pt>
                <c:pt idx="7285">
                  <c:v>32.4</c:v>
                </c:pt>
                <c:pt idx="7286">
                  <c:v>32.6</c:v>
                </c:pt>
                <c:pt idx="7287">
                  <c:v>32.700000000000003</c:v>
                </c:pt>
                <c:pt idx="7288">
                  <c:v>32.799999999999997</c:v>
                </c:pt>
                <c:pt idx="7289">
                  <c:v>32.9</c:v>
                </c:pt>
                <c:pt idx="7290">
                  <c:v>33</c:v>
                </c:pt>
                <c:pt idx="7291">
                  <c:v>32.9</c:v>
                </c:pt>
                <c:pt idx="7292">
                  <c:v>33</c:v>
                </c:pt>
                <c:pt idx="7293">
                  <c:v>33.1</c:v>
                </c:pt>
                <c:pt idx="7294">
                  <c:v>33.1</c:v>
                </c:pt>
                <c:pt idx="7295">
                  <c:v>33.200000000000003</c:v>
                </c:pt>
                <c:pt idx="7296">
                  <c:v>33.200000000000003</c:v>
                </c:pt>
                <c:pt idx="7297">
                  <c:v>33.200000000000003</c:v>
                </c:pt>
                <c:pt idx="7298">
                  <c:v>33.299999999999997</c:v>
                </c:pt>
                <c:pt idx="7299">
                  <c:v>33.299999999999997</c:v>
                </c:pt>
                <c:pt idx="7300">
                  <c:v>33.299999999999997</c:v>
                </c:pt>
                <c:pt idx="7301">
                  <c:v>33.4</c:v>
                </c:pt>
                <c:pt idx="7302">
                  <c:v>33.4</c:v>
                </c:pt>
                <c:pt idx="7303">
                  <c:v>33.4</c:v>
                </c:pt>
                <c:pt idx="7304">
                  <c:v>33.5</c:v>
                </c:pt>
                <c:pt idx="7305">
                  <c:v>33.6</c:v>
                </c:pt>
                <c:pt idx="7306">
                  <c:v>33.5</c:v>
                </c:pt>
                <c:pt idx="7307">
                  <c:v>33.5</c:v>
                </c:pt>
                <c:pt idx="7308">
                  <c:v>33.5</c:v>
                </c:pt>
                <c:pt idx="7309">
                  <c:v>33.4</c:v>
                </c:pt>
                <c:pt idx="7310">
                  <c:v>33.299999999999997</c:v>
                </c:pt>
                <c:pt idx="7311">
                  <c:v>33.299999999999997</c:v>
                </c:pt>
                <c:pt idx="7312">
                  <c:v>33.200000000000003</c:v>
                </c:pt>
                <c:pt idx="7313">
                  <c:v>33.1</c:v>
                </c:pt>
                <c:pt idx="7314">
                  <c:v>33.1</c:v>
                </c:pt>
                <c:pt idx="7315">
                  <c:v>32.9</c:v>
                </c:pt>
                <c:pt idx="7316">
                  <c:v>32.799999999999997</c:v>
                </c:pt>
                <c:pt idx="7317">
                  <c:v>32.799999999999997</c:v>
                </c:pt>
                <c:pt idx="7318">
                  <c:v>32.799999999999997</c:v>
                </c:pt>
                <c:pt idx="7319">
                  <c:v>32.799999999999997</c:v>
                </c:pt>
                <c:pt idx="7320">
                  <c:v>32.700000000000003</c:v>
                </c:pt>
                <c:pt idx="7321">
                  <c:v>32.6</c:v>
                </c:pt>
                <c:pt idx="7322">
                  <c:v>32.6</c:v>
                </c:pt>
                <c:pt idx="7323">
                  <c:v>32.6</c:v>
                </c:pt>
                <c:pt idx="7324">
                  <c:v>32.6</c:v>
                </c:pt>
                <c:pt idx="7325">
                  <c:v>32.6</c:v>
                </c:pt>
                <c:pt idx="7326">
                  <c:v>32.799999999999997</c:v>
                </c:pt>
                <c:pt idx="7327">
                  <c:v>32.799999999999997</c:v>
                </c:pt>
                <c:pt idx="7328">
                  <c:v>32.799999999999997</c:v>
                </c:pt>
                <c:pt idx="7329">
                  <c:v>32.9</c:v>
                </c:pt>
                <c:pt idx="7330">
                  <c:v>33</c:v>
                </c:pt>
                <c:pt idx="7331">
                  <c:v>33</c:v>
                </c:pt>
                <c:pt idx="7332">
                  <c:v>33.1</c:v>
                </c:pt>
                <c:pt idx="7333">
                  <c:v>33.1</c:v>
                </c:pt>
                <c:pt idx="7334">
                  <c:v>33.1</c:v>
                </c:pt>
                <c:pt idx="7335">
                  <c:v>33.1</c:v>
                </c:pt>
                <c:pt idx="7336">
                  <c:v>33.299999999999997</c:v>
                </c:pt>
                <c:pt idx="7337">
                  <c:v>33.299999999999997</c:v>
                </c:pt>
                <c:pt idx="7338">
                  <c:v>33.4</c:v>
                </c:pt>
                <c:pt idx="7339">
                  <c:v>33.299999999999997</c:v>
                </c:pt>
                <c:pt idx="7340">
                  <c:v>33.4</c:v>
                </c:pt>
                <c:pt idx="7341">
                  <c:v>33.4</c:v>
                </c:pt>
                <c:pt idx="7342">
                  <c:v>33.299999999999997</c:v>
                </c:pt>
                <c:pt idx="7343">
                  <c:v>33.4</c:v>
                </c:pt>
                <c:pt idx="7344">
                  <c:v>33.4</c:v>
                </c:pt>
                <c:pt idx="7345">
                  <c:v>33.5</c:v>
                </c:pt>
                <c:pt idx="7346">
                  <c:v>33.4</c:v>
                </c:pt>
                <c:pt idx="7347">
                  <c:v>33.5</c:v>
                </c:pt>
                <c:pt idx="7348">
                  <c:v>33.5</c:v>
                </c:pt>
                <c:pt idx="7349">
                  <c:v>33.5</c:v>
                </c:pt>
                <c:pt idx="7350">
                  <c:v>33.6</c:v>
                </c:pt>
                <c:pt idx="7351">
                  <c:v>33.6</c:v>
                </c:pt>
                <c:pt idx="7352">
                  <c:v>33.6</c:v>
                </c:pt>
                <c:pt idx="7353">
                  <c:v>33.6</c:v>
                </c:pt>
                <c:pt idx="7354">
                  <c:v>33.6</c:v>
                </c:pt>
                <c:pt idx="7355">
                  <c:v>33.6</c:v>
                </c:pt>
                <c:pt idx="7356">
                  <c:v>33.700000000000003</c:v>
                </c:pt>
                <c:pt idx="7357">
                  <c:v>33.700000000000003</c:v>
                </c:pt>
                <c:pt idx="7358">
                  <c:v>33.700000000000003</c:v>
                </c:pt>
                <c:pt idx="7359">
                  <c:v>33.700000000000003</c:v>
                </c:pt>
                <c:pt idx="7360">
                  <c:v>33.700000000000003</c:v>
                </c:pt>
                <c:pt idx="7361">
                  <c:v>33.700000000000003</c:v>
                </c:pt>
                <c:pt idx="7362">
                  <c:v>33.700000000000003</c:v>
                </c:pt>
                <c:pt idx="7363">
                  <c:v>33.700000000000003</c:v>
                </c:pt>
                <c:pt idx="7364">
                  <c:v>33.700000000000003</c:v>
                </c:pt>
                <c:pt idx="7365">
                  <c:v>33.700000000000003</c:v>
                </c:pt>
                <c:pt idx="7366">
                  <c:v>33.799999999999997</c:v>
                </c:pt>
                <c:pt idx="7367">
                  <c:v>33.799999999999997</c:v>
                </c:pt>
                <c:pt idx="7368">
                  <c:v>33.9</c:v>
                </c:pt>
                <c:pt idx="7369">
                  <c:v>33.799999999999997</c:v>
                </c:pt>
                <c:pt idx="7370">
                  <c:v>33.9</c:v>
                </c:pt>
                <c:pt idx="7371">
                  <c:v>33.9</c:v>
                </c:pt>
                <c:pt idx="7372">
                  <c:v>33.9</c:v>
                </c:pt>
                <c:pt idx="7373">
                  <c:v>33.9</c:v>
                </c:pt>
                <c:pt idx="7374">
                  <c:v>33.9</c:v>
                </c:pt>
                <c:pt idx="7375">
                  <c:v>33.9</c:v>
                </c:pt>
                <c:pt idx="7376">
                  <c:v>33.9</c:v>
                </c:pt>
                <c:pt idx="7377">
                  <c:v>33.9</c:v>
                </c:pt>
                <c:pt idx="7378">
                  <c:v>33.9</c:v>
                </c:pt>
                <c:pt idx="7379">
                  <c:v>33.9</c:v>
                </c:pt>
                <c:pt idx="7380">
                  <c:v>33.9</c:v>
                </c:pt>
                <c:pt idx="7381">
                  <c:v>34</c:v>
                </c:pt>
                <c:pt idx="7382">
                  <c:v>34</c:v>
                </c:pt>
                <c:pt idx="7383">
                  <c:v>34</c:v>
                </c:pt>
                <c:pt idx="7384">
                  <c:v>34</c:v>
                </c:pt>
                <c:pt idx="7385">
                  <c:v>34</c:v>
                </c:pt>
                <c:pt idx="7386">
                  <c:v>34</c:v>
                </c:pt>
                <c:pt idx="7387">
                  <c:v>33.9</c:v>
                </c:pt>
                <c:pt idx="7388">
                  <c:v>33.9</c:v>
                </c:pt>
                <c:pt idx="7389">
                  <c:v>33.9</c:v>
                </c:pt>
                <c:pt idx="7390">
                  <c:v>33.9</c:v>
                </c:pt>
                <c:pt idx="7391">
                  <c:v>33.9</c:v>
                </c:pt>
                <c:pt idx="7392">
                  <c:v>33.799999999999997</c:v>
                </c:pt>
                <c:pt idx="7393">
                  <c:v>33.700000000000003</c:v>
                </c:pt>
                <c:pt idx="7394">
                  <c:v>33.700000000000003</c:v>
                </c:pt>
                <c:pt idx="7395">
                  <c:v>33.6</c:v>
                </c:pt>
                <c:pt idx="7396">
                  <c:v>33.6</c:v>
                </c:pt>
                <c:pt idx="7397">
                  <c:v>33.6</c:v>
                </c:pt>
                <c:pt idx="7398">
                  <c:v>33.5</c:v>
                </c:pt>
                <c:pt idx="7399">
                  <c:v>33.4</c:v>
                </c:pt>
                <c:pt idx="7400">
                  <c:v>33.299999999999997</c:v>
                </c:pt>
                <c:pt idx="7401">
                  <c:v>33.4</c:v>
                </c:pt>
                <c:pt idx="7402">
                  <c:v>33.299999999999997</c:v>
                </c:pt>
                <c:pt idx="7403">
                  <c:v>33.299999999999997</c:v>
                </c:pt>
                <c:pt idx="7404">
                  <c:v>33.299999999999997</c:v>
                </c:pt>
                <c:pt idx="7405">
                  <c:v>33.299999999999997</c:v>
                </c:pt>
                <c:pt idx="7406">
                  <c:v>33.200000000000003</c:v>
                </c:pt>
                <c:pt idx="7407">
                  <c:v>33.299999999999997</c:v>
                </c:pt>
                <c:pt idx="7408">
                  <c:v>33.299999999999997</c:v>
                </c:pt>
                <c:pt idx="7409">
                  <c:v>33.299999999999997</c:v>
                </c:pt>
                <c:pt idx="7410">
                  <c:v>33.299999999999997</c:v>
                </c:pt>
                <c:pt idx="7411">
                  <c:v>33.299999999999997</c:v>
                </c:pt>
                <c:pt idx="7412">
                  <c:v>33.299999999999997</c:v>
                </c:pt>
                <c:pt idx="7413">
                  <c:v>33.299999999999997</c:v>
                </c:pt>
                <c:pt idx="7414">
                  <c:v>33.299999999999997</c:v>
                </c:pt>
                <c:pt idx="7415">
                  <c:v>33.299999999999997</c:v>
                </c:pt>
                <c:pt idx="7416">
                  <c:v>33.299999999999997</c:v>
                </c:pt>
                <c:pt idx="7417">
                  <c:v>33.299999999999997</c:v>
                </c:pt>
                <c:pt idx="7418">
                  <c:v>33.299999999999997</c:v>
                </c:pt>
                <c:pt idx="7419">
                  <c:v>33.299999999999997</c:v>
                </c:pt>
                <c:pt idx="7420">
                  <c:v>33.299999999999997</c:v>
                </c:pt>
                <c:pt idx="7421">
                  <c:v>33.4</c:v>
                </c:pt>
                <c:pt idx="7422">
                  <c:v>33.4</c:v>
                </c:pt>
                <c:pt idx="7423">
                  <c:v>33.4</c:v>
                </c:pt>
                <c:pt idx="7424">
                  <c:v>33.4</c:v>
                </c:pt>
                <c:pt idx="7425">
                  <c:v>33.4</c:v>
                </c:pt>
                <c:pt idx="7426">
                  <c:v>33.4</c:v>
                </c:pt>
                <c:pt idx="7427">
                  <c:v>33.6</c:v>
                </c:pt>
                <c:pt idx="7428">
                  <c:v>33.6</c:v>
                </c:pt>
                <c:pt idx="7429">
                  <c:v>33.6</c:v>
                </c:pt>
                <c:pt idx="7430">
                  <c:v>33.6</c:v>
                </c:pt>
                <c:pt idx="7431">
                  <c:v>33.6</c:v>
                </c:pt>
                <c:pt idx="7432">
                  <c:v>33.700000000000003</c:v>
                </c:pt>
                <c:pt idx="7433">
                  <c:v>33.700000000000003</c:v>
                </c:pt>
                <c:pt idx="7434">
                  <c:v>33.799999999999997</c:v>
                </c:pt>
                <c:pt idx="7435">
                  <c:v>33.799999999999997</c:v>
                </c:pt>
                <c:pt idx="7436">
                  <c:v>33.799999999999997</c:v>
                </c:pt>
                <c:pt idx="7437">
                  <c:v>33.9</c:v>
                </c:pt>
                <c:pt idx="7438">
                  <c:v>33.9</c:v>
                </c:pt>
                <c:pt idx="7439">
                  <c:v>33.9</c:v>
                </c:pt>
                <c:pt idx="7440">
                  <c:v>33.9</c:v>
                </c:pt>
                <c:pt idx="7441">
                  <c:v>34</c:v>
                </c:pt>
                <c:pt idx="7442">
                  <c:v>34</c:v>
                </c:pt>
                <c:pt idx="7443">
                  <c:v>34</c:v>
                </c:pt>
                <c:pt idx="7444">
                  <c:v>34.1</c:v>
                </c:pt>
                <c:pt idx="7445">
                  <c:v>34</c:v>
                </c:pt>
                <c:pt idx="7446">
                  <c:v>34.1</c:v>
                </c:pt>
                <c:pt idx="7447">
                  <c:v>34.1</c:v>
                </c:pt>
                <c:pt idx="7448">
                  <c:v>34.200000000000003</c:v>
                </c:pt>
                <c:pt idx="7449">
                  <c:v>34.200000000000003</c:v>
                </c:pt>
                <c:pt idx="7450">
                  <c:v>34.1</c:v>
                </c:pt>
                <c:pt idx="7451">
                  <c:v>34.299999999999997</c:v>
                </c:pt>
                <c:pt idx="7452">
                  <c:v>34.200000000000003</c:v>
                </c:pt>
                <c:pt idx="7453">
                  <c:v>34.299999999999997</c:v>
                </c:pt>
                <c:pt idx="7454">
                  <c:v>34.299999999999997</c:v>
                </c:pt>
                <c:pt idx="7455">
                  <c:v>34.299999999999997</c:v>
                </c:pt>
                <c:pt idx="7456">
                  <c:v>34.299999999999997</c:v>
                </c:pt>
                <c:pt idx="7457">
                  <c:v>34.299999999999997</c:v>
                </c:pt>
                <c:pt idx="7458">
                  <c:v>34.299999999999997</c:v>
                </c:pt>
                <c:pt idx="7459">
                  <c:v>34.4</c:v>
                </c:pt>
                <c:pt idx="7460">
                  <c:v>34.4</c:v>
                </c:pt>
                <c:pt idx="7461">
                  <c:v>34.4</c:v>
                </c:pt>
                <c:pt idx="7462">
                  <c:v>34.4</c:v>
                </c:pt>
                <c:pt idx="7463">
                  <c:v>34.4</c:v>
                </c:pt>
                <c:pt idx="7464">
                  <c:v>34.4</c:v>
                </c:pt>
                <c:pt idx="7465">
                  <c:v>34.5</c:v>
                </c:pt>
                <c:pt idx="7466">
                  <c:v>34.5</c:v>
                </c:pt>
                <c:pt idx="7467">
                  <c:v>34.5</c:v>
                </c:pt>
                <c:pt idx="7468">
                  <c:v>34.5</c:v>
                </c:pt>
                <c:pt idx="7469">
                  <c:v>34.6</c:v>
                </c:pt>
                <c:pt idx="7470">
                  <c:v>34.5</c:v>
                </c:pt>
                <c:pt idx="7471">
                  <c:v>34.5</c:v>
                </c:pt>
                <c:pt idx="7472">
                  <c:v>34.5</c:v>
                </c:pt>
                <c:pt idx="7473">
                  <c:v>34.5</c:v>
                </c:pt>
                <c:pt idx="7474">
                  <c:v>34.4</c:v>
                </c:pt>
                <c:pt idx="7475">
                  <c:v>34.4</c:v>
                </c:pt>
                <c:pt idx="7476">
                  <c:v>34.4</c:v>
                </c:pt>
                <c:pt idx="7477">
                  <c:v>34.299999999999997</c:v>
                </c:pt>
                <c:pt idx="7478">
                  <c:v>34.299999999999997</c:v>
                </c:pt>
                <c:pt idx="7479">
                  <c:v>34.200000000000003</c:v>
                </c:pt>
                <c:pt idx="7480">
                  <c:v>34.200000000000003</c:v>
                </c:pt>
                <c:pt idx="7481">
                  <c:v>34.1</c:v>
                </c:pt>
                <c:pt idx="7482">
                  <c:v>34.1</c:v>
                </c:pt>
                <c:pt idx="7483">
                  <c:v>33.9</c:v>
                </c:pt>
                <c:pt idx="7484">
                  <c:v>33.9</c:v>
                </c:pt>
                <c:pt idx="7485">
                  <c:v>33.9</c:v>
                </c:pt>
                <c:pt idx="7486">
                  <c:v>33.799999999999997</c:v>
                </c:pt>
                <c:pt idx="7487">
                  <c:v>33.700000000000003</c:v>
                </c:pt>
                <c:pt idx="7488">
                  <c:v>33.700000000000003</c:v>
                </c:pt>
                <c:pt idx="7489">
                  <c:v>33.700000000000003</c:v>
                </c:pt>
                <c:pt idx="7490">
                  <c:v>33.700000000000003</c:v>
                </c:pt>
                <c:pt idx="7491">
                  <c:v>33.700000000000003</c:v>
                </c:pt>
                <c:pt idx="7492">
                  <c:v>33.6</c:v>
                </c:pt>
                <c:pt idx="7493">
                  <c:v>33.700000000000003</c:v>
                </c:pt>
                <c:pt idx="7494">
                  <c:v>33.6</c:v>
                </c:pt>
                <c:pt idx="7495">
                  <c:v>33.700000000000003</c:v>
                </c:pt>
                <c:pt idx="7496">
                  <c:v>33.700000000000003</c:v>
                </c:pt>
                <c:pt idx="7497">
                  <c:v>33.799999999999997</c:v>
                </c:pt>
                <c:pt idx="7498">
                  <c:v>33.9</c:v>
                </c:pt>
                <c:pt idx="7499">
                  <c:v>33.9</c:v>
                </c:pt>
                <c:pt idx="7500">
                  <c:v>34</c:v>
                </c:pt>
                <c:pt idx="7501">
                  <c:v>34.1</c:v>
                </c:pt>
                <c:pt idx="7502">
                  <c:v>34.1</c:v>
                </c:pt>
                <c:pt idx="7503">
                  <c:v>34.1</c:v>
                </c:pt>
                <c:pt idx="7504">
                  <c:v>34.200000000000003</c:v>
                </c:pt>
                <c:pt idx="7505">
                  <c:v>34.200000000000003</c:v>
                </c:pt>
                <c:pt idx="7506">
                  <c:v>34.299999999999997</c:v>
                </c:pt>
                <c:pt idx="7507">
                  <c:v>34.299999999999997</c:v>
                </c:pt>
                <c:pt idx="7508">
                  <c:v>34.4</c:v>
                </c:pt>
                <c:pt idx="7509">
                  <c:v>34.4</c:v>
                </c:pt>
                <c:pt idx="7510">
                  <c:v>34.4</c:v>
                </c:pt>
                <c:pt idx="7511">
                  <c:v>34.5</c:v>
                </c:pt>
                <c:pt idx="7512">
                  <c:v>34.6</c:v>
                </c:pt>
                <c:pt idx="7513">
                  <c:v>34.6</c:v>
                </c:pt>
                <c:pt idx="7514">
                  <c:v>34.5</c:v>
                </c:pt>
                <c:pt idx="7515">
                  <c:v>34.6</c:v>
                </c:pt>
                <c:pt idx="7516">
                  <c:v>34.700000000000003</c:v>
                </c:pt>
                <c:pt idx="7517">
                  <c:v>34.700000000000003</c:v>
                </c:pt>
                <c:pt idx="7518">
                  <c:v>34.700000000000003</c:v>
                </c:pt>
                <c:pt idx="7519">
                  <c:v>34.700000000000003</c:v>
                </c:pt>
                <c:pt idx="7520">
                  <c:v>34.799999999999997</c:v>
                </c:pt>
                <c:pt idx="7521">
                  <c:v>34.700000000000003</c:v>
                </c:pt>
                <c:pt idx="7522">
                  <c:v>34.799999999999997</c:v>
                </c:pt>
                <c:pt idx="7523">
                  <c:v>34.9</c:v>
                </c:pt>
                <c:pt idx="7524">
                  <c:v>34.9</c:v>
                </c:pt>
                <c:pt idx="7525">
                  <c:v>34.9</c:v>
                </c:pt>
                <c:pt idx="7526">
                  <c:v>34.9</c:v>
                </c:pt>
                <c:pt idx="7527">
                  <c:v>34.9</c:v>
                </c:pt>
                <c:pt idx="7528">
                  <c:v>34.9</c:v>
                </c:pt>
                <c:pt idx="7529">
                  <c:v>34.9</c:v>
                </c:pt>
                <c:pt idx="7530">
                  <c:v>34.9</c:v>
                </c:pt>
                <c:pt idx="7531">
                  <c:v>34.9</c:v>
                </c:pt>
                <c:pt idx="7532">
                  <c:v>34.799999999999997</c:v>
                </c:pt>
                <c:pt idx="7533">
                  <c:v>34.700000000000003</c:v>
                </c:pt>
                <c:pt idx="7534">
                  <c:v>34.700000000000003</c:v>
                </c:pt>
                <c:pt idx="7535">
                  <c:v>34.6</c:v>
                </c:pt>
                <c:pt idx="7536">
                  <c:v>34.6</c:v>
                </c:pt>
                <c:pt idx="7537">
                  <c:v>34.4</c:v>
                </c:pt>
                <c:pt idx="7538">
                  <c:v>34.4</c:v>
                </c:pt>
                <c:pt idx="7539">
                  <c:v>34.299999999999997</c:v>
                </c:pt>
                <c:pt idx="7540">
                  <c:v>34.299999999999997</c:v>
                </c:pt>
                <c:pt idx="7541">
                  <c:v>34.200000000000003</c:v>
                </c:pt>
                <c:pt idx="7542">
                  <c:v>34.1</c:v>
                </c:pt>
                <c:pt idx="7543">
                  <c:v>34.1</c:v>
                </c:pt>
                <c:pt idx="7544">
                  <c:v>34.1</c:v>
                </c:pt>
                <c:pt idx="7545">
                  <c:v>34</c:v>
                </c:pt>
                <c:pt idx="7546">
                  <c:v>34</c:v>
                </c:pt>
                <c:pt idx="7547">
                  <c:v>33.9</c:v>
                </c:pt>
                <c:pt idx="7548">
                  <c:v>34.1</c:v>
                </c:pt>
                <c:pt idx="7549">
                  <c:v>34.1</c:v>
                </c:pt>
                <c:pt idx="7550">
                  <c:v>34.1</c:v>
                </c:pt>
                <c:pt idx="7551">
                  <c:v>34.200000000000003</c:v>
                </c:pt>
                <c:pt idx="7552">
                  <c:v>34.299999999999997</c:v>
                </c:pt>
                <c:pt idx="7553">
                  <c:v>34.299999999999997</c:v>
                </c:pt>
                <c:pt idx="7554">
                  <c:v>34.4</c:v>
                </c:pt>
                <c:pt idx="7555">
                  <c:v>34.4</c:v>
                </c:pt>
                <c:pt idx="7556">
                  <c:v>34.4</c:v>
                </c:pt>
                <c:pt idx="7557">
                  <c:v>34.5</c:v>
                </c:pt>
                <c:pt idx="7558">
                  <c:v>34.6</c:v>
                </c:pt>
                <c:pt idx="7559">
                  <c:v>34.6</c:v>
                </c:pt>
                <c:pt idx="7560">
                  <c:v>34.700000000000003</c:v>
                </c:pt>
                <c:pt idx="7561">
                  <c:v>34.700000000000003</c:v>
                </c:pt>
                <c:pt idx="7562">
                  <c:v>34.700000000000003</c:v>
                </c:pt>
                <c:pt idx="7563">
                  <c:v>34.700000000000003</c:v>
                </c:pt>
                <c:pt idx="7564">
                  <c:v>34.700000000000003</c:v>
                </c:pt>
                <c:pt idx="7565">
                  <c:v>34.799999999999997</c:v>
                </c:pt>
                <c:pt idx="7566">
                  <c:v>34.9</c:v>
                </c:pt>
                <c:pt idx="7567">
                  <c:v>34.9</c:v>
                </c:pt>
                <c:pt idx="7568">
                  <c:v>35</c:v>
                </c:pt>
                <c:pt idx="7569">
                  <c:v>34.9</c:v>
                </c:pt>
                <c:pt idx="7570">
                  <c:v>34.9</c:v>
                </c:pt>
                <c:pt idx="7571">
                  <c:v>35</c:v>
                </c:pt>
                <c:pt idx="7572">
                  <c:v>35</c:v>
                </c:pt>
                <c:pt idx="7573">
                  <c:v>35</c:v>
                </c:pt>
                <c:pt idx="7574">
                  <c:v>35</c:v>
                </c:pt>
                <c:pt idx="7575">
                  <c:v>35</c:v>
                </c:pt>
                <c:pt idx="7576">
                  <c:v>35</c:v>
                </c:pt>
                <c:pt idx="7577">
                  <c:v>35.1</c:v>
                </c:pt>
                <c:pt idx="7578">
                  <c:v>35.200000000000003</c:v>
                </c:pt>
                <c:pt idx="7579">
                  <c:v>35.200000000000003</c:v>
                </c:pt>
                <c:pt idx="7580">
                  <c:v>35.200000000000003</c:v>
                </c:pt>
                <c:pt idx="7581">
                  <c:v>35.200000000000003</c:v>
                </c:pt>
                <c:pt idx="7582">
                  <c:v>35.200000000000003</c:v>
                </c:pt>
                <c:pt idx="7583">
                  <c:v>35.200000000000003</c:v>
                </c:pt>
                <c:pt idx="7584">
                  <c:v>35.200000000000003</c:v>
                </c:pt>
                <c:pt idx="7585">
                  <c:v>35.299999999999997</c:v>
                </c:pt>
                <c:pt idx="7586">
                  <c:v>35.200000000000003</c:v>
                </c:pt>
                <c:pt idx="7587">
                  <c:v>35.299999999999997</c:v>
                </c:pt>
                <c:pt idx="7588">
                  <c:v>35.299999999999997</c:v>
                </c:pt>
                <c:pt idx="7589">
                  <c:v>35.200000000000003</c:v>
                </c:pt>
                <c:pt idx="7590">
                  <c:v>35.200000000000003</c:v>
                </c:pt>
                <c:pt idx="7591">
                  <c:v>35.200000000000003</c:v>
                </c:pt>
                <c:pt idx="7592">
                  <c:v>35.200000000000003</c:v>
                </c:pt>
                <c:pt idx="7593">
                  <c:v>35.200000000000003</c:v>
                </c:pt>
                <c:pt idx="7594">
                  <c:v>35.1</c:v>
                </c:pt>
                <c:pt idx="7595">
                  <c:v>35</c:v>
                </c:pt>
                <c:pt idx="7596">
                  <c:v>35</c:v>
                </c:pt>
                <c:pt idx="7597">
                  <c:v>35</c:v>
                </c:pt>
                <c:pt idx="7598">
                  <c:v>34.9</c:v>
                </c:pt>
                <c:pt idx="7599">
                  <c:v>34.9</c:v>
                </c:pt>
                <c:pt idx="7600">
                  <c:v>34.799999999999997</c:v>
                </c:pt>
                <c:pt idx="7601">
                  <c:v>34.700000000000003</c:v>
                </c:pt>
                <c:pt idx="7602">
                  <c:v>34.700000000000003</c:v>
                </c:pt>
                <c:pt idx="7603">
                  <c:v>34.700000000000003</c:v>
                </c:pt>
                <c:pt idx="7604">
                  <c:v>34.700000000000003</c:v>
                </c:pt>
                <c:pt idx="7605">
                  <c:v>34.6</c:v>
                </c:pt>
                <c:pt idx="7606">
                  <c:v>34.6</c:v>
                </c:pt>
                <c:pt idx="7607">
                  <c:v>34.5</c:v>
                </c:pt>
                <c:pt idx="7608">
                  <c:v>34.4</c:v>
                </c:pt>
                <c:pt idx="7609">
                  <c:v>34.4</c:v>
                </c:pt>
                <c:pt idx="7610">
                  <c:v>34.4</c:v>
                </c:pt>
                <c:pt idx="7611">
                  <c:v>34.5</c:v>
                </c:pt>
                <c:pt idx="7612">
                  <c:v>34.5</c:v>
                </c:pt>
                <c:pt idx="7613">
                  <c:v>34.5</c:v>
                </c:pt>
                <c:pt idx="7614">
                  <c:v>34.6</c:v>
                </c:pt>
                <c:pt idx="7615">
                  <c:v>34.6</c:v>
                </c:pt>
                <c:pt idx="7616">
                  <c:v>34.700000000000003</c:v>
                </c:pt>
                <c:pt idx="7617">
                  <c:v>34.700000000000003</c:v>
                </c:pt>
                <c:pt idx="7618">
                  <c:v>34.799999999999997</c:v>
                </c:pt>
                <c:pt idx="7619">
                  <c:v>34.799999999999997</c:v>
                </c:pt>
                <c:pt idx="7620">
                  <c:v>34.9</c:v>
                </c:pt>
                <c:pt idx="7621">
                  <c:v>35</c:v>
                </c:pt>
                <c:pt idx="7622">
                  <c:v>35</c:v>
                </c:pt>
                <c:pt idx="7623">
                  <c:v>35</c:v>
                </c:pt>
                <c:pt idx="7624">
                  <c:v>35.1</c:v>
                </c:pt>
                <c:pt idx="7625">
                  <c:v>35.1</c:v>
                </c:pt>
                <c:pt idx="7626">
                  <c:v>35.1</c:v>
                </c:pt>
                <c:pt idx="7627">
                  <c:v>35.200000000000003</c:v>
                </c:pt>
                <c:pt idx="7628">
                  <c:v>35.200000000000003</c:v>
                </c:pt>
                <c:pt idx="7629">
                  <c:v>35.299999999999997</c:v>
                </c:pt>
                <c:pt idx="7630">
                  <c:v>35.299999999999997</c:v>
                </c:pt>
                <c:pt idx="7631">
                  <c:v>35.4</c:v>
                </c:pt>
                <c:pt idx="7632">
                  <c:v>35.299999999999997</c:v>
                </c:pt>
                <c:pt idx="7633">
                  <c:v>35.4</c:v>
                </c:pt>
                <c:pt idx="7634">
                  <c:v>35.4</c:v>
                </c:pt>
                <c:pt idx="7635">
                  <c:v>35.4</c:v>
                </c:pt>
                <c:pt idx="7636">
                  <c:v>35.5</c:v>
                </c:pt>
                <c:pt idx="7637">
                  <c:v>35.5</c:v>
                </c:pt>
                <c:pt idx="7638">
                  <c:v>35.5</c:v>
                </c:pt>
                <c:pt idx="7639">
                  <c:v>35.5</c:v>
                </c:pt>
                <c:pt idx="7640">
                  <c:v>35.6</c:v>
                </c:pt>
                <c:pt idx="7641">
                  <c:v>35.6</c:v>
                </c:pt>
                <c:pt idx="7642">
                  <c:v>35.6</c:v>
                </c:pt>
                <c:pt idx="7643">
                  <c:v>35.6</c:v>
                </c:pt>
                <c:pt idx="7644">
                  <c:v>35.6</c:v>
                </c:pt>
                <c:pt idx="7645">
                  <c:v>35.5</c:v>
                </c:pt>
                <c:pt idx="7646">
                  <c:v>35.5</c:v>
                </c:pt>
                <c:pt idx="7647">
                  <c:v>35.5</c:v>
                </c:pt>
                <c:pt idx="7648">
                  <c:v>35.4</c:v>
                </c:pt>
                <c:pt idx="7649">
                  <c:v>35.4</c:v>
                </c:pt>
                <c:pt idx="7650">
                  <c:v>35.299999999999997</c:v>
                </c:pt>
                <c:pt idx="7651">
                  <c:v>35.200000000000003</c:v>
                </c:pt>
                <c:pt idx="7652">
                  <c:v>35.1</c:v>
                </c:pt>
                <c:pt idx="7653">
                  <c:v>35</c:v>
                </c:pt>
                <c:pt idx="7654">
                  <c:v>35</c:v>
                </c:pt>
                <c:pt idx="7655">
                  <c:v>34.9</c:v>
                </c:pt>
                <c:pt idx="7656">
                  <c:v>34.799999999999997</c:v>
                </c:pt>
                <c:pt idx="7657">
                  <c:v>34.700000000000003</c:v>
                </c:pt>
                <c:pt idx="7658">
                  <c:v>34.700000000000003</c:v>
                </c:pt>
                <c:pt idx="7659">
                  <c:v>34.9</c:v>
                </c:pt>
                <c:pt idx="7660">
                  <c:v>34.9</c:v>
                </c:pt>
                <c:pt idx="7661">
                  <c:v>34.9</c:v>
                </c:pt>
                <c:pt idx="7662">
                  <c:v>35</c:v>
                </c:pt>
                <c:pt idx="7663">
                  <c:v>35</c:v>
                </c:pt>
                <c:pt idx="7664">
                  <c:v>35</c:v>
                </c:pt>
                <c:pt idx="7665">
                  <c:v>35.299999999999997</c:v>
                </c:pt>
                <c:pt idx="7666">
                  <c:v>35.299999999999997</c:v>
                </c:pt>
                <c:pt idx="7667">
                  <c:v>35.4</c:v>
                </c:pt>
                <c:pt idx="7668">
                  <c:v>35.5</c:v>
                </c:pt>
                <c:pt idx="7669">
                  <c:v>35.5</c:v>
                </c:pt>
                <c:pt idx="7670">
                  <c:v>35.5</c:v>
                </c:pt>
                <c:pt idx="7671">
                  <c:v>35.5</c:v>
                </c:pt>
                <c:pt idx="7672">
                  <c:v>35.5</c:v>
                </c:pt>
                <c:pt idx="7673">
                  <c:v>35.700000000000003</c:v>
                </c:pt>
                <c:pt idx="7674">
                  <c:v>35.700000000000003</c:v>
                </c:pt>
                <c:pt idx="7675">
                  <c:v>35.799999999999997</c:v>
                </c:pt>
                <c:pt idx="7676">
                  <c:v>35.799999999999997</c:v>
                </c:pt>
                <c:pt idx="7677">
                  <c:v>35.799999999999997</c:v>
                </c:pt>
                <c:pt idx="7678">
                  <c:v>35.9</c:v>
                </c:pt>
                <c:pt idx="7679">
                  <c:v>35.9</c:v>
                </c:pt>
                <c:pt idx="7680">
                  <c:v>35.9</c:v>
                </c:pt>
                <c:pt idx="7681">
                  <c:v>35.9</c:v>
                </c:pt>
                <c:pt idx="7682">
                  <c:v>35.9</c:v>
                </c:pt>
                <c:pt idx="7683">
                  <c:v>35.9</c:v>
                </c:pt>
                <c:pt idx="7684">
                  <c:v>35.799999999999997</c:v>
                </c:pt>
                <c:pt idx="7685">
                  <c:v>35.799999999999997</c:v>
                </c:pt>
                <c:pt idx="7686">
                  <c:v>35.700000000000003</c:v>
                </c:pt>
                <c:pt idx="7687">
                  <c:v>35.700000000000003</c:v>
                </c:pt>
                <c:pt idx="7688">
                  <c:v>35.5</c:v>
                </c:pt>
                <c:pt idx="7689">
                  <c:v>35.4</c:v>
                </c:pt>
                <c:pt idx="7690">
                  <c:v>35.4</c:v>
                </c:pt>
                <c:pt idx="7691">
                  <c:v>35.299999999999997</c:v>
                </c:pt>
                <c:pt idx="7692">
                  <c:v>35.200000000000003</c:v>
                </c:pt>
                <c:pt idx="7693">
                  <c:v>35.200000000000003</c:v>
                </c:pt>
                <c:pt idx="7694">
                  <c:v>35.1</c:v>
                </c:pt>
                <c:pt idx="7695">
                  <c:v>35</c:v>
                </c:pt>
                <c:pt idx="7696">
                  <c:v>35</c:v>
                </c:pt>
                <c:pt idx="7697">
                  <c:v>35.1</c:v>
                </c:pt>
                <c:pt idx="7698">
                  <c:v>35.200000000000003</c:v>
                </c:pt>
                <c:pt idx="7699">
                  <c:v>35.200000000000003</c:v>
                </c:pt>
                <c:pt idx="7700">
                  <c:v>35.4</c:v>
                </c:pt>
                <c:pt idx="7701">
                  <c:v>35.5</c:v>
                </c:pt>
                <c:pt idx="7702">
                  <c:v>35.5</c:v>
                </c:pt>
                <c:pt idx="7703">
                  <c:v>35.6</c:v>
                </c:pt>
                <c:pt idx="7704">
                  <c:v>35.700000000000003</c:v>
                </c:pt>
                <c:pt idx="7705">
                  <c:v>35.700000000000003</c:v>
                </c:pt>
                <c:pt idx="7706">
                  <c:v>35.799999999999997</c:v>
                </c:pt>
                <c:pt idx="7707">
                  <c:v>35.9</c:v>
                </c:pt>
                <c:pt idx="7708">
                  <c:v>35.9</c:v>
                </c:pt>
                <c:pt idx="7709">
                  <c:v>36</c:v>
                </c:pt>
                <c:pt idx="7710">
                  <c:v>36</c:v>
                </c:pt>
                <c:pt idx="7711">
                  <c:v>36.1</c:v>
                </c:pt>
                <c:pt idx="7712">
                  <c:v>36.1</c:v>
                </c:pt>
                <c:pt idx="7713">
                  <c:v>36.200000000000003</c:v>
                </c:pt>
                <c:pt idx="7714">
                  <c:v>36.200000000000003</c:v>
                </c:pt>
                <c:pt idx="7715">
                  <c:v>36.200000000000003</c:v>
                </c:pt>
                <c:pt idx="7716">
                  <c:v>36.200000000000003</c:v>
                </c:pt>
                <c:pt idx="7717">
                  <c:v>36</c:v>
                </c:pt>
                <c:pt idx="7718">
                  <c:v>35.9</c:v>
                </c:pt>
                <c:pt idx="7719">
                  <c:v>35.799999999999997</c:v>
                </c:pt>
                <c:pt idx="7720">
                  <c:v>35.6</c:v>
                </c:pt>
                <c:pt idx="7721">
                  <c:v>35.5</c:v>
                </c:pt>
                <c:pt idx="7722">
                  <c:v>35.4</c:v>
                </c:pt>
                <c:pt idx="7723">
                  <c:v>35.299999999999997</c:v>
                </c:pt>
                <c:pt idx="7724">
                  <c:v>35.200000000000003</c:v>
                </c:pt>
                <c:pt idx="7725">
                  <c:v>35.299999999999997</c:v>
                </c:pt>
                <c:pt idx="7726">
                  <c:v>35.4</c:v>
                </c:pt>
                <c:pt idx="7727">
                  <c:v>35.5</c:v>
                </c:pt>
                <c:pt idx="7728">
                  <c:v>35.5</c:v>
                </c:pt>
                <c:pt idx="7729">
                  <c:v>35.700000000000003</c:v>
                </c:pt>
                <c:pt idx="7730">
                  <c:v>35.799999999999997</c:v>
                </c:pt>
                <c:pt idx="7731">
                  <c:v>35.9</c:v>
                </c:pt>
                <c:pt idx="7732">
                  <c:v>35.9</c:v>
                </c:pt>
                <c:pt idx="7733">
                  <c:v>36</c:v>
                </c:pt>
                <c:pt idx="7734">
                  <c:v>36.1</c:v>
                </c:pt>
                <c:pt idx="7735">
                  <c:v>36.1</c:v>
                </c:pt>
                <c:pt idx="7736">
                  <c:v>36.200000000000003</c:v>
                </c:pt>
                <c:pt idx="7737">
                  <c:v>36.299999999999997</c:v>
                </c:pt>
                <c:pt idx="7738">
                  <c:v>36.299999999999997</c:v>
                </c:pt>
                <c:pt idx="7739">
                  <c:v>36.4</c:v>
                </c:pt>
                <c:pt idx="7740">
                  <c:v>36.299999999999997</c:v>
                </c:pt>
                <c:pt idx="7741">
                  <c:v>36.299999999999997</c:v>
                </c:pt>
                <c:pt idx="7742">
                  <c:v>36.299999999999997</c:v>
                </c:pt>
                <c:pt idx="7743">
                  <c:v>36.200000000000003</c:v>
                </c:pt>
                <c:pt idx="7744">
                  <c:v>36.1</c:v>
                </c:pt>
                <c:pt idx="7745">
                  <c:v>36</c:v>
                </c:pt>
                <c:pt idx="7746">
                  <c:v>35.9</c:v>
                </c:pt>
                <c:pt idx="7747">
                  <c:v>35.700000000000003</c:v>
                </c:pt>
                <c:pt idx="7748">
                  <c:v>35.6</c:v>
                </c:pt>
                <c:pt idx="7749">
                  <c:v>35.5</c:v>
                </c:pt>
                <c:pt idx="7750">
                  <c:v>35.5</c:v>
                </c:pt>
                <c:pt idx="7751">
                  <c:v>35.5</c:v>
                </c:pt>
                <c:pt idx="7752">
                  <c:v>35.5</c:v>
                </c:pt>
                <c:pt idx="7753">
                  <c:v>35.5</c:v>
                </c:pt>
                <c:pt idx="7754">
                  <c:v>35.5</c:v>
                </c:pt>
                <c:pt idx="7755">
                  <c:v>35.700000000000003</c:v>
                </c:pt>
                <c:pt idx="7756">
                  <c:v>35.799999999999997</c:v>
                </c:pt>
                <c:pt idx="7757">
                  <c:v>35.9</c:v>
                </c:pt>
                <c:pt idx="7758">
                  <c:v>35.9</c:v>
                </c:pt>
                <c:pt idx="7759">
                  <c:v>36.1</c:v>
                </c:pt>
                <c:pt idx="7760">
                  <c:v>36.1</c:v>
                </c:pt>
                <c:pt idx="7761">
                  <c:v>36.1</c:v>
                </c:pt>
                <c:pt idx="7762">
                  <c:v>36.200000000000003</c:v>
                </c:pt>
                <c:pt idx="7763">
                  <c:v>36.200000000000003</c:v>
                </c:pt>
                <c:pt idx="7764">
                  <c:v>36.299999999999997</c:v>
                </c:pt>
                <c:pt idx="7765">
                  <c:v>36.4</c:v>
                </c:pt>
                <c:pt idx="7766">
                  <c:v>36.4</c:v>
                </c:pt>
                <c:pt idx="7767">
                  <c:v>36.5</c:v>
                </c:pt>
                <c:pt idx="7768">
                  <c:v>36.5</c:v>
                </c:pt>
                <c:pt idx="7769">
                  <c:v>36.5</c:v>
                </c:pt>
                <c:pt idx="7770">
                  <c:v>36.5</c:v>
                </c:pt>
                <c:pt idx="7771">
                  <c:v>36.5</c:v>
                </c:pt>
                <c:pt idx="7772">
                  <c:v>36.5</c:v>
                </c:pt>
                <c:pt idx="7773">
                  <c:v>36.4</c:v>
                </c:pt>
                <c:pt idx="7774">
                  <c:v>36.299999999999997</c:v>
                </c:pt>
                <c:pt idx="7775">
                  <c:v>36.200000000000003</c:v>
                </c:pt>
                <c:pt idx="7776">
                  <c:v>36.1</c:v>
                </c:pt>
                <c:pt idx="7777">
                  <c:v>36</c:v>
                </c:pt>
                <c:pt idx="7778">
                  <c:v>35.799999999999997</c:v>
                </c:pt>
                <c:pt idx="7779">
                  <c:v>35.799999999999997</c:v>
                </c:pt>
                <c:pt idx="7780">
                  <c:v>35.700000000000003</c:v>
                </c:pt>
                <c:pt idx="7781">
                  <c:v>35.700000000000003</c:v>
                </c:pt>
                <c:pt idx="7782">
                  <c:v>35.700000000000003</c:v>
                </c:pt>
                <c:pt idx="7783">
                  <c:v>35.700000000000003</c:v>
                </c:pt>
                <c:pt idx="7784">
                  <c:v>35.700000000000003</c:v>
                </c:pt>
                <c:pt idx="7785">
                  <c:v>35.799999999999997</c:v>
                </c:pt>
                <c:pt idx="7786">
                  <c:v>35.9</c:v>
                </c:pt>
                <c:pt idx="7787">
                  <c:v>36</c:v>
                </c:pt>
                <c:pt idx="7788">
                  <c:v>36</c:v>
                </c:pt>
                <c:pt idx="7789">
                  <c:v>36.200000000000003</c:v>
                </c:pt>
                <c:pt idx="7790">
                  <c:v>36.200000000000003</c:v>
                </c:pt>
                <c:pt idx="7791">
                  <c:v>36.200000000000003</c:v>
                </c:pt>
                <c:pt idx="7792">
                  <c:v>36.4</c:v>
                </c:pt>
                <c:pt idx="7793">
                  <c:v>36.4</c:v>
                </c:pt>
                <c:pt idx="7794">
                  <c:v>36.4</c:v>
                </c:pt>
                <c:pt idx="7795">
                  <c:v>36.5</c:v>
                </c:pt>
                <c:pt idx="7796">
                  <c:v>36.5</c:v>
                </c:pt>
                <c:pt idx="7797">
                  <c:v>36.5</c:v>
                </c:pt>
                <c:pt idx="7798">
                  <c:v>36.6</c:v>
                </c:pt>
                <c:pt idx="7799">
                  <c:v>36.700000000000003</c:v>
                </c:pt>
                <c:pt idx="7800">
                  <c:v>36.799999999999997</c:v>
                </c:pt>
                <c:pt idx="7801">
                  <c:v>36.799999999999997</c:v>
                </c:pt>
                <c:pt idx="7802">
                  <c:v>36.799999999999997</c:v>
                </c:pt>
                <c:pt idx="7803">
                  <c:v>36.799999999999997</c:v>
                </c:pt>
                <c:pt idx="7804">
                  <c:v>36.700000000000003</c:v>
                </c:pt>
                <c:pt idx="7805">
                  <c:v>36.6</c:v>
                </c:pt>
                <c:pt idx="7806">
                  <c:v>36.5</c:v>
                </c:pt>
                <c:pt idx="7807">
                  <c:v>36.299999999999997</c:v>
                </c:pt>
                <c:pt idx="7808">
                  <c:v>36.200000000000003</c:v>
                </c:pt>
                <c:pt idx="7809">
                  <c:v>36.1</c:v>
                </c:pt>
                <c:pt idx="7810">
                  <c:v>36</c:v>
                </c:pt>
                <c:pt idx="7811">
                  <c:v>35.9</c:v>
                </c:pt>
                <c:pt idx="7812">
                  <c:v>35.799999999999997</c:v>
                </c:pt>
                <c:pt idx="7813">
                  <c:v>35.9</c:v>
                </c:pt>
                <c:pt idx="7814">
                  <c:v>36</c:v>
                </c:pt>
                <c:pt idx="7815">
                  <c:v>36</c:v>
                </c:pt>
                <c:pt idx="7816">
                  <c:v>36.200000000000003</c:v>
                </c:pt>
                <c:pt idx="7817">
                  <c:v>36.299999999999997</c:v>
                </c:pt>
                <c:pt idx="7818">
                  <c:v>36.4</c:v>
                </c:pt>
                <c:pt idx="7819">
                  <c:v>36.5</c:v>
                </c:pt>
                <c:pt idx="7820">
                  <c:v>36.5</c:v>
                </c:pt>
                <c:pt idx="7821">
                  <c:v>36.5</c:v>
                </c:pt>
                <c:pt idx="7822">
                  <c:v>36.700000000000003</c:v>
                </c:pt>
                <c:pt idx="7823">
                  <c:v>36.799999999999997</c:v>
                </c:pt>
                <c:pt idx="7824">
                  <c:v>36.799999999999997</c:v>
                </c:pt>
                <c:pt idx="7825">
                  <c:v>36.799999999999997</c:v>
                </c:pt>
                <c:pt idx="7826">
                  <c:v>36.9</c:v>
                </c:pt>
                <c:pt idx="7827">
                  <c:v>36.9</c:v>
                </c:pt>
                <c:pt idx="7828">
                  <c:v>36.9</c:v>
                </c:pt>
                <c:pt idx="7829">
                  <c:v>36.9</c:v>
                </c:pt>
                <c:pt idx="7830">
                  <c:v>36.9</c:v>
                </c:pt>
                <c:pt idx="7831">
                  <c:v>36.799999999999997</c:v>
                </c:pt>
                <c:pt idx="7832">
                  <c:v>36.700000000000003</c:v>
                </c:pt>
                <c:pt idx="7833">
                  <c:v>36.6</c:v>
                </c:pt>
                <c:pt idx="7834">
                  <c:v>36.5</c:v>
                </c:pt>
                <c:pt idx="7835">
                  <c:v>36.4</c:v>
                </c:pt>
                <c:pt idx="7836">
                  <c:v>36.200000000000003</c:v>
                </c:pt>
                <c:pt idx="7837">
                  <c:v>36.200000000000003</c:v>
                </c:pt>
                <c:pt idx="7838">
                  <c:v>36.1</c:v>
                </c:pt>
                <c:pt idx="7839">
                  <c:v>36</c:v>
                </c:pt>
                <c:pt idx="7840">
                  <c:v>36</c:v>
                </c:pt>
                <c:pt idx="7841">
                  <c:v>36.200000000000003</c:v>
                </c:pt>
                <c:pt idx="7842">
                  <c:v>36.200000000000003</c:v>
                </c:pt>
                <c:pt idx="7843">
                  <c:v>36.299999999999997</c:v>
                </c:pt>
                <c:pt idx="7844">
                  <c:v>36.4</c:v>
                </c:pt>
                <c:pt idx="7845">
                  <c:v>36.4</c:v>
                </c:pt>
                <c:pt idx="7846">
                  <c:v>36.6</c:v>
                </c:pt>
                <c:pt idx="7847">
                  <c:v>36.700000000000003</c:v>
                </c:pt>
                <c:pt idx="7848">
                  <c:v>36.700000000000003</c:v>
                </c:pt>
                <c:pt idx="7849">
                  <c:v>36.799999999999997</c:v>
                </c:pt>
                <c:pt idx="7850">
                  <c:v>36.700000000000003</c:v>
                </c:pt>
                <c:pt idx="7851">
                  <c:v>36.799999999999997</c:v>
                </c:pt>
                <c:pt idx="7852">
                  <c:v>36.9</c:v>
                </c:pt>
                <c:pt idx="7853">
                  <c:v>37</c:v>
                </c:pt>
                <c:pt idx="7854">
                  <c:v>37</c:v>
                </c:pt>
                <c:pt idx="7855">
                  <c:v>37</c:v>
                </c:pt>
                <c:pt idx="7856">
                  <c:v>37.1</c:v>
                </c:pt>
                <c:pt idx="7857">
                  <c:v>37.200000000000003</c:v>
                </c:pt>
                <c:pt idx="7858">
                  <c:v>37.1</c:v>
                </c:pt>
                <c:pt idx="7859">
                  <c:v>37.200000000000003</c:v>
                </c:pt>
                <c:pt idx="7860">
                  <c:v>37.200000000000003</c:v>
                </c:pt>
                <c:pt idx="7861">
                  <c:v>37</c:v>
                </c:pt>
                <c:pt idx="7862">
                  <c:v>37</c:v>
                </c:pt>
                <c:pt idx="7863">
                  <c:v>37</c:v>
                </c:pt>
                <c:pt idx="7864">
                  <c:v>36.9</c:v>
                </c:pt>
                <c:pt idx="7865">
                  <c:v>36.700000000000003</c:v>
                </c:pt>
                <c:pt idx="7866">
                  <c:v>36.5</c:v>
                </c:pt>
                <c:pt idx="7867">
                  <c:v>36.5</c:v>
                </c:pt>
                <c:pt idx="7868">
                  <c:v>36.4</c:v>
                </c:pt>
                <c:pt idx="7869">
                  <c:v>36.299999999999997</c:v>
                </c:pt>
                <c:pt idx="7870">
                  <c:v>36.299999999999997</c:v>
                </c:pt>
                <c:pt idx="7871">
                  <c:v>36.299999999999997</c:v>
                </c:pt>
                <c:pt idx="7872">
                  <c:v>36.4</c:v>
                </c:pt>
                <c:pt idx="7873">
                  <c:v>36.4</c:v>
                </c:pt>
                <c:pt idx="7874">
                  <c:v>36.5</c:v>
                </c:pt>
                <c:pt idx="7875">
                  <c:v>36.5</c:v>
                </c:pt>
                <c:pt idx="7876">
                  <c:v>36.700000000000003</c:v>
                </c:pt>
                <c:pt idx="7877">
                  <c:v>36.799999999999997</c:v>
                </c:pt>
                <c:pt idx="7878">
                  <c:v>36.799999999999997</c:v>
                </c:pt>
                <c:pt idx="7879">
                  <c:v>36.9</c:v>
                </c:pt>
                <c:pt idx="7880">
                  <c:v>36.9</c:v>
                </c:pt>
                <c:pt idx="7881">
                  <c:v>37</c:v>
                </c:pt>
                <c:pt idx="7882">
                  <c:v>37</c:v>
                </c:pt>
                <c:pt idx="7883">
                  <c:v>37.1</c:v>
                </c:pt>
                <c:pt idx="7884">
                  <c:v>37.200000000000003</c:v>
                </c:pt>
                <c:pt idx="7885">
                  <c:v>37.200000000000003</c:v>
                </c:pt>
                <c:pt idx="7886">
                  <c:v>37.299999999999997</c:v>
                </c:pt>
                <c:pt idx="7887">
                  <c:v>37.299999999999997</c:v>
                </c:pt>
                <c:pt idx="7888">
                  <c:v>37.4</c:v>
                </c:pt>
                <c:pt idx="7889">
                  <c:v>37.4</c:v>
                </c:pt>
                <c:pt idx="7890">
                  <c:v>37.299999999999997</c:v>
                </c:pt>
                <c:pt idx="7891">
                  <c:v>37.299999999999997</c:v>
                </c:pt>
                <c:pt idx="7892">
                  <c:v>37.299999999999997</c:v>
                </c:pt>
                <c:pt idx="7893">
                  <c:v>37.299999999999997</c:v>
                </c:pt>
                <c:pt idx="7894">
                  <c:v>37.200000000000003</c:v>
                </c:pt>
                <c:pt idx="7895">
                  <c:v>37</c:v>
                </c:pt>
                <c:pt idx="7896">
                  <c:v>36.9</c:v>
                </c:pt>
                <c:pt idx="7897">
                  <c:v>36.799999999999997</c:v>
                </c:pt>
                <c:pt idx="7898">
                  <c:v>36.700000000000003</c:v>
                </c:pt>
                <c:pt idx="7899">
                  <c:v>36.6</c:v>
                </c:pt>
                <c:pt idx="7900">
                  <c:v>36.5</c:v>
                </c:pt>
                <c:pt idx="7901">
                  <c:v>36.5</c:v>
                </c:pt>
                <c:pt idx="7902">
                  <c:v>36.5</c:v>
                </c:pt>
                <c:pt idx="7903">
                  <c:v>36.5</c:v>
                </c:pt>
                <c:pt idx="7904">
                  <c:v>36.5</c:v>
                </c:pt>
                <c:pt idx="7905">
                  <c:v>36.5</c:v>
                </c:pt>
                <c:pt idx="7906">
                  <c:v>36.700000000000003</c:v>
                </c:pt>
                <c:pt idx="7907">
                  <c:v>36.700000000000003</c:v>
                </c:pt>
                <c:pt idx="7908">
                  <c:v>36.9</c:v>
                </c:pt>
                <c:pt idx="7909">
                  <c:v>36.9</c:v>
                </c:pt>
                <c:pt idx="7910">
                  <c:v>37</c:v>
                </c:pt>
                <c:pt idx="7911">
                  <c:v>37</c:v>
                </c:pt>
                <c:pt idx="7912">
                  <c:v>37.200000000000003</c:v>
                </c:pt>
                <c:pt idx="7913">
                  <c:v>37.200000000000003</c:v>
                </c:pt>
                <c:pt idx="7914">
                  <c:v>37.299999999999997</c:v>
                </c:pt>
                <c:pt idx="7915">
                  <c:v>37.299999999999997</c:v>
                </c:pt>
                <c:pt idx="7916">
                  <c:v>37.299999999999997</c:v>
                </c:pt>
                <c:pt idx="7917">
                  <c:v>37.4</c:v>
                </c:pt>
                <c:pt idx="7918">
                  <c:v>37.4</c:v>
                </c:pt>
                <c:pt idx="7919">
                  <c:v>37.5</c:v>
                </c:pt>
                <c:pt idx="7920">
                  <c:v>37.5</c:v>
                </c:pt>
                <c:pt idx="7921">
                  <c:v>37.5</c:v>
                </c:pt>
                <c:pt idx="7922">
                  <c:v>37.6</c:v>
                </c:pt>
                <c:pt idx="7923">
                  <c:v>37.700000000000003</c:v>
                </c:pt>
                <c:pt idx="7924">
                  <c:v>37.6</c:v>
                </c:pt>
                <c:pt idx="7925">
                  <c:v>37.700000000000003</c:v>
                </c:pt>
                <c:pt idx="7926">
                  <c:v>37.6</c:v>
                </c:pt>
                <c:pt idx="7927">
                  <c:v>37.6</c:v>
                </c:pt>
                <c:pt idx="7928">
                  <c:v>37.6</c:v>
                </c:pt>
                <c:pt idx="7929">
                  <c:v>37.5</c:v>
                </c:pt>
                <c:pt idx="7930">
                  <c:v>37.5</c:v>
                </c:pt>
                <c:pt idx="7931">
                  <c:v>37.5</c:v>
                </c:pt>
                <c:pt idx="7932">
                  <c:v>37.4</c:v>
                </c:pt>
                <c:pt idx="7933">
                  <c:v>37.4</c:v>
                </c:pt>
                <c:pt idx="7934">
                  <c:v>37.299999999999997</c:v>
                </c:pt>
                <c:pt idx="7935">
                  <c:v>37.299999999999997</c:v>
                </c:pt>
                <c:pt idx="7936">
                  <c:v>37.200000000000003</c:v>
                </c:pt>
                <c:pt idx="7937">
                  <c:v>37.200000000000003</c:v>
                </c:pt>
                <c:pt idx="7938">
                  <c:v>37</c:v>
                </c:pt>
                <c:pt idx="7939">
                  <c:v>37</c:v>
                </c:pt>
                <c:pt idx="7940">
                  <c:v>36.9</c:v>
                </c:pt>
                <c:pt idx="7941">
                  <c:v>36.9</c:v>
                </c:pt>
                <c:pt idx="7942">
                  <c:v>36.799999999999997</c:v>
                </c:pt>
                <c:pt idx="7943">
                  <c:v>36.9</c:v>
                </c:pt>
                <c:pt idx="7944">
                  <c:v>36.799999999999997</c:v>
                </c:pt>
                <c:pt idx="7945">
                  <c:v>36.9</c:v>
                </c:pt>
                <c:pt idx="7946">
                  <c:v>36.9</c:v>
                </c:pt>
                <c:pt idx="7947">
                  <c:v>36.9</c:v>
                </c:pt>
                <c:pt idx="7948">
                  <c:v>36.9</c:v>
                </c:pt>
                <c:pt idx="7949">
                  <c:v>36.9</c:v>
                </c:pt>
                <c:pt idx="7950">
                  <c:v>37</c:v>
                </c:pt>
                <c:pt idx="7951">
                  <c:v>36.9</c:v>
                </c:pt>
                <c:pt idx="7952">
                  <c:v>36.9</c:v>
                </c:pt>
                <c:pt idx="7953">
                  <c:v>37</c:v>
                </c:pt>
                <c:pt idx="7954">
                  <c:v>37</c:v>
                </c:pt>
                <c:pt idx="7955">
                  <c:v>37.1</c:v>
                </c:pt>
                <c:pt idx="7956">
                  <c:v>37.200000000000003</c:v>
                </c:pt>
                <c:pt idx="7957">
                  <c:v>37.200000000000003</c:v>
                </c:pt>
                <c:pt idx="7958">
                  <c:v>37.299999999999997</c:v>
                </c:pt>
                <c:pt idx="7959">
                  <c:v>37.299999999999997</c:v>
                </c:pt>
                <c:pt idx="7960">
                  <c:v>37.299999999999997</c:v>
                </c:pt>
                <c:pt idx="7961">
                  <c:v>37.299999999999997</c:v>
                </c:pt>
                <c:pt idx="7962">
                  <c:v>37.299999999999997</c:v>
                </c:pt>
                <c:pt idx="7963">
                  <c:v>37.4</c:v>
                </c:pt>
                <c:pt idx="7964">
                  <c:v>37.4</c:v>
                </c:pt>
                <c:pt idx="7965">
                  <c:v>37.5</c:v>
                </c:pt>
                <c:pt idx="7966">
                  <c:v>37.5</c:v>
                </c:pt>
                <c:pt idx="7967">
                  <c:v>37.5</c:v>
                </c:pt>
                <c:pt idx="7968">
                  <c:v>37.6</c:v>
                </c:pt>
                <c:pt idx="7969">
                  <c:v>37.6</c:v>
                </c:pt>
                <c:pt idx="7970">
                  <c:v>37.6</c:v>
                </c:pt>
                <c:pt idx="7971">
                  <c:v>37.6</c:v>
                </c:pt>
                <c:pt idx="7972">
                  <c:v>37.6</c:v>
                </c:pt>
                <c:pt idx="7973">
                  <c:v>37.700000000000003</c:v>
                </c:pt>
                <c:pt idx="7974">
                  <c:v>37.700000000000003</c:v>
                </c:pt>
                <c:pt idx="7975">
                  <c:v>37.700000000000003</c:v>
                </c:pt>
                <c:pt idx="7976">
                  <c:v>37.700000000000003</c:v>
                </c:pt>
                <c:pt idx="7977">
                  <c:v>37.799999999999997</c:v>
                </c:pt>
                <c:pt idx="7978">
                  <c:v>37.799999999999997</c:v>
                </c:pt>
                <c:pt idx="7979">
                  <c:v>37.799999999999997</c:v>
                </c:pt>
                <c:pt idx="7980">
                  <c:v>37.799999999999997</c:v>
                </c:pt>
                <c:pt idx="7981">
                  <c:v>37.799999999999997</c:v>
                </c:pt>
                <c:pt idx="7982">
                  <c:v>37.799999999999997</c:v>
                </c:pt>
                <c:pt idx="7983">
                  <c:v>37.9</c:v>
                </c:pt>
                <c:pt idx="7984">
                  <c:v>37.799999999999997</c:v>
                </c:pt>
                <c:pt idx="7985">
                  <c:v>37.799999999999997</c:v>
                </c:pt>
                <c:pt idx="7986">
                  <c:v>37.9</c:v>
                </c:pt>
                <c:pt idx="7987">
                  <c:v>38</c:v>
                </c:pt>
                <c:pt idx="7988">
                  <c:v>37.9</c:v>
                </c:pt>
                <c:pt idx="7989">
                  <c:v>38</c:v>
                </c:pt>
                <c:pt idx="7990">
                  <c:v>38</c:v>
                </c:pt>
                <c:pt idx="7991">
                  <c:v>38</c:v>
                </c:pt>
                <c:pt idx="7992">
                  <c:v>38</c:v>
                </c:pt>
                <c:pt idx="7993">
                  <c:v>38</c:v>
                </c:pt>
                <c:pt idx="7994">
                  <c:v>38</c:v>
                </c:pt>
                <c:pt idx="7995">
                  <c:v>38</c:v>
                </c:pt>
                <c:pt idx="7996">
                  <c:v>38.1</c:v>
                </c:pt>
                <c:pt idx="7997">
                  <c:v>38</c:v>
                </c:pt>
                <c:pt idx="7998">
                  <c:v>38.200000000000003</c:v>
                </c:pt>
                <c:pt idx="7999">
                  <c:v>38.1</c:v>
                </c:pt>
                <c:pt idx="8000">
                  <c:v>38.200000000000003</c:v>
                </c:pt>
                <c:pt idx="8001">
                  <c:v>38.200000000000003</c:v>
                </c:pt>
                <c:pt idx="8002">
                  <c:v>38.200000000000003</c:v>
                </c:pt>
                <c:pt idx="8003">
                  <c:v>38.200000000000003</c:v>
                </c:pt>
                <c:pt idx="8004">
                  <c:v>38.200000000000003</c:v>
                </c:pt>
                <c:pt idx="8005">
                  <c:v>38.200000000000003</c:v>
                </c:pt>
                <c:pt idx="8006">
                  <c:v>38.200000000000003</c:v>
                </c:pt>
                <c:pt idx="8007">
                  <c:v>38.200000000000003</c:v>
                </c:pt>
                <c:pt idx="8008">
                  <c:v>38.200000000000003</c:v>
                </c:pt>
                <c:pt idx="8009">
                  <c:v>38.200000000000003</c:v>
                </c:pt>
                <c:pt idx="8010">
                  <c:v>38.200000000000003</c:v>
                </c:pt>
                <c:pt idx="8011">
                  <c:v>38.200000000000003</c:v>
                </c:pt>
                <c:pt idx="8012">
                  <c:v>38.200000000000003</c:v>
                </c:pt>
                <c:pt idx="8013">
                  <c:v>38.299999999999997</c:v>
                </c:pt>
                <c:pt idx="8014">
                  <c:v>38.299999999999997</c:v>
                </c:pt>
                <c:pt idx="8015">
                  <c:v>38.200000000000003</c:v>
                </c:pt>
                <c:pt idx="8016">
                  <c:v>38.200000000000003</c:v>
                </c:pt>
                <c:pt idx="8017">
                  <c:v>38.299999999999997</c:v>
                </c:pt>
                <c:pt idx="8018">
                  <c:v>38.200000000000003</c:v>
                </c:pt>
                <c:pt idx="8019">
                  <c:v>38.299999999999997</c:v>
                </c:pt>
                <c:pt idx="8020">
                  <c:v>38.299999999999997</c:v>
                </c:pt>
                <c:pt idx="8021">
                  <c:v>38.299999999999997</c:v>
                </c:pt>
                <c:pt idx="8022">
                  <c:v>38.200000000000003</c:v>
                </c:pt>
                <c:pt idx="8023">
                  <c:v>38.299999999999997</c:v>
                </c:pt>
                <c:pt idx="8024">
                  <c:v>38.200000000000003</c:v>
                </c:pt>
                <c:pt idx="8025">
                  <c:v>38.299999999999997</c:v>
                </c:pt>
                <c:pt idx="8026">
                  <c:v>38.299999999999997</c:v>
                </c:pt>
                <c:pt idx="8027">
                  <c:v>38.299999999999997</c:v>
                </c:pt>
                <c:pt idx="8028">
                  <c:v>38.299999999999997</c:v>
                </c:pt>
                <c:pt idx="8029">
                  <c:v>38.299999999999997</c:v>
                </c:pt>
                <c:pt idx="8030">
                  <c:v>38.299999999999997</c:v>
                </c:pt>
                <c:pt idx="8031">
                  <c:v>38.299999999999997</c:v>
                </c:pt>
                <c:pt idx="8032">
                  <c:v>38.299999999999997</c:v>
                </c:pt>
                <c:pt idx="8033">
                  <c:v>38.299999999999997</c:v>
                </c:pt>
                <c:pt idx="8034">
                  <c:v>38.299999999999997</c:v>
                </c:pt>
                <c:pt idx="8035">
                  <c:v>38.299999999999997</c:v>
                </c:pt>
                <c:pt idx="8036">
                  <c:v>38.299999999999997</c:v>
                </c:pt>
                <c:pt idx="8037">
                  <c:v>38.299999999999997</c:v>
                </c:pt>
                <c:pt idx="8038">
                  <c:v>38.299999999999997</c:v>
                </c:pt>
                <c:pt idx="8039">
                  <c:v>38.299999999999997</c:v>
                </c:pt>
                <c:pt idx="8040">
                  <c:v>38.299999999999997</c:v>
                </c:pt>
                <c:pt idx="8041">
                  <c:v>38.299999999999997</c:v>
                </c:pt>
                <c:pt idx="8042">
                  <c:v>38.4</c:v>
                </c:pt>
                <c:pt idx="8043">
                  <c:v>38.5</c:v>
                </c:pt>
                <c:pt idx="8044">
                  <c:v>38.299999999999997</c:v>
                </c:pt>
                <c:pt idx="8045">
                  <c:v>38.299999999999997</c:v>
                </c:pt>
                <c:pt idx="8046">
                  <c:v>38.4</c:v>
                </c:pt>
                <c:pt idx="8047">
                  <c:v>38.299999999999997</c:v>
                </c:pt>
                <c:pt idx="8048">
                  <c:v>38.299999999999997</c:v>
                </c:pt>
                <c:pt idx="8049">
                  <c:v>38.4</c:v>
                </c:pt>
                <c:pt idx="8050">
                  <c:v>38.299999999999997</c:v>
                </c:pt>
                <c:pt idx="8051">
                  <c:v>38.4</c:v>
                </c:pt>
                <c:pt idx="8052">
                  <c:v>38.4</c:v>
                </c:pt>
                <c:pt idx="8053">
                  <c:v>38.299999999999997</c:v>
                </c:pt>
                <c:pt idx="8054">
                  <c:v>38.4</c:v>
                </c:pt>
                <c:pt idx="8055">
                  <c:v>38.299999999999997</c:v>
                </c:pt>
                <c:pt idx="8056">
                  <c:v>38.4</c:v>
                </c:pt>
                <c:pt idx="8057">
                  <c:v>38.4</c:v>
                </c:pt>
                <c:pt idx="8058">
                  <c:v>38.4</c:v>
                </c:pt>
                <c:pt idx="8059">
                  <c:v>38.4</c:v>
                </c:pt>
                <c:pt idx="8060">
                  <c:v>38.4</c:v>
                </c:pt>
                <c:pt idx="8061">
                  <c:v>38.299999999999997</c:v>
                </c:pt>
                <c:pt idx="8062">
                  <c:v>38.299999999999997</c:v>
                </c:pt>
                <c:pt idx="8063">
                  <c:v>38.299999999999997</c:v>
                </c:pt>
                <c:pt idx="8064">
                  <c:v>38.299999999999997</c:v>
                </c:pt>
                <c:pt idx="8065">
                  <c:v>38.200000000000003</c:v>
                </c:pt>
                <c:pt idx="8066">
                  <c:v>38.200000000000003</c:v>
                </c:pt>
                <c:pt idx="8067">
                  <c:v>38.1</c:v>
                </c:pt>
                <c:pt idx="8068">
                  <c:v>38.1</c:v>
                </c:pt>
                <c:pt idx="8069">
                  <c:v>38</c:v>
                </c:pt>
                <c:pt idx="8070">
                  <c:v>38</c:v>
                </c:pt>
                <c:pt idx="8071">
                  <c:v>37.9</c:v>
                </c:pt>
                <c:pt idx="8072">
                  <c:v>37.799999999999997</c:v>
                </c:pt>
                <c:pt idx="8073">
                  <c:v>37.700000000000003</c:v>
                </c:pt>
                <c:pt idx="8074">
                  <c:v>37.700000000000003</c:v>
                </c:pt>
                <c:pt idx="8075">
                  <c:v>37.799999999999997</c:v>
                </c:pt>
                <c:pt idx="8076">
                  <c:v>37.799999999999997</c:v>
                </c:pt>
                <c:pt idx="8077">
                  <c:v>37.700000000000003</c:v>
                </c:pt>
                <c:pt idx="8078">
                  <c:v>37.799999999999997</c:v>
                </c:pt>
                <c:pt idx="8079">
                  <c:v>37.799999999999997</c:v>
                </c:pt>
                <c:pt idx="8080">
                  <c:v>38</c:v>
                </c:pt>
                <c:pt idx="8081">
                  <c:v>38</c:v>
                </c:pt>
                <c:pt idx="8082">
                  <c:v>38.1</c:v>
                </c:pt>
                <c:pt idx="8083">
                  <c:v>38.1</c:v>
                </c:pt>
                <c:pt idx="8084">
                  <c:v>38.200000000000003</c:v>
                </c:pt>
                <c:pt idx="8085">
                  <c:v>38.200000000000003</c:v>
                </c:pt>
                <c:pt idx="8086">
                  <c:v>38.299999999999997</c:v>
                </c:pt>
                <c:pt idx="8087">
                  <c:v>38.5</c:v>
                </c:pt>
                <c:pt idx="8088">
                  <c:v>38.299999999999997</c:v>
                </c:pt>
                <c:pt idx="8089">
                  <c:v>38.5</c:v>
                </c:pt>
                <c:pt idx="8090">
                  <c:v>38.6</c:v>
                </c:pt>
                <c:pt idx="8091">
                  <c:v>38.5</c:v>
                </c:pt>
                <c:pt idx="8092">
                  <c:v>38.6</c:v>
                </c:pt>
                <c:pt idx="8093">
                  <c:v>38.6</c:v>
                </c:pt>
                <c:pt idx="8094">
                  <c:v>38.700000000000003</c:v>
                </c:pt>
                <c:pt idx="8095">
                  <c:v>38.700000000000003</c:v>
                </c:pt>
                <c:pt idx="8096">
                  <c:v>38.799999999999997</c:v>
                </c:pt>
                <c:pt idx="8097">
                  <c:v>38.799999999999997</c:v>
                </c:pt>
                <c:pt idx="8098">
                  <c:v>38.799999999999997</c:v>
                </c:pt>
                <c:pt idx="8099">
                  <c:v>38.799999999999997</c:v>
                </c:pt>
                <c:pt idx="8100">
                  <c:v>38.799999999999997</c:v>
                </c:pt>
                <c:pt idx="8101">
                  <c:v>38.799999999999997</c:v>
                </c:pt>
                <c:pt idx="8102">
                  <c:v>38.9</c:v>
                </c:pt>
                <c:pt idx="8103">
                  <c:v>38.799999999999997</c:v>
                </c:pt>
                <c:pt idx="8104">
                  <c:v>38.700000000000003</c:v>
                </c:pt>
                <c:pt idx="8105">
                  <c:v>38.6</c:v>
                </c:pt>
                <c:pt idx="8106">
                  <c:v>38.5</c:v>
                </c:pt>
                <c:pt idx="8107">
                  <c:v>38.299999999999997</c:v>
                </c:pt>
                <c:pt idx="8108">
                  <c:v>38.299999999999997</c:v>
                </c:pt>
                <c:pt idx="8109">
                  <c:v>38.200000000000003</c:v>
                </c:pt>
                <c:pt idx="8110">
                  <c:v>38</c:v>
                </c:pt>
                <c:pt idx="8111">
                  <c:v>38</c:v>
                </c:pt>
                <c:pt idx="8112">
                  <c:v>38</c:v>
                </c:pt>
                <c:pt idx="8113">
                  <c:v>38</c:v>
                </c:pt>
                <c:pt idx="8114">
                  <c:v>38</c:v>
                </c:pt>
                <c:pt idx="8115">
                  <c:v>38.1</c:v>
                </c:pt>
                <c:pt idx="8116">
                  <c:v>38.1</c:v>
                </c:pt>
                <c:pt idx="8117">
                  <c:v>38.200000000000003</c:v>
                </c:pt>
                <c:pt idx="8118">
                  <c:v>38.299999999999997</c:v>
                </c:pt>
                <c:pt idx="8119">
                  <c:v>38.299999999999997</c:v>
                </c:pt>
                <c:pt idx="8120">
                  <c:v>38.4</c:v>
                </c:pt>
                <c:pt idx="8121">
                  <c:v>38.5</c:v>
                </c:pt>
                <c:pt idx="8122">
                  <c:v>38.6</c:v>
                </c:pt>
                <c:pt idx="8123">
                  <c:v>38.6</c:v>
                </c:pt>
                <c:pt idx="8124">
                  <c:v>38.700000000000003</c:v>
                </c:pt>
                <c:pt idx="8125">
                  <c:v>38.700000000000003</c:v>
                </c:pt>
                <c:pt idx="8126">
                  <c:v>38.799999999999997</c:v>
                </c:pt>
                <c:pt idx="8127">
                  <c:v>38.9</c:v>
                </c:pt>
                <c:pt idx="8128">
                  <c:v>38.9</c:v>
                </c:pt>
                <c:pt idx="8129">
                  <c:v>39.1</c:v>
                </c:pt>
                <c:pt idx="8130">
                  <c:v>39</c:v>
                </c:pt>
                <c:pt idx="8131">
                  <c:v>39.1</c:v>
                </c:pt>
                <c:pt idx="8132">
                  <c:v>39.1</c:v>
                </c:pt>
                <c:pt idx="8133">
                  <c:v>39.1</c:v>
                </c:pt>
                <c:pt idx="8134">
                  <c:v>39.1</c:v>
                </c:pt>
                <c:pt idx="8135">
                  <c:v>39.1</c:v>
                </c:pt>
                <c:pt idx="8136">
                  <c:v>39.1</c:v>
                </c:pt>
                <c:pt idx="8137">
                  <c:v>39</c:v>
                </c:pt>
                <c:pt idx="8138">
                  <c:v>38.799999999999997</c:v>
                </c:pt>
                <c:pt idx="8139">
                  <c:v>38.700000000000003</c:v>
                </c:pt>
                <c:pt idx="8140">
                  <c:v>38.6</c:v>
                </c:pt>
                <c:pt idx="8141">
                  <c:v>38.5</c:v>
                </c:pt>
                <c:pt idx="8142">
                  <c:v>38.299999999999997</c:v>
                </c:pt>
                <c:pt idx="8143">
                  <c:v>38.299999999999997</c:v>
                </c:pt>
                <c:pt idx="8144">
                  <c:v>38.299999999999997</c:v>
                </c:pt>
                <c:pt idx="8145">
                  <c:v>38.200000000000003</c:v>
                </c:pt>
                <c:pt idx="8146">
                  <c:v>38.299999999999997</c:v>
                </c:pt>
                <c:pt idx="8147">
                  <c:v>38.299999999999997</c:v>
                </c:pt>
                <c:pt idx="8148">
                  <c:v>38.4</c:v>
                </c:pt>
                <c:pt idx="8149">
                  <c:v>38.5</c:v>
                </c:pt>
                <c:pt idx="8150">
                  <c:v>38.6</c:v>
                </c:pt>
                <c:pt idx="8151">
                  <c:v>38.799999999999997</c:v>
                </c:pt>
                <c:pt idx="8152">
                  <c:v>38.799999999999997</c:v>
                </c:pt>
                <c:pt idx="8153">
                  <c:v>38.799999999999997</c:v>
                </c:pt>
                <c:pt idx="8154">
                  <c:v>38.9</c:v>
                </c:pt>
                <c:pt idx="8155">
                  <c:v>39</c:v>
                </c:pt>
                <c:pt idx="8156">
                  <c:v>39.1</c:v>
                </c:pt>
                <c:pt idx="8157">
                  <c:v>39</c:v>
                </c:pt>
                <c:pt idx="8158">
                  <c:v>39.1</c:v>
                </c:pt>
                <c:pt idx="8159">
                  <c:v>39.1</c:v>
                </c:pt>
                <c:pt idx="8160">
                  <c:v>39.299999999999997</c:v>
                </c:pt>
                <c:pt idx="8161">
                  <c:v>39.299999999999997</c:v>
                </c:pt>
                <c:pt idx="8162">
                  <c:v>39.4</c:v>
                </c:pt>
                <c:pt idx="8163">
                  <c:v>39.299999999999997</c:v>
                </c:pt>
                <c:pt idx="8164">
                  <c:v>39.299999999999997</c:v>
                </c:pt>
                <c:pt idx="8165">
                  <c:v>39.299999999999997</c:v>
                </c:pt>
                <c:pt idx="8166">
                  <c:v>39.200000000000003</c:v>
                </c:pt>
                <c:pt idx="8167">
                  <c:v>39.1</c:v>
                </c:pt>
                <c:pt idx="8168">
                  <c:v>39.1</c:v>
                </c:pt>
                <c:pt idx="8169">
                  <c:v>39</c:v>
                </c:pt>
                <c:pt idx="8170">
                  <c:v>38.799999999999997</c:v>
                </c:pt>
                <c:pt idx="8171">
                  <c:v>38.700000000000003</c:v>
                </c:pt>
                <c:pt idx="8172">
                  <c:v>38.6</c:v>
                </c:pt>
                <c:pt idx="8173">
                  <c:v>38.5</c:v>
                </c:pt>
                <c:pt idx="8174">
                  <c:v>38.5</c:v>
                </c:pt>
                <c:pt idx="8175">
                  <c:v>38.5</c:v>
                </c:pt>
                <c:pt idx="8176">
                  <c:v>38.5</c:v>
                </c:pt>
                <c:pt idx="8177">
                  <c:v>38.6</c:v>
                </c:pt>
                <c:pt idx="8178">
                  <c:v>38.700000000000003</c:v>
                </c:pt>
                <c:pt idx="8179">
                  <c:v>38.6</c:v>
                </c:pt>
                <c:pt idx="8180">
                  <c:v>38.700000000000003</c:v>
                </c:pt>
                <c:pt idx="8181">
                  <c:v>38.9</c:v>
                </c:pt>
                <c:pt idx="8182">
                  <c:v>39.1</c:v>
                </c:pt>
                <c:pt idx="8183">
                  <c:v>39.1</c:v>
                </c:pt>
                <c:pt idx="8184">
                  <c:v>39.1</c:v>
                </c:pt>
                <c:pt idx="8185">
                  <c:v>39.200000000000003</c:v>
                </c:pt>
                <c:pt idx="8186">
                  <c:v>39.200000000000003</c:v>
                </c:pt>
                <c:pt idx="8187">
                  <c:v>39.4</c:v>
                </c:pt>
                <c:pt idx="8188">
                  <c:v>39.4</c:v>
                </c:pt>
                <c:pt idx="8189">
                  <c:v>39.5</c:v>
                </c:pt>
                <c:pt idx="8190">
                  <c:v>39.5</c:v>
                </c:pt>
                <c:pt idx="8191">
                  <c:v>39.5</c:v>
                </c:pt>
                <c:pt idx="8192">
                  <c:v>39.6</c:v>
                </c:pt>
                <c:pt idx="8193">
                  <c:v>39.6</c:v>
                </c:pt>
                <c:pt idx="8194">
                  <c:v>39.6</c:v>
                </c:pt>
                <c:pt idx="8195">
                  <c:v>39.5</c:v>
                </c:pt>
                <c:pt idx="8196">
                  <c:v>39.5</c:v>
                </c:pt>
                <c:pt idx="8197">
                  <c:v>39.299999999999997</c:v>
                </c:pt>
                <c:pt idx="8198">
                  <c:v>39.1</c:v>
                </c:pt>
                <c:pt idx="8199">
                  <c:v>39.1</c:v>
                </c:pt>
                <c:pt idx="8200">
                  <c:v>38.9</c:v>
                </c:pt>
                <c:pt idx="8201">
                  <c:v>38.799999999999997</c:v>
                </c:pt>
                <c:pt idx="8202">
                  <c:v>38.799999999999997</c:v>
                </c:pt>
                <c:pt idx="8203">
                  <c:v>38.700000000000003</c:v>
                </c:pt>
                <c:pt idx="8204">
                  <c:v>38.700000000000003</c:v>
                </c:pt>
                <c:pt idx="8205">
                  <c:v>38.700000000000003</c:v>
                </c:pt>
                <c:pt idx="8206">
                  <c:v>38.9</c:v>
                </c:pt>
                <c:pt idx="8207">
                  <c:v>39</c:v>
                </c:pt>
                <c:pt idx="8208">
                  <c:v>39.1</c:v>
                </c:pt>
                <c:pt idx="8209">
                  <c:v>39.200000000000003</c:v>
                </c:pt>
                <c:pt idx="8210">
                  <c:v>39.299999999999997</c:v>
                </c:pt>
                <c:pt idx="8211">
                  <c:v>39.4</c:v>
                </c:pt>
                <c:pt idx="8212">
                  <c:v>39.5</c:v>
                </c:pt>
                <c:pt idx="8213">
                  <c:v>39.5</c:v>
                </c:pt>
                <c:pt idx="8214">
                  <c:v>39.5</c:v>
                </c:pt>
                <c:pt idx="8215">
                  <c:v>39.5</c:v>
                </c:pt>
                <c:pt idx="8216">
                  <c:v>39.6</c:v>
                </c:pt>
                <c:pt idx="8217">
                  <c:v>39.799999999999997</c:v>
                </c:pt>
                <c:pt idx="8218">
                  <c:v>39.799999999999997</c:v>
                </c:pt>
                <c:pt idx="8219">
                  <c:v>39.799999999999997</c:v>
                </c:pt>
                <c:pt idx="8220">
                  <c:v>39.799999999999997</c:v>
                </c:pt>
                <c:pt idx="8221">
                  <c:v>39.799999999999997</c:v>
                </c:pt>
                <c:pt idx="8222">
                  <c:v>39.700000000000003</c:v>
                </c:pt>
                <c:pt idx="8223">
                  <c:v>39.700000000000003</c:v>
                </c:pt>
                <c:pt idx="8224">
                  <c:v>39.6</c:v>
                </c:pt>
                <c:pt idx="8225">
                  <c:v>39.5</c:v>
                </c:pt>
                <c:pt idx="8226">
                  <c:v>39.200000000000003</c:v>
                </c:pt>
                <c:pt idx="8227">
                  <c:v>39.1</c:v>
                </c:pt>
                <c:pt idx="8228">
                  <c:v>39</c:v>
                </c:pt>
                <c:pt idx="8229">
                  <c:v>38.9</c:v>
                </c:pt>
                <c:pt idx="8230">
                  <c:v>38.9</c:v>
                </c:pt>
                <c:pt idx="8231">
                  <c:v>38.9</c:v>
                </c:pt>
                <c:pt idx="8232">
                  <c:v>39</c:v>
                </c:pt>
                <c:pt idx="8233">
                  <c:v>39</c:v>
                </c:pt>
                <c:pt idx="8234">
                  <c:v>39.1</c:v>
                </c:pt>
                <c:pt idx="8235">
                  <c:v>39.200000000000003</c:v>
                </c:pt>
                <c:pt idx="8236">
                  <c:v>39.299999999999997</c:v>
                </c:pt>
                <c:pt idx="8237">
                  <c:v>39.4</c:v>
                </c:pt>
                <c:pt idx="8238">
                  <c:v>39.5</c:v>
                </c:pt>
                <c:pt idx="8239">
                  <c:v>39.5</c:v>
                </c:pt>
                <c:pt idx="8240">
                  <c:v>39.6</c:v>
                </c:pt>
                <c:pt idx="8241">
                  <c:v>39.6</c:v>
                </c:pt>
                <c:pt idx="8242">
                  <c:v>39.700000000000003</c:v>
                </c:pt>
                <c:pt idx="8243">
                  <c:v>39.799999999999997</c:v>
                </c:pt>
                <c:pt idx="8244">
                  <c:v>39.799999999999997</c:v>
                </c:pt>
                <c:pt idx="8245">
                  <c:v>39.799999999999997</c:v>
                </c:pt>
                <c:pt idx="8246">
                  <c:v>39.799999999999997</c:v>
                </c:pt>
                <c:pt idx="8247">
                  <c:v>39.9</c:v>
                </c:pt>
                <c:pt idx="8248">
                  <c:v>39.9</c:v>
                </c:pt>
                <c:pt idx="8249">
                  <c:v>40</c:v>
                </c:pt>
                <c:pt idx="8250">
                  <c:v>39.9</c:v>
                </c:pt>
                <c:pt idx="8251">
                  <c:v>39.9</c:v>
                </c:pt>
                <c:pt idx="8252">
                  <c:v>39.9</c:v>
                </c:pt>
                <c:pt idx="8253">
                  <c:v>39.799999999999997</c:v>
                </c:pt>
                <c:pt idx="8254">
                  <c:v>39.799999999999997</c:v>
                </c:pt>
                <c:pt idx="8255">
                  <c:v>39.6</c:v>
                </c:pt>
                <c:pt idx="8256">
                  <c:v>39.5</c:v>
                </c:pt>
                <c:pt idx="8257">
                  <c:v>39.299999999999997</c:v>
                </c:pt>
                <c:pt idx="8258">
                  <c:v>39.1</c:v>
                </c:pt>
                <c:pt idx="8259">
                  <c:v>39.1</c:v>
                </c:pt>
                <c:pt idx="8260">
                  <c:v>39.1</c:v>
                </c:pt>
                <c:pt idx="8261">
                  <c:v>39.1</c:v>
                </c:pt>
                <c:pt idx="8262">
                  <c:v>39.1</c:v>
                </c:pt>
                <c:pt idx="8263">
                  <c:v>39.1</c:v>
                </c:pt>
                <c:pt idx="8264">
                  <c:v>39.1</c:v>
                </c:pt>
                <c:pt idx="8265">
                  <c:v>39.1</c:v>
                </c:pt>
                <c:pt idx="8266">
                  <c:v>39.200000000000003</c:v>
                </c:pt>
                <c:pt idx="8267">
                  <c:v>39.299999999999997</c:v>
                </c:pt>
                <c:pt idx="8268">
                  <c:v>39.299999999999997</c:v>
                </c:pt>
                <c:pt idx="8269">
                  <c:v>39.5</c:v>
                </c:pt>
                <c:pt idx="8270">
                  <c:v>39.5</c:v>
                </c:pt>
                <c:pt idx="8271">
                  <c:v>39.6</c:v>
                </c:pt>
                <c:pt idx="8272">
                  <c:v>39.700000000000003</c:v>
                </c:pt>
                <c:pt idx="8273">
                  <c:v>39.6</c:v>
                </c:pt>
                <c:pt idx="8274">
                  <c:v>39.700000000000003</c:v>
                </c:pt>
                <c:pt idx="8275">
                  <c:v>39.799999999999997</c:v>
                </c:pt>
                <c:pt idx="8276">
                  <c:v>39.799999999999997</c:v>
                </c:pt>
                <c:pt idx="8277">
                  <c:v>39.799999999999997</c:v>
                </c:pt>
                <c:pt idx="8278">
                  <c:v>39.799999999999997</c:v>
                </c:pt>
                <c:pt idx="8279">
                  <c:v>39.9</c:v>
                </c:pt>
                <c:pt idx="8280">
                  <c:v>39.9</c:v>
                </c:pt>
                <c:pt idx="8281">
                  <c:v>40</c:v>
                </c:pt>
                <c:pt idx="8282">
                  <c:v>40</c:v>
                </c:pt>
                <c:pt idx="8283">
                  <c:v>40.1</c:v>
                </c:pt>
                <c:pt idx="8284">
                  <c:v>40.1</c:v>
                </c:pt>
                <c:pt idx="8285">
                  <c:v>40.1</c:v>
                </c:pt>
                <c:pt idx="8286">
                  <c:v>40.1</c:v>
                </c:pt>
                <c:pt idx="8287">
                  <c:v>40.1</c:v>
                </c:pt>
                <c:pt idx="8288">
                  <c:v>40.1</c:v>
                </c:pt>
                <c:pt idx="8289">
                  <c:v>40.1</c:v>
                </c:pt>
                <c:pt idx="8290">
                  <c:v>39.9</c:v>
                </c:pt>
                <c:pt idx="8291">
                  <c:v>39.9</c:v>
                </c:pt>
                <c:pt idx="8292">
                  <c:v>39.799999999999997</c:v>
                </c:pt>
                <c:pt idx="8293">
                  <c:v>39.700000000000003</c:v>
                </c:pt>
                <c:pt idx="8294">
                  <c:v>39.6</c:v>
                </c:pt>
                <c:pt idx="8295">
                  <c:v>39.5</c:v>
                </c:pt>
                <c:pt idx="8296">
                  <c:v>39.5</c:v>
                </c:pt>
                <c:pt idx="8297">
                  <c:v>39.299999999999997</c:v>
                </c:pt>
                <c:pt idx="8298">
                  <c:v>39.299999999999997</c:v>
                </c:pt>
                <c:pt idx="8299">
                  <c:v>39.200000000000003</c:v>
                </c:pt>
                <c:pt idx="8300">
                  <c:v>39.200000000000003</c:v>
                </c:pt>
                <c:pt idx="8301">
                  <c:v>39.200000000000003</c:v>
                </c:pt>
                <c:pt idx="8302">
                  <c:v>39.200000000000003</c:v>
                </c:pt>
                <c:pt idx="8303">
                  <c:v>39.200000000000003</c:v>
                </c:pt>
                <c:pt idx="8304">
                  <c:v>39.299999999999997</c:v>
                </c:pt>
                <c:pt idx="8305">
                  <c:v>39.299999999999997</c:v>
                </c:pt>
                <c:pt idx="8306">
                  <c:v>39.4</c:v>
                </c:pt>
                <c:pt idx="8307">
                  <c:v>39.5</c:v>
                </c:pt>
                <c:pt idx="8308">
                  <c:v>39.5</c:v>
                </c:pt>
                <c:pt idx="8309">
                  <c:v>39.5</c:v>
                </c:pt>
                <c:pt idx="8310">
                  <c:v>39.6</c:v>
                </c:pt>
                <c:pt idx="8311">
                  <c:v>39.6</c:v>
                </c:pt>
                <c:pt idx="8312">
                  <c:v>39.700000000000003</c:v>
                </c:pt>
                <c:pt idx="8313">
                  <c:v>39.799999999999997</c:v>
                </c:pt>
                <c:pt idx="8314">
                  <c:v>39.799999999999997</c:v>
                </c:pt>
                <c:pt idx="8315">
                  <c:v>39.799999999999997</c:v>
                </c:pt>
                <c:pt idx="8316">
                  <c:v>39.799999999999997</c:v>
                </c:pt>
                <c:pt idx="8317">
                  <c:v>39.9</c:v>
                </c:pt>
                <c:pt idx="8318">
                  <c:v>39.9</c:v>
                </c:pt>
                <c:pt idx="8319">
                  <c:v>39.9</c:v>
                </c:pt>
                <c:pt idx="8320">
                  <c:v>39.9</c:v>
                </c:pt>
                <c:pt idx="8321">
                  <c:v>40</c:v>
                </c:pt>
                <c:pt idx="8322">
                  <c:v>40</c:v>
                </c:pt>
                <c:pt idx="8323">
                  <c:v>40</c:v>
                </c:pt>
                <c:pt idx="8324">
                  <c:v>40.1</c:v>
                </c:pt>
                <c:pt idx="8325">
                  <c:v>40.200000000000003</c:v>
                </c:pt>
                <c:pt idx="8326">
                  <c:v>40.200000000000003</c:v>
                </c:pt>
                <c:pt idx="8327">
                  <c:v>40.200000000000003</c:v>
                </c:pt>
                <c:pt idx="8328">
                  <c:v>40.200000000000003</c:v>
                </c:pt>
                <c:pt idx="8329">
                  <c:v>40.200000000000003</c:v>
                </c:pt>
                <c:pt idx="8330">
                  <c:v>40.200000000000003</c:v>
                </c:pt>
                <c:pt idx="8331">
                  <c:v>40.200000000000003</c:v>
                </c:pt>
                <c:pt idx="8332">
                  <c:v>40.200000000000003</c:v>
                </c:pt>
                <c:pt idx="8333">
                  <c:v>40.200000000000003</c:v>
                </c:pt>
                <c:pt idx="8334">
                  <c:v>40.200000000000003</c:v>
                </c:pt>
                <c:pt idx="8335">
                  <c:v>40.1</c:v>
                </c:pt>
                <c:pt idx="8336">
                  <c:v>40</c:v>
                </c:pt>
                <c:pt idx="8337">
                  <c:v>39.9</c:v>
                </c:pt>
                <c:pt idx="8338">
                  <c:v>39.9</c:v>
                </c:pt>
                <c:pt idx="8339">
                  <c:v>39.9</c:v>
                </c:pt>
                <c:pt idx="8340">
                  <c:v>39.799999999999997</c:v>
                </c:pt>
                <c:pt idx="8341">
                  <c:v>39.700000000000003</c:v>
                </c:pt>
                <c:pt idx="8342">
                  <c:v>39.700000000000003</c:v>
                </c:pt>
                <c:pt idx="8343">
                  <c:v>39.6</c:v>
                </c:pt>
                <c:pt idx="8344">
                  <c:v>39.6</c:v>
                </c:pt>
                <c:pt idx="8345">
                  <c:v>39.5</c:v>
                </c:pt>
                <c:pt idx="8346">
                  <c:v>39.5</c:v>
                </c:pt>
                <c:pt idx="8347">
                  <c:v>39.5</c:v>
                </c:pt>
                <c:pt idx="8348">
                  <c:v>39.299999999999997</c:v>
                </c:pt>
                <c:pt idx="8349">
                  <c:v>39.299999999999997</c:v>
                </c:pt>
                <c:pt idx="8350">
                  <c:v>39.299999999999997</c:v>
                </c:pt>
                <c:pt idx="8351">
                  <c:v>39.4</c:v>
                </c:pt>
                <c:pt idx="8352">
                  <c:v>39.299999999999997</c:v>
                </c:pt>
                <c:pt idx="8353">
                  <c:v>39.5</c:v>
                </c:pt>
                <c:pt idx="8354">
                  <c:v>39.5</c:v>
                </c:pt>
                <c:pt idx="8355">
                  <c:v>39.5</c:v>
                </c:pt>
                <c:pt idx="8356">
                  <c:v>39.5</c:v>
                </c:pt>
                <c:pt idx="8357">
                  <c:v>39.6</c:v>
                </c:pt>
                <c:pt idx="8358">
                  <c:v>39.700000000000003</c:v>
                </c:pt>
                <c:pt idx="8359">
                  <c:v>39.6</c:v>
                </c:pt>
                <c:pt idx="8360">
                  <c:v>39.799999999999997</c:v>
                </c:pt>
                <c:pt idx="8361">
                  <c:v>39.799999999999997</c:v>
                </c:pt>
                <c:pt idx="8362">
                  <c:v>39.799999999999997</c:v>
                </c:pt>
                <c:pt idx="8363">
                  <c:v>39.799999999999997</c:v>
                </c:pt>
                <c:pt idx="8364">
                  <c:v>39.9</c:v>
                </c:pt>
                <c:pt idx="8365">
                  <c:v>39.9</c:v>
                </c:pt>
                <c:pt idx="8366">
                  <c:v>40</c:v>
                </c:pt>
                <c:pt idx="8367">
                  <c:v>40</c:v>
                </c:pt>
                <c:pt idx="8368">
                  <c:v>40</c:v>
                </c:pt>
                <c:pt idx="8369">
                  <c:v>40</c:v>
                </c:pt>
                <c:pt idx="8370">
                  <c:v>40.1</c:v>
                </c:pt>
                <c:pt idx="8371">
                  <c:v>40.1</c:v>
                </c:pt>
                <c:pt idx="8372">
                  <c:v>40.1</c:v>
                </c:pt>
                <c:pt idx="8373">
                  <c:v>40.1</c:v>
                </c:pt>
                <c:pt idx="8374">
                  <c:v>40.1</c:v>
                </c:pt>
                <c:pt idx="8375">
                  <c:v>40.200000000000003</c:v>
                </c:pt>
                <c:pt idx="8376">
                  <c:v>40.200000000000003</c:v>
                </c:pt>
                <c:pt idx="8377">
                  <c:v>40.200000000000003</c:v>
                </c:pt>
                <c:pt idx="8378">
                  <c:v>40.200000000000003</c:v>
                </c:pt>
                <c:pt idx="8379">
                  <c:v>40.299999999999997</c:v>
                </c:pt>
                <c:pt idx="8380">
                  <c:v>40.299999999999997</c:v>
                </c:pt>
                <c:pt idx="8381">
                  <c:v>40.299999999999997</c:v>
                </c:pt>
                <c:pt idx="8382">
                  <c:v>40.299999999999997</c:v>
                </c:pt>
                <c:pt idx="8383">
                  <c:v>40.299999999999997</c:v>
                </c:pt>
                <c:pt idx="8384">
                  <c:v>40.299999999999997</c:v>
                </c:pt>
                <c:pt idx="8385">
                  <c:v>40.4</c:v>
                </c:pt>
                <c:pt idx="8386">
                  <c:v>40.4</c:v>
                </c:pt>
                <c:pt idx="8387">
                  <c:v>40.4</c:v>
                </c:pt>
                <c:pt idx="8388">
                  <c:v>40.4</c:v>
                </c:pt>
                <c:pt idx="8389">
                  <c:v>40.4</c:v>
                </c:pt>
                <c:pt idx="8390">
                  <c:v>40.4</c:v>
                </c:pt>
                <c:pt idx="8391">
                  <c:v>40.4</c:v>
                </c:pt>
                <c:pt idx="8392">
                  <c:v>40.4</c:v>
                </c:pt>
                <c:pt idx="8393">
                  <c:v>40.299999999999997</c:v>
                </c:pt>
                <c:pt idx="8394">
                  <c:v>40.4</c:v>
                </c:pt>
                <c:pt idx="8395">
                  <c:v>40.299999999999997</c:v>
                </c:pt>
                <c:pt idx="8396">
                  <c:v>40.299999999999997</c:v>
                </c:pt>
                <c:pt idx="8397">
                  <c:v>40.299999999999997</c:v>
                </c:pt>
                <c:pt idx="8398">
                  <c:v>40.299999999999997</c:v>
                </c:pt>
                <c:pt idx="8399">
                  <c:v>40.299999999999997</c:v>
                </c:pt>
                <c:pt idx="8400">
                  <c:v>40.200000000000003</c:v>
                </c:pt>
                <c:pt idx="8401">
                  <c:v>40.200000000000003</c:v>
                </c:pt>
                <c:pt idx="8402">
                  <c:v>40.200000000000003</c:v>
                </c:pt>
                <c:pt idx="8403">
                  <c:v>40.200000000000003</c:v>
                </c:pt>
                <c:pt idx="8404">
                  <c:v>40.200000000000003</c:v>
                </c:pt>
                <c:pt idx="8405">
                  <c:v>40.1</c:v>
                </c:pt>
                <c:pt idx="8406">
                  <c:v>40.1</c:v>
                </c:pt>
                <c:pt idx="8407">
                  <c:v>40</c:v>
                </c:pt>
                <c:pt idx="8408">
                  <c:v>39.9</c:v>
                </c:pt>
                <c:pt idx="8409">
                  <c:v>39.9</c:v>
                </c:pt>
                <c:pt idx="8410">
                  <c:v>39.799999999999997</c:v>
                </c:pt>
                <c:pt idx="8411">
                  <c:v>39.9</c:v>
                </c:pt>
                <c:pt idx="8412">
                  <c:v>39.799999999999997</c:v>
                </c:pt>
                <c:pt idx="8413">
                  <c:v>39.799999999999997</c:v>
                </c:pt>
                <c:pt idx="8414">
                  <c:v>39.799999999999997</c:v>
                </c:pt>
                <c:pt idx="8415">
                  <c:v>39.799999999999997</c:v>
                </c:pt>
                <c:pt idx="8416">
                  <c:v>39.700000000000003</c:v>
                </c:pt>
                <c:pt idx="8417">
                  <c:v>39.799999999999997</c:v>
                </c:pt>
                <c:pt idx="8418">
                  <c:v>39.700000000000003</c:v>
                </c:pt>
                <c:pt idx="8419">
                  <c:v>39.6</c:v>
                </c:pt>
                <c:pt idx="8420">
                  <c:v>39.6</c:v>
                </c:pt>
                <c:pt idx="8421">
                  <c:v>39.6</c:v>
                </c:pt>
                <c:pt idx="8422">
                  <c:v>39.6</c:v>
                </c:pt>
                <c:pt idx="8423">
                  <c:v>39.6</c:v>
                </c:pt>
                <c:pt idx="8424">
                  <c:v>39.6</c:v>
                </c:pt>
                <c:pt idx="8425">
                  <c:v>39.6</c:v>
                </c:pt>
                <c:pt idx="8426">
                  <c:v>39.5</c:v>
                </c:pt>
                <c:pt idx="8427">
                  <c:v>39.6</c:v>
                </c:pt>
                <c:pt idx="8428">
                  <c:v>39.6</c:v>
                </c:pt>
                <c:pt idx="8429">
                  <c:v>39.5</c:v>
                </c:pt>
                <c:pt idx="8430">
                  <c:v>39.5</c:v>
                </c:pt>
                <c:pt idx="8431">
                  <c:v>39.5</c:v>
                </c:pt>
                <c:pt idx="8432">
                  <c:v>39.5</c:v>
                </c:pt>
                <c:pt idx="8433">
                  <c:v>39.6</c:v>
                </c:pt>
                <c:pt idx="8434">
                  <c:v>39.6</c:v>
                </c:pt>
                <c:pt idx="8435">
                  <c:v>39.6</c:v>
                </c:pt>
                <c:pt idx="8436">
                  <c:v>39.6</c:v>
                </c:pt>
                <c:pt idx="8437">
                  <c:v>39.6</c:v>
                </c:pt>
                <c:pt idx="8438">
                  <c:v>39.6</c:v>
                </c:pt>
                <c:pt idx="8439">
                  <c:v>39.6</c:v>
                </c:pt>
                <c:pt idx="8440">
                  <c:v>39.700000000000003</c:v>
                </c:pt>
                <c:pt idx="8441">
                  <c:v>39.700000000000003</c:v>
                </c:pt>
                <c:pt idx="8442">
                  <c:v>39.6</c:v>
                </c:pt>
                <c:pt idx="8443">
                  <c:v>39.700000000000003</c:v>
                </c:pt>
                <c:pt idx="8444">
                  <c:v>39.700000000000003</c:v>
                </c:pt>
                <c:pt idx="8445">
                  <c:v>39.700000000000003</c:v>
                </c:pt>
                <c:pt idx="8446">
                  <c:v>39.799999999999997</c:v>
                </c:pt>
                <c:pt idx="8447">
                  <c:v>39.799999999999997</c:v>
                </c:pt>
                <c:pt idx="8448">
                  <c:v>39.700000000000003</c:v>
                </c:pt>
                <c:pt idx="8449">
                  <c:v>39.700000000000003</c:v>
                </c:pt>
                <c:pt idx="8450">
                  <c:v>39.700000000000003</c:v>
                </c:pt>
                <c:pt idx="8451">
                  <c:v>39.799999999999997</c:v>
                </c:pt>
                <c:pt idx="8452">
                  <c:v>39.799999999999997</c:v>
                </c:pt>
                <c:pt idx="8453">
                  <c:v>39.799999999999997</c:v>
                </c:pt>
                <c:pt idx="8454">
                  <c:v>39.799999999999997</c:v>
                </c:pt>
                <c:pt idx="8455">
                  <c:v>39.700000000000003</c:v>
                </c:pt>
                <c:pt idx="8456">
                  <c:v>39.700000000000003</c:v>
                </c:pt>
                <c:pt idx="8457">
                  <c:v>39.799999999999997</c:v>
                </c:pt>
                <c:pt idx="8458">
                  <c:v>39.700000000000003</c:v>
                </c:pt>
                <c:pt idx="8459">
                  <c:v>39.700000000000003</c:v>
                </c:pt>
                <c:pt idx="8460">
                  <c:v>39.700000000000003</c:v>
                </c:pt>
                <c:pt idx="8461">
                  <c:v>39.799999999999997</c:v>
                </c:pt>
                <c:pt idx="8462">
                  <c:v>39.799999999999997</c:v>
                </c:pt>
                <c:pt idx="8463">
                  <c:v>39.700000000000003</c:v>
                </c:pt>
                <c:pt idx="8464">
                  <c:v>39.700000000000003</c:v>
                </c:pt>
                <c:pt idx="8465">
                  <c:v>39.700000000000003</c:v>
                </c:pt>
                <c:pt idx="8466">
                  <c:v>39.700000000000003</c:v>
                </c:pt>
                <c:pt idx="8467">
                  <c:v>39.700000000000003</c:v>
                </c:pt>
                <c:pt idx="8468">
                  <c:v>39.700000000000003</c:v>
                </c:pt>
                <c:pt idx="8469">
                  <c:v>39.700000000000003</c:v>
                </c:pt>
                <c:pt idx="8470">
                  <c:v>39.700000000000003</c:v>
                </c:pt>
                <c:pt idx="8471">
                  <c:v>39.700000000000003</c:v>
                </c:pt>
                <c:pt idx="8472">
                  <c:v>39.700000000000003</c:v>
                </c:pt>
                <c:pt idx="8473">
                  <c:v>39.6</c:v>
                </c:pt>
                <c:pt idx="8474">
                  <c:v>39.6</c:v>
                </c:pt>
                <c:pt idx="8475">
                  <c:v>39.6</c:v>
                </c:pt>
                <c:pt idx="8476">
                  <c:v>39.799999999999997</c:v>
                </c:pt>
                <c:pt idx="8477">
                  <c:v>39.799999999999997</c:v>
                </c:pt>
                <c:pt idx="8478">
                  <c:v>39.799999999999997</c:v>
                </c:pt>
                <c:pt idx="8479">
                  <c:v>39.700000000000003</c:v>
                </c:pt>
                <c:pt idx="8480">
                  <c:v>39.700000000000003</c:v>
                </c:pt>
                <c:pt idx="8481">
                  <c:v>39.799999999999997</c:v>
                </c:pt>
                <c:pt idx="8482">
                  <c:v>39.700000000000003</c:v>
                </c:pt>
                <c:pt idx="8483">
                  <c:v>39.700000000000003</c:v>
                </c:pt>
                <c:pt idx="8484">
                  <c:v>39.700000000000003</c:v>
                </c:pt>
                <c:pt idx="8485">
                  <c:v>39.799999999999997</c:v>
                </c:pt>
                <c:pt idx="8486">
                  <c:v>39.799999999999997</c:v>
                </c:pt>
                <c:pt idx="8487">
                  <c:v>39.799999999999997</c:v>
                </c:pt>
                <c:pt idx="8488">
                  <c:v>39.799999999999997</c:v>
                </c:pt>
                <c:pt idx="8489">
                  <c:v>39.700000000000003</c:v>
                </c:pt>
                <c:pt idx="8490">
                  <c:v>39.799999999999997</c:v>
                </c:pt>
                <c:pt idx="8491">
                  <c:v>39.700000000000003</c:v>
                </c:pt>
                <c:pt idx="8492">
                  <c:v>39.700000000000003</c:v>
                </c:pt>
                <c:pt idx="8493">
                  <c:v>39.799999999999997</c:v>
                </c:pt>
                <c:pt idx="8494">
                  <c:v>39.700000000000003</c:v>
                </c:pt>
                <c:pt idx="8495">
                  <c:v>39.799999999999997</c:v>
                </c:pt>
                <c:pt idx="8496">
                  <c:v>39.799999999999997</c:v>
                </c:pt>
                <c:pt idx="8497">
                  <c:v>39.799999999999997</c:v>
                </c:pt>
                <c:pt idx="8498">
                  <c:v>39.799999999999997</c:v>
                </c:pt>
                <c:pt idx="8499">
                  <c:v>39.799999999999997</c:v>
                </c:pt>
                <c:pt idx="8500">
                  <c:v>39.799999999999997</c:v>
                </c:pt>
                <c:pt idx="8501">
                  <c:v>39.799999999999997</c:v>
                </c:pt>
                <c:pt idx="8502">
                  <c:v>39.799999999999997</c:v>
                </c:pt>
                <c:pt idx="8503">
                  <c:v>39.799999999999997</c:v>
                </c:pt>
                <c:pt idx="8504">
                  <c:v>39.799999999999997</c:v>
                </c:pt>
                <c:pt idx="8505">
                  <c:v>39.9</c:v>
                </c:pt>
                <c:pt idx="8506">
                  <c:v>39.9</c:v>
                </c:pt>
                <c:pt idx="8507">
                  <c:v>39.9</c:v>
                </c:pt>
                <c:pt idx="8508">
                  <c:v>39.9</c:v>
                </c:pt>
                <c:pt idx="8509">
                  <c:v>40</c:v>
                </c:pt>
                <c:pt idx="8510">
                  <c:v>40</c:v>
                </c:pt>
                <c:pt idx="8511">
                  <c:v>40.1</c:v>
                </c:pt>
                <c:pt idx="8512">
                  <c:v>40.1</c:v>
                </c:pt>
                <c:pt idx="8513">
                  <c:v>40.1</c:v>
                </c:pt>
                <c:pt idx="8514">
                  <c:v>40.200000000000003</c:v>
                </c:pt>
                <c:pt idx="8515">
                  <c:v>40.200000000000003</c:v>
                </c:pt>
                <c:pt idx="8516">
                  <c:v>40.200000000000003</c:v>
                </c:pt>
                <c:pt idx="8517">
                  <c:v>40.299999999999997</c:v>
                </c:pt>
                <c:pt idx="8518">
                  <c:v>40.299999999999997</c:v>
                </c:pt>
                <c:pt idx="8519">
                  <c:v>40.299999999999997</c:v>
                </c:pt>
                <c:pt idx="8520">
                  <c:v>40.299999999999997</c:v>
                </c:pt>
                <c:pt idx="8521">
                  <c:v>40.4</c:v>
                </c:pt>
                <c:pt idx="8522">
                  <c:v>40.4</c:v>
                </c:pt>
                <c:pt idx="8523">
                  <c:v>40.4</c:v>
                </c:pt>
                <c:pt idx="8524">
                  <c:v>40.4</c:v>
                </c:pt>
                <c:pt idx="8525">
                  <c:v>40.4</c:v>
                </c:pt>
                <c:pt idx="8526">
                  <c:v>40.4</c:v>
                </c:pt>
                <c:pt idx="8527">
                  <c:v>40.5</c:v>
                </c:pt>
                <c:pt idx="8528">
                  <c:v>40.6</c:v>
                </c:pt>
                <c:pt idx="8529">
                  <c:v>40.6</c:v>
                </c:pt>
                <c:pt idx="8530">
                  <c:v>40.6</c:v>
                </c:pt>
                <c:pt idx="8531">
                  <c:v>40.6</c:v>
                </c:pt>
                <c:pt idx="8532">
                  <c:v>40.6</c:v>
                </c:pt>
                <c:pt idx="8533">
                  <c:v>40.6</c:v>
                </c:pt>
                <c:pt idx="8534">
                  <c:v>40.6</c:v>
                </c:pt>
                <c:pt idx="8535">
                  <c:v>40.6</c:v>
                </c:pt>
                <c:pt idx="8536">
                  <c:v>40.700000000000003</c:v>
                </c:pt>
                <c:pt idx="8537">
                  <c:v>40.799999999999997</c:v>
                </c:pt>
                <c:pt idx="8538">
                  <c:v>40.799999999999997</c:v>
                </c:pt>
                <c:pt idx="8539">
                  <c:v>40.799999999999997</c:v>
                </c:pt>
                <c:pt idx="8540">
                  <c:v>40.799999999999997</c:v>
                </c:pt>
                <c:pt idx="8541">
                  <c:v>40.799999999999997</c:v>
                </c:pt>
                <c:pt idx="8542">
                  <c:v>40.799999999999997</c:v>
                </c:pt>
                <c:pt idx="8543">
                  <c:v>40.799999999999997</c:v>
                </c:pt>
                <c:pt idx="8544">
                  <c:v>40.799999999999997</c:v>
                </c:pt>
                <c:pt idx="8545">
                  <c:v>40.799999999999997</c:v>
                </c:pt>
                <c:pt idx="8546">
                  <c:v>40.700000000000003</c:v>
                </c:pt>
                <c:pt idx="8547">
                  <c:v>40.6</c:v>
                </c:pt>
                <c:pt idx="8548">
                  <c:v>40.6</c:v>
                </c:pt>
                <c:pt idx="8549">
                  <c:v>40.6</c:v>
                </c:pt>
                <c:pt idx="8550">
                  <c:v>40.4</c:v>
                </c:pt>
                <c:pt idx="8551">
                  <c:v>40.4</c:v>
                </c:pt>
                <c:pt idx="8552">
                  <c:v>40.200000000000003</c:v>
                </c:pt>
                <c:pt idx="8553">
                  <c:v>40.1</c:v>
                </c:pt>
                <c:pt idx="8554">
                  <c:v>40.1</c:v>
                </c:pt>
                <c:pt idx="8555">
                  <c:v>40</c:v>
                </c:pt>
                <c:pt idx="8556">
                  <c:v>39.9</c:v>
                </c:pt>
                <c:pt idx="8557">
                  <c:v>39.9</c:v>
                </c:pt>
                <c:pt idx="8558">
                  <c:v>39.9</c:v>
                </c:pt>
                <c:pt idx="8559">
                  <c:v>39.9</c:v>
                </c:pt>
                <c:pt idx="8560">
                  <c:v>39.9</c:v>
                </c:pt>
                <c:pt idx="8561">
                  <c:v>39.9</c:v>
                </c:pt>
                <c:pt idx="8562">
                  <c:v>39.9</c:v>
                </c:pt>
                <c:pt idx="8563">
                  <c:v>40.1</c:v>
                </c:pt>
                <c:pt idx="8564">
                  <c:v>40.200000000000003</c:v>
                </c:pt>
                <c:pt idx="8565">
                  <c:v>40.200000000000003</c:v>
                </c:pt>
                <c:pt idx="8566">
                  <c:v>40.200000000000003</c:v>
                </c:pt>
                <c:pt idx="8567">
                  <c:v>40.299999999999997</c:v>
                </c:pt>
                <c:pt idx="8568">
                  <c:v>40.4</c:v>
                </c:pt>
                <c:pt idx="8569">
                  <c:v>40.4</c:v>
                </c:pt>
                <c:pt idx="8570">
                  <c:v>40.6</c:v>
                </c:pt>
                <c:pt idx="8571">
                  <c:v>40.6</c:v>
                </c:pt>
                <c:pt idx="8572">
                  <c:v>40.6</c:v>
                </c:pt>
                <c:pt idx="8573">
                  <c:v>40.6</c:v>
                </c:pt>
                <c:pt idx="8574">
                  <c:v>40.700000000000003</c:v>
                </c:pt>
                <c:pt idx="8575">
                  <c:v>40.6</c:v>
                </c:pt>
                <c:pt idx="8576">
                  <c:v>40.700000000000003</c:v>
                </c:pt>
                <c:pt idx="8577">
                  <c:v>40.799999999999997</c:v>
                </c:pt>
                <c:pt idx="8578">
                  <c:v>40.799999999999997</c:v>
                </c:pt>
                <c:pt idx="8579">
                  <c:v>40.799999999999997</c:v>
                </c:pt>
                <c:pt idx="8580">
                  <c:v>40.9</c:v>
                </c:pt>
                <c:pt idx="8581">
                  <c:v>40.9</c:v>
                </c:pt>
                <c:pt idx="8582">
                  <c:v>40.9</c:v>
                </c:pt>
                <c:pt idx="8583">
                  <c:v>40.9</c:v>
                </c:pt>
                <c:pt idx="8584">
                  <c:v>40.9</c:v>
                </c:pt>
                <c:pt idx="8585">
                  <c:v>40.9</c:v>
                </c:pt>
                <c:pt idx="8586">
                  <c:v>40.9</c:v>
                </c:pt>
                <c:pt idx="8587">
                  <c:v>40.799999999999997</c:v>
                </c:pt>
                <c:pt idx="8588">
                  <c:v>40.700000000000003</c:v>
                </c:pt>
                <c:pt idx="8589">
                  <c:v>40.700000000000003</c:v>
                </c:pt>
                <c:pt idx="8590">
                  <c:v>40.6</c:v>
                </c:pt>
                <c:pt idx="8591">
                  <c:v>40.4</c:v>
                </c:pt>
                <c:pt idx="8592">
                  <c:v>40.4</c:v>
                </c:pt>
                <c:pt idx="8593">
                  <c:v>40.299999999999997</c:v>
                </c:pt>
                <c:pt idx="8594">
                  <c:v>40.1</c:v>
                </c:pt>
                <c:pt idx="8595">
                  <c:v>40.1</c:v>
                </c:pt>
                <c:pt idx="8596">
                  <c:v>40.1</c:v>
                </c:pt>
                <c:pt idx="8597">
                  <c:v>40</c:v>
                </c:pt>
                <c:pt idx="8598">
                  <c:v>40</c:v>
                </c:pt>
                <c:pt idx="8599">
                  <c:v>40.1</c:v>
                </c:pt>
                <c:pt idx="8600">
                  <c:v>40.1</c:v>
                </c:pt>
                <c:pt idx="8601">
                  <c:v>40.1</c:v>
                </c:pt>
                <c:pt idx="8602">
                  <c:v>40.200000000000003</c:v>
                </c:pt>
                <c:pt idx="8603">
                  <c:v>40.200000000000003</c:v>
                </c:pt>
                <c:pt idx="8604">
                  <c:v>40.299999999999997</c:v>
                </c:pt>
                <c:pt idx="8605">
                  <c:v>40.4</c:v>
                </c:pt>
                <c:pt idx="8606">
                  <c:v>40.4</c:v>
                </c:pt>
                <c:pt idx="8607">
                  <c:v>40.4</c:v>
                </c:pt>
                <c:pt idx="8608">
                  <c:v>40.5</c:v>
                </c:pt>
                <c:pt idx="8609">
                  <c:v>40.6</c:v>
                </c:pt>
                <c:pt idx="8610">
                  <c:v>40.6</c:v>
                </c:pt>
                <c:pt idx="8611">
                  <c:v>40.5</c:v>
                </c:pt>
                <c:pt idx="8612">
                  <c:v>40.6</c:v>
                </c:pt>
                <c:pt idx="8613">
                  <c:v>40.6</c:v>
                </c:pt>
                <c:pt idx="8614">
                  <c:v>40.6</c:v>
                </c:pt>
                <c:pt idx="8615">
                  <c:v>40.799999999999997</c:v>
                </c:pt>
                <c:pt idx="8616">
                  <c:v>40.700000000000003</c:v>
                </c:pt>
                <c:pt idx="8617">
                  <c:v>40.799999999999997</c:v>
                </c:pt>
                <c:pt idx="8618">
                  <c:v>40.799999999999997</c:v>
                </c:pt>
                <c:pt idx="8619">
                  <c:v>40.9</c:v>
                </c:pt>
                <c:pt idx="8620">
                  <c:v>40.9</c:v>
                </c:pt>
                <c:pt idx="8621">
                  <c:v>40.9</c:v>
                </c:pt>
                <c:pt idx="8622">
                  <c:v>40.9</c:v>
                </c:pt>
                <c:pt idx="8623">
                  <c:v>40.9</c:v>
                </c:pt>
                <c:pt idx="8624">
                  <c:v>41</c:v>
                </c:pt>
                <c:pt idx="8625">
                  <c:v>41</c:v>
                </c:pt>
                <c:pt idx="8626">
                  <c:v>41</c:v>
                </c:pt>
                <c:pt idx="8627">
                  <c:v>41</c:v>
                </c:pt>
                <c:pt idx="8628">
                  <c:v>41</c:v>
                </c:pt>
                <c:pt idx="8629">
                  <c:v>41</c:v>
                </c:pt>
                <c:pt idx="8630">
                  <c:v>40.9</c:v>
                </c:pt>
                <c:pt idx="8631">
                  <c:v>40.9</c:v>
                </c:pt>
                <c:pt idx="8632">
                  <c:v>40.9</c:v>
                </c:pt>
                <c:pt idx="8633">
                  <c:v>40.9</c:v>
                </c:pt>
                <c:pt idx="8634">
                  <c:v>40.9</c:v>
                </c:pt>
                <c:pt idx="8635">
                  <c:v>40.799999999999997</c:v>
                </c:pt>
                <c:pt idx="8636">
                  <c:v>40.799999999999997</c:v>
                </c:pt>
                <c:pt idx="8637">
                  <c:v>40.700000000000003</c:v>
                </c:pt>
                <c:pt idx="8638">
                  <c:v>40.6</c:v>
                </c:pt>
                <c:pt idx="8639">
                  <c:v>40.6</c:v>
                </c:pt>
                <c:pt idx="8640">
                  <c:v>40.4</c:v>
                </c:pt>
                <c:pt idx="8641">
                  <c:v>40.299999999999997</c:v>
                </c:pt>
                <c:pt idx="8642">
                  <c:v>40.299999999999997</c:v>
                </c:pt>
                <c:pt idx="8643">
                  <c:v>40.200000000000003</c:v>
                </c:pt>
                <c:pt idx="8644">
                  <c:v>40.200000000000003</c:v>
                </c:pt>
                <c:pt idx="8645">
                  <c:v>40.1</c:v>
                </c:pt>
                <c:pt idx="8646">
                  <c:v>40.200000000000003</c:v>
                </c:pt>
                <c:pt idx="8647">
                  <c:v>40.1</c:v>
                </c:pt>
                <c:pt idx="8648">
                  <c:v>40.1</c:v>
                </c:pt>
                <c:pt idx="8649">
                  <c:v>40.1</c:v>
                </c:pt>
                <c:pt idx="8650">
                  <c:v>40.200000000000003</c:v>
                </c:pt>
                <c:pt idx="8651">
                  <c:v>40.200000000000003</c:v>
                </c:pt>
                <c:pt idx="8652">
                  <c:v>40.299999999999997</c:v>
                </c:pt>
                <c:pt idx="8653">
                  <c:v>40.299999999999997</c:v>
                </c:pt>
                <c:pt idx="8654">
                  <c:v>40.4</c:v>
                </c:pt>
                <c:pt idx="8655">
                  <c:v>40.5</c:v>
                </c:pt>
                <c:pt idx="8656">
                  <c:v>40.6</c:v>
                </c:pt>
                <c:pt idx="8657">
                  <c:v>40.6</c:v>
                </c:pt>
                <c:pt idx="8658">
                  <c:v>40.6</c:v>
                </c:pt>
                <c:pt idx="8659">
                  <c:v>40.799999999999997</c:v>
                </c:pt>
                <c:pt idx="8660">
                  <c:v>40.9</c:v>
                </c:pt>
                <c:pt idx="8661">
                  <c:v>40.799999999999997</c:v>
                </c:pt>
                <c:pt idx="8662">
                  <c:v>40.799999999999997</c:v>
                </c:pt>
                <c:pt idx="8663">
                  <c:v>40.799999999999997</c:v>
                </c:pt>
                <c:pt idx="8664">
                  <c:v>40.799999999999997</c:v>
                </c:pt>
                <c:pt idx="8665">
                  <c:v>40.799999999999997</c:v>
                </c:pt>
                <c:pt idx="8666">
                  <c:v>40.9</c:v>
                </c:pt>
                <c:pt idx="8667">
                  <c:v>40.9</c:v>
                </c:pt>
                <c:pt idx="8668">
                  <c:v>40.9</c:v>
                </c:pt>
                <c:pt idx="8669">
                  <c:v>41.1</c:v>
                </c:pt>
                <c:pt idx="8670">
                  <c:v>41.1</c:v>
                </c:pt>
                <c:pt idx="8671">
                  <c:v>41.1</c:v>
                </c:pt>
                <c:pt idx="8672">
                  <c:v>41.1</c:v>
                </c:pt>
                <c:pt idx="8673">
                  <c:v>41.1</c:v>
                </c:pt>
                <c:pt idx="8674">
                  <c:v>41.1</c:v>
                </c:pt>
                <c:pt idx="8675">
                  <c:v>41.1</c:v>
                </c:pt>
                <c:pt idx="8676">
                  <c:v>41</c:v>
                </c:pt>
                <c:pt idx="8677">
                  <c:v>40.9</c:v>
                </c:pt>
                <c:pt idx="8678">
                  <c:v>40.799999999999997</c:v>
                </c:pt>
                <c:pt idx="8679">
                  <c:v>40.700000000000003</c:v>
                </c:pt>
                <c:pt idx="8680">
                  <c:v>40.6</c:v>
                </c:pt>
                <c:pt idx="8681">
                  <c:v>40.5</c:v>
                </c:pt>
                <c:pt idx="8682">
                  <c:v>40.4</c:v>
                </c:pt>
                <c:pt idx="8683">
                  <c:v>40.299999999999997</c:v>
                </c:pt>
                <c:pt idx="8684">
                  <c:v>40.200000000000003</c:v>
                </c:pt>
                <c:pt idx="8685">
                  <c:v>40.200000000000003</c:v>
                </c:pt>
                <c:pt idx="8686">
                  <c:v>40.200000000000003</c:v>
                </c:pt>
                <c:pt idx="8687">
                  <c:v>40.200000000000003</c:v>
                </c:pt>
                <c:pt idx="8688">
                  <c:v>40.200000000000003</c:v>
                </c:pt>
                <c:pt idx="8689">
                  <c:v>40.299999999999997</c:v>
                </c:pt>
                <c:pt idx="8690">
                  <c:v>40.299999999999997</c:v>
                </c:pt>
                <c:pt idx="8691">
                  <c:v>40.4</c:v>
                </c:pt>
                <c:pt idx="8692">
                  <c:v>40.5</c:v>
                </c:pt>
                <c:pt idx="8693">
                  <c:v>40.5</c:v>
                </c:pt>
                <c:pt idx="8694">
                  <c:v>40.6</c:v>
                </c:pt>
                <c:pt idx="8695">
                  <c:v>40.6</c:v>
                </c:pt>
                <c:pt idx="8696">
                  <c:v>40.6</c:v>
                </c:pt>
                <c:pt idx="8697">
                  <c:v>40.700000000000003</c:v>
                </c:pt>
                <c:pt idx="8698">
                  <c:v>40.799999999999997</c:v>
                </c:pt>
                <c:pt idx="8699">
                  <c:v>40.799999999999997</c:v>
                </c:pt>
                <c:pt idx="8700">
                  <c:v>40.799999999999997</c:v>
                </c:pt>
                <c:pt idx="8701">
                  <c:v>40.9</c:v>
                </c:pt>
                <c:pt idx="8702">
                  <c:v>40.9</c:v>
                </c:pt>
                <c:pt idx="8703">
                  <c:v>40.9</c:v>
                </c:pt>
                <c:pt idx="8704">
                  <c:v>40.9</c:v>
                </c:pt>
                <c:pt idx="8705">
                  <c:v>41</c:v>
                </c:pt>
                <c:pt idx="8706">
                  <c:v>41</c:v>
                </c:pt>
                <c:pt idx="8707">
                  <c:v>41</c:v>
                </c:pt>
                <c:pt idx="8708">
                  <c:v>41</c:v>
                </c:pt>
                <c:pt idx="8709">
                  <c:v>41.1</c:v>
                </c:pt>
                <c:pt idx="8710">
                  <c:v>41.1</c:v>
                </c:pt>
                <c:pt idx="8711">
                  <c:v>41.1</c:v>
                </c:pt>
                <c:pt idx="8712">
                  <c:v>41.3</c:v>
                </c:pt>
                <c:pt idx="8713">
                  <c:v>41.2</c:v>
                </c:pt>
                <c:pt idx="8714">
                  <c:v>41.2</c:v>
                </c:pt>
                <c:pt idx="8715">
                  <c:v>41.3</c:v>
                </c:pt>
                <c:pt idx="8716">
                  <c:v>41.2</c:v>
                </c:pt>
                <c:pt idx="8717">
                  <c:v>41.1</c:v>
                </c:pt>
                <c:pt idx="8718">
                  <c:v>41.1</c:v>
                </c:pt>
                <c:pt idx="8719">
                  <c:v>40.9</c:v>
                </c:pt>
                <c:pt idx="8720">
                  <c:v>40.9</c:v>
                </c:pt>
                <c:pt idx="8721">
                  <c:v>40.9</c:v>
                </c:pt>
                <c:pt idx="8722">
                  <c:v>40.700000000000003</c:v>
                </c:pt>
                <c:pt idx="8723">
                  <c:v>40.6</c:v>
                </c:pt>
                <c:pt idx="8724">
                  <c:v>40.6</c:v>
                </c:pt>
                <c:pt idx="8725">
                  <c:v>40.5</c:v>
                </c:pt>
                <c:pt idx="8726">
                  <c:v>40.299999999999997</c:v>
                </c:pt>
                <c:pt idx="8727">
                  <c:v>40.299999999999997</c:v>
                </c:pt>
                <c:pt idx="8728">
                  <c:v>40.299999999999997</c:v>
                </c:pt>
                <c:pt idx="8729">
                  <c:v>40.299999999999997</c:v>
                </c:pt>
                <c:pt idx="8730">
                  <c:v>40.299999999999997</c:v>
                </c:pt>
                <c:pt idx="8731">
                  <c:v>40.4</c:v>
                </c:pt>
                <c:pt idx="8732">
                  <c:v>40.4</c:v>
                </c:pt>
                <c:pt idx="8733">
                  <c:v>40.6</c:v>
                </c:pt>
                <c:pt idx="8734">
                  <c:v>40.6</c:v>
                </c:pt>
                <c:pt idx="8735">
                  <c:v>40.6</c:v>
                </c:pt>
                <c:pt idx="8736">
                  <c:v>40.700000000000003</c:v>
                </c:pt>
                <c:pt idx="8737">
                  <c:v>40.9</c:v>
                </c:pt>
                <c:pt idx="8738">
                  <c:v>40.9</c:v>
                </c:pt>
                <c:pt idx="8739">
                  <c:v>40.9</c:v>
                </c:pt>
                <c:pt idx="8740">
                  <c:v>40.9</c:v>
                </c:pt>
                <c:pt idx="8741">
                  <c:v>41</c:v>
                </c:pt>
                <c:pt idx="8742">
                  <c:v>40.9</c:v>
                </c:pt>
                <c:pt idx="8743">
                  <c:v>41</c:v>
                </c:pt>
                <c:pt idx="8744">
                  <c:v>41.1</c:v>
                </c:pt>
                <c:pt idx="8745">
                  <c:v>41.1</c:v>
                </c:pt>
                <c:pt idx="8746">
                  <c:v>41.1</c:v>
                </c:pt>
                <c:pt idx="8747">
                  <c:v>41.2</c:v>
                </c:pt>
                <c:pt idx="8748">
                  <c:v>41.2</c:v>
                </c:pt>
                <c:pt idx="8749">
                  <c:v>41.1</c:v>
                </c:pt>
                <c:pt idx="8750">
                  <c:v>41.2</c:v>
                </c:pt>
                <c:pt idx="8751">
                  <c:v>41.3</c:v>
                </c:pt>
                <c:pt idx="8752">
                  <c:v>41.4</c:v>
                </c:pt>
                <c:pt idx="8753">
                  <c:v>41.4</c:v>
                </c:pt>
                <c:pt idx="8754">
                  <c:v>41.3</c:v>
                </c:pt>
                <c:pt idx="8755">
                  <c:v>41.3</c:v>
                </c:pt>
                <c:pt idx="8756">
                  <c:v>41.3</c:v>
                </c:pt>
                <c:pt idx="8757">
                  <c:v>41.3</c:v>
                </c:pt>
                <c:pt idx="8758">
                  <c:v>41.3</c:v>
                </c:pt>
                <c:pt idx="8759">
                  <c:v>41.3</c:v>
                </c:pt>
                <c:pt idx="8760">
                  <c:v>41.3</c:v>
                </c:pt>
                <c:pt idx="8761">
                  <c:v>41.2</c:v>
                </c:pt>
                <c:pt idx="8762">
                  <c:v>41.1</c:v>
                </c:pt>
                <c:pt idx="8763">
                  <c:v>41.1</c:v>
                </c:pt>
                <c:pt idx="8764">
                  <c:v>41.1</c:v>
                </c:pt>
                <c:pt idx="8765">
                  <c:v>40.9</c:v>
                </c:pt>
                <c:pt idx="8766">
                  <c:v>40.9</c:v>
                </c:pt>
                <c:pt idx="8767">
                  <c:v>40.9</c:v>
                </c:pt>
                <c:pt idx="8768">
                  <c:v>40.799999999999997</c:v>
                </c:pt>
                <c:pt idx="8769">
                  <c:v>40.6</c:v>
                </c:pt>
                <c:pt idx="8770">
                  <c:v>40.6</c:v>
                </c:pt>
                <c:pt idx="8771">
                  <c:v>40.6</c:v>
                </c:pt>
                <c:pt idx="8772">
                  <c:v>40.5</c:v>
                </c:pt>
                <c:pt idx="8773">
                  <c:v>40.6</c:v>
                </c:pt>
                <c:pt idx="8774">
                  <c:v>40.5</c:v>
                </c:pt>
                <c:pt idx="8775">
                  <c:v>40.4</c:v>
                </c:pt>
                <c:pt idx="8776">
                  <c:v>40.4</c:v>
                </c:pt>
                <c:pt idx="8777">
                  <c:v>40.4</c:v>
                </c:pt>
                <c:pt idx="8778">
                  <c:v>40.4</c:v>
                </c:pt>
                <c:pt idx="8779">
                  <c:v>40.4</c:v>
                </c:pt>
                <c:pt idx="8780">
                  <c:v>40.5</c:v>
                </c:pt>
                <c:pt idx="8781">
                  <c:v>40.6</c:v>
                </c:pt>
                <c:pt idx="8782">
                  <c:v>40.6</c:v>
                </c:pt>
                <c:pt idx="8783">
                  <c:v>40.6</c:v>
                </c:pt>
                <c:pt idx="8784">
                  <c:v>40.700000000000003</c:v>
                </c:pt>
                <c:pt idx="8785">
                  <c:v>40.700000000000003</c:v>
                </c:pt>
                <c:pt idx="8786">
                  <c:v>40.799999999999997</c:v>
                </c:pt>
                <c:pt idx="8787">
                  <c:v>40.799999999999997</c:v>
                </c:pt>
                <c:pt idx="8788">
                  <c:v>40.9</c:v>
                </c:pt>
                <c:pt idx="8789">
                  <c:v>40.9</c:v>
                </c:pt>
                <c:pt idx="8790">
                  <c:v>40.9</c:v>
                </c:pt>
                <c:pt idx="8791">
                  <c:v>40.9</c:v>
                </c:pt>
                <c:pt idx="8792">
                  <c:v>41</c:v>
                </c:pt>
                <c:pt idx="8793">
                  <c:v>41</c:v>
                </c:pt>
                <c:pt idx="8794">
                  <c:v>41.1</c:v>
                </c:pt>
                <c:pt idx="8795">
                  <c:v>41</c:v>
                </c:pt>
                <c:pt idx="8796">
                  <c:v>41.1</c:v>
                </c:pt>
                <c:pt idx="8797">
                  <c:v>41.1</c:v>
                </c:pt>
                <c:pt idx="8798">
                  <c:v>41.1</c:v>
                </c:pt>
                <c:pt idx="8799">
                  <c:v>41.2</c:v>
                </c:pt>
                <c:pt idx="8800">
                  <c:v>41.3</c:v>
                </c:pt>
                <c:pt idx="8801">
                  <c:v>41.3</c:v>
                </c:pt>
                <c:pt idx="8802">
                  <c:v>41.3</c:v>
                </c:pt>
                <c:pt idx="8803">
                  <c:v>41.4</c:v>
                </c:pt>
                <c:pt idx="8804">
                  <c:v>41.3</c:v>
                </c:pt>
                <c:pt idx="8805">
                  <c:v>41.4</c:v>
                </c:pt>
                <c:pt idx="8806">
                  <c:v>41.4</c:v>
                </c:pt>
                <c:pt idx="8807">
                  <c:v>41.4</c:v>
                </c:pt>
                <c:pt idx="8808">
                  <c:v>41.4</c:v>
                </c:pt>
                <c:pt idx="8809">
                  <c:v>41.5</c:v>
                </c:pt>
                <c:pt idx="8810">
                  <c:v>41.5</c:v>
                </c:pt>
                <c:pt idx="8811">
                  <c:v>41.4</c:v>
                </c:pt>
                <c:pt idx="8812">
                  <c:v>41.3</c:v>
                </c:pt>
                <c:pt idx="8813">
                  <c:v>41.3</c:v>
                </c:pt>
                <c:pt idx="8814">
                  <c:v>41.3</c:v>
                </c:pt>
                <c:pt idx="8815">
                  <c:v>41.2</c:v>
                </c:pt>
                <c:pt idx="8816">
                  <c:v>41.1</c:v>
                </c:pt>
                <c:pt idx="8817">
                  <c:v>41.1</c:v>
                </c:pt>
                <c:pt idx="8818">
                  <c:v>40.9</c:v>
                </c:pt>
                <c:pt idx="8819">
                  <c:v>40.9</c:v>
                </c:pt>
                <c:pt idx="8820">
                  <c:v>40.9</c:v>
                </c:pt>
                <c:pt idx="8821">
                  <c:v>40.799999999999997</c:v>
                </c:pt>
                <c:pt idx="8822">
                  <c:v>40.700000000000003</c:v>
                </c:pt>
                <c:pt idx="8823">
                  <c:v>40.6</c:v>
                </c:pt>
                <c:pt idx="8824">
                  <c:v>40.6</c:v>
                </c:pt>
                <c:pt idx="8825">
                  <c:v>40.6</c:v>
                </c:pt>
                <c:pt idx="8826">
                  <c:v>40.5</c:v>
                </c:pt>
                <c:pt idx="8827">
                  <c:v>40.6</c:v>
                </c:pt>
                <c:pt idx="8828">
                  <c:v>40.5</c:v>
                </c:pt>
                <c:pt idx="8829">
                  <c:v>40.5</c:v>
                </c:pt>
                <c:pt idx="8830">
                  <c:v>40.6</c:v>
                </c:pt>
                <c:pt idx="8831">
                  <c:v>40.6</c:v>
                </c:pt>
                <c:pt idx="8832">
                  <c:v>40.700000000000003</c:v>
                </c:pt>
                <c:pt idx="8833">
                  <c:v>40.799999999999997</c:v>
                </c:pt>
                <c:pt idx="8834">
                  <c:v>40.799999999999997</c:v>
                </c:pt>
                <c:pt idx="8835">
                  <c:v>40.9</c:v>
                </c:pt>
                <c:pt idx="8836">
                  <c:v>40.9</c:v>
                </c:pt>
                <c:pt idx="8837">
                  <c:v>41</c:v>
                </c:pt>
                <c:pt idx="8838">
                  <c:v>41</c:v>
                </c:pt>
                <c:pt idx="8839">
                  <c:v>41.1</c:v>
                </c:pt>
                <c:pt idx="8840">
                  <c:v>41.1</c:v>
                </c:pt>
                <c:pt idx="8841">
                  <c:v>41.2</c:v>
                </c:pt>
                <c:pt idx="8842">
                  <c:v>41.3</c:v>
                </c:pt>
                <c:pt idx="8843">
                  <c:v>41.2</c:v>
                </c:pt>
                <c:pt idx="8844">
                  <c:v>41.3</c:v>
                </c:pt>
                <c:pt idx="8845">
                  <c:v>41.3</c:v>
                </c:pt>
                <c:pt idx="8846">
                  <c:v>41.4</c:v>
                </c:pt>
                <c:pt idx="8847">
                  <c:v>41.4</c:v>
                </c:pt>
                <c:pt idx="8848">
                  <c:v>41.4</c:v>
                </c:pt>
                <c:pt idx="8849">
                  <c:v>41.4</c:v>
                </c:pt>
                <c:pt idx="8850">
                  <c:v>41.5</c:v>
                </c:pt>
                <c:pt idx="8851">
                  <c:v>41.6</c:v>
                </c:pt>
                <c:pt idx="8852">
                  <c:v>41.6</c:v>
                </c:pt>
                <c:pt idx="8853">
                  <c:v>41.4</c:v>
                </c:pt>
                <c:pt idx="8854">
                  <c:v>41.4</c:v>
                </c:pt>
                <c:pt idx="8855">
                  <c:v>41.3</c:v>
                </c:pt>
                <c:pt idx="8856">
                  <c:v>41.3</c:v>
                </c:pt>
                <c:pt idx="8857">
                  <c:v>41.2</c:v>
                </c:pt>
                <c:pt idx="8858">
                  <c:v>41.1</c:v>
                </c:pt>
                <c:pt idx="8859">
                  <c:v>40.9</c:v>
                </c:pt>
                <c:pt idx="8860">
                  <c:v>40.9</c:v>
                </c:pt>
                <c:pt idx="8861">
                  <c:v>40.9</c:v>
                </c:pt>
                <c:pt idx="8862">
                  <c:v>40.799999999999997</c:v>
                </c:pt>
                <c:pt idx="8863">
                  <c:v>40.799999999999997</c:v>
                </c:pt>
                <c:pt idx="8864">
                  <c:v>40.6</c:v>
                </c:pt>
                <c:pt idx="8865">
                  <c:v>40.6</c:v>
                </c:pt>
                <c:pt idx="8866">
                  <c:v>40.6</c:v>
                </c:pt>
                <c:pt idx="8867">
                  <c:v>40.6</c:v>
                </c:pt>
                <c:pt idx="8868">
                  <c:v>40.6</c:v>
                </c:pt>
                <c:pt idx="8869">
                  <c:v>40.6</c:v>
                </c:pt>
                <c:pt idx="8870">
                  <c:v>40.6</c:v>
                </c:pt>
                <c:pt idx="8871">
                  <c:v>40.6</c:v>
                </c:pt>
                <c:pt idx="8872">
                  <c:v>40.700000000000003</c:v>
                </c:pt>
                <c:pt idx="8873">
                  <c:v>40.799999999999997</c:v>
                </c:pt>
                <c:pt idx="8874">
                  <c:v>40.799999999999997</c:v>
                </c:pt>
                <c:pt idx="8875">
                  <c:v>40.9</c:v>
                </c:pt>
                <c:pt idx="8876">
                  <c:v>40.9</c:v>
                </c:pt>
                <c:pt idx="8877">
                  <c:v>40.9</c:v>
                </c:pt>
                <c:pt idx="8878">
                  <c:v>40.9</c:v>
                </c:pt>
                <c:pt idx="8879">
                  <c:v>41</c:v>
                </c:pt>
                <c:pt idx="8880">
                  <c:v>41.1</c:v>
                </c:pt>
                <c:pt idx="8881">
                  <c:v>41.1</c:v>
                </c:pt>
                <c:pt idx="8882">
                  <c:v>41.1</c:v>
                </c:pt>
                <c:pt idx="8883">
                  <c:v>41.2</c:v>
                </c:pt>
                <c:pt idx="8884">
                  <c:v>41.1</c:v>
                </c:pt>
                <c:pt idx="8885">
                  <c:v>41.3</c:v>
                </c:pt>
                <c:pt idx="8886">
                  <c:v>41.3</c:v>
                </c:pt>
                <c:pt idx="8887">
                  <c:v>41.3</c:v>
                </c:pt>
                <c:pt idx="8888">
                  <c:v>41.3</c:v>
                </c:pt>
                <c:pt idx="8889">
                  <c:v>41.3</c:v>
                </c:pt>
                <c:pt idx="8890">
                  <c:v>41.3</c:v>
                </c:pt>
                <c:pt idx="8891">
                  <c:v>41.3</c:v>
                </c:pt>
                <c:pt idx="8892">
                  <c:v>41.3</c:v>
                </c:pt>
                <c:pt idx="8893">
                  <c:v>41.4</c:v>
                </c:pt>
                <c:pt idx="8894">
                  <c:v>41.4</c:v>
                </c:pt>
                <c:pt idx="8895">
                  <c:v>41.4</c:v>
                </c:pt>
                <c:pt idx="8896">
                  <c:v>41.4</c:v>
                </c:pt>
                <c:pt idx="8897">
                  <c:v>41.6</c:v>
                </c:pt>
                <c:pt idx="8898">
                  <c:v>41.6</c:v>
                </c:pt>
                <c:pt idx="8899">
                  <c:v>41.6</c:v>
                </c:pt>
                <c:pt idx="8900">
                  <c:v>41.6</c:v>
                </c:pt>
                <c:pt idx="8901">
                  <c:v>41.6</c:v>
                </c:pt>
                <c:pt idx="8902">
                  <c:v>41.6</c:v>
                </c:pt>
                <c:pt idx="8903">
                  <c:v>41.6</c:v>
                </c:pt>
                <c:pt idx="8904">
                  <c:v>41.6</c:v>
                </c:pt>
                <c:pt idx="8905">
                  <c:v>41.5</c:v>
                </c:pt>
                <c:pt idx="8906">
                  <c:v>41.5</c:v>
                </c:pt>
                <c:pt idx="8907">
                  <c:v>41.5</c:v>
                </c:pt>
                <c:pt idx="8908">
                  <c:v>41.4</c:v>
                </c:pt>
                <c:pt idx="8909">
                  <c:v>41.3</c:v>
                </c:pt>
                <c:pt idx="8910">
                  <c:v>41.3</c:v>
                </c:pt>
                <c:pt idx="8911">
                  <c:v>41.3</c:v>
                </c:pt>
                <c:pt idx="8912">
                  <c:v>41.3</c:v>
                </c:pt>
                <c:pt idx="8913">
                  <c:v>41.1</c:v>
                </c:pt>
                <c:pt idx="8914">
                  <c:v>41</c:v>
                </c:pt>
                <c:pt idx="8915">
                  <c:v>40.9</c:v>
                </c:pt>
                <c:pt idx="8916">
                  <c:v>40.9</c:v>
                </c:pt>
                <c:pt idx="8917">
                  <c:v>40.9</c:v>
                </c:pt>
                <c:pt idx="8918">
                  <c:v>40.9</c:v>
                </c:pt>
                <c:pt idx="8919">
                  <c:v>40.799999999999997</c:v>
                </c:pt>
                <c:pt idx="8920">
                  <c:v>40.799999999999997</c:v>
                </c:pt>
                <c:pt idx="8921">
                  <c:v>40.799999999999997</c:v>
                </c:pt>
                <c:pt idx="8922">
                  <c:v>40.700000000000003</c:v>
                </c:pt>
                <c:pt idx="8923">
                  <c:v>40.6</c:v>
                </c:pt>
                <c:pt idx="8924">
                  <c:v>40.6</c:v>
                </c:pt>
                <c:pt idx="8925">
                  <c:v>40.6</c:v>
                </c:pt>
                <c:pt idx="8926">
                  <c:v>40.6</c:v>
                </c:pt>
                <c:pt idx="8927">
                  <c:v>40.700000000000003</c:v>
                </c:pt>
                <c:pt idx="8928">
                  <c:v>40.700000000000003</c:v>
                </c:pt>
                <c:pt idx="8929">
                  <c:v>40.6</c:v>
                </c:pt>
                <c:pt idx="8930">
                  <c:v>40.799999999999997</c:v>
                </c:pt>
                <c:pt idx="8931">
                  <c:v>40.799999999999997</c:v>
                </c:pt>
                <c:pt idx="8932">
                  <c:v>40.799999999999997</c:v>
                </c:pt>
                <c:pt idx="8933">
                  <c:v>40.799999999999997</c:v>
                </c:pt>
                <c:pt idx="8934">
                  <c:v>40.799999999999997</c:v>
                </c:pt>
                <c:pt idx="8935">
                  <c:v>40.799999999999997</c:v>
                </c:pt>
                <c:pt idx="8936">
                  <c:v>40.9</c:v>
                </c:pt>
                <c:pt idx="8937">
                  <c:v>40.9</c:v>
                </c:pt>
                <c:pt idx="8938">
                  <c:v>40.9</c:v>
                </c:pt>
                <c:pt idx="8939">
                  <c:v>40.9</c:v>
                </c:pt>
                <c:pt idx="8940">
                  <c:v>41</c:v>
                </c:pt>
                <c:pt idx="8941">
                  <c:v>41</c:v>
                </c:pt>
                <c:pt idx="8942">
                  <c:v>41.1</c:v>
                </c:pt>
                <c:pt idx="8943">
                  <c:v>41.1</c:v>
                </c:pt>
                <c:pt idx="8944">
                  <c:v>41.1</c:v>
                </c:pt>
                <c:pt idx="8945">
                  <c:v>41.1</c:v>
                </c:pt>
                <c:pt idx="8946">
                  <c:v>41.1</c:v>
                </c:pt>
                <c:pt idx="8947">
                  <c:v>41.2</c:v>
                </c:pt>
                <c:pt idx="8948">
                  <c:v>41.2</c:v>
                </c:pt>
                <c:pt idx="8949">
                  <c:v>41.2</c:v>
                </c:pt>
                <c:pt idx="8950">
                  <c:v>41.3</c:v>
                </c:pt>
                <c:pt idx="8951">
                  <c:v>41.3</c:v>
                </c:pt>
                <c:pt idx="8952">
                  <c:v>41.3</c:v>
                </c:pt>
                <c:pt idx="8953">
                  <c:v>41.3</c:v>
                </c:pt>
                <c:pt idx="8954">
                  <c:v>41.3</c:v>
                </c:pt>
                <c:pt idx="8955">
                  <c:v>41.3</c:v>
                </c:pt>
                <c:pt idx="8956">
                  <c:v>41.3</c:v>
                </c:pt>
                <c:pt idx="8957">
                  <c:v>41.3</c:v>
                </c:pt>
                <c:pt idx="8958">
                  <c:v>41.3</c:v>
                </c:pt>
                <c:pt idx="8959">
                  <c:v>41.4</c:v>
                </c:pt>
                <c:pt idx="8960">
                  <c:v>41.4</c:v>
                </c:pt>
                <c:pt idx="8961">
                  <c:v>41.4</c:v>
                </c:pt>
                <c:pt idx="8962">
                  <c:v>41.4</c:v>
                </c:pt>
                <c:pt idx="8963">
                  <c:v>41.4</c:v>
                </c:pt>
                <c:pt idx="8964">
                  <c:v>41.4</c:v>
                </c:pt>
                <c:pt idx="8965">
                  <c:v>41.5</c:v>
                </c:pt>
                <c:pt idx="8966">
                  <c:v>41.6</c:v>
                </c:pt>
                <c:pt idx="8967">
                  <c:v>41.5</c:v>
                </c:pt>
                <c:pt idx="8968">
                  <c:v>41.6</c:v>
                </c:pt>
                <c:pt idx="8969">
                  <c:v>41.6</c:v>
                </c:pt>
                <c:pt idx="8970">
                  <c:v>41.6</c:v>
                </c:pt>
                <c:pt idx="8971">
                  <c:v>41.6</c:v>
                </c:pt>
                <c:pt idx="8972">
                  <c:v>41.7</c:v>
                </c:pt>
                <c:pt idx="8973">
                  <c:v>41.7</c:v>
                </c:pt>
                <c:pt idx="8974">
                  <c:v>41.7</c:v>
                </c:pt>
                <c:pt idx="8975">
                  <c:v>41.7</c:v>
                </c:pt>
                <c:pt idx="8976">
                  <c:v>41.7</c:v>
                </c:pt>
                <c:pt idx="8977">
                  <c:v>41.7</c:v>
                </c:pt>
                <c:pt idx="8978">
                  <c:v>41.6</c:v>
                </c:pt>
                <c:pt idx="8979">
                  <c:v>41.6</c:v>
                </c:pt>
                <c:pt idx="8980">
                  <c:v>41.6</c:v>
                </c:pt>
                <c:pt idx="8981">
                  <c:v>41.4</c:v>
                </c:pt>
                <c:pt idx="8982">
                  <c:v>41.4</c:v>
                </c:pt>
                <c:pt idx="8983">
                  <c:v>41.3</c:v>
                </c:pt>
                <c:pt idx="8984">
                  <c:v>41.3</c:v>
                </c:pt>
                <c:pt idx="8985">
                  <c:v>41.3</c:v>
                </c:pt>
                <c:pt idx="8986">
                  <c:v>41.1</c:v>
                </c:pt>
                <c:pt idx="8987">
                  <c:v>41.1</c:v>
                </c:pt>
                <c:pt idx="8988">
                  <c:v>40.9</c:v>
                </c:pt>
                <c:pt idx="8989">
                  <c:v>40.9</c:v>
                </c:pt>
                <c:pt idx="8990">
                  <c:v>40.799999999999997</c:v>
                </c:pt>
                <c:pt idx="8991">
                  <c:v>40.799999999999997</c:v>
                </c:pt>
                <c:pt idx="8992">
                  <c:v>40.799999999999997</c:v>
                </c:pt>
                <c:pt idx="8993">
                  <c:v>40.799999999999997</c:v>
                </c:pt>
                <c:pt idx="8994">
                  <c:v>40.799999999999997</c:v>
                </c:pt>
                <c:pt idx="8995">
                  <c:v>40.799999999999997</c:v>
                </c:pt>
                <c:pt idx="8996">
                  <c:v>40.9</c:v>
                </c:pt>
                <c:pt idx="8997">
                  <c:v>41</c:v>
                </c:pt>
                <c:pt idx="8998">
                  <c:v>41.1</c:v>
                </c:pt>
                <c:pt idx="8999">
                  <c:v>41</c:v>
                </c:pt>
                <c:pt idx="9000">
                  <c:v>41.1</c:v>
                </c:pt>
                <c:pt idx="9001">
                  <c:v>41.3</c:v>
                </c:pt>
                <c:pt idx="9002">
                  <c:v>41.3</c:v>
                </c:pt>
                <c:pt idx="9003">
                  <c:v>41.3</c:v>
                </c:pt>
                <c:pt idx="9004">
                  <c:v>41.4</c:v>
                </c:pt>
                <c:pt idx="9005">
                  <c:v>41.3</c:v>
                </c:pt>
                <c:pt idx="9006">
                  <c:v>41.4</c:v>
                </c:pt>
                <c:pt idx="9007">
                  <c:v>41.4</c:v>
                </c:pt>
                <c:pt idx="9008">
                  <c:v>41.4</c:v>
                </c:pt>
                <c:pt idx="9009">
                  <c:v>41.5</c:v>
                </c:pt>
                <c:pt idx="9010">
                  <c:v>41.6</c:v>
                </c:pt>
                <c:pt idx="9011">
                  <c:v>41.6</c:v>
                </c:pt>
                <c:pt idx="9012">
                  <c:v>41.6</c:v>
                </c:pt>
                <c:pt idx="9013">
                  <c:v>41.6</c:v>
                </c:pt>
                <c:pt idx="9014">
                  <c:v>41.6</c:v>
                </c:pt>
                <c:pt idx="9015">
                  <c:v>41.6</c:v>
                </c:pt>
                <c:pt idx="9016">
                  <c:v>41.7</c:v>
                </c:pt>
                <c:pt idx="9017">
                  <c:v>41.7</c:v>
                </c:pt>
                <c:pt idx="9018">
                  <c:v>41.7</c:v>
                </c:pt>
                <c:pt idx="9019">
                  <c:v>41.7</c:v>
                </c:pt>
                <c:pt idx="9020">
                  <c:v>41.7</c:v>
                </c:pt>
                <c:pt idx="9021">
                  <c:v>41.7</c:v>
                </c:pt>
                <c:pt idx="9022">
                  <c:v>41.8</c:v>
                </c:pt>
                <c:pt idx="9023">
                  <c:v>41.8</c:v>
                </c:pt>
                <c:pt idx="9024">
                  <c:v>41.7</c:v>
                </c:pt>
                <c:pt idx="9025">
                  <c:v>41.7</c:v>
                </c:pt>
                <c:pt idx="9026">
                  <c:v>41.6</c:v>
                </c:pt>
                <c:pt idx="9027">
                  <c:v>41.6</c:v>
                </c:pt>
                <c:pt idx="9028">
                  <c:v>41.6</c:v>
                </c:pt>
                <c:pt idx="9029">
                  <c:v>41.6</c:v>
                </c:pt>
                <c:pt idx="9030">
                  <c:v>41.6</c:v>
                </c:pt>
                <c:pt idx="9031">
                  <c:v>41.6</c:v>
                </c:pt>
                <c:pt idx="9032">
                  <c:v>41.4</c:v>
                </c:pt>
                <c:pt idx="9033">
                  <c:v>41.4</c:v>
                </c:pt>
                <c:pt idx="9034">
                  <c:v>41.4</c:v>
                </c:pt>
                <c:pt idx="9035">
                  <c:v>41.3</c:v>
                </c:pt>
                <c:pt idx="9036">
                  <c:v>41.3</c:v>
                </c:pt>
                <c:pt idx="9037">
                  <c:v>41.3</c:v>
                </c:pt>
                <c:pt idx="9038">
                  <c:v>41.3</c:v>
                </c:pt>
                <c:pt idx="9039">
                  <c:v>41.3</c:v>
                </c:pt>
                <c:pt idx="9040">
                  <c:v>41.2</c:v>
                </c:pt>
                <c:pt idx="9041">
                  <c:v>41.2</c:v>
                </c:pt>
                <c:pt idx="9042">
                  <c:v>41.1</c:v>
                </c:pt>
                <c:pt idx="9043">
                  <c:v>41.1</c:v>
                </c:pt>
                <c:pt idx="9044">
                  <c:v>41</c:v>
                </c:pt>
                <c:pt idx="9045">
                  <c:v>41.1</c:v>
                </c:pt>
                <c:pt idx="9046">
                  <c:v>41</c:v>
                </c:pt>
                <c:pt idx="9047">
                  <c:v>41.1</c:v>
                </c:pt>
                <c:pt idx="9048">
                  <c:v>41</c:v>
                </c:pt>
                <c:pt idx="9049">
                  <c:v>41</c:v>
                </c:pt>
                <c:pt idx="9050">
                  <c:v>41.1</c:v>
                </c:pt>
                <c:pt idx="9051">
                  <c:v>41</c:v>
                </c:pt>
                <c:pt idx="9052">
                  <c:v>40.9</c:v>
                </c:pt>
                <c:pt idx="9053">
                  <c:v>40.9</c:v>
                </c:pt>
                <c:pt idx="9054">
                  <c:v>40.9</c:v>
                </c:pt>
                <c:pt idx="9055">
                  <c:v>41</c:v>
                </c:pt>
                <c:pt idx="9056">
                  <c:v>40.9</c:v>
                </c:pt>
                <c:pt idx="9057">
                  <c:v>41</c:v>
                </c:pt>
                <c:pt idx="9058">
                  <c:v>41</c:v>
                </c:pt>
                <c:pt idx="9059">
                  <c:v>41.1</c:v>
                </c:pt>
                <c:pt idx="9060">
                  <c:v>41.1</c:v>
                </c:pt>
                <c:pt idx="9061">
                  <c:v>41.1</c:v>
                </c:pt>
                <c:pt idx="9062">
                  <c:v>41.1</c:v>
                </c:pt>
                <c:pt idx="9063">
                  <c:v>41.2</c:v>
                </c:pt>
                <c:pt idx="9064">
                  <c:v>41.2</c:v>
                </c:pt>
                <c:pt idx="9065">
                  <c:v>41.3</c:v>
                </c:pt>
                <c:pt idx="9066">
                  <c:v>41.3</c:v>
                </c:pt>
                <c:pt idx="9067">
                  <c:v>41.3</c:v>
                </c:pt>
                <c:pt idx="9068">
                  <c:v>41.4</c:v>
                </c:pt>
                <c:pt idx="9069">
                  <c:v>41.4</c:v>
                </c:pt>
                <c:pt idx="9070">
                  <c:v>41.4</c:v>
                </c:pt>
                <c:pt idx="9071">
                  <c:v>41.4</c:v>
                </c:pt>
                <c:pt idx="9072">
                  <c:v>41.4</c:v>
                </c:pt>
                <c:pt idx="9073">
                  <c:v>41.6</c:v>
                </c:pt>
                <c:pt idx="9074">
                  <c:v>41.6</c:v>
                </c:pt>
                <c:pt idx="9075">
                  <c:v>41.6</c:v>
                </c:pt>
                <c:pt idx="9076">
                  <c:v>41.6</c:v>
                </c:pt>
                <c:pt idx="9077">
                  <c:v>41.6</c:v>
                </c:pt>
                <c:pt idx="9078">
                  <c:v>41.6</c:v>
                </c:pt>
                <c:pt idx="9079">
                  <c:v>41.7</c:v>
                </c:pt>
                <c:pt idx="9080">
                  <c:v>41.7</c:v>
                </c:pt>
                <c:pt idx="9081">
                  <c:v>41.7</c:v>
                </c:pt>
                <c:pt idx="9082">
                  <c:v>41.7</c:v>
                </c:pt>
                <c:pt idx="9083">
                  <c:v>41.7</c:v>
                </c:pt>
                <c:pt idx="9084">
                  <c:v>41.7</c:v>
                </c:pt>
                <c:pt idx="9085">
                  <c:v>41.8</c:v>
                </c:pt>
                <c:pt idx="9086">
                  <c:v>41.7</c:v>
                </c:pt>
                <c:pt idx="9087">
                  <c:v>41.8</c:v>
                </c:pt>
                <c:pt idx="9088">
                  <c:v>41.9</c:v>
                </c:pt>
                <c:pt idx="9089">
                  <c:v>41.9</c:v>
                </c:pt>
                <c:pt idx="9090">
                  <c:v>41.9</c:v>
                </c:pt>
                <c:pt idx="9091">
                  <c:v>42</c:v>
                </c:pt>
                <c:pt idx="9092">
                  <c:v>42</c:v>
                </c:pt>
                <c:pt idx="9093">
                  <c:v>41.9</c:v>
                </c:pt>
                <c:pt idx="9094">
                  <c:v>41.9</c:v>
                </c:pt>
                <c:pt idx="9095">
                  <c:v>41.9</c:v>
                </c:pt>
                <c:pt idx="9096">
                  <c:v>41.9</c:v>
                </c:pt>
                <c:pt idx="9097">
                  <c:v>41.8</c:v>
                </c:pt>
                <c:pt idx="9098">
                  <c:v>41.7</c:v>
                </c:pt>
                <c:pt idx="9099">
                  <c:v>41.6</c:v>
                </c:pt>
                <c:pt idx="9100">
                  <c:v>41.6</c:v>
                </c:pt>
                <c:pt idx="9101">
                  <c:v>41.4</c:v>
                </c:pt>
                <c:pt idx="9102">
                  <c:v>41.4</c:v>
                </c:pt>
                <c:pt idx="9103">
                  <c:v>41.3</c:v>
                </c:pt>
                <c:pt idx="9104">
                  <c:v>41.3</c:v>
                </c:pt>
                <c:pt idx="9105">
                  <c:v>41.2</c:v>
                </c:pt>
                <c:pt idx="9106">
                  <c:v>41.1</c:v>
                </c:pt>
                <c:pt idx="9107">
                  <c:v>41</c:v>
                </c:pt>
                <c:pt idx="9108">
                  <c:v>41</c:v>
                </c:pt>
                <c:pt idx="9109">
                  <c:v>41</c:v>
                </c:pt>
                <c:pt idx="9110">
                  <c:v>41.1</c:v>
                </c:pt>
                <c:pt idx="9111">
                  <c:v>41</c:v>
                </c:pt>
                <c:pt idx="9112">
                  <c:v>41</c:v>
                </c:pt>
                <c:pt idx="9113">
                  <c:v>41.1</c:v>
                </c:pt>
                <c:pt idx="9114">
                  <c:v>41.1</c:v>
                </c:pt>
                <c:pt idx="9115">
                  <c:v>41.2</c:v>
                </c:pt>
                <c:pt idx="9116">
                  <c:v>41.2</c:v>
                </c:pt>
                <c:pt idx="9117">
                  <c:v>41.2</c:v>
                </c:pt>
                <c:pt idx="9118">
                  <c:v>41.3</c:v>
                </c:pt>
                <c:pt idx="9119">
                  <c:v>41.3</c:v>
                </c:pt>
                <c:pt idx="9120">
                  <c:v>41.3</c:v>
                </c:pt>
                <c:pt idx="9121">
                  <c:v>41.3</c:v>
                </c:pt>
                <c:pt idx="9122">
                  <c:v>41.3</c:v>
                </c:pt>
                <c:pt idx="9123">
                  <c:v>41.4</c:v>
                </c:pt>
                <c:pt idx="9124">
                  <c:v>41.4</c:v>
                </c:pt>
                <c:pt idx="9125">
                  <c:v>41.4</c:v>
                </c:pt>
                <c:pt idx="9126">
                  <c:v>41.5</c:v>
                </c:pt>
                <c:pt idx="9127">
                  <c:v>41.6</c:v>
                </c:pt>
                <c:pt idx="9128">
                  <c:v>41.5</c:v>
                </c:pt>
                <c:pt idx="9129">
                  <c:v>41.6</c:v>
                </c:pt>
                <c:pt idx="9130">
                  <c:v>41.6</c:v>
                </c:pt>
                <c:pt idx="9131">
                  <c:v>41.6</c:v>
                </c:pt>
                <c:pt idx="9132">
                  <c:v>41.6</c:v>
                </c:pt>
                <c:pt idx="9133">
                  <c:v>41.7</c:v>
                </c:pt>
                <c:pt idx="9134">
                  <c:v>41.7</c:v>
                </c:pt>
                <c:pt idx="9135">
                  <c:v>41.7</c:v>
                </c:pt>
                <c:pt idx="9136">
                  <c:v>41.7</c:v>
                </c:pt>
                <c:pt idx="9137">
                  <c:v>41.7</c:v>
                </c:pt>
                <c:pt idx="9138">
                  <c:v>41.7</c:v>
                </c:pt>
                <c:pt idx="9139">
                  <c:v>41.9</c:v>
                </c:pt>
                <c:pt idx="9140">
                  <c:v>41.9</c:v>
                </c:pt>
                <c:pt idx="9141">
                  <c:v>41.9</c:v>
                </c:pt>
                <c:pt idx="9142">
                  <c:v>41.8</c:v>
                </c:pt>
                <c:pt idx="9143">
                  <c:v>41.9</c:v>
                </c:pt>
                <c:pt idx="9144">
                  <c:v>41.9</c:v>
                </c:pt>
                <c:pt idx="9145">
                  <c:v>41.9</c:v>
                </c:pt>
                <c:pt idx="9146">
                  <c:v>41.9</c:v>
                </c:pt>
                <c:pt idx="9147">
                  <c:v>42</c:v>
                </c:pt>
                <c:pt idx="9148">
                  <c:v>42</c:v>
                </c:pt>
                <c:pt idx="9149">
                  <c:v>42</c:v>
                </c:pt>
                <c:pt idx="9150">
                  <c:v>42</c:v>
                </c:pt>
                <c:pt idx="9151">
                  <c:v>42</c:v>
                </c:pt>
                <c:pt idx="9152">
                  <c:v>42.1</c:v>
                </c:pt>
                <c:pt idx="9153">
                  <c:v>42</c:v>
                </c:pt>
                <c:pt idx="9154">
                  <c:v>42</c:v>
                </c:pt>
                <c:pt idx="9155">
                  <c:v>42</c:v>
                </c:pt>
                <c:pt idx="9156">
                  <c:v>42</c:v>
                </c:pt>
                <c:pt idx="9157">
                  <c:v>42</c:v>
                </c:pt>
                <c:pt idx="9158">
                  <c:v>41.9</c:v>
                </c:pt>
                <c:pt idx="9159">
                  <c:v>41.9</c:v>
                </c:pt>
                <c:pt idx="9160">
                  <c:v>41.9</c:v>
                </c:pt>
                <c:pt idx="9161">
                  <c:v>41.7</c:v>
                </c:pt>
                <c:pt idx="9162">
                  <c:v>41.7</c:v>
                </c:pt>
                <c:pt idx="9163">
                  <c:v>41.6</c:v>
                </c:pt>
                <c:pt idx="9164">
                  <c:v>41.6</c:v>
                </c:pt>
                <c:pt idx="9165">
                  <c:v>41.6</c:v>
                </c:pt>
                <c:pt idx="9166">
                  <c:v>41.5</c:v>
                </c:pt>
                <c:pt idx="9167">
                  <c:v>41.4</c:v>
                </c:pt>
                <c:pt idx="9168">
                  <c:v>41.4</c:v>
                </c:pt>
                <c:pt idx="9169">
                  <c:v>41.3</c:v>
                </c:pt>
                <c:pt idx="9170">
                  <c:v>41.3</c:v>
                </c:pt>
                <c:pt idx="9171">
                  <c:v>41.2</c:v>
                </c:pt>
                <c:pt idx="9172">
                  <c:v>41.2</c:v>
                </c:pt>
                <c:pt idx="9173">
                  <c:v>41.1</c:v>
                </c:pt>
                <c:pt idx="9174">
                  <c:v>41.2</c:v>
                </c:pt>
                <c:pt idx="9175">
                  <c:v>41.2</c:v>
                </c:pt>
                <c:pt idx="9176">
                  <c:v>41.2</c:v>
                </c:pt>
                <c:pt idx="9177">
                  <c:v>41.1</c:v>
                </c:pt>
                <c:pt idx="9178">
                  <c:v>41.2</c:v>
                </c:pt>
                <c:pt idx="9179">
                  <c:v>41.2</c:v>
                </c:pt>
                <c:pt idx="9180">
                  <c:v>41.3</c:v>
                </c:pt>
                <c:pt idx="9181">
                  <c:v>41.3</c:v>
                </c:pt>
                <c:pt idx="9182">
                  <c:v>41.3</c:v>
                </c:pt>
                <c:pt idx="9183">
                  <c:v>41.4</c:v>
                </c:pt>
                <c:pt idx="9184">
                  <c:v>41.4</c:v>
                </c:pt>
                <c:pt idx="9185">
                  <c:v>41.4</c:v>
                </c:pt>
                <c:pt idx="9186">
                  <c:v>41.5</c:v>
                </c:pt>
                <c:pt idx="9187">
                  <c:v>41.6</c:v>
                </c:pt>
                <c:pt idx="9188">
                  <c:v>41.6</c:v>
                </c:pt>
                <c:pt idx="9189">
                  <c:v>41.7</c:v>
                </c:pt>
                <c:pt idx="9190">
                  <c:v>41.7</c:v>
                </c:pt>
                <c:pt idx="9191">
                  <c:v>41.7</c:v>
                </c:pt>
                <c:pt idx="9192">
                  <c:v>41.7</c:v>
                </c:pt>
                <c:pt idx="9193">
                  <c:v>41.7</c:v>
                </c:pt>
                <c:pt idx="9194">
                  <c:v>41.8</c:v>
                </c:pt>
                <c:pt idx="9195">
                  <c:v>41.8</c:v>
                </c:pt>
                <c:pt idx="9196">
                  <c:v>41.9</c:v>
                </c:pt>
                <c:pt idx="9197">
                  <c:v>41.9</c:v>
                </c:pt>
                <c:pt idx="9198">
                  <c:v>41.8</c:v>
                </c:pt>
                <c:pt idx="9199">
                  <c:v>41.8</c:v>
                </c:pt>
                <c:pt idx="9200">
                  <c:v>41.9</c:v>
                </c:pt>
                <c:pt idx="9201">
                  <c:v>41.9</c:v>
                </c:pt>
                <c:pt idx="9202">
                  <c:v>42</c:v>
                </c:pt>
                <c:pt idx="9203">
                  <c:v>42</c:v>
                </c:pt>
                <c:pt idx="9204">
                  <c:v>42</c:v>
                </c:pt>
                <c:pt idx="9205">
                  <c:v>42</c:v>
                </c:pt>
                <c:pt idx="9206">
                  <c:v>42</c:v>
                </c:pt>
                <c:pt idx="9207">
                  <c:v>42</c:v>
                </c:pt>
                <c:pt idx="9208">
                  <c:v>42.1</c:v>
                </c:pt>
                <c:pt idx="9209">
                  <c:v>42.1</c:v>
                </c:pt>
                <c:pt idx="9210">
                  <c:v>42</c:v>
                </c:pt>
                <c:pt idx="9211">
                  <c:v>42.1</c:v>
                </c:pt>
                <c:pt idx="9212">
                  <c:v>42.1</c:v>
                </c:pt>
                <c:pt idx="9213">
                  <c:v>42.1</c:v>
                </c:pt>
                <c:pt idx="9214">
                  <c:v>42.1</c:v>
                </c:pt>
                <c:pt idx="9215">
                  <c:v>42</c:v>
                </c:pt>
                <c:pt idx="9216">
                  <c:v>42</c:v>
                </c:pt>
                <c:pt idx="9217">
                  <c:v>42</c:v>
                </c:pt>
                <c:pt idx="9218">
                  <c:v>42</c:v>
                </c:pt>
                <c:pt idx="9219">
                  <c:v>41.9</c:v>
                </c:pt>
                <c:pt idx="9220">
                  <c:v>41.8</c:v>
                </c:pt>
                <c:pt idx="9221">
                  <c:v>41.7</c:v>
                </c:pt>
                <c:pt idx="9222">
                  <c:v>41.7</c:v>
                </c:pt>
                <c:pt idx="9223">
                  <c:v>41.7</c:v>
                </c:pt>
                <c:pt idx="9224">
                  <c:v>41.6</c:v>
                </c:pt>
                <c:pt idx="9225">
                  <c:v>41.5</c:v>
                </c:pt>
                <c:pt idx="9226">
                  <c:v>41.4</c:v>
                </c:pt>
                <c:pt idx="9227">
                  <c:v>41.3</c:v>
                </c:pt>
                <c:pt idx="9228">
                  <c:v>41.3</c:v>
                </c:pt>
                <c:pt idx="9229">
                  <c:v>41.3</c:v>
                </c:pt>
                <c:pt idx="9230">
                  <c:v>41.3</c:v>
                </c:pt>
                <c:pt idx="9231">
                  <c:v>41.3</c:v>
                </c:pt>
                <c:pt idx="9232">
                  <c:v>41.3</c:v>
                </c:pt>
                <c:pt idx="9233">
                  <c:v>41.3</c:v>
                </c:pt>
                <c:pt idx="9234">
                  <c:v>41.3</c:v>
                </c:pt>
                <c:pt idx="9235">
                  <c:v>41.3</c:v>
                </c:pt>
                <c:pt idx="9236">
                  <c:v>41.3</c:v>
                </c:pt>
                <c:pt idx="9237">
                  <c:v>41.4</c:v>
                </c:pt>
                <c:pt idx="9238">
                  <c:v>41.5</c:v>
                </c:pt>
                <c:pt idx="9239">
                  <c:v>41.6</c:v>
                </c:pt>
                <c:pt idx="9240">
                  <c:v>41.7</c:v>
                </c:pt>
                <c:pt idx="9241">
                  <c:v>41.7</c:v>
                </c:pt>
                <c:pt idx="9242">
                  <c:v>41.7</c:v>
                </c:pt>
                <c:pt idx="9243">
                  <c:v>41.8</c:v>
                </c:pt>
                <c:pt idx="9244">
                  <c:v>41.7</c:v>
                </c:pt>
                <c:pt idx="9245">
                  <c:v>41.8</c:v>
                </c:pt>
                <c:pt idx="9246">
                  <c:v>41.8</c:v>
                </c:pt>
                <c:pt idx="9247">
                  <c:v>41.9</c:v>
                </c:pt>
                <c:pt idx="9248">
                  <c:v>41.9</c:v>
                </c:pt>
                <c:pt idx="9249">
                  <c:v>42</c:v>
                </c:pt>
                <c:pt idx="9250">
                  <c:v>42</c:v>
                </c:pt>
                <c:pt idx="9251">
                  <c:v>42</c:v>
                </c:pt>
                <c:pt idx="9252">
                  <c:v>42</c:v>
                </c:pt>
                <c:pt idx="9253">
                  <c:v>42</c:v>
                </c:pt>
                <c:pt idx="9254">
                  <c:v>42</c:v>
                </c:pt>
                <c:pt idx="9255">
                  <c:v>42</c:v>
                </c:pt>
                <c:pt idx="9256">
                  <c:v>42</c:v>
                </c:pt>
                <c:pt idx="9257">
                  <c:v>42.1</c:v>
                </c:pt>
                <c:pt idx="9258">
                  <c:v>42.2</c:v>
                </c:pt>
                <c:pt idx="9259">
                  <c:v>42.2</c:v>
                </c:pt>
                <c:pt idx="9260">
                  <c:v>42.2</c:v>
                </c:pt>
                <c:pt idx="9261">
                  <c:v>42.1</c:v>
                </c:pt>
                <c:pt idx="9262">
                  <c:v>42</c:v>
                </c:pt>
                <c:pt idx="9263">
                  <c:v>42</c:v>
                </c:pt>
                <c:pt idx="9264">
                  <c:v>42</c:v>
                </c:pt>
                <c:pt idx="9265">
                  <c:v>41.9</c:v>
                </c:pt>
                <c:pt idx="9266">
                  <c:v>41.9</c:v>
                </c:pt>
                <c:pt idx="9267">
                  <c:v>41.8</c:v>
                </c:pt>
                <c:pt idx="9268">
                  <c:v>41.7</c:v>
                </c:pt>
                <c:pt idx="9269">
                  <c:v>41.7</c:v>
                </c:pt>
                <c:pt idx="9270">
                  <c:v>41.6</c:v>
                </c:pt>
                <c:pt idx="9271">
                  <c:v>41.6</c:v>
                </c:pt>
                <c:pt idx="9272">
                  <c:v>41.6</c:v>
                </c:pt>
                <c:pt idx="9273">
                  <c:v>41.4</c:v>
                </c:pt>
                <c:pt idx="9274">
                  <c:v>41.4</c:v>
                </c:pt>
                <c:pt idx="9275">
                  <c:v>41.4</c:v>
                </c:pt>
                <c:pt idx="9276">
                  <c:v>41.3</c:v>
                </c:pt>
                <c:pt idx="9277">
                  <c:v>41.3</c:v>
                </c:pt>
                <c:pt idx="9278">
                  <c:v>41.3</c:v>
                </c:pt>
                <c:pt idx="9279">
                  <c:v>41.3</c:v>
                </c:pt>
                <c:pt idx="9280">
                  <c:v>41.3</c:v>
                </c:pt>
                <c:pt idx="9281">
                  <c:v>41.3</c:v>
                </c:pt>
                <c:pt idx="9282">
                  <c:v>41.3</c:v>
                </c:pt>
                <c:pt idx="9283">
                  <c:v>41.3</c:v>
                </c:pt>
                <c:pt idx="9284">
                  <c:v>41.3</c:v>
                </c:pt>
                <c:pt idx="9285">
                  <c:v>41.3</c:v>
                </c:pt>
                <c:pt idx="9286">
                  <c:v>41.4</c:v>
                </c:pt>
                <c:pt idx="9287">
                  <c:v>41.4</c:v>
                </c:pt>
                <c:pt idx="9288">
                  <c:v>41.5</c:v>
                </c:pt>
                <c:pt idx="9289">
                  <c:v>41.6</c:v>
                </c:pt>
                <c:pt idx="9290">
                  <c:v>41.6</c:v>
                </c:pt>
                <c:pt idx="9291">
                  <c:v>41.6</c:v>
                </c:pt>
                <c:pt idx="9292">
                  <c:v>41.7</c:v>
                </c:pt>
                <c:pt idx="9293">
                  <c:v>41.7</c:v>
                </c:pt>
                <c:pt idx="9294">
                  <c:v>41.7</c:v>
                </c:pt>
                <c:pt idx="9295">
                  <c:v>41.7</c:v>
                </c:pt>
                <c:pt idx="9296">
                  <c:v>41.7</c:v>
                </c:pt>
                <c:pt idx="9297">
                  <c:v>41.7</c:v>
                </c:pt>
                <c:pt idx="9298">
                  <c:v>41.9</c:v>
                </c:pt>
                <c:pt idx="9299">
                  <c:v>41.9</c:v>
                </c:pt>
                <c:pt idx="9300">
                  <c:v>42</c:v>
                </c:pt>
                <c:pt idx="9301">
                  <c:v>41.9</c:v>
                </c:pt>
                <c:pt idx="9302">
                  <c:v>41.9</c:v>
                </c:pt>
                <c:pt idx="9303">
                  <c:v>41.9</c:v>
                </c:pt>
                <c:pt idx="9304">
                  <c:v>42</c:v>
                </c:pt>
                <c:pt idx="9305">
                  <c:v>42</c:v>
                </c:pt>
                <c:pt idx="9306">
                  <c:v>41.9</c:v>
                </c:pt>
                <c:pt idx="9307">
                  <c:v>42</c:v>
                </c:pt>
                <c:pt idx="9308">
                  <c:v>42</c:v>
                </c:pt>
                <c:pt idx="9309">
                  <c:v>42.1</c:v>
                </c:pt>
                <c:pt idx="9310">
                  <c:v>42.1</c:v>
                </c:pt>
                <c:pt idx="9311">
                  <c:v>42.1</c:v>
                </c:pt>
                <c:pt idx="9312">
                  <c:v>42</c:v>
                </c:pt>
                <c:pt idx="9313">
                  <c:v>42</c:v>
                </c:pt>
                <c:pt idx="9314">
                  <c:v>42.1</c:v>
                </c:pt>
                <c:pt idx="9315">
                  <c:v>42.1</c:v>
                </c:pt>
                <c:pt idx="9316">
                  <c:v>42.2</c:v>
                </c:pt>
                <c:pt idx="9317">
                  <c:v>42.2</c:v>
                </c:pt>
                <c:pt idx="9318">
                  <c:v>42.2</c:v>
                </c:pt>
                <c:pt idx="9319">
                  <c:v>42.2</c:v>
                </c:pt>
                <c:pt idx="9320">
                  <c:v>42.2</c:v>
                </c:pt>
                <c:pt idx="9321">
                  <c:v>42.2</c:v>
                </c:pt>
                <c:pt idx="9322">
                  <c:v>42.3</c:v>
                </c:pt>
                <c:pt idx="9323">
                  <c:v>42.3</c:v>
                </c:pt>
                <c:pt idx="9324">
                  <c:v>42.3</c:v>
                </c:pt>
                <c:pt idx="9325">
                  <c:v>42.3</c:v>
                </c:pt>
                <c:pt idx="9326">
                  <c:v>42.2</c:v>
                </c:pt>
                <c:pt idx="9327">
                  <c:v>42.2</c:v>
                </c:pt>
                <c:pt idx="9328">
                  <c:v>42.2</c:v>
                </c:pt>
                <c:pt idx="9329">
                  <c:v>42.1</c:v>
                </c:pt>
                <c:pt idx="9330">
                  <c:v>42.1</c:v>
                </c:pt>
                <c:pt idx="9331">
                  <c:v>42</c:v>
                </c:pt>
                <c:pt idx="9332">
                  <c:v>42</c:v>
                </c:pt>
                <c:pt idx="9333">
                  <c:v>42</c:v>
                </c:pt>
                <c:pt idx="9334">
                  <c:v>41.9</c:v>
                </c:pt>
                <c:pt idx="9335">
                  <c:v>41.8</c:v>
                </c:pt>
                <c:pt idx="9336">
                  <c:v>41.7</c:v>
                </c:pt>
                <c:pt idx="9337">
                  <c:v>41.7</c:v>
                </c:pt>
                <c:pt idx="9338">
                  <c:v>41.7</c:v>
                </c:pt>
                <c:pt idx="9339">
                  <c:v>41.6</c:v>
                </c:pt>
                <c:pt idx="9340">
                  <c:v>41.6</c:v>
                </c:pt>
                <c:pt idx="9341">
                  <c:v>41.5</c:v>
                </c:pt>
                <c:pt idx="9342">
                  <c:v>41.4</c:v>
                </c:pt>
                <c:pt idx="9343">
                  <c:v>41.4</c:v>
                </c:pt>
                <c:pt idx="9344">
                  <c:v>41.3</c:v>
                </c:pt>
                <c:pt idx="9345">
                  <c:v>41.3</c:v>
                </c:pt>
                <c:pt idx="9346">
                  <c:v>41.3</c:v>
                </c:pt>
                <c:pt idx="9347">
                  <c:v>41.3</c:v>
                </c:pt>
                <c:pt idx="9348">
                  <c:v>41.4</c:v>
                </c:pt>
                <c:pt idx="9349">
                  <c:v>41.4</c:v>
                </c:pt>
                <c:pt idx="9350">
                  <c:v>41.4</c:v>
                </c:pt>
                <c:pt idx="9351">
                  <c:v>41.5</c:v>
                </c:pt>
                <c:pt idx="9352">
                  <c:v>41.5</c:v>
                </c:pt>
                <c:pt idx="9353">
                  <c:v>41.6</c:v>
                </c:pt>
                <c:pt idx="9354">
                  <c:v>41.7</c:v>
                </c:pt>
                <c:pt idx="9355">
                  <c:v>41.7</c:v>
                </c:pt>
                <c:pt idx="9356">
                  <c:v>41.7</c:v>
                </c:pt>
                <c:pt idx="9357">
                  <c:v>41.7</c:v>
                </c:pt>
                <c:pt idx="9358">
                  <c:v>41.7</c:v>
                </c:pt>
                <c:pt idx="9359">
                  <c:v>41.7</c:v>
                </c:pt>
                <c:pt idx="9360">
                  <c:v>41.7</c:v>
                </c:pt>
                <c:pt idx="9361">
                  <c:v>41.8</c:v>
                </c:pt>
                <c:pt idx="9362">
                  <c:v>41.9</c:v>
                </c:pt>
                <c:pt idx="9363">
                  <c:v>41.9</c:v>
                </c:pt>
                <c:pt idx="9364">
                  <c:v>41.8</c:v>
                </c:pt>
                <c:pt idx="9365">
                  <c:v>41.9</c:v>
                </c:pt>
                <c:pt idx="9366">
                  <c:v>41.9</c:v>
                </c:pt>
                <c:pt idx="9367">
                  <c:v>41.9</c:v>
                </c:pt>
                <c:pt idx="9368">
                  <c:v>41.9</c:v>
                </c:pt>
                <c:pt idx="9369">
                  <c:v>41.9</c:v>
                </c:pt>
                <c:pt idx="9370">
                  <c:v>42</c:v>
                </c:pt>
                <c:pt idx="9371">
                  <c:v>42</c:v>
                </c:pt>
                <c:pt idx="9372">
                  <c:v>41.9</c:v>
                </c:pt>
                <c:pt idx="9373">
                  <c:v>41.9</c:v>
                </c:pt>
                <c:pt idx="9374">
                  <c:v>41.9</c:v>
                </c:pt>
                <c:pt idx="9375">
                  <c:v>41.9</c:v>
                </c:pt>
                <c:pt idx="9376">
                  <c:v>42</c:v>
                </c:pt>
                <c:pt idx="9377">
                  <c:v>42</c:v>
                </c:pt>
                <c:pt idx="9378">
                  <c:v>41.9</c:v>
                </c:pt>
                <c:pt idx="9379">
                  <c:v>42</c:v>
                </c:pt>
                <c:pt idx="9380">
                  <c:v>42</c:v>
                </c:pt>
                <c:pt idx="9381">
                  <c:v>42</c:v>
                </c:pt>
                <c:pt idx="9382">
                  <c:v>42</c:v>
                </c:pt>
                <c:pt idx="9383">
                  <c:v>42</c:v>
                </c:pt>
                <c:pt idx="9384">
                  <c:v>42</c:v>
                </c:pt>
                <c:pt idx="9385">
                  <c:v>42</c:v>
                </c:pt>
                <c:pt idx="9386">
                  <c:v>42</c:v>
                </c:pt>
                <c:pt idx="9387">
                  <c:v>42</c:v>
                </c:pt>
                <c:pt idx="9388">
                  <c:v>42</c:v>
                </c:pt>
                <c:pt idx="9389">
                  <c:v>42</c:v>
                </c:pt>
                <c:pt idx="9390">
                  <c:v>42</c:v>
                </c:pt>
                <c:pt idx="9391">
                  <c:v>42</c:v>
                </c:pt>
                <c:pt idx="9392">
                  <c:v>42</c:v>
                </c:pt>
                <c:pt idx="9393">
                  <c:v>42</c:v>
                </c:pt>
                <c:pt idx="9394">
                  <c:v>42.1</c:v>
                </c:pt>
                <c:pt idx="9395">
                  <c:v>42.1</c:v>
                </c:pt>
                <c:pt idx="9396">
                  <c:v>42.2</c:v>
                </c:pt>
                <c:pt idx="9397">
                  <c:v>42.2</c:v>
                </c:pt>
                <c:pt idx="9398">
                  <c:v>42.2</c:v>
                </c:pt>
                <c:pt idx="9399">
                  <c:v>42.3</c:v>
                </c:pt>
                <c:pt idx="9400">
                  <c:v>42.3</c:v>
                </c:pt>
                <c:pt idx="9401">
                  <c:v>42.3</c:v>
                </c:pt>
                <c:pt idx="9402">
                  <c:v>42.3</c:v>
                </c:pt>
                <c:pt idx="9403">
                  <c:v>42.3</c:v>
                </c:pt>
                <c:pt idx="9404">
                  <c:v>42.2</c:v>
                </c:pt>
                <c:pt idx="9405">
                  <c:v>42.3</c:v>
                </c:pt>
                <c:pt idx="9406">
                  <c:v>42.3</c:v>
                </c:pt>
                <c:pt idx="9407">
                  <c:v>42.3</c:v>
                </c:pt>
                <c:pt idx="9408">
                  <c:v>42.3</c:v>
                </c:pt>
                <c:pt idx="9409">
                  <c:v>42.4</c:v>
                </c:pt>
                <c:pt idx="9410">
                  <c:v>42.3</c:v>
                </c:pt>
                <c:pt idx="9411">
                  <c:v>42.3</c:v>
                </c:pt>
                <c:pt idx="9412">
                  <c:v>42.3</c:v>
                </c:pt>
                <c:pt idx="9413">
                  <c:v>42.3</c:v>
                </c:pt>
                <c:pt idx="9414">
                  <c:v>42.3</c:v>
                </c:pt>
                <c:pt idx="9415">
                  <c:v>42.3</c:v>
                </c:pt>
                <c:pt idx="9416">
                  <c:v>42.3</c:v>
                </c:pt>
                <c:pt idx="9417">
                  <c:v>42.2</c:v>
                </c:pt>
                <c:pt idx="9418">
                  <c:v>42.1</c:v>
                </c:pt>
                <c:pt idx="9419">
                  <c:v>42.2</c:v>
                </c:pt>
                <c:pt idx="9420">
                  <c:v>42</c:v>
                </c:pt>
                <c:pt idx="9421">
                  <c:v>42</c:v>
                </c:pt>
                <c:pt idx="9422">
                  <c:v>42</c:v>
                </c:pt>
                <c:pt idx="9423">
                  <c:v>41.9</c:v>
                </c:pt>
                <c:pt idx="9424">
                  <c:v>41.9</c:v>
                </c:pt>
                <c:pt idx="9425">
                  <c:v>41.8</c:v>
                </c:pt>
                <c:pt idx="9426">
                  <c:v>41.7</c:v>
                </c:pt>
                <c:pt idx="9427">
                  <c:v>41.7</c:v>
                </c:pt>
                <c:pt idx="9428">
                  <c:v>41.5</c:v>
                </c:pt>
                <c:pt idx="9429">
                  <c:v>41.4</c:v>
                </c:pt>
                <c:pt idx="9430">
                  <c:v>41.4</c:v>
                </c:pt>
                <c:pt idx="9431">
                  <c:v>41.4</c:v>
                </c:pt>
                <c:pt idx="9432">
                  <c:v>41.4</c:v>
                </c:pt>
                <c:pt idx="9433">
                  <c:v>41.4</c:v>
                </c:pt>
                <c:pt idx="9434">
                  <c:v>41.4</c:v>
                </c:pt>
                <c:pt idx="9435">
                  <c:v>41.5</c:v>
                </c:pt>
                <c:pt idx="9436">
                  <c:v>41.5</c:v>
                </c:pt>
                <c:pt idx="9437">
                  <c:v>41.6</c:v>
                </c:pt>
                <c:pt idx="9438">
                  <c:v>41.7</c:v>
                </c:pt>
                <c:pt idx="9439">
                  <c:v>41.7</c:v>
                </c:pt>
                <c:pt idx="9440">
                  <c:v>41.7</c:v>
                </c:pt>
                <c:pt idx="9441">
                  <c:v>41.7</c:v>
                </c:pt>
                <c:pt idx="9442">
                  <c:v>41.8</c:v>
                </c:pt>
                <c:pt idx="9443">
                  <c:v>41.8</c:v>
                </c:pt>
                <c:pt idx="9444">
                  <c:v>41.9</c:v>
                </c:pt>
                <c:pt idx="9445">
                  <c:v>41.9</c:v>
                </c:pt>
                <c:pt idx="9446">
                  <c:v>42</c:v>
                </c:pt>
                <c:pt idx="9447">
                  <c:v>42</c:v>
                </c:pt>
                <c:pt idx="9448">
                  <c:v>42</c:v>
                </c:pt>
                <c:pt idx="9449">
                  <c:v>42</c:v>
                </c:pt>
                <c:pt idx="9450">
                  <c:v>42</c:v>
                </c:pt>
                <c:pt idx="9451">
                  <c:v>42</c:v>
                </c:pt>
                <c:pt idx="9452">
                  <c:v>42</c:v>
                </c:pt>
                <c:pt idx="9453">
                  <c:v>42</c:v>
                </c:pt>
                <c:pt idx="9454">
                  <c:v>42.2</c:v>
                </c:pt>
                <c:pt idx="9455">
                  <c:v>42.2</c:v>
                </c:pt>
                <c:pt idx="9456">
                  <c:v>42.2</c:v>
                </c:pt>
                <c:pt idx="9457">
                  <c:v>42.2</c:v>
                </c:pt>
                <c:pt idx="9458">
                  <c:v>42.2</c:v>
                </c:pt>
                <c:pt idx="9459">
                  <c:v>42.3</c:v>
                </c:pt>
                <c:pt idx="9460">
                  <c:v>42.3</c:v>
                </c:pt>
                <c:pt idx="9461">
                  <c:v>42.3</c:v>
                </c:pt>
                <c:pt idx="9462">
                  <c:v>42.3</c:v>
                </c:pt>
                <c:pt idx="9463">
                  <c:v>42.3</c:v>
                </c:pt>
                <c:pt idx="9464">
                  <c:v>42.4</c:v>
                </c:pt>
                <c:pt idx="9465">
                  <c:v>42.4</c:v>
                </c:pt>
                <c:pt idx="9466">
                  <c:v>42.4</c:v>
                </c:pt>
                <c:pt idx="9467">
                  <c:v>42.4</c:v>
                </c:pt>
                <c:pt idx="9468">
                  <c:v>42.4</c:v>
                </c:pt>
                <c:pt idx="9469">
                  <c:v>42.4</c:v>
                </c:pt>
                <c:pt idx="9470">
                  <c:v>42.3</c:v>
                </c:pt>
                <c:pt idx="9471">
                  <c:v>42.3</c:v>
                </c:pt>
                <c:pt idx="9472">
                  <c:v>42.3</c:v>
                </c:pt>
                <c:pt idx="9473">
                  <c:v>42.2</c:v>
                </c:pt>
                <c:pt idx="9474">
                  <c:v>42.2</c:v>
                </c:pt>
                <c:pt idx="9475">
                  <c:v>42</c:v>
                </c:pt>
                <c:pt idx="9476">
                  <c:v>42</c:v>
                </c:pt>
                <c:pt idx="9477">
                  <c:v>42</c:v>
                </c:pt>
                <c:pt idx="9478">
                  <c:v>41.9</c:v>
                </c:pt>
                <c:pt idx="9479">
                  <c:v>41.7</c:v>
                </c:pt>
                <c:pt idx="9480">
                  <c:v>41.7</c:v>
                </c:pt>
                <c:pt idx="9481">
                  <c:v>41.6</c:v>
                </c:pt>
                <c:pt idx="9482">
                  <c:v>41.6</c:v>
                </c:pt>
                <c:pt idx="9483">
                  <c:v>41.6</c:v>
                </c:pt>
                <c:pt idx="9484">
                  <c:v>41.4</c:v>
                </c:pt>
                <c:pt idx="9485">
                  <c:v>41.5</c:v>
                </c:pt>
                <c:pt idx="9486">
                  <c:v>41.5</c:v>
                </c:pt>
                <c:pt idx="9487">
                  <c:v>41.5</c:v>
                </c:pt>
                <c:pt idx="9488">
                  <c:v>41.5</c:v>
                </c:pt>
                <c:pt idx="9489">
                  <c:v>41.6</c:v>
                </c:pt>
                <c:pt idx="9490">
                  <c:v>41.6</c:v>
                </c:pt>
                <c:pt idx="9491">
                  <c:v>41.7</c:v>
                </c:pt>
                <c:pt idx="9492">
                  <c:v>41.7</c:v>
                </c:pt>
                <c:pt idx="9493">
                  <c:v>41.8</c:v>
                </c:pt>
                <c:pt idx="9494">
                  <c:v>41.8</c:v>
                </c:pt>
                <c:pt idx="9495">
                  <c:v>41.9</c:v>
                </c:pt>
                <c:pt idx="9496">
                  <c:v>42</c:v>
                </c:pt>
                <c:pt idx="9497">
                  <c:v>42</c:v>
                </c:pt>
                <c:pt idx="9498">
                  <c:v>42</c:v>
                </c:pt>
                <c:pt idx="9499">
                  <c:v>42</c:v>
                </c:pt>
                <c:pt idx="9500">
                  <c:v>42</c:v>
                </c:pt>
                <c:pt idx="9501">
                  <c:v>42.1</c:v>
                </c:pt>
                <c:pt idx="9502">
                  <c:v>42.2</c:v>
                </c:pt>
                <c:pt idx="9503">
                  <c:v>42.2</c:v>
                </c:pt>
                <c:pt idx="9504">
                  <c:v>42.2</c:v>
                </c:pt>
                <c:pt idx="9505">
                  <c:v>42.2</c:v>
                </c:pt>
                <c:pt idx="9506">
                  <c:v>42.2</c:v>
                </c:pt>
                <c:pt idx="9507">
                  <c:v>42.2</c:v>
                </c:pt>
                <c:pt idx="9508">
                  <c:v>42.3</c:v>
                </c:pt>
                <c:pt idx="9509">
                  <c:v>42.3</c:v>
                </c:pt>
                <c:pt idx="9510">
                  <c:v>42.3</c:v>
                </c:pt>
                <c:pt idx="9511">
                  <c:v>42.4</c:v>
                </c:pt>
                <c:pt idx="9512">
                  <c:v>42.4</c:v>
                </c:pt>
                <c:pt idx="9513">
                  <c:v>42.4</c:v>
                </c:pt>
                <c:pt idx="9514">
                  <c:v>42.4</c:v>
                </c:pt>
                <c:pt idx="9515">
                  <c:v>42.4</c:v>
                </c:pt>
                <c:pt idx="9516">
                  <c:v>42.4</c:v>
                </c:pt>
                <c:pt idx="9517">
                  <c:v>42.4</c:v>
                </c:pt>
                <c:pt idx="9518">
                  <c:v>42.4</c:v>
                </c:pt>
                <c:pt idx="9519">
                  <c:v>42.4</c:v>
                </c:pt>
                <c:pt idx="9520">
                  <c:v>42.4</c:v>
                </c:pt>
                <c:pt idx="9521">
                  <c:v>42.4</c:v>
                </c:pt>
                <c:pt idx="9522">
                  <c:v>42.5</c:v>
                </c:pt>
                <c:pt idx="9523">
                  <c:v>42.4</c:v>
                </c:pt>
                <c:pt idx="9524">
                  <c:v>42.4</c:v>
                </c:pt>
                <c:pt idx="9525">
                  <c:v>42.5</c:v>
                </c:pt>
                <c:pt idx="9526">
                  <c:v>42.4</c:v>
                </c:pt>
                <c:pt idx="9527">
                  <c:v>42.5</c:v>
                </c:pt>
                <c:pt idx="9528">
                  <c:v>42.5</c:v>
                </c:pt>
                <c:pt idx="9529">
                  <c:v>42.4</c:v>
                </c:pt>
                <c:pt idx="9530">
                  <c:v>42.4</c:v>
                </c:pt>
                <c:pt idx="9531">
                  <c:v>42.4</c:v>
                </c:pt>
                <c:pt idx="9532">
                  <c:v>42.5</c:v>
                </c:pt>
                <c:pt idx="9533">
                  <c:v>42.5</c:v>
                </c:pt>
                <c:pt idx="9534">
                  <c:v>42.4</c:v>
                </c:pt>
                <c:pt idx="9535">
                  <c:v>42.4</c:v>
                </c:pt>
                <c:pt idx="9536">
                  <c:v>42.5</c:v>
                </c:pt>
                <c:pt idx="9537">
                  <c:v>42.4</c:v>
                </c:pt>
                <c:pt idx="9538">
                  <c:v>42.5</c:v>
                </c:pt>
                <c:pt idx="9539">
                  <c:v>42.5</c:v>
                </c:pt>
                <c:pt idx="9540">
                  <c:v>42.5</c:v>
                </c:pt>
                <c:pt idx="9541">
                  <c:v>42.5</c:v>
                </c:pt>
                <c:pt idx="9542">
                  <c:v>42.4</c:v>
                </c:pt>
                <c:pt idx="9543">
                  <c:v>42.5</c:v>
                </c:pt>
                <c:pt idx="9544">
                  <c:v>42.5</c:v>
                </c:pt>
                <c:pt idx="9545">
                  <c:v>42.6</c:v>
                </c:pt>
                <c:pt idx="9546">
                  <c:v>42.4</c:v>
                </c:pt>
                <c:pt idx="9547">
                  <c:v>42.4</c:v>
                </c:pt>
                <c:pt idx="9548">
                  <c:v>42.5</c:v>
                </c:pt>
                <c:pt idx="9549">
                  <c:v>42.6</c:v>
                </c:pt>
                <c:pt idx="9550">
                  <c:v>42.5</c:v>
                </c:pt>
                <c:pt idx="9551">
                  <c:v>42.5</c:v>
                </c:pt>
                <c:pt idx="9552">
                  <c:v>42.5</c:v>
                </c:pt>
                <c:pt idx="9553">
                  <c:v>42.5</c:v>
                </c:pt>
                <c:pt idx="9554">
                  <c:v>42.5</c:v>
                </c:pt>
                <c:pt idx="9555">
                  <c:v>42.4</c:v>
                </c:pt>
                <c:pt idx="9556">
                  <c:v>42.5</c:v>
                </c:pt>
                <c:pt idx="9557">
                  <c:v>42.5</c:v>
                </c:pt>
                <c:pt idx="9558">
                  <c:v>42.4</c:v>
                </c:pt>
                <c:pt idx="9559">
                  <c:v>42.5</c:v>
                </c:pt>
                <c:pt idx="9560">
                  <c:v>42.5</c:v>
                </c:pt>
                <c:pt idx="9561">
                  <c:v>42.5</c:v>
                </c:pt>
                <c:pt idx="9562">
                  <c:v>42.5</c:v>
                </c:pt>
                <c:pt idx="9563">
                  <c:v>42.5</c:v>
                </c:pt>
                <c:pt idx="9564">
                  <c:v>42.5</c:v>
                </c:pt>
                <c:pt idx="9565">
                  <c:v>42.5</c:v>
                </c:pt>
                <c:pt idx="9566">
                  <c:v>42.5</c:v>
                </c:pt>
                <c:pt idx="9567">
                  <c:v>42.5</c:v>
                </c:pt>
                <c:pt idx="9568">
                  <c:v>42.5</c:v>
                </c:pt>
                <c:pt idx="9569">
                  <c:v>42.5</c:v>
                </c:pt>
                <c:pt idx="9570">
                  <c:v>42.5</c:v>
                </c:pt>
                <c:pt idx="9571">
                  <c:v>42.5</c:v>
                </c:pt>
                <c:pt idx="9572">
                  <c:v>42.5</c:v>
                </c:pt>
                <c:pt idx="9573">
                  <c:v>42.5</c:v>
                </c:pt>
                <c:pt idx="9574">
                  <c:v>42.5</c:v>
                </c:pt>
                <c:pt idx="9575">
                  <c:v>42.5</c:v>
                </c:pt>
                <c:pt idx="9576">
                  <c:v>42.4</c:v>
                </c:pt>
                <c:pt idx="9577">
                  <c:v>42.3</c:v>
                </c:pt>
                <c:pt idx="9578">
                  <c:v>42.3</c:v>
                </c:pt>
                <c:pt idx="9579">
                  <c:v>42.3</c:v>
                </c:pt>
                <c:pt idx="9580">
                  <c:v>42.3</c:v>
                </c:pt>
                <c:pt idx="9581">
                  <c:v>42.3</c:v>
                </c:pt>
                <c:pt idx="9582">
                  <c:v>42.3</c:v>
                </c:pt>
                <c:pt idx="9583">
                  <c:v>42.3</c:v>
                </c:pt>
                <c:pt idx="9584">
                  <c:v>42.2</c:v>
                </c:pt>
                <c:pt idx="9585">
                  <c:v>42.2</c:v>
                </c:pt>
                <c:pt idx="9586">
                  <c:v>42.2</c:v>
                </c:pt>
                <c:pt idx="9587">
                  <c:v>42.1</c:v>
                </c:pt>
                <c:pt idx="9588">
                  <c:v>42</c:v>
                </c:pt>
                <c:pt idx="9589">
                  <c:v>42.2</c:v>
                </c:pt>
                <c:pt idx="9590">
                  <c:v>42</c:v>
                </c:pt>
                <c:pt idx="9591">
                  <c:v>42.1</c:v>
                </c:pt>
                <c:pt idx="9592">
                  <c:v>42</c:v>
                </c:pt>
                <c:pt idx="9593">
                  <c:v>42</c:v>
                </c:pt>
                <c:pt idx="9594">
                  <c:v>42</c:v>
                </c:pt>
                <c:pt idx="9595">
                  <c:v>42</c:v>
                </c:pt>
                <c:pt idx="9596">
                  <c:v>41.8</c:v>
                </c:pt>
                <c:pt idx="9597">
                  <c:v>41.9</c:v>
                </c:pt>
                <c:pt idx="9598">
                  <c:v>41.8</c:v>
                </c:pt>
                <c:pt idx="9599">
                  <c:v>41.7</c:v>
                </c:pt>
                <c:pt idx="9600">
                  <c:v>41.7</c:v>
                </c:pt>
                <c:pt idx="9601">
                  <c:v>41.7</c:v>
                </c:pt>
                <c:pt idx="9602">
                  <c:v>41.7</c:v>
                </c:pt>
                <c:pt idx="9603">
                  <c:v>41.7</c:v>
                </c:pt>
                <c:pt idx="9604">
                  <c:v>41.7</c:v>
                </c:pt>
                <c:pt idx="9605">
                  <c:v>41.7</c:v>
                </c:pt>
                <c:pt idx="9606">
                  <c:v>41.7</c:v>
                </c:pt>
                <c:pt idx="9607">
                  <c:v>41.6</c:v>
                </c:pt>
                <c:pt idx="9608">
                  <c:v>41.7</c:v>
                </c:pt>
                <c:pt idx="9609">
                  <c:v>41.7</c:v>
                </c:pt>
                <c:pt idx="9610">
                  <c:v>41.6</c:v>
                </c:pt>
                <c:pt idx="9611">
                  <c:v>41.7</c:v>
                </c:pt>
                <c:pt idx="9612">
                  <c:v>41.7</c:v>
                </c:pt>
                <c:pt idx="9613">
                  <c:v>41.7</c:v>
                </c:pt>
                <c:pt idx="9614">
                  <c:v>41.7</c:v>
                </c:pt>
                <c:pt idx="9615">
                  <c:v>41.7</c:v>
                </c:pt>
                <c:pt idx="9616">
                  <c:v>41.7</c:v>
                </c:pt>
                <c:pt idx="9617">
                  <c:v>41.7</c:v>
                </c:pt>
                <c:pt idx="9618">
                  <c:v>41.7</c:v>
                </c:pt>
                <c:pt idx="9619">
                  <c:v>41.7</c:v>
                </c:pt>
                <c:pt idx="9620">
                  <c:v>41.7</c:v>
                </c:pt>
                <c:pt idx="9621">
                  <c:v>41.7</c:v>
                </c:pt>
                <c:pt idx="9622">
                  <c:v>41.6</c:v>
                </c:pt>
                <c:pt idx="9623">
                  <c:v>41.6</c:v>
                </c:pt>
                <c:pt idx="9624">
                  <c:v>41.6</c:v>
                </c:pt>
                <c:pt idx="9625">
                  <c:v>41.7</c:v>
                </c:pt>
                <c:pt idx="9626">
                  <c:v>41.7</c:v>
                </c:pt>
                <c:pt idx="9627">
                  <c:v>41.7</c:v>
                </c:pt>
                <c:pt idx="9628">
                  <c:v>41.6</c:v>
                </c:pt>
                <c:pt idx="9629">
                  <c:v>41.6</c:v>
                </c:pt>
                <c:pt idx="9630">
                  <c:v>41.6</c:v>
                </c:pt>
                <c:pt idx="9631">
                  <c:v>41.7</c:v>
                </c:pt>
                <c:pt idx="9632">
                  <c:v>41.7</c:v>
                </c:pt>
                <c:pt idx="9633">
                  <c:v>41.7</c:v>
                </c:pt>
                <c:pt idx="9634">
                  <c:v>41.7</c:v>
                </c:pt>
                <c:pt idx="9635">
                  <c:v>41.6</c:v>
                </c:pt>
                <c:pt idx="9636">
                  <c:v>41.7</c:v>
                </c:pt>
                <c:pt idx="9637">
                  <c:v>41.7</c:v>
                </c:pt>
                <c:pt idx="9638">
                  <c:v>41.7</c:v>
                </c:pt>
                <c:pt idx="9639">
                  <c:v>41.7</c:v>
                </c:pt>
                <c:pt idx="9640">
                  <c:v>41.7</c:v>
                </c:pt>
                <c:pt idx="9641">
                  <c:v>41.7</c:v>
                </c:pt>
                <c:pt idx="9642">
                  <c:v>41.7</c:v>
                </c:pt>
                <c:pt idx="9643">
                  <c:v>41.7</c:v>
                </c:pt>
                <c:pt idx="9644">
                  <c:v>41.7</c:v>
                </c:pt>
                <c:pt idx="9645">
                  <c:v>41.7</c:v>
                </c:pt>
                <c:pt idx="9646">
                  <c:v>41.7</c:v>
                </c:pt>
                <c:pt idx="9647">
                  <c:v>41.7</c:v>
                </c:pt>
                <c:pt idx="9648">
                  <c:v>41.7</c:v>
                </c:pt>
                <c:pt idx="9649">
                  <c:v>41.8</c:v>
                </c:pt>
                <c:pt idx="9650">
                  <c:v>41.8</c:v>
                </c:pt>
                <c:pt idx="9651">
                  <c:v>41.9</c:v>
                </c:pt>
                <c:pt idx="9652">
                  <c:v>41.9</c:v>
                </c:pt>
                <c:pt idx="9653">
                  <c:v>41.9</c:v>
                </c:pt>
                <c:pt idx="9654">
                  <c:v>41.9</c:v>
                </c:pt>
                <c:pt idx="9655">
                  <c:v>42</c:v>
                </c:pt>
                <c:pt idx="9656">
                  <c:v>42</c:v>
                </c:pt>
                <c:pt idx="9657">
                  <c:v>42</c:v>
                </c:pt>
                <c:pt idx="9658">
                  <c:v>42.1</c:v>
                </c:pt>
                <c:pt idx="9659">
                  <c:v>42.2</c:v>
                </c:pt>
                <c:pt idx="9660">
                  <c:v>42.2</c:v>
                </c:pt>
                <c:pt idx="9661">
                  <c:v>42.3</c:v>
                </c:pt>
                <c:pt idx="9662">
                  <c:v>42.3</c:v>
                </c:pt>
                <c:pt idx="9663">
                  <c:v>42.3</c:v>
                </c:pt>
                <c:pt idx="9664">
                  <c:v>42.4</c:v>
                </c:pt>
                <c:pt idx="9665">
                  <c:v>42.4</c:v>
                </c:pt>
                <c:pt idx="9666">
                  <c:v>42.4</c:v>
                </c:pt>
                <c:pt idx="9667">
                  <c:v>42.5</c:v>
                </c:pt>
                <c:pt idx="9668">
                  <c:v>42.5</c:v>
                </c:pt>
                <c:pt idx="9669">
                  <c:v>42.5</c:v>
                </c:pt>
                <c:pt idx="9670">
                  <c:v>42.5</c:v>
                </c:pt>
                <c:pt idx="9671">
                  <c:v>42.5</c:v>
                </c:pt>
                <c:pt idx="9672">
                  <c:v>42.7</c:v>
                </c:pt>
                <c:pt idx="9673">
                  <c:v>42.7</c:v>
                </c:pt>
                <c:pt idx="9674">
                  <c:v>42.7</c:v>
                </c:pt>
                <c:pt idx="9675">
                  <c:v>42.6</c:v>
                </c:pt>
                <c:pt idx="9676">
                  <c:v>42.6</c:v>
                </c:pt>
                <c:pt idx="9677">
                  <c:v>42.5</c:v>
                </c:pt>
                <c:pt idx="9678">
                  <c:v>42.5</c:v>
                </c:pt>
                <c:pt idx="9679">
                  <c:v>42.3</c:v>
                </c:pt>
                <c:pt idx="9680">
                  <c:v>42.2</c:v>
                </c:pt>
                <c:pt idx="9681">
                  <c:v>42.1</c:v>
                </c:pt>
                <c:pt idx="9682">
                  <c:v>42</c:v>
                </c:pt>
                <c:pt idx="9683">
                  <c:v>41.9</c:v>
                </c:pt>
                <c:pt idx="9684">
                  <c:v>41.7</c:v>
                </c:pt>
                <c:pt idx="9685">
                  <c:v>41.7</c:v>
                </c:pt>
                <c:pt idx="9686">
                  <c:v>41.7</c:v>
                </c:pt>
                <c:pt idx="9687">
                  <c:v>41.7</c:v>
                </c:pt>
                <c:pt idx="9688">
                  <c:v>41.7</c:v>
                </c:pt>
                <c:pt idx="9689">
                  <c:v>41.8</c:v>
                </c:pt>
                <c:pt idx="9690">
                  <c:v>41.9</c:v>
                </c:pt>
                <c:pt idx="9691">
                  <c:v>42</c:v>
                </c:pt>
                <c:pt idx="9692">
                  <c:v>42.1</c:v>
                </c:pt>
                <c:pt idx="9693">
                  <c:v>42.1</c:v>
                </c:pt>
                <c:pt idx="9694">
                  <c:v>42.1</c:v>
                </c:pt>
                <c:pt idx="9695">
                  <c:v>42.2</c:v>
                </c:pt>
                <c:pt idx="9696">
                  <c:v>42.3</c:v>
                </c:pt>
                <c:pt idx="9697">
                  <c:v>42.3</c:v>
                </c:pt>
                <c:pt idx="9698">
                  <c:v>42.3</c:v>
                </c:pt>
                <c:pt idx="9699">
                  <c:v>42.4</c:v>
                </c:pt>
                <c:pt idx="9700">
                  <c:v>42.4</c:v>
                </c:pt>
                <c:pt idx="9701">
                  <c:v>42.4</c:v>
                </c:pt>
                <c:pt idx="9702">
                  <c:v>42.5</c:v>
                </c:pt>
                <c:pt idx="9703">
                  <c:v>42.5</c:v>
                </c:pt>
                <c:pt idx="9704">
                  <c:v>42.6</c:v>
                </c:pt>
                <c:pt idx="9705">
                  <c:v>42.7</c:v>
                </c:pt>
                <c:pt idx="9706">
                  <c:v>42.7</c:v>
                </c:pt>
                <c:pt idx="9707">
                  <c:v>42.8</c:v>
                </c:pt>
                <c:pt idx="9708">
                  <c:v>42.7</c:v>
                </c:pt>
                <c:pt idx="9709">
                  <c:v>42.6</c:v>
                </c:pt>
                <c:pt idx="9710">
                  <c:v>42.6</c:v>
                </c:pt>
                <c:pt idx="9711">
                  <c:v>42.6</c:v>
                </c:pt>
                <c:pt idx="9712">
                  <c:v>42.5</c:v>
                </c:pt>
                <c:pt idx="9713">
                  <c:v>42.4</c:v>
                </c:pt>
                <c:pt idx="9714">
                  <c:v>42.2</c:v>
                </c:pt>
                <c:pt idx="9715">
                  <c:v>42.1</c:v>
                </c:pt>
                <c:pt idx="9716">
                  <c:v>42</c:v>
                </c:pt>
                <c:pt idx="9717">
                  <c:v>41.9</c:v>
                </c:pt>
                <c:pt idx="9718">
                  <c:v>41.9</c:v>
                </c:pt>
                <c:pt idx="9719">
                  <c:v>41.7</c:v>
                </c:pt>
                <c:pt idx="9720">
                  <c:v>41.7</c:v>
                </c:pt>
                <c:pt idx="9721">
                  <c:v>41.7</c:v>
                </c:pt>
                <c:pt idx="9722">
                  <c:v>41.7</c:v>
                </c:pt>
                <c:pt idx="9723">
                  <c:v>41.7</c:v>
                </c:pt>
                <c:pt idx="9724">
                  <c:v>41.9</c:v>
                </c:pt>
                <c:pt idx="9725">
                  <c:v>42</c:v>
                </c:pt>
                <c:pt idx="9726">
                  <c:v>42</c:v>
                </c:pt>
                <c:pt idx="9727">
                  <c:v>42.2</c:v>
                </c:pt>
                <c:pt idx="9728">
                  <c:v>42.2</c:v>
                </c:pt>
                <c:pt idx="9729">
                  <c:v>42.3</c:v>
                </c:pt>
                <c:pt idx="9730">
                  <c:v>42.3</c:v>
                </c:pt>
                <c:pt idx="9731">
                  <c:v>42.3</c:v>
                </c:pt>
                <c:pt idx="9732">
                  <c:v>42.3</c:v>
                </c:pt>
                <c:pt idx="9733">
                  <c:v>42.5</c:v>
                </c:pt>
                <c:pt idx="9734">
                  <c:v>42.5</c:v>
                </c:pt>
                <c:pt idx="9735">
                  <c:v>42.5</c:v>
                </c:pt>
                <c:pt idx="9736">
                  <c:v>42.5</c:v>
                </c:pt>
                <c:pt idx="9737">
                  <c:v>42.6</c:v>
                </c:pt>
                <c:pt idx="9738">
                  <c:v>42.7</c:v>
                </c:pt>
                <c:pt idx="9739">
                  <c:v>42.7</c:v>
                </c:pt>
                <c:pt idx="9740">
                  <c:v>42.7</c:v>
                </c:pt>
                <c:pt idx="9741">
                  <c:v>42.7</c:v>
                </c:pt>
                <c:pt idx="9742">
                  <c:v>42.7</c:v>
                </c:pt>
                <c:pt idx="9743">
                  <c:v>42.7</c:v>
                </c:pt>
                <c:pt idx="9744">
                  <c:v>42.7</c:v>
                </c:pt>
                <c:pt idx="9745">
                  <c:v>42.5</c:v>
                </c:pt>
                <c:pt idx="9746">
                  <c:v>42.5</c:v>
                </c:pt>
                <c:pt idx="9747">
                  <c:v>42.4</c:v>
                </c:pt>
                <c:pt idx="9748">
                  <c:v>42.3</c:v>
                </c:pt>
                <c:pt idx="9749">
                  <c:v>42.2</c:v>
                </c:pt>
                <c:pt idx="9750">
                  <c:v>42.1</c:v>
                </c:pt>
                <c:pt idx="9751">
                  <c:v>42.1</c:v>
                </c:pt>
                <c:pt idx="9752">
                  <c:v>41.9</c:v>
                </c:pt>
                <c:pt idx="9753">
                  <c:v>41.8</c:v>
                </c:pt>
                <c:pt idx="9754">
                  <c:v>41.7</c:v>
                </c:pt>
                <c:pt idx="9755">
                  <c:v>41.7</c:v>
                </c:pt>
                <c:pt idx="9756">
                  <c:v>41.7</c:v>
                </c:pt>
                <c:pt idx="9757">
                  <c:v>41.7</c:v>
                </c:pt>
                <c:pt idx="9758">
                  <c:v>41.8</c:v>
                </c:pt>
                <c:pt idx="9759">
                  <c:v>41.9</c:v>
                </c:pt>
                <c:pt idx="9760">
                  <c:v>42</c:v>
                </c:pt>
                <c:pt idx="9761">
                  <c:v>42</c:v>
                </c:pt>
                <c:pt idx="9762">
                  <c:v>42.1</c:v>
                </c:pt>
                <c:pt idx="9763">
                  <c:v>42.2</c:v>
                </c:pt>
                <c:pt idx="9764">
                  <c:v>42.3</c:v>
                </c:pt>
                <c:pt idx="9765">
                  <c:v>42.3</c:v>
                </c:pt>
                <c:pt idx="9766">
                  <c:v>42.3</c:v>
                </c:pt>
                <c:pt idx="9767">
                  <c:v>42.4</c:v>
                </c:pt>
                <c:pt idx="9768">
                  <c:v>42.4</c:v>
                </c:pt>
                <c:pt idx="9769">
                  <c:v>42.5</c:v>
                </c:pt>
                <c:pt idx="9770">
                  <c:v>42.6</c:v>
                </c:pt>
                <c:pt idx="9771">
                  <c:v>42.5</c:v>
                </c:pt>
                <c:pt idx="9772">
                  <c:v>42.6</c:v>
                </c:pt>
                <c:pt idx="9773">
                  <c:v>42.7</c:v>
                </c:pt>
                <c:pt idx="9774">
                  <c:v>42.7</c:v>
                </c:pt>
                <c:pt idx="9775">
                  <c:v>42.7</c:v>
                </c:pt>
                <c:pt idx="9776">
                  <c:v>42.7</c:v>
                </c:pt>
                <c:pt idx="9777">
                  <c:v>42.8</c:v>
                </c:pt>
                <c:pt idx="9778">
                  <c:v>42.7</c:v>
                </c:pt>
                <c:pt idx="9779">
                  <c:v>42.7</c:v>
                </c:pt>
                <c:pt idx="9780">
                  <c:v>42.6</c:v>
                </c:pt>
                <c:pt idx="9781">
                  <c:v>42.5</c:v>
                </c:pt>
                <c:pt idx="9782">
                  <c:v>42.4</c:v>
                </c:pt>
                <c:pt idx="9783">
                  <c:v>42.3</c:v>
                </c:pt>
                <c:pt idx="9784">
                  <c:v>42.2</c:v>
                </c:pt>
                <c:pt idx="9785">
                  <c:v>42</c:v>
                </c:pt>
                <c:pt idx="9786">
                  <c:v>41.9</c:v>
                </c:pt>
                <c:pt idx="9787">
                  <c:v>41.8</c:v>
                </c:pt>
                <c:pt idx="9788">
                  <c:v>41.7</c:v>
                </c:pt>
                <c:pt idx="9789">
                  <c:v>41.8</c:v>
                </c:pt>
                <c:pt idx="9790">
                  <c:v>41.8</c:v>
                </c:pt>
                <c:pt idx="9791">
                  <c:v>42</c:v>
                </c:pt>
                <c:pt idx="9792">
                  <c:v>42</c:v>
                </c:pt>
                <c:pt idx="9793">
                  <c:v>42</c:v>
                </c:pt>
                <c:pt idx="9794">
                  <c:v>42.1</c:v>
                </c:pt>
                <c:pt idx="9795">
                  <c:v>42.2</c:v>
                </c:pt>
                <c:pt idx="9796">
                  <c:v>42.3</c:v>
                </c:pt>
                <c:pt idx="9797">
                  <c:v>42.3</c:v>
                </c:pt>
                <c:pt idx="9798">
                  <c:v>42.3</c:v>
                </c:pt>
                <c:pt idx="9799">
                  <c:v>42.4</c:v>
                </c:pt>
                <c:pt idx="9800">
                  <c:v>42.5</c:v>
                </c:pt>
                <c:pt idx="9801">
                  <c:v>42.5</c:v>
                </c:pt>
                <c:pt idx="9802">
                  <c:v>42.6</c:v>
                </c:pt>
                <c:pt idx="9803">
                  <c:v>42.6</c:v>
                </c:pt>
                <c:pt idx="9804">
                  <c:v>42.7</c:v>
                </c:pt>
                <c:pt idx="9805">
                  <c:v>42.7</c:v>
                </c:pt>
                <c:pt idx="9806">
                  <c:v>42.8</c:v>
                </c:pt>
                <c:pt idx="9807">
                  <c:v>42.8</c:v>
                </c:pt>
                <c:pt idx="9808">
                  <c:v>42.7</c:v>
                </c:pt>
                <c:pt idx="9809">
                  <c:v>42.7</c:v>
                </c:pt>
                <c:pt idx="9810">
                  <c:v>42.7</c:v>
                </c:pt>
                <c:pt idx="9811">
                  <c:v>42.5</c:v>
                </c:pt>
                <c:pt idx="9812">
                  <c:v>42.5</c:v>
                </c:pt>
                <c:pt idx="9813">
                  <c:v>42.3</c:v>
                </c:pt>
                <c:pt idx="9814">
                  <c:v>42.2</c:v>
                </c:pt>
                <c:pt idx="9815">
                  <c:v>42.1</c:v>
                </c:pt>
                <c:pt idx="9816">
                  <c:v>42</c:v>
                </c:pt>
                <c:pt idx="9817">
                  <c:v>41.8</c:v>
                </c:pt>
                <c:pt idx="9818">
                  <c:v>41.8</c:v>
                </c:pt>
                <c:pt idx="9819">
                  <c:v>41.8</c:v>
                </c:pt>
                <c:pt idx="9820">
                  <c:v>41.8</c:v>
                </c:pt>
                <c:pt idx="9821">
                  <c:v>41.9</c:v>
                </c:pt>
                <c:pt idx="9822">
                  <c:v>42</c:v>
                </c:pt>
                <c:pt idx="9823">
                  <c:v>42.1</c:v>
                </c:pt>
                <c:pt idx="9824">
                  <c:v>42.1</c:v>
                </c:pt>
                <c:pt idx="9825">
                  <c:v>42.2</c:v>
                </c:pt>
                <c:pt idx="9826">
                  <c:v>42.3</c:v>
                </c:pt>
                <c:pt idx="9827">
                  <c:v>42.4</c:v>
                </c:pt>
                <c:pt idx="9828">
                  <c:v>42.3</c:v>
                </c:pt>
                <c:pt idx="9829">
                  <c:v>42.5</c:v>
                </c:pt>
                <c:pt idx="9830">
                  <c:v>42.5</c:v>
                </c:pt>
                <c:pt idx="9831">
                  <c:v>42.5</c:v>
                </c:pt>
                <c:pt idx="9832">
                  <c:v>42.5</c:v>
                </c:pt>
                <c:pt idx="9833">
                  <c:v>42.5</c:v>
                </c:pt>
                <c:pt idx="9834">
                  <c:v>42.7</c:v>
                </c:pt>
                <c:pt idx="9835">
                  <c:v>42.7</c:v>
                </c:pt>
                <c:pt idx="9836">
                  <c:v>42.8</c:v>
                </c:pt>
                <c:pt idx="9837">
                  <c:v>42.7</c:v>
                </c:pt>
                <c:pt idx="9838">
                  <c:v>42.8</c:v>
                </c:pt>
                <c:pt idx="9839">
                  <c:v>42.7</c:v>
                </c:pt>
                <c:pt idx="9840">
                  <c:v>42.7</c:v>
                </c:pt>
                <c:pt idx="9841">
                  <c:v>42.7</c:v>
                </c:pt>
                <c:pt idx="9842">
                  <c:v>42.6</c:v>
                </c:pt>
                <c:pt idx="9843">
                  <c:v>42.5</c:v>
                </c:pt>
                <c:pt idx="9844">
                  <c:v>42.5</c:v>
                </c:pt>
                <c:pt idx="9845">
                  <c:v>42.3</c:v>
                </c:pt>
                <c:pt idx="9846">
                  <c:v>42.2</c:v>
                </c:pt>
                <c:pt idx="9847">
                  <c:v>42.1</c:v>
                </c:pt>
                <c:pt idx="9848">
                  <c:v>42</c:v>
                </c:pt>
                <c:pt idx="9849">
                  <c:v>42</c:v>
                </c:pt>
                <c:pt idx="9850">
                  <c:v>41.9</c:v>
                </c:pt>
                <c:pt idx="9851">
                  <c:v>41.9</c:v>
                </c:pt>
                <c:pt idx="9852">
                  <c:v>41.9</c:v>
                </c:pt>
                <c:pt idx="9853">
                  <c:v>41.8</c:v>
                </c:pt>
                <c:pt idx="9854">
                  <c:v>41.9</c:v>
                </c:pt>
                <c:pt idx="9855">
                  <c:v>41.9</c:v>
                </c:pt>
                <c:pt idx="9856">
                  <c:v>41.9</c:v>
                </c:pt>
                <c:pt idx="9857">
                  <c:v>41.9</c:v>
                </c:pt>
                <c:pt idx="9858">
                  <c:v>41.9</c:v>
                </c:pt>
                <c:pt idx="9859">
                  <c:v>41.9</c:v>
                </c:pt>
                <c:pt idx="9860">
                  <c:v>42</c:v>
                </c:pt>
                <c:pt idx="9861">
                  <c:v>42</c:v>
                </c:pt>
                <c:pt idx="9862">
                  <c:v>42.1</c:v>
                </c:pt>
                <c:pt idx="9863">
                  <c:v>42.1</c:v>
                </c:pt>
                <c:pt idx="9864">
                  <c:v>42.2</c:v>
                </c:pt>
                <c:pt idx="9865">
                  <c:v>42.1</c:v>
                </c:pt>
                <c:pt idx="9866">
                  <c:v>42.1</c:v>
                </c:pt>
                <c:pt idx="9867">
                  <c:v>42.2</c:v>
                </c:pt>
                <c:pt idx="9868">
                  <c:v>42.3</c:v>
                </c:pt>
                <c:pt idx="9869">
                  <c:v>42.4</c:v>
                </c:pt>
                <c:pt idx="9870">
                  <c:v>42.3</c:v>
                </c:pt>
                <c:pt idx="9871">
                  <c:v>42.5</c:v>
                </c:pt>
                <c:pt idx="9872">
                  <c:v>42.5</c:v>
                </c:pt>
                <c:pt idx="9873">
                  <c:v>42.4</c:v>
                </c:pt>
                <c:pt idx="9874">
                  <c:v>42.5</c:v>
                </c:pt>
                <c:pt idx="9875">
                  <c:v>42.5</c:v>
                </c:pt>
                <c:pt idx="9876">
                  <c:v>42.5</c:v>
                </c:pt>
                <c:pt idx="9877">
                  <c:v>42.5</c:v>
                </c:pt>
                <c:pt idx="9878">
                  <c:v>42.5</c:v>
                </c:pt>
                <c:pt idx="9879">
                  <c:v>42.5</c:v>
                </c:pt>
                <c:pt idx="9880">
                  <c:v>42.5</c:v>
                </c:pt>
                <c:pt idx="9881">
                  <c:v>42.6</c:v>
                </c:pt>
                <c:pt idx="9882">
                  <c:v>42.6</c:v>
                </c:pt>
                <c:pt idx="9883">
                  <c:v>42.5</c:v>
                </c:pt>
                <c:pt idx="9884">
                  <c:v>42.7</c:v>
                </c:pt>
                <c:pt idx="9885">
                  <c:v>42.7</c:v>
                </c:pt>
                <c:pt idx="9886">
                  <c:v>42.7</c:v>
                </c:pt>
                <c:pt idx="9887">
                  <c:v>42.7</c:v>
                </c:pt>
                <c:pt idx="9888">
                  <c:v>42.7</c:v>
                </c:pt>
                <c:pt idx="9889">
                  <c:v>42.7</c:v>
                </c:pt>
                <c:pt idx="9890">
                  <c:v>42.7</c:v>
                </c:pt>
                <c:pt idx="9891">
                  <c:v>42.7</c:v>
                </c:pt>
                <c:pt idx="9892">
                  <c:v>42.7</c:v>
                </c:pt>
                <c:pt idx="9893">
                  <c:v>42.7</c:v>
                </c:pt>
                <c:pt idx="9894">
                  <c:v>42.8</c:v>
                </c:pt>
                <c:pt idx="9895">
                  <c:v>42.8</c:v>
                </c:pt>
                <c:pt idx="9896">
                  <c:v>42.8</c:v>
                </c:pt>
                <c:pt idx="9897">
                  <c:v>42.8</c:v>
                </c:pt>
                <c:pt idx="9898">
                  <c:v>42.8</c:v>
                </c:pt>
                <c:pt idx="9899">
                  <c:v>42.8</c:v>
                </c:pt>
                <c:pt idx="9900">
                  <c:v>42.8</c:v>
                </c:pt>
                <c:pt idx="9901">
                  <c:v>42.8</c:v>
                </c:pt>
                <c:pt idx="9902">
                  <c:v>42.8</c:v>
                </c:pt>
                <c:pt idx="9903">
                  <c:v>42.8</c:v>
                </c:pt>
                <c:pt idx="9904">
                  <c:v>42.8</c:v>
                </c:pt>
                <c:pt idx="9905">
                  <c:v>42.8</c:v>
                </c:pt>
                <c:pt idx="9906">
                  <c:v>42.8</c:v>
                </c:pt>
                <c:pt idx="9907">
                  <c:v>42.8</c:v>
                </c:pt>
                <c:pt idx="9908">
                  <c:v>42.7</c:v>
                </c:pt>
                <c:pt idx="9909">
                  <c:v>42.8</c:v>
                </c:pt>
                <c:pt idx="9910">
                  <c:v>42.7</c:v>
                </c:pt>
                <c:pt idx="9911">
                  <c:v>42.7</c:v>
                </c:pt>
                <c:pt idx="9912">
                  <c:v>42.7</c:v>
                </c:pt>
                <c:pt idx="9913">
                  <c:v>42.7</c:v>
                </c:pt>
                <c:pt idx="9914">
                  <c:v>42.5</c:v>
                </c:pt>
                <c:pt idx="9915">
                  <c:v>42.5</c:v>
                </c:pt>
                <c:pt idx="9916">
                  <c:v>42.5</c:v>
                </c:pt>
                <c:pt idx="9917">
                  <c:v>42.5</c:v>
                </c:pt>
                <c:pt idx="9918">
                  <c:v>42.5</c:v>
                </c:pt>
                <c:pt idx="9919">
                  <c:v>42.5</c:v>
                </c:pt>
                <c:pt idx="9920">
                  <c:v>42.5</c:v>
                </c:pt>
                <c:pt idx="9921">
                  <c:v>42.5</c:v>
                </c:pt>
                <c:pt idx="9922">
                  <c:v>42.4</c:v>
                </c:pt>
                <c:pt idx="9923">
                  <c:v>42.5</c:v>
                </c:pt>
                <c:pt idx="9924">
                  <c:v>42.5</c:v>
                </c:pt>
                <c:pt idx="9925">
                  <c:v>42.4</c:v>
                </c:pt>
                <c:pt idx="9926">
                  <c:v>42.3</c:v>
                </c:pt>
                <c:pt idx="9927">
                  <c:v>42.2</c:v>
                </c:pt>
                <c:pt idx="9928">
                  <c:v>42.2</c:v>
                </c:pt>
                <c:pt idx="9929">
                  <c:v>42.2</c:v>
                </c:pt>
                <c:pt idx="9930">
                  <c:v>42.1</c:v>
                </c:pt>
                <c:pt idx="9931">
                  <c:v>42.2</c:v>
                </c:pt>
                <c:pt idx="9932">
                  <c:v>42.1</c:v>
                </c:pt>
                <c:pt idx="9933">
                  <c:v>42.1</c:v>
                </c:pt>
                <c:pt idx="9934">
                  <c:v>42</c:v>
                </c:pt>
                <c:pt idx="9935">
                  <c:v>42</c:v>
                </c:pt>
                <c:pt idx="9936">
                  <c:v>41.9</c:v>
                </c:pt>
                <c:pt idx="9937">
                  <c:v>42</c:v>
                </c:pt>
                <c:pt idx="9938">
                  <c:v>42</c:v>
                </c:pt>
                <c:pt idx="9939">
                  <c:v>41.9</c:v>
                </c:pt>
                <c:pt idx="9940">
                  <c:v>41.9</c:v>
                </c:pt>
                <c:pt idx="9941">
                  <c:v>41.9</c:v>
                </c:pt>
                <c:pt idx="9942">
                  <c:v>41.9</c:v>
                </c:pt>
                <c:pt idx="9943">
                  <c:v>41.9</c:v>
                </c:pt>
                <c:pt idx="9944">
                  <c:v>41.9</c:v>
                </c:pt>
                <c:pt idx="9945">
                  <c:v>41.9</c:v>
                </c:pt>
                <c:pt idx="9946">
                  <c:v>41.9</c:v>
                </c:pt>
                <c:pt idx="9947">
                  <c:v>42</c:v>
                </c:pt>
                <c:pt idx="9948">
                  <c:v>41.9</c:v>
                </c:pt>
                <c:pt idx="9949">
                  <c:v>41.9</c:v>
                </c:pt>
                <c:pt idx="9950">
                  <c:v>42</c:v>
                </c:pt>
                <c:pt idx="9951">
                  <c:v>41.9</c:v>
                </c:pt>
                <c:pt idx="9952">
                  <c:v>42</c:v>
                </c:pt>
                <c:pt idx="9953">
                  <c:v>42</c:v>
                </c:pt>
                <c:pt idx="9954">
                  <c:v>42</c:v>
                </c:pt>
                <c:pt idx="9955">
                  <c:v>42</c:v>
                </c:pt>
                <c:pt idx="9956">
                  <c:v>41.9</c:v>
                </c:pt>
                <c:pt idx="9957">
                  <c:v>41.9</c:v>
                </c:pt>
                <c:pt idx="9958">
                  <c:v>42</c:v>
                </c:pt>
                <c:pt idx="9959">
                  <c:v>42</c:v>
                </c:pt>
                <c:pt idx="9960">
                  <c:v>42.1</c:v>
                </c:pt>
                <c:pt idx="9961">
                  <c:v>42.1</c:v>
                </c:pt>
                <c:pt idx="9962">
                  <c:v>42.1</c:v>
                </c:pt>
                <c:pt idx="9963">
                  <c:v>42.2</c:v>
                </c:pt>
                <c:pt idx="9964">
                  <c:v>42.2</c:v>
                </c:pt>
                <c:pt idx="9965">
                  <c:v>42.3</c:v>
                </c:pt>
                <c:pt idx="9966">
                  <c:v>42.3</c:v>
                </c:pt>
                <c:pt idx="9967">
                  <c:v>42.3</c:v>
                </c:pt>
                <c:pt idx="9968">
                  <c:v>42.3</c:v>
                </c:pt>
                <c:pt idx="9969">
                  <c:v>42.4</c:v>
                </c:pt>
                <c:pt idx="9970">
                  <c:v>42.5</c:v>
                </c:pt>
                <c:pt idx="9971">
                  <c:v>42.5</c:v>
                </c:pt>
                <c:pt idx="9972">
                  <c:v>42.6</c:v>
                </c:pt>
                <c:pt idx="9973">
                  <c:v>42.6</c:v>
                </c:pt>
                <c:pt idx="9974">
                  <c:v>42.7</c:v>
                </c:pt>
                <c:pt idx="9975">
                  <c:v>42.7</c:v>
                </c:pt>
                <c:pt idx="9976">
                  <c:v>42.7</c:v>
                </c:pt>
                <c:pt idx="9977">
                  <c:v>42.8</c:v>
                </c:pt>
                <c:pt idx="9978">
                  <c:v>42.8</c:v>
                </c:pt>
                <c:pt idx="9979">
                  <c:v>42.8</c:v>
                </c:pt>
                <c:pt idx="9980">
                  <c:v>42.8</c:v>
                </c:pt>
                <c:pt idx="9981">
                  <c:v>42.8</c:v>
                </c:pt>
                <c:pt idx="9982">
                  <c:v>42.8</c:v>
                </c:pt>
                <c:pt idx="9983">
                  <c:v>42.8</c:v>
                </c:pt>
                <c:pt idx="9984">
                  <c:v>42.8</c:v>
                </c:pt>
                <c:pt idx="9985">
                  <c:v>42.8</c:v>
                </c:pt>
                <c:pt idx="9986">
                  <c:v>42.9</c:v>
                </c:pt>
                <c:pt idx="9987">
                  <c:v>42.8</c:v>
                </c:pt>
                <c:pt idx="9988">
                  <c:v>42.8</c:v>
                </c:pt>
                <c:pt idx="9989">
                  <c:v>42.8</c:v>
                </c:pt>
                <c:pt idx="9990">
                  <c:v>42.8</c:v>
                </c:pt>
                <c:pt idx="9991">
                  <c:v>42.8</c:v>
                </c:pt>
                <c:pt idx="9992">
                  <c:v>42.8</c:v>
                </c:pt>
                <c:pt idx="9993">
                  <c:v>42.8</c:v>
                </c:pt>
                <c:pt idx="9994">
                  <c:v>42.7</c:v>
                </c:pt>
                <c:pt idx="9995">
                  <c:v>42.7</c:v>
                </c:pt>
                <c:pt idx="9996">
                  <c:v>42.7</c:v>
                </c:pt>
                <c:pt idx="9997">
                  <c:v>42.7</c:v>
                </c:pt>
                <c:pt idx="9998">
                  <c:v>42.7</c:v>
                </c:pt>
                <c:pt idx="9999">
                  <c:v>42.7</c:v>
                </c:pt>
                <c:pt idx="10000">
                  <c:v>42.6</c:v>
                </c:pt>
                <c:pt idx="10001">
                  <c:v>42.6</c:v>
                </c:pt>
                <c:pt idx="10002">
                  <c:v>42.7</c:v>
                </c:pt>
                <c:pt idx="10003">
                  <c:v>42.7</c:v>
                </c:pt>
                <c:pt idx="10004">
                  <c:v>42.6</c:v>
                </c:pt>
                <c:pt idx="10005">
                  <c:v>42.5</c:v>
                </c:pt>
                <c:pt idx="10006">
                  <c:v>42.5</c:v>
                </c:pt>
                <c:pt idx="10007">
                  <c:v>42.5</c:v>
                </c:pt>
                <c:pt idx="10008">
                  <c:v>42.5</c:v>
                </c:pt>
                <c:pt idx="10009">
                  <c:v>42.5</c:v>
                </c:pt>
                <c:pt idx="10010">
                  <c:v>42.4</c:v>
                </c:pt>
                <c:pt idx="10011">
                  <c:v>42.4</c:v>
                </c:pt>
                <c:pt idx="10012">
                  <c:v>42.3</c:v>
                </c:pt>
                <c:pt idx="10013">
                  <c:v>42.2</c:v>
                </c:pt>
                <c:pt idx="10014">
                  <c:v>42.2</c:v>
                </c:pt>
                <c:pt idx="10015">
                  <c:v>42.1</c:v>
                </c:pt>
                <c:pt idx="10016">
                  <c:v>42.1</c:v>
                </c:pt>
                <c:pt idx="10017">
                  <c:v>42</c:v>
                </c:pt>
                <c:pt idx="10018">
                  <c:v>42</c:v>
                </c:pt>
                <c:pt idx="10019">
                  <c:v>42</c:v>
                </c:pt>
                <c:pt idx="10020">
                  <c:v>42</c:v>
                </c:pt>
                <c:pt idx="10021">
                  <c:v>41.9</c:v>
                </c:pt>
                <c:pt idx="10022">
                  <c:v>41.9</c:v>
                </c:pt>
                <c:pt idx="10023">
                  <c:v>41.9</c:v>
                </c:pt>
                <c:pt idx="10024">
                  <c:v>41.9</c:v>
                </c:pt>
                <c:pt idx="10025">
                  <c:v>42</c:v>
                </c:pt>
                <c:pt idx="10026">
                  <c:v>42</c:v>
                </c:pt>
                <c:pt idx="10027">
                  <c:v>42</c:v>
                </c:pt>
                <c:pt idx="10028">
                  <c:v>42.1</c:v>
                </c:pt>
                <c:pt idx="10029">
                  <c:v>42.1</c:v>
                </c:pt>
                <c:pt idx="10030">
                  <c:v>42.1</c:v>
                </c:pt>
                <c:pt idx="10031">
                  <c:v>42.1</c:v>
                </c:pt>
                <c:pt idx="10032">
                  <c:v>42.2</c:v>
                </c:pt>
                <c:pt idx="10033">
                  <c:v>42.3</c:v>
                </c:pt>
                <c:pt idx="10034">
                  <c:v>42.3</c:v>
                </c:pt>
                <c:pt idx="10035">
                  <c:v>42.4</c:v>
                </c:pt>
                <c:pt idx="10036">
                  <c:v>42.5</c:v>
                </c:pt>
                <c:pt idx="10037">
                  <c:v>42.5</c:v>
                </c:pt>
                <c:pt idx="10038">
                  <c:v>42.7</c:v>
                </c:pt>
                <c:pt idx="10039">
                  <c:v>42.8</c:v>
                </c:pt>
                <c:pt idx="10040">
                  <c:v>42.8</c:v>
                </c:pt>
                <c:pt idx="10041">
                  <c:v>42.7</c:v>
                </c:pt>
                <c:pt idx="10042">
                  <c:v>42.8</c:v>
                </c:pt>
                <c:pt idx="10043">
                  <c:v>42.8</c:v>
                </c:pt>
                <c:pt idx="10044">
                  <c:v>42.8</c:v>
                </c:pt>
                <c:pt idx="10045">
                  <c:v>42.9</c:v>
                </c:pt>
                <c:pt idx="10046">
                  <c:v>42.8</c:v>
                </c:pt>
                <c:pt idx="10047">
                  <c:v>42.9</c:v>
                </c:pt>
                <c:pt idx="10048">
                  <c:v>42.8</c:v>
                </c:pt>
                <c:pt idx="10049">
                  <c:v>42.8</c:v>
                </c:pt>
                <c:pt idx="10050">
                  <c:v>42.8</c:v>
                </c:pt>
                <c:pt idx="10051">
                  <c:v>42.7</c:v>
                </c:pt>
                <c:pt idx="10052">
                  <c:v>42.8</c:v>
                </c:pt>
                <c:pt idx="10053">
                  <c:v>42.8</c:v>
                </c:pt>
                <c:pt idx="10054">
                  <c:v>42.8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4688-4A34-B1A1-0A2398FE45E9}"/>
            </c:ext>
          </c:extLst>
        </c:ser>
        <c:ser>
          <c:idx val="10"/>
          <c:order val="6"/>
          <c:tx>
            <c:strRef>
              <c:f>'OGS temp data'!$N$1:$N$2</c:f>
              <c:strCache>
                <c:ptCount val="2"/>
                <c:pt idx="0">
                  <c:v>CH11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data'!$N$3:$N$10057</c:f>
              <c:numCache>
                <c:formatCode>General</c:formatCode>
                <c:ptCount val="10055"/>
                <c:pt idx="0">
                  <c:v>25.1</c:v>
                </c:pt>
                <c:pt idx="1">
                  <c:v>25.2</c:v>
                </c:pt>
                <c:pt idx="2">
                  <c:v>25.3</c:v>
                </c:pt>
                <c:pt idx="3">
                  <c:v>25.4</c:v>
                </c:pt>
                <c:pt idx="4">
                  <c:v>25.5</c:v>
                </c:pt>
                <c:pt idx="5">
                  <c:v>25.5</c:v>
                </c:pt>
                <c:pt idx="6">
                  <c:v>25.6</c:v>
                </c:pt>
                <c:pt idx="7">
                  <c:v>25.7</c:v>
                </c:pt>
                <c:pt idx="8">
                  <c:v>25.6</c:v>
                </c:pt>
                <c:pt idx="9">
                  <c:v>25.7</c:v>
                </c:pt>
                <c:pt idx="10">
                  <c:v>25.9</c:v>
                </c:pt>
                <c:pt idx="11">
                  <c:v>25.8</c:v>
                </c:pt>
                <c:pt idx="12">
                  <c:v>25.9</c:v>
                </c:pt>
                <c:pt idx="13">
                  <c:v>25.7</c:v>
                </c:pt>
                <c:pt idx="14">
                  <c:v>25.7</c:v>
                </c:pt>
                <c:pt idx="15">
                  <c:v>25.7</c:v>
                </c:pt>
                <c:pt idx="16">
                  <c:v>25.6</c:v>
                </c:pt>
                <c:pt idx="17">
                  <c:v>25.3</c:v>
                </c:pt>
                <c:pt idx="18">
                  <c:v>25.1</c:v>
                </c:pt>
                <c:pt idx="19">
                  <c:v>25</c:v>
                </c:pt>
                <c:pt idx="20">
                  <c:v>25</c:v>
                </c:pt>
                <c:pt idx="21">
                  <c:v>24.9</c:v>
                </c:pt>
                <c:pt idx="22">
                  <c:v>24.9</c:v>
                </c:pt>
                <c:pt idx="23">
                  <c:v>25</c:v>
                </c:pt>
                <c:pt idx="24">
                  <c:v>25.1</c:v>
                </c:pt>
                <c:pt idx="25">
                  <c:v>25.2</c:v>
                </c:pt>
                <c:pt idx="26">
                  <c:v>25.3</c:v>
                </c:pt>
                <c:pt idx="27">
                  <c:v>25.4</c:v>
                </c:pt>
                <c:pt idx="28">
                  <c:v>25.5</c:v>
                </c:pt>
                <c:pt idx="29">
                  <c:v>25.6</c:v>
                </c:pt>
                <c:pt idx="30">
                  <c:v>25.7</c:v>
                </c:pt>
                <c:pt idx="31">
                  <c:v>25.7</c:v>
                </c:pt>
                <c:pt idx="32">
                  <c:v>25.8</c:v>
                </c:pt>
                <c:pt idx="33">
                  <c:v>25.9</c:v>
                </c:pt>
                <c:pt idx="34">
                  <c:v>25.9</c:v>
                </c:pt>
                <c:pt idx="35">
                  <c:v>25.9</c:v>
                </c:pt>
                <c:pt idx="36">
                  <c:v>25.9</c:v>
                </c:pt>
                <c:pt idx="37">
                  <c:v>25.8</c:v>
                </c:pt>
                <c:pt idx="38">
                  <c:v>25.7</c:v>
                </c:pt>
                <c:pt idx="39">
                  <c:v>25.5</c:v>
                </c:pt>
                <c:pt idx="40">
                  <c:v>25.3</c:v>
                </c:pt>
                <c:pt idx="41">
                  <c:v>25.3</c:v>
                </c:pt>
                <c:pt idx="42">
                  <c:v>25.1</c:v>
                </c:pt>
                <c:pt idx="43">
                  <c:v>25.1</c:v>
                </c:pt>
                <c:pt idx="44">
                  <c:v>25.1</c:v>
                </c:pt>
                <c:pt idx="45">
                  <c:v>25.2</c:v>
                </c:pt>
                <c:pt idx="46">
                  <c:v>25.3</c:v>
                </c:pt>
                <c:pt idx="47">
                  <c:v>25.3</c:v>
                </c:pt>
                <c:pt idx="48">
                  <c:v>25.5</c:v>
                </c:pt>
                <c:pt idx="49">
                  <c:v>25.6</c:v>
                </c:pt>
                <c:pt idx="50">
                  <c:v>25.6</c:v>
                </c:pt>
                <c:pt idx="51">
                  <c:v>25.5</c:v>
                </c:pt>
                <c:pt idx="52">
                  <c:v>25.3</c:v>
                </c:pt>
                <c:pt idx="53">
                  <c:v>25.3</c:v>
                </c:pt>
                <c:pt idx="54">
                  <c:v>25.3</c:v>
                </c:pt>
                <c:pt idx="55">
                  <c:v>25.4</c:v>
                </c:pt>
                <c:pt idx="56">
                  <c:v>25.5</c:v>
                </c:pt>
                <c:pt idx="57">
                  <c:v>25.6</c:v>
                </c:pt>
                <c:pt idx="58">
                  <c:v>25.7</c:v>
                </c:pt>
                <c:pt idx="59">
                  <c:v>25.7</c:v>
                </c:pt>
                <c:pt idx="60">
                  <c:v>25.7</c:v>
                </c:pt>
                <c:pt idx="61">
                  <c:v>25.6</c:v>
                </c:pt>
                <c:pt idx="62">
                  <c:v>25.3</c:v>
                </c:pt>
                <c:pt idx="63">
                  <c:v>25.1</c:v>
                </c:pt>
                <c:pt idx="64">
                  <c:v>25</c:v>
                </c:pt>
                <c:pt idx="65">
                  <c:v>25</c:v>
                </c:pt>
                <c:pt idx="66">
                  <c:v>25.2</c:v>
                </c:pt>
                <c:pt idx="67">
                  <c:v>25.3</c:v>
                </c:pt>
                <c:pt idx="68">
                  <c:v>25.7</c:v>
                </c:pt>
                <c:pt idx="69">
                  <c:v>25.9</c:v>
                </c:pt>
                <c:pt idx="70">
                  <c:v>26.1</c:v>
                </c:pt>
                <c:pt idx="71">
                  <c:v>26.1</c:v>
                </c:pt>
                <c:pt idx="72">
                  <c:v>25.8</c:v>
                </c:pt>
                <c:pt idx="73">
                  <c:v>25.5</c:v>
                </c:pt>
                <c:pt idx="74">
                  <c:v>25.2</c:v>
                </c:pt>
                <c:pt idx="75">
                  <c:v>25.1</c:v>
                </c:pt>
                <c:pt idx="76">
                  <c:v>25.1</c:v>
                </c:pt>
                <c:pt idx="77">
                  <c:v>25.1</c:v>
                </c:pt>
                <c:pt idx="78">
                  <c:v>25.3</c:v>
                </c:pt>
                <c:pt idx="79">
                  <c:v>25.4</c:v>
                </c:pt>
                <c:pt idx="80">
                  <c:v>25.5</c:v>
                </c:pt>
                <c:pt idx="81">
                  <c:v>25.6</c:v>
                </c:pt>
                <c:pt idx="82">
                  <c:v>25.4</c:v>
                </c:pt>
                <c:pt idx="83">
                  <c:v>25.4</c:v>
                </c:pt>
                <c:pt idx="84">
                  <c:v>25.2</c:v>
                </c:pt>
                <c:pt idx="85">
                  <c:v>25.1</c:v>
                </c:pt>
                <c:pt idx="86">
                  <c:v>25.2</c:v>
                </c:pt>
                <c:pt idx="87">
                  <c:v>25.2</c:v>
                </c:pt>
                <c:pt idx="88">
                  <c:v>25.4</c:v>
                </c:pt>
                <c:pt idx="89">
                  <c:v>25.7</c:v>
                </c:pt>
                <c:pt idx="90">
                  <c:v>25.9</c:v>
                </c:pt>
                <c:pt idx="91">
                  <c:v>26.1</c:v>
                </c:pt>
                <c:pt idx="92">
                  <c:v>26.1</c:v>
                </c:pt>
                <c:pt idx="93">
                  <c:v>26.1</c:v>
                </c:pt>
                <c:pt idx="94">
                  <c:v>25.9</c:v>
                </c:pt>
                <c:pt idx="95">
                  <c:v>25.7</c:v>
                </c:pt>
                <c:pt idx="96">
                  <c:v>25.3</c:v>
                </c:pt>
                <c:pt idx="97">
                  <c:v>25.1</c:v>
                </c:pt>
                <c:pt idx="98">
                  <c:v>25</c:v>
                </c:pt>
                <c:pt idx="99">
                  <c:v>25.1</c:v>
                </c:pt>
                <c:pt idx="100">
                  <c:v>25.2</c:v>
                </c:pt>
                <c:pt idx="101">
                  <c:v>25.4</c:v>
                </c:pt>
                <c:pt idx="102">
                  <c:v>25.6</c:v>
                </c:pt>
                <c:pt idx="103">
                  <c:v>25.7</c:v>
                </c:pt>
                <c:pt idx="104">
                  <c:v>25.7</c:v>
                </c:pt>
                <c:pt idx="105">
                  <c:v>26</c:v>
                </c:pt>
                <c:pt idx="106">
                  <c:v>25.7</c:v>
                </c:pt>
                <c:pt idx="107">
                  <c:v>25.1</c:v>
                </c:pt>
                <c:pt idx="108">
                  <c:v>24.7</c:v>
                </c:pt>
                <c:pt idx="109">
                  <c:v>24.3</c:v>
                </c:pt>
                <c:pt idx="110">
                  <c:v>24</c:v>
                </c:pt>
                <c:pt idx="111">
                  <c:v>23.7</c:v>
                </c:pt>
                <c:pt idx="112">
                  <c:v>23.7</c:v>
                </c:pt>
                <c:pt idx="113">
                  <c:v>23.9</c:v>
                </c:pt>
                <c:pt idx="114">
                  <c:v>24.3</c:v>
                </c:pt>
                <c:pt idx="115">
                  <c:v>24.6</c:v>
                </c:pt>
                <c:pt idx="116">
                  <c:v>25</c:v>
                </c:pt>
                <c:pt idx="117">
                  <c:v>25.3</c:v>
                </c:pt>
                <c:pt idx="118">
                  <c:v>25.6</c:v>
                </c:pt>
                <c:pt idx="119">
                  <c:v>25.7</c:v>
                </c:pt>
                <c:pt idx="120">
                  <c:v>25.7</c:v>
                </c:pt>
                <c:pt idx="121">
                  <c:v>25.8</c:v>
                </c:pt>
                <c:pt idx="122">
                  <c:v>25.9</c:v>
                </c:pt>
                <c:pt idx="123">
                  <c:v>26.1</c:v>
                </c:pt>
                <c:pt idx="124">
                  <c:v>26.2</c:v>
                </c:pt>
                <c:pt idx="125">
                  <c:v>26.2</c:v>
                </c:pt>
                <c:pt idx="126">
                  <c:v>26.2</c:v>
                </c:pt>
                <c:pt idx="127">
                  <c:v>26.2</c:v>
                </c:pt>
                <c:pt idx="128">
                  <c:v>26.1</c:v>
                </c:pt>
                <c:pt idx="129">
                  <c:v>25.8</c:v>
                </c:pt>
                <c:pt idx="130">
                  <c:v>25.6</c:v>
                </c:pt>
                <c:pt idx="131">
                  <c:v>25.3</c:v>
                </c:pt>
                <c:pt idx="132">
                  <c:v>25</c:v>
                </c:pt>
                <c:pt idx="133">
                  <c:v>24.8</c:v>
                </c:pt>
                <c:pt idx="134">
                  <c:v>24.6</c:v>
                </c:pt>
                <c:pt idx="135">
                  <c:v>24.6</c:v>
                </c:pt>
                <c:pt idx="136">
                  <c:v>24.5</c:v>
                </c:pt>
                <c:pt idx="137">
                  <c:v>24.4</c:v>
                </c:pt>
                <c:pt idx="138">
                  <c:v>24.5</c:v>
                </c:pt>
                <c:pt idx="139">
                  <c:v>24.6</c:v>
                </c:pt>
                <c:pt idx="140">
                  <c:v>24.9</c:v>
                </c:pt>
                <c:pt idx="141">
                  <c:v>25</c:v>
                </c:pt>
                <c:pt idx="142">
                  <c:v>25.2</c:v>
                </c:pt>
                <c:pt idx="143">
                  <c:v>25.6</c:v>
                </c:pt>
                <c:pt idx="144">
                  <c:v>25.7</c:v>
                </c:pt>
                <c:pt idx="145">
                  <c:v>25.8</c:v>
                </c:pt>
                <c:pt idx="146">
                  <c:v>25.8</c:v>
                </c:pt>
                <c:pt idx="147">
                  <c:v>25.8</c:v>
                </c:pt>
                <c:pt idx="148">
                  <c:v>25.7</c:v>
                </c:pt>
                <c:pt idx="149">
                  <c:v>25.7</c:v>
                </c:pt>
                <c:pt idx="150">
                  <c:v>25.7</c:v>
                </c:pt>
                <c:pt idx="151">
                  <c:v>25.9</c:v>
                </c:pt>
                <c:pt idx="152">
                  <c:v>26</c:v>
                </c:pt>
                <c:pt idx="153">
                  <c:v>26.1</c:v>
                </c:pt>
                <c:pt idx="154">
                  <c:v>26.1</c:v>
                </c:pt>
                <c:pt idx="155">
                  <c:v>26</c:v>
                </c:pt>
                <c:pt idx="156">
                  <c:v>25.9</c:v>
                </c:pt>
                <c:pt idx="157">
                  <c:v>25.8</c:v>
                </c:pt>
                <c:pt idx="158">
                  <c:v>25.7</c:v>
                </c:pt>
                <c:pt idx="159">
                  <c:v>25.4</c:v>
                </c:pt>
                <c:pt idx="160">
                  <c:v>25.2</c:v>
                </c:pt>
                <c:pt idx="161">
                  <c:v>25.1</c:v>
                </c:pt>
                <c:pt idx="162">
                  <c:v>24.9</c:v>
                </c:pt>
                <c:pt idx="163">
                  <c:v>24.7</c:v>
                </c:pt>
                <c:pt idx="164">
                  <c:v>24.7</c:v>
                </c:pt>
                <c:pt idx="165">
                  <c:v>24.6</c:v>
                </c:pt>
                <c:pt idx="166">
                  <c:v>24.6</c:v>
                </c:pt>
                <c:pt idx="167">
                  <c:v>24.6</c:v>
                </c:pt>
                <c:pt idx="168">
                  <c:v>24.7</c:v>
                </c:pt>
                <c:pt idx="169">
                  <c:v>24.8</c:v>
                </c:pt>
                <c:pt idx="170">
                  <c:v>25</c:v>
                </c:pt>
                <c:pt idx="171">
                  <c:v>25.1</c:v>
                </c:pt>
                <c:pt idx="172">
                  <c:v>25.3</c:v>
                </c:pt>
                <c:pt idx="173">
                  <c:v>25.4</c:v>
                </c:pt>
                <c:pt idx="174">
                  <c:v>25.7</c:v>
                </c:pt>
                <c:pt idx="175">
                  <c:v>25.7</c:v>
                </c:pt>
                <c:pt idx="176">
                  <c:v>25.7</c:v>
                </c:pt>
                <c:pt idx="177">
                  <c:v>25.8</c:v>
                </c:pt>
                <c:pt idx="178">
                  <c:v>25.8</c:v>
                </c:pt>
                <c:pt idx="179">
                  <c:v>25.7</c:v>
                </c:pt>
                <c:pt idx="180">
                  <c:v>25.7</c:v>
                </c:pt>
                <c:pt idx="181">
                  <c:v>25.7</c:v>
                </c:pt>
                <c:pt idx="182">
                  <c:v>25.7</c:v>
                </c:pt>
                <c:pt idx="183">
                  <c:v>25.7</c:v>
                </c:pt>
                <c:pt idx="184">
                  <c:v>25.9</c:v>
                </c:pt>
                <c:pt idx="185">
                  <c:v>25.9</c:v>
                </c:pt>
                <c:pt idx="186">
                  <c:v>25.9</c:v>
                </c:pt>
                <c:pt idx="187">
                  <c:v>25.9</c:v>
                </c:pt>
                <c:pt idx="188">
                  <c:v>25.9</c:v>
                </c:pt>
                <c:pt idx="189">
                  <c:v>25.9</c:v>
                </c:pt>
                <c:pt idx="190">
                  <c:v>25.8</c:v>
                </c:pt>
                <c:pt idx="191">
                  <c:v>25.7</c:v>
                </c:pt>
                <c:pt idx="192">
                  <c:v>25.6</c:v>
                </c:pt>
                <c:pt idx="193">
                  <c:v>25.4</c:v>
                </c:pt>
                <c:pt idx="194">
                  <c:v>25.2</c:v>
                </c:pt>
                <c:pt idx="195">
                  <c:v>25.1</c:v>
                </c:pt>
                <c:pt idx="196">
                  <c:v>24.9</c:v>
                </c:pt>
                <c:pt idx="197">
                  <c:v>24.9</c:v>
                </c:pt>
                <c:pt idx="198">
                  <c:v>24.7</c:v>
                </c:pt>
                <c:pt idx="199">
                  <c:v>24.7</c:v>
                </c:pt>
                <c:pt idx="200">
                  <c:v>24.7</c:v>
                </c:pt>
                <c:pt idx="201">
                  <c:v>24.7</c:v>
                </c:pt>
                <c:pt idx="202">
                  <c:v>24.8</c:v>
                </c:pt>
                <c:pt idx="203">
                  <c:v>25</c:v>
                </c:pt>
                <c:pt idx="204">
                  <c:v>25.1</c:v>
                </c:pt>
                <c:pt idx="205">
                  <c:v>25.2</c:v>
                </c:pt>
                <c:pt idx="206">
                  <c:v>25.4</c:v>
                </c:pt>
                <c:pt idx="207">
                  <c:v>25.6</c:v>
                </c:pt>
                <c:pt idx="208">
                  <c:v>25.7</c:v>
                </c:pt>
                <c:pt idx="209">
                  <c:v>25.7</c:v>
                </c:pt>
                <c:pt idx="210">
                  <c:v>25.8</c:v>
                </c:pt>
                <c:pt idx="211">
                  <c:v>25.8</c:v>
                </c:pt>
                <c:pt idx="212">
                  <c:v>25.7</c:v>
                </c:pt>
                <c:pt idx="213">
                  <c:v>25.7</c:v>
                </c:pt>
                <c:pt idx="214">
                  <c:v>25.7</c:v>
                </c:pt>
                <c:pt idx="215">
                  <c:v>25.7</c:v>
                </c:pt>
                <c:pt idx="216">
                  <c:v>25.7</c:v>
                </c:pt>
                <c:pt idx="217">
                  <c:v>25.9</c:v>
                </c:pt>
                <c:pt idx="218">
                  <c:v>25.9</c:v>
                </c:pt>
                <c:pt idx="219">
                  <c:v>25.9</c:v>
                </c:pt>
                <c:pt idx="220">
                  <c:v>25.9</c:v>
                </c:pt>
                <c:pt idx="221">
                  <c:v>25.9</c:v>
                </c:pt>
                <c:pt idx="222">
                  <c:v>25.9</c:v>
                </c:pt>
                <c:pt idx="223">
                  <c:v>25.9</c:v>
                </c:pt>
                <c:pt idx="224">
                  <c:v>25.7</c:v>
                </c:pt>
                <c:pt idx="225">
                  <c:v>25.6</c:v>
                </c:pt>
                <c:pt idx="226">
                  <c:v>25.4</c:v>
                </c:pt>
                <c:pt idx="227">
                  <c:v>25.2</c:v>
                </c:pt>
                <c:pt idx="228">
                  <c:v>25.1</c:v>
                </c:pt>
                <c:pt idx="229">
                  <c:v>25</c:v>
                </c:pt>
                <c:pt idx="230">
                  <c:v>24.9</c:v>
                </c:pt>
                <c:pt idx="231">
                  <c:v>24.7</c:v>
                </c:pt>
                <c:pt idx="232">
                  <c:v>24.7</c:v>
                </c:pt>
                <c:pt idx="233">
                  <c:v>24.6</c:v>
                </c:pt>
                <c:pt idx="234">
                  <c:v>24.6</c:v>
                </c:pt>
                <c:pt idx="235">
                  <c:v>24.6</c:v>
                </c:pt>
                <c:pt idx="236">
                  <c:v>24.6</c:v>
                </c:pt>
                <c:pt idx="237">
                  <c:v>24.7</c:v>
                </c:pt>
                <c:pt idx="238">
                  <c:v>24.9</c:v>
                </c:pt>
                <c:pt idx="239">
                  <c:v>25</c:v>
                </c:pt>
                <c:pt idx="240">
                  <c:v>25.2</c:v>
                </c:pt>
                <c:pt idx="241">
                  <c:v>25.4</c:v>
                </c:pt>
                <c:pt idx="242">
                  <c:v>25.6</c:v>
                </c:pt>
                <c:pt idx="243">
                  <c:v>25.7</c:v>
                </c:pt>
                <c:pt idx="244">
                  <c:v>25.7</c:v>
                </c:pt>
                <c:pt idx="245">
                  <c:v>25.9</c:v>
                </c:pt>
                <c:pt idx="246">
                  <c:v>25.9</c:v>
                </c:pt>
                <c:pt idx="247">
                  <c:v>25.7</c:v>
                </c:pt>
                <c:pt idx="248">
                  <c:v>25.7</c:v>
                </c:pt>
                <c:pt idx="249">
                  <c:v>25.7</c:v>
                </c:pt>
                <c:pt idx="250">
                  <c:v>25.7</c:v>
                </c:pt>
                <c:pt idx="251">
                  <c:v>25.9</c:v>
                </c:pt>
                <c:pt idx="252">
                  <c:v>25.9</c:v>
                </c:pt>
                <c:pt idx="253">
                  <c:v>25.9</c:v>
                </c:pt>
                <c:pt idx="254">
                  <c:v>25.9</c:v>
                </c:pt>
                <c:pt idx="255">
                  <c:v>25.9</c:v>
                </c:pt>
                <c:pt idx="256">
                  <c:v>26</c:v>
                </c:pt>
                <c:pt idx="257">
                  <c:v>26.1</c:v>
                </c:pt>
                <c:pt idx="258">
                  <c:v>25.9</c:v>
                </c:pt>
                <c:pt idx="259">
                  <c:v>25.4</c:v>
                </c:pt>
                <c:pt idx="260">
                  <c:v>25.2</c:v>
                </c:pt>
                <c:pt idx="261">
                  <c:v>25</c:v>
                </c:pt>
                <c:pt idx="262">
                  <c:v>24.9</c:v>
                </c:pt>
                <c:pt idx="263">
                  <c:v>24.8</c:v>
                </c:pt>
                <c:pt idx="264">
                  <c:v>24.6</c:v>
                </c:pt>
                <c:pt idx="265">
                  <c:v>24.6</c:v>
                </c:pt>
                <c:pt idx="266">
                  <c:v>24.6</c:v>
                </c:pt>
                <c:pt idx="267">
                  <c:v>24.6</c:v>
                </c:pt>
                <c:pt idx="268">
                  <c:v>24.7</c:v>
                </c:pt>
                <c:pt idx="269">
                  <c:v>24.8</c:v>
                </c:pt>
                <c:pt idx="270">
                  <c:v>24.9</c:v>
                </c:pt>
                <c:pt idx="271">
                  <c:v>25.1</c:v>
                </c:pt>
                <c:pt idx="272">
                  <c:v>25.3</c:v>
                </c:pt>
                <c:pt idx="273">
                  <c:v>25.4</c:v>
                </c:pt>
                <c:pt idx="274">
                  <c:v>25.6</c:v>
                </c:pt>
                <c:pt idx="275">
                  <c:v>25.7</c:v>
                </c:pt>
                <c:pt idx="276">
                  <c:v>25.7</c:v>
                </c:pt>
                <c:pt idx="277">
                  <c:v>25.8</c:v>
                </c:pt>
                <c:pt idx="278">
                  <c:v>25.8</c:v>
                </c:pt>
                <c:pt idx="279">
                  <c:v>25.7</c:v>
                </c:pt>
                <c:pt idx="280">
                  <c:v>25.7</c:v>
                </c:pt>
                <c:pt idx="281">
                  <c:v>25.9</c:v>
                </c:pt>
                <c:pt idx="282">
                  <c:v>26.1</c:v>
                </c:pt>
                <c:pt idx="283">
                  <c:v>26.1</c:v>
                </c:pt>
                <c:pt idx="284">
                  <c:v>26.2</c:v>
                </c:pt>
                <c:pt idx="285">
                  <c:v>26.4</c:v>
                </c:pt>
                <c:pt idx="286">
                  <c:v>26.4</c:v>
                </c:pt>
                <c:pt idx="287">
                  <c:v>25.4</c:v>
                </c:pt>
                <c:pt idx="288">
                  <c:v>25.5</c:v>
                </c:pt>
                <c:pt idx="289">
                  <c:v>25.6</c:v>
                </c:pt>
                <c:pt idx="290">
                  <c:v>25.7</c:v>
                </c:pt>
                <c:pt idx="291">
                  <c:v>25.7</c:v>
                </c:pt>
                <c:pt idx="292">
                  <c:v>25.7</c:v>
                </c:pt>
                <c:pt idx="293">
                  <c:v>25.7</c:v>
                </c:pt>
                <c:pt idx="294">
                  <c:v>25.7</c:v>
                </c:pt>
                <c:pt idx="295">
                  <c:v>25.6</c:v>
                </c:pt>
                <c:pt idx="296">
                  <c:v>25.6</c:v>
                </c:pt>
                <c:pt idx="297">
                  <c:v>25.4</c:v>
                </c:pt>
                <c:pt idx="298">
                  <c:v>25.3</c:v>
                </c:pt>
                <c:pt idx="299">
                  <c:v>25.3</c:v>
                </c:pt>
                <c:pt idx="300">
                  <c:v>25.2</c:v>
                </c:pt>
                <c:pt idx="301">
                  <c:v>25.2</c:v>
                </c:pt>
                <c:pt idx="302">
                  <c:v>25.1</c:v>
                </c:pt>
                <c:pt idx="303">
                  <c:v>25.1</c:v>
                </c:pt>
                <c:pt idx="304">
                  <c:v>25.1</c:v>
                </c:pt>
                <c:pt idx="305">
                  <c:v>25.2</c:v>
                </c:pt>
                <c:pt idx="306">
                  <c:v>25.3</c:v>
                </c:pt>
                <c:pt idx="307">
                  <c:v>25.4</c:v>
                </c:pt>
                <c:pt idx="308">
                  <c:v>25.5</c:v>
                </c:pt>
                <c:pt idx="309">
                  <c:v>25.6</c:v>
                </c:pt>
                <c:pt idx="310">
                  <c:v>25.6</c:v>
                </c:pt>
                <c:pt idx="311">
                  <c:v>25.7</c:v>
                </c:pt>
                <c:pt idx="312">
                  <c:v>25.7</c:v>
                </c:pt>
                <c:pt idx="313">
                  <c:v>25.7</c:v>
                </c:pt>
                <c:pt idx="314">
                  <c:v>25.6</c:v>
                </c:pt>
                <c:pt idx="315">
                  <c:v>25.6</c:v>
                </c:pt>
                <c:pt idx="316">
                  <c:v>25.5</c:v>
                </c:pt>
                <c:pt idx="317">
                  <c:v>25.6</c:v>
                </c:pt>
                <c:pt idx="318">
                  <c:v>25.4</c:v>
                </c:pt>
                <c:pt idx="319">
                  <c:v>25.3</c:v>
                </c:pt>
                <c:pt idx="320">
                  <c:v>25.1</c:v>
                </c:pt>
                <c:pt idx="321">
                  <c:v>25.1</c:v>
                </c:pt>
                <c:pt idx="322">
                  <c:v>25.1</c:v>
                </c:pt>
                <c:pt idx="323">
                  <c:v>25.2</c:v>
                </c:pt>
                <c:pt idx="324">
                  <c:v>25.2</c:v>
                </c:pt>
                <c:pt idx="325">
                  <c:v>25.3</c:v>
                </c:pt>
                <c:pt idx="326">
                  <c:v>25.3</c:v>
                </c:pt>
                <c:pt idx="327">
                  <c:v>25.4</c:v>
                </c:pt>
                <c:pt idx="328">
                  <c:v>25.6</c:v>
                </c:pt>
                <c:pt idx="329">
                  <c:v>25.6</c:v>
                </c:pt>
                <c:pt idx="330">
                  <c:v>25.7</c:v>
                </c:pt>
                <c:pt idx="331">
                  <c:v>25.7</c:v>
                </c:pt>
                <c:pt idx="332">
                  <c:v>25.7</c:v>
                </c:pt>
                <c:pt idx="333">
                  <c:v>25.6</c:v>
                </c:pt>
                <c:pt idx="334">
                  <c:v>25.5</c:v>
                </c:pt>
                <c:pt idx="335">
                  <c:v>25.4</c:v>
                </c:pt>
                <c:pt idx="336">
                  <c:v>25.2</c:v>
                </c:pt>
                <c:pt idx="337">
                  <c:v>25.2</c:v>
                </c:pt>
                <c:pt idx="338">
                  <c:v>25.1</c:v>
                </c:pt>
                <c:pt idx="339">
                  <c:v>25</c:v>
                </c:pt>
                <c:pt idx="340">
                  <c:v>25</c:v>
                </c:pt>
                <c:pt idx="341">
                  <c:v>25</c:v>
                </c:pt>
                <c:pt idx="342">
                  <c:v>25</c:v>
                </c:pt>
                <c:pt idx="343">
                  <c:v>25</c:v>
                </c:pt>
                <c:pt idx="344">
                  <c:v>25.1</c:v>
                </c:pt>
                <c:pt idx="345">
                  <c:v>25.2</c:v>
                </c:pt>
                <c:pt idx="346">
                  <c:v>25.4</c:v>
                </c:pt>
                <c:pt idx="347">
                  <c:v>25.5</c:v>
                </c:pt>
                <c:pt idx="348">
                  <c:v>25.6</c:v>
                </c:pt>
                <c:pt idx="349">
                  <c:v>25.7</c:v>
                </c:pt>
                <c:pt idx="350">
                  <c:v>25.9</c:v>
                </c:pt>
                <c:pt idx="351">
                  <c:v>25.9</c:v>
                </c:pt>
                <c:pt idx="352">
                  <c:v>26.1</c:v>
                </c:pt>
                <c:pt idx="353">
                  <c:v>26</c:v>
                </c:pt>
                <c:pt idx="354">
                  <c:v>25.9</c:v>
                </c:pt>
                <c:pt idx="355">
                  <c:v>25.8</c:v>
                </c:pt>
                <c:pt idx="356">
                  <c:v>25.7</c:v>
                </c:pt>
                <c:pt idx="357">
                  <c:v>25.5</c:v>
                </c:pt>
                <c:pt idx="358">
                  <c:v>25.3</c:v>
                </c:pt>
                <c:pt idx="359">
                  <c:v>25.2</c:v>
                </c:pt>
                <c:pt idx="360">
                  <c:v>25.1</c:v>
                </c:pt>
                <c:pt idx="361">
                  <c:v>25.1</c:v>
                </c:pt>
                <c:pt idx="362">
                  <c:v>25.1</c:v>
                </c:pt>
                <c:pt idx="363">
                  <c:v>25.3</c:v>
                </c:pt>
                <c:pt idx="364">
                  <c:v>25.3</c:v>
                </c:pt>
                <c:pt idx="365">
                  <c:v>25.4</c:v>
                </c:pt>
                <c:pt idx="366">
                  <c:v>25.6</c:v>
                </c:pt>
                <c:pt idx="367">
                  <c:v>25.6</c:v>
                </c:pt>
                <c:pt idx="368">
                  <c:v>25.6</c:v>
                </c:pt>
                <c:pt idx="369">
                  <c:v>25.7</c:v>
                </c:pt>
                <c:pt idx="370">
                  <c:v>25.6</c:v>
                </c:pt>
                <c:pt idx="371">
                  <c:v>25.5</c:v>
                </c:pt>
                <c:pt idx="372">
                  <c:v>25.4</c:v>
                </c:pt>
                <c:pt idx="373">
                  <c:v>25.2</c:v>
                </c:pt>
                <c:pt idx="374">
                  <c:v>25.1</c:v>
                </c:pt>
                <c:pt idx="375">
                  <c:v>24.4</c:v>
                </c:pt>
                <c:pt idx="376">
                  <c:v>24.1</c:v>
                </c:pt>
                <c:pt idx="377">
                  <c:v>23.7</c:v>
                </c:pt>
                <c:pt idx="378">
                  <c:v>23.5</c:v>
                </c:pt>
                <c:pt idx="379">
                  <c:v>23.4</c:v>
                </c:pt>
                <c:pt idx="380">
                  <c:v>23.5</c:v>
                </c:pt>
                <c:pt idx="381">
                  <c:v>23.6</c:v>
                </c:pt>
                <c:pt idx="382">
                  <c:v>23.9</c:v>
                </c:pt>
                <c:pt idx="383">
                  <c:v>24.3</c:v>
                </c:pt>
                <c:pt idx="384">
                  <c:v>24.6</c:v>
                </c:pt>
                <c:pt idx="385">
                  <c:v>25</c:v>
                </c:pt>
                <c:pt idx="386">
                  <c:v>25.9</c:v>
                </c:pt>
                <c:pt idx="387">
                  <c:v>25.7</c:v>
                </c:pt>
                <c:pt idx="388">
                  <c:v>25.6</c:v>
                </c:pt>
                <c:pt idx="389">
                  <c:v>25.4</c:v>
                </c:pt>
                <c:pt idx="390">
                  <c:v>25.2</c:v>
                </c:pt>
                <c:pt idx="391">
                  <c:v>25.2</c:v>
                </c:pt>
                <c:pt idx="392">
                  <c:v>25.1</c:v>
                </c:pt>
                <c:pt idx="393">
                  <c:v>25.1</c:v>
                </c:pt>
                <c:pt idx="394">
                  <c:v>25.2</c:v>
                </c:pt>
                <c:pt idx="395">
                  <c:v>25.3</c:v>
                </c:pt>
                <c:pt idx="396">
                  <c:v>25.4</c:v>
                </c:pt>
                <c:pt idx="397">
                  <c:v>25.5</c:v>
                </c:pt>
                <c:pt idx="398">
                  <c:v>25.6</c:v>
                </c:pt>
                <c:pt idx="399">
                  <c:v>25.7</c:v>
                </c:pt>
                <c:pt idx="400">
                  <c:v>25.6</c:v>
                </c:pt>
                <c:pt idx="401">
                  <c:v>25.6</c:v>
                </c:pt>
                <c:pt idx="402">
                  <c:v>25.4</c:v>
                </c:pt>
                <c:pt idx="403">
                  <c:v>25.3</c:v>
                </c:pt>
                <c:pt idx="404">
                  <c:v>25.2</c:v>
                </c:pt>
                <c:pt idx="405">
                  <c:v>25.1</c:v>
                </c:pt>
                <c:pt idx="406">
                  <c:v>25</c:v>
                </c:pt>
                <c:pt idx="407">
                  <c:v>25</c:v>
                </c:pt>
                <c:pt idx="408">
                  <c:v>25</c:v>
                </c:pt>
                <c:pt idx="409">
                  <c:v>25.1</c:v>
                </c:pt>
                <c:pt idx="410">
                  <c:v>25.2</c:v>
                </c:pt>
                <c:pt idx="411">
                  <c:v>25.4</c:v>
                </c:pt>
                <c:pt idx="412">
                  <c:v>25.6</c:v>
                </c:pt>
                <c:pt idx="413">
                  <c:v>25.9</c:v>
                </c:pt>
                <c:pt idx="414">
                  <c:v>26</c:v>
                </c:pt>
                <c:pt idx="415">
                  <c:v>26.1</c:v>
                </c:pt>
                <c:pt idx="416">
                  <c:v>26</c:v>
                </c:pt>
                <c:pt idx="417">
                  <c:v>25.7</c:v>
                </c:pt>
                <c:pt idx="418">
                  <c:v>25.6</c:v>
                </c:pt>
                <c:pt idx="419">
                  <c:v>25.4</c:v>
                </c:pt>
                <c:pt idx="420">
                  <c:v>26.2</c:v>
                </c:pt>
                <c:pt idx="421">
                  <c:v>26.5</c:v>
                </c:pt>
                <c:pt idx="422">
                  <c:v>26.8</c:v>
                </c:pt>
                <c:pt idx="423">
                  <c:v>27</c:v>
                </c:pt>
                <c:pt idx="424">
                  <c:v>27.1</c:v>
                </c:pt>
                <c:pt idx="425">
                  <c:v>27.1</c:v>
                </c:pt>
                <c:pt idx="426">
                  <c:v>27</c:v>
                </c:pt>
                <c:pt idx="427">
                  <c:v>26.9</c:v>
                </c:pt>
                <c:pt idx="428">
                  <c:v>26.7</c:v>
                </c:pt>
                <c:pt idx="429">
                  <c:v>26.4</c:v>
                </c:pt>
                <c:pt idx="430">
                  <c:v>26.2</c:v>
                </c:pt>
                <c:pt idx="431">
                  <c:v>25.9</c:v>
                </c:pt>
                <c:pt idx="432">
                  <c:v>25.7</c:v>
                </c:pt>
                <c:pt idx="433">
                  <c:v>25.3</c:v>
                </c:pt>
                <c:pt idx="434">
                  <c:v>25.1</c:v>
                </c:pt>
                <c:pt idx="435">
                  <c:v>24.8</c:v>
                </c:pt>
                <c:pt idx="436">
                  <c:v>24.6</c:v>
                </c:pt>
                <c:pt idx="437">
                  <c:v>24.3</c:v>
                </c:pt>
                <c:pt idx="438">
                  <c:v>24</c:v>
                </c:pt>
                <c:pt idx="439">
                  <c:v>23.8</c:v>
                </c:pt>
                <c:pt idx="440">
                  <c:v>23.6</c:v>
                </c:pt>
                <c:pt idx="441">
                  <c:v>23.6</c:v>
                </c:pt>
                <c:pt idx="442">
                  <c:v>23.6</c:v>
                </c:pt>
                <c:pt idx="443">
                  <c:v>23.6</c:v>
                </c:pt>
                <c:pt idx="444">
                  <c:v>23.8</c:v>
                </c:pt>
                <c:pt idx="445">
                  <c:v>23.9</c:v>
                </c:pt>
                <c:pt idx="446">
                  <c:v>24.1</c:v>
                </c:pt>
                <c:pt idx="447">
                  <c:v>24.3</c:v>
                </c:pt>
                <c:pt idx="448">
                  <c:v>24.5</c:v>
                </c:pt>
                <c:pt idx="449">
                  <c:v>24.6</c:v>
                </c:pt>
                <c:pt idx="450">
                  <c:v>24.9</c:v>
                </c:pt>
                <c:pt idx="451">
                  <c:v>25</c:v>
                </c:pt>
                <c:pt idx="452">
                  <c:v>25.2</c:v>
                </c:pt>
                <c:pt idx="453">
                  <c:v>25.3</c:v>
                </c:pt>
                <c:pt idx="454">
                  <c:v>25.5</c:v>
                </c:pt>
                <c:pt idx="455">
                  <c:v>25.5</c:v>
                </c:pt>
                <c:pt idx="456">
                  <c:v>25.7</c:v>
                </c:pt>
                <c:pt idx="457">
                  <c:v>25.7</c:v>
                </c:pt>
                <c:pt idx="458">
                  <c:v>25.7</c:v>
                </c:pt>
                <c:pt idx="459">
                  <c:v>25.8</c:v>
                </c:pt>
                <c:pt idx="460">
                  <c:v>26</c:v>
                </c:pt>
                <c:pt idx="461">
                  <c:v>26.1</c:v>
                </c:pt>
                <c:pt idx="462">
                  <c:v>26.1</c:v>
                </c:pt>
                <c:pt idx="463">
                  <c:v>26.1</c:v>
                </c:pt>
                <c:pt idx="464">
                  <c:v>26.2</c:v>
                </c:pt>
                <c:pt idx="465">
                  <c:v>26.4</c:v>
                </c:pt>
                <c:pt idx="466">
                  <c:v>26.5</c:v>
                </c:pt>
                <c:pt idx="467">
                  <c:v>26.6</c:v>
                </c:pt>
                <c:pt idx="468">
                  <c:v>26.6</c:v>
                </c:pt>
                <c:pt idx="469">
                  <c:v>26.6</c:v>
                </c:pt>
                <c:pt idx="470">
                  <c:v>26.7</c:v>
                </c:pt>
                <c:pt idx="471">
                  <c:v>26.8</c:v>
                </c:pt>
                <c:pt idx="472">
                  <c:v>26.7</c:v>
                </c:pt>
                <c:pt idx="473">
                  <c:v>26.7</c:v>
                </c:pt>
                <c:pt idx="474">
                  <c:v>26.7</c:v>
                </c:pt>
                <c:pt idx="475">
                  <c:v>26.7</c:v>
                </c:pt>
                <c:pt idx="476">
                  <c:v>26.5</c:v>
                </c:pt>
                <c:pt idx="477">
                  <c:v>26.4</c:v>
                </c:pt>
                <c:pt idx="478">
                  <c:v>26.4</c:v>
                </c:pt>
                <c:pt idx="479">
                  <c:v>26.4</c:v>
                </c:pt>
                <c:pt idx="480">
                  <c:v>26.2</c:v>
                </c:pt>
                <c:pt idx="481">
                  <c:v>26.1</c:v>
                </c:pt>
                <c:pt idx="482">
                  <c:v>26.1</c:v>
                </c:pt>
                <c:pt idx="483">
                  <c:v>25.9</c:v>
                </c:pt>
                <c:pt idx="484">
                  <c:v>25.7</c:v>
                </c:pt>
                <c:pt idx="485">
                  <c:v>25.6</c:v>
                </c:pt>
                <c:pt idx="486">
                  <c:v>25.5</c:v>
                </c:pt>
                <c:pt idx="487">
                  <c:v>25.3</c:v>
                </c:pt>
                <c:pt idx="488">
                  <c:v>25.1</c:v>
                </c:pt>
                <c:pt idx="489">
                  <c:v>25</c:v>
                </c:pt>
                <c:pt idx="490">
                  <c:v>25</c:v>
                </c:pt>
                <c:pt idx="491">
                  <c:v>24.8</c:v>
                </c:pt>
                <c:pt idx="492">
                  <c:v>24.7</c:v>
                </c:pt>
                <c:pt idx="493">
                  <c:v>24.6</c:v>
                </c:pt>
                <c:pt idx="494">
                  <c:v>24.5</c:v>
                </c:pt>
                <c:pt idx="495">
                  <c:v>24.5</c:v>
                </c:pt>
                <c:pt idx="496">
                  <c:v>24.3</c:v>
                </c:pt>
                <c:pt idx="497">
                  <c:v>24.3</c:v>
                </c:pt>
                <c:pt idx="498">
                  <c:v>24.3</c:v>
                </c:pt>
                <c:pt idx="499">
                  <c:v>24.3</c:v>
                </c:pt>
                <c:pt idx="500">
                  <c:v>24.4</c:v>
                </c:pt>
                <c:pt idx="501">
                  <c:v>24.3</c:v>
                </c:pt>
                <c:pt idx="502">
                  <c:v>24.4</c:v>
                </c:pt>
                <c:pt idx="503">
                  <c:v>24.4</c:v>
                </c:pt>
                <c:pt idx="504">
                  <c:v>24.6</c:v>
                </c:pt>
                <c:pt idx="505">
                  <c:v>24.6</c:v>
                </c:pt>
                <c:pt idx="506">
                  <c:v>24.7</c:v>
                </c:pt>
                <c:pt idx="507">
                  <c:v>24.8</c:v>
                </c:pt>
                <c:pt idx="508">
                  <c:v>24.9</c:v>
                </c:pt>
                <c:pt idx="509">
                  <c:v>24.8</c:v>
                </c:pt>
                <c:pt idx="510">
                  <c:v>24.9</c:v>
                </c:pt>
                <c:pt idx="511">
                  <c:v>25</c:v>
                </c:pt>
                <c:pt idx="512">
                  <c:v>25</c:v>
                </c:pt>
                <c:pt idx="513">
                  <c:v>25</c:v>
                </c:pt>
                <c:pt idx="514">
                  <c:v>25.1</c:v>
                </c:pt>
                <c:pt idx="515">
                  <c:v>25.1</c:v>
                </c:pt>
                <c:pt idx="516">
                  <c:v>25.1</c:v>
                </c:pt>
                <c:pt idx="517">
                  <c:v>25.2</c:v>
                </c:pt>
                <c:pt idx="518">
                  <c:v>25.3</c:v>
                </c:pt>
                <c:pt idx="519">
                  <c:v>25.3</c:v>
                </c:pt>
                <c:pt idx="520">
                  <c:v>25.3</c:v>
                </c:pt>
                <c:pt idx="521">
                  <c:v>25.4</c:v>
                </c:pt>
                <c:pt idx="522">
                  <c:v>25.4</c:v>
                </c:pt>
                <c:pt idx="523">
                  <c:v>25.4</c:v>
                </c:pt>
                <c:pt idx="524">
                  <c:v>25.5</c:v>
                </c:pt>
                <c:pt idx="525">
                  <c:v>25.5</c:v>
                </c:pt>
                <c:pt idx="526">
                  <c:v>25.4</c:v>
                </c:pt>
                <c:pt idx="527">
                  <c:v>25.5</c:v>
                </c:pt>
                <c:pt idx="528">
                  <c:v>25.6</c:v>
                </c:pt>
                <c:pt idx="529">
                  <c:v>25.6</c:v>
                </c:pt>
                <c:pt idx="530">
                  <c:v>25.6</c:v>
                </c:pt>
                <c:pt idx="531">
                  <c:v>25.6</c:v>
                </c:pt>
                <c:pt idx="532">
                  <c:v>25.6</c:v>
                </c:pt>
                <c:pt idx="533">
                  <c:v>25.7</c:v>
                </c:pt>
                <c:pt idx="534">
                  <c:v>25.6</c:v>
                </c:pt>
                <c:pt idx="535">
                  <c:v>25.6</c:v>
                </c:pt>
                <c:pt idx="536">
                  <c:v>25.6</c:v>
                </c:pt>
                <c:pt idx="537">
                  <c:v>25.6</c:v>
                </c:pt>
                <c:pt idx="538">
                  <c:v>25.5</c:v>
                </c:pt>
                <c:pt idx="539">
                  <c:v>25.6</c:v>
                </c:pt>
                <c:pt idx="540">
                  <c:v>25.6</c:v>
                </c:pt>
                <c:pt idx="541">
                  <c:v>25.5</c:v>
                </c:pt>
                <c:pt idx="542">
                  <c:v>25.4</c:v>
                </c:pt>
                <c:pt idx="543">
                  <c:v>25.4</c:v>
                </c:pt>
                <c:pt idx="544">
                  <c:v>25.5</c:v>
                </c:pt>
                <c:pt idx="545">
                  <c:v>25.4</c:v>
                </c:pt>
                <c:pt idx="546">
                  <c:v>25.4</c:v>
                </c:pt>
                <c:pt idx="547">
                  <c:v>25.3</c:v>
                </c:pt>
                <c:pt idx="548">
                  <c:v>25.3</c:v>
                </c:pt>
                <c:pt idx="549">
                  <c:v>25.3</c:v>
                </c:pt>
                <c:pt idx="550">
                  <c:v>25.3</c:v>
                </c:pt>
                <c:pt idx="551">
                  <c:v>25.3</c:v>
                </c:pt>
                <c:pt idx="552">
                  <c:v>25.3</c:v>
                </c:pt>
                <c:pt idx="553">
                  <c:v>25.2</c:v>
                </c:pt>
                <c:pt idx="554">
                  <c:v>25.2</c:v>
                </c:pt>
                <c:pt idx="555">
                  <c:v>25.2</c:v>
                </c:pt>
                <c:pt idx="556">
                  <c:v>25.2</c:v>
                </c:pt>
                <c:pt idx="557">
                  <c:v>25.2</c:v>
                </c:pt>
                <c:pt idx="558">
                  <c:v>25.2</c:v>
                </c:pt>
                <c:pt idx="559">
                  <c:v>25.2</c:v>
                </c:pt>
                <c:pt idx="560">
                  <c:v>25.2</c:v>
                </c:pt>
                <c:pt idx="561">
                  <c:v>25.2</c:v>
                </c:pt>
                <c:pt idx="562">
                  <c:v>25.2</c:v>
                </c:pt>
                <c:pt idx="563">
                  <c:v>25.3</c:v>
                </c:pt>
                <c:pt idx="564">
                  <c:v>25.3</c:v>
                </c:pt>
                <c:pt idx="565">
                  <c:v>25.3</c:v>
                </c:pt>
                <c:pt idx="566">
                  <c:v>25.3</c:v>
                </c:pt>
                <c:pt idx="567">
                  <c:v>25.4</c:v>
                </c:pt>
                <c:pt idx="568">
                  <c:v>25.4</c:v>
                </c:pt>
                <c:pt idx="569">
                  <c:v>25.4</c:v>
                </c:pt>
                <c:pt idx="570">
                  <c:v>25.4</c:v>
                </c:pt>
                <c:pt idx="571">
                  <c:v>25.5</c:v>
                </c:pt>
                <c:pt idx="572">
                  <c:v>25.4</c:v>
                </c:pt>
                <c:pt idx="573">
                  <c:v>25.6</c:v>
                </c:pt>
                <c:pt idx="574">
                  <c:v>25.6</c:v>
                </c:pt>
                <c:pt idx="575">
                  <c:v>25.6</c:v>
                </c:pt>
                <c:pt idx="576">
                  <c:v>25.6</c:v>
                </c:pt>
                <c:pt idx="577">
                  <c:v>25.7</c:v>
                </c:pt>
                <c:pt idx="578">
                  <c:v>25.6</c:v>
                </c:pt>
                <c:pt idx="579">
                  <c:v>25.6</c:v>
                </c:pt>
                <c:pt idx="580">
                  <c:v>25.7</c:v>
                </c:pt>
                <c:pt idx="581">
                  <c:v>25.6</c:v>
                </c:pt>
                <c:pt idx="582">
                  <c:v>25.7</c:v>
                </c:pt>
                <c:pt idx="583">
                  <c:v>25.7</c:v>
                </c:pt>
                <c:pt idx="584">
                  <c:v>25.6</c:v>
                </c:pt>
                <c:pt idx="585">
                  <c:v>25.7</c:v>
                </c:pt>
                <c:pt idx="586">
                  <c:v>25.6</c:v>
                </c:pt>
                <c:pt idx="587">
                  <c:v>25.5</c:v>
                </c:pt>
                <c:pt idx="588">
                  <c:v>25.6</c:v>
                </c:pt>
                <c:pt idx="589">
                  <c:v>25.4</c:v>
                </c:pt>
                <c:pt idx="590">
                  <c:v>25.4</c:v>
                </c:pt>
                <c:pt idx="591">
                  <c:v>25.3</c:v>
                </c:pt>
                <c:pt idx="592">
                  <c:v>25.3</c:v>
                </c:pt>
                <c:pt idx="593">
                  <c:v>25.3</c:v>
                </c:pt>
                <c:pt idx="594">
                  <c:v>25.2</c:v>
                </c:pt>
                <c:pt idx="595">
                  <c:v>25.2</c:v>
                </c:pt>
                <c:pt idx="596">
                  <c:v>25.1</c:v>
                </c:pt>
                <c:pt idx="597">
                  <c:v>25.2</c:v>
                </c:pt>
                <c:pt idx="598">
                  <c:v>25.1</c:v>
                </c:pt>
                <c:pt idx="599">
                  <c:v>25.1</c:v>
                </c:pt>
                <c:pt idx="600">
                  <c:v>25</c:v>
                </c:pt>
                <c:pt idx="601">
                  <c:v>25</c:v>
                </c:pt>
                <c:pt idx="602">
                  <c:v>25</c:v>
                </c:pt>
                <c:pt idx="603">
                  <c:v>25</c:v>
                </c:pt>
                <c:pt idx="604">
                  <c:v>25</c:v>
                </c:pt>
                <c:pt idx="605">
                  <c:v>25.1</c:v>
                </c:pt>
                <c:pt idx="606">
                  <c:v>25.1</c:v>
                </c:pt>
                <c:pt idx="607">
                  <c:v>25.1</c:v>
                </c:pt>
                <c:pt idx="608">
                  <c:v>25.2</c:v>
                </c:pt>
                <c:pt idx="609">
                  <c:v>25.3</c:v>
                </c:pt>
                <c:pt idx="610">
                  <c:v>25.3</c:v>
                </c:pt>
                <c:pt idx="611">
                  <c:v>25.4</c:v>
                </c:pt>
                <c:pt idx="612">
                  <c:v>25.4</c:v>
                </c:pt>
                <c:pt idx="613">
                  <c:v>25.6</c:v>
                </c:pt>
                <c:pt idx="614">
                  <c:v>25.6</c:v>
                </c:pt>
                <c:pt idx="615">
                  <c:v>25.7</c:v>
                </c:pt>
                <c:pt idx="616">
                  <c:v>25.8</c:v>
                </c:pt>
                <c:pt idx="617">
                  <c:v>25.9</c:v>
                </c:pt>
                <c:pt idx="618">
                  <c:v>25.9</c:v>
                </c:pt>
                <c:pt idx="619">
                  <c:v>25.9</c:v>
                </c:pt>
                <c:pt idx="620">
                  <c:v>26</c:v>
                </c:pt>
                <c:pt idx="621">
                  <c:v>26.1</c:v>
                </c:pt>
                <c:pt idx="622">
                  <c:v>26.1</c:v>
                </c:pt>
                <c:pt idx="623">
                  <c:v>26.1</c:v>
                </c:pt>
                <c:pt idx="624">
                  <c:v>26.1</c:v>
                </c:pt>
                <c:pt idx="625">
                  <c:v>26.1</c:v>
                </c:pt>
                <c:pt idx="626">
                  <c:v>26.1</c:v>
                </c:pt>
                <c:pt idx="627">
                  <c:v>26.1</c:v>
                </c:pt>
                <c:pt idx="628">
                  <c:v>26.1</c:v>
                </c:pt>
                <c:pt idx="629">
                  <c:v>26.1</c:v>
                </c:pt>
                <c:pt idx="630">
                  <c:v>25.3</c:v>
                </c:pt>
                <c:pt idx="631">
                  <c:v>25.3</c:v>
                </c:pt>
                <c:pt idx="632">
                  <c:v>25.4</c:v>
                </c:pt>
                <c:pt idx="633">
                  <c:v>25.4</c:v>
                </c:pt>
                <c:pt idx="634">
                  <c:v>25.5</c:v>
                </c:pt>
                <c:pt idx="635">
                  <c:v>25.6</c:v>
                </c:pt>
                <c:pt idx="636">
                  <c:v>25.6</c:v>
                </c:pt>
                <c:pt idx="637">
                  <c:v>25.7</c:v>
                </c:pt>
                <c:pt idx="638">
                  <c:v>25.7</c:v>
                </c:pt>
                <c:pt idx="639">
                  <c:v>25.7</c:v>
                </c:pt>
                <c:pt idx="640">
                  <c:v>25.8</c:v>
                </c:pt>
                <c:pt idx="641">
                  <c:v>25.9</c:v>
                </c:pt>
                <c:pt idx="642">
                  <c:v>25.9</c:v>
                </c:pt>
                <c:pt idx="643">
                  <c:v>26.1</c:v>
                </c:pt>
                <c:pt idx="644">
                  <c:v>26.1</c:v>
                </c:pt>
                <c:pt idx="645">
                  <c:v>26.2</c:v>
                </c:pt>
                <c:pt idx="646">
                  <c:v>26.4</c:v>
                </c:pt>
                <c:pt idx="647">
                  <c:v>26.5</c:v>
                </c:pt>
                <c:pt idx="648">
                  <c:v>26.6</c:v>
                </c:pt>
                <c:pt idx="649">
                  <c:v>26.7</c:v>
                </c:pt>
                <c:pt idx="650">
                  <c:v>26.8</c:v>
                </c:pt>
                <c:pt idx="651">
                  <c:v>26.9</c:v>
                </c:pt>
                <c:pt idx="652">
                  <c:v>26.9</c:v>
                </c:pt>
                <c:pt idx="653">
                  <c:v>27</c:v>
                </c:pt>
                <c:pt idx="654">
                  <c:v>27.1</c:v>
                </c:pt>
                <c:pt idx="655">
                  <c:v>27.1</c:v>
                </c:pt>
                <c:pt idx="656">
                  <c:v>27.1</c:v>
                </c:pt>
                <c:pt idx="657">
                  <c:v>27.1</c:v>
                </c:pt>
                <c:pt idx="658">
                  <c:v>27.1</c:v>
                </c:pt>
                <c:pt idx="659">
                  <c:v>27.1</c:v>
                </c:pt>
                <c:pt idx="660">
                  <c:v>27</c:v>
                </c:pt>
                <c:pt idx="661">
                  <c:v>27</c:v>
                </c:pt>
                <c:pt idx="662">
                  <c:v>26.9</c:v>
                </c:pt>
                <c:pt idx="663">
                  <c:v>26.9</c:v>
                </c:pt>
                <c:pt idx="664">
                  <c:v>26.8</c:v>
                </c:pt>
                <c:pt idx="665">
                  <c:v>26.7</c:v>
                </c:pt>
                <c:pt idx="666">
                  <c:v>26.5</c:v>
                </c:pt>
                <c:pt idx="667">
                  <c:v>26.4</c:v>
                </c:pt>
                <c:pt idx="668">
                  <c:v>26.1</c:v>
                </c:pt>
                <c:pt idx="669">
                  <c:v>26</c:v>
                </c:pt>
                <c:pt idx="670">
                  <c:v>25.9</c:v>
                </c:pt>
                <c:pt idx="671">
                  <c:v>25.7</c:v>
                </c:pt>
                <c:pt idx="672">
                  <c:v>25.4</c:v>
                </c:pt>
                <c:pt idx="673">
                  <c:v>25.2</c:v>
                </c:pt>
                <c:pt idx="674">
                  <c:v>25</c:v>
                </c:pt>
                <c:pt idx="675">
                  <c:v>24.8</c:v>
                </c:pt>
                <c:pt idx="676">
                  <c:v>24.6</c:v>
                </c:pt>
                <c:pt idx="677">
                  <c:v>24.3</c:v>
                </c:pt>
                <c:pt idx="678">
                  <c:v>24.3</c:v>
                </c:pt>
                <c:pt idx="679">
                  <c:v>24</c:v>
                </c:pt>
                <c:pt idx="680">
                  <c:v>23.8</c:v>
                </c:pt>
                <c:pt idx="681">
                  <c:v>23.9</c:v>
                </c:pt>
                <c:pt idx="682">
                  <c:v>23.8</c:v>
                </c:pt>
                <c:pt idx="683">
                  <c:v>23.8</c:v>
                </c:pt>
                <c:pt idx="684">
                  <c:v>23.9</c:v>
                </c:pt>
                <c:pt idx="685">
                  <c:v>24.1</c:v>
                </c:pt>
                <c:pt idx="686">
                  <c:v>24.2</c:v>
                </c:pt>
                <c:pt idx="687">
                  <c:v>24.4</c:v>
                </c:pt>
                <c:pt idx="688">
                  <c:v>24.7</c:v>
                </c:pt>
                <c:pt idx="689">
                  <c:v>24.9</c:v>
                </c:pt>
                <c:pt idx="690">
                  <c:v>25.1</c:v>
                </c:pt>
                <c:pt idx="691">
                  <c:v>25.2</c:v>
                </c:pt>
                <c:pt idx="692">
                  <c:v>25.4</c:v>
                </c:pt>
                <c:pt idx="693">
                  <c:v>25.6</c:v>
                </c:pt>
                <c:pt idx="694">
                  <c:v>25.7</c:v>
                </c:pt>
                <c:pt idx="695">
                  <c:v>25.8</c:v>
                </c:pt>
                <c:pt idx="696">
                  <c:v>25.9</c:v>
                </c:pt>
                <c:pt idx="697">
                  <c:v>25.9</c:v>
                </c:pt>
                <c:pt idx="698">
                  <c:v>26.1</c:v>
                </c:pt>
                <c:pt idx="699">
                  <c:v>26.2</c:v>
                </c:pt>
                <c:pt idx="700">
                  <c:v>26.4</c:v>
                </c:pt>
                <c:pt idx="701">
                  <c:v>26.5</c:v>
                </c:pt>
                <c:pt idx="702">
                  <c:v>26.5</c:v>
                </c:pt>
                <c:pt idx="703">
                  <c:v>26.6</c:v>
                </c:pt>
                <c:pt idx="704">
                  <c:v>26.7</c:v>
                </c:pt>
                <c:pt idx="705">
                  <c:v>26.6</c:v>
                </c:pt>
                <c:pt idx="706">
                  <c:v>26.5</c:v>
                </c:pt>
                <c:pt idx="707">
                  <c:v>26.3</c:v>
                </c:pt>
                <c:pt idx="708">
                  <c:v>26.1</c:v>
                </c:pt>
                <c:pt idx="709">
                  <c:v>26</c:v>
                </c:pt>
                <c:pt idx="710">
                  <c:v>25.7</c:v>
                </c:pt>
                <c:pt idx="711">
                  <c:v>25.6</c:v>
                </c:pt>
                <c:pt idx="712">
                  <c:v>25.2</c:v>
                </c:pt>
                <c:pt idx="713">
                  <c:v>25</c:v>
                </c:pt>
                <c:pt idx="714">
                  <c:v>24.8</c:v>
                </c:pt>
                <c:pt idx="715">
                  <c:v>24.6</c:v>
                </c:pt>
                <c:pt idx="716">
                  <c:v>24.5</c:v>
                </c:pt>
                <c:pt idx="717">
                  <c:v>24.3</c:v>
                </c:pt>
                <c:pt idx="718">
                  <c:v>24.3</c:v>
                </c:pt>
                <c:pt idx="719">
                  <c:v>24.2</c:v>
                </c:pt>
                <c:pt idx="720">
                  <c:v>24.3</c:v>
                </c:pt>
                <c:pt idx="721">
                  <c:v>24.3</c:v>
                </c:pt>
                <c:pt idx="722">
                  <c:v>24.4</c:v>
                </c:pt>
                <c:pt idx="723">
                  <c:v>24.5</c:v>
                </c:pt>
                <c:pt idx="724">
                  <c:v>24.6</c:v>
                </c:pt>
                <c:pt idx="725">
                  <c:v>24.7</c:v>
                </c:pt>
                <c:pt idx="726">
                  <c:v>24.9</c:v>
                </c:pt>
                <c:pt idx="727">
                  <c:v>24.9</c:v>
                </c:pt>
                <c:pt idx="728">
                  <c:v>25.1</c:v>
                </c:pt>
                <c:pt idx="729">
                  <c:v>25.3</c:v>
                </c:pt>
                <c:pt idx="730">
                  <c:v>25.4</c:v>
                </c:pt>
                <c:pt idx="731">
                  <c:v>25.6</c:v>
                </c:pt>
                <c:pt idx="732">
                  <c:v>25.6</c:v>
                </c:pt>
                <c:pt idx="733">
                  <c:v>25.7</c:v>
                </c:pt>
                <c:pt idx="734">
                  <c:v>25.7</c:v>
                </c:pt>
                <c:pt idx="735">
                  <c:v>25.8</c:v>
                </c:pt>
                <c:pt idx="736">
                  <c:v>25.8</c:v>
                </c:pt>
                <c:pt idx="737">
                  <c:v>25.9</c:v>
                </c:pt>
                <c:pt idx="738">
                  <c:v>26</c:v>
                </c:pt>
                <c:pt idx="739">
                  <c:v>26</c:v>
                </c:pt>
                <c:pt idx="740">
                  <c:v>26</c:v>
                </c:pt>
                <c:pt idx="741">
                  <c:v>26.1</c:v>
                </c:pt>
                <c:pt idx="742">
                  <c:v>26.2</c:v>
                </c:pt>
                <c:pt idx="743">
                  <c:v>26.2</c:v>
                </c:pt>
                <c:pt idx="744">
                  <c:v>26.2</c:v>
                </c:pt>
                <c:pt idx="745">
                  <c:v>26.2</c:v>
                </c:pt>
                <c:pt idx="746">
                  <c:v>26.3</c:v>
                </c:pt>
                <c:pt idx="747">
                  <c:v>26.3</c:v>
                </c:pt>
                <c:pt idx="748">
                  <c:v>26.2</c:v>
                </c:pt>
                <c:pt idx="749">
                  <c:v>26.1</c:v>
                </c:pt>
                <c:pt idx="750">
                  <c:v>26</c:v>
                </c:pt>
                <c:pt idx="751">
                  <c:v>25.9</c:v>
                </c:pt>
                <c:pt idx="752">
                  <c:v>25.7</c:v>
                </c:pt>
                <c:pt idx="753">
                  <c:v>25.6</c:v>
                </c:pt>
                <c:pt idx="754">
                  <c:v>25.5</c:v>
                </c:pt>
                <c:pt idx="755">
                  <c:v>25.3</c:v>
                </c:pt>
                <c:pt idx="756">
                  <c:v>25.2</c:v>
                </c:pt>
                <c:pt idx="757">
                  <c:v>25</c:v>
                </c:pt>
                <c:pt idx="758">
                  <c:v>24.9</c:v>
                </c:pt>
                <c:pt idx="759">
                  <c:v>24.9</c:v>
                </c:pt>
                <c:pt idx="760">
                  <c:v>24.7</c:v>
                </c:pt>
                <c:pt idx="761">
                  <c:v>24.6</c:v>
                </c:pt>
                <c:pt idx="762">
                  <c:v>24.6</c:v>
                </c:pt>
                <c:pt idx="763">
                  <c:v>24.6</c:v>
                </c:pt>
                <c:pt idx="764">
                  <c:v>24.6</c:v>
                </c:pt>
                <c:pt idx="765">
                  <c:v>24.6</c:v>
                </c:pt>
                <c:pt idx="766">
                  <c:v>24.6</c:v>
                </c:pt>
                <c:pt idx="767">
                  <c:v>24.6</c:v>
                </c:pt>
                <c:pt idx="768">
                  <c:v>24.9</c:v>
                </c:pt>
                <c:pt idx="769">
                  <c:v>24.9</c:v>
                </c:pt>
                <c:pt idx="770">
                  <c:v>24.9</c:v>
                </c:pt>
                <c:pt idx="771">
                  <c:v>25</c:v>
                </c:pt>
                <c:pt idx="772">
                  <c:v>25.1</c:v>
                </c:pt>
                <c:pt idx="773">
                  <c:v>25.2</c:v>
                </c:pt>
                <c:pt idx="774">
                  <c:v>25.5</c:v>
                </c:pt>
                <c:pt idx="775">
                  <c:v>25.5</c:v>
                </c:pt>
                <c:pt idx="776">
                  <c:v>25.6</c:v>
                </c:pt>
                <c:pt idx="777">
                  <c:v>25.6</c:v>
                </c:pt>
                <c:pt idx="778">
                  <c:v>25.6</c:v>
                </c:pt>
                <c:pt idx="779">
                  <c:v>25.6</c:v>
                </c:pt>
                <c:pt idx="780">
                  <c:v>25.6</c:v>
                </c:pt>
                <c:pt idx="781">
                  <c:v>25.6</c:v>
                </c:pt>
                <c:pt idx="782">
                  <c:v>25.4</c:v>
                </c:pt>
                <c:pt idx="783">
                  <c:v>25.4</c:v>
                </c:pt>
                <c:pt idx="784">
                  <c:v>25.4</c:v>
                </c:pt>
                <c:pt idx="785">
                  <c:v>25.4</c:v>
                </c:pt>
                <c:pt idx="786">
                  <c:v>25.4</c:v>
                </c:pt>
                <c:pt idx="787">
                  <c:v>25.4</c:v>
                </c:pt>
                <c:pt idx="788">
                  <c:v>25.4</c:v>
                </c:pt>
                <c:pt idx="789">
                  <c:v>25.3</c:v>
                </c:pt>
                <c:pt idx="790">
                  <c:v>25.4</c:v>
                </c:pt>
                <c:pt idx="791">
                  <c:v>25.4</c:v>
                </c:pt>
                <c:pt idx="792">
                  <c:v>25.4</c:v>
                </c:pt>
                <c:pt idx="793">
                  <c:v>25.5</c:v>
                </c:pt>
                <c:pt idx="794">
                  <c:v>25.6</c:v>
                </c:pt>
                <c:pt idx="795">
                  <c:v>25.6</c:v>
                </c:pt>
                <c:pt idx="796">
                  <c:v>25.6</c:v>
                </c:pt>
                <c:pt idx="797">
                  <c:v>25.7</c:v>
                </c:pt>
                <c:pt idx="798">
                  <c:v>25.7</c:v>
                </c:pt>
                <c:pt idx="799">
                  <c:v>25.7</c:v>
                </c:pt>
                <c:pt idx="800">
                  <c:v>25.6</c:v>
                </c:pt>
                <c:pt idx="801">
                  <c:v>25.7</c:v>
                </c:pt>
                <c:pt idx="802">
                  <c:v>25.6</c:v>
                </c:pt>
                <c:pt idx="803">
                  <c:v>25.4</c:v>
                </c:pt>
                <c:pt idx="804">
                  <c:v>25.3</c:v>
                </c:pt>
                <c:pt idx="805">
                  <c:v>25.2</c:v>
                </c:pt>
                <c:pt idx="806">
                  <c:v>25.2</c:v>
                </c:pt>
                <c:pt idx="807">
                  <c:v>25.2</c:v>
                </c:pt>
                <c:pt idx="808">
                  <c:v>25.1</c:v>
                </c:pt>
                <c:pt idx="809">
                  <c:v>25</c:v>
                </c:pt>
                <c:pt idx="810">
                  <c:v>25.1</c:v>
                </c:pt>
                <c:pt idx="811">
                  <c:v>25.1</c:v>
                </c:pt>
                <c:pt idx="812">
                  <c:v>25.1</c:v>
                </c:pt>
                <c:pt idx="813">
                  <c:v>25.2</c:v>
                </c:pt>
                <c:pt idx="814">
                  <c:v>25.2</c:v>
                </c:pt>
                <c:pt idx="815">
                  <c:v>25.5</c:v>
                </c:pt>
                <c:pt idx="816">
                  <c:v>25.6</c:v>
                </c:pt>
                <c:pt idx="817">
                  <c:v>25.7</c:v>
                </c:pt>
                <c:pt idx="818">
                  <c:v>25.9</c:v>
                </c:pt>
                <c:pt idx="819">
                  <c:v>25.9</c:v>
                </c:pt>
                <c:pt idx="820">
                  <c:v>26</c:v>
                </c:pt>
                <c:pt idx="821">
                  <c:v>26</c:v>
                </c:pt>
                <c:pt idx="822">
                  <c:v>25.9</c:v>
                </c:pt>
                <c:pt idx="823">
                  <c:v>25.8</c:v>
                </c:pt>
                <c:pt idx="824">
                  <c:v>25.6</c:v>
                </c:pt>
                <c:pt idx="825">
                  <c:v>25.6</c:v>
                </c:pt>
                <c:pt idx="826">
                  <c:v>25.4</c:v>
                </c:pt>
                <c:pt idx="827">
                  <c:v>25.2</c:v>
                </c:pt>
                <c:pt idx="828">
                  <c:v>25.1</c:v>
                </c:pt>
                <c:pt idx="829">
                  <c:v>25.1</c:v>
                </c:pt>
                <c:pt idx="830">
                  <c:v>25.1</c:v>
                </c:pt>
                <c:pt idx="831">
                  <c:v>25.1</c:v>
                </c:pt>
                <c:pt idx="832">
                  <c:v>25.2</c:v>
                </c:pt>
                <c:pt idx="833">
                  <c:v>25.2</c:v>
                </c:pt>
                <c:pt idx="834">
                  <c:v>25.4</c:v>
                </c:pt>
                <c:pt idx="835">
                  <c:v>25.6</c:v>
                </c:pt>
                <c:pt idx="836">
                  <c:v>25.6</c:v>
                </c:pt>
                <c:pt idx="837">
                  <c:v>25.6</c:v>
                </c:pt>
                <c:pt idx="838">
                  <c:v>25.6</c:v>
                </c:pt>
                <c:pt idx="839">
                  <c:v>25.6</c:v>
                </c:pt>
                <c:pt idx="840">
                  <c:v>25.5</c:v>
                </c:pt>
                <c:pt idx="841">
                  <c:v>25.4</c:v>
                </c:pt>
                <c:pt idx="842">
                  <c:v>25.2</c:v>
                </c:pt>
                <c:pt idx="843">
                  <c:v>25.2</c:v>
                </c:pt>
                <c:pt idx="844">
                  <c:v>25.1</c:v>
                </c:pt>
                <c:pt idx="845">
                  <c:v>24.9</c:v>
                </c:pt>
                <c:pt idx="846">
                  <c:v>25</c:v>
                </c:pt>
                <c:pt idx="847">
                  <c:v>25.1</c:v>
                </c:pt>
                <c:pt idx="848">
                  <c:v>25.4</c:v>
                </c:pt>
                <c:pt idx="849">
                  <c:v>25.5</c:v>
                </c:pt>
                <c:pt idx="850">
                  <c:v>25.6</c:v>
                </c:pt>
                <c:pt idx="851">
                  <c:v>25.9</c:v>
                </c:pt>
                <c:pt idx="852">
                  <c:v>25.9</c:v>
                </c:pt>
                <c:pt idx="853">
                  <c:v>26.1</c:v>
                </c:pt>
                <c:pt idx="854">
                  <c:v>26.1</c:v>
                </c:pt>
                <c:pt idx="855">
                  <c:v>26</c:v>
                </c:pt>
                <c:pt idx="856">
                  <c:v>25.9</c:v>
                </c:pt>
                <c:pt idx="857">
                  <c:v>25.7</c:v>
                </c:pt>
                <c:pt idx="858">
                  <c:v>25.6</c:v>
                </c:pt>
                <c:pt idx="859">
                  <c:v>25.3</c:v>
                </c:pt>
                <c:pt idx="860">
                  <c:v>25.2</c:v>
                </c:pt>
                <c:pt idx="861">
                  <c:v>25.1</c:v>
                </c:pt>
                <c:pt idx="862">
                  <c:v>25.1</c:v>
                </c:pt>
                <c:pt idx="863">
                  <c:v>25.1</c:v>
                </c:pt>
                <c:pt idx="864">
                  <c:v>25.1</c:v>
                </c:pt>
                <c:pt idx="865">
                  <c:v>25.1</c:v>
                </c:pt>
                <c:pt idx="866">
                  <c:v>25.2</c:v>
                </c:pt>
                <c:pt idx="867">
                  <c:v>25.3</c:v>
                </c:pt>
                <c:pt idx="868">
                  <c:v>25.4</c:v>
                </c:pt>
                <c:pt idx="869">
                  <c:v>25.4</c:v>
                </c:pt>
                <c:pt idx="870">
                  <c:v>25.6</c:v>
                </c:pt>
                <c:pt idx="871">
                  <c:v>25.6</c:v>
                </c:pt>
                <c:pt idx="872">
                  <c:v>25.6</c:v>
                </c:pt>
                <c:pt idx="873">
                  <c:v>25.6</c:v>
                </c:pt>
                <c:pt idx="874">
                  <c:v>25.5</c:v>
                </c:pt>
                <c:pt idx="875">
                  <c:v>25.4</c:v>
                </c:pt>
                <c:pt idx="876">
                  <c:v>25.4</c:v>
                </c:pt>
                <c:pt idx="877">
                  <c:v>25.3</c:v>
                </c:pt>
                <c:pt idx="878">
                  <c:v>25.2</c:v>
                </c:pt>
                <c:pt idx="879">
                  <c:v>25.1</c:v>
                </c:pt>
                <c:pt idx="880">
                  <c:v>25.1</c:v>
                </c:pt>
                <c:pt idx="881">
                  <c:v>25</c:v>
                </c:pt>
                <c:pt idx="882">
                  <c:v>24.9</c:v>
                </c:pt>
                <c:pt idx="883">
                  <c:v>25</c:v>
                </c:pt>
                <c:pt idx="884">
                  <c:v>24.9</c:v>
                </c:pt>
                <c:pt idx="885">
                  <c:v>25.1</c:v>
                </c:pt>
                <c:pt idx="886">
                  <c:v>25.2</c:v>
                </c:pt>
                <c:pt idx="887">
                  <c:v>25.5</c:v>
                </c:pt>
                <c:pt idx="888">
                  <c:v>25.7</c:v>
                </c:pt>
                <c:pt idx="889">
                  <c:v>25.8</c:v>
                </c:pt>
                <c:pt idx="890">
                  <c:v>25.9</c:v>
                </c:pt>
                <c:pt idx="891">
                  <c:v>26.1</c:v>
                </c:pt>
                <c:pt idx="892">
                  <c:v>26.1</c:v>
                </c:pt>
                <c:pt idx="893">
                  <c:v>26.1</c:v>
                </c:pt>
                <c:pt idx="894">
                  <c:v>26</c:v>
                </c:pt>
                <c:pt idx="895">
                  <c:v>25.6</c:v>
                </c:pt>
                <c:pt idx="896">
                  <c:v>25.8</c:v>
                </c:pt>
                <c:pt idx="897">
                  <c:v>26</c:v>
                </c:pt>
                <c:pt idx="898">
                  <c:v>26.3</c:v>
                </c:pt>
                <c:pt idx="899">
                  <c:v>26.6</c:v>
                </c:pt>
                <c:pt idx="900">
                  <c:v>26.8</c:v>
                </c:pt>
                <c:pt idx="901">
                  <c:v>27</c:v>
                </c:pt>
                <c:pt idx="902">
                  <c:v>27.2</c:v>
                </c:pt>
                <c:pt idx="903">
                  <c:v>27.1</c:v>
                </c:pt>
                <c:pt idx="904">
                  <c:v>27</c:v>
                </c:pt>
                <c:pt idx="905">
                  <c:v>26.9</c:v>
                </c:pt>
                <c:pt idx="906">
                  <c:v>26.7</c:v>
                </c:pt>
                <c:pt idx="907">
                  <c:v>26.4</c:v>
                </c:pt>
                <c:pt idx="908">
                  <c:v>25.9</c:v>
                </c:pt>
                <c:pt idx="909">
                  <c:v>25.6</c:v>
                </c:pt>
                <c:pt idx="910">
                  <c:v>25.2</c:v>
                </c:pt>
                <c:pt idx="911">
                  <c:v>24.8</c:v>
                </c:pt>
                <c:pt idx="912">
                  <c:v>24.4</c:v>
                </c:pt>
                <c:pt idx="913">
                  <c:v>23.9</c:v>
                </c:pt>
                <c:pt idx="914">
                  <c:v>23.8</c:v>
                </c:pt>
                <c:pt idx="915">
                  <c:v>23.5</c:v>
                </c:pt>
                <c:pt idx="916">
                  <c:v>23.6</c:v>
                </c:pt>
                <c:pt idx="917">
                  <c:v>23.7</c:v>
                </c:pt>
                <c:pt idx="918">
                  <c:v>24</c:v>
                </c:pt>
                <c:pt idx="919">
                  <c:v>24.2</c:v>
                </c:pt>
                <c:pt idx="920">
                  <c:v>24.6</c:v>
                </c:pt>
                <c:pt idx="921">
                  <c:v>24.8</c:v>
                </c:pt>
                <c:pt idx="922">
                  <c:v>25.1</c:v>
                </c:pt>
                <c:pt idx="923">
                  <c:v>25.4</c:v>
                </c:pt>
                <c:pt idx="924">
                  <c:v>25.6</c:v>
                </c:pt>
                <c:pt idx="925">
                  <c:v>25.7</c:v>
                </c:pt>
                <c:pt idx="926">
                  <c:v>25.9</c:v>
                </c:pt>
                <c:pt idx="927">
                  <c:v>26</c:v>
                </c:pt>
                <c:pt idx="928">
                  <c:v>26.3</c:v>
                </c:pt>
                <c:pt idx="929">
                  <c:v>26.5</c:v>
                </c:pt>
                <c:pt idx="930">
                  <c:v>26.7</c:v>
                </c:pt>
                <c:pt idx="931">
                  <c:v>26.9</c:v>
                </c:pt>
                <c:pt idx="932">
                  <c:v>26.9</c:v>
                </c:pt>
                <c:pt idx="933">
                  <c:v>26.9</c:v>
                </c:pt>
                <c:pt idx="934">
                  <c:v>26.9</c:v>
                </c:pt>
                <c:pt idx="935">
                  <c:v>26.8</c:v>
                </c:pt>
                <c:pt idx="936">
                  <c:v>26.7</c:v>
                </c:pt>
                <c:pt idx="937">
                  <c:v>26.5</c:v>
                </c:pt>
                <c:pt idx="938">
                  <c:v>26.3</c:v>
                </c:pt>
                <c:pt idx="939">
                  <c:v>26.2</c:v>
                </c:pt>
                <c:pt idx="940">
                  <c:v>26</c:v>
                </c:pt>
                <c:pt idx="941">
                  <c:v>25.8</c:v>
                </c:pt>
                <c:pt idx="942">
                  <c:v>25.5</c:v>
                </c:pt>
                <c:pt idx="943">
                  <c:v>25.2</c:v>
                </c:pt>
                <c:pt idx="944">
                  <c:v>24.9</c:v>
                </c:pt>
                <c:pt idx="945">
                  <c:v>24.7</c:v>
                </c:pt>
                <c:pt idx="946">
                  <c:v>24.5</c:v>
                </c:pt>
                <c:pt idx="947">
                  <c:v>24.3</c:v>
                </c:pt>
                <c:pt idx="948">
                  <c:v>24.1</c:v>
                </c:pt>
                <c:pt idx="949">
                  <c:v>23.9</c:v>
                </c:pt>
                <c:pt idx="950">
                  <c:v>23.8</c:v>
                </c:pt>
                <c:pt idx="951">
                  <c:v>23.8</c:v>
                </c:pt>
                <c:pt idx="952">
                  <c:v>23.8</c:v>
                </c:pt>
                <c:pt idx="953">
                  <c:v>23.8</c:v>
                </c:pt>
                <c:pt idx="954">
                  <c:v>24</c:v>
                </c:pt>
                <c:pt idx="955">
                  <c:v>24.1</c:v>
                </c:pt>
                <c:pt idx="956">
                  <c:v>24.4</c:v>
                </c:pt>
                <c:pt idx="957">
                  <c:v>24.5</c:v>
                </c:pt>
                <c:pt idx="958">
                  <c:v>24.7</c:v>
                </c:pt>
                <c:pt idx="959">
                  <c:v>24.9</c:v>
                </c:pt>
                <c:pt idx="960">
                  <c:v>25.1</c:v>
                </c:pt>
                <c:pt idx="961">
                  <c:v>25.4</c:v>
                </c:pt>
                <c:pt idx="962">
                  <c:v>25.4</c:v>
                </c:pt>
                <c:pt idx="963">
                  <c:v>25.6</c:v>
                </c:pt>
                <c:pt idx="964">
                  <c:v>25.6</c:v>
                </c:pt>
                <c:pt idx="965">
                  <c:v>25.6</c:v>
                </c:pt>
                <c:pt idx="966">
                  <c:v>25.7</c:v>
                </c:pt>
                <c:pt idx="967">
                  <c:v>25.9</c:v>
                </c:pt>
                <c:pt idx="968">
                  <c:v>25.9</c:v>
                </c:pt>
                <c:pt idx="969">
                  <c:v>26.2</c:v>
                </c:pt>
                <c:pt idx="970">
                  <c:v>26.3</c:v>
                </c:pt>
                <c:pt idx="971">
                  <c:v>26.3</c:v>
                </c:pt>
                <c:pt idx="972">
                  <c:v>26.7</c:v>
                </c:pt>
                <c:pt idx="973">
                  <c:v>26.8</c:v>
                </c:pt>
                <c:pt idx="974">
                  <c:v>26.9</c:v>
                </c:pt>
                <c:pt idx="975">
                  <c:v>26.9</c:v>
                </c:pt>
                <c:pt idx="976">
                  <c:v>26.9</c:v>
                </c:pt>
                <c:pt idx="977">
                  <c:v>26.7</c:v>
                </c:pt>
                <c:pt idx="978">
                  <c:v>26.6</c:v>
                </c:pt>
                <c:pt idx="979">
                  <c:v>26.5</c:v>
                </c:pt>
                <c:pt idx="980">
                  <c:v>26.4</c:v>
                </c:pt>
                <c:pt idx="981">
                  <c:v>26.2</c:v>
                </c:pt>
                <c:pt idx="982">
                  <c:v>26</c:v>
                </c:pt>
                <c:pt idx="983">
                  <c:v>25.7</c:v>
                </c:pt>
                <c:pt idx="984">
                  <c:v>25.5</c:v>
                </c:pt>
                <c:pt idx="985">
                  <c:v>25.2</c:v>
                </c:pt>
                <c:pt idx="986">
                  <c:v>24.9</c:v>
                </c:pt>
                <c:pt idx="987">
                  <c:v>24.7</c:v>
                </c:pt>
                <c:pt idx="988">
                  <c:v>24.5</c:v>
                </c:pt>
                <c:pt idx="989">
                  <c:v>24.3</c:v>
                </c:pt>
                <c:pt idx="990">
                  <c:v>24.2</c:v>
                </c:pt>
                <c:pt idx="991">
                  <c:v>24</c:v>
                </c:pt>
                <c:pt idx="992">
                  <c:v>24</c:v>
                </c:pt>
                <c:pt idx="993">
                  <c:v>23.9</c:v>
                </c:pt>
                <c:pt idx="994">
                  <c:v>24</c:v>
                </c:pt>
                <c:pt idx="995">
                  <c:v>24.1</c:v>
                </c:pt>
                <c:pt idx="996">
                  <c:v>24.2</c:v>
                </c:pt>
                <c:pt idx="997">
                  <c:v>24.3</c:v>
                </c:pt>
                <c:pt idx="998">
                  <c:v>24.6</c:v>
                </c:pt>
                <c:pt idx="999">
                  <c:v>24.7</c:v>
                </c:pt>
                <c:pt idx="1000">
                  <c:v>24.9</c:v>
                </c:pt>
                <c:pt idx="1001">
                  <c:v>25.1</c:v>
                </c:pt>
                <c:pt idx="1002">
                  <c:v>25.2</c:v>
                </c:pt>
                <c:pt idx="1003">
                  <c:v>25.3</c:v>
                </c:pt>
                <c:pt idx="1004">
                  <c:v>25.4</c:v>
                </c:pt>
                <c:pt idx="1005">
                  <c:v>25.5</c:v>
                </c:pt>
                <c:pt idx="1006">
                  <c:v>25.6</c:v>
                </c:pt>
                <c:pt idx="1007">
                  <c:v>25.6</c:v>
                </c:pt>
                <c:pt idx="1008">
                  <c:v>25.7</c:v>
                </c:pt>
                <c:pt idx="1009">
                  <c:v>25.7</c:v>
                </c:pt>
                <c:pt idx="1010">
                  <c:v>25.9</c:v>
                </c:pt>
                <c:pt idx="1011">
                  <c:v>26</c:v>
                </c:pt>
                <c:pt idx="1012">
                  <c:v>26</c:v>
                </c:pt>
                <c:pt idx="1013">
                  <c:v>26</c:v>
                </c:pt>
                <c:pt idx="1014">
                  <c:v>26.1</c:v>
                </c:pt>
                <c:pt idx="1015">
                  <c:v>26.2</c:v>
                </c:pt>
                <c:pt idx="1016">
                  <c:v>26.3</c:v>
                </c:pt>
                <c:pt idx="1017">
                  <c:v>26.4</c:v>
                </c:pt>
                <c:pt idx="1018">
                  <c:v>26.4</c:v>
                </c:pt>
                <c:pt idx="1019">
                  <c:v>26.4</c:v>
                </c:pt>
                <c:pt idx="1020">
                  <c:v>26.4</c:v>
                </c:pt>
                <c:pt idx="1021">
                  <c:v>26.4</c:v>
                </c:pt>
                <c:pt idx="1022">
                  <c:v>26.4</c:v>
                </c:pt>
                <c:pt idx="1023">
                  <c:v>25.5</c:v>
                </c:pt>
                <c:pt idx="1024">
                  <c:v>25.6</c:v>
                </c:pt>
                <c:pt idx="1025">
                  <c:v>25.6</c:v>
                </c:pt>
                <c:pt idx="1026">
                  <c:v>25.6</c:v>
                </c:pt>
                <c:pt idx="1027">
                  <c:v>25.6</c:v>
                </c:pt>
                <c:pt idx="1028">
                  <c:v>25.6</c:v>
                </c:pt>
                <c:pt idx="1029">
                  <c:v>25.7</c:v>
                </c:pt>
                <c:pt idx="1030">
                  <c:v>25.7</c:v>
                </c:pt>
                <c:pt idx="1031">
                  <c:v>25.7</c:v>
                </c:pt>
                <c:pt idx="1032">
                  <c:v>25.6</c:v>
                </c:pt>
                <c:pt idx="1033">
                  <c:v>25.6</c:v>
                </c:pt>
                <c:pt idx="1034">
                  <c:v>25.6</c:v>
                </c:pt>
                <c:pt idx="1035">
                  <c:v>25.6</c:v>
                </c:pt>
                <c:pt idx="1036">
                  <c:v>25.6</c:v>
                </c:pt>
                <c:pt idx="1037">
                  <c:v>25.5</c:v>
                </c:pt>
                <c:pt idx="1038">
                  <c:v>25.5</c:v>
                </c:pt>
                <c:pt idx="1039">
                  <c:v>25.4</c:v>
                </c:pt>
                <c:pt idx="1040">
                  <c:v>25.4</c:v>
                </c:pt>
                <c:pt idx="1041">
                  <c:v>25.4</c:v>
                </c:pt>
                <c:pt idx="1042">
                  <c:v>25.3</c:v>
                </c:pt>
                <c:pt idx="1043">
                  <c:v>25.2</c:v>
                </c:pt>
                <c:pt idx="1044">
                  <c:v>25.2</c:v>
                </c:pt>
                <c:pt idx="1045">
                  <c:v>25.2</c:v>
                </c:pt>
                <c:pt idx="1046">
                  <c:v>25.2</c:v>
                </c:pt>
                <c:pt idx="1047">
                  <c:v>25.2</c:v>
                </c:pt>
                <c:pt idx="1048">
                  <c:v>25.2</c:v>
                </c:pt>
                <c:pt idx="1049">
                  <c:v>25.1</c:v>
                </c:pt>
                <c:pt idx="1050">
                  <c:v>25.1</c:v>
                </c:pt>
                <c:pt idx="1051">
                  <c:v>25.1</c:v>
                </c:pt>
                <c:pt idx="1052">
                  <c:v>25.1</c:v>
                </c:pt>
                <c:pt idx="1053">
                  <c:v>25</c:v>
                </c:pt>
                <c:pt idx="1054">
                  <c:v>25.1</c:v>
                </c:pt>
                <c:pt idx="1055">
                  <c:v>25</c:v>
                </c:pt>
                <c:pt idx="1056">
                  <c:v>25</c:v>
                </c:pt>
                <c:pt idx="1057">
                  <c:v>25</c:v>
                </c:pt>
                <c:pt idx="1058">
                  <c:v>25</c:v>
                </c:pt>
                <c:pt idx="1059">
                  <c:v>25.1</c:v>
                </c:pt>
                <c:pt idx="1060">
                  <c:v>25.1</c:v>
                </c:pt>
                <c:pt idx="1061">
                  <c:v>25.2</c:v>
                </c:pt>
                <c:pt idx="1062">
                  <c:v>25.2</c:v>
                </c:pt>
                <c:pt idx="1063">
                  <c:v>25.2</c:v>
                </c:pt>
                <c:pt idx="1064">
                  <c:v>25.3</c:v>
                </c:pt>
                <c:pt idx="1065">
                  <c:v>25.4</c:v>
                </c:pt>
                <c:pt idx="1066">
                  <c:v>25.4</c:v>
                </c:pt>
                <c:pt idx="1067">
                  <c:v>25.6</c:v>
                </c:pt>
                <c:pt idx="1068">
                  <c:v>25.6</c:v>
                </c:pt>
                <c:pt idx="1069">
                  <c:v>25.7</c:v>
                </c:pt>
                <c:pt idx="1070">
                  <c:v>25.7</c:v>
                </c:pt>
                <c:pt idx="1071">
                  <c:v>25.8</c:v>
                </c:pt>
                <c:pt idx="1072">
                  <c:v>25.9</c:v>
                </c:pt>
                <c:pt idx="1073">
                  <c:v>25.9</c:v>
                </c:pt>
                <c:pt idx="1074">
                  <c:v>26</c:v>
                </c:pt>
                <c:pt idx="1075">
                  <c:v>26</c:v>
                </c:pt>
                <c:pt idx="1076">
                  <c:v>26.1</c:v>
                </c:pt>
                <c:pt idx="1077">
                  <c:v>26.1</c:v>
                </c:pt>
                <c:pt idx="1078">
                  <c:v>26</c:v>
                </c:pt>
                <c:pt idx="1079">
                  <c:v>25.9</c:v>
                </c:pt>
                <c:pt idx="1080">
                  <c:v>25.9</c:v>
                </c:pt>
                <c:pt idx="1081">
                  <c:v>25.9</c:v>
                </c:pt>
                <c:pt idx="1082">
                  <c:v>25.7</c:v>
                </c:pt>
                <c:pt idx="1083">
                  <c:v>25.6</c:v>
                </c:pt>
                <c:pt idx="1084">
                  <c:v>25.4</c:v>
                </c:pt>
                <c:pt idx="1085">
                  <c:v>25.2</c:v>
                </c:pt>
                <c:pt idx="1086">
                  <c:v>25.2</c:v>
                </c:pt>
                <c:pt idx="1087">
                  <c:v>25.1</c:v>
                </c:pt>
                <c:pt idx="1088">
                  <c:v>25.1</c:v>
                </c:pt>
                <c:pt idx="1089">
                  <c:v>25</c:v>
                </c:pt>
                <c:pt idx="1090">
                  <c:v>25.1</c:v>
                </c:pt>
                <c:pt idx="1091">
                  <c:v>25</c:v>
                </c:pt>
                <c:pt idx="1092">
                  <c:v>25.2</c:v>
                </c:pt>
                <c:pt idx="1093">
                  <c:v>25.2</c:v>
                </c:pt>
                <c:pt idx="1094">
                  <c:v>25.2</c:v>
                </c:pt>
                <c:pt idx="1095">
                  <c:v>25.2</c:v>
                </c:pt>
                <c:pt idx="1096">
                  <c:v>25.3</c:v>
                </c:pt>
                <c:pt idx="1097">
                  <c:v>25.4</c:v>
                </c:pt>
                <c:pt idx="1098">
                  <c:v>25.4</c:v>
                </c:pt>
                <c:pt idx="1099">
                  <c:v>25.4</c:v>
                </c:pt>
                <c:pt idx="1100">
                  <c:v>25.6</c:v>
                </c:pt>
                <c:pt idx="1101">
                  <c:v>25.6</c:v>
                </c:pt>
                <c:pt idx="1102">
                  <c:v>25.6</c:v>
                </c:pt>
                <c:pt idx="1103">
                  <c:v>25.6</c:v>
                </c:pt>
                <c:pt idx="1104">
                  <c:v>25.6</c:v>
                </c:pt>
                <c:pt idx="1105">
                  <c:v>25.5</c:v>
                </c:pt>
                <c:pt idx="1106">
                  <c:v>25.5</c:v>
                </c:pt>
                <c:pt idx="1107">
                  <c:v>25.5</c:v>
                </c:pt>
                <c:pt idx="1108">
                  <c:v>25.4</c:v>
                </c:pt>
                <c:pt idx="1109">
                  <c:v>25.4</c:v>
                </c:pt>
                <c:pt idx="1110">
                  <c:v>25.3</c:v>
                </c:pt>
                <c:pt idx="1111">
                  <c:v>25.2</c:v>
                </c:pt>
                <c:pt idx="1112">
                  <c:v>25.2</c:v>
                </c:pt>
                <c:pt idx="1113">
                  <c:v>25.1</c:v>
                </c:pt>
                <c:pt idx="1114">
                  <c:v>25.1</c:v>
                </c:pt>
                <c:pt idx="1115">
                  <c:v>25.1</c:v>
                </c:pt>
                <c:pt idx="1116">
                  <c:v>25.1</c:v>
                </c:pt>
                <c:pt idx="1117">
                  <c:v>24.9</c:v>
                </c:pt>
                <c:pt idx="1118">
                  <c:v>24.9</c:v>
                </c:pt>
                <c:pt idx="1119">
                  <c:v>25</c:v>
                </c:pt>
                <c:pt idx="1120">
                  <c:v>25</c:v>
                </c:pt>
                <c:pt idx="1121">
                  <c:v>25</c:v>
                </c:pt>
                <c:pt idx="1122">
                  <c:v>25.1</c:v>
                </c:pt>
                <c:pt idx="1123">
                  <c:v>25.1</c:v>
                </c:pt>
                <c:pt idx="1124">
                  <c:v>25.2</c:v>
                </c:pt>
                <c:pt idx="1125">
                  <c:v>25.2</c:v>
                </c:pt>
                <c:pt idx="1126">
                  <c:v>25.4</c:v>
                </c:pt>
                <c:pt idx="1127">
                  <c:v>25.5</c:v>
                </c:pt>
                <c:pt idx="1128">
                  <c:v>25.6</c:v>
                </c:pt>
                <c:pt idx="1129">
                  <c:v>25.7</c:v>
                </c:pt>
                <c:pt idx="1130">
                  <c:v>25.8</c:v>
                </c:pt>
                <c:pt idx="1131">
                  <c:v>25.8</c:v>
                </c:pt>
                <c:pt idx="1132">
                  <c:v>25.9</c:v>
                </c:pt>
                <c:pt idx="1133">
                  <c:v>26</c:v>
                </c:pt>
                <c:pt idx="1134">
                  <c:v>26</c:v>
                </c:pt>
                <c:pt idx="1135">
                  <c:v>26</c:v>
                </c:pt>
                <c:pt idx="1136">
                  <c:v>26</c:v>
                </c:pt>
                <c:pt idx="1137">
                  <c:v>26</c:v>
                </c:pt>
                <c:pt idx="1138">
                  <c:v>26</c:v>
                </c:pt>
                <c:pt idx="1139">
                  <c:v>25.9</c:v>
                </c:pt>
                <c:pt idx="1140">
                  <c:v>25.9</c:v>
                </c:pt>
                <c:pt idx="1141">
                  <c:v>25.8</c:v>
                </c:pt>
                <c:pt idx="1142">
                  <c:v>25.8</c:v>
                </c:pt>
                <c:pt idx="1143">
                  <c:v>25.7</c:v>
                </c:pt>
                <c:pt idx="1144">
                  <c:v>25.6</c:v>
                </c:pt>
                <c:pt idx="1145">
                  <c:v>25.6</c:v>
                </c:pt>
                <c:pt idx="1146">
                  <c:v>25.6</c:v>
                </c:pt>
                <c:pt idx="1147">
                  <c:v>25.4</c:v>
                </c:pt>
                <c:pt idx="1148">
                  <c:v>25.4</c:v>
                </c:pt>
                <c:pt idx="1149">
                  <c:v>25.3</c:v>
                </c:pt>
                <c:pt idx="1150">
                  <c:v>25.3</c:v>
                </c:pt>
                <c:pt idx="1151">
                  <c:v>25.2</c:v>
                </c:pt>
                <c:pt idx="1152">
                  <c:v>25.2</c:v>
                </c:pt>
                <c:pt idx="1153">
                  <c:v>25.2</c:v>
                </c:pt>
                <c:pt idx="1154">
                  <c:v>25.2</c:v>
                </c:pt>
                <c:pt idx="1155">
                  <c:v>25.2</c:v>
                </c:pt>
                <c:pt idx="1156">
                  <c:v>25.1</c:v>
                </c:pt>
                <c:pt idx="1157">
                  <c:v>25.1</c:v>
                </c:pt>
                <c:pt idx="1158">
                  <c:v>25.1</c:v>
                </c:pt>
                <c:pt idx="1159">
                  <c:v>25.1</c:v>
                </c:pt>
                <c:pt idx="1160">
                  <c:v>25.1</c:v>
                </c:pt>
                <c:pt idx="1161">
                  <c:v>25.1</c:v>
                </c:pt>
                <c:pt idx="1162">
                  <c:v>25.1</c:v>
                </c:pt>
                <c:pt idx="1163">
                  <c:v>25.1</c:v>
                </c:pt>
                <c:pt idx="1164">
                  <c:v>25.1</c:v>
                </c:pt>
                <c:pt idx="1165">
                  <c:v>25</c:v>
                </c:pt>
                <c:pt idx="1166">
                  <c:v>25.1</c:v>
                </c:pt>
                <c:pt idx="1167">
                  <c:v>25.1</c:v>
                </c:pt>
                <c:pt idx="1168">
                  <c:v>25.1</c:v>
                </c:pt>
                <c:pt idx="1169">
                  <c:v>25</c:v>
                </c:pt>
                <c:pt idx="1170">
                  <c:v>25</c:v>
                </c:pt>
                <c:pt idx="1171">
                  <c:v>25.1</c:v>
                </c:pt>
                <c:pt idx="1172">
                  <c:v>25.1</c:v>
                </c:pt>
                <c:pt idx="1173">
                  <c:v>25.2</c:v>
                </c:pt>
                <c:pt idx="1174">
                  <c:v>25.2</c:v>
                </c:pt>
                <c:pt idx="1175">
                  <c:v>25.2</c:v>
                </c:pt>
                <c:pt idx="1176">
                  <c:v>25.2</c:v>
                </c:pt>
                <c:pt idx="1177">
                  <c:v>25.2</c:v>
                </c:pt>
                <c:pt idx="1178">
                  <c:v>25.3</c:v>
                </c:pt>
                <c:pt idx="1179">
                  <c:v>25.4</c:v>
                </c:pt>
                <c:pt idx="1180">
                  <c:v>25.4</c:v>
                </c:pt>
                <c:pt idx="1181">
                  <c:v>25.4</c:v>
                </c:pt>
                <c:pt idx="1182">
                  <c:v>25.4</c:v>
                </c:pt>
                <c:pt idx="1183">
                  <c:v>25.6</c:v>
                </c:pt>
                <c:pt idx="1184">
                  <c:v>25.5</c:v>
                </c:pt>
                <c:pt idx="1185">
                  <c:v>25.6</c:v>
                </c:pt>
                <c:pt idx="1186">
                  <c:v>25.6</c:v>
                </c:pt>
                <c:pt idx="1187">
                  <c:v>25.6</c:v>
                </c:pt>
                <c:pt idx="1188">
                  <c:v>25.6</c:v>
                </c:pt>
                <c:pt idx="1189">
                  <c:v>25.6</c:v>
                </c:pt>
                <c:pt idx="1190">
                  <c:v>25.6</c:v>
                </c:pt>
                <c:pt idx="1191">
                  <c:v>25.6</c:v>
                </c:pt>
                <c:pt idx="1192">
                  <c:v>25.6</c:v>
                </c:pt>
                <c:pt idx="1193">
                  <c:v>25.6</c:v>
                </c:pt>
                <c:pt idx="1194">
                  <c:v>25.6</c:v>
                </c:pt>
                <c:pt idx="1195">
                  <c:v>25.6</c:v>
                </c:pt>
                <c:pt idx="1196">
                  <c:v>25.6</c:v>
                </c:pt>
                <c:pt idx="1197">
                  <c:v>25.6</c:v>
                </c:pt>
                <c:pt idx="1198">
                  <c:v>25.6</c:v>
                </c:pt>
                <c:pt idx="1199">
                  <c:v>26.7</c:v>
                </c:pt>
                <c:pt idx="1200">
                  <c:v>26.7</c:v>
                </c:pt>
                <c:pt idx="1201">
                  <c:v>26.7</c:v>
                </c:pt>
                <c:pt idx="1202">
                  <c:v>26.7</c:v>
                </c:pt>
                <c:pt idx="1203">
                  <c:v>26.7</c:v>
                </c:pt>
                <c:pt idx="1204">
                  <c:v>26.7</c:v>
                </c:pt>
                <c:pt idx="1205">
                  <c:v>26.8</c:v>
                </c:pt>
                <c:pt idx="1206">
                  <c:v>26.9</c:v>
                </c:pt>
                <c:pt idx="1207">
                  <c:v>26.9</c:v>
                </c:pt>
                <c:pt idx="1208">
                  <c:v>26.9</c:v>
                </c:pt>
                <c:pt idx="1209">
                  <c:v>26.9</c:v>
                </c:pt>
                <c:pt idx="1210">
                  <c:v>26.9</c:v>
                </c:pt>
                <c:pt idx="1211">
                  <c:v>26.9</c:v>
                </c:pt>
                <c:pt idx="1212">
                  <c:v>26.9</c:v>
                </c:pt>
                <c:pt idx="1213">
                  <c:v>27</c:v>
                </c:pt>
                <c:pt idx="1214">
                  <c:v>27</c:v>
                </c:pt>
                <c:pt idx="1215">
                  <c:v>27</c:v>
                </c:pt>
                <c:pt idx="1216">
                  <c:v>27</c:v>
                </c:pt>
                <c:pt idx="1217">
                  <c:v>27</c:v>
                </c:pt>
                <c:pt idx="1218">
                  <c:v>27</c:v>
                </c:pt>
                <c:pt idx="1219">
                  <c:v>27</c:v>
                </c:pt>
                <c:pt idx="1220">
                  <c:v>27</c:v>
                </c:pt>
                <c:pt idx="1221">
                  <c:v>27</c:v>
                </c:pt>
                <c:pt idx="1222">
                  <c:v>27</c:v>
                </c:pt>
                <c:pt idx="1223">
                  <c:v>25.1</c:v>
                </c:pt>
                <c:pt idx="1224">
                  <c:v>25.1</c:v>
                </c:pt>
                <c:pt idx="1225">
                  <c:v>25.1</c:v>
                </c:pt>
                <c:pt idx="1226">
                  <c:v>25.1</c:v>
                </c:pt>
                <c:pt idx="1227">
                  <c:v>25.1</c:v>
                </c:pt>
                <c:pt idx="1228">
                  <c:v>25.1</c:v>
                </c:pt>
                <c:pt idx="1229">
                  <c:v>25.1</c:v>
                </c:pt>
                <c:pt idx="1230">
                  <c:v>25</c:v>
                </c:pt>
                <c:pt idx="1231">
                  <c:v>25</c:v>
                </c:pt>
                <c:pt idx="1232">
                  <c:v>25.1</c:v>
                </c:pt>
                <c:pt idx="1233">
                  <c:v>25</c:v>
                </c:pt>
                <c:pt idx="1234">
                  <c:v>25.1</c:v>
                </c:pt>
                <c:pt idx="1235">
                  <c:v>25.1</c:v>
                </c:pt>
                <c:pt idx="1236">
                  <c:v>25.1</c:v>
                </c:pt>
                <c:pt idx="1237">
                  <c:v>25.1</c:v>
                </c:pt>
                <c:pt idx="1238">
                  <c:v>25.1</c:v>
                </c:pt>
                <c:pt idx="1239">
                  <c:v>25.1</c:v>
                </c:pt>
                <c:pt idx="1240">
                  <c:v>25.1</c:v>
                </c:pt>
                <c:pt idx="1241">
                  <c:v>25.1</c:v>
                </c:pt>
                <c:pt idx="1242">
                  <c:v>25.1</c:v>
                </c:pt>
                <c:pt idx="1243">
                  <c:v>25.1</c:v>
                </c:pt>
                <c:pt idx="1244">
                  <c:v>25</c:v>
                </c:pt>
                <c:pt idx="1245">
                  <c:v>25.1</c:v>
                </c:pt>
                <c:pt idx="1246">
                  <c:v>25.1</c:v>
                </c:pt>
                <c:pt idx="1247">
                  <c:v>25.1</c:v>
                </c:pt>
                <c:pt idx="1248">
                  <c:v>25.1</c:v>
                </c:pt>
                <c:pt idx="1249">
                  <c:v>25.1</c:v>
                </c:pt>
                <c:pt idx="1250">
                  <c:v>25.1</c:v>
                </c:pt>
                <c:pt idx="1251">
                  <c:v>25.1</c:v>
                </c:pt>
                <c:pt idx="1252">
                  <c:v>25.1</c:v>
                </c:pt>
                <c:pt idx="1253">
                  <c:v>25.1</c:v>
                </c:pt>
                <c:pt idx="1254">
                  <c:v>25.1</c:v>
                </c:pt>
                <c:pt idx="1255">
                  <c:v>25</c:v>
                </c:pt>
                <c:pt idx="1256">
                  <c:v>25.1</c:v>
                </c:pt>
                <c:pt idx="1257">
                  <c:v>25</c:v>
                </c:pt>
                <c:pt idx="1258">
                  <c:v>25.1</c:v>
                </c:pt>
                <c:pt idx="1259">
                  <c:v>25</c:v>
                </c:pt>
                <c:pt idx="1260">
                  <c:v>25.1</c:v>
                </c:pt>
                <c:pt idx="1261">
                  <c:v>25.1</c:v>
                </c:pt>
                <c:pt idx="1262">
                  <c:v>25.1</c:v>
                </c:pt>
                <c:pt idx="1263">
                  <c:v>25.1</c:v>
                </c:pt>
                <c:pt idx="1264">
                  <c:v>25.1</c:v>
                </c:pt>
                <c:pt idx="1265">
                  <c:v>25.2</c:v>
                </c:pt>
                <c:pt idx="1266">
                  <c:v>25.2</c:v>
                </c:pt>
                <c:pt idx="1267">
                  <c:v>25.2</c:v>
                </c:pt>
                <c:pt idx="1268">
                  <c:v>25.2</c:v>
                </c:pt>
                <c:pt idx="1269">
                  <c:v>25.3</c:v>
                </c:pt>
                <c:pt idx="1270">
                  <c:v>25.3</c:v>
                </c:pt>
                <c:pt idx="1271">
                  <c:v>25.3</c:v>
                </c:pt>
                <c:pt idx="1272">
                  <c:v>25.4</c:v>
                </c:pt>
                <c:pt idx="1273">
                  <c:v>25.4</c:v>
                </c:pt>
                <c:pt idx="1274">
                  <c:v>25.4</c:v>
                </c:pt>
                <c:pt idx="1275">
                  <c:v>25.4</c:v>
                </c:pt>
                <c:pt idx="1276">
                  <c:v>25.5</c:v>
                </c:pt>
                <c:pt idx="1277">
                  <c:v>25.5</c:v>
                </c:pt>
                <c:pt idx="1278">
                  <c:v>25.6</c:v>
                </c:pt>
                <c:pt idx="1279">
                  <c:v>25.6</c:v>
                </c:pt>
                <c:pt idx="1280">
                  <c:v>25.6</c:v>
                </c:pt>
                <c:pt idx="1281">
                  <c:v>25.6</c:v>
                </c:pt>
                <c:pt idx="1282">
                  <c:v>25.6</c:v>
                </c:pt>
                <c:pt idx="1283">
                  <c:v>25.6</c:v>
                </c:pt>
                <c:pt idx="1284">
                  <c:v>25.6</c:v>
                </c:pt>
                <c:pt idx="1285">
                  <c:v>25.6</c:v>
                </c:pt>
                <c:pt idx="1286">
                  <c:v>25.6</c:v>
                </c:pt>
                <c:pt idx="1287">
                  <c:v>25.6</c:v>
                </c:pt>
                <c:pt idx="1288">
                  <c:v>25.6</c:v>
                </c:pt>
                <c:pt idx="1289">
                  <c:v>25.6</c:v>
                </c:pt>
                <c:pt idx="1290">
                  <c:v>25.5</c:v>
                </c:pt>
                <c:pt idx="1291">
                  <c:v>25.4</c:v>
                </c:pt>
                <c:pt idx="1292">
                  <c:v>25.4</c:v>
                </c:pt>
                <c:pt idx="1293">
                  <c:v>25.4</c:v>
                </c:pt>
                <c:pt idx="1294">
                  <c:v>25.3</c:v>
                </c:pt>
                <c:pt idx="1295">
                  <c:v>25.3</c:v>
                </c:pt>
                <c:pt idx="1296">
                  <c:v>25.2</c:v>
                </c:pt>
                <c:pt idx="1297">
                  <c:v>25.2</c:v>
                </c:pt>
                <c:pt idx="1298">
                  <c:v>25.1</c:v>
                </c:pt>
                <c:pt idx="1299">
                  <c:v>25.1</c:v>
                </c:pt>
                <c:pt idx="1300">
                  <c:v>25</c:v>
                </c:pt>
                <c:pt idx="1301">
                  <c:v>24.9</c:v>
                </c:pt>
                <c:pt idx="1302">
                  <c:v>24.9</c:v>
                </c:pt>
                <c:pt idx="1303">
                  <c:v>24.9</c:v>
                </c:pt>
                <c:pt idx="1304">
                  <c:v>24.9</c:v>
                </c:pt>
                <c:pt idx="1305">
                  <c:v>24.9</c:v>
                </c:pt>
                <c:pt idx="1306">
                  <c:v>24.9</c:v>
                </c:pt>
                <c:pt idx="1307">
                  <c:v>24.9</c:v>
                </c:pt>
                <c:pt idx="1308">
                  <c:v>24.9</c:v>
                </c:pt>
                <c:pt idx="1309">
                  <c:v>24.9</c:v>
                </c:pt>
                <c:pt idx="1310">
                  <c:v>23.4</c:v>
                </c:pt>
                <c:pt idx="1311">
                  <c:v>23.4</c:v>
                </c:pt>
                <c:pt idx="1312">
                  <c:v>23.4</c:v>
                </c:pt>
                <c:pt idx="1313">
                  <c:v>23.4</c:v>
                </c:pt>
                <c:pt idx="1314">
                  <c:v>23.3</c:v>
                </c:pt>
                <c:pt idx="1315">
                  <c:v>23.4</c:v>
                </c:pt>
                <c:pt idx="1316">
                  <c:v>23.4</c:v>
                </c:pt>
                <c:pt idx="1317">
                  <c:v>23.4</c:v>
                </c:pt>
                <c:pt idx="1318">
                  <c:v>23.5</c:v>
                </c:pt>
                <c:pt idx="1319">
                  <c:v>23.6</c:v>
                </c:pt>
                <c:pt idx="1320">
                  <c:v>23.5</c:v>
                </c:pt>
                <c:pt idx="1321">
                  <c:v>23.5</c:v>
                </c:pt>
                <c:pt idx="1322">
                  <c:v>23.6</c:v>
                </c:pt>
                <c:pt idx="1323">
                  <c:v>23.6</c:v>
                </c:pt>
                <c:pt idx="1324">
                  <c:v>23.7</c:v>
                </c:pt>
                <c:pt idx="1325">
                  <c:v>23.8</c:v>
                </c:pt>
                <c:pt idx="1326">
                  <c:v>23.8</c:v>
                </c:pt>
                <c:pt idx="1327">
                  <c:v>23.9</c:v>
                </c:pt>
                <c:pt idx="1328">
                  <c:v>24.1</c:v>
                </c:pt>
                <c:pt idx="1329">
                  <c:v>24.2</c:v>
                </c:pt>
                <c:pt idx="1330">
                  <c:v>24.2</c:v>
                </c:pt>
                <c:pt idx="1331">
                  <c:v>24.3</c:v>
                </c:pt>
                <c:pt idx="1332">
                  <c:v>24.4</c:v>
                </c:pt>
                <c:pt idx="1333">
                  <c:v>24.6</c:v>
                </c:pt>
                <c:pt idx="1334">
                  <c:v>24.7</c:v>
                </c:pt>
                <c:pt idx="1335">
                  <c:v>24.7</c:v>
                </c:pt>
                <c:pt idx="1336">
                  <c:v>24.9</c:v>
                </c:pt>
                <c:pt idx="1337">
                  <c:v>25.1</c:v>
                </c:pt>
                <c:pt idx="1338">
                  <c:v>25.2</c:v>
                </c:pt>
                <c:pt idx="1339">
                  <c:v>25.2</c:v>
                </c:pt>
                <c:pt idx="1340">
                  <c:v>25.4</c:v>
                </c:pt>
                <c:pt idx="1341">
                  <c:v>25.5</c:v>
                </c:pt>
                <c:pt idx="1342">
                  <c:v>25.7</c:v>
                </c:pt>
                <c:pt idx="1343">
                  <c:v>25.7</c:v>
                </c:pt>
                <c:pt idx="1344">
                  <c:v>25.8</c:v>
                </c:pt>
                <c:pt idx="1345">
                  <c:v>25.9</c:v>
                </c:pt>
                <c:pt idx="1346">
                  <c:v>26</c:v>
                </c:pt>
                <c:pt idx="1347">
                  <c:v>26.2</c:v>
                </c:pt>
                <c:pt idx="1348">
                  <c:v>26.4</c:v>
                </c:pt>
                <c:pt idx="1349">
                  <c:v>26.5</c:v>
                </c:pt>
                <c:pt idx="1350">
                  <c:v>26.7</c:v>
                </c:pt>
                <c:pt idx="1351">
                  <c:v>26.9</c:v>
                </c:pt>
                <c:pt idx="1352">
                  <c:v>26.9</c:v>
                </c:pt>
                <c:pt idx="1353">
                  <c:v>27</c:v>
                </c:pt>
                <c:pt idx="1354">
                  <c:v>27</c:v>
                </c:pt>
                <c:pt idx="1355">
                  <c:v>27</c:v>
                </c:pt>
                <c:pt idx="1356">
                  <c:v>27</c:v>
                </c:pt>
                <c:pt idx="1357">
                  <c:v>27</c:v>
                </c:pt>
                <c:pt idx="1358">
                  <c:v>27</c:v>
                </c:pt>
                <c:pt idx="1359">
                  <c:v>26.9</c:v>
                </c:pt>
                <c:pt idx="1360">
                  <c:v>26.8</c:v>
                </c:pt>
                <c:pt idx="1361">
                  <c:v>26.6</c:v>
                </c:pt>
                <c:pt idx="1362">
                  <c:v>26.5</c:v>
                </c:pt>
                <c:pt idx="1363">
                  <c:v>26.4</c:v>
                </c:pt>
                <c:pt idx="1364">
                  <c:v>26.1</c:v>
                </c:pt>
                <c:pt idx="1365">
                  <c:v>26</c:v>
                </c:pt>
                <c:pt idx="1366">
                  <c:v>25.7</c:v>
                </c:pt>
                <c:pt idx="1367">
                  <c:v>25.5</c:v>
                </c:pt>
                <c:pt idx="1368">
                  <c:v>25.2</c:v>
                </c:pt>
                <c:pt idx="1369">
                  <c:v>24.9</c:v>
                </c:pt>
                <c:pt idx="1370">
                  <c:v>24.7</c:v>
                </c:pt>
                <c:pt idx="1371">
                  <c:v>24.4</c:v>
                </c:pt>
                <c:pt idx="1372">
                  <c:v>24.2</c:v>
                </c:pt>
                <c:pt idx="1373">
                  <c:v>23.9</c:v>
                </c:pt>
                <c:pt idx="1374">
                  <c:v>23.8</c:v>
                </c:pt>
                <c:pt idx="1375">
                  <c:v>23.6</c:v>
                </c:pt>
                <c:pt idx="1376">
                  <c:v>23.5</c:v>
                </c:pt>
                <c:pt idx="1377">
                  <c:v>23.4</c:v>
                </c:pt>
                <c:pt idx="1378">
                  <c:v>23.6</c:v>
                </c:pt>
                <c:pt idx="1379">
                  <c:v>23.8</c:v>
                </c:pt>
                <c:pt idx="1380">
                  <c:v>23.9</c:v>
                </c:pt>
                <c:pt idx="1381">
                  <c:v>24.2</c:v>
                </c:pt>
                <c:pt idx="1382">
                  <c:v>24.4</c:v>
                </c:pt>
                <c:pt idx="1383">
                  <c:v>24.7</c:v>
                </c:pt>
                <c:pt idx="1384">
                  <c:v>25.1</c:v>
                </c:pt>
                <c:pt idx="1385">
                  <c:v>25.2</c:v>
                </c:pt>
                <c:pt idx="1386">
                  <c:v>25.5</c:v>
                </c:pt>
                <c:pt idx="1387">
                  <c:v>25.6</c:v>
                </c:pt>
                <c:pt idx="1388">
                  <c:v>25.8</c:v>
                </c:pt>
                <c:pt idx="1389">
                  <c:v>25.9</c:v>
                </c:pt>
                <c:pt idx="1390">
                  <c:v>26.2</c:v>
                </c:pt>
                <c:pt idx="1391">
                  <c:v>26.4</c:v>
                </c:pt>
                <c:pt idx="1392">
                  <c:v>26.6</c:v>
                </c:pt>
                <c:pt idx="1393">
                  <c:v>26.7</c:v>
                </c:pt>
                <c:pt idx="1394">
                  <c:v>26.9</c:v>
                </c:pt>
                <c:pt idx="1395">
                  <c:v>26.8</c:v>
                </c:pt>
                <c:pt idx="1396">
                  <c:v>26.9</c:v>
                </c:pt>
                <c:pt idx="1397">
                  <c:v>26.9</c:v>
                </c:pt>
                <c:pt idx="1398">
                  <c:v>26.8</c:v>
                </c:pt>
                <c:pt idx="1399">
                  <c:v>26.7</c:v>
                </c:pt>
                <c:pt idx="1400">
                  <c:v>26.6</c:v>
                </c:pt>
                <c:pt idx="1401">
                  <c:v>26.4</c:v>
                </c:pt>
                <c:pt idx="1402">
                  <c:v>26.2</c:v>
                </c:pt>
                <c:pt idx="1403">
                  <c:v>26.1</c:v>
                </c:pt>
                <c:pt idx="1404">
                  <c:v>25.9</c:v>
                </c:pt>
                <c:pt idx="1405">
                  <c:v>25.7</c:v>
                </c:pt>
                <c:pt idx="1406">
                  <c:v>25.6</c:v>
                </c:pt>
                <c:pt idx="1407">
                  <c:v>25.2</c:v>
                </c:pt>
                <c:pt idx="1408">
                  <c:v>25.1</c:v>
                </c:pt>
                <c:pt idx="1409">
                  <c:v>24.9</c:v>
                </c:pt>
                <c:pt idx="1410">
                  <c:v>24.6</c:v>
                </c:pt>
                <c:pt idx="1411">
                  <c:v>24.4</c:v>
                </c:pt>
                <c:pt idx="1412">
                  <c:v>24.2</c:v>
                </c:pt>
                <c:pt idx="1413">
                  <c:v>24.1</c:v>
                </c:pt>
                <c:pt idx="1414">
                  <c:v>23.9</c:v>
                </c:pt>
                <c:pt idx="1415">
                  <c:v>23.8</c:v>
                </c:pt>
                <c:pt idx="1416">
                  <c:v>23.8</c:v>
                </c:pt>
                <c:pt idx="1417">
                  <c:v>23.8</c:v>
                </c:pt>
                <c:pt idx="1418">
                  <c:v>23.8</c:v>
                </c:pt>
                <c:pt idx="1419">
                  <c:v>23.8</c:v>
                </c:pt>
                <c:pt idx="1420">
                  <c:v>23.9</c:v>
                </c:pt>
                <c:pt idx="1421">
                  <c:v>24.1</c:v>
                </c:pt>
                <c:pt idx="1422">
                  <c:v>24.2</c:v>
                </c:pt>
                <c:pt idx="1423">
                  <c:v>24.5</c:v>
                </c:pt>
                <c:pt idx="1424">
                  <c:v>24.7</c:v>
                </c:pt>
                <c:pt idx="1425">
                  <c:v>24.9</c:v>
                </c:pt>
                <c:pt idx="1426">
                  <c:v>25.1</c:v>
                </c:pt>
                <c:pt idx="1427">
                  <c:v>25.3</c:v>
                </c:pt>
                <c:pt idx="1428">
                  <c:v>25.6</c:v>
                </c:pt>
                <c:pt idx="1429">
                  <c:v>25.7</c:v>
                </c:pt>
                <c:pt idx="1430">
                  <c:v>25.9</c:v>
                </c:pt>
                <c:pt idx="1431">
                  <c:v>25.9</c:v>
                </c:pt>
                <c:pt idx="1432">
                  <c:v>26</c:v>
                </c:pt>
                <c:pt idx="1433">
                  <c:v>25.1</c:v>
                </c:pt>
                <c:pt idx="1434">
                  <c:v>25.1</c:v>
                </c:pt>
                <c:pt idx="1435">
                  <c:v>25.1</c:v>
                </c:pt>
                <c:pt idx="1436">
                  <c:v>25.1</c:v>
                </c:pt>
                <c:pt idx="1437">
                  <c:v>25.1</c:v>
                </c:pt>
                <c:pt idx="1438">
                  <c:v>25.1</c:v>
                </c:pt>
                <c:pt idx="1439">
                  <c:v>25.2</c:v>
                </c:pt>
                <c:pt idx="1440">
                  <c:v>25.3</c:v>
                </c:pt>
                <c:pt idx="1441">
                  <c:v>25.4</c:v>
                </c:pt>
                <c:pt idx="1442">
                  <c:v>25.4</c:v>
                </c:pt>
                <c:pt idx="1443">
                  <c:v>25.5</c:v>
                </c:pt>
                <c:pt idx="1444">
                  <c:v>25.6</c:v>
                </c:pt>
                <c:pt idx="1445">
                  <c:v>25.6</c:v>
                </c:pt>
                <c:pt idx="1446">
                  <c:v>25.6</c:v>
                </c:pt>
                <c:pt idx="1447">
                  <c:v>25.6</c:v>
                </c:pt>
                <c:pt idx="1448">
                  <c:v>25.6</c:v>
                </c:pt>
                <c:pt idx="1449">
                  <c:v>25.4</c:v>
                </c:pt>
                <c:pt idx="1450">
                  <c:v>25.4</c:v>
                </c:pt>
                <c:pt idx="1451">
                  <c:v>25.2</c:v>
                </c:pt>
                <c:pt idx="1452">
                  <c:v>25.2</c:v>
                </c:pt>
                <c:pt idx="1453">
                  <c:v>25.1</c:v>
                </c:pt>
                <c:pt idx="1454">
                  <c:v>24.9</c:v>
                </c:pt>
                <c:pt idx="1455">
                  <c:v>24.9</c:v>
                </c:pt>
                <c:pt idx="1456">
                  <c:v>25</c:v>
                </c:pt>
                <c:pt idx="1457">
                  <c:v>25.1</c:v>
                </c:pt>
                <c:pt idx="1458">
                  <c:v>25.1</c:v>
                </c:pt>
                <c:pt idx="1459">
                  <c:v>25.2</c:v>
                </c:pt>
                <c:pt idx="1460">
                  <c:v>25.2</c:v>
                </c:pt>
                <c:pt idx="1461">
                  <c:v>25.6</c:v>
                </c:pt>
                <c:pt idx="1462">
                  <c:v>25.7</c:v>
                </c:pt>
                <c:pt idx="1463">
                  <c:v>25.8</c:v>
                </c:pt>
                <c:pt idx="1464">
                  <c:v>25.9</c:v>
                </c:pt>
                <c:pt idx="1465">
                  <c:v>26</c:v>
                </c:pt>
                <c:pt idx="1466">
                  <c:v>26.1</c:v>
                </c:pt>
                <c:pt idx="1467">
                  <c:v>26.1</c:v>
                </c:pt>
                <c:pt idx="1468">
                  <c:v>26</c:v>
                </c:pt>
                <c:pt idx="1469">
                  <c:v>25.9</c:v>
                </c:pt>
                <c:pt idx="1470">
                  <c:v>25.7</c:v>
                </c:pt>
                <c:pt idx="1471">
                  <c:v>25.6</c:v>
                </c:pt>
                <c:pt idx="1472">
                  <c:v>25.4</c:v>
                </c:pt>
                <c:pt idx="1473">
                  <c:v>25.2</c:v>
                </c:pt>
                <c:pt idx="1474">
                  <c:v>25.1</c:v>
                </c:pt>
                <c:pt idx="1475">
                  <c:v>25.1</c:v>
                </c:pt>
                <c:pt idx="1476">
                  <c:v>25.1</c:v>
                </c:pt>
                <c:pt idx="1477">
                  <c:v>25</c:v>
                </c:pt>
                <c:pt idx="1478">
                  <c:v>25.1</c:v>
                </c:pt>
                <c:pt idx="1479">
                  <c:v>25.1</c:v>
                </c:pt>
                <c:pt idx="1480">
                  <c:v>25.2</c:v>
                </c:pt>
                <c:pt idx="1481">
                  <c:v>25.2</c:v>
                </c:pt>
                <c:pt idx="1482">
                  <c:v>25.4</c:v>
                </c:pt>
                <c:pt idx="1483">
                  <c:v>25.5</c:v>
                </c:pt>
                <c:pt idx="1484">
                  <c:v>25.6</c:v>
                </c:pt>
                <c:pt idx="1485">
                  <c:v>25.6</c:v>
                </c:pt>
                <c:pt idx="1486">
                  <c:v>25.6</c:v>
                </c:pt>
                <c:pt idx="1487">
                  <c:v>25.6</c:v>
                </c:pt>
                <c:pt idx="1488">
                  <c:v>25.5</c:v>
                </c:pt>
                <c:pt idx="1489">
                  <c:v>25.4</c:v>
                </c:pt>
                <c:pt idx="1490">
                  <c:v>25.3</c:v>
                </c:pt>
                <c:pt idx="1491">
                  <c:v>25.2</c:v>
                </c:pt>
                <c:pt idx="1492">
                  <c:v>25.2</c:v>
                </c:pt>
                <c:pt idx="1493">
                  <c:v>25.1</c:v>
                </c:pt>
                <c:pt idx="1494">
                  <c:v>25.1</c:v>
                </c:pt>
                <c:pt idx="1495">
                  <c:v>25</c:v>
                </c:pt>
                <c:pt idx="1496">
                  <c:v>24.9</c:v>
                </c:pt>
                <c:pt idx="1497">
                  <c:v>24.9</c:v>
                </c:pt>
                <c:pt idx="1498">
                  <c:v>24.9</c:v>
                </c:pt>
                <c:pt idx="1499">
                  <c:v>25</c:v>
                </c:pt>
                <c:pt idx="1500">
                  <c:v>25.1</c:v>
                </c:pt>
                <c:pt idx="1501">
                  <c:v>25.2</c:v>
                </c:pt>
                <c:pt idx="1502">
                  <c:v>25.2</c:v>
                </c:pt>
                <c:pt idx="1503">
                  <c:v>25.3</c:v>
                </c:pt>
                <c:pt idx="1504">
                  <c:v>25.6</c:v>
                </c:pt>
                <c:pt idx="1505">
                  <c:v>25.6</c:v>
                </c:pt>
                <c:pt idx="1506">
                  <c:v>25.7</c:v>
                </c:pt>
                <c:pt idx="1507">
                  <c:v>25.9</c:v>
                </c:pt>
                <c:pt idx="1508">
                  <c:v>26</c:v>
                </c:pt>
                <c:pt idx="1509">
                  <c:v>26</c:v>
                </c:pt>
                <c:pt idx="1510">
                  <c:v>26.1</c:v>
                </c:pt>
                <c:pt idx="1511">
                  <c:v>26</c:v>
                </c:pt>
                <c:pt idx="1512">
                  <c:v>25.9</c:v>
                </c:pt>
                <c:pt idx="1513">
                  <c:v>25.7</c:v>
                </c:pt>
                <c:pt idx="1514">
                  <c:v>25.6</c:v>
                </c:pt>
                <c:pt idx="1515">
                  <c:v>25.4</c:v>
                </c:pt>
                <c:pt idx="1516">
                  <c:v>25.2</c:v>
                </c:pt>
                <c:pt idx="1517">
                  <c:v>25.2</c:v>
                </c:pt>
                <c:pt idx="1518">
                  <c:v>25.1</c:v>
                </c:pt>
                <c:pt idx="1519">
                  <c:v>25</c:v>
                </c:pt>
                <c:pt idx="1520">
                  <c:v>25</c:v>
                </c:pt>
                <c:pt idx="1521">
                  <c:v>25.1</c:v>
                </c:pt>
                <c:pt idx="1522">
                  <c:v>25.1</c:v>
                </c:pt>
                <c:pt idx="1523">
                  <c:v>25.2</c:v>
                </c:pt>
                <c:pt idx="1524">
                  <c:v>25.2</c:v>
                </c:pt>
                <c:pt idx="1525">
                  <c:v>25.2</c:v>
                </c:pt>
                <c:pt idx="1526">
                  <c:v>25.3</c:v>
                </c:pt>
                <c:pt idx="1527">
                  <c:v>25.4</c:v>
                </c:pt>
                <c:pt idx="1528">
                  <c:v>25.5</c:v>
                </c:pt>
                <c:pt idx="1529">
                  <c:v>25.4</c:v>
                </c:pt>
                <c:pt idx="1530">
                  <c:v>25.5</c:v>
                </c:pt>
                <c:pt idx="1531">
                  <c:v>25.6</c:v>
                </c:pt>
                <c:pt idx="1532">
                  <c:v>25.6</c:v>
                </c:pt>
                <c:pt idx="1533">
                  <c:v>25.6</c:v>
                </c:pt>
                <c:pt idx="1534">
                  <c:v>25.5</c:v>
                </c:pt>
                <c:pt idx="1535">
                  <c:v>25.4</c:v>
                </c:pt>
                <c:pt idx="1536">
                  <c:v>25.3</c:v>
                </c:pt>
                <c:pt idx="1537">
                  <c:v>25.2</c:v>
                </c:pt>
                <c:pt idx="1538">
                  <c:v>25.1</c:v>
                </c:pt>
                <c:pt idx="1539">
                  <c:v>25.1</c:v>
                </c:pt>
                <c:pt idx="1540">
                  <c:v>24.9</c:v>
                </c:pt>
                <c:pt idx="1541">
                  <c:v>24.9</c:v>
                </c:pt>
                <c:pt idx="1542">
                  <c:v>24.9</c:v>
                </c:pt>
                <c:pt idx="1543">
                  <c:v>24.9</c:v>
                </c:pt>
                <c:pt idx="1544">
                  <c:v>24.9</c:v>
                </c:pt>
                <c:pt idx="1545">
                  <c:v>25</c:v>
                </c:pt>
                <c:pt idx="1546">
                  <c:v>25.1</c:v>
                </c:pt>
                <c:pt idx="1547">
                  <c:v>25.2</c:v>
                </c:pt>
                <c:pt idx="1548">
                  <c:v>25.2</c:v>
                </c:pt>
                <c:pt idx="1549">
                  <c:v>25.5</c:v>
                </c:pt>
                <c:pt idx="1550">
                  <c:v>25.6</c:v>
                </c:pt>
                <c:pt idx="1551">
                  <c:v>25.7</c:v>
                </c:pt>
                <c:pt idx="1552">
                  <c:v>25.8</c:v>
                </c:pt>
                <c:pt idx="1553">
                  <c:v>25.9</c:v>
                </c:pt>
                <c:pt idx="1554">
                  <c:v>26</c:v>
                </c:pt>
                <c:pt idx="1555">
                  <c:v>26</c:v>
                </c:pt>
                <c:pt idx="1556">
                  <c:v>26</c:v>
                </c:pt>
                <c:pt idx="1557">
                  <c:v>26</c:v>
                </c:pt>
                <c:pt idx="1558">
                  <c:v>26</c:v>
                </c:pt>
                <c:pt idx="1559">
                  <c:v>25.9</c:v>
                </c:pt>
                <c:pt idx="1560">
                  <c:v>25.8</c:v>
                </c:pt>
                <c:pt idx="1561">
                  <c:v>25.7</c:v>
                </c:pt>
                <c:pt idx="1562">
                  <c:v>25.6</c:v>
                </c:pt>
                <c:pt idx="1563">
                  <c:v>25.4</c:v>
                </c:pt>
                <c:pt idx="1564">
                  <c:v>25.3</c:v>
                </c:pt>
                <c:pt idx="1565">
                  <c:v>25.3</c:v>
                </c:pt>
                <c:pt idx="1566">
                  <c:v>25.2</c:v>
                </c:pt>
                <c:pt idx="1567">
                  <c:v>25.2</c:v>
                </c:pt>
                <c:pt idx="1568">
                  <c:v>25.1</c:v>
                </c:pt>
                <c:pt idx="1569">
                  <c:v>25</c:v>
                </c:pt>
                <c:pt idx="1570">
                  <c:v>25.1</c:v>
                </c:pt>
                <c:pt idx="1571">
                  <c:v>25.1</c:v>
                </c:pt>
                <c:pt idx="1572">
                  <c:v>25.1</c:v>
                </c:pt>
                <c:pt idx="1573">
                  <c:v>25.1</c:v>
                </c:pt>
                <c:pt idx="1574">
                  <c:v>25.1</c:v>
                </c:pt>
                <c:pt idx="1575">
                  <c:v>25.1</c:v>
                </c:pt>
                <c:pt idx="1576">
                  <c:v>25.1</c:v>
                </c:pt>
                <c:pt idx="1577">
                  <c:v>25.2</c:v>
                </c:pt>
                <c:pt idx="1578">
                  <c:v>25.2</c:v>
                </c:pt>
                <c:pt idx="1579">
                  <c:v>25.2</c:v>
                </c:pt>
                <c:pt idx="1580">
                  <c:v>25.2</c:v>
                </c:pt>
                <c:pt idx="1581">
                  <c:v>25.2</c:v>
                </c:pt>
                <c:pt idx="1582">
                  <c:v>25.3</c:v>
                </c:pt>
                <c:pt idx="1583">
                  <c:v>25.3</c:v>
                </c:pt>
                <c:pt idx="1584">
                  <c:v>27</c:v>
                </c:pt>
                <c:pt idx="1585">
                  <c:v>26.9</c:v>
                </c:pt>
                <c:pt idx="1586">
                  <c:v>26.9</c:v>
                </c:pt>
                <c:pt idx="1587">
                  <c:v>26.8</c:v>
                </c:pt>
                <c:pt idx="1588">
                  <c:v>26.7</c:v>
                </c:pt>
                <c:pt idx="1589">
                  <c:v>26.6</c:v>
                </c:pt>
                <c:pt idx="1590">
                  <c:v>26.6</c:v>
                </c:pt>
                <c:pt idx="1591">
                  <c:v>26.5</c:v>
                </c:pt>
                <c:pt idx="1592">
                  <c:v>26.4</c:v>
                </c:pt>
                <c:pt idx="1593">
                  <c:v>26.3</c:v>
                </c:pt>
                <c:pt idx="1594">
                  <c:v>26.2</c:v>
                </c:pt>
                <c:pt idx="1595">
                  <c:v>26.1</c:v>
                </c:pt>
                <c:pt idx="1596">
                  <c:v>26</c:v>
                </c:pt>
                <c:pt idx="1597">
                  <c:v>25.9</c:v>
                </c:pt>
                <c:pt idx="1598">
                  <c:v>25.7</c:v>
                </c:pt>
                <c:pt idx="1599">
                  <c:v>25.6</c:v>
                </c:pt>
                <c:pt idx="1600">
                  <c:v>25.4</c:v>
                </c:pt>
                <c:pt idx="1601">
                  <c:v>25.1</c:v>
                </c:pt>
                <c:pt idx="1602">
                  <c:v>24.9</c:v>
                </c:pt>
                <c:pt idx="1603">
                  <c:v>24.7</c:v>
                </c:pt>
                <c:pt idx="1604">
                  <c:v>24.6</c:v>
                </c:pt>
                <c:pt idx="1605">
                  <c:v>24.6</c:v>
                </c:pt>
                <c:pt idx="1606">
                  <c:v>24.3</c:v>
                </c:pt>
                <c:pt idx="1607">
                  <c:v>24</c:v>
                </c:pt>
                <c:pt idx="1608">
                  <c:v>23.9</c:v>
                </c:pt>
                <c:pt idx="1609">
                  <c:v>23.8</c:v>
                </c:pt>
                <c:pt idx="1610">
                  <c:v>23.6</c:v>
                </c:pt>
                <c:pt idx="1611">
                  <c:v>23.5</c:v>
                </c:pt>
                <c:pt idx="1612">
                  <c:v>25.1</c:v>
                </c:pt>
                <c:pt idx="1613">
                  <c:v>25.2</c:v>
                </c:pt>
                <c:pt idx="1614">
                  <c:v>25.2</c:v>
                </c:pt>
                <c:pt idx="1615">
                  <c:v>25.3</c:v>
                </c:pt>
                <c:pt idx="1616">
                  <c:v>25.4</c:v>
                </c:pt>
                <c:pt idx="1617">
                  <c:v>25.6</c:v>
                </c:pt>
                <c:pt idx="1618">
                  <c:v>25.7</c:v>
                </c:pt>
                <c:pt idx="1619">
                  <c:v>25.8</c:v>
                </c:pt>
                <c:pt idx="1620">
                  <c:v>25.9</c:v>
                </c:pt>
                <c:pt idx="1621">
                  <c:v>26</c:v>
                </c:pt>
                <c:pt idx="1622">
                  <c:v>26</c:v>
                </c:pt>
                <c:pt idx="1623">
                  <c:v>26</c:v>
                </c:pt>
                <c:pt idx="1624">
                  <c:v>26</c:v>
                </c:pt>
                <c:pt idx="1625">
                  <c:v>26</c:v>
                </c:pt>
                <c:pt idx="1626">
                  <c:v>26</c:v>
                </c:pt>
                <c:pt idx="1627">
                  <c:v>26</c:v>
                </c:pt>
                <c:pt idx="1628">
                  <c:v>25.9</c:v>
                </c:pt>
                <c:pt idx="1629">
                  <c:v>25.8</c:v>
                </c:pt>
                <c:pt idx="1630">
                  <c:v>25.7</c:v>
                </c:pt>
                <c:pt idx="1631">
                  <c:v>25.7</c:v>
                </c:pt>
                <c:pt idx="1632">
                  <c:v>25.6</c:v>
                </c:pt>
                <c:pt idx="1633">
                  <c:v>25.6</c:v>
                </c:pt>
                <c:pt idx="1634">
                  <c:v>25.4</c:v>
                </c:pt>
                <c:pt idx="1635">
                  <c:v>25.2</c:v>
                </c:pt>
                <c:pt idx="1636">
                  <c:v>25.2</c:v>
                </c:pt>
                <c:pt idx="1637">
                  <c:v>25.2</c:v>
                </c:pt>
                <c:pt idx="1638">
                  <c:v>25.2</c:v>
                </c:pt>
                <c:pt idx="1639">
                  <c:v>25.1</c:v>
                </c:pt>
                <c:pt idx="1640">
                  <c:v>25.1</c:v>
                </c:pt>
                <c:pt idx="1641">
                  <c:v>25.1</c:v>
                </c:pt>
                <c:pt idx="1642">
                  <c:v>25.1</c:v>
                </c:pt>
                <c:pt idx="1643">
                  <c:v>25.1</c:v>
                </c:pt>
                <c:pt idx="1644">
                  <c:v>25.2</c:v>
                </c:pt>
                <c:pt idx="1645">
                  <c:v>25.1</c:v>
                </c:pt>
                <c:pt idx="1646">
                  <c:v>25.1</c:v>
                </c:pt>
                <c:pt idx="1647">
                  <c:v>25.1</c:v>
                </c:pt>
                <c:pt idx="1648">
                  <c:v>25.1</c:v>
                </c:pt>
                <c:pt idx="1649">
                  <c:v>25.2</c:v>
                </c:pt>
                <c:pt idx="1650">
                  <c:v>25.2</c:v>
                </c:pt>
                <c:pt idx="1651">
                  <c:v>25.2</c:v>
                </c:pt>
                <c:pt idx="1652">
                  <c:v>25.2</c:v>
                </c:pt>
                <c:pt idx="1653">
                  <c:v>25.2</c:v>
                </c:pt>
                <c:pt idx="1654">
                  <c:v>25.2</c:v>
                </c:pt>
                <c:pt idx="1655">
                  <c:v>25.2</c:v>
                </c:pt>
                <c:pt idx="1656">
                  <c:v>25.3</c:v>
                </c:pt>
                <c:pt idx="1657">
                  <c:v>25.3</c:v>
                </c:pt>
                <c:pt idx="1658">
                  <c:v>25.4</c:v>
                </c:pt>
                <c:pt idx="1659">
                  <c:v>25.4</c:v>
                </c:pt>
                <c:pt idx="1660">
                  <c:v>25.5</c:v>
                </c:pt>
                <c:pt idx="1661">
                  <c:v>25.5</c:v>
                </c:pt>
                <c:pt idx="1662">
                  <c:v>25.5</c:v>
                </c:pt>
                <c:pt idx="1663">
                  <c:v>25.6</c:v>
                </c:pt>
                <c:pt idx="1664">
                  <c:v>25.6</c:v>
                </c:pt>
                <c:pt idx="1665">
                  <c:v>25.6</c:v>
                </c:pt>
                <c:pt idx="1666">
                  <c:v>25.6</c:v>
                </c:pt>
                <c:pt idx="1667">
                  <c:v>25.6</c:v>
                </c:pt>
                <c:pt idx="1668">
                  <c:v>25.6</c:v>
                </c:pt>
                <c:pt idx="1669">
                  <c:v>25.6</c:v>
                </c:pt>
                <c:pt idx="1670">
                  <c:v>25.6</c:v>
                </c:pt>
                <c:pt idx="1671">
                  <c:v>25.5</c:v>
                </c:pt>
                <c:pt idx="1672">
                  <c:v>25.5</c:v>
                </c:pt>
                <c:pt idx="1673">
                  <c:v>25.4</c:v>
                </c:pt>
                <c:pt idx="1674">
                  <c:v>25.4</c:v>
                </c:pt>
                <c:pt idx="1675">
                  <c:v>25.3</c:v>
                </c:pt>
                <c:pt idx="1676">
                  <c:v>25.3</c:v>
                </c:pt>
                <c:pt idx="1677">
                  <c:v>25.2</c:v>
                </c:pt>
                <c:pt idx="1678">
                  <c:v>25.2</c:v>
                </c:pt>
                <c:pt idx="1679">
                  <c:v>25.1</c:v>
                </c:pt>
                <c:pt idx="1680">
                  <c:v>25.1</c:v>
                </c:pt>
                <c:pt idx="1681">
                  <c:v>25.1</c:v>
                </c:pt>
                <c:pt idx="1682">
                  <c:v>25.1</c:v>
                </c:pt>
                <c:pt idx="1683">
                  <c:v>25</c:v>
                </c:pt>
                <c:pt idx="1684">
                  <c:v>24.9</c:v>
                </c:pt>
                <c:pt idx="1685">
                  <c:v>24.9</c:v>
                </c:pt>
                <c:pt idx="1686">
                  <c:v>24.9</c:v>
                </c:pt>
                <c:pt idx="1687">
                  <c:v>24.9</c:v>
                </c:pt>
                <c:pt idx="1688">
                  <c:v>24.9</c:v>
                </c:pt>
                <c:pt idx="1689">
                  <c:v>24.9</c:v>
                </c:pt>
                <c:pt idx="1690">
                  <c:v>24.9</c:v>
                </c:pt>
                <c:pt idx="1691">
                  <c:v>24.9</c:v>
                </c:pt>
                <c:pt idx="1692">
                  <c:v>24.9</c:v>
                </c:pt>
                <c:pt idx="1693">
                  <c:v>25</c:v>
                </c:pt>
                <c:pt idx="1694">
                  <c:v>25</c:v>
                </c:pt>
                <c:pt idx="1695">
                  <c:v>25</c:v>
                </c:pt>
                <c:pt idx="1696">
                  <c:v>25.1</c:v>
                </c:pt>
                <c:pt idx="1697">
                  <c:v>25.1</c:v>
                </c:pt>
                <c:pt idx="1698">
                  <c:v>25.1</c:v>
                </c:pt>
                <c:pt idx="1699">
                  <c:v>25.2</c:v>
                </c:pt>
                <c:pt idx="1700">
                  <c:v>25.2</c:v>
                </c:pt>
                <c:pt idx="1701">
                  <c:v>25.3</c:v>
                </c:pt>
                <c:pt idx="1702">
                  <c:v>25.4</c:v>
                </c:pt>
                <c:pt idx="1703">
                  <c:v>25.4</c:v>
                </c:pt>
                <c:pt idx="1704">
                  <c:v>25.4</c:v>
                </c:pt>
                <c:pt idx="1705">
                  <c:v>25.6</c:v>
                </c:pt>
                <c:pt idx="1706">
                  <c:v>25.7</c:v>
                </c:pt>
                <c:pt idx="1707">
                  <c:v>25.7</c:v>
                </c:pt>
                <c:pt idx="1708">
                  <c:v>25.8</c:v>
                </c:pt>
                <c:pt idx="1709">
                  <c:v>25.9</c:v>
                </c:pt>
                <c:pt idx="1710">
                  <c:v>25.9</c:v>
                </c:pt>
                <c:pt idx="1711">
                  <c:v>26.1</c:v>
                </c:pt>
                <c:pt idx="1712">
                  <c:v>26.1</c:v>
                </c:pt>
                <c:pt idx="1713">
                  <c:v>26.1</c:v>
                </c:pt>
                <c:pt idx="1714">
                  <c:v>26</c:v>
                </c:pt>
                <c:pt idx="1715">
                  <c:v>25.1</c:v>
                </c:pt>
                <c:pt idx="1716">
                  <c:v>25.2</c:v>
                </c:pt>
                <c:pt idx="1717">
                  <c:v>25.3</c:v>
                </c:pt>
                <c:pt idx="1718">
                  <c:v>25.4</c:v>
                </c:pt>
                <c:pt idx="1719">
                  <c:v>25.6</c:v>
                </c:pt>
                <c:pt idx="1720">
                  <c:v>25.8</c:v>
                </c:pt>
                <c:pt idx="1721">
                  <c:v>25.8</c:v>
                </c:pt>
                <c:pt idx="1722">
                  <c:v>25.9</c:v>
                </c:pt>
                <c:pt idx="1723">
                  <c:v>26</c:v>
                </c:pt>
                <c:pt idx="1724">
                  <c:v>26.3</c:v>
                </c:pt>
                <c:pt idx="1725">
                  <c:v>26.5</c:v>
                </c:pt>
                <c:pt idx="1726">
                  <c:v>26.7</c:v>
                </c:pt>
                <c:pt idx="1727">
                  <c:v>26.9</c:v>
                </c:pt>
                <c:pt idx="1728">
                  <c:v>26.9</c:v>
                </c:pt>
                <c:pt idx="1729">
                  <c:v>27.1</c:v>
                </c:pt>
                <c:pt idx="1730">
                  <c:v>27.1</c:v>
                </c:pt>
                <c:pt idx="1731">
                  <c:v>27.1</c:v>
                </c:pt>
                <c:pt idx="1732">
                  <c:v>27.1</c:v>
                </c:pt>
                <c:pt idx="1733">
                  <c:v>25.3</c:v>
                </c:pt>
                <c:pt idx="1734">
                  <c:v>25.4</c:v>
                </c:pt>
                <c:pt idx="1735">
                  <c:v>25.4</c:v>
                </c:pt>
                <c:pt idx="1736">
                  <c:v>25.5</c:v>
                </c:pt>
                <c:pt idx="1737">
                  <c:v>25.6</c:v>
                </c:pt>
                <c:pt idx="1738">
                  <c:v>25.6</c:v>
                </c:pt>
                <c:pt idx="1739">
                  <c:v>25.6</c:v>
                </c:pt>
                <c:pt idx="1740">
                  <c:v>25.6</c:v>
                </c:pt>
                <c:pt idx="1741">
                  <c:v>25.6</c:v>
                </c:pt>
                <c:pt idx="1742">
                  <c:v>25.6</c:v>
                </c:pt>
                <c:pt idx="1743">
                  <c:v>25.6</c:v>
                </c:pt>
                <c:pt idx="1744">
                  <c:v>25.5</c:v>
                </c:pt>
                <c:pt idx="1745">
                  <c:v>25.6</c:v>
                </c:pt>
                <c:pt idx="1746">
                  <c:v>25.4</c:v>
                </c:pt>
                <c:pt idx="1747">
                  <c:v>25.4</c:v>
                </c:pt>
                <c:pt idx="1748">
                  <c:v>25.3</c:v>
                </c:pt>
                <c:pt idx="1749">
                  <c:v>25.2</c:v>
                </c:pt>
                <c:pt idx="1750">
                  <c:v>25.2</c:v>
                </c:pt>
                <c:pt idx="1751">
                  <c:v>25.1</c:v>
                </c:pt>
                <c:pt idx="1752">
                  <c:v>25.1</c:v>
                </c:pt>
                <c:pt idx="1753">
                  <c:v>25.1</c:v>
                </c:pt>
                <c:pt idx="1754">
                  <c:v>25.1</c:v>
                </c:pt>
                <c:pt idx="1755">
                  <c:v>25</c:v>
                </c:pt>
                <c:pt idx="1756">
                  <c:v>25</c:v>
                </c:pt>
                <c:pt idx="1757">
                  <c:v>25</c:v>
                </c:pt>
                <c:pt idx="1758">
                  <c:v>25</c:v>
                </c:pt>
                <c:pt idx="1759">
                  <c:v>25</c:v>
                </c:pt>
                <c:pt idx="1760">
                  <c:v>25</c:v>
                </c:pt>
                <c:pt idx="1761">
                  <c:v>25</c:v>
                </c:pt>
                <c:pt idx="1762">
                  <c:v>25</c:v>
                </c:pt>
                <c:pt idx="1763">
                  <c:v>25</c:v>
                </c:pt>
                <c:pt idx="1764">
                  <c:v>25.1</c:v>
                </c:pt>
                <c:pt idx="1765">
                  <c:v>25.1</c:v>
                </c:pt>
                <c:pt idx="1766">
                  <c:v>25.2</c:v>
                </c:pt>
                <c:pt idx="1767">
                  <c:v>25.2</c:v>
                </c:pt>
                <c:pt idx="1768">
                  <c:v>25.2</c:v>
                </c:pt>
                <c:pt idx="1769">
                  <c:v>25.2</c:v>
                </c:pt>
                <c:pt idx="1770">
                  <c:v>25.3</c:v>
                </c:pt>
                <c:pt idx="1771">
                  <c:v>25.4</c:v>
                </c:pt>
                <c:pt idx="1772">
                  <c:v>25.5</c:v>
                </c:pt>
                <c:pt idx="1773">
                  <c:v>25.6</c:v>
                </c:pt>
                <c:pt idx="1774">
                  <c:v>25.6</c:v>
                </c:pt>
                <c:pt idx="1775">
                  <c:v>25.6</c:v>
                </c:pt>
                <c:pt idx="1776">
                  <c:v>25.7</c:v>
                </c:pt>
                <c:pt idx="1777">
                  <c:v>25.7</c:v>
                </c:pt>
                <c:pt idx="1778">
                  <c:v>25.7</c:v>
                </c:pt>
                <c:pt idx="1779">
                  <c:v>25.8</c:v>
                </c:pt>
                <c:pt idx="1780">
                  <c:v>25.9</c:v>
                </c:pt>
                <c:pt idx="1781">
                  <c:v>25.9</c:v>
                </c:pt>
                <c:pt idx="1782">
                  <c:v>25.9</c:v>
                </c:pt>
                <c:pt idx="1783">
                  <c:v>26</c:v>
                </c:pt>
                <c:pt idx="1784">
                  <c:v>26.1</c:v>
                </c:pt>
                <c:pt idx="1785">
                  <c:v>26.1</c:v>
                </c:pt>
                <c:pt idx="1786">
                  <c:v>26.1</c:v>
                </c:pt>
                <c:pt idx="1787">
                  <c:v>26.1</c:v>
                </c:pt>
                <c:pt idx="1788">
                  <c:v>26.1</c:v>
                </c:pt>
                <c:pt idx="1789">
                  <c:v>26.1</c:v>
                </c:pt>
                <c:pt idx="1790">
                  <c:v>26.1</c:v>
                </c:pt>
                <c:pt idx="1791">
                  <c:v>25.9</c:v>
                </c:pt>
                <c:pt idx="1792">
                  <c:v>25.9</c:v>
                </c:pt>
                <c:pt idx="1793">
                  <c:v>25.8</c:v>
                </c:pt>
                <c:pt idx="1794">
                  <c:v>25.7</c:v>
                </c:pt>
                <c:pt idx="1795">
                  <c:v>25.6</c:v>
                </c:pt>
                <c:pt idx="1796">
                  <c:v>25.4</c:v>
                </c:pt>
                <c:pt idx="1797">
                  <c:v>25.4</c:v>
                </c:pt>
                <c:pt idx="1798">
                  <c:v>25.3</c:v>
                </c:pt>
                <c:pt idx="1799">
                  <c:v>25.1</c:v>
                </c:pt>
                <c:pt idx="1800">
                  <c:v>25.2</c:v>
                </c:pt>
                <c:pt idx="1801">
                  <c:v>25.1</c:v>
                </c:pt>
                <c:pt idx="1802">
                  <c:v>25.1</c:v>
                </c:pt>
                <c:pt idx="1803">
                  <c:v>25.1</c:v>
                </c:pt>
                <c:pt idx="1804">
                  <c:v>25</c:v>
                </c:pt>
                <c:pt idx="1805">
                  <c:v>25.1</c:v>
                </c:pt>
                <c:pt idx="1806">
                  <c:v>25.1</c:v>
                </c:pt>
                <c:pt idx="1807">
                  <c:v>25.2</c:v>
                </c:pt>
                <c:pt idx="1808">
                  <c:v>25.2</c:v>
                </c:pt>
                <c:pt idx="1809">
                  <c:v>25.3</c:v>
                </c:pt>
                <c:pt idx="1810">
                  <c:v>25.4</c:v>
                </c:pt>
                <c:pt idx="1811">
                  <c:v>25.4</c:v>
                </c:pt>
                <c:pt idx="1812">
                  <c:v>25.6</c:v>
                </c:pt>
                <c:pt idx="1813">
                  <c:v>25.6</c:v>
                </c:pt>
                <c:pt idx="1814">
                  <c:v>25.6</c:v>
                </c:pt>
                <c:pt idx="1815">
                  <c:v>25.6</c:v>
                </c:pt>
                <c:pt idx="1816">
                  <c:v>25.6</c:v>
                </c:pt>
                <c:pt idx="1817">
                  <c:v>25.6</c:v>
                </c:pt>
                <c:pt idx="1818">
                  <c:v>25.5</c:v>
                </c:pt>
                <c:pt idx="1819">
                  <c:v>25.4</c:v>
                </c:pt>
                <c:pt idx="1820">
                  <c:v>25.5</c:v>
                </c:pt>
                <c:pt idx="1821">
                  <c:v>25.4</c:v>
                </c:pt>
                <c:pt idx="1822">
                  <c:v>25.4</c:v>
                </c:pt>
                <c:pt idx="1823">
                  <c:v>25.3</c:v>
                </c:pt>
                <c:pt idx="1824">
                  <c:v>25.3</c:v>
                </c:pt>
                <c:pt idx="1825">
                  <c:v>25.2</c:v>
                </c:pt>
                <c:pt idx="1826">
                  <c:v>25.1</c:v>
                </c:pt>
                <c:pt idx="1827">
                  <c:v>25.1</c:v>
                </c:pt>
                <c:pt idx="1828">
                  <c:v>25</c:v>
                </c:pt>
                <c:pt idx="1829">
                  <c:v>24.9</c:v>
                </c:pt>
                <c:pt idx="1830">
                  <c:v>24.9</c:v>
                </c:pt>
                <c:pt idx="1831">
                  <c:v>25</c:v>
                </c:pt>
                <c:pt idx="1832">
                  <c:v>25</c:v>
                </c:pt>
                <c:pt idx="1833">
                  <c:v>25.1</c:v>
                </c:pt>
                <c:pt idx="1834">
                  <c:v>25.2</c:v>
                </c:pt>
                <c:pt idx="1835">
                  <c:v>25.2</c:v>
                </c:pt>
                <c:pt idx="1836">
                  <c:v>25.3</c:v>
                </c:pt>
                <c:pt idx="1837">
                  <c:v>25.4</c:v>
                </c:pt>
                <c:pt idx="1838">
                  <c:v>25.6</c:v>
                </c:pt>
                <c:pt idx="1839">
                  <c:v>25.7</c:v>
                </c:pt>
                <c:pt idx="1840">
                  <c:v>25.7</c:v>
                </c:pt>
                <c:pt idx="1841">
                  <c:v>25.8</c:v>
                </c:pt>
                <c:pt idx="1842">
                  <c:v>25.9</c:v>
                </c:pt>
                <c:pt idx="1843">
                  <c:v>25.9</c:v>
                </c:pt>
                <c:pt idx="1844">
                  <c:v>26.1</c:v>
                </c:pt>
                <c:pt idx="1845">
                  <c:v>26.1</c:v>
                </c:pt>
                <c:pt idx="1846">
                  <c:v>26.1</c:v>
                </c:pt>
                <c:pt idx="1847">
                  <c:v>26.1</c:v>
                </c:pt>
                <c:pt idx="1848">
                  <c:v>26</c:v>
                </c:pt>
                <c:pt idx="1849">
                  <c:v>25.9</c:v>
                </c:pt>
                <c:pt idx="1850">
                  <c:v>25.8</c:v>
                </c:pt>
                <c:pt idx="1851">
                  <c:v>25.7</c:v>
                </c:pt>
                <c:pt idx="1852">
                  <c:v>25.7</c:v>
                </c:pt>
                <c:pt idx="1853">
                  <c:v>25.4</c:v>
                </c:pt>
                <c:pt idx="1854">
                  <c:v>25.4</c:v>
                </c:pt>
                <c:pt idx="1855">
                  <c:v>25.2</c:v>
                </c:pt>
                <c:pt idx="1856">
                  <c:v>25.1</c:v>
                </c:pt>
                <c:pt idx="1857">
                  <c:v>25.1</c:v>
                </c:pt>
                <c:pt idx="1858">
                  <c:v>25.1</c:v>
                </c:pt>
                <c:pt idx="1859">
                  <c:v>25</c:v>
                </c:pt>
                <c:pt idx="1860">
                  <c:v>25</c:v>
                </c:pt>
                <c:pt idx="1861">
                  <c:v>25.1</c:v>
                </c:pt>
                <c:pt idx="1862">
                  <c:v>25.2</c:v>
                </c:pt>
                <c:pt idx="1863">
                  <c:v>25.1</c:v>
                </c:pt>
                <c:pt idx="1864">
                  <c:v>25.2</c:v>
                </c:pt>
                <c:pt idx="1865">
                  <c:v>25.3</c:v>
                </c:pt>
                <c:pt idx="1866">
                  <c:v>25.3</c:v>
                </c:pt>
                <c:pt idx="1867">
                  <c:v>25.4</c:v>
                </c:pt>
                <c:pt idx="1868">
                  <c:v>25.6</c:v>
                </c:pt>
                <c:pt idx="1869">
                  <c:v>25.6</c:v>
                </c:pt>
                <c:pt idx="1870">
                  <c:v>25.6</c:v>
                </c:pt>
                <c:pt idx="1871">
                  <c:v>25.6</c:v>
                </c:pt>
                <c:pt idx="1872">
                  <c:v>25.6</c:v>
                </c:pt>
                <c:pt idx="1873">
                  <c:v>25.6</c:v>
                </c:pt>
                <c:pt idx="1874">
                  <c:v>25.7</c:v>
                </c:pt>
                <c:pt idx="1875">
                  <c:v>25.6</c:v>
                </c:pt>
                <c:pt idx="1876">
                  <c:v>25.6</c:v>
                </c:pt>
                <c:pt idx="1877">
                  <c:v>25.5</c:v>
                </c:pt>
                <c:pt idx="1878">
                  <c:v>25.4</c:v>
                </c:pt>
                <c:pt idx="1879">
                  <c:v>25.4</c:v>
                </c:pt>
                <c:pt idx="1880">
                  <c:v>25.3</c:v>
                </c:pt>
                <c:pt idx="1881">
                  <c:v>25.3</c:v>
                </c:pt>
                <c:pt idx="1882">
                  <c:v>25.3</c:v>
                </c:pt>
                <c:pt idx="1883">
                  <c:v>25.2</c:v>
                </c:pt>
                <c:pt idx="1884">
                  <c:v>25</c:v>
                </c:pt>
                <c:pt idx="1885">
                  <c:v>25.1</c:v>
                </c:pt>
                <c:pt idx="1886">
                  <c:v>25</c:v>
                </c:pt>
                <c:pt idx="1887">
                  <c:v>24.9</c:v>
                </c:pt>
                <c:pt idx="1888">
                  <c:v>25</c:v>
                </c:pt>
                <c:pt idx="1889">
                  <c:v>25</c:v>
                </c:pt>
                <c:pt idx="1890">
                  <c:v>23.4</c:v>
                </c:pt>
                <c:pt idx="1891">
                  <c:v>23.5</c:v>
                </c:pt>
                <c:pt idx="1892">
                  <c:v>23.5</c:v>
                </c:pt>
                <c:pt idx="1893">
                  <c:v>23.6</c:v>
                </c:pt>
                <c:pt idx="1894">
                  <c:v>23.8</c:v>
                </c:pt>
                <c:pt idx="1895">
                  <c:v>23.9</c:v>
                </c:pt>
                <c:pt idx="1896">
                  <c:v>24.3</c:v>
                </c:pt>
                <c:pt idx="1897">
                  <c:v>24.4</c:v>
                </c:pt>
                <c:pt idx="1898">
                  <c:v>24.6</c:v>
                </c:pt>
                <c:pt idx="1899">
                  <c:v>24.9</c:v>
                </c:pt>
                <c:pt idx="1900">
                  <c:v>25.1</c:v>
                </c:pt>
                <c:pt idx="1901">
                  <c:v>25.4</c:v>
                </c:pt>
                <c:pt idx="1902">
                  <c:v>25.5</c:v>
                </c:pt>
                <c:pt idx="1903">
                  <c:v>25.6</c:v>
                </c:pt>
                <c:pt idx="1904">
                  <c:v>25.7</c:v>
                </c:pt>
                <c:pt idx="1905">
                  <c:v>25.9</c:v>
                </c:pt>
                <c:pt idx="1906">
                  <c:v>26.1</c:v>
                </c:pt>
                <c:pt idx="1907">
                  <c:v>26.4</c:v>
                </c:pt>
                <c:pt idx="1908">
                  <c:v>26.6</c:v>
                </c:pt>
                <c:pt idx="1909">
                  <c:v>26.8</c:v>
                </c:pt>
                <c:pt idx="1910">
                  <c:v>27</c:v>
                </c:pt>
                <c:pt idx="1911">
                  <c:v>27.1</c:v>
                </c:pt>
                <c:pt idx="1912">
                  <c:v>27.1</c:v>
                </c:pt>
                <c:pt idx="1913">
                  <c:v>27.1</c:v>
                </c:pt>
                <c:pt idx="1914">
                  <c:v>27.1</c:v>
                </c:pt>
                <c:pt idx="1915">
                  <c:v>27</c:v>
                </c:pt>
                <c:pt idx="1916">
                  <c:v>26.9</c:v>
                </c:pt>
                <c:pt idx="1917">
                  <c:v>26.8</c:v>
                </c:pt>
                <c:pt idx="1918">
                  <c:v>26.5</c:v>
                </c:pt>
                <c:pt idx="1919">
                  <c:v>26.4</c:v>
                </c:pt>
                <c:pt idx="1920">
                  <c:v>26.2</c:v>
                </c:pt>
                <c:pt idx="1921">
                  <c:v>25.9</c:v>
                </c:pt>
                <c:pt idx="1922">
                  <c:v>25.7</c:v>
                </c:pt>
                <c:pt idx="1923">
                  <c:v>25.4</c:v>
                </c:pt>
                <c:pt idx="1924">
                  <c:v>25.2</c:v>
                </c:pt>
                <c:pt idx="1925">
                  <c:v>25</c:v>
                </c:pt>
                <c:pt idx="1926">
                  <c:v>24.7</c:v>
                </c:pt>
                <c:pt idx="1927">
                  <c:v>24.4</c:v>
                </c:pt>
                <c:pt idx="1928">
                  <c:v>24.3</c:v>
                </c:pt>
                <c:pt idx="1929">
                  <c:v>24.1</c:v>
                </c:pt>
                <c:pt idx="1930">
                  <c:v>23.8</c:v>
                </c:pt>
                <c:pt idx="1931">
                  <c:v>23.6</c:v>
                </c:pt>
                <c:pt idx="1932">
                  <c:v>23.5</c:v>
                </c:pt>
                <c:pt idx="1933">
                  <c:v>23.4</c:v>
                </c:pt>
                <c:pt idx="1934">
                  <c:v>23.5</c:v>
                </c:pt>
                <c:pt idx="1935">
                  <c:v>23.5</c:v>
                </c:pt>
                <c:pt idx="1936">
                  <c:v>23.5</c:v>
                </c:pt>
                <c:pt idx="1937">
                  <c:v>23.6</c:v>
                </c:pt>
                <c:pt idx="1938">
                  <c:v>23.7</c:v>
                </c:pt>
                <c:pt idx="1939">
                  <c:v>23.9</c:v>
                </c:pt>
                <c:pt idx="1940">
                  <c:v>24.1</c:v>
                </c:pt>
                <c:pt idx="1941">
                  <c:v>24.3</c:v>
                </c:pt>
                <c:pt idx="1942">
                  <c:v>24.3</c:v>
                </c:pt>
                <c:pt idx="1943">
                  <c:v>24.4</c:v>
                </c:pt>
                <c:pt idx="1944">
                  <c:v>24.6</c:v>
                </c:pt>
                <c:pt idx="1945">
                  <c:v>24.7</c:v>
                </c:pt>
                <c:pt idx="1946">
                  <c:v>24.9</c:v>
                </c:pt>
                <c:pt idx="1947">
                  <c:v>25.1</c:v>
                </c:pt>
                <c:pt idx="1948">
                  <c:v>25.2</c:v>
                </c:pt>
                <c:pt idx="1949">
                  <c:v>25.3</c:v>
                </c:pt>
                <c:pt idx="1950">
                  <c:v>25.4</c:v>
                </c:pt>
                <c:pt idx="1951">
                  <c:v>25.5</c:v>
                </c:pt>
                <c:pt idx="1952">
                  <c:v>25.6</c:v>
                </c:pt>
                <c:pt idx="1953">
                  <c:v>25.7</c:v>
                </c:pt>
                <c:pt idx="1954">
                  <c:v>25.8</c:v>
                </c:pt>
                <c:pt idx="1955">
                  <c:v>25.9</c:v>
                </c:pt>
                <c:pt idx="1956">
                  <c:v>26.1</c:v>
                </c:pt>
                <c:pt idx="1957">
                  <c:v>26.3</c:v>
                </c:pt>
                <c:pt idx="1958">
                  <c:v>26.4</c:v>
                </c:pt>
                <c:pt idx="1959">
                  <c:v>25</c:v>
                </c:pt>
                <c:pt idx="1960">
                  <c:v>25</c:v>
                </c:pt>
                <c:pt idx="1961">
                  <c:v>25.1</c:v>
                </c:pt>
                <c:pt idx="1962">
                  <c:v>25</c:v>
                </c:pt>
                <c:pt idx="1963">
                  <c:v>25.1</c:v>
                </c:pt>
                <c:pt idx="1964">
                  <c:v>25.2</c:v>
                </c:pt>
                <c:pt idx="1965">
                  <c:v>25.2</c:v>
                </c:pt>
                <c:pt idx="1966">
                  <c:v>25.3</c:v>
                </c:pt>
                <c:pt idx="1967">
                  <c:v>25.4</c:v>
                </c:pt>
                <c:pt idx="1968">
                  <c:v>25.6</c:v>
                </c:pt>
                <c:pt idx="1969">
                  <c:v>25.6</c:v>
                </c:pt>
                <c:pt idx="1970">
                  <c:v>25.5</c:v>
                </c:pt>
                <c:pt idx="1971">
                  <c:v>25.6</c:v>
                </c:pt>
                <c:pt idx="1972">
                  <c:v>25.6</c:v>
                </c:pt>
                <c:pt idx="1973">
                  <c:v>25.5</c:v>
                </c:pt>
                <c:pt idx="1974">
                  <c:v>25.4</c:v>
                </c:pt>
                <c:pt idx="1975">
                  <c:v>25.3</c:v>
                </c:pt>
                <c:pt idx="1976">
                  <c:v>25.1</c:v>
                </c:pt>
                <c:pt idx="1977">
                  <c:v>25</c:v>
                </c:pt>
                <c:pt idx="1978">
                  <c:v>25</c:v>
                </c:pt>
                <c:pt idx="1979">
                  <c:v>25</c:v>
                </c:pt>
                <c:pt idx="1980">
                  <c:v>25</c:v>
                </c:pt>
                <c:pt idx="1981">
                  <c:v>25.1</c:v>
                </c:pt>
                <c:pt idx="1982">
                  <c:v>25.2</c:v>
                </c:pt>
                <c:pt idx="1983">
                  <c:v>25.3</c:v>
                </c:pt>
                <c:pt idx="1984">
                  <c:v>25.4</c:v>
                </c:pt>
                <c:pt idx="1985">
                  <c:v>25.7</c:v>
                </c:pt>
                <c:pt idx="1986">
                  <c:v>25.7</c:v>
                </c:pt>
                <c:pt idx="1987">
                  <c:v>25.9</c:v>
                </c:pt>
                <c:pt idx="1988">
                  <c:v>26.1</c:v>
                </c:pt>
                <c:pt idx="1989">
                  <c:v>26.1</c:v>
                </c:pt>
                <c:pt idx="1990">
                  <c:v>26.1</c:v>
                </c:pt>
                <c:pt idx="1991">
                  <c:v>26.1</c:v>
                </c:pt>
                <c:pt idx="1992">
                  <c:v>26</c:v>
                </c:pt>
                <c:pt idx="1993">
                  <c:v>25.9</c:v>
                </c:pt>
                <c:pt idx="1994">
                  <c:v>25.7</c:v>
                </c:pt>
                <c:pt idx="1995">
                  <c:v>25.6</c:v>
                </c:pt>
                <c:pt idx="1996">
                  <c:v>25.4</c:v>
                </c:pt>
                <c:pt idx="1997">
                  <c:v>25.2</c:v>
                </c:pt>
                <c:pt idx="1998">
                  <c:v>25.1</c:v>
                </c:pt>
                <c:pt idx="1999">
                  <c:v>25</c:v>
                </c:pt>
                <c:pt idx="2000">
                  <c:v>25.1</c:v>
                </c:pt>
                <c:pt idx="2001">
                  <c:v>25.1</c:v>
                </c:pt>
                <c:pt idx="2002">
                  <c:v>25.1</c:v>
                </c:pt>
                <c:pt idx="2003">
                  <c:v>25.1</c:v>
                </c:pt>
                <c:pt idx="2004">
                  <c:v>25.2</c:v>
                </c:pt>
                <c:pt idx="2005">
                  <c:v>25.3</c:v>
                </c:pt>
                <c:pt idx="2006">
                  <c:v>25.4</c:v>
                </c:pt>
                <c:pt idx="2007">
                  <c:v>25.5</c:v>
                </c:pt>
                <c:pt idx="2008">
                  <c:v>25.6</c:v>
                </c:pt>
                <c:pt idx="2009">
                  <c:v>25.6</c:v>
                </c:pt>
                <c:pt idx="2010">
                  <c:v>25.6</c:v>
                </c:pt>
                <c:pt idx="2011">
                  <c:v>25.5</c:v>
                </c:pt>
                <c:pt idx="2012">
                  <c:v>25.5</c:v>
                </c:pt>
                <c:pt idx="2013">
                  <c:v>25.4</c:v>
                </c:pt>
                <c:pt idx="2014">
                  <c:v>25.2</c:v>
                </c:pt>
                <c:pt idx="2015">
                  <c:v>25.2</c:v>
                </c:pt>
                <c:pt idx="2016">
                  <c:v>25.1</c:v>
                </c:pt>
                <c:pt idx="2017">
                  <c:v>25</c:v>
                </c:pt>
                <c:pt idx="2018">
                  <c:v>25</c:v>
                </c:pt>
                <c:pt idx="2019">
                  <c:v>25</c:v>
                </c:pt>
                <c:pt idx="2020">
                  <c:v>25</c:v>
                </c:pt>
                <c:pt idx="2021">
                  <c:v>25.1</c:v>
                </c:pt>
                <c:pt idx="2022">
                  <c:v>25.2</c:v>
                </c:pt>
                <c:pt idx="2023">
                  <c:v>25.4</c:v>
                </c:pt>
                <c:pt idx="2024">
                  <c:v>25.7</c:v>
                </c:pt>
                <c:pt idx="2025">
                  <c:v>25.8</c:v>
                </c:pt>
                <c:pt idx="2026">
                  <c:v>26</c:v>
                </c:pt>
                <c:pt idx="2027">
                  <c:v>26</c:v>
                </c:pt>
                <c:pt idx="2028">
                  <c:v>26.1</c:v>
                </c:pt>
                <c:pt idx="2029">
                  <c:v>26.1</c:v>
                </c:pt>
                <c:pt idx="2030">
                  <c:v>26.1</c:v>
                </c:pt>
                <c:pt idx="2031">
                  <c:v>26.1</c:v>
                </c:pt>
                <c:pt idx="2032">
                  <c:v>25.8</c:v>
                </c:pt>
                <c:pt idx="2033">
                  <c:v>25.4</c:v>
                </c:pt>
                <c:pt idx="2034">
                  <c:v>25.4</c:v>
                </c:pt>
                <c:pt idx="2035">
                  <c:v>25.2</c:v>
                </c:pt>
                <c:pt idx="2036">
                  <c:v>25.2</c:v>
                </c:pt>
                <c:pt idx="2037">
                  <c:v>25.1</c:v>
                </c:pt>
                <c:pt idx="2038">
                  <c:v>25.1</c:v>
                </c:pt>
                <c:pt idx="2039">
                  <c:v>25.2</c:v>
                </c:pt>
                <c:pt idx="2040">
                  <c:v>25.2</c:v>
                </c:pt>
                <c:pt idx="2041">
                  <c:v>25.2</c:v>
                </c:pt>
                <c:pt idx="2042">
                  <c:v>25.4</c:v>
                </c:pt>
                <c:pt idx="2043">
                  <c:v>25.4</c:v>
                </c:pt>
                <c:pt idx="2044">
                  <c:v>25.6</c:v>
                </c:pt>
                <c:pt idx="2045">
                  <c:v>25.7</c:v>
                </c:pt>
                <c:pt idx="2046">
                  <c:v>25.7</c:v>
                </c:pt>
                <c:pt idx="2047">
                  <c:v>25.6</c:v>
                </c:pt>
                <c:pt idx="2048">
                  <c:v>25.6</c:v>
                </c:pt>
                <c:pt idx="2049">
                  <c:v>25.3</c:v>
                </c:pt>
                <c:pt idx="2050">
                  <c:v>25.2</c:v>
                </c:pt>
                <c:pt idx="2051">
                  <c:v>25.1</c:v>
                </c:pt>
                <c:pt idx="2052">
                  <c:v>25.1</c:v>
                </c:pt>
                <c:pt idx="2053">
                  <c:v>24.9</c:v>
                </c:pt>
                <c:pt idx="2054">
                  <c:v>25</c:v>
                </c:pt>
                <c:pt idx="2055">
                  <c:v>25</c:v>
                </c:pt>
                <c:pt idx="2056">
                  <c:v>25.2</c:v>
                </c:pt>
                <c:pt idx="2057">
                  <c:v>25.4</c:v>
                </c:pt>
                <c:pt idx="2058">
                  <c:v>25.6</c:v>
                </c:pt>
                <c:pt idx="2059">
                  <c:v>25.7</c:v>
                </c:pt>
                <c:pt idx="2060">
                  <c:v>25.9</c:v>
                </c:pt>
                <c:pt idx="2061">
                  <c:v>26.1</c:v>
                </c:pt>
                <c:pt idx="2062">
                  <c:v>26.1</c:v>
                </c:pt>
                <c:pt idx="2063">
                  <c:v>26.1</c:v>
                </c:pt>
                <c:pt idx="2064">
                  <c:v>26.1</c:v>
                </c:pt>
                <c:pt idx="2065">
                  <c:v>26</c:v>
                </c:pt>
                <c:pt idx="2066">
                  <c:v>25.7</c:v>
                </c:pt>
                <c:pt idx="2067">
                  <c:v>25.6</c:v>
                </c:pt>
                <c:pt idx="2068">
                  <c:v>25.4</c:v>
                </c:pt>
                <c:pt idx="2069">
                  <c:v>25.2</c:v>
                </c:pt>
                <c:pt idx="2070">
                  <c:v>25.1</c:v>
                </c:pt>
                <c:pt idx="2071">
                  <c:v>25.1</c:v>
                </c:pt>
                <c:pt idx="2072">
                  <c:v>25.1</c:v>
                </c:pt>
                <c:pt idx="2073">
                  <c:v>25.1</c:v>
                </c:pt>
                <c:pt idx="2074">
                  <c:v>25.2</c:v>
                </c:pt>
                <c:pt idx="2075">
                  <c:v>25.3</c:v>
                </c:pt>
                <c:pt idx="2076">
                  <c:v>25.4</c:v>
                </c:pt>
                <c:pt idx="2077">
                  <c:v>25.4</c:v>
                </c:pt>
                <c:pt idx="2078">
                  <c:v>25.5</c:v>
                </c:pt>
                <c:pt idx="2079">
                  <c:v>25.5</c:v>
                </c:pt>
                <c:pt idx="2080">
                  <c:v>25.6</c:v>
                </c:pt>
                <c:pt idx="2081">
                  <c:v>25.6</c:v>
                </c:pt>
                <c:pt idx="2082">
                  <c:v>25.6</c:v>
                </c:pt>
                <c:pt idx="2083">
                  <c:v>25.5</c:v>
                </c:pt>
                <c:pt idx="2084">
                  <c:v>25.4</c:v>
                </c:pt>
                <c:pt idx="2085">
                  <c:v>25.4</c:v>
                </c:pt>
                <c:pt idx="2086">
                  <c:v>25.2</c:v>
                </c:pt>
                <c:pt idx="2087">
                  <c:v>25.1</c:v>
                </c:pt>
                <c:pt idx="2088">
                  <c:v>25.1</c:v>
                </c:pt>
                <c:pt idx="2089">
                  <c:v>25.1</c:v>
                </c:pt>
                <c:pt idx="2090">
                  <c:v>25</c:v>
                </c:pt>
                <c:pt idx="2091">
                  <c:v>25</c:v>
                </c:pt>
                <c:pt idx="2092">
                  <c:v>25.1</c:v>
                </c:pt>
                <c:pt idx="2093">
                  <c:v>25.1</c:v>
                </c:pt>
                <c:pt idx="2094">
                  <c:v>25.2</c:v>
                </c:pt>
                <c:pt idx="2095">
                  <c:v>25.4</c:v>
                </c:pt>
                <c:pt idx="2096">
                  <c:v>25.5</c:v>
                </c:pt>
                <c:pt idx="2097">
                  <c:v>25.7</c:v>
                </c:pt>
                <c:pt idx="2098">
                  <c:v>25.8</c:v>
                </c:pt>
                <c:pt idx="2099">
                  <c:v>25.9</c:v>
                </c:pt>
                <c:pt idx="2100">
                  <c:v>26.1</c:v>
                </c:pt>
                <c:pt idx="2101">
                  <c:v>26.1</c:v>
                </c:pt>
                <c:pt idx="2102">
                  <c:v>26.1</c:v>
                </c:pt>
                <c:pt idx="2103">
                  <c:v>26</c:v>
                </c:pt>
                <c:pt idx="2104">
                  <c:v>25.8</c:v>
                </c:pt>
                <c:pt idx="2105">
                  <c:v>25.6</c:v>
                </c:pt>
                <c:pt idx="2106">
                  <c:v>25.4</c:v>
                </c:pt>
                <c:pt idx="2107">
                  <c:v>25.2</c:v>
                </c:pt>
                <c:pt idx="2108">
                  <c:v>25.2</c:v>
                </c:pt>
                <c:pt idx="2109">
                  <c:v>25.1</c:v>
                </c:pt>
                <c:pt idx="2110">
                  <c:v>25.1</c:v>
                </c:pt>
                <c:pt idx="2111">
                  <c:v>25.1</c:v>
                </c:pt>
                <c:pt idx="2112">
                  <c:v>25.1</c:v>
                </c:pt>
                <c:pt idx="2113">
                  <c:v>25.2</c:v>
                </c:pt>
                <c:pt idx="2114">
                  <c:v>25.4</c:v>
                </c:pt>
                <c:pt idx="2115">
                  <c:v>25.4</c:v>
                </c:pt>
                <c:pt idx="2116">
                  <c:v>25.6</c:v>
                </c:pt>
                <c:pt idx="2117">
                  <c:v>25.6</c:v>
                </c:pt>
                <c:pt idx="2118">
                  <c:v>25.6</c:v>
                </c:pt>
                <c:pt idx="2119">
                  <c:v>25.5</c:v>
                </c:pt>
                <c:pt idx="2120">
                  <c:v>25.6</c:v>
                </c:pt>
                <c:pt idx="2121">
                  <c:v>25.4</c:v>
                </c:pt>
                <c:pt idx="2122">
                  <c:v>25.4</c:v>
                </c:pt>
                <c:pt idx="2123">
                  <c:v>25.2</c:v>
                </c:pt>
                <c:pt idx="2124">
                  <c:v>25.1</c:v>
                </c:pt>
                <c:pt idx="2125">
                  <c:v>24.9</c:v>
                </c:pt>
                <c:pt idx="2126">
                  <c:v>25</c:v>
                </c:pt>
                <c:pt idx="2127">
                  <c:v>25</c:v>
                </c:pt>
                <c:pt idx="2128">
                  <c:v>25</c:v>
                </c:pt>
                <c:pt idx="2129">
                  <c:v>25.1</c:v>
                </c:pt>
                <c:pt idx="2130">
                  <c:v>25.2</c:v>
                </c:pt>
                <c:pt idx="2131">
                  <c:v>25.2</c:v>
                </c:pt>
                <c:pt idx="2132">
                  <c:v>25.4</c:v>
                </c:pt>
                <c:pt idx="2133">
                  <c:v>25.6</c:v>
                </c:pt>
                <c:pt idx="2134">
                  <c:v>25.7</c:v>
                </c:pt>
                <c:pt idx="2135">
                  <c:v>25.7</c:v>
                </c:pt>
                <c:pt idx="2136">
                  <c:v>25.9</c:v>
                </c:pt>
                <c:pt idx="2137">
                  <c:v>26.1</c:v>
                </c:pt>
                <c:pt idx="2138">
                  <c:v>26.1</c:v>
                </c:pt>
                <c:pt idx="2139">
                  <c:v>26.1</c:v>
                </c:pt>
                <c:pt idx="2140">
                  <c:v>26</c:v>
                </c:pt>
                <c:pt idx="2141">
                  <c:v>25.8</c:v>
                </c:pt>
                <c:pt idx="2142">
                  <c:v>25.5</c:v>
                </c:pt>
                <c:pt idx="2143">
                  <c:v>25.7</c:v>
                </c:pt>
                <c:pt idx="2144">
                  <c:v>25.9</c:v>
                </c:pt>
                <c:pt idx="2145">
                  <c:v>26.1</c:v>
                </c:pt>
                <c:pt idx="2146">
                  <c:v>26.5</c:v>
                </c:pt>
                <c:pt idx="2147">
                  <c:v>26.7</c:v>
                </c:pt>
                <c:pt idx="2148">
                  <c:v>26.8</c:v>
                </c:pt>
                <c:pt idx="2149">
                  <c:v>26.9</c:v>
                </c:pt>
                <c:pt idx="2150">
                  <c:v>27.2</c:v>
                </c:pt>
                <c:pt idx="2151">
                  <c:v>27.2</c:v>
                </c:pt>
                <c:pt idx="2152">
                  <c:v>27.2</c:v>
                </c:pt>
                <c:pt idx="2153">
                  <c:v>27</c:v>
                </c:pt>
                <c:pt idx="2154">
                  <c:v>26.9</c:v>
                </c:pt>
                <c:pt idx="2155">
                  <c:v>26.7</c:v>
                </c:pt>
                <c:pt idx="2156">
                  <c:v>26.7</c:v>
                </c:pt>
                <c:pt idx="2157">
                  <c:v>26.4</c:v>
                </c:pt>
                <c:pt idx="2158">
                  <c:v>26.2</c:v>
                </c:pt>
                <c:pt idx="2159">
                  <c:v>25.8</c:v>
                </c:pt>
                <c:pt idx="2160">
                  <c:v>25.6</c:v>
                </c:pt>
                <c:pt idx="2161">
                  <c:v>25.3</c:v>
                </c:pt>
                <c:pt idx="2162">
                  <c:v>25.1</c:v>
                </c:pt>
                <c:pt idx="2163">
                  <c:v>24.7</c:v>
                </c:pt>
                <c:pt idx="2164">
                  <c:v>24.5</c:v>
                </c:pt>
                <c:pt idx="2165">
                  <c:v>24.2</c:v>
                </c:pt>
                <c:pt idx="2166">
                  <c:v>23.9</c:v>
                </c:pt>
                <c:pt idx="2167">
                  <c:v>23.7</c:v>
                </c:pt>
                <c:pt idx="2168">
                  <c:v>23.6</c:v>
                </c:pt>
                <c:pt idx="2169">
                  <c:v>23.5</c:v>
                </c:pt>
                <c:pt idx="2170">
                  <c:v>23.4</c:v>
                </c:pt>
                <c:pt idx="2171">
                  <c:v>23.5</c:v>
                </c:pt>
                <c:pt idx="2172">
                  <c:v>23.5</c:v>
                </c:pt>
                <c:pt idx="2173">
                  <c:v>23.6</c:v>
                </c:pt>
                <c:pt idx="2174">
                  <c:v>23.7</c:v>
                </c:pt>
                <c:pt idx="2175">
                  <c:v>23.8</c:v>
                </c:pt>
                <c:pt idx="2176">
                  <c:v>23.9</c:v>
                </c:pt>
                <c:pt idx="2177">
                  <c:v>24</c:v>
                </c:pt>
                <c:pt idx="2178">
                  <c:v>24.3</c:v>
                </c:pt>
                <c:pt idx="2179">
                  <c:v>24.4</c:v>
                </c:pt>
                <c:pt idx="2180">
                  <c:v>24.6</c:v>
                </c:pt>
                <c:pt idx="2181">
                  <c:v>24.7</c:v>
                </c:pt>
                <c:pt idx="2182">
                  <c:v>24.9</c:v>
                </c:pt>
                <c:pt idx="2183">
                  <c:v>25</c:v>
                </c:pt>
                <c:pt idx="2184">
                  <c:v>25.2</c:v>
                </c:pt>
                <c:pt idx="2185">
                  <c:v>25.2</c:v>
                </c:pt>
                <c:pt idx="2186">
                  <c:v>25.3</c:v>
                </c:pt>
                <c:pt idx="2187">
                  <c:v>25.4</c:v>
                </c:pt>
                <c:pt idx="2188">
                  <c:v>25.6</c:v>
                </c:pt>
                <c:pt idx="2189">
                  <c:v>25.7</c:v>
                </c:pt>
                <c:pt idx="2190">
                  <c:v>25.7</c:v>
                </c:pt>
                <c:pt idx="2191">
                  <c:v>25.8</c:v>
                </c:pt>
                <c:pt idx="2192">
                  <c:v>25.9</c:v>
                </c:pt>
                <c:pt idx="2193">
                  <c:v>26.1</c:v>
                </c:pt>
                <c:pt idx="2194">
                  <c:v>26.1</c:v>
                </c:pt>
                <c:pt idx="2195">
                  <c:v>26.3</c:v>
                </c:pt>
                <c:pt idx="2196">
                  <c:v>26.4</c:v>
                </c:pt>
                <c:pt idx="2197">
                  <c:v>26.5</c:v>
                </c:pt>
                <c:pt idx="2198">
                  <c:v>26.7</c:v>
                </c:pt>
                <c:pt idx="2199">
                  <c:v>26.7</c:v>
                </c:pt>
                <c:pt idx="2200">
                  <c:v>26.8</c:v>
                </c:pt>
                <c:pt idx="2201">
                  <c:v>26.9</c:v>
                </c:pt>
                <c:pt idx="2202">
                  <c:v>26.9</c:v>
                </c:pt>
                <c:pt idx="2203">
                  <c:v>27</c:v>
                </c:pt>
                <c:pt idx="2204">
                  <c:v>27</c:v>
                </c:pt>
                <c:pt idx="2205">
                  <c:v>27</c:v>
                </c:pt>
                <c:pt idx="2206">
                  <c:v>27.1</c:v>
                </c:pt>
                <c:pt idx="2207">
                  <c:v>27.1</c:v>
                </c:pt>
                <c:pt idx="2208">
                  <c:v>27.1</c:v>
                </c:pt>
                <c:pt idx="2209">
                  <c:v>27.1</c:v>
                </c:pt>
                <c:pt idx="2210">
                  <c:v>27</c:v>
                </c:pt>
                <c:pt idx="2211">
                  <c:v>27</c:v>
                </c:pt>
                <c:pt idx="2212">
                  <c:v>27</c:v>
                </c:pt>
                <c:pt idx="2213">
                  <c:v>26.9</c:v>
                </c:pt>
                <c:pt idx="2214">
                  <c:v>26.9</c:v>
                </c:pt>
                <c:pt idx="2215">
                  <c:v>26.8</c:v>
                </c:pt>
                <c:pt idx="2216">
                  <c:v>26.7</c:v>
                </c:pt>
                <c:pt idx="2217">
                  <c:v>26.6</c:v>
                </c:pt>
                <c:pt idx="2218">
                  <c:v>26.5</c:v>
                </c:pt>
                <c:pt idx="2219">
                  <c:v>26.4</c:v>
                </c:pt>
                <c:pt idx="2220">
                  <c:v>26.2</c:v>
                </c:pt>
                <c:pt idx="2221">
                  <c:v>26.1</c:v>
                </c:pt>
                <c:pt idx="2222">
                  <c:v>26</c:v>
                </c:pt>
                <c:pt idx="2223">
                  <c:v>25.9</c:v>
                </c:pt>
                <c:pt idx="2224">
                  <c:v>25.7</c:v>
                </c:pt>
                <c:pt idx="2225">
                  <c:v>25.4</c:v>
                </c:pt>
                <c:pt idx="2226">
                  <c:v>25.3</c:v>
                </c:pt>
                <c:pt idx="2227">
                  <c:v>25.1</c:v>
                </c:pt>
                <c:pt idx="2228">
                  <c:v>24.9</c:v>
                </c:pt>
                <c:pt idx="2229">
                  <c:v>24.7</c:v>
                </c:pt>
                <c:pt idx="2230">
                  <c:v>24.6</c:v>
                </c:pt>
                <c:pt idx="2231">
                  <c:v>24.3</c:v>
                </c:pt>
                <c:pt idx="2232">
                  <c:v>24.1</c:v>
                </c:pt>
                <c:pt idx="2233">
                  <c:v>23.9</c:v>
                </c:pt>
                <c:pt idx="2234">
                  <c:v>23.6</c:v>
                </c:pt>
                <c:pt idx="2235">
                  <c:v>23.6</c:v>
                </c:pt>
                <c:pt idx="2236">
                  <c:v>23.5</c:v>
                </c:pt>
                <c:pt idx="2237">
                  <c:v>23.4</c:v>
                </c:pt>
                <c:pt idx="2238">
                  <c:v>23.4</c:v>
                </c:pt>
                <c:pt idx="2239">
                  <c:v>23.6</c:v>
                </c:pt>
                <c:pt idx="2240">
                  <c:v>23.6</c:v>
                </c:pt>
                <c:pt idx="2241">
                  <c:v>23.8</c:v>
                </c:pt>
                <c:pt idx="2242">
                  <c:v>23.9</c:v>
                </c:pt>
                <c:pt idx="2243">
                  <c:v>24</c:v>
                </c:pt>
                <c:pt idx="2244">
                  <c:v>24.3</c:v>
                </c:pt>
                <c:pt idx="2245">
                  <c:v>24.6</c:v>
                </c:pt>
                <c:pt idx="2246">
                  <c:v>24.8</c:v>
                </c:pt>
                <c:pt idx="2247">
                  <c:v>24.9</c:v>
                </c:pt>
                <c:pt idx="2248">
                  <c:v>25.1</c:v>
                </c:pt>
                <c:pt idx="2249">
                  <c:v>25.3</c:v>
                </c:pt>
                <c:pt idx="2250">
                  <c:v>25.4</c:v>
                </c:pt>
                <c:pt idx="2251">
                  <c:v>25.6</c:v>
                </c:pt>
                <c:pt idx="2252">
                  <c:v>25.7</c:v>
                </c:pt>
                <c:pt idx="2253">
                  <c:v>25.8</c:v>
                </c:pt>
                <c:pt idx="2254">
                  <c:v>26.1</c:v>
                </c:pt>
                <c:pt idx="2255">
                  <c:v>26.3</c:v>
                </c:pt>
                <c:pt idx="2256">
                  <c:v>26.5</c:v>
                </c:pt>
                <c:pt idx="2257">
                  <c:v>25.1</c:v>
                </c:pt>
                <c:pt idx="2258">
                  <c:v>25</c:v>
                </c:pt>
                <c:pt idx="2259">
                  <c:v>25</c:v>
                </c:pt>
                <c:pt idx="2260">
                  <c:v>25.1</c:v>
                </c:pt>
                <c:pt idx="2261">
                  <c:v>25.1</c:v>
                </c:pt>
                <c:pt idx="2262">
                  <c:v>25.2</c:v>
                </c:pt>
                <c:pt idx="2263">
                  <c:v>25.2</c:v>
                </c:pt>
                <c:pt idx="2264">
                  <c:v>25.4</c:v>
                </c:pt>
                <c:pt idx="2265">
                  <c:v>25.4</c:v>
                </c:pt>
                <c:pt idx="2266">
                  <c:v>25.4</c:v>
                </c:pt>
                <c:pt idx="2267">
                  <c:v>25.4</c:v>
                </c:pt>
                <c:pt idx="2268">
                  <c:v>25.5</c:v>
                </c:pt>
                <c:pt idx="2269">
                  <c:v>25.6</c:v>
                </c:pt>
                <c:pt idx="2270">
                  <c:v>25.6</c:v>
                </c:pt>
                <c:pt idx="2271">
                  <c:v>25.6</c:v>
                </c:pt>
                <c:pt idx="2272">
                  <c:v>25.5</c:v>
                </c:pt>
                <c:pt idx="2273">
                  <c:v>25.5</c:v>
                </c:pt>
                <c:pt idx="2274">
                  <c:v>25.4</c:v>
                </c:pt>
                <c:pt idx="2275">
                  <c:v>25.5</c:v>
                </c:pt>
                <c:pt idx="2276">
                  <c:v>25.4</c:v>
                </c:pt>
                <c:pt idx="2277">
                  <c:v>25.4</c:v>
                </c:pt>
                <c:pt idx="2278">
                  <c:v>25.4</c:v>
                </c:pt>
                <c:pt idx="2279">
                  <c:v>25.3</c:v>
                </c:pt>
                <c:pt idx="2280">
                  <c:v>25.2</c:v>
                </c:pt>
                <c:pt idx="2281">
                  <c:v>25.2</c:v>
                </c:pt>
                <c:pt idx="2282">
                  <c:v>25.1</c:v>
                </c:pt>
                <c:pt idx="2283">
                  <c:v>25</c:v>
                </c:pt>
                <c:pt idx="2284">
                  <c:v>24.9</c:v>
                </c:pt>
                <c:pt idx="2285">
                  <c:v>24.9</c:v>
                </c:pt>
                <c:pt idx="2286">
                  <c:v>25</c:v>
                </c:pt>
                <c:pt idx="2287">
                  <c:v>24.9</c:v>
                </c:pt>
                <c:pt idx="2288">
                  <c:v>25</c:v>
                </c:pt>
                <c:pt idx="2289">
                  <c:v>25</c:v>
                </c:pt>
                <c:pt idx="2290">
                  <c:v>25.1</c:v>
                </c:pt>
                <c:pt idx="2291">
                  <c:v>25.1</c:v>
                </c:pt>
                <c:pt idx="2292">
                  <c:v>25.1</c:v>
                </c:pt>
                <c:pt idx="2293">
                  <c:v>25.3</c:v>
                </c:pt>
                <c:pt idx="2294">
                  <c:v>25.4</c:v>
                </c:pt>
                <c:pt idx="2295">
                  <c:v>25.4</c:v>
                </c:pt>
                <c:pt idx="2296">
                  <c:v>25.6</c:v>
                </c:pt>
                <c:pt idx="2297">
                  <c:v>25.7</c:v>
                </c:pt>
                <c:pt idx="2298">
                  <c:v>25.7</c:v>
                </c:pt>
                <c:pt idx="2299">
                  <c:v>25.8</c:v>
                </c:pt>
                <c:pt idx="2300">
                  <c:v>25.9</c:v>
                </c:pt>
                <c:pt idx="2301">
                  <c:v>26.1</c:v>
                </c:pt>
                <c:pt idx="2302">
                  <c:v>26.1</c:v>
                </c:pt>
                <c:pt idx="2303">
                  <c:v>26.1</c:v>
                </c:pt>
                <c:pt idx="2304">
                  <c:v>26.1</c:v>
                </c:pt>
                <c:pt idx="2305">
                  <c:v>25.9</c:v>
                </c:pt>
                <c:pt idx="2306">
                  <c:v>25.8</c:v>
                </c:pt>
                <c:pt idx="2307">
                  <c:v>25.7</c:v>
                </c:pt>
                <c:pt idx="2308">
                  <c:v>25.6</c:v>
                </c:pt>
                <c:pt idx="2309">
                  <c:v>25.4</c:v>
                </c:pt>
                <c:pt idx="2310">
                  <c:v>25.4</c:v>
                </c:pt>
                <c:pt idx="2311">
                  <c:v>25.2</c:v>
                </c:pt>
                <c:pt idx="2312">
                  <c:v>25.1</c:v>
                </c:pt>
                <c:pt idx="2313">
                  <c:v>25.2</c:v>
                </c:pt>
                <c:pt idx="2314">
                  <c:v>25.1</c:v>
                </c:pt>
                <c:pt idx="2315">
                  <c:v>25.1</c:v>
                </c:pt>
                <c:pt idx="2316">
                  <c:v>25.1</c:v>
                </c:pt>
                <c:pt idx="2317">
                  <c:v>25.1</c:v>
                </c:pt>
                <c:pt idx="2318">
                  <c:v>25.1</c:v>
                </c:pt>
                <c:pt idx="2319">
                  <c:v>25.2</c:v>
                </c:pt>
                <c:pt idx="2320">
                  <c:v>25.3</c:v>
                </c:pt>
                <c:pt idx="2321">
                  <c:v>25.4</c:v>
                </c:pt>
                <c:pt idx="2322">
                  <c:v>25.4</c:v>
                </c:pt>
                <c:pt idx="2323">
                  <c:v>25.5</c:v>
                </c:pt>
                <c:pt idx="2324">
                  <c:v>25.6</c:v>
                </c:pt>
                <c:pt idx="2325">
                  <c:v>25.6</c:v>
                </c:pt>
                <c:pt idx="2326">
                  <c:v>25.5</c:v>
                </c:pt>
                <c:pt idx="2327">
                  <c:v>25.5</c:v>
                </c:pt>
                <c:pt idx="2328">
                  <c:v>25.4</c:v>
                </c:pt>
                <c:pt idx="2329">
                  <c:v>25.4</c:v>
                </c:pt>
                <c:pt idx="2330">
                  <c:v>25.4</c:v>
                </c:pt>
                <c:pt idx="2331">
                  <c:v>25.3</c:v>
                </c:pt>
                <c:pt idx="2332">
                  <c:v>25.2</c:v>
                </c:pt>
                <c:pt idx="2333">
                  <c:v>25.1</c:v>
                </c:pt>
                <c:pt idx="2334">
                  <c:v>25</c:v>
                </c:pt>
                <c:pt idx="2335">
                  <c:v>25.1</c:v>
                </c:pt>
                <c:pt idx="2336">
                  <c:v>25.1</c:v>
                </c:pt>
                <c:pt idx="2337">
                  <c:v>25.1</c:v>
                </c:pt>
                <c:pt idx="2338">
                  <c:v>25</c:v>
                </c:pt>
                <c:pt idx="2339">
                  <c:v>25.1</c:v>
                </c:pt>
                <c:pt idx="2340">
                  <c:v>25.1</c:v>
                </c:pt>
                <c:pt idx="2341">
                  <c:v>25.1</c:v>
                </c:pt>
                <c:pt idx="2342">
                  <c:v>25.2</c:v>
                </c:pt>
                <c:pt idx="2343">
                  <c:v>25.4</c:v>
                </c:pt>
                <c:pt idx="2344">
                  <c:v>25.4</c:v>
                </c:pt>
                <c:pt idx="2345">
                  <c:v>25.5</c:v>
                </c:pt>
                <c:pt idx="2346">
                  <c:v>25.6</c:v>
                </c:pt>
                <c:pt idx="2347">
                  <c:v>25.6</c:v>
                </c:pt>
                <c:pt idx="2348">
                  <c:v>25.7</c:v>
                </c:pt>
                <c:pt idx="2349">
                  <c:v>25.7</c:v>
                </c:pt>
                <c:pt idx="2350">
                  <c:v>25.9</c:v>
                </c:pt>
                <c:pt idx="2351">
                  <c:v>25.9</c:v>
                </c:pt>
                <c:pt idx="2352">
                  <c:v>26</c:v>
                </c:pt>
                <c:pt idx="2353">
                  <c:v>26</c:v>
                </c:pt>
                <c:pt idx="2354">
                  <c:v>26.1</c:v>
                </c:pt>
                <c:pt idx="2355">
                  <c:v>26.1</c:v>
                </c:pt>
                <c:pt idx="2356">
                  <c:v>26.1</c:v>
                </c:pt>
                <c:pt idx="2357">
                  <c:v>26.1</c:v>
                </c:pt>
                <c:pt idx="2358">
                  <c:v>26.1</c:v>
                </c:pt>
                <c:pt idx="2359">
                  <c:v>26.1</c:v>
                </c:pt>
                <c:pt idx="2360">
                  <c:v>26.1</c:v>
                </c:pt>
                <c:pt idx="2361">
                  <c:v>26.1</c:v>
                </c:pt>
                <c:pt idx="2362">
                  <c:v>26.1</c:v>
                </c:pt>
                <c:pt idx="2363">
                  <c:v>26.1</c:v>
                </c:pt>
                <c:pt idx="2364">
                  <c:v>26.1</c:v>
                </c:pt>
                <c:pt idx="2365">
                  <c:v>26</c:v>
                </c:pt>
                <c:pt idx="2366">
                  <c:v>26</c:v>
                </c:pt>
                <c:pt idx="2367">
                  <c:v>26.1</c:v>
                </c:pt>
                <c:pt idx="2368">
                  <c:v>26</c:v>
                </c:pt>
                <c:pt idx="2369">
                  <c:v>26</c:v>
                </c:pt>
                <c:pt idx="2370">
                  <c:v>25.9</c:v>
                </c:pt>
                <c:pt idx="2371">
                  <c:v>26</c:v>
                </c:pt>
                <c:pt idx="2372">
                  <c:v>25.9</c:v>
                </c:pt>
                <c:pt idx="2373">
                  <c:v>25.9</c:v>
                </c:pt>
                <c:pt idx="2374">
                  <c:v>25.8</c:v>
                </c:pt>
                <c:pt idx="2375">
                  <c:v>25.8</c:v>
                </c:pt>
                <c:pt idx="2376">
                  <c:v>25.7</c:v>
                </c:pt>
                <c:pt idx="2377">
                  <c:v>25.7</c:v>
                </c:pt>
                <c:pt idx="2378">
                  <c:v>25.6</c:v>
                </c:pt>
                <c:pt idx="2379">
                  <c:v>25.5</c:v>
                </c:pt>
                <c:pt idx="2380">
                  <c:v>25.4</c:v>
                </c:pt>
                <c:pt idx="2381">
                  <c:v>25.4</c:v>
                </c:pt>
                <c:pt idx="2382">
                  <c:v>25.3</c:v>
                </c:pt>
                <c:pt idx="2383">
                  <c:v>25.3</c:v>
                </c:pt>
                <c:pt idx="2384">
                  <c:v>25.2</c:v>
                </c:pt>
                <c:pt idx="2385">
                  <c:v>25.1</c:v>
                </c:pt>
                <c:pt idx="2386">
                  <c:v>25.2</c:v>
                </c:pt>
                <c:pt idx="2387">
                  <c:v>25.1</c:v>
                </c:pt>
                <c:pt idx="2388">
                  <c:v>25.1</c:v>
                </c:pt>
                <c:pt idx="2389">
                  <c:v>25.1</c:v>
                </c:pt>
                <c:pt idx="2390">
                  <c:v>25.1</c:v>
                </c:pt>
                <c:pt idx="2391">
                  <c:v>27.1</c:v>
                </c:pt>
                <c:pt idx="2392">
                  <c:v>27.1</c:v>
                </c:pt>
                <c:pt idx="2393">
                  <c:v>27</c:v>
                </c:pt>
                <c:pt idx="2394">
                  <c:v>27</c:v>
                </c:pt>
                <c:pt idx="2395">
                  <c:v>27</c:v>
                </c:pt>
                <c:pt idx="2396">
                  <c:v>27</c:v>
                </c:pt>
                <c:pt idx="2397">
                  <c:v>26.9</c:v>
                </c:pt>
                <c:pt idx="2398">
                  <c:v>26.9</c:v>
                </c:pt>
                <c:pt idx="2399">
                  <c:v>26.7</c:v>
                </c:pt>
                <c:pt idx="2400">
                  <c:v>26.7</c:v>
                </c:pt>
                <c:pt idx="2401">
                  <c:v>26.4</c:v>
                </c:pt>
                <c:pt idx="2402">
                  <c:v>26.2</c:v>
                </c:pt>
                <c:pt idx="2403">
                  <c:v>26</c:v>
                </c:pt>
                <c:pt idx="2404">
                  <c:v>25.9</c:v>
                </c:pt>
                <c:pt idx="2405">
                  <c:v>25.7</c:v>
                </c:pt>
                <c:pt idx="2406">
                  <c:v>25.4</c:v>
                </c:pt>
                <c:pt idx="2407">
                  <c:v>25.1</c:v>
                </c:pt>
                <c:pt idx="2408">
                  <c:v>24.8</c:v>
                </c:pt>
                <c:pt idx="2409">
                  <c:v>24.6</c:v>
                </c:pt>
                <c:pt idx="2410">
                  <c:v>24.3</c:v>
                </c:pt>
                <c:pt idx="2411">
                  <c:v>24</c:v>
                </c:pt>
                <c:pt idx="2412">
                  <c:v>23.8</c:v>
                </c:pt>
                <c:pt idx="2413">
                  <c:v>23.6</c:v>
                </c:pt>
                <c:pt idx="2414">
                  <c:v>23.4</c:v>
                </c:pt>
                <c:pt idx="2415">
                  <c:v>23.4</c:v>
                </c:pt>
                <c:pt idx="2416">
                  <c:v>23.4</c:v>
                </c:pt>
                <c:pt idx="2417">
                  <c:v>23.5</c:v>
                </c:pt>
                <c:pt idx="2418">
                  <c:v>23.6</c:v>
                </c:pt>
                <c:pt idx="2419">
                  <c:v>23.9</c:v>
                </c:pt>
                <c:pt idx="2420">
                  <c:v>23.9</c:v>
                </c:pt>
                <c:pt idx="2421">
                  <c:v>24.2</c:v>
                </c:pt>
                <c:pt idx="2422">
                  <c:v>24.4</c:v>
                </c:pt>
                <c:pt idx="2423">
                  <c:v>24.6</c:v>
                </c:pt>
                <c:pt idx="2424">
                  <c:v>24.8</c:v>
                </c:pt>
                <c:pt idx="2425">
                  <c:v>25</c:v>
                </c:pt>
                <c:pt idx="2426">
                  <c:v>25.2</c:v>
                </c:pt>
                <c:pt idx="2427">
                  <c:v>25.4</c:v>
                </c:pt>
                <c:pt idx="2428">
                  <c:v>25.4</c:v>
                </c:pt>
                <c:pt idx="2429">
                  <c:v>25.6</c:v>
                </c:pt>
                <c:pt idx="2430">
                  <c:v>25.7</c:v>
                </c:pt>
                <c:pt idx="2431">
                  <c:v>25.7</c:v>
                </c:pt>
                <c:pt idx="2432">
                  <c:v>25.9</c:v>
                </c:pt>
                <c:pt idx="2433">
                  <c:v>26.1</c:v>
                </c:pt>
                <c:pt idx="2434">
                  <c:v>26.4</c:v>
                </c:pt>
                <c:pt idx="2435">
                  <c:v>26.5</c:v>
                </c:pt>
                <c:pt idx="2436">
                  <c:v>26.7</c:v>
                </c:pt>
                <c:pt idx="2437">
                  <c:v>26.7</c:v>
                </c:pt>
                <c:pt idx="2438">
                  <c:v>26.9</c:v>
                </c:pt>
                <c:pt idx="2439">
                  <c:v>26.9</c:v>
                </c:pt>
                <c:pt idx="2440">
                  <c:v>27.1</c:v>
                </c:pt>
                <c:pt idx="2441">
                  <c:v>27.2</c:v>
                </c:pt>
                <c:pt idx="2442">
                  <c:v>27.2</c:v>
                </c:pt>
                <c:pt idx="2443">
                  <c:v>27.2</c:v>
                </c:pt>
                <c:pt idx="2444">
                  <c:v>27.2</c:v>
                </c:pt>
                <c:pt idx="2445">
                  <c:v>27</c:v>
                </c:pt>
                <c:pt idx="2446">
                  <c:v>27</c:v>
                </c:pt>
                <c:pt idx="2447">
                  <c:v>27</c:v>
                </c:pt>
                <c:pt idx="2448">
                  <c:v>27</c:v>
                </c:pt>
                <c:pt idx="2449">
                  <c:v>26.9</c:v>
                </c:pt>
                <c:pt idx="2450">
                  <c:v>26.9</c:v>
                </c:pt>
                <c:pt idx="2451">
                  <c:v>26.8</c:v>
                </c:pt>
                <c:pt idx="2452">
                  <c:v>26.7</c:v>
                </c:pt>
                <c:pt idx="2453">
                  <c:v>26.7</c:v>
                </c:pt>
                <c:pt idx="2454">
                  <c:v>26.5</c:v>
                </c:pt>
                <c:pt idx="2455">
                  <c:v>26.5</c:v>
                </c:pt>
                <c:pt idx="2456">
                  <c:v>26.5</c:v>
                </c:pt>
                <c:pt idx="2457">
                  <c:v>26.4</c:v>
                </c:pt>
                <c:pt idx="2458">
                  <c:v>26.4</c:v>
                </c:pt>
                <c:pt idx="2459">
                  <c:v>26.2</c:v>
                </c:pt>
                <c:pt idx="2460">
                  <c:v>26.1</c:v>
                </c:pt>
                <c:pt idx="2461">
                  <c:v>26.1</c:v>
                </c:pt>
                <c:pt idx="2462">
                  <c:v>26.1</c:v>
                </c:pt>
                <c:pt idx="2463">
                  <c:v>26</c:v>
                </c:pt>
                <c:pt idx="2464">
                  <c:v>25.9</c:v>
                </c:pt>
                <c:pt idx="2465">
                  <c:v>25.9</c:v>
                </c:pt>
                <c:pt idx="2466">
                  <c:v>25.7</c:v>
                </c:pt>
                <c:pt idx="2467">
                  <c:v>25.8</c:v>
                </c:pt>
                <c:pt idx="2468">
                  <c:v>25.7</c:v>
                </c:pt>
                <c:pt idx="2469">
                  <c:v>25.7</c:v>
                </c:pt>
                <c:pt idx="2470">
                  <c:v>25.7</c:v>
                </c:pt>
                <c:pt idx="2471">
                  <c:v>25.8</c:v>
                </c:pt>
                <c:pt idx="2472">
                  <c:v>25.7</c:v>
                </c:pt>
                <c:pt idx="2473">
                  <c:v>25.8</c:v>
                </c:pt>
                <c:pt idx="2474">
                  <c:v>25.9</c:v>
                </c:pt>
                <c:pt idx="2475">
                  <c:v>25.8</c:v>
                </c:pt>
                <c:pt idx="2476">
                  <c:v>25.9</c:v>
                </c:pt>
                <c:pt idx="2477">
                  <c:v>26</c:v>
                </c:pt>
                <c:pt idx="2478">
                  <c:v>25.9</c:v>
                </c:pt>
                <c:pt idx="2479">
                  <c:v>26</c:v>
                </c:pt>
                <c:pt idx="2480">
                  <c:v>26</c:v>
                </c:pt>
                <c:pt idx="2481">
                  <c:v>25.9</c:v>
                </c:pt>
                <c:pt idx="2482">
                  <c:v>25.9</c:v>
                </c:pt>
                <c:pt idx="2483">
                  <c:v>25.9</c:v>
                </c:pt>
                <c:pt idx="2484">
                  <c:v>25.9</c:v>
                </c:pt>
                <c:pt idx="2485">
                  <c:v>25.9</c:v>
                </c:pt>
                <c:pt idx="2486">
                  <c:v>25.7</c:v>
                </c:pt>
                <c:pt idx="2487">
                  <c:v>25.7</c:v>
                </c:pt>
                <c:pt idx="2488">
                  <c:v>25.7</c:v>
                </c:pt>
                <c:pt idx="2489">
                  <c:v>25.6</c:v>
                </c:pt>
                <c:pt idx="2490">
                  <c:v>25.6</c:v>
                </c:pt>
                <c:pt idx="2491">
                  <c:v>25.6</c:v>
                </c:pt>
                <c:pt idx="2492">
                  <c:v>25.6</c:v>
                </c:pt>
                <c:pt idx="2493">
                  <c:v>25.4</c:v>
                </c:pt>
                <c:pt idx="2494">
                  <c:v>25.4</c:v>
                </c:pt>
                <c:pt idx="2495">
                  <c:v>25.4</c:v>
                </c:pt>
                <c:pt idx="2496">
                  <c:v>25.4</c:v>
                </c:pt>
                <c:pt idx="2497">
                  <c:v>25.4</c:v>
                </c:pt>
                <c:pt idx="2498">
                  <c:v>25.3</c:v>
                </c:pt>
                <c:pt idx="2499">
                  <c:v>25.2</c:v>
                </c:pt>
                <c:pt idx="2500">
                  <c:v>25.2</c:v>
                </c:pt>
                <c:pt idx="2501">
                  <c:v>25.2</c:v>
                </c:pt>
                <c:pt idx="2502">
                  <c:v>25.2</c:v>
                </c:pt>
                <c:pt idx="2503">
                  <c:v>25.2</c:v>
                </c:pt>
                <c:pt idx="2504">
                  <c:v>25.1</c:v>
                </c:pt>
                <c:pt idx="2505">
                  <c:v>25.1</c:v>
                </c:pt>
                <c:pt idx="2506">
                  <c:v>25.1</c:v>
                </c:pt>
                <c:pt idx="2507">
                  <c:v>25.1</c:v>
                </c:pt>
                <c:pt idx="2508">
                  <c:v>25.1</c:v>
                </c:pt>
                <c:pt idx="2509">
                  <c:v>25.2</c:v>
                </c:pt>
                <c:pt idx="2510">
                  <c:v>25.2</c:v>
                </c:pt>
                <c:pt idx="2511">
                  <c:v>25.1</c:v>
                </c:pt>
                <c:pt idx="2512">
                  <c:v>25.2</c:v>
                </c:pt>
                <c:pt idx="2513">
                  <c:v>25.2</c:v>
                </c:pt>
                <c:pt idx="2514">
                  <c:v>25.2</c:v>
                </c:pt>
                <c:pt idx="2515">
                  <c:v>25.4</c:v>
                </c:pt>
                <c:pt idx="2516">
                  <c:v>25.4</c:v>
                </c:pt>
                <c:pt idx="2517">
                  <c:v>25.4</c:v>
                </c:pt>
                <c:pt idx="2518">
                  <c:v>25.5</c:v>
                </c:pt>
                <c:pt idx="2519">
                  <c:v>25.4</c:v>
                </c:pt>
                <c:pt idx="2520">
                  <c:v>25.5</c:v>
                </c:pt>
                <c:pt idx="2521">
                  <c:v>25.5</c:v>
                </c:pt>
                <c:pt idx="2522">
                  <c:v>25.6</c:v>
                </c:pt>
                <c:pt idx="2523">
                  <c:v>25.6</c:v>
                </c:pt>
                <c:pt idx="2524">
                  <c:v>25.6</c:v>
                </c:pt>
                <c:pt idx="2525">
                  <c:v>25.5</c:v>
                </c:pt>
                <c:pt idx="2526">
                  <c:v>25.6</c:v>
                </c:pt>
                <c:pt idx="2527">
                  <c:v>25.6</c:v>
                </c:pt>
                <c:pt idx="2528">
                  <c:v>25.6</c:v>
                </c:pt>
                <c:pt idx="2529">
                  <c:v>25.6</c:v>
                </c:pt>
                <c:pt idx="2530">
                  <c:v>25.6</c:v>
                </c:pt>
                <c:pt idx="2531">
                  <c:v>25.6</c:v>
                </c:pt>
                <c:pt idx="2532">
                  <c:v>25.6</c:v>
                </c:pt>
                <c:pt idx="2533">
                  <c:v>25.5</c:v>
                </c:pt>
                <c:pt idx="2534">
                  <c:v>25.5</c:v>
                </c:pt>
                <c:pt idx="2535">
                  <c:v>25.4</c:v>
                </c:pt>
                <c:pt idx="2536">
                  <c:v>25.4</c:v>
                </c:pt>
                <c:pt idx="2537">
                  <c:v>25.4</c:v>
                </c:pt>
                <c:pt idx="2538">
                  <c:v>25.4</c:v>
                </c:pt>
                <c:pt idx="2539">
                  <c:v>25.4</c:v>
                </c:pt>
                <c:pt idx="2540">
                  <c:v>25.4</c:v>
                </c:pt>
                <c:pt idx="2541">
                  <c:v>25.3</c:v>
                </c:pt>
                <c:pt idx="2542">
                  <c:v>25.2</c:v>
                </c:pt>
                <c:pt idx="2543">
                  <c:v>25.2</c:v>
                </c:pt>
                <c:pt idx="2544">
                  <c:v>25.1</c:v>
                </c:pt>
                <c:pt idx="2545">
                  <c:v>25.2</c:v>
                </c:pt>
                <c:pt idx="2546">
                  <c:v>25.1</c:v>
                </c:pt>
                <c:pt idx="2547">
                  <c:v>25.1</c:v>
                </c:pt>
                <c:pt idx="2548">
                  <c:v>25.1</c:v>
                </c:pt>
                <c:pt idx="2549">
                  <c:v>25.1</c:v>
                </c:pt>
                <c:pt idx="2550">
                  <c:v>25.1</c:v>
                </c:pt>
                <c:pt idx="2551">
                  <c:v>25.1</c:v>
                </c:pt>
                <c:pt idx="2552">
                  <c:v>25.1</c:v>
                </c:pt>
                <c:pt idx="2553">
                  <c:v>25</c:v>
                </c:pt>
                <c:pt idx="2554">
                  <c:v>25.1</c:v>
                </c:pt>
                <c:pt idx="2555">
                  <c:v>25.1</c:v>
                </c:pt>
                <c:pt idx="2556">
                  <c:v>25.1</c:v>
                </c:pt>
                <c:pt idx="2557">
                  <c:v>25.1</c:v>
                </c:pt>
                <c:pt idx="2558">
                  <c:v>25.2</c:v>
                </c:pt>
                <c:pt idx="2559">
                  <c:v>25.2</c:v>
                </c:pt>
                <c:pt idx="2560">
                  <c:v>25.3</c:v>
                </c:pt>
                <c:pt idx="2561">
                  <c:v>25.4</c:v>
                </c:pt>
                <c:pt idx="2562">
                  <c:v>25.4</c:v>
                </c:pt>
                <c:pt idx="2563">
                  <c:v>25.4</c:v>
                </c:pt>
                <c:pt idx="2564">
                  <c:v>25.6</c:v>
                </c:pt>
                <c:pt idx="2565">
                  <c:v>25.5</c:v>
                </c:pt>
                <c:pt idx="2566">
                  <c:v>25.7</c:v>
                </c:pt>
                <c:pt idx="2567">
                  <c:v>25.8</c:v>
                </c:pt>
                <c:pt idx="2568">
                  <c:v>25.8</c:v>
                </c:pt>
                <c:pt idx="2569">
                  <c:v>25.7</c:v>
                </c:pt>
                <c:pt idx="2570">
                  <c:v>25.9</c:v>
                </c:pt>
                <c:pt idx="2571">
                  <c:v>26</c:v>
                </c:pt>
                <c:pt idx="2572">
                  <c:v>26.1</c:v>
                </c:pt>
                <c:pt idx="2573">
                  <c:v>26.1</c:v>
                </c:pt>
                <c:pt idx="2574">
                  <c:v>26.1</c:v>
                </c:pt>
                <c:pt idx="2575">
                  <c:v>26.1</c:v>
                </c:pt>
                <c:pt idx="2576">
                  <c:v>26.1</c:v>
                </c:pt>
                <c:pt idx="2577">
                  <c:v>26.1</c:v>
                </c:pt>
                <c:pt idx="2578">
                  <c:v>26.2</c:v>
                </c:pt>
                <c:pt idx="2579">
                  <c:v>26.1</c:v>
                </c:pt>
                <c:pt idx="2580">
                  <c:v>26.2</c:v>
                </c:pt>
                <c:pt idx="2581">
                  <c:v>26.1</c:v>
                </c:pt>
                <c:pt idx="2582">
                  <c:v>26.1</c:v>
                </c:pt>
                <c:pt idx="2583">
                  <c:v>26</c:v>
                </c:pt>
                <c:pt idx="2584">
                  <c:v>25.9</c:v>
                </c:pt>
                <c:pt idx="2585">
                  <c:v>26</c:v>
                </c:pt>
                <c:pt idx="2586">
                  <c:v>25.9</c:v>
                </c:pt>
                <c:pt idx="2587">
                  <c:v>25.8</c:v>
                </c:pt>
                <c:pt idx="2588">
                  <c:v>25.7</c:v>
                </c:pt>
                <c:pt idx="2589">
                  <c:v>25.7</c:v>
                </c:pt>
                <c:pt idx="2590">
                  <c:v>25.6</c:v>
                </c:pt>
                <c:pt idx="2591">
                  <c:v>25.7</c:v>
                </c:pt>
                <c:pt idx="2592">
                  <c:v>25.5</c:v>
                </c:pt>
                <c:pt idx="2593">
                  <c:v>25.4</c:v>
                </c:pt>
                <c:pt idx="2594">
                  <c:v>25.4</c:v>
                </c:pt>
                <c:pt idx="2595">
                  <c:v>25.3</c:v>
                </c:pt>
                <c:pt idx="2596">
                  <c:v>25.3</c:v>
                </c:pt>
                <c:pt idx="2597">
                  <c:v>25.2</c:v>
                </c:pt>
                <c:pt idx="2598">
                  <c:v>25.3</c:v>
                </c:pt>
                <c:pt idx="2599">
                  <c:v>25.1</c:v>
                </c:pt>
                <c:pt idx="2600">
                  <c:v>25.1</c:v>
                </c:pt>
                <c:pt idx="2601">
                  <c:v>25.1</c:v>
                </c:pt>
                <c:pt idx="2602">
                  <c:v>25</c:v>
                </c:pt>
                <c:pt idx="2603">
                  <c:v>25.1</c:v>
                </c:pt>
                <c:pt idx="2604">
                  <c:v>25</c:v>
                </c:pt>
                <c:pt idx="2605">
                  <c:v>25</c:v>
                </c:pt>
                <c:pt idx="2606">
                  <c:v>25.1</c:v>
                </c:pt>
                <c:pt idx="2607">
                  <c:v>24.9</c:v>
                </c:pt>
                <c:pt idx="2608">
                  <c:v>25.1</c:v>
                </c:pt>
                <c:pt idx="2609">
                  <c:v>25.1</c:v>
                </c:pt>
                <c:pt idx="2610">
                  <c:v>25.2</c:v>
                </c:pt>
                <c:pt idx="2611">
                  <c:v>25.2</c:v>
                </c:pt>
                <c:pt idx="2612">
                  <c:v>25.2</c:v>
                </c:pt>
                <c:pt idx="2613">
                  <c:v>25.4</c:v>
                </c:pt>
                <c:pt idx="2614">
                  <c:v>25.4</c:v>
                </c:pt>
                <c:pt idx="2615">
                  <c:v>25.4</c:v>
                </c:pt>
                <c:pt idx="2616">
                  <c:v>25.5</c:v>
                </c:pt>
                <c:pt idx="2617">
                  <c:v>25.5</c:v>
                </c:pt>
                <c:pt idx="2618">
                  <c:v>25.5</c:v>
                </c:pt>
                <c:pt idx="2619">
                  <c:v>25.5</c:v>
                </c:pt>
                <c:pt idx="2620">
                  <c:v>25.6</c:v>
                </c:pt>
                <c:pt idx="2621">
                  <c:v>25.6</c:v>
                </c:pt>
                <c:pt idx="2622">
                  <c:v>25.6</c:v>
                </c:pt>
                <c:pt idx="2623">
                  <c:v>25.6</c:v>
                </c:pt>
                <c:pt idx="2624">
                  <c:v>25.6</c:v>
                </c:pt>
                <c:pt idx="2625">
                  <c:v>25.5</c:v>
                </c:pt>
                <c:pt idx="2626">
                  <c:v>25.6</c:v>
                </c:pt>
                <c:pt idx="2627">
                  <c:v>25.6</c:v>
                </c:pt>
                <c:pt idx="2628">
                  <c:v>25.6</c:v>
                </c:pt>
                <c:pt idx="2629">
                  <c:v>25.5</c:v>
                </c:pt>
                <c:pt idx="2630">
                  <c:v>25.4</c:v>
                </c:pt>
                <c:pt idx="2631">
                  <c:v>25.4</c:v>
                </c:pt>
                <c:pt idx="2632">
                  <c:v>25.4</c:v>
                </c:pt>
                <c:pt idx="2633">
                  <c:v>25.4</c:v>
                </c:pt>
                <c:pt idx="2634">
                  <c:v>25.3</c:v>
                </c:pt>
                <c:pt idx="2635">
                  <c:v>25.2</c:v>
                </c:pt>
                <c:pt idx="2636">
                  <c:v>25.2</c:v>
                </c:pt>
                <c:pt idx="2637">
                  <c:v>25.2</c:v>
                </c:pt>
                <c:pt idx="2638">
                  <c:v>25.2</c:v>
                </c:pt>
                <c:pt idx="2639">
                  <c:v>25.1</c:v>
                </c:pt>
                <c:pt idx="2640">
                  <c:v>25.2</c:v>
                </c:pt>
                <c:pt idx="2641">
                  <c:v>25.2</c:v>
                </c:pt>
                <c:pt idx="2642">
                  <c:v>25.2</c:v>
                </c:pt>
                <c:pt idx="2643">
                  <c:v>25.1</c:v>
                </c:pt>
                <c:pt idx="2644">
                  <c:v>25.1</c:v>
                </c:pt>
                <c:pt idx="2645">
                  <c:v>25.1</c:v>
                </c:pt>
                <c:pt idx="2646">
                  <c:v>25.1</c:v>
                </c:pt>
                <c:pt idx="2647">
                  <c:v>25.1</c:v>
                </c:pt>
                <c:pt idx="2648">
                  <c:v>25.1</c:v>
                </c:pt>
                <c:pt idx="2649">
                  <c:v>25.1</c:v>
                </c:pt>
                <c:pt idx="2650">
                  <c:v>25.1</c:v>
                </c:pt>
                <c:pt idx="2651">
                  <c:v>25.1</c:v>
                </c:pt>
                <c:pt idx="2652">
                  <c:v>25.1</c:v>
                </c:pt>
                <c:pt idx="2653">
                  <c:v>25.1</c:v>
                </c:pt>
                <c:pt idx="2654">
                  <c:v>25.1</c:v>
                </c:pt>
                <c:pt idx="2655">
                  <c:v>26.6</c:v>
                </c:pt>
                <c:pt idx="2656">
                  <c:v>26.5</c:v>
                </c:pt>
                <c:pt idx="2657">
                  <c:v>26.5</c:v>
                </c:pt>
                <c:pt idx="2658">
                  <c:v>26.4</c:v>
                </c:pt>
                <c:pt idx="2659">
                  <c:v>26.4</c:v>
                </c:pt>
                <c:pt idx="2660">
                  <c:v>26.3</c:v>
                </c:pt>
                <c:pt idx="2661">
                  <c:v>26.2</c:v>
                </c:pt>
                <c:pt idx="2662">
                  <c:v>26.1</c:v>
                </c:pt>
                <c:pt idx="2663">
                  <c:v>26.1</c:v>
                </c:pt>
                <c:pt idx="2664">
                  <c:v>25.9</c:v>
                </c:pt>
                <c:pt idx="2665">
                  <c:v>25.9</c:v>
                </c:pt>
                <c:pt idx="2666">
                  <c:v>25.8</c:v>
                </c:pt>
                <c:pt idx="2667">
                  <c:v>25.7</c:v>
                </c:pt>
                <c:pt idx="2668">
                  <c:v>25.7</c:v>
                </c:pt>
                <c:pt idx="2669">
                  <c:v>25.7</c:v>
                </c:pt>
                <c:pt idx="2670">
                  <c:v>25.7</c:v>
                </c:pt>
                <c:pt idx="2671">
                  <c:v>25.7</c:v>
                </c:pt>
                <c:pt idx="2672">
                  <c:v>25.7</c:v>
                </c:pt>
                <c:pt idx="2673">
                  <c:v>25.7</c:v>
                </c:pt>
                <c:pt idx="2674">
                  <c:v>25.7</c:v>
                </c:pt>
                <c:pt idx="2675">
                  <c:v>25.7</c:v>
                </c:pt>
                <c:pt idx="2676">
                  <c:v>25.7</c:v>
                </c:pt>
                <c:pt idx="2677">
                  <c:v>25.7</c:v>
                </c:pt>
                <c:pt idx="2678">
                  <c:v>25.7</c:v>
                </c:pt>
                <c:pt idx="2679">
                  <c:v>25.7</c:v>
                </c:pt>
                <c:pt idx="2680">
                  <c:v>25.7</c:v>
                </c:pt>
                <c:pt idx="2681">
                  <c:v>25.7</c:v>
                </c:pt>
                <c:pt idx="2682">
                  <c:v>25.7</c:v>
                </c:pt>
                <c:pt idx="2683">
                  <c:v>25.6</c:v>
                </c:pt>
                <c:pt idx="2684">
                  <c:v>25.6</c:v>
                </c:pt>
                <c:pt idx="2685">
                  <c:v>25.6</c:v>
                </c:pt>
                <c:pt idx="2686">
                  <c:v>25.6</c:v>
                </c:pt>
                <c:pt idx="2687">
                  <c:v>25.7</c:v>
                </c:pt>
                <c:pt idx="2688">
                  <c:v>25.6</c:v>
                </c:pt>
                <c:pt idx="2689">
                  <c:v>25.6</c:v>
                </c:pt>
                <c:pt idx="2690">
                  <c:v>25.7</c:v>
                </c:pt>
                <c:pt idx="2691">
                  <c:v>25.6</c:v>
                </c:pt>
                <c:pt idx="2692">
                  <c:v>25.7</c:v>
                </c:pt>
                <c:pt idx="2693">
                  <c:v>25.5</c:v>
                </c:pt>
                <c:pt idx="2694">
                  <c:v>25.6</c:v>
                </c:pt>
                <c:pt idx="2695">
                  <c:v>25.6</c:v>
                </c:pt>
                <c:pt idx="2696">
                  <c:v>25.6</c:v>
                </c:pt>
                <c:pt idx="2697">
                  <c:v>25.5</c:v>
                </c:pt>
                <c:pt idx="2698">
                  <c:v>25.4</c:v>
                </c:pt>
                <c:pt idx="2699">
                  <c:v>25.4</c:v>
                </c:pt>
                <c:pt idx="2700">
                  <c:v>25.4</c:v>
                </c:pt>
                <c:pt idx="2701">
                  <c:v>25.4</c:v>
                </c:pt>
                <c:pt idx="2702">
                  <c:v>25.4</c:v>
                </c:pt>
                <c:pt idx="2703">
                  <c:v>25.4</c:v>
                </c:pt>
                <c:pt idx="2704">
                  <c:v>25.4</c:v>
                </c:pt>
                <c:pt idx="2705">
                  <c:v>25.4</c:v>
                </c:pt>
                <c:pt idx="2706">
                  <c:v>25.4</c:v>
                </c:pt>
                <c:pt idx="2707">
                  <c:v>25.4</c:v>
                </c:pt>
                <c:pt idx="2708">
                  <c:v>25.4</c:v>
                </c:pt>
                <c:pt idx="2709">
                  <c:v>25.4</c:v>
                </c:pt>
                <c:pt idx="2710">
                  <c:v>25.5</c:v>
                </c:pt>
                <c:pt idx="2711">
                  <c:v>25.5</c:v>
                </c:pt>
                <c:pt idx="2712">
                  <c:v>25.4</c:v>
                </c:pt>
                <c:pt idx="2713">
                  <c:v>25.4</c:v>
                </c:pt>
                <c:pt idx="2714">
                  <c:v>25.4</c:v>
                </c:pt>
                <c:pt idx="2715">
                  <c:v>25.4</c:v>
                </c:pt>
                <c:pt idx="2716">
                  <c:v>25.4</c:v>
                </c:pt>
                <c:pt idx="2717">
                  <c:v>25.3</c:v>
                </c:pt>
                <c:pt idx="2718">
                  <c:v>25.3</c:v>
                </c:pt>
                <c:pt idx="2719">
                  <c:v>25.2</c:v>
                </c:pt>
                <c:pt idx="2720">
                  <c:v>25.1</c:v>
                </c:pt>
                <c:pt idx="2721">
                  <c:v>25.1</c:v>
                </c:pt>
                <c:pt idx="2722">
                  <c:v>25</c:v>
                </c:pt>
                <c:pt idx="2723">
                  <c:v>24.9</c:v>
                </c:pt>
                <c:pt idx="2724">
                  <c:v>24.7</c:v>
                </c:pt>
                <c:pt idx="2725">
                  <c:v>24.7</c:v>
                </c:pt>
                <c:pt idx="2726">
                  <c:v>24.6</c:v>
                </c:pt>
                <c:pt idx="2727">
                  <c:v>24.4</c:v>
                </c:pt>
                <c:pt idx="2728">
                  <c:v>24.3</c:v>
                </c:pt>
                <c:pt idx="2729">
                  <c:v>24.3</c:v>
                </c:pt>
                <c:pt idx="2730">
                  <c:v>24.1</c:v>
                </c:pt>
                <c:pt idx="2731">
                  <c:v>24</c:v>
                </c:pt>
                <c:pt idx="2732">
                  <c:v>23.9</c:v>
                </c:pt>
                <c:pt idx="2733">
                  <c:v>23.8</c:v>
                </c:pt>
                <c:pt idx="2734">
                  <c:v>23.6</c:v>
                </c:pt>
                <c:pt idx="2735">
                  <c:v>23.6</c:v>
                </c:pt>
                <c:pt idx="2736">
                  <c:v>23.5</c:v>
                </c:pt>
                <c:pt idx="2737">
                  <c:v>23.5</c:v>
                </c:pt>
                <c:pt idx="2738">
                  <c:v>23.4</c:v>
                </c:pt>
                <c:pt idx="2739">
                  <c:v>23.5</c:v>
                </c:pt>
                <c:pt idx="2740">
                  <c:v>23.5</c:v>
                </c:pt>
                <c:pt idx="2741">
                  <c:v>23.5</c:v>
                </c:pt>
                <c:pt idx="2742">
                  <c:v>23.5</c:v>
                </c:pt>
                <c:pt idx="2743">
                  <c:v>23.6</c:v>
                </c:pt>
                <c:pt idx="2744">
                  <c:v>23.6</c:v>
                </c:pt>
                <c:pt idx="2745">
                  <c:v>23.5</c:v>
                </c:pt>
                <c:pt idx="2746">
                  <c:v>23.5</c:v>
                </c:pt>
                <c:pt idx="2747">
                  <c:v>23.6</c:v>
                </c:pt>
                <c:pt idx="2748">
                  <c:v>23.6</c:v>
                </c:pt>
                <c:pt idx="2749">
                  <c:v>23.6</c:v>
                </c:pt>
                <c:pt idx="2750">
                  <c:v>23.6</c:v>
                </c:pt>
                <c:pt idx="2751">
                  <c:v>23.7</c:v>
                </c:pt>
                <c:pt idx="2752">
                  <c:v>23.7</c:v>
                </c:pt>
                <c:pt idx="2753">
                  <c:v>23.8</c:v>
                </c:pt>
                <c:pt idx="2754">
                  <c:v>23.8</c:v>
                </c:pt>
                <c:pt idx="2755">
                  <c:v>23.9</c:v>
                </c:pt>
                <c:pt idx="2756">
                  <c:v>23.8</c:v>
                </c:pt>
                <c:pt idx="2757">
                  <c:v>23.8</c:v>
                </c:pt>
                <c:pt idx="2758">
                  <c:v>23.9</c:v>
                </c:pt>
                <c:pt idx="2759">
                  <c:v>23.9</c:v>
                </c:pt>
                <c:pt idx="2760">
                  <c:v>23.9</c:v>
                </c:pt>
                <c:pt idx="2761">
                  <c:v>23.9</c:v>
                </c:pt>
                <c:pt idx="2762">
                  <c:v>24</c:v>
                </c:pt>
                <c:pt idx="2763">
                  <c:v>24</c:v>
                </c:pt>
                <c:pt idx="2764">
                  <c:v>24.1</c:v>
                </c:pt>
                <c:pt idx="2765">
                  <c:v>24.1</c:v>
                </c:pt>
                <c:pt idx="2766">
                  <c:v>25.1</c:v>
                </c:pt>
                <c:pt idx="2767">
                  <c:v>25</c:v>
                </c:pt>
                <c:pt idx="2768">
                  <c:v>25</c:v>
                </c:pt>
                <c:pt idx="2769">
                  <c:v>25</c:v>
                </c:pt>
                <c:pt idx="2770">
                  <c:v>25.1</c:v>
                </c:pt>
                <c:pt idx="2771">
                  <c:v>25.1</c:v>
                </c:pt>
                <c:pt idx="2772">
                  <c:v>25.1</c:v>
                </c:pt>
                <c:pt idx="2773">
                  <c:v>25.1</c:v>
                </c:pt>
                <c:pt idx="2774">
                  <c:v>25.1</c:v>
                </c:pt>
                <c:pt idx="2775">
                  <c:v>25.1</c:v>
                </c:pt>
                <c:pt idx="2776">
                  <c:v>25.1</c:v>
                </c:pt>
                <c:pt idx="2777">
                  <c:v>25</c:v>
                </c:pt>
                <c:pt idx="2778">
                  <c:v>25.1</c:v>
                </c:pt>
                <c:pt idx="2779">
                  <c:v>25.1</c:v>
                </c:pt>
                <c:pt idx="2780">
                  <c:v>25.1</c:v>
                </c:pt>
                <c:pt idx="2781">
                  <c:v>25.1</c:v>
                </c:pt>
                <c:pt idx="2782">
                  <c:v>25.1</c:v>
                </c:pt>
                <c:pt idx="2783">
                  <c:v>25</c:v>
                </c:pt>
                <c:pt idx="2784">
                  <c:v>25.1</c:v>
                </c:pt>
                <c:pt idx="2785">
                  <c:v>25.1</c:v>
                </c:pt>
                <c:pt idx="2786">
                  <c:v>25.1</c:v>
                </c:pt>
                <c:pt idx="2787">
                  <c:v>25.2</c:v>
                </c:pt>
                <c:pt idx="2788">
                  <c:v>25.1</c:v>
                </c:pt>
                <c:pt idx="2789">
                  <c:v>25.1</c:v>
                </c:pt>
                <c:pt idx="2790">
                  <c:v>25.2</c:v>
                </c:pt>
                <c:pt idx="2791">
                  <c:v>25.2</c:v>
                </c:pt>
                <c:pt idx="2792">
                  <c:v>25.3</c:v>
                </c:pt>
                <c:pt idx="2793">
                  <c:v>25.3</c:v>
                </c:pt>
                <c:pt idx="2794">
                  <c:v>25.4</c:v>
                </c:pt>
                <c:pt idx="2795">
                  <c:v>25.4</c:v>
                </c:pt>
                <c:pt idx="2796">
                  <c:v>25.4</c:v>
                </c:pt>
                <c:pt idx="2797">
                  <c:v>25.5</c:v>
                </c:pt>
                <c:pt idx="2798">
                  <c:v>25.6</c:v>
                </c:pt>
                <c:pt idx="2799">
                  <c:v>25.5</c:v>
                </c:pt>
                <c:pt idx="2800">
                  <c:v>25.4</c:v>
                </c:pt>
                <c:pt idx="2801">
                  <c:v>25.5</c:v>
                </c:pt>
                <c:pt idx="2802">
                  <c:v>25.5</c:v>
                </c:pt>
                <c:pt idx="2803">
                  <c:v>25.6</c:v>
                </c:pt>
                <c:pt idx="2804">
                  <c:v>25.6</c:v>
                </c:pt>
                <c:pt idx="2805">
                  <c:v>25.5</c:v>
                </c:pt>
                <c:pt idx="2806">
                  <c:v>25.5</c:v>
                </c:pt>
                <c:pt idx="2807">
                  <c:v>25.4</c:v>
                </c:pt>
                <c:pt idx="2808">
                  <c:v>25.4</c:v>
                </c:pt>
                <c:pt idx="2809">
                  <c:v>25.4</c:v>
                </c:pt>
                <c:pt idx="2810">
                  <c:v>25.3</c:v>
                </c:pt>
                <c:pt idx="2811">
                  <c:v>25.2</c:v>
                </c:pt>
                <c:pt idx="2812">
                  <c:v>25.2</c:v>
                </c:pt>
                <c:pt idx="2813">
                  <c:v>25.1</c:v>
                </c:pt>
                <c:pt idx="2814">
                  <c:v>25.1</c:v>
                </c:pt>
                <c:pt idx="2815">
                  <c:v>25.1</c:v>
                </c:pt>
                <c:pt idx="2816">
                  <c:v>25.1</c:v>
                </c:pt>
                <c:pt idx="2817">
                  <c:v>25</c:v>
                </c:pt>
                <c:pt idx="2818">
                  <c:v>25.1</c:v>
                </c:pt>
                <c:pt idx="2819">
                  <c:v>25.1</c:v>
                </c:pt>
                <c:pt idx="2820">
                  <c:v>25.1</c:v>
                </c:pt>
                <c:pt idx="2821">
                  <c:v>25.2</c:v>
                </c:pt>
                <c:pt idx="2822">
                  <c:v>25.4</c:v>
                </c:pt>
                <c:pt idx="2823">
                  <c:v>25.5</c:v>
                </c:pt>
                <c:pt idx="2824">
                  <c:v>25.7</c:v>
                </c:pt>
                <c:pt idx="2825">
                  <c:v>25.8</c:v>
                </c:pt>
                <c:pt idx="2826">
                  <c:v>25.9</c:v>
                </c:pt>
                <c:pt idx="2827">
                  <c:v>26.1</c:v>
                </c:pt>
                <c:pt idx="2828">
                  <c:v>26.1</c:v>
                </c:pt>
                <c:pt idx="2829">
                  <c:v>26.1</c:v>
                </c:pt>
                <c:pt idx="2830">
                  <c:v>26.1</c:v>
                </c:pt>
                <c:pt idx="2831">
                  <c:v>25.9</c:v>
                </c:pt>
                <c:pt idx="2832">
                  <c:v>25.8</c:v>
                </c:pt>
                <c:pt idx="2833">
                  <c:v>25.6</c:v>
                </c:pt>
                <c:pt idx="2834">
                  <c:v>25.4</c:v>
                </c:pt>
                <c:pt idx="2835">
                  <c:v>25.2</c:v>
                </c:pt>
                <c:pt idx="2836">
                  <c:v>25.1</c:v>
                </c:pt>
                <c:pt idx="2837">
                  <c:v>25.1</c:v>
                </c:pt>
                <c:pt idx="2838">
                  <c:v>25.1</c:v>
                </c:pt>
                <c:pt idx="2839">
                  <c:v>24.9</c:v>
                </c:pt>
                <c:pt idx="2840">
                  <c:v>24.9</c:v>
                </c:pt>
                <c:pt idx="2841">
                  <c:v>25</c:v>
                </c:pt>
                <c:pt idx="2842">
                  <c:v>25.2</c:v>
                </c:pt>
                <c:pt idx="2843">
                  <c:v>25.3</c:v>
                </c:pt>
                <c:pt idx="2844">
                  <c:v>25.4</c:v>
                </c:pt>
                <c:pt idx="2845">
                  <c:v>25.4</c:v>
                </c:pt>
                <c:pt idx="2846">
                  <c:v>25.4</c:v>
                </c:pt>
                <c:pt idx="2847">
                  <c:v>25.6</c:v>
                </c:pt>
                <c:pt idx="2848">
                  <c:v>25.6</c:v>
                </c:pt>
                <c:pt idx="2849">
                  <c:v>25.6</c:v>
                </c:pt>
                <c:pt idx="2850">
                  <c:v>25.4</c:v>
                </c:pt>
                <c:pt idx="2851">
                  <c:v>25.4</c:v>
                </c:pt>
                <c:pt idx="2852">
                  <c:v>25.4</c:v>
                </c:pt>
                <c:pt idx="2853">
                  <c:v>25.2</c:v>
                </c:pt>
                <c:pt idx="2854">
                  <c:v>25.1</c:v>
                </c:pt>
                <c:pt idx="2855">
                  <c:v>25.1</c:v>
                </c:pt>
                <c:pt idx="2856">
                  <c:v>25.1</c:v>
                </c:pt>
                <c:pt idx="2857">
                  <c:v>25.1</c:v>
                </c:pt>
                <c:pt idx="2858">
                  <c:v>25.1</c:v>
                </c:pt>
                <c:pt idx="2859">
                  <c:v>25.2</c:v>
                </c:pt>
                <c:pt idx="2860">
                  <c:v>25.4</c:v>
                </c:pt>
                <c:pt idx="2861">
                  <c:v>25.6</c:v>
                </c:pt>
                <c:pt idx="2862">
                  <c:v>25.8</c:v>
                </c:pt>
                <c:pt idx="2863">
                  <c:v>25.9</c:v>
                </c:pt>
                <c:pt idx="2864">
                  <c:v>26.1</c:v>
                </c:pt>
                <c:pt idx="2865">
                  <c:v>26.1</c:v>
                </c:pt>
                <c:pt idx="2866">
                  <c:v>26.1</c:v>
                </c:pt>
                <c:pt idx="2867">
                  <c:v>25.9</c:v>
                </c:pt>
                <c:pt idx="2868">
                  <c:v>25.8</c:v>
                </c:pt>
                <c:pt idx="2869">
                  <c:v>25.5</c:v>
                </c:pt>
                <c:pt idx="2870">
                  <c:v>25.3</c:v>
                </c:pt>
                <c:pt idx="2871">
                  <c:v>25.2</c:v>
                </c:pt>
                <c:pt idx="2872">
                  <c:v>25.1</c:v>
                </c:pt>
                <c:pt idx="2873">
                  <c:v>25</c:v>
                </c:pt>
                <c:pt idx="2874">
                  <c:v>25</c:v>
                </c:pt>
                <c:pt idx="2875">
                  <c:v>25.1</c:v>
                </c:pt>
                <c:pt idx="2876">
                  <c:v>25.1</c:v>
                </c:pt>
                <c:pt idx="2877">
                  <c:v>25.2</c:v>
                </c:pt>
                <c:pt idx="2878">
                  <c:v>25.4</c:v>
                </c:pt>
                <c:pt idx="2879">
                  <c:v>25.4</c:v>
                </c:pt>
                <c:pt idx="2880">
                  <c:v>25.6</c:v>
                </c:pt>
                <c:pt idx="2881">
                  <c:v>25.5</c:v>
                </c:pt>
                <c:pt idx="2882">
                  <c:v>25.6</c:v>
                </c:pt>
                <c:pt idx="2883">
                  <c:v>25.6</c:v>
                </c:pt>
                <c:pt idx="2884">
                  <c:v>25.6</c:v>
                </c:pt>
                <c:pt idx="2885">
                  <c:v>25.5</c:v>
                </c:pt>
                <c:pt idx="2886">
                  <c:v>25.4</c:v>
                </c:pt>
                <c:pt idx="2887">
                  <c:v>25.4</c:v>
                </c:pt>
                <c:pt idx="2888">
                  <c:v>25.2</c:v>
                </c:pt>
                <c:pt idx="2889">
                  <c:v>25.1</c:v>
                </c:pt>
                <c:pt idx="2890">
                  <c:v>25.1</c:v>
                </c:pt>
                <c:pt idx="2891">
                  <c:v>25.1</c:v>
                </c:pt>
                <c:pt idx="2892">
                  <c:v>25.1</c:v>
                </c:pt>
                <c:pt idx="2893">
                  <c:v>25.1</c:v>
                </c:pt>
                <c:pt idx="2894">
                  <c:v>25.2</c:v>
                </c:pt>
                <c:pt idx="2895">
                  <c:v>25.2</c:v>
                </c:pt>
                <c:pt idx="2896">
                  <c:v>25.4</c:v>
                </c:pt>
                <c:pt idx="2897">
                  <c:v>25.5</c:v>
                </c:pt>
                <c:pt idx="2898">
                  <c:v>25.7</c:v>
                </c:pt>
                <c:pt idx="2899">
                  <c:v>25.8</c:v>
                </c:pt>
                <c:pt idx="2900">
                  <c:v>25.9</c:v>
                </c:pt>
                <c:pt idx="2901">
                  <c:v>25.9</c:v>
                </c:pt>
                <c:pt idx="2902">
                  <c:v>25.1</c:v>
                </c:pt>
                <c:pt idx="2903">
                  <c:v>25</c:v>
                </c:pt>
                <c:pt idx="2904">
                  <c:v>24.9</c:v>
                </c:pt>
                <c:pt idx="2905">
                  <c:v>24.7</c:v>
                </c:pt>
                <c:pt idx="2906">
                  <c:v>24.5</c:v>
                </c:pt>
                <c:pt idx="2907">
                  <c:v>24.3</c:v>
                </c:pt>
                <c:pt idx="2908">
                  <c:v>24.3</c:v>
                </c:pt>
                <c:pt idx="2909">
                  <c:v>24.1</c:v>
                </c:pt>
                <c:pt idx="2910">
                  <c:v>24</c:v>
                </c:pt>
                <c:pt idx="2911">
                  <c:v>23.8</c:v>
                </c:pt>
                <c:pt idx="2912">
                  <c:v>23.7</c:v>
                </c:pt>
                <c:pt idx="2913">
                  <c:v>23.6</c:v>
                </c:pt>
                <c:pt idx="2914">
                  <c:v>23.5</c:v>
                </c:pt>
                <c:pt idx="2915">
                  <c:v>23.4</c:v>
                </c:pt>
                <c:pt idx="2916">
                  <c:v>23.4</c:v>
                </c:pt>
                <c:pt idx="2917">
                  <c:v>23.4</c:v>
                </c:pt>
                <c:pt idx="2918">
                  <c:v>23.4</c:v>
                </c:pt>
                <c:pt idx="2919">
                  <c:v>23.4</c:v>
                </c:pt>
                <c:pt idx="2920">
                  <c:v>23.6</c:v>
                </c:pt>
                <c:pt idx="2921">
                  <c:v>23.6</c:v>
                </c:pt>
                <c:pt idx="2922">
                  <c:v>23.6</c:v>
                </c:pt>
                <c:pt idx="2923">
                  <c:v>23.8</c:v>
                </c:pt>
                <c:pt idx="2924">
                  <c:v>23.9</c:v>
                </c:pt>
                <c:pt idx="2925">
                  <c:v>23.9</c:v>
                </c:pt>
                <c:pt idx="2926">
                  <c:v>24.1</c:v>
                </c:pt>
                <c:pt idx="2927">
                  <c:v>24.2</c:v>
                </c:pt>
                <c:pt idx="2928">
                  <c:v>24.4</c:v>
                </c:pt>
                <c:pt idx="2929">
                  <c:v>24.4</c:v>
                </c:pt>
                <c:pt idx="2930">
                  <c:v>24.4</c:v>
                </c:pt>
                <c:pt idx="2931">
                  <c:v>24.5</c:v>
                </c:pt>
                <c:pt idx="2932">
                  <c:v>24.6</c:v>
                </c:pt>
                <c:pt idx="2933">
                  <c:v>24.7</c:v>
                </c:pt>
                <c:pt idx="2934">
                  <c:v>24.7</c:v>
                </c:pt>
                <c:pt idx="2935">
                  <c:v>24.7</c:v>
                </c:pt>
                <c:pt idx="2936">
                  <c:v>24.7</c:v>
                </c:pt>
                <c:pt idx="2937">
                  <c:v>24.7</c:v>
                </c:pt>
                <c:pt idx="2938">
                  <c:v>24.7</c:v>
                </c:pt>
                <c:pt idx="2939">
                  <c:v>24.7</c:v>
                </c:pt>
                <c:pt idx="2940">
                  <c:v>24.7</c:v>
                </c:pt>
                <c:pt idx="2941">
                  <c:v>24.8</c:v>
                </c:pt>
                <c:pt idx="2942">
                  <c:v>24.8</c:v>
                </c:pt>
                <c:pt idx="2943">
                  <c:v>24.9</c:v>
                </c:pt>
                <c:pt idx="2944">
                  <c:v>24.9</c:v>
                </c:pt>
                <c:pt idx="2945">
                  <c:v>24.9</c:v>
                </c:pt>
                <c:pt idx="2946">
                  <c:v>25.1</c:v>
                </c:pt>
                <c:pt idx="2947">
                  <c:v>25</c:v>
                </c:pt>
                <c:pt idx="2948">
                  <c:v>25.2</c:v>
                </c:pt>
                <c:pt idx="2949">
                  <c:v>25.2</c:v>
                </c:pt>
                <c:pt idx="2950">
                  <c:v>25.2</c:v>
                </c:pt>
                <c:pt idx="2951">
                  <c:v>25.4</c:v>
                </c:pt>
                <c:pt idx="2952">
                  <c:v>25.3</c:v>
                </c:pt>
                <c:pt idx="2953">
                  <c:v>25.4</c:v>
                </c:pt>
                <c:pt idx="2954">
                  <c:v>25.2</c:v>
                </c:pt>
                <c:pt idx="2955">
                  <c:v>25.3</c:v>
                </c:pt>
                <c:pt idx="2956">
                  <c:v>25.3</c:v>
                </c:pt>
                <c:pt idx="2957">
                  <c:v>25.2</c:v>
                </c:pt>
                <c:pt idx="2958">
                  <c:v>25.2</c:v>
                </c:pt>
                <c:pt idx="2959">
                  <c:v>25.1</c:v>
                </c:pt>
                <c:pt idx="2960">
                  <c:v>25</c:v>
                </c:pt>
                <c:pt idx="2961">
                  <c:v>25</c:v>
                </c:pt>
                <c:pt idx="2962">
                  <c:v>24.9</c:v>
                </c:pt>
                <c:pt idx="2963">
                  <c:v>24.7</c:v>
                </c:pt>
                <c:pt idx="2964">
                  <c:v>24.7</c:v>
                </c:pt>
                <c:pt idx="2965">
                  <c:v>24.6</c:v>
                </c:pt>
                <c:pt idx="2966">
                  <c:v>24.5</c:v>
                </c:pt>
                <c:pt idx="2967">
                  <c:v>24.4</c:v>
                </c:pt>
                <c:pt idx="2968">
                  <c:v>24.2</c:v>
                </c:pt>
                <c:pt idx="2969">
                  <c:v>24</c:v>
                </c:pt>
                <c:pt idx="2970">
                  <c:v>23.9</c:v>
                </c:pt>
                <c:pt idx="2971">
                  <c:v>23.9</c:v>
                </c:pt>
                <c:pt idx="2972">
                  <c:v>23.8</c:v>
                </c:pt>
                <c:pt idx="2973">
                  <c:v>23.6</c:v>
                </c:pt>
                <c:pt idx="2974">
                  <c:v>23.6</c:v>
                </c:pt>
                <c:pt idx="2975">
                  <c:v>23.6</c:v>
                </c:pt>
                <c:pt idx="2976">
                  <c:v>23.5</c:v>
                </c:pt>
                <c:pt idx="2977">
                  <c:v>23.4</c:v>
                </c:pt>
                <c:pt idx="2978">
                  <c:v>23.5</c:v>
                </c:pt>
                <c:pt idx="2979">
                  <c:v>23.6</c:v>
                </c:pt>
                <c:pt idx="2980">
                  <c:v>23.6</c:v>
                </c:pt>
                <c:pt idx="2981">
                  <c:v>23.5</c:v>
                </c:pt>
                <c:pt idx="2982">
                  <c:v>23.6</c:v>
                </c:pt>
                <c:pt idx="2983">
                  <c:v>23.5</c:v>
                </c:pt>
                <c:pt idx="2984">
                  <c:v>23.6</c:v>
                </c:pt>
                <c:pt idx="2985">
                  <c:v>23.6</c:v>
                </c:pt>
                <c:pt idx="2986">
                  <c:v>23.7</c:v>
                </c:pt>
                <c:pt idx="2987">
                  <c:v>23.8</c:v>
                </c:pt>
                <c:pt idx="2988">
                  <c:v>23.9</c:v>
                </c:pt>
                <c:pt idx="2989">
                  <c:v>23.9</c:v>
                </c:pt>
                <c:pt idx="2990">
                  <c:v>23.9</c:v>
                </c:pt>
                <c:pt idx="2991">
                  <c:v>24.1</c:v>
                </c:pt>
                <c:pt idx="2992">
                  <c:v>24</c:v>
                </c:pt>
                <c:pt idx="2993">
                  <c:v>24.1</c:v>
                </c:pt>
                <c:pt idx="2994">
                  <c:v>24.2</c:v>
                </c:pt>
                <c:pt idx="2995">
                  <c:v>24.4</c:v>
                </c:pt>
                <c:pt idx="2996">
                  <c:v>24.3</c:v>
                </c:pt>
                <c:pt idx="2997">
                  <c:v>24.4</c:v>
                </c:pt>
                <c:pt idx="2998">
                  <c:v>24.6</c:v>
                </c:pt>
                <c:pt idx="2999">
                  <c:v>24.6</c:v>
                </c:pt>
                <c:pt idx="3000">
                  <c:v>24.6</c:v>
                </c:pt>
                <c:pt idx="3001">
                  <c:v>24.6</c:v>
                </c:pt>
                <c:pt idx="3002">
                  <c:v>24.6</c:v>
                </c:pt>
                <c:pt idx="3003">
                  <c:v>24.7</c:v>
                </c:pt>
                <c:pt idx="3004">
                  <c:v>24.7</c:v>
                </c:pt>
                <c:pt idx="3005">
                  <c:v>24.7</c:v>
                </c:pt>
                <c:pt idx="3006">
                  <c:v>24.7</c:v>
                </c:pt>
                <c:pt idx="3007">
                  <c:v>24.7</c:v>
                </c:pt>
                <c:pt idx="3008">
                  <c:v>24.8</c:v>
                </c:pt>
                <c:pt idx="3009">
                  <c:v>24.7</c:v>
                </c:pt>
                <c:pt idx="3010">
                  <c:v>24.7</c:v>
                </c:pt>
                <c:pt idx="3011">
                  <c:v>24.7</c:v>
                </c:pt>
                <c:pt idx="3012">
                  <c:v>24.8</c:v>
                </c:pt>
                <c:pt idx="3013">
                  <c:v>24.9</c:v>
                </c:pt>
                <c:pt idx="3014">
                  <c:v>24.9</c:v>
                </c:pt>
                <c:pt idx="3015">
                  <c:v>26.1</c:v>
                </c:pt>
                <c:pt idx="3016">
                  <c:v>26.1</c:v>
                </c:pt>
                <c:pt idx="3017">
                  <c:v>26.2</c:v>
                </c:pt>
                <c:pt idx="3018">
                  <c:v>26.1</c:v>
                </c:pt>
                <c:pt idx="3019">
                  <c:v>26.1</c:v>
                </c:pt>
                <c:pt idx="3020">
                  <c:v>26.1</c:v>
                </c:pt>
                <c:pt idx="3021">
                  <c:v>26.2</c:v>
                </c:pt>
                <c:pt idx="3022">
                  <c:v>26.1</c:v>
                </c:pt>
                <c:pt idx="3023">
                  <c:v>26.1</c:v>
                </c:pt>
                <c:pt idx="3024">
                  <c:v>26.2</c:v>
                </c:pt>
                <c:pt idx="3025">
                  <c:v>26.1</c:v>
                </c:pt>
                <c:pt idx="3026">
                  <c:v>26.1</c:v>
                </c:pt>
                <c:pt idx="3027">
                  <c:v>26.1</c:v>
                </c:pt>
                <c:pt idx="3028">
                  <c:v>26.2</c:v>
                </c:pt>
                <c:pt idx="3029">
                  <c:v>26.2</c:v>
                </c:pt>
                <c:pt idx="3030">
                  <c:v>26.1</c:v>
                </c:pt>
                <c:pt idx="3031">
                  <c:v>26.1</c:v>
                </c:pt>
                <c:pt idx="3032">
                  <c:v>26.1</c:v>
                </c:pt>
                <c:pt idx="3033">
                  <c:v>26.1</c:v>
                </c:pt>
                <c:pt idx="3034">
                  <c:v>26.1</c:v>
                </c:pt>
                <c:pt idx="3035">
                  <c:v>26.1</c:v>
                </c:pt>
                <c:pt idx="3036">
                  <c:v>26.1</c:v>
                </c:pt>
                <c:pt idx="3037">
                  <c:v>26.1</c:v>
                </c:pt>
                <c:pt idx="3038">
                  <c:v>26.1</c:v>
                </c:pt>
                <c:pt idx="3039">
                  <c:v>26.1</c:v>
                </c:pt>
                <c:pt idx="3040">
                  <c:v>26.1</c:v>
                </c:pt>
                <c:pt idx="3041">
                  <c:v>26.1</c:v>
                </c:pt>
                <c:pt idx="3042">
                  <c:v>26.1</c:v>
                </c:pt>
                <c:pt idx="3043">
                  <c:v>26.1</c:v>
                </c:pt>
                <c:pt idx="3044">
                  <c:v>26.1</c:v>
                </c:pt>
                <c:pt idx="3045">
                  <c:v>26</c:v>
                </c:pt>
                <c:pt idx="3046">
                  <c:v>26</c:v>
                </c:pt>
                <c:pt idx="3047">
                  <c:v>26</c:v>
                </c:pt>
                <c:pt idx="3048">
                  <c:v>26</c:v>
                </c:pt>
                <c:pt idx="3049">
                  <c:v>25.9</c:v>
                </c:pt>
                <c:pt idx="3050">
                  <c:v>26</c:v>
                </c:pt>
                <c:pt idx="3051">
                  <c:v>26</c:v>
                </c:pt>
                <c:pt idx="3052">
                  <c:v>26</c:v>
                </c:pt>
                <c:pt idx="3053">
                  <c:v>25.9</c:v>
                </c:pt>
                <c:pt idx="3054">
                  <c:v>25.9</c:v>
                </c:pt>
                <c:pt idx="3055">
                  <c:v>25.9</c:v>
                </c:pt>
                <c:pt idx="3056">
                  <c:v>25.8</c:v>
                </c:pt>
                <c:pt idx="3057">
                  <c:v>25.8</c:v>
                </c:pt>
                <c:pt idx="3058">
                  <c:v>25.8</c:v>
                </c:pt>
                <c:pt idx="3059">
                  <c:v>25.8</c:v>
                </c:pt>
                <c:pt idx="3060">
                  <c:v>25.8</c:v>
                </c:pt>
                <c:pt idx="3061">
                  <c:v>25.7</c:v>
                </c:pt>
                <c:pt idx="3062">
                  <c:v>25.7</c:v>
                </c:pt>
                <c:pt idx="3063">
                  <c:v>25.7</c:v>
                </c:pt>
                <c:pt idx="3064">
                  <c:v>25.6</c:v>
                </c:pt>
                <c:pt idx="3065">
                  <c:v>25.6</c:v>
                </c:pt>
                <c:pt idx="3066">
                  <c:v>25.6</c:v>
                </c:pt>
                <c:pt idx="3067">
                  <c:v>25.5</c:v>
                </c:pt>
                <c:pt idx="3068">
                  <c:v>25.5</c:v>
                </c:pt>
                <c:pt idx="3069">
                  <c:v>25.4</c:v>
                </c:pt>
                <c:pt idx="3070">
                  <c:v>25.4</c:v>
                </c:pt>
                <c:pt idx="3071">
                  <c:v>25.4</c:v>
                </c:pt>
                <c:pt idx="3072">
                  <c:v>25.4</c:v>
                </c:pt>
                <c:pt idx="3073">
                  <c:v>25.4</c:v>
                </c:pt>
                <c:pt idx="3074">
                  <c:v>25.4</c:v>
                </c:pt>
                <c:pt idx="3075">
                  <c:v>25.3</c:v>
                </c:pt>
                <c:pt idx="3076">
                  <c:v>25.2</c:v>
                </c:pt>
                <c:pt idx="3077">
                  <c:v>25.3</c:v>
                </c:pt>
                <c:pt idx="3078">
                  <c:v>25.3</c:v>
                </c:pt>
                <c:pt idx="3079">
                  <c:v>25.2</c:v>
                </c:pt>
                <c:pt idx="3080">
                  <c:v>25.2</c:v>
                </c:pt>
                <c:pt idx="3081">
                  <c:v>25.2</c:v>
                </c:pt>
                <c:pt idx="3082">
                  <c:v>25.2</c:v>
                </c:pt>
                <c:pt idx="3083">
                  <c:v>25.1</c:v>
                </c:pt>
                <c:pt idx="3084">
                  <c:v>25.1</c:v>
                </c:pt>
                <c:pt idx="3085">
                  <c:v>25.1</c:v>
                </c:pt>
                <c:pt idx="3086">
                  <c:v>25.1</c:v>
                </c:pt>
                <c:pt idx="3087">
                  <c:v>25.2</c:v>
                </c:pt>
                <c:pt idx="3088">
                  <c:v>25.1</c:v>
                </c:pt>
                <c:pt idx="3089">
                  <c:v>25.2</c:v>
                </c:pt>
                <c:pt idx="3090">
                  <c:v>25.2</c:v>
                </c:pt>
                <c:pt idx="3091">
                  <c:v>25.1</c:v>
                </c:pt>
                <c:pt idx="3092">
                  <c:v>25.2</c:v>
                </c:pt>
                <c:pt idx="3093">
                  <c:v>25.2</c:v>
                </c:pt>
                <c:pt idx="3094">
                  <c:v>25.1</c:v>
                </c:pt>
                <c:pt idx="3095">
                  <c:v>25.2</c:v>
                </c:pt>
                <c:pt idx="3096">
                  <c:v>25.2</c:v>
                </c:pt>
                <c:pt idx="3097">
                  <c:v>25.2</c:v>
                </c:pt>
                <c:pt idx="3098">
                  <c:v>25.2</c:v>
                </c:pt>
                <c:pt idx="3099">
                  <c:v>25.1</c:v>
                </c:pt>
                <c:pt idx="3100">
                  <c:v>25.2</c:v>
                </c:pt>
                <c:pt idx="3101">
                  <c:v>25.2</c:v>
                </c:pt>
                <c:pt idx="3102">
                  <c:v>25.1</c:v>
                </c:pt>
                <c:pt idx="3103">
                  <c:v>25.2</c:v>
                </c:pt>
                <c:pt idx="3104">
                  <c:v>25.1</c:v>
                </c:pt>
                <c:pt idx="3105">
                  <c:v>25.1</c:v>
                </c:pt>
                <c:pt idx="3106">
                  <c:v>25.1</c:v>
                </c:pt>
                <c:pt idx="3107">
                  <c:v>25.1</c:v>
                </c:pt>
                <c:pt idx="3108">
                  <c:v>25.1</c:v>
                </c:pt>
                <c:pt idx="3109">
                  <c:v>25.1</c:v>
                </c:pt>
                <c:pt idx="3110">
                  <c:v>25.1</c:v>
                </c:pt>
                <c:pt idx="3111">
                  <c:v>25.1</c:v>
                </c:pt>
                <c:pt idx="3112">
                  <c:v>25.1</c:v>
                </c:pt>
                <c:pt idx="3113">
                  <c:v>25.1</c:v>
                </c:pt>
                <c:pt idx="3114">
                  <c:v>25.1</c:v>
                </c:pt>
                <c:pt idx="3115">
                  <c:v>25.1</c:v>
                </c:pt>
                <c:pt idx="3116">
                  <c:v>25.1</c:v>
                </c:pt>
                <c:pt idx="3117">
                  <c:v>25.1</c:v>
                </c:pt>
                <c:pt idx="3118">
                  <c:v>25.1</c:v>
                </c:pt>
                <c:pt idx="3119">
                  <c:v>25.1</c:v>
                </c:pt>
                <c:pt idx="3120">
                  <c:v>25.1</c:v>
                </c:pt>
                <c:pt idx="3121">
                  <c:v>25.1</c:v>
                </c:pt>
                <c:pt idx="3122">
                  <c:v>25.2</c:v>
                </c:pt>
                <c:pt idx="3123">
                  <c:v>25.1</c:v>
                </c:pt>
                <c:pt idx="3124">
                  <c:v>25.2</c:v>
                </c:pt>
                <c:pt idx="3125">
                  <c:v>25.2</c:v>
                </c:pt>
                <c:pt idx="3126">
                  <c:v>25.2</c:v>
                </c:pt>
                <c:pt idx="3127">
                  <c:v>25.4</c:v>
                </c:pt>
                <c:pt idx="3128">
                  <c:v>25.4</c:v>
                </c:pt>
                <c:pt idx="3129">
                  <c:v>25.4</c:v>
                </c:pt>
                <c:pt idx="3130">
                  <c:v>25.4</c:v>
                </c:pt>
                <c:pt idx="3131">
                  <c:v>25.5</c:v>
                </c:pt>
                <c:pt idx="3132">
                  <c:v>25.4</c:v>
                </c:pt>
                <c:pt idx="3133">
                  <c:v>25.6</c:v>
                </c:pt>
                <c:pt idx="3134">
                  <c:v>25.6</c:v>
                </c:pt>
                <c:pt idx="3135">
                  <c:v>25.6</c:v>
                </c:pt>
                <c:pt idx="3136">
                  <c:v>25.6</c:v>
                </c:pt>
                <c:pt idx="3137">
                  <c:v>25.6</c:v>
                </c:pt>
                <c:pt idx="3138">
                  <c:v>25.5</c:v>
                </c:pt>
                <c:pt idx="3139">
                  <c:v>25.4</c:v>
                </c:pt>
                <c:pt idx="3140">
                  <c:v>25.4</c:v>
                </c:pt>
                <c:pt idx="3141">
                  <c:v>25.3</c:v>
                </c:pt>
                <c:pt idx="3142">
                  <c:v>25.2</c:v>
                </c:pt>
                <c:pt idx="3143">
                  <c:v>25.1</c:v>
                </c:pt>
                <c:pt idx="3144">
                  <c:v>25</c:v>
                </c:pt>
                <c:pt idx="3145">
                  <c:v>25</c:v>
                </c:pt>
                <c:pt idx="3146">
                  <c:v>25</c:v>
                </c:pt>
                <c:pt idx="3147">
                  <c:v>25</c:v>
                </c:pt>
                <c:pt idx="3148">
                  <c:v>25</c:v>
                </c:pt>
                <c:pt idx="3149">
                  <c:v>25.1</c:v>
                </c:pt>
                <c:pt idx="3150">
                  <c:v>25.2</c:v>
                </c:pt>
                <c:pt idx="3151">
                  <c:v>25.2</c:v>
                </c:pt>
                <c:pt idx="3152">
                  <c:v>25.4</c:v>
                </c:pt>
                <c:pt idx="3153">
                  <c:v>25.6</c:v>
                </c:pt>
                <c:pt idx="3154">
                  <c:v>23.8</c:v>
                </c:pt>
                <c:pt idx="3155">
                  <c:v>23.9</c:v>
                </c:pt>
                <c:pt idx="3156">
                  <c:v>24.3</c:v>
                </c:pt>
                <c:pt idx="3157">
                  <c:v>24.4</c:v>
                </c:pt>
                <c:pt idx="3158">
                  <c:v>24.7</c:v>
                </c:pt>
                <c:pt idx="3159">
                  <c:v>24.9</c:v>
                </c:pt>
                <c:pt idx="3160">
                  <c:v>25.1</c:v>
                </c:pt>
                <c:pt idx="3161">
                  <c:v>25.4</c:v>
                </c:pt>
                <c:pt idx="3162">
                  <c:v>25.6</c:v>
                </c:pt>
                <c:pt idx="3163">
                  <c:v>25.6</c:v>
                </c:pt>
                <c:pt idx="3164">
                  <c:v>25.7</c:v>
                </c:pt>
                <c:pt idx="3165">
                  <c:v>25.9</c:v>
                </c:pt>
                <c:pt idx="3166">
                  <c:v>26.2</c:v>
                </c:pt>
                <c:pt idx="3167">
                  <c:v>26.4</c:v>
                </c:pt>
                <c:pt idx="3168">
                  <c:v>26.6</c:v>
                </c:pt>
                <c:pt idx="3169">
                  <c:v>26.9</c:v>
                </c:pt>
                <c:pt idx="3170">
                  <c:v>27</c:v>
                </c:pt>
                <c:pt idx="3171">
                  <c:v>27</c:v>
                </c:pt>
                <c:pt idx="3172">
                  <c:v>27</c:v>
                </c:pt>
                <c:pt idx="3173">
                  <c:v>27.1</c:v>
                </c:pt>
                <c:pt idx="3174">
                  <c:v>27.1</c:v>
                </c:pt>
                <c:pt idx="3175">
                  <c:v>26.9</c:v>
                </c:pt>
                <c:pt idx="3176">
                  <c:v>26.9</c:v>
                </c:pt>
                <c:pt idx="3177">
                  <c:v>26.6</c:v>
                </c:pt>
                <c:pt idx="3178">
                  <c:v>26.4</c:v>
                </c:pt>
                <c:pt idx="3179">
                  <c:v>26.2</c:v>
                </c:pt>
                <c:pt idx="3180">
                  <c:v>26</c:v>
                </c:pt>
                <c:pt idx="3181">
                  <c:v>25.7</c:v>
                </c:pt>
                <c:pt idx="3182">
                  <c:v>25.4</c:v>
                </c:pt>
                <c:pt idx="3183">
                  <c:v>25.1</c:v>
                </c:pt>
                <c:pt idx="3184">
                  <c:v>24.8</c:v>
                </c:pt>
                <c:pt idx="3185">
                  <c:v>24.5</c:v>
                </c:pt>
                <c:pt idx="3186">
                  <c:v>24.3</c:v>
                </c:pt>
                <c:pt idx="3187">
                  <c:v>23.9</c:v>
                </c:pt>
                <c:pt idx="3188">
                  <c:v>23.6</c:v>
                </c:pt>
                <c:pt idx="3189">
                  <c:v>23.5</c:v>
                </c:pt>
                <c:pt idx="3190">
                  <c:v>23.4</c:v>
                </c:pt>
                <c:pt idx="3191">
                  <c:v>23.6</c:v>
                </c:pt>
                <c:pt idx="3192">
                  <c:v>23.7</c:v>
                </c:pt>
                <c:pt idx="3193">
                  <c:v>23.9</c:v>
                </c:pt>
                <c:pt idx="3194">
                  <c:v>24.3</c:v>
                </c:pt>
                <c:pt idx="3195">
                  <c:v>24.4</c:v>
                </c:pt>
                <c:pt idx="3196">
                  <c:v>24.7</c:v>
                </c:pt>
                <c:pt idx="3197">
                  <c:v>25.1</c:v>
                </c:pt>
                <c:pt idx="3198">
                  <c:v>25.3</c:v>
                </c:pt>
                <c:pt idx="3199">
                  <c:v>25.4</c:v>
                </c:pt>
                <c:pt idx="3200">
                  <c:v>25.7</c:v>
                </c:pt>
                <c:pt idx="3201">
                  <c:v>25.8</c:v>
                </c:pt>
                <c:pt idx="3202">
                  <c:v>26.1</c:v>
                </c:pt>
                <c:pt idx="3203">
                  <c:v>26.4</c:v>
                </c:pt>
                <c:pt idx="3204">
                  <c:v>26.6</c:v>
                </c:pt>
                <c:pt idx="3205">
                  <c:v>26.9</c:v>
                </c:pt>
                <c:pt idx="3206">
                  <c:v>27</c:v>
                </c:pt>
                <c:pt idx="3207">
                  <c:v>27.2</c:v>
                </c:pt>
                <c:pt idx="3208">
                  <c:v>27.2</c:v>
                </c:pt>
                <c:pt idx="3209">
                  <c:v>27</c:v>
                </c:pt>
                <c:pt idx="3210">
                  <c:v>26.9</c:v>
                </c:pt>
                <c:pt idx="3211">
                  <c:v>26.8</c:v>
                </c:pt>
                <c:pt idx="3212">
                  <c:v>26.5</c:v>
                </c:pt>
                <c:pt idx="3213">
                  <c:v>26.4</c:v>
                </c:pt>
                <c:pt idx="3214">
                  <c:v>26.2</c:v>
                </c:pt>
                <c:pt idx="3215">
                  <c:v>25.9</c:v>
                </c:pt>
                <c:pt idx="3216">
                  <c:v>25.7</c:v>
                </c:pt>
                <c:pt idx="3217">
                  <c:v>25.4</c:v>
                </c:pt>
                <c:pt idx="3218">
                  <c:v>25.2</c:v>
                </c:pt>
                <c:pt idx="3219">
                  <c:v>24.9</c:v>
                </c:pt>
                <c:pt idx="3220">
                  <c:v>24.7</c:v>
                </c:pt>
                <c:pt idx="3221">
                  <c:v>24.4</c:v>
                </c:pt>
                <c:pt idx="3222">
                  <c:v>24.1</c:v>
                </c:pt>
                <c:pt idx="3223">
                  <c:v>23.9</c:v>
                </c:pt>
                <c:pt idx="3224">
                  <c:v>23.8</c:v>
                </c:pt>
                <c:pt idx="3225">
                  <c:v>23.6</c:v>
                </c:pt>
                <c:pt idx="3226">
                  <c:v>23.5</c:v>
                </c:pt>
                <c:pt idx="3227">
                  <c:v>23.4</c:v>
                </c:pt>
                <c:pt idx="3228">
                  <c:v>23.4</c:v>
                </c:pt>
                <c:pt idx="3229">
                  <c:v>23.4</c:v>
                </c:pt>
                <c:pt idx="3230">
                  <c:v>23.5</c:v>
                </c:pt>
                <c:pt idx="3231">
                  <c:v>23.6</c:v>
                </c:pt>
                <c:pt idx="3232">
                  <c:v>23.6</c:v>
                </c:pt>
                <c:pt idx="3233">
                  <c:v>23.7</c:v>
                </c:pt>
                <c:pt idx="3234">
                  <c:v>23.7</c:v>
                </c:pt>
                <c:pt idx="3235">
                  <c:v>23.9</c:v>
                </c:pt>
                <c:pt idx="3236">
                  <c:v>24</c:v>
                </c:pt>
                <c:pt idx="3237">
                  <c:v>24</c:v>
                </c:pt>
                <c:pt idx="3238">
                  <c:v>24.3</c:v>
                </c:pt>
                <c:pt idx="3239">
                  <c:v>24.3</c:v>
                </c:pt>
                <c:pt idx="3240">
                  <c:v>24.4</c:v>
                </c:pt>
                <c:pt idx="3241">
                  <c:v>24.5</c:v>
                </c:pt>
                <c:pt idx="3242">
                  <c:v>24.6</c:v>
                </c:pt>
                <c:pt idx="3243">
                  <c:v>24.7</c:v>
                </c:pt>
                <c:pt idx="3244">
                  <c:v>24.9</c:v>
                </c:pt>
                <c:pt idx="3245">
                  <c:v>24.9</c:v>
                </c:pt>
                <c:pt idx="3246">
                  <c:v>25.1</c:v>
                </c:pt>
                <c:pt idx="3247">
                  <c:v>25.1</c:v>
                </c:pt>
                <c:pt idx="3248">
                  <c:v>25.2</c:v>
                </c:pt>
                <c:pt idx="3249">
                  <c:v>25.3</c:v>
                </c:pt>
                <c:pt idx="3250">
                  <c:v>25.4</c:v>
                </c:pt>
                <c:pt idx="3251">
                  <c:v>25.4</c:v>
                </c:pt>
                <c:pt idx="3252">
                  <c:v>25.6</c:v>
                </c:pt>
                <c:pt idx="3253">
                  <c:v>25.7</c:v>
                </c:pt>
                <c:pt idx="3254">
                  <c:v>25.7</c:v>
                </c:pt>
                <c:pt idx="3255">
                  <c:v>25.8</c:v>
                </c:pt>
                <c:pt idx="3256">
                  <c:v>25.8</c:v>
                </c:pt>
                <c:pt idx="3257">
                  <c:v>26</c:v>
                </c:pt>
                <c:pt idx="3258">
                  <c:v>26.1</c:v>
                </c:pt>
                <c:pt idx="3259">
                  <c:v>26.2</c:v>
                </c:pt>
                <c:pt idx="3260">
                  <c:v>26.3</c:v>
                </c:pt>
                <c:pt idx="3261">
                  <c:v>26.4</c:v>
                </c:pt>
                <c:pt idx="3262">
                  <c:v>26.5</c:v>
                </c:pt>
                <c:pt idx="3263">
                  <c:v>26.5</c:v>
                </c:pt>
                <c:pt idx="3264">
                  <c:v>26.5</c:v>
                </c:pt>
                <c:pt idx="3265">
                  <c:v>26.6</c:v>
                </c:pt>
                <c:pt idx="3266">
                  <c:v>26.8</c:v>
                </c:pt>
                <c:pt idx="3267">
                  <c:v>26.8</c:v>
                </c:pt>
                <c:pt idx="3268">
                  <c:v>26.9</c:v>
                </c:pt>
                <c:pt idx="3269">
                  <c:v>25.1</c:v>
                </c:pt>
                <c:pt idx="3270">
                  <c:v>25.1</c:v>
                </c:pt>
                <c:pt idx="3271">
                  <c:v>25</c:v>
                </c:pt>
                <c:pt idx="3272">
                  <c:v>25.1</c:v>
                </c:pt>
                <c:pt idx="3273">
                  <c:v>25.1</c:v>
                </c:pt>
                <c:pt idx="3274">
                  <c:v>25.1</c:v>
                </c:pt>
                <c:pt idx="3275">
                  <c:v>25.1</c:v>
                </c:pt>
                <c:pt idx="3276">
                  <c:v>25.1</c:v>
                </c:pt>
                <c:pt idx="3277">
                  <c:v>25.1</c:v>
                </c:pt>
                <c:pt idx="3278">
                  <c:v>25.1</c:v>
                </c:pt>
                <c:pt idx="3279">
                  <c:v>25.1</c:v>
                </c:pt>
                <c:pt idx="3280">
                  <c:v>25.2</c:v>
                </c:pt>
                <c:pt idx="3281">
                  <c:v>25.2</c:v>
                </c:pt>
                <c:pt idx="3282">
                  <c:v>25.2</c:v>
                </c:pt>
                <c:pt idx="3283">
                  <c:v>25.2</c:v>
                </c:pt>
                <c:pt idx="3284">
                  <c:v>25.3</c:v>
                </c:pt>
                <c:pt idx="3285">
                  <c:v>25.3</c:v>
                </c:pt>
                <c:pt idx="3286">
                  <c:v>25.3</c:v>
                </c:pt>
                <c:pt idx="3287">
                  <c:v>25.4</c:v>
                </c:pt>
                <c:pt idx="3288">
                  <c:v>25.4</c:v>
                </c:pt>
                <c:pt idx="3289">
                  <c:v>25.4</c:v>
                </c:pt>
                <c:pt idx="3290">
                  <c:v>25.4</c:v>
                </c:pt>
                <c:pt idx="3291">
                  <c:v>25.4</c:v>
                </c:pt>
                <c:pt idx="3292">
                  <c:v>25.4</c:v>
                </c:pt>
                <c:pt idx="3293">
                  <c:v>25.4</c:v>
                </c:pt>
                <c:pt idx="3294">
                  <c:v>25.5</c:v>
                </c:pt>
                <c:pt idx="3295">
                  <c:v>25.5</c:v>
                </c:pt>
                <c:pt idx="3296">
                  <c:v>25.5</c:v>
                </c:pt>
                <c:pt idx="3297">
                  <c:v>25.6</c:v>
                </c:pt>
                <c:pt idx="3298">
                  <c:v>25.5</c:v>
                </c:pt>
                <c:pt idx="3299">
                  <c:v>25.5</c:v>
                </c:pt>
                <c:pt idx="3300">
                  <c:v>25.6</c:v>
                </c:pt>
                <c:pt idx="3301">
                  <c:v>25.6</c:v>
                </c:pt>
                <c:pt idx="3302">
                  <c:v>25.6</c:v>
                </c:pt>
                <c:pt idx="3303">
                  <c:v>25.6</c:v>
                </c:pt>
                <c:pt idx="3304">
                  <c:v>25.6</c:v>
                </c:pt>
                <c:pt idx="3305">
                  <c:v>25.5</c:v>
                </c:pt>
                <c:pt idx="3306">
                  <c:v>25.4</c:v>
                </c:pt>
                <c:pt idx="3307">
                  <c:v>25.4</c:v>
                </c:pt>
                <c:pt idx="3308">
                  <c:v>25.4</c:v>
                </c:pt>
                <c:pt idx="3309">
                  <c:v>25.5</c:v>
                </c:pt>
                <c:pt idx="3310">
                  <c:v>25.4</c:v>
                </c:pt>
                <c:pt idx="3311">
                  <c:v>25.4</c:v>
                </c:pt>
                <c:pt idx="3312">
                  <c:v>25.4</c:v>
                </c:pt>
                <c:pt idx="3313">
                  <c:v>25.4</c:v>
                </c:pt>
                <c:pt idx="3314">
                  <c:v>25.3</c:v>
                </c:pt>
                <c:pt idx="3315">
                  <c:v>25.3</c:v>
                </c:pt>
                <c:pt idx="3316">
                  <c:v>25.3</c:v>
                </c:pt>
                <c:pt idx="3317">
                  <c:v>25.2</c:v>
                </c:pt>
                <c:pt idx="3318">
                  <c:v>25.2</c:v>
                </c:pt>
                <c:pt idx="3319">
                  <c:v>25.1</c:v>
                </c:pt>
                <c:pt idx="3320">
                  <c:v>25.1</c:v>
                </c:pt>
                <c:pt idx="3321">
                  <c:v>25.1</c:v>
                </c:pt>
                <c:pt idx="3322">
                  <c:v>25.1</c:v>
                </c:pt>
                <c:pt idx="3323">
                  <c:v>25.1</c:v>
                </c:pt>
                <c:pt idx="3324">
                  <c:v>25.1</c:v>
                </c:pt>
                <c:pt idx="3325">
                  <c:v>25.1</c:v>
                </c:pt>
                <c:pt idx="3326">
                  <c:v>25</c:v>
                </c:pt>
                <c:pt idx="3327">
                  <c:v>25.1</c:v>
                </c:pt>
                <c:pt idx="3328">
                  <c:v>25</c:v>
                </c:pt>
                <c:pt idx="3329">
                  <c:v>25</c:v>
                </c:pt>
                <c:pt idx="3330">
                  <c:v>24.9</c:v>
                </c:pt>
                <c:pt idx="3331">
                  <c:v>24.9</c:v>
                </c:pt>
                <c:pt idx="3332">
                  <c:v>24.9</c:v>
                </c:pt>
                <c:pt idx="3333">
                  <c:v>25</c:v>
                </c:pt>
                <c:pt idx="3334">
                  <c:v>25</c:v>
                </c:pt>
                <c:pt idx="3335">
                  <c:v>25.1</c:v>
                </c:pt>
                <c:pt idx="3336">
                  <c:v>25.1</c:v>
                </c:pt>
                <c:pt idx="3337">
                  <c:v>25.1</c:v>
                </c:pt>
                <c:pt idx="3338">
                  <c:v>25.2</c:v>
                </c:pt>
                <c:pt idx="3339">
                  <c:v>25.3</c:v>
                </c:pt>
                <c:pt idx="3340">
                  <c:v>25.4</c:v>
                </c:pt>
                <c:pt idx="3341">
                  <c:v>25.5</c:v>
                </c:pt>
                <c:pt idx="3342">
                  <c:v>25.6</c:v>
                </c:pt>
                <c:pt idx="3343">
                  <c:v>25.7</c:v>
                </c:pt>
                <c:pt idx="3344">
                  <c:v>25.8</c:v>
                </c:pt>
                <c:pt idx="3345">
                  <c:v>25.9</c:v>
                </c:pt>
                <c:pt idx="3346">
                  <c:v>25.9</c:v>
                </c:pt>
                <c:pt idx="3347">
                  <c:v>26.1</c:v>
                </c:pt>
                <c:pt idx="3348">
                  <c:v>26.1</c:v>
                </c:pt>
                <c:pt idx="3349">
                  <c:v>26.1</c:v>
                </c:pt>
                <c:pt idx="3350">
                  <c:v>26.1</c:v>
                </c:pt>
                <c:pt idx="3351">
                  <c:v>25.9</c:v>
                </c:pt>
                <c:pt idx="3352">
                  <c:v>25.8</c:v>
                </c:pt>
                <c:pt idx="3353">
                  <c:v>25.8</c:v>
                </c:pt>
                <c:pt idx="3354">
                  <c:v>25.6</c:v>
                </c:pt>
                <c:pt idx="3355">
                  <c:v>25.5</c:v>
                </c:pt>
                <c:pt idx="3356">
                  <c:v>25.4</c:v>
                </c:pt>
                <c:pt idx="3357">
                  <c:v>25.2</c:v>
                </c:pt>
                <c:pt idx="3358">
                  <c:v>25.2</c:v>
                </c:pt>
                <c:pt idx="3359">
                  <c:v>25.2</c:v>
                </c:pt>
                <c:pt idx="3360">
                  <c:v>25.2</c:v>
                </c:pt>
                <c:pt idx="3361">
                  <c:v>25.2</c:v>
                </c:pt>
                <c:pt idx="3362">
                  <c:v>25.2</c:v>
                </c:pt>
                <c:pt idx="3363">
                  <c:v>25.2</c:v>
                </c:pt>
                <c:pt idx="3364">
                  <c:v>25.1</c:v>
                </c:pt>
                <c:pt idx="3365">
                  <c:v>25.2</c:v>
                </c:pt>
                <c:pt idx="3366">
                  <c:v>25.2</c:v>
                </c:pt>
                <c:pt idx="3367">
                  <c:v>25.3</c:v>
                </c:pt>
                <c:pt idx="3368">
                  <c:v>25.5</c:v>
                </c:pt>
                <c:pt idx="3369">
                  <c:v>25.5</c:v>
                </c:pt>
                <c:pt idx="3370">
                  <c:v>25.6</c:v>
                </c:pt>
                <c:pt idx="3371">
                  <c:v>25.5</c:v>
                </c:pt>
                <c:pt idx="3372">
                  <c:v>25.6</c:v>
                </c:pt>
                <c:pt idx="3373">
                  <c:v>25.5</c:v>
                </c:pt>
                <c:pt idx="3374">
                  <c:v>25.5</c:v>
                </c:pt>
                <c:pt idx="3375">
                  <c:v>25.5</c:v>
                </c:pt>
                <c:pt idx="3376">
                  <c:v>25.4</c:v>
                </c:pt>
                <c:pt idx="3377">
                  <c:v>25.2</c:v>
                </c:pt>
                <c:pt idx="3378">
                  <c:v>25.2</c:v>
                </c:pt>
                <c:pt idx="3379">
                  <c:v>25.1</c:v>
                </c:pt>
                <c:pt idx="3380">
                  <c:v>25.1</c:v>
                </c:pt>
                <c:pt idx="3381">
                  <c:v>25.1</c:v>
                </c:pt>
                <c:pt idx="3382">
                  <c:v>25.1</c:v>
                </c:pt>
                <c:pt idx="3383">
                  <c:v>24.9</c:v>
                </c:pt>
                <c:pt idx="3384">
                  <c:v>25.1</c:v>
                </c:pt>
                <c:pt idx="3385">
                  <c:v>24.9</c:v>
                </c:pt>
                <c:pt idx="3386">
                  <c:v>25</c:v>
                </c:pt>
                <c:pt idx="3387">
                  <c:v>25.1</c:v>
                </c:pt>
                <c:pt idx="3388">
                  <c:v>25.2</c:v>
                </c:pt>
                <c:pt idx="3389">
                  <c:v>25.3</c:v>
                </c:pt>
                <c:pt idx="3390">
                  <c:v>25.4</c:v>
                </c:pt>
                <c:pt idx="3391">
                  <c:v>25.5</c:v>
                </c:pt>
                <c:pt idx="3392">
                  <c:v>25.6</c:v>
                </c:pt>
                <c:pt idx="3393">
                  <c:v>25.7</c:v>
                </c:pt>
                <c:pt idx="3394">
                  <c:v>25.9</c:v>
                </c:pt>
                <c:pt idx="3395">
                  <c:v>26</c:v>
                </c:pt>
                <c:pt idx="3396">
                  <c:v>26</c:v>
                </c:pt>
                <c:pt idx="3397">
                  <c:v>26.1</c:v>
                </c:pt>
                <c:pt idx="3398">
                  <c:v>26.1</c:v>
                </c:pt>
                <c:pt idx="3399">
                  <c:v>25.4</c:v>
                </c:pt>
                <c:pt idx="3400">
                  <c:v>25.4</c:v>
                </c:pt>
                <c:pt idx="3401">
                  <c:v>25.5</c:v>
                </c:pt>
                <c:pt idx="3402">
                  <c:v>25.5</c:v>
                </c:pt>
                <c:pt idx="3403">
                  <c:v>25.6</c:v>
                </c:pt>
                <c:pt idx="3404">
                  <c:v>25.6</c:v>
                </c:pt>
                <c:pt idx="3405">
                  <c:v>25.5</c:v>
                </c:pt>
                <c:pt idx="3406">
                  <c:v>25.6</c:v>
                </c:pt>
                <c:pt idx="3407">
                  <c:v>25.7</c:v>
                </c:pt>
                <c:pt idx="3408">
                  <c:v>25.7</c:v>
                </c:pt>
                <c:pt idx="3409">
                  <c:v>25.7</c:v>
                </c:pt>
                <c:pt idx="3410">
                  <c:v>25.9</c:v>
                </c:pt>
                <c:pt idx="3411">
                  <c:v>25.9</c:v>
                </c:pt>
                <c:pt idx="3412">
                  <c:v>25.9</c:v>
                </c:pt>
                <c:pt idx="3413">
                  <c:v>26</c:v>
                </c:pt>
                <c:pt idx="3414">
                  <c:v>26.1</c:v>
                </c:pt>
                <c:pt idx="3415">
                  <c:v>26</c:v>
                </c:pt>
                <c:pt idx="3416">
                  <c:v>26.1</c:v>
                </c:pt>
                <c:pt idx="3417">
                  <c:v>26.1</c:v>
                </c:pt>
                <c:pt idx="3418">
                  <c:v>26.1</c:v>
                </c:pt>
                <c:pt idx="3419">
                  <c:v>26</c:v>
                </c:pt>
                <c:pt idx="3420">
                  <c:v>26</c:v>
                </c:pt>
                <c:pt idx="3421">
                  <c:v>25.9</c:v>
                </c:pt>
                <c:pt idx="3422">
                  <c:v>25.9</c:v>
                </c:pt>
                <c:pt idx="3423">
                  <c:v>25.9</c:v>
                </c:pt>
                <c:pt idx="3424">
                  <c:v>25.9</c:v>
                </c:pt>
                <c:pt idx="3425">
                  <c:v>25.8</c:v>
                </c:pt>
                <c:pt idx="3426">
                  <c:v>25.7</c:v>
                </c:pt>
                <c:pt idx="3427">
                  <c:v>25.6</c:v>
                </c:pt>
                <c:pt idx="3428">
                  <c:v>25.6</c:v>
                </c:pt>
                <c:pt idx="3429">
                  <c:v>25.4</c:v>
                </c:pt>
                <c:pt idx="3430">
                  <c:v>25.4</c:v>
                </c:pt>
                <c:pt idx="3431">
                  <c:v>25.3</c:v>
                </c:pt>
                <c:pt idx="3432">
                  <c:v>25.2</c:v>
                </c:pt>
                <c:pt idx="3433">
                  <c:v>25.1</c:v>
                </c:pt>
                <c:pt idx="3434">
                  <c:v>25</c:v>
                </c:pt>
                <c:pt idx="3435">
                  <c:v>25.1</c:v>
                </c:pt>
                <c:pt idx="3436">
                  <c:v>25</c:v>
                </c:pt>
                <c:pt idx="3437">
                  <c:v>24.9</c:v>
                </c:pt>
                <c:pt idx="3438">
                  <c:v>24.9</c:v>
                </c:pt>
                <c:pt idx="3439">
                  <c:v>24.8</c:v>
                </c:pt>
                <c:pt idx="3440">
                  <c:v>24.8</c:v>
                </c:pt>
                <c:pt idx="3441">
                  <c:v>24.6</c:v>
                </c:pt>
                <c:pt idx="3442">
                  <c:v>24.6</c:v>
                </c:pt>
                <c:pt idx="3443">
                  <c:v>24.7</c:v>
                </c:pt>
                <c:pt idx="3444">
                  <c:v>24.6</c:v>
                </c:pt>
                <c:pt idx="3445">
                  <c:v>24.7</c:v>
                </c:pt>
                <c:pt idx="3446">
                  <c:v>24.7</c:v>
                </c:pt>
                <c:pt idx="3447">
                  <c:v>24.7</c:v>
                </c:pt>
                <c:pt idx="3448">
                  <c:v>24.8</c:v>
                </c:pt>
                <c:pt idx="3449">
                  <c:v>24.8</c:v>
                </c:pt>
                <c:pt idx="3450">
                  <c:v>24.9</c:v>
                </c:pt>
                <c:pt idx="3451">
                  <c:v>24.9</c:v>
                </c:pt>
                <c:pt idx="3452">
                  <c:v>25.1</c:v>
                </c:pt>
                <c:pt idx="3453">
                  <c:v>25.1</c:v>
                </c:pt>
                <c:pt idx="3454">
                  <c:v>25.2</c:v>
                </c:pt>
                <c:pt idx="3455">
                  <c:v>25.2</c:v>
                </c:pt>
                <c:pt idx="3456">
                  <c:v>25.2</c:v>
                </c:pt>
                <c:pt idx="3457">
                  <c:v>25.2</c:v>
                </c:pt>
                <c:pt idx="3458">
                  <c:v>25.2</c:v>
                </c:pt>
                <c:pt idx="3459">
                  <c:v>25.3</c:v>
                </c:pt>
                <c:pt idx="3460">
                  <c:v>25.4</c:v>
                </c:pt>
                <c:pt idx="3461">
                  <c:v>25.4</c:v>
                </c:pt>
                <c:pt idx="3462">
                  <c:v>25.4</c:v>
                </c:pt>
                <c:pt idx="3463">
                  <c:v>25.4</c:v>
                </c:pt>
                <c:pt idx="3464">
                  <c:v>25.5</c:v>
                </c:pt>
                <c:pt idx="3465">
                  <c:v>25.5</c:v>
                </c:pt>
                <c:pt idx="3466">
                  <c:v>25.5</c:v>
                </c:pt>
                <c:pt idx="3467">
                  <c:v>25.6</c:v>
                </c:pt>
                <c:pt idx="3468">
                  <c:v>25.6</c:v>
                </c:pt>
                <c:pt idx="3469">
                  <c:v>25.7</c:v>
                </c:pt>
                <c:pt idx="3470">
                  <c:v>25.7</c:v>
                </c:pt>
                <c:pt idx="3471">
                  <c:v>25.8</c:v>
                </c:pt>
                <c:pt idx="3472">
                  <c:v>25.8</c:v>
                </c:pt>
                <c:pt idx="3473">
                  <c:v>25.9</c:v>
                </c:pt>
                <c:pt idx="3474">
                  <c:v>25.9</c:v>
                </c:pt>
                <c:pt idx="3475">
                  <c:v>25.9</c:v>
                </c:pt>
                <c:pt idx="3476">
                  <c:v>26</c:v>
                </c:pt>
                <c:pt idx="3477">
                  <c:v>26</c:v>
                </c:pt>
                <c:pt idx="3478">
                  <c:v>26.1</c:v>
                </c:pt>
                <c:pt idx="3479">
                  <c:v>26.1</c:v>
                </c:pt>
                <c:pt idx="3480">
                  <c:v>26.1</c:v>
                </c:pt>
                <c:pt idx="3481">
                  <c:v>26.1</c:v>
                </c:pt>
                <c:pt idx="3482">
                  <c:v>26</c:v>
                </c:pt>
                <c:pt idx="3483">
                  <c:v>26</c:v>
                </c:pt>
                <c:pt idx="3484">
                  <c:v>26</c:v>
                </c:pt>
                <c:pt idx="3485">
                  <c:v>25.9</c:v>
                </c:pt>
                <c:pt idx="3486">
                  <c:v>25.9</c:v>
                </c:pt>
                <c:pt idx="3487">
                  <c:v>25.9</c:v>
                </c:pt>
                <c:pt idx="3488">
                  <c:v>25.8</c:v>
                </c:pt>
                <c:pt idx="3489">
                  <c:v>25.7</c:v>
                </c:pt>
                <c:pt idx="3490">
                  <c:v>25.6</c:v>
                </c:pt>
                <c:pt idx="3491">
                  <c:v>25.6</c:v>
                </c:pt>
                <c:pt idx="3492">
                  <c:v>25.5</c:v>
                </c:pt>
                <c:pt idx="3493">
                  <c:v>25.4</c:v>
                </c:pt>
                <c:pt idx="3494">
                  <c:v>25.3</c:v>
                </c:pt>
                <c:pt idx="3495">
                  <c:v>25.2</c:v>
                </c:pt>
                <c:pt idx="3496">
                  <c:v>25.1</c:v>
                </c:pt>
                <c:pt idx="3497">
                  <c:v>25.1</c:v>
                </c:pt>
                <c:pt idx="3498">
                  <c:v>25</c:v>
                </c:pt>
                <c:pt idx="3499">
                  <c:v>25</c:v>
                </c:pt>
                <c:pt idx="3500">
                  <c:v>24.9</c:v>
                </c:pt>
                <c:pt idx="3501">
                  <c:v>24.8</c:v>
                </c:pt>
                <c:pt idx="3502">
                  <c:v>24.8</c:v>
                </c:pt>
                <c:pt idx="3503">
                  <c:v>24.7</c:v>
                </c:pt>
                <c:pt idx="3504">
                  <c:v>24.7</c:v>
                </c:pt>
                <c:pt idx="3505">
                  <c:v>24.6</c:v>
                </c:pt>
                <c:pt idx="3506">
                  <c:v>24.7</c:v>
                </c:pt>
                <c:pt idx="3507">
                  <c:v>24.7</c:v>
                </c:pt>
                <c:pt idx="3508">
                  <c:v>24.7</c:v>
                </c:pt>
                <c:pt idx="3509">
                  <c:v>24.7</c:v>
                </c:pt>
                <c:pt idx="3510">
                  <c:v>24.8</c:v>
                </c:pt>
                <c:pt idx="3511">
                  <c:v>24.8</c:v>
                </c:pt>
                <c:pt idx="3512">
                  <c:v>24.9</c:v>
                </c:pt>
                <c:pt idx="3513">
                  <c:v>25</c:v>
                </c:pt>
                <c:pt idx="3514">
                  <c:v>25.1</c:v>
                </c:pt>
                <c:pt idx="3515">
                  <c:v>25.1</c:v>
                </c:pt>
                <c:pt idx="3516">
                  <c:v>25.1</c:v>
                </c:pt>
                <c:pt idx="3517">
                  <c:v>25.2</c:v>
                </c:pt>
                <c:pt idx="3518">
                  <c:v>25.2</c:v>
                </c:pt>
                <c:pt idx="3519">
                  <c:v>25.2</c:v>
                </c:pt>
                <c:pt idx="3520">
                  <c:v>25.2</c:v>
                </c:pt>
                <c:pt idx="3521">
                  <c:v>25.3</c:v>
                </c:pt>
                <c:pt idx="3522">
                  <c:v>25.3</c:v>
                </c:pt>
                <c:pt idx="3523">
                  <c:v>25.4</c:v>
                </c:pt>
                <c:pt idx="3524">
                  <c:v>25.4</c:v>
                </c:pt>
                <c:pt idx="3525">
                  <c:v>25.4</c:v>
                </c:pt>
                <c:pt idx="3526">
                  <c:v>25.4</c:v>
                </c:pt>
                <c:pt idx="3527">
                  <c:v>25.4</c:v>
                </c:pt>
                <c:pt idx="3528">
                  <c:v>25.4</c:v>
                </c:pt>
                <c:pt idx="3529">
                  <c:v>25.4</c:v>
                </c:pt>
                <c:pt idx="3530">
                  <c:v>25.4</c:v>
                </c:pt>
                <c:pt idx="3531">
                  <c:v>25.4</c:v>
                </c:pt>
                <c:pt idx="3532">
                  <c:v>25.4</c:v>
                </c:pt>
                <c:pt idx="3533">
                  <c:v>25.4</c:v>
                </c:pt>
                <c:pt idx="3534">
                  <c:v>25.4</c:v>
                </c:pt>
                <c:pt idx="3535">
                  <c:v>25.4</c:v>
                </c:pt>
                <c:pt idx="3536">
                  <c:v>25.4</c:v>
                </c:pt>
                <c:pt idx="3537">
                  <c:v>25.3</c:v>
                </c:pt>
                <c:pt idx="3538">
                  <c:v>25.2</c:v>
                </c:pt>
                <c:pt idx="3539">
                  <c:v>25.2</c:v>
                </c:pt>
                <c:pt idx="3540">
                  <c:v>25.4</c:v>
                </c:pt>
                <c:pt idx="3541">
                  <c:v>25.4</c:v>
                </c:pt>
                <c:pt idx="3542">
                  <c:v>25.4</c:v>
                </c:pt>
                <c:pt idx="3543">
                  <c:v>25.2</c:v>
                </c:pt>
                <c:pt idx="3544">
                  <c:v>25.2</c:v>
                </c:pt>
                <c:pt idx="3545">
                  <c:v>25.2</c:v>
                </c:pt>
                <c:pt idx="3546">
                  <c:v>25.2</c:v>
                </c:pt>
                <c:pt idx="3547">
                  <c:v>25.2</c:v>
                </c:pt>
                <c:pt idx="3548">
                  <c:v>25.1</c:v>
                </c:pt>
                <c:pt idx="3549">
                  <c:v>25.1</c:v>
                </c:pt>
                <c:pt idx="3550">
                  <c:v>25.1</c:v>
                </c:pt>
                <c:pt idx="3551">
                  <c:v>25.1</c:v>
                </c:pt>
                <c:pt idx="3552">
                  <c:v>25.1</c:v>
                </c:pt>
                <c:pt idx="3553">
                  <c:v>25</c:v>
                </c:pt>
                <c:pt idx="3554">
                  <c:v>25</c:v>
                </c:pt>
                <c:pt idx="3555">
                  <c:v>24.9</c:v>
                </c:pt>
                <c:pt idx="3556">
                  <c:v>25</c:v>
                </c:pt>
                <c:pt idx="3557">
                  <c:v>25</c:v>
                </c:pt>
                <c:pt idx="3558">
                  <c:v>25</c:v>
                </c:pt>
                <c:pt idx="3559">
                  <c:v>24.9</c:v>
                </c:pt>
                <c:pt idx="3560">
                  <c:v>25</c:v>
                </c:pt>
                <c:pt idx="3561">
                  <c:v>24.9</c:v>
                </c:pt>
                <c:pt idx="3562">
                  <c:v>24.9</c:v>
                </c:pt>
                <c:pt idx="3563">
                  <c:v>24.9</c:v>
                </c:pt>
                <c:pt idx="3564">
                  <c:v>24.9</c:v>
                </c:pt>
                <c:pt idx="3565">
                  <c:v>24.9</c:v>
                </c:pt>
                <c:pt idx="3566">
                  <c:v>24.9</c:v>
                </c:pt>
                <c:pt idx="3567">
                  <c:v>24.9</c:v>
                </c:pt>
                <c:pt idx="3568">
                  <c:v>25</c:v>
                </c:pt>
                <c:pt idx="3569">
                  <c:v>24.9</c:v>
                </c:pt>
                <c:pt idx="3570">
                  <c:v>24.9</c:v>
                </c:pt>
                <c:pt idx="3571">
                  <c:v>24.9</c:v>
                </c:pt>
                <c:pt idx="3572">
                  <c:v>25</c:v>
                </c:pt>
                <c:pt idx="3573">
                  <c:v>24.9</c:v>
                </c:pt>
                <c:pt idx="3574">
                  <c:v>25.1</c:v>
                </c:pt>
                <c:pt idx="3575">
                  <c:v>25</c:v>
                </c:pt>
                <c:pt idx="3576">
                  <c:v>25</c:v>
                </c:pt>
                <c:pt idx="3577">
                  <c:v>25</c:v>
                </c:pt>
                <c:pt idx="3578">
                  <c:v>25.1</c:v>
                </c:pt>
                <c:pt idx="3579">
                  <c:v>25.1</c:v>
                </c:pt>
                <c:pt idx="3580">
                  <c:v>25.1</c:v>
                </c:pt>
                <c:pt idx="3581">
                  <c:v>25.1</c:v>
                </c:pt>
                <c:pt idx="3582">
                  <c:v>25.1</c:v>
                </c:pt>
                <c:pt idx="3583">
                  <c:v>25.1</c:v>
                </c:pt>
                <c:pt idx="3584">
                  <c:v>25.1</c:v>
                </c:pt>
                <c:pt idx="3585">
                  <c:v>25.2</c:v>
                </c:pt>
                <c:pt idx="3586">
                  <c:v>25.2</c:v>
                </c:pt>
                <c:pt idx="3587">
                  <c:v>25.2</c:v>
                </c:pt>
                <c:pt idx="3588">
                  <c:v>25.2</c:v>
                </c:pt>
                <c:pt idx="3589">
                  <c:v>25.2</c:v>
                </c:pt>
                <c:pt idx="3590">
                  <c:v>25.2</c:v>
                </c:pt>
                <c:pt idx="3591">
                  <c:v>25.2</c:v>
                </c:pt>
                <c:pt idx="3592">
                  <c:v>25.2</c:v>
                </c:pt>
                <c:pt idx="3593">
                  <c:v>25.2</c:v>
                </c:pt>
                <c:pt idx="3594">
                  <c:v>25.2</c:v>
                </c:pt>
                <c:pt idx="3595">
                  <c:v>25.2</c:v>
                </c:pt>
                <c:pt idx="3596">
                  <c:v>25.3</c:v>
                </c:pt>
                <c:pt idx="3597">
                  <c:v>25.3</c:v>
                </c:pt>
                <c:pt idx="3598">
                  <c:v>25.3</c:v>
                </c:pt>
                <c:pt idx="3599">
                  <c:v>25.4</c:v>
                </c:pt>
                <c:pt idx="3600">
                  <c:v>25.4</c:v>
                </c:pt>
                <c:pt idx="3601">
                  <c:v>25.4</c:v>
                </c:pt>
                <c:pt idx="3602">
                  <c:v>25.4</c:v>
                </c:pt>
                <c:pt idx="3603">
                  <c:v>25.3</c:v>
                </c:pt>
                <c:pt idx="3604">
                  <c:v>25.4</c:v>
                </c:pt>
                <c:pt idx="3605">
                  <c:v>25.4</c:v>
                </c:pt>
                <c:pt idx="3606">
                  <c:v>25.5</c:v>
                </c:pt>
                <c:pt idx="3607">
                  <c:v>25.5</c:v>
                </c:pt>
                <c:pt idx="3608">
                  <c:v>25.4</c:v>
                </c:pt>
                <c:pt idx="3609">
                  <c:v>25.4</c:v>
                </c:pt>
                <c:pt idx="3610">
                  <c:v>25.6</c:v>
                </c:pt>
                <c:pt idx="3611">
                  <c:v>25.6</c:v>
                </c:pt>
                <c:pt idx="3612">
                  <c:v>25.6</c:v>
                </c:pt>
                <c:pt idx="3613">
                  <c:v>25.5</c:v>
                </c:pt>
                <c:pt idx="3614">
                  <c:v>25.6</c:v>
                </c:pt>
                <c:pt idx="3615">
                  <c:v>25.6</c:v>
                </c:pt>
                <c:pt idx="3616">
                  <c:v>25.6</c:v>
                </c:pt>
                <c:pt idx="3617">
                  <c:v>25.6</c:v>
                </c:pt>
                <c:pt idx="3618">
                  <c:v>25.6</c:v>
                </c:pt>
                <c:pt idx="3619">
                  <c:v>25.6</c:v>
                </c:pt>
                <c:pt idx="3620">
                  <c:v>25.7</c:v>
                </c:pt>
                <c:pt idx="3621">
                  <c:v>25.6</c:v>
                </c:pt>
                <c:pt idx="3622">
                  <c:v>25.6</c:v>
                </c:pt>
                <c:pt idx="3623">
                  <c:v>25.6</c:v>
                </c:pt>
                <c:pt idx="3624">
                  <c:v>25.7</c:v>
                </c:pt>
                <c:pt idx="3625">
                  <c:v>25.6</c:v>
                </c:pt>
                <c:pt idx="3626">
                  <c:v>25.6</c:v>
                </c:pt>
                <c:pt idx="3627">
                  <c:v>25.7</c:v>
                </c:pt>
                <c:pt idx="3628">
                  <c:v>25.8</c:v>
                </c:pt>
                <c:pt idx="3629">
                  <c:v>25.8</c:v>
                </c:pt>
                <c:pt idx="3630">
                  <c:v>25.9</c:v>
                </c:pt>
                <c:pt idx="3631">
                  <c:v>25.9</c:v>
                </c:pt>
                <c:pt idx="3632">
                  <c:v>25.9</c:v>
                </c:pt>
                <c:pt idx="3633">
                  <c:v>25.9</c:v>
                </c:pt>
                <c:pt idx="3634">
                  <c:v>25.9</c:v>
                </c:pt>
                <c:pt idx="3635">
                  <c:v>26</c:v>
                </c:pt>
                <c:pt idx="3636">
                  <c:v>25.9</c:v>
                </c:pt>
                <c:pt idx="3637">
                  <c:v>26</c:v>
                </c:pt>
                <c:pt idx="3638">
                  <c:v>26.1</c:v>
                </c:pt>
                <c:pt idx="3639">
                  <c:v>26.1</c:v>
                </c:pt>
                <c:pt idx="3640">
                  <c:v>26.1</c:v>
                </c:pt>
                <c:pt idx="3641">
                  <c:v>26.1</c:v>
                </c:pt>
                <c:pt idx="3642">
                  <c:v>26.1</c:v>
                </c:pt>
                <c:pt idx="3643">
                  <c:v>26.1</c:v>
                </c:pt>
                <c:pt idx="3644">
                  <c:v>26.1</c:v>
                </c:pt>
                <c:pt idx="3645">
                  <c:v>26.1</c:v>
                </c:pt>
                <c:pt idx="3646">
                  <c:v>26.1</c:v>
                </c:pt>
                <c:pt idx="3647">
                  <c:v>26.1</c:v>
                </c:pt>
                <c:pt idx="3648">
                  <c:v>26</c:v>
                </c:pt>
                <c:pt idx="3649">
                  <c:v>26</c:v>
                </c:pt>
                <c:pt idx="3650">
                  <c:v>26</c:v>
                </c:pt>
                <c:pt idx="3651">
                  <c:v>25.9</c:v>
                </c:pt>
                <c:pt idx="3652">
                  <c:v>25.9</c:v>
                </c:pt>
                <c:pt idx="3653">
                  <c:v>25.9</c:v>
                </c:pt>
                <c:pt idx="3654">
                  <c:v>25.9</c:v>
                </c:pt>
                <c:pt idx="3655">
                  <c:v>25.9</c:v>
                </c:pt>
                <c:pt idx="3656">
                  <c:v>25.8</c:v>
                </c:pt>
                <c:pt idx="3657">
                  <c:v>25.8</c:v>
                </c:pt>
                <c:pt idx="3658">
                  <c:v>25.7</c:v>
                </c:pt>
                <c:pt idx="3659">
                  <c:v>25.6</c:v>
                </c:pt>
                <c:pt idx="3660">
                  <c:v>25.6</c:v>
                </c:pt>
                <c:pt idx="3661">
                  <c:v>25.5</c:v>
                </c:pt>
                <c:pt idx="3662">
                  <c:v>25.4</c:v>
                </c:pt>
                <c:pt idx="3663">
                  <c:v>25.2</c:v>
                </c:pt>
                <c:pt idx="3664">
                  <c:v>25.1</c:v>
                </c:pt>
                <c:pt idx="3665">
                  <c:v>25.1</c:v>
                </c:pt>
                <c:pt idx="3666">
                  <c:v>24.9</c:v>
                </c:pt>
                <c:pt idx="3667">
                  <c:v>24.9</c:v>
                </c:pt>
                <c:pt idx="3668">
                  <c:v>24.8</c:v>
                </c:pt>
                <c:pt idx="3669">
                  <c:v>24.8</c:v>
                </c:pt>
                <c:pt idx="3670">
                  <c:v>24.7</c:v>
                </c:pt>
                <c:pt idx="3671">
                  <c:v>24.7</c:v>
                </c:pt>
                <c:pt idx="3672">
                  <c:v>24.7</c:v>
                </c:pt>
                <c:pt idx="3673">
                  <c:v>24.8</c:v>
                </c:pt>
                <c:pt idx="3674">
                  <c:v>24.8</c:v>
                </c:pt>
                <c:pt idx="3675">
                  <c:v>24.8</c:v>
                </c:pt>
                <c:pt idx="3676">
                  <c:v>24.9</c:v>
                </c:pt>
                <c:pt idx="3677">
                  <c:v>24.9</c:v>
                </c:pt>
                <c:pt idx="3678">
                  <c:v>25</c:v>
                </c:pt>
                <c:pt idx="3679">
                  <c:v>25.1</c:v>
                </c:pt>
                <c:pt idx="3680">
                  <c:v>25.1</c:v>
                </c:pt>
                <c:pt idx="3681">
                  <c:v>25.2</c:v>
                </c:pt>
                <c:pt idx="3682">
                  <c:v>25.2</c:v>
                </c:pt>
                <c:pt idx="3683">
                  <c:v>25.3</c:v>
                </c:pt>
                <c:pt idx="3684">
                  <c:v>25.4</c:v>
                </c:pt>
                <c:pt idx="3685">
                  <c:v>25.4</c:v>
                </c:pt>
                <c:pt idx="3686">
                  <c:v>25.4</c:v>
                </c:pt>
                <c:pt idx="3687">
                  <c:v>25.5</c:v>
                </c:pt>
                <c:pt idx="3688">
                  <c:v>25.5</c:v>
                </c:pt>
                <c:pt idx="3689">
                  <c:v>25.5</c:v>
                </c:pt>
                <c:pt idx="3690">
                  <c:v>25.6</c:v>
                </c:pt>
                <c:pt idx="3691">
                  <c:v>25.6</c:v>
                </c:pt>
                <c:pt idx="3692">
                  <c:v>25.6</c:v>
                </c:pt>
                <c:pt idx="3693">
                  <c:v>25.6</c:v>
                </c:pt>
                <c:pt idx="3694">
                  <c:v>25.7</c:v>
                </c:pt>
                <c:pt idx="3695">
                  <c:v>25.7</c:v>
                </c:pt>
                <c:pt idx="3696">
                  <c:v>25.9</c:v>
                </c:pt>
                <c:pt idx="3697">
                  <c:v>25.8</c:v>
                </c:pt>
                <c:pt idx="3698">
                  <c:v>25.9</c:v>
                </c:pt>
                <c:pt idx="3699">
                  <c:v>25.9</c:v>
                </c:pt>
                <c:pt idx="3700">
                  <c:v>26</c:v>
                </c:pt>
                <c:pt idx="3701">
                  <c:v>26.1</c:v>
                </c:pt>
                <c:pt idx="3702">
                  <c:v>26.1</c:v>
                </c:pt>
                <c:pt idx="3703">
                  <c:v>26.1</c:v>
                </c:pt>
                <c:pt idx="3704">
                  <c:v>26.1</c:v>
                </c:pt>
                <c:pt idx="3705">
                  <c:v>26.1</c:v>
                </c:pt>
                <c:pt idx="3706">
                  <c:v>26.1</c:v>
                </c:pt>
                <c:pt idx="3707">
                  <c:v>26.2</c:v>
                </c:pt>
                <c:pt idx="3708">
                  <c:v>26.1</c:v>
                </c:pt>
                <c:pt idx="3709">
                  <c:v>26.1</c:v>
                </c:pt>
                <c:pt idx="3710">
                  <c:v>26</c:v>
                </c:pt>
                <c:pt idx="3711">
                  <c:v>25.9</c:v>
                </c:pt>
                <c:pt idx="3712">
                  <c:v>25.9</c:v>
                </c:pt>
                <c:pt idx="3713">
                  <c:v>25.8</c:v>
                </c:pt>
                <c:pt idx="3714">
                  <c:v>25.7</c:v>
                </c:pt>
                <c:pt idx="3715">
                  <c:v>25.6</c:v>
                </c:pt>
                <c:pt idx="3716">
                  <c:v>25.6</c:v>
                </c:pt>
                <c:pt idx="3717">
                  <c:v>25.4</c:v>
                </c:pt>
                <c:pt idx="3718">
                  <c:v>25.2</c:v>
                </c:pt>
                <c:pt idx="3719">
                  <c:v>25.2</c:v>
                </c:pt>
                <c:pt idx="3720">
                  <c:v>25.1</c:v>
                </c:pt>
                <c:pt idx="3721">
                  <c:v>25</c:v>
                </c:pt>
                <c:pt idx="3722">
                  <c:v>24.8</c:v>
                </c:pt>
                <c:pt idx="3723">
                  <c:v>24.9</c:v>
                </c:pt>
                <c:pt idx="3724">
                  <c:v>24.8</c:v>
                </c:pt>
                <c:pt idx="3725">
                  <c:v>24.8</c:v>
                </c:pt>
                <c:pt idx="3726">
                  <c:v>24.7</c:v>
                </c:pt>
                <c:pt idx="3727">
                  <c:v>24.8</c:v>
                </c:pt>
                <c:pt idx="3728">
                  <c:v>24.9</c:v>
                </c:pt>
                <c:pt idx="3729">
                  <c:v>24.9</c:v>
                </c:pt>
                <c:pt idx="3730">
                  <c:v>24.9</c:v>
                </c:pt>
                <c:pt idx="3731">
                  <c:v>25.1</c:v>
                </c:pt>
                <c:pt idx="3732">
                  <c:v>25.2</c:v>
                </c:pt>
                <c:pt idx="3733">
                  <c:v>25.4</c:v>
                </c:pt>
                <c:pt idx="3734">
                  <c:v>25.5</c:v>
                </c:pt>
                <c:pt idx="3735">
                  <c:v>25.5</c:v>
                </c:pt>
                <c:pt idx="3736">
                  <c:v>25.6</c:v>
                </c:pt>
                <c:pt idx="3737">
                  <c:v>25.6</c:v>
                </c:pt>
                <c:pt idx="3738">
                  <c:v>25.6</c:v>
                </c:pt>
                <c:pt idx="3739">
                  <c:v>25.7</c:v>
                </c:pt>
                <c:pt idx="3740">
                  <c:v>25.9</c:v>
                </c:pt>
                <c:pt idx="3741">
                  <c:v>25.9</c:v>
                </c:pt>
                <c:pt idx="3742">
                  <c:v>26</c:v>
                </c:pt>
                <c:pt idx="3743">
                  <c:v>26.1</c:v>
                </c:pt>
                <c:pt idx="3744">
                  <c:v>26.1</c:v>
                </c:pt>
                <c:pt idx="3745">
                  <c:v>26.1</c:v>
                </c:pt>
                <c:pt idx="3746">
                  <c:v>26.1</c:v>
                </c:pt>
                <c:pt idx="3747">
                  <c:v>25.9</c:v>
                </c:pt>
                <c:pt idx="3748">
                  <c:v>25.9</c:v>
                </c:pt>
                <c:pt idx="3749">
                  <c:v>25.7</c:v>
                </c:pt>
                <c:pt idx="3750">
                  <c:v>25.6</c:v>
                </c:pt>
                <c:pt idx="3751">
                  <c:v>25.4</c:v>
                </c:pt>
                <c:pt idx="3752">
                  <c:v>25.2</c:v>
                </c:pt>
                <c:pt idx="3753">
                  <c:v>25.1</c:v>
                </c:pt>
                <c:pt idx="3754">
                  <c:v>24.8</c:v>
                </c:pt>
                <c:pt idx="3755">
                  <c:v>24.7</c:v>
                </c:pt>
                <c:pt idx="3756">
                  <c:v>24.7</c:v>
                </c:pt>
                <c:pt idx="3757">
                  <c:v>24.7</c:v>
                </c:pt>
                <c:pt idx="3758">
                  <c:v>24.7</c:v>
                </c:pt>
                <c:pt idx="3759">
                  <c:v>24.9</c:v>
                </c:pt>
                <c:pt idx="3760">
                  <c:v>24.9</c:v>
                </c:pt>
                <c:pt idx="3761">
                  <c:v>25.1</c:v>
                </c:pt>
                <c:pt idx="3762">
                  <c:v>25.2</c:v>
                </c:pt>
                <c:pt idx="3763">
                  <c:v>25.3</c:v>
                </c:pt>
                <c:pt idx="3764">
                  <c:v>25.4</c:v>
                </c:pt>
                <c:pt idx="3765">
                  <c:v>25.5</c:v>
                </c:pt>
                <c:pt idx="3766">
                  <c:v>25.5</c:v>
                </c:pt>
                <c:pt idx="3767">
                  <c:v>25.6</c:v>
                </c:pt>
                <c:pt idx="3768">
                  <c:v>25.7</c:v>
                </c:pt>
                <c:pt idx="3769">
                  <c:v>25.7</c:v>
                </c:pt>
                <c:pt idx="3770">
                  <c:v>25.8</c:v>
                </c:pt>
                <c:pt idx="3771">
                  <c:v>25.9</c:v>
                </c:pt>
                <c:pt idx="3772">
                  <c:v>25.9</c:v>
                </c:pt>
                <c:pt idx="3773">
                  <c:v>25.9</c:v>
                </c:pt>
                <c:pt idx="3774">
                  <c:v>26</c:v>
                </c:pt>
                <c:pt idx="3775">
                  <c:v>26</c:v>
                </c:pt>
                <c:pt idx="3776">
                  <c:v>26.1</c:v>
                </c:pt>
                <c:pt idx="3777">
                  <c:v>26</c:v>
                </c:pt>
                <c:pt idx="3778">
                  <c:v>26</c:v>
                </c:pt>
                <c:pt idx="3779">
                  <c:v>25.9</c:v>
                </c:pt>
                <c:pt idx="3780">
                  <c:v>25.9</c:v>
                </c:pt>
                <c:pt idx="3781">
                  <c:v>25.7</c:v>
                </c:pt>
                <c:pt idx="3782">
                  <c:v>25.6</c:v>
                </c:pt>
                <c:pt idx="3783">
                  <c:v>25.5</c:v>
                </c:pt>
                <c:pt idx="3784">
                  <c:v>25.3</c:v>
                </c:pt>
                <c:pt idx="3785">
                  <c:v>25.2</c:v>
                </c:pt>
                <c:pt idx="3786">
                  <c:v>25</c:v>
                </c:pt>
                <c:pt idx="3787">
                  <c:v>24.9</c:v>
                </c:pt>
                <c:pt idx="3788">
                  <c:v>24.8</c:v>
                </c:pt>
                <c:pt idx="3789">
                  <c:v>24.8</c:v>
                </c:pt>
                <c:pt idx="3790">
                  <c:v>24.7</c:v>
                </c:pt>
                <c:pt idx="3791">
                  <c:v>24.7</c:v>
                </c:pt>
                <c:pt idx="3792">
                  <c:v>24.7</c:v>
                </c:pt>
                <c:pt idx="3793">
                  <c:v>24.8</c:v>
                </c:pt>
                <c:pt idx="3794">
                  <c:v>24.8</c:v>
                </c:pt>
                <c:pt idx="3795">
                  <c:v>24.9</c:v>
                </c:pt>
                <c:pt idx="3796">
                  <c:v>24.9</c:v>
                </c:pt>
                <c:pt idx="3797">
                  <c:v>25.1</c:v>
                </c:pt>
                <c:pt idx="3798">
                  <c:v>25.2</c:v>
                </c:pt>
                <c:pt idx="3799">
                  <c:v>25.3</c:v>
                </c:pt>
                <c:pt idx="3800">
                  <c:v>25.4</c:v>
                </c:pt>
                <c:pt idx="3801">
                  <c:v>25.4</c:v>
                </c:pt>
                <c:pt idx="3802">
                  <c:v>25.5</c:v>
                </c:pt>
                <c:pt idx="3803">
                  <c:v>25.5</c:v>
                </c:pt>
                <c:pt idx="3804">
                  <c:v>25.7</c:v>
                </c:pt>
                <c:pt idx="3805">
                  <c:v>25.7</c:v>
                </c:pt>
                <c:pt idx="3806">
                  <c:v>25.7</c:v>
                </c:pt>
                <c:pt idx="3807">
                  <c:v>25.8</c:v>
                </c:pt>
                <c:pt idx="3808">
                  <c:v>25.9</c:v>
                </c:pt>
                <c:pt idx="3809">
                  <c:v>25.9</c:v>
                </c:pt>
                <c:pt idx="3810">
                  <c:v>26.1</c:v>
                </c:pt>
                <c:pt idx="3811">
                  <c:v>26.1</c:v>
                </c:pt>
                <c:pt idx="3812">
                  <c:v>26.1</c:v>
                </c:pt>
                <c:pt idx="3813">
                  <c:v>26.1</c:v>
                </c:pt>
                <c:pt idx="3814">
                  <c:v>26</c:v>
                </c:pt>
                <c:pt idx="3815">
                  <c:v>25.8</c:v>
                </c:pt>
                <c:pt idx="3816">
                  <c:v>25.6</c:v>
                </c:pt>
                <c:pt idx="3817">
                  <c:v>25.5</c:v>
                </c:pt>
                <c:pt idx="3818">
                  <c:v>25.2</c:v>
                </c:pt>
                <c:pt idx="3819">
                  <c:v>25.1</c:v>
                </c:pt>
                <c:pt idx="3820">
                  <c:v>24.9</c:v>
                </c:pt>
                <c:pt idx="3821">
                  <c:v>24.8</c:v>
                </c:pt>
                <c:pt idx="3822">
                  <c:v>24.7</c:v>
                </c:pt>
                <c:pt idx="3823">
                  <c:v>24.7</c:v>
                </c:pt>
                <c:pt idx="3824">
                  <c:v>24.7</c:v>
                </c:pt>
                <c:pt idx="3825">
                  <c:v>24.9</c:v>
                </c:pt>
                <c:pt idx="3826">
                  <c:v>25.1</c:v>
                </c:pt>
                <c:pt idx="3827">
                  <c:v>25.2</c:v>
                </c:pt>
                <c:pt idx="3828">
                  <c:v>25.2</c:v>
                </c:pt>
                <c:pt idx="3829">
                  <c:v>25.4</c:v>
                </c:pt>
                <c:pt idx="3830">
                  <c:v>25.5</c:v>
                </c:pt>
                <c:pt idx="3831">
                  <c:v>25.5</c:v>
                </c:pt>
                <c:pt idx="3832">
                  <c:v>25.6</c:v>
                </c:pt>
                <c:pt idx="3833">
                  <c:v>25.7</c:v>
                </c:pt>
                <c:pt idx="3834">
                  <c:v>25.8</c:v>
                </c:pt>
                <c:pt idx="3835">
                  <c:v>25.9</c:v>
                </c:pt>
                <c:pt idx="3836">
                  <c:v>25.9</c:v>
                </c:pt>
                <c:pt idx="3837">
                  <c:v>26</c:v>
                </c:pt>
                <c:pt idx="3838">
                  <c:v>26.1</c:v>
                </c:pt>
                <c:pt idx="3839">
                  <c:v>25.9</c:v>
                </c:pt>
                <c:pt idx="3840">
                  <c:v>25.9</c:v>
                </c:pt>
                <c:pt idx="3841">
                  <c:v>25.8</c:v>
                </c:pt>
                <c:pt idx="3842">
                  <c:v>25.7</c:v>
                </c:pt>
                <c:pt idx="3843">
                  <c:v>25.5</c:v>
                </c:pt>
                <c:pt idx="3844">
                  <c:v>25.3</c:v>
                </c:pt>
                <c:pt idx="3845">
                  <c:v>25.1</c:v>
                </c:pt>
                <c:pt idx="3846">
                  <c:v>24.9</c:v>
                </c:pt>
                <c:pt idx="3847">
                  <c:v>24.8</c:v>
                </c:pt>
                <c:pt idx="3848">
                  <c:v>24.7</c:v>
                </c:pt>
                <c:pt idx="3849">
                  <c:v>24.7</c:v>
                </c:pt>
                <c:pt idx="3850">
                  <c:v>24.8</c:v>
                </c:pt>
                <c:pt idx="3851">
                  <c:v>24.9</c:v>
                </c:pt>
                <c:pt idx="3852">
                  <c:v>25.1</c:v>
                </c:pt>
                <c:pt idx="3853">
                  <c:v>25.2</c:v>
                </c:pt>
                <c:pt idx="3854">
                  <c:v>25.3</c:v>
                </c:pt>
                <c:pt idx="3855">
                  <c:v>25.4</c:v>
                </c:pt>
                <c:pt idx="3856">
                  <c:v>25.4</c:v>
                </c:pt>
                <c:pt idx="3857">
                  <c:v>25.5</c:v>
                </c:pt>
                <c:pt idx="3858">
                  <c:v>25.6</c:v>
                </c:pt>
                <c:pt idx="3859">
                  <c:v>25.7</c:v>
                </c:pt>
                <c:pt idx="3860">
                  <c:v>25.7</c:v>
                </c:pt>
                <c:pt idx="3861">
                  <c:v>25.8</c:v>
                </c:pt>
                <c:pt idx="3862">
                  <c:v>25.9</c:v>
                </c:pt>
                <c:pt idx="3863">
                  <c:v>25.9</c:v>
                </c:pt>
                <c:pt idx="3864">
                  <c:v>25.9</c:v>
                </c:pt>
                <c:pt idx="3865">
                  <c:v>26</c:v>
                </c:pt>
                <c:pt idx="3866">
                  <c:v>26.1</c:v>
                </c:pt>
                <c:pt idx="3867">
                  <c:v>26</c:v>
                </c:pt>
                <c:pt idx="3868">
                  <c:v>25.9</c:v>
                </c:pt>
                <c:pt idx="3869">
                  <c:v>25.9</c:v>
                </c:pt>
                <c:pt idx="3870">
                  <c:v>25.8</c:v>
                </c:pt>
                <c:pt idx="3871">
                  <c:v>25.6</c:v>
                </c:pt>
                <c:pt idx="3872">
                  <c:v>25.5</c:v>
                </c:pt>
                <c:pt idx="3873">
                  <c:v>25.2</c:v>
                </c:pt>
                <c:pt idx="3874">
                  <c:v>25.1</c:v>
                </c:pt>
                <c:pt idx="3875">
                  <c:v>24.9</c:v>
                </c:pt>
                <c:pt idx="3876">
                  <c:v>24.9</c:v>
                </c:pt>
                <c:pt idx="3877">
                  <c:v>24.7</c:v>
                </c:pt>
                <c:pt idx="3878">
                  <c:v>24.7</c:v>
                </c:pt>
                <c:pt idx="3879">
                  <c:v>24.7</c:v>
                </c:pt>
                <c:pt idx="3880">
                  <c:v>24.8</c:v>
                </c:pt>
                <c:pt idx="3881">
                  <c:v>24.8</c:v>
                </c:pt>
                <c:pt idx="3882">
                  <c:v>25</c:v>
                </c:pt>
                <c:pt idx="3883">
                  <c:v>25.2</c:v>
                </c:pt>
                <c:pt idx="3884">
                  <c:v>25.2</c:v>
                </c:pt>
                <c:pt idx="3885">
                  <c:v>25.4</c:v>
                </c:pt>
                <c:pt idx="3886">
                  <c:v>25.5</c:v>
                </c:pt>
                <c:pt idx="3887">
                  <c:v>25.6</c:v>
                </c:pt>
                <c:pt idx="3888">
                  <c:v>25.6</c:v>
                </c:pt>
                <c:pt idx="3889">
                  <c:v>25.6</c:v>
                </c:pt>
                <c:pt idx="3890">
                  <c:v>25.7</c:v>
                </c:pt>
                <c:pt idx="3891">
                  <c:v>25.7</c:v>
                </c:pt>
                <c:pt idx="3892">
                  <c:v>25.9</c:v>
                </c:pt>
                <c:pt idx="3893">
                  <c:v>25.8</c:v>
                </c:pt>
                <c:pt idx="3894">
                  <c:v>25.9</c:v>
                </c:pt>
                <c:pt idx="3895">
                  <c:v>25.9</c:v>
                </c:pt>
                <c:pt idx="3896">
                  <c:v>26.1</c:v>
                </c:pt>
                <c:pt idx="3897">
                  <c:v>26.1</c:v>
                </c:pt>
                <c:pt idx="3898">
                  <c:v>26</c:v>
                </c:pt>
                <c:pt idx="3899">
                  <c:v>26</c:v>
                </c:pt>
                <c:pt idx="3900">
                  <c:v>26</c:v>
                </c:pt>
                <c:pt idx="3901">
                  <c:v>25.9</c:v>
                </c:pt>
                <c:pt idx="3902">
                  <c:v>25.9</c:v>
                </c:pt>
                <c:pt idx="3903">
                  <c:v>25.8</c:v>
                </c:pt>
                <c:pt idx="3904">
                  <c:v>25.7</c:v>
                </c:pt>
                <c:pt idx="3905">
                  <c:v>25.6</c:v>
                </c:pt>
                <c:pt idx="3906">
                  <c:v>25.4</c:v>
                </c:pt>
                <c:pt idx="3907">
                  <c:v>25.3</c:v>
                </c:pt>
                <c:pt idx="3908">
                  <c:v>25.2</c:v>
                </c:pt>
                <c:pt idx="3909">
                  <c:v>25.1</c:v>
                </c:pt>
                <c:pt idx="3910">
                  <c:v>24.9</c:v>
                </c:pt>
                <c:pt idx="3911">
                  <c:v>24.9</c:v>
                </c:pt>
                <c:pt idx="3912">
                  <c:v>24.8</c:v>
                </c:pt>
                <c:pt idx="3913">
                  <c:v>24.7</c:v>
                </c:pt>
                <c:pt idx="3914">
                  <c:v>24.7</c:v>
                </c:pt>
                <c:pt idx="3915">
                  <c:v>24.7</c:v>
                </c:pt>
                <c:pt idx="3916">
                  <c:v>24.7</c:v>
                </c:pt>
                <c:pt idx="3917">
                  <c:v>24.9</c:v>
                </c:pt>
                <c:pt idx="3918">
                  <c:v>24.9</c:v>
                </c:pt>
                <c:pt idx="3919">
                  <c:v>25</c:v>
                </c:pt>
                <c:pt idx="3920">
                  <c:v>25</c:v>
                </c:pt>
                <c:pt idx="3921">
                  <c:v>25.2</c:v>
                </c:pt>
                <c:pt idx="3922">
                  <c:v>25.2</c:v>
                </c:pt>
                <c:pt idx="3923">
                  <c:v>25.2</c:v>
                </c:pt>
                <c:pt idx="3924">
                  <c:v>25.3</c:v>
                </c:pt>
                <c:pt idx="3925">
                  <c:v>25.3</c:v>
                </c:pt>
                <c:pt idx="3926">
                  <c:v>25.4</c:v>
                </c:pt>
                <c:pt idx="3927">
                  <c:v>25.6</c:v>
                </c:pt>
                <c:pt idx="3928">
                  <c:v>25.6</c:v>
                </c:pt>
                <c:pt idx="3929">
                  <c:v>25.6</c:v>
                </c:pt>
                <c:pt idx="3930">
                  <c:v>25.6</c:v>
                </c:pt>
                <c:pt idx="3931">
                  <c:v>25.7</c:v>
                </c:pt>
                <c:pt idx="3932">
                  <c:v>25.7</c:v>
                </c:pt>
                <c:pt idx="3933">
                  <c:v>25.7</c:v>
                </c:pt>
                <c:pt idx="3934">
                  <c:v>25.8</c:v>
                </c:pt>
                <c:pt idx="3935">
                  <c:v>25.8</c:v>
                </c:pt>
                <c:pt idx="3936">
                  <c:v>25.9</c:v>
                </c:pt>
                <c:pt idx="3937">
                  <c:v>26</c:v>
                </c:pt>
                <c:pt idx="3938">
                  <c:v>25.9</c:v>
                </c:pt>
                <c:pt idx="3939">
                  <c:v>25.9</c:v>
                </c:pt>
                <c:pt idx="3940">
                  <c:v>26</c:v>
                </c:pt>
                <c:pt idx="3941">
                  <c:v>26.1</c:v>
                </c:pt>
                <c:pt idx="3942">
                  <c:v>26.1</c:v>
                </c:pt>
                <c:pt idx="3943">
                  <c:v>26.1</c:v>
                </c:pt>
                <c:pt idx="3944">
                  <c:v>26.1</c:v>
                </c:pt>
                <c:pt idx="3945">
                  <c:v>26.1</c:v>
                </c:pt>
                <c:pt idx="3946">
                  <c:v>26.1</c:v>
                </c:pt>
                <c:pt idx="3947">
                  <c:v>26.1</c:v>
                </c:pt>
                <c:pt idx="3948">
                  <c:v>26.1</c:v>
                </c:pt>
                <c:pt idx="3949">
                  <c:v>26.1</c:v>
                </c:pt>
                <c:pt idx="3950">
                  <c:v>26.1</c:v>
                </c:pt>
                <c:pt idx="3951">
                  <c:v>26</c:v>
                </c:pt>
                <c:pt idx="3952">
                  <c:v>26.1</c:v>
                </c:pt>
                <c:pt idx="3953">
                  <c:v>26.1</c:v>
                </c:pt>
                <c:pt idx="3954">
                  <c:v>26</c:v>
                </c:pt>
                <c:pt idx="3955">
                  <c:v>25.9</c:v>
                </c:pt>
                <c:pt idx="3956">
                  <c:v>25.9</c:v>
                </c:pt>
                <c:pt idx="3957">
                  <c:v>25.9</c:v>
                </c:pt>
                <c:pt idx="3958">
                  <c:v>25.8</c:v>
                </c:pt>
                <c:pt idx="3959">
                  <c:v>25.8</c:v>
                </c:pt>
                <c:pt idx="3960">
                  <c:v>25.7</c:v>
                </c:pt>
                <c:pt idx="3961">
                  <c:v>25.7</c:v>
                </c:pt>
                <c:pt idx="3962">
                  <c:v>25.6</c:v>
                </c:pt>
                <c:pt idx="3963">
                  <c:v>25.6</c:v>
                </c:pt>
                <c:pt idx="3964">
                  <c:v>25.6</c:v>
                </c:pt>
                <c:pt idx="3965">
                  <c:v>25.5</c:v>
                </c:pt>
                <c:pt idx="3966">
                  <c:v>25.5</c:v>
                </c:pt>
                <c:pt idx="3967">
                  <c:v>25.4</c:v>
                </c:pt>
                <c:pt idx="3968">
                  <c:v>25.4</c:v>
                </c:pt>
                <c:pt idx="3969">
                  <c:v>25.2</c:v>
                </c:pt>
                <c:pt idx="3970">
                  <c:v>25.2</c:v>
                </c:pt>
                <c:pt idx="3971">
                  <c:v>25.2</c:v>
                </c:pt>
                <c:pt idx="3972">
                  <c:v>25.2</c:v>
                </c:pt>
                <c:pt idx="3973">
                  <c:v>25.1</c:v>
                </c:pt>
                <c:pt idx="3974">
                  <c:v>25.1</c:v>
                </c:pt>
                <c:pt idx="3975">
                  <c:v>24.9</c:v>
                </c:pt>
                <c:pt idx="3976">
                  <c:v>25</c:v>
                </c:pt>
                <c:pt idx="3977">
                  <c:v>24.9</c:v>
                </c:pt>
                <c:pt idx="3978">
                  <c:v>24.9</c:v>
                </c:pt>
                <c:pt idx="3979">
                  <c:v>24.9</c:v>
                </c:pt>
                <c:pt idx="3980">
                  <c:v>24.9</c:v>
                </c:pt>
                <c:pt idx="3981">
                  <c:v>24.8</c:v>
                </c:pt>
                <c:pt idx="3982">
                  <c:v>24.9</c:v>
                </c:pt>
                <c:pt idx="3983">
                  <c:v>24.8</c:v>
                </c:pt>
                <c:pt idx="3984">
                  <c:v>24.8</c:v>
                </c:pt>
                <c:pt idx="3985">
                  <c:v>24.7</c:v>
                </c:pt>
                <c:pt idx="3986">
                  <c:v>24.7</c:v>
                </c:pt>
                <c:pt idx="3987">
                  <c:v>24.7</c:v>
                </c:pt>
                <c:pt idx="3988">
                  <c:v>24.8</c:v>
                </c:pt>
                <c:pt idx="3989">
                  <c:v>24.7</c:v>
                </c:pt>
                <c:pt idx="3990">
                  <c:v>24.7</c:v>
                </c:pt>
                <c:pt idx="3991">
                  <c:v>24.9</c:v>
                </c:pt>
                <c:pt idx="3992">
                  <c:v>24.8</c:v>
                </c:pt>
                <c:pt idx="3993">
                  <c:v>24.8</c:v>
                </c:pt>
                <c:pt idx="3994">
                  <c:v>24.8</c:v>
                </c:pt>
                <c:pt idx="3995">
                  <c:v>24.8</c:v>
                </c:pt>
                <c:pt idx="3996">
                  <c:v>24.8</c:v>
                </c:pt>
                <c:pt idx="3997">
                  <c:v>24.8</c:v>
                </c:pt>
                <c:pt idx="3998">
                  <c:v>24.8</c:v>
                </c:pt>
                <c:pt idx="3999">
                  <c:v>24.9</c:v>
                </c:pt>
                <c:pt idx="4000">
                  <c:v>24.9</c:v>
                </c:pt>
                <c:pt idx="4001">
                  <c:v>24.9</c:v>
                </c:pt>
                <c:pt idx="4002">
                  <c:v>24.9</c:v>
                </c:pt>
                <c:pt idx="4003">
                  <c:v>24.9</c:v>
                </c:pt>
                <c:pt idx="4004">
                  <c:v>24.9</c:v>
                </c:pt>
                <c:pt idx="4005">
                  <c:v>25</c:v>
                </c:pt>
                <c:pt idx="4006">
                  <c:v>25.1</c:v>
                </c:pt>
                <c:pt idx="4007">
                  <c:v>25</c:v>
                </c:pt>
                <c:pt idx="4008">
                  <c:v>25.1</c:v>
                </c:pt>
                <c:pt idx="4009">
                  <c:v>25.1</c:v>
                </c:pt>
                <c:pt idx="4010">
                  <c:v>25.2</c:v>
                </c:pt>
                <c:pt idx="4011">
                  <c:v>25.2</c:v>
                </c:pt>
                <c:pt idx="4012">
                  <c:v>25.2</c:v>
                </c:pt>
                <c:pt idx="4013">
                  <c:v>25.2</c:v>
                </c:pt>
                <c:pt idx="4014">
                  <c:v>25.3</c:v>
                </c:pt>
                <c:pt idx="4015">
                  <c:v>25.3</c:v>
                </c:pt>
                <c:pt idx="4016">
                  <c:v>25.3</c:v>
                </c:pt>
                <c:pt idx="4017">
                  <c:v>25.4</c:v>
                </c:pt>
                <c:pt idx="4018">
                  <c:v>25.4</c:v>
                </c:pt>
                <c:pt idx="4019">
                  <c:v>25.4</c:v>
                </c:pt>
                <c:pt idx="4020">
                  <c:v>25.4</c:v>
                </c:pt>
                <c:pt idx="4021">
                  <c:v>25.5</c:v>
                </c:pt>
                <c:pt idx="4022">
                  <c:v>25.4</c:v>
                </c:pt>
                <c:pt idx="4023">
                  <c:v>25.5</c:v>
                </c:pt>
                <c:pt idx="4024">
                  <c:v>25.6</c:v>
                </c:pt>
                <c:pt idx="4025">
                  <c:v>25.5</c:v>
                </c:pt>
                <c:pt idx="4026">
                  <c:v>25.6</c:v>
                </c:pt>
                <c:pt idx="4027">
                  <c:v>25.6</c:v>
                </c:pt>
                <c:pt idx="4028">
                  <c:v>25.6</c:v>
                </c:pt>
                <c:pt idx="4029">
                  <c:v>25.6</c:v>
                </c:pt>
                <c:pt idx="4030">
                  <c:v>25.6</c:v>
                </c:pt>
                <c:pt idx="4031">
                  <c:v>25.6</c:v>
                </c:pt>
                <c:pt idx="4032">
                  <c:v>25.6</c:v>
                </c:pt>
                <c:pt idx="4033">
                  <c:v>25.7</c:v>
                </c:pt>
                <c:pt idx="4034">
                  <c:v>25.7</c:v>
                </c:pt>
                <c:pt idx="4035">
                  <c:v>25.7</c:v>
                </c:pt>
                <c:pt idx="4036">
                  <c:v>25.6</c:v>
                </c:pt>
                <c:pt idx="4037">
                  <c:v>25.7</c:v>
                </c:pt>
                <c:pt idx="4038">
                  <c:v>25.7</c:v>
                </c:pt>
                <c:pt idx="4039">
                  <c:v>25.7</c:v>
                </c:pt>
                <c:pt idx="4040">
                  <c:v>25.8</c:v>
                </c:pt>
                <c:pt idx="4041">
                  <c:v>25.9</c:v>
                </c:pt>
                <c:pt idx="4042">
                  <c:v>25.9</c:v>
                </c:pt>
                <c:pt idx="4043">
                  <c:v>25.9</c:v>
                </c:pt>
                <c:pt idx="4044">
                  <c:v>25.9</c:v>
                </c:pt>
                <c:pt idx="4045">
                  <c:v>25.9</c:v>
                </c:pt>
                <c:pt idx="4046">
                  <c:v>26</c:v>
                </c:pt>
                <c:pt idx="4047">
                  <c:v>26</c:v>
                </c:pt>
                <c:pt idx="4048">
                  <c:v>26</c:v>
                </c:pt>
                <c:pt idx="4049">
                  <c:v>26</c:v>
                </c:pt>
                <c:pt idx="4050">
                  <c:v>26.1</c:v>
                </c:pt>
                <c:pt idx="4051">
                  <c:v>26.1</c:v>
                </c:pt>
                <c:pt idx="4052">
                  <c:v>26</c:v>
                </c:pt>
                <c:pt idx="4053">
                  <c:v>26.1</c:v>
                </c:pt>
                <c:pt idx="4054">
                  <c:v>26.1</c:v>
                </c:pt>
                <c:pt idx="4055">
                  <c:v>26</c:v>
                </c:pt>
                <c:pt idx="4056">
                  <c:v>26</c:v>
                </c:pt>
                <c:pt idx="4057">
                  <c:v>26</c:v>
                </c:pt>
                <c:pt idx="4058">
                  <c:v>26</c:v>
                </c:pt>
                <c:pt idx="4059">
                  <c:v>25.9</c:v>
                </c:pt>
                <c:pt idx="4060">
                  <c:v>25.9</c:v>
                </c:pt>
                <c:pt idx="4061">
                  <c:v>25.9</c:v>
                </c:pt>
                <c:pt idx="4062">
                  <c:v>25.7</c:v>
                </c:pt>
                <c:pt idx="4063">
                  <c:v>25.7</c:v>
                </c:pt>
                <c:pt idx="4064">
                  <c:v>25.6</c:v>
                </c:pt>
                <c:pt idx="4065">
                  <c:v>25.6</c:v>
                </c:pt>
                <c:pt idx="4066">
                  <c:v>25.6</c:v>
                </c:pt>
                <c:pt idx="4067">
                  <c:v>25.5</c:v>
                </c:pt>
                <c:pt idx="4068">
                  <c:v>25.5</c:v>
                </c:pt>
                <c:pt idx="4069">
                  <c:v>25.4</c:v>
                </c:pt>
                <c:pt idx="4070">
                  <c:v>25.2</c:v>
                </c:pt>
                <c:pt idx="4071">
                  <c:v>25.2</c:v>
                </c:pt>
                <c:pt idx="4072">
                  <c:v>25.1</c:v>
                </c:pt>
                <c:pt idx="4073">
                  <c:v>25.1</c:v>
                </c:pt>
                <c:pt idx="4074">
                  <c:v>24.9</c:v>
                </c:pt>
                <c:pt idx="4075">
                  <c:v>24.9</c:v>
                </c:pt>
                <c:pt idx="4076">
                  <c:v>24.8</c:v>
                </c:pt>
                <c:pt idx="4077">
                  <c:v>24.9</c:v>
                </c:pt>
                <c:pt idx="4078">
                  <c:v>24.9</c:v>
                </c:pt>
                <c:pt idx="4079">
                  <c:v>24.8</c:v>
                </c:pt>
                <c:pt idx="4080">
                  <c:v>24.9</c:v>
                </c:pt>
                <c:pt idx="4081">
                  <c:v>24.8</c:v>
                </c:pt>
                <c:pt idx="4082">
                  <c:v>24.9</c:v>
                </c:pt>
                <c:pt idx="4083">
                  <c:v>24.9</c:v>
                </c:pt>
                <c:pt idx="4084">
                  <c:v>24.9</c:v>
                </c:pt>
                <c:pt idx="4085">
                  <c:v>25.1</c:v>
                </c:pt>
                <c:pt idx="4086">
                  <c:v>25.1</c:v>
                </c:pt>
                <c:pt idx="4087">
                  <c:v>25.2</c:v>
                </c:pt>
                <c:pt idx="4088">
                  <c:v>25.2</c:v>
                </c:pt>
                <c:pt idx="4089">
                  <c:v>25.2</c:v>
                </c:pt>
                <c:pt idx="4090">
                  <c:v>25.3</c:v>
                </c:pt>
                <c:pt idx="4091">
                  <c:v>25.5</c:v>
                </c:pt>
                <c:pt idx="4092">
                  <c:v>25.5</c:v>
                </c:pt>
                <c:pt idx="4093">
                  <c:v>25.6</c:v>
                </c:pt>
                <c:pt idx="4094">
                  <c:v>25.6</c:v>
                </c:pt>
                <c:pt idx="4095">
                  <c:v>25.6</c:v>
                </c:pt>
                <c:pt idx="4096">
                  <c:v>25.6</c:v>
                </c:pt>
                <c:pt idx="4097">
                  <c:v>25.7</c:v>
                </c:pt>
                <c:pt idx="4098">
                  <c:v>25.7</c:v>
                </c:pt>
                <c:pt idx="4099">
                  <c:v>25.8</c:v>
                </c:pt>
                <c:pt idx="4100">
                  <c:v>25.9</c:v>
                </c:pt>
                <c:pt idx="4101">
                  <c:v>25.9</c:v>
                </c:pt>
                <c:pt idx="4102">
                  <c:v>26</c:v>
                </c:pt>
                <c:pt idx="4103">
                  <c:v>25.9</c:v>
                </c:pt>
                <c:pt idx="4104">
                  <c:v>26</c:v>
                </c:pt>
                <c:pt idx="4105">
                  <c:v>26</c:v>
                </c:pt>
                <c:pt idx="4106">
                  <c:v>26</c:v>
                </c:pt>
                <c:pt idx="4107">
                  <c:v>26.1</c:v>
                </c:pt>
                <c:pt idx="4108">
                  <c:v>26.1</c:v>
                </c:pt>
                <c:pt idx="4109">
                  <c:v>25.9</c:v>
                </c:pt>
                <c:pt idx="4110">
                  <c:v>25.9</c:v>
                </c:pt>
                <c:pt idx="4111">
                  <c:v>25.9</c:v>
                </c:pt>
                <c:pt idx="4112">
                  <c:v>25.9</c:v>
                </c:pt>
                <c:pt idx="4113">
                  <c:v>25.9</c:v>
                </c:pt>
                <c:pt idx="4114">
                  <c:v>25.8</c:v>
                </c:pt>
                <c:pt idx="4115">
                  <c:v>25.6</c:v>
                </c:pt>
                <c:pt idx="4116">
                  <c:v>25.6</c:v>
                </c:pt>
                <c:pt idx="4117">
                  <c:v>25.4</c:v>
                </c:pt>
                <c:pt idx="4118">
                  <c:v>25.3</c:v>
                </c:pt>
                <c:pt idx="4119">
                  <c:v>25.2</c:v>
                </c:pt>
                <c:pt idx="4120">
                  <c:v>25.1</c:v>
                </c:pt>
                <c:pt idx="4121">
                  <c:v>25</c:v>
                </c:pt>
                <c:pt idx="4122">
                  <c:v>24.9</c:v>
                </c:pt>
                <c:pt idx="4123">
                  <c:v>24.9</c:v>
                </c:pt>
                <c:pt idx="4124">
                  <c:v>24.9</c:v>
                </c:pt>
                <c:pt idx="4125">
                  <c:v>24.8</c:v>
                </c:pt>
                <c:pt idx="4126">
                  <c:v>24.9</c:v>
                </c:pt>
                <c:pt idx="4127">
                  <c:v>24.9</c:v>
                </c:pt>
                <c:pt idx="4128">
                  <c:v>24.7</c:v>
                </c:pt>
                <c:pt idx="4129">
                  <c:v>24.7</c:v>
                </c:pt>
                <c:pt idx="4130">
                  <c:v>24.7</c:v>
                </c:pt>
                <c:pt idx="4131">
                  <c:v>24.8</c:v>
                </c:pt>
                <c:pt idx="4132">
                  <c:v>24.9</c:v>
                </c:pt>
                <c:pt idx="4133">
                  <c:v>24.8</c:v>
                </c:pt>
                <c:pt idx="4134">
                  <c:v>24.9</c:v>
                </c:pt>
                <c:pt idx="4135">
                  <c:v>25</c:v>
                </c:pt>
                <c:pt idx="4136">
                  <c:v>25</c:v>
                </c:pt>
                <c:pt idx="4137">
                  <c:v>25.1</c:v>
                </c:pt>
                <c:pt idx="4138">
                  <c:v>25.2</c:v>
                </c:pt>
                <c:pt idx="4139">
                  <c:v>25.2</c:v>
                </c:pt>
                <c:pt idx="4140">
                  <c:v>25.2</c:v>
                </c:pt>
                <c:pt idx="4141">
                  <c:v>25.3</c:v>
                </c:pt>
                <c:pt idx="4142">
                  <c:v>25.4</c:v>
                </c:pt>
                <c:pt idx="4143">
                  <c:v>25.4</c:v>
                </c:pt>
                <c:pt idx="4144">
                  <c:v>25.5</c:v>
                </c:pt>
                <c:pt idx="4145">
                  <c:v>25.5</c:v>
                </c:pt>
                <c:pt idx="4146">
                  <c:v>25.5</c:v>
                </c:pt>
                <c:pt idx="4147">
                  <c:v>25.6</c:v>
                </c:pt>
                <c:pt idx="4148">
                  <c:v>25.5</c:v>
                </c:pt>
                <c:pt idx="4149">
                  <c:v>25.6</c:v>
                </c:pt>
                <c:pt idx="4150">
                  <c:v>25.7</c:v>
                </c:pt>
                <c:pt idx="4151">
                  <c:v>25.7</c:v>
                </c:pt>
                <c:pt idx="4152">
                  <c:v>25.7</c:v>
                </c:pt>
                <c:pt idx="4153">
                  <c:v>25.7</c:v>
                </c:pt>
                <c:pt idx="4154">
                  <c:v>25.9</c:v>
                </c:pt>
                <c:pt idx="4155">
                  <c:v>25.9</c:v>
                </c:pt>
                <c:pt idx="4156">
                  <c:v>25.9</c:v>
                </c:pt>
                <c:pt idx="4157">
                  <c:v>25.9</c:v>
                </c:pt>
                <c:pt idx="4158">
                  <c:v>25.9</c:v>
                </c:pt>
                <c:pt idx="4159">
                  <c:v>25.9</c:v>
                </c:pt>
                <c:pt idx="4160">
                  <c:v>25.9</c:v>
                </c:pt>
                <c:pt idx="4161">
                  <c:v>26</c:v>
                </c:pt>
                <c:pt idx="4162">
                  <c:v>26</c:v>
                </c:pt>
                <c:pt idx="4163">
                  <c:v>25.9</c:v>
                </c:pt>
                <c:pt idx="4164">
                  <c:v>26</c:v>
                </c:pt>
                <c:pt idx="4165">
                  <c:v>26</c:v>
                </c:pt>
                <c:pt idx="4166">
                  <c:v>26</c:v>
                </c:pt>
                <c:pt idx="4167">
                  <c:v>26</c:v>
                </c:pt>
                <c:pt idx="4168">
                  <c:v>26</c:v>
                </c:pt>
                <c:pt idx="4169">
                  <c:v>25.9</c:v>
                </c:pt>
                <c:pt idx="4170">
                  <c:v>25.9</c:v>
                </c:pt>
                <c:pt idx="4171">
                  <c:v>25.8</c:v>
                </c:pt>
                <c:pt idx="4172">
                  <c:v>25.7</c:v>
                </c:pt>
                <c:pt idx="4173">
                  <c:v>25.6</c:v>
                </c:pt>
                <c:pt idx="4174">
                  <c:v>25.6</c:v>
                </c:pt>
                <c:pt idx="4175">
                  <c:v>25.5</c:v>
                </c:pt>
                <c:pt idx="4176">
                  <c:v>25.4</c:v>
                </c:pt>
                <c:pt idx="4177">
                  <c:v>25.4</c:v>
                </c:pt>
                <c:pt idx="4178">
                  <c:v>25.2</c:v>
                </c:pt>
                <c:pt idx="4179">
                  <c:v>25.1</c:v>
                </c:pt>
                <c:pt idx="4180">
                  <c:v>25.1</c:v>
                </c:pt>
                <c:pt idx="4181">
                  <c:v>25</c:v>
                </c:pt>
                <c:pt idx="4182">
                  <c:v>24.9</c:v>
                </c:pt>
                <c:pt idx="4183">
                  <c:v>24.9</c:v>
                </c:pt>
                <c:pt idx="4184">
                  <c:v>24.8</c:v>
                </c:pt>
                <c:pt idx="4185">
                  <c:v>24.8</c:v>
                </c:pt>
                <c:pt idx="4186">
                  <c:v>24.7</c:v>
                </c:pt>
                <c:pt idx="4187">
                  <c:v>24.7</c:v>
                </c:pt>
                <c:pt idx="4188">
                  <c:v>24.7</c:v>
                </c:pt>
                <c:pt idx="4189">
                  <c:v>24.7</c:v>
                </c:pt>
                <c:pt idx="4190">
                  <c:v>24.7</c:v>
                </c:pt>
                <c:pt idx="4191">
                  <c:v>24.8</c:v>
                </c:pt>
                <c:pt idx="4192">
                  <c:v>24.8</c:v>
                </c:pt>
                <c:pt idx="4193">
                  <c:v>24.8</c:v>
                </c:pt>
                <c:pt idx="4194">
                  <c:v>24.9</c:v>
                </c:pt>
                <c:pt idx="4195">
                  <c:v>24.9</c:v>
                </c:pt>
                <c:pt idx="4196">
                  <c:v>25</c:v>
                </c:pt>
                <c:pt idx="4197">
                  <c:v>25.1</c:v>
                </c:pt>
                <c:pt idx="4198">
                  <c:v>25.2</c:v>
                </c:pt>
                <c:pt idx="4199">
                  <c:v>25.2</c:v>
                </c:pt>
                <c:pt idx="4200">
                  <c:v>25.3</c:v>
                </c:pt>
                <c:pt idx="4201">
                  <c:v>25.4</c:v>
                </c:pt>
                <c:pt idx="4202">
                  <c:v>25.4</c:v>
                </c:pt>
                <c:pt idx="4203">
                  <c:v>25.5</c:v>
                </c:pt>
                <c:pt idx="4204">
                  <c:v>25.5</c:v>
                </c:pt>
                <c:pt idx="4205">
                  <c:v>25.5</c:v>
                </c:pt>
                <c:pt idx="4206">
                  <c:v>25.6</c:v>
                </c:pt>
                <c:pt idx="4207">
                  <c:v>25.6</c:v>
                </c:pt>
                <c:pt idx="4208">
                  <c:v>25.6</c:v>
                </c:pt>
                <c:pt idx="4209">
                  <c:v>25.6</c:v>
                </c:pt>
                <c:pt idx="4210">
                  <c:v>25.7</c:v>
                </c:pt>
                <c:pt idx="4211">
                  <c:v>25.7</c:v>
                </c:pt>
                <c:pt idx="4212">
                  <c:v>25.8</c:v>
                </c:pt>
                <c:pt idx="4213">
                  <c:v>25.9</c:v>
                </c:pt>
                <c:pt idx="4214">
                  <c:v>25.9</c:v>
                </c:pt>
                <c:pt idx="4215">
                  <c:v>25.9</c:v>
                </c:pt>
                <c:pt idx="4216">
                  <c:v>26</c:v>
                </c:pt>
                <c:pt idx="4217">
                  <c:v>26</c:v>
                </c:pt>
                <c:pt idx="4218">
                  <c:v>26</c:v>
                </c:pt>
                <c:pt idx="4219">
                  <c:v>25.9</c:v>
                </c:pt>
                <c:pt idx="4220">
                  <c:v>25.9</c:v>
                </c:pt>
                <c:pt idx="4221">
                  <c:v>25.9</c:v>
                </c:pt>
                <c:pt idx="4222">
                  <c:v>25.7</c:v>
                </c:pt>
                <c:pt idx="4223">
                  <c:v>25.7</c:v>
                </c:pt>
                <c:pt idx="4224">
                  <c:v>25.5</c:v>
                </c:pt>
                <c:pt idx="4225">
                  <c:v>25.3</c:v>
                </c:pt>
                <c:pt idx="4226">
                  <c:v>25.2</c:v>
                </c:pt>
                <c:pt idx="4227">
                  <c:v>25.2</c:v>
                </c:pt>
                <c:pt idx="4228">
                  <c:v>25</c:v>
                </c:pt>
                <c:pt idx="4229">
                  <c:v>24.9</c:v>
                </c:pt>
                <c:pt idx="4230">
                  <c:v>24.8</c:v>
                </c:pt>
                <c:pt idx="4231">
                  <c:v>24.8</c:v>
                </c:pt>
                <c:pt idx="4232">
                  <c:v>24.7</c:v>
                </c:pt>
                <c:pt idx="4233">
                  <c:v>24.7</c:v>
                </c:pt>
                <c:pt idx="4234">
                  <c:v>24.7</c:v>
                </c:pt>
                <c:pt idx="4235">
                  <c:v>24.8</c:v>
                </c:pt>
                <c:pt idx="4236">
                  <c:v>25</c:v>
                </c:pt>
                <c:pt idx="4237">
                  <c:v>25.1</c:v>
                </c:pt>
                <c:pt idx="4238">
                  <c:v>25.1</c:v>
                </c:pt>
                <c:pt idx="4239">
                  <c:v>25.2</c:v>
                </c:pt>
                <c:pt idx="4240">
                  <c:v>25.3</c:v>
                </c:pt>
                <c:pt idx="4241">
                  <c:v>25.4</c:v>
                </c:pt>
                <c:pt idx="4242">
                  <c:v>25.4</c:v>
                </c:pt>
                <c:pt idx="4243">
                  <c:v>25.5</c:v>
                </c:pt>
                <c:pt idx="4244">
                  <c:v>25.6</c:v>
                </c:pt>
                <c:pt idx="4245">
                  <c:v>25.6</c:v>
                </c:pt>
                <c:pt idx="4246">
                  <c:v>25.6</c:v>
                </c:pt>
                <c:pt idx="4247">
                  <c:v>25.7</c:v>
                </c:pt>
                <c:pt idx="4248">
                  <c:v>25.9</c:v>
                </c:pt>
                <c:pt idx="4249">
                  <c:v>25.9</c:v>
                </c:pt>
                <c:pt idx="4250">
                  <c:v>25.9</c:v>
                </c:pt>
                <c:pt idx="4251">
                  <c:v>25.9</c:v>
                </c:pt>
                <c:pt idx="4252">
                  <c:v>26.1</c:v>
                </c:pt>
                <c:pt idx="4253">
                  <c:v>26</c:v>
                </c:pt>
                <c:pt idx="4254">
                  <c:v>26</c:v>
                </c:pt>
                <c:pt idx="4255">
                  <c:v>26</c:v>
                </c:pt>
                <c:pt idx="4256">
                  <c:v>25.9</c:v>
                </c:pt>
                <c:pt idx="4257">
                  <c:v>25.9</c:v>
                </c:pt>
                <c:pt idx="4258">
                  <c:v>25.7</c:v>
                </c:pt>
                <c:pt idx="4259">
                  <c:v>25.6</c:v>
                </c:pt>
                <c:pt idx="4260">
                  <c:v>25.4</c:v>
                </c:pt>
                <c:pt idx="4261">
                  <c:v>25.2</c:v>
                </c:pt>
                <c:pt idx="4262">
                  <c:v>25.1</c:v>
                </c:pt>
                <c:pt idx="4263">
                  <c:v>24.9</c:v>
                </c:pt>
                <c:pt idx="4264">
                  <c:v>24.8</c:v>
                </c:pt>
                <c:pt idx="4265">
                  <c:v>24.7</c:v>
                </c:pt>
                <c:pt idx="4266">
                  <c:v>24.7</c:v>
                </c:pt>
                <c:pt idx="4267">
                  <c:v>24.7</c:v>
                </c:pt>
                <c:pt idx="4268">
                  <c:v>24.8</c:v>
                </c:pt>
                <c:pt idx="4269">
                  <c:v>24.8</c:v>
                </c:pt>
                <c:pt idx="4270">
                  <c:v>25</c:v>
                </c:pt>
                <c:pt idx="4271">
                  <c:v>25.1</c:v>
                </c:pt>
                <c:pt idx="4272">
                  <c:v>25.2</c:v>
                </c:pt>
                <c:pt idx="4273">
                  <c:v>25.2</c:v>
                </c:pt>
                <c:pt idx="4274">
                  <c:v>25.4</c:v>
                </c:pt>
                <c:pt idx="4275">
                  <c:v>25.5</c:v>
                </c:pt>
                <c:pt idx="4276">
                  <c:v>25.5</c:v>
                </c:pt>
                <c:pt idx="4277">
                  <c:v>25.5</c:v>
                </c:pt>
                <c:pt idx="4278">
                  <c:v>25.6</c:v>
                </c:pt>
                <c:pt idx="4279">
                  <c:v>25.7</c:v>
                </c:pt>
                <c:pt idx="4280">
                  <c:v>25.7</c:v>
                </c:pt>
                <c:pt idx="4281">
                  <c:v>25.8</c:v>
                </c:pt>
                <c:pt idx="4282">
                  <c:v>25.9</c:v>
                </c:pt>
                <c:pt idx="4283">
                  <c:v>25.9</c:v>
                </c:pt>
                <c:pt idx="4284">
                  <c:v>26</c:v>
                </c:pt>
                <c:pt idx="4285">
                  <c:v>26</c:v>
                </c:pt>
                <c:pt idx="4286">
                  <c:v>26</c:v>
                </c:pt>
                <c:pt idx="4287">
                  <c:v>26</c:v>
                </c:pt>
                <c:pt idx="4288">
                  <c:v>25.9</c:v>
                </c:pt>
                <c:pt idx="4289">
                  <c:v>25.9</c:v>
                </c:pt>
                <c:pt idx="4290">
                  <c:v>25.9</c:v>
                </c:pt>
                <c:pt idx="4291">
                  <c:v>25.7</c:v>
                </c:pt>
                <c:pt idx="4292">
                  <c:v>25.6</c:v>
                </c:pt>
                <c:pt idx="4293">
                  <c:v>25.5</c:v>
                </c:pt>
                <c:pt idx="4294">
                  <c:v>25.2</c:v>
                </c:pt>
                <c:pt idx="4295">
                  <c:v>25.2</c:v>
                </c:pt>
                <c:pt idx="4296">
                  <c:v>25.1</c:v>
                </c:pt>
                <c:pt idx="4297">
                  <c:v>24.9</c:v>
                </c:pt>
                <c:pt idx="4298">
                  <c:v>24.8</c:v>
                </c:pt>
                <c:pt idx="4299">
                  <c:v>24.7</c:v>
                </c:pt>
                <c:pt idx="4300">
                  <c:v>24.7</c:v>
                </c:pt>
                <c:pt idx="4301">
                  <c:v>24.7</c:v>
                </c:pt>
                <c:pt idx="4302">
                  <c:v>24.7</c:v>
                </c:pt>
                <c:pt idx="4303">
                  <c:v>24.8</c:v>
                </c:pt>
                <c:pt idx="4304">
                  <c:v>25</c:v>
                </c:pt>
                <c:pt idx="4305">
                  <c:v>25.1</c:v>
                </c:pt>
                <c:pt idx="4306">
                  <c:v>25.1</c:v>
                </c:pt>
                <c:pt idx="4307">
                  <c:v>25.2</c:v>
                </c:pt>
                <c:pt idx="4308">
                  <c:v>25.4</c:v>
                </c:pt>
                <c:pt idx="4309">
                  <c:v>25.6</c:v>
                </c:pt>
                <c:pt idx="4310">
                  <c:v>25.5</c:v>
                </c:pt>
                <c:pt idx="4311">
                  <c:v>25.5</c:v>
                </c:pt>
                <c:pt idx="4312">
                  <c:v>25.7</c:v>
                </c:pt>
                <c:pt idx="4313">
                  <c:v>25.6</c:v>
                </c:pt>
                <c:pt idx="4314">
                  <c:v>25.8</c:v>
                </c:pt>
                <c:pt idx="4315">
                  <c:v>25.9</c:v>
                </c:pt>
                <c:pt idx="4316">
                  <c:v>25.9</c:v>
                </c:pt>
                <c:pt idx="4317">
                  <c:v>25.9</c:v>
                </c:pt>
                <c:pt idx="4318">
                  <c:v>26</c:v>
                </c:pt>
                <c:pt idx="4319">
                  <c:v>26</c:v>
                </c:pt>
                <c:pt idx="4320">
                  <c:v>26.1</c:v>
                </c:pt>
                <c:pt idx="4321">
                  <c:v>26.1</c:v>
                </c:pt>
                <c:pt idx="4322">
                  <c:v>26</c:v>
                </c:pt>
                <c:pt idx="4323">
                  <c:v>25.9</c:v>
                </c:pt>
                <c:pt idx="4324">
                  <c:v>25.8</c:v>
                </c:pt>
                <c:pt idx="4325">
                  <c:v>25.6</c:v>
                </c:pt>
                <c:pt idx="4326">
                  <c:v>25.4</c:v>
                </c:pt>
                <c:pt idx="4327">
                  <c:v>25.3</c:v>
                </c:pt>
                <c:pt idx="4328">
                  <c:v>25.2</c:v>
                </c:pt>
                <c:pt idx="4329">
                  <c:v>25.1</c:v>
                </c:pt>
                <c:pt idx="4330">
                  <c:v>25</c:v>
                </c:pt>
                <c:pt idx="4331">
                  <c:v>24.9</c:v>
                </c:pt>
                <c:pt idx="4332">
                  <c:v>24.9</c:v>
                </c:pt>
                <c:pt idx="4333">
                  <c:v>24.9</c:v>
                </c:pt>
                <c:pt idx="4334">
                  <c:v>24.7</c:v>
                </c:pt>
                <c:pt idx="4335">
                  <c:v>24.9</c:v>
                </c:pt>
                <c:pt idx="4336">
                  <c:v>24.9</c:v>
                </c:pt>
                <c:pt idx="4337">
                  <c:v>25.2</c:v>
                </c:pt>
                <c:pt idx="4338">
                  <c:v>25.2</c:v>
                </c:pt>
                <c:pt idx="4339">
                  <c:v>25.3</c:v>
                </c:pt>
                <c:pt idx="4340">
                  <c:v>25.4</c:v>
                </c:pt>
                <c:pt idx="4341">
                  <c:v>25.6</c:v>
                </c:pt>
                <c:pt idx="4342">
                  <c:v>25.4</c:v>
                </c:pt>
                <c:pt idx="4343">
                  <c:v>25.5</c:v>
                </c:pt>
                <c:pt idx="4344">
                  <c:v>25.6</c:v>
                </c:pt>
                <c:pt idx="4345">
                  <c:v>25.7</c:v>
                </c:pt>
                <c:pt idx="4346">
                  <c:v>25.7</c:v>
                </c:pt>
                <c:pt idx="4347">
                  <c:v>25.9</c:v>
                </c:pt>
                <c:pt idx="4348">
                  <c:v>25.9</c:v>
                </c:pt>
                <c:pt idx="4349">
                  <c:v>26</c:v>
                </c:pt>
                <c:pt idx="4350">
                  <c:v>26</c:v>
                </c:pt>
                <c:pt idx="4351">
                  <c:v>26.1</c:v>
                </c:pt>
                <c:pt idx="4352">
                  <c:v>26.1</c:v>
                </c:pt>
                <c:pt idx="4353">
                  <c:v>26</c:v>
                </c:pt>
                <c:pt idx="4354">
                  <c:v>26</c:v>
                </c:pt>
                <c:pt idx="4355">
                  <c:v>25.9</c:v>
                </c:pt>
                <c:pt idx="4356">
                  <c:v>25.8</c:v>
                </c:pt>
                <c:pt idx="4357">
                  <c:v>25.7</c:v>
                </c:pt>
                <c:pt idx="4358">
                  <c:v>25.6</c:v>
                </c:pt>
                <c:pt idx="4359">
                  <c:v>25.4</c:v>
                </c:pt>
                <c:pt idx="4360">
                  <c:v>25.2</c:v>
                </c:pt>
                <c:pt idx="4361">
                  <c:v>25.1</c:v>
                </c:pt>
                <c:pt idx="4362">
                  <c:v>24.9</c:v>
                </c:pt>
                <c:pt idx="4363">
                  <c:v>24.9</c:v>
                </c:pt>
                <c:pt idx="4364">
                  <c:v>24.8</c:v>
                </c:pt>
                <c:pt idx="4365">
                  <c:v>24.8</c:v>
                </c:pt>
                <c:pt idx="4366">
                  <c:v>24.8</c:v>
                </c:pt>
                <c:pt idx="4367">
                  <c:v>24.9</c:v>
                </c:pt>
                <c:pt idx="4368">
                  <c:v>24.9</c:v>
                </c:pt>
                <c:pt idx="4369">
                  <c:v>24.9</c:v>
                </c:pt>
                <c:pt idx="4370">
                  <c:v>25.1</c:v>
                </c:pt>
                <c:pt idx="4371">
                  <c:v>25.1</c:v>
                </c:pt>
                <c:pt idx="4372">
                  <c:v>25.2</c:v>
                </c:pt>
                <c:pt idx="4373">
                  <c:v>25.3</c:v>
                </c:pt>
                <c:pt idx="4374">
                  <c:v>25.4</c:v>
                </c:pt>
                <c:pt idx="4375">
                  <c:v>25.5</c:v>
                </c:pt>
                <c:pt idx="4376">
                  <c:v>25.5</c:v>
                </c:pt>
                <c:pt idx="4377">
                  <c:v>25.6</c:v>
                </c:pt>
                <c:pt idx="4378">
                  <c:v>25.6</c:v>
                </c:pt>
                <c:pt idx="4379">
                  <c:v>25.6</c:v>
                </c:pt>
                <c:pt idx="4380">
                  <c:v>25.6</c:v>
                </c:pt>
                <c:pt idx="4381">
                  <c:v>25.7</c:v>
                </c:pt>
                <c:pt idx="4382">
                  <c:v>25.8</c:v>
                </c:pt>
                <c:pt idx="4383">
                  <c:v>25.8</c:v>
                </c:pt>
                <c:pt idx="4384">
                  <c:v>25.9</c:v>
                </c:pt>
                <c:pt idx="4385">
                  <c:v>25.9</c:v>
                </c:pt>
                <c:pt idx="4386">
                  <c:v>25.9</c:v>
                </c:pt>
                <c:pt idx="4387">
                  <c:v>26.1</c:v>
                </c:pt>
                <c:pt idx="4388">
                  <c:v>26.1</c:v>
                </c:pt>
                <c:pt idx="4389">
                  <c:v>26.1</c:v>
                </c:pt>
                <c:pt idx="4390">
                  <c:v>26.1</c:v>
                </c:pt>
                <c:pt idx="4391">
                  <c:v>26.1</c:v>
                </c:pt>
                <c:pt idx="4392">
                  <c:v>26</c:v>
                </c:pt>
                <c:pt idx="4393">
                  <c:v>25.9</c:v>
                </c:pt>
                <c:pt idx="4394">
                  <c:v>25.9</c:v>
                </c:pt>
                <c:pt idx="4395">
                  <c:v>25.8</c:v>
                </c:pt>
                <c:pt idx="4396">
                  <c:v>25.6</c:v>
                </c:pt>
                <c:pt idx="4397">
                  <c:v>25.5</c:v>
                </c:pt>
                <c:pt idx="4398">
                  <c:v>25.4</c:v>
                </c:pt>
                <c:pt idx="4399">
                  <c:v>25.2</c:v>
                </c:pt>
                <c:pt idx="4400">
                  <c:v>25.1</c:v>
                </c:pt>
                <c:pt idx="4401">
                  <c:v>24.9</c:v>
                </c:pt>
                <c:pt idx="4402">
                  <c:v>24.9</c:v>
                </c:pt>
                <c:pt idx="4403">
                  <c:v>24.9</c:v>
                </c:pt>
                <c:pt idx="4404">
                  <c:v>24.9</c:v>
                </c:pt>
                <c:pt idx="4405">
                  <c:v>24.9</c:v>
                </c:pt>
                <c:pt idx="4406">
                  <c:v>24.9</c:v>
                </c:pt>
                <c:pt idx="4407">
                  <c:v>24.9</c:v>
                </c:pt>
                <c:pt idx="4408">
                  <c:v>24.9</c:v>
                </c:pt>
                <c:pt idx="4409">
                  <c:v>24.9</c:v>
                </c:pt>
                <c:pt idx="4410">
                  <c:v>25</c:v>
                </c:pt>
                <c:pt idx="4411">
                  <c:v>25.1</c:v>
                </c:pt>
                <c:pt idx="4412">
                  <c:v>25.2</c:v>
                </c:pt>
                <c:pt idx="4413">
                  <c:v>25.2</c:v>
                </c:pt>
                <c:pt idx="4414">
                  <c:v>25.3</c:v>
                </c:pt>
                <c:pt idx="4415">
                  <c:v>25.3</c:v>
                </c:pt>
                <c:pt idx="4416">
                  <c:v>25.4</c:v>
                </c:pt>
                <c:pt idx="4417">
                  <c:v>25.4</c:v>
                </c:pt>
                <c:pt idx="4418">
                  <c:v>25.5</c:v>
                </c:pt>
                <c:pt idx="4419">
                  <c:v>25.6</c:v>
                </c:pt>
                <c:pt idx="4420">
                  <c:v>25.6</c:v>
                </c:pt>
                <c:pt idx="4421">
                  <c:v>25.6</c:v>
                </c:pt>
                <c:pt idx="4422">
                  <c:v>25.6</c:v>
                </c:pt>
                <c:pt idx="4423">
                  <c:v>25.6</c:v>
                </c:pt>
                <c:pt idx="4424">
                  <c:v>25.6</c:v>
                </c:pt>
                <c:pt idx="4425">
                  <c:v>25.7</c:v>
                </c:pt>
                <c:pt idx="4426">
                  <c:v>25.7</c:v>
                </c:pt>
                <c:pt idx="4427">
                  <c:v>25.7</c:v>
                </c:pt>
                <c:pt idx="4428">
                  <c:v>25.7</c:v>
                </c:pt>
                <c:pt idx="4429">
                  <c:v>25.7</c:v>
                </c:pt>
                <c:pt idx="4430">
                  <c:v>25.8</c:v>
                </c:pt>
                <c:pt idx="4431">
                  <c:v>25.8</c:v>
                </c:pt>
                <c:pt idx="4432">
                  <c:v>25.9</c:v>
                </c:pt>
                <c:pt idx="4433">
                  <c:v>25.9</c:v>
                </c:pt>
                <c:pt idx="4434">
                  <c:v>25.9</c:v>
                </c:pt>
                <c:pt idx="4435">
                  <c:v>25.9</c:v>
                </c:pt>
                <c:pt idx="4436">
                  <c:v>25.9</c:v>
                </c:pt>
                <c:pt idx="4437">
                  <c:v>25.9</c:v>
                </c:pt>
                <c:pt idx="4438">
                  <c:v>26</c:v>
                </c:pt>
                <c:pt idx="4439">
                  <c:v>26</c:v>
                </c:pt>
                <c:pt idx="4440">
                  <c:v>26.1</c:v>
                </c:pt>
                <c:pt idx="4441">
                  <c:v>26.1</c:v>
                </c:pt>
                <c:pt idx="4442">
                  <c:v>26.1</c:v>
                </c:pt>
                <c:pt idx="4443">
                  <c:v>26.1</c:v>
                </c:pt>
                <c:pt idx="4444">
                  <c:v>26.1</c:v>
                </c:pt>
                <c:pt idx="4445">
                  <c:v>26.1</c:v>
                </c:pt>
                <c:pt idx="4446">
                  <c:v>26.2</c:v>
                </c:pt>
                <c:pt idx="4447">
                  <c:v>26.1</c:v>
                </c:pt>
                <c:pt idx="4448">
                  <c:v>26.1</c:v>
                </c:pt>
                <c:pt idx="4449">
                  <c:v>26.1</c:v>
                </c:pt>
                <c:pt idx="4450">
                  <c:v>26.1</c:v>
                </c:pt>
                <c:pt idx="4451">
                  <c:v>26.1</c:v>
                </c:pt>
                <c:pt idx="4452">
                  <c:v>26</c:v>
                </c:pt>
                <c:pt idx="4453">
                  <c:v>26</c:v>
                </c:pt>
                <c:pt idx="4454">
                  <c:v>25.9</c:v>
                </c:pt>
                <c:pt idx="4455">
                  <c:v>25.9</c:v>
                </c:pt>
                <c:pt idx="4456">
                  <c:v>25.9</c:v>
                </c:pt>
                <c:pt idx="4457">
                  <c:v>25.9</c:v>
                </c:pt>
                <c:pt idx="4458">
                  <c:v>25.7</c:v>
                </c:pt>
                <c:pt idx="4459">
                  <c:v>25.7</c:v>
                </c:pt>
                <c:pt idx="4460">
                  <c:v>25.6</c:v>
                </c:pt>
                <c:pt idx="4461">
                  <c:v>25.6</c:v>
                </c:pt>
                <c:pt idx="4462">
                  <c:v>25.5</c:v>
                </c:pt>
                <c:pt idx="4463">
                  <c:v>25.5</c:v>
                </c:pt>
                <c:pt idx="4464">
                  <c:v>25.3</c:v>
                </c:pt>
                <c:pt idx="4465">
                  <c:v>25.2</c:v>
                </c:pt>
                <c:pt idx="4466">
                  <c:v>25.2</c:v>
                </c:pt>
                <c:pt idx="4467">
                  <c:v>25.1</c:v>
                </c:pt>
                <c:pt idx="4468">
                  <c:v>25.1</c:v>
                </c:pt>
                <c:pt idx="4469">
                  <c:v>25</c:v>
                </c:pt>
                <c:pt idx="4470">
                  <c:v>24.9</c:v>
                </c:pt>
                <c:pt idx="4471">
                  <c:v>24.9</c:v>
                </c:pt>
                <c:pt idx="4472">
                  <c:v>24.9</c:v>
                </c:pt>
                <c:pt idx="4473">
                  <c:v>24.8</c:v>
                </c:pt>
                <c:pt idx="4474">
                  <c:v>24.8</c:v>
                </c:pt>
                <c:pt idx="4475">
                  <c:v>24.9</c:v>
                </c:pt>
                <c:pt idx="4476">
                  <c:v>24.9</c:v>
                </c:pt>
                <c:pt idx="4477">
                  <c:v>24.9</c:v>
                </c:pt>
                <c:pt idx="4478">
                  <c:v>24.9</c:v>
                </c:pt>
                <c:pt idx="4479">
                  <c:v>24.9</c:v>
                </c:pt>
                <c:pt idx="4480">
                  <c:v>25.1</c:v>
                </c:pt>
                <c:pt idx="4481">
                  <c:v>25.2</c:v>
                </c:pt>
                <c:pt idx="4482">
                  <c:v>25.2</c:v>
                </c:pt>
                <c:pt idx="4483">
                  <c:v>25.2</c:v>
                </c:pt>
                <c:pt idx="4484">
                  <c:v>25.2</c:v>
                </c:pt>
                <c:pt idx="4485">
                  <c:v>25.3</c:v>
                </c:pt>
                <c:pt idx="4486">
                  <c:v>25.4</c:v>
                </c:pt>
                <c:pt idx="4487">
                  <c:v>25.4</c:v>
                </c:pt>
                <c:pt idx="4488">
                  <c:v>25.5</c:v>
                </c:pt>
                <c:pt idx="4489">
                  <c:v>25.6</c:v>
                </c:pt>
                <c:pt idx="4490">
                  <c:v>25.6</c:v>
                </c:pt>
                <c:pt idx="4491">
                  <c:v>25.6</c:v>
                </c:pt>
                <c:pt idx="4492">
                  <c:v>25.6</c:v>
                </c:pt>
                <c:pt idx="4493">
                  <c:v>25.6</c:v>
                </c:pt>
                <c:pt idx="4494">
                  <c:v>25.7</c:v>
                </c:pt>
                <c:pt idx="4495">
                  <c:v>25.7</c:v>
                </c:pt>
                <c:pt idx="4496">
                  <c:v>25.8</c:v>
                </c:pt>
                <c:pt idx="4497">
                  <c:v>25.8</c:v>
                </c:pt>
                <c:pt idx="4498">
                  <c:v>25.8</c:v>
                </c:pt>
                <c:pt idx="4499">
                  <c:v>25.7</c:v>
                </c:pt>
                <c:pt idx="4500">
                  <c:v>25.8</c:v>
                </c:pt>
                <c:pt idx="4501">
                  <c:v>25.9</c:v>
                </c:pt>
                <c:pt idx="4502">
                  <c:v>25.9</c:v>
                </c:pt>
                <c:pt idx="4503">
                  <c:v>25.9</c:v>
                </c:pt>
                <c:pt idx="4504">
                  <c:v>25.9</c:v>
                </c:pt>
                <c:pt idx="4505">
                  <c:v>25.9</c:v>
                </c:pt>
                <c:pt idx="4506">
                  <c:v>25.9</c:v>
                </c:pt>
                <c:pt idx="4507">
                  <c:v>26</c:v>
                </c:pt>
                <c:pt idx="4508">
                  <c:v>26</c:v>
                </c:pt>
                <c:pt idx="4509">
                  <c:v>26</c:v>
                </c:pt>
                <c:pt idx="4510">
                  <c:v>26.1</c:v>
                </c:pt>
                <c:pt idx="4511">
                  <c:v>26.1</c:v>
                </c:pt>
                <c:pt idx="4512">
                  <c:v>26</c:v>
                </c:pt>
                <c:pt idx="4513">
                  <c:v>26.1</c:v>
                </c:pt>
                <c:pt idx="4514">
                  <c:v>26.1</c:v>
                </c:pt>
                <c:pt idx="4515">
                  <c:v>26.1</c:v>
                </c:pt>
                <c:pt idx="4516">
                  <c:v>26</c:v>
                </c:pt>
                <c:pt idx="4517">
                  <c:v>26.1</c:v>
                </c:pt>
                <c:pt idx="4518">
                  <c:v>26</c:v>
                </c:pt>
                <c:pt idx="4519">
                  <c:v>26.1</c:v>
                </c:pt>
                <c:pt idx="4520">
                  <c:v>26</c:v>
                </c:pt>
                <c:pt idx="4521">
                  <c:v>26</c:v>
                </c:pt>
                <c:pt idx="4522">
                  <c:v>26</c:v>
                </c:pt>
                <c:pt idx="4523">
                  <c:v>26</c:v>
                </c:pt>
                <c:pt idx="4524">
                  <c:v>25.9</c:v>
                </c:pt>
                <c:pt idx="4525">
                  <c:v>25.9</c:v>
                </c:pt>
                <c:pt idx="4526">
                  <c:v>25.8</c:v>
                </c:pt>
                <c:pt idx="4527">
                  <c:v>25.8</c:v>
                </c:pt>
                <c:pt idx="4528">
                  <c:v>25.7</c:v>
                </c:pt>
                <c:pt idx="4529">
                  <c:v>25.7</c:v>
                </c:pt>
                <c:pt idx="4530">
                  <c:v>25.6</c:v>
                </c:pt>
                <c:pt idx="4531">
                  <c:v>25.6</c:v>
                </c:pt>
                <c:pt idx="4532">
                  <c:v>25.6</c:v>
                </c:pt>
                <c:pt idx="4533">
                  <c:v>25.5</c:v>
                </c:pt>
                <c:pt idx="4534">
                  <c:v>25.4</c:v>
                </c:pt>
                <c:pt idx="4535">
                  <c:v>25.2</c:v>
                </c:pt>
                <c:pt idx="4536">
                  <c:v>25.2</c:v>
                </c:pt>
                <c:pt idx="4537">
                  <c:v>25.1</c:v>
                </c:pt>
                <c:pt idx="4538">
                  <c:v>25.1</c:v>
                </c:pt>
                <c:pt idx="4539">
                  <c:v>24.9</c:v>
                </c:pt>
                <c:pt idx="4540">
                  <c:v>24.9</c:v>
                </c:pt>
                <c:pt idx="4541">
                  <c:v>24.8</c:v>
                </c:pt>
                <c:pt idx="4542">
                  <c:v>24.9</c:v>
                </c:pt>
                <c:pt idx="4543">
                  <c:v>24.7</c:v>
                </c:pt>
                <c:pt idx="4544">
                  <c:v>24.9</c:v>
                </c:pt>
                <c:pt idx="4545">
                  <c:v>24.7</c:v>
                </c:pt>
                <c:pt idx="4546">
                  <c:v>24.9</c:v>
                </c:pt>
                <c:pt idx="4547">
                  <c:v>24.8</c:v>
                </c:pt>
                <c:pt idx="4548">
                  <c:v>24.8</c:v>
                </c:pt>
                <c:pt idx="4549">
                  <c:v>24.7</c:v>
                </c:pt>
                <c:pt idx="4550">
                  <c:v>24.9</c:v>
                </c:pt>
                <c:pt idx="4551">
                  <c:v>24.9</c:v>
                </c:pt>
                <c:pt idx="4552">
                  <c:v>24.9</c:v>
                </c:pt>
                <c:pt idx="4553">
                  <c:v>24.9</c:v>
                </c:pt>
                <c:pt idx="4554">
                  <c:v>25</c:v>
                </c:pt>
                <c:pt idx="4555">
                  <c:v>24.9</c:v>
                </c:pt>
                <c:pt idx="4556">
                  <c:v>25</c:v>
                </c:pt>
                <c:pt idx="4557">
                  <c:v>25</c:v>
                </c:pt>
                <c:pt idx="4558">
                  <c:v>24.9</c:v>
                </c:pt>
                <c:pt idx="4559">
                  <c:v>24.9</c:v>
                </c:pt>
                <c:pt idx="4560">
                  <c:v>25</c:v>
                </c:pt>
                <c:pt idx="4561">
                  <c:v>25</c:v>
                </c:pt>
                <c:pt idx="4562">
                  <c:v>25</c:v>
                </c:pt>
                <c:pt idx="4563">
                  <c:v>25.1</c:v>
                </c:pt>
                <c:pt idx="4564">
                  <c:v>25.1</c:v>
                </c:pt>
                <c:pt idx="4565">
                  <c:v>25.1</c:v>
                </c:pt>
                <c:pt idx="4566">
                  <c:v>25.1</c:v>
                </c:pt>
                <c:pt idx="4567">
                  <c:v>25.1</c:v>
                </c:pt>
                <c:pt idx="4568">
                  <c:v>25.1</c:v>
                </c:pt>
                <c:pt idx="4569">
                  <c:v>25.1</c:v>
                </c:pt>
                <c:pt idx="4570">
                  <c:v>25.2</c:v>
                </c:pt>
                <c:pt idx="4571">
                  <c:v>25.2</c:v>
                </c:pt>
                <c:pt idx="4572">
                  <c:v>25.2</c:v>
                </c:pt>
                <c:pt idx="4573">
                  <c:v>25.2</c:v>
                </c:pt>
                <c:pt idx="4574">
                  <c:v>25.2</c:v>
                </c:pt>
                <c:pt idx="4575">
                  <c:v>25.2</c:v>
                </c:pt>
                <c:pt idx="4576">
                  <c:v>25.2</c:v>
                </c:pt>
                <c:pt idx="4577">
                  <c:v>25.2</c:v>
                </c:pt>
                <c:pt idx="4578">
                  <c:v>25.2</c:v>
                </c:pt>
                <c:pt idx="4579">
                  <c:v>25.2</c:v>
                </c:pt>
                <c:pt idx="4580">
                  <c:v>25.2</c:v>
                </c:pt>
                <c:pt idx="4581">
                  <c:v>25.2</c:v>
                </c:pt>
                <c:pt idx="4582">
                  <c:v>25.2</c:v>
                </c:pt>
                <c:pt idx="4583">
                  <c:v>25.2</c:v>
                </c:pt>
                <c:pt idx="4584">
                  <c:v>25.2</c:v>
                </c:pt>
                <c:pt idx="4585">
                  <c:v>25.2</c:v>
                </c:pt>
                <c:pt idx="4586">
                  <c:v>25.2</c:v>
                </c:pt>
                <c:pt idx="4587">
                  <c:v>25.2</c:v>
                </c:pt>
                <c:pt idx="4588">
                  <c:v>25.2</c:v>
                </c:pt>
                <c:pt idx="4589">
                  <c:v>25.2</c:v>
                </c:pt>
                <c:pt idx="4590">
                  <c:v>25.2</c:v>
                </c:pt>
                <c:pt idx="4591">
                  <c:v>25.2</c:v>
                </c:pt>
                <c:pt idx="4592">
                  <c:v>25.2</c:v>
                </c:pt>
                <c:pt idx="4593">
                  <c:v>25.2</c:v>
                </c:pt>
                <c:pt idx="4594">
                  <c:v>25.2</c:v>
                </c:pt>
                <c:pt idx="4595">
                  <c:v>25.2</c:v>
                </c:pt>
                <c:pt idx="4596">
                  <c:v>25.2</c:v>
                </c:pt>
                <c:pt idx="4597">
                  <c:v>25.2</c:v>
                </c:pt>
                <c:pt idx="4598">
                  <c:v>25.2</c:v>
                </c:pt>
                <c:pt idx="4599">
                  <c:v>25.2</c:v>
                </c:pt>
                <c:pt idx="4600">
                  <c:v>25.2</c:v>
                </c:pt>
                <c:pt idx="4601">
                  <c:v>25.2</c:v>
                </c:pt>
                <c:pt idx="4602">
                  <c:v>25.2</c:v>
                </c:pt>
                <c:pt idx="4603">
                  <c:v>25.2</c:v>
                </c:pt>
                <c:pt idx="4604">
                  <c:v>25.2</c:v>
                </c:pt>
                <c:pt idx="4605">
                  <c:v>25.3</c:v>
                </c:pt>
                <c:pt idx="4606">
                  <c:v>25.3</c:v>
                </c:pt>
                <c:pt idx="4607">
                  <c:v>25.2</c:v>
                </c:pt>
                <c:pt idx="4608">
                  <c:v>25.2</c:v>
                </c:pt>
                <c:pt idx="4609">
                  <c:v>25.2</c:v>
                </c:pt>
                <c:pt idx="4610">
                  <c:v>25.2</c:v>
                </c:pt>
                <c:pt idx="4611">
                  <c:v>25.2</c:v>
                </c:pt>
                <c:pt idx="4612">
                  <c:v>25.2</c:v>
                </c:pt>
                <c:pt idx="4613">
                  <c:v>25.2</c:v>
                </c:pt>
                <c:pt idx="4614">
                  <c:v>25.2</c:v>
                </c:pt>
                <c:pt idx="4615">
                  <c:v>25.2</c:v>
                </c:pt>
                <c:pt idx="4616">
                  <c:v>25.2</c:v>
                </c:pt>
                <c:pt idx="4617">
                  <c:v>25.2</c:v>
                </c:pt>
                <c:pt idx="4618">
                  <c:v>25.2</c:v>
                </c:pt>
                <c:pt idx="4619">
                  <c:v>25.2</c:v>
                </c:pt>
                <c:pt idx="4620">
                  <c:v>25.2</c:v>
                </c:pt>
                <c:pt idx="4621">
                  <c:v>25.2</c:v>
                </c:pt>
                <c:pt idx="4622">
                  <c:v>25.2</c:v>
                </c:pt>
                <c:pt idx="4623">
                  <c:v>25.2</c:v>
                </c:pt>
                <c:pt idx="4624">
                  <c:v>25.2</c:v>
                </c:pt>
                <c:pt idx="4625">
                  <c:v>25.2</c:v>
                </c:pt>
                <c:pt idx="4626">
                  <c:v>25.2</c:v>
                </c:pt>
                <c:pt idx="4627">
                  <c:v>25.2</c:v>
                </c:pt>
                <c:pt idx="4628">
                  <c:v>25.2</c:v>
                </c:pt>
                <c:pt idx="4629">
                  <c:v>25.2</c:v>
                </c:pt>
                <c:pt idx="4630">
                  <c:v>25.2</c:v>
                </c:pt>
                <c:pt idx="4631">
                  <c:v>25.2</c:v>
                </c:pt>
                <c:pt idx="4632">
                  <c:v>25.2</c:v>
                </c:pt>
                <c:pt idx="4633">
                  <c:v>25.2</c:v>
                </c:pt>
                <c:pt idx="4634">
                  <c:v>25.2</c:v>
                </c:pt>
                <c:pt idx="4635">
                  <c:v>25.2</c:v>
                </c:pt>
                <c:pt idx="4636">
                  <c:v>25.3</c:v>
                </c:pt>
                <c:pt idx="4637">
                  <c:v>25.2</c:v>
                </c:pt>
                <c:pt idx="4638">
                  <c:v>25.2</c:v>
                </c:pt>
                <c:pt idx="4639">
                  <c:v>25.2</c:v>
                </c:pt>
                <c:pt idx="4640">
                  <c:v>25.2</c:v>
                </c:pt>
                <c:pt idx="4641">
                  <c:v>25.2</c:v>
                </c:pt>
                <c:pt idx="4642">
                  <c:v>25.2</c:v>
                </c:pt>
                <c:pt idx="4643">
                  <c:v>25.3</c:v>
                </c:pt>
                <c:pt idx="4644">
                  <c:v>25.3</c:v>
                </c:pt>
                <c:pt idx="4645">
                  <c:v>25.4</c:v>
                </c:pt>
                <c:pt idx="4646">
                  <c:v>25.4</c:v>
                </c:pt>
                <c:pt idx="4647">
                  <c:v>25.4</c:v>
                </c:pt>
                <c:pt idx="4648">
                  <c:v>25.4</c:v>
                </c:pt>
                <c:pt idx="4649">
                  <c:v>25.4</c:v>
                </c:pt>
                <c:pt idx="4650">
                  <c:v>25.4</c:v>
                </c:pt>
                <c:pt idx="4651">
                  <c:v>25.4</c:v>
                </c:pt>
                <c:pt idx="4652">
                  <c:v>25.4</c:v>
                </c:pt>
                <c:pt idx="4653">
                  <c:v>25.5</c:v>
                </c:pt>
                <c:pt idx="4654">
                  <c:v>25.5</c:v>
                </c:pt>
                <c:pt idx="4655">
                  <c:v>25.5</c:v>
                </c:pt>
                <c:pt idx="4656">
                  <c:v>25.5</c:v>
                </c:pt>
                <c:pt idx="4657">
                  <c:v>25.6</c:v>
                </c:pt>
                <c:pt idx="4658">
                  <c:v>25.6</c:v>
                </c:pt>
                <c:pt idx="4659">
                  <c:v>25.6</c:v>
                </c:pt>
                <c:pt idx="4660">
                  <c:v>25.6</c:v>
                </c:pt>
                <c:pt idx="4661">
                  <c:v>25.7</c:v>
                </c:pt>
                <c:pt idx="4662">
                  <c:v>25.7</c:v>
                </c:pt>
                <c:pt idx="4663">
                  <c:v>25.8</c:v>
                </c:pt>
                <c:pt idx="4664">
                  <c:v>25.8</c:v>
                </c:pt>
                <c:pt idx="4665">
                  <c:v>25.9</c:v>
                </c:pt>
                <c:pt idx="4666">
                  <c:v>25.9</c:v>
                </c:pt>
                <c:pt idx="4667">
                  <c:v>25.9</c:v>
                </c:pt>
                <c:pt idx="4668">
                  <c:v>25.9</c:v>
                </c:pt>
                <c:pt idx="4669">
                  <c:v>25.9</c:v>
                </c:pt>
                <c:pt idx="4670">
                  <c:v>26</c:v>
                </c:pt>
                <c:pt idx="4671">
                  <c:v>26.1</c:v>
                </c:pt>
                <c:pt idx="4672">
                  <c:v>26.1</c:v>
                </c:pt>
                <c:pt idx="4673">
                  <c:v>26.1</c:v>
                </c:pt>
                <c:pt idx="4674">
                  <c:v>26.1</c:v>
                </c:pt>
                <c:pt idx="4675">
                  <c:v>26.1</c:v>
                </c:pt>
                <c:pt idx="4676">
                  <c:v>26.1</c:v>
                </c:pt>
                <c:pt idx="4677">
                  <c:v>26.1</c:v>
                </c:pt>
                <c:pt idx="4678">
                  <c:v>26.1</c:v>
                </c:pt>
                <c:pt idx="4679">
                  <c:v>26</c:v>
                </c:pt>
                <c:pt idx="4680">
                  <c:v>25.9</c:v>
                </c:pt>
                <c:pt idx="4681">
                  <c:v>25.9</c:v>
                </c:pt>
                <c:pt idx="4682">
                  <c:v>25.9</c:v>
                </c:pt>
                <c:pt idx="4683">
                  <c:v>25.8</c:v>
                </c:pt>
                <c:pt idx="4684">
                  <c:v>25.7</c:v>
                </c:pt>
                <c:pt idx="4685">
                  <c:v>25.6</c:v>
                </c:pt>
                <c:pt idx="4686">
                  <c:v>25.6</c:v>
                </c:pt>
                <c:pt idx="4687">
                  <c:v>25.4</c:v>
                </c:pt>
                <c:pt idx="4688">
                  <c:v>25.3</c:v>
                </c:pt>
                <c:pt idx="4689">
                  <c:v>25.2</c:v>
                </c:pt>
                <c:pt idx="4690">
                  <c:v>25.1</c:v>
                </c:pt>
                <c:pt idx="4691">
                  <c:v>25</c:v>
                </c:pt>
                <c:pt idx="4692">
                  <c:v>24.9</c:v>
                </c:pt>
                <c:pt idx="4693">
                  <c:v>24.9</c:v>
                </c:pt>
                <c:pt idx="4694">
                  <c:v>24.8</c:v>
                </c:pt>
                <c:pt idx="4695">
                  <c:v>24.8</c:v>
                </c:pt>
                <c:pt idx="4696">
                  <c:v>24.8</c:v>
                </c:pt>
                <c:pt idx="4697">
                  <c:v>24.9</c:v>
                </c:pt>
                <c:pt idx="4698">
                  <c:v>24.9</c:v>
                </c:pt>
                <c:pt idx="4699">
                  <c:v>25</c:v>
                </c:pt>
                <c:pt idx="4700">
                  <c:v>24.9</c:v>
                </c:pt>
                <c:pt idx="4701">
                  <c:v>25.1</c:v>
                </c:pt>
                <c:pt idx="4702">
                  <c:v>25.1</c:v>
                </c:pt>
                <c:pt idx="4703">
                  <c:v>25.2</c:v>
                </c:pt>
                <c:pt idx="4704">
                  <c:v>25.3</c:v>
                </c:pt>
                <c:pt idx="4705">
                  <c:v>25.4</c:v>
                </c:pt>
                <c:pt idx="4706">
                  <c:v>25.5</c:v>
                </c:pt>
                <c:pt idx="4707">
                  <c:v>25.5</c:v>
                </c:pt>
                <c:pt idx="4708">
                  <c:v>25.5</c:v>
                </c:pt>
                <c:pt idx="4709">
                  <c:v>25.5</c:v>
                </c:pt>
                <c:pt idx="4710">
                  <c:v>25.6</c:v>
                </c:pt>
                <c:pt idx="4711">
                  <c:v>25.5</c:v>
                </c:pt>
                <c:pt idx="4712">
                  <c:v>25.6</c:v>
                </c:pt>
                <c:pt idx="4713">
                  <c:v>25.6</c:v>
                </c:pt>
                <c:pt idx="4714">
                  <c:v>25.8</c:v>
                </c:pt>
                <c:pt idx="4715">
                  <c:v>25.9</c:v>
                </c:pt>
                <c:pt idx="4716">
                  <c:v>25.9</c:v>
                </c:pt>
                <c:pt idx="4717">
                  <c:v>25.9</c:v>
                </c:pt>
                <c:pt idx="4718">
                  <c:v>25.9</c:v>
                </c:pt>
                <c:pt idx="4719">
                  <c:v>26</c:v>
                </c:pt>
                <c:pt idx="4720">
                  <c:v>26.1</c:v>
                </c:pt>
                <c:pt idx="4721">
                  <c:v>26.1</c:v>
                </c:pt>
                <c:pt idx="4722">
                  <c:v>26.1</c:v>
                </c:pt>
                <c:pt idx="4723">
                  <c:v>26.1</c:v>
                </c:pt>
                <c:pt idx="4724">
                  <c:v>26.1</c:v>
                </c:pt>
                <c:pt idx="4725">
                  <c:v>26.1</c:v>
                </c:pt>
                <c:pt idx="4726">
                  <c:v>26</c:v>
                </c:pt>
                <c:pt idx="4727">
                  <c:v>25.9</c:v>
                </c:pt>
                <c:pt idx="4728">
                  <c:v>25.9</c:v>
                </c:pt>
                <c:pt idx="4729">
                  <c:v>25.7</c:v>
                </c:pt>
                <c:pt idx="4730">
                  <c:v>25.6</c:v>
                </c:pt>
                <c:pt idx="4731">
                  <c:v>25.5</c:v>
                </c:pt>
                <c:pt idx="4732">
                  <c:v>25.3</c:v>
                </c:pt>
                <c:pt idx="4733">
                  <c:v>25.2</c:v>
                </c:pt>
                <c:pt idx="4734">
                  <c:v>25.1</c:v>
                </c:pt>
                <c:pt idx="4735">
                  <c:v>24.9</c:v>
                </c:pt>
                <c:pt idx="4736">
                  <c:v>24.8</c:v>
                </c:pt>
                <c:pt idx="4737">
                  <c:v>24.8</c:v>
                </c:pt>
                <c:pt idx="4738">
                  <c:v>24.7</c:v>
                </c:pt>
                <c:pt idx="4739">
                  <c:v>24.8</c:v>
                </c:pt>
                <c:pt idx="4740">
                  <c:v>24.9</c:v>
                </c:pt>
                <c:pt idx="4741">
                  <c:v>24.9</c:v>
                </c:pt>
                <c:pt idx="4742">
                  <c:v>25.1</c:v>
                </c:pt>
                <c:pt idx="4743">
                  <c:v>25.1</c:v>
                </c:pt>
                <c:pt idx="4744">
                  <c:v>25.2</c:v>
                </c:pt>
                <c:pt idx="4745">
                  <c:v>25.2</c:v>
                </c:pt>
                <c:pt idx="4746">
                  <c:v>25.4</c:v>
                </c:pt>
                <c:pt idx="4747">
                  <c:v>25.4</c:v>
                </c:pt>
                <c:pt idx="4748">
                  <c:v>25.6</c:v>
                </c:pt>
                <c:pt idx="4749">
                  <c:v>25.5</c:v>
                </c:pt>
                <c:pt idx="4750">
                  <c:v>25.6</c:v>
                </c:pt>
                <c:pt idx="4751">
                  <c:v>25.6</c:v>
                </c:pt>
                <c:pt idx="4752">
                  <c:v>25.7</c:v>
                </c:pt>
                <c:pt idx="4753">
                  <c:v>25.7</c:v>
                </c:pt>
                <c:pt idx="4754">
                  <c:v>25.9</c:v>
                </c:pt>
                <c:pt idx="4755">
                  <c:v>25.9</c:v>
                </c:pt>
                <c:pt idx="4756">
                  <c:v>25.9</c:v>
                </c:pt>
                <c:pt idx="4757">
                  <c:v>26</c:v>
                </c:pt>
                <c:pt idx="4758">
                  <c:v>26.1</c:v>
                </c:pt>
                <c:pt idx="4759">
                  <c:v>26.2</c:v>
                </c:pt>
                <c:pt idx="4760">
                  <c:v>26.2</c:v>
                </c:pt>
                <c:pt idx="4761">
                  <c:v>26.1</c:v>
                </c:pt>
                <c:pt idx="4762">
                  <c:v>26.1</c:v>
                </c:pt>
                <c:pt idx="4763">
                  <c:v>25.9</c:v>
                </c:pt>
                <c:pt idx="4764">
                  <c:v>25.8</c:v>
                </c:pt>
                <c:pt idx="4765">
                  <c:v>25.7</c:v>
                </c:pt>
                <c:pt idx="4766">
                  <c:v>25.6</c:v>
                </c:pt>
                <c:pt idx="4767">
                  <c:v>25.4</c:v>
                </c:pt>
                <c:pt idx="4768">
                  <c:v>25.2</c:v>
                </c:pt>
                <c:pt idx="4769">
                  <c:v>25.1</c:v>
                </c:pt>
                <c:pt idx="4770">
                  <c:v>24.9</c:v>
                </c:pt>
                <c:pt idx="4771">
                  <c:v>24.9</c:v>
                </c:pt>
                <c:pt idx="4772">
                  <c:v>24.8</c:v>
                </c:pt>
                <c:pt idx="4773">
                  <c:v>24.8</c:v>
                </c:pt>
                <c:pt idx="4774">
                  <c:v>24.9</c:v>
                </c:pt>
                <c:pt idx="4775">
                  <c:v>25.1</c:v>
                </c:pt>
                <c:pt idx="4776">
                  <c:v>25.1</c:v>
                </c:pt>
                <c:pt idx="4777">
                  <c:v>25.2</c:v>
                </c:pt>
                <c:pt idx="4778">
                  <c:v>25.2</c:v>
                </c:pt>
                <c:pt idx="4779">
                  <c:v>25.2</c:v>
                </c:pt>
                <c:pt idx="4780">
                  <c:v>25.5</c:v>
                </c:pt>
                <c:pt idx="4781">
                  <c:v>25.6</c:v>
                </c:pt>
                <c:pt idx="4782">
                  <c:v>25.6</c:v>
                </c:pt>
                <c:pt idx="4783">
                  <c:v>25.6</c:v>
                </c:pt>
                <c:pt idx="4784">
                  <c:v>25.7</c:v>
                </c:pt>
                <c:pt idx="4785">
                  <c:v>25.7</c:v>
                </c:pt>
                <c:pt idx="4786">
                  <c:v>25.8</c:v>
                </c:pt>
                <c:pt idx="4787">
                  <c:v>25.8</c:v>
                </c:pt>
                <c:pt idx="4788">
                  <c:v>25.8</c:v>
                </c:pt>
                <c:pt idx="4789">
                  <c:v>25.8</c:v>
                </c:pt>
                <c:pt idx="4790">
                  <c:v>25.9</c:v>
                </c:pt>
                <c:pt idx="4791">
                  <c:v>25.9</c:v>
                </c:pt>
                <c:pt idx="4792">
                  <c:v>25.9</c:v>
                </c:pt>
                <c:pt idx="4793">
                  <c:v>26.1</c:v>
                </c:pt>
                <c:pt idx="4794">
                  <c:v>26.1</c:v>
                </c:pt>
                <c:pt idx="4795">
                  <c:v>26.1</c:v>
                </c:pt>
                <c:pt idx="4796">
                  <c:v>26.2</c:v>
                </c:pt>
                <c:pt idx="4797">
                  <c:v>26.2</c:v>
                </c:pt>
                <c:pt idx="4798">
                  <c:v>26.2</c:v>
                </c:pt>
                <c:pt idx="4799">
                  <c:v>26.2</c:v>
                </c:pt>
                <c:pt idx="4800">
                  <c:v>26.2</c:v>
                </c:pt>
                <c:pt idx="4801">
                  <c:v>26.2</c:v>
                </c:pt>
                <c:pt idx="4802">
                  <c:v>26.1</c:v>
                </c:pt>
                <c:pt idx="4803">
                  <c:v>26</c:v>
                </c:pt>
                <c:pt idx="4804">
                  <c:v>26</c:v>
                </c:pt>
                <c:pt idx="4805">
                  <c:v>25.9</c:v>
                </c:pt>
                <c:pt idx="4806">
                  <c:v>25.8</c:v>
                </c:pt>
                <c:pt idx="4807">
                  <c:v>25.7</c:v>
                </c:pt>
                <c:pt idx="4808">
                  <c:v>25.6</c:v>
                </c:pt>
                <c:pt idx="4809">
                  <c:v>25.6</c:v>
                </c:pt>
                <c:pt idx="4810">
                  <c:v>25.4</c:v>
                </c:pt>
                <c:pt idx="4811">
                  <c:v>25.3</c:v>
                </c:pt>
                <c:pt idx="4812">
                  <c:v>25.2</c:v>
                </c:pt>
                <c:pt idx="4813">
                  <c:v>25.2</c:v>
                </c:pt>
                <c:pt idx="4814">
                  <c:v>25.1</c:v>
                </c:pt>
                <c:pt idx="4815">
                  <c:v>25.1</c:v>
                </c:pt>
                <c:pt idx="4816">
                  <c:v>25</c:v>
                </c:pt>
                <c:pt idx="4817">
                  <c:v>24.9</c:v>
                </c:pt>
                <c:pt idx="4818">
                  <c:v>24.9</c:v>
                </c:pt>
                <c:pt idx="4819">
                  <c:v>24.9</c:v>
                </c:pt>
                <c:pt idx="4820">
                  <c:v>24.9</c:v>
                </c:pt>
                <c:pt idx="4821">
                  <c:v>25</c:v>
                </c:pt>
                <c:pt idx="4822">
                  <c:v>25</c:v>
                </c:pt>
                <c:pt idx="4823">
                  <c:v>25.1</c:v>
                </c:pt>
                <c:pt idx="4824">
                  <c:v>24.9</c:v>
                </c:pt>
                <c:pt idx="4825">
                  <c:v>25</c:v>
                </c:pt>
                <c:pt idx="4826">
                  <c:v>25.1</c:v>
                </c:pt>
                <c:pt idx="4827">
                  <c:v>25.2</c:v>
                </c:pt>
                <c:pt idx="4828">
                  <c:v>25.2</c:v>
                </c:pt>
                <c:pt idx="4829">
                  <c:v>25.2</c:v>
                </c:pt>
                <c:pt idx="4830">
                  <c:v>25.2</c:v>
                </c:pt>
                <c:pt idx="4831">
                  <c:v>25.2</c:v>
                </c:pt>
                <c:pt idx="4832">
                  <c:v>25.5</c:v>
                </c:pt>
                <c:pt idx="4833">
                  <c:v>25.5</c:v>
                </c:pt>
                <c:pt idx="4834">
                  <c:v>25.6</c:v>
                </c:pt>
                <c:pt idx="4835">
                  <c:v>25.6</c:v>
                </c:pt>
                <c:pt idx="4836">
                  <c:v>25.6</c:v>
                </c:pt>
                <c:pt idx="4837">
                  <c:v>25.6</c:v>
                </c:pt>
                <c:pt idx="4838">
                  <c:v>25.6</c:v>
                </c:pt>
                <c:pt idx="4839">
                  <c:v>25.7</c:v>
                </c:pt>
                <c:pt idx="4840">
                  <c:v>25.8</c:v>
                </c:pt>
                <c:pt idx="4841">
                  <c:v>25.8</c:v>
                </c:pt>
                <c:pt idx="4842">
                  <c:v>25.9</c:v>
                </c:pt>
                <c:pt idx="4843">
                  <c:v>25.9</c:v>
                </c:pt>
                <c:pt idx="4844">
                  <c:v>26</c:v>
                </c:pt>
                <c:pt idx="4845">
                  <c:v>26.1</c:v>
                </c:pt>
                <c:pt idx="4846">
                  <c:v>26.1</c:v>
                </c:pt>
                <c:pt idx="4847">
                  <c:v>26.1</c:v>
                </c:pt>
                <c:pt idx="4848">
                  <c:v>26.2</c:v>
                </c:pt>
                <c:pt idx="4849">
                  <c:v>26.2</c:v>
                </c:pt>
                <c:pt idx="4850">
                  <c:v>26.2</c:v>
                </c:pt>
                <c:pt idx="4851">
                  <c:v>26.2</c:v>
                </c:pt>
                <c:pt idx="4852">
                  <c:v>26.2</c:v>
                </c:pt>
                <c:pt idx="4853">
                  <c:v>26.2</c:v>
                </c:pt>
                <c:pt idx="4854">
                  <c:v>26</c:v>
                </c:pt>
                <c:pt idx="4855">
                  <c:v>25.9</c:v>
                </c:pt>
                <c:pt idx="4856">
                  <c:v>25.8</c:v>
                </c:pt>
                <c:pt idx="4857">
                  <c:v>25.6</c:v>
                </c:pt>
                <c:pt idx="4858">
                  <c:v>25.5</c:v>
                </c:pt>
                <c:pt idx="4859">
                  <c:v>25.3</c:v>
                </c:pt>
                <c:pt idx="4860">
                  <c:v>25.2</c:v>
                </c:pt>
                <c:pt idx="4861">
                  <c:v>25.1</c:v>
                </c:pt>
                <c:pt idx="4862">
                  <c:v>24.9</c:v>
                </c:pt>
                <c:pt idx="4863">
                  <c:v>24.9</c:v>
                </c:pt>
                <c:pt idx="4864">
                  <c:v>24.9</c:v>
                </c:pt>
                <c:pt idx="4865">
                  <c:v>24.9</c:v>
                </c:pt>
                <c:pt idx="4866">
                  <c:v>24.9</c:v>
                </c:pt>
                <c:pt idx="4867">
                  <c:v>25</c:v>
                </c:pt>
                <c:pt idx="4868">
                  <c:v>25.1</c:v>
                </c:pt>
                <c:pt idx="4869">
                  <c:v>25.2</c:v>
                </c:pt>
                <c:pt idx="4870">
                  <c:v>25.2</c:v>
                </c:pt>
                <c:pt idx="4871">
                  <c:v>25.4</c:v>
                </c:pt>
                <c:pt idx="4872">
                  <c:v>25.5</c:v>
                </c:pt>
                <c:pt idx="4873">
                  <c:v>25.6</c:v>
                </c:pt>
                <c:pt idx="4874">
                  <c:v>25.6</c:v>
                </c:pt>
                <c:pt idx="4875">
                  <c:v>25.7</c:v>
                </c:pt>
                <c:pt idx="4876">
                  <c:v>25.8</c:v>
                </c:pt>
                <c:pt idx="4877">
                  <c:v>25.8</c:v>
                </c:pt>
                <c:pt idx="4878">
                  <c:v>25.9</c:v>
                </c:pt>
                <c:pt idx="4879">
                  <c:v>25.9</c:v>
                </c:pt>
                <c:pt idx="4880">
                  <c:v>25.9</c:v>
                </c:pt>
                <c:pt idx="4881">
                  <c:v>26</c:v>
                </c:pt>
                <c:pt idx="4882">
                  <c:v>26.1</c:v>
                </c:pt>
                <c:pt idx="4883">
                  <c:v>26.2</c:v>
                </c:pt>
                <c:pt idx="4884">
                  <c:v>26.2</c:v>
                </c:pt>
                <c:pt idx="4885">
                  <c:v>26.2</c:v>
                </c:pt>
                <c:pt idx="4886">
                  <c:v>26.2</c:v>
                </c:pt>
                <c:pt idx="4887">
                  <c:v>26.2</c:v>
                </c:pt>
                <c:pt idx="4888">
                  <c:v>26.1</c:v>
                </c:pt>
                <c:pt idx="4889">
                  <c:v>26.1</c:v>
                </c:pt>
                <c:pt idx="4890">
                  <c:v>25.9</c:v>
                </c:pt>
                <c:pt idx="4891">
                  <c:v>25.9</c:v>
                </c:pt>
                <c:pt idx="4892">
                  <c:v>25.7</c:v>
                </c:pt>
                <c:pt idx="4893">
                  <c:v>25.6</c:v>
                </c:pt>
                <c:pt idx="4894">
                  <c:v>25.4</c:v>
                </c:pt>
                <c:pt idx="4895">
                  <c:v>25.2</c:v>
                </c:pt>
                <c:pt idx="4896">
                  <c:v>25.1</c:v>
                </c:pt>
                <c:pt idx="4897">
                  <c:v>25</c:v>
                </c:pt>
                <c:pt idx="4898">
                  <c:v>25</c:v>
                </c:pt>
                <c:pt idx="4899">
                  <c:v>25</c:v>
                </c:pt>
                <c:pt idx="4900">
                  <c:v>25</c:v>
                </c:pt>
                <c:pt idx="4901">
                  <c:v>25.1</c:v>
                </c:pt>
                <c:pt idx="4902">
                  <c:v>25.2</c:v>
                </c:pt>
                <c:pt idx="4903">
                  <c:v>25.2</c:v>
                </c:pt>
                <c:pt idx="4904">
                  <c:v>25.4</c:v>
                </c:pt>
                <c:pt idx="4905">
                  <c:v>25.6</c:v>
                </c:pt>
                <c:pt idx="4906">
                  <c:v>25.6</c:v>
                </c:pt>
                <c:pt idx="4907">
                  <c:v>25.6</c:v>
                </c:pt>
                <c:pt idx="4908">
                  <c:v>25.7</c:v>
                </c:pt>
                <c:pt idx="4909">
                  <c:v>25.8</c:v>
                </c:pt>
                <c:pt idx="4910">
                  <c:v>25.9</c:v>
                </c:pt>
                <c:pt idx="4911">
                  <c:v>25.9</c:v>
                </c:pt>
                <c:pt idx="4912">
                  <c:v>25.9</c:v>
                </c:pt>
                <c:pt idx="4913">
                  <c:v>26.1</c:v>
                </c:pt>
                <c:pt idx="4914">
                  <c:v>26.1</c:v>
                </c:pt>
                <c:pt idx="4915">
                  <c:v>26.1</c:v>
                </c:pt>
                <c:pt idx="4916">
                  <c:v>26.2</c:v>
                </c:pt>
                <c:pt idx="4917">
                  <c:v>26.2</c:v>
                </c:pt>
                <c:pt idx="4918">
                  <c:v>26.2</c:v>
                </c:pt>
                <c:pt idx="4919">
                  <c:v>26.1</c:v>
                </c:pt>
                <c:pt idx="4920">
                  <c:v>26.1</c:v>
                </c:pt>
                <c:pt idx="4921">
                  <c:v>25.9</c:v>
                </c:pt>
                <c:pt idx="4922">
                  <c:v>25.9</c:v>
                </c:pt>
                <c:pt idx="4923">
                  <c:v>25.6</c:v>
                </c:pt>
                <c:pt idx="4924">
                  <c:v>25.4</c:v>
                </c:pt>
                <c:pt idx="4925">
                  <c:v>25.3</c:v>
                </c:pt>
                <c:pt idx="4926">
                  <c:v>25.2</c:v>
                </c:pt>
                <c:pt idx="4927">
                  <c:v>25.1</c:v>
                </c:pt>
                <c:pt idx="4928">
                  <c:v>24.9</c:v>
                </c:pt>
                <c:pt idx="4929">
                  <c:v>24.9</c:v>
                </c:pt>
                <c:pt idx="4930">
                  <c:v>24.9</c:v>
                </c:pt>
                <c:pt idx="4931">
                  <c:v>25.1</c:v>
                </c:pt>
                <c:pt idx="4932">
                  <c:v>25.1</c:v>
                </c:pt>
                <c:pt idx="4933">
                  <c:v>25.2</c:v>
                </c:pt>
                <c:pt idx="4934">
                  <c:v>25.3</c:v>
                </c:pt>
                <c:pt idx="4935">
                  <c:v>25.4</c:v>
                </c:pt>
                <c:pt idx="4936">
                  <c:v>25.6</c:v>
                </c:pt>
                <c:pt idx="4937">
                  <c:v>25.6</c:v>
                </c:pt>
                <c:pt idx="4938">
                  <c:v>25.7</c:v>
                </c:pt>
                <c:pt idx="4939">
                  <c:v>25.7</c:v>
                </c:pt>
                <c:pt idx="4940">
                  <c:v>25.7</c:v>
                </c:pt>
                <c:pt idx="4941">
                  <c:v>25.9</c:v>
                </c:pt>
                <c:pt idx="4942">
                  <c:v>25.8</c:v>
                </c:pt>
                <c:pt idx="4943">
                  <c:v>25.9</c:v>
                </c:pt>
                <c:pt idx="4944">
                  <c:v>25.9</c:v>
                </c:pt>
                <c:pt idx="4945">
                  <c:v>26.1</c:v>
                </c:pt>
                <c:pt idx="4946">
                  <c:v>26.1</c:v>
                </c:pt>
                <c:pt idx="4947">
                  <c:v>26.2</c:v>
                </c:pt>
                <c:pt idx="4948">
                  <c:v>26.2</c:v>
                </c:pt>
                <c:pt idx="4949">
                  <c:v>26.2</c:v>
                </c:pt>
                <c:pt idx="4950">
                  <c:v>26.2</c:v>
                </c:pt>
                <c:pt idx="4951">
                  <c:v>26.2</c:v>
                </c:pt>
                <c:pt idx="4952">
                  <c:v>26.2</c:v>
                </c:pt>
                <c:pt idx="4953">
                  <c:v>26.2</c:v>
                </c:pt>
                <c:pt idx="4954">
                  <c:v>26.2</c:v>
                </c:pt>
                <c:pt idx="4955">
                  <c:v>26.1</c:v>
                </c:pt>
                <c:pt idx="4956">
                  <c:v>26.1</c:v>
                </c:pt>
                <c:pt idx="4957">
                  <c:v>26</c:v>
                </c:pt>
                <c:pt idx="4958">
                  <c:v>25.9</c:v>
                </c:pt>
                <c:pt idx="4959">
                  <c:v>25.7</c:v>
                </c:pt>
                <c:pt idx="4960">
                  <c:v>25.7</c:v>
                </c:pt>
                <c:pt idx="4961">
                  <c:v>25.6</c:v>
                </c:pt>
                <c:pt idx="4962">
                  <c:v>25.5</c:v>
                </c:pt>
                <c:pt idx="4963">
                  <c:v>25.4</c:v>
                </c:pt>
                <c:pt idx="4964">
                  <c:v>25.2</c:v>
                </c:pt>
                <c:pt idx="4965">
                  <c:v>25.2</c:v>
                </c:pt>
                <c:pt idx="4966">
                  <c:v>25.2</c:v>
                </c:pt>
                <c:pt idx="4967">
                  <c:v>25.1</c:v>
                </c:pt>
                <c:pt idx="4968">
                  <c:v>25</c:v>
                </c:pt>
                <c:pt idx="4969">
                  <c:v>24.9</c:v>
                </c:pt>
                <c:pt idx="4970">
                  <c:v>24.9</c:v>
                </c:pt>
                <c:pt idx="4971">
                  <c:v>24.9</c:v>
                </c:pt>
                <c:pt idx="4972">
                  <c:v>25.1</c:v>
                </c:pt>
                <c:pt idx="4973">
                  <c:v>25.1</c:v>
                </c:pt>
                <c:pt idx="4974">
                  <c:v>25.2</c:v>
                </c:pt>
                <c:pt idx="4975">
                  <c:v>25.2</c:v>
                </c:pt>
                <c:pt idx="4976">
                  <c:v>25.2</c:v>
                </c:pt>
                <c:pt idx="4977">
                  <c:v>25.4</c:v>
                </c:pt>
                <c:pt idx="4978">
                  <c:v>25.4</c:v>
                </c:pt>
                <c:pt idx="4979">
                  <c:v>25.5</c:v>
                </c:pt>
                <c:pt idx="4980">
                  <c:v>25.6</c:v>
                </c:pt>
                <c:pt idx="4981">
                  <c:v>25.7</c:v>
                </c:pt>
                <c:pt idx="4982">
                  <c:v>25.7</c:v>
                </c:pt>
                <c:pt idx="4983">
                  <c:v>25.6</c:v>
                </c:pt>
                <c:pt idx="4984">
                  <c:v>25.7</c:v>
                </c:pt>
                <c:pt idx="4985">
                  <c:v>25.8</c:v>
                </c:pt>
                <c:pt idx="4986">
                  <c:v>25.9</c:v>
                </c:pt>
                <c:pt idx="4987">
                  <c:v>25.9</c:v>
                </c:pt>
                <c:pt idx="4988">
                  <c:v>26.1</c:v>
                </c:pt>
                <c:pt idx="4989">
                  <c:v>26.1</c:v>
                </c:pt>
                <c:pt idx="4990">
                  <c:v>26.2</c:v>
                </c:pt>
                <c:pt idx="4991">
                  <c:v>26.2</c:v>
                </c:pt>
                <c:pt idx="4992">
                  <c:v>26.3</c:v>
                </c:pt>
                <c:pt idx="4993">
                  <c:v>26.2</c:v>
                </c:pt>
                <c:pt idx="4994">
                  <c:v>26.2</c:v>
                </c:pt>
                <c:pt idx="4995">
                  <c:v>26.2</c:v>
                </c:pt>
                <c:pt idx="4996">
                  <c:v>26.1</c:v>
                </c:pt>
                <c:pt idx="4997">
                  <c:v>26.1</c:v>
                </c:pt>
                <c:pt idx="4998">
                  <c:v>25.9</c:v>
                </c:pt>
                <c:pt idx="4999">
                  <c:v>25.8</c:v>
                </c:pt>
                <c:pt idx="5000">
                  <c:v>25.6</c:v>
                </c:pt>
                <c:pt idx="5001">
                  <c:v>25.4</c:v>
                </c:pt>
                <c:pt idx="5002">
                  <c:v>25.3</c:v>
                </c:pt>
                <c:pt idx="5003">
                  <c:v>25.2</c:v>
                </c:pt>
                <c:pt idx="5004">
                  <c:v>25.2</c:v>
                </c:pt>
                <c:pt idx="5005">
                  <c:v>25</c:v>
                </c:pt>
                <c:pt idx="5006">
                  <c:v>25</c:v>
                </c:pt>
                <c:pt idx="5007">
                  <c:v>24.9</c:v>
                </c:pt>
                <c:pt idx="5008">
                  <c:v>25</c:v>
                </c:pt>
                <c:pt idx="5009">
                  <c:v>25.1</c:v>
                </c:pt>
                <c:pt idx="5010">
                  <c:v>25.2</c:v>
                </c:pt>
                <c:pt idx="5011">
                  <c:v>25.2</c:v>
                </c:pt>
                <c:pt idx="5012">
                  <c:v>25.4</c:v>
                </c:pt>
                <c:pt idx="5013">
                  <c:v>25.5</c:v>
                </c:pt>
                <c:pt idx="5014">
                  <c:v>25.6</c:v>
                </c:pt>
                <c:pt idx="5015">
                  <c:v>25.6</c:v>
                </c:pt>
                <c:pt idx="5016">
                  <c:v>25.7</c:v>
                </c:pt>
                <c:pt idx="5017">
                  <c:v>25.7</c:v>
                </c:pt>
                <c:pt idx="5018">
                  <c:v>25.9</c:v>
                </c:pt>
                <c:pt idx="5019">
                  <c:v>25.9</c:v>
                </c:pt>
                <c:pt idx="5020">
                  <c:v>25.9</c:v>
                </c:pt>
                <c:pt idx="5021">
                  <c:v>26</c:v>
                </c:pt>
                <c:pt idx="5022">
                  <c:v>26.1</c:v>
                </c:pt>
                <c:pt idx="5023">
                  <c:v>26.1</c:v>
                </c:pt>
                <c:pt idx="5024">
                  <c:v>26.2</c:v>
                </c:pt>
                <c:pt idx="5025">
                  <c:v>26.2</c:v>
                </c:pt>
                <c:pt idx="5026">
                  <c:v>26.3</c:v>
                </c:pt>
                <c:pt idx="5027">
                  <c:v>26.2</c:v>
                </c:pt>
                <c:pt idx="5028">
                  <c:v>26.2</c:v>
                </c:pt>
                <c:pt idx="5029">
                  <c:v>26.1</c:v>
                </c:pt>
                <c:pt idx="5030">
                  <c:v>26.1</c:v>
                </c:pt>
                <c:pt idx="5031">
                  <c:v>25.9</c:v>
                </c:pt>
                <c:pt idx="5032">
                  <c:v>25.8</c:v>
                </c:pt>
                <c:pt idx="5033">
                  <c:v>25.6</c:v>
                </c:pt>
                <c:pt idx="5034">
                  <c:v>25.4</c:v>
                </c:pt>
                <c:pt idx="5035">
                  <c:v>25.2</c:v>
                </c:pt>
                <c:pt idx="5036">
                  <c:v>25.1</c:v>
                </c:pt>
                <c:pt idx="5037">
                  <c:v>25.1</c:v>
                </c:pt>
                <c:pt idx="5038">
                  <c:v>25</c:v>
                </c:pt>
                <c:pt idx="5039">
                  <c:v>24.9</c:v>
                </c:pt>
                <c:pt idx="5040">
                  <c:v>25</c:v>
                </c:pt>
                <c:pt idx="5041">
                  <c:v>25.2</c:v>
                </c:pt>
                <c:pt idx="5042">
                  <c:v>25.2</c:v>
                </c:pt>
                <c:pt idx="5043">
                  <c:v>25.3</c:v>
                </c:pt>
                <c:pt idx="5044">
                  <c:v>25.4</c:v>
                </c:pt>
                <c:pt idx="5045">
                  <c:v>25.6</c:v>
                </c:pt>
                <c:pt idx="5046">
                  <c:v>25.6</c:v>
                </c:pt>
                <c:pt idx="5047">
                  <c:v>25.7</c:v>
                </c:pt>
                <c:pt idx="5048">
                  <c:v>25.7</c:v>
                </c:pt>
                <c:pt idx="5049">
                  <c:v>25.8</c:v>
                </c:pt>
                <c:pt idx="5050">
                  <c:v>25.9</c:v>
                </c:pt>
                <c:pt idx="5051">
                  <c:v>25.9</c:v>
                </c:pt>
                <c:pt idx="5052">
                  <c:v>26</c:v>
                </c:pt>
                <c:pt idx="5053">
                  <c:v>26.1</c:v>
                </c:pt>
                <c:pt idx="5054">
                  <c:v>26.2</c:v>
                </c:pt>
                <c:pt idx="5055">
                  <c:v>26.2</c:v>
                </c:pt>
                <c:pt idx="5056">
                  <c:v>26.3</c:v>
                </c:pt>
                <c:pt idx="5057">
                  <c:v>26.3</c:v>
                </c:pt>
                <c:pt idx="5058">
                  <c:v>26.3</c:v>
                </c:pt>
                <c:pt idx="5059">
                  <c:v>26.3</c:v>
                </c:pt>
                <c:pt idx="5060">
                  <c:v>26.2</c:v>
                </c:pt>
                <c:pt idx="5061">
                  <c:v>26</c:v>
                </c:pt>
                <c:pt idx="5062">
                  <c:v>25.9</c:v>
                </c:pt>
                <c:pt idx="5063">
                  <c:v>25.7</c:v>
                </c:pt>
                <c:pt idx="5064">
                  <c:v>25.6</c:v>
                </c:pt>
                <c:pt idx="5065">
                  <c:v>25.5</c:v>
                </c:pt>
                <c:pt idx="5066">
                  <c:v>25.3</c:v>
                </c:pt>
                <c:pt idx="5067">
                  <c:v>25.2</c:v>
                </c:pt>
                <c:pt idx="5068">
                  <c:v>25.2</c:v>
                </c:pt>
                <c:pt idx="5069">
                  <c:v>24.9</c:v>
                </c:pt>
                <c:pt idx="5070">
                  <c:v>25</c:v>
                </c:pt>
                <c:pt idx="5071">
                  <c:v>25.1</c:v>
                </c:pt>
                <c:pt idx="5072">
                  <c:v>25.1</c:v>
                </c:pt>
                <c:pt idx="5073">
                  <c:v>25.2</c:v>
                </c:pt>
                <c:pt idx="5074">
                  <c:v>25.3</c:v>
                </c:pt>
                <c:pt idx="5075">
                  <c:v>25.4</c:v>
                </c:pt>
                <c:pt idx="5076">
                  <c:v>25.5</c:v>
                </c:pt>
                <c:pt idx="5077">
                  <c:v>25.6</c:v>
                </c:pt>
                <c:pt idx="5078">
                  <c:v>25.7</c:v>
                </c:pt>
                <c:pt idx="5079">
                  <c:v>25.7</c:v>
                </c:pt>
                <c:pt idx="5080">
                  <c:v>25.8</c:v>
                </c:pt>
                <c:pt idx="5081">
                  <c:v>25.8</c:v>
                </c:pt>
                <c:pt idx="5082">
                  <c:v>25.9</c:v>
                </c:pt>
                <c:pt idx="5083">
                  <c:v>25.9</c:v>
                </c:pt>
                <c:pt idx="5084">
                  <c:v>25.9</c:v>
                </c:pt>
                <c:pt idx="5085">
                  <c:v>26.1</c:v>
                </c:pt>
                <c:pt idx="5086">
                  <c:v>26.2</c:v>
                </c:pt>
                <c:pt idx="5087">
                  <c:v>26.3</c:v>
                </c:pt>
                <c:pt idx="5088">
                  <c:v>26.3</c:v>
                </c:pt>
                <c:pt idx="5089">
                  <c:v>26.3</c:v>
                </c:pt>
                <c:pt idx="5090">
                  <c:v>26.3</c:v>
                </c:pt>
                <c:pt idx="5091">
                  <c:v>26.3</c:v>
                </c:pt>
                <c:pt idx="5092">
                  <c:v>26.3</c:v>
                </c:pt>
                <c:pt idx="5093">
                  <c:v>26.3</c:v>
                </c:pt>
                <c:pt idx="5094">
                  <c:v>26.3</c:v>
                </c:pt>
                <c:pt idx="5095">
                  <c:v>26.2</c:v>
                </c:pt>
                <c:pt idx="5096">
                  <c:v>26.2</c:v>
                </c:pt>
                <c:pt idx="5097">
                  <c:v>26.1</c:v>
                </c:pt>
                <c:pt idx="5098">
                  <c:v>26</c:v>
                </c:pt>
                <c:pt idx="5099">
                  <c:v>25.7</c:v>
                </c:pt>
                <c:pt idx="5100">
                  <c:v>25.7</c:v>
                </c:pt>
                <c:pt idx="5101">
                  <c:v>25.6</c:v>
                </c:pt>
                <c:pt idx="5102">
                  <c:v>25.6</c:v>
                </c:pt>
                <c:pt idx="5103">
                  <c:v>25.4</c:v>
                </c:pt>
                <c:pt idx="5104">
                  <c:v>25.2</c:v>
                </c:pt>
                <c:pt idx="5105">
                  <c:v>25.2</c:v>
                </c:pt>
                <c:pt idx="5106">
                  <c:v>25.1</c:v>
                </c:pt>
                <c:pt idx="5107">
                  <c:v>25.1</c:v>
                </c:pt>
                <c:pt idx="5108">
                  <c:v>25.2</c:v>
                </c:pt>
                <c:pt idx="5109">
                  <c:v>25.2</c:v>
                </c:pt>
                <c:pt idx="5110">
                  <c:v>25.2</c:v>
                </c:pt>
                <c:pt idx="5111">
                  <c:v>25.2</c:v>
                </c:pt>
                <c:pt idx="5112">
                  <c:v>25.2</c:v>
                </c:pt>
                <c:pt idx="5113">
                  <c:v>25.4</c:v>
                </c:pt>
                <c:pt idx="5114">
                  <c:v>25.6</c:v>
                </c:pt>
                <c:pt idx="5115">
                  <c:v>25.6</c:v>
                </c:pt>
                <c:pt idx="5116">
                  <c:v>25.6</c:v>
                </c:pt>
                <c:pt idx="5117">
                  <c:v>25.6</c:v>
                </c:pt>
                <c:pt idx="5118">
                  <c:v>25.7</c:v>
                </c:pt>
                <c:pt idx="5119">
                  <c:v>25.7</c:v>
                </c:pt>
                <c:pt idx="5120">
                  <c:v>25.7</c:v>
                </c:pt>
                <c:pt idx="5121">
                  <c:v>25.8</c:v>
                </c:pt>
                <c:pt idx="5122">
                  <c:v>25.9</c:v>
                </c:pt>
                <c:pt idx="5123">
                  <c:v>25.9</c:v>
                </c:pt>
                <c:pt idx="5124">
                  <c:v>25.9</c:v>
                </c:pt>
                <c:pt idx="5125">
                  <c:v>25.9</c:v>
                </c:pt>
                <c:pt idx="5126">
                  <c:v>25.9</c:v>
                </c:pt>
                <c:pt idx="5127">
                  <c:v>25.9</c:v>
                </c:pt>
                <c:pt idx="5128">
                  <c:v>26</c:v>
                </c:pt>
                <c:pt idx="5129">
                  <c:v>25.9</c:v>
                </c:pt>
                <c:pt idx="5130">
                  <c:v>26.1</c:v>
                </c:pt>
                <c:pt idx="5131">
                  <c:v>26.1</c:v>
                </c:pt>
                <c:pt idx="5132">
                  <c:v>26.2</c:v>
                </c:pt>
                <c:pt idx="5133">
                  <c:v>26.1</c:v>
                </c:pt>
                <c:pt idx="5134">
                  <c:v>26.2</c:v>
                </c:pt>
                <c:pt idx="5135">
                  <c:v>26.2</c:v>
                </c:pt>
                <c:pt idx="5136">
                  <c:v>26.2</c:v>
                </c:pt>
                <c:pt idx="5137">
                  <c:v>26.3</c:v>
                </c:pt>
                <c:pt idx="5138">
                  <c:v>26.2</c:v>
                </c:pt>
                <c:pt idx="5139">
                  <c:v>26.2</c:v>
                </c:pt>
                <c:pt idx="5140">
                  <c:v>26.1</c:v>
                </c:pt>
                <c:pt idx="5141">
                  <c:v>26.1</c:v>
                </c:pt>
                <c:pt idx="5142">
                  <c:v>26.1</c:v>
                </c:pt>
                <c:pt idx="5143">
                  <c:v>25.9</c:v>
                </c:pt>
                <c:pt idx="5144">
                  <c:v>25.9</c:v>
                </c:pt>
                <c:pt idx="5145">
                  <c:v>25.9</c:v>
                </c:pt>
                <c:pt idx="5146">
                  <c:v>25.7</c:v>
                </c:pt>
                <c:pt idx="5147">
                  <c:v>25.7</c:v>
                </c:pt>
                <c:pt idx="5148">
                  <c:v>25.6</c:v>
                </c:pt>
                <c:pt idx="5149">
                  <c:v>25.6</c:v>
                </c:pt>
                <c:pt idx="5150">
                  <c:v>25.5</c:v>
                </c:pt>
                <c:pt idx="5151">
                  <c:v>25.6</c:v>
                </c:pt>
                <c:pt idx="5152">
                  <c:v>25.4</c:v>
                </c:pt>
                <c:pt idx="5153">
                  <c:v>25.4</c:v>
                </c:pt>
                <c:pt idx="5154">
                  <c:v>25.4</c:v>
                </c:pt>
                <c:pt idx="5155">
                  <c:v>25.4</c:v>
                </c:pt>
                <c:pt idx="5156">
                  <c:v>25.4</c:v>
                </c:pt>
                <c:pt idx="5157">
                  <c:v>25.2</c:v>
                </c:pt>
                <c:pt idx="5158">
                  <c:v>25.2</c:v>
                </c:pt>
                <c:pt idx="5159">
                  <c:v>25.2</c:v>
                </c:pt>
                <c:pt idx="5160">
                  <c:v>25.2</c:v>
                </c:pt>
                <c:pt idx="5161">
                  <c:v>25.3</c:v>
                </c:pt>
                <c:pt idx="5162">
                  <c:v>25.4</c:v>
                </c:pt>
                <c:pt idx="5163">
                  <c:v>25.4</c:v>
                </c:pt>
                <c:pt idx="5164">
                  <c:v>25.5</c:v>
                </c:pt>
                <c:pt idx="5165">
                  <c:v>25.6</c:v>
                </c:pt>
                <c:pt idx="5166">
                  <c:v>25.7</c:v>
                </c:pt>
                <c:pt idx="5167">
                  <c:v>25.7</c:v>
                </c:pt>
                <c:pt idx="5168">
                  <c:v>25.7</c:v>
                </c:pt>
                <c:pt idx="5169">
                  <c:v>25.7</c:v>
                </c:pt>
                <c:pt idx="5170">
                  <c:v>25.9</c:v>
                </c:pt>
                <c:pt idx="5171">
                  <c:v>25.9</c:v>
                </c:pt>
                <c:pt idx="5172">
                  <c:v>25.9</c:v>
                </c:pt>
                <c:pt idx="5173">
                  <c:v>25.9</c:v>
                </c:pt>
                <c:pt idx="5174">
                  <c:v>26</c:v>
                </c:pt>
                <c:pt idx="5175">
                  <c:v>26.1</c:v>
                </c:pt>
                <c:pt idx="5176">
                  <c:v>26.1</c:v>
                </c:pt>
                <c:pt idx="5177">
                  <c:v>26.1</c:v>
                </c:pt>
                <c:pt idx="5178">
                  <c:v>26.2</c:v>
                </c:pt>
                <c:pt idx="5179">
                  <c:v>26.2</c:v>
                </c:pt>
                <c:pt idx="5180">
                  <c:v>26.2</c:v>
                </c:pt>
                <c:pt idx="5181">
                  <c:v>26.2</c:v>
                </c:pt>
                <c:pt idx="5182">
                  <c:v>26.2</c:v>
                </c:pt>
                <c:pt idx="5183">
                  <c:v>26.2</c:v>
                </c:pt>
                <c:pt idx="5184">
                  <c:v>26.2</c:v>
                </c:pt>
                <c:pt idx="5185">
                  <c:v>26.2</c:v>
                </c:pt>
                <c:pt idx="5186">
                  <c:v>26.1</c:v>
                </c:pt>
                <c:pt idx="5187">
                  <c:v>25.9</c:v>
                </c:pt>
                <c:pt idx="5188">
                  <c:v>25.9</c:v>
                </c:pt>
                <c:pt idx="5189">
                  <c:v>25.8</c:v>
                </c:pt>
                <c:pt idx="5190">
                  <c:v>25.7</c:v>
                </c:pt>
                <c:pt idx="5191">
                  <c:v>25.6</c:v>
                </c:pt>
                <c:pt idx="5192">
                  <c:v>25.6</c:v>
                </c:pt>
                <c:pt idx="5193">
                  <c:v>25.4</c:v>
                </c:pt>
                <c:pt idx="5194">
                  <c:v>25.4</c:v>
                </c:pt>
                <c:pt idx="5195">
                  <c:v>25.3</c:v>
                </c:pt>
                <c:pt idx="5196">
                  <c:v>25.3</c:v>
                </c:pt>
                <c:pt idx="5197">
                  <c:v>25.2</c:v>
                </c:pt>
                <c:pt idx="5198">
                  <c:v>25.3</c:v>
                </c:pt>
                <c:pt idx="5199">
                  <c:v>25.3</c:v>
                </c:pt>
                <c:pt idx="5200">
                  <c:v>25.4</c:v>
                </c:pt>
                <c:pt idx="5201">
                  <c:v>25.6</c:v>
                </c:pt>
                <c:pt idx="5202">
                  <c:v>25.6</c:v>
                </c:pt>
                <c:pt idx="5203">
                  <c:v>25.6</c:v>
                </c:pt>
                <c:pt idx="5204">
                  <c:v>25.6</c:v>
                </c:pt>
                <c:pt idx="5205">
                  <c:v>25.7</c:v>
                </c:pt>
                <c:pt idx="5206">
                  <c:v>25.7</c:v>
                </c:pt>
                <c:pt idx="5207">
                  <c:v>25.8</c:v>
                </c:pt>
                <c:pt idx="5208">
                  <c:v>25.9</c:v>
                </c:pt>
                <c:pt idx="5209">
                  <c:v>25.8</c:v>
                </c:pt>
                <c:pt idx="5210">
                  <c:v>25.9</c:v>
                </c:pt>
                <c:pt idx="5211">
                  <c:v>25.9</c:v>
                </c:pt>
                <c:pt idx="5212">
                  <c:v>26.1</c:v>
                </c:pt>
                <c:pt idx="5213">
                  <c:v>26.1</c:v>
                </c:pt>
                <c:pt idx="5214">
                  <c:v>26.1</c:v>
                </c:pt>
                <c:pt idx="5215">
                  <c:v>26.1</c:v>
                </c:pt>
                <c:pt idx="5216">
                  <c:v>26.1</c:v>
                </c:pt>
                <c:pt idx="5217">
                  <c:v>26.1</c:v>
                </c:pt>
                <c:pt idx="5218">
                  <c:v>26.2</c:v>
                </c:pt>
                <c:pt idx="5219">
                  <c:v>26.2</c:v>
                </c:pt>
                <c:pt idx="5220">
                  <c:v>26.2</c:v>
                </c:pt>
                <c:pt idx="5221">
                  <c:v>26.3</c:v>
                </c:pt>
                <c:pt idx="5222">
                  <c:v>26.3</c:v>
                </c:pt>
                <c:pt idx="5223">
                  <c:v>26.2</c:v>
                </c:pt>
                <c:pt idx="5224">
                  <c:v>26.2</c:v>
                </c:pt>
                <c:pt idx="5225">
                  <c:v>26.1</c:v>
                </c:pt>
                <c:pt idx="5226">
                  <c:v>26</c:v>
                </c:pt>
                <c:pt idx="5227">
                  <c:v>25.9</c:v>
                </c:pt>
                <c:pt idx="5228">
                  <c:v>25.9</c:v>
                </c:pt>
                <c:pt idx="5229">
                  <c:v>25.7</c:v>
                </c:pt>
                <c:pt idx="5230">
                  <c:v>25.6</c:v>
                </c:pt>
                <c:pt idx="5231">
                  <c:v>25.6</c:v>
                </c:pt>
                <c:pt idx="5232">
                  <c:v>25.5</c:v>
                </c:pt>
                <c:pt idx="5233">
                  <c:v>25.4</c:v>
                </c:pt>
                <c:pt idx="5234">
                  <c:v>25.4</c:v>
                </c:pt>
                <c:pt idx="5235">
                  <c:v>25.4</c:v>
                </c:pt>
                <c:pt idx="5236">
                  <c:v>25.4</c:v>
                </c:pt>
                <c:pt idx="5237">
                  <c:v>25.4</c:v>
                </c:pt>
                <c:pt idx="5238">
                  <c:v>25.4</c:v>
                </c:pt>
                <c:pt idx="5239">
                  <c:v>25.4</c:v>
                </c:pt>
                <c:pt idx="5240">
                  <c:v>25.4</c:v>
                </c:pt>
                <c:pt idx="5241">
                  <c:v>25.5</c:v>
                </c:pt>
                <c:pt idx="5242">
                  <c:v>25.5</c:v>
                </c:pt>
                <c:pt idx="5243">
                  <c:v>25.5</c:v>
                </c:pt>
                <c:pt idx="5244">
                  <c:v>25.6</c:v>
                </c:pt>
                <c:pt idx="5245">
                  <c:v>25.6</c:v>
                </c:pt>
                <c:pt idx="5246">
                  <c:v>25.6</c:v>
                </c:pt>
                <c:pt idx="5247">
                  <c:v>25.7</c:v>
                </c:pt>
                <c:pt idx="5248">
                  <c:v>25.7</c:v>
                </c:pt>
                <c:pt idx="5249">
                  <c:v>25.8</c:v>
                </c:pt>
                <c:pt idx="5250">
                  <c:v>25.8</c:v>
                </c:pt>
                <c:pt idx="5251">
                  <c:v>25.9</c:v>
                </c:pt>
                <c:pt idx="5252">
                  <c:v>25.9</c:v>
                </c:pt>
                <c:pt idx="5253">
                  <c:v>25.9</c:v>
                </c:pt>
                <c:pt idx="5254">
                  <c:v>25.9</c:v>
                </c:pt>
                <c:pt idx="5255">
                  <c:v>26</c:v>
                </c:pt>
                <c:pt idx="5256">
                  <c:v>26</c:v>
                </c:pt>
                <c:pt idx="5257">
                  <c:v>26</c:v>
                </c:pt>
                <c:pt idx="5258">
                  <c:v>26.1</c:v>
                </c:pt>
                <c:pt idx="5259">
                  <c:v>26</c:v>
                </c:pt>
                <c:pt idx="5260">
                  <c:v>26.1</c:v>
                </c:pt>
                <c:pt idx="5261">
                  <c:v>26.2</c:v>
                </c:pt>
                <c:pt idx="5262">
                  <c:v>26.2</c:v>
                </c:pt>
                <c:pt idx="5263">
                  <c:v>26.2</c:v>
                </c:pt>
                <c:pt idx="5264">
                  <c:v>26.2</c:v>
                </c:pt>
                <c:pt idx="5265">
                  <c:v>26.3</c:v>
                </c:pt>
                <c:pt idx="5266">
                  <c:v>26.3</c:v>
                </c:pt>
                <c:pt idx="5267">
                  <c:v>26.3</c:v>
                </c:pt>
                <c:pt idx="5268">
                  <c:v>26.3</c:v>
                </c:pt>
                <c:pt idx="5269">
                  <c:v>26.3</c:v>
                </c:pt>
                <c:pt idx="5270">
                  <c:v>26.3</c:v>
                </c:pt>
                <c:pt idx="5271">
                  <c:v>26.2</c:v>
                </c:pt>
                <c:pt idx="5272">
                  <c:v>26.1</c:v>
                </c:pt>
                <c:pt idx="5273">
                  <c:v>26.1</c:v>
                </c:pt>
                <c:pt idx="5274">
                  <c:v>26</c:v>
                </c:pt>
                <c:pt idx="5275">
                  <c:v>25.9</c:v>
                </c:pt>
                <c:pt idx="5276">
                  <c:v>25.9</c:v>
                </c:pt>
                <c:pt idx="5277">
                  <c:v>25.8</c:v>
                </c:pt>
                <c:pt idx="5278">
                  <c:v>25.7</c:v>
                </c:pt>
                <c:pt idx="5279">
                  <c:v>25.6</c:v>
                </c:pt>
                <c:pt idx="5280">
                  <c:v>25.6</c:v>
                </c:pt>
                <c:pt idx="5281">
                  <c:v>25.5</c:v>
                </c:pt>
                <c:pt idx="5282">
                  <c:v>25.4</c:v>
                </c:pt>
                <c:pt idx="5283">
                  <c:v>25.4</c:v>
                </c:pt>
                <c:pt idx="5284">
                  <c:v>25.4</c:v>
                </c:pt>
                <c:pt idx="5285">
                  <c:v>25.4</c:v>
                </c:pt>
                <c:pt idx="5286">
                  <c:v>25.4</c:v>
                </c:pt>
                <c:pt idx="5287">
                  <c:v>25.4</c:v>
                </c:pt>
                <c:pt idx="5288">
                  <c:v>25.5</c:v>
                </c:pt>
                <c:pt idx="5289">
                  <c:v>25.6</c:v>
                </c:pt>
                <c:pt idx="5290">
                  <c:v>25.7</c:v>
                </c:pt>
                <c:pt idx="5291">
                  <c:v>25.7</c:v>
                </c:pt>
                <c:pt idx="5292">
                  <c:v>25.8</c:v>
                </c:pt>
                <c:pt idx="5293">
                  <c:v>25.9</c:v>
                </c:pt>
                <c:pt idx="5294">
                  <c:v>25.9</c:v>
                </c:pt>
                <c:pt idx="5295">
                  <c:v>25.9</c:v>
                </c:pt>
                <c:pt idx="5296">
                  <c:v>25.9</c:v>
                </c:pt>
                <c:pt idx="5297">
                  <c:v>26</c:v>
                </c:pt>
                <c:pt idx="5298">
                  <c:v>26</c:v>
                </c:pt>
                <c:pt idx="5299">
                  <c:v>26.1</c:v>
                </c:pt>
                <c:pt idx="5300">
                  <c:v>26.1</c:v>
                </c:pt>
                <c:pt idx="5301">
                  <c:v>26.2</c:v>
                </c:pt>
                <c:pt idx="5302">
                  <c:v>26.2</c:v>
                </c:pt>
                <c:pt idx="5303">
                  <c:v>26.2</c:v>
                </c:pt>
                <c:pt idx="5304">
                  <c:v>26.2</c:v>
                </c:pt>
                <c:pt idx="5305">
                  <c:v>26.3</c:v>
                </c:pt>
                <c:pt idx="5306">
                  <c:v>26.3</c:v>
                </c:pt>
                <c:pt idx="5307">
                  <c:v>26.3</c:v>
                </c:pt>
                <c:pt idx="5308">
                  <c:v>26.3</c:v>
                </c:pt>
                <c:pt idx="5309">
                  <c:v>26.2</c:v>
                </c:pt>
                <c:pt idx="5310">
                  <c:v>26.3</c:v>
                </c:pt>
                <c:pt idx="5311">
                  <c:v>26.3</c:v>
                </c:pt>
                <c:pt idx="5312">
                  <c:v>26.2</c:v>
                </c:pt>
                <c:pt idx="5313">
                  <c:v>26.1</c:v>
                </c:pt>
                <c:pt idx="5314">
                  <c:v>26.1</c:v>
                </c:pt>
                <c:pt idx="5315">
                  <c:v>26</c:v>
                </c:pt>
                <c:pt idx="5316">
                  <c:v>25.9</c:v>
                </c:pt>
                <c:pt idx="5317">
                  <c:v>25.9</c:v>
                </c:pt>
                <c:pt idx="5318">
                  <c:v>25.7</c:v>
                </c:pt>
                <c:pt idx="5319">
                  <c:v>25.7</c:v>
                </c:pt>
                <c:pt idx="5320">
                  <c:v>25.6</c:v>
                </c:pt>
                <c:pt idx="5321">
                  <c:v>25.6</c:v>
                </c:pt>
                <c:pt idx="5322">
                  <c:v>25.4</c:v>
                </c:pt>
                <c:pt idx="5323">
                  <c:v>25.4</c:v>
                </c:pt>
                <c:pt idx="5324">
                  <c:v>25.4</c:v>
                </c:pt>
                <c:pt idx="5325">
                  <c:v>25.4</c:v>
                </c:pt>
                <c:pt idx="5326">
                  <c:v>25.4</c:v>
                </c:pt>
                <c:pt idx="5327">
                  <c:v>25.4</c:v>
                </c:pt>
                <c:pt idx="5328">
                  <c:v>25.5</c:v>
                </c:pt>
                <c:pt idx="5329">
                  <c:v>25.5</c:v>
                </c:pt>
                <c:pt idx="5330">
                  <c:v>25.6</c:v>
                </c:pt>
                <c:pt idx="5331">
                  <c:v>25.6</c:v>
                </c:pt>
                <c:pt idx="5332">
                  <c:v>25.6</c:v>
                </c:pt>
                <c:pt idx="5333">
                  <c:v>25.6</c:v>
                </c:pt>
                <c:pt idx="5334">
                  <c:v>25.6</c:v>
                </c:pt>
                <c:pt idx="5335">
                  <c:v>25.6</c:v>
                </c:pt>
                <c:pt idx="5336">
                  <c:v>25.7</c:v>
                </c:pt>
                <c:pt idx="5337">
                  <c:v>25.7</c:v>
                </c:pt>
                <c:pt idx="5338">
                  <c:v>25.9</c:v>
                </c:pt>
                <c:pt idx="5339">
                  <c:v>25.9</c:v>
                </c:pt>
                <c:pt idx="5340">
                  <c:v>25.9</c:v>
                </c:pt>
                <c:pt idx="5341">
                  <c:v>25.9</c:v>
                </c:pt>
                <c:pt idx="5342">
                  <c:v>25.9</c:v>
                </c:pt>
                <c:pt idx="5343">
                  <c:v>25.9</c:v>
                </c:pt>
                <c:pt idx="5344">
                  <c:v>25.9</c:v>
                </c:pt>
                <c:pt idx="5345">
                  <c:v>25.9</c:v>
                </c:pt>
                <c:pt idx="5346">
                  <c:v>25.9</c:v>
                </c:pt>
                <c:pt idx="5347">
                  <c:v>25.9</c:v>
                </c:pt>
                <c:pt idx="5348">
                  <c:v>26</c:v>
                </c:pt>
                <c:pt idx="5349">
                  <c:v>25.9</c:v>
                </c:pt>
                <c:pt idx="5350">
                  <c:v>26.1</c:v>
                </c:pt>
                <c:pt idx="5351">
                  <c:v>25.9</c:v>
                </c:pt>
                <c:pt idx="5352">
                  <c:v>26.1</c:v>
                </c:pt>
                <c:pt idx="5353">
                  <c:v>26.1</c:v>
                </c:pt>
                <c:pt idx="5354">
                  <c:v>26.1</c:v>
                </c:pt>
                <c:pt idx="5355">
                  <c:v>26</c:v>
                </c:pt>
                <c:pt idx="5356">
                  <c:v>26.1</c:v>
                </c:pt>
                <c:pt idx="5357">
                  <c:v>26.1</c:v>
                </c:pt>
                <c:pt idx="5358">
                  <c:v>26</c:v>
                </c:pt>
                <c:pt idx="5359">
                  <c:v>26.1</c:v>
                </c:pt>
                <c:pt idx="5360">
                  <c:v>26.1</c:v>
                </c:pt>
                <c:pt idx="5361">
                  <c:v>26.1</c:v>
                </c:pt>
                <c:pt idx="5362">
                  <c:v>26.1</c:v>
                </c:pt>
                <c:pt idx="5363">
                  <c:v>26.1</c:v>
                </c:pt>
                <c:pt idx="5364">
                  <c:v>26.1</c:v>
                </c:pt>
                <c:pt idx="5365">
                  <c:v>26.1</c:v>
                </c:pt>
                <c:pt idx="5366">
                  <c:v>26.1</c:v>
                </c:pt>
                <c:pt idx="5367">
                  <c:v>26.1</c:v>
                </c:pt>
                <c:pt idx="5368">
                  <c:v>26.1</c:v>
                </c:pt>
                <c:pt idx="5369">
                  <c:v>26.1</c:v>
                </c:pt>
                <c:pt idx="5370">
                  <c:v>26.1</c:v>
                </c:pt>
                <c:pt idx="5371">
                  <c:v>26.2</c:v>
                </c:pt>
                <c:pt idx="5372">
                  <c:v>26.2</c:v>
                </c:pt>
                <c:pt idx="5373">
                  <c:v>26.3</c:v>
                </c:pt>
                <c:pt idx="5374">
                  <c:v>26.2</c:v>
                </c:pt>
                <c:pt idx="5375">
                  <c:v>26.2</c:v>
                </c:pt>
                <c:pt idx="5376">
                  <c:v>26.2</c:v>
                </c:pt>
                <c:pt idx="5377">
                  <c:v>26.2</c:v>
                </c:pt>
                <c:pt idx="5378">
                  <c:v>26.2</c:v>
                </c:pt>
                <c:pt idx="5379">
                  <c:v>26.2</c:v>
                </c:pt>
                <c:pt idx="5380">
                  <c:v>26.1</c:v>
                </c:pt>
                <c:pt idx="5381">
                  <c:v>26.2</c:v>
                </c:pt>
                <c:pt idx="5382">
                  <c:v>26.2</c:v>
                </c:pt>
                <c:pt idx="5383">
                  <c:v>26.2</c:v>
                </c:pt>
                <c:pt idx="5384">
                  <c:v>26.2</c:v>
                </c:pt>
                <c:pt idx="5385">
                  <c:v>26.2</c:v>
                </c:pt>
                <c:pt idx="5386">
                  <c:v>26.2</c:v>
                </c:pt>
                <c:pt idx="5387">
                  <c:v>26.2</c:v>
                </c:pt>
                <c:pt idx="5388">
                  <c:v>26.2</c:v>
                </c:pt>
                <c:pt idx="5389">
                  <c:v>26.2</c:v>
                </c:pt>
                <c:pt idx="5390">
                  <c:v>26.2</c:v>
                </c:pt>
                <c:pt idx="5391">
                  <c:v>26.2</c:v>
                </c:pt>
                <c:pt idx="5392">
                  <c:v>26.2</c:v>
                </c:pt>
                <c:pt idx="5393">
                  <c:v>26.3</c:v>
                </c:pt>
                <c:pt idx="5394">
                  <c:v>26.2</c:v>
                </c:pt>
                <c:pt idx="5395">
                  <c:v>26.3</c:v>
                </c:pt>
                <c:pt idx="5396">
                  <c:v>26.3</c:v>
                </c:pt>
                <c:pt idx="5397">
                  <c:v>26.3</c:v>
                </c:pt>
                <c:pt idx="5398">
                  <c:v>26.3</c:v>
                </c:pt>
                <c:pt idx="5399">
                  <c:v>26.2</c:v>
                </c:pt>
                <c:pt idx="5400">
                  <c:v>26.3</c:v>
                </c:pt>
                <c:pt idx="5401">
                  <c:v>26.2</c:v>
                </c:pt>
                <c:pt idx="5402">
                  <c:v>26.2</c:v>
                </c:pt>
                <c:pt idx="5403">
                  <c:v>26.2</c:v>
                </c:pt>
                <c:pt idx="5404">
                  <c:v>26.3</c:v>
                </c:pt>
                <c:pt idx="5405">
                  <c:v>26.3</c:v>
                </c:pt>
                <c:pt idx="5406">
                  <c:v>26.3</c:v>
                </c:pt>
                <c:pt idx="5407">
                  <c:v>26.3</c:v>
                </c:pt>
                <c:pt idx="5408">
                  <c:v>26.3</c:v>
                </c:pt>
                <c:pt idx="5409">
                  <c:v>26.2</c:v>
                </c:pt>
                <c:pt idx="5410">
                  <c:v>26.2</c:v>
                </c:pt>
                <c:pt idx="5411">
                  <c:v>26.2</c:v>
                </c:pt>
                <c:pt idx="5412">
                  <c:v>26.3</c:v>
                </c:pt>
                <c:pt idx="5413">
                  <c:v>26.2</c:v>
                </c:pt>
                <c:pt idx="5414">
                  <c:v>26.2</c:v>
                </c:pt>
                <c:pt idx="5415">
                  <c:v>26.2</c:v>
                </c:pt>
                <c:pt idx="5416">
                  <c:v>26.2</c:v>
                </c:pt>
                <c:pt idx="5417">
                  <c:v>26.2</c:v>
                </c:pt>
                <c:pt idx="5418">
                  <c:v>26.2</c:v>
                </c:pt>
                <c:pt idx="5419">
                  <c:v>26.2</c:v>
                </c:pt>
                <c:pt idx="5420">
                  <c:v>26.2</c:v>
                </c:pt>
                <c:pt idx="5421">
                  <c:v>26.2</c:v>
                </c:pt>
                <c:pt idx="5422">
                  <c:v>26.2</c:v>
                </c:pt>
                <c:pt idx="5423">
                  <c:v>26.2</c:v>
                </c:pt>
                <c:pt idx="5424">
                  <c:v>26.2</c:v>
                </c:pt>
                <c:pt idx="5425">
                  <c:v>26.1</c:v>
                </c:pt>
                <c:pt idx="5426">
                  <c:v>26.2</c:v>
                </c:pt>
                <c:pt idx="5427">
                  <c:v>26.1</c:v>
                </c:pt>
                <c:pt idx="5428">
                  <c:v>26.2</c:v>
                </c:pt>
                <c:pt idx="5429">
                  <c:v>26.2</c:v>
                </c:pt>
                <c:pt idx="5430">
                  <c:v>26.2</c:v>
                </c:pt>
                <c:pt idx="5431">
                  <c:v>26.2</c:v>
                </c:pt>
                <c:pt idx="5432">
                  <c:v>26.2</c:v>
                </c:pt>
                <c:pt idx="5433">
                  <c:v>26.2</c:v>
                </c:pt>
                <c:pt idx="5434">
                  <c:v>26.1</c:v>
                </c:pt>
                <c:pt idx="5435">
                  <c:v>26.1</c:v>
                </c:pt>
                <c:pt idx="5436">
                  <c:v>26.1</c:v>
                </c:pt>
                <c:pt idx="5437">
                  <c:v>26.1</c:v>
                </c:pt>
                <c:pt idx="5438">
                  <c:v>26.2</c:v>
                </c:pt>
                <c:pt idx="5439">
                  <c:v>26.1</c:v>
                </c:pt>
                <c:pt idx="5440">
                  <c:v>26.2</c:v>
                </c:pt>
                <c:pt idx="5441">
                  <c:v>26.2</c:v>
                </c:pt>
                <c:pt idx="5442">
                  <c:v>26.2</c:v>
                </c:pt>
                <c:pt idx="5443">
                  <c:v>26.1</c:v>
                </c:pt>
                <c:pt idx="5444">
                  <c:v>26.2</c:v>
                </c:pt>
                <c:pt idx="5445">
                  <c:v>26.1</c:v>
                </c:pt>
                <c:pt idx="5446">
                  <c:v>26.1</c:v>
                </c:pt>
                <c:pt idx="5447">
                  <c:v>26.2</c:v>
                </c:pt>
                <c:pt idx="5448">
                  <c:v>26.1</c:v>
                </c:pt>
                <c:pt idx="5449">
                  <c:v>26.1</c:v>
                </c:pt>
                <c:pt idx="5450">
                  <c:v>26.1</c:v>
                </c:pt>
                <c:pt idx="5451">
                  <c:v>26.2</c:v>
                </c:pt>
                <c:pt idx="5452">
                  <c:v>26.2</c:v>
                </c:pt>
                <c:pt idx="5453">
                  <c:v>26.2</c:v>
                </c:pt>
                <c:pt idx="5454">
                  <c:v>26.1</c:v>
                </c:pt>
                <c:pt idx="5455">
                  <c:v>26.1</c:v>
                </c:pt>
                <c:pt idx="5456">
                  <c:v>26.1</c:v>
                </c:pt>
                <c:pt idx="5457">
                  <c:v>26.1</c:v>
                </c:pt>
                <c:pt idx="5458">
                  <c:v>26.1</c:v>
                </c:pt>
                <c:pt idx="5459">
                  <c:v>26.1</c:v>
                </c:pt>
                <c:pt idx="5460">
                  <c:v>26.1</c:v>
                </c:pt>
                <c:pt idx="5461">
                  <c:v>26.1</c:v>
                </c:pt>
                <c:pt idx="5462">
                  <c:v>26.1</c:v>
                </c:pt>
                <c:pt idx="5463">
                  <c:v>26.1</c:v>
                </c:pt>
                <c:pt idx="5464">
                  <c:v>26.1</c:v>
                </c:pt>
                <c:pt idx="5465">
                  <c:v>26.1</c:v>
                </c:pt>
                <c:pt idx="5466">
                  <c:v>26.2</c:v>
                </c:pt>
                <c:pt idx="5467">
                  <c:v>26.1</c:v>
                </c:pt>
                <c:pt idx="5468">
                  <c:v>26.1</c:v>
                </c:pt>
                <c:pt idx="5469">
                  <c:v>26.1</c:v>
                </c:pt>
                <c:pt idx="5470">
                  <c:v>26.1</c:v>
                </c:pt>
                <c:pt idx="5471">
                  <c:v>26.2</c:v>
                </c:pt>
                <c:pt idx="5472">
                  <c:v>26.1</c:v>
                </c:pt>
                <c:pt idx="5473">
                  <c:v>26.1</c:v>
                </c:pt>
                <c:pt idx="5474">
                  <c:v>26.2</c:v>
                </c:pt>
                <c:pt idx="5475">
                  <c:v>26.2</c:v>
                </c:pt>
                <c:pt idx="5476">
                  <c:v>26.1</c:v>
                </c:pt>
                <c:pt idx="5477">
                  <c:v>26.2</c:v>
                </c:pt>
                <c:pt idx="5478">
                  <c:v>26.2</c:v>
                </c:pt>
                <c:pt idx="5479">
                  <c:v>26.2</c:v>
                </c:pt>
                <c:pt idx="5480">
                  <c:v>26.1</c:v>
                </c:pt>
                <c:pt idx="5481">
                  <c:v>26.2</c:v>
                </c:pt>
                <c:pt idx="5482">
                  <c:v>26.2</c:v>
                </c:pt>
                <c:pt idx="5483">
                  <c:v>26.1</c:v>
                </c:pt>
                <c:pt idx="5484">
                  <c:v>26.1</c:v>
                </c:pt>
                <c:pt idx="5485">
                  <c:v>26.1</c:v>
                </c:pt>
                <c:pt idx="5486">
                  <c:v>26.1</c:v>
                </c:pt>
                <c:pt idx="5487">
                  <c:v>26.2</c:v>
                </c:pt>
                <c:pt idx="5488">
                  <c:v>26.2</c:v>
                </c:pt>
                <c:pt idx="5489">
                  <c:v>26.2</c:v>
                </c:pt>
                <c:pt idx="5490">
                  <c:v>26.1</c:v>
                </c:pt>
                <c:pt idx="5491">
                  <c:v>26.2</c:v>
                </c:pt>
                <c:pt idx="5492">
                  <c:v>26.1</c:v>
                </c:pt>
                <c:pt idx="5493">
                  <c:v>26.1</c:v>
                </c:pt>
                <c:pt idx="5494">
                  <c:v>26.1</c:v>
                </c:pt>
                <c:pt idx="5495">
                  <c:v>26.1</c:v>
                </c:pt>
                <c:pt idx="5496">
                  <c:v>26.2</c:v>
                </c:pt>
                <c:pt idx="5497">
                  <c:v>26.1</c:v>
                </c:pt>
                <c:pt idx="5498">
                  <c:v>26.2</c:v>
                </c:pt>
                <c:pt idx="5499">
                  <c:v>26.1</c:v>
                </c:pt>
                <c:pt idx="5500">
                  <c:v>26.2</c:v>
                </c:pt>
                <c:pt idx="5501">
                  <c:v>26.1</c:v>
                </c:pt>
                <c:pt idx="5502">
                  <c:v>26.2</c:v>
                </c:pt>
                <c:pt idx="5503">
                  <c:v>26.2</c:v>
                </c:pt>
                <c:pt idx="5504">
                  <c:v>26.2</c:v>
                </c:pt>
                <c:pt idx="5505">
                  <c:v>26.1</c:v>
                </c:pt>
                <c:pt idx="5506">
                  <c:v>26.2</c:v>
                </c:pt>
                <c:pt idx="5507">
                  <c:v>26.2</c:v>
                </c:pt>
                <c:pt idx="5508">
                  <c:v>26.2</c:v>
                </c:pt>
                <c:pt idx="5509">
                  <c:v>26.2</c:v>
                </c:pt>
                <c:pt idx="5510">
                  <c:v>26.2</c:v>
                </c:pt>
                <c:pt idx="5511">
                  <c:v>26.2</c:v>
                </c:pt>
                <c:pt idx="5512">
                  <c:v>26.2</c:v>
                </c:pt>
                <c:pt idx="5513">
                  <c:v>26.2</c:v>
                </c:pt>
                <c:pt idx="5514">
                  <c:v>26.2</c:v>
                </c:pt>
                <c:pt idx="5515">
                  <c:v>26.2</c:v>
                </c:pt>
                <c:pt idx="5516">
                  <c:v>26.2</c:v>
                </c:pt>
                <c:pt idx="5517">
                  <c:v>26.2</c:v>
                </c:pt>
                <c:pt idx="5518">
                  <c:v>26.3</c:v>
                </c:pt>
                <c:pt idx="5519">
                  <c:v>26.3</c:v>
                </c:pt>
                <c:pt idx="5520">
                  <c:v>26.3</c:v>
                </c:pt>
                <c:pt idx="5521">
                  <c:v>26.3</c:v>
                </c:pt>
                <c:pt idx="5522">
                  <c:v>26.4</c:v>
                </c:pt>
                <c:pt idx="5523">
                  <c:v>26.3</c:v>
                </c:pt>
                <c:pt idx="5524">
                  <c:v>26.3</c:v>
                </c:pt>
                <c:pt idx="5525">
                  <c:v>26.4</c:v>
                </c:pt>
                <c:pt idx="5526">
                  <c:v>26.4</c:v>
                </c:pt>
                <c:pt idx="5527">
                  <c:v>26.4</c:v>
                </c:pt>
                <c:pt idx="5528">
                  <c:v>26.5</c:v>
                </c:pt>
                <c:pt idx="5529">
                  <c:v>26.5</c:v>
                </c:pt>
                <c:pt idx="5530">
                  <c:v>26.5</c:v>
                </c:pt>
                <c:pt idx="5531">
                  <c:v>26.5</c:v>
                </c:pt>
                <c:pt idx="5532">
                  <c:v>26.5</c:v>
                </c:pt>
                <c:pt idx="5533">
                  <c:v>26.5</c:v>
                </c:pt>
                <c:pt idx="5534">
                  <c:v>26.4</c:v>
                </c:pt>
                <c:pt idx="5535">
                  <c:v>26.5</c:v>
                </c:pt>
                <c:pt idx="5536">
                  <c:v>26.5</c:v>
                </c:pt>
                <c:pt idx="5537">
                  <c:v>26.5</c:v>
                </c:pt>
                <c:pt idx="5538">
                  <c:v>26.5</c:v>
                </c:pt>
                <c:pt idx="5539">
                  <c:v>26.5</c:v>
                </c:pt>
                <c:pt idx="5540">
                  <c:v>26.5</c:v>
                </c:pt>
                <c:pt idx="5541">
                  <c:v>26.5</c:v>
                </c:pt>
                <c:pt idx="5542">
                  <c:v>26.5</c:v>
                </c:pt>
                <c:pt idx="5543">
                  <c:v>26.5</c:v>
                </c:pt>
                <c:pt idx="5544">
                  <c:v>26.5</c:v>
                </c:pt>
                <c:pt idx="5545">
                  <c:v>26.4</c:v>
                </c:pt>
                <c:pt idx="5546">
                  <c:v>26.4</c:v>
                </c:pt>
                <c:pt idx="5547">
                  <c:v>26.4</c:v>
                </c:pt>
                <c:pt idx="5548">
                  <c:v>26.3</c:v>
                </c:pt>
                <c:pt idx="5549">
                  <c:v>26.3</c:v>
                </c:pt>
                <c:pt idx="5550">
                  <c:v>26.3</c:v>
                </c:pt>
                <c:pt idx="5551">
                  <c:v>26.3</c:v>
                </c:pt>
                <c:pt idx="5552">
                  <c:v>26.3</c:v>
                </c:pt>
                <c:pt idx="5553">
                  <c:v>26.2</c:v>
                </c:pt>
                <c:pt idx="5554">
                  <c:v>26.1</c:v>
                </c:pt>
                <c:pt idx="5555">
                  <c:v>26</c:v>
                </c:pt>
                <c:pt idx="5556">
                  <c:v>26</c:v>
                </c:pt>
                <c:pt idx="5557">
                  <c:v>25.9</c:v>
                </c:pt>
                <c:pt idx="5558">
                  <c:v>25.9</c:v>
                </c:pt>
                <c:pt idx="5559">
                  <c:v>25.8</c:v>
                </c:pt>
                <c:pt idx="5560">
                  <c:v>25.7</c:v>
                </c:pt>
                <c:pt idx="5561">
                  <c:v>25.7</c:v>
                </c:pt>
                <c:pt idx="5562">
                  <c:v>25.6</c:v>
                </c:pt>
                <c:pt idx="5563">
                  <c:v>25.6</c:v>
                </c:pt>
                <c:pt idx="5564">
                  <c:v>25.6</c:v>
                </c:pt>
                <c:pt idx="5565">
                  <c:v>25.6</c:v>
                </c:pt>
                <c:pt idx="5566">
                  <c:v>25.6</c:v>
                </c:pt>
                <c:pt idx="5567">
                  <c:v>25.7</c:v>
                </c:pt>
                <c:pt idx="5568">
                  <c:v>25.7</c:v>
                </c:pt>
                <c:pt idx="5569">
                  <c:v>25.7</c:v>
                </c:pt>
                <c:pt idx="5570">
                  <c:v>25.7</c:v>
                </c:pt>
                <c:pt idx="5571">
                  <c:v>25.8</c:v>
                </c:pt>
                <c:pt idx="5572">
                  <c:v>25.9</c:v>
                </c:pt>
                <c:pt idx="5573">
                  <c:v>25.9</c:v>
                </c:pt>
                <c:pt idx="5574">
                  <c:v>26</c:v>
                </c:pt>
                <c:pt idx="5575">
                  <c:v>26</c:v>
                </c:pt>
                <c:pt idx="5576">
                  <c:v>26.1</c:v>
                </c:pt>
                <c:pt idx="5577">
                  <c:v>26.1</c:v>
                </c:pt>
                <c:pt idx="5578">
                  <c:v>26.2</c:v>
                </c:pt>
                <c:pt idx="5579">
                  <c:v>26.2</c:v>
                </c:pt>
                <c:pt idx="5580">
                  <c:v>26.2</c:v>
                </c:pt>
                <c:pt idx="5581">
                  <c:v>26.2</c:v>
                </c:pt>
                <c:pt idx="5582">
                  <c:v>26.3</c:v>
                </c:pt>
                <c:pt idx="5583">
                  <c:v>26.3</c:v>
                </c:pt>
                <c:pt idx="5584">
                  <c:v>26.3</c:v>
                </c:pt>
                <c:pt idx="5585">
                  <c:v>26.3</c:v>
                </c:pt>
                <c:pt idx="5586">
                  <c:v>26.3</c:v>
                </c:pt>
                <c:pt idx="5587">
                  <c:v>26.3</c:v>
                </c:pt>
                <c:pt idx="5588">
                  <c:v>26.3</c:v>
                </c:pt>
                <c:pt idx="5589">
                  <c:v>26.4</c:v>
                </c:pt>
                <c:pt idx="5590">
                  <c:v>26.5</c:v>
                </c:pt>
                <c:pt idx="5591">
                  <c:v>26.4</c:v>
                </c:pt>
                <c:pt idx="5592">
                  <c:v>26.5</c:v>
                </c:pt>
                <c:pt idx="5593">
                  <c:v>26.5</c:v>
                </c:pt>
                <c:pt idx="5594">
                  <c:v>26.5</c:v>
                </c:pt>
                <c:pt idx="5595">
                  <c:v>26.5</c:v>
                </c:pt>
                <c:pt idx="5596">
                  <c:v>26.6</c:v>
                </c:pt>
                <c:pt idx="5597">
                  <c:v>26.5</c:v>
                </c:pt>
                <c:pt idx="5598">
                  <c:v>26.5</c:v>
                </c:pt>
                <c:pt idx="5599">
                  <c:v>26.5</c:v>
                </c:pt>
                <c:pt idx="5600">
                  <c:v>26.5</c:v>
                </c:pt>
                <c:pt idx="5601">
                  <c:v>26.5</c:v>
                </c:pt>
                <c:pt idx="5602">
                  <c:v>26.6</c:v>
                </c:pt>
                <c:pt idx="5603">
                  <c:v>26.5</c:v>
                </c:pt>
                <c:pt idx="5604">
                  <c:v>26.5</c:v>
                </c:pt>
                <c:pt idx="5605">
                  <c:v>26.6</c:v>
                </c:pt>
                <c:pt idx="5606">
                  <c:v>26.6</c:v>
                </c:pt>
                <c:pt idx="5607">
                  <c:v>26.6</c:v>
                </c:pt>
                <c:pt idx="5608">
                  <c:v>26.6</c:v>
                </c:pt>
                <c:pt idx="5609">
                  <c:v>26.5</c:v>
                </c:pt>
                <c:pt idx="5610">
                  <c:v>26.6</c:v>
                </c:pt>
                <c:pt idx="5611">
                  <c:v>26.7</c:v>
                </c:pt>
                <c:pt idx="5612">
                  <c:v>26.5</c:v>
                </c:pt>
                <c:pt idx="5613">
                  <c:v>26.6</c:v>
                </c:pt>
                <c:pt idx="5614">
                  <c:v>26.6</c:v>
                </c:pt>
                <c:pt idx="5615">
                  <c:v>26.5</c:v>
                </c:pt>
                <c:pt idx="5616">
                  <c:v>26.5</c:v>
                </c:pt>
                <c:pt idx="5617">
                  <c:v>26.5</c:v>
                </c:pt>
                <c:pt idx="5618">
                  <c:v>26.5</c:v>
                </c:pt>
                <c:pt idx="5619">
                  <c:v>26.6</c:v>
                </c:pt>
                <c:pt idx="5620">
                  <c:v>26.5</c:v>
                </c:pt>
                <c:pt idx="5621">
                  <c:v>26.5</c:v>
                </c:pt>
                <c:pt idx="5622">
                  <c:v>26.5</c:v>
                </c:pt>
                <c:pt idx="5623">
                  <c:v>26.5</c:v>
                </c:pt>
                <c:pt idx="5624">
                  <c:v>26.5</c:v>
                </c:pt>
                <c:pt idx="5625">
                  <c:v>26.5</c:v>
                </c:pt>
                <c:pt idx="5626">
                  <c:v>26.5</c:v>
                </c:pt>
                <c:pt idx="5627">
                  <c:v>26.5</c:v>
                </c:pt>
                <c:pt idx="5628">
                  <c:v>26.5</c:v>
                </c:pt>
                <c:pt idx="5629">
                  <c:v>26.4</c:v>
                </c:pt>
                <c:pt idx="5630">
                  <c:v>26.3</c:v>
                </c:pt>
                <c:pt idx="5631">
                  <c:v>26.3</c:v>
                </c:pt>
                <c:pt idx="5632">
                  <c:v>26.3</c:v>
                </c:pt>
                <c:pt idx="5633">
                  <c:v>26.3</c:v>
                </c:pt>
                <c:pt idx="5634">
                  <c:v>26.2</c:v>
                </c:pt>
                <c:pt idx="5635">
                  <c:v>26.2</c:v>
                </c:pt>
                <c:pt idx="5636">
                  <c:v>26.1</c:v>
                </c:pt>
                <c:pt idx="5637">
                  <c:v>26.1</c:v>
                </c:pt>
                <c:pt idx="5638">
                  <c:v>26</c:v>
                </c:pt>
                <c:pt idx="5639">
                  <c:v>25.9</c:v>
                </c:pt>
                <c:pt idx="5640">
                  <c:v>25.9</c:v>
                </c:pt>
                <c:pt idx="5641">
                  <c:v>25.9</c:v>
                </c:pt>
                <c:pt idx="5642">
                  <c:v>25.9</c:v>
                </c:pt>
                <c:pt idx="5643">
                  <c:v>25.9</c:v>
                </c:pt>
                <c:pt idx="5644">
                  <c:v>25.8</c:v>
                </c:pt>
                <c:pt idx="5645">
                  <c:v>25.8</c:v>
                </c:pt>
                <c:pt idx="5646">
                  <c:v>25.7</c:v>
                </c:pt>
                <c:pt idx="5647">
                  <c:v>25.7</c:v>
                </c:pt>
                <c:pt idx="5648">
                  <c:v>25.7</c:v>
                </c:pt>
                <c:pt idx="5649">
                  <c:v>25.7</c:v>
                </c:pt>
                <c:pt idx="5650">
                  <c:v>25.7</c:v>
                </c:pt>
                <c:pt idx="5651">
                  <c:v>25.7</c:v>
                </c:pt>
                <c:pt idx="5652">
                  <c:v>25.7</c:v>
                </c:pt>
                <c:pt idx="5653">
                  <c:v>25.7</c:v>
                </c:pt>
                <c:pt idx="5654">
                  <c:v>25.7</c:v>
                </c:pt>
                <c:pt idx="5655">
                  <c:v>25.7</c:v>
                </c:pt>
                <c:pt idx="5656">
                  <c:v>25.7</c:v>
                </c:pt>
                <c:pt idx="5657">
                  <c:v>25.7</c:v>
                </c:pt>
                <c:pt idx="5658">
                  <c:v>25.9</c:v>
                </c:pt>
                <c:pt idx="5659">
                  <c:v>25.8</c:v>
                </c:pt>
                <c:pt idx="5660">
                  <c:v>25.9</c:v>
                </c:pt>
                <c:pt idx="5661">
                  <c:v>25.9</c:v>
                </c:pt>
                <c:pt idx="5662">
                  <c:v>25.9</c:v>
                </c:pt>
                <c:pt idx="5663">
                  <c:v>25.9</c:v>
                </c:pt>
                <c:pt idx="5664">
                  <c:v>25.9</c:v>
                </c:pt>
                <c:pt idx="5665">
                  <c:v>25.9</c:v>
                </c:pt>
                <c:pt idx="5666">
                  <c:v>26</c:v>
                </c:pt>
                <c:pt idx="5667">
                  <c:v>26</c:v>
                </c:pt>
                <c:pt idx="5668">
                  <c:v>26.1</c:v>
                </c:pt>
                <c:pt idx="5669">
                  <c:v>26</c:v>
                </c:pt>
                <c:pt idx="5670">
                  <c:v>26.1</c:v>
                </c:pt>
                <c:pt idx="5671">
                  <c:v>26.2</c:v>
                </c:pt>
                <c:pt idx="5672">
                  <c:v>26.2</c:v>
                </c:pt>
                <c:pt idx="5673">
                  <c:v>26.2</c:v>
                </c:pt>
                <c:pt idx="5674">
                  <c:v>26.2</c:v>
                </c:pt>
                <c:pt idx="5675">
                  <c:v>26.3</c:v>
                </c:pt>
                <c:pt idx="5676">
                  <c:v>26.2</c:v>
                </c:pt>
                <c:pt idx="5677">
                  <c:v>26.3</c:v>
                </c:pt>
                <c:pt idx="5678">
                  <c:v>26.3</c:v>
                </c:pt>
                <c:pt idx="5679">
                  <c:v>26.3</c:v>
                </c:pt>
                <c:pt idx="5680">
                  <c:v>26.3</c:v>
                </c:pt>
                <c:pt idx="5681">
                  <c:v>26.3</c:v>
                </c:pt>
                <c:pt idx="5682">
                  <c:v>26.4</c:v>
                </c:pt>
                <c:pt idx="5683">
                  <c:v>26.4</c:v>
                </c:pt>
                <c:pt idx="5684">
                  <c:v>26.4</c:v>
                </c:pt>
                <c:pt idx="5685">
                  <c:v>26.4</c:v>
                </c:pt>
                <c:pt idx="5686">
                  <c:v>26.4</c:v>
                </c:pt>
                <c:pt idx="5687">
                  <c:v>26.4</c:v>
                </c:pt>
                <c:pt idx="5688">
                  <c:v>26.5</c:v>
                </c:pt>
                <c:pt idx="5689">
                  <c:v>26.4</c:v>
                </c:pt>
                <c:pt idx="5690">
                  <c:v>26.4</c:v>
                </c:pt>
                <c:pt idx="5691">
                  <c:v>26.4</c:v>
                </c:pt>
                <c:pt idx="5692">
                  <c:v>26.5</c:v>
                </c:pt>
                <c:pt idx="5693">
                  <c:v>26.5</c:v>
                </c:pt>
                <c:pt idx="5694">
                  <c:v>26.5</c:v>
                </c:pt>
                <c:pt idx="5695">
                  <c:v>26.5</c:v>
                </c:pt>
                <c:pt idx="5696">
                  <c:v>26.5</c:v>
                </c:pt>
                <c:pt idx="5697">
                  <c:v>26.5</c:v>
                </c:pt>
                <c:pt idx="5698">
                  <c:v>26.6</c:v>
                </c:pt>
                <c:pt idx="5699">
                  <c:v>26.5</c:v>
                </c:pt>
                <c:pt idx="5700">
                  <c:v>26.5</c:v>
                </c:pt>
                <c:pt idx="5701">
                  <c:v>26.6</c:v>
                </c:pt>
                <c:pt idx="5702">
                  <c:v>26.7</c:v>
                </c:pt>
                <c:pt idx="5703">
                  <c:v>26.6</c:v>
                </c:pt>
                <c:pt idx="5704">
                  <c:v>26.6</c:v>
                </c:pt>
                <c:pt idx="5705">
                  <c:v>26.6</c:v>
                </c:pt>
                <c:pt idx="5706">
                  <c:v>26.7</c:v>
                </c:pt>
                <c:pt idx="5707">
                  <c:v>26.6</c:v>
                </c:pt>
                <c:pt idx="5708">
                  <c:v>26.6</c:v>
                </c:pt>
                <c:pt idx="5709">
                  <c:v>26.6</c:v>
                </c:pt>
                <c:pt idx="5710">
                  <c:v>26.6</c:v>
                </c:pt>
                <c:pt idx="5711">
                  <c:v>26.6</c:v>
                </c:pt>
                <c:pt idx="5712">
                  <c:v>26.6</c:v>
                </c:pt>
                <c:pt idx="5713">
                  <c:v>26.6</c:v>
                </c:pt>
                <c:pt idx="5714">
                  <c:v>26.6</c:v>
                </c:pt>
                <c:pt idx="5715">
                  <c:v>26.6</c:v>
                </c:pt>
                <c:pt idx="5716">
                  <c:v>26.5</c:v>
                </c:pt>
                <c:pt idx="5717">
                  <c:v>26.5</c:v>
                </c:pt>
                <c:pt idx="5718">
                  <c:v>26.7</c:v>
                </c:pt>
                <c:pt idx="5719">
                  <c:v>26.5</c:v>
                </c:pt>
                <c:pt idx="5720">
                  <c:v>26.5</c:v>
                </c:pt>
                <c:pt idx="5721">
                  <c:v>26.5</c:v>
                </c:pt>
                <c:pt idx="5722">
                  <c:v>26.5</c:v>
                </c:pt>
                <c:pt idx="5723">
                  <c:v>26.5</c:v>
                </c:pt>
                <c:pt idx="5724">
                  <c:v>26.5</c:v>
                </c:pt>
                <c:pt idx="5725">
                  <c:v>26.5</c:v>
                </c:pt>
                <c:pt idx="5726">
                  <c:v>26.5</c:v>
                </c:pt>
                <c:pt idx="5727">
                  <c:v>26.5</c:v>
                </c:pt>
                <c:pt idx="5728">
                  <c:v>26.5</c:v>
                </c:pt>
                <c:pt idx="5729">
                  <c:v>26.4</c:v>
                </c:pt>
                <c:pt idx="5730">
                  <c:v>26.3</c:v>
                </c:pt>
                <c:pt idx="5731">
                  <c:v>26.4</c:v>
                </c:pt>
                <c:pt idx="5732">
                  <c:v>26.4</c:v>
                </c:pt>
                <c:pt idx="5733">
                  <c:v>26.3</c:v>
                </c:pt>
                <c:pt idx="5734">
                  <c:v>26.4</c:v>
                </c:pt>
                <c:pt idx="5735">
                  <c:v>26.4</c:v>
                </c:pt>
                <c:pt idx="5736">
                  <c:v>26.3</c:v>
                </c:pt>
                <c:pt idx="5737">
                  <c:v>26.3</c:v>
                </c:pt>
                <c:pt idx="5738">
                  <c:v>26.3</c:v>
                </c:pt>
                <c:pt idx="5739">
                  <c:v>26.3</c:v>
                </c:pt>
                <c:pt idx="5740">
                  <c:v>26.3</c:v>
                </c:pt>
                <c:pt idx="5741">
                  <c:v>26.3</c:v>
                </c:pt>
                <c:pt idx="5742">
                  <c:v>26.3</c:v>
                </c:pt>
                <c:pt idx="5743">
                  <c:v>26.3</c:v>
                </c:pt>
                <c:pt idx="5744">
                  <c:v>26.3</c:v>
                </c:pt>
                <c:pt idx="5745">
                  <c:v>26.2</c:v>
                </c:pt>
                <c:pt idx="5746">
                  <c:v>26.2</c:v>
                </c:pt>
                <c:pt idx="5747">
                  <c:v>26.2</c:v>
                </c:pt>
                <c:pt idx="5748">
                  <c:v>26.2</c:v>
                </c:pt>
                <c:pt idx="5749">
                  <c:v>26.1</c:v>
                </c:pt>
                <c:pt idx="5750">
                  <c:v>26.1</c:v>
                </c:pt>
                <c:pt idx="5751">
                  <c:v>26.1</c:v>
                </c:pt>
                <c:pt idx="5752">
                  <c:v>26.1</c:v>
                </c:pt>
                <c:pt idx="5753">
                  <c:v>26.1</c:v>
                </c:pt>
                <c:pt idx="5754">
                  <c:v>26.1</c:v>
                </c:pt>
                <c:pt idx="5755">
                  <c:v>26.1</c:v>
                </c:pt>
                <c:pt idx="5756">
                  <c:v>26.1</c:v>
                </c:pt>
                <c:pt idx="5757">
                  <c:v>26.1</c:v>
                </c:pt>
                <c:pt idx="5758">
                  <c:v>26.1</c:v>
                </c:pt>
                <c:pt idx="5759">
                  <c:v>26.1</c:v>
                </c:pt>
                <c:pt idx="5760">
                  <c:v>26.1</c:v>
                </c:pt>
                <c:pt idx="5761">
                  <c:v>26.1</c:v>
                </c:pt>
                <c:pt idx="5762">
                  <c:v>26.1</c:v>
                </c:pt>
                <c:pt idx="5763">
                  <c:v>26.1</c:v>
                </c:pt>
                <c:pt idx="5764">
                  <c:v>26.1</c:v>
                </c:pt>
                <c:pt idx="5765">
                  <c:v>26.2</c:v>
                </c:pt>
                <c:pt idx="5766">
                  <c:v>26.2</c:v>
                </c:pt>
                <c:pt idx="5767">
                  <c:v>26.2</c:v>
                </c:pt>
                <c:pt idx="5768">
                  <c:v>26.2</c:v>
                </c:pt>
                <c:pt idx="5769">
                  <c:v>26.2</c:v>
                </c:pt>
                <c:pt idx="5770">
                  <c:v>26.3</c:v>
                </c:pt>
                <c:pt idx="5771">
                  <c:v>26.3</c:v>
                </c:pt>
                <c:pt idx="5772">
                  <c:v>26.3</c:v>
                </c:pt>
                <c:pt idx="5773">
                  <c:v>26.3</c:v>
                </c:pt>
                <c:pt idx="5774">
                  <c:v>26.3</c:v>
                </c:pt>
                <c:pt idx="5775">
                  <c:v>26.3</c:v>
                </c:pt>
                <c:pt idx="5776">
                  <c:v>26.3</c:v>
                </c:pt>
                <c:pt idx="5777">
                  <c:v>26.3</c:v>
                </c:pt>
                <c:pt idx="5778">
                  <c:v>26.4</c:v>
                </c:pt>
                <c:pt idx="5779">
                  <c:v>26.4</c:v>
                </c:pt>
                <c:pt idx="5780">
                  <c:v>26.4</c:v>
                </c:pt>
                <c:pt idx="5781">
                  <c:v>26.4</c:v>
                </c:pt>
                <c:pt idx="5782">
                  <c:v>26.4</c:v>
                </c:pt>
                <c:pt idx="5783">
                  <c:v>26.4</c:v>
                </c:pt>
                <c:pt idx="5784">
                  <c:v>26.4</c:v>
                </c:pt>
                <c:pt idx="5785">
                  <c:v>26.4</c:v>
                </c:pt>
                <c:pt idx="5786">
                  <c:v>26.4</c:v>
                </c:pt>
                <c:pt idx="5787">
                  <c:v>26.5</c:v>
                </c:pt>
                <c:pt idx="5788">
                  <c:v>26.5</c:v>
                </c:pt>
                <c:pt idx="5789">
                  <c:v>26.5</c:v>
                </c:pt>
                <c:pt idx="5790">
                  <c:v>26.5</c:v>
                </c:pt>
                <c:pt idx="5791">
                  <c:v>26.5</c:v>
                </c:pt>
                <c:pt idx="5792">
                  <c:v>26.6</c:v>
                </c:pt>
                <c:pt idx="5793">
                  <c:v>26.6</c:v>
                </c:pt>
                <c:pt idx="5794">
                  <c:v>26.6</c:v>
                </c:pt>
                <c:pt idx="5795">
                  <c:v>26.7</c:v>
                </c:pt>
                <c:pt idx="5796">
                  <c:v>26.7</c:v>
                </c:pt>
                <c:pt idx="5797">
                  <c:v>26.7</c:v>
                </c:pt>
                <c:pt idx="5798">
                  <c:v>26.7</c:v>
                </c:pt>
                <c:pt idx="5799">
                  <c:v>26.7</c:v>
                </c:pt>
                <c:pt idx="5800">
                  <c:v>26.7</c:v>
                </c:pt>
                <c:pt idx="5801">
                  <c:v>26.8</c:v>
                </c:pt>
                <c:pt idx="5802">
                  <c:v>26.7</c:v>
                </c:pt>
                <c:pt idx="5803">
                  <c:v>26.8</c:v>
                </c:pt>
                <c:pt idx="5804">
                  <c:v>26.8</c:v>
                </c:pt>
                <c:pt idx="5805">
                  <c:v>26.7</c:v>
                </c:pt>
                <c:pt idx="5806">
                  <c:v>26.7</c:v>
                </c:pt>
                <c:pt idx="5807">
                  <c:v>26.7</c:v>
                </c:pt>
                <c:pt idx="5808">
                  <c:v>26.7</c:v>
                </c:pt>
                <c:pt idx="5809">
                  <c:v>26.7</c:v>
                </c:pt>
                <c:pt idx="5810">
                  <c:v>26.7</c:v>
                </c:pt>
                <c:pt idx="5811">
                  <c:v>26.6</c:v>
                </c:pt>
                <c:pt idx="5812">
                  <c:v>26.5</c:v>
                </c:pt>
                <c:pt idx="5813">
                  <c:v>26.5</c:v>
                </c:pt>
                <c:pt idx="5814">
                  <c:v>26.4</c:v>
                </c:pt>
                <c:pt idx="5815">
                  <c:v>26.4</c:v>
                </c:pt>
                <c:pt idx="5816">
                  <c:v>26.4</c:v>
                </c:pt>
                <c:pt idx="5817">
                  <c:v>26.3</c:v>
                </c:pt>
                <c:pt idx="5818">
                  <c:v>26.3</c:v>
                </c:pt>
                <c:pt idx="5819">
                  <c:v>26.2</c:v>
                </c:pt>
                <c:pt idx="5820">
                  <c:v>26.2</c:v>
                </c:pt>
                <c:pt idx="5821">
                  <c:v>26.2</c:v>
                </c:pt>
                <c:pt idx="5822">
                  <c:v>26</c:v>
                </c:pt>
                <c:pt idx="5823">
                  <c:v>26</c:v>
                </c:pt>
                <c:pt idx="5824">
                  <c:v>26</c:v>
                </c:pt>
                <c:pt idx="5825">
                  <c:v>25.9</c:v>
                </c:pt>
                <c:pt idx="5826">
                  <c:v>25.9</c:v>
                </c:pt>
                <c:pt idx="5827">
                  <c:v>25.9</c:v>
                </c:pt>
                <c:pt idx="5828">
                  <c:v>25.9</c:v>
                </c:pt>
                <c:pt idx="5829">
                  <c:v>25.9</c:v>
                </c:pt>
                <c:pt idx="5830">
                  <c:v>25.9</c:v>
                </c:pt>
                <c:pt idx="5831">
                  <c:v>26</c:v>
                </c:pt>
                <c:pt idx="5832">
                  <c:v>26</c:v>
                </c:pt>
                <c:pt idx="5833">
                  <c:v>26.1</c:v>
                </c:pt>
                <c:pt idx="5834">
                  <c:v>26.1</c:v>
                </c:pt>
                <c:pt idx="5835">
                  <c:v>26.1</c:v>
                </c:pt>
                <c:pt idx="5836">
                  <c:v>26.1</c:v>
                </c:pt>
                <c:pt idx="5837">
                  <c:v>26.1</c:v>
                </c:pt>
                <c:pt idx="5838">
                  <c:v>26.2</c:v>
                </c:pt>
                <c:pt idx="5839">
                  <c:v>26.2</c:v>
                </c:pt>
                <c:pt idx="5840">
                  <c:v>26.3</c:v>
                </c:pt>
                <c:pt idx="5841">
                  <c:v>26.3</c:v>
                </c:pt>
                <c:pt idx="5842">
                  <c:v>26.3</c:v>
                </c:pt>
                <c:pt idx="5843">
                  <c:v>26.4</c:v>
                </c:pt>
                <c:pt idx="5844">
                  <c:v>26.4</c:v>
                </c:pt>
                <c:pt idx="5845">
                  <c:v>26.4</c:v>
                </c:pt>
                <c:pt idx="5846">
                  <c:v>26.4</c:v>
                </c:pt>
                <c:pt idx="5847">
                  <c:v>26.4</c:v>
                </c:pt>
                <c:pt idx="5848">
                  <c:v>26.4</c:v>
                </c:pt>
                <c:pt idx="5849">
                  <c:v>26.4</c:v>
                </c:pt>
                <c:pt idx="5850">
                  <c:v>26.5</c:v>
                </c:pt>
                <c:pt idx="5851">
                  <c:v>26.5</c:v>
                </c:pt>
                <c:pt idx="5852">
                  <c:v>26.5</c:v>
                </c:pt>
                <c:pt idx="5853">
                  <c:v>26.5</c:v>
                </c:pt>
                <c:pt idx="5854">
                  <c:v>26.5</c:v>
                </c:pt>
                <c:pt idx="5855">
                  <c:v>26.7</c:v>
                </c:pt>
                <c:pt idx="5856">
                  <c:v>26.7</c:v>
                </c:pt>
                <c:pt idx="5857">
                  <c:v>26.7</c:v>
                </c:pt>
                <c:pt idx="5858">
                  <c:v>26.7</c:v>
                </c:pt>
                <c:pt idx="5859">
                  <c:v>26.7</c:v>
                </c:pt>
                <c:pt idx="5860">
                  <c:v>26.7</c:v>
                </c:pt>
                <c:pt idx="5861">
                  <c:v>26.7</c:v>
                </c:pt>
                <c:pt idx="5862">
                  <c:v>26.7</c:v>
                </c:pt>
                <c:pt idx="5863">
                  <c:v>26.8</c:v>
                </c:pt>
                <c:pt idx="5864">
                  <c:v>26.8</c:v>
                </c:pt>
                <c:pt idx="5865">
                  <c:v>26.8</c:v>
                </c:pt>
                <c:pt idx="5866">
                  <c:v>26.9</c:v>
                </c:pt>
                <c:pt idx="5867">
                  <c:v>26.9</c:v>
                </c:pt>
                <c:pt idx="5868">
                  <c:v>26.9</c:v>
                </c:pt>
                <c:pt idx="5869">
                  <c:v>26.9</c:v>
                </c:pt>
                <c:pt idx="5870">
                  <c:v>26.9</c:v>
                </c:pt>
                <c:pt idx="5871">
                  <c:v>26.9</c:v>
                </c:pt>
                <c:pt idx="5872">
                  <c:v>26.7</c:v>
                </c:pt>
                <c:pt idx="5873">
                  <c:v>26.7</c:v>
                </c:pt>
                <c:pt idx="5874">
                  <c:v>26.6</c:v>
                </c:pt>
                <c:pt idx="5875">
                  <c:v>26.5</c:v>
                </c:pt>
                <c:pt idx="5876">
                  <c:v>26.4</c:v>
                </c:pt>
                <c:pt idx="5877">
                  <c:v>26.4</c:v>
                </c:pt>
                <c:pt idx="5878">
                  <c:v>26.3</c:v>
                </c:pt>
                <c:pt idx="5879">
                  <c:v>26.2</c:v>
                </c:pt>
                <c:pt idx="5880">
                  <c:v>26.1</c:v>
                </c:pt>
                <c:pt idx="5881">
                  <c:v>26</c:v>
                </c:pt>
                <c:pt idx="5882">
                  <c:v>26</c:v>
                </c:pt>
                <c:pt idx="5883">
                  <c:v>26</c:v>
                </c:pt>
                <c:pt idx="5884">
                  <c:v>26</c:v>
                </c:pt>
                <c:pt idx="5885">
                  <c:v>26</c:v>
                </c:pt>
                <c:pt idx="5886">
                  <c:v>26</c:v>
                </c:pt>
                <c:pt idx="5887">
                  <c:v>26</c:v>
                </c:pt>
                <c:pt idx="5888">
                  <c:v>26</c:v>
                </c:pt>
                <c:pt idx="5889">
                  <c:v>26.1</c:v>
                </c:pt>
                <c:pt idx="5890">
                  <c:v>26.2</c:v>
                </c:pt>
                <c:pt idx="5891">
                  <c:v>26.2</c:v>
                </c:pt>
                <c:pt idx="5892">
                  <c:v>26.3</c:v>
                </c:pt>
                <c:pt idx="5893">
                  <c:v>26.4</c:v>
                </c:pt>
                <c:pt idx="5894">
                  <c:v>26.4</c:v>
                </c:pt>
                <c:pt idx="5895">
                  <c:v>26.5</c:v>
                </c:pt>
                <c:pt idx="5896">
                  <c:v>26.5</c:v>
                </c:pt>
                <c:pt idx="5897">
                  <c:v>26.5</c:v>
                </c:pt>
                <c:pt idx="5898">
                  <c:v>26.5</c:v>
                </c:pt>
                <c:pt idx="5899">
                  <c:v>26.5</c:v>
                </c:pt>
                <c:pt idx="5900">
                  <c:v>26.6</c:v>
                </c:pt>
                <c:pt idx="5901">
                  <c:v>26.7</c:v>
                </c:pt>
                <c:pt idx="5902">
                  <c:v>26.7</c:v>
                </c:pt>
                <c:pt idx="5903">
                  <c:v>26.7</c:v>
                </c:pt>
                <c:pt idx="5904">
                  <c:v>26.7</c:v>
                </c:pt>
                <c:pt idx="5905">
                  <c:v>26.8</c:v>
                </c:pt>
                <c:pt idx="5906">
                  <c:v>26.9</c:v>
                </c:pt>
                <c:pt idx="5907">
                  <c:v>26.9</c:v>
                </c:pt>
                <c:pt idx="5908">
                  <c:v>26.9</c:v>
                </c:pt>
                <c:pt idx="5909">
                  <c:v>26.9</c:v>
                </c:pt>
                <c:pt idx="5910">
                  <c:v>26.9</c:v>
                </c:pt>
                <c:pt idx="5911">
                  <c:v>26.7</c:v>
                </c:pt>
                <c:pt idx="5912">
                  <c:v>26.7</c:v>
                </c:pt>
                <c:pt idx="5913">
                  <c:v>26.5</c:v>
                </c:pt>
                <c:pt idx="5914">
                  <c:v>26.4</c:v>
                </c:pt>
                <c:pt idx="5915">
                  <c:v>26.4</c:v>
                </c:pt>
                <c:pt idx="5916">
                  <c:v>26.2</c:v>
                </c:pt>
                <c:pt idx="5917">
                  <c:v>26.1</c:v>
                </c:pt>
                <c:pt idx="5918">
                  <c:v>26</c:v>
                </c:pt>
                <c:pt idx="5919">
                  <c:v>26</c:v>
                </c:pt>
                <c:pt idx="5920">
                  <c:v>26</c:v>
                </c:pt>
                <c:pt idx="5921">
                  <c:v>26</c:v>
                </c:pt>
                <c:pt idx="5922">
                  <c:v>26.1</c:v>
                </c:pt>
                <c:pt idx="5923">
                  <c:v>26.1</c:v>
                </c:pt>
                <c:pt idx="5924">
                  <c:v>26.2</c:v>
                </c:pt>
                <c:pt idx="5925">
                  <c:v>26.3</c:v>
                </c:pt>
                <c:pt idx="5926">
                  <c:v>26.4</c:v>
                </c:pt>
                <c:pt idx="5927">
                  <c:v>26.5</c:v>
                </c:pt>
                <c:pt idx="5928">
                  <c:v>26.5</c:v>
                </c:pt>
                <c:pt idx="5929">
                  <c:v>26.5</c:v>
                </c:pt>
                <c:pt idx="5930">
                  <c:v>26.6</c:v>
                </c:pt>
                <c:pt idx="5931">
                  <c:v>26.7</c:v>
                </c:pt>
                <c:pt idx="5932">
                  <c:v>26.7</c:v>
                </c:pt>
                <c:pt idx="5933">
                  <c:v>26.7</c:v>
                </c:pt>
                <c:pt idx="5934">
                  <c:v>26.7</c:v>
                </c:pt>
                <c:pt idx="5935">
                  <c:v>26.8</c:v>
                </c:pt>
                <c:pt idx="5936">
                  <c:v>26.9</c:v>
                </c:pt>
                <c:pt idx="5937">
                  <c:v>26.9</c:v>
                </c:pt>
                <c:pt idx="5938">
                  <c:v>26.9</c:v>
                </c:pt>
                <c:pt idx="5939">
                  <c:v>26.9</c:v>
                </c:pt>
                <c:pt idx="5940">
                  <c:v>26.9</c:v>
                </c:pt>
                <c:pt idx="5941">
                  <c:v>26.8</c:v>
                </c:pt>
                <c:pt idx="5942">
                  <c:v>26.7</c:v>
                </c:pt>
                <c:pt idx="5943">
                  <c:v>26.7</c:v>
                </c:pt>
                <c:pt idx="5944">
                  <c:v>26.6</c:v>
                </c:pt>
                <c:pt idx="5945">
                  <c:v>26.4</c:v>
                </c:pt>
                <c:pt idx="5946">
                  <c:v>26.4</c:v>
                </c:pt>
                <c:pt idx="5947">
                  <c:v>26.2</c:v>
                </c:pt>
                <c:pt idx="5948">
                  <c:v>26.1</c:v>
                </c:pt>
                <c:pt idx="5949">
                  <c:v>26.1</c:v>
                </c:pt>
                <c:pt idx="5950">
                  <c:v>26</c:v>
                </c:pt>
                <c:pt idx="5951">
                  <c:v>26.1</c:v>
                </c:pt>
                <c:pt idx="5952">
                  <c:v>26.1</c:v>
                </c:pt>
                <c:pt idx="5953">
                  <c:v>26.2</c:v>
                </c:pt>
                <c:pt idx="5954">
                  <c:v>26.1</c:v>
                </c:pt>
                <c:pt idx="5955">
                  <c:v>26.2</c:v>
                </c:pt>
                <c:pt idx="5956">
                  <c:v>26.3</c:v>
                </c:pt>
                <c:pt idx="5957">
                  <c:v>26.4</c:v>
                </c:pt>
                <c:pt idx="5958">
                  <c:v>26.4</c:v>
                </c:pt>
                <c:pt idx="5959">
                  <c:v>26.4</c:v>
                </c:pt>
                <c:pt idx="5960">
                  <c:v>26.5</c:v>
                </c:pt>
                <c:pt idx="5961">
                  <c:v>26.6</c:v>
                </c:pt>
                <c:pt idx="5962">
                  <c:v>26.7</c:v>
                </c:pt>
                <c:pt idx="5963">
                  <c:v>26.7</c:v>
                </c:pt>
                <c:pt idx="5964">
                  <c:v>26.7</c:v>
                </c:pt>
                <c:pt idx="5965">
                  <c:v>26.8</c:v>
                </c:pt>
                <c:pt idx="5966">
                  <c:v>26.8</c:v>
                </c:pt>
                <c:pt idx="5967">
                  <c:v>26.8</c:v>
                </c:pt>
                <c:pt idx="5968">
                  <c:v>26.9</c:v>
                </c:pt>
                <c:pt idx="5969">
                  <c:v>27</c:v>
                </c:pt>
                <c:pt idx="5970">
                  <c:v>27</c:v>
                </c:pt>
                <c:pt idx="5971">
                  <c:v>27</c:v>
                </c:pt>
                <c:pt idx="5972">
                  <c:v>27</c:v>
                </c:pt>
                <c:pt idx="5973">
                  <c:v>27</c:v>
                </c:pt>
                <c:pt idx="5974">
                  <c:v>27</c:v>
                </c:pt>
                <c:pt idx="5975">
                  <c:v>27</c:v>
                </c:pt>
                <c:pt idx="5976">
                  <c:v>26.9</c:v>
                </c:pt>
                <c:pt idx="5977">
                  <c:v>26.9</c:v>
                </c:pt>
                <c:pt idx="5978">
                  <c:v>26.8</c:v>
                </c:pt>
                <c:pt idx="5979">
                  <c:v>26.7</c:v>
                </c:pt>
                <c:pt idx="5980">
                  <c:v>26.7</c:v>
                </c:pt>
                <c:pt idx="5981">
                  <c:v>26.6</c:v>
                </c:pt>
                <c:pt idx="5982">
                  <c:v>26.5</c:v>
                </c:pt>
                <c:pt idx="5983">
                  <c:v>26.4</c:v>
                </c:pt>
                <c:pt idx="5984">
                  <c:v>26.3</c:v>
                </c:pt>
                <c:pt idx="5985">
                  <c:v>26.2</c:v>
                </c:pt>
                <c:pt idx="5986">
                  <c:v>26.2</c:v>
                </c:pt>
                <c:pt idx="5987">
                  <c:v>26.2</c:v>
                </c:pt>
                <c:pt idx="5988">
                  <c:v>26.1</c:v>
                </c:pt>
                <c:pt idx="5989">
                  <c:v>26.1</c:v>
                </c:pt>
                <c:pt idx="5990">
                  <c:v>26.1</c:v>
                </c:pt>
                <c:pt idx="5991">
                  <c:v>26.1</c:v>
                </c:pt>
                <c:pt idx="5992">
                  <c:v>26.1</c:v>
                </c:pt>
                <c:pt idx="5993">
                  <c:v>26.1</c:v>
                </c:pt>
                <c:pt idx="5994">
                  <c:v>26.2</c:v>
                </c:pt>
                <c:pt idx="5995">
                  <c:v>26.2</c:v>
                </c:pt>
                <c:pt idx="5996">
                  <c:v>26.3</c:v>
                </c:pt>
                <c:pt idx="5997">
                  <c:v>26.4</c:v>
                </c:pt>
                <c:pt idx="5998">
                  <c:v>26.4</c:v>
                </c:pt>
                <c:pt idx="5999">
                  <c:v>26.4</c:v>
                </c:pt>
                <c:pt idx="6000">
                  <c:v>26.5</c:v>
                </c:pt>
                <c:pt idx="6001">
                  <c:v>26.5</c:v>
                </c:pt>
                <c:pt idx="6002">
                  <c:v>26.5</c:v>
                </c:pt>
                <c:pt idx="6003">
                  <c:v>26.5</c:v>
                </c:pt>
                <c:pt idx="6004">
                  <c:v>26.6</c:v>
                </c:pt>
                <c:pt idx="6005">
                  <c:v>26.7</c:v>
                </c:pt>
                <c:pt idx="6006">
                  <c:v>26.7</c:v>
                </c:pt>
                <c:pt idx="6007">
                  <c:v>26.7</c:v>
                </c:pt>
                <c:pt idx="6008">
                  <c:v>26.7</c:v>
                </c:pt>
                <c:pt idx="6009">
                  <c:v>26.7</c:v>
                </c:pt>
                <c:pt idx="6010">
                  <c:v>26.7</c:v>
                </c:pt>
                <c:pt idx="6011">
                  <c:v>26.7</c:v>
                </c:pt>
                <c:pt idx="6012">
                  <c:v>26.8</c:v>
                </c:pt>
                <c:pt idx="6013">
                  <c:v>26.7</c:v>
                </c:pt>
                <c:pt idx="6014">
                  <c:v>26.8</c:v>
                </c:pt>
                <c:pt idx="6015">
                  <c:v>26.7</c:v>
                </c:pt>
                <c:pt idx="6016">
                  <c:v>26.8</c:v>
                </c:pt>
                <c:pt idx="6017">
                  <c:v>26.8</c:v>
                </c:pt>
                <c:pt idx="6018">
                  <c:v>26.8</c:v>
                </c:pt>
                <c:pt idx="6019">
                  <c:v>26.8</c:v>
                </c:pt>
                <c:pt idx="6020">
                  <c:v>26.9</c:v>
                </c:pt>
                <c:pt idx="6021">
                  <c:v>26.9</c:v>
                </c:pt>
                <c:pt idx="6022">
                  <c:v>26.9</c:v>
                </c:pt>
                <c:pt idx="6023">
                  <c:v>26.9</c:v>
                </c:pt>
                <c:pt idx="6024">
                  <c:v>26.9</c:v>
                </c:pt>
                <c:pt idx="6025">
                  <c:v>26.9</c:v>
                </c:pt>
                <c:pt idx="6026">
                  <c:v>27</c:v>
                </c:pt>
                <c:pt idx="6027">
                  <c:v>27</c:v>
                </c:pt>
                <c:pt idx="6028">
                  <c:v>27</c:v>
                </c:pt>
                <c:pt idx="6029">
                  <c:v>26.9</c:v>
                </c:pt>
                <c:pt idx="6030">
                  <c:v>27</c:v>
                </c:pt>
                <c:pt idx="6031">
                  <c:v>27</c:v>
                </c:pt>
                <c:pt idx="6032">
                  <c:v>27</c:v>
                </c:pt>
                <c:pt idx="6033">
                  <c:v>27</c:v>
                </c:pt>
                <c:pt idx="6034">
                  <c:v>26.9</c:v>
                </c:pt>
                <c:pt idx="6035">
                  <c:v>27</c:v>
                </c:pt>
                <c:pt idx="6036">
                  <c:v>27</c:v>
                </c:pt>
                <c:pt idx="6037">
                  <c:v>27</c:v>
                </c:pt>
                <c:pt idx="6038">
                  <c:v>27</c:v>
                </c:pt>
                <c:pt idx="6039">
                  <c:v>26.9</c:v>
                </c:pt>
                <c:pt idx="6040">
                  <c:v>27</c:v>
                </c:pt>
                <c:pt idx="6041">
                  <c:v>26.9</c:v>
                </c:pt>
                <c:pt idx="6042">
                  <c:v>27</c:v>
                </c:pt>
                <c:pt idx="6043">
                  <c:v>27</c:v>
                </c:pt>
                <c:pt idx="6044">
                  <c:v>27</c:v>
                </c:pt>
                <c:pt idx="6045">
                  <c:v>27</c:v>
                </c:pt>
                <c:pt idx="6046">
                  <c:v>26.9</c:v>
                </c:pt>
                <c:pt idx="6047">
                  <c:v>26.9</c:v>
                </c:pt>
                <c:pt idx="6048">
                  <c:v>26.9</c:v>
                </c:pt>
                <c:pt idx="6049">
                  <c:v>26.8</c:v>
                </c:pt>
                <c:pt idx="6050">
                  <c:v>26.8</c:v>
                </c:pt>
                <c:pt idx="6051">
                  <c:v>26.8</c:v>
                </c:pt>
                <c:pt idx="6052">
                  <c:v>26.8</c:v>
                </c:pt>
                <c:pt idx="6053">
                  <c:v>26.8</c:v>
                </c:pt>
                <c:pt idx="6054">
                  <c:v>26.8</c:v>
                </c:pt>
                <c:pt idx="6055">
                  <c:v>26.8</c:v>
                </c:pt>
                <c:pt idx="6056">
                  <c:v>26.8</c:v>
                </c:pt>
                <c:pt idx="6057">
                  <c:v>26.7</c:v>
                </c:pt>
                <c:pt idx="6058">
                  <c:v>26.7</c:v>
                </c:pt>
                <c:pt idx="6059">
                  <c:v>26.7</c:v>
                </c:pt>
                <c:pt idx="6060">
                  <c:v>26.6</c:v>
                </c:pt>
                <c:pt idx="6061">
                  <c:v>26.7</c:v>
                </c:pt>
                <c:pt idx="6062">
                  <c:v>26.6</c:v>
                </c:pt>
                <c:pt idx="6063">
                  <c:v>26.5</c:v>
                </c:pt>
                <c:pt idx="6064">
                  <c:v>26.5</c:v>
                </c:pt>
                <c:pt idx="6065">
                  <c:v>26.5</c:v>
                </c:pt>
                <c:pt idx="6066">
                  <c:v>26.4</c:v>
                </c:pt>
                <c:pt idx="6067">
                  <c:v>26.4</c:v>
                </c:pt>
                <c:pt idx="6068">
                  <c:v>26.3</c:v>
                </c:pt>
                <c:pt idx="6069">
                  <c:v>26.2</c:v>
                </c:pt>
                <c:pt idx="6070">
                  <c:v>26.3</c:v>
                </c:pt>
                <c:pt idx="6071">
                  <c:v>26.2</c:v>
                </c:pt>
                <c:pt idx="6072">
                  <c:v>26.2</c:v>
                </c:pt>
                <c:pt idx="6073">
                  <c:v>26.1</c:v>
                </c:pt>
                <c:pt idx="6074">
                  <c:v>26.1</c:v>
                </c:pt>
                <c:pt idx="6075">
                  <c:v>26.2</c:v>
                </c:pt>
                <c:pt idx="6076">
                  <c:v>26.2</c:v>
                </c:pt>
                <c:pt idx="6077">
                  <c:v>26.2</c:v>
                </c:pt>
                <c:pt idx="6078">
                  <c:v>26.3</c:v>
                </c:pt>
                <c:pt idx="6079">
                  <c:v>26.3</c:v>
                </c:pt>
                <c:pt idx="6080">
                  <c:v>26.4</c:v>
                </c:pt>
                <c:pt idx="6081">
                  <c:v>26.4</c:v>
                </c:pt>
                <c:pt idx="6082">
                  <c:v>26.5</c:v>
                </c:pt>
                <c:pt idx="6083">
                  <c:v>26.5</c:v>
                </c:pt>
                <c:pt idx="6084">
                  <c:v>26.7</c:v>
                </c:pt>
                <c:pt idx="6085">
                  <c:v>26.7</c:v>
                </c:pt>
                <c:pt idx="6086">
                  <c:v>26.7</c:v>
                </c:pt>
                <c:pt idx="6087">
                  <c:v>26.8</c:v>
                </c:pt>
                <c:pt idx="6088">
                  <c:v>26.8</c:v>
                </c:pt>
                <c:pt idx="6089">
                  <c:v>26.8</c:v>
                </c:pt>
                <c:pt idx="6090">
                  <c:v>26.9</c:v>
                </c:pt>
                <c:pt idx="6091">
                  <c:v>26.9</c:v>
                </c:pt>
                <c:pt idx="6092">
                  <c:v>27</c:v>
                </c:pt>
                <c:pt idx="6093">
                  <c:v>27</c:v>
                </c:pt>
                <c:pt idx="6094">
                  <c:v>27</c:v>
                </c:pt>
                <c:pt idx="6095">
                  <c:v>27.1</c:v>
                </c:pt>
                <c:pt idx="6096">
                  <c:v>27.1</c:v>
                </c:pt>
                <c:pt idx="6097">
                  <c:v>27.1</c:v>
                </c:pt>
                <c:pt idx="6098">
                  <c:v>27.1</c:v>
                </c:pt>
                <c:pt idx="6099">
                  <c:v>27</c:v>
                </c:pt>
                <c:pt idx="6100">
                  <c:v>27.2</c:v>
                </c:pt>
                <c:pt idx="6101">
                  <c:v>27.1</c:v>
                </c:pt>
                <c:pt idx="6102">
                  <c:v>27.2</c:v>
                </c:pt>
                <c:pt idx="6103">
                  <c:v>27.2</c:v>
                </c:pt>
                <c:pt idx="6104">
                  <c:v>27.2</c:v>
                </c:pt>
                <c:pt idx="6105">
                  <c:v>27.2</c:v>
                </c:pt>
                <c:pt idx="6106">
                  <c:v>27.1</c:v>
                </c:pt>
                <c:pt idx="6107">
                  <c:v>27.1</c:v>
                </c:pt>
                <c:pt idx="6108">
                  <c:v>27.2</c:v>
                </c:pt>
                <c:pt idx="6109">
                  <c:v>27.1</c:v>
                </c:pt>
                <c:pt idx="6110">
                  <c:v>27.1</c:v>
                </c:pt>
                <c:pt idx="6111">
                  <c:v>27.1</c:v>
                </c:pt>
                <c:pt idx="6112">
                  <c:v>27.1</c:v>
                </c:pt>
                <c:pt idx="6113">
                  <c:v>27</c:v>
                </c:pt>
                <c:pt idx="6114">
                  <c:v>27</c:v>
                </c:pt>
                <c:pt idx="6115">
                  <c:v>27</c:v>
                </c:pt>
                <c:pt idx="6116">
                  <c:v>27</c:v>
                </c:pt>
                <c:pt idx="6117">
                  <c:v>27</c:v>
                </c:pt>
                <c:pt idx="6118">
                  <c:v>27</c:v>
                </c:pt>
                <c:pt idx="6119">
                  <c:v>26.9</c:v>
                </c:pt>
                <c:pt idx="6120">
                  <c:v>27</c:v>
                </c:pt>
                <c:pt idx="6121">
                  <c:v>27</c:v>
                </c:pt>
                <c:pt idx="6122">
                  <c:v>27</c:v>
                </c:pt>
                <c:pt idx="6123">
                  <c:v>27</c:v>
                </c:pt>
                <c:pt idx="6124">
                  <c:v>27</c:v>
                </c:pt>
                <c:pt idx="6125">
                  <c:v>27</c:v>
                </c:pt>
                <c:pt idx="6126">
                  <c:v>27</c:v>
                </c:pt>
                <c:pt idx="6127">
                  <c:v>27</c:v>
                </c:pt>
                <c:pt idx="6128">
                  <c:v>26.9</c:v>
                </c:pt>
                <c:pt idx="6129">
                  <c:v>27</c:v>
                </c:pt>
                <c:pt idx="6130">
                  <c:v>27</c:v>
                </c:pt>
                <c:pt idx="6131">
                  <c:v>27</c:v>
                </c:pt>
                <c:pt idx="6132">
                  <c:v>26.9</c:v>
                </c:pt>
                <c:pt idx="6133">
                  <c:v>27</c:v>
                </c:pt>
                <c:pt idx="6134">
                  <c:v>27</c:v>
                </c:pt>
                <c:pt idx="6135">
                  <c:v>27</c:v>
                </c:pt>
                <c:pt idx="6136">
                  <c:v>26.9</c:v>
                </c:pt>
                <c:pt idx="6137">
                  <c:v>27</c:v>
                </c:pt>
                <c:pt idx="6138">
                  <c:v>27</c:v>
                </c:pt>
                <c:pt idx="6139">
                  <c:v>26.9</c:v>
                </c:pt>
                <c:pt idx="6140">
                  <c:v>26.9</c:v>
                </c:pt>
                <c:pt idx="6141">
                  <c:v>27</c:v>
                </c:pt>
                <c:pt idx="6142">
                  <c:v>27</c:v>
                </c:pt>
                <c:pt idx="6143">
                  <c:v>27</c:v>
                </c:pt>
                <c:pt idx="6144">
                  <c:v>27</c:v>
                </c:pt>
                <c:pt idx="6145">
                  <c:v>27</c:v>
                </c:pt>
                <c:pt idx="6146">
                  <c:v>27</c:v>
                </c:pt>
                <c:pt idx="6147">
                  <c:v>26.9</c:v>
                </c:pt>
                <c:pt idx="6148">
                  <c:v>26.9</c:v>
                </c:pt>
                <c:pt idx="6149">
                  <c:v>26.9</c:v>
                </c:pt>
                <c:pt idx="6150">
                  <c:v>27</c:v>
                </c:pt>
                <c:pt idx="6151">
                  <c:v>27</c:v>
                </c:pt>
                <c:pt idx="6152">
                  <c:v>27</c:v>
                </c:pt>
                <c:pt idx="6153">
                  <c:v>27</c:v>
                </c:pt>
                <c:pt idx="6154">
                  <c:v>27</c:v>
                </c:pt>
                <c:pt idx="6155">
                  <c:v>26.9</c:v>
                </c:pt>
                <c:pt idx="6156">
                  <c:v>27</c:v>
                </c:pt>
                <c:pt idx="6157">
                  <c:v>27</c:v>
                </c:pt>
                <c:pt idx="6158">
                  <c:v>27</c:v>
                </c:pt>
                <c:pt idx="6159">
                  <c:v>27</c:v>
                </c:pt>
                <c:pt idx="6160">
                  <c:v>27</c:v>
                </c:pt>
                <c:pt idx="6161">
                  <c:v>27</c:v>
                </c:pt>
                <c:pt idx="6162">
                  <c:v>27.1</c:v>
                </c:pt>
                <c:pt idx="6163">
                  <c:v>27</c:v>
                </c:pt>
                <c:pt idx="6164">
                  <c:v>27.1</c:v>
                </c:pt>
                <c:pt idx="6165">
                  <c:v>27</c:v>
                </c:pt>
                <c:pt idx="6166">
                  <c:v>27.1</c:v>
                </c:pt>
                <c:pt idx="6167">
                  <c:v>27.1</c:v>
                </c:pt>
                <c:pt idx="6168">
                  <c:v>27.2</c:v>
                </c:pt>
                <c:pt idx="6169">
                  <c:v>27</c:v>
                </c:pt>
                <c:pt idx="6170">
                  <c:v>27.1</c:v>
                </c:pt>
                <c:pt idx="6171">
                  <c:v>27.1</c:v>
                </c:pt>
                <c:pt idx="6172">
                  <c:v>27.1</c:v>
                </c:pt>
                <c:pt idx="6173">
                  <c:v>27.1</c:v>
                </c:pt>
                <c:pt idx="6174">
                  <c:v>27.2</c:v>
                </c:pt>
                <c:pt idx="6175">
                  <c:v>27.2</c:v>
                </c:pt>
                <c:pt idx="6176">
                  <c:v>27.2</c:v>
                </c:pt>
                <c:pt idx="6177">
                  <c:v>27.1</c:v>
                </c:pt>
                <c:pt idx="6178">
                  <c:v>27.2</c:v>
                </c:pt>
                <c:pt idx="6179">
                  <c:v>27.1</c:v>
                </c:pt>
                <c:pt idx="6180">
                  <c:v>27.2</c:v>
                </c:pt>
                <c:pt idx="6181">
                  <c:v>27.2</c:v>
                </c:pt>
                <c:pt idx="6182">
                  <c:v>27.2</c:v>
                </c:pt>
                <c:pt idx="6183">
                  <c:v>27.2</c:v>
                </c:pt>
                <c:pt idx="6184">
                  <c:v>27.2</c:v>
                </c:pt>
                <c:pt idx="6185">
                  <c:v>27.2</c:v>
                </c:pt>
                <c:pt idx="6186">
                  <c:v>27.2</c:v>
                </c:pt>
                <c:pt idx="6187">
                  <c:v>27.2</c:v>
                </c:pt>
                <c:pt idx="6188">
                  <c:v>27.2</c:v>
                </c:pt>
                <c:pt idx="6189">
                  <c:v>27.2</c:v>
                </c:pt>
                <c:pt idx="6190">
                  <c:v>27.2</c:v>
                </c:pt>
                <c:pt idx="6191">
                  <c:v>27.2</c:v>
                </c:pt>
                <c:pt idx="6192">
                  <c:v>27.2</c:v>
                </c:pt>
                <c:pt idx="6193">
                  <c:v>27.2</c:v>
                </c:pt>
                <c:pt idx="6194">
                  <c:v>27.1</c:v>
                </c:pt>
                <c:pt idx="6195">
                  <c:v>27.1</c:v>
                </c:pt>
                <c:pt idx="6196">
                  <c:v>27.1</c:v>
                </c:pt>
                <c:pt idx="6197">
                  <c:v>27</c:v>
                </c:pt>
                <c:pt idx="6198">
                  <c:v>26.9</c:v>
                </c:pt>
                <c:pt idx="6199">
                  <c:v>26.8</c:v>
                </c:pt>
                <c:pt idx="6200">
                  <c:v>26.8</c:v>
                </c:pt>
                <c:pt idx="6201">
                  <c:v>26.7</c:v>
                </c:pt>
                <c:pt idx="6202">
                  <c:v>26.7</c:v>
                </c:pt>
                <c:pt idx="6203">
                  <c:v>26.6</c:v>
                </c:pt>
                <c:pt idx="6204">
                  <c:v>26.5</c:v>
                </c:pt>
                <c:pt idx="6205">
                  <c:v>26.4</c:v>
                </c:pt>
                <c:pt idx="6206">
                  <c:v>26.4</c:v>
                </c:pt>
                <c:pt idx="6207">
                  <c:v>26.4</c:v>
                </c:pt>
                <c:pt idx="6208">
                  <c:v>26.4</c:v>
                </c:pt>
                <c:pt idx="6209">
                  <c:v>26.3</c:v>
                </c:pt>
                <c:pt idx="6210">
                  <c:v>26.3</c:v>
                </c:pt>
                <c:pt idx="6211">
                  <c:v>26.3</c:v>
                </c:pt>
                <c:pt idx="6212">
                  <c:v>26.4</c:v>
                </c:pt>
                <c:pt idx="6213">
                  <c:v>26.4</c:v>
                </c:pt>
                <c:pt idx="6214">
                  <c:v>26.4</c:v>
                </c:pt>
                <c:pt idx="6215">
                  <c:v>26.4</c:v>
                </c:pt>
                <c:pt idx="6216">
                  <c:v>26.4</c:v>
                </c:pt>
                <c:pt idx="6217">
                  <c:v>26.4</c:v>
                </c:pt>
                <c:pt idx="6218">
                  <c:v>26.4</c:v>
                </c:pt>
                <c:pt idx="6219">
                  <c:v>26.5</c:v>
                </c:pt>
                <c:pt idx="6220">
                  <c:v>26.6</c:v>
                </c:pt>
                <c:pt idx="6221">
                  <c:v>26.5</c:v>
                </c:pt>
                <c:pt idx="6222">
                  <c:v>26.7</c:v>
                </c:pt>
                <c:pt idx="6223">
                  <c:v>26.7</c:v>
                </c:pt>
                <c:pt idx="6224">
                  <c:v>26.8</c:v>
                </c:pt>
                <c:pt idx="6225">
                  <c:v>26.9</c:v>
                </c:pt>
                <c:pt idx="6226">
                  <c:v>26.9</c:v>
                </c:pt>
                <c:pt idx="6227">
                  <c:v>27</c:v>
                </c:pt>
                <c:pt idx="6228">
                  <c:v>27</c:v>
                </c:pt>
                <c:pt idx="6229">
                  <c:v>27</c:v>
                </c:pt>
                <c:pt idx="6230">
                  <c:v>27</c:v>
                </c:pt>
                <c:pt idx="6231">
                  <c:v>27.1</c:v>
                </c:pt>
                <c:pt idx="6232">
                  <c:v>27.1</c:v>
                </c:pt>
                <c:pt idx="6233">
                  <c:v>27.2</c:v>
                </c:pt>
                <c:pt idx="6234">
                  <c:v>27.2</c:v>
                </c:pt>
                <c:pt idx="6235">
                  <c:v>27.2</c:v>
                </c:pt>
                <c:pt idx="6236">
                  <c:v>27.3</c:v>
                </c:pt>
                <c:pt idx="6237">
                  <c:v>27.3</c:v>
                </c:pt>
                <c:pt idx="6238">
                  <c:v>27.2</c:v>
                </c:pt>
                <c:pt idx="6239">
                  <c:v>27.2</c:v>
                </c:pt>
                <c:pt idx="6240">
                  <c:v>27.2</c:v>
                </c:pt>
                <c:pt idx="6241">
                  <c:v>27.1</c:v>
                </c:pt>
                <c:pt idx="6242">
                  <c:v>27</c:v>
                </c:pt>
                <c:pt idx="6243">
                  <c:v>27</c:v>
                </c:pt>
                <c:pt idx="6244">
                  <c:v>26.9</c:v>
                </c:pt>
                <c:pt idx="6245">
                  <c:v>26.8</c:v>
                </c:pt>
                <c:pt idx="6246">
                  <c:v>26.7</c:v>
                </c:pt>
                <c:pt idx="6247">
                  <c:v>26.5</c:v>
                </c:pt>
                <c:pt idx="6248">
                  <c:v>26.4</c:v>
                </c:pt>
                <c:pt idx="6249">
                  <c:v>26.4</c:v>
                </c:pt>
                <c:pt idx="6250">
                  <c:v>26.4</c:v>
                </c:pt>
                <c:pt idx="6251">
                  <c:v>26.4</c:v>
                </c:pt>
                <c:pt idx="6252">
                  <c:v>26.5</c:v>
                </c:pt>
                <c:pt idx="6253">
                  <c:v>26.5</c:v>
                </c:pt>
                <c:pt idx="6254">
                  <c:v>26.5</c:v>
                </c:pt>
                <c:pt idx="6255">
                  <c:v>26.7</c:v>
                </c:pt>
                <c:pt idx="6256">
                  <c:v>26.7</c:v>
                </c:pt>
                <c:pt idx="6257">
                  <c:v>26.8</c:v>
                </c:pt>
                <c:pt idx="6258">
                  <c:v>26.9</c:v>
                </c:pt>
                <c:pt idx="6259">
                  <c:v>26.9</c:v>
                </c:pt>
                <c:pt idx="6260">
                  <c:v>27</c:v>
                </c:pt>
                <c:pt idx="6261">
                  <c:v>27</c:v>
                </c:pt>
                <c:pt idx="6262">
                  <c:v>27.1</c:v>
                </c:pt>
                <c:pt idx="6263">
                  <c:v>27.1</c:v>
                </c:pt>
                <c:pt idx="6264">
                  <c:v>27.1</c:v>
                </c:pt>
                <c:pt idx="6265">
                  <c:v>27.2</c:v>
                </c:pt>
                <c:pt idx="6266">
                  <c:v>27.2</c:v>
                </c:pt>
                <c:pt idx="6267">
                  <c:v>27.2</c:v>
                </c:pt>
                <c:pt idx="6268">
                  <c:v>27.2</c:v>
                </c:pt>
                <c:pt idx="6269">
                  <c:v>27.2</c:v>
                </c:pt>
                <c:pt idx="6270">
                  <c:v>27.3</c:v>
                </c:pt>
                <c:pt idx="6271">
                  <c:v>27.3</c:v>
                </c:pt>
                <c:pt idx="6272">
                  <c:v>27.3</c:v>
                </c:pt>
                <c:pt idx="6273">
                  <c:v>27.2</c:v>
                </c:pt>
                <c:pt idx="6274">
                  <c:v>27.2</c:v>
                </c:pt>
                <c:pt idx="6275">
                  <c:v>27.1</c:v>
                </c:pt>
                <c:pt idx="6276">
                  <c:v>26.9</c:v>
                </c:pt>
                <c:pt idx="6277">
                  <c:v>26.9</c:v>
                </c:pt>
                <c:pt idx="6278">
                  <c:v>26.7</c:v>
                </c:pt>
                <c:pt idx="6279">
                  <c:v>26.5</c:v>
                </c:pt>
                <c:pt idx="6280">
                  <c:v>26.5</c:v>
                </c:pt>
                <c:pt idx="6281">
                  <c:v>26.4</c:v>
                </c:pt>
                <c:pt idx="6282">
                  <c:v>26.4</c:v>
                </c:pt>
                <c:pt idx="6283">
                  <c:v>26.5</c:v>
                </c:pt>
                <c:pt idx="6284">
                  <c:v>26.5</c:v>
                </c:pt>
                <c:pt idx="6285">
                  <c:v>26.7</c:v>
                </c:pt>
                <c:pt idx="6286">
                  <c:v>26.8</c:v>
                </c:pt>
                <c:pt idx="6287">
                  <c:v>26.9</c:v>
                </c:pt>
                <c:pt idx="6288">
                  <c:v>26.9</c:v>
                </c:pt>
                <c:pt idx="6289">
                  <c:v>26.9</c:v>
                </c:pt>
                <c:pt idx="6290">
                  <c:v>27</c:v>
                </c:pt>
                <c:pt idx="6291">
                  <c:v>27</c:v>
                </c:pt>
                <c:pt idx="6292">
                  <c:v>27</c:v>
                </c:pt>
                <c:pt idx="6293">
                  <c:v>27.2</c:v>
                </c:pt>
                <c:pt idx="6294">
                  <c:v>27.2</c:v>
                </c:pt>
                <c:pt idx="6295">
                  <c:v>27.2</c:v>
                </c:pt>
                <c:pt idx="6296">
                  <c:v>27.3</c:v>
                </c:pt>
                <c:pt idx="6297">
                  <c:v>27.3</c:v>
                </c:pt>
                <c:pt idx="6298">
                  <c:v>27.4</c:v>
                </c:pt>
                <c:pt idx="6299">
                  <c:v>27.4</c:v>
                </c:pt>
                <c:pt idx="6300">
                  <c:v>27.4</c:v>
                </c:pt>
                <c:pt idx="6301">
                  <c:v>27.3</c:v>
                </c:pt>
                <c:pt idx="6302">
                  <c:v>27.2</c:v>
                </c:pt>
                <c:pt idx="6303">
                  <c:v>27.1</c:v>
                </c:pt>
                <c:pt idx="6304">
                  <c:v>26.9</c:v>
                </c:pt>
                <c:pt idx="6305">
                  <c:v>26.8</c:v>
                </c:pt>
                <c:pt idx="6306">
                  <c:v>26.7</c:v>
                </c:pt>
                <c:pt idx="6307">
                  <c:v>26.5</c:v>
                </c:pt>
                <c:pt idx="6308">
                  <c:v>26.5</c:v>
                </c:pt>
                <c:pt idx="6309">
                  <c:v>26.5</c:v>
                </c:pt>
                <c:pt idx="6310">
                  <c:v>26.5</c:v>
                </c:pt>
                <c:pt idx="6311">
                  <c:v>26.5</c:v>
                </c:pt>
                <c:pt idx="6312">
                  <c:v>26.7</c:v>
                </c:pt>
                <c:pt idx="6313">
                  <c:v>26.8</c:v>
                </c:pt>
                <c:pt idx="6314">
                  <c:v>26.9</c:v>
                </c:pt>
                <c:pt idx="6315">
                  <c:v>26.9</c:v>
                </c:pt>
                <c:pt idx="6316">
                  <c:v>27</c:v>
                </c:pt>
                <c:pt idx="6317">
                  <c:v>27.1</c:v>
                </c:pt>
                <c:pt idx="6318">
                  <c:v>27</c:v>
                </c:pt>
                <c:pt idx="6319">
                  <c:v>27.2</c:v>
                </c:pt>
                <c:pt idx="6320">
                  <c:v>27.2</c:v>
                </c:pt>
                <c:pt idx="6321">
                  <c:v>27.3</c:v>
                </c:pt>
                <c:pt idx="6322">
                  <c:v>27.4</c:v>
                </c:pt>
                <c:pt idx="6323">
                  <c:v>27.4</c:v>
                </c:pt>
                <c:pt idx="6324">
                  <c:v>27.4</c:v>
                </c:pt>
                <c:pt idx="6325">
                  <c:v>27.5</c:v>
                </c:pt>
                <c:pt idx="6326">
                  <c:v>27.4</c:v>
                </c:pt>
                <c:pt idx="6327">
                  <c:v>27.4</c:v>
                </c:pt>
                <c:pt idx="6328">
                  <c:v>27.2</c:v>
                </c:pt>
                <c:pt idx="6329">
                  <c:v>27.2</c:v>
                </c:pt>
                <c:pt idx="6330">
                  <c:v>26.9</c:v>
                </c:pt>
                <c:pt idx="6331">
                  <c:v>26.7</c:v>
                </c:pt>
                <c:pt idx="6332">
                  <c:v>26.6</c:v>
                </c:pt>
                <c:pt idx="6333">
                  <c:v>26.5</c:v>
                </c:pt>
                <c:pt idx="6334">
                  <c:v>26.5</c:v>
                </c:pt>
                <c:pt idx="6335">
                  <c:v>26.5</c:v>
                </c:pt>
                <c:pt idx="6336">
                  <c:v>26.5</c:v>
                </c:pt>
                <c:pt idx="6337">
                  <c:v>26.7</c:v>
                </c:pt>
                <c:pt idx="6338">
                  <c:v>26.8</c:v>
                </c:pt>
                <c:pt idx="6339">
                  <c:v>26.9</c:v>
                </c:pt>
                <c:pt idx="6340">
                  <c:v>26.9</c:v>
                </c:pt>
                <c:pt idx="6341">
                  <c:v>27</c:v>
                </c:pt>
                <c:pt idx="6342">
                  <c:v>27.1</c:v>
                </c:pt>
                <c:pt idx="6343">
                  <c:v>27.2</c:v>
                </c:pt>
                <c:pt idx="6344">
                  <c:v>27.2</c:v>
                </c:pt>
                <c:pt idx="6345">
                  <c:v>27.2</c:v>
                </c:pt>
                <c:pt idx="6346">
                  <c:v>27.3</c:v>
                </c:pt>
                <c:pt idx="6347">
                  <c:v>27.3</c:v>
                </c:pt>
                <c:pt idx="6348">
                  <c:v>27.4</c:v>
                </c:pt>
                <c:pt idx="6349">
                  <c:v>27.4</c:v>
                </c:pt>
                <c:pt idx="6350">
                  <c:v>27.5</c:v>
                </c:pt>
                <c:pt idx="6351">
                  <c:v>27.4</c:v>
                </c:pt>
                <c:pt idx="6352">
                  <c:v>27.3</c:v>
                </c:pt>
                <c:pt idx="6353">
                  <c:v>27.2</c:v>
                </c:pt>
                <c:pt idx="6354">
                  <c:v>27.1</c:v>
                </c:pt>
                <c:pt idx="6355">
                  <c:v>26.9</c:v>
                </c:pt>
                <c:pt idx="6356">
                  <c:v>26.7</c:v>
                </c:pt>
                <c:pt idx="6357">
                  <c:v>26.6</c:v>
                </c:pt>
                <c:pt idx="6358">
                  <c:v>26.5</c:v>
                </c:pt>
                <c:pt idx="6359">
                  <c:v>26.5</c:v>
                </c:pt>
                <c:pt idx="6360">
                  <c:v>26.5</c:v>
                </c:pt>
                <c:pt idx="6361">
                  <c:v>26.5</c:v>
                </c:pt>
                <c:pt idx="6362">
                  <c:v>26.7</c:v>
                </c:pt>
                <c:pt idx="6363">
                  <c:v>26.8</c:v>
                </c:pt>
                <c:pt idx="6364">
                  <c:v>26.9</c:v>
                </c:pt>
                <c:pt idx="6365">
                  <c:v>26.9</c:v>
                </c:pt>
                <c:pt idx="6366">
                  <c:v>27</c:v>
                </c:pt>
                <c:pt idx="6367">
                  <c:v>27.1</c:v>
                </c:pt>
                <c:pt idx="6368">
                  <c:v>27.1</c:v>
                </c:pt>
                <c:pt idx="6369">
                  <c:v>27.2</c:v>
                </c:pt>
                <c:pt idx="6370">
                  <c:v>27.2</c:v>
                </c:pt>
                <c:pt idx="6371">
                  <c:v>27.2</c:v>
                </c:pt>
                <c:pt idx="6372">
                  <c:v>27.3</c:v>
                </c:pt>
                <c:pt idx="6373">
                  <c:v>27.2</c:v>
                </c:pt>
                <c:pt idx="6374">
                  <c:v>27.4</c:v>
                </c:pt>
                <c:pt idx="6375">
                  <c:v>27.3</c:v>
                </c:pt>
                <c:pt idx="6376">
                  <c:v>27.4</c:v>
                </c:pt>
                <c:pt idx="6377">
                  <c:v>27.4</c:v>
                </c:pt>
                <c:pt idx="6378">
                  <c:v>27.5</c:v>
                </c:pt>
                <c:pt idx="6379">
                  <c:v>27.5</c:v>
                </c:pt>
                <c:pt idx="6380">
                  <c:v>27.4</c:v>
                </c:pt>
                <c:pt idx="6381">
                  <c:v>27.4</c:v>
                </c:pt>
                <c:pt idx="6382">
                  <c:v>27.3</c:v>
                </c:pt>
                <c:pt idx="6383">
                  <c:v>27.2</c:v>
                </c:pt>
                <c:pt idx="6384">
                  <c:v>27.2</c:v>
                </c:pt>
                <c:pt idx="6385">
                  <c:v>27</c:v>
                </c:pt>
                <c:pt idx="6386">
                  <c:v>27</c:v>
                </c:pt>
                <c:pt idx="6387">
                  <c:v>26.9</c:v>
                </c:pt>
                <c:pt idx="6388">
                  <c:v>26.8</c:v>
                </c:pt>
                <c:pt idx="6389">
                  <c:v>26.7</c:v>
                </c:pt>
                <c:pt idx="6390">
                  <c:v>26.6</c:v>
                </c:pt>
                <c:pt idx="6391">
                  <c:v>26.6</c:v>
                </c:pt>
                <c:pt idx="6392">
                  <c:v>26.5</c:v>
                </c:pt>
                <c:pt idx="6393">
                  <c:v>26.5</c:v>
                </c:pt>
                <c:pt idx="6394">
                  <c:v>26.5</c:v>
                </c:pt>
                <c:pt idx="6395">
                  <c:v>26.6</c:v>
                </c:pt>
                <c:pt idx="6396">
                  <c:v>26.6</c:v>
                </c:pt>
                <c:pt idx="6397">
                  <c:v>26.7</c:v>
                </c:pt>
                <c:pt idx="6398">
                  <c:v>26.8</c:v>
                </c:pt>
                <c:pt idx="6399">
                  <c:v>26.9</c:v>
                </c:pt>
                <c:pt idx="6400">
                  <c:v>26.9</c:v>
                </c:pt>
                <c:pt idx="6401">
                  <c:v>27</c:v>
                </c:pt>
                <c:pt idx="6402">
                  <c:v>27</c:v>
                </c:pt>
                <c:pt idx="6403">
                  <c:v>27.2</c:v>
                </c:pt>
                <c:pt idx="6404">
                  <c:v>27.1</c:v>
                </c:pt>
                <c:pt idx="6405">
                  <c:v>27.2</c:v>
                </c:pt>
                <c:pt idx="6406">
                  <c:v>27.2</c:v>
                </c:pt>
                <c:pt idx="6407">
                  <c:v>27.2</c:v>
                </c:pt>
                <c:pt idx="6408">
                  <c:v>27.3</c:v>
                </c:pt>
                <c:pt idx="6409">
                  <c:v>27.3</c:v>
                </c:pt>
                <c:pt idx="6410">
                  <c:v>27.3</c:v>
                </c:pt>
                <c:pt idx="6411">
                  <c:v>27.4</c:v>
                </c:pt>
                <c:pt idx="6412">
                  <c:v>27.4</c:v>
                </c:pt>
                <c:pt idx="6413">
                  <c:v>27.5</c:v>
                </c:pt>
                <c:pt idx="6414">
                  <c:v>27.5</c:v>
                </c:pt>
                <c:pt idx="6415">
                  <c:v>27.5</c:v>
                </c:pt>
                <c:pt idx="6416">
                  <c:v>27.5</c:v>
                </c:pt>
                <c:pt idx="6417">
                  <c:v>27.4</c:v>
                </c:pt>
                <c:pt idx="6418">
                  <c:v>27.3</c:v>
                </c:pt>
                <c:pt idx="6419">
                  <c:v>27.3</c:v>
                </c:pt>
                <c:pt idx="6420">
                  <c:v>27.2</c:v>
                </c:pt>
                <c:pt idx="6421">
                  <c:v>27</c:v>
                </c:pt>
                <c:pt idx="6422">
                  <c:v>27</c:v>
                </c:pt>
                <c:pt idx="6423">
                  <c:v>26.9</c:v>
                </c:pt>
                <c:pt idx="6424">
                  <c:v>26.9</c:v>
                </c:pt>
                <c:pt idx="6425">
                  <c:v>26.7</c:v>
                </c:pt>
                <c:pt idx="6426">
                  <c:v>26.7</c:v>
                </c:pt>
                <c:pt idx="6427">
                  <c:v>26.5</c:v>
                </c:pt>
                <c:pt idx="6428">
                  <c:v>26.6</c:v>
                </c:pt>
                <c:pt idx="6429">
                  <c:v>26.6</c:v>
                </c:pt>
                <c:pt idx="6430">
                  <c:v>26.6</c:v>
                </c:pt>
                <c:pt idx="6431">
                  <c:v>26.7</c:v>
                </c:pt>
                <c:pt idx="6432">
                  <c:v>26.7</c:v>
                </c:pt>
                <c:pt idx="6433">
                  <c:v>26.9</c:v>
                </c:pt>
                <c:pt idx="6434">
                  <c:v>26.9</c:v>
                </c:pt>
                <c:pt idx="6435">
                  <c:v>27</c:v>
                </c:pt>
                <c:pt idx="6436">
                  <c:v>27.1</c:v>
                </c:pt>
                <c:pt idx="6437">
                  <c:v>27.2</c:v>
                </c:pt>
                <c:pt idx="6438">
                  <c:v>27.2</c:v>
                </c:pt>
                <c:pt idx="6439">
                  <c:v>27.2</c:v>
                </c:pt>
                <c:pt idx="6440">
                  <c:v>27.2</c:v>
                </c:pt>
                <c:pt idx="6441">
                  <c:v>27.2</c:v>
                </c:pt>
                <c:pt idx="6442">
                  <c:v>27.3</c:v>
                </c:pt>
                <c:pt idx="6443">
                  <c:v>27.3</c:v>
                </c:pt>
                <c:pt idx="6444">
                  <c:v>27.4</c:v>
                </c:pt>
                <c:pt idx="6445">
                  <c:v>27.4</c:v>
                </c:pt>
                <c:pt idx="6446">
                  <c:v>27.4</c:v>
                </c:pt>
                <c:pt idx="6447">
                  <c:v>27.5</c:v>
                </c:pt>
                <c:pt idx="6448">
                  <c:v>27.5</c:v>
                </c:pt>
                <c:pt idx="6449">
                  <c:v>27.5</c:v>
                </c:pt>
                <c:pt idx="6450">
                  <c:v>27.5</c:v>
                </c:pt>
                <c:pt idx="6451">
                  <c:v>27.5</c:v>
                </c:pt>
                <c:pt idx="6452">
                  <c:v>27.5</c:v>
                </c:pt>
                <c:pt idx="6453">
                  <c:v>27.5</c:v>
                </c:pt>
                <c:pt idx="6454">
                  <c:v>27.5</c:v>
                </c:pt>
                <c:pt idx="6455">
                  <c:v>27.5</c:v>
                </c:pt>
                <c:pt idx="6456">
                  <c:v>27.5</c:v>
                </c:pt>
                <c:pt idx="6457">
                  <c:v>27.5</c:v>
                </c:pt>
                <c:pt idx="6458">
                  <c:v>27.5</c:v>
                </c:pt>
                <c:pt idx="6459">
                  <c:v>27.4</c:v>
                </c:pt>
                <c:pt idx="6460">
                  <c:v>27.4</c:v>
                </c:pt>
                <c:pt idx="6461">
                  <c:v>27.3</c:v>
                </c:pt>
                <c:pt idx="6462">
                  <c:v>27.2</c:v>
                </c:pt>
                <c:pt idx="6463">
                  <c:v>27.2</c:v>
                </c:pt>
                <c:pt idx="6464">
                  <c:v>27.1</c:v>
                </c:pt>
                <c:pt idx="6465">
                  <c:v>27</c:v>
                </c:pt>
                <c:pt idx="6466">
                  <c:v>26.9</c:v>
                </c:pt>
                <c:pt idx="6467">
                  <c:v>26.9</c:v>
                </c:pt>
                <c:pt idx="6468">
                  <c:v>26.7</c:v>
                </c:pt>
                <c:pt idx="6469">
                  <c:v>26.7</c:v>
                </c:pt>
                <c:pt idx="6470">
                  <c:v>26.7</c:v>
                </c:pt>
                <c:pt idx="6471">
                  <c:v>26.7</c:v>
                </c:pt>
                <c:pt idx="6472">
                  <c:v>26.7</c:v>
                </c:pt>
                <c:pt idx="6473">
                  <c:v>26.7</c:v>
                </c:pt>
                <c:pt idx="6474">
                  <c:v>26.7</c:v>
                </c:pt>
                <c:pt idx="6475">
                  <c:v>26.7</c:v>
                </c:pt>
                <c:pt idx="6476">
                  <c:v>26.8</c:v>
                </c:pt>
                <c:pt idx="6477">
                  <c:v>26.9</c:v>
                </c:pt>
                <c:pt idx="6478">
                  <c:v>26.9</c:v>
                </c:pt>
                <c:pt idx="6479">
                  <c:v>27</c:v>
                </c:pt>
                <c:pt idx="6480">
                  <c:v>27</c:v>
                </c:pt>
                <c:pt idx="6481">
                  <c:v>27.2</c:v>
                </c:pt>
                <c:pt idx="6482">
                  <c:v>27.2</c:v>
                </c:pt>
                <c:pt idx="6483">
                  <c:v>27.2</c:v>
                </c:pt>
                <c:pt idx="6484">
                  <c:v>27.2</c:v>
                </c:pt>
                <c:pt idx="6485">
                  <c:v>27.2</c:v>
                </c:pt>
                <c:pt idx="6486">
                  <c:v>27.3</c:v>
                </c:pt>
                <c:pt idx="6487">
                  <c:v>27.3</c:v>
                </c:pt>
                <c:pt idx="6488">
                  <c:v>27.4</c:v>
                </c:pt>
                <c:pt idx="6489">
                  <c:v>27.4</c:v>
                </c:pt>
                <c:pt idx="6490">
                  <c:v>27.4</c:v>
                </c:pt>
                <c:pt idx="6491">
                  <c:v>27.4</c:v>
                </c:pt>
                <c:pt idx="6492">
                  <c:v>27.5</c:v>
                </c:pt>
                <c:pt idx="6493">
                  <c:v>27.5</c:v>
                </c:pt>
                <c:pt idx="6494">
                  <c:v>27.5</c:v>
                </c:pt>
                <c:pt idx="6495">
                  <c:v>27.5</c:v>
                </c:pt>
                <c:pt idx="6496">
                  <c:v>27.6</c:v>
                </c:pt>
                <c:pt idx="6497">
                  <c:v>27.6</c:v>
                </c:pt>
                <c:pt idx="6498">
                  <c:v>27.6</c:v>
                </c:pt>
                <c:pt idx="6499">
                  <c:v>27.5</c:v>
                </c:pt>
                <c:pt idx="6500">
                  <c:v>27.6</c:v>
                </c:pt>
                <c:pt idx="6501">
                  <c:v>27.5</c:v>
                </c:pt>
                <c:pt idx="6502">
                  <c:v>27.5</c:v>
                </c:pt>
                <c:pt idx="6503">
                  <c:v>27.5</c:v>
                </c:pt>
                <c:pt idx="6504">
                  <c:v>27.4</c:v>
                </c:pt>
                <c:pt idx="6505">
                  <c:v>27.4</c:v>
                </c:pt>
                <c:pt idx="6506">
                  <c:v>27.4</c:v>
                </c:pt>
                <c:pt idx="6507">
                  <c:v>27.3</c:v>
                </c:pt>
                <c:pt idx="6508">
                  <c:v>27.2</c:v>
                </c:pt>
                <c:pt idx="6509">
                  <c:v>27</c:v>
                </c:pt>
                <c:pt idx="6510">
                  <c:v>27</c:v>
                </c:pt>
                <c:pt idx="6511">
                  <c:v>26.9</c:v>
                </c:pt>
                <c:pt idx="6512">
                  <c:v>26.9</c:v>
                </c:pt>
                <c:pt idx="6513">
                  <c:v>26.8</c:v>
                </c:pt>
                <c:pt idx="6514">
                  <c:v>26.7</c:v>
                </c:pt>
                <c:pt idx="6515">
                  <c:v>26.7</c:v>
                </c:pt>
                <c:pt idx="6516">
                  <c:v>26.7</c:v>
                </c:pt>
                <c:pt idx="6517">
                  <c:v>26.7</c:v>
                </c:pt>
                <c:pt idx="6518">
                  <c:v>26.7</c:v>
                </c:pt>
                <c:pt idx="6519">
                  <c:v>26.8</c:v>
                </c:pt>
                <c:pt idx="6520">
                  <c:v>26.8</c:v>
                </c:pt>
                <c:pt idx="6521">
                  <c:v>26.9</c:v>
                </c:pt>
                <c:pt idx="6522">
                  <c:v>26.9</c:v>
                </c:pt>
                <c:pt idx="6523">
                  <c:v>27</c:v>
                </c:pt>
                <c:pt idx="6524">
                  <c:v>27</c:v>
                </c:pt>
                <c:pt idx="6525">
                  <c:v>27.2</c:v>
                </c:pt>
                <c:pt idx="6526">
                  <c:v>27.2</c:v>
                </c:pt>
                <c:pt idx="6527">
                  <c:v>27.2</c:v>
                </c:pt>
                <c:pt idx="6528">
                  <c:v>27.3</c:v>
                </c:pt>
                <c:pt idx="6529">
                  <c:v>27.3</c:v>
                </c:pt>
                <c:pt idx="6530">
                  <c:v>27.4</c:v>
                </c:pt>
                <c:pt idx="6531">
                  <c:v>27.4</c:v>
                </c:pt>
                <c:pt idx="6532">
                  <c:v>27.4</c:v>
                </c:pt>
                <c:pt idx="6533">
                  <c:v>27.5</c:v>
                </c:pt>
                <c:pt idx="6534">
                  <c:v>27.5</c:v>
                </c:pt>
                <c:pt idx="6535">
                  <c:v>27.5</c:v>
                </c:pt>
                <c:pt idx="6536">
                  <c:v>27.5</c:v>
                </c:pt>
                <c:pt idx="6537">
                  <c:v>27.5</c:v>
                </c:pt>
                <c:pt idx="6538">
                  <c:v>27.7</c:v>
                </c:pt>
                <c:pt idx="6539">
                  <c:v>27.7</c:v>
                </c:pt>
                <c:pt idx="6540">
                  <c:v>27.8</c:v>
                </c:pt>
                <c:pt idx="6541">
                  <c:v>27.7</c:v>
                </c:pt>
                <c:pt idx="6542">
                  <c:v>27.6</c:v>
                </c:pt>
                <c:pt idx="6543">
                  <c:v>27.5</c:v>
                </c:pt>
                <c:pt idx="6544">
                  <c:v>27.5</c:v>
                </c:pt>
                <c:pt idx="6545">
                  <c:v>27.4</c:v>
                </c:pt>
                <c:pt idx="6546">
                  <c:v>27.2</c:v>
                </c:pt>
                <c:pt idx="6547">
                  <c:v>27.2</c:v>
                </c:pt>
                <c:pt idx="6548">
                  <c:v>27.1</c:v>
                </c:pt>
                <c:pt idx="6549">
                  <c:v>26.9</c:v>
                </c:pt>
                <c:pt idx="6550">
                  <c:v>26.9</c:v>
                </c:pt>
                <c:pt idx="6551">
                  <c:v>26.9</c:v>
                </c:pt>
                <c:pt idx="6552">
                  <c:v>26.8</c:v>
                </c:pt>
                <c:pt idx="6553">
                  <c:v>26.7</c:v>
                </c:pt>
                <c:pt idx="6554">
                  <c:v>26.9</c:v>
                </c:pt>
                <c:pt idx="6555">
                  <c:v>26.8</c:v>
                </c:pt>
                <c:pt idx="6556">
                  <c:v>26.8</c:v>
                </c:pt>
                <c:pt idx="6557">
                  <c:v>26.9</c:v>
                </c:pt>
                <c:pt idx="6558">
                  <c:v>26.9</c:v>
                </c:pt>
                <c:pt idx="6559">
                  <c:v>27</c:v>
                </c:pt>
                <c:pt idx="6560">
                  <c:v>27</c:v>
                </c:pt>
                <c:pt idx="6561">
                  <c:v>27.2</c:v>
                </c:pt>
                <c:pt idx="6562">
                  <c:v>27.2</c:v>
                </c:pt>
                <c:pt idx="6563">
                  <c:v>27.3</c:v>
                </c:pt>
                <c:pt idx="6564">
                  <c:v>27.3</c:v>
                </c:pt>
                <c:pt idx="6565">
                  <c:v>27.4</c:v>
                </c:pt>
                <c:pt idx="6566">
                  <c:v>27.4</c:v>
                </c:pt>
                <c:pt idx="6567">
                  <c:v>27.4</c:v>
                </c:pt>
                <c:pt idx="6568">
                  <c:v>27.4</c:v>
                </c:pt>
                <c:pt idx="6569">
                  <c:v>27.5</c:v>
                </c:pt>
                <c:pt idx="6570">
                  <c:v>27.5</c:v>
                </c:pt>
                <c:pt idx="6571">
                  <c:v>27.5</c:v>
                </c:pt>
                <c:pt idx="6572">
                  <c:v>27.5</c:v>
                </c:pt>
                <c:pt idx="6573">
                  <c:v>27.6</c:v>
                </c:pt>
                <c:pt idx="6574">
                  <c:v>27.7</c:v>
                </c:pt>
                <c:pt idx="6575">
                  <c:v>27.6</c:v>
                </c:pt>
                <c:pt idx="6576">
                  <c:v>27.6</c:v>
                </c:pt>
                <c:pt idx="6577">
                  <c:v>27.6</c:v>
                </c:pt>
                <c:pt idx="6578">
                  <c:v>27.7</c:v>
                </c:pt>
                <c:pt idx="6579">
                  <c:v>27.7</c:v>
                </c:pt>
                <c:pt idx="6580">
                  <c:v>27.7</c:v>
                </c:pt>
                <c:pt idx="6581">
                  <c:v>27.7</c:v>
                </c:pt>
                <c:pt idx="6582">
                  <c:v>27.7</c:v>
                </c:pt>
                <c:pt idx="6583">
                  <c:v>27.7</c:v>
                </c:pt>
                <c:pt idx="6584">
                  <c:v>27.7</c:v>
                </c:pt>
                <c:pt idx="6585">
                  <c:v>27.6</c:v>
                </c:pt>
                <c:pt idx="6586">
                  <c:v>27.6</c:v>
                </c:pt>
                <c:pt idx="6587">
                  <c:v>27.5</c:v>
                </c:pt>
                <c:pt idx="6588">
                  <c:v>27.5</c:v>
                </c:pt>
                <c:pt idx="6589">
                  <c:v>27.4</c:v>
                </c:pt>
                <c:pt idx="6590">
                  <c:v>27.4</c:v>
                </c:pt>
                <c:pt idx="6591">
                  <c:v>27.3</c:v>
                </c:pt>
                <c:pt idx="6592">
                  <c:v>27.3</c:v>
                </c:pt>
                <c:pt idx="6593">
                  <c:v>27.2</c:v>
                </c:pt>
                <c:pt idx="6594">
                  <c:v>27</c:v>
                </c:pt>
                <c:pt idx="6595">
                  <c:v>27</c:v>
                </c:pt>
                <c:pt idx="6596">
                  <c:v>27</c:v>
                </c:pt>
                <c:pt idx="6597">
                  <c:v>27</c:v>
                </c:pt>
                <c:pt idx="6598">
                  <c:v>27</c:v>
                </c:pt>
                <c:pt idx="6599">
                  <c:v>26.9</c:v>
                </c:pt>
                <c:pt idx="6600">
                  <c:v>26.9</c:v>
                </c:pt>
                <c:pt idx="6601">
                  <c:v>26.9</c:v>
                </c:pt>
                <c:pt idx="6602">
                  <c:v>26.8</c:v>
                </c:pt>
                <c:pt idx="6603">
                  <c:v>26.8</c:v>
                </c:pt>
                <c:pt idx="6604">
                  <c:v>26.9</c:v>
                </c:pt>
                <c:pt idx="6605">
                  <c:v>26.9</c:v>
                </c:pt>
                <c:pt idx="6606">
                  <c:v>26.9</c:v>
                </c:pt>
                <c:pt idx="6607">
                  <c:v>26.9</c:v>
                </c:pt>
                <c:pt idx="6608">
                  <c:v>27</c:v>
                </c:pt>
                <c:pt idx="6609">
                  <c:v>27</c:v>
                </c:pt>
                <c:pt idx="6610">
                  <c:v>27.1</c:v>
                </c:pt>
                <c:pt idx="6611">
                  <c:v>27.2</c:v>
                </c:pt>
                <c:pt idx="6612">
                  <c:v>27.3</c:v>
                </c:pt>
                <c:pt idx="6613">
                  <c:v>27.2</c:v>
                </c:pt>
                <c:pt idx="6614">
                  <c:v>27.3</c:v>
                </c:pt>
                <c:pt idx="6615">
                  <c:v>27.4</c:v>
                </c:pt>
                <c:pt idx="6616">
                  <c:v>27.4</c:v>
                </c:pt>
                <c:pt idx="6617">
                  <c:v>27.5</c:v>
                </c:pt>
                <c:pt idx="6618">
                  <c:v>27.5</c:v>
                </c:pt>
                <c:pt idx="6619">
                  <c:v>27.5</c:v>
                </c:pt>
                <c:pt idx="6620">
                  <c:v>27.5</c:v>
                </c:pt>
                <c:pt idx="6621">
                  <c:v>27.6</c:v>
                </c:pt>
                <c:pt idx="6622">
                  <c:v>27.6</c:v>
                </c:pt>
                <c:pt idx="6623">
                  <c:v>27.6</c:v>
                </c:pt>
                <c:pt idx="6624">
                  <c:v>27.6</c:v>
                </c:pt>
                <c:pt idx="6625">
                  <c:v>27.6</c:v>
                </c:pt>
                <c:pt idx="6626">
                  <c:v>27.5</c:v>
                </c:pt>
                <c:pt idx="6627">
                  <c:v>27.6</c:v>
                </c:pt>
                <c:pt idx="6628">
                  <c:v>27.6</c:v>
                </c:pt>
                <c:pt idx="6629">
                  <c:v>27.7</c:v>
                </c:pt>
                <c:pt idx="6630">
                  <c:v>27.7</c:v>
                </c:pt>
                <c:pt idx="6631">
                  <c:v>27.7</c:v>
                </c:pt>
                <c:pt idx="6632">
                  <c:v>27.7</c:v>
                </c:pt>
                <c:pt idx="6633">
                  <c:v>27.7</c:v>
                </c:pt>
                <c:pt idx="6634">
                  <c:v>27.7</c:v>
                </c:pt>
                <c:pt idx="6635">
                  <c:v>27.7</c:v>
                </c:pt>
                <c:pt idx="6636">
                  <c:v>27.7</c:v>
                </c:pt>
                <c:pt idx="6637">
                  <c:v>27.7</c:v>
                </c:pt>
                <c:pt idx="6638">
                  <c:v>27.7</c:v>
                </c:pt>
                <c:pt idx="6639">
                  <c:v>27.7</c:v>
                </c:pt>
                <c:pt idx="6640">
                  <c:v>27.7</c:v>
                </c:pt>
                <c:pt idx="6641">
                  <c:v>27.8</c:v>
                </c:pt>
                <c:pt idx="6642">
                  <c:v>27.7</c:v>
                </c:pt>
                <c:pt idx="6643">
                  <c:v>27.8</c:v>
                </c:pt>
                <c:pt idx="6644">
                  <c:v>27.8</c:v>
                </c:pt>
                <c:pt idx="6645">
                  <c:v>27.8</c:v>
                </c:pt>
                <c:pt idx="6646">
                  <c:v>27.8</c:v>
                </c:pt>
                <c:pt idx="6647">
                  <c:v>27.9</c:v>
                </c:pt>
                <c:pt idx="6648">
                  <c:v>27.9</c:v>
                </c:pt>
                <c:pt idx="6649">
                  <c:v>27.9</c:v>
                </c:pt>
                <c:pt idx="6650">
                  <c:v>27.9</c:v>
                </c:pt>
                <c:pt idx="6651">
                  <c:v>27.9</c:v>
                </c:pt>
                <c:pt idx="6652">
                  <c:v>27.9</c:v>
                </c:pt>
                <c:pt idx="6653">
                  <c:v>27.9</c:v>
                </c:pt>
                <c:pt idx="6654">
                  <c:v>27.9</c:v>
                </c:pt>
                <c:pt idx="6655">
                  <c:v>27.8</c:v>
                </c:pt>
                <c:pt idx="6656">
                  <c:v>27.9</c:v>
                </c:pt>
                <c:pt idx="6657">
                  <c:v>27.9</c:v>
                </c:pt>
                <c:pt idx="6658">
                  <c:v>27.9</c:v>
                </c:pt>
                <c:pt idx="6659">
                  <c:v>27.9</c:v>
                </c:pt>
                <c:pt idx="6660">
                  <c:v>27.8</c:v>
                </c:pt>
                <c:pt idx="6661">
                  <c:v>27.8</c:v>
                </c:pt>
                <c:pt idx="6662">
                  <c:v>27.7</c:v>
                </c:pt>
                <c:pt idx="6663">
                  <c:v>27.7</c:v>
                </c:pt>
                <c:pt idx="6664">
                  <c:v>27.7</c:v>
                </c:pt>
                <c:pt idx="6665">
                  <c:v>27.7</c:v>
                </c:pt>
                <c:pt idx="6666">
                  <c:v>27.6</c:v>
                </c:pt>
                <c:pt idx="6667">
                  <c:v>27.6</c:v>
                </c:pt>
                <c:pt idx="6668">
                  <c:v>27.6</c:v>
                </c:pt>
                <c:pt idx="6669">
                  <c:v>27.5</c:v>
                </c:pt>
                <c:pt idx="6670">
                  <c:v>27.4</c:v>
                </c:pt>
                <c:pt idx="6671">
                  <c:v>27.4</c:v>
                </c:pt>
                <c:pt idx="6672">
                  <c:v>27.3</c:v>
                </c:pt>
                <c:pt idx="6673">
                  <c:v>27.2</c:v>
                </c:pt>
                <c:pt idx="6674">
                  <c:v>27.1</c:v>
                </c:pt>
                <c:pt idx="6675">
                  <c:v>27.2</c:v>
                </c:pt>
                <c:pt idx="6676">
                  <c:v>27</c:v>
                </c:pt>
                <c:pt idx="6677">
                  <c:v>26.9</c:v>
                </c:pt>
                <c:pt idx="6678">
                  <c:v>26.9</c:v>
                </c:pt>
                <c:pt idx="6679">
                  <c:v>26.9</c:v>
                </c:pt>
                <c:pt idx="6680">
                  <c:v>26.9</c:v>
                </c:pt>
                <c:pt idx="6681">
                  <c:v>27</c:v>
                </c:pt>
                <c:pt idx="6682">
                  <c:v>27.1</c:v>
                </c:pt>
                <c:pt idx="6683">
                  <c:v>27.1</c:v>
                </c:pt>
                <c:pt idx="6684">
                  <c:v>27.2</c:v>
                </c:pt>
                <c:pt idx="6685">
                  <c:v>27.3</c:v>
                </c:pt>
                <c:pt idx="6686">
                  <c:v>27.4</c:v>
                </c:pt>
                <c:pt idx="6687">
                  <c:v>27.5</c:v>
                </c:pt>
                <c:pt idx="6688">
                  <c:v>27.4</c:v>
                </c:pt>
                <c:pt idx="6689">
                  <c:v>27.5</c:v>
                </c:pt>
                <c:pt idx="6690">
                  <c:v>27.5</c:v>
                </c:pt>
                <c:pt idx="6691">
                  <c:v>27.6</c:v>
                </c:pt>
                <c:pt idx="6692">
                  <c:v>27.6</c:v>
                </c:pt>
                <c:pt idx="6693">
                  <c:v>27.6</c:v>
                </c:pt>
                <c:pt idx="6694">
                  <c:v>27.6</c:v>
                </c:pt>
                <c:pt idx="6695">
                  <c:v>27.6</c:v>
                </c:pt>
                <c:pt idx="6696">
                  <c:v>27.7</c:v>
                </c:pt>
                <c:pt idx="6697">
                  <c:v>27.7</c:v>
                </c:pt>
                <c:pt idx="6698">
                  <c:v>27.8</c:v>
                </c:pt>
                <c:pt idx="6699">
                  <c:v>27.8</c:v>
                </c:pt>
                <c:pt idx="6700">
                  <c:v>27.9</c:v>
                </c:pt>
                <c:pt idx="6701">
                  <c:v>27.9</c:v>
                </c:pt>
                <c:pt idx="6702">
                  <c:v>27.9</c:v>
                </c:pt>
                <c:pt idx="6703">
                  <c:v>28</c:v>
                </c:pt>
                <c:pt idx="6704">
                  <c:v>28</c:v>
                </c:pt>
                <c:pt idx="6705">
                  <c:v>27.9</c:v>
                </c:pt>
                <c:pt idx="6706">
                  <c:v>27.9</c:v>
                </c:pt>
                <c:pt idx="6707">
                  <c:v>27.9</c:v>
                </c:pt>
                <c:pt idx="6708">
                  <c:v>27.9</c:v>
                </c:pt>
                <c:pt idx="6709">
                  <c:v>27.8</c:v>
                </c:pt>
                <c:pt idx="6710">
                  <c:v>27.7</c:v>
                </c:pt>
                <c:pt idx="6711">
                  <c:v>27.6</c:v>
                </c:pt>
                <c:pt idx="6712">
                  <c:v>27.6</c:v>
                </c:pt>
                <c:pt idx="6713">
                  <c:v>27.5</c:v>
                </c:pt>
                <c:pt idx="6714">
                  <c:v>27.4</c:v>
                </c:pt>
                <c:pt idx="6715">
                  <c:v>27.3</c:v>
                </c:pt>
                <c:pt idx="6716">
                  <c:v>27.2</c:v>
                </c:pt>
                <c:pt idx="6717">
                  <c:v>27.2</c:v>
                </c:pt>
                <c:pt idx="6718">
                  <c:v>27.1</c:v>
                </c:pt>
                <c:pt idx="6719">
                  <c:v>27</c:v>
                </c:pt>
                <c:pt idx="6720">
                  <c:v>27</c:v>
                </c:pt>
                <c:pt idx="6721">
                  <c:v>27</c:v>
                </c:pt>
                <c:pt idx="6722">
                  <c:v>27</c:v>
                </c:pt>
                <c:pt idx="6723">
                  <c:v>27</c:v>
                </c:pt>
                <c:pt idx="6724">
                  <c:v>27</c:v>
                </c:pt>
                <c:pt idx="6725">
                  <c:v>27</c:v>
                </c:pt>
                <c:pt idx="6726">
                  <c:v>27.1</c:v>
                </c:pt>
                <c:pt idx="6727">
                  <c:v>27.2</c:v>
                </c:pt>
                <c:pt idx="6728">
                  <c:v>27.2</c:v>
                </c:pt>
                <c:pt idx="6729">
                  <c:v>27.3</c:v>
                </c:pt>
                <c:pt idx="6730">
                  <c:v>27.3</c:v>
                </c:pt>
                <c:pt idx="6731">
                  <c:v>27.4</c:v>
                </c:pt>
                <c:pt idx="6732">
                  <c:v>27.4</c:v>
                </c:pt>
                <c:pt idx="6733">
                  <c:v>27.5</c:v>
                </c:pt>
                <c:pt idx="6734">
                  <c:v>27.5</c:v>
                </c:pt>
                <c:pt idx="6735">
                  <c:v>27.6</c:v>
                </c:pt>
                <c:pt idx="6736">
                  <c:v>27.6</c:v>
                </c:pt>
                <c:pt idx="6737">
                  <c:v>27.6</c:v>
                </c:pt>
                <c:pt idx="6738">
                  <c:v>27.5</c:v>
                </c:pt>
                <c:pt idx="6739">
                  <c:v>27.6</c:v>
                </c:pt>
                <c:pt idx="6740">
                  <c:v>27.7</c:v>
                </c:pt>
                <c:pt idx="6741">
                  <c:v>27.7</c:v>
                </c:pt>
                <c:pt idx="6742">
                  <c:v>27.7</c:v>
                </c:pt>
                <c:pt idx="6743">
                  <c:v>27.7</c:v>
                </c:pt>
                <c:pt idx="6744">
                  <c:v>27.7</c:v>
                </c:pt>
                <c:pt idx="6745">
                  <c:v>27.7</c:v>
                </c:pt>
                <c:pt idx="6746">
                  <c:v>27.8</c:v>
                </c:pt>
                <c:pt idx="6747">
                  <c:v>27.8</c:v>
                </c:pt>
                <c:pt idx="6748">
                  <c:v>27.8</c:v>
                </c:pt>
                <c:pt idx="6749">
                  <c:v>27.9</c:v>
                </c:pt>
                <c:pt idx="6750">
                  <c:v>27.9</c:v>
                </c:pt>
                <c:pt idx="6751">
                  <c:v>27.9</c:v>
                </c:pt>
                <c:pt idx="6752">
                  <c:v>27.9</c:v>
                </c:pt>
                <c:pt idx="6753">
                  <c:v>27.9</c:v>
                </c:pt>
                <c:pt idx="6754">
                  <c:v>28</c:v>
                </c:pt>
                <c:pt idx="6755">
                  <c:v>28</c:v>
                </c:pt>
                <c:pt idx="6756">
                  <c:v>28</c:v>
                </c:pt>
                <c:pt idx="6757">
                  <c:v>28</c:v>
                </c:pt>
                <c:pt idx="6758">
                  <c:v>28</c:v>
                </c:pt>
                <c:pt idx="6759">
                  <c:v>28</c:v>
                </c:pt>
                <c:pt idx="6760">
                  <c:v>28</c:v>
                </c:pt>
                <c:pt idx="6761">
                  <c:v>28</c:v>
                </c:pt>
                <c:pt idx="6762">
                  <c:v>28</c:v>
                </c:pt>
                <c:pt idx="6763">
                  <c:v>27.9</c:v>
                </c:pt>
                <c:pt idx="6764">
                  <c:v>27.9</c:v>
                </c:pt>
                <c:pt idx="6765">
                  <c:v>27.9</c:v>
                </c:pt>
                <c:pt idx="6766">
                  <c:v>27.8</c:v>
                </c:pt>
                <c:pt idx="6767">
                  <c:v>27.7</c:v>
                </c:pt>
                <c:pt idx="6768">
                  <c:v>27.7</c:v>
                </c:pt>
                <c:pt idx="6769">
                  <c:v>27.7</c:v>
                </c:pt>
                <c:pt idx="6770">
                  <c:v>27.6</c:v>
                </c:pt>
                <c:pt idx="6771">
                  <c:v>27.5</c:v>
                </c:pt>
                <c:pt idx="6772">
                  <c:v>27.5</c:v>
                </c:pt>
                <c:pt idx="6773">
                  <c:v>27.3</c:v>
                </c:pt>
                <c:pt idx="6774">
                  <c:v>27.4</c:v>
                </c:pt>
                <c:pt idx="6775">
                  <c:v>27.3</c:v>
                </c:pt>
                <c:pt idx="6776">
                  <c:v>27.2</c:v>
                </c:pt>
                <c:pt idx="6777">
                  <c:v>27.2</c:v>
                </c:pt>
                <c:pt idx="6778">
                  <c:v>27.2</c:v>
                </c:pt>
                <c:pt idx="6779">
                  <c:v>27</c:v>
                </c:pt>
                <c:pt idx="6780">
                  <c:v>27</c:v>
                </c:pt>
                <c:pt idx="6781">
                  <c:v>27.1</c:v>
                </c:pt>
                <c:pt idx="6782">
                  <c:v>27.1</c:v>
                </c:pt>
                <c:pt idx="6783">
                  <c:v>27.2</c:v>
                </c:pt>
                <c:pt idx="6784">
                  <c:v>27.2</c:v>
                </c:pt>
                <c:pt idx="6785">
                  <c:v>27.2</c:v>
                </c:pt>
                <c:pt idx="6786">
                  <c:v>27.3</c:v>
                </c:pt>
                <c:pt idx="6787">
                  <c:v>27.3</c:v>
                </c:pt>
                <c:pt idx="6788">
                  <c:v>27.4</c:v>
                </c:pt>
                <c:pt idx="6789">
                  <c:v>27.4</c:v>
                </c:pt>
                <c:pt idx="6790">
                  <c:v>27.5</c:v>
                </c:pt>
                <c:pt idx="6791">
                  <c:v>27.6</c:v>
                </c:pt>
                <c:pt idx="6792">
                  <c:v>27.6</c:v>
                </c:pt>
                <c:pt idx="6793">
                  <c:v>27.6</c:v>
                </c:pt>
                <c:pt idx="6794">
                  <c:v>27.6</c:v>
                </c:pt>
                <c:pt idx="6795">
                  <c:v>27.6</c:v>
                </c:pt>
                <c:pt idx="6796">
                  <c:v>27.7</c:v>
                </c:pt>
                <c:pt idx="6797">
                  <c:v>27.7</c:v>
                </c:pt>
                <c:pt idx="6798">
                  <c:v>27.7</c:v>
                </c:pt>
                <c:pt idx="6799">
                  <c:v>27.8</c:v>
                </c:pt>
                <c:pt idx="6800">
                  <c:v>27.8</c:v>
                </c:pt>
                <c:pt idx="6801">
                  <c:v>27.8</c:v>
                </c:pt>
                <c:pt idx="6802">
                  <c:v>27.8</c:v>
                </c:pt>
                <c:pt idx="6803">
                  <c:v>27.9</c:v>
                </c:pt>
                <c:pt idx="6804">
                  <c:v>27.9</c:v>
                </c:pt>
                <c:pt idx="6805">
                  <c:v>27.9</c:v>
                </c:pt>
                <c:pt idx="6806">
                  <c:v>28</c:v>
                </c:pt>
                <c:pt idx="6807">
                  <c:v>28</c:v>
                </c:pt>
                <c:pt idx="6808">
                  <c:v>28</c:v>
                </c:pt>
                <c:pt idx="6809">
                  <c:v>28</c:v>
                </c:pt>
                <c:pt idx="6810">
                  <c:v>28</c:v>
                </c:pt>
                <c:pt idx="6811">
                  <c:v>28</c:v>
                </c:pt>
                <c:pt idx="6812">
                  <c:v>28</c:v>
                </c:pt>
                <c:pt idx="6813">
                  <c:v>28</c:v>
                </c:pt>
                <c:pt idx="6814">
                  <c:v>28</c:v>
                </c:pt>
                <c:pt idx="6815">
                  <c:v>28</c:v>
                </c:pt>
                <c:pt idx="6816">
                  <c:v>28</c:v>
                </c:pt>
                <c:pt idx="6817">
                  <c:v>28</c:v>
                </c:pt>
                <c:pt idx="6818">
                  <c:v>28</c:v>
                </c:pt>
                <c:pt idx="6819">
                  <c:v>28</c:v>
                </c:pt>
                <c:pt idx="6820">
                  <c:v>27.9</c:v>
                </c:pt>
                <c:pt idx="6821">
                  <c:v>27.9</c:v>
                </c:pt>
                <c:pt idx="6822">
                  <c:v>27.8</c:v>
                </c:pt>
                <c:pt idx="6823">
                  <c:v>27.9</c:v>
                </c:pt>
                <c:pt idx="6824">
                  <c:v>27.8</c:v>
                </c:pt>
                <c:pt idx="6825">
                  <c:v>27.7</c:v>
                </c:pt>
                <c:pt idx="6826">
                  <c:v>27.6</c:v>
                </c:pt>
                <c:pt idx="6827">
                  <c:v>27.6</c:v>
                </c:pt>
                <c:pt idx="6828">
                  <c:v>27.6</c:v>
                </c:pt>
                <c:pt idx="6829">
                  <c:v>27.5</c:v>
                </c:pt>
                <c:pt idx="6830">
                  <c:v>27.5</c:v>
                </c:pt>
                <c:pt idx="6831">
                  <c:v>27.3</c:v>
                </c:pt>
                <c:pt idx="6832">
                  <c:v>27.4</c:v>
                </c:pt>
                <c:pt idx="6833">
                  <c:v>27.3</c:v>
                </c:pt>
                <c:pt idx="6834">
                  <c:v>27.3</c:v>
                </c:pt>
                <c:pt idx="6835">
                  <c:v>27.3</c:v>
                </c:pt>
                <c:pt idx="6836">
                  <c:v>27.2</c:v>
                </c:pt>
                <c:pt idx="6837">
                  <c:v>27.2</c:v>
                </c:pt>
                <c:pt idx="6838">
                  <c:v>27.3</c:v>
                </c:pt>
                <c:pt idx="6839">
                  <c:v>27.2</c:v>
                </c:pt>
                <c:pt idx="6840">
                  <c:v>27.2</c:v>
                </c:pt>
                <c:pt idx="6841">
                  <c:v>27.2</c:v>
                </c:pt>
                <c:pt idx="6842">
                  <c:v>27.2</c:v>
                </c:pt>
                <c:pt idx="6843">
                  <c:v>27.2</c:v>
                </c:pt>
                <c:pt idx="6844">
                  <c:v>27.2</c:v>
                </c:pt>
                <c:pt idx="6845">
                  <c:v>27.2</c:v>
                </c:pt>
                <c:pt idx="6846">
                  <c:v>27.2</c:v>
                </c:pt>
                <c:pt idx="6847">
                  <c:v>27.3</c:v>
                </c:pt>
                <c:pt idx="6848">
                  <c:v>27.3</c:v>
                </c:pt>
                <c:pt idx="6849">
                  <c:v>27.3</c:v>
                </c:pt>
                <c:pt idx="6850">
                  <c:v>27.4</c:v>
                </c:pt>
                <c:pt idx="6851">
                  <c:v>27.4</c:v>
                </c:pt>
                <c:pt idx="6852">
                  <c:v>27.4</c:v>
                </c:pt>
                <c:pt idx="6853">
                  <c:v>27.5</c:v>
                </c:pt>
                <c:pt idx="6854">
                  <c:v>27.5</c:v>
                </c:pt>
                <c:pt idx="6855">
                  <c:v>27.6</c:v>
                </c:pt>
                <c:pt idx="6856">
                  <c:v>27.6</c:v>
                </c:pt>
                <c:pt idx="6857">
                  <c:v>27.6</c:v>
                </c:pt>
                <c:pt idx="6858">
                  <c:v>27.6</c:v>
                </c:pt>
                <c:pt idx="6859">
                  <c:v>27.7</c:v>
                </c:pt>
                <c:pt idx="6860">
                  <c:v>27.7</c:v>
                </c:pt>
                <c:pt idx="6861">
                  <c:v>27.7</c:v>
                </c:pt>
                <c:pt idx="6862">
                  <c:v>27.8</c:v>
                </c:pt>
                <c:pt idx="6863">
                  <c:v>27.8</c:v>
                </c:pt>
                <c:pt idx="6864">
                  <c:v>27.7</c:v>
                </c:pt>
                <c:pt idx="6865">
                  <c:v>27.9</c:v>
                </c:pt>
                <c:pt idx="6866">
                  <c:v>27.8</c:v>
                </c:pt>
                <c:pt idx="6867">
                  <c:v>27.9</c:v>
                </c:pt>
                <c:pt idx="6868">
                  <c:v>27.9</c:v>
                </c:pt>
                <c:pt idx="6869">
                  <c:v>27.9</c:v>
                </c:pt>
                <c:pt idx="6870">
                  <c:v>28</c:v>
                </c:pt>
                <c:pt idx="6871">
                  <c:v>27.9</c:v>
                </c:pt>
                <c:pt idx="6872">
                  <c:v>28</c:v>
                </c:pt>
                <c:pt idx="6873">
                  <c:v>28</c:v>
                </c:pt>
                <c:pt idx="6874">
                  <c:v>28</c:v>
                </c:pt>
                <c:pt idx="6875">
                  <c:v>28</c:v>
                </c:pt>
                <c:pt idx="6876">
                  <c:v>28</c:v>
                </c:pt>
                <c:pt idx="6877">
                  <c:v>28</c:v>
                </c:pt>
                <c:pt idx="6878">
                  <c:v>28.1</c:v>
                </c:pt>
                <c:pt idx="6879">
                  <c:v>28</c:v>
                </c:pt>
                <c:pt idx="6880">
                  <c:v>28.1</c:v>
                </c:pt>
                <c:pt idx="6881">
                  <c:v>28.2</c:v>
                </c:pt>
                <c:pt idx="6882">
                  <c:v>28.1</c:v>
                </c:pt>
                <c:pt idx="6883">
                  <c:v>28.1</c:v>
                </c:pt>
                <c:pt idx="6884">
                  <c:v>28.1</c:v>
                </c:pt>
                <c:pt idx="6885">
                  <c:v>28</c:v>
                </c:pt>
                <c:pt idx="6886">
                  <c:v>28</c:v>
                </c:pt>
                <c:pt idx="6887">
                  <c:v>28.1</c:v>
                </c:pt>
                <c:pt idx="6888">
                  <c:v>28</c:v>
                </c:pt>
                <c:pt idx="6889">
                  <c:v>28</c:v>
                </c:pt>
                <c:pt idx="6890">
                  <c:v>28</c:v>
                </c:pt>
                <c:pt idx="6891">
                  <c:v>28</c:v>
                </c:pt>
                <c:pt idx="6892">
                  <c:v>28</c:v>
                </c:pt>
                <c:pt idx="6893">
                  <c:v>27.9</c:v>
                </c:pt>
                <c:pt idx="6894">
                  <c:v>27.9</c:v>
                </c:pt>
                <c:pt idx="6895">
                  <c:v>27.9</c:v>
                </c:pt>
                <c:pt idx="6896">
                  <c:v>27.8</c:v>
                </c:pt>
                <c:pt idx="6897">
                  <c:v>27.7</c:v>
                </c:pt>
                <c:pt idx="6898">
                  <c:v>27.7</c:v>
                </c:pt>
                <c:pt idx="6899">
                  <c:v>27.6</c:v>
                </c:pt>
                <c:pt idx="6900">
                  <c:v>27.6</c:v>
                </c:pt>
                <c:pt idx="6901">
                  <c:v>27.5</c:v>
                </c:pt>
                <c:pt idx="6902">
                  <c:v>27.5</c:v>
                </c:pt>
                <c:pt idx="6903">
                  <c:v>27.4</c:v>
                </c:pt>
                <c:pt idx="6904">
                  <c:v>27.4</c:v>
                </c:pt>
                <c:pt idx="6905">
                  <c:v>27.4</c:v>
                </c:pt>
                <c:pt idx="6906">
                  <c:v>27.3</c:v>
                </c:pt>
                <c:pt idx="6907">
                  <c:v>27.3</c:v>
                </c:pt>
                <c:pt idx="6908">
                  <c:v>27.4</c:v>
                </c:pt>
                <c:pt idx="6909">
                  <c:v>27.3</c:v>
                </c:pt>
                <c:pt idx="6910">
                  <c:v>27.3</c:v>
                </c:pt>
                <c:pt idx="6911">
                  <c:v>27.3</c:v>
                </c:pt>
                <c:pt idx="6912">
                  <c:v>27.3</c:v>
                </c:pt>
                <c:pt idx="6913">
                  <c:v>27.2</c:v>
                </c:pt>
                <c:pt idx="6914">
                  <c:v>27.3</c:v>
                </c:pt>
                <c:pt idx="6915">
                  <c:v>27.2</c:v>
                </c:pt>
                <c:pt idx="6916">
                  <c:v>27.3</c:v>
                </c:pt>
                <c:pt idx="6917">
                  <c:v>27.2</c:v>
                </c:pt>
                <c:pt idx="6918">
                  <c:v>27.3</c:v>
                </c:pt>
                <c:pt idx="6919">
                  <c:v>27.3</c:v>
                </c:pt>
                <c:pt idx="6920">
                  <c:v>27.4</c:v>
                </c:pt>
                <c:pt idx="6921">
                  <c:v>27.4</c:v>
                </c:pt>
                <c:pt idx="6922">
                  <c:v>27.4</c:v>
                </c:pt>
                <c:pt idx="6923">
                  <c:v>27.4</c:v>
                </c:pt>
                <c:pt idx="6924">
                  <c:v>27.4</c:v>
                </c:pt>
                <c:pt idx="6925">
                  <c:v>27.5</c:v>
                </c:pt>
                <c:pt idx="6926">
                  <c:v>27.5</c:v>
                </c:pt>
                <c:pt idx="6927">
                  <c:v>27.6</c:v>
                </c:pt>
                <c:pt idx="6928">
                  <c:v>27.7</c:v>
                </c:pt>
                <c:pt idx="6929">
                  <c:v>27.6</c:v>
                </c:pt>
                <c:pt idx="6930">
                  <c:v>27.6</c:v>
                </c:pt>
                <c:pt idx="6931">
                  <c:v>27.7</c:v>
                </c:pt>
                <c:pt idx="6932">
                  <c:v>27.7</c:v>
                </c:pt>
                <c:pt idx="6933">
                  <c:v>27.9</c:v>
                </c:pt>
                <c:pt idx="6934">
                  <c:v>27.9</c:v>
                </c:pt>
                <c:pt idx="6935">
                  <c:v>27.9</c:v>
                </c:pt>
                <c:pt idx="6936">
                  <c:v>27.9</c:v>
                </c:pt>
                <c:pt idx="6937">
                  <c:v>28</c:v>
                </c:pt>
                <c:pt idx="6938">
                  <c:v>27.9</c:v>
                </c:pt>
                <c:pt idx="6939">
                  <c:v>27.9</c:v>
                </c:pt>
                <c:pt idx="6940">
                  <c:v>28</c:v>
                </c:pt>
                <c:pt idx="6941">
                  <c:v>28</c:v>
                </c:pt>
                <c:pt idx="6942">
                  <c:v>28</c:v>
                </c:pt>
                <c:pt idx="6943">
                  <c:v>28</c:v>
                </c:pt>
                <c:pt idx="6944">
                  <c:v>28</c:v>
                </c:pt>
                <c:pt idx="6945">
                  <c:v>28</c:v>
                </c:pt>
                <c:pt idx="6946">
                  <c:v>28.1</c:v>
                </c:pt>
                <c:pt idx="6947">
                  <c:v>28.1</c:v>
                </c:pt>
                <c:pt idx="6948">
                  <c:v>28.2</c:v>
                </c:pt>
                <c:pt idx="6949">
                  <c:v>28.2</c:v>
                </c:pt>
                <c:pt idx="6950">
                  <c:v>28.2</c:v>
                </c:pt>
                <c:pt idx="6951">
                  <c:v>28.2</c:v>
                </c:pt>
                <c:pt idx="6952">
                  <c:v>28.2</c:v>
                </c:pt>
                <c:pt idx="6953">
                  <c:v>28.3</c:v>
                </c:pt>
                <c:pt idx="6954">
                  <c:v>28.3</c:v>
                </c:pt>
                <c:pt idx="6955">
                  <c:v>28.2</c:v>
                </c:pt>
                <c:pt idx="6956">
                  <c:v>28.1</c:v>
                </c:pt>
                <c:pt idx="6957">
                  <c:v>28.1</c:v>
                </c:pt>
                <c:pt idx="6958">
                  <c:v>28</c:v>
                </c:pt>
                <c:pt idx="6959">
                  <c:v>28</c:v>
                </c:pt>
                <c:pt idx="6960">
                  <c:v>28</c:v>
                </c:pt>
                <c:pt idx="6961">
                  <c:v>28</c:v>
                </c:pt>
                <c:pt idx="6962">
                  <c:v>27.9</c:v>
                </c:pt>
                <c:pt idx="6963">
                  <c:v>27.9</c:v>
                </c:pt>
                <c:pt idx="6964">
                  <c:v>27.8</c:v>
                </c:pt>
                <c:pt idx="6965">
                  <c:v>27.7</c:v>
                </c:pt>
                <c:pt idx="6966">
                  <c:v>27.5</c:v>
                </c:pt>
                <c:pt idx="6967">
                  <c:v>27.5</c:v>
                </c:pt>
                <c:pt idx="6968">
                  <c:v>27.4</c:v>
                </c:pt>
                <c:pt idx="6969">
                  <c:v>27.4</c:v>
                </c:pt>
                <c:pt idx="6970">
                  <c:v>27.4</c:v>
                </c:pt>
                <c:pt idx="6971">
                  <c:v>27.4</c:v>
                </c:pt>
                <c:pt idx="6972">
                  <c:v>27.4</c:v>
                </c:pt>
                <c:pt idx="6973">
                  <c:v>27.4</c:v>
                </c:pt>
                <c:pt idx="6974">
                  <c:v>27.4</c:v>
                </c:pt>
                <c:pt idx="6975">
                  <c:v>27.5</c:v>
                </c:pt>
                <c:pt idx="6976">
                  <c:v>27.6</c:v>
                </c:pt>
                <c:pt idx="6977">
                  <c:v>27.7</c:v>
                </c:pt>
                <c:pt idx="6978">
                  <c:v>27.7</c:v>
                </c:pt>
                <c:pt idx="6979">
                  <c:v>27.7</c:v>
                </c:pt>
                <c:pt idx="6980">
                  <c:v>27.9</c:v>
                </c:pt>
                <c:pt idx="6981">
                  <c:v>27.9</c:v>
                </c:pt>
                <c:pt idx="6982">
                  <c:v>27.9</c:v>
                </c:pt>
                <c:pt idx="6983">
                  <c:v>28</c:v>
                </c:pt>
                <c:pt idx="6984">
                  <c:v>28</c:v>
                </c:pt>
                <c:pt idx="6985">
                  <c:v>28</c:v>
                </c:pt>
                <c:pt idx="6986">
                  <c:v>28.1</c:v>
                </c:pt>
                <c:pt idx="6987">
                  <c:v>28.1</c:v>
                </c:pt>
                <c:pt idx="6988">
                  <c:v>28.1</c:v>
                </c:pt>
                <c:pt idx="6989">
                  <c:v>28.1</c:v>
                </c:pt>
                <c:pt idx="6990">
                  <c:v>28.2</c:v>
                </c:pt>
                <c:pt idx="6991">
                  <c:v>28.2</c:v>
                </c:pt>
                <c:pt idx="6992">
                  <c:v>28.2</c:v>
                </c:pt>
                <c:pt idx="6993">
                  <c:v>28.3</c:v>
                </c:pt>
                <c:pt idx="6994">
                  <c:v>28.3</c:v>
                </c:pt>
                <c:pt idx="6995">
                  <c:v>28.3</c:v>
                </c:pt>
                <c:pt idx="6996">
                  <c:v>28.3</c:v>
                </c:pt>
                <c:pt idx="6997">
                  <c:v>28.3</c:v>
                </c:pt>
                <c:pt idx="6998">
                  <c:v>28.3</c:v>
                </c:pt>
                <c:pt idx="6999">
                  <c:v>28.3</c:v>
                </c:pt>
                <c:pt idx="7000">
                  <c:v>28.2</c:v>
                </c:pt>
                <c:pt idx="7001">
                  <c:v>28.2</c:v>
                </c:pt>
                <c:pt idx="7002">
                  <c:v>28.2</c:v>
                </c:pt>
                <c:pt idx="7003">
                  <c:v>28.1</c:v>
                </c:pt>
                <c:pt idx="7004">
                  <c:v>28</c:v>
                </c:pt>
                <c:pt idx="7005">
                  <c:v>28</c:v>
                </c:pt>
                <c:pt idx="7006">
                  <c:v>27.9</c:v>
                </c:pt>
                <c:pt idx="7007">
                  <c:v>27.8</c:v>
                </c:pt>
                <c:pt idx="7008">
                  <c:v>27.7</c:v>
                </c:pt>
                <c:pt idx="7009">
                  <c:v>27.7</c:v>
                </c:pt>
                <c:pt idx="7010">
                  <c:v>27.6</c:v>
                </c:pt>
                <c:pt idx="7011">
                  <c:v>27.5</c:v>
                </c:pt>
                <c:pt idx="7012">
                  <c:v>27.5</c:v>
                </c:pt>
                <c:pt idx="7013">
                  <c:v>27.5</c:v>
                </c:pt>
                <c:pt idx="7014">
                  <c:v>27.4</c:v>
                </c:pt>
                <c:pt idx="7015">
                  <c:v>27.4</c:v>
                </c:pt>
                <c:pt idx="7016">
                  <c:v>27.4</c:v>
                </c:pt>
                <c:pt idx="7017">
                  <c:v>27.4</c:v>
                </c:pt>
                <c:pt idx="7018">
                  <c:v>27.4</c:v>
                </c:pt>
                <c:pt idx="7019">
                  <c:v>27.5</c:v>
                </c:pt>
                <c:pt idx="7020">
                  <c:v>27.5</c:v>
                </c:pt>
                <c:pt idx="7021">
                  <c:v>27.6</c:v>
                </c:pt>
                <c:pt idx="7022">
                  <c:v>27.7</c:v>
                </c:pt>
                <c:pt idx="7023">
                  <c:v>27.7</c:v>
                </c:pt>
                <c:pt idx="7024">
                  <c:v>27.8</c:v>
                </c:pt>
                <c:pt idx="7025">
                  <c:v>27.9</c:v>
                </c:pt>
                <c:pt idx="7026">
                  <c:v>28</c:v>
                </c:pt>
                <c:pt idx="7027">
                  <c:v>27.9</c:v>
                </c:pt>
                <c:pt idx="7028">
                  <c:v>27.9</c:v>
                </c:pt>
                <c:pt idx="7029">
                  <c:v>28</c:v>
                </c:pt>
                <c:pt idx="7030">
                  <c:v>28</c:v>
                </c:pt>
                <c:pt idx="7031">
                  <c:v>28</c:v>
                </c:pt>
                <c:pt idx="7032">
                  <c:v>28.1</c:v>
                </c:pt>
                <c:pt idx="7033">
                  <c:v>28.1</c:v>
                </c:pt>
                <c:pt idx="7034">
                  <c:v>28.2</c:v>
                </c:pt>
                <c:pt idx="7035">
                  <c:v>28.2</c:v>
                </c:pt>
                <c:pt idx="7036">
                  <c:v>28.3</c:v>
                </c:pt>
                <c:pt idx="7037">
                  <c:v>28.3</c:v>
                </c:pt>
                <c:pt idx="7038">
                  <c:v>28.3</c:v>
                </c:pt>
                <c:pt idx="7039">
                  <c:v>28.3</c:v>
                </c:pt>
                <c:pt idx="7040">
                  <c:v>28.4</c:v>
                </c:pt>
                <c:pt idx="7041">
                  <c:v>28.4</c:v>
                </c:pt>
                <c:pt idx="7042">
                  <c:v>28.3</c:v>
                </c:pt>
                <c:pt idx="7043">
                  <c:v>28.2</c:v>
                </c:pt>
                <c:pt idx="7044">
                  <c:v>28.2</c:v>
                </c:pt>
                <c:pt idx="7045">
                  <c:v>28.1</c:v>
                </c:pt>
                <c:pt idx="7046">
                  <c:v>28</c:v>
                </c:pt>
                <c:pt idx="7047">
                  <c:v>27.9</c:v>
                </c:pt>
                <c:pt idx="7048">
                  <c:v>27.7</c:v>
                </c:pt>
                <c:pt idx="7049">
                  <c:v>27.6</c:v>
                </c:pt>
                <c:pt idx="7050">
                  <c:v>27.5</c:v>
                </c:pt>
                <c:pt idx="7051">
                  <c:v>27.4</c:v>
                </c:pt>
                <c:pt idx="7052">
                  <c:v>27.4</c:v>
                </c:pt>
                <c:pt idx="7053">
                  <c:v>27.4</c:v>
                </c:pt>
                <c:pt idx="7054">
                  <c:v>27.5</c:v>
                </c:pt>
                <c:pt idx="7055">
                  <c:v>27.7</c:v>
                </c:pt>
                <c:pt idx="7056">
                  <c:v>27.7</c:v>
                </c:pt>
                <c:pt idx="7057">
                  <c:v>27.8</c:v>
                </c:pt>
                <c:pt idx="7058">
                  <c:v>27.9</c:v>
                </c:pt>
                <c:pt idx="7059">
                  <c:v>27.9</c:v>
                </c:pt>
                <c:pt idx="7060">
                  <c:v>28</c:v>
                </c:pt>
                <c:pt idx="7061">
                  <c:v>28</c:v>
                </c:pt>
                <c:pt idx="7062">
                  <c:v>28.2</c:v>
                </c:pt>
                <c:pt idx="7063">
                  <c:v>28.2</c:v>
                </c:pt>
                <c:pt idx="7064">
                  <c:v>28.3</c:v>
                </c:pt>
                <c:pt idx="7065">
                  <c:v>28.3</c:v>
                </c:pt>
                <c:pt idx="7066">
                  <c:v>28.3</c:v>
                </c:pt>
                <c:pt idx="7067">
                  <c:v>28.4</c:v>
                </c:pt>
                <c:pt idx="7068">
                  <c:v>28.4</c:v>
                </c:pt>
                <c:pt idx="7069">
                  <c:v>28.4</c:v>
                </c:pt>
                <c:pt idx="7070">
                  <c:v>28.3</c:v>
                </c:pt>
                <c:pt idx="7071">
                  <c:v>28.4</c:v>
                </c:pt>
                <c:pt idx="7072">
                  <c:v>28.3</c:v>
                </c:pt>
                <c:pt idx="7073">
                  <c:v>28.2</c:v>
                </c:pt>
                <c:pt idx="7074">
                  <c:v>28.1</c:v>
                </c:pt>
                <c:pt idx="7075">
                  <c:v>28</c:v>
                </c:pt>
                <c:pt idx="7076">
                  <c:v>27.9</c:v>
                </c:pt>
                <c:pt idx="7077">
                  <c:v>27.7</c:v>
                </c:pt>
                <c:pt idx="7078">
                  <c:v>27.7</c:v>
                </c:pt>
                <c:pt idx="7079">
                  <c:v>27.5</c:v>
                </c:pt>
                <c:pt idx="7080">
                  <c:v>27.5</c:v>
                </c:pt>
                <c:pt idx="7081">
                  <c:v>27.5</c:v>
                </c:pt>
                <c:pt idx="7082">
                  <c:v>27.6</c:v>
                </c:pt>
                <c:pt idx="7083">
                  <c:v>27.6</c:v>
                </c:pt>
                <c:pt idx="7084">
                  <c:v>27.7</c:v>
                </c:pt>
                <c:pt idx="7085">
                  <c:v>27.7</c:v>
                </c:pt>
                <c:pt idx="7086">
                  <c:v>27.8</c:v>
                </c:pt>
                <c:pt idx="7087">
                  <c:v>27.9</c:v>
                </c:pt>
                <c:pt idx="7088">
                  <c:v>28</c:v>
                </c:pt>
                <c:pt idx="7089">
                  <c:v>28</c:v>
                </c:pt>
                <c:pt idx="7090">
                  <c:v>28</c:v>
                </c:pt>
                <c:pt idx="7091">
                  <c:v>28.1</c:v>
                </c:pt>
                <c:pt idx="7092">
                  <c:v>28.1</c:v>
                </c:pt>
                <c:pt idx="7093">
                  <c:v>28.2</c:v>
                </c:pt>
                <c:pt idx="7094">
                  <c:v>28.3</c:v>
                </c:pt>
                <c:pt idx="7095">
                  <c:v>28.2</c:v>
                </c:pt>
                <c:pt idx="7096">
                  <c:v>28.3</c:v>
                </c:pt>
                <c:pt idx="7097">
                  <c:v>28.4</c:v>
                </c:pt>
                <c:pt idx="7098">
                  <c:v>28.4</c:v>
                </c:pt>
                <c:pt idx="7099">
                  <c:v>28.4</c:v>
                </c:pt>
                <c:pt idx="7100">
                  <c:v>28.4</c:v>
                </c:pt>
                <c:pt idx="7101">
                  <c:v>28.4</c:v>
                </c:pt>
                <c:pt idx="7102">
                  <c:v>28.4</c:v>
                </c:pt>
                <c:pt idx="7103">
                  <c:v>28.4</c:v>
                </c:pt>
                <c:pt idx="7104">
                  <c:v>28.3</c:v>
                </c:pt>
                <c:pt idx="7105">
                  <c:v>28.2</c:v>
                </c:pt>
                <c:pt idx="7106">
                  <c:v>28</c:v>
                </c:pt>
                <c:pt idx="7107">
                  <c:v>27.9</c:v>
                </c:pt>
                <c:pt idx="7108">
                  <c:v>27.7</c:v>
                </c:pt>
                <c:pt idx="7109">
                  <c:v>27.7</c:v>
                </c:pt>
                <c:pt idx="7110">
                  <c:v>27.6</c:v>
                </c:pt>
                <c:pt idx="7111">
                  <c:v>27.5</c:v>
                </c:pt>
                <c:pt idx="7112">
                  <c:v>27.5</c:v>
                </c:pt>
                <c:pt idx="7113">
                  <c:v>27.6</c:v>
                </c:pt>
                <c:pt idx="7114">
                  <c:v>27.7</c:v>
                </c:pt>
                <c:pt idx="7115">
                  <c:v>27.7</c:v>
                </c:pt>
                <c:pt idx="7116">
                  <c:v>27.9</c:v>
                </c:pt>
                <c:pt idx="7117">
                  <c:v>27.9</c:v>
                </c:pt>
                <c:pt idx="7118">
                  <c:v>28</c:v>
                </c:pt>
                <c:pt idx="7119">
                  <c:v>28</c:v>
                </c:pt>
                <c:pt idx="7120">
                  <c:v>28.2</c:v>
                </c:pt>
                <c:pt idx="7121">
                  <c:v>28.2</c:v>
                </c:pt>
                <c:pt idx="7122">
                  <c:v>28.3</c:v>
                </c:pt>
                <c:pt idx="7123">
                  <c:v>28.3</c:v>
                </c:pt>
                <c:pt idx="7124">
                  <c:v>28.4</c:v>
                </c:pt>
                <c:pt idx="7125">
                  <c:v>28.4</c:v>
                </c:pt>
                <c:pt idx="7126">
                  <c:v>28.4</c:v>
                </c:pt>
                <c:pt idx="7127">
                  <c:v>28.5</c:v>
                </c:pt>
                <c:pt idx="7128">
                  <c:v>28.4</c:v>
                </c:pt>
                <c:pt idx="7129">
                  <c:v>28.3</c:v>
                </c:pt>
                <c:pt idx="7130">
                  <c:v>28.2</c:v>
                </c:pt>
                <c:pt idx="7131">
                  <c:v>28</c:v>
                </c:pt>
                <c:pt idx="7132">
                  <c:v>27.9</c:v>
                </c:pt>
                <c:pt idx="7133">
                  <c:v>27.7</c:v>
                </c:pt>
                <c:pt idx="7134">
                  <c:v>27.7</c:v>
                </c:pt>
                <c:pt idx="7135">
                  <c:v>27.6</c:v>
                </c:pt>
                <c:pt idx="7136">
                  <c:v>27.6</c:v>
                </c:pt>
                <c:pt idx="7137">
                  <c:v>27.6</c:v>
                </c:pt>
                <c:pt idx="7138">
                  <c:v>27.7</c:v>
                </c:pt>
                <c:pt idx="7139">
                  <c:v>27.9</c:v>
                </c:pt>
                <c:pt idx="7140">
                  <c:v>27.9</c:v>
                </c:pt>
                <c:pt idx="7141">
                  <c:v>28</c:v>
                </c:pt>
                <c:pt idx="7142">
                  <c:v>28.1</c:v>
                </c:pt>
                <c:pt idx="7143">
                  <c:v>28.2</c:v>
                </c:pt>
                <c:pt idx="7144">
                  <c:v>28.2</c:v>
                </c:pt>
                <c:pt idx="7145">
                  <c:v>28.2</c:v>
                </c:pt>
                <c:pt idx="7146">
                  <c:v>28.3</c:v>
                </c:pt>
                <c:pt idx="7147">
                  <c:v>28.4</c:v>
                </c:pt>
                <c:pt idx="7148">
                  <c:v>28.5</c:v>
                </c:pt>
                <c:pt idx="7149">
                  <c:v>28.5</c:v>
                </c:pt>
                <c:pt idx="7150">
                  <c:v>28.5</c:v>
                </c:pt>
                <c:pt idx="7151">
                  <c:v>28.4</c:v>
                </c:pt>
                <c:pt idx="7152">
                  <c:v>28.3</c:v>
                </c:pt>
                <c:pt idx="7153">
                  <c:v>28.2</c:v>
                </c:pt>
                <c:pt idx="7154">
                  <c:v>28.2</c:v>
                </c:pt>
                <c:pt idx="7155">
                  <c:v>28</c:v>
                </c:pt>
                <c:pt idx="7156">
                  <c:v>27.8</c:v>
                </c:pt>
                <c:pt idx="7157">
                  <c:v>27.7</c:v>
                </c:pt>
                <c:pt idx="7158">
                  <c:v>27.7</c:v>
                </c:pt>
                <c:pt idx="7159">
                  <c:v>27.6</c:v>
                </c:pt>
                <c:pt idx="7160">
                  <c:v>27.6</c:v>
                </c:pt>
                <c:pt idx="7161">
                  <c:v>27.7</c:v>
                </c:pt>
                <c:pt idx="7162">
                  <c:v>27.8</c:v>
                </c:pt>
                <c:pt idx="7163">
                  <c:v>27.9</c:v>
                </c:pt>
                <c:pt idx="7164">
                  <c:v>28</c:v>
                </c:pt>
                <c:pt idx="7165">
                  <c:v>28</c:v>
                </c:pt>
                <c:pt idx="7166">
                  <c:v>28.1</c:v>
                </c:pt>
                <c:pt idx="7167">
                  <c:v>28.2</c:v>
                </c:pt>
                <c:pt idx="7168">
                  <c:v>28.2</c:v>
                </c:pt>
                <c:pt idx="7169">
                  <c:v>28.2</c:v>
                </c:pt>
                <c:pt idx="7170">
                  <c:v>28.3</c:v>
                </c:pt>
                <c:pt idx="7171">
                  <c:v>28.3</c:v>
                </c:pt>
                <c:pt idx="7172">
                  <c:v>28.4</c:v>
                </c:pt>
                <c:pt idx="7173">
                  <c:v>28.4</c:v>
                </c:pt>
                <c:pt idx="7174">
                  <c:v>28.5</c:v>
                </c:pt>
                <c:pt idx="7175">
                  <c:v>28.5</c:v>
                </c:pt>
                <c:pt idx="7176">
                  <c:v>28.5</c:v>
                </c:pt>
                <c:pt idx="7177">
                  <c:v>28.5</c:v>
                </c:pt>
                <c:pt idx="7178">
                  <c:v>28.5</c:v>
                </c:pt>
                <c:pt idx="7179">
                  <c:v>28.5</c:v>
                </c:pt>
                <c:pt idx="7180">
                  <c:v>28.4</c:v>
                </c:pt>
                <c:pt idx="7181">
                  <c:v>28.3</c:v>
                </c:pt>
                <c:pt idx="7182">
                  <c:v>28.2</c:v>
                </c:pt>
                <c:pt idx="7183">
                  <c:v>28.2</c:v>
                </c:pt>
                <c:pt idx="7184">
                  <c:v>28</c:v>
                </c:pt>
                <c:pt idx="7185">
                  <c:v>27.9</c:v>
                </c:pt>
                <c:pt idx="7186">
                  <c:v>27.8</c:v>
                </c:pt>
                <c:pt idx="7187">
                  <c:v>27.7</c:v>
                </c:pt>
                <c:pt idx="7188">
                  <c:v>27.7</c:v>
                </c:pt>
                <c:pt idx="7189">
                  <c:v>27.7</c:v>
                </c:pt>
                <c:pt idx="7190">
                  <c:v>27.7</c:v>
                </c:pt>
                <c:pt idx="7191">
                  <c:v>27.7</c:v>
                </c:pt>
                <c:pt idx="7192">
                  <c:v>27.7</c:v>
                </c:pt>
                <c:pt idx="7193">
                  <c:v>27.8</c:v>
                </c:pt>
                <c:pt idx="7194">
                  <c:v>27.9</c:v>
                </c:pt>
                <c:pt idx="7195">
                  <c:v>28</c:v>
                </c:pt>
                <c:pt idx="7196">
                  <c:v>28</c:v>
                </c:pt>
                <c:pt idx="7197">
                  <c:v>28.1</c:v>
                </c:pt>
                <c:pt idx="7198">
                  <c:v>28.1</c:v>
                </c:pt>
                <c:pt idx="7199">
                  <c:v>28.1</c:v>
                </c:pt>
                <c:pt idx="7200">
                  <c:v>28.2</c:v>
                </c:pt>
                <c:pt idx="7201">
                  <c:v>28.2</c:v>
                </c:pt>
                <c:pt idx="7202">
                  <c:v>28.3</c:v>
                </c:pt>
                <c:pt idx="7203">
                  <c:v>28.3</c:v>
                </c:pt>
                <c:pt idx="7204">
                  <c:v>28.3</c:v>
                </c:pt>
                <c:pt idx="7205">
                  <c:v>28.4</c:v>
                </c:pt>
                <c:pt idx="7206">
                  <c:v>28.4</c:v>
                </c:pt>
                <c:pt idx="7207">
                  <c:v>28.4</c:v>
                </c:pt>
                <c:pt idx="7208">
                  <c:v>28.5</c:v>
                </c:pt>
                <c:pt idx="7209">
                  <c:v>28.5</c:v>
                </c:pt>
                <c:pt idx="7210">
                  <c:v>28.6</c:v>
                </c:pt>
                <c:pt idx="7211">
                  <c:v>28.6</c:v>
                </c:pt>
                <c:pt idx="7212">
                  <c:v>28.6</c:v>
                </c:pt>
                <c:pt idx="7213">
                  <c:v>28.6</c:v>
                </c:pt>
                <c:pt idx="7214">
                  <c:v>28.6</c:v>
                </c:pt>
                <c:pt idx="7215">
                  <c:v>28.5</c:v>
                </c:pt>
                <c:pt idx="7216">
                  <c:v>28.5</c:v>
                </c:pt>
                <c:pt idx="7217">
                  <c:v>28.4</c:v>
                </c:pt>
                <c:pt idx="7218">
                  <c:v>28.4</c:v>
                </c:pt>
                <c:pt idx="7219">
                  <c:v>28.3</c:v>
                </c:pt>
                <c:pt idx="7220">
                  <c:v>28.3</c:v>
                </c:pt>
                <c:pt idx="7221">
                  <c:v>28.2</c:v>
                </c:pt>
                <c:pt idx="7222">
                  <c:v>28.1</c:v>
                </c:pt>
                <c:pt idx="7223">
                  <c:v>28.1</c:v>
                </c:pt>
                <c:pt idx="7224">
                  <c:v>28</c:v>
                </c:pt>
                <c:pt idx="7225">
                  <c:v>27.9</c:v>
                </c:pt>
                <c:pt idx="7226">
                  <c:v>27.9</c:v>
                </c:pt>
                <c:pt idx="7227">
                  <c:v>27.9</c:v>
                </c:pt>
                <c:pt idx="7228">
                  <c:v>27.7</c:v>
                </c:pt>
                <c:pt idx="7229">
                  <c:v>27.7</c:v>
                </c:pt>
                <c:pt idx="7230">
                  <c:v>27.7</c:v>
                </c:pt>
                <c:pt idx="7231">
                  <c:v>27.7</c:v>
                </c:pt>
                <c:pt idx="7232">
                  <c:v>27.7</c:v>
                </c:pt>
                <c:pt idx="7233">
                  <c:v>27.7</c:v>
                </c:pt>
                <c:pt idx="7234">
                  <c:v>27.7</c:v>
                </c:pt>
                <c:pt idx="7235">
                  <c:v>27.7</c:v>
                </c:pt>
                <c:pt idx="7236">
                  <c:v>27.8</c:v>
                </c:pt>
                <c:pt idx="7237">
                  <c:v>27.9</c:v>
                </c:pt>
                <c:pt idx="7238">
                  <c:v>27.8</c:v>
                </c:pt>
                <c:pt idx="7239">
                  <c:v>27.9</c:v>
                </c:pt>
                <c:pt idx="7240">
                  <c:v>27.9</c:v>
                </c:pt>
                <c:pt idx="7241">
                  <c:v>28</c:v>
                </c:pt>
                <c:pt idx="7242">
                  <c:v>28</c:v>
                </c:pt>
                <c:pt idx="7243">
                  <c:v>28</c:v>
                </c:pt>
                <c:pt idx="7244">
                  <c:v>28</c:v>
                </c:pt>
                <c:pt idx="7245">
                  <c:v>28.1</c:v>
                </c:pt>
                <c:pt idx="7246">
                  <c:v>28.2</c:v>
                </c:pt>
                <c:pt idx="7247">
                  <c:v>28.2</c:v>
                </c:pt>
                <c:pt idx="7248">
                  <c:v>28.3</c:v>
                </c:pt>
                <c:pt idx="7249">
                  <c:v>28.3</c:v>
                </c:pt>
                <c:pt idx="7250">
                  <c:v>28.3</c:v>
                </c:pt>
                <c:pt idx="7251">
                  <c:v>28.3</c:v>
                </c:pt>
                <c:pt idx="7252">
                  <c:v>28.3</c:v>
                </c:pt>
                <c:pt idx="7253">
                  <c:v>28.4</c:v>
                </c:pt>
                <c:pt idx="7254">
                  <c:v>28.4</c:v>
                </c:pt>
                <c:pt idx="7255">
                  <c:v>28.3</c:v>
                </c:pt>
                <c:pt idx="7256">
                  <c:v>28.4</c:v>
                </c:pt>
                <c:pt idx="7257">
                  <c:v>28.4</c:v>
                </c:pt>
                <c:pt idx="7258">
                  <c:v>28.4</c:v>
                </c:pt>
                <c:pt idx="7259">
                  <c:v>28.4</c:v>
                </c:pt>
                <c:pt idx="7260">
                  <c:v>28.5</c:v>
                </c:pt>
                <c:pt idx="7261">
                  <c:v>28.5</c:v>
                </c:pt>
                <c:pt idx="7262">
                  <c:v>28.5</c:v>
                </c:pt>
                <c:pt idx="7263">
                  <c:v>28.6</c:v>
                </c:pt>
                <c:pt idx="7264">
                  <c:v>28.6</c:v>
                </c:pt>
                <c:pt idx="7265">
                  <c:v>28.6</c:v>
                </c:pt>
                <c:pt idx="7266">
                  <c:v>28.6</c:v>
                </c:pt>
                <c:pt idx="7267">
                  <c:v>28.7</c:v>
                </c:pt>
                <c:pt idx="7268">
                  <c:v>28.7</c:v>
                </c:pt>
                <c:pt idx="7269">
                  <c:v>28.7</c:v>
                </c:pt>
                <c:pt idx="7270">
                  <c:v>28.7</c:v>
                </c:pt>
                <c:pt idx="7271">
                  <c:v>28.5</c:v>
                </c:pt>
                <c:pt idx="7272">
                  <c:v>28.5</c:v>
                </c:pt>
                <c:pt idx="7273">
                  <c:v>28.5</c:v>
                </c:pt>
                <c:pt idx="7274">
                  <c:v>28.5</c:v>
                </c:pt>
                <c:pt idx="7275">
                  <c:v>28.4</c:v>
                </c:pt>
                <c:pt idx="7276">
                  <c:v>28.4</c:v>
                </c:pt>
                <c:pt idx="7277">
                  <c:v>28.4</c:v>
                </c:pt>
                <c:pt idx="7278">
                  <c:v>28.2</c:v>
                </c:pt>
                <c:pt idx="7279">
                  <c:v>28.2</c:v>
                </c:pt>
                <c:pt idx="7280">
                  <c:v>28</c:v>
                </c:pt>
                <c:pt idx="7281">
                  <c:v>28</c:v>
                </c:pt>
                <c:pt idx="7282">
                  <c:v>27.8</c:v>
                </c:pt>
                <c:pt idx="7283">
                  <c:v>27.8</c:v>
                </c:pt>
                <c:pt idx="7284">
                  <c:v>27.8</c:v>
                </c:pt>
                <c:pt idx="7285">
                  <c:v>27.7</c:v>
                </c:pt>
                <c:pt idx="7286">
                  <c:v>27.7</c:v>
                </c:pt>
                <c:pt idx="7287">
                  <c:v>27.7</c:v>
                </c:pt>
                <c:pt idx="7288">
                  <c:v>27.9</c:v>
                </c:pt>
                <c:pt idx="7289">
                  <c:v>28</c:v>
                </c:pt>
                <c:pt idx="7290">
                  <c:v>28</c:v>
                </c:pt>
                <c:pt idx="7291">
                  <c:v>28</c:v>
                </c:pt>
                <c:pt idx="7292">
                  <c:v>28</c:v>
                </c:pt>
                <c:pt idx="7293">
                  <c:v>28.2</c:v>
                </c:pt>
                <c:pt idx="7294">
                  <c:v>28.2</c:v>
                </c:pt>
                <c:pt idx="7295">
                  <c:v>28.2</c:v>
                </c:pt>
                <c:pt idx="7296">
                  <c:v>28.3</c:v>
                </c:pt>
                <c:pt idx="7297">
                  <c:v>28.3</c:v>
                </c:pt>
                <c:pt idx="7298">
                  <c:v>28.3</c:v>
                </c:pt>
                <c:pt idx="7299">
                  <c:v>28.3</c:v>
                </c:pt>
                <c:pt idx="7300">
                  <c:v>28.4</c:v>
                </c:pt>
                <c:pt idx="7301">
                  <c:v>28.4</c:v>
                </c:pt>
                <c:pt idx="7302">
                  <c:v>28.5</c:v>
                </c:pt>
                <c:pt idx="7303">
                  <c:v>28.5</c:v>
                </c:pt>
                <c:pt idx="7304">
                  <c:v>28.6</c:v>
                </c:pt>
                <c:pt idx="7305">
                  <c:v>28.6</c:v>
                </c:pt>
                <c:pt idx="7306">
                  <c:v>28.7</c:v>
                </c:pt>
                <c:pt idx="7307">
                  <c:v>28.7</c:v>
                </c:pt>
                <c:pt idx="7308">
                  <c:v>28.7</c:v>
                </c:pt>
                <c:pt idx="7309">
                  <c:v>28.7</c:v>
                </c:pt>
                <c:pt idx="7310">
                  <c:v>28.7</c:v>
                </c:pt>
                <c:pt idx="7311">
                  <c:v>28.7</c:v>
                </c:pt>
                <c:pt idx="7312">
                  <c:v>28.7</c:v>
                </c:pt>
                <c:pt idx="7313">
                  <c:v>28.6</c:v>
                </c:pt>
                <c:pt idx="7314">
                  <c:v>28.6</c:v>
                </c:pt>
                <c:pt idx="7315">
                  <c:v>28.5</c:v>
                </c:pt>
                <c:pt idx="7316">
                  <c:v>28.4</c:v>
                </c:pt>
                <c:pt idx="7317">
                  <c:v>28.4</c:v>
                </c:pt>
                <c:pt idx="7318">
                  <c:v>28.4</c:v>
                </c:pt>
                <c:pt idx="7319">
                  <c:v>28.3</c:v>
                </c:pt>
                <c:pt idx="7320">
                  <c:v>28.2</c:v>
                </c:pt>
                <c:pt idx="7321">
                  <c:v>28.1</c:v>
                </c:pt>
                <c:pt idx="7322">
                  <c:v>28</c:v>
                </c:pt>
                <c:pt idx="7323">
                  <c:v>28</c:v>
                </c:pt>
                <c:pt idx="7324">
                  <c:v>27.9</c:v>
                </c:pt>
                <c:pt idx="7325">
                  <c:v>27.9</c:v>
                </c:pt>
                <c:pt idx="7326">
                  <c:v>27.8</c:v>
                </c:pt>
                <c:pt idx="7327">
                  <c:v>27.8</c:v>
                </c:pt>
                <c:pt idx="7328">
                  <c:v>27.8</c:v>
                </c:pt>
                <c:pt idx="7329">
                  <c:v>27.8</c:v>
                </c:pt>
                <c:pt idx="7330">
                  <c:v>27.8</c:v>
                </c:pt>
                <c:pt idx="7331">
                  <c:v>27.9</c:v>
                </c:pt>
                <c:pt idx="7332">
                  <c:v>27.9</c:v>
                </c:pt>
                <c:pt idx="7333">
                  <c:v>27.9</c:v>
                </c:pt>
                <c:pt idx="7334">
                  <c:v>28</c:v>
                </c:pt>
                <c:pt idx="7335">
                  <c:v>27.9</c:v>
                </c:pt>
                <c:pt idx="7336">
                  <c:v>28</c:v>
                </c:pt>
                <c:pt idx="7337">
                  <c:v>28</c:v>
                </c:pt>
                <c:pt idx="7338">
                  <c:v>28.1</c:v>
                </c:pt>
                <c:pt idx="7339">
                  <c:v>28.1</c:v>
                </c:pt>
                <c:pt idx="7340">
                  <c:v>28.1</c:v>
                </c:pt>
                <c:pt idx="7341">
                  <c:v>28.2</c:v>
                </c:pt>
                <c:pt idx="7342">
                  <c:v>28.2</c:v>
                </c:pt>
                <c:pt idx="7343">
                  <c:v>28.2</c:v>
                </c:pt>
                <c:pt idx="7344">
                  <c:v>28.3</c:v>
                </c:pt>
                <c:pt idx="7345">
                  <c:v>28.3</c:v>
                </c:pt>
                <c:pt idx="7346">
                  <c:v>28.3</c:v>
                </c:pt>
                <c:pt idx="7347">
                  <c:v>28.3</c:v>
                </c:pt>
                <c:pt idx="7348">
                  <c:v>28.3</c:v>
                </c:pt>
                <c:pt idx="7349">
                  <c:v>28.3</c:v>
                </c:pt>
                <c:pt idx="7350">
                  <c:v>28.3</c:v>
                </c:pt>
                <c:pt idx="7351">
                  <c:v>28.4</c:v>
                </c:pt>
                <c:pt idx="7352">
                  <c:v>28.3</c:v>
                </c:pt>
                <c:pt idx="7353">
                  <c:v>28.4</c:v>
                </c:pt>
                <c:pt idx="7354">
                  <c:v>28.4</c:v>
                </c:pt>
                <c:pt idx="7355">
                  <c:v>28.4</c:v>
                </c:pt>
                <c:pt idx="7356">
                  <c:v>28.4</c:v>
                </c:pt>
                <c:pt idx="7357">
                  <c:v>28.5</c:v>
                </c:pt>
                <c:pt idx="7358">
                  <c:v>28.5</c:v>
                </c:pt>
                <c:pt idx="7359">
                  <c:v>28.4</c:v>
                </c:pt>
                <c:pt idx="7360">
                  <c:v>28.5</c:v>
                </c:pt>
                <c:pt idx="7361">
                  <c:v>28.4</c:v>
                </c:pt>
                <c:pt idx="7362">
                  <c:v>28.5</c:v>
                </c:pt>
                <c:pt idx="7363">
                  <c:v>28.5</c:v>
                </c:pt>
                <c:pt idx="7364">
                  <c:v>28.4</c:v>
                </c:pt>
                <c:pt idx="7365">
                  <c:v>28.5</c:v>
                </c:pt>
                <c:pt idx="7366">
                  <c:v>28.5</c:v>
                </c:pt>
                <c:pt idx="7367">
                  <c:v>28.5</c:v>
                </c:pt>
                <c:pt idx="7368">
                  <c:v>28.5</c:v>
                </c:pt>
                <c:pt idx="7369">
                  <c:v>28.5</c:v>
                </c:pt>
                <c:pt idx="7370">
                  <c:v>28.5</c:v>
                </c:pt>
                <c:pt idx="7371">
                  <c:v>28.5</c:v>
                </c:pt>
                <c:pt idx="7372">
                  <c:v>28.6</c:v>
                </c:pt>
                <c:pt idx="7373">
                  <c:v>28.5</c:v>
                </c:pt>
                <c:pt idx="7374">
                  <c:v>28.6</c:v>
                </c:pt>
                <c:pt idx="7375">
                  <c:v>28.7</c:v>
                </c:pt>
                <c:pt idx="7376">
                  <c:v>28.6</c:v>
                </c:pt>
                <c:pt idx="7377">
                  <c:v>28.7</c:v>
                </c:pt>
                <c:pt idx="7378">
                  <c:v>28.6</c:v>
                </c:pt>
                <c:pt idx="7379">
                  <c:v>28.7</c:v>
                </c:pt>
                <c:pt idx="7380">
                  <c:v>28.7</c:v>
                </c:pt>
                <c:pt idx="7381">
                  <c:v>28.7</c:v>
                </c:pt>
                <c:pt idx="7382">
                  <c:v>28.7</c:v>
                </c:pt>
                <c:pt idx="7383">
                  <c:v>28.7</c:v>
                </c:pt>
                <c:pt idx="7384">
                  <c:v>28.8</c:v>
                </c:pt>
                <c:pt idx="7385">
                  <c:v>28.8</c:v>
                </c:pt>
                <c:pt idx="7386">
                  <c:v>28.8</c:v>
                </c:pt>
                <c:pt idx="7387">
                  <c:v>28.8</c:v>
                </c:pt>
                <c:pt idx="7388">
                  <c:v>28.8</c:v>
                </c:pt>
                <c:pt idx="7389">
                  <c:v>28.8</c:v>
                </c:pt>
                <c:pt idx="7390">
                  <c:v>28.8</c:v>
                </c:pt>
                <c:pt idx="7391">
                  <c:v>28.8</c:v>
                </c:pt>
                <c:pt idx="7392">
                  <c:v>28.8</c:v>
                </c:pt>
                <c:pt idx="7393">
                  <c:v>28.8</c:v>
                </c:pt>
                <c:pt idx="7394">
                  <c:v>28.8</c:v>
                </c:pt>
                <c:pt idx="7395">
                  <c:v>28.8</c:v>
                </c:pt>
                <c:pt idx="7396">
                  <c:v>28.8</c:v>
                </c:pt>
                <c:pt idx="7397">
                  <c:v>28.7</c:v>
                </c:pt>
                <c:pt idx="7398">
                  <c:v>28.7</c:v>
                </c:pt>
                <c:pt idx="7399">
                  <c:v>28.7</c:v>
                </c:pt>
                <c:pt idx="7400">
                  <c:v>28.6</c:v>
                </c:pt>
                <c:pt idx="7401">
                  <c:v>28.5</c:v>
                </c:pt>
                <c:pt idx="7402">
                  <c:v>28.5</c:v>
                </c:pt>
                <c:pt idx="7403">
                  <c:v>28.4</c:v>
                </c:pt>
                <c:pt idx="7404">
                  <c:v>28.3</c:v>
                </c:pt>
                <c:pt idx="7405">
                  <c:v>28.4</c:v>
                </c:pt>
                <c:pt idx="7406">
                  <c:v>28.3</c:v>
                </c:pt>
                <c:pt idx="7407">
                  <c:v>28.3</c:v>
                </c:pt>
                <c:pt idx="7408">
                  <c:v>28.2</c:v>
                </c:pt>
                <c:pt idx="7409">
                  <c:v>28.2</c:v>
                </c:pt>
                <c:pt idx="7410">
                  <c:v>28.2</c:v>
                </c:pt>
                <c:pt idx="7411">
                  <c:v>28.1</c:v>
                </c:pt>
                <c:pt idx="7412">
                  <c:v>28.1</c:v>
                </c:pt>
                <c:pt idx="7413">
                  <c:v>28.1</c:v>
                </c:pt>
                <c:pt idx="7414">
                  <c:v>28.2</c:v>
                </c:pt>
                <c:pt idx="7415">
                  <c:v>28.1</c:v>
                </c:pt>
                <c:pt idx="7416">
                  <c:v>28.2</c:v>
                </c:pt>
                <c:pt idx="7417">
                  <c:v>28</c:v>
                </c:pt>
                <c:pt idx="7418">
                  <c:v>28</c:v>
                </c:pt>
                <c:pt idx="7419">
                  <c:v>28</c:v>
                </c:pt>
                <c:pt idx="7420">
                  <c:v>28</c:v>
                </c:pt>
                <c:pt idx="7421">
                  <c:v>28</c:v>
                </c:pt>
                <c:pt idx="7422">
                  <c:v>28</c:v>
                </c:pt>
                <c:pt idx="7423">
                  <c:v>28</c:v>
                </c:pt>
                <c:pt idx="7424">
                  <c:v>28</c:v>
                </c:pt>
                <c:pt idx="7425">
                  <c:v>28</c:v>
                </c:pt>
                <c:pt idx="7426">
                  <c:v>28</c:v>
                </c:pt>
                <c:pt idx="7427">
                  <c:v>28</c:v>
                </c:pt>
                <c:pt idx="7428">
                  <c:v>28</c:v>
                </c:pt>
                <c:pt idx="7429">
                  <c:v>28</c:v>
                </c:pt>
                <c:pt idx="7430">
                  <c:v>28</c:v>
                </c:pt>
                <c:pt idx="7431">
                  <c:v>28.1</c:v>
                </c:pt>
                <c:pt idx="7432">
                  <c:v>28.1</c:v>
                </c:pt>
                <c:pt idx="7433">
                  <c:v>28.1</c:v>
                </c:pt>
                <c:pt idx="7434">
                  <c:v>28.1</c:v>
                </c:pt>
                <c:pt idx="7435">
                  <c:v>28.2</c:v>
                </c:pt>
                <c:pt idx="7436">
                  <c:v>28.2</c:v>
                </c:pt>
                <c:pt idx="7437">
                  <c:v>28.2</c:v>
                </c:pt>
                <c:pt idx="7438">
                  <c:v>28.3</c:v>
                </c:pt>
                <c:pt idx="7439">
                  <c:v>28.2</c:v>
                </c:pt>
                <c:pt idx="7440">
                  <c:v>28.3</c:v>
                </c:pt>
                <c:pt idx="7441">
                  <c:v>28.4</c:v>
                </c:pt>
                <c:pt idx="7442">
                  <c:v>28.4</c:v>
                </c:pt>
                <c:pt idx="7443">
                  <c:v>28.4</c:v>
                </c:pt>
                <c:pt idx="7444">
                  <c:v>28.5</c:v>
                </c:pt>
                <c:pt idx="7445">
                  <c:v>28.5</c:v>
                </c:pt>
                <c:pt idx="7446">
                  <c:v>28.5</c:v>
                </c:pt>
                <c:pt idx="7447">
                  <c:v>28.5</c:v>
                </c:pt>
                <c:pt idx="7448">
                  <c:v>28.5</c:v>
                </c:pt>
                <c:pt idx="7449">
                  <c:v>28.5</c:v>
                </c:pt>
                <c:pt idx="7450">
                  <c:v>28.5</c:v>
                </c:pt>
                <c:pt idx="7451">
                  <c:v>28.6</c:v>
                </c:pt>
                <c:pt idx="7452">
                  <c:v>28.5</c:v>
                </c:pt>
                <c:pt idx="7453">
                  <c:v>28.7</c:v>
                </c:pt>
                <c:pt idx="7454">
                  <c:v>28.7</c:v>
                </c:pt>
                <c:pt idx="7455">
                  <c:v>28.7</c:v>
                </c:pt>
                <c:pt idx="7456">
                  <c:v>28.7</c:v>
                </c:pt>
                <c:pt idx="7457">
                  <c:v>28.6</c:v>
                </c:pt>
                <c:pt idx="7458">
                  <c:v>28.7</c:v>
                </c:pt>
                <c:pt idx="7459">
                  <c:v>28.6</c:v>
                </c:pt>
                <c:pt idx="7460">
                  <c:v>28.7</c:v>
                </c:pt>
                <c:pt idx="7461">
                  <c:v>28.8</c:v>
                </c:pt>
                <c:pt idx="7462">
                  <c:v>28.8</c:v>
                </c:pt>
                <c:pt idx="7463">
                  <c:v>28.7</c:v>
                </c:pt>
                <c:pt idx="7464">
                  <c:v>28.8</c:v>
                </c:pt>
                <c:pt idx="7465">
                  <c:v>28.8</c:v>
                </c:pt>
                <c:pt idx="7466">
                  <c:v>28.8</c:v>
                </c:pt>
                <c:pt idx="7467">
                  <c:v>28.8</c:v>
                </c:pt>
                <c:pt idx="7468">
                  <c:v>28.8</c:v>
                </c:pt>
                <c:pt idx="7469">
                  <c:v>28.8</c:v>
                </c:pt>
                <c:pt idx="7470">
                  <c:v>28.8</c:v>
                </c:pt>
                <c:pt idx="7471">
                  <c:v>28.9</c:v>
                </c:pt>
                <c:pt idx="7472">
                  <c:v>29</c:v>
                </c:pt>
                <c:pt idx="7473">
                  <c:v>28.9</c:v>
                </c:pt>
                <c:pt idx="7474">
                  <c:v>28.9</c:v>
                </c:pt>
                <c:pt idx="7475">
                  <c:v>28.9</c:v>
                </c:pt>
                <c:pt idx="7476">
                  <c:v>29</c:v>
                </c:pt>
                <c:pt idx="7477">
                  <c:v>29</c:v>
                </c:pt>
                <c:pt idx="7478">
                  <c:v>28.9</c:v>
                </c:pt>
                <c:pt idx="7479">
                  <c:v>28.9</c:v>
                </c:pt>
                <c:pt idx="7480">
                  <c:v>28.9</c:v>
                </c:pt>
                <c:pt idx="7481">
                  <c:v>28.9</c:v>
                </c:pt>
                <c:pt idx="7482">
                  <c:v>28.8</c:v>
                </c:pt>
                <c:pt idx="7483">
                  <c:v>28.8</c:v>
                </c:pt>
                <c:pt idx="7484">
                  <c:v>28.7</c:v>
                </c:pt>
                <c:pt idx="7485">
                  <c:v>28.7</c:v>
                </c:pt>
                <c:pt idx="7486">
                  <c:v>28.6</c:v>
                </c:pt>
                <c:pt idx="7487">
                  <c:v>28.5</c:v>
                </c:pt>
                <c:pt idx="7488">
                  <c:v>28.5</c:v>
                </c:pt>
                <c:pt idx="7489">
                  <c:v>28.5</c:v>
                </c:pt>
                <c:pt idx="7490">
                  <c:v>28.5</c:v>
                </c:pt>
                <c:pt idx="7491">
                  <c:v>28.3</c:v>
                </c:pt>
                <c:pt idx="7492">
                  <c:v>28.3</c:v>
                </c:pt>
                <c:pt idx="7493">
                  <c:v>28.3</c:v>
                </c:pt>
                <c:pt idx="7494">
                  <c:v>28.2</c:v>
                </c:pt>
                <c:pt idx="7495">
                  <c:v>28.1</c:v>
                </c:pt>
                <c:pt idx="7496">
                  <c:v>28.1</c:v>
                </c:pt>
                <c:pt idx="7497">
                  <c:v>28.1</c:v>
                </c:pt>
                <c:pt idx="7498">
                  <c:v>28.1</c:v>
                </c:pt>
                <c:pt idx="7499">
                  <c:v>28.1</c:v>
                </c:pt>
                <c:pt idx="7500">
                  <c:v>28.1</c:v>
                </c:pt>
                <c:pt idx="7501">
                  <c:v>28.2</c:v>
                </c:pt>
                <c:pt idx="7502">
                  <c:v>28.1</c:v>
                </c:pt>
                <c:pt idx="7503">
                  <c:v>28.1</c:v>
                </c:pt>
                <c:pt idx="7504">
                  <c:v>28.2</c:v>
                </c:pt>
                <c:pt idx="7505">
                  <c:v>28.3</c:v>
                </c:pt>
                <c:pt idx="7506">
                  <c:v>28.3</c:v>
                </c:pt>
                <c:pt idx="7507">
                  <c:v>28.3</c:v>
                </c:pt>
                <c:pt idx="7508">
                  <c:v>28.5</c:v>
                </c:pt>
                <c:pt idx="7509">
                  <c:v>28.5</c:v>
                </c:pt>
                <c:pt idx="7510">
                  <c:v>28.5</c:v>
                </c:pt>
                <c:pt idx="7511">
                  <c:v>28.6</c:v>
                </c:pt>
                <c:pt idx="7512">
                  <c:v>28.6</c:v>
                </c:pt>
                <c:pt idx="7513">
                  <c:v>28.6</c:v>
                </c:pt>
                <c:pt idx="7514">
                  <c:v>28.6</c:v>
                </c:pt>
                <c:pt idx="7515">
                  <c:v>28.6</c:v>
                </c:pt>
                <c:pt idx="7516">
                  <c:v>28.7</c:v>
                </c:pt>
                <c:pt idx="7517">
                  <c:v>28.7</c:v>
                </c:pt>
                <c:pt idx="7518">
                  <c:v>28.8</c:v>
                </c:pt>
                <c:pt idx="7519">
                  <c:v>28.7</c:v>
                </c:pt>
                <c:pt idx="7520">
                  <c:v>28.8</c:v>
                </c:pt>
                <c:pt idx="7521">
                  <c:v>28.8</c:v>
                </c:pt>
                <c:pt idx="7522">
                  <c:v>28.8</c:v>
                </c:pt>
                <c:pt idx="7523">
                  <c:v>28.8</c:v>
                </c:pt>
                <c:pt idx="7524">
                  <c:v>28.8</c:v>
                </c:pt>
                <c:pt idx="7525">
                  <c:v>28.8</c:v>
                </c:pt>
                <c:pt idx="7526">
                  <c:v>28.9</c:v>
                </c:pt>
                <c:pt idx="7527">
                  <c:v>29</c:v>
                </c:pt>
                <c:pt idx="7528">
                  <c:v>29</c:v>
                </c:pt>
                <c:pt idx="7529">
                  <c:v>29</c:v>
                </c:pt>
                <c:pt idx="7530">
                  <c:v>29</c:v>
                </c:pt>
                <c:pt idx="7531">
                  <c:v>29</c:v>
                </c:pt>
                <c:pt idx="7532">
                  <c:v>29.1</c:v>
                </c:pt>
                <c:pt idx="7533">
                  <c:v>29</c:v>
                </c:pt>
                <c:pt idx="7534">
                  <c:v>29.1</c:v>
                </c:pt>
                <c:pt idx="7535">
                  <c:v>29</c:v>
                </c:pt>
                <c:pt idx="7536">
                  <c:v>29</c:v>
                </c:pt>
                <c:pt idx="7537">
                  <c:v>29</c:v>
                </c:pt>
                <c:pt idx="7538">
                  <c:v>29</c:v>
                </c:pt>
                <c:pt idx="7539">
                  <c:v>28.8</c:v>
                </c:pt>
                <c:pt idx="7540">
                  <c:v>28.8</c:v>
                </c:pt>
                <c:pt idx="7541">
                  <c:v>28.8</c:v>
                </c:pt>
                <c:pt idx="7542">
                  <c:v>28.7</c:v>
                </c:pt>
                <c:pt idx="7543">
                  <c:v>28.5</c:v>
                </c:pt>
                <c:pt idx="7544">
                  <c:v>28.5</c:v>
                </c:pt>
                <c:pt idx="7545">
                  <c:v>28.5</c:v>
                </c:pt>
                <c:pt idx="7546">
                  <c:v>28.3</c:v>
                </c:pt>
                <c:pt idx="7547">
                  <c:v>28.3</c:v>
                </c:pt>
                <c:pt idx="7548">
                  <c:v>28.3</c:v>
                </c:pt>
                <c:pt idx="7549">
                  <c:v>28.2</c:v>
                </c:pt>
                <c:pt idx="7550">
                  <c:v>28.2</c:v>
                </c:pt>
                <c:pt idx="7551">
                  <c:v>28.1</c:v>
                </c:pt>
                <c:pt idx="7552">
                  <c:v>28.2</c:v>
                </c:pt>
                <c:pt idx="7553">
                  <c:v>28.2</c:v>
                </c:pt>
                <c:pt idx="7554">
                  <c:v>28.2</c:v>
                </c:pt>
                <c:pt idx="7555">
                  <c:v>28.2</c:v>
                </c:pt>
                <c:pt idx="7556">
                  <c:v>28.2</c:v>
                </c:pt>
                <c:pt idx="7557">
                  <c:v>28.3</c:v>
                </c:pt>
                <c:pt idx="7558">
                  <c:v>28.3</c:v>
                </c:pt>
                <c:pt idx="7559">
                  <c:v>28.3</c:v>
                </c:pt>
                <c:pt idx="7560">
                  <c:v>28.4</c:v>
                </c:pt>
                <c:pt idx="7561">
                  <c:v>28.5</c:v>
                </c:pt>
                <c:pt idx="7562">
                  <c:v>28.5</c:v>
                </c:pt>
                <c:pt idx="7563">
                  <c:v>28.5</c:v>
                </c:pt>
                <c:pt idx="7564">
                  <c:v>28.5</c:v>
                </c:pt>
                <c:pt idx="7565">
                  <c:v>28.6</c:v>
                </c:pt>
                <c:pt idx="7566">
                  <c:v>28.7</c:v>
                </c:pt>
                <c:pt idx="7567">
                  <c:v>28.7</c:v>
                </c:pt>
                <c:pt idx="7568">
                  <c:v>28.7</c:v>
                </c:pt>
                <c:pt idx="7569">
                  <c:v>28.7</c:v>
                </c:pt>
                <c:pt idx="7570">
                  <c:v>28.8</c:v>
                </c:pt>
                <c:pt idx="7571">
                  <c:v>28.8</c:v>
                </c:pt>
                <c:pt idx="7572">
                  <c:v>28.8</c:v>
                </c:pt>
                <c:pt idx="7573">
                  <c:v>28.8</c:v>
                </c:pt>
                <c:pt idx="7574">
                  <c:v>28.8</c:v>
                </c:pt>
                <c:pt idx="7575">
                  <c:v>28.8</c:v>
                </c:pt>
                <c:pt idx="7576">
                  <c:v>28.8</c:v>
                </c:pt>
                <c:pt idx="7577">
                  <c:v>28.8</c:v>
                </c:pt>
                <c:pt idx="7578">
                  <c:v>28.8</c:v>
                </c:pt>
                <c:pt idx="7579">
                  <c:v>28.8</c:v>
                </c:pt>
                <c:pt idx="7580">
                  <c:v>28.9</c:v>
                </c:pt>
                <c:pt idx="7581">
                  <c:v>28.9</c:v>
                </c:pt>
                <c:pt idx="7582">
                  <c:v>29</c:v>
                </c:pt>
                <c:pt idx="7583">
                  <c:v>29</c:v>
                </c:pt>
                <c:pt idx="7584">
                  <c:v>29</c:v>
                </c:pt>
                <c:pt idx="7585">
                  <c:v>29</c:v>
                </c:pt>
                <c:pt idx="7586">
                  <c:v>29</c:v>
                </c:pt>
                <c:pt idx="7587">
                  <c:v>29.1</c:v>
                </c:pt>
                <c:pt idx="7588">
                  <c:v>29.1</c:v>
                </c:pt>
                <c:pt idx="7589">
                  <c:v>29.1</c:v>
                </c:pt>
                <c:pt idx="7590">
                  <c:v>29.1</c:v>
                </c:pt>
                <c:pt idx="7591">
                  <c:v>29.1</c:v>
                </c:pt>
                <c:pt idx="7592">
                  <c:v>29.2</c:v>
                </c:pt>
                <c:pt idx="7593">
                  <c:v>29.2</c:v>
                </c:pt>
                <c:pt idx="7594">
                  <c:v>29.2</c:v>
                </c:pt>
                <c:pt idx="7595">
                  <c:v>29.2</c:v>
                </c:pt>
                <c:pt idx="7596">
                  <c:v>29.1</c:v>
                </c:pt>
                <c:pt idx="7597">
                  <c:v>29.1</c:v>
                </c:pt>
                <c:pt idx="7598">
                  <c:v>29.1</c:v>
                </c:pt>
                <c:pt idx="7599">
                  <c:v>29</c:v>
                </c:pt>
                <c:pt idx="7600">
                  <c:v>29</c:v>
                </c:pt>
                <c:pt idx="7601">
                  <c:v>29</c:v>
                </c:pt>
                <c:pt idx="7602">
                  <c:v>28.9</c:v>
                </c:pt>
                <c:pt idx="7603">
                  <c:v>28.8</c:v>
                </c:pt>
                <c:pt idx="7604">
                  <c:v>28.8</c:v>
                </c:pt>
                <c:pt idx="7605">
                  <c:v>28.8</c:v>
                </c:pt>
                <c:pt idx="7606">
                  <c:v>28.7</c:v>
                </c:pt>
                <c:pt idx="7607">
                  <c:v>28.7</c:v>
                </c:pt>
                <c:pt idx="7608">
                  <c:v>28.5</c:v>
                </c:pt>
                <c:pt idx="7609">
                  <c:v>28.5</c:v>
                </c:pt>
                <c:pt idx="7610">
                  <c:v>28.5</c:v>
                </c:pt>
                <c:pt idx="7611">
                  <c:v>28.4</c:v>
                </c:pt>
                <c:pt idx="7612">
                  <c:v>28.4</c:v>
                </c:pt>
                <c:pt idx="7613">
                  <c:v>28.3</c:v>
                </c:pt>
                <c:pt idx="7614">
                  <c:v>28.2</c:v>
                </c:pt>
                <c:pt idx="7615">
                  <c:v>28.2</c:v>
                </c:pt>
                <c:pt idx="7616">
                  <c:v>28.2</c:v>
                </c:pt>
                <c:pt idx="7617">
                  <c:v>28.2</c:v>
                </c:pt>
                <c:pt idx="7618">
                  <c:v>28.3</c:v>
                </c:pt>
                <c:pt idx="7619">
                  <c:v>28.2</c:v>
                </c:pt>
                <c:pt idx="7620">
                  <c:v>28.3</c:v>
                </c:pt>
                <c:pt idx="7621">
                  <c:v>28.4</c:v>
                </c:pt>
                <c:pt idx="7622">
                  <c:v>28.4</c:v>
                </c:pt>
                <c:pt idx="7623">
                  <c:v>28.5</c:v>
                </c:pt>
                <c:pt idx="7624">
                  <c:v>28.5</c:v>
                </c:pt>
                <c:pt idx="7625">
                  <c:v>28.5</c:v>
                </c:pt>
                <c:pt idx="7626">
                  <c:v>28.6</c:v>
                </c:pt>
                <c:pt idx="7627">
                  <c:v>28.7</c:v>
                </c:pt>
                <c:pt idx="7628">
                  <c:v>28.7</c:v>
                </c:pt>
                <c:pt idx="7629">
                  <c:v>28.7</c:v>
                </c:pt>
                <c:pt idx="7630">
                  <c:v>28.8</c:v>
                </c:pt>
                <c:pt idx="7631">
                  <c:v>28.8</c:v>
                </c:pt>
                <c:pt idx="7632">
                  <c:v>28.8</c:v>
                </c:pt>
                <c:pt idx="7633">
                  <c:v>28.8</c:v>
                </c:pt>
                <c:pt idx="7634">
                  <c:v>28.8</c:v>
                </c:pt>
                <c:pt idx="7635">
                  <c:v>28.8</c:v>
                </c:pt>
                <c:pt idx="7636">
                  <c:v>28.9</c:v>
                </c:pt>
                <c:pt idx="7637">
                  <c:v>28.9</c:v>
                </c:pt>
                <c:pt idx="7638">
                  <c:v>28.9</c:v>
                </c:pt>
                <c:pt idx="7639">
                  <c:v>29</c:v>
                </c:pt>
                <c:pt idx="7640">
                  <c:v>29</c:v>
                </c:pt>
                <c:pt idx="7641">
                  <c:v>29</c:v>
                </c:pt>
                <c:pt idx="7642">
                  <c:v>29.1</c:v>
                </c:pt>
                <c:pt idx="7643">
                  <c:v>29.1</c:v>
                </c:pt>
                <c:pt idx="7644">
                  <c:v>29.2</c:v>
                </c:pt>
                <c:pt idx="7645">
                  <c:v>29.2</c:v>
                </c:pt>
                <c:pt idx="7646">
                  <c:v>29.2</c:v>
                </c:pt>
                <c:pt idx="7647">
                  <c:v>29.2</c:v>
                </c:pt>
                <c:pt idx="7648">
                  <c:v>29.2</c:v>
                </c:pt>
                <c:pt idx="7649">
                  <c:v>29.2</c:v>
                </c:pt>
                <c:pt idx="7650">
                  <c:v>29.2</c:v>
                </c:pt>
                <c:pt idx="7651">
                  <c:v>29.2</c:v>
                </c:pt>
                <c:pt idx="7652">
                  <c:v>29</c:v>
                </c:pt>
                <c:pt idx="7653">
                  <c:v>29</c:v>
                </c:pt>
                <c:pt idx="7654">
                  <c:v>28.9</c:v>
                </c:pt>
                <c:pt idx="7655">
                  <c:v>28.8</c:v>
                </c:pt>
                <c:pt idx="7656">
                  <c:v>28.7</c:v>
                </c:pt>
                <c:pt idx="7657">
                  <c:v>28.7</c:v>
                </c:pt>
                <c:pt idx="7658">
                  <c:v>28.5</c:v>
                </c:pt>
                <c:pt idx="7659">
                  <c:v>28.5</c:v>
                </c:pt>
                <c:pt idx="7660">
                  <c:v>28.5</c:v>
                </c:pt>
                <c:pt idx="7661">
                  <c:v>28.4</c:v>
                </c:pt>
                <c:pt idx="7662">
                  <c:v>28.3</c:v>
                </c:pt>
                <c:pt idx="7663">
                  <c:v>28.3</c:v>
                </c:pt>
                <c:pt idx="7664">
                  <c:v>28.3</c:v>
                </c:pt>
                <c:pt idx="7665">
                  <c:v>28.4</c:v>
                </c:pt>
                <c:pt idx="7666">
                  <c:v>28.5</c:v>
                </c:pt>
                <c:pt idx="7667">
                  <c:v>28.5</c:v>
                </c:pt>
                <c:pt idx="7668">
                  <c:v>28.6</c:v>
                </c:pt>
                <c:pt idx="7669">
                  <c:v>28.7</c:v>
                </c:pt>
                <c:pt idx="7670">
                  <c:v>28.7</c:v>
                </c:pt>
                <c:pt idx="7671">
                  <c:v>28.8</c:v>
                </c:pt>
                <c:pt idx="7672">
                  <c:v>28.8</c:v>
                </c:pt>
                <c:pt idx="7673">
                  <c:v>28.8</c:v>
                </c:pt>
                <c:pt idx="7674">
                  <c:v>28.8</c:v>
                </c:pt>
                <c:pt idx="7675">
                  <c:v>28.8</c:v>
                </c:pt>
                <c:pt idx="7676">
                  <c:v>28.9</c:v>
                </c:pt>
                <c:pt idx="7677">
                  <c:v>29</c:v>
                </c:pt>
                <c:pt idx="7678">
                  <c:v>29</c:v>
                </c:pt>
                <c:pt idx="7679">
                  <c:v>29</c:v>
                </c:pt>
                <c:pt idx="7680">
                  <c:v>29.2</c:v>
                </c:pt>
                <c:pt idx="7681">
                  <c:v>29.2</c:v>
                </c:pt>
                <c:pt idx="7682">
                  <c:v>29.2</c:v>
                </c:pt>
                <c:pt idx="7683">
                  <c:v>29.2</c:v>
                </c:pt>
                <c:pt idx="7684">
                  <c:v>29.2</c:v>
                </c:pt>
                <c:pt idx="7685">
                  <c:v>29.2</c:v>
                </c:pt>
                <c:pt idx="7686">
                  <c:v>29.2</c:v>
                </c:pt>
                <c:pt idx="7687">
                  <c:v>29.2</c:v>
                </c:pt>
                <c:pt idx="7688">
                  <c:v>29.2</c:v>
                </c:pt>
                <c:pt idx="7689">
                  <c:v>29.2</c:v>
                </c:pt>
                <c:pt idx="7690">
                  <c:v>29.2</c:v>
                </c:pt>
                <c:pt idx="7691">
                  <c:v>29</c:v>
                </c:pt>
                <c:pt idx="7692">
                  <c:v>29</c:v>
                </c:pt>
                <c:pt idx="7693">
                  <c:v>28.8</c:v>
                </c:pt>
                <c:pt idx="7694">
                  <c:v>28.7</c:v>
                </c:pt>
                <c:pt idx="7695">
                  <c:v>28.7</c:v>
                </c:pt>
                <c:pt idx="7696">
                  <c:v>28.5</c:v>
                </c:pt>
                <c:pt idx="7697">
                  <c:v>28.4</c:v>
                </c:pt>
                <c:pt idx="7698">
                  <c:v>28.4</c:v>
                </c:pt>
                <c:pt idx="7699">
                  <c:v>28.3</c:v>
                </c:pt>
                <c:pt idx="7700">
                  <c:v>28.5</c:v>
                </c:pt>
                <c:pt idx="7701">
                  <c:v>28.5</c:v>
                </c:pt>
                <c:pt idx="7702">
                  <c:v>28.5</c:v>
                </c:pt>
                <c:pt idx="7703">
                  <c:v>28.5</c:v>
                </c:pt>
                <c:pt idx="7704">
                  <c:v>28.7</c:v>
                </c:pt>
                <c:pt idx="7705">
                  <c:v>28.8</c:v>
                </c:pt>
                <c:pt idx="7706">
                  <c:v>28.8</c:v>
                </c:pt>
                <c:pt idx="7707">
                  <c:v>28.8</c:v>
                </c:pt>
                <c:pt idx="7708">
                  <c:v>28.9</c:v>
                </c:pt>
                <c:pt idx="7709">
                  <c:v>29</c:v>
                </c:pt>
                <c:pt idx="7710">
                  <c:v>29</c:v>
                </c:pt>
                <c:pt idx="7711">
                  <c:v>29</c:v>
                </c:pt>
                <c:pt idx="7712">
                  <c:v>29</c:v>
                </c:pt>
                <c:pt idx="7713">
                  <c:v>29.1</c:v>
                </c:pt>
                <c:pt idx="7714">
                  <c:v>29.2</c:v>
                </c:pt>
                <c:pt idx="7715">
                  <c:v>29.3</c:v>
                </c:pt>
                <c:pt idx="7716">
                  <c:v>29.3</c:v>
                </c:pt>
                <c:pt idx="7717">
                  <c:v>29.3</c:v>
                </c:pt>
                <c:pt idx="7718">
                  <c:v>29.2</c:v>
                </c:pt>
                <c:pt idx="7719">
                  <c:v>29.3</c:v>
                </c:pt>
                <c:pt idx="7720">
                  <c:v>29.2</c:v>
                </c:pt>
                <c:pt idx="7721">
                  <c:v>29.1</c:v>
                </c:pt>
                <c:pt idx="7722">
                  <c:v>28.9</c:v>
                </c:pt>
                <c:pt idx="7723">
                  <c:v>28.8</c:v>
                </c:pt>
                <c:pt idx="7724">
                  <c:v>28.6</c:v>
                </c:pt>
                <c:pt idx="7725">
                  <c:v>28.5</c:v>
                </c:pt>
                <c:pt idx="7726">
                  <c:v>28.5</c:v>
                </c:pt>
                <c:pt idx="7727">
                  <c:v>28.4</c:v>
                </c:pt>
                <c:pt idx="7728">
                  <c:v>28.4</c:v>
                </c:pt>
                <c:pt idx="7729">
                  <c:v>28.5</c:v>
                </c:pt>
                <c:pt idx="7730">
                  <c:v>28.5</c:v>
                </c:pt>
                <c:pt idx="7731">
                  <c:v>28.7</c:v>
                </c:pt>
                <c:pt idx="7732">
                  <c:v>28.8</c:v>
                </c:pt>
                <c:pt idx="7733">
                  <c:v>28.8</c:v>
                </c:pt>
                <c:pt idx="7734">
                  <c:v>28.9</c:v>
                </c:pt>
                <c:pt idx="7735">
                  <c:v>29</c:v>
                </c:pt>
                <c:pt idx="7736">
                  <c:v>29.1</c:v>
                </c:pt>
                <c:pt idx="7737">
                  <c:v>29.2</c:v>
                </c:pt>
                <c:pt idx="7738">
                  <c:v>29.2</c:v>
                </c:pt>
                <c:pt idx="7739">
                  <c:v>29.2</c:v>
                </c:pt>
                <c:pt idx="7740">
                  <c:v>29.2</c:v>
                </c:pt>
                <c:pt idx="7741">
                  <c:v>29.3</c:v>
                </c:pt>
                <c:pt idx="7742">
                  <c:v>29.3</c:v>
                </c:pt>
                <c:pt idx="7743">
                  <c:v>29.3</c:v>
                </c:pt>
                <c:pt idx="7744">
                  <c:v>29.3</c:v>
                </c:pt>
                <c:pt idx="7745">
                  <c:v>29.2</c:v>
                </c:pt>
                <c:pt idx="7746">
                  <c:v>29.2</c:v>
                </c:pt>
                <c:pt idx="7747">
                  <c:v>29.2</c:v>
                </c:pt>
                <c:pt idx="7748">
                  <c:v>29</c:v>
                </c:pt>
                <c:pt idx="7749">
                  <c:v>28.8</c:v>
                </c:pt>
                <c:pt idx="7750">
                  <c:v>28.8</c:v>
                </c:pt>
                <c:pt idx="7751">
                  <c:v>28.7</c:v>
                </c:pt>
                <c:pt idx="7752">
                  <c:v>28.5</c:v>
                </c:pt>
                <c:pt idx="7753">
                  <c:v>28.5</c:v>
                </c:pt>
                <c:pt idx="7754">
                  <c:v>28.5</c:v>
                </c:pt>
                <c:pt idx="7755">
                  <c:v>28.5</c:v>
                </c:pt>
                <c:pt idx="7756">
                  <c:v>28.5</c:v>
                </c:pt>
                <c:pt idx="7757">
                  <c:v>28.5</c:v>
                </c:pt>
                <c:pt idx="7758">
                  <c:v>28.6</c:v>
                </c:pt>
                <c:pt idx="7759">
                  <c:v>28.7</c:v>
                </c:pt>
                <c:pt idx="7760">
                  <c:v>28.8</c:v>
                </c:pt>
                <c:pt idx="7761">
                  <c:v>28.9</c:v>
                </c:pt>
                <c:pt idx="7762">
                  <c:v>28.9</c:v>
                </c:pt>
                <c:pt idx="7763">
                  <c:v>29.1</c:v>
                </c:pt>
                <c:pt idx="7764">
                  <c:v>29</c:v>
                </c:pt>
                <c:pt idx="7765">
                  <c:v>29.2</c:v>
                </c:pt>
                <c:pt idx="7766">
                  <c:v>29.2</c:v>
                </c:pt>
                <c:pt idx="7767">
                  <c:v>29.2</c:v>
                </c:pt>
                <c:pt idx="7768">
                  <c:v>29.2</c:v>
                </c:pt>
                <c:pt idx="7769">
                  <c:v>29.2</c:v>
                </c:pt>
                <c:pt idx="7770">
                  <c:v>29.3</c:v>
                </c:pt>
                <c:pt idx="7771">
                  <c:v>29.3</c:v>
                </c:pt>
                <c:pt idx="7772">
                  <c:v>29.4</c:v>
                </c:pt>
                <c:pt idx="7773">
                  <c:v>29.5</c:v>
                </c:pt>
                <c:pt idx="7774">
                  <c:v>29.4</c:v>
                </c:pt>
                <c:pt idx="7775">
                  <c:v>29.3</c:v>
                </c:pt>
                <c:pt idx="7776">
                  <c:v>29.3</c:v>
                </c:pt>
                <c:pt idx="7777">
                  <c:v>29.3</c:v>
                </c:pt>
                <c:pt idx="7778">
                  <c:v>29.2</c:v>
                </c:pt>
                <c:pt idx="7779">
                  <c:v>29</c:v>
                </c:pt>
                <c:pt idx="7780">
                  <c:v>29</c:v>
                </c:pt>
                <c:pt idx="7781">
                  <c:v>28.8</c:v>
                </c:pt>
                <c:pt idx="7782">
                  <c:v>28.8</c:v>
                </c:pt>
                <c:pt idx="7783">
                  <c:v>28.7</c:v>
                </c:pt>
                <c:pt idx="7784">
                  <c:v>28.6</c:v>
                </c:pt>
                <c:pt idx="7785">
                  <c:v>28.6</c:v>
                </c:pt>
                <c:pt idx="7786">
                  <c:v>28.5</c:v>
                </c:pt>
                <c:pt idx="7787">
                  <c:v>28.5</c:v>
                </c:pt>
                <c:pt idx="7788">
                  <c:v>28.6</c:v>
                </c:pt>
                <c:pt idx="7789">
                  <c:v>28.7</c:v>
                </c:pt>
                <c:pt idx="7790">
                  <c:v>28.8</c:v>
                </c:pt>
                <c:pt idx="7791">
                  <c:v>28.9</c:v>
                </c:pt>
                <c:pt idx="7792">
                  <c:v>28.9</c:v>
                </c:pt>
                <c:pt idx="7793">
                  <c:v>29</c:v>
                </c:pt>
                <c:pt idx="7794">
                  <c:v>29</c:v>
                </c:pt>
                <c:pt idx="7795">
                  <c:v>29</c:v>
                </c:pt>
                <c:pt idx="7796">
                  <c:v>29.2</c:v>
                </c:pt>
                <c:pt idx="7797">
                  <c:v>29.2</c:v>
                </c:pt>
                <c:pt idx="7798">
                  <c:v>29.2</c:v>
                </c:pt>
                <c:pt idx="7799">
                  <c:v>29.3</c:v>
                </c:pt>
                <c:pt idx="7800">
                  <c:v>29.3</c:v>
                </c:pt>
                <c:pt idx="7801">
                  <c:v>29.4</c:v>
                </c:pt>
                <c:pt idx="7802">
                  <c:v>29.5</c:v>
                </c:pt>
                <c:pt idx="7803">
                  <c:v>29.6</c:v>
                </c:pt>
                <c:pt idx="7804">
                  <c:v>29.5</c:v>
                </c:pt>
                <c:pt idx="7805">
                  <c:v>29.5</c:v>
                </c:pt>
                <c:pt idx="7806">
                  <c:v>29.5</c:v>
                </c:pt>
                <c:pt idx="7807">
                  <c:v>29.4</c:v>
                </c:pt>
                <c:pt idx="7808">
                  <c:v>29.4</c:v>
                </c:pt>
                <c:pt idx="7809">
                  <c:v>29.2</c:v>
                </c:pt>
                <c:pt idx="7810">
                  <c:v>29</c:v>
                </c:pt>
                <c:pt idx="7811">
                  <c:v>28.9</c:v>
                </c:pt>
                <c:pt idx="7812">
                  <c:v>28.8</c:v>
                </c:pt>
                <c:pt idx="7813">
                  <c:v>28.7</c:v>
                </c:pt>
                <c:pt idx="7814">
                  <c:v>28.6</c:v>
                </c:pt>
                <c:pt idx="7815">
                  <c:v>28.6</c:v>
                </c:pt>
                <c:pt idx="7816">
                  <c:v>28.6</c:v>
                </c:pt>
                <c:pt idx="7817">
                  <c:v>28.7</c:v>
                </c:pt>
                <c:pt idx="7818">
                  <c:v>28.8</c:v>
                </c:pt>
                <c:pt idx="7819">
                  <c:v>28.9</c:v>
                </c:pt>
                <c:pt idx="7820">
                  <c:v>29</c:v>
                </c:pt>
                <c:pt idx="7821">
                  <c:v>29</c:v>
                </c:pt>
                <c:pt idx="7822">
                  <c:v>29.2</c:v>
                </c:pt>
                <c:pt idx="7823">
                  <c:v>29.2</c:v>
                </c:pt>
                <c:pt idx="7824">
                  <c:v>29.3</c:v>
                </c:pt>
                <c:pt idx="7825">
                  <c:v>29.3</c:v>
                </c:pt>
                <c:pt idx="7826">
                  <c:v>29.3</c:v>
                </c:pt>
                <c:pt idx="7827">
                  <c:v>29.4</c:v>
                </c:pt>
                <c:pt idx="7828">
                  <c:v>29.4</c:v>
                </c:pt>
                <c:pt idx="7829">
                  <c:v>29.5</c:v>
                </c:pt>
                <c:pt idx="7830">
                  <c:v>29.5</c:v>
                </c:pt>
                <c:pt idx="7831">
                  <c:v>29.6</c:v>
                </c:pt>
                <c:pt idx="7832">
                  <c:v>29.6</c:v>
                </c:pt>
                <c:pt idx="7833">
                  <c:v>29.5</c:v>
                </c:pt>
                <c:pt idx="7834">
                  <c:v>29.4</c:v>
                </c:pt>
                <c:pt idx="7835">
                  <c:v>29.3</c:v>
                </c:pt>
                <c:pt idx="7836">
                  <c:v>29.3</c:v>
                </c:pt>
                <c:pt idx="7837">
                  <c:v>29.2</c:v>
                </c:pt>
                <c:pt idx="7838">
                  <c:v>29</c:v>
                </c:pt>
                <c:pt idx="7839">
                  <c:v>28.9</c:v>
                </c:pt>
                <c:pt idx="7840">
                  <c:v>28.8</c:v>
                </c:pt>
                <c:pt idx="7841">
                  <c:v>28.7</c:v>
                </c:pt>
                <c:pt idx="7842">
                  <c:v>28.7</c:v>
                </c:pt>
                <c:pt idx="7843">
                  <c:v>28.7</c:v>
                </c:pt>
                <c:pt idx="7844">
                  <c:v>28.7</c:v>
                </c:pt>
                <c:pt idx="7845">
                  <c:v>28.7</c:v>
                </c:pt>
                <c:pt idx="7846">
                  <c:v>28.8</c:v>
                </c:pt>
                <c:pt idx="7847">
                  <c:v>28.9</c:v>
                </c:pt>
                <c:pt idx="7848">
                  <c:v>29</c:v>
                </c:pt>
                <c:pt idx="7849">
                  <c:v>29</c:v>
                </c:pt>
                <c:pt idx="7850">
                  <c:v>29.1</c:v>
                </c:pt>
                <c:pt idx="7851">
                  <c:v>29.2</c:v>
                </c:pt>
                <c:pt idx="7852">
                  <c:v>29.3</c:v>
                </c:pt>
                <c:pt idx="7853">
                  <c:v>29.3</c:v>
                </c:pt>
                <c:pt idx="7854">
                  <c:v>29.3</c:v>
                </c:pt>
                <c:pt idx="7855">
                  <c:v>29.3</c:v>
                </c:pt>
                <c:pt idx="7856">
                  <c:v>29.3</c:v>
                </c:pt>
                <c:pt idx="7857">
                  <c:v>29.3</c:v>
                </c:pt>
                <c:pt idx="7858">
                  <c:v>29.4</c:v>
                </c:pt>
                <c:pt idx="7859">
                  <c:v>29.5</c:v>
                </c:pt>
                <c:pt idx="7860">
                  <c:v>29.6</c:v>
                </c:pt>
                <c:pt idx="7861">
                  <c:v>29.6</c:v>
                </c:pt>
                <c:pt idx="7862">
                  <c:v>29.6</c:v>
                </c:pt>
                <c:pt idx="7863">
                  <c:v>29.6</c:v>
                </c:pt>
                <c:pt idx="7864">
                  <c:v>29.6</c:v>
                </c:pt>
                <c:pt idx="7865">
                  <c:v>29.5</c:v>
                </c:pt>
                <c:pt idx="7866">
                  <c:v>29.4</c:v>
                </c:pt>
                <c:pt idx="7867">
                  <c:v>29.3</c:v>
                </c:pt>
                <c:pt idx="7868">
                  <c:v>29.2</c:v>
                </c:pt>
                <c:pt idx="7869">
                  <c:v>29</c:v>
                </c:pt>
                <c:pt idx="7870">
                  <c:v>28.9</c:v>
                </c:pt>
                <c:pt idx="7871">
                  <c:v>28.8</c:v>
                </c:pt>
                <c:pt idx="7872">
                  <c:v>28.7</c:v>
                </c:pt>
                <c:pt idx="7873">
                  <c:v>28.7</c:v>
                </c:pt>
                <c:pt idx="7874">
                  <c:v>28.7</c:v>
                </c:pt>
                <c:pt idx="7875">
                  <c:v>28.7</c:v>
                </c:pt>
                <c:pt idx="7876">
                  <c:v>28.8</c:v>
                </c:pt>
                <c:pt idx="7877">
                  <c:v>28.8</c:v>
                </c:pt>
                <c:pt idx="7878">
                  <c:v>28.9</c:v>
                </c:pt>
                <c:pt idx="7879">
                  <c:v>29</c:v>
                </c:pt>
                <c:pt idx="7880">
                  <c:v>29.1</c:v>
                </c:pt>
                <c:pt idx="7881">
                  <c:v>29.2</c:v>
                </c:pt>
                <c:pt idx="7882">
                  <c:v>29.3</c:v>
                </c:pt>
                <c:pt idx="7883">
                  <c:v>29.3</c:v>
                </c:pt>
                <c:pt idx="7884">
                  <c:v>29.3</c:v>
                </c:pt>
                <c:pt idx="7885">
                  <c:v>29.3</c:v>
                </c:pt>
                <c:pt idx="7886">
                  <c:v>29.3</c:v>
                </c:pt>
                <c:pt idx="7887">
                  <c:v>29.5</c:v>
                </c:pt>
                <c:pt idx="7888">
                  <c:v>29.5</c:v>
                </c:pt>
                <c:pt idx="7889">
                  <c:v>29.6</c:v>
                </c:pt>
                <c:pt idx="7890">
                  <c:v>29.6</c:v>
                </c:pt>
                <c:pt idx="7891">
                  <c:v>29.6</c:v>
                </c:pt>
                <c:pt idx="7892">
                  <c:v>29.6</c:v>
                </c:pt>
                <c:pt idx="7893">
                  <c:v>29.6</c:v>
                </c:pt>
                <c:pt idx="7894">
                  <c:v>29.6</c:v>
                </c:pt>
                <c:pt idx="7895">
                  <c:v>29.6</c:v>
                </c:pt>
                <c:pt idx="7896">
                  <c:v>29.5</c:v>
                </c:pt>
                <c:pt idx="7897">
                  <c:v>29.5</c:v>
                </c:pt>
                <c:pt idx="7898">
                  <c:v>29.4</c:v>
                </c:pt>
                <c:pt idx="7899">
                  <c:v>29.3</c:v>
                </c:pt>
                <c:pt idx="7900">
                  <c:v>29.3</c:v>
                </c:pt>
                <c:pt idx="7901">
                  <c:v>29.1</c:v>
                </c:pt>
                <c:pt idx="7902">
                  <c:v>29</c:v>
                </c:pt>
                <c:pt idx="7903">
                  <c:v>28.9</c:v>
                </c:pt>
                <c:pt idx="7904">
                  <c:v>28.8</c:v>
                </c:pt>
                <c:pt idx="7905">
                  <c:v>28.7</c:v>
                </c:pt>
                <c:pt idx="7906">
                  <c:v>28.7</c:v>
                </c:pt>
                <c:pt idx="7907">
                  <c:v>28.8</c:v>
                </c:pt>
                <c:pt idx="7908">
                  <c:v>28.8</c:v>
                </c:pt>
                <c:pt idx="7909">
                  <c:v>28.8</c:v>
                </c:pt>
                <c:pt idx="7910">
                  <c:v>28.9</c:v>
                </c:pt>
                <c:pt idx="7911">
                  <c:v>28.9</c:v>
                </c:pt>
                <c:pt idx="7912">
                  <c:v>29.1</c:v>
                </c:pt>
                <c:pt idx="7913">
                  <c:v>29.1</c:v>
                </c:pt>
                <c:pt idx="7914">
                  <c:v>29.2</c:v>
                </c:pt>
                <c:pt idx="7915">
                  <c:v>29.3</c:v>
                </c:pt>
                <c:pt idx="7916">
                  <c:v>29.3</c:v>
                </c:pt>
                <c:pt idx="7917">
                  <c:v>29.3</c:v>
                </c:pt>
                <c:pt idx="7918">
                  <c:v>29.3</c:v>
                </c:pt>
                <c:pt idx="7919">
                  <c:v>29.3</c:v>
                </c:pt>
                <c:pt idx="7920">
                  <c:v>29.4</c:v>
                </c:pt>
                <c:pt idx="7921">
                  <c:v>29.5</c:v>
                </c:pt>
                <c:pt idx="7922">
                  <c:v>29.5</c:v>
                </c:pt>
                <c:pt idx="7923">
                  <c:v>29.6</c:v>
                </c:pt>
                <c:pt idx="7924">
                  <c:v>29.6</c:v>
                </c:pt>
                <c:pt idx="7925">
                  <c:v>29.6</c:v>
                </c:pt>
                <c:pt idx="7926">
                  <c:v>29.6</c:v>
                </c:pt>
                <c:pt idx="7927">
                  <c:v>29.6</c:v>
                </c:pt>
                <c:pt idx="7928">
                  <c:v>29.6</c:v>
                </c:pt>
                <c:pt idx="7929">
                  <c:v>29.6</c:v>
                </c:pt>
                <c:pt idx="7930">
                  <c:v>29.7</c:v>
                </c:pt>
                <c:pt idx="7931">
                  <c:v>29.7</c:v>
                </c:pt>
                <c:pt idx="7932">
                  <c:v>29.6</c:v>
                </c:pt>
                <c:pt idx="7933">
                  <c:v>29.6</c:v>
                </c:pt>
                <c:pt idx="7934">
                  <c:v>29.6</c:v>
                </c:pt>
                <c:pt idx="7935">
                  <c:v>29.6</c:v>
                </c:pt>
                <c:pt idx="7936">
                  <c:v>29.6</c:v>
                </c:pt>
                <c:pt idx="7937">
                  <c:v>29.6</c:v>
                </c:pt>
                <c:pt idx="7938">
                  <c:v>29.5</c:v>
                </c:pt>
                <c:pt idx="7939">
                  <c:v>29.5</c:v>
                </c:pt>
                <c:pt idx="7940">
                  <c:v>29.3</c:v>
                </c:pt>
                <c:pt idx="7941">
                  <c:v>29.3</c:v>
                </c:pt>
                <c:pt idx="7942">
                  <c:v>29.3</c:v>
                </c:pt>
                <c:pt idx="7943">
                  <c:v>29.3</c:v>
                </c:pt>
                <c:pt idx="7944">
                  <c:v>29.2</c:v>
                </c:pt>
                <c:pt idx="7945">
                  <c:v>29.2</c:v>
                </c:pt>
                <c:pt idx="7946">
                  <c:v>29.1</c:v>
                </c:pt>
                <c:pt idx="7947">
                  <c:v>29</c:v>
                </c:pt>
                <c:pt idx="7948">
                  <c:v>29</c:v>
                </c:pt>
                <c:pt idx="7949">
                  <c:v>28.9</c:v>
                </c:pt>
                <c:pt idx="7950">
                  <c:v>29</c:v>
                </c:pt>
                <c:pt idx="7951">
                  <c:v>28.8</c:v>
                </c:pt>
                <c:pt idx="7952">
                  <c:v>28.8</c:v>
                </c:pt>
                <c:pt idx="7953">
                  <c:v>28.9</c:v>
                </c:pt>
                <c:pt idx="7954">
                  <c:v>28.9</c:v>
                </c:pt>
                <c:pt idx="7955">
                  <c:v>28.9</c:v>
                </c:pt>
                <c:pt idx="7956">
                  <c:v>28.9</c:v>
                </c:pt>
                <c:pt idx="7957">
                  <c:v>28.9</c:v>
                </c:pt>
                <c:pt idx="7958">
                  <c:v>28.9</c:v>
                </c:pt>
                <c:pt idx="7959">
                  <c:v>28.9</c:v>
                </c:pt>
                <c:pt idx="7960">
                  <c:v>29</c:v>
                </c:pt>
                <c:pt idx="7961">
                  <c:v>28.9</c:v>
                </c:pt>
                <c:pt idx="7962">
                  <c:v>29</c:v>
                </c:pt>
                <c:pt idx="7963">
                  <c:v>29</c:v>
                </c:pt>
                <c:pt idx="7964">
                  <c:v>29</c:v>
                </c:pt>
                <c:pt idx="7965">
                  <c:v>29</c:v>
                </c:pt>
                <c:pt idx="7966">
                  <c:v>29.1</c:v>
                </c:pt>
                <c:pt idx="7967">
                  <c:v>29.1</c:v>
                </c:pt>
                <c:pt idx="7968">
                  <c:v>29.2</c:v>
                </c:pt>
                <c:pt idx="7969">
                  <c:v>29.2</c:v>
                </c:pt>
                <c:pt idx="7970">
                  <c:v>29.2</c:v>
                </c:pt>
                <c:pt idx="7971">
                  <c:v>29.3</c:v>
                </c:pt>
                <c:pt idx="7972">
                  <c:v>29.3</c:v>
                </c:pt>
                <c:pt idx="7973">
                  <c:v>29.3</c:v>
                </c:pt>
                <c:pt idx="7974">
                  <c:v>29.3</c:v>
                </c:pt>
                <c:pt idx="7975">
                  <c:v>29.3</c:v>
                </c:pt>
                <c:pt idx="7976">
                  <c:v>29.3</c:v>
                </c:pt>
                <c:pt idx="7977">
                  <c:v>29.4</c:v>
                </c:pt>
                <c:pt idx="7978">
                  <c:v>29.4</c:v>
                </c:pt>
                <c:pt idx="7979">
                  <c:v>29.5</c:v>
                </c:pt>
                <c:pt idx="7980">
                  <c:v>29.5</c:v>
                </c:pt>
                <c:pt idx="7981">
                  <c:v>29.5</c:v>
                </c:pt>
                <c:pt idx="7982">
                  <c:v>29.5</c:v>
                </c:pt>
                <c:pt idx="7983">
                  <c:v>29.5</c:v>
                </c:pt>
                <c:pt idx="7984">
                  <c:v>29.4</c:v>
                </c:pt>
                <c:pt idx="7985">
                  <c:v>29.5</c:v>
                </c:pt>
                <c:pt idx="7986">
                  <c:v>29.5</c:v>
                </c:pt>
                <c:pt idx="7987">
                  <c:v>29.5</c:v>
                </c:pt>
                <c:pt idx="7988">
                  <c:v>29.6</c:v>
                </c:pt>
                <c:pt idx="7989">
                  <c:v>29.5</c:v>
                </c:pt>
                <c:pt idx="7990">
                  <c:v>29.6</c:v>
                </c:pt>
                <c:pt idx="7991">
                  <c:v>29.6</c:v>
                </c:pt>
                <c:pt idx="7992">
                  <c:v>29.6</c:v>
                </c:pt>
                <c:pt idx="7993">
                  <c:v>29.6</c:v>
                </c:pt>
                <c:pt idx="7994">
                  <c:v>29.6</c:v>
                </c:pt>
                <c:pt idx="7995">
                  <c:v>29.6</c:v>
                </c:pt>
                <c:pt idx="7996">
                  <c:v>29.6</c:v>
                </c:pt>
                <c:pt idx="7997">
                  <c:v>29.6</c:v>
                </c:pt>
                <c:pt idx="7998">
                  <c:v>29.6</c:v>
                </c:pt>
                <c:pt idx="7999">
                  <c:v>29.6</c:v>
                </c:pt>
                <c:pt idx="8000">
                  <c:v>29.6</c:v>
                </c:pt>
                <c:pt idx="8001">
                  <c:v>29.6</c:v>
                </c:pt>
                <c:pt idx="8002">
                  <c:v>29.6</c:v>
                </c:pt>
                <c:pt idx="8003">
                  <c:v>29.6</c:v>
                </c:pt>
                <c:pt idx="8004">
                  <c:v>29.6</c:v>
                </c:pt>
                <c:pt idx="8005">
                  <c:v>29.7</c:v>
                </c:pt>
                <c:pt idx="8006">
                  <c:v>29.7</c:v>
                </c:pt>
                <c:pt idx="8007">
                  <c:v>29.6</c:v>
                </c:pt>
                <c:pt idx="8008">
                  <c:v>29.7</c:v>
                </c:pt>
                <c:pt idx="8009">
                  <c:v>29.7</c:v>
                </c:pt>
                <c:pt idx="8010">
                  <c:v>29.8</c:v>
                </c:pt>
                <c:pt idx="8011">
                  <c:v>29.7</c:v>
                </c:pt>
                <c:pt idx="8012">
                  <c:v>29.8</c:v>
                </c:pt>
                <c:pt idx="8013">
                  <c:v>29.8</c:v>
                </c:pt>
                <c:pt idx="8014">
                  <c:v>29.9</c:v>
                </c:pt>
                <c:pt idx="8015">
                  <c:v>29.8</c:v>
                </c:pt>
                <c:pt idx="8016">
                  <c:v>29.8</c:v>
                </c:pt>
                <c:pt idx="8017">
                  <c:v>29.8</c:v>
                </c:pt>
                <c:pt idx="8018">
                  <c:v>29.8</c:v>
                </c:pt>
                <c:pt idx="8019">
                  <c:v>29.8</c:v>
                </c:pt>
                <c:pt idx="8020">
                  <c:v>29.8</c:v>
                </c:pt>
                <c:pt idx="8021">
                  <c:v>29.9</c:v>
                </c:pt>
                <c:pt idx="8022">
                  <c:v>29.8</c:v>
                </c:pt>
                <c:pt idx="8023">
                  <c:v>29.9</c:v>
                </c:pt>
                <c:pt idx="8024">
                  <c:v>29.9</c:v>
                </c:pt>
                <c:pt idx="8025">
                  <c:v>29.9</c:v>
                </c:pt>
                <c:pt idx="8026">
                  <c:v>29.8</c:v>
                </c:pt>
                <c:pt idx="8027">
                  <c:v>29.9</c:v>
                </c:pt>
                <c:pt idx="8028">
                  <c:v>29.9</c:v>
                </c:pt>
                <c:pt idx="8029">
                  <c:v>29.8</c:v>
                </c:pt>
                <c:pt idx="8030">
                  <c:v>29.8</c:v>
                </c:pt>
                <c:pt idx="8031">
                  <c:v>29.8</c:v>
                </c:pt>
                <c:pt idx="8032">
                  <c:v>29.8</c:v>
                </c:pt>
                <c:pt idx="8033">
                  <c:v>29.8</c:v>
                </c:pt>
                <c:pt idx="8034">
                  <c:v>29.9</c:v>
                </c:pt>
                <c:pt idx="8035">
                  <c:v>29.8</c:v>
                </c:pt>
                <c:pt idx="8036">
                  <c:v>29.9</c:v>
                </c:pt>
                <c:pt idx="8037">
                  <c:v>29.9</c:v>
                </c:pt>
                <c:pt idx="8038">
                  <c:v>30</c:v>
                </c:pt>
                <c:pt idx="8039">
                  <c:v>29.9</c:v>
                </c:pt>
                <c:pt idx="8040">
                  <c:v>29.9</c:v>
                </c:pt>
                <c:pt idx="8041">
                  <c:v>30</c:v>
                </c:pt>
                <c:pt idx="8042">
                  <c:v>30</c:v>
                </c:pt>
                <c:pt idx="8043">
                  <c:v>30</c:v>
                </c:pt>
                <c:pt idx="8044">
                  <c:v>29.8</c:v>
                </c:pt>
                <c:pt idx="8045">
                  <c:v>29.9</c:v>
                </c:pt>
                <c:pt idx="8046">
                  <c:v>29.9</c:v>
                </c:pt>
                <c:pt idx="8047">
                  <c:v>29.9</c:v>
                </c:pt>
                <c:pt idx="8048">
                  <c:v>29.9</c:v>
                </c:pt>
                <c:pt idx="8049">
                  <c:v>29.9</c:v>
                </c:pt>
                <c:pt idx="8050">
                  <c:v>30</c:v>
                </c:pt>
                <c:pt idx="8051">
                  <c:v>29.9</c:v>
                </c:pt>
                <c:pt idx="8052">
                  <c:v>29.9</c:v>
                </c:pt>
                <c:pt idx="8053">
                  <c:v>29.9</c:v>
                </c:pt>
                <c:pt idx="8054">
                  <c:v>30</c:v>
                </c:pt>
                <c:pt idx="8055">
                  <c:v>30</c:v>
                </c:pt>
                <c:pt idx="8056">
                  <c:v>30</c:v>
                </c:pt>
                <c:pt idx="8057">
                  <c:v>30</c:v>
                </c:pt>
                <c:pt idx="8058">
                  <c:v>30</c:v>
                </c:pt>
                <c:pt idx="8059">
                  <c:v>30</c:v>
                </c:pt>
                <c:pt idx="8060">
                  <c:v>30</c:v>
                </c:pt>
                <c:pt idx="8061">
                  <c:v>30</c:v>
                </c:pt>
                <c:pt idx="8062">
                  <c:v>30</c:v>
                </c:pt>
                <c:pt idx="8063">
                  <c:v>29.9</c:v>
                </c:pt>
                <c:pt idx="8064">
                  <c:v>30</c:v>
                </c:pt>
                <c:pt idx="8065">
                  <c:v>29.9</c:v>
                </c:pt>
                <c:pt idx="8066">
                  <c:v>30</c:v>
                </c:pt>
                <c:pt idx="8067">
                  <c:v>29.8</c:v>
                </c:pt>
                <c:pt idx="8068">
                  <c:v>29.8</c:v>
                </c:pt>
                <c:pt idx="8069">
                  <c:v>29.8</c:v>
                </c:pt>
                <c:pt idx="8070">
                  <c:v>29.6</c:v>
                </c:pt>
                <c:pt idx="8071">
                  <c:v>29.6</c:v>
                </c:pt>
                <c:pt idx="8072">
                  <c:v>29.6</c:v>
                </c:pt>
                <c:pt idx="8073">
                  <c:v>29.5</c:v>
                </c:pt>
                <c:pt idx="8074">
                  <c:v>29.5</c:v>
                </c:pt>
                <c:pt idx="8075">
                  <c:v>29.4</c:v>
                </c:pt>
                <c:pt idx="8076">
                  <c:v>29.3</c:v>
                </c:pt>
                <c:pt idx="8077">
                  <c:v>29.2</c:v>
                </c:pt>
                <c:pt idx="8078">
                  <c:v>29.2</c:v>
                </c:pt>
                <c:pt idx="8079">
                  <c:v>29</c:v>
                </c:pt>
                <c:pt idx="8080">
                  <c:v>29.2</c:v>
                </c:pt>
                <c:pt idx="8081">
                  <c:v>29.1</c:v>
                </c:pt>
                <c:pt idx="8082">
                  <c:v>29.2</c:v>
                </c:pt>
                <c:pt idx="8083">
                  <c:v>29.2</c:v>
                </c:pt>
                <c:pt idx="8084">
                  <c:v>29.2</c:v>
                </c:pt>
                <c:pt idx="8085">
                  <c:v>29.3</c:v>
                </c:pt>
                <c:pt idx="8086">
                  <c:v>29.3</c:v>
                </c:pt>
                <c:pt idx="8087">
                  <c:v>29.5</c:v>
                </c:pt>
                <c:pt idx="8088">
                  <c:v>29.5</c:v>
                </c:pt>
                <c:pt idx="8089">
                  <c:v>29.5</c:v>
                </c:pt>
                <c:pt idx="8090">
                  <c:v>29.6</c:v>
                </c:pt>
                <c:pt idx="8091">
                  <c:v>29.6</c:v>
                </c:pt>
                <c:pt idx="8092">
                  <c:v>29.6</c:v>
                </c:pt>
                <c:pt idx="8093">
                  <c:v>29.7</c:v>
                </c:pt>
                <c:pt idx="8094">
                  <c:v>29.6</c:v>
                </c:pt>
                <c:pt idx="8095">
                  <c:v>29.7</c:v>
                </c:pt>
                <c:pt idx="8096">
                  <c:v>29.8</c:v>
                </c:pt>
                <c:pt idx="8097">
                  <c:v>29.8</c:v>
                </c:pt>
                <c:pt idx="8098">
                  <c:v>29.8</c:v>
                </c:pt>
                <c:pt idx="8099">
                  <c:v>29.9</c:v>
                </c:pt>
                <c:pt idx="8100">
                  <c:v>30</c:v>
                </c:pt>
                <c:pt idx="8101">
                  <c:v>30</c:v>
                </c:pt>
                <c:pt idx="8102">
                  <c:v>30</c:v>
                </c:pt>
                <c:pt idx="8103">
                  <c:v>30.1</c:v>
                </c:pt>
                <c:pt idx="8104">
                  <c:v>30</c:v>
                </c:pt>
                <c:pt idx="8105">
                  <c:v>30</c:v>
                </c:pt>
                <c:pt idx="8106">
                  <c:v>30</c:v>
                </c:pt>
                <c:pt idx="8107">
                  <c:v>29.9</c:v>
                </c:pt>
                <c:pt idx="8108">
                  <c:v>29.8</c:v>
                </c:pt>
                <c:pt idx="8109">
                  <c:v>29.7</c:v>
                </c:pt>
                <c:pt idx="8110">
                  <c:v>29.6</c:v>
                </c:pt>
                <c:pt idx="8111">
                  <c:v>29.5</c:v>
                </c:pt>
                <c:pt idx="8112">
                  <c:v>29.4</c:v>
                </c:pt>
                <c:pt idx="8113">
                  <c:v>29.3</c:v>
                </c:pt>
                <c:pt idx="8114">
                  <c:v>29.3</c:v>
                </c:pt>
                <c:pt idx="8115">
                  <c:v>29.3</c:v>
                </c:pt>
                <c:pt idx="8116">
                  <c:v>29.2</c:v>
                </c:pt>
                <c:pt idx="8117">
                  <c:v>29.2</c:v>
                </c:pt>
                <c:pt idx="8118">
                  <c:v>29.2</c:v>
                </c:pt>
                <c:pt idx="8119">
                  <c:v>29.2</c:v>
                </c:pt>
                <c:pt idx="8120">
                  <c:v>29.3</c:v>
                </c:pt>
                <c:pt idx="8121">
                  <c:v>29.3</c:v>
                </c:pt>
                <c:pt idx="8122">
                  <c:v>29.4</c:v>
                </c:pt>
                <c:pt idx="8123">
                  <c:v>29.5</c:v>
                </c:pt>
                <c:pt idx="8124">
                  <c:v>29.5</c:v>
                </c:pt>
                <c:pt idx="8125">
                  <c:v>29.6</c:v>
                </c:pt>
                <c:pt idx="8126">
                  <c:v>29.6</c:v>
                </c:pt>
                <c:pt idx="8127">
                  <c:v>29.7</c:v>
                </c:pt>
                <c:pt idx="8128">
                  <c:v>29.8</c:v>
                </c:pt>
                <c:pt idx="8129">
                  <c:v>29.8</c:v>
                </c:pt>
                <c:pt idx="8130">
                  <c:v>29.9</c:v>
                </c:pt>
                <c:pt idx="8131">
                  <c:v>29.9</c:v>
                </c:pt>
                <c:pt idx="8132">
                  <c:v>29.9</c:v>
                </c:pt>
                <c:pt idx="8133">
                  <c:v>30</c:v>
                </c:pt>
                <c:pt idx="8134">
                  <c:v>30</c:v>
                </c:pt>
                <c:pt idx="8135">
                  <c:v>30.1</c:v>
                </c:pt>
                <c:pt idx="8136">
                  <c:v>30.1</c:v>
                </c:pt>
                <c:pt idx="8137">
                  <c:v>30.1</c:v>
                </c:pt>
                <c:pt idx="8138">
                  <c:v>30.1</c:v>
                </c:pt>
                <c:pt idx="8139">
                  <c:v>30</c:v>
                </c:pt>
                <c:pt idx="8140">
                  <c:v>30</c:v>
                </c:pt>
                <c:pt idx="8141">
                  <c:v>29.8</c:v>
                </c:pt>
                <c:pt idx="8142">
                  <c:v>29.8</c:v>
                </c:pt>
                <c:pt idx="8143">
                  <c:v>29.6</c:v>
                </c:pt>
                <c:pt idx="8144">
                  <c:v>29.5</c:v>
                </c:pt>
                <c:pt idx="8145">
                  <c:v>29.3</c:v>
                </c:pt>
                <c:pt idx="8146">
                  <c:v>29.3</c:v>
                </c:pt>
                <c:pt idx="8147">
                  <c:v>29.2</c:v>
                </c:pt>
                <c:pt idx="8148">
                  <c:v>29.2</c:v>
                </c:pt>
                <c:pt idx="8149">
                  <c:v>29.3</c:v>
                </c:pt>
                <c:pt idx="8150">
                  <c:v>29.3</c:v>
                </c:pt>
                <c:pt idx="8151">
                  <c:v>29.3</c:v>
                </c:pt>
                <c:pt idx="8152">
                  <c:v>29.4</c:v>
                </c:pt>
                <c:pt idx="8153">
                  <c:v>29.5</c:v>
                </c:pt>
                <c:pt idx="8154">
                  <c:v>29.6</c:v>
                </c:pt>
                <c:pt idx="8155">
                  <c:v>29.6</c:v>
                </c:pt>
                <c:pt idx="8156">
                  <c:v>29.7</c:v>
                </c:pt>
                <c:pt idx="8157">
                  <c:v>29.8</c:v>
                </c:pt>
                <c:pt idx="8158">
                  <c:v>29.8</c:v>
                </c:pt>
                <c:pt idx="8159">
                  <c:v>29.8</c:v>
                </c:pt>
                <c:pt idx="8160">
                  <c:v>30</c:v>
                </c:pt>
                <c:pt idx="8161">
                  <c:v>30</c:v>
                </c:pt>
                <c:pt idx="8162">
                  <c:v>30</c:v>
                </c:pt>
                <c:pt idx="8163">
                  <c:v>30</c:v>
                </c:pt>
                <c:pt idx="8164">
                  <c:v>30.1</c:v>
                </c:pt>
                <c:pt idx="8165">
                  <c:v>30.1</c:v>
                </c:pt>
                <c:pt idx="8166">
                  <c:v>30.1</c:v>
                </c:pt>
                <c:pt idx="8167">
                  <c:v>30.1</c:v>
                </c:pt>
                <c:pt idx="8168">
                  <c:v>30.1</c:v>
                </c:pt>
                <c:pt idx="8169">
                  <c:v>30.1</c:v>
                </c:pt>
                <c:pt idx="8170">
                  <c:v>30</c:v>
                </c:pt>
                <c:pt idx="8171">
                  <c:v>30</c:v>
                </c:pt>
                <c:pt idx="8172">
                  <c:v>29.8</c:v>
                </c:pt>
                <c:pt idx="8173">
                  <c:v>29.7</c:v>
                </c:pt>
                <c:pt idx="8174">
                  <c:v>29.6</c:v>
                </c:pt>
                <c:pt idx="8175">
                  <c:v>29.5</c:v>
                </c:pt>
                <c:pt idx="8176">
                  <c:v>29.5</c:v>
                </c:pt>
                <c:pt idx="8177">
                  <c:v>29.3</c:v>
                </c:pt>
                <c:pt idx="8178">
                  <c:v>29.3</c:v>
                </c:pt>
                <c:pt idx="8179">
                  <c:v>29.3</c:v>
                </c:pt>
                <c:pt idx="8180">
                  <c:v>29.3</c:v>
                </c:pt>
                <c:pt idx="8181">
                  <c:v>29.3</c:v>
                </c:pt>
                <c:pt idx="8182">
                  <c:v>29.5</c:v>
                </c:pt>
                <c:pt idx="8183">
                  <c:v>29.6</c:v>
                </c:pt>
                <c:pt idx="8184">
                  <c:v>29.6</c:v>
                </c:pt>
                <c:pt idx="8185">
                  <c:v>29.7</c:v>
                </c:pt>
                <c:pt idx="8186">
                  <c:v>29.8</c:v>
                </c:pt>
                <c:pt idx="8187">
                  <c:v>29.8</c:v>
                </c:pt>
                <c:pt idx="8188">
                  <c:v>29.9</c:v>
                </c:pt>
                <c:pt idx="8189">
                  <c:v>30</c:v>
                </c:pt>
                <c:pt idx="8190">
                  <c:v>30</c:v>
                </c:pt>
                <c:pt idx="8191">
                  <c:v>30</c:v>
                </c:pt>
                <c:pt idx="8192">
                  <c:v>30</c:v>
                </c:pt>
                <c:pt idx="8193">
                  <c:v>30.1</c:v>
                </c:pt>
                <c:pt idx="8194">
                  <c:v>30.2</c:v>
                </c:pt>
                <c:pt idx="8195">
                  <c:v>30.2</c:v>
                </c:pt>
                <c:pt idx="8196">
                  <c:v>30.3</c:v>
                </c:pt>
                <c:pt idx="8197">
                  <c:v>30.2</c:v>
                </c:pt>
                <c:pt idx="8198">
                  <c:v>30.1</c:v>
                </c:pt>
                <c:pt idx="8199">
                  <c:v>30</c:v>
                </c:pt>
                <c:pt idx="8200">
                  <c:v>30</c:v>
                </c:pt>
                <c:pt idx="8201">
                  <c:v>29.8</c:v>
                </c:pt>
                <c:pt idx="8202">
                  <c:v>29.7</c:v>
                </c:pt>
                <c:pt idx="8203">
                  <c:v>29.6</c:v>
                </c:pt>
                <c:pt idx="8204">
                  <c:v>29.5</c:v>
                </c:pt>
                <c:pt idx="8205">
                  <c:v>29.3</c:v>
                </c:pt>
                <c:pt idx="8206">
                  <c:v>29.3</c:v>
                </c:pt>
                <c:pt idx="8207">
                  <c:v>29.4</c:v>
                </c:pt>
                <c:pt idx="8208">
                  <c:v>29.4</c:v>
                </c:pt>
                <c:pt idx="8209">
                  <c:v>29.5</c:v>
                </c:pt>
                <c:pt idx="8210">
                  <c:v>29.6</c:v>
                </c:pt>
                <c:pt idx="8211">
                  <c:v>29.6</c:v>
                </c:pt>
                <c:pt idx="8212">
                  <c:v>29.8</c:v>
                </c:pt>
                <c:pt idx="8213">
                  <c:v>29.9</c:v>
                </c:pt>
                <c:pt idx="8214">
                  <c:v>29.9</c:v>
                </c:pt>
                <c:pt idx="8215">
                  <c:v>30</c:v>
                </c:pt>
                <c:pt idx="8216">
                  <c:v>30</c:v>
                </c:pt>
                <c:pt idx="8217">
                  <c:v>30</c:v>
                </c:pt>
                <c:pt idx="8218">
                  <c:v>30.1</c:v>
                </c:pt>
                <c:pt idx="8219">
                  <c:v>30.1</c:v>
                </c:pt>
                <c:pt idx="8220">
                  <c:v>30.1</c:v>
                </c:pt>
                <c:pt idx="8221">
                  <c:v>30.2</c:v>
                </c:pt>
                <c:pt idx="8222">
                  <c:v>30.3</c:v>
                </c:pt>
                <c:pt idx="8223">
                  <c:v>30.3</c:v>
                </c:pt>
                <c:pt idx="8224">
                  <c:v>30.3</c:v>
                </c:pt>
                <c:pt idx="8225">
                  <c:v>30.3</c:v>
                </c:pt>
                <c:pt idx="8226">
                  <c:v>30.1</c:v>
                </c:pt>
                <c:pt idx="8227">
                  <c:v>30</c:v>
                </c:pt>
                <c:pt idx="8228">
                  <c:v>29.9</c:v>
                </c:pt>
                <c:pt idx="8229">
                  <c:v>29.7</c:v>
                </c:pt>
                <c:pt idx="8230">
                  <c:v>29.6</c:v>
                </c:pt>
                <c:pt idx="8231">
                  <c:v>29.5</c:v>
                </c:pt>
                <c:pt idx="8232">
                  <c:v>29.5</c:v>
                </c:pt>
                <c:pt idx="8233">
                  <c:v>29.4</c:v>
                </c:pt>
                <c:pt idx="8234">
                  <c:v>29.3</c:v>
                </c:pt>
                <c:pt idx="8235">
                  <c:v>29.4</c:v>
                </c:pt>
                <c:pt idx="8236">
                  <c:v>29.5</c:v>
                </c:pt>
                <c:pt idx="8237">
                  <c:v>29.5</c:v>
                </c:pt>
                <c:pt idx="8238">
                  <c:v>29.6</c:v>
                </c:pt>
                <c:pt idx="8239">
                  <c:v>29.7</c:v>
                </c:pt>
                <c:pt idx="8240">
                  <c:v>29.8</c:v>
                </c:pt>
                <c:pt idx="8241">
                  <c:v>29.9</c:v>
                </c:pt>
                <c:pt idx="8242">
                  <c:v>30</c:v>
                </c:pt>
                <c:pt idx="8243">
                  <c:v>30</c:v>
                </c:pt>
                <c:pt idx="8244">
                  <c:v>30</c:v>
                </c:pt>
                <c:pt idx="8245">
                  <c:v>30</c:v>
                </c:pt>
                <c:pt idx="8246">
                  <c:v>30</c:v>
                </c:pt>
                <c:pt idx="8247">
                  <c:v>30.1</c:v>
                </c:pt>
                <c:pt idx="8248">
                  <c:v>30.2</c:v>
                </c:pt>
                <c:pt idx="8249">
                  <c:v>30.2</c:v>
                </c:pt>
                <c:pt idx="8250">
                  <c:v>30.3</c:v>
                </c:pt>
                <c:pt idx="8251">
                  <c:v>30.3</c:v>
                </c:pt>
                <c:pt idx="8252">
                  <c:v>30.3</c:v>
                </c:pt>
                <c:pt idx="8253">
                  <c:v>30.3</c:v>
                </c:pt>
                <c:pt idx="8254">
                  <c:v>30.4</c:v>
                </c:pt>
                <c:pt idx="8255">
                  <c:v>30.3</c:v>
                </c:pt>
                <c:pt idx="8256">
                  <c:v>30.3</c:v>
                </c:pt>
                <c:pt idx="8257">
                  <c:v>30.3</c:v>
                </c:pt>
                <c:pt idx="8258">
                  <c:v>30.1</c:v>
                </c:pt>
                <c:pt idx="8259">
                  <c:v>30</c:v>
                </c:pt>
                <c:pt idx="8260">
                  <c:v>29.9</c:v>
                </c:pt>
                <c:pt idx="8261">
                  <c:v>29.8</c:v>
                </c:pt>
                <c:pt idx="8262">
                  <c:v>29.7</c:v>
                </c:pt>
                <c:pt idx="8263">
                  <c:v>29.6</c:v>
                </c:pt>
                <c:pt idx="8264">
                  <c:v>29.5</c:v>
                </c:pt>
                <c:pt idx="8265">
                  <c:v>29.5</c:v>
                </c:pt>
                <c:pt idx="8266">
                  <c:v>29.5</c:v>
                </c:pt>
                <c:pt idx="8267">
                  <c:v>29.4</c:v>
                </c:pt>
                <c:pt idx="8268">
                  <c:v>29.5</c:v>
                </c:pt>
                <c:pt idx="8269">
                  <c:v>29.5</c:v>
                </c:pt>
                <c:pt idx="8270">
                  <c:v>29.6</c:v>
                </c:pt>
                <c:pt idx="8271">
                  <c:v>29.6</c:v>
                </c:pt>
                <c:pt idx="8272">
                  <c:v>29.6</c:v>
                </c:pt>
                <c:pt idx="8273">
                  <c:v>29.7</c:v>
                </c:pt>
                <c:pt idx="8274">
                  <c:v>29.8</c:v>
                </c:pt>
                <c:pt idx="8275">
                  <c:v>29.9</c:v>
                </c:pt>
                <c:pt idx="8276">
                  <c:v>30</c:v>
                </c:pt>
                <c:pt idx="8277">
                  <c:v>30</c:v>
                </c:pt>
                <c:pt idx="8278">
                  <c:v>30</c:v>
                </c:pt>
                <c:pt idx="8279">
                  <c:v>30</c:v>
                </c:pt>
                <c:pt idx="8280">
                  <c:v>30</c:v>
                </c:pt>
                <c:pt idx="8281">
                  <c:v>30.1</c:v>
                </c:pt>
                <c:pt idx="8282">
                  <c:v>30.2</c:v>
                </c:pt>
                <c:pt idx="8283">
                  <c:v>30.2</c:v>
                </c:pt>
                <c:pt idx="8284">
                  <c:v>30.2</c:v>
                </c:pt>
                <c:pt idx="8285">
                  <c:v>30.2</c:v>
                </c:pt>
                <c:pt idx="8286">
                  <c:v>30.3</c:v>
                </c:pt>
                <c:pt idx="8287">
                  <c:v>30.4</c:v>
                </c:pt>
                <c:pt idx="8288">
                  <c:v>30.4</c:v>
                </c:pt>
                <c:pt idx="8289">
                  <c:v>30.4</c:v>
                </c:pt>
                <c:pt idx="8290">
                  <c:v>30.5</c:v>
                </c:pt>
                <c:pt idx="8291">
                  <c:v>30.5</c:v>
                </c:pt>
                <c:pt idx="8292">
                  <c:v>30.3</c:v>
                </c:pt>
                <c:pt idx="8293">
                  <c:v>30.4</c:v>
                </c:pt>
                <c:pt idx="8294">
                  <c:v>30.3</c:v>
                </c:pt>
                <c:pt idx="8295">
                  <c:v>30.2</c:v>
                </c:pt>
                <c:pt idx="8296">
                  <c:v>30.1</c:v>
                </c:pt>
                <c:pt idx="8297">
                  <c:v>30</c:v>
                </c:pt>
                <c:pt idx="8298">
                  <c:v>30</c:v>
                </c:pt>
                <c:pt idx="8299">
                  <c:v>29.8</c:v>
                </c:pt>
                <c:pt idx="8300">
                  <c:v>29.8</c:v>
                </c:pt>
                <c:pt idx="8301">
                  <c:v>29.7</c:v>
                </c:pt>
                <c:pt idx="8302">
                  <c:v>29.6</c:v>
                </c:pt>
                <c:pt idx="8303">
                  <c:v>29.6</c:v>
                </c:pt>
                <c:pt idx="8304">
                  <c:v>29.5</c:v>
                </c:pt>
                <c:pt idx="8305">
                  <c:v>29.6</c:v>
                </c:pt>
                <c:pt idx="8306">
                  <c:v>29.6</c:v>
                </c:pt>
                <c:pt idx="8307">
                  <c:v>29.6</c:v>
                </c:pt>
                <c:pt idx="8308">
                  <c:v>29.6</c:v>
                </c:pt>
                <c:pt idx="8309">
                  <c:v>29.6</c:v>
                </c:pt>
                <c:pt idx="8310">
                  <c:v>29.6</c:v>
                </c:pt>
                <c:pt idx="8311">
                  <c:v>29.6</c:v>
                </c:pt>
                <c:pt idx="8312">
                  <c:v>29.6</c:v>
                </c:pt>
                <c:pt idx="8313">
                  <c:v>29.8</c:v>
                </c:pt>
                <c:pt idx="8314">
                  <c:v>29.8</c:v>
                </c:pt>
                <c:pt idx="8315">
                  <c:v>29.8</c:v>
                </c:pt>
                <c:pt idx="8316">
                  <c:v>30</c:v>
                </c:pt>
                <c:pt idx="8317">
                  <c:v>30</c:v>
                </c:pt>
                <c:pt idx="8318">
                  <c:v>30</c:v>
                </c:pt>
                <c:pt idx="8319">
                  <c:v>30</c:v>
                </c:pt>
                <c:pt idx="8320">
                  <c:v>30.1</c:v>
                </c:pt>
                <c:pt idx="8321">
                  <c:v>30.1</c:v>
                </c:pt>
                <c:pt idx="8322">
                  <c:v>30.1</c:v>
                </c:pt>
                <c:pt idx="8323">
                  <c:v>30.1</c:v>
                </c:pt>
                <c:pt idx="8324">
                  <c:v>30.1</c:v>
                </c:pt>
                <c:pt idx="8325">
                  <c:v>30.2</c:v>
                </c:pt>
                <c:pt idx="8326">
                  <c:v>30.3</c:v>
                </c:pt>
                <c:pt idx="8327">
                  <c:v>30.2</c:v>
                </c:pt>
                <c:pt idx="8328">
                  <c:v>30.3</c:v>
                </c:pt>
                <c:pt idx="8329">
                  <c:v>30.3</c:v>
                </c:pt>
                <c:pt idx="8330">
                  <c:v>30.4</c:v>
                </c:pt>
                <c:pt idx="8331">
                  <c:v>30.4</c:v>
                </c:pt>
                <c:pt idx="8332">
                  <c:v>30.4</c:v>
                </c:pt>
                <c:pt idx="8333">
                  <c:v>30.4</c:v>
                </c:pt>
                <c:pt idx="8334">
                  <c:v>30.4</c:v>
                </c:pt>
                <c:pt idx="8335">
                  <c:v>30.4</c:v>
                </c:pt>
                <c:pt idx="8336">
                  <c:v>30.5</c:v>
                </c:pt>
                <c:pt idx="8337">
                  <c:v>30.4</c:v>
                </c:pt>
                <c:pt idx="8338">
                  <c:v>30.4</c:v>
                </c:pt>
                <c:pt idx="8339">
                  <c:v>30.4</c:v>
                </c:pt>
                <c:pt idx="8340">
                  <c:v>30.4</c:v>
                </c:pt>
                <c:pt idx="8341">
                  <c:v>30.3</c:v>
                </c:pt>
                <c:pt idx="8342">
                  <c:v>30.3</c:v>
                </c:pt>
                <c:pt idx="8343">
                  <c:v>30.2</c:v>
                </c:pt>
                <c:pt idx="8344">
                  <c:v>30.2</c:v>
                </c:pt>
                <c:pt idx="8345">
                  <c:v>30.1</c:v>
                </c:pt>
                <c:pt idx="8346">
                  <c:v>30.1</c:v>
                </c:pt>
                <c:pt idx="8347">
                  <c:v>29.9</c:v>
                </c:pt>
                <c:pt idx="8348">
                  <c:v>29.8</c:v>
                </c:pt>
                <c:pt idx="8349">
                  <c:v>29.8</c:v>
                </c:pt>
                <c:pt idx="8350">
                  <c:v>29.7</c:v>
                </c:pt>
                <c:pt idx="8351">
                  <c:v>29.6</c:v>
                </c:pt>
                <c:pt idx="8352">
                  <c:v>29.6</c:v>
                </c:pt>
                <c:pt idx="8353">
                  <c:v>29.6</c:v>
                </c:pt>
                <c:pt idx="8354">
                  <c:v>29.6</c:v>
                </c:pt>
                <c:pt idx="8355">
                  <c:v>29.6</c:v>
                </c:pt>
                <c:pt idx="8356">
                  <c:v>29.5</c:v>
                </c:pt>
                <c:pt idx="8357">
                  <c:v>29.6</c:v>
                </c:pt>
                <c:pt idx="8358">
                  <c:v>29.6</c:v>
                </c:pt>
                <c:pt idx="8359">
                  <c:v>29.6</c:v>
                </c:pt>
                <c:pt idx="8360">
                  <c:v>29.6</c:v>
                </c:pt>
                <c:pt idx="8361">
                  <c:v>29.6</c:v>
                </c:pt>
                <c:pt idx="8362">
                  <c:v>29.7</c:v>
                </c:pt>
                <c:pt idx="8363">
                  <c:v>29.8</c:v>
                </c:pt>
                <c:pt idx="8364">
                  <c:v>29.8</c:v>
                </c:pt>
                <c:pt idx="8365">
                  <c:v>29.9</c:v>
                </c:pt>
                <c:pt idx="8366">
                  <c:v>29.9</c:v>
                </c:pt>
                <c:pt idx="8367">
                  <c:v>30</c:v>
                </c:pt>
                <c:pt idx="8368">
                  <c:v>30</c:v>
                </c:pt>
                <c:pt idx="8369">
                  <c:v>30</c:v>
                </c:pt>
                <c:pt idx="8370">
                  <c:v>30</c:v>
                </c:pt>
                <c:pt idx="8371">
                  <c:v>30</c:v>
                </c:pt>
                <c:pt idx="8372">
                  <c:v>30.1</c:v>
                </c:pt>
                <c:pt idx="8373">
                  <c:v>30.1</c:v>
                </c:pt>
                <c:pt idx="8374">
                  <c:v>30.1</c:v>
                </c:pt>
                <c:pt idx="8375">
                  <c:v>30.2</c:v>
                </c:pt>
                <c:pt idx="8376">
                  <c:v>30.1</c:v>
                </c:pt>
                <c:pt idx="8377">
                  <c:v>30.2</c:v>
                </c:pt>
                <c:pt idx="8378">
                  <c:v>30.2</c:v>
                </c:pt>
                <c:pt idx="8379">
                  <c:v>30.2</c:v>
                </c:pt>
                <c:pt idx="8380">
                  <c:v>30.3</c:v>
                </c:pt>
                <c:pt idx="8381">
                  <c:v>30.3</c:v>
                </c:pt>
                <c:pt idx="8382">
                  <c:v>30.3</c:v>
                </c:pt>
                <c:pt idx="8383">
                  <c:v>30.3</c:v>
                </c:pt>
                <c:pt idx="8384">
                  <c:v>30.3</c:v>
                </c:pt>
                <c:pt idx="8385">
                  <c:v>30.3</c:v>
                </c:pt>
                <c:pt idx="8386">
                  <c:v>30.4</c:v>
                </c:pt>
                <c:pt idx="8387">
                  <c:v>30.4</c:v>
                </c:pt>
                <c:pt idx="8388">
                  <c:v>30.4</c:v>
                </c:pt>
                <c:pt idx="8389">
                  <c:v>30.4</c:v>
                </c:pt>
                <c:pt idx="8390">
                  <c:v>30.4</c:v>
                </c:pt>
                <c:pt idx="8391">
                  <c:v>30.4</c:v>
                </c:pt>
                <c:pt idx="8392">
                  <c:v>30.4</c:v>
                </c:pt>
                <c:pt idx="8393">
                  <c:v>30.4</c:v>
                </c:pt>
                <c:pt idx="8394">
                  <c:v>30.5</c:v>
                </c:pt>
                <c:pt idx="8395">
                  <c:v>30.5</c:v>
                </c:pt>
                <c:pt idx="8396">
                  <c:v>30.5</c:v>
                </c:pt>
                <c:pt idx="8397">
                  <c:v>30.5</c:v>
                </c:pt>
                <c:pt idx="8398">
                  <c:v>30.5</c:v>
                </c:pt>
                <c:pt idx="8399">
                  <c:v>30.5</c:v>
                </c:pt>
                <c:pt idx="8400">
                  <c:v>30.5</c:v>
                </c:pt>
                <c:pt idx="8401">
                  <c:v>30.5</c:v>
                </c:pt>
                <c:pt idx="8402">
                  <c:v>30.5</c:v>
                </c:pt>
                <c:pt idx="8403">
                  <c:v>30.5</c:v>
                </c:pt>
                <c:pt idx="8404">
                  <c:v>30.5</c:v>
                </c:pt>
                <c:pt idx="8405">
                  <c:v>30.5</c:v>
                </c:pt>
                <c:pt idx="8406">
                  <c:v>30.5</c:v>
                </c:pt>
                <c:pt idx="8407">
                  <c:v>30.5</c:v>
                </c:pt>
                <c:pt idx="8408">
                  <c:v>30.5</c:v>
                </c:pt>
                <c:pt idx="8409">
                  <c:v>30.4</c:v>
                </c:pt>
                <c:pt idx="8410">
                  <c:v>30.4</c:v>
                </c:pt>
                <c:pt idx="8411">
                  <c:v>30.4</c:v>
                </c:pt>
                <c:pt idx="8412">
                  <c:v>30.4</c:v>
                </c:pt>
                <c:pt idx="8413">
                  <c:v>30.3</c:v>
                </c:pt>
                <c:pt idx="8414">
                  <c:v>30.3</c:v>
                </c:pt>
                <c:pt idx="8415">
                  <c:v>30.3</c:v>
                </c:pt>
                <c:pt idx="8416">
                  <c:v>30.2</c:v>
                </c:pt>
                <c:pt idx="8417">
                  <c:v>30.2</c:v>
                </c:pt>
                <c:pt idx="8418">
                  <c:v>30.2</c:v>
                </c:pt>
                <c:pt idx="8419">
                  <c:v>30.1</c:v>
                </c:pt>
                <c:pt idx="8420">
                  <c:v>30.1</c:v>
                </c:pt>
                <c:pt idx="8421">
                  <c:v>30</c:v>
                </c:pt>
                <c:pt idx="8422">
                  <c:v>30.1</c:v>
                </c:pt>
                <c:pt idx="8423">
                  <c:v>30</c:v>
                </c:pt>
                <c:pt idx="8424">
                  <c:v>30</c:v>
                </c:pt>
                <c:pt idx="8425">
                  <c:v>30</c:v>
                </c:pt>
                <c:pt idx="8426">
                  <c:v>30</c:v>
                </c:pt>
                <c:pt idx="8427">
                  <c:v>30</c:v>
                </c:pt>
                <c:pt idx="8428">
                  <c:v>30</c:v>
                </c:pt>
                <c:pt idx="8429">
                  <c:v>29.8</c:v>
                </c:pt>
                <c:pt idx="8430">
                  <c:v>29.9</c:v>
                </c:pt>
                <c:pt idx="8431">
                  <c:v>29.8</c:v>
                </c:pt>
                <c:pt idx="8432">
                  <c:v>29.8</c:v>
                </c:pt>
                <c:pt idx="8433">
                  <c:v>29.8</c:v>
                </c:pt>
                <c:pt idx="8434">
                  <c:v>29.8</c:v>
                </c:pt>
                <c:pt idx="8435">
                  <c:v>29.8</c:v>
                </c:pt>
                <c:pt idx="8436">
                  <c:v>29.6</c:v>
                </c:pt>
                <c:pt idx="8437">
                  <c:v>29.8</c:v>
                </c:pt>
                <c:pt idx="8438">
                  <c:v>29.7</c:v>
                </c:pt>
                <c:pt idx="8439">
                  <c:v>29.7</c:v>
                </c:pt>
                <c:pt idx="8440">
                  <c:v>29.6</c:v>
                </c:pt>
                <c:pt idx="8441">
                  <c:v>29.7</c:v>
                </c:pt>
                <c:pt idx="8442">
                  <c:v>29.6</c:v>
                </c:pt>
                <c:pt idx="8443">
                  <c:v>29.7</c:v>
                </c:pt>
                <c:pt idx="8444">
                  <c:v>29.6</c:v>
                </c:pt>
                <c:pt idx="8445">
                  <c:v>29.6</c:v>
                </c:pt>
                <c:pt idx="8446">
                  <c:v>29.6</c:v>
                </c:pt>
                <c:pt idx="8447">
                  <c:v>29.7</c:v>
                </c:pt>
                <c:pt idx="8448">
                  <c:v>29.6</c:v>
                </c:pt>
                <c:pt idx="8449">
                  <c:v>29.6</c:v>
                </c:pt>
                <c:pt idx="8450">
                  <c:v>29.6</c:v>
                </c:pt>
                <c:pt idx="8451">
                  <c:v>29.7</c:v>
                </c:pt>
                <c:pt idx="8452">
                  <c:v>29.7</c:v>
                </c:pt>
                <c:pt idx="8453">
                  <c:v>29.7</c:v>
                </c:pt>
                <c:pt idx="8454">
                  <c:v>29.6</c:v>
                </c:pt>
                <c:pt idx="8455">
                  <c:v>29.6</c:v>
                </c:pt>
                <c:pt idx="8456">
                  <c:v>29.7</c:v>
                </c:pt>
                <c:pt idx="8457">
                  <c:v>29.6</c:v>
                </c:pt>
                <c:pt idx="8458">
                  <c:v>29.6</c:v>
                </c:pt>
                <c:pt idx="8459">
                  <c:v>29.7</c:v>
                </c:pt>
                <c:pt idx="8460">
                  <c:v>29.6</c:v>
                </c:pt>
                <c:pt idx="8461">
                  <c:v>29.7</c:v>
                </c:pt>
                <c:pt idx="8462">
                  <c:v>29.8</c:v>
                </c:pt>
                <c:pt idx="8463">
                  <c:v>29.8</c:v>
                </c:pt>
                <c:pt idx="8464">
                  <c:v>29.7</c:v>
                </c:pt>
                <c:pt idx="8465">
                  <c:v>29.8</c:v>
                </c:pt>
                <c:pt idx="8466">
                  <c:v>29.8</c:v>
                </c:pt>
                <c:pt idx="8467">
                  <c:v>29.8</c:v>
                </c:pt>
                <c:pt idx="8468">
                  <c:v>29.8</c:v>
                </c:pt>
                <c:pt idx="8469">
                  <c:v>29.8</c:v>
                </c:pt>
                <c:pt idx="8470">
                  <c:v>29.8</c:v>
                </c:pt>
                <c:pt idx="8471">
                  <c:v>29.8</c:v>
                </c:pt>
                <c:pt idx="8472">
                  <c:v>29.8</c:v>
                </c:pt>
                <c:pt idx="8473">
                  <c:v>29.8</c:v>
                </c:pt>
                <c:pt idx="8474">
                  <c:v>29.8</c:v>
                </c:pt>
                <c:pt idx="8475">
                  <c:v>29.8</c:v>
                </c:pt>
                <c:pt idx="8476">
                  <c:v>30</c:v>
                </c:pt>
                <c:pt idx="8477">
                  <c:v>29.9</c:v>
                </c:pt>
                <c:pt idx="8478">
                  <c:v>30</c:v>
                </c:pt>
                <c:pt idx="8479">
                  <c:v>29.9</c:v>
                </c:pt>
                <c:pt idx="8480">
                  <c:v>30</c:v>
                </c:pt>
                <c:pt idx="8481">
                  <c:v>30</c:v>
                </c:pt>
                <c:pt idx="8482">
                  <c:v>30</c:v>
                </c:pt>
                <c:pt idx="8483">
                  <c:v>30</c:v>
                </c:pt>
                <c:pt idx="8484">
                  <c:v>30</c:v>
                </c:pt>
                <c:pt idx="8485">
                  <c:v>30</c:v>
                </c:pt>
                <c:pt idx="8486">
                  <c:v>30</c:v>
                </c:pt>
                <c:pt idx="8487">
                  <c:v>30</c:v>
                </c:pt>
                <c:pt idx="8488">
                  <c:v>30</c:v>
                </c:pt>
                <c:pt idx="8489">
                  <c:v>30</c:v>
                </c:pt>
                <c:pt idx="8490">
                  <c:v>30</c:v>
                </c:pt>
                <c:pt idx="8491">
                  <c:v>30</c:v>
                </c:pt>
                <c:pt idx="8492">
                  <c:v>30</c:v>
                </c:pt>
                <c:pt idx="8493">
                  <c:v>30</c:v>
                </c:pt>
                <c:pt idx="8494">
                  <c:v>30</c:v>
                </c:pt>
                <c:pt idx="8495">
                  <c:v>30</c:v>
                </c:pt>
                <c:pt idx="8496">
                  <c:v>30</c:v>
                </c:pt>
                <c:pt idx="8497">
                  <c:v>30</c:v>
                </c:pt>
                <c:pt idx="8498">
                  <c:v>30</c:v>
                </c:pt>
                <c:pt idx="8499">
                  <c:v>29.8</c:v>
                </c:pt>
                <c:pt idx="8500">
                  <c:v>29.9</c:v>
                </c:pt>
                <c:pt idx="8501">
                  <c:v>29.8</c:v>
                </c:pt>
                <c:pt idx="8502">
                  <c:v>29.8</c:v>
                </c:pt>
                <c:pt idx="8503">
                  <c:v>29.8</c:v>
                </c:pt>
                <c:pt idx="8504">
                  <c:v>29.8</c:v>
                </c:pt>
                <c:pt idx="8505">
                  <c:v>29.7</c:v>
                </c:pt>
                <c:pt idx="8506">
                  <c:v>29.7</c:v>
                </c:pt>
                <c:pt idx="8507">
                  <c:v>29.7</c:v>
                </c:pt>
                <c:pt idx="8508">
                  <c:v>29.7</c:v>
                </c:pt>
                <c:pt idx="8509">
                  <c:v>29.7</c:v>
                </c:pt>
                <c:pt idx="8510">
                  <c:v>29.7</c:v>
                </c:pt>
                <c:pt idx="8511">
                  <c:v>29.8</c:v>
                </c:pt>
                <c:pt idx="8512">
                  <c:v>29.8</c:v>
                </c:pt>
                <c:pt idx="8513">
                  <c:v>29.7</c:v>
                </c:pt>
                <c:pt idx="8514">
                  <c:v>29.8</c:v>
                </c:pt>
                <c:pt idx="8515">
                  <c:v>29.8</c:v>
                </c:pt>
                <c:pt idx="8516">
                  <c:v>29.8</c:v>
                </c:pt>
                <c:pt idx="8517">
                  <c:v>29.9</c:v>
                </c:pt>
                <c:pt idx="8518">
                  <c:v>29.9</c:v>
                </c:pt>
                <c:pt idx="8519">
                  <c:v>29.9</c:v>
                </c:pt>
                <c:pt idx="8520">
                  <c:v>30</c:v>
                </c:pt>
                <c:pt idx="8521">
                  <c:v>30</c:v>
                </c:pt>
                <c:pt idx="8522">
                  <c:v>30.1</c:v>
                </c:pt>
                <c:pt idx="8523">
                  <c:v>30</c:v>
                </c:pt>
                <c:pt idx="8524">
                  <c:v>30</c:v>
                </c:pt>
                <c:pt idx="8525">
                  <c:v>30.1</c:v>
                </c:pt>
                <c:pt idx="8526">
                  <c:v>30.1</c:v>
                </c:pt>
                <c:pt idx="8527">
                  <c:v>30.2</c:v>
                </c:pt>
                <c:pt idx="8528">
                  <c:v>30.2</c:v>
                </c:pt>
                <c:pt idx="8529">
                  <c:v>30.3</c:v>
                </c:pt>
                <c:pt idx="8530">
                  <c:v>30.3</c:v>
                </c:pt>
                <c:pt idx="8531">
                  <c:v>30.3</c:v>
                </c:pt>
                <c:pt idx="8532">
                  <c:v>30.3</c:v>
                </c:pt>
                <c:pt idx="8533">
                  <c:v>30.4</c:v>
                </c:pt>
                <c:pt idx="8534">
                  <c:v>30.4</c:v>
                </c:pt>
                <c:pt idx="8535">
                  <c:v>30.4</c:v>
                </c:pt>
                <c:pt idx="8536">
                  <c:v>30.4</c:v>
                </c:pt>
                <c:pt idx="8537">
                  <c:v>30.5</c:v>
                </c:pt>
                <c:pt idx="8538">
                  <c:v>30.5</c:v>
                </c:pt>
                <c:pt idx="8539">
                  <c:v>30.5</c:v>
                </c:pt>
                <c:pt idx="8540">
                  <c:v>30.6</c:v>
                </c:pt>
                <c:pt idx="8541">
                  <c:v>30.6</c:v>
                </c:pt>
                <c:pt idx="8542">
                  <c:v>30.6</c:v>
                </c:pt>
                <c:pt idx="8543">
                  <c:v>30.7</c:v>
                </c:pt>
                <c:pt idx="8544">
                  <c:v>30.6</c:v>
                </c:pt>
                <c:pt idx="8545">
                  <c:v>30.6</c:v>
                </c:pt>
                <c:pt idx="8546">
                  <c:v>30.7</c:v>
                </c:pt>
                <c:pt idx="8547">
                  <c:v>30.7</c:v>
                </c:pt>
                <c:pt idx="8548">
                  <c:v>30.7</c:v>
                </c:pt>
                <c:pt idx="8549">
                  <c:v>30.6</c:v>
                </c:pt>
                <c:pt idx="8550">
                  <c:v>30.6</c:v>
                </c:pt>
                <c:pt idx="8551">
                  <c:v>30.6</c:v>
                </c:pt>
                <c:pt idx="8552">
                  <c:v>30.5</c:v>
                </c:pt>
                <c:pt idx="8553">
                  <c:v>30.5</c:v>
                </c:pt>
                <c:pt idx="8554">
                  <c:v>30.4</c:v>
                </c:pt>
                <c:pt idx="8555">
                  <c:v>30.3</c:v>
                </c:pt>
                <c:pt idx="8556">
                  <c:v>30.3</c:v>
                </c:pt>
                <c:pt idx="8557">
                  <c:v>30.1</c:v>
                </c:pt>
                <c:pt idx="8558">
                  <c:v>30</c:v>
                </c:pt>
                <c:pt idx="8559">
                  <c:v>30</c:v>
                </c:pt>
                <c:pt idx="8560">
                  <c:v>30</c:v>
                </c:pt>
                <c:pt idx="8561">
                  <c:v>29.8</c:v>
                </c:pt>
                <c:pt idx="8562">
                  <c:v>29.8</c:v>
                </c:pt>
                <c:pt idx="8563">
                  <c:v>29.8</c:v>
                </c:pt>
                <c:pt idx="8564">
                  <c:v>29.8</c:v>
                </c:pt>
                <c:pt idx="8565">
                  <c:v>29.8</c:v>
                </c:pt>
                <c:pt idx="8566">
                  <c:v>29.8</c:v>
                </c:pt>
                <c:pt idx="8567">
                  <c:v>30</c:v>
                </c:pt>
                <c:pt idx="8568">
                  <c:v>30</c:v>
                </c:pt>
                <c:pt idx="8569">
                  <c:v>30</c:v>
                </c:pt>
                <c:pt idx="8570">
                  <c:v>30.1</c:v>
                </c:pt>
                <c:pt idx="8571">
                  <c:v>30.2</c:v>
                </c:pt>
                <c:pt idx="8572">
                  <c:v>30.3</c:v>
                </c:pt>
                <c:pt idx="8573">
                  <c:v>30.3</c:v>
                </c:pt>
                <c:pt idx="8574">
                  <c:v>30.4</c:v>
                </c:pt>
                <c:pt idx="8575">
                  <c:v>30.4</c:v>
                </c:pt>
                <c:pt idx="8576">
                  <c:v>30.5</c:v>
                </c:pt>
                <c:pt idx="8577">
                  <c:v>30.4</c:v>
                </c:pt>
                <c:pt idx="8578">
                  <c:v>30.5</c:v>
                </c:pt>
                <c:pt idx="8579">
                  <c:v>30.4</c:v>
                </c:pt>
                <c:pt idx="8580">
                  <c:v>30.5</c:v>
                </c:pt>
                <c:pt idx="8581">
                  <c:v>30.5</c:v>
                </c:pt>
                <c:pt idx="8582">
                  <c:v>30.6</c:v>
                </c:pt>
                <c:pt idx="8583">
                  <c:v>30.6</c:v>
                </c:pt>
                <c:pt idx="8584">
                  <c:v>30.7</c:v>
                </c:pt>
                <c:pt idx="8585">
                  <c:v>30.7</c:v>
                </c:pt>
                <c:pt idx="8586">
                  <c:v>30.7</c:v>
                </c:pt>
                <c:pt idx="8587">
                  <c:v>30.8</c:v>
                </c:pt>
                <c:pt idx="8588">
                  <c:v>30.8</c:v>
                </c:pt>
                <c:pt idx="8589">
                  <c:v>30.8</c:v>
                </c:pt>
                <c:pt idx="8590">
                  <c:v>30.8</c:v>
                </c:pt>
                <c:pt idx="8591">
                  <c:v>30.7</c:v>
                </c:pt>
                <c:pt idx="8592">
                  <c:v>30.6</c:v>
                </c:pt>
                <c:pt idx="8593">
                  <c:v>30.5</c:v>
                </c:pt>
                <c:pt idx="8594">
                  <c:v>30.4</c:v>
                </c:pt>
                <c:pt idx="8595">
                  <c:v>30.3</c:v>
                </c:pt>
                <c:pt idx="8596">
                  <c:v>30.2</c:v>
                </c:pt>
                <c:pt idx="8597">
                  <c:v>30.2</c:v>
                </c:pt>
                <c:pt idx="8598">
                  <c:v>30.1</c:v>
                </c:pt>
                <c:pt idx="8599">
                  <c:v>30</c:v>
                </c:pt>
                <c:pt idx="8600">
                  <c:v>30</c:v>
                </c:pt>
                <c:pt idx="8601">
                  <c:v>29.9</c:v>
                </c:pt>
                <c:pt idx="8602">
                  <c:v>29.8</c:v>
                </c:pt>
                <c:pt idx="8603">
                  <c:v>29.8</c:v>
                </c:pt>
                <c:pt idx="8604">
                  <c:v>29.9</c:v>
                </c:pt>
                <c:pt idx="8605">
                  <c:v>29.9</c:v>
                </c:pt>
                <c:pt idx="8606">
                  <c:v>30</c:v>
                </c:pt>
                <c:pt idx="8607">
                  <c:v>30</c:v>
                </c:pt>
                <c:pt idx="8608">
                  <c:v>30</c:v>
                </c:pt>
                <c:pt idx="8609">
                  <c:v>30</c:v>
                </c:pt>
                <c:pt idx="8610">
                  <c:v>30.1</c:v>
                </c:pt>
                <c:pt idx="8611">
                  <c:v>30.1</c:v>
                </c:pt>
                <c:pt idx="8612">
                  <c:v>30.2</c:v>
                </c:pt>
                <c:pt idx="8613">
                  <c:v>30.3</c:v>
                </c:pt>
                <c:pt idx="8614">
                  <c:v>30.4</c:v>
                </c:pt>
                <c:pt idx="8615">
                  <c:v>30.4</c:v>
                </c:pt>
                <c:pt idx="8616">
                  <c:v>30.4</c:v>
                </c:pt>
                <c:pt idx="8617">
                  <c:v>30.4</c:v>
                </c:pt>
                <c:pt idx="8618">
                  <c:v>30.4</c:v>
                </c:pt>
                <c:pt idx="8619">
                  <c:v>30.5</c:v>
                </c:pt>
                <c:pt idx="8620">
                  <c:v>30.5</c:v>
                </c:pt>
                <c:pt idx="8621">
                  <c:v>30.6</c:v>
                </c:pt>
                <c:pt idx="8622">
                  <c:v>30.6</c:v>
                </c:pt>
                <c:pt idx="8623">
                  <c:v>30.6</c:v>
                </c:pt>
                <c:pt idx="8624">
                  <c:v>30.6</c:v>
                </c:pt>
                <c:pt idx="8625">
                  <c:v>30.6</c:v>
                </c:pt>
                <c:pt idx="8626">
                  <c:v>30.7</c:v>
                </c:pt>
                <c:pt idx="8627">
                  <c:v>30.7</c:v>
                </c:pt>
                <c:pt idx="8628">
                  <c:v>30.7</c:v>
                </c:pt>
                <c:pt idx="8629">
                  <c:v>30.7</c:v>
                </c:pt>
                <c:pt idx="8630">
                  <c:v>30.8</c:v>
                </c:pt>
                <c:pt idx="8631">
                  <c:v>30.8</c:v>
                </c:pt>
                <c:pt idx="8632">
                  <c:v>30.8</c:v>
                </c:pt>
                <c:pt idx="8633">
                  <c:v>30.8</c:v>
                </c:pt>
                <c:pt idx="8634">
                  <c:v>30.8</c:v>
                </c:pt>
                <c:pt idx="8635">
                  <c:v>30.8</c:v>
                </c:pt>
                <c:pt idx="8636">
                  <c:v>30.8</c:v>
                </c:pt>
                <c:pt idx="8637">
                  <c:v>30.8</c:v>
                </c:pt>
                <c:pt idx="8638">
                  <c:v>30.7</c:v>
                </c:pt>
                <c:pt idx="8639">
                  <c:v>30.7</c:v>
                </c:pt>
                <c:pt idx="8640">
                  <c:v>30.6</c:v>
                </c:pt>
                <c:pt idx="8641">
                  <c:v>30.6</c:v>
                </c:pt>
                <c:pt idx="8642">
                  <c:v>30.5</c:v>
                </c:pt>
                <c:pt idx="8643">
                  <c:v>30.4</c:v>
                </c:pt>
                <c:pt idx="8644">
                  <c:v>30.4</c:v>
                </c:pt>
                <c:pt idx="8645">
                  <c:v>30.3</c:v>
                </c:pt>
                <c:pt idx="8646">
                  <c:v>30.2</c:v>
                </c:pt>
                <c:pt idx="8647">
                  <c:v>30.1</c:v>
                </c:pt>
                <c:pt idx="8648">
                  <c:v>30.1</c:v>
                </c:pt>
                <c:pt idx="8649">
                  <c:v>30</c:v>
                </c:pt>
                <c:pt idx="8650">
                  <c:v>30</c:v>
                </c:pt>
                <c:pt idx="8651">
                  <c:v>30</c:v>
                </c:pt>
                <c:pt idx="8652">
                  <c:v>30</c:v>
                </c:pt>
                <c:pt idx="8653">
                  <c:v>29.9</c:v>
                </c:pt>
                <c:pt idx="8654">
                  <c:v>30</c:v>
                </c:pt>
                <c:pt idx="8655">
                  <c:v>30</c:v>
                </c:pt>
                <c:pt idx="8656">
                  <c:v>30</c:v>
                </c:pt>
                <c:pt idx="8657">
                  <c:v>30.1</c:v>
                </c:pt>
                <c:pt idx="8658">
                  <c:v>30.1</c:v>
                </c:pt>
                <c:pt idx="8659">
                  <c:v>30.3</c:v>
                </c:pt>
                <c:pt idx="8660">
                  <c:v>30.3</c:v>
                </c:pt>
                <c:pt idx="8661">
                  <c:v>30.4</c:v>
                </c:pt>
                <c:pt idx="8662">
                  <c:v>30.5</c:v>
                </c:pt>
                <c:pt idx="8663">
                  <c:v>30.4</c:v>
                </c:pt>
                <c:pt idx="8664">
                  <c:v>30.4</c:v>
                </c:pt>
                <c:pt idx="8665">
                  <c:v>30.4</c:v>
                </c:pt>
                <c:pt idx="8666">
                  <c:v>30.5</c:v>
                </c:pt>
                <c:pt idx="8667">
                  <c:v>30.5</c:v>
                </c:pt>
                <c:pt idx="8668">
                  <c:v>30.6</c:v>
                </c:pt>
                <c:pt idx="8669">
                  <c:v>30.6</c:v>
                </c:pt>
                <c:pt idx="8670">
                  <c:v>30.7</c:v>
                </c:pt>
                <c:pt idx="8671">
                  <c:v>30.7</c:v>
                </c:pt>
                <c:pt idx="8672">
                  <c:v>30.8</c:v>
                </c:pt>
                <c:pt idx="8673">
                  <c:v>30.8</c:v>
                </c:pt>
                <c:pt idx="8674">
                  <c:v>30.8</c:v>
                </c:pt>
                <c:pt idx="8675">
                  <c:v>30.8</c:v>
                </c:pt>
                <c:pt idx="8676">
                  <c:v>31</c:v>
                </c:pt>
                <c:pt idx="8677">
                  <c:v>30.8</c:v>
                </c:pt>
                <c:pt idx="8678">
                  <c:v>30.8</c:v>
                </c:pt>
                <c:pt idx="8679">
                  <c:v>30.8</c:v>
                </c:pt>
                <c:pt idx="8680">
                  <c:v>30.8</c:v>
                </c:pt>
                <c:pt idx="8681">
                  <c:v>30.7</c:v>
                </c:pt>
                <c:pt idx="8682">
                  <c:v>30.6</c:v>
                </c:pt>
                <c:pt idx="8683">
                  <c:v>30.5</c:v>
                </c:pt>
                <c:pt idx="8684">
                  <c:v>30.4</c:v>
                </c:pt>
                <c:pt idx="8685">
                  <c:v>30.3</c:v>
                </c:pt>
                <c:pt idx="8686">
                  <c:v>30.1</c:v>
                </c:pt>
                <c:pt idx="8687">
                  <c:v>30.1</c:v>
                </c:pt>
                <c:pt idx="8688">
                  <c:v>30</c:v>
                </c:pt>
                <c:pt idx="8689">
                  <c:v>30</c:v>
                </c:pt>
                <c:pt idx="8690">
                  <c:v>30</c:v>
                </c:pt>
                <c:pt idx="8691">
                  <c:v>30</c:v>
                </c:pt>
                <c:pt idx="8692">
                  <c:v>30</c:v>
                </c:pt>
                <c:pt idx="8693">
                  <c:v>30</c:v>
                </c:pt>
                <c:pt idx="8694">
                  <c:v>30</c:v>
                </c:pt>
                <c:pt idx="8695">
                  <c:v>30.1</c:v>
                </c:pt>
                <c:pt idx="8696">
                  <c:v>30.1</c:v>
                </c:pt>
                <c:pt idx="8697">
                  <c:v>30.1</c:v>
                </c:pt>
                <c:pt idx="8698">
                  <c:v>30.2</c:v>
                </c:pt>
                <c:pt idx="8699">
                  <c:v>30.3</c:v>
                </c:pt>
                <c:pt idx="8700">
                  <c:v>30.3</c:v>
                </c:pt>
                <c:pt idx="8701">
                  <c:v>30.4</c:v>
                </c:pt>
                <c:pt idx="8702">
                  <c:v>30.5</c:v>
                </c:pt>
                <c:pt idx="8703">
                  <c:v>30.5</c:v>
                </c:pt>
                <c:pt idx="8704">
                  <c:v>30.5</c:v>
                </c:pt>
                <c:pt idx="8705">
                  <c:v>30.6</c:v>
                </c:pt>
                <c:pt idx="8706">
                  <c:v>30.6</c:v>
                </c:pt>
                <c:pt idx="8707">
                  <c:v>30.5</c:v>
                </c:pt>
                <c:pt idx="8708">
                  <c:v>30.6</c:v>
                </c:pt>
                <c:pt idx="8709">
                  <c:v>30.6</c:v>
                </c:pt>
                <c:pt idx="8710">
                  <c:v>30.6</c:v>
                </c:pt>
                <c:pt idx="8711">
                  <c:v>30.7</c:v>
                </c:pt>
                <c:pt idx="8712">
                  <c:v>30.8</c:v>
                </c:pt>
                <c:pt idx="8713">
                  <c:v>30.8</c:v>
                </c:pt>
                <c:pt idx="8714">
                  <c:v>30.8</c:v>
                </c:pt>
                <c:pt idx="8715">
                  <c:v>30.8</c:v>
                </c:pt>
                <c:pt idx="8716">
                  <c:v>30.8</c:v>
                </c:pt>
                <c:pt idx="8717">
                  <c:v>30.9</c:v>
                </c:pt>
                <c:pt idx="8718">
                  <c:v>30.9</c:v>
                </c:pt>
                <c:pt idx="8719">
                  <c:v>30.9</c:v>
                </c:pt>
                <c:pt idx="8720">
                  <c:v>30.9</c:v>
                </c:pt>
                <c:pt idx="8721">
                  <c:v>30.9</c:v>
                </c:pt>
                <c:pt idx="8722">
                  <c:v>30.8</c:v>
                </c:pt>
                <c:pt idx="8723">
                  <c:v>30.8</c:v>
                </c:pt>
                <c:pt idx="8724">
                  <c:v>30.7</c:v>
                </c:pt>
                <c:pt idx="8725">
                  <c:v>30.6</c:v>
                </c:pt>
                <c:pt idx="8726">
                  <c:v>30.4</c:v>
                </c:pt>
                <c:pt idx="8727">
                  <c:v>30.3</c:v>
                </c:pt>
                <c:pt idx="8728">
                  <c:v>30.3</c:v>
                </c:pt>
                <c:pt idx="8729">
                  <c:v>30.1</c:v>
                </c:pt>
                <c:pt idx="8730">
                  <c:v>30.1</c:v>
                </c:pt>
                <c:pt idx="8731">
                  <c:v>30</c:v>
                </c:pt>
                <c:pt idx="8732">
                  <c:v>30</c:v>
                </c:pt>
                <c:pt idx="8733">
                  <c:v>30</c:v>
                </c:pt>
                <c:pt idx="8734">
                  <c:v>30</c:v>
                </c:pt>
                <c:pt idx="8735">
                  <c:v>30</c:v>
                </c:pt>
                <c:pt idx="8736">
                  <c:v>30.1</c:v>
                </c:pt>
                <c:pt idx="8737">
                  <c:v>30.3</c:v>
                </c:pt>
                <c:pt idx="8738">
                  <c:v>30.4</c:v>
                </c:pt>
                <c:pt idx="8739">
                  <c:v>30.4</c:v>
                </c:pt>
                <c:pt idx="8740">
                  <c:v>30.4</c:v>
                </c:pt>
                <c:pt idx="8741">
                  <c:v>30.5</c:v>
                </c:pt>
                <c:pt idx="8742">
                  <c:v>30.5</c:v>
                </c:pt>
                <c:pt idx="8743">
                  <c:v>30.5</c:v>
                </c:pt>
                <c:pt idx="8744">
                  <c:v>30.6</c:v>
                </c:pt>
                <c:pt idx="8745">
                  <c:v>30.6</c:v>
                </c:pt>
                <c:pt idx="8746">
                  <c:v>30.6</c:v>
                </c:pt>
                <c:pt idx="8747">
                  <c:v>30.6</c:v>
                </c:pt>
                <c:pt idx="8748">
                  <c:v>30.7</c:v>
                </c:pt>
                <c:pt idx="8749">
                  <c:v>30.7</c:v>
                </c:pt>
                <c:pt idx="8750">
                  <c:v>30.8</c:v>
                </c:pt>
                <c:pt idx="8751">
                  <c:v>30.8</c:v>
                </c:pt>
                <c:pt idx="8752">
                  <c:v>30.8</c:v>
                </c:pt>
                <c:pt idx="8753">
                  <c:v>30.8</c:v>
                </c:pt>
                <c:pt idx="8754">
                  <c:v>30.8</c:v>
                </c:pt>
                <c:pt idx="8755">
                  <c:v>30.9</c:v>
                </c:pt>
                <c:pt idx="8756">
                  <c:v>30.9</c:v>
                </c:pt>
                <c:pt idx="8757">
                  <c:v>30.9</c:v>
                </c:pt>
                <c:pt idx="8758">
                  <c:v>31</c:v>
                </c:pt>
                <c:pt idx="8759">
                  <c:v>31</c:v>
                </c:pt>
                <c:pt idx="8760">
                  <c:v>30.9</c:v>
                </c:pt>
                <c:pt idx="8761">
                  <c:v>31</c:v>
                </c:pt>
                <c:pt idx="8762">
                  <c:v>31</c:v>
                </c:pt>
                <c:pt idx="8763">
                  <c:v>31</c:v>
                </c:pt>
                <c:pt idx="8764">
                  <c:v>31</c:v>
                </c:pt>
                <c:pt idx="8765">
                  <c:v>31</c:v>
                </c:pt>
                <c:pt idx="8766">
                  <c:v>30.9</c:v>
                </c:pt>
                <c:pt idx="8767">
                  <c:v>30.9</c:v>
                </c:pt>
                <c:pt idx="8768">
                  <c:v>30.9</c:v>
                </c:pt>
                <c:pt idx="8769">
                  <c:v>30.8</c:v>
                </c:pt>
                <c:pt idx="8770">
                  <c:v>30.8</c:v>
                </c:pt>
                <c:pt idx="8771">
                  <c:v>30.8</c:v>
                </c:pt>
                <c:pt idx="8772">
                  <c:v>30.6</c:v>
                </c:pt>
                <c:pt idx="8773">
                  <c:v>30.6</c:v>
                </c:pt>
                <c:pt idx="8774">
                  <c:v>30.5</c:v>
                </c:pt>
                <c:pt idx="8775">
                  <c:v>30.4</c:v>
                </c:pt>
                <c:pt idx="8776">
                  <c:v>30.3</c:v>
                </c:pt>
                <c:pt idx="8777">
                  <c:v>30.3</c:v>
                </c:pt>
                <c:pt idx="8778">
                  <c:v>30.3</c:v>
                </c:pt>
                <c:pt idx="8779">
                  <c:v>30.1</c:v>
                </c:pt>
                <c:pt idx="8780">
                  <c:v>30.1</c:v>
                </c:pt>
                <c:pt idx="8781">
                  <c:v>30</c:v>
                </c:pt>
                <c:pt idx="8782">
                  <c:v>30.1</c:v>
                </c:pt>
                <c:pt idx="8783">
                  <c:v>30</c:v>
                </c:pt>
                <c:pt idx="8784">
                  <c:v>30.1</c:v>
                </c:pt>
                <c:pt idx="8785">
                  <c:v>30.1</c:v>
                </c:pt>
                <c:pt idx="8786">
                  <c:v>30.1</c:v>
                </c:pt>
                <c:pt idx="8787">
                  <c:v>30.2</c:v>
                </c:pt>
                <c:pt idx="8788">
                  <c:v>30.3</c:v>
                </c:pt>
                <c:pt idx="8789">
                  <c:v>30.3</c:v>
                </c:pt>
                <c:pt idx="8790">
                  <c:v>30.3</c:v>
                </c:pt>
                <c:pt idx="8791">
                  <c:v>30.4</c:v>
                </c:pt>
                <c:pt idx="8792">
                  <c:v>30.5</c:v>
                </c:pt>
                <c:pt idx="8793">
                  <c:v>30.5</c:v>
                </c:pt>
                <c:pt idx="8794">
                  <c:v>30.6</c:v>
                </c:pt>
                <c:pt idx="8795">
                  <c:v>30.5</c:v>
                </c:pt>
                <c:pt idx="8796">
                  <c:v>30.6</c:v>
                </c:pt>
                <c:pt idx="8797">
                  <c:v>30.6</c:v>
                </c:pt>
                <c:pt idx="8798">
                  <c:v>30.6</c:v>
                </c:pt>
                <c:pt idx="8799">
                  <c:v>30.6</c:v>
                </c:pt>
                <c:pt idx="8800">
                  <c:v>30.8</c:v>
                </c:pt>
                <c:pt idx="8801">
                  <c:v>30.8</c:v>
                </c:pt>
                <c:pt idx="8802">
                  <c:v>30.8</c:v>
                </c:pt>
                <c:pt idx="8803">
                  <c:v>30.8</c:v>
                </c:pt>
                <c:pt idx="8804">
                  <c:v>30.8</c:v>
                </c:pt>
                <c:pt idx="8805">
                  <c:v>30.8</c:v>
                </c:pt>
                <c:pt idx="8806">
                  <c:v>30.8</c:v>
                </c:pt>
                <c:pt idx="8807">
                  <c:v>30.9</c:v>
                </c:pt>
                <c:pt idx="8808">
                  <c:v>30.8</c:v>
                </c:pt>
                <c:pt idx="8809">
                  <c:v>31</c:v>
                </c:pt>
                <c:pt idx="8810">
                  <c:v>31.1</c:v>
                </c:pt>
                <c:pt idx="8811">
                  <c:v>31</c:v>
                </c:pt>
                <c:pt idx="8812">
                  <c:v>31</c:v>
                </c:pt>
                <c:pt idx="8813">
                  <c:v>31.1</c:v>
                </c:pt>
                <c:pt idx="8814">
                  <c:v>31</c:v>
                </c:pt>
                <c:pt idx="8815">
                  <c:v>31</c:v>
                </c:pt>
                <c:pt idx="8816">
                  <c:v>31</c:v>
                </c:pt>
                <c:pt idx="8817">
                  <c:v>31</c:v>
                </c:pt>
                <c:pt idx="8818">
                  <c:v>31</c:v>
                </c:pt>
                <c:pt idx="8819">
                  <c:v>30.9</c:v>
                </c:pt>
                <c:pt idx="8820">
                  <c:v>30.9</c:v>
                </c:pt>
                <c:pt idx="8821">
                  <c:v>30.8</c:v>
                </c:pt>
                <c:pt idx="8822">
                  <c:v>30.8</c:v>
                </c:pt>
                <c:pt idx="8823">
                  <c:v>30.8</c:v>
                </c:pt>
                <c:pt idx="8824">
                  <c:v>30.7</c:v>
                </c:pt>
                <c:pt idx="8825">
                  <c:v>30.5</c:v>
                </c:pt>
                <c:pt idx="8826">
                  <c:v>30.5</c:v>
                </c:pt>
                <c:pt idx="8827">
                  <c:v>30.4</c:v>
                </c:pt>
                <c:pt idx="8828">
                  <c:v>30.3</c:v>
                </c:pt>
                <c:pt idx="8829">
                  <c:v>30.3</c:v>
                </c:pt>
                <c:pt idx="8830">
                  <c:v>30.2</c:v>
                </c:pt>
                <c:pt idx="8831">
                  <c:v>30.2</c:v>
                </c:pt>
                <c:pt idx="8832">
                  <c:v>30.2</c:v>
                </c:pt>
                <c:pt idx="8833">
                  <c:v>30.2</c:v>
                </c:pt>
                <c:pt idx="8834">
                  <c:v>30.2</c:v>
                </c:pt>
                <c:pt idx="8835">
                  <c:v>30.2</c:v>
                </c:pt>
                <c:pt idx="8836">
                  <c:v>30.3</c:v>
                </c:pt>
                <c:pt idx="8837">
                  <c:v>30.4</c:v>
                </c:pt>
                <c:pt idx="8838">
                  <c:v>30.4</c:v>
                </c:pt>
                <c:pt idx="8839">
                  <c:v>30.5</c:v>
                </c:pt>
                <c:pt idx="8840">
                  <c:v>30.5</c:v>
                </c:pt>
                <c:pt idx="8841">
                  <c:v>30.6</c:v>
                </c:pt>
                <c:pt idx="8842">
                  <c:v>30.6</c:v>
                </c:pt>
                <c:pt idx="8843">
                  <c:v>30.7</c:v>
                </c:pt>
                <c:pt idx="8844">
                  <c:v>30.8</c:v>
                </c:pt>
                <c:pt idx="8845">
                  <c:v>30.8</c:v>
                </c:pt>
                <c:pt idx="8846">
                  <c:v>30.8</c:v>
                </c:pt>
                <c:pt idx="8847">
                  <c:v>30.8</c:v>
                </c:pt>
                <c:pt idx="8848">
                  <c:v>30.8</c:v>
                </c:pt>
                <c:pt idx="8849">
                  <c:v>30.9</c:v>
                </c:pt>
                <c:pt idx="8850">
                  <c:v>31</c:v>
                </c:pt>
                <c:pt idx="8851">
                  <c:v>31.1</c:v>
                </c:pt>
                <c:pt idx="8852">
                  <c:v>31.1</c:v>
                </c:pt>
                <c:pt idx="8853">
                  <c:v>31.1</c:v>
                </c:pt>
                <c:pt idx="8854">
                  <c:v>31.1</c:v>
                </c:pt>
                <c:pt idx="8855">
                  <c:v>31.1</c:v>
                </c:pt>
                <c:pt idx="8856">
                  <c:v>31.1</c:v>
                </c:pt>
                <c:pt idx="8857">
                  <c:v>31.1</c:v>
                </c:pt>
                <c:pt idx="8858">
                  <c:v>31</c:v>
                </c:pt>
                <c:pt idx="8859">
                  <c:v>31</c:v>
                </c:pt>
                <c:pt idx="8860">
                  <c:v>31</c:v>
                </c:pt>
                <c:pt idx="8861">
                  <c:v>31</c:v>
                </c:pt>
                <c:pt idx="8862">
                  <c:v>30.9</c:v>
                </c:pt>
                <c:pt idx="8863">
                  <c:v>30.8</c:v>
                </c:pt>
                <c:pt idx="8864">
                  <c:v>30.6</c:v>
                </c:pt>
                <c:pt idx="8865">
                  <c:v>30.6</c:v>
                </c:pt>
                <c:pt idx="8866">
                  <c:v>30.5</c:v>
                </c:pt>
                <c:pt idx="8867">
                  <c:v>30.4</c:v>
                </c:pt>
                <c:pt idx="8868">
                  <c:v>30.4</c:v>
                </c:pt>
                <c:pt idx="8869">
                  <c:v>30.3</c:v>
                </c:pt>
                <c:pt idx="8870">
                  <c:v>30.3</c:v>
                </c:pt>
                <c:pt idx="8871">
                  <c:v>30.3</c:v>
                </c:pt>
                <c:pt idx="8872">
                  <c:v>30.2</c:v>
                </c:pt>
                <c:pt idx="8873">
                  <c:v>30.2</c:v>
                </c:pt>
                <c:pt idx="8874">
                  <c:v>30.2</c:v>
                </c:pt>
                <c:pt idx="8875">
                  <c:v>30.2</c:v>
                </c:pt>
                <c:pt idx="8876">
                  <c:v>30.3</c:v>
                </c:pt>
                <c:pt idx="8877">
                  <c:v>30.3</c:v>
                </c:pt>
                <c:pt idx="8878">
                  <c:v>30.3</c:v>
                </c:pt>
                <c:pt idx="8879">
                  <c:v>30.3</c:v>
                </c:pt>
                <c:pt idx="8880">
                  <c:v>30.4</c:v>
                </c:pt>
                <c:pt idx="8881">
                  <c:v>30.4</c:v>
                </c:pt>
                <c:pt idx="8882">
                  <c:v>30.4</c:v>
                </c:pt>
                <c:pt idx="8883">
                  <c:v>30.5</c:v>
                </c:pt>
                <c:pt idx="8884">
                  <c:v>30.6</c:v>
                </c:pt>
                <c:pt idx="8885">
                  <c:v>30.6</c:v>
                </c:pt>
                <c:pt idx="8886">
                  <c:v>30.7</c:v>
                </c:pt>
                <c:pt idx="8887">
                  <c:v>30.7</c:v>
                </c:pt>
                <c:pt idx="8888">
                  <c:v>30.7</c:v>
                </c:pt>
                <c:pt idx="8889">
                  <c:v>30.8</c:v>
                </c:pt>
                <c:pt idx="8890">
                  <c:v>30.8</c:v>
                </c:pt>
                <c:pt idx="8891">
                  <c:v>30.8</c:v>
                </c:pt>
                <c:pt idx="8892">
                  <c:v>30.8</c:v>
                </c:pt>
                <c:pt idx="8893">
                  <c:v>30.8</c:v>
                </c:pt>
                <c:pt idx="8894">
                  <c:v>30.8</c:v>
                </c:pt>
                <c:pt idx="8895">
                  <c:v>30.9</c:v>
                </c:pt>
                <c:pt idx="8896">
                  <c:v>30.9</c:v>
                </c:pt>
                <c:pt idx="8897">
                  <c:v>31</c:v>
                </c:pt>
                <c:pt idx="8898">
                  <c:v>31</c:v>
                </c:pt>
                <c:pt idx="8899">
                  <c:v>31</c:v>
                </c:pt>
                <c:pt idx="8900">
                  <c:v>31</c:v>
                </c:pt>
                <c:pt idx="8901">
                  <c:v>31</c:v>
                </c:pt>
                <c:pt idx="8902">
                  <c:v>31.1</c:v>
                </c:pt>
                <c:pt idx="8903">
                  <c:v>31.1</c:v>
                </c:pt>
                <c:pt idx="8904">
                  <c:v>31.1</c:v>
                </c:pt>
                <c:pt idx="8905">
                  <c:v>31.1</c:v>
                </c:pt>
                <c:pt idx="8906">
                  <c:v>31.1</c:v>
                </c:pt>
                <c:pt idx="8907">
                  <c:v>31.1</c:v>
                </c:pt>
                <c:pt idx="8908">
                  <c:v>31.1</c:v>
                </c:pt>
                <c:pt idx="8909">
                  <c:v>31.1</c:v>
                </c:pt>
                <c:pt idx="8910">
                  <c:v>31.1</c:v>
                </c:pt>
                <c:pt idx="8911">
                  <c:v>31.1</c:v>
                </c:pt>
                <c:pt idx="8912">
                  <c:v>31.1</c:v>
                </c:pt>
                <c:pt idx="8913">
                  <c:v>31.1</c:v>
                </c:pt>
                <c:pt idx="8914">
                  <c:v>31.1</c:v>
                </c:pt>
                <c:pt idx="8915">
                  <c:v>31</c:v>
                </c:pt>
                <c:pt idx="8916">
                  <c:v>31</c:v>
                </c:pt>
                <c:pt idx="8917">
                  <c:v>31</c:v>
                </c:pt>
                <c:pt idx="8918">
                  <c:v>30.9</c:v>
                </c:pt>
                <c:pt idx="8919">
                  <c:v>30.8</c:v>
                </c:pt>
                <c:pt idx="8920">
                  <c:v>30.8</c:v>
                </c:pt>
                <c:pt idx="8921">
                  <c:v>30.7</c:v>
                </c:pt>
                <c:pt idx="8922">
                  <c:v>30.6</c:v>
                </c:pt>
                <c:pt idx="8923">
                  <c:v>30.6</c:v>
                </c:pt>
                <c:pt idx="8924">
                  <c:v>30.5</c:v>
                </c:pt>
                <c:pt idx="8925">
                  <c:v>30.5</c:v>
                </c:pt>
                <c:pt idx="8926">
                  <c:v>30.5</c:v>
                </c:pt>
                <c:pt idx="8927">
                  <c:v>30.4</c:v>
                </c:pt>
                <c:pt idx="8928">
                  <c:v>30.4</c:v>
                </c:pt>
                <c:pt idx="8929">
                  <c:v>30.4</c:v>
                </c:pt>
                <c:pt idx="8930">
                  <c:v>30.4</c:v>
                </c:pt>
                <c:pt idx="8931">
                  <c:v>30.4</c:v>
                </c:pt>
                <c:pt idx="8932">
                  <c:v>30.4</c:v>
                </c:pt>
                <c:pt idx="8933">
                  <c:v>30.3</c:v>
                </c:pt>
                <c:pt idx="8934">
                  <c:v>30.3</c:v>
                </c:pt>
                <c:pt idx="8935">
                  <c:v>30.3</c:v>
                </c:pt>
                <c:pt idx="8936">
                  <c:v>30.3</c:v>
                </c:pt>
                <c:pt idx="8937">
                  <c:v>30.3</c:v>
                </c:pt>
                <c:pt idx="8938">
                  <c:v>30.3</c:v>
                </c:pt>
                <c:pt idx="8939">
                  <c:v>30.3</c:v>
                </c:pt>
                <c:pt idx="8940">
                  <c:v>30.3</c:v>
                </c:pt>
                <c:pt idx="8941">
                  <c:v>30.4</c:v>
                </c:pt>
                <c:pt idx="8942">
                  <c:v>30.4</c:v>
                </c:pt>
                <c:pt idx="8943">
                  <c:v>30.4</c:v>
                </c:pt>
                <c:pt idx="8944">
                  <c:v>30.4</c:v>
                </c:pt>
                <c:pt idx="8945">
                  <c:v>30.5</c:v>
                </c:pt>
                <c:pt idx="8946">
                  <c:v>30.4</c:v>
                </c:pt>
                <c:pt idx="8947">
                  <c:v>30.5</c:v>
                </c:pt>
                <c:pt idx="8948">
                  <c:v>30.5</c:v>
                </c:pt>
                <c:pt idx="8949">
                  <c:v>30.5</c:v>
                </c:pt>
                <c:pt idx="8950">
                  <c:v>30.5</c:v>
                </c:pt>
                <c:pt idx="8951">
                  <c:v>30.6</c:v>
                </c:pt>
                <c:pt idx="8952">
                  <c:v>30.6</c:v>
                </c:pt>
                <c:pt idx="8953">
                  <c:v>30.7</c:v>
                </c:pt>
                <c:pt idx="8954">
                  <c:v>30.6</c:v>
                </c:pt>
                <c:pt idx="8955">
                  <c:v>30.7</c:v>
                </c:pt>
                <c:pt idx="8956">
                  <c:v>30.7</c:v>
                </c:pt>
                <c:pt idx="8957">
                  <c:v>30.8</c:v>
                </c:pt>
                <c:pt idx="8958">
                  <c:v>30.8</c:v>
                </c:pt>
                <c:pt idx="8959">
                  <c:v>30.8</c:v>
                </c:pt>
                <c:pt idx="8960">
                  <c:v>30.8</c:v>
                </c:pt>
                <c:pt idx="8961">
                  <c:v>30.8</c:v>
                </c:pt>
                <c:pt idx="8962">
                  <c:v>30.9</c:v>
                </c:pt>
                <c:pt idx="8963">
                  <c:v>30.8</c:v>
                </c:pt>
                <c:pt idx="8964">
                  <c:v>30.9</c:v>
                </c:pt>
                <c:pt idx="8965">
                  <c:v>30.9</c:v>
                </c:pt>
                <c:pt idx="8966">
                  <c:v>31</c:v>
                </c:pt>
                <c:pt idx="8967">
                  <c:v>30.9</c:v>
                </c:pt>
                <c:pt idx="8968">
                  <c:v>31</c:v>
                </c:pt>
                <c:pt idx="8969">
                  <c:v>31</c:v>
                </c:pt>
                <c:pt idx="8970">
                  <c:v>31.1</c:v>
                </c:pt>
                <c:pt idx="8971">
                  <c:v>31.1</c:v>
                </c:pt>
                <c:pt idx="8972">
                  <c:v>31.1</c:v>
                </c:pt>
                <c:pt idx="8973">
                  <c:v>31.1</c:v>
                </c:pt>
                <c:pt idx="8974">
                  <c:v>31.1</c:v>
                </c:pt>
                <c:pt idx="8975">
                  <c:v>31.1</c:v>
                </c:pt>
                <c:pt idx="8976">
                  <c:v>31.3</c:v>
                </c:pt>
                <c:pt idx="8977">
                  <c:v>31.3</c:v>
                </c:pt>
                <c:pt idx="8978">
                  <c:v>31.3</c:v>
                </c:pt>
                <c:pt idx="8979">
                  <c:v>31.2</c:v>
                </c:pt>
                <c:pt idx="8980">
                  <c:v>31.3</c:v>
                </c:pt>
                <c:pt idx="8981">
                  <c:v>31.3</c:v>
                </c:pt>
                <c:pt idx="8982">
                  <c:v>31.2</c:v>
                </c:pt>
                <c:pt idx="8983">
                  <c:v>31.2</c:v>
                </c:pt>
                <c:pt idx="8984">
                  <c:v>31.2</c:v>
                </c:pt>
                <c:pt idx="8985">
                  <c:v>31.2</c:v>
                </c:pt>
                <c:pt idx="8986">
                  <c:v>31.1</c:v>
                </c:pt>
                <c:pt idx="8987">
                  <c:v>31.1</c:v>
                </c:pt>
                <c:pt idx="8988">
                  <c:v>31</c:v>
                </c:pt>
                <c:pt idx="8989">
                  <c:v>30.8</c:v>
                </c:pt>
                <c:pt idx="8990">
                  <c:v>30.8</c:v>
                </c:pt>
                <c:pt idx="8991">
                  <c:v>30.7</c:v>
                </c:pt>
                <c:pt idx="8992">
                  <c:v>30.6</c:v>
                </c:pt>
                <c:pt idx="8993">
                  <c:v>30.6</c:v>
                </c:pt>
                <c:pt idx="8994">
                  <c:v>30.5</c:v>
                </c:pt>
                <c:pt idx="8995">
                  <c:v>30.5</c:v>
                </c:pt>
                <c:pt idx="8996">
                  <c:v>30.5</c:v>
                </c:pt>
                <c:pt idx="8997">
                  <c:v>30.5</c:v>
                </c:pt>
                <c:pt idx="8998">
                  <c:v>30.4</c:v>
                </c:pt>
                <c:pt idx="8999">
                  <c:v>30.4</c:v>
                </c:pt>
                <c:pt idx="9000">
                  <c:v>30.4</c:v>
                </c:pt>
                <c:pt idx="9001">
                  <c:v>30.5</c:v>
                </c:pt>
                <c:pt idx="9002">
                  <c:v>30.6</c:v>
                </c:pt>
                <c:pt idx="9003">
                  <c:v>30.6</c:v>
                </c:pt>
                <c:pt idx="9004">
                  <c:v>30.7</c:v>
                </c:pt>
                <c:pt idx="9005">
                  <c:v>30.8</c:v>
                </c:pt>
                <c:pt idx="9006">
                  <c:v>30.8</c:v>
                </c:pt>
                <c:pt idx="9007">
                  <c:v>30.8</c:v>
                </c:pt>
                <c:pt idx="9008">
                  <c:v>30.8</c:v>
                </c:pt>
                <c:pt idx="9009">
                  <c:v>30.8</c:v>
                </c:pt>
                <c:pt idx="9010">
                  <c:v>31</c:v>
                </c:pt>
                <c:pt idx="9011">
                  <c:v>31</c:v>
                </c:pt>
                <c:pt idx="9012">
                  <c:v>31</c:v>
                </c:pt>
                <c:pt idx="9013">
                  <c:v>31</c:v>
                </c:pt>
                <c:pt idx="9014">
                  <c:v>31</c:v>
                </c:pt>
                <c:pt idx="9015">
                  <c:v>31</c:v>
                </c:pt>
                <c:pt idx="9016">
                  <c:v>31.1</c:v>
                </c:pt>
                <c:pt idx="9017">
                  <c:v>31.1</c:v>
                </c:pt>
                <c:pt idx="9018">
                  <c:v>31.1</c:v>
                </c:pt>
                <c:pt idx="9019">
                  <c:v>31.1</c:v>
                </c:pt>
                <c:pt idx="9020">
                  <c:v>31.2</c:v>
                </c:pt>
                <c:pt idx="9021">
                  <c:v>31.2</c:v>
                </c:pt>
                <c:pt idx="9022">
                  <c:v>31.2</c:v>
                </c:pt>
                <c:pt idx="9023">
                  <c:v>31.2</c:v>
                </c:pt>
                <c:pt idx="9024">
                  <c:v>31.3</c:v>
                </c:pt>
                <c:pt idx="9025">
                  <c:v>31.3</c:v>
                </c:pt>
                <c:pt idx="9026">
                  <c:v>31.3</c:v>
                </c:pt>
                <c:pt idx="9027">
                  <c:v>31.3</c:v>
                </c:pt>
                <c:pt idx="9028">
                  <c:v>31.3</c:v>
                </c:pt>
                <c:pt idx="9029">
                  <c:v>31.3</c:v>
                </c:pt>
                <c:pt idx="9030">
                  <c:v>31.3</c:v>
                </c:pt>
                <c:pt idx="9031">
                  <c:v>31.4</c:v>
                </c:pt>
                <c:pt idx="9032">
                  <c:v>31.3</c:v>
                </c:pt>
                <c:pt idx="9033">
                  <c:v>31.3</c:v>
                </c:pt>
                <c:pt idx="9034">
                  <c:v>31.3</c:v>
                </c:pt>
                <c:pt idx="9035">
                  <c:v>31.2</c:v>
                </c:pt>
                <c:pt idx="9036">
                  <c:v>31.2</c:v>
                </c:pt>
                <c:pt idx="9037">
                  <c:v>31.2</c:v>
                </c:pt>
                <c:pt idx="9038">
                  <c:v>31.2</c:v>
                </c:pt>
                <c:pt idx="9039">
                  <c:v>31.1</c:v>
                </c:pt>
                <c:pt idx="9040">
                  <c:v>31.1</c:v>
                </c:pt>
                <c:pt idx="9041">
                  <c:v>31.1</c:v>
                </c:pt>
                <c:pt idx="9042">
                  <c:v>31.1</c:v>
                </c:pt>
                <c:pt idx="9043">
                  <c:v>31.1</c:v>
                </c:pt>
                <c:pt idx="9044">
                  <c:v>31</c:v>
                </c:pt>
                <c:pt idx="9045">
                  <c:v>31.1</c:v>
                </c:pt>
                <c:pt idx="9046">
                  <c:v>31</c:v>
                </c:pt>
                <c:pt idx="9047">
                  <c:v>31.1</c:v>
                </c:pt>
                <c:pt idx="9048">
                  <c:v>31</c:v>
                </c:pt>
                <c:pt idx="9049">
                  <c:v>30.9</c:v>
                </c:pt>
                <c:pt idx="9050">
                  <c:v>30.9</c:v>
                </c:pt>
                <c:pt idx="9051">
                  <c:v>30.8</c:v>
                </c:pt>
                <c:pt idx="9052">
                  <c:v>30.7</c:v>
                </c:pt>
                <c:pt idx="9053">
                  <c:v>30.7</c:v>
                </c:pt>
                <c:pt idx="9054">
                  <c:v>30.6</c:v>
                </c:pt>
                <c:pt idx="9055">
                  <c:v>30.6</c:v>
                </c:pt>
                <c:pt idx="9056">
                  <c:v>30.5</c:v>
                </c:pt>
                <c:pt idx="9057">
                  <c:v>30.5</c:v>
                </c:pt>
                <c:pt idx="9058">
                  <c:v>30.5</c:v>
                </c:pt>
                <c:pt idx="9059">
                  <c:v>30.5</c:v>
                </c:pt>
                <c:pt idx="9060">
                  <c:v>30.5</c:v>
                </c:pt>
                <c:pt idx="9061">
                  <c:v>30.5</c:v>
                </c:pt>
                <c:pt idx="9062">
                  <c:v>30.5</c:v>
                </c:pt>
                <c:pt idx="9063">
                  <c:v>30.5</c:v>
                </c:pt>
                <c:pt idx="9064">
                  <c:v>30.5</c:v>
                </c:pt>
                <c:pt idx="9065">
                  <c:v>30.5</c:v>
                </c:pt>
                <c:pt idx="9066">
                  <c:v>30.5</c:v>
                </c:pt>
                <c:pt idx="9067">
                  <c:v>30.6</c:v>
                </c:pt>
                <c:pt idx="9068">
                  <c:v>30.6</c:v>
                </c:pt>
                <c:pt idx="9069">
                  <c:v>30.6</c:v>
                </c:pt>
                <c:pt idx="9070">
                  <c:v>30.6</c:v>
                </c:pt>
                <c:pt idx="9071">
                  <c:v>30.7</c:v>
                </c:pt>
                <c:pt idx="9072">
                  <c:v>30.7</c:v>
                </c:pt>
                <c:pt idx="9073">
                  <c:v>30.8</c:v>
                </c:pt>
                <c:pt idx="9074">
                  <c:v>30.8</c:v>
                </c:pt>
                <c:pt idx="9075">
                  <c:v>30.8</c:v>
                </c:pt>
                <c:pt idx="9076">
                  <c:v>30.8</c:v>
                </c:pt>
                <c:pt idx="9077">
                  <c:v>30.9</c:v>
                </c:pt>
                <c:pt idx="9078">
                  <c:v>31</c:v>
                </c:pt>
                <c:pt idx="9079">
                  <c:v>30.9</c:v>
                </c:pt>
                <c:pt idx="9080">
                  <c:v>31.1</c:v>
                </c:pt>
                <c:pt idx="9081">
                  <c:v>31</c:v>
                </c:pt>
                <c:pt idx="9082">
                  <c:v>31</c:v>
                </c:pt>
                <c:pt idx="9083">
                  <c:v>31.1</c:v>
                </c:pt>
                <c:pt idx="9084">
                  <c:v>31.1</c:v>
                </c:pt>
                <c:pt idx="9085">
                  <c:v>31.1</c:v>
                </c:pt>
                <c:pt idx="9086">
                  <c:v>31.1</c:v>
                </c:pt>
                <c:pt idx="9087">
                  <c:v>31.1</c:v>
                </c:pt>
                <c:pt idx="9088">
                  <c:v>31.1</c:v>
                </c:pt>
                <c:pt idx="9089">
                  <c:v>31.2</c:v>
                </c:pt>
                <c:pt idx="9090">
                  <c:v>31.3</c:v>
                </c:pt>
                <c:pt idx="9091">
                  <c:v>31.3</c:v>
                </c:pt>
                <c:pt idx="9092">
                  <c:v>31.3</c:v>
                </c:pt>
                <c:pt idx="9093">
                  <c:v>31.3</c:v>
                </c:pt>
                <c:pt idx="9094">
                  <c:v>31.4</c:v>
                </c:pt>
                <c:pt idx="9095">
                  <c:v>31.4</c:v>
                </c:pt>
                <c:pt idx="9096">
                  <c:v>31.4</c:v>
                </c:pt>
                <c:pt idx="9097">
                  <c:v>31.4</c:v>
                </c:pt>
                <c:pt idx="9098">
                  <c:v>31.4</c:v>
                </c:pt>
                <c:pt idx="9099">
                  <c:v>31.3</c:v>
                </c:pt>
                <c:pt idx="9100">
                  <c:v>31.4</c:v>
                </c:pt>
                <c:pt idx="9101">
                  <c:v>31.3</c:v>
                </c:pt>
                <c:pt idx="9102">
                  <c:v>31.3</c:v>
                </c:pt>
                <c:pt idx="9103">
                  <c:v>31.3</c:v>
                </c:pt>
                <c:pt idx="9104">
                  <c:v>31.1</c:v>
                </c:pt>
                <c:pt idx="9105">
                  <c:v>31.1</c:v>
                </c:pt>
                <c:pt idx="9106">
                  <c:v>31</c:v>
                </c:pt>
                <c:pt idx="9107">
                  <c:v>30.9</c:v>
                </c:pt>
                <c:pt idx="9108">
                  <c:v>30.8</c:v>
                </c:pt>
                <c:pt idx="9109">
                  <c:v>30.8</c:v>
                </c:pt>
                <c:pt idx="9110">
                  <c:v>30.7</c:v>
                </c:pt>
                <c:pt idx="9111">
                  <c:v>30.6</c:v>
                </c:pt>
                <c:pt idx="9112">
                  <c:v>30.6</c:v>
                </c:pt>
                <c:pt idx="9113">
                  <c:v>30.6</c:v>
                </c:pt>
                <c:pt idx="9114">
                  <c:v>30.5</c:v>
                </c:pt>
                <c:pt idx="9115">
                  <c:v>30.5</c:v>
                </c:pt>
                <c:pt idx="9116">
                  <c:v>30.5</c:v>
                </c:pt>
                <c:pt idx="9117">
                  <c:v>30.5</c:v>
                </c:pt>
                <c:pt idx="9118">
                  <c:v>30.6</c:v>
                </c:pt>
                <c:pt idx="9119">
                  <c:v>30.5</c:v>
                </c:pt>
                <c:pt idx="9120">
                  <c:v>30.5</c:v>
                </c:pt>
                <c:pt idx="9121">
                  <c:v>30.5</c:v>
                </c:pt>
                <c:pt idx="9122">
                  <c:v>30.6</c:v>
                </c:pt>
                <c:pt idx="9123">
                  <c:v>30.6</c:v>
                </c:pt>
                <c:pt idx="9124">
                  <c:v>30.7</c:v>
                </c:pt>
                <c:pt idx="9125">
                  <c:v>30.8</c:v>
                </c:pt>
                <c:pt idx="9126">
                  <c:v>30.8</c:v>
                </c:pt>
                <c:pt idx="9127">
                  <c:v>30.8</c:v>
                </c:pt>
                <c:pt idx="9128">
                  <c:v>30.8</c:v>
                </c:pt>
                <c:pt idx="9129">
                  <c:v>30.8</c:v>
                </c:pt>
                <c:pt idx="9130">
                  <c:v>30.8</c:v>
                </c:pt>
                <c:pt idx="9131">
                  <c:v>30.8</c:v>
                </c:pt>
                <c:pt idx="9132">
                  <c:v>30.9</c:v>
                </c:pt>
                <c:pt idx="9133">
                  <c:v>31</c:v>
                </c:pt>
                <c:pt idx="9134">
                  <c:v>31</c:v>
                </c:pt>
                <c:pt idx="9135">
                  <c:v>31</c:v>
                </c:pt>
                <c:pt idx="9136">
                  <c:v>31</c:v>
                </c:pt>
                <c:pt idx="9137">
                  <c:v>31.1</c:v>
                </c:pt>
                <c:pt idx="9138">
                  <c:v>31.1</c:v>
                </c:pt>
                <c:pt idx="9139">
                  <c:v>31.1</c:v>
                </c:pt>
                <c:pt idx="9140">
                  <c:v>31.1</c:v>
                </c:pt>
                <c:pt idx="9141">
                  <c:v>31.1</c:v>
                </c:pt>
                <c:pt idx="9142">
                  <c:v>31.1</c:v>
                </c:pt>
                <c:pt idx="9143">
                  <c:v>31.1</c:v>
                </c:pt>
                <c:pt idx="9144">
                  <c:v>31.2</c:v>
                </c:pt>
                <c:pt idx="9145">
                  <c:v>31.2</c:v>
                </c:pt>
                <c:pt idx="9146">
                  <c:v>31.2</c:v>
                </c:pt>
                <c:pt idx="9147">
                  <c:v>31.3</c:v>
                </c:pt>
                <c:pt idx="9148">
                  <c:v>31.3</c:v>
                </c:pt>
                <c:pt idx="9149">
                  <c:v>31.3</c:v>
                </c:pt>
                <c:pt idx="9150">
                  <c:v>31.4</c:v>
                </c:pt>
                <c:pt idx="9151">
                  <c:v>31.4</c:v>
                </c:pt>
                <c:pt idx="9152">
                  <c:v>31.4</c:v>
                </c:pt>
                <c:pt idx="9153">
                  <c:v>31.4</c:v>
                </c:pt>
                <c:pt idx="9154">
                  <c:v>31.4</c:v>
                </c:pt>
                <c:pt idx="9155">
                  <c:v>31.4</c:v>
                </c:pt>
                <c:pt idx="9156">
                  <c:v>31.4</c:v>
                </c:pt>
                <c:pt idx="9157">
                  <c:v>31.4</c:v>
                </c:pt>
                <c:pt idx="9158">
                  <c:v>31.6</c:v>
                </c:pt>
                <c:pt idx="9159">
                  <c:v>31.4</c:v>
                </c:pt>
                <c:pt idx="9160">
                  <c:v>31.6</c:v>
                </c:pt>
                <c:pt idx="9161">
                  <c:v>31.5</c:v>
                </c:pt>
                <c:pt idx="9162">
                  <c:v>31.4</c:v>
                </c:pt>
                <c:pt idx="9163">
                  <c:v>31.4</c:v>
                </c:pt>
                <c:pt idx="9164">
                  <c:v>31.4</c:v>
                </c:pt>
                <c:pt idx="9165">
                  <c:v>31.4</c:v>
                </c:pt>
                <c:pt idx="9166">
                  <c:v>31.4</c:v>
                </c:pt>
                <c:pt idx="9167">
                  <c:v>31.4</c:v>
                </c:pt>
                <c:pt idx="9168">
                  <c:v>31.3</c:v>
                </c:pt>
                <c:pt idx="9169">
                  <c:v>31.2</c:v>
                </c:pt>
                <c:pt idx="9170">
                  <c:v>31.1</c:v>
                </c:pt>
                <c:pt idx="9171">
                  <c:v>31.1</c:v>
                </c:pt>
                <c:pt idx="9172">
                  <c:v>31.1</c:v>
                </c:pt>
                <c:pt idx="9173">
                  <c:v>31</c:v>
                </c:pt>
                <c:pt idx="9174">
                  <c:v>31</c:v>
                </c:pt>
                <c:pt idx="9175">
                  <c:v>30.9</c:v>
                </c:pt>
                <c:pt idx="9176">
                  <c:v>30.8</c:v>
                </c:pt>
                <c:pt idx="9177">
                  <c:v>30.8</c:v>
                </c:pt>
                <c:pt idx="9178">
                  <c:v>30.8</c:v>
                </c:pt>
                <c:pt idx="9179">
                  <c:v>30.6</c:v>
                </c:pt>
                <c:pt idx="9180">
                  <c:v>30.7</c:v>
                </c:pt>
                <c:pt idx="9181">
                  <c:v>30.6</c:v>
                </c:pt>
                <c:pt idx="9182">
                  <c:v>30.6</c:v>
                </c:pt>
                <c:pt idx="9183">
                  <c:v>30.6</c:v>
                </c:pt>
                <c:pt idx="9184">
                  <c:v>30.7</c:v>
                </c:pt>
                <c:pt idx="9185">
                  <c:v>30.7</c:v>
                </c:pt>
                <c:pt idx="9186">
                  <c:v>30.8</c:v>
                </c:pt>
                <c:pt idx="9187">
                  <c:v>30.8</c:v>
                </c:pt>
                <c:pt idx="9188">
                  <c:v>30.8</c:v>
                </c:pt>
                <c:pt idx="9189">
                  <c:v>30.8</c:v>
                </c:pt>
                <c:pt idx="9190">
                  <c:v>31</c:v>
                </c:pt>
                <c:pt idx="9191">
                  <c:v>31</c:v>
                </c:pt>
                <c:pt idx="9192">
                  <c:v>31</c:v>
                </c:pt>
                <c:pt idx="9193">
                  <c:v>31.1</c:v>
                </c:pt>
                <c:pt idx="9194">
                  <c:v>31.1</c:v>
                </c:pt>
                <c:pt idx="9195">
                  <c:v>31.1</c:v>
                </c:pt>
                <c:pt idx="9196">
                  <c:v>31.1</c:v>
                </c:pt>
                <c:pt idx="9197">
                  <c:v>31.1</c:v>
                </c:pt>
                <c:pt idx="9198">
                  <c:v>31.2</c:v>
                </c:pt>
                <c:pt idx="9199">
                  <c:v>31.2</c:v>
                </c:pt>
                <c:pt idx="9200">
                  <c:v>31.2</c:v>
                </c:pt>
                <c:pt idx="9201">
                  <c:v>31.3</c:v>
                </c:pt>
                <c:pt idx="9202">
                  <c:v>31.3</c:v>
                </c:pt>
                <c:pt idx="9203">
                  <c:v>31.3</c:v>
                </c:pt>
                <c:pt idx="9204">
                  <c:v>31.4</c:v>
                </c:pt>
                <c:pt idx="9205">
                  <c:v>31.3</c:v>
                </c:pt>
                <c:pt idx="9206">
                  <c:v>31.3</c:v>
                </c:pt>
                <c:pt idx="9207">
                  <c:v>31.3</c:v>
                </c:pt>
                <c:pt idx="9208">
                  <c:v>31.4</c:v>
                </c:pt>
                <c:pt idx="9209">
                  <c:v>31.4</c:v>
                </c:pt>
                <c:pt idx="9210">
                  <c:v>31.4</c:v>
                </c:pt>
                <c:pt idx="9211">
                  <c:v>31.4</c:v>
                </c:pt>
                <c:pt idx="9212">
                  <c:v>31.4</c:v>
                </c:pt>
                <c:pt idx="9213">
                  <c:v>31.5</c:v>
                </c:pt>
                <c:pt idx="9214">
                  <c:v>31.5</c:v>
                </c:pt>
                <c:pt idx="9215">
                  <c:v>31.5</c:v>
                </c:pt>
                <c:pt idx="9216">
                  <c:v>31.6</c:v>
                </c:pt>
                <c:pt idx="9217">
                  <c:v>31.5</c:v>
                </c:pt>
                <c:pt idx="9218">
                  <c:v>31.6</c:v>
                </c:pt>
                <c:pt idx="9219">
                  <c:v>31.6</c:v>
                </c:pt>
                <c:pt idx="9220">
                  <c:v>31.5</c:v>
                </c:pt>
                <c:pt idx="9221">
                  <c:v>31.5</c:v>
                </c:pt>
                <c:pt idx="9222">
                  <c:v>31.4</c:v>
                </c:pt>
                <c:pt idx="9223">
                  <c:v>31.4</c:v>
                </c:pt>
                <c:pt idx="9224">
                  <c:v>31.4</c:v>
                </c:pt>
                <c:pt idx="9225">
                  <c:v>31.4</c:v>
                </c:pt>
                <c:pt idx="9226">
                  <c:v>31.3</c:v>
                </c:pt>
                <c:pt idx="9227">
                  <c:v>31.2</c:v>
                </c:pt>
                <c:pt idx="9228">
                  <c:v>31.2</c:v>
                </c:pt>
                <c:pt idx="9229">
                  <c:v>31.1</c:v>
                </c:pt>
                <c:pt idx="9230">
                  <c:v>31</c:v>
                </c:pt>
                <c:pt idx="9231">
                  <c:v>30.9</c:v>
                </c:pt>
                <c:pt idx="9232">
                  <c:v>30.8</c:v>
                </c:pt>
                <c:pt idx="9233">
                  <c:v>30.8</c:v>
                </c:pt>
                <c:pt idx="9234">
                  <c:v>30.8</c:v>
                </c:pt>
                <c:pt idx="9235">
                  <c:v>30.8</c:v>
                </c:pt>
                <c:pt idx="9236">
                  <c:v>30.7</c:v>
                </c:pt>
                <c:pt idx="9237">
                  <c:v>30.7</c:v>
                </c:pt>
                <c:pt idx="9238">
                  <c:v>30.8</c:v>
                </c:pt>
                <c:pt idx="9239">
                  <c:v>30.8</c:v>
                </c:pt>
                <c:pt idx="9240">
                  <c:v>30.8</c:v>
                </c:pt>
                <c:pt idx="9241">
                  <c:v>30.9</c:v>
                </c:pt>
                <c:pt idx="9242">
                  <c:v>31</c:v>
                </c:pt>
                <c:pt idx="9243">
                  <c:v>31</c:v>
                </c:pt>
                <c:pt idx="9244">
                  <c:v>31.1</c:v>
                </c:pt>
                <c:pt idx="9245">
                  <c:v>31.1</c:v>
                </c:pt>
                <c:pt idx="9246">
                  <c:v>31.3</c:v>
                </c:pt>
                <c:pt idx="9247">
                  <c:v>31.2</c:v>
                </c:pt>
                <c:pt idx="9248">
                  <c:v>31.1</c:v>
                </c:pt>
                <c:pt idx="9249">
                  <c:v>31.3</c:v>
                </c:pt>
                <c:pt idx="9250">
                  <c:v>31.3</c:v>
                </c:pt>
                <c:pt idx="9251">
                  <c:v>31.3</c:v>
                </c:pt>
                <c:pt idx="9252">
                  <c:v>31.4</c:v>
                </c:pt>
                <c:pt idx="9253">
                  <c:v>31.4</c:v>
                </c:pt>
                <c:pt idx="9254">
                  <c:v>31.3</c:v>
                </c:pt>
                <c:pt idx="9255">
                  <c:v>31.3</c:v>
                </c:pt>
                <c:pt idx="9256">
                  <c:v>31.4</c:v>
                </c:pt>
                <c:pt idx="9257">
                  <c:v>31.4</c:v>
                </c:pt>
                <c:pt idx="9258">
                  <c:v>31.4</c:v>
                </c:pt>
                <c:pt idx="9259">
                  <c:v>31.5</c:v>
                </c:pt>
                <c:pt idx="9260">
                  <c:v>31.6</c:v>
                </c:pt>
                <c:pt idx="9261">
                  <c:v>31.6</c:v>
                </c:pt>
                <c:pt idx="9262">
                  <c:v>31.6</c:v>
                </c:pt>
                <c:pt idx="9263">
                  <c:v>31.7</c:v>
                </c:pt>
                <c:pt idx="9264">
                  <c:v>31.6</c:v>
                </c:pt>
                <c:pt idx="9265">
                  <c:v>31.6</c:v>
                </c:pt>
                <c:pt idx="9266">
                  <c:v>31.6</c:v>
                </c:pt>
                <c:pt idx="9267">
                  <c:v>31.5</c:v>
                </c:pt>
                <c:pt idx="9268">
                  <c:v>31.6</c:v>
                </c:pt>
                <c:pt idx="9269">
                  <c:v>31.5</c:v>
                </c:pt>
                <c:pt idx="9270">
                  <c:v>31.4</c:v>
                </c:pt>
                <c:pt idx="9271">
                  <c:v>31.4</c:v>
                </c:pt>
                <c:pt idx="9272">
                  <c:v>31.5</c:v>
                </c:pt>
                <c:pt idx="9273">
                  <c:v>31.4</c:v>
                </c:pt>
                <c:pt idx="9274">
                  <c:v>31.4</c:v>
                </c:pt>
                <c:pt idx="9275">
                  <c:v>31.3</c:v>
                </c:pt>
                <c:pt idx="9276">
                  <c:v>31.2</c:v>
                </c:pt>
                <c:pt idx="9277">
                  <c:v>31.1</c:v>
                </c:pt>
                <c:pt idx="9278">
                  <c:v>31.1</c:v>
                </c:pt>
                <c:pt idx="9279">
                  <c:v>31</c:v>
                </c:pt>
                <c:pt idx="9280">
                  <c:v>31</c:v>
                </c:pt>
                <c:pt idx="9281">
                  <c:v>31</c:v>
                </c:pt>
                <c:pt idx="9282">
                  <c:v>30.9</c:v>
                </c:pt>
                <c:pt idx="9283">
                  <c:v>30.9</c:v>
                </c:pt>
                <c:pt idx="9284">
                  <c:v>30.9</c:v>
                </c:pt>
                <c:pt idx="9285">
                  <c:v>30.8</c:v>
                </c:pt>
                <c:pt idx="9286">
                  <c:v>30.8</c:v>
                </c:pt>
                <c:pt idx="9287">
                  <c:v>30.8</c:v>
                </c:pt>
                <c:pt idx="9288">
                  <c:v>30.8</c:v>
                </c:pt>
                <c:pt idx="9289">
                  <c:v>30.8</c:v>
                </c:pt>
                <c:pt idx="9290">
                  <c:v>30.8</c:v>
                </c:pt>
                <c:pt idx="9291">
                  <c:v>30.9</c:v>
                </c:pt>
                <c:pt idx="9292">
                  <c:v>31</c:v>
                </c:pt>
                <c:pt idx="9293">
                  <c:v>30.9</c:v>
                </c:pt>
                <c:pt idx="9294">
                  <c:v>30.9</c:v>
                </c:pt>
                <c:pt idx="9295">
                  <c:v>31</c:v>
                </c:pt>
                <c:pt idx="9296">
                  <c:v>31.1</c:v>
                </c:pt>
                <c:pt idx="9297">
                  <c:v>31.1</c:v>
                </c:pt>
                <c:pt idx="9298">
                  <c:v>31.2</c:v>
                </c:pt>
                <c:pt idx="9299">
                  <c:v>31.2</c:v>
                </c:pt>
                <c:pt idx="9300">
                  <c:v>31.3</c:v>
                </c:pt>
                <c:pt idx="9301">
                  <c:v>31.2</c:v>
                </c:pt>
                <c:pt idx="9302">
                  <c:v>31.3</c:v>
                </c:pt>
                <c:pt idx="9303">
                  <c:v>31.3</c:v>
                </c:pt>
                <c:pt idx="9304">
                  <c:v>31.3</c:v>
                </c:pt>
                <c:pt idx="9305">
                  <c:v>31.4</c:v>
                </c:pt>
                <c:pt idx="9306">
                  <c:v>31.4</c:v>
                </c:pt>
                <c:pt idx="9307">
                  <c:v>31.5</c:v>
                </c:pt>
                <c:pt idx="9308">
                  <c:v>31.5</c:v>
                </c:pt>
                <c:pt idx="9309">
                  <c:v>31.5</c:v>
                </c:pt>
                <c:pt idx="9310">
                  <c:v>31.5</c:v>
                </c:pt>
                <c:pt idx="9311">
                  <c:v>31.5</c:v>
                </c:pt>
                <c:pt idx="9312">
                  <c:v>31.5</c:v>
                </c:pt>
                <c:pt idx="9313">
                  <c:v>31.5</c:v>
                </c:pt>
                <c:pt idx="9314">
                  <c:v>31.5</c:v>
                </c:pt>
                <c:pt idx="9315">
                  <c:v>31.5</c:v>
                </c:pt>
                <c:pt idx="9316">
                  <c:v>31.5</c:v>
                </c:pt>
                <c:pt idx="9317">
                  <c:v>31.5</c:v>
                </c:pt>
                <c:pt idx="9318">
                  <c:v>31.6</c:v>
                </c:pt>
                <c:pt idx="9319">
                  <c:v>31.6</c:v>
                </c:pt>
                <c:pt idx="9320">
                  <c:v>31.6</c:v>
                </c:pt>
                <c:pt idx="9321">
                  <c:v>31.6</c:v>
                </c:pt>
                <c:pt idx="9322">
                  <c:v>31.6</c:v>
                </c:pt>
                <c:pt idx="9323">
                  <c:v>31.7</c:v>
                </c:pt>
                <c:pt idx="9324">
                  <c:v>31.8</c:v>
                </c:pt>
                <c:pt idx="9325">
                  <c:v>31.8</c:v>
                </c:pt>
                <c:pt idx="9326">
                  <c:v>31.8</c:v>
                </c:pt>
                <c:pt idx="9327">
                  <c:v>31.8</c:v>
                </c:pt>
                <c:pt idx="9328">
                  <c:v>31.8</c:v>
                </c:pt>
                <c:pt idx="9329">
                  <c:v>31.8</c:v>
                </c:pt>
                <c:pt idx="9330">
                  <c:v>31.8</c:v>
                </c:pt>
                <c:pt idx="9331">
                  <c:v>31.8</c:v>
                </c:pt>
                <c:pt idx="9332">
                  <c:v>31.8</c:v>
                </c:pt>
                <c:pt idx="9333">
                  <c:v>31.8</c:v>
                </c:pt>
                <c:pt idx="9334">
                  <c:v>31.8</c:v>
                </c:pt>
                <c:pt idx="9335">
                  <c:v>31.7</c:v>
                </c:pt>
                <c:pt idx="9336">
                  <c:v>31.7</c:v>
                </c:pt>
                <c:pt idx="9337">
                  <c:v>31.6</c:v>
                </c:pt>
                <c:pt idx="9338">
                  <c:v>31.6</c:v>
                </c:pt>
                <c:pt idx="9339">
                  <c:v>31.5</c:v>
                </c:pt>
                <c:pt idx="9340">
                  <c:v>31.5</c:v>
                </c:pt>
                <c:pt idx="9341">
                  <c:v>31.5</c:v>
                </c:pt>
                <c:pt idx="9342">
                  <c:v>31.4</c:v>
                </c:pt>
                <c:pt idx="9343">
                  <c:v>31.3</c:v>
                </c:pt>
                <c:pt idx="9344">
                  <c:v>31.3</c:v>
                </c:pt>
                <c:pt idx="9345">
                  <c:v>31.2</c:v>
                </c:pt>
                <c:pt idx="9346">
                  <c:v>31.1</c:v>
                </c:pt>
                <c:pt idx="9347">
                  <c:v>31.1</c:v>
                </c:pt>
                <c:pt idx="9348">
                  <c:v>31</c:v>
                </c:pt>
                <c:pt idx="9349">
                  <c:v>31</c:v>
                </c:pt>
                <c:pt idx="9350">
                  <c:v>30.9</c:v>
                </c:pt>
                <c:pt idx="9351">
                  <c:v>30.9</c:v>
                </c:pt>
                <c:pt idx="9352">
                  <c:v>31</c:v>
                </c:pt>
                <c:pt idx="9353">
                  <c:v>30.9</c:v>
                </c:pt>
                <c:pt idx="9354">
                  <c:v>31</c:v>
                </c:pt>
                <c:pt idx="9355">
                  <c:v>31</c:v>
                </c:pt>
                <c:pt idx="9356">
                  <c:v>31</c:v>
                </c:pt>
                <c:pt idx="9357">
                  <c:v>31</c:v>
                </c:pt>
                <c:pt idx="9358">
                  <c:v>31.1</c:v>
                </c:pt>
                <c:pt idx="9359">
                  <c:v>31.1</c:v>
                </c:pt>
                <c:pt idx="9360">
                  <c:v>31.1</c:v>
                </c:pt>
                <c:pt idx="9361">
                  <c:v>31.1</c:v>
                </c:pt>
                <c:pt idx="9362">
                  <c:v>31.2</c:v>
                </c:pt>
                <c:pt idx="9363">
                  <c:v>31.2</c:v>
                </c:pt>
                <c:pt idx="9364">
                  <c:v>31.2</c:v>
                </c:pt>
                <c:pt idx="9365">
                  <c:v>31.2</c:v>
                </c:pt>
                <c:pt idx="9366">
                  <c:v>31.2</c:v>
                </c:pt>
                <c:pt idx="9367">
                  <c:v>31.2</c:v>
                </c:pt>
                <c:pt idx="9368">
                  <c:v>31.2</c:v>
                </c:pt>
                <c:pt idx="9369">
                  <c:v>31.2</c:v>
                </c:pt>
                <c:pt idx="9370">
                  <c:v>31.3</c:v>
                </c:pt>
                <c:pt idx="9371">
                  <c:v>31.3</c:v>
                </c:pt>
                <c:pt idx="9372">
                  <c:v>31.3</c:v>
                </c:pt>
                <c:pt idx="9373">
                  <c:v>31.3</c:v>
                </c:pt>
                <c:pt idx="9374">
                  <c:v>31.3</c:v>
                </c:pt>
                <c:pt idx="9375">
                  <c:v>31.3</c:v>
                </c:pt>
                <c:pt idx="9376">
                  <c:v>31.3</c:v>
                </c:pt>
                <c:pt idx="9377">
                  <c:v>31.3</c:v>
                </c:pt>
                <c:pt idx="9378">
                  <c:v>31.4</c:v>
                </c:pt>
                <c:pt idx="9379">
                  <c:v>31.4</c:v>
                </c:pt>
                <c:pt idx="9380">
                  <c:v>31.4</c:v>
                </c:pt>
                <c:pt idx="9381">
                  <c:v>31.4</c:v>
                </c:pt>
                <c:pt idx="9382">
                  <c:v>31.4</c:v>
                </c:pt>
                <c:pt idx="9383">
                  <c:v>31.4</c:v>
                </c:pt>
                <c:pt idx="9384">
                  <c:v>31.4</c:v>
                </c:pt>
                <c:pt idx="9385">
                  <c:v>31.5</c:v>
                </c:pt>
                <c:pt idx="9386">
                  <c:v>31.5</c:v>
                </c:pt>
                <c:pt idx="9387">
                  <c:v>31.5</c:v>
                </c:pt>
                <c:pt idx="9388">
                  <c:v>31.4</c:v>
                </c:pt>
                <c:pt idx="9389">
                  <c:v>31.5</c:v>
                </c:pt>
                <c:pt idx="9390">
                  <c:v>31.5</c:v>
                </c:pt>
                <c:pt idx="9391">
                  <c:v>31.5</c:v>
                </c:pt>
                <c:pt idx="9392">
                  <c:v>31.5</c:v>
                </c:pt>
                <c:pt idx="9393">
                  <c:v>31.5</c:v>
                </c:pt>
                <c:pt idx="9394">
                  <c:v>31.5</c:v>
                </c:pt>
                <c:pt idx="9395">
                  <c:v>31.5</c:v>
                </c:pt>
                <c:pt idx="9396">
                  <c:v>31.5</c:v>
                </c:pt>
                <c:pt idx="9397">
                  <c:v>31.6</c:v>
                </c:pt>
                <c:pt idx="9398">
                  <c:v>31.6</c:v>
                </c:pt>
                <c:pt idx="9399">
                  <c:v>31.6</c:v>
                </c:pt>
                <c:pt idx="9400">
                  <c:v>31.6</c:v>
                </c:pt>
                <c:pt idx="9401">
                  <c:v>31.7</c:v>
                </c:pt>
                <c:pt idx="9402">
                  <c:v>31.7</c:v>
                </c:pt>
                <c:pt idx="9403">
                  <c:v>31.6</c:v>
                </c:pt>
                <c:pt idx="9404">
                  <c:v>31.7</c:v>
                </c:pt>
                <c:pt idx="9405">
                  <c:v>31.7</c:v>
                </c:pt>
                <c:pt idx="9406">
                  <c:v>31.7</c:v>
                </c:pt>
                <c:pt idx="9407">
                  <c:v>31.7</c:v>
                </c:pt>
                <c:pt idx="9408">
                  <c:v>31.8</c:v>
                </c:pt>
                <c:pt idx="9409">
                  <c:v>31.8</c:v>
                </c:pt>
                <c:pt idx="9410">
                  <c:v>31.8</c:v>
                </c:pt>
                <c:pt idx="9411">
                  <c:v>31.9</c:v>
                </c:pt>
                <c:pt idx="9412">
                  <c:v>31.9</c:v>
                </c:pt>
                <c:pt idx="9413">
                  <c:v>31.9</c:v>
                </c:pt>
                <c:pt idx="9414">
                  <c:v>31.9</c:v>
                </c:pt>
                <c:pt idx="9415">
                  <c:v>31.9</c:v>
                </c:pt>
                <c:pt idx="9416">
                  <c:v>31.9</c:v>
                </c:pt>
                <c:pt idx="9417">
                  <c:v>31.8</c:v>
                </c:pt>
                <c:pt idx="9418">
                  <c:v>31.9</c:v>
                </c:pt>
                <c:pt idx="9419">
                  <c:v>31.9</c:v>
                </c:pt>
                <c:pt idx="9420">
                  <c:v>31.9</c:v>
                </c:pt>
                <c:pt idx="9421">
                  <c:v>31.9</c:v>
                </c:pt>
                <c:pt idx="9422">
                  <c:v>31.9</c:v>
                </c:pt>
                <c:pt idx="9423">
                  <c:v>31.9</c:v>
                </c:pt>
                <c:pt idx="9424">
                  <c:v>31.8</c:v>
                </c:pt>
                <c:pt idx="9425">
                  <c:v>31.8</c:v>
                </c:pt>
                <c:pt idx="9426">
                  <c:v>31.8</c:v>
                </c:pt>
                <c:pt idx="9427">
                  <c:v>31.6</c:v>
                </c:pt>
                <c:pt idx="9428">
                  <c:v>31.5</c:v>
                </c:pt>
                <c:pt idx="9429">
                  <c:v>31.3</c:v>
                </c:pt>
                <c:pt idx="9430">
                  <c:v>31.4</c:v>
                </c:pt>
                <c:pt idx="9431">
                  <c:v>31.3</c:v>
                </c:pt>
                <c:pt idx="9432">
                  <c:v>31.2</c:v>
                </c:pt>
                <c:pt idx="9433">
                  <c:v>31.2</c:v>
                </c:pt>
                <c:pt idx="9434">
                  <c:v>31.2</c:v>
                </c:pt>
                <c:pt idx="9435">
                  <c:v>31.1</c:v>
                </c:pt>
                <c:pt idx="9436">
                  <c:v>31.1</c:v>
                </c:pt>
                <c:pt idx="9437">
                  <c:v>31</c:v>
                </c:pt>
                <c:pt idx="9438">
                  <c:v>31</c:v>
                </c:pt>
                <c:pt idx="9439">
                  <c:v>31.1</c:v>
                </c:pt>
                <c:pt idx="9440">
                  <c:v>31.1</c:v>
                </c:pt>
                <c:pt idx="9441">
                  <c:v>31.1</c:v>
                </c:pt>
                <c:pt idx="9442">
                  <c:v>31.1</c:v>
                </c:pt>
                <c:pt idx="9443">
                  <c:v>31.2</c:v>
                </c:pt>
                <c:pt idx="9444">
                  <c:v>31.2</c:v>
                </c:pt>
                <c:pt idx="9445">
                  <c:v>31.2</c:v>
                </c:pt>
                <c:pt idx="9446">
                  <c:v>31.3</c:v>
                </c:pt>
                <c:pt idx="9447">
                  <c:v>31.3</c:v>
                </c:pt>
                <c:pt idx="9448">
                  <c:v>31.3</c:v>
                </c:pt>
                <c:pt idx="9449">
                  <c:v>31.4</c:v>
                </c:pt>
                <c:pt idx="9450">
                  <c:v>31.4</c:v>
                </c:pt>
                <c:pt idx="9451">
                  <c:v>31.5</c:v>
                </c:pt>
                <c:pt idx="9452">
                  <c:v>31.5</c:v>
                </c:pt>
                <c:pt idx="9453">
                  <c:v>31.5</c:v>
                </c:pt>
                <c:pt idx="9454">
                  <c:v>31.5</c:v>
                </c:pt>
                <c:pt idx="9455">
                  <c:v>31.5</c:v>
                </c:pt>
                <c:pt idx="9456">
                  <c:v>31.6</c:v>
                </c:pt>
                <c:pt idx="9457">
                  <c:v>31.6</c:v>
                </c:pt>
                <c:pt idx="9458">
                  <c:v>31.7</c:v>
                </c:pt>
                <c:pt idx="9459">
                  <c:v>31.7</c:v>
                </c:pt>
                <c:pt idx="9460">
                  <c:v>31.7</c:v>
                </c:pt>
                <c:pt idx="9461">
                  <c:v>31.7</c:v>
                </c:pt>
                <c:pt idx="9462">
                  <c:v>31.7</c:v>
                </c:pt>
                <c:pt idx="9463">
                  <c:v>31.8</c:v>
                </c:pt>
                <c:pt idx="9464">
                  <c:v>31.8</c:v>
                </c:pt>
                <c:pt idx="9465">
                  <c:v>31.8</c:v>
                </c:pt>
                <c:pt idx="9466">
                  <c:v>31.8</c:v>
                </c:pt>
                <c:pt idx="9467">
                  <c:v>31.9</c:v>
                </c:pt>
                <c:pt idx="9468">
                  <c:v>31.9</c:v>
                </c:pt>
                <c:pt idx="9469">
                  <c:v>31.9</c:v>
                </c:pt>
                <c:pt idx="9470">
                  <c:v>31.9</c:v>
                </c:pt>
                <c:pt idx="9471">
                  <c:v>31.9</c:v>
                </c:pt>
                <c:pt idx="9472">
                  <c:v>31.9</c:v>
                </c:pt>
                <c:pt idx="9473">
                  <c:v>31.9</c:v>
                </c:pt>
                <c:pt idx="9474">
                  <c:v>31.9</c:v>
                </c:pt>
                <c:pt idx="9475">
                  <c:v>31.9</c:v>
                </c:pt>
                <c:pt idx="9476">
                  <c:v>31.9</c:v>
                </c:pt>
                <c:pt idx="9477">
                  <c:v>31.9</c:v>
                </c:pt>
                <c:pt idx="9478">
                  <c:v>31.9</c:v>
                </c:pt>
                <c:pt idx="9479">
                  <c:v>31.8</c:v>
                </c:pt>
                <c:pt idx="9480">
                  <c:v>31.8</c:v>
                </c:pt>
                <c:pt idx="9481">
                  <c:v>31.6</c:v>
                </c:pt>
                <c:pt idx="9482">
                  <c:v>31.6</c:v>
                </c:pt>
                <c:pt idx="9483">
                  <c:v>31.4</c:v>
                </c:pt>
                <c:pt idx="9484">
                  <c:v>31.4</c:v>
                </c:pt>
                <c:pt idx="9485">
                  <c:v>31.4</c:v>
                </c:pt>
                <c:pt idx="9486">
                  <c:v>31.2</c:v>
                </c:pt>
                <c:pt idx="9487">
                  <c:v>31.2</c:v>
                </c:pt>
                <c:pt idx="9488">
                  <c:v>31.2</c:v>
                </c:pt>
                <c:pt idx="9489">
                  <c:v>31.1</c:v>
                </c:pt>
                <c:pt idx="9490">
                  <c:v>31.1</c:v>
                </c:pt>
                <c:pt idx="9491">
                  <c:v>31.1</c:v>
                </c:pt>
                <c:pt idx="9492">
                  <c:v>31.1</c:v>
                </c:pt>
                <c:pt idx="9493">
                  <c:v>31.1</c:v>
                </c:pt>
                <c:pt idx="9494">
                  <c:v>31.2</c:v>
                </c:pt>
                <c:pt idx="9495">
                  <c:v>31.2</c:v>
                </c:pt>
                <c:pt idx="9496">
                  <c:v>31.3</c:v>
                </c:pt>
                <c:pt idx="9497">
                  <c:v>31.3</c:v>
                </c:pt>
                <c:pt idx="9498">
                  <c:v>31.4</c:v>
                </c:pt>
                <c:pt idx="9499">
                  <c:v>31.4</c:v>
                </c:pt>
                <c:pt idx="9500">
                  <c:v>31.5</c:v>
                </c:pt>
                <c:pt idx="9501">
                  <c:v>31.5</c:v>
                </c:pt>
                <c:pt idx="9502">
                  <c:v>31.5</c:v>
                </c:pt>
                <c:pt idx="9503">
                  <c:v>31.6</c:v>
                </c:pt>
                <c:pt idx="9504">
                  <c:v>31.6</c:v>
                </c:pt>
                <c:pt idx="9505">
                  <c:v>31.6</c:v>
                </c:pt>
                <c:pt idx="9506">
                  <c:v>31.7</c:v>
                </c:pt>
                <c:pt idx="9507">
                  <c:v>31.6</c:v>
                </c:pt>
                <c:pt idx="9508">
                  <c:v>31.6</c:v>
                </c:pt>
                <c:pt idx="9509">
                  <c:v>31.7</c:v>
                </c:pt>
                <c:pt idx="9510">
                  <c:v>31.8</c:v>
                </c:pt>
                <c:pt idx="9511">
                  <c:v>31.9</c:v>
                </c:pt>
                <c:pt idx="9512">
                  <c:v>31.8</c:v>
                </c:pt>
                <c:pt idx="9513">
                  <c:v>31.8</c:v>
                </c:pt>
                <c:pt idx="9514">
                  <c:v>31.8</c:v>
                </c:pt>
                <c:pt idx="9515">
                  <c:v>31.8</c:v>
                </c:pt>
                <c:pt idx="9516">
                  <c:v>31.9</c:v>
                </c:pt>
                <c:pt idx="9517">
                  <c:v>31.9</c:v>
                </c:pt>
                <c:pt idx="9518">
                  <c:v>31.8</c:v>
                </c:pt>
                <c:pt idx="9519">
                  <c:v>31.8</c:v>
                </c:pt>
                <c:pt idx="9520">
                  <c:v>31.9</c:v>
                </c:pt>
                <c:pt idx="9521">
                  <c:v>31.9</c:v>
                </c:pt>
                <c:pt idx="9522">
                  <c:v>31.9</c:v>
                </c:pt>
                <c:pt idx="9523">
                  <c:v>31.9</c:v>
                </c:pt>
                <c:pt idx="9524">
                  <c:v>31.9</c:v>
                </c:pt>
                <c:pt idx="9525">
                  <c:v>31.9</c:v>
                </c:pt>
                <c:pt idx="9526">
                  <c:v>32</c:v>
                </c:pt>
                <c:pt idx="9527">
                  <c:v>32.1</c:v>
                </c:pt>
                <c:pt idx="9528">
                  <c:v>32</c:v>
                </c:pt>
                <c:pt idx="9529">
                  <c:v>31.9</c:v>
                </c:pt>
                <c:pt idx="9530">
                  <c:v>31.9</c:v>
                </c:pt>
                <c:pt idx="9531">
                  <c:v>31.9</c:v>
                </c:pt>
                <c:pt idx="9532">
                  <c:v>32.1</c:v>
                </c:pt>
                <c:pt idx="9533">
                  <c:v>32</c:v>
                </c:pt>
                <c:pt idx="9534">
                  <c:v>32</c:v>
                </c:pt>
                <c:pt idx="9535">
                  <c:v>31.9</c:v>
                </c:pt>
                <c:pt idx="9536">
                  <c:v>31.9</c:v>
                </c:pt>
                <c:pt idx="9537">
                  <c:v>31.9</c:v>
                </c:pt>
                <c:pt idx="9538">
                  <c:v>31.9</c:v>
                </c:pt>
                <c:pt idx="9539">
                  <c:v>31.9</c:v>
                </c:pt>
                <c:pt idx="9540">
                  <c:v>31.9</c:v>
                </c:pt>
                <c:pt idx="9541">
                  <c:v>31.9</c:v>
                </c:pt>
                <c:pt idx="9542">
                  <c:v>31.9</c:v>
                </c:pt>
                <c:pt idx="9543">
                  <c:v>32</c:v>
                </c:pt>
                <c:pt idx="9544">
                  <c:v>31.9</c:v>
                </c:pt>
                <c:pt idx="9545">
                  <c:v>31.9</c:v>
                </c:pt>
                <c:pt idx="9546">
                  <c:v>31.9</c:v>
                </c:pt>
                <c:pt idx="9547">
                  <c:v>31.9</c:v>
                </c:pt>
                <c:pt idx="9548">
                  <c:v>32</c:v>
                </c:pt>
                <c:pt idx="9549">
                  <c:v>32</c:v>
                </c:pt>
                <c:pt idx="9550">
                  <c:v>32</c:v>
                </c:pt>
                <c:pt idx="9551">
                  <c:v>31.9</c:v>
                </c:pt>
                <c:pt idx="9552">
                  <c:v>31.9</c:v>
                </c:pt>
                <c:pt idx="9553">
                  <c:v>31.9</c:v>
                </c:pt>
                <c:pt idx="9554">
                  <c:v>31.9</c:v>
                </c:pt>
                <c:pt idx="9555">
                  <c:v>31.9</c:v>
                </c:pt>
                <c:pt idx="9556">
                  <c:v>32</c:v>
                </c:pt>
                <c:pt idx="9557">
                  <c:v>32</c:v>
                </c:pt>
                <c:pt idx="9558">
                  <c:v>32</c:v>
                </c:pt>
                <c:pt idx="9559">
                  <c:v>32</c:v>
                </c:pt>
                <c:pt idx="9560">
                  <c:v>32.1</c:v>
                </c:pt>
                <c:pt idx="9561">
                  <c:v>32</c:v>
                </c:pt>
                <c:pt idx="9562">
                  <c:v>32.1</c:v>
                </c:pt>
                <c:pt idx="9563">
                  <c:v>32</c:v>
                </c:pt>
                <c:pt idx="9564">
                  <c:v>32</c:v>
                </c:pt>
                <c:pt idx="9565">
                  <c:v>32</c:v>
                </c:pt>
                <c:pt idx="9566">
                  <c:v>32</c:v>
                </c:pt>
                <c:pt idx="9567">
                  <c:v>32</c:v>
                </c:pt>
                <c:pt idx="9568">
                  <c:v>32.1</c:v>
                </c:pt>
                <c:pt idx="9569">
                  <c:v>32.1</c:v>
                </c:pt>
                <c:pt idx="9570">
                  <c:v>32.1</c:v>
                </c:pt>
                <c:pt idx="9571">
                  <c:v>32.1</c:v>
                </c:pt>
                <c:pt idx="9572">
                  <c:v>32.1</c:v>
                </c:pt>
                <c:pt idx="9573">
                  <c:v>32.1</c:v>
                </c:pt>
                <c:pt idx="9574">
                  <c:v>32.1</c:v>
                </c:pt>
                <c:pt idx="9575">
                  <c:v>32.1</c:v>
                </c:pt>
                <c:pt idx="9576">
                  <c:v>32.1</c:v>
                </c:pt>
                <c:pt idx="9577">
                  <c:v>32.1</c:v>
                </c:pt>
                <c:pt idx="9578">
                  <c:v>32.1</c:v>
                </c:pt>
                <c:pt idx="9579">
                  <c:v>32</c:v>
                </c:pt>
                <c:pt idx="9580">
                  <c:v>32.1</c:v>
                </c:pt>
                <c:pt idx="9581">
                  <c:v>32.1</c:v>
                </c:pt>
                <c:pt idx="9582">
                  <c:v>32.1</c:v>
                </c:pt>
                <c:pt idx="9583">
                  <c:v>32.1</c:v>
                </c:pt>
                <c:pt idx="9584">
                  <c:v>32.1</c:v>
                </c:pt>
                <c:pt idx="9585">
                  <c:v>32.1</c:v>
                </c:pt>
                <c:pt idx="9586">
                  <c:v>32.1</c:v>
                </c:pt>
                <c:pt idx="9587">
                  <c:v>32.1</c:v>
                </c:pt>
                <c:pt idx="9588">
                  <c:v>32</c:v>
                </c:pt>
                <c:pt idx="9589">
                  <c:v>32.1</c:v>
                </c:pt>
                <c:pt idx="9590">
                  <c:v>32.1</c:v>
                </c:pt>
                <c:pt idx="9591">
                  <c:v>32.1</c:v>
                </c:pt>
                <c:pt idx="9592">
                  <c:v>32.1</c:v>
                </c:pt>
                <c:pt idx="9593">
                  <c:v>32</c:v>
                </c:pt>
                <c:pt idx="9594">
                  <c:v>32</c:v>
                </c:pt>
                <c:pt idx="9595">
                  <c:v>31.9</c:v>
                </c:pt>
                <c:pt idx="9596">
                  <c:v>31.9</c:v>
                </c:pt>
                <c:pt idx="9597">
                  <c:v>31.9</c:v>
                </c:pt>
                <c:pt idx="9598">
                  <c:v>31.8</c:v>
                </c:pt>
                <c:pt idx="9599">
                  <c:v>31.8</c:v>
                </c:pt>
                <c:pt idx="9600">
                  <c:v>31.8</c:v>
                </c:pt>
                <c:pt idx="9601">
                  <c:v>31.7</c:v>
                </c:pt>
                <c:pt idx="9602">
                  <c:v>31.7</c:v>
                </c:pt>
                <c:pt idx="9603">
                  <c:v>31.6</c:v>
                </c:pt>
                <c:pt idx="9604">
                  <c:v>31.6</c:v>
                </c:pt>
                <c:pt idx="9605">
                  <c:v>31.6</c:v>
                </c:pt>
                <c:pt idx="9606">
                  <c:v>31.5</c:v>
                </c:pt>
                <c:pt idx="9607">
                  <c:v>31.6</c:v>
                </c:pt>
                <c:pt idx="9608">
                  <c:v>31.5</c:v>
                </c:pt>
                <c:pt idx="9609">
                  <c:v>31.5</c:v>
                </c:pt>
                <c:pt idx="9610">
                  <c:v>31.5</c:v>
                </c:pt>
                <c:pt idx="9611">
                  <c:v>31.5</c:v>
                </c:pt>
                <c:pt idx="9612">
                  <c:v>31.5</c:v>
                </c:pt>
                <c:pt idx="9613">
                  <c:v>31.5</c:v>
                </c:pt>
                <c:pt idx="9614">
                  <c:v>31.5</c:v>
                </c:pt>
                <c:pt idx="9615">
                  <c:v>31.6</c:v>
                </c:pt>
                <c:pt idx="9616">
                  <c:v>31.5</c:v>
                </c:pt>
                <c:pt idx="9617">
                  <c:v>31.5</c:v>
                </c:pt>
                <c:pt idx="9618">
                  <c:v>31.5</c:v>
                </c:pt>
                <c:pt idx="9619">
                  <c:v>31.5</c:v>
                </c:pt>
                <c:pt idx="9620">
                  <c:v>31.5</c:v>
                </c:pt>
                <c:pt idx="9621">
                  <c:v>31.5</c:v>
                </c:pt>
                <c:pt idx="9622">
                  <c:v>31.5</c:v>
                </c:pt>
                <c:pt idx="9623">
                  <c:v>31.5</c:v>
                </c:pt>
                <c:pt idx="9624">
                  <c:v>31.5</c:v>
                </c:pt>
                <c:pt idx="9625">
                  <c:v>31.5</c:v>
                </c:pt>
                <c:pt idx="9626">
                  <c:v>31.5</c:v>
                </c:pt>
                <c:pt idx="9627">
                  <c:v>31.5</c:v>
                </c:pt>
                <c:pt idx="9628">
                  <c:v>31.4</c:v>
                </c:pt>
                <c:pt idx="9629">
                  <c:v>31.4</c:v>
                </c:pt>
                <c:pt idx="9630">
                  <c:v>31.4</c:v>
                </c:pt>
                <c:pt idx="9631">
                  <c:v>31.5</c:v>
                </c:pt>
                <c:pt idx="9632">
                  <c:v>31.5</c:v>
                </c:pt>
                <c:pt idx="9633">
                  <c:v>31.5</c:v>
                </c:pt>
                <c:pt idx="9634">
                  <c:v>31.5</c:v>
                </c:pt>
                <c:pt idx="9635">
                  <c:v>31.5</c:v>
                </c:pt>
                <c:pt idx="9636">
                  <c:v>31.5</c:v>
                </c:pt>
                <c:pt idx="9637">
                  <c:v>31.5</c:v>
                </c:pt>
                <c:pt idx="9638">
                  <c:v>31.5</c:v>
                </c:pt>
                <c:pt idx="9639">
                  <c:v>31.4</c:v>
                </c:pt>
                <c:pt idx="9640">
                  <c:v>31.4</c:v>
                </c:pt>
                <c:pt idx="9641">
                  <c:v>31.4</c:v>
                </c:pt>
                <c:pt idx="9642">
                  <c:v>31.4</c:v>
                </c:pt>
                <c:pt idx="9643">
                  <c:v>31.3</c:v>
                </c:pt>
                <c:pt idx="9644">
                  <c:v>31.4</c:v>
                </c:pt>
                <c:pt idx="9645">
                  <c:v>31.4</c:v>
                </c:pt>
                <c:pt idx="9646">
                  <c:v>31.3</c:v>
                </c:pt>
                <c:pt idx="9647">
                  <c:v>31.3</c:v>
                </c:pt>
                <c:pt idx="9648">
                  <c:v>31.3</c:v>
                </c:pt>
                <c:pt idx="9649">
                  <c:v>31.3</c:v>
                </c:pt>
                <c:pt idx="9650">
                  <c:v>31.3</c:v>
                </c:pt>
                <c:pt idx="9651">
                  <c:v>31.3</c:v>
                </c:pt>
                <c:pt idx="9652">
                  <c:v>31.3</c:v>
                </c:pt>
                <c:pt idx="9653">
                  <c:v>31.4</c:v>
                </c:pt>
                <c:pt idx="9654">
                  <c:v>31.3</c:v>
                </c:pt>
                <c:pt idx="9655">
                  <c:v>31.4</c:v>
                </c:pt>
                <c:pt idx="9656">
                  <c:v>31.4</c:v>
                </c:pt>
                <c:pt idx="9657">
                  <c:v>31.4</c:v>
                </c:pt>
                <c:pt idx="9658">
                  <c:v>31.5</c:v>
                </c:pt>
                <c:pt idx="9659">
                  <c:v>31.6</c:v>
                </c:pt>
                <c:pt idx="9660">
                  <c:v>31.6</c:v>
                </c:pt>
                <c:pt idx="9661">
                  <c:v>31.7</c:v>
                </c:pt>
                <c:pt idx="9662">
                  <c:v>31.8</c:v>
                </c:pt>
                <c:pt idx="9663">
                  <c:v>31.8</c:v>
                </c:pt>
                <c:pt idx="9664">
                  <c:v>31.8</c:v>
                </c:pt>
                <c:pt idx="9665">
                  <c:v>31.8</c:v>
                </c:pt>
                <c:pt idx="9666">
                  <c:v>31.9</c:v>
                </c:pt>
                <c:pt idx="9667">
                  <c:v>31.9</c:v>
                </c:pt>
                <c:pt idx="9668">
                  <c:v>31.9</c:v>
                </c:pt>
                <c:pt idx="9669">
                  <c:v>31.9</c:v>
                </c:pt>
                <c:pt idx="9670">
                  <c:v>31.9</c:v>
                </c:pt>
                <c:pt idx="9671">
                  <c:v>32</c:v>
                </c:pt>
                <c:pt idx="9672">
                  <c:v>32.1</c:v>
                </c:pt>
                <c:pt idx="9673">
                  <c:v>32.200000000000003</c:v>
                </c:pt>
                <c:pt idx="9674">
                  <c:v>32.299999999999997</c:v>
                </c:pt>
                <c:pt idx="9675">
                  <c:v>32.200000000000003</c:v>
                </c:pt>
                <c:pt idx="9676">
                  <c:v>32.200000000000003</c:v>
                </c:pt>
                <c:pt idx="9677">
                  <c:v>32.299999999999997</c:v>
                </c:pt>
                <c:pt idx="9678">
                  <c:v>32.299999999999997</c:v>
                </c:pt>
                <c:pt idx="9679">
                  <c:v>32.299999999999997</c:v>
                </c:pt>
                <c:pt idx="9680">
                  <c:v>32.299999999999997</c:v>
                </c:pt>
                <c:pt idx="9681">
                  <c:v>32.200000000000003</c:v>
                </c:pt>
                <c:pt idx="9682">
                  <c:v>32</c:v>
                </c:pt>
                <c:pt idx="9683">
                  <c:v>31.9</c:v>
                </c:pt>
                <c:pt idx="9684">
                  <c:v>31.8</c:v>
                </c:pt>
                <c:pt idx="9685">
                  <c:v>31.8</c:v>
                </c:pt>
                <c:pt idx="9686">
                  <c:v>31.6</c:v>
                </c:pt>
                <c:pt idx="9687">
                  <c:v>31.5</c:v>
                </c:pt>
                <c:pt idx="9688">
                  <c:v>31.4</c:v>
                </c:pt>
                <c:pt idx="9689">
                  <c:v>31.4</c:v>
                </c:pt>
                <c:pt idx="9690">
                  <c:v>31.4</c:v>
                </c:pt>
                <c:pt idx="9691">
                  <c:v>31.4</c:v>
                </c:pt>
                <c:pt idx="9692">
                  <c:v>31.4</c:v>
                </c:pt>
                <c:pt idx="9693">
                  <c:v>31.4</c:v>
                </c:pt>
                <c:pt idx="9694">
                  <c:v>31.6</c:v>
                </c:pt>
                <c:pt idx="9695">
                  <c:v>31.6</c:v>
                </c:pt>
                <c:pt idx="9696">
                  <c:v>31.7</c:v>
                </c:pt>
                <c:pt idx="9697">
                  <c:v>31.8</c:v>
                </c:pt>
                <c:pt idx="9698">
                  <c:v>31.8</c:v>
                </c:pt>
                <c:pt idx="9699">
                  <c:v>31.9</c:v>
                </c:pt>
                <c:pt idx="9700">
                  <c:v>31.9</c:v>
                </c:pt>
                <c:pt idx="9701">
                  <c:v>31.9</c:v>
                </c:pt>
                <c:pt idx="9702">
                  <c:v>32</c:v>
                </c:pt>
                <c:pt idx="9703">
                  <c:v>32</c:v>
                </c:pt>
                <c:pt idx="9704">
                  <c:v>32.1</c:v>
                </c:pt>
                <c:pt idx="9705">
                  <c:v>32.200000000000003</c:v>
                </c:pt>
                <c:pt idx="9706">
                  <c:v>32.200000000000003</c:v>
                </c:pt>
                <c:pt idx="9707">
                  <c:v>32.299999999999997</c:v>
                </c:pt>
                <c:pt idx="9708">
                  <c:v>32.299999999999997</c:v>
                </c:pt>
                <c:pt idx="9709">
                  <c:v>32.299999999999997</c:v>
                </c:pt>
                <c:pt idx="9710">
                  <c:v>32.299999999999997</c:v>
                </c:pt>
                <c:pt idx="9711">
                  <c:v>32.4</c:v>
                </c:pt>
                <c:pt idx="9712">
                  <c:v>32.4</c:v>
                </c:pt>
                <c:pt idx="9713">
                  <c:v>32.299999999999997</c:v>
                </c:pt>
                <c:pt idx="9714">
                  <c:v>32.299999999999997</c:v>
                </c:pt>
                <c:pt idx="9715">
                  <c:v>32.299999999999997</c:v>
                </c:pt>
                <c:pt idx="9716">
                  <c:v>32.1</c:v>
                </c:pt>
                <c:pt idx="9717">
                  <c:v>31.9</c:v>
                </c:pt>
                <c:pt idx="9718">
                  <c:v>31.9</c:v>
                </c:pt>
                <c:pt idx="9719">
                  <c:v>31.8</c:v>
                </c:pt>
                <c:pt idx="9720">
                  <c:v>31.6</c:v>
                </c:pt>
                <c:pt idx="9721">
                  <c:v>31.6</c:v>
                </c:pt>
                <c:pt idx="9722">
                  <c:v>31.4</c:v>
                </c:pt>
                <c:pt idx="9723">
                  <c:v>31.4</c:v>
                </c:pt>
                <c:pt idx="9724">
                  <c:v>31.4</c:v>
                </c:pt>
                <c:pt idx="9725">
                  <c:v>31.4</c:v>
                </c:pt>
                <c:pt idx="9726">
                  <c:v>31.5</c:v>
                </c:pt>
                <c:pt idx="9727">
                  <c:v>31.6</c:v>
                </c:pt>
                <c:pt idx="9728">
                  <c:v>31.6</c:v>
                </c:pt>
                <c:pt idx="9729">
                  <c:v>31.8</c:v>
                </c:pt>
                <c:pt idx="9730">
                  <c:v>31.8</c:v>
                </c:pt>
                <c:pt idx="9731">
                  <c:v>31.9</c:v>
                </c:pt>
                <c:pt idx="9732">
                  <c:v>31.9</c:v>
                </c:pt>
                <c:pt idx="9733">
                  <c:v>31.9</c:v>
                </c:pt>
                <c:pt idx="9734">
                  <c:v>32</c:v>
                </c:pt>
                <c:pt idx="9735">
                  <c:v>32</c:v>
                </c:pt>
                <c:pt idx="9736">
                  <c:v>32.1</c:v>
                </c:pt>
                <c:pt idx="9737">
                  <c:v>32.1</c:v>
                </c:pt>
                <c:pt idx="9738">
                  <c:v>32.1</c:v>
                </c:pt>
                <c:pt idx="9739">
                  <c:v>32.200000000000003</c:v>
                </c:pt>
                <c:pt idx="9740">
                  <c:v>32.200000000000003</c:v>
                </c:pt>
                <c:pt idx="9741">
                  <c:v>32.299999999999997</c:v>
                </c:pt>
                <c:pt idx="9742">
                  <c:v>32.299999999999997</c:v>
                </c:pt>
                <c:pt idx="9743">
                  <c:v>32.299999999999997</c:v>
                </c:pt>
                <c:pt idx="9744">
                  <c:v>32.299999999999997</c:v>
                </c:pt>
                <c:pt idx="9745">
                  <c:v>32.4</c:v>
                </c:pt>
                <c:pt idx="9746">
                  <c:v>32.299999999999997</c:v>
                </c:pt>
                <c:pt idx="9747">
                  <c:v>32.299999999999997</c:v>
                </c:pt>
                <c:pt idx="9748">
                  <c:v>32.299999999999997</c:v>
                </c:pt>
                <c:pt idx="9749">
                  <c:v>32.299999999999997</c:v>
                </c:pt>
                <c:pt idx="9750">
                  <c:v>32.200000000000003</c:v>
                </c:pt>
                <c:pt idx="9751">
                  <c:v>32.200000000000003</c:v>
                </c:pt>
                <c:pt idx="9752">
                  <c:v>32.1</c:v>
                </c:pt>
                <c:pt idx="9753">
                  <c:v>31.9</c:v>
                </c:pt>
                <c:pt idx="9754">
                  <c:v>31.9</c:v>
                </c:pt>
                <c:pt idx="9755">
                  <c:v>31.7</c:v>
                </c:pt>
                <c:pt idx="9756">
                  <c:v>31.7</c:v>
                </c:pt>
                <c:pt idx="9757">
                  <c:v>31.6</c:v>
                </c:pt>
                <c:pt idx="9758">
                  <c:v>31.5</c:v>
                </c:pt>
                <c:pt idx="9759">
                  <c:v>31.4</c:v>
                </c:pt>
                <c:pt idx="9760">
                  <c:v>31.5</c:v>
                </c:pt>
                <c:pt idx="9761">
                  <c:v>31.5</c:v>
                </c:pt>
                <c:pt idx="9762">
                  <c:v>31.6</c:v>
                </c:pt>
                <c:pt idx="9763">
                  <c:v>31.6</c:v>
                </c:pt>
                <c:pt idx="9764">
                  <c:v>31.7</c:v>
                </c:pt>
                <c:pt idx="9765">
                  <c:v>31.8</c:v>
                </c:pt>
                <c:pt idx="9766">
                  <c:v>31.8</c:v>
                </c:pt>
                <c:pt idx="9767">
                  <c:v>31.9</c:v>
                </c:pt>
                <c:pt idx="9768">
                  <c:v>32</c:v>
                </c:pt>
                <c:pt idx="9769">
                  <c:v>32</c:v>
                </c:pt>
                <c:pt idx="9770">
                  <c:v>32.1</c:v>
                </c:pt>
                <c:pt idx="9771">
                  <c:v>32.1</c:v>
                </c:pt>
                <c:pt idx="9772">
                  <c:v>32.1</c:v>
                </c:pt>
                <c:pt idx="9773">
                  <c:v>32.1</c:v>
                </c:pt>
                <c:pt idx="9774">
                  <c:v>32.299999999999997</c:v>
                </c:pt>
                <c:pt idx="9775">
                  <c:v>32.299999999999997</c:v>
                </c:pt>
                <c:pt idx="9776">
                  <c:v>32.299999999999997</c:v>
                </c:pt>
                <c:pt idx="9777">
                  <c:v>32.299999999999997</c:v>
                </c:pt>
                <c:pt idx="9778">
                  <c:v>32.4</c:v>
                </c:pt>
                <c:pt idx="9779">
                  <c:v>32.299999999999997</c:v>
                </c:pt>
                <c:pt idx="9780">
                  <c:v>32.4</c:v>
                </c:pt>
                <c:pt idx="9781">
                  <c:v>32.4</c:v>
                </c:pt>
                <c:pt idx="9782">
                  <c:v>32.4</c:v>
                </c:pt>
                <c:pt idx="9783">
                  <c:v>32.299999999999997</c:v>
                </c:pt>
                <c:pt idx="9784">
                  <c:v>32.299999999999997</c:v>
                </c:pt>
                <c:pt idx="9785">
                  <c:v>32.1</c:v>
                </c:pt>
                <c:pt idx="9786">
                  <c:v>32</c:v>
                </c:pt>
                <c:pt idx="9787">
                  <c:v>31.9</c:v>
                </c:pt>
                <c:pt idx="9788">
                  <c:v>31.7</c:v>
                </c:pt>
                <c:pt idx="9789">
                  <c:v>31.6</c:v>
                </c:pt>
                <c:pt idx="9790">
                  <c:v>31.6</c:v>
                </c:pt>
                <c:pt idx="9791">
                  <c:v>31.6</c:v>
                </c:pt>
                <c:pt idx="9792">
                  <c:v>31.6</c:v>
                </c:pt>
                <c:pt idx="9793">
                  <c:v>31.5</c:v>
                </c:pt>
                <c:pt idx="9794">
                  <c:v>31.6</c:v>
                </c:pt>
                <c:pt idx="9795">
                  <c:v>31.6</c:v>
                </c:pt>
                <c:pt idx="9796">
                  <c:v>31.8</c:v>
                </c:pt>
                <c:pt idx="9797">
                  <c:v>31.8</c:v>
                </c:pt>
                <c:pt idx="9798">
                  <c:v>31.9</c:v>
                </c:pt>
                <c:pt idx="9799">
                  <c:v>31.9</c:v>
                </c:pt>
                <c:pt idx="9800">
                  <c:v>32</c:v>
                </c:pt>
                <c:pt idx="9801">
                  <c:v>32.1</c:v>
                </c:pt>
                <c:pt idx="9802">
                  <c:v>32.1</c:v>
                </c:pt>
                <c:pt idx="9803">
                  <c:v>32.200000000000003</c:v>
                </c:pt>
                <c:pt idx="9804">
                  <c:v>32.299999999999997</c:v>
                </c:pt>
                <c:pt idx="9805">
                  <c:v>32.200000000000003</c:v>
                </c:pt>
                <c:pt idx="9806">
                  <c:v>32.299999999999997</c:v>
                </c:pt>
                <c:pt idx="9807">
                  <c:v>32.299999999999997</c:v>
                </c:pt>
                <c:pt idx="9808">
                  <c:v>32.4</c:v>
                </c:pt>
                <c:pt idx="9809">
                  <c:v>32.4</c:v>
                </c:pt>
                <c:pt idx="9810">
                  <c:v>32.6</c:v>
                </c:pt>
                <c:pt idx="9811">
                  <c:v>32.6</c:v>
                </c:pt>
                <c:pt idx="9812">
                  <c:v>32.4</c:v>
                </c:pt>
                <c:pt idx="9813">
                  <c:v>32.299999999999997</c:v>
                </c:pt>
                <c:pt idx="9814">
                  <c:v>32.299999999999997</c:v>
                </c:pt>
                <c:pt idx="9815">
                  <c:v>32.200000000000003</c:v>
                </c:pt>
                <c:pt idx="9816">
                  <c:v>32.1</c:v>
                </c:pt>
                <c:pt idx="9817">
                  <c:v>31.9</c:v>
                </c:pt>
                <c:pt idx="9818">
                  <c:v>31.9</c:v>
                </c:pt>
                <c:pt idx="9819">
                  <c:v>31.8</c:v>
                </c:pt>
                <c:pt idx="9820">
                  <c:v>31.6</c:v>
                </c:pt>
                <c:pt idx="9821">
                  <c:v>31.6</c:v>
                </c:pt>
                <c:pt idx="9822">
                  <c:v>31.6</c:v>
                </c:pt>
                <c:pt idx="9823">
                  <c:v>31.6</c:v>
                </c:pt>
                <c:pt idx="9824">
                  <c:v>31.6</c:v>
                </c:pt>
                <c:pt idx="9825">
                  <c:v>31.6</c:v>
                </c:pt>
                <c:pt idx="9826">
                  <c:v>31.8</c:v>
                </c:pt>
                <c:pt idx="9827">
                  <c:v>31.8</c:v>
                </c:pt>
                <c:pt idx="9828">
                  <c:v>31.9</c:v>
                </c:pt>
                <c:pt idx="9829">
                  <c:v>31.9</c:v>
                </c:pt>
                <c:pt idx="9830">
                  <c:v>32</c:v>
                </c:pt>
                <c:pt idx="9831">
                  <c:v>32.1</c:v>
                </c:pt>
                <c:pt idx="9832">
                  <c:v>32.1</c:v>
                </c:pt>
                <c:pt idx="9833">
                  <c:v>32.299999999999997</c:v>
                </c:pt>
                <c:pt idx="9834">
                  <c:v>32.299999999999997</c:v>
                </c:pt>
                <c:pt idx="9835">
                  <c:v>32.299999999999997</c:v>
                </c:pt>
                <c:pt idx="9836">
                  <c:v>32.299999999999997</c:v>
                </c:pt>
                <c:pt idx="9837">
                  <c:v>32.299999999999997</c:v>
                </c:pt>
                <c:pt idx="9838">
                  <c:v>32.4</c:v>
                </c:pt>
                <c:pt idx="9839">
                  <c:v>32.4</c:v>
                </c:pt>
                <c:pt idx="9840">
                  <c:v>32.4</c:v>
                </c:pt>
                <c:pt idx="9841">
                  <c:v>32.4</c:v>
                </c:pt>
                <c:pt idx="9842">
                  <c:v>32.6</c:v>
                </c:pt>
                <c:pt idx="9843">
                  <c:v>32.6</c:v>
                </c:pt>
                <c:pt idx="9844">
                  <c:v>32.4</c:v>
                </c:pt>
                <c:pt idx="9845">
                  <c:v>32.4</c:v>
                </c:pt>
                <c:pt idx="9846">
                  <c:v>32.299999999999997</c:v>
                </c:pt>
                <c:pt idx="9847">
                  <c:v>32.299999999999997</c:v>
                </c:pt>
                <c:pt idx="9848">
                  <c:v>32.200000000000003</c:v>
                </c:pt>
                <c:pt idx="9849">
                  <c:v>32.1</c:v>
                </c:pt>
                <c:pt idx="9850">
                  <c:v>32.1</c:v>
                </c:pt>
                <c:pt idx="9851">
                  <c:v>32</c:v>
                </c:pt>
                <c:pt idx="9852">
                  <c:v>31.9</c:v>
                </c:pt>
                <c:pt idx="9853">
                  <c:v>31.9</c:v>
                </c:pt>
                <c:pt idx="9854">
                  <c:v>31.9</c:v>
                </c:pt>
                <c:pt idx="9855">
                  <c:v>31.8</c:v>
                </c:pt>
                <c:pt idx="9856">
                  <c:v>31.8</c:v>
                </c:pt>
                <c:pt idx="9857">
                  <c:v>31.7</c:v>
                </c:pt>
                <c:pt idx="9858">
                  <c:v>31.7</c:v>
                </c:pt>
                <c:pt idx="9859">
                  <c:v>31.6</c:v>
                </c:pt>
                <c:pt idx="9860">
                  <c:v>31.6</c:v>
                </c:pt>
                <c:pt idx="9861">
                  <c:v>31.6</c:v>
                </c:pt>
                <c:pt idx="9862">
                  <c:v>31.6</c:v>
                </c:pt>
                <c:pt idx="9863">
                  <c:v>31.6</c:v>
                </c:pt>
                <c:pt idx="9864">
                  <c:v>31.6</c:v>
                </c:pt>
                <c:pt idx="9865">
                  <c:v>31.6</c:v>
                </c:pt>
                <c:pt idx="9866">
                  <c:v>31.6</c:v>
                </c:pt>
                <c:pt idx="9867">
                  <c:v>31.8</c:v>
                </c:pt>
                <c:pt idx="9868">
                  <c:v>31.8</c:v>
                </c:pt>
                <c:pt idx="9869">
                  <c:v>31.8</c:v>
                </c:pt>
                <c:pt idx="9870">
                  <c:v>31.9</c:v>
                </c:pt>
                <c:pt idx="9871">
                  <c:v>31.9</c:v>
                </c:pt>
                <c:pt idx="9872">
                  <c:v>31.9</c:v>
                </c:pt>
                <c:pt idx="9873">
                  <c:v>31.9</c:v>
                </c:pt>
                <c:pt idx="9874">
                  <c:v>31.9</c:v>
                </c:pt>
                <c:pt idx="9875">
                  <c:v>32</c:v>
                </c:pt>
                <c:pt idx="9876">
                  <c:v>32</c:v>
                </c:pt>
                <c:pt idx="9877">
                  <c:v>32.1</c:v>
                </c:pt>
                <c:pt idx="9878">
                  <c:v>32.1</c:v>
                </c:pt>
                <c:pt idx="9879">
                  <c:v>32.1</c:v>
                </c:pt>
                <c:pt idx="9880">
                  <c:v>32.1</c:v>
                </c:pt>
                <c:pt idx="9881">
                  <c:v>32.200000000000003</c:v>
                </c:pt>
                <c:pt idx="9882">
                  <c:v>32.200000000000003</c:v>
                </c:pt>
                <c:pt idx="9883">
                  <c:v>32.1</c:v>
                </c:pt>
                <c:pt idx="9884">
                  <c:v>32.299999999999997</c:v>
                </c:pt>
                <c:pt idx="9885">
                  <c:v>32.299999999999997</c:v>
                </c:pt>
                <c:pt idx="9886">
                  <c:v>32.299999999999997</c:v>
                </c:pt>
                <c:pt idx="9887">
                  <c:v>32.200000000000003</c:v>
                </c:pt>
                <c:pt idx="9888">
                  <c:v>32.200000000000003</c:v>
                </c:pt>
                <c:pt idx="9889">
                  <c:v>32.200000000000003</c:v>
                </c:pt>
                <c:pt idx="9890">
                  <c:v>32.299999999999997</c:v>
                </c:pt>
                <c:pt idx="9891">
                  <c:v>32.299999999999997</c:v>
                </c:pt>
                <c:pt idx="9892">
                  <c:v>32.299999999999997</c:v>
                </c:pt>
                <c:pt idx="9893">
                  <c:v>32.299999999999997</c:v>
                </c:pt>
                <c:pt idx="9894">
                  <c:v>32.299999999999997</c:v>
                </c:pt>
                <c:pt idx="9895">
                  <c:v>32.299999999999997</c:v>
                </c:pt>
                <c:pt idx="9896">
                  <c:v>32.299999999999997</c:v>
                </c:pt>
                <c:pt idx="9897">
                  <c:v>32.299999999999997</c:v>
                </c:pt>
                <c:pt idx="9898">
                  <c:v>32.4</c:v>
                </c:pt>
                <c:pt idx="9899">
                  <c:v>32.299999999999997</c:v>
                </c:pt>
                <c:pt idx="9900">
                  <c:v>32.4</c:v>
                </c:pt>
                <c:pt idx="9901">
                  <c:v>32.4</c:v>
                </c:pt>
                <c:pt idx="9902">
                  <c:v>32.4</c:v>
                </c:pt>
                <c:pt idx="9903">
                  <c:v>32.4</c:v>
                </c:pt>
                <c:pt idx="9904">
                  <c:v>32.6</c:v>
                </c:pt>
                <c:pt idx="9905">
                  <c:v>32.6</c:v>
                </c:pt>
                <c:pt idx="9906">
                  <c:v>32.6</c:v>
                </c:pt>
                <c:pt idx="9907">
                  <c:v>32.6</c:v>
                </c:pt>
                <c:pt idx="9908">
                  <c:v>32.6</c:v>
                </c:pt>
                <c:pt idx="9909">
                  <c:v>32.6</c:v>
                </c:pt>
                <c:pt idx="9910">
                  <c:v>32.6</c:v>
                </c:pt>
                <c:pt idx="9911">
                  <c:v>32.6</c:v>
                </c:pt>
                <c:pt idx="9912">
                  <c:v>32.6</c:v>
                </c:pt>
                <c:pt idx="9913">
                  <c:v>32.6</c:v>
                </c:pt>
                <c:pt idx="9914">
                  <c:v>32.6</c:v>
                </c:pt>
                <c:pt idx="9915">
                  <c:v>32.6</c:v>
                </c:pt>
                <c:pt idx="9916">
                  <c:v>32.6</c:v>
                </c:pt>
                <c:pt idx="9917">
                  <c:v>32.6</c:v>
                </c:pt>
                <c:pt idx="9918">
                  <c:v>32.6</c:v>
                </c:pt>
                <c:pt idx="9919">
                  <c:v>32.6</c:v>
                </c:pt>
                <c:pt idx="9920">
                  <c:v>32.6</c:v>
                </c:pt>
                <c:pt idx="9921">
                  <c:v>32.6</c:v>
                </c:pt>
                <c:pt idx="9922">
                  <c:v>32.6</c:v>
                </c:pt>
                <c:pt idx="9923">
                  <c:v>32.700000000000003</c:v>
                </c:pt>
                <c:pt idx="9924">
                  <c:v>32.6</c:v>
                </c:pt>
                <c:pt idx="9925">
                  <c:v>32.6</c:v>
                </c:pt>
                <c:pt idx="9926">
                  <c:v>32.4</c:v>
                </c:pt>
                <c:pt idx="9927">
                  <c:v>32.4</c:v>
                </c:pt>
                <c:pt idx="9928">
                  <c:v>32.4</c:v>
                </c:pt>
                <c:pt idx="9929">
                  <c:v>32.4</c:v>
                </c:pt>
                <c:pt idx="9930">
                  <c:v>32.299999999999997</c:v>
                </c:pt>
                <c:pt idx="9931">
                  <c:v>32.299999999999997</c:v>
                </c:pt>
                <c:pt idx="9932">
                  <c:v>32.299999999999997</c:v>
                </c:pt>
                <c:pt idx="9933">
                  <c:v>32.299999999999997</c:v>
                </c:pt>
                <c:pt idx="9934">
                  <c:v>32.299999999999997</c:v>
                </c:pt>
                <c:pt idx="9935">
                  <c:v>32.1</c:v>
                </c:pt>
                <c:pt idx="9936">
                  <c:v>32.1</c:v>
                </c:pt>
                <c:pt idx="9937">
                  <c:v>32.200000000000003</c:v>
                </c:pt>
                <c:pt idx="9938">
                  <c:v>32.1</c:v>
                </c:pt>
                <c:pt idx="9939">
                  <c:v>32.1</c:v>
                </c:pt>
                <c:pt idx="9940">
                  <c:v>32</c:v>
                </c:pt>
                <c:pt idx="9941">
                  <c:v>31.9</c:v>
                </c:pt>
                <c:pt idx="9942">
                  <c:v>31.9</c:v>
                </c:pt>
                <c:pt idx="9943">
                  <c:v>31.9</c:v>
                </c:pt>
                <c:pt idx="9944">
                  <c:v>31.9</c:v>
                </c:pt>
                <c:pt idx="9945">
                  <c:v>31.9</c:v>
                </c:pt>
                <c:pt idx="9946">
                  <c:v>31.9</c:v>
                </c:pt>
                <c:pt idx="9947">
                  <c:v>32</c:v>
                </c:pt>
                <c:pt idx="9948">
                  <c:v>32</c:v>
                </c:pt>
                <c:pt idx="9949">
                  <c:v>31.9</c:v>
                </c:pt>
                <c:pt idx="9950">
                  <c:v>32</c:v>
                </c:pt>
                <c:pt idx="9951">
                  <c:v>32.1</c:v>
                </c:pt>
                <c:pt idx="9952">
                  <c:v>32.1</c:v>
                </c:pt>
                <c:pt idx="9953">
                  <c:v>32.1</c:v>
                </c:pt>
                <c:pt idx="9954">
                  <c:v>32.200000000000003</c:v>
                </c:pt>
                <c:pt idx="9955">
                  <c:v>32</c:v>
                </c:pt>
                <c:pt idx="9956">
                  <c:v>32.1</c:v>
                </c:pt>
                <c:pt idx="9957">
                  <c:v>32.1</c:v>
                </c:pt>
                <c:pt idx="9958">
                  <c:v>32.200000000000003</c:v>
                </c:pt>
                <c:pt idx="9959">
                  <c:v>32.299999999999997</c:v>
                </c:pt>
                <c:pt idx="9960">
                  <c:v>32.299999999999997</c:v>
                </c:pt>
                <c:pt idx="9961">
                  <c:v>32.4</c:v>
                </c:pt>
                <c:pt idx="9962">
                  <c:v>32.299999999999997</c:v>
                </c:pt>
                <c:pt idx="9963">
                  <c:v>32.4</c:v>
                </c:pt>
                <c:pt idx="9964">
                  <c:v>32.4</c:v>
                </c:pt>
                <c:pt idx="9965">
                  <c:v>32.6</c:v>
                </c:pt>
                <c:pt idx="9966">
                  <c:v>32.6</c:v>
                </c:pt>
                <c:pt idx="9967">
                  <c:v>32.6</c:v>
                </c:pt>
                <c:pt idx="9968">
                  <c:v>32.6</c:v>
                </c:pt>
                <c:pt idx="9969">
                  <c:v>32.6</c:v>
                </c:pt>
                <c:pt idx="9970">
                  <c:v>32.700000000000003</c:v>
                </c:pt>
                <c:pt idx="9971">
                  <c:v>32.700000000000003</c:v>
                </c:pt>
                <c:pt idx="9972">
                  <c:v>32.700000000000003</c:v>
                </c:pt>
                <c:pt idx="9973">
                  <c:v>32.700000000000003</c:v>
                </c:pt>
                <c:pt idx="9974">
                  <c:v>32.700000000000003</c:v>
                </c:pt>
                <c:pt idx="9975">
                  <c:v>32.700000000000003</c:v>
                </c:pt>
                <c:pt idx="9976">
                  <c:v>32.700000000000003</c:v>
                </c:pt>
                <c:pt idx="9977">
                  <c:v>32.700000000000003</c:v>
                </c:pt>
                <c:pt idx="9978">
                  <c:v>32.6</c:v>
                </c:pt>
                <c:pt idx="9979">
                  <c:v>32.6</c:v>
                </c:pt>
                <c:pt idx="9980">
                  <c:v>32.700000000000003</c:v>
                </c:pt>
                <c:pt idx="9981">
                  <c:v>32.6</c:v>
                </c:pt>
                <c:pt idx="9982">
                  <c:v>32.6</c:v>
                </c:pt>
                <c:pt idx="9983">
                  <c:v>32.6</c:v>
                </c:pt>
                <c:pt idx="9984">
                  <c:v>32.6</c:v>
                </c:pt>
                <c:pt idx="9985">
                  <c:v>32.6</c:v>
                </c:pt>
                <c:pt idx="9986">
                  <c:v>32.6</c:v>
                </c:pt>
                <c:pt idx="9987">
                  <c:v>32.6</c:v>
                </c:pt>
                <c:pt idx="9988">
                  <c:v>32.4</c:v>
                </c:pt>
                <c:pt idx="9989">
                  <c:v>32.4</c:v>
                </c:pt>
                <c:pt idx="9990">
                  <c:v>32.4</c:v>
                </c:pt>
                <c:pt idx="9991">
                  <c:v>32.4</c:v>
                </c:pt>
                <c:pt idx="9992">
                  <c:v>32.4</c:v>
                </c:pt>
                <c:pt idx="9993">
                  <c:v>32.4</c:v>
                </c:pt>
                <c:pt idx="9994">
                  <c:v>32.299999999999997</c:v>
                </c:pt>
                <c:pt idx="9995">
                  <c:v>32.299999999999997</c:v>
                </c:pt>
                <c:pt idx="9996">
                  <c:v>32.299999999999997</c:v>
                </c:pt>
                <c:pt idx="9997">
                  <c:v>32.299999999999997</c:v>
                </c:pt>
                <c:pt idx="9998">
                  <c:v>32.299999999999997</c:v>
                </c:pt>
                <c:pt idx="9999">
                  <c:v>32.299999999999997</c:v>
                </c:pt>
                <c:pt idx="10000">
                  <c:v>32.299999999999997</c:v>
                </c:pt>
                <c:pt idx="10001">
                  <c:v>32.299999999999997</c:v>
                </c:pt>
                <c:pt idx="10002">
                  <c:v>32.299999999999997</c:v>
                </c:pt>
                <c:pt idx="10003">
                  <c:v>32.299999999999997</c:v>
                </c:pt>
                <c:pt idx="10004">
                  <c:v>32.299999999999997</c:v>
                </c:pt>
                <c:pt idx="10005">
                  <c:v>32.1</c:v>
                </c:pt>
                <c:pt idx="10006">
                  <c:v>32.1</c:v>
                </c:pt>
                <c:pt idx="10007">
                  <c:v>32.1</c:v>
                </c:pt>
                <c:pt idx="10008">
                  <c:v>32.1</c:v>
                </c:pt>
                <c:pt idx="10009">
                  <c:v>31.9</c:v>
                </c:pt>
                <c:pt idx="10010">
                  <c:v>31.9</c:v>
                </c:pt>
                <c:pt idx="10011">
                  <c:v>31.9</c:v>
                </c:pt>
                <c:pt idx="10012">
                  <c:v>31.9</c:v>
                </c:pt>
                <c:pt idx="10013">
                  <c:v>31.8</c:v>
                </c:pt>
                <c:pt idx="10014">
                  <c:v>31.8</c:v>
                </c:pt>
                <c:pt idx="10015">
                  <c:v>31.7</c:v>
                </c:pt>
                <c:pt idx="10016">
                  <c:v>31.7</c:v>
                </c:pt>
                <c:pt idx="10017">
                  <c:v>31.8</c:v>
                </c:pt>
                <c:pt idx="10018">
                  <c:v>31.8</c:v>
                </c:pt>
                <c:pt idx="10019">
                  <c:v>31.8</c:v>
                </c:pt>
                <c:pt idx="10020">
                  <c:v>31.9</c:v>
                </c:pt>
                <c:pt idx="10021">
                  <c:v>31.9</c:v>
                </c:pt>
                <c:pt idx="10022">
                  <c:v>31.9</c:v>
                </c:pt>
                <c:pt idx="10023">
                  <c:v>32</c:v>
                </c:pt>
                <c:pt idx="10024">
                  <c:v>32.1</c:v>
                </c:pt>
                <c:pt idx="10025">
                  <c:v>32.1</c:v>
                </c:pt>
                <c:pt idx="10026">
                  <c:v>32.1</c:v>
                </c:pt>
                <c:pt idx="10027">
                  <c:v>32.299999999999997</c:v>
                </c:pt>
                <c:pt idx="10028">
                  <c:v>32.299999999999997</c:v>
                </c:pt>
                <c:pt idx="10029">
                  <c:v>32.4</c:v>
                </c:pt>
                <c:pt idx="10030">
                  <c:v>32.299999999999997</c:v>
                </c:pt>
                <c:pt idx="10031">
                  <c:v>32.4</c:v>
                </c:pt>
                <c:pt idx="10032">
                  <c:v>32.4</c:v>
                </c:pt>
                <c:pt idx="10033">
                  <c:v>32.6</c:v>
                </c:pt>
                <c:pt idx="10034">
                  <c:v>32.6</c:v>
                </c:pt>
                <c:pt idx="10035">
                  <c:v>32.700000000000003</c:v>
                </c:pt>
                <c:pt idx="10036">
                  <c:v>32.799999999999997</c:v>
                </c:pt>
                <c:pt idx="10037">
                  <c:v>32.700000000000003</c:v>
                </c:pt>
                <c:pt idx="10038">
                  <c:v>32.799999999999997</c:v>
                </c:pt>
                <c:pt idx="10039">
                  <c:v>32.799999999999997</c:v>
                </c:pt>
                <c:pt idx="10040">
                  <c:v>32.799999999999997</c:v>
                </c:pt>
                <c:pt idx="10041">
                  <c:v>32.700000000000003</c:v>
                </c:pt>
                <c:pt idx="10042">
                  <c:v>32.700000000000003</c:v>
                </c:pt>
                <c:pt idx="10043">
                  <c:v>32.799999999999997</c:v>
                </c:pt>
                <c:pt idx="10044">
                  <c:v>32.700000000000003</c:v>
                </c:pt>
                <c:pt idx="10045">
                  <c:v>32.700000000000003</c:v>
                </c:pt>
                <c:pt idx="10046">
                  <c:v>32.6</c:v>
                </c:pt>
                <c:pt idx="10047">
                  <c:v>32.6</c:v>
                </c:pt>
                <c:pt idx="10048">
                  <c:v>32.6</c:v>
                </c:pt>
                <c:pt idx="10049">
                  <c:v>32.4</c:v>
                </c:pt>
                <c:pt idx="10050">
                  <c:v>32.4</c:v>
                </c:pt>
                <c:pt idx="10051">
                  <c:v>32.4</c:v>
                </c:pt>
                <c:pt idx="10052">
                  <c:v>32.6</c:v>
                </c:pt>
                <c:pt idx="10053">
                  <c:v>32.4</c:v>
                </c:pt>
                <c:pt idx="10054">
                  <c:v>32.4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4688-4A34-B1A1-0A2398FE45E9}"/>
            </c:ext>
          </c:extLst>
        </c:ser>
        <c:ser>
          <c:idx val="11"/>
          <c:order val="7"/>
          <c:tx>
            <c:strRef>
              <c:f>'OGS temp data'!$O$1:$O$2</c:f>
              <c:strCache>
                <c:ptCount val="2"/>
                <c:pt idx="0">
                  <c:v>CH12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data'!$O$3:$O$10057</c:f>
              <c:numCache>
                <c:formatCode>General</c:formatCode>
                <c:ptCount val="10055"/>
                <c:pt idx="0">
                  <c:v>25.5</c:v>
                </c:pt>
                <c:pt idx="1">
                  <c:v>25.6</c:v>
                </c:pt>
                <c:pt idx="2">
                  <c:v>25.7</c:v>
                </c:pt>
                <c:pt idx="3">
                  <c:v>25.8</c:v>
                </c:pt>
                <c:pt idx="4">
                  <c:v>25.9</c:v>
                </c:pt>
                <c:pt idx="5">
                  <c:v>25.9</c:v>
                </c:pt>
                <c:pt idx="6">
                  <c:v>25.9</c:v>
                </c:pt>
                <c:pt idx="7">
                  <c:v>26.1</c:v>
                </c:pt>
                <c:pt idx="8">
                  <c:v>26</c:v>
                </c:pt>
                <c:pt idx="9">
                  <c:v>26.1</c:v>
                </c:pt>
                <c:pt idx="10">
                  <c:v>26.2</c:v>
                </c:pt>
                <c:pt idx="11">
                  <c:v>26.2</c:v>
                </c:pt>
                <c:pt idx="12">
                  <c:v>26.1</c:v>
                </c:pt>
                <c:pt idx="13">
                  <c:v>26</c:v>
                </c:pt>
                <c:pt idx="14">
                  <c:v>26</c:v>
                </c:pt>
                <c:pt idx="15">
                  <c:v>25.8</c:v>
                </c:pt>
                <c:pt idx="16">
                  <c:v>25.7</c:v>
                </c:pt>
                <c:pt idx="17">
                  <c:v>25.5</c:v>
                </c:pt>
                <c:pt idx="18">
                  <c:v>25.2</c:v>
                </c:pt>
                <c:pt idx="19">
                  <c:v>25.2</c:v>
                </c:pt>
                <c:pt idx="20">
                  <c:v>25.2</c:v>
                </c:pt>
                <c:pt idx="21">
                  <c:v>25.2</c:v>
                </c:pt>
                <c:pt idx="22">
                  <c:v>25.3</c:v>
                </c:pt>
                <c:pt idx="23">
                  <c:v>25.4</c:v>
                </c:pt>
                <c:pt idx="24">
                  <c:v>25.6</c:v>
                </c:pt>
                <c:pt idx="25">
                  <c:v>25.7</c:v>
                </c:pt>
                <c:pt idx="26">
                  <c:v>25.7</c:v>
                </c:pt>
                <c:pt idx="27">
                  <c:v>25.9</c:v>
                </c:pt>
                <c:pt idx="28">
                  <c:v>26</c:v>
                </c:pt>
                <c:pt idx="29">
                  <c:v>26</c:v>
                </c:pt>
                <c:pt idx="30">
                  <c:v>26.1</c:v>
                </c:pt>
                <c:pt idx="31">
                  <c:v>26.1</c:v>
                </c:pt>
                <c:pt idx="32">
                  <c:v>26.1</c:v>
                </c:pt>
                <c:pt idx="33">
                  <c:v>26.2</c:v>
                </c:pt>
                <c:pt idx="34">
                  <c:v>26.3</c:v>
                </c:pt>
                <c:pt idx="35">
                  <c:v>26.2</c:v>
                </c:pt>
                <c:pt idx="36">
                  <c:v>26.2</c:v>
                </c:pt>
                <c:pt idx="37">
                  <c:v>26</c:v>
                </c:pt>
                <c:pt idx="38">
                  <c:v>25.9</c:v>
                </c:pt>
                <c:pt idx="39">
                  <c:v>25.7</c:v>
                </c:pt>
                <c:pt idx="40">
                  <c:v>25.4</c:v>
                </c:pt>
                <c:pt idx="41">
                  <c:v>25.4</c:v>
                </c:pt>
                <c:pt idx="42">
                  <c:v>25.4</c:v>
                </c:pt>
                <c:pt idx="43">
                  <c:v>25.3</c:v>
                </c:pt>
                <c:pt idx="44">
                  <c:v>25.4</c:v>
                </c:pt>
                <c:pt idx="45">
                  <c:v>25.6</c:v>
                </c:pt>
                <c:pt idx="46">
                  <c:v>25.7</c:v>
                </c:pt>
                <c:pt idx="47">
                  <c:v>25.8</c:v>
                </c:pt>
                <c:pt idx="48">
                  <c:v>25.8</c:v>
                </c:pt>
                <c:pt idx="49">
                  <c:v>25.9</c:v>
                </c:pt>
                <c:pt idx="50">
                  <c:v>25.9</c:v>
                </c:pt>
                <c:pt idx="51">
                  <c:v>25.7</c:v>
                </c:pt>
                <c:pt idx="52">
                  <c:v>25.7</c:v>
                </c:pt>
                <c:pt idx="53">
                  <c:v>25.7</c:v>
                </c:pt>
                <c:pt idx="54">
                  <c:v>25.7</c:v>
                </c:pt>
                <c:pt idx="55">
                  <c:v>25.7</c:v>
                </c:pt>
                <c:pt idx="56">
                  <c:v>25.9</c:v>
                </c:pt>
                <c:pt idx="57">
                  <c:v>26.1</c:v>
                </c:pt>
                <c:pt idx="58">
                  <c:v>26.1</c:v>
                </c:pt>
                <c:pt idx="59">
                  <c:v>26</c:v>
                </c:pt>
                <c:pt idx="60">
                  <c:v>25.8</c:v>
                </c:pt>
                <c:pt idx="61">
                  <c:v>25.7</c:v>
                </c:pt>
                <c:pt idx="62">
                  <c:v>25.6</c:v>
                </c:pt>
                <c:pt idx="63">
                  <c:v>25.4</c:v>
                </c:pt>
                <c:pt idx="64">
                  <c:v>25.3</c:v>
                </c:pt>
                <c:pt idx="65">
                  <c:v>25.4</c:v>
                </c:pt>
                <c:pt idx="66">
                  <c:v>25.7</c:v>
                </c:pt>
                <c:pt idx="67">
                  <c:v>26</c:v>
                </c:pt>
                <c:pt idx="68">
                  <c:v>26.2</c:v>
                </c:pt>
                <c:pt idx="69">
                  <c:v>26.4</c:v>
                </c:pt>
                <c:pt idx="70">
                  <c:v>26.4</c:v>
                </c:pt>
                <c:pt idx="71">
                  <c:v>26.1</c:v>
                </c:pt>
                <c:pt idx="72">
                  <c:v>26</c:v>
                </c:pt>
                <c:pt idx="73">
                  <c:v>25.7</c:v>
                </c:pt>
                <c:pt idx="74">
                  <c:v>25.4</c:v>
                </c:pt>
                <c:pt idx="75">
                  <c:v>25.4</c:v>
                </c:pt>
                <c:pt idx="76">
                  <c:v>25.4</c:v>
                </c:pt>
                <c:pt idx="77">
                  <c:v>25.6</c:v>
                </c:pt>
                <c:pt idx="78">
                  <c:v>25.7</c:v>
                </c:pt>
                <c:pt idx="79">
                  <c:v>25.9</c:v>
                </c:pt>
                <c:pt idx="80">
                  <c:v>25.8</c:v>
                </c:pt>
                <c:pt idx="81">
                  <c:v>25.7</c:v>
                </c:pt>
                <c:pt idx="82">
                  <c:v>25.7</c:v>
                </c:pt>
                <c:pt idx="83">
                  <c:v>25.6</c:v>
                </c:pt>
                <c:pt idx="84">
                  <c:v>25.4</c:v>
                </c:pt>
                <c:pt idx="85">
                  <c:v>25.4</c:v>
                </c:pt>
                <c:pt idx="86">
                  <c:v>25.6</c:v>
                </c:pt>
                <c:pt idx="87">
                  <c:v>25.7</c:v>
                </c:pt>
                <c:pt idx="88">
                  <c:v>26</c:v>
                </c:pt>
                <c:pt idx="89">
                  <c:v>26.2</c:v>
                </c:pt>
                <c:pt idx="90">
                  <c:v>26.4</c:v>
                </c:pt>
                <c:pt idx="91">
                  <c:v>26.5</c:v>
                </c:pt>
                <c:pt idx="92">
                  <c:v>26.4</c:v>
                </c:pt>
                <c:pt idx="93">
                  <c:v>26.2</c:v>
                </c:pt>
                <c:pt idx="94">
                  <c:v>26</c:v>
                </c:pt>
                <c:pt idx="95">
                  <c:v>25.7</c:v>
                </c:pt>
                <c:pt idx="96">
                  <c:v>25.4</c:v>
                </c:pt>
                <c:pt idx="97">
                  <c:v>25.3</c:v>
                </c:pt>
                <c:pt idx="98">
                  <c:v>25.4</c:v>
                </c:pt>
                <c:pt idx="99">
                  <c:v>25.5</c:v>
                </c:pt>
                <c:pt idx="100">
                  <c:v>25.7</c:v>
                </c:pt>
                <c:pt idx="101">
                  <c:v>25.8</c:v>
                </c:pt>
                <c:pt idx="102">
                  <c:v>25.9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25.5</c:v>
                </c:pt>
                <c:pt idx="107">
                  <c:v>25</c:v>
                </c:pt>
                <c:pt idx="108">
                  <c:v>24.6</c:v>
                </c:pt>
                <c:pt idx="109">
                  <c:v>24.3</c:v>
                </c:pt>
                <c:pt idx="110">
                  <c:v>24</c:v>
                </c:pt>
                <c:pt idx="111">
                  <c:v>24.1</c:v>
                </c:pt>
                <c:pt idx="112">
                  <c:v>24.3</c:v>
                </c:pt>
                <c:pt idx="113">
                  <c:v>24.6</c:v>
                </c:pt>
                <c:pt idx="114">
                  <c:v>24.9</c:v>
                </c:pt>
                <c:pt idx="115">
                  <c:v>25.2</c:v>
                </c:pt>
                <c:pt idx="116">
                  <c:v>25.6</c:v>
                </c:pt>
                <c:pt idx="117">
                  <c:v>25.9</c:v>
                </c:pt>
                <c:pt idx="118">
                  <c:v>26.2</c:v>
                </c:pt>
                <c:pt idx="119">
                  <c:v>26.2</c:v>
                </c:pt>
                <c:pt idx="120">
                  <c:v>26.3</c:v>
                </c:pt>
                <c:pt idx="121">
                  <c:v>26.4</c:v>
                </c:pt>
                <c:pt idx="122">
                  <c:v>26.5</c:v>
                </c:pt>
                <c:pt idx="123">
                  <c:v>26.6</c:v>
                </c:pt>
                <c:pt idx="124">
                  <c:v>26.5</c:v>
                </c:pt>
                <c:pt idx="125">
                  <c:v>26.5</c:v>
                </c:pt>
                <c:pt idx="126">
                  <c:v>26.5</c:v>
                </c:pt>
                <c:pt idx="127">
                  <c:v>26.4</c:v>
                </c:pt>
                <c:pt idx="128">
                  <c:v>26.1</c:v>
                </c:pt>
                <c:pt idx="129">
                  <c:v>25.9</c:v>
                </c:pt>
                <c:pt idx="130">
                  <c:v>25.6</c:v>
                </c:pt>
                <c:pt idx="131">
                  <c:v>25.4</c:v>
                </c:pt>
                <c:pt idx="132">
                  <c:v>25.1</c:v>
                </c:pt>
                <c:pt idx="133">
                  <c:v>24.9</c:v>
                </c:pt>
                <c:pt idx="134">
                  <c:v>24.8</c:v>
                </c:pt>
                <c:pt idx="135">
                  <c:v>24.8</c:v>
                </c:pt>
                <c:pt idx="136">
                  <c:v>24.7</c:v>
                </c:pt>
                <c:pt idx="137">
                  <c:v>24.8</c:v>
                </c:pt>
                <c:pt idx="138">
                  <c:v>25</c:v>
                </c:pt>
                <c:pt idx="139">
                  <c:v>25.2</c:v>
                </c:pt>
                <c:pt idx="140">
                  <c:v>25.4</c:v>
                </c:pt>
                <c:pt idx="141">
                  <c:v>25.6</c:v>
                </c:pt>
                <c:pt idx="142">
                  <c:v>25.8</c:v>
                </c:pt>
                <c:pt idx="143">
                  <c:v>26.1</c:v>
                </c:pt>
                <c:pt idx="144">
                  <c:v>26.2</c:v>
                </c:pt>
                <c:pt idx="145">
                  <c:v>26.2</c:v>
                </c:pt>
                <c:pt idx="146">
                  <c:v>26.2</c:v>
                </c:pt>
                <c:pt idx="147">
                  <c:v>26.2</c:v>
                </c:pt>
                <c:pt idx="148">
                  <c:v>26.1</c:v>
                </c:pt>
                <c:pt idx="149">
                  <c:v>26.2</c:v>
                </c:pt>
                <c:pt idx="150">
                  <c:v>26.2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26.2</c:v>
                </c:pt>
                <c:pt idx="156">
                  <c:v>26.1</c:v>
                </c:pt>
                <c:pt idx="157">
                  <c:v>25.9</c:v>
                </c:pt>
                <c:pt idx="158">
                  <c:v>25.7</c:v>
                </c:pt>
                <c:pt idx="159">
                  <c:v>25.6</c:v>
                </c:pt>
                <c:pt idx="160">
                  <c:v>25.3</c:v>
                </c:pt>
                <c:pt idx="161">
                  <c:v>25.1</c:v>
                </c:pt>
                <c:pt idx="162">
                  <c:v>25.1</c:v>
                </c:pt>
                <c:pt idx="163">
                  <c:v>25</c:v>
                </c:pt>
                <c:pt idx="164">
                  <c:v>25</c:v>
                </c:pt>
                <c:pt idx="165">
                  <c:v>24.9</c:v>
                </c:pt>
                <c:pt idx="166">
                  <c:v>24.9</c:v>
                </c:pt>
                <c:pt idx="167">
                  <c:v>25</c:v>
                </c:pt>
                <c:pt idx="168">
                  <c:v>25.2</c:v>
                </c:pt>
                <c:pt idx="169">
                  <c:v>25.3</c:v>
                </c:pt>
                <c:pt idx="170">
                  <c:v>25.4</c:v>
                </c:pt>
                <c:pt idx="171">
                  <c:v>25.7</c:v>
                </c:pt>
                <c:pt idx="172">
                  <c:v>25.8</c:v>
                </c:pt>
                <c:pt idx="173">
                  <c:v>26.1</c:v>
                </c:pt>
                <c:pt idx="174">
                  <c:v>26.1</c:v>
                </c:pt>
                <c:pt idx="175">
                  <c:v>26.1</c:v>
                </c:pt>
                <c:pt idx="176">
                  <c:v>26.2</c:v>
                </c:pt>
                <c:pt idx="177">
                  <c:v>26.1</c:v>
                </c:pt>
                <c:pt idx="178">
                  <c:v>26.2</c:v>
                </c:pt>
                <c:pt idx="179">
                  <c:v>26.1</c:v>
                </c:pt>
                <c:pt idx="180">
                  <c:v>26.1</c:v>
                </c:pt>
                <c:pt idx="181">
                  <c:v>26.1</c:v>
                </c:pt>
                <c:pt idx="182">
                  <c:v>26.1</c:v>
                </c:pt>
                <c:pt idx="183">
                  <c:v>26.2</c:v>
                </c:pt>
                <c:pt idx="184">
                  <c:v>26.2</c:v>
                </c:pt>
                <c:pt idx="185">
                  <c:v>26.2</c:v>
                </c:pt>
                <c:pt idx="186">
                  <c:v>26.2</c:v>
                </c:pt>
                <c:pt idx="187">
                  <c:v>26.2</c:v>
                </c:pt>
                <c:pt idx="188">
                  <c:v>26.2</c:v>
                </c:pt>
                <c:pt idx="189">
                  <c:v>26.1</c:v>
                </c:pt>
                <c:pt idx="190">
                  <c:v>26</c:v>
                </c:pt>
                <c:pt idx="191">
                  <c:v>25.7</c:v>
                </c:pt>
                <c:pt idx="192">
                  <c:v>25.6</c:v>
                </c:pt>
                <c:pt idx="193">
                  <c:v>25.4</c:v>
                </c:pt>
                <c:pt idx="194">
                  <c:v>25.3</c:v>
                </c:pt>
                <c:pt idx="195">
                  <c:v>25.1</c:v>
                </c:pt>
                <c:pt idx="196">
                  <c:v>25.1</c:v>
                </c:pt>
                <c:pt idx="197">
                  <c:v>25</c:v>
                </c:pt>
                <c:pt idx="198">
                  <c:v>25</c:v>
                </c:pt>
                <c:pt idx="199">
                  <c:v>25</c:v>
                </c:pt>
                <c:pt idx="200">
                  <c:v>25.1</c:v>
                </c:pt>
                <c:pt idx="201">
                  <c:v>25.2</c:v>
                </c:pt>
                <c:pt idx="202">
                  <c:v>25.2</c:v>
                </c:pt>
                <c:pt idx="203">
                  <c:v>25.4</c:v>
                </c:pt>
                <c:pt idx="204">
                  <c:v>25.6</c:v>
                </c:pt>
                <c:pt idx="205">
                  <c:v>25.7</c:v>
                </c:pt>
                <c:pt idx="206">
                  <c:v>25.9</c:v>
                </c:pt>
                <c:pt idx="207">
                  <c:v>26.1</c:v>
                </c:pt>
                <c:pt idx="208">
                  <c:v>26.1</c:v>
                </c:pt>
                <c:pt idx="209">
                  <c:v>26.2</c:v>
                </c:pt>
                <c:pt idx="210">
                  <c:v>26.2</c:v>
                </c:pt>
                <c:pt idx="211">
                  <c:v>26.1</c:v>
                </c:pt>
                <c:pt idx="212">
                  <c:v>26.1</c:v>
                </c:pt>
                <c:pt idx="213">
                  <c:v>26</c:v>
                </c:pt>
                <c:pt idx="214">
                  <c:v>26</c:v>
                </c:pt>
                <c:pt idx="215">
                  <c:v>26.1</c:v>
                </c:pt>
                <c:pt idx="216">
                  <c:v>26.2</c:v>
                </c:pt>
                <c:pt idx="217">
                  <c:v>26.2</c:v>
                </c:pt>
                <c:pt idx="218">
                  <c:v>26.3</c:v>
                </c:pt>
                <c:pt idx="219">
                  <c:v>26.2</c:v>
                </c:pt>
                <c:pt idx="220">
                  <c:v>26.2</c:v>
                </c:pt>
                <c:pt idx="221">
                  <c:v>26.2</c:v>
                </c:pt>
                <c:pt idx="222">
                  <c:v>26.1</c:v>
                </c:pt>
                <c:pt idx="223">
                  <c:v>26</c:v>
                </c:pt>
                <c:pt idx="224">
                  <c:v>25.9</c:v>
                </c:pt>
                <c:pt idx="225">
                  <c:v>25.7</c:v>
                </c:pt>
                <c:pt idx="226">
                  <c:v>25.4</c:v>
                </c:pt>
                <c:pt idx="227">
                  <c:v>25.3</c:v>
                </c:pt>
                <c:pt idx="228">
                  <c:v>25.1</c:v>
                </c:pt>
                <c:pt idx="229">
                  <c:v>25.1</c:v>
                </c:pt>
                <c:pt idx="230">
                  <c:v>25</c:v>
                </c:pt>
                <c:pt idx="231">
                  <c:v>24.9</c:v>
                </c:pt>
                <c:pt idx="232">
                  <c:v>24.9</c:v>
                </c:pt>
                <c:pt idx="233">
                  <c:v>24.9</c:v>
                </c:pt>
                <c:pt idx="234">
                  <c:v>24.9</c:v>
                </c:pt>
                <c:pt idx="235">
                  <c:v>25</c:v>
                </c:pt>
                <c:pt idx="236">
                  <c:v>25.1</c:v>
                </c:pt>
                <c:pt idx="237">
                  <c:v>25.3</c:v>
                </c:pt>
                <c:pt idx="238">
                  <c:v>25.4</c:v>
                </c:pt>
                <c:pt idx="239">
                  <c:v>25.6</c:v>
                </c:pt>
                <c:pt idx="240">
                  <c:v>25.7</c:v>
                </c:pt>
                <c:pt idx="241">
                  <c:v>25.9</c:v>
                </c:pt>
                <c:pt idx="242">
                  <c:v>26.1</c:v>
                </c:pt>
                <c:pt idx="243">
                  <c:v>26.1</c:v>
                </c:pt>
                <c:pt idx="244">
                  <c:v>26.2</c:v>
                </c:pt>
                <c:pt idx="245">
                  <c:v>26.2</c:v>
                </c:pt>
                <c:pt idx="246">
                  <c:v>26.1</c:v>
                </c:pt>
                <c:pt idx="247">
                  <c:v>26.2</c:v>
                </c:pt>
                <c:pt idx="248">
                  <c:v>26.1</c:v>
                </c:pt>
                <c:pt idx="249">
                  <c:v>26.1</c:v>
                </c:pt>
                <c:pt idx="250">
                  <c:v>26.2</c:v>
                </c:pt>
                <c:pt idx="251">
                  <c:v>26.3</c:v>
                </c:pt>
                <c:pt idx="252">
                  <c:v>26.3</c:v>
                </c:pt>
                <c:pt idx="253">
                  <c:v>26.2</c:v>
                </c:pt>
                <c:pt idx="254">
                  <c:v>26.2</c:v>
                </c:pt>
                <c:pt idx="255">
                  <c:v>26.1</c:v>
                </c:pt>
                <c:pt idx="256">
                  <c:v>26.1</c:v>
                </c:pt>
                <c:pt idx="257">
                  <c:v>26.1</c:v>
                </c:pt>
                <c:pt idx="258">
                  <c:v>25.8</c:v>
                </c:pt>
                <c:pt idx="259">
                  <c:v>25.4</c:v>
                </c:pt>
                <c:pt idx="260">
                  <c:v>25.3</c:v>
                </c:pt>
                <c:pt idx="261">
                  <c:v>25.1</c:v>
                </c:pt>
                <c:pt idx="262">
                  <c:v>25</c:v>
                </c:pt>
                <c:pt idx="263">
                  <c:v>25</c:v>
                </c:pt>
                <c:pt idx="264">
                  <c:v>24.9</c:v>
                </c:pt>
                <c:pt idx="265">
                  <c:v>24.9</c:v>
                </c:pt>
                <c:pt idx="266">
                  <c:v>25</c:v>
                </c:pt>
                <c:pt idx="267">
                  <c:v>25</c:v>
                </c:pt>
                <c:pt idx="268">
                  <c:v>25.1</c:v>
                </c:pt>
                <c:pt idx="269">
                  <c:v>25.3</c:v>
                </c:pt>
                <c:pt idx="270">
                  <c:v>25.4</c:v>
                </c:pt>
                <c:pt idx="271">
                  <c:v>25.7</c:v>
                </c:pt>
                <c:pt idx="272">
                  <c:v>25.9</c:v>
                </c:pt>
                <c:pt idx="273">
                  <c:v>26</c:v>
                </c:pt>
                <c:pt idx="274">
                  <c:v>26.1</c:v>
                </c:pt>
                <c:pt idx="275">
                  <c:v>26.2</c:v>
                </c:pt>
                <c:pt idx="276">
                  <c:v>26.2</c:v>
                </c:pt>
                <c:pt idx="277">
                  <c:v>26.3</c:v>
                </c:pt>
                <c:pt idx="278">
                  <c:v>26.2</c:v>
                </c:pt>
                <c:pt idx="279">
                  <c:v>26.1</c:v>
                </c:pt>
                <c:pt idx="280">
                  <c:v>26.4</c:v>
                </c:pt>
                <c:pt idx="281">
                  <c:v>26.5</c:v>
                </c:pt>
                <c:pt idx="282">
                  <c:v>26.5</c:v>
                </c:pt>
                <c:pt idx="283">
                  <c:v>26.7</c:v>
                </c:pt>
                <c:pt idx="284">
                  <c:v>26.7</c:v>
                </c:pt>
                <c:pt idx="285">
                  <c:v>26.8</c:v>
                </c:pt>
                <c:pt idx="286">
                  <c:v>26.2</c:v>
                </c:pt>
                <c:pt idx="287">
                  <c:v>25.9</c:v>
                </c:pt>
                <c:pt idx="288">
                  <c:v>25.9</c:v>
                </c:pt>
                <c:pt idx="289">
                  <c:v>26</c:v>
                </c:pt>
                <c:pt idx="290">
                  <c:v>26.1</c:v>
                </c:pt>
                <c:pt idx="291">
                  <c:v>26.1</c:v>
                </c:pt>
                <c:pt idx="292">
                  <c:v>25.9</c:v>
                </c:pt>
                <c:pt idx="293">
                  <c:v>26</c:v>
                </c:pt>
                <c:pt idx="294">
                  <c:v>25.9</c:v>
                </c:pt>
                <c:pt idx="295">
                  <c:v>25.8</c:v>
                </c:pt>
                <c:pt idx="296">
                  <c:v>25.7</c:v>
                </c:pt>
                <c:pt idx="297">
                  <c:v>25.7</c:v>
                </c:pt>
                <c:pt idx="298">
                  <c:v>25.6</c:v>
                </c:pt>
                <c:pt idx="299">
                  <c:v>25.5</c:v>
                </c:pt>
                <c:pt idx="300">
                  <c:v>25.4</c:v>
                </c:pt>
                <c:pt idx="301">
                  <c:v>25.4</c:v>
                </c:pt>
                <c:pt idx="302">
                  <c:v>25.4</c:v>
                </c:pt>
                <c:pt idx="303">
                  <c:v>25.4</c:v>
                </c:pt>
                <c:pt idx="304">
                  <c:v>25.6</c:v>
                </c:pt>
                <c:pt idx="305">
                  <c:v>25.7</c:v>
                </c:pt>
                <c:pt idx="306">
                  <c:v>25.7</c:v>
                </c:pt>
                <c:pt idx="307">
                  <c:v>25.9</c:v>
                </c:pt>
                <c:pt idx="308">
                  <c:v>25.9</c:v>
                </c:pt>
                <c:pt idx="309">
                  <c:v>26.1</c:v>
                </c:pt>
                <c:pt idx="310">
                  <c:v>26.1</c:v>
                </c:pt>
                <c:pt idx="311">
                  <c:v>26.1</c:v>
                </c:pt>
                <c:pt idx="312">
                  <c:v>26.1</c:v>
                </c:pt>
                <c:pt idx="313">
                  <c:v>26.1</c:v>
                </c:pt>
                <c:pt idx="314">
                  <c:v>25.9</c:v>
                </c:pt>
                <c:pt idx="315">
                  <c:v>25.8</c:v>
                </c:pt>
                <c:pt idx="316">
                  <c:v>25.7</c:v>
                </c:pt>
                <c:pt idx="317">
                  <c:v>25.7</c:v>
                </c:pt>
                <c:pt idx="318">
                  <c:v>25.6</c:v>
                </c:pt>
                <c:pt idx="319">
                  <c:v>25.4</c:v>
                </c:pt>
                <c:pt idx="320">
                  <c:v>25.4</c:v>
                </c:pt>
                <c:pt idx="321">
                  <c:v>25.4</c:v>
                </c:pt>
                <c:pt idx="322">
                  <c:v>25.5</c:v>
                </c:pt>
                <c:pt idx="323">
                  <c:v>25.6</c:v>
                </c:pt>
                <c:pt idx="324">
                  <c:v>25.6</c:v>
                </c:pt>
                <c:pt idx="325">
                  <c:v>25.7</c:v>
                </c:pt>
                <c:pt idx="326">
                  <c:v>25.7</c:v>
                </c:pt>
                <c:pt idx="327">
                  <c:v>25.9</c:v>
                </c:pt>
                <c:pt idx="328">
                  <c:v>26</c:v>
                </c:pt>
                <c:pt idx="329">
                  <c:v>26</c:v>
                </c:pt>
                <c:pt idx="330">
                  <c:v>26</c:v>
                </c:pt>
                <c:pt idx="331">
                  <c:v>26</c:v>
                </c:pt>
                <c:pt idx="332">
                  <c:v>25.9</c:v>
                </c:pt>
                <c:pt idx="333">
                  <c:v>25.7</c:v>
                </c:pt>
                <c:pt idx="334">
                  <c:v>25.7</c:v>
                </c:pt>
                <c:pt idx="335">
                  <c:v>25.6</c:v>
                </c:pt>
                <c:pt idx="336">
                  <c:v>25.5</c:v>
                </c:pt>
                <c:pt idx="337">
                  <c:v>25.4</c:v>
                </c:pt>
                <c:pt idx="338">
                  <c:v>25.3</c:v>
                </c:pt>
                <c:pt idx="339">
                  <c:v>25.3</c:v>
                </c:pt>
                <c:pt idx="340">
                  <c:v>25.3</c:v>
                </c:pt>
                <c:pt idx="341">
                  <c:v>25.3</c:v>
                </c:pt>
                <c:pt idx="342">
                  <c:v>25.4</c:v>
                </c:pt>
                <c:pt idx="343">
                  <c:v>25.5</c:v>
                </c:pt>
                <c:pt idx="344">
                  <c:v>25.7</c:v>
                </c:pt>
                <c:pt idx="345">
                  <c:v>25.7</c:v>
                </c:pt>
                <c:pt idx="346">
                  <c:v>25.9</c:v>
                </c:pt>
                <c:pt idx="347">
                  <c:v>26.1</c:v>
                </c:pt>
                <c:pt idx="348">
                  <c:v>26.1</c:v>
                </c:pt>
                <c:pt idx="349">
                  <c:v>26.2</c:v>
                </c:pt>
                <c:pt idx="350">
                  <c:v>26.2</c:v>
                </c:pt>
                <c:pt idx="351">
                  <c:v>26.2</c:v>
                </c:pt>
                <c:pt idx="352">
                  <c:v>26.2</c:v>
                </c:pt>
                <c:pt idx="353">
                  <c:v>26.2</c:v>
                </c:pt>
                <c:pt idx="354">
                  <c:v>26.1</c:v>
                </c:pt>
                <c:pt idx="355">
                  <c:v>26</c:v>
                </c:pt>
                <c:pt idx="356">
                  <c:v>25.7</c:v>
                </c:pt>
                <c:pt idx="357">
                  <c:v>25.7</c:v>
                </c:pt>
                <c:pt idx="358">
                  <c:v>25.6</c:v>
                </c:pt>
                <c:pt idx="359">
                  <c:v>25.4</c:v>
                </c:pt>
                <c:pt idx="360">
                  <c:v>25.4</c:v>
                </c:pt>
                <c:pt idx="361">
                  <c:v>25.5</c:v>
                </c:pt>
                <c:pt idx="362">
                  <c:v>25.6</c:v>
                </c:pt>
                <c:pt idx="363">
                  <c:v>25.7</c:v>
                </c:pt>
                <c:pt idx="364">
                  <c:v>25.7</c:v>
                </c:pt>
                <c:pt idx="365">
                  <c:v>25.9</c:v>
                </c:pt>
                <c:pt idx="366">
                  <c:v>25.9</c:v>
                </c:pt>
                <c:pt idx="367">
                  <c:v>25.9</c:v>
                </c:pt>
                <c:pt idx="368">
                  <c:v>25.9</c:v>
                </c:pt>
                <c:pt idx="369">
                  <c:v>25.9</c:v>
                </c:pt>
                <c:pt idx="370">
                  <c:v>25.7</c:v>
                </c:pt>
                <c:pt idx="371">
                  <c:v>25.7</c:v>
                </c:pt>
                <c:pt idx="372">
                  <c:v>25.5</c:v>
                </c:pt>
                <c:pt idx="373">
                  <c:v>25.4</c:v>
                </c:pt>
                <c:pt idx="374">
                  <c:v>25.3</c:v>
                </c:pt>
                <c:pt idx="375">
                  <c:v>24.3</c:v>
                </c:pt>
                <c:pt idx="376">
                  <c:v>23.9</c:v>
                </c:pt>
                <c:pt idx="377">
                  <c:v>23.8</c:v>
                </c:pt>
                <c:pt idx="378">
                  <c:v>23.8</c:v>
                </c:pt>
                <c:pt idx="379">
                  <c:v>23.9</c:v>
                </c:pt>
                <c:pt idx="380">
                  <c:v>24.1</c:v>
                </c:pt>
                <c:pt idx="381">
                  <c:v>24.3</c:v>
                </c:pt>
                <c:pt idx="382">
                  <c:v>24.6</c:v>
                </c:pt>
                <c:pt idx="383">
                  <c:v>25</c:v>
                </c:pt>
                <c:pt idx="384">
                  <c:v>25.2</c:v>
                </c:pt>
                <c:pt idx="385">
                  <c:v>25.4</c:v>
                </c:pt>
                <c:pt idx="386">
                  <c:v>26.1</c:v>
                </c:pt>
                <c:pt idx="387">
                  <c:v>25.9</c:v>
                </c:pt>
                <c:pt idx="388">
                  <c:v>25.7</c:v>
                </c:pt>
                <c:pt idx="389">
                  <c:v>25.7</c:v>
                </c:pt>
                <c:pt idx="390">
                  <c:v>25.5</c:v>
                </c:pt>
                <c:pt idx="391">
                  <c:v>25.4</c:v>
                </c:pt>
                <c:pt idx="392">
                  <c:v>25.4</c:v>
                </c:pt>
                <c:pt idx="393">
                  <c:v>25.6</c:v>
                </c:pt>
                <c:pt idx="394">
                  <c:v>25.7</c:v>
                </c:pt>
                <c:pt idx="395">
                  <c:v>25.8</c:v>
                </c:pt>
                <c:pt idx="396">
                  <c:v>25.9</c:v>
                </c:pt>
                <c:pt idx="397">
                  <c:v>26</c:v>
                </c:pt>
                <c:pt idx="398">
                  <c:v>25.9</c:v>
                </c:pt>
                <c:pt idx="399">
                  <c:v>25.9</c:v>
                </c:pt>
                <c:pt idx="400">
                  <c:v>25.9</c:v>
                </c:pt>
                <c:pt idx="401">
                  <c:v>25.7</c:v>
                </c:pt>
                <c:pt idx="402">
                  <c:v>25.6</c:v>
                </c:pt>
                <c:pt idx="403">
                  <c:v>25.5</c:v>
                </c:pt>
                <c:pt idx="404">
                  <c:v>25.3</c:v>
                </c:pt>
                <c:pt idx="405">
                  <c:v>25.3</c:v>
                </c:pt>
                <c:pt idx="406">
                  <c:v>25.3</c:v>
                </c:pt>
                <c:pt idx="407">
                  <c:v>25.3</c:v>
                </c:pt>
                <c:pt idx="408">
                  <c:v>25.4</c:v>
                </c:pt>
                <c:pt idx="409">
                  <c:v>25.6</c:v>
                </c:pt>
                <c:pt idx="410">
                  <c:v>25.7</c:v>
                </c:pt>
                <c:pt idx="411">
                  <c:v>26</c:v>
                </c:pt>
                <c:pt idx="412">
                  <c:v>26.1</c:v>
                </c:pt>
                <c:pt idx="413">
                  <c:v>26.3</c:v>
                </c:pt>
                <c:pt idx="414">
                  <c:v>26.4</c:v>
                </c:pt>
                <c:pt idx="415">
                  <c:v>26.2</c:v>
                </c:pt>
                <c:pt idx="416">
                  <c:v>26.1</c:v>
                </c:pt>
                <c:pt idx="417">
                  <c:v>25.9</c:v>
                </c:pt>
                <c:pt idx="418">
                  <c:v>25.7</c:v>
                </c:pt>
                <c:pt idx="419">
                  <c:v>25.5</c:v>
                </c:pt>
                <c:pt idx="420">
                  <c:v>26.9</c:v>
                </c:pt>
                <c:pt idx="421">
                  <c:v>27.2</c:v>
                </c:pt>
                <c:pt idx="422">
                  <c:v>27.4</c:v>
                </c:pt>
                <c:pt idx="423">
                  <c:v>27.5</c:v>
                </c:pt>
                <c:pt idx="424">
                  <c:v>27.5</c:v>
                </c:pt>
                <c:pt idx="425">
                  <c:v>27.4</c:v>
                </c:pt>
                <c:pt idx="426">
                  <c:v>27.2</c:v>
                </c:pt>
                <c:pt idx="427">
                  <c:v>27</c:v>
                </c:pt>
                <c:pt idx="428">
                  <c:v>26.8</c:v>
                </c:pt>
                <c:pt idx="429">
                  <c:v>26.5</c:v>
                </c:pt>
                <c:pt idx="430">
                  <c:v>26.2</c:v>
                </c:pt>
                <c:pt idx="431">
                  <c:v>25.9</c:v>
                </c:pt>
                <c:pt idx="432">
                  <c:v>25.6</c:v>
                </c:pt>
                <c:pt idx="433">
                  <c:v>25.2</c:v>
                </c:pt>
                <c:pt idx="434">
                  <c:v>24.9</c:v>
                </c:pt>
                <c:pt idx="435">
                  <c:v>24.6</c:v>
                </c:pt>
                <c:pt idx="436">
                  <c:v>24.3</c:v>
                </c:pt>
                <c:pt idx="437">
                  <c:v>24.1</c:v>
                </c:pt>
                <c:pt idx="438">
                  <c:v>24</c:v>
                </c:pt>
                <c:pt idx="439">
                  <c:v>23.9</c:v>
                </c:pt>
                <c:pt idx="440">
                  <c:v>23.9</c:v>
                </c:pt>
                <c:pt idx="441">
                  <c:v>23.9</c:v>
                </c:pt>
                <c:pt idx="442">
                  <c:v>24</c:v>
                </c:pt>
                <c:pt idx="443">
                  <c:v>24.2</c:v>
                </c:pt>
                <c:pt idx="444">
                  <c:v>24.3</c:v>
                </c:pt>
                <c:pt idx="445">
                  <c:v>24.5</c:v>
                </c:pt>
                <c:pt idx="446">
                  <c:v>24.7</c:v>
                </c:pt>
                <c:pt idx="447">
                  <c:v>24.9</c:v>
                </c:pt>
                <c:pt idx="448">
                  <c:v>25.1</c:v>
                </c:pt>
                <c:pt idx="449">
                  <c:v>25.2</c:v>
                </c:pt>
                <c:pt idx="450">
                  <c:v>25.4</c:v>
                </c:pt>
                <c:pt idx="451">
                  <c:v>25.6</c:v>
                </c:pt>
                <c:pt idx="452">
                  <c:v>25.7</c:v>
                </c:pt>
                <c:pt idx="453">
                  <c:v>25.9</c:v>
                </c:pt>
                <c:pt idx="454">
                  <c:v>26.1</c:v>
                </c:pt>
                <c:pt idx="455">
                  <c:v>26.2</c:v>
                </c:pt>
                <c:pt idx="456">
                  <c:v>26.4</c:v>
                </c:pt>
                <c:pt idx="457">
                  <c:v>26.4</c:v>
                </c:pt>
                <c:pt idx="458">
                  <c:v>26.5</c:v>
                </c:pt>
                <c:pt idx="459">
                  <c:v>26.5</c:v>
                </c:pt>
                <c:pt idx="460">
                  <c:v>26.8</c:v>
                </c:pt>
                <c:pt idx="461">
                  <c:v>26.8</c:v>
                </c:pt>
                <c:pt idx="462">
                  <c:v>26.8</c:v>
                </c:pt>
                <c:pt idx="463">
                  <c:v>26.9</c:v>
                </c:pt>
                <c:pt idx="464">
                  <c:v>26.9</c:v>
                </c:pt>
                <c:pt idx="465">
                  <c:v>27</c:v>
                </c:pt>
                <c:pt idx="466">
                  <c:v>27.1</c:v>
                </c:pt>
                <c:pt idx="467">
                  <c:v>27.1</c:v>
                </c:pt>
                <c:pt idx="468">
                  <c:v>27</c:v>
                </c:pt>
                <c:pt idx="469">
                  <c:v>27</c:v>
                </c:pt>
                <c:pt idx="470">
                  <c:v>27</c:v>
                </c:pt>
                <c:pt idx="471">
                  <c:v>27</c:v>
                </c:pt>
                <c:pt idx="472">
                  <c:v>27</c:v>
                </c:pt>
                <c:pt idx="473">
                  <c:v>27</c:v>
                </c:pt>
                <c:pt idx="474">
                  <c:v>26.9</c:v>
                </c:pt>
                <c:pt idx="475">
                  <c:v>26.8</c:v>
                </c:pt>
                <c:pt idx="476">
                  <c:v>26.7</c:v>
                </c:pt>
                <c:pt idx="477">
                  <c:v>26.5</c:v>
                </c:pt>
                <c:pt idx="478">
                  <c:v>26.4</c:v>
                </c:pt>
                <c:pt idx="479">
                  <c:v>26.4</c:v>
                </c:pt>
                <c:pt idx="480">
                  <c:v>26.2</c:v>
                </c:pt>
                <c:pt idx="481">
                  <c:v>26.1</c:v>
                </c:pt>
                <c:pt idx="482">
                  <c:v>26</c:v>
                </c:pt>
                <c:pt idx="483">
                  <c:v>25.8</c:v>
                </c:pt>
                <c:pt idx="484">
                  <c:v>25.6</c:v>
                </c:pt>
                <c:pt idx="485">
                  <c:v>25.5</c:v>
                </c:pt>
                <c:pt idx="486">
                  <c:v>25.3</c:v>
                </c:pt>
                <c:pt idx="487">
                  <c:v>25.2</c:v>
                </c:pt>
                <c:pt idx="488">
                  <c:v>25.1</c:v>
                </c:pt>
                <c:pt idx="489">
                  <c:v>24.9</c:v>
                </c:pt>
                <c:pt idx="490">
                  <c:v>24.9</c:v>
                </c:pt>
                <c:pt idx="491">
                  <c:v>24.7</c:v>
                </c:pt>
                <c:pt idx="492">
                  <c:v>24.6</c:v>
                </c:pt>
                <c:pt idx="493">
                  <c:v>24.6</c:v>
                </c:pt>
                <c:pt idx="494">
                  <c:v>24.6</c:v>
                </c:pt>
                <c:pt idx="495">
                  <c:v>24.5</c:v>
                </c:pt>
                <c:pt idx="496">
                  <c:v>24.6</c:v>
                </c:pt>
                <c:pt idx="497">
                  <c:v>24.5</c:v>
                </c:pt>
                <c:pt idx="498">
                  <c:v>24.6</c:v>
                </c:pt>
                <c:pt idx="499">
                  <c:v>24.6</c:v>
                </c:pt>
                <c:pt idx="500">
                  <c:v>24.8</c:v>
                </c:pt>
                <c:pt idx="501">
                  <c:v>24.8</c:v>
                </c:pt>
                <c:pt idx="502">
                  <c:v>24.9</c:v>
                </c:pt>
                <c:pt idx="503">
                  <c:v>25</c:v>
                </c:pt>
                <c:pt idx="504">
                  <c:v>25.1</c:v>
                </c:pt>
                <c:pt idx="505">
                  <c:v>25.2</c:v>
                </c:pt>
                <c:pt idx="506">
                  <c:v>25.3</c:v>
                </c:pt>
                <c:pt idx="507">
                  <c:v>25.3</c:v>
                </c:pt>
                <c:pt idx="508">
                  <c:v>25.4</c:v>
                </c:pt>
                <c:pt idx="509">
                  <c:v>25.4</c:v>
                </c:pt>
                <c:pt idx="510">
                  <c:v>25.4</c:v>
                </c:pt>
                <c:pt idx="511">
                  <c:v>25.5</c:v>
                </c:pt>
                <c:pt idx="512">
                  <c:v>25.6</c:v>
                </c:pt>
                <c:pt idx="513">
                  <c:v>25.6</c:v>
                </c:pt>
                <c:pt idx="514">
                  <c:v>25.6</c:v>
                </c:pt>
                <c:pt idx="515">
                  <c:v>25.7</c:v>
                </c:pt>
                <c:pt idx="516">
                  <c:v>25.7</c:v>
                </c:pt>
                <c:pt idx="517">
                  <c:v>25.7</c:v>
                </c:pt>
                <c:pt idx="518">
                  <c:v>25.8</c:v>
                </c:pt>
                <c:pt idx="519">
                  <c:v>25.8</c:v>
                </c:pt>
                <c:pt idx="520">
                  <c:v>25.9</c:v>
                </c:pt>
                <c:pt idx="521">
                  <c:v>25.9</c:v>
                </c:pt>
                <c:pt idx="522">
                  <c:v>25.9</c:v>
                </c:pt>
                <c:pt idx="523">
                  <c:v>26</c:v>
                </c:pt>
                <c:pt idx="524">
                  <c:v>26</c:v>
                </c:pt>
                <c:pt idx="525">
                  <c:v>26</c:v>
                </c:pt>
                <c:pt idx="526">
                  <c:v>26.1</c:v>
                </c:pt>
                <c:pt idx="527">
                  <c:v>26</c:v>
                </c:pt>
                <c:pt idx="528">
                  <c:v>26.1</c:v>
                </c:pt>
                <c:pt idx="529">
                  <c:v>25.9</c:v>
                </c:pt>
                <c:pt idx="530">
                  <c:v>25.9</c:v>
                </c:pt>
                <c:pt idx="531">
                  <c:v>25.9</c:v>
                </c:pt>
                <c:pt idx="532">
                  <c:v>25.9</c:v>
                </c:pt>
                <c:pt idx="533">
                  <c:v>25.9</c:v>
                </c:pt>
                <c:pt idx="534">
                  <c:v>25.9</c:v>
                </c:pt>
                <c:pt idx="535">
                  <c:v>25.8</c:v>
                </c:pt>
                <c:pt idx="536">
                  <c:v>25.8</c:v>
                </c:pt>
                <c:pt idx="537">
                  <c:v>25.7</c:v>
                </c:pt>
                <c:pt idx="538">
                  <c:v>25.7</c:v>
                </c:pt>
                <c:pt idx="539">
                  <c:v>25.8</c:v>
                </c:pt>
                <c:pt idx="540">
                  <c:v>25.8</c:v>
                </c:pt>
                <c:pt idx="541">
                  <c:v>25.7</c:v>
                </c:pt>
                <c:pt idx="542">
                  <c:v>25.7</c:v>
                </c:pt>
                <c:pt idx="543">
                  <c:v>25.7</c:v>
                </c:pt>
                <c:pt idx="544">
                  <c:v>25.7</c:v>
                </c:pt>
                <c:pt idx="545">
                  <c:v>25.6</c:v>
                </c:pt>
                <c:pt idx="546">
                  <c:v>25.6</c:v>
                </c:pt>
                <c:pt idx="547">
                  <c:v>25.6</c:v>
                </c:pt>
                <c:pt idx="548">
                  <c:v>25.6</c:v>
                </c:pt>
                <c:pt idx="549">
                  <c:v>25.6</c:v>
                </c:pt>
                <c:pt idx="550">
                  <c:v>25.6</c:v>
                </c:pt>
                <c:pt idx="551">
                  <c:v>25.6</c:v>
                </c:pt>
                <c:pt idx="552">
                  <c:v>25.6</c:v>
                </c:pt>
                <c:pt idx="553">
                  <c:v>25.5</c:v>
                </c:pt>
                <c:pt idx="554">
                  <c:v>25.4</c:v>
                </c:pt>
                <c:pt idx="555">
                  <c:v>25.5</c:v>
                </c:pt>
                <c:pt idx="556">
                  <c:v>25.5</c:v>
                </c:pt>
                <c:pt idx="557">
                  <c:v>25.6</c:v>
                </c:pt>
                <c:pt idx="558">
                  <c:v>25.6</c:v>
                </c:pt>
                <c:pt idx="559">
                  <c:v>25.6</c:v>
                </c:pt>
                <c:pt idx="560">
                  <c:v>25.6</c:v>
                </c:pt>
                <c:pt idx="561">
                  <c:v>25.6</c:v>
                </c:pt>
                <c:pt idx="562">
                  <c:v>25.6</c:v>
                </c:pt>
                <c:pt idx="563">
                  <c:v>25.7</c:v>
                </c:pt>
                <c:pt idx="564">
                  <c:v>25.7</c:v>
                </c:pt>
                <c:pt idx="565">
                  <c:v>25.7</c:v>
                </c:pt>
                <c:pt idx="566">
                  <c:v>25.7</c:v>
                </c:pt>
                <c:pt idx="567">
                  <c:v>25.7</c:v>
                </c:pt>
                <c:pt idx="568">
                  <c:v>25.8</c:v>
                </c:pt>
                <c:pt idx="569">
                  <c:v>25.9</c:v>
                </c:pt>
                <c:pt idx="570">
                  <c:v>25.9</c:v>
                </c:pt>
                <c:pt idx="571">
                  <c:v>25.9</c:v>
                </c:pt>
                <c:pt idx="572">
                  <c:v>25.9</c:v>
                </c:pt>
                <c:pt idx="573">
                  <c:v>25.9</c:v>
                </c:pt>
                <c:pt idx="574">
                  <c:v>25.9</c:v>
                </c:pt>
                <c:pt idx="575">
                  <c:v>26</c:v>
                </c:pt>
                <c:pt idx="576">
                  <c:v>25.9</c:v>
                </c:pt>
                <c:pt idx="577">
                  <c:v>25.9</c:v>
                </c:pt>
                <c:pt idx="578">
                  <c:v>26</c:v>
                </c:pt>
                <c:pt idx="579">
                  <c:v>25.9</c:v>
                </c:pt>
                <c:pt idx="580">
                  <c:v>26</c:v>
                </c:pt>
                <c:pt idx="581">
                  <c:v>25.9</c:v>
                </c:pt>
                <c:pt idx="582">
                  <c:v>25.9</c:v>
                </c:pt>
                <c:pt idx="583">
                  <c:v>25.9</c:v>
                </c:pt>
                <c:pt idx="584">
                  <c:v>25.8</c:v>
                </c:pt>
                <c:pt idx="585">
                  <c:v>25.8</c:v>
                </c:pt>
                <c:pt idx="586">
                  <c:v>25.7</c:v>
                </c:pt>
                <c:pt idx="587">
                  <c:v>25.7</c:v>
                </c:pt>
                <c:pt idx="588">
                  <c:v>25.7</c:v>
                </c:pt>
                <c:pt idx="589">
                  <c:v>25.6</c:v>
                </c:pt>
                <c:pt idx="590">
                  <c:v>25.6</c:v>
                </c:pt>
                <c:pt idx="591">
                  <c:v>25.6</c:v>
                </c:pt>
                <c:pt idx="592">
                  <c:v>25.5</c:v>
                </c:pt>
                <c:pt idx="593">
                  <c:v>25.5</c:v>
                </c:pt>
                <c:pt idx="594">
                  <c:v>25.4</c:v>
                </c:pt>
                <c:pt idx="595">
                  <c:v>25.4</c:v>
                </c:pt>
                <c:pt idx="596">
                  <c:v>25.3</c:v>
                </c:pt>
                <c:pt idx="597">
                  <c:v>25.3</c:v>
                </c:pt>
                <c:pt idx="598">
                  <c:v>25.4</c:v>
                </c:pt>
                <c:pt idx="599">
                  <c:v>25.4</c:v>
                </c:pt>
                <c:pt idx="600">
                  <c:v>25.3</c:v>
                </c:pt>
                <c:pt idx="601">
                  <c:v>25.3</c:v>
                </c:pt>
                <c:pt idx="602">
                  <c:v>25.3</c:v>
                </c:pt>
                <c:pt idx="603">
                  <c:v>25.4</c:v>
                </c:pt>
                <c:pt idx="604">
                  <c:v>25.5</c:v>
                </c:pt>
                <c:pt idx="605">
                  <c:v>25.6</c:v>
                </c:pt>
                <c:pt idx="606">
                  <c:v>25.6</c:v>
                </c:pt>
                <c:pt idx="607">
                  <c:v>25.6</c:v>
                </c:pt>
                <c:pt idx="608">
                  <c:v>25.7</c:v>
                </c:pt>
                <c:pt idx="609">
                  <c:v>25.8</c:v>
                </c:pt>
                <c:pt idx="610">
                  <c:v>25.9</c:v>
                </c:pt>
                <c:pt idx="611">
                  <c:v>25.9</c:v>
                </c:pt>
                <c:pt idx="612">
                  <c:v>26.1</c:v>
                </c:pt>
                <c:pt idx="613">
                  <c:v>26.1</c:v>
                </c:pt>
                <c:pt idx="614">
                  <c:v>26.1</c:v>
                </c:pt>
                <c:pt idx="615">
                  <c:v>26.2</c:v>
                </c:pt>
                <c:pt idx="616">
                  <c:v>26.4</c:v>
                </c:pt>
                <c:pt idx="617">
                  <c:v>26.4</c:v>
                </c:pt>
                <c:pt idx="618">
                  <c:v>26.4</c:v>
                </c:pt>
                <c:pt idx="619">
                  <c:v>26.4</c:v>
                </c:pt>
                <c:pt idx="620">
                  <c:v>26.4</c:v>
                </c:pt>
                <c:pt idx="621">
                  <c:v>26.4</c:v>
                </c:pt>
                <c:pt idx="622">
                  <c:v>26.4</c:v>
                </c:pt>
                <c:pt idx="623">
                  <c:v>26.4</c:v>
                </c:pt>
                <c:pt idx="624">
                  <c:v>26.4</c:v>
                </c:pt>
                <c:pt idx="625">
                  <c:v>26.4</c:v>
                </c:pt>
                <c:pt idx="626">
                  <c:v>26.3</c:v>
                </c:pt>
                <c:pt idx="627">
                  <c:v>26.4</c:v>
                </c:pt>
                <c:pt idx="628">
                  <c:v>26.2</c:v>
                </c:pt>
                <c:pt idx="629">
                  <c:v>26.2</c:v>
                </c:pt>
                <c:pt idx="630">
                  <c:v>25.7</c:v>
                </c:pt>
                <c:pt idx="631">
                  <c:v>25.8</c:v>
                </c:pt>
                <c:pt idx="632">
                  <c:v>25.8</c:v>
                </c:pt>
                <c:pt idx="633">
                  <c:v>26</c:v>
                </c:pt>
                <c:pt idx="634">
                  <c:v>26.1</c:v>
                </c:pt>
                <c:pt idx="635">
                  <c:v>26.1</c:v>
                </c:pt>
                <c:pt idx="636">
                  <c:v>26.2</c:v>
                </c:pt>
                <c:pt idx="637">
                  <c:v>26.3</c:v>
                </c:pt>
                <c:pt idx="638">
                  <c:v>26.4</c:v>
                </c:pt>
                <c:pt idx="639">
                  <c:v>26.5</c:v>
                </c:pt>
                <c:pt idx="640">
                  <c:v>26.5</c:v>
                </c:pt>
                <c:pt idx="641">
                  <c:v>26.7</c:v>
                </c:pt>
                <c:pt idx="642">
                  <c:v>26.8</c:v>
                </c:pt>
                <c:pt idx="643">
                  <c:v>26.8</c:v>
                </c:pt>
                <c:pt idx="644">
                  <c:v>26.9</c:v>
                </c:pt>
                <c:pt idx="645">
                  <c:v>27</c:v>
                </c:pt>
                <c:pt idx="646">
                  <c:v>27.1</c:v>
                </c:pt>
                <c:pt idx="647">
                  <c:v>27.2</c:v>
                </c:pt>
                <c:pt idx="648">
                  <c:v>27.3</c:v>
                </c:pt>
                <c:pt idx="649">
                  <c:v>27.4</c:v>
                </c:pt>
                <c:pt idx="650">
                  <c:v>27.4</c:v>
                </c:pt>
                <c:pt idx="651">
                  <c:v>27.5</c:v>
                </c:pt>
                <c:pt idx="652">
                  <c:v>27.5</c:v>
                </c:pt>
                <c:pt idx="653">
                  <c:v>27.5</c:v>
                </c:pt>
                <c:pt idx="654">
                  <c:v>27.5</c:v>
                </c:pt>
                <c:pt idx="655">
                  <c:v>27.5</c:v>
                </c:pt>
                <c:pt idx="656">
                  <c:v>27.4</c:v>
                </c:pt>
                <c:pt idx="657">
                  <c:v>27.4</c:v>
                </c:pt>
                <c:pt idx="658">
                  <c:v>27.4</c:v>
                </c:pt>
                <c:pt idx="659">
                  <c:v>27.2</c:v>
                </c:pt>
                <c:pt idx="660">
                  <c:v>27.1</c:v>
                </c:pt>
                <c:pt idx="661">
                  <c:v>27.1</c:v>
                </c:pt>
                <c:pt idx="662">
                  <c:v>27</c:v>
                </c:pt>
                <c:pt idx="663">
                  <c:v>27</c:v>
                </c:pt>
                <c:pt idx="664">
                  <c:v>26.8</c:v>
                </c:pt>
                <c:pt idx="665">
                  <c:v>26.7</c:v>
                </c:pt>
                <c:pt idx="666">
                  <c:v>26.5</c:v>
                </c:pt>
                <c:pt idx="667">
                  <c:v>26.4</c:v>
                </c:pt>
                <c:pt idx="668">
                  <c:v>26.1</c:v>
                </c:pt>
                <c:pt idx="669">
                  <c:v>26</c:v>
                </c:pt>
                <c:pt idx="670">
                  <c:v>25.9</c:v>
                </c:pt>
                <c:pt idx="671">
                  <c:v>25.6</c:v>
                </c:pt>
                <c:pt idx="672">
                  <c:v>25.3</c:v>
                </c:pt>
                <c:pt idx="673">
                  <c:v>25.1</c:v>
                </c:pt>
                <c:pt idx="674">
                  <c:v>24.9</c:v>
                </c:pt>
                <c:pt idx="675">
                  <c:v>24.6</c:v>
                </c:pt>
                <c:pt idx="676">
                  <c:v>24.5</c:v>
                </c:pt>
                <c:pt idx="677">
                  <c:v>24.3</c:v>
                </c:pt>
                <c:pt idx="678">
                  <c:v>24.1</c:v>
                </c:pt>
                <c:pt idx="679">
                  <c:v>24.1</c:v>
                </c:pt>
                <c:pt idx="680">
                  <c:v>24</c:v>
                </c:pt>
                <c:pt idx="681">
                  <c:v>24.1</c:v>
                </c:pt>
                <c:pt idx="682">
                  <c:v>24.1</c:v>
                </c:pt>
                <c:pt idx="683">
                  <c:v>24.3</c:v>
                </c:pt>
                <c:pt idx="684">
                  <c:v>24.4</c:v>
                </c:pt>
                <c:pt idx="685">
                  <c:v>24.6</c:v>
                </c:pt>
                <c:pt idx="686">
                  <c:v>24.8</c:v>
                </c:pt>
                <c:pt idx="687">
                  <c:v>25.1</c:v>
                </c:pt>
                <c:pt idx="688">
                  <c:v>25.3</c:v>
                </c:pt>
                <c:pt idx="689">
                  <c:v>25.5</c:v>
                </c:pt>
                <c:pt idx="690">
                  <c:v>25.7</c:v>
                </c:pt>
                <c:pt idx="691">
                  <c:v>25.9</c:v>
                </c:pt>
                <c:pt idx="692">
                  <c:v>26</c:v>
                </c:pt>
                <c:pt idx="693">
                  <c:v>26.2</c:v>
                </c:pt>
                <c:pt idx="694">
                  <c:v>26.4</c:v>
                </c:pt>
                <c:pt idx="695">
                  <c:v>26.4</c:v>
                </c:pt>
                <c:pt idx="696">
                  <c:v>26.6</c:v>
                </c:pt>
                <c:pt idx="697">
                  <c:v>26.7</c:v>
                </c:pt>
                <c:pt idx="698">
                  <c:v>26.8</c:v>
                </c:pt>
                <c:pt idx="699">
                  <c:v>26.9</c:v>
                </c:pt>
                <c:pt idx="700">
                  <c:v>26.9</c:v>
                </c:pt>
                <c:pt idx="701">
                  <c:v>27</c:v>
                </c:pt>
                <c:pt idx="702">
                  <c:v>26.9</c:v>
                </c:pt>
                <c:pt idx="703">
                  <c:v>26.9</c:v>
                </c:pt>
                <c:pt idx="704">
                  <c:v>26.9</c:v>
                </c:pt>
                <c:pt idx="705">
                  <c:v>26.7</c:v>
                </c:pt>
                <c:pt idx="706">
                  <c:v>26.5</c:v>
                </c:pt>
                <c:pt idx="707">
                  <c:v>26.4</c:v>
                </c:pt>
                <c:pt idx="708">
                  <c:v>26.1</c:v>
                </c:pt>
                <c:pt idx="709">
                  <c:v>25.9</c:v>
                </c:pt>
                <c:pt idx="710">
                  <c:v>25.6</c:v>
                </c:pt>
                <c:pt idx="711">
                  <c:v>25.4</c:v>
                </c:pt>
                <c:pt idx="712">
                  <c:v>25.1</c:v>
                </c:pt>
                <c:pt idx="713">
                  <c:v>24.9</c:v>
                </c:pt>
                <c:pt idx="714">
                  <c:v>24.7</c:v>
                </c:pt>
                <c:pt idx="715">
                  <c:v>24.6</c:v>
                </c:pt>
                <c:pt idx="716">
                  <c:v>24.5</c:v>
                </c:pt>
                <c:pt idx="717">
                  <c:v>24.4</c:v>
                </c:pt>
                <c:pt idx="718">
                  <c:v>24.4</c:v>
                </c:pt>
                <c:pt idx="719">
                  <c:v>24.5</c:v>
                </c:pt>
                <c:pt idx="720">
                  <c:v>24.6</c:v>
                </c:pt>
                <c:pt idx="721">
                  <c:v>24.7</c:v>
                </c:pt>
                <c:pt idx="722">
                  <c:v>24.9</c:v>
                </c:pt>
                <c:pt idx="723">
                  <c:v>25</c:v>
                </c:pt>
                <c:pt idx="724">
                  <c:v>25.2</c:v>
                </c:pt>
                <c:pt idx="725">
                  <c:v>25.4</c:v>
                </c:pt>
                <c:pt idx="726">
                  <c:v>25.4</c:v>
                </c:pt>
                <c:pt idx="727">
                  <c:v>25.6</c:v>
                </c:pt>
                <c:pt idx="728">
                  <c:v>25.7</c:v>
                </c:pt>
                <c:pt idx="729">
                  <c:v>26</c:v>
                </c:pt>
                <c:pt idx="730">
                  <c:v>26</c:v>
                </c:pt>
                <c:pt idx="731">
                  <c:v>26.1</c:v>
                </c:pt>
                <c:pt idx="732">
                  <c:v>26.1</c:v>
                </c:pt>
                <c:pt idx="733">
                  <c:v>26.2</c:v>
                </c:pt>
                <c:pt idx="734">
                  <c:v>26.3</c:v>
                </c:pt>
                <c:pt idx="735">
                  <c:v>26.4</c:v>
                </c:pt>
                <c:pt idx="736">
                  <c:v>26.4</c:v>
                </c:pt>
                <c:pt idx="737">
                  <c:v>26.4</c:v>
                </c:pt>
                <c:pt idx="738">
                  <c:v>26.5</c:v>
                </c:pt>
                <c:pt idx="739">
                  <c:v>26.5</c:v>
                </c:pt>
                <c:pt idx="740">
                  <c:v>26.5</c:v>
                </c:pt>
                <c:pt idx="741">
                  <c:v>26.5</c:v>
                </c:pt>
                <c:pt idx="742">
                  <c:v>26.5</c:v>
                </c:pt>
                <c:pt idx="743">
                  <c:v>26.6</c:v>
                </c:pt>
                <c:pt idx="744">
                  <c:v>26.5</c:v>
                </c:pt>
                <c:pt idx="745">
                  <c:v>26.5</c:v>
                </c:pt>
                <c:pt idx="746">
                  <c:v>26.5</c:v>
                </c:pt>
                <c:pt idx="747">
                  <c:v>26.5</c:v>
                </c:pt>
                <c:pt idx="748">
                  <c:v>26.4</c:v>
                </c:pt>
                <c:pt idx="749">
                  <c:v>26.2</c:v>
                </c:pt>
                <c:pt idx="750">
                  <c:v>26.1</c:v>
                </c:pt>
                <c:pt idx="751">
                  <c:v>26</c:v>
                </c:pt>
                <c:pt idx="752">
                  <c:v>25.8</c:v>
                </c:pt>
                <c:pt idx="753">
                  <c:v>25.6</c:v>
                </c:pt>
                <c:pt idx="754">
                  <c:v>25.5</c:v>
                </c:pt>
                <c:pt idx="755">
                  <c:v>25.3</c:v>
                </c:pt>
                <c:pt idx="756">
                  <c:v>25.2</c:v>
                </c:pt>
                <c:pt idx="757">
                  <c:v>25.2</c:v>
                </c:pt>
                <c:pt idx="758">
                  <c:v>25</c:v>
                </c:pt>
                <c:pt idx="759">
                  <c:v>24.9</c:v>
                </c:pt>
                <c:pt idx="760">
                  <c:v>24.9</c:v>
                </c:pt>
                <c:pt idx="761">
                  <c:v>24.9</c:v>
                </c:pt>
                <c:pt idx="762">
                  <c:v>24.9</c:v>
                </c:pt>
                <c:pt idx="763">
                  <c:v>24.9</c:v>
                </c:pt>
                <c:pt idx="764">
                  <c:v>24.9</c:v>
                </c:pt>
                <c:pt idx="765">
                  <c:v>24.9</c:v>
                </c:pt>
                <c:pt idx="766">
                  <c:v>24.9</c:v>
                </c:pt>
                <c:pt idx="767">
                  <c:v>25.1</c:v>
                </c:pt>
                <c:pt idx="768">
                  <c:v>25.3</c:v>
                </c:pt>
                <c:pt idx="769">
                  <c:v>25.4</c:v>
                </c:pt>
                <c:pt idx="770">
                  <c:v>25.4</c:v>
                </c:pt>
                <c:pt idx="771">
                  <c:v>25.5</c:v>
                </c:pt>
                <c:pt idx="772">
                  <c:v>25.6</c:v>
                </c:pt>
                <c:pt idx="773">
                  <c:v>25.6</c:v>
                </c:pt>
                <c:pt idx="774">
                  <c:v>25.9</c:v>
                </c:pt>
                <c:pt idx="775">
                  <c:v>25.8</c:v>
                </c:pt>
                <c:pt idx="776">
                  <c:v>25.9</c:v>
                </c:pt>
                <c:pt idx="777">
                  <c:v>25.9</c:v>
                </c:pt>
                <c:pt idx="778">
                  <c:v>25.9</c:v>
                </c:pt>
                <c:pt idx="779">
                  <c:v>25.8</c:v>
                </c:pt>
                <c:pt idx="780">
                  <c:v>25.9</c:v>
                </c:pt>
                <c:pt idx="781">
                  <c:v>25.7</c:v>
                </c:pt>
                <c:pt idx="782">
                  <c:v>25.7</c:v>
                </c:pt>
                <c:pt idx="783">
                  <c:v>25.7</c:v>
                </c:pt>
                <c:pt idx="784">
                  <c:v>25.7</c:v>
                </c:pt>
                <c:pt idx="785">
                  <c:v>25.7</c:v>
                </c:pt>
                <c:pt idx="786">
                  <c:v>25.7</c:v>
                </c:pt>
                <c:pt idx="787">
                  <c:v>25.7</c:v>
                </c:pt>
                <c:pt idx="788">
                  <c:v>25.7</c:v>
                </c:pt>
                <c:pt idx="789">
                  <c:v>25.7</c:v>
                </c:pt>
                <c:pt idx="790">
                  <c:v>25.7</c:v>
                </c:pt>
                <c:pt idx="791">
                  <c:v>25.8</c:v>
                </c:pt>
                <c:pt idx="792">
                  <c:v>25.9</c:v>
                </c:pt>
                <c:pt idx="793">
                  <c:v>25.9</c:v>
                </c:pt>
                <c:pt idx="794">
                  <c:v>25.9</c:v>
                </c:pt>
                <c:pt idx="795">
                  <c:v>26</c:v>
                </c:pt>
                <c:pt idx="796">
                  <c:v>26</c:v>
                </c:pt>
                <c:pt idx="797">
                  <c:v>26</c:v>
                </c:pt>
                <c:pt idx="798">
                  <c:v>26</c:v>
                </c:pt>
                <c:pt idx="799">
                  <c:v>26</c:v>
                </c:pt>
                <c:pt idx="800">
                  <c:v>25.9</c:v>
                </c:pt>
                <c:pt idx="801">
                  <c:v>25.8</c:v>
                </c:pt>
                <c:pt idx="802">
                  <c:v>25.8</c:v>
                </c:pt>
                <c:pt idx="803">
                  <c:v>25.6</c:v>
                </c:pt>
                <c:pt idx="804">
                  <c:v>25.6</c:v>
                </c:pt>
                <c:pt idx="805">
                  <c:v>25.5</c:v>
                </c:pt>
                <c:pt idx="806">
                  <c:v>25.4</c:v>
                </c:pt>
                <c:pt idx="807">
                  <c:v>25.4</c:v>
                </c:pt>
                <c:pt idx="808">
                  <c:v>25.3</c:v>
                </c:pt>
                <c:pt idx="809">
                  <c:v>25.4</c:v>
                </c:pt>
                <c:pt idx="810">
                  <c:v>25.4</c:v>
                </c:pt>
                <c:pt idx="811">
                  <c:v>25.5</c:v>
                </c:pt>
                <c:pt idx="812">
                  <c:v>25.6</c:v>
                </c:pt>
                <c:pt idx="813">
                  <c:v>25.6</c:v>
                </c:pt>
                <c:pt idx="814">
                  <c:v>25.8</c:v>
                </c:pt>
                <c:pt idx="815">
                  <c:v>26</c:v>
                </c:pt>
                <c:pt idx="816">
                  <c:v>26.1</c:v>
                </c:pt>
                <c:pt idx="817">
                  <c:v>26.2</c:v>
                </c:pt>
                <c:pt idx="818">
                  <c:v>26.2</c:v>
                </c:pt>
                <c:pt idx="819">
                  <c:v>26.3</c:v>
                </c:pt>
                <c:pt idx="820">
                  <c:v>26.3</c:v>
                </c:pt>
                <c:pt idx="821">
                  <c:v>26.2</c:v>
                </c:pt>
                <c:pt idx="822">
                  <c:v>26.1</c:v>
                </c:pt>
                <c:pt idx="823">
                  <c:v>26</c:v>
                </c:pt>
                <c:pt idx="824">
                  <c:v>25.8</c:v>
                </c:pt>
                <c:pt idx="825">
                  <c:v>25.6</c:v>
                </c:pt>
                <c:pt idx="826">
                  <c:v>25.6</c:v>
                </c:pt>
                <c:pt idx="827">
                  <c:v>25.4</c:v>
                </c:pt>
                <c:pt idx="828">
                  <c:v>25.3</c:v>
                </c:pt>
                <c:pt idx="829">
                  <c:v>25.4</c:v>
                </c:pt>
                <c:pt idx="830">
                  <c:v>25.5</c:v>
                </c:pt>
                <c:pt idx="831">
                  <c:v>25.6</c:v>
                </c:pt>
                <c:pt idx="832">
                  <c:v>25.6</c:v>
                </c:pt>
                <c:pt idx="833">
                  <c:v>25.7</c:v>
                </c:pt>
                <c:pt idx="834">
                  <c:v>25.8</c:v>
                </c:pt>
                <c:pt idx="835">
                  <c:v>25.9</c:v>
                </c:pt>
                <c:pt idx="836">
                  <c:v>25.9</c:v>
                </c:pt>
                <c:pt idx="837">
                  <c:v>25.9</c:v>
                </c:pt>
                <c:pt idx="838">
                  <c:v>25.8</c:v>
                </c:pt>
                <c:pt idx="839">
                  <c:v>25.8</c:v>
                </c:pt>
                <c:pt idx="840">
                  <c:v>25.6</c:v>
                </c:pt>
                <c:pt idx="841">
                  <c:v>25.6</c:v>
                </c:pt>
                <c:pt idx="842">
                  <c:v>25.4</c:v>
                </c:pt>
                <c:pt idx="843">
                  <c:v>25.3</c:v>
                </c:pt>
                <c:pt idx="844">
                  <c:v>25.2</c:v>
                </c:pt>
                <c:pt idx="845">
                  <c:v>25.4</c:v>
                </c:pt>
                <c:pt idx="846">
                  <c:v>25.5</c:v>
                </c:pt>
                <c:pt idx="847">
                  <c:v>25.7</c:v>
                </c:pt>
                <c:pt idx="848">
                  <c:v>25.8</c:v>
                </c:pt>
                <c:pt idx="849">
                  <c:v>26</c:v>
                </c:pt>
                <c:pt idx="850">
                  <c:v>26.2</c:v>
                </c:pt>
                <c:pt idx="851">
                  <c:v>26.3</c:v>
                </c:pt>
                <c:pt idx="852">
                  <c:v>26.4</c:v>
                </c:pt>
                <c:pt idx="853">
                  <c:v>26.4</c:v>
                </c:pt>
                <c:pt idx="854">
                  <c:v>26.4</c:v>
                </c:pt>
                <c:pt idx="855">
                  <c:v>26.2</c:v>
                </c:pt>
                <c:pt idx="856">
                  <c:v>26</c:v>
                </c:pt>
                <c:pt idx="857">
                  <c:v>25.8</c:v>
                </c:pt>
                <c:pt idx="858">
                  <c:v>25.6</c:v>
                </c:pt>
                <c:pt idx="859">
                  <c:v>25.4</c:v>
                </c:pt>
                <c:pt idx="860">
                  <c:v>25.4</c:v>
                </c:pt>
                <c:pt idx="861">
                  <c:v>25.4</c:v>
                </c:pt>
                <c:pt idx="862">
                  <c:v>25.3</c:v>
                </c:pt>
                <c:pt idx="863">
                  <c:v>25.4</c:v>
                </c:pt>
                <c:pt idx="864">
                  <c:v>25.5</c:v>
                </c:pt>
                <c:pt idx="865">
                  <c:v>25.5</c:v>
                </c:pt>
                <c:pt idx="866">
                  <c:v>25.6</c:v>
                </c:pt>
                <c:pt idx="867">
                  <c:v>25.8</c:v>
                </c:pt>
                <c:pt idx="868">
                  <c:v>25.9</c:v>
                </c:pt>
                <c:pt idx="869">
                  <c:v>25.9</c:v>
                </c:pt>
                <c:pt idx="870">
                  <c:v>25.9</c:v>
                </c:pt>
                <c:pt idx="871">
                  <c:v>25.9</c:v>
                </c:pt>
                <c:pt idx="872">
                  <c:v>25.9</c:v>
                </c:pt>
                <c:pt idx="873">
                  <c:v>25.9</c:v>
                </c:pt>
                <c:pt idx="874">
                  <c:v>25.7</c:v>
                </c:pt>
                <c:pt idx="875">
                  <c:v>25.7</c:v>
                </c:pt>
                <c:pt idx="876">
                  <c:v>25.6</c:v>
                </c:pt>
                <c:pt idx="877">
                  <c:v>25.6</c:v>
                </c:pt>
                <c:pt idx="878">
                  <c:v>25.4</c:v>
                </c:pt>
                <c:pt idx="879">
                  <c:v>25.4</c:v>
                </c:pt>
                <c:pt idx="880">
                  <c:v>25.2</c:v>
                </c:pt>
                <c:pt idx="881">
                  <c:v>25.3</c:v>
                </c:pt>
                <c:pt idx="882">
                  <c:v>25.4</c:v>
                </c:pt>
                <c:pt idx="883">
                  <c:v>25.4</c:v>
                </c:pt>
                <c:pt idx="884">
                  <c:v>25.5</c:v>
                </c:pt>
                <c:pt idx="885">
                  <c:v>25.6</c:v>
                </c:pt>
                <c:pt idx="886">
                  <c:v>25.9</c:v>
                </c:pt>
                <c:pt idx="887">
                  <c:v>26.1</c:v>
                </c:pt>
                <c:pt idx="888">
                  <c:v>26.2</c:v>
                </c:pt>
                <c:pt idx="889">
                  <c:v>26.2</c:v>
                </c:pt>
                <c:pt idx="890">
                  <c:v>26.3</c:v>
                </c:pt>
                <c:pt idx="891">
                  <c:v>26.4</c:v>
                </c:pt>
                <c:pt idx="892">
                  <c:v>26.3</c:v>
                </c:pt>
                <c:pt idx="893">
                  <c:v>26.2</c:v>
                </c:pt>
                <c:pt idx="894">
                  <c:v>26.1</c:v>
                </c:pt>
                <c:pt idx="895">
                  <c:v>26.2</c:v>
                </c:pt>
                <c:pt idx="896">
                  <c:v>26.5</c:v>
                </c:pt>
                <c:pt idx="897">
                  <c:v>26.7</c:v>
                </c:pt>
                <c:pt idx="898">
                  <c:v>27</c:v>
                </c:pt>
                <c:pt idx="899">
                  <c:v>27.4</c:v>
                </c:pt>
                <c:pt idx="900">
                  <c:v>27.4</c:v>
                </c:pt>
                <c:pt idx="901">
                  <c:v>27.5</c:v>
                </c:pt>
                <c:pt idx="902">
                  <c:v>27.5</c:v>
                </c:pt>
                <c:pt idx="903">
                  <c:v>27.4</c:v>
                </c:pt>
                <c:pt idx="904">
                  <c:v>27.2</c:v>
                </c:pt>
                <c:pt idx="905">
                  <c:v>27</c:v>
                </c:pt>
                <c:pt idx="906">
                  <c:v>26.7</c:v>
                </c:pt>
                <c:pt idx="907">
                  <c:v>26.4</c:v>
                </c:pt>
                <c:pt idx="908">
                  <c:v>26</c:v>
                </c:pt>
                <c:pt idx="909">
                  <c:v>25.5</c:v>
                </c:pt>
                <c:pt idx="910">
                  <c:v>25</c:v>
                </c:pt>
                <c:pt idx="911">
                  <c:v>24.6</c:v>
                </c:pt>
                <c:pt idx="912">
                  <c:v>24.2</c:v>
                </c:pt>
                <c:pt idx="913">
                  <c:v>23.9</c:v>
                </c:pt>
                <c:pt idx="914">
                  <c:v>23.8</c:v>
                </c:pt>
                <c:pt idx="915">
                  <c:v>23.8</c:v>
                </c:pt>
                <c:pt idx="916">
                  <c:v>24</c:v>
                </c:pt>
                <c:pt idx="917">
                  <c:v>24.2</c:v>
                </c:pt>
                <c:pt idx="918">
                  <c:v>24.6</c:v>
                </c:pt>
                <c:pt idx="919">
                  <c:v>24.9</c:v>
                </c:pt>
                <c:pt idx="920">
                  <c:v>25.1</c:v>
                </c:pt>
                <c:pt idx="921">
                  <c:v>25.3</c:v>
                </c:pt>
                <c:pt idx="922">
                  <c:v>25.6</c:v>
                </c:pt>
                <c:pt idx="923">
                  <c:v>25.9</c:v>
                </c:pt>
                <c:pt idx="924">
                  <c:v>26.2</c:v>
                </c:pt>
                <c:pt idx="925">
                  <c:v>26.3</c:v>
                </c:pt>
                <c:pt idx="926">
                  <c:v>26.7</c:v>
                </c:pt>
                <c:pt idx="927">
                  <c:v>26.7</c:v>
                </c:pt>
                <c:pt idx="928">
                  <c:v>27</c:v>
                </c:pt>
                <c:pt idx="929">
                  <c:v>27</c:v>
                </c:pt>
                <c:pt idx="930">
                  <c:v>27.2</c:v>
                </c:pt>
                <c:pt idx="931">
                  <c:v>27.4</c:v>
                </c:pt>
                <c:pt idx="932">
                  <c:v>27.4</c:v>
                </c:pt>
                <c:pt idx="933">
                  <c:v>27.2</c:v>
                </c:pt>
                <c:pt idx="934">
                  <c:v>27</c:v>
                </c:pt>
                <c:pt idx="935">
                  <c:v>26.9</c:v>
                </c:pt>
                <c:pt idx="936">
                  <c:v>26.8</c:v>
                </c:pt>
                <c:pt idx="937">
                  <c:v>26.6</c:v>
                </c:pt>
                <c:pt idx="938">
                  <c:v>26.4</c:v>
                </c:pt>
                <c:pt idx="939">
                  <c:v>26.2</c:v>
                </c:pt>
                <c:pt idx="940">
                  <c:v>25.9</c:v>
                </c:pt>
                <c:pt idx="941">
                  <c:v>25.7</c:v>
                </c:pt>
                <c:pt idx="942">
                  <c:v>25.4</c:v>
                </c:pt>
                <c:pt idx="943">
                  <c:v>25.1</c:v>
                </c:pt>
                <c:pt idx="944">
                  <c:v>24.7</c:v>
                </c:pt>
                <c:pt idx="945">
                  <c:v>24.6</c:v>
                </c:pt>
                <c:pt idx="946">
                  <c:v>24.3</c:v>
                </c:pt>
                <c:pt idx="947">
                  <c:v>24.2</c:v>
                </c:pt>
                <c:pt idx="948">
                  <c:v>24.1</c:v>
                </c:pt>
                <c:pt idx="949">
                  <c:v>24</c:v>
                </c:pt>
                <c:pt idx="950">
                  <c:v>23.9</c:v>
                </c:pt>
                <c:pt idx="951">
                  <c:v>24.1</c:v>
                </c:pt>
                <c:pt idx="952">
                  <c:v>24.1</c:v>
                </c:pt>
                <c:pt idx="953">
                  <c:v>24.3</c:v>
                </c:pt>
                <c:pt idx="954">
                  <c:v>24.5</c:v>
                </c:pt>
                <c:pt idx="955">
                  <c:v>24.8</c:v>
                </c:pt>
                <c:pt idx="956">
                  <c:v>24.9</c:v>
                </c:pt>
                <c:pt idx="957">
                  <c:v>25.1</c:v>
                </c:pt>
                <c:pt idx="958">
                  <c:v>25.4</c:v>
                </c:pt>
                <c:pt idx="959">
                  <c:v>25.6</c:v>
                </c:pt>
                <c:pt idx="960">
                  <c:v>25.7</c:v>
                </c:pt>
                <c:pt idx="961">
                  <c:v>25.9</c:v>
                </c:pt>
                <c:pt idx="962">
                  <c:v>26.1</c:v>
                </c:pt>
                <c:pt idx="963">
                  <c:v>26.3</c:v>
                </c:pt>
                <c:pt idx="964">
                  <c:v>26.2</c:v>
                </c:pt>
                <c:pt idx="965">
                  <c:v>26.3</c:v>
                </c:pt>
                <c:pt idx="966">
                  <c:v>26.4</c:v>
                </c:pt>
                <c:pt idx="967">
                  <c:v>26.5</c:v>
                </c:pt>
                <c:pt idx="968">
                  <c:v>26.7</c:v>
                </c:pt>
                <c:pt idx="969">
                  <c:v>26.9</c:v>
                </c:pt>
                <c:pt idx="970">
                  <c:v>27</c:v>
                </c:pt>
                <c:pt idx="971">
                  <c:v>27</c:v>
                </c:pt>
                <c:pt idx="972">
                  <c:v>27.2</c:v>
                </c:pt>
                <c:pt idx="973">
                  <c:v>27.2</c:v>
                </c:pt>
                <c:pt idx="974">
                  <c:v>27.2</c:v>
                </c:pt>
                <c:pt idx="975">
                  <c:v>27.2</c:v>
                </c:pt>
                <c:pt idx="976">
                  <c:v>27</c:v>
                </c:pt>
                <c:pt idx="977">
                  <c:v>26.9</c:v>
                </c:pt>
                <c:pt idx="978">
                  <c:v>26.7</c:v>
                </c:pt>
                <c:pt idx="979">
                  <c:v>26.6</c:v>
                </c:pt>
                <c:pt idx="980">
                  <c:v>26.4</c:v>
                </c:pt>
                <c:pt idx="981">
                  <c:v>26.1</c:v>
                </c:pt>
                <c:pt idx="982">
                  <c:v>26</c:v>
                </c:pt>
                <c:pt idx="983">
                  <c:v>25.6</c:v>
                </c:pt>
                <c:pt idx="984">
                  <c:v>25.3</c:v>
                </c:pt>
                <c:pt idx="985">
                  <c:v>25.1</c:v>
                </c:pt>
                <c:pt idx="986">
                  <c:v>24.8</c:v>
                </c:pt>
                <c:pt idx="987">
                  <c:v>24.6</c:v>
                </c:pt>
                <c:pt idx="988">
                  <c:v>24.4</c:v>
                </c:pt>
                <c:pt idx="989">
                  <c:v>24.4</c:v>
                </c:pt>
                <c:pt idx="990">
                  <c:v>24.2</c:v>
                </c:pt>
                <c:pt idx="991">
                  <c:v>24.1</c:v>
                </c:pt>
                <c:pt idx="992">
                  <c:v>24.3</c:v>
                </c:pt>
                <c:pt idx="993">
                  <c:v>24.3</c:v>
                </c:pt>
                <c:pt idx="994">
                  <c:v>24.5</c:v>
                </c:pt>
                <c:pt idx="995">
                  <c:v>24.6</c:v>
                </c:pt>
                <c:pt idx="996">
                  <c:v>24.8</c:v>
                </c:pt>
                <c:pt idx="997">
                  <c:v>24.9</c:v>
                </c:pt>
                <c:pt idx="998">
                  <c:v>25.2</c:v>
                </c:pt>
                <c:pt idx="999">
                  <c:v>25.3</c:v>
                </c:pt>
                <c:pt idx="1000">
                  <c:v>25.6</c:v>
                </c:pt>
                <c:pt idx="1001">
                  <c:v>25.6</c:v>
                </c:pt>
                <c:pt idx="1002">
                  <c:v>25.7</c:v>
                </c:pt>
                <c:pt idx="1003">
                  <c:v>25.9</c:v>
                </c:pt>
                <c:pt idx="1004">
                  <c:v>26</c:v>
                </c:pt>
                <c:pt idx="1005">
                  <c:v>26</c:v>
                </c:pt>
                <c:pt idx="1006">
                  <c:v>26.2</c:v>
                </c:pt>
                <c:pt idx="1007">
                  <c:v>26.2</c:v>
                </c:pt>
                <c:pt idx="1008">
                  <c:v>26.4</c:v>
                </c:pt>
                <c:pt idx="1009">
                  <c:v>26.4</c:v>
                </c:pt>
                <c:pt idx="1010">
                  <c:v>26.5</c:v>
                </c:pt>
                <c:pt idx="1011">
                  <c:v>26.5</c:v>
                </c:pt>
                <c:pt idx="1012">
                  <c:v>26.5</c:v>
                </c:pt>
                <c:pt idx="1013">
                  <c:v>26.5</c:v>
                </c:pt>
                <c:pt idx="1014">
                  <c:v>26.7</c:v>
                </c:pt>
                <c:pt idx="1015">
                  <c:v>26.8</c:v>
                </c:pt>
                <c:pt idx="1016">
                  <c:v>26.8</c:v>
                </c:pt>
                <c:pt idx="1017">
                  <c:v>26.8</c:v>
                </c:pt>
                <c:pt idx="1018">
                  <c:v>26.9</c:v>
                </c:pt>
                <c:pt idx="1019">
                  <c:v>26.8</c:v>
                </c:pt>
                <c:pt idx="1020">
                  <c:v>26.8</c:v>
                </c:pt>
                <c:pt idx="1021">
                  <c:v>26.8</c:v>
                </c:pt>
                <c:pt idx="1022">
                  <c:v>26.7</c:v>
                </c:pt>
                <c:pt idx="1023">
                  <c:v>25.9</c:v>
                </c:pt>
                <c:pt idx="1024">
                  <c:v>26</c:v>
                </c:pt>
                <c:pt idx="1025">
                  <c:v>26</c:v>
                </c:pt>
                <c:pt idx="1026">
                  <c:v>25.9</c:v>
                </c:pt>
                <c:pt idx="1027">
                  <c:v>26</c:v>
                </c:pt>
                <c:pt idx="1028">
                  <c:v>26</c:v>
                </c:pt>
                <c:pt idx="1029">
                  <c:v>26</c:v>
                </c:pt>
                <c:pt idx="1030">
                  <c:v>26</c:v>
                </c:pt>
                <c:pt idx="1031">
                  <c:v>26</c:v>
                </c:pt>
                <c:pt idx="1032">
                  <c:v>25.9</c:v>
                </c:pt>
                <c:pt idx="1033">
                  <c:v>25.9</c:v>
                </c:pt>
                <c:pt idx="1034">
                  <c:v>25.8</c:v>
                </c:pt>
                <c:pt idx="1035">
                  <c:v>25.8</c:v>
                </c:pt>
                <c:pt idx="1036">
                  <c:v>25.7</c:v>
                </c:pt>
                <c:pt idx="1037">
                  <c:v>25.7</c:v>
                </c:pt>
                <c:pt idx="1038">
                  <c:v>25.6</c:v>
                </c:pt>
                <c:pt idx="1039">
                  <c:v>25.6</c:v>
                </c:pt>
                <c:pt idx="1040">
                  <c:v>25.6</c:v>
                </c:pt>
                <c:pt idx="1041">
                  <c:v>25.6</c:v>
                </c:pt>
                <c:pt idx="1042">
                  <c:v>25.6</c:v>
                </c:pt>
                <c:pt idx="1043">
                  <c:v>25.5</c:v>
                </c:pt>
                <c:pt idx="1044">
                  <c:v>25.5</c:v>
                </c:pt>
                <c:pt idx="1045">
                  <c:v>25.4</c:v>
                </c:pt>
                <c:pt idx="1046">
                  <c:v>25.4</c:v>
                </c:pt>
                <c:pt idx="1047">
                  <c:v>25.4</c:v>
                </c:pt>
                <c:pt idx="1048">
                  <c:v>25.4</c:v>
                </c:pt>
                <c:pt idx="1049">
                  <c:v>25.4</c:v>
                </c:pt>
                <c:pt idx="1050">
                  <c:v>25.3</c:v>
                </c:pt>
                <c:pt idx="1051">
                  <c:v>25.4</c:v>
                </c:pt>
                <c:pt idx="1052">
                  <c:v>25.3</c:v>
                </c:pt>
                <c:pt idx="1053">
                  <c:v>25.4</c:v>
                </c:pt>
                <c:pt idx="1054">
                  <c:v>25.3</c:v>
                </c:pt>
                <c:pt idx="1055">
                  <c:v>25.4</c:v>
                </c:pt>
                <c:pt idx="1056">
                  <c:v>25.4</c:v>
                </c:pt>
                <c:pt idx="1057">
                  <c:v>25.5</c:v>
                </c:pt>
                <c:pt idx="1058">
                  <c:v>25.5</c:v>
                </c:pt>
                <c:pt idx="1059">
                  <c:v>25.6</c:v>
                </c:pt>
                <c:pt idx="1060">
                  <c:v>25.6</c:v>
                </c:pt>
                <c:pt idx="1061">
                  <c:v>25.6</c:v>
                </c:pt>
                <c:pt idx="1062">
                  <c:v>25.7</c:v>
                </c:pt>
                <c:pt idx="1063">
                  <c:v>25.8</c:v>
                </c:pt>
                <c:pt idx="1064">
                  <c:v>25.8</c:v>
                </c:pt>
                <c:pt idx="1065">
                  <c:v>25.9</c:v>
                </c:pt>
                <c:pt idx="1066">
                  <c:v>26</c:v>
                </c:pt>
                <c:pt idx="1067">
                  <c:v>26.1</c:v>
                </c:pt>
                <c:pt idx="1068">
                  <c:v>26.1</c:v>
                </c:pt>
                <c:pt idx="1069">
                  <c:v>26.2</c:v>
                </c:pt>
                <c:pt idx="1070">
                  <c:v>26.3</c:v>
                </c:pt>
                <c:pt idx="1071">
                  <c:v>26.3</c:v>
                </c:pt>
                <c:pt idx="1072">
                  <c:v>26.3</c:v>
                </c:pt>
                <c:pt idx="1073">
                  <c:v>26.4</c:v>
                </c:pt>
                <c:pt idx="1074">
                  <c:v>26.4</c:v>
                </c:pt>
                <c:pt idx="1075">
                  <c:v>26.4</c:v>
                </c:pt>
                <c:pt idx="1076">
                  <c:v>26.4</c:v>
                </c:pt>
                <c:pt idx="1077">
                  <c:v>26.4</c:v>
                </c:pt>
                <c:pt idx="1078">
                  <c:v>26.2</c:v>
                </c:pt>
                <c:pt idx="1079">
                  <c:v>26.1</c:v>
                </c:pt>
                <c:pt idx="1080">
                  <c:v>26</c:v>
                </c:pt>
                <c:pt idx="1081">
                  <c:v>25.9</c:v>
                </c:pt>
                <c:pt idx="1082">
                  <c:v>25.9</c:v>
                </c:pt>
                <c:pt idx="1083">
                  <c:v>25.6</c:v>
                </c:pt>
                <c:pt idx="1084">
                  <c:v>25.6</c:v>
                </c:pt>
                <c:pt idx="1085">
                  <c:v>25.4</c:v>
                </c:pt>
                <c:pt idx="1086">
                  <c:v>25.4</c:v>
                </c:pt>
                <c:pt idx="1087">
                  <c:v>25.3</c:v>
                </c:pt>
                <c:pt idx="1088">
                  <c:v>25.4</c:v>
                </c:pt>
                <c:pt idx="1089">
                  <c:v>25.4</c:v>
                </c:pt>
                <c:pt idx="1090">
                  <c:v>25.4</c:v>
                </c:pt>
                <c:pt idx="1091">
                  <c:v>25.5</c:v>
                </c:pt>
                <c:pt idx="1092">
                  <c:v>25.6</c:v>
                </c:pt>
                <c:pt idx="1093">
                  <c:v>25.6</c:v>
                </c:pt>
                <c:pt idx="1094">
                  <c:v>25.7</c:v>
                </c:pt>
                <c:pt idx="1095">
                  <c:v>25.7</c:v>
                </c:pt>
                <c:pt idx="1096">
                  <c:v>25.7</c:v>
                </c:pt>
                <c:pt idx="1097">
                  <c:v>25.8</c:v>
                </c:pt>
                <c:pt idx="1098">
                  <c:v>25.7</c:v>
                </c:pt>
                <c:pt idx="1099">
                  <c:v>25.8</c:v>
                </c:pt>
                <c:pt idx="1100">
                  <c:v>25.9</c:v>
                </c:pt>
                <c:pt idx="1101">
                  <c:v>25.9</c:v>
                </c:pt>
                <c:pt idx="1102">
                  <c:v>25.9</c:v>
                </c:pt>
                <c:pt idx="1103">
                  <c:v>25.7</c:v>
                </c:pt>
                <c:pt idx="1104">
                  <c:v>25.7</c:v>
                </c:pt>
                <c:pt idx="1105">
                  <c:v>25.7</c:v>
                </c:pt>
                <c:pt idx="1106">
                  <c:v>25.6</c:v>
                </c:pt>
                <c:pt idx="1107">
                  <c:v>25.6</c:v>
                </c:pt>
                <c:pt idx="1108">
                  <c:v>25.6</c:v>
                </c:pt>
                <c:pt idx="1109">
                  <c:v>25.6</c:v>
                </c:pt>
                <c:pt idx="1110">
                  <c:v>25.6</c:v>
                </c:pt>
                <c:pt idx="1111">
                  <c:v>25.4</c:v>
                </c:pt>
                <c:pt idx="1112">
                  <c:v>25.4</c:v>
                </c:pt>
                <c:pt idx="1113">
                  <c:v>25.4</c:v>
                </c:pt>
                <c:pt idx="1114">
                  <c:v>25.4</c:v>
                </c:pt>
                <c:pt idx="1115">
                  <c:v>25.4</c:v>
                </c:pt>
                <c:pt idx="1116">
                  <c:v>25.3</c:v>
                </c:pt>
                <c:pt idx="1117">
                  <c:v>25.2</c:v>
                </c:pt>
                <c:pt idx="1118">
                  <c:v>25.3</c:v>
                </c:pt>
                <c:pt idx="1119">
                  <c:v>25.3</c:v>
                </c:pt>
                <c:pt idx="1120">
                  <c:v>25.4</c:v>
                </c:pt>
                <c:pt idx="1121">
                  <c:v>25.5</c:v>
                </c:pt>
                <c:pt idx="1122">
                  <c:v>25.6</c:v>
                </c:pt>
                <c:pt idx="1123">
                  <c:v>25.6</c:v>
                </c:pt>
                <c:pt idx="1124">
                  <c:v>25.7</c:v>
                </c:pt>
                <c:pt idx="1125">
                  <c:v>25.8</c:v>
                </c:pt>
                <c:pt idx="1126">
                  <c:v>26</c:v>
                </c:pt>
                <c:pt idx="1127">
                  <c:v>26.1</c:v>
                </c:pt>
                <c:pt idx="1128">
                  <c:v>26.1</c:v>
                </c:pt>
                <c:pt idx="1129">
                  <c:v>26.2</c:v>
                </c:pt>
                <c:pt idx="1130">
                  <c:v>26.3</c:v>
                </c:pt>
                <c:pt idx="1131">
                  <c:v>26.2</c:v>
                </c:pt>
                <c:pt idx="1132">
                  <c:v>26.3</c:v>
                </c:pt>
                <c:pt idx="1133">
                  <c:v>26.4</c:v>
                </c:pt>
                <c:pt idx="1134">
                  <c:v>26.4</c:v>
                </c:pt>
                <c:pt idx="1135">
                  <c:v>26.3</c:v>
                </c:pt>
                <c:pt idx="1136">
                  <c:v>26.2</c:v>
                </c:pt>
                <c:pt idx="1137">
                  <c:v>26.2</c:v>
                </c:pt>
                <c:pt idx="1138">
                  <c:v>26.1</c:v>
                </c:pt>
                <c:pt idx="1139">
                  <c:v>26</c:v>
                </c:pt>
                <c:pt idx="1140">
                  <c:v>26</c:v>
                </c:pt>
                <c:pt idx="1141">
                  <c:v>26</c:v>
                </c:pt>
                <c:pt idx="1142">
                  <c:v>25.9</c:v>
                </c:pt>
                <c:pt idx="1143">
                  <c:v>25.8</c:v>
                </c:pt>
                <c:pt idx="1144">
                  <c:v>25.7</c:v>
                </c:pt>
                <c:pt idx="1145">
                  <c:v>25.7</c:v>
                </c:pt>
                <c:pt idx="1146">
                  <c:v>25.6</c:v>
                </c:pt>
                <c:pt idx="1147">
                  <c:v>25.6</c:v>
                </c:pt>
                <c:pt idx="1148">
                  <c:v>25.6</c:v>
                </c:pt>
                <c:pt idx="1149">
                  <c:v>25.6</c:v>
                </c:pt>
                <c:pt idx="1150">
                  <c:v>25.4</c:v>
                </c:pt>
                <c:pt idx="1151">
                  <c:v>25.4</c:v>
                </c:pt>
                <c:pt idx="1152">
                  <c:v>25.4</c:v>
                </c:pt>
                <c:pt idx="1153">
                  <c:v>25.4</c:v>
                </c:pt>
                <c:pt idx="1154">
                  <c:v>25.4</c:v>
                </c:pt>
                <c:pt idx="1155">
                  <c:v>25.4</c:v>
                </c:pt>
                <c:pt idx="1156">
                  <c:v>25.3</c:v>
                </c:pt>
                <c:pt idx="1157">
                  <c:v>25.4</c:v>
                </c:pt>
                <c:pt idx="1158">
                  <c:v>25.4</c:v>
                </c:pt>
                <c:pt idx="1159">
                  <c:v>25.4</c:v>
                </c:pt>
                <c:pt idx="1160">
                  <c:v>25.3</c:v>
                </c:pt>
                <c:pt idx="1161">
                  <c:v>25.4</c:v>
                </c:pt>
                <c:pt idx="1162">
                  <c:v>25.4</c:v>
                </c:pt>
                <c:pt idx="1163">
                  <c:v>25.4</c:v>
                </c:pt>
                <c:pt idx="1164">
                  <c:v>25.4</c:v>
                </c:pt>
                <c:pt idx="1165">
                  <c:v>25.3</c:v>
                </c:pt>
                <c:pt idx="1166">
                  <c:v>25.4</c:v>
                </c:pt>
                <c:pt idx="1167">
                  <c:v>25.4</c:v>
                </c:pt>
                <c:pt idx="1168">
                  <c:v>25.5</c:v>
                </c:pt>
                <c:pt idx="1169">
                  <c:v>25.4</c:v>
                </c:pt>
                <c:pt idx="1170">
                  <c:v>25.5</c:v>
                </c:pt>
                <c:pt idx="1171">
                  <c:v>25.5</c:v>
                </c:pt>
                <c:pt idx="1172">
                  <c:v>25.6</c:v>
                </c:pt>
                <c:pt idx="1173">
                  <c:v>25.6</c:v>
                </c:pt>
                <c:pt idx="1174">
                  <c:v>25.6</c:v>
                </c:pt>
                <c:pt idx="1175">
                  <c:v>25.6</c:v>
                </c:pt>
                <c:pt idx="1176">
                  <c:v>25.7</c:v>
                </c:pt>
                <c:pt idx="1177">
                  <c:v>25.7</c:v>
                </c:pt>
                <c:pt idx="1178">
                  <c:v>25.7</c:v>
                </c:pt>
                <c:pt idx="1179">
                  <c:v>25.8</c:v>
                </c:pt>
                <c:pt idx="1180">
                  <c:v>25.8</c:v>
                </c:pt>
                <c:pt idx="1181">
                  <c:v>25.8</c:v>
                </c:pt>
                <c:pt idx="1182">
                  <c:v>25.8</c:v>
                </c:pt>
                <c:pt idx="1183">
                  <c:v>25.9</c:v>
                </c:pt>
                <c:pt idx="1184">
                  <c:v>25.9</c:v>
                </c:pt>
                <c:pt idx="1185">
                  <c:v>25.9</c:v>
                </c:pt>
                <c:pt idx="1186">
                  <c:v>25.9</c:v>
                </c:pt>
                <c:pt idx="1187">
                  <c:v>25.9</c:v>
                </c:pt>
                <c:pt idx="1188">
                  <c:v>25.9</c:v>
                </c:pt>
                <c:pt idx="1189">
                  <c:v>25.9</c:v>
                </c:pt>
                <c:pt idx="1190">
                  <c:v>25.9</c:v>
                </c:pt>
                <c:pt idx="1191">
                  <c:v>25.9</c:v>
                </c:pt>
                <c:pt idx="1192">
                  <c:v>25.9</c:v>
                </c:pt>
                <c:pt idx="1193">
                  <c:v>25.9</c:v>
                </c:pt>
                <c:pt idx="1194">
                  <c:v>25.9</c:v>
                </c:pt>
                <c:pt idx="1195">
                  <c:v>25.9</c:v>
                </c:pt>
                <c:pt idx="1196">
                  <c:v>25.9</c:v>
                </c:pt>
                <c:pt idx="1197">
                  <c:v>25.9</c:v>
                </c:pt>
                <c:pt idx="1198">
                  <c:v>25.9</c:v>
                </c:pt>
                <c:pt idx="1199">
                  <c:v>26.8</c:v>
                </c:pt>
                <c:pt idx="1200">
                  <c:v>26.7</c:v>
                </c:pt>
                <c:pt idx="1201">
                  <c:v>26.8</c:v>
                </c:pt>
                <c:pt idx="1202">
                  <c:v>26.8</c:v>
                </c:pt>
                <c:pt idx="1203">
                  <c:v>26.9</c:v>
                </c:pt>
                <c:pt idx="1204">
                  <c:v>26.9</c:v>
                </c:pt>
                <c:pt idx="1205">
                  <c:v>26.9</c:v>
                </c:pt>
                <c:pt idx="1206">
                  <c:v>26.9</c:v>
                </c:pt>
                <c:pt idx="1207">
                  <c:v>27</c:v>
                </c:pt>
                <c:pt idx="1208">
                  <c:v>27</c:v>
                </c:pt>
                <c:pt idx="1209">
                  <c:v>27</c:v>
                </c:pt>
                <c:pt idx="1210">
                  <c:v>27</c:v>
                </c:pt>
                <c:pt idx="1211">
                  <c:v>27</c:v>
                </c:pt>
                <c:pt idx="1212">
                  <c:v>27.1</c:v>
                </c:pt>
                <c:pt idx="1213">
                  <c:v>27.1</c:v>
                </c:pt>
                <c:pt idx="1214">
                  <c:v>27.2</c:v>
                </c:pt>
                <c:pt idx="1215">
                  <c:v>27.2</c:v>
                </c:pt>
                <c:pt idx="1216">
                  <c:v>27.2</c:v>
                </c:pt>
                <c:pt idx="1217">
                  <c:v>27.4</c:v>
                </c:pt>
                <c:pt idx="1218">
                  <c:v>27.4</c:v>
                </c:pt>
                <c:pt idx="1219">
                  <c:v>27.4</c:v>
                </c:pt>
                <c:pt idx="1220">
                  <c:v>27.4</c:v>
                </c:pt>
                <c:pt idx="1221">
                  <c:v>27.4</c:v>
                </c:pt>
                <c:pt idx="1222">
                  <c:v>27.4</c:v>
                </c:pt>
                <c:pt idx="1223">
                  <c:v>25.5</c:v>
                </c:pt>
                <c:pt idx="1224">
                  <c:v>25.5</c:v>
                </c:pt>
                <c:pt idx="1225">
                  <c:v>25.4</c:v>
                </c:pt>
                <c:pt idx="1226">
                  <c:v>25.4</c:v>
                </c:pt>
                <c:pt idx="1227">
                  <c:v>25.4</c:v>
                </c:pt>
                <c:pt idx="1228">
                  <c:v>25.4</c:v>
                </c:pt>
                <c:pt idx="1229">
                  <c:v>25.4</c:v>
                </c:pt>
                <c:pt idx="1230">
                  <c:v>25.4</c:v>
                </c:pt>
                <c:pt idx="1231">
                  <c:v>25.4</c:v>
                </c:pt>
                <c:pt idx="1232">
                  <c:v>25.4</c:v>
                </c:pt>
                <c:pt idx="1233">
                  <c:v>25.4</c:v>
                </c:pt>
                <c:pt idx="1234">
                  <c:v>25.3</c:v>
                </c:pt>
                <c:pt idx="1235">
                  <c:v>25.4</c:v>
                </c:pt>
                <c:pt idx="1236">
                  <c:v>25.4</c:v>
                </c:pt>
                <c:pt idx="1237">
                  <c:v>25.4</c:v>
                </c:pt>
                <c:pt idx="1238">
                  <c:v>25.4</c:v>
                </c:pt>
                <c:pt idx="1239">
                  <c:v>25.4</c:v>
                </c:pt>
                <c:pt idx="1240">
                  <c:v>25.3</c:v>
                </c:pt>
                <c:pt idx="1241">
                  <c:v>25.4</c:v>
                </c:pt>
                <c:pt idx="1242">
                  <c:v>25.3</c:v>
                </c:pt>
                <c:pt idx="1243">
                  <c:v>25.4</c:v>
                </c:pt>
                <c:pt idx="1244">
                  <c:v>25.4</c:v>
                </c:pt>
                <c:pt idx="1245">
                  <c:v>25.4</c:v>
                </c:pt>
                <c:pt idx="1246">
                  <c:v>25.4</c:v>
                </c:pt>
                <c:pt idx="1247">
                  <c:v>25.3</c:v>
                </c:pt>
                <c:pt idx="1248">
                  <c:v>25.4</c:v>
                </c:pt>
                <c:pt idx="1249">
                  <c:v>25.4</c:v>
                </c:pt>
                <c:pt idx="1250">
                  <c:v>25.4</c:v>
                </c:pt>
                <c:pt idx="1251">
                  <c:v>25.4</c:v>
                </c:pt>
                <c:pt idx="1252">
                  <c:v>25.4</c:v>
                </c:pt>
                <c:pt idx="1253">
                  <c:v>25.4</c:v>
                </c:pt>
                <c:pt idx="1254">
                  <c:v>25.4</c:v>
                </c:pt>
                <c:pt idx="1255">
                  <c:v>25.4</c:v>
                </c:pt>
                <c:pt idx="1256">
                  <c:v>25.3</c:v>
                </c:pt>
                <c:pt idx="1257">
                  <c:v>25.4</c:v>
                </c:pt>
                <c:pt idx="1258">
                  <c:v>25.4</c:v>
                </c:pt>
                <c:pt idx="1259">
                  <c:v>25.4</c:v>
                </c:pt>
                <c:pt idx="1260">
                  <c:v>25.5</c:v>
                </c:pt>
                <c:pt idx="1261">
                  <c:v>25.6</c:v>
                </c:pt>
                <c:pt idx="1262">
                  <c:v>25.6</c:v>
                </c:pt>
                <c:pt idx="1263">
                  <c:v>25.6</c:v>
                </c:pt>
                <c:pt idx="1264">
                  <c:v>25.6</c:v>
                </c:pt>
                <c:pt idx="1265">
                  <c:v>25.6</c:v>
                </c:pt>
                <c:pt idx="1266">
                  <c:v>25.6</c:v>
                </c:pt>
                <c:pt idx="1267">
                  <c:v>25.6</c:v>
                </c:pt>
                <c:pt idx="1268">
                  <c:v>25.7</c:v>
                </c:pt>
                <c:pt idx="1269">
                  <c:v>25.7</c:v>
                </c:pt>
                <c:pt idx="1270">
                  <c:v>25.7</c:v>
                </c:pt>
                <c:pt idx="1271">
                  <c:v>25.8</c:v>
                </c:pt>
                <c:pt idx="1272">
                  <c:v>25.8</c:v>
                </c:pt>
                <c:pt idx="1273">
                  <c:v>25.8</c:v>
                </c:pt>
                <c:pt idx="1274">
                  <c:v>25.9</c:v>
                </c:pt>
                <c:pt idx="1275">
                  <c:v>25.9</c:v>
                </c:pt>
                <c:pt idx="1276">
                  <c:v>25.8</c:v>
                </c:pt>
                <c:pt idx="1277">
                  <c:v>25.9</c:v>
                </c:pt>
                <c:pt idx="1278">
                  <c:v>25.9</c:v>
                </c:pt>
                <c:pt idx="1279">
                  <c:v>25.9</c:v>
                </c:pt>
                <c:pt idx="1280">
                  <c:v>25.9</c:v>
                </c:pt>
                <c:pt idx="1281">
                  <c:v>25.9</c:v>
                </c:pt>
                <c:pt idx="1282">
                  <c:v>25.9</c:v>
                </c:pt>
                <c:pt idx="1283">
                  <c:v>25.9</c:v>
                </c:pt>
                <c:pt idx="1284">
                  <c:v>25.9</c:v>
                </c:pt>
                <c:pt idx="1285">
                  <c:v>25.8</c:v>
                </c:pt>
                <c:pt idx="1286">
                  <c:v>25.7</c:v>
                </c:pt>
                <c:pt idx="1287">
                  <c:v>25.8</c:v>
                </c:pt>
                <c:pt idx="1288">
                  <c:v>25.8</c:v>
                </c:pt>
                <c:pt idx="1289">
                  <c:v>25.7</c:v>
                </c:pt>
                <c:pt idx="1290">
                  <c:v>25.7</c:v>
                </c:pt>
                <c:pt idx="1291">
                  <c:v>25.7</c:v>
                </c:pt>
                <c:pt idx="1292">
                  <c:v>25.6</c:v>
                </c:pt>
                <c:pt idx="1293">
                  <c:v>25.6</c:v>
                </c:pt>
                <c:pt idx="1294">
                  <c:v>25.6</c:v>
                </c:pt>
                <c:pt idx="1295">
                  <c:v>25.5</c:v>
                </c:pt>
                <c:pt idx="1296">
                  <c:v>25.4</c:v>
                </c:pt>
                <c:pt idx="1297">
                  <c:v>25.4</c:v>
                </c:pt>
                <c:pt idx="1298">
                  <c:v>25.2</c:v>
                </c:pt>
                <c:pt idx="1299">
                  <c:v>25.2</c:v>
                </c:pt>
                <c:pt idx="1300">
                  <c:v>25.2</c:v>
                </c:pt>
                <c:pt idx="1301">
                  <c:v>25.2</c:v>
                </c:pt>
                <c:pt idx="1302">
                  <c:v>25.2</c:v>
                </c:pt>
                <c:pt idx="1303">
                  <c:v>25.2</c:v>
                </c:pt>
                <c:pt idx="1304">
                  <c:v>25.3</c:v>
                </c:pt>
                <c:pt idx="1305">
                  <c:v>25.2</c:v>
                </c:pt>
                <c:pt idx="1306">
                  <c:v>25.3</c:v>
                </c:pt>
                <c:pt idx="1307">
                  <c:v>25.4</c:v>
                </c:pt>
                <c:pt idx="1308">
                  <c:v>25.4</c:v>
                </c:pt>
                <c:pt idx="1309">
                  <c:v>25.5</c:v>
                </c:pt>
                <c:pt idx="1310">
                  <c:v>23.8</c:v>
                </c:pt>
                <c:pt idx="1311">
                  <c:v>23.8</c:v>
                </c:pt>
                <c:pt idx="1312">
                  <c:v>23.6</c:v>
                </c:pt>
                <c:pt idx="1313">
                  <c:v>23.7</c:v>
                </c:pt>
                <c:pt idx="1314">
                  <c:v>23.7</c:v>
                </c:pt>
                <c:pt idx="1315">
                  <c:v>23.8</c:v>
                </c:pt>
                <c:pt idx="1316">
                  <c:v>23.8</c:v>
                </c:pt>
                <c:pt idx="1317">
                  <c:v>23.8</c:v>
                </c:pt>
                <c:pt idx="1318">
                  <c:v>24</c:v>
                </c:pt>
                <c:pt idx="1319">
                  <c:v>24.1</c:v>
                </c:pt>
                <c:pt idx="1320">
                  <c:v>24.1</c:v>
                </c:pt>
                <c:pt idx="1321">
                  <c:v>24.2</c:v>
                </c:pt>
                <c:pt idx="1322">
                  <c:v>24.2</c:v>
                </c:pt>
                <c:pt idx="1323">
                  <c:v>24.2</c:v>
                </c:pt>
                <c:pt idx="1324">
                  <c:v>24.3</c:v>
                </c:pt>
                <c:pt idx="1325">
                  <c:v>24.4</c:v>
                </c:pt>
                <c:pt idx="1326">
                  <c:v>24.5</c:v>
                </c:pt>
                <c:pt idx="1327">
                  <c:v>24.6</c:v>
                </c:pt>
                <c:pt idx="1328">
                  <c:v>24.7</c:v>
                </c:pt>
                <c:pt idx="1329">
                  <c:v>24.7</c:v>
                </c:pt>
                <c:pt idx="1330">
                  <c:v>24.8</c:v>
                </c:pt>
                <c:pt idx="1331">
                  <c:v>24.9</c:v>
                </c:pt>
                <c:pt idx="1332">
                  <c:v>25</c:v>
                </c:pt>
                <c:pt idx="1333">
                  <c:v>25.1</c:v>
                </c:pt>
                <c:pt idx="1334">
                  <c:v>25.2</c:v>
                </c:pt>
                <c:pt idx="1335">
                  <c:v>25.2</c:v>
                </c:pt>
                <c:pt idx="1336">
                  <c:v>25.3</c:v>
                </c:pt>
                <c:pt idx="1337">
                  <c:v>25.6</c:v>
                </c:pt>
                <c:pt idx="1338">
                  <c:v>25.6</c:v>
                </c:pt>
                <c:pt idx="1339">
                  <c:v>25.7</c:v>
                </c:pt>
                <c:pt idx="1340">
                  <c:v>25.9</c:v>
                </c:pt>
                <c:pt idx="1341">
                  <c:v>26.1</c:v>
                </c:pt>
                <c:pt idx="1342">
                  <c:v>26.3</c:v>
                </c:pt>
                <c:pt idx="1343">
                  <c:v>26.4</c:v>
                </c:pt>
                <c:pt idx="1344">
                  <c:v>26.6</c:v>
                </c:pt>
                <c:pt idx="1345">
                  <c:v>26.7</c:v>
                </c:pt>
                <c:pt idx="1346">
                  <c:v>26.7</c:v>
                </c:pt>
                <c:pt idx="1347">
                  <c:v>26.9</c:v>
                </c:pt>
                <c:pt idx="1348">
                  <c:v>27.1</c:v>
                </c:pt>
                <c:pt idx="1349">
                  <c:v>27.3</c:v>
                </c:pt>
                <c:pt idx="1350">
                  <c:v>27.4</c:v>
                </c:pt>
                <c:pt idx="1351">
                  <c:v>27.4</c:v>
                </c:pt>
                <c:pt idx="1352">
                  <c:v>27.4</c:v>
                </c:pt>
                <c:pt idx="1353">
                  <c:v>27.4</c:v>
                </c:pt>
                <c:pt idx="1354">
                  <c:v>27.4</c:v>
                </c:pt>
                <c:pt idx="1355">
                  <c:v>27.4</c:v>
                </c:pt>
                <c:pt idx="1356">
                  <c:v>27.3</c:v>
                </c:pt>
                <c:pt idx="1357">
                  <c:v>27.2</c:v>
                </c:pt>
                <c:pt idx="1358">
                  <c:v>27.1</c:v>
                </c:pt>
                <c:pt idx="1359">
                  <c:v>27</c:v>
                </c:pt>
                <c:pt idx="1360">
                  <c:v>26.8</c:v>
                </c:pt>
                <c:pt idx="1361">
                  <c:v>26.7</c:v>
                </c:pt>
                <c:pt idx="1362">
                  <c:v>26.5</c:v>
                </c:pt>
                <c:pt idx="1363">
                  <c:v>26.4</c:v>
                </c:pt>
                <c:pt idx="1364">
                  <c:v>26.2</c:v>
                </c:pt>
                <c:pt idx="1365">
                  <c:v>26</c:v>
                </c:pt>
                <c:pt idx="1366">
                  <c:v>25.7</c:v>
                </c:pt>
                <c:pt idx="1367">
                  <c:v>25.4</c:v>
                </c:pt>
                <c:pt idx="1368">
                  <c:v>25.1</c:v>
                </c:pt>
                <c:pt idx="1369">
                  <c:v>24.9</c:v>
                </c:pt>
                <c:pt idx="1370">
                  <c:v>24.5</c:v>
                </c:pt>
                <c:pt idx="1371">
                  <c:v>24.3</c:v>
                </c:pt>
                <c:pt idx="1372">
                  <c:v>24.1</c:v>
                </c:pt>
                <c:pt idx="1373">
                  <c:v>23.9</c:v>
                </c:pt>
                <c:pt idx="1374">
                  <c:v>23.8</c:v>
                </c:pt>
                <c:pt idx="1375">
                  <c:v>23.8</c:v>
                </c:pt>
                <c:pt idx="1376">
                  <c:v>23.8</c:v>
                </c:pt>
                <c:pt idx="1377">
                  <c:v>23.9</c:v>
                </c:pt>
                <c:pt idx="1378">
                  <c:v>24.1</c:v>
                </c:pt>
                <c:pt idx="1379">
                  <c:v>24.4</c:v>
                </c:pt>
                <c:pt idx="1380">
                  <c:v>24.6</c:v>
                </c:pt>
                <c:pt idx="1381">
                  <c:v>24.8</c:v>
                </c:pt>
                <c:pt idx="1382">
                  <c:v>24.9</c:v>
                </c:pt>
                <c:pt idx="1383">
                  <c:v>25.2</c:v>
                </c:pt>
                <c:pt idx="1384">
                  <c:v>25.6</c:v>
                </c:pt>
                <c:pt idx="1385">
                  <c:v>25.7</c:v>
                </c:pt>
                <c:pt idx="1386">
                  <c:v>26.1</c:v>
                </c:pt>
                <c:pt idx="1387">
                  <c:v>26.3</c:v>
                </c:pt>
                <c:pt idx="1388">
                  <c:v>26.5</c:v>
                </c:pt>
                <c:pt idx="1389">
                  <c:v>26.7</c:v>
                </c:pt>
                <c:pt idx="1390">
                  <c:v>26.8</c:v>
                </c:pt>
                <c:pt idx="1391">
                  <c:v>27</c:v>
                </c:pt>
                <c:pt idx="1392">
                  <c:v>27.2</c:v>
                </c:pt>
                <c:pt idx="1393">
                  <c:v>27.3</c:v>
                </c:pt>
                <c:pt idx="1394">
                  <c:v>27.2</c:v>
                </c:pt>
                <c:pt idx="1395">
                  <c:v>27.2</c:v>
                </c:pt>
                <c:pt idx="1396">
                  <c:v>27.1</c:v>
                </c:pt>
                <c:pt idx="1397">
                  <c:v>27</c:v>
                </c:pt>
                <c:pt idx="1398">
                  <c:v>27</c:v>
                </c:pt>
                <c:pt idx="1399">
                  <c:v>26.8</c:v>
                </c:pt>
                <c:pt idx="1400">
                  <c:v>26.6</c:v>
                </c:pt>
                <c:pt idx="1401">
                  <c:v>26.5</c:v>
                </c:pt>
                <c:pt idx="1402">
                  <c:v>26.3</c:v>
                </c:pt>
                <c:pt idx="1403">
                  <c:v>26.1</c:v>
                </c:pt>
                <c:pt idx="1404">
                  <c:v>25.9</c:v>
                </c:pt>
                <c:pt idx="1405">
                  <c:v>25.6</c:v>
                </c:pt>
                <c:pt idx="1406">
                  <c:v>25.4</c:v>
                </c:pt>
                <c:pt idx="1407">
                  <c:v>25.1</c:v>
                </c:pt>
                <c:pt idx="1408">
                  <c:v>24.9</c:v>
                </c:pt>
                <c:pt idx="1409">
                  <c:v>24.7</c:v>
                </c:pt>
                <c:pt idx="1410">
                  <c:v>24.6</c:v>
                </c:pt>
                <c:pt idx="1411">
                  <c:v>24.3</c:v>
                </c:pt>
                <c:pt idx="1412">
                  <c:v>24.2</c:v>
                </c:pt>
                <c:pt idx="1413">
                  <c:v>24.1</c:v>
                </c:pt>
                <c:pt idx="1414">
                  <c:v>23.9</c:v>
                </c:pt>
                <c:pt idx="1415">
                  <c:v>23.9</c:v>
                </c:pt>
                <c:pt idx="1416">
                  <c:v>23.9</c:v>
                </c:pt>
                <c:pt idx="1417">
                  <c:v>24.1</c:v>
                </c:pt>
                <c:pt idx="1418">
                  <c:v>24.2</c:v>
                </c:pt>
                <c:pt idx="1419">
                  <c:v>24.4</c:v>
                </c:pt>
                <c:pt idx="1420">
                  <c:v>24.6</c:v>
                </c:pt>
                <c:pt idx="1421">
                  <c:v>24.7</c:v>
                </c:pt>
                <c:pt idx="1422">
                  <c:v>24.9</c:v>
                </c:pt>
                <c:pt idx="1423">
                  <c:v>25.1</c:v>
                </c:pt>
                <c:pt idx="1424">
                  <c:v>25.2</c:v>
                </c:pt>
                <c:pt idx="1425">
                  <c:v>25.5</c:v>
                </c:pt>
                <c:pt idx="1426">
                  <c:v>25.7</c:v>
                </c:pt>
                <c:pt idx="1427">
                  <c:v>25.9</c:v>
                </c:pt>
                <c:pt idx="1428">
                  <c:v>26.1</c:v>
                </c:pt>
                <c:pt idx="1429">
                  <c:v>26.4</c:v>
                </c:pt>
                <c:pt idx="1430">
                  <c:v>26.5</c:v>
                </c:pt>
                <c:pt idx="1431">
                  <c:v>26.5</c:v>
                </c:pt>
                <c:pt idx="1432">
                  <c:v>26.7</c:v>
                </c:pt>
                <c:pt idx="1433">
                  <c:v>25.3</c:v>
                </c:pt>
                <c:pt idx="1434">
                  <c:v>25.2</c:v>
                </c:pt>
                <c:pt idx="1435">
                  <c:v>25.3</c:v>
                </c:pt>
                <c:pt idx="1436">
                  <c:v>25.4</c:v>
                </c:pt>
                <c:pt idx="1437">
                  <c:v>25.5</c:v>
                </c:pt>
                <c:pt idx="1438">
                  <c:v>25.6</c:v>
                </c:pt>
                <c:pt idx="1439">
                  <c:v>25.6</c:v>
                </c:pt>
                <c:pt idx="1440">
                  <c:v>25.7</c:v>
                </c:pt>
                <c:pt idx="1441">
                  <c:v>25.8</c:v>
                </c:pt>
                <c:pt idx="1442">
                  <c:v>25.9</c:v>
                </c:pt>
                <c:pt idx="1443">
                  <c:v>25.9</c:v>
                </c:pt>
                <c:pt idx="1444">
                  <c:v>25.9</c:v>
                </c:pt>
                <c:pt idx="1445">
                  <c:v>25.9</c:v>
                </c:pt>
                <c:pt idx="1446">
                  <c:v>25.9</c:v>
                </c:pt>
                <c:pt idx="1447">
                  <c:v>25.7</c:v>
                </c:pt>
                <c:pt idx="1448">
                  <c:v>25.7</c:v>
                </c:pt>
                <c:pt idx="1449">
                  <c:v>25.6</c:v>
                </c:pt>
                <c:pt idx="1450">
                  <c:v>25.6</c:v>
                </c:pt>
                <c:pt idx="1451">
                  <c:v>25.4</c:v>
                </c:pt>
                <c:pt idx="1452">
                  <c:v>25.3</c:v>
                </c:pt>
                <c:pt idx="1453">
                  <c:v>25.2</c:v>
                </c:pt>
                <c:pt idx="1454">
                  <c:v>25.3</c:v>
                </c:pt>
                <c:pt idx="1455">
                  <c:v>25.3</c:v>
                </c:pt>
                <c:pt idx="1456">
                  <c:v>25.4</c:v>
                </c:pt>
                <c:pt idx="1457">
                  <c:v>25.6</c:v>
                </c:pt>
                <c:pt idx="1458">
                  <c:v>25.6</c:v>
                </c:pt>
                <c:pt idx="1459">
                  <c:v>25.7</c:v>
                </c:pt>
                <c:pt idx="1460">
                  <c:v>25.9</c:v>
                </c:pt>
                <c:pt idx="1461">
                  <c:v>26.1</c:v>
                </c:pt>
                <c:pt idx="1462">
                  <c:v>26.2</c:v>
                </c:pt>
                <c:pt idx="1463">
                  <c:v>26.3</c:v>
                </c:pt>
                <c:pt idx="1464">
                  <c:v>26.3</c:v>
                </c:pt>
                <c:pt idx="1465">
                  <c:v>26.3</c:v>
                </c:pt>
                <c:pt idx="1466">
                  <c:v>26.4</c:v>
                </c:pt>
                <c:pt idx="1467">
                  <c:v>26.2</c:v>
                </c:pt>
                <c:pt idx="1468">
                  <c:v>26.2</c:v>
                </c:pt>
                <c:pt idx="1469">
                  <c:v>26</c:v>
                </c:pt>
                <c:pt idx="1470">
                  <c:v>25.7</c:v>
                </c:pt>
                <c:pt idx="1471">
                  <c:v>25.6</c:v>
                </c:pt>
                <c:pt idx="1472">
                  <c:v>25.6</c:v>
                </c:pt>
                <c:pt idx="1473">
                  <c:v>25.4</c:v>
                </c:pt>
                <c:pt idx="1474">
                  <c:v>25.4</c:v>
                </c:pt>
                <c:pt idx="1475">
                  <c:v>25.4</c:v>
                </c:pt>
                <c:pt idx="1476">
                  <c:v>25.4</c:v>
                </c:pt>
                <c:pt idx="1477">
                  <c:v>25.4</c:v>
                </c:pt>
                <c:pt idx="1478">
                  <c:v>25.5</c:v>
                </c:pt>
                <c:pt idx="1479">
                  <c:v>25.6</c:v>
                </c:pt>
                <c:pt idx="1480">
                  <c:v>25.6</c:v>
                </c:pt>
                <c:pt idx="1481">
                  <c:v>25.7</c:v>
                </c:pt>
                <c:pt idx="1482">
                  <c:v>25.8</c:v>
                </c:pt>
                <c:pt idx="1483">
                  <c:v>25.9</c:v>
                </c:pt>
                <c:pt idx="1484">
                  <c:v>25.9</c:v>
                </c:pt>
                <c:pt idx="1485">
                  <c:v>25.9</c:v>
                </c:pt>
                <c:pt idx="1486">
                  <c:v>25.9</c:v>
                </c:pt>
                <c:pt idx="1487">
                  <c:v>25.7</c:v>
                </c:pt>
                <c:pt idx="1488">
                  <c:v>25.7</c:v>
                </c:pt>
                <c:pt idx="1489">
                  <c:v>25.6</c:v>
                </c:pt>
                <c:pt idx="1490">
                  <c:v>25.6</c:v>
                </c:pt>
                <c:pt idx="1491">
                  <c:v>25.5</c:v>
                </c:pt>
                <c:pt idx="1492">
                  <c:v>25.4</c:v>
                </c:pt>
                <c:pt idx="1493">
                  <c:v>25.3</c:v>
                </c:pt>
                <c:pt idx="1494">
                  <c:v>25.2</c:v>
                </c:pt>
                <c:pt idx="1495">
                  <c:v>25.2</c:v>
                </c:pt>
                <c:pt idx="1496">
                  <c:v>25.2</c:v>
                </c:pt>
                <c:pt idx="1497">
                  <c:v>25.2</c:v>
                </c:pt>
                <c:pt idx="1498">
                  <c:v>25.3</c:v>
                </c:pt>
                <c:pt idx="1499">
                  <c:v>25.4</c:v>
                </c:pt>
                <c:pt idx="1500">
                  <c:v>25.6</c:v>
                </c:pt>
                <c:pt idx="1501">
                  <c:v>25.6</c:v>
                </c:pt>
                <c:pt idx="1502">
                  <c:v>25.7</c:v>
                </c:pt>
                <c:pt idx="1503">
                  <c:v>25.9</c:v>
                </c:pt>
                <c:pt idx="1504">
                  <c:v>26.1</c:v>
                </c:pt>
                <c:pt idx="1505">
                  <c:v>26.2</c:v>
                </c:pt>
                <c:pt idx="1506">
                  <c:v>26.2</c:v>
                </c:pt>
                <c:pt idx="1507">
                  <c:v>26.4</c:v>
                </c:pt>
                <c:pt idx="1508">
                  <c:v>26.3</c:v>
                </c:pt>
                <c:pt idx="1509">
                  <c:v>26.2</c:v>
                </c:pt>
                <c:pt idx="1510">
                  <c:v>26.3</c:v>
                </c:pt>
                <c:pt idx="1511">
                  <c:v>26.1</c:v>
                </c:pt>
                <c:pt idx="1512">
                  <c:v>26</c:v>
                </c:pt>
                <c:pt idx="1513">
                  <c:v>25.7</c:v>
                </c:pt>
                <c:pt idx="1514">
                  <c:v>25.6</c:v>
                </c:pt>
                <c:pt idx="1515">
                  <c:v>25.5</c:v>
                </c:pt>
                <c:pt idx="1516">
                  <c:v>25.4</c:v>
                </c:pt>
                <c:pt idx="1517">
                  <c:v>25.4</c:v>
                </c:pt>
                <c:pt idx="1518">
                  <c:v>25.3</c:v>
                </c:pt>
                <c:pt idx="1519">
                  <c:v>25.3</c:v>
                </c:pt>
                <c:pt idx="1520">
                  <c:v>25.3</c:v>
                </c:pt>
                <c:pt idx="1521">
                  <c:v>25.4</c:v>
                </c:pt>
                <c:pt idx="1522">
                  <c:v>25.6</c:v>
                </c:pt>
                <c:pt idx="1523">
                  <c:v>25.6</c:v>
                </c:pt>
                <c:pt idx="1524">
                  <c:v>25.6</c:v>
                </c:pt>
                <c:pt idx="1525">
                  <c:v>25.7</c:v>
                </c:pt>
                <c:pt idx="1526">
                  <c:v>25.7</c:v>
                </c:pt>
                <c:pt idx="1527">
                  <c:v>25.8</c:v>
                </c:pt>
                <c:pt idx="1528">
                  <c:v>25.8</c:v>
                </c:pt>
                <c:pt idx="1529">
                  <c:v>25.8</c:v>
                </c:pt>
                <c:pt idx="1530">
                  <c:v>25.8</c:v>
                </c:pt>
                <c:pt idx="1531">
                  <c:v>25.8</c:v>
                </c:pt>
                <c:pt idx="1532">
                  <c:v>25.8</c:v>
                </c:pt>
                <c:pt idx="1533">
                  <c:v>25.7</c:v>
                </c:pt>
                <c:pt idx="1534">
                  <c:v>25.6</c:v>
                </c:pt>
                <c:pt idx="1535">
                  <c:v>25.6</c:v>
                </c:pt>
                <c:pt idx="1536">
                  <c:v>25.5</c:v>
                </c:pt>
                <c:pt idx="1537">
                  <c:v>25.4</c:v>
                </c:pt>
                <c:pt idx="1538">
                  <c:v>25.2</c:v>
                </c:pt>
                <c:pt idx="1539">
                  <c:v>25.2</c:v>
                </c:pt>
                <c:pt idx="1540">
                  <c:v>25.2</c:v>
                </c:pt>
                <c:pt idx="1541">
                  <c:v>25.2</c:v>
                </c:pt>
                <c:pt idx="1542">
                  <c:v>25.2</c:v>
                </c:pt>
                <c:pt idx="1543">
                  <c:v>25.3</c:v>
                </c:pt>
                <c:pt idx="1544">
                  <c:v>25.4</c:v>
                </c:pt>
                <c:pt idx="1545">
                  <c:v>25.5</c:v>
                </c:pt>
                <c:pt idx="1546">
                  <c:v>25.6</c:v>
                </c:pt>
                <c:pt idx="1547">
                  <c:v>25.7</c:v>
                </c:pt>
                <c:pt idx="1548">
                  <c:v>25.9</c:v>
                </c:pt>
                <c:pt idx="1549">
                  <c:v>26</c:v>
                </c:pt>
                <c:pt idx="1550">
                  <c:v>26.2</c:v>
                </c:pt>
                <c:pt idx="1551">
                  <c:v>26.2</c:v>
                </c:pt>
                <c:pt idx="1552">
                  <c:v>26.2</c:v>
                </c:pt>
                <c:pt idx="1553">
                  <c:v>26.3</c:v>
                </c:pt>
                <c:pt idx="1554">
                  <c:v>26.4</c:v>
                </c:pt>
                <c:pt idx="1555">
                  <c:v>26.4</c:v>
                </c:pt>
                <c:pt idx="1556">
                  <c:v>26.3</c:v>
                </c:pt>
                <c:pt idx="1557">
                  <c:v>26.2</c:v>
                </c:pt>
                <c:pt idx="1558">
                  <c:v>26.1</c:v>
                </c:pt>
                <c:pt idx="1559">
                  <c:v>26</c:v>
                </c:pt>
                <c:pt idx="1560">
                  <c:v>25.9</c:v>
                </c:pt>
                <c:pt idx="1561">
                  <c:v>25.8</c:v>
                </c:pt>
                <c:pt idx="1562">
                  <c:v>25.6</c:v>
                </c:pt>
                <c:pt idx="1563">
                  <c:v>25.6</c:v>
                </c:pt>
                <c:pt idx="1564">
                  <c:v>25.5</c:v>
                </c:pt>
                <c:pt idx="1565">
                  <c:v>25.5</c:v>
                </c:pt>
                <c:pt idx="1566">
                  <c:v>25.4</c:v>
                </c:pt>
                <c:pt idx="1567">
                  <c:v>25.4</c:v>
                </c:pt>
                <c:pt idx="1568">
                  <c:v>25.4</c:v>
                </c:pt>
                <c:pt idx="1569">
                  <c:v>25.4</c:v>
                </c:pt>
                <c:pt idx="1570">
                  <c:v>25.4</c:v>
                </c:pt>
                <c:pt idx="1571">
                  <c:v>25.4</c:v>
                </c:pt>
                <c:pt idx="1572">
                  <c:v>25.4</c:v>
                </c:pt>
                <c:pt idx="1573">
                  <c:v>25.5</c:v>
                </c:pt>
                <c:pt idx="1574">
                  <c:v>25.5</c:v>
                </c:pt>
                <c:pt idx="1575">
                  <c:v>25.6</c:v>
                </c:pt>
                <c:pt idx="1576">
                  <c:v>25.6</c:v>
                </c:pt>
                <c:pt idx="1577">
                  <c:v>25.6</c:v>
                </c:pt>
                <c:pt idx="1578">
                  <c:v>25.6</c:v>
                </c:pt>
                <c:pt idx="1579">
                  <c:v>25.6</c:v>
                </c:pt>
                <c:pt idx="1580">
                  <c:v>25.7</c:v>
                </c:pt>
                <c:pt idx="1581">
                  <c:v>25.7</c:v>
                </c:pt>
                <c:pt idx="1582">
                  <c:v>25.7</c:v>
                </c:pt>
                <c:pt idx="1583">
                  <c:v>25.8</c:v>
                </c:pt>
                <c:pt idx="1584">
                  <c:v>27.2</c:v>
                </c:pt>
                <c:pt idx="1585">
                  <c:v>27</c:v>
                </c:pt>
                <c:pt idx="1586">
                  <c:v>27</c:v>
                </c:pt>
                <c:pt idx="1587">
                  <c:v>26.9</c:v>
                </c:pt>
                <c:pt idx="1588">
                  <c:v>26.8</c:v>
                </c:pt>
                <c:pt idx="1589">
                  <c:v>26.7</c:v>
                </c:pt>
                <c:pt idx="1590">
                  <c:v>26.6</c:v>
                </c:pt>
                <c:pt idx="1591">
                  <c:v>26.5</c:v>
                </c:pt>
                <c:pt idx="1592">
                  <c:v>26.4</c:v>
                </c:pt>
                <c:pt idx="1593">
                  <c:v>26.4</c:v>
                </c:pt>
                <c:pt idx="1594">
                  <c:v>26.2</c:v>
                </c:pt>
                <c:pt idx="1595">
                  <c:v>26.2</c:v>
                </c:pt>
                <c:pt idx="1596">
                  <c:v>26</c:v>
                </c:pt>
                <c:pt idx="1597">
                  <c:v>25.8</c:v>
                </c:pt>
                <c:pt idx="1598">
                  <c:v>25.7</c:v>
                </c:pt>
                <c:pt idx="1599">
                  <c:v>25.6</c:v>
                </c:pt>
                <c:pt idx="1600">
                  <c:v>25.3</c:v>
                </c:pt>
                <c:pt idx="1601">
                  <c:v>25</c:v>
                </c:pt>
                <c:pt idx="1602">
                  <c:v>24.7</c:v>
                </c:pt>
                <c:pt idx="1603">
                  <c:v>24.6</c:v>
                </c:pt>
                <c:pt idx="1604">
                  <c:v>24.6</c:v>
                </c:pt>
                <c:pt idx="1605">
                  <c:v>24.3</c:v>
                </c:pt>
                <c:pt idx="1606">
                  <c:v>24.1</c:v>
                </c:pt>
                <c:pt idx="1607">
                  <c:v>24</c:v>
                </c:pt>
                <c:pt idx="1608">
                  <c:v>23.9</c:v>
                </c:pt>
                <c:pt idx="1609">
                  <c:v>23.8</c:v>
                </c:pt>
                <c:pt idx="1610">
                  <c:v>23.8</c:v>
                </c:pt>
                <c:pt idx="1611">
                  <c:v>23.8</c:v>
                </c:pt>
                <c:pt idx="1612">
                  <c:v>25.6</c:v>
                </c:pt>
                <c:pt idx="1613">
                  <c:v>25.7</c:v>
                </c:pt>
                <c:pt idx="1614">
                  <c:v>25.8</c:v>
                </c:pt>
                <c:pt idx="1615">
                  <c:v>25.9</c:v>
                </c:pt>
                <c:pt idx="1616">
                  <c:v>26</c:v>
                </c:pt>
                <c:pt idx="1617">
                  <c:v>26.1</c:v>
                </c:pt>
                <c:pt idx="1618">
                  <c:v>26.2</c:v>
                </c:pt>
                <c:pt idx="1619">
                  <c:v>26.4</c:v>
                </c:pt>
                <c:pt idx="1620">
                  <c:v>26.4</c:v>
                </c:pt>
                <c:pt idx="1621">
                  <c:v>26.4</c:v>
                </c:pt>
                <c:pt idx="1622">
                  <c:v>26.4</c:v>
                </c:pt>
                <c:pt idx="1623">
                  <c:v>26.3</c:v>
                </c:pt>
                <c:pt idx="1624">
                  <c:v>26.2</c:v>
                </c:pt>
                <c:pt idx="1625">
                  <c:v>26.2</c:v>
                </c:pt>
                <c:pt idx="1626">
                  <c:v>26.2</c:v>
                </c:pt>
                <c:pt idx="1627">
                  <c:v>26.1</c:v>
                </c:pt>
                <c:pt idx="1628">
                  <c:v>26.1</c:v>
                </c:pt>
                <c:pt idx="1629">
                  <c:v>26</c:v>
                </c:pt>
                <c:pt idx="1630">
                  <c:v>25.9</c:v>
                </c:pt>
                <c:pt idx="1631">
                  <c:v>25.8</c:v>
                </c:pt>
                <c:pt idx="1632">
                  <c:v>25.7</c:v>
                </c:pt>
                <c:pt idx="1633">
                  <c:v>25.7</c:v>
                </c:pt>
                <c:pt idx="1634">
                  <c:v>25.5</c:v>
                </c:pt>
                <c:pt idx="1635">
                  <c:v>25.5</c:v>
                </c:pt>
                <c:pt idx="1636">
                  <c:v>25.5</c:v>
                </c:pt>
                <c:pt idx="1637">
                  <c:v>25.4</c:v>
                </c:pt>
                <c:pt idx="1638">
                  <c:v>25.4</c:v>
                </c:pt>
                <c:pt idx="1639">
                  <c:v>25.4</c:v>
                </c:pt>
                <c:pt idx="1640">
                  <c:v>25.4</c:v>
                </c:pt>
                <c:pt idx="1641">
                  <c:v>25.4</c:v>
                </c:pt>
                <c:pt idx="1642">
                  <c:v>25.5</c:v>
                </c:pt>
                <c:pt idx="1643">
                  <c:v>25.4</c:v>
                </c:pt>
                <c:pt idx="1644">
                  <c:v>25.5</c:v>
                </c:pt>
                <c:pt idx="1645">
                  <c:v>25.5</c:v>
                </c:pt>
                <c:pt idx="1646">
                  <c:v>25.4</c:v>
                </c:pt>
                <c:pt idx="1647">
                  <c:v>25.5</c:v>
                </c:pt>
                <c:pt idx="1648">
                  <c:v>25.6</c:v>
                </c:pt>
                <c:pt idx="1649">
                  <c:v>25.6</c:v>
                </c:pt>
                <c:pt idx="1650">
                  <c:v>25.6</c:v>
                </c:pt>
                <c:pt idx="1651">
                  <c:v>25.6</c:v>
                </c:pt>
                <c:pt idx="1652">
                  <c:v>25.7</c:v>
                </c:pt>
                <c:pt idx="1653">
                  <c:v>25.7</c:v>
                </c:pt>
                <c:pt idx="1654">
                  <c:v>25.7</c:v>
                </c:pt>
                <c:pt idx="1655">
                  <c:v>25.7</c:v>
                </c:pt>
                <c:pt idx="1656">
                  <c:v>25.7</c:v>
                </c:pt>
                <c:pt idx="1657">
                  <c:v>25.8</c:v>
                </c:pt>
                <c:pt idx="1658">
                  <c:v>25.9</c:v>
                </c:pt>
                <c:pt idx="1659">
                  <c:v>25.8</c:v>
                </c:pt>
                <c:pt idx="1660">
                  <c:v>25.9</c:v>
                </c:pt>
                <c:pt idx="1661">
                  <c:v>25.9</c:v>
                </c:pt>
                <c:pt idx="1662">
                  <c:v>25.9</c:v>
                </c:pt>
                <c:pt idx="1663">
                  <c:v>25.9</c:v>
                </c:pt>
                <c:pt idx="1664">
                  <c:v>26</c:v>
                </c:pt>
                <c:pt idx="1665">
                  <c:v>25.9</c:v>
                </c:pt>
                <c:pt idx="1666">
                  <c:v>25.9</c:v>
                </c:pt>
                <c:pt idx="1667">
                  <c:v>25.8</c:v>
                </c:pt>
                <c:pt idx="1668">
                  <c:v>25.8</c:v>
                </c:pt>
                <c:pt idx="1669">
                  <c:v>25.7</c:v>
                </c:pt>
                <c:pt idx="1670">
                  <c:v>25.7</c:v>
                </c:pt>
                <c:pt idx="1671">
                  <c:v>25.7</c:v>
                </c:pt>
                <c:pt idx="1672">
                  <c:v>25.7</c:v>
                </c:pt>
                <c:pt idx="1673">
                  <c:v>25.6</c:v>
                </c:pt>
                <c:pt idx="1674">
                  <c:v>25.6</c:v>
                </c:pt>
                <c:pt idx="1675">
                  <c:v>25.6</c:v>
                </c:pt>
                <c:pt idx="1676">
                  <c:v>25.6</c:v>
                </c:pt>
                <c:pt idx="1677">
                  <c:v>25.4</c:v>
                </c:pt>
                <c:pt idx="1678">
                  <c:v>25.4</c:v>
                </c:pt>
                <c:pt idx="1679">
                  <c:v>25.3</c:v>
                </c:pt>
                <c:pt idx="1680">
                  <c:v>25.3</c:v>
                </c:pt>
                <c:pt idx="1681">
                  <c:v>25.2</c:v>
                </c:pt>
                <c:pt idx="1682">
                  <c:v>25.2</c:v>
                </c:pt>
                <c:pt idx="1683">
                  <c:v>25.2</c:v>
                </c:pt>
                <c:pt idx="1684">
                  <c:v>25.2</c:v>
                </c:pt>
                <c:pt idx="1685">
                  <c:v>25.2</c:v>
                </c:pt>
                <c:pt idx="1686">
                  <c:v>25.2</c:v>
                </c:pt>
                <c:pt idx="1687">
                  <c:v>25.2</c:v>
                </c:pt>
                <c:pt idx="1688">
                  <c:v>25.2</c:v>
                </c:pt>
                <c:pt idx="1689">
                  <c:v>25.2</c:v>
                </c:pt>
                <c:pt idx="1690">
                  <c:v>25.2</c:v>
                </c:pt>
                <c:pt idx="1691">
                  <c:v>25.4</c:v>
                </c:pt>
                <c:pt idx="1692">
                  <c:v>25.4</c:v>
                </c:pt>
                <c:pt idx="1693">
                  <c:v>25.4</c:v>
                </c:pt>
                <c:pt idx="1694">
                  <c:v>25.5</c:v>
                </c:pt>
                <c:pt idx="1695">
                  <c:v>25.6</c:v>
                </c:pt>
                <c:pt idx="1696">
                  <c:v>25.6</c:v>
                </c:pt>
                <c:pt idx="1697">
                  <c:v>25.6</c:v>
                </c:pt>
                <c:pt idx="1698">
                  <c:v>25.7</c:v>
                </c:pt>
                <c:pt idx="1699">
                  <c:v>25.6</c:v>
                </c:pt>
                <c:pt idx="1700">
                  <c:v>25.9</c:v>
                </c:pt>
                <c:pt idx="1701">
                  <c:v>25.9</c:v>
                </c:pt>
                <c:pt idx="1702">
                  <c:v>26</c:v>
                </c:pt>
                <c:pt idx="1703">
                  <c:v>25.9</c:v>
                </c:pt>
                <c:pt idx="1704">
                  <c:v>26</c:v>
                </c:pt>
                <c:pt idx="1705">
                  <c:v>26.1</c:v>
                </c:pt>
                <c:pt idx="1706">
                  <c:v>26.2</c:v>
                </c:pt>
                <c:pt idx="1707">
                  <c:v>26.2</c:v>
                </c:pt>
                <c:pt idx="1708">
                  <c:v>26.3</c:v>
                </c:pt>
                <c:pt idx="1709">
                  <c:v>26.4</c:v>
                </c:pt>
                <c:pt idx="1710">
                  <c:v>26.4</c:v>
                </c:pt>
                <c:pt idx="1711">
                  <c:v>26.4</c:v>
                </c:pt>
                <c:pt idx="1712">
                  <c:v>26.4</c:v>
                </c:pt>
                <c:pt idx="1713">
                  <c:v>26.4</c:v>
                </c:pt>
                <c:pt idx="1714">
                  <c:v>26.3</c:v>
                </c:pt>
                <c:pt idx="1715">
                  <c:v>25.6</c:v>
                </c:pt>
                <c:pt idx="1716">
                  <c:v>25.6</c:v>
                </c:pt>
                <c:pt idx="1717">
                  <c:v>25.7</c:v>
                </c:pt>
                <c:pt idx="1718">
                  <c:v>25.9</c:v>
                </c:pt>
                <c:pt idx="1719">
                  <c:v>26.2</c:v>
                </c:pt>
                <c:pt idx="1720">
                  <c:v>26.4</c:v>
                </c:pt>
                <c:pt idx="1721">
                  <c:v>26.5</c:v>
                </c:pt>
                <c:pt idx="1722">
                  <c:v>26.7</c:v>
                </c:pt>
                <c:pt idx="1723">
                  <c:v>26.8</c:v>
                </c:pt>
                <c:pt idx="1724">
                  <c:v>27</c:v>
                </c:pt>
                <c:pt idx="1725">
                  <c:v>27.2</c:v>
                </c:pt>
                <c:pt idx="1726">
                  <c:v>27.4</c:v>
                </c:pt>
                <c:pt idx="1727">
                  <c:v>27.5</c:v>
                </c:pt>
                <c:pt idx="1728">
                  <c:v>27.5</c:v>
                </c:pt>
                <c:pt idx="1729">
                  <c:v>27.5</c:v>
                </c:pt>
                <c:pt idx="1730">
                  <c:v>27.5</c:v>
                </c:pt>
                <c:pt idx="1731">
                  <c:v>27.5</c:v>
                </c:pt>
                <c:pt idx="1732">
                  <c:v>27.4</c:v>
                </c:pt>
                <c:pt idx="1733">
                  <c:v>25.7</c:v>
                </c:pt>
                <c:pt idx="1734">
                  <c:v>25.8</c:v>
                </c:pt>
                <c:pt idx="1735">
                  <c:v>25.9</c:v>
                </c:pt>
                <c:pt idx="1736">
                  <c:v>25.9</c:v>
                </c:pt>
                <c:pt idx="1737">
                  <c:v>25.9</c:v>
                </c:pt>
                <c:pt idx="1738">
                  <c:v>25.8</c:v>
                </c:pt>
                <c:pt idx="1739">
                  <c:v>25.8</c:v>
                </c:pt>
                <c:pt idx="1740">
                  <c:v>25.9</c:v>
                </c:pt>
                <c:pt idx="1741">
                  <c:v>25.8</c:v>
                </c:pt>
                <c:pt idx="1742">
                  <c:v>25.7</c:v>
                </c:pt>
                <c:pt idx="1743">
                  <c:v>25.7</c:v>
                </c:pt>
                <c:pt idx="1744">
                  <c:v>25.7</c:v>
                </c:pt>
                <c:pt idx="1745">
                  <c:v>25.7</c:v>
                </c:pt>
                <c:pt idx="1746">
                  <c:v>25.6</c:v>
                </c:pt>
                <c:pt idx="1747">
                  <c:v>25.6</c:v>
                </c:pt>
                <c:pt idx="1748">
                  <c:v>25.6</c:v>
                </c:pt>
                <c:pt idx="1749">
                  <c:v>25.4</c:v>
                </c:pt>
                <c:pt idx="1750">
                  <c:v>25.4</c:v>
                </c:pt>
                <c:pt idx="1751">
                  <c:v>25.4</c:v>
                </c:pt>
                <c:pt idx="1752">
                  <c:v>25.4</c:v>
                </c:pt>
                <c:pt idx="1753">
                  <c:v>25.3</c:v>
                </c:pt>
                <c:pt idx="1754">
                  <c:v>25.3</c:v>
                </c:pt>
                <c:pt idx="1755">
                  <c:v>25.3</c:v>
                </c:pt>
                <c:pt idx="1756">
                  <c:v>25.3</c:v>
                </c:pt>
                <c:pt idx="1757">
                  <c:v>25.3</c:v>
                </c:pt>
                <c:pt idx="1758">
                  <c:v>25.3</c:v>
                </c:pt>
                <c:pt idx="1759">
                  <c:v>25.3</c:v>
                </c:pt>
                <c:pt idx="1760">
                  <c:v>25.4</c:v>
                </c:pt>
                <c:pt idx="1761">
                  <c:v>25.4</c:v>
                </c:pt>
                <c:pt idx="1762">
                  <c:v>25.4</c:v>
                </c:pt>
                <c:pt idx="1763">
                  <c:v>25.5</c:v>
                </c:pt>
                <c:pt idx="1764">
                  <c:v>25.6</c:v>
                </c:pt>
                <c:pt idx="1765">
                  <c:v>25.7</c:v>
                </c:pt>
                <c:pt idx="1766">
                  <c:v>25.7</c:v>
                </c:pt>
                <c:pt idx="1767">
                  <c:v>25.7</c:v>
                </c:pt>
                <c:pt idx="1768">
                  <c:v>25.7</c:v>
                </c:pt>
                <c:pt idx="1769">
                  <c:v>25.8</c:v>
                </c:pt>
                <c:pt idx="1770">
                  <c:v>25.9</c:v>
                </c:pt>
                <c:pt idx="1771">
                  <c:v>26.1</c:v>
                </c:pt>
                <c:pt idx="1772">
                  <c:v>26.1</c:v>
                </c:pt>
                <c:pt idx="1773">
                  <c:v>26.1</c:v>
                </c:pt>
                <c:pt idx="1774">
                  <c:v>26.1</c:v>
                </c:pt>
                <c:pt idx="1775">
                  <c:v>26.1</c:v>
                </c:pt>
                <c:pt idx="1776">
                  <c:v>26.2</c:v>
                </c:pt>
                <c:pt idx="1777">
                  <c:v>26.2</c:v>
                </c:pt>
                <c:pt idx="1778">
                  <c:v>26.3</c:v>
                </c:pt>
                <c:pt idx="1779">
                  <c:v>26.3</c:v>
                </c:pt>
                <c:pt idx="1780">
                  <c:v>26.4</c:v>
                </c:pt>
                <c:pt idx="1781">
                  <c:v>26.3</c:v>
                </c:pt>
                <c:pt idx="1782">
                  <c:v>26.4</c:v>
                </c:pt>
                <c:pt idx="1783">
                  <c:v>26.4</c:v>
                </c:pt>
                <c:pt idx="1784">
                  <c:v>26.4</c:v>
                </c:pt>
                <c:pt idx="1785">
                  <c:v>26.4</c:v>
                </c:pt>
                <c:pt idx="1786">
                  <c:v>26.3</c:v>
                </c:pt>
                <c:pt idx="1787">
                  <c:v>26.4</c:v>
                </c:pt>
                <c:pt idx="1788">
                  <c:v>26.3</c:v>
                </c:pt>
                <c:pt idx="1789">
                  <c:v>26.2</c:v>
                </c:pt>
                <c:pt idx="1790">
                  <c:v>26.1</c:v>
                </c:pt>
                <c:pt idx="1791">
                  <c:v>26.1</c:v>
                </c:pt>
                <c:pt idx="1792">
                  <c:v>26</c:v>
                </c:pt>
                <c:pt idx="1793">
                  <c:v>25.9</c:v>
                </c:pt>
                <c:pt idx="1794">
                  <c:v>25.7</c:v>
                </c:pt>
                <c:pt idx="1795">
                  <c:v>25.7</c:v>
                </c:pt>
                <c:pt idx="1796">
                  <c:v>25.6</c:v>
                </c:pt>
                <c:pt idx="1797">
                  <c:v>25.5</c:v>
                </c:pt>
                <c:pt idx="1798">
                  <c:v>25.5</c:v>
                </c:pt>
                <c:pt idx="1799">
                  <c:v>25.4</c:v>
                </c:pt>
                <c:pt idx="1800">
                  <c:v>25.4</c:v>
                </c:pt>
                <c:pt idx="1801">
                  <c:v>25.4</c:v>
                </c:pt>
                <c:pt idx="1802">
                  <c:v>25.4</c:v>
                </c:pt>
                <c:pt idx="1803">
                  <c:v>25.4</c:v>
                </c:pt>
                <c:pt idx="1804">
                  <c:v>25.4</c:v>
                </c:pt>
                <c:pt idx="1805">
                  <c:v>25.4</c:v>
                </c:pt>
                <c:pt idx="1806">
                  <c:v>25.5</c:v>
                </c:pt>
                <c:pt idx="1807">
                  <c:v>25.6</c:v>
                </c:pt>
                <c:pt idx="1808">
                  <c:v>25.7</c:v>
                </c:pt>
                <c:pt idx="1809">
                  <c:v>25.7</c:v>
                </c:pt>
                <c:pt idx="1810">
                  <c:v>25.9</c:v>
                </c:pt>
                <c:pt idx="1811">
                  <c:v>25.9</c:v>
                </c:pt>
                <c:pt idx="1812">
                  <c:v>25.9</c:v>
                </c:pt>
                <c:pt idx="1813">
                  <c:v>25.9</c:v>
                </c:pt>
                <c:pt idx="1814">
                  <c:v>25.9</c:v>
                </c:pt>
                <c:pt idx="1815">
                  <c:v>25.9</c:v>
                </c:pt>
                <c:pt idx="1816">
                  <c:v>25.8</c:v>
                </c:pt>
                <c:pt idx="1817">
                  <c:v>25.9</c:v>
                </c:pt>
                <c:pt idx="1818">
                  <c:v>25.7</c:v>
                </c:pt>
                <c:pt idx="1819">
                  <c:v>25.7</c:v>
                </c:pt>
                <c:pt idx="1820">
                  <c:v>25.7</c:v>
                </c:pt>
                <c:pt idx="1821">
                  <c:v>25.6</c:v>
                </c:pt>
                <c:pt idx="1822">
                  <c:v>25.5</c:v>
                </c:pt>
                <c:pt idx="1823">
                  <c:v>25.4</c:v>
                </c:pt>
                <c:pt idx="1824">
                  <c:v>25.4</c:v>
                </c:pt>
                <c:pt idx="1825">
                  <c:v>25.5</c:v>
                </c:pt>
                <c:pt idx="1826">
                  <c:v>25.4</c:v>
                </c:pt>
                <c:pt idx="1827">
                  <c:v>25.3</c:v>
                </c:pt>
                <c:pt idx="1828">
                  <c:v>25.3</c:v>
                </c:pt>
                <c:pt idx="1829">
                  <c:v>25.3</c:v>
                </c:pt>
                <c:pt idx="1830">
                  <c:v>25.3</c:v>
                </c:pt>
                <c:pt idx="1831">
                  <c:v>25.4</c:v>
                </c:pt>
                <c:pt idx="1832">
                  <c:v>25.5</c:v>
                </c:pt>
                <c:pt idx="1833">
                  <c:v>25.6</c:v>
                </c:pt>
                <c:pt idx="1834">
                  <c:v>25.7</c:v>
                </c:pt>
                <c:pt idx="1835">
                  <c:v>25.7</c:v>
                </c:pt>
                <c:pt idx="1836">
                  <c:v>25.9</c:v>
                </c:pt>
                <c:pt idx="1837">
                  <c:v>26</c:v>
                </c:pt>
                <c:pt idx="1838">
                  <c:v>26.1</c:v>
                </c:pt>
                <c:pt idx="1839">
                  <c:v>26.2</c:v>
                </c:pt>
                <c:pt idx="1840">
                  <c:v>26.2</c:v>
                </c:pt>
                <c:pt idx="1841">
                  <c:v>26.3</c:v>
                </c:pt>
                <c:pt idx="1842">
                  <c:v>26.3</c:v>
                </c:pt>
                <c:pt idx="1843">
                  <c:v>26.4</c:v>
                </c:pt>
                <c:pt idx="1844">
                  <c:v>26.3</c:v>
                </c:pt>
                <c:pt idx="1845">
                  <c:v>26.3</c:v>
                </c:pt>
                <c:pt idx="1846">
                  <c:v>26.3</c:v>
                </c:pt>
                <c:pt idx="1847">
                  <c:v>26.2</c:v>
                </c:pt>
                <c:pt idx="1848">
                  <c:v>26.1</c:v>
                </c:pt>
                <c:pt idx="1849">
                  <c:v>26.1</c:v>
                </c:pt>
                <c:pt idx="1850">
                  <c:v>26</c:v>
                </c:pt>
                <c:pt idx="1851">
                  <c:v>25.9</c:v>
                </c:pt>
                <c:pt idx="1852">
                  <c:v>25.8</c:v>
                </c:pt>
                <c:pt idx="1853">
                  <c:v>25.7</c:v>
                </c:pt>
                <c:pt idx="1854">
                  <c:v>25.5</c:v>
                </c:pt>
                <c:pt idx="1855">
                  <c:v>25.4</c:v>
                </c:pt>
                <c:pt idx="1856">
                  <c:v>25.4</c:v>
                </c:pt>
                <c:pt idx="1857">
                  <c:v>25.4</c:v>
                </c:pt>
                <c:pt idx="1858">
                  <c:v>25.4</c:v>
                </c:pt>
                <c:pt idx="1859">
                  <c:v>25.4</c:v>
                </c:pt>
                <c:pt idx="1860">
                  <c:v>25.4</c:v>
                </c:pt>
                <c:pt idx="1861">
                  <c:v>25.4</c:v>
                </c:pt>
                <c:pt idx="1862">
                  <c:v>25.6</c:v>
                </c:pt>
                <c:pt idx="1863">
                  <c:v>25.7</c:v>
                </c:pt>
                <c:pt idx="1864">
                  <c:v>25.7</c:v>
                </c:pt>
                <c:pt idx="1865">
                  <c:v>25.7</c:v>
                </c:pt>
                <c:pt idx="1866">
                  <c:v>25.8</c:v>
                </c:pt>
                <c:pt idx="1867">
                  <c:v>25.7</c:v>
                </c:pt>
                <c:pt idx="1868">
                  <c:v>25.9</c:v>
                </c:pt>
                <c:pt idx="1869">
                  <c:v>26</c:v>
                </c:pt>
                <c:pt idx="1870">
                  <c:v>25.9</c:v>
                </c:pt>
                <c:pt idx="1871">
                  <c:v>25.9</c:v>
                </c:pt>
                <c:pt idx="1872">
                  <c:v>25.9</c:v>
                </c:pt>
                <c:pt idx="1873">
                  <c:v>25.9</c:v>
                </c:pt>
                <c:pt idx="1874">
                  <c:v>25.8</c:v>
                </c:pt>
                <c:pt idx="1875">
                  <c:v>25.8</c:v>
                </c:pt>
                <c:pt idx="1876">
                  <c:v>25.7</c:v>
                </c:pt>
                <c:pt idx="1877">
                  <c:v>25.7</c:v>
                </c:pt>
                <c:pt idx="1878">
                  <c:v>25.7</c:v>
                </c:pt>
                <c:pt idx="1879">
                  <c:v>25.6</c:v>
                </c:pt>
                <c:pt idx="1880">
                  <c:v>25.6</c:v>
                </c:pt>
                <c:pt idx="1881">
                  <c:v>25.5</c:v>
                </c:pt>
                <c:pt idx="1882">
                  <c:v>25.3</c:v>
                </c:pt>
                <c:pt idx="1883">
                  <c:v>25.4</c:v>
                </c:pt>
                <c:pt idx="1884">
                  <c:v>25.3</c:v>
                </c:pt>
                <c:pt idx="1885">
                  <c:v>25.3</c:v>
                </c:pt>
                <c:pt idx="1886">
                  <c:v>25.3</c:v>
                </c:pt>
                <c:pt idx="1887">
                  <c:v>25.4</c:v>
                </c:pt>
                <c:pt idx="1888">
                  <c:v>25.4</c:v>
                </c:pt>
                <c:pt idx="1889">
                  <c:v>25.4</c:v>
                </c:pt>
                <c:pt idx="1890">
                  <c:v>23.7</c:v>
                </c:pt>
                <c:pt idx="1891">
                  <c:v>23.9</c:v>
                </c:pt>
                <c:pt idx="1892">
                  <c:v>23.9</c:v>
                </c:pt>
                <c:pt idx="1893">
                  <c:v>24.2</c:v>
                </c:pt>
                <c:pt idx="1894">
                  <c:v>24.4</c:v>
                </c:pt>
                <c:pt idx="1895">
                  <c:v>24.6</c:v>
                </c:pt>
                <c:pt idx="1896">
                  <c:v>24.7</c:v>
                </c:pt>
                <c:pt idx="1897">
                  <c:v>25</c:v>
                </c:pt>
                <c:pt idx="1898">
                  <c:v>25.2</c:v>
                </c:pt>
                <c:pt idx="1899">
                  <c:v>25.3</c:v>
                </c:pt>
                <c:pt idx="1900">
                  <c:v>25.5</c:v>
                </c:pt>
                <c:pt idx="1901">
                  <c:v>25.9</c:v>
                </c:pt>
                <c:pt idx="1902">
                  <c:v>26.1</c:v>
                </c:pt>
                <c:pt idx="1903">
                  <c:v>26.1</c:v>
                </c:pt>
                <c:pt idx="1904">
                  <c:v>26.4</c:v>
                </c:pt>
                <c:pt idx="1905">
                  <c:v>26.5</c:v>
                </c:pt>
                <c:pt idx="1906">
                  <c:v>26.9</c:v>
                </c:pt>
                <c:pt idx="1907">
                  <c:v>27.1</c:v>
                </c:pt>
                <c:pt idx="1908">
                  <c:v>27.3</c:v>
                </c:pt>
                <c:pt idx="1909">
                  <c:v>27.4</c:v>
                </c:pt>
                <c:pt idx="1910">
                  <c:v>27.5</c:v>
                </c:pt>
                <c:pt idx="1911">
                  <c:v>27.5</c:v>
                </c:pt>
                <c:pt idx="1912">
                  <c:v>27.5</c:v>
                </c:pt>
                <c:pt idx="1913">
                  <c:v>27.4</c:v>
                </c:pt>
                <c:pt idx="1914">
                  <c:v>27.3</c:v>
                </c:pt>
                <c:pt idx="1915">
                  <c:v>27.1</c:v>
                </c:pt>
                <c:pt idx="1916">
                  <c:v>27</c:v>
                </c:pt>
                <c:pt idx="1917">
                  <c:v>26.8</c:v>
                </c:pt>
                <c:pt idx="1918">
                  <c:v>26.6</c:v>
                </c:pt>
                <c:pt idx="1919">
                  <c:v>26.4</c:v>
                </c:pt>
                <c:pt idx="1920">
                  <c:v>26.1</c:v>
                </c:pt>
                <c:pt idx="1921">
                  <c:v>26</c:v>
                </c:pt>
                <c:pt idx="1922">
                  <c:v>25.7</c:v>
                </c:pt>
                <c:pt idx="1923">
                  <c:v>25.3</c:v>
                </c:pt>
                <c:pt idx="1924">
                  <c:v>25.1</c:v>
                </c:pt>
                <c:pt idx="1925">
                  <c:v>24.8</c:v>
                </c:pt>
                <c:pt idx="1926">
                  <c:v>24.6</c:v>
                </c:pt>
                <c:pt idx="1927">
                  <c:v>24.3</c:v>
                </c:pt>
                <c:pt idx="1928">
                  <c:v>24.1</c:v>
                </c:pt>
                <c:pt idx="1929">
                  <c:v>23.9</c:v>
                </c:pt>
                <c:pt idx="1930">
                  <c:v>23.9</c:v>
                </c:pt>
                <c:pt idx="1931">
                  <c:v>23.8</c:v>
                </c:pt>
                <c:pt idx="1932">
                  <c:v>23.8</c:v>
                </c:pt>
                <c:pt idx="1933">
                  <c:v>23.7</c:v>
                </c:pt>
                <c:pt idx="1934">
                  <c:v>23.9</c:v>
                </c:pt>
                <c:pt idx="1935">
                  <c:v>23.9</c:v>
                </c:pt>
                <c:pt idx="1936">
                  <c:v>23.9</c:v>
                </c:pt>
                <c:pt idx="1937">
                  <c:v>24.2</c:v>
                </c:pt>
                <c:pt idx="1938">
                  <c:v>24.4</c:v>
                </c:pt>
                <c:pt idx="1939">
                  <c:v>24.6</c:v>
                </c:pt>
                <c:pt idx="1940">
                  <c:v>24.7</c:v>
                </c:pt>
                <c:pt idx="1941">
                  <c:v>24.7</c:v>
                </c:pt>
                <c:pt idx="1942">
                  <c:v>24.9</c:v>
                </c:pt>
                <c:pt idx="1943">
                  <c:v>25</c:v>
                </c:pt>
                <c:pt idx="1944">
                  <c:v>25.1</c:v>
                </c:pt>
                <c:pt idx="1945">
                  <c:v>25.2</c:v>
                </c:pt>
                <c:pt idx="1946">
                  <c:v>25.3</c:v>
                </c:pt>
                <c:pt idx="1947">
                  <c:v>25.5</c:v>
                </c:pt>
                <c:pt idx="1948">
                  <c:v>25.6</c:v>
                </c:pt>
                <c:pt idx="1949">
                  <c:v>25.8</c:v>
                </c:pt>
                <c:pt idx="1950">
                  <c:v>25.9</c:v>
                </c:pt>
                <c:pt idx="1951">
                  <c:v>26.1</c:v>
                </c:pt>
                <c:pt idx="1952">
                  <c:v>26.3</c:v>
                </c:pt>
                <c:pt idx="1953">
                  <c:v>26.4</c:v>
                </c:pt>
                <c:pt idx="1954">
                  <c:v>26.5</c:v>
                </c:pt>
                <c:pt idx="1955">
                  <c:v>26.7</c:v>
                </c:pt>
                <c:pt idx="1956">
                  <c:v>26.8</c:v>
                </c:pt>
                <c:pt idx="1957">
                  <c:v>27</c:v>
                </c:pt>
                <c:pt idx="1958">
                  <c:v>27.2</c:v>
                </c:pt>
                <c:pt idx="1959">
                  <c:v>25.4</c:v>
                </c:pt>
                <c:pt idx="1960">
                  <c:v>25.4</c:v>
                </c:pt>
                <c:pt idx="1961">
                  <c:v>25.4</c:v>
                </c:pt>
                <c:pt idx="1962">
                  <c:v>25.5</c:v>
                </c:pt>
                <c:pt idx="1963">
                  <c:v>25.6</c:v>
                </c:pt>
                <c:pt idx="1964">
                  <c:v>25.6</c:v>
                </c:pt>
                <c:pt idx="1965">
                  <c:v>25.7</c:v>
                </c:pt>
                <c:pt idx="1966">
                  <c:v>25.7</c:v>
                </c:pt>
                <c:pt idx="1967">
                  <c:v>25.9</c:v>
                </c:pt>
                <c:pt idx="1968">
                  <c:v>25.9</c:v>
                </c:pt>
                <c:pt idx="1969">
                  <c:v>25.9</c:v>
                </c:pt>
                <c:pt idx="1970">
                  <c:v>25.9</c:v>
                </c:pt>
                <c:pt idx="1971">
                  <c:v>25.8</c:v>
                </c:pt>
                <c:pt idx="1972">
                  <c:v>25.7</c:v>
                </c:pt>
                <c:pt idx="1973">
                  <c:v>25.7</c:v>
                </c:pt>
                <c:pt idx="1974">
                  <c:v>25.6</c:v>
                </c:pt>
                <c:pt idx="1975">
                  <c:v>25.4</c:v>
                </c:pt>
                <c:pt idx="1976">
                  <c:v>25.3</c:v>
                </c:pt>
                <c:pt idx="1977">
                  <c:v>25.3</c:v>
                </c:pt>
                <c:pt idx="1978">
                  <c:v>25.3</c:v>
                </c:pt>
                <c:pt idx="1979">
                  <c:v>25.4</c:v>
                </c:pt>
                <c:pt idx="1980">
                  <c:v>25.4</c:v>
                </c:pt>
                <c:pt idx="1981">
                  <c:v>25.6</c:v>
                </c:pt>
                <c:pt idx="1982">
                  <c:v>25.7</c:v>
                </c:pt>
                <c:pt idx="1983">
                  <c:v>25.9</c:v>
                </c:pt>
                <c:pt idx="1984">
                  <c:v>26.1</c:v>
                </c:pt>
                <c:pt idx="1985">
                  <c:v>26.2</c:v>
                </c:pt>
                <c:pt idx="1986">
                  <c:v>26.3</c:v>
                </c:pt>
                <c:pt idx="1987">
                  <c:v>26.3</c:v>
                </c:pt>
                <c:pt idx="1988">
                  <c:v>26.4</c:v>
                </c:pt>
                <c:pt idx="1989">
                  <c:v>26.4</c:v>
                </c:pt>
                <c:pt idx="1990">
                  <c:v>26.3</c:v>
                </c:pt>
                <c:pt idx="1991">
                  <c:v>26.2</c:v>
                </c:pt>
                <c:pt idx="1992">
                  <c:v>26.1</c:v>
                </c:pt>
                <c:pt idx="1993">
                  <c:v>26</c:v>
                </c:pt>
                <c:pt idx="1994">
                  <c:v>25.8</c:v>
                </c:pt>
                <c:pt idx="1995">
                  <c:v>25.7</c:v>
                </c:pt>
                <c:pt idx="1996">
                  <c:v>25.5</c:v>
                </c:pt>
                <c:pt idx="1997">
                  <c:v>25.4</c:v>
                </c:pt>
                <c:pt idx="1998">
                  <c:v>25.3</c:v>
                </c:pt>
                <c:pt idx="1999">
                  <c:v>25.4</c:v>
                </c:pt>
                <c:pt idx="2000">
                  <c:v>25.4</c:v>
                </c:pt>
                <c:pt idx="2001">
                  <c:v>25.6</c:v>
                </c:pt>
                <c:pt idx="2002">
                  <c:v>25.5</c:v>
                </c:pt>
                <c:pt idx="2003">
                  <c:v>25.6</c:v>
                </c:pt>
                <c:pt idx="2004">
                  <c:v>25.7</c:v>
                </c:pt>
                <c:pt idx="2005">
                  <c:v>25.7</c:v>
                </c:pt>
                <c:pt idx="2006">
                  <c:v>25.8</c:v>
                </c:pt>
                <c:pt idx="2007">
                  <c:v>25.9</c:v>
                </c:pt>
                <c:pt idx="2008">
                  <c:v>25.9</c:v>
                </c:pt>
                <c:pt idx="2009">
                  <c:v>25.8</c:v>
                </c:pt>
                <c:pt idx="2010">
                  <c:v>25.7</c:v>
                </c:pt>
                <c:pt idx="2011">
                  <c:v>25.7</c:v>
                </c:pt>
                <c:pt idx="2012">
                  <c:v>25.7</c:v>
                </c:pt>
                <c:pt idx="2013">
                  <c:v>25.6</c:v>
                </c:pt>
                <c:pt idx="2014">
                  <c:v>25.5</c:v>
                </c:pt>
                <c:pt idx="2015">
                  <c:v>25.4</c:v>
                </c:pt>
                <c:pt idx="2016">
                  <c:v>25.4</c:v>
                </c:pt>
                <c:pt idx="2017">
                  <c:v>25.3</c:v>
                </c:pt>
                <c:pt idx="2018">
                  <c:v>25.3</c:v>
                </c:pt>
                <c:pt idx="2019">
                  <c:v>25.4</c:v>
                </c:pt>
                <c:pt idx="2020">
                  <c:v>25.4</c:v>
                </c:pt>
                <c:pt idx="2021">
                  <c:v>25.6</c:v>
                </c:pt>
                <c:pt idx="2022">
                  <c:v>25.7</c:v>
                </c:pt>
                <c:pt idx="2023">
                  <c:v>26</c:v>
                </c:pt>
                <c:pt idx="2024">
                  <c:v>26.2</c:v>
                </c:pt>
                <c:pt idx="2025">
                  <c:v>26.3</c:v>
                </c:pt>
                <c:pt idx="2026">
                  <c:v>26.4</c:v>
                </c:pt>
                <c:pt idx="2027">
                  <c:v>26.4</c:v>
                </c:pt>
                <c:pt idx="2028">
                  <c:v>26.4</c:v>
                </c:pt>
                <c:pt idx="2029">
                  <c:v>26.4</c:v>
                </c:pt>
                <c:pt idx="2030">
                  <c:v>26.2</c:v>
                </c:pt>
                <c:pt idx="2031">
                  <c:v>26.1</c:v>
                </c:pt>
                <c:pt idx="2032">
                  <c:v>25.9</c:v>
                </c:pt>
                <c:pt idx="2033">
                  <c:v>25.6</c:v>
                </c:pt>
                <c:pt idx="2034">
                  <c:v>25.5</c:v>
                </c:pt>
                <c:pt idx="2035">
                  <c:v>25.4</c:v>
                </c:pt>
                <c:pt idx="2036">
                  <c:v>25.4</c:v>
                </c:pt>
                <c:pt idx="2037">
                  <c:v>25.4</c:v>
                </c:pt>
                <c:pt idx="2038">
                  <c:v>25.4</c:v>
                </c:pt>
                <c:pt idx="2039">
                  <c:v>25.6</c:v>
                </c:pt>
                <c:pt idx="2040">
                  <c:v>25.7</c:v>
                </c:pt>
                <c:pt idx="2041">
                  <c:v>25.7</c:v>
                </c:pt>
                <c:pt idx="2042">
                  <c:v>25.7</c:v>
                </c:pt>
                <c:pt idx="2043">
                  <c:v>25.9</c:v>
                </c:pt>
                <c:pt idx="2044">
                  <c:v>25.9</c:v>
                </c:pt>
                <c:pt idx="2045">
                  <c:v>26</c:v>
                </c:pt>
                <c:pt idx="2046">
                  <c:v>25.8</c:v>
                </c:pt>
                <c:pt idx="2047">
                  <c:v>25.7</c:v>
                </c:pt>
                <c:pt idx="2048">
                  <c:v>25.7</c:v>
                </c:pt>
                <c:pt idx="2049">
                  <c:v>25.6</c:v>
                </c:pt>
                <c:pt idx="2050">
                  <c:v>25.3</c:v>
                </c:pt>
                <c:pt idx="2051">
                  <c:v>25.4</c:v>
                </c:pt>
                <c:pt idx="2052">
                  <c:v>25.3</c:v>
                </c:pt>
                <c:pt idx="2053">
                  <c:v>25.3</c:v>
                </c:pt>
                <c:pt idx="2054">
                  <c:v>25.3</c:v>
                </c:pt>
                <c:pt idx="2055">
                  <c:v>25.6</c:v>
                </c:pt>
                <c:pt idx="2056">
                  <c:v>25.7</c:v>
                </c:pt>
                <c:pt idx="2057">
                  <c:v>26</c:v>
                </c:pt>
                <c:pt idx="2058">
                  <c:v>26.1</c:v>
                </c:pt>
                <c:pt idx="2059">
                  <c:v>26.3</c:v>
                </c:pt>
                <c:pt idx="2060">
                  <c:v>26.4</c:v>
                </c:pt>
                <c:pt idx="2061">
                  <c:v>26.4</c:v>
                </c:pt>
                <c:pt idx="2062">
                  <c:v>26.4</c:v>
                </c:pt>
                <c:pt idx="2063">
                  <c:v>26.3</c:v>
                </c:pt>
                <c:pt idx="2064">
                  <c:v>26.2</c:v>
                </c:pt>
                <c:pt idx="2065">
                  <c:v>26.1</c:v>
                </c:pt>
                <c:pt idx="2066">
                  <c:v>25.9</c:v>
                </c:pt>
                <c:pt idx="2067">
                  <c:v>25.7</c:v>
                </c:pt>
                <c:pt idx="2068">
                  <c:v>25.5</c:v>
                </c:pt>
                <c:pt idx="2069">
                  <c:v>25.4</c:v>
                </c:pt>
                <c:pt idx="2070">
                  <c:v>25.4</c:v>
                </c:pt>
                <c:pt idx="2071">
                  <c:v>25.4</c:v>
                </c:pt>
                <c:pt idx="2072">
                  <c:v>25.4</c:v>
                </c:pt>
                <c:pt idx="2073">
                  <c:v>25.5</c:v>
                </c:pt>
                <c:pt idx="2074">
                  <c:v>25.7</c:v>
                </c:pt>
                <c:pt idx="2075">
                  <c:v>25.7</c:v>
                </c:pt>
                <c:pt idx="2076">
                  <c:v>25.8</c:v>
                </c:pt>
                <c:pt idx="2077">
                  <c:v>25.9</c:v>
                </c:pt>
                <c:pt idx="2078">
                  <c:v>25.9</c:v>
                </c:pt>
                <c:pt idx="2079">
                  <c:v>25.8</c:v>
                </c:pt>
                <c:pt idx="2080">
                  <c:v>25.8</c:v>
                </c:pt>
                <c:pt idx="2081">
                  <c:v>25.8</c:v>
                </c:pt>
                <c:pt idx="2082">
                  <c:v>25.7</c:v>
                </c:pt>
                <c:pt idx="2083">
                  <c:v>25.7</c:v>
                </c:pt>
                <c:pt idx="2084">
                  <c:v>25.6</c:v>
                </c:pt>
                <c:pt idx="2085">
                  <c:v>25.5</c:v>
                </c:pt>
                <c:pt idx="2086">
                  <c:v>25.4</c:v>
                </c:pt>
                <c:pt idx="2087">
                  <c:v>25.4</c:v>
                </c:pt>
                <c:pt idx="2088">
                  <c:v>25.4</c:v>
                </c:pt>
                <c:pt idx="2089">
                  <c:v>25.4</c:v>
                </c:pt>
                <c:pt idx="2090">
                  <c:v>25.4</c:v>
                </c:pt>
                <c:pt idx="2091">
                  <c:v>25.5</c:v>
                </c:pt>
                <c:pt idx="2092">
                  <c:v>25.5</c:v>
                </c:pt>
                <c:pt idx="2093">
                  <c:v>25.6</c:v>
                </c:pt>
                <c:pt idx="2094">
                  <c:v>25.7</c:v>
                </c:pt>
                <c:pt idx="2095">
                  <c:v>25.9</c:v>
                </c:pt>
                <c:pt idx="2096">
                  <c:v>26.1</c:v>
                </c:pt>
                <c:pt idx="2097">
                  <c:v>26.2</c:v>
                </c:pt>
                <c:pt idx="2098">
                  <c:v>26.3</c:v>
                </c:pt>
                <c:pt idx="2099">
                  <c:v>26.4</c:v>
                </c:pt>
                <c:pt idx="2100">
                  <c:v>26.4</c:v>
                </c:pt>
                <c:pt idx="2101">
                  <c:v>26.3</c:v>
                </c:pt>
                <c:pt idx="2102">
                  <c:v>26.2</c:v>
                </c:pt>
                <c:pt idx="2103">
                  <c:v>26.1</c:v>
                </c:pt>
                <c:pt idx="2104">
                  <c:v>26</c:v>
                </c:pt>
                <c:pt idx="2105">
                  <c:v>25.7</c:v>
                </c:pt>
                <c:pt idx="2106">
                  <c:v>25.6</c:v>
                </c:pt>
                <c:pt idx="2107">
                  <c:v>25.4</c:v>
                </c:pt>
                <c:pt idx="2108">
                  <c:v>25.4</c:v>
                </c:pt>
                <c:pt idx="2109">
                  <c:v>25.4</c:v>
                </c:pt>
                <c:pt idx="2110">
                  <c:v>25.4</c:v>
                </c:pt>
                <c:pt idx="2111">
                  <c:v>25.6</c:v>
                </c:pt>
                <c:pt idx="2112">
                  <c:v>25.6</c:v>
                </c:pt>
                <c:pt idx="2113">
                  <c:v>25.7</c:v>
                </c:pt>
                <c:pt idx="2114">
                  <c:v>25.7</c:v>
                </c:pt>
                <c:pt idx="2115">
                  <c:v>25.9</c:v>
                </c:pt>
                <c:pt idx="2116">
                  <c:v>25.9</c:v>
                </c:pt>
                <c:pt idx="2117">
                  <c:v>25.9</c:v>
                </c:pt>
                <c:pt idx="2118">
                  <c:v>25.9</c:v>
                </c:pt>
                <c:pt idx="2119">
                  <c:v>25.7</c:v>
                </c:pt>
                <c:pt idx="2120">
                  <c:v>25.7</c:v>
                </c:pt>
                <c:pt idx="2121">
                  <c:v>25.7</c:v>
                </c:pt>
                <c:pt idx="2122">
                  <c:v>25.4</c:v>
                </c:pt>
                <c:pt idx="2123">
                  <c:v>25.4</c:v>
                </c:pt>
                <c:pt idx="2124">
                  <c:v>25.4</c:v>
                </c:pt>
                <c:pt idx="2125">
                  <c:v>25.3</c:v>
                </c:pt>
                <c:pt idx="2126">
                  <c:v>25.4</c:v>
                </c:pt>
                <c:pt idx="2127">
                  <c:v>25.4</c:v>
                </c:pt>
                <c:pt idx="2128">
                  <c:v>25.4</c:v>
                </c:pt>
                <c:pt idx="2129">
                  <c:v>25.5</c:v>
                </c:pt>
                <c:pt idx="2130">
                  <c:v>25.7</c:v>
                </c:pt>
                <c:pt idx="2131">
                  <c:v>25.8</c:v>
                </c:pt>
                <c:pt idx="2132">
                  <c:v>25.9</c:v>
                </c:pt>
                <c:pt idx="2133">
                  <c:v>26.1</c:v>
                </c:pt>
                <c:pt idx="2134">
                  <c:v>26.2</c:v>
                </c:pt>
                <c:pt idx="2135">
                  <c:v>26.2</c:v>
                </c:pt>
                <c:pt idx="2136">
                  <c:v>26.4</c:v>
                </c:pt>
                <c:pt idx="2137">
                  <c:v>26.4</c:v>
                </c:pt>
                <c:pt idx="2138">
                  <c:v>26.4</c:v>
                </c:pt>
                <c:pt idx="2139">
                  <c:v>26.3</c:v>
                </c:pt>
                <c:pt idx="2140">
                  <c:v>26.1</c:v>
                </c:pt>
                <c:pt idx="2141">
                  <c:v>26.1</c:v>
                </c:pt>
                <c:pt idx="2142">
                  <c:v>26.1</c:v>
                </c:pt>
                <c:pt idx="2143">
                  <c:v>26.4</c:v>
                </c:pt>
                <c:pt idx="2144">
                  <c:v>26.7</c:v>
                </c:pt>
                <c:pt idx="2145">
                  <c:v>26.9</c:v>
                </c:pt>
                <c:pt idx="2146">
                  <c:v>27.2</c:v>
                </c:pt>
                <c:pt idx="2147">
                  <c:v>27.4</c:v>
                </c:pt>
                <c:pt idx="2148">
                  <c:v>27.5</c:v>
                </c:pt>
                <c:pt idx="2149">
                  <c:v>27.5</c:v>
                </c:pt>
                <c:pt idx="2150">
                  <c:v>27.5</c:v>
                </c:pt>
                <c:pt idx="2151">
                  <c:v>27.5</c:v>
                </c:pt>
                <c:pt idx="2152">
                  <c:v>27.4</c:v>
                </c:pt>
                <c:pt idx="2153">
                  <c:v>27.2</c:v>
                </c:pt>
                <c:pt idx="2154">
                  <c:v>27</c:v>
                </c:pt>
                <c:pt idx="2155">
                  <c:v>26.9</c:v>
                </c:pt>
                <c:pt idx="2156">
                  <c:v>26.7</c:v>
                </c:pt>
                <c:pt idx="2157">
                  <c:v>26.5</c:v>
                </c:pt>
                <c:pt idx="2158">
                  <c:v>26.2</c:v>
                </c:pt>
                <c:pt idx="2159">
                  <c:v>25.9</c:v>
                </c:pt>
                <c:pt idx="2160">
                  <c:v>25.6</c:v>
                </c:pt>
                <c:pt idx="2161">
                  <c:v>25.2</c:v>
                </c:pt>
                <c:pt idx="2162">
                  <c:v>24.9</c:v>
                </c:pt>
                <c:pt idx="2163">
                  <c:v>24.6</c:v>
                </c:pt>
                <c:pt idx="2164">
                  <c:v>24.3</c:v>
                </c:pt>
                <c:pt idx="2165">
                  <c:v>24.1</c:v>
                </c:pt>
                <c:pt idx="2166">
                  <c:v>23.9</c:v>
                </c:pt>
                <c:pt idx="2167">
                  <c:v>23.8</c:v>
                </c:pt>
                <c:pt idx="2168">
                  <c:v>23.6</c:v>
                </c:pt>
                <c:pt idx="2169">
                  <c:v>23.8</c:v>
                </c:pt>
                <c:pt idx="2170">
                  <c:v>23.8</c:v>
                </c:pt>
                <c:pt idx="2171">
                  <c:v>23.9</c:v>
                </c:pt>
                <c:pt idx="2172">
                  <c:v>24</c:v>
                </c:pt>
                <c:pt idx="2173">
                  <c:v>24.2</c:v>
                </c:pt>
                <c:pt idx="2174">
                  <c:v>24.3</c:v>
                </c:pt>
                <c:pt idx="2175">
                  <c:v>24.4</c:v>
                </c:pt>
                <c:pt idx="2176">
                  <c:v>24.5</c:v>
                </c:pt>
                <c:pt idx="2177">
                  <c:v>24.7</c:v>
                </c:pt>
                <c:pt idx="2178">
                  <c:v>24.9</c:v>
                </c:pt>
                <c:pt idx="2179">
                  <c:v>25.1</c:v>
                </c:pt>
                <c:pt idx="2180">
                  <c:v>25.1</c:v>
                </c:pt>
                <c:pt idx="2181">
                  <c:v>25.2</c:v>
                </c:pt>
                <c:pt idx="2182">
                  <c:v>25.2</c:v>
                </c:pt>
                <c:pt idx="2183">
                  <c:v>25.4</c:v>
                </c:pt>
                <c:pt idx="2184">
                  <c:v>25.6</c:v>
                </c:pt>
                <c:pt idx="2185">
                  <c:v>25.7</c:v>
                </c:pt>
                <c:pt idx="2186">
                  <c:v>25.9</c:v>
                </c:pt>
                <c:pt idx="2187">
                  <c:v>26.1</c:v>
                </c:pt>
                <c:pt idx="2188">
                  <c:v>26.2</c:v>
                </c:pt>
                <c:pt idx="2189">
                  <c:v>26.4</c:v>
                </c:pt>
                <c:pt idx="2190">
                  <c:v>26.5</c:v>
                </c:pt>
                <c:pt idx="2191">
                  <c:v>26.6</c:v>
                </c:pt>
                <c:pt idx="2192">
                  <c:v>26.7</c:v>
                </c:pt>
                <c:pt idx="2193">
                  <c:v>26.8</c:v>
                </c:pt>
                <c:pt idx="2194">
                  <c:v>26.9</c:v>
                </c:pt>
                <c:pt idx="2195">
                  <c:v>27</c:v>
                </c:pt>
                <c:pt idx="2196">
                  <c:v>27.2</c:v>
                </c:pt>
                <c:pt idx="2197">
                  <c:v>27.2</c:v>
                </c:pt>
                <c:pt idx="2198">
                  <c:v>27.3</c:v>
                </c:pt>
                <c:pt idx="2199">
                  <c:v>27.4</c:v>
                </c:pt>
                <c:pt idx="2200">
                  <c:v>27.4</c:v>
                </c:pt>
                <c:pt idx="2201">
                  <c:v>27.5</c:v>
                </c:pt>
                <c:pt idx="2202">
                  <c:v>27.5</c:v>
                </c:pt>
                <c:pt idx="2203">
                  <c:v>27.5</c:v>
                </c:pt>
                <c:pt idx="2204">
                  <c:v>27.5</c:v>
                </c:pt>
                <c:pt idx="2205">
                  <c:v>27.5</c:v>
                </c:pt>
                <c:pt idx="2206">
                  <c:v>27.5</c:v>
                </c:pt>
                <c:pt idx="2207">
                  <c:v>27.4</c:v>
                </c:pt>
                <c:pt idx="2208">
                  <c:v>27.4</c:v>
                </c:pt>
                <c:pt idx="2209">
                  <c:v>27.3</c:v>
                </c:pt>
                <c:pt idx="2210">
                  <c:v>27.2</c:v>
                </c:pt>
                <c:pt idx="2211">
                  <c:v>27.2</c:v>
                </c:pt>
                <c:pt idx="2212">
                  <c:v>27.1</c:v>
                </c:pt>
                <c:pt idx="2213">
                  <c:v>27</c:v>
                </c:pt>
                <c:pt idx="2214">
                  <c:v>26.9</c:v>
                </c:pt>
                <c:pt idx="2215">
                  <c:v>26.9</c:v>
                </c:pt>
                <c:pt idx="2216">
                  <c:v>26.8</c:v>
                </c:pt>
                <c:pt idx="2217">
                  <c:v>26.7</c:v>
                </c:pt>
                <c:pt idx="2218">
                  <c:v>26.5</c:v>
                </c:pt>
                <c:pt idx="2219">
                  <c:v>26.5</c:v>
                </c:pt>
                <c:pt idx="2220">
                  <c:v>26.3</c:v>
                </c:pt>
                <c:pt idx="2221">
                  <c:v>26.1</c:v>
                </c:pt>
                <c:pt idx="2222">
                  <c:v>26</c:v>
                </c:pt>
                <c:pt idx="2223">
                  <c:v>25.8</c:v>
                </c:pt>
                <c:pt idx="2224">
                  <c:v>25.6</c:v>
                </c:pt>
                <c:pt idx="2225">
                  <c:v>25.4</c:v>
                </c:pt>
                <c:pt idx="2226">
                  <c:v>25.2</c:v>
                </c:pt>
                <c:pt idx="2227">
                  <c:v>24.9</c:v>
                </c:pt>
                <c:pt idx="2228">
                  <c:v>24.7</c:v>
                </c:pt>
                <c:pt idx="2229">
                  <c:v>24.6</c:v>
                </c:pt>
                <c:pt idx="2230">
                  <c:v>24.3</c:v>
                </c:pt>
                <c:pt idx="2231">
                  <c:v>24.3</c:v>
                </c:pt>
                <c:pt idx="2232">
                  <c:v>23.9</c:v>
                </c:pt>
                <c:pt idx="2233">
                  <c:v>23.8</c:v>
                </c:pt>
                <c:pt idx="2234">
                  <c:v>23.7</c:v>
                </c:pt>
                <c:pt idx="2235">
                  <c:v>23.6</c:v>
                </c:pt>
                <c:pt idx="2236">
                  <c:v>23.8</c:v>
                </c:pt>
                <c:pt idx="2237">
                  <c:v>23.8</c:v>
                </c:pt>
                <c:pt idx="2238">
                  <c:v>23.9</c:v>
                </c:pt>
                <c:pt idx="2239">
                  <c:v>24</c:v>
                </c:pt>
                <c:pt idx="2240">
                  <c:v>24.3</c:v>
                </c:pt>
                <c:pt idx="2241">
                  <c:v>24.4</c:v>
                </c:pt>
                <c:pt idx="2242">
                  <c:v>24.5</c:v>
                </c:pt>
                <c:pt idx="2243">
                  <c:v>24.7</c:v>
                </c:pt>
                <c:pt idx="2244">
                  <c:v>25</c:v>
                </c:pt>
                <c:pt idx="2245">
                  <c:v>25.1</c:v>
                </c:pt>
                <c:pt idx="2246">
                  <c:v>25.3</c:v>
                </c:pt>
                <c:pt idx="2247">
                  <c:v>25.4</c:v>
                </c:pt>
                <c:pt idx="2248">
                  <c:v>25.6</c:v>
                </c:pt>
                <c:pt idx="2249">
                  <c:v>25.7</c:v>
                </c:pt>
                <c:pt idx="2250">
                  <c:v>26</c:v>
                </c:pt>
                <c:pt idx="2251">
                  <c:v>26.2</c:v>
                </c:pt>
                <c:pt idx="2252">
                  <c:v>26.4</c:v>
                </c:pt>
                <c:pt idx="2253">
                  <c:v>26.7</c:v>
                </c:pt>
                <c:pt idx="2254">
                  <c:v>26.8</c:v>
                </c:pt>
                <c:pt idx="2255">
                  <c:v>27</c:v>
                </c:pt>
                <c:pt idx="2256">
                  <c:v>27.2</c:v>
                </c:pt>
                <c:pt idx="2257">
                  <c:v>25.3</c:v>
                </c:pt>
                <c:pt idx="2258">
                  <c:v>25.4</c:v>
                </c:pt>
                <c:pt idx="2259">
                  <c:v>25.4</c:v>
                </c:pt>
                <c:pt idx="2260">
                  <c:v>25.5</c:v>
                </c:pt>
                <c:pt idx="2261">
                  <c:v>25.6</c:v>
                </c:pt>
                <c:pt idx="2262">
                  <c:v>25.6</c:v>
                </c:pt>
                <c:pt idx="2263">
                  <c:v>25.7</c:v>
                </c:pt>
                <c:pt idx="2264">
                  <c:v>25.7</c:v>
                </c:pt>
                <c:pt idx="2265">
                  <c:v>25.7</c:v>
                </c:pt>
                <c:pt idx="2266">
                  <c:v>25.8</c:v>
                </c:pt>
                <c:pt idx="2267">
                  <c:v>25.9</c:v>
                </c:pt>
                <c:pt idx="2268">
                  <c:v>25.8</c:v>
                </c:pt>
                <c:pt idx="2269">
                  <c:v>25.9</c:v>
                </c:pt>
                <c:pt idx="2270">
                  <c:v>25.9</c:v>
                </c:pt>
                <c:pt idx="2271">
                  <c:v>25.8</c:v>
                </c:pt>
                <c:pt idx="2272">
                  <c:v>25.7</c:v>
                </c:pt>
                <c:pt idx="2273">
                  <c:v>25.7</c:v>
                </c:pt>
                <c:pt idx="2274">
                  <c:v>25.7</c:v>
                </c:pt>
                <c:pt idx="2275">
                  <c:v>25.7</c:v>
                </c:pt>
                <c:pt idx="2276">
                  <c:v>25.6</c:v>
                </c:pt>
                <c:pt idx="2277">
                  <c:v>25.6</c:v>
                </c:pt>
                <c:pt idx="2278">
                  <c:v>25.5</c:v>
                </c:pt>
                <c:pt idx="2279">
                  <c:v>25.4</c:v>
                </c:pt>
                <c:pt idx="2280">
                  <c:v>25.4</c:v>
                </c:pt>
                <c:pt idx="2281">
                  <c:v>25.3</c:v>
                </c:pt>
                <c:pt idx="2282">
                  <c:v>25.4</c:v>
                </c:pt>
                <c:pt idx="2283">
                  <c:v>25.2</c:v>
                </c:pt>
                <c:pt idx="2284">
                  <c:v>25.2</c:v>
                </c:pt>
                <c:pt idx="2285">
                  <c:v>25.2</c:v>
                </c:pt>
                <c:pt idx="2286">
                  <c:v>25.4</c:v>
                </c:pt>
                <c:pt idx="2287">
                  <c:v>25.4</c:v>
                </c:pt>
                <c:pt idx="2288">
                  <c:v>25.4</c:v>
                </c:pt>
                <c:pt idx="2289">
                  <c:v>25.4</c:v>
                </c:pt>
                <c:pt idx="2290">
                  <c:v>25.5</c:v>
                </c:pt>
                <c:pt idx="2291">
                  <c:v>25.6</c:v>
                </c:pt>
                <c:pt idx="2292">
                  <c:v>25.7</c:v>
                </c:pt>
                <c:pt idx="2293">
                  <c:v>25.7</c:v>
                </c:pt>
                <c:pt idx="2294">
                  <c:v>25.9</c:v>
                </c:pt>
                <c:pt idx="2295">
                  <c:v>26.1</c:v>
                </c:pt>
                <c:pt idx="2296">
                  <c:v>26.1</c:v>
                </c:pt>
                <c:pt idx="2297">
                  <c:v>26.1</c:v>
                </c:pt>
                <c:pt idx="2298">
                  <c:v>26.2</c:v>
                </c:pt>
                <c:pt idx="2299">
                  <c:v>26.3</c:v>
                </c:pt>
                <c:pt idx="2300">
                  <c:v>26.4</c:v>
                </c:pt>
                <c:pt idx="2301">
                  <c:v>26.3</c:v>
                </c:pt>
                <c:pt idx="2302">
                  <c:v>26.4</c:v>
                </c:pt>
                <c:pt idx="2303">
                  <c:v>26.2</c:v>
                </c:pt>
                <c:pt idx="2304">
                  <c:v>26.2</c:v>
                </c:pt>
                <c:pt idx="2305">
                  <c:v>26.1</c:v>
                </c:pt>
                <c:pt idx="2306">
                  <c:v>26.1</c:v>
                </c:pt>
                <c:pt idx="2307">
                  <c:v>25.9</c:v>
                </c:pt>
                <c:pt idx="2308">
                  <c:v>25.7</c:v>
                </c:pt>
                <c:pt idx="2309">
                  <c:v>25.6</c:v>
                </c:pt>
                <c:pt idx="2310">
                  <c:v>25.4</c:v>
                </c:pt>
                <c:pt idx="2311">
                  <c:v>25.4</c:v>
                </c:pt>
                <c:pt idx="2312">
                  <c:v>25.3</c:v>
                </c:pt>
                <c:pt idx="2313">
                  <c:v>25.4</c:v>
                </c:pt>
                <c:pt idx="2314">
                  <c:v>25.4</c:v>
                </c:pt>
                <c:pt idx="2315">
                  <c:v>25.4</c:v>
                </c:pt>
                <c:pt idx="2316">
                  <c:v>25.4</c:v>
                </c:pt>
                <c:pt idx="2317">
                  <c:v>25.5</c:v>
                </c:pt>
                <c:pt idx="2318">
                  <c:v>25.6</c:v>
                </c:pt>
                <c:pt idx="2319">
                  <c:v>25.7</c:v>
                </c:pt>
                <c:pt idx="2320">
                  <c:v>25.7</c:v>
                </c:pt>
                <c:pt idx="2321">
                  <c:v>25.7</c:v>
                </c:pt>
                <c:pt idx="2322">
                  <c:v>25.7</c:v>
                </c:pt>
                <c:pt idx="2323">
                  <c:v>25.8</c:v>
                </c:pt>
                <c:pt idx="2324">
                  <c:v>25.8</c:v>
                </c:pt>
                <c:pt idx="2325">
                  <c:v>25.8</c:v>
                </c:pt>
                <c:pt idx="2326">
                  <c:v>25.8</c:v>
                </c:pt>
                <c:pt idx="2327">
                  <c:v>25.7</c:v>
                </c:pt>
                <c:pt idx="2328">
                  <c:v>25.7</c:v>
                </c:pt>
                <c:pt idx="2329">
                  <c:v>25.6</c:v>
                </c:pt>
                <c:pt idx="2330">
                  <c:v>25.6</c:v>
                </c:pt>
                <c:pt idx="2331">
                  <c:v>25.4</c:v>
                </c:pt>
                <c:pt idx="2332">
                  <c:v>25.4</c:v>
                </c:pt>
                <c:pt idx="2333">
                  <c:v>25.4</c:v>
                </c:pt>
                <c:pt idx="2334">
                  <c:v>25.4</c:v>
                </c:pt>
                <c:pt idx="2335">
                  <c:v>25.4</c:v>
                </c:pt>
                <c:pt idx="2336">
                  <c:v>25.4</c:v>
                </c:pt>
                <c:pt idx="2337">
                  <c:v>25.4</c:v>
                </c:pt>
                <c:pt idx="2338">
                  <c:v>25.4</c:v>
                </c:pt>
                <c:pt idx="2339">
                  <c:v>25.5</c:v>
                </c:pt>
                <c:pt idx="2340">
                  <c:v>25.6</c:v>
                </c:pt>
                <c:pt idx="2341">
                  <c:v>25.7</c:v>
                </c:pt>
                <c:pt idx="2342">
                  <c:v>25.7</c:v>
                </c:pt>
                <c:pt idx="2343">
                  <c:v>25.9</c:v>
                </c:pt>
                <c:pt idx="2344">
                  <c:v>26.1</c:v>
                </c:pt>
                <c:pt idx="2345">
                  <c:v>26.1</c:v>
                </c:pt>
                <c:pt idx="2346">
                  <c:v>26.1</c:v>
                </c:pt>
                <c:pt idx="2347">
                  <c:v>26.1</c:v>
                </c:pt>
                <c:pt idx="2348">
                  <c:v>26.2</c:v>
                </c:pt>
                <c:pt idx="2349">
                  <c:v>26.2</c:v>
                </c:pt>
                <c:pt idx="2350">
                  <c:v>26.3</c:v>
                </c:pt>
                <c:pt idx="2351">
                  <c:v>26.4</c:v>
                </c:pt>
                <c:pt idx="2352">
                  <c:v>26.4</c:v>
                </c:pt>
                <c:pt idx="2353">
                  <c:v>26.3</c:v>
                </c:pt>
                <c:pt idx="2354">
                  <c:v>26.4</c:v>
                </c:pt>
                <c:pt idx="2355">
                  <c:v>26.4</c:v>
                </c:pt>
                <c:pt idx="2356">
                  <c:v>26.4</c:v>
                </c:pt>
                <c:pt idx="2357">
                  <c:v>26.4</c:v>
                </c:pt>
                <c:pt idx="2358">
                  <c:v>26.4</c:v>
                </c:pt>
                <c:pt idx="2359">
                  <c:v>26.4</c:v>
                </c:pt>
                <c:pt idx="2360">
                  <c:v>26.4</c:v>
                </c:pt>
                <c:pt idx="2361">
                  <c:v>26.3</c:v>
                </c:pt>
                <c:pt idx="2362">
                  <c:v>26.4</c:v>
                </c:pt>
                <c:pt idx="2363">
                  <c:v>26.2</c:v>
                </c:pt>
                <c:pt idx="2364">
                  <c:v>26.2</c:v>
                </c:pt>
                <c:pt idx="2365">
                  <c:v>26.1</c:v>
                </c:pt>
                <c:pt idx="2366">
                  <c:v>26.2</c:v>
                </c:pt>
                <c:pt idx="2367">
                  <c:v>26.1</c:v>
                </c:pt>
                <c:pt idx="2368">
                  <c:v>26.2</c:v>
                </c:pt>
                <c:pt idx="2369">
                  <c:v>26.1</c:v>
                </c:pt>
                <c:pt idx="2370">
                  <c:v>26.1</c:v>
                </c:pt>
                <c:pt idx="2371">
                  <c:v>26.1</c:v>
                </c:pt>
                <c:pt idx="2372">
                  <c:v>26.1</c:v>
                </c:pt>
                <c:pt idx="2373">
                  <c:v>26.1</c:v>
                </c:pt>
                <c:pt idx="2374">
                  <c:v>25.9</c:v>
                </c:pt>
                <c:pt idx="2375">
                  <c:v>25.9</c:v>
                </c:pt>
                <c:pt idx="2376">
                  <c:v>25.9</c:v>
                </c:pt>
                <c:pt idx="2377">
                  <c:v>25.7</c:v>
                </c:pt>
                <c:pt idx="2378">
                  <c:v>25.7</c:v>
                </c:pt>
                <c:pt idx="2379">
                  <c:v>25.6</c:v>
                </c:pt>
                <c:pt idx="2380">
                  <c:v>25.6</c:v>
                </c:pt>
                <c:pt idx="2381">
                  <c:v>25.6</c:v>
                </c:pt>
                <c:pt idx="2382">
                  <c:v>25.5</c:v>
                </c:pt>
                <c:pt idx="2383">
                  <c:v>25.4</c:v>
                </c:pt>
                <c:pt idx="2384">
                  <c:v>25.4</c:v>
                </c:pt>
                <c:pt idx="2385">
                  <c:v>25.4</c:v>
                </c:pt>
                <c:pt idx="2386">
                  <c:v>25.4</c:v>
                </c:pt>
                <c:pt idx="2387">
                  <c:v>25.4</c:v>
                </c:pt>
                <c:pt idx="2388">
                  <c:v>25.5</c:v>
                </c:pt>
                <c:pt idx="2389">
                  <c:v>25.4</c:v>
                </c:pt>
                <c:pt idx="2390">
                  <c:v>25.4</c:v>
                </c:pt>
                <c:pt idx="2391">
                  <c:v>27.5</c:v>
                </c:pt>
                <c:pt idx="2392">
                  <c:v>27.5</c:v>
                </c:pt>
                <c:pt idx="2393">
                  <c:v>27.4</c:v>
                </c:pt>
                <c:pt idx="2394">
                  <c:v>27.3</c:v>
                </c:pt>
                <c:pt idx="2395">
                  <c:v>27.2</c:v>
                </c:pt>
                <c:pt idx="2396">
                  <c:v>27.2</c:v>
                </c:pt>
                <c:pt idx="2397">
                  <c:v>27.1</c:v>
                </c:pt>
                <c:pt idx="2398">
                  <c:v>27</c:v>
                </c:pt>
                <c:pt idx="2399">
                  <c:v>26.9</c:v>
                </c:pt>
                <c:pt idx="2400">
                  <c:v>26.7</c:v>
                </c:pt>
                <c:pt idx="2401">
                  <c:v>26.4</c:v>
                </c:pt>
                <c:pt idx="2402">
                  <c:v>26.2</c:v>
                </c:pt>
                <c:pt idx="2403">
                  <c:v>26.1</c:v>
                </c:pt>
                <c:pt idx="2404">
                  <c:v>25.9</c:v>
                </c:pt>
                <c:pt idx="2405">
                  <c:v>25.6</c:v>
                </c:pt>
                <c:pt idx="2406">
                  <c:v>25.4</c:v>
                </c:pt>
                <c:pt idx="2407">
                  <c:v>24.9</c:v>
                </c:pt>
                <c:pt idx="2408">
                  <c:v>24.7</c:v>
                </c:pt>
                <c:pt idx="2409">
                  <c:v>24.4</c:v>
                </c:pt>
                <c:pt idx="2410">
                  <c:v>24.3</c:v>
                </c:pt>
                <c:pt idx="2411">
                  <c:v>23.9</c:v>
                </c:pt>
                <c:pt idx="2412">
                  <c:v>23.8</c:v>
                </c:pt>
                <c:pt idx="2413">
                  <c:v>23.7</c:v>
                </c:pt>
                <c:pt idx="2414">
                  <c:v>23.7</c:v>
                </c:pt>
                <c:pt idx="2415">
                  <c:v>23.8</c:v>
                </c:pt>
                <c:pt idx="2416">
                  <c:v>23.9</c:v>
                </c:pt>
                <c:pt idx="2417">
                  <c:v>24</c:v>
                </c:pt>
                <c:pt idx="2418">
                  <c:v>24.3</c:v>
                </c:pt>
                <c:pt idx="2419">
                  <c:v>24.4</c:v>
                </c:pt>
                <c:pt idx="2420">
                  <c:v>24.7</c:v>
                </c:pt>
                <c:pt idx="2421">
                  <c:v>24.8</c:v>
                </c:pt>
                <c:pt idx="2422">
                  <c:v>24.9</c:v>
                </c:pt>
                <c:pt idx="2423">
                  <c:v>25.1</c:v>
                </c:pt>
                <c:pt idx="2424">
                  <c:v>25.3</c:v>
                </c:pt>
                <c:pt idx="2425">
                  <c:v>25.4</c:v>
                </c:pt>
                <c:pt idx="2426">
                  <c:v>25.6</c:v>
                </c:pt>
                <c:pt idx="2427">
                  <c:v>25.7</c:v>
                </c:pt>
                <c:pt idx="2428">
                  <c:v>26</c:v>
                </c:pt>
                <c:pt idx="2429">
                  <c:v>26.2</c:v>
                </c:pt>
                <c:pt idx="2430">
                  <c:v>26.4</c:v>
                </c:pt>
                <c:pt idx="2431">
                  <c:v>26.5</c:v>
                </c:pt>
                <c:pt idx="2432">
                  <c:v>26.7</c:v>
                </c:pt>
                <c:pt idx="2433">
                  <c:v>26.9</c:v>
                </c:pt>
                <c:pt idx="2434">
                  <c:v>27.1</c:v>
                </c:pt>
                <c:pt idx="2435">
                  <c:v>27.2</c:v>
                </c:pt>
                <c:pt idx="2436">
                  <c:v>27.4</c:v>
                </c:pt>
                <c:pt idx="2437">
                  <c:v>27.4</c:v>
                </c:pt>
                <c:pt idx="2438">
                  <c:v>27.4</c:v>
                </c:pt>
                <c:pt idx="2439">
                  <c:v>27.4</c:v>
                </c:pt>
                <c:pt idx="2440">
                  <c:v>27.5</c:v>
                </c:pt>
                <c:pt idx="2441">
                  <c:v>27.5</c:v>
                </c:pt>
                <c:pt idx="2442">
                  <c:v>27.5</c:v>
                </c:pt>
                <c:pt idx="2443">
                  <c:v>27.5</c:v>
                </c:pt>
                <c:pt idx="2444">
                  <c:v>27.4</c:v>
                </c:pt>
                <c:pt idx="2445">
                  <c:v>27.3</c:v>
                </c:pt>
                <c:pt idx="2446">
                  <c:v>27.2</c:v>
                </c:pt>
                <c:pt idx="2447">
                  <c:v>27.2</c:v>
                </c:pt>
                <c:pt idx="2448">
                  <c:v>27.1</c:v>
                </c:pt>
                <c:pt idx="2449">
                  <c:v>27</c:v>
                </c:pt>
                <c:pt idx="2450">
                  <c:v>26.9</c:v>
                </c:pt>
                <c:pt idx="2451">
                  <c:v>26.9</c:v>
                </c:pt>
                <c:pt idx="2452">
                  <c:v>26.8</c:v>
                </c:pt>
                <c:pt idx="2453">
                  <c:v>26.7</c:v>
                </c:pt>
                <c:pt idx="2454">
                  <c:v>26.7</c:v>
                </c:pt>
                <c:pt idx="2455">
                  <c:v>26.6</c:v>
                </c:pt>
                <c:pt idx="2456">
                  <c:v>26.5</c:v>
                </c:pt>
                <c:pt idx="2457">
                  <c:v>26.5</c:v>
                </c:pt>
                <c:pt idx="2458">
                  <c:v>26.4</c:v>
                </c:pt>
                <c:pt idx="2459">
                  <c:v>26.3</c:v>
                </c:pt>
                <c:pt idx="2460">
                  <c:v>26.2</c:v>
                </c:pt>
                <c:pt idx="2461">
                  <c:v>26.1</c:v>
                </c:pt>
                <c:pt idx="2462">
                  <c:v>26.1</c:v>
                </c:pt>
                <c:pt idx="2463">
                  <c:v>26.1</c:v>
                </c:pt>
                <c:pt idx="2464">
                  <c:v>26</c:v>
                </c:pt>
                <c:pt idx="2465">
                  <c:v>25.9</c:v>
                </c:pt>
                <c:pt idx="2466">
                  <c:v>25.8</c:v>
                </c:pt>
                <c:pt idx="2467">
                  <c:v>25.8</c:v>
                </c:pt>
                <c:pt idx="2468">
                  <c:v>25.8</c:v>
                </c:pt>
                <c:pt idx="2469">
                  <c:v>25.7</c:v>
                </c:pt>
                <c:pt idx="2470">
                  <c:v>25.7</c:v>
                </c:pt>
                <c:pt idx="2471">
                  <c:v>25.8</c:v>
                </c:pt>
                <c:pt idx="2472">
                  <c:v>25.7</c:v>
                </c:pt>
                <c:pt idx="2473">
                  <c:v>25.9</c:v>
                </c:pt>
                <c:pt idx="2474">
                  <c:v>25.9</c:v>
                </c:pt>
                <c:pt idx="2475">
                  <c:v>25.9</c:v>
                </c:pt>
                <c:pt idx="2476">
                  <c:v>25.9</c:v>
                </c:pt>
                <c:pt idx="2477">
                  <c:v>25.9</c:v>
                </c:pt>
                <c:pt idx="2478">
                  <c:v>25.9</c:v>
                </c:pt>
                <c:pt idx="2479">
                  <c:v>25.9</c:v>
                </c:pt>
                <c:pt idx="2480">
                  <c:v>25.9</c:v>
                </c:pt>
                <c:pt idx="2481">
                  <c:v>25.9</c:v>
                </c:pt>
                <c:pt idx="2482">
                  <c:v>25.9</c:v>
                </c:pt>
                <c:pt idx="2483">
                  <c:v>25.8</c:v>
                </c:pt>
                <c:pt idx="2484">
                  <c:v>25.9</c:v>
                </c:pt>
                <c:pt idx="2485">
                  <c:v>25.8</c:v>
                </c:pt>
                <c:pt idx="2486">
                  <c:v>25.7</c:v>
                </c:pt>
                <c:pt idx="2487">
                  <c:v>25.7</c:v>
                </c:pt>
                <c:pt idx="2488">
                  <c:v>25.7</c:v>
                </c:pt>
                <c:pt idx="2489">
                  <c:v>25.6</c:v>
                </c:pt>
                <c:pt idx="2490">
                  <c:v>25.6</c:v>
                </c:pt>
                <c:pt idx="2491">
                  <c:v>25.5</c:v>
                </c:pt>
                <c:pt idx="2492">
                  <c:v>25.4</c:v>
                </c:pt>
                <c:pt idx="2493">
                  <c:v>25.4</c:v>
                </c:pt>
                <c:pt idx="2494">
                  <c:v>25.4</c:v>
                </c:pt>
                <c:pt idx="2495">
                  <c:v>25.4</c:v>
                </c:pt>
                <c:pt idx="2496">
                  <c:v>25.3</c:v>
                </c:pt>
                <c:pt idx="2497">
                  <c:v>25.2</c:v>
                </c:pt>
                <c:pt idx="2498">
                  <c:v>25.2</c:v>
                </c:pt>
                <c:pt idx="2499">
                  <c:v>25.2</c:v>
                </c:pt>
                <c:pt idx="2500">
                  <c:v>25.1</c:v>
                </c:pt>
                <c:pt idx="2501">
                  <c:v>25.1</c:v>
                </c:pt>
                <c:pt idx="2502">
                  <c:v>25.1</c:v>
                </c:pt>
                <c:pt idx="2503">
                  <c:v>25.1</c:v>
                </c:pt>
                <c:pt idx="2504">
                  <c:v>25.1</c:v>
                </c:pt>
                <c:pt idx="2505">
                  <c:v>25.1</c:v>
                </c:pt>
                <c:pt idx="2506">
                  <c:v>24.9</c:v>
                </c:pt>
                <c:pt idx="2507">
                  <c:v>25</c:v>
                </c:pt>
                <c:pt idx="2508">
                  <c:v>25</c:v>
                </c:pt>
                <c:pt idx="2509">
                  <c:v>25.1</c:v>
                </c:pt>
                <c:pt idx="2510">
                  <c:v>25.1</c:v>
                </c:pt>
                <c:pt idx="2511">
                  <c:v>25.1</c:v>
                </c:pt>
                <c:pt idx="2512">
                  <c:v>25.1</c:v>
                </c:pt>
                <c:pt idx="2513">
                  <c:v>25.1</c:v>
                </c:pt>
                <c:pt idx="2514">
                  <c:v>25.1</c:v>
                </c:pt>
                <c:pt idx="2515">
                  <c:v>25.2</c:v>
                </c:pt>
                <c:pt idx="2516">
                  <c:v>25.3</c:v>
                </c:pt>
                <c:pt idx="2517">
                  <c:v>25.3</c:v>
                </c:pt>
                <c:pt idx="2518">
                  <c:v>25.4</c:v>
                </c:pt>
                <c:pt idx="2519">
                  <c:v>25.6</c:v>
                </c:pt>
                <c:pt idx="2520">
                  <c:v>25.7</c:v>
                </c:pt>
                <c:pt idx="2521">
                  <c:v>25.7</c:v>
                </c:pt>
                <c:pt idx="2522">
                  <c:v>25.7</c:v>
                </c:pt>
                <c:pt idx="2523">
                  <c:v>25.7</c:v>
                </c:pt>
                <c:pt idx="2524">
                  <c:v>25.7</c:v>
                </c:pt>
                <c:pt idx="2525">
                  <c:v>25.7</c:v>
                </c:pt>
                <c:pt idx="2526">
                  <c:v>25.7</c:v>
                </c:pt>
                <c:pt idx="2527">
                  <c:v>25.8</c:v>
                </c:pt>
                <c:pt idx="2528">
                  <c:v>25.9</c:v>
                </c:pt>
                <c:pt idx="2529">
                  <c:v>25.9</c:v>
                </c:pt>
                <c:pt idx="2530">
                  <c:v>25.9</c:v>
                </c:pt>
                <c:pt idx="2531">
                  <c:v>25.8</c:v>
                </c:pt>
                <c:pt idx="2532">
                  <c:v>25.9</c:v>
                </c:pt>
                <c:pt idx="2533">
                  <c:v>25.9</c:v>
                </c:pt>
                <c:pt idx="2534">
                  <c:v>25.9</c:v>
                </c:pt>
                <c:pt idx="2535">
                  <c:v>25.8</c:v>
                </c:pt>
                <c:pt idx="2536">
                  <c:v>25.7</c:v>
                </c:pt>
                <c:pt idx="2537">
                  <c:v>25.8</c:v>
                </c:pt>
                <c:pt idx="2538">
                  <c:v>25.7</c:v>
                </c:pt>
                <c:pt idx="2539">
                  <c:v>25.9</c:v>
                </c:pt>
                <c:pt idx="2540">
                  <c:v>25.8</c:v>
                </c:pt>
                <c:pt idx="2541">
                  <c:v>25.7</c:v>
                </c:pt>
                <c:pt idx="2542">
                  <c:v>25.7</c:v>
                </c:pt>
                <c:pt idx="2543">
                  <c:v>25.7</c:v>
                </c:pt>
                <c:pt idx="2544">
                  <c:v>25.6</c:v>
                </c:pt>
                <c:pt idx="2545">
                  <c:v>25.6</c:v>
                </c:pt>
                <c:pt idx="2546">
                  <c:v>25.5</c:v>
                </c:pt>
                <c:pt idx="2547">
                  <c:v>25.5</c:v>
                </c:pt>
                <c:pt idx="2548">
                  <c:v>25.4</c:v>
                </c:pt>
                <c:pt idx="2549">
                  <c:v>25.5</c:v>
                </c:pt>
                <c:pt idx="2550">
                  <c:v>25.4</c:v>
                </c:pt>
                <c:pt idx="2551">
                  <c:v>25.4</c:v>
                </c:pt>
                <c:pt idx="2552">
                  <c:v>25.4</c:v>
                </c:pt>
                <c:pt idx="2553">
                  <c:v>25.4</c:v>
                </c:pt>
                <c:pt idx="2554">
                  <c:v>25.4</c:v>
                </c:pt>
                <c:pt idx="2555">
                  <c:v>25.4</c:v>
                </c:pt>
                <c:pt idx="2556">
                  <c:v>25.4</c:v>
                </c:pt>
                <c:pt idx="2557">
                  <c:v>25.4</c:v>
                </c:pt>
                <c:pt idx="2558">
                  <c:v>25.4</c:v>
                </c:pt>
                <c:pt idx="2559">
                  <c:v>25.4</c:v>
                </c:pt>
                <c:pt idx="2560">
                  <c:v>25.4</c:v>
                </c:pt>
                <c:pt idx="2561">
                  <c:v>25.5</c:v>
                </c:pt>
                <c:pt idx="2562">
                  <c:v>25.6</c:v>
                </c:pt>
                <c:pt idx="2563">
                  <c:v>25.6</c:v>
                </c:pt>
                <c:pt idx="2564">
                  <c:v>25.6</c:v>
                </c:pt>
                <c:pt idx="2565">
                  <c:v>25.7</c:v>
                </c:pt>
                <c:pt idx="2566">
                  <c:v>25.8</c:v>
                </c:pt>
                <c:pt idx="2567">
                  <c:v>25.9</c:v>
                </c:pt>
                <c:pt idx="2568">
                  <c:v>25.9</c:v>
                </c:pt>
                <c:pt idx="2569">
                  <c:v>25.9</c:v>
                </c:pt>
                <c:pt idx="2570">
                  <c:v>26</c:v>
                </c:pt>
                <c:pt idx="2571">
                  <c:v>26.1</c:v>
                </c:pt>
                <c:pt idx="2572">
                  <c:v>26.1</c:v>
                </c:pt>
                <c:pt idx="2573">
                  <c:v>26.2</c:v>
                </c:pt>
                <c:pt idx="2574">
                  <c:v>26.2</c:v>
                </c:pt>
                <c:pt idx="2575">
                  <c:v>26.2</c:v>
                </c:pt>
                <c:pt idx="2576">
                  <c:v>26.3</c:v>
                </c:pt>
                <c:pt idx="2577">
                  <c:v>26.3</c:v>
                </c:pt>
                <c:pt idx="2578">
                  <c:v>26.4</c:v>
                </c:pt>
                <c:pt idx="2579">
                  <c:v>26.4</c:v>
                </c:pt>
                <c:pt idx="2580">
                  <c:v>26.4</c:v>
                </c:pt>
                <c:pt idx="2581">
                  <c:v>26.4</c:v>
                </c:pt>
                <c:pt idx="2582">
                  <c:v>26.5</c:v>
                </c:pt>
                <c:pt idx="2583">
                  <c:v>26.3</c:v>
                </c:pt>
                <c:pt idx="2584">
                  <c:v>26.4</c:v>
                </c:pt>
                <c:pt idx="2585">
                  <c:v>26.4</c:v>
                </c:pt>
                <c:pt idx="2586">
                  <c:v>26.4</c:v>
                </c:pt>
                <c:pt idx="2587">
                  <c:v>26.3</c:v>
                </c:pt>
                <c:pt idx="2588">
                  <c:v>26.2</c:v>
                </c:pt>
                <c:pt idx="2589">
                  <c:v>26.2</c:v>
                </c:pt>
                <c:pt idx="2590">
                  <c:v>26.1</c:v>
                </c:pt>
                <c:pt idx="2591">
                  <c:v>26.2</c:v>
                </c:pt>
                <c:pt idx="2592">
                  <c:v>26.1</c:v>
                </c:pt>
                <c:pt idx="2593">
                  <c:v>26</c:v>
                </c:pt>
                <c:pt idx="2594">
                  <c:v>25.9</c:v>
                </c:pt>
                <c:pt idx="2595">
                  <c:v>25.9</c:v>
                </c:pt>
                <c:pt idx="2596">
                  <c:v>25.9</c:v>
                </c:pt>
                <c:pt idx="2597">
                  <c:v>25.8</c:v>
                </c:pt>
                <c:pt idx="2598">
                  <c:v>25.7</c:v>
                </c:pt>
                <c:pt idx="2599">
                  <c:v>25.6</c:v>
                </c:pt>
                <c:pt idx="2600">
                  <c:v>25.5</c:v>
                </c:pt>
                <c:pt idx="2601">
                  <c:v>25.4</c:v>
                </c:pt>
                <c:pt idx="2602">
                  <c:v>25.4</c:v>
                </c:pt>
                <c:pt idx="2603">
                  <c:v>25.4</c:v>
                </c:pt>
                <c:pt idx="2604">
                  <c:v>25.4</c:v>
                </c:pt>
                <c:pt idx="2605">
                  <c:v>25.3</c:v>
                </c:pt>
                <c:pt idx="2606">
                  <c:v>25.3</c:v>
                </c:pt>
                <c:pt idx="2607">
                  <c:v>25.3</c:v>
                </c:pt>
                <c:pt idx="2608">
                  <c:v>25.3</c:v>
                </c:pt>
                <c:pt idx="2609">
                  <c:v>25.2</c:v>
                </c:pt>
                <c:pt idx="2610">
                  <c:v>25.4</c:v>
                </c:pt>
                <c:pt idx="2611">
                  <c:v>25.4</c:v>
                </c:pt>
                <c:pt idx="2612">
                  <c:v>25.4</c:v>
                </c:pt>
                <c:pt idx="2613">
                  <c:v>25.4</c:v>
                </c:pt>
                <c:pt idx="2614">
                  <c:v>25.5</c:v>
                </c:pt>
                <c:pt idx="2615">
                  <c:v>25.6</c:v>
                </c:pt>
                <c:pt idx="2616">
                  <c:v>25.7</c:v>
                </c:pt>
                <c:pt idx="2617">
                  <c:v>25.7</c:v>
                </c:pt>
                <c:pt idx="2618">
                  <c:v>25.7</c:v>
                </c:pt>
                <c:pt idx="2619">
                  <c:v>25.7</c:v>
                </c:pt>
                <c:pt idx="2620">
                  <c:v>25.7</c:v>
                </c:pt>
                <c:pt idx="2621">
                  <c:v>25.8</c:v>
                </c:pt>
                <c:pt idx="2622">
                  <c:v>25.8</c:v>
                </c:pt>
                <c:pt idx="2623">
                  <c:v>25.9</c:v>
                </c:pt>
                <c:pt idx="2624">
                  <c:v>25.8</c:v>
                </c:pt>
                <c:pt idx="2625">
                  <c:v>25.9</c:v>
                </c:pt>
                <c:pt idx="2626">
                  <c:v>25.9</c:v>
                </c:pt>
                <c:pt idx="2627">
                  <c:v>25.9</c:v>
                </c:pt>
                <c:pt idx="2628">
                  <c:v>25.9</c:v>
                </c:pt>
                <c:pt idx="2629">
                  <c:v>25.9</c:v>
                </c:pt>
                <c:pt idx="2630">
                  <c:v>25.9</c:v>
                </c:pt>
                <c:pt idx="2631">
                  <c:v>25.9</c:v>
                </c:pt>
                <c:pt idx="2632">
                  <c:v>25.7</c:v>
                </c:pt>
                <c:pt idx="2633">
                  <c:v>25.7</c:v>
                </c:pt>
                <c:pt idx="2634">
                  <c:v>25.7</c:v>
                </c:pt>
                <c:pt idx="2635">
                  <c:v>25.7</c:v>
                </c:pt>
                <c:pt idx="2636">
                  <c:v>25.7</c:v>
                </c:pt>
                <c:pt idx="2637">
                  <c:v>25.7</c:v>
                </c:pt>
                <c:pt idx="2638">
                  <c:v>25.7</c:v>
                </c:pt>
                <c:pt idx="2639">
                  <c:v>25.6</c:v>
                </c:pt>
                <c:pt idx="2640">
                  <c:v>25.7</c:v>
                </c:pt>
                <c:pt idx="2641">
                  <c:v>25.6</c:v>
                </c:pt>
                <c:pt idx="2642">
                  <c:v>25.6</c:v>
                </c:pt>
                <c:pt idx="2643">
                  <c:v>25.6</c:v>
                </c:pt>
                <c:pt idx="2644">
                  <c:v>25.5</c:v>
                </c:pt>
                <c:pt idx="2645">
                  <c:v>25.4</c:v>
                </c:pt>
                <c:pt idx="2646">
                  <c:v>25.4</c:v>
                </c:pt>
                <c:pt idx="2647">
                  <c:v>25.5</c:v>
                </c:pt>
                <c:pt idx="2648">
                  <c:v>25.5</c:v>
                </c:pt>
                <c:pt idx="2649">
                  <c:v>25.4</c:v>
                </c:pt>
                <c:pt idx="2650">
                  <c:v>25.4</c:v>
                </c:pt>
                <c:pt idx="2651">
                  <c:v>25.4</c:v>
                </c:pt>
                <c:pt idx="2652">
                  <c:v>25.4</c:v>
                </c:pt>
                <c:pt idx="2653">
                  <c:v>25.4</c:v>
                </c:pt>
                <c:pt idx="2654">
                  <c:v>25.4</c:v>
                </c:pt>
                <c:pt idx="2655">
                  <c:v>27.2</c:v>
                </c:pt>
                <c:pt idx="2656">
                  <c:v>27.2</c:v>
                </c:pt>
                <c:pt idx="2657">
                  <c:v>27.2</c:v>
                </c:pt>
                <c:pt idx="2658">
                  <c:v>27.1</c:v>
                </c:pt>
                <c:pt idx="2659">
                  <c:v>27.1</c:v>
                </c:pt>
                <c:pt idx="2660">
                  <c:v>26.9</c:v>
                </c:pt>
                <c:pt idx="2661">
                  <c:v>26.9</c:v>
                </c:pt>
                <c:pt idx="2662">
                  <c:v>26.7</c:v>
                </c:pt>
                <c:pt idx="2663">
                  <c:v>26.8</c:v>
                </c:pt>
                <c:pt idx="2664">
                  <c:v>26.7</c:v>
                </c:pt>
                <c:pt idx="2665">
                  <c:v>26.5</c:v>
                </c:pt>
                <c:pt idx="2666">
                  <c:v>26.6</c:v>
                </c:pt>
                <c:pt idx="2667">
                  <c:v>26.5</c:v>
                </c:pt>
                <c:pt idx="2668">
                  <c:v>26.5</c:v>
                </c:pt>
                <c:pt idx="2669">
                  <c:v>26.5</c:v>
                </c:pt>
                <c:pt idx="2670">
                  <c:v>26.5</c:v>
                </c:pt>
                <c:pt idx="2671">
                  <c:v>26.4</c:v>
                </c:pt>
                <c:pt idx="2672">
                  <c:v>26.4</c:v>
                </c:pt>
                <c:pt idx="2673">
                  <c:v>26.4</c:v>
                </c:pt>
                <c:pt idx="2674">
                  <c:v>26.4</c:v>
                </c:pt>
                <c:pt idx="2675">
                  <c:v>26.4</c:v>
                </c:pt>
                <c:pt idx="2676">
                  <c:v>26.4</c:v>
                </c:pt>
                <c:pt idx="2677">
                  <c:v>26.4</c:v>
                </c:pt>
                <c:pt idx="2678">
                  <c:v>26.4</c:v>
                </c:pt>
                <c:pt idx="2679">
                  <c:v>26.4</c:v>
                </c:pt>
                <c:pt idx="2680">
                  <c:v>26.4</c:v>
                </c:pt>
                <c:pt idx="2681">
                  <c:v>26.4</c:v>
                </c:pt>
                <c:pt idx="2682">
                  <c:v>26.3</c:v>
                </c:pt>
                <c:pt idx="2683">
                  <c:v>26.3</c:v>
                </c:pt>
                <c:pt idx="2684">
                  <c:v>26.2</c:v>
                </c:pt>
                <c:pt idx="2685">
                  <c:v>26.2</c:v>
                </c:pt>
                <c:pt idx="2686">
                  <c:v>26.2</c:v>
                </c:pt>
                <c:pt idx="2687">
                  <c:v>26.2</c:v>
                </c:pt>
                <c:pt idx="2688">
                  <c:v>26.2</c:v>
                </c:pt>
                <c:pt idx="2689">
                  <c:v>26.2</c:v>
                </c:pt>
                <c:pt idx="2690">
                  <c:v>26.2</c:v>
                </c:pt>
                <c:pt idx="2691">
                  <c:v>26.2</c:v>
                </c:pt>
                <c:pt idx="2692">
                  <c:v>26.2</c:v>
                </c:pt>
                <c:pt idx="2693">
                  <c:v>26.1</c:v>
                </c:pt>
                <c:pt idx="2694">
                  <c:v>26.1</c:v>
                </c:pt>
                <c:pt idx="2695">
                  <c:v>26.1</c:v>
                </c:pt>
                <c:pt idx="2696">
                  <c:v>26.1</c:v>
                </c:pt>
                <c:pt idx="2697">
                  <c:v>26.1</c:v>
                </c:pt>
                <c:pt idx="2698">
                  <c:v>26.1</c:v>
                </c:pt>
                <c:pt idx="2699">
                  <c:v>26.1</c:v>
                </c:pt>
                <c:pt idx="2700">
                  <c:v>26</c:v>
                </c:pt>
                <c:pt idx="2701">
                  <c:v>26.1</c:v>
                </c:pt>
                <c:pt idx="2702">
                  <c:v>26</c:v>
                </c:pt>
                <c:pt idx="2703">
                  <c:v>25.9</c:v>
                </c:pt>
                <c:pt idx="2704">
                  <c:v>26.1</c:v>
                </c:pt>
                <c:pt idx="2705">
                  <c:v>26</c:v>
                </c:pt>
                <c:pt idx="2706">
                  <c:v>25.9</c:v>
                </c:pt>
                <c:pt idx="2707">
                  <c:v>25.9</c:v>
                </c:pt>
                <c:pt idx="2708">
                  <c:v>25.9</c:v>
                </c:pt>
                <c:pt idx="2709">
                  <c:v>25.9</c:v>
                </c:pt>
                <c:pt idx="2710">
                  <c:v>26</c:v>
                </c:pt>
                <c:pt idx="2711">
                  <c:v>26</c:v>
                </c:pt>
                <c:pt idx="2712">
                  <c:v>25.9</c:v>
                </c:pt>
                <c:pt idx="2713">
                  <c:v>25.9</c:v>
                </c:pt>
                <c:pt idx="2714">
                  <c:v>25.9</c:v>
                </c:pt>
                <c:pt idx="2715">
                  <c:v>25.9</c:v>
                </c:pt>
                <c:pt idx="2716">
                  <c:v>25.9</c:v>
                </c:pt>
                <c:pt idx="2717">
                  <c:v>25.7</c:v>
                </c:pt>
                <c:pt idx="2718">
                  <c:v>25.7</c:v>
                </c:pt>
                <c:pt idx="2719">
                  <c:v>25.6</c:v>
                </c:pt>
                <c:pt idx="2720">
                  <c:v>25.6</c:v>
                </c:pt>
                <c:pt idx="2721">
                  <c:v>25.5</c:v>
                </c:pt>
                <c:pt idx="2722">
                  <c:v>25.4</c:v>
                </c:pt>
                <c:pt idx="2723">
                  <c:v>25.4</c:v>
                </c:pt>
                <c:pt idx="2724">
                  <c:v>25.2</c:v>
                </c:pt>
                <c:pt idx="2725">
                  <c:v>25.2</c:v>
                </c:pt>
                <c:pt idx="2726">
                  <c:v>25.1</c:v>
                </c:pt>
                <c:pt idx="2727">
                  <c:v>25</c:v>
                </c:pt>
                <c:pt idx="2728">
                  <c:v>25</c:v>
                </c:pt>
                <c:pt idx="2729">
                  <c:v>24.9</c:v>
                </c:pt>
                <c:pt idx="2730">
                  <c:v>24.7</c:v>
                </c:pt>
                <c:pt idx="2731">
                  <c:v>24.7</c:v>
                </c:pt>
                <c:pt idx="2732">
                  <c:v>24.6</c:v>
                </c:pt>
                <c:pt idx="2733">
                  <c:v>24.4</c:v>
                </c:pt>
                <c:pt idx="2734">
                  <c:v>24.3</c:v>
                </c:pt>
                <c:pt idx="2735">
                  <c:v>24.1</c:v>
                </c:pt>
                <c:pt idx="2736">
                  <c:v>24</c:v>
                </c:pt>
                <c:pt idx="2737">
                  <c:v>24</c:v>
                </c:pt>
                <c:pt idx="2738">
                  <c:v>23.9</c:v>
                </c:pt>
                <c:pt idx="2739">
                  <c:v>23.9</c:v>
                </c:pt>
                <c:pt idx="2740">
                  <c:v>23.9</c:v>
                </c:pt>
                <c:pt idx="2741">
                  <c:v>23.9</c:v>
                </c:pt>
                <c:pt idx="2742">
                  <c:v>23.8</c:v>
                </c:pt>
                <c:pt idx="2743">
                  <c:v>23.9</c:v>
                </c:pt>
                <c:pt idx="2744">
                  <c:v>23.8</c:v>
                </c:pt>
                <c:pt idx="2745">
                  <c:v>23.7</c:v>
                </c:pt>
                <c:pt idx="2746">
                  <c:v>23.6</c:v>
                </c:pt>
                <c:pt idx="2747">
                  <c:v>23.6</c:v>
                </c:pt>
                <c:pt idx="2748">
                  <c:v>23.8</c:v>
                </c:pt>
                <c:pt idx="2749">
                  <c:v>23.8</c:v>
                </c:pt>
                <c:pt idx="2750">
                  <c:v>23.8</c:v>
                </c:pt>
                <c:pt idx="2751">
                  <c:v>23.8</c:v>
                </c:pt>
                <c:pt idx="2752">
                  <c:v>23.8</c:v>
                </c:pt>
                <c:pt idx="2753">
                  <c:v>23.8</c:v>
                </c:pt>
                <c:pt idx="2754">
                  <c:v>23.9</c:v>
                </c:pt>
                <c:pt idx="2755">
                  <c:v>23.8</c:v>
                </c:pt>
                <c:pt idx="2756">
                  <c:v>23.8</c:v>
                </c:pt>
                <c:pt idx="2757">
                  <c:v>23.8</c:v>
                </c:pt>
                <c:pt idx="2758">
                  <c:v>23.9</c:v>
                </c:pt>
                <c:pt idx="2759">
                  <c:v>23.9</c:v>
                </c:pt>
                <c:pt idx="2760">
                  <c:v>23.9</c:v>
                </c:pt>
                <c:pt idx="2761">
                  <c:v>23.9</c:v>
                </c:pt>
                <c:pt idx="2762">
                  <c:v>23.9</c:v>
                </c:pt>
                <c:pt idx="2763">
                  <c:v>23.9</c:v>
                </c:pt>
                <c:pt idx="2764">
                  <c:v>24</c:v>
                </c:pt>
                <c:pt idx="2765">
                  <c:v>24.1</c:v>
                </c:pt>
                <c:pt idx="2766">
                  <c:v>25.3</c:v>
                </c:pt>
                <c:pt idx="2767">
                  <c:v>25.3</c:v>
                </c:pt>
                <c:pt idx="2768">
                  <c:v>25.3</c:v>
                </c:pt>
                <c:pt idx="2769">
                  <c:v>25.3</c:v>
                </c:pt>
                <c:pt idx="2770">
                  <c:v>25.4</c:v>
                </c:pt>
                <c:pt idx="2771">
                  <c:v>25.4</c:v>
                </c:pt>
                <c:pt idx="2772">
                  <c:v>25.3</c:v>
                </c:pt>
                <c:pt idx="2773">
                  <c:v>25.3</c:v>
                </c:pt>
                <c:pt idx="2774">
                  <c:v>25.2</c:v>
                </c:pt>
                <c:pt idx="2775">
                  <c:v>25.3</c:v>
                </c:pt>
                <c:pt idx="2776">
                  <c:v>25.3</c:v>
                </c:pt>
                <c:pt idx="2777">
                  <c:v>25.4</c:v>
                </c:pt>
                <c:pt idx="2778">
                  <c:v>25.3</c:v>
                </c:pt>
                <c:pt idx="2779">
                  <c:v>25.4</c:v>
                </c:pt>
                <c:pt idx="2780">
                  <c:v>25.3</c:v>
                </c:pt>
                <c:pt idx="2781">
                  <c:v>25.3</c:v>
                </c:pt>
                <c:pt idx="2782">
                  <c:v>25.4</c:v>
                </c:pt>
                <c:pt idx="2783">
                  <c:v>25.3</c:v>
                </c:pt>
                <c:pt idx="2784">
                  <c:v>25.3</c:v>
                </c:pt>
                <c:pt idx="2785">
                  <c:v>25.4</c:v>
                </c:pt>
                <c:pt idx="2786">
                  <c:v>25.3</c:v>
                </c:pt>
                <c:pt idx="2787">
                  <c:v>25.4</c:v>
                </c:pt>
                <c:pt idx="2788">
                  <c:v>25.4</c:v>
                </c:pt>
                <c:pt idx="2789">
                  <c:v>25.5</c:v>
                </c:pt>
                <c:pt idx="2790">
                  <c:v>25.4</c:v>
                </c:pt>
                <c:pt idx="2791">
                  <c:v>25.4</c:v>
                </c:pt>
                <c:pt idx="2792">
                  <c:v>25.4</c:v>
                </c:pt>
                <c:pt idx="2793">
                  <c:v>25.5</c:v>
                </c:pt>
                <c:pt idx="2794">
                  <c:v>25.6</c:v>
                </c:pt>
                <c:pt idx="2795">
                  <c:v>25.6</c:v>
                </c:pt>
                <c:pt idx="2796">
                  <c:v>25.6</c:v>
                </c:pt>
                <c:pt idx="2797">
                  <c:v>25.7</c:v>
                </c:pt>
                <c:pt idx="2798">
                  <c:v>25.8</c:v>
                </c:pt>
                <c:pt idx="2799">
                  <c:v>25.7</c:v>
                </c:pt>
                <c:pt idx="2800">
                  <c:v>25.7</c:v>
                </c:pt>
                <c:pt idx="2801">
                  <c:v>25.7</c:v>
                </c:pt>
                <c:pt idx="2802">
                  <c:v>25.7</c:v>
                </c:pt>
                <c:pt idx="2803">
                  <c:v>25.8</c:v>
                </c:pt>
                <c:pt idx="2804">
                  <c:v>25.9</c:v>
                </c:pt>
                <c:pt idx="2805">
                  <c:v>25.8</c:v>
                </c:pt>
                <c:pt idx="2806">
                  <c:v>25.8</c:v>
                </c:pt>
                <c:pt idx="2807">
                  <c:v>25.8</c:v>
                </c:pt>
                <c:pt idx="2808">
                  <c:v>25.8</c:v>
                </c:pt>
                <c:pt idx="2809">
                  <c:v>25.7</c:v>
                </c:pt>
                <c:pt idx="2810">
                  <c:v>25.7</c:v>
                </c:pt>
                <c:pt idx="2811">
                  <c:v>25.7</c:v>
                </c:pt>
                <c:pt idx="2812">
                  <c:v>25.7</c:v>
                </c:pt>
                <c:pt idx="2813">
                  <c:v>25.6</c:v>
                </c:pt>
                <c:pt idx="2814">
                  <c:v>25.6</c:v>
                </c:pt>
                <c:pt idx="2815">
                  <c:v>25.5</c:v>
                </c:pt>
                <c:pt idx="2816">
                  <c:v>25.4</c:v>
                </c:pt>
                <c:pt idx="2817">
                  <c:v>25.4</c:v>
                </c:pt>
                <c:pt idx="2818">
                  <c:v>25.4</c:v>
                </c:pt>
                <c:pt idx="2819">
                  <c:v>25.4</c:v>
                </c:pt>
                <c:pt idx="2820">
                  <c:v>25.4</c:v>
                </c:pt>
                <c:pt idx="2821">
                  <c:v>25.4</c:v>
                </c:pt>
                <c:pt idx="2822">
                  <c:v>25.6</c:v>
                </c:pt>
                <c:pt idx="2823">
                  <c:v>25.6</c:v>
                </c:pt>
                <c:pt idx="2824">
                  <c:v>25.7</c:v>
                </c:pt>
                <c:pt idx="2825">
                  <c:v>25.9</c:v>
                </c:pt>
                <c:pt idx="2826">
                  <c:v>26.1</c:v>
                </c:pt>
                <c:pt idx="2827">
                  <c:v>26.2</c:v>
                </c:pt>
                <c:pt idx="2828">
                  <c:v>26.3</c:v>
                </c:pt>
                <c:pt idx="2829">
                  <c:v>26.4</c:v>
                </c:pt>
                <c:pt idx="2830">
                  <c:v>26.4</c:v>
                </c:pt>
                <c:pt idx="2831">
                  <c:v>26.4</c:v>
                </c:pt>
                <c:pt idx="2832">
                  <c:v>26.3</c:v>
                </c:pt>
                <c:pt idx="2833">
                  <c:v>26.2</c:v>
                </c:pt>
                <c:pt idx="2834">
                  <c:v>25.9</c:v>
                </c:pt>
                <c:pt idx="2835">
                  <c:v>25.7</c:v>
                </c:pt>
                <c:pt idx="2836">
                  <c:v>25.7</c:v>
                </c:pt>
                <c:pt idx="2837">
                  <c:v>25.5</c:v>
                </c:pt>
                <c:pt idx="2838">
                  <c:v>25.4</c:v>
                </c:pt>
                <c:pt idx="2839">
                  <c:v>25.4</c:v>
                </c:pt>
                <c:pt idx="2840">
                  <c:v>25.3</c:v>
                </c:pt>
                <c:pt idx="2841">
                  <c:v>25.2</c:v>
                </c:pt>
                <c:pt idx="2842">
                  <c:v>25.4</c:v>
                </c:pt>
                <c:pt idx="2843">
                  <c:v>25.4</c:v>
                </c:pt>
                <c:pt idx="2844">
                  <c:v>25.6</c:v>
                </c:pt>
                <c:pt idx="2845">
                  <c:v>25.6</c:v>
                </c:pt>
                <c:pt idx="2846">
                  <c:v>25.7</c:v>
                </c:pt>
                <c:pt idx="2847">
                  <c:v>25.8</c:v>
                </c:pt>
                <c:pt idx="2848">
                  <c:v>25.9</c:v>
                </c:pt>
                <c:pt idx="2849">
                  <c:v>25.9</c:v>
                </c:pt>
                <c:pt idx="2850">
                  <c:v>25.8</c:v>
                </c:pt>
                <c:pt idx="2851">
                  <c:v>25.8</c:v>
                </c:pt>
                <c:pt idx="2852">
                  <c:v>25.8</c:v>
                </c:pt>
                <c:pt idx="2853">
                  <c:v>25.7</c:v>
                </c:pt>
                <c:pt idx="2854">
                  <c:v>25.6</c:v>
                </c:pt>
                <c:pt idx="2855">
                  <c:v>25.5</c:v>
                </c:pt>
                <c:pt idx="2856">
                  <c:v>25.4</c:v>
                </c:pt>
                <c:pt idx="2857">
                  <c:v>25.4</c:v>
                </c:pt>
                <c:pt idx="2858">
                  <c:v>25.4</c:v>
                </c:pt>
                <c:pt idx="2859">
                  <c:v>25.4</c:v>
                </c:pt>
                <c:pt idx="2860">
                  <c:v>25.6</c:v>
                </c:pt>
                <c:pt idx="2861">
                  <c:v>25.7</c:v>
                </c:pt>
                <c:pt idx="2862">
                  <c:v>25.9</c:v>
                </c:pt>
                <c:pt idx="2863">
                  <c:v>26.1</c:v>
                </c:pt>
                <c:pt idx="2864">
                  <c:v>26.2</c:v>
                </c:pt>
                <c:pt idx="2865">
                  <c:v>26.3</c:v>
                </c:pt>
                <c:pt idx="2866">
                  <c:v>26.5</c:v>
                </c:pt>
                <c:pt idx="2867">
                  <c:v>26.4</c:v>
                </c:pt>
                <c:pt idx="2868">
                  <c:v>26.3</c:v>
                </c:pt>
                <c:pt idx="2869">
                  <c:v>26.1</c:v>
                </c:pt>
                <c:pt idx="2870">
                  <c:v>25.8</c:v>
                </c:pt>
                <c:pt idx="2871">
                  <c:v>25.7</c:v>
                </c:pt>
                <c:pt idx="2872">
                  <c:v>25.5</c:v>
                </c:pt>
                <c:pt idx="2873">
                  <c:v>25.4</c:v>
                </c:pt>
                <c:pt idx="2874">
                  <c:v>25.4</c:v>
                </c:pt>
                <c:pt idx="2875">
                  <c:v>25.3</c:v>
                </c:pt>
                <c:pt idx="2876">
                  <c:v>25.4</c:v>
                </c:pt>
                <c:pt idx="2877">
                  <c:v>25.4</c:v>
                </c:pt>
                <c:pt idx="2878">
                  <c:v>25.6</c:v>
                </c:pt>
                <c:pt idx="2879">
                  <c:v>25.6</c:v>
                </c:pt>
                <c:pt idx="2880">
                  <c:v>25.7</c:v>
                </c:pt>
                <c:pt idx="2881">
                  <c:v>25.7</c:v>
                </c:pt>
                <c:pt idx="2882">
                  <c:v>25.9</c:v>
                </c:pt>
                <c:pt idx="2883">
                  <c:v>25.9</c:v>
                </c:pt>
                <c:pt idx="2884">
                  <c:v>25.9</c:v>
                </c:pt>
                <c:pt idx="2885">
                  <c:v>25.9</c:v>
                </c:pt>
                <c:pt idx="2886">
                  <c:v>25.8</c:v>
                </c:pt>
                <c:pt idx="2887">
                  <c:v>25.8</c:v>
                </c:pt>
                <c:pt idx="2888">
                  <c:v>25.7</c:v>
                </c:pt>
                <c:pt idx="2889">
                  <c:v>25.6</c:v>
                </c:pt>
                <c:pt idx="2890">
                  <c:v>25.4</c:v>
                </c:pt>
                <c:pt idx="2891">
                  <c:v>25.4</c:v>
                </c:pt>
                <c:pt idx="2892">
                  <c:v>25.4</c:v>
                </c:pt>
                <c:pt idx="2893">
                  <c:v>25.4</c:v>
                </c:pt>
                <c:pt idx="2894">
                  <c:v>25.4</c:v>
                </c:pt>
                <c:pt idx="2895">
                  <c:v>25.4</c:v>
                </c:pt>
                <c:pt idx="2896">
                  <c:v>25.6</c:v>
                </c:pt>
                <c:pt idx="2897">
                  <c:v>25.6</c:v>
                </c:pt>
                <c:pt idx="2898">
                  <c:v>25.8</c:v>
                </c:pt>
                <c:pt idx="2899">
                  <c:v>25.9</c:v>
                </c:pt>
                <c:pt idx="2900">
                  <c:v>26</c:v>
                </c:pt>
                <c:pt idx="2901">
                  <c:v>26.1</c:v>
                </c:pt>
                <c:pt idx="2902">
                  <c:v>25.6</c:v>
                </c:pt>
                <c:pt idx="2903">
                  <c:v>25.4</c:v>
                </c:pt>
                <c:pt idx="2904">
                  <c:v>25.4</c:v>
                </c:pt>
                <c:pt idx="2905">
                  <c:v>25.2</c:v>
                </c:pt>
                <c:pt idx="2906">
                  <c:v>25.1</c:v>
                </c:pt>
                <c:pt idx="2907">
                  <c:v>24.9</c:v>
                </c:pt>
                <c:pt idx="2908">
                  <c:v>24.8</c:v>
                </c:pt>
                <c:pt idx="2909">
                  <c:v>24.7</c:v>
                </c:pt>
                <c:pt idx="2910">
                  <c:v>24.6</c:v>
                </c:pt>
                <c:pt idx="2911">
                  <c:v>24.4</c:v>
                </c:pt>
                <c:pt idx="2912">
                  <c:v>24.3</c:v>
                </c:pt>
                <c:pt idx="2913">
                  <c:v>24.2</c:v>
                </c:pt>
                <c:pt idx="2914">
                  <c:v>24</c:v>
                </c:pt>
                <c:pt idx="2915">
                  <c:v>23.9</c:v>
                </c:pt>
                <c:pt idx="2916">
                  <c:v>23.9</c:v>
                </c:pt>
                <c:pt idx="2917">
                  <c:v>23.8</c:v>
                </c:pt>
                <c:pt idx="2918">
                  <c:v>23.7</c:v>
                </c:pt>
                <c:pt idx="2919">
                  <c:v>23.7</c:v>
                </c:pt>
                <c:pt idx="2920">
                  <c:v>23.6</c:v>
                </c:pt>
                <c:pt idx="2921">
                  <c:v>23.7</c:v>
                </c:pt>
                <c:pt idx="2922">
                  <c:v>23.7</c:v>
                </c:pt>
                <c:pt idx="2923">
                  <c:v>23.8</c:v>
                </c:pt>
                <c:pt idx="2924">
                  <c:v>23.9</c:v>
                </c:pt>
                <c:pt idx="2925">
                  <c:v>24</c:v>
                </c:pt>
                <c:pt idx="2926">
                  <c:v>24</c:v>
                </c:pt>
                <c:pt idx="2927">
                  <c:v>24.1</c:v>
                </c:pt>
                <c:pt idx="2928">
                  <c:v>24.2</c:v>
                </c:pt>
                <c:pt idx="2929">
                  <c:v>24.3</c:v>
                </c:pt>
                <c:pt idx="2930">
                  <c:v>24.4</c:v>
                </c:pt>
                <c:pt idx="2931">
                  <c:v>24.4</c:v>
                </c:pt>
                <c:pt idx="2932">
                  <c:v>24.4</c:v>
                </c:pt>
                <c:pt idx="2933">
                  <c:v>24.4</c:v>
                </c:pt>
                <c:pt idx="2934">
                  <c:v>24.5</c:v>
                </c:pt>
                <c:pt idx="2935">
                  <c:v>24.5</c:v>
                </c:pt>
                <c:pt idx="2936">
                  <c:v>24.6</c:v>
                </c:pt>
                <c:pt idx="2937">
                  <c:v>24.6</c:v>
                </c:pt>
                <c:pt idx="2938">
                  <c:v>24.6</c:v>
                </c:pt>
                <c:pt idx="2939">
                  <c:v>24.6</c:v>
                </c:pt>
                <c:pt idx="2940">
                  <c:v>24.7</c:v>
                </c:pt>
                <c:pt idx="2941">
                  <c:v>24.7</c:v>
                </c:pt>
                <c:pt idx="2942">
                  <c:v>24.7</c:v>
                </c:pt>
                <c:pt idx="2943">
                  <c:v>24.7</c:v>
                </c:pt>
                <c:pt idx="2944">
                  <c:v>24.8</c:v>
                </c:pt>
                <c:pt idx="2945">
                  <c:v>24.9</c:v>
                </c:pt>
                <c:pt idx="2946">
                  <c:v>24.9</c:v>
                </c:pt>
                <c:pt idx="2947">
                  <c:v>24.9</c:v>
                </c:pt>
                <c:pt idx="2948">
                  <c:v>25.1</c:v>
                </c:pt>
                <c:pt idx="2949">
                  <c:v>25.1</c:v>
                </c:pt>
                <c:pt idx="2950">
                  <c:v>25.2</c:v>
                </c:pt>
                <c:pt idx="2951">
                  <c:v>25.2</c:v>
                </c:pt>
                <c:pt idx="2952">
                  <c:v>25.2</c:v>
                </c:pt>
                <c:pt idx="2953">
                  <c:v>25.2</c:v>
                </c:pt>
                <c:pt idx="2954">
                  <c:v>25.2</c:v>
                </c:pt>
                <c:pt idx="2955">
                  <c:v>25.2</c:v>
                </c:pt>
                <c:pt idx="2956">
                  <c:v>25.2</c:v>
                </c:pt>
                <c:pt idx="2957">
                  <c:v>25.2</c:v>
                </c:pt>
                <c:pt idx="2958">
                  <c:v>25.1</c:v>
                </c:pt>
                <c:pt idx="2959">
                  <c:v>24.9</c:v>
                </c:pt>
                <c:pt idx="2960">
                  <c:v>24.9</c:v>
                </c:pt>
                <c:pt idx="2961">
                  <c:v>24.9</c:v>
                </c:pt>
                <c:pt idx="2962">
                  <c:v>24.7</c:v>
                </c:pt>
                <c:pt idx="2963">
                  <c:v>24.6</c:v>
                </c:pt>
                <c:pt idx="2964">
                  <c:v>24.4</c:v>
                </c:pt>
                <c:pt idx="2965">
                  <c:v>24.4</c:v>
                </c:pt>
                <c:pt idx="2966">
                  <c:v>24.3</c:v>
                </c:pt>
                <c:pt idx="2967">
                  <c:v>24.2</c:v>
                </c:pt>
                <c:pt idx="2968">
                  <c:v>24.1</c:v>
                </c:pt>
                <c:pt idx="2969">
                  <c:v>24</c:v>
                </c:pt>
                <c:pt idx="2970">
                  <c:v>23.9</c:v>
                </c:pt>
                <c:pt idx="2971">
                  <c:v>23.9</c:v>
                </c:pt>
                <c:pt idx="2972">
                  <c:v>23.8</c:v>
                </c:pt>
                <c:pt idx="2973">
                  <c:v>23.8</c:v>
                </c:pt>
                <c:pt idx="2974">
                  <c:v>23.8</c:v>
                </c:pt>
                <c:pt idx="2975">
                  <c:v>23.7</c:v>
                </c:pt>
                <c:pt idx="2976">
                  <c:v>23.8</c:v>
                </c:pt>
                <c:pt idx="2977">
                  <c:v>23.8</c:v>
                </c:pt>
                <c:pt idx="2978">
                  <c:v>23.9</c:v>
                </c:pt>
                <c:pt idx="2979">
                  <c:v>23.9</c:v>
                </c:pt>
                <c:pt idx="2980">
                  <c:v>24</c:v>
                </c:pt>
                <c:pt idx="2981">
                  <c:v>24</c:v>
                </c:pt>
                <c:pt idx="2982">
                  <c:v>24</c:v>
                </c:pt>
                <c:pt idx="2983">
                  <c:v>24</c:v>
                </c:pt>
                <c:pt idx="2984">
                  <c:v>24.1</c:v>
                </c:pt>
                <c:pt idx="2985">
                  <c:v>24.3</c:v>
                </c:pt>
                <c:pt idx="2986">
                  <c:v>24.4</c:v>
                </c:pt>
                <c:pt idx="2987">
                  <c:v>24.4</c:v>
                </c:pt>
                <c:pt idx="2988">
                  <c:v>24.5</c:v>
                </c:pt>
                <c:pt idx="2989">
                  <c:v>24.6</c:v>
                </c:pt>
                <c:pt idx="2990">
                  <c:v>24.6</c:v>
                </c:pt>
                <c:pt idx="2991">
                  <c:v>24.7</c:v>
                </c:pt>
                <c:pt idx="2992">
                  <c:v>24.7</c:v>
                </c:pt>
                <c:pt idx="2993">
                  <c:v>24.7</c:v>
                </c:pt>
                <c:pt idx="2994">
                  <c:v>24.9</c:v>
                </c:pt>
                <c:pt idx="2995">
                  <c:v>25</c:v>
                </c:pt>
                <c:pt idx="2996">
                  <c:v>24.9</c:v>
                </c:pt>
                <c:pt idx="2997">
                  <c:v>25.1</c:v>
                </c:pt>
                <c:pt idx="2998">
                  <c:v>25.1</c:v>
                </c:pt>
                <c:pt idx="2999">
                  <c:v>25.2</c:v>
                </c:pt>
                <c:pt idx="3000">
                  <c:v>25.2</c:v>
                </c:pt>
                <c:pt idx="3001">
                  <c:v>25.1</c:v>
                </c:pt>
                <c:pt idx="3002">
                  <c:v>25.2</c:v>
                </c:pt>
                <c:pt idx="3003">
                  <c:v>25.2</c:v>
                </c:pt>
                <c:pt idx="3004">
                  <c:v>25.2</c:v>
                </c:pt>
                <c:pt idx="3005">
                  <c:v>25.2</c:v>
                </c:pt>
                <c:pt idx="3006">
                  <c:v>25.2</c:v>
                </c:pt>
                <c:pt idx="3007">
                  <c:v>25.2</c:v>
                </c:pt>
                <c:pt idx="3008">
                  <c:v>25.3</c:v>
                </c:pt>
                <c:pt idx="3009">
                  <c:v>25.2</c:v>
                </c:pt>
                <c:pt idx="3010">
                  <c:v>25.2</c:v>
                </c:pt>
                <c:pt idx="3011">
                  <c:v>25.3</c:v>
                </c:pt>
                <c:pt idx="3012">
                  <c:v>25.3</c:v>
                </c:pt>
                <c:pt idx="3013">
                  <c:v>25.3</c:v>
                </c:pt>
                <c:pt idx="3014">
                  <c:v>25.4</c:v>
                </c:pt>
                <c:pt idx="3015">
                  <c:v>26.2</c:v>
                </c:pt>
                <c:pt idx="3016">
                  <c:v>26.3</c:v>
                </c:pt>
                <c:pt idx="3017">
                  <c:v>26.4</c:v>
                </c:pt>
                <c:pt idx="3018">
                  <c:v>26.4</c:v>
                </c:pt>
                <c:pt idx="3019">
                  <c:v>26.4</c:v>
                </c:pt>
                <c:pt idx="3020">
                  <c:v>26.3</c:v>
                </c:pt>
                <c:pt idx="3021">
                  <c:v>26.3</c:v>
                </c:pt>
                <c:pt idx="3022">
                  <c:v>26.3</c:v>
                </c:pt>
                <c:pt idx="3023">
                  <c:v>26.4</c:v>
                </c:pt>
                <c:pt idx="3024">
                  <c:v>26.4</c:v>
                </c:pt>
                <c:pt idx="3025">
                  <c:v>26.3</c:v>
                </c:pt>
                <c:pt idx="3026">
                  <c:v>26.3</c:v>
                </c:pt>
                <c:pt idx="3027">
                  <c:v>26.3</c:v>
                </c:pt>
                <c:pt idx="3028">
                  <c:v>26.4</c:v>
                </c:pt>
                <c:pt idx="3029">
                  <c:v>26.4</c:v>
                </c:pt>
                <c:pt idx="3030">
                  <c:v>26.4</c:v>
                </c:pt>
                <c:pt idx="3031">
                  <c:v>26.4</c:v>
                </c:pt>
                <c:pt idx="3032">
                  <c:v>26.4</c:v>
                </c:pt>
                <c:pt idx="3033">
                  <c:v>26.3</c:v>
                </c:pt>
                <c:pt idx="3034">
                  <c:v>26.4</c:v>
                </c:pt>
                <c:pt idx="3035">
                  <c:v>26.4</c:v>
                </c:pt>
                <c:pt idx="3036">
                  <c:v>26.3</c:v>
                </c:pt>
                <c:pt idx="3037">
                  <c:v>26.4</c:v>
                </c:pt>
                <c:pt idx="3038">
                  <c:v>26.2</c:v>
                </c:pt>
                <c:pt idx="3039">
                  <c:v>26.2</c:v>
                </c:pt>
                <c:pt idx="3040">
                  <c:v>26.2</c:v>
                </c:pt>
                <c:pt idx="3041">
                  <c:v>26.2</c:v>
                </c:pt>
                <c:pt idx="3042">
                  <c:v>26.3</c:v>
                </c:pt>
                <c:pt idx="3043">
                  <c:v>26.2</c:v>
                </c:pt>
                <c:pt idx="3044">
                  <c:v>26.2</c:v>
                </c:pt>
                <c:pt idx="3045">
                  <c:v>26.2</c:v>
                </c:pt>
                <c:pt idx="3046">
                  <c:v>26.2</c:v>
                </c:pt>
                <c:pt idx="3047">
                  <c:v>26.1</c:v>
                </c:pt>
                <c:pt idx="3048">
                  <c:v>26.2</c:v>
                </c:pt>
                <c:pt idx="3049">
                  <c:v>26.1</c:v>
                </c:pt>
                <c:pt idx="3050">
                  <c:v>26.1</c:v>
                </c:pt>
                <c:pt idx="3051">
                  <c:v>26.1</c:v>
                </c:pt>
                <c:pt idx="3052">
                  <c:v>26.1</c:v>
                </c:pt>
                <c:pt idx="3053">
                  <c:v>26.1</c:v>
                </c:pt>
                <c:pt idx="3054">
                  <c:v>26</c:v>
                </c:pt>
                <c:pt idx="3055">
                  <c:v>26.1</c:v>
                </c:pt>
                <c:pt idx="3056">
                  <c:v>25.9</c:v>
                </c:pt>
                <c:pt idx="3057">
                  <c:v>26</c:v>
                </c:pt>
                <c:pt idx="3058">
                  <c:v>25.9</c:v>
                </c:pt>
                <c:pt idx="3059">
                  <c:v>25.9</c:v>
                </c:pt>
                <c:pt idx="3060">
                  <c:v>25.9</c:v>
                </c:pt>
                <c:pt idx="3061">
                  <c:v>25.8</c:v>
                </c:pt>
                <c:pt idx="3062">
                  <c:v>25.8</c:v>
                </c:pt>
                <c:pt idx="3063">
                  <c:v>25.8</c:v>
                </c:pt>
                <c:pt idx="3064">
                  <c:v>25.8</c:v>
                </c:pt>
                <c:pt idx="3065">
                  <c:v>25.8</c:v>
                </c:pt>
                <c:pt idx="3066">
                  <c:v>25.7</c:v>
                </c:pt>
                <c:pt idx="3067">
                  <c:v>25.7</c:v>
                </c:pt>
                <c:pt idx="3068">
                  <c:v>25.6</c:v>
                </c:pt>
                <c:pt idx="3069">
                  <c:v>25.6</c:v>
                </c:pt>
                <c:pt idx="3070">
                  <c:v>25.6</c:v>
                </c:pt>
                <c:pt idx="3071">
                  <c:v>25.6</c:v>
                </c:pt>
                <c:pt idx="3072">
                  <c:v>25.6</c:v>
                </c:pt>
                <c:pt idx="3073">
                  <c:v>25.6</c:v>
                </c:pt>
                <c:pt idx="3074">
                  <c:v>25.5</c:v>
                </c:pt>
                <c:pt idx="3075">
                  <c:v>25.5</c:v>
                </c:pt>
                <c:pt idx="3076">
                  <c:v>25.4</c:v>
                </c:pt>
                <c:pt idx="3077">
                  <c:v>25.4</c:v>
                </c:pt>
                <c:pt idx="3078">
                  <c:v>25.4</c:v>
                </c:pt>
                <c:pt idx="3079">
                  <c:v>25.4</c:v>
                </c:pt>
                <c:pt idx="3080">
                  <c:v>25.4</c:v>
                </c:pt>
                <c:pt idx="3081">
                  <c:v>25.4</c:v>
                </c:pt>
                <c:pt idx="3082">
                  <c:v>25.4</c:v>
                </c:pt>
                <c:pt idx="3083">
                  <c:v>25.4</c:v>
                </c:pt>
                <c:pt idx="3084">
                  <c:v>25.3</c:v>
                </c:pt>
                <c:pt idx="3085">
                  <c:v>25.4</c:v>
                </c:pt>
                <c:pt idx="3086">
                  <c:v>25.4</c:v>
                </c:pt>
                <c:pt idx="3087">
                  <c:v>25.4</c:v>
                </c:pt>
                <c:pt idx="3088">
                  <c:v>25.4</c:v>
                </c:pt>
                <c:pt idx="3089">
                  <c:v>25.4</c:v>
                </c:pt>
                <c:pt idx="3090">
                  <c:v>25.4</c:v>
                </c:pt>
                <c:pt idx="3091">
                  <c:v>25.4</c:v>
                </c:pt>
                <c:pt idx="3092">
                  <c:v>25.4</c:v>
                </c:pt>
                <c:pt idx="3093">
                  <c:v>25.4</c:v>
                </c:pt>
                <c:pt idx="3094">
                  <c:v>25.4</c:v>
                </c:pt>
                <c:pt idx="3095">
                  <c:v>25.4</c:v>
                </c:pt>
                <c:pt idx="3096">
                  <c:v>25.3</c:v>
                </c:pt>
                <c:pt idx="3097">
                  <c:v>25.4</c:v>
                </c:pt>
                <c:pt idx="3098">
                  <c:v>25.4</c:v>
                </c:pt>
                <c:pt idx="3099">
                  <c:v>25.4</c:v>
                </c:pt>
                <c:pt idx="3100">
                  <c:v>25.4</c:v>
                </c:pt>
                <c:pt idx="3101">
                  <c:v>25.4</c:v>
                </c:pt>
                <c:pt idx="3102">
                  <c:v>25.4</c:v>
                </c:pt>
                <c:pt idx="3103">
                  <c:v>25.4</c:v>
                </c:pt>
                <c:pt idx="3104">
                  <c:v>25.4</c:v>
                </c:pt>
                <c:pt idx="3105">
                  <c:v>25.4</c:v>
                </c:pt>
                <c:pt idx="3106">
                  <c:v>25.4</c:v>
                </c:pt>
                <c:pt idx="3107">
                  <c:v>25.4</c:v>
                </c:pt>
                <c:pt idx="3108">
                  <c:v>25.4</c:v>
                </c:pt>
                <c:pt idx="3109">
                  <c:v>25.4</c:v>
                </c:pt>
                <c:pt idx="3110">
                  <c:v>25.4</c:v>
                </c:pt>
                <c:pt idx="3111">
                  <c:v>25.4</c:v>
                </c:pt>
                <c:pt idx="3112">
                  <c:v>25.4</c:v>
                </c:pt>
                <c:pt idx="3113">
                  <c:v>25.4</c:v>
                </c:pt>
                <c:pt idx="3114">
                  <c:v>25.4</c:v>
                </c:pt>
                <c:pt idx="3115">
                  <c:v>25.5</c:v>
                </c:pt>
                <c:pt idx="3116">
                  <c:v>25.5</c:v>
                </c:pt>
                <c:pt idx="3117">
                  <c:v>25.5</c:v>
                </c:pt>
                <c:pt idx="3118">
                  <c:v>25.5</c:v>
                </c:pt>
                <c:pt idx="3119">
                  <c:v>25.6</c:v>
                </c:pt>
                <c:pt idx="3120">
                  <c:v>25.6</c:v>
                </c:pt>
                <c:pt idx="3121">
                  <c:v>25.6</c:v>
                </c:pt>
                <c:pt idx="3122">
                  <c:v>25.6</c:v>
                </c:pt>
                <c:pt idx="3123">
                  <c:v>25.6</c:v>
                </c:pt>
                <c:pt idx="3124">
                  <c:v>25.7</c:v>
                </c:pt>
                <c:pt idx="3125">
                  <c:v>25.7</c:v>
                </c:pt>
                <c:pt idx="3126">
                  <c:v>25.7</c:v>
                </c:pt>
                <c:pt idx="3127">
                  <c:v>25.8</c:v>
                </c:pt>
                <c:pt idx="3128">
                  <c:v>25.8</c:v>
                </c:pt>
                <c:pt idx="3129">
                  <c:v>25.8</c:v>
                </c:pt>
                <c:pt idx="3130">
                  <c:v>25.8</c:v>
                </c:pt>
                <c:pt idx="3131">
                  <c:v>25.9</c:v>
                </c:pt>
                <c:pt idx="3132">
                  <c:v>25.9</c:v>
                </c:pt>
                <c:pt idx="3133">
                  <c:v>25.9</c:v>
                </c:pt>
                <c:pt idx="3134">
                  <c:v>25.9</c:v>
                </c:pt>
                <c:pt idx="3135">
                  <c:v>25.8</c:v>
                </c:pt>
                <c:pt idx="3136">
                  <c:v>25.8</c:v>
                </c:pt>
                <c:pt idx="3137">
                  <c:v>25.7</c:v>
                </c:pt>
                <c:pt idx="3138">
                  <c:v>25.7</c:v>
                </c:pt>
                <c:pt idx="3139">
                  <c:v>25.7</c:v>
                </c:pt>
                <c:pt idx="3140">
                  <c:v>25.5</c:v>
                </c:pt>
                <c:pt idx="3141">
                  <c:v>25.5</c:v>
                </c:pt>
                <c:pt idx="3142">
                  <c:v>25.4</c:v>
                </c:pt>
                <c:pt idx="3143">
                  <c:v>25.4</c:v>
                </c:pt>
                <c:pt idx="3144">
                  <c:v>25.2</c:v>
                </c:pt>
                <c:pt idx="3145">
                  <c:v>25.2</c:v>
                </c:pt>
                <c:pt idx="3146">
                  <c:v>25.3</c:v>
                </c:pt>
                <c:pt idx="3147">
                  <c:v>25.4</c:v>
                </c:pt>
                <c:pt idx="3148">
                  <c:v>25.4</c:v>
                </c:pt>
                <c:pt idx="3149">
                  <c:v>25.5</c:v>
                </c:pt>
                <c:pt idx="3150">
                  <c:v>25.7</c:v>
                </c:pt>
                <c:pt idx="3151">
                  <c:v>25.8</c:v>
                </c:pt>
                <c:pt idx="3152">
                  <c:v>25.9</c:v>
                </c:pt>
                <c:pt idx="3153">
                  <c:v>26.1</c:v>
                </c:pt>
                <c:pt idx="3154">
                  <c:v>24.5</c:v>
                </c:pt>
                <c:pt idx="3155">
                  <c:v>24.6</c:v>
                </c:pt>
                <c:pt idx="3156">
                  <c:v>24.8</c:v>
                </c:pt>
                <c:pt idx="3157">
                  <c:v>25.1</c:v>
                </c:pt>
                <c:pt idx="3158">
                  <c:v>25.2</c:v>
                </c:pt>
                <c:pt idx="3159">
                  <c:v>25.4</c:v>
                </c:pt>
                <c:pt idx="3160">
                  <c:v>25.6</c:v>
                </c:pt>
                <c:pt idx="3161">
                  <c:v>25.8</c:v>
                </c:pt>
                <c:pt idx="3162">
                  <c:v>26.1</c:v>
                </c:pt>
                <c:pt idx="3163">
                  <c:v>26.3</c:v>
                </c:pt>
                <c:pt idx="3164">
                  <c:v>26.5</c:v>
                </c:pt>
                <c:pt idx="3165">
                  <c:v>26.7</c:v>
                </c:pt>
                <c:pt idx="3166">
                  <c:v>26.9</c:v>
                </c:pt>
                <c:pt idx="3167">
                  <c:v>27.1</c:v>
                </c:pt>
                <c:pt idx="3168">
                  <c:v>27.3</c:v>
                </c:pt>
                <c:pt idx="3169">
                  <c:v>27.5</c:v>
                </c:pt>
                <c:pt idx="3170">
                  <c:v>27.5</c:v>
                </c:pt>
                <c:pt idx="3171">
                  <c:v>27.5</c:v>
                </c:pt>
                <c:pt idx="3172">
                  <c:v>27.5</c:v>
                </c:pt>
                <c:pt idx="3173">
                  <c:v>27.4</c:v>
                </c:pt>
                <c:pt idx="3174">
                  <c:v>27.2</c:v>
                </c:pt>
                <c:pt idx="3175">
                  <c:v>27.1</c:v>
                </c:pt>
                <c:pt idx="3176">
                  <c:v>26.9</c:v>
                </c:pt>
                <c:pt idx="3177">
                  <c:v>26.7</c:v>
                </c:pt>
                <c:pt idx="3178">
                  <c:v>26.5</c:v>
                </c:pt>
                <c:pt idx="3179">
                  <c:v>26.2</c:v>
                </c:pt>
                <c:pt idx="3180">
                  <c:v>26</c:v>
                </c:pt>
                <c:pt idx="3181">
                  <c:v>25.7</c:v>
                </c:pt>
                <c:pt idx="3182">
                  <c:v>25.4</c:v>
                </c:pt>
                <c:pt idx="3183">
                  <c:v>25.1</c:v>
                </c:pt>
                <c:pt idx="3184">
                  <c:v>24.6</c:v>
                </c:pt>
                <c:pt idx="3185">
                  <c:v>24.4</c:v>
                </c:pt>
                <c:pt idx="3186">
                  <c:v>24.1</c:v>
                </c:pt>
                <c:pt idx="3187">
                  <c:v>23.9</c:v>
                </c:pt>
                <c:pt idx="3188">
                  <c:v>23.7</c:v>
                </c:pt>
                <c:pt idx="3189">
                  <c:v>23.8</c:v>
                </c:pt>
                <c:pt idx="3190">
                  <c:v>23.9</c:v>
                </c:pt>
                <c:pt idx="3191">
                  <c:v>24.1</c:v>
                </c:pt>
                <c:pt idx="3192">
                  <c:v>24.3</c:v>
                </c:pt>
                <c:pt idx="3193">
                  <c:v>24.6</c:v>
                </c:pt>
                <c:pt idx="3194">
                  <c:v>24.7</c:v>
                </c:pt>
                <c:pt idx="3195">
                  <c:v>25.1</c:v>
                </c:pt>
                <c:pt idx="3196">
                  <c:v>25.2</c:v>
                </c:pt>
                <c:pt idx="3197">
                  <c:v>25.5</c:v>
                </c:pt>
                <c:pt idx="3198">
                  <c:v>25.8</c:v>
                </c:pt>
                <c:pt idx="3199">
                  <c:v>26.1</c:v>
                </c:pt>
                <c:pt idx="3200">
                  <c:v>26.3</c:v>
                </c:pt>
                <c:pt idx="3201">
                  <c:v>26.5</c:v>
                </c:pt>
                <c:pt idx="3202">
                  <c:v>26.9</c:v>
                </c:pt>
                <c:pt idx="3203">
                  <c:v>27.1</c:v>
                </c:pt>
                <c:pt idx="3204">
                  <c:v>27.3</c:v>
                </c:pt>
                <c:pt idx="3205">
                  <c:v>27.4</c:v>
                </c:pt>
                <c:pt idx="3206">
                  <c:v>27.5</c:v>
                </c:pt>
                <c:pt idx="3207">
                  <c:v>27.5</c:v>
                </c:pt>
                <c:pt idx="3208">
                  <c:v>27.4</c:v>
                </c:pt>
                <c:pt idx="3209">
                  <c:v>27.2</c:v>
                </c:pt>
                <c:pt idx="3210">
                  <c:v>27</c:v>
                </c:pt>
                <c:pt idx="3211">
                  <c:v>26.9</c:v>
                </c:pt>
                <c:pt idx="3212">
                  <c:v>26.7</c:v>
                </c:pt>
                <c:pt idx="3213">
                  <c:v>26.5</c:v>
                </c:pt>
                <c:pt idx="3214">
                  <c:v>26.2</c:v>
                </c:pt>
                <c:pt idx="3215">
                  <c:v>25.9</c:v>
                </c:pt>
                <c:pt idx="3216">
                  <c:v>25.6</c:v>
                </c:pt>
                <c:pt idx="3217">
                  <c:v>25.4</c:v>
                </c:pt>
                <c:pt idx="3218">
                  <c:v>25.1</c:v>
                </c:pt>
                <c:pt idx="3219">
                  <c:v>24.7</c:v>
                </c:pt>
                <c:pt idx="3220">
                  <c:v>24.4</c:v>
                </c:pt>
                <c:pt idx="3221">
                  <c:v>24.3</c:v>
                </c:pt>
                <c:pt idx="3222">
                  <c:v>24.1</c:v>
                </c:pt>
                <c:pt idx="3223">
                  <c:v>23.9</c:v>
                </c:pt>
                <c:pt idx="3224">
                  <c:v>23.8</c:v>
                </c:pt>
                <c:pt idx="3225">
                  <c:v>23.6</c:v>
                </c:pt>
                <c:pt idx="3226">
                  <c:v>23.7</c:v>
                </c:pt>
                <c:pt idx="3227">
                  <c:v>23.7</c:v>
                </c:pt>
                <c:pt idx="3228">
                  <c:v>23.9</c:v>
                </c:pt>
                <c:pt idx="3229">
                  <c:v>23.9</c:v>
                </c:pt>
                <c:pt idx="3230">
                  <c:v>24</c:v>
                </c:pt>
                <c:pt idx="3231">
                  <c:v>24.1</c:v>
                </c:pt>
                <c:pt idx="3232">
                  <c:v>24.2</c:v>
                </c:pt>
                <c:pt idx="3233">
                  <c:v>24.3</c:v>
                </c:pt>
                <c:pt idx="3234">
                  <c:v>24.4</c:v>
                </c:pt>
                <c:pt idx="3235">
                  <c:v>24.5</c:v>
                </c:pt>
                <c:pt idx="3236">
                  <c:v>24.7</c:v>
                </c:pt>
                <c:pt idx="3237">
                  <c:v>24.7</c:v>
                </c:pt>
                <c:pt idx="3238">
                  <c:v>24.8</c:v>
                </c:pt>
                <c:pt idx="3239">
                  <c:v>24.9</c:v>
                </c:pt>
                <c:pt idx="3240">
                  <c:v>25</c:v>
                </c:pt>
                <c:pt idx="3241">
                  <c:v>25.1</c:v>
                </c:pt>
                <c:pt idx="3242">
                  <c:v>25.1</c:v>
                </c:pt>
                <c:pt idx="3243">
                  <c:v>25.2</c:v>
                </c:pt>
                <c:pt idx="3244">
                  <c:v>25.4</c:v>
                </c:pt>
                <c:pt idx="3245">
                  <c:v>25.4</c:v>
                </c:pt>
                <c:pt idx="3246">
                  <c:v>25.5</c:v>
                </c:pt>
                <c:pt idx="3247">
                  <c:v>25.6</c:v>
                </c:pt>
                <c:pt idx="3248">
                  <c:v>25.7</c:v>
                </c:pt>
                <c:pt idx="3249">
                  <c:v>25.7</c:v>
                </c:pt>
                <c:pt idx="3250">
                  <c:v>25.9</c:v>
                </c:pt>
                <c:pt idx="3251">
                  <c:v>26.1</c:v>
                </c:pt>
                <c:pt idx="3252">
                  <c:v>26.2</c:v>
                </c:pt>
                <c:pt idx="3253">
                  <c:v>26.4</c:v>
                </c:pt>
                <c:pt idx="3254">
                  <c:v>26.5</c:v>
                </c:pt>
                <c:pt idx="3255">
                  <c:v>26.5</c:v>
                </c:pt>
                <c:pt idx="3256">
                  <c:v>26.7</c:v>
                </c:pt>
                <c:pt idx="3257">
                  <c:v>26.7</c:v>
                </c:pt>
                <c:pt idx="3258">
                  <c:v>26.8</c:v>
                </c:pt>
                <c:pt idx="3259">
                  <c:v>26.9</c:v>
                </c:pt>
                <c:pt idx="3260">
                  <c:v>27</c:v>
                </c:pt>
                <c:pt idx="3261">
                  <c:v>27.1</c:v>
                </c:pt>
                <c:pt idx="3262">
                  <c:v>27.2</c:v>
                </c:pt>
                <c:pt idx="3263">
                  <c:v>27.2</c:v>
                </c:pt>
                <c:pt idx="3264">
                  <c:v>27.2</c:v>
                </c:pt>
                <c:pt idx="3265">
                  <c:v>27.3</c:v>
                </c:pt>
                <c:pt idx="3266">
                  <c:v>27.4</c:v>
                </c:pt>
                <c:pt idx="3267">
                  <c:v>27.4</c:v>
                </c:pt>
                <c:pt idx="3268">
                  <c:v>27.4</c:v>
                </c:pt>
                <c:pt idx="3269">
                  <c:v>25.4</c:v>
                </c:pt>
                <c:pt idx="3270">
                  <c:v>25.4</c:v>
                </c:pt>
                <c:pt idx="3271">
                  <c:v>25.4</c:v>
                </c:pt>
                <c:pt idx="3272">
                  <c:v>25.4</c:v>
                </c:pt>
                <c:pt idx="3273">
                  <c:v>25.5</c:v>
                </c:pt>
                <c:pt idx="3274">
                  <c:v>25.6</c:v>
                </c:pt>
                <c:pt idx="3275">
                  <c:v>25.6</c:v>
                </c:pt>
                <c:pt idx="3276">
                  <c:v>25.6</c:v>
                </c:pt>
                <c:pt idx="3277">
                  <c:v>25.6</c:v>
                </c:pt>
                <c:pt idx="3278">
                  <c:v>25.6</c:v>
                </c:pt>
                <c:pt idx="3279">
                  <c:v>25.6</c:v>
                </c:pt>
                <c:pt idx="3280">
                  <c:v>25.7</c:v>
                </c:pt>
                <c:pt idx="3281">
                  <c:v>25.7</c:v>
                </c:pt>
                <c:pt idx="3282">
                  <c:v>25.7</c:v>
                </c:pt>
                <c:pt idx="3283">
                  <c:v>25.7</c:v>
                </c:pt>
                <c:pt idx="3284">
                  <c:v>25.8</c:v>
                </c:pt>
                <c:pt idx="3285">
                  <c:v>25.7</c:v>
                </c:pt>
                <c:pt idx="3286">
                  <c:v>25.7</c:v>
                </c:pt>
                <c:pt idx="3287">
                  <c:v>25.8</c:v>
                </c:pt>
                <c:pt idx="3288">
                  <c:v>25.8</c:v>
                </c:pt>
                <c:pt idx="3289">
                  <c:v>25.8</c:v>
                </c:pt>
                <c:pt idx="3290">
                  <c:v>25.8</c:v>
                </c:pt>
                <c:pt idx="3291">
                  <c:v>25.8</c:v>
                </c:pt>
                <c:pt idx="3292">
                  <c:v>25.8</c:v>
                </c:pt>
                <c:pt idx="3293">
                  <c:v>25.8</c:v>
                </c:pt>
                <c:pt idx="3294">
                  <c:v>25.8</c:v>
                </c:pt>
                <c:pt idx="3295">
                  <c:v>25.9</c:v>
                </c:pt>
                <c:pt idx="3296">
                  <c:v>25.9</c:v>
                </c:pt>
                <c:pt idx="3297">
                  <c:v>25.8</c:v>
                </c:pt>
                <c:pt idx="3298">
                  <c:v>25.8</c:v>
                </c:pt>
                <c:pt idx="3299">
                  <c:v>25.8</c:v>
                </c:pt>
                <c:pt idx="3300">
                  <c:v>25.8</c:v>
                </c:pt>
                <c:pt idx="3301">
                  <c:v>25.7</c:v>
                </c:pt>
                <c:pt idx="3302">
                  <c:v>25.8</c:v>
                </c:pt>
                <c:pt idx="3303">
                  <c:v>25.8</c:v>
                </c:pt>
                <c:pt idx="3304">
                  <c:v>25.8</c:v>
                </c:pt>
                <c:pt idx="3305">
                  <c:v>25.7</c:v>
                </c:pt>
                <c:pt idx="3306">
                  <c:v>25.7</c:v>
                </c:pt>
                <c:pt idx="3307">
                  <c:v>25.7</c:v>
                </c:pt>
                <c:pt idx="3308">
                  <c:v>25.6</c:v>
                </c:pt>
                <c:pt idx="3309">
                  <c:v>25.7</c:v>
                </c:pt>
                <c:pt idx="3310">
                  <c:v>25.7</c:v>
                </c:pt>
                <c:pt idx="3311">
                  <c:v>25.6</c:v>
                </c:pt>
                <c:pt idx="3312">
                  <c:v>25.6</c:v>
                </c:pt>
                <c:pt idx="3313">
                  <c:v>25.5</c:v>
                </c:pt>
                <c:pt idx="3314">
                  <c:v>25.5</c:v>
                </c:pt>
                <c:pt idx="3315">
                  <c:v>25.6</c:v>
                </c:pt>
                <c:pt idx="3316">
                  <c:v>25.4</c:v>
                </c:pt>
                <c:pt idx="3317">
                  <c:v>25.4</c:v>
                </c:pt>
                <c:pt idx="3318">
                  <c:v>25.4</c:v>
                </c:pt>
                <c:pt idx="3319">
                  <c:v>25.4</c:v>
                </c:pt>
                <c:pt idx="3320">
                  <c:v>25.4</c:v>
                </c:pt>
                <c:pt idx="3321">
                  <c:v>25.4</c:v>
                </c:pt>
                <c:pt idx="3322">
                  <c:v>25.4</c:v>
                </c:pt>
                <c:pt idx="3323">
                  <c:v>25.4</c:v>
                </c:pt>
                <c:pt idx="3324">
                  <c:v>25.2</c:v>
                </c:pt>
                <c:pt idx="3325">
                  <c:v>25.2</c:v>
                </c:pt>
                <c:pt idx="3326">
                  <c:v>25.2</c:v>
                </c:pt>
                <c:pt idx="3327">
                  <c:v>25.2</c:v>
                </c:pt>
                <c:pt idx="3328">
                  <c:v>25.2</c:v>
                </c:pt>
                <c:pt idx="3329">
                  <c:v>25.2</c:v>
                </c:pt>
                <c:pt idx="3330">
                  <c:v>25.2</c:v>
                </c:pt>
                <c:pt idx="3331">
                  <c:v>25.2</c:v>
                </c:pt>
                <c:pt idx="3332">
                  <c:v>25.3</c:v>
                </c:pt>
                <c:pt idx="3333">
                  <c:v>25.4</c:v>
                </c:pt>
                <c:pt idx="3334">
                  <c:v>25.4</c:v>
                </c:pt>
                <c:pt idx="3335">
                  <c:v>25.5</c:v>
                </c:pt>
                <c:pt idx="3336">
                  <c:v>25.5</c:v>
                </c:pt>
                <c:pt idx="3337">
                  <c:v>25.6</c:v>
                </c:pt>
                <c:pt idx="3338">
                  <c:v>25.8</c:v>
                </c:pt>
                <c:pt idx="3339">
                  <c:v>25.9</c:v>
                </c:pt>
                <c:pt idx="3340">
                  <c:v>25.9</c:v>
                </c:pt>
                <c:pt idx="3341">
                  <c:v>26.1</c:v>
                </c:pt>
                <c:pt idx="3342">
                  <c:v>26.2</c:v>
                </c:pt>
                <c:pt idx="3343">
                  <c:v>26.2</c:v>
                </c:pt>
                <c:pt idx="3344">
                  <c:v>26.3</c:v>
                </c:pt>
                <c:pt idx="3345">
                  <c:v>26.4</c:v>
                </c:pt>
                <c:pt idx="3346">
                  <c:v>26.3</c:v>
                </c:pt>
                <c:pt idx="3347">
                  <c:v>26.4</c:v>
                </c:pt>
                <c:pt idx="3348">
                  <c:v>26.3</c:v>
                </c:pt>
                <c:pt idx="3349">
                  <c:v>26.3</c:v>
                </c:pt>
                <c:pt idx="3350">
                  <c:v>26.2</c:v>
                </c:pt>
                <c:pt idx="3351">
                  <c:v>26.2</c:v>
                </c:pt>
                <c:pt idx="3352">
                  <c:v>26.1</c:v>
                </c:pt>
                <c:pt idx="3353">
                  <c:v>25.9</c:v>
                </c:pt>
                <c:pt idx="3354">
                  <c:v>25.9</c:v>
                </c:pt>
                <c:pt idx="3355">
                  <c:v>25.7</c:v>
                </c:pt>
                <c:pt idx="3356">
                  <c:v>25.6</c:v>
                </c:pt>
                <c:pt idx="3357">
                  <c:v>25.4</c:v>
                </c:pt>
                <c:pt idx="3358">
                  <c:v>25.4</c:v>
                </c:pt>
                <c:pt idx="3359">
                  <c:v>25.4</c:v>
                </c:pt>
                <c:pt idx="3360">
                  <c:v>25.4</c:v>
                </c:pt>
                <c:pt idx="3361">
                  <c:v>25.5</c:v>
                </c:pt>
                <c:pt idx="3362">
                  <c:v>25.6</c:v>
                </c:pt>
                <c:pt idx="3363">
                  <c:v>25.6</c:v>
                </c:pt>
                <c:pt idx="3364">
                  <c:v>25.6</c:v>
                </c:pt>
                <c:pt idx="3365">
                  <c:v>25.6</c:v>
                </c:pt>
                <c:pt idx="3366">
                  <c:v>25.7</c:v>
                </c:pt>
                <c:pt idx="3367">
                  <c:v>25.8</c:v>
                </c:pt>
                <c:pt idx="3368">
                  <c:v>25.9</c:v>
                </c:pt>
                <c:pt idx="3369">
                  <c:v>25.9</c:v>
                </c:pt>
                <c:pt idx="3370">
                  <c:v>25.9</c:v>
                </c:pt>
                <c:pt idx="3371">
                  <c:v>25.8</c:v>
                </c:pt>
                <c:pt idx="3372">
                  <c:v>25.9</c:v>
                </c:pt>
                <c:pt idx="3373">
                  <c:v>25.7</c:v>
                </c:pt>
                <c:pt idx="3374">
                  <c:v>25.7</c:v>
                </c:pt>
                <c:pt idx="3375">
                  <c:v>25.7</c:v>
                </c:pt>
                <c:pt idx="3376">
                  <c:v>25.6</c:v>
                </c:pt>
                <c:pt idx="3377">
                  <c:v>25.4</c:v>
                </c:pt>
                <c:pt idx="3378">
                  <c:v>25.5</c:v>
                </c:pt>
                <c:pt idx="3379">
                  <c:v>25.4</c:v>
                </c:pt>
                <c:pt idx="3380">
                  <c:v>25.4</c:v>
                </c:pt>
                <c:pt idx="3381">
                  <c:v>25.2</c:v>
                </c:pt>
                <c:pt idx="3382">
                  <c:v>25.4</c:v>
                </c:pt>
                <c:pt idx="3383">
                  <c:v>25.3</c:v>
                </c:pt>
                <c:pt idx="3384">
                  <c:v>25.4</c:v>
                </c:pt>
                <c:pt idx="3385">
                  <c:v>25.4</c:v>
                </c:pt>
                <c:pt idx="3386">
                  <c:v>25.4</c:v>
                </c:pt>
                <c:pt idx="3387">
                  <c:v>25.6</c:v>
                </c:pt>
                <c:pt idx="3388">
                  <c:v>25.7</c:v>
                </c:pt>
                <c:pt idx="3389">
                  <c:v>25.9</c:v>
                </c:pt>
                <c:pt idx="3390">
                  <c:v>25.9</c:v>
                </c:pt>
                <c:pt idx="3391">
                  <c:v>26.1</c:v>
                </c:pt>
                <c:pt idx="3392">
                  <c:v>26.2</c:v>
                </c:pt>
                <c:pt idx="3393">
                  <c:v>26.2</c:v>
                </c:pt>
                <c:pt idx="3394">
                  <c:v>26.4</c:v>
                </c:pt>
                <c:pt idx="3395">
                  <c:v>26.4</c:v>
                </c:pt>
                <c:pt idx="3396">
                  <c:v>26.4</c:v>
                </c:pt>
                <c:pt idx="3397">
                  <c:v>26.3</c:v>
                </c:pt>
                <c:pt idx="3398">
                  <c:v>26.4</c:v>
                </c:pt>
                <c:pt idx="3399">
                  <c:v>25.8</c:v>
                </c:pt>
                <c:pt idx="3400">
                  <c:v>25.9</c:v>
                </c:pt>
                <c:pt idx="3401">
                  <c:v>25.9</c:v>
                </c:pt>
                <c:pt idx="3402">
                  <c:v>25.9</c:v>
                </c:pt>
                <c:pt idx="3403">
                  <c:v>25.9</c:v>
                </c:pt>
                <c:pt idx="3404">
                  <c:v>26.1</c:v>
                </c:pt>
                <c:pt idx="3405">
                  <c:v>26</c:v>
                </c:pt>
                <c:pt idx="3406">
                  <c:v>26</c:v>
                </c:pt>
                <c:pt idx="3407">
                  <c:v>26.1</c:v>
                </c:pt>
                <c:pt idx="3408">
                  <c:v>26.2</c:v>
                </c:pt>
                <c:pt idx="3409">
                  <c:v>26.2</c:v>
                </c:pt>
                <c:pt idx="3410">
                  <c:v>26.2</c:v>
                </c:pt>
                <c:pt idx="3411">
                  <c:v>26.3</c:v>
                </c:pt>
                <c:pt idx="3412">
                  <c:v>26.4</c:v>
                </c:pt>
                <c:pt idx="3413">
                  <c:v>26.4</c:v>
                </c:pt>
                <c:pt idx="3414">
                  <c:v>26.4</c:v>
                </c:pt>
                <c:pt idx="3415">
                  <c:v>26.4</c:v>
                </c:pt>
                <c:pt idx="3416">
                  <c:v>26.4</c:v>
                </c:pt>
                <c:pt idx="3417">
                  <c:v>26.3</c:v>
                </c:pt>
                <c:pt idx="3418">
                  <c:v>26.3</c:v>
                </c:pt>
                <c:pt idx="3419">
                  <c:v>26.2</c:v>
                </c:pt>
                <c:pt idx="3420">
                  <c:v>26.2</c:v>
                </c:pt>
                <c:pt idx="3421">
                  <c:v>26.2</c:v>
                </c:pt>
                <c:pt idx="3422">
                  <c:v>26.1</c:v>
                </c:pt>
                <c:pt idx="3423">
                  <c:v>26</c:v>
                </c:pt>
                <c:pt idx="3424">
                  <c:v>25.9</c:v>
                </c:pt>
                <c:pt idx="3425">
                  <c:v>25.9</c:v>
                </c:pt>
                <c:pt idx="3426">
                  <c:v>25.9</c:v>
                </c:pt>
                <c:pt idx="3427">
                  <c:v>25.7</c:v>
                </c:pt>
                <c:pt idx="3428">
                  <c:v>25.6</c:v>
                </c:pt>
                <c:pt idx="3429">
                  <c:v>25.5</c:v>
                </c:pt>
                <c:pt idx="3430">
                  <c:v>25.5</c:v>
                </c:pt>
                <c:pt idx="3431">
                  <c:v>25.5</c:v>
                </c:pt>
                <c:pt idx="3432">
                  <c:v>25.2</c:v>
                </c:pt>
                <c:pt idx="3433">
                  <c:v>25.2</c:v>
                </c:pt>
                <c:pt idx="3434">
                  <c:v>25.2</c:v>
                </c:pt>
                <c:pt idx="3435">
                  <c:v>25.1</c:v>
                </c:pt>
                <c:pt idx="3436">
                  <c:v>25.1</c:v>
                </c:pt>
                <c:pt idx="3437">
                  <c:v>25.1</c:v>
                </c:pt>
                <c:pt idx="3438">
                  <c:v>25.1</c:v>
                </c:pt>
                <c:pt idx="3439">
                  <c:v>25.1</c:v>
                </c:pt>
                <c:pt idx="3440">
                  <c:v>25.1</c:v>
                </c:pt>
                <c:pt idx="3441">
                  <c:v>24.9</c:v>
                </c:pt>
                <c:pt idx="3442">
                  <c:v>24.9</c:v>
                </c:pt>
                <c:pt idx="3443">
                  <c:v>25</c:v>
                </c:pt>
                <c:pt idx="3444">
                  <c:v>25.1</c:v>
                </c:pt>
                <c:pt idx="3445">
                  <c:v>25.1</c:v>
                </c:pt>
                <c:pt idx="3446">
                  <c:v>25.2</c:v>
                </c:pt>
                <c:pt idx="3447">
                  <c:v>25.2</c:v>
                </c:pt>
                <c:pt idx="3448">
                  <c:v>25.2</c:v>
                </c:pt>
                <c:pt idx="3449">
                  <c:v>25.2</c:v>
                </c:pt>
                <c:pt idx="3450">
                  <c:v>25.4</c:v>
                </c:pt>
                <c:pt idx="3451">
                  <c:v>25.4</c:v>
                </c:pt>
                <c:pt idx="3452">
                  <c:v>25.5</c:v>
                </c:pt>
                <c:pt idx="3453">
                  <c:v>25.6</c:v>
                </c:pt>
                <c:pt idx="3454">
                  <c:v>25.6</c:v>
                </c:pt>
                <c:pt idx="3455">
                  <c:v>25.7</c:v>
                </c:pt>
                <c:pt idx="3456">
                  <c:v>25.7</c:v>
                </c:pt>
                <c:pt idx="3457">
                  <c:v>25.7</c:v>
                </c:pt>
                <c:pt idx="3458">
                  <c:v>25.7</c:v>
                </c:pt>
                <c:pt idx="3459">
                  <c:v>25.7</c:v>
                </c:pt>
                <c:pt idx="3460">
                  <c:v>25.9</c:v>
                </c:pt>
                <c:pt idx="3461">
                  <c:v>25.8</c:v>
                </c:pt>
                <c:pt idx="3462">
                  <c:v>25.9</c:v>
                </c:pt>
                <c:pt idx="3463">
                  <c:v>25.9</c:v>
                </c:pt>
                <c:pt idx="3464">
                  <c:v>25.9</c:v>
                </c:pt>
                <c:pt idx="3465">
                  <c:v>25.9</c:v>
                </c:pt>
                <c:pt idx="3466">
                  <c:v>26</c:v>
                </c:pt>
                <c:pt idx="3467">
                  <c:v>26</c:v>
                </c:pt>
                <c:pt idx="3468">
                  <c:v>26</c:v>
                </c:pt>
                <c:pt idx="3469">
                  <c:v>26.1</c:v>
                </c:pt>
                <c:pt idx="3470">
                  <c:v>26.1</c:v>
                </c:pt>
                <c:pt idx="3471">
                  <c:v>26.2</c:v>
                </c:pt>
                <c:pt idx="3472">
                  <c:v>26.2</c:v>
                </c:pt>
                <c:pt idx="3473">
                  <c:v>26.2</c:v>
                </c:pt>
                <c:pt idx="3474">
                  <c:v>26.3</c:v>
                </c:pt>
                <c:pt idx="3475">
                  <c:v>26.3</c:v>
                </c:pt>
                <c:pt idx="3476">
                  <c:v>26.4</c:v>
                </c:pt>
                <c:pt idx="3477">
                  <c:v>26.4</c:v>
                </c:pt>
                <c:pt idx="3478">
                  <c:v>26.3</c:v>
                </c:pt>
                <c:pt idx="3479">
                  <c:v>26.4</c:v>
                </c:pt>
                <c:pt idx="3480">
                  <c:v>26.4</c:v>
                </c:pt>
                <c:pt idx="3481">
                  <c:v>26.4</c:v>
                </c:pt>
                <c:pt idx="3482">
                  <c:v>26.2</c:v>
                </c:pt>
                <c:pt idx="3483">
                  <c:v>26.2</c:v>
                </c:pt>
                <c:pt idx="3484">
                  <c:v>26.2</c:v>
                </c:pt>
                <c:pt idx="3485">
                  <c:v>26.1</c:v>
                </c:pt>
                <c:pt idx="3486">
                  <c:v>26.1</c:v>
                </c:pt>
                <c:pt idx="3487">
                  <c:v>26</c:v>
                </c:pt>
                <c:pt idx="3488">
                  <c:v>25.9</c:v>
                </c:pt>
                <c:pt idx="3489">
                  <c:v>25.9</c:v>
                </c:pt>
                <c:pt idx="3490">
                  <c:v>25.8</c:v>
                </c:pt>
                <c:pt idx="3491">
                  <c:v>25.7</c:v>
                </c:pt>
                <c:pt idx="3492">
                  <c:v>25.6</c:v>
                </c:pt>
                <c:pt idx="3493">
                  <c:v>25.5</c:v>
                </c:pt>
                <c:pt idx="3494">
                  <c:v>25.4</c:v>
                </c:pt>
                <c:pt idx="3495">
                  <c:v>25.3</c:v>
                </c:pt>
                <c:pt idx="3496">
                  <c:v>25.2</c:v>
                </c:pt>
                <c:pt idx="3497">
                  <c:v>25.2</c:v>
                </c:pt>
                <c:pt idx="3498">
                  <c:v>25.2</c:v>
                </c:pt>
                <c:pt idx="3499">
                  <c:v>25.1</c:v>
                </c:pt>
                <c:pt idx="3500">
                  <c:v>25.1</c:v>
                </c:pt>
                <c:pt idx="3501">
                  <c:v>25</c:v>
                </c:pt>
                <c:pt idx="3502">
                  <c:v>25</c:v>
                </c:pt>
                <c:pt idx="3503">
                  <c:v>25</c:v>
                </c:pt>
                <c:pt idx="3504">
                  <c:v>24.9</c:v>
                </c:pt>
                <c:pt idx="3505">
                  <c:v>24.9</c:v>
                </c:pt>
                <c:pt idx="3506">
                  <c:v>25</c:v>
                </c:pt>
                <c:pt idx="3507">
                  <c:v>25.1</c:v>
                </c:pt>
                <c:pt idx="3508">
                  <c:v>25.2</c:v>
                </c:pt>
                <c:pt idx="3509">
                  <c:v>25.2</c:v>
                </c:pt>
                <c:pt idx="3510">
                  <c:v>25.2</c:v>
                </c:pt>
                <c:pt idx="3511">
                  <c:v>25.2</c:v>
                </c:pt>
                <c:pt idx="3512">
                  <c:v>25.4</c:v>
                </c:pt>
                <c:pt idx="3513">
                  <c:v>25.5</c:v>
                </c:pt>
                <c:pt idx="3514">
                  <c:v>25.5</c:v>
                </c:pt>
                <c:pt idx="3515">
                  <c:v>25.5</c:v>
                </c:pt>
                <c:pt idx="3516">
                  <c:v>25.6</c:v>
                </c:pt>
                <c:pt idx="3517">
                  <c:v>25.6</c:v>
                </c:pt>
                <c:pt idx="3518">
                  <c:v>25.7</c:v>
                </c:pt>
                <c:pt idx="3519">
                  <c:v>25.7</c:v>
                </c:pt>
                <c:pt idx="3520">
                  <c:v>25.7</c:v>
                </c:pt>
                <c:pt idx="3521">
                  <c:v>25.7</c:v>
                </c:pt>
                <c:pt idx="3522">
                  <c:v>25.8</c:v>
                </c:pt>
                <c:pt idx="3523">
                  <c:v>25.8</c:v>
                </c:pt>
                <c:pt idx="3524">
                  <c:v>25.7</c:v>
                </c:pt>
                <c:pt idx="3525">
                  <c:v>25.8</c:v>
                </c:pt>
                <c:pt idx="3526">
                  <c:v>25.9</c:v>
                </c:pt>
                <c:pt idx="3527">
                  <c:v>25.9</c:v>
                </c:pt>
                <c:pt idx="3528">
                  <c:v>25.8</c:v>
                </c:pt>
                <c:pt idx="3529">
                  <c:v>25.8</c:v>
                </c:pt>
                <c:pt idx="3530">
                  <c:v>25.9</c:v>
                </c:pt>
                <c:pt idx="3531">
                  <c:v>25.9</c:v>
                </c:pt>
                <c:pt idx="3532">
                  <c:v>25.9</c:v>
                </c:pt>
                <c:pt idx="3533">
                  <c:v>25.9</c:v>
                </c:pt>
                <c:pt idx="3534">
                  <c:v>25.9</c:v>
                </c:pt>
                <c:pt idx="3535">
                  <c:v>25.8</c:v>
                </c:pt>
                <c:pt idx="3536">
                  <c:v>25.8</c:v>
                </c:pt>
                <c:pt idx="3537">
                  <c:v>25.7</c:v>
                </c:pt>
                <c:pt idx="3538">
                  <c:v>25.7</c:v>
                </c:pt>
                <c:pt idx="3539">
                  <c:v>25.7</c:v>
                </c:pt>
                <c:pt idx="3540">
                  <c:v>25.7</c:v>
                </c:pt>
                <c:pt idx="3541">
                  <c:v>25.7</c:v>
                </c:pt>
                <c:pt idx="3542">
                  <c:v>25.7</c:v>
                </c:pt>
                <c:pt idx="3543">
                  <c:v>25.7</c:v>
                </c:pt>
                <c:pt idx="3544">
                  <c:v>25.7</c:v>
                </c:pt>
                <c:pt idx="3545">
                  <c:v>25.6</c:v>
                </c:pt>
                <c:pt idx="3546">
                  <c:v>25.6</c:v>
                </c:pt>
                <c:pt idx="3547">
                  <c:v>25.6</c:v>
                </c:pt>
                <c:pt idx="3548">
                  <c:v>25.5</c:v>
                </c:pt>
                <c:pt idx="3549">
                  <c:v>25.5</c:v>
                </c:pt>
                <c:pt idx="3550">
                  <c:v>25.5</c:v>
                </c:pt>
                <c:pt idx="3551">
                  <c:v>25.5</c:v>
                </c:pt>
                <c:pt idx="3552">
                  <c:v>25.5</c:v>
                </c:pt>
                <c:pt idx="3553">
                  <c:v>25.4</c:v>
                </c:pt>
                <c:pt idx="3554">
                  <c:v>25.5</c:v>
                </c:pt>
                <c:pt idx="3555">
                  <c:v>25.4</c:v>
                </c:pt>
                <c:pt idx="3556">
                  <c:v>25.5</c:v>
                </c:pt>
                <c:pt idx="3557">
                  <c:v>25.5</c:v>
                </c:pt>
                <c:pt idx="3558">
                  <c:v>25.4</c:v>
                </c:pt>
                <c:pt idx="3559">
                  <c:v>25.4</c:v>
                </c:pt>
                <c:pt idx="3560">
                  <c:v>25.4</c:v>
                </c:pt>
                <c:pt idx="3561">
                  <c:v>25.4</c:v>
                </c:pt>
                <c:pt idx="3562">
                  <c:v>25.4</c:v>
                </c:pt>
                <c:pt idx="3563">
                  <c:v>25.4</c:v>
                </c:pt>
                <c:pt idx="3564">
                  <c:v>25.4</c:v>
                </c:pt>
                <c:pt idx="3565">
                  <c:v>25.4</c:v>
                </c:pt>
                <c:pt idx="3566">
                  <c:v>25.4</c:v>
                </c:pt>
                <c:pt idx="3567">
                  <c:v>25.4</c:v>
                </c:pt>
                <c:pt idx="3568">
                  <c:v>25.4</c:v>
                </c:pt>
                <c:pt idx="3569">
                  <c:v>25.4</c:v>
                </c:pt>
                <c:pt idx="3570">
                  <c:v>25.4</c:v>
                </c:pt>
                <c:pt idx="3571">
                  <c:v>25.4</c:v>
                </c:pt>
                <c:pt idx="3572">
                  <c:v>25.4</c:v>
                </c:pt>
                <c:pt idx="3573">
                  <c:v>25.5</c:v>
                </c:pt>
                <c:pt idx="3574">
                  <c:v>25.5</c:v>
                </c:pt>
                <c:pt idx="3575">
                  <c:v>25.5</c:v>
                </c:pt>
                <c:pt idx="3576">
                  <c:v>25.5</c:v>
                </c:pt>
                <c:pt idx="3577">
                  <c:v>25.6</c:v>
                </c:pt>
                <c:pt idx="3578">
                  <c:v>25.6</c:v>
                </c:pt>
                <c:pt idx="3579">
                  <c:v>25.6</c:v>
                </c:pt>
                <c:pt idx="3580">
                  <c:v>25.6</c:v>
                </c:pt>
                <c:pt idx="3581">
                  <c:v>25.6</c:v>
                </c:pt>
                <c:pt idx="3582">
                  <c:v>25.6</c:v>
                </c:pt>
                <c:pt idx="3583">
                  <c:v>25.6</c:v>
                </c:pt>
                <c:pt idx="3584">
                  <c:v>25.6</c:v>
                </c:pt>
                <c:pt idx="3585">
                  <c:v>25.6</c:v>
                </c:pt>
                <c:pt idx="3586">
                  <c:v>25.6</c:v>
                </c:pt>
                <c:pt idx="3587">
                  <c:v>25.6</c:v>
                </c:pt>
                <c:pt idx="3588">
                  <c:v>25.6</c:v>
                </c:pt>
                <c:pt idx="3589">
                  <c:v>25.6</c:v>
                </c:pt>
                <c:pt idx="3590">
                  <c:v>25.6</c:v>
                </c:pt>
                <c:pt idx="3591">
                  <c:v>25.6</c:v>
                </c:pt>
                <c:pt idx="3592">
                  <c:v>25.6</c:v>
                </c:pt>
                <c:pt idx="3593">
                  <c:v>25.7</c:v>
                </c:pt>
                <c:pt idx="3594">
                  <c:v>25.7</c:v>
                </c:pt>
                <c:pt idx="3595">
                  <c:v>25.7</c:v>
                </c:pt>
                <c:pt idx="3596">
                  <c:v>25.7</c:v>
                </c:pt>
                <c:pt idx="3597">
                  <c:v>25.7</c:v>
                </c:pt>
                <c:pt idx="3598">
                  <c:v>25.7</c:v>
                </c:pt>
                <c:pt idx="3599">
                  <c:v>25.8</c:v>
                </c:pt>
                <c:pt idx="3600">
                  <c:v>25.8</c:v>
                </c:pt>
                <c:pt idx="3601">
                  <c:v>25.8</c:v>
                </c:pt>
                <c:pt idx="3602">
                  <c:v>25.9</c:v>
                </c:pt>
                <c:pt idx="3603">
                  <c:v>25.8</c:v>
                </c:pt>
                <c:pt idx="3604">
                  <c:v>25.8</c:v>
                </c:pt>
                <c:pt idx="3605">
                  <c:v>25.8</c:v>
                </c:pt>
                <c:pt idx="3606">
                  <c:v>25.9</c:v>
                </c:pt>
                <c:pt idx="3607">
                  <c:v>25.9</c:v>
                </c:pt>
                <c:pt idx="3608">
                  <c:v>25.9</c:v>
                </c:pt>
                <c:pt idx="3609">
                  <c:v>25.9</c:v>
                </c:pt>
                <c:pt idx="3610">
                  <c:v>25.9</c:v>
                </c:pt>
                <c:pt idx="3611">
                  <c:v>25.9</c:v>
                </c:pt>
                <c:pt idx="3612">
                  <c:v>25.9</c:v>
                </c:pt>
                <c:pt idx="3613">
                  <c:v>25.9</c:v>
                </c:pt>
                <c:pt idx="3614">
                  <c:v>25.9</c:v>
                </c:pt>
                <c:pt idx="3615">
                  <c:v>25.9</c:v>
                </c:pt>
                <c:pt idx="3616">
                  <c:v>25.9</c:v>
                </c:pt>
                <c:pt idx="3617">
                  <c:v>26</c:v>
                </c:pt>
                <c:pt idx="3618">
                  <c:v>26</c:v>
                </c:pt>
                <c:pt idx="3619">
                  <c:v>26.1</c:v>
                </c:pt>
                <c:pt idx="3620">
                  <c:v>26.1</c:v>
                </c:pt>
                <c:pt idx="3621">
                  <c:v>26.1</c:v>
                </c:pt>
                <c:pt idx="3622">
                  <c:v>26.1</c:v>
                </c:pt>
                <c:pt idx="3623">
                  <c:v>26.1</c:v>
                </c:pt>
                <c:pt idx="3624">
                  <c:v>26.1</c:v>
                </c:pt>
                <c:pt idx="3625">
                  <c:v>26.1</c:v>
                </c:pt>
                <c:pt idx="3626">
                  <c:v>26.1</c:v>
                </c:pt>
                <c:pt idx="3627">
                  <c:v>26.1</c:v>
                </c:pt>
                <c:pt idx="3628">
                  <c:v>26.2</c:v>
                </c:pt>
                <c:pt idx="3629">
                  <c:v>26.2</c:v>
                </c:pt>
                <c:pt idx="3630">
                  <c:v>26.3</c:v>
                </c:pt>
                <c:pt idx="3631">
                  <c:v>26.3</c:v>
                </c:pt>
                <c:pt idx="3632">
                  <c:v>26.3</c:v>
                </c:pt>
                <c:pt idx="3633">
                  <c:v>26.4</c:v>
                </c:pt>
                <c:pt idx="3634">
                  <c:v>26.4</c:v>
                </c:pt>
                <c:pt idx="3635">
                  <c:v>26.4</c:v>
                </c:pt>
                <c:pt idx="3636">
                  <c:v>26.4</c:v>
                </c:pt>
                <c:pt idx="3637">
                  <c:v>26.4</c:v>
                </c:pt>
                <c:pt idx="3638">
                  <c:v>26.4</c:v>
                </c:pt>
                <c:pt idx="3639">
                  <c:v>26.4</c:v>
                </c:pt>
                <c:pt idx="3640">
                  <c:v>26.4</c:v>
                </c:pt>
                <c:pt idx="3641">
                  <c:v>26.4</c:v>
                </c:pt>
                <c:pt idx="3642">
                  <c:v>26.4</c:v>
                </c:pt>
                <c:pt idx="3643">
                  <c:v>26.4</c:v>
                </c:pt>
                <c:pt idx="3644">
                  <c:v>26.4</c:v>
                </c:pt>
                <c:pt idx="3645">
                  <c:v>26.4</c:v>
                </c:pt>
                <c:pt idx="3646">
                  <c:v>26.3</c:v>
                </c:pt>
                <c:pt idx="3647">
                  <c:v>26.3</c:v>
                </c:pt>
                <c:pt idx="3648">
                  <c:v>26.2</c:v>
                </c:pt>
                <c:pt idx="3649">
                  <c:v>26.3</c:v>
                </c:pt>
                <c:pt idx="3650">
                  <c:v>26.2</c:v>
                </c:pt>
                <c:pt idx="3651">
                  <c:v>26.2</c:v>
                </c:pt>
                <c:pt idx="3652">
                  <c:v>26.2</c:v>
                </c:pt>
                <c:pt idx="3653">
                  <c:v>26.2</c:v>
                </c:pt>
                <c:pt idx="3654">
                  <c:v>26.1</c:v>
                </c:pt>
                <c:pt idx="3655">
                  <c:v>26</c:v>
                </c:pt>
                <c:pt idx="3656">
                  <c:v>26</c:v>
                </c:pt>
                <c:pt idx="3657">
                  <c:v>25.9</c:v>
                </c:pt>
                <c:pt idx="3658">
                  <c:v>25.8</c:v>
                </c:pt>
                <c:pt idx="3659">
                  <c:v>25.7</c:v>
                </c:pt>
                <c:pt idx="3660">
                  <c:v>25.6</c:v>
                </c:pt>
                <c:pt idx="3661">
                  <c:v>25.6</c:v>
                </c:pt>
                <c:pt idx="3662">
                  <c:v>25.4</c:v>
                </c:pt>
                <c:pt idx="3663">
                  <c:v>25.3</c:v>
                </c:pt>
                <c:pt idx="3664">
                  <c:v>25.2</c:v>
                </c:pt>
                <c:pt idx="3665">
                  <c:v>25.2</c:v>
                </c:pt>
                <c:pt idx="3666">
                  <c:v>25.1</c:v>
                </c:pt>
                <c:pt idx="3667">
                  <c:v>25.1</c:v>
                </c:pt>
                <c:pt idx="3668">
                  <c:v>25.1</c:v>
                </c:pt>
                <c:pt idx="3669">
                  <c:v>25.1</c:v>
                </c:pt>
                <c:pt idx="3670">
                  <c:v>25.1</c:v>
                </c:pt>
                <c:pt idx="3671">
                  <c:v>25.1</c:v>
                </c:pt>
                <c:pt idx="3672">
                  <c:v>25.1</c:v>
                </c:pt>
                <c:pt idx="3673">
                  <c:v>25.1</c:v>
                </c:pt>
                <c:pt idx="3674">
                  <c:v>25.2</c:v>
                </c:pt>
                <c:pt idx="3675">
                  <c:v>25.2</c:v>
                </c:pt>
                <c:pt idx="3676">
                  <c:v>25.3</c:v>
                </c:pt>
                <c:pt idx="3677">
                  <c:v>25.4</c:v>
                </c:pt>
                <c:pt idx="3678">
                  <c:v>25.4</c:v>
                </c:pt>
                <c:pt idx="3679">
                  <c:v>25.5</c:v>
                </c:pt>
                <c:pt idx="3680">
                  <c:v>25.6</c:v>
                </c:pt>
                <c:pt idx="3681">
                  <c:v>25.6</c:v>
                </c:pt>
                <c:pt idx="3682">
                  <c:v>25.7</c:v>
                </c:pt>
                <c:pt idx="3683">
                  <c:v>25.7</c:v>
                </c:pt>
                <c:pt idx="3684">
                  <c:v>25.8</c:v>
                </c:pt>
                <c:pt idx="3685">
                  <c:v>25.7</c:v>
                </c:pt>
                <c:pt idx="3686">
                  <c:v>25.8</c:v>
                </c:pt>
                <c:pt idx="3687">
                  <c:v>25.9</c:v>
                </c:pt>
                <c:pt idx="3688">
                  <c:v>25.9</c:v>
                </c:pt>
                <c:pt idx="3689">
                  <c:v>25.9</c:v>
                </c:pt>
                <c:pt idx="3690">
                  <c:v>26</c:v>
                </c:pt>
                <c:pt idx="3691">
                  <c:v>26</c:v>
                </c:pt>
                <c:pt idx="3692">
                  <c:v>26.1</c:v>
                </c:pt>
                <c:pt idx="3693">
                  <c:v>26.1</c:v>
                </c:pt>
                <c:pt idx="3694">
                  <c:v>26.1</c:v>
                </c:pt>
                <c:pt idx="3695">
                  <c:v>26.2</c:v>
                </c:pt>
                <c:pt idx="3696">
                  <c:v>26.2</c:v>
                </c:pt>
                <c:pt idx="3697">
                  <c:v>26.2</c:v>
                </c:pt>
                <c:pt idx="3698">
                  <c:v>26.3</c:v>
                </c:pt>
                <c:pt idx="3699">
                  <c:v>26.3</c:v>
                </c:pt>
                <c:pt idx="3700">
                  <c:v>26.4</c:v>
                </c:pt>
                <c:pt idx="3701">
                  <c:v>26.4</c:v>
                </c:pt>
                <c:pt idx="3702">
                  <c:v>26.4</c:v>
                </c:pt>
                <c:pt idx="3703">
                  <c:v>26.4</c:v>
                </c:pt>
                <c:pt idx="3704">
                  <c:v>26.4</c:v>
                </c:pt>
                <c:pt idx="3705">
                  <c:v>26.4</c:v>
                </c:pt>
                <c:pt idx="3706">
                  <c:v>26.4</c:v>
                </c:pt>
                <c:pt idx="3707">
                  <c:v>26.4</c:v>
                </c:pt>
                <c:pt idx="3708">
                  <c:v>26.4</c:v>
                </c:pt>
                <c:pt idx="3709">
                  <c:v>26.3</c:v>
                </c:pt>
                <c:pt idx="3710">
                  <c:v>26.2</c:v>
                </c:pt>
                <c:pt idx="3711">
                  <c:v>26.2</c:v>
                </c:pt>
                <c:pt idx="3712">
                  <c:v>26.1</c:v>
                </c:pt>
                <c:pt idx="3713">
                  <c:v>25.9</c:v>
                </c:pt>
                <c:pt idx="3714">
                  <c:v>25.9</c:v>
                </c:pt>
                <c:pt idx="3715">
                  <c:v>25.7</c:v>
                </c:pt>
                <c:pt idx="3716">
                  <c:v>25.6</c:v>
                </c:pt>
                <c:pt idx="3717">
                  <c:v>25.6</c:v>
                </c:pt>
                <c:pt idx="3718">
                  <c:v>25.4</c:v>
                </c:pt>
                <c:pt idx="3719">
                  <c:v>25.3</c:v>
                </c:pt>
                <c:pt idx="3720">
                  <c:v>25.2</c:v>
                </c:pt>
                <c:pt idx="3721">
                  <c:v>25.2</c:v>
                </c:pt>
                <c:pt idx="3722">
                  <c:v>25.1</c:v>
                </c:pt>
                <c:pt idx="3723">
                  <c:v>25.1</c:v>
                </c:pt>
                <c:pt idx="3724">
                  <c:v>25.1</c:v>
                </c:pt>
                <c:pt idx="3725">
                  <c:v>25.1</c:v>
                </c:pt>
                <c:pt idx="3726">
                  <c:v>25.1</c:v>
                </c:pt>
                <c:pt idx="3727">
                  <c:v>25.2</c:v>
                </c:pt>
                <c:pt idx="3728">
                  <c:v>25.2</c:v>
                </c:pt>
                <c:pt idx="3729">
                  <c:v>25.4</c:v>
                </c:pt>
                <c:pt idx="3730">
                  <c:v>25.5</c:v>
                </c:pt>
                <c:pt idx="3731">
                  <c:v>25.6</c:v>
                </c:pt>
                <c:pt idx="3732">
                  <c:v>25.7</c:v>
                </c:pt>
                <c:pt idx="3733">
                  <c:v>25.8</c:v>
                </c:pt>
                <c:pt idx="3734">
                  <c:v>25.9</c:v>
                </c:pt>
                <c:pt idx="3735">
                  <c:v>25.9</c:v>
                </c:pt>
                <c:pt idx="3736">
                  <c:v>25.9</c:v>
                </c:pt>
                <c:pt idx="3737">
                  <c:v>26.1</c:v>
                </c:pt>
                <c:pt idx="3738">
                  <c:v>26.1</c:v>
                </c:pt>
                <c:pt idx="3739">
                  <c:v>26.2</c:v>
                </c:pt>
                <c:pt idx="3740">
                  <c:v>26.2</c:v>
                </c:pt>
                <c:pt idx="3741">
                  <c:v>26.3</c:v>
                </c:pt>
                <c:pt idx="3742">
                  <c:v>26.4</c:v>
                </c:pt>
                <c:pt idx="3743">
                  <c:v>26.4</c:v>
                </c:pt>
                <c:pt idx="3744">
                  <c:v>26.4</c:v>
                </c:pt>
                <c:pt idx="3745">
                  <c:v>26.4</c:v>
                </c:pt>
                <c:pt idx="3746">
                  <c:v>26.3</c:v>
                </c:pt>
                <c:pt idx="3747">
                  <c:v>26.2</c:v>
                </c:pt>
                <c:pt idx="3748">
                  <c:v>26.1</c:v>
                </c:pt>
                <c:pt idx="3749">
                  <c:v>25.9</c:v>
                </c:pt>
                <c:pt idx="3750">
                  <c:v>25.6</c:v>
                </c:pt>
                <c:pt idx="3751">
                  <c:v>25.5</c:v>
                </c:pt>
                <c:pt idx="3752">
                  <c:v>25.3</c:v>
                </c:pt>
                <c:pt idx="3753">
                  <c:v>25.2</c:v>
                </c:pt>
                <c:pt idx="3754">
                  <c:v>25.1</c:v>
                </c:pt>
                <c:pt idx="3755">
                  <c:v>25</c:v>
                </c:pt>
                <c:pt idx="3756">
                  <c:v>25</c:v>
                </c:pt>
                <c:pt idx="3757">
                  <c:v>25.1</c:v>
                </c:pt>
                <c:pt idx="3758">
                  <c:v>25.2</c:v>
                </c:pt>
                <c:pt idx="3759">
                  <c:v>25.4</c:v>
                </c:pt>
                <c:pt idx="3760">
                  <c:v>25.4</c:v>
                </c:pt>
                <c:pt idx="3761">
                  <c:v>25.5</c:v>
                </c:pt>
                <c:pt idx="3762">
                  <c:v>25.6</c:v>
                </c:pt>
                <c:pt idx="3763">
                  <c:v>25.7</c:v>
                </c:pt>
                <c:pt idx="3764">
                  <c:v>25.9</c:v>
                </c:pt>
                <c:pt idx="3765">
                  <c:v>25.9</c:v>
                </c:pt>
                <c:pt idx="3766">
                  <c:v>25.9</c:v>
                </c:pt>
                <c:pt idx="3767">
                  <c:v>26</c:v>
                </c:pt>
                <c:pt idx="3768">
                  <c:v>26.1</c:v>
                </c:pt>
                <c:pt idx="3769">
                  <c:v>26.2</c:v>
                </c:pt>
                <c:pt idx="3770">
                  <c:v>26.2</c:v>
                </c:pt>
                <c:pt idx="3771">
                  <c:v>26.2</c:v>
                </c:pt>
                <c:pt idx="3772">
                  <c:v>26.3</c:v>
                </c:pt>
                <c:pt idx="3773">
                  <c:v>26.4</c:v>
                </c:pt>
                <c:pt idx="3774">
                  <c:v>26.4</c:v>
                </c:pt>
                <c:pt idx="3775">
                  <c:v>26.4</c:v>
                </c:pt>
                <c:pt idx="3776">
                  <c:v>26.4</c:v>
                </c:pt>
                <c:pt idx="3777">
                  <c:v>26.2</c:v>
                </c:pt>
                <c:pt idx="3778">
                  <c:v>26.2</c:v>
                </c:pt>
                <c:pt idx="3779">
                  <c:v>26.1</c:v>
                </c:pt>
                <c:pt idx="3780">
                  <c:v>26</c:v>
                </c:pt>
                <c:pt idx="3781">
                  <c:v>25.9</c:v>
                </c:pt>
                <c:pt idx="3782">
                  <c:v>25.7</c:v>
                </c:pt>
                <c:pt idx="3783">
                  <c:v>25.6</c:v>
                </c:pt>
                <c:pt idx="3784">
                  <c:v>25.4</c:v>
                </c:pt>
                <c:pt idx="3785">
                  <c:v>25.3</c:v>
                </c:pt>
                <c:pt idx="3786">
                  <c:v>25.2</c:v>
                </c:pt>
                <c:pt idx="3787">
                  <c:v>25.2</c:v>
                </c:pt>
                <c:pt idx="3788">
                  <c:v>25.1</c:v>
                </c:pt>
                <c:pt idx="3789">
                  <c:v>25</c:v>
                </c:pt>
                <c:pt idx="3790">
                  <c:v>25</c:v>
                </c:pt>
                <c:pt idx="3791">
                  <c:v>25.1</c:v>
                </c:pt>
                <c:pt idx="3792">
                  <c:v>25.1</c:v>
                </c:pt>
                <c:pt idx="3793">
                  <c:v>25.2</c:v>
                </c:pt>
                <c:pt idx="3794">
                  <c:v>25.2</c:v>
                </c:pt>
                <c:pt idx="3795">
                  <c:v>25.4</c:v>
                </c:pt>
                <c:pt idx="3796">
                  <c:v>25.5</c:v>
                </c:pt>
                <c:pt idx="3797">
                  <c:v>25.5</c:v>
                </c:pt>
                <c:pt idx="3798">
                  <c:v>25.6</c:v>
                </c:pt>
                <c:pt idx="3799">
                  <c:v>25.7</c:v>
                </c:pt>
                <c:pt idx="3800">
                  <c:v>25.8</c:v>
                </c:pt>
                <c:pt idx="3801">
                  <c:v>25.9</c:v>
                </c:pt>
                <c:pt idx="3802">
                  <c:v>25.9</c:v>
                </c:pt>
                <c:pt idx="3803">
                  <c:v>25.9</c:v>
                </c:pt>
                <c:pt idx="3804">
                  <c:v>26.1</c:v>
                </c:pt>
                <c:pt idx="3805">
                  <c:v>26.2</c:v>
                </c:pt>
                <c:pt idx="3806">
                  <c:v>26.2</c:v>
                </c:pt>
                <c:pt idx="3807">
                  <c:v>26.2</c:v>
                </c:pt>
                <c:pt idx="3808">
                  <c:v>26.3</c:v>
                </c:pt>
                <c:pt idx="3809">
                  <c:v>26.4</c:v>
                </c:pt>
                <c:pt idx="3810">
                  <c:v>26.4</c:v>
                </c:pt>
                <c:pt idx="3811">
                  <c:v>26.3</c:v>
                </c:pt>
                <c:pt idx="3812">
                  <c:v>26.3</c:v>
                </c:pt>
                <c:pt idx="3813">
                  <c:v>26.2</c:v>
                </c:pt>
                <c:pt idx="3814">
                  <c:v>26.2</c:v>
                </c:pt>
                <c:pt idx="3815">
                  <c:v>25.9</c:v>
                </c:pt>
                <c:pt idx="3816">
                  <c:v>25.7</c:v>
                </c:pt>
                <c:pt idx="3817">
                  <c:v>25.6</c:v>
                </c:pt>
                <c:pt idx="3818">
                  <c:v>25.4</c:v>
                </c:pt>
                <c:pt idx="3819">
                  <c:v>25.2</c:v>
                </c:pt>
                <c:pt idx="3820">
                  <c:v>25.1</c:v>
                </c:pt>
                <c:pt idx="3821">
                  <c:v>25.1</c:v>
                </c:pt>
                <c:pt idx="3822">
                  <c:v>25</c:v>
                </c:pt>
                <c:pt idx="3823">
                  <c:v>25</c:v>
                </c:pt>
                <c:pt idx="3824">
                  <c:v>25.2</c:v>
                </c:pt>
                <c:pt idx="3825">
                  <c:v>25.3</c:v>
                </c:pt>
                <c:pt idx="3826">
                  <c:v>25.5</c:v>
                </c:pt>
                <c:pt idx="3827">
                  <c:v>25.6</c:v>
                </c:pt>
                <c:pt idx="3828">
                  <c:v>25.7</c:v>
                </c:pt>
                <c:pt idx="3829">
                  <c:v>25.7</c:v>
                </c:pt>
                <c:pt idx="3830">
                  <c:v>25.9</c:v>
                </c:pt>
                <c:pt idx="3831">
                  <c:v>26</c:v>
                </c:pt>
                <c:pt idx="3832">
                  <c:v>26.1</c:v>
                </c:pt>
                <c:pt idx="3833">
                  <c:v>26.1</c:v>
                </c:pt>
                <c:pt idx="3834">
                  <c:v>26.2</c:v>
                </c:pt>
                <c:pt idx="3835">
                  <c:v>26.2</c:v>
                </c:pt>
                <c:pt idx="3836">
                  <c:v>26.4</c:v>
                </c:pt>
                <c:pt idx="3837">
                  <c:v>26.4</c:v>
                </c:pt>
                <c:pt idx="3838">
                  <c:v>26.3</c:v>
                </c:pt>
                <c:pt idx="3839">
                  <c:v>26.2</c:v>
                </c:pt>
                <c:pt idx="3840">
                  <c:v>26.1</c:v>
                </c:pt>
                <c:pt idx="3841">
                  <c:v>25.9</c:v>
                </c:pt>
                <c:pt idx="3842">
                  <c:v>25.8</c:v>
                </c:pt>
                <c:pt idx="3843">
                  <c:v>25.5</c:v>
                </c:pt>
                <c:pt idx="3844">
                  <c:v>25.4</c:v>
                </c:pt>
                <c:pt idx="3845">
                  <c:v>25.2</c:v>
                </c:pt>
                <c:pt idx="3846">
                  <c:v>25.1</c:v>
                </c:pt>
                <c:pt idx="3847">
                  <c:v>25</c:v>
                </c:pt>
                <c:pt idx="3848">
                  <c:v>25</c:v>
                </c:pt>
                <c:pt idx="3849">
                  <c:v>25.1</c:v>
                </c:pt>
                <c:pt idx="3850">
                  <c:v>25.2</c:v>
                </c:pt>
                <c:pt idx="3851">
                  <c:v>25.3</c:v>
                </c:pt>
                <c:pt idx="3852">
                  <c:v>25.5</c:v>
                </c:pt>
                <c:pt idx="3853">
                  <c:v>25.6</c:v>
                </c:pt>
                <c:pt idx="3854">
                  <c:v>25.7</c:v>
                </c:pt>
                <c:pt idx="3855">
                  <c:v>25.9</c:v>
                </c:pt>
                <c:pt idx="3856">
                  <c:v>25.9</c:v>
                </c:pt>
                <c:pt idx="3857">
                  <c:v>25.9</c:v>
                </c:pt>
                <c:pt idx="3858">
                  <c:v>26</c:v>
                </c:pt>
                <c:pt idx="3859">
                  <c:v>26.1</c:v>
                </c:pt>
                <c:pt idx="3860">
                  <c:v>26.2</c:v>
                </c:pt>
                <c:pt idx="3861">
                  <c:v>26.2</c:v>
                </c:pt>
                <c:pt idx="3862">
                  <c:v>26.3</c:v>
                </c:pt>
                <c:pt idx="3863">
                  <c:v>26.4</c:v>
                </c:pt>
                <c:pt idx="3864">
                  <c:v>26.4</c:v>
                </c:pt>
                <c:pt idx="3865">
                  <c:v>26.4</c:v>
                </c:pt>
                <c:pt idx="3866">
                  <c:v>26.3</c:v>
                </c:pt>
                <c:pt idx="3867">
                  <c:v>26.2</c:v>
                </c:pt>
                <c:pt idx="3868">
                  <c:v>26.2</c:v>
                </c:pt>
                <c:pt idx="3869">
                  <c:v>26.1</c:v>
                </c:pt>
                <c:pt idx="3870">
                  <c:v>25.9</c:v>
                </c:pt>
                <c:pt idx="3871">
                  <c:v>25.7</c:v>
                </c:pt>
                <c:pt idx="3872">
                  <c:v>25.5</c:v>
                </c:pt>
                <c:pt idx="3873">
                  <c:v>25.3</c:v>
                </c:pt>
                <c:pt idx="3874">
                  <c:v>25.2</c:v>
                </c:pt>
                <c:pt idx="3875">
                  <c:v>25.1</c:v>
                </c:pt>
                <c:pt idx="3876">
                  <c:v>25.1</c:v>
                </c:pt>
                <c:pt idx="3877">
                  <c:v>25.1</c:v>
                </c:pt>
                <c:pt idx="3878">
                  <c:v>25.1</c:v>
                </c:pt>
                <c:pt idx="3879">
                  <c:v>25.1</c:v>
                </c:pt>
                <c:pt idx="3880">
                  <c:v>25.2</c:v>
                </c:pt>
                <c:pt idx="3881">
                  <c:v>25.3</c:v>
                </c:pt>
                <c:pt idx="3882">
                  <c:v>25.5</c:v>
                </c:pt>
                <c:pt idx="3883">
                  <c:v>25.6</c:v>
                </c:pt>
                <c:pt idx="3884">
                  <c:v>25.6</c:v>
                </c:pt>
                <c:pt idx="3885">
                  <c:v>25.9</c:v>
                </c:pt>
                <c:pt idx="3886">
                  <c:v>25.9</c:v>
                </c:pt>
                <c:pt idx="3887">
                  <c:v>25.9</c:v>
                </c:pt>
                <c:pt idx="3888">
                  <c:v>26.1</c:v>
                </c:pt>
                <c:pt idx="3889">
                  <c:v>26.1</c:v>
                </c:pt>
                <c:pt idx="3890">
                  <c:v>26.1</c:v>
                </c:pt>
                <c:pt idx="3891">
                  <c:v>26.2</c:v>
                </c:pt>
                <c:pt idx="3892">
                  <c:v>26.3</c:v>
                </c:pt>
                <c:pt idx="3893">
                  <c:v>26.2</c:v>
                </c:pt>
                <c:pt idx="3894">
                  <c:v>26.4</c:v>
                </c:pt>
                <c:pt idx="3895">
                  <c:v>26.4</c:v>
                </c:pt>
                <c:pt idx="3896">
                  <c:v>26.4</c:v>
                </c:pt>
                <c:pt idx="3897">
                  <c:v>26.4</c:v>
                </c:pt>
                <c:pt idx="3898">
                  <c:v>26.3</c:v>
                </c:pt>
                <c:pt idx="3899">
                  <c:v>26.2</c:v>
                </c:pt>
                <c:pt idx="3900">
                  <c:v>26.2</c:v>
                </c:pt>
                <c:pt idx="3901">
                  <c:v>26.2</c:v>
                </c:pt>
                <c:pt idx="3902">
                  <c:v>26.1</c:v>
                </c:pt>
                <c:pt idx="3903">
                  <c:v>25.9</c:v>
                </c:pt>
                <c:pt idx="3904">
                  <c:v>25.8</c:v>
                </c:pt>
                <c:pt idx="3905">
                  <c:v>25.7</c:v>
                </c:pt>
                <c:pt idx="3906">
                  <c:v>25.6</c:v>
                </c:pt>
                <c:pt idx="3907">
                  <c:v>25.4</c:v>
                </c:pt>
                <c:pt idx="3908">
                  <c:v>25.3</c:v>
                </c:pt>
                <c:pt idx="3909">
                  <c:v>25.2</c:v>
                </c:pt>
                <c:pt idx="3910">
                  <c:v>25.2</c:v>
                </c:pt>
                <c:pt idx="3911">
                  <c:v>25.1</c:v>
                </c:pt>
                <c:pt idx="3912">
                  <c:v>25.1</c:v>
                </c:pt>
                <c:pt idx="3913">
                  <c:v>25.1</c:v>
                </c:pt>
                <c:pt idx="3914">
                  <c:v>25.1</c:v>
                </c:pt>
                <c:pt idx="3915">
                  <c:v>25.1</c:v>
                </c:pt>
                <c:pt idx="3916">
                  <c:v>25.2</c:v>
                </c:pt>
                <c:pt idx="3917">
                  <c:v>25.2</c:v>
                </c:pt>
                <c:pt idx="3918">
                  <c:v>25.3</c:v>
                </c:pt>
                <c:pt idx="3919">
                  <c:v>25.4</c:v>
                </c:pt>
                <c:pt idx="3920">
                  <c:v>25.5</c:v>
                </c:pt>
                <c:pt idx="3921">
                  <c:v>25.6</c:v>
                </c:pt>
                <c:pt idx="3922">
                  <c:v>25.6</c:v>
                </c:pt>
                <c:pt idx="3923">
                  <c:v>25.7</c:v>
                </c:pt>
                <c:pt idx="3924">
                  <c:v>25.8</c:v>
                </c:pt>
                <c:pt idx="3925">
                  <c:v>25.8</c:v>
                </c:pt>
                <c:pt idx="3926">
                  <c:v>25.9</c:v>
                </c:pt>
                <c:pt idx="3927">
                  <c:v>25.9</c:v>
                </c:pt>
                <c:pt idx="3928">
                  <c:v>26</c:v>
                </c:pt>
                <c:pt idx="3929">
                  <c:v>26</c:v>
                </c:pt>
                <c:pt idx="3930">
                  <c:v>26.1</c:v>
                </c:pt>
                <c:pt idx="3931">
                  <c:v>26.1</c:v>
                </c:pt>
                <c:pt idx="3932">
                  <c:v>26.2</c:v>
                </c:pt>
                <c:pt idx="3933">
                  <c:v>26.1</c:v>
                </c:pt>
                <c:pt idx="3934">
                  <c:v>26.2</c:v>
                </c:pt>
                <c:pt idx="3935">
                  <c:v>26.3</c:v>
                </c:pt>
                <c:pt idx="3936">
                  <c:v>26.3</c:v>
                </c:pt>
                <c:pt idx="3937">
                  <c:v>26.4</c:v>
                </c:pt>
                <c:pt idx="3938">
                  <c:v>26.4</c:v>
                </c:pt>
                <c:pt idx="3939">
                  <c:v>26.4</c:v>
                </c:pt>
                <c:pt idx="3940">
                  <c:v>26.4</c:v>
                </c:pt>
                <c:pt idx="3941">
                  <c:v>26.4</c:v>
                </c:pt>
                <c:pt idx="3942">
                  <c:v>26.4</c:v>
                </c:pt>
                <c:pt idx="3943">
                  <c:v>26.4</c:v>
                </c:pt>
                <c:pt idx="3944">
                  <c:v>26.4</c:v>
                </c:pt>
                <c:pt idx="3945">
                  <c:v>26.4</c:v>
                </c:pt>
                <c:pt idx="3946">
                  <c:v>26.4</c:v>
                </c:pt>
                <c:pt idx="3947">
                  <c:v>26.3</c:v>
                </c:pt>
                <c:pt idx="3948">
                  <c:v>26.4</c:v>
                </c:pt>
                <c:pt idx="3949">
                  <c:v>26.3</c:v>
                </c:pt>
                <c:pt idx="3950">
                  <c:v>26.3</c:v>
                </c:pt>
                <c:pt idx="3951">
                  <c:v>26.3</c:v>
                </c:pt>
                <c:pt idx="3952">
                  <c:v>26.3</c:v>
                </c:pt>
                <c:pt idx="3953">
                  <c:v>26.2</c:v>
                </c:pt>
                <c:pt idx="3954">
                  <c:v>26.2</c:v>
                </c:pt>
                <c:pt idx="3955">
                  <c:v>26.1</c:v>
                </c:pt>
                <c:pt idx="3956">
                  <c:v>26.1</c:v>
                </c:pt>
                <c:pt idx="3957">
                  <c:v>26</c:v>
                </c:pt>
                <c:pt idx="3958">
                  <c:v>25.9</c:v>
                </c:pt>
                <c:pt idx="3959">
                  <c:v>25.9</c:v>
                </c:pt>
                <c:pt idx="3960">
                  <c:v>25.8</c:v>
                </c:pt>
                <c:pt idx="3961">
                  <c:v>25.9</c:v>
                </c:pt>
                <c:pt idx="3962">
                  <c:v>25.7</c:v>
                </c:pt>
                <c:pt idx="3963">
                  <c:v>25.7</c:v>
                </c:pt>
                <c:pt idx="3964">
                  <c:v>25.6</c:v>
                </c:pt>
                <c:pt idx="3965">
                  <c:v>25.6</c:v>
                </c:pt>
                <c:pt idx="3966">
                  <c:v>25.6</c:v>
                </c:pt>
                <c:pt idx="3967">
                  <c:v>25.5</c:v>
                </c:pt>
                <c:pt idx="3968">
                  <c:v>25.5</c:v>
                </c:pt>
                <c:pt idx="3969">
                  <c:v>25.4</c:v>
                </c:pt>
                <c:pt idx="3970">
                  <c:v>25.4</c:v>
                </c:pt>
                <c:pt idx="3971">
                  <c:v>25.3</c:v>
                </c:pt>
                <c:pt idx="3972">
                  <c:v>25.3</c:v>
                </c:pt>
                <c:pt idx="3973">
                  <c:v>25.2</c:v>
                </c:pt>
                <c:pt idx="3974">
                  <c:v>25.2</c:v>
                </c:pt>
                <c:pt idx="3975">
                  <c:v>25.1</c:v>
                </c:pt>
                <c:pt idx="3976">
                  <c:v>25.1</c:v>
                </c:pt>
                <c:pt idx="3977">
                  <c:v>25.1</c:v>
                </c:pt>
                <c:pt idx="3978">
                  <c:v>25.1</c:v>
                </c:pt>
                <c:pt idx="3979">
                  <c:v>25.1</c:v>
                </c:pt>
                <c:pt idx="3980">
                  <c:v>25.1</c:v>
                </c:pt>
                <c:pt idx="3981">
                  <c:v>25.1</c:v>
                </c:pt>
                <c:pt idx="3982">
                  <c:v>25.1</c:v>
                </c:pt>
                <c:pt idx="3983">
                  <c:v>25.1</c:v>
                </c:pt>
                <c:pt idx="3984">
                  <c:v>25</c:v>
                </c:pt>
                <c:pt idx="3985">
                  <c:v>25.1</c:v>
                </c:pt>
                <c:pt idx="3986">
                  <c:v>25.1</c:v>
                </c:pt>
                <c:pt idx="3987">
                  <c:v>25.1</c:v>
                </c:pt>
                <c:pt idx="3988">
                  <c:v>25.1</c:v>
                </c:pt>
                <c:pt idx="3989">
                  <c:v>25.1</c:v>
                </c:pt>
                <c:pt idx="3990">
                  <c:v>25.1</c:v>
                </c:pt>
                <c:pt idx="3991">
                  <c:v>25.2</c:v>
                </c:pt>
                <c:pt idx="3992">
                  <c:v>25.2</c:v>
                </c:pt>
                <c:pt idx="3993">
                  <c:v>25.2</c:v>
                </c:pt>
                <c:pt idx="3994">
                  <c:v>25.2</c:v>
                </c:pt>
                <c:pt idx="3995">
                  <c:v>25.2</c:v>
                </c:pt>
                <c:pt idx="3996">
                  <c:v>25.2</c:v>
                </c:pt>
                <c:pt idx="3997">
                  <c:v>25.2</c:v>
                </c:pt>
                <c:pt idx="3998">
                  <c:v>25.2</c:v>
                </c:pt>
                <c:pt idx="3999">
                  <c:v>25.3</c:v>
                </c:pt>
                <c:pt idx="4000">
                  <c:v>25.3</c:v>
                </c:pt>
                <c:pt idx="4001">
                  <c:v>25.4</c:v>
                </c:pt>
                <c:pt idx="4002">
                  <c:v>25.4</c:v>
                </c:pt>
                <c:pt idx="4003">
                  <c:v>25.4</c:v>
                </c:pt>
                <c:pt idx="4004">
                  <c:v>25.5</c:v>
                </c:pt>
                <c:pt idx="4005">
                  <c:v>25.5</c:v>
                </c:pt>
                <c:pt idx="4006">
                  <c:v>25.6</c:v>
                </c:pt>
                <c:pt idx="4007">
                  <c:v>25.5</c:v>
                </c:pt>
                <c:pt idx="4008">
                  <c:v>25.5</c:v>
                </c:pt>
                <c:pt idx="4009">
                  <c:v>25.6</c:v>
                </c:pt>
                <c:pt idx="4010">
                  <c:v>25.6</c:v>
                </c:pt>
                <c:pt idx="4011">
                  <c:v>25.6</c:v>
                </c:pt>
                <c:pt idx="4012">
                  <c:v>25.7</c:v>
                </c:pt>
                <c:pt idx="4013">
                  <c:v>25.7</c:v>
                </c:pt>
                <c:pt idx="4014">
                  <c:v>25.7</c:v>
                </c:pt>
                <c:pt idx="4015">
                  <c:v>25.7</c:v>
                </c:pt>
                <c:pt idx="4016">
                  <c:v>25.8</c:v>
                </c:pt>
                <c:pt idx="4017">
                  <c:v>25.8</c:v>
                </c:pt>
                <c:pt idx="4018">
                  <c:v>25.9</c:v>
                </c:pt>
                <c:pt idx="4019">
                  <c:v>25.8</c:v>
                </c:pt>
                <c:pt idx="4020">
                  <c:v>25.9</c:v>
                </c:pt>
                <c:pt idx="4021">
                  <c:v>25.9</c:v>
                </c:pt>
                <c:pt idx="4022">
                  <c:v>25.9</c:v>
                </c:pt>
                <c:pt idx="4023">
                  <c:v>25.9</c:v>
                </c:pt>
                <c:pt idx="4024">
                  <c:v>25.9</c:v>
                </c:pt>
                <c:pt idx="4025">
                  <c:v>25.9</c:v>
                </c:pt>
                <c:pt idx="4026">
                  <c:v>25.9</c:v>
                </c:pt>
                <c:pt idx="4027">
                  <c:v>25.9</c:v>
                </c:pt>
                <c:pt idx="4028">
                  <c:v>25.9</c:v>
                </c:pt>
                <c:pt idx="4029">
                  <c:v>26</c:v>
                </c:pt>
                <c:pt idx="4030">
                  <c:v>26</c:v>
                </c:pt>
                <c:pt idx="4031">
                  <c:v>26</c:v>
                </c:pt>
                <c:pt idx="4032">
                  <c:v>26</c:v>
                </c:pt>
                <c:pt idx="4033">
                  <c:v>26</c:v>
                </c:pt>
                <c:pt idx="4034">
                  <c:v>26.1</c:v>
                </c:pt>
                <c:pt idx="4035">
                  <c:v>26.1</c:v>
                </c:pt>
                <c:pt idx="4036">
                  <c:v>26.2</c:v>
                </c:pt>
                <c:pt idx="4037">
                  <c:v>26.1</c:v>
                </c:pt>
                <c:pt idx="4038">
                  <c:v>26.1</c:v>
                </c:pt>
                <c:pt idx="4039">
                  <c:v>26.1</c:v>
                </c:pt>
                <c:pt idx="4040">
                  <c:v>26.3</c:v>
                </c:pt>
                <c:pt idx="4041">
                  <c:v>26.3</c:v>
                </c:pt>
                <c:pt idx="4042">
                  <c:v>26.3</c:v>
                </c:pt>
                <c:pt idx="4043">
                  <c:v>26.3</c:v>
                </c:pt>
                <c:pt idx="4044">
                  <c:v>26.4</c:v>
                </c:pt>
                <c:pt idx="4045">
                  <c:v>26.4</c:v>
                </c:pt>
                <c:pt idx="4046">
                  <c:v>26.4</c:v>
                </c:pt>
                <c:pt idx="4047">
                  <c:v>26.4</c:v>
                </c:pt>
                <c:pt idx="4048">
                  <c:v>26.4</c:v>
                </c:pt>
                <c:pt idx="4049">
                  <c:v>26.4</c:v>
                </c:pt>
                <c:pt idx="4050">
                  <c:v>26.4</c:v>
                </c:pt>
                <c:pt idx="4051">
                  <c:v>26.4</c:v>
                </c:pt>
                <c:pt idx="4052">
                  <c:v>26.2</c:v>
                </c:pt>
                <c:pt idx="4053">
                  <c:v>26.4</c:v>
                </c:pt>
                <c:pt idx="4054">
                  <c:v>26.3</c:v>
                </c:pt>
                <c:pt idx="4055">
                  <c:v>26.3</c:v>
                </c:pt>
                <c:pt idx="4056">
                  <c:v>26.3</c:v>
                </c:pt>
                <c:pt idx="4057">
                  <c:v>26.2</c:v>
                </c:pt>
                <c:pt idx="4058">
                  <c:v>26.2</c:v>
                </c:pt>
                <c:pt idx="4059">
                  <c:v>26.1</c:v>
                </c:pt>
                <c:pt idx="4060">
                  <c:v>26.1</c:v>
                </c:pt>
                <c:pt idx="4061">
                  <c:v>26.1</c:v>
                </c:pt>
                <c:pt idx="4062">
                  <c:v>25.9</c:v>
                </c:pt>
                <c:pt idx="4063">
                  <c:v>25.9</c:v>
                </c:pt>
                <c:pt idx="4064">
                  <c:v>25.8</c:v>
                </c:pt>
                <c:pt idx="4065">
                  <c:v>25.7</c:v>
                </c:pt>
                <c:pt idx="4066">
                  <c:v>25.7</c:v>
                </c:pt>
                <c:pt idx="4067">
                  <c:v>25.6</c:v>
                </c:pt>
                <c:pt idx="4068">
                  <c:v>25.6</c:v>
                </c:pt>
                <c:pt idx="4069">
                  <c:v>25.5</c:v>
                </c:pt>
                <c:pt idx="4070">
                  <c:v>25.4</c:v>
                </c:pt>
                <c:pt idx="4071">
                  <c:v>25.3</c:v>
                </c:pt>
                <c:pt idx="4072">
                  <c:v>25.2</c:v>
                </c:pt>
                <c:pt idx="4073">
                  <c:v>25.2</c:v>
                </c:pt>
                <c:pt idx="4074">
                  <c:v>25.1</c:v>
                </c:pt>
                <c:pt idx="4075">
                  <c:v>25.1</c:v>
                </c:pt>
                <c:pt idx="4076">
                  <c:v>25.1</c:v>
                </c:pt>
                <c:pt idx="4077">
                  <c:v>25.2</c:v>
                </c:pt>
                <c:pt idx="4078">
                  <c:v>25.1</c:v>
                </c:pt>
                <c:pt idx="4079">
                  <c:v>25.2</c:v>
                </c:pt>
                <c:pt idx="4080">
                  <c:v>25.2</c:v>
                </c:pt>
                <c:pt idx="4081">
                  <c:v>25.2</c:v>
                </c:pt>
                <c:pt idx="4082">
                  <c:v>25.3</c:v>
                </c:pt>
                <c:pt idx="4083">
                  <c:v>25.4</c:v>
                </c:pt>
                <c:pt idx="4084">
                  <c:v>25.4</c:v>
                </c:pt>
                <c:pt idx="4085">
                  <c:v>25.5</c:v>
                </c:pt>
                <c:pt idx="4086">
                  <c:v>25.6</c:v>
                </c:pt>
                <c:pt idx="4087">
                  <c:v>25.6</c:v>
                </c:pt>
                <c:pt idx="4088">
                  <c:v>25.7</c:v>
                </c:pt>
                <c:pt idx="4089">
                  <c:v>25.7</c:v>
                </c:pt>
                <c:pt idx="4090">
                  <c:v>25.7</c:v>
                </c:pt>
                <c:pt idx="4091">
                  <c:v>25.9</c:v>
                </c:pt>
                <c:pt idx="4092">
                  <c:v>25.9</c:v>
                </c:pt>
                <c:pt idx="4093">
                  <c:v>25.9</c:v>
                </c:pt>
                <c:pt idx="4094">
                  <c:v>25.9</c:v>
                </c:pt>
                <c:pt idx="4095">
                  <c:v>26</c:v>
                </c:pt>
                <c:pt idx="4096">
                  <c:v>26</c:v>
                </c:pt>
                <c:pt idx="4097">
                  <c:v>26.1</c:v>
                </c:pt>
                <c:pt idx="4098">
                  <c:v>26.2</c:v>
                </c:pt>
                <c:pt idx="4099">
                  <c:v>26.2</c:v>
                </c:pt>
                <c:pt idx="4100">
                  <c:v>26.2</c:v>
                </c:pt>
                <c:pt idx="4101">
                  <c:v>26.2</c:v>
                </c:pt>
                <c:pt idx="4102">
                  <c:v>26.4</c:v>
                </c:pt>
                <c:pt idx="4103">
                  <c:v>26.3</c:v>
                </c:pt>
                <c:pt idx="4104">
                  <c:v>26.4</c:v>
                </c:pt>
                <c:pt idx="4105">
                  <c:v>26.4</c:v>
                </c:pt>
                <c:pt idx="4106">
                  <c:v>26.4</c:v>
                </c:pt>
                <c:pt idx="4107">
                  <c:v>26.4</c:v>
                </c:pt>
                <c:pt idx="4108">
                  <c:v>26.3</c:v>
                </c:pt>
                <c:pt idx="4109">
                  <c:v>26.2</c:v>
                </c:pt>
                <c:pt idx="4110">
                  <c:v>26.1</c:v>
                </c:pt>
                <c:pt idx="4111">
                  <c:v>26.1</c:v>
                </c:pt>
                <c:pt idx="4112">
                  <c:v>26.1</c:v>
                </c:pt>
                <c:pt idx="4113">
                  <c:v>26</c:v>
                </c:pt>
                <c:pt idx="4114">
                  <c:v>25.9</c:v>
                </c:pt>
                <c:pt idx="4115">
                  <c:v>25.7</c:v>
                </c:pt>
                <c:pt idx="4116">
                  <c:v>25.7</c:v>
                </c:pt>
                <c:pt idx="4117">
                  <c:v>25.5</c:v>
                </c:pt>
                <c:pt idx="4118">
                  <c:v>25.4</c:v>
                </c:pt>
                <c:pt idx="4119">
                  <c:v>25.3</c:v>
                </c:pt>
                <c:pt idx="4120">
                  <c:v>25.2</c:v>
                </c:pt>
                <c:pt idx="4121">
                  <c:v>25.2</c:v>
                </c:pt>
                <c:pt idx="4122">
                  <c:v>25.1</c:v>
                </c:pt>
                <c:pt idx="4123">
                  <c:v>25.1</c:v>
                </c:pt>
                <c:pt idx="4124">
                  <c:v>25.1</c:v>
                </c:pt>
                <c:pt idx="4125">
                  <c:v>25.1</c:v>
                </c:pt>
                <c:pt idx="4126">
                  <c:v>25.1</c:v>
                </c:pt>
                <c:pt idx="4127">
                  <c:v>25.2</c:v>
                </c:pt>
                <c:pt idx="4128">
                  <c:v>25.1</c:v>
                </c:pt>
                <c:pt idx="4129">
                  <c:v>25.1</c:v>
                </c:pt>
                <c:pt idx="4130">
                  <c:v>25.1</c:v>
                </c:pt>
                <c:pt idx="4131">
                  <c:v>25.2</c:v>
                </c:pt>
                <c:pt idx="4132">
                  <c:v>25.3</c:v>
                </c:pt>
                <c:pt idx="4133">
                  <c:v>25.3</c:v>
                </c:pt>
                <c:pt idx="4134">
                  <c:v>25.4</c:v>
                </c:pt>
                <c:pt idx="4135">
                  <c:v>25.4</c:v>
                </c:pt>
                <c:pt idx="4136">
                  <c:v>25.5</c:v>
                </c:pt>
                <c:pt idx="4137">
                  <c:v>25.6</c:v>
                </c:pt>
                <c:pt idx="4138">
                  <c:v>25.7</c:v>
                </c:pt>
                <c:pt idx="4139">
                  <c:v>25.6</c:v>
                </c:pt>
                <c:pt idx="4140">
                  <c:v>25.7</c:v>
                </c:pt>
                <c:pt idx="4141">
                  <c:v>25.8</c:v>
                </c:pt>
                <c:pt idx="4142">
                  <c:v>25.8</c:v>
                </c:pt>
                <c:pt idx="4143">
                  <c:v>25.9</c:v>
                </c:pt>
                <c:pt idx="4144">
                  <c:v>25.9</c:v>
                </c:pt>
                <c:pt idx="4145">
                  <c:v>25.9</c:v>
                </c:pt>
                <c:pt idx="4146">
                  <c:v>25.9</c:v>
                </c:pt>
                <c:pt idx="4147">
                  <c:v>26</c:v>
                </c:pt>
                <c:pt idx="4148">
                  <c:v>26</c:v>
                </c:pt>
                <c:pt idx="4149">
                  <c:v>26.1</c:v>
                </c:pt>
                <c:pt idx="4150">
                  <c:v>26.1</c:v>
                </c:pt>
                <c:pt idx="4151">
                  <c:v>26.2</c:v>
                </c:pt>
                <c:pt idx="4152">
                  <c:v>26.2</c:v>
                </c:pt>
                <c:pt idx="4153">
                  <c:v>26.2</c:v>
                </c:pt>
                <c:pt idx="4154">
                  <c:v>26.2</c:v>
                </c:pt>
                <c:pt idx="4155">
                  <c:v>26.2</c:v>
                </c:pt>
                <c:pt idx="4156">
                  <c:v>26.2</c:v>
                </c:pt>
                <c:pt idx="4157">
                  <c:v>26.3</c:v>
                </c:pt>
                <c:pt idx="4158">
                  <c:v>26.3</c:v>
                </c:pt>
                <c:pt idx="4159">
                  <c:v>26.3</c:v>
                </c:pt>
                <c:pt idx="4160">
                  <c:v>26.4</c:v>
                </c:pt>
                <c:pt idx="4161">
                  <c:v>26.3</c:v>
                </c:pt>
                <c:pt idx="4162">
                  <c:v>26.4</c:v>
                </c:pt>
                <c:pt idx="4163">
                  <c:v>26.3</c:v>
                </c:pt>
                <c:pt idx="4164">
                  <c:v>26.3</c:v>
                </c:pt>
                <c:pt idx="4165">
                  <c:v>26.2</c:v>
                </c:pt>
                <c:pt idx="4166">
                  <c:v>26.2</c:v>
                </c:pt>
                <c:pt idx="4167">
                  <c:v>26.2</c:v>
                </c:pt>
                <c:pt idx="4168">
                  <c:v>26.2</c:v>
                </c:pt>
                <c:pt idx="4169">
                  <c:v>26.1</c:v>
                </c:pt>
                <c:pt idx="4170">
                  <c:v>26.1</c:v>
                </c:pt>
                <c:pt idx="4171">
                  <c:v>25.9</c:v>
                </c:pt>
                <c:pt idx="4172">
                  <c:v>25.9</c:v>
                </c:pt>
                <c:pt idx="4173">
                  <c:v>25.7</c:v>
                </c:pt>
                <c:pt idx="4174">
                  <c:v>25.7</c:v>
                </c:pt>
                <c:pt idx="4175">
                  <c:v>25.7</c:v>
                </c:pt>
                <c:pt idx="4176">
                  <c:v>25.6</c:v>
                </c:pt>
                <c:pt idx="4177">
                  <c:v>25.5</c:v>
                </c:pt>
                <c:pt idx="4178">
                  <c:v>25.3</c:v>
                </c:pt>
                <c:pt idx="4179">
                  <c:v>25.2</c:v>
                </c:pt>
                <c:pt idx="4180">
                  <c:v>25.2</c:v>
                </c:pt>
                <c:pt idx="4181">
                  <c:v>25.2</c:v>
                </c:pt>
                <c:pt idx="4182">
                  <c:v>25.2</c:v>
                </c:pt>
                <c:pt idx="4183">
                  <c:v>25.1</c:v>
                </c:pt>
                <c:pt idx="4184">
                  <c:v>25.1</c:v>
                </c:pt>
                <c:pt idx="4185">
                  <c:v>25.1</c:v>
                </c:pt>
                <c:pt idx="4186">
                  <c:v>25.1</c:v>
                </c:pt>
                <c:pt idx="4187">
                  <c:v>25.1</c:v>
                </c:pt>
                <c:pt idx="4188">
                  <c:v>25.1</c:v>
                </c:pt>
                <c:pt idx="4189">
                  <c:v>25.1</c:v>
                </c:pt>
                <c:pt idx="4190">
                  <c:v>25.1</c:v>
                </c:pt>
                <c:pt idx="4191">
                  <c:v>25.2</c:v>
                </c:pt>
                <c:pt idx="4192">
                  <c:v>25.2</c:v>
                </c:pt>
                <c:pt idx="4193">
                  <c:v>25.2</c:v>
                </c:pt>
                <c:pt idx="4194">
                  <c:v>25.4</c:v>
                </c:pt>
                <c:pt idx="4195">
                  <c:v>25.4</c:v>
                </c:pt>
                <c:pt idx="4196">
                  <c:v>25.5</c:v>
                </c:pt>
                <c:pt idx="4197">
                  <c:v>25.5</c:v>
                </c:pt>
                <c:pt idx="4198">
                  <c:v>25.6</c:v>
                </c:pt>
                <c:pt idx="4199">
                  <c:v>25.7</c:v>
                </c:pt>
                <c:pt idx="4200">
                  <c:v>25.7</c:v>
                </c:pt>
                <c:pt idx="4201">
                  <c:v>25.7</c:v>
                </c:pt>
                <c:pt idx="4202">
                  <c:v>25.9</c:v>
                </c:pt>
                <c:pt idx="4203">
                  <c:v>25.9</c:v>
                </c:pt>
                <c:pt idx="4204">
                  <c:v>25.9</c:v>
                </c:pt>
                <c:pt idx="4205">
                  <c:v>25.9</c:v>
                </c:pt>
                <c:pt idx="4206">
                  <c:v>25.9</c:v>
                </c:pt>
                <c:pt idx="4207">
                  <c:v>25.9</c:v>
                </c:pt>
                <c:pt idx="4208">
                  <c:v>26</c:v>
                </c:pt>
                <c:pt idx="4209">
                  <c:v>26.1</c:v>
                </c:pt>
                <c:pt idx="4210">
                  <c:v>26.2</c:v>
                </c:pt>
                <c:pt idx="4211">
                  <c:v>26.2</c:v>
                </c:pt>
                <c:pt idx="4212">
                  <c:v>26.2</c:v>
                </c:pt>
                <c:pt idx="4213">
                  <c:v>26.2</c:v>
                </c:pt>
                <c:pt idx="4214">
                  <c:v>26.3</c:v>
                </c:pt>
                <c:pt idx="4215">
                  <c:v>26.3</c:v>
                </c:pt>
                <c:pt idx="4216">
                  <c:v>26.4</c:v>
                </c:pt>
                <c:pt idx="4217">
                  <c:v>26.2</c:v>
                </c:pt>
                <c:pt idx="4218">
                  <c:v>26.3</c:v>
                </c:pt>
                <c:pt idx="4219">
                  <c:v>26.2</c:v>
                </c:pt>
                <c:pt idx="4220">
                  <c:v>26.2</c:v>
                </c:pt>
                <c:pt idx="4221">
                  <c:v>26.1</c:v>
                </c:pt>
                <c:pt idx="4222">
                  <c:v>25.9</c:v>
                </c:pt>
                <c:pt idx="4223">
                  <c:v>25.7</c:v>
                </c:pt>
                <c:pt idx="4224">
                  <c:v>25.6</c:v>
                </c:pt>
                <c:pt idx="4225">
                  <c:v>25.5</c:v>
                </c:pt>
                <c:pt idx="4226">
                  <c:v>25.3</c:v>
                </c:pt>
                <c:pt idx="4227">
                  <c:v>25.2</c:v>
                </c:pt>
                <c:pt idx="4228">
                  <c:v>25.2</c:v>
                </c:pt>
                <c:pt idx="4229">
                  <c:v>25.2</c:v>
                </c:pt>
                <c:pt idx="4230">
                  <c:v>25</c:v>
                </c:pt>
                <c:pt idx="4231">
                  <c:v>25.1</c:v>
                </c:pt>
                <c:pt idx="4232">
                  <c:v>25.1</c:v>
                </c:pt>
                <c:pt idx="4233">
                  <c:v>25.1</c:v>
                </c:pt>
                <c:pt idx="4234">
                  <c:v>25.2</c:v>
                </c:pt>
                <c:pt idx="4235">
                  <c:v>25.3</c:v>
                </c:pt>
                <c:pt idx="4236">
                  <c:v>25.4</c:v>
                </c:pt>
                <c:pt idx="4237">
                  <c:v>25.5</c:v>
                </c:pt>
                <c:pt idx="4238">
                  <c:v>25.6</c:v>
                </c:pt>
                <c:pt idx="4239">
                  <c:v>25.7</c:v>
                </c:pt>
                <c:pt idx="4240">
                  <c:v>25.8</c:v>
                </c:pt>
                <c:pt idx="4241">
                  <c:v>25.8</c:v>
                </c:pt>
                <c:pt idx="4242">
                  <c:v>25.9</c:v>
                </c:pt>
                <c:pt idx="4243">
                  <c:v>25.9</c:v>
                </c:pt>
                <c:pt idx="4244">
                  <c:v>25.9</c:v>
                </c:pt>
                <c:pt idx="4245">
                  <c:v>26.1</c:v>
                </c:pt>
                <c:pt idx="4246">
                  <c:v>26.1</c:v>
                </c:pt>
                <c:pt idx="4247">
                  <c:v>26.2</c:v>
                </c:pt>
                <c:pt idx="4248">
                  <c:v>26.2</c:v>
                </c:pt>
                <c:pt idx="4249">
                  <c:v>26.2</c:v>
                </c:pt>
                <c:pt idx="4250">
                  <c:v>26.3</c:v>
                </c:pt>
                <c:pt idx="4251">
                  <c:v>26.3</c:v>
                </c:pt>
                <c:pt idx="4252">
                  <c:v>26.3</c:v>
                </c:pt>
                <c:pt idx="4253">
                  <c:v>26.3</c:v>
                </c:pt>
                <c:pt idx="4254">
                  <c:v>26.3</c:v>
                </c:pt>
                <c:pt idx="4255">
                  <c:v>26.2</c:v>
                </c:pt>
                <c:pt idx="4256">
                  <c:v>26.1</c:v>
                </c:pt>
                <c:pt idx="4257">
                  <c:v>25.9</c:v>
                </c:pt>
                <c:pt idx="4258">
                  <c:v>25.8</c:v>
                </c:pt>
                <c:pt idx="4259">
                  <c:v>25.7</c:v>
                </c:pt>
                <c:pt idx="4260">
                  <c:v>25.5</c:v>
                </c:pt>
                <c:pt idx="4261">
                  <c:v>25.4</c:v>
                </c:pt>
                <c:pt idx="4262">
                  <c:v>25.2</c:v>
                </c:pt>
                <c:pt idx="4263">
                  <c:v>25.2</c:v>
                </c:pt>
                <c:pt idx="4264">
                  <c:v>25</c:v>
                </c:pt>
                <c:pt idx="4265">
                  <c:v>25.1</c:v>
                </c:pt>
                <c:pt idx="4266">
                  <c:v>25.1</c:v>
                </c:pt>
                <c:pt idx="4267">
                  <c:v>25.1</c:v>
                </c:pt>
                <c:pt idx="4268">
                  <c:v>25.2</c:v>
                </c:pt>
                <c:pt idx="4269">
                  <c:v>25.3</c:v>
                </c:pt>
                <c:pt idx="4270">
                  <c:v>25.4</c:v>
                </c:pt>
                <c:pt idx="4271">
                  <c:v>25.5</c:v>
                </c:pt>
                <c:pt idx="4272">
                  <c:v>25.6</c:v>
                </c:pt>
                <c:pt idx="4273">
                  <c:v>25.6</c:v>
                </c:pt>
                <c:pt idx="4274">
                  <c:v>25.8</c:v>
                </c:pt>
                <c:pt idx="4275">
                  <c:v>25.9</c:v>
                </c:pt>
                <c:pt idx="4276">
                  <c:v>25.9</c:v>
                </c:pt>
                <c:pt idx="4277">
                  <c:v>25.9</c:v>
                </c:pt>
                <c:pt idx="4278">
                  <c:v>26.1</c:v>
                </c:pt>
                <c:pt idx="4279">
                  <c:v>26.1</c:v>
                </c:pt>
                <c:pt idx="4280">
                  <c:v>26.1</c:v>
                </c:pt>
                <c:pt idx="4281">
                  <c:v>26.2</c:v>
                </c:pt>
                <c:pt idx="4282">
                  <c:v>26.2</c:v>
                </c:pt>
                <c:pt idx="4283">
                  <c:v>26.3</c:v>
                </c:pt>
                <c:pt idx="4284">
                  <c:v>26.3</c:v>
                </c:pt>
                <c:pt idx="4285">
                  <c:v>26.3</c:v>
                </c:pt>
                <c:pt idx="4286">
                  <c:v>26.3</c:v>
                </c:pt>
                <c:pt idx="4287">
                  <c:v>26.2</c:v>
                </c:pt>
                <c:pt idx="4288">
                  <c:v>26.2</c:v>
                </c:pt>
                <c:pt idx="4289">
                  <c:v>26.1</c:v>
                </c:pt>
                <c:pt idx="4290">
                  <c:v>25.9</c:v>
                </c:pt>
                <c:pt idx="4291">
                  <c:v>25.9</c:v>
                </c:pt>
                <c:pt idx="4292">
                  <c:v>25.7</c:v>
                </c:pt>
                <c:pt idx="4293">
                  <c:v>25.5</c:v>
                </c:pt>
                <c:pt idx="4294">
                  <c:v>25.4</c:v>
                </c:pt>
                <c:pt idx="4295">
                  <c:v>25.2</c:v>
                </c:pt>
                <c:pt idx="4296">
                  <c:v>25.2</c:v>
                </c:pt>
                <c:pt idx="4297">
                  <c:v>25.1</c:v>
                </c:pt>
                <c:pt idx="4298">
                  <c:v>25.1</c:v>
                </c:pt>
                <c:pt idx="4299">
                  <c:v>25.1</c:v>
                </c:pt>
                <c:pt idx="4300">
                  <c:v>25.1</c:v>
                </c:pt>
                <c:pt idx="4301">
                  <c:v>25.1</c:v>
                </c:pt>
                <c:pt idx="4302">
                  <c:v>25.1</c:v>
                </c:pt>
                <c:pt idx="4303">
                  <c:v>25.2</c:v>
                </c:pt>
                <c:pt idx="4304">
                  <c:v>25.4</c:v>
                </c:pt>
                <c:pt idx="4305">
                  <c:v>25.6</c:v>
                </c:pt>
                <c:pt idx="4306">
                  <c:v>25.6</c:v>
                </c:pt>
                <c:pt idx="4307">
                  <c:v>25.7</c:v>
                </c:pt>
                <c:pt idx="4308">
                  <c:v>25.8</c:v>
                </c:pt>
                <c:pt idx="4309">
                  <c:v>25.9</c:v>
                </c:pt>
                <c:pt idx="4310">
                  <c:v>25.9</c:v>
                </c:pt>
                <c:pt idx="4311">
                  <c:v>25.9</c:v>
                </c:pt>
                <c:pt idx="4312">
                  <c:v>26</c:v>
                </c:pt>
                <c:pt idx="4313">
                  <c:v>26.1</c:v>
                </c:pt>
                <c:pt idx="4314">
                  <c:v>26.2</c:v>
                </c:pt>
                <c:pt idx="4315">
                  <c:v>26.3</c:v>
                </c:pt>
                <c:pt idx="4316">
                  <c:v>26.3</c:v>
                </c:pt>
                <c:pt idx="4317">
                  <c:v>26.3</c:v>
                </c:pt>
                <c:pt idx="4318">
                  <c:v>26.3</c:v>
                </c:pt>
                <c:pt idx="4319">
                  <c:v>26.3</c:v>
                </c:pt>
                <c:pt idx="4320">
                  <c:v>26.4</c:v>
                </c:pt>
                <c:pt idx="4321">
                  <c:v>26.3</c:v>
                </c:pt>
                <c:pt idx="4322">
                  <c:v>26.2</c:v>
                </c:pt>
                <c:pt idx="4323">
                  <c:v>26.1</c:v>
                </c:pt>
                <c:pt idx="4324">
                  <c:v>25.9</c:v>
                </c:pt>
                <c:pt idx="4325">
                  <c:v>25.7</c:v>
                </c:pt>
                <c:pt idx="4326">
                  <c:v>25.6</c:v>
                </c:pt>
                <c:pt idx="4327">
                  <c:v>25.5</c:v>
                </c:pt>
                <c:pt idx="4328">
                  <c:v>25.3</c:v>
                </c:pt>
                <c:pt idx="4329">
                  <c:v>25.2</c:v>
                </c:pt>
                <c:pt idx="4330">
                  <c:v>25.2</c:v>
                </c:pt>
                <c:pt idx="4331">
                  <c:v>25.2</c:v>
                </c:pt>
                <c:pt idx="4332">
                  <c:v>25.2</c:v>
                </c:pt>
                <c:pt idx="4333">
                  <c:v>25.2</c:v>
                </c:pt>
                <c:pt idx="4334">
                  <c:v>25.2</c:v>
                </c:pt>
                <c:pt idx="4335">
                  <c:v>25.2</c:v>
                </c:pt>
                <c:pt idx="4336">
                  <c:v>25.4</c:v>
                </c:pt>
                <c:pt idx="4337">
                  <c:v>25.6</c:v>
                </c:pt>
                <c:pt idx="4338">
                  <c:v>25.6</c:v>
                </c:pt>
                <c:pt idx="4339">
                  <c:v>25.7</c:v>
                </c:pt>
                <c:pt idx="4340">
                  <c:v>25.8</c:v>
                </c:pt>
                <c:pt idx="4341">
                  <c:v>25.9</c:v>
                </c:pt>
                <c:pt idx="4342">
                  <c:v>25.9</c:v>
                </c:pt>
                <c:pt idx="4343">
                  <c:v>25.9</c:v>
                </c:pt>
                <c:pt idx="4344">
                  <c:v>26.1</c:v>
                </c:pt>
                <c:pt idx="4345">
                  <c:v>26.1</c:v>
                </c:pt>
                <c:pt idx="4346">
                  <c:v>26.2</c:v>
                </c:pt>
                <c:pt idx="4347">
                  <c:v>26.3</c:v>
                </c:pt>
                <c:pt idx="4348">
                  <c:v>26.3</c:v>
                </c:pt>
                <c:pt idx="4349">
                  <c:v>26.3</c:v>
                </c:pt>
                <c:pt idx="4350">
                  <c:v>26.4</c:v>
                </c:pt>
                <c:pt idx="4351">
                  <c:v>26.4</c:v>
                </c:pt>
                <c:pt idx="4352">
                  <c:v>26.4</c:v>
                </c:pt>
                <c:pt idx="4353">
                  <c:v>26.3</c:v>
                </c:pt>
                <c:pt idx="4354">
                  <c:v>26.2</c:v>
                </c:pt>
                <c:pt idx="4355">
                  <c:v>26.1</c:v>
                </c:pt>
                <c:pt idx="4356">
                  <c:v>25.9</c:v>
                </c:pt>
                <c:pt idx="4357">
                  <c:v>25.8</c:v>
                </c:pt>
                <c:pt idx="4358">
                  <c:v>25.6</c:v>
                </c:pt>
                <c:pt idx="4359">
                  <c:v>25.5</c:v>
                </c:pt>
                <c:pt idx="4360">
                  <c:v>25.3</c:v>
                </c:pt>
                <c:pt idx="4361">
                  <c:v>25.2</c:v>
                </c:pt>
                <c:pt idx="4362">
                  <c:v>25.2</c:v>
                </c:pt>
                <c:pt idx="4363">
                  <c:v>25.1</c:v>
                </c:pt>
                <c:pt idx="4364">
                  <c:v>25.1</c:v>
                </c:pt>
                <c:pt idx="4365">
                  <c:v>25.1</c:v>
                </c:pt>
                <c:pt idx="4366">
                  <c:v>25.2</c:v>
                </c:pt>
                <c:pt idx="4367">
                  <c:v>25.2</c:v>
                </c:pt>
                <c:pt idx="4368">
                  <c:v>25.2</c:v>
                </c:pt>
                <c:pt idx="4369">
                  <c:v>25.4</c:v>
                </c:pt>
                <c:pt idx="4370">
                  <c:v>25.5</c:v>
                </c:pt>
                <c:pt idx="4371">
                  <c:v>25.6</c:v>
                </c:pt>
                <c:pt idx="4372">
                  <c:v>25.7</c:v>
                </c:pt>
                <c:pt idx="4373">
                  <c:v>25.8</c:v>
                </c:pt>
                <c:pt idx="4374">
                  <c:v>25.8</c:v>
                </c:pt>
                <c:pt idx="4375">
                  <c:v>25.9</c:v>
                </c:pt>
                <c:pt idx="4376">
                  <c:v>25.9</c:v>
                </c:pt>
                <c:pt idx="4377">
                  <c:v>25.9</c:v>
                </c:pt>
                <c:pt idx="4378">
                  <c:v>25.9</c:v>
                </c:pt>
                <c:pt idx="4379">
                  <c:v>26.1</c:v>
                </c:pt>
                <c:pt idx="4380">
                  <c:v>26.1</c:v>
                </c:pt>
                <c:pt idx="4381">
                  <c:v>26.1</c:v>
                </c:pt>
                <c:pt idx="4382">
                  <c:v>26.2</c:v>
                </c:pt>
                <c:pt idx="4383">
                  <c:v>26.3</c:v>
                </c:pt>
                <c:pt idx="4384">
                  <c:v>26.3</c:v>
                </c:pt>
                <c:pt idx="4385">
                  <c:v>26.3</c:v>
                </c:pt>
                <c:pt idx="4386">
                  <c:v>26.3</c:v>
                </c:pt>
                <c:pt idx="4387">
                  <c:v>26.4</c:v>
                </c:pt>
                <c:pt idx="4388">
                  <c:v>26.4</c:v>
                </c:pt>
                <c:pt idx="4389">
                  <c:v>26.4</c:v>
                </c:pt>
                <c:pt idx="4390">
                  <c:v>26.4</c:v>
                </c:pt>
                <c:pt idx="4391">
                  <c:v>26.3</c:v>
                </c:pt>
                <c:pt idx="4392">
                  <c:v>26.2</c:v>
                </c:pt>
                <c:pt idx="4393">
                  <c:v>26.1</c:v>
                </c:pt>
                <c:pt idx="4394">
                  <c:v>26</c:v>
                </c:pt>
                <c:pt idx="4395">
                  <c:v>25.9</c:v>
                </c:pt>
                <c:pt idx="4396">
                  <c:v>25.7</c:v>
                </c:pt>
                <c:pt idx="4397">
                  <c:v>25.6</c:v>
                </c:pt>
                <c:pt idx="4398">
                  <c:v>25.5</c:v>
                </c:pt>
                <c:pt idx="4399">
                  <c:v>25.4</c:v>
                </c:pt>
                <c:pt idx="4400">
                  <c:v>25.2</c:v>
                </c:pt>
                <c:pt idx="4401">
                  <c:v>25.1</c:v>
                </c:pt>
                <c:pt idx="4402">
                  <c:v>25.1</c:v>
                </c:pt>
                <c:pt idx="4403">
                  <c:v>25.1</c:v>
                </c:pt>
                <c:pt idx="4404">
                  <c:v>25.1</c:v>
                </c:pt>
                <c:pt idx="4405">
                  <c:v>25.2</c:v>
                </c:pt>
                <c:pt idx="4406">
                  <c:v>25.2</c:v>
                </c:pt>
                <c:pt idx="4407">
                  <c:v>25.2</c:v>
                </c:pt>
                <c:pt idx="4408">
                  <c:v>25.2</c:v>
                </c:pt>
                <c:pt idx="4409">
                  <c:v>25.4</c:v>
                </c:pt>
                <c:pt idx="4410">
                  <c:v>25.4</c:v>
                </c:pt>
                <c:pt idx="4411">
                  <c:v>25.6</c:v>
                </c:pt>
                <c:pt idx="4412">
                  <c:v>25.6</c:v>
                </c:pt>
                <c:pt idx="4413">
                  <c:v>25.6</c:v>
                </c:pt>
                <c:pt idx="4414">
                  <c:v>25.7</c:v>
                </c:pt>
                <c:pt idx="4415">
                  <c:v>25.7</c:v>
                </c:pt>
                <c:pt idx="4416">
                  <c:v>25.9</c:v>
                </c:pt>
                <c:pt idx="4417">
                  <c:v>25.9</c:v>
                </c:pt>
                <c:pt idx="4418">
                  <c:v>25.9</c:v>
                </c:pt>
                <c:pt idx="4419">
                  <c:v>25.9</c:v>
                </c:pt>
                <c:pt idx="4420">
                  <c:v>25.9</c:v>
                </c:pt>
                <c:pt idx="4421">
                  <c:v>25.9</c:v>
                </c:pt>
                <c:pt idx="4422">
                  <c:v>26</c:v>
                </c:pt>
                <c:pt idx="4423">
                  <c:v>26</c:v>
                </c:pt>
                <c:pt idx="4424">
                  <c:v>26</c:v>
                </c:pt>
                <c:pt idx="4425">
                  <c:v>26.1</c:v>
                </c:pt>
                <c:pt idx="4426">
                  <c:v>26.2</c:v>
                </c:pt>
                <c:pt idx="4427">
                  <c:v>26.2</c:v>
                </c:pt>
                <c:pt idx="4428">
                  <c:v>26.1</c:v>
                </c:pt>
                <c:pt idx="4429">
                  <c:v>26.2</c:v>
                </c:pt>
                <c:pt idx="4430">
                  <c:v>26.2</c:v>
                </c:pt>
                <c:pt idx="4431">
                  <c:v>26.2</c:v>
                </c:pt>
                <c:pt idx="4432">
                  <c:v>26.3</c:v>
                </c:pt>
                <c:pt idx="4433">
                  <c:v>26.3</c:v>
                </c:pt>
                <c:pt idx="4434">
                  <c:v>26.3</c:v>
                </c:pt>
                <c:pt idx="4435">
                  <c:v>26.4</c:v>
                </c:pt>
                <c:pt idx="4436">
                  <c:v>26.4</c:v>
                </c:pt>
                <c:pt idx="4437">
                  <c:v>26.4</c:v>
                </c:pt>
                <c:pt idx="4438">
                  <c:v>26.4</c:v>
                </c:pt>
                <c:pt idx="4439">
                  <c:v>26.4</c:v>
                </c:pt>
                <c:pt idx="4440">
                  <c:v>26.4</c:v>
                </c:pt>
                <c:pt idx="4441">
                  <c:v>26.4</c:v>
                </c:pt>
                <c:pt idx="4442">
                  <c:v>26.4</c:v>
                </c:pt>
                <c:pt idx="4443">
                  <c:v>26.4</c:v>
                </c:pt>
                <c:pt idx="4444">
                  <c:v>26.4</c:v>
                </c:pt>
                <c:pt idx="4445">
                  <c:v>26.4</c:v>
                </c:pt>
                <c:pt idx="4446">
                  <c:v>26.4</c:v>
                </c:pt>
                <c:pt idx="4447">
                  <c:v>26.4</c:v>
                </c:pt>
                <c:pt idx="4448">
                  <c:v>26.3</c:v>
                </c:pt>
                <c:pt idx="4449">
                  <c:v>26.3</c:v>
                </c:pt>
                <c:pt idx="4450">
                  <c:v>26.3</c:v>
                </c:pt>
                <c:pt idx="4451">
                  <c:v>26.3</c:v>
                </c:pt>
                <c:pt idx="4452">
                  <c:v>26.2</c:v>
                </c:pt>
                <c:pt idx="4453">
                  <c:v>26.2</c:v>
                </c:pt>
                <c:pt idx="4454">
                  <c:v>26.1</c:v>
                </c:pt>
                <c:pt idx="4455">
                  <c:v>26.1</c:v>
                </c:pt>
                <c:pt idx="4456">
                  <c:v>26</c:v>
                </c:pt>
                <c:pt idx="4457">
                  <c:v>25.9</c:v>
                </c:pt>
                <c:pt idx="4458">
                  <c:v>25.9</c:v>
                </c:pt>
                <c:pt idx="4459">
                  <c:v>25.8</c:v>
                </c:pt>
                <c:pt idx="4460">
                  <c:v>25.7</c:v>
                </c:pt>
                <c:pt idx="4461">
                  <c:v>25.6</c:v>
                </c:pt>
                <c:pt idx="4462">
                  <c:v>25.6</c:v>
                </c:pt>
                <c:pt idx="4463">
                  <c:v>25.5</c:v>
                </c:pt>
                <c:pt idx="4464">
                  <c:v>25.5</c:v>
                </c:pt>
                <c:pt idx="4465">
                  <c:v>25.3</c:v>
                </c:pt>
                <c:pt idx="4466">
                  <c:v>25.3</c:v>
                </c:pt>
                <c:pt idx="4467">
                  <c:v>25.2</c:v>
                </c:pt>
                <c:pt idx="4468">
                  <c:v>25.2</c:v>
                </c:pt>
                <c:pt idx="4469">
                  <c:v>25.1</c:v>
                </c:pt>
                <c:pt idx="4470">
                  <c:v>25.1</c:v>
                </c:pt>
                <c:pt idx="4471">
                  <c:v>25.1</c:v>
                </c:pt>
                <c:pt idx="4472">
                  <c:v>25.1</c:v>
                </c:pt>
                <c:pt idx="4473">
                  <c:v>25.1</c:v>
                </c:pt>
                <c:pt idx="4474">
                  <c:v>25.2</c:v>
                </c:pt>
                <c:pt idx="4475">
                  <c:v>25.2</c:v>
                </c:pt>
                <c:pt idx="4476">
                  <c:v>25.2</c:v>
                </c:pt>
                <c:pt idx="4477">
                  <c:v>25.2</c:v>
                </c:pt>
                <c:pt idx="4478">
                  <c:v>25.4</c:v>
                </c:pt>
                <c:pt idx="4479">
                  <c:v>25.4</c:v>
                </c:pt>
                <c:pt idx="4480">
                  <c:v>25.6</c:v>
                </c:pt>
                <c:pt idx="4481">
                  <c:v>25.6</c:v>
                </c:pt>
                <c:pt idx="4482">
                  <c:v>25.7</c:v>
                </c:pt>
                <c:pt idx="4483">
                  <c:v>25.6</c:v>
                </c:pt>
                <c:pt idx="4484">
                  <c:v>25.7</c:v>
                </c:pt>
                <c:pt idx="4485">
                  <c:v>25.7</c:v>
                </c:pt>
                <c:pt idx="4486">
                  <c:v>25.9</c:v>
                </c:pt>
                <c:pt idx="4487">
                  <c:v>25.9</c:v>
                </c:pt>
                <c:pt idx="4488">
                  <c:v>25.9</c:v>
                </c:pt>
                <c:pt idx="4489">
                  <c:v>25.9</c:v>
                </c:pt>
                <c:pt idx="4490">
                  <c:v>25.9</c:v>
                </c:pt>
                <c:pt idx="4491">
                  <c:v>25.9</c:v>
                </c:pt>
                <c:pt idx="4492">
                  <c:v>26</c:v>
                </c:pt>
                <c:pt idx="4493">
                  <c:v>26</c:v>
                </c:pt>
                <c:pt idx="4494">
                  <c:v>26.1</c:v>
                </c:pt>
                <c:pt idx="4495">
                  <c:v>26.2</c:v>
                </c:pt>
                <c:pt idx="4496">
                  <c:v>26.2</c:v>
                </c:pt>
                <c:pt idx="4497">
                  <c:v>26.2</c:v>
                </c:pt>
                <c:pt idx="4498">
                  <c:v>26.2</c:v>
                </c:pt>
                <c:pt idx="4499">
                  <c:v>26.2</c:v>
                </c:pt>
                <c:pt idx="4500">
                  <c:v>26.3</c:v>
                </c:pt>
                <c:pt idx="4501">
                  <c:v>26.3</c:v>
                </c:pt>
                <c:pt idx="4502">
                  <c:v>26.3</c:v>
                </c:pt>
                <c:pt idx="4503">
                  <c:v>26.3</c:v>
                </c:pt>
                <c:pt idx="4504">
                  <c:v>26.3</c:v>
                </c:pt>
                <c:pt idx="4505">
                  <c:v>26.4</c:v>
                </c:pt>
                <c:pt idx="4506">
                  <c:v>26.4</c:v>
                </c:pt>
                <c:pt idx="4507">
                  <c:v>26.4</c:v>
                </c:pt>
                <c:pt idx="4508">
                  <c:v>26.4</c:v>
                </c:pt>
                <c:pt idx="4509">
                  <c:v>26.4</c:v>
                </c:pt>
                <c:pt idx="4510">
                  <c:v>26.4</c:v>
                </c:pt>
                <c:pt idx="4511">
                  <c:v>26.4</c:v>
                </c:pt>
                <c:pt idx="4512">
                  <c:v>26.3</c:v>
                </c:pt>
                <c:pt idx="4513">
                  <c:v>26.4</c:v>
                </c:pt>
                <c:pt idx="4514">
                  <c:v>26.3</c:v>
                </c:pt>
                <c:pt idx="4515">
                  <c:v>26.4</c:v>
                </c:pt>
                <c:pt idx="4516">
                  <c:v>26.2</c:v>
                </c:pt>
                <c:pt idx="4517">
                  <c:v>26.3</c:v>
                </c:pt>
                <c:pt idx="4518">
                  <c:v>26.3</c:v>
                </c:pt>
                <c:pt idx="4519">
                  <c:v>26.3</c:v>
                </c:pt>
                <c:pt idx="4520">
                  <c:v>26.3</c:v>
                </c:pt>
                <c:pt idx="4521">
                  <c:v>26.2</c:v>
                </c:pt>
                <c:pt idx="4522">
                  <c:v>26.2</c:v>
                </c:pt>
                <c:pt idx="4523">
                  <c:v>26.1</c:v>
                </c:pt>
                <c:pt idx="4524">
                  <c:v>26.1</c:v>
                </c:pt>
                <c:pt idx="4525">
                  <c:v>26.1</c:v>
                </c:pt>
                <c:pt idx="4526">
                  <c:v>25.9</c:v>
                </c:pt>
                <c:pt idx="4527">
                  <c:v>25.9</c:v>
                </c:pt>
                <c:pt idx="4528">
                  <c:v>25.8</c:v>
                </c:pt>
                <c:pt idx="4529">
                  <c:v>25.7</c:v>
                </c:pt>
                <c:pt idx="4530">
                  <c:v>25.7</c:v>
                </c:pt>
                <c:pt idx="4531">
                  <c:v>25.7</c:v>
                </c:pt>
                <c:pt idx="4532">
                  <c:v>25.6</c:v>
                </c:pt>
                <c:pt idx="4533">
                  <c:v>25.6</c:v>
                </c:pt>
                <c:pt idx="4534">
                  <c:v>25.5</c:v>
                </c:pt>
                <c:pt idx="4535">
                  <c:v>25.4</c:v>
                </c:pt>
                <c:pt idx="4536">
                  <c:v>25.3</c:v>
                </c:pt>
                <c:pt idx="4537">
                  <c:v>25.2</c:v>
                </c:pt>
                <c:pt idx="4538">
                  <c:v>25.2</c:v>
                </c:pt>
                <c:pt idx="4539">
                  <c:v>25.2</c:v>
                </c:pt>
                <c:pt idx="4540">
                  <c:v>25.1</c:v>
                </c:pt>
                <c:pt idx="4541">
                  <c:v>25.1</c:v>
                </c:pt>
                <c:pt idx="4542">
                  <c:v>25.1</c:v>
                </c:pt>
                <c:pt idx="4543">
                  <c:v>25.1</c:v>
                </c:pt>
                <c:pt idx="4544">
                  <c:v>25.1</c:v>
                </c:pt>
                <c:pt idx="4545">
                  <c:v>25.1</c:v>
                </c:pt>
                <c:pt idx="4546">
                  <c:v>25.1</c:v>
                </c:pt>
                <c:pt idx="4547">
                  <c:v>25.1</c:v>
                </c:pt>
                <c:pt idx="4548">
                  <c:v>25.2</c:v>
                </c:pt>
                <c:pt idx="4549">
                  <c:v>25.2</c:v>
                </c:pt>
                <c:pt idx="4550">
                  <c:v>25.2</c:v>
                </c:pt>
                <c:pt idx="4551">
                  <c:v>25.3</c:v>
                </c:pt>
                <c:pt idx="4552">
                  <c:v>25.3</c:v>
                </c:pt>
                <c:pt idx="4553">
                  <c:v>25.4</c:v>
                </c:pt>
                <c:pt idx="4554">
                  <c:v>25.4</c:v>
                </c:pt>
                <c:pt idx="4555">
                  <c:v>25.4</c:v>
                </c:pt>
                <c:pt idx="4556">
                  <c:v>25.4</c:v>
                </c:pt>
                <c:pt idx="4557">
                  <c:v>25.4</c:v>
                </c:pt>
                <c:pt idx="4558">
                  <c:v>25.4</c:v>
                </c:pt>
                <c:pt idx="4559">
                  <c:v>25.4</c:v>
                </c:pt>
                <c:pt idx="4560">
                  <c:v>25.4</c:v>
                </c:pt>
                <c:pt idx="4561">
                  <c:v>25.4</c:v>
                </c:pt>
                <c:pt idx="4562">
                  <c:v>25.5</c:v>
                </c:pt>
                <c:pt idx="4563">
                  <c:v>25.4</c:v>
                </c:pt>
                <c:pt idx="4564">
                  <c:v>25.5</c:v>
                </c:pt>
                <c:pt idx="4565">
                  <c:v>25.6</c:v>
                </c:pt>
                <c:pt idx="4566">
                  <c:v>25.5</c:v>
                </c:pt>
                <c:pt idx="4567">
                  <c:v>25.5</c:v>
                </c:pt>
                <c:pt idx="4568">
                  <c:v>25.5</c:v>
                </c:pt>
                <c:pt idx="4569">
                  <c:v>25.6</c:v>
                </c:pt>
                <c:pt idx="4570">
                  <c:v>25.6</c:v>
                </c:pt>
                <c:pt idx="4571">
                  <c:v>25.6</c:v>
                </c:pt>
                <c:pt idx="4572">
                  <c:v>25.6</c:v>
                </c:pt>
                <c:pt idx="4573">
                  <c:v>25.6</c:v>
                </c:pt>
                <c:pt idx="4574">
                  <c:v>25.5</c:v>
                </c:pt>
                <c:pt idx="4575">
                  <c:v>25.6</c:v>
                </c:pt>
                <c:pt idx="4576">
                  <c:v>25.6</c:v>
                </c:pt>
                <c:pt idx="4577">
                  <c:v>25.6</c:v>
                </c:pt>
                <c:pt idx="4578">
                  <c:v>25.6</c:v>
                </c:pt>
                <c:pt idx="4579">
                  <c:v>25.6</c:v>
                </c:pt>
                <c:pt idx="4580">
                  <c:v>25.7</c:v>
                </c:pt>
                <c:pt idx="4581">
                  <c:v>25.6</c:v>
                </c:pt>
                <c:pt idx="4582">
                  <c:v>25.6</c:v>
                </c:pt>
                <c:pt idx="4583">
                  <c:v>25.6</c:v>
                </c:pt>
                <c:pt idx="4584">
                  <c:v>25.6</c:v>
                </c:pt>
                <c:pt idx="4585">
                  <c:v>25.6</c:v>
                </c:pt>
                <c:pt idx="4586">
                  <c:v>25.6</c:v>
                </c:pt>
                <c:pt idx="4587">
                  <c:v>25.7</c:v>
                </c:pt>
                <c:pt idx="4588">
                  <c:v>25.6</c:v>
                </c:pt>
                <c:pt idx="4589">
                  <c:v>25.6</c:v>
                </c:pt>
                <c:pt idx="4590">
                  <c:v>25.6</c:v>
                </c:pt>
                <c:pt idx="4591">
                  <c:v>25.6</c:v>
                </c:pt>
                <c:pt idx="4592">
                  <c:v>25.6</c:v>
                </c:pt>
                <c:pt idx="4593">
                  <c:v>25.6</c:v>
                </c:pt>
                <c:pt idx="4594">
                  <c:v>25.6</c:v>
                </c:pt>
                <c:pt idx="4595">
                  <c:v>25.6</c:v>
                </c:pt>
                <c:pt idx="4596">
                  <c:v>25.6</c:v>
                </c:pt>
                <c:pt idx="4597">
                  <c:v>25.6</c:v>
                </c:pt>
                <c:pt idx="4598">
                  <c:v>25.6</c:v>
                </c:pt>
                <c:pt idx="4599">
                  <c:v>25.5</c:v>
                </c:pt>
                <c:pt idx="4600">
                  <c:v>25.6</c:v>
                </c:pt>
                <c:pt idx="4601">
                  <c:v>25.6</c:v>
                </c:pt>
                <c:pt idx="4602">
                  <c:v>25.6</c:v>
                </c:pt>
                <c:pt idx="4603">
                  <c:v>25.6</c:v>
                </c:pt>
                <c:pt idx="4604">
                  <c:v>25.7</c:v>
                </c:pt>
                <c:pt idx="4605">
                  <c:v>25.7</c:v>
                </c:pt>
                <c:pt idx="4606">
                  <c:v>25.7</c:v>
                </c:pt>
                <c:pt idx="4607">
                  <c:v>25.6</c:v>
                </c:pt>
                <c:pt idx="4608">
                  <c:v>25.6</c:v>
                </c:pt>
                <c:pt idx="4609">
                  <c:v>25.6</c:v>
                </c:pt>
                <c:pt idx="4610">
                  <c:v>25.6</c:v>
                </c:pt>
                <c:pt idx="4611">
                  <c:v>25.7</c:v>
                </c:pt>
                <c:pt idx="4612">
                  <c:v>25.6</c:v>
                </c:pt>
                <c:pt idx="4613">
                  <c:v>25.7</c:v>
                </c:pt>
                <c:pt idx="4614">
                  <c:v>25.6</c:v>
                </c:pt>
                <c:pt idx="4615">
                  <c:v>25.6</c:v>
                </c:pt>
                <c:pt idx="4616">
                  <c:v>25.6</c:v>
                </c:pt>
                <c:pt idx="4617">
                  <c:v>25.6</c:v>
                </c:pt>
                <c:pt idx="4618">
                  <c:v>25.6</c:v>
                </c:pt>
                <c:pt idx="4619">
                  <c:v>25.6</c:v>
                </c:pt>
                <c:pt idx="4620">
                  <c:v>25.6</c:v>
                </c:pt>
                <c:pt idx="4621">
                  <c:v>25.6</c:v>
                </c:pt>
                <c:pt idx="4622">
                  <c:v>25.6</c:v>
                </c:pt>
                <c:pt idx="4623">
                  <c:v>25.6</c:v>
                </c:pt>
                <c:pt idx="4624">
                  <c:v>25.6</c:v>
                </c:pt>
                <c:pt idx="4625">
                  <c:v>25.6</c:v>
                </c:pt>
                <c:pt idx="4626">
                  <c:v>25.6</c:v>
                </c:pt>
                <c:pt idx="4627">
                  <c:v>25.6</c:v>
                </c:pt>
                <c:pt idx="4628">
                  <c:v>25.6</c:v>
                </c:pt>
                <c:pt idx="4629">
                  <c:v>25.6</c:v>
                </c:pt>
                <c:pt idx="4630">
                  <c:v>25.7</c:v>
                </c:pt>
                <c:pt idx="4631">
                  <c:v>25.6</c:v>
                </c:pt>
                <c:pt idx="4632">
                  <c:v>25.6</c:v>
                </c:pt>
                <c:pt idx="4633">
                  <c:v>25.6</c:v>
                </c:pt>
                <c:pt idx="4634">
                  <c:v>25.7</c:v>
                </c:pt>
                <c:pt idx="4635">
                  <c:v>25.6</c:v>
                </c:pt>
                <c:pt idx="4636">
                  <c:v>25.7</c:v>
                </c:pt>
                <c:pt idx="4637">
                  <c:v>25.7</c:v>
                </c:pt>
                <c:pt idx="4638">
                  <c:v>25.7</c:v>
                </c:pt>
                <c:pt idx="4639">
                  <c:v>25.6</c:v>
                </c:pt>
                <c:pt idx="4640">
                  <c:v>25.7</c:v>
                </c:pt>
                <c:pt idx="4641">
                  <c:v>25.7</c:v>
                </c:pt>
                <c:pt idx="4642">
                  <c:v>25.7</c:v>
                </c:pt>
                <c:pt idx="4643">
                  <c:v>25.7</c:v>
                </c:pt>
                <c:pt idx="4644">
                  <c:v>25.7</c:v>
                </c:pt>
                <c:pt idx="4645">
                  <c:v>25.7</c:v>
                </c:pt>
                <c:pt idx="4646">
                  <c:v>25.7</c:v>
                </c:pt>
                <c:pt idx="4647">
                  <c:v>25.7</c:v>
                </c:pt>
                <c:pt idx="4648">
                  <c:v>25.8</c:v>
                </c:pt>
                <c:pt idx="4649">
                  <c:v>25.7</c:v>
                </c:pt>
                <c:pt idx="4650">
                  <c:v>25.8</c:v>
                </c:pt>
                <c:pt idx="4651">
                  <c:v>25.7</c:v>
                </c:pt>
                <c:pt idx="4652">
                  <c:v>25.9</c:v>
                </c:pt>
                <c:pt idx="4653">
                  <c:v>25.9</c:v>
                </c:pt>
                <c:pt idx="4654">
                  <c:v>25.9</c:v>
                </c:pt>
                <c:pt idx="4655">
                  <c:v>25.9</c:v>
                </c:pt>
                <c:pt idx="4656">
                  <c:v>25.9</c:v>
                </c:pt>
                <c:pt idx="4657">
                  <c:v>26</c:v>
                </c:pt>
                <c:pt idx="4658">
                  <c:v>26</c:v>
                </c:pt>
                <c:pt idx="4659">
                  <c:v>26</c:v>
                </c:pt>
                <c:pt idx="4660">
                  <c:v>26</c:v>
                </c:pt>
                <c:pt idx="4661">
                  <c:v>26.1</c:v>
                </c:pt>
                <c:pt idx="4662">
                  <c:v>26.1</c:v>
                </c:pt>
                <c:pt idx="4663">
                  <c:v>26.1</c:v>
                </c:pt>
                <c:pt idx="4664">
                  <c:v>26.2</c:v>
                </c:pt>
                <c:pt idx="4665">
                  <c:v>26.2</c:v>
                </c:pt>
                <c:pt idx="4666">
                  <c:v>26.2</c:v>
                </c:pt>
                <c:pt idx="4667">
                  <c:v>26.2</c:v>
                </c:pt>
                <c:pt idx="4668">
                  <c:v>26.4</c:v>
                </c:pt>
                <c:pt idx="4669">
                  <c:v>26.3</c:v>
                </c:pt>
                <c:pt idx="4670">
                  <c:v>26.4</c:v>
                </c:pt>
                <c:pt idx="4671">
                  <c:v>26.4</c:v>
                </c:pt>
                <c:pt idx="4672">
                  <c:v>26.4</c:v>
                </c:pt>
                <c:pt idx="4673">
                  <c:v>26.4</c:v>
                </c:pt>
                <c:pt idx="4674">
                  <c:v>26.4</c:v>
                </c:pt>
                <c:pt idx="4675">
                  <c:v>26.3</c:v>
                </c:pt>
                <c:pt idx="4676">
                  <c:v>26.3</c:v>
                </c:pt>
                <c:pt idx="4677">
                  <c:v>26.2</c:v>
                </c:pt>
                <c:pt idx="4678">
                  <c:v>26.2</c:v>
                </c:pt>
                <c:pt idx="4679">
                  <c:v>26.2</c:v>
                </c:pt>
                <c:pt idx="4680">
                  <c:v>26.1</c:v>
                </c:pt>
                <c:pt idx="4681">
                  <c:v>26</c:v>
                </c:pt>
                <c:pt idx="4682">
                  <c:v>25.9</c:v>
                </c:pt>
                <c:pt idx="4683">
                  <c:v>25.8</c:v>
                </c:pt>
                <c:pt idx="4684">
                  <c:v>25.7</c:v>
                </c:pt>
                <c:pt idx="4685">
                  <c:v>25.6</c:v>
                </c:pt>
                <c:pt idx="4686">
                  <c:v>25.5</c:v>
                </c:pt>
                <c:pt idx="4687">
                  <c:v>25.5</c:v>
                </c:pt>
                <c:pt idx="4688">
                  <c:v>25.4</c:v>
                </c:pt>
                <c:pt idx="4689">
                  <c:v>25.2</c:v>
                </c:pt>
                <c:pt idx="4690">
                  <c:v>25.2</c:v>
                </c:pt>
                <c:pt idx="4691">
                  <c:v>25.1</c:v>
                </c:pt>
                <c:pt idx="4692">
                  <c:v>25.2</c:v>
                </c:pt>
                <c:pt idx="4693">
                  <c:v>25.1</c:v>
                </c:pt>
                <c:pt idx="4694">
                  <c:v>25.1</c:v>
                </c:pt>
                <c:pt idx="4695">
                  <c:v>25.1</c:v>
                </c:pt>
                <c:pt idx="4696">
                  <c:v>25.1</c:v>
                </c:pt>
                <c:pt idx="4697">
                  <c:v>25.2</c:v>
                </c:pt>
                <c:pt idx="4698">
                  <c:v>25.3</c:v>
                </c:pt>
                <c:pt idx="4699">
                  <c:v>25.4</c:v>
                </c:pt>
                <c:pt idx="4700">
                  <c:v>25.4</c:v>
                </c:pt>
                <c:pt idx="4701">
                  <c:v>25.4</c:v>
                </c:pt>
                <c:pt idx="4702">
                  <c:v>25.5</c:v>
                </c:pt>
                <c:pt idx="4703">
                  <c:v>25.7</c:v>
                </c:pt>
                <c:pt idx="4704">
                  <c:v>25.7</c:v>
                </c:pt>
                <c:pt idx="4705">
                  <c:v>25.7</c:v>
                </c:pt>
                <c:pt idx="4706">
                  <c:v>25.8</c:v>
                </c:pt>
                <c:pt idx="4707">
                  <c:v>25.8</c:v>
                </c:pt>
                <c:pt idx="4708">
                  <c:v>25.9</c:v>
                </c:pt>
                <c:pt idx="4709">
                  <c:v>25.9</c:v>
                </c:pt>
                <c:pt idx="4710">
                  <c:v>25.9</c:v>
                </c:pt>
                <c:pt idx="4711">
                  <c:v>25.9</c:v>
                </c:pt>
                <c:pt idx="4712">
                  <c:v>26</c:v>
                </c:pt>
                <c:pt idx="4713">
                  <c:v>26.1</c:v>
                </c:pt>
                <c:pt idx="4714">
                  <c:v>26.2</c:v>
                </c:pt>
                <c:pt idx="4715">
                  <c:v>26.2</c:v>
                </c:pt>
                <c:pt idx="4716">
                  <c:v>26.3</c:v>
                </c:pt>
                <c:pt idx="4717">
                  <c:v>26.2</c:v>
                </c:pt>
                <c:pt idx="4718">
                  <c:v>26.3</c:v>
                </c:pt>
                <c:pt idx="4719">
                  <c:v>26.4</c:v>
                </c:pt>
                <c:pt idx="4720">
                  <c:v>26.4</c:v>
                </c:pt>
                <c:pt idx="4721">
                  <c:v>26.4</c:v>
                </c:pt>
                <c:pt idx="4722">
                  <c:v>26.3</c:v>
                </c:pt>
                <c:pt idx="4723">
                  <c:v>26.3</c:v>
                </c:pt>
                <c:pt idx="4724">
                  <c:v>26.2</c:v>
                </c:pt>
                <c:pt idx="4725">
                  <c:v>26.2</c:v>
                </c:pt>
                <c:pt idx="4726">
                  <c:v>26.1</c:v>
                </c:pt>
                <c:pt idx="4727">
                  <c:v>26</c:v>
                </c:pt>
                <c:pt idx="4728">
                  <c:v>25.9</c:v>
                </c:pt>
                <c:pt idx="4729">
                  <c:v>25.8</c:v>
                </c:pt>
                <c:pt idx="4730">
                  <c:v>25.6</c:v>
                </c:pt>
                <c:pt idx="4731">
                  <c:v>25.5</c:v>
                </c:pt>
                <c:pt idx="4732">
                  <c:v>25.4</c:v>
                </c:pt>
                <c:pt idx="4733">
                  <c:v>25.3</c:v>
                </c:pt>
                <c:pt idx="4734">
                  <c:v>25.2</c:v>
                </c:pt>
                <c:pt idx="4735">
                  <c:v>25.1</c:v>
                </c:pt>
                <c:pt idx="4736">
                  <c:v>25.1</c:v>
                </c:pt>
                <c:pt idx="4737">
                  <c:v>25.1</c:v>
                </c:pt>
                <c:pt idx="4738">
                  <c:v>25.1</c:v>
                </c:pt>
                <c:pt idx="4739">
                  <c:v>25.2</c:v>
                </c:pt>
                <c:pt idx="4740">
                  <c:v>25.2</c:v>
                </c:pt>
                <c:pt idx="4741">
                  <c:v>25.3</c:v>
                </c:pt>
                <c:pt idx="4742">
                  <c:v>25.4</c:v>
                </c:pt>
                <c:pt idx="4743">
                  <c:v>25.5</c:v>
                </c:pt>
                <c:pt idx="4744">
                  <c:v>25.6</c:v>
                </c:pt>
                <c:pt idx="4745">
                  <c:v>25.6</c:v>
                </c:pt>
                <c:pt idx="4746">
                  <c:v>25.7</c:v>
                </c:pt>
                <c:pt idx="4747">
                  <c:v>25.8</c:v>
                </c:pt>
                <c:pt idx="4748">
                  <c:v>25.9</c:v>
                </c:pt>
                <c:pt idx="4749">
                  <c:v>25.9</c:v>
                </c:pt>
                <c:pt idx="4750">
                  <c:v>25.9</c:v>
                </c:pt>
                <c:pt idx="4751">
                  <c:v>26</c:v>
                </c:pt>
                <c:pt idx="4752">
                  <c:v>26.1</c:v>
                </c:pt>
                <c:pt idx="4753">
                  <c:v>26.1</c:v>
                </c:pt>
                <c:pt idx="4754">
                  <c:v>26.2</c:v>
                </c:pt>
                <c:pt idx="4755">
                  <c:v>26.2</c:v>
                </c:pt>
                <c:pt idx="4756">
                  <c:v>26.3</c:v>
                </c:pt>
                <c:pt idx="4757">
                  <c:v>26.4</c:v>
                </c:pt>
                <c:pt idx="4758">
                  <c:v>26.4</c:v>
                </c:pt>
                <c:pt idx="4759">
                  <c:v>26.4</c:v>
                </c:pt>
                <c:pt idx="4760">
                  <c:v>26.4</c:v>
                </c:pt>
                <c:pt idx="4761">
                  <c:v>26.3</c:v>
                </c:pt>
                <c:pt idx="4762">
                  <c:v>26.2</c:v>
                </c:pt>
                <c:pt idx="4763">
                  <c:v>26.1</c:v>
                </c:pt>
                <c:pt idx="4764">
                  <c:v>25.9</c:v>
                </c:pt>
                <c:pt idx="4765">
                  <c:v>25.7</c:v>
                </c:pt>
                <c:pt idx="4766">
                  <c:v>25.5</c:v>
                </c:pt>
                <c:pt idx="4767">
                  <c:v>25.4</c:v>
                </c:pt>
                <c:pt idx="4768">
                  <c:v>25.2</c:v>
                </c:pt>
                <c:pt idx="4769">
                  <c:v>25.2</c:v>
                </c:pt>
                <c:pt idx="4770">
                  <c:v>25.1</c:v>
                </c:pt>
                <c:pt idx="4771">
                  <c:v>25.2</c:v>
                </c:pt>
                <c:pt idx="4772">
                  <c:v>25.1</c:v>
                </c:pt>
                <c:pt idx="4773">
                  <c:v>25.2</c:v>
                </c:pt>
                <c:pt idx="4774">
                  <c:v>25.3</c:v>
                </c:pt>
                <c:pt idx="4775">
                  <c:v>25.4</c:v>
                </c:pt>
                <c:pt idx="4776">
                  <c:v>25.4</c:v>
                </c:pt>
                <c:pt idx="4777">
                  <c:v>25.5</c:v>
                </c:pt>
                <c:pt idx="4778">
                  <c:v>25.6</c:v>
                </c:pt>
                <c:pt idx="4779">
                  <c:v>25.7</c:v>
                </c:pt>
                <c:pt idx="4780">
                  <c:v>25.9</c:v>
                </c:pt>
                <c:pt idx="4781">
                  <c:v>25.9</c:v>
                </c:pt>
                <c:pt idx="4782">
                  <c:v>25.9</c:v>
                </c:pt>
                <c:pt idx="4783">
                  <c:v>25.9</c:v>
                </c:pt>
                <c:pt idx="4784">
                  <c:v>26</c:v>
                </c:pt>
                <c:pt idx="4785">
                  <c:v>26.1</c:v>
                </c:pt>
                <c:pt idx="4786">
                  <c:v>26.1</c:v>
                </c:pt>
                <c:pt idx="4787">
                  <c:v>26.1</c:v>
                </c:pt>
                <c:pt idx="4788">
                  <c:v>26.1</c:v>
                </c:pt>
                <c:pt idx="4789">
                  <c:v>26.1</c:v>
                </c:pt>
                <c:pt idx="4790">
                  <c:v>26.2</c:v>
                </c:pt>
                <c:pt idx="4791">
                  <c:v>26.3</c:v>
                </c:pt>
                <c:pt idx="4792">
                  <c:v>26.3</c:v>
                </c:pt>
                <c:pt idx="4793">
                  <c:v>26.3</c:v>
                </c:pt>
                <c:pt idx="4794">
                  <c:v>26.4</c:v>
                </c:pt>
                <c:pt idx="4795">
                  <c:v>26.4</c:v>
                </c:pt>
                <c:pt idx="4796">
                  <c:v>26.4</c:v>
                </c:pt>
                <c:pt idx="4797">
                  <c:v>26.4</c:v>
                </c:pt>
                <c:pt idx="4798">
                  <c:v>26.4</c:v>
                </c:pt>
                <c:pt idx="4799">
                  <c:v>26.4</c:v>
                </c:pt>
                <c:pt idx="4800">
                  <c:v>26.3</c:v>
                </c:pt>
                <c:pt idx="4801">
                  <c:v>26.3</c:v>
                </c:pt>
                <c:pt idx="4802">
                  <c:v>26.2</c:v>
                </c:pt>
                <c:pt idx="4803">
                  <c:v>26.1</c:v>
                </c:pt>
                <c:pt idx="4804">
                  <c:v>26.1</c:v>
                </c:pt>
                <c:pt idx="4805">
                  <c:v>25.9</c:v>
                </c:pt>
                <c:pt idx="4806">
                  <c:v>25.8</c:v>
                </c:pt>
                <c:pt idx="4807">
                  <c:v>25.7</c:v>
                </c:pt>
                <c:pt idx="4808">
                  <c:v>25.6</c:v>
                </c:pt>
                <c:pt idx="4809">
                  <c:v>25.6</c:v>
                </c:pt>
                <c:pt idx="4810">
                  <c:v>25.5</c:v>
                </c:pt>
                <c:pt idx="4811">
                  <c:v>25.4</c:v>
                </c:pt>
                <c:pt idx="4812">
                  <c:v>25.2</c:v>
                </c:pt>
                <c:pt idx="4813">
                  <c:v>25.2</c:v>
                </c:pt>
                <c:pt idx="4814">
                  <c:v>25.2</c:v>
                </c:pt>
                <c:pt idx="4815">
                  <c:v>25.2</c:v>
                </c:pt>
                <c:pt idx="4816">
                  <c:v>25.1</c:v>
                </c:pt>
                <c:pt idx="4817">
                  <c:v>25.1</c:v>
                </c:pt>
                <c:pt idx="4818">
                  <c:v>25.1</c:v>
                </c:pt>
                <c:pt idx="4819">
                  <c:v>25.2</c:v>
                </c:pt>
                <c:pt idx="4820">
                  <c:v>25.2</c:v>
                </c:pt>
                <c:pt idx="4821">
                  <c:v>25.2</c:v>
                </c:pt>
                <c:pt idx="4822">
                  <c:v>25.2</c:v>
                </c:pt>
                <c:pt idx="4823">
                  <c:v>25.4</c:v>
                </c:pt>
                <c:pt idx="4824">
                  <c:v>25.4</c:v>
                </c:pt>
                <c:pt idx="4825">
                  <c:v>25.4</c:v>
                </c:pt>
                <c:pt idx="4826">
                  <c:v>25.4</c:v>
                </c:pt>
                <c:pt idx="4827">
                  <c:v>25.6</c:v>
                </c:pt>
                <c:pt idx="4828">
                  <c:v>25.6</c:v>
                </c:pt>
                <c:pt idx="4829">
                  <c:v>25.6</c:v>
                </c:pt>
                <c:pt idx="4830">
                  <c:v>25.6</c:v>
                </c:pt>
                <c:pt idx="4831">
                  <c:v>25.7</c:v>
                </c:pt>
                <c:pt idx="4832">
                  <c:v>25.8</c:v>
                </c:pt>
                <c:pt idx="4833">
                  <c:v>25.9</c:v>
                </c:pt>
                <c:pt idx="4834">
                  <c:v>25.9</c:v>
                </c:pt>
                <c:pt idx="4835">
                  <c:v>25.9</c:v>
                </c:pt>
                <c:pt idx="4836">
                  <c:v>25.9</c:v>
                </c:pt>
                <c:pt idx="4837">
                  <c:v>25.9</c:v>
                </c:pt>
                <c:pt idx="4838">
                  <c:v>26</c:v>
                </c:pt>
                <c:pt idx="4839">
                  <c:v>26</c:v>
                </c:pt>
                <c:pt idx="4840">
                  <c:v>26.1</c:v>
                </c:pt>
                <c:pt idx="4841">
                  <c:v>26.2</c:v>
                </c:pt>
                <c:pt idx="4842">
                  <c:v>26.2</c:v>
                </c:pt>
                <c:pt idx="4843">
                  <c:v>26.3</c:v>
                </c:pt>
                <c:pt idx="4844">
                  <c:v>26.3</c:v>
                </c:pt>
                <c:pt idx="4845">
                  <c:v>26.4</c:v>
                </c:pt>
                <c:pt idx="4846">
                  <c:v>26.4</c:v>
                </c:pt>
                <c:pt idx="4847">
                  <c:v>26.4</c:v>
                </c:pt>
                <c:pt idx="4848">
                  <c:v>26.4</c:v>
                </c:pt>
                <c:pt idx="4849">
                  <c:v>26.4</c:v>
                </c:pt>
                <c:pt idx="4850">
                  <c:v>26.4</c:v>
                </c:pt>
                <c:pt idx="4851">
                  <c:v>26.4</c:v>
                </c:pt>
                <c:pt idx="4852">
                  <c:v>26.3</c:v>
                </c:pt>
                <c:pt idx="4853">
                  <c:v>26.2</c:v>
                </c:pt>
                <c:pt idx="4854">
                  <c:v>26.1</c:v>
                </c:pt>
                <c:pt idx="4855">
                  <c:v>25.9</c:v>
                </c:pt>
                <c:pt idx="4856">
                  <c:v>25.8</c:v>
                </c:pt>
                <c:pt idx="4857">
                  <c:v>25.7</c:v>
                </c:pt>
                <c:pt idx="4858">
                  <c:v>25.6</c:v>
                </c:pt>
                <c:pt idx="4859">
                  <c:v>25.4</c:v>
                </c:pt>
                <c:pt idx="4860">
                  <c:v>25.2</c:v>
                </c:pt>
                <c:pt idx="4861">
                  <c:v>25.2</c:v>
                </c:pt>
                <c:pt idx="4862">
                  <c:v>25.1</c:v>
                </c:pt>
                <c:pt idx="4863">
                  <c:v>25.1</c:v>
                </c:pt>
                <c:pt idx="4864">
                  <c:v>25.1</c:v>
                </c:pt>
                <c:pt idx="4865">
                  <c:v>25.2</c:v>
                </c:pt>
                <c:pt idx="4866">
                  <c:v>25.2</c:v>
                </c:pt>
                <c:pt idx="4867">
                  <c:v>25.3</c:v>
                </c:pt>
                <c:pt idx="4868">
                  <c:v>25.4</c:v>
                </c:pt>
                <c:pt idx="4869">
                  <c:v>25.6</c:v>
                </c:pt>
                <c:pt idx="4870">
                  <c:v>25.6</c:v>
                </c:pt>
                <c:pt idx="4871">
                  <c:v>25.7</c:v>
                </c:pt>
                <c:pt idx="4872">
                  <c:v>25.8</c:v>
                </c:pt>
                <c:pt idx="4873">
                  <c:v>25.9</c:v>
                </c:pt>
                <c:pt idx="4874">
                  <c:v>25.9</c:v>
                </c:pt>
                <c:pt idx="4875">
                  <c:v>26</c:v>
                </c:pt>
                <c:pt idx="4876">
                  <c:v>26.1</c:v>
                </c:pt>
                <c:pt idx="4877">
                  <c:v>26.1</c:v>
                </c:pt>
                <c:pt idx="4878">
                  <c:v>26.2</c:v>
                </c:pt>
                <c:pt idx="4879">
                  <c:v>26.2</c:v>
                </c:pt>
                <c:pt idx="4880">
                  <c:v>26.2</c:v>
                </c:pt>
                <c:pt idx="4881">
                  <c:v>26.3</c:v>
                </c:pt>
                <c:pt idx="4882">
                  <c:v>26.4</c:v>
                </c:pt>
                <c:pt idx="4883">
                  <c:v>26.4</c:v>
                </c:pt>
                <c:pt idx="4884">
                  <c:v>26.4</c:v>
                </c:pt>
                <c:pt idx="4885">
                  <c:v>26.4</c:v>
                </c:pt>
                <c:pt idx="4886">
                  <c:v>26.4</c:v>
                </c:pt>
                <c:pt idx="4887">
                  <c:v>26.3</c:v>
                </c:pt>
                <c:pt idx="4888">
                  <c:v>26.2</c:v>
                </c:pt>
                <c:pt idx="4889">
                  <c:v>26.1</c:v>
                </c:pt>
                <c:pt idx="4890">
                  <c:v>26</c:v>
                </c:pt>
                <c:pt idx="4891">
                  <c:v>25.9</c:v>
                </c:pt>
                <c:pt idx="4892">
                  <c:v>25.6</c:v>
                </c:pt>
                <c:pt idx="4893">
                  <c:v>25.6</c:v>
                </c:pt>
                <c:pt idx="4894">
                  <c:v>25.4</c:v>
                </c:pt>
                <c:pt idx="4895">
                  <c:v>25.2</c:v>
                </c:pt>
                <c:pt idx="4896">
                  <c:v>25.2</c:v>
                </c:pt>
                <c:pt idx="4897">
                  <c:v>25.1</c:v>
                </c:pt>
                <c:pt idx="4898">
                  <c:v>25.2</c:v>
                </c:pt>
                <c:pt idx="4899">
                  <c:v>25.2</c:v>
                </c:pt>
                <c:pt idx="4900">
                  <c:v>25.3</c:v>
                </c:pt>
                <c:pt idx="4901">
                  <c:v>25.4</c:v>
                </c:pt>
                <c:pt idx="4902">
                  <c:v>25.6</c:v>
                </c:pt>
                <c:pt idx="4903">
                  <c:v>25.6</c:v>
                </c:pt>
                <c:pt idx="4904">
                  <c:v>25.7</c:v>
                </c:pt>
                <c:pt idx="4905">
                  <c:v>25.8</c:v>
                </c:pt>
                <c:pt idx="4906">
                  <c:v>25.9</c:v>
                </c:pt>
                <c:pt idx="4907">
                  <c:v>25.9</c:v>
                </c:pt>
                <c:pt idx="4908">
                  <c:v>26</c:v>
                </c:pt>
                <c:pt idx="4909">
                  <c:v>26.1</c:v>
                </c:pt>
                <c:pt idx="4910">
                  <c:v>26.1</c:v>
                </c:pt>
                <c:pt idx="4911">
                  <c:v>26.2</c:v>
                </c:pt>
                <c:pt idx="4912">
                  <c:v>26.3</c:v>
                </c:pt>
                <c:pt idx="4913">
                  <c:v>26.4</c:v>
                </c:pt>
                <c:pt idx="4914">
                  <c:v>26.3</c:v>
                </c:pt>
                <c:pt idx="4915">
                  <c:v>26.4</c:v>
                </c:pt>
                <c:pt idx="4916">
                  <c:v>26.4</c:v>
                </c:pt>
                <c:pt idx="4917">
                  <c:v>26.4</c:v>
                </c:pt>
                <c:pt idx="4918">
                  <c:v>26.3</c:v>
                </c:pt>
                <c:pt idx="4919">
                  <c:v>26.2</c:v>
                </c:pt>
                <c:pt idx="4920">
                  <c:v>26.1</c:v>
                </c:pt>
                <c:pt idx="4921">
                  <c:v>25.9</c:v>
                </c:pt>
                <c:pt idx="4922">
                  <c:v>25.8</c:v>
                </c:pt>
                <c:pt idx="4923">
                  <c:v>25.6</c:v>
                </c:pt>
                <c:pt idx="4924">
                  <c:v>25.4</c:v>
                </c:pt>
                <c:pt idx="4925">
                  <c:v>25.3</c:v>
                </c:pt>
                <c:pt idx="4926">
                  <c:v>25.2</c:v>
                </c:pt>
                <c:pt idx="4927">
                  <c:v>25.2</c:v>
                </c:pt>
                <c:pt idx="4928">
                  <c:v>25.1</c:v>
                </c:pt>
                <c:pt idx="4929">
                  <c:v>25.1</c:v>
                </c:pt>
                <c:pt idx="4930">
                  <c:v>25.2</c:v>
                </c:pt>
                <c:pt idx="4931">
                  <c:v>25.3</c:v>
                </c:pt>
                <c:pt idx="4932">
                  <c:v>25.4</c:v>
                </c:pt>
                <c:pt idx="4933">
                  <c:v>25.6</c:v>
                </c:pt>
                <c:pt idx="4934">
                  <c:v>25.6</c:v>
                </c:pt>
                <c:pt idx="4935">
                  <c:v>25.7</c:v>
                </c:pt>
                <c:pt idx="4936">
                  <c:v>25.9</c:v>
                </c:pt>
                <c:pt idx="4937">
                  <c:v>25.9</c:v>
                </c:pt>
                <c:pt idx="4938">
                  <c:v>26</c:v>
                </c:pt>
                <c:pt idx="4939">
                  <c:v>26</c:v>
                </c:pt>
                <c:pt idx="4940">
                  <c:v>26.1</c:v>
                </c:pt>
                <c:pt idx="4941">
                  <c:v>26.1</c:v>
                </c:pt>
                <c:pt idx="4942">
                  <c:v>26.1</c:v>
                </c:pt>
                <c:pt idx="4943">
                  <c:v>26.2</c:v>
                </c:pt>
                <c:pt idx="4944">
                  <c:v>26.3</c:v>
                </c:pt>
                <c:pt idx="4945">
                  <c:v>26.3</c:v>
                </c:pt>
                <c:pt idx="4946">
                  <c:v>26.4</c:v>
                </c:pt>
                <c:pt idx="4947">
                  <c:v>26.4</c:v>
                </c:pt>
                <c:pt idx="4948">
                  <c:v>26.4</c:v>
                </c:pt>
                <c:pt idx="4949">
                  <c:v>26.4</c:v>
                </c:pt>
                <c:pt idx="4950">
                  <c:v>26.4</c:v>
                </c:pt>
                <c:pt idx="4951">
                  <c:v>26.3</c:v>
                </c:pt>
                <c:pt idx="4952">
                  <c:v>26.3</c:v>
                </c:pt>
                <c:pt idx="4953">
                  <c:v>26.3</c:v>
                </c:pt>
                <c:pt idx="4954">
                  <c:v>26.2</c:v>
                </c:pt>
                <c:pt idx="4955">
                  <c:v>26.2</c:v>
                </c:pt>
                <c:pt idx="4956">
                  <c:v>26.1</c:v>
                </c:pt>
                <c:pt idx="4957">
                  <c:v>25.9</c:v>
                </c:pt>
                <c:pt idx="4958">
                  <c:v>25.9</c:v>
                </c:pt>
                <c:pt idx="4959">
                  <c:v>25.7</c:v>
                </c:pt>
                <c:pt idx="4960">
                  <c:v>25.6</c:v>
                </c:pt>
                <c:pt idx="4961">
                  <c:v>25.6</c:v>
                </c:pt>
                <c:pt idx="4962">
                  <c:v>25.4</c:v>
                </c:pt>
                <c:pt idx="4963">
                  <c:v>25.3</c:v>
                </c:pt>
                <c:pt idx="4964">
                  <c:v>25.3</c:v>
                </c:pt>
                <c:pt idx="4965">
                  <c:v>25.2</c:v>
                </c:pt>
                <c:pt idx="4966">
                  <c:v>25.1</c:v>
                </c:pt>
                <c:pt idx="4967">
                  <c:v>25.1</c:v>
                </c:pt>
                <c:pt idx="4968">
                  <c:v>25.1</c:v>
                </c:pt>
                <c:pt idx="4969">
                  <c:v>25.1</c:v>
                </c:pt>
                <c:pt idx="4970">
                  <c:v>25.1</c:v>
                </c:pt>
                <c:pt idx="4971">
                  <c:v>25.1</c:v>
                </c:pt>
                <c:pt idx="4972">
                  <c:v>25.2</c:v>
                </c:pt>
                <c:pt idx="4973">
                  <c:v>25.3</c:v>
                </c:pt>
                <c:pt idx="4974">
                  <c:v>25.4</c:v>
                </c:pt>
                <c:pt idx="4975">
                  <c:v>25.5</c:v>
                </c:pt>
                <c:pt idx="4976">
                  <c:v>25.6</c:v>
                </c:pt>
                <c:pt idx="4977">
                  <c:v>25.6</c:v>
                </c:pt>
                <c:pt idx="4978">
                  <c:v>25.6</c:v>
                </c:pt>
                <c:pt idx="4979">
                  <c:v>25.7</c:v>
                </c:pt>
                <c:pt idx="4980">
                  <c:v>25.8</c:v>
                </c:pt>
                <c:pt idx="4981">
                  <c:v>25.9</c:v>
                </c:pt>
                <c:pt idx="4982">
                  <c:v>26</c:v>
                </c:pt>
                <c:pt idx="4983">
                  <c:v>25.9</c:v>
                </c:pt>
                <c:pt idx="4984">
                  <c:v>26</c:v>
                </c:pt>
                <c:pt idx="4985">
                  <c:v>26.1</c:v>
                </c:pt>
                <c:pt idx="4986">
                  <c:v>26.2</c:v>
                </c:pt>
                <c:pt idx="4987">
                  <c:v>26.2</c:v>
                </c:pt>
                <c:pt idx="4988">
                  <c:v>26.3</c:v>
                </c:pt>
                <c:pt idx="4989">
                  <c:v>26.4</c:v>
                </c:pt>
                <c:pt idx="4990">
                  <c:v>26.4</c:v>
                </c:pt>
                <c:pt idx="4991">
                  <c:v>26.4</c:v>
                </c:pt>
                <c:pt idx="4992">
                  <c:v>26.4</c:v>
                </c:pt>
                <c:pt idx="4993">
                  <c:v>26.4</c:v>
                </c:pt>
                <c:pt idx="4994">
                  <c:v>26.3</c:v>
                </c:pt>
                <c:pt idx="4995">
                  <c:v>26.2</c:v>
                </c:pt>
                <c:pt idx="4996">
                  <c:v>26.1</c:v>
                </c:pt>
                <c:pt idx="4997">
                  <c:v>26.1</c:v>
                </c:pt>
                <c:pt idx="4998">
                  <c:v>25.9</c:v>
                </c:pt>
                <c:pt idx="4999">
                  <c:v>25.7</c:v>
                </c:pt>
                <c:pt idx="5000">
                  <c:v>25.6</c:v>
                </c:pt>
                <c:pt idx="5001">
                  <c:v>25.4</c:v>
                </c:pt>
                <c:pt idx="5002">
                  <c:v>25.3</c:v>
                </c:pt>
                <c:pt idx="5003">
                  <c:v>25.2</c:v>
                </c:pt>
                <c:pt idx="5004">
                  <c:v>25.2</c:v>
                </c:pt>
                <c:pt idx="5005">
                  <c:v>25.1</c:v>
                </c:pt>
                <c:pt idx="5006">
                  <c:v>25.2</c:v>
                </c:pt>
                <c:pt idx="5007">
                  <c:v>25.2</c:v>
                </c:pt>
                <c:pt idx="5008">
                  <c:v>25.2</c:v>
                </c:pt>
                <c:pt idx="5009">
                  <c:v>25.3</c:v>
                </c:pt>
                <c:pt idx="5010">
                  <c:v>25.5</c:v>
                </c:pt>
                <c:pt idx="5011">
                  <c:v>25.6</c:v>
                </c:pt>
                <c:pt idx="5012">
                  <c:v>25.7</c:v>
                </c:pt>
                <c:pt idx="5013">
                  <c:v>25.8</c:v>
                </c:pt>
                <c:pt idx="5014">
                  <c:v>25.8</c:v>
                </c:pt>
                <c:pt idx="5015">
                  <c:v>25.9</c:v>
                </c:pt>
                <c:pt idx="5016">
                  <c:v>25.9</c:v>
                </c:pt>
                <c:pt idx="5017">
                  <c:v>26</c:v>
                </c:pt>
                <c:pt idx="5018">
                  <c:v>26.1</c:v>
                </c:pt>
                <c:pt idx="5019">
                  <c:v>26.1</c:v>
                </c:pt>
                <c:pt idx="5020">
                  <c:v>26.2</c:v>
                </c:pt>
                <c:pt idx="5021">
                  <c:v>26.3</c:v>
                </c:pt>
                <c:pt idx="5022">
                  <c:v>26.3</c:v>
                </c:pt>
                <c:pt idx="5023">
                  <c:v>26.4</c:v>
                </c:pt>
                <c:pt idx="5024">
                  <c:v>26.4</c:v>
                </c:pt>
                <c:pt idx="5025">
                  <c:v>26.4</c:v>
                </c:pt>
                <c:pt idx="5026">
                  <c:v>26.4</c:v>
                </c:pt>
                <c:pt idx="5027">
                  <c:v>26.3</c:v>
                </c:pt>
                <c:pt idx="5028">
                  <c:v>26.3</c:v>
                </c:pt>
                <c:pt idx="5029">
                  <c:v>26.2</c:v>
                </c:pt>
                <c:pt idx="5030">
                  <c:v>26.1</c:v>
                </c:pt>
                <c:pt idx="5031">
                  <c:v>25.9</c:v>
                </c:pt>
                <c:pt idx="5032">
                  <c:v>25.7</c:v>
                </c:pt>
                <c:pt idx="5033">
                  <c:v>25.5</c:v>
                </c:pt>
                <c:pt idx="5034">
                  <c:v>25.4</c:v>
                </c:pt>
                <c:pt idx="5035">
                  <c:v>25.2</c:v>
                </c:pt>
                <c:pt idx="5036">
                  <c:v>25.1</c:v>
                </c:pt>
                <c:pt idx="5037">
                  <c:v>25.1</c:v>
                </c:pt>
                <c:pt idx="5038">
                  <c:v>25.1</c:v>
                </c:pt>
                <c:pt idx="5039">
                  <c:v>25.2</c:v>
                </c:pt>
                <c:pt idx="5040">
                  <c:v>25.3</c:v>
                </c:pt>
                <c:pt idx="5041">
                  <c:v>25.4</c:v>
                </c:pt>
                <c:pt idx="5042">
                  <c:v>25.6</c:v>
                </c:pt>
                <c:pt idx="5043">
                  <c:v>25.6</c:v>
                </c:pt>
                <c:pt idx="5044">
                  <c:v>25.7</c:v>
                </c:pt>
                <c:pt idx="5045">
                  <c:v>25.7</c:v>
                </c:pt>
                <c:pt idx="5046">
                  <c:v>25.9</c:v>
                </c:pt>
                <c:pt idx="5047">
                  <c:v>25.9</c:v>
                </c:pt>
                <c:pt idx="5048">
                  <c:v>25.9</c:v>
                </c:pt>
                <c:pt idx="5049">
                  <c:v>26</c:v>
                </c:pt>
                <c:pt idx="5050">
                  <c:v>26.1</c:v>
                </c:pt>
                <c:pt idx="5051">
                  <c:v>26.2</c:v>
                </c:pt>
                <c:pt idx="5052">
                  <c:v>26.3</c:v>
                </c:pt>
                <c:pt idx="5053">
                  <c:v>26.3</c:v>
                </c:pt>
                <c:pt idx="5054">
                  <c:v>26.4</c:v>
                </c:pt>
                <c:pt idx="5055">
                  <c:v>26.4</c:v>
                </c:pt>
                <c:pt idx="5056">
                  <c:v>26.4</c:v>
                </c:pt>
                <c:pt idx="5057">
                  <c:v>26.4</c:v>
                </c:pt>
                <c:pt idx="5058">
                  <c:v>26.4</c:v>
                </c:pt>
                <c:pt idx="5059">
                  <c:v>26.3</c:v>
                </c:pt>
                <c:pt idx="5060">
                  <c:v>26.1</c:v>
                </c:pt>
                <c:pt idx="5061">
                  <c:v>26</c:v>
                </c:pt>
                <c:pt idx="5062">
                  <c:v>25.9</c:v>
                </c:pt>
                <c:pt idx="5063">
                  <c:v>25.7</c:v>
                </c:pt>
                <c:pt idx="5064">
                  <c:v>25.6</c:v>
                </c:pt>
                <c:pt idx="5065">
                  <c:v>25.4</c:v>
                </c:pt>
                <c:pt idx="5066">
                  <c:v>25.3</c:v>
                </c:pt>
                <c:pt idx="5067">
                  <c:v>25.2</c:v>
                </c:pt>
                <c:pt idx="5068">
                  <c:v>25.2</c:v>
                </c:pt>
                <c:pt idx="5069">
                  <c:v>25.2</c:v>
                </c:pt>
                <c:pt idx="5070">
                  <c:v>25.2</c:v>
                </c:pt>
                <c:pt idx="5071">
                  <c:v>25.2</c:v>
                </c:pt>
                <c:pt idx="5072">
                  <c:v>25.2</c:v>
                </c:pt>
                <c:pt idx="5073">
                  <c:v>25.4</c:v>
                </c:pt>
                <c:pt idx="5074">
                  <c:v>25.6</c:v>
                </c:pt>
                <c:pt idx="5075">
                  <c:v>25.7</c:v>
                </c:pt>
                <c:pt idx="5076">
                  <c:v>25.7</c:v>
                </c:pt>
                <c:pt idx="5077">
                  <c:v>25.9</c:v>
                </c:pt>
                <c:pt idx="5078">
                  <c:v>25.9</c:v>
                </c:pt>
                <c:pt idx="5079">
                  <c:v>25.9</c:v>
                </c:pt>
                <c:pt idx="5080">
                  <c:v>26</c:v>
                </c:pt>
                <c:pt idx="5081">
                  <c:v>26</c:v>
                </c:pt>
                <c:pt idx="5082">
                  <c:v>26.1</c:v>
                </c:pt>
                <c:pt idx="5083">
                  <c:v>26.1</c:v>
                </c:pt>
                <c:pt idx="5084">
                  <c:v>26.3</c:v>
                </c:pt>
                <c:pt idx="5085">
                  <c:v>26.4</c:v>
                </c:pt>
                <c:pt idx="5086">
                  <c:v>26.4</c:v>
                </c:pt>
                <c:pt idx="5087">
                  <c:v>26.4</c:v>
                </c:pt>
                <c:pt idx="5088">
                  <c:v>26.4</c:v>
                </c:pt>
                <c:pt idx="5089">
                  <c:v>26.4</c:v>
                </c:pt>
                <c:pt idx="5090">
                  <c:v>26.4</c:v>
                </c:pt>
                <c:pt idx="5091">
                  <c:v>26.4</c:v>
                </c:pt>
                <c:pt idx="5092">
                  <c:v>26.4</c:v>
                </c:pt>
                <c:pt idx="5093">
                  <c:v>26.3</c:v>
                </c:pt>
                <c:pt idx="5094">
                  <c:v>26.3</c:v>
                </c:pt>
                <c:pt idx="5095">
                  <c:v>26.2</c:v>
                </c:pt>
                <c:pt idx="5096">
                  <c:v>26.1</c:v>
                </c:pt>
                <c:pt idx="5097">
                  <c:v>25.9</c:v>
                </c:pt>
                <c:pt idx="5098">
                  <c:v>25.9</c:v>
                </c:pt>
                <c:pt idx="5099">
                  <c:v>25.7</c:v>
                </c:pt>
                <c:pt idx="5100">
                  <c:v>25.6</c:v>
                </c:pt>
                <c:pt idx="5101">
                  <c:v>25.4</c:v>
                </c:pt>
                <c:pt idx="5102">
                  <c:v>25.4</c:v>
                </c:pt>
                <c:pt idx="5103">
                  <c:v>25.3</c:v>
                </c:pt>
                <c:pt idx="5104">
                  <c:v>25.2</c:v>
                </c:pt>
                <c:pt idx="5105">
                  <c:v>25.2</c:v>
                </c:pt>
                <c:pt idx="5106">
                  <c:v>25.1</c:v>
                </c:pt>
                <c:pt idx="5107">
                  <c:v>25.2</c:v>
                </c:pt>
                <c:pt idx="5108">
                  <c:v>25.3</c:v>
                </c:pt>
                <c:pt idx="5109">
                  <c:v>25.3</c:v>
                </c:pt>
                <c:pt idx="5110">
                  <c:v>25.4</c:v>
                </c:pt>
                <c:pt idx="5111">
                  <c:v>25.4</c:v>
                </c:pt>
                <c:pt idx="5112">
                  <c:v>25.6</c:v>
                </c:pt>
                <c:pt idx="5113">
                  <c:v>25.6</c:v>
                </c:pt>
                <c:pt idx="5114">
                  <c:v>25.7</c:v>
                </c:pt>
                <c:pt idx="5115">
                  <c:v>25.7</c:v>
                </c:pt>
                <c:pt idx="5116">
                  <c:v>25.8</c:v>
                </c:pt>
                <c:pt idx="5117">
                  <c:v>25.9</c:v>
                </c:pt>
                <c:pt idx="5118">
                  <c:v>25.9</c:v>
                </c:pt>
                <c:pt idx="5119">
                  <c:v>25.9</c:v>
                </c:pt>
                <c:pt idx="5120">
                  <c:v>25.9</c:v>
                </c:pt>
                <c:pt idx="5121">
                  <c:v>25.9</c:v>
                </c:pt>
                <c:pt idx="5122">
                  <c:v>26</c:v>
                </c:pt>
                <c:pt idx="5123">
                  <c:v>26</c:v>
                </c:pt>
                <c:pt idx="5124">
                  <c:v>26.1</c:v>
                </c:pt>
                <c:pt idx="5125">
                  <c:v>26</c:v>
                </c:pt>
                <c:pt idx="5126">
                  <c:v>26.1</c:v>
                </c:pt>
                <c:pt idx="5127">
                  <c:v>26.1</c:v>
                </c:pt>
                <c:pt idx="5128">
                  <c:v>26.2</c:v>
                </c:pt>
                <c:pt idx="5129">
                  <c:v>26.1</c:v>
                </c:pt>
                <c:pt idx="5130">
                  <c:v>26.2</c:v>
                </c:pt>
                <c:pt idx="5131">
                  <c:v>26.2</c:v>
                </c:pt>
                <c:pt idx="5132">
                  <c:v>26.3</c:v>
                </c:pt>
                <c:pt idx="5133">
                  <c:v>26.3</c:v>
                </c:pt>
                <c:pt idx="5134">
                  <c:v>26.3</c:v>
                </c:pt>
                <c:pt idx="5135">
                  <c:v>26.3</c:v>
                </c:pt>
                <c:pt idx="5136">
                  <c:v>26.2</c:v>
                </c:pt>
                <c:pt idx="5137">
                  <c:v>26.3</c:v>
                </c:pt>
                <c:pt idx="5138">
                  <c:v>26.3</c:v>
                </c:pt>
                <c:pt idx="5139">
                  <c:v>26.2</c:v>
                </c:pt>
                <c:pt idx="5140">
                  <c:v>26.1</c:v>
                </c:pt>
                <c:pt idx="5141">
                  <c:v>26</c:v>
                </c:pt>
                <c:pt idx="5142">
                  <c:v>26</c:v>
                </c:pt>
                <c:pt idx="5143">
                  <c:v>25.9</c:v>
                </c:pt>
                <c:pt idx="5144">
                  <c:v>25.8</c:v>
                </c:pt>
                <c:pt idx="5145">
                  <c:v>25.7</c:v>
                </c:pt>
                <c:pt idx="5146">
                  <c:v>25.7</c:v>
                </c:pt>
                <c:pt idx="5147">
                  <c:v>25.6</c:v>
                </c:pt>
                <c:pt idx="5148">
                  <c:v>25.6</c:v>
                </c:pt>
                <c:pt idx="5149">
                  <c:v>25.6</c:v>
                </c:pt>
                <c:pt idx="5150">
                  <c:v>25.5</c:v>
                </c:pt>
                <c:pt idx="5151">
                  <c:v>25.4</c:v>
                </c:pt>
                <c:pt idx="5152">
                  <c:v>25.4</c:v>
                </c:pt>
                <c:pt idx="5153">
                  <c:v>25.4</c:v>
                </c:pt>
                <c:pt idx="5154">
                  <c:v>25.4</c:v>
                </c:pt>
                <c:pt idx="5155">
                  <c:v>25.4</c:v>
                </c:pt>
                <c:pt idx="5156">
                  <c:v>25.3</c:v>
                </c:pt>
                <c:pt idx="5157">
                  <c:v>25.3</c:v>
                </c:pt>
                <c:pt idx="5158">
                  <c:v>25.3</c:v>
                </c:pt>
                <c:pt idx="5159">
                  <c:v>25.3</c:v>
                </c:pt>
                <c:pt idx="5160">
                  <c:v>25.4</c:v>
                </c:pt>
                <c:pt idx="5161">
                  <c:v>25.4</c:v>
                </c:pt>
                <c:pt idx="5162">
                  <c:v>25.6</c:v>
                </c:pt>
                <c:pt idx="5163">
                  <c:v>25.6</c:v>
                </c:pt>
                <c:pt idx="5164">
                  <c:v>25.6</c:v>
                </c:pt>
                <c:pt idx="5165">
                  <c:v>25.7</c:v>
                </c:pt>
                <c:pt idx="5166">
                  <c:v>25.8</c:v>
                </c:pt>
                <c:pt idx="5167">
                  <c:v>25.9</c:v>
                </c:pt>
                <c:pt idx="5168">
                  <c:v>25.9</c:v>
                </c:pt>
                <c:pt idx="5169">
                  <c:v>25.9</c:v>
                </c:pt>
                <c:pt idx="5170">
                  <c:v>26</c:v>
                </c:pt>
                <c:pt idx="5171">
                  <c:v>25.9</c:v>
                </c:pt>
                <c:pt idx="5172">
                  <c:v>26.1</c:v>
                </c:pt>
                <c:pt idx="5173">
                  <c:v>26.1</c:v>
                </c:pt>
                <c:pt idx="5174">
                  <c:v>26.1</c:v>
                </c:pt>
                <c:pt idx="5175">
                  <c:v>26.2</c:v>
                </c:pt>
                <c:pt idx="5176">
                  <c:v>26.2</c:v>
                </c:pt>
                <c:pt idx="5177">
                  <c:v>26.2</c:v>
                </c:pt>
                <c:pt idx="5178">
                  <c:v>26.3</c:v>
                </c:pt>
                <c:pt idx="5179">
                  <c:v>26.3</c:v>
                </c:pt>
                <c:pt idx="5180">
                  <c:v>26.3</c:v>
                </c:pt>
                <c:pt idx="5181">
                  <c:v>26.3</c:v>
                </c:pt>
                <c:pt idx="5182">
                  <c:v>26.3</c:v>
                </c:pt>
                <c:pt idx="5183">
                  <c:v>26.2</c:v>
                </c:pt>
                <c:pt idx="5184">
                  <c:v>26.2</c:v>
                </c:pt>
                <c:pt idx="5185">
                  <c:v>26.1</c:v>
                </c:pt>
                <c:pt idx="5186">
                  <c:v>26</c:v>
                </c:pt>
                <c:pt idx="5187">
                  <c:v>25.9</c:v>
                </c:pt>
                <c:pt idx="5188">
                  <c:v>25.8</c:v>
                </c:pt>
                <c:pt idx="5189">
                  <c:v>25.7</c:v>
                </c:pt>
                <c:pt idx="5190">
                  <c:v>25.6</c:v>
                </c:pt>
                <c:pt idx="5191">
                  <c:v>25.6</c:v>
                </c:pt>
                <c:pt idx="5192">
                  <c:v>25.5</c:v>
                </c:pt>
                <c:pt idx="5193">
                  <c:v>25.4</c:v>
                </c:pt>
                <c:pt idx="5194">
                  <c:v>25.3</c:v>
                </c:pt>
                <c:pt idx="5195">
                  <c:v>25.3</c:v>
                </c:pt>
                <c:pt idx="5196">
                  <c:v>25.3</c:v>
                </c:pt>
                <c:pt idx="5197">
                  <c:v>25.3</c:v>
                </c:pt>
                <c:pt idx="5198">
                  <c:v>25.4</c:v>
                </c:pt>
                <c:pt idx="5199">
                  <c:v>25.5</c:v>
                </c:pt>
                <c:pt idx="5200">
                  <c:v>25.6</c:v>
                </c:pt>
                <c:pt idx="5201">
                  <c:v>25.7</c:v>
                </c:pt>
                <c:pt idx="5202">
                  <c:v>25.7</c:v>
                </c:pt>
                <c:pt idx="5203">
                  <c:v>25.7</c:v>
                </c:pt>
                <c:pt idx="5204">
                  <c:v>25.8</c:v>
                </c:pt>
                <c:pt idx="5205">
                  <c:v>25.9</c:v>
                </c:pt>
                <c:pt idx="5206">
                  <c:v>25.9</c:v>
                </c:pt>
                <c:pt idx="5207">
                  <c:v>25.9</c:v>
                </c:pt>
                <c:pt idx="5208">
                  <c:v>25.9</c:v>
                </c:pt>
                <c:pt idx="5209">
                  <c:v>26</c:v>
                </c:pt>
                <c:pt idx="5210">
                  <c:v>26</c:v>
                </c:pt>
                <c:pt idx="5211">
                  <c:v>26.1</c:v>
                </c:pt>
                <c:pt idx="5212">
                  <c:v>26.1</c:v>
                </c:pt>
                <c:pt idx="5213">
                  <c:v>26.1</c:v>
                </c:pt>
                <c:pt idx="5214">
                  <c:v>26.1</c:v>
                </c:pt>
                <c:pt idx="5215">
                  <c:v>26.2</c:v>
                </c:pt>
                <c:pt idx="5216">
                  <c:v>26.2</c:v>
                </c:pt>
                <c:pt idx="5217">
                  <c:v>26.3</c:v>
                </c:pt>
                <c:pt idx="5218">
                  <c:v>26.3</c:v>
                </c:pt>
                <c:pt idx="5219">
                  <c:v>26.3</c:v>
                </c:pt>
                <c:pt idx="5220">
                  <c:v>26.3</c:v>
                </c:pt>
                <c:pt idx="5221">
                  <c:v>26.3</c:v>
                </c:pt>
                <c:pt idx="5222">
                  <c:v>26.2</c:v>
                </c:pt>
                <c:pt idx="5223">
                  <c:v>26.2</c:v>
                </c:pt>
                <c:pt idx="5224">
                  <c:v>26.1</c:v>
                </c:pt>
                <c:pt idx="5225">
                  <c:v>25.9</c:v>
                </c:pt>
                <c:pt idx="5226">
                  <c:v>25.9</c:v>
                </c:pt>
                <c:pt idx="5227">
                  <c:v>25.8</c:v>
                </c:pt>
                <c:pt idx="5228">
                  <c:v>25.7</c:v>
                </c:pt>
                <c:pt idx="5229">
                  <c:v>25.6</c:v>
                </c:pt>
                <c:pt idx="5230">
                  <c:v>25.5</c:v>
                </c:pt>
                <c:pt idx="5231">
                  <c:v>25.5</c:v>
                </c:pt>
                <c:pt idx="5232">
                  <c:v>25.4</c:v>
                </c:pt>
                <c:pt idx="5233">
                  <c:v>25.4</c:v>
                </c:pt>
                <c:pt idx="5234">
                  <c:v>25.4</c:v>
                </c:pt>
                <c:pt idx="5235">
                  <c:v>25.3</c:v>
                </c:pt>
                <c:pt idx="5236">
                  <c:v>25.4</c:v>
                </c:pt>
                <c:pt idx="5237">
                  <c:v>25.4</c:v>
                </c:pt>
                <c:pt idx="5238">
                  <c:v>25.4</c:v>
                </c:pt>
                <c:pt idx="5239">
                  <c:v>25.5</c:v>
                </c:pt>
                <c:pt idx="5240">
                  <c:v>25.5</c:v>
                </c:pt>
                <c:pt idx="5241">
                  <c:v>25.6</c:v>
                </c:pt>
                <c:pt idx="5242">
                  <c:v>25.6</c:v>
                </c:pt>
                <c:pt idx="5243">
                  <c:v>25.6</c:v>
                </c:pt>
                <c:pt idx="5244">
                  <c:v>25.7</c:v>
                </c:pt>
                <c:pt idx="5245">
                  <c:v>25.7</c:v>
                </c:pt>
                <c:pt idx="5246">
                  <c:v>25.8</c:v>
                </c:pt>
                <c:pt idx="5247">
                  <c:v>25.9</c:v>
                </c:pt>
                <c:pt idx="5248">
                  <c:v>25.9</c:v>
                </c:pt>
                <c:pt idx="5249">
                  <c:v>25.9</c:v>
                </c:pt>
                <c:pt idx="5250">
                  <c:v>25.9</c:v>
                </c:pt>
                <c:pt idx="5251">
                  <c:v>25.9</c:v>
                </c:pt>
                <c:pt idx="5252">
                  <c:v>25.9</c:v>
                </c:pt>
                <c:pt idx="5253">
                  <c:v>26.1</c:v>
                </c:pt>
                <c:pt idx="5254">
                  <c:v>26.1</c:v>
                </c:pt>
                <c:pt idx="5255">
                  <c:v>26.1</c:v>
                </c:pt>
                <c:pt idx="5256">
                  <c:v>26.1</c:v>
                </c:pt>
                <c:pt idx="5257">
                  <c:v>26.1</c:v>
                </c:pt>
                <c:pt idx="5258">
                  <c:v>26.2</c:v>
                </c:pt>
                <c:pt idx="5259">
                  <c:v>26.2</c:v>
                </c:pt>
                <c:pt idx="5260">
                  <c:v>26.2</c:v>
                </c:pt>
                <c:pt idx="5261">
                  <c:v>26.3</c:v>
                </c:pt>
                <c:pt idx="5262">
                  <c:v>26.3</c:v>
                </c:pt>
                <c:pt idx="5263">
                  <c:v>26.3</c:v>
                </c:pt>
                <c:pt idx="5264">
                  <c:v>26.3</c:v>
                </c:pt>
                <c:pt idx="5265">
                  <c:v>26.3</c:v>
                </c:pt>
                <c:pt idx="5266">
                  <c:v>26.3</c:v>
                </c:pt>
                <c:pt idx="5267">
                  <c:v>26.3</c:v>
                </c:pt>
                <c:pt idx="5268">
                  <c:v>26.3</c:v>
                </c:pt>
                <c:pt idx="5269">
                  <c:v>26.2</c:v>
                </c:pt>
                <c:pt idx="5270">
                  <c:v>26.2</c:v>
                </c:pt>
                <c:pt idx="5271">
                  <c:v>26.2</c:v>
                </c:pt>
                <c:pt idx="5272">
                  <c:v>26</c:v>
                </c:pt>
                <c:pt idx="5273">
                  <c:v>25.9</c:v>
                </c:pt>
                <c:pt idx="5274">
                  <c:v>25.9</c:v>
                </c:pt>
                <c:pt idx="5275">
                  <c:v>25.8</c:v>
                </c:pt>
                <c:pt idx="5276">
                  <c:v>25.7</c:v>
                </c:pt>
                <c:pt idx="5277">
                  <c:v>25.6</c:v>
                </c:pt>
                <c:pt idx="5278">
                  <c:v>25.5</c:v>
                </c:pt>
                <c:pt idx="5279">
                  <c:v>25.4</c:v>
                </c:pt>
                <c:pt idx="5280">
                  <c:v>25.4</c:v>
                </c:pt>
                <c:pt idx="5281">
                  <c:v>25.4</c:v>
                </c:pt>
                <c:pt idx="5282">
                  <c:v>25.4</c:v>
                </c:pt>
                <c:pt idx="5283">
                  <c:v>25.4</c:v>
                </c:pt>
                <c:pt idx="5284">
                  <c:v>25.4</c:v>
                </c:pt>
                <c:pt idx="5285">
                  <c:v>25.4</c:v>
                </c:pt>
                <c:pt idx="5286">
                  <c:v>25.4</c:v>
                </c:pt>
                <c:pt idx="5287">
                  <c:v>25.6</c:v>
                </c:pt>
                <c:pt idx="5288">
                  <c:v>25.6</c:v>
                </c:pt>
                <c:pt idx="5289">
                  <c:v>25.7</c:v>
                </c:pt>
                <c:pt idx="5290">
                  <c:v>25.7</c:v>
                </c:pt>
                <c:pt idx="5291">
                  <c:v>25.8</c:v>
                </c:pt>
                <c:pt idx="5292">
                  <c:v>25.9</c:v>
                </c:pt>
                <c:pt idx="5293">
                  <c:v>25.9</c:v>
                </c:pt>
                <c:pt idx="5294">
                  <c:v>25.9</c:v>
                </c:pt>
                <c:pt idx="5295">
                  <c:v>26.1</c:v>
                </c:pt>
                <c:pt idx="5296">
                  <c:v>26</c:v>
                </c:pt>
                <c:pt idx="5297">
                  <c:v>26.1</c:v>
                </c:pt>
                <c:pt idx="5298">
                  <c:v>26.1</c:v>
                </c:pt>
                <c:pt idx="5299">
                  <c:v>26.1</c:v>
                </c:pt>
                <c:pt idx="5300">
                  <c:v>26.2</c:v>
                </c:pt>
                <c:pt idx="5301">
                  <c:v>26.2</c:v>
                </c:pt>
                <c:pt idx="5302">
                  <c:v>26.2</c:v>
                </c:pt>
                <c:pt idx="5303">
                  <c:v>26.2</c:v>
                </c:pt>
                <c:pt idx="5304">
                  <c:v>26.3</c:v>
                </c:pt>
                <c:pt idx="5305">
                  <c:v>26.3</c:v>
                </c:pt>
                <c:pt idx="5306">
                  <c:v>26.3</c:v>
                </c:pt>
                <c:pt idx="5307">
                  <c:v>26.3</c:v>
                </c:pt>
                <c:pt idx="5308">
                  <c:v>26.2</c:v>
                </c:pt>
                <c:pt idx="5309">
                  <c:v>26.2</c:v>
                </c:pt>
                <c:pt idx="5310">
                  <c:v>26.2</c:v>
                </c:pt>
                <c:pt idx="5311">
                  <c:v>26.2</c:v>
                </c:pt>
                <c:pt idx="5312">
                  <c:v>26.2</c:v>
                </c:pt>
                <c:pt idx="5313">
                  <c:v>26</c:v>
                </c:pt>
                <c:pt idx="5314">
                  <c:v>25.9</c:v>
                </c:pt>
                <c:pt idx="5315">
                  <c:v>25.8</c:v>
                </c:pt>
                <c:pt idx="5316">
                  <c:v>25.7</c:v>
                </c:pt>
                <c:pt idx="5317">
                  <c:v>25.7</c:v>
                </c:pt>
                <c:pt idx="5318">
                  <c:v>25.6</c:v>
                </c:pt>
                <c:pt idx="5319">
                  <c:v>25.5</c:v>
                </c:pt>
                <c:pt idx="5320">
                  <c:v>25.5</c:v>
                </c:pt>
                <c:pt idx="5321">
                  <c:v>25.4</c:v>
                </c:pt>
                <c:pt idx="5322">
                  <c:v>25.3</c:v>
                </c:pt>
                <c:pt idx="5323">
                  <c:v>25.3</c:v>
                </c:pt>
                <c:pt idx="5324">
                  <c:v>25.4</c:v>
                </c:pt>
                <c:pt idx="5325">
                  <c:v>25.4</c:v>
                </c:pt>
                <c:pt idx="5326">
                  <c:v>25.4</c:v>
                </c:pt>
                <c:pt idx="5327">
                  <c:v>25.5</c:v>
                </c:pt>
                <c:pt idx="5328">
                  <c:v>25.5</c:v>
                </c:pt>
                <c:pt idx="5329">
                  <c:v>25.6</c:v>
                </c:pt>
                <c:pt idx="5330">
                  <c:v>25.6</c:v>
                </c:pt>
                <c:pt idx="5331">
                  <c:v>25.6</c:v>
                </c:pt>
                <c:pt idx="5332">
                  <c:v>25.6</c:v>
                </c:pt>
                <c:pt idx="5333">
                  <c:v>25.7</c:v>
                </c:pt>
                <c:pt idx="5334">
                  <c:v>25.7</c:v>
                </c:pt>
                <c:pt idx="5335">
                  <c:v>25.7</c:v>
                </c:pt>
                <c:pt idx="5336">
                  <c:v>25.8</c:v>
                </c:pt>
                <c:pt idx="5337">
                  <c:v>25.8</c:v>
                </c:pt>
                <c:pt idx="5338">
                  <c:v>25.9</c:v>
                </c:pt>
                <c:pt idx="5339">
                  <c:v>25.9</c:v>
                </c:pt>
                <c:pt idx="5340">
                  <c:v>25.9</c:v>
                </c:pt>
                <c:pt idx="5341">
                  <c:v>25.9</c:v>
                </c:pt>
                <c:pt idx="5342">
                  <c:v>25.9</c:v>
                </c:pt>
                <c:pt idx="5343">
                  <c:v>25.9</c:v>
                </c:pt>
                <c:pt idx="5344">
                  <c:v>25.9</c:v>
                </c:pt>
                <c:pt idx="5345">
                  <c:v>25.9</c:v>
                </c:pt>
                <c:pt idx="5346">
                  <c:v>25.9</c:v>
                </c:pt>
                <c:pt idx="5347">
                  <c:v>26</c:v>
                </c:pt>
                <c:pt idx="5348">
                  <c:v>25.9</c:v>
                </c:pt>
                <c:pt idx="5349">
                  <c:v>25.9</c:v>
                </c:pt>
                <c:pt idx="5350">
                  <c:v>25.9</c:v>
                </c:pt>
                <c:pt idx="5351">
                  <c:v>26</c:v>
                </c:pt>
                <c:pt idx="5352">
                  <c:v>26</c:v>
                </c:pt>
                <c:pt idx="5353">
                  <c:v>26.1</c:v>
                </c:pt>
                <c:pt idx="5354">
                  <c:v>26.1</c:v>
                </c:pt>
                <c:pt idx="5355">
                  <c:v>26</c:v>
                </c:pt>
                <c:pt idx="5356">
                  <c:v>26.1</c:v>
                </c:pt>
                <c:pt idx="5357">
                  <c:v>26.1</c:v>
                </c:pt>
                <c:pt idx="5358">
                  <c:v>26.1</c:v>
                </c:pt>
                <c:pt idx="5359">
                  <c:v>26.1</c:v>
                </c:pt>
                <c:pt idx="5360">
                  <c:v>26.1</c:v>
                </c:pt>
                <c:pt idx="5361">
                  <c:v>26.1</c:v>
                </c:pt>
                <c:pt idx="5362">
                  <c:v>26.1</c:v>
                </c:pt>
                <c:pt idx="5363">
                  <c:v>26.1</c:v>
                </c:pt>
                <c:pt idx="5364">
                  <c:v>26.2</c:v>
                </c:pt>
                <c:pt idx="5365">
                  <c:v>26.1</c:v>
                </c:pt>
                <c:pt idx="5366">
                  <c:v>26.1</c:v>
                </c:pt>
                <c:pt idx="5367">
                  <c:v>26.2</c:v>
                </c:pt>
                <c:pt idx="5368">
                  <c:v>26.1</c:v>
                </c:pt>
                <c:pt idx="5369">
                  <c:v>26.1</c:v>
                </c:pt>
                <c:pt idx="5370">
                  <c:v>26.1</c:v>
                </c:pt>
                <c:pt idx="5371">
                  <c:v>26.2</c:v>
                </c:pt>
                <c:pt idx="5372">
                  <c:v>26.3</c:v>
                </c:pt>
                <c:pt idx="5373">
                  <c:v>26.2</c:v>
                </c:pt>
                <c:pt idx="5374">
                  <c:v>26.2</c:v>
                </c:pt>
                <c:pt idx="5375">
                  <c:v>26.2</c:v>
                </c:pt>
                <c:pt idx="5376">
                  <c:v>26.2</c:v>
                </c:pt>
                <c:pt idx="5377">
                  <c:v>26.3</c:v>
                </c:pt>
                <c:pt idx="5378">
                  <c:v>26.3</c:v>
                </c:pt>
                <c:pt idx="5379">
                  <c:v>26.2</c:v>
                </c:pt>
                <c:pt idx="5380">
                  <c:v>26.2</c:v>
                </c:pt>
                <c:pt idx="5381">
                  <c:v>26.1</c:v>
                </c:pt>
                <c:pt idx="5382">
                  <c:v>26.1</c:v>
                </c:pt>
                <c:pt idx="5383">
                  <c:v>26.2</c:v>
                </c:pt>
                <c:pt idx="5384">
                  <c:v>26.2</c:v>
                </c:pt>
                <c:pt idx="5385">
                  <c:v>26.2</c:v>
                </c:pt>
                <c:pt idx="5386">
                  <c:v>26.2</c:v>
                </c:pt>
                <c:pt idx="5387">
                  <c:v>26.2</c:v>
                </c:pt>
                <c:pt idx="5388">
                  <c:v>26.2</c:v>
                </c:pt>
                <c:pt idx="5389">
                  <c:v>26.2</c:v>
                </c:pt>
                <c:pt idx="5390">
                  <c:v>26.3</c:v>
                </c:pt>
                <c:pt idx="5391">
                  <c:v>26.2</c:v>
                </c:pt>
                <c:pt idx="5392">
                  <c:v>26.2</c:v>
                </c:pt>
                <c:pt idx="5393">
                  <c:v>26.2</c:v>
                </c:pt>
                <c:pt idx="5394">
                  <c:v>26.2</c:v>
                </c:pt>
                <c:pt idx="5395">
                  <c:v>26.2</c:v>
                </c:pt>
                <c:pt idx="5396">
                  <c:v>26.3</c:v>
                </c:pt>
                <c:pt idx="5397">
                  <c:v>26.3</c:v>
                </c:pt>
                <c:pt idx="5398">
                  <c:v>26.3</c:v>
                </c:pt>
                <c:pt idx="5399">
                  <c:v>26.2</c:v>
                </c:pt>
                <c:pt idx="5400">
                  <c:v>26.3</c:v>
                </c:pt>
                <c:pt idx="5401">
                  <c:v>26.2</c:v>
                </c:pt>
                <c:pt idx="5402">
                  <c:v>26.2</c:v>
                </c:pt>
                <c:pt idx="5403">
                  <c:v>26.2</c:v>
                </c:pt>
                <c:pt idx="5404">
                  <c:v>26.3</c:v>
                </c:pt>
                <c:pt idx="5405">
                  <c:v>26.3</c:v>
                </c:pt>
                <c:pt idx="5406">
                  <c:v>26.2</c:v>
                </c:pt>
                <c:pt idx="5407">
                  <c:v>26.2</c:v>
                </c:pt>
                <c:pt idx="5408">
                  <c:v>26.2</c:v>
                </c:pt>
                <c:pt idx="5409">
                  <c:v>26.3</c:v>
                </c:pt>
                <c:pt idx="5410">
                  <c:v>26.2</c:v>
                </c:pt>
                <c:pt idx="5411">
                  <c:v>26.2</c:v>
                </c:pt>
                <c:pt idx="5412">
                  <c:v>26.2</c:v>
                </c:pt>
                <c:pt idx="5413">
                  <c:v>26.2</c:v>
                </c:pt>
                <c:pt idx="5414">
                  <c:v>26.2</c:v>
                </c:pt>
                <c:pt idx="5415">
                  <c:v>26.2</c:v>
                </c:pt>
                <c:pt idx="5416">
                  <c:v>26.1</c:v>
                </c:pt>
                <c:pt idx="5417">
                  <c:v>26.2</c:v>
                </c:pt>
                <c:pt idx="5418">
                  <c:v>26.2</c:v>
                </c:pt>
                <c:pt idx="5419">
                  <c:v>26.2</c:v>
                </c:pt>
                <c:pt idx="5420">
                  <c:v>26.2</c:v>
                </c:pt>
                <c:pt idx="5421">
                  <c:v>26.2</c:v>
                </c:pt>
                <c:pt idx="5422">
                  <c:v>26.2</c:v>
                </c:pt>
                <c:pt idx="5423">
                  <c:v>26.1</c:v>
                </c:pt>
                <c:pt idx="5424">
                  <c:v>26.1</c:v>
                </c:pt>
                <c:pt idx="5425">
                  <c:v>26.2</c:v>
                </c:pt>
                <c:pt idx="5426">
                  <c:v>26.2</c:v>
                </c:pt>
                <c:pt idx="5427">
                  <c:v>26.1</c:v>
                </c:pt>
                <c:pt idx="5428">
                  <c:v>26.1</c:v>
                </c:pt>
                <c:pt idx="5429">
                  <c:v>26.2</c:v>
                </c:pt>
                <c:pt idx="5430">
                  <c:v>26.1</c:v>
                </c:pt>
                <c:pt idx="5431">
                  <c:v>26.1</c:v>
                </c:pt>
                <c:pt idx="5432">
                  <c:v>26.1</c:v>
                </c:pt>
                <c:pt idx="5433">
                  <c:v>26.1</c:v>
                </c:pt>
                <c:pt idx="5434">
                  <c:v>26.1</c:v>
                </c:pt>
                <c:pt idx="5435">
                  <c:v>26.1</c:v>
                </c:pt>
                <c:pt idx="5436">
                  <c:v>26.1</c:v>
                </c:pt>
                <c:pt idx="5437">
                  <c:v>26.1</c:v>
                </c:pt>
                <c:pt idx="5438">
                  <c:v>26.1</c:v>
                </c:pt>
                <c:pt idx="5439">
                  <c:v>26.1</c:v>
                </c:pt>
                <c:pt idx="5440">
                  <c:v>26.1</c:v>
                </c:pt>
                <c:pt idx="5441">
                  <c:v>26.1</c:v>
                </c:pt>
                <c:pt idx="5442">
                  <c:v>26.1</c:v>
                </c:pt>
                <c:pt idx="5443">
                  <c:v>26.1</c:v>
                </c:pt>
                <c:pt idx="5444">
                  <c:v>26.1</c:v>
                </c:pt>
                <c:pt idx="5445">
                  <c:v>26.1</c:v>
                </c:pt>
                <c:pt idx="5446">
                  <c:v>26.1</c:v>
                </c:pt>
                <c:pt idx="5447">
                  <c:v>26.1</c:v>
                </c:pt>
                <c:pt idx="5448">
                  <c:v>26.1</c:v>
                </c:pt>
                <c:pt idx="5449">
                  <c:v>26</c:v>
                </c:pt>
                <c:pt idx="5450">
                  <c:v>26.1</c:v>
                </c:pt>
                <c:pt idx="5451">
                  <c:v>26.1</c:v>
                </c:pt>
                <c:pt idx="5452">
                  <c:v>26.1</c:v>
                </c:pt>
                <c:pt idx="5453">
                  <c:v>26.1</c:v>
                </c:pt>
                <c:pt idx="5454">
                  <c:v>25.9</c:v>
                </c:pt>
                <c:pt idx="5455">
                  <c:v>25.9</c:v>
                </c:pt>
                <c:pt idx="5456">
                  <c:v>26.1</c:v>
                </c:pt>
                <c:pt idx="5457">
                  <c:v>26.1</c:v>
                </c:pt>
                <c:pt idx="5458">
                  <c:v>26</c:v>
                </c:pt>
                <c:pt idx="5459">
                  <c:v>26</c:v>
                </c:pt>
                <c:pt idx="5460">
                  <c:v>26</c:v>
                </c:pt>
                <c:pt idx="5461">
                  <c:v>26.1</c:v>
                </c:pt>
                <c:pt idx="5462">
                  <c:v>26.1</c:v>
                </c:pt>
                <c:pt idx="5463">
                  <c:v>26.1</c:v>
                </c:pt>
                <c:pt idx="5464">
                  <c:v>26.1</c:v>
                </c:pt>
                <c:pt idx="5465">
                  <c:v>26</c:v>
                </c:pt>
                <c:pt idx="5466">
                  <c:v>26.1</c:v>
                </c:pt>
                <c:pt idx="5467">
                  <c:v>26.1</c:v>
                </c:pt>
                <c:pt idx="5468">
                  <c:v>26.1</c:v>
                </c:pt>
                <c:pt idx="5469">
                  <c:v>26.1</c:v>
                </c:pt>
                <c:pt idx="5470">
                  <c:v>26</c:v>
                </c:pt>
                <c:pt idx="5471">
                  <c:v>26.1</c:v>
                </c:pt>
                <c:pt idx="5472">
                  <c:v>26.1</c:v>
                </c:pt>
                <c:pt idx="5473">
                  <c:v>26.1</c:v>
                </c:pt>
                <c:pt idx="5474">
                  <c:v>26.1</c:v>
                </c:pt>
                <c:pt idx="5475">
                  <c:v>26.1</c:v>
                </c:pt>
                <c:pt idx="5476">
                  <c:v>26.1</c:v>
                </c:pt>
                <c:pt idx="5477">
                  <c:v>26</c:v>
                </c:pt>
                <c:pt idx="5478">
                  <c:v>26</c:v>
                </c:pt>
                <c:pt idx="5479">
                  <c:v>26.1</c:v>
                </c:pt>
                <c:pt idx="5480">
                  <c:v>26.1</c:v>
                </c:pt>
                <c:pt idx="5481">
                  <c:v>26</c:v>
                </c:pt>
                <c:pt idx="5482">
                  <c:v>26.1</c:v>
                </c:pt>
                <c:pt idx="5483">
                  <c:v>26.1</c:v>
                </c:pt>
                <c:pt idx="5484">
                  <c:v>26</c:v>
                </c:pt>
                <c:pt idx="5485">
                  <c:v>26</c:v>
                </c:pt>
                <c:pt idx="5486">
                  <c:v>26</c:v>
                </c:pt>
                <c:pt idx="5487">
                  <c:v>26.1</c:v>
                </c:pt>
                <c:pt idx="5488">
                  <c:v>26.1</c:v>
                </c:pt>
                <c:pt idx="5489">
                  <c:v>26.1</c:v>
                </c:pt>
                <c:pt idx="5490">
                  <c:v>26.1</c:v>
                </c:pt>
                <c:pt idx="5491">
                  <c:v>26.1</c:v>
                </c:pt>
                <c:pt idx="5492">
                  <c:v>26.1</c:v>
                </c:pt>
                <c:pt idx="5493">
                  <c:v>26.1</c:v>
                </c:pt>
                <c:pt idx="5494">
                  <c:v>26.1</c:v>
                </c:pt>
                <c:pt idx="5495">
                  <c:v>26</c:v>
                </c:pt>
                <c:pt idx="5496">
                  <c:v>26.1</c:v>
                </c:pt>
                <c:pt idx="5497">
                  <c:v>26.1</c:v>
                </c:pt>
                <c:pt idx="5498">
                  <c:v>26.1</c:v>
                </c:pt>
                <c:pt idx="5499">
                  <c:v>26.1</c:v>
                </c:pt>
                <c:pt idx="5500">
                  <c:v>26.1</c:v>
                </c:pt>
                <c:pt idx="5501">
                  <c:v>26.1</c:v>
                </c:pt>
                <c:pt idx="5502">
                  <c:v>26.1</c:v>
                </c:pt>
                <c:pt idx="5503">
                  <c:v>26.1</c:v>
                </c:pt>
                <c:pt idx="5504">
                  <c:v>26.1</c:v>
                </c:pt>
                <c:pt idx="5505">
                  <c:v>26.1</c:v>
                </c:pt>
                <c:pt idx="5506">
                  <c:v>26</c:v>
                </c:pt>
                <c:pt idx="5507">
                  <c:v>26.1</c:v>
                </c:pt>
                <c:pt idx="5508">
                  <c:v>26.1</c:v>
                </c:pt>
                <c:pt idx="5509">
                  <c:v>26.1</c:v>
                </c:pt>
                <c:pt idx="5510">
                  <c:v>26.1</c:v>
                </c:pt>
                <c:pt idx="5511">
                  <c:v>26.1</c:v>
                </c:pt>
                <c:pt idx="5512">
                  <c:v>26.1</c:v>
                </c:pt>
                <c:pt idx="5513">
                  <c:v>26.1</c:v>
                </c:pt>
                <c:pt idx="5514">
                  <c:v>26.1</c:v>
                </c:pt>
                <c:pt idx="5515">
                  <c:v>26.1</c:v>
                </c:pt>
                <c:pt idx="5516">
                  <c:v>26.1</c:v>
                </c:pt>
                <c:pt idx="5517">
                  <c:v>26.2</c:v>
                </c:pt>
                <c:pt idx="5518">
                  <c:v>26.2</c:v>
                </c:pt>
                <c:pt idx="5519">
                  <c:v>26.2</c:v>
                </c:pt>
                <c:pt idx="5520">
                  <c:v>26.2</c:v>
                </c:pt>
                <c:pt idx="5521">
                  <c:v>26.2</c:v>
                </c:pt>
                <c:pt idx="5522">
                  <c:v>26.2</c:v>
                </c:pt>
                <c:pt idx="5523">
                  <c:v>26.3</c:v>
                </c:pt>
                <c:pt idx="5524">
                  <c:v>26.2</c:v>
                </c:pt>
                <c:pt idx="5525">
                  <c:v>26.3</c:v>
                </c:pt>
                <c:pt idx="5526">
                  <c:v>26.3</c:v>
                </c:pt>
                <c:pt idx="5527">
                  <c:v>26.3</c:v>
                </c:pt>
                <c:pt idx="5528">
                  <c:v>26.3</c:v>
                </c:pt>
                <c:pt idx="5529">
                  <c:v>26.4</c:v>
                </c:pt>
                <c:pt idx="5530">
                  <c:v>26.4</c:v>
                </c:pt>
                <c:pt idx="5531">
                  <c:v>26.4</c:v>
                </c:pt>
                <c:pt idx="5532">
                  <c:v>26.4</c:v>
                </c:pt>
                <c:pt idx="5533">
                  <c:v>26.3</c:v>
                </c:pt>
                <c:pt idx="5534">
                  <c:v>26.3</c:v>
                </c:pt>
                <c:pt idx="5535">
                  <c:v>26.3</c:v>
                </c:pt>
                <c:pt idx="5536">
                  <c:v>26.4</c:v>
                </c:pt>
                <c:pt idx="5537">
                  <c:v>26.3</c:v>
                </c:pt>
                <c:pt idx="5538">
                  <c:v>26.3</c:v>
                </c:pt>
                <c:pt idx="5539">
                  <c:v>26.3</c:v>
                </c:pt>
                <c:pt idx="5540">
                  <c:v>26.3</c:v>
                </c:pt>
                <c:pt idx="5541">
                  <c:v>26.3</c:v>
                </c:pt>
                <c:pt idx="5542">
                  <c:v>26.2</c:v>
                </c:pt>
                <c:pt idx="5543">
                  <c:v>26.2</c:v>
                </c:pt>
                <c:pt idx="5544">
                  <c:v>26.2</c:v>
                </c:pt>
                <c:pt idx="5545">
                  <c:v>26.2</c:v>
                </c:pt>
                <c:pt idx="5546">
                  <c:v>26.1</c:v>
                </c:pt>
                <c:pt idx="5547">
                  <c:v>26.1</c:v>
                </c:pt>
                <c:pt idx="5548">
                  <c:v>26.1</c:v>
                </c:pt>
                <c:pt idx="5549">
                  <c:v>26</c:v>
                </c:pt>
                <c:pt idx="5550">
                  <c:v>25.9</c:v>
                </c:pt>
                <c:pt idx="5551">
                  <c:v>25.9</c:v>
                </c:pt>
                <c:pt idx="5552">
                  <c:v>25.9</c:v>
                </c:pt>
                <c:pt idx="5553">
                  <c:v>25.8</c:v>
                </c:pt>
                <c:pt idx="5554">
                  <c:v>25.7</c:v>
                </c:pt>
                <c:pt idx="5555">
                  <c:v>25.7</c:v>
                </c:pt>
                <c:pt idx="5556">
                  <c:v>25.6</c:v>
                </c:pt>
                <c:pt idx="5557">
                  <c:v>25.6</c:v>
                </c:pt>
                <c:pt idx="5558">
                  <c:v>25.6</c:v>
                </c:pt>
                <c:pt idx="5559">
                  <c:v>25.5</c:v>
                </c:pt>
                <c:pt idx="5560">
                  <c:v>25.5</c:v>
                </c:pt>
                <c:pt idx="5561">
                  <c:v>25.4</c:v>
                </c:pt>
                <c:pt idx="5562">
                  <c:v>25.4</c:v>
                </c:pt>
                <c:pt idx="5563">
                  <c:v>25.4</c:v>
                </c:pt>
                <c:pt idx="5564">
                  <c:v>25.4</c:v>
                </c:pt>
                <c:pt idx="5565">
                  <c:v>25.4</c:v>
                </c:pt>
                <c:pt idx="5566">
                  <c:v>25.5</c:v>
                </c:pt>
                <c:pt idx="5567">
                  <c:v>25.6</c:v>
                </c:pt>
                <c:pt idx="5568">
                  <c:v>25.6</c:v>
                </c:pt>
                <c:pt idx="5569">
                  <c:v>25.6</c:v>
                </c:pt>
                <c:pt idx="5570">
                  <c:v>25.7</c:v>
                </c:pt>
                <c:pt idx="5571">
                  <c:v>25.7</c:v>
                </c:pt>
                <c:pt idx="5572">
                  <c:v>25.8</c:v>
                </c:pt>
                <c:pt idx="5573">
                  <c:v>25.8</c:v>
                </c:pt>
                <c:pt idx="5574">
                  <c:v>25.9</c:v>
                </c:pt>
                <c:pt idx="5575">
                  <c:v>25.9</c:v>
                </c:pt>
                <c:pt idx="5576">
                  <c:v>25.9</c:v>
                </c:pt>
                <c:pt idx="5577">
                  <c:v>25.9</c:v>
                </c:pt>
                <c:pt idx="5578">
                  <c:v>26</c:v>
                </c:pt>
                <c:pt idx="5579">
                  <c:v>26</c:v>
                </c:pt>
                <c:pt idx="5580">
                  <c:v>26.1</c:v>
                </c:pt>
                <c:pt idx="5581">
                  <c:v>26.1</c:v>
                </c:pt>
                <c:pt idx="5582">
                  <c:v>26.1</c:v>
                </c:pt>
                <c:pt idx="5583">
                  <c:v>26.1</c:v>
                </c:pt>
                <c:pt idx="5584">
                  <c:v>26.1</c:v>
                </c:pt>
                <c:pt idx="5585">
                  <c:v>26.2</c:v>
                </c:pt>
                <c:pt idx="5586">
                  <c:v>26.1</c:v>
                </c:pt>
                <c:pt idx="5587">
                  <c:v>26.2</c:v>
                </c:pt>
                <c:pt idx="5588">
                  <c:v>26.2</c:v>
                </c:pt>
                <c:pt idx="5589">
                  <c:v>26.2</c:v>
                </c:pt>
                <c:pt idx="5590">
                  <c:v>26.3</c:v>
                </c:pt>
                <c:pt idx="5591">
                  <c:v>26.3</c:v>
                </c:pt>
                <c:pt idx="5592">
                  <c:v>26.3</c:v>
                </c:pt>
                <c:pt idx="5593">
                  <c:v>26.3</c:v>
                </c:pt>
                <c:pt idx="5594">
                  <c:v>26.4</c:v>
                </c:pt>
                <c:pt idx="5595">
                  <c:v>26.4</c:v>
                </c:pt>
                <c:pt idx="5596">
                  <c:v>26.4</c:v>
                </c:pt>
                <c:pt idx="5597">
                  <c:v>26.3</c:v>
                </c:pt>
                <c:pt idx="5598">
                  <c:v>26.3</c:v>
                </c:pt>
                <c:pt idx="5599">
                  <c:v>26.4</c:v>
                </c:pt>
                <c:pt idx="5600">
                  <c:v>26.3</c:v>
                </c:pt>
                <c:pt idx="5601">
                  <c:v>26.4</c:v>
                </c:pt>
                <c:pt idx="5602">
                  <c:v>26.3</c:v>
                </c:pt>
                <c:pt idx="5603">
                  <c:v>26.4</c:v>
                </c:pt>
                <c:pt idx="5604">
                  <c:v>26.4</c:v>
                </c:pt>
                <c:pt idx="5605">
                  <c:v>26.3</c:v>
                </c:pt>
                <c:pt idx="5606">
                  <c:v>26.4</c:v>
                </c:pt>
                <c:pt idx="5607">
                  <c:v>26.4</c:v>
                </c:pt>
                <c:pt idx="5608">
                  <c:v>26.3</c:v>
                </c:pt>
                <c:pt idx="5609">
                  <c:v>26.3</c:v>
                </c:pt>
                <c:pt idx="5610">
                  <c:v>26.4</c:v>
                </c:pt>
                <c:pt idx="5611">
                  <c:v>26.3</c:v>
                </c:pt>
                <c:pt idx="5612">
                  <c:v>26.3</c:v>
                </c:pt>
                <c:pt idx="5613">
                  <c:v>26.3</c:v>
                </c:pt>
                <c:pt idx="5614">
                  <c:v>26.3</c:v>
                </c:pt>
                <c:pt idx="5615">
                  <c:v>26.3</c:v>
                </c:pt>
                <c:pt idx="5616">
                  <c:v>26.3</c:v>
                </c:pt>
                <c:pt idx="5617">
                  <c:v>26.2</c:v>
                </c:pt>
                <c:pt idx="5618">
                  <c:v>26.2</c:v>
                </c:pt>
                <c:pt idx="5619">
                  <c:v>26.3</c:v>
                </c:pt>
                <c:pt idx="5620">
                  <c:v>26.3</c:v>
                </c:pt>
                <c:pt idx="5621">
                  <c:v>26.3</c:v>
                </c:pt>
                <c:pt idx="5622">
                  <c:v>26.2</c:v>
                </c:pt>
                <c:pt idx="5623">
                  <c:v>26.2</c:v>
                </c:pt>
                <c:pt idx="5624">
                  <c:v>26.2</c:v>
                </c:pt>
                <c:pt idx="5625">
                  <c:v>26.1</c:v>
                </c:pt>
                <c:pt idx="5626">
                  <c:v>26.1</c:v>
                </c:pt>
                <c:pt idx="5627">
                  <c:v>26.1</c:v>
                </c:pt>
                <c:pt idx="5628">
                  <c:v>26.1</c:v>
                </c:pt>
                <c:pt idx="5629">
                  <c:v>26</c:v>
                </c:pt>
                <c:pt idx="5630">
                  <c:v>25.9</c:v>
                </c:pt>
                <c:pt idx="5631">
                  <c:v>25.9</c:v>
                </c:pt>
                <c:pt idx="5632">
                  <c:v>25.9</c:v>
                </c:pt>
                <c:pt idx="5633">
                  <c:v>25.8</c:v>
                </c:pt>
                <c:pt idx="5634">
                  <c:v>25.8</c:v>
                </c:pt>
                <c:pt idx="5635">
                  <c:v>25.8</c:v>
                </c:pt>
                <c:pt idx="5636">
                  <c:v>25.7</c:v>
                </c:pt>
                <c:pt idx="5637">
                  <c:v>25.7</c:v>
                </c:pt>
                <c:pt idx="5638">
                  <c:v>25.6</c:v>
                </c:pt>
                <c:pt idx="5639">
                  <c:v>25.6</c:v>
                </c:pt>
                <c:pt idx="5640">
                  <c:v>25.6</c:v>
                </c:pt>
                <c:pt idx="5641">
                  <c:v>25.6</c:v>
                </c:pt>
                <c:pt idx="5642">
                  <c:v>25.6</c:v>
                </c:pt>
                <c:pt idx="5643">
                  <c:v>25.5</c:v>
                </c:pt>
                <c:pt idx="5644">
                  <c:v>25.5</c:v>
                </c:pt>
                <c:pt idx="5645">
                  <c:v>25.4</c:v>
                </c:pt>
                <c:pt idx="5646">
                  <c:v>25.4</c:v>
                </c:pt>
                <c:pt idx="5647">
                  <c:v>25.4</c:v>
                </c:pt>
                <c:pt idx="5648">
                  <c:v>25.4</c:v>
                </c:pt>
                <c:pt idx="5649">
                  <c:v>25.4</c:v>
                </c:pt>
                <c:pt idx="5650">
                  <c:v>25.4</c:v>
                </c:pt>
                <c:pt idx="5651">
                  <c:v>25.4</c:v>
                </c:pt>
                <c:pt idx="5652">
                  <c:v>25.5</c:v>
                </c:pt>
                <c:pt idx="5653">
                  <c:v>25.5</c:v>
                </c:pt>
                <c:pt idx="5654">
                  <c:v>25.5</c:v>
                </c:pt>
                <c:pt idx="5655">
                  <c:v>25.6</c:v>
                </c:pt>
                <c:pt idx="5656">
                  <c:v>25.6</c:v>
                </c:pt>
                <c:pt idx="5657">
                  <c:v>25.6</c:v>
                </c:pt>
                <c:pt idx="5658">
                  <c:v>25.6</c:v>
                </c:pt>
                <c:pt idx="5659">
                  <c:v>25.6</c:v>
                </c:pt>
                <c:pt idx="5660">
                  <c:v>25.7</c:v>
                </c:pt>
                <c:pt idx="5661">
                  <c:v>25.7</c:v>
                </c:pt>
                <c:pt idx="5662">
                  <c:v>25.8</c:v>
                </c:pt>
                <c:pt idx="5663">
                  <c:v>25.8</c:v>
                </c:pt>
                <c:pt idx="5664">
                  <c:v>25.8</c:v>
                </c:pt>
                <c:pt idx="5665">
                  <c:v>25.7</c:v>
                </c:pt>
                <c:pt idx="5666">
                  <c:v>25.8</c:v>
                </c:pt>
                <c:pt idx="5667">
                  <c:v>25.9</c:v>
                </c:pt>
                <c:pt idx="5668">
                  <c:v>25.9</c:v>
                </c:pt>
                <c:pt idx="5669">
                  <c:v>25.9</c:v>
                </c:pt>
                <c:pt idx="5670">
                  <c:v>25.9</c:v>
                </c:pt>
                <c:pt idx="5671">
                  <c:v>25.9</c:v>
                </c:pt>
                <c:pt idx="5672">
                  <c:v>26</c:v>
                </c:pt>
                <c:pt idx="5673">
                  <c:v>26</c:v>
                </c:pt>
                <c:pt idx="5674">
                  <c:v>26</c:v>
                </c:pt>
                <c:pt idx="5675">
                  <c:v>26.1</c:v>
                </c:pt>
                <c:pt idx="5676">
                  <c:v>26.1</c:v>
                </c:pt>
                <c:pt idx="5677">
                  <c:v>26.1</c:v>
                </c:pt>
                <c:pt idx="5678">
                  <c:v>26.1</c:v>
                </c:pt>
                <c:pt idx="5679">
                  <c:v>26</c:v>
                </c:pt>
                <c:pt idx="5680">
                  <c:v>26.1</c:v>
                </c:pt>
                <c:pt idx="5681">
                  <c:v>26.1</c:v>
                </c:pt>
                <c:pt idx="5682">
                  <c:v>26.1</c:v>
                </c:pt>
                <c:pt idx="5683">
                  <c:v>26.2</c:v>
                </c:pt>
                <c:pt idx="5684">
                  <c:v>26.1</c:v>
                </c:pt>
                <c:pt idx="5685">
                  <c:v>26.2</c:v>
                </c:pt>
                <c:pt idx="5686">
                  <c:v>26.2</c:v>
                </c:pt>
                <c:pt idx="5687">
                  <c:v>26.2</c:v>
                </c:pt>
                <c:pt idx="5688">
                  <c:v>26.2</c:v>
                </c:pt>
                <c:pt idx="5689">
                  <c:v>26.2</c:v>
                </c:pt>
                <c:pt idx="5690">
                  <c:v>26.2</c:v>
                </c:pt>
                <c:pt idx="5691">
                  <c:v>26.3</c:v>
                </c:pt>
                <c:pt idx="5692">
                  <c:v>26.3</c:v>
                </c:pt>
                <c:pt idx="5693">
                  <c:v>26.3</c:v>
                </c:pt>
                <c:pt idx="5694">
                  <c:v>26.3</c:v>
                </c:pt>
                <c:pt idx="5695">
                  <c:v>26.3</c:v>
                </c:pt>
                <c:pt idx="5696">
                  <c:v>26.3</c:v>
                </c:pt>
                <c:pt idx="5697">
                  <c:v>26.3</c:v>
                </c:pt>
                <c:pt idx="5698">
                  <c:v>26.3</c:v>
                </c:pt>
                <c:pt idx="5699">
                  <c:v>26.3</c:v>
                </c:pt>
                <c:pt idx="5700">
                  <c:v>26.4</c:v>
                </c:pt>
                <c:pt idx="5701">
                  <c:v>26.4</c:v>
                </c:pt>
                <c:pt idx="5702">
                  <c:v>26.4</c:v>
                </c:pt>
                <c:pt idx="5703">
                  <c:v>26.4</c:v>
                </c:pt>
                <c:pt idx="5704">
                  <c:v>26.3</c:v>
                </c:pt>
                <c:pt idx="5705">
                  <c:v>26.3</c:v>
                </c:pt>
                <c:pt idx="5706">
                  <c:v>26.3</c:v>
                </c:pt>
                <c:pt idx="5707">
                  <c:v>26.4</c:v>
                </c:pt>
                <c:pt idx="5708">
                  <c:v>26.3</c:v>
                </c:pt>
                <c:pt idx="5709">
                  <c:v>26.4</c:v>
                </c:pt>
                <c:pt idx="5710">
                  <c:v>26.4</c:v>
                </c:pt>
                <c:pt idx="5711">
                  <c:v>26.4</c:v>
                </c:pt>
                <c:pt idx="5712">
                  <c:v>26.3</c:v>
                </c:pt>
                <c:pt idx="5713">
                  <c:v>26.3</c:v>
                </c:pt>
                <c:pt idx="5714">
                  <c:v>26.3</c:v>
                </c:pt>
                <c:pt idx="5715">
                  <c:v>26.4</c:v>
                </c:pt>
                <c:pt idx="5716">
                  <c:v>26.3</c:v>
                </c:pt>
                <c:pt idx="5717">
                  <c:v>26.3</c:v>
                </c:pt>
                <c:pt idx="5718">
                  <c:v>26.4</c:v>
                </c:pt>
                <c:pt idx="5719">
                  <c:v>26.3</c:v>
                </c:pt>
                <c:pt idx="5720">
                  <c:v>26.3</c:v>
                </c:pt>
                <c:pt idx="5721">
                  <c:v>26.3</c:v>
                </c:pt>
                <c:pt idx="5722">
                  <c:v>26.3</c:v>
                </c:pt>
                <c:pt idx="5723">
                  <c:v>26.3</c:v>
                </c:pt>
                <c:pt idx="5724">
                  <c:v>26.3</c:v>
                </c:pt>
                <c:pt idx="5725">
                  <c:v>26.3</c:v>
                </c:pt>
                <c:pt idx="5726">
                  <c:v>26.2</c:v>
                </c:pt>
                <c:pt idx="5727">
                  <c:v>26.2</c:v>
                </c:pt>
                <c:pt idx="5728">
                  <c:v>26.2</c:v>
                </c:pt>
                <c:pt idx="5729">
                  <c:v>26.1</c:v>
                </c:pt>
                <c:pt idx="5730">
                  <c:v>26.1</c:v>
                </c:pt>
                <c:pt idx="5731">
                  <c:v>26.1</c:v>
                </c:pt>
                <c:pt idx="5732">
                  <c:v>26.1</c:v>
                </c:pt>
                <c:pt idx="5733">
                  <c:v>26.1</c:v>
                </c:pt>
                <c:pt idx="5734">
                  <c:v>26.1</c:v>
                </c:pt>
                <c:pt idx="5735">
                  <c:v>26.1</c:v>
                </c:pt>
                <c:pt idx="5736">
                  <c:v>26.1</c:v>
                </c:pt>
                <c:pt idx="5737">
                  <c:v>26.1</c:v>
                </c:pt>
                <c:pt idx="5738">
                  <c:v>26</c:v>
                </c:pt>
                <c:pt idx="5739">
                  <c:v>26</c:v>
                </c:pt>
                <c:pt idx="5740">
                  <c:v>26</c:v>
                </c:pt>
                <c:pt idx="5741">
                  <c:v>25.9</c:v>
                </c:pt>
                <c:pt idx="5742">
                  <c:v>26</c:v>
                </c:pt>
                <c:pt idx="5743">
                  <c:v>26</c:v>
                </c:pt>
                <c:pt idx="5744">
                  <c:v>25.9</c:v>
                </c:pt>
                <c:pt idx="5745">
                  <c:v>25.9</c:v>
                </c:pt>
                <c:pt idx="5746">
                  <c:v>25.9</c:v>
                </c:pt>
                <c:pt idx="5747">
                  <c:v>25.9</c:v>
                </c:pt>
                <c:pt idx="5748">
                  <c:v>25.9</c:v>
                </c:pt>
                <c:pt idx="5749">
                  <c:v>25.9</c:v>
                </c:pt>
                <c:pt idx="5750">
                  <c:v>25.9</c:v>
                </c:pt>
                <c:pt idx="5751">
                  <c:v>25.9</c:v>
                </c:pt>
                <c:pt idx="5752">
                  <c:v>25.9</c:v>
                </c:pt>
                <c:pt idx="5753">
                  <c:v>25.9</c:v>
                </c:pt>
                <c:pt idx="5754">
                  <c:v>25.9</c:v>
                </c:pt>
                <c:pt idx="5755">
                  <c:v>25.9</c:v>
                </c:pt>
                <c:pt idx="5756">
                  <c:v>25.9</c:v>
                </c:pt>
                <c:pt idx="5757">
                  <c:v>25.8</c:v>
                </c:pt>
                <c:pt idx="5758">
                  <c:v>25.8</c:v>
                </c:pt>
                <c:pt idx="5759">
                  <c:v>25.8</c:v>
                </c:pt>
                <c:pt idx="5760">
                  <c:v>25.9</c:v>
                </c:pt>
                <c:pt idx="5761">
                  <c:v>25.9</c:v>
                </c:pt>
                <c:pt idx="5762">
                  <c:v>25.9</c:v>
                </c:pt>
                <c:pt idx="5763">
                  <c:v>25.9</c:v>
                </c:pt>
                <c:pt idx="5764">
                  <c:v>25.9</c:v>
                </c:pt>
                <c:pt idx="5765">
                  <c:v>25.9</c:v>
                </c:pt>
                <c:pt idx="5766">
                  <c:v>25.9</c:v>
                </c:pt>
                <c:pt idx="5767">
                  <c:v>25.9</c:v>
                </c:pt>
                <c:pt idx="5768">
                  <c:v>25.9</c:v>
                </c:pt>
                <c:pt idx="5769">
                  <c:v>25.9</c:v>
                </c:pt>
                <c:pt idx="5770">
                  <c:v>26</c:v>
                </c:pt>
                <c:pt idx="5771">
                  <c:v>26.1</c:v>
                </c:pt>
                <c:pt idx="5772">
                  <c:v>26</c:v>
                </c:pt>
                <c:pt idx="5773">
                  <c:v>26</c:v>
                </c:pt>
                <c:pt idx="5774">
                  <c:v>26.1</c:v>
                </c:pt>
                <c:pt idx="5775">
                  <c:v>26</c:v>
                </c:pt>
                <c:pt idx="5776">
                  <c:v>26.1</c:v>
                </c:pt>
                <c:pt idx="5777">
                  <c:v>26.1</c:v>
                </c:pt>
                <c:pt idx="5778">
                  <c:v>26.1</c:v>
                </c:pt>
                <c:pt idx="5779">
                  <c:v>26.1</c:v>
                </c:pt>
                <c:pt idx="5780">
                  <c:v>26.1</c:v>
                </c:pt>
                <c:pt idx="5781">
                  <c:v>26.1</c:v>
                </c:pt>
                <c:pt idx="5782">
                  <c:v>26.1</c:v>
                </c:pt>
                <c:pt idx="5783">
                  <c:v>26.2</c:v>
                </c:pt>
                <c:pt idx="5784">
                  <c:v>26.1</c:v>
                </c:pt>
                <c:pt idx="5785">
                  <c:v>26.2</c:v>
                </c:pt>
                <c:pt idx="5786">
                  <c:v>26.1</c:v>
                </c:pt>
                <c:pt idx="5787">
                  <c:v>26.2</c:v>
                </c:pt>
                <c:pt idx="5788">
                  <c:v>26.2</c:v>
                </c:pt>
                <c:pt idx="5789">
                  <c:v>26.2</c:v>
                </c:pt>
                <c:pt idx="5790">
                  <c:v>26.3</c:v>
                </c:pt>
                <c:pt idx="5791">
                  <c:v>26.3</c:v>
                </c:pt>
                <c:pt idx="5792">
                  <c:v>26.4</c:v>
                </c:pt>
                <c:pt idx="5793">
                  <c:v>26.3</c:v>
                </c:pt>
                <c:pt idx="5794">
                  <c:v>26.3</c:v>
                </c:pt>
                <c:pt idx="5795">
                  <c:v>26.3</c:v>
                </c:pt>
                <c:pt idx="5796">
                  <c:v>26.4</c:v>
                </c:pt>
                <c:pt idx="5797">
                  <c:v>26.4</c:v>
                </c:pt>
                <c:pt idx="5798">
                  <c:v>26.5</c:v>
                </c:pt>
                <c:pt idx="5799">
                  <c:v>26.4</c:v>
                </c:pt>
                <c:pt idx="5800">
                  <c:v>26.4</c:v>
                </c:pt>
                <c:pt idx="5801">
                  <c:v>26.4</c:v>
                </c:pt>
                <c:pt idx="5802">
                  <c:v>26.4</c:v>
                </c:pt>
                <c:pt idx="5803">
                  <c:v>26.4</c:v>
                </c:pt>
                <c:pt idx="5804">
                  <c:v>26.4</c:v>
                </c:pt>
                <c:pt idx="5805">
                  <c:v>26.4</c:v>
                </c:pt>
                <c:pt idx="5806">
                  <c:v>26.4</c:v>
                </c:pt>
                <c:pt idx="5807">
                  <c:v>26.2</c:v>
                </c:pt>
                <c:pt idx="5808">
                  <c:v>26.2</c:v>
                </c:pt>
                <c:pt idx="5809">
                  <c:v>26.2</c:v>
                </c:pt>
                <c:pt idx="5810">
                  <c:v>26.1</c:v>
                </c:pt>
                <c:pt idx="5811">
                  <c:v>26</c:v>
                </c:pt>
                <c:pt idx="5812">
                  <c:v>26</c:v>
                </c:pt>
                <c:pt idx="5813">
                  <c:v>25.9</c:v>
                </c:pt>
                <c:pt idx="5814">
                  <c:v>25.9</c:v>
                </c:pt>
                <c:pt idx="5815">
                  <c:v>25.8</c:v>
                </c:pt>
                <c:pt idx="5816">
                  <c:v>25.8</c:v>
                </c:pt>
                <c:pt idx="5817">
                  <c:v>25.7</c:v>
                </c:pt>
                <c:pt idx="5818">
                  <c:v>25.7</c:v>
                </c:pt>
                <c:pt idx="5819">
                  <c:v>25.7</c:v>
                </c:pt>
                <c:pt idx="5820">
                  <c:v>25.7</c:v>
                </c:pt>
                <c:pt idx="5821">
                  <c:v>25.6</c:v>
                </c:pt>
                <c:pt idx="5822">
                  <c:v>25.6</c:v>
                </c:pt>
                <c:pt idx="5823">
                  <c:v>25.5</c:v>
                </c:pt>
                <c:pt idx="5824">
                  <c:v>25.6</c:v>
                </c:pt>
                <c:pt idx="5825">
                  <c:v>25.5</c:v>
                </c:pt>
                <c:pt idx="5826">
                  <c:v>25.5</c:v>
                </c:pt>
                <c:pt idx="5827">
                  <c:v>25.5</c:v>
                </c:pt>
                <c:pt idx="5828">
                  <c:v>25.5</c:v>
                </c:pt>
                <c:pt idx="5829">
                  <c:v>25.6</c:v>
                </c:pt>
                <c:pt idx="5830">
                  <c:v>25.6</c:v>
                </c:pt>
                <c:pt idx="5831">
                  <c:v>25.6</c:v>
                </c:pt>
                <c:pt idx="5832">
                  <c:v>25.7</c:v>
                </c:pt>
                <c:pt idx="5833">
                  <c:v>25.7</c:v>
                </c:pt>
                <c:pt idx="5834">
                  <c:v>25.8</c:v>
                </c:pt>
                <c:pt idx="5835">
                  <c:v>25.9</c:v>
                </c:pt>
                <c:pt idx="5836">
                  <c:v>25.9</c:v>
                </c:pt>
                <c:pt idx="5837">
                  <c:v>25.9</c:v>
                </c:pt>
                <c:pt idx="5838">
                  <c:v>25.9</c:v>
                </c:pt>
                <c:pt idx="5839">
                  <c:v>25.9</c:v>
                </c:pt>
                <c:pt idx="5840">
                  <c:v>25.9</c:v>
                </c:pt>
                <c:pt idx="5841">
                  <c:v>26</c:v>
                </c:pt>
                <c:pt idx="5842">
                  <c:v>26</c:v>
                </c:pt>
                <c:pt idx="5843">
                  <c:v>26</c:v>
                </c:pt>
                <c:pt idx="5844">
                  <c:v>26.1</c:v>
                </c:pt>
                <c:pt idx="5845">
                  <c:v>26.1</c:v>
                </c:pt>
                <c:pt idx="5846">
                  <c:v>26.1</c:v>
                </c:pt>
                <c:pt idx="5847">
                  <c:v>26.1</c:v>
                </c:pt>
                <c:pt idx="5848">
                  <c:v>26.1</c:v>
                </c:pt>
                <c:pt idx="5849">
                  <c:v>26.2</c:v>
                </c:pt>
                <c:pt idx="5850">
                  <c:v>26.2</c:v>
                </c:pt>
                <c:pt idx="5851">
                  <c:v>26.1</c:v>
                </c:pt>
                <c:pt idx="5852">
                  <c:v>26.2</c:v>
                </c:pt>
                <c:pt idx="5853">
                  <c:v>26.2</c:v>
                </c:pt>
                <c:pt idx="5854">
                  <c:v>26.2</c:v>
                </c:pt>
                <c:pt idx="5855">
                  <c:v>26.3</c:v>
                </c:pt>
                <c:pt idx="5856">
                  <c:v>26.4</c:v>
                </c:pt>
                <c:pt idx="5857">
                  <c:v>26.3</c:v>
                </c:pt>
                <c:pt idx="5858">
                  <c:v>26.3</c:v>
                </c:pt>
                <c:pt idx="5859">
                  <c:v>26.4</c:v>
                </c:pt>
                <c:pt idx="5860">
                  <c:v>26.4</c:v>
                </c:pt>
                <c:pt idx="5861">
                  <c:v>26.4</c:v>
                </c:pt>
                <c:pt idx="5862">
                  <c:v>26.4</c:v>
                </c:pt>
                <c:pt idx="5863">
                  <c:v>26.4</c:v>
                </c:pt>
                <c:pt idx="5864">
                  <c:v>26.4</c:v>
                </c:pt>
                <c:pt idx="5865">
                  <c:v>26.4</c:v>
                </c:pt>
                <c:pt idx="5866">
                  <c:v>26.5</c:v>
                </c:pt>
                <c:pt idx="5867">
                  <c:v>26.4</c:v>
                </c:pt>
                <c:pt idx="5868">
                  <c:v>26.4</c:v>
                </c:pt>
                <c:pt idx="5869">
                  <c:v>26.4</c:v>
                </c:pt>
                <c:pt idx="5870">
                  <c:v>26.4</c:v>
                </c:pt>
                <c:pt idx="5871">
                  <c:v>26.4</c:v>
                </c:pt>
                <c:pt idx="5872">
                  <c:v>26.2</c:v>
                </c:pt>
                <c:pt idx="5873">
                  <c:v>26.2</c:v>
                </c:pt>
                <c:pt idx="5874">
                  <c:v>26.1</c:v>
                </c:pt>
                <c:pt idx="5875">
                  <c:v>26</c:v>
                </c:pt>
                <c:pt idx="5876">
                  <c:v>25.9</c:v>
                </c:pt>
                <c:pt idx="5877">
                  <c:v>25.7</c:v>
                </c:pt>
                <c:pt idx="5878">
                  <c:v>25.7</c:v>
                </c:pt>
                <c:pt idx="5879">
                  <c:v>25.6</c:v>
                </c:pt>
                <c:pt idx="5880">
                  <c:v>25.6</c:v>
                </c:pt>
                <c:pt idx="5881">
                  <c:v>25.6</c:v>
                </c:pt>
                <c:pt idx="5882">
                  <c:v>25.6</c:v>
                </c:pt>
                <c:pt idx="5883">
                  <c:v>25.6</c:v>
                </c:pt>
                <c:pt idx="5884">
                  <c:v>25.6</c:v>
                </c:pt>
                <c:pt idx="5885">
                  <c:v>25.6</c:v>
                </c:pt>
                <c:pt idx="5886">
                  <c:v>25.6</c:v>
                </c:pt>
                <c:pt idx="5887">
                  <c:v>25.6</c:v>
                </c:pt>
                <c:pt idx="5888">
                  <c:v>25.7</c:v>
                </c:pt>
                <c:pt idx="5889">
                  <c:v>25.7</c:v>
                </c:pt>
                <c:pt idx="5890">
                  <c:v>25.8</c:v>
                </c:pt>
                <c:pt idx="5891">
                  <c:v>25.9</c:v>
                </c:pt>
                <c:pt idx="5892">
                  <c:v>26</c:v>
                </c:pt>
                <c:pt idx="5893">
                  <c:v>26</c:v>
                </c:pt>
                <c:pt idx="5894">
                  <c:v>26.1</c:v>
                </c:pt>
                <c:pt idx="5895">
                  <c:v>26.1</c:v>
                </c:pt>
                <c:pt idx="5896">
                  <c:v>26.2</c:v>
                </c:pt>
                <c:pt idx="5897">
                  <c:v>26.2</c:v>
                </c:pt>
                <c:pt idx="5898">
                  <c:v>26.2</c:v>
                </c:pt>
                <c:pt idx="5899">
                  <c:v>26.2</c:v>
                </c:pt>
                <c:pt idx="5900">
                  <c:v>26.2</c:v>
                </c:pt>
                <c:pt idx="5901">
                  <c:v>26.3</c:v>
                </c:pt>
                <c:pt idx="5902">
                  <c:v>26.4</c:v>
                </c:pt>
                <c:pt idx="5903">
                  <c:v>26.4</c:v>
                </c:pt>
                <c:pt idx="5904">
                  <c:v>26.4</c:v>
                </c:pt>
                <c:pt idx="5905">
                  <c:v>26.4</c:v>
                </c:pt>
                <c:pt idx="5906">
                  <c:v>26.4</c:v>
                </c:pt>
                <c:pt idx="5907">
                  <c:v>26.4</c:v>
                </c:pt>
                <c:pt idx="5908">
                  <c:v>26.4</c:v>
                </c:pt>
                <c:pt idx="5909">
                  <c:v>26.4</c:v>
                </c:pt>
                <c:pt idx="5910">
                  <c:v>26.3</c:v>
                </c:pt>
                <c:pt idx="5911">
                  <c:v>26.2</c:v>
                </c:pt>
                <c:pt idx="5912">
                  <c:v>26.1</c:v>
                </c:pt>
                <c:pt idx="5913">
                  <c:v>26</c:v>
                </c:pt>
                <c:pt idx="5914">
                  <c:v>25.9</c:v>
                </c:pt>
                <c:pt idx="5915">
                  <c:v>25.7</c:v>
                </c:pt>
                <c:pt idx="5916">
                  <c:v>25.6</c:v>
                </c:pt>
                <c:pt idx="5917">
                  <c:v>25.6</c:v>
                </c:pt>
                <c:pt idx="5918">
                  <c:v>25.5</c:v>
                </c:pt>
                <c:pt idx="5919">
                  <c:v>25.5</c:v>
                </c:pt>
                <c:pt idx="5920">
                  <c:v>25.6</c:v>
                </c:pt>
                <c:pt idx="5921">
                  <c:v>25.6</c:v>
                </c:pt>
                <c:pt idx="5922">
                  <c:v>25.6</c:v>
                </c:pt>
                <c:pt idx="5923">
                  <c:v>25.8</c:v>
                </c:pt>
                <c:pt idx="5924">
                  <c:v>25.9</c:v>
                </c:pt>
                <c:pt idx="5925">
                  <c:v>26</c:v>
                </c:pt>
                <c:pt idx="5926">
                  <c:v>26</c:v>
                </c:pt>
                <c:pt idx="5927">
                  <c:v>26.1</c:v>
                </c:pt>
                <c:pt idx="5928">
                  <c:v>26.1</c:v>
                </c:pt>
                <c:pt idx="5929">
                  <c:v>26.1</c:v>
                </c:pt>
                <c:pt idx="5930">
                  <c:v>26.2</c:v>
                </c:pt>
                <c:pt idx="5931">
                  <c:v>26.3</c:v>
                </c:pt>
                <c:pt idx="5932">
                  <c:v>26.3</c:v>
                </c:pt>
                <c:pt idx="5933">
                  <c:v>26.4</c:v>
                </c:pt>
                <c:pt idx="5934">
                  <c:v>26.4</c:v>
                </c:pt>
                <c:pt idx="5935">
                  <c:v>26.4</c:v>
                </c:pt>
                <c:pt idx="5936">
                  <c:v>26.4</c:v>
                </c:pt>
                <c:pt idx="5937">
                  <c:v>26.5</c:v>
                </c:pt>
                <c:pt idx="5938">
                  <c:v>26.4</c:v>
                </c:pt>
                <c:pt idx="5939">
                  <c:v>26.4</c:v>
                </c:pt>
                <c:pt idx="5940">
                  <c:v>26.4</c:v>
                </c:pt>
                <c:pt idx="5941">
                  <c:v>26.3</c:v>
                </c:pt>
                <c:pt idx="5942">
                  <c:v>26.2</c:v>
                </c:pt>
                <c:pt idx="5943">
                  <c:v>26.1</c:v>
                </c:pt>
                <c:pt idx="5944">
                  <c:v>26</c:v>
                </c:pt>
                <c:pt idx="5945">
                  <c:v>25.9</c:v>
                </c:pt>
                <c:pt idx="5946">
                  <c:v>25.7</c:v>
                </c:pt>
                <c:pt idx="5947">
                  <c:v>25.7</c:v>
                </c:pt>
                <c:pt idx="5948">
                  <c:v>25.6</c:v>
                </c:pt>
                <c:pt idx="5949">
                  <c:v>25.6</c:v>
                </c:pt>
                <c:pt idx="5950">
                  <c:v>25.5</c:v>
                </c:pt>
                <c:pt idx="5951">
                  <c:v>25.7</c:v>
                </c:pt>
                <c:pt idx="5952">
                  <c:v>25.6</c:v>
                </c:pt>
                <c:pt idx="5953">
                  <c:v>25.8</c:v>
                </c:pt>
                <c:pt idx="5954">
                  <c:v>25.8</c:v>
                </c:pt>
                <c:pt idx="5955">
                  <c:v>25.9</c:v>
                </c:pt>
                <c:pt idx="5956">
                  <c:v>25.9</c:v>
                </c:pt>
                <c:pt idx="5957">
                  <c:v>25.9</c:v>
                </c:pt>
                <c:pt idx="5958">
                  <c:v>25.9</c:v>
                </c:pt>
                <c:pt idx="5959">
                  <c:v>26.1</c:v>
                </c:pt>
                <c:pt idx="5960">
                  <c:v>26.2</c:v>
                </c:pt>
                <c:pt idx="5961">
                  <c:v>26.2</c:v>
                </c:pt>
                <c:pt idx="5962">
                  <c:v>26.2</c:v>
                </c:pt>
                <c:pt idx="5963">
                  <c:v>26.2</c:v>
                </c:pt>
                <c:pt idx="5964">
                  <c:v>26.3</c:v>
                </c:pt>
                <c:pt idx="5965">
                  <c:v>26.4</c:v>
                </c:pt>
                <c:pt idx="5966">
                  <c:v>26.4</c:v>
                </c:pt>
                <c:pt idx="5967">
                  <c:v>26.4</c:v>
                </c:pt>
                <c:pt idx="5968">
                  <c:v>26.5</c:v>
                </c:pt>
                <c:pt idx="5969">
                  <c:v>26.5</c:v>
                </c:pt>
                <c:pt idx="5970">
                  <c:v>26.5</c:v>
                </c:pt>
                <c:pt idx="5971">
                  <c:v>26.5</c:v>
                </c:pt>
                <c:pt idx="5972">
                  <c:v>26.5</c:v>
                </c:pt>
                <c:pt idx="5973">
                  <c:v>26.5</c:v>
                </c:pt>
                <c:pt idx="5974">
                  <c:v>26.4</c:v>
                </c:pt>
                <c:pt idx="5975">
                  <c:v>26.4</c:v>
                </c:pt>
                <c:pt idx="5976">
                  <c:v>26.4</c:v>
                </c:pt>
                <c:pt idx="5977">
                  <c:v>26.3</c:v>
                </c:pt>
                <c:pt idx="5978">
                  <c:v>26.2</c:v>
                </c:pt>
                <c:pt idx="5979">
                  <c:v>26.1</c:v>
                </c:pt>
                <c:pt idx="5980">
                  <c:v>26.1</c:v>
                </c:pt>
                <c:pt idx="5981">
                  <c:v>25.9</c:v>
                </c:pt>
                <c:pt idx="5982">
                  <c:v>25.8</c:v>
                </c:pt>
                <c:pt idx="5983">
                  <c:v>25.7</c:v>
                </c:pt>
                <c:pt idx="5984">
                  <c:v>25.7</c:v>
                </c:pt>
                <c:pt idx="5985">
                  <c:v>25.7</c:v>
                </c:pt>
                <c:pt idx="5986">
                  <c:v>25.6</c:v>
                </c:pt>
                <c:pt idx="5987">
                  <c:v>25.7</c:v>
                </c:pt>
                <c:pt idx="5988">
                  <c:v>25.6</c:v>
                </c:pt>
                <c:pt idx="5989">
                  <c:v>25.7</c:v>
                </c:pt>
                <c:pt idx="5990">
                  <c:v>25.6</c:v>
                </c:pt>
                <c:pt idx="5991">
                  <c:v>25.7</c:v>
                </c:pt>
                <c:pt idx="5992">
                  <c:v>25.7</c:v>
                </c:pt>
                <c:pt idx="5993">
                  <c:v>25.7</c:v>
                </c:pt>
                <c:pt idx="5994">
                  <c:v>25.8</c:v>
                </c:pt>
                <c:pt idx="5995">
                  <c:v>25.9</c:v>
                </c:pt>
                <c:pt idx="5996">
                  <c:v>25.9</c:v>
                </c:pt>
                <c:pt idx="5997">
                  <c:v>25.9</c:v>
                </c:pt>
                <c:pt idx="5998">
                  <c:v>26</c:v>
                </c:pt>
                <c:pt idx="5999">
                  <c:v>26.1</c:v>
                </c:pt>
                <c:pt idx="6000">
                  <c:v>26.1</c:v>
                </c:pt>
                <c:pt idx="6001">
                  <c:v>26.1</c:v>
                </c:pt>
                <c:pt idx="6002">
                  <c:v>26.1</c:v>
                </c:pt>
                <c:pt idx="6003">
                  <c:v>26.2</c:v>
                </c:pt>
                <c:pt idx="6004">
                  <c:v>26.1</c:v>
                </c:pt>
                <c:pt idx="6005">
                  <c:v>26.2</c:v>
                </c:pt>
                <c:pt idx="6006">
                  <c:v>26.2</c:v>
                </c:pt>
                <c:pt idx="6007">
                  <c:v>26.2</c:v>
                </c:pt>
                <c:pt idx="6008">
                  <c:v>26.2</c:v>
                </c:pt>
                <c:pt idx="6009">
                  <c:v>26.2</c:v>
                </c:pt>
                <c:pt idx="6010">
                  <c:v>26.2</c:v>
                </c:pt>
                <c:pt idx="6011">
                  <c:v>26.2</c:v>
                </c:pt>
                <c:pt idx="6012">
                  <c:v>26.3</c:v>
                </c:pt>
                <c:pt idx="6013">
                  <c:v>26.4</c:v>
                </c:pt>
                <c:pt idx="6014">
                  <c:v>26.3</c:v>
                </c:pt>
                <c:pt idx="6015">
                  <c:v>26.4</c:v>
                </c:pt>
                <c:pt idx="6016">
                  <c:v>26.4</c:v>
                </c:pt>
                <c:pt idx="6017">
                  <c:v>26.4</c:v>
                </c:pt>
                <c:pt idx="6018">
                  <c:v>26.4</c:v>
                </c:pt>
                <c:pt idx="6019">
                  <c:v>26.4</c:v>
                </c:pt>
                <c:pt idx="6020">
                  <c:v>26.4</c:v>
                </c:pt>
                <c:pt idx="6021">
                  <c:v>26.4</c:v>
                </c:pt>
                <c:pt idx="6022">
                  <c:v>26.4</c:v>
                </c:pt>
                <c:pt idx="6023">
                  <c:v>26.4</c:v>
                </c:pt>
                <c:pt idx="6024">
                  <c:v>26.4</c:v>
                </c:pt>
                <c:pt idx="6025">
                  <c:v>26.4</c:v>
                </c:pt>
                <c:pt idx="6026">
                  <c:v>26.5</c:v>
                </c:pt>
                <c:pt idx="6027">
                  <c:v>26.5</c:v>
                </c:pt>
                <c:pt idx="6028">
                  <c:v>26.4</c:v>
                </c:pt>
                <c:pt idx="6029">
                  <c:v>26.5</c:v>
                </c:pt>
                <c:pt idx="6030">
                  <c:v>26.5</c:v>
                </c:pt>
                <c:pt idx="6031">
                  <c:v>26.5</c:v>
                </c:pt>
                <c:pt idx="6032">
                  <c:v>26.5</c:v>
                </c:pt>
                <c:pt idx="6033">
                  <c:v>26.5</c:v>
                </c:pt>
                <c:pt idx="6034">
                  <c:v>26.5</c:v>
                </c:pt>
                <c:pt idx="6035">
                  <c:v>26.5</c:v>
                </c:pt>
                <c:pt idx="6036">
                  <c:v>26.5</c:v>
                </c:pt>
                <c:pt idx="6037">
                  <c:v>26.5</c:v>
                </c:pt>
                <c:pt idx="6038">
                  <c:v>26.5</c:v>
                </c:pt>
                <c:pt idx="6039">
                  <c:v>26.5</c:v>
                </c:pt>
                <c:pt idx="6040">
                  <c:v>26.5</c:v>
                </c:pt>
                <c:pt idx="6041">
                  <c:v>26.5</c:v>
                </c:pt>
                <c:pt idx="6042">
                  <c:v>26.5</c:v>
                </c:pt>
                <c:pt idx="6043">
                  <c:v>26.5</c:v>
                </c:pt>
                <c:pt idx="6044">
                  <c:v>26.5</c:v>
                </c:pt>
                <c:pt idx="6045">
                  <c:v>26.5</c:v>
                </c:pt>
                <c:pt idx="6046">
                  <c:v>26.5</c:v>
                </c:pt>
                <c:pt idx="6047">
                  <c:v>26.4</c:v>
                </c:pt>
                <c:pt idx="6048">
                  <c:v>26.4</c:v>
                </c:pt>
                <c:pt idx="6049">
                  <c:v>26.4</c:v>
                </c:pt>
                <c:pt idx="6050">
                  <c:v>26.4</c:v>
                </c:pt>
                <c:pt idx="6051">
                  <c:v>26.4</c:v>
                </c:pt>
                <c:pt idx="6052">
                  <c:v>26.4</c:v>
                </c:pt>
                <c:pt idx="6053">
                  <c:v>26.4</c:v>
                </c:pt>
                <c:pt idx="6054">
                  <c:v>26.4</c:v>
                </c:pt>
                <c:pt idx="6055">
                  <c:v>26.4</c:v>
                </c:pt>
                <c:pt idx="6056">
                  <c:v>26.3</c:v>
                </c:pt>
                <c:pt idx="6057">
                  <c:v>26.3</c:v>
                </c:pt>
                <c:pt idx="6058">
                  <c:v>26.2</c:v>
                </c:pt>
                <c:pt idx="6059">
                  <c:v>26.2</c:v>
                </c:pt>
                <c:pt idx="6060">
                  <c:v>26.2</c:v>
                </c:pt>
                <c:pt idx="6061">
                  <c:v>26.2</c:v>
                </c:pt>
                <c:pt idx="6062">
                  <c:v>26.1</c:v>
                </c:pt>
                <c:pt idx="6063">
                  <c:v>26.1</c:v>
                </c:pt>
                <c:pt idx="6064">
                  <c:v>26.1</c:v>
                </c:pt>
                <c:pt idx="6065">
                  <c:v>26.1</c:v>
                </c:pt>
                <c:pt idx="6066">
                  <c:v>25.9</c:v>
                </c:pt>
                <c:pt idx="6067">
                  <c:v>26</c:v>
                </c:pt>
                <c:pt idx="6068">
                  <c:v>25.9</c:v>
                </c:pt>
                <c:pt idx="6069">
                  <c:v>25.8</c:v>
                </c:pt>
                <c:pt idx="6070">
                  <c:v>25.8</c:v>
                </c:pt>
                <c:pt idx="6071">
                  <c:v>25.7</c:v>
                </c:pt>
                <c:pt idx="6072">
                  <c:v>25.7</c:v>
                </c:pt>
                <c:pt idx="6073">
                  <c:v>25.7</c:v>
                </c:pt>
                <c:pt idx="6074">
                  <c:v>25.6</c:v>
                </c:pt>
                <c:pt idx="6075">
                  <c:v>25.6</c:v>
                </c:pt>
                <c:pt idx="6076">
                  <c:v>25.6</c:v>
                </c:pt>
                <c:pt idx="6077">
                  <c:v>25.7</c:v>
                </c:pt>
                <c:pt idx="6078">
                  <c:v>25.7</c:v>
                </c:pt>
                <c:pt idx="6079">
                  <c:v>25.7</c:v>
                </c:pt>
                <c:pt idx="6080">
                  <c:v>25.7</c:v>
                </c:pt>
                <c:pt idx="6081">
                  <c:v>25.7</c:v>
                </c:pt>
                <c:pt idx="6082">
                  <c:v>25.8</c:v>
                </c:pt>
                <c:pt idx="6083">
                  <c:v>25.9</c:v>
                </c:pt>
                <c:pt idx="6084">
                  <c:v>25.9</c:v>
                </c:pt>
                <c:pt idx="6085">
                  <c:v>26.1</c:v>
                </c:pt>
                <c:pt idx="6086">
                  <c:v>26.1</c:v>
                </c:pt>
                <c:pt idx="6087">
                  <c:v>26.1</c:v>
                </c:pt>
                <c:pt idx="6088">
                  <c:v>26.1</c:v>
                </c:pt>
                <c:pt idx="6089">
                  <c:v>26.1</c:v>
                </c:pt>
                <c:pt idx="6090">
                  <c:v>26.2</c:v>
                </c:pt>
                <c:pt idx="6091">
                  <c:v>26.2</c:v>
                </c:pt>
                <c:pt idx="6092">
                  <c:v>26.3</c:v>
                </c:pt>
                <c:pt idx="6093">
                  <c:v>26.3</c:v>
                </c:pt>
                <c:pt idx="6094">
                  <c:v>26.4</c:v>
                </c:pt>
                <c:pt idx="6095">
                  <c:v>26.4</c:v>
                </c:pt>
                <c:pt idx="6096">
                  <c:v>26.4</c:v>
                </c:pt>
                <c:pt idx="6097">
                  <c:v>26.4</c:v>
                </c:pt>
                <c:pt idx="6098">
                  <c:v>26.5</c:v>
                </c:pt>
                <c:pt idx="6099">
                  <c:v>26.5</c:v>
                </c:pt>
                <c:pt idx="6100">
                  <c:v>26.5</c:v>
                </c:pt>
                <c:pt idx="6101">
                  <c:v>26.5</c:v>
                </c:pt>
                <c:pt idx="6102">
                  <c:v>26.5</c:v>
                </c:pt>
                <c:pt idx="6103">
                  <c:v>26.6</c:v>
                </c:pt>
                <c:pt idx="6104">
                  <c:v>26.7</c:v>
                </c:pt>
                <c:pt idx="6105">
                  <c:v>26.5</c:v>
                </c:pt>
                <c:pt idx="6106">
                  <c:v>26.5</c:v>
                </c:pt>
                <c:pt idx="6107">
                  <c:v>26.5</c:v>
                </c:pt>
                <c:pt idx="6108">
                  <c:v>26.5</c:v>
                </c:pt>
                <c:pt idx="6109">
                  <c:v>26.5</c:v>
                </c:pt>
                <c:pt idx="6110">
                  <c:v>26.5</c:v>
                </c:pt>
                <c:pt idx="6111">
                  <c:v>26.5</c:v>
                </c:pt>
                <c:pt idx="6112">
                  <c:v>26.5</c:v>
                </c:pt>
                <c:pt idx="6113">
                  <c:v>26.5</c:v>
                </c:pt>
                <c:pt idx="6114">
                  <c:v>26.4</c:v>
                </c:pt>
                <c:pt idx="6115">
                  <c:v>26.4</c:v>
                </c:pt>
                <c:pt idx="6116">
                  <c:v>26.5</c:v>
                </c:pt>
                <c:pt idx="6117">
                  <c:v>26.5</c:v>
                </c:pt>
                <c:pt idx="6118">
                  <c:v>26.4</c:v>
                </c:pt>
                <c:pt idx="6119">
                  <c:v>26.5</c:v>
                </c:pt>
                <c:pt idx="6120">
                  <c:v>26.4</c:v>
                </c:pt>
                <c:pt idx="6121">
                  <c:v>26.4</c:v>
                </c:pt>
                <c:pt idx="6122">
                  <c:v>26.5</c:v>
                </c:pt>
                <c:pt idx="6123">
                  <c:v>26.5</c:v>
                </c:pt>
                <c:pt idx="6124">
                  <c:v>26.5</c:v>
                </c:pt>
                <c:pt idx="6125">
                  <c:v>26.4</c:v>
                </c:pt>
                <c:pt idx="6126">
                  <c:v>26.4</c:v>
                </c:pt>
                <c:pt idx="6127">
                  <c:v>26.4</c:v>
                </c:pt>
                <c:pt idx="6128">
                  <c:v>26.4</c:v>
                </c:pt>
                <c:pt idx="6129">
                  <c:v>26.4</c:v>
                </c:pt>
                <c:pt idx="6130">
                  <c:v>26.4</c:v>
                </c:pt>
                <c:pt idx="6131">
                  <c:v>26.5</c:v>
                </c:pt>
                <c:pt idx="6132">
                  <c:v>26.4</c:v>
                </c:pt>
                <c:pt idx="6133">
                  <c:v>26.5</c:v>
                </c:pt>
                <c:pt idx="6134">
                  <c:v>26.5</c:v>
                </c:pt>
                <c:pt idx="6135">
                  <c:v>26.5</c:v>
                </c:pt>
                <c:pt idx="6136">
                  <c:v>26.4</c:v>
                </c:pt>
                <c:pt idx="6137">
                  <c:v>26.5</c:v>
                </c:pt>
                <c:pt idx="6138">
                  <c:v>26.5</c:v>
                </c:pt>
                <c:pt idx="6139">
                  <c:v>26.5</c:v>
                </c:pt>
                <c:pt idx="6140">
                  <c:v>26.5</c:v>
                </c:pt>
                <c:pt idx="6141">
                  <c:v>26.4</c:v>
                </c:pt>
                <c:pt idx="6142">
                  <c:v>26.4</c:v>
                </c:pt>
                <c:pt idx="6143">
                  <c:v>26.5</c:v>
                </c:pt>
                <c:pt idx="6144">
                  <c:v>26.4</c:v>
                </c:pt>
                <c:pt idx="6145">
                  <c:v>26.4</c:v>
                </c:pt>
                <c:pt idx="6146">
                  <c:v>26.4</c:v>
                </c:pt>
                <c:pt idx="6147">
                  <c:v>26.4</c:v>
                </c:pt>
                <c:pt idx="6148">
                  <c:v>26.4</c:v>
                </c:pt>
                <c:pt idx="6149">
                  <c:v>26.4</c:v>
                </c:pt>
                <c:pt idx="6150">
                  <c:v>26.5</c:v>
                </c:pt>
                <c:pt idx="6151">
                  <c:v>26.4</c:v>
                </c:pt>
                <c:pt idx="6152">
                  <c:v>26.4</c:v>
                </c:pt>
                <c:pt idx="6153">
                  <c:v>26.4</c:v>
                </c:pt>
                <c:pt idx="6154">
                  <c:v>26.4</c:v>
                </c:pt>
                <c:pt idx="6155">
                  <c:v>26.4</c:v>
                </c:pt>
                <c:pt idx="6156">
                  <c:v>26.4</c:v>
                </c:pt>
                <c:pt idx="6157">
                  <c:v>26.5</c:v>
                </c:pt>
                <c:pt idx="6158">
                  <c:v>26.4</c:v>
                </c:pt>
                <c:pt idx="6159">
                  <c:v>26.4</c:v>
                </c:pt>
                <c:pt idx="6160">
                  <c:v>26.5</c:v>
                </c:pt>
                <c:pt idx="6161">
                  <c:v>26.5</c:v>
                </c:pt>
                <c:pt idx="6162">
                  <c:v>26.5</c:v>
                </c:pt>
                <c:pt idx="6163">
                  <c:v>26.5</c:v>
                </c:pt>
                <c:pt idx="6164">
                  <c:v>26.5</c:v>
                </c:pt>
                <c:pt idx="6165">
                  <c:v>26.5</c:v>
                </c:pt>
                <c:pt idx="6166">
                  <c:v>26.5</c:v>
                </c:pt>
                <c:pt idx="6167">
                  <c:v>26.5</c:v>
                </c:pt>
                <c:pt idx="6168">
                  <c:v>26.5</c:v>
                </c:pt>
                <c:pt idx="6169">
                  <c:v>26.5</c:v>
                </c:pt>
                <c:pt idx="6170">
                  <c:v>26.5</c:v>
                </c:pt>
                <c:pt idx="6171">
                  <c:v>26.5</c:v>
                </c:pt>
                <c:pt idx="6172">
                  <c:v>26.5</c:v>
                </c:pt>
                <c:pt idx="6173">
                  <c:v>26.5</c:v>
                </c:pt>
                <c:pt idx="6174">
                  <c:v>26.6</c:v>
                </c:pt>
                <c:pt idx="6175">
                  <c:v>26.6</c:v>
                </c:pt>
                <c:pt idx="6176">
                  <c:v>26.7</c:v>
                </c:pt>
                <c:pt idx="6177">
                  <c:v>26.6</c:v>
                </c:pt>
                <c:pt idx="6178">
                  <c:v>26.6</c:v>
                </c:pt>
                <c:pt idx="6179">
                  <c:v>26.5</c:v>
                </c:pt>
                <c:pt idx="6180">
                  <c:v>26.6</c:v>
                </c:pt>
                <c:pt idx="6181">
                  <c:v>26.5</c:v>
                </c:pt>
                <c:pt idx="6182">
                  <c:v>26.6</c:v>
                </c:pt>
                <c:pt idx="6183">
                  <c:v>26.5</c:v>
                </c:pt>
                <c:pt idx="6184">
                  <c:v>26.6</c:v>
                </c:pt>
                <c:pt idx="6185">
                  <c:v>26.5</c:v>
                </c:pt>
                <c:pt idx="6186">
                  <c:v>26.5</c:v>
                </c:pt>
                <c:pt idx="6187">
                  <c:v>26.6</c:v>
                </c:pt>
                <c:pt idx="6188">
                  <c:v>26.5</c:v>
                </c:pt>
                <c:pt idx="6189">
                  <c:v>26.5</c:v>
                </c:pt>
                <c:pt idx="6190">
                  <c:v>26.5</c:v>
                </c:pt>
                <c:pt idx="6191">
                  <c:v>26.5</c:v>
                </c:pt>
                <c:pt idx="6192">
                  <c:v>26.5</c:v>
                </c:pt>
                <c:pt idx="6193">
                  <c:v>26.4</c:v>
                </c:pt>
                <c:pt idx="6194">
                  <c:v>26.4</c:v>
                </c:pt>
                <c:pt idx="6195">
                  <c:v>26.4</c:v>
                </c:pt>
                <c:pt idx="6196">
                  <c:v>26.4</c:v>
                </c:pt>
                <c:pt idx="6197">
                  <c:v>26.3</c:v>
                </c:pt>
                <c:pt idx="6198">
                  <c:v>26.2</c:v>
                </c:pt>
                <c:pt idx="6199">
                  <c:v>26.1</c:v>
                </c:pt>
                <c:pt idx="6200">
                  <c:v>26.1</c:v>
                </c:pt>
                <c:pt idx="6201">
                  <c:v>26</c:v>
                </c:pt>
                <c:pt idx="6202">
                  <c:v>26</c:v>
                </c:pt>
                <c:pt idx="6203">
                  <c:v>25.9</c:v>
                </c:pt>
                <c:pt idx="6204">
                  <c:v>25.7</c:v>
                </c:pt>
                <c:pt idx="6205">
                  <c:v>25.7</c:v>
                </c:pt>
                <c:pt idx="6206">
                  <c:v>25.7</c:v>
                </c:pt>
                <c:pt idx="6207">
                  <c:v>25.7</c:v>
                </c:pt>
                <c:pt idx="6208">
                  <c:v>25.7</c:v>
                </c:pt>
                <c:pt idx="6209">
                  <c:v>25.7</c:v>
                </c:pt>
                <c:pt idx="6210">
                  <c:v>25.7</c:v>
                </c:pt>
                <c:pt idx="6211">
                  <c:v>25.7</c:v>
                </c:pt>
                <c:pt idx="6212">
                  <c:v>25.7</c:v>
                </c:pt>
                <c:pt idx="6213">
                  <c:v>25.7</c:v>
                </c:pt>
                <c:pt idx="6214">
                  <c:v>25.7</c:v>
                </c:pt>
                <c:pt idx="6215">
                  <c:v>25.8</c:v>
                </c:pt>
                <c:pt idx="6216">
                  <c:v>25.9</c:v>
                </c:pt>
                <c:pt idx="6217">
                  <c:v>26</c:v>
                </c:pt>
                <c:pt idx="6218">
                  <c:v>26</c:v>
                </c:pt>
                <c:pt idx="6219">
                  <c:v>26.1</c:v>
                </c:pt>
                <c:pt idx="6220">
                  <c:v>26.1</c:v>
                </c:pt>
                <c:pt idx="6221">
                  <c:v>26.1</c:v>
                </c:pt>
                <c:pt idx="6222">
                  <c:v>26.1</c:v>
                </c:pt>
                <c:pt idx="6223">
                  <c:v>26.1</c:v>
                </c:pt>
                <c:pt idx="6224">
                  <c:v>26.4</c:v>
                </c:pt>
                <c:pt idx="6225">
                  <c:v>26.4</c:v>
                </c:pt>
                <c:pt idx="6226">
                  <c:v>26.4</c:v>
                </c:pt>
                <c:pt idx="6227">
                  <c:v>26.4</c:v>
                </c:pt>
                <c:pt idx="6228">
                  <c:v>26.4</c:v>
                </c:pt>
                <c:pt idx="6229">
                  <c:v>26.4</c:v>
                </c:pt>
                <c:pt idx="6230">
                  <c:v>26.4</c:v>
                </c:pt>
                <c:pt idx="6231">
                  <c:v>26.5</c:v>
                </c:pt>
                <c:pt idx="6232">
                  <c:v>26.5</c:v>
                </c:pt>
                <c:pt idx="6233">
                  <c:v>26.6</c:v>
                </c:pt>
                <c:pt idx="6234">
                  <c:v>26.7</c:v>
                </c:pt>
                <c:pt idx="6235">
                  <c:v>26.6</c:v>
                </c:pt>
                <c:pt idx="6236">
                  <c:v>26.7</c:v>
                </c:pt>
                <c:pt idx="6237">
                  <c:v>26.6</c:v>
                </c:pt>
                <c:pt idx="6238">
                  <c:v>26.5</c:v>
                </c:pt>
                <c:pt idx="6239">
                  <c:v>26.4</c:v>
                </c:pt>
                <c:pt idx="6240">
                  <c:v>26.5</c:v>
                </c:pt>
                <c:pt idx="6241">
                  <c:v>26.4</c:v>
                </c:pt>
                <c:pt idx="6242">
                  <c:v>26.2</c:v>
                </c:pt>
                <c:pt idx="6243">
                  <c:v>26.2</c:v>
                </c:pt>
                <c:pt idx="6244">
                  <c:v>26.1</c:v>
                </c:pt>
                <c:pt idx="6245">
                  <c:v>26.1</c:v>
                </c:pt>
                <c:pt idx="6246">
                  <c:v>25.8</c:v>
                </c:pt>
                <c:pt idx="6247">
                  <c:v>25.8</c:v>
                </c:pt>
                <c:pt idx="6248">
                  <c:v>25.7</c:v>
                </c:pt>
                <c:pt idx="6249">
                  <c:v>25.7</c:v>
                </c:pt>
                <c:pt idx="6250">
                  <c:v>25.7</c:v>
                </c:pt>
                <c:pt idx="6251">
                  <c:v>25.7</c:v>
                </c:pt>
                <c:pt idx="6252">
                  <c:v>25.9</c:v>
                </c:pt>
                <c:pt idx="6253">
                  <c:v>25.9</c:v>
                </c:pt>
                <c:pt idx="6254">
                  <c:v>26.1</c:v>
                </c:pt>
                <c:pt idx="6255">
                  <c:v>26.1</c:v>
                </c:pt>
                <c:pt idx="6256">
                  <c:v>26.1</c:v>
                </c:pt>
                <c:pt idx="6257">
                  <c:v>26.2</c:v>
                </c:pt>
                <c:pt idx="6258">
                  <c:v>26.3</c:v>
                </c:pt>
                <c:pt idx="6259">
                  <c:v>26.4</c:v>
                </c:pt>
                <c:pt idx="6260">
                  <c:v>26.4</c:v>
                </c:pt>
                <c:pt idx="6261">
                  <c:v>26.5</c:v>
                </c:pt>
                <c:pt idx="6262">
                  <c:v>26.5</c:v>
                </c:pt>
                <c:pt idx="6263">
                  <c:v>26.4</c:v>
                </c:pt>
                <c:pt idx="6264">
                  <c:v>26.5</c:v>
                </c:pt>
                <c:pt idx="6265">
                  <c:v>26.6</c:v>
                </c:pt>
                <c:pt idx="6266">
                  <c:v>26.6</c:v>
                </c:pt>
                <c:pt idx="6267">
                  <c:v>26.6</c:v>
                </c:pt>
                <c:pt idx="6268">
                  <c:v>26.7</c:v>
                </c:pt>
                <c:pt idx="6269">
                  <c:v>26.7</c:v>
                </c:pt>
                <c:pt idx="6270">
                  <c:v>26.6</c:v>
                </c:pt>
                <c:pt idx="6271">
                  <c:v>26.7</c:v>
                </c:pt>
                <c:pt idx="6272">
                  <c:v>26.5</c:v>
                </c:pt>
                <c:pt idx="6273">
                  <c:v>26.4</c:v>
                </c:pt>
                <c:pt idx="6274">
                  <c:v>26.4</c:v>
                </c:pt>
                <c:pt idx="6275">
                  <c:v>26.2</c:v>
                </c:pt>
                <c:pt idx="6276">
                  <c:v>26.2</c:v>
                </c:pt>
                <c:pt idx="6277">
                  <c:v>26.1</c:v>
                </c:pt>
                <c:pt idx="6278">
                  <c:v>25.9</c:v>
                </c:pt>
                <c:pt idx="6279">
                  <c:v>25.8</c:v>
                </c:pt>
                <c:pt idx="6280">
                  <c:v>25.8</c:v>
                </c:pt>
                <c:pt idx="6281">
                  <c:v>25.7</c:v>
                </c:pt>
                <c:pt idx="6282">
                  <c:v>25.8</c:v>
                </c:pt>
                <c:pt idx="6283">
                  <c:v>25.9</c:v>
                </c:pt>
                <c:pt idx="6284">
                  <c:v>26.1</c:v>
                </c:pt>
                <c:pt idx="6285">
                  <c:v>26.1</c:v>
                </c:pt>
                <c:pt idx="6286">
                  <c:v>26.2</c:v>
                </c:pt>
                <c:pt idx="6287">
                  <c:v>26.2</c:v>
                </c:pt>
                <c:pt idx="6288">
                  <c:v>26.3</c:v>
                </c:pt>
                <c:pt idx="6289">
                  <c:v>26.4</c:v>
                </c:pt>
                <c:pt idx="6290">
                  <c:v>26.5</c:v>
                </c:pt>
                <c:pt idx="6291">
                  <c:v>26.5</c:v>
                </c:pt>
                <c:pt idx="6292">
                  <c:v>26.5</c:v>
                </c:pt>
                <c:pt idx="6293">
                  <c:v>26.5</c:v>
                </c:pt>
                <c:pt idx="6294">
                  <c:v>26.7</c:v>
                </c:pt>
                <c:pt idx="6295">
                  <c:v>26.7</c:v>
                </c:pt>
                <c:pt idx="6296">
                  <c:v>26.8</c:v>
                </c:pt>
                <c:pt idx="6297">
                  <c:v>26.7</c:v>
                </c:pt>
                <c:pt idx="6298">
                  <c:v>26.7</c:v>
                </c:pt>
                <c:pt idx="6299">
                  <c:v>26.7</c:v>
                </c:pt>
                <c:pt idx="6300">
                  <c:v>26.6</c:v>
                </c:pt>
                <c:pt idx="6301">
                  <c:v>26.5</c:v>
                </c:pt>
                <c:pt idx="6302">
                  <c:v>26.5</c:v>
                </c:pt>
                <c:pt idx="6303">
                  <c:v>26.4</c:v>
                </c:pt>
                <c:pt idx="6304">
                  <c:v>26.1</c:v>
                </c:pt>
                <c:pt idx="6305">
                  <c:v>26</c:v>
                </c:pt>
                <c:pt idx="6306">
                  <c:v>25.9</c:v>
                </c:pt>
                <c:pt idx="6307">
                  <c:v>25.8</c:v>
                </c:pt>
                <c:pt idx="6308">
                  <c:v>25.8</c:v>
                </c:pt>
                <c:pt idx="6309">
                  <c:v>25.8</c:v>
                </c:pt>
                <c:pt idx="6310">
                  <c:v>25.9</c:v>
                </c:pt>
                <c:pt idx="6311">
                  <c:v>26.1</c:v>
                </c:pt>
                <c:pt idx="6312">
                  <c:v>26.1</c:v>
                </c:pt>
                <c:pt idx="6313">
                  <c:v>26.2</c:v>
                </c:pt>
                <c:pt idx="6314">
                  <c:v>26.3</c:v>
                </c:pt>
                <c:pt idx="6315">
                  <c:v>26.4</c:v>
                </c:pt>
                <c:pt idx="6316">
                  <c:v>26.5</c:v>
                </c:pt>
                <c:pt idx="6317">
                  <c:v>26.5</c:v>
                </c:pt>
                <c:pt idx="6318">
                  <c:v>26.5</c:v>
                </c:pt>
                <c:pt idx="6319">
                  <c:v>26.6</c:v>
                </c:pt>
                <c:pt idx="6320">
                  <c:v>26.6</c:v>
                </c:pt>
                <c:pt idx="6321">
                  <c:v>26.7</c:v>
                </c:pt>
                <c:pt idx="6322">
                  <c:v>26.7</c:v>
                </c:pt>
                <c:pt idx="6323">
                  <c:v>26.7</c:v>
                </c:pt>
                <c:pt idx="6324">
                  <c:v>26.7</c:v>
                </c:pt>
                <c:pt idx="6325">
                  <c:v>26.8</c:v>
                </c:pt>
                <c:pt idx="6326">
                  <c:v>26.7</c:v>
                </c:pt>
                <c:pt idx="6327">
                  <c:v>26.5</c:v>
                </c:pt>
                <c:pt idx="6328">
                  <c:v>26.5</c:v>
                </c:pt>
                <c:pt idx="6329">
                  <c:v>26.3</c:v>
                </c:pt>
                <c:pt idx="6330">
                  <c:v>26.1</c:v>
                </c:pt>
                <c:pt idx="6331">
                  <c:v>26</c:v>
                </c:pt>
                <c:pt idx="6332">
                  <c:v>25.9</c:v>
                </c:pt>
                <c:pt idx="6333">
                  <c:v>25.8</c:v>
                </c:pt>
                <c:pt idx="6334">
                  <c:v>25.8</c:v>
                </c:pt>
                <c:pt idx="6335">
                  <c:v>25.9</c:v>
                </c:pt>
                <c:pt idx="6336">
                  <c:v>26</c:v>
                </c:pt>
                <c:pt idx="6337">
                  <c:v>26.1</c:v>
                </c:pt>
                <c:pt idx="6338">
                  <c:v>26.2</c:v>
                </c:pt>
                <c:pt idx="6339">
                  <c:v>26.2</c:v>
                </c:pt>
                <c:pt idx="6340">
                  <c:v>26.4</c:v>
                </c:pt>
                <c:pt idx="6341">
                  <c:v>26.5</c:v>
                </c:pt>
                <c:pt idx="6342">
                  <c:v>26.5</c:v>
                </c:pt>
                <c:pt idx="6343">
                  <c:v>26.5</c:v>
                </c:pt>
                <c:pt idx="6344">
                  <c:v>26.5</c:v>
                </c:pt>
                <c:pt idx="6345">
                  <c:v>26.7</c:v>
                </c:pt>
                <c:pt idx="6346">
                  <c:v>26.7</c:v>
                </c:pt>
                <c:pt idx="6347">
                  <c:v>26.8</c:v>
                </c:pt>
                <c:pt idx="6348">
                  <c:v>26.7</c:v>
                </c:pt>
                <c:pt idx="6349">
                  <c:v>26.7</c:v>
                </c:pt>
                <c:pt idx="6350">
                  <c:v>26.8</c:v>
                </c:pt>
                <c:pt idx="6351">
                  <c:v>26.6</c:v>
                </c:pt>
                <c:pt idx="6352">
                  <c:v>26.5</c:v>
                </c:pt>
                <c:pt idx="6353">
                  <c:v>26.4</c:v>
                </c:pt>
                <c:pt idx="6354">
                  <c:v>26.3</c:v>
                </c:pt>
                <c:pt idx="6355">
                  <c:v>26.1</c:v>
                </c:pt>
                <c:pt idx="6356">
                  <c:v>25.9</c:v>
                </c:pt>
                <c:pt idx="6357">
                  <c:v>25.9</c:v>
                </c:pt>
                <c:pt idx="6358">
                  <c:v>25.8</c:v>
                </c:pt>
                <c:pt idx="6359">
                  <c:v>25.8</c:v>
                </c:pt>
                <c:pt idx="6360">
                  <c:v>25.9</c:v>
                </c:pt>
                <c:pt idx="6361">
                  <c:v>26</c:v>
                </c:pt>
                <c:pt idx="6362">
                  <c:v>26.1</c:v>
                </c:pt>
                <c:pt idx="6363">
                  <c:v>26.2</c:v>
                </c:pt>
                <c:pt idx="6364">
                  <c:v>26.3</c:v>
                </c:pt>
                <c:pt idx="6365">
                  <c:v>26.4</c:v>
                </c:pt>
                <c:pt idx="6366">
                  <c:v>26.4</c:v>
                </c:pt>
                <c:pt idx="6367">
                  <c:v>26.4</c:v>
                </c:pt>
                <c:pt idx="6368">
                  <c:v>26.5</c:v>
                </c:pt>
                <c:pt idx="6369">
                  <c:v>26.5</c:v>
                </c:pt>
                <c:pt idx="6370">
                  <c:v>26.5</c:v>
                </c:pt>
                <c:pt idx="6371">
                  <c:v>26.6</c:v>
                </c:pt>
                <c:pt idx="6372">
                  <c:v>26.6</c:v>
                </c:pt>
                <c:pt idx="6373">
                  <c:v>26.7</c:v>
                </c:pt>
                <c:pt idx="6374">
                  <c:v>26.7</c:v>
                </c:pt>
                <c:pt idx="6375">
                  <c:v>26.8</c:v>
                </c:pt>
                <c:pt idx="6376">
                  <c:v>26.8</c:v>
                </c:pt>
                <c:pt idx="6377">
                  <c:v>26.8</c:v>
                </c:pt>
                <c:pt idx="6378">
                  <c:v>26.8</c:v>
                </c:pt>
                <c:pt idx="6379">
                  <c:v>26.7</c:v>
                </c:pt>
                <c:pt idx="6380">
                  <c:v>26.7</c:v>
                </c:pt>
                <c:pt idx="6381">
                  <c:v>26.6</c:v>
                </c:pt>
                <c:pt idx="6382">
                  <c:v>26.5</c:v>
                </c:pt>
                <c:pt idx="6383">
                  <c:v>26.4</c:v>
                </c:pt>
                <c:pt idx="6384">
                  <c:v>26.3</c:v>
                </c:pt>
                <c:pt idx="6385">
                  <c:v>26.2</c:v>
                </c:pt>
                <c:pt idx="6386">
                  <c:v>26.1</c:v>
                </c:pt>
                <c:pt idx="6387">
                  <c:v>26.1</c:v>
                </c:pt>
                <c:pt idx="6388">
                  <c:v>25.9</c:v>
                </c:pt>
                <c:pt idx="6389">
                  <c:v>25.9</c:v>
                </c:pt>
                <c:pt idx="6390">
                  <c:v>25.9</c:v>
                </c:pt>
                <c:pt idx="6391">
                  <c:v>25.8</c:v>
                </c:pt>
                <c:pt idx="6392">
                  <c:v>25.8</c:v>
                </c:pt>
                <c:pt idx="6393">
                  <c:v>25.9</c:v>
                </c:pt>
                <c:pt idx="6394">
                  <c:v>25.9</c:v>
                </c:pt>
                <c:pt idx="6395">
                  <c:v>25.9</c:v>
                </c:pt>
                <c:pt idx="6396">
                  <c:v>26.1</c:v>
                </c:pt>
                <c:pt idx="6397">
                  <c:v>26.1</c:v>
                </c:pt>
                <c:pt idx="6398">
                  <c:v>26.2</c:v>
                </c:pt>
                <c:pt idx="6399">
                  <c:v>26.2</c:v>
                </c:pt>
                <c:pt idx="6400">
                  <c:v>26.3</c:v>
                </c:pt>
                <c:pt idx="6401">
                  <c:v>26.4</c:v>
                </c:pt>
                <c:pt idx="6402">
                  <c:v>26.5</c:v>
                </c:pt>
                <c:pt idx="6403">
                  <c:v>26.5</c:v>
                </c:pt>
                <c:pt idx="6404">
                  <c:v>26.5</c:v>
                </c:pt>
                <c:pt idx="6405">
                  <c:v>26.5</c:v>
                </c:pt>
                <c:pt idx="6406">
                  <c:v>26.5</c:v>
                </c:pt>
                <c:pt idx="6407">
                  <c:v>26.5</c:v>
                </c:pt>
                <c:pt idx="6408">
                  <c:v>26.7</c:v>
                </c:pt>
                <c:pt idx="6409">
                  <c:v>26.7</c:v>
                </c:pt>
                <c:pt idx="6410">
                  <c:v>26.8</c:v>
                </c:pt>
                <c:pt idx="6411">
                  <c:v>26.7</c:v>
                </c:pt>
                <c:pt idx="6412">
                  <c:v>26.8</c:v>
                </c:pt>
                <c:pt idx="6413">
                  <c:v>26.8</c:v>
                </c:pt>
                <c:pt idx="6414">
                  <c:v>26.8</c:v>
                </c:pt>
                <c:pt idx="6415">
                  <c:v>26.7</c:v>
                </c:pt>
                <c:pt idx="6416">
                  <c:v>26.7</c:v>
                </c:pt>
                <c:pt idx="6417">
                  <c:v>26.6</c:v>
                </c:pt>
                <c:pt idx="6418">
                  <c:v>26.5</c:v>
                </c:pt>
                <c:pt idx="6419">
                  <c:v>26.5</c:v>
                </c:pt>
                <c:pt idx="6420">
                  <c:v>26.4</c:v>
                </c:pt>
                <c:pt idx="6421">
                  <c:v>26.2</c:v>
                </c:pt>
                <c:pt idx="6422">
                  <c:v>26.1</c:v>
                </c:pt>
                <c:pt idx="6423">
                  <c:v>26.1</c:v>
                </c:pt>
                <c:pt idx="6424">
                  <c:v>26.1</c:v>
                </c:pt>
                <c:pt idx="6425">
                  <c:v>25.9</c:v>
                </c:pt>
                <c:pt idx="6426">
                  <c:v>25.9</c:v>
                </c:pt>
                <c:pt idx="6427">
                  <c:v>25.9</c:v>
                </c:pt>
                <c:pt idx="6428">
                  <c:v>25.9</c:v>
                </c:pt>
                <c:pt idx="6429">
                  <c:v>25.9</c:v>
                </c:pt>
                <c:pt idx="6430">
                  <c:v>26</c:v>
                </c:pt>
                <c:pt idx="6431">
                  <c:v>26.1</c:v>
                </c:pt>
                <c:pt idx="6432">
                  <c:v>26.1</c:v>
                </c:pt>
                <c:pt idx="6433">
                  <c:v>26.2</c:v>
                </c:pt>
                <c:pt idx="6434">
                  <c:v>26.3</c:v>
                </c:pt>
                <c:pt idx="6435">
                  <c:v>26.4</c:v>
                </c:pt>
                <c:pt idx="6436">
                  <c:v>26.5</c:v>
                </c:pt>
                <c:pt idx="6437">
                  <c:v>26.5</c:v>
                </c:pt>
                <c:pt idx="6438">
                  <c:v>26.5</c:v>
                </c:pt>
                <c:pt idx="6439">
                  <c:v>26.5</c:v>
                </c:pt>
                <c:pt idx="6440">
                  <c:v>26.5</c:v>
                </c:pt>
                <c:pt idx="6441">
                  <c:v>26.5</c:v>
                </c:pt>
                <c:pt idx="6442">
                  <c:v>26.6</c:v>
                </c:pt>
                <c:pt idx="6443">
                  <c:v>26.6</c:v>
                </c:pt>
                <c:pt idx="6444">
                  <c:v>26.7</c:v>
                </c:pt>
                <c:pt idx="6445">
                  <c:v>26.7</c:v>
                </c:pt>
                <c:pt idx="6446">
                  <c:v>26.9</c:v>
                </c:pt>
                <c:pt idx="6447">
                  <c:v>26.9</c:v>
                </c:pt>
                <c:pt idx="6448">
                  <c:v>26.9</c:v>
                </c:pt>
                <c:pt idx="6449">
                  <c:v>26.8</c:v>
                </c:pt>
                <c:pt idx="6450">
                  <c:v>26.8</c:v>
                </c:pt>
                <c:pt idx="6451">
                  <c:v>26.9</c:v>
                </c:pt>
                <c:pt idx="6452">
                  <c:v>26.9</c:v>
                </c:pt>
                <c:pt idx="6453">
                  <c:v>26.8</c:v>
                </c:pt>
                <c:pt idx="6454">
                  <c:v>26.8</c:v>
                </c:pt>
                <c:pt idx="6455">
                  <c:v>26.7</c:v>
                </c:pt>
                <c:pt idx="6456">
                  <c:v>26.7</c:v>
                </c:pt>
                <c:pt idx="6457">
                  <c:v>26.7</c:v>
                </c:pt>
                <c:pt idx="6458">
                  <c:v>26.7</c:v>
                </c:pt>
                <c:pt idx="6459">
                  <c:v>26.6</c:v>
                </c:pt>
                <c:pt idx="6460">
                  <c:v>26.5</c:v>
                </c:pt>
                <c:pt idx="6461">
                  <c:v>26.5</c:v>
                </c:pt>
                <c:pt idx="6462">
                  <c:v>26.4</c:v>
                </c:pt>
                <c:pt idx="6463">
                  <c:v>26.3</c:v>
                </c:pt>
                <c:pt idx="6464">
                  <c:v>26.2</c:v>
                </c:pt>
                <c:pt idx="6465">
                  <c:v>26.1</c:v>
                </c:pt>
                <c:pt idx="6466">
                  <c:v>26</c:v>
                </c:pt>
                <c:pt idx="6467">
                  <c:v>26</c:v>
                </c:pt>
                <c:pt idx="6468">
                  <c:v>25.9</c:v>
                </c:pt>
                <c:pt idx="6469">
                  <c:v>25.9</c:v>
                </c:pt>
                <c:pt idx="6470">
                  <c:v>25.9</c:v>
                </c:pt>
                <c:pt idx="6471">
                  <c:v>25.9</c:v>
                </c:pt>
                <c:pt idx="6472">
                  <c:v>25.9</c:v>
                </c:pt>
                <c:pt idx="6473">
                  <c:v>26</c:v>
                </c:pt>
                <c:pt idx="6474">
                  <c:v>26.1</c:v>
                </c:pt>
                <c:pt idx="6475">
                  <c:v>26.1</c:v>
                </c:pt>
                <c:pt idx="6476">
                  <c:v>26.1</c:v>
                </c:pt>
                <c:pt idx="6477">
                  <c:v>26.2</c:v>
                </c:pt>
                <c:pt idx="6478">
                  <c:v>26.2</c:v>
                </c:pt>
                <c:pt idx="6479">
                  <c:v>26.4</c:v>
                </c:pt>
                <c:pt idx="6480">
                  <c:v>26.5</c:v>
                </c:pt>
                <c:pt idx="6481">
                  <c:v>26.5</c:v>
                </c:pt>
                <c:pt idx="6482">
                  <c:v>26.5</c:v>
                </c:pt>
                <c:pt idx="6483">
                  <c:v>26.5</c:v>
                </c:pt>
                <c:pt idx="6484">
                  <c:v>26.5</c:v>
                </c:pt>
                <c:pt idx="6485">
                  <c:v>26.5</c:v>
                </c:pt>
                <c:pt idx="6486">
                  <c:v>26.6</c:v>
                </c:pt>
                <c:pt idx="6487">
                  <c:v>26.6</c:v>
                </c:pt>
                <c:pt idx="6488">
                  <c:v>26.7</c:v>
                </c:pt>
                <c:pt idx="6489">
                  <c:v>26.8</c:v>
                </c:pt>
                <c:pt idx="6490">
                  <c:v>26.7</c:v>
                </c:pt>
                <c:pt idx="6491">
                  <c:v>26.8</c:v>
                </c:pt>
                <c:pt idx="6492">
                  <c:v>26.8</c:v>
                </c:pt>
                <c:pt idx="6493">
                  <c:v>26.9</c:v>
                </c:pt>
                <c:pt idx="6494">
                  <c:v>26.9</c:v>
                </c:pt>
                <c:pt idx="6495">
                  <c:v>26.9</c:v>
                </c:pt>
                <c:pt idx="6496">
                  <c:v>26.9</c:v>
                </c:pt>
                <c:pt idx="6497">
                  <c:v>26.9</c:v>
                </c:pt>
                <c:pt idx="6498">
                  <c:v>26.9</c:v>
                </c:pt>
                <c:pt idx="6499">
                  <c:v>26.9</c:v>
                </c:pt>
                <c:pt idx="6500">
                  <c:v>26.9</c:v>
                </c:pt>
                <c:pt idx="6501">
                  <c:v>26.8</c:v>
                </c:pt>
                <c:pt idx="6502">
                  <c:v>26.7</c:v>
                </c:pt>
                <c:pt idx="6503">
                  <c:v>26.6</c:v>
                </c:pt>
                <c:pt idx="6504">
                  <c:v>26.5</c:v>
                </c:pt>
                <c:pt idx="6505">
                  <c:v>26.5</c:v>
                </c:pt>
                <c:pt idx="6506">
                  <c:v>26.4</c:v>
                </c:pt>
                <c:pt idx="6507">
                  <c:v>26.4</c:v>
                </c:pt>
                <c:pt idx="6508">
                  <c:v>26.3</c:v>
                </c:pt>
                <c:pt idx="6509">
                  <c:v>26.2</c:v>
                </c:pt>
                <c:pt idx="6510">
                  <c:v>26.1</c:v>
                </c:pt>
                <c:pt idx="6511">
                  <c:v>26</c:v>
                </c:pt>
                <c:pt idx="6512">
                  <c:v>26</c:v>
                </c:pt>
                <c:pt idx="6513">
                  <c:v>25.9</c:v>
                </c:pt>
                <c:pt idx="6514">
                  <c:v>25.9</c:v>
                </c:pt>
                <c:pt idx="6515">
                  <c:v>25.9</c:v>
                </c:pt>
                <c:pt idx="6516">
                  <c:v>25.9</c:v>
                </c:pt>
                <c:pt idx="6517">
                  <c:v>26</c:v>
                </c:pt>
                <c:pt idx="6518">
                  <c:v>26.1</c:v>
                </c:pt>
                <c:pt idx="6519">
                  <c:v>26.1</c:v>
                </c:pt>
                <c:pt idx="6520">
                  <c:v>26.1</c:v>
                </c:pt>
                <c:pt idx="6521">
                  <c:v>26.2</c:v>
                </c:pt>
                <c:pt idx="6522">
                  <c:v>26.2</c:v>
                </c:pt>
                <c:pt idx="6523">
                  <c:v>26.4</c:v>
                </c:pt>
                <c:pt idx="6524">
                  <c:v>26.4</c:v>
                </c:pt>
                <c:pt idx="6525">
                  <c:v>26.4</c:v>
                </c:pt>
                <c:pt idx="6526">
                  <c:v>26.5</c:v>
                </c:pt>
                <c:pt idx="6527">
                  <c:v>26.5</c:v>
                </c:pt>
                <c:pt idx="6528">
                  <c:v>26.6</c:v>
                </c:pt>
                <c:pt idx="6529">
                  <c:v>26.7</c:v>
                </c:pt>
                <c:pt idx="6530">
                  <c:v>26.7</c:v>
                </c:pt>
                <c:pt idx="6531">
                  <c:v>26.7</c:v>
                </c:pt>
                <c:pt idx="6532">
                  <c:v>26.7</c:v>
                </c:pt>
                <c:pt idx="6533">
                  <c:v>26.8</c:v>
                </c:pt>
                <c:pt idx="6534">
                  <c:v>26.8</c:v>
                </c:pt>
                <c:pt idx="6535">
                  <c:v>26.9</c:v>
                </c:pt>
                <c:pt idx="6536">
                  <c:v>26.9</c:v>
                </c:pt>
                <c:pt idx="6537">
                  <c:v>26.9</c:v>
                </c:pt>
                <c:pt idx="6538">
                  <c:v>26.9</c:v>
                </c:pt>
                <c:pt idx="6539">
                  <c:v>26.9</c:v>
                </c:pt>
                <c:pt idx="6540">
                  <c:v>26.9</c:v>
                </c:pt>
                <c:pt idx="6541">
                  <c:v>26.9</c:v>
                </c:pt>
                <c:pt idx="6542">
                  <c:v>26.8</c:v>
                </c:pt>
                <c:pt idx="6543">
                  <c:v>26.6</c:v>
                </c:pt>
                <c:pt idx="6544">
                  <c:v>26.5</c:v>
                </c:pt>
                <c:pt idx="6545">
                  <c:v>26.5</c:v>
                </c:pt>
                <c:pt idx="6546">
                  <c:v>26.4</c:v>
                </c:pt>
                <c:pt idx="6547">
                  <c:v>26.2</c:v>
                </c:pt>
                <c:pt idx="6548">
                  <c:v>26.1</c:v>
                </c:pt>
                <c:pt idx="6549">
                  <c:v>26.1</c:v>
                </c:pt>
                <c:pt idx="6550">
                  <c:v>26.1</c:v>
                </c:pt>
                <c:pt idx="6551">
                  <c:v>26.1</c:v>
                </c:pt>
                <c:pt idx="6552">
                  <c:v>25.9</c:v>
                </c:pt>
                <c:pt idx="6553">
                  <c:v>25.9</c:v>
                </c:pt>
                <c:pt idx="6554">
                  <c:v>26.1</c:v>
                </c:pt>
                <c:pt idx="6555">
                  <c:v>26.2</c:v>
                </c:pt>
                <c:pt idx="6556">
                  <c:v>26.1</c:v>
                </c:pt>
                <c:pt idx="6557">
                  <c:v>26.2</c:v>
                </c:pt>
                <c:pt idx="6558">
                  <c:v>26.1</c:v>
                </c:pt>
                <c:pt idx="6559">
                  <c:v>26.4</c:v>
                </c:pt>
                <c:pt idx="6560">
                  <c:v>26.4</c:v>
                </c:pt>
                <c:pt idx="6561">
                  <c:v>26.5</c:v>
                </c:pt>
                <c:pt idx="6562">
                  <c:v>26.5</c:v>
                </c:pt>
                <c:pt idx="6563">
                  <c:v>26.5</c:v>
                </c:pt>
                <c:pt idx="6564">
                  <c:v>26.6</c:v>
                </c:pt>
                <c:pt idx="6565">
                  <c:v>26.6</c:v>
                </c:pt>
                <c:pt idx="6566">
                  <c:v>26.7</c:v>
                </c:pt>
                <c:pt idx="6567">
                  <c:v>26.7</c:v>
                </c:pt>
                <c:pt idx="6568">
                  <c:v>26.7</c:v>
                </c:pt>
                <c:pt idx="6569">
                  <c:v>26.7</c:v>
                </c:pt>
                <c:pt idx="6570">
                  <c:v>26.8</c:v>
                </c:pt>
                <c:pt idx="6571">
                  <c:v>26.8</c:v>
                </c:pt>
                <c:pt idx="6572">
                  <c:v>26.8</c:v>
                </c:pt>
                <c:pt idx="6573">
                  <c:v>26.9</c:v>
                </c:pt>
                <c:pt idx="6574">
                  <c:v>26.9</c:v>
                </c:pt>
                <c:pt idx="6575">
                  <c:v>26.9</c:v>
                </c:pt>
                <c:pt idx="6576">
                  <c:v>26.9</c:v>
                </c:pt>
                <c:pt idx="6577">
                  <c:v>26.9</c:v>
                </c:pt>
                <c:pt idx="6578">
                  <c:v>26.9</c:v>
                </c:pt>
                <c:pt idx="6579">
                  <c:v>26.9</c:v>
                </c:pt>
                <c:pt idx="6580">
                  <c:v>27</c:v>
                </c:pt>
                <c:pt idx="6581">
                  <c:v>27</c:v>
                </c:pt>
                <c:pt idx="6582">
                  <c:v>26.9</c:v>
                </c:pt>
                <c:pt idx="6583">
                  <c:v>26.9</c:v>
                </c:pt>
                <c:pt idx="6584">
                  <c:v>26.9</c:v>
                </c:pt>
                <c:pt idx="6585">
                  <c:v>26.8</c:v>
                </c:pt>
                <c:pt idx="6586">
                  <c:v>26.7</c:v>
                </c:pt>
                <c:pt idx="6587">
                  <c:v>26.6</c:v>
                </c:pt>
                <c:pt idx="6588">
                  <c:v>26.6</c:v>
                </c:pt>
                <c:pt idx="6589">
                  <c:v>26.5</c:v>
                </c:pt>
                <c:pt idx="6590">
                  <c:v>26.5</c:v>
                </c:pt>
                <c:pt idx="6591">
                  <c:v>26.5</c:v>
                </c:pt>
                <c:pt idx="6592">
                  <c:v>26.4</c:v>
                </c:pt>
                <c:pt idx="6593">
                  <c:v>26.2</c:v>
                </c:pt>
                <c:pt idx="6594">
                  <c:v>26.1</c:v>
                </c:pt>
                <c:pt idx="6595">
                  <c:v>26.1</c:v>
                </c:pt>
                <c:pt idx="6596">
                  <c:v>26.2</c:v>
                </c:pt>
                <c:pt idx="6597">
                  <c:v>26.1</c:v>
                </c:pt>
                <c:pt idx="6598">
                  <c:v>26.2</c:v>
                </c:pt>
                <c:pt idx="6599">
                  <c:v>26.1</c:v>
                </c:pt>
                <c:pt idx="6600">
                  <c:v>26.1</c:v>
                </c:pt>
                <c:pt idx="6601">
                  <c:v>26.1</c:v>
                </c:pt>
                <c:pt idx="6602">
                  <c:v>26.1</c:v>
                </c:pt>
                <c:pt idx="6603">
                  <c:v>26.1</c:v>
                </c:pt>
                <c:pt idx="6604">
                  <c:v>26.2</c:v>
                </c:pt>
                <c:pt idx="6605">
                  <c:v>26.2</c:v>
                </c:pt>
                <c:pt idx="6606">
                  <c:v>26.2</c:v>
                </c:pt>
                <c:pt idx="6607">
                  <c:v>26.2</c:v>
                </c:pt>
                <c:pt idx="6608">
                  <c:v>26.4</c:v>
                </c:pt>
                <c:pt idx="6609">
                  <c:v>26.3</c:v>
                </c:pt>
                <c:pt idx="6610">
                  <c:v>26.5</c:v>
                </c:pt>
                <c:pt idx="6611">
                  <c:v>26.5</c:v>
                </c:pt>
                <c:pt idx="6612">
                  <c:v>26.5</c:v>
                </c:pt>
                <c:pt idx="6613">
                  <c:v>26.5</c:v>
                </c:pt>
                <c:pt idx="6614">
                  <c:v>26.6</c:v>
                </c:pt>
                <c:pt idx="6615">
                  <c:v>26.6</c:v>
                </c:pt>
                <c:pt idx="6616">
                  <c:v>26.7</c:v>
                </c:pt>
                <c:pt idx="6617">
                  <c:v>26.7</c:v>
                </c:pt>
                <c:pt idx="6618">
                  <c:v>26.8</c:v>
                </c:pt>
                <c:pt idx="6619">
                  <c:v>26.8</c:v>
                </c:pt>
                <c:pt idx="6620">
                  <c:v>26.9</c:v>
                </c:pt>
                <c:pt idx="6621">
                  <c:v>26.9</c:v>
                </c:pt>
                <c:pt idx="6622">
                  <c:v>26.8</c:v>
                </c:pt>
                <c:pt idx="6623">
                  <c:v>26.8</c:v>
                </c:pt>
                <c:pt idx="6624">
                  <c:v>26.9</c:v>
                </c:pt>
                <c:pt idx="6625">
                  <c:v>26.9</c:v>
                </c:pt>
                <c:pt idx="6626">
                  <c:v>26.8</c:v>
                </c:pt>
                <c:pt idx="6627">
                  <c:v>26.9</c:v>
                </c:pt>
                <c:pt idx="6628">
                  <c:v>26.9</c:v>
                </c:pt>
                <c:pt idx="6629">
                  <c:v>26.9</c:v>
                </c:pt>
                <c:pt idx="6630">
                  <c:v>26.9</c:v>
                </c:pt>
                <c:pt idx="6631">
                  <c:v>26.9</c:v>
                </c:pt>
                <c:pt idx="6632">
                  <c:v>26.9</c:v>
                </c:pt>
                <c:pt idx="6633">
                  <c:v>26.9</c:v>
                </c:pt>
                <c:pt idx="6634">
                  <c:v>27</c:v>
                </c:pt>
                <c:pt idx="6635">
                  <c:v>27</c:v>
                </c:pt>
                <c:pt idx="6636">
                  <c:v>27</c:v>
                </c:pt>
                <c:pt idx="6637">
                  <c:v>27</c:v>
                </c:pt>
                <c:pt idx="6638">
                  <c:v>27</c:v>
                </c:pt>
                <c:pt idx="6639">
                  <c:v>27</c:v>
                </c:pt>
                <c:pt idx="6640">
                  <c:v>27</c:v>
                </c:pt>
                <c:pt idx="6641">
                  <c:v>27</c:v>
                </c:pt>
                <c:pt idx="6642">
                  <c:v>27</c:v>
                </c:pt>
                <c:pt idx="6643">
                  <c:v>27</c:v>
                </c:pt>
                <c:pt idx="6644">
                  <c:v>27</c:v>
                </c:pt>
                <c:pt idx="6645">
                  <c:v>27</c:v>
                </c:pt>
                <c:pt idx="6646">
                  <c:v>27</c:v>
                </c:pt>
                <c:pt idx="6647">
                  <c:v>27</c:v>
                </c:pt>
                <c:pt idx="6648">
                  <c:v>27</c:v>
                </c:pt>
                <c:pt idx="6649">
                  <c:v>27</c:v>
                </c:pt>
                <c:pt idx="6650">
                  <c:v>27</c:v>
                </c:pt>
                <c:pt idx="6651">
                  <c:v>27</c:v>
                </c:pt>
                <c:pt idx="6652">
                  <c:v>27</c:v>
                </c:pt>
                <c:pt idx="6653">
                  <c:v>27.1</c:v>
                </c:pt>
                <c:pt idx="6654">
                  <c:v>27</c:v>
                </c:pt>
                <c:pt idx="6655">
                  <c:v>27</c:v>
                </c:pt>
                <c:pt idx="6656">
                  <c:v>27</c:v>
                </c:pt>
                <c:pt idx="6657">
                  <c:v>27</c:v>
                </c:pt>
                <c:pt idx="6658">
                  <c:v>27</c:v>
                </c:pt>
                <c:pt idx="6659">
                  <c:v>26.9</c:v>
                </c:pt>
                <c:pt idx="6660">
                  <c:v>26.9</c:v>
                </c:pt>
                <c:pt idx="6661">
                  <c:v>26.9</c:v>
                </c:pt>
                <c:pt idx="6662">
                  <c:v>26.9</c:v>
                </c:pt>
                <c:pt idx="6663">
                  <c:v>26.9</c:v>
                </c:pt>
                <c:pt idx="6664">
                  <c:v>26.8</c:v>
                </c:pt>
                <c:pt idx="6665">
                  <c:v>26.7</c:v>
                </c:pt>
                <c:pt idx="6666">
                  <c:v>26.7</c:v>
                </c:pt>
                <c:pt idx="6667">
                  <c:v>26.7</c:v>
                </c:pt>
                <c:pt idx="6668">
                  <c:v>26.5</c:v>
                </c:pt>
                <c:pt idx="6669">
                  <c:v>26.5</c:v>
                </c:pt>
                <c:pt idx="6670">
                  <c:v>26.5</c:v>
                </c:pt>
                <c:pt idx="6671">
                  <c:v>26.4</c:v>
                </c:pt>
                <c:pt idx="6672">
                  <c:v>26.3</c:v>
                </c:pt>
                <c:pt idx="6673">
                  <c:v>26.2</c:v>
                </c:pt>
                <c:pt idx="6674">
                  <c:v>26.2</c:v>
                </c:pt>
                <c:pt idx="6675">
                  <c:v>26.2</c:v>
                </c:pt>
                <c:pt idx="6676">
                  <c:v>26.2</c:v>
                </c:pt>
                <c:pt idx="6677">
                  <c:v>26.2</c:v>
                </c:pt>
                <c:pt idx="6678">
                  <c:v>26.1</c:v>
                </c:pt>
                <c:pt idx="6679">
                  <c:v>26.2</c:v>
                </c:pt>
                <c:pt idx="6680">
                  <c:v>26.2</c:v>
                </c:pt>
                <c:pt idx="6681">
                  <c:v>26.2</c:v>
                </c:pt>
                <c:pt idx="6682">
                  <c:v>26.3</c:v>
                </c:pt>
                <c:pt idx="6683">
                  <c:v>26.4</c:v>
                </c:pt>
                <c:pt idx="6684">
                  <c:v>26.5</c:v>
                </c:pt>
                <c:pt idx="6685">
                  <c:v>26.5</c:v>
                </c:pt>
                <c:pt idx="6686">
                  <c:v>26.6</c:v>
                </c:pt>
                <c:pt idx="6687">
                  <c:v>26.7</c:v>
                </c:pt>
                <c:pt idx="6688">
                  <c:v>26.7</c:v>
                </c:pt>
                <c:pt idx="6689">
                  <c:v>26.7</c:v>
                </c:pt>
                <c:pt idx="6690">
                  <c:v>26.7</c:v>
                </c:pt>
                <c:pt idx="6691">
                  <c:v>26.8</c:v>
                </c:pt>
                <c:pt idx="6692">
                  <c:v>26.9</c:v>
                </c:pt>
                <c:pt idx="6693">
                  <c:v>26.9</c:v>
                </c:pt>
                <c:pt idx="6694">
                  <c:v>26.9</c:v>
                </c:pt>
                <c:pt idx="6695">
                  <c:v>26.9</c:v>
                </c:pt>
                <c:pt idx="6696">
                  <c:v>26.9</c:v>
                </c:pt>
                <c:pt idx="6697">
                  <c:v>27</c:v>
                </c:pt>
                <c:pt idx="6698">
                  <c:v>26.9</c:v>
                </c:pt>
                <c:pt idx="6699">
                  <c:v>27</c:v>
                </c:pt>
                <c:pt idx="6700">
                  <c:v>27</c:v>
                </c:pt>
                <c:pt idx="6701">
                  <c:v>27.1</c:v>
                </c:pt>
                <c:pt idx="6702">
                  <c:v>27.2</c:v>
                </c:pt>
                <c:pt idx="6703">
                  <c:v>27.1</c:v>
                </c:pt>
                <c:pt idx="6704">
                  <c:v>27.2</c:v>
                </c:pt>
                <c:pt idx="6705">
                  <c:v>27</c:v>
                </c:pt>
                <c:pt idx="6706">
                  <c:v>27</c:v>
                </c:pt>
                <c:pt idx="6707">
                  <c:v>26.9</c:v>
                </c:pt>
                <c:pt idx="6708">
                  <c:v>26.9</c:v>
                </c:pt>
                <c:pt idx="6709">
                  <c:v>26.9</c:v>
                </c:pt>
                <c:pt idx="6710">
                  <c:v>26.8</c:v>
                </c:pt>
                <c:pt idx="6711">
                  <c:v>26.7</c:v>
                </c:pt>
                <c:pt idx="6712">
                  <c:v>26.6</c:v>
                </c:pt>
                <c:pt idx="6713">
                  <c:v>26.5</c:v>
                </c:pt>
                <c:pt idx="6714">
                  <c:v>26.4</c:v>
                </c:pt>
                <c:pt idx="6715">
                  <c:v>26.4</c:v>
                </c:pt>
                <c:pt idx="6716">
                  <c:v>26.3</c:v>
                </c:pt>
                <c:pt idx="6717">
                  <c:v>26.2</c:v>
                </c:pt>
                <c:pt idx="6718">
                  <c:v>26.2</c:v>
                </c:pt>
                <c:pt idx="6719">
                  <c:v>26.2</c:v>
                </c:pt>
                <c:pt idx="6720">
                  <c:v>26.2</c:v>
                </c:pt>
                <c:pt idx="6721">
                  <c:v>26.2</c:v>
                </c:pt>
                <c:pt idx="6722">
                  <c:v>26.2</c:v>
                </c:pt>
                <c:pt idx="6723">
                  <c:v>26.2</c:v>
                </c:pt>
                <c:pt idx="6724">
                  <c:v>26.2</c:v>
                </c:pt>
                <c:pt idx="6725">
                  <c:v>26.3</c:v>
                </c:pt>
                <c:pt idx="6726">
                  <c:v>26.4</c:v>
                </c:pt>
                <c:pt idx="6727">
                  <c:v>26.5</c:v>
                </c:pt>
                <c:pt idx="6728">
                  <c:v>26.5</c:v>
                </c:pt>
                <c:pt idx="6729">
                  <c:v>26.5</c:v>
                </c:pt>
                <c:pt idx="6730">
                  <c:v>26.5</c:v>
                </c:pt>
                <c:pt idx="6731">
                  <c:v>26.6</c:v>
                </c:pt>
                <c:pt idx="6732">
                  <c:v>26.7</c:v>
                </c:pt>
                <c:pt idx="6733">
                  <c:v>26.7</c:v>
                </c:pt>
                <c:pt idx="6734">
                  <c:v>26.7</c:v>
                </c:pt>
                <c:pt idx="6735">
                  <c:v>26.8</c:v>
                </c:pt>
                <c:pt idx="6736">
                  <c:v>26.7</c:v>
                </c:pt>
                <c:pt idx="6737">
                  <c:v>26.7</c:v>
                </c:pt>
                <c:pt idx="6738">
                  <c:v>26.9</c:v>
                </c:pt>
                <c:pt idx="6739">
                  <c:v>26.9</c:v>
                </c:pt>
                <c:pt idx="6740">
                  <c:v>26.9</c:v>
                </c:pt>
                <c:pt idx="6741">
                  <c:v>26.9</c:v>
                </c:pt>
                <c:pt idx="6742">
                  <c:v>26.9</c:v>
                </c:pt>
                <c:pt idx="6743">
                  <c:v>26.9</c:v>
                </c:pt>
                <c:pt idx="6744">
                  <c:v>26.9</c:v>
                </c:pt>
                <c:pt idx="6745">
                  <c:v>26.9</c:v>
                </c:pt>
                <c:pt idx="6746">
                  <c:v>27</c:v>
                </c:pt>
                <c:pt idx="6747">
                  <c:v>27</c:v>
                </c:pt>
                <c:pt idx="6748">
                  <c:v>27</c:v>
                </c:pt>
                <c:pt idx="6749">
                  <c:v>27</c:v>
                </c:pt>
                <c:pt idx="6750">
                  <c:v>27.1</c:v>
                </c:pt>
                <c:pt idx="6751">
                  <c:v>27.1</c:v>
                </c:pt>
                <c:pt idx="6752">
                  <c:v>27.1</c:v>
                </c:pt>
                <c:pt idx="6753">
                  <c:v>27.1</c:v>
                </c:pt>
                <c:pt idx="6754">
                  <c:v>27.1</c:v>
                </c:pt>
                <c:pt idx="6755">
                  <c:v>27.1</c:v>
                </c:pt>
                <c:pt idx="6756">
                  <c:v>27.2</c:v>
                </c:pt>
                <c:pt idx="6757">
                  <c:v>27.2</c:v>
                </c:pt>
                <c:pt idx="6758">
                  <c:v>27.2</c:v>
                </c:pt>
                <c:pt idx="6759">
                  <c:v>27.2</c:v>
                </c:pt>
                <c:pt idx="6760">
                  <c:v>27.1</c:v>
                </c:pt>
                <c:pt idx="6761">
                  <c:v>27</c:v>
                </c:pt>
                <c:pt idx="6762">
                  <c:v>27</c:v>
                </c:pt>
                <c:pt idx="6763">
                  <c:v>27</c:v>
                </c:pt>
                <c:pt idx="6764">
                  <c:v>26.9</c:v>
                </c:pt>
                <c:pt idx="6765">
                  <c:v>26.9</c:v>
                </c:pt>
                <c:pt idx="6766">
                  <c:v>26.9</c:v>
                </c:pt>
                <c:pt idx="6767">
                  <c:v>26.8</c:v>
                </c:pt>
                <c:pt idx="6768">
                  <c:v>26.7</c:v>
                </c:pt>
                <c:pt idx="6769">
                  <c:v>26.6</c:v>
                </c:pt>
                <c:pt idx="6770">
                  <c:v>26.6</c:v>
                </c:pt>
                <c:pt idx="6771">
                  <c:v>26.5</c:v>
                </c:pt>
                <c:pt idx="6772">
                  <c:v>26.4</c:v>
                </c:pt>
                <c:pt idx="6773">
                  <c:v>26.4</c:v>
                </c:pt>
                <c:pt idx="6774">
                  <c:v>26.4</c:v>
                </c:pt>
                <c:pt idx="6775">
                  <c:v>26.4</c:v>
                </c:pt>
                <c:pt idx="6776">
                  <c:v>26.3</c:v>
                </c:pt>
                <c:pt idx="6777">
                  <c:v>26.3</c:v>
                </c:pt>
                <c:pt idx="6778">
                  <c:v>26.2</c:v>
                </c:pt>
                <c:pt idx="6779">
                  <c:v>26.2</c:v>
                </c:pt>
                <c:pt idx="6780">
                  <c:v>26.2</c:v>
                </c:pt>
                <c:pt idx="6781">
                  <c:v>26.3</c:v>
                </c:pt>
                <c:pt idx="6782">
                  <c:v>26.3</c:v>
                </c:pt>
                <c:pt idx="6783">
                  <c:v>26.4</c:v>
                </c:pt>
                <c:pt idx="6784">
                  <c:v>26.4</c:v>
                </c:pt>
                <c:pt idx="6785">
                  <c:v>26.5</c:v>
                </c:pt>
                <c:pt idx="6786">
                  <c:v>26.5</c:v>
                </c:pt>
                <c:pt idx="6787">
                  <c:v>26.5</c:v>
                </c:pt>
                <c:pt idx="6788">
                  <c:v>26.6</c:v>
                </c:pt>
                <c:pt idx="6789">
                  <c:v>26.7</c:v>
                </c:pt>
                <c:pt idx="6790">
                  <c:v>26.7</c:v>
                </c:pt>
                <c:pt idx="6791">
                  <c:v>26.7</c:v>
                </c:pt>
                <c:pt idx="6792">
                  <c:v>26.8</c:v>
                </c:pt>
                <c:pt idx="6793">
                  <c:v>26.9</c:v>
                </c:pt>
                <c:pt idx="6794">
                  <c:v>26.9</c:v>
                </c:pt>
                <c:pt idx="6795">
                  <c:v>26.9</c:v>
                </c:pt>
                <c:pt idx="6796">
                  <c:v>26.9</c:v>
                </c:pt>
                <c:pt idx="6797">
                  <c:v>26.9</c:v>
                </c:pt>
                <c:pt idx="6798">
                  <c:v>26.9</c:v>
                </c:pt>
                <c:pt idx="6799">
                  <c:v>26.9</c:v>
                </c:pt>
                <c:pt idx="6800">
                  <c:v>27</c:v>
                </c:pt>
                <c:pt idx="6801">
                  <c:v>27</c:v>
                </c:pt>
                <c:pt idx="6802">
                  <c:v>27</c:v>
                </c:pt>
                <c:pt idx="6803">
                  <c:v>27</c:v>
                </c:pt>
                <c:pt idx="6804">
                  <c:v>27.1</c:v>
                </c:pt>
                <c:pt idx="6805">
                  <c:v>27.1</c:v>
                </c:pt>
                <c:pt idx="6806">
                  <c:v>27.2</c:v>
                </c:pt>
                <c:pt idx="6807">
                  <c:v>27.2</c:v>
                </c:pt>
                <c:pt idx="6808">
                  <c:v>27.2</c:v>
                </c:pt>
                <c:pt idx="6809">
                  <c:v>27.2</c:v>
                </c:pt>
                <c:pt idx="6810">
                  <c:v>27.2</c:v>
                </c:pt>
                <c:pt idx="6811">
                  <c:v>27.2</c:v>
                </c:pt>
                <c:pt idx="6812">
                  <c:v>27.1</c:v>
                </c:pt>
                <c:pt idx="6813">
                  <c:v>27.1</c:v>
                </c:pt>
                <c:pt idx="6814">
                  <c:v>27.1</c:v>
                </c:pt>
                <c:pt idx="6815">
                  <c:v>27.1</c:v>
                </c:pt>
                <c:pt idx="6816">
                  <c:v>27.1</c:v>
                </c:pt>
                <c:pt idx="6817">
                  <c:v>27.1</c:v>
                </c:pt>
                <c:pt idx="6818">
                  <c:v>27</c:v>
                </c:pt>
                <c:pt idx="6819">
                  <c:v>27</c:v>
                </c:pt>
                <c:pt idx="6820">
                  <c:v>26.9</c:v>
                </c:pt>
                <c:pt idx="6821">
                  <c:v>26.9</c:v>
                </c:pt>
                <c:pt idx="6822">
                  <c:v>26.9</c:v>
                </c:pt>
                <c:pt idx="6823">
                  <c:v>26.9</c:v>
                </c:pt>
                <c:pt idx="6824">
                  <c:v>26.8</c:v>
                </c:pt>
                <c:pt idx="6825">
                  <c:v>26.7</c:v>
                </c:pt>
                <c:pt idx="6826">
                  <c:v>26.6</c:v>
                </c:pt>
                <c:pt idx="6827">
                  <c:v>26.5</c:v>
                </c:pt>
                <c:pt idx="6828">
                  <c:v>26.5</c:v>
                </c:pt>
                <c:pt idx="6829">
                  <c:v>26.5</c:v>
                </c:pt>
                <c:pt idx="6830">
                  <c:v>26.4</c:v>
                </c:pt>
                <c:pt idx="6831">
                  <c:v>26.4</c:v>
                </c:pt>
                <c:pt idx="6832">
                  <c:v>26.4</c:v>
                </c:pt>
                <c:pt idx="6833">
                  <c:v>26.3</c:v>
                </c:pt>
                <c:pt idx="6834">
                  <c:v>26.3</c:v>
                </c:pt>
                <c:pt idx="6835">
                  <c:v>26.3</c:v>
                </c:pt>
                <c:pt idx="6836">
                  <c:v>26.3</c:v>
                </c:pt>
                <c:pt idx="6837">
                  <c:v>26.3</c:v>
                </c:pt>
                <c:pt idx="6838">
                  <c:v>26.3</c:v>
                </c:pt>
                <c:pt idx="6839">
                  <c:v>26.4</c:v>
                </c:pt>
                <c:pt idx="6840">
                  <c:v>26.3</c:v>
                </c:pt>
                <c:pt idx="6841">
                  <c:v>26.3</c:v>
                </c:pt>
                <c:pt idx="6842">
                  <c:v>26.4</c:v>
                </c:pt>
                <c:pt idx="6843">
                  <c:v>26.4</c:v>
                </c:pt>
                <c:pt idx="6844">
                  <c:v>26.4</c:v>
                </c:pt>
                <c:pt idx="6845">
                  <c:v>26.4</c:v>
                </c:pt>
                <c:pt idx="6846">
                  <c:v>26.5</c:v>
                </c:pt>
                <c:pt idx="6847">
                  <c:v>26.5</c:v>
                </c:pt>
                <c:pt idx="6848">
                  <c:v>26.5</c:v>
                </c:pt>
                <c:pt idx="6849">
                  <c:v>26.5</c:v>
                </c:pt>
                <c:pt idx="6850">
                  <c:v>26.6</c:v>
                </c:pt>
                <c:pt idx="6851">
                  <c:v>26.7</c:v>
                </c:pt>
                <c:pt idx="6852">
                  <c:v>26.7</c:v>
                </c:pt>
                <c:pt idx="6853">
                  <c:v>26.7</c:v>
                </c:pt>
                <c:pt idx="6854">
                  <c:v>26.7</c:v>
                </c:pt>
                <c:pt idx="6855">
                  <c:v>26.8</c:v>
                </c:pt>
                <c:pt idx="6856">
                  <c:v>26.8</c:v>
                </c:pt>
                <c:pt idx="6857">
                  <c:v>26.9</c:v>
                </c:pt>
                <c:pt idx="6858">
                  <c:v>26.9</c:v>
                </c:pt>
                <c:pt idx="6859">
                  <c:v>26.9</c:v>
                </c:pt>
                <c:pt idx="6860">
                  <c:v>26.9</c:v>
                </c:pt>
                <c:pt idx="6861">
                  <c:v>26.9</c:v>
                </c:pt>
                <c:pt idx="6862">
                  <c:v>26.9</c:v>
                </c:pt>
                <c:pt idx="6863">
                  <c:v>26.9</c:v>
                </c:pt>
                <c:pt idx="6864">
                  <c:v>27</c:v>
                </c:pt>
                <c:pt idx="6865">
                  <c:v>27</c:v>
                </c:pt>
                <c:pt idx="6866">
                  <c:v>27</c:v>
                </c:pt>
                <c:pt idx="6867">
                  <c:v>27</c:v>
                </c:pt>
                <c:pt idx="6868">
                  <c:v>27</c:v>
                </c:pt>
                <c:pt idx="6869">
                  <c:v>27</c:v>
                </c:pt>
                <c:pt idx="6870">
                  <c:v>27</c:v>
                </c:pt>
                <c:pt idx="6871">
                  <c:v>27.1</c:v>
                </c:pt>
                <c:pt idx="6872">
                  <c:v>27.2</c:v>
                </c:pt>
                <c:pt idx="6873">
                  <c:v>27.2</c:v>
                </c:pt>
                <c:pt idx="6874">
                  <c:v>27.3</c:v>
                </c:pt>
                <c:pt idx="6875">
                  <c:v>27.2</c:v>
                </c:pt>
                <c:pt idx="6876">
                  <c:v>27.2</c:v>
                </c:pt>
                <c:pt idx="6877">
                  <c:v>27.2</c:v>
                </c:pt>
                <c:pt idx="6878">
                  <c:v>27.2</c:v>
                </c:pt>
                <c:pt idx="6879">
                  <c:v>27.3</c:v>
                </c:pt>
                <c:pt idx="6880">
                  <c:v>27.3</c:v>
                </c:pt>
                <c:pt idx="6881">
                  <c:v>27.2</c:v>
                </c:pt>
                <c:pt idx="6882">
                  <c:v>27.2</c:v>
                </c:pt>
                <c:pt idx="6883">
                  <c:v>27.2</c:v>
                </c:pt>
                <c:pt idx="6884">
                  <c:v>27.2</c:v>
                </c:pt>
                <c:pt idx="6885">
                  <c:v>27.2</c:v>
                </c:pt>
                <c:pt idx="6886">
                  <c:v>27.1</c:v>
                </c:pt>
                <c:pt idx="6887">
                  <c:v>27</c:v>
                </c:pt>
                <c:pt idx="6888">
                  <c:v>27</c:v>
                </c:pt>
                <c:pt idx="6889">
                  <c:v>26.9</c:v>
                </c:pt>
                <c:pt idx="6890">
                  <c:v>26.9</c:v>
                </c:pt>
                <c:pt idx="6891">
                  <c:v>26.9</c:v>
                </c:pt>
                <c:pt idx="6892">
                  <c:v>26.9</c:v>
                </c:pt>
                <c:pt idx="6893">
                  <c:v>26.8</c:v>
                </c:pt>
                <c:pt idx="6894">
                  <c:v>26.8</c:v>
                </c:pt>
                <c:pt idx="6895">
                  <c:v>26.8</c:v>
                </c:pt>
                <c:pt idx="6896">
                  <c:v>26.8</c:v>
                </c:pt>
                <c:pt idx="6897">
                  <c:v>26.7</c:v>
                </c:pt>
                <c:pt idx="6898">
                  <c:v>26.5</c:v>
                </c:pt>
                <c:pt idx="6899">
                  <c:v>26.5</c:v>
                </c:pt>
                <c:pt idx="6900">
                  <c:v>26.5</c:v>
                </c:pt>
                <c:pt idx="6901">
                  <c:v>26.5</c:v>
                </c:pt>
                <c:pt idx="6902">
                  <c:v>26.5</c:v>
                </c:pt>
                <c:pt idx="6903">
                  <c:v>26.4</c:v>
                </c:pt>
                <c:pt idx="6904">
                  <c:v>26.4</c:v>
                </c:pt>
                <c:pt idx="6905">
                  <c:v>26.4</c:v>
                </c:pt>
                <c:pt idx="6906">
                  <c:v>26.3</c:v>
                </c:pt>
                <c:pt idx="6907">
                  <c:v>26.3</c:v>
                </c:pt>
                <c:pt idx="6908">
                  <c:v>26.4</c:v>
                </c:pt>
                <c:pt idx="6909">
                  <c:v>26.4</c:v>
                </c:pt>
                <c:pt idx="6910">
                  <c:v>26.4</c:v>
                </c:pt>
                <c:pt idx="6911">
                  <c:v>26.4</c:v>
                </c:pt>
                <c:pt idx="6912">
                  <c:v>26.3</c:v>
                </c:pt>
                <c:pt idx="6913">
                  <c:v>26.4</c:v>
                </c:pt>
                <c:pt idx="6914">
                  <c:v>26.4</c:v>
                </c:pt>
                <c:pt idx="6915">
                  <c:v>26.4</c:v>
                </c:pt>
                <c:pt idx="6916">
                  <c:v>26.4</c:v>
                </c:pt>
                <c:pt idx="6917">
                  <c:v>26.4</c:v>
                </c:pt>
                <c:pt idx="6918">
                  <c:v>26.5</c:v>
                </c:pt>
                <c:pt idx="6919">
                  <c:v>26.5</c:v>
                </c:pt>
                <c:pt idx="6920">
                  <c:v>26.5</c:v>
                </c:pt>
                <c:pt idx="6921">
                  <c:v>26.5</c:v>
                </c:pt>
                <c:pt idx="6922">
                  <c:v>26.5</c:v>
                </c:pt>
                <c:pt idx="6923">
                  <c:v>26.5</c:v>
                </c:pt>
                <c:pt idx="6924">
                  <c:v>26.6</c:v>
                </c:pt>
                <c:pt idx="6925">
                  <c:v>26.7</c:v>
                </c:pt>
                <c:pt idx="6926">
                  <c:v>26.7</c:v>
                </c:pt>
                <c:pt idx="6927">
                  <c:v>26.9</c:v>
                </c:pt>
                <c:pt idx="6928">
                  <c:v>26.9</c:v>
                </c:pt>
                <c:pt idx="6929">
                  <c:v>26.8</c:v>
                </c:pt>
                <c:pt idx="6930">
                  <c:v>26.9</c:v>
                </c:pt>
                <c:pt idx="6931">
                  <c:v>27</c:v>
                </c:pt>
                <c:pt idx="6932">
                  <c:v>26.9</c:v>
                </c:pt>
                <c:pt idx="6933">
                  <c:v>27</c:v>
                </c:pt>
                <c:pt idx="6934">
                  <c:v>26.9</c:v>
                </c:pt>
                <c:pt idx="6935">
                  <c:v>27</c:v>
                </c:pt>
                <c:pt idx="6936">
                  <c:v>27</c:v>
                </c:pt>
                <c:pt idx="6937">
                  <c:v>27.1</c:v>
                </c:pt>
                <c:pt idx="6938">
                  <c:v>27</c:v>
                </c:pt>
                <c:pt idx="6939">
                  <c:v>27.1</c:v>
                </c:pt>
                <c:pt idx="6940">
                  <c:v>27.1</c:v>
                </c:pt>
                <c:pt idx="6941">
                  <c:v>27.2</c:v>
                </c:pt>
                <c:pt idx="6942">
                  <c:v>27.1</c:v>
                </c:pt>
                <c:pt idx="6943">
                  <c:v>27.2</c:v>
                </c:pt>
                <c:pt idx="6944">
                  <c:v>27.2</c:v>
                </c:pt>
                <c:pt idx="6945">
                  <c:v>27.2</c:v>
                </c:pt>
                <c:pt idx="6946">
                  <c:v>27.2</c:v>
                </c:pt>
                <c:pt idx="6947">
                  <c:v>27.3</c:v>
                </c:pt>
                <c:pt idx="6948">
                  <c:v>27.4</c:v>
                </c:pt>
                <c:pt idx="6949">
                  <c:v>27.3</c:v>
                </c:pt>
                <c:pt idx="6950">
                  <c:v>27.3</c:v>
                </c:pt>
                <c:pt idx="6951">
                  <c:v>27.3</c:v>
                </c:pt>
                <c:pt idx="6952">
                  <c:v>27.3</c:v>
                </c:pt>
                <c:pt idx="6953">
                  <c:v>27.3</c:v>
                </c:pt>
                <c:pt idx="6954">
                  <c:v>27.4</c:v>
                </c:pt>
                <c:pt idx="6955">
                  <c:v>27.4</c:v>
                </c:pt>
                <c:pt idx="6956">
                  <c:v>27.2</c:v>
                </c:pt>
                <c:pt idx="6957">
                  <c:v>27.1</c:v>
                </c:pt>
                <c:pt idx="6958">
                  <c:v>27</c:v>
                </c:pt>
                <c:pt idx="6959">
                  <c:v>27</c:v>
                </c:pt>
                <c:pt idx="6960">
                  <c:v>27</c:v>
                </c:pt>
                <c:pt idx="6961">
                  <c:v>26.9</c:v>
                </c:pt>
                <c:pt idx="6962">
                  <c:v>26.8</c:v>
                </c:pt>
                <c:pt idx="6963">
                  <c:v>26.8</c:v>
                </c:pt>
                <c:pt idx="6964">
                  <c:v>26.7</c:v>
                </c:pt>
                <c:pt idx="6965">
                  <c:v>26.6</c:v>
                </c:pt>
                <c:pt idx="6966">
                  <c:v>26.5</c:v>
                </c:pt>
                <c:pt idx="6967">
                  <c:v>26.5</c:v>
                </c:pt>
                <c:pt idx="6968">
                  <c:v>26.5</c:v>
                </c:pt>
                <c:pt idx="6969">
                  <c:v>26.4</c:v>
                </c:pt>
                <c:pt idx="6970">
                  <c:v>26.5</c:v>
                </c:pt>
                <c:pt idx="6971">
                  <c:v>26.5</c:v>
                </c:pt>
                <c:pt idx="6972">
                  <c:v>26.5</c:v>
                </c:pt>
                <c:pt idx="6973">
                  <c:v>26.6</c:v>
                </c:pt>
                <c:pt idx="6974">
                  <c:v>26.6</c:v>
                </c:pt>
                <c:pt idx="6975">
                  <c:v>26.7</c:v>
                </c:pt>
                <c:pt idx="6976">
                  <c:v>26.8</c:v>
                </c:pt>
                <c:pt idx="6977">
                  <c:v>26.9</c:v>
                </c:pt>
                <c:pt idx="6978">
                  <c:v>26.9</c:v>
                </c:pt>
                <c:pt idx="6979">
                  <c:v>27</c:v>
                </c:pt>
                <c:pt idx="6980">
                  <c:v>27</c:v>
                </c:pt>
                <c:pt idx="6981">
                  <c:v>27</c:v>
                </c:pt>
                <c:pt idx="6982">
                  <c:v>27</c:v>
                </c:pt>
                <c:pt idx="6983">
                  <c:v>27.2</c:v>
                </c:pt>
                <c:pt idx="6984">
                  <c:v>27.2</c:v>
                </c:pt>
                <c:pt idx="6985">
                  <c:v>27.2</c:v>
                </c:pt>
                <c:pt idx="6986">
                  <c:v>27.2</c:v>
                </c:pt>
                <c:pt idx="6987">
                  <c:v>27.3</c:v>
                </c:pt>
                <c:pt idx="6988">
                  <c:v>27.3</c:v>
                </c:pt>
                <c:pt idx="6989">
                  <c:v>27.4</c:v>
                </c:pt>
                <c:pt idx="6990">
                  <c:v>27.4</c:v>
                </c:pt>
                <c:pt idx="6991">
                  <c:v>27.4</c:v>
                </c:pt>
                <c:pt idx="6992">
                  <c:v>27.4</c:v>
                </c:pt>
                <c:pt idx="6993">
                  <c:v>27.4</c:v>
                </c:pt>
                <c:pt idx="6994">
                  <c:v>27.4</c:v>
                </c:pt>
                <c:pt idx="6995">
                  <c:v>27.5</c:v>
                </c:pt>
                <c:pt idx="6996">
                  <c:v>27.4</c:v>
                </c:pt>
                <c:pt idx="6997">
                  <c:v>27.4</c:v>
                </c:pt>
                <c:pt idx="6998">
                  <c:v>27.4</c:v>
                </c:pt>
                <c:pt idx="6999">
                  <c:v>27.3</c:v>
                </c:pt>
                <c:pt idx="7000">
                  <c:v>27.3</c:v>
                </c:pt>
                <c:pt idx="7001">
                  <c:v>27.2</c:v>
                </c:pt>
                <c:pt idx="7002">
                  <c:v>27.1</c:v>
                </c:pt>
                <c:pt idx="7003">
                  <c:v>27</c:v>
                </c:pt>
                <c:pt idx="7004">
                  <c:v>27</c:v>
                </c:pt>
                <c:pt idx="7005">
                  <c:v>27</c:v>
                </c:pt>
                <c:pt idx="7006">
                  <c:v>26.9</c:v>
                </c:pt>
                <c:pt idx="7007">
                  <c:v>26.8</c:v>
                </c:pt>
                <c:pt idx="7008">
                  <c:v>26.7</c:v>
                </c:pt>
                <c:pt idx="7009">
                  <c:v>26.6</c:v>
                </c:pt>
                <c:pt idx="7010">
                  <c:v>26.6</c:v>
                </c:pt>
                <c:pt idx="7011">
                  <c:v>26.5</c:v>
                </c:pt>
                <c:pt idx="7012">
                  <c:v>26.5</c:v>
                </c:pt>
                <c:pt idx="7013">
                  <c:v>26.5</c:v>
                </c:pt>
                <c:pt idx="7014">
                  <c:v>26.5</c:v>
                </c:pt>
                <c:pt idx="7015">
                  <c:v>26.5</c:v>
                </c:pt>
                <c:pt idx="7016">
                  <c:v>26.5</c:v>
                </c:pt>
                <c:pt idx="7017">
                  <c:v>26.6</c:v>
                </c:pt>
                <c:pt idx="7018">
                  <c:v>26.6</c:v>
                </c:pt>
                <c:pt idx="7019">
                  <c:v>26.7</c:v>
                </c:pt>
                <c:pt idx="7020">
                  <c:v>26.7</c:v>
                </c:pt>
                <c:pt idx="7021">
                  <c:v>26.8</c:v>
                </c:pt>
                <c:pt idx="7022">
                  <c:v>26.9</c:v>
                </c:pt>
                <c:pt idx="7023">
                  <c:v>26.9</c:v>
                </c:pt>
                <c:pt idx="7024">
                  <c:v>27</c:v>
                </c:pt>
                <c:pt idx="7025">
                  <c:v>27</c:v>
                </c:pt>
                <c:pt idx="7026">
                  <c:v>27</c:v>
                </c:pt>
                <c:pt idx="7027">
                  <c:v>27</c:v>
                </c:pt>
                <c:pt idx="7028">
                  <c:v>27</c:v>
                </c:pt>
                <c:pt idx="7029">
                  <c:v>27.2</c:v>
                </c:pt>
                <c:pt idx="7030">
                  <c:v>27.2</c:v>
                </c:pt>
                <c:pt idx="7031">
                  <c:v>27.2</c:v>
                </c:pt>
                <c:pt idx="7032">
                  <c:v>27.3</c:v>
                </c:pt>
                <c:pt idx="7033">
                  <c:v>27.4</c:v>
                </c:pt>
                <c:pt idx="7034">
                  <c:v>27.4</c:v>
                </c:pt>
                <c:pt idx="7035">
                  <c:v>27.4</c:v>
                </c:pt>
                <c:pt idx="7036">
                  <c:v>27.4</c:v>
                </c:pt>
                <c:pt idx="7037">
                  <c:v>27.4</c:v>
                </c:pt>
                <c:pt idx="7038">
                  <c:v>27.4</c:v>
                </c:pt>
                <c:pt idx="7039">
                  <c:v>27.5</c:v>
                </c:pt>
                <c:pt idx="7040">
                  <c:v>27.5</c:v>
                </c:pt>
                <c:pt idx="7041">
                  <c:v>27.4</c:v>
                </c:pt>
                <c:pt idx="7042">
                  <c:v>27.4</c:v>
                </c:pt>
                <c:pt idx="7043">
                  <c:v>27.2</c:v>
                </c:pt>
                <c:pt idx="7044">
                  <c:v>27.2</c:v>
                </c:pt>
                <c:pt idx="7045">
                  <c:v>27</c:v>
                </c:pt>
                <c:pt idx="7046">
                  <c:v>27</c:v>
                </c:pt>
                <c:pt idx="7047">
                  <c:v>26.8</c:v>
                </c:pt>
                <c:pt idx="7048">
                  <c:v>26.7</c:v>
                </c:pt>
                <c:pt idx="7049">
                  <c:v>26.6</c:v>
                </c:pt>
                <c:pt idx="7050">
                  <c:v>26.6</c:v>
                </c:pt>
                <c:pt idx="7051">
                  <c:v>26.5</c:v>
                </c:pt>
                <c:pt idx="7052">
                  <c:v>26.5</c:v>
                </c:pt>
                <c:pt idx="7053">
                  <c:v>26.6</c:v>
                </c:pt>
                <c:pt idx="7054">
                  <c:v>26.7</c:v>
                </c:pt>
                <c:pt idx="7055">
                  <c:v>26.8</c:v>
                </c:pt>
                <c:pt idx="7056">
                  <c:v>26.9</c:v>
                </c:pt>
                <c:pt idx="7057">
                  <c:v>27</c:v>
                </c:pt>
                <c:pt idx="7058">
                  <c:v>27</c:v>
                </c:pt>
                <c:pt idx="7059">
                  <c:v>27.1</c:v>
                </c:pt>
                <c:pt idx="7060">
                  <c:v>27.1</c:v>
                </c:pt>
                <c:pt idx="7061">
                  <c:v>27.2</c:v>
                </c:pt>
                <c:pt idx="7062">
                  <c:v>27.3</c:v>
                </c:pt>
                <c:pt idx="7063">
                  <c:v>27.4</c:v>
                </c:pt>
                <c:pt idx="7064">
                  <c:v>27.4</c:v>
                </c:pt>
                <c:pt idx="7065">
                  <c:v>27.4</c:v>
                </c:pt>
                <c:pt idx="7066">
                  <c:v>27.4</c:v>
                </c:pt>
                <c:pt idx="7067">
                  <c:v>27.4</c:v>
                </c:pt>
                <c:pt idx="7068">
                  <c:v>27.5</c:v>
                </c:pt>
                <c:pt idx="7069">
                  <c:v>27.5</c:v>
                </c:pt>
                <c:pt idx="7070">
                  <c:v>27.4</c:v>
                </c:pt>
                <c:pt idx="7071">
                  <c:v>27.4</c:v>
                </c:pt>
                <c:pt idx="7072">
                  <c:v>27.3</c:v>
                </c:pt>
                <c:pt idx="7073">
                  <c:v>27.1</c:v>
                </c:pt>
                <c:pt idx="7074">
                  <c:v>27</c:v>
                </c:pt>
                <c:pt idx="7075">
                  <c:v>26.9</c:v>
                </c:pt>
                <c:pt idx="7076">
                  <c:v>26.8</c:v>
                </c:pt>
                <c:pt idx="7077">
                  <c:v>26.7</c:v>
                </c:pt>
                <c:pt idx="7078">
                  <c:v>26.6</c:v>
                </c:pt>
                <c:pt idx="7079">
                  <c:v>26.6</c:v>
                </c:pt>
                <c:pt idx="7080">
                  <c:v>26.5</c:v>
                </c:pt>
                <c:pt idx="7081">
                  <c:v>26.6</c:v>
                </c:pt>
                <c:pt idx="7082">
                  <c:v>26.7</c:v>
                </c:pt>
                <c:pt idx="7083">
                  <c:v>26.7</c:v>
                </c:pt>
                <c:pt idx="7084">
                  <c:v>26.8</c:v>
                </c:pt>
                <c:pt idx="7085">
                  <c:v>26.9</c:v>
                </c:pt>
                <c:pt idx="7086">
                  <c:v>27</c:v>
                </c:pt>
                <c:pt idx="7087">
                  <c:v>27</c:v>
                </c:pt>
                <c:pt idx="7088">
                  <c:v>27.1</c:v>
                </c:pt>
                <c:pt idx="7089">
                  <c:v>27.2</c:v>
                </c:pt>
                <c:pt idx="7090">
                  <c:v>27.2</c:v>
                </c:pt>
                <c:pt idx="7091">
                  <c:v>27.2</c:v>
                </c:pt>
                <c:pt idx="7092">
                  <c:v>27.2</c:v>
                </c:pt>
                <c:pt idx="7093">
                  <c:v>27.4</c:v>
                </c:pt>
                <c:pt idx="7094">
                  <c:v>27.4</c:v>
                </c:pt>
                <c:pt idx="7095">
                  <c:v>27.4</c:v>
                </c:pt>
                <c:pt idx="7096">
                  <c:v>27.5</c:v>
                </c:pt>
                <c:pt idx="7097">
                  <c:v>27.5</c:v>
                </c:pt>
                <c:pt idx="7098">
                  <c:v>27.5</c:v>
                </c:pt>
                <c:pt idx="7099">
                  <c:v>27.5</c:v>
                </c:pt>
                <c:pt idx="7100">
                  <c:v>27.5</c:v>
                </c:pt>
                <c:pt idx="7101">
                  <c:v>27.5</c:v>
                </c:pt>
                <c:pt idx="7102">
                  <c:v>27.4</c:v>
                </c:pt>
                <c:pt idx="7103">
                  <c:v>27.4</c:v>
                </c:pt>
                <c:pt idx="7104">
                  <c:v>27.2</c:v>
                </c:pt>
                <c:pt idx="7105">
                  <c:v>27</c:v>
                </c:pt>
                <c:pt idx="7106">
                  <c:v>26.9</c:v>
                </c:pt>
                <c:pt idx="7107">
                  <c:v>26.8</c:v>
                </c:pt>
                <c:pt idx="7108">
                  <c:v>26.7</c:v>
                </c:pt>
                <c:pt idx="7109">
                  <c:v>26.6</c:v>
                </c:pt>
                <c:pt idx="7110">
                  <c:v>26.6</c:v>
                </c:pt>
                <c:pt idx="7111">
                  <c:v>26.6</c:v>
                </c:pt>
                <c:pt idx="7112">
                  <c:v>26.7</c:v>
                </c:pt>
                <c:pt idx="7113">
                  <c:v>26.7</c:v>
                </c:pt>
                <c:pt idx="7114">
                  <c:v>26.9</c:v>
                </c:pt>
                <c:pt idx="7115">
                  <c:v>27</c:v>
                </c:pt>
                <c:pt idx="7116">
                  <c:v>27</c:v>
                </c:pt>
                <c:pt idx="7117">
                  <c:v>27</c:v>
                </c:pt>
                <c:pt idx="7118">
                  <c:v>27.1</c:v>
                </c:pt>
                <c:pt idx="7119">
                  <c:v>27.2</c:v>
                </c:pt>
                <c:pt idx="7120">
                  <c:v>27.4</c:v>
                </c:pt>
                <c:pt idx="7121">
                  <c:v>27.4</c:v>
                </c:pt>
                <c:pt idx="7122">
                  <c:v>27.4</c:v>
                </c:pt>
                <c:pt idx="7123">
                  <c:v>27.4</c:v>
                </c:pt>
                <c:pt idx="7124">
                  <c:v>27.5</c:v>
                </c:pt>
                <c:pt idx="7125">
                  <c:v>27.5</c:v>
                </c:pt>
                <c:pt idx="7126">
                  <c:v>27.5</c:v>
                </c:pt>
                <c:pt idx="7127">
                  <c:v>27.5</c:v>
                </c:pt>
                <c:pt idx="7128">
                  <c:v>27.4</c:v>
                </c:pt>
                <c:pt idx="7129">
                  <c:v>27.3</c:v>
                </c:pt>
                <c:pt idx="7130">
                  <c:v>27.2</c:v>
                </c:pt>
                <c:pt idx="7131">
                  <c:v>27</c:v>
                </c:pt>
                <c:pt idx="7132">
                  <c:v>26.8</c:v>
                </c:pt>
                <c:pt idx="7133">
                  <c:v>26.7</c:v>
                </c:pt>
                <c:pt idx="7134">
                  <c:v>26.6</c:v>
                </c:pt>
                <c:pt idx="7135">
                  <c:v>26.6</c:v>
                </c:pt>
                <c:pt idx="7136">
                  <c:v>26.7</c:v>
                </c:pt>
                <c:pt idx="7137">
                  <c:v>26.7</c:v>
                </c:pt>
                <c:pt idx="7138">
                  <c:v>26.9</c:v>
                </c:pt>
                <c:pt idx="7139">
                  <c:v>27</c:v>
                </c:pt>
                <c:pt idx="7140">
                  <c:v>27.1</c:v>
                </c:pt>
                <c:pt idx="7141">
                  <c:v>27.2</c:v>
                </c:pt>
                <c:pt idx="7142">
                  <c:v>27.3</c:v>
                </c:pt>
                <c:pt idx="7143">
                  <c:v>27.3</c:v>
                </c:pt>
                <c:pt idx="7144">
                  <c:v>27.4</c:v>
                </c:pt>
                <c:pt idx="7145">
                  <c:v>27.4</c:v>
                </c:pt>
                <c:pt idx="7146">
                  <c:v>27.5</c:v>
                </c:pt>
                <c:pt idx="7147">
                  <c:v>27.5</c:v>
                </c:pt>
                <c:pt idx="7148">
                  <c:v>27.6</c:v>
                </c:pt>
                <c:pt idx="7149">
                  <c:v>27.6</c:v>
                </c:pt>
                <c:pt idx="7150">
                  <c:v>27.5</c:v>
                </c:pt>
                <c:pt idx="7151">
                  <c:v>27.4</c:v>
                </c:pt>
                <c:pt idx="7152">
                  <c:v>27.3</c:v>
                </c:pt>
                <c:pt idx="7153">
                  <c:v>27.2</c:v>
                </c:pt>
                <c:pt idx="7154">
                  <c:v>27</c:v>
                </c:pt>
                <c:pt idx="7155">
                  <c:v>26.9</c:v>
                </c:pt>
                <c:pt idx="7156">
                  <c:v>26.7</c:v>
                </c:pt>
                <c:pt idx="7157">
                  <c:v>26.7</c:v>
                </c:pt>
                <c:pt idx="7158">
                  <c:v>26.6</c:v>
                </c:pt>
                <c:pt idx="7159">
                  <c:v>26.6</c:v>
                </c:pt>
                <c:pt idx="7160">
                  <c:v>26.7</c:v>
                </c:pt>
                <c:pt idx="7161">
                  <c:v>26.9</c:v>
                </c:pt>
                <c:pt idx="7162">
                  <c:v>27</c:v>
                </c:pt>
                <c:pt idx="7163">
                  <c:v>27</c:v>
                </c:pt>
                <c:pt idx="7164">
                  <c:v>27</c:v>
                </c:pt>
                <c:pt idx="7165">
                  <c:v>27.1</c:v>
                </c:pt>
                <c:pt idx="7166">
                  <c:v>27.2</c:v>
                </c:pt>
                <c:pt idx="7167">
                  <c:v>27.4</c:v>
                </c:pt>
                <c:pt idx="7168">
                  <c:v>27.4</c:v>
                </c:pt>
                <c:pt idx="7169">
                  <c:v>27.4</c:v>
                </c:pt>
                <c:pt idx="7170">
                  <c:v>27.4</c:v>
                </c:pt>
                <c:pt idx="7171">
                  <c:v>27.4</c:v>
                </c:pt>
                <c:pt idx="7172">
                  <c:v>27.5</c:v>
                </c:pt>
                <c:pt idx="7173">
                  <c:v>27.5</c:v>
                </c:pt>
                <c:pt idx="7174">
                  <c:v>27.6</c:v>
                </c:pt>
                <c:pt idx="7175">
                  <c:v>27.6</c:v>
                </c:pt>
                <c:pt idx="7176">
                  <c:v>27.7</c:v>
                </c:pt>
                <c:pt idx="7177">
                  <c:v>27.6</c:v>
                </c:pt>
                <c:pt idx="7178">
                  <c:v>27.5</c:v>
                </c:pt>
                <c:pt idx="7179">
                  <c:v>27.4</c:v>
                </c:pt>
                <c:pt idx="7180">
                  <c:v>27.4</c:v>
                </c:pt>
                <c:pt idx="7181">
                  <c:v>27.2</c:v>
                </c:pt>
                <c:pt idx="7182">
                  <c:v>27.1</c:v>
                </c:pt>
                <c:pt idx="7183">
                  <c:v>27</c:v>
                </c:pt>
                <c:pt idx="7184">
                  <c:v>26.9</c:v>
                </c:pt>
                <c:pt idx="7185">
                  <c:v>26.9</c:v>
                </c:pt>
                <c:pt idx="7186">
                  <c:v>26.7</c:v>
                </c:pt>
                <c:pt idx="7187">
                  <c:v>26.7</c:v>
                </c:pt>
                <c:pt idx="7188">
                  <c:v>26.6</c:v>
                </c:pt>
                <c:pt idx="7189">
                  <c:v>26.7</c:v>
                </c:pt>
                <c:pt idx="7190">
                  <c:v>26.7</c:v>
                </c:pt>
                <c:pt idx="7191">
                  <c:v>26.8</c:v>
                </c:pt>
                <c:pt idx="7192">
                  <c:v>26.9</c:v>
                </c:pt>
                <c:pt idx="7193">
                  <c:v>26.9</c:v>
                </c:pt>
                <c:pt idx="7194">
                  <c:v>27</c:v>
                </c:pt>
                <c:pt idx="7195">
                  <c:v>27</c:v>
                </c:pt>
                <c:pt idx="7196">
                  <c:v>27.2</c:v>
                </c:pt>
                <c:pt idx="7197">
                  <c:v>27.2</c:v>
                </c:pt>
                <c:pt idx="7198">
                  <c:v>27.2</c:v>
                </c:pt>
                <c:pt idx="7199">
                  <c:v>27.2</c:v>
                </c:pt>
                <c:pt idx="7200">
                  <c:v>27.4</c:v>
                </c:pt>
                <c:pt idx="7201">
                  <c:v>27.4</c:v>
                </c:pt>
                <c:pt idx="7202">
                  <c:v>27.4</c:v>
                </c:pt>
                <c:pt idx="7203">
                  <c:v>27.4</c:v>
                </c:pt>
                <c:pt idx="7204">
                  <c:v>27.5</c:v>
                </c:pt>
                <c:pt idx="7205">
                  <c:v>27.5</c:v>
                </c:pt>
                <c:pt idx="7206">
                  <c:v>27.5</c:v>
                </c:pt>
                <c:pt idx="7207">
                  <c:v>27.5</c:v>
                </c:pt>
                <c:pt idx="7208">
                  <c:v>27.7</c:v>
                </c:pt>
                <c:pt idx="7209">
                  <c:v>27.7</c:v>
                </c:pt>
                <c:pt idx="7210">
                  <c:v>27.6</c:v>
                </c:pt>
                <c:pt idx="7211">
                  <c:v>27.7</c:v>
                </c:pt>
                <c:pt idx="7212">
                  <c:v>27.7</c:v>
                </c:pt>
                <c:pt idx="7213">
                  <c:v>27.6</c:v>
                </c:pt>
                <c:pt idx="7214">
                  <c:v>27.5</c:v>
                </c:pt>
                <c:pt idx="7215">
                  <c:v>27.5</c:v>
                </c:pt>
                <c:pt idx="7216">
                  <c:v>27.4</c:v>
                </c:pt>
                <c:pt idx="7217">
                  <c:v>27.4</c:v>
                </c:pt>
                <c:pt idx="7218">
                  <c:v>27.4</c:v>
                </c:pt>
                <c:pt idx="7219">
                  <c:v>27.3</c:v>
                </c:pt>
                <c:pt idx="7220">
                  <c:v>27.2</c:v>
                </c:pt>
                <c:pt idx="7221">
                  <c:v>27.1</c:v>
                </c:pt>
                <c:pt idx="7222">
                  <c:v>27</c:v>
                </c:pt>
                <c:pt idx="7223">
                  <c:v>27</c:v>
                </c:pt>
                <c:pt idx="7224">
                  <c:v>26.9</c:v>
                </c:pt>
                <c:pt idx="7225">
                  <c:v>26.9</c:v>
                </c:pt>
                <c:pt idx="7226">
                  <c:v>26.9</c:v>
                </c:pt>
                <c:pt idx="7227">
                  <c:v>26.7</c:v>
                </c:pt>
                <c:pt idx="7228">
                  <c:v>26.7</c:v>
                </c:pt>
                <c:pt idx="7229">
                  <c:v>26.7</c:v>
                </c:pt>
                <c:pt idx="7230">
                  <c:v>26.7</c:v>
                </c:pt>
                <c:pt idx="7231">
                  <c:v>26.7</c:v>
                </c:pt>
                <c:pt idx="7232">
                  <c:v>26.7</c:v>
                </c:pt>
                <c:pt idx="7233">
                  <c:v>26.7</c:v>
                </c:pt>
                <c:pt idx="7234">
                  <c:v>26.8</c:v>
                </c:pt>
                <c:pt idx="7235">
                  <c:v>26.9</c:v>
                </c:pt>
                <c:pt idx="7236">
                  <c:v>26.9</c:v>
                </c:pt>
                <c:pt idx="7237">
                  <c:v>27</c:v>
                </c:pt>
                <c:pt idx="7238">
                  <c:v>27</c:v>
                </c:pt>
                <c:pt idx="7239">
                  <c:v>27</c:v>
                </c:pt>
                <c:pt idx="7240">
                  <c:v>27</c:v>
                </c:pt>
                <c:pt idx="7241">
                  <c:v>27</c:v>
                </c:pt>
                <c:pt idx="7242">
                  <c:v>27.1</c:v>
                </c:pt>
                <c:pt idx="7243">
                  <c:v>27.1</c:v>
                </c:pt>
                <c:pt idx="7244">
                  <c:v>27.2</c:v>
                </c:pt>
                <c:pt idx="7245">
                  <c:v>27.2</c:v>
                </c:pt>
                <c:pt idx="7246">
                  <c:v>27.3</c:v>
                </c:pt>
                <c:pt idx="7247">
                  <c:v>27.4</c:v>
                </c:pt>
                <c:pt idx="7248">
                  <c:v>27.4</c:v>
                </c:pt>
                <c:pt idx="7249">
                  <c:v>27.4</c:v>
                </c:pt>
                <c:pt idx="7250">
                  <c:v>27.4</c:v>
                </c:pt>
                <c:pt idx="7251">
                  <c:v>27.4</c:v>
                </c:pt>
                <c:pt idx="7252">
                  <c:v>27.4</c:v>
                </c:pt>
                <c:pt idx="7253">
                  <c:v>27.4</c:v>
                </c:pt>
                <c:pt idx="7254">
                  <c:v>27.4</c:v>
                </c:pt>
                <c:pt idx="7255">
                  <c:v>27.4</c:v>
                </c:pt>
                <c:pt idx="7256">
                  <c:v>27.5</c:v>
                </c:pt>
                <c:pt idx="7257">
                  <c:v>27.5</c:v>
                </c:pt>
                <c:pt idx="7258">
                  <c:v>27.5</c:v>
                </c:pt>
                <c:pt idx="7259">
                  <c:v>27.5</c:v>
                </c:pt>
                <c:pt idx="7260">
                  <c:v>27.5</c:v>
                </c:pt>
                <c:pt idx="7261">
                  <c:v>27.6</c:v>
                </c:pt>
                <c:pt idx="7262">
                  <c:v>27.6</c:v>
                </c:pt>
                <c:pt idx="7263">
                  <c:v>27.7</c:v>
                </c:pt>
                <c:pt idx="7264">
                  <c:v>27.7</c:v>
                </c:pt>
                <c:pt idx="7265">
                  <c:v>27.7</c:v>
                </c:pt>
                <c:pt idx="7266">
                  <c:v>27.7</c:v>
                </c:pt>
                <c:pt idx="7267">
                  <c:v>27.7</c:v>
                </c:pt>
                <c:pt idx="7268">
                  <c:v>27.7</c:v>
                </c:pt>
                <c:pt idx="7269">
                  <c:v>27.7</c:v>
                </c:pt>
                <c:pt idx="7270">
                  <c:v>27.7</c:v>
                </c:pt>
                <c:pt idx="7271">
                  <c:v>27.6</c:v>
                </c:pt>
                <c:pt idx="7272">
                  <c:v>27.5</c:v>
                </c:pt>
                <c:pt idx="7273">
                  <c:v>27.4</c:v>
                </c:pt>
                <c:pt idx="7274">
                  <c:v>27.4</c:v>
                </c:pt>
                <c:pt idx="7275">
                  <c:v>27.4</c:v>
                </c:pt>
                <c:pt idx="7276">
                  <c:v>27.4</c:v>
                </c:pt>
                <c:pt idx="7277">
                  <c:v>27.2</c:v>
                </c:pt>
                <c:pt idx="7278">
                  <c:v>27</c:v>
                </c:pt>
                <c:pt idx="7279">
                  <c:v>27</c:v>
                </c:pt>
                <c:pt idx="7280">
                  <c:v>27</c:v>
                </c:pt>
                <c:pt idx="7281">
                  <c:v>26.9</c:v>
                </c:pt>
                <c:pt idx="7282">
                  <c:v>26.8</c:v>
                </c:pt>
                <c:pt idx="7283">
                  <c:v>26.8</c:v>
                </c:pt>
                <c:pt idx="7284">
                  <c:v>26.8</c:v>
                </c:pt>
                <c:pt idx="7285">
                  <c:v>26.7</c:v>
                </c:pt>
                <c:pt idx="7286">
                  <c:v>26.7</c:v>
                </c:pt>
                <c:pt idx="7287">
                  <c:v>26.8</c:v>
                </c:pt>
                <c:pt idx="7288">
                  <c:v>27</c:v>
                </c:pt>
                <c:pt idx="7289">
                  <c:v>27</c:v>
                </c:pt>
                <c:pt idx="7290">
                  <c:v>27.1</c:v>
                </c:pt>
                <c:pt idx="7291">
                  <c:v>27.2</c:v>
                </c:pt>
                <c:pt idx="7292">
                  <c:v>27.2</c:v>
                </c:pt>
                <c:pt idx="7293">
                  <c:v>27.2</c:v>
                </c:pt>
                <c:pt idx="7294">
                  <c:v>27.3</c:v>
                </c:pt>
                <c:pt idx="7295">
                  <c:v>27.4</c:v>
                </c:pt>
                <c:pt idx="7296">
                  <c:v>27.4</c:v>
                </c:pt>
                <c:pt idx="7297">
                  <c:v>27.4</c:v>
                </c:pt>
                <c:pt idx="7298">
                  <c:v>27.4</c:v>
                </c:pt>
                <c:pt idx="7299">
                  <c:v>27.5</c:v>
                </c:pt>
                <c:pt idx="7300">
                  <c:v>27.5</c:v>
                </c:pt>
                <c:pt idx="7301">
                  <c:v>27.5</c:v>
                </c:pt>
                <c:pt idx="7302">
                  <c:v>27.6</c:v>
                </c:pt>
                <c:pt idx="7303">
                  <c:v>27.7</c:v>
                </c:pt>
                <c:pt idx="7304">
                  <c:v>27.7</c:v>
                </c:pt>
                <c:pt idx="7305">
                  <c:v>27.7</c:v>
                </c:pt>
                <c:pt idx="7306">
                  <c:v>27.7</c:v>
                </c:pt>
                <c:pt idx="7307">
                  <c:v>27.7</c:v>
                </c:pt>
                <c:pt idx="7308">
                  <c:v>27.7</c:v>
                </c:pt>
                <c:pt idx="7309">
                  <c:v>27.7</c:v>
                </c:pt>
                <c:pt idx="7310">
                  <c:v>27.7</c:v>
                </c:pt>
                <c:pt idx="7311">
                  <c:v>27.7</c:v>
                </c:pt>
                <c:pt idx="7312">
                  <c:v>27.7</c:v>
                </c:pt>
                <c:pt idx="7313">
                  <c:v>27.5</c:v>
                </c:pt>
                <c:pt idx="7314">
                  <c:v>27.5</c:v>
                </c:pt>
                <c:pt idx="7315">
                  <c:v>27.4</c:v>
                </c:pt>
                <c:pt idx="7316">
                  <c:v>27.4</c:v>
                </c:pt>
                <c:pt idx="7317">
                  <c:v>27.2</c:v>
                </c:pt>
                <c:pt idx="7318">
                  <c:v>27.3</c:v>
                </c:pt>
                <c:pt idx="7319">
                  <c:v>27.1</c:v>
                </c:pt>
                <c:pt idx="7320">
                  <c:v>27</c:v>
                </c:pt>
                <c:pt idx="7321">
                  <c:v>27</c:v>
                </c:pt>
                <c:pt idx="7322">
                  <c:v>26.9</c:v>
                </c:pt>
                <c:pt idx="7323">
                  <c:v>26.9</c:v>
                </c:pt>
                <c:pt idx="7324">
                  <c:v>26.8</c:v>
                </c:pt>
                <c:pt idx="7325">
                  <c:v>26.9</c:v>
                </c:pt>
                <c:pt idx="7326">
                  <c:v>26.9</c:v>
                </c:pt>
                <c:pt idx="7327">
                  <c:v>26.8</c:v>
                </c:pt>
                <c:pt idx="7328">
                  <c:v>26.8</c:v>
                </c:pt>
                <c:pt idx="7329">
                  <c:v>26.9</c:v>
                </c:pt>
                <c:pt idx="7330">
                  <c:v>26.9</c:v>
                </c:pt>
                <c:pt idx="7331">
                  <c:v>26.9</c:v>
                </c:pt>
                <c:pt idx="7332">
                  <c:v>27</c:v>
                </c:pt>
                <c:pt idx="7333">
                  <c:v>27</c:v>
                </c:pt>
                <c:pt idx="7334">
                  <c:v>27</c:v>
                </c:pt>
                <c:pt idx="7335">
                  <c:v>27</c:v>
                </c:pt>
                <c:pt idx="7336">
                  <c:v>27.1</c:v>
                </c:pt>
                <c:pt idx="7337">
                  <c:v>27.1</c:v>
                </c:pt>
                <c:pt idx="7338">
                  <c:v>27.2</c:v>
                </c:pt>
                <c:pt idx="7339">
                  <c:v>27.2</c:v>
                </c:pt>
                <c:pt idx="7340">
                  <c:v>27.2</c:v>
                </c:pt>
                <c:pt idx="7341">
                  <c:v>27.2</c:v>
                </c:pt>
                <c:pt idx="7342">
                  <c:v>27.3</c:v>
                </c:pt>
                <c:pt idx="7343">
                  <c:v>27.4</c:v>
                </c:pt>
                <c:pt idx="7344">
                  <c:v>27.4</c:v>
                </c:pt>
                <c:pt idx="7345">
                  <c:v>27.4</c:v>
                </c:pt>
                <c:pt idx="7346">
                  <c:v>27.4</c:v>
                </c:pt>
                <c:pt idx="7347">
                  <c:v>27.4</c:v>
                </c:pt>
                <c:pt idx="7348">
                  <c:v>27.4</c:v>
                </c:pt>
                <c:pt idx="7349">
                  <c:v>27.4</c:v>
                </c:pt>
                <c:pt idx="7350">
                  <c:v>27.4</c:v>
                </c:pt>
                <c:pt idx="7351">
                  <c:v>27.4</c:v>
                </c:pt>
                <c:pt idx="7352">
                  <c:v>27.4</c:v>
                </c:pt>
                <c:pt idx="7353">
                  <c:v>27.4</c:v>
                </c:pt>
                <c:pt idx="7354">
                  <c:v>27.5</c:v>
                </c:pt>
                <c:pt idx="7355">
                  <c:v>27.4</c:v>
                </c:pt>
                <c:pt idx="7356">
                  <c:v>27.4</c:v>
                </c:pt>
                <c:pt idx="7357">
                  <c:v>27.5</c:v>
                </c:pt>
                <c:pt idx="7358">
                  <c:v>27.5</c:v>
                </c:pt>
                <c:pt idx="7359">
                  <c:v>27.4</c:v>
                </c:pt>
                <c:pt idx="7360">
                  <c:v>27.5</c:v>
                </c:pt>
                <c:pt idx="7361">
                  <c:v>27.4</c:v>
                </c:pt>
                <c:pt idx="7362">
                  <c:v>27.5</c:v>
                </c:pt>
                <c:pt idx="7363">
                  <c:v>27.5</c:v>
                </c:pt>
                <c:pt idx="7364">
                  <c:v>27.5</c:v>
                </c:pt>
                <c:pt idx="7365">
                  <c:v>27.5</c:v>
                </c:pt>
                <c:pt idx="7366">
                  <c:v>27.6</c:v>
                </c:pt>
                <c:pt idx="7367">
                  <c:v>27.5</c:v>
                </c:pt>
                <c:pt idx="7368">
                  <c:v>27.6</c:v>
                </c:pt>
                <c:pt idx="7369">
                  <c:v>27.5</c:v>
                </c:pt>
                <c:pt idx="7370">
                  <c:v>27.6</c:v>
                </c:pt>
                <c:pt idx="7371">
                  <c:v>27.6</c:v>
                </c:pt>
                <c:pt idx="7372">
                  <c:v>27.7</c:v>
                </c:pt>
                <c:pt idx="7373">
                  <c:v>27.7</c:v>
                </c:pt>
                <c:pt idx="7374">
                  <c:v>27.7</c:v>
                </c:pt>
                <c:pt idx="7375">
                  <c:v>27.7</c:v>
                </c:pt>
                <c:pt idx="7376">
                  <c:v>27.7</c:v>
                </c:pt>
                <c:pt idx="7377">
                  <c:v>27.7</c:v>
                </c:pt>
                <c:pt idx="7378">
                  <c:v>27.7</c:v>
                </c:pt>
                <c:pt idx="7379">
                  <c:v>27.7</c:v>
                </c:pt>
                <c:pt idx="7380">
                  <c:v>27.7</c:v>
                </c:pt>
                <c:pt idx="7381">
                  <c:v>27.7</c:v>
                </c:pt>
                <c:pt idx="7382">
                  <c:v>27.8</c:v>
                </c:pt>
                <c:pt idx="7383">
                  <c:v>27.8</c:v>
                </c:pt>
                <c:pt idx="7384">
                  <c:v>27.9</c:v>
                </c:pt>
                <c:pt idx="7385">
                  <c:v>27.8</c:v>
                </c:pt>
                <c:pt idx="7386">
                  <c:v>27.9</c:v>
                </c:pt>
                <c:pt idx="7387">
                  <c:v>27.8</c:v>
                </c:pt>
                <c:pt idx="7388">
                  <c:v>27.8</c:v>
                </c:pt>
                <c:pt idx="7389">
                  <c:v>27.7</c:v>
                </c:pt>
                <c:pt idx="7390">
                  <c:v>27.8</c:v>
                </c:pt>
                <c:pt idx="7391">
                  <c:v>27.8</c:v>
                </c:pt>
                <c:pt idx="7392">
                  <c:v>27.7</c:v>
                </c:pt>
                <c:pt idx="7393">
                  <c:v>27.7</c:v>
                </c:pt>
                <c:pt idx="7394">
                  <c:v>27.7</c:v>
                </c:pt>
                <c:pt idx="7395">
                  <c:v>27.7</c:v>
                </c:pt>
                <c:pt idx="7396">
                  <c:v>27.6</c:v>
                </c:pt>
                <c:pt idx="7397">
                  <c:v>27.5</c:v>
                </c:pt>
                <c:pt idx="7398">
                  <c:v>27.5</c:v>
                </c:pt>
                <c:pt idx="7399">
                  <c:v>27.4</c:v>
                </c:pt>
                <c:pt idx="7400">
                  <c:v>27.4</c:v>
                </c:pt>
                <c:pt idx="7401">
                  <c:v>27.4</c:v>
                </c:pt>
                <c:pt idx="7402">
                  <c:v>27.4</c:v>
                </c:pt>
                <c:pt idx="7403">
                  <c:v>27.2</c:v>
                </c:pt>
                <c:pt idx="7404">
                  <c:v>27.3</c:v>
                </c:pt>
                <c:pt idx="7405">
                  <c:v>27.2</c:v>
                </c:pt>
                <c:pt idx="7406">
                  <c:v>27.1</c:v>
                </c:pt>
                <c:pt idx="7407">
                  <c:v>27</c:v>
                </c:pt>
                <c:pt idx="7408">
                  <c:v>27</c:v>
                </c:pt>
                <c:pt idx="7409">
                  <c:v>27</c:v>
                </c:pt>
                <c:pt idx="7410">
                  <c:v>27</c:v>
                </c:pt>
                <c:pt idx="7411">
                  <c:v>27</c:v>
                </c:pt>
                <c:pt idx="7412">
                  <c:v>27</c:v>
                </c:pt>
                <c:pt idx="7413">
                  <c:v>27</c:v>
                </c:pt>
                <c:pt idx="7414">
                  <c:v>27</c:v>
                </c:pt>
                <c:pt idx="7415">
                  <c:v>27</c:v>
                </c:pt>
                <c:pt idx="7416">
                  <c:v>27</c:v>
                </c:pt>
                <c:pt idx="7417">
                  <c:v>27</c:v>
                </c:pt>
                <c:pt idx="7418">
                  <c:v>26.9</c:v>
                </c:pt>
                <c:pt idx="7419">
                  <c:v>26.9</c:v>
                </c:pt>
                <c:pt idx="7420">
                  <c:v>27</c:v>
                </c:pt>
                <c:pt idx="7421">
                  <c:v>26.9</c:v>
                </c:pt>
                <c:pt idx="7422">
                  <c:v>26.9</c:v>
                </c:pt>
                <c:pt idx="7423">
                  <c:v>26.9</c:v>
                </c:pt>
                <c:pt idx="7424">
                  <c:v>27</c:v>
                </c:pt>
                <c:pt idx="7425">
                  <c:v>27</c:v>
                </c:pt>
                <c:pt idx="7426">
                  <c:v>27</c:v>
                </c:pt>
                <c:pt idx="7427">
                  <c:v>27</c:v>
                </c:pt>
                <c:pt idx="7428">
                  <c:v>27</c:v>
                </c:pt>
                <c:pt idx="7429">
                  <c:v>27</c:v>
                </c:pt>
                <c:pt idx="7430">
                  <c:v>27</c:v>
                </c:pt>
                <c:pt idx="7431">
                  <c:v>27.1</c:v>
                </c:pt>
                <c:pt idx="7432">
                  <c:v>27.1</c:v>
                </c:pt>
                <c:pt idx="7433">
                  <c:v>27.1</c:v>
                </c:pt>
                <c:pt idx="7434">
                  <c:v>27.2</c:v>
                </c:pt>
                <c:pt idx="7435">
                  <c:v>27.2</c:v>
                </c:pt>
                <c:pt idx="7436">
                  <c:v>27.4</c:v>
                </c:pt>
                <c:pt idx="7437">
                  <c:v>27.4</c:v>
                </c:pt>
                <c:pt idx="7438">
                  <c:v>27.4</c:v>
                </c:pt>
                <c:pt idx="7439">
                  <c:v>27.4</c:v>
                </c:pt>
                <c:pt idx="7440">
                  <c:v>27.4</c:v>
                </c:pt>
                <c:pt idx="7441">
                  <c:v>27.4</c:v>
                </c:pt>
                <c:pt idx="7442">
                  <c:v>27.4</c:v>
                </c:pt>
                <c:pt idx="7443">
                  <c:v>27.4</c:v>
                </c:pt>
                <c:pt idx="7444">
                  <c:v>27.5</c:v>
                </c:pt>
                <c:pt idx="7445">
                  <c:v>27.5</c:v>
                </c:pt>
                <c:pt idx="7446">
                  <c:v>27.5</c:v>
                </c:pt>
                <c:pt idx="7447">
                  <c:v>27.6</c:v>
                </c:pt>
                <c:pt idx="7448">
                  <c:v>27.6</c:v>
                </c:pt>
                <c:pt idx="7449">
                  <c:v>27.6</c:v>
                </c:pt>
                <c:pt idx="7450">
                  <c:v>27.6</c:v>
                </c:pt>
                <c:pt idx="7451">
                  <c:v>27.6</c:v>
                </c:pt>
                <c:pt idx="7452">
                  <c:v>27.6</c:v>
                </c:pt>
                <c:pt idx="7453">
                  <c:v>27.7</c:v>
                </c:pt>
                <c:pt idx="7454">
                  <c:v>27.7</c:v>
                </c:pt>
                <c:pt idx="7455">
                  <c:v>27.7</c:v>
                </c:pt>
                <c:pt idx="7456">
                  <c:v>27.7</c:v>
                </c:pt>
                <c:pt idx="7457">
                  <c:v>27.7</c:v>
                </c:pt>
                <c:pt idx="7458">
                  <c:v>27.7</c:v>
                </c:pt>
                <c:pt idx="7459">
                  <c:v>27.7</c:v>
                </c:pt>
                <c:pt idx="7460">
                  <c:v>27.7</c:v>
                </c:pt>
                <c:pt idx="7461">
                  <c:v>27.7</c:v>
                </c:pt>
                <c:pt idx="7462">
                  <c:v>27.7</c:v>
                </c:pt>
                <c:pt idx="7463">
                  <c:v>27.7</c:v>
                </c:pt>
                <c:pt idx="7464">
                  <c:v>27.7</c:v>
                </c:pt>
                <c:pt idx="7465">
                  <c:v>27.8</c:v>
                </c:pt>
                <c:pt idx="7466">
                  <c:v>27.8</c:v>
                </c:pt>
                <c:pt idx="7467">
                  <c:v>27.9</c:v>
                </c:pt>
                <c:pt idx="7468">
                  <c:v>27.9</c:v>
                </c:pt>
                <c:pt idx="7469">
                  <c:v>27.9</c:v>
                </c:pt>
                <c:pt idx="7470">
                  <c:v>27.9</c:v>
                </c:pt>
                <c:pt idx="7471">
                  <c:v>27.9</c:v>
                </c:pt>
                <c:pt idx="7472">
                  <c:v>27.9</c:v>
                </c:pt>
                <c:pt idx="7473">
                  <c:v>27.9</c:v>
                </c:pt>
                <c:pt idx="7474">
                  <c:v>28</c:v>
                </c:pt>
                <c:pt idx="7475">
                  <c:v>27.9</c:v>
                </c:pt>
                <c:pt idx="7476">
                  <c:v>27.9</c:v>
                </c:pt>
                <c:pt idx="7477">
                  <c:v>27.9</c:v>
                </c:pt>
                <c:pt idx="7478">
                  <c:v>27.9</c:v>
                </c:pt>
                <c:pt idx="7479">
                  <c:v>27.9</c:v>
                </c:pt>
                <c:pt idx="7480">
                  <c:v>27.7</c:v>
                </c:pt>
                <c:pt idx="7481">
                  <c:v>27.8</c:v>
                </c:pt>
                <c:pt idx="7482">
                  <c:v>27.7</c:v>
                </c:pt>
                <c:pt idx="7483">
                  <c:v>27.7</c:v>
                </c:pt>
                <c:pt idx="7484">
                  <c:v>27.6</c:v>
                </c:pt>
                <c:pt idx="7485">
                  <c:v>27.5</c:v>
                </c:pt>
                <c:pt idx="7486">
                  <c:v>27.4</c:v>
                </c:pt>
                <c:pt idx="7487">
                  <c:v>27.4</c:v>
                </c:pt>
                <c:pt idx="7488">
                  <c:v>27.4</c:v>
                </c:pt>
                <c:pt idx="7489">
                  <c:v>27.3</c:v>
                </c:pt>
                <c:pt idx="7490">
                  <c:v>27.2</c:v>
                </c:pt>
                <c:pt idx="7491">
                  <c:v>27.2</c:v>
                </c:pt>
                <c:pt idx="7492">
                  <c:v>27.2</c:v>
                </c:pt>
                <c:pt idx="7493">
                  <c:v>27</c:v>
                </c:pt>
                <c:pt idx="7494">
                  <c:v>27</c:v>
                </c:pt>
                <c:pt idx="7495">
                  <c:v>27</c:v>
                </c:pt>
                <c:pt idx="7496">
                  <c:v>26.9</c:v>
                </c:pt>
                <c:pt idx="7497">
                  <c:v>27</c:v>
                </c:pt>
                <c:pt idx="7498">
                  <c:v>27</c:v>
                </c:pt>
                <c:pt idx="7499">
                  <c:v>27</c:v>
                </c:pt>
                <c:pt idx="7500">
                  <c:v>27.1</c:v>
                </c:pt>
                <c:pt idx="7501">
                  <c:v>27.1</c:v>
                </c:pt>
                <c:pt idx="7502">
                  <c:v>27.2</c:v>
                </c:pt>
                <c:pt idx="7503">
                  <c:v>27.2</c:v>
                </c:pt>
                <c:pt idx="7504">
                  <c:v>27.2</c:v>
                </c:pt>
                <c:pt idx="7505">
                  <c:v>27.3</c:v>
                </c:pt>
                <c:pt idx="7506">
                  <c:v>27.4</c:v>
                </c:pt>
                <c:pt idx="7507">
                  <c:v>27.4</c:v>
                </c:pt>
                <c:pt idx="7508">
                  <c:v>27.4</c:v>
                </c:pt>
                <c:pt idx="7509">
                  <c:v>27.5</c:v>
                </c:pt>
                <c:pt idx="7510">
                  <c:v>27.5</c:v>
                </c:pt>
                <c:pt idx="7511">
                  <c:v>27.6</c:v>
                </c:pt>
                <c:pt idx="7512">
                  <c:v>27.6</c:v>
                </c:pt>
                <c:pt idx="7513">
                  <c:v>27.6</c:v>
                </c:pt>
                <c:pt idx="7514">
                  <c:v>27.6</c:v>
                </c:pt>
                <c:pt idx="7515">
                  <c:v>27.6</c:v>
                </c:pt>
                <c:pt idx="7516">
                  <c:v>27.7</c:v>
                </c:pt>
                <c:pt idx="7517">
                  <c:v>27.7</c:v>
                </c:pt>
                <c:pt idx="7518">
                  <c:v>27.7</c:v>
                </c:pt>
                <c:pt idx="7519">
                  <c:v>27.7</c:v>
                </c:pt>
                <c:pt idx="7520">
                  <c:v>27.8</c:v>
                </c:pt>
                <c:pt idx="7521">
                  <c:v>27.8</c:v>
                </c:pt>
                <c:pt idx="7522">
                  <c:v>27.9</c:v>
                </c:pt>
                <c:pt idx="7523">
                  <c:v>27.9</c:v>
                </c:pt>
                <c:pt idx="7524">
                  <c:v>27.9</c:v>
                </c:pt>
                <c:pt idx="7525">
                  <c:v>27.9</c:v>
                </c:pt>
                <c:pt idx="7526">
                  <c:v>28</c:v>
                </c:pt>
                <c:pt idx="7527">
                  <c:v>28</c:v>
                </c:pt>
                <c:pt idx="7528">
                  <c:v>28</c:v>
                </c:pt>
                <c:pt idx="7529">
                  <c:v>28</c:v>
                </c:pt>
                <c:pt idx="7530">
                  <c:v>28</c:v>
                </c:pt>
                <c:pt idx="7531">
                  <c:v>28</c:v>
                </c:pt>
                <c:pt idx="7532">
                  <c:v>28</c:v>
                </c:pt>
                <c:pt idx="7533">
                  <c:v>27.9</c:v>
                </c:pt>
                <c:pt idx="7534">
                  <c:v>28</c:v>
                </c:pt>
                <c:pt idx="7535">
                  <c:v>27.9</c:v>
                </c:pt>
                <c:pt idx="7536">
                  <c:v>27.9</c:v>
                </c:pt>
                <c:pt idx="7537">
                  <c:v>27.8</c:v>
                </c:pt>
                <c:pt idx="7538">
                  <c:v>27.7</c:v>
                </c:pt>
                <c:pt idx="7539">
                  <c:v>27.7</c:v>
                </c:pt>
                <c:pt idx="7540">
                  <c:v>27.7</c:v>
                </c:pt>
                <c:pt idx="7541">
                  <c:v>27.5</c:v>
                </c:pt>
                <c:pt idx="7542">
                  <c:v>27.4</c:v>
                </c:pt>
                <c:pt idx="7543">
                  <c:v>27.4</c:v>
                </c:pt>
                <c:pt idx="7544">
                  <c:v>27.3</c:v>
                </c:pt>
                <c:pt idx="7545">
                  <c:v>27.2</c:v>
                </c:pt>
                <c:pt idx="7546">
                  <c:v>27.2</c:v>
                </c:pt>
                <c:pt idx="7547">
                  <c:v>27.2</c:v>
                </c:pt>
                <c:pt idx="7548">
                  <c:v>27.1</c:v>
                </c:pt>
                <c:pt idx="7549">
                  <c:v>27</c:v>
                </c:pt>
                <c:pt idx="7550">
                  <c:v>27</c:v>
                </c:pt>
                <c:pt idx="7551">
                  <c:v>27</c:v>
                </c:pt>
                <c:pt idx="7552">
                  <c:v>27.1</c:v>
                </c:pt>
                <c:pt idx="7553">
                  <c:v>27.1</c:v>
                </c:pt>
                <c:pt idx="7554">
                  <c:v>27.2</c:v>
                </c:pt>
                <c:pt idx="7555">
                  <c:v>27.1</c:v>
                </c:pt>
                <c:pt idx="7556">
                  <c:v>27.2</c:v>
                </c:pt>
                <c:pt idx="7557">
                  <c:v>27.3</c:v>
                </c:pt>
                <c:pt idx="7558">
                  <c:v>27.4</c:v>
                </c:pt>
                <c:pt idx="7559">
                  <c:v>27.4</c:v>
                </c:pt>
                <c:pt idx="7560">
                  <c:v>27.4</c:v>
                </c:pt>
                <c:pt idx="7561">
                  <c:v>27.4</c:v>
                </c:pt>
                <c:pt idx="7562">
                  <c:v>27.5</c:v>
                </c:pt>
                <c:pt idx="7563">
                  <c:v>27.5</c:v>
                </c:pt>
                <c:pt idx="7564">
                  <c:v>27.6</c:v>
                </c:pt>
                <c:pt idx="7565">
                  <c:v>27.6</c:v>
                </c:pt>
                <c:pt idx="7566">
                  <c:v>27.7</c:v>
                </c:pt>
                <c:pt idx="7567">
                  <c:v>27.7</c:v>
                </c:pt>
                <c:pt idx="7568">
                  <c:v>27.7</c:v>
                </c:pt>
                <c:pt idx="7569">
                  <c:v>27.7</c:v>
                </c:pt>
                <c:pt idx="7570">
                  <c:v>27.7</c:v>
                </c:pt>
                <c:pt idx="7571">
                  <c:v>27.7</c:v>
                </c:pt>
                <c:pt idx="7572">
                  <c:v>27.7</c:v>
                </c:pt>
                <c:pt idx="7573">
                  <c:v>27.7</c:v>
                </c:pt>
                <c:pt idx="7574">
                  <c:v>27.8</c:v>
                </c:pt>
                <c:pt idx="7575">
                  <c:v>27.8</c:v>
                </c:pt>
                <c:pt idx="7576">
                  <c:v>27.9</c:v>
                </c:pt>
                <c:pt idx="7577">
                  <c:v>27.9</c:v>
                </c:pt>
                <c:pt idx="7578">
                  <c:v>27.9</c:v>
                </c:pt>
                <c:pt idx="7579">
                  <c:v>27.9</c:v>
                </c:pt>
                <c:pt idx="7580">
                  <c:v>27.9</c:v>
                </c:pt>
                <c:pt idx="7581">
                  <c:v>27.9</c:v>
                </c:pt>
                <c:pt idx="7582">
                  <c:v>28</c:v>
                </c:pt>
                <c:pt idx="7583">
                  <c:v>28</c:v>
                </c:pt>
                <c:pt idx="7584">
                  <c:v>28</c:v>
                </c:pt>
                <c:pt idx="7585">
                  <c:v>28</c:v>
                </c:pt>
                <c:pt idx="7586">
                  <c:v>28</c:v>
                </c:pt>
                <c:pt idx="7587">
                  <c:v>28</c:v>
                </c:pt>
                <c:pt idx="7588">
                  <c:v>28</c:v>
                </c:pt>
                <c:pt idx="7589">
                  <c:v>28</c:v>
                </c:pt>
                <c:pt idx="7590">
                  <c:v>28.1</c:v>
                </c:pt>
                <c:pt idx="7591">
                  <c:v>28.1</c:v>
                </c:pt>
                <c:pt idx="7592">
                  <c:v>28</c:v>
                </c:pt>
                <c:pt idx="7593">
                  <c:v>28.1</c:v>
                </c:pt>
                <c:pt idx="7594">
                  <c:v>28</c:v>
                </c:pt>
                <c:pt idx="7595">
                  <c:v>28</c:v>
                </c:pt>
                <c:pt idx="7596">
                  <c:v>28</c:v>
                </c:pt>
                <c:pt idx="7597">
                  <c:v>27.9</c:v>
                </c:pt>
                <c:pt idx="7598">
                  <c:v>27.9</c:v>
                </c:pt>
                <c:pt idx="7599">
                  <c:v>27.9</c:v>
                </c:pt>
                <c:pt idx="7600">
                  <c:v>27.9</c:v>
                </c:pt>
                <c:pt idx="7601">
                  <c:v>27.8</c:v>
                </c:pt>
                <c:pt idx="7602">
                  <c:v>27.7</c:v>
                </c:pt>
                <c:pt idx="7603">
                  <c:v>27.7</c:v>
                </c:pt>
                <c:pt idx="7604">
                  <c:v>27.7</c:v>
                </c:pt>
                <c:pt idx="7605">
                  <c:v>27.6</c:v>
                </c:pt>
                <c:pt idx="7606">
                  <c:v>27.5</c:v>
                </c:pt>
                <c:pt idx="7607">
                  <c:v>27.4</c:v>
                </c:pt>
                <c:pt idx="7608">
                  <c:v>27.4</c:v>
                </c:pt>
                <c:pt idx="7609">
                  <c:v>27.3</c:v>
                </c:pt>
                <c:pt idx="7610">
                  <c:v>27.2</c:v>
                </c:pt>
                <c:pt idx="7611">
                  <c:v>27.2</c:v>
                </c:pt>
                <c:pt idx="7612">
                  <c:v>27.2</c:v>
                </c:pt>
                <c:pt idx="7613">
                  <c:v>27.1</c:v>
                </c:pt>
                <c:pt idx="7614">
                  <c:v>27.2</c:v>
                </c:pt>
                <c:pt idx="7615">
                  <c:v>27.1</c:v>
                </c:pt>
                <c:pt idx="7616">
                  <c:v>27.1</c:v>
                </c:pt>
                <c:pt idx="7617">
                  <c:v>27.2</c:v>
                </c:pt>
                <c:pt idx="7618">
                  <c:v>27.2</c:v>
                </c:pt>
                <c:pt idx="7619">
                  <c:v>27.2</c:v>
                </c:pt>
                <c:pt idx="7620">
                  <c:v>27.3</c:v>
                </c:pt>
                <c:pt idx="7621">
                  <c:v>27.4</c:v>
                </c:pt>
                <c:pt idx="7622">
                  <c:v>27.4</c:v>
                </c:pt>
                <c:pt idx="7623">
                  <c:v>27.4</c:v>
                </c:pt>
                <c:pt idx="7624">
                  <c:v>27.5</c:v>
                </c:pt>
                <c:pt idx="7625">
                  <c:v>27.5</c:v>
                </c:pt>
                <c:pt idx="7626">
                  <c:v>27.6</c:v>
                </c:pt>
                <c:pt idx="7627">
                  <c:v>27.6</c:v>
                </c:pt>
                <c:pt idx="7628">
                  <c:v>27.7</c:v>
                </c:pt>
                <c:pt idx="7629">
                  <c:v>27.7</c:v>
                </c:pt>
                <c:pt idx="7630">
                  <c:v>27.7</c:v>
                </c:pt>
                <c:pt idx="7631">
                  <c:v>27.7</c:v>
                </c:pt>
                <c:pt idx="7632">
                  <c:v>27.7</c:v>
                </c:pt>
                <c:pt idx="7633">
                  <c:v>27.8</c:v>
                </c:pt>
                <c:pt idx="7634">
                  <c:v>27.9</c:v>
                </c:pt>
                <c:pt idx="7635">
                  <c:v>27.8</c:v>
                </c:pt>
                <c:pt idx="7636">
                  <c:v>27.9</c:v>
                </c:pt>
                <c:pt idx="7637">
                  <c:v>27.9</c:v>
                </c:pt>
                <c:pt idx="7638">
                  <c:v>27.9</c:v>
                </c:pt>
                <c:pt idx="7639">
                  <c:v>27.9</c:v>
                </c:pt>
                <c:pt idx="7640">
                  <c:v>28</c:v>
                </c:pt>
                <c:pt idx="7641">
                  <c:v>28</c:v>
                </c:pt>
                <c:pt idx="7642">
                  <c:v>28</c:v>
                </c:pt>
                <c:pt idx="7643">
                  <c:v>28.1</c:v>
                </c:pt>
                <c:pt idx="7644">
                  <c:v>28.1</c:v>
                </c:pt>
                <c:pt idx="7645">
                  <c:v>28.1</c:v>
                </c:pt>
                <c:pt idx="7646">
                  <c:v>28.1</c:v>
                </c:pt>
                <c:pt idx="7647">
                  <c:v>28.1</c:v>
                </c:pt>
                <c:pt idx="7648">
                  <c:v>28.1</c:v>
                </c:pt>
                <c:pt idx="7649">
                  <c:v>28</c:v>
                </c:pt>
                <c:pt idx="7650">
                  <c:v>28</c:v>
                </c:pt>
                <c:pt idx="7651">
                  <c:v>27.9</c:v>
                </c:pt>
                <c:pt idx="7652">
                  <c:v>27.8</c:v>
                </c:pt>
                <c:pt idx="7653">
                  <c:v>27.7</c:v>
                </c:pt>
                <c:pt idx="7654">
                  <c:v>27.7</c:v>
                </c:pt>
                <c:pt idx="7655">
                  <c:v>27.5</c:v>
                </c:pt>
                <c:pt idx="7656">
                  <c:v>27.4</c:v>
                </c:pt>
                <c:pt idx="7657">
                  <c:v>27.4</c:v>
                </c:pt>
                <c:pt idx="7658">
                  <c:v>27.3</c:v>
                </c:pt>
                <c:pt idx="7659">
                  <c:v>27.3</c:v>
                </c:pt>
                <c:pt idx="7660">
                  <c:v>27.3</c:v>
                </c:pt>
                <c:pt idx="7661">
                  <c:v>27.2</c:v>
                </c:pt>
                <c:pt idx="7662">
                  <c:v>27.2</c:v>
                </c:pt>
                <c:pt idx="7663">
                  <c:v>27.2</c:v>
                </c:pt>
                <c:pt idx="7664">
                  <c:v>27.3</c:v>
                </c:pt>
                <c:pt idx="7665">
                  <c:v>27.4</c:v>
                </c:pt>
                <c:pt idx="7666">
                  <c:v>27.4</c:v>
                </c:pt>
                <c:pt idx="7667">
                  <c:v>27.5</c:v>
                </c:pt>
                <c:pt idx="7668">
                  <c:v>27.6</c:v>
                </c:pt>
                <c:pt idx="7669">
                  <c:v>27.7</c:v>
                </c:pt>
                <c:pt idx="7670">
                  <c:v>27.7</c:v>
                </c:pt>
                <c:pt idx="7671">
                  <c:v>27.8</c:v>
                </c:pt>
                <c:pt idx="7672">
                  <c:v>27.7</c:v>
                </c:pt>
                <c:pt idx="7673">
                  <c:v>27.8</c:v>
                </c:pt>
                <c:pt idx="7674">
                  <c:v>27.9</c:v>
                </c:pt>
                <c:pt idx="7675">
                  <c:v>27.9</c:v>
                </c:pt>
                <c:pt idx="7676">
                  <c:v>27.9</c:v>
                </c:pt>
                <c:pt idx="7677">
                  <c:v>27.9</c:v>
                </c:pt>
                <c:pt idx="7678">
                  <c:v>28</c:v>
                </c:pt>
                <c:pt idx="7679">
                  <c:v>28</c:v>
                </c:pt>
                <c:pt idx="7680">
                  <c:v>28.1</c:v>
                </c:pt>
                <c:pt idx="7681">
                  <c:v>28.1</c:v>
                </c:pt>
                <c:pt idx="7682">
                  <c:v>28.1</c:v>
                </c:pt>
                <c:pt idx="7683">
                  <c:v>28.1</c:v>
                </c:pt>
                <c:pt idx="7684">
                  <c:v>28.1</c:v>
                </c:pt>
                <c:pt idx="7685">
                  <c:v>28.1</c:v>
                </c:pt>
                <c:pt idx="7686">
                  <c:v>28</c:v>
                </c:pt>
                <c:pt idx="7687">
                  <c:v>28.1</c:v>
                </c:pt>
                <c:pt idx="7688">
                  <c:v>28</c:v>
                </c:pt>
                <c:pt idx="7689">
                  <c:v>27.9</c:v>
                </c:pt>
                <c:pt idx="7690">
                  <c:v>27.9</c:v>
                </c:pt>
                <c:pt idx="7691">
                  <c:v>27.7</c:v>
                </c:pt>
                <c:pt idx="7692">
                  <c:v>27.7</c:v>
                </c:pt>
                <c:pt idx="7693">
                  <c:v>27.5</c:v>
                </c:pt>
                <c:pt idx="7694">
                  <c:v>27.4</c:v>
                </c:pt>
                <c:pt idx="7695">
                  <c:v>27.4</c:v>
                </c:pt>
                <c:pt idx="7696">
                  <c:v>27.3</c:v>
                </c:pt>
                <c:pt idx="7697">
                  <c:v>27.2</c:v>
                </c:pt>
                <c:pt idx="7698">
                  <c:v>27.2</c:v>
                </c:pt>
                <c:pt idx="7699">
                  <c:v>27.2</c:v>
                </c:pt>
                <c:pt idx="7700">
                  <c:v>27.4</c:v>
                </c:pt>
                <c:pt idx="7701">
                  <c:v>27.4</c:v>
                </c:pt>
                <c:pt idx="7702">
                  <c:v>27.4</c:v>
                </c:pt>
                <c:pt idx="7703">
                  <c:v>27.5</c:v>
                </c:pt>
                <c:pt idx="7704">
                  <c:v>27.7</c:v>
                </c:pt>
                <c:pt idx="7705">
                  <c:v>27.7</c:v>
                </c:pt>
                <c:pt idx="7706">
                  <c:v>27.7</c:v>
                </c:pt>
                <c:pt idx="7707">
                  <c:v>27.7</c:v>
                </c:pt>
                <c:pt idx="7708">
                  <c:v>27.8</c:v>
                </c:pt>
                <c:pt idx="7709">
                  <c:v>28</c:v>
                </c:pt>
                <c:pt idx="7710">
                  <c:v>27.9</c:v>
                </c:pt>
                <c:pt idx="7711">
                  <c:v>28</c:v>
                </c:pt>
                <c:pt idx="7712">
                  <c:v>28</c:v>
                </c:pt>
                <c:pt idx="7713">
                  <c:v>28</c:v>
                </c:pt>
                <c:pt idx="7714">
                  <c:v>28.1</c:v>
                </c:pt>
                <c:pt idx="7715">
                  <c:v>28.2</c:v>
                </c:pt>
                <c:pt idx="7716">
                  <c:v>28.2</c:v>
                </c:pt>
                <c:pt idx="7717">
                  <c:v>28.1</c:v>
                </c:pt>
                <c:pt idx="7718">
                  <c:v>28.1</c:v>
                </c:pt>
                <c:pt idx="7719">
                  <c:v>28</c:v>
                </c:pt>
                <c:pt idx="7720">
                  <c:v>27.9</c:v>
                </c:pt>
                <c:pt idx="7721">
                  <c:v>27.8</c:v>
                </c:pt>
                <c:pt idx="7722">
                  <c:v>27.7</c:v>
                </c:pt>
                <c:pt idx="7723">
                  <c:v>27.5</c:v>
                </c:pt>
                <c:pt idx="7724">
                  <c:v>27.4</c:v>
                </c:pt>
                <c:pt idx="7725">
                  <c:v>27.3</c:v>
                </c:pt>
                <c:pt idx="7726">
                  <c:v>27.2</c:v>
                </c:pt>
                <c:pt idx="7727">
                  <c:v>27.3</c:v>
                </c:pt>
                <c:pt idx="7728">
                  <c:v>27.3</c:v>
                </c:pt>
                <c:pt idx="7729">
                  <c:v>27.4</c:v>
                </c:pt>
                <c:pt idx="7730">
                  <c:v>27.5</c:v>
                </c:pt>
                <c:pt idx="7731">
                  <c:v>27.6</c:v>
                </c:pt>
                <c:pt idx="7732">
                  <c:v>27.7</c:v>
                </c:pt>
                <c:pt idx="7733">
                  <c:v>27.7</c:v>
                </c:pt>
                <c:pt idx="7734">
                  <c:v>27.9</c:v>
                </c:pt>
                <c:pt idx="7735">
                  <c:v>27.9</c:v>
                </c:pt>
                <c:pt idx="7736">
                  <c:v>28</c:v>
                </c:pt>
                <c:pt idx="7737">
                  <c:v>28</c:v>
                </c:pt>
                <c:pt idx="7738">
                  <c:v>28.1</c:v>
                </c:pt>
                <c:pt idx="7739">
                  <c:v>28.1</c:v>
                </c:pt>
                <c:pt idx="7740">
                  <c:v>28.1</c:v>
                </c:pt>
                <c:pt idx="7741">
                  <c:v>28.2</c:v>
                </c:pt>
                <c:pt idx="7742">
                  <c:v>28.2</c:v>
                </c:pt>
                <c:pt idx="7743">
                  <c:v>28.2</c:v>
                </c:pt>
                <c:pt idx="7744">
                  <c:v>28.1</c:v>
                </c:pt>
                <c:pt idx="7745">
                  <c:v>28.1</c:v>
                </c:pt>
                <c:pt idx="7746">
                  <c:v>28</c:v>
                </c:pt>
                <c:pt idx="7747">
                  <c:v>27.9</c:v>
                </c:pt>
                <c:pt idx="7748">
                  <c:v>27.7</c:v>
                </c:pt>
                <c:pt idx="7749">
                  <c:v>27.6</c:v>
                </c:pt>
                <c:pt idx="7750">
                  <c:v>27.5</c:v>
                </c:pt>
                <c:pt idx="7751">
                  <c:v>27.4</c:v>
                </c:pt>
                <c:pt idx="7752">
                  <c:v>27.4</c:v>
                </c:pt>
                <c:pt idx="7753">
                  <c:v>27.3</c:v>
                </c:pt>
                <c:pt idx="7754">
                  <c:v>27.3</c:v>
                </c:pt>
                <c:pt idx="7755">
                  <c:v>27.4</c:v>
                </c:pt>
                <c:pt idx="7756">
                  <c:v>27.4</c:v>
                </c:pt>
                <c:pt idx="7757">
                  <c:v>27.4</c:v>
                </c:pt>
                <c:pt idx="7758">
                  <c:v>27.5</c:v>
                </c:pt>
                <c:pt idx="7759">
                  <c:v>27.7</c:v>
                </c:pt>
                <c:pt idx="7760">
                  <c:v>27.7</c:v>
                </c:pt>
                <c:pt idx="7761">
                  <c:v>27.8</c:v>
                </c:pt>
                <c:pt idx="7762">
                  <c:v>27.9</c:v>
                </c:pt>
                <c:pt idx="7763">
                  <c:v>27.9</c:v>
                </c:pt>
                <c:pt idx="7764">
                  <c:v>27.9</c:v>
                </c:pt>
                <c:pt idx="7765">
                  <c:v>28</c:v>
                </c:pt>
                <c:pt idx="7766">
                  <c:v>28.1</c:v>
                </c:pt>
                <c:pt idx="7767">
                  <c:v>28.2</c:v>
                </c:pt>
                <c:pt idx="7768">
                  <c:v>28.1</c:v>
                </c:pt>
                <c:pt idx="7769">
                  <c:v>28.1</c:v>
                </c:pt>
                <c:pt idx="7770">
                  <c:v>28.2</c:v>
                </c:pt>
                <c:pt idx="7771">
                  <c:v>28.2</c:v>
                </c:pt>
                <c:pt idx="7772">
                  <c:v>28.3</c:v>
                </c:pt>
                <c:pt idx="7773">
                  <c:v>28.2</c:v>
                </c:pt>
                <c:pt idx="7774">
                  <c:v>28.1</c:v>
                </c:pt>
                <c:pt idx="7775">
                  <c:v>28.1</c:v>
                </c:pt>
                <c:pt idx="7776">
                  <c:v>28</c:v>
                </c:pt>
                <c:pt idx="7777">
                  <c:v>27.9</c:v>
                </c:pt>
                <c:pt idx="7778">
                  <c:v>27.9</c:v>
                </c:pt>
                <c:pt idx="7779">
                  <c:v>27.7</c:v>
                </c:pt>
                <c:pt idx="7780">
                  <c:v>27.6</c:v>
                </c:pt>
                <c:pt idx="7781">
                  <c:v>27.5</c:v>
                </c:pt>
                <c:pt idx="7782">
                  <c:v>27.5</c:v>
                </c:pt>
                <c:pt idx="7783">
                  <c:v>27.4</c:v>
                </c:pt>
                <c:pt idx="7784">
                  <c:v>27.4</c:v>
                </c:pt>
                <c:pt idx="7785">
                  <c:v>27.4</c:v>
                </c:pt>
                <c:pt idx="7786">
                  <c:v>27.4</c:v>
                </c:pt>
                <c:pt idx="7787">
                  <c:v>27.5</c:v>
                </c:pt>
                <c:pt idx="7788">
                  <c:v>27.5</c:v>
                </c:pt>
                <c:pt idx="7789">
                  <c:v>27.5</c:v>
                </c:pt>
                <c:pt idx="7790">
                  <c:v>27.7</c:v>
                </c:pt>
                <c:pt idx="7791">
                  <c:v>27.8</c:v>
                </c:pt>
                <c:pt idx="7792">
                  <c:v>27.9</c:v>
                </c:pt>
                <c:pt idx="7793">
                  <c:v>27.9</c:v>
                </c:pt>
                <c:pt idx="7794">
                  <c:v>27.9</c:v>
                </c:pt>
                <c:pt idx="7795">
                  <c:v>27.9</c:v>
                </c:pt>
                <c:pt idx="7796">
                  <c:v>28</c:v>
                </c:pt>
                <c:pt idx="7797">
                  <c:v>28</c:v>
                </c:pt>
                <c:pt idx="7798">
                  <c:v>28</c:v>
                </c:pt>
                <c:pt idx="7799">
                  <c:v>28.2</c:v>
                </c:pt>
                <c:pt idx="7800">
                  <c:v>28.2</c:v>
                </c:pt>
                <c:pt idx="7801">
                  <c:v>28.3</c:v>
                </c:pt>
                <c:pt idx="7802">
                  <c:v>28.3</c:v>
                </c:pt>
                <c:pt idx="7803">
                  <c:v>28.3</c:v>
                </c:pt>
                <c:pt idx="7804">
                  <c:v>28.3</c:v>
                </c:pt>
                <c:pt idx="7805">
                  <c:v>28.2</c:v>
                </c:pt>
                <c:pt idx="7806">
                  <c:v>28.2</c:v>
                </c:pt>
                <c:pt idx="7807">
                  <c:v>28.2</c:v>
                </c:pt>
                <c:pt idx="7808">
                  <c:v>28.1</c:v>
                </c:pt>
                <c:pt idx="7809">
                  <c:v>27.9</c:v>
                </c:pt>
                <c:pt idx="7810">
                  <c:v>27.7</c:v>
                </c:pt>
                <c:pt idx="7811">
                  <c:v>27.6</c:v>
                </c:pt>
                <c:pt idx="7812">
                  <c:v>27.5</c:v>
                </c:pt>
                <c:pt idx="7813">
                  <c:v>27.4</c:v>
                </c:pt>
                <c:pt idx="7814">
                  <c:v>27.4</c:v>
                </c:pt>
                <c:pt idx="7815">
                  <c:v>27.4</c:v>
                </c:pt>
                <c:pt idx="7816">
                  <c:v>27.5</c:v>
                </c:pt>
                <c:pt idx="7817">
                  <c:v>27.6</c:v>
                </c:pt>
                <c:pt idx="7818">
                  <c:v>27.7</c:v>
                </c:pt>
                <c:pt idx="7819">
                  <c:v>27.8</c:v>
                </c:pt>
                <c:pt idx="7820">
                  <c:v>27.9</c:v>
                </c:pt>
                <c:pt idx="7821">
                  <c:v>27.9</c:v>
                </c:pt>
                <c:pt idx="7822">
                  <c:v>28</c:v>
                </c:pt>
                <c:pt idx="7823">
                  <c:v>28.1</c:v>
                </c:pt>
                <c:pt idx="7824">
                  <c:v>28.1</c:v>
                </c:pt>
                <c:pt idx="7825">
                  <c:v>28.2</c:v>
                </c:pt>
                <c:pt idx="7826">
                  <c:v>28.2</c:v>
                </c:pt>
                <c:pt idx="7827">
                  <c:v>28.3</c:v>
                </c:pt>
                <c:pt idx="7828">
                  <c:v>28.3</c:v>
                </c:pt>
                <c:pt idx="7829">
                  <c:v>28.3</c:v>
                </c:pt>
                <c:pt idx="7830">
                  <c:v>28.3</c:v>
                </c:pt>
                <c:pt idx="7831">
                  <c:v>28.3</c:v>
                </c:pt>
                <c:pt idx="7832">
                  <c:v>28.3</c:v>
                </c:pt>
                <c:pt idx="7833">
                  <c:v>28.2</c:v>
                </c:pt>
                <c:pt idx="7834">
                  <c:v>28.2</c:v>
                </c:pt>
                <c:pt idx="7835">
                  <c:v>28</c:v>
                </c:pt>
                <c:pt idx="7836">
                  <c:v>27.9</c:v>
                </c:pt>
                <c:pt idx="7837">
                  <c:v>27.8</c:v>
                </c:pt>
                <c:pt idx="7838">
                  <c:v>27.6</c:v>
                </c:pt>
                <c:pt idx="7839">
                  <c:v>27.5</c:v>
                </c:pt>
                <c:pt idx="7840">
                  <c:v>27.5</c:v>
                </c:pt>
                <c:pt idx="7841">
                  <c:v>27.5</c:v>
                </c:pt>
                <c:pt idx="7842">
                  <c:v>27.5</c:v>
                </c:pt>
                <c:pt idx="7843">
                  <c:v>27.4</c:v>
                </c:pt>
                <c:pt idx="7844">
                  <c:v>27.5</c:v>
                </c:pt>
                <c:pt idx="7845">
                  <c:v>27.5</c:v>
                </c:pt>
                <c:pt idx="7846">
                  <c:v>27.7</c:v>
                </c:pt>
                <c:pt idx="7847">
                  <c:v>27.8</c:v>
                </c:pt>
                <c:pt idx="7848">
                  <c:v>27.9</c:v>
                </c:pt>
                <c:pt idx="7849">
                  <c:v>27.9</c:v>
                </c:pt>
                <c:pt idx="7850">
                  <c:v>28</c:v>
                </c:pt>
                <c:pt idx="7851">
                  <c:v>28</c:v>
                </c:pt>
                <c:pt idx="7852">
                  <c:v>28.2</c:v>
                </c:pt>
                <c:pt idx="7853">
                  <c:v>28.2</c:v>
                </c:pt>
                <c:pt idx="7854">
                  <c:v>28.2</c:v>
                </c:pt>
                <c:pt idx="7855">
                  <c:v>28.2</c:v>
                </c:pt>
                <c:pt idx="7856">
                  <c:v>28.2</c:v>
                </c:pt>
                <c:pt idx="7857">
                  <c:v>28.2</c:v>
                </c:pt>
                <c:pt idx="7858">
                  <c:v>28.3</c:v>
                </c:pt>
                <c:pt idx="7859">
                  <c:v>28.3</c:v>
                </c:pt>
                <c:pt idx="7860">
                  <c:v>28.4</c:v>
                </c:pt>
                <c:pt idx="7861">
                  <c:v>28.4</c:v>
                </c:pt>
                <c:pt idx="7862">
                  <c:v>28.3</c:v>
                </c:pt>
                <c:pt idx="7863">
                  <c:v>28.3</c:v>
                </c:pt>
                <c:pt idx="7864">
                  <c:v>28.3</c:v>
                </c:pt>
                <c:pt idx="7865">
                  <c:v>28.2</c:v>
                </c:pt>
                <c:pt idx="7866">
                  <c:v>28</c:v>
                </c:pt>
                <c:pt idx="7867">
                  <c:v>27.9</c:v>
                </c:pt>
                <c:pt idx="7868">
                  <c:v>27.8</c:v>
                </c:pt>
                <c:pt idx="7869">
                  <c:v>27.7</c:v>
                </c:pt>
                <c:pt idx="7870">
                  <c:v>27.6</c:v>
                </c:pt>
                <c:pt idx="7871">
                  <c:v>27.5</c:v>
                </c:pt>
                <c:pt idx="7872">
                  <c:v>27.5</c:v>
                </c:pt>
                <c:pt idx="7873">
                  <c:v>27.5</c:v>
                </c:pt>
                <c:pt idx="7874">
                  <c:v>27.5</c:v>
                </c:pt>
                <c:pt idx="7875">
                  <c:v>27.5</c:v>
                </c:pt>
                <c:pt idx="7876">
                  <c:v>27.6</c:v>
                </c:pt>
                <c:pt idx="7877">
                  <c:v>27.7</c:v>
                </c:pt>
                <c:pt idx="7878">
                  <c:v>27.8</c:v>
                </c:pt>
                <c:pt idx="7879">
                  <c:v>27.8</c:v>
                </c:pt>
                <c:pt idx="7880">
                  <c:v>27.9</c:v>
                </c:pt>
                <c:pt idx="7881">
                  <c:v>28</c:v>
                </c:pt>
                <c:pt idx="7882">
                  <c:v>28.1</c:v>
                </c:pt>
                <c:pt idx="7883">
                  <c:v>28.1</c:v>
                </c:pt>
                <c:pt idx="7884">
                  <c:v>28.2</c:v>
                </c:pt>
                <c:pt idx="7885">
                  <c:v>28.2</c:v>
                </c:pt>
                <c:pt idx="7886">
                  <c:v>28.2</c:v>
                </c:pt>
                <c:pt idx="7887">
                  <c:v>28.3</c:v>
                </c:pt>
                <c:pt idx="7888">
                  <c:v>28.3</c:v>
                </c:pt>
                <c:pt idx="7889">
                  <c:v>28.4</c:v>
                </c:pt>
                <c:pt idx="7890">
                  <c:v>28.3</c:v>
                </c:pt>
                <c:pt idx="7891">
                  <c:v>28.4</c:v>
                </c:pt>
                <c:pt idx="7892">
                  <c:v>28.4</c:v>
                </c:pt>
                <c:pt idx="7893">
                  <c:v>28.4</c:v>
                </c:pt>
                <c:pt idx="7894">
                  <c:v>28.3</c:v>
                </c:pt>
                <c:pt idx="7895">
                  <c:v>28.3</c:v>
                </c:pt>
                <c:pt idx="7896">
                  <c:v>28.2</c:v>
                </c:pt>
                <c:pt idx="7897">
                  <c:v>28.1</c:v>
                </c:pt>
                <c:pt idx="7898">
                  <c:v>28.1</c:v>
                </c:pt>
                <c:pt idx="7899">
                  <c:v>27.9</c:v>
                </c:pt>
                <c:pt idx="7900">
                  <c:v>27.8</c:v>
                </c:pt>
                <c:pt idx="7901">
                  <c:v>27.8</c:v>
                </c:pt>
                <c:pt idx="7902">
                  <c:v>27.6</c:v>
                </c:pt>
                <c:pt idx="7903">
                  <c:v>27.5</c:v>
                </c:pt>
                <c:pt idx="7904">
                  <c:v>27.5</c:v>
                </c:pt>
                <c:pt idx="7905">
                  <c:v>27.5</c:v>
                </c:pt>
                <c:pt idx="7906">
                  <c:v>27.4</c:v>
                </c:pt>
                <c:pt idx="7907">
                  <c:v>27.5</c:v>
                </c:pt>
                <c:pt idx="7908">
                  <c:v>27.6</c:v>
                </c:pt>
                <c:pt idx="7909">
                  <c:v>27.6</c:v>
                </c:pt>
                <c:pt idx="7910">
                  <c:v>27.8</c:v>
                </c:pt>
                <c:pt idx="7911">
                  <c:v>27.8</c:v>
                </c:pt>
                <c:pt idx="7912">
                  <c:v>27.9</c:v>
                </c:pt>
                <c:pt idx="7913">
                  <c:v>28</c:v>
                </c:pt>
                <c:pt idx="7914">
                  <c:v>28</c:v>
                </c:pt>
                <c:pt idx="7915">
                  <c:v>28</c:v>
                </c:pt>
                <c:pt idx="7916">
                  <c:v>28.1</c:v>
                </c:pt>
                <c:pt idx="7917">
                  <c:v>28.2</c:v>
                </c:pt>
                <c:pt idx="7918">
                  <c:v>28.2</c:v>
                </c:pt>
                <c:pt idx="7919">
                  <c:v>28.2</c:v>
                </c:pt>
                <c:pt idx="7920">
                  <c:v>28.2</c:v>
                </c:pt>
                <c:pt idx="7921">
                  <c:v>28.2</c:v>
                </c:pt>
                <c:pt idx="7922">
                  <c:v>28.3</c:v>
                </c:pt>
                <c:pt idx="7923">
                  <c:v>28.4</c:v>
                </c:pt>
                <c:pt idx="7924">
                  <c:v>28.4</c:v>
                </c:pt>
                <c:pt idx="7925">
                  <c:v>28.5</c:v>
                </c:pt>
                <c:pt idx="7926">
                  <c:v>28.5</c:v>
                </c:pt>
                <c:pt idx="7927">
                  <c:v>28.5</c:v>
                </c:pt>
                <c:pt idx="7928">
                  <c:v>28.5</c:v>
                </c:pt>
                <c:pt idx="7929">
                  <c:v>28.5</c:v>
                </c:pt>
                <c:pt idx="7930">
                  <c:v>28.5</c:v>
                </c:pt>
                <c:pt idx="7931">
                  <c:v>28.4</c:v>
                </c:pt>
                <c:pt idx="7932">
                  <c:v>28.4</c:v>
                </c:pt>
                <c:pt idx="7933">
                  <c:v>28.3</c:v>
                </c:pt>
                <c:pt idx="7934">
                  <c:v>28.3</c:v>
                </c:pt>
                <c:pt idx="7935">
                  <c:v>28.3</c:v>
                </c:pt>
                <c:pt idx="7936">
                  <c:v>28.2</c:v>
                </c:pt>
                <c:pt idx="7937">
                  <c:v>28.2</c:v>
                </c:pt>
                <c:pt idx="7938">
                  <c:v>28.2</c:v>
                </c:pt>
                <c:pt idx="7939">
                  <c:v>28.1</c:v>
                </c:pt>
                <c:pt idx="7940">
                  <c:v>28</c:v>
                </c:pt>
                <c:pt idx="7941">
                  <c:v>27.9</c:v>
                </c:pt>
                <c:pt idx="7942">
                  <c:v>27.8</c:v>
                </c:pt>
                <c:pt idx="7943">
                  <c:v>27.7</c:v>
                </c:pt>
                <c:pt idx="7944">
                  <c:v>27.7</c:v>
                </c:pt>
                <c:pt idx="7945">
                  <c:v>27.7</c:v>
                </c:pt>
                <c:pt idx="7946">
                  <c:v>27.7</c:v>
                </c:pt>
                <c:pt idx="7947">
                  <c:v>27.6</c:v>
                </c:pt>
                <c:pt idx="7948">
                  <c:v>27.6</c:v>
                </c:pt>
                <c:pt idx="7949">
                  <c:v>27.6</c:v>
                </c:pt>
                <c:pt idx="7950">
                  <c:v>27.6</c:v>
                </c:pt>
                <c:pt idx="7951">
                  <c:v>27.5</c:v>
                </c:pt>
                <c:pt idx="7952">
                  <c:v>27.5</c:v>
                </c:pt>
                <c:pt idx="7953">
                  <c:v>27.5</c:v>
                </c:pt>
                <c:pt idx="7954">
                  <c:v>27.5</c:v>
                </c:pt>
                <c:pt idx="7955">
                  <c:v>27.5</c:v>
                </c:pt>
                <c:pt idx="7956">
                  <c:v>27.6</c:v>
                </c:pt>
                <c:pt idx="7957">
                  <c:v>27.7</c:v>
                </c:pt>
                <c:pt idx="7958">
                  <c:v>27.7</c:v>
                </c:pt>
                <c:pt idx="7959">
                  <c:v>27.7</c:v>
                </c:pt>
                <c:pt idx="7960">
                  <c:v>27.8</c:v>
                </c:pt>
                <c:pt idx="7961">
                  <c:v>27.8</c:v>
                </c:pt>
                <c:pt idx="7962">
                  <c:v>27.8</c:v>
                </c:pt>
                <c:pt idx="7963">
                  <c:v>27.8</c:v>
                </c:pt>
                <c:pt idx="7964">
                  <c:v>27.8</c:v>
                </c:pt>
                <c:pt idx="7965">
                  <c:v>27.8</c:v>
                </c:pt>
                <c:pt idx="7966">
                  <c:v>27.9</c:v>
                </c:pt>
                <c:pt idx="7967">
                  <c:v>28</c:v>
                </c:pt>
                <c:pt idx="7968">
                  <c:v>28</c:v>
                </c:pt>
                <c:pt idx="7969">
                  <c:v>28</c:v>
                </c:pt>
                <c:pt idx="7970">
                  <c:v>28</c:v>
                </c:pt>
                <c:pt idx="7971">
                  <c:v>28</c:v>
                </c:pt>
                <c:pt idx="7972">
                  <c:v>28</c:v>
                </c:pt>
                <c:pt idx="7973">
                  <c:v>28.2</c:v>
                </c:pt>
                <c:pt idx="7974">
                  <c:v>28.1</c:v>
                </c:pt>
                <c:pt idx="7975">
                  <c:v>28.2</c:v>
                </c:pt>
                <c:pt idx="7976">
                  <c:v>28.2</c:v>
                </c:pt>
                <c:pt idx="7977">
                  <c:v>28.2</c:v>
                </c:pt>
                <c:pt idx="7978">
                  <c:v>28.2</c:v>
                </c:pt>
                <c:pt idx="7979">
                  <c:v>28.2</c:v>
                </c:pt>
                <c:pt idx="7980">
                  <c:v>28.2</c:v>
                </c:pt>
                <c:pt idx="7981">
                  <c:v>28.2</c:v>
                </c:pt>
                <c:pt idx="7982">
                  <c:v>28.2</c:v>
                </c:pt>
                <c:pt idx="7983">
                  <c:v>28.2</c:v>
                </c:pt>
                <c:pt idx="7984">
                  <c:v>28.2</c:v>
                </c:pt>
                <c:pt idx="7985">
                  <c:v>28.2</c:v>
                </c:pt>
                <c:pt idx="7986">
                  <c:v>28.2</c:v>
                </c:pt>
                <c:pt idx="7987">
                  <c:v>28.3</c:v>
                </c:pt>
                <c:pt idx="7988">
                  <c:v>28.2</c:v>
                </c:pt>
                <c:pt idx="7989">
                  <c:v>28.3</c:v>
                </c:pt>
                <c:pt idx="7990">
                  <c:v>28.3</c:v>
                </c:pt>
                <c:pt idx="7991">
                  <c:v>28.3</c:v>
                </c:pt>
                <c:pt idx="7992">
                  <c:v>28.3</c:v>
                </c:pt>
                <c:pt idx="7993">
                  <c:v>28.3</c:v>
                </c:pt>
                <c:pt idx="7994">
                  <c:v>28.3</c:v>
                </c:pt>
                <c:pt idx="7995">
                  <c:v>28.3</c:v>
                </c:pt>
                <c:pt idx="7996">
                  <c:v>28.3</c:v>
                </c:pt>
                <c:pt idx="7997">
                  <c:v>28.3</c:v>
                </c:pt>
                <c:pt idx="7998">
                  <c:v>28.3</c:v>
                </c:pt>
                <c:pt idx="7999">
                  <c:v>28.4</c:v>
                </c:pt>
                <c:pt idx="8000">
                  <c:v>28.4</c:v>
                </c:pt>
                <c:pt idx="8001">
                  <c:v>28.4</c:v>
                </c:pt>
                <c:pt idx="8002">
                  <c:v>28.4</c:v>
                </c:pt>
                <c:pt idx="8003">
                  <c:v>28.4</c:v>
                </c:pt>
                <c:pt idx="8004">
                  <c:v>28.4</c:v>
                </c:pt>
                <c:pt idx="8005">
                  <c:v>28.5</c:v>
                </c:pt>
                <c:pt idx="8006">
                  <c:v>28.4</c:v>
                </c:pt>
                <c:pt idx="8007">
                  <c:v>28.5</c:v>
                </c:pt>
                <c:pt idx="8008">
                  <c:v>28.5</c:v>
                </c:pt>
                <c:pt idx="8009">
                  <c:v>28.5</c:v>
                </c:pt>
                <c:pt idx="8010">
                  <c:v>28.5</c:v>
                </c:pt>
                <c:pt idx="8011">
                  <c:v>28.5</c:v>
                </c:pt>
                <c:pt idx="8012">
                  <c:v>28.5</c:v>
                </c:pt>
                <c:pt idx="8013">
                  <c:v>28.5</c:v>
                </c:pt>
                <c:pt idx="8014">
                  <c:v>28.5</c:v>
                </c:pt>
                <c:pt idx="8015">
                  <c:v>28.5</c:v>
                </c:pt>
                <c:pt idx="8016">
                  <c:v>28.5</c:v>
                </c:pt>
                <c:pt idx="8017">
                  <c:v>28.5</c:v>
                </c:pt>
                <c:pt idx="8018">
                  <c:v>28.5</c:v>
                </c:pt>
                <c:pt idx="8019">
                  <c:v>28.5</c:v>
                </c:pt>
                <c:pt idx="8020">
                  <c:v>28.5</c:v>
                </c:pt>
                <c:pt idx="8021">
                  <c:v>28.5</c:v>
                </c:pt>
                <c:pt idx="8022">
                  <c:v>28.5</c:v>
                </c:pt>
                <c:pt idx="8023">
                  <c:v>28.5</c:v>
                </c:pt>
                <c:pt idx="8024">
                  <c:v>28.5</c:v>
                </c:pt>
                <c:pt idx="8025">
                  <c:v>28.5</c:v>
                </c:pt>
                <c:pt idx="8026">
                  <c:v>28.5</c:v>
                </c:pt>
                <c:pt idx="8027">
                  <c:v>28.5</c:v>
                </c:pt>
                <c:pt idx="8028">
                  <c:v>28.5</c:v>
                </c:pt>
                <c:pt idx="8029">
                  <c:v>28.5</c:v>
                </c:pt>
                <c:pt idx="8030">
                  <c:v>28.5</c:v>
                </c:pt>
                <c:pt idx="8031">
                  <c:v>28.5</c:v>
                </c:pt>
                <c:pt idx="8032">
                  <c:v>28.5</c:v>
                </c:pt>
                <c:pt idx="8033">
                  <c:v>28.5</c:v>
                </c:pt>
                <c:pt idx="8034">
                  <c:v>28.5</c:v>
                </c:pt>
                <c:pt idx="8035">
                  <c:v>28.5</c:v>
                </c:pt>
                <c:pt idx="8036">
                  <c:v>28.5</c:v>
                </c:pt>
                <c:pt idx="8037">
                  <c:v>28.5</c:v>
                </c:pt>
                <c:pt idx="8038">
                  <c:v>28.5</c:v>
                </c:pt>
                <c:pt idx="8039">
                  <c:v>28.5</c:v>
                </c:pt>
                <c:pt idx="8040">
                  <c:v>28.6</c:v>
                </c:pt>
                <c:pt idx="8041">
                  <c:v>28.6</c:v>
                </c:pt>
                <c:pt idx="8042">
                  <c:v>28.6</c:v>
                </c:pt>
                <c:pt idx="8043">
                  <c:v>28.5</c:v>
                </c:pt>
                <c:pt idx="8044">
                  <c:v>28.5</c:v>
                </c:pt>
                <c:pt idx="8045">
                  <c:v>28.5</c:v>
                </c:pt>
                <c:pt idx="8046">
                  <c:v>28.5</c:v>
                </c:pt>
                <c:pt idx="8047">
                  <c:v>28.5</c:v>
                </c:pt>
                <c:pt idx="8048">
                  <c:v>28.5</c:v>
                </c:pt>
                <c:pt idx="8049">
                  <c:v>28.5</c:v>
                </c:pt>
                <c:pt idx="8050">
                  <c:v>28.5</c:v>
                </c:pt>
                <c:pt idx="8051">
                  <c:v>28.5</c:v>
                </c:pt>
                <c:pt idx="8052">
                  <c:v>28.5</c:v>
                </c:pt>
                <c:pt idx="8053">
                  <c:v>28.5</c:v>
                </c:pt>
                <c:pt idx="8054">
                  <c:v>28.5</c:v>
                </c:pt>
                <c:pt idx="8055">
                  <c:v>28.5</c:v>
                </c:pt>
                <c:pt idx="8056">
                  <c:v>28.5</c:v>
                </c:pt>
                <c:pt idx="8057">
                  <c:v>28.5</c:v>
                </c:pt>
                <c:pt idx="8058">
                  <c:v>28.5</c:v>
                </c:pt>
                <c:pt idx="8059">
                  <c:v>28.6</c:v>
                </c:pt>
                <c:pt idx="8060">
                  <c:v>28.5</c:v>
                </c:pt>
                <c:pt idx="8061">
                  <c:v>28.5</c:v>
                </c:pt>
                <c:pt idx="8062">
                  <c:v>28.5</c:v>
                </c:pt>
                <c:pt idx="8063">
                  <c:v>28.5</c:v>
                </c:pt>
                <c:pt idx="8064">
                  <c:v>28.5</c:v>
                </c:pt>
                <c:pt idx="8065">
                  <c:v>28.5</c:v>
                </c:pt>
                <c:pt idx="8066">
                  <c:v>28.4</c:v>
                </c:pt>
                <c:pt idx="8067">
                  <c:v>28.3</c:v>
                </c:pt>
                <c:pt idx="8068">
                  <c:v>28.3</c:v>
                </c:pt>
                <c:pt idx="8069">
                  <c:v>28.2</c:v>
                </c:pt>
                <c:pt idx="8070">
                  <c:v>28.2</c:v>
                </c:pt>
                <c:pt idx="8071">
                  <c:v>28.1</c:v>
                </c:pt>
                <c:pt idx="8072">
                  <c:v>28.1</c:v>
                </c:pt>
                <c:pt idx="8073">
                  <c:v>27.9</c:v>
                </c:pt>
                <c:pt idx="8074">
                  <c:v>27.9</c:v>
                </c:pt>
                <c:pt idx="8075">
                  <c:v>27.9</c:v>
                </c:pt>
                <c:pt idx="8076">
                  <c:v>27.8</c:v>
                </c:pt>
                <c:pt idx="8077">
                  <c:v>27.7</c:v>
                </c:pt>
                <c:pt idx="8078">
                  <c:v>27.7</c:v>
                </c:pt>
                <c:pt idx="8079">
                  <c:v>27.7</c:v>
                </c:pt>
                <c:pt idx="8080">
                  <c:v>27.8</c:v>
                </c:pt>
                <c:pt idx="8081">
                  <c:v>27.8</c:v>
                </c:pt>
                <c:pt idx="8082">
                  <c:v>27.8</c:v>
                </c:pt>
                <c:pt idx="8083">
                  <c:v>27.8</c:v>
                </c:pt>
                <c:pt idx="8084">
                  <c:v>27.8</c:v>
                </c:pt>
                <c:pt idx="8085">
                  <c:v>28</c:v>
                </c:pt>
                <c:pt idx="8086">
                  <c:v>28.1</c:v>
                </c:pt>
                <c:pt idx="8087">
                  <c:v>28.2</c:v>
                </c:pt>
                <c:pt idx="8088">
                  <c:v>28.1</c:v>
                </c:pt>
                <c:pt idx="8089">
                  <c:v>28.2</c:v>
                </c:pt>
                <c:pt idx="8090">
                  <c:v>28.2</c:v>
                </c:pt>
                <c:pt idx="8091">
                  <c:v>28.3</c:v>
                </c:pt>
                <c:pt idx="8092">
                  <c:v>28.3</c:v>
                </c:pt>
                <c:pt idx="8093">
                  <c:v>28.3</c:v>
                </c:pt>
                <c:pt idx="8094">
                  <c:v>28.4</c:v>
                </c:pt>
                <c:pt idx="8095">
                  <c:v>28.4</c:v>
                </c:pt>
                <c:pt idx="8096">
                  <c:v>28.5</c:v>
                </c:pt>
                <c:pt idx="8097">
                  <c:v>28.5</c:v>
                </c:pt>
                <c:pt idx="8098">
                  <c:v>28.5</c:v>
                </c:pt>
                <c:pt idx="8099">
                  <c:v>28.6</c:v>
                </c:pt>
                <c:pt idx="8100">
                  <c:v>28.5</c:v>
                </c:pt>
                <c:pt idx="8101">
                  <c:v>28.6</c:v>
                </c:pt>
                <c:pt idx="8102">
                  <c:v>28.7</c:v>
                </c:pt>
                <c:pt idx="8103">
                  <c:v>28.7</c:v>
                </c:pt>
                <c:pt idx="8104">
                  <c:v>28.6</c:v>
                </c:pt>
                <c:pt idx="8105">
                  <c:v>28.5</c:v>
                </c:pt>
                <c:pt idx="8106">
                  <c:v>28.5</c:v>
                </c:pt>
                <c:pt idx="8107">
                  <c:v>28.3</c:v>
                </c:pt>
                <c:pt idx="8108">
                  <c:v>28.3</c:v>
                </c:pt>
                <c:pt idx="8109">
                  <c:v>28.2</c:v>
                </c:pt>
                <c:pt idx="8110">
                  <c:v>28</c:v>
                </c:pt>
                <c:pt idx="8111">
                  <c:v>27.9</c:v>
                </c:pt>
                <c:pt idx="8112">
                  <c:v>27.8</c:v>
                </c:pt>
                <c:pt idx="8113">
                  <c:v>27.8</c:v>
                </c:pt>
                <c:pt idx="8114">
                  <c:v>27.8</c:v>
                </c:pt>
                <c:pt idx="8115">
                  <c:v>27.7</c:v>
                </c:pt>
                <c:pt idx="8116">
                  <c:v>27.7</c:v>
                </c:pt>
                <c:pt idx="8117">
                  <c:v>27.7</c:v>
                </c:pt>
                <c:pt idx="8118">
                  <c:v>27.8</c:v>
                </c:pt>
                <c:pt idx="8119">
                  <c:v>27.8</c:v>
                </c:pt>
                <c:pt idx="8120">
                  <c:v>27.9</c:v>
                </c:pt>
                <c:pt idx="8121">
                  <c:v>28</c:v>
                </c:pt>
                <c:pt idx="8122">
                  <c:v>28</c:v>
                </c:pt>
                <c:pt idx="8123">
                  <c:v>28.2</c:v>
                </c:pt>
                <c:pt idx="8124">
                  <c:v>28.2</c:v>
                </c:pt>
                <c:pt idx="8125">
                  <c:v>28.2</c:v>
                </c:pt>
                <c:pt idx="8126">
                  <c:v>28.2</c:v>
                </c:pt>
                <c:pt idx="8127">
                  <c:v>28.4</c:v>
                </c:pt>
                <c:pt idx="8128">
                  <c:v>28.5</c:v>
                </c:pt>
                <c:pt idx="8129">
                  <c:v>28.4</c:v>
                </c:pt>
                <c:pt idx="8130">
                  <c:v>28.5</c:v>
                </c:pt>
                <c:pt idx="8131">
                  <c:v>28.5</c:v>
                </c:pt>
                <c:pt idx="8132">
                  <c:v>28.5</c:v>
                </c:pt>
                <c:pt idx="8133">
                  <c:v>28.6</c:v>
                </c:pt>
                <c:pt idx="8134">
                  <c:v>28.7</c:v>
                </c:pt>
                <c:pt idx="8135">
                  <c:v>28.7</c:v>
                </c:pt>
                <c:pt idx="8136">
                  <c:v>28.7</c:v>
                </c:pt>
                <c:pt idx="8137">
                  <c:v>28.7</c:v>
                </c:pt>
                <c:pt idx="8138">
                  <c:v>28.5</c:v>
                </c:pt>
                <c:pt idx="8139">
                  <c:v>28.5</c:v>
                </c:pt>
                <c:pt idx="8140">
                  <c:v>28.4</c:v>
                </c:pt>
                <c:pt idx="8141">
                  <c:v>28.3</c:v>
                </c:pt>
                <c:pt idx="8142">
                  <c:v>28.2</c:v>
                </c:pt>
                <c:pt idx="8143">
                  <c:v>28</c:v>
                </c:pt>
                <c:pt idx="8144">
                  <c:v>27.9</c:v>
                </c:pt>
                <c:pt idx="8145">
                  <c:v>27.8</c:v>
                </c:pt>
                <c:pt idx="8146">
                  <c:v>27.8</c:v>
                </c:pt>
                <c:pt idx="8147">
                  <c:v>27.8</c:v>
                </c:pt>
                <c:pt idx="8148">
                  <c:v>27.8</c:v>
                </c:pt>
                <c:pt idx="8149">
                  <c:v>27.8</c:v>
                </c:pt>
                <c:pt idx="8150">
                  <c:v>27.9</c:v>
                </c:pt>
                <c:pt idx="8151">
                  <c:v>27.9</c:v>
                </c:pt>
                <c:pt idx="8152">
                  <c:v>28</c:v>
                </c:pt>
                <c:pt idx="8153">
                  <c:v>28.2</c:v>
                </c:pt>
                <c:pt idx="8154">
                  <c:v>28.2</c:v>
                </c:pt>
                <c:pt idx="8155">
                  <c:v>28.2</c:v>
                </c:pt>
                <c:pt idx="8156">
                  <c:v>28.3</c:v>
                </c:pt>
                <c:pt idx="8157">
                  <c:v>28.4</c:v>
                </c:pt>
                <c:pt idx="8158">
                  <c:v>28.5</c:v>
                </c:pt>
                <c:pt idx="8159">
                  <c:v>28.5</c:v>
                </c:pt>
                <c:pt idx="8160">
                  <c:v>28.6</c:v>
                </c:pt>
                <c:pt idx="8161">
                  <c:v>28.5</c:v>
                </c:pt>
                <c:pt idx="8162">
                  <c:v>28.5</c:v>
                </c:pt>
                <c:pt idx="8163">
                  <c:v>28.6</c:v>
                </c:pt>
                <c:pt idx="8164">
                  <c:v>28.6</c:v>
                </c:pt>
                <c:pt idx="8165">
                  <c:v>28.7</c:v>
                </c:pt>
                <c:pt idx="8166">
                  <c:v>28.7</c:v>
                </c:pt>
                <c:pt idx="8167">
                  <c:v>28.7</c:v>
                </c:pt>
                <c:pt idx="8168">
                  <c:v>28.5</c:v>
                </c:pt>
                <c:pt idx="8169">
                  <c:v>28.5</c:v>
                </c:pt>
                <c:pt idx="8170">
                  <c:v>28.5</c:v>
                </c:pt>
                <c:pt idx="8171">
                  <c:v>28.3</c:v>
                </c:pt>
                <c:pt idx="8172">
                  <c:v>28.2</c:v>
                </c:pt>
                <c:pt idx="8173">
                  <c:v>28.1</c:v>
                </c:pt>
                <c:pt idx="8174">
                  <c:v>27.9</c:v>
                </c:pt>
                <c:pt idx="8175">
                  <c:v>27.9</c:v>
                </c:pt>
                <c:pt idx="8176">
                  <c:v>27.9</c:v>
                </c:pt>
                <c:pt idx="8177">
                  <c:v>27.8</c:v>
                </c:pt>
                <c:pt idx="8178">
                  <c:v>27.8</c:v>
                </c:pt>
                <c:pt idx="8179">
                  <c:v>27.8</c:v>
                </c:pt>
                <c:pt idx="8180">
                  <c:v>27.9</c:v>
                </c:pt>
                <c:pt idx="8181">
                  <c:v>27.9</c:v>
                </c:pt>
                <c:pt idx="8182">
                  <c:v>28.1</c:v>
                </c:pt>
                <c:pt idx="8183">
                  <c:v>28.2</c:v>
                </c:pt>
                <c:pt idx="8184">
                  <c:v>28.2</c:v>
                </c:pt>
                <c:pt idx="8185">
                  <c:v>28.3</c:v>
                </c:pt>
                <c:pt idx="8186">
                  <c:v>28.3</c:v>
                </c:pt>
                <c:pt idx="8187">
                  <c:v>28.3</c:v>
                </c:pt>
                <c:pt idx="8188">
                  <c:v>28.5</c:v>
                </c:pt>
                <c:pt idx="8189">
                  <c:v>28.5</c:v>
                </c:pt>
                <c:pt idx="8190">
                  <c:v>28.5</c:v>
                </c:pt>
                <c:pt idx="8191">
                  <c:v>28.5</c:v>
                </c:pt>
                <c:pt idx="8192">
                  <c:v>28.7</c:v>
                </c:pt>
                <c:pt idx="8193">
                  <c:v>28.7</c:v>
                </c:pt>
                <c:pt idx="8194">
                  <c:v>28.7</c:v>
                </c:pt>
                <c:pt idx="8195">
                  <c:v>28.7</c:v>
                </c:pt>
                <c:pt idx="8196">
                  <c:v>28.7</c:v>
                </c:pt>
                <c:pt idx="8197">
                  <c:v>28.6</c:v>
                </c:pt>
                <c:pt idx="8198">
                  <c:v>28.6</c:v>
                </c:pt>
                <c:pt idx="8199">
                  <c:v>28.5</c:v>
                </c:pt>
                <c:pt idx="8200">
                  <c:v>28.3</c:v>
                </c:pt>
                <c:pt idx="8201">
                  <c:v>28.2</c:v>
                </c:pt>
                <c:pt idx="8202">
                  <c:v>28.1</c:v>
                </c:pt>
                <c:pt idx="8203">
                  <c:v>27.9</c:v>
                </c:pt>
                <c:pt idx="8204">
                  <c:v>27.9</c:v>
                </c:pt>
                <c:pt idx="8205">
                  <c:v>27.8</c:v>
                </c:pt>
                <c:pt idx="8206">
                  <c:v>27.8</c:v>
                </c:pt>
                <c:pt idx="8207">
                  <c:v>27.9</c:v>
                </c:pt>
                <c:pt idx="8208">
                  <c:v>28</c:v>
                </c:pt>
                <c:pt idx="8209">
                  <c:v>28.1</c:v>
                </c:pt>
                <c:pt idx="8210">
                  <c:v>28.2</c:v>
                </c:pt>
                <c:pt idx="8211">
                  <c:v>28.2</c:v>
                </c:pt>
                <c:pt idx="8212">
                  <c:v>28.3</c:v>
                </c:pt>
                <c:pt idx="8213">
                  <c:v>28.3</c:v>
                </c:pt>
                <c:pt idx="8214">
                  <c:v>28.4</c:v>
                </c:pt>
                <c:pt idx="8215">
                  <c:v>28.5</c:v>
                </c:pt>
                <c:pt idx="8216">
                  <c:v>28.5</c:v>
                </c:pt>
                <c:pt idx="8217">
                  <c:v>28.5</c:v>
                </c:pt>
                <c:pt idx="8218">
                  <c:v>28.6</c:v>
                </c:pt>
                <c:pt idx="8219">
                  <c:v>28.7</c:v>
                </c:pt>
                <c:pt idx="8220">
                  <c:v>28.7</c:v>
                </c:pt>
                <c:pt idx="8221">
                  <c:v>28.7</c:v>
                </c:pt>
                <c:pt idx="8222">
                  <c:v>28.7</c:v>
                </c:pt>
                <c:pt idx="8223">
                  <c:v>28.8</c:v>
                </c:pt>
                <c:pt idx="8224">
                  <c:v>28.7</c:v>
                </c:pt>
                <c:pt idx="8225">
                  <c:v>28.7</c:v>
                </c:pt>
                <c:pt idx="8226">
                  <c:v>28.5</c:v>
                </c:pt>
                <c:pt idx="8227">
                  <c:v>28.3</c:v>
                </c:pt>
                <c:pt idx="8228">
                  <c:v>28.2</c:v>
                </c:pt>
                <c:pt idx="8229">
                  <c:v>28</c:v>
                </c:pt>
                <c:pt idx="8230">
                  <c:v>28</c:v>
                </c:pt>
                <c:pt idx="8231">
                  <c:v>27.9</c:v>
                </c:pt>
                <c:pt idx="8232">
                  <c:v>27.8</c:v>
                </c:pt>
                <c:pt idx="8233">
                  <c:v>27.8</c:v>
                </c:pt>
                <c:pt idx="8234">
                  <c:v>27.9</c:v>
                </c:pt>
                <c:pt idx="8235">
                  <c:v>27.9</c:v>
                </c:pt>
                <c:pt idx="8236">
                  <c:v>28</c:v>
                </c:pt>
                <c:pt idx="8237">
                  <c:v>28</c:v>
                </c:pt>
                <c:pt idx="8238">
                  <c:v>28.2</c:v>
                </c:pt>
                <c:pt idx="8239">
                  <c:v>28.2</c:v>
                </c:pt>
                <c:pt idx="8240">
                  <c:v>28.3</c:v>
                </c:pt>
                <c:pt idx="8241">
                  <c:v>28.4</c:v>
                </c:pt>
                <c:pt idx="8242">
                  <c:v>28.5</c:v>
                </c:pt>
                <c:pt idx="8243">
                  <c:v>28.5</c:v>
                </c:pt>
                <c:pt idx="8244">
                  <c:v>28.5</c:v>
                </c:pt>
                <c:pt idx="8245">
                  <c:v>28.5</c:v>
                </c:pt>
                <c:pt idx="8246">
                  <c:v>28.5</c:v>
                </c:pt>
                <c:pt idx="8247">
                  <c:v>28.6</c:v>
                </c:pt>
                <c:pt idx="8248">
                  <c:v>28.7</c:v>
                </c:pt>
                <c:pt idx="8249">
                  <c:v>28.7</c:v>
                </c:pt>
                <c:pt idx="8250">
                  <c:v>28.7</c:v>
                </c:pt>
                <c:pt idx="8251">
                  <c:v>28.8</c:v>
                </c:pt>
                <c:pt idx="8252">
                  <c:v>28.7</c:v>
                </c:pt>
                <c:pt idx="8253">
                  <c:v>28.8</c:v>
                </c:pt>
                <c:pt idx="8254">
                  <c:v>28.7</c:v>
                </c:pt>
                <c:pt idx="8255">
                  <c:v>28.7</c:v>
                </c:pt>
                <c:pt idx="8256">
                  <c:v>28.6</c:v>
                </c:pt>
                <c:pt idx="8257">
                  <c:v>28.5</c:v>
                </c:pt>
                <c:pt idx="8258">
                  <c:v>28.4</c:v>
                </c:pt>
                <c:pt idx="8259">
                  <c:v>28.3</c:v>
                </c:pt>
                <c:pt idx="8260">
                  <c:v>28.2</c:v>
                </c:pt>
                <c:pt idx="8261">
                  <c:v>28.2</c:v>
                </c:pt>
                <c:pt idx="8262">
                  <c:v>28</c:v>
                </c:pt>
                <c:pt idx="8263">
                  <c:v>28</c:v>
                </c:pt>
                <c:pt idx="8264">
                  <c:v>27.8</c:v>
                </c:pt>
                <c:pt idx="8265">
                  <c:v>27.9</c:v>
                </c:pt>
                <c:pt idx="8266">
                  <c:v>27.8</c:v>
                </c:pt>
                <c:pt idx="8267">
                  <c:v>27.9</c:v>
                </c:pt>
                <c:pt idx="8268">
                  <c:v>28</c:v>
                </c:pt>
                <c:pt idx="8269">
                  <c:v>28</c:v>
                </c:pt>
                <c:pt idx="8270">
                  <c:v>28.1</c:v>
                </c:pt>
                <c:pt idx="8271">
                  <c:v>28.2</c:v>
                </c:pt>
                <c:pt idx="8272">
                  <c:v>28.2</c:v>
                </c:pt>
                <c:pt idx="8273">
                  <c:v>28.2</c:v>
                </c:pt>
                <c:pt idx="8274">
                  <c:v>28.3</c:v>
                </c:pt>
                <c:pt idx="8275">
                  <c:v>28.3</c:v>
                </c:pt>
                <c:pt idx="8276">
                  <c:v>28.4</c:v>
                </c:pt>
                <c:pt idx="8277">
                  <c:v>28.5</c:v>
                </c:pt>
                <c:pt idx="8278">
                  <c:v>28.5</c:v>
                </c:pt>
                <c:pt idx="8279">
                  <c:v>28.5</c:v>
                </c:pt>
                <c:pt idx="8280">
                  <c:v>28.5</c:v>
                </c:pt>
                <c:pt idx="8281">
                  <c:v>28.7</c:v>
                </c:pt>
                <c:pt idx="8282">
                  <c:v>28.7</c:v>
                </c:pt>
                <c:pt idx="8283">
                  <c:v>28.7</c:v>
                </c:pt>
                <c:pt idx="8284">
                  <c:v>28.7</c:v>
                </c:pt>
                <c:pt idx="8285">
                  <c:v>28.7</c:v>
                </c:pt>
                <c:pt idx="8286">
                  <c:v>28.7</c:v>
                </c:pt>
                <c:pt idx="8287">
                  <c:v>28.8</c:v>
                </c:pt>
                <c:pt idx="8288">
                  <c:v>28.8</c:v>
                </c:pt>
                <c:pt idx="8289">
                  <c:v>28.9</c:v>
                </c:pt>
                <c:pt idx="8290">
                  <c:v>28.8</c:v>
                </c:pt>
                <c:pt idx="8291">
                  <c:v>28.8</c:v>
                </c:pt>
                <c:pt idx="8292">
                  <c:v>28.7</c:v>
                </c:pt>
                <c:pt idx="8293">
                  <c:v>28.7</c:v>
                </c:pt>
                <c:pt idx="8294">
                  <c:v>28.6</c:v>
                </c:pt>
                <c:pt idx="8295">
                  <c:v>28.5</c:v>
                </c:pt>
                <c:pt idx="8296">
                  <c:v>28.5</c:v>
                </c:pt>
                <c:pt idx="8297">
                  <c:v>28.3</c:v>
                </c:pt>
                <c:pt idx="8298">
                  <c:v>28.2</c:v>
                </c:pt>
                <c:pt idx="8299">
                  <c:v>28.2</c:v>
                </c:pt>
                <c:pt idx="8300">
                  <c:v>28.1</c:v>
                </c:pt>
                <c:pt idx="8301">
                  <c:v>28</c:v>
                </c:pt>
                <c:pt idx="8302">
                  <c:v>28</c:v>
                </c:pt>
                <c:pt idx="8303">
                  <c:v>28</c:v>
                </c:pt>
                <c:pt idx="8304">
                  <c:v>27.9</c:v>
                </c:pt>
                <c:pt idx="8305">
                  <c:v>28</c:v>
                </c:pt>
                <c:pt idx="8306">
                  <c:v>28</c:v>
                </c:pt>
                <c:pt idx="8307">
                  <c:v>28</c:v>
                </c:pt>
                <c:pt idx="8308">
                  <c:v>28</c:v>
                </c:pt>
                <c:pt idx="8309">
                  <c:v>28</c:v>
                </c:pt>
                <c:pt idx="8310">
                  <c:v>28.1</c:v>
                </c:pt>
                <c:pt idx="8311">
                  <c:v>28.2</c:v>
                </c:pt>
                <c:pt idx="8312">
                  <c:v>28.2</c:v>
                </c:pt>
                <c:pt idx="8313">
                  <c:v>28.2</c:v>
                </c:pt>
                <c:pt idx="8314">
                  <c:v>28.3</c:v>
                </c:pt>
                <c:pt idx="8315">
                  <c:v>28.3</c:v>
                </c:pt>
                <c:pt idx="8316">
                  <c:v>28.4</c:v>
                </c:pt>
                <c:pt idx="8317">
                  <c:v>28.5</c:v>
                </c:pt>
                <c:pt idx="8318">
                  <c:v>28.6</c:v>
                </c:pt>
                <c:pt idx="8319">
                  <c:v>28.5</c:v>
                </c:pt>
                <c:pt idx="8320">
                  <c:v>28.5</c:v>
                </c:pt>
                <c:pt idx="8321">
                  <c:v>28.6</c:v>
                </c:pt>
                <c:pt idx="8322">
                  <c:v>28.6</c:v>
                </c:pt>
                <c:pt idx="8323">
                  <c:v>28.6</c:v>
                </c:pt>
                <c:pt idx="8324">
                  <c:v>28.6</c:v>
                </c:pt>
                <c:pt idx="8325">
                  <c:v>28.7</c:v>
                </c:pt>
                <c:pt idx="8326">
                  <c:v>28.7</c:v>
                </c:pt>
                <c:pt idx="8327">
                  <c:v>28.7</c:v>
                </c:pt>
                <c:pt idx="8328">
                  <c:v>28.7</c:v>
                </c:pt>
                <c:pt idx="8329">
                  <c:v>28.8</c:v>
                </c:pt>
                <c:pt idx="8330">
                  <c:v>28.8</c:v>
                </c:pt>
                <c:pt idx="8331">
                  <c:v>28.8</c:v>
                </c:pt>
                <c:pt idx="8332">
                  <c:v>28.9</c:v>
                </c:pt>
                <c:pt idx="8333">
                  <c:v>28.9</c:v>
                </c:pt>
                <c:pt idx="8334">
                  <c:v>28.8</c:v>
                </c:pt>
                <c:pt idx="8335">
                  <c:v>28.9</c:v>
                </c:pt>
                <c:pt idx="8336">
                  <c:v>28.9</c:v>
                </c:pt>
                <c:pt idx="8337">
                  <c:v>28.8</c:v>
                </c:pt>
                <c:pt idx="8338">
                  <c:v>28.8</c:v>
                </c:pt>
                <c:pt idx="8339">
                  <c:v>28.7</c:v>
                </c:pt>
                <c:pt idx="8340">
                  <c:v>28.7</c:v>
                </c:pt>
                <c:pt idx="8341">
                  <c:v>28.6</c:v>
                </c:pt>
                <c:pt idx="8342">
                  <c:v>28.6</c:v>
                </c:pt>
                <c:pt idx="8343">
                  <c:v>28.5</c:v>
                </c:pt>
                <c:pt idx="8344">
                  <c:v>28.5</c:v>
                </c:pt>
                <c:pt idx="8345">
                  <c:v>28.4</c:v>
                </c:pt>
                <c:pt idx="8346">
                  <c:v>28.3</c:v>
                </c:pt>
                <c:pt idx="8347">
                  <c:v>28.2</c:v>
                </c:pt>
                <c:pt idx="8348">
                  <c:v>28.2</c:v>
                </c:pt>
                <c:pt idx="8349">
                  <c:v>28.1</c:v>
                </c:pt>
                <c:pt idx="8350">
                  <c:v>28</c:v>
                </c:pt>
                <c:pt idx="8351">
                  <c:v>28</c:v>
                </c:pt>
                <c:pt idx="8352">
                  <c:v>28</c:v>
                </c:pt>
                <c:pt idx="8353">
                  <c:v>28</c:v>
                </c:pt>
                <c:pt idx="8354">
                  <c:v>28</c:v>
                </c:pt>
                <c:pt idx="8355">
                  <c:v>28</c:v>
                </c:pt>
                <c:pt idx="8356">
                  <c:v>28</c:v>
                </c:pt>
                <c:pt idx="8357">
                  <c:v>28</c:v>
                </c:pt>
                <c:pt idx="8358">
                  <c:v>28</c:v>
                </c:pt>
                <c:pt idx="8359">
                  <c:v>28.1</c:v>
                </c:pt>
                <c:pt idx="8360">
                  <c:v>28.2</c:v>
                </c:pt>
                <c:pt idx="8361">
                  <c:v>28.2</c:v>
                </c:pt>
                <c:pt idx="8362">
                  <c:v>28.2</c:v>
                </c:pt>
                <c:pt idx="8363">
                  <c:v>28.2</c:v>
                </c:pt>
                <c:pt idx="8364">
                  <c:v>28.3</c:v>
                </c:pt>
                <c:pt idx="8365">
                  <c:v>28.3</c:v>
                </c:pt>
                <c:pt idx="8366">
                  <c:v>28.3</c:v>
                </c:pt>
                <c:pt idx="8367">
                  <c:v>28.4</c:v>
                </c:pt>
                <c:pt idx="8368">
                  <c:v>28.4</c:v>
                </c:pt>
                <c:pt idx="8369">
                  <c:v>28.5</c:v>
                </c:pt>
                <c:pt idx="8370">
                  <c:v>28.5</c:v>
                </c:pt>
                <c:pt idx="8371">
                  <c:v>28.5</c:v>
                </c:pt>
                <c:pt idx="8372">
                  <c:v>28.5</c:v>
                </c:pt>
                <c:pt idx="8373">
                  <c:v>28.6</c:v>
                </c:pt>
                <c:pt idx="8374">
                  <c:v>28.6</c:v>
                </c:pt>
                <c:pt idx="8375">
                  <c:v>28.6</c:v>
                </c:pt>
                <c:pt idx="8376">
                  <c:v>28.6</c:v>
                </c:pt>
                <c:pt idx="8377">
                  <c:v>28.7</c:v>
                </c:pt>
                <c:pt idx="8378">
                  <c:v>28.6</c:v>
                </c:pt>
                <c:pt idx="8379">
                  <c:v>28.7</c:v>
                </c:pt>
                <c:pt idx="8380">
                  <c:v>28.7</c:v>
                </c:pt>
                <c:pt idx="8381">
                  <c:v>28.7</c:v>
                </c:pt>
                <c:pt idx="8382">
                  <c:v>28.7</c:v>
                </c:pt>
                <c:pt idx="8383">
                  <c:v>28.7</c:v>
                </c:pt>
                <c:pt idx="8384">
                  <c:v>28.7</c:v>
                </c:pt>
                <c:pt idx="8385">
                  <c:v>28.8</c:v>
                </c:pt>
                <c:pt idx="8386">
                  <c:v>28.8</c:v>
                </c:pt>
                <c:pt idx="8387">
                  <c:v>28.8</c:v>
                </c:pt>
                <c:pt idx="8388">
                  <c:v>28.8</c:v>
                </c:pt>
                <c:pt idx="8389">
                  <c:v>28.9</c:v>
                </c:pt>
                <c:pt idx="8390">
                  <c:v>28.8</c:v>
                </c:pt>
                <c:pt idx="8391">
                  <c:v>28.8</c:v>
                </c:pt>
                <c:pt idx="8392">
                  <c:v>28.8</c:v>
                </c:pt>
                <c:pt idx="8393">
                  <c:v>28.9</c:v>
                </c:pt>
                <c:pt idx="8394">
                  <c:v>28.9</c:v>
                </c:pt>
                <c:pt idx="8395">
                  <c:v>28.9</c:v>
                </c:pt>
                <c:pt idx="8396">
                  <c:v>28.9</c:v>
                </c:pt>
                <c:pt idx="8397">
                  <c:v>28.9</c:v>
                </c:pt>
                <c:pt idx="8398">
                  <c:v>28.9</c:v>
                </c:pt>
                <c:pt idx="8399">
                  <c:v>28.9</c:v>
                </c:pt>
                <c:pt idx="8400">
                  <c:v>28.9</c:v>
                </c:pt>
                <c:pt idx="8401">
                  <c:v>28.8</c:v>
                </c:pt>
                <c:pt idx="8402">
                  <c:v>28.9</c:v>
                </c:pt>
                <c:pt idx="8403">
                  <c:v>28.9</c:v>
                </c:pt>
                <c:pt idx="8404">
                  <c:v>28.8</c:v>
                </c:pt>
                <c:pt idx="8405">
                  <c:v>28.8</c:v>
                </c:pt>
                <c:pt idx="8406">
                  <c:v>28.8</c:v>
                </c:pt>
                <c:pt idx="8407">
                  <c:v>28.8</c:v>
                </c:pt>
                <c:pt idx="8408">
                  <c:v>28.7</c:v>
                </c:pt>
                <c:pt idx="8409">
                  <c:v>28.7</c:v>
                </c:pt>
                <c:pt idx="8410">
                  <c:v>28.7</c:v>
                </c:pt>
                <c:pt idx="8411">
                  <c:v>28.7</c:v>
                </c:pt>
                <c:pt idx="8412">
                  <c:v>28.6</c:v>
                </c:pt>
                <c:pt idx="8413">
                  <c:v>28.5</c:v>
                </c:pt>
                <c:pt idx="8414">
                  <c:v>28.5</c:v>
                </c:pt>
                <c:pt idx="8415">
                  <c:v>28.5</c:v>
                </c:pt>
                <c:pt idx="8416">
                  <c:v>28.5</c:v>
                </c:pt>
                <c:pt idx="8417">
                  <c:v>28.4</c:v>
                </c:pt>
                <c:pt idx="8418">
                  <c:v>28.4</c:v>
                </c:pt>
                <c:pt idx="8419">
                  <c:v>28.3</c:v>
                </c:pt>
                <c:pt idx="8420">
                  <c:v>28.4</c:v>
                </c:pt>
                <c:pt idx="8421">
                  <c:v>28.3</c:v>
                </c:pt>
                <c:pt idx="8422">
                  <c:v>28.3</c:v>
                </c:pt>
                <c:pt idx="8423">
                  <c:v>28.2</c:v>
                </c:pt>
                <c:pt idx="8424">
                  <c:v>28.2</c:v>
                </c:pt>
                <c:pt idx="8425">
                  <c:v>28.2</c:v>
                </c:pt>
                <c:pt idx="8426">
                  <c:v>28.2</c:v>
                </c:pt>
                <c:pt idx="8427">
                  <c:v>28.2</c:v>
                </c:pt>
                <c:pt idx="8428">
                  <c:v>28.2</c:v>
                </c:pt>
                <c:pt idx="8429">
                  <c:v>28.2</c:v>
                </c:pt>
                <c:pt idx="8430">
                  <c:v>28.1</c:v>
                </c:pt>
                <c:pt idx="8431">
                  <c:v>28</c:v>
                </c:pt>
                <c:pt idx="8432">
                  <c:v>28</c:v>
                </c:pt>
                <c:pt idx="8433">
                  <c:v>28</c:v>
                </c:pt>
                <c:pt idx="8434">
                  <c:v>28.1</c:v>
                </c:pt>
                <c:pt idx="8435">
                  <c:v>28</c:v>
                </c:pt>
                <c:pt idx="8436">
                  <c:v>28</c:v>
                </c:pt>
                <c:pt idx="8437">
                  <c:v>28</c:v>
                </c:pt>
                <c:pt idx="8438">
                  <c:v>28</c:v>
                </c:pt>
                <c:pt idx="8439">
                  <c:v>28</c:v>
                </c:pt>
                <c:pt idx="8440">
                  <c:v>28</c:v>
                </c:pt>
                <c:pt idx="8441">
                  <c:v>28</c:v>
                </c:pt>
                <c:pt idx="8442">
                  <c:v>28</c:v>
                </c:pt>
                <c:pt idx="8443">
                  <c:v>28</c:v>
                </c:pt>
                <c:pt idx="8444">
                  <c:v>28</c:v>
                </c:pt>
                <c:pt idx="8445">
                  <c:v>28</c:v>
                </c:pt>
                <c:pt idx="8446">
                  <c:v>28</c:v>
                </c:pt>
                <c:pt idx="8447">
                  <c:v>28</c:v>
                </c:pt>
                <c:pt idx="8448">
                  <c:v>28</c:v>
                </c:pt>
                <c:pt idx="8449">
                  <c:v>28</c:v>
                </c:pt>
                <c:pt idx="8450">
                  <c:v>28</c:v>
                </c:pt>
                <c:pt idx="8451">
                  <c:v>28</c:v>
                </c:pt>
                <c:pt idx="8452">
                  <c:v>28</c:v>
                </c:pt>
                <c:pt idx="8453">
                  <c:v>28.1</c:v>
                </c:pt>
                <c:pt idx="8454">
                  <c:v>28</c:v>
                </c:pt>
                <c:pt idx="8455">
                  <c:v>28</c:v>
                </c:pt>
                <c:pt idx="8456">
                  <c:v>28</c:v>
                </c:pt>
                <c:pt idx="8457">
                  <c:v>28</c:v>
                </c:pt>
                <c:pt idx="8458">
                  <c:v>28</c:v>
                </c:pt>
                <c:pt idx="8459">
                  <c:v>28</c:v>
                </c:pt>
                <c:pt idx="8460">
                  <c:v>28</c:v>
                </c:pt>
                <c:pt idx="8461">
                  <c:v>28</c:v>
                </c:pt>
                <c:pt idx="8462">
                  <c:v>28</c:v>
                </c:pt>
                <c:pt idx="8463">
                  <c:v>28.1</c:v>
                </c:pt>
                <c:pt idx="8464">
                  <c:v>28</c:v>
                </c:pt>
                <c:pt idx="8465">
                  <c:v>28</c:v>
                </c:pt>
                <c:pt idx="8466">
                  <c:v>28</c:v>
                </c:pt>
                <c:pt idx="8467">
                  <c:v>28</c:v>
                </c:pt>
                <c:pt idx="8468">
                  <c:v>28.1</c:v>
                </c:pt>
                <c:pt idx="8469">
                  <c:v>28</c:v>
                </c:pt>
                <c:pt idx="8470">
                  <c:v>28</c:v>
                </c:pt>
                <c:pt idx="8471">
                  <c:v>28</c:v>
                </c:pt>
                <c:pt idx="8472">
                  <c:v>28.1</c:v>
                </c:pt>
                <c:pt idx="8473">
                  <c:v>28</c:v>
                </c:pt>
                <c:pt idx="8474">
                  <c:v>28</c:v>
                </c:pt>
                <c:pt idx="8475">
                  <c:v>28</c:v>
                </c:pt>
                <c:pt idx="8476">
                  <c:v>28.2</c:v>
                </c:pt>
                <c:pt idx="8477">
                  <c:v>28.2</c:v>
                </c:pt>
                <c:pt idx="8478">
                  <c:v>28.2</c:v>
                </c:pt>
                <c:pt idx="8479">
                  <c:v>28.1</c:v>
                </c:pt>
                <c:pt idx="8480">
                  <c:v>28.2</c:v>
                </c:pt>
                <c:pt idx="8481">
                  <c:v>28.2</c:v>
                </c:pt>
                <c:pt idx="8482">
                  <c:v>28.2</c:v>
                </c:pt>
                <c:pt idx="8483">
                  <c:v>28.2</c:v>
                </c:pt>
                <c:pt idx="8484">
                  <c:v>28.2</c:v>
                </c:pt>
                <c:pt idx="8485">
                  <c:v>28.2</c:v>
                </c:pt>
                <c:pt idx="8486">
                  <c:v>28.2</c:v>
                </c:pt>
                <c:pt idx="8487">
                  <c:v>28.2</c:v>
                </c:pt>
                <c:pt idx="8488">
                  <c:v>28.2</c:v>
                </c:pt>
                <c:pt idx="8489">
                  <c:v>28.2</c:v>
                </c:pt>
                <c:pt idx="8490">
                  <c:v>28.2</c:v>
                </c:pt>
                <c:pt idx="8491">
                  <c:v>28.2</c:v>
                </c:pt>
                <c:pt idx="8492">
                  <c:v>28.2</c:v>
                </c:pt>
                <c:pt idx="8493">
                  <c:v>28.2</c:v>
                </c:pt>
                <c:pt idx="8494">
                  <c:v>28.2</c:v>
                </c:pt>
                <c:pt idx="8495">
                  <c:v>28.2</c:v>
                </c:pt>
                <c:pt idx="8496">
                  <c:v>28.2</c:v>
                </c:pt>
                <c:pt idx="8497">
                  <c:v>28.2</c:v>
                </c:pt>
                <c:pt idx="8498">
                  <c:v>28.2</c:v>
                </c:pt>
                <c:pt idx="8499">
                  <c:v>28.1</c:v>
                </c:pt>
                <c:pt idx="8500">
                  <c:v>28.1</c:v>
                </c:pt>
                <c:pt idx="8501">
                  <c:v>28.1</c:v>
                </c:pt>
                <c:pt idx="8502">
                  <c:v>28</c:v>
                </c:pt>
                <c:pt idx="8503">
                  <c:v>28</c:v>
                </c:pt>
                <c:pt idx="8504">
                  <c:v>28</c:v>
                </c:pt>
                <c:pt idx="8505">
                  <c:v>28</c:v>
                </c:pt>
                <c:pt idx="8506">
                  <c:v>28</c:v>
                </c:pt>
                <c:pt idx="8507">
                  <c:v>28</c:v>
                </c:pt>
                <c:pt idx="8508">
                  <c:v>28.1</c:v>
                </c:pt>
                <c:pt idx="8509">
                  <c:v>28</c:v>
                </c:pt>
                <c:pt idx="8510">
                  <c:v>28.1</c:v>
                </c:pt>
                <c:pt idx="8511">
                  <c:v>28.1</c:v>
                </c:pt>
                <c:pt idx="8512">
                  <c:v>28.2</c:v>
                </c:pt>
                <c:pt idx="8513">
                  <c:v>28.2</c:v>
                </c:pt>
                <c:pt idx="8514">
                  <c:v>28.2</c:v>
                </c:pt>
                <c:pt idx="8515">
                  <c:v>28.2</c:v>
                </c:pt>
                <c:pt idx="8516">
                  <c:v>28.2</c:v>
                </c:pt>
                <c:pt idx="8517">
                  <c:v>28.3</c:v>
                </c:pt>
                <c:pt idx="8518">
                  <c:v>28.3</c:v>
                </c:pt>
                <c:pt idx="8519">
                  <c:v>28.3</c:v>
                </c:pt>
                <c:pt idx="8520">
                  <c:v>28.4</c:v>
                </c:pt>
                <c:pt idx="8521">
                  <c:v>28.5</c:v>
                </c:pt>
                <c:pt idx="8522">
                  <c:v>28.5</c:v>
                </c:pt>
                <c:pt idx="8523">
                  <c:v>28.5</c:v>
                </c:pt>
                <c:pt idx="8524">
                  <c:v>28.5</c:v>
                </c:pt>
                <c:pt idx="8525">
                  <c:v>28.5</c:v>
                </c:pt>
                <c:pt idx="8526">
                  <c:v>28.5</c:v>
                </c:pt>
                <c:pt idx="8527">
                  <c:v>28.6</c:v>
                </c:pt>
                <c:pt idx="8528">
                  <c:v>28.6</c:v>
                </c:pt>
                <c:pt idx="8529">
                  <c:v>28.6</c:v>
                </c:pt>
                <c:pt idx="8530">
                  <c:v>28.6</c:v>
                </c:pt>
                <c:pt idx="8531">
                  <c:v>28.7</c:v>
                </c:pt>
                <c:pt idx="8532">
                  <c:v>28.7</c:v>
                </c:pt>
                <c:pt idx="8533">
                  <c:v>28.7</c:v>
                </c:pt>
                <c:pt idx="8534">
                  <c:v>28.7</c:v>
                </c:pt>
                <c:pt idx="8535">
                  <c:v>28.7</c:v>
                </c:pt>
                <c:pt idx="8536">
                  <c:v>28.8</c:v>
                </c:pt>
                <c:pt idx="8537">
                  <c:v>28.8</c:v>
                </c:pt>
                <c:pt idx="8538">
                  <c:v>28.8</c:v>
                </c:pt>
                <c:pt idx="8539">
                  <c:v>28.8</c:v>
                </c:pt>
                <c:pt idx="8540">
                  <c:v>28.9</c:v>
                </c:pt>
                <c:pt idx="8541">
                  <c:v>28.9</c:v>
                </c:pt>
                <c:pt idx="8542">
                  <c:v>29</c:v>
                </c:pt>
                <c:pt idx="8543">
                  <c:v>29</c:v>
                </c:pt>
                <c:pt idx="8544">
                  <c:v>29</c:v>
                </c:pt>
                <c:pt idx="8545">
                  <c:v>29</c:v>
                </c:pt>
                <c:pt idx="8546">
                  <c:v>29</c:v>
                </c:pt>
                <c:pt idx="8547">
                  <c:v>29</c:v>
                </c:pt>
                <c:pt idx="8548">
                  <c:v>29</c:v>
                </c:pt>
                <c:pt idx="8549">
                  <c:v>28.9</c:v>
                </c:pt>
                <c:pt idx="8550">
                  <c:v>28.8</c:v>
                </c:pt>
                <c:pt idx="8551">
                  <c:v>28.8</c:v>
                </c:pt>
                <c:pt idx="8552">
                  <c:v>28.6</c:v>
                </c:pt>
                <c:pt idx="8553">
                  <c:v>28.6</c:v>
                </c:pt>
                <c:pt idx="8554">
                  <c:v>28.6</c:v>
                </c:pt>
                <c:pt idx="8555">
                  <c:v>28.5</c:v>
                </c:pt>
                <c:pt idx="8556">
                  <c:v>28.3</c:v>
                </c:pt>
                <c:pt idx="8557">
                  <c:v>28.2</c:v>
                </c:pt>
                <c:pt idx="8558">
                  <c:v>28.2</c:v>
                </c:pt>
                <c:pt idx="8559">
                  <c:v>28.2</c:v>
                </c:pt>
                <c:pt idx="8560">
                  <c:v>28.1</c:v>
                </c:pt>
                <c:pt idx="8561">
                  <c:v>28.1</c:v>
                </c:pt>
                <c:pt idx="8562">
                  <c:v>28</c:v>
                </c:pt>
                <c:pt idx="8563">
                  <c:v>28</c:v>
                </c:pt>
                <c:pt idx="8564">
                  <c:v>28.1</c:v>
                </c:pt>
                <c:pt idx="8565">
                  <c:v>28.2</c:v>
                </c:pt>
                <c:pt idx="8566">
                  <c:v>28.2</c:v>
                </c:pt>
                <c:pt idx="8567">
                  <c:v>28.2</c:v>
                </c:pt>
                <c:pt idx="8568">
                  <c:v>28.3</c:v>
                </c:pt>
                <c:pt idx="8569">
                  <c:v>28.4</c:v>
                </c:pt>
                <c:pt idx="8570">
                  <c:v>28.5</c:v>
                </c:pt>
                <c:pt idx="8571">
                  <c:v>28.6</c:v>
                </c:pt>
                <c:pt idx="8572">
                  <c:v>28.6</c:v>
                </c:pt>
                <c:pt idx="8573">
                  <c:v>28.7</c:v>
                </c:pt>
                <c:pt idx="8574">
                  <c:v>28.7</c:v>
                </c:pt>
                <c:pt idx="8575">
                  <c:v>28.7</c:v>
                </c:pt>
                <c:pt idx="8576">
                  <c:v>28.7</c:v>
                </c:pt>
                <c:pt idx="8577">
                  <c:v>28.8</c:v>
                </c:pt>
                <c:pt idx="8578">
                  <c:v>28.7</c:v>
                </c:pt>
                <c:pt idx="8579">
                  <c:v>28.8</c:v>
                </c:pt>
                <c:pt idx="8580">
                  <c:v>28.9</c:v>
                </c:pt>
                <c:pt idx="8581">
                  <c:v>28.9</c:v>
                </c:pt>
                <c:pt idx="8582">
                  <c:v>28.9</c:v>
                </c:pt>
                <c:pt idx="8583">
                  <c:v>29</c:v>
                </c:pt>
                <c:pt idx="8584">
                  <c:v>29</c:v>
                </c:pt>
                <c:pt idx="8585">
                  <c:v>29</c:v>
                </c:pt>
                <c:pt idx="8586">
                  <c:v>29</c:v>
                </c:pt>
                <c:pt idx="8587">
                  <c:v>29</c:v>
                </c:pt>
                <c:pt idx="8588">
                  <c:v>29</c:v>
                </c:pt>
                <c:pt idx="8589">
                  <c:v>29</c:v>
                </c:pt>
                <c:pt idx="8590">
                  <c:v>29</c:v>
                </c:pt>
                <c:pt idx="8591">
                  <c:v>28.8</c:v>
                </c:pt>
                <c:pt idx="8592">
                  <c:v>28.8</c:v>
                </c:pt>
                <c:pt idx="8593">
                  <c:v>28.7</c:v>
                </c:pt>
                <c:pt idx="8594">
                  <c:v>28.5</c:v>
                </c:pt>
                <c:pt idx="8595">
                  <c:v>28.4</c:v>
                </c:pt>
                <c:pt idx="8596">
                  <c:v>28.2</c:v>
                </c:pt>
                <c:pt idx="8597">
                  <c:v>28.3</c:v>
                </c:pt>
                <c:pt idx="8598">
                  <c:v>28.2</c:v>
                </c:pt>
                <c:pt idx="8599">
                  <c:v>28.2</c:v>
                </c:pt>
                <c:pt idx="8600">
                  <c:v>28.1</c:v>
                </c:pt>
                <c:pt idx="8601">
                  <c:v>28.1</c:v>
                </c:pt>
                <c:pt idx="8602">
                  <c:v>28.2</c:v>
                </c:pt>
                <c:pt idx="8603">
                  <c:v>28.2</c:v>
                </c:pt>
                <c:pt idx="8604">
                  <c:v>28.2</c:v>
                </c:pt>
                <c:pt idx="8605">
                  <c:v>28.2</c:v>
                </c:pt>
                <c:pt idx="8606">
                  <c:v>28.3</c:v>
                </c:pt>
                <c:pt idx="8607">
                  <c:v>28.3</c:v>
                </c:pt>
                <c:pt idx="8608">
                  <c:v>28.4</c:v>
                </c:pt>
                <c:pt idx="8609">
                  <c:v>28.4</c:v>
                </c:pt>
                <c:pt idx="8610">
                  <c:v>28.5</c:v>
                </c:pt>
                <c:pt idx="8611">
                  <c:v>28.4</c:v>
                </c:pt>
                <c:pt idx="8612">
                  <c:v>28.5</c:v>
                </c:pt>
                <c:pt idx="8613">
                  <c:v>28.6</c:v>
                </c:pt>
                <c:pt idx="8614">
                  <c:v>28.6</c:v>
                </c:pt>
                <c:pt idx="8615">
                  <c:v>28.7</c:v>
                </c:pt>
                <c:pt idx="8616">
                  <c:v>28.7</c:v>
                </c:pt>
                <c:pt idx="8617">
                  <c:v>28.7</c:v>
                </c:pt>
                <c:pt idx="8618">
                  <c:v>28.7</c:v>
                </c:pt>
                <c:pt idx="8619">
                  <c:v>28.8</c:v>
                </c:pt>
                <c:pt idx="8620">
                  <c:v>28.8</c:v>
                </c:pt>
                <c:pt idx="8621">
                  <c:v>28.8</c:v>
                </c:pt>
                <c:pt idx="8622">
                  <c:v>28.9</c:v>
                </c:pt>
                <c:pt idx="8623">
                  <c:v>28.9</c:v>
                </c:pt>
                <c:pt idx="8624">
                  <c:v>28.9</c:v>
                </c:pt>
                <c:pt idx="8625">
                  <c:v>29</c:v>
                </c:pt>
                <c:pt idx="8626">
                  <c:v>29</c:v>
                </c:pt>
                <c:pt idx="8627">
                  <c:v>29</c:v>
                </c:pt>
                <c:pt idx="8628">
                  <c:v>29</c:v>
                </c:pt>
                <c:pt idx="8629">
                  <c:v>29</c:v>
                </c:pt>
                <c:pt idx="8630">
                  <c:v>29</c:v>
                </c:pt>
                <c:pt idx="8631">
                  <c:v>29</c:v>
                </c:pt>
                <c:pt idx="8632">
                  <c:v>29</c:v>
                </c:pt>
                <c:pt idx="8633">
                  <c:v>29</c:v>
                </c:pt>
                <c:pt idx="8634">
                  <c:v>29</c:v>
                </c:pt>
                <c:pt idx="8635">
                  <c:v>29</c:v>
                </c:pt>
                <c:pt idx="8636">
                  <c:v>29</c:v>
                </c:pt>
                <c:pt idx="8637">
                  <c:v>29</c:v>
                </c:pt>
                <c:pt idx="8638">
                  <c:v>28.9</c:v>
                </c:pt>
                <c:pt idx="8639">
                  <c:v>28.8</c:v>
                </c:pt>
                <c:pt idx="8640">
                  <c:v>28.7</c:v>
                </c:pt>
                <c:pt idx="8641">
                  <c:v>28.6</c:v>
                </c:pt>
                <c:pt idx="8642">
                  <c:v>28.6</c:v>
                </c:pt>
                <c:pt idx="8643">
                  <c:v>28.5</c:v>
                </c:pt>
                <c:pt idx="8644">
                  <c:v>28.3</c:v>
                </c:pt>
                <c:pt idx="8645">
                  <c:v>28.3</c:v>
                </c:pt>
                <c:pt idx="8646">
                  <c:v>28.2</c:v>
                </c:pt>
                <c:pt idx="8647">
                  <c:v>28.2</c:v>
                </c:pt>
                <c:pt idx="8648">
                  <c:v>28.2</c:v>
                </c:pt>
                <c:pt idx="8649">
                  <c:v>28.2</c:v>
                </c:pt>
                <c:pt idx="8650">
                  <c:v>28.2</c:v>
                </c:pt>
                <c:pt idx="8651">
                  <c:v>28.1</c:v>
                </c:pt>
                <c:pt idx="8652">
                  <c:v>28.2</c:v>
                </c:pt>
                <c:pt idx="8653">
                  <c:v>28.2</c:v>
                </c:pt>
                <c:pt idx="8654">
                  <c:v>28.2</c:v>
                </c:pt>
                <c:pt idx="8655">
                  <c:v>28.2</c:v>
                </c:pt>
                <c:pt idx="8656">
                  <c:v>28.3</c:v>
                </c:pt>
                <c:pt idx="8657">
                  <c:v>28.4</c:v>
                </c:pt>
                <c:pt idx="8658">
                  <c:v>28.5</c:v>
                </c:pt>
                <c:pt idx="8659">
                  <c:v>28.5</c:v>
                </c:pt>
                <c:pt idx="8660">
                  <c:v>28.6</c:v>
                </c:pt>
                <c:pt idx="8661">
                  <c:v>28.7</c:v>
                </c:pt>
                <c:pt idx="8662">
                  <c:v>28.7</c:v>
                </c:pt>
                <c:pt idx="8663">
                  <c:v>28.6</c:v>
                </c:pt>
                <c:pt idx="8664">
                  <c:v>28.6</c:v>
                </c:pt>
                <c:pt idx="8665">
                  <c:v>28.7</c:v>
                </c:pt>
                <c:pt idx="8666">
                  <c:v>28.7</c:v>
                </c:pt>
                <c:pt idx="8667">
                  <c:v>28.7</c:v>
                </c:pt>
                <c:pt idx="8668">
                  <c:v>28.8</c:v>
                </c:pt>
                <c:pt idx="8669">
                  <c:v>28.9</c:v>
                </c:pt>
                <c:pt idx="8670">
                  <c:v>28.9</c:v>
                </c:pt>
                <c:pt idx="8671">
                  <c:v>29</c:v>
                </c:pt>
                <c:pt idx="8672">
                  <c:v>29</c:v>
                </c:pt>
                <c:pt idx="8673">
                  <c:v>29</c:v>
                </c:pt>
                <c:pt idx="8674">
                  <c:v>29.1</c:v>
                </c:pt>
                <c:pt idx="8675">
                  <c:v>29.1</c:v>
                </c:pt>
                <c:pt idx="8676">
                  <c:v>29.1</c:v>
                </c:pt>
                <c:pt idx="8677">
                  <c:v>29</c:v>
                </c:pt>
                <c:pt idx="8678">
                  <c:v>29</c:v>
                </c:pt>
                <c:pt idx="8679">
                  <c:v>28.9</c:v>
                </c:pt>
                <c:pt idx="8680">
                  <c:v>28.8</c:v>
                </c:pt>
                <c:pt idx="8681">
                  <c:v>28.7</c:v>
                </c:pt>
                <c:pt idx="8682">
                  <c:v>28.6</c:v>
                </c:pt>
                <c:pt idx="8683">
                  <c:v>28.5</c:v>
                </c:pt>
                <c:pt idx="8684">
                  <c:v>28.3</c:v>
                </c:pt>
                <c:pt idx="8685">
                  <c:v>28.3</c:v>
                </c:pt>
                <c:pt idx="8686">
                  <c:v>28.2</c:v>
                </c:pt>
                <c:pt idx="8687">
                  <c:v>28.2</c:v>
                </c:pt>
                <c:pt idx="8688">
                  <c:v>28.2</c:v>
                </c:pt>
                <c:pt idx="8689">
                  <c:v>28.2</c:v>
                </c:pt>
                <c:pt idx="8690">
                  <c:v>28.2</c:v>
                </c:pt>
                <c:pt idx="8691">
                  <c:v>28.2</c:v>
                </c:pt>
                <c:pt idx="8692">
                  <c:v>28.2</c:v>
                </c:pt>
                <c:pt idx="8693">
                  <c:v>28.2</c:v>
                </c:pt>
                <c:pt idx="8694">
                  <c:v>28.2</c:v>
                </c:pt>
                <c:pt idx="8695">
                  <c:v>28.3</c:v>
                </c:pt>
                <c:pt idx="8696">
                  <c:v>28.3</c:v>
                </c:pt>
                <c:pt idx="8697">
                  <c:v>28.4</c:v>
                </c:pt>
                <c:pt idx="8698">
                  <c:v>28.5</c:v>
                </c:pt>
                <c:pt idx="8699">
                  <c:v>28.6</c:v>
                </c:pt>
                <c:pt idx="8700">
                  <c:v>28.6</c:v>
                </c:pt>
                <c:pt idx="8701">
                  <c:v>28.6</c:v>
                </c:pt>
                <c:pt idx="8702">
                  <c:v>28.7</c:v>
                </c:pt>
                <c:pt idx="8703">
                  <c:v>28.7</c:v>
                </c:pt>
                <c:pt idx="8704">
                  <c:v>28.7</c:v>
                </c:pt>
                <c:pt idx="8705">
                  <c:v>28.7</c:v>
                </c:pt>
                <c:pt idx="8706">
                  <c:v>28.8</c:v>
                </c:pt>
                <c:pt idx="8707">
                  <c:v>28.8</c:v>
                </c:pt>
                <c:pt idx="8708">
                  <c:v>28.8</c:v>
                </c:pt>
                <c:pt idx="8709">
                  <c:v>28.8</c:v>
                </c:pt>
                <c:pt idx="8710">
                  <c:v>28.9</c:v>
                </c:pt>
                <c:pt idx="8711">
                  <c:v>28.9</c:v>
                </c:pt>
                <c:pt idx="8712">
                  <c:v>29</c:v>
                </c:pt>
                <c:pt idx="8713">
                  <c:v>29</c:v>
                </c:pt>
                <c:pt idx="8714">
                  <c:v>29</c:v>
                </c:pt>
                <c:pt idx="8715">
                  <c:v>29</c:v>
                </c:pt>
                <c:pt idx="8716">
                  <c:v>29</c:v>
                </c:pt>
                <c:pt idx="8717">
                  <c:v>29</c:v>
                </c:pt>
                <c:pt idx="8718">
                  <c:v>29.1</c:v>
                </c:pt>
                <c:pt idx="8719">
                  <c:v>29</c:v>
                </c:pt>
                <c:pt idx="8720">
                  <c:v>29</c:v>
                </c:pt>
                <c:pt idx="8721">
                  <c:v>28.9</c:v>
                </c:pt>
                <c:pt idx="8722">
                  <c:v>28.8</c:v>
                </c:pt>
                <c:pt idx="8723">
                  <c:v>28.8</c:v>
                </c:pt>
                <c:pt idx="8724">
                  <c:v>28.7</c:v>
                </c:pt>
                <c:pt idx="8725">
                  <c:v>28.6</c:v>
                </c:pt>
                <c:pt idx="8726">
                  <c:v>28.5</c:v>
                </c:pt>
                <c:pt idx="8727">
                  <c:v>28.3</c:v>
                </c:pt>
                <c:pt idx="8728">
                  <c:v>28.3</c:v>
                </c:pt>
                <c:pt idx="8729">
                  <c:v>28.2</c:v>
                </c:pt>
                <c:pt idx="8730">
                  <c:v>28.2</c:v>
                </c:pt>
                <c:pt idx="8731">
                  <c:v>28.2</c:v>
                </c:pt>
                <c:pt idx="8732">
                  <c:v>28.2</c:v>
                </c:pt>
                <c:pt idx="8733">
                  <c:v>28.2</c:v>
                </c:pt>
                <c:pt idx="8734">
                  <c:v>28.2</c:v>
                </c:pt>
                <c:pt idx="8735">
                  <c:v>28.3</c:v>
                </c:pt>
                <c:pt idx="8736">
                  <c:v>28.4</c:v>
                </c:pt>
                <c:pt idx="8737">
                  <c:v>28.6</c:v>
                </c:pt>
                <c:pt idx="8738">
                  <c:v>28.6</c:v>
                </c:pt>
                <c:pt idx="8739">
                  <c:v>28.7</c:v>
                </c:pt>
                <c:pt idx="8740">
                  <c:v>28.6</c:v>
                </c:pt>
                <c:pt idx="8741">
                  <c:v>28.7</c:v>
                </c:pt>
                <c:pt idx="8742">
                  <c:v>28.7</c:v>
                </c:pt>
                <c:pt idx="8743">
                  <c:v>28.7</c:v>
                </c:pt>
                <c:pt idx="8744">
                  <c:v>28.8</c:v>
                </c:pt>
                <c:pt idx="8745">
                  <c:v>28.8</c:v>
                </c:pt>
                <c:pt idx="8746">
                  <c:v>28.8</c:v>
                </c:pt>
                <c:pt idx="8747">
                  <c:v>28.8</c:v>
                </c:pt>
                <c:pt idx="8748">
                  <c:v>28.8</c:v>
                </c:pt>
                <c:pt idx="8749">
                  <c:v>28.9</c:v>
                </c:pt>
                <c:pt idx="8750">
                  <c:v>29</c:v>
                </c:pt>
                <c:pt idx="8751">
                  <c:v>29</c:v>
                </c:pt>
                <c:pt idx="8752">
                  <c:v>29</c:v>
                </c:pt>
                <c:pt idx="8753">
                  <c:v>29</c:v>
                </c:pt>
                <c:pt idx="8754">
                  <c:v>29</c:v>
                </c:pt>
                <c:pt idx="8755">
                  <c:v>29</c:v>
                </c:pt>
                <c:pt idx="8756">
                  <c:v>29</c:v>
                </c:pt>
                <c:pt idx="8757">
                  <c:v>29.1</c:v>
                </c:pt>
                <c:pt idx="8758">
                  <c:v>29.1</c:v>
                </c:pt>
                <c:pt idx="8759">
                  <c:v>29.1</c:v>
                </c:pt>
                <c:pt idx="8760">
                  <c:v>29.1</c:v>
                </c:pt>
                <c:pt idx="8761">
                  <c:v>29.1</c:v>
                </c:pt>
                <c:pt idx="8762">
                  <c:v>29</c:v>
                </c:pt>
                <c:pt idx="8763">
                  <c:v>29</c:v>
                </c:pt>
                <c:pt idx="8764">
                  <c:v>29</c:v>
                </c:pt>
                <c:pt idx="8765">
                  <c:v>29</c:v>
                </c:pt>
                <c:pt idx="8766">
                  <c:v>29</c:v>
                </c:pt>
                <c:pt idx="8767">
                  <c:v>29</c:v>
                </c:pt>
                <c:pt idx="8768">
                  <c:v>28.9</c:v>
                </c:pt>
                <c:pt idx="8769">
                  <c:v>28.8</c:v>
                </c:pt>
                <c:pt idx="8770">
                  <c:v>28.7</c:v>
                </c:pt>
                <c:pt idx="8771">
                  <c:v>28.7</c:v>
                </c:pt>
                <c:pt idx="8772">
                  <c:v>28.6</c:v>
                </c:pt>
                <c:pt idx="8773">
                  <c:v>28.5</c:v>
                </c:pt>
                <c:pt idx="8774">
                  <c:v>28.4</c:v>
                </c:pt>
                <c:pt idx="8775">
                  <c:v>28.3</c:v>
                </c:pt>
                <c:pt idx="8776">
                  <c:v>28.3</c:v>
                </c:pt>
                <c:pt idx="8777">
                  <c:v>28.2</c:v>
                </c:pt>
                <c:pt idx="8778">
                  <c:v>28.2</c:v>
                </c:pt>
                <c:pt idx="8779">
                  <c:v>28.2</c:v>
                </c:pt>
                <c:pt idx="8780">
                  <c:v>28.2</c:v>
                </c:pt>
                <c:pt idx="8781">
                  <c:v>28.2</c:v>
                </c:pt>
                <c:pt idx="8782">
                  <c:v>28.2</c:v>
                </c:pt>
                <c:pt idx="8783">
                  <c:v>28.2</c:v>
                </c:pt>
                <c:pt idx="8784">
                  <c:v>28.2</c:v>
                </c:pt>
                <c:pt idx="8785">
                  <c:v>28.3</c:v>
                </c:pt>
                <c:pt idx="8786">
                  <c:v>28.3</c:v>
                </c:pt>
                <c:pt idx="8787">
                  <c:v>28.4</c:v>
                </c:pt>
                <c:pt idx="8788">
                  <c:v>28.4</c:v>
                </c:pt>
                <c:pt idx="8789">
                  <c:v>28.5</c:v>
                </c:pt>
                <c:pt idx="8790">
                  <c:v>28.5</c:v>
                </c:pt>
                <c:pt idx="8791">
                  <c:v>28.5</c:v>
                </c:pt>
                <c:pt idx="8792">
                  <c:v>28.7</c:v>
                </c:pt>
                <c:pt idx="8793">
                  <c:v>28.7</c:v>
                </c:pt>
                <c:pt idx="8794">
                  <c:v>28.7</c:v>
                </c:pt>
                <c:pt idx="8795">
                  <c:v>28.7</c:v>
                </c:pt>
                <c:pt idx="8796">
                  <c:v>28.7</c:v>
                </c:pt>
                <c:pt idx="8797">
                  <c:v>28.7</c:v>
                </c:pt>
                <c:pt idx="8798">
                  <c:v>28.8</c:v>
                </c:pt>
                <c:pt idx="8799">
                  <c:v>28.8</c:v>
                </c:pt>
                <c:pt idx="8800">
                  <c:v>29</c:v>
                </c:pt>
                <c:pt idx="8801">
                  <c:v>28.9</c:v>
                </c:pt>
                <c:pt idx="8802">
                  <c:v>28.9</c:v>
                </c:pt>
                <c:pt idx="8803">
                  <c:v>28.9</c:v>
                </c:pt>
                <c:pt idx="8804">
                  <c:v>29</c:v>
                </c:pt>
                <c:pt idx="8805">
                  <c:v>29</c:v>
                </c:pt>
                <c:pt idx="8806">
                  <c:v>29</c:v>
                </c:pt>
                <c:pt idx="8807">
                  <c:v>29</c:v>
                </c:pt>
                <c:pt idx="8808">
                  <c:v>29</c:v>
                </c:pt>
                <c:pt idx="8809">
                  <c:v>29.1</c:v>
                </c:pt>
                <c:pt idx="8810">
                  <c:v>29.2</c:v>
                </c:pt>
                <c:pt idx="8811">
                  <c:v>29.1</c:v>
                </c:pt>
                <c:pt idx="8812">
                  <c:v>29.1</c:v>
                </c:pt>
                <c:pt idx="8813">
                  <c:v>29.1</c:v>
                </c:pt>
                <c:pt idx="8814">
                  <c:v>29.1</c:v>
                </c:pt>
                <c:pt idx="8815">
                  <c:v>29.1</c:v>
                </c:pt>
                <c:pt idx="8816">
                  <c:v>29</c:v>
                </c:pt>
                <c:pt idx="8817">
                  <c:v>29</c:v>
                </c:pt>
                <c:pt idx="8818">
                  <c:v>29</c:v>
                </c:pt>
                <c:pt idx="8819">
                  <c:v>28.9</c:v>
                </c:pt>
                <c:pt idx="8820">
                  <c:v>28.9</c:v>
                </c:pt>
                <c:pt idx="8821">
                  <c:v>28.8</c:v>
                </c:pt>
                <c:pt idx="8822">
                  <c:v>28.7</c:v>
                </c:pt>
                <c:pt idx="8823">
                  <c:v>28.7</c:v>
                </c:pt>
                <c:pt idx="8824">
                  <c:v>28.6</c:v>
                </c:pt>
                <c:pt idx="8825">
                  <c:v>28.5</c:v>
                </c:pt>
                <c:pt idx="8826">
                  <c:v>28.3</c:v>
                </c:pt>
                <c:pt idx="8827">
                  <c:v>28.3</c:v>
                </c:pt>
                <c:pt idx="8828">
                  <c:v>28.2</c:v>
                </c:pt>
                <c:pt idx="8829">
                  <c:v>28.2</c:v>
                </c:pt>
                <c:pt idx="8830">
                  <c:v>28.2</c:v>
                </c:pt>
                <c:pt idx="8831">
                  <c:v>28.2</c:v>
                </c:pt>
                <c:pt idx="8832">
                  <c:v>28.3</c:v>
                </c:pt>
                <c:pt idx="8833">
                  <c:v>28.2</c:v>
                </c:pt>
                <c:pt idx="8834">
                  <c:v>28.3</c:v>
                </c:pt>
                <c:pt idx="8835">
                  <c:v>28.4</c:v>
                </c:pt>
                <c:pt idx="8836">
                  <c:v>28.4</c:v>
                </c:pt>
                <c:pt idx="8837">
                  <c:v>28.5</c:v>
                </c:pt>
                <c:pt idx="8838">
                  <c:v>28.6</c:v>
                </c:pt>
                <c:pt idx="8839">
                  <c:v>28.6</c:v>
                </c:pt>
                <c:pt idx="8840">
                  <c:v>28.7</c:v>
                </c:pt>
                <c:pt idx="8841">
                  <c:v>28.7</c:v>
                </c:pt>
                <c:pt idx="8842">
                  <c:v>28.7</c:v>
                </c:pt>
                <c:pt idx="8843">
                  <c:v>28.8</c:v>
                </c:pt>
                <c:pt idx="8844">
                  <c:v>28.9</c:v>
                </c:pt>
                <c:pt idx="8845">
                  <c:v>28.9</c:v>
                </c:pt>
                <c:pt idx="8846">
                  <c:v>29</c:v>
                </c:pt>
                <c:pt idx="8847">
                  <c:v>29</c:v>
                </c:pt>
                <c:pt idx="8848">
                  <c:v>29</c:v>
                </c:pt>
                <c:pt idx="8849">
                  <c:v>29</c:v>
                </c:pt>
                <c:pt idx="8850">
                  <c:v>29</c:v>
                </c:pt>
                <c:pt idx="8851">
                  <c:v>29.1</c:v>
                </c:pt>
                <c:pt idx="8852">
                  <c:v>29.2</c:v>
                </c:pt>
                <c:pt idx="8853">
                  <c:v>29.1</c:v>
                </c:pt>
                <c:pt idx="8854">
                  <c:v>29.2</c:v>
                </c:pt>
                <c:pt idx="8855">
                  <c:v>29.1</c:v>
                </c:pt>
                <c:pt idx="8856">
                  <c:v>29</c:v>
                </c:pt>
                <c:pt idx="8857">
                  <c:v>29</c:v>
                </c:pt>
                <c:pt idx="8858">
                  <c:v>29</c:v>
                </c:pt>
                <c:pt idx="8859">
                  <c:v>28.9</c:v>
                </c:pt>
                <c:pt idx="8860">
                  <c:v>28.8</c:v>
                </c:pt>
                <c:pt idx="8861">
                  <c:v>28.8</c:v>
                </c:pt>
                <c:pt idx="8862">
                  <c:v>28.7</c:v>
                </c:pt>
                <c:pt idx="8863">
                  <c:v>28.7</c:v>
                </c:pt>
                <c:pt idx="8864">
                  <c:v>28.5</c:v>
                </c:pt>
                <c:pt idx="8865">
                  <c:v>28.5</c:v>
                </c:pt>
                <c:pt idx="8866">
                  <c:v>28.3</c:v>
                </c:pt>
                <c:pt idx="8867">
                  <c:v>28.3</c:v>
                </c:pt>
                <c:pt idx="8868">
                  <c:v>28.3</c:v>
                </c:pt>
                <c:pt idx="8869">
                  <c:v>28.2</c:v>
                </c:pt>
                <c:pt idx="8870">
                  <c:v>28.2</c:v>
                </c:pt>
                <c:pt idx="8871">
                  <c:v>28.2</c:v>
                </c:pt>
                <c:pt idx="8872">
                  <c:v>28.2</c:v>
                </c:pt>
                <c:pt idx="8873">
                  <c:v>28.2</c:v>
                </c:pt>
                <c:pt idx="8874">
                  <c:v>28.2</c:v>
                </c:pt>
                <c:pt idx="8875">
                  <c:v>28.3</c:v>
                </c:pt>
                <c:pt idx="8876">
                  <c:v>28.3</c:v>
                </c:pt>
                <c:pt idx="8877">
                  <c:v>28.3</c:v>
                </c:pt>
                <c:pt idx="8878">
                  <c:v>28.4</c:v>
                </c:pt>
                <c:pt idx="8879">
                  <c:v>28.5</c:v>
                </c:pt>
                <c:pt idx="8880">
                  <c:v>28.5</c:v>
                </c:pt>
                <c:pt idx="8881">
                  <c:v>28.5</c:v>
                </c:pt>
                <c:pt idx="8882">
                  <c:v>28.5</c:v>
                </c:pt>
                <c:pt idx="8883">
                  <c:v>28.6</c:v>
                </c:pt>
                <c:pt idx="8884">
                  <c:v>28.7</c:v>
                </c:pt>
                <c:pt idx="8885">
                  <c:v>28.7</c:v>
                </c:pt>
                <c:pt idx="8886">
                  <c:v>28.7</c:v>
                </c:pt>
                <c:pt idx="8887">
                  <c:v>28.8</c:v>
                </c:pt>
                <c:pt idx="8888">
                  <c:v>28.8</c:v>
                </c:pt>
                <c:pt idx="8889">
                  <c:v>28.8</c:v>
                </c:pt>
                <c:pt idx="8890">
                  <c:v>28.8</c:v>
                </c:pt>
                <c:pt idx="8891">
                  <c:v>28.9</c:v>
                </c:pt>
                <c:pt idx="8892">
                  <c:v>28.8</c:v>
                </c:pt>
                <c:pt idx="8893">
                  <c:v>29</c:v>
                </c:pt>
                <c:pt idx="8894">
                  <c:v>28.9</c:v>
                </c:pt>
                <c:pt idx="8895">
                  <c:v>28.9</c:v>
                </c:pt>
                <c:pt idx="8896">
                  <c:v>29</c:v>
                </c:pt>
                <c:pt idx="8897">
                  <c:v>29</c:v>
                </c:pt>
                <c:pt idx="8898">
                  <c:v>29.1</c:v>
                </c:pt>
                <c:pt idx="8899">
                  <c:v>29</c:v>
                </c:pt>
                <c:pt idx="8900">
                  <c:v>29.1</c:v>
                </c:pt>
                <c:pt idx="8901">
                  <c:v>29</c:v>
                </c:pt>
                <c:pt idx="8902">
                  <c:v>29.2</c:v>
                </c:pt>
                <c:pt idx="8903">
                  <c:v>29.1</c:v>
                </c:pt>
                <c:pt idx="8904">
                  <c:v>29.2</c:v>
                </c:pt>
                <c:pt idx="8905">
                  <c:v>29.2</c:v>
                </c:pt>
                <c:pt idx="8906">
                  <c:v>29.2</c:v>
                </c:pt>
                <c:pt idx="8907">
                  <c:v>29.1</c:v>
                </c:pt>
                <c:pt idx="8908">
                  <c:v>29.1</c:v>
                </c:pt>
                <c:pt idx="8909">
                  <c:v>29.1</c:v>
                </c:pt>
                <c:pt idx="8910">
                  <c:v>29.2</c:v>
                </c:pt>
                <c:pt idx="8911">
                  <c:v>29.1</c:v>
                </c:pt>
                <c:pt idx="8912">
                  <c:v>29</c:v>
                </c:pt>
                <c:pt idx="8913">
                  <c:v>29</c:v>
                </c:pt>
                <c:pt idx="8914">
                  <c:v>28.9</c:v>
                </c:pt>
                <c:pt idx="8915">
                  <c:v>28.8</c:v>
                </c:pt>
                <c:pt idx="8916">
                  <c:v>28.8</c:v>
                </c:pt>
                <c:pt idx="8917">
                  <c:v>28.8</c:v>
                </c:pt>
                <c:pt idx="8918">
                  <c:v>28.7</c:v>
                </c:pt>
                <c:pt idx="8919">
                  <c:v>28.6</c:v>
                </c:pt>
                <c:pt idx="8920">
                  <c:v>28.6</c:v>
                </c:pt>
                <c:pt idx="8921">
                  <c:v>28.6</c:v>
                </c:pt>
                <c:pt idx="8922">
                  <c:v>28.5</c:v>
                </c:pt>
                <c:pt idx="8923">
                  <c:v>28.4</c:v>
                </c:pt>
                <c:pt idx="8924">
                  <c:v>28.3</c:v>
                </c:pt>
                <c:pt idx="8925">
                  <c:v>28.3</c:v>
                </c:pt>
                <c:pt idx="8926">
                  <c:v>28.3</c:v>
                </c:pt>
                <c:pt idx="8927">
                  <c:v>28.3</c:v>
                </c:pt>
                <c:pt idx="8928">
                  <c:v>28.2</c:v>
                </c:pt>
                <c:pt idx="8929">
                  <c:v>28.2</c:v>
                </c:pt>
                <c:pt idx="8930">
                  <c:v>28.2</c:v>
                </c:pt>
                <c:pt idx="8931">
                  <c:v>28.3</c:v>
                </c:pt>
                <c:pt idx="8932">
                  <c:v>28.2</c:v>
                </c:pt>
                <c:pt idx="8933">
                  <c:v>28.2</c:v>
                </c:pt>
                <c:pt idx="8934">
                  <c:v>28.2</c:v>
                </c:pt>
                <c:pt idx="8935">
                  <c:v>28.2</c:v>
                </c:pt>
                <c:pt idx="8936">
                  <c:v>28.3</c:v>
                </c:pt>
                <c:pt idx="8937">
                  <c:v>28.2</c:v>
                </c:pt>
                <c:pt idx="8938">
                  <c:v>28.3</c:v>
                </c:pt>
                <c:pt idx="8939">
                  <c:v>28.3</c:v>
                </c:pt>
                <c:pt idx="8940">
                  <c:v>28.3</c:v>
                </c:pt>
                <c:pt idx="8941">
                  <c:v>28.3</c:v>
                </c:pt>
                <c:pt idx="8942">
                  <c:v>28.3</c:v>
                </c:pt>
                <c:pt idx="8943">
                  <c:v>28.4</c:v>
                </c:pt>
                <c:pt idx="8944">
                  <c:v>28.5</c:v>
                </c:pt>
                <c:pt idx="8945">
                  <c:v>28.5</c:v>
                </c:pt>
                <c:pt idx="8946">
                  <c:v>28.5</c:v>
                </c:pt>
                <c:pt idx="8947">
                  <c:v>28.5</c:v>
                </c:pt>
                <c:pt idx="8948">
                  <c:v>28.5</c:v>
                </c:pt>
                <c:pt idx="8949">
                  <c:v>28.6</c:v>
                </c:pt>
                <c:pt idx="8950">
                  <c:v>28.6</c:v>
                </c:pt>
                <c:pt idx="8951">
                  <c:v>28.6</c:v>
                </c:pt>
                <c:pt idx="8952">
                  <c:v>28.6</c:v>
                </c:pt>
                <c:pt idx="8953">
                  <c:v>28.6</c:v>
                </c:pt>
                <c:pt idx="8954">
                  <c:v>28.6</c:v>
                </c:pt>
                <c:pt idx="8955">
                  <c:v>28.7</c:v>
                </c:pt>
                <c:pt idx="8956">
                  <c:v>28.7</c:v>
                </c:pt>
                <c:pt idx="8957">
                  <c:v>28.7</c:v>
                </c:pt>
                <c:pt idx="8958">
                  <c:v>28.8</c:v>
                </c:pt>
                <c:pt idx="8959">
                  <c:v>28.8</c:v>
                </c:pt>
                <c:pt idx="8960">
                  <c:v>28.8</c:v>
                </c:pt>
                <c:pt idx="8961">
                  <c:v>28.8</c:v>
                </c:pt>
                <c:pt idx="8962">
                  <c:v>28.8</c:v>
                </c:pt>
                <c:pt idx="8963">
                  <c:v>28.9</c:v>
                </c:pt>
                <c:pt idx="8964">
                  <c:v>28.8</c:v>
                </c:pt>
                <c:pt idx="8965">
                  <c:v>29</c:v>
                </c:pt>
                <c:pt idx="8966">
                  <c:v>29</c:v>
                </c:pt>
                <c:pt idx="8967">
                  <c:v>29</c:v>
                </c:pt>
                <c:pt idx="8968">
                  <c:v>29</c:v>
                </c:pt>
                <c:pt idx="8969">
                  <c:v>29</c:v>
                </c:pt>
                <c:pt idx="8970">
                  <c:v>29</c:v>
                </c:pt>
                <c:pt idx="8971">
                  <c:v>29</c:v>
                </c:pt>
                <c:pt idx="8972">
                  <c:v>29</c:v>
                </c:pt>
                <c:pt idx="8973">
                  <c:v>29</c:v>
                </c:pt>
                <c:pt idx="8974">
                  <c:v>29.1</c:v>
                </c:pt>
                <c:pt idx="8975">
                  <c:v>29.2</c:v>
                </c:pt>
                <c:pt idx="8976">
                  <c:v>29.3</c:v>
                </c:pt>
                <c:pt idx="8977">
                  <c:v>29.2</c:v>
                </c:pt>
                <c:pt idx="8978">
                  <c:v>29.3</c:v>
                </c:pt>
                <c:pt idx="8979">
                  <c:v>29.2</c:v>
                </c:pt>
                <c:pt idx="8980">
                  <c:v>29.2</c:v>
                </c:pt>
                <c:pt idx="8981">
                  <c:v>29.2</c:v>
                </c:pt>
                <c:pt idx="8982">
                  <c:v>29.1</c:v>
                </c:pt>
                <c:pt idx="8983">
                  <c:v>29</c:v>
                </c:pt>
                <c:pt idx="8984">
                  <c:v>29</c:v>
                </c:pt>
                <c:pt idx="8985">
                  <c:v>29</c:v>
                </c:pt>
                <c:pt idx="8986">
                  <c:v>29</c:v>
                </c:pt>
                <c:pt idx="8987">
                  <c:v>28.8</c:v>
                </c:pt>
                <c:pt idx="8988">
                  <c:v>28.7</c:v>
                </c:pt>
                <c:pt idx="8989">
                  <c:v>28.6</c:v>
                </c:pt>
                <c:pt idx="8990">
                  <c:v>28.6</c:v>
                </c:pt>
                <c:pt idx="8991">
                  <c:v>28.5</c:v>
                </c:pt>
                <c:pt idx="8992">
                  <c:v>28.4</c:v>
                </c:pt>
                <c:pt idx="8993">
                  <c:v>28.3</c:v>
                </c:pt>
                <c:pt idx="8994">
                  <c:v>28.3</c:v>
                </c:pt>
                <c:pt idx="8995">
                  <c:v>28.3</c:v>
                </c:pt>
                <c:pt idx="8996">
                  <c:v>28.3</c:v>
                </c:pt>
                <c:pt idx="8997">
                  <c:v>28.3</c:v>
                </c:pt>
                <c:pt idx="8998">
                  <c:v>28.3</c:v>
                </c:pt>
                <c:pt idx="8999">
                  <c:v>28.3</c:v>
                </c:pt>
                <c:pt idx="9000">
                  <c:v>28.4</c:v>
                </c:pt>
                <c:pt idx="9001">
                  <c:v>28.5</c:v>
                </c:pt>
                <c:pt idx="9002">
                  <c:v>28.5</c:v>
                </c:pt>
                <c:pt idx="9003">
                  <c:v>28.6</c:v>
                </c:pt>
                <c:pt idx="9004">
                  <c:v>28.7</c:v>
                </c:pt>
                <c:pt idx="9005">
                  <c:v>28.7</c:v>
                </c:pt>
                <c:pt idx="9006">
                  <c:v>28.8</c:v>
                </c:pt>
                <c:pt idx="9007">
                  <c:v>28.8</c:v>
                </c:pt>
                <c:pt idx="9008">
                  <c:v>28.8</c:v>
                </c:pt>
                <c:pt idx="9009">
                  <c:v>28.8</c:v>
                </c:pt>
                <c:pt idx="9010">
                  <c:v>28.9</c:v>
                </c:pt>
                <c:pt idx="9011">
                  <c:v>28.9</c:v>
                </c:pt>
                <c:pt idx="9012">
                  <c:v>29</c:v>
                </c:pt>
                <c:pt idx="9013">
                  <c:v>29</c:v>
                </c:pt>
                <c:pt idx="9014">
                  <c:v>29</c:v>
                </c:pt>
                <c:pt idx="9015">
                  <c:v>29</c:v>
                </c:pt>
                <c:pt idx="9016">
                  <c:v>29</c:v>
                </c:pt>
                <c:pt idx="9017">
                  <c:v>29</c:v>
                </c:pt>
                <c:pt idx="9018">
                  <c:v>29.1</c:v>
                </c:pt>
                <c:pt idx="9019">
                  <c:v>29.1</c:v>
                </c:pt>
                <c:pt idx="9020">
                  <c:v>29.1</c:v>
                </c:pt>
                <c:pt idx="9021">
                  <c:v>29.1</c:v>
                </c:pt>
                <c:pt idx="9022">
                  <c:v>29.2</c:v>
                </c:pt>
                <c:pt idx="9023">
                  <c:v>29.2</c:v>
                </c:pt>
                <c:pt idx="9024">
                  <c:v>29.2</c:v>
                </c:pt>
                <c:pt idx="9025">
                  <c:v>29.2</c:v>
                </c:pt>
                <c:pt idx="9026">
                  <c:v>29.2</c:v>
                </c:pt>
                <c:pt idx="9027">
                  <c:v>29.1</c:v>
                </c:pt>
                <c:pt idx="9028">
                  <c:v>29.2</c:v>
                </c:pt>
                <c:pt idx="9029">
                  <c:v>29.2</c:v>
                </c:pt>
                <c:pt idx="9030">
                  <c:v>29.2</c:v>
                </c:pt>
                <c:pt idx="9031">
                  <c:v>29.2</c:v>
                </c:pt>
                <c:pt idx="9032">
                  <c:v>29.2</c:v>
                </c:pt>
                <c:pt idx="9033">
                  <c:v>29.1</c:v>
                </c:pt>
                <c:pt idx="9034">
                  <c:v>29</c:v>
                </c:pt>
                <c:pt idx="9035">
                  <c:v>29</c:v>
                </c:pt>
                <c:pt idx="9036">
                  <c:v>29</c:v>
                </c:pt>
                <c:pt idx="9037">
                  <c:v>29</c:v>
                </c:pt>
                <c:pt idx="9038">
                  <c:v>29</c:v>
                </c:pt>
                <c:pt idx="9039">
                  <c:v>29</c:v>
                </c:pt>
                <c:pt idx="9040">
                  <c:v>28.8</c:v>
                </c:pt>
                <c:pt idx="9041">
                  <c:v>28.8</c:v>
                </c:pt>
                <c:pt idx="9042">
                  <c:v>28.8</c:v>
                </c:pt>
                <c:pt idx="9043">
                  <c:v>28.8</c:v>
                </c:pt>
                <c:pt idx="9044">
                  <c:v>28.8</c:v>
                </c:pt>
                <c:pt idx="9045">
                  <c:v>28.7</c:v>
                </c:pt>
                <c:pt idx="9046">
                  <c:v>28.8</c:v>
                </c:pt>
                <c:pt idx="9047">
                  <c:v>28.7</c:v>
                </c:pt>
                <c:pt idx="9048">
                  <c:v>28.7</c:v>
                </c:pt>
                <c:pt idx="9049">
                  <c:v>28.6</c:v>
                </c:pt>
                <c:pt idx="9050">
                  <c:v>28.6</c:v>
                </c:pt>
                <c:pt idx="9051">
                  <c:v>28.5</c:v>
                </c:pt>
                <c:pt idx="9052">
                  <c:v>28.4</c:v>
                </c:pt>
                <c:pt idx="9053">
                  <c:v>28.3</c:v>
                </c:pt>
                <c:pt idx="9054">
                  <c:v>28.3</c:v>
                </c:pt>
                <c:pt idx="9055">
                  <c:v>28.3</c:v>
                </c:pt>
                <c:pt idx="9056">
                  <c:v>28.3</c:v>
                </c:pt>
                <c:pt idx="9057">
                  <c:v>28.3</c:v>
                </c:pt>
                <c:pt idx="9058">
                  <c:v>28.3</c:v>
                </c:pt>
                <c:pt idx="9059">
                  <c:v>28.3</c:v>
                </c:pt>
                <c:pt idx="9060">
                  <c:v>28.3</c:v>
                </c:pt>
                <c:pt idx="9061">
                  <c:v>28.3</c:v>
                </c:pt>
                <c:pt idx="9062">
                  <c:v>28.3</c:v>
                </c:pt>
                <c:pt idx="9063">
                  <c:v>28.3</c:v>
                </c:pt>
                <c:pt idx="9064">
                  <c:v>28.3</c:v>
                </c:pt>
                <c:pt idx="9065">
                  <c:v>28.3</c:v>
                </c:pt>
                <c:pt idx="9066">
                  <c:v>28.4</c:v>
                </c:pt>
                <c:pt idx="9067">
                  <c:v>28.5</c:v>
                </c:pt>
                <c:pt idx="9068">
                  <c:v>28.5</c:v>
                </c:pt>
                <c:pt idx="9069">
                  <c:v>28.6</c:v>
                </c:pt>
                <c:pt idx="9070">
                  <c:v>28.6</c:v>
                </c:pt>
                <c:pt idx="9071">
                  <c:v>28.6</c:v>
                </c:pt>
                <c:pt idx="9072">
                  <c:v>28.6</c:v>
                </c:pt>
                <c:pt idx="9073">
                  <c:v>28.7</c:v>
                </c:pt>
                <c:pt idx="9074">
                  <c:v>28.8</c:v>
                </c:pt>
                <c:pt idx="9075">
                  <c:v>28.8</c:v>
                </c:pt>
                <c:pt idx="9076">
                  <c:v>28.8</c:v>
                </c:pt>
                <c:pt idx="9077">
                  <c:v>28.8</c:v>
                </c:pt>
                <c:pt idx="9078">
                  <c:v>28.8</c:v>
                </c:pt>
                <c:pt idx="9079">
                  <c:v>28.9</c:v>
                </c:pt>
                <c:pt idx="9080">
                  <c:v>28.9</c:v>
                </c:pt>
                <c:pt idx="9081">
                  <c:v>28.9</c:v>
                </c:pt>
                <c:pt idx="9082">
                  <c:v>28.9</c:v>
                </c:pt>
                <c:pt idx="9083">
                  <c:v>29</c:v>
                </c:pt>
                <c:pt idx="9084">
                  <c:v>29</c:v>
                </c:pt>
                <c:pt idx="9085">
                  <c:v>29</c:v>
                </c:pt>
                <c:pt idx="9086">
                  <c:v>29</c:v>
                </c:pt>
                <c:pt idx="9087">
                  <c:v>29</c:v>
                </c:pt>
                <c:pt idx="9088">
                  <c:v>29</c:v>
                </c:pt>
                <c:pt idx="9089">
                  <c:v>29.2</c:v>
                </c:pt>
                <c:pt idx="9090">
                  <c:v>29.2</c:v>
                </c:pt>
                <c:pt idx="9091">
                  <c:v>29.2</c:v>
                </c:pt>
                <c:pt idx="9092">
                  <c:v>29.2</c:v>
                </c:pt>
                <c:pt idx="9093">
                  <c:v>29.2</c:v>
                </c:pt>
                <c:pt idx="9094">
                  <c:v>29.3</c:v>
                </c:pt>
                <c:pt idx="9095">
                  <c:v>29.3</c:v>
                </c:pt>
                <c:pt idx="9096">
                  <c:v>29.3</c:v>
                </c:pt>
                <c:pt idx="9097">
                  <c:v>29.2</c:v>
                </c:pt>
                <c:pt idx="9098">
                  <c:v>29.2</c:v>
                </c:pt>
                <c:pt idx="9099">
                  <c:v>29.1</c:v>
                </c:pt>
                <c:pt idx="9100">
                  <c:v>29.1</c:v>
                </c:pt>
                <c:pt idx="9101">
                  <c:v>29</c:v>
                </c:pt>
                <c:pt idx="9102">
                  <c:v>29</c:v>
                </c:pt>
                <c:pt idx="9103">
                  <c:v>29</c:v>
                </c:pt>
                <c:pt idx="9104">
                  <c:v>28.8</c:v>
                </c:pt>
                <c:pt idx="9105">
                  <c:v>28.8</c:v>
                </c:pt>
                <c:pt idx="9106">
                  <c:v>28.6</c:v>
                </c:pt>
                <c:pt idx="9107">
                  <c:v>28.5</c:v>
                </c:pt>
                <c:pt idx="9108">
                  <c:v>28.5</c:v>
                </c:pt>
                <c:pt idx="9109">
                  <c:v>28.4</c:v>
                </c:pt>
                <c:pt idx="9110">
                  <c:v>28.4</c:v>
                </c:pt>
                <c:pt idx="9111">
                  <c:v>28.4</c:v>
                </c:pt>
                <c:pt idx="9112">
                  <c:v>28.3</c:v>
                </c:pt>
                <c:pt idx="9113">
                  <c:v>28.3</c:v>
                </c:pt>
                <c:pt idx="9114">
                  <c:v>28.3</c:v>
                </c:pt>
                <c:pt idx="9115">
                  <c:v>28.3</c:v>
                </c:pt>
                <c:pt idx="9116">
                  <c:v>28.3</c:v>
                </c:pt>
                <c:pt idx="9117">
                  <c:v>28.3</c:v>
                </c:pt>
                <c:pt idx="9118">
                  <c:v>28.3</c:v>
                </c:pt>
                <c:pt idx="9119">
                  <c:v>28.3</c:v>
                </c:pt>
                <c:pt idx="9120">
                  <c:v>28.3</c:v>
                </c:pt>
                <c:pt idx="9121">
                  <c:v>28.3</c:v>
                </c:pt>
                <c:pt idx="9122">
                  <c:v>28.4</c:v>
                </c:pt>
                <c:pt idx="9123">
                  <c:v>28.5</c:v>
                </c:pt>
                <c:pt idx="9124">
                  <c:v>28.5</c:v>
                </c:pt>
                <c:pt idx="9125">
                  <c:v>28.6</c:v>
                </c:pt>
                <c:pt idx="9126">
                  <c:v>28.6</c:v>
                </c:pt>
                <c:pt idx="9127">
                  <c:v>28.7</c:v>
                </c:pt>
                <c:pt idx="9128">
                  <c:v>28.6</c:v>
                </c:pt>
                <c:pt idx="9129">
                  <c:v>28.6</c:v>
                </c:pt>
                <c:pt idx="9130">
                  <c:v>28.7</c:v>
                </c:pt>
                <c:pt idx="9131">
                  <c:v>28.7</c:v>
                </c:pt>
                <c:pt idx="9132">
                  <c:v>28.7</c:v>
                </c:pt>
                <c:pt idx="9133">
                  <c:v>28.8</c:v>
                </c:pt>
                <c:pt idx="9134">
                  <c:v>28.8</c:v>
                </c:pt>
                <c:pt idx="9135">
                  <c:v>28.9</c:v>
                </c:pt>
                <c:pt idx="9136">
                  <c:v>28.8</c:v>
                </c:pt>
                <c:pt idx="9137">
                  <c:v>28.9</c:v>
                </c:pt>
                <c:pt idx="9138">
                  <c:v>28.8</c:v>
                </c:pt>
                <c:pt idx="9139">
                  <c:v>29</c:v>
                </c:pt>
                <c:pt idx="9140">
                  <c:v>29</c:v>
                </c:pt>
                <c:pt idx="9141">
                  <c:v>29</c:v>
                </c:pt>
                <c:pt idx="9142">
                  <c:v>29</c:v>
                </c:pt>
                <c:pt idx="9143">
                  <c:v>29</c:v>
                </c:pt>
                <c:pt idx="9144">
                  <c:v>29</c:v>
                </c:pt>
                <c:pt idx="9145">
                  <c:v>29</c:v>
                </c:pt>
                <c:pt idx="9146">
                  <c:v>29.1</c:v>
                </c:pt>
                <c:pt idx="9147">
                  <c:v>29.1</c:v>
                </c:pt>
                <c:pt idx="9148">
                  <c:v>29.1</c:v>
                </c:pt>
                <c:pt idx="9149">
                  <c:v>29.2</c:v>
                </c:pt>
                <c:pt idx="9150">
                  <c:v>29.3</c:v>
                </c:pt>
                <c:pt idx="9151">
                  <c:v>29.3</c:v>
                </c:pt>
                <c:pt idx="9152">
                  <c:v>29.2</c:v>
                </c:pt>
                <c:pt idx="9153">
                  <c:v>29.3</c:v>
                </c:pt>
                <c:pt idx="9154">
                  <c:v>29.3</c:v>
                </c:pt>
                <c:pt idx="9155">
                  <c:v>29.3</c:v>
                </c:pt>
                <c:pt idx="9156">
                  <c:v>29.3</c:v>
                </c:pt>
                <c:pt idx="9157">
                  <c:v>29.3</c:v>
                </c:pt>
                <c:pt idx="9158">
                  <c:v>29.3</c:v>
                </c:pt>
                <c:pt idx="9159">
                  <c:v>29.3</c:v>
                </c:pt>
                <c:pt idx="9160">
                  <c:v>29.3</c:v>
                </c:pt>
                <c:pt idx="9161">
                  <c:v>29.2</c:v>
                </c:pt>
                <c:pt idx="9162">
                  <c:v>29.2</c:v>
                </c:pt>
                <c:pt idx="9163">
                  <c:v>29.1</c:v>
                </c:pt>
                <c:pt idx="9164">
                  <c:v>29</c:v>
                </c:pt>
                <c:pt idx="9165">
                  <c:v>29</c:v>
                </c:pt>
                <c:pt idx="9166">
                  <c:v>29</c:v>
                </c:pt>
                <c:pt idx="9167">
                  <c:v>29</c:v>
                </c:pt>
                <c:pt idx="9168">
                  <c:v>29</c:v>
                </c:pt>
                <c:pt idx="9169">
                  <c:v>28.8</c:v>
                </c:pt>
                <c:pt idx="9170">
                  <c:v>28.7</c:v>
                </c:pt>
                <c:pt idx="9171">
                  <c:v>28.7</c:v>
                </c:pt>
                <c:pt idx="9172">
                  <c:v>28.6</c:v>
                </c:pt>
                <c:pt idx="9173">
                  <c:v>28.6</c:v>
                </c:pt>
                <c:pt idx="9174">
                  <c:v>28.6</c:v>
                </c:pt>
                <c:pt idx="9175">
                  <c:v>28.5</c:v>
                </c:pt>
                <c:pt idx="9176">
                  <c:v>28.5</c:v>
                </c:pt>
                <c:pt idx="9177">
                  <c:v>28.4</c:v>
                </c:pt>
                <c:pt idx="9178">
                  <c:v>28.3</c:v>
                </c:pt>
                <c:pt idx="9179">
                  <c:v>28.3</c:v>
                </c:pt>
                <c:pt idx="9180">
                  <c:v>28.3</c:v>
                </c:pt>
                <c:pt idx="9181">
                  <c:v>28.3</c:v>
                </c:pt>
                <c:pt idx="9182">
                  <c:v>28.4</c:v>
                </c:pt>
                <c:pt idx="9183">
                  <c:v>28.3</c:v>
                </c:pt>
                <c:pt idx="9184">
                  <c:v>28.5</c:v>
                </c:pt>
                <c:pt idx="9185">
                  <c:v>28.5</c:v>
                </c:pt>
                <c:pt idx="9186">
                  <c:v>28.5</c:v>
                </c:pt>
                <c:pt idx="9187">
                  <c:v>28.6</c:v>
                </c:pt>
                <c:pt idx="9188">
                  <c:v>28.7</c:v>
                </c:pt>
                <c:pt idx="9189">
                  <c:v>28.7</c:v>
                </c:pt>
                <c:pt idx="9190">
                  <c:v>28.8</c:v>
                </c:pt>
                <c:pt idx="9191">
                  <c:v>28.8</c:v>
                </c:pt>
                <c:pt idx="9192">
                  <c:v>28.8</c:v>
                </c:pt>
                <c:pt idx="9193">
                  <c:v>28.8</c:v>
                </c:pt>
                <c:pt idx="9194">
                  <c:v>28.9</c:v>
                </c:pt>
                <c:pt idx="9195">
                  <c:v>28.9</c:v>
                </c:pt>
                <c:pt idx="9196">
                  <c:v>29</c:v>
                </c:pt>
                <c:pt idx="9197">
                  <c:v>29</c:v>
                </c:pt>
                <c:pt idx="9198">
                  <c:v>29</c:v>
                </c:pt>
                <c:pt idx="9199">
                  <c:v>29</c:v>
                </c:pt>
                <c:pt idx="9200">
                  <c:v>29</c:v>
                </c:pt>
                <c:pt idx="9201">
                  <c:v>29</c:v>
                </c:pt>
                <c:pt idx="9202">
                  <c:v>29.1</c:v>
                </c:pt>
                <c:pt idx="9203">
                  <c:v>29</c:v>
                </c:pt>
                <c:pt idx="9204">
                  <c:v>29.1</c:v>
                </c:pt>
                <c:pt idx="9205">
                  <c:v>29.1</c:v>
                </c:pt>
                <c:pt idx="9206">
                  <c:v>29.1</c:v>
                </c:pt>
                <c:pt idx="9207">
                  <c:v>29.2</c:v>
                </c:pt>
                <c:pt idx="9208">
                  <c:v>29.2</c:v>
                </c:pt>
                <c:pt idx="9209">
                  <c:v>29.1</c:v>
                </c:pt>
                <c:pt idx="9210">
                  <c:v>29.2</c:v>
                </c:pt>
                <c:pt idx="9211">
                  <c:v>29.3</c:v>
                </c:pt>
                <c:pt idx="9212">
                  <c:v>29.2</c:v>
                </c:pt>
                <c:pt idx="9213">
                  <c:v>29.3</c:v>
                </c:pt>
                <c:pt idx="9214">
                  <c:v>29.3</c:v>
                </c:pt>
                <c:pt idx="9215">
                  <c:v>29.3</c:v>
                </c:pt>
                <c:pt idx="9216">
                  <c:v>29.3</c:v>
                </c:pt>
                <c:pt idx="9217">
                  <c:v>29.3</c:v>
                </c:pt>
                <c:pt idx="9218">
                  <c:v>29.3</c:v>
                </c:pt>
                <c:pt idx="9219">
                  <c:v>29.2</c:v>
                </c:pt>
                <c:pt idx="9220">
                  <c:v>29.2</c:v>
                </c:pt>
                <c:pt idx="9221">
                  <c:v>29.2</c:v>
                </c:pt>
                <c:pt idx="9222">
                  <c:v>29.1</c:v>
                </c:pt>
                <c:pt idx="9223">
                  <c:v>29.1</c:v>
                </c:pt>
                <c:pt idx="9224">
                  <c:v>29</c:v>
                </c:pt>
                <c:pt idx="9225">
                  <c:v>28.9</c:v>
                </c:pt>
                <c:pt idx="9226">
                  <c:v>28.8</c:v>
                </c:pt>
                <c:pt idx="9227">
                  <c:v>28.8</c:v>
                </c:pt>
                <c:pt idx="9228">
                  <c:v>28.7</c:v>
                </c:pt>
                <c:pt idx="9229">
                  <c:v>28.6</c:v>
                </c:pt>
                <c:pt idx="9230">
                  <c:v>28.6</c:v>
                </c:pt>
                <c:pt idx="9231">
                  <c:v>28.5</c:v>
                </c:pt>
                <c:pt idx="9232">
                  <c:v>28.5</c:v>
                </c:pt>
                <c:pt idx="9233">
                  <c:v>28.4</c:v>
                </c:pt>
                <c:pt idx="9234">
                  <c:v>28.3</c:v>
                </c:pt>
                <c:pt idx="9235">
                  <c:v>28.4</c:v>
                </c:pt>
                <c:pt idx="9236">
                  <c:v>28.3</c:v>
                </c:pt>
                <c:pt idx="9237">
                  <c:v>28.5</c:v>
                </c:pt>
                <c:pt idx="9238">
                  <c:v>28.5</c:v>
                </c:pt>
                <c:pt idx="9239">
                  <c:v>28.5</c:v>
                </c:pt>
                <c:pt idx="9240">
                  <c:v>28.6</c:v>
                </c:pt>
                <c:pt idx="9241">
                  <c:v>28.7</c:v>
                </c:pt>
                <c:pt idx="9242">
                  <c:v>28.8</c:v>
                </c:pt>
                <c:pt idx="9243">
                  <c:v>28.8</c:v>
                </c:pt>
                <c:pt idx="9244">
                  <c:v>28.8</c:v>
                </c:pt>
                <c:pt idx="9245">
                  <c:v>28.9</c:v>
                </c:pt>
                <c:pt idx="9246">
                  <c:v>29</c:v>
                </c:pt>
                <c:pt idx="9247">
                  <c:v>28.9</c:v>
                </c:pt>
                <c:pt idx="9248">
                  <c:v>29</c:v>
                </c:pt>
                <c:pt idx="9249">
                  <c:v>29</c:v>
                </c:pt>
                <c:pt idx="9250">
                  <c:v>29</c:v>
                </c:pt>
                <c:pt idx="9251">
                  <c:v>29</c:v>
                </c:pt>
                <c:pt idx="9252">
                  <c:v>29</c:v>
                </c:pt>
                <c:pt idx="9253">
                  <c:v>29.1</c:v>
                </c:pt>
                <c:pt idx="9254">
                  <c:v>29.1</c:v>
                </c:pt>
                <c:pt idx="9255">
                  <c:v>29.1</c:v>
                </c:pt>
                <c:pt idx="9256">
                  <c:v>29.2</c:v>
                </c:pt>
                <c:pt idx="9257">
                  <c:v>29.2</c:v>
                </c:pt>
                <c:pt idx="9258">
                  <c:v>29.2</c:v>
                </c:pt>
                <c:pt idx="9259">
                  <c:v>29.2</c:v>
                </c:pt>
                <c:pt idx="9260">
                  <c:v>29.3</c:v>
                </c:pt>
                <c:pt idx="9261">
                  <c:v>29.3</c:v>
                </c:pt>
                <c:pt idx="9262">
                  <c:v>29.3</c:v>
                </c:pt>
                <c:pt idx="9263">
                  <c:v>29.4</c:v>
                </c:pt>
                <c:pt idx="9264">
                  <c:v>29.3</c:v>
                </c:pt>
                <c:pt idx="9265">
                  <c:v>29.3</c:v>
                </c:pt>
                <c:pt idx="9266">
                  <c:v>29.3</c:v>
                </c:pt>
                <c:pt idx="9267">
                  <c:v>29.2</c:v>
                </c:pt>
                <c:pt idx="9268">
                  <c:v>29.2</c:v>
                </c:pt>
                <c:pt idx="9269">
                  <c:v>29.1</c:v>
                </c:pt>
                <c:pt idx="9270">
                  <c:v>29</c:v>
                </c:pt>
                <c:pt idx="9271">
                  <c:v>29</c:v>
                </c:pt>
                <c:pt idx="9272">
                  <c:v>29</c:v>
                </c:pt>
                <c:pt idx="9273">
                  <c:v>29</c:v>
                </c:pt>
                <c:pt idx="9274">
                  <c:v>28.9</c:v>
                </c:pt>
                <c:pt idx="9275">
                  <c:v>28.9</c:v>
                </c:pt>
                <c:pt idx="9276">
                  <c:v>28.7</c:v>
                </c:pt>
                <c:pt idx="9277">
                  <c:v>28.6</c:v>
                </c:pt>
                <c:pt idx="9278">
                  <c:v>28.6</c:v>
                </c:pt>
                <c:pt idx="9279">
                  <c:v>28.5</c:v>
                </c:pt>
                <c:pt idx="9280">
                  <c:v>28.5</c:v>
                </c:pt>
                <c:pt idx="9281">
                  <c:v>28.5</c:v>
                </c:pt>
                <c:pt idx="9282">
                  <c:v>28.5</c:v>
                </c:pt>
                <c:pt idx="9283">
                  <c:v>28.4</c:v>
                </c:pt>
                <c:pt idx="9284">
                  <c:v>28.5</c:v>
                </c:pt>
                <c:pt idx="9285">
                  <c:v>28.5</c:v>
                </c:pt>
                <c:pt idx="9286">
                  <c:v>28.5</c:v>
                </c:pt>
                <c:pt idx="9287">
                  <c:v>28.5</c:v>
                </c:pt>
                <c:pt idx="9288">
                  <c:v>28.5</c:v>
                </c:pt>
                <c:pt idx="9289">
                  <c:v>28.5</c:v>
                </c:pt>
                <c:pt idx="9290">
                  <c:v>28.6</c:v>
                </c:pt>
                <c:pt idx="9291">
                  <c:v>28.6</c:v>
                </c:pt>
                <c:pt idx="9292">
                  <c:v>28.7</c:v>
                </c:pt>
                <c:pt idx="9293">
                  <c:v>28.7</c:v>
                </c:pt>
                <c:pt idx="9294">
                  <c:v>28.6</c:v>
                </c:pt>
                <c:pt idx="9295">
                  <c:v>28.7</c:v>
                </c:pt>
                <c:pt idx="9296">
                  <c:v>28.7</c:v>
                </c:pt>
                <c:pt idx="9297">
                  <c:v>28.8</c:v>
                </c:pt>
                <c:pt idx="9298">
                  <c:v>28.9</c:v>
                </c:pt>
                <c:pt idx="9299">
                  <c:v>28.9</c:v>
                </c:pt>
                <c:pt idx="9300">
                  <c:v>29</c:v>
                </c:pt>
                <c:pt idx="9301">
                  <c:v>29</c:v>
                </c:pt>
                <c:pt idx="9302">
                  <c:v>29</c:v>
                </c:pt>
                <c:pt idx="9303">
                  <c:v>29</c:v>
                </c:pt>
                <c:pt idx="9304">
                  <c:v>29</c:v>
                </c:pt>
                <c:pt idx="9305">
                  <c:v>29</c:v>
                </c:pt>
                <c:pt idx="9306">
                  <c:v>29.1</c:v>
                </c:pt>
                <c:pt idx="9307">
                  <c:v>29.2</c:v>
                </c:pt>
                <c:pt idx="9308">
                  <c:v>29.2</c:v>
                </c:pt>
                <c:pt idx="9309">
                  <c:v>29.2</c:v>
                </c:pt>
                <c:pt idx="9310">
                  <c:v>29.2</c:v>
                </c:pt>
                <c:pt idx="9311">
                  <c:v>29.2</c:v>
                </c:pt>
                <c:pt idx="9312">
                  <c:v>29.1</c:v>
                </c:pt>
                <c:pt idx="9313">
                  <c:v>29.2</c:v>
                </c:pt>
                <c:pt idx="9314">
                  <c:v>29.2</c:v>
                </c:pt>
                <c:pt idx="9315">
                  <c:v>29.2</c:v>
                </c:pt>
                <c:pt idx="9316">
                  <c:v>29.2</c:v>
                </c:pt>
                <c:pt idx="9317">
                  <c:v>29.2</c:v>
                </c:pt>
                <c:pt idx="9318">
                  <c:v>29.3</c:v>
                </c:pt>
                <c:pt idx="9319">
                  <c:v>29.2</c:v>
                </c:pt>
                <c:pt idx="9320">
                  <c:v>29.3</c:v>
                </c:pt>
                <c:pt idx="9321">
                  <c:v>29.3</c:v>
                </c:pt>
                <c:pt idx="9322">
                  <c:v>29.3</c:v>
                </c:pt>
                <c:pt idx="9323">
                  <c:v>29.4</c:v>
                </c:pt>
                <c:pt idx="9324">
                  <c:v>29.4</c:v>
                </c:pt>
                <c:pt idx="9325">
                  <c:v>29.4</c:v>
                </c:pt>
                <c:pt idx="9326">
                  <c:v>29.3</c:v>
                </c:pt>
                <c:pt idx="9327">
                  <c:v>29.4</c:v>
                </c:pt>
                <c:pt idx="9328">
                  <c:v>29.4</c:v>
                </c:pt>
                <c:pt idx="9329">
                  <c:v>29.4</c:v>
                </c:pt>
                <c:pt idx="9330">
                  <c:v>29.4</c:v>
                </c:pt>
                <c:pt idx="9331">
                  <c:v>29.4</c:v>
                </c:pt>
                <c:pt idx="9332">
                  <c:v>29.3</c:v>
                </c:pt>
                <c:pt idx="9333">
                  <c:v>29.3</c:v>
                </c:pt>
                <c:pt idx="9334">
                  <c:v>29.3</c:v>
                </c:pt>
                <c:pt idx="9335">
                  <c:v>29.3</c:v>
                </c:pt>
                <c:pt idx="9336">
                  <c:v>29.2</c:v>
                </c:pt>
                <c:pt idx="9337">
                  <c:v>29.1</c:v>
                </c:pt>
                <c:pt idx="9338">
                  <c:v>29.1</c:v>
                </c:pt>
                <c:pt idx="9339">
                  <c:v>29</c:v>
                </c:pt>
                <c:pt idx="9340">
                  <c:v>29</c:v>
                </c:pt>
                <c:pt idx="9341">
                  <c:v>28.9</c:v>
                </c:pt>
                <c:pt idx="9342">
                  <c:v>28.8</c:v>
                </c:pt>
                <c:pt idx="9343">
                  <c:v>28.8</c:v>
                </c:pt>
                <c:pt idx="9344">
                  <c:v>28.7</c:v>
                </c:pt>
                <c:pt idx="9345">
                  <c:v>28.7</c:v>
                </c:pt>
                <c:pt idx="9346">
                  <c:v>28.7</c:v>
                </c:pt>
                <c:pt idx="9347">
                  <c:v>28.6</c:v>
                </c:pt>
                <c:pt idx="9348">
                  <c:v>28.5</c:v>
                </c:pt>
                <c:pt idx="9349">
                  <c:v>28.5</c:v>
                </c:pt>
                <c:pt idx="9350">
                  <c:v>28.5</c:v>
                </c:pt>
                <c:pt idx="9351">
                  <c:v>28.5</c:v>
                </c:pt>
                <c:pt idx="9352">
                  <c:v>28.5</c:v>
                </c:pt>
                <c:pt idx="9353">
                  <c:v>28.5</c:v>
                </c:pt>
                <c:pt idx="9354">
                  <c:v>28.5</c:v>
                </c:pt>
                <c:pt idx="9355">
                  <c:v>28.5</c:v>
                </c:pt>
                <c:pt idx="9356">
                  <c:v>28.7</c:v>
                </c:pt>
                <c:pt idx="9357">
                  <c:v>28.7</c:v>
                </c:pt>
                <c:pt idx="9358">
                  <c:v>28.7</c:v>
                </c:pt>
                <c:pt idx="9359">
                  <c:v>28.7</c:v>
                </c:pt>
                <c:pt idx="9360">
                  <c:v>28.7</c:v>
                </c:pt>
                <c:pt idx="9361">
                  <c:v>28.8</c:v>
                </c:pt>
                <c:pt idx="9362">
                  <c:v>28.8</c:v>
                </c:pt>
                <c:pt idx="9363">
                  <c:v>28.8</c:v>
                </c:pt>
                <c:pt idx="9364">
                  <c:v>28.8</c:v>
                </c:pt>
                <c:pt idx="9365">
                  <c:v>28.8</c:v>
                </c:pt>
                <c:pt idx="9366">
                  <c:v>28.8</c:v>
                </c:pt>
                <c:pt idx="9367">
                  <c:v>28.8</c:v>
                </c:pt>
                <c:pt idx="9368">
                  <c:v>28.8</c:v>
                </c:pt>
                <c:pt idx="9369">
                  <c:v>28.8</c:v>
                </c:pt>
                <c:pt idx="9370">
                  <c:v>28.9</c:v>
                </c:pt>
                <c:pt idx="9371">
                  <c:v>29</c:v>
                </c:pt>
                <c:pt idx="9372">
                  <c:v>28.9</c:v>
                </c:pt>
                <c:pt idx="9373">
                  <c:v>29</c:v>
                </c:pt>
                <c:pt idx="9374">
                  <c:v>29</c:v>
                </c:pt>
                <c:pt idx="9375">
                  <c:v>29</c:v>
                </c:pt>
                <c:pt idx="9376">
                  <c:v>29</c:v>
                </c:pt>
                <c:pt idx="9377">
                  <c:v>29</c:v>
                </c:pt>
                <c:pt idx="9378">
                  <c:v>29</c:v>
                </c:pt>
                <c:pt idx="9379">
                  <c:v>29</c:v>
                </c:pt>
                <c:pt idx="9380">
                  <c:v>29</c:v>
                </c:pt>
                <c:pt idx="9381">
                  <c:v>29</c:v>
                </c:pt>
                <c:pt idx="9382">
                  <c:v>29</c:v>
                </c:pt>
                <c:pt idx="9383">
                  <c:v>29</c:v>
                </c:pt>
                <c:pt idx="9384">
                  <c:v>29</c:v>
                </c:pt>
                <c:pt idx="9385">
                  <c:v>29.1</c:v>
                </c:pt>
                <c:pt idx="9386">
                  <c:v>29</c:v>
                </c:pt>
                <c:pt idx="9387">
                  <c:v>29</c:v>
                </c:pt>
                <c:pt idx="9388">
                  <c:v>29</c:v>
                </c:pt>
                <c:pt idx="9389">
                  <c:v>29</c:v>
                </c:pt>
                <c:pt idx="9390">
                  <c:v>29</c:v>
                </c:pt>
                <c:pt idx="9391">
                  <c:v>29.1</c:v>
                </c:pt>
                <c:pt idx="9392">
                  <c:v>29.1</c:v>
                </c:pt>
                <c:pt idx="9393">
                  <c:v>29.1</c:v>
                </c:pt>
                <c:pt idx="9394">
                  <c:v>29.1</c:v>
                </c:pt>
                <c:pt idx="9395">
                  <c:v>29.1</c:v>
                </c:pt>
                <c:pt idx="9396">
                  <c:v>29.2</c:v>
                </c:pt>
                <c:pt idx="9397">
                  <c:v>29.2</c:v>
                </c:pt>
                <c:pt idx="9398">
                  <c:v>29.2</c:v>
                </c:pt>
                <c:pt idx="9399">
                  <c:v>29.2</c:v>
                </c:pt>
                <c:pt idx="9400">
                  <c:v>29.2</c:v>
                </c:pt>
                <c:pt idx="9401">
                  <c:v>29.3</c:v>
                </c:pt>
                <c:pt idx="9402">
                  <c:v>29.3</c:v>
                </c:pt>
                <c:pt idx="9403">
                  <c:v>29.2</c:v>
                </c:pt>
                <c:pt idx="9404">
                  <c:v>29.3</c:v>
                </c:pt>
                <c:pt idx="9405">
                  <c:v>29.3</c:v>
                </c:pt>
                <c:pt idx="9406">
                  <c:v>29.3</c:v>
                </c:pt>
                <c:pt idx="9407">
                  <c:v>29.3</c:v>
                </c:pt>
                <c:pt idx="9408">
                  <c:v>29.3</c:v>
                </c:pt>
                <c:pt idx="9409">
                  <c:v>29.4</c:v>
                </c:pt>
                <c:pt idx="9410">
                  <c:v>29.4</c:v>
                </c:pt>
                <c:pt idx="9411">
                  <c:v>29.4</c:v>
                </c:pt>
                <c:pt idx="9412">
                  <c:v>29.4</c:v>
                </c:pt>
                <c:pt idx="9413">
                  <c:v>29.4</c:v>
                </c:pt>
                <c:pt idx="9414">
                  <c:v>29.4</c:v>
                </c:pt>
                <c:pt idx="9415">
                  <c:v>29.4</c:v>
                </c:pt>
                <c:pt idx="9416">
                  <c:v>29.4</c:v>
                </c:pt>
                <c:pt idx="9417">
                  <c:v>29.4</c:v>
                </c:pt>
                <c:pt idx="9418">
                  <c:v>29.4</c:v>
                </c:pt>
                <c:pt idx="9419">
                  <c:v>29.4</c:v>
                </c:pt>
                <c:pt idx="9420">
                  <c:v>29.4</c:v>
                </c:pt>
                <c:pt idx="9421">
                  <c:v>29.4</c:v>
                </c:pt>
                <c:pt idx="9422">
                  <c:v>29.3</c:v>
                </c:pt>
                <c:pt idx="9423">
                  <c:v>29.3</c:v>
                </c:pt>
                <c:pt idx="9424">
                  <c:v>29.2</c:v>
                </c:pt>
                <c:pt idx="9425">
                  <c:v>29.2</c:v>
                </c:pt>
                <c:pt idx="9426">
                  <c:v>29.1</c:v>
                </c:pt>
                <c:pt idx="9427">
                  <c:v>29</c:v>
                </c:pt>
                <c:pt idx="9428">
                  <c:v>28.8</c:v>
                </c:pt>
                <c:pt idx="9429">
                  <c:v>28.8</c:v>
                </c:pt>
                <c:pt idx="9430">
                  <c:v>28.7</c:v>
                </c:pt>
                <c:pt idx="9431">
                  <c:v>28.7</c:v>
                </c:pt>
                <c:pt idx="9432">
                  <c:v>28.7</c:v>
                </c:pt>
                <c:pt idx="9433">
                  <c:v>28.7</c:v>
                </c:pt>
                <c:pt idx="9434">
                  <c:v>28.6</c:v>
                </c:pt>
                <c:pt idx="9435">
                  <c:v>28.5</c:v>
                </c:pt>
                <c:pt idx="9436">
                  <c:v>28.5</c:v>
                </c:pt>
                <c:pt idx="9437">
                  <c:v>28.5</c:v>
                </c:pt>
                <c:pt idx="9438">
                  <c:v>28.5</c:v>
                </c:pt>
                <c:pt idx="9439">
                  <c:v>28.5</c:v>
                </c:pt>
                <c:pt idx="9440">
                  <c:v>28.6</c:v>
                </c:pt>
                <c:pt idx="9441">
                  <c:v>28.7</c:v>
                </c:pt>
                <c:pt idx="9442">
                  <c:v>28.7</c:v>
                </c:pt>
                <c:pt idx="9443">
                  <c:v>28.7</c:v>
                </c:pt>
                <c:pt idx="9444">
                  <c:v>28.8</c:v>
                </c:pt>
                <c:pt idx="9445">
                  <c:v>28.8</c:v>
                </c:pt>
                <c:pt idx="9446">
                  <c:v>28.8</c:v>
                </c:pt>
                <c:pt idx="9447">
                  <c:v>28.9</c:v>
                </c:pt>
                <c:pt idx="9448">
                  <c:v>29</c:v>
                </c:pt>
                <c:pt idx="9449">
                  <c:v>29</c:v>
                </c:pt>
                <c:pt idx="9450">
                  <c:v>29</c:v>
                </c:pt>
                <c:pt idx="9451">
                  <c:v>29</c:v>
                </c:pt>
                <c:pt idx="9452">
                  <c:v>29</c:v>
                </c:pt>
                <c:pt idx="9453">
                  <c:v>29</c:v>
                </c:pt>
                <c:pt idx="9454">
                  <c:v>29.1</c:v>
                </c:pt>
                <c:pt idx="9455">
                  <c:v>29</c:v>
                </c:pt>
                <c:pt idx="9456">
                  <c:v>29.1</c:v>
                </c:pt>
                <c:pt idx="9457">
                  <c:v>29.1</c:v>
                </c:pt>
                <c:pt idx="9458">
                  <c:v>29.2</c:v>
                </c:pt>
                <c:pt idx="9459">
                  <c:v>29.2</c:v>
                </c:pt>
                <c:pt idx="9460">
                  <c:v>29.2</c:v>
                </c:pt>
                <c:pt idx="9461">
                  <c:v>29.2</c:v>
                </c:pt>
                <c:pt idx="9462">
                  <c:v>29.2</c:v>
                </c:pt>
                <c:pt idx="9463">
                  <c:v>29.3</c:v>
                </c:pt>
                <c:pt idx="9464">
                  <c:v>29.3</c:v>
                </c:pt>
                <c:pt idx="9465">
                  <c:v>29.3</c:v>
                </c:pt>
                <c:pt idx="9466">
                  <c:v>29.3</c:v>
                </c:pt>
                <c:pt idx="9467">
                  <c:v>29.4</c:v>
                </c:pt>
                <c:pt idx="9468">
                  <c:v>29.4</c:v>
                </c:pt>
                <c:pt idx="9469">
                  <c:v>29.4</c:v>
                </c:pt>
                <c:pt idx="9470">
                  <c:v>29.4</c:v>
                </c:pt>
                <c:pt idx="9471">
                  <c:v>29.4</c:v>
                </c:pt>
                <c:pt idx="9472">
                  <c:v>29.4</c:v>
                </c:pt>
                <c:pt idx="9473">
                  <c:v>29.4</c:v>
                </c:pt>
                <c:pt idx="9474">
                  <c:v>29.4</c:v>
                </c:pt>
                <c:pt idx="9475">
                  <c:v>29.4</c:v>
                </c:pt>
                <c:pt idx="9476">
                  <c:v>29.3</c:v>
                </c:pt>
                <c:pt idx="9477">
                  <c:v>29.3</c:v>
                </c:pt>
                <c:pt idx="9478">
                  <c:v>29.2</c:v>
                </c:pt>
                <c:pt idx="9479">
                  <c:v>29.2</c:v>
                </c:pt>
                <c:pt idx="9480">
                  <c:v>29</c:v>
                </c:pt>
                <c:pt idx="9481">
                  <c:v>29</c:v>
                </c:pt>
                <c:pt idx="9482">
                  <c:v>28.9</c:v>
                </c:pt>
                <c:pt idx="9483">
                  <c:v>28.8</c:v>
                </c:pt>
                <c:pt idx="9484">
                  <c:v>28.7</c:v>
                </c:pt>
                <c:pt idx="9485">
                  <c:v>28.7</c:v>
                </c:pt>
                <c:pt idx="9486">
                  <c:v>28.7</c:v>
                </c:pt>
                <c:pt idx="9487">
                  <c:v>28.5</c:v>
                </c:pt>
                <c:pt idx="9488">
                  <c:v>28.6</c:v>
                </c:pt>
                <c:pt idx="9489">
                  <c:v>28.5</c:v>
                </c:pt>
                <c:pt idx="9490">
                  <c:v>28.5</c:v>
                </c:pt>
                <c:pt idx="9491">
                  <c:v>28.5</c:v>
                </c:pt>
                <c:pt idx="9492">
                  <c:v>28.7</c:v>
                </c:pt>
                <c:pt idx="9493">
                  <c:v>28.7</c:v>
                </c:pt>
                <c:pt idx="9494">
                  <c:v>28.7</c:v>
                </c:pt>
                <c:pt idx="9495">
                  <c:v>28.7</c:v>
                </c:pt>
                <c:pt idx="9496">
                  <c:v>28.8</c:v>
                </c:pt>
                <c:pt idx="9497">
                  <c:v>28.8</c:v>
                </c:pt>
                <c:pt idx="9498">
                  <c:v>28.9</c:v>
                </c:pt>
                <c:pt idx="9499">
                  <c:v>28.9</c:v>
                </c:pt>
                <c:pt idx="9500">
                  <c:v>29</c:v>
                </c:pt>
                <c:pt idx="9501">
                  <c:v>29</c:v>
                </c:pt>
                <c:pt idx="9502">
                  <c:v>29</c:v>
                </c:pt>
                <c:pt idx="9503">
                  <c:v>29.1</c:v>
                </c:pt>
                <c:pt idx="9504">
                  <c:v>29.1</c:v>
                </c:pt>
                <c:pt idx="9505">
                  <c:v>29.2</c:v>
                </c:pt>
                <c:pt idx="9506">
                  <c:v>29.2</c:v>
                </c:pt>
                <c:pt idx="9507">
                  <c:v>29.2</c:v>
                </c:pt>
                <c:pt idx="9508">
                  <c:v>29.2</c:v>
                </c:pt>
                <c:pt idx="9509">
                  <c:v>29.2</c:v>
                </c:pt>
                <c:pt idx="9510">
                  <c:v>29.3</c:v>
                </c:pt>
                <c:pt idx="9511">
                  <c:v>29.3</c:v>
                </c:pt>
                <c:pt idx="9512">
                  <c:v>29.3</c:v>
                </c:pt>
                <c:pt idx="9513">
                  <c:v>29.3</c:v>
                </c:pt>
                <c:pt idx="9514">
                  <c:v>29.3</c:v>
                </c:pt>
                <c:pt idx="9515">
                  <c:v>29.3</c:v>
                </c:pt>
                <c:pt idx="9516">
                  <c:v>29.3</c:v>
                </c:pt>
                <c:pt idx="9517">
                  <c:v>29.4</c:v>
                </c:pt>
                <c:pt idx="9518">
                  <c:v>29.3</c:v>
                </c:pt>
                <c:pt idx="9519">
                  <c:v>29.3</c:v>
                </c:pt>
                <c:pt idx="9520">
                  <c:v>29.3</c:v>
                </c:pt>
                <c:pt idx="9521">
                  <c:v>29.4</c:v>
                </c:pt>
                <c:pt idx="9522">
                  <c:v>29.4</c:v>
                </c:pt>
                <c:pt idx="9523">
                  <c:v>29.4</c:v>
                </c:pt>
                <c:pt idx="9524">
                  <c:v>29.4</c:v>
                </c:pt>
                <c:pt idx="9525">
                  <c:v>29.4</c:v>
                </c:pt>
                <c:pt idx="9526">
                  <c:v>29.5</c:v>
                </c:pt>
                <c:pt idx="9527">
                  <c:v>29.5</c:v>
                </c:pt>
                <c:pt idx="9528">
                  <c:v>29.5</c:v>
                </c:pt>
                <c:pt idx="9529">
                  <c:v>29.4</c:v>
                </c:pt>
                <c:pt idx="9530">
                  <c:v>29.4</c:v>
                </c:pt>
                <c:pt idx="9531">
                  <c:v>29.4</c:v>
                </c:pt>
                <c:pt idx="9532">
                  <c:v>29.5</c:v>
                </c:pt>
                <c:pt idx="9533">
                  <c:v>29.4</c:v>
                </c:pt>
                <c:pt idx="9534">
                  <c:v>29.5</c:v>
                </c:pt>
                <c:pt idx="9535">
                  <c:v>29.4</c:v>
                </c:pt>
                <c:pt idx="9536">
                  <c:v>29.5</c:v>
                </c:pt>
                <c:pt idx="9537">
                  <c:v>29.4</c:v>
                </c:pt>
                <c:pt idx="9538">
                  <c:v>29.4</c:v>
                </c:pt>
                <c:pt idx="9539">
                  <c:v>29.4</c:v>
                </c:pt>
                <c:pt idx="9540">
                  <c:v>29.4</c:v>
                </c:pt>
                <c:pt idx="9541">
                  <c:v>29.4</c:v>
                </c:pt>
                <c:pt idx="9542">
                  <c:v>29.4</c:v>
                </c:pt>
                <c:pt idx="9543">
                  <c:v>29.4</c:v>
                </c:pt>
                <c:pt idx="9544">
                  <c:v>29.5</c:v>
                </c:pt>
                <c:pt idx="9545">
                  <c:v>29.5</c:v>
                </c:pt>
                <c:pt idx="9546">
                  <c:v>29.4</c:v>
                </c:pt>
                <c:pt idx="9547">
                  <c:v>29.4</c:v>
                </c:pt>
                <c:pt idx="9548">
                  <c:v>29.5</c:v>
                </c:pt>
                <c:pt idx="9549">
                  <c:v>29.4</c:v>
                </c:pt>
                <c:pt idx="9550">
                  <c:v>29.5</c:v>
                </c:pt>
                <c:pt idx="9551">
                  <c:v>29.4</c:v>
                </c:pt>
                <c:pt idx="9552">
                  <c:v>29.4</c:v>
                </c:pt>
                <c:pt idx="9553">
                  <c:v>29.4</c:v>
                </c:pt>
                <c:pt idx="9554">
                  <c:v>29.5</c:v>
                </c:pt>
                <c:pt idx="9555">
                  <c:v>29.4</c:v>
                </c:pt>
                <c:pt idx="9556">
                  <c:v>29.4</c:v>
                </c:pt>
                <c:pt idx="9557">
                  <c:v>29.5</c:v>
                </c:pt>
                <c:pt idx="9558">
                  <c:v>29.4</c:v>
                </c:pt>
                <c:pt idx="9559">
                  <c:v>29.4</c:v>
                </c:pt>
                <c:pt idx="9560">
                  <c:v>29.4</c:v>
                </c:pt>
                <c:pt idx="9561">
                  <c:v>29.5</c:v>
                </c:pt>
                <c:pt idx="9562">
                  <c:v>29.5</c:v>
                </c:pt>
                <c:pt idx="9563">
                  <c:v>29.5</c:v>
                </c:pt>
                <c:pt idx="9564">
                  <c:v>29.4</c:v>
                </c:pt>
                <c:pt idx="9565">
                  <c:v>29.5</c:v>
                </c:pt>
                <c:pt idx="9566">
                  <c:v>29.5</c:v>
                </c:pt>
                <c:pt idx="9567">
                  <c:v>29.4</c:v>
                </c:pt>
                <c:pt idx="9568">
                  <c:v>29.5</c:v>
                </c:pt>
                <c:pt idx="9569">
                  <c:v>29.5</c:v>
                </c:pt>
                <c:pt idx="9570">
                  <c:v>29.5</c:v>
                </c:pt>
                <c:pt idx="9571">
                  <c:v>29.5</c:v>
                </c:pt>
                <c:pt idx="9572">
                  <c:v>29.5</c:v>
                </c:pt>
                <c:pt idx="9573">
                  <c:v>29.6</c:v>
                </c:pt>
                <c:pt idx="9574">
                  <c:v>29.5</c:v>
                </c:pt>
                <c:pt idx="9575">
                  <c:v>29.5</c:v>
                </c:pt>
                <c:pt idx="9576">
                  <c:v>29.5</c:v>
                </c:pt>
                <c:pt idx="9577">
                  <c:v>29.5</c:v>
                </c:pt>
                <c:pt idx="9578">
                  <c:v>29.5</c:v>
                </c:pt>
                <c:pt idx="9579">
                  <c:v>29.5</c:v>
                </c:pt>
                <c:pt idx="9580">
                  <c:v>29.5</c:v>
                </c:pt>
                <c:pt idx="9581">
                  <c:v>29.5</c:v>
                </c:pt>
                <c:pt idx="9582">
                  <c:v>29.4</c:v>
                </c:pt>
                <c:pt idx="9583">
                  <c:v>29.4</c:v>
                </c:pt>
                <c:pt idx="9584">
                  <c:v>29.4</c:v>
                </c:pt>
                <c:pt idx="9585">
                  <c:v>29.4</c:v>
                </c:pt>
                <c:pt idx="9586">
                  <c:v>29.4</c:v>
                </c:pt>
                <c:pt idx="9587">
                  <c:v>29.3</c:v>
                </c:pt>
                <c:pt idx="9588">
                  <c:v>29.3</c:v>
                </c:pt>
                <c:pt idx="9589">
                  <c:v>29.3</c:v>
                </c:pt>
                <c:pt idx="9590">
                  <c:v>29.4</c:v>
                </c:pt>
                <c:pt idx="9591">
                  <c:v>29.3</c:v>
                </c:pt>
                <c:pt idx="9592">
                  <c:v>29.3</c:v>
                </c:pt>
                <c:pt idx="9593">
                  <c:v>29.2</c:v>
                </c:pt>
                <c:pt idx="9594">
                  <c:v>29.2</c:v>
                </c:pt>
                <c:pt idx="9595">
                  <c:v>29.1</c:v>
                </c:pt>
                <c:pt idx="9596">
                  <c:v>29</c:v>
                </c:pt>
                <c:pt idx="9597">
                  <c:v>29.1</c:v>
                </c:pt>
                <c:pt idx="9598">
                  <c:v>29</c:v>
                </c:pt>
                <c:pt idx="9599">
                  <c:v>29</c:v>
                </c:pt>
                <c:pt idx="9600">
                  <c:v>29</c:v>
                </c:pt>
                <c:pt idx="9601">
                  <c:v>28.9</c:v>
                </c:pt>
                <c:pt idx="9602">
                  <c:v>28.9</c:v>
                </c:pt>
                <c:pt idx="9603">
                  <c:v>28.8</c:v>
                </c:pt>
                <c:pt idx="9604">
                  <c:v>28.8</c:v>
                </c:pt>
                <c:pt idx="9605">
                  <c:v>28.8</c:v>
                </c:pt>
                <c:pt idx="9606">
                  <c:v>28.8</c:v>
                </c:pt>
                <c:pt idx="9607">
                  <c:v>28.7</c:v>
                </c:pt>
                <c:pt idx="9608">
                  <c:v>28.8</c:v>
                </c:pt>
                <c:pt idx="9609">
                  <c:v>28.7</c:v>
                </c:pt>
                <c:pt idx="9610">
                  <c:v>28.7</c:v>
                </c:pt>
                <c:pt idx="9611">
                  <c:v>28.8</c:v>
                </c:pt>
                <c:pt idx="9612">
                  <c:v>28.7</c:v>
                </c:pt>
                <c:pt idx="9613">
                  <c:v>28.7</c:v>
                </c:pt>
                <c:pt idx="9614">
                  <c:v>28.8</c:v>
                </c:pt>
                <c:pt idx="9615">
                  <c:v>28.7</c:v>
                </c:pt>
                <c:pt idx="9616">
                  <c:v>28.7</c:v>
                </c:pt>
                <c:pt idx="9617">
                  <c:v>28.8</c:v>
                </c:pt>
                <c:pt idx="9618">
                  <c:v>28.7</c:v>
                </c:pt>
                <c:pt idx="9619">
                  <c:v>28.7</c:v>
                </c:pt>
                <c:pt idx="9620">
                  <c:v>28.7</c:v>
                </c:pt>
                <c:pt idx="9621">
                  <c:v>28.7</c:v>
                </c:pt>
                <c:pt idx="9622">
                  <c:v>28.7</c:v>
                </c:pt>
                <c:pt idx="9623">
                  <c:v>28.7</c:v>
                </c:pt>
                <c:pt idx="9624">
                  <c:v>28.7</c:v>
                </c:pt>
                <c:pt idx="9625">
                  <c:v>28.7</c:v>
                </c:pt>
                <c:pt idx="9626">
                  <c:v>28.7</c:v>
                </c:pt>
                <c:pt idx="9627">
                  <c:v>28.7</c:v>
                </c:pt>
                <c:pt idx="9628">
                  <c:v>28.7</c:v>
                </c:pt>
                <c:pt idx="9629">
                  <c:v>28.7</c:v>
                </c:pt>
                <c:pt idx="9630">
                  <c:v>28.7</c:v>
                </c:pt>
                <c:pt idx="9631">
                  <c:v>28.7</c:v>
                </c:pt>
                <c:pt idx="9632">
                  <c:v>28.8</c:v>
                </c:pt>
                <c:pt idx="9633">
                  <c:v>28.8</c:v>
                </c:pt>
                <c:pt idx="9634">
                  <c:v>28.7</c:v>
                </c:pt>
                <c:pt idx="9635">
                  <c:v>28.7</c:v>
                </c:pt>
                <c:pt idx="9636">
                  <c:v>28.7</c:v>
                </c:pt>
                <c:pt idx="9637">
                  <c:v>28.7</c:v>
                </c:pt>
                <c:pt idx="9638">
                  <c:v>28.7</c:v>
                </c:pt>
                <c:pt idx="9639">
                  <c:v>28.7</c:v>
                </c:pt>
                <c:pt idx="9640">
                  <c:v>28.7</c:v>
                </c:pt>
                <c:pt idx="9641">
                  <c:v>28.7</c:v>
                </c:pt>
                <c:pt idx="9642">
                  <c:v>28.7</c:v>
                </c:pt>
                <c:pt idx="9643">
                  <c:v>28.7</c:v>
                </c:pt>
                <c:pt idx="9644">
                  <c:v>28.7</c:v>
                </c:pt>
                <c:pt idx="9645">
                  <c:v>28.6</c:v>
                </c:pt>
                <c:pt idx="9646">
                  <c:v>28.6</c:v>
                </c:pt>
                <c:pt idx="9647">
                  <c:v>28.6</c:v>
                </c:pt>
                <c:pt idx="9648">
                  <c:v>28.6</c:v>
                </c:pt>
                <c:pt idx="9649">
                  <c:v>28.7</c:v>
                </c:pt>
                <c:pt idx="9650">
                  <c:v>28.6</c:v>
                </c:pt>
                <c:pt idx="9651">
                  <c:v>28.7</c:v>
                </c:pt>
                <c:pt idx="9652">
                  <c:v>28.7</c:v>
                </c:pt>
                <c:pt idx="9653">
                  <c:v>28.7</c:v>
                </c:pt>
                <c:pt idx="9654">
                  <c:v>28.7</c:v>
                </c:pt>
                <c:pt idx="9655">
                  <c:v>28.7</c:v>
                </c:pt>
                <c:pt idx="9656">
                  <c:v>28.8</c:v>
                </c:pt>
                <c:pt idx="9657">
                  <c:v>28.8</c:v>
                </c:pt>
                <c:pt idx="9658">
                  <c:v>28.9</c:v>
                </c:pt>
                <c:pt idx="9659">
                  <c:v>28.9</c:v>
                </c:pt>
                <c:pt idx="9660">
                  <c:v>29</c:v>
                </c:pt>
                <c:pt idx="9661">
                  <c:v>29.1</c:v>
                </c:pt>
                <c:pt idx="9662">
                  <c:v>29.1</c:v>
                </c:pt>
                <c:pt idx="9663">
                  <c:v>29.2</c:v>
                </c:pt>
                <c:pt idx="9664">
                  <c:v>29.2</c:v>
                </c:pt>
                <c:pt idx="9665">
                  <c:v>29.2</c:v>
                </c:pt>
                <c:pt idx="9666">
                  <c:v>29.3</c:v>
                </c:pt>
                <c:pt idx="9667">
                  <c:v>29.3</c:v>
                </c:pt>
                <c:pt idx="9668">
                  <c:v>29.3</c:v>
                </c:pt>
                <c:pt idx="9669">
                  <c:v>29.3</c:v>
                </c:pt>
                <c:pt idx="9670">
                  <c:v>29.4</c:v>
                </c:pt>
                <c:pt idx="9671">
                  <c:v>29.4</c:v>
                </c:pt>
                <c:pt idx="9672">
                  <c:v>29.4</c:v>
                </c:pt>
                <c:pt idx="9673">
                  <c:v>29.5</c:v>
                </c:pt>
                <c:pt idx="9674">
                  <c:v>29.6</c:v>
                </c:pt>
                <c:pt idx="9675">
                  <c:v>29.5</c:v>
                </c:pt>
                <c:pt idx="9676">
                  <c:v>29.5</c:v>
                </c:pt>
                <c:pt idx="9677">
                  <c:v>29.5</c:v>
                </c:pt>
                <c:pt idx="9678">
                  <c:v>29.5</c:v>
                </c:pt>
                <c:pt idx="9679">
                  <c:v>29.5</c:v>
                </c:pt>
                <c:pt idx="9680">
                  <c:v>29.5</c:v>
                </c:pt>
                <c:pt idx="9681">
                  <c:v>29.4</c:v>
                </c:pt>
                <c:pt idx="9682">
                  <c:v>29.2</c:v>
                </c:pt>
                <c:pt idx="9683">
                  <c:v>29.1</c:v>
                </c:pt>
                <c:pt idx="9684">
                  <c:v>29</c:v>
                </c:pt>
                <c:pt idx="9685">
                  <c:v>28.9</c:v>
                </c:pt>
                <c:pt idx="9686">
                  <c:v>28.8</c:v>
                </c:pt>
                <c:pt idx="9687">
                  <c:v>28.7</c:v>
                </c:pt>
                <c:pt idx="9688">
                  <c:v>28.7</c:v>
                </c:pt>
                <c:pt idx="9689">
                  <c:v>28.7</c:v>
                </c:pt>
                <c:pt idx="9690">
                  <c:v>28.7</c:v>
                </c:pt>
                <c:pt idx="9691">
                  <c:v>28.7</c:v>
                </c:pt>
                <c:pt idx="9692">
                  <c:v>28.8</c:v>
                </c:pt>
                <c:pt idx="9693">
                  <c:v>28.8</c:v>
                </c:pt>
                <c:pt idx="9694">
                  <c:v>28.9</c:v>
                </c:pt>
                <c:pt idx="9695">
                  <c:v>29</c:v>
                </c:pt>
                <c:pt idx="9696">
                  <c:v>29.1</c:v>
                </c:pt>
                <c:pt idx="9697">
                  <c:v>29.1</c:v>
                </c:pt>
                <c:pt idx="9698">
                  <c:v>29.2</c:v>
                </c:pt>
                <c:pt idx="9699">
                  <c:v>29.2</c:v>
                </c:pt>
                <c:pt idx="9700">
                  <c:v>29.2</c:v>
                </c:pt>
                <c:pt idx="9701">
                  <c:v>29.2</c:v>
                </c:pt>
                <c:pt idx="9702">
                  <c:v>29.3</c:v>
                </c:pt>
                <c:pt idx="9703">
                  <c:v>29.4</c:v>
                </c:pt>
                <c:pt idx="9704">
                  <c:v>29.4</c:v>
                </c:pt>
                <c:pt idx="9705">
                  <c:v>29.5</c:v>
                </c:pt>
                <c:pt idx="9706">
                  <c:v>29.5</c:v>
                </c:pt>
                <c:pt idx="9707">
                  <c:v>29.5</c:v>
                </c:pt>
                <c:pt idx="9708">
                  <c:v>29.5</c:v>
                </c:pt>
                <c:pt idx="9709">
                  <c:v>29.6</c:v>
                </c:pt>
                <c:pt idx="9710">
                  <c:v>29.6</c:v>
                </c:pt>
                <c:pt idx="9711">
                  <c:v>29.6</c:v>
                </c:pt>
                <c:pt idx="9712">
                  <c:v>29.6</c:v>
                </c:pt>
                <c:pt idx="9713">
                  <c:v>29.5</c:v>
                </c:pt>
                <c:pt idx="9714">
                  <c:v>29.5</c:v>
                </c:pt>
                <c:pt idx="9715">
                  <c:v>29.3</c:v>
                </c:pt>
                <c:pt idx="9716">
                  <c:v>29.2</c:v>
                </c:pt>
                <c:pt idx="9717">
                  <c:v>29.1</c:v>
                </c:pt>
                <c:pt idx="9718">
                  <c:v>29</c:v>
                </c:pt>
                <c:pt idx="9719">
                  <c:v>28.9</c:v>
                </c:pt>
                <c:pt idx="9720">
                  <c:v>28.8</c:v>
                </c:pt>
                <c:pt idx="9721">
                  <c:v>28.7</c:v>
                </c:pt>
                <c:pt idx="9722">
                  <c:v>28.7</c:v>
                </c:pt>
                <c:pt idx="9723">
                  <c:v>28.7</c:v>
                </c:pt>
                <c:pt idx="9724">
                  <c:v>28.7</c:v>
                </c:pt>
                <c:pt idx="9725">
                  <c:v>28.7</c:v>
                </c:pt>
                <c:pt idx="9726">
                  <c:v>28.8</c:v>
                </c:pt>
                <c:pt idx="9727">
                  <c:v>28.9</c:v>
                </c:pt>
                <c:pt idx="9728">
                  <c:v>29</c:v>
                </c:pt>
                <c:pt idx="9729">
                  <c:v>29.1</c:v>
                </c:pt>
                <c:pt idx="9730">
                  <c:v>29.1</c:v>
                </c:pt>
                <c:pt idx="9731">
                  <c:v>29.2</c:v>
                </c:pt>
                <c:pt idx="9732">
                  <c:v>29.2</c:v>
                </c:pt>
                <c:pt idx="9733">
                  <c:v>29.2</c:v>
                </c:pt>
                <c:pt idx="9734">
                  <c:v>29.3</c:v>
                </c:pt>
                <c:pt idx="9735">
                  <c:v>29.3</c:v>
                </c:pt>
                <c:pt idx="9736">
                  <c:v>29.4</c:v>
                </c:pt>
                <c:pt idx="9737">
                  <c:v>29.4</c:v>
                </c:pt>
                <c:pt idx="9738">
                  <c:v>29.4</c:v>
                </c:pt>
                <c:pt idx="9739">
                  <c:v>29.5</c:v>
                </c:pt>
                <c:pt idx="9740">
                  <c:v>29.5</c:v>
                </c:pt>
                <c:pt idx="9741">
                  <c:v>29.5</c:v>
                </c:pt>
                <c:pt idx="9742">
                  <c:v>29.6</c:v>
                </c:pt>
                <c:pt idx="9743">
                  <c:v>29.6</c:v>
                </c:pt>
                <c:pt idx="9744">
                  <c:v>29.6</c:v>
                </c:pt>
                <c:pt idx="9745">
                  <c:v>29.6</c:v>
                </c:pt>
                <c:pt idx="9746">
                  <c:v>29.6</c:v>
                </c:pt>
                <c:pt idx="9747">
                  <c:v>29.5</c:v>
                </c:pt>
                <c:pt idx="9748">
                  <c:v>29.5</c:v>
                </c:pt>
                <c:pt idx="9749">
                  <c:v>29.5</c:v>
                </c:pt>
                <c:pt idx="9750">
                  <c:v>29.4</c:v>
                </c:pt>
                <c:pt idx="9751">
                  <c:v>29.3</c:v>
                </c:pt>
                <c:pt idx="9752">
                  <c:v>29.1</c:v>
                </c:pt>
                <c:pt idx="9753">
                  <c:v>29</c:v>
                </c:pt>
                <c:pt idx="9754">
                  <c:v>29</c:v>
                </c:pt>
                <c:pt idx="9755">
                  <c:v>28.8</c:v>
                </c:pt>
                <c:pt idx="9756">
                  <c:v>28.7</c:v>
                </c:pt>
                <c:pt idx="9757">
                  <c:v>28.7</c:v>
                </c:pt>
                <c:pt idx="9758">
                  <c:v>28.7</c:v>
                </c:pt>
                <c:pt idx="9759">
                  <c:v>28.7</c:v>
                </c:pt>
                <c:pt idx="9760">
                  <c:v>28.7</c:v>
                </c:pt>
                <c:pt idx="9761">
                  <c:v>28.7</c:v>
                </c:pt>
                <c:pt idx="9762">
                  <c:v>28.8</c:v>
                </c:pt>
                <c:pt idx="9763">
                  <c:v>28.9</c:v>
                </c:pt>
                <c:pt idx="9764">
                  <c:v>29</c:v>
                </c:pt>
                <c:pt idx="9765">
                  <c:v>29.1</c:v>
                </c:pt>
                <c:pt idx="9766">
                  <c:v>29.1</c:v>
                </c:pt>
                <c:pt idx="9767">
                  <c:v>29.2</c:v>
                </c:pt>
                <c:pt idx="9768">
                  <c:v>29.3</c:v>
                </c:pt>
                <c:pt idx="9769">
                  <c:v>29.3</c:v>
                </c:pt>
                <c:pt idx="9770">
                  <c:v>29.3</c:v>
                </c:pt>
                <c:pt idx="9771">
                  <c:v>29.4</c:v>
                </c:pt>
                <c:pt idx="9772">
                  <c:v>29.4</c:v>
                </c:pt>
                <c:pt idx="9773">
                  <c:v>29.4</c:v>
                </c:pt>
                <c:pt idx="9774">
                  <c:v>29.5</c:v>
                </c:pt>
                <c:pt idx="9775">
                  <c:v>29.5</c:v>
                </c:pt>
                <c:pt idx="9776">
                  <c:v>29.5</c:v>
                </c:pt>
                <c:pt idx="9777">
                  <c:v>29.6</c:v>
                </c:pt>
                <c:pt idx="9778">
                  <c:v>29.6</c:v>
                </c:pt>
                <c:pt idx="9779">
                  <c:v>29.6</c:v>
                </c:pt>
                <c:pt idx="9780">
                  <c:v>29.6</c:v>
                </c:pt>
                <c:pt idx="9781">
                  <c:v>29.6</c:v>
                </c:pt>
                <c:pt idx="9782">
                  <c:v>29.5</c:v>
                </c:pt>
                <c:pt idx="9783">
                  <c:v>29.5</c:v>
                </c:pt>
                <c:pt idx="9784">
                  <c:v>29.3</c:v>
                </c:pt>
                <c:pt idx="9785">
                  <c:v>29.2</c:v>
                </c:pt>
                <c:pt idx="9786">
                  <c:v>29.1</c:v>
                </c:pt>
                <c:pt idx="9787">
                  <c:v>29</c:v>
                </c:pt>
                <c:pt idx="9788">
                  <c:v>28.8</c:v>
                </c:pt>
                <c:pt idx="9789">
                  <c:v>28.7</c:v>
                </c:pt>
                <c:pt idx="9790">
                  <c:v>28.7</c:v>
                </c:pt>
                <c:pt idx="9791">
                  <c:v>28.7</c:v>
                </c:pt>
                <c:pt idx="9792">
                  <c:v>28.7</c:v>
                </c:pt>
                <c:pt idx="9793">
                  <c:v>28.7</c:v>
                </c:pt>
                <c:pt idx="9794">
                  <c:v>28.8</c:v>
                </c:pt>
                <c:pt idx="9795">
                  <c:v>29</c:v>
                </c:pt>
                <c:pt idx="9796">
                  <c:v>29</c:v>
                </c:pt>
                <c:pt idx="9797">
                  <c:v>29.1</c:v>
                </c:pt>
                <c:pt idx="9798">
                  <c:v>29.2</c:v>
                </c:pt>
                <c:pt idx="9799">
                  <c:v>29.2</c:v>
                </c:pt>
                <c:pt idx="9800">
                  <c:v>29.3</c:v>
                </c:pt>
                <c:pt idx="9801">
                  <c:v>29.3</c:v>
                </c:pt>
                <c:pt idx="9802">
                  <c:v>29.3</c:v>
                </c:pt>
                <c:pt idx="9803">
                  <c:v>29.4</c:v>
                </c:pt>
                <c:pt idx="9804">
                  <c:v>29.5</c:v>
                </c:pt>
                <c:pt idx="9805">
                  <c:v>29.5</c:v>
                </c:pt>
                <c:pt idx="9806">
                  <c:v>29.5</c:v>
                </c:pt>
                <c:pt idx="9807">
                  <c:v>29.5</c:v>
                </c:pt>
                <c:pt idx="9808">
                  <c:v>29.6</c:v>
                </c:pt>
                <c:pt idx="9809">
                  <c:v>29.6</c:v>
                </c:pt>
                <c:pt idx="9810">
                  <c:v>29.7</c:v>
                </c:pt>
                <c:pt idx="9811">
                  <c:v>29.6</c:v>
                </c:pt>
                <c:pt idx="9812">
                  <c:v>29.5</c:v>
                </c:pt>
                <c:pt idx="9813">
                  <c:v>29.5</c:v>
                </c:pt>
                <c:pt idx="9814">
                  <c:v>29.4</c:v>
                </c:pt>
                <c:pt idx="9815">
                  <c:v>29.2</c:v>
                </c:pt>
                <c:pt idx="9816">
                  <c:v>29.1</c:v>
                </c:pt>
                <c:pt idx="9817">
                  <c:v>29</c:v>
                </c:pt>
                <c:pt idx="9818">
                  <c:v>28.8</c:v>
                </c:pt>
                <c:pt idx="9819">
                  <c:v>28.8</c:v>
                </c:pt>
                <c:pt idx="9820">
                  <c:v>28.7</c:v>
                </c:pt>
                <c:pt idx="9821">
                  <c:v>28.7</c:v>
                </c:pt>
                <c:pt idx="9822">
                  <c:v>28.7</c:v>
                </c:pt>
                <c:pt idx="9823">
                  <c:v>28.7</c:v>
                </c:pt>
                <c:pt idx="9824">
                  <c:v>28.8</c:v>
                </c:pt>
                <c:pt idx="9825">
                  <c:v>29</c:v>
                </c:pt>
                <c:pt idx="9826">
                  <c:v>29</c:v>
                </c:pt>
                <c:pt idx="9827">
                  <c:v>29.1</c:v>
                </c:pt>
                <c:pt idx="9828">
                  <c:v>29.2</c:v>
                </c:pt>
                <c:pt idx="9829">
                  <c:v>29.2</c:v>
                </c:pt>
                <c:pt idx="9830">
                  <c:v>29.2</c:v>
                </c:pt>
                <c:pt idx="9831">
                  <c:v>29.3</c:v>
                </c:pt>
                <c:pt idx="9832">
                  <c:v>29.3</c:v>
                </c:pt>
                <c:pt idx="9833">
                  <c:v>29.4</c:v>
                </c:pt>
                <c:pt idx="9834">
                  <c:v>29.5</c:v>
                </c:pt>
                <c:pt idx="9835">
                  <c:v>29.5</c:v>
                </c:pt>
                <c:pt idx="9836">
                  <c:v>29.5</c:v>
                </c:pt>
                <c:pt idx="9837">
                  <c:v>29.5</c:v>
                </c:pt>
                <c:pt idx="9838">
                  <c:v>29.6</c:v>
                </c:pt>
                <c:pt idx="9839">
                  <c:v>29.6</c:v>
                </c:pt>
                <c:pt idx="9840">
                  <c:v>29.6</c:v>
                </c:pt>
                <c:pt idx="9841">
                  <c:v>29.6</c:v>
                </c:pt>
                <c:pt idx="9842">
                  <c:v>29.6</c:v>
                </c:pt>
                <c:pt idx="9843">
                  <c:v>29.6</c:v>
                </c:pt>
                <c:pt idx="9844">
                  <c:v>29.5</c:v>
                </c:pt>
                <c:pt idx="9845">
                  <c:v>29.5</c:v>
                </c:pt>
                <c:pt idx="9846">
                  <c:v>29.5</c:v>
                </c:pt>
                <c:pt idx="9847">
                  <c:v>29.5</c:v>
                </c:pt>
                <c:pt idx="9848">
                  <c:v>29.2</c:v>
                </c:pt>
                <c:pt idx="9849">
                  <c:v>29.1</c:v>
                </c:pt>
                <c:pt idx="9850">
                  <c:v>29.1</c:v>
                </c:pt>
                <c:pt idx="9851">
                  <c:v>29</c:v>
                </c:pt>
                <c:pt idx="9852">
                  <c:v>29</c:v>
                </c:pt>
                <c:pt idx="9853">
                  <c:v>28.9</c:v>
                </c:pt>
                <c:pt idx="9854">
                  <c:v>28.9</c:v>
                </c:pt>
                <c:pt idx="9855">
                  <c:v>28.8</c:v>
                </c:pt>
                <c:pt idx="9856">
                  <c:v>28.8</c:v>
                </c:pt>
                <c:pt idx="9857">
                  <c:v>28.7</c:v>
                </c:pt>
                <c:pt idx="9858">
                  <c:v>28.7</c:v>
                </c:pt>
                <c:pt idx="9859">
                  <c:v>28.7</c:v>
                </c:pt>
                <c:pt idx="9860">
                  <c:v>28.7</c:v>
                </c:pt>
                <c:pt idx="9861">
                  <c:v>28.7</c:v>
                </c:pt>
                <c:pt idx="9862">
                  <c:v>28.8</c:v>
                </c:pt>
                <c:pt idx="9863">
                  <c:v>28.8</c:v>
                </c:pt>
                <c:pt idx="9864">
                  <c:v>28.8</c:v>
                </c:pt>
                <c:pt idx="9865">
                  <c:v>28.8</c:v>
                </c:pt>
                <c:pt idx="9866">
                  <c:v>28.8</c:v>
                </c:pt>
                <c:pt idx="9867">
                  <c:v>29</c:v>
                </c:pt>
                <c:pt idx="9868">
                  <c:v>29</c:v>
                </c:pt>
                <c:pt idx="9869">
                  <c:v>29</c:v>
                </c:pt>
                <c:pt idx="9870">
                  <c:v>29.1</c:v>
                </c:pt>
                <c:pt idx="9871">
                  <c:v>29.1</c:v>
                </c:pt>
                <c:pt idx="9872">
                  <c:v>29.2</c:v>
                </c:pt>
                <c:pt idx="9873">
                  <c:v>29.1</c:v>
                </c:pt>
                <c:pt idx="9874">
                  <c:v>29.2</c:v>
                </c:pt>
                <c:pt idx="9875">
                  <c:v>29.2</c:v>
                </c:pt>
                <c:pt idx="9876">
                  <c:v>29.2</c:v>
                </c:pt>
                <c:pt idx="9877">
                  <c:v>29.3</c:v>
                </c:pt>
                <c:pt idx="9878">
                  <c:v>29.3</c:v>
                </c:pt>
                <c:pt idx="9879">
                  <c:v>29.3</c:v>
                </c:pt>
                <c:pt idx="9880">
                  <c:v>29.3</c:v>
                </c:pt>
                <c:pt idx="9881">
                  <c:v>29.3</c:v>
                </c:pt>
                <c:pt idx="9882">
                  <c:v>29.4</c:v>
                </c:pt>
                <c:pt idx="9883">
                  <c:v>29.4</c:v>
                </c:pt>
                <c:pt idx="9884">
                  <c:v>29.4</c:v>
                </c:pt>
                <c:pt idx="9885">
                  <c:v>29.5</c:v>
                </c:pt>
                <c:pt idx="9886">
                  <c:v>29.5</c:v>
                </c:pt>
                <c:pt idx="9887">
                  <c:v>29.5</c:v>
                </c:pt>
                <c:pt idx="9888">
                  <c:v>29.5</c:v>
                </c:pt>
                <c:pt idx="9889">
                  <c:v>29.4</c:v>
                </c:pt>
                <c:pt idx="9890">
                  <c:v>29.4</c:v>
                </c:pt>
                <c:pt idx="9891">
                  <c:v>29.4</c:v>
                </c:pt>
                <c:pt idx="9892">
                  <c:v>29.5</c:v>
                </c:pt>
                <c:pt idx="9893">
                  <c:v>29.5</c:v>
                </c:pt>
                <c:pt idx="9894">
                  <c:v>29.5</c:v>
                </c:pt>
                <c:pt idx="9895">
                  <c:v>29.5</c:v>
                </c:pt>
                <c:pt idx="9896">
                  <c:v>29.5</c:v>
                </c:pt>
                <c:pt idx="9897">
                  <c:v>29.5</c:v>
                </c:pt>
                <c:pt idx="9898">
                  <c:v>29.5</c:v>
                </c:pt>
                <c:pt idx="9899">
                  <c:v>29.5</c:v>
                </c:pt>
                <c:pt idx="9900">
                  <c:v>29.5</c:v>
                </c:pt>
                <c:pt idx="9901">
                  <c:v>29.6</c:v>
                </c:pt>
                <c:pt idx="9902">
                  <c:v>29.6</c:v>
                </c:pt>
                <c:pt idx="9903">
                  <c:v>29.6</c:v>
                </c:pt>
                <c:pt idx="9904">
                  <c:v>29.6</c:v>
                </c:pt>
                <c:pt idx="9905">
                  <c:v>29.6</c:v>
                </c:pt>
                <c:pt idx="9906">
                  <c:v>29.6</c:v>
                </c:pt>
                <c:pt idx="9907">
                  <c:v>29.6</c:v>
                </c:pt>
                <c:pt idx="9908">
                  <c:v>29.7</c:v>
                </c:pt>
                <c:pt idx="9909">
                  <c:v>29.6</c:v>
                </c:pt>
                <c:pt idx="9910">
                  <c:v>29.6</c:v>
                </c:pt>
                <c:pt idx="9911">
                  <c:v>29.7</c:v>
                </c:pt>
                <c:pt idx="9912">
                  <c:v>29.6</c:v>
                </c:pt>
                <c:pt idx="9913">
                  <c:v>29.6</c:v>
                </c:pt>
                <c:pt idx="9914">
                  <c:v>29.6</c:v>
                </c:pt>
                <c:pt idx="9915">
                  <c:v>29.6</c:v>
                </c:pt>
                <c:pt idx="9916">
                  <c:v>29.6</c:v>
                </c:pt>
                <c:pt idx="9917">
                  <c:v>29.6</c:v>
                </c:pt>
                <c:pt idx="9918">
                  <c:v>29.5</c:v>
                </c:pt>
                <c:pt idx="9919">
                  <c:v>29.5</c:v>
                </c:pt>
                <c:pt idx="9920">
                  <c:v>29.5</c:v>
                </c:pt>
                <c:pt idx="9921">
                  <c:v>29.5</c:v>
                </c:pt>
                <c:pt idx="9922">
                  <c:v>29.6</c:v>
                </c:pt>
                <c:pt idx="9923">
                  <c:v>29.6</c:v>
                </c:pt>
                <c:pt idx="9924">
                  <c:v>29.5</c:v>
                </c:pt>
                <c:pt idx="9925">
                  <c:v>29.5</c:v>
                </c:pt>
                <c:pt idx="9926">
                  <c:v>29.5</c:v>
                </c:pt>
                <c:pt idx="9927">
                  <c:v>29.4</c:v>
                </c:pt>
                <c:pt idx="9928">
                  <c:v>29.4</c:v>
                </c:pt>
                <c:pt idx="9929">
                  <c:v>29.3</c:v>
                </c:pt>
                <c:pt idx="9930">
                  <c:v>29.3</c:v>
                </c:pt>
                <c:pt idx="9931">
                  <c:v>29.3</c:v>
                </c:pt>
                <c:pt idx="9932">
                  <c:v>29.3</c:v>
                </c:pt>
                <c:pt idx="9933">
                  <c:v>29.2</c:v>
                </c:pt>
                <c:pt idx="9934">
                  <c:v>29.1</c:v>
                </c:pt>
                <c:pt idx="9935">
                  <c:v>29.1</c:v>
                </c:pt>
                <c:pt idx="9936">
                  <c:v>29</c:v>
                </c:pt>
                <c:pt idx="9937">
                  <c:v>29.1</c:v>
                </c:pt>
                <c:pt idx="9938">
                  <c:v>29</c:v>
                </c:pt>
                <c:pt idx="9939">
                  <c:v>29</c:v>
                </c:pt>
                <c:pt idx="9940">
                  <c:v>29</c:v>
                </c:pt>
                <c:pt idx="9941">
                  <c:v>28.9</c:v>
                </c:pt>
                <c:pt idx="9942">
                  <c:v>28.9</c:v>
                </c:pt>
                <c:pt idx="9943">
                  <c:v>29</c:v>
                </c:pt>
                <c:pt idx="9944">
                  <c:v>29</c:v>
                </c:pt>
                <c:pt idx="9945">
                  <c:v>28.9</c:v>
                </c:pt>
                <c:pt idx="9946">
                  <c:v>28.9</c:v>
                </c:pt>
                <c:pt idx="9947">
                  <c:v>29</c:v>
                </c:pt>
                <c:pt idx="9948">
                  <c:v>29</c:v>
                </c:pt>
                <c:pt idx="9949">
                  <c:v>29</c:v>
                </c:pt>
                <c:pt idx="9950">
                  <c:v>29</c:v>
                </c:pt>
                <c:pt idx="9951">
                  <c:v>29</c:v>
                </c:pt>
                <c:pt idx="9952">
                  <c:v>29</c:v>
                </c:pt>
                <c:pt idx="9953">
                  <c:v>29</c:v>
                </c:pt>
                <c:pt idx="9954">
                  <c:v>29.1</c:v>
                </c:pt>
                <c:pt idx="9955">
                  <c:v>29</c:v>
                </c:pt>
                <c:pt idx="9956">
                  <c:v>29</c:v>
                </c:pt>
                <c:pt idx="9957">
                  <c:v>29</c:v>
                </c:pt>
                <c:pt idx="9958">
                  <c:v>29.1</c:v>
                </c:pt>
                <c:pt idx="9959">
                  <c:v>29.2</c:v>
                </c:pt>
                <c:pt idx="9960">
                  <c:v>29.1</c:v>
                </c:pt>
                <c:pt idx="9961">
                  <c:v>29.3</c:v>
                </c:pt>
                <c:pt idx="9962">
                  <c:v>29.3</c:v>
                </c:pt>
                <c:pt idx="9963">
                  <c:v>29.4</c:v>
                </c:pt>
                <c:pt idx="9964">
                  <c:v>29.4</c:v>
                </c:pt>
                <c:pt idx="9965">
                  <c:v>29.4</c:v>
                </c:pt>
                <c:pt idx="9966">
                  <c:v>29.5</c:v>
                </c:pt>
                <c:pt idx="9967">
                  <c:v>29.5</c:v>
                </c:pt>
                <c:pt idx="9968">
                  <c:v>29.5</c:v>
                </c:pt>
                <c:pt idx="9969">
                  <c:v>29.5</c:v>
                </c:pt>
                <c:pt idx="9970">
                  <c:v>29.6</c:v>
                </c:pt>
                <c:pt idx="9971">
                  <c:v>29.6</c:v>
                </c:pt>
                <c:pt idx="9972">
                  <c:v>29.6</c:v>
                </c:pt>
                <c:pt idx="9973">
                  <c:v>29.6</c:v>
                </c:pt>
                <c:pt idx="9974">
                  <c:v>29.6</c:v>
                </c:pt>
                <c:pt idx="9975">
                  <c:v>29.7</c:v>
                </c:pt>
                <c:pt idx="9976">
                  <c:v>29.6</c:v>
                </c:pt>
                <c:pt idx="9977">
                  <c:v>29.7</c:v>
                </c:pt>
                <c:pt idx="9978">
                  <c:v>29.7</c:v>
                </c:pt>
                <c:pt idx="9979">
                  <c:v>29.6</c:v>
                </c:pt>
                <c:pt idx="9980">
                  <c:v>29.7</c:v>
                </c:pt>
                <c:pt idx="9981">
                  <c:v>29.6</c:v>
                </c:pt>
                <c:pt idx="9982">
                  <c:v>29.7</c:v>
                </c:pt>
                <c:pt idx="9983">
                  <c:v>29.6</c:v>
                </c:pt>
                <c:pt idx="9984">
                  <c:v>29.6</c:v>
                </c:pt>
                <c:pt idx="9985">
                  <c:v>29.6</c:v>
                </c:pt>
                <c:pt idx="9986">
                  <c:v>29.6</c:v>
                </c:pt>
                <c:pt idx="9987">
                  <c:v>29.6</c:v>
                </c:pt>
                <c:pt idx="9988">
                  <c:v>29.5</c:v>
                </c:pt>
                <c:pt idx="9989">
                  <c:v>29.5</c:v>
                </c:pt>
                <c:pt idx="9990">
                  <c:v>29.5</c:v>
                </c:pt>
                <c:pt idx="9991">
                  <c:v>29.5</c:v>
                </c:pt>
                <c:pt idx="9992">
                  <c:v>29.5</c:v>
                </c:pt>
                <c:pt idx="9993">
                  <c:v>29.5</c:v>
                </c:pt>
                <c:pt idx="9994">
                  <c:v>29.5</c:v>
                </c:pt>
                <c:pt idx="9995">
                  <c:v>29.5</c:v>
                </c:pt>
                <c:pt idx="9996">
                  <c:v>29.5</c:v>
                </c:pt>
                <c:pt idx="9997">
                  <c:v>29.5</c:v>
                </c:pt>
                <c:pt idx="9998">
                  <c:v>29.5</c:v>
                </c:pt>
                <c:pt idx="9999">
                  <c:v>29.4</c:v>
                </c:pt>
                <c:pt idx="10000">
                  <c:v>29.4</c:v>
                </c:pt>
                <c:pt idx="10001">
                  <c:v>29.3</c:v>
                </c:pt>
                <c:pt idx="10002">
                  <c:v>29.4</c:v>
                </c:pt>
                <c:pt idx="10003">
                  <c:v>29.4</c:v>
                </c:pt>
                <c:pt idx="10004">
                  <c:v>29.3</c:v>
                </c:pt>
                <c:pt idx="10005">
                  <c:v>29.3</c:v>
                </c:pt>
                <c:pt idx="10006">
                  <c:v>29.2</c:v>
                </c:pt>
                <c:pt idx="10007">
                  <c:v>29.2</c:v>
                </c:pt>
                <c:pt idx="10008">
                  <c:v>29.2</c:v>
                </c:pt>
                <c:pt idx="10009">
                  <c:v>29.1</c:v>
                </c:pt>
                <c:pt idx="10010">
                  <c:v>29.1</c:v>
                </c:pt>
                <c:pt idx="10011">
                  <c:v>29.1</c:v>
                </c:pt>
                <c:pt idx="10012">
                  <c:v>29</c:v>
                </c:pt>
                <c:pt idx="10013">
                  <c:v>28.9</c:v>
                </c:pt>
                <c:pt idx="10014">
                  <c:v>28.8</c:v>
                </c:pt>
                <c:pt idx="10015">
                  <c:v>28.8</c:v>
                </c:pt>
                <c:pt idx="10016">
                  <c:v>28.8</c:v>
                </c:pt>
                <c:pt idx="10017">
                  <c:v>28.7</c:v>
                </c:pt>
                <c:pt idx="10018">
                  <c:v>28.8</c:v>
                </c:pt>
                <c:pt idx="10019">
                  <c:v>28.8</c:v>
                </c:pt>
                <c:pt idx="10020">
                  <c:v>28.8</c:v>
                </c:pt>
                <c:pt idx="10021">
                  <c:v>28.8</c:v>
                </c:pt>
                <c:pt idx="10022">
                  <c:v>28.8</c:v>
                </c:pt>
                <c:pt idx="10023">
                  <c:v>28.9</c:v>
                </c:pt>
                <c:pt idx="10024">
                  <c:v>29</c:v>
                </c:pt>
                <c:pt idx="10025">
                  <c:v>29</c:v>
                </c:pt>
                <c:pt idx="10026">
                  <c:v>29.1</c:v>
                </c:pt>
                <c:pt idx="10027">
                  <c:v>29.1</c:v>
                </c:pt>
                <c:pt idx="10028">
                  <c:v>29.2</c:v>
                </c:pt>
                <c:pt idx="10029">
                  <c:v>29.2</c:v>
                </c:pt>
                <c:pt idx="10030">
                  <c:v>29.2</c:v>
                </c:pt>
                <c:pt idx="10031">
                  <c:v>29.3</c:v>
                </c:pt>
                <c:pt idx="10032">
                  <c:v>29.4</c:v>
                </c:pt>
                <c:pt idx="10033">
                  <c:v>29.4</c:v>
                </c:pt>
                <c:pt idx="10034">
                  <c:v>29.5</c:v>
                </c:pt>
                <c:pt idx="10035">
                  <c:v>29.5</c:v>
                </c:pt>
                <c:pt idx="10036">
                  <c:v>29.5</c:v>
                </c:pt>
                <c:pt idx="10037">
                  <c:v>29.6</c:v>
                </c:pt>
                <c:pt idx="10038">
                  <c:v>29.8</c:v>
                </c:pt>
                <c:pt idx="10039">
                  <c:v>29.8</c:v>
                </c:pt>
                <c:pt idx="10040">
                  <c:v>29.8</c:v>
                </c:pt>
                <c:pt idx="10041">
                  <c:v>29.6</c:v>
                </c:pt>
                <c:pt idx="10042">
                  <c:v>29.6</c:v>
                </c:pt>
                <c:pt idx="10043">
                  <c:v>29.8</c:v>
                </c:pt>
                <c:pt idx="10044">
                  <c:v>29.7</c:v>
                </c:pt>
                <c:pt idx="10045">
                  <c:v>29.7</c:v>
                </c:pt>
                <c:pt idx="10046">
                  <c:v>29.6</c:v>
                </c:pt>
                <c:pt idx="10047">
                  <c:v>29.5</c:v>
                </c:pt>
                <c:pt idx="10048">
                  <c:v>29.6</c:v>
                </c:pt>
                <c:pt idx="10049">
                  <c:v>29.5</c:v>
                </c:pt>
                <c:pt idx="10050">
                  <c:v>29.5</c:v>
                </c:pt>
                <c:pt idx="10051">
                  <c:v>29.5</c:v>
                </c:pt>
                <c:pt idx="10052">
                  <c:v>29.5</c:v>
                </c:pt>
                <c:pt idx="10053">
                  <c:v>29.5</c:v>
                </c:pt>
                <c:pt idx="10054">
                  <c:v>29.5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4688-4A34-B1A1-0A2398FE45E9}"/>
            </c:ext>
          </c:extLst>
        </c:ser>
        <c:ser>
          <c:idx val="12"/>
          <c:order val="8"/>
          <c:tx>
            <c:strRef>
              <c:f>'OGS temp data'!$P$1:$P$2</c:f>
              <c:strCache>
                <c:ptCount val="2"/>
                <c:pt idx="0">
                  <c:v>CH13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data'!$P$3:$P$10057</c:f>
              <c:numCache>
                <c:formatCode>General</c:formatCode>
                <c:ptCount val="10055"/>
                <c:pt idx="0">
                  <c:v>26.1</c:v>
                </c:pt>
                <c:pt idx="1">
                  <c:v>26.2</c:v>
                </c:pt>
                <c:pt idx="2">
                  <c:v>26.3</c:v>
                </c:pt>
                <c:pt idx="3">
                  <c:v>26.4</c:v>
                </c:pt>
                <c:pt idx="4">
                  <c:v>26.4</c:v>
                </c:pt>
                <c:pt idx="5">
                  <c:v>26.4</c:v>
                </c:pt>
                <c:pt idx="6">
                  <c:v>26.4</c:v>
                </c:pt>
                <c:pt idx="7">
                  <c:v>26.5</c:v>
                </c:pt>
                <c:pt idx="8">
                  <c:v>26.5</c:v>
                </c:pt>
                <c:pt idx="9">
                  <c:v>26.6</c:v>
                </c:pt>
                <c:pt idx="10">
                  <c:v>26.7</c:v>
                </c:pt>
                <c:pt idx="11">
                  <c:v>26.5</c:v>
                </c:pt>
                <c:pt idx="12">
                  <c:v>26.5</c:v>
                </c:pt>
                <c:pt idx="13">
                  <c:v>26.4</c:v>
                </c:pt>
                <c:pt idx="14">
                  <c:v>26.4</c:v>
                </c:pt>
                <c:pt idx="15">
                  <c:v>26.1</c:v>
                </c:pt>
                <c:pt idx="16">
                  <c:v>26.1</c:v>
                </c:pt>
                <c:pt idx="17">
                  <c:v>25.8</c:v>
                </c:pt>
                <c:pt idx="18">
                  <c:v>25.6</c:v>
                </c:pt>
                <c:pt idx="19">
                  <c:v>25.6</c:v>
                </c:pt>
                <c:pt idx="20">
                  <c:v>25.7</c:v>
                </c:pt>
                <c:pt idx="21">
                  <c:v>25.7</c:v>
                </c:pt>
                <c:pt idx="22">
                  <c:v>25.9</c:v>
                </c:pt>
                <c:pt idx="23">
                  <c:v>26.1</c:v>
                </c:pt>
                <c:pt idx="24">
                  <c:v>26.1</c:v>
                </c:pt>
                <c:pt idx="25">
                  <c:v>26.2</c:v>
                </c:pt>
                <c:pt idx="26">
                  <c:v>26.4</c:v>
                </c:pt>
                <c:pt idx="27">
                  <c:v>26.4</c:v>
                </c:pt>
                <c:pt idx="28">
                  <c:v>26.4</c:v>
                </c:pt>
                <c:pt idx="29">
                  <c:v>26.4</c:v>
                </c:pt>
                <c:pt idx="30">
                  <c:v>26.5</c:v>
                </c:pt>
                <c:pt idx="31">
                  <c:v>26.6</c:v>
                </c:pt>
                <c:pt idx="32">
                  <c:v>26.7</c:v>
                </c:pt>
                <c:pt idx="33">
                  <c:v>26.7</c:v>
                </c:pt>
                <c:pt idx="34">
                  <c:v>26.7</c:v>
                </c:pt>
                <c:pt idx="35">
                  <c:v>26.5</c:v>
                </c:pt>
                <c:pt idx="36">
                  <c:v>26.5</c:v>
                </c:pt>
                <c:pt idx="37">
                  <c:v>26.3</c:v>
                </c:pt>
                <c:pt idx="38">
                  <c:v>26.1</c:v>
                </c:pt>
                <c:pt idx="39">
                  <c:v>26</c:v>
                </c:pt>
                <c:pt idx="40">
                  <c:v>25.9</c:v>
                </c:pt>
                <c:pt idx="41">
                  <c:v>25.8</c:v>
                </c:pt>
                <c:pt idx="42">
                  <c:v>25.8</c:v>
                </c:pt>
                <c:pt idx="43">
                  <c:v>25.9</c:v>
                </c:pt>
                <c:pt idx="44">
                  <c:v>26</c:v>
                </c:pt>
                <c:pt idx="45">
                  <c:v>26.2</c:v>
                </c:pt>
                <c:pt idx="46">
                  <c:v>26.2</c:v>
                </c:pt>
                <c:pt idx="47">
                  <c:v>26.3</c:v>
                </c:pt>
                <c:pt idx="48">
                  <c:v>26.4</c:v>
                </c:pt>
                <c:pt idx="49">
                  <c:v>26.4</c:v>
                </c:pt>
                <c:pt idx="50">
                  <c:v>26.3</c:v>
                </c:pt>
                <c:pt idx="51">
                  <c:v>26.2</c:v>
                </c:pt>
                <c:pt idx="52">
                  <c:v>26.1</c:v>
                </c:pt>
                <c:pt idx="53">
                  <c:v>26.1</c:v>
                </c:pt>
                <c:pt idx="54">
                  <c:v>26.2</c:v>
                </c:pt>
                <c:pt idx="55">
                  <c:v>26.4</c:v>
                </c:pt>
                <c:pt idx="56">
                  <c:v>26.4</c:v>
                </c:pt>
                <c:pt idx="57">
                  <c:v>26.5</c:v>
                </c:pt>
                <c:pt idx="58">
                  <c:v>26.4</c:v>
                </c:pt>
                <c:pt idx="59">
                  <c:v>26.3</c:v>
                </c:pt>
                <c:pt idx="60">
                  <c:v>26.2</c:v>
                </c:pt>
                <c:pt idx="61">
                  <c:v>26.1</c:v>
                </c:pt>
                <c:pt idx="62">
                  <c:v>25.9</c:v>
                </c:pt>
                <c:pt idx="63">
                  <c:v>25.7</c:v>
                </c:pt>
                <c:pt idx="64">
                  <c:v>25.9</c:v>
                </c:pt>
                <c:pt idx="65">
                  <c:v>26.1</c:v>
                </c:pt>
                <c:pt idx="66">
                  <c:v>26.4</c:v>
                </c:pt>
                <c:pt idx="67">
                  <c:v>26.6</c:v>
                </c:pt>
                <c:pt idx="68">
                  <c:v>26.8</c:v>
                </c:pt>
                <c:pt idx="69">
                  <c:v>26.8</c:v>
                </c:pt>
                <c:pt idx="70">
                  <c:v>26.7</c:v>
                </c:pt>
                <c:pt idx="71">
                  <c:v>26.4</c:v>
                </c:pt>
                <c:pt idx="72">
                  <c:v>26.2</c:v>
                </c:pt>
                <c:pt idx="73">
                  <c:v>25.9</c:v>
                </c:pt>
                <c:pt idx="74">
                  <c:v>25.8</c:v>
                </c:pt>
                <c:pt idx="75">
                  <c:v>25.9</c:v>
                </c:pt>
                <c:pt idx="76">
                  <c:v>26.1</c:v>
                </c:pt>
                <c:pt idx="77">
                  <c:v>26.2</c:v>
                </c:pt>
                <c:pt idx="78">
                  <c:v>26.3</c:v>
                </c:pt>
                <c:pt idx="79">
                  <c:v>26.4</c:v>
                </c:pt>
                <c:pt idx="80">
                  <c:v>26.2</c:v>
                </c:pt>
                <c:pt idx="81">
                  <c:v>26.2</c:v>
                </c:pt>
                <c:pt idx="82">
                  <c:v>26.1</c:v>
                </c:pt>
                <c:pt idx="83">
                  <c:v>26</c:v>
                </c:pt>
                <c:pt idx="84">
                  <c:v>25.9</c:v>
                </c:pt>
                <c:pt idx="85">
                  <c:v>26</c:v>
                </c:pt>
                <c:pt idx="86">
                  <c:v>26.1</c:v>
                </c:pt>
                <c:pt idx="87">
                  <c:v>26.4</c:v>
                </c:pt>
                <c:pt idx="88">
                  <c:v>26.7</c:v>
                </c:pt>
                <c:pt idx="89">
                  <c:v>26.8</c:v>
                </c:pt>
                <c:pt idx="90">
                  <c:v>26.9</c:v>
                </c:pt>
                <c:pt idx="91">
                  <c:v>26.9</c:v>
                </c:pt>
                <c:pt idx="92">
                  <c:v>26.7</c:v>
                </c:pt>
                <c:pt idx="93">
                  <c:v>26.4</c:v>
                </c:pt>
                <c:pt idx="94">
                  <c:v>26.2</c:v>
                </c:pt>
                <c:pt idx="95">
                  <c:v>25.9</c:v>
                </c:pt>
                <c:pt idx="96">
                  <c:v>25.7</c:v>
                </c:pt>
                <c:pt idx="97">
                  <c:v>25.7</c:v>
                </c:pt>
                <c:pt idx="98">
                  <c:v>25.9</c:v>
                </c:pt>
                <c:pt idx="99">
                  <c:v>26.1</c:v>
                </c:pt>
                <c:pt idx="100">
                  <c:v>26.2</c:v>
                </c:pt>
                <c:pt idx="101">
                  <c:v>26.4</c:v>
                </c:pt>
                <c:pt idx="102">
                  <c:v>26.4</c:v>
                </c:pt>
                <c:pt idx="103">
                  <c:v>26.4</c:v>
                </c:pt>
                <c:pt idx="104">
                  <c:v>26.2</c:v>
                </c:pt>
                <c:pt idx="105">
                  <c:v>26</c:v>
                </c:pt>
                <c:pt idx="106">
                  <c:v>25.4</c:v>
                </c:pt>
                <c:pt idx="107">
                  <c:v>25</c:v>
                </c:pt>
                <c:pt idx="108">
                  <c:v>24.7</c:v>
                </c:pt>
                <c:pt idx="109">
                  <c:v>24.6</c:v>
                </c:pt>
                <c:pt idx="110">
                  <c:v>24.5</c:v>
                </c:pt>
                <c:pt idx="111">
                  <c:v>24.6</c:v>
                </c:pt>
                <c:pt idx="112">
                  <c:v>25</c:v>
                </c:pt>
                <c:pt idx="113">
                  <c:v>25.3</c:v>
                </c:pt>
                <c:pt idx="114">
                  <c:v>25.7</c:v>
                </c:pt>
                <c:pt idx="115">
                  <c:v>26.1</c:v>
                </c:pt>
                <c:pt idx="116">
                  <c:v>26.4</c:v>
                </c:pt>
                <c:pt idx="117">
                  <c:v>26.6</c:v>
                </c:pt>
                <c:pt idx="118">
                  <c:v>26.8</c:v>
                </c:pt>
                <c:pt idx="119">
                  <c:v>26.8</c:v>
                </c:pt>
                <c:pt idx="120">
                  <c:v>26.9</c:v>
                </c:pt>
                <c:pt idx="121">
                  <c:v>27</c:v>
                </c:pt>
                <c:pt idx="122">
                  <c:v>27.1</c:v>
                </c:pt>
                <c:pt idx="123">
                  <c:v>27.1</c:v>
                </c:pt>
                <c:pt idx="124">
                  <c:v>26.9</c:v>
                </c:pt>
                <c:pt idx="125">
                  <c:v>26.9</c:v>
                </c:pt>
                <c:pt idx="126">
                  <c:v>26.8</c:v>
                </c:pt>
                <c:pt idx="127">
                  <c:v>26.5</c:v>
                </c:pt>
                <c:pt idx="128">
                  <c:v>26.3</c:v>
                </c:pt>
                <c:pt idx="129">
                  <c:v>26.1</c:v>
                </c:pt>
                <c:pt idx="130">
                  <c:v>25.7</c:v>
                </c:pt>
                <c:pt idx="131">
                  <c:v>25.6</c:v>
                </c:pt>
                <c:pt idx="132">
                  <c:v>25.4</c:v>
                </c:pt>
                <c:pt idx="133">
                  <c:v>25.3</c:v>
                </c:pt>
                <c:pt idx="134">
                  <c:v>25.2</c:v>
                </c:pt>
                <c:pt idx="135">
                  <c:v>25.2</c:v>
                </c:pt>
                <c:pt idx="136">
                  <c:v>25.3</c:v>
                </c:pt>
                <c:pt idx="137">
                  <c:v>25.5</c:v>
                </c:pt>
                <c:pt idx="138">
                  <c:v>25.7</c:v>
                </c:pt>
                <c:pt idx="139">
                  <c:v>25.9</c:v>
                </c:pt>
                <c:pt idx="140">
                  <c:v>26.2</c:v>
                </c:pt>
                <c:pt idx="141">
                  <c:v>26.3</c:v>
                </c:pt>
                <c:pt idx="142">
                  <c:v>26.5</c:v>
                </c:pt>
                <c:pt idx="143">
                  <c:v>26.7</c:v>
                </c:pt>
                <c:pt idx="144">
                  <c:v>26.7</c:v>
                </c:pt>
                <c:pt idx="145">
                  <c:v>26.7</c:v>
                </c:pt>
                <c:pt idx="146">
                  <c:v>26.6</c:v>
                </c:pt>
                <c:pt idx="147">
                  <c:v>26.5</c:v>
                </c:pt>
                <c:pt idx="148">
                  <c:v>26.6</c:v>
                </c:pt>
                <c:pt idx="149">
                  <c:v>26.8</c:v>
                </c:pt>
                <c:pt idx="150">
                  <c:v>26.8</c:v>
                </c:pt>
                <c:pt idx="151">
                  <c:v>26.8</c:v>
                </c:pt>
                <c:pt idx="152">
                  <c:v>26.8</c:v>
                </c:pt>
                <c:pt idx="153">
                  <c:v>26.8</c:v>
                </c:pt>
                <c:pt idx="154">
                  <c:v>26.7</c:v>
                </c:pt>
                <c:pt idx="155">
                  <c:v>26.5</c:v>
                </c:pt>
                <c:pt idx="156">
                  <c:v>26.4</c:v>
                </c:pt>
                <c:pt idx="157">
                  <c:v>26.1</c:v>
                </c:pt>
                <c:pt idx="158">
                  <c:v>25.9</c:v>
                </c:pt>
                <c:pt idx="159">
                  <c:v>25.7</c:v>
                </c:pt>
                <c:pt idx="160">
                  <c:v>25.7</c:v>
                </c:pt>
                <c:pt idx="161">
                  <c:v>25.5</c:v>
                </c:pt>
                <c:pt idx="162">
                  <c:v>25.4</c:v>
                </c:pt>
                <c:pt idx="163">
                  <c:v>25.4</c:v>
                </c:pt>
                <c:pt idx="164">
                  <c:v>25.4</c:v>
                </c:pt>
                <c:pt idx="165">
                  <c:v>25.4</c:v>
                </c:pt>
                <c:pt idx="166">
                  <c:v>25.5</c:v>
                </c:pt>
                <c:pt idx="167">
                  <c:v>25.6</c:v>
                </c:pt>
                <c:pt idx="168">
                  <c:v>25.8</c:v>
                </c:pt>
                <c:pt idx="169">
                  <c:v>26.1</c:v>
                </c:pt>
                <c:pt idx="170">
                  <c:v>26.2</c:v>
                </c:pt>
                <c:pt idx="171">
                  <c:v>26.4</c:v>
                </c:pt>
                <c:pt idx="172">
                  <c:v>26.5</c:v>
                </c:pt>
                <c:pt idx="173">
                  <c:v>26.5</c:v>
                </c:pt>
                <c:pt idx="174">
                  <c:v>26.6</c:v>
                </c:pt>
                <c:pt idx="175">
                  <c:v>26.6</c:v>
                </c:pt>
                <c:pt idx="176">
                  <c:v>26.7</c:v>
                </c:pt>
                <c:pt idx="177">
                  <c:v>26.6</c:v>
                </c:pt>
                <c:pt idx="178">
                  <c:v>26.5</c:v>
                </c:pt>
                <c:pt idx="179">
                  <c:v>26.5</c:v>
                </c:pt>
                <c:pt idx="180">
                  <c:v>26.5</c:v>
                </c:pt>
                <c:pt idx="181">
                  <c:v>26.6</c:v>
                </c:pt>
                <c:pt idx="182">
                  <c:v>26.7</c:v>
                </c:pt>
                <c:pt idx="183">
                  <c:v>26.7</c:v>
                </c:pt>
                <c:pt idx="184">
                  <c:v>26.7</c:v>
                </c:pt>
                <c:pt idx="185">
                  <c:v>26.7</c:v>
                </c:pt>
                <c:pt idx="186">
                  <c:v>26.7</c:v>
                </c:pt>
                <c:pt idx="187">
                  <c:v>26.5</c:v>
                </c:pt>
                <c:pt idx="188">
                  <c:v>26.5</c:v>
                </c:pt>
                <c:pt idx="189">
                  <c:v>26.4</c:v>
                </c:pt>
                <c:pt idx="190">
                  <c:v>26.2</c:v>
                </c:pt>
                <c:pt idx="191">
                  <c:v>26</c:v>
                </c:pt>
                <c:pt idx="192">
                  <c:v>25.9</c:v>
                </c:pt>
                <c:pt idx="193">
                  <c:v>25.7</c:v>
                </c:pt>
                <c:pt idx="194">
                  <c:v>25.6</c:v>
                </c:pt>
                <c:pt idx="195">
                  <c:v>25.6</c:v>
                </c:pt>
                <c:pt idx="196">
                  <c:v>25.4</c:v>
                </c:pt>
                <c:pt idx="197">
                  <c:v>25.4</c:v>
                </c:pt>
                <c:pt idx="198">
                  <c:v>25.4</c:v>
                </c:pt>
                <c:pt idx="199">
                  <c:v>25.6</c:v>
                </c:pt>
                <c:pt idx="200">
                  <c:v>25.7</c:v>
                </c:pt>
                <c:pt idx="201">
                  <c:v>25.7</c:v>
                </c:pt>
                <c:pt idx="202">
                  <c:v>25.9</c:v>
                </c:pt>
                <c:pt idx="203">
                  <c:v>26.1</c:v>
                </c:pt>
                <c:pt idx="204">
                  <c:v>26.3</c:v>
                </c:pt>
                <c:pt idx="205">
                  <c:v>26.4</c:v>
                </c:pt>
                <c:pt idx="206">
                  <c:v>26.5</c:v>
                </c:pt>
                <c:pt idx="207">
                  <c:v>26.6</c:v>
                </c:pt>
                <c:pt idx="208">
                  <c:v>26.6</c:v>
                </c:pt>
                <c:pt idx="209">
                  <c:v>26.7</c:v>
                </c:pt>
                <c:pt idx="210">
                  <c:v>26.6</c:v>
                </c:pt>
                <c:pt idx="211">
                  <c:v>26.5</c:v>
                </c:pt>
                <c:pt idx="212">
                  <c:v>26.5</c:v>
                </c:pt>
                <c:pt idx="213">
                  <c:v>26.5</c:v>
                </c:pt>
                <c:pt idx="214">
                  <c:v>26.5</c:v>
                </c:pt>
                <c:pt idx="215">
                  <c:v>26.6</c:v>
                </c:pt>
                <c:pt idx="216">
                  <c:v>26.7</c:v>
                </c:pt>
                <c:pt idx="217">
                  <c:v>26.7</c:v>
                </c:pt>
                <c:pt idx="218">
                  <c:v>26.7</c:v>
                </c:pt>
                <c:pt idx="219">
                  <c:v>26.7</c:v>
                </c:pt>
                <c:pt idx="220">
                  <c:v>26.6</c:v>
                </c:pt>
                <c:pt idx="221">
                  <c:v>26.5</c:v>
                </c:pt>
                <c:pt idx="222">
                  <c:v>26.4</c:v>
                </c:pt>
                <c:pt idx="223">
                  <c:v>26.2</c:v>
                </c:pt>
                <c:pt idx="224">
                  <c:v>26.1</c:v>
                </c:pt>
                <c:pt idx="225">
                  <c:v>25.9</c:v>
                </c:pt>
                <c:pt idx="226">
                  <c:v>25.7</c:v>
                </c:pt>
                <c:pt idx="227">
                  <c:v>25.6</c:v>
                </c:pt>
                <c:pt idx="228">
                  <c:v>25.5</c:v>
                </c:pt>
                <c:pt idx="229">
                  <c:v>25.5</c:v>
                </c:pt>
                <c:pt idx="230">
                  <c:v>25.4</c:v>
                </c:pt>
                <c:pt idx="231">
                  <c:v>25.4</c:v>
                </c:pt>
                <c:pt idx="232">
                  <c:v>25.4</c:v>
                </c:pt>
                <c:pt idx="233">
                  <c:v>25.4</c:v>
                </c:pt>
                <c:pt idx="234">
                  <c:v>25.5</c:v>
                </c:pt>
                <c:pt idx="235">
                  <c:v>25.6</c:v>
                </c:pt>
                <c:pt idx="236">
                  <c:v>25.7</c:v>
                </c:pt>
                <c:pt idx="237">
                  <c:v>26</c:v>
                </c:pt>
                <c:pt idx="238">
                  <c:v>26.1</c:v>
                </c:pt>
                <c:pt idx="239">
                  <c:v>26.3</c:v>
                </c:pt>
                <c:pt idx="240">
                  <c:v>26.4</c:v>
                </c:pt>
                <c:pt idx="241">
                  <c:v>26.5</c:v>
                </c:pt>
                <c:pt idx="242">
                  <c:v>26.7</c:v>
                </c:pt>
                <c:pt idx="243">
                  <c:v>26.7</c:v>
                </c:pt>
                <c:pt idx="244">
                  <c:v>26.6</c:v>
                </c:pt>
                <c:pt idx="245">
                  <c:v>26.6</c:v>
                </c:pt>
                <c:pt idx="246">
                  <c:v>26.5</c:v>
                </c:pt>
                <c:pt idx="247">
                  <c:v>26.5</c:v>
                </c:pt>
                <c:pt idx="248">
                  <c:v>26.6</c:v>
                </c:pt>
                <c:pt idx="249">
                  <c:v>26.7</c:v>
                </c:pt>
                <c:pt idx="250">
                  <c:v>26.8</c:v>
                </c:pt>
                <c:pt idx="251">
                  <c:v>26.8</c:v>
                </c:pt>
                <c:pt idx="252">
                  <c:v>26.7</c:v>
                </c:pt>
                <c:pt idx="253">
                  <c:v>26.6</c:v>
                </c:pt>
                <c:pt idx="254">
                  <c:v>26.5</c:v>
                </c:pt>
                <c:pt idx="255">
                  <c:v>26.4</c:v>
                </c:pt>
                <c:pt idx="256">
                  <c:v>26.4</c:v>
                </c:pt>
                <c:pt idx="257">
                  <c:v>26.2</c:v>
                </c:pt>
                <c:pt idx="258">
                  <c:v>26</c:v>
                </c:pt>
                <c:pt idx="259">
                  <c:v>25.7</c:v>
                </c:pt>
                <c:pt idx="260">
                  <c:v>25.6</c:v>
                </c:pt>
                <c:pt idx="261">
                  <c:v>25.4</c:v>
                </c:pt>
                <c:pt idx="262">
                  <c:v>25.4</c:v>
                </c:pt>
                <c:pt idx="263">
                  <c:v>25.4</c:v>
                </c:pt>
                <c:pt idx="264">
                  <c:v>25.3</c:v>
                </c:pt>
                <c:pt idx="265">
                  <c:v>25.4</c:v>
                </c:pt>
                <c:pt idx="266">
                  <c:v>25.5</c:v>
                </c:pt>
                <c:pt idx="267">
                  <c:v>25.7</c:v>
                </c:pt>
                <c:pt idx="268">
                  <c:v>25.9</c:v>
                </c:pt>
                <c:pt idx="269">
                  <c:v>26.1</c:v>
                </c:pt>
                <c:pt idx="270">
                  <c:v>26.2</c:v>
                </c:pt>
                <c:pt idx="271">
                  <c:v>26.4</c:v>
                </c:pt>
                <c:pt idx="272">
                  <c:v>26.5</c:v>
                </c:pt>
                <c:pt idx="273">
                  <c:v>26.6</c:v>
                </c:pt>
                <c:pt idx="274">
                  <c:v>26.7</c:v>
                </c:pt>
                <c:pt idx="275">
                  <c:v>26.7</c:v>
                </c:pt>
                <c:pt idx="276">
                  <c:v>26.7</c:v>
                </c:pt>
                <c:pt idx="277">
                  <c:v>26.7</c:v>
                </c:pt>
                <c:pt idx="278">
                  <c:v>26.7</c:v>
                </c:pt>
                <c:pt idx="279">
                  <c:v>26.5</c:v>
                </c:pt>
                <c:pt idx="280">
                  <c:v>26.9</c:v>
                </c:pt>
                <c:pt idx="281">
                  <c:v>27.1</c:v>
                </c:pt>
                <c:pt idx="282">
                  <c:v>27.1</c:v>
                </c:pt>
                <c:pt idx="283">
                  <c:v>27.1</c:v>
                </c:pt>
                <c:pt idx="284">
                  <c:v>27.2</c:v>
                </c:pt>
                <c:pt idx="285">
                  <c:v>27.2</c:v>
                </c:pt>
                <c:pt idx="286">
                  <c:v>26.4</c:v>
                </c:pt>
                <c:pt idx="287">
                  <c:v>26.4</c:v>
                </c:pt>
                <c:pt idx="288">
                  <c:v>26.4</c:v>
                </c:pt>
                <c:pt idx="289">
                  <c:v>26.5</c:v>
                </c:pt>
                <c:pt idx="290">
                  <c:v>26.5</c:v>
                </c:pt>
                <c:pt idx="291">
                  <c:v>26.4</c:v>
                </c:pt>
                <c:pt idx="292">
                  <c:v>26.4</c:v>
                </c:pt>
                <c:pt idx="293">
                  <c:v>26.3</c:v>
                </c:pt>
                <c:pt idx="294">
                  <c:v>26.2</c:v>
                </c:pt>
                <c:pt idx="295">
                  <c:v>26.2</c:v>
                </c:pt>
                <c:pt idx="296">
                  <c:v>26.1</c:v>
                </c:pt>
                <c:pt idx="297">
                  <c:v>26</c:v>
                </c:pt>
                <c:pt idx="298">
                  <c:v>25.9</c:v>
                </c:pt>
                <c:pt idx="299">
                  <c:v>25.9</c:v>
                </c:pt>
                <c:pt idx="300">
                  <c:v>25.9</c:v>
                </c:pt>
                <c:pt idx="301">
                  <c:v>26</c:v>
                </c:pt>
                <c:pt idx="302">
                  <c:v>25.9</c:v>
                </c:pt>
                <c:pt idx="303">
                  <c:v>26.1</c:v>
                </c:pt>
                <c:pt idx="304">
                  <c:v>26.2</c:v>
                </c:pt>
                <c:pt idx="305">
                  <c:v>26.2</c:v>
                </c:pt>
                <c:pt idx="306">
                  <c:v>26.4</c:v>
                </c:pt>
                <c:pt idx="307">
                  <c:v>26.5</c:v>
                </c:pt>
                <c:pt idx="308">
                  <c:v>26.5</c:v>
                </c:pt>
                <c:pt idx="309">
                  <c:v>26.5</c:v>
                </c:pt>
                <c:pt idx="310">
                  <c:v>26.5</c:v>
                </c:pt>
                <c:pt idx="311">
                  <c:v>26.5</c:v>
                </c:pt>
                <c:pt idx="312">
                  <c:v>26.4</c:v>
                </c:pt>
                <c:pt idx="313">
                  <c:v>26.4</c:v>
                </c:pt>
                <c:pt idx="314">
                  <c:v>26.2</c:v>
                </c:pt>
                <c:pt idx="315">
                  <c:v>26.1</c:v>
                </c:pt>
                <c:pt idx="316">
                  <c:v>26</c:v>
                </c:pt>
                <c:pt idx="317">
                  <c:v>26.1</c:v>
                </c:pt>
                <c:pt idx="318">
                  <c:v>26</c:v>
                </c:pt>
                <c:pt idx="319">
                  <c:v>25.9</c:v>
                </c:pt>
                <c:pt idx="320">
                  <c:v>25.9</c:v>
                </c:pt>
                <c:pt idx="321">
                  <c:v>26</c:v>
                </c:pt>
                <c:pt idx="322">
                  <c:v>26.1</c:v>
                </c:pt>
                <c:pt idx="323">
                  <c:v>26.1</c:v>
                </c:pt>
                <c:pt idx="324">
                  <c:v>26.2</c:v>
                </c:pt>
                <c:pt idx="325">
                  <c:v>26.3</c:v>
                </c:pt>
                <c:pt idx="326">
                  <c:v>26.4</c:v>
                </c:pt>
                <c:pt idx="327">
                  <c:v>26.4</c:v>
                </c:pt>
                <c:pt idx="328">
                  <c:v>26.4</c:v>
                </c:pt>
                <c:pt idx="329">
                  <c:v>26.4</c:v>
                </c:pt>
                <c:pt idx="330">
                  <c:v>26.4</c:v>
                </c:pt>
                <c:pt idx="331">
                  <c:v>26.4</c:v>
                </c:pt>
                <c:pt idx="332">
                  <c:v>26.3</c:v>
                </c:pt>
                <c:pt idx="333">
                  <c:v>26.2</c:v>
                </c:pt>
                <c:pt idx="334">
                  <c:v>26</c:v>
                </c:pt>
                <c:pt idx="335">
                  <c:v>25.9</c:v>
                </c:pt>
                <c:pt idx="336">
                  <c:v>25.8</c:v>
                </c:pt>
                <c:pt idx="337">
                  <c:v>25.7</c:v>
                </c:pt>
                <c:pt idx="338">
                  <c:v>25.7</c:v>
                </c:pt>
                <c:pt idx="339">
                  <c:v>25.7</c:v>
                </c:pt>
                <c:pt idx="340">
                  <c:v>25.8</c:v>
                </c:pt>
                <c:pt idx="341">
                  <c:v>25.9</c:v>
                </c:pt>
                <c:pt idx="342">
                  <c:v>26.1</c:v>
                </c:pt>
                <c:pt idx="343">
                  <c:v>26.2</c:v>
                </c:pt>
                <c:pt idx="344">
                  <c:v>26.4</c:v>
                </c:pt>
                <c:pt idx="345">
                  <c:v>26.5</c:v>
                </c:pt>
                <c:pt idx="346">
                  <c:v>26.5</c:v>
                </c:pt>
                <c:pt idx="347">
                  <c:v>26.7</c:v>
                </c:pt>
                <c:pt idx="348">
                  <c:v>26.7</c:v>
                </c:pt>
                <c:pt idx="349">
                  <c:v>26.7</c:v>
                </c:pt>
                <c:pt idx="350">
                  <c:v>26.7</c:v>
                </c:pt>
                <c:pt idx="351">
                  <c:v>26.7</c:v>
                </c:pt>
                <c:pt idx="352">
                  <c:v>26.5</c:v>
                </c:pt>
                <c:pt idx="353">
                  <c:v>26.5</c:v>
                </c:pt>
                <c:pt idx="354">
                  <c:v>26.4</c:v>
                </c:pt>
                <c:pt idx="355">
                  <c:v>26.2</c:v>
                </c:pt>
                <c:pt idx="356">
                  <c:v>26.1</c:v>
                </c:pt>
                <c:pt idx="357">
                  <c:v>26</c:v>
                </c:pt>
                <c:pt idx="358">
                  <c:v>25.9</c:v>
                </c:pt>
                <c:pt idx="359">
                  <c:v>25.9</c:v>
                </c:pt>
                <c:pt idx="360">
                  <c:v>26</c:v>
                </c:pt>
                <c:pt idx="361">
                  <c:v>26.1</c:v>
                </c:pt>
                <c:pt idx="362">
                  <c:v>26.2</c:v>
                </c:pt>
                <c:pt idx="363">
                  <c:v>26.2</c:v>
                </c:pt>
                <c:pt idx="364">
                  <c:v>26.4</c:v>
                </c:pt>
                <c:pt idx="365">
                  <c:v>26.4</c:v>
                </c:pt>
                <c:pt idx="366">
                  <c:v>26.4</c:v>
                </c:pt>
                <c:pt idx="367">
                  <c:v>26.4</c:v>
                </c:pt>
                <c:pt idx="368">
                  <c:v>26.3</c:v>
                </c:pt>
                <c:pt idx="369">
                  <c:v>26.2</c:v>
                </c:pt>
                <c:pt idx="370">
                  <c:v>26.1</c:v>
                </c:pt>
                <c:pt idx="371">
                  <c:v>25.9</c:v>
                </c:pt>
                <c:pt idx="372">
                  <c:v>25.9</c:v>
                </c:pt>
                <c:pt idx="373">
                  <c:v>25.7</c:v>
                </c:pt>
                <c:pt idx="374">
                  <c:v>25.7</c:v>
                </c:pt>
                <c:pt idx="375">
                  <c:v>24.4</c:v>
                </c:pt>
                <c:pt idx="376">
                  <c:v>24.3</c:v>
                </c:pt>
                <c:pt idx="377">
                  <c:v>24.3</c:v>
                </c:pt>
                <c:pt idx="378">
                  <c:v>24.4</c:v>
                </c:pt>
                <c:pt idx="379">
                  <c:v>24.7</c:v>
                </c:pt>
                <c:pt idx="380">
                  <c:v>24.9</c:v>
                </c:pt>
                <c:pt idx="381">
                  <c:v>25.2</c:v>
                </c:pt>
                <c:pt idx="382">
                  <c:v>25.4</c:v>
                </c:pt>
                <c:pt idx="383">
                  <c:v>25.7</c:v>
                </c:pt>
                <c:pt idx="384">
                  <c:v>25.9</c:v>
                </c:pt>
                <c:pt idx="385">
                  <c:v>26.2</c:v>
                </c:pt>
                <c:pt idx="386">
                  <c:v>26.4</c:v>
                </c:pt>
                <c:pt idx="387">
                  <c:v>26.1</c:v>
                </c:pt>
                <c:pt idx="388">
                  <c:v>26.1</c:v>
                </c:pt>
                <c:pt idx="389">
                  <c:v>25.9</c:v>
                </c:pt>
                <c:pt idx="390">
                  <c:v>25.9</c:v>
                </c:pt>
                <c:pt idx="391">
                  <c:v>25.9</c:v>
                </c:pt>
                <c:pt idx="392">
                  <c:v>26</c:v>
                </c:pt>
                <c:pt idx="393">
                  <c:v>26.1</c:v>
                </c:pt>
                <c:pt idx="394">
                  <c:v>26.3</c:v>
                </c:pt>
                <c:pt idx="395">
                  <c:v>26.4</c:v>
                </c:pt>
                <c:pt idx="396">
                  <c:v>26.4</c:v>
                </c:pt>
                <c:pt idx="397">
                  <c:v>26.4</c:v>
                </c:pt>
                <c:pt idx="398">
                  <c:v>26.4</c:v>
                </c:pt>
                <c:pt idx="399">
                  <c:v>26.3</c:v>
                </c:pt>
                <c:pt idx="400">
                  <c:v>26.2</c:v>
                </c:pt>
                <c:pt idx="401">
                  <c:v>26.1</c:v>
                </c:pt>
                <c:pt idx="402">
                  <c:v>25.9</c:v>
                </c:pt>
                <c:pt idx="403">
                  <c:v>25.7</c:v>
                </c:pt>
                <c:pt idx="404">
                  <c:v>25.7</c:v>
                </c:pt>
                <c:pt idx="405">
                  <c:v>25.7</c:v>
                </c:pt>
                <c:pt idx="406">
                  <c:v>25.8</c:v>
                </c:pt>
                <c:pt idx="407">
                  <c:v>25.9</c:v>
                </c:pt>
                <c:pt idx="408">
                  <c:v>26.1</c:v>
                </c:pt>
                <c:pt idx="409">
                  <c:v>26.3</c:v>
                </c:pt>
                <c:pt idx="410">
                  <c:v>26.4</c:v>
                </c:pt>
                <c:pt idx="411">
                  <c:v>26.6</c:v>
                </c:pt>
                <c:pt idx="412">
                  <c:v>26.7</c:v>
                </c:pt>
                <c:pt idx="413">
                  <c:v>26.8</c:v>
                </c:pt>
                <c:pt idx="414">
                  <c:v>26.7</c:v>
                </c:pt>
                <c:pt idx="415">
                  <c:v>26.5</c:v>
                </c:pt>
                <c:pt idx="416">
                  <c:v>26.4</c:v>
                </c:pt>
                <c:pt idx="417">
                  <c:v>26.1</c:v>
                </c:pt>
                <c:pt idx="418">
                  <c:v>26.1</c:v>
                </c:pt>
                <c:pt idx="419">
                  <c:v>25.9</c:v>
                </c:pt>
                <c:pt idx="420">
                  <c:v>27.7</c:v>
                </c:pt>
                <c:pt idx="421">
                  <c:v>27.9</c:v>
                </c:pt>
                <c:pt idx="422">
                  <c:v>27.9</c:v>
                </c:pt>
                <c:pt idx="423">
                  <c:v>27.9</c:v>
                </c:pt>
                <c:pt idx="424">
                  <c:v>27.8</c:v>
                </c:pt>
                <c:pt idx="425">
                  <c:v>27.6</c:v>
                </c:pt>
                <c:pt idx="426">
                  <c:v>27.4</c:v>
                </c:pt>
                <c:pt idx="427">
                  <c:v>27.1</c:v>
                </c:pt>
                <c:pt idx="428">
                  <c:v>26.9</c:v>
                </c:pt>
                <c:pt idx="429">
                  <c:v>26.6</c:v>
                </c:pt>
                <c:pt idx="430">
                  <c:v>26.2</c:v>
                </c:pt>
                <c:pt idx="431">
                  <c:v>25.9</c:v>
                </c:pt>
                <c:pt idx="432">
                  <c:v>25.6</c:v>
                </c:pt>
                <c:pt idx="433">
                  <c:v>25.2</c:v>
                </c:pt>
                <c:pt idx="434">
                  <c:v>24.9</c:v>
                </c:pt>
                <c:pt idx="435">
                  <c:v>24.7</c:v>
                </c:pt>
                <c:pt idx="436">
                  <c:v>24.5</c:v>
                </c:pt>
                <c:pt idx="437">
                  <c:v>24.4</c:v>
                </c:pt>
                <c:pt idx="438">
                  <c:v>24.4</c:v>
                </c:pt>
                <c:pt idx="439">
                  <c:v>24.4</c:v>
                </c:pt>
                <c:pt idx="440">
                  <c:v>24.5</c:v>
                </c:pt>
                <c:pt idx="441">
                  <c:v>24.7</c:v>
                </c:pt>
                <c:pt idx="442">
                  <c:v>24.7</c:v>
                </c:pt>
                <c:pt idx="443">
                  <c:v>25</c:v>
                </c:pt>
                <c:pt idx="444">
                  <c:v>25.2</c:v>
                </c:pt>
                <c:pt idx="445">
                  <c:v>25.3</c:v>
                </c:pt>
                <c:pt idx="446">
                  <c:v>25.6</c:v>
                </c:pt>
                <c:pt idx="447">
                  <c:v>25.7</c:v>
                </c:pt>
                <c:pt idx="448">
                  <c:v>25.9</c:v>
                </c:pt>
                <c:pt idx="449">
                  <c:v>26.1</c:v>
                </c:pt>
                <c:pt idx="450">
                  <c:v>26.1</c:v>
                </c:pt>
                <c:pt idx="451">
                  <c:v>26.4</c:v>
                </c:pt>
                <c:pt idx="452">
                  <c:v>26.5</c:v>
                </c:pt>
                <c:pt idx="453">
                  <c:v>26.7</c:v>
                </c:pt>
                <c:pt idx="454">
                  <c:v>26.8</c:v>
                </c:pt>
                <c:pt idx="455">
                  <c:v>26.9</c:v>
                </c:pt>
                <c:pt idx="456">
                  <c:v>26.9</c:v>
                </c:pt>
                <c:pt idx="457">
                  <c:v>27.1</c:v>
                </c:pt>
                <c:pt idx="458">
                  <c:v>27.1</c:v>
                </c:pt>
                <c:pt idx="459">
                  <c:v>27.2</c:v>
                </c:pt>
                <c:pt idx="460">
                  <c:v>27.4</c:v>
                </c:pt>
                <c:pt idx="461">
                  <c:v>27.5</c:v>
                </c:pt>
                <c:pt idx="462">
                  <c:v>27.4</c:v>
                </c:pt>
                <c:pt idx="463">
                  <c:v>27.5</c:v>
                </c:pt>
                <c:pt idx="464">
                  <c:v>27.5</c:v>
                </c:pt>
                <c:pt idx="465">
                  <c:v>27.6</c:v>
                </c:pt>
                <c:pt idx="466">
                  <c:v>27.5</c:v>
                </c:pt>
                <c:pt idx="467">
                  <c:v>27.5</c:v>
                </c:pt>
                <c:pt idx="468">
                  <c:v>27.5</c:v>
                </c:pt>
                <c:pt idx="469">
                  <c:v>27.4</c:v>
                </c:pt>
                <c:pt idx="470">
                  <c:v>27.3</c:v>
                </c:pt>
                <c:pt idx="471">
                  <c:v>27.4</c:v>
                </c:pt>
                <c:pt idx="472">
                  <c:v>27.2</c:v>
                </c:pt>
                <c:pt idx="473">
                  <c:v>27.2</c:v>
                </c:pt>
                <c:pt idx="474">
                  <c:v>27.1</c:v>
                </c:pt>
                <c:pt idx="475">
                  <c:v>27</c:v>
                </c:pt>
                <c:pt idx="476">
                  <c:v>26.9</c:v>
                </c:pt>
                <c:pt idx="477">
                  <c:v>26.8</c:v>
                </c:pt>
                <c:pt idx="478">
                  <c:v>26.6</c:v>
                </c:pt>
                <c:pt idx="479">
                  <c:v>26.5</c:v>
                </c:pt>
                <c:pt idx="480">
                  <c:v>26.4</c:v>
                </c:pt>
                <c:pt idx="481">
                  <c:v>26.2</c:v>
                </c:pt>
                <c:pt idx="482">
                  <c:v>26.1</c:v>
                </c:pt>
                <c:pt idx="483">
                  <c:v>26</c:v>
                </c:pt>
                <c:pt idx="484">
                  <c:v>25.7</c:v>
                </c:pt>
                <c:pt idx="485">
                  <c:v>25.6</c:v>
                </c:pt>
                <c:pt idx="486">
                  <c:v>25.4</c:v>
                </c:pt>
                <c:pt idx="487">
                  <c:v>25.3</c:v>
                </c:pt>
                <c:pt idx="488">
                  <c:v>25.2</c:v>
                </c:pt>
                <c:pt idx="489">
                  <c:v>25.1</c:v>
                </c:pt>
                <c:pt idx="490">
                  <c:v>25.1</c:v>
                </c:pt>
                <c:pt idx="491">
                  <c:v>25</c:v>
                </c:pt>
                <c:pt idx="492">
                  <c:v>25</c:v>
                </c:pt>
                <c:pt idx="493">
                  <c:v>25</c:v>
                </c:pt>
                <c:pt idx="494">
                  <c:v>24.9</c:v>
                </c:pt>
                <c:pt idx="495">
                  <c:v>25</c:v>
                </c:pt>
                <c:pt idx="496">
                  <c:v>25.1</c:v>
                </c:pt>
                <c:pt idx="497">
                  <c:v>25.2</c:v>
                </c:pt>
                <c:pt idx="498">
                  <c:v>25.3</c:v>
                </c:pt>
                <c:pt idx="499">
                  <c:v>25.3</c:v>
                </c:pt>
                <c:pt idx="500">
                  <c:v>25.5</c:v>
                </c:pt>
                <c:pt idx="501">
                  <c:v>25.5</c:v>
                </c:pt>
                <c:pt idx="502">
                  <c:v>25.6</c:v>
                </c:pt>
                <c:pt idx="503">
                  <c:v>25.7</c:v>
                </c:pt>
                <c:pt idx="504">
                  <c:v>25.8</c:v>
                </c:pt>
                <c:pt idx="505">
                  <c:v>25.9</c:v>
                </c:pt>
                <c:pt idx="506">
                  <c:v>26.1</c:v>
                </c:pt>
                <c:pt idx="507">
                  <c:v>26.1</c:v>
                </c:pt>
                <c:pt idx="508">
                  <c:v>26.1</c:v>
                </c:pt>
                <c:pt idx="509">
                  <c:v>26.1</c:v>
                </c:pt>
                <c:pt idx="510">
                  <c:v>26.2</c:v>
                </c:pt>
                <c:pt idx="511">
                  <c:v>26.2</c:v>
                </c:pt>
                <c:pt idx="512">
                  <c:v>26.3</c:v>
                </c:pt>
                <c:pt idx="513">
                  <c:v>26.3</c:v>
                </c:pt>
                <c:pt idx="514">
                  <c:v>26.4</c:v>
                </c:pt>
                <c:pt idx="515">
                  <c:v>26.4</c:v>
                </c:pt>
                <c:pt idx="516">
                  <c:v>26.4</c:v>
                </c:pt>
                <c:pt idx="517">
                  <c:v>26.4</c:v>
                </c:pt>
                <c:pt idx="518">
                  <c:v>26.5</c:v>
                </c:pt>
                <c:pt idx="519">
                  <c:v>26.5</c:v>
                </c:pt>
                <c:pt idx="520">
                  <c:v>26.5</c:v>
                </c:pt>
                <c:pt idx="521">
                  <c:v>26.5</c:v>
                </c:pt>
                <c:pt idx="522">
                  <c:v>26.5</c:v>
                </c:pt>
                <c:pt idx="523">
                  <c:v>26.6</c:v>
                </c:pt>
                <c:pt idx="524">
                  <c:v>26.6</c:v>
                </c:pt>
                <c:pt idx="525">
                  <c:v>26.6</c:v>
                </c:pt>
                <c:pt idx="526">
                  <c:v>26.6</c:v>
                </c:pt>
                <c:pt idx="527">
                  <c:v>26.6</c:v>
                </c:pt>
                <c:pt idx="528">
                  <c:v>26.7</c:v>
                </c:pt>
                <c:pt idx="529">
                  <c:v>26.3</c:v>
                </c:pt>
                <c:pt idx="530">
                  <c:v>26.3</c:v>
                </c:pt>
                <c:pt idx="531">
                  <c:v>26.3</c:v>
                </c:pt>
                <c:pt idx="532">
                  <c:v>26.4</c:v>
                </c:pt>
                <c:pt idx="533">
                  <c:v>26.3</c:v>
                </c:pt>
                <c:pt idx="534">
                  <c:v>26.2</c:v>
                </c:pt>
                <c:pt idx="535">
                  <c:v>26.2</c:v>
                </c:pt>
                <c:pt idx="536">
                  <c:v>26.2</c:v>
                </c:pt>
                <c:pt idx="537">
                  <c:v>26.2</c:v>
                </c:pt>
                <c:pt idx="538">
                  <c:v>26.2</c:v>
                </c:pt>
                <c:pt idx="539">
                  <c:v>26.2</c:v>
                </c:pt>
                <c:pt idx="540">
                  <c:v>26.2</c:v>
                </c:pt>
                <c:pt idx="541">
                  <c:v>26.1</c:v>
                </c:pt>
                <c:pt idx="542">
                  <c:v>26.1</c:v>
                </c:pt>
                <c:pt idx="543">
                  <c:v>26.1</c:v>
                </c:pt>
                <c:pt idx="544">
                  <c:v>26.1</c:v>
                </c:pt>
                <c:pt idx="545">
                  <c:v>26.1</c:v>
                </c:pt>
                <c:pt idx="546">
                  <c:v>26.1</c:v>
                </c:pt>
                <c:pt idx="547">
                  <c:v>26.1</c:v>
                </c:pt>
                <c:pt idx="548">
                  <c:v>26.1</c:v>
                </c:pt>
                <c:pt idx="549">
                  <c:v>26</c:v>
                </c:pt>
                <c:pt idx="550">
                  <c:v>26.1</c:v>
                </c:pt>
                <c:pt idx="551">
                  <c:v>25.9</c:v>
                </c:pt>
                <c:pt idx="552">
                  <c:v>26.1</c:v>
                </c:pt>
                <c:pt idx="553">
                  <c:v>26</c:v>
                </c:pt>
                <c:pt idx="554">
                  <c:v>26.1</c:v>
                </c:pt>
                <c:pt idx="555">
                  <c:v>26.1</c:v>
                </c:pt>
                <c:pt idx="556">
                  <c:v>26.1</c:v>
                </c:pt>
                <c:pt idx="557">
                  <c:v>26.1</c:v>
                </c:pt>
                <c:pt idx="558">
                  <c:v>26.1</c:v>
                </c:pt>
                <c:pt idx="559">
                  <c:v>26.1</c:v>
                </c:pt>
                <c:pt idx="560">
                  <c:v>26.2</c:v>
                </c:pt>
                <c:pt idx="561">
                  <c:v>26.2</c:v>
                </c:pt>
                <c:pt idx="562">
                  <c:v>26.2</c:v>
                </c:pt>
                <c:pt idx="563">
                  <c:v>26.2</c:v>
                </c:pt>
                <c:pt idx="564">
                  <c:v>26.2</c:v>
                </c:pt>
                <c:pt idx="565">
                  <c:v>26.3</c:v>
                </c:pt>
                <c:pt idx="566">
                  <c:v>26.4</c:v>
                </c:pt>
                <c:pt idx="567">
                  <c:v>26.4</c:v>
                </c:pt>
                <c:pt idx="568">
                  <c:v>26.4</c:v>
                </c:pt>
                <c:pt idx="569">
                  <c:v>26.4</c:v>
                </c:pt>
                <c:pt idx="570">
                  <c:v>26.4</c:v>
                </c:pt>
                <c:pt idx="571">
                  <c:v>26.4</c:v>
                </c:pt>
                <c:pt idx="572">
                  <c:v>26.4</c:v>
                </c:pt>
                <c:pt idx="573">
                  <c:v>26.4</c:v>
                </c:pt>
                <c:pt idx="574">
                  <c:v>26.4</c:v>
                </c:pt>
                <c:pt idx="575">
                  <c:v>26.4</c:v>
                </c:pt>
                <c:pt idx="576">
                  <c:v>26.4</c:v>
                </c:pt>
                <c:pt idx="577">
                  <c:v>26.4</c:v>
                </c:pt>
                <c:pt idx="578">
                  <c:v>26.4</c:v>
                </c:pt>
                <c:pt idx="579">
                  <c:v>26.4</c:v>
                </c:pt>
                <c:pt idx="580">
                  <c:v>26.3</c:v>
                </c:pt>
                <c:pt idx="581">
                  <c:v>26.3</c:v>
                </c:pt>
                <c:pt idx="582">
                  <c:v>26.3</c:v>
                </c:pt>
                <c:pt idx="583">
                  <c:v>26.3</c:v>
                </c:pt>
                <c:pt idx="584">
                  <c:v>26.2</c:v>
                </c:pt>
                <c:pt idx="585">
                  <c:v>26.1</c:v>
                </c:pt>
                <c:pt idx="586">
                  <c:v>26.1</c:v>
                </c:pt>
                <c:pt idx="587">
                  <c:v>26</c:v>
                </c:pt>
                <c:pt idx="588">
                  <c:v>26.1</c:v>
                </c:pt>
                <c:pt idx="589">
                  <c:v>25.9</c:v>
                </c:pt>
                <c:pt idx="590">
                  <c:v>25.9</c:v>
                </c:pt>
                <c:pt idx="591">
                  <c:v>25.9</c:v>
                </c:pt>
                <c:pt idx="592">
                  <c:v>25.9</c:v>
                </c:pt>
                <c:pt idx="593">
                  <c:v>25.9</c:v>
                </c:pt>
                <c:pt idx="594">
                  <c:v>25.8</c:v>
                </c:pt>
                <c:pt idx="595">
                  <c:v>25.7</c:v>
                </c:pt>
                <c:pt idx="596">
                  <c:v>25.7</c:v>
                </c:pt>
                <c:pt idx="597">
                  <c:v>25.8</c:v>
                </c:pt>
                <c:pt idx="598">
                  <c:v>25.9</c:v>
                </c:pt>
                <c:pt idx="599">
                  <c:v>25.9</c:v>
                </c:pt>
                <c:pt idx="600">
                  <c:v>25.9</c:v>
                </c:pt>
                <c:pt idx="601">
                  <c:v>25.9</c:v>
                </c:pt>
                <c:pt idx="602">
                  <c:v>26.1</c:v>
                </c:pt>
                <c:pt idx="603">
                  <c:v>26.1</c:v>
                </c:pt>
                <c:pt idx="604">
                  <c:v>26.1</c:v>
                </c:pt>
                <c:pt idx="605">
                  <c:v>26.2</c:v>
                </c:pt>
                <c:pt idx="606">
                  <c:v>26.2</c:v>
                </c:pt>
                <c:pt idx="607">
                  <c:v>26.3</c:v>
                </c:pt>
                <c:pt idx="608">
                  <c:v>26.4</c:v>
                </c:pt>
                <c:pt idx="609">
                  <c:v>26.5</c:v>
                </c:pt>
                <c:pt idx="610">
                  <c:v>26.6</c:v>
                </c:pt>
                <c:pt idx="611">
                  <c:v>26.7</c:v>
                </c:pt>
                <c:pt idx="612">
                  <c:v>26.7</c:v>
                </c:pt>
                <c:pt idx="613">
                  <c:v>26.8</c:v>
                </c:pt>
                <c:pt idx="614">
                  <c:v>26.8</c:v>
                </c:pt>
                <c:pt idx="615">
                  <c:v>26.8</c:v>
                </c:pt>
                <c:pt idx="616">
                  <c:v>26.9</c:v>
                </c:pt>
                <c:pt idx="617">
                  <c:v>26.9</c:v>
                </c:pt>
                <c:pt idx="618">
                  <c:v>26.9</c:v>
                </c:pt>
                <c:pt idx="619">
                  <c:v>26.9</c:v>
                </c:pt>
                <c:pt idx="620">
                  <c:v>26.8</c:v>
                </c:pt>
                <c:pt idx="621">
                  <c:v>26.8</c:v>
                </c:pt>
                <c:pt idx="622">
                  <c:v>26.8</c:v>
                </c:pt>
                <c:pt idx="623">
                  <c:v>26.8</c:v>
                </c:pt>
                <c:pt idx="624">
                  <c:v>26.8</c:v>
                </c:pt>
                <c:pt idx="625">
                  <c:v>26.7</c:v>
                </c:pt>
                <c:pt idx="626">
                  <c:v>26.5</c:v>
                </c:pt>
                <c:pt idx="627">
                  <c:v>26.6</c:v>
                </c:pt>
                <c:pt idx="628">
                  <c:v>26.6</c:v>
                </c:pt>
                <c:pt idx="629">
                  <c:v>26.5</c:v>
                </c:pt>
                <c:pt idx="630">
                  <c:v>26.7</c:v>
                </c:pt>
                <c:pt idx="631">
                  <c:v>26.7</c:v>
                </c:pt>
                <c:pt idx="632">
                  <c:v>26.7</c:v>
                </c:pt>
                <c:pt idx="633">
                  <c:v>26.8</c:v>
                </c:pt>
                <c:pt idx="634">
                  <c:v>26.9</c:v>
                </c:pt>
                <c:pt idx="635">
                  <c:v>26.9</c:v>
                </c:pt>
                <c:pt idx="636">
                  <c:v>27</c:v>
                </c:pt>
                <c:pt idx="637">
                  <c:v>27.1</c:v>
                </c:pt>
                <c:pt idx="638">
                  <c:v>27.2</c:v>
                </c:pt>
                <c:pt idx="639">
                  <c:v>27.2</c:v>
                </c:pt>
                <c:pt idx="640">
                  <c:v>27.4</c:v>
                </c:pt>
                <c:pt idx="641">
                  <c:v>27.5</c:v>
                </c:pt>
                <c:pt idx="642">
                  <c:v>27.5</c:v>
                </c:pt>
                <c:pt idx="643">
                  <c:v>27.6</c:v>
                </c:pt>
                <c:pt idx="644">
                  <c:v>27.7</c:v>
                </c:pt>
                <c:pt idx="645">
                  <c:v>27.8</c:v>
                </c:pt>
                <c:pt idx="646">
                  <c:v>27.9</c:v>
                </c:pt>
                <c:pt idx="647">
                  <c:v>27.9</c:v>
                </c:pt>
                <c:pt idx="648">
                  <c:v>27.9</c:v>
                </c:pt>
                <c:pt idx="649">
                  <c:v>27.9</c:v>
                </c:pt>
                <c:pt idx="650">
                  <c:v>27.9</c:v>
                </c:pt>
                <c:pt idx="651">
                  <c:v>27.9</c:v>
                </c:pt>
                <c:pt idx="652">
                  <c:v>27.9</c:v>
                </c:pt>
                <c:pt idx="653">
                  <c:v>27.9</c:v>
                </c:pt>
                <c:pt idx="654">
                  <c:v>27.8</c:v>
                </c:pt>
                <c:pt idx="655">
                  <c:v>27.8</c:v>
                </c:pt>
                <c:pt idx="656">
                  <c:v>27.7</c:v>
                </c:pt>
                <c:pt idx="657">
                  <c:v>27.6</c:v>
                </c:pt>
                <c:pt idx="658">
                  <c:v>27.5</c:v>
                </c:pt>
                <c:pt idx="659">
                  <c:v>27.5</c:v>
                </c:pt>
                <c:pt idx="660">
                  <c:v>27.4</c:v>
                </c:pt>
                <c:pt idx="661">
                  <c:v>27.2</c:v>
                </c:pt>
                <c:pt idx="662">
                  <c:v>27.1</c:v>
                </c:pt>
                <c:pt idx="663">
                  <c:v>27.1</c:v>
                </c:pt>
                <c:pt idx="664">
                  <c:v>26.9</c:v>
                </c:pt>
                <c:pt idx="665">
                  <c:v>26.8</c:v>
                </c:pt>
                <c:pt idx="666">
                  <c:v>26.6</c:v>
                </c:pt>
                <c:pt idx="667">
                  <c:v>26.4</c:v>
                </c:pt>
                <c:pt idx="668">
                  <c:v>26.2</c:v>
                </c:pt>
                <c:pt idx="669">
                  <c:v>26</c:v>
                </c:pt>
                <c:pt idx="670">
                  <c:v>25.8</c:v>
                </c:pt>
                <c:pt idx="671">
                  <c:v>25.6</c:v>
                </c:pt>
                <c:pt idx="672">
                  <c:v>25.3</c:v>
                </c:pt>
                <c:pt idx="673">
                  <c:v>25.2</c:v>
                </c:pt>
                <c:pt idx="674">
                  <c:v>25</c:v>
                </c:pt>
                <c:pt idx="675">
                  <c:v>24.8</c:v>
                </c:pt>
                <c:pt idx="676">
                  <c:v>24.6</c:v>
                </c:pt>
                <c:pt idx="677">
                  <c:v>24.6</c:v>
                </c:pt>
                <c:pt idx="678">
                  <c:v>24.6</c:v>
                </c:pt>
                <c:pt idx="679">
                  <c:v>24.5</c:v>
                </c:pt>
                <c:pt idx="680">
                  <c:v>24.6</c:v>
                </c:pt>
                <c:pt idx="681">
                  <c:v>24.7</c:v>
                </c:pt>
                <c:pt idx="682">
                  <c:v>24.9</c:v>
                </c:pt>
                <c:pt idx="683">
                  <c:v>25</c:v>
                </c:pt>
                <c:pt idx="684">
                  <c:v>25.2</c:v>
                </c:pt>
                <c:pt idx="685">
                  <c:v>25.4</c:v>
                </c:pt>
                <c:pt idx="686">
                  <c:v>25.7</c:v>
                </c:pt>
                <c:pt idx="687">
                  <c:v>25.8</c:v>
                </c:pt>
                <c:pt idx="688">
                  <c:v>26.1</c:v>
                </c:pt>
                <c:pt idx="689">
                  <c:v>26.3</c:v>
                </c:pt>
                <c:pt idx="690">
                  <c:v>26.5</c:v>
                </c:pt>
                <c:pt idx="691">
                  <c:v>26.5</c:v>
                </c:pt>
                <c:pt idx="692">
                  <c:v>26.7</c:v>
                </c:pt>
                <c:pt idx="693">
                  <c:v>26.9</c:v>
                </c:pt>
                <c:pt idx="694">
                  <c:v>27</c:v>
                </c:pt>
                <c:pt idx="695">
                  <c:v>27</c:v>
                </c:pt>
                <c:pt idx="696">
                  <c:v>27.2</c:v>
                </c:pt>
                <c:pt idx="697">
                  <c:v>27.2</c:v>
                </c:pt>
                <c:pt idx="698">
                  <c:v>27.4</c:v>
                </c:pt>
                <c:pt idx="699">
                  <c:v>27.4</c:v>
                </c:pt>
                <c:pt idx="700">
                  <c:v>27.4</c:v>
                </c:pt>
                <c:pt idx="701">
                  <c:v>27.4</c:v>
                </c:pt>
                <c:pt idx="702">
                  <c:v>27.3</c:v>
                </c:pt>
                <c:pt idx="703">
                  <c:v>27.2</c:v>
                </c:pt>
                <c:pt idx="704">
                  <c:v>27</c:v>
                </c:pt>
                <c:pt idx="705">
                  <c:v>26.9</c:v>
                </c:pt>
                <c:pt idx="706">
                  <c:v>26.7</c:v>
                </c:pt>
                <c:pt idx="707">
                  <c:v>26.4</c:v>
                </c:pt>
                <c:pt idx="708">
                  <c:v>26.2</c:v>
                </c:pt>
                <c:pt idx="709">
                  <c:v>26</c:v>
                </c:pt>
                <c:pt idx="710">
                  <c:v>25.7</c:v>
                </c:pt>
                <c:pt idx="711">
                  <c:v>25.6</c:v>
                </c:pt>
                <c:pt idx="712">
                  <c:v>25.3</c:v>
                </c:pt>
                <c:pt idx="713">
                  <c:v>25.1</c:v>
                </c:pt>
                <c:pt idx="714">
                  <c:v>25</c:v>
                </c:pt>
                <c:pt idx="715">
                  <c:v>24.9</c:v>
                </c:pt>
                <c:pt idx="716">
                  <c:v>24.9</c:v>
                </c:pt>
                <c:pt idx="717">
                  <c:v>24.9</c:v>
                </c:pt>
                <c:pt idx="718">
                  <c:v>25.1</c:v>
                </c:pt>
                <c:pt idx="719">
                  <c:v>25.2</c:v>
                </c:pt>
                <c:pt idx="720">
                  <c:v>25.3</c:v>
                </c:pt>
                <c:pt idx="721">
                  <c:v>25.5</c:v>
                </c:pt>
                <c:pt idx="722">
                  <c:v>25.6</c:v>
                </c:pt>
                <c:pt idx="723">
                  <c:v>25.7</c:v>
                </c:pt>
                <c:pt idx="724">
                  <c:v>25.9</c:v>
                </c:pt>
                <c:pt idx="725">
                  <c:v>26.1</c:v>
                </c:pt>
                <c:pt idx="726">
                  <c:v>26.2</c:v>
                </c:pt>
                <c:pt idx="727">
                  <c:v>26.3</c:v>
                </c:pt>
                <c:pt idx="728">
                  <c:v>26.4</c:v>
                </c:pt>
                <c:pt idx="729">
                  <c:v>26.5</c:v>
                </c:pt>
                <c:pt idx="730">
                  <c:v>26.6</c:v>
                </c:pt>
                <c:pt idx="731">
                  <c:v>26.7</c:v>
                </c:pt>
                <c:pt idx="732">
                  <c:v>26.7</c:v>
                </c:pt>
                <c:pt idx="733">
                  <c:v>26.8</c:v>
                </c:pt>
                <c:pt idx="734">
                  <c:v>26.9</c:v>
                </c:pt>
                <c:pt idx="735">
                  <c:v>26.9</c:v>
                </c:pt>
                <c:pt idx="736">
                  <c:v>26.9</c:v>
                </c:pt>
                <c:pt idx="737">
                  <c:v>27</c:v>
                </c:pt>
                <c:pt idx="738">
                  <c:v>27</c:v>
                </c:pt>
                <c:pt idx="739">
                  <c:v>27</c:v>
                </c:pt>
                <c:pt idx="740">
                  <c:v>27</c:v>
                </c:pt>
                <c:pt idx="741">
                  <c:v>27</c:v>
                </c:pt>
                <c:pt idx="742">
                  <c:v>27</c:v>
                </c:pt>
                <c:pt idx="743">
                  <c:v>27</c:v>
                </c:pt>
                <c:pt idx="744">
                  <c:v>26.9</c:v>
                </c:pt>
                <c:pt idx="745">
                  <c:v>26.9</c:v>
                </c:pt>
                <c:pt idx="746">
                  <c:v>26.9</c:v>
                </c:pt>
                <c:pt idx="747">
                  <c:v>26.7</c:v>
                </c:pt>
                <c:pt idx="748">
                  <c:v>26.6</c:v>
                </c:pt>
                <c:pt idx="749">
                  <c:v>26.4</c:v>
                </c:pt>
                <c:pt idx="750">
                  <c:v>26.3</c:v>
                </c:pt>
                <c:pt idx="751">
                  <c:v>26.2</c:v>
                </c:pt>
                <c:pt idx="752">
                  <c:v>26</c:v>
                </c:pt>
                <c:pt idx="753">
                  <c:v>25.9</c:v>
                </c:pt>
                <c:pt idx="754">
                  <c:v>25.7</c:v>
                </c:pt>
                <c:pt idx="755">
                  <c:v>25.6</c:v>
                </c:pt>
                <c:pt idx="756">
                  <c:v>25.4</c:v>
                </c:pt>
                <c:pt idx="757">
                  <c:v>25.4</c:v>
                </c:pt>
                <c:pt idx="758">
                  <c:v>25.3</c:v>
                </c:pt>
                <c:pt idx="759">
                  <c:v>25.3</c:v>
                </c:pt>
                <c:pt idx="760">
                  <c:v>25.2</c:v>
                </c:pt>
                <c:pt idx="761">
                  <c:v>25.4</c:v>
                </c:pt>
                <c:pt idx="762">
                  <c:v>25.4</c:v>
                </c:pt>
                <c:pt idx="763">
                  <c:v>25.5</c:v>
                </c:pt>
                <c:pt idx="764">
                  <c:v>25.5</c:v>
                </c:pt>
                <c:pt idx="765">
                  <c:v>25.6</c:v>
                </c:pt>
                <c:pt idx="766">
                  <c:v>25.6</c:v>
                </c:pt>
                <c:pt idx="767">
                  <c:v>25.7</c:v>
                </c:pt>
                <c:pt idx="768">
                  <c:v>26</c:v>
                </c:pt>
                <c:pt idx="769">
                  <c:v>26.1</c:v>
                </c:pt>
                <c:pt idx="770">
                  <c:v>26.1</c:v>
                </c:pt>
                <c:pt idx="771">
                  <c:v>26.2</c:v>
                </c:pt>
                <c:pt idx="772">
                  <c:v>26.3</c:v>
                </c:pt>
                <c:pt idx="773">
                  <c:v>26.4</c:v>
                </c:pt>
                <c:pt idx="774">
                  <c:v>26.4</c:v>
                </c:pt>
                <c:pt idx="775">
                  <c:v>26.4</c:v>
                </c:pt>
                <c:pt idx="776">
                  <c:v>26.4</c:v>
                </c:pt>
                <c:pt idx="777">
                  <c:v>26.3</c:v>
                </c:pt>
                <c:pt idx="778">
                  <c:v>26.3</c:v>
                </c:pt>
                <c:pt idx="779">
                  <c:v>26.2</c:v>
                </c:pt>
                <c:pt idx="780">
                  <c:v>26.2</c:v>
                </c:pt>
                <c:pt idx="781">
                  <c:v>26.2</c:v>
                </c:pt>
                <c:pt idx="782">
                  <c:v>26.2</c:v>
                </c:pt>
                <c:pt idx="783">
                  <c:v>26.2</c:v>
                </c:pt>
                <c:pt idx="784">
                  <c:v>26.2</c:v>
                </c:pt>
                <c:pt idx="785">
                  <c:v>26.2</c:v>
                </c:pt>
                <c:pt idx="786">
                  <c:v>26.3</c:v>
                </c:pt>
                <c:pt idx="787">
                  <c:v>26.2</c:v>
                </c:pt>
                <c:pt idx="788">
                  <c:v>26.3</c:v>
                </c:pt>
                <c:pt idx="789">
                  <c:v>26.4</c:v>
                </c:pt>
                <c:pt idx="790">
                  <c:v>26.3</c:v>
                </c:pt>
                <c:pt idx="791">
                  <c:v>26.4</c:v>
                </c:pt>
                <c:pt idx="792">
                  <c:v>26.4</c:v>
                </c:pt>
                <c:pt idx="793">
                  <c:v>26.4</c:v>
                </c:pt>
                <c:pt idx="794">
                  <c:v>26.5</c:v>
                </c:pt>
                <c:pt idx="795">
                  <c:v>26.5</c:v>
                </c:pt>
                <c:pt idx="796">
                  <c:v>26.5</c:v>
                </c:pt>
                <c:pt idx="797">
                  <c:v>26.4</c:v>
                </c:pt>
                <c:pt idx="798">
                  <c:v>26.4</c:v>
                </c:pt>
                <c:pt idx="799">
                  <c:v>26.3</c:v>
                </c:pt>
                <c:pt idx="800">
                  <c:v>26.2</c:v>
                </c:pt>
                <c:pt idx="801">
                  <c:v>26.2</c:v>
                </c:pt>
                <c:pt idx="802">
                  <c:v>26.1</c:v>
                </c:pt>
                <c:pt idx="803">
                  <c:v>26</c:v>
                </c:pt>
                <c:pt idx="804">
                  <c:v>25.9</c:v>
                </c:pt>
                <c:pt idx="805">
                  <c:v>25.9</c:v>
                </c:pt>
                <c:pt idx="806">
                  <c:v>25.7</c:v>
                </c:pt>
                <c:pt idx="807">
                  <c:v>25.7</c:v>
                </c:pt>
                <c:pt idx="808">
                  <c:v>25.8</c:v>
                </c:pt>
                <c:pt idx="809">
                  <c:v>26</c:v>
                </c:pt>
                <c:pt idx="810">
                  <c:v>26</c:v>
                </c:pt>
                <c:pt idx="811">
                  <c:v>26.1</c:v>
                </c:pt>
                <c:pt idx="812">
                  <c:v>26.2</c:v>
                </c:pt>
                <c:pt idx="813">
                  <c:v>26.4</c:v>
                </c:pt>
                <c:pt idx="814">
                  <c:v>26.5</c:v>
                </c:pt>
                <c:pt idx="815">
                  <c:v>26.6</c:v>
                </c:pt>
                <c:pt idx="816">
                  <c:v>26.7</c:v>
                </c:pt>
                <c:pt idx="817">
                  <c:v>26.7</c:v>
                </c:pt>
                <c:pt idx="818">
                  <c:v>26.7</c:v>
                </c:pt>
                <c:pt idx="819">
                  <c:v>26.7</c:v>
                </c:pt>
                <c:pt idx="820">
                  <c:v>26.6</c:v>
                </c:pt>
                <c:pt idx="821">
                  <c:v>26.5</c:v>
                </c:pt>
                <c:pt idx="822">
                  <c:v>26.4</c:v>
                </c:pt>
                <c:pt idx="823">
                  <c:v>26.2</c:v>
                </c:pt>
                <c:pt idx="824">
                  <c:v>26</c:v>
                </c:pt>
                <c:pt idx="825">
                  <c:v>25.9</c:v>
                </c:pt>
                <c:pt idx="826">
                  <c:v>25.9</c:v>
                </c:pt>
                <c:pt idx="827">
                  <c:v>25.8</c:v>
                </c:pt>
                <c:pt idx="828">
                  <c:v>25.9</c:v>
                </c:pt>
                <c:pt idx="829">
                  <c:v>26</c:v>
                </c:pt>
                <c:pt idx="830">
                  <c:v>26.1</c:v>
                </c:pt>
                <c:pt idx="831">
                  <c:v>26.1</c:v>
                </c:pt>
                <c:pt idx="832">
                  <c:v>26.3</c:v>
                </c:pt>
                <c:pt idx="833">
                  <c:v>26.4</c:v>
                </c:pt>
                <c:pt idx="834">
                  <c:v>26.4</c:v>
                </c:pt>
                <c:pt idx="835">
                  <c:v>26.4</c:v>
                </c:pt>
                <c:pt idx="836">
                  <c:v>26.4</c:v>
                </c:pt>
                <c:pt idx="837">
                  <c:v>26.4</c:v>
                </c:pt>
                <c:pt idx="838">
                  <c:v>26.2</c:v>
                </c:pt>
                <c:pt idx="839">
                  <c:v>26.1</c:v>
                </c:pt>
                <c:pt idx="840">
                  <c:v>26</c:v>
                </c:pt>
                <c:pt idx="841">
                  <c:v>25.9</c:v>
                </c:pt>
                <c:pt idx="842">
                  <c:v>25.8</c:v>
                </c:pt>
                <c:pt idx="843">
                  <c:v>25.7</c:v>
                </c:pt>
                <c:pt idx="844">
                  <c:v>25.9</c:v>
                </c:pt>
                <c:pt idx="845">
                  <c:v>26</c:v>
                </c:pt>
                <c:pt idx="846">
                  <c:v>26.1</c:v>
                </c:pt>
                <c:pt idx="847">
                  <c:v>26.4</c:v>
                </c:pt>
                <c:pt idx="848">
                  <c:v>26.6</c:v>
                </c:pt>
                <c:pt idx="849">
                  <c:v>26.7</c:v>
                </c:pt>
                <c:pt idx="850">
                  <c:v>26.7</c:v>
                </c:pt>
                <c:pt idx="851">
                  <c:v>26.9</c:v>
                </c:pt>
                <c:pt idx="852">
                  <c:v>26.8</c:v>
                </c:pt>
                <c:pt idx="853">
                  <c:v>26.7</c:v>
                </c:pt>
                <c:pt idx="854">
                  <c:v>26.7</c:v>
                </c:pt>
                <c:pt idx="855">
                  <c:v>26.4</c:v>
                </c:pt>
                <c:pt idx="856">
                  <c:v>26.2</c:v>
                </c:pt>
                <c:pt idx="857">
                  <c:v>26</c:v>
                </c:pt>
                <c:pt idx="858">
                  <c:v>25.9</c:v>
                </c:pt>
                <c:pt idx="859">
                  <c:v>25.8</c:v>
                </c:pt>
                <c:pt idx="860">
                  <c:v>25.8</c:v>
                </c:pt>
                <c:pt idx="861">
                  <c:v>25.9</c:v>
                </c:pt>
                <c:pt idx="862">
                  <c:v>25.9</c:v>
                </c:pt>
                <c:pt idx="863">
                  <c:v>26</c:v>
                </c:pt>
                <c:pt idx="864">
                  <c:v>26.1</c:v>
                </c:pt>
                <c:pt idx="865">
                  <c:v>26.1</c:v>
                </c:pt>
                <c:pt idx="866">
                  <c:v>26.3</c:v>
                </c:pt>
                <c:pt idx="867">
                  <c:v>26.4</c:v>
                </c:pt>
                <c:pt idx="868">
                  <c:v>26.4</c:v>
                </c:pt>
                <c:pt idx="869">
                  <c:v>26.4</c:v>
                </c:pt>
                <c:pt idx="870">
                  <c:v>26.4</c:v>
                </c:pt>
                <c:pt idx="871">
                  <c:v>26.4</c:v>
                </c:pt>
                <c:pt idx="872">
                  <c:v>26.3</c:v>
                </c:pt>
                <c:pt idx="873">
                  <c:v>26.1</c:v>
                </c:pt>
                <c:pt idx="874">
                  <c:v>26.1</c:v>
                </c:pt>
                <c:pt idx="875">
                  <c:v>26</c:v>
                </c:pt>
                <c:pt idx="876">
                  <c:v>26</c:v>
                </c:pt>
                <c:pt idx="877">
                  <c:v>25.9</c:v>
                </c:pt>
                <c:pt idx="878">
                  <c:v>25.7</c:v>
                </c:pt>
                <c:pt idx="879">
                  <c:v>25.7</c:v>
                </c:pt>
                <c:pt idx="880">
                  <c:v>25.9</c:v>
                </c:pt>
                <c:pt idx="881">
                  <c:v>25.9</c:v>
                </c:pt>
                <c:pt idx="882">
                  <c:v>26</c:v>
                </c:pt>
                <c:pt idx="883">
                  <c:v>26.1</c:v>
                </c:pt>
                <c:pt idx="884">
                  <c:v>26.2</c:v>
                </c:pt>
                <c:pt idx="885">
                  <c:v>26.3</c:v>
                </c:pt>
                <c:pt idx="886">
                  <c:v>26.6</c:v>
                </c:pt>
                <c:pt idx="887">
                  <c:v>26.7</c:v>
                </c:pt>
                <c:pt idx="888">
                  <c:v>26.8</c:v>
                </c:pt>
                <c:pt idx="889">
                  <c:v>26.9</c:v>
                </c:pt>
                <c:pt idx="890">
                  <c:v>26.7</c:v>
                </c:pt>
                <c:pt idx="891">
                  <c:v>26.7</c:v>
                </c:pt>
                <c:pt idx="892">
                  <c:v>26.7</c:v>
                </c:pt>
                <c:pt idx="893">
                  <c:v>26.5</c:v>
                </c:pt>
                <c:pt idx="894">
                  <c:v>26.3</c:v>
                </c:pt>
                <c:pt idx="895">
                  <c:v>27</c:v>
                </c:pt>
                <c:pt idx="896">
                  <c:v>27.3</c:v>
                </c:pt>
                <c:pt idx="897">
                  <c:v>27.6</c:v>
                </c:pt>
                <c:pt idx="898">
                  <c:v>27.8</c:v>
                </c:pt>
                <c:pt idx="899">
                  <c:v>27.9</c:v>
                </c:pt>
                <c:pt idx="900">
                  <c:v>27.9</c:v>
                </c:pt>
                <c:pt idx="901">
                  <c:v>27.9</c:v>
                </c:pt>
                <c:pt idx="902">
                  <c:v>27.7</c:v>
                </c:pt>
                <c:pt idx="903">
                  <c:v>27.5</c:v>
                </c:pt>
                <c:pt idx="904">
                  <c:v>27.4</c:v>
                </c:pt>
                <c:pt idx="905">
                  <c:v>27.2</c:v>
                </c:pt>
                <c:pt idx="906">
                  <c:v>26.9</c:v>
                </c:pt>
                <c:pt idx="907">
                  <c:v>26.5</c:v>
                </c:pt>
                <c:pt idx="908">
                  <c:v>25.9</c:v>
                </c:pt>
                <c:pt idx="909">
                  <c:v>25.5</c:v>
                </c:pt>
                <c:pt idx="910">
                  <c:v>25</c:v>
                </c:pt>
                <c:pt idx="911">
                  <c:v>24.6</c:v>
                </c:pt>
                <c:pt idx="912">
                  <c:v>24.4</c:v>
                </c:pt>
                <c:pt idx="913">
                  <c:v>24.3</c:v>
                </c:pt>
                <c:pt idx="914">
                  <c:v>24.4</c:v>
                </c:pt>
                <c:pt idx="915">
                  <c:v>24.5</c:v>
                </c:pt>
                <c:pt idx="916">
                  <c:v>24.9</c:v>
                </c:pt>
                <c:pt idx="917">
                  <c:v>25.1</c:v>
                </c:pt>
                <c:pt idx="918">
                  <c:v>25.5</c:v>
                </c:pt>
                <c:pt idx="919">
                  <c:v>25.7</c:v>
                </c:pt>
                <c:pt idx="920">
                  <c:v>25.9</c:v>
                </c:pt>
                <c:pt idx="921">
                  <c:v>26.1</c:v>
                </c:pt>
                <c:pt idx="922">
                  <c:v>26.4</c:v>
                </c:pt>
                <c:pt idx="923">
                  <c:v>26.7</c:v>
                </c:pt>
                <c:pt idx="924">
                  <c:v>26.9</c:v>
                </c:pt>
                <c:pt idx="925">
                  <c:v>27</c:v>
                </c:pt>
                <c:pt idx="926">
                  <c:v>27.4</c:v>
                </c:pt>
                <c:pt idx="927">
                  <c:v>27.5</c:v>
                </c:pt>
                <c:pt idx="928">
                  <c:v>27.5</c:v>
                </c:pt>
                <c:pt idx="929">
                  <c:v>27.7</c:v>
                </c:pt>
                <c:pt idx="930">
                  <c:v>27.7</c:v>
                </c:pt>
                <c:pt idx="931">
                  <c:v>27.7</c:v>
                </c:pt>
                <c:pt idx="932">
                  <c:v>27.6</c:v>
                </c:pt>
                <c:pt idx="933">
                  <c:v>27.5</c:v>
                </c:pt>
                <c:pt idx="934">
                  <c:v>27.4</c:v>
                </c:pt>
                <c:pt idx="935">
                  <c:v>27.2</c:v>
                </c:pt>
                <c:pt idx="936">
                  <c:v>27</c:v>
                </c:pt>
                <c:pt idx="937">
                  <c:v>26.7</c:v>
                </c:pt>
                <c:pt idx="938">
                  <c:v>26.5</c:v>
                </c:pt>
                <c:pt idx="939">
                  <c:v>26.2</c:v>
                </c:pt>
                <c:pt idx="940">
                  <c:v>26</c:v>
                </c:pt>
                <c:pt idx="941">
                  <c:v>25.7</c:v>
                </c:pt>
                <c:pt idx="942">
                  <c:v>25.3</c:v>
                </c:pt>
                <c:pt idx="943">
                  <c:v>25.1</c:v>
                </c:pt>
                <c:pt idx="944">
                  <c:v>24.9</c:v>
                </c:pt>
                <c:pt idx="945">
                  <c:v>24.7</c:v>
                </c:pt>
                <c:pt idx="946">
                  <c:v>24.6</c:v>
                </c:pt>
                <c:pt idx="947">
                  <c:v>24.5</c:v>
                </c:pt>
                <c:pt idx="948">
                  <c:v>24.5</c:v>
                </c:pt>
                <c:pt idx="949">
                  <c:v>24.5</c:v>
                </c:pt>
                <c:pt idx="950">
                  <c:v>24.7</c:v>
                </c:pt>
                <c:pt idx="951">
                  <c:v>24.8</c:v>
                </c:pt>
                <c:pt idx="952">
                  <c:v>24.9</c:v>
                </c:pt>
                <c:pt idx="953">
                  <c:v>25.2</c:v>
                </c:pt>
                <c:pt idx="954">
                  <c:v>25.4</c:v>
                </c:pt>
                <c:pt idx="955">
                  <c:v>25.6</c:v>
                </c:pt>
                <c:pt idx="956">
                  <c:v>25.8</c:v>
                </c:pt>
                <c:pt idx="957">
                  <c:v>25.9</c:v>
                </c:pt>
                <c:pt idx="958">
                  <c:v>26.2</c:v>
                </c:pt>
                <c:pt idx="959">
                  <c:v>26.4</c:v>
                </c:pt>
                <c:pt idx="960">
                  <c:v>26.5</c:v>
                </c:pt>
                <c:pt idx="961">
                  <c:v>26.7</c:v>
                </c:pt>
                <c:pt idx="962">
                  <c:v>26.8</c:v>
                </c:pt>
                <c:pt idx="963">
                  <c:v>27</c:v>
                </c:pt>
                <c:pt idx="964">
                  <c:v>26.9</c:v>
                </c:pt>
                <c:pt idx="965">
                  <c:v>27</c:v>
                </c:pt>
                <c:pt idx="966">
                  <c:v>27.2</c:v>
                </c:pt>
                <c:pt idx="967">
                  <c:v>27.3</c:v>
                </c:pt>
                <c:pt idx="968">
                  <c:v>27.4</c:v>
                </c:pt>
                <c:pt idx="969">
                  <c:v>27.5</c:v>
                </c:pt>
                <c:pt idx="970">
                  <c:v>27.5</c:v>
                </c:pt>
                <c:pt idx="971">
                  <c:v>27.6</c:v>
                </c:pt>
                <c:pt idx="972">
                  <c:v>27.7</c:v>
                </c:pt>
                <c:pt idx="973">
                  <c:v>27.6</c:v>
                </c:pt>
                <c:pt idx="974">
                  <c:v>27.5</c:v>
                </c:pt>
                <c:pt idx="975">
                  <c:v>27.4</c:v>
                </c:pt>
                <c:pt idx="976">
                  <c:v>27.3</c:v>
                </c:pt>
                <c:pt idx="977">
                  <c:v>27</c:v>
                </c:pt>
                <c:pt idx="978">
                  <c:v>26.9</c:v>
                </c:pt>
                <c:pt idx="979">
                  <c:v>26.7</c:v>
                </c:pt>
                <c:pt idx="980">
                  <c:v>26.5</c:v>
                </c:pt>
                <c:pt idx="981">
                  <c:v>26.2</c:v>
                </c:pt>
                <c:pt idx="982">
                  <c:v>25.9</c:v>
                </c:pt>
                <c:pt idx="983">
                  <c:v>25.7</c:v>
                </c:pt>
                <c:pt idx="984">
                  <c:v>25.4</c:v>
                </c:pt>
                <c:pt idx="985">
                  <c:v>25.1</c:v>
                </c:pt>
                <c:pt idx="986">
                  <c:v>24.9</c:v>
                </c:pt>
                <c:pt idx="987">
                  <c:v>24.8</c:v>
                </c:pt>
                <c:pt idx="988">
                  <c:v>24.7</c:v>
                </c:pt>
                <c:pt idx="989">
                  <c:v>24.7</c:v>
                </c:pt>
                <c:pt idx="990">
                  <c:v>24.7</c:v>
                </c:pt>
                <c:pt idx="991">
                  <c:v>24.9</c:v>
                </c:pt>
                <c:pt idx="992">
                  <c:v>24.9</c:v>
                </c:pt>
                <c:pt idx="993">
                  <c:v>25.1</c:v>
                </c:pt>
                <c:pt idx="994">
                  <c:v>25.2</c:v>
                </c:pt>
                <c:pt idx="995">
                  <c:v>25.4</c:v>
                </c:pt>
                <c:pt idx="996">
                  <c:v>25.6</c:v>
                </c:pt>
                <c:pt idx="997">
                  <c:v>25.7</c:v>
                </c:pt>
                <c:pt idx="998">
                  <c:v>26</c:v>
                </c:pt>
                <c:pt idx="999">
                  <c:v>26.1</c:v>
                </c:pt>
                <c:pt idx="1000">
                  <c:v>26.2</c:v>
                </c:pt>
                <c:pt idx="1001">
                  <c:v>26.4</c:v>
                </c:pt>
                <c:pt idx="1002">
                  <c:v>26.5</c:v>
                </c:pt>
                <c:pt idx="1003">
                  <c:v>26.7</c:v>
                </c:pt>
                <c:pt idx="1004">
                  <c:v>26.7</c:v>
                </c:pt>
                <c:pt idx="1005">
                  <c:v>26.7</c:v>
                </c:pt>
                <c:pt idx="1006">
                  <c:v>26.9</c:v>
                </c:pt>
                <c:pt idx="1007">
                  <c:v>26.9</c:v>
                </c:pt>
                <c:pt idx="1008">
                  <c:v>27</c:v>
                </c:pt>
                <c:pt idx="1009">
                  <c:v>27</c:v>
                </c:pt>
                <c:pt idx="1010">
                  <c:v>27</c:v>
                </c:pt>
                <c:pt idx="1011">
                  <c:v>27.2</c:v>
                </c:pt>
                <c:pt idx="1012">
                  <c:v>27.2</c:v>
                </c:pt>
                <c:pt idx="1013">
                  <c:v>27.2</c:v>
                </c:pt>
                <c:pt idx="1014">
                  <c:v>27.2</c:v>
                </c:pt>
                <c:pt idx="1015">
                  <c:v>27.4</c:v>
                </c:pt>
                <c:pt idx="1016">
                  <c:v>27.3</c:v>
                </c:pt>
                <c:pt idx="1017">
                  <c:v>27.4</c:v>
                </c:pt>
                <c:pt idx="1018">
                  <c:v>27.3</c:v>
                </c:pt>
                <c:pt idx="1019">
                  <c:v>27.3</c:v>
                </c:pt>
                <c:pt idx="1020">
                  <c:v>27.2</c:v>
                </c:pt>
                <c:pt idx="1021">
                  <c:v>27.2</c:v>
                </c:pt>
                <c:pt idx="1022">
                  <c:v>27</c:v>
                </c:pt>
                <c:pt idx="1023">
                  <c:v>26.5</c:v>
                </c:pt>
                <c:pt idx="1024">
                  <c:v>26.5</c:v>
                </c:pt>
                <c:pt idx="1025">
                  <c:v>26.5</c:v>
                </c:pt>
                <c:pt idx="1026">
                  <c:v>26.4</c:v>
                </c:pt>
                <c:pt idx="1027">
                  <c:v>26.4</c:v>
                </c:pt>
                <c:pt idx="1028">
                  <c:v>26.4</c:v>
                </c:pt>
                <c:pt idx="1029">
                  <c:v>26.4</c:v>
                </c:pt>
                <c:pt idx="1030">
                  <c:v>26.4</c:v>
                </c:pt>
                <c:pt idx="1031">
                  <c:v>26.3</c:v>
                </c:pt>
                <c:pt idx="1032">
                  <c:v>26.3</c:v>
                </c:pt>
                <c:pt idx="1033">
                  <c:v>26.2</c:v>
                </c:pt>
                <c:pt idx="1034">
                  <c:v>26.2</c:v>
                </c:pt>
                <c:pt idx="1035">
                  <c:v>26.1</c:v>
                </c:pt>
                <c:pt idx="1036">
                  <c:v>26.1</c:v>
                </c:pt>
                <c:pt idx="1037">
                  <c:v>26</c:v>
                </c:pt>
                <c:pt idx="1038">
                  <c:v>26</c:v>
                </c:pt>
                <c:pt idx="1039">
                  <c:v>26</c:v>
                </c:pt>
                <c:pt idx="1040">
                  <c:v>25.9</c:v>
                </c:pt>
                <c:pt idx="1041">
                  <c:v>25.9</c:v>
                </c:pt>
                <c:pt idx="1042">
                  <c:v>25.9</c:v>
                </c:pt>
                <c:pt idx="1043">
                  <c:v>25.9</c:v>
                </c:pt>
                <c:pt idx="1044">
                  <c:v>25.8</c:v>
                </c:pt>
                <c:pt idx="1045">
                  <c:v>25.8</c:v>
                </c:pt>
                <c:pt idx="1046">
                  <c:v>25.9</c:v>
                </c:pt>
                <c:pt idx="1047">
                  <c:v>25.8</c:v>
                </c:pt>
                <c:pt idx="1048">
                  <c:v>25.8</c:v>
                </c:pt>
                <c:pt idx="1049">
                  <c:v>25.8</c:v>
                </c:pt>
                <c:pt idx="1050">
                  <c:v>25.9</c:v>
                </c:pt>
                <c:pt idx="1051">
                  <c:v>25.8</c:v>
                </c:pt>
                <c:pt idx="1052">
                  <c:v>25.8</c:v>
                </c:pt>
                <c:pt idx="1053">
                  <c:v>25.9</c:v>
                </c:pt>
                <c:pt idx="1054">
                  <c:v>25.9</c:v>
                </c:pt>
                <c:pt idx="1055">
                  <c:v>26</c:v>
                </c:pt>
                <c:pt idx="1056">
                  <c:v>26</c:v>
                </c:pt>
                <c:pt idx="1057">
                  <c:v>26.1</c:v>
                </c:pt>
                <c:pt idx="1058">
                  <c:v>26.1</c:v>
                </c:pt>
                <c:pt idx="1059">
                  <c:v>26.2</c:v>
                </c:pt>
                <c:pt idx="1060">
                  <c:v>26.3</c:v>
                </c:pt>
                <c:pt idx="1061">
                  <c:v>26.4</c:v>
                </c:pt>
                <c:pt idx="1062">
                  <c:v>26.4</c:v>
                </c:pt>
                <c:pt idx="1063">
                  <c:v>26.4</c:v>
                </c:pt>
                <c:pt idx="1064">
                  <c:v>26.5</c:v>
                </c:pt>
                <c:pt idx="1065">
                  <c:v>26.5</c:v>
                </c:pt>
                <c:pt idx="1066">
                  <c:v>26.7</c:v>
                </c:pt>
                <c:pt idx="1067">
                  <c:v>26.7</c:v>
                </c:pt>
                <c:pt idx="1068">
                  <c:v>26.7</c:v>
                </c:pt>
                <c:pt idx="1069">
                  <c:v>26.8</c:v>
                </c:pt>
                <c:pt idx="1070">
                  <c:v>26.8</c:v>
                </c:pt>
                <c:pt idx="1071">
                  <c:v>26.9</c:v>
                </c:pt>
                <c:pt idx="1072">
                  <c:v>26.8</c:v>
                </c:pt>
                <c:pt idx="1073">
                  <c:v>26.7</c:v>
                </c:pt>
                <c:pt idx="1074">
                  <c:v>26.7</c:v>
                </c:pt>
                <c:pt idx="1075">
                  <c:v>26.7</c:v>
                </c:pt>
                <c:pt idx="1076">
                  <c:v>26.7</c:v>
                </c:pt>
                <c:pt idx="1077">
                  <c:v>26.6</c:v>
                </c:pt>
                <c:pt idx="1078">
                  <c:v>26.4</c:v>
                </c:pt>
                <c:pt idx="1079">
                  <c:v>26.4</c:v>
                </c:pt>
                <c:pt idx="1080">
                  <c:v>26.2</c:v>
                </c:pt>
                <c:pt idx="1081">
                  <c:v>26.1</c:v>
                </c:pt>
                <c:pt idx="1082">
                  <c:v>26</c:v>
                </c:pt>
                <c:pt idx="1083">
                  <c:v>26</c:v>
                </c:pt>
                <c:pt idx="1084">
                  <c:v>25.9</c:v>
                </c:pt>
                <c:pt idx="1085">
                  <c:v>25.9</c:v>
                </c:pt>
                <c:pt idx="1086">
                  <c:v>25.8</c:v>
                </c:pt>
                <c:pt idx="1087">
                  <c:v>25.8</c:v>
                </c:pt>
                <c:pt idx="1088">
                  <c:v>25.9</c:v>
                </c:pt>
                <c:pt idx="1089">
                  <c:v>25.9</c:v>
                </c:pt>
                <c:pt idx="1090">
                  <c:v>26</c:v>
                </c:pt>
                <c:pt idx="1091">
                  <c:v>26.1</c:v>
                </c:pt>
                <c:pt idx="1092">
                  <c:v>26.2</c:v>
                </c:pt>
                <c:pt idx="1093">
                  <c:v>26.2</c:v>
                </c:pt>
                <c:pt idx="1094">
                  <c:v>26.3</c:v>
                </c:pt>
                <c:pt idx="1095">
                  <c:v>26.3</c:v>
                </c:pt>
                <c:pt idx="1096">
                  <c:v>26.4</c:v>
                </c:pt>
                <c:pt idx="1097">
                  <c:v>26.4</c:v>
                </c:pt>
                <c:pt idx="1098">
                  <c:v>26.3</c:v>
                </c:pt>
                <c:pt idx="1099">
                  <c:v>26.3</c:v>
                </c:pt>
                <c:pt idx="1100">
                  <c:v>26.3</c:v>
                </c:pt>
                <c:pt idx="1101">
                  <c:v>26.3</c:v>
                </c:pt>
                <c:pt idx="1102">
                  <c:v>26.2</c:v>
                </c:pt>
                <c:pt idx="1103">
                  <c:v>26.2</c:v>
                </c:pt>
                <c:pt idx="1104">
                  <c:v>26.1</c:v>
                </c:pt>
                <c:pt idx="1105">
                  <c:v>26</c:v>
                </c:pt>
                <c:pt idx="1106">
                  <c:v>26.1</c:v>
                </c:pt>
                <c:pt idx="1107">
                  <c:v>26.1</c:v>
                </c:pt>
                <c:pt idx="1108">
                  <c:v>26</c:v>
                </c:pt>
                <c:pt idx="1109">
                  <c:v>25.9</c:v>
                </c:pt>
                <c:pt idx="1110">
                  <c:v>25.9</c:v>
                </c:pt>
                <c:pt idx="1111">
                  <c:v>25.8</c:v>
                </c:pt>
                <c:pt idx="1112">
                  <c:v>25.8</c:v>
                </c:pt>
                <c:pt idx="1113">
                  <c:v>25.7</c:v>
                </c:pt>
                <c:pt idx="1114">
                  <c:v>25.8</c:v>
                </c:pt>
                <c:pt idx="1115">
                  <c:v>25.9</c:v>
                </c:pt>
                <c:pt idx="1116">
                  <c:v>25.9</c:v>
                </c:pt>
                <c:pt idx="1117">
                  <c:v>25.8</c:v>
                </c:pt>
                <c:pt idx="1118">
                  <c:v>26</c:v>
                </c:pt>
                <c:pt idx="1119">
                  <c:v>26</c:v>
                </c:pt>
                <c:pt idx="1120">
                  <c:v>26.1</c:v>
                </c:pt>
                <c:pt idx="1121">
                  <c:v>26.1</c:v>
                </c:pt>
                <c:pt idx="1122">
                  <c:v>26.2</c:v>
                </c:pt>
                <c:pt idx="1123">
                  <c:v>26.4</c:v>
                </c:pt>
                <c:pt idx="1124">
                  <c:v>26.4</c:v>
                </c:pt>
                <c:pt idx="1125">
                  <c:v>26.5</c:v>
                </c:pt>
                <c:pt idx="1126">
                  <c:v>26.6</c:v>
                </c:pt>
                <c:pt idx="1127">
                  <c:v>26.7</c:v>
                </c:pt>
                <c:pt idx="1128">
                  <c:v>26.7</c:v>
                </c:pt>
                <c:pt idx="1129">
                  <c:v>26.8</c:v>
                </c:pt>
                <c:pt idx="1130">
                  <c:v>26.8</c:v>
                </c:pt>
                <c:pt idx="1131">
                  <c:v>26.7</c:v>
                </c:pt>
                <c:pt idx="1132">
                  <c:v>26.7</c:v>
                </c:pt>
                <c:pt idx="1133">
                  <c:v>26.7</c:v>
                </c:pt>
                <c:pt idx="1134">
                  <c:v>26.7</c:v>
                </c:pt>
                <c:pt idx="1135">
                  <c:v>26.7</c:v>
                </c:pt>
                <c:pt idx="1136">
                  <c:v>26.5</c:v>
                </c:pt>
                <c:pt idx="1137">
                  <c:v>26.4</c:v>
                </c:pt>
                <c:pt idx="1138">
                  <c:v>26.4</c:v>
                </c:pt>
                <c:pt idx="1139">
                  <c:v>26.4</c:v>
                </c:pt>
                <c:pt idx="1140">
                  <c:v>26.2</c:v>
                </c:pt>
                <c:pt idx="1141">
                  <c:v>26.2</c:v>
                </c:pt>
                <c:pt idx="1142">
                  <c:v>26.1</c:v>
                </c:pt>
                <c:pt idx="1143">
                  <c:v>26.1</c:v>
                </c:pt>
                <c:pt idx="1144">
                  <c:v>26</c:v>
                </c:pt>
                <c:pt idx="1145">
                  <c:v>25.9</c:v>
                </c:pt>
                <c:pt idx="1146">
                  <c:v>25.9</c:v>
                </c:pt>
                <c:pt idx="1147">
                  <c:v>25.9</c:v>
                </c:pt>
                <c:pt idx="1148">
                  <c:v>25.8</c:v>
                </c:pt>
                <c:pt idx="1149">
                  <c:v>25.8</c:v>
                </c:pt>
                <c:pt idx="1150">
                  <c:v>25.8</c:v>
                </c:pt>
                <c:pt idx="1151">
                  <c:v>25.7</c:v>
                </c:pt>
                <c:pt idx="1152">
                  <c:v>25.8</c:v>
                </c:pt>
                <c:pt idx="1153">
                  <c:v>25.8</c:v>
                </c:pt>
                <c:pt idx="1154">
                  <c:v>25.8</c:v>
                </c:pt>
                <c:pt idx="1155">
                  <c:v>25.9</c:v>
                </c:pt>
                <c:pt idx="1156">
                  <c:v>25.9</c:v>
                </c:pt>
                <c:pt idx="1157">
                  <c:v>25.8</c:v>
                </c:pt>
                <c:pt idx="1158">
                  <c:v>25.8</c:v>
                </c:pt>
                <c:pt idx="1159">
                  <c:v>25.9</c:v>
                </c:pt>
                <c:pt idx="1160">
                  <c:v>25.9</c:v>
                </c:pt>
                <c:pt idx="1161">
                  <c:v>25.9</c:v>
                </c:pt>
                <c:pt idx="1162">
                  <c:v>25.9</c:v>
                </c:pt>
                <c:pt idx="1163">
                  <c:v>25.9</c:v>
                </c:pt>
                <c:pt idx="1164">
                  <c:v>25.9</c:v>
                </c:pt>
                <c:pt idx="1165">
                  <c:v>25.9</c:v>
                </c:pt>
                <c:pt idx="1166">
                  <c:v>26</c:v>
                </c:pt>
                <c:pt idx="1167">
                  <c:v>26</c:v>
                </c:pt>
                <c:pt idx="1168">
                  <c:v>26</c:v>
                </c:pt>
                <c:pt idx="1169">
                  <c:v>26</c:v>
                </c:pt>
                <c:pt idx="1170">
                  <c:v>26.1</c:v>
                </c:pt>
                <c:pt idx="1171">
                  <c:v>26.1</c:v>
                </c:pt>
                <c:pt idx="1172">
                  <c:v>26.2</c:v>
                </c:pt>
                <c:pt idx="1173">
                  <c:v>26.2</c:v>
                </c:pt>
                <c:pt idx="1174">
                  <c:v>26.2</c:v>
                </c:pt>
                <c:pt idx="1175">
                  <c:v>26.3</c:v>
                </c:pt>
                <c:pt idx="1176">
                  <c:v>26.3</c:v>
                </c:pt>
                <c:pt idx="1177">
                  <c:v>26.3</c:v>
                </c:pt>
                <c:pt idx="1178">
                  <c:v>26.4</c:v>
                </c:pt>
                <c:pt idx="1179">
                  <c:v>26.4</c:v>
                </c:pt>
                <c:pt idx="1180">
                  <c:v>26.4</c:v>
                </c:pt>
                <c:pt idx="1181">
                  <c:v>26.4</c:v>
                </c:pt>
                <c:pt idx="1182">
                  <c:v>26.4</c:v>
                </c:pt>
                <c:pt idx="1183">
                  <c:v>26.4</c:v>
                </c:pt>
                <c:pt idx="1184">
                  <c:v>26.4</c:v>
                </c:pt>
                <c:pt idx="1185">
                  <c:v>26.4</c:v>
                </c:pt>
                <c:pt idx="1186">
                  <c:v>26.4</c:v>
                </c:pt>
                <c:pt idx="1187">
                  <c:v>26.4</c:v>
                </c:pt>
                <c:pt idx="1188">
                  <c:v>26.4</c:v>
                </c:pt>
                <c:pt idx="1189">
                  <c:v>26.3</c:v>
                </c:pt>
                <c:pt idx="1190">
                  <c:v>26.4</c:v>
                </c:pt>
                <c:pt idx="1191">
                  <c:v>26.4</c:v>
                </c:pt>
                <c:pt idx="1192">
                  <c:v>26.3</c:v>
                </c:pt>
                <c:pt idx="1193">
                  <c:v>26.3</c:v>
                </c:pt>
                <c:pt idx="1194">
                  <c:v>26.3</c:v>
                </c:pt>
                <c:pt idx="1195">
                  <c:v>26.4</c:v>
                </c:pt>
                <c:pt idx="1196">
                  <c:v>26.4</c:v>
                </c:pt>
                <c:pt idx="1197">
                  <c:v>26.3</c:v>
                </c:pt>
                <c:pt idx="1198">
                  <c:v>26.4</c:v>
                </c:pt>
                <c:pt idx="1199">
                  <c:v>26.9</c:v>
                </c:pt>
                <c:pt idx="1200">
                  <c:v>27</c:v>
                </c:pt>
                <c:pt idx="1201">
                  <c:v>27</c:v>
                </c:pt>
                <c:pt idx="1202">
                  <c:v>27</c:v>
                </c:pt>
                <c:pt idx="1203">
                  <c:v>27</c:v>
                </c:pt>
                <c:pt idx="1204">
                  <c:v>27</c:v>
                </c:pt>
                <c:pt idx="1205">
                  <c:v>27</c:v>
                </c:pt>
                <c:pt idx="1206">
                  <c:v>27</c:v>
                </c:pt>
                <c:pt idx="1207">
                  <c:v>27</c:v>
                </c:pt>
                <c:pt idx="1208">
                  <c:v>27</c:v>
                </c:pt>
                <c:pt idx="1209">
                  <c:v>27</c:v>
                </c:pt>
                <c:pt idx="1210">
                  <c:v>27.1</c:v>
                </c:pt>
                <c:pt idx="1211">
                  <c:v>27.2</c:v>
                </c:pt>
                <c:pt idx="1212">
                  <c:v>27.3</c:v>
                </c:pt>
                <c:pt idx="1213">
                  <c:v>27.4</c:v>
                </c:pt>
                <c:pt idx="1214">
                  <c:v>27.4</c:v>
                </c:pt>
                <c:pt idx="1215">
                  <c:v>27.4</c:v>
                </c:pt>
                <c:pt idx="1216">
                  <c:v>27.5</c:v>
                </c:pt>
                <c:pt idx="1217">
                  <c:v>27.5</c:v>
                </c:pt>
                <c:pt idx="1218">
                  <c:v>27.6</c:v>
                </c:pt>
                <c:pt idx="1219">
                  <c:v>27.7</c:v>
                </c:pt>
                <c:pt idx="1220">
                  <c:v>27.7</c:v>
                </c:pt>
                <c:pt idx="1221">
                  <c:v>27.7</c:v>
                </c:pt>
                <c:pt idx="1222">
                  <c:v>27.8</c:v>
                </c:pt>
                <c:pt idx="1223">
                  <c:v>26.1</c:v>
                </c:pt>
                <c:pt idx="1224">
                  <c:v>26</c:v>
                </c:pt>
                <c:pt idx="1225">
                  <c:v>26</c:v>
                </c:pt>
                <c:pt idx="1226">
                  <c:v>26</c:v>
                </c:pt>
                <c:pt idx="1227">
                  <c:v>26</c:v>
                </c:pt>
                <c:pt idx="1228">
                  <c:v>26</c:v>
                </c:pt>
                <c:pt idx="1229">
                  <c:v>25.9</c:v>
                </c:pt>
                <c:pt idx="1230">
                  <c:v>25.9</c:v>
                </c:pt>
                <c:pt idx="1231">
                  <c:v>25.9</c:v>
                </c:pt>
                <c:pt idx="1232">
                  <c:v>25.9</c:v>
                </c:pt>
                <c:pt idx="1233">
                  <c:v>25.9</c:v>
                </c:pt>
                <c:pt idx="1234">
                  <c:v>25.9</c:v>
                </c:pt>
                <c:pt idx="1235">
                  <c:v>25.9</c:v>
                </c:pt>
                <c:pt idx="1236">
                  <c:v>25.9</c:v>
                </c:pt>
                <c:pt idx="1237">
                  <c:v>25.9</c:v>
                </c:pt>
                <c:pt idx="1238">
                  <c:v>25.9</c:v>
                </c:pt>
                <c:pt idx="1239">
                  <c:v>25.9</c:v>
                </c:pt>
                <c:pt idx="1240">
                  <c:v>25.9</c:v>
                </c:pt>
                <c:pt idx="1241">
                  <c:v>25.9</c:v>
                </c:pt>
                <c:pt idx="1242">
                  <c:v>25.9</c:v>
                </c:pt>
                <c:pt idx="1243">
                  <c:v>25.9</c:v>
                </c:pt>
                <c:pt idx="1244">
                  <c:v>25.9</c:v>
                </c:pt>
                <c:pt idx="1245">
                  <c:v>25.9</c:v>
                </c:pt>
                <c:pt idx="1246">
                  <c:v>25.9</c:v>
                </c:pt>
                <c:pt idx="1247">
                  <c:v>25.9</c:v>
                </c:pt>
                <c:pt idx="1248">
                  <c:v>25.9</c:v>
                </c:pt>
                <c:pt idx="1249">
                  <c:v>26</c:v>
                </c:pt>
                <c:pt idx="1250">
                  <c:v>26</c:v>
                </c:pt>
                <c:pt idx="1251">
                  <c:v>26</c:v>
                </c:pt>
                <c:pt idx="1252">
                  <c:v>26</c:v>
                </c:pt>
                <c:pt idx="1253">
                  <c:v>26</c:v>
                </c:pt>
                <c:pt idx="1254">
                  <c:v>26</c:v>
                </c:pt>
                <c:pt idx="1255">
                  <c:v>26</c:v>
                </c:pt>
                <c:pt idx="1256">
                  <c:v>26</c:v>
                </c:pt>
                <c:pt idx="1257">
                  <c:v>26</c:v>
                </c:pt>
                <c:pt idx="1258">
                  <c:v>26.1</c:v>
                </c:pt>
                <c:pt idx="1259">
                  <c:v>26</c:v>
                </c:pt>
                <c:pt idx="1260">
                  <c:v>26.1</c:v>
                </c:pt>
                <c:pt idx="1261">
                  <c:v>26.1</c:v>
                </c:pt>
                <c:pt idx="1262">
                  <c:v>26.1</c:v>
                </c:pt>
                <c:pt idx="1263">
                  <c:v>26.2</c:v>
                </c:pt>
                <c:pt idx="1264">
                  <c:v>26.2</c:v>
                </c:pt>
                <c:pt idx="1265">
                  <c:v>26.2</c:v>
                </c:pt>
                <c:pt idx="1266">
                  <c:v>26.3</c:v>
                </c:pt>
                <c:pt idx="1267">
                  <c:v>26.2</c:v>
                </c:pt>
                <c:pt idx="1268">
                  <c:v>26.3</c:v>
                </c:pt>
                <c:pt idx="1269">
                  <c:v>26.4</c:v>
                </c:pt>
                <c:pt idx="1270">
                  <c:v>26.3</c:v>
                </c:pt>
                <c:pt idx="1271">
                  <c:v>26.4</c:v>
                </c:pt>
                <c:pt idx="1272">
                  <c:v>26.4</c:v>
                </c:pt>
                <c:pt idx="1273">
                  <c:v>26.4</c:v>
                </c:pt>
                <c:pt idx="1274">
                  <c:v>26.4</c:v>
                </c:pt>
                <c:pt idx="1275">
                  <c:v>26.4</c:v>
                </c:pt>
                <c:pt idx="1276">
                  <c:v>26.4</c:v>
                </c:pt>
                <c:pt idx="1277">
                  <c:v>26.4</c:v>
                </c:pt>
                <c:pt idx="1278">
                  <c:v>26.4</c:v>
                </c:pt>
                <c:pt idx="1279">
                  <c:v>26.4</c:v>
                </c:pt>
                <c:pt idx="1280">
                  <c:v>26.4</c:v>
                </c:pt>
                <c:pt idx="1281">
                  <c:v>26.4</c:v>
                </c:pt>
                <c:pt idx="1282">
                  <c:v>26.3</c:v>
                </c:pt>
                <c:pt idx="1283">
                  <c:v>26.2</c:v>
                </c:pt>
                <c:pt idx="1284">
                  <c:v>26.2</c:v>
                </c:pt>
                <c:pt idx="1285">
                  <c:v>26.2</c:v>
                </c:pt>
                <c:pt idx="1286">
                  <c:v>26.2</c:v>
                </c:pt>
                <c:pt idx="1287">
                  <c:v>26.1</c:v>
                </c:pt>
                <c:pt idx="1288">
                  <c:v>26.1</c:v>
                </c:pt>
                <c:pt idx="1289">
                  <c:v>26.1</c:v>
                </c:pt>
                <c:pt idx="1290">
                  <c:v>26</c:v>
                </c:pt>
                <c:pt idx="1291">
                  <c:v>26</c:v>
                </c:pt>
                <c:pt idx="1292">
                  <c:v>25.9</c:v>
                </c:pt>
                <c:pt idx="1293">
                  <c:v>25.9</c:v>
                </c:pt>
                <c:pt idx="1294">
                  <c:v>25.9</c:v>
                </c:pt>
                <c:pt idx="1295">
                  <c:v>25.8</c:v>
                </c:pt>
                <c:pt idx="1296">
                  <c:v>25.8</c:v>
                </c:pt>
                <c:pt idx="1297">
                  <c:v>25.7</c:v>
                </c:pt>
                <c:pt idx="1298">
                  <c:v>25.7</c:v>
                </c:pt>
                <c:pt idx="1299">
                  <c:v>25.7</c:v>
                </c:pt>
                <c:pt idx="1300">
                  <c:v>25.7</c:v>
                </c:pt>
                <c:pt idx="1301">
                  <c:v>25.7</c:v>
                </c:pt>
                <c:pt idx="1302">
                  <c:v>25.8</c:v>
                </c:pt>
                <c:pt idx="1303">
                  <c:v>25.9</c:v>
                </c:pt>
                <c:pt idx="1304">
                  <c:v>25.9</c:v>
                </c:pt>
                <c:pt idx="1305">
                  <c:v>26</c:v>
                </c:pt>
                <c:pt idx="1306">
                  <c:v>26</c:v>
                </c:pt>
                <c:pt idx="1307">
                  <c:v>26</c:v>
                </c:pt>
                <c:pt idx="1308">
                  <c:v>26.1</c:v>
                </c:pt>
                <c:pt idx="1309">
                  <c:v>26.1</c:v>
                </c:pt>
                <c:pt idx="1310">
                  <c:v>24.4</c:v>
                </c:pt>
                <c:pt idx="1311">
                  <c:v>24.5</c:v>
                </c:pt>
                <c:pt idx="1312">
                  <c:v>24.5</c:v>
                </c:pt>
                <c:pt idx="1313">
                  <c:v>24.6</c:v>
                </c:pt>
                <c:pt idx="1314">
                  <c:v>24.6</c:v>
                </c:pt>
                <c:pt idx="1315">
                  <c:v>24.6</c:v>
                </c:pt>
                <c:pt idx="1316">
                  <c:v>24.6</c:v>
                </c:pt>
                <c:pt idx="1317">
                  <c:v>24.8</c:v>
                </c:pt>
                <c:pt idx="1318">
                  <c:v>24.9</c:v>
                </c:pt>
                <c:pt idx="1319">
                  <c:v>24.9</c:v>
                </c:pt>
                <c:pt idx="1320">
                  <c:v>24.9</c:v>
                </c:pt>
                <c:pt idx="1321">
                  <c:v>25</c:v>
                </c:pt>
                <c:pt idx="1322">
                  <c:v>25.1</c:v>
                </c:pt>
                <c:pt idx="1323">
                  <c:v>25.1</c:v>
                </c:pt>
                <c:pt idx="1324">
                  <c:v>25.1</c:v>
                </c:pt>
                <c:pt idx="1325">
                  <c:v>25.2</c:v>
                </c:pt>
                <c:pt idx="1326">
                  <c:v>25.4</c:v>
                </c:pt>
                <c:pt idx="1327">
                  <c:v>25.4</c:v>
                </c:pt>
                <c:pt idx="1328">
                  <c:v>25.5</c:v>
                </c:pt>
                <c:pt idx="1329">
                  <c:v>25.6</c:v>
                </c:pt>
                <c:pt idx="1330">
                  <c:v>25.6</c:v>
                </c:pt>
                <c:pt idx="1331">
                  <c:v>25.7</c:v>
                </c:pt>
                <c:pt idx="1332">
                  <c:v>25.8</c:v>
                </c:pt>
                <c:pt idx="1333">
                  <c:v>25.9</c:v>
                </c:pt>
                <c:pt idx="1334">
                  <c:v>25.9</c:v>
                </c:pt>
                <c:pt idx="1335">
                  <c:v>26.1</c:v>
                </c:pt>
                <c:pt idx="1336">
                  <c:v>26.2</c:v>
                </c:pt>
                <c:pt idx="1337">
                  <c:v>26.4</c:v>
                </c:pt>
                <c:pt idx="1338">
                  <c:v>26.4</c:v>
                </c:pt>
                <c:pt idx="1339">
                  <c:v>26.7</c:v>
                </c:pt>
                <c:pt idx="1340">
                  <c:v>26.8</c:v>
                </c:pt>
                <c:pt idx="1341">
                  <c:v>27</c:v>
                </c:pt>
                <c:pt idx="1342">
                  <c:v>27</c:v>
                </c:pt>
                <c:pt idx="1343">
                  <c:v>27.2</c:v>
                </c:pt>
                <c:pt idx="1344">
                  <c:v>27.4</c:v>
                </c:pt>
                <c:pt idx="1345">
                  <c:v>27.5</c:v>
                </c:pt>
                <c:pt idx="1346">
                  <c:v>27.5</c:v>
                </c:pt>
                <c:pt idx="1347">
                  <c:v>27.7</c:v>
                </c:pt>
                <c:pt idx="1348">
                  <c:v>27.8</c:v>
                </c:pt>
                <c:pt idx="1349">
                  <c:v>27.8</c:v>
                </c:pt>
                <c:pt idx="1350">
                  <c:v>27.8</c:v>
                </c:pt>
                <c:pt idx="1351">
                  <c:v>27.8</c:v>
                </c:pt>
                <c:pt idx="1352">
                  <c:v>27.8</c:v>
                </c:pt>
                <c:pt idx="1353">
                  <c:v>27.8</c:v>
                </c:pt>
                <c:pt idx="1354">
                  <c:v>27.7</c:v>
                </c:pt>
                <c:pt idx="1355">
                  <c:v>27.7</c:v>
                </c:pt>
                <c:pt idx="1356">
                  <c:v>27.5</c:v>
                </c:pt>
                <c:pt idx="1357">
                  <c:v>27.4</c:v>
                </c:pt>
                <c:pt idx="1358">
                  <c:v>27.4</c:v>
                </c:pt>
                <c:pt idx="1359">
                  <c:v>27.2</c:v>
                </c:pt>
                <c:pt idx="1360">
                  <c:v>27</c:v>
                </c:pt>
                <c:pt idx="1361">
                  <c:v>26.8</c:v>
                </c:pt>
                <c:pt idx="1362">
                  <c:v>26.6</c:v>
                </c:pt>
                <c:pt idx="1363">
                  <c:v>26.4</c:v>
                </c:pt>
                <c:pt idx="1364">
                  <c:v>26.2</c:v>
                </c:pt>
                <c:pt idx="1365">
                  <c:v>25.9</c:v>
                </c:pt>
                <c:pt idx="1366">
                  <c:v>25.6</c:v>
                </c:pt>
                <c:pt idx="1367">
                  <c:v>25.3</c:v>
                </c:pt>
                <c:pt idx="1368">
                  <c:v>25</c:v>
                </c:pt>
                <c:pt idx="1369">
                  <c:v>24.8</c:v>
                </c:pt>
                <c:pt idx="1370">
                  <c:v>24.6</c:v>
                </c:pt>
                <c:pt idx="1371">
                  <c:v>24.4</c:v>
                </c:pt>
                <c:pt idx="1372">
                  <c:v>24.3</c:v>
                </c:pt>
                <c:pt idx="1373">
                  <c:v>24.3</c:v>
                </c:pt>
                <c:pt idx="1374">
                  <c:v>24.4</c:v>
                </c:pt>
                <c:pt idx="1375">
                  <c:v>24.4</c:v>
                </c:pt>
                <c:pt idx="1376">
                  <c:v>24.6</c:v>
                </c:pt>
                <c:pt idx="1377">
                  <c:v>24.7</c:v>
                </c:pt>
                <c:pt idx="1378">
                  <c:v>24.9</c:v>
                </c:pt>
                <c:pt idx="1379">
                  <c:v>25.2</c:v>
                </c:pt>
                <c:pt idx="1380">
                  <c:v>25.4</c:v>
                </c:pt>
                <c:pt idx="1381">
                  <c:v>25.6</c:v>
                </c:pt>
                <c:pt idx="1382">
                  <c:v>25.9</c:v>
                </c:pt>
                <c:pt idx="1383">
                  <c:v>26.1</c:v>
                </c:pt>
                <c:pt idx="1384">
                  <c:v>26.4</c:v>
                </c:pt>
                <c:pt idx="1385">
                  <c:v>26.5</c:v>
                </c:pt>
                <c:pt idx="1386">
                  <c:v>26.9</c:v>
                </c:pt>
                <c:pt idx="1387">
                  <c:v>27</c:v>
                </c:pt>
                <c:pt idx="1388">
                  <c:v>27.2</c:v>
                </c:pt>
                <c:pt idx="1389">
                  <c:v>27.5</c:v>
                </c:pt>
                <c:pt idx="1390">
                  <c:v>27.5</c:v>
                </c:pt>
                <c:pt idx="1391">
                  <c:v>27.7</c:v>
                </c:pt>
                <c:pt idx="1392">
                  <c:v>27.7</c:v>
                </c:pt>
                <c:pt idx="1393">
                  <c:v>27.7</c:v>
                </c:pt>
                <c:pt idx="1394">
                  <c:v>27.7</c:v>
                </c:pt>
                <c:pt idx="1395">
                  <c:v>27.5</c:v>
                </c:pt>
                <c:pt idx="1396">
                  <c:v>27.4</c:v>
                </c:pt>
                <c:pt idx="1397">
                  <c:v>27.3</c:v>
                </c:pt>
                <c:pt idx="1398">
                  <c:v>27.1</c:v>
                </c:pt>
                <c:pt idx="1399">
                  <c:v>27</c:v>
                </c:pt>
                <c:pt idx="1400">
                  <c:v>26.8</c:v>
                </c:pt>
                <c:pt idx="1401">
                  <c:v>26.6</c:v>
                </c:pt>
                <c:pt idx="1402">
                  <c:v>26.4</c:v>
                </c:pt>
                <c:pt idx="1403">
                  <c:v>26.1</c:v>
                </c:pt>
                <c:pt idx="1404">
                  <c:v>25.9</c:v>
                </c:pt>
                <c:pt idx="1405">
                  <c:v>25.6</c:v>
                </c:pt>
                <c:pt idx="1406">
                  <c:v>25.4</c:v>
                </c:pt>
                <c:pt idx="1407">
                  <c:v>25.2</c:v>
                </c:pt>
                <c:pt idx="1408">
                  <c:v>25</c:v>
                </c:pt>
                <c:pt idx="1409">
                  <c:v>24.8</c:v>
                </c:pt>
                <c:pt idx="1410">
                  <c:v>24.7</c:v>
                </c:pt>
                <c:pt idx="1411">
                  <c:v>24.6</c:v>
                </c:pt>
                <c:pt idx="1412">
                  <c:v>24.5</c:v>
                </c:pt>
                <c:pt idx="1413">
                  <c:v>24.5</c:v>
                </c:pt>
                <c:pt idx="1414">
                  <c:v>24.4</c:v>
                </c:pt>
                <c:pt idx="1415">
                  <c:v>24.6</c:v>
                </c:pt>
                <c:pt idx="1416">
                  <c:v>24.6</c:v>
                </c:pt>
                <c:pt idx="1417">
                  <c:v>24.9</c:v>
                </c:pt>
                <c:pt idx="1418">
                  <c:v>25.1</c:v>
                </c:pt>
                <c:pt idx="1419">
                  <c:v>25.2</c:v>
                </c:pt>
                <c:pt idx="1420">
                  <c:v>25.4</c:v>
                </c:pt>
                <c:pt idx="1421">
                  <c:v>25.6</c:v>
                </c:pt>
                <c:pt idx="1422">
                  <c:v>25.7</c:v>
                </c:pt>
                <c:pt idx="1423">
                  <c:v>25.9</c:v>
                </c:pt>
                <c:pt idx="1424">
                  <c:v>26.1</c:v>
                </c:pt>
                <c:pt idx="1425">
                  <c:v>26.3</c:v>
                </c:pt>
                <c:pt idx="1426">
                  <c:v>26.5</c:v>
                </c:pt>
                <c:pt idx="1427">
                  <c:v>26.7</c:v>
                </c:pt>
                <c:pt idx="1428">
                  <c:v>26.9</c:v>
                </c:pt>
                <c:pt idx="1429">
                  <c:v>27</c:v>
                </c:pt>
                <c:pt idx="1430">
                  <c:v>27.1</c:v>
                </c:pt>
                <c:pt idx="1431">
                  <c:v>27.2</c:v>
                </c:pt>
                <c:pt idx="1432">
                  <c:v>27.4</c:v>
                </c:pt>
                <c:pt idx="1433">
                  <c:v>25.7</c:v>
                </c:pt>
                <c:pt idx="1434">
                  <c:v>25.9</c:v>
                </c:pt>
                <c:pt idx="1435">
                  <c:v>25.9</c:v>
                </c:pt>
                <c:pt idx="1436">
                  <c:v>26</c:v>
                </c:pt>
                <c:pt idx="1437">
                  <c:v>26.1</c:v>
                </c:pt>
                <c:pt idx="1438">
                  <c:v>26.2</c:v>
                </c:pt>
                <c:pt idx="1439">
                  <c:v>26.2</c:v>
                </c:pt>
                <c:pt idx="1440">
                  <c:v>26.4</c:v>
                </c:pt>
                <c:pt idx="1441">
                  <c:v>26.4</c:v>
                </c:pt>
                <c:pt idx="1442">
                  <c:v>26.4</c:v>
                </c:pt>
                <c:pt idx="1443">
                  <c:v>26.4</c:v>
                </c:pt>
                <c:pt idx="1444">
                  <c:v>26.3</c:v>
                </c:pt>
                <c:pt idx="1445">
                  <c:v>26.3</c:v>
                </c:pt>
                <c:pt idx="1446">
                  <c:v>26.2</c:v>
                </c:pt>
                <c:pt idx="1447">
                  <c:v>26.1</c:v>
                </c:pt>
                <c:pt idx="1448">
                  <c:v>26.1</c:v>
                </c:pt>
                <c:pt idx="1449">
                  <c:v>26</c:v>
                </c:pt>
                <c:pt idx="1450">
                  <c:v>25.9</c:v>
                </c:pt>
                <c:pt idx="1451">
                  <c:v>25.9</c:v>
                </c:pt>
                <c:pt idx="1452">
                  <c:v>25.7</c:v>
                </c:pt>
                <c:pt idx="1453">
                  <c:v>25.8</c:v>
                </c:pt>
                <c:pt idx="1454">
                  <c:v>25.9</c:v>
                </c:pt>
                <c:pt idx="1455">
                  <c:v>26</c:v>
                </c:pt>
                <c:pt idx="1456">
                  <c:v>26.1</c:v>
                </c:pt>
                <c:pt idx="1457">
                  <c:v>26.2</c:v>
                </c:pt>
                <c:pt idx="1458">
                  <c:v>26.4</c:v>
                </c:pt>
                <c:pt idx="1459">
                  <c:v>26.4</c:v>
                </c:pt>
                <c:pt idx="1460">
                  <c:v>26.5</c:v>
                </c:pt>
                <c:pt idx="1461">
                  <c:v>26.7</c:v>
                </c:pt>
                <c:pt idx="1462">
                  <c:v>26.8</c:v>
                </c:pt>
                <c:pt idx="1463">
                  <c:v>26.8</c:v>
                </c:pt>
                <c:pt idx="1464">
                  <c:v>26.7</c:v>
                </c:pt>
                <c:pt idx="1465">
                  <c:v>26.7</c:v>
                </c:pt>
                <c:pt idx="1466">
                  <c:v>26.7</c:v>
                </c:pt>
                <c:pt idx="1467">
                  <c:v>26.5</c:v>
                </c:pt>
                <c:pt idx="1468">
                  <c:v>26.4</c:v>
                </c:pt>
                <c:pt idx="1469">
                  <c:v>26.2</c:v>
                </c:pt>
                <c:pt idx="1470">
                  <c:v>26.1</c:v>
                </c:pt>
                <c:pt idx="1471">
                  <c:v>25.9</c:v>
                </c:pt>
                <c:pt idx="1472">
                  <c:v>25.8</c:v>
                </c:pt>
                <c:pt idx="1473">
                  <c:v>25.8</c:v>
                </c:pt>
                <c:pt idx="1474">
                  <c:v>25.8</c:v>
                </c:pt>
                <c:pt idx="1475">
                  <c:v>25.9</c:v>
                </c:pt>
                <c:pt idx="1476">
                  <c:v>25.9</c:v>
                </c:pt>
                <c:pt idx="1477">
                  <c:v>26</c:v>
                </c:pt>
                <c:pt idx="1478">
                  <c:v>26.1</c:v>
                </c:pt>
                <c:pt idx="1479">
                  <c:v>26.2</c:v>
                </c:pt>
                <c:pt idx="1480">
                  <c:v>26.3</c:v>
                </c:pt>
                <c:pt idx="1481">
                  <c:v>26.4</c:v>
                </c:pt>
                <c:pt idx="1482">
                  <c:v>26.4</c:v>
                </c:pt>
                <c:pt idx="1483">
                  <c:v>26.4</c:v>
                </c:pt>
                <c:pt idx="1484">
                  <c:v>26.3</c:v>
                </c:pt>
                <c:pt idx="1485">
                  <c:v>26.4</c:v>
                </c:pt>
                <c:pt idx="1486">
                  <c:v>26.3</c:v>
                </c:pt>
                <c:pt idx="1487">
                  <c:v>26.2</c:v>
                </c:pt>
                <c:pt idx="1488">
                  <c:v>26</c:v>
                </c:pt>
                <c:pt idx="1489">
                  <c:v>25.9</c:v>
                </c:pt>
                <c:pt idx="1490">
                  <c:v>25.9</c:v>
                </c:pt>
                <c:pt idx="1491">
                  <c:v>25.8</c:v>
                </c:pt>
                <c:pt idx="1492">
                  <c:v>25.7</c:v>
                </c:pt>
                <c:pt idx="1493">
                  <c:v>25.7</c:v>
                </c:pt>
                <c:pt idx="1494">
                  <c:v>25.7</c:v>
                </c:pt>
                <c:pt idx="1495">
                  <c:v>25.8</c:v>
                </c:pt>
                <c:pt idx="1496">
                  <c:v>25.9</c:v>
                </c:pt>
                <c:pt idx="1497">
                  <c:v>25.9</c:v>
                </c:pt>
                <c:pt idx="1498">
                  <c:v>26</c:v>
                </c:pt>
                <c:pt idx="1499">
                  <c:v>26.1</c:v>
                </c:pt>
                <c:pt idx="1500">
                  <c:v>26.2</c:v>
                </c:pt>
                <c:pt idx="1501">
                  <c:v>26.4</c:v>
                </c:pt>
                <c:pt idx="1502">
                  <c:v>26.5</c:v>
                </c:pt>
                <c:pt idx="1503">
                  <c:v>26.6</c:v>
                </c:pt>
                <c:pt idx="1504">
                  <c:v>26.7</c:v>
                </c:pt>
                <c:pt idx="1505">
                  <c:v>26.7</c:v>
                </c:pt>
                <c:pt idx="1506">
                  <c:v>26.8</c:v>
                </c:pt>
                <c:pt idx="1507">
                  <c:v>26.9</c:v>
                </c:pt>
                <c:pt idx="1508">
                  <c:v>26.7</c:v>
                </c:pt>
                <c:pt idx="1509">
                  <c:v>26.6</c:v>
                </c:pt>
                <c:pt idx="1510">
                  <c:v>26.5</c:v>
                </c:pt>
                <c:pt idx="1511">
                  <c:v>26.4</c:v>
                </c:pt>
                <c:pt idx="1512">
                  <c:v>26.2</c:v>
                </c:pt>
                <c:pt idx="1513">
                  <c:v>26</c:v>
                </c:pt>
                <c:pt idx="1514">
                  <c:v>26</c:v>
                </c:pt>
                <c:pt idx="1515">
                  <c:v>25.9</c:v>
                </c:pt>
                <c:pt idx="1516">
                  <c:v>25.8</c:v>
                </c:pt>
                <c:pt idx="1517">
                  <c:v>25.9</c:v>
                </c:pt>
                <c:pt idx="1518">
                  <c:v>25.7</c:v>
                </c:pt>
                <c:pt idx="1519">
                  <c:v>25.9</c:v>
                </c:pt>
                <c:pt idx="1520">
                  <c:v>25.9</c:v>
                </c:pt>
                <c:pt idx="1521">
                  <c:v>26.1</c:v>
                </c:pt>
                <c:pt idx="1522">
                  <c:v>26.1</c:v>
                </c:pt>
                <c:pt idx="1523">
                  <c:v>26.2</c:v>
                </c:pt>
                <c:pt idx="1524">
                  <c:v>26.3</c:v>
                </c:pt>
                <c:pt idx="1525">
                  <c:v>26.3</c:v>
                </c:pt>
                <c:pt idx="1526">
                  <c:v>26.3</c:v>
                </c:pt>
                <c:pt idx="1527">
                  <c:v>26.4</c:v>
                </c:pt>
                <c:pt idx="1528">
                  <c:v>26.3</c:v>
                </c:pt>
                <c:pt idx="1529">
                  <c:v>26.3</c:v>
                </c:pt>
                <c:pt idx="1530">
                  <c:v>26.2</c:v>
                </c:pt>
                <c:pt idx="1531">
                  <c:v>26.2</c:v>
                </c:pt>
                <c:pt idx="1532">
                  <c:v>26.2</c:v>
                </c:pt>
                <c:pt idx="1533">
                  <c:v>26.1</c:v>
                </c:pt>
                <c:pt idx="1534">
                  <c:v>26</c:v>
                </c:pt>
                <c:pt idx="1535">
                  <c:v>26</c:v>
                </c:pt>
                <c:pt idx="1536">
                  <c:v>25.8</c:v>
                </c:pt>
                <c:pt idx="1537">
                  <c:v>25.7</c:v>
                </c:pt>
                <c:pt idx="1538">
                  <c:v>25.7</c:v>
                </c:pt>
                <c:pt idx="1539">
                  <c:v>25.7</c:v>
                </c:pt>
                <c:pt idx="1540">
                  <c:v>25.7</c:v>
                </c:pt>
                <c:pt idx="1541">
                  <c:v>25.8</c:v>
                </c:pt>
                <c:pt idx="1542">
                  <c:v>25.9</c:v>
                </c:pt>
                <c:pt idx="1543">
                  <c:v>26</c:v>
                </c:pt>
                <c:pt idx="1544">
                  <c:v>26.1</c:v>
                </c:pt>
                <c:pt idx="1545">
                  <c:v>26.2</c:v>
                </c:pt>
                <c:pt idx="1546">
                  <c:v>26.4</c:v>
                </c:pt>
                <c:pt idx="1547">
                  <c:v>26.5</c:v>
                </c:pt>
                <c:pt idx="1548">
                  <c:v>26.5</c:v>
                </c:pt>
                <c:pt idx="1549">
                  <c:v>26.7</c:v>
                </c:pt>
                <c:pt idx="1550">
                  <c:v>26.8</c:v>
                </c:pt>
                <c:pt idx="1551">
                  <c:v>26.8</c:v>
                </c:pt>
                <c:pt idx="1552">
                  <c:v>26.7</c:v>
                </c:pt>
                <c:pt idx="1553">
                  <c:v>26.7</c:v>
                </c:pt>
                <c:pt idx="1554">
                  <c:v>26.7</c:v>
                </c:pt>
                <c:pt idx="1555">
                  <c:v>26.7</c:v>
                </c:pt>
                <c:pt idx="1556">
                  <c:v>26.5</c:v>
                </c:pt>
                <c:pt idx="1557">
                  <c:v>26.5</c:v>
                </c:pt>
                <c:pt idx="1558">
                  <c:v>26.4</c:v>
                </c:pt>
                <c:pt idx="1559">
                  <c:v>26.2</c:v>
                </c:pt>
                <c:pt idx="1560">
                  <c:v>26.1</c:v>
                </c:pt>
                <c:pt idx="1561">
                  <c:v>26.1</c:v>
                </c:pt>
                <c:pt idx="1562">
                  <c:v>26</c:v>
                </c:pt>
                <c:pt idx="1563">
                  <c:v>25.9</c:v>
                </c:pt>
                <c:pt idx="1564">
                  <c:v>25.9</c:v>
                </c:pt>
                <c:pt idx="1565">
                  <c:v>25.9</c:v>
                </c:pt>
                <c:pt idx="1566">
                  <c:v>25.9</c:v>
                </c:pt>
                <c:pt idx="1567">
                  <c:v>25.9</c:v>
                </c:pt>
                <c:pt idx="1568">
                  <c:v>25.9</c:v>
                </c:pt>
                <c:pt idx="1569">
                  <c:v>25.9</c:v>
                </c:pt>
                <c:pt idx="1570">
                  <c:v>25.9</c:v>
                </c:pt>
                <c:pt idx="1571">
                  <c:v>26</c:v>
                </c:pt>
                <c:pt idx="1572">
                  <c:v>26</c:v>
                </c:pt>
                <c:pt idx="1573">
                  <c:v>26</c:v>
                </c:pt>
                <c:pt idx="1574">
                  <c:v>26.1</c:v>
                </c:pt>
                <c:pt idx="1575">
                  <c:v>26.1</c:v>
                </c:pt>
                <c:pt idx="1576">
                  <c:v>26.1</c:v>
                </c:pt>
                <c:pt idx="1577">
                  <c:v>26.2</c:v>
                </c:pt>
                <c:pt idx="1578">
                  <c:v>26.2</c:v>
                </c:pt>
                <c:pt idx="1579">
                  <c:v>26.2</c:v>
                </c:pt>
                <c:pt idx="1580">
                  <c:v>26.3</c:v>
                </c:pt>
                <c:pt idx="1581">
                  <c:v>26.4</c:v>
                </c:pt>
                <c:pt idx="1582">
                  <c:v>26.4</c:v>
                </c:pt>
                <c:pt idx="1583">
                  <c:v>26.4</c:v>
                </c:pt>
                <c:pt idx="1584">
                  <c:v>27.4</c:v>
                </c:pt>
                <c:pt idx="1585">
                  <c:v>27.2</c:v>
                </c:pt>
                <c:pt idx="1586">
                  <c:v>27.1</c:v>
                </c:pt>
                <c:pt idx="1587">
                  <c:v>27</c:v>
                </c:pt>
                <c:pt idx="1588">
                  <c:v>27</c:v>
                </c:pt>
                <c:pt idx="1589">
                  <c:v>26.8</c:v>
                </c:pt>
                <c:pt idx="1590">
                  <c:v>26.7</c:v>
                </c:pt>
                <c:pt idx="1591">
                  <c:v>26.7</c:v>
                </c:pt>
                <c:pt idx="1592">
                  <c:v>26.5</c:v>
                </c:pt>
                <c:pt idx="1593">
                  <c:v>26.4</c:v>
                </c:pt>
                <c:pt idx="1594">
                  <c:v>26.3</c:v>
                </c:pt>
                <c:pt idx="1595">
                  <c:v>26.1</c:v>
                </c:pt>
                <c:pt idx="1596">
                  <c:v>26</c:v>
                </c:pt>
                <c:pt idx="1597">
                  <c:v>25.8</c:v>
                </c:pt>
                <c:pt idx="1598">
                  <c:v>25.7</c:v>
                </c:pt>
                <c:pt idx="1599">
                  <c:v>25.5</c:v>
                </c:pt>
                <c:pt idx="1600">
                  <c:v>25.2</c:v>
                </c:pt>
                <c:pt idx="1601">
                  <c:v>24.9</c:v>
                </c:pt>
                <c:pt idx="1602">
                  <c:v>24.8</c:v>
                </c:pt>
                <c:pt idx="1603">
                  <c:v>24.6</c:v>
                </c:pt>
                <c:pt idx="1604">
                  <c:v>24.6</c:v>
                </c:pt>
                <c:pt idx="1605">
                  <c:v>24.5</c:v>
                </c:pt>
                <c:pt idx="1606">
                  <c:v>24.3</c:v>
                </c:pt>
                <c:pt idx="1607">
                  <c:v>24.3</c:v>
                </c:pt>
                <c:pt idx="1608">
                  <c:v>24.3</c:v>
                </c:pt>
                <c:pt idx="1609">
                  <c:v>24.3</c:v>
                </c:pt>
                <c:pt idx="1610">
                  <c:v>24.4</c:v>
                </c:pt>
                <c:pt idx="1611">
                  <c:v>24.4</c:v>
                </c:pt>
                <c:pt idx="1612">
                  <c:v>26.3</c:v>
                </c:pt>
                <c:pt idx="1613">
                  <c:v>26.4</c:v>
                </c:pt>
                <c:pt idx="1614">
                  <c:v>26.5</c:v>
                </c:pt>
                <c:pt idx="1615">
                  <c:v>26.7</c:v>
                </c:pt>
                <c:pt idx="1616">
                  <c:v>26.7</c:v>
                </c:pt>
                <c:pt idx="1617">
                  <c:v>26.8</c:v>
                </c:pt>
                <c:pt idx="1618">
                  <c:v>26.8</c:v>
                </c:pt>
                <c:pt idx="1619">
                  <c:v>26.9</c:v>
                </c:pt>
                <c:pt idx="1620">
                  <c:v>26.9</c:v>
                </c:pt>
                <c:pt idx="1621">
                  <c:v>26.8</c:v>
                </c:pt>
                <c:pt idx="1622">
                  <c:v>26.8</c:v>
                </c:pt>
                <c:pt idx="1623">
                  <c:v>26.7</c:v>
                </c:pt>
                <c:pt idx="1624">
                  <c:v>26.6</c:v>
                </c:pt>
                <c:pt idx="1625">
                  <c:v>26.5</c:v>
                </c:pt>
                <c:pt idx="1626">
                  <c:v>26.4</c:v>
                </c:pt>
                <c:pt idx="1627">
                  <c:v>26.4</c:v>
                </c:pt>
                <c:pt idx="1628">
                  <c:v>26.3</c:v>
                </c:pt>
                <c:pt idx="1629">
                  <c:v>26.2</c:v>
                </c:pt>
                <c:pt idx="1630">
                  <c:v>26.1</c:v>
                </c:pt>
                <c:pt idx="1631">
                  <c:v>26</c:v>
                </c:pt>
                <c:pt idx="1632">
                  <c:v>26</c:v>
                </c:pt>
                <c:pt idx="1633">
                  <c:v>26</c:v>
                </c:pt>
                <c:pt idx="1634">
                  <c:v>25.8</c:v>
                </c:pt>
                <c:pt idx="1635">
                  <c:v>25.8</c:v>
                </c:pt>
                <c:pt idx="1636">
                  <c:v>25.9</c:v>
                </c:pt>
                <c:pt idx="1637">
                  <c:v>25.9</c:v>
                </c:pt>
                <c:pt idx="1638">
                  <c:v>25.9</c:v>
                </c:pt>
                <c:pt idx="1639">
                  <c:v>25.9</c:v>
                </c:pt>
                <c:pt idx="1640">
                  <c:v>25.9</c:v>
                </c:pt>
                <c:pt idx="1641">
                  <c:v>25.9</c:v>
                </c:pt>
                <c:pt idx="1642">
                  <c:v>26</c:v>
                </c:pt>
                <c:pt idx="1643">
                  <c:v>26</c:v>
                </c:pt>
                <c:pt idx="1644">
                  <c:v>26.1</c:v>
                </c:pt>
                <c:pt idx="1645">
                  <c:v>26.1</c:v>
                </c:pt>
                <c:pt idx="1646">
                  <c:v>26.1</c:v>
                </c:pt>
                <c:pt idx="1647">
                  <c:v>26.1</c:v>
                </c:pt>
                <c:pt idx="1648">
                  <c:v>26.2</c:v>
                </c:pt>
                <c:pt idx="1649">
                  <c:v>26.2</c:v>
                </c:pt>
                <c:pt idx="1650">
                  <c:v>26.2</c:v>
                </c:pt>
                <c:pt idx="1651">
                  <c:v>26.3</c:v>
                </c:pt>
                <c:pt idx="1652">
                  <c:v>26.3</c:v>
                </c:pt>
                <c:pt idx="1653">
                  <c:v>26.3</c:v>
                </c:pt>
                <c:pt idx="1654">
                  <c:v>26.3</c:v>
                </c:pt>
                <c:pt idx="1655">
                  <c:v>26.4</c:v>
                </c:pt>
                <c:pt idx="1656">
                  <c:v>26.4</c:v>
                </c:pt>
                <c:pt idx="1657">
                  <c:v>26.4</c:v>
                </c:pt>
                <c:pt idx="1658">
                  <c:v>26.4</c:v>
                </c:pt>
                <c:pt idx="1659">
                  <c:v>26.4</c:v>
                </c:pt>
                <c:pt idx="1660">
                  <c:v>26.4</c:v>
                </c:pt>
                <c:pt idx="1661">
                  <c:v>26.4</c:v>
                </c:pt>
                <c:pt idx="1662">
                  <c:v>26.4</c:v>
                </c:pt>
                <c:pt idx="1663">
                  <c:v>26.4</c:v>
                </c:pt>
                <c:pt idx="1664">
                  <c:v>26.4</c:v>
                </c:pt>
                <c:pt idx="1665">
                  <c:v>26.3</c:v>
                </c:pt>
                <c:pt idx="1666">
                  <c:v>26.3</c:v>
                </c:pt>
                <c:pt idx="1667">
                  <c:v>26.2</c:v>
                </c:pt>
                <c:pt idx="1668">
                  <c:v>26.2</c:v>
                </c:pt>
                <c:pt idx="1669">
                  <c:v>26.1</c:v>
                </c:pt>
                <c:pt idx="1670">
                  <c:v>26.1</c:v>
                </c:pt>
                <c:pt idx="1671">
                  <c:v>26.1</c:v>
                </c:pt>
                <c:pt idx="1672">
                  <c:v>26</c:v>
                </c:pt>
                <c:pt idx="1673">
                  <c:v>26</c:v>
                </c:pt>
                <c:pt idx="1674">
                  <c:v>26</c:v>
                </c:pt>
                <c:pt idx="1675">
                  <c:v>25.9</c:v>
                </c:pt>
                <c:pt idx="1676">
                  <c:v>25.9</c:v>
                </c:pt>
                <c:pt idx="1677">
                  <c:v>25.7</c:v>
                </c:pt>
                <c:pt idx="1678">
                  <c:v>25.7</c:v>
                </c:pt>
                <c:pt idx="1679">
                  <c:v>25.7</c:v>
                </c:pt>
                <c:pt idx="1680">
                  <c:v>25.7</c:v>
                </c:pt>
                <c:pt idx="1681">
                  <c:v>25.7</c:v>
                </c:pt>
                <c:pt idx="1682">
                  <c:v>25.7</c:v>
                </c:pt>
                <c:pt idx="1683">
                  <c:v>25.7</c:v>
                </c:pt>
                <c:pt idx="1684">
                  <c:v>25.7</c:v>
                </c:pt>
                <c:pt idx="1685">
                  <c:v>25.8</c:v>
                </c:pt>
                <c:pt idx="1686">
                  <c:v>25.8</c:v>
                </c:pt>
                <c:pt idx="1687">
                  <c:v>25.9</c:v>
                </c:pt>
                <c:pt idx="1688">
                  <c:v>25.9</c:v>
                </c:pt>
                <c:pt idx="1689">
                  <c:v>25.9</c:v>
                </c:pt>
                <c:pt idx="1690">
                  <c:v>26</c:v>
                </c:pt>
                <c:pt idx="1691">
                  <c:v>26</c:v>
                </c:pt>
                <c:pt idx="1692">
                  <c:v>26.1</c:v>
                </c:pt>
                <c:pt idx="1693">
                  <c:v>26.1</c:v>
                </c:pt>
                <c:pt idx="1694">
                  <c:v>26.2</c:v>
                </c:pt>
                <c:pt idx="1695">
                  <c:v>26.2</c:v>
                </c:pt>
                <c:pt idx="1696">
                  <c:v>26.3</c:v>
                </c:pt>
                <c:pt idx="1697">
                  <c:v>26.4</c:v>
                </c:pt>
                <c:pt idx="1698">
                  <c:v>26.4</c:v>
                </c:pt>
                <c:pt idx="1699">
                  <c:v>26.4</c:v>
                </c:pt>
                <c:pt idx="1700">
                  <c:v>26.5</c:v>
                </c:pt>
                <c:pt idx="1701">
                  <c:v>26.6</c:v>
                </c:pt>
                <c:pt idx="1702">
                  <c:v>26.7</c:v>
                </c:pt>
                <c:pt idx="1703">
                  <c:v>26.7</c:v>
                </c:pt>
                <c:pt idx="1704">
                  <c:v>26.7</c:v>
                </c:pt>
                <c:pt idx="1705">
                  <c:v>26.7</c:v>
                </c:pt>
                <c:pt idx="1706">
                  <c:v>26.8</c:v>
                </c:pt>
                <c:pt idx="1707">
                  <c:v>26.8</c:v>
                </c:pt>
                <c:pt idx="1708">
                  <c:v>26.9</c:v>
                </c:pt>
                <c:pt idx="1709">
                  <c:v>26.8</c:v>
                </c:pt>
                <c:pt idx="1710">
                  <c:v>26.8</c:v>
                </c:pt>
                <c:pt idx="1711">
                  <c:v>26.8</c:v>
                </c:pt>
                <c:pt idx="1712">
                  <c:v>26.7</c:v>
                </c:pt>
                <c:pt idx="1713">
                  <c:v>26.6</c:v>
                </c:pt>
                <c:pt idx="1714">
                  <c:v>26.5</c:v>
                </c:pt>
                <c:pt idx="1715">
                  <c:v>26.3</c:v>
                </c:pt>
                <c:pt idx="1716">
                  <c:v>26.5</c:v>
                </c:pt>
                <c:pt idx="1717">
                  <c:v>26.7</c:v>
                </c:pt>
                <c:pt idx="1718">
                  <c:v>26.8</c:v>
                </c:pt>
                <c:pt idx="1719">
                  <c:v>27</c:v>
                </c:pt>
                <c:pt idx="1720">
                  <c:v>27.2</c:v>
                </c:pt>
                <c:pt idx="1721">
                  <c:v>27.5</c:v>
                </c:pt>
                <c:pt idx="1722">
                  <c:v>27.6</c:v>
                </c:pt>
                <c:pt idx="1723">
                  <c:v>27.7</c:v>
                </c:pt>
                <c:pt idx="1724">
                  <c:v>27.8</c:v>
                </c:pt>
                <c:pt idx="1725">
                  <c:v>27.9</c:v>
                </c:pt>
                <c:pt idx="1726">
                  <c:v>27.9</c:v>
                </c:pt>
                <c:pt idx="1727">
                  <c:v>27.9</c:v>
                </c:pt>
                <c:pt idx="1728">
                  <c:v>27.9</c:v>
                </c:pt>
                <c:pt idx="1729">
                  <c:v>27.8</c:v>
                </c:pt>
                <c:pt idx="1730">
                  <c:v>27.7</c:v>
                </c:pt>
                <c:pt idx="1731">
                  <c:v>27.6</c:v>
                </c:pt>
                <c:pt idx="1732">
                  <c:v>27.5</c:v>
                </c:pt>
                <c:pt idx="1733">
                  <c:v>26.3</c:v>
                </c:pt>
                <c:pt idx="1734">
                  <c:v>26.4</c:v>
                </c:pt>
                <c:pt idx="1735">
                  <c:v>26.4</c:v>
                </c:pt>
                <c:pt idx="1736">
                  <c:v>26.4</c:v>
                </c:pt>
                <c:pt idx="1737">
                  <c:v>26.4</c:v>
                </c:pt>
                <c:pt idx="1738">
                  <c:v>26.3</c:v>
                </c:pt>
                <c:pt idx="1739">
                  <c:v>26.2</c:v>
                </c:pt>
                <c:pt idx="1740">
                  <c:v>26.2</c:v>
                </c:pt>
                <c:pt idx="1741">
                  <c:v>26.1</c:v>
                </c:pt>
                <c:pt idx="1742">
                  <c:v>26.1</c:v>
                </c:pt>
                <c:pt idx="1743">
                  <c:v>26.1</c:v>
                </c:pt>
                <c:pt idx="1744">
                  <c:v>26.1</c:v>
                </c:pt>
                <c:pt idx="1745">
                  <c:v>26</c:v>
                </c:pt>
                <c:pt idx="1746">
                  <c:v>26.1</c:v>
                </c:pt>
                <c:pt idx="1747">
                  <c:v>26</c:v>
                </c:pt>
                <c:pt idx="1748">
                  <c:v>25.9</c:v>
                </c:pt>
                <c:pt idx="1749">
                  <c:v>25.8</c:v>
                </c:pt>
                <c:pt idx="1750">
                  <c:v>25.7</c:v>
                </c:pt>
                <c:pt idx="1751">
                  <c:v>25.7</c:v>
                </c:pt>
                <c:pt idx="1752">
                  <c:v>25.7</c:v>
                </c:pt>
                <c:pt idx="1753">
                  <c:v>25.7</c:v>
                </c:pt>
                <c:pt idx="1754">
                  <c:v>25.8</c:v>
                </c:pt>
                <c:pt idx="1755">
                  <c:v>25.8</c:v>
                </c:pt>
                <c:pt idx="1756">
                  <c:v>25.9</c:v>
                </c:pt>
                <c:pt idx="1757">
                  <c:v>25.9</c:v>
                </c:pt>
                <c:pt idx="1758">
                  <c:v>25.9</c:v>
                </c:pt>
                <c:pt idx="1759">
                  <c:v>26.1</c:v>
                </c:pt>
                <c:pt idx="1760">
                  <c:v>26.1</c:v>
                </c:pt>
                <c:pt idx="1761">
                  <c:v>26.1</c:v>
                </c:pt>
                <c:pt idx="1762">
                  <c:v>26.1</c:v>
                </c:pt>
                <c:pt idx="1763">
                  <c:v>26.2</c:v>
                </c:pt>
                <c:pt idx="1764">
                  <c:v>26.2</c:v>
                </c:pt>
                <c:pt idx="1765">
                  <c:v>26.3</c:v>
                </c:pt>
                <c:pt idx="1766">
                  <c:v>26.4</c:v>
                </c:pt>
                <c:pt idx="1767">
                  <c:v>26.4</c:v>
                </c:pt>
                <c:pt idx="1768">
                  <c:v>26.5</c:v>
                </c:pt>
                <c:pt idx="1769">
                  <c:v>26.5</c:v>
                </c:pt>
                <c:pt idx="1770">
                  <c:v>26.6</c:v>
                </c:pt>
                <c:pt idx="1771">
                  <c:v>26.7</c:v>
                </c:pt>
                <c:pt idx="1772">
                  <c:v>26.7</c:v>
                </c:pt>
                <c:pt idx="1773">
                  <c:v>26.8</c:v>
                </c:pt>
                <c:pt idx="1774">
                  <c:v>26.8</c:v>
                </c:pt>
                <c:pt idx="1775">
                  <c:v>26.8</c:v>
                </c:pt>
                <c:pt idx="1776">
                  <c:v>26.8</c:v>
                </c:pt>
                <c:pt idx="1777">
                  <c:v>26.8</c:v>
                </c:pt>
                <c:pt idx="1778">
                  <c:v>26.8</c:v>
                </c:pt>
                <c:pt idx="1779">
                  <c:v>26.9</c:v>
                </c:pt>
                <c:pt idx="1780">
                  <c:v>26.9</c:v>
                </c:pt>
                <c:pt idx="1781">
                  <c:v>26.8</c:v>
                </c:pt>
                <c:pt idx="1782">
                  <c:v>26.8</c:v>
                </c:pt>
                <c:pt idx="1783">
                  <c:v>26.8</c:v>
                </c:pt>
                <c:pt idx="1784">
                  <c:v>26.7</c:v>
                </c:pt>
                <c:pt idx="1785">
                  <c:v>26.8</c:v>
                </c:pt>
                <c:pt idx="1786">
                  <c:v>26.7</c:v>
                </c:pt>
                <c:pt idx="1787">
                  <c:v>26.6</c:v>
                </c:pt>
                <c:pt idx="1788">
                  <c:v>26.5</c:v>
                </c:pt>
                <c:pt idx="1789">
                  <c:v>26.5</c:v>
                </c:pt>
                <c:pt idx="1790">
                  <c:v>26.4</c:v>
                </c:pt>
                <c:pt idx="1791">
                  <c:v>26.3</c:v>
                </c:pt>
                <c:pt idx="1792">
                  <c:v>26.2</c:v>
                </c:pt>
                <c:pt idx="1793">
                  <c:v>26.1</c:v>
                </c:pt>
                <c:pt idx="1794">
                  <c:v>26.1</c:v>
                </c:pt>
                <c:pt idx="1795">
                  <c:v>26</c:v>
                </c:pt>
                <c:pt idx="1796">
                  <c:v>25.9</c:v>
                </c:pt>
                <c:pt idx="1797">
                  <c:v>25.9</c:v>
                </c:pt>
                <c:pt idx="1798">
                  <c:v>25.9</c:v>
                </c:pt>
                <c:pt idx="1799">
                  <c:v>25.9</c:v>
                </c:pt>
                <c:pt idx="1800">
                  <c:v>25.9</c:v>
                </c:pt>
                <c:pt idx="1801">
                  <c:v>25.9</c:v>
                </c:pt>
                <c:pt idx="1802">
                  <c:v>25.9</c:v>
                </c:pt>
                <c:pt idx="1803">
                  <c:v>26.1</c:v>
                </c:pt>
                <c:pt idx="1804">
                  <c:v>26</c:v>
                </c:pt>
                <c:pt idx="1805">
                  <c:v>26.1</c:v>
                </c:pt>
                <c:pt idx="1806">
                  <c:v>26.1</c:v>
                </c:pt>
                <c:pt idx="1807">
                  <c:v>26.2</c:v>
                </c:pt>
                <c:pt idx="1808">
                  <c:v>26.2</c:v>
                </c:pt>
                <c:pt idx="1809">
                  <c:v>26.3</c:v>
                </c:pt>
                <c:pt idx="1810">
                  <c:v>26.4</c:v>
                </c:pt>
                <c:pt idx="1811">
                  <c:v>26.4</c:v>
                </c:pt>
                <c:pt idx="1812">
                  <c:v>26.4</c:v>
                </c:pt>
                <c:pt idx="1813">
                  <c:v>26.4</c:v>
                </c:pt>
                <c:pt idx="1814">
                  <c:v>26.4</c:v>
                </c:pt>
                <c:pt idx="1815">
                  <c:v>26.4</c:v>
                </c:pt>
                <c:pt idx="1816">
                  <c:v>26.3</c:v>
                </c:pt>
                <c:pt idx="1817">
                  <c:v>26.3</c:v>
                </c:pt>
                <c:pt idx="1818">
                  <c:v>26.1</c:v>
                </c:pt>
                <c:pt idx="1819">
                  <c:v>26.1</c:v>
                </c:pt>
                <c:pt idx="1820">
                  <c:v>26</c:v>
                </c:pt>
                <c:pt idx="1821">
                  <c:v>26</c:v>
                </c:pt>
                <c:pt idx="1822">
                  <c:v>25.9</c:v>
                </c:pt>
                <c:pt idx="1823">
                  <c:v>25.9</c:v>
                </c:pt>
                <c:pt idx="1824">
                  <c:v>25.9</c:v>
                </c:pt>
                <c:pt idx="1825">
                  <c:v>25.8</c:v>
                </c:pt>
                <c:pt idx="1826">
                  <c:v>25.9</c:v>
                </c:pt>
                <c:pt idx="1827">
                  <c:v>25.8</c:v>
                </c:pt>
                <c:pt idx="1828">
                  <c:v>25.9</c:v>
                </c:pt>
                <c:pt idx="1829">
                  <c:v>25.9</c:v>
                </c:pt>
                <c:pt idx="1830">
                  <c:v>26.1</c:v>
                </c:pt>
                <c:pt idx="1831">
                  <c:v>26.1</c:v>
                </c:pt>
                <c:pt idx="1832">
                  <c:v>26.2</c:v>
                </c:pt>
                <c:pt idx="1833">
                  <c:v>26.3</c:v>
                </c:pt>
                <c:pt idx="1834">
                  <c:v>26.4</c:v>
                </c:pt>
                <c:pt idx="1835">
                  <c:v>26.4</c:v>
                </c:pt>
                <c:pt idx="1836">
                  <c:v>26.6</c:v>
                </c:pt>
                <c:pt idx="1837">
                  <c:v>26.7</c:v>
                </c:pt>
                <c:pt idx="1838">
                  <c:v>26.8</c:v>
                </c:pt>
                <c:pt idx="1839">
                  <c:v>26.9</c:v>
                </c:pt>
                <c:pt idx="1840">
                  <c:v>26.8</c:v>
                </c:pt>
                <c:pt idx="1841">
                  <c:v>26.8</c:v>
                </c:pt>
                <c:pt idx="1842">
                  <c:v>26.8</c:v>
                </c:pt>
                <c:pt idx="1843">
                  <c:v>26.8</c:v>
                </c:pt>
                <c:pt idx="1844">
                  <c:v>26.8</c:v>
                </c:pt>
                <c:pt idx="1845">
                  <c:v>26.7</c:v>
                </c:pt>
                <c:pt idx="1846">
                  <c:v>26.5</c:v>
                </c:pt>
                <c:pt idx="1847">
                  <c:v>26.5</c:v>
                </c:pt>
                <c:pt idx="1848">
                  <c:v>26.4</c:v>
                </c:pt>
                <c:pt idx="1849">
                  <c:v>26.3</c:v>
                </c:pt>
                <c:pt idx="1850">
                  <c:v>26.2</c:v>
                </c:pt>
                <c:pt idx="1851">
                  <c:v>26.1</c:v>
                </c:pt>
                <c:pt idx="1852">
                  <c:v>26.1</c:v>
                </c:pt>
                <c:pt idx="1853">
                  <c:v>26.1</c:v>
                </c:pt>
                <c:pt idx="1854">
                  <c:v>25.9</c:v>
                </c:pt>
                <c:pt idx="1855">
                  <c:v>25.9</c:v>
                </c:pt>
                <c:pt idx="1856">
                  <c:v>25.9</c:v>
                </c:pt>
                <c:pt idx="1857">
                  <c:v>25.9</c:v>
                </c:pt>
                <c:pt idx="1858">
                  <c:v>26</c:v>
                </c:pt>
                <c:pt idx="1859">
                  <c:v>25.9</c:v>
                </c:pt>
                <c:pt idx="1860">
                  <c:v>26</c:v>
                </c:pt>
                <c:pt idx="1861">
                  <c:v>26.1</c:v>
                </c:pt>
                <c:pt idx="1862">
                  <c:v>26.2</c:v>
                </c:pt>
                <c:pt idx="1863">
                  <c:v>26.2</c:v>
                </c:pt>
                <c:pt idx="1864">
                  <c:v>26.3</c:v>
                </c:pt>
                <c:pt idx="1865">
                  <c:v>26.4</c:v>
                </c:pt>
                <c:pt idx="1866">
                  <c:v>26.4</c:v>
                </c:pt>
                <c:pt idx="1867">
                  <c:v>26.4</c:v>
                </c:pt>
                <c:pt idx="1868">
                  <c:v>26.4</c:v>
                </c:pt>
                <c:pt idx="1869">
                  <c:v>26.4</c:v>
                </c:pt>
                <c:pt idx="1870">
                  <c:v>26.4</c:v>
                </c:pt>
                <c:pt idx="1871">
                  <c:v>26.4</c:v>
                </c:pt>
                <c:pt idx="1872">
                  <c:v>26.3</c:v>
                </c:pt>
                <c:pt idx="1873">
                  <c:v>26.3</c:v>
                </c:pt>
                <c:pt idx="1874">
                  <c:v>26.2</c:v>
                </c:pt>
                <c:pt idx="1875">
                  <c:v>26.2</c:v>
                </c:pt>
                <c:pt idx="1876">
                  <c:v>26.1</c:v>
                </c:pt>
                <c:pt idx="1877">
                  <c:v>26.1</c:v>
                </c:pt>
                <c:pt idx="1878">
                  <c:v>26</c:v>
                </c:pt>
                <c:pt idx="1879">
                  <c:v>25.9</c:v>
                </c:pt>
                <c:pt idx="1880">
                  <c:v>25.9</c:v>
                </c:pt>
                <c:pt idx="1881">
                  <c:v>25.9</c:v>
                </c:pt>
                <c:pt idx="1882">
                  <c:v>25.8</c:v>
                </c:pt>
                <c:pt idx="1883">
                  <c:v>25.8</c:v>
                </c:pt>
                <c:pt idx="1884">
                  <c:v>25.7</c:v>
                </c:pt>
                <c:pt idx="1885">
                  <c:v>25.8</c:v>
                </c:pt>
                <c:pt idx="1886">
                  <c:v>25.9</c:v>
                </c:pt>
                <c:pt idx="1887">
                  <c:v>26</c:v>
                </c:pt>
                <c:pt idx="1888">
                  <c:v>26.1</c:v>
                </c:pt>
                <c:pt idx="1889">
                  <c:v>26.2</c:v>
                </c:pt>
                <c:pt idx="1890">
                  <c:v>24.4</c:v>
                </c:pt>
                <c:pt idx="1891">
                  <c:v>24.7</c:v>
                </c:pt>
                <c:pt idx="1892">
                  <c:v>24.9</c:v>
                </c:pt>
                <c:pt idx="1893">
                  <c:v>25</c:v>
                </c:pt>
                <c:pt idx="1894">
                  <c:v>25.2</c:v>
                </c:pt>
                <c:pt idx="1895">
                  <c:v>25.5</c:v>
                </c:pt>
                <c:pt idx="1896">
                  <c:v>25.6</c:v>
                </c:pt>
                <c:pt idx="1897">
                  <c:v>25.7</c:v>
                </c:pt>
                <c:pt idx="1898">
                  <c:v>26.1</c:v>
                </c:pt>
                <c:pt idx="1899">
                  <c:v>26.1</c:v>
                </c:pt>
                <c:pt idx="1900">
                  <c:v>26.4</c:v>
                </c:pt>
                <c:pt idx="1901">
                  <c:v>26.7</c:v>
                </c:pt>
                <c:pt idx="1902">
                  <c:v>26.9</c:v>
                </c:pt>
                <c:pt idx="1903">
                  <c:v>27</c:v>
                </c:pt>
                <c:pt idx="1904">
                  <c:v>27.2</c:v>
                </c:pt>
                <c:pt idx="1905">
                  <c:v>27.5</c:v>
                </c:pt>
                <c:pt idx="1906">
                  <c:v>27.7</c:v>
                </c:pt>
                <c:pt idx="1907">
                  <c:v>27.9</c:v>
                </c:pt>
                <c:pt idx="1908">
                  <c:v>27.9</c:v>
                </c:pt>
                <c:pt idx="1909">
                  <c:v>27.9</c:v>
                </c:pt>
                <c:pt idx="1910">
                  <c:v>27.9</c:v>
                </c:pt>
                <c:pt idx="1911">
                  <c:v>27.9</c:v>
                </c:pt>
                <c:pt idx="1912">
                  <c:v>27.8</c:v>
                </c:pt>
                <c:pt idx="1913">
                  <c:v>27.6</c:v>
                </c:pt>
                <c:pt idx="1914">
                  <c:v>27.5</c:v>
                </c:pt>
                <c:pt idx="1915">
                  <c:v>27.3</c:v>
                </c:pt>
                <c:pt idx="1916">
                  <c:v>27.1</c:v>
                </c:pt>
                <c:pt idx="1917">
                  <c:v>27</c:v>
                </c:pt>
                <c:pt idx="1918">
                  <c:v>26.7</c:v>
                </c:pt>
                <c:pt idx="1919">
                  <c:v>26.5</c:v>
                </c:pt>
                <c:pt idx="1920">
                  <c:v>26.3</c:v>
                </c:pt>
                <c:pt idx="1921">
                  <c:v>25.9</c:v>
                </c:pt>
                <c:pt idx="1922">
                  <c:v>25.7</c:v>
                </c:pt>
                <c:pt idx="1923">
                  <c:v>25.4</c:v>
                </c:pt>
                <c:pt idx="1924">
                  <c:v>25</c:v>
                </c:pt>
                <c:pt idx="1925">
                  <c:v>24.8</c:v>
                </c:pt>
                <c:pt idx="1926">
                  <c:v>24.6</c:v>
                </c:pt>
                <c:pt idx="1927">
                  <c:v>24.4</c:v>
                </c:pt>
                <c:pt idx="1928">
                  <c:v>24.3</c:v>
                </c:pt>
                <c:pt idx="1929">
                  <c:v>24.3</c:v>
                </c:pt>
                <c:pt idx="1930">
                  <c:v>24.3</c:v>
                </c:pt>
                <c:pt idx="1931">
                  <c:v>24.3</c:v>
                </c:pt>
                <c:pt idx="1932">
                  <c:v>24.4</c:v>
                </c:pt>
                <c:pt idx="1933">
                  <c:v>24.5</c:v>
                </c:pt>
                <c:pt idx="1934">
                  <c:v>24.6</c:v>
                </c:pt>
                <c:pt idx="1935">
                  <c:v>24.8</c:v>
                </c:pt>
                <c:pt idx="1936">
                  <c:v>24.9</c:v>
                </c:pt>
                <c:pt idx="1937">
                  <c:v>25.1</c:v>
                </c:pt>
                <c:pt idx="1938">
                  <c:v>25.2</c:v>
                </c:pt>
                <c:pt idx="1939">
                  <c:v>25.4</c:v>
                </c:pt>
                <c:pt idx="1940">
                  <c:v>25.6</c:v>
                </c:pt>
                <c:pt idx="1941">
                  <c:v>25.7</c:v>
                </c:pt>
                <c:pt idx="1942">
                  <c:v>25.7</c:v>
                </c:pt>
                <c:pt idx="1943">
                  <c:v>25.7</c:v>
                </c:pt>
                <c:pt idx="1944">
                  <c:v>25.9</c:v>
                </c:pt>
                <c:pt idx="1945">
                  <c:v>26.1</c:v>
                </c:pt>
                <c:pt idx="1946">
                  <c:v>26.2</c:v>
                </c:pt>
                <c:pt idx="1947">
                  <c:v>26.3</c:v>
                </c:pt>
                <c:pt idx="1948">
                  <c:v>26.5</c:v>
                </c:pt>
                <c:pt idx="1949">
                  <c:v>26.7</c:v>
                </c:pt>
                <c:pt idx="1950">
                  <c:v>26.8</c:v>
                </c:pt>
                <c:pt idx="1951">
                  <c:v>27</c:v>
                </c:pt>
                <c:pt idx="1952">
                  <c:v>27.1</c:v>
                </c:pt>
                <c:pt idx="1953">
                  <c:v>27.2</c:v>
                </c:pt>
                <c:pt idx="1954">
                  <c:v>27.5</c:v>
                </c:pt>
                <c:pt idx="1955">
                  <c:v>27.5</c:v>
                </c:pt>
                <c:pt idx="1956">
                  <c:v>27.7</c:v>
                </c:pt>
                <c:pt idx="1957">
                  <c:v>27.7</c:v>
                </c:pt>
                <c:pt idx="1958">
                  <c:v>27.9</c:v>
                </c:pt>
                <c:pt idx="1959">
                  <c:v>25.9</c:v>
                </c:pt>
                <c:pt idx="1960">
                  <c:v>25.9</c:v>
                </c:pt>
                <c:pt idx="1961">
                  <c:v>26</c:v>
                </c:pt>
                <c:pt idx="1962">
                  <c:v>26.1</c:v>
                </c:pt>
                <c:pt idx="1963">
                  <c:v>26.2</c:v>
                </c:pt>
                <c:pt idx="1964">
                  <c:v>26.2</c:v>
                </c:pt>
                <c:pt idx="1965">
                  <c:v>26.3</c:v>
                </c:pt>
                <c:pt idx="1966">
                  <c:v>26.4</c:v>
                </c:pt>
                <c:pt idx="1967">
                  <c:v>26.4</c:v>
                </c:pt>
                <c:pt idx="1968">
                  <c:v>26.4</c:v>
                </c:pt>
                <c:pt idx="1969">
                  <c:v>26.4</c:v>
                </c:pt>
                <c:pt idx="1970">
                  <c:v>26.2</c:v>
                </c:pt>
                <c:pt idx="1971">
                  <c:v>26.2</c:v>
                </c:pt>
                <c:pt idx="1972">
                  <c:v>26.1</c:v>
                </c:pt>
                <c:pt idx="1973">
                  <c:v>26.1</c:v>
                </c:pt>
                <c:pt idx="1974">
                  <c:v>25.9</c:v>
                </c:pt>
                <c:pt idx="1975">
                  <c:v>25.9</c:v>
                </c:pt>
                <c:pt idx="1976">
                  <c:v>25.7</c:v>
                </c:pt>
                <c:pt idx="1977">
                  <c:v>25.8</c:v>
                </c:pt>
                <c:pt idx="1978">
                  <c:v>25.9</c:v>
                </c:pt>
                <c:pt idx="1979">
                  <c:v>26</c:v>
                </c:pt>
                <c:pt idx="1980">
                  <c:v>26.1</c:v>
                </c:pt>
                <c:pt idx="1981">
                  <c:v>26.3</c:v>
                </c:pt>
                <c:pt idx="1982">
                  <c:v>26.4</c:v>
                </c:pt>
                <c:pt idx="1983">
                  <c:v>26.5</c:v>
                </c:pt>
                <c:pt idx="1984">
                  <c:v>26.7</c:v>
                </c:pt>
                <c:pt idx="1985">
                  <c:v>26.9</c:v>
                </c:pt>
                <c:pt idx="1986">
                  <c:v>26.9</c:v>
                </c:pt>
                <c:pt idx="1987">
                  <c:v>26.8</c:v>
                </c:pt>
                <c:pt idx="1988">
                  <c:v>26.9</c:v>
                </c:pt>
                <c:pt idx="1989">
                  <c:v>26.8</c:v>
                </c:pt>
                <c:pt idx="1990">
                  <c:v>26.7</c:v>
                </c:pt>
                <c:pt idx="1991">
                  <c:v>26.5</c:v>
                </c:pt>
                <c:pt idx="1992">
                  <c:v>26.4</c:v>
                </c:pt>
                <c:pt idx="1993">
                  <c:v>26.2</c:v>
                </c:pt>
                <c:pt idx="1994">
                  <c:v>26.1</c:v>
                </c:pt>
                <c:pt idx="1995">
                  <c:v>26</c:v>
                </c:pt>
                <c:pt idx="1996">
                  <c:v>25.9</c:v>
                </c:pt>
                <c:pt idx="1997">
                  <c:v>25.8</c:v>
                </c:pt>
                <c:pt idx="1998">
                  <c:v>25.8</c:v>
                </c:pt>
                <c:pt idx="1999">
                  <c:v>25.9</c:v>
                </c:pt>
                <c:pt idx="2000">
                  <c:v>25.9</c:v>
                </c:pt>
                <c:pt idx="2001">
                  <c:v>26.1</c:v>
                </c:pt>
                <c:pt idx="2002">
                  <c:v>26.1</c:v>
                </c:pt>
                <c:pt idx="2003">
                  <c:v>26.2</c:v>
                </c:pt>
                <c:pt idx="2004">
                  <c:v>26.3</c:v>
                </c:pt>
                <c:pt idx="2005">
                  <c:v>26.4</c:v>
                </c:pt>
                <c:pt idx="2006">
                  <c:v>26.4</c:v>
                </c:pt>
                <c:pt idx="2007">
                  <c:v>26.4</c:v>
                </c:pt>
                <c:pt idx="2008">
                  <c:v>26.3</c:v>
                </c:pt>
                <c:pt idx="2009">
                  <c:v>26.4</c:v>
                </c:pt>
                <c:pt idx="2010">
                  <c:v>26.2</c:v>
                </c:pt>
                <c:pt idx="2011">
                  <c:v>26.1</c:v>
                </c:pt>
                <c:pt idx="2012">
                  <c:v>26.1</c:v>
                </c:pt>
                <c:pt idx="2013">
                  <c:v>25.9</c:v>
                </c:pt>
                <c:pt idx="2014">
                  <c:v>25.9</c:v>
                </c:pt>
                <c:pt idx="2015">
                  <c:v>25.9</c:v>
                </c:pt>
                <c:pt idx="2016">
                  <c:v>25.8</c:v>
                </c:pt>
                <c:pt idx="2017">
                  <c:v>25.8</c:v>
                </c:pt>
                <c:pt idx="2018">
                  <c:v>25.9</c:v>
                </c:pt>
                <c:pt idx="2019">
                  <c:v>26</c:v>
                </c:pt>
                <c:pt idx="2020">
                  <c:v>26.1</c:v>
                </c:pt>
                <c:pt idx="2021">
                  <c:v>26.3</c:v>
                </c:pt>
                <c:pt idx="2022">
                  <c:v>26.5</c:v>
                </c:pt>
                <c:pt idx="2023">
                  <c:v>26.7</c:v>
                </c:pt>
                <c:pt idx="2024">
                  <c:v>26.9</c:v>
                </c:pt>
                <c:pt idx="2025">
                  <c:v>26.9</c:v>
                </c:pt>
                <c:pt idx="2026">
                  <c:v>27</c:v>
                </c:pt>
                <c:pt idx="2027">
                  <c:v>26.9</c:v>
                </c:pt>
                <c:pt idx="2028">
                  <c:v>26.8</c:v>
                </c:pt>
                <c:pt idx="2029">
                  <c:v>26.6</c:v>
                </c:pt>
                <c:pt idx="2030">
                  <c:v>26.5</c:v>
                </c:pt>
                <c:pt idx="2031">
                  <c:v>26.4</c:v>
                </c:pt>
                <c:pt idx="2032">
                  <c:v>26.1</c:v>
                </c:pt>
                <c:pt idx="2033">
                  <c:v>25.9</c:v>
                </c:pt>
                <c:pt idx="2034">
                  <c:v>25.9</c:v>
                </c:pt>
                <c:pt idx="2035">
                  <c:v>25.9</c:v>
                </c:pt>
                <c:pt idx="2036">
                  <c:v>25.9</c:v>
                </c:pt>
                <c:pt idx="2037">
                  <c:v>26</c:v>
                </c:pt>
                <c:pt idx="2038">
                  <c:v>26.1</c:v>
                </c:pt>
                <c:pt idx="2039">
                  <c:v>26.1</c:v>
                </c:pt>
                <c:pt idx="2040">
                  <c:v>26.3</c:v>
                </c:pt>
                <c:pt idx="2041">
                  <c:v>26.2</c:v>
                </c:pt>
                <c:pt idx="2042">
                  <c:v>26.4</c:v>
                </c:pt>
                <c:pt idx="2043">
                  <c:v>26.4</c:v>
                </c:pt>
                <c:pt idx="2044">
                  <c:v>26.4</c:v>
                </c:pt>
                <c:pt idx="2045">
                  <c:v>26.4</c:v>
                </c:pt>
                <c:pt idx="2046">
                  <c:v>26.2</c:v>
                </c:pt>
                <c:pt idx="2047">
                  <c:v>26.1</c:v>
                </c:pt>
                <c:pt idx="2048">
                  <c:v>26</c:v>
                </c:pt>
                <c:pt idx="2049">
                  <c:v>25.8</c:v>
                </c:pt>
                <c:pt idx="2050">
                  <c:v>25.8</c:v>
                </c:pt>
                <c:pt idx="2051">
                  <c:v>25.8</c:v>
                </c:pt>
                <c:pt idx="2052">
                  <c:v>25.8</c:v>
                </c:pt>
                <c:pt idx="2053">
                  <c:v>25.9</c:v>
                </c:pt>
                <c:pt idx="2054">
                  <c:v>26.1</c:v>
                </c:pt>
                <c:pt idx="2055">
                  <c:v>26.2</c:v>
                </c:pt>
                <c:pt idx="2056">
                  <c:v>26.5</c:v>
                </c:pt>
                <c:pt idx="2057">
                  <c:v>26.7</c:v>
                </c:pt>
                <c:pt idx="2058">
                  <c:v>26.9</c:v>
                </c:pt>
                <c:pt idx="2059">
                  <c:v>27</c:v>
                </c:pt>
                <c:pt idx="2060">
                  <c:v>26.9</c:v>
                </c:pt>
                <c:pt idx="2061">
                  <c:v>26.9</c:v>
                </c:pt>
                <c:pt idx="2062">
                  <c:v>26.7</c:v>
                </c:pt>
                <c:pt idx="2063">
                  <c:v>26.6</c:v>
                </c:pt>
                <c:pt idx="2064">
                  <c:v>26.5</c:v>
                </c:pt>
                <c:pt idx="2065">
                  <c:v>26.3</c:v>
                </c:pt>
                <c:pt idx="2066">
                  <c:v>26.1</c:v>
                </c:pt>
                <c:pt idx="2067">
                  <c:v>25.9</c:v>
                </c:pt>
                <c:pt idx="2068">
                  <c:v>25.9</c:v>
                </c:pt>
                <c:pt idx="2069">
                  <c:v>25.9</c:v>
                </c:pt>
                <c:pt idx="2070">
                  <c:v>25.9</c:v>
                </c:pt>
                <c:pt idx="2071">
                  <c:v>25.9</c:v>
                </c:pt>
                <c:pt idx="2072">
                  <c:v>26.1</c:v>
                </c:pt>
                <c:pt idx="2073">
                  <c:v>26.1</c:v>
                </c:pt>
                <c:pt idx="2074">
                  <c:v>26.2</c:v>
                </c:pt>
                <c:pt idx="2075">
                  <c:v>26.4</c:v>
                </c:pt>
                <c:pt idx="2076">
                  <c:v>26.4</c:v>
                </c:pt>
                <c:pt idx="2077">
                  <c:v>26.4</c:v>
                </c:pt>
                <c:pt idx="2078">
                  <c:v>26.4</c:v>
                </c:pt>
                <c:pt idx="2079">
                  <c:v>26.4</c:v>
                </c:pt>
                <c:pt idx="2080">
                  <c:v>26.3</c:v>
                </c:pt>
                <c:pt idx="2081">
                  <c:v>26.2</c:v>
                </c:pt>
                <c:pt idx="2082">
                  <c:v>26.2</c:v>
                </c:pt>
                <c:pt idx="2083">
                  <c:v>26.1</c:v>
                </c:pt>
                <c:pt idx="2084">
                  <c:v>26</c:v>
                </c:pt>
                <c:pt idx="2085">
                  <c:v>25.9</c:v>
                </c:pt>
                <c:pt idx="2086">
                  <c:v>25.7</c:v>
                </c:pt>
                <c:pt idx="2087">
                  <c:v>25.7</c:v>
                </c:pt>
                <c:pt idx="2088">
                  <c:v>25.9</c:v>
                </c:pt>
                <c:pt idx="2089">
                  <c:v>25.9</c:v>
                </c:pt>
                <c:pt idx="2090">
                  <c:v>26.1</c:v>
                </c:pt>
                <c:pt idx="2091">
                  <c:v>26.1</c:v>
                </c:pt>
                <c:pt idx="2092">
                  <c:v>26.3</c:v>
                </c:pt>
                <c:pt idx="2093">
                  <c:v>26.4</c:v>
                </c:pt>
                <c:pt idx="2094">
                  <c:v>26.5</c:v>
                </c:pt>
                <c:pt idx="2095">
                  <c:v>26.6</c:v>
                </c:pt>
                <c:pt idx="2096">
                  <c:v>26.7</c:v>
                </c:pt>
                <c:pt idx="2097">
                  <c:v>26.9</c:v>
                </c:pt>
                <c:pt idx="2098">
                  <c:v>26.9</c:v>
                </c:pt>
                <c:pt idx="2099">
                  <c:v>26.9</c:v>
                </c:pt>
                <c:pt idx="2100">
                  <c:v>26.8</c:v>
                </c:pt>
                <c:pt idx="2101">
                  <c:v>26.6</c:v>
                </c:pt>
                <c:pt idx="2102">
                  <c:v>26.5</c:v>
                </c:pt>
                <c:pt idx="2103">
                  <c:v>26.4</c:v>
                </c:pt>
                <c:pt idx="2104">
                  <c:v>26.1</c:v>
                </c:pt>
                <c:pt idx="2105">
                  <c:v>26.1</c:v>
                </c:pt>
                <c:pt idx="2106">
                  <c:v>25.9</c:v>
                </c:pt>
                <c:pt idx="2107">
                  <c:v>25.9</c:v>
                </c:pt>
                <c:pt idx="2108">
                  <c:v>25.9</c:v>
                </c:pt>
                <c:pt idx="2109">
                  <c:v>26</c:v>
                </c:pt>
                <c:pt idx="2110">
                  <c:v>26.1</c:v>
                </c:pt>
                <c:pt idx="2111">
                  <c:v>26.1</c:v>
                </c:pt>
                <c:pt idx="2112">
                  <c:v>26.2</c:v>
                </c:pt>
                <c:pt idx="2113">
                  <c:v>26.3</c:v>
                </c:pt>
                <c:pt idx="2114">
                  <c:v>26.4</c:v>
                </c:pt>
                <c:pt idx="2115">
                  <c:v>26.4</c:v>
                </c:pt>
                <c:pt idx="2116">
                  <c:v>26.4</c:v>
                </c:pt>
                <c:pt idx="2117">
                  <c:v>26.4</c:v>
                </c:pt>
                <c:pt idx="2118">
                  <c:v>26.4</c:v>
                </c:pt>
                <c:pt idx="2119">
                  <c:v>26.1</c:v>
                </c:pt>
                <c:pt idx="2120">
                  <c:v>26.1</c:v>
                </c:pt>
                <c:pt idx="2121">
                  <c:v>26</c:v>
                </c:pt>
                <c:pt idx="2122">
                  <c:v>25.9</c:v>
                </c:pt>
                <c:pt idx="2123">
                  <c:v>25.8</c:v>
                </c:pt>
                <c:pt idx="2124">
                  <c:v>25.7</c:v>
                </c:pt>
                <c:pt idx="2125">
                  <c:v>25.8</c:v>
                </c:pt>
                <c:pt idx="2126">
                  <c:v>25.9</c:v>
                </c:pt>
                <c:pt idx="2127">
                  <c:v>26</c:v>
                </c:pt>
                <c:pt idx="2128">
                  <c:v>26.1</c:v>
                </c:pt>
                <c:pt idx="2129">
                  <c:v>26.2</c:v>
                </c:pt>
                <c:pt idx="2130">
                  <c:v>26.4</c:v>
                </c:pt>
                <c:pt idx="2131">
                  <c:v>26.5</c:v>
                </c:pt>
                <c:pt idx="2132">
                  <c:v>26.7</c:v>
                </c:pt>
                <c:pt idx="2133">
                  <c:v>26.8</c:v>
                </c:pt>
                <c:pt idx="2134">
                  <c:v>26.9</c:v>
                </c:pt>
                <c:pt idx="2135">
                  <c:v>26.9</c:v>
                </c:pt>
                <c:pt idx="2136">
                  <c:v>26.9</c:v>
                </c:pt>
                <c:pt idx="2137">
                  <c:v>26.9</c:v>
                </c:pt>
                <c:pt idx="2138">
                  <c:v>26.7</c:v>
                </c:pt>
                <c:pt idx="2139">
                  <c:v>26.5</c:v>
                </c:pt>
                <c:pt idx="2140">
                  <c:v>26.4</c:v>
                </c:pt>
                <c:pt idx="2141">
                  <c:v>26.2</c:v>
                </c:pt>
                <c:pt idx="2142">
                  <c:v>27</c:v>
                </c:pt>
                <c:pt idx="2143">
                  <c:v>27.3</c:v>
                </c:pt>
                <c:pt idx="2144">
                  <c:v>27.6</c:v>
                </c:pt>
                <c:pt idx="2145">
                  <c:v>27.7</c:v>
                </c:pt>
                <c:pt idx="2146">
                  <c:v>27.8</c:v>
                </c:pt>
                <c:pt idx="2147">
                  <c:v>27.9</c:v>
                </c:pt>
                <c:pt idx="2148">
                  <c:v>27.9</c:v>
                </c:pt>
                <c:pt idx="2149">
                  <c:v>27.9</c:v>
                </c:pt>
                <c:pt idx="2150">
                  <c:v>27.9</c:v>
                </c:pt>
                <c:pt idx="2151">
                  <c:v>27.7</c:v>
                </c:pt>
                <c:pt idx="2152">
                  <c:v>27.5</c:v>
                </c:pt>
                <c:pt idx="2153">
                  <c:v>27.5</c:v>
                </c:pt>
                <c:pt idx="2154">
                  <c:v>27.2</c:v>
                </c:pt>
                <c:pt idx="2155">
                  <c:v>27</c:v>
                </c:pt>
                <c:pt idx="2156">
                  <c:v>26.9</c:v>
                </c:pt>
                <c:pt idx="2157">
                  <c:v>26.5</c:v>
                </c:pt>
                <c:pt idx="2158">
                  <c:v>26.2</c:v>
                </c:pt>
                <c:pt idx="2159">
                  <c:v>25.8</c:v>
                </c:pt>
                <c:pt idx="2160">
                  <c:v>25.5</c:v>
                </c:pt>
                <c:pt idx="2161">
                  <c:v>25.2</c:v>
                </c:pt>
                <c:pt idx="2162">
                  <c:v>24.9</c:v>
                </c:pt>
                <c:pt idx="2163">
                  <c:v>24.6</c:v>
                </c:pt>
                <c:pt idx="2164">
                  <c:v>24.4</c:v>
                </c:pt>
                <c:pt idx="2165">
                  <c:v>24.3</c:v>
                </c:pt>
                <c:pt idx="2166">
                  <c:v>24.2</c:v>
                </c:pt>
                <c:pt idx="2167">
                  <c:v>24.3</c:v>
                </c:pt>
                <c:pt idx="2168">
                  <c:v>24.4</c:v>
                </c:pt>
                <c:pt idx="2169">
                  <c:v>24.6</c:v>
                </c:pt>
                <c:pt idx="2170">
                  <c:v>24.7</c:v>
                </c:pt>
                <c:pt idx="2171">
                  <c:v>24.8</c:v>
                </c:pt>
                <c:pt idx="2172">
                  <c:v>24.9</c:v>
                </c:pt>
                <c:pt idx="2173">
                  <c:v>25.1</c:v>
                </c:pt>
                <c:pt idx="2174">
                  <c:v>25.2</c:v>
                </c:pt>
                <c:pt idx="2175">
                  <c:v>25.4</c:v>
                </c:pt>
                <c:pt idx="2176">
                  <c:v>25.4</c:v>
                </c:pt>
                <c:pt idx="2177">
                  <c:v>25.6</c:v>
                </c:pt>
                <c:pt idx="2178">
                  <c:v>25.7</c:v>
                </c:pt>
                <c:pt idx="2179">
                  <c:v>25.7</c:v>
                </c:pt>
                <c:pt idx="2180">
                  <c:v>25.9</c:v>
                </c:pt>
                <c:pt idx="2181">
                  <c:v>26</c:v>
                </c:pt>
                <c:pt idx="2182">
                  <c:v>26.1</c:v>
                </c:pt>
                <c:pt idx="2183">
                  <c:v>26.2</c:v>
                </c:pt>
                <c:pt idx="2184">
                  <c:v>26.5</c:v>
                </c:pt>
                <c:pt idx="2185">
                  <c:v>26.6</c:v>
                </c:pt>
                <c:pt idx="2186">
                  <c:v>26.7</c:v>
                </c:pt>
                <c:pt idx="2187">
                  <c:v>26.9</c:v>
                </c:pt>
                <c:pt idx="2188">
                  <c:v>27</c:v>
                </c:pt>
                <c:pt idx="2189">
                  <c:v>27.2</c:v>
                </c:pt>
                <c:pt idx="2190">
                  <c:v>27.4</c:v>
                </c:pt>
                <c:pt idx="2191">
                  <c:v>27.5</c:v>
                </c:pt>
                <c:pt idx="2192">
                  <c:v>27.5</c:v>
                </c:pt>
                <c:pt idx="2193">
                  <c:v>27.6</c:v>
                </c:pt>
                <c:pt idx="2194">
                  <c:v>27.7</c:v>
                </c:pt>
                <c:pt idx="2195">
                  <c:v>27.8</c:v>
                </c:pt>
                <c:pt idx="2196">
                  <c:v>27.9</c:v>
                </c:pt>
                <c:pt idx="2197">
                  <c:v>27.9</c:v>
                </c:pt>
                <c:pt idx="2198">
                  <c:v>27.9</c:v>
                </c:pt>
                <c:pt idx="2199">
                  <c:v>27.9</c:v>
                </c:pt>
                <c:pt idx="2200">
                  <c:v>27.9</c:v>
                </c:pt>
                <c:pt idx="2201">
                  <c:v>27.9</c:v>
                </c:pt>
                <c:pt idx="2202">
                  <c:v>27.9</c:v>
                </c:pt>
                <c:pt idx="2203">
                  <c:v>27.9</c:v>
                </c:pt>
                <c:pt idx="2204">
                  <c:v>27.9</c:v>
                </c:pt>
                <c:pt idx="2205">
                  <c:v>27.8</c:v>
                </c:pt>
                <c:pt idx="2206">
                  <c:v>27.7</c:v>
                </c:pt>
                <c:pt idx="2207">
                  <c:v>27.7</c:v>
                </c:pt>
                <c:pt idx="2208">
                  <c:v>27.6</c:v>
                </c:pt>
                <c:pt idx="2209">
                  <c:v>27.5</c:v>
                </c:pt>
                <c:pt idx="2210">
                  <c:v>27.5</c:v>
                </c:pt>
                <c:pt idx="2211">
                  <c:v>27.4</c:v>
                </c:pt>
                <c:pt idx="2212">
                  <c:v>27.3</c:v>
                </c:pt>
                <c:pt idx="2213">
                  <c:v>27.2</c:v>
                </c:pt>
                <c:pt idx="2214">
                  <c:v>27.1</c:v>
                </c:pt>
                <c:pt idx="2215">
                  <c:v>27</c:v>
                </c:pt>
                <c:pt idx="2216">
                  <c:v>26.9</c:v>
                </c:pt>
                <c:pt idx="2217">
                  <c:v>26.9</c:v>
                </c:pt>
                <c:pt idx="2218">
                  <c:v>26.7</c:v>
                </c:pt>
                <c:pt idx="2219">
                  <c:v>26.5</c:v>
                </c:pt>
                <c:pt idx="2220">
                  <c:v>26.4</c:v>
                </c:pt>
                <c:pt idx="2221">
                  <c:v>26.2</c:v>
                </c:pt>
                <c:pt idx="2222">
                  <c:v>26.1</c:v>
                </c:pt>
                <c:pt idx="2223">
                  <c:v>25.7</c:v>
                </c:pt>
                <c:pt idx="2224">
                  <c:v>25.6</c:v>
                </c:pt>
                <c:pt idx="2225">
                  <c:v>25.4</c:v>
                </c:pt>
                <c:pt idx="2226">
                  <c:v>25.1</c:v>
                </c:pt>
                <c:pt idx="2227">
                  <c:v>24.9</c:v>
                </c:pt>
                <c:pt idx="2228">
                  <c:v>24.8</c:v>
                </c:pt>
                <c:pt idx="2229">
                  <c:v>24.6</c:v>
                </c:pt>
                <c:pt idx="2230">
                  <c:v>24.5</c:v>
                </c:pt>
                <c:pt idx="2231">
                  <c:v>24.3</c:v>
                </c:pt>
                <c:pt idx="2232">
                  <c:v>24.3</c:v>
                </c:pt>
                <c:pt idx="2233">
                  <c:v>24.3</c:v>
                </c:pt>
                <c:pt idx="2234">
                  <c:v>24.3</c:v>
                </c:pt>
                <c:pt idx="2235">
                  <c:v>24.3</c:v>
                </c:pt>
                <c:pt idx="2236">
                  <c:v>24.4</c:v>
                </c:pt>
                <c:pt idx="2237">
                  <c:v>24.6</c:v>
                </c:pt>
                <c:pt idx="2238">
                  <c:v>24.7</c:v>
                </c:pt>
                <c:pt idx="2239">
                  <c:v>24.9</c:v>
                </c:pt>
                <c:pt idx="2240">
                  <c:v>25.1</c:v>
                </c:pt>
                <c:pt idx="2241">
                  <c:v>25.2</c:v>
                </c:pt>
                <c:pt idx="2242">
                  <c:v>25.4</c:v>
                </c:pt>
                <c:pt idx="2243">
                  <c:v>25.6</c:v>
                </c:pt>
                <c:pt idx="2244">
                  <c:v>25.7</c:v>
                </c:pt>
                <c:pt idx="2245">
                  <c:v>25.9</c:v>
                </c:pt>
                <c:pt idx="2246">
                  <c:v>26.1</c:v>
                </c:pt>
                <c:pt idx="2247">
                  <c:v>26.2</c:v>
                </c:pt>
                <c:pt idx="2248">
                  <c:v>26.4</c:v>
                </c:pt>
                <c:pt idx="2249">
                  <c:v>26.7</c:v>
                </c:pt>
                <c:pt idx="2250">
                  <c:v>26.9</c:v>
                </c:pt>
                <c:pt idx="2251">
                  <c:v>27</c:v>
                </c:pt>
                <c:pt idx="2252">
                  <c:v>27.2</c:v>
                </c:pt>
                <c:pt idx="2253">
                  <c:v>27.5</c:v>
                </c:pt>
                <c:pt idx="2254">
                  <c:v>27.5</c:v>
                </c:pt>
                <c:pt idx="2255">
                  <c:v>27.7</c:v>
                </c:pt>
                <c:pt idx="2256">
                  <c:v>27.9</c:v>
                </c:pt>
                <c:pt idx="2257">
                  <c:v>25.9</c:v>
                </c:pt>
                <c:pt idx="2258">
                  <c:v>25.9</c:v>
                </c:pt>
                <c:pt idx="2259">
                  <c:v>26.1</c:v>
                </c:pt>
                <c:pt idx="2260">
                  <c:v>26.1</c:v>
                </c:pt>
                <c:pt idx="2261">
                  <c:v>26.2</c:v>
                </c:pt>
                <c:pt idx="2262">
                  <c:v>26.2</c:v>
                </c:pt>
                <c:pt idx="2263">
                  <c:v>26.3</c:v>
                </c:pt>
                <c:pt idx="2264">
                  <c:v>26.4</c:v>
                </c:pt>
                <c:pt idx="2265">
                  <c:v>26.4</c:v>
                </c:pt>
                <c:pt idx="2266">
                  <c:v>26.4</c:v>
                </c:pt>
                <c:pt idx="2267">
                  <c:v>26.4</c:v>
                </c:pt>
                <c:pt idx="2268">
                  <c:v>26.3</c:v>
                </c:pt>
                <c:pt idx="2269">
                  <c:v>26.3</c:v>
                </c:pt>
                <c:pt idx="2270">
                  <c:v>26.3</c:v>
                </c:pt>
                <c:pt idx="2271">
                  <c:v>26.2</c:v>
                </c:pt>
                <c:pt idx="2272">
                  <c:v>26.1</c:v>
                </c:pt>
                <c:pt idx="2273">
                  <c:v>26.1</c:v>
                </c:pt>
                <c:pt idx="2274">
                  <c:v>26.1</c:v>
                </c:pt>
                <c:pt idx="2275">
                  <c:v>26</c:v>
                </c:pt>
                <c:pt idx="2276">
                  <c:v>26</c:v>
                </c:pt>
                <c:pt idx="2277">
                  <c:v>25.9</c:v>
                </c:pt>
                <c:pt idx="2278">
                  <c:v>25.9</c:v>
                </c:pt>
                <c:pt idx="2279">
                  <c:v>25.9</c:v>
                </c:pt>
                <c:pt idx="2280">
                  <c:v>25.8</c:v>
                </c:pt>
                <c:pt idx="2281">
                  <c:v>25.7</c:v>
                </c:pt>
                <c:pt idx="2282">
                  <c:v>25.7</c:v>
                </c:pt>
                <c:pt idx="2283">
                  <c:v>25.7</c:v>
                </c:pt>
                <c:pt idx="2284">
                  <c:v>25.7</c:v>
                </c:pt>
                <c:pt idx="2285">
                  <c:v>25.8</c:v>
                </c:pt>
                <c:pt idx="2286">
                  <c:v>25.9</c:v>
                </c:pt>
                <c:pt idx="2287">
                  <c:v>26.1</c:v>
                </c:pt>
                <c:pt idx="2288">
                  <c:v>26.1</c:v>
                </c:pt>
                <c:pt idx="2289">
                  <c:v>26.1</c:v>
                </c:pt>
                <c:pt idx="2290">
                  <c:v>26.2</c:v>
                </c:pt>
                <c:pt idx="2291">
                  <c:v>26.3</c:v>
                </c:pt>
                <c:pt idx="2292">
                  <c:v>26.5</c:v>
                </c:pt>
                <c:pt idx="2293">
                  <c:v>26.5</c:v>
                </c:pt>
                <c:pt idx="2294">
                  <c:v>26.6</c:v>
                </c:pt>
                <c:pt idx="2295">
                  <c:v>26.7</c:v>
                </c:pt>
                <c:pt idx="2296">
                  <c:v>26.8</c:v>
                </c:pt>
                <c:pt idx="2297">
                  <c:v>26.8</c:v>
                </c:pt>
                <c:pt idx="2298">
                  <c:v>26.9</c:v>
                </c:pt>
                <c:pt idx="2299">
                  <c:v>26.9</c:v>
                </c:pt>
                <c:pt idx="2300">
                  <c:v>26.9</c:v>
                </c:pt>
                <c:pt idx="2301">
                  <c:v>26.7</c:v>
                </c:pt>
                <c:pt idx="2302">
                  <c:v>26.7</c:v>
                </c:pt>
                <c:pt idx="2303">
                  <c:v>26.6</c:v>
                </c:pt>
                <c:pt idx="2304">
                  <c:v>26.5</c:v>
                </c:pt>
                <c:pt idx="2305">
                  <c:v>26.4</c:v>
                </c:pt>
                <c:pt idx="2306">
                  <c:v>26.2</c:v>
                </c:pt>
                <c:pt idx="2307">
                  <c:v>26.1</c:v>
                </c:pt>
                <c:pt idx="2308">
                  <c:v>26</c:v>
                </c:pt>
                <c:pt idx="2309">
                  <c:v>25.9</c:v>
                </c:pt>
                <c:pt idx="2310">
                  <c:v>25.7</c:v>
                </c:pt>
                <c:pt idx="2311">
                  <c:v>25.8</c:v>
                </c:pt>
                <c:pt idx="2312">
                  <c:v>25.7</c:v>
                </c:pt>
                <c:pt idx="2313">
                  <c:v>25.9</c:v>
                </c:pt>
                <c:pt idx="2314">
                  <c:v>25.9</c:v>
                </c:pt>
                <c:pt idx="2315">
                  <c:v>26</c:v>
                </c:pt>
                <c:pt idx="2316">
                  <c:v>26.1</c:v>
                </c:pt>
                <c:pt idx="2317">
                  <c:v>26.1</c:v>
                </c:pt>
                <c:pt idx="2318">
                  <c:v>26.2</c:v>
                </c:pt>
                <c:pt idx="2319">
                  <c:v>26.3</c:v>
                </c:pt>
                <c:pt idx="2320">
                  <c:v>26.4</c:v>
                </c:pt>
                <c:pt idx="2321">
                  <c:v>26.4</c:v>
                </c:pt>
                <c:pt idx="2322">
                  <c:v>26.4</c:v>
                </c:pt>
                <c:pt idx="2323">
                  <c:v>26.4</c:v>
                </c:pt>
                <c:pt idx="2324">
                  <c:v>26.3</c:v>
                </c:pt>
                <c:pt idx="2325">
                  <c:v>26.2</c:v>
                </c:pt>
                <c:pt idx="2326">
                  <c:v>26.1</c:v>
                </c:pt>
                <c:pt idx="2327">
                  <c:v>26.1</c:v>
                </c:pt>
                <c:pt idx="2328">
                  <c:v>26.1</c:v>
                </c:pt>
                <c:pt idx="2329">
                  <c:v>26</c:v>
                </c:pt>
                <c:pt idx="2330">
                  <c:v>25.9</c:v>
                </c:pt>
                <c:pt idx="2331">
                  <c:v>25.8</c:v>
                </c:pt>
                <c:pt idx="2332">
                  <c:v>25.8</c:v>
                </c:pt>
                <c:pt idx="2333">
                  <c:v>25.8</c:v>
                </c:pt>
                <c:pt idx="2334">
                  <c:v>25.8</c:v>
                </c:pt>
                <c:pt idx="2335">
                  <c:v>25.9</c:v>
                </c:pt>
                <c:pt idx="2336">
                  <c:v>26.1</c:v>
                </c:pt>
                <c:pt idx="2337">
                  <c:v>26.1</c:v>
                </c:pt>
                <c:pt idx="2338">
                  <c:v>26.1</c:v>
                </c:pt>
                <c:pt idx="2339">
                  <c:v>26.2</c:v>
                </c:pt>
                <c:pt idx="2340">
                  <c:v>26.3</c:v>
                </c:pt>
                <c:pt idx="2341">
                  <c:v>26.4</c:v>
                </c:pt>
                <c:pt idx="2342">
                  <c:v>26.5</c:v>
                </c:pt>
                <c:pt idx="2343">
                  <c:v>26.7</c:v>
                </c:pt>
                <c:pt idx="2344">
                  <c:v>26.7</c:v>
                </c:pt>
                <c:pt idx="2345">
                  <c:v>26.8</c:v>
                </c:pt>
                <c:pt idx="2346">
                  <c:v>26.7</c:v>
                </c:pt>
                <c:pt idx="2347">
                  <c:v>26.8</c:v>
                </c:pt>
                <c:pt idx="2348">
                  <c:v>26.8</c:v>
                </c:pt>
                <c:pt idx="2349">
                  <c:v>26.9</c:v>
                </c:pt>
                <c:pt idx="2350">
                  <c:v>26.8</c:v>
                </c:pt>
                <c:pt idx="2351">
                  <c:v>26.9</c:v>
                </c:pt>
                <c:pt idx="2352">
                  <c:v>26.8</c:v>
                </c:pt>
                <c:pt idx="2353">
                  <c:v>26.8</c:v>
                </c:pt>
                <c:pt idx="2354">
                  <c:v>26.8</c:v>
                </c:pt>
                <c:pt idx="2355">
                  <c:v>26.7</c:v>
                </c:pt>
                <c:pt idx="2356">
                  <c:v>26.7</c:v>
                </c:pt>
                <c:pt idx="2357">
                  <c:v>26.7</c:v>
                </c:pt>
                <c:pt idx="2358">
                  <c:v>26.7</c:v>
                </c:pt>
                <c:pt idx="2359">
                  <c:v>26.7</c:v>
                </c:pt>
                <c:pt idx="2360">
                  <c:v>26.7</c:v>
                </c:pt>
                <c:pt idx="2361">
                  <c:v>26.7</c:v>
                </c:pt>
                <c:pt idx="2362">
                  <c:v>26.6</c:v>
                </c:pt>
                <c:pt idx="2363">
                  <c:v>26.6</c:v>
                </c:pt>
                <c:pt idx="2364">
                  <c:v>26.5</c:v>
                </c:pt>
                <c:pt idx="2365">
                  <c:v>26.5</c:v>
                </c:pt>
                <c:pt idx="2366">
                  <c:v>26.5</c:v>
                </c:pt>
                <c:pt idx="2367">
                  <c:v>26.5</c:v>
                </c:pt>
                <c:pt idx="2368">
                  <c:v>26.5</c:v>
                </c:pt>
                <c:pt idx="2369">
                  <c:v>26.4</c:v>
                </c:pt>
                <c:pt idx="2370">
                  <c:v>26.4</c:v>
                </c:pt>
                <c:pt idx="2371">
                  <c:v>26.4</c:v>
                </c:pt>
                <c:pt idx="2372">
                  <c:v>26.4</c:v>
                </c:pt>
                <c:pt idx="2373">
                  <c:v>26.2</c:v>
                </c:pt>
                <c:pt idx="2374">
                  <c:v>26.1</c:v>
                </c:pt>
                <c:pt idx="2375">
                  <c:v>26.2</c:v>
                </c:pt>
                <c:pt idx="2376">
                  <c:v>26</c:v>
                </c:pt>
                <c:pt idx="2377">
                  <c:v>26</c:v>
                </c:pt>
                <c:pt idx="2378">
                  <c:v>25.9</c:v>
                </c:pt>
                <c:pt idx="2379">
                  <c:v>26</c:v>
                </c:pt>
                <c:pt idx="2380">
                  <c:v>25.9</c:v>
                </c:pt>
                <c:pt idx="2381">
                  <c:v>25.9</c:v>
                </c:pt>
                <c:pt idx="2382">
                  <c:v>25.9</c:v>
                </c:pt>
                <c:pt idx="2383">
                  <c:v>25.9</c:v>
                </c:pt>
                <c:pt idx="2384">
                  <c:v>25.9</c:v>
                </c:pt>
                <c:pt idx="2385">
                  <c:v>25.8</c:v>
                </c:pt>
                <c:pt idx="2386">
                  <c:v>25.9</c:v>
                </c:pt>
                <c:pt idx="2387">
                  <c:v>25.9</c:v>
                </c:pt>
                <c:pt idx="2388">
                  <c:v>26.1</c:v>
                </c:pt>
                <c:pt idx="2389">
                  <c:v>26.1</c:v>
                </c:pt>
                <c:pt idx="2390">
                  <c:v>26.1</c:v>
                </c:pt>
                <c:pt idx="2391">
                  <c:v>27.9</c:v>
                </c:pt>
                <c:pt idx="2392">
                  <c:v>27.8</c:v>
                </c:pt>
                <c:pt idx="2393">
                  <c:v>27.6</c:v>
                </c:pt>
                <c:pt idx="2394">
                  <c:v>27.5</c:v>
                </c:pt>
                <c:pt idx="2395">
                  <c:v>27.5</c:v>
                </c:pt>
                <c:pt idx="2396">
                  <c:v>27.4</c:v>
                </c:pt>
                <c:pt idx="2397">
                  <c:v>27.2</c:v>
                </c:pt>
                <c:pt idx="2398">
                  <c:v>27.2</c:v>
                </c:pt>
                <c:pt idx="2399">
                  <c:v>27</c:v>
                </c:pt>
                <c:pt idx="2400">
                  <c:v>26.9</c:v>
                </c:pt>
                <c:pt idx="2401">
                  <c:v>26.5</c:v>
                </c:pt>
                <c:pt idx="2402">
                  <c:v>26.3</c:v>
                </c:pt>
                <c:pt idx="2403">
                  <c:v>26.1</c:v>
                </c:pt>
                <c:pt idx="2404">
                  <c:v>25.8</c:v>
                </c:pt>
                <c:pt idx="2405">
                  <c:v>25.6</c:v>
                </c:pt>
                <c:pt idx="2406">
                  <c:v>25.3</c:v>
                </c:pt>
                <c:pt idx="2407">
                  <c:v>25</c:v>
                </c:pt>
                <c:pt idx="2408">
                  <c:v>24.7</c:v>
                </c:pt>
                <c:pt idx="2409">
                  <c:v>24.6</c:v>
                </c:pt>
                <c:pt idx="2410">
                  <c:v>24.4</c:v>
                </c:pt>
                <c:pt idx="2411">
                  <c:v>24.3</c:v>
                </c:pt>
                <c:pt idx="2412">
                  <c:v>24.3</c:v>
                </c:pt>
                <c:pt idx="2413">
                  <c:v>24.3</c:v>
                </c:pt>
                <c:pt idx="2414">
                  <c:v>24.4</c:v>
                </c:pt>
                <c:pt idx="2415">
                  <c:v>24.6</c:v>
                </c:pt>
                <c:pt idx="2416">
                  <c:v>24.7</c:v>
                </c:pt>
                <c:pt idx="2417">
                  <c:v>25</c:v>
                </c:pt>
                <c:pt idx="2418">
                  <c:v>25.1</c:v>
                </c:pt>
                <c:pt idx="2419">
                  <c:v>25.4</c:v>
                </c:pt>
                <c:pt idx="2420">
                  <c:v>25.5</c:v>
                </c:pt>
                <c:pt idx="2421">
                  <c:v>25.6</c:v>
                </c:pt>
                <c:pt idx="2422">
                  <c:v>25.8</c:v>
                </c:pt>
                <c:pt idx="2423">
                  <c:v>25.9</c:v>
                </c:pt>
                <c:pt idx="2424">
                  <c:v>26.1</c:v>
                </c:pt>
                <c:pt idx="2425">
                  <c:v>26.2</c:v>
                </c:pt>
                <c:pt idx="2426">
                  <c:v>26.5</c:v>
                </c:pt>
                <c:pt idx="2427">
                  <c:v>26.6</c:v>
                </c:pt>
                <c:pt idx="2428">
                  <c:v>26.9</c:v>
                </c:pt>
                <c:pt idx="2429">
                  <c:v>27</c:v>
                </c:pt>
                <c:pt idx="2430">
                  <c:v>27.2</c:v>
                </c:pt>
                <c:pt idx="2431">
                  <c:v>27.5</c:v>
                </c:pt>
                <c:pt idx="2432">
                  <c:v>27.6</c:v>
                </c:pt>
                <c:pt idx="2433">
                  <c:v>27.7</c:v>
                </c:pt>
                <c:pt idx="2434">
                  <c:v>27.9</c:v>
                </c:pt>
                <c:pt idx="2435">
                  <c:v>27.9</c:v>
                </c:pt>
                <c:pt idx="2436">
                  <c:v>27.9</c:v>
                </c:pt>
                <c:pt idx="2437">
                  <c:v>27.9</c:v>
                </c:pt>
                <c:pt idx="2438">
                  <c:v>27.9</c:v>
                </c:pt>
                <c:pt idx="2439">
                  <c:v>27.8</c:v>
                </c:pt>
                <c:pt idx="2440">
                  <c:v>27.9</c:v>
                </c:pt>
                <c:pt idx="2441">
                  <c:v>27.9</c:v>
                </c:pt>
                <c:pt idx="2442">
                  <c:v>27.8</c:v>
                </c:pt>
                <c:pt idx="2443">
                  <c:v>27.7</c:v>
                </c:pt>
                <c:pt idx="2444">
                  <c:v>27.6</c:v>
                </c:pt>
                <c:pt idx="2445">
                  <c:v>27.5</c:v>
                </c:pt>
                <c:pt idx="2446">
                  <c:v>27.4</c:v>
                </c:pt>
                <c:pt idx="2447">
                  <c:v>27.4</c:v>
                </c:pt>
                <c:pt idx="2448">
                  <c:v>27.3</c:v>
                </c:pt>
                <c:pt idx="2449">
                  <c:v>27.2</c:v>
                </c:pt>
                <c:pt idx="2450">
                  <c:v>27.2</c:v>
                </c:pt>
                <c:pt idx="2451">
                  <c:v>27</c:v>
                </c:pt>
                <c:pt idx="2452">
                  <c:v>27</c:v>
                </c:pt>
                <c:pt idx="2453">
                  <c:v>26.9</c:v>
                </c:pt>
                <c:pt idx="2454">
                  <c:v>26.9</c:v>
                </c:pt>
                <c:pt idx="2455">
                  <c:v>26.7</c:v>
                </c:pt>
                <c:pt idx="2456">
                  <c:v>26.7</c:v>
                </c:pt>
                <c:pt idx="2457">
                  <c:v>26.5</c:v>
                </c:pt>
                <c:pt idx="2458">
                  <c:v>26.5</c:v>
                </c:pt>
                <c:pt idx="2459">
                  <c:v>26.4</c:v>
                </c:pt>
                <c:pt idx="2460">
                  <c:v>26.3</c:v>
                </c:pt>
                <c:pt idx="2461">
                  <c:v>26.1</c:v>
                </c:pt>
                <c:pt idx="2462">
                  <c:v>26.1</c:v>
                </c:pt>
                <c:pt idx="2463">
                  <c:v>26.1</c:v>
                </c:pt>
                <c:pt idx="2464">
                  <c:v>26</c:v>
                </c:pt>
                <c:pt idx="2465">
                  <c:v>25.8</c:v>
                </c:pt>
                <c:pt idx="2466">
                  <c:v>25.8</c:v>
                </c:pt>
                <c:pt idx="2467">
                  <c:v>25.8</c:v>
                </c:pt>
                <c:pt idx="2468">
                  <c:v>25.7</c:v>
                </c:pt>
                <c:pt idx="2469">
                  <c:v>25.7</c:v>
                </c:pt>
                <c:pt idx="2470">
                  <c:v>25.8</c:v>
                </c:pt>
                <c:pt idx="2471">
                  <c:v>25.7</c:v>
                </c:pt>
                <c:pt idx="2472">
                  <c:v>25.7</c:v>
                </c:pt>
                <c:pt idx="2473">
                  <c:v>25.8</c:v>
                </c:pt>
                <c:pt idx="2474">
                  <c:v>25.8</c:v>
                </c:pt>
                <c:pt idx="2475">
                  <c:v>25.9</c:v>
                </c:pt>
                <c:pt idx="2476">
                  <c:v>25.9</c:v>
                </c:pt>
                <c:pt idx="2477">
                  <c:v>25.9</c:v>
                </c:pt>
                <c:pt idx="2478">
                  <c:v>25.9</c:v>
                </c:pt>
                <c:pt idx="2479">
                  <c:v>26</c:v>
                </c:pt>
                <c:pt idx="2480">
                  <c:v>25.9</c:v>
                </c:pt>
                <c:pt idx="2481">
                  <c:v>25.9</c:v>
                </c:pt>
                <c:pt idx="2482">
                  <c:v>25.9</c:v>
                </c:pt>
                <c:pt idx="2483">
                  <c:v>25.8</c:v>
                </c:pt>
                <c:pt idx="2484">
                  <c:v>25.9</c:v>
                </c:pt>
                <c:pt idx="2485">
                  <c:v>25.8</c:v>
                </c:pt>
                <c:pt idx="2486">
                  <c:v>25.7</c:v>
                </c:pt>
                <c:pt idx="2487">
                  <c:v>25.7</c:v>
                </c:pt>
                <c:pt idx="2488">
                  <c:v>25.7</c:v>
                </c:pt>
                <c:pt idx="2489">
                  <c:v>25.6</c:v>
                </c:pt>
                <c:pt idx="2490">
                  <c:v>25.5</c:v>
                </c:pt>
                <c:pt idx="2491">
                  <c:v>25.4</c:v>
                </c:pt>
                <c:pt idx="2492">
                  <c:v>25.4</c:v>
                </c:pt>
                <c:pt idx="2493">
                  <c:v>25.4</c:v>
                </c:pt>
                <c:pt idx="2494">
                  <c:v>25.4</c:v>
                </c:pt>
                <c:pt idx="2495">
                  <c:v>25.4</c:v>
                </c:pt>
                <c:pt idx="2496">
                  <c:v>25.3</c:v>
                </c:pt>
                <c:pt idx="2497">
                  <c:v>25.2</c:v>
                </c:pt>
                <c:pt idx="2498">
                  <c:v>25.2</c:v>
                </c:pt>
                <c:pt idx="2499">
                  <c:v>25.2</c:v>
                </c:pt>
                <c:pt idx="2500">
                  <c:v>25.1</c:v>
                </c:pt>
                <c:pt idx="2501">
                  <c:v>25.1</c:v>
                </c:pt>
                <c:pt idx="2502">
                  <c:v>25.1</c:v>
                </c:pt>
                <c:pt idx="2503">
                  <c:v>25.1</c:v>
                </c:pt>
                <c:pt idx="2504">
                  <c:v>25.1</c:v>
                </c:pt>
                <c:pt idx="2505">
                  <c:v>25.1</c:v>
                </c:pt>
                <c:pt idx="2506">
                  <c:v>25.1</c:v>
                </c:pt>
                <c:pt idx="2507">
                  <c:v>25.1</c:v>
                </c:pt>
                <c:pt idx="2508">
                  <c:v>25.1</c:v>
                </c:pt>
                <c:pt idx="2509">
                  <c:v>25.1</c:v>
                </c:pt>
                <c:pt idx="2510">
                  <c:v>25.1</c:v>
                </c:pt>
                <c:pt idx="2511">
                  <c:v>25.1</c:v>
                </c:pt>
                <c:pt idx="2512">
                  <c:v>25.1</c:v>
                </c:pt>
                <c:pt idx="2513">
                  <c:v>25.1</c:v>
                </c:pt>
                <c:pt idx="2514">
                  <c:v>25.2</c:v>
                </c:pt>
                <c:pt idx="2515">
                  <c:v>25.2</c:v>
                </c:pt>
                <c:pt idx="2516">
                  <c:v>25.2</c:v>
                </c:pt>
                <c:pt idx="2517">
                  <c:v>25.3</c:v>
                </c:pt>
                <c:pt idx="2518">
                  <c:v>25.4</c:v>
                </c:pt>
                <c:pt idx="2519">
                  <c:v>26.1</c:v>
                </c:pt>
                <c:pt idx="2520">
                  <c:v>26.1</c:v>
                </c:pt>
                <c:pt idx="2521">
                  <c:v>26.1</c:v>
                </c:pt>
                <c:pt idx="2522">
                  <c:v>26.1</c:v>
                </c:pt>
                <c:pt idx="2523">
                  <c:v>26.1</c:v>
                </c:pt>
                <c:pt idx="2524">
                  <c:v>26.2</c:v>
                </c:pt>
                <c:pt idx="2525">
                  <c:v>26.1</c:v>
                </c:pt>
                <c:pt idx="2526">
                  <c:v>26.1</c:v>
                </c:pt>
                <c:pt idx="2527">
                  <c:v>26.2</c:v>
                </c:pt>
                <c:pt idx="2528">
                  <c:v>26.2</c:v>
                </c:pt>
                <c:pt idx="2529">
                  <c:v>26.3</c:v>
                </c:pt>
                <c:pt idx="2530">
                  <c:v>26.3</c:v>
                </c:pt>
                <c:pt idx="2531">
                  <c:v>26.3</c:v>
                </c:pt>
                <c:pt idx="2532">
                  <c:v>26.3</c:v>
                </c:pt>
                <c:pt idx="2533">
                  <c:v>26.4</c:v>
                </c:pt>
                <c:pt idx="2534">
                  <c:v>26.4</c:v>
                </c:pt>
                <c:pt idx="2535">
                  <c:v>26.4</c:v>
                </c:pt>
                <c:pt idx="2536">
                  <c:v>26.4</c:v>
                </c:pt>
                <c:pt idx="2537">
                  <c:v>26.4</c:v>
                </c:pt>
                <c:pt idx="2538">
                  <c:v>26.4</c:v>
                </c:pt>
                <c:pt idx="2539">
                  <c:v>26.4</c:v>
                </c:pt>
                <c:pt idx="2540">
                  <c:v>26.4</c:v>
                </c:pt>
                <c:pt idx="2541">
                  <c:v>26.3</c:v>
                </c:pt>
                <c:pt idx="2542">
                  <c:v>26.3</c:v>
                </c:pt>
                <c:pt idx="2543">
                  <c:v>26.2</c:v>
                </c:pt>
                <c:pt idx="2544">
                  <c:v>26.2</c:v>
                </c:pt>
                <c:pt idx="2545">
                  <c:v>26.2</c:v>
                </c:pt>
                <c:pt idx="2546">
                  <c:v>26.2</c:v>
                </c:pt>
                <c:pt idx="2547">
                  <c:v>26.1</c:v>
                </c:pt>
                <c:pt idx="2548">
                  <c:v>26.1</c:v>
                </c:pt>
                <c:pt idx="2549">
                  <c:v>26.1</c:v>
                </c:pt>
                <c:pt idx="2550">
                  <c:v>26.1</c:v>
                </c:pt>
                <c:pt idx="2551">
                  <c:v>26.1</c:v>
                </c:pt>
                <c:pt idx="2552">
                  <c:v>26</c:v>
                </c:pt>
                <c:pt idx="2553">
                  <c:v>25.9</c:v>
                </c:pt>
                <c:pt idx="2554">
                  <c:v>25.9</c:v>
                </c:pt>
                <c:pt idx="2555">
                  <c:v>25.9</c:v>
                </c:pt>
                <c:pt idx="2556">
                  <c:v>25.9</c:v>
                </c:pt>
                <c:pt idx="2557">
                  <c:v>25.8</c:v>
                </c:pt>
                <c:pt idx="2558">
                  <c:v>25.9</c:v>
                </c:pt>
                <c:pt idx="2559">
                  <c:v>25.9</c:v>
                </c:pt>
                <c:pt idx="2560">
                  <c:v>25.9</c:v>
                </c:pt>
                <c:pt idx="2561">
                  <c:v>26</c:v>
                </c:pt>
                <c:pt idx="2562">
                  <c:v>25.9</c:v>
                </c:pt>
                <c:pt idx="2563">
                  <c:v>25.9</c:v>
                </c:pt>
                <c:pt idx="2564">
                  <c:v>26</c:v>
                </c:pt>
                <c:pt idx="2565">
                  <c:v>26</c:v>
                </c:pt>
                <c:pt idx="2566">
                  <c:v>26.1</c:v>
                </c:pt>
                <c:pt idx="2567">
                  <c:v>26.1</c:v>
                </c:pt>
                <c:pt idx="2568">
                  <c:v>26.2</c:v>
                </c:pt>
                <c:pt idx="2569">
                  <c:v>26.1</c:v>
                </c:pt>
                <c:pt idx="2570">
                  <c:v>26.2</c:v>
                </c:pt>
                <c:pt idx="2571">
                  <c:v>26.3</c:v>
                </c:pt>
                <c:pt idx="2572">
                  <c:v>26.4</c:v>
                </c:pt>
                <c:pt idx="2573">
                  <c:v>26.5</c:v>
                </c:pt>
                <c:pt idx="2574">
                  <c:v>26.5</c:v>
                </c:pt>
                <c:pt idx="2575">
                  <c:v>26.5</c:v>
                </c:pt>
                <c:pt idx="2576">
                  <c:v>26.6</c:v>
                </c:pt>
                <c:pt idx="2577">
                  <c:v>26.7</c:v>
                </c:pt>
                <c:pt idx="2578">
                  <c:v>26.7</c:v>
                </c:pt>
                <c:pt idx="2579">
                  <c:v>26.7</c:v>
                </c:pt>
                <c:pt idx="2580">
                  <c:v>26.9</c:v>
                </c:pt>
                <c:pt idx="2581">
                  <c:v>26.9</c:v>
                </c:pt>
                <c:pt idx="2582">
                  <c:v>26.9</c:v>
                </c:pt>
                <c:pt idx="2583">
                  <c:v>26.9</c:v>
                </c:pt>
                <c:pt idx="2584">
                  <c:v>26.9</c:v>
                </c:pt>
                <c:pt idx="2585">
                  <c:v>26.9</c:v>
                </c:pt>
                <c:pt idx="2586">
                  <c:v>26.9</c:v>
                </c:pt>
                <c:pt idx="2587">
                  <c:v>26.9</c:v>
                </c:pt>
                <c:pt idx="2588">
                  <c:v>26.9</c:v>
                </c:pt>
                <c:pt idx="2589">
                  <c:v>26.9</c:v>
                </c:pt>
                <c:pt idx="2590">
                  <c:v>26.8</c:v>
                </c:pt>
                <c:pt idx="2591">
                  <c:v>26.9</c:v>
                </c:pt>
                <c:pt idx="2592">
                  <c:v>26.7</c:v>
                </c:pt>
                <c:pt idx="2593">
                  <c:v>26.7</c:v>
                </c:pt>
                <c:pt idx="2594">
                  <c:v>26.7</c:v>
                </c:pt>
                <c:pt idx="2595">
                  <c:v>26.5</c:v>
                </c:pt>
                <c:pt idx="2596">
                  <c:v>26.5</c:v>
                </c:pt>
                <c:pt idx="2597">
                  <c:v>26.5</c:v>
                </c:pt>
                <c:pt idx="2598">
                  <c:v>26.5</c:v>
                </c:pt>
                <c:pt idx="2599">
                  <c:v>26.3</c:v>
                </c:pt>
                <c:pt idx="2600">
                  <c:v>26.2</c:v>
                </c:pt>
                <c:pt idx="2601">
                  <c:v>26.1</c:v>
                </c:pt>
                <c:pt idx="2602">
                  <c:v>26.1</c:v>
                </c:pt>
                <c:pt idx="2603">
                  <c:v>26.1</c:v>
                </c:pt>
                <c:pt idx="2604">
                  <c:v>25.9</c:v>
                </c:pt>
                <c:pt idx="2605">
                  <c:v>25.9</c:v>
                </c:pt>
                <c:pt idx="2606">
                  <c:v>25.9</c:v>
                </c:pt>
                <c:pt idx="2607">
                  <c:v>25.7</c:v>
                </c:pt>
                <c:pt idx="2608">
                  <c:v>25.7</c:v>
                </c:pt>
                <c:pt idx="2609">
                  <c:v>25.7</c:v>
                </c:pt>
                <c:pt idx="2610">
                  <c:v>25.7</c:v>
                </c:pt>
                <c:pt idx="2611">
                  <c:v>25.8</c:v>
                </c:pt>
                <c:pt idx="2612">
                  <c:v>25.8</c:v>
                </c:pt>
                <c:pt idx="2613">
                  <c:v>25.9</c:v>
                </c:pt>
                <c:pt idx="2614">
                  <c:v>25.9</c:v>
                </c:pt>
                <c:pt idx="2615">
                  <c:v>25.9</c:v>
                </c:pt>
                <c:pt idx="2616">
                  <c:v>26.1</c:v>
                </c:pt>
                <c:pt idx="2617">
                  <c:v>26.1</c:v>
                </c:pt>
                <c:pt idx="2618">
                  <c:v>26.1</c:v>
                </c:pt>
                <c:pt idx="2619">
                  <c:v>26.1</c:v>
                </c:pt>
                <c:pt idx="2620">
                  <c:v>26.2</c:v>
                </c:pt>
                <c:pt idx="2621">
                  <c:v>26.2</c:v>
                </c:pt>
                <c:pt idx="2622">
                  <c:v>26.2</c:v>
                </c:pt>
                <c:pt idx="2623">
                  <c:v>26.2</c:v>
                </c:pt>
                <c:pt idx="2624">
                  <c:v>26.3</c:v>
                </c:pt>
                <c:pt idx="2625">
                  <c:v>26.3</c:v>
                </c:pt>
                <c:pt idx="2626">
                  <c:v>26.4</c:v>
                </c:pt>
                <c:pt idx="2627">
                  <c:v>26.5</c:v>
                </c:pt>
                <c:pt idx="2628">
                  <c:v>26.4</c:v>
                </c:pt>
                <c:pt idx="2629">
                  <c:v>26.5</c:v>
                </c:pt>
                <c:pt idx="2630">
                  <c:v>26.5</c:v>
                </c:pt>
                <c:pt idx="2631">
                  <c:v>26.5</c:v>
                </c:pt>
                <c:pt idx="2632">
                  <c:v>26.4</c:v>
                </c:pt>
                <c:pt idx="2633">
                  <c:v>26.4</c:v>
                </c:pt>
                <c:pt idx="2634">
                  <c:v>26.4</c:v>
                </c:pt>
                <c:pt idx="2635">
                  <c:v>26.4</c:v>
                </c:pt>
                <c:pt idx="2636">
                  <c:v>26.3</c:v>
                </c:pt>
                <c:pt idx="2637">
                  <c:v>26.3</c:v>
                </c:pt>
                <c:pt idx="2638">
                  <c:v>26.3</c:v>
                </c:pt>
                <c:pt idx="2639">
                  <c:v>26.2</c:v>
                </c:pt>
                <c:pt idx="2640">
                  <c:v>26.3</c:v>
                </c:pt>
                <c:pt idx="2641">
                  <c:v>26.2</c:v>
                </c:pt>
                <c:pt idx="2642">
                  <c:v>26.2</c:v>
                </c:pt>
                <c:pt idx="2643">
                  <c:v>26.1</c:v>
                </c:pt>
                <c:pt idx="2644">
                  <c:v>26.1</c:v>
                </c:pt>
                <c:pt idx="2645">
                  <c:v>26.1</c:v>
                </c:pt>
                <c:pt idx="2646">
                  <c:v>26.1</c:v>
                </c:pt>
                <c:pt idx="2647">
                  <c:v>26.1</c:v>
                </c:pt>
                <c:pt idx="2648">
                  <c:v>26.1</c:v>
                </c:pt>
                <c:pt idx="2649">
                  <c:v>26.1</c:v>
                </c:pt>
                <c:pt idx="2650">
                  <c:v>26</c:v>
                </c:pt>
                <c:pt idx="2651">
                  <c:v>26</c:v>
                </c:pt>
                <c:pt idx="2652">
                  <c:v>26</c:v>
                </c:pt>
                <c:pt idx="2653">
                  <c:v>25.9</c:v>
                </c:pt>
                <c:pt idx="2654">
                  <c:v>25.9</c:v>
                </c:pt>
                <c:pt idx="2655">
                  <c:v>27.9</c:v>
                </c:pt>
                <c:pt idx="2656">
                  <c:v>27.9</c:v>
                </c:pt>
                <c:pt idx="2657">
                  <c:v>27.9</c:v>
                </c:pt>
                <c:pt idx="2658">
                  <c:v>27.9</c:v>
                </c:pt>
                <c:pt idx="2659">
                  <c:v>27.9</c:v>
                </c:pt>
                <c:pt idx="2660">
                  <c:v>27.9</c:v>
                </c:pt>
                <c:pt idx="2661">
                  <c:v>27.8</c:v>
                </c:pt>
                <c:pt idx="2662">
                  <c:v>27.7</c:v>
                </c:pt>
                <c:pt idx="2663">
                  <c:v>27.6</c:v>
                </c:pt>
                <c:pt idx="2664">
                  <c:v>27.5</c:v>
                </c:pt>
                <c:pt idx="2665">
                  <c:v>27.6</c:v>
                </c:pt>
                <c:pt idx="2666">
                  <c:v>27.5</c:v>
                </c:pt>
                <c:pt idx="2667">
                  <c:v>27.5</c:v>
                </c:pt>
                <c:pt idx="2668">
                  <c:v>27.5</c:v>
                </c:pt>
                <c:pt idx="2669">
                  <c:v>27.4</c:v>
                </c:pt>
                <c:pt idx="2670">
                  <c:v>27.4</c:v>
                </c:pt>
                <c:pt idx="2671">
                  <c:v>27.2</c:v>
                </c:pt>
                <c:pt idx="2672">
                  <c:v>27.2</c:v>
                </c:pt>
                <c:pt idx="2673">
                  <c:v>27.2</c:v>
                </c:pt>
                <c:pt idx="2674">
                  <c:v>27.2</c:v>
                </c:pt>
                <c:pt idx="2675">
                  <c:v>27.2</c:v>
                </c:pt>
                <c:pt idx="2676">
                  <c:v>27.2</c:v>
                </c:pt>
                <c:pt idx="2677">
                  <c:v>27.2</c:v>
                </c:pt>
                <c:pt idx="2678">
                  <c:v>27.2</c:v>
                </c:pt>
                <c:pt idx="2679">
                  <c:v>27.2</c:v>
                </c:pt>
                <c:pt idx="2680">
                  <c:v>27.1</c:v>
                </c:pt>
                <c:pt idx="2681">
                  <c:v>27.2</c:v>
                </c:pt>
                <c:pt idx="2682">
                  <c:v>27.2</c:v>
                </c:pt>
                <c:pt idx="2683">
                  <c:v>27.1</c:v>
                </c:pt>
                <c:pt idx="2684">
                  <c:v>27.1</c:v>
                </c:pt>
                <c:pt idx="2685">
                  <c:v>27.1</c:v>
                </c:pt>
                <c:pt idx="2686">
                  <c:v>27.1</c:v>
                </c:pt>
                <c:pt idx="2687">
                  <c:v>27</c:v>
                </c:pt>
                <c:pt idx="2688">
                  <c:v>27</c:v>
                </c:pt>
                <c:pt idx="2689">
                  <c:v>27</c:v>
                </c:pt>
                <c:pt idx="2690">
                  <c:v>27</c:v>
                </c:pt>
                <c:pt idx="2691">
                  <c:v>27.1</c:v>
                </c:pt>
                <c:pt idx="2692">
                  <c:v>27</c:v>
                </c:pt>
                <c:pt idx="2693">
                  <c:v>27</c:v>
                </c:pt>
                <c:pt idx="2694">
                  <c:v>27</c:v>
                </c:pt>
                <c:pt idx="2695">
                  <c:v>26.9</c:v>
                </c:pt>
                <c:pt idx="2696">
                  <c:v>26.9</c:v>
                </c:pt>
                <c:pt idx="2697">
                  <c:v>26.9</c:v>
                </c:pt>
                <c:pt idx="2698">
                  <c:v>26.9</c:v>
                </c:pt>
                <c:pt idx="2699">
                  <c:v>26.9</c:v>
                </c:pt>
                <c:pt idx="2700">
                  <c:v>26.9</c:v>
                </c:pt>
                <c:pt idx="2701">
                  <c:v>26.9</c:v>
                </c:pt>
                <c:pt idx="2702">
                  <c:v>26.9</c:v>
                </c:pt>
                <c:pt idx="2703">
                  <c:v>26.9</c:v>
                </c:pt>
                <c:pt idx="2704">
                  <c:v>26.8</c:v>
                </c:pt>
                <c:pt idx="2705">
                  <c:v>26.9</c:v>
                </c:pt>
                <c:pt idx="2706">
                  <c:v>26.9</c:v>
                </c:pt>
                <c:pt idx="2707">
                  <c:v>26.9</c:v>
                </c:pt>
                <c:pt idx="2708">
                  <c:v>26.9</c:v>
                </c:pt>
                <c:pt idx="2709">
                  <c:v>26.9</c:v>
                </c:pt>
                <c:pt idx="2710">
                  <c:v>26.9</c:v>
                </c:pt>
                <c:pt idx="2711">
                  <c:v>26.9</c:v>
                </c:pt>
                <c:pt idx="2712">
                  <c:v>26.8</c:v>
                </c:pt>
                <c:pt idx="2713">
                  <c:v>26.8</c:v>
                </c:pt>
                <c:pt idx="2714">
                  <c:v>26.8</c:v>
                </c:pt>
                <c:pt idx="2715">
                  <c:v>26.8</c:v>
                </c:pt>
                <c:pt idx="2716">
                  <c:v>26.8</c:v>
                </c:pt>
                <c:pt idx="2717">
                  <c:v>26.6</c:v>
                </c:pt>
                <c:pt idx="2718">
                  <c:v>26.6</c:v>
                </c:pt>
                <c:pt idx="2719">
                  <c:v>26.5</c:v>
                </c:pt>
                <c:pt idx="2720">
                  <c:v>26.4</c:v>
                </c:pt>
                <c:pt idx="2721">
                  <c:v>26.4</c:v>
                </c:pt>
                <c:pt idx="2722">
                  <c:v>26.2</c:v>
                </c:pt>
                <c:pt idx="2723">
                  <c:v>26.2</c:v>
                </c:pt>
                <c:pt idx="2724">
                  <c:v>26.1</c:v>
                </c:pt>
                <c:pt idx="2725">
                  <c:v>26</c:v>
                </c:pt>
                <c:pt idx="2726">
                  <c:v>25.9</c:v>
                </c:pt>
                <c:pt idx="2727">
                  <c:v>25.8</c:v>
                </c:pt>
                <c:pt idx="2728">
                  <c:v>25.7</c:v>
                </c:pt>
                <c:pt idx="2729">
                  <c:v>25.7</c:v>
                </c:pt>
                <c:pt idx="2730">
                  <c:v>25.7</c:v>
                </c:pt>
                <c:pt idx="2731">
                  <c:v>25.6</c:v>
                </c:pt>
                <c:pt idx="2732">
                  <c:v>25.4</c:v>
                </c:pt>
                <c:pt idx="2733">
                  <c:v>25.4</c:v>
                </c:pt>
                <c:pt idx="2734">
                  <c:v>25.1</c:v>
                </c:pt>
                <c:pt idx="2735">
                  <c:v>25.1</c:v>
                </c:pt>
                <c:pt idx="2736">
                  <c:v>24.9</c:v>
                </c:pt>
                <c:pt idx="2737">
                  <c:v>24.9</c:v>
                </c:pt>
                <c:pt idx="2738">
                  <c:v>24.9</c:v>
                </c:pt>
                <c:pt idx="2739">
                  <c:v>24.8</c:v>
                </c:pt>
                <c:pt idx="2740">
                  <c:v>24.7</c:v>
                </c:pt>
                <c:pt idx="2741">
                  <c:v>24.7</c:v>
                </c:pt>
                <c:pt idx="2742">
                  <c:v>24.6</c:v>
                </c:pt>
                <c:pt idx="2743">
                  <c:v>24.6</c:v>
                </c:pt>
                <c:pt idx="2744">
                  <c:v>24.5</c:v>
                </c:pt>
                <c:pt idx="2745">
                  <c:v>24.4</c:v>
                </c:pt>
                <c:pt idx="2746">
                  <c:v>24.4</c:v>
                </c:pt>
                <c:pt idx="2747">
                  <c:v>24.3</c:v>
                </c:pt>
                <c:pt idx="2748">
                  <c:v>24.4</c:v>
                </c:pt>
                <c:pt idx="2749">
                  <c:v>24.4</c:v>
                </c:pt>
                <c:pt idx="2750">
                  <c:v>24.4</c:v>
                </c:pt>
                <c:pt idx="2751">
                  <c:v>24.4</c:v>
                </c:pt>
                <c:pt idx="2752">
                  <c:v>24.3</c:v>
                </c:pt>
                <c:pt idx="2753">
                  <c:v>24.4</c:v>
                </c:pt>
                <c:pt idx="2754">
                  <c:v>24.4</c:v>
                </c:pt>
                <c:pt idx="2755">
                  <c:v>24.4</c:v>
                </c:pt>
                <c:pt idx="2756">
                  <c:v>24.3</c:v>
                </c:pt>
                <c:pt idx="2757">
                  <c:v>24.3</c:v>
                </c:pt>
                <c:pt idx="2758">
                  <c:v>24.3</c:v>
                </c:pt>
                <c:pt idx="2759">
                  <c:v>24.3</c:v>
                </c:pt>
                <c:pt idx="2760">
                  <c:v>24.3</c:v>
                </c:pt>
                <c:pt idx="2761">
                  <c:v>24.3</c:v>
                </c:pt>
                <c:pt idx="2762">
                  <c:v>24.3</c:v>
                </c:pt>
                <c:pt idx="2763">
                  <c:v>24.3</c:v>
                </c:pt>
                <c:pt idx="2764">
                  <c:v>24.3</c:v>
                </c:pt>
                <c:pt idx="2765">
                  <c:v>24.3</c:v>
                </c:pt>
                <c:pt idx="2766">
                  <c:v>25.9</c:v>
                </c:pt>
                <c:pt idx="2767">
                  <c:v>25.9</c:v>
                </c:pt>
                <c:pt idx="2768">
                  <c:v>25.8</c:v>
                </c:pt>
                <c:pt idx="2769">
                  <c:v>25.8</c:v>
                </c:pt>
                <c:pt idx="2770">
                  <c:v>25.9</c:v>
                </c:pt>
                <c:pt idx="2771">
                  <c:v>25.9</c:v>
                </c:pt>
                <c:pt idx="2772">
                  <c:v>25.9</c:v>
                </c:pt>
                <c:pt idx="2773">
                  <c:v>25.8</c:v>
                </c:pt>
                <c:pt idx="2774">
                  <c:v>25.7</c:v>
                </c:pt>
                <c:pt idx="2775">
                  <c:v>25.8</c:v>
                </c:pt>
                <c:pt idx="2776">
                  <c:v>25.8</c:v>
                </c:pt>
                <c:pt idx="2777">
                  <c:v>25.8</c:v>
                </c:pt>
                <c:pt idx="2778">
                  <c:v>25.7</c:v>
                </c:pt>
                <c:pt idx="2779">
                  <c:v>25.7</c:v>
                </c:pt>
                <c:pt idx="2780">
                  <c:v>25.7</c:v>
                </c:pt>
                <c:pt idx="2781">
                  <c:v>25.7</c:v>
                </c:pt>
                <c:pt idx="2782">
                  <c:v>25.8</c:v>
                </c:pt>
                <c:pt idx="2783">
                  <c:v>25.7</c:v>
                </c:pt>
                <c:pt idx="2784">
                  <c:v>25.7</c:v>
                </c:pt>
                <c:pt idx="2785">
                  <c:v>25.7</c:v>
                </c:pt>
                <c:pt idx="2786">
                  <c:v>25.7</c:v>
                </c:pt>
                <c:pt idx="2787">
                  <c:v>25.8</c:v>
                </c:pt>
                <c:pt idx="2788">
                  <c:v>25.8</c:v>
                </c:pt>
                <c:pt idx="2789">
                  <c:v>25.8</c:v>
                </c:pt>
                <c:pt idx="2790">
                  <c:v>25.8</c:v>
                </c:pt>
                <c:pt idx="2791">
                  <c:v>25.8</c:v>
                </c:pt>
                <c:pt idx="2792">
                  <c:v>25.8</c:v>
                </c:pt>
                <c:pt idx="2793">
                  <c:v>25.9</c:v>
                </c:pt>
                <c:pt idx="2794">
                  <c:v>25.9</c:v>
                </c:pt>
                <c:pt idx="2795">
                  <c:v>25.9</c:v>
                </c:pt>
                <c:pt idx="2796">
                  <c:v>26</c:v>
                </c:pt>
                <c:pt idx="2797">
                  <c:v>26.1</c:v>
                </c:pt>
                <c:pt idx="2798">
                  <c:v>26.1</c:v>
                </c:pt>
                <c:pt idx="2799">
                  <c:v>26.1</c:v>
                </c:pt>
                <c:pt idx="2800">
                  <c:v>26.1</c:v>
                </c:pt>
                <c:pt idx="2801">
                  <c:v>26.2</c:v>
                </c:pt>
                <c:pt idx="2802">
                  <c:v>26.2</c:v>
                </c:pt>
                <c:pt idx="2803">
                  <c:v>26.2</c:v>
                </c:pt>
                <c:pt idx="2804">
                  <c:v>26.4</c:v>
                </c:pt>
                <c:pt idx="2805">
                  <c:v>26.4</c:v>
                </c:pt>
                <c:pt idx="2806">
                  <c:v>26.4</c:v>
                </c:pt>
                <c:pt idx="2807">
                  <c:v>26.4</c:v>
                </c:pt>
                <c:pt idx="2808">
                  <c:v>26.4</c:v>
                </c:pt>
                <c:pt idx="2809">
                  <c:v>26.4</c:v>
                </c:pt>
                <c:pt idx="2810">
                  <c:v>26.4</c:v>
                </c:pt>
                <c:pt idx="2811">
                  <c:v>26.3</c:v>
                </c:pt>
                <c:pt idx="2812">
                  <c:v>26.3</c:v>
                </c:pt>
                <c:pt idx="2813">
                  <c:v>26.2</c:v>
                </c:pt>
                <c:pt idx="2814">
                  <c:v>26.2</c:v>
                </c:pt>
                <c:pt idx="2815">
                  <c:v>26.1</c:v>
                </c:pt>
                <c:pt idx="2816">
                  <c:v>26.1</c:v>
                </c:pt>
                <c:pt idx="2817">
                  <c:v>26</c:v>
                </c:pt>
                <c:pt idx="2818">
                  <c:v>26.1</c:v>
                </c:pt>
                <c:pt idx="2819">
                  <c:v>25.9</c:v>
                </c:pt>
                <c:pt idx="2820">
                  <c:v>25.9</c:v>
                </c:pt>
                <c:pt idx="2821">
                  <c:v>26</c:v>
                </c:pt>
                <c:pt idx="2822">
                  <c:v>25.9</c:v>
                </c:pt>
                <c:pt idx="2823">
                  <c:v>25.9</c:v>
                </c:pt>
                <c:pt idx="2824">
                  <c:v>26.1</c:v>
                </c:pt>
                <c:pt idx="2825">
                  <c:v>26.2</c:v>
                </c:pt>
                <c:pt idx="2826">
                  <c:v>26.4</c:v>
                </c:pt>
                <c:pt idx="2827">
                  <c:v>26.5</c:v>
                </c:pt>
                <c:pt idx="2828">
                  <c:v>26.6</c:v>
                </c:pt>
                <c:pt idx="2829">
                  <c:v>26.8</c:v>
                </c:pt>
                <c:pt idx="2830">
                  <c:v>26.9</c:v>
                </c:pt>
                <c:pt idx="2831">
                  <c:v>26.9</c:v>
                </c:pt>
                <c:pt idx="2832">
                  <c:v>26.9</c:v>
                </c:pt>
                <c:pt idx="2833">
                  <c:v>26.8</c:v>
                </c:pt>
                <c:pt idx="2834">
                  <c:v>26.6</c:v>
                </c:pt>
                <c:pt idx="2835">
                  <c:v>26.5</c:v>
                </c:pt>
                <c:pt idx="2836">
                  <c:v>26.4</c:v>
                </c:pt>
                <c:pt idx="2837">
                  <c:v>26.3</c:v>
                </c:pt>
                <c:pt idx="2838">
                  <c:v>26.1</c:v>
                </c:pt>
                <c:pt idx="2839">
                  <c:v>26</c:v>
                </c:pt>
                <c:pt idx="2840">
                  <c:v>25.8</c:v>
                </c:pt>
                <c:pt idx="2841">
                  <c:v>25.8</c:v>
                </c:pt>
                <c:pt idx="2842">
                  <c:v>25.8</c:v>
                </c:pt>
                <c:pt idx="2843">
                  <c:v>25.9</c:v>
                </c:pt>
                <c:pt idx="2844">
                  <c:v>25.9</c:v>
                </c:pt>
                <c:pt idx="2845">
                  <c:v>25.9</c:v>
                </c:pt>
                <c:pt idx="2846">
                  <c:v>26.1</c:v>
                </c:pt>
                <c:pt idx="2847">
                  <c:v>26.1</c:v>
                </c:pt>
                <c:pt idx="2848">
                  <c:v>26.2</c:v>
                </c:pt>
                <c:pt idx="2849">
                  <c:v>26.4</c:v>
                </c:pt>
                <c:pt idx="2850">
                  <c:v>26.4</c:v>
                </c:pt>
                <c:pt idx="2851">
                  <c:v>26.4</c:v>
                </c:pt>
                <c:pt idx="2852">
                  <c:v>26.4</c:v>
                </c:pt>
                <c:pt idx="2853">
                  <c:v>26.3</c:v>
                </c:pt>
                <c:pt idx="2854">
                  <c:v>26.2</c:v>
                </c:pt>
                <c:pt idx="2855">
                  <c:v>26.1</c:v>
                </c:pt>
                <c:pt idx="2856">
                  <c:v>26.1</c:v>
                </c:pt>
                <c:pt idx="2857">
                  <c:v>26</c:v>
                </c:pt>
                <c:pt idx="2858">
                  <c:v>25.9</c:v>
                </c:pt>
                <c:pt idx="2859">
                  <c:v>25.9</c:v>
                </c:pt>
                <c:pt idx="2860">
                  <c:v>25.9</c:v>
                </c:pt>
                <c:pt idx="2861">
                  <c:v>26</c:v>
                </c:pt>
                <c:pt idx="2862">
                  <c:v>26.2</c:v>
                </c:pt>
                <c:pt idx="2863">
                  <c:v>26.4</c:v>
                </c:pt>
                <c:pt idx="2864">
                  <c:v>26.5</c:v>
                </c:pt>
                <c:pt idx="2865">
                  <c:v>26.7</c:v>
                </c:pt>
                <c:pt idx="2866">
                  <c:v>26.9</c:v>
                </c:pt>
                <c:pt idx="2867">
                  <c:v>26.9</c:v>
                </c:pt>
                <c:pt idx="2868">
                  <c:v>26.9</c:v>
                </c:pt>
                <c:pt idx="2869">
                  <c:v>26.7</c:v>
                </c:pt>
                <c:pt idx="2870">
                  <c:v>26.6</c:v>
                </c:pt>
                <c:pt idx="2871">
                  <c:v>26.4</c:v>
                </c:pt>
                <c:pt idx="2872">
                  <c:v>26.2</c:v>
                </c:pt>
                <c:pt idx="2873">
                  <c:v>26.1</c:v>
                </c:pt>
                <c:pt idx="2874">
                  <c:v>25.9</c:v>
                </c:pt>
                <c:pt idx="2875">
                  <c:v>25.8</c:v>
                </c:pt>
                <c:pt idx="2876">
                  <c:v>25.8</c:v>
                </c:pt>
                <c:pt idx="2877">
                  <c:v>25.8</c:v>
                </c:pt>
                <c:pt idx="2878">
                  <c:v>26</c:v>
                </c:pt>
                <c:pt idx="2879">
                  <c:v>26</c:v>
                </c:pt>
                <c:pt idx="2880">
                  <c:v>26.2</c:v>
                </c:pt>
                <c:pt idx="2881">
                  <c:v>26.1</c:v>
                </c:pt>
                <c:pt idx="2882">
                  <c:v>26.3</c:v>
                </c:pt>
                <c:pt idx="2883">
                  <c:v>26.4</c:v>
                </c:pt>
                <c:pt idx="2884">
                  <c:v>26.5</c:v>
                </c:pt>
                <c:pt idx="2885">
                  <c:v>26.5</c:v>
                </c:pt>
                <c:pt idx="2886">
                  <c:v>26.5</c:v>
                </c:pt>
                <c:pt idx="2887">
                  <c:v>26.4</c:v>
                </c:pt>
                <c:pt idx="2888">
                  <c:v>26.3</c:v>
                </c:pt>
                <c:pt idx="2889">
                  <c:v>26.1</c:v>
                </c:pt>
                <c:pt idx="2890">
                  <c:v>26.1</c:v>
                </c:pt>
                <c:pt idx="2891">
                  <c:v>26.1</c:v>
                </c:pt>
                <c:pt idx="2892">
                  <c:v>26</c:v>
                </c:pt>
                <c:pt idx="2893">
                  <c:v>25.9</c:v>
                </c:pt>
                <c:pt idx="2894">
                  <c:v>25.9</c:v>
                </c:pt>
                <c:pt idx="2895">
                  <c:v>25.9</c:v>
                </c:pt>
                <c:pt idx="2896">
                  <c:v>25.9</c:v>
                </c:pt>
                <c:pt idx="2897">
                  <c:v>25.9</c:v>
                </c:pt>
                <c:pt idx="2898">
                  <c:v>26</c:v>
                </c:pt>
                <c:pt idx="2899">
                  <c:v>26.2</c:v>
                </c:pt>
                <c:pt idx="2900">
                  <c:v>26.3</c:v>
                </c:pt>
                <c:pt idx="2901">
                  <c:v>26.4</c:v>
                </c:pt>
                <c:pt idx="2902">
                  <c:v>26.5</c:v>
                </c:pt>
                <c:pt idx="2903">
                  <c:v>26.3</c:v>
                </c:pt>
                <c:pt idx="2904">
                  <c:v>26.1</c:v>
                </c:pt>
                <c:pt idx="2905">
                  <c:v>26.1</c:v>
                </c:pt>
                <c:pt idx="2906">
                  <c:v>25.8</c:v>
                </c:pt>
                <c:pt idx="2907">
                  <c:v>25.7</c:v>
                </c:pt>
                <c:pt idx="2908">
                  <c:v>25.7</c:v>
                </c:pt>
                <c:pt idx="2909">
                  <c:v>25.6</c:v>
                </c:pt>
                <c:pt idx="2910">
                  <c:v>25.5</c:v>
                </c:pt>
                <c:pt idx="2911">
                  <c:v>25.4</c:v>
                </c:pt>
                <c:pt idx="2912">
                  <c:v>25.2</c:v>
                </c:pt>
                <c:pt idx="2913">
                  <c:v>25.1</c:v>
                </c:pt>
                <c:pt idx="2914">
                  <c:v>24.9</c:v>
                </c:pt>
                <c:pt idx="2915">
                  <c:v>24.8</c:v>
                </c:pt>
                <c:pt idx="2916">
                  <c:v>24.7</c:v>
                </c:pt>
                <c:pt idx="2917">
                  <c:v>24.6</c:v>
                </c:pt>
                <c:pt idx="2918">
                  <c:v>24.6</c:v>
                </c:pt>
                <c:pt idx="2919">
                  <c:v>24.5</c:v>
                </c:pt>
                <c:pt idx="2920">
                  <c:v>24.4</c:v>
                </c:pt>
                <c:pt idx="2921">
                  <c:v>24.4</c:v>
                </c:pt>
                <c:pt idx="2922">
                  <c:v>24.3</c:v>
                </c:pt>
                <c:pt idx="2923">
                  <c:v>24.3</c:v>
                </c:pt>
                <c:pt idx="2924">
                  <c:v>24.3</c:v>
                </c:pt>
                <c:pt idx="2925">
                  <c:v>24.3</c:v>
                </c:pt>
                <c:pt idx="2926">
                  <c:v>24.4</c:v>
                </c:pt>
                <c:pt idx="2927">
                  <c:v>24.4</c:v>
                </c:pt>
                <c:pt idx="2928">
                  <c:v>24.4</c:v>
                </c:pt>
                <c:pt idx="2929">
                  <c:v>24.4</c:v>
                </c:pt>
                <c:pt idx="2930">
                  <c:v>24.4</c:v>
                </c:pt>
                <c:pt idx="2931">
                  <c:v>24.5</c:v>
                </c:pt>
                <c:pt idx="2932">
                  <c:v>24.5</c:v>
                </c:pt>
                <c:pt idx="2933">
                  <c:v>24.5</c:v>
                </c:pt>
                <c:pt idx="2934">
                  <c:v>24.6</c:v>
                </c:pt>
                <c:pt idx="2935">
                  <c:v>24.6</c:v>
                </c:pt>
                <c:pt idx="2936">
                  <c:v>24.6</c:v>
                </c:pt>
                <c:pt idx="2937">
                  <c:v>24.7</c:v>
                </c:pt>
                <c:pt idx="2938">
                  <c:v>24.7</c:v>
                </c:pt>
                <c:pt idx="2939">
                  <c:v>24.7</c:v>
                </c:pt>
                <c:pt idx="2940">
                  <c:v>24.7</c:v>
                </c:pt>
                <c:pt idx="2941">
                  <c:v>24.7</c:v>
                </c:pt>
                <c:pt idx="2942">
                  <c:v>24.7</c:v>
                </c:pt>
                <c:pt idx="2943">
                  <c:v>24.7</c:v>
                </c:pt>
                <c:pt idx="2944">
                  <c:v>24.9</c:v>
                </c:pt>
                <c:pt idx="2945">
                  <c:v>24.9</c:v>
                </c:pt>
                <c:pt idx="2946">
                  <c:v>25</c:v>
                </c:pt>
                <c:pt idx="2947">
                  <c:v>24.9</c:v>
                </c:pt>
                <c:pt idx="2948">
                  <c:v>25.1</c:v>
                </c:pt>
                <c:pt idx="2949">
                  <c:v>25.1</c:v>
                </c:pt>
                <c:pt idx="2950">
                  <c:v>25.1</c:v>
                </c:pt>
                <c:pt idx="2951">
                  <c:v>25.2</c:v>
                </c:pt>
                <c:pt idx="2952">
                  <c:v>25.2</c:v>
                </c:pt>
                <c:pt idx="2953">
                  <c:v>25.2</c:v>
                </c:pt>
                <c:pt idx="2954">
                  <c:v>25.2</c:v>
                </c:pt>
                <c:pt idx="2955">
                  <c:v>25.2</c:v>
                </c:pt>
                <c:pt idx="2956">
                  <c:v>25.1</c:v>
                </c:pt>
                <c:pt idx="2957">
                  <c:v>25.1</c:v>
                </c:pt>
                <c:pt idx="2958">
                  <c:v>25.1</c:v>
                </c:pt>
                <c:pt idx="2959">
                  <c:v>25.1</c:v>
                </c:pt>
                <c:pt idx="2960">
                  <c:v>25</c:v>
                </c:pt>
                <c:pt idx="2961">
                  <c:v>24.9</c:v>
                </c:pt>
                <c:pt idx="2962">
                  <c:v>24.7</c:v>
                </c:pt>
                <c:pt idx="2963">
                  <c:v>24.7</c:v>
                </c:pt>
                <c:pt idx="2964">
                  <c:v>24.6</c:v>
                </c:pt>
                <c:pt idx="2965">
                  <c:v>24.4</c:v>
                </c:pt>
                <c:pt idx="2966">
                  <c:v>24.4</c:v>
                </c:pt>
                <c:pt idx="2967">
                  <c:v>24.4</c:v>
                </c:pt>
                <c:pt idx="2968">
                  <c:v>24.4</c:v>
                </c:pt>
                <c:pt idx="2969">
                  <c:v>24.4</c:v>
                </c:pt>
                <c:pt idx="2970">
                  <c:v>24.3</c:v>
                </c:pt>
                <c:pt idx="2971">
                  <c:v>24.4</c:v>
                </c:pt>
                <c:pt idx="2972">
                  <c:v>24.3</c:v>
                </c:pt>
                <c:pt idx="2973">
                  <c:v>24.4</c:v>
                </c:pt>
                <c:pt idx="2974">
                  <c:v>24.4</c:v>
                </c:pt>
                <c:pt idx="2975">
                  <c:v>24.4</c:v>
                </c:pt>
                <c:pt idx="2976">
                  <c:v>24.5</c:v>
                </c:pt>
                <c:pt idx="2977">
                  <c:v>24.6</c:v>
                </c:pt>
                <c:pt idx="2978">
                  <c:v>24.7</c:v>
                </c:pt>
                <c:pt idx="2979">
                  <c:v>24.7</c:v>
                </c:pt>
                <c:pt idx="2980">
                  <c:v>24.9</c:v>
                </c:pt>
                <c:pt idx="2981">
                  <c:v>24.9</c:v>
                </c:pt>
                <c:pt idx="2982">
                  <c:v>24.9</c:v>
                </c:pt>
                <c:pt idx="2983">
                  <c:v>25</c:v>
                </c:pt>
                <c:pt idx="2984">
                  <c:v>25.1</c:v>
                </c:pt>
                <c:pt idx="2985">
                  <c:v>25.2</c:v>
                </c:pt>
                <c:pt idx="2986">
                  <c:v>25.2</c:v>
                </c:pt>
                <c:pt idx="2987">
                  <c:v>25.3</c:v>
                </c:pt>
                <c:pt idx="2988">
                  <c:v>25.4</c:v>
                </c:pt>
                <c:pt idx="2989">
                  <c:v>25.4</c:v>
                </c:pt>
                <c:pt idx="2990">
                  <c:v>25.5</c:v>
                </c:pt>
                <c:pt idx="2991">
                  <c:v>25.5</c:v>
                </c:pt>
                <c:pt idx="2992">
                  <c:v>25.6</c:v>
                </c:pt>
                <c:pt idx="2993">
                  <c:v>25.6</c:v>
                </c:pt>
                <c:pt idx="2994">
                  <c:v>25.7</c:v>
                </c:pt>
                <c:pt idx="2995">
                  <c:v>25.8</c:v>
                </c:pt>
                <c:pt idx="2996">
                  <c:v>25.7</c:v>
                </c:pt>
                <c:pt idx="2997">
                  <c:v>25.7</c:v>
                </c:pt>
                <c:pt idx="2998">
                  <c:v>25.9</c:v>
                </c:pt>
                <c:pt idx="2999">
                  <c:v>26</c:v>
                </c:pt>
                <c:pt idx="3000">
                  <c:v>26</c:v>
                </c:pt>
                <c:pt idx="3001">
                  <c:v>25.9</c:v>
                </c:pt>
                <c:pt idx="3002">
                  <c:v>26</c:v>
                </c:pt>
                <c:pt idx="3003">
                  <c:v>26.1</c:v>
                </c:pt>
                <c:pt idx="3004">
                  <c:v>26.1</c:v>
                </c:pt>
                <c:pt idx="3005">
                  <c:v>26.1</c:v>
                </c:pt>
                <c:pt idx="3006">
                  <c:v>26.1</c:v>
                </c:pt>
                <c:pt idx="3007">
                  <c:v>26.1</c:v>
                </c:pt>
                <c:pt idx="3008">
                  <c:v>26.2</c:v>
                </c:pt>
                <c:pt idx="3009">
                  <c:v>26.1</c:v>
                </c:pt>
                <c:pt idx="3010">
                  <c:v>26.1</c:v>
                </c:pt>
                <c:pt idx="3011">
                  <c:v>26.1</c:v>
                </c:pt>
                <c:pt idx="3012">
                  <c:v>26.2</c:v>
                </c:pt>
                <c:pt idx="3013">
                  <c:v>26.2</c:v>
                </c:pt>
                <c:pt idx="3014">
                  <c:v>26.2</c:v>
                </c:pt>
                <c:pt idx="3015">
                  <c:v>26.6</c:v>
                </c:pt>
                <c:pt idx="3016">
                  <c:v>26.7</c:v>
                </c:pt>
                <c:pt idx="3017">
                  <c:v>26.7</c:v>
                </c:pt>
                <c:pt idx="3018">
                  <c:v>26.7</c:v>
                </c:pt>
                <c:pt idx="3019">
                  <c:v>26.7</c:v>
                </c:pt>
                <c:pt idx="3020">
                  <c:v>26.7</c:v>
                </c:pt>
                <c:pt idx="3021">
                  <c:v>26.7</c:v>
                </c:pt>
                <c:pt idx="3022">
                  <c:v>26.7</c:v>
                </c:pt>
                <c:pt idx="3023">
                  <c:v>26.7</c:v>
                </c:pt>
                <c:pt idx="3024">
                  <c:v>26.7</c:v>
                </c:pt>
                <c:pt idx="3025">
                  <c:v>26.7</c:v>
                </c:pt>
                <c:pt idx="3026">
                  <c:v>26.7</c:v>
                </c:pt>
                <c:pt idx="3027">
                  <c:v>26.7</c:v>
                </c:pt>
                <c:pt idx="3028">
                  <c:v>26.7</c:v>
                </c:pt>
                <c:pt idx="3029">
                  <c:v>26.7</c:v>
                </c:pt>
                <c:pt idx="3030">
                  <c:v>26.7</c:v>
                </c:pt>
                <c:pt idx="3031">
                  <c:v>26.7</c:v>
                </c:pt>
                <c:pt idx="3032">
                  <c:v>26.7</c:v>
                </c:pt>
                <c:pt idx="3033">
                  <c:v>26.7</c:v>
                </c:pt>
                <c:pt idx="3034">
                  <c:v>26.7</c:v>
                </c:pt>
                <c:pt idx="3035">
                  <c:v>26.7</c:v>
                </c:pt>
                <c:pt idx="3036">
                  <c:v>26.7</c:v>
                </c:pt>
                <c:pt idx="3037">
                  <c:v>26.7</c:v>
                </c:pt>
                <c:pt idx="3038">
                  <c:v>26.7</c:v>
                </c:pt>
                <c:pt idx="3039">
                  <c:v>26.6</c:v>
                </c:pt>
                <c:pt idx="3040">
                  <c:v>26.5</c:v>
                </c:pt>
                <c:pt idx="3041">
                  <c:v>26.5</c:v>
                </c:pt>
                <c:pt idx="3042">
                  <c:v>26.6</c:v>
                </c:pt>
                <c:pt idx="3043">
                  <c:v>26.5</c:v>
                </c:pt>
                <c:pt idx="3044">
                  <c:v>26.5</c:v>
                </c:pt>
                <c:pt idx="3045">
                  <c:v>26.5</c:v>
                </c:pt>
                <c:pt idx="3046">
                  <c:v>26.4</c:v>
                </c:pt>
                <c:pt idx="3047">
                  <c:v>26.4</c:v>
                </c:pt>
                <c:pt idx="3048">
                  <c:v>26.4</c:v>
                </c:pt>
                <c:pt idx="3049">
                  <c:v>26.4</c:v>
                </c:pt>
                <c:pt idx="3050">
                  <c:v>26.4</c:v>
                </c:pt>
                <c:pt idx="3051">
                  <c:v>26.3</c:v>
                </c:pt>
                <c:pt idx="3052">
                  <c:v>26.4</c:v>
                </c:pt>
                <c:pt idx="3053">
                  <c:v>26.3</c:v>
                </c:pt>
                <c:pt idx="3054">
                  <c:v>26.2</c:v>
                </c:pt>
                <c:pt idx="3055">
                  <c:v>26.2</c:v>
                </c:pt>
                <c:pt idx="3056">
                  <c:v>26.2</c:v>
                </c:pt>
                <c:pt idx="3057">
                  <c:v>26.2</c:v>
                </c:pt>
                <c:pt idx="3058">
                  <c:v>26.2</c:v>
                </c:pt>
                <c:pt idx="3059">
                  <c:v>26.2</c:v>
                </c:pt>
                <c:pt idx="3060">
                  <c:v>26.2</c:v>
                </c:pt>
                <c:pt idx="3061">
                  <c:v>26.1</c:v>
                </c:pt>
                <c:pt idx="3062">
                  <c:v>26.1</c:v>
                </c:pt>
                <c:pt idx="3063">
                  <c:v>26.1</c:v>
                </c:pt>
                <c:pt idx="3064">
                  <c:v>26.1</c:v>
                </c:pt>
                <c:pt idx="3065">
                  <c:v>26.1</c:v>
                </c:pt>
                <c:pt idx="3066">
                  <c:v>26</c:v>
                </c:pt>
                <c:pt idx="3067">
                  <c:v>26</c:v>
                </c:pt>
                <c:pt idx="3068">
                  <c:v>26</c:v>
                </c:pt>
                <c:pt idx="3069">
                  <c:v>25.9</c:v>
                </c:pt>
                <c:pt idx="3070">
                  <c:v>25.9</c:v>
                </c:pt>
                <c:pt idx="3071">
                  <c:v>25.9</c:v>
                </c:pt>
                <c:pt idx="3072">
                  <c:v>25.9</c:v>
                </c:pt>
                <c:pt idx="3073">
                  <c:v>25.8</c:v>
                </c:pt>
                <c:pt idx="3074">
                  <c:v>25.9</c:v>
                </c:pt>
                <c:pt idx="3075">
                  <c:v>25.9</c:v>
                </c:pt>
                <c:pt idx="3076">
                  <c:v>25.8</c:v>
                </c:pt>
                <c:pt idx="3077">
                  <c:v>25.9</c:v>
                </c:pt>
                <c:pt idx="3078">
                  <c:v>25.9</c:v>
                </c:pt>
                <c:pt idx="3079">
                  <c:v>25.9</c:v>
                </c:pt>
                <c:pt idx="3080">
                  <c:v>25.9</c:v>
                </c:pt>
                <c:pt idx="3081">
                  <c:v>25.9</c:v>
                </c:pt>
                <c:pt idx="3082">
                  <c:v>25.9</c:v>
                </c:pt>
                <c:pt idx="3083">
                  <c:v>25.8</c:v>
                </c:pt>
                <c:pt idx="3084">
                  <c:v>25.8</c:v>
                </c:pt>
                <c:pt idx="3085">
                  <c:v>25.8</c:v>
                </c:pt>
                <c:pt idx="3086">
                  <c:v>25.9</c:v>
                </c:pt>
                <c:pt idx="3087">
                  <c:v>25.9</c:v>
                </c:pt>
                <c:pt idx="3088">
                  <c:v>25.9</c:v>
                </c:pt>
                <c:pt idx="3089">
                  <c:v>25.9</c:v>
                </c:pt>
                <c:pt idx="3090">
                  <c:v>25.9</c:v>
                </c:pt>
                <c:pt idx="3091">
                  <c:v>25.9</c:v>
                </c:pt>
                <c:pt idx="3092">
                  <c:v>25.9</c:v>
                </c:pt>
                <c:pt idx="3093">
                  <c:v>25.9</c:v>
                </c:pt>
                <c:pt idx="3094">
                  <c:v>25.9</c:v>
                </c:pt>
                <c:pt idx="3095">
                  <c:v>25.8</c:v>
                </c:pt>
                <c:pt idx="3096">
                  <c:v>25.8</c:v>
                </c:pt>
                <c:pt idx="3097">
                  <c:v>25.9</c:v>
                </c:pt>
                <c:pt idx="3098">
                  <c:v>25.9</c:v>
                </c:pt>
                <c:pt idx="3099">
                  <c:v>25.9</c:v>
                </c:pt>
                <c:pt idx="3100">
                  <c:v>25.9</c:v>
                </c:pt>
                <c:pt idx="3101">
                  <c:v>25.9</c:v>
                </c:pt>
                <c:pt idx="3102">
                  <c:v>25.9</c:v>
                </c:pt>
                <c:pt idx="3103">
                  <c:v>25.9</c:v>
                </c:pt>
                <c:pt idx="3104">
                  <c:v>25.9</c:v>
                </c:pt>
                <c:pt idx="3105">
                  <c:v>25.9</c:v>
                </c:pt>
                <c:pt idx="3106">
                  <c:v>25.9</c:v>
                </c:pt>
                <c:pt idx="3107">
                  <c:v>25.9</c:v>
                </c:pt>
                <c:pt idx="3108">
                  <c:v>26</c:v>
                </c:pt>
                <c:pt idx="3109">
                  <c:v>25.9</c:v>
                </c:pt>
                <c:pt idx="3110">
                  <c:v>26.1</c:v>
                </c:pt>
                <c:pt idx="3111">
                  <c:v>26</c:v>
                </c:pt>
                <c:pt idx="3112">
                  <c:v>26</c:v>
                </c:pt>
                <c:pt idx="3113">
                  <c:v>25.9</c:v>
                </c:pt>
                <c:pt idx="3114">
                  <c:v>26.1</c:v>
                </c:pt>
                <c:pt idx="3115">
                  <c:v>26.1</c:v>
                </c:pt>
                <c:pt idx="3116">
                  <c:v>26.1</c:v>
                </c:pt>
                <c:pt idx="3117">
                  <c:v>26.2</c:v>
                </c:pt>
                <c:pt idx="3118">
                  <c:v>26.2</c:v>
                </c:pt>
                <c:pt idx="3119">
                  <c:v>26.2</c:v>
                </c:pt>
                <c:pt idx="3120">
                  <c:v>26.2</c:v>
                </c:pt>
                <c:pt idx="3121">
                  <c:v>26.2</c:v>
                </c:pt>
                <c:pt idx="3122">
                  <c:v>26.2</c:v>
                </c:pt>
                <c:pt idx="3123">
                  <c:v>26.3</c:v>
                </c:pt>
                <c:pt idx="3124">
                  <c:v>26.3</c:v>
                </c:pt>
                <c:pt idx="3125">
                  <c:v>26.3</c:v>
                </c:pt>
                <c:pt idx="3126">
                  <c:v>26.4</c:v>
                </c:pt>
                <c:pt idx="3127">
                  <c:v>26.4</c:v>
                </c:pt>
                <c:pt idx="3128">
                  <c:v>26.4</c:v>
                </c:pt>
                <c:pt idx="3129">
                  <c:v>26.4</c:v>
                </c:pt>
                <c:pt idx="3130">
                  <c:v>26.4</c:v>
                </c:pt>
                <c:pt idx="3131">
                  <c:v>26.4</c:v>
                </c:pt>
                <c:pt idx="3132">
                  <c:v>26.4</c:v>
                </c:pt>
                <c:pt idx="3133">
                  <c:v>26.5</c:v>
                </c:pt>
                <c:pt idx="3134">
                  <c:v>26.4</c:v>
                </c:pt>
                <c:pt idx="3135">
                  <c:v>26.2</c:v>
                </c:pt>
                <c:pt idx="3136">
                  <c:v>26.2</c:v>
                </c:pt>
                <c:pt idx="3137">
                  <c:v>26.2</c:v>
                </c:pt>
                <c:pt idx="3138">
                  <c:v>26.1</c:v>
                </c:pt>
                <c:pt idx="3139">
                  <c:v>26.1</c:v>
                </c:pt>
                <c:pt idx="3140">
                  <c:v>25.9</c:v>
                </c:pt>
                <c:pt idx="3141">
                  <c:v>25.8</c:v>
                </c:pt>
                <c:pt idx="3142">
                  <c:v>25.8</c:v>
                </c:pt>
                <c:pt idx="3143">
                  <c:v>25.8</c:v>
                </c:pt>
                <c:pt idx="3144">
                  <c:v>25.8</c:v>
                </c:pt>
                <c:pt idx="3145">
                  <c:v>25.8</c:v>
                </c:pt>
                <c:pt idx="3146">
                  <c:v>25.9</c:v>
                </c:pt>
                <c:pt idx="3147">
                  <c:v>26.1</c:v>
                </c:pt>
                <c:pt idx="3148">
                  <c:v>26.2</c:v>
                </c:pt>
                <c:pt idx="3149">
                  <c:v>26.2</c:v>
                </c:pt>
                <c:pt idx="3150">
                  <c:v>26.4</c:v>
                </c:pt>
                <c:pt idx="3151">
                  <c:v>26.5</c:v>
                </c:pt>
                <c:pt idx="3152">
                  <c:v>26.7</c:v>
                </c:pt>
                <c:pt idx="3153">
                  <c:v>26.8</c:v>
                </c:pt>
                <c:pt idx="3154">
                  <c:v>25.4</c:v>
                </c:pt>
                <c:pt idx="3155">
                  <c:v>25.6</c:v>
                </c:pt>
                <c:pt idx="3156">
                  <c:v>25.7</c:v>
                </c:pt>
                <c:pt idx="3157">
                  <c:v>25.8</c:v>
                </c:pt>
                <c:pt idx="3158">
                  <c:v>26.1</c:v>
                </c:pt>
                <c:pt idx="3159">
                  <c:v>26.2</c:v>
                </c:pt>
                <c:pt idx="3160">
                  <c:v>26.4</c:v>
                </c:pt>
                <c:pt idx="3161">
                  <c:v>26.7</c:v>
                </c:pt>
                <c:pt idx="3162">
                  <c:v>26.9</c:v>
                </c:pt>
                <c:pt idx="3163">
                  <c:v>27.2</c:v>
                </c:pt>
                <c:pt idx="3164">
                  <c:v>27.5</c:v>
                </c:pt>
                <c:pt idx="3165">
                  <c:v>27.6</c:v>
                </c:pt>
                <c:pt idx="3166">
                  <c:v>27.7</c:v>
                </c:pt>
                <c:pt idx="3167">
                  <c:v>27.9</c:v>
                </c:pt>
                <c:pt idx="3168">
                  <c:v>28</c:v>
                </c:pt>
                <c:pt idx="3169">
                  <c:v>27.9</c:v>
                </c:pt>
                <c:pt idx="3170">
                  <c:v>27.9</c:v>
                </c:pt>
                <c:pt idx="3171">
                  <c:v>27.9</c:v>
                </c:pt>
                <c:pt idx="3172">
                  <c:v>27.7</c:v>
                </c:pt>
                <c:pt idx="3173">
                  <c:v>27.6</c:v>
                </c:pt>
                <c:pt idx="3174">
                  <c:v>27.5</c:v>
                </c:pt>
                <c:pt idx="3175">
                  <c:v>27.3</c:v>
                </c:pt>
                <c:pt idx="3176">
                  <c:v>27</c:v>
                </c:pt>
                <c:pt idx="3177">
                  <c:v>26.9</c:v>
                </c:pt>
                <c:pt idx="3178">
                  <c:v>26.6</c:v>
                </c:pt>
                <c:pt idx="3179">
                  <c:v>26.4</c:v>
                </c:pt>
                <c:pt idx="3180">
                  <c:v>26.1</c:v>
                </c:pt>
                <c:pt idx="3181">
                  <c:v>25.7</c:v>
                </c:pt>
                <c:pt idx="3182">
                  <c:v>25.4</c:v>
                </c:pt>
                <c:pt idx="3183">
                  <c:v>25.1</c:v>
                </c:pt>
                <c:pt idx="3184">
                  <c:v>24.7</c:v>
                </c:pt>
                <c:pt idx="3185">
                  <c:v>24.4</c:v>
                </c:pt>
                <c:pt idx="3186">
                  <c:v>24.4</c:v>
                </c:pt>
                <c:pt idx="3187">
                  <c:v>24.3</c:v>
                </c:pt>
                <c:pt idx="3188">
                  <c:v>24.4</c:v>
                </c:pt>
                <c:pt idx="3189">
                  <c:v>24.6</c:v>
                </c:pt>
                <c:pt idx="3190">
                  <c:v>24.7</c:v>
                </c:pt>
                <c:pt idx="3191">
                  <c:v>25.1</c:v>
                </c:pt>
                <c:pt idx="3192">
                  <c:v>25.2</c:v>
                </c:pt>
                <c:pt idx="3193">
                  <c:v>25.4</c:v>
                </c:pt>
                <c:pt idx="3194">
                  <c:v>25.7</c:v>
                </c:pt>
                <c:pt idx="3195">
                  <c:v>25.9</c:v>
                </c:pt>
                <c:pt idx="3196">
                  <c:v>26.2</c:v>
                </c:pt>
                <c:pt idx="3197">
                  <c:v>26.4</c:v>
                </c:pt>
                <c:pt idx="3198">
                  <c:v>26.7</c:v>
                </c:pt>
                <c:pt idx="3199">
                  <c:v>26.9</c:v>
                </c:pt>
                <c:pt idx="3200">
                  <c:v>27.2</c:v>
                </c:pt>
                <c:pt idx="3201">
                  <c:v>27.5</c:v>
                </c:pt>
                <c:pt idx="3202">
                  <c:v>27.7</c:v>
                </c:pt>
                <c:pt idx="3203">
                  <c:v>27.9</c:v>
                </c:pt>
                <c:pt idx="3204">
                  <c:v>27.9</c:v>
                </c:pt>
                <c:pt idx="3205">
                  <c:v>27.9</c:v>
                </c:pt>
                <c:pt idx="3206">
                  <c:v>27.9</c:v>
                </c:pt>
                <c:pt idx="3207">
                  <c:v>27.8</c:v>
                </c:pt>
                <c:pt idx="3208">
                  <c:v>27.6</c:v>
                </c:pt>
                <c:pt idx="3209">
                  <c:v>27.5</c:v>
                </c:pt>
                <c:pt idx="3210">
                  <c:v>27.2</c:v>
                </c:pt>
                <c:pt idx="3211">
                  <c:v>27</c:v>
                </c:pt>
                <c:pt idx="3212">
                  <c:v>26.9</c:v>
                </c:pt>
                <c:pt idx="3213">
                  <c:v>26.5</c:v>
                </c:pt>
                <c:pt idx="3214">
                  <c:v>26.3</c:v>
                </c:pt>
                <c:pt idx="3215">
                  <c:v>26</c:v>
                </c:pt>
                <c:pt idx="3216">
                  <c:v>25.7</c:v>
                </c:pt>
                <c:pt idx="3217">
                  <c:v>25.4</c:v>
                </c:pt>
                <c:pt idx="3218">
                  <c:v>25.1</c:v>
                </c:pt>
                <c:pt idx="3219">
                  <c:v>24.8</c:v>
                </c:pt>
                <c:pt idx="3220">
                  <c:v>24.6</c:v>
                </c:pt>
                <c:pt idx="3221">
                  <c:v>24.4</c:v>
                </c:pt>
                <c:pt idx="3222">
                  <c:v>24.4</c:v>
                </c:pt>
                <c:pt idx="3223">
                  <c:v>24.3</c:v>
                </c:pt>
                <c:pt idx="3224">
                  <c:v>24.4</c:v>
                </c:pt>
                <c:pt idx="3225">
                  <c:v>24.4</c:v>
                </c:pt>
                <c:pt idx="3226">
                  <c:v>24.4</c:v>
                </c:pt>
                <c:pt idx="3227">
                  <c:v>24.5</c:v>
                </c:pt>
                <c:pt idx="3228">
                  <c:v>24.6</c:v>
                </c:pt>
                <c:pt idx="3229">
                  <c:v>24.8</c:v>
                </c:pt>
                <c:pt idx="3230">
                  <c:v>24.9</c:v>
                </c:pt>
                <c:pt idx="3231">
                  <c:v>25.1</c:v>
                </c:pt>
                <c:pt idx="3232">
                  <c:v>25.1</c:v>
                </c:pt>
                <c:pt idx="3233">
                  <c:v>25.2</c:v>
                </c:pt>
                <c:pt idx="3234">
                  <c:v>25.4</c:v>
                </c:pt>
                <c:pt idx="3235">
                  <c:v>25.4</c:v>
                </c:pt>
                <c:pt idx="3236">
                  <c:v>25.5</c:v>
                </c:pt>
                <c:pt idx="3237">
                  <c:v>25.6</c:v>
                </c:pt>
                <c:pt idx="3238">
                  <c:v>25.7</c:v>
                </c:pt>
                <c:pt idx="3239">
                  <c:v>25.8</c:v>
                </c:pt>
                <c:pt idx="3240">
                  <c:v>25.8</c:v>
                </c:pt>
                <c:pt idx="3241">
                  <c:v>25.9</c:v>
                </c:pt>
                <c:pt idx="3242">
                  <c:v>25.9</c:v>
                </c:pt>
                <c:pt idx="3243">
                  <c:v>26.1</c:v>
                </c:pt>
                <c:pt idx="3244">
                  <c:v>26.2</c:v>
                </c:pt>
                <c:pt idx="3245">
                  <c:v>26.2</c:v>
                </c:pt>
                <c:pt idx="3246">
                  <c:v>26.4</c:v>
                </c:pt>
                <c:pt idx="3247">
                  <c:v>26.5</c:v>
                </c:pt>
                <c:pt idx="3248">
                  <c:v>26.5</c:v>
                </c:pt>
                <c:pt idx="3249">
                  <c:v>26.7</c:v>
                </c:pt>
                <c:pt idx="3250">
                  <c:v>26.8</c:v>
                </c:pt>
                <c:pt idx="3251">
                  <c:v>26.9</c:v>
                </c:pt>
                <c:pt idx="3252">
                  <c:v>27</c:v>
                </c:pt>
                <c:pt idx="3253">
                  <c:v>27.2</c:v>
                </c:pt>
                <c:pt idx="3254">
                  <c:v>27.2</c:v>
                </c:pt>
                <c:pt idx="3255">
                  <c:v>27.5</c:v>
                </c:pt>
                <c:pt idx="3256">
                  <c:v>27.5</c:v>
                </c:pt>
                <c:pt idx="3257">
                  <c:v>27.6</c:v>
                </c:pt>
                <c:pt idx="3258">
                  <c:v>27.7</c:v>
                </c:pt>
                <c:pt idx="3259">
                  <c:v>27.7</c:v>
                </c:pt>
                <c:pt idx="3260">
                  <c:v>27.7</c:v>
                </c:pt>
                <c:pt idx="3261">
                  <c:v>27.8</c:v>
                </c:pt>
                <c:pt idx="3262">
                  <c:v>27.9</c:v>
                </c:pt>
                <c:pt idx="3263">
                  <c:v>27.9</c:v>
                </c:pt>
                <c:pt idx="3264">
                  <c:v>27.9</c:v>
                </c:pt>
                <c:pt idx="3265">
                  <c:v>27.9</c:v>
                </c:pt>
                <c:pt idx="3266">
                  <c:v>27.9</c:v>
                </c:pt>
                <c:pt idx="3267">
                  <c:v>27.9</c:v>
                </c:pt>
                <c:pt idx="3268">
                  <c:v>27.8</c:v>
                </c:pt>
                <c:pt idx="3269">
                  <c:v>26.1</c:v>
                </c:pt>
                <c:pt idx="3270">
                  <c:v>26.1</c:v>
                </c:pt>
                <c:pt idx="3271">
                  <c:v>26.1</c:v>
                </c:pt>
                <c:pt idx="3272">
                  <c:v>26.1</c:v>
                </c:pt>
                <c:pt idx="3273">
                  <c:v>26.2</c:v>
                </c:pt>
                <c:pt idx="3274">
                  <c:v>26.2</c:v>
                </c:pt>
                <c:pt idx="3275">
                  <c:v>26.2</c:v>
                </c:pt>
                <c:pt idx="3276">
                  <c:v>26.2</c:v>
                </c:pt>
                <c:pt idx="3277">
                  <c:v>26.2</c:v>
                </c:pt>
                <c:pt idx="3278">
                  <c:v>26.3</c:v>
                </c:pt>
                <c:pt idx="3279">
                  <c:v>26.2</c:v>
                </c:pt>
                <c:pt idx="3280">
                  <c:v>26.3</c:v>
                </c:pt>
                <c:pt idx="3281">
                  <c:v>26.3</c:v>
                </c:pt>
                <c:pt idx="3282">
                  <c:v>26.3</c:v>
                </c:pt>
                <c:pt idx="3283">
                  <c:v>26.4</c:v>
                </c:pt>
                <c:pt idx="3284">
                  <c:v>26.4</c:v>
                </c:pt>
                <c:pt idx="3285">
                  <c:v>26.4</c:v>
                </c:pt>
                <c:pt idx="3286">
                  <c:v>26.4</c:v>
                </c:pt>
                <c:pt idx="3287">
                  <c:v>26.4</c:v>
                </c:pt>
                <c:pt idx="3288">
                  <c:v>26.5</c:v>
                </c:pt>
                <c:pt idx="3289">
                  <c:v>26.4</c:v>
                </c:pt>
                <c:pt idx="3290">
                  <c:v>26.4</c:v>
                </c:pt>
                <c:pt idx="3291">
                  <c:v>26.4</c:v>
                </c:pt>
                <c:pt idx="3292">
                  <c:v>26.4</c:v>
                </c:pt>
                <c:pt idx="3293">
                  <c:v>26.4</c:v>
                </c:pt>
                <c:pt idx="3294">
                  <c:v>26.4</c:v>
                </c:pt>
                <c:pt idx="3295">
                  <c:v>26.4</c:v>
                </c:pt>
                <c:pt idx="3296">
                  <c:v>26.3</c:v>
                </c:pt>
                <c:pt idx="3297">
                  <c:v>26.4</c:v>
                </c:pt>
                <c:pt idx="3298">
                  <c:v>26.3</c:v>
                </c:pt>
                <c:pt idx="3299">
                  <c:v>26.2</c:v>
                </c:pt>
                <c:pt idx="3300">
                  <c:v>26.2</c:v>
                </c:pt>
                <c:pt idx="3301">
                  <c:v>26.2</c:v>
                </c:pt>
                <c:pt idx="3302">
                  <c:v>26.2</c:v>
                </c:pt>
                <c:pt idx="3303">
                  <c:v>26.2</c:v>
                </c:pt>
                <c:pt idx="3304">
                  <c:v>26.1</c:v>
                </c:pt>
                <c:pt idx="3305">
                  <c:v>26.1</c:v>
                </c:pt>
                <c:pt idx="3306">
                  <c:v>26.1</c:v>
                </c:pt>
                <c:pt idx="3307">
                  <c:v>26.1</c:v>
                </c:pt>
                <c:pt idx="3308">
                  <c:v>26.1</c:v>
                </c:pt>
                <c:pt idx="3309">
                  <c:v>26.1</c:v>
                </c:pt>
                <c:pt idx="3310">
                  <c:v>26.1</c:v>
                </c:pt>
                <c:pt idx="3311">
                  <c:v>25.9</c:v>
                </c:pt>
                <c:pt idx="3312">
                  <c:v>25.9</c:v>
                </c:pt>
                <c:pt idx="3313">
                  <c:v>25.9</c:v>
                </c:pt>
                <c:pt idx="3314">
                  <c:v>25.9</c:v>
                </c:pt>
                <c:pt idx="3315">
                  <c:v>25.9</c:v>
                </c:pt>
                <c:pt idx="3316">
                  <c:v>25.8</c:v>
                </c:pt>
                <c:pt idx="3317">
                  <c:v>25.8</c:v>
                </c:pt>
                <c:pt idx="3318">
                  <c:v>25.8</c:v>
                </c:pt>
                <c:pt idx="3319">
                  <c:v>25.7</c:v>
                </c:pt>
                <c:pt idx="3320">
                  <c:v>25.8</c:v>
                </c:pt>
                <c:pt idx="3321">
                  <c:v>25.7</c:v>
                </c:pt>
                <c:pt idx="3322">
                  <c:v>25.8</c:v>
                </c:pt>
                <c:pt idx="3323">
                  <c:v>25.8</c:v>
                </c:pt>
                <c:pt idx="3324">
                  <c:v>25.7</c:v>
                </c:pt>
                <c:pt idx="3325">
                  <c:v>25.8</c:v>
                </c:pt>
                <c:pt idx="3326">
                  <c:v>25.8</c:v>
                </c:pt>
                <c:pt idx="3327">
                  <c:v>25.8</c:v>
                </c:pt>
                <c:pt idx="3328">
                  <c:v>25.8</c:v>
                </c:pt>
                <c:pt idx="3329">
                  <c:v>25.8</c:v>
                </c:pt>
                <c:pt idx="3330">
                  <c:v>25.9</c:v>
                </c:pt>
                <c:pt idx="3331">
                  <c:v>25.9</c:v>
                </c:pt>
                <c:pt idx="3332">
                  <c:v>25.9</c:v>
                </c:pt>
                <c:pt idx="3333">
                  <c:v>26.1</c:v>
                </c:pt>
                <c:pt idx="3334">
                  <c:v>26.1</c:v>
                </c:pt>
                <c:pt idx="3335">
                  <c:v>26.2</c:v>
                </c:pt>
                <c:pt idx="3336">
                  <c:v>26.2</c:v>
                </c:pt>
                <c:pt idx="3337">
                  <c:v>26.4</c:v>
                </c:pt>
                <c:pt idx="3338">
                  <c:v>26.5</c:v>
                </c:pt>
                <c:pt idx="3339">
                  <c:v>26.6</c:v>
                </c:pt>
                <c:pt idx="3340">
                  <c:v>26.6</c:v>
                </c:pt>
                <c:pt idx="3341">
                  <c:v>26.7</c:v>
                </c:pt>
                <c:pt idx="3342">
                  <c:v>26.8</c:v>
                </c:pt>
                <c:pt idx="3343">
                  <c:v>26.9</c:v>
                </c:pt>
                <c:pt idx="3344">
                  <c:v>26.9</c:v>
                </c:pt>
                <c:pt idx="3345">
                  <c:v>26.9</c:v>
                </c:pt>
                <c:pt idx="3346">
                  <c:v>26.8</c:v>
                </c:pt>
                <c:pt idx="3347">
                  <c:v>26.8</c:v>
                </c:pt>
                <c:pt idx="3348">
                  <c:v>26.8</c:v>
                </c:pt>
                <c:pt idx="3349">
                  <c:v>26.6</c:v>
                </c:pt>
                <c:pt idx="3350">
                  <c:v>26.5</c:v>
                </c:pt>
                <c:pt idx="3351">
                  <c:v>26.4</c:v>
                </c:pt>
                <c:pt idx="3352">
                  <c:v>26.3</c:v>
                </c:pt>
                <c:pt idx="3353">
                  <c:v>26.2</c:v>
                </c:pt>
                <c:pt idx="3354">
                  <c:v>26.1</c:v>
                </c:pt>
                <c:pt idx="3355">
                  <c:v>26</c:v>
                </c:pt>
                <c:pt idx="3356">
                  <c:v>26</c:v>
                </c:pt>
                <c:pt idx="3357">
                  <c:v>25.8</c:v>
                </c:pt>
                <c:pt idx="3358">
                  <c:v>25.8</c:v>
                </c:pt>
                <c:pt idx="3359">
                  <c:v>26</c:v>
                </c:pt>
                <c:pt idx="3360">
                  <c:v>26</c:v>
                </c:pt>
                <c:pt idx="3361">
                  <c:v>26.1</c:v>
                </c:pt>
                <c:pt idx="3362">
                  <c:v>26.2</c:v>
                </c:pt>
                <c:pt idx="3363">
                  <c:v>26.2</c:v>
                </c:pt>
                <c:pt idx="3364">
                  <c:v>26.2</c:v>
                </c:pt>
                <c:pt idx="3365">
                  <c:v>26.2</c:v>
                </c:pt>
                <c:pt idx="3366">
                  <c:v>26.3</c:v>
                </c:pt>
                <c:pt idx="3367">
                  <c:v>26.4</c:v>
                </c:pt>
                <c:pt idx="3368">
                  <c:v>26.4</c:v>
                </c:pt>
                <c:pt idx="3369">
                  <c:v>26.5</c:v>
                </c:pt>
                <c:pt idx="3370">
                  <c:v>26.4</c:v>
                </c:pt>
                <c:pt idx="3371">
                  <c:v>26.4</c:v>
                </c:pt>
                <c:pt idx="3372">
                  <c:v>26.3</c:v>
                </c:pt>
                <c:pt idx="3373">
                  <c:v>26.2</c:v>
                </c:pt>
                <c:pt idx="3374">
                  <c:v>26.1</c:v>
                </c:pt>
                <c:pt idx="3375">
                  <c:v>26.1</c:v>
                </c:pt>
                <c:pt idx="3376">
                  <c:v>25.9</c:v>
                </c:pt>
                <c:pt idx="3377">
                  <c:v>25.9</c:v>
                </c:pt>
                <c:pt idx="3378">
                  <c:v>25.9</c:v>
                </c:pt>
                <c:pt idx="3379">
                  <c:v>25.9</c:v>
                </c:pt>
                <c:pt idx="3380">
                  <c:v>25.9</c:v>
                </c:pt>
                <c:pt idx="3381">
                  <c:v>25.9</c:v>
                </c:pt>
                <c:pt idx="3382">
                  <c:v>25.9</c:v>
                </c:pt>
                <c:pt idx="3383">
                  <c:v>26.1</c:v>
                </c:pt>
                <c:pt idx="3384">
                  <c:v>26.1</c:v>
                </c:pt>
                <c:pt idx="3385">
                  <c:v>26.2</c:v>
                </c:pt>
                <c:pt idx="3386">
                  <c:v>26.2</c:v>
                </c:pt>
                <c:pt idx="3387">
                  <c:v>26.4</c:v>
                </c:pt>
                <c:pt idx="3388">
                  <c:v>26.5</c:v>
                </c:pt>
                <c:pt idx="3389">
                  <c:v>26.6</c:v>
                </c:pt>
                <c:pt idx="3390">
                  <c:v>26.7</c:v>
                </c:pt>
                <c:pt idx="3391">
                  <c:v>26.9</c:v>
                </c:pt>
                <c:pt idx="3392">
                  <c:v>26.9</c:v>
                </c:pt>
                <c:pt idx="3393">
                  <c:v>26.9</c:v>
                </c:pt>
                <c:pt idx="3394">
                  <c:v>27</c:v>
                </c:pt>
                <c:pt idx="3395">
                  <c:v>26.9</c:v>
                </c:pt>
                <c:pt idx="3396">
                  <c:v>26.9</c:v>
                </c:pt>
                <c:pt idx="3397">
                  <c:v>26.7</c:v>
                </c:pt>
                <c:pt idx="3398">
                  <c:v>26.7</c:v>
                </c:pt>
                <c:pt idx="3399">
                  <c:v>26.4</c:v>
                </c:pt>
                <c:pt idx="3400">
                  <c:v>26.4</c:v>
                </c:pt>
                <c:pt idx="3401">
                  <c:v>26.5</c:v>
                </c:pt>
                <c:pt idx="3402">
                  <c:v>26.6</c:v>
                </c:pt>
                <c:pt idx="3403">
                  <c:v>26.6</c:v>
                </c:pt>
                <c:pt idx="3404">
                  <c:v>26.6</c:v>
                </c:pt>
                <c:pt idx="3405">
                  <c:v>26.6</c:v>
                </c:pt>
                <c:pt idx="3406">
                  <c:v>26.7</c:v>
                </c:pt>
                <c:pt idx="3407">
                  <c:v>26.7</c:v>
                </c:pt>
                <c:pt idx="3408">
                  <c:v>26.7</c:v>
                </c:pt>
                <c:pt idx="3409">
                  <c:v>26.8</c:v>
                </c:pt>
                <c:pt idx="3410">
                  <c:v>26.9</c:v>
                </c:pt>
                <c:pt idx="3411">
                  <c:v>26.9</c:v>
                </c:pt>
                <c:pt idx="3412">
                  <c:v>26.9</c:v>
                </c:pt>
                <c:pt idx="3413">
                  <c:v>26.9</c:v>
                </c:pt>
                <c:pt idx="3414">
                  <c:v>26.9</c:v>
                </c:pt>
                <c:pt idx="3415">
                  <c:v>26.9</c:v>
                </c:pt>
                <c:pt idx="3416">
                  <c:v>26.9</c:v>
                </c:pt>
                <c:pt idx="3417">
                  <c:v>26.8</c:v>
                </c:pt>
                <c:pt idx="3418">
                  <c:v>26.7</c:v>
                </c:pt>
                <c:pt idx="3419">
                  <c:v>26.6</c:v>
                </c:pt>
                <c:pt idx="3420">
                  <c:v>26.5</c:v>
                </c:pt>
                <c:pt idx="3421">
                  <c:v>26.5</c:v>
                </c:pt>
                <c:pt idx="3422">
                  <c:v>26.4</c:v>
                </c:pt>
                <c:pt idx="3423">
                  <c:v>26.3</c:v>
                </c:pt>
                <c:pt idx="3424">
                  <c:v>26.2</c:v>
                </c:pt>
                <c:pt idx="3425">
                  <c:v>26.2</c:v>
                </c:pt>
                <c:pt idx="3426">
                  <c:v>26.1</c:v>
                </c:pt>
                <c:pt idx="3427">
                  <c:v>26</c:v>
                </c:pt>
                <c:pt idx="3428">
                  <c:v>25.9</c:v>
                </c:pt>
                <c:pt idx="3429">
                  <c:v>25.9</c:v>
                </c:pt>
                <c:pt idx="3430">
                  <c:v>25.9</c:v>
                </c:pt>
                <c:pt idx="3431">
                  <c:v>25.8</c:v>
                </c:pt>
                <c:pt idx="3432">
                  <c:v>25.6</c:v>
                </c:pt>
                <c:pt idx="3433">
                  <c:v>25.6</c:v>
                </c:pt>
                <c:pt idx="3434">
                  <c:v>25.5</c:v>
                </c:pt>
                <c:pt idx="3435">
                  <c:v>25.6</c:v>
                </c:pt>
                <c:pt idx="3436">
                  <c:v>25.5</c:v>
                </c:pt>
                <c:pt idx="3437">
                  <c:v>25.6</c:v>
                </c:pt>
                <c:pt idx="3438">
                  <c:v>25.6</c:v>
                </c:pt>
                <c:pt idx="3439">
                  <c:v>25.6</c:v>
                </c:pt>
                <c:pt idx="3440">
                  <c:v>25.6</c:v>
                </c:pt>
                <c:pt idx="3441">
                  <c:v>25.5</c:v>
                </c:pt>
                <c:pt idx="3442">
                  <c:v>25.5</c:v>
                </c:pt>
                <c:pt idx="3443">
                  <c:v>25.6</c:v>
                </c:pt>
                <c:pt idx="3444">
                  <c:v>25.7</c:v>
                </c:pt>
                <c:pt idx="3445">
                  <c:v>25.7</c:v>
                </c:pt>
                <c:pt idx="3446">
                  <c:v>25.8</c:v>
                </c:pt>
                <c:pt idx="3447">
                  <c:v>25.9</c:v>
                </c:pt>
                <c:pt idx="3448">
                  <c:v>25.9</c:v>
                </c:pt>
                <c:pt idx="3449">
                  <c:v>25.9</c:v>
                </c:pt>
                <c:pt idx="3450">
                  <c:v>26</c:v>
                </c:pt>
                <c:pt idx="3451">
                  <c:v>26.1</c:v>
                </c:pt>
                <c:pt idx="3452">
                  <c:v>26.2</c:v>
                </c:pt>
                <c:pt idx="3453">
                  <c:v>26.2</c:v>
                </c:pt>
                <c:pt idx="3454">
                  <c:v>26.3</c:v>
                </c:pt>
                <c:pt idx="3455">
                  <c:v>26.3</c:v>
                </c:pt>
                <c:pt idx="3456">
                  <c:v>26.4</c:v>
                </c:pt>
                <c:pt idx="3457">
                  <c:v>26.2</c:v>
                </c:pt>
                <c:pt idx="3458">
                  <c:v>26.2</c:v>
                </c:pt>
                <c:pt idx="3459">
                  <c:v>26.4</c:v>
                </c:pt>
                <c:pt idx="3460">
                  <c:v>26.4</c:v>
                </c:pt>
                <c:pt idx="3461">
                  <c:v>26.4</c:v>
                </c:pt>
                <c:pt idx="3462">
                  <c:v>26.4</c:v>
                </c:pt>
                <c:pt idx="3463">
                  <c:v>26.5</c:v>
                </c:pt>
                <c:pt idx="3464">
                  <c:v>26.5</c:v>
                </c:pt>
                <c:pt idx="3465">
                  <c:v>26.5</c:v>
                </c:pt>
                <c:pt idx="3466">
                  <c:v>26.6</c:v>
                </c:pt>
                <c:pt idx="3467">
                  <c:v>26.6</c:v>
                </c:pt>
                <c:pt idx="3468">
                  <c:v>26.7</c:v>
                </c:pt>
                <c:pt idx="3469">
                  <c:v>26.7</c:v>
                </c:pt>
                <c:pt idx="3470">
                  <c:v>26.7</c:v>
                </c:pt>
                <c:pt idx="3471">
                  <c:v>26.8</c:v>
                </c:pt>
                <c:pt idx="3472">
                  <c:v>26.9</c:v>
                </c:pt>
                <c:pt idx="3473">
                  <c:v>26.9</c:v>
                </c:pt>
                <c:pt idx="3474">
                  <c:v>26.9</c:v>
                </c:pt>
                <c:pt idx="3475">
                  <c:v>26.9</c:v>
                </c:pt>
                <c:pt idx="3476">
                  <c:v>26.9</c:v>
                </c:pt>
                <c:pt idx="3477">
                  <c:v>26.9</c:v>
                </c:pt>
                <c:pt idx="3478">
                  <c:v>26.8</c:v>
                </c:pt>
                <c:pt idx="3479">
                  <c:v>26.9</c:v>
                </c:pt>
                <c:pt idx="3480">
                  <c:v>26.9</c:v>
                </c:pt>
                <c:pt idx="3481">
                  <c:v>26.8</c:v>
                </c:pt>
                <c:pt idx="3482">
                  <c:v>26.7</c:v>
                </c:pt>
                <c:pt idx="3483">
                  <c:v>26.6</c:v>
                </c:pt>
                <c:pt idx="3484">
                  <c:v>26.5</c:v>
                </c:pt>
                <c:pt idx="3485">
                  <c:v>26.4</c:v>
                </c:pt>
                <c:pt idx="3486">
                  <c:v>26.4</c:v>
                </c:pt>
                <c:pt idx="3487">
                  <c:v>26.2</c:v>
                </c:pt>
                <c:pt idx="3488">
                  <c:v>26.2</c:v>
                </c:pt>
                <c:pt idx="3489">
                  <c:v>26.1</c:v>
                </c:pt>
                <c:pt idx="3490">
                  <c:v>26.1</c:v>
                </c:pt>
                <c:pt idx="3491">
                  <c:v>25.9</c:v>
                </c:pt>
                <c:pt idx="3492">
                  <c:v>25.9</c:v>
                </c:pt>
                <c:pt idx="3493">
                  <c:v>25.7</c:v>
                </c:pt>
                <c:pt idx="3494">
                  <c:v>25.7</c:v>
                </c:pt>
                <c:pt idx="3495">
                  <c:v>25.7</c:v>
                </c:pt>
                <c:pt idx="3496">
                  <c:v>25.6</c:v>
                </c:pt>
                <c:pt idx="3497">
                  <c:v>25.5</c:v>
                </c:pt>
                <c:pt idx="3498">
                  <c:v>25.6</c:v>
                </c:pt>
                <c:pt idx="3499">
                  <c:v>25.5</c:v>
                </c:pt>
                <c:pt idx="3500">
                  <c:v>25.5</c:v>
                </c:pt>
                <c:pt idx="3501">
                  <c:v>25.5</c:v>
                </c:pt>
                <c:pt idx="3502">
                  <c:v>25.5</c:v>
                </c:pt>
                <c:pt idx="3503">
                  <c:v>25.6</c:v>
                </c:pt>
                <c:pt idx="3504">
                  <c:v>25.6</c:v>
                </c:pt>
                <c:pt idx="3505">
                  <c:v>25.6</c:v>
                </c:pt>
                <c:pt idx="3506">
                  <c:v>25.7</c:v>
                </c:pt>
                <c:pt idx="3507">
                  <c:v>25.7</c:v>
                </c:pt>
                <c:pt idx="3508">
                  <c:v>25.7</c:v>
                </c:pt>
                <c:pt idx="3509">
                  <c:v>25.9</c:v>
                </c:pt>
                <c:pt idx="3510">
                  <c:v>25.9</c:v>
                </c:pt>
                <c:pt idx="3511">
                  <c:v>26</c:v>
                </c:pt>
                <c:pt idx="3512">
                  <c:v>26.1</c:v>
                </c:pt>
                <c:pt idx="3513">
                  <c:v>26.1</c:v>
                </c:pt>
                <c:pt idx="3514">
                  <c:v>26.2</c:v>
                </c:pt>
                <c:pt idx="3515">
                  <c:v>26.2</c:v>
                </c:pt>
                <c:pt idx="3516">
                  <c:v>26.2</c:v>
                </c:pt>
                <c:pt idx="3517">
                  <c:v>26.3</c:v>
                </c:pt>
                <c:pt idx="3518">
                  <c:v>26.4</c:v>
                </c:pt>
                <c:pt idx="3519">
                  <c:v>26.4</c:v>
                </c:pt>
                <c:pt idx="3520">
                  <c:v>26.4</c:v>
                </c:pt>
                <c:pt idx="3521">
                  <c:v>26.4</c:v>
                </c:pt>
                <c:pt idx="3522">
                  <c:v>26.4</c:v>
                </c:pt>
                <c:pt idx="3523">
                  <c:v>26.4</c:v>
                </c:pt>
                <c:pt idx="3524">
                  <c:v>26.4</c:v>
                </c:pt>
                <c:pt idx="3525">
                  <c:v>26.4</c:v>
                </c:pt>
                <c:pt idx="3526">
                  <c:v>26.5</c:v>
                </c:pt>
                <c:pt idx="3527">
                  <c:v>26.4</c:v>
                </c:pt>
                <c:pt idx="3528">
                  <c:v>26.4</c:v>
                </c:pt>
                <c:pt idx="3529">
                  <c:v>26.4</c:v>
                </c:pt>
                <c:pt idx="3530">
                  <c:v>26.4</c:v>
                </c:pt>
                <c:pt idx="3531">
                  <c:v>26.4</c:v>
                </c:pt>
                <c:pt idx="3532">
                  <c:v>26.5</c:v>
                </c:pt>
                <c:pt idx="3533">
                  <c:v>26.4</c:v>
                </c:pt>
                <c:pt idx="3534">
                  <c:v>26.4</c:v>
                </c:pt>
                <c:pt idx="3535">
                  <c:v>26.4</c:v>
                </c:pt>
                <c:pt idx="3536">
                  <c:v>26.4</c:v>
                </c:pt>
                <c:pt idx="3537">
                  <c:v>26.4</c:v>
                </c:pt>
                <c:pt idx="3538">
                  <c:v>26.3</c:v>
                </c:pt>
                <c:pt idx="3539">
                  <c:v>26.2</c:v>
                </c:pt>
                <c:pt idx="3540">
                  <c:v>26.4</c:v>
                </c:pt>
                <c:pt idx="3541">
                  <c:v>26.4</c:v>
                </c:pt>
                <c:pt idx="3542">
                  <c:v>26.4</c:v>
                </c:pt>
                <c:pt idx="3543">
                  <c:v>26.3</c:v>
                </c:pt>
                <c:pt idx="3544">
                  <c:v>26.4</c:v>
                </c:pt>
                <c:pt idx="3545">
                  <c:v>26.2</c:v>
                </c:pt>
                <c:pt idx="3546">
                  <c:v>26.2</c:v>
                </c:pt>
                <c:pt idx="3547">
                  <c:v>26.2</c:v>
                </c:pt>
                <c:pt idx="3548">
                  <c:v>26.2</c:v>
                </c:pt>
                <c:pt idx="3549">
                  <c:v>26.2</c:v>
                </c:pt>
                <c:pt idx="3550">
                  <c:v>26.2</c:v>
                </c:pt>
                <c:pt idx="3551">
                  <c:v>26.2</c:v>
                </c:pt>
                <c:pt idx="3552">
                  <c:v>26.2</c:v>
                </c:pt>
                <c:pt idx="3553">
                  <c:v>26.2</c:v>
                </c:pt>
                <c:pt idx="3554">
                  <c:v>26.1</c:v>
                </c:pt>
                <c:pt idx="3555">
                  <c:v>26.2</c:v>
                </c:pt>
                <c:pt idx="3556">
                  <c:v>26.2</c:v>
                </c:pt>
                <c:pt idx="3557">
                  <c:v>26.2</c:v>
                </c:pt>
                <c:pt idx="3558">
                  <c:v>26.1</c:v>
                </c:pt>
                <c:pt idx="3559">
                  <c:v>26.1</c:v>
                </c:pt>
                <c:pt idx="3560">
                  <c:v>26.2</c:v>
                </c:pt>
                <c:pt idx="3561">
                  <c:v>26.2</c:v>
                </c:pt>
                <c:pt idx="3562">
                  <c:v>26.1</c:v>
                </c:pt>
                <c:pt idx="3563">
                  <c:v>26.1</c:v>
                </c:pt>
                <c:pt idx="3564">
                  <c:v>26.1</c:v>
                </c:pt>
                <c:pt idx="3565">
                  <c:v>26.1</c:v>
                </c:pt>
                <c:pt idx="3566">
                  <c:v>26.1</c:v>
                </c:pt>
                <c:pt idx="3567">
                  <c:v>26.1</c:v>
                </c:pt>
                <c:pt idx="3568">
                  <c:v>26.1</c:v>
                </c:pt>
                <c:pt idx="3569">
                  <c:v>26.1</c:v>
                </c:pt>
                <c:pt idx="3570">
                  <c:v>26.1</c:v>
                </c:pt>
                <c:pt idx="3571">
                  <c:v>26.2</c:v>
                </c:pt>
                <c:pt idx="3572">
                  <c:v>26.1</c:v>
                </c:pt>
                <c:pt idx="3573">
                  <c:v>26.1</c:v>
                </c:pt>
                <c:pt idx="3574">
                  <c:v>26.2</c:v>
                </c:pt>
                <c:pt idx="3575">
                  <c:v>26.2</c:v>
                </c:pt>
                <c:pt idx="3576">
                  <c:v>26.2</c:v>
                </c:pt>
                <c:pt idx="3577">
                  <c:v>26.2</c:v>
                </c:pt>
                <c:pt idx="3578">
                  <c:v>26.2</c:v>
                </c:pt>
                <c:pt idx="3579">
                  <c:v>26.2</c:v>
                </c:pt>
                <c:pt idx="3580">
                  <c:v>26.2</c:v>
                </c:pt>
                <c:pt idx="3581">
                  <c:v>26.2</c:v>
                </c:pt>
                <c:pt idx="3582">
                  <c:v>26.2</c:v>
                </c:pt>
                <c:pt idx="3583">
                  <c:v>26.2</c:v>
                </c:pt>
                <c:pt idx="3584">
                  <c:v>26.2</c:v>
                </c:pt>
                <c:pt idx="3585">
                  <c:v>26.2</c:v>
                </c:pt>
                <c:pt idx="3586">
                  <c:v>26.3</c:v>
                </c:pt>
                <c:pt idx="3587">
                  <c:v>26.3</c:v>
                </c:pt>
                <c:pt idx="3588">
                  <c:v>26.3</c:v>
                </c:pt>
                <c:pt idx="3589">
                  <c:v>26.3</c:v>
                </c:pt>
                <c:pt idx="3590">
                  <c:v>26.3</c:v>
                </c:pt>
                <c:pt idx="3591">
                  <c:v>26.3</c:v>
                </c:pt>
                <c:pt idx="3592">
                  <c:v>26.3</c:v>
                </c:pt>
                <c:pt idx="3593">
                  <c:v>26.3</c:v>
                </c:pt>
                <c:pt idx="3594">
                  <c:v>26.4</c:v>
                </c:pt>
                <c:pt idx="3595">
                  <c:v>26.3</c:v>
                </c:pt>
                <c:pt idx="3596">
                  <c:v>26.4</c:v>
                </c:pt>
                <c:pt idx="3597">
                  <c:v>26.4</c:v>
                </c:pt>
                <c:pt idx="3598">
                  <c:v>26.4</c:v>
                </c:pt>
                <c:pt idx="3599">
                  <c:v>26.5</c:v>
                </c:pt>
                <c:pt idx="3600">
                  <c:v>26.4</c:v>
                </c:pt>
                <c:pt idx="3601">
                  <c:v>26.5</c:v>
                </c:pt>
                <c:pt idx="3602">
                  <c:v>26.4</c:v>
                </c:pt>
                <c:pt idx="3603">
                  <c:v>26.4</c:v>
                </c:pt>
                <c:pt idx="3604">
                  <c:v>26.4</c:v>
                </c:pt>
                <c:pt idx="3605">
                  <c:v>26.4</c:v>
                </c:pt>
                <c:pt idx="3606">
                  <c:v>26.5</c:v>
                </c:pt>
                <c:pt idx="3607">
                  <c:v>26.5</c:v>
                </c:pt>
                <c:pt idx="3608">
                  <c:v>26.5</c:v>
                </c:pt>
                <c:pt idx="3609">
                  <c:v>26.4</c:v>
                </c:pt>
                <c:pt idx="3610">
                  <c:v>26.5</c:v>
                </c:pt>
                <c:pt idx="3611">
                  <c:v>26.5</c:v>
                </c:pt>
                <c:pt idx="3612">
                  <c:v>26.5</c:v>
                </c:pt>
                <c:pt idx="3613">
                  <c:v>26.5</c:v>
                </c:pt>
                <c:pt idx="3614">
                  <c:v>26.5</c:v>
                </c:pt>
                <c:pt idx="3615">
                  <c:v>26.6</c:v>
                </c:pt>
                <c:pt idx="3616">
                  <c:v>26.6</c:v>
                </c:pt>
                <c:pt idx="3617">
                  <c:v>26.6</c:v>
                </c:pt>
                <c:pt idx="3618">
                  <c:v>26.6</c:v>
                </c:pt>
                <c:pt idx="3619">
                  <c:v>26.7</c:v>
                </c:pt>
                <c:pt idx="3620">
                  <c:v>26.7</c:v>
                </c:pt>
                <c:pt idx="3621">
                  <c:v>26.7</c:v>
                </c:pt>
                <c:pt idx="3622">
                  <c:v>26.7</c:v>
                </c:pt>
                <c:pt idx="3623">
                  <c:v>26.7</c:v>
                </c:pt>
                <c:pt idx="3624">
                  <c:v>26.7</c:v>
                </c:pt>
                <c:pt idx="3625">
                  <c:v>26.7</c:v>
                </c:pt>
                <c:pt idx="3626">
                  <c:v>26.7</c:v>
                </c:pt>
                <c:pt idx="3627">
                  <c:v>26.7</c:v>
                </c:pt>
                <c:pt idx="3628">
                  <c:v>26.7</c:v>
                </c:pt>
                <c:pt idx="3629">
                  <c:v>26.8</c:v>
                </c:pt>
                <c:pt idx="3630">
                  <c:v>26.9</c:v>
                </c:pt>
                <c:pt idx="3631">
                  <c:v>26.9</c:v>
                </c:pt>
                <c:pt idx="3632">
                  <c:v>26.9</c:v>
                </c:pt>
                <c:pt idx="3633">
                  <c:v>26.9</c:v>
                </c:pt>
                <c:pt idx="3634">
                  <c:v>26.9</c:v>
                </c:pt>
                <c:pt idx="3635">
                  <c:v>26.9</c:v>
                </c:pt>
                <c:pt idx="3636">
                  <c:v>26.9</c:v>
                </c:pt>
                <c:pt idx="3637">
                  <c:v>26.9</c:v>
                </c:pt>
                <c:pt idx="3638">
                  <c:v>26.9</c:v>
                </c:pt>
                <c:pt idx="3639">
                  <c:v>26.9</c:v>
                </c:pt>
                <c:pt idx="3640">
                  <c:v>26.9</c:v>
                </c:pt>
                <c:pt idx="3641">
                  <c:v>26.9</c:v>
                </c:pt>
                <c:pt idx="3642">
                  <c:v>26.9</c:v>
                </c:pt>
                <c:pt idx="3643">
                  <c:v>26.8</c:v>
                </c:pt>
                <c:pt idx="3644">
                  <c:v>26.8</c:v>
                </c:pt>
                <c:pt idx="3645">
                  <c:v>26.8</c:v>
                </c:pt>
                <c:pt idx="3646">
                  <c:v>26.7</c:v>
                </c:pt>
                <c:pt idx="3647">
                  <c:v>26.7</c:v>
                </c:pt>
                <c:pt idx="3648">
                  <c:v>26.6</c:v>
                </c:pt>
                <c:pt idx="3649">
                  <c:v>26.7</c:v>
                </c:pt>
                <c:pt idx="3650">
                  <c:v>26.6</c:v>
                </c:pt>
                <c:pt idx="3651">
                  <c:v>26.5</c:v>
                </c:pt>
                <c:pt idx="3652">
                  <c:v>26.5</c:v>
                </c:pt>
                <c:pt idx="3653">
                  <c:v>26.4</c:v>
                </c:pt>
                <c:pt idx="3654">
                  <c:v>26.4</c:v>
                </c:pt>
                <c:pt idx="3655">
                  <c:v>26.3</c:v>
                </c:pt>
                <c:pt idx="3656">
                  <c:v>26.3</c:v>
                </c:pt>
                <c:pt idx="3657">
                  <c:v>26.2</c:v>
                </c:pt>
                <c:pt idx="3658">
                  <c:v>26.1</c:v>
                </c:pt>
                <c:pt idx="3659">
                  <c:v>26.1</c:v>
                </c:pt>
                <c:pt idx="3660">
                  <c:v>25.9</c:v>
                </c:pt>
                <c:pt idx="3661">
                  <c:v>25.8</c:v>
                </c:pt>
                <c:pt idx="3662">
                  <c:v>25.7</c:v>
                </c:pt>
                <c:pt idx="3663">
                  <c:v>25.7</c:v>
                </c:pt>
                <c:pt idx="3664">
                  <c:v>25.6</c:v>
                </c:pt>
                <c:pt idx="3665">
                  <c:v>25.6</c:v>
                </c:pt>
                <c:pt idx="3666">
                  <c:v>25.6</c:v>
                </c:pt>
                <c:pt idx="3667">
                  <c:v>25.6</c:v>
                </c:pt>
                <c:pt idx="3668">
                  <c:v>25.6</c:v>
                </c:pt>
                <c:pt idx="3669">
                  <c:v>25.6</c:v>
                </c:pt>
                <c:pt idx="3670">
                  <c:v>25.6</c:v>
                </c:pt>
                <c:pt idx="3671">
                  <c:v>25.7</c:v>
                </c:pt>
                <c:pt idx="3672">
                  <c:v>25.7</c:v>
                </c:pt>
                <c:pt idx="3673">
                  <c:v>25.9</c:v>
                </c:pt>
                <c:pt idx="3674">
                  <c:v>25.9</c:v>
                </c:pt>
                <c:pt idx="3675">
                  <c:v>25.9</c:v>
                </c:pt>
                <c:pt idx="3676">
                  <c:v>26</c:v>
                </c:pt>
                <c:pt idx="3677">
                  <c:v>26.1</c:v>
                </c:pt>
                <c:pt idx="3678">
                  <c:v>26.1</c:v>
                </c:pt>
                <c:pt idx="3679">
                  <c:v>26.2</c:v>
                </c:pt>
                <c:pt idx="3680">
                  <c:v>26.3</c:v>
                </c:pt>
                <c:pt idx="3681">
                  <c:v>26.3</c:v>
                </c:pt>
                <c:pt idx="3682">
                  <c:v>26.4</c:v>
                </c:pt>
                <c:pt idx="3683">
                  <c:v>26.4</c:v>
                </c:pt>
                <c:pt idx="3684">
                  <c:v>26.4</c:v>
                </c:pt>
                <c:pt idx="3685">
                  <c:v>26.4</c:v>
                </c:pt>
                <c:pt idx="3686">
                  <c:v>26.5</c:v>
                </c:pt>
                <c:pt idx="3687">
                  <c:v>26.5</c:v>
                </c:pt>
                <c:pt idx="3688">
                  <c:v>26.5</c:v>
                </c:pt>
                <c:pt idx="3689">
                  <c:v>26.5</c:v>
                </c:pt>
                <c:pt idx="3690">
                  <c:v>26.5</c:v>
                </c:pt>
                <c:pt idx="3691">
                  <c:v>26.7</c:v>
                </c:pt>
                <c:pt idx="3692">
                  <c:v>26.7</c:v>
                </c:pt>
                <c:pt idx="3693">
                  <c:v>26.7</c:v>
                </c:pt>
                <c:pt idx="3694">
                  <c:v>26.7</c:v>
                </c:pt>
                <c:pt idx="3695">
                  <c:v>26.8</c:v>
                </c:pt>
                <c:pt idx="3696">
                  <c:v>26.8</c:v>
                </c:pt>
                <c:pt idx="3697">
                  <c:v>26.8</c:v>
                </c:pt>
                <c:pt idx="3698">
                  <c:v>26.9</c:v>
                </c:pt>
                <c:pt idx="3699">
                  <c:v>26.9</c:v>
                </c:pt>
                <c:pt idx="3700">
                  <c:v>26.9</c:v>
                </c:pt>
                <c:pt idx="3701">
                  <c:v>26.9</c:v>
                </c:pt>
                <c:pt idx="3702">
                  <c:v>26.9</c:v>
                </c:pt>
                <c:pt idx="3703">
                  <c:v>26.9</c:v>
                </c:pt>
                <c:pt idx="3704">
                  <c:v>26.9</c:v>
                </c:pt>
                <c:pt idx="3705">
                  <c:v>26.9</c:v>
                </c:pt>
                <c:pt idx="3706">
                  <c:v>26.8</c:v>
                </c:pt>
                <c:pt idx="3707">
                  <c:v>26.9</c:v>
                </c:pt>
                <c:pt idx="3708">
                  <c:v>26.7</c:v>
                </c:pt>
                <c:pt idx="3709">
                  <c:v>26.7</c:v>
                </c:pt>
                <c:pt idx="3710">
                  <c:v>26.5</c:v>
                </c:pt>
                <c:pt idx="3711">
                  <c:v>26.5</c:v>
                </c:pt>
                <c:pt idx="3712">
                  <c:v>26.4</c:v>
                </c:pt>
                <c:pt idx="3713">
                  <c:v>26.3</c:v>
                </c:pt>
                <c:pt idx="3714">
                  <c:v>26.2</c:v>
                </c:pt>
                <c:pt idx="3715">
                  <c:v>26.1</c:v>
                </c:pt>
                <c:pt idx="3716">
                  <c:v>25.9</c:v>
                </c:pt>
                <c:pt idx="3717">
                  <c:v>25.9</c:v>
                </c:pt>
                <c:pt idx="3718">
                  <c:v>25.8</c:v>
                </c:pt>
                <c:pt idx="3719">
                  <c:v>25.7</c:v>
                </c:pt>
                <c:pt idx="3720">
                  <c:v>25.6</c:v>
                </c:pt>
                <c:pt idx="3721">
                  <c:v>25.6</c:v>
                </c:pt>
                <c:pt idx="3722">
                  <c:v>25.5</c:v>
                </c:pt>
                <c:pt idx="3723">
                  <c:v>25.6</c:v>
                </c:pt>
                <c:pt idx="3724">
                  <c:v>25.6</c:v>
                </c:pt>
                <c:pt idx="3725">
                  <c:v>25.6</c:v>
                </c:pt>
                <c:pt idx="3726">
                  <c:v>25.7</c:v>
                </c:pt>
                <c:pt idx="3727">
                  <c:v>25.9</c:v>
                </c:pt>
                <c:pt idx="3728">
                  <c:v>25.9</c:v>
                </c:pt>
                <c:pt idx="3729">
                  <c:v>26.1</c:v>
                </c:pt>
                <c:pt idx="3730">
                  <c:v>26.2</c:v>
                </c:pt>
                <c:pt idx="3731">
                  <c:v>26.2</c:v>
                </c:pt>
                <c:pt idx="3732">
                  <c:v>26.4</c:v>
                </c:pt>
                <c:pt idx="3733">
                  <c:v>26.4</c:v>
                </c:pt>
                <c:pt idx="3734">
                  <c:v>26.5</c:v>
                </c:pt>
                <c:pt idx="3735">
                  <c:v>26.5</c:v>
                </c:pt>
                <c:pt idx="3736">
                  <c:v>26.5</c:v>
                </c:pt>
                <c:pt idx="3737">
                  <c:v>26.7</c:v>
                </c:pt>
                <c:pt idx="3738">
                  <c:v>26.7</c:v>
                </c:pt>
                <c:pt idx="3739">
                  <c:v>26.7</c:v>
                </c:pt>
                <c:pt idx="3740">
                  <c:v>26.9</c:v>
                </c:pt>
                <c:pt idx="3741">
                  <c:v>26.9</c:v>
                </c:pt>
                <c:pt idx="3742">
                  <c:v>26.9</c:v>
                </c:pt>
                <c:pt idx="3743">
                  <c:v>27</c:v>
                </c:pt>
                <c:pt idx="3744">
                  <c:v>26.9</c:v>
                </c:pt>
                <c:pt idx="3745">
                  <c:v>26.9</c:v>
                </c:pt>
                <c:pt idx="3746">
                  <c:v>26.7</c:v>
                </c:pt>
                <c:pt idx="3747">
                  <c:v>26.5</c:v>
                </c:pt>
                <c:pt idx="3748">
                  <c:v>26.4</c:v>
                </c:pt>
                <c:pt idx="3749">
                  <c:v>26.1</c:v>
                </c:pt>
                <c:pt idx="3750">
                  <c:v>26</c:v>
                </c:pt>
                <c:pt idx="3751">
                  <c:v>25.9</c:v>
                </c:pt>
                <c:pt idx="3752">
                  <c:v>25.7</c:v>
                </c:pt>
                <c:pt idx="3753">
                  <c:v>25.6</c:v>
                </c:pt>
                <c:pt idx="3754">
                  <c:v>25.5</c:v>
                </c:pt>
                <c:pt idx="3755">
                  <c:v>25.5</c:v>
                </c:pt>
                <c:pt idx="3756">
                  <c:v>25.6</c:v>
                </c:pt>
                <c:pt idx="3757">
                  <c:v>25.7</c:v>
                </c:pt>
                <c:pt idx="3758">
                  <c:v>25.9</c:v>
                </c:pt>
                <c:pt idx="3759">
                  <c:v>26.1</c:v>
                </c:pt>
                <c:pt idx="3760">
                  <c:v>26.1</c:v>
                </c:pt>
                <c:pt idx="3761">
                  <c:v>26.2</c:v>
                </c:pt>
                <c:pt idx="3762">
                  <c:v>26.3</c:v>
                </c:pt>
                <c:pt idx="3763">
                  <c:v>26.3</c:v>
                </c:pt>
                <c:pt idx="3764">
                  <c:v>26.4</c:v>
                </c:pt>
                <c:pt idx="3765">
                  <c:v>26.5</c:v>
                </c:pt>
                <c:pt idx="3766">
                  <c:v>26.5</c:v>
                </c:pt>
                <c:pt idx="3767">
                  <c:v>26.6</c:v>
                </c:pt>
                <c:pt idx="3768">
                  <c:v>26.6</c:v>
                </c:pt>
                <c:pt idx="3769">
                  <c:v>26.7</c:v>
                </c:pt>
                <c:pt idx="3770">
                  <c:v>26.8</c:v>
                </c:pt>
                <c:pt idx="3771">
                  <c:v>26.9</c:v>
                </c:pt>
                <c:pt idx="3772">
                  <c:v>26.9</c:v>
                </c:pt>
                <c:pt idx="3773">
                  <c:v>26.9</c:v>
                </c:pt>
                <c:pt idx="3774">
                  <c:v>26.9</c:v>
                </c:pt>
                <c:pt idx="3775">
                  <c:v>26.9</c:v>
                </c:pt>
                <c:pt idx="3776">
                  <c:v>26.7</c:v>
                </c:pt>
                <c:pt idx="3777">
                  <c:v>26.7</c:v>
                </c:pt>
                <c:pt idx="3778">
                  <c:v>26.6</c:v>
                </c:pt>
                <c:pt idx="3779">
                  <c:v>26.4</c:v>
                </c:pt>
                <c:pt idx="3780">
                  <c:v>26.3</c:v>
                </c:pt>
                <c:pt idx="3781">
                  <c:v>26.2</c:v>
                </c:pt>
                <c:pt idx="3782">
                  <c:v>26</c:v>
                </c:pt>
                <c:pt idx="3783">
                  <c:v>25.9</c:v>
                </c:pt>
                <c:pt idx="3784">
                  <c:v>25.8</c:v>
                </c:pt>
                <c:pt idx="3785">
                  <c:v>25.6</c:v>
                </c:pt>
                <c:pt idx="3786">
                  <c:v>25.6</c:v>
                </c:pt>
                <c:pt idx="3787">
                  <c:v>25.5</c:v>
                </c:pt>
                <c:pt idx="3788">
                  <c:v>25.6</c:v>
                </c:pt>
                <c:pt idx="3789">
                  <c:v>25.6</c:v>
                </c:pt>
                <c:pt idx="3790">
                  <c:v>25.6</c:v>
                </c:pt>
                <c:pt idx="3791">
                  <c:v>25.7</c:v>
                </c:pt>
                <c:pt idx="3792">
                  <c:v>25.8</c:v>
                </c:pt>
                <c:pt idx="3793">
                  <c:v>25.9</c:v>
                </c:pt>
                <c:pt idx="3794">
                  <c:v>25.9</c:v>
                </c:pt>
                <c:pt idx="3795">
                  <c:v>26.1</c:v>
                </c:pt>
                <c:pt idx="3796">
                  <c:v>26.2</c:v>
                </c:pt>
                <c:pt idx="3797">
                  <c:v>26.2</c:v>
                </c:pt>
                <c:pt idx="3798">
                  <c:v>26.2</c:v>
                </c:pt>
                <c:pt idx="3799">
                  <c:v>26.4</c:v>
                </c:pt>
                <c:pt idx="3800">
                  <c:v>26.4</c:v>
                </c:pt>
                <c:pt idx="3801">
                  <c:v>26.5</c:v>
                </c:pt>
                <c:pt idx="3802">
                  <c:v>26.5</c:v>
                </c:pt>
                <c:pt idx="3803">
                  <c:v>26.6</c:v>
                </c:pt>
                <c:pt idx="3804">
                  <c:v>26.7</c:v>
                </c:pt>
                <c:pt idx="3805">
                  <c:v>26.8</c:v>
                </c:pt>
                <c:pt idx="3806">
                  <c:v>26.8</c:v>
                </c:pt>
                <c:pt idx="3807">
                  <c:v>26.8</c:v>
                </c:pt>
                <c:pt idx="3808">
                  <c:v>26.9</c:v>
                </c:pt>
                <c:pt idx="3809">
                  <c:v>26.9</c:v>
                </c:pt>
                <c:pt idx="3810">
                  <c:v>26.9</c:v>
                </c:pt>
                <c:pt idx="3811">
                  <c:v>26.8</c:v>
                </c:pt>
                <c:pt idx="3812">
                  <c:v>26.8</c:v>
                </c:pt>
                <c:pt idx="3813">
                  <c:v>26.6</c:v>
                </c:pt>
                <c:pt idx="3814">
                  <c:v>26.5</c:v>
                </c:pt>
                <c:pt idx="3815">
                  <c:v>26.2</c:v>
                </c:pt>
                <c:pt idx="3816">
                  <c:v>26.1</c:v>
                </c:pt>
                <c:pt idx="3817">
                  <c:v>25.9</c:v>
                </c:pt>
                <c:pt idx="3818">
                  <c:v>25.7</c:v>
                </c:pt>
                <c:pt idx="3819">
                  <c:v>25.6</c:v>
                </c:pt>
                <c:pt idx="3820">
                  <c:v>25.5</c:v>
                </c:pt>
                <c:pt idx="3821">
                  <c:v>25.5</c:v>
                </c:pt>
                <c:pt idx="3822">
                  <c:v>25.6</c:v>
                </c:pt>
                <c:pt idx="3823">
                  <c:v>25.7</c:v>
                </c:pt>
                <c:pt idx="3824">
                  <c:v>25.9</c:v>
                </c:pt>
                <c:pt idx="3825">
                  <c:v>26</c:v>
                </c:pt>
                <c:pt idx="3826">
                  <c:v>26.2</c:v>
                </c:pt>
                <c:pt idx="3827">
                  <c:v>26.3</c:v>
                </c:pt>
                <c:pt idx="3828">
                  <c:v>26.4</c:v>
                </c:pt>
                <c:pt idx="3829">
                  <c:v>26.5</c:v>
                </c:pt>
                <c:pt idx="3830">
                  <c:v>26.5</c:v>
                </c:pt>
                <c:pt idx="3831">
                  <c:v>26.5</c:v>
                </c:pt>
                <c:pt idx="3832">
                  <c:v>26.7</c:v>
                </c:pt>
                <c:pt idx="3833">
                  <c:v>26.7</c:v>
                </c:pt>
                <c:pt idx="3834">
                  <c:v>26.8</c:v>
                </c:pt>
                <c:pt idx="3835">
                  <c:v>26.9</c:v>
                </c:pt>
                <c:pt idx="3836">
                  <c:v>26.9</c:v>
                </c:pt>
                <c:pt idx="3837">
                  <c:v>26.9</c:v>
                </c:pt>
                <c:pt idx="3838">
                  <c:v>26.8</c:v>
                </c:pt>
                <c:pt idx="3839">
                  <c:v>26.6</c:v>
                </c:pt>
                <c:pt idx="3840">
                  <c:v>26.5</c:v>
                </c:pt>
                <c:pt idx="3841">
                  <c:v>26.2</c:v>
                </c:pt>
                <c:pt idx="3842">
                  <c:v>26.1</c:v>
                </c:pt>
                <c:pt idx="3843">
                  <c:v>25.9</c:v>
                </c:pt>
                <c:pt idx="3844">
                  <c:v>25.7</c:v>
                </c:pt>
                <c:pt idx="3845">
                  <c:v>25.6</c:v>
                </c:pt>
                <c:pt idx="3846">
                  <c:v>25.5</c:v>
                </c:pt>
                <c:pt idx="3847">
                  <c:v>25.5</c:v>
                </c:pt>
                <c:pt idx="3848">
                  <c:v>25.7</c:v>
                </c:pt>
                <c:pt idx="3849">
                  <c:v>25.8</c:v>
                </c:pt>
                <c:pt idx="3850">
                  <c:v>25.9</c:v>
                </c:pt>
                <c:pt idx="3851">
                  <c:v>26.1</c:v>
                </c:pt>
                <c:pt idx="3852">
                  <c:v>26.2</c:v>
                </c:pt>
                <c:pt idx="3853">
                  <c:v>26.3</c:v>
                </c:pt>
                <c:pt idx="3854">
                  <c:v>26.4</c:v>
                </c:pt>
                <c:pt idx="3855">
                  <c:v>26.5</c:v>
                </c:pt>
                <c:pt idx="3856">
                  <c:v>26.5</c:v>
                </c:pt>
                <c:pt idx="3857">
                  <c:v>26.5</c:v>
                </c:pt>
                <c:pt idx="3858">
                  <c:v>26.6</c:v>
                </c:pt>
                <c:pt idx="3859">
                  <c:v>26.7</c:v>
                </c:pt>
                <c:pt idx="3860">
                  <c:v>26.8</c:v>
                </c:pt>
                <c:pt idx="3861">
                  <c:v>26.9</c:v>
                </c:pt>
                <c:pt idx="3862">
                  <c:v>26.9</c:v>
                </c:pt>
                <c:pt idx="3863">
                  <c:v>27</c:v>
                </c:pt>
                <c:pt idx="3864">
                  <c:v>26.9</c:v>
                </c:pt>
                <c:pt idx="3865">
                  <c:v>26.9</c:v>
                </c:pt>
                <c:pt idx="3866">
                  <c:v>26.7</c:v>
                </c:pt>
                <c:pt idx="3867">
                  <c:v>26.6</c:v>
                </c:pt>
                <c:pt idx="3868">
                  <c:v>26.5</c:v>
                </c:pt>
                <c:pt idx="3869">
                  <c:v>26.4</c:v>
                </c:pt>
                <c:pt idx="3870">
                  <c:v>26.2</c:v>
                </c:pt>
                <c:pt idx="3871">
                  <c:v>26</c:v>
                </c:pt>
                <c:pt idx="3872">
                  <c:v>25.9</c:v>
                </c:pt>
                <c:pt idx="3873">
                  <c:v>25.7</c:v>
                </c:pt>
                <c:pt idx="3874">
                  <c:v>25.6</c:v>
                </c:pt>
                <c:pt idx="3875">
                  <c:v>25.5</c:v>
                </c:pt>
                <c:pt idx="3876">
                  <c:v>25.6</c:v>
                </c:pt>
                <c:pt idx="3877">
                  <c:v>25.6</c:v>
                </c:pt>
                <c:pt idx="3878">
                  <c:v>25.7</c:v>
                </c:pt>
                <c:pt idx="3879">
                  <c:v>25.8</c:v>
                </c:pt>
                <c:pt idx="3880">
                  <c:v>25.9</c:v>
                </c:pt>
                <c:pt idx="3881">
                  <c:v>26.1</c:v>
                </c:pt>
                <c:pt idx="3882">
                  <c:v>26.2</c:v>
                </c:pt>
                <c:pt idx="3883">
                  <c:v>26.2</c:v>
                </c:pt>
                <c:pt idx="3884">
                  <c:v>26.4</c:v>
                </c:pt>
                <c:pt idx="3885">
                  <c:v>26.5</c:v>
                </c:pt>
                <c:pt idx="3886">
                  <c:v>26.5</c:v>
                </c:pt>
                <c:pt idx="3887">
                  <c:v>26.5</c:v>
                </c:pt>
                <c:pt idx="3888">
                  <c:v>26.6</c:v>
                </c:pt>
                <c:pt idx="3889">
                  <c:v>26.7</c:v>
                </c:pt>
                <c:pt idx="3890">
                  <c:v>26.7</c:v>
                </c:pt>
                <c:pt idx="3891">
                  <c:v>26.8</c:v>
                </c:pt>
                <c:pt idx="3892">
                  <c:v>26.9</c:v>
                </c:pt>
                <c:pt idx="3893">
                  <c:v>26.8</c:v>
                </c:pt>
                <c:pt idx="3894">
                  <c:v>26.9</c:v>
                </c:pt>
                <c:pt idx="3895">
                  <c:v>26.9</c:v>
                </c:pt>
                <c:pt idx="3896">
                  <c:v>26.9</c:v>
                </c:pt>
                <c:pt idx="3897">
                  <c:v>26.9</c:v>
                </c:pt>
                <c:pt idx="3898">
                  <c:v>26.7</c:v>
                </c:pt>
                <c:pt idx="3899">
                  <c:v>26.7</c:v>
                </c:pt>
                <c:pt idx="3900">
                  <c:v>26.7</c:v>
                </c:pt>
                <c:pt idx="3901">
                  <c:v>26.5</c:v>
                </c:pt>
                <c:pt idx="3902">
                  <c:v>26.4</c:v>
                </c:pt>
                <c:pt idx="3903">
                  <c:v>26.2</c:v>
                </c:pt>
                <c:pt idx="3904">
                  <c:v>26.2</c:v>
                </c:pt>
                <c:pt idx="3905">
                  <c:v>26</c:v>
                </c:pt>
                <c:pt idx="3906">
                  <c:v>25.9</c:v>
                </c:pt>
                <c:pt idx="3907">
                  <c:v>25.8</c:v>
                </c:pt>
                <c:pt idx="3908">
                  <c:v>25.7</c:v>
                </c:pt>
                <c:pt idx="3909">
                  <c:v>25.6</c:v>
                </c:pt>
                <c:pt idx="3910">
                  <c:v>25.6</c:v>
                </c:pt>
                <c:pt idx="3911">
                  <c:v>25.6</c:v>
                </c:pt>
                <c:pt idx="3912">
                  <c:v>25.6</c:v>
                </c:pt>
                <c:pt idx="3913">
                  <c:v>25.6</c:v>
                </c:pt>
                <c:pt idx="3914">
                  <c:v>25.7</c:v>
                </c:pt>
                <c:pt idx="3915">
                  <c:v>25.8</c:v>
                </c:pt>
                <c:pt idx="3916">
                  <c:v>25.9</c:v>
                </c:pt>
                <c:pt idx="3917">
                  <c:v>25.9</c:v>
                </c:pt>
                <c:pt idx="3918">
                  <c:v>26.1</c:v>
                </c:pt>
                <c:pt idx="3919">
                  <c:v>26.2</c:v>
                </c:pt>
                <c:pt idx="3920">
                  <c:v>26.2</c:v>
                </c:pt>
                <c:pt idx="3921">
                  <c:v>26.2</c:v>
                </c:pt>
                <c:pt idx="3922">
                  <c:v>26.3</c:v>
                </c:pt>
                <c:pt idx="3923">
                  <c:v>26.4</c:v>
                </c:pt>
                <c:pt idx="3924">
                  <c:v>26.4</c:v>
                </c:pt>
                <c:pt idx="3925">
                  <c:v>26.4</c:v>
                </c:pt>
                <c:pt idx="3926">
                  <c:v>26.5</c:v>
                </c:pt>
                <c:pt idx="3927">
                  <c:v>26.5</c:v>
                </c:pt>
                <c:pt idx="3928">
                  <c:v>26.6</c:v>
                </c:pt>
                <c:pt idx="3929">
                  <c:v>26.7</c:v>
                </c:pt>
                <c:pt idx="3930">
                  <c:v>26.7</c:v>
                </c:pt>
                <c:pt idx="3931">
                  <c:v>26.7</c:v>
                </c:pt>
                <c:pt idx="3932">
                  <c:v>26.8</c:v>
                </c:pt>
                <c:pt idx="3933">
                  <c:v>26.7</c:v>
                </c:pt>
                <c:pt idx="3934">
                  <c:v>26.8</c:v>
                </c:pt>
                <c:pt idx="3935">
                  <c:v>26.8</c:v>
                </c:pt>
                <c:pt idx="3936">
                  <c:v>26.9</c:v>
                </c:pt>
                <c:pt idx="3937">
                  <c:v>26.9</c:v>
                </c:pt>
                <c:pt idx="3938">
                  <c:v>26.9</c:v>
                </c:pt>
                <c:pt idx="3939">
                  <c:v>26.9</c:v>
                </c:pt>
                <c:pt idx="3940">
                  <c:v>26.9</c:v>
                </c:pt>
                <c:pt idx="3941">
                  <c:v>26.9</c:v>
                </c:pt>
                <c:pt idx="3942">
                  <c:v>26.9</c:v>
                </c:pt>
                <c:pt idx="3943">
                  <c:v>26.9</c:v>
                </c:pt>
                <c:pt idx="3944">
                  <c:v>26.9</c:v>
                </c:pt>
                <c:pt idx="3945">
                  <c:v>26.9</c:v>
                </c:pt>
                <c:pt idx="3946">
                  <c:v>26.9</c:v>
                </c:pt>
                <c:pt idx="3947">
                  <c:v>26.7</c:v>
                </c:pt>
                <c:pt idx="3948">
                  <c:v>26.7</c:v>
                </c:pt>
                <c:pt idx="3949">
                  <c:v>26.7</c:v>
                </c:pt>
                <c:pt idx="3950">
                  <c:v>26.7</c:v>
                </c:pt>
                <c:pt idx="3951">
                  <c:v>26.7</c:v>
                </c:pt>
                <c:pt idx="3952">
                  <c:v>26.7</c:v>
                </c:pt>
                <c:pt idx="3953">
                  <c:v>26.6</c:v>
                </c:pt>
                <c:pt idx="3954">
                  <c:v>26.5</c:v>
                </c:pt>
                <c:pt idx="3955">
                  <c:v>26.5</c:v>
                </c:pt>
                <c:pt idx="3956">
                  <c:v>26.4</c:v>
                </c:pt>
                <c:pt idx="3957">
                  <c:v>26.3</c:v>
                </c:pt>
                <c:pt idx="3958">
                  <c:v>26.3</c:v>
                </c:pt>
                <c:pt idx="3959">
                  <c:v>26.3</c:v>
                </c:pt>
                <c:pt idx="3960">
                  <c:v>26.1</c:v>
                </c:pt>
                <c:pt idx="3961">
                  <c:v>26.1</c:v>
                </c:pt>
                <c:pt idx="3962">
                  <c:v>26.1</c:v>
                </c:pt>
                <c:pt idx="3963">
                  <c:v>26.1</c:v>
                </c:pt>
                <c:pt idx="3964">
                  <c:v>26</c:v>
                </c:pt>
                <c:pt idx="3965">
                  <c:v>25.9</c:v>
                </c:pt>
                <c:pt idx="3966">
                  <c:v>25.9</c:v>
                </c:pt>
                <c:pt idx="3967">
                  <c:v>25.9</c:v>
                </c:pt>
                <c:pt idx="3968">
                  <c:v>25.8</c:v>
                </c:pt>
                <c:pt idx="3969">
                  <c:v>25.8</c:v>
                </c:pt>
                <c:pt idx="3970">
                  <c:v>25.7</c:v>
                </c:pt>
                <c:pt idx="3971">
                  <c:v>25.7</c:v>
                </c:pt>
                <c:pt idx="3972">
                  <c:v>25.6</c:v>
                </c:pt>
                <c:pt idx="3973">
                  <c:v>25.6</c:v>
                </c:pt>
                <c:pt idx="3974">
                  <c:v>25.6</c:v>
                </c:pt>
                <c:pt idx="3975">
                  <c:v>25.6</c:v>
                </c:pt>
                <c:pt idx="3976">
                  <c:v>25.6</c:v>
                </c:pt>
                <c:pt idx="3977">
                  <c:v>25.6</c:v>
                </c:pt>
                <c:pt idx="3978">
                  <c:v>25.6</c:v>
                </c:pt>
                <c:pt idx="3979">
                  <c:v>25.6</c:v>
                </c:pt>
                <c:pt idx="3980">
                  <c:v>25.6</c:v>
                </c:pt>
                <c:pt idx="3981">
                  <c:v>25.7</c:v>
                </c:pt>
                <c:pt idx="3982">
                  <c:v>25.6</c:v>
                </c:pt>
                <c:pt idx="3983">
                  <c:v>25.6</c:v>
                </c:pt>
                <c:pt idx="3984">
                  <c:v>25.7</c:v>
                </c:pt>
                <c:pt idx="3985">
                  <c:v>25.7</c:v>
                </c:pt>
                <c:pt idx="3986">
                  <c:v>25.6</c:v>
                </c:pt>
                <c:pt idx="3987">
                  <c:v>25.7</c:v>
                </c:pt>
                <c:pt idx="3988">
                  <c:v>25.7</c:v>
                </c:pt>
                <c:pt idx="3989">
                  <c:v>25.8</c:v>
                </c:pt>
                <c:pt idx="3990">
                  <c:v>25.8</c:v>
                </c:pt>
                <c:pt idx="3991">
                  <c:v>25.9</c:v>
                </c:pt>
                <c:pt idx="3992">
                  <c:v>25.9</c:v>
                </c:pt>
                <c:pt idx="3993">
                  <c:v>25.9</c:v>
                </c:pt>
                <c:pt idx="3994">
                  <c:v>25.9</c:v>
                </c:pt>
                <c:pt idx="3995">
                  <c:v>25.9</c:v>
                </c:pt>
                <c:pt idx="3996">
                  <c:v>25.9</c:v>
                </c:pt>
                <c:pt idx="3997">
                  <c:v>25.9</c:v>
                </c:pt>
                <c:pt idx="3998">
                  <c:v>25.9</c:v>
                </c:pt>
                <c:pt idx="3999">
                  <c:v>26</c:v>
                </c:pt>
                <c:pt idx="4000">
                  <c:v>26.1</c:v>
                </c:pt>
                <c:pt idx="4001">
                  <c:v>26.1</c:v>
                </c:pt>
                <c:pt idx="4002">
                  <c:v>26.1</c:v>
                </c:pt>
                <c:pt idx="4003">
                  <c:v>26.2</c:v>
                </c:pt>
                <c:pt idx="4004">
                  <c:v>26.2</c:v>
                </c:pt>
                <c:pt idx="4005">
                  <c:v>26.2</c:v>
                </c:pt>
                <c:pt idx="4006">
                  <c:v>26.2</c:v>
                </c:pt>
                <c:pt idx="4007">
                  <c:v>26.2</c:v>
                </c:pt>
                <c:pt idx="4008">
                  <c:v>26.2</c:v>
                </c:pt>
                <c:pt idx="4009">
                  <c:v>26.2</c:v>
                </c:pt>
                <c:pt idx="4010">
                  <c:v>26.3</c:v>
                </c:pt>
                <c:pt idx="4011">
                  <c:v>26.3</c:v>
                </c:pt>
                <c:pt idx="4012">
                  <c:v>26.3</c:v>
                </c:pt>
                <c:pt idx="4013">
                  <c:v>26.4</c:v>
                </c:pt>
                <c:pt idx="4014">
                  <c:v>26.4</c:v>
                </c:pt>
                <c:pt idx="4015">
                  <c:v>26.4</c:v>
                </c:pt>
                <c:pt idx="4016">
                  <c:v>26.4</c:v>
                </c:pt>
                <c:pt idx="4017">
                  <c:v>26.4</c:v>
                </c:pt>
                <c:pt idx="4018">
                  <c:v>26.4</c:v>
                </c:pt>
                <c:pt idx="4019">
                  <c:v>26.4</c:v>
                </c:pt>
                <c:pt idx="4020">
                  <c:v>26.5</c:v>
                </c:pt>
                <c:pt idx="4021">
                  <c:v>26.5</c:v>
                </c:pt>
                <c:pt idx="4022">
                  <c:v>26.5</c:v>
                </c:pt>
                <c:pt idx="4023">
                  <c:v>26.5</c:v>
                </c:pt>
                <c:pt idx="4024">
                  <c:v>26.5</c:v>
                </c:pt>
                <c:pt idx="4025">
                  <c:v>26.6</c:v>
                </c:pt>
                <c:pt idx="4026">
                  <c:v>26.5</c:v>
                </c:pt>
                <c:pt idx="4027">
                  <c:v>26.6</c:v>
                </c:pt>
                <c:pt idx="4028">
                  <c:v>26.5</c:v>
                </c:pt>
                <c:pt idx="4029">
                  <c:v>26.6</c:v>
                </c:pt>
                <c:pt idx="4030">
                  <c:v>26.6</c:v>
                </c:pt>
                <c:pt idx="4031">
                  <c:v>26.7</c:v>
                </c:pt>
                <c:pt idx="4032">
                  <c:v>26.7</c:v>
                </c:pt>
                <c:pt idx="4033">
                  <c:v>26.7</c:v>
                </c:pt>
                <c:pt idx="4034">
                  <c:v>26.7</c:v>
                </c:pt>
                <c:pt idx="4035">
                  <c:v>26.7</c:v>
                </c:pt>
                <c:pt idx="4036">
                  <c:v>26.7</c:v>
                </c:pt>
                <c:pt idx="4037">
                  <c:v>26.7</c:v>
                </c:pt>
                <c:pt idx="4038">
                  <c:v>26.7</c:v>
                </c:pt>
                <c:pt idx="4039">
                  <c:v>26.7</c:v>
                </c:pt>
                <c:pt idx="4040">
                  <c:v>26.9</c:v>
                </c:pt>
                <c:pt idx="4041">
                  <c:v>26.9</c:v>
                </c:pt>
                <c:pt idx="4042">
                  <c:v>26.9</c:v>
                </c:pt>
                <c:pt idx="4043">
                  <c:v>26.9</c:v>
                </c:pt>
                <c:pt idx="4044">
                  <c:v>26.9</c:v>
                </c:pt>
                <c:pt idx="4045">
                  <c:v>26.9</c:v>
                </c:pt>
                <c:pt idx="4046">
                  <c:v>26.9</c:v>
                </c:pt>
                <c:pt idx="4047">
                  <c:v>26.9</c:v>
                </c:pt>
                <c:pt idx="4048">
                  <c:v>26.9</c:v>
                </c:pt>
                <c:pt idx="4049">
                  <c:v>26.9</c:v>
                </c:pt>
                <c:pt idx="4050">
                  <c:v>26.9</c:v>
                </c:pt>
                <c:pt idx="4051">
                  <c:v>26.9</c:v>
                </c:pt>
                <c:pt idx="4052">
                  <c:v>26.7</c:v>
                </c:pt>
                <c:pt idx="4053">
                  <c:v>26.7</c:v>
                </c:pt>
                <c:pt idx="4054">
                  <c:v>26.7</c:v>
                </c:pt>
                <c:pt idx="4055">
                  <c:v>26.7</c:v>
                </c:pt>
                <c:pt idx="4056">
                  <c:v>26.6</c:v>
                </c:pt>
                <c:pt idx="4057">
                  <c:v>26.5</c:v>
                </c:pt>
                <c:pt idx="4058">
                  <c:v>26.6</c:v>
                </c:pt>
                <c:pt idx="4059">
                  <c:v>26.5</c:v>
                </c:pt>
                <c:pt idx="4060">
                  <c:v>26.4</c:v>
                </c:pt>
                <c:pt idx="4061">
                  <c:v>26.3</c:v>
                </c:pt>
                <c:pt idx="4062">
                  <c:v>26.2</c:v>
                </c:pt>
                <c:pt idx="4063">
                  <c:v>26.2</c:v>
                </c:pt>
                <c:pt idx="4064">
                  <c:v>26.1</c:v>
                </c:pt>
                <c:pt idx="4065">
                  <c:v>26.1</c:v>
                </c:pt>
                <c:pt idx="4066">
                  <c:v>26</c:v>
                </c:pt>
                <c:pt idx="4067">
                  <c:v>25.9</c:v>
                </c:pt>
                <c:pt idx="4068">
                  <c:v>25.9</c:v>
                </c:pt>
                <c:pt idx="4069">
                  <c:v>25.9</c:v>
                </c:pt>
                <c:pt idx="4070">
                  <c:v>25.7</c:v>
                </c:pt>
                <c:pt idx="4071">
                  <c:v>25.7</c:v>
                </c:pt>
                <c:pt idx="4072">
                  <c:v>25.7</c:v>
                </c:pt>
                <c:pt idx="4073">
                  <c:v>25.6</c:v>
                </c:pt>
                <c:pt idx="4074">
                  <c:v>25.5</c:v>
                </c:pt>
                <c:pt idx="4075">
                  <c:v>25.6</c:v>
                </c:pt>
                <c:pt idx="4076">
                  <c:v>25.7</c:v>
                </c:pt>
                <c:pt idx="4077">
                  <c:v>25.7</c:v>
                </c:pt>
                <c:pt idx="4078">
                  <c:v>25.7</c:v>
                </c:pt>
                <c:pt idx="4079">
                  <c:v>25.8</c:v>
                </c:pt>
                <c:pt idx="4080">
                  <c:v>25.9</c:v>
                </c:pt>
                <c:pt idx="4081">
                  <c:v>25.9</c:v>
                </c:pt>
                <c:pt idx="4082">
                  <c:v>26.1</c:v>
                </c:pt>
                <c:pt idx="4083">
                  <c:v>26.1</c:v>
                </c:pt>
                <c:pt idx="4084">
                  <c:v>26.2</c:v>
                </c:pt>
                <c:pt idx="4085">
                  <c:v>26.3</c:v>
                </c:pt>
                <c:pt idx="4086">
                  <c:v>26.3</c:v>
                </c:pt>
                <c:pt idx="4087">
                  <c:v>26.3</c:v>
                </c:pt>
                <c:pt idx="4088">
                  <c:v>26.2</c:v>
                </c:pt>
                <c:pt idx="4089">
                  <c:v>26.3</c:v>
                </c:pt>
                <c:pt idx="4090">
                  <c:v>26.4</c:v>
                </c:pt>
                <c:pt idx="4091">
                  <c:v>26.5</c:v>
                </c:pt>
                <c:pt idx="4092">
                  <c:v>26.5</c:v>
                </c:pt>
                <c:pt idx="4093">
                  <c:v>26.5</c:v>
                </c:pt>
                <c:pt idx="4094">
                  <c:v>26.6</c:v>
                </c:pt>
                <c:pt idx="4095">
                  <c:v>26.6</c:v>
                </c:pt>
                <c:pt idx="4096">
                  <c:v>26.7</c:v>
                </c:pt>
                <c:pt idx="4097">
                  <c:v>26.7</c:v>
                </c:pt>
                <c:pt idx="4098">
                  <c:v>26.7</c:v>
                </c:pt>
                <c:pt idx="4099">
                  <c:v>26.9</c:v>
                </c:pt>
                <c:pt idx="4100">
                  <c:v>26.9</c:v>
                </c:pt>
                <c:pt idx="4101">
                  <c:v>26.9</c:v>
                </c:pt>
                <c:pt idx="4102">
                  <c:v>26.9</c:v>
                </c:pt>
                <c:pt idx="4103">
                  <c:v>26.9</c:v>
                </c:pt>
                <c:pt idx="4104">
                  <c:v>26.9</c:v>
                </c:pt>
                <c:pt idx="4105">
                  <c:v>26.8</c:v>
                </c:pt>
                <c:pt idx="4106">
                  <c:v>26.8</c:v>
                </c:pt>
                <c:pt idx="4107">
                  <c:v>26.8</c:v>
                </c:pt>
                <c:pt idx="4108">
                  <c:v>26.7</c:v>
                </c:pt>
                <c:pt idx="4109">
                  <c:v>26.6</c:v>
                </c:pt>
                <c:pt idx="4110">
                  <c:v>26.5</c:v>
                </c:pt>
                <c:pt idx="4111">
                  <c:v>26.4</c:v>
                </c:pt>
                <c:pt idx="4112">
                  <c:v>26.4</c:v>
                </c:pt>
                <c:pt idx="4113">
                  <c:v>26.3</c:v>
                </c:pt>
                <c:pt idx="4114">
                  <c:v>26.2</c:v>
                </c:pt>
                <c:pt idx="4115">
                  <c:v>26.1</c:v>
                </c:pt>
                <c:pt idx="4116">
                  <c:v>26</c:v>
                </c:pt>
                <c:pt idx="4117">
                  <c:v>25.9</c:v>
                </c:pt>
                <c:pt idx="4118">
                  <c:v>25.8</c:v>
                </c:pt>
                <c:pt idx="4119">
                  <c:v>25.7</c:v>
                </c:pt>
                <c:pt idx="4120">
                  <c:v>25.6</c:v>
                </c:pt>
                <c:pt idx="4121">
                  <c:v>25.6</c:v>
                </c:pt>
                <c:pt idx="4122">
                  <c:v>25.5</c:v>
                </c:pt>
                <c:pt idx="4123">
                  <c:v>25.6</c:v>
                </c:pt>
                <c:pt idx="4124">
                  <c:v>25.6</c:v>
                </c:pt>
                <c:pt idx="4125">
                  <c:v>25.7</c:v>
                </c:pt>
                <c:pt idx="4126">
                  <c:v>25.7</c:v>
                </c:pt>
                <c:pt idx="4127">
                  <c:v>25.8</c:v>
                </c:pt>
                <c:pt idx="4128">
                  <c:v>25.7</c:v>
                </c:pt>
                <c:pt idx="4129">
                  <c:v>25.7</c:v>
                </c:pt>
                <c:pt idx="4130">
                  <c:v>25.9</c:v>
                </c:pt>
                <c:pt idx="4131">
                  <c:v>25.9</c:v>
                </c:pt>
                <c:pt idx="4132">
                  <c:v>26</c:v>
                </c:pt>
                <c:pt idx="4133">
                  <c:v>26</c:v>
                </c:pt>
                <c:pt idx="4134">
                  <c:v>26.1</c:v>
                </c:pt>
                <c:pt idx="4135">
                  <c:v>26.1</c:v>
                </c:pt>
                <c:pt idx="4136">
                  <c:v>26.2</c:v>
                </c:pt>
                <c:pt idx="4137">
                  <c:v>26.2</c:v>
                </c:pt>
                <c:pt idx="4138">
                  <c:v>26.3</c:v>
                </c:pt>
                <c:pt idx="4139">
                  <c:v>26.3</c:v>
                </c:pt>
                <c:pt idx="4140">
                  <c:v>26.4</c:v>
                </c:pt>
                <c:pt idx="4141">
                  <c:v>26.4</c:v>
                </c:pt>
                <c:pt idx="4142">
                  <c:v>26.4</c:v>
                </c:pt>
                <c:pt idx="4143">
                  <c:v>26.4</c:v>
                </c:pt>
                <c:pt idx="4144">
                  <c:v>26.5</c:v>
                </c:pt>
                <c:pt idx="4145">
                  <c:v>26.5</c:v>
                </c:pt>
                <c:pt idx="4146">
                  <c:v>26.5</c:v>
                </c:pt>
                <c:pt idx="4147">
                  <c:v>26.7</c:v>
                </c:pt>
                <c:pt idx="4148">
                  <c:v>26.6</c:v>
                </c:pt>
                <c:pt idx="4149">
                  <c:v>26.6</c:v>
                </c:pt>
                <c:pt idx="4150">
                  <c:v>26.7</c:v>
                </c:pt>
                <c:pt idx="4151">
                  <c:v>26.7</c:v>
                </c:pt>
                <c:pt idx="4152">
                  <c:v>26.8</c:v>
                </c:pt>
                <c:pt idx="4153">
                  <c:v>26.8</c:v>
                </c:pt>
                <c:pt idx="4154">
                  <c:v>26.8</c:v>
                </c:pt>
                <c:pt idx="4155">
                  <c:v>26.9</c:v>
                </c:pt>
                <c:pt idx="4156">
                  <c:v>26.9</c:v>
                </c:pt>
                <c:pt idx="4157">
                  <c:v>26.9</c:v>
                </c:pt>
                <c:pt idx="4158">
                  <c:v>26.9</c:v>
                </c:pt>
                <c:pt idx="4159">
                  <c:v>26.9</c:v>
                </c:pt>
                <c:pt idx="4160">
                  <c:v>26.8</c:v>
                </c:pt>
                <c:pt idx="4161">
                  <c:v>26.8</c:v>
                </c:pt>
                <c:pt idx="4162">
                  <c:v>26.9</c:v>
                </c:pt>
                <c:pt idx="4163">
                  <c:v>26.7</c:v>
                </c:pt>
                <c:pt idx="4164">
                  <c:v>26.7</c:v>
                </c:pt>
                <c:pt idx="4165">
                  <c:v>26.7</c:v>
                </c:pt>
                <c:pt idx="4166">
                  <c:v>26.7</c:v>
                </c:pt>
                <c:pt idx="4167">
                  <c:v>26.6</c:v>
                </c:pt>
                <c:pt idx="4168">
                  <c:v>26.5</c:v>
                </c:pt>
                <c:pt idx="4169">
                  <c:v>26.5</c:v>
                </c:pt>
                <c:pt idx="4170">
                  <c:v>26.4</c:v>
                </c:pt>
                <c:pt idx="4171">
                  <c:v>26.3</c:v>
                </c:pt>
                <c:pt idx="4172">
                  <c:v>26.2</c:v>
                </c:pt>
                <c:pt idx="4173">
                  <c:v>26.1</c:v>
                </c:pt>
                <c:pt idx="4174">
                  <c:v>26</c:v>
                </c:pt>
                <c:pt idx="4175">
                  <c:v>26</c:v>
                </c:pt>
                <c:pt idx="4176">
                  <c:v>25.9</c:v>
                </c:pt>
                <c:pt idx="4177">
                  <c:v>25.9</c:v>
                </c:pt>
                <c:pt idx="4178">
                  <c:v>25.7</c:v>
                </c:pt>
                <c:pt idx="4179">
                  <c:v>25.6</c:v>
                </c:pt>
                <c:pt idx="4180">
                  <c:v>25.6</c:v>
                </c:pt>
                <c:pt idx="4181">
                  <c:v>25.6</c:v>
                </c:pt>
                <c:pt idx="4182">
                  <c:v>25.6</c:v>
                </c:pt>
                <c:pt idx="4183">
                  <c:v>25.6</c:v>
                </c:pt>
                <c:pt idx="4184">
                  <c:v>25.6</c:v>
                </c:pt>
                <c:pt idx="4185">
                  <c:v>25.6</c:v>
                </c:pt>
                <c:pt idx="4186">
                  <c:v>25.6</c:v>
                </c:pt>
                <c:pt idx="4187">
                  <c:v>25.7</c:v>
                </c:pt>
                <c:pt idx="4188">
                  <c:v>25.7</c:v>
                </c:pt>
                <c:pt idx="4189">
                  <c:v>25.7</c:v>
                </c:pt>
                <c:pt idx="4190">
                  <c:v>25.9</c:v>
                </c:pt>
                <c:pt idx="4191">
                  <c:v>25.9</c:v>
                </c:pt>
                <c:pt idx="4192">
                  <c:v>25.9</c:v>
                </c:pt>
                <c:pt idx="4193">
                  <c:v>26</c:v>
                </c:pt>
                <c:pt idx="4194">
                  <c:v>26.1</c:v>
                </c:pt>
                <c:pt idx="4195">
                  <c:v>26.1</c:v>
                </c:pt>
                <c:pt idx="4196">
                  <c:v>26.2</c:v>
                </c:pt>
                <c:pt idx="4197">
                  <c:v>26.2</c:v>
                </c:pt>
                <c:pt idx="4198">
                  <c:v>26.3</c:v>
                </c:pt>
                <c:pt idx="4199">
                  <c:v>26.2</c:v>
                </c:pt>
                <c:pt idx="4200">
                  <c:v>26.4</c:v>
                </c:pt>
                <c:pt idx="4201">
                  <c:v>26.4</c:v>
                </c:pt>
                <c:pt idx="4202">
                  <c:v>26.4</c:v>
                </c:pt>
                <c:pt idx="4203">
                  <c:v>26.4</c:v>
                </c:pt>
                <c:pt idx="4204">
                  <c:v>26.5</c:v>
                </c:pt>
                <c:pt idx="4205">
                  <c:v>26.5</c:v>
                </c:pt>
                <c:pt idx="4206">
                  <c:v>26.6</c:v>
                </c:pt>
                <c:pt idx="4207">
                  <c:v>26.6</c:v>
                </c:pt>
                <c:pt idx="4208">
                  <c:v>26.6</c:v>
                </c:pt>
                <c:pt idx="4209">
                  <c:v>26.7</c:v>
                </c:pt>
                <c:pt idx="4210">
                  <c:v>26.7</c:v>
                </c:pt>
                <c:pt idx="4211">
                  <c:v>26.7</c:v>
                </c:pt>
                <c:pt idx="4212">
                  <c:v>26.8</c:v>
                </c:pt>
                <c:pt idx="4213">
                  <c:v>26.9</c:v>
                </c:pt>
                <c:pt idx="4214">
                  <c:v>26.9</c:v>
                </c:pt>
                <c:pt idx="4215">
                  <c:v>26.9</c:v>
                </c:pt>
                <c:pt idx="4216">
                  <c:v>26.8</c:v>
                </c:pt>
                <c:pt idx="4217">
                  <c:v>26.8</c:v>
                </c:pt>
                <c:pt idx="4218">
                  <c:v>26.7</c:v>
                </c:pt>
                <c:pt idx="4219">
                  <c:v>26.6</c:v>
                </c:pt>
                <c:pt idx="4220">
                  <c:v>26.5</c:v>
                </c:pt>
                <c:pt idx="4221">
                  <c:v>26.4</c:v>
                </c:pt>
                <c:pt idx="4222">
                  <c:v>26.2</c:v>
                </c:pt>
                <c:pt idx="4223">
                  <c:v>26.1</c:v>
                </c:pt>
                <c:pt idx="4224">
                  <c:v>26</c:v>
                </c:pt>
                <c:pt idx="4225">
                  <c:v>25.8</c:v>
                </c:pt>
                <c:pt idx="4226">
                  <c:v>25.7</c:v>
                </c:pt>
                <c:pt idx="4227">
                  <c:v>25.7</c:v>
                </c:pt>
                <c:pt idx="4228">
                  <c:v>25.7</c:v>
                </c:pt>
                <c:pt idx="4229">
                  <c:v>25.6</c:v>
                </c:pt>
                <c:pt idx="4230">
                  <c:v>25.6</c:v>
                </c:pt>
                <c:pt idx="4231">
                  <c:v>25.6</c:v>
                </c:pt>
                <c:pt idx="4232">
                  <c:v>25.7</c:v>
                </c:pt>
                <c:pt idx="4233">
                  <c:v>25.8</c:v>
                </c:pt>
                <c:pt idx="4234">
                  <c:v>25.9</c:v>
                </c:pt>
                <c:pt idx="4235">
                  <c:v>26.1</c:v>
                </c:pt>
                <c:pt idx="4236">
                  <c:v>26.1</c:v>
                </c:pt>
                <c:pt idx="4237">
                  <c:v>26.2</c:v>
                </c:pt>
                <c:pt idx="4238">
                  <c:v>26.2</c:v>
                </c:pt>
                <c:pt idx="4239">
                  <c:v>26.3</c:v>
                </c:pt>
                <c:pt idx="4240">
                  <c:v>26.4</c:v>
                </c:pt>
                <c:pt idx="4241">
                  <c:v>26.4</c:v>
                </c:pt>
                <c:pt idx="4242">
                  <c:v>26.5</c:v>
                </c:pt>
                <c:pt idx="4243">
                  <c:v>26.5</c:v>
                </c:pt>
                <c:pt idx="4244">
                  <c:v>26.6</c:v>
                </c:pt>
                <c:pt idx="4245">
                  <c:v>26.6</c:v>
                </c:pt>
                <c:pt idx="4246">
                  <c:v>26.7</c:v>
                </c:pt>
                <c:pt idx="4247">
                  <c:v>26.7</c:v>
                </c:pt>
                <c:pt idx="4248">
                  <c:v>26.8</c:v>
                </c:pt>
                <c:pt idx="4249">
                  <c:v>26.8</c:v>
                </c:pt>
                <c:pt idx="4250">
                  <c:v>26.9</c:v>
                </c:pt>
                <c:pt idx="4251">
                  <c:v>26.9</c:v>
                </c:pt>
                <c:pt idx="4252">
                  <c:v>26.9</c:v>
                </c:pt>
                <c:pt idx="4253">
                  <c:v>26.8</c:v>
                </c:pt>
                <c:pt idx="4254">
                  <c:v>26.7</c:v>
                </c:pt>
                <c:pt idx="4255">
                  <c:v>26.6</c:v>
                </c:pt>
                <c:pt idx="4256">
                  <c:v>26.4</c:v>
                </c:pt>
                <c:pt idx="4257">
                  <c:v>26.3</c:v>
                </c:pt>
                <c:pt idx="4258">
                  <c:v>26.2</c:v>
                </c:pt>
                <c:pt idx="4259">
                  <c:v>26</c:v>
                </c:pt>
                <c:pt idx="4260">
                  <c:v>25.9</c:v>
                </c:pt>
                <c:pt idx="4261">
                  <c:v>25.7</c:v>
                </c:pt>
                <c:pt idx="4262">
                  <c:v>25.6</c:v>
                </c:pt>
                <c:pt idx="4263">
                  <c:v>25.5</c:v>
                </c:pt>
                <c:pt idx="4264">
                  <c:v>25.6</c:v>
                </c:pt>
                <c:pt idx="4265">
                  <c:v>25.6</c:v>
                </c:pt>
                <c:pt idx="4266">
                  <c:v>25.7</c:v>
                </c:pt>
                <c:pt idx="4267">
                  <c:v>25.9</c:v>
                </c:pt>
                <c:pt idx="4268">
                  <c:v>25.9</c:v>
                </c:pt>
                <c:pt idx="4269">
                  <c:v>26.1</c:v>
                </c:pt>
                <c:pt idx="4270">
                  <c:v>26.2</c:v>
                </c:pt>
                <c:pt idx="4271">
                  <c:v>26.2</c:v>
                </c:pt>
                <c:pt idx="4272">
                  <c:v>26.2</c:v>
                </c:pt>
                <c:pt idx="4273">
                  <c:v>26.3</c:v>
                </c:pt>
                <c:pt idx="4274">
                  <c:v>26.4</c:v>
                </c:pt>
                <c:pt idx="4275">
                  <c:v>26.4</c:v>
                </c:pt>
                <c:pt idx="4276">
                  <c:v>26.5</c:v>
                </c:pt>
                <c:pt idx="4277">
                  <c:v>26.6</c:v>
                </c:pt>
                <c:pt idx="4278">
                  <c:v>26.6</c:v>
                </c:pt>
                <c:pt idx="4279">
                  <c:v>26.7</c:v>
                </c:pt>
                <c:pt idx="4280">
                  <c:v>26.8</c:v>
                </c:pt>
                <c:pt idx="4281">
                  <c:v>26.8</c:v>
                </c:pt>
                <c:pt idx="4282">
                  <c:v>26.9</c:v>
                </c:pt>
                <c:pt idx="4283">
                  <c:v>26.9</c:v>
                </c:pt>
                <c:pt idx="4284">
                  <c:v>26.9</c:v>
                </c:pt>
                <c:pt idx="4285">
                  <c:v>26.8</c:v>
                </c:pt>
                <c:pt idx="4286">
                  <c:v>26.7</c:v>
                </c:pt>
                <c:pt idx="4287">
                  <c:v>26.7</c:v>
                </c:pt>
                <c:pt idx="4288">
                  <c:v>26.5</c:v>
                </c:pt>
                <c:pt idx="4289">
                  <c:v>26.5</c:v>
                </c:pt>
                <c:pt idx="4290">
                  <c:v>26.3</c:v>
                </c:pt>
                <c:pt idx="4291">
                  <c:v>26.2</c:v>
                </c:pt>
                <c:pt idx="4292">
                  <c:v>26.1</c:v>
                </c:pt>
                <c:pt idx="4293">
                  <c:v>25.9</c:v>
                </c:pt>
                <c:pt idx="4294">
                  <c:v>25.7</c:v>
                </c:pt>
                <c:pt idx="4295">
                  <c:v>25.7</c:v>
                </c:pt>
                <c:pt idx="4296">
                  <c:v>25.6</c:v>
                </c:pt>
                <c:pt idx="4297">
                  <c:v>25.6</c:v>
                </c:pt>
                <c:pt idx="4298">
                  <c:v>25.6</c:v>
                </c:pt>
                <c:pt idx="4299">
                  <c:v>25.6</c:v>
                </c:pt>
                <c:pt idx="4300">
                  <c:v>25.7</c:v>
                </c:pt>
                <c:pt idx="4301">
                  <c:v>25.7</c:v>
                </c:pt>
                <c:pt idx="4302">
                  <c:v>25.9</c:v>
                </c:pt>
                <c:pt idx="4303">
                  <c:v>26</c:v>
                </c:pt>
                <c:pt idx="4304">
                  <c:v>26.1</c:v>
                </c:pt>
                <c:pt idx="4305">
                  <c:v>26.2</c:v>
                </c:pt>
                <c:pt idx="4306">
                  <c:v>26.2</c:v>
                </c:pt>
                <c:pt idx="4307">
                  <c:v>26.3</c:v>
                </c:pt>
                <c:pt idx="4308">
                  <c:v>26.4</c:v>
                </c:pt>
                <c:pt idx="4309">
                  <c:v>26.5</c:v>
                </c:pt>
                <c:pt idx="4310">
                  <c:v>26.4</c:v>
                </c:pt>
                <c:pt idx="4311">
                  <c:v>26.5</c:v>
                </c:pt>
                <c:pt idx="4312">
                  <c:v>26.7</c:v>
                </c:pt>
                <c:pt idx="4313">
                  <c:v>26.7</c:v>
                </c:pt>
                <c:pt idx="4314">
                  <c:v>26.8</c:v>
                </c:pt>
                <c:pt idx="4315">
                  <c:v>26.9</c:v>
                </c:pt>
                <c:pt idx="4316">
                  <c:v>26.9</c:v>
                </c:pt>
                <c:pt idx="4317">
                  <c:v>26.9</c:v>
                </c:pt>
                <c:pt idx="4318">
                  <c:v>26.9</c:v>
                </c:pt>
                <c:pt idx="4319">
                  <c:v>26.8</c:v>
                </c:pt>
                <c:pt idx="4320">
                  <c:v>26.8</c:v>
                </c:pt>
                <c:pt idx="4321">
                  <c:v>26.7</c:v>
                </c:pt>
                <c:pt idx="4322">
                  <c:v>26.6</c:v>
                </c:pt>
                <c:pt idx="4323">
                  <c:v>26.4</c:v>
                </c:pt>
                <c:pt idx="4324">
                  <c:v>26.3</c:v>
                </c:pt>
                <c:pt idx="4325">
                  <c:v>26.1</c:v>
                </c:pt>
                <c:pt idx="4326">
                  <c:v>25.9</c:v>
                </c:pt>
                <c:pt idx="4327">
                  <c:v>25.8</c:v>
                </c:pt>
                <c:pt idx="4328">
                  <c:v>25.7</c:v>
                </c:pt>
                <c:pt idx="4329">
                  <c:v>25.7</c:v>
                </c:pt>
                <c:pt idx="4330">
                  <c:v>25.7</c:v>
                </c:pt>
                <c:pt idx="4331">
                  <c:v>25.7</c:v>
                </c:pt>
                <c:pt idx="4332">
                  <c:v>25.8</c:v>
                </c:pt>
                <c:pt idx="4333">
                  <c:v>25.9</c:v>
                </c:pt>
                <c:pt idx="4334">
                  <c:v>25.9</c:v>
                </c:pt>
                <c:pt idx="4335">
                  <c:v>26</c:v>
                </c:pt>
                <c:pt idx="4336">
                  <c:v>26.1</c:v>
                </c:pt>
                <c:pt idx="4337">
                  <c:v>26.3</c:v>
                </c:pt>
                <c:pt idx="4338">
                  <c:v>26.3</c:v>
                </c:pt>
                <c:pt idx="4339">
                  <c:v>26.4</c:v>
                </c:pt>
                <c:pt idx="4340">
                  <c:v>26.4</c:v>
                </c:pt>
                <c:pt idx="4341">
                  <c:v>26.5</c:v>
                </c:pt>
                <c:pt idx="4342">
                  <c:v>26.5</c:v>
                </c:pt>
                <c:pt idx="4343">
                  <c:v>26.5</c:v>
                </c:pt>
                <c:pt idx="4344">
                  <c:v>26.7</c:v>
                </c:pt>
                <c:pt idx="4345">
                  <c:v>26.7</c:v>
                </c:pt>
                <c:pt idx="4346">
                  <c:v>26.8</c:v>
                </c:pt>
                <c:pt idx="4347">
                  <c:v>26.9</c:v>
                </c:pt>
                <c:pt idx="4348">
                  <c:v>26.9</c:v>
                </c:pt>
                <c:pt idx="4349">
                  <c:v>26.9</c:v>
                </c:pt>
                <c:pt idx="4350">
                  <c:v>26.9</c:v>
                </c:pt>
                <c:pt idx="4351">
                  <c:v>26.9</c:v>
                </c:pt>
                <c:pt idx="4352">
                  <c:v>26.8</c:v>
                </c:pt>
                <c:pt idx="4353">
                  <c:v>26.7</c:v>
                </c:pt>
                <c:pt idx="4354">
                  <c:v>26.6</c:v>
                </c:pt>
                <c:pt idx="4355">
                  <c:v>26.4</c:v>
                </c:pt>
                <c:pt idx="4356">
                  <c:v>26.3</c:v>
                </c:pt>
                <c:pt idx="4357">
                  <c:v>26.2</c:v>
                </c:pt>
                <c:pt idx="4358">
                  <c:v>25.9</c:v>
                </c:pt>
                <c:pt idx="4359">
                  <c:v>25.9</c:v>
                </c:pt>
                <c:pt idx="4360">
                  <c:v>25.7</c:v>
                </c:pt>
                <c:pt idx="4361">
                  <c:v>25.7</c:v>
                </c:pt>
                <c:pt idx="4362">
                  <c:v>25.6</c:v>
                </c:pt>
                <c:pt idx="4363">
                  <c:v>25.6</c:v>
                </c:pt>
                <c:pt idx="4364">
                  <c:v>25.6</c:v>
                </c:pt>
                <c:pt idx="4365">
                  <c:v>25.7</c:v>
                </c:pt>
                <c:pt idx="4366">
                  <c:v>25.9</c:v>
                </c:pt>
                <c:pt idx="4367">
                  <c:v>25.9</c:v>
                </c:pt>
                <c:pt idx="4368">
                  <c:v>26.1</c:v>
                </c:pt>
                <c:pt idx="4369">
                  <c:v>26.1</c:v>
                </c:pt>
                <c:pt idx="4370">
                  <c:v>26.2</c:v>
                </c:pt>
                <c:pt idx="4371">
                  <c:v>26.3</c:v>
                </c:pt>
                <c:pt idx="4372">
                  <c:v>26.3</c:v>
                </c:pt>
                <c:pt idx="4373">
                  <c:v>26.4</c:v>
                </c:pt>
                <c:pt idx="4374">
                  <c:v>26.4</c:v>
                </c:pt>
                <c:pt idx="4375">
                  <c:v>26.5</c:v>
                </c:pt>
                <c:pt idx="4376">
                  <c:v>26.5</c:v>
                </c:pt>
                <c:pt idx="4377">
                  <c:v>26.5</c:v>
                </c:pt>
                <c:pt idx="4378">
                  <c:v>26.6</c:v>
                </c:pt>
                <c:pt idx="4379">
                  <c:v>26.7</c:v>
                </c:pt>
                <c:pt idx="4380">
                  <c:v>26.7</c:v>
                </c:pt>
                <c:pt idx="4381">
                  <c:v>26.8</c:v>
                </c:pt>
                <c:pt idx="4382">
                  <c:v>26.8</c:v>
                </c:pt>
                <c:pt idx="4383">
                  <c:v>26.9</c:v>
                </c:pt>
                <c:pt idx="4384">
                  <c:v>26.9</c:v>
                </c:pt>
                <c:pt idx="4385">
                  <c:v>26.9</c:v>
                </c:pt>
                <c:pt idx="4386">
                  <c:v>26.9</c:v>
                </c:pt>
                <c:pt idx="4387">
                  <c:v>26.9</c:v>
                </c:pt>
                <c:pt idx="4388">
                  <c:v>26.9</c:v>
                </c:pt>
                <c:pt idx="4389">
                  <c:v>26.8</c:v>
                </c:pt>
                <c:pt idx="4390">
                  <c:v>26.8</c:v>
                </c:pt>
                <c:pt idx="4391">
                  <c:v>26.7</c:v>
                </c:pt>
                <c:pt idx="4392">
                  <c:v>26.6</c:v>
                </c:pt>
                <c:pt idx="4393">
                  <c:v>26.5</c:v>
                </c:pt>
                <c:pt idx="4394">
                  <c:v>26.3</c:v>
                </c:pt>
                <c:pt idx="4395">
                  <c:v>26.2</c:v>
                </c:pt>
                <c:pt idx="4396">
                  <c:v>26.1</c:v>
                </c:pt>
                <c:pt idx="4397">
                  <c:v>25.9</c:v>
                </c:pt>
                <c:pt idx="4398">
                  <c:v>25.9</c:v>
                </c:pt>
                <c:pt idx="4399">
                  <c:v>25.8</c:v>
                </c:pt>
                <c:pt idx="4400">
                  <c:v>25.7</c:v>
                </c:pt>
                <c:pt idx="4401">
                  <c:v>25.6</c:v>
                </c:pt>
                <c:pt idx="4402">
                  <c:v>25.6</c:v>
                </c:pt>
                <c:pt idx="4403">
                  <c:v>25.6</c:v>
                </c:pt>
                <c:pt idx="4404">
                  <c:v>25.7</c:v>
                </c:pt>
                <c:pt idx="4405">
                  <c:v>25.8</c:v>
                </c:pt>
                <c:pt idx="4406">
                  <c:v>25.9</c:v>
                </c:pt>
                <c:pt idx="4407">
                  <c:v>25.9</c:v>
                </c:pt>
                <c:pt idx="4408">
                  <c:v>26</c:v>
                </c:pt>
                <c:pt idx="4409">
                  <c:v>26.1</c:v>
                </c:pt>
                <c:pt idx="4410">
                  <c:v>26.2</c:v>
                </c:pt>
                <c:pt idx="4411">
                  <c:v>26.2</c:v>
                </c:pt>
                <c:pt idx="4412">
                  <c:v>26.3</c:v>
                </c:pt>
                <c:pt idx="4413">
                  <c:v>26.3</c:v>
                </c:pt>
                <c:pt idx="4414">
                  <c:v>26.4</c:v>
                </c:pt>
                <c:pt idx="4415">
                  <c:v>26.4</c:v>
                </c:pt>
                <c:pt idx="4416">
                  <c:v>26.5</c:v>
                </c:pt>
                <c:pt idx="4417">
                  <c:v>26.5</c:v>
                </c:pt>
                <c:pt idx="4418">
                  <c:v>26.5</c:v>
                </c:pt>
                <c:pt idx="4419">
                  <c:v>26.5</c:v>
                </c:pt>
                <c:pt idx="4420">
                  <c:v>26.5</c:v>
                </c:pt>
                <c:pt idx="4421">
                  <c:v>26.6</c:v>
                </c:pt>
                <c:pt idx="4422">
                  <c:v>26.7</c:v>
                </c:pt>
                <c:pt idx="4423">
                  <c:v>26.7</c:v>
                </c:pt>
                <c:pt idx="4424">
                  <c:v>26.7</c:v>
                </c:pt>
                <c:pt idx="4425">
                  <c:v>26.7</c:v>
                </c:pt>
                <c:pt idx="4426">
                  <c:v>26.7</c:v>
                </c:pt>
                <c:pt idx="4427">
                  <c:v>26.8</c:v>
                </c:pt>
                <c:pt idx="4428">
                  <c:v>26.7</c:v>
                </c:pt>
                <c:pt idx="4429">
                  <c:v>26.7</c:v>
                </c:pt>
                <c:pt idx="4430">
                  <c:v>26.8</c:v>
                </c:pt>
                <c:pt idx="4431">
                  <c:v>26.8</c:v>
                </c:pt>
                <c:pt idx="4432">
                  <c:v>26.9</c:v>
                </c:pt>
                <c:pt idx="4433">
                  <c:v>26.9</c:v>
                </c:pt>
                <c:pt idx="4434">
                  <c:v>26.9</c:v>
                </c:pt>
                <c:pt idx="4435">
                  <c:v>26.9</c:v>
                </c:pt>
                <c:pt idx="4436">
                  <c:v>26.9</c:v>
                </c:pt>
                <c:pt idx="4437">
                  <c:v>26.9</c:v>
                </c:pt>
                <c:pt idx="4438">
                  <c:v>27</c:v>
                </c:pt>
                <c:pt idx="4439">
                  <c:v>26.9</c:v>
                </c:pt>
                <c:pt idx="4440">
                  <c:v>26.9</c:v>
                </c:pt>
                <c:pt idx="4441">
                  <c:v>27</c:v>
                </c:pt>
                <c:pt idx="4442">
                  <c:v>26.9</c:v>
                </c:pt>
                <c:pt idx="4443">
                  <c:v>26.9</c:v>
                </c:pt>
                <c:pt idx="4444">
                  <c:v>27</c:v>
                </c:pt>
                <c:pt idx="4445">
                  <c:v>26.9</c:v>
                </c:pt>
                <c:pt idx="4446">
                  <c:v>26.9</c:v>
                </c:pt>
                <c:pt idx="4447">
                  <c:v>26.7</c:v>
                </c:pt>
                <c:pt idx="4448">
                  <c:v>26.7</c:v>
                </c:pt>
                <c:pt idx="4449">
                  <c:v>26.7</c:v>
                </c:pt>
                <c:pt idx="4450">
                  <c:v>26.7</c:v>
                </c:pt>
                <c:pt idx="4451">
                  <c:v>26.7</c:v>
                </c:pt>
                <c:pt idx="4452">
                  <c:v>26.7</c:v>
                </c:pt>
                <c:pt idx="4453">
                  <c:v>26.6</c:v>
                </c:pt>
                <c:pt idx="4454">
                  <c:v>26.5</c:v>
                </c:pt>
                <c:pt idx="4455">
                  <c:v>26.4</c:v>
                </c:pt>
                <c:pt idx="4456">
                  <c:v>26.3</c:v>
                </c:pt>
                <c:pt idx="4457">
                  <c:v>26.3</c:v>
                </c:pt>
                <c:pt idx="4458">
                  <c:v>26.2</c:v>
                </c:pt>
                <c:pt idx="4459">
                  <c:v>26.1</c:v>
                </c:pt>
                <c:pt idx="4460">
                  <c:v>26.1</c:v>
                </c:pt>
                <c:pt idx="4461">
                  <c:v>26</c:v>
                </c:pt>
                <c:pt idx="4462">
                  <c:v>25.9</c:v>
                </c:pt>
                <c:pt idx="4463">
                  <c:v>25.9</c:v>
                </c:pt>
                <c:pt idx="4464">
                  <c:v>25.8</c:v>
                </c:pt>
                <c:pt idx="4465">
                  <c:v>25.7</c:v>
                </c:pt>
                <c:pt idx="4466">
                  <c:v>25.7</c:v>
                </c:pt>
                <c:pt idx="4467">
                  <c:v>25.7</c:v>
                </c:pt>
                <c:pt idx="4468">
                  <c:v>25.6</c:v>
                </c:pt>
                <c:pt idx="4469">
                  <c:v>25.6</c:v>
                </c:pt>
                <c:pt idx="4470">
                  <c:v>25.7</c:v>
                </c:pt>
                <c:pt idx="4471">
                  <c:v>25.7</c:v>
                </c:pt>
                <c:pt idx="4472">
                  <c:v>25.7</c:v>
                </c:pt>
                <c:pt idx="4473">
                  <c:v>25.7</c:v>
                </c:pt>
                <c:pt idx="4474">
                  <c:v>25.8</c:v>
                </c:pt>
                <c:pt idx="4475">
                  <c:v>25.9</c:v>
                </c:pt>
                <c:pt idx="4476">
                  <c:v>25.9</c:v>
                </c:pt>
                <c:pt idx="4477">
                  <c:v>25.9</c:v>
                </c:pt>
                <c:pt idx="4478">
                  <c:v>26.1</c:v>
                </c:pt>
                <c:pt idx="4479">
                  <c:v>26.1</c:v>
                </c:pt>
                <c:pt idx="4480">
                  <c:v>26.2</c:v>
                </c:pt>
                <c:pt idx="4481">
                  <c:v>26.3</c:v>
                </c:pt>
                <c:pt idx="4482">
                  <c:v>26.3</c:v>
                </c:pt>
                <c:pt idx="4483">
                  <c:v>26.3</c:v>
                </c:pt>
                <c:pt idx="4484">
                  <c:v>26.4</c:v>
                </c:pt>
                <c:pt idx="4485">
                  <c:v>26.4</c:v>
                </c:pt>
                <c:pt idx="4486">
                  <c:v>26.5</c:v>
                </c:pt>
                <c:pt idx="4487">
                  <c:v>26.5</c:v>
                </c:pt>
                <c:pt idx="4488">
                  <c:v>26.5</c:v>
                </c:pt>
                <c:pt idx="4489">
                  <c:v>26.5</c:v>
                </c:pt>
                <c:pt idx="4490">
                  <c:v>26.6</c:v>
                </c:pt>
                <c:pt idx="4491">
                  <c:v>26.6</c:v>
                </c:pt>
                <c:pt idx="4492">
                  <c:v>26.6</c:v>
                </c:pt>
                <c:pt idx="4493">
                  <c:v>26.7</c:v>
                </c:pt>
                <c:pt idx="4494">
                  <c:v>26.7</c:v>
                </c:pt>
                <c:pt idx="4495">
                  <c:v>26.7</c:v>
                </c:pt>
                <c:pt idx="4496">
                  <c:v>26.8</c:v>
                </c:pt>
                <c:pt idx="4497">
                  <c:v>26.8</c:v>
                </c:pt>
                <c:pt idx="4498">
                  <c:v>26.9</c:v>
                </c:pt>
                <c:pt idx="4499">
                  <c:v>26.9</c:v>
                </c:pt>
                <c:pt idx="4500">
                  <c:v>26.8</c:v>
                </c:pt>
                <c:pt idx="4501">
                  <c:v>26.9</c:v>
                </c:pt>
                <c:pt idx="4502">
                  <c:v>26.9</c:v>
                </c:pt>
                <c:pt idx="4503">
                  <c:v>26.9</c:v>
                </c:pt>
                <c:pt idx="4504">
                  <c:v>26.9</c:v>
                </c:pt>
                <c:pt idx="4505">
                  <c:v>26.9</c:v>
                </c:pt>
                <c:pt idx="4506">
                  <c:v>26.9</c:v>
                </c:pt>
                <c:pt idx="4507">
                  <c:v>26.9</c:v>
                </c:pt>
                <c:pt idx="4508">
                  <c:v>27</c:v>
                </c:pt>
                <c:pt idx="4509">
                  <c:v>26.9</c:v>
                </c:pt>
                <c:pt idx="4510">
                  <c:v>27</c:v>
                </c:pt>
                <c:pt idx="4511">
                  <c:v>26.9</c:v>
                </c:pt>
                <c:pt idx="4512">
                  <c:v>26.8</c:v>
                </c:pt>
                <c:pt idx="4513">
                  <c:v>26.9</c:v>
                </c:pt>
                <c:pt idx="4514">
                  <c:v>26.8</c:v>
                </c:pt>
                <c:pt idx="4515">
                  <c:v>26.8</c:v>
                </c:pt>
                <c:pt idx="4516">
                  <c:v>26.7</c:v>
                </c:pt>
                <c:pt idx="4517">
                  <c:v>26.7</c:v>
                </c:pt>
                <c:pt idx="4518">
                  <c:v>26.7</c:v>
                </c:pt>
                <c:pt idx="4519">
                  <c:v>26.7</c:v>
                </c:pt>
                <c:pt idx="4520">
                  <c:v>26.7</c:v>
                </c:pt>
                <c:pt idx="4521">
                  <c:v>26.7</c:v>
                </c:pt>
                <c:pt idx="4522">
                  <c:v>26.6</c:v>
                </c:pt>
                <c:pt idx="4523">
                  <c:v>26.5</c:v>
                </c:pt>
                <c:pt idx="4524">
                  <c:v>26.4</c:v>
                </c:pt>
                <c:pt idx="4525">
                  <c:v>26.4</c:v>
                </c:pt>
                <c:pt idx="4526">
                  <c:v>26.4</c:v>
                </c:pt>
                <c:pt idx="4527">
                  <c:v>26.3</c:v>
                </c:pt>
                <c:pt idx="4528">
                  <c:v>26.1</c:v>
                </c:pt>
                <c:pt idx="4529">
                  <c:v>26.1</c:v>
                </c:pt>
                <c:pt idx="4530">
                  <c:v>26</c:v>
                </c:pt>
                <c:pt idx="4531">
                  <c:v>26.1</c:v>
                </c:pt>
                <c:pt idx="4532">
                  <c:v>25.9</c:v>
                </c:pt>
                <c:pt idx="4533">
                  <c:v>25.9</c:v>
                </c:pt>
                <c:pt idx="4534">
                  <c:v>25.9</c:v>
                </c:pt>
                <c:pt idx="4535">
                  <c:v>25.7</c:v>
                </c:pt>
                <c:pt idx="4536">
                  <c:v>25.7</c:v>
                </c:pt>
                <c:pt idx="4537">
                  <c:v>25.7</c:v>
                </c:pt>
                <c:pt idx="4538">
                  <c:v>25.6</c:v>
                </c:pt>
                <c:pt idx="4539">
                  <c:v>25.6</c:v>
                </c:pt>
                <c:pt idx="4540">
                  <c:v>25.6</c:v>
                </c:pt>
                <c:pt idx="4541">
                  <c:v>25.6</c:v>
                </c:pt>
                <c:pt idx="4542">
                  <c:v>25.7</c:v>
                </c:pt>
                <c:pt idx="4543">
                  <c:v>25.7</c:v>
                </c:pt>
                <c:pt idx="4544">
                  <c:v>25.7</c:v>
                </c:pt>
                <c:pt idx="4545">
                  <c:v>25.7</c:v>
                </c:pt>
                <c:pt idx="4546">
                  <c:v>25.8</c:v>
                </c:pt>
                <c:pt idx="4547">
                  <c:v>25.8</c:v>
                </c:pt>
                <c:pt idx="4548">
                  <c:v>25.9</c:v>
                </c:pt>
                <c:pt idx="4549">
                  <c:v>25.9</c:v>
                </c:pt>
                <c:pt idx="4550">
                  <c:v>25.9</c:v>
                </c:pt>
                <c:pt idx="4551">
                  <c:v>26</c:v>
                </c:pt>
                <c:pt idx="4552">
                  <c:v>26</c:v>
                </c:pt>
                <c:pt idx="4553">
                  <c:v>26.1</c:v>
                </c:pt>
                <c:pt idx="4554">
                  <c:v>26.1</c:v>
                </c:pt>
                <c:pt idx="4555">
                  <c:v>26.1</c:v>
                </c:pt>
                <c:pt idx="4556">
                  <c:v>26.1</c:v>
                </c:pt>
                <c:pt idx="4557">
                  <c:v>26.1</c:v>
                </c:pt>
                <c:pt idx="4558">
                  <c:v>26.1</c:v>
                </c:pt>
                <c:pt idx="4559">
                  <c:v>26.1</c:v>
                </c:pt>
                <c:pt idx="4560">
                  <c:v>26.1</c:v>
                </c:pt>
                <c:pt idx="4561">
                  <c:v>26.1</c:v>
                </c:pt>
                <c:pt idx="4562">
                  <c:v>26.2</c:v>
                </c:pt>
                <c:pt idx="4563">
                  <c:v>26.2</c:v>
                </c:pt>
                <c:pt idx="4564">
                  <c:v>26.2</c:v>
                </c:pt>
                <c:pt idx="4565">
                  <c:v>26.3</c:v>
                </c:pt>
                <c:pt idx="4566">
                  <c:v>26.2</c:v>
                </c:pt>
                <c:pt idx="4567">
                  <c:v>26.2</c:v>
                </c:pt>
                <c:pt idx="4568">
                  <c:v>26.2</c:v>
                </c:pt>
                <c:pt idx="4569">
                  <c:v>26.2</c:v>
                </c:pt>
                <c:pt idx="4570">
                  <c:v>26.2</c:v>
                </c:pt>
                <c:pt idx="4571">
                  <c:v>26.4</c:v>
                </c:pt>
                <c:pt idx="4572">
                  <c:v>26.2</c:v>
                </c:pt>
                <c:pt idx="4573">
                  <c:v>26.3</c:v>
                </c:pt>
                <c:pt idx="4574">
                  <c:v>26.2</c:v>
                </c:pt>
                <c:pt idx="4575">
                  <c:v>26.2</c:v>
                </c:pt>
                <c:pt idx="4576">
                  <c:v>26.3</c:v>
                </c:pt>
                <c:pt idx="4577">
                  <c:v>26.2</c:v>
                </c:pt>
                <c:pt idx="4578">
                  <c:v>26.2</c:v>
                </c:pt>
                <c:pt idx="4579">
                  <c:v>26.3</c:v>
                </c:pt>
                <c:pt idx="4580">
                  <c:v>26.3</c:v>
                </c:pt>
                <c:pt idx="4581">
                  <c:v>26.3</c:v>
                </c:pt>
                <c:pt idx="4582">
                  <c:v>26.4</c:v>
                </c:pt>
                <c:pt idx="4583">
                  <c:v>26.3</c:v>
                </c:pt>
                <c:pt idx="4584">
                  <c:v>26.3</c:v>
                </c:pt>
                <c:pt idx="4585">
                  <c:v>26.3</c:v>
                </c:pt>
                <c:pt idx="4586">
                  <c:v>26.3</c:v>
                </c:pt>
                <c:pt idx="4587">
                  <c:v>26.3</c:v>
                </c:pt>
                <c:pt idx="4588">
                  <c:v>26.3</c:v>
                </c:pt>
                <c:pt idx="4589">
                  <c:v>26.3</c:v>
                </c:pt>
                <c:pt idx="4590">
                  <c:v>26.3</c:v>
                </c:pt>
                <c:pt idx="4591">
                  <c:v>26.3</c:v>
                </c:pt>
                <c:pt idx="4592">
                  <c:v>26.3</c:v>
                </c:pt>
                <c:pt idx="4593">
                  <c:v>26.3</c:v>
                </c:pt>
                <c:pt idx="4594">
                  <c:v>26.2</c:v>
                </c:pt>
                <c:pt idx="4595">
                  <c:v>26.3</c:v>
                </c:pt>
                <c:pt idx="4596">
                  <c:v>26.3</c:v>
                </c:pt>
                <c:pt idx="4597">
                  <c:v>26.3</c:v>
                </c:pt>
                <c:pt idx="4598">
                  <c:v>26.2</c:v>
                </c:pt>
                <c:pt idx="4599">
                  <c:v>26.2</c:v>
                </c:pt>
                <c:pt idx="4600">
                  <c:v>26.3</c:v>
                </c:pt>
                <c:pt idx="4601">
                  <c:v>26.2</c:v>
                </c:pt>
                <c:pt idx="4602">
                  <c:v>26.2</c:v>
                </c:pt>
                <c:pt idx="4603">
                  <c:v>26.2</c:v>
                </c:pt>
                <c:pt idx="4604">
                  <c:v>26.4</c:v>
                </c:pt>
                <c:pt idx="4605">
                  <c:v>26.4</c:v>
                </c:pt>
                <c:pt idx="4606">
                  <c:v>26.4</c:v>
                </c:pt>
                <c:pt idx="4607">
                  <c:v>26.2</c:v>
                </c:pt>
                <c:pt idx="4608">
                  <c:v>26.3</c:v>
                </c:pt>
                <c:pt idx="4609">
                  <c:v>26.4</c:v>
                </c:pt>
                <c:pt idx="4610">
                  <c:v>26.3</c:v>
                </c:pt>
                <c:pt idx="4611">
                  <c:v>26.3</c:v>
                </c:pt>
                <c:pt idx="4612">
                  <c:v>26.4</c:v>
                </c:pt>
                <c:pt idx="4613">
                  <c:v>26.3</c:v>
                </c:pt>
                <c:pt idx="4614">
                  <c:v>26.3</c:v>
                </c:pt>
                <c:pt idx="4615">
                  <c:v>26.3</c:v>
                </c:pt>
                <c:pt idx="4616">
                  <c:v>26.2</c:v>
                </c:pt>
                <c:pt idx="4617">
                  <c:v>26.3</c:v>
                </c:pt>
                <c:pt idx="4618">
                  <c:v>26.2</c:v>
                </c:pt>
                <c:pt idx="4619">
                  <c:v>26.2</c:v>
                </c:pt>
                <c:pt idx="4620">
                  <c:v>26.3</c:v>
                </c:pt>
                <c:pt idx="4621">
                  <c:v>26.3</c:v>
                </c:pt>
                <c:pt idx="4622">
                  <c:v>26.3</c:v>
                </c:pt>
                <c:pt idx="4623">
                  <c:v>26.2</c:v>
                </c:pt>
                <c:pt idx="4624">
                  <c:v>26.3</c:v>
                </c:pt>
                <c:pt idx="4625">
                  <c:v>26.3</c:v>
                </c:pt>
                <c:pt idx="4626">
                  <c:v>26.3</c:v>
                </c:pt>
                <c:pt idx="4627">
                  <c:v>26.3</c:v>
                </c:pt>
                <c:pt idx="4628">
                  <c:v>26.2</c:v>
                </c:pt>
                <c:pt idx="4629">
                  <c:v>26.3</c:v>
                </c:pt>
                <c:pt idx="4630">
                  <c:v>26.3</c:v>
                </c:pt>
                <c:pt idx="4631">
                  <c:v>26.3</c:v>
                </c:pt>
                <c:pt idx="4632">
                  <c:v>26.4</c:v>
                </c:pt>
                <c:pt idx="4633">
                  <c:v>26.4</c:v>
                </c:pt>
                <c:pt idx="4634">
                  <c:v>26.4</c:v>
                </c:pt>
                <c:pt idx="4635">
                  <c:v>26.3</c:v>
                </c:pt>
                <c:pt idx="4636">
                  <c:v>26.3</c:v>
                </c:pt>
                <c:pt idx="4637">
                  <c:v>26.3</c:v>
                </c:pt>
                <c:pt idx="4638">
                  <c:v>26.4</c:v>
                </c:pt>
                <c:pt idx="4639">
                  <c:v>26.4</c:v>
                </c:pt>
                <c:pt idx="4640">
                  <c:v>26.3</c:v>
                </c:pt>
                <c:pt idx="4641">
                  <c:v>26.4</c:v>
                </c:pt>
                <c:pt idx="4642">
                  <c:v>26.4</c:v>
                </c:pt>
                <c:pt idx="4643">
                  <c:v>26.3</c:v>
                </c:pt>
                <c:pt idx="4644">
                  <c:v>26.4</c:v>
                </c:pt>
                <c:pt idx="4645">
                  <c:v>26.4</c:v>
                </c:pt>
                <c:pt idx="4646">
                  <c:v>26.4</c:v>
                </c:pt>
                <c:pt idx="4647">
                  <c:v>26.4</c:v>
                </c:pt>
                <c:pt idx="4648">
                  <c:v>26.4</c:v>
                </c:pt>
                <c:pt idx="4649">
                  <c:v>26.4</c:v>
                </c:pt>
                <c:pt idx="4650">
                  <c:v>26.5</c:v>
                </c:pt>
                <c:pt idx="4651">
                  <c:v>26.4</c:v>
                </c:pt>
                <c:pt idx="4652">
                  <c:v>26.4</c:v>
                </c:pt>
                <c:pt idx="4653">
                  <c:v>26.5</c:v>
                </c:pt>
                <c:pt idx="4654">
                  <c:v>26.5</c:v>
                </c:pt>
                <c:pt idx="4655">
                  <c:v>26.5</c:v>
                </c:pt>
                <c:pt idx="4656">
                  <c:v>26.5</c:v>
                </c:pt>
                <c:pt idx="4657">
                  <c:v>26.6</c:v>
                </c:pt>
                <c:pt idx="4658">
                  <c:v>26.6</c:v>
                </c:pt>
                <c:pt idx="4659">
                  <c:v>26.6</c:v>
                </c:pt>
                <c:pt idx="4660">
                  <c:v>26.6</c:v>
                </c:pt>
                <c:pt idx="4661">
                  <c:v>26.7</c:v>
                </c:pt>
                <c:pt idx="4662">
                  <c:v>26.7</c:v>
                </c:pt>
                <c:pt idx="4663">
                  <c:v>26.8</c:v>
                </c:pt>
                <c:pt idx="4664">
                  <c:v>26.8</c:v>
                </c:pt>
                <c:pt idx="4665">
                  <c:v>26.8</c:v>
                </c:pt>
                <c:pt idx="4666">
                  <c:v>26.8</c:v>
                </c:pt>
                <c:pt idx="4667">
                  <c:v>26.9</c:v>
                </c:pt>
                <c:pt idx="4668">
                  <c:v>26.9</c:v>
                </c:pt>
                <c:pt idx="4669">
                  <c:v>26.9</c:v>
                </c:pt>
                <c:pt idx="4670">
                  <c:v>26.9</c:v>
                </c:pt>
                <c:pt idx="4671">
                  <c:v>26.9</c:v>
                </c:pt>
                <c:pt idx="4672">
                  <c:v>26.9</c:v>
                </c:pt>
                <c:pt idx="4673">
                  <c:v>26.9</c:v>
                </c:pt>
                <c:pt idx="4674">
                  <c:v>26.9</c:v>
                </c:pt>
                <c:pt idx="4675">
                  <c:v>26.7</c:v>
                </c:pt>
                <c:pt idx="4676">
                  <c:v>26.7</c:v>
                </c:pt>
                <c:pt idx="4677">
                  <c:v>26.6</c:v>
                </c:pt>
                <c:pt idx="4678">
                  <c:v>26.6</c:v>
                </c:pt>
                <c:pt idx="4679">
                  <c:v>26.5</c:v>
                </c:pt>
                <c:pt idx="4680">
                  <c:v>26.4</c:v>
                </c:pt>
                <c:pt idx="4681">
                  <c:v>26.4</c:v>
                </c:pt>
                <c:pt idx="4682">
                  <c:v>26.3</c:v>
                </c:pt>
                <c:pt idx="4683">
                  <c:v>26.2</c:v>
                </c:pt>
                <c:pt idx="4684">
                  <c:v>26.1</c:v>
                </c:pt>
                <c:pt idx="4685">
                  <c:v>26.1</c:v>
                </c:pt>
                <c:pt idx="4686">
                  <c:v>25.9</c:v>
                </c:pt>
                <c:pt idx="4687">
                  <c:v>25.8</c:v>
                </c:pt>
                <c:pt idx="4688">
                  <c:v>25.8</c:v>
                </c:pt>
                <c:pt idx="4689">
                  <c:v>25.7</c:v>
                </c:pt>
                <c:pt idx="4690">
                  <c:v>25.6</c:v>
                </c:pt>
                <c:pt idx="4691">
                  <c:v>25.6</c:v>
                </c:pt>
                <c:pt idx="4692">
                  <c:v>25.6</c:v>
                </c:pt>
                <c:pt idx="4693">
                  <c:v>25.6</c:v>
                </c:pt>
                <c:pt idx="4694">
                  <c:v>25.7</c:v>
                </c:pt>
                <c:pt idx="4695">
                  <c:v>25.7</c:v>
                </c:pt>
                <c:pt idx="4696">
                  <c:v>25.8</c:v>
                </c:pt>
                <c:pt idx="4697">
                  <c:v>25.9</c:v>
                </c:pt>
                <c:pt idx="4698">
                  <c:v>26</c:v>
                </c:pt>
                <c:pt idx="4699">
                  <c:v>26.1</c:v>
                </c:pt>
                <c:pt idx="4700">
                  <c:v>26.1</c:v>
                </c:pt>
                <c:pt idx="4701">
                  <c:v>26.2</c:v>
                </c:pt>
                <c:pt idx="4702">
                  <c:v>26.2</c:v>
                </c:pt>
                <c:pt idx="4703">
                  <c:v>26.3</c:v>
                </c:pt>
                <c:pt idx="4704">
                  <c:v>26.3</c:v>
                </c:pt>
                <c:pt idx="4705">
                  <c:v>26.5</c:v>
                </c:pt>
                <c:pt idx="4706">
                  <c:v>26.4</c:v>
                </c:pt>
                <c:pt idx="4707">
                  <c:v>26.5</c:v>
                </c:pt>
                <c:pt idx="4708">
                  <c:v>26.5</c:v>
                </c:pt>
                <c:pt idx="4709">
                  <c:v>26.5</c:v>
                </c:pt>
                <c:pt idx="4710">
                  <c:v>26.5</c:v>
                </c:pt>
                <c:pt idx="4711">
                  <c:v>26.5</c:v>
                </c:pt>
                <c:pt idx="4712">
                  <c:v>26.6</c:v>
                </c:pt>
                <c:pt idx="4713">
                  <c:v>26.6</c:v>
                </c:pt>
                <c:pt idx="4714">
                  <c:v>26.8</c:v>
                </c:pt>
                <c:pt idx="4715">
                  <c:v>26.9</c:v>
                </c:pt>
                <c:pt idx="4716">
                  <c:v>26.9</c:v>
                </c:pt>
                <c:pt idx="4717">
                  <c:v>26.9</c:v>
                </c:pt>
                <c:pt idx="4718">
                  <c:v>26.9</c:v>
                </c:pt>
                <c:pt idx="4719">
                  <c:v>26.9</c:v>
                </c:pt>
                <c:pt idx="4720">
                  <c:v>26.9</c:v>
                </c:pt>
                <c:pt idx="4721">
                  <c:v>26.9</c:v>
                </c:pt>
                <c:pt idx="4722">
                  <c:v>26.9</c:v>
                </c:pt>
                <c:pt idx="4723">
                  <c:v>26.7</c:v>
                </c:pt>
                <c:pt idx="4724">
                  <c:v>26.7</c:v>
                </c:pt>
                <c:pt idx="4725">
                  <c:v>26.6</c:v>
                </c:pt>
                <c:pt idx="4726">
                  <c:v>26.5</c:v>
                </c:pt>
                <c:pt idx="4727">
                  <c:v>26.4</c:v>
                </c:pt>
                <c:pt idx="4728">
                  <c:v>26.2</c:v>
                </c:pt>
                <c:pt idx="4729">
                  <c:v>26.2</c:v>
                </c:pt>
                <c:pt idx="4730">
                  <c:v>26</c:v>
                </c:pt>
                <c:pt idx="4731">
                  <c:v>25.9</c:v>
                </c:pt>
                <c:pt idx="4732">
                  <c:v>25.7</c:v>
                </c:pt>
                <c:pt idx="4733">
                  <c:v>25.7</c:v>
                </c:pt>
                <c:pt idx="4734">
                  <c:v>25.6</c:v>
                </c:pt>
                <c:pt idx="4735">
                  <c:v>25.6</c:v>
                </c:pt>
                <c:pt idx="4736">
                  <c:v>25.6</c:v>
                </c:pt>
                <c:pt idx="4737">
                  <c:v>25.6</c:v>
                </c:pt>
                <c:pt idx="4738">
                  <c:v>25.7</c:v>
                </c:pt>
                <c:pt idx="4739">
                  <c:v>25.9</c:v>
                </c:pt>
                <c:pt idx="4740">
                  <c:v>25.9</c:v>
                </c:pt>
                <c:pt idx="4741">
                  <c:v>26.1</c:v>
                </c:pt>
                <c:pt idx="4742">
                  <c:v>26.1</c:v>
                </c:pt>
                <c:pt idx="4743">
                  <c:v>26.2</c:v>
                </c:pt>
                <c:pt idx="4744">
                  <c:v>26.2</c:v>
                </c:pt>
                <c:pt idx="4745">
                  <c:v>26.3</c:v>
                </c:pt>
                <c:pt idx="4746">
                  <c:v>26.4</c:v>
                </c:pt>
                <c:pt idx="4747">
                  <c:v>26.4</c:v>
                </c:pt>
                <c:pt idx="4748">
                  <c:v>26.4</c:v>
                </c:pt>
                <c:pt idx="4749">
                  <c:v>26.5</c:v>
                </c:pt>
                <c:pt idx="4750">
                  <c:v>26.6</c:v>
                </c:pt>
                <c:pt idx="4751">
                  <c:v>26.6</c:v>
                </c:pt>
                <c:pt idx="4752">
                  <c:v>26.7</c:v>
                </c:pt>
                <c:pt idx="4753">
                  <c:v>26.7</c:v>
                </c:pt>
                <c:pt idx="4754">
                  <c:v>26.8</c:v>
                </c:pt>
                <c:pt idx="4755">
                  <c:v>26.9</c:v>
                </c:pt>
                <c:pt idx="4756">
                  <c:v>26.9</c:v>
                </c:pt>
                <c:pt idx="4757">
                  <c:v>26.9</c:v>
                </c:pt>
                <c:pt idx="4758">
                  <c:v>26.9</c:v>
                </c:pt>
                <c:pt idx="4759">
                  <c:v>26.9</c:v>
                </c:pt>
                <c:pt idx="4760">
                  <c:v>26.9</c:v>
                </c:pt>
                <c:pt idx="4761">
                  <c:v>26.7</c:v>
                </c:pt>
                <c:pt idx="4762">
                  <c:v>26.7</c:v>
                </c:pt>
                <c:pt idx="4763">
                  <c:v>26.4</c:v>
                </c:pt>
                <c:pt idx="4764">
                  <c:v>26.2</c:v>
                </c:pt>
                <c:pt idx="4765">
                  <c:v>26.1</c:v>
                </c:pt>
                <c:pt idx="4766">
                  <c:v>25.9</c:v>
                </c:pt>
                <c:pt idx="4767">
                  <c:v>25.8</c:v>
                </c:pt>
                <c:pt idx="4768">
                  <c:v>25.7</c:v>
                </c:pt>
                <c:pt idx="4769">
                  <c:v>25.7</c:v>
                </c:pt>
                <c:pt idx="4770">
                  <c:v>25.6</c:v>
                </c:pt>
                <c:pt idx="4771">
                  <c:v>25.7</c:v>
                </c:pt>
                <c:pt idx="4772">
                  <c:v>25.8</c:v>
                </c:pt>
                <c:pt idx="4773">
                  <c:v>25.9</c:v>
                </c:pt>
                <c:pt idx="4774">
                  <c:v>26</c:v>
                </c:pt>
                <c:pt idx="4775">
                  <c:v>26.1</c:v>
                </c:pt>
                <c:pt idx="4776">
                  <c:v>26.1</c:v>
                </c:pt>
                <c:pt idx="4777">
                  <c:v>26.2</c:v>
                </c:pt>
                <c:pt idx="4778">
                  <c:v>26.3</c:v>
                </c:pt>
                <c:pt idx="4779">
                  <c:v>26.4</c:v>
                </c:pt>
                <c:pt idx="4780">
                  <c:v>26.5</c:v>
                </c:pt>
                <c:pt idx="4781">
                  <c:v>26.5</c:v>
                </c:pt>
                <c:pt idx="4782">
                  <c:v>26.5</c:v>
                </c:pt>
                <c:pt idx="4783">
                  <c:v>26.6</c:v>
                </c:pt>
                <c:pt idx="4784">
                  <c:v>26.5</c:v>
                </c:pt>
                <c:pt idx="4785">
                  <c:v>26.7</c:v>
                </c:pt>
                <c:pt idx="4786">
                  <c:v>26.7</c:v>
                </c:pt>
                <c:pt idx="4787">
                  <c:v>26.7</c:v>
                </c:pt>
                <c:pt idx="4788">
                  <c:v>26.8</c:v>
                </c:pt>
                <c:pt idx="4789">
                  <c:v>26.9</c:v>
                </c:pt>
                <c:pt idx="4790">
                  <c:v>26.9</c:v>
                </c:pt>
                <c:pt idx="4791">
                  <c:v>26.9</c:v>
                </c:pt>
                <c:pt idx="4792">
                  <c:v>26.9</c:v>
                </c:pt>
                <c:pt idx="4793">
                  <c:v>27</c:v>
                </c:pt>
                <c:pt idx="4794">
                  <c:v>27</c:v>
                </c:pt>
                <c:pt idx="4795">
                  <c:v>27</c:v>
                </c:pt>
                <c:pt idx="4796">
                  <c:v>26.9</c:v>
                </c:pt>
                <c:pt idx="4797">
                  <c:v>26.9</c:v>
                </c:pt>
                <c:pt idx="4798">
                  <c:v>26.9</c:v>
                </c:pt>
                <c:pt idx="4799">
                  <c:v>26.9</c:v>
                </c:pt>
                <c:pt idx="4800">
                  <c:v>26.8</c:v>
                </c:pt>
                <c:pt idx="4801">
                  <c:v>26.7</c:v>
                </c:pt>
                <c:pt idx="4802">
                  <c:v>26.7</c:v>
                </c:pt>
                <c:pt idx="4803">
                  <c:v>26.5</c:v>
                </c:pt>
                <c:pt idx="4804">
                  <c:v>26.4</c:v>
                </c:pt>
                <c:pt idx="4805">
                  <c:v>26.3</c:v>
                </c:pt>
                <c:pt idx="4806">
                  <c:v>26.2</c:v>
                </c:pt>
                <c:pt idx="4807">
                  <c:v>26.1</c:v>
                </c:pt>
                <c:pt idx="4808">
                  <c:v>26</c:v>
                </c:pt>
                <c:pt idx="4809">
                  <c:v>25.9</c:v>
                </c:pt>
                <c:pt idx="4810">
                  <c:v>25.8</c:v>
                </c:pt>
                <c:pt idx="4811">
                  <c:v>25.7</c:v>
                </c:pt>
                <c:pt idx="4812">
                  <c:v>25.7</c:v>
                </c:pt>
                <c:pt idx="4813">
                  <c:v>25.7</c:v>
                </c:pt>
                <c:pt idx="4814">
                  <c:v>25.7</c:v>
                </c:pt>
                <c:pt idx="4815">
                  <c:v>25.7</c:v>
                </c:pt>
                <c:pt idx="4816">
                  <c:v>25.7</c:v>
                </c:pt>
                <c:pt idx="4817">
                  <c:v>25.7</c:v>
                </c:pt>
                <c:pt idx="4818">
                  <c:v>25.7</c:v>
                </c:pt>
                <c:pt idx="4819">
                  <c:v>25.8</c:v>
                </c:pt>
                <c:pt idx="4820">
                  <c:v>25.8</c:v>
                </c:pt>
                <c:pt idx="4821">
                  <c:v>25.9</c:v>
                </c:pt>
                <c:pt idx="4822">
                  <c:v>26</c:v>
                </c:pt>
                <c:pt idx="4823">
                  <c:v>26</c:v>
                </c:pt>
                <c:pt idx="4824">
                  <c:v>26.1</c:v>
                </c:pt>
                <c:pt idx="4825">
                  <c:v>26.1</c:v>
                </c:pt>
                <c:pt idx="4826">
                  <c:v>26.2</c:v>
                </c:pt>
                <c:pt idx="4827">
                  <c:v>26.2</c:v>
                </c:pt>
                <c:pt idx="4828">
                  <c:v>26.3</c:v>
                </c:pt>
                <c:pt idx="4829">
                  <c:v>26.3</c:v>
                </c:pt>
                <c:pt idx="4830">
                  <c:v>26.3</c:v>
                </c:pt>
                <c:pt idx="4831">
                  <c:v>26.4</c:v>
                </c:pt>
                <c:pt idx="4832">
                  <c:v>26.4</c:v>
                </c:pt>
                <c:pt idx="4833">
                  <c:v>26.5</c:v>
                </c:pt>
                <c:pt idx="4834">
                  <c:v>26.5</c:v>
                </c:pt>
                <c:pt idx="4835">
                  <c:v>26.5</c:v>
                </c:pt>
                <c:pt idx="4836">
                  <c:v>26.5</c:v>
                </c:pt>
                <c:pt idx="4837">
                  <c:v>26.5</c:v>
                </c:pt>
                <c:pt idx="4838">
                  <c:v>26.6</c:v>
                </c:pt>
                <c:pt idx="4839">
                  <c:v>26.7</c:v>
                </c:pt>
                <c:pt idx="4840">
                  <c:v>26.7</c:v>
                </c:pt>
                <c:pt idx="4841">
                  <c:v>26.8</c:v>
                </c:pt>
                <c:pt idx="4842">
                  <c:v>26.8</c:v>
                </c:pt>
                <c:pt idx="4843">
                  <c:v>26.9</c:v>
                </c:pt>
                <c:pt idx="4844">
                  <c:v>26.9</c:v>
                </c:pt>
                <c:pt idx="4845">
                  <c:v>26.9</c:v>
                </c:pt>
                <c:pt idx="4846">
                  <c:v>26.9</c:v>
                </c:pt>
                <c:pt idx="4847">
                  <c:v>26.9</c:v>
                </c:pt>
                <c:pt idx="4848">
                  <c:v>27</c:v>
                </c:pt>
                <c:pt idx="4849">
                  <c:v>26.9</c:v>
                </c:pt>
                <c:pt idx="4850">
                  <c:v>26.9</c:v>
                </c:pt>
                <c:pt idx="4851">
                  <c:v>26.8</c:v>
                </c:pt>
                <c:pt idx="4852">
                  <c:v>26.7</c:v>
                </c:pt>
                <c:pt idx="4853">
                  <c:v>26.6</c:v>
                </c:pt>
                <c:pt idx="4854">
                  <c:v>26.4</c:v>
                </c:pt>
                <c:pt idx="4855">
                  <c:v>26.3</c:v>
                </c:pt>
                <c:pt idx="4856">
                  <c:v>26.2</c:v>
                </c:pt>
                <c:pt idx="4857">
                  <c:v>26</c:v>
                </c:pt>
                <c:pt idx="4858">
                  <c:v>25.9</c:v>
                </c:pt>
                <c:pt idx="4859">
                  <c:v>25.8</c:v>
                </c:pt>
                <c:pt idx="4860">
                  <c:v>25.6</c:v>
                </c:pt>
                <c:pt idx="4861">
                  <c:v>25.6</c:v>
                </c:pt>
                <c:pt idx="4862">
                  <c:v>25.6</c:v>
                </c:pt>
                <c:pt idx="4863">
                  <c:v>25.6</c:v>
                </c:pt>
                <c:pt idx="4864">
                  <c:v>25.7</c:v>
                </c:pt>
                <c:pt idx="4865">
                  <c:v>25.9</c:v>
                </c:pt>
                <c:pt idx="4866">
                  <c:v>25.9</c:v>
                </c:pt>
                <c:pt idx="4867">
                  <c:v>26.1</c:v>
                </c:pt>
                <c:pt idx="4868">
                  <c:v>26.1</c:v>
                </c:pt>
                <c:pt idx="4869">
                  <c:v>26.2</c:v>
                </c:pt>
                <c:pt idx="4870">
                  <c:v>26.3</c:v>
                </c:pt>
                <c:pt idx="4871">
                  <c:v>26.3</c:v>
                </c:pt>
                <c:pt idx="4872">
                  <c:v>26.4</c:v>
                </c:pt>
                <c:pt idx="4873">
                  <c:v>26.5</c:v>
                </c:pt>
                <c:pt idx="4874">
                  <c:v>26.6</c:v>
                </c:pt>
                <c:pt idx="4875">
                  <c:v>26.6</c:v>
                </c:pt>
                <c:pt idx="4876">
                  <c:v>26.7</c:v>
                </c:pt>
                <c:pt idx="4877">
                  <c:v>26.7</c:v>
                </c:pt>
                <c:pt idx="4878">
                  <c:v>26.9</c:v>
                </c:pt>
                <c:pt idx="4879">
                  <c:v>26.8</c:v>
                </c:pt>
                <c:pt idx="4880">
                  <c:v>26.9</c:v>
                </c:pt>
                <c:pt idx="4881">
                  <c:v>26.9</c:v>
                </c:pt>
                <c:pt idx="4882">
                  <c:v>27</c:v>
                </c:pt>
                <c:pt idx="4883">
                  <c:v>26.9</c:v>
                </c:pt>
                <c:pt idx="4884">
                  <c:v>26.9</c:v>
                </c:pt>
                <c:pt idx="4885">
                  <c:v>26.9</c:v>
                </c:pt>
                <c:pt idx="4886">
                  <c:v>26.8</c:v>
                </c:pt>
                <c:pt idx="4887">
                  <c:v>26.7</c:v>
                </c:pt>
                <c:pt idx="4888">
                  <c:v>26.7</c:v>
                </c:pt>
                <c:pt idx="4889">
                  <c:v>26.5</c:v>
                </c:pt>
                <c:pt idx="4890">
                  <c:v>26.3</c:v>
                </c:pt>
                <c:pt idx="4891">
                  <c:v>26.2</c:v>
                </c:pt>
                <c:pt idx="4892">
                  <c:v>26</c:v>
                </c:pt>
                <c:pt idx="4893">
                  <c:v>25.9</c:v>
                </c:pt>
                <c:pt idx="4894">
                  <c:v>25.8</c:v>
                </c:pt>
                <c:pt idx="4895">
                  <c:v>25.7</c:v>
                </c:pt>
                <c:pt idx="4896">
                  <c:v>25.7</c:v>
                </c:pt>
                <c:pt idx="4897">
                  <c:v>25.6</c:v>
                </c:pt>
                <c:pt idx="4898">
                  <c:v>25.8</c:v>
                </c:pt>
                <c:pt idx="4899">
                  <c:v>25.9</c:v>
                </c:pt>
                <c:pt idx="4900">
                  <c:v>26</c:v>
                </c:pt>
                <c:pt idx="4901">
                  <c:v>26.1</c:v>
                </c:pt>
                <c:pt idx="4902">
                  <c:v>26.2</c:v>
                </c:pt>
                <c:pt idx="4903">
                  <c:v>26.4</c:v>
                </c:pt>
                <c:pt idx="4904">
                  <c:v>26.4</c:v>
                </c:pt>
                <c:pt idx="4905">
                  <c:v>26.5</c:v>
                </c:pt>
                <c:pt idx="4906">
                  <c:v>26.5</c:v>
                </c:pt>
                <c:pt idx="4907">
                  <c:v>26.6</c:v>
                </c:pt>
                <c:pt idx="4908">
                  <c:v>26.7</c:v>
                </c:pt>
                <c:pt idx="4909">
                  <c:v>26.7</c:v>
                </c:pt>
                <c:pt idx="4910">
                  <c:v>26.7</c:v>
                </c:pt>
                <c:pt idx="4911">
                  <c:v>26.9</c:v>
                </c:pt>
                <c:pt idx="4912">
                  <c:v>26.9</c:v>
                </c:pt>
                <c:pt idx="4913">
                  <c:v>27</c:v>
                </c:pt>
                <c:pt idx="4914">
                  <c:v>27</c:v>
                </c:pt>
                <c:pt idx="4915">
                  <c:v>26.9</c:v>
                </c:pt>
                <c:pt idx="4916">
                  <c:v>26.9</c:v>
                </c:pt>
                <c:pt idx="4917">
                  <c:v>26.9</c:v>
                </c:pt>
                <c:pt idx="4918">
                  <c:v>26.7</c:v>
                </c:pt>
                <c:pt idx="4919">
                  <c:v>26.7</c:v>
                </c:pt>
                <c:pt idx="4920">
                  <c:v>26.4</c:v>
                </c:pt>
                <c:pt idx="4921">
                  <c:v>26.3</c:v>
                </c:pt>
                <c:pt idx="4922">
                  <c:v>26.1</c:v>
                </c:pt>
                <c:pt idx="4923">
                  <c:v>25.9</c:v>
                </c:pt>
                <c:pt idx="4924">
                  <c:v>25.9</c:v>
                </c:pt>
                <c:pt idx="4925">
                  <c:v>25.7</c:v>
                </c:pt>
                <c:pt idx="4926">
                  <c:v>25.7</c:v>
                </c:pt>
                <c:pt idx="4927">
                  <c:v>25.7</c:v>
                </c:pt>
                <c:pt idx="4928">
                  <c:v>25.7</c:v>
                </c:pt>
                <c:pt idx="4929">
                  <c:v>25.8</c:v>
                </c:pt>
                <c:pt idx="4930">
                  <c:v>25.9</c:v>
                </c:pt>
                <c:pt idx="4931">
                  <c:v>26</c:v>
                </c:pt>
                <c:pt idx="4932">
                  <c:v>26.2</c:v>
                </c:pt>
                <c:pt idx="4933">
                  <c:v>26.2</c:v>
                </c:pt>
                <c:pt idx="4934">
                  <c:v>26.3</c:v>
                </c:pt>
                <c:pt idx="4935">
                  <c:v>26.4</c:v>
                </c:pt>
                <c:pt idx="4936">
                  <c:v>26.4</c:v>
                </c:pt>
                <c:pt idx="4937">
                  <c:v>26.6</c:v>
                </c:pt>
                <c:pt idx="4938">
                  <c:v>26.7</c:v>
                </c:pt>
                <c:pt idx="4939">
                  <c:v>26.6</c:v>
                </c:pt>
                <c:pt idx="4940">
                  <c:v>26.7</c:v>
                </c:pt>
                <c:pt idx="4941">
                  <c:v>26.7</c:v>
                </c:pt>
                <c:pt idx="4942">
                  <c:v>26.7</c:v>
                </c:pt>
                <c:pt idx="4943">
                  <c:v>26.8</c:v>
                </c:pt>
                <c:pt idx="4944">
                  <c:v>26.8</c:v>
                </c:pt>
                <c:pt idx="4945">
                  <c:v>26.9</c:v>
                </c:pt>
                <c:pt idx="4946">
                  <c:v>27</c:v>
                </c:pt>
                <c:pt idx="4947">
                  <c:v>27</c:v>
                </c:pt>
                <c:pt idx="4948">
                  <c:v>27</c:v>
                </c:pt>
                <c:pt idx="4949">
                  <c:v>26.9</c:v>
                </c:pt>
                <c:pt idx="4950">
                  <c:v>26.9</c:v>
                </c:pt>
                <c:pt idx="4951">
                  <c:v>26.8</c:v>
                </c:pt>
                <c:pt idx="4952">
                  <c:v>26.7</c:v>
                </c:pt>
                <c:pt idx="4953">
                  <c:v>26.7</c:v>
                </c:pt>
                <c:pt idx="4954">
                  <c:v>26.7</c:v>
                </c:pt>
                <c:pt idx="4955">
                  <c:v>26.5</c:v>
                </c:pt>
                <c:pt idx="4956">
                  <c:v>26.4</c:v>
                </c:pt>
                <c:pt idx="4957">
                  <c:v>26.3</c:v>
                </c:pt>
                <c:pt idx="4958">
                  <c:v>26.2</c:v>
                </c:pt>
                <c:pt idx="4959">
                  <c:v>26.1</c:v>
                </c:pt>
                <c:pt idx="4960">
                  <c:v>26</c:v>
                </c:pt>
                <c:pt idx="4961">
                  <c:v>25.9</c:v>
                </c:pt>
                <c:pt idx="4962">
                  <c:v>25.9</c:v>
                </c:pt>
                <c:pt idx="4963">
                  <c:v>25.7</c:v>
                </c:pt>
                <c:pt idx="4964">
                  <c:v>25.7</c:v>
                </c:pt>
                <c:pt idx="4965">
                  <c:v>25.7</c:v>
                </c:pt>
                <c:pt idx="4966">
                  <c:v>25.7</c:v>
                </c:pt>
                <c:pt idx="4967">
                  <c:v>25.7</c:v>
                </c:pt>
                <c:pt idx="4968">
                  <c:v>25.7</c:v>
                </c:pt>
                <c:pt idx="4969">
                  <c:v>25.7</c:v>
                </c:pt>
                <c:pt idx="4970">
                  <c:v>25.7</c:v>
                </c:pt>
                <c:pt idx="4971">
                  <c:v>25.8</c:v>
                </c:pt>
                <c:pt idx="4972">
                  <c:v>26</c:v>
                </c:pt>
                <c:pt idx="4973">
                  <c:v>26.1</c:v>
                </c:pt>
                <c:pt idx="4974">
                  <c:v>26.2</c:v>
                </c:pt>
                <c:pt idx="4975">
                  <c:v>26.2</c:v>
                </c:pt>
                <c:pt idx="4976">
                  <c:v>26.3</c:v>
                </c:pt>
                <c:pt idx="4977">
                  <c:v>26.3</c:v>
                </c:pt>
                <c:pt idx="4978">
                  <c:v>26.4</c:v>
                </c:pt>
                <c:pt idx="4979">
                  <c:v>26.4</c:v>
                </c:pt>
                <c:pt idx="4980">
                  <c:v>26.5</c:v>
                </c:pt>
                <c:pt idx="4981">
                  <c:v>26.6</c:v>
                </c:pt>
                <c:pt idx="4982">
                  <c:v>26.7</c:v>
                </c:pt>
                <c:pt idx="4983">
                  <c:v>26.5</c:v>
                </c:pt>
                <c:pt idx="4984">
                  <c:v>26.6</c:v>
                </c:pt>
                <c:pt idx="4985">
                  <c:v>26.7</c:v>
                </c:pt>
                <c:pt idx="4986">
                  <c:v>26.8</c:v>
                </c:pt>
                <c:pt idx="4987">
                  <c:v>26.9</c:v>
                </c:pt>
                <c:pt idx="4988">
                  <c:v>26.9</c:v>
                </c:pt>
                <c:pt idx="4989">
                  <c:v>26.9</c:v>
                </c:pt>
                <c:pt idx="4990">
                  <c:v>27</c:v>
                </c:pt>
                <c:pt idx="4991">
                  <c:v>26.9</c:v>
                </c:pt>
                <c:pt idx="4992">
                  <c:v>26.9</c:v>
                </c:pt>
                <c:pt idx="4993">
                  <c:v>26.8</c:v>
                </c:pt>
                <c:pt idx="4994">
                  <c:v>26.7</c:v>
                </c:pt>
                <c:pt idx="4995">
                  <c:v>26.7</c:v>
                </c:pt>
                <c:pt idx="4996">
                  <c:v>26.5</c:v>
                </c:pt>
                <c:pt idx="4997">
                  <c:v>26.4</c:v>
                </c:pt>
                <c:pt idx="4998">
                  <c:v>26.3</c:v>
                </c:pt>
                <c:pt idx="4999">
                  <c:v>26.1</c:v>
                </c:pt>
                <c:pt idx="5000">
                  <c:v>25.9</c:v>
                </c:pt>
                <c:pt idx="5001">
                  <c:v>25.8</c:v>
                </c:pt>
                <c:pt idx="5002">
                  <c:v>25.7</c:v>
                </c:pt>
                <c:pt idx="5003">
                  <c:v>25.7</c:v>
                </c:pt>
                <c:pt idx="5004">
                  <c:v>25.7</c:v>
                </c:pt>
                <c:pt idx="5005">
                  <c:v>25.7</c:v>
                </c:pt>
                <c:pt idx="5006">
                  <c:v>25.8</c:v>
                </c:pt>
                <c:pt idx="5007">
                  <c:v>25.9</c:v>
                </c:pt>
                <c:pt idx="5008">
                  <c:v>26</c:v>
                </c:pt>
                <c:pt idx="5009">
                  <c:v>26.1</c:v>
                </c:pt>
                <c:pt idx="5010">
                  <c:v>26.2</c:v>
                </c:pt>
                <c:pt idx="5011">
                  <c:v>26.2</c:v>
                </c:pt>
                <c:pt idx="5012">
                  <c:v>26.3</c:v>
                </c:pt>
                <c:pt idx="5013">
                  <c:v>26.4</c:v>
                </c:pt>
                <c:pt idx="5014">
                  <c:v>26.5</c:v>
                </c:pt>
                <c:pt idx="5015">
                  <c:v>26.5</c:v>
                </c:pt>
                <c:pt idx="5016">
                  <c:v>26.5</c:v>
                </c:pt>
                <c:pt idx="5017">
                  <c:v>26.7</c:v>
                </c:pt>
                <c:pt idx="5018">
                  <c:v>26.7</c:v>
                </c:pt>
                <c:pt idx="5019">
                  <c:v>26.7</c:v>
                </c:pt>
                <c:pt idx="5020">
                  <c:v>26.8</c:v>
                </c:pt>
                <c:pt idx="5021">
                  <c:v>26.9</c:v>
                </c:pt>
                <c:pt idx="5022">
                  <c:v>26.9</c:v>
                </c:pt>
                <c:pt idx="5023">
                  <c:v>27</c:v>
                </c:pt>
                <c:pt idx="5024">
                  <c:v>27</c:v>
                </c:pt>
                <c:pt idx="5025">
                  <c:v>26.9</c:v>
                </c:pt>
                <c:pt idx="5026">
                  <c:v>26.8</c:v>
                </c:pt>
                <c:pt idx="5027">
                  <c:v>26.8</c:v>
                </c:pt>
                <c:pt idx="5028">
                  <c:v>26.7</c:v>
                </c:pt>
                <c:pt idx="5029">
                  <c:v>26.5</c:v>
                </c:pt>
                <c:pt idx="5030">
                  <c:v>26.4</c:v>
                </c:pt>
                <c:pt idx="5031">
                  <c:v>26.2</c:v>
                </c:pt>
                <c:pt idx="5032">
                  <c:v>26</c:v>
                </c:pt>
                <c:pt idx="5033">
                  <c:v>25.9</c:v>
                </c:pt>
                <c:pt idx="5034">
                  <c:v>25.8</c:v>
                </c:pt>
                <c:pt idx="5035">
                  <c:v>25.6</c:v>
                </c:pt>
                <c:pt idx="5036">
                  <c:v>25.6</c:v>
                </c:pt>
                <c:pt idx="5037">
                  <c:v>25.7</c:v>
                </c:pt>
                <c:pt idx="5038">
                  <c:v>25.7</c:v>
                </c:pt>
                <c:pt idx="5039">
                  <c:v>25.9</c:v>
                </c:pt>
                <c:pt idx="5040">
                  <c:v>25.9</c:v>
                </c:pt>
                <c:pt idx="5041">
                  <c:v>26.1</c:v>
                </c:pt>
                <c:pt idx="5042">
                  <c:v>26.2</c:v>
                </c:pt>
                <c:pt idx="5043">
                  <c:v>26.3</c:v>
                </c:pt>
                <c:pt idx="5044">
                  <c:v>26.3</c:v>
                </c:pt>
                <c:pt idx="5045">
                  <c:v>26.5</c:v>
                </c:pt>
                <c:pt idx="5046">
                  <c:v>26.5</c:v>
                </c:pt>
                <c:pt idx="5047">
                  <c:v>26.6</c:v>
                </c:pt>
                <c:pt idx="5048">
                  <c:v>26.6</c:v>
                </c:pt>
                <c:pt idx="5049">
                  <c:v>26.7</c:v>
                </c:pt>
                <c:pt idx="5050">
                  <c:v>26.7</c:v>
                </c:pt>
                <c:pt idx="5051">
                  <c:v>26.8</c:v>
                </c:pt>
                <c:pt idx="5052">
                  <c:v>26.9</c:v>
                </c:pt>
                <c:pt idx="5053">
                  <c:v>26.9</c:v>
                </c:pt>
                <c:pt idx="5054">
                  <c:v>27</c:v>
                </c:pt>
                <c:pt idx="5055">
                  <c:v>26.9</c:v>
                </c:pt>
                <c:pt idx="5056">
                  <c:v>27</c:v>
                </c:pt>
                <c:pt idx="5057">
                  <c:v>26.9</c:v>
                </c:pt>
                <c:pt idx="5058">
                  <c:v>26.8</c:v>
                </c:pt>
                <c:pt idx="5059">
                  <c:v>26.7</c:v>
                </c:pt>
                <c:pt idx="5060">
                  <c:v>26.5</c:v>
                </c:pt>
                <c:pt idx="5061">
                  <c:v>26.4</c:v>
                </c:pt>
                <c:pt idx="5062">
                  <c:v>26.2</c:v>
                </c:pt>
                <c:pt idx="5063">
                  <c:v>26</c:v>
                </c:pt>
                <c:pt idx="5064">
                  <c:v>25.9</c:v>
                </c:pt>
                <c:pt idx="5065">
                  <c:v>25.8</c:v>
                </c:pt>
                <c:pt idx="5066">
                  <c:v>25.7</c:v>
                </c:pt>
                <c:pt idx="5067">
                  <c:v>25.7</c:v>
                </c:pt>
                <c:pt idx="5068">
                  <c:v>25.7</c:v>
                </c:pt>
                <c:pt idx="5069">
                  <c:v>25.7</c:v>
                </c:pt>
                <c:pt idx="5070">
                  <c:v>25.9</c:v>
                </c:pt>
                <c:pt idx="5071">
                  <c:v>25.9</c:v>
                </c:pt>
                <c:pt idx="5072">
                  <c:v>26</c:v>
                </c:pt>
                <c:pt idx="5073">
                  <c:v>26.2</c:v>
                </c:pt>
                <c:pt idx="5074">
                  <c:v>26.3</c:v>
                </c:pt>
                <c:pt idx="5075">
                  <c:v>26.3</c:v>
                </c:pt>
                <c:pt idx="5076">
                  <c:v>26.4</c:v>
                </c:pt>
                <c:pt idx="5077">
                  <c:v>26.4</c:v>
                </c:pt>
                <c:pt idx="5078">
                  <c:v>26.5</c:v>
                </c:pt>
                <c:pt idx="5079">
                  <c:v>26.5</c:v>
                </c:pt>
                <c:pt idx="5080">
                  <c:v>26.7</c:v>
                </c:pt>
                <c:pt idx="5081">
                  <c:v>26.7</c:v>
                </c:pt>
                <c:pt idx="5082">
                  <c:v>26.7</c:v>
                </c:pt>
                <c:pt idx="5083">
                  <c:v>26.7</c:v>
                </c:pt>
                <c:pt idx="5084">
                  <c:v>26.9</c:v>
                </c:pt>
                <c:pt idx="5085">
                  <c:v>26.9</c:v>
                </c:pt>
                <c:pt idx="5086">
                  <c:v>27</c:v>
                </c:pt>
                <c:pt idx="5087">
                  <c:v>27</c:v>
                </c:pt>
                <c:pt idx="5088">
                  <c:v>27</c:v>
                </c:pt>
                <c:pt idx="5089">
                  <c:v>27</c:v>
                </c:pt>
                <c:pt idx="5090">
                  <c:v>26.9</c:v>
                </c:pt>
                <c:pt idx="5091">
                  <c:v>26.9</c:v>
                </c:pt>
                <c:pt idx="5092">
                  <c:v>26.8</c:v>
                </c:pt>
                <c:pt idx="5093">
                  <c:v>26.7</c:v>
                </c:pt>
                <c:pt idx="5094">
                  <c:v>26.7</c:v>
                </c:pt>
                <c:pt idx="5095">
                  <c:v>26.6</c:v>
                </c:pt>
                <c:pt idx="5096">
                  <c:v>26.4</c:v>
                </c:pt>
                <c:pt idx="5097">
                  <c:v>26.3</c:v>
                </c:pt>
                <c:pt idx="5098">
                  <c:v>26.2</c:v>
                </c:pt>
                <c:pt idx="5099">
                  <c:v>26.1</c:v>
                </c:pt>
                <c:pt idx="5100">
                  <c:v>25.9</c:v>
                </c:pt>
                <c:pt idx="5101">
                  <c:v>25.8</c:v>
                </c:pt>
                <c:pt idx="5102">
                  <c:v>25.9</c:v>
                </c:pt>
                <c:pt idx="5103">
                  <c:v>25.8</c:v>
                </c:pt>
                <c:pt idx="5104">
                  <c:v>25.7</c:v>
                </c:pt>
                <c:pt idx="5105">
                  <c:v>25.7</c:v>
                </c:pt>
                <c:pt idx="5106">
                  <c:v>25.7</c:v>
                </c:pt>
                <c:pt idx="5107">
                  <c:v>25.7</c:v>
                </c:pt>
                <c:pt idx="5108">
                  <c:v>25.9</c:v>
                </c:pt>
                <c:pt idx="5109">
                  <c:v>26</c:v>
                </c:pt>
                <c:pt idx="5110">
                  <c:v>26.1</c:v>
                </c:pt>
                <c:pt idx="5111">
                  <c:v>26.1</c:v>
                </c:pt>
                <c:pt idx="5112">
                  <c:v>26.2</c:v>
                </c:pt>
                <c:pt idx="5113">
                  <c:v>26.3</c:v>
                </c:pt>
                <c:pt idx="5114">
                  <c:v>26.3</c:v>
                </c:pt>
                <c:pt idx="5115">
                  <c:v>26.4</c:v>
                </c:pt>
                <c:pt idx="5116">
                  <c:v>26.4</c:v>
                </c:pt>
                <c:pt idx="5117">
                  <c:v>26.5</c:v>
                </c:pt>
                <c:pt idx="5118">
                  <c:v>26.5</c:v>
                </c:pt>
                <c:pt idx="5119">
                  <c:v>26.5</c:v>
                </c:pt>
                <c:pt idx="5120">
                  <c:v>26.5</c:v>
                </c:pt>
                <c:pt idx="5121">
                  <c:v>26.5</c:v>
                </c:pt>
                <c:pt idx="5122">
                  <c:v>26.6</c:v>
                </c:pt>
                <c:pt idx="5123">
                  <c:v>26.6</c:v>
                </c:pt>
                <c:pt idx="5124">
                  <c:v>26.6</c:v>
                </c:pt>
                <c:pt idx="5125">
                  <c:v>26.7</c:v>
                </c:pt>
                <c:pt idx="5126">
                  <c:v>26.7</c:v>
                </c:pt>
                <c:pt idx="5127">
                  <c:v>26.7</c:v>
                </c:pt>
                <c:pt idx="5128">
                  <c:v>26.7</c:v>
                </c:pt>
                <c:pt idx="5129">
                  <c:v>26.7</c:v>
                </c:pt>
                <c:pt idx="5130">
                  <c:v>26.7</c:v>
                </c:pt>
                <c:pt idx="5131">
                  <c:v>26.7</c:v>
                </c:pt>
                <c:pt idx="5132">
                  <c:v>26.8</c:v>
                </c:pt>
                <c:pt idx="5133">
                  <c:v>26.8</c:v>
                </c:pt>
                <c:pt idx="5134">
                  <c:v>26.8</c:v>
                </c:pt>
                <c:pt idx="5135">
                  <c:v>26.7</c:v>
                </c:pt>
                <c:pt idx="5136">
                  <c:v>26.7</c:v>
                </c:pt>
                <c:pt idx="5137">
                  <c:v>26.7</c:v>
                </c:pt>
                <c:pt idx="5138">
                  <c:v>26.7</c:v>
                </c:pt>
                <c:pt idx="5139">
                  <c:v>26.6</c:v>
                </c:pt>
                <c:pt idx="5140">
                  <c:v>26.5</c:v>
                </c:pt>
                <c:pt idx="5141">
                  <c:v>26.4</c:v>
                </c:pt>
                <c:pt idx="5142">
                  <c:v>26.3</c:v>
                </c:pt>
                <c:pt idx="5143">
                  <c:v>26.3</c:v>
                </c:pt>
                <c:pt idx="5144">
                  <c:v>26.2</c:v>
                </c:pt>
                <c:pt idx="5145">
                  <c:v>26.2</c:v>
                </c:pt>
                <c:pt idx="5146">
                  <c:v>26.1</c:v>
                </c:pt>
                <c:pt idx="5147">
                  <c:v>26.1</c:v>
                </c:pt>
                <c:pt idx="5148">
                  <c:v>26</c:v>
                </c:pt>
                <c:pt idx="5149">
                  <c:v>26</c:v>
                </c:pt>
                <c:pt idx="5150">
                  <c:v>25.9</c:v>
                </c:pt>
                <c:pt idx="5151">
                  <c:v>25.9</c:v>
                </c:pt>
                <c:pt idx="5152">
                  <c:v>25.9</c:v>
                </c:pt>
                <c:pt idx="5153">
                  <c:v>25.9</c:v>
                </c:pt>
                <c:pt idx="5154">
                  <c:v>25.9</c:v>
                </c:pt>
                <c:pt idx="5155">
                  <c:v>25.9</c:v>
                </c:pt>
                <c:pt idx="5156">
                  <c:v>25.9</c:v>
                </c:pt>
                <c:pt idx="5157">
                  <c:v>25.9</c:v>
                </c:pt>
                <c:pt idx="5158">
                  <c:v>26</c:v>
                </c:pt>
                <c:pt idx="5159">
                  <c:v>26</c:v>
                </c:pt>
                <c:pt idx="5160">
                  <c:v>26.1</c:v>
                </c:pt>
                <c:pt idx="5161">
                  <c:v>26.1</c:v>
                </c:pt>
                <c:pt idx="5162">
                  <c:v>26.2</c:v>
                </c:pt>
                <c:pt idx="5163">
                  <c:v>26.2</c:v>
                </c:pt>
                <c:pt idx="5164">
                  <c:v>26.3</c:v>
                </c:pt>
                <c:pt idx="5165">
                  <c:v>26.4</c:v>
                </c:pt>
                <c:pt idx="5166">
                  <c:v>26.4</c:v>
                </c:pt>
                <c:pt idx="5167">
                  <c:v>26.5</c:v>
                </c:pt>
                <c:pt idx="5168">
                  <c:v>26.5</c:v>
                </c:pt>
                <c:pt idx="5169">
                  <c:v>26.5</c:v>
                </c:pt>
                <c:pt idx="5170">
                  <c:v>26.5</c:v>
                </c:pt>
                <c:pt idx="5171">
                  <c:v>26.7</c:v>
                </c:pt>
                <c:pt idx="5172">
                  <c:v>26.6</c:v>
                </c:pt>
                <c:pt idx="5173">
                  <c:v>26.7</c:v>
                </c:pt>
                <c:pt idx="5174">
                  <c:v>26.7</c:v>
                </c:pt>
                <c:pt idx="5175">
                  <c:v>26.7</c:v>
                </c:pt>
                <c:pt idx="5176">
                  <c:v>26.7</c:v>
                </c:pt>
                <c:pt idx="5177">
                  <c:v>26.8</c:v>
                </c:pt>
                <c:pt idx="5178">
                  <c:v>26.9</c:v>
                </c:pt>
                <c:pt idx="5179">
                  <c:v>26.8</c:v>
                </c:pt>
                <c:pt idx="5180">
                  <c:v>26.8</c:v>
                </c:pt>
                <c:pt idx="5181">
                  <c:v>26.7</c:v>
                </c:pt>
                <c:pt idx="5182">
                  <c:v>26.7</c:v>
                </c:pt>
                <c:pt idx="5183">
                  <c:v>26.7</c:v>
                </c:pt>
                <c:pt idx="5184">
                  <c:v>26.5</c:v>
                </c:pt>
                <c:pt idx="5185">
                  <c:v>26.5</c:v>
                </c:pt>
                <c:pt idx="5186">
                  <c:v>26.4</c:v>
                </c:pt>
                <c:pt idx="5187">
                  <c:v>26.3</c:v>
                </c:pt>
                <c:pt idx="5188">
                  <c:v>26.2</c:v>
                </c:pt>
                <c:pt idx="5189">
                  <c:v>26.1</c:v>
                </c:pt>
                <c:pt idx="5190">
                  <c:v>26</c:v>
                </c:pt>
                <c:pt idx="5191">
                  <c:v>25.9</c:v>
                </c:pt>
                <c:pt idx="5192">
                  <c:v>25.9</c:v>
                </c:pt>
                <c:pt idx="5193">
                  <c:v>25.9</c:v>
                </c:pt>
                <c:pt idx="5194">
                  <c:v>25.9</c:v>
                </c:pt>
                <c:pt idx="5195">
                  <c:v>25.9</c:v>
                </c:pt>
                <c:pt idx="5196">
                  <c:v>25.9</c:v>
                </c:pt>
                <c:pt idx="5197">
                  <c:v>26</c:v>
                </c:pt>
                <c:pt idx="5198">
                  <c:v>26.1</c:v>
                </c:pt>
                <c:pt idx="5199">
                  <c:v>26.1</c:v>
                </c:pt>
                <c:pt idx="5200">
                  <c:v>26.2</c:v>
                </c:pt>
                <c:pt idx="5201">
                  <c:v>26.3</c:v>
                </c:pt>
                <c:pt idx="5202">
                  <c:v>26.4</c:v>
                </c:pt>
                <c:pt idx="5203">
                  <c:v>26.4</c:v>
                </c:pt>
                <c:pt idx="5204">
                  <c:v>26.4</c:v>
                </c:pt>
                <c:pt idx="5205">
                  <c:v>26.5</c:v>
                </c:pt>
                <c:pt idx="5206">
                  <c:v>26.5</c:v>
                </c:pt>
                <c:pt idx="5207">
                  <c:v>26.5</c:v>
                </c:pt>
                <c:pt idx="5208">
                  <c:v>26.6</c:v>
                </c:pt>
                <c:pt idx="5209">
                  <c:v>26.6</c:v>
                </c:pt>
                <c:pt idx="5210">
                  <c:v>26.5</c:v>
                </c:pt>
                <c:pt idx="5211">
                  <c:v>26.7</c:v>
                </c:pt>
                <c:pt idx="5212">
                  <c:v>26.7</c:v>
                </c:pt>
                <c:pt idx="5213">
                  <c:v>26.7</c:v>
                </c:pt>
                <c:pt idx="5214">
                  <c:v>26.7</c:v>
                </c:pt>
                <c:pt idx="5215">
                  <c:v>26.8</c:v>
                </c:pt>
                <c:pt idx="5216">
                  <c:v>26.8</c:v>
                </c:pt>
                <c:pt idx="5217">
                  <c:v>26.8</c:v>
                </c:pt>
                <c:pt idx="5218">
                  <c:v>26.8</c:v>
                </c:pt>
                <c:pt idx="5219">
                  <c:v>26.7</c:v>
                </c:pt>
                <c:pt idx="5220">
                  <c:v>26.7</c:v>
                </c:pt>
                <c:pt idx="5221">
                  <c:v>26.7</c:v>
                </c:pt>
                <c:pt idx="5222">
                  <c:v>26.7</c:v>
                </c:pt>
                <c:pt idx="5223">
                  <c:v>26.6</c:v>
                </c:pt>
                <c:pt idx="5224">
                  <c:v>26.5</c:v>
                </c:pt>
                <c:pt idx="5225">
                  <c:v>26.4</c:v>
                </c:pt>
                <c:pt idx="5226">
                  <c:v>26.3</c:v>
                </c:pt>
                <c:pt idx="5227">
                  <c:v>26.2</c:v>
                </c:pt>
                <c:pt idx="5228">
                  <c:v>26.1</c:v>
                </c:pt>
                <c:pt idx="5229">
                  <c:v>26</c:v>
                </c:pt>
                <c:pt idx="5230">
                  <c:v>25.9</c:v>
                </c:pt>
                <c:pt idx="5231">
                  <c:v>25.9</c:v>
                </c:pt>
                <c:pt idx="5232">
                  <c:v>25.9</c:v>
                </c:pt>
                <c:pt idx="5233">
                  <c:v>25.9</c:v>
                </c:pt>
                <c:pt idx="5234">
                  <c:v>25.9</c:v>
                </c:pt>
                <c:pt idx="5235">
                  <c:v>25.9</c:v>
                </c:pt>
                <c:pt idx="5236">
                  <c:v>26</c:v>
                </c:pt>
                <c:pt idx="5237">
                  <c:v>26.1</c:v>
                </c:pt>
                <c:pt idx="5238">
                  <c:v>26.1</c:v>
                </c:pt>
                <c:pt idx="5239">
                  <c:v>26.2</c:v>
                </c:pt>
                <c:pt idx="5240">
                  <c:v>26.2</c:v>
                </c:pt>
                <c:pt idx="5241">
                  <c:v>26.3</c:v>
                </c:pt>
                <c:pt idx="5242">
                  <c:v>26.2</c:v>
                </c:pt>
                <c:pt idx="5243">
                  <c:v>26.3</c:v>
                </c:pt>
                <c:pt idx="5244">
                  <c:v>26.3</c:v>
                </c:pt>
                <c:pt idx="5245">
                  <c:v>26.4</c:v>
                </c:pt>
                <c:pt idx="5246">
                  <c:v>26.4</c:v>
                </c:pt>
                <c:pt idx="5247">
                  <c:v>26.4</c:v>
                </c:pt>
                <c:pt idx="5248">
                  <c:v>26.5</c:v>
                </c:pt>
                <c:pt idx="5249">
                  <c:v>26.5</c:v>
                </c:pt>
                <c:pt idx="5250">
                  <c:v>26.5</c:v>
                </c:pt>
                <c:pt idx="5251">
                  <c:v>26.5</c:v>
                </c:pt>
                <c:pt idx="5252">
                  <c:v>26.6</c:v>
                </c:pt>
                <c:pt idx="5253">
                  <c:v>26.6</c:v>
                </c:pt>
                <c:pt idx="5254">
                  <c:v>26.7</c:v>
                </c:pt>
                <c:pt idx="5255">
                  <c:v>26.7</c:v>
                </c:pt>
                <c:pt idx="5256">
                  <c:v>26.7</c:v>
                </c:pt>
                <c:pt idx="5257">
                  <c:v>26.7</c:v>
                </c:pt>
                <c:pt idx="5258">
                  <c:v>26.7</c:v>
                </c:pt>
                <c:pt idx="5259">
                  <c:v>26.7</c:v>
                </c:pt>
                <c:pt idx="5260">
                  <c:v>26.7</c:v>
                </c:pt>
                <c:pt idx="5261">
                  <c:v>26.9</c:v>
                </c:pt>
                <c:pt idx="5262">
                  <c:v>26.9</c:v>
                </c:pt>
                <c:pt idx="5263">
                  <c:v>26.9</c:v>
                </c:pt>
                <c:pt idx="5264">
                  <c:v>26.8</c:v>
                </c:pt>
                <c:pt idx="5265">
                  <c:v>26.9</c:v>
                </c:pt>
                <c:pt idx="5266">
                  <c:v>26.8</c:v>
                </c:pt>
                <c:pt idx="5267">
                  <c:v>26.7</c:v>
                </c:pt>
                <c:pt idx="5268">
                  <c:v>26.7</c:v>
                </c:pt>
                <c:pt idx="5269">
                  <c:v>26.7</c:v>
                </c:pt>
                <c:pt idx="5270">
                  <c:v>26.5</c:v>
                </c:pt>
                <c:pt idx="5271">
                  <c:v>26.5</c:v>
                </c:pt>
                <c:pt idx="5272">
                  <c:v>26.4</c:v>
                </c:pt>
                <c:pt idx="5273">
                  <c:v>26.3</c:v>
                </c:pt>
                <c:pt idx="5274">
                  <c:v>26.2</c:v>
                </c:pt>
                <c:pt idx="5275">
                  <c:v>26.2</c:v>
                </c:pt>
                <c:pt idx="5276">
                  <c:v>26.1</c:v>
                </c:pt>
                <c:pt idx="5277">
                  <c:v>26</c:v>
                </c:pt>
                <c:pt idx="5278">
                  <c:v>25.9</c:v>
                </c:pt>
                <c:pt idx="5279">
                  <c:v>25.9</c:v>
                </c:pt>
                <c:pt idx="5280">
                  <c:v>25.9</c:v>
                </c:pt>
                <c:pt idx="5281">
                  <c:v>25.9</c:v>
                </c:pt>
                <c:pt idx="5282">
                  <c:v>25.9</c:v>
                </c:pt>
                <c:pt idx="5283">
                  <c:v>25.9</c:v>
                </c:pt>
                <c:pt idx="5284">
                  <c:v>26</c:v>
                </c:pt>
                <c:pt idx="5285">
                  <c:v>26.1</c:v>
                </c:pt>
                <c:pt idx="5286">
                  <c:v>26.2</c:v>
                </c:pt>
                <c:pt idx="5287">
                  <c:v>26.2</c:v>
                </c:pt>
                <c:pt idx="5288">
                  <c:v>26.2</c:v>
                </c:pt>
                <c:pt idx="5289">
                  <c:v>26.3</c:v>
                </c:pt>
                <c:pt idx="5290">
                  <c:v>26.4</c:v>
                </c:pt>
                <c:pt idx="5291">
                  <c:v>26.4</c:v>
                </c:pt>
                <c:pt idx="5292">
                  <c:v>26.5</c:v>
                </c:pt>
                <c:pt idx="5293">
                  <c:v>26.5</c:v>
                </c:pt>
                <c:pt idx="5294">
                  <c:v>26.6</c:v>
                </c:pt>
                <c:pt idx="5295">
                  <c:v>26.5</c:v>
                </c:pt>
                <c:pt idx="5296">
                  <c:v>26.6</c:v>
                </c:pt>
                <c:pt idx="5297">
                  <c:v>26.7</c:v>
                </c:pt>
                <c:pt idx="5298">
                  <c:v>26.7</c:v>
                </c:pt>
                <c:pt idx="5299">
                  <c:v>26.7</c:v>
                </c:pt>
                <c:pt idx="5300">
                  <c:v>26.7</c:v>
                </c:pt>
                <c:pt idx="5301">
                  <c:v>26.8</c:v>
                </c:pt>
                <c:pt idx="5302">
                  <c:v>26.8</c:v>
                </c:pt>
                <c:pt idx="5303">
                  <c:v>26.8</c:v>
                </c:pt>
                <c:pt idx="5304">
                  <c:v>26.9</c:v>
                </c:pt>
                <c:pt idx="5305">
                  <c:v>26.8</c:v>
                </c:pt>
                <c:pt idx="5306">
                  <c:v>26.9</c:v>
                </c:pt>
                <c:pt idx="5307">
                  <c:v>26.8</c:v>
                </c:pt>
                <c:pt idx="5308">
                  <c:v>26.7</c:v>
                </c:pt>
                <c:pt idx="5309">
                  <c:v>26.7</c:v>
                </c:pt>
                <c:pt idx="5310">
                  <c:v>26.6</c:v>
                </c:pt>
                <c:pt idx="5311">
                  <c:v>26.6</c:v>
                </c:pt>
                <c:pt idx="5312">
                  <c:v>26.5</c:v>
                </c:pt>
                <c:pt idx="5313">
                  <c:v>26.3</c:v>
                </c:pt>
                <c:pt idx="5314">
                  <c:v>26.3</c:v>
                </c:pt>
                <c:pt idx="5315">
                  <c:v>26.2</c:v>
                </c:pt>
                <c:pt idx="5316">
                  <c:v>26.2</c:v>
                </c:pt>
                <c:pt idx="5317">
                  <c:v>26.1</c:v>
                </c:pt>
                <c:pt idx="5318">
                  <c:v>26</c:v>
                </c:pt>
                <c:pt idx="5319">
                  <c:v>25.9</c:v>
                </c:pt>
                <c:pt idx="5320">
                  <c:v>25.9</c:v>
                </c:pt>
                <c:pt idx="5321">
                  <c:v>25.9</c:v>
                </c:pt>
                <c:pt idx="5322">
                  <c:v>25.9</c:v>
                </c:pt>
                <c:pt idx="5323">
                  <c:v>25.9</c:v>
                </c:pt>
                <c:pt idx="5324">
                  <c:v>25.9</c:v>
                </c:pt>
                <c:pt idx="5325">
                  <c:v>26</c:v>
                </c:pt>
                <c:pt idx="5326">
                  <c:v>26</c:v>
                </c:pt>
                <c:pt idx="5327">
                  <c:v>26.1</c:v>
                </c:pt>
                <c:pt idx="5328">
                  <c:v>26.1</c:v>
                </c:pt>
                <c:pt idx="5329">
                  <c:v>26.2</c:v>
                </c:pt>
                <c:pt idx="5330">
                  <c:v>26.3</c:v>
                </c:pt>
                <c:pt idx="5331">
                  <c:v>26.3</c:v>
                </c:pt>
                <c:pt idx="5332">
                  <c:v>26.3</c:v>
                </c:pt>
                <c:pt idx="5333">
                  <c:v>26.3</c:v>
                </c:pt>
                <c:pt idx="5334">
                  <c:v>26.4</c:v>
                </c:pt>
                <c:pt idx="5335">
                  <c:v>26.4</c:v>
                </c:pt>
                <c:pt idx="5336">
                  <c:v>26.4</c:v>
                </c:pt>
                <c:pt idx="5337">
                  <c:v>26.5</c:v>
                </c:pt>
                <c:pt idx="5338">
                  <c:v>26.5</c:v>
                </c:pt>
                <c:pt idx="5339">
                  <c:v>26.5</c:v>
                </c:pt>
                <c:pt idx="5340">
                  <c:v>26.5</c:v>
                </c:pt>
                <c:pt idx="5341">
                  <c:v>26.5</c:v>
                </c:pt>
                <c:pt idx="5342">
                  <c:v>26.5</c:v>
                </c:pt>
                <c:pt idx="5343">
                  <c:v>26.5</c:v>
                </c:pt>
                <c:pt idx="5344">
                  <c:v>26.6</c:v>
                </c:pt>
                <c:pt idx="5345">
                  <c:v>26.5</c:v>
                </c:pt>
                <c:pt idx="5346">
                  <c:v>26.5</c:v>
                </c:pt>
                <c:pt idx="5347">
                  <c:v>26.5</c:v>
                </c:pt>
                <c:pt idx="5348">
                  <c:v>26.5</c:v>
                </c:pt>
                <c:pt idx="5349">
                  <c:v>26.6</c:v>
                </c:pt>
                <c:pt idx="5350">
                  <c:v>26.6</c:v>
                </c:pt>
                <c:pt idx="5351">
                  <c:v>26.5</c:v>
                </c:pt>
                <c:pt idx="5352">
                  <c:v>26.6</c:v>
                </c:pt>
                <c:pt idx="5353">
                  <c:v>26.7</c:v>
                </c:pt>
                <c:pt idx="5354">
                  <c:v>26.7</c:v>
                </c:pt>
                <c:pt idx="5355">
                  <c:v>26.7</c:v>
                </c:pt>
                <c:pt idx="5356">
                  <c:v>26.6</c:v>
                </c:pt>
                <c:pt idx="5357">
                  <c:v>26.7</c:v>
                </c:pt>
                <c:pt idx="5358">
                  <c:v>26.7</c:v>
                </c:pt>
                <c:pt idx="5359">
                  <c:v>26.7</c:v>
                </c:pt>
                <c:pt idx="5360">
                  <c:v>26.7</c:v>
                </c:pt>
                <c:pt idx="5361">
                  <c:v>26.7</c:v>
                </c:pt>
                <c:pt idx="5362">
                  <c:v>26.7</c:v>
                </c:pt>
                <c:pt idx="5363">
                  <c:v>26.7</c:v>
                </c:pt>
                <c:pt idx="5364">
                  <c:v>26.7</c:v>
                </c:pt>
                <c:pt idx="5365">
                  <c:v>26.7</c:v>
                </c:pt>
                <c:pt idx="5366">
                  <c:v>26.7</c:v>
                </c:pt>
                <c:pt idx="5367">
                  <c:v>26.7</c:v>
                </c:pt>
                <c:pt idx="5368">
                  <c:v>26.7</c:v>
                </c:pt>
                <c:pt idx="5369">
                  <c:v>26.7</c:v>
                </c:pt>
                <c:pt idx="5370">
                  <c:v>26.7</c:v>
                </c:pt>
                <c:pt idx="5371">
                  <c:v>26.8</c:v>
                </c:pt>
                <c:pt idx="5372">
                  <c:v>26.7</c:v>
                </c:pt>
                <c:pt idx="5373">
                  <c:v>26.7</c:v>
                </c:pt>
                <c:pt idx="5374">
                  <c:v>26.8</c:v>
                </c:pt>
                <c:pt idx="5375">
                  <c:v>26.8</c:v>
                </c:pt>
                <c:pt idx="5376">
                  <c:v>26.8</c:v>
                </c:pt>
                <c:pt idx="5377">
                  <c:v>26.8</c:v>
                </c:pt>
                <c:pt idx="5378">
                  <c:v>26.7</c:v>
                </c:pt>
                <c:pt idx="5379">
                  <c:v>26.7</c:v>
                </c:pt>
                <c:pt idx="5380">
                  <c:v>26.7</c:v>
                </c:pt>
                <c:pt idx="5381">
                  <c:v>26.7</c:v>
                </c:pt>
                <c:pt idx="5382">
                  <c:v>26.8</c:v>
                </c:pt>
                <c:pt idx="5383">
                  <c:v>26.8</c:v>
                </c:pt>
                <c:pt idx="5384">
                  <c:v>26.7</c:v>
                </c:pt>
                <c:pt idx="5385">
                  <c:v>26.8</c:v>
                </c:pt>
                <c:pt idx="5386">
                  <c:v>26.8</c:v>
                </c:pt>
                <c:pt idx="5387">
                  <c:v>26.7</c:v>
                </c:pt>
                <c:pt idx="5388">
                  <c:v>26.7</c:v>
                </c:pt>
                <c:pt idx="5389">
                  <c:v>26.8</c:v>
                </c:pt>
                <c:pt idx="5390">
                  <c:v>26.7</c:v>
                </c:pt>
                <c:pt idx="5391">
                  <c:v>26.7</c:v>
                </c:pt>
                <c:pt idx="5392">
                  <c:v>26.8</c:v>
                </c:pt>
                <c:pt idx="5393">
                  <c:v>26.7</c:v>
                </c:pt>
                <c:pt idx="5394">
                  <c:v>26.8</c:v>
                </c:pt>
                <c:pt idx="5395">
                  <c:v>26.8</c:v>
                </c:pt>
                <c:pt idx="5396">
                  <c:v>26.9</c:v>
                </c:pt>
                <c:pt idx="5397">
                  <c:v>26.9</c:v>
                </c:pt>
                <c:pt idx="5398">
                  <c:v>26.9</c:v>
                </c:pt>
                <c:pt idx="5399">
                  <c:v>26.8</c:v>
                </c:pt>
                <c:pt idx="5400">
                  <c:v>26.8</c:v>
                </c:pt>
                <c:pt idx="5401">
                  <c:v>26.7</c:v>
                </c:pt>
                <c:pt idx="5402">
                  <c:v>26.8</c:v>
                </c:pt>
                <c:pt idx="5403">
                  <c:v>26.7</c:v>
                </c:pt>
                <c:pt idx="5404">
                  <c:v>26.8</c:v>
                </c:pt>
                <c:pt idx="5405">
                  <c:v>26.8</c:v>
                </c:pt>
                <c:pt idx="5406">
                  <c:v>26.8</c:v>
                </c:pt>
                <c:pt idx="5407">
                  <c:v>26.8</c:v>
                </c:pt>
                <c:pt idx="5408">
                  <c:v>26.8</c:v>
                </c:pt>
                <c:pt idx="5409">
                  <c:v>26.9</c:v>
                </c:pt>
                <c:pt idx="5410">
                  <c:v>26.8</c:v>
                </c:pt>
                <c:pt idx="5411">
                  <c:v>26.7</c:v>
                </c:pt>
                <c:pt idx="5412">
                  <c:v>26.8</c:v>
                </c:pt>
                <c:pt idx="5413">
                  <c:v>26.7</c:v>
                </c:pt>
                <c:pt idx="5414">
                  <c:v>26.7</c:v>
                </c:pt>
                <c:pt idx="5415">
                  <c:v>26.7</c:v>
                </c:pt>
                <c:pt idx="5416">
                  <c:v>26.8</c:v>
                </c:pt>
                <c:pt idx="5417">
                  <c:v>26.7</c:v>
                </c:pt>
                <c:pt idx="5418">
                  <c:v>26.7</c:v>
                </c:pt>
                <c:pt idx="5419">
                  <c:v>26.7</c:v>
                </c:pt>
                <c:pt idx="5420">
                  <c:v>26.7</c:v>
                </c:pt>
                <c:pt idx="5421">
                  <c:v>26.7</c:v>
                </c:pt>
                <c:pt idx="5422">
                  <c:v>26.7</c:v>
                </c:pt>
                <c:pt idx="5423">
                  <c:v>26.7</c:v>
                </c:pt>
                <c:pt idx="5424">
                  <c:v>26.7</c:v>
                </c:pt>
                <c:pt idx="5425">
                  <c:v>26.7</c:v>
                </c:pt>
                <c:pt idx="5426">
                  <c:v>26.7</c:v>
                </c:pt>
                <c:pt idx="5427">
                  <c:v>26.7</c:v>
                </c:pt>
                <c:pt idx="5428">
                  <c:v>26.7</c:v>
                </c:pt>
                <c:pt idx="5429">
                  <c:v>26.7</c:v>
                </c:pt>
                <c:pt idx="5430">
                  <c:v>26.7</c:v>
                </c:pt>
                <c:pt idx="5431">
                  <c:v>26.7</c:v>
                </c:pt>
                <c:pt idx="5432">
                  <c:v>26.7</c:v>
                </c:pt>
                <c:pt idx="5433">
                  <c:v>26.7</c:v>
                </c:pt>
                <c:pt idx="5434">
                  <c:v>26.7</c:v>
                </c:pt>
                <c:pt idx="5435">
                  <c:v>26.7</c:v>
                </c:pt>
                <c:pt idx="5436">
                  <c:v>26.7</c:v>
                </c:pt>
                <c:pt idx="5437">
                  <c:v>26.7</c:v>
                </c:pt>
                <c:pt idx="5438">
                  <c:v>26.7</c:v>
                </c:pt>
                <c:pt idx="5439">
                  <c:v>26.7</c:v>
                </c:pt>
                <c:pt idx="5440">
                  <c:v>26.7</c:v>
                </c:pt>
                <c:pt idx="5441">
                  <c:v>26.7</c:v>
                </c:pt>
                <c:pt idx="5442">
                  <c:v>26.7</c:v>
                </c:pt>
                <c:pt idx="5443">
                  <c:v>26.6</c:v>
                </c:pt>
                <c:pt idx="5444">
                  <c:v>26.7</c:v>
                </c:pt>
                <c:pt idx="5445">
                  <c:v>26.7</c:v>
                </c:pt>
                <c:pt idx="5446">
                  <c:v>26.7</c:v>
                </c:pt>
                <c:pt idx="5447">
                  <c:v>26.7</c:v>
                </c:pt>
                <c:pt idx="5448">
                  <c:v>26.7</c:v>
                </c:pt>
                <c:pt idx="5449">
                  <c:v>26.7</c:v>
                </c:pt>
                <c:pt idx="5450">
                  <c:v>26.6</c:v>
                </c:pt>
                <c:pt idx="5451">
                  <c:v>26.7</c:v>
                </c:pt>
                <c:pt idx="5452">
                  <c:v>26.7</c:v>
                </c:pt>
                <c:pt idx="5453">
                  <c:v>26.7</c:v>
                </c:pt>
                <c:pt idx="5454">
                  <c:v>26.6</c:v>
                </c:pt>
                <c:pt idx="5455">
                  <c:v>26.5</c:v>
                </c:pt>
                <c:pt idx="5456">
                  <c:v>26.6</c:v>
                </c:pt>
                <c:pt idx="5457">
                  <c:v>26.6</c:v>
                </c:pt>
                <c:pt idx="5458">
                  <c:v>26.6</c:v>
                </c:pt>
                <c:pt idx="5459">
                  <c:v>26.6</c:v>
                </c:pt>
                <c:pt idx="5460">
                  <c:v>26.7</c:v>
                </c:pt>
                <c:pt idx="5461">
                  <c:v>26.6</c:v>
                </c:pt>
                <c:pt idx="5462">
                  <c:v>26.6</c:v>
                </c:pt>
                <c:pt idx="5463">
                  <c:v>26.7</c:v>
                </c:pt>
                <c:pt idx="5464">
                  <c:v>26.6</c:v>
                </c:pt>
                <c:pt idx="5465">
                  <c:v>26.6</c:v>
                </c:pt>
                <c:pt idx="5466">
                  <c:v>26.6</c:v>
                </c:pt>
                <c:pt idx="5467">
                  <c:v>26.7</c:v>
                </c:pt>
                <c:pt idx="5468">
                  <c:v>26.5</c:v>
                </c:pt>
                <c:pt idx="5469">
                  <c:v>26.7</c:v>
                </c:pt>
                <c:pt idx="5470">
                  <c:v>26.6</c:v>
                </c:pt>
                <c:pt idx="5471">
                  <c:v>26.7</c:v>
                </c:pt>
                <c:pt idx="5472">
                  <c:v>26.7</c:v>
                </c:pt>
                <c:pt idx="5473">
                  <c:v>26.7</c:v>
                </c:pt>
                <c:pt idx="5474">
                  <c:v>26.6</c:v>
                </c:pt>
                <c:pt idx="5475">
                  <c:v>26.7</c:v>
                </c:pt>
                <c:pt idx="5476">
                  <c:v>26.7</c:v>
                </c:pt>
                <c:pt idx="5477">
                  <c:v>26.7</c:v>
                </c:pt>
                <c:pt idx="5478">
                  <c:v>26.7</c:v>
                </c:pt>
                <c:pt idx="5479">
                  <c:v>26.6</c:v>
                </c:pt>
                <c:pt idx="5480">
                  <c:v>26.6</c:v>
                </c:pt>
                <c:pt idx="5481">
                  <c:v>26.7</c:v>
                </c:pt>
                <c:pt idx="5482">
                  <c:v>26.6</c:v>
                </c:pt>
                <c:pt idx="5483">
                  <c:v>26.6</c:v>
                </c:pt>
                <c:pt idx="5484">
                  <c:v>26.6</c:v>
                </c:pt>
                <c:pt idx="5485">
                  <c:v>26.6</c:v>
                </c:pt>
                <c:pt idx="5486">
                  <c:v>26.6</c:v>
                </c:pt>
                <c:pt idx="5487">
                  <c:v>26.7</c:v>
                </c:pt>
                <c:pt idx="5488">
                  <c:v>26.7</c:v>
                </c:pt>
                <c:pt idx="5489">
                  <c:v>26.6</c:v>
                </c:pt>
                <c:pt idx="5490">
                  <c:v>26.7</c:v>
                </c:pt>
                <c:pt idx="5491">
                  <c:v>26.7</c:v>
                </c:pt>
                <c:pt idx="5492">
                  <c:v>26.7</c:v>
                </c:pt>
                <c:pt idx="5493">
                  <c:v>26.6</c:v>
                </c:pt>
                <c:pt idx="5494">
                  <c:v>26.6</c:v>
                </c:pt>
                <c:pt idx="5495">
                  <c:v>26.6</c:v>
                </c:pt>
                <c:pt idx="5496">
                  <c:v>26.6</c:v>
                </c:pt>
                <c:pt idx="5497">
                  <c:v>26.7</c:v>
                </c:pt>
                <c:pt idx="5498">
                  <c:v>26.6</c:v>
                </c:pt>
                <c:pt idx="5499">
                  <c:v>26.7</c:v>
                </c:pt>
                <c:pt idx="5500">
                  <c:v>26.6</c:v>
                </c:pt>
                <c:pt idx="5501">
                  <c:v>26.7</c:v>
                </c:pt>
                <c:pt idx="5502">
                  <c:v>26.6</c:v>
                </c:pt>
                <c:pt idx="5503">
                  <c:v>26.7</c:v>
                </c:pt>
                <c:pt idx="5504">
                  <c:v>26.7</c:v>
                </c:pt>
                <c:pt idx="5505">
                  <c:v>26.7</c:v>
                </c:pt>
                <c:pt idx="5506">
                  <c:v>26.7</c:v>
                </c:pt>
                <c:pt idx="5507">
                  <c:v>26.7</c:v>
                </c:pt>
                <c:pt idx="5508">
                  <c:v>26.6</c:v>
                </c:pt>
                <c:pt idx="5509">
                  <c:v>26.7</c:v>
                </c:pt>
                <c:pt idx="5510">
                  <c:v>26.6</c:v>
                </c:pt>
                <c:pt idx="5511">
                  <c:v>26.7</c:v>
                </c:pt>
                <c:pt idx="5512">
                  <c:v>26.7</c:v>
                </c:pt>
                <c:pt idx="5513">
                  <c:v>26.7</c:v>
                </c:pt>
                <c:pt idx="5514">
                  <c:v>26.6</c:v>
                </c:pt>
                <c:pt idx="5515">
                  <c:v>26.7</c:v>
                </c:pt>
                <c:pt idx="5516">
                  <c:v>26.7</c:v>
                </c:pt>
                <c:pt idx="5517">
                  <c:v>26.7</c:v>
                </c:pt>
                <c:pt idx="5518">
                  <c:v>26.7</c:v>
                </c:pt>
                <c:pt idx="5519">
                  <c:v>26.7</c:v>
                </c:pt>
                <c:pt idx="5520">
                  <c:v>26.7</c:v>
                </c:pt>
                <c:pt idx="5521">
                  <c:v>26.7</c:v>
                </c:pt>
                <c:pt idx="5522">
                  <c:v>26.8</c:v>
                </c:pt>
                <c:pt idx="5523">
                  <c:v>26.8</c:v>
                </c:pt>
                <c:pt idx="5524">
                  <c:v>26.8</c:v>
                </c:pt>
                <c:pt idx="5525">
                  <c:v>26.8</c:v>
                </c:pt>
                <c:pt idx="5526">
                  <c:v>26.9</c:v>
                </c:pt>
                <c:pt idx="5527">
                  <c:v>26.9</c:v>
                </c:pt>
                <c:pt idx="5528">
                  <c:v>26.9</c:v>
                </c:pt>
                <c:pt idx="5529">
                  <c:v>26.9</c:v>
                </c:pt>
                <c:pt idx="5530">
                  <c:v>26.9</c:v>
                </c:pt>
                <c:pt idx="5531">
                  <c:v>26.9</c:v>
                </c:pt>
                <c:pt idx="5532">
                  <c:v>26.9</c:v>
                </c:pt>
                <c:pt idx="5533">
                  <c:v>26.7</c:v>
                </c:pt>
                <c:pt idx="5534">
                  <c:v>26.8</c:v>
                </c:pt>
                <c:pt idx="5535">
                  <c:v>26.7</c:v>
                </c:pt>
                <c:pt idx="5536">
                  <c:v>26.8</c:v>
                </c:pt>
                <c:pt idx="5537">
                  <c:v>26.7</c:v>
                </c:pt>
                <c:pt idx="5538">
                  <c:v>26.7</c:v>
                </c:pt>
                <c:pt idx="5539">
                  <c:v>26.7</c:v>
                </c:pt>
                <c:pt idx="5540">
                  <c:v>26.7</c:v>
                </c:pt>
                <c:pt idx="5541">
                  <c:v>26.7</c:v>
                </c:pt>
                <c:pt idx="5542">
                  <c:v>26.7</c:v>
                </c:pt>
                <c:pt idx="5543">
                  <c:v>26.7</c:v>
                </c:pt>
                <c:pt idx="5544">
                  <c:v>26.5</c:v>
                </c:pt>
                <c:pt idx="5545">
                  <c:v>26.5</c:v>
                </c:pt>
                <c:pt idx="5546">
                  <c:v>26.4</c:v>
                </c:pt>
                <c:pt idx="5547">
                  <c:v>26.4</c:v>
                </c:pt>
                <c:pt idx="5548">
                  <c:v>26.4</c:v>
                </c:pt>
                <c:pt idx="5549">
                  <c:v>26.3</c:v>
                </c:pt>
                <c:pt idx="5550">
                  <c:v>26.4</c:v>
                </c:pt>
                <c:pt idx="5551">
                  <c:v>26.2</c:v>
                </c:pt>
                <c:pt idx="5552">
                  <c:v>26.2</c:v>
                </c:pt>
                <c:pt idx="5553">
                  <c:v>26.1</c:v>
                </c:pt>
                <c:pt idx="5554">
                  <c:v>26.1</c:v>
                </c:pt>
                <c:pt idx="5555">
                  <c:v>26.1</c:v>
                </c:pt>
                <c:pt idx="5556">
                  <c:v>26</c:v>
                </c:pt>
                <c:pt idx="5557">
                  <c:v>26</c:v>
                </c:pt>
                <c:pt idx="5558">
                  <c:v>25.9</c:v>
                </c:pt>
                <c:pt idx="5559">
                  <c:v>25.9</c:v>
                </c:pt>
                <c:pt idx="5560">
                  <c:v>25.9</c:v>
                </c:pt>
                <c:pt idx="5561">
                  <c:v>25.9</c:v>
                </c:pt>
                <c:pt idx="5562">
                  <c:v>26</c:v>
                </c:pt>
                <c:pt idx="5563">
                  <c:v>25.9</c:v>
                </c:pt>
                <c:pt idx="5564">
                  <c:v>26</c:v>
                </c:pt>
                <c:pt idx="5565">
                  <c:v>26.1</c:v>
                </c:pt>
                <c:pt idx="5566">
                  <c:v>26.1</c:v>
                </c:pt>
                <c:pt idx="5567">
                  <c:v>26.1</c:v>
                </c:pt>
                <c:pt idx="5568">
                  <c:v>26.2</c:v>
                </c:pt>
                <c:pt idx="5569">
                  <c:v>26.3</c:v>
                </c:pt>
                <c:pt idx="5570">
                  <c:v>26.3</c:v>
                </c:pt>
                <c:pt idx="5571">
                  <c:v>26.3</c:v>
                </c:pt>
                <c:pt idx="5572">
                  <c:v>26.4</c:v>
                </c:pt>
                <c:pt idx="5573">
                  <c:v>26.4</c:v>
                </c:pt>
                <c:pt idx="5574">
                  <c:v>26.5</c:v>
                </c:pt>
                <c:pt idx="5575">
                  <c:v>26.5</c:v>
                </c:pt>
                <c:pt idx="5576">
                  <c:v>26.5</c:v>
                </c:pt>
                <c:pt idx="5577">
                  <c:v>26.5</c:v>
                </c:pt>
                <c:pt idx="5578">
                  <c:v>26.6</c:v>
                </c:pt>
                <c:pt idx="5579">
                  <c:v>26.5</c:v>
                </c:pt>
                <c:pt idx="5580">
                  <c:v>26.6</c:v>
                </c:pt>
                <c:pt idx="5581">
                  <c:v>26.7</c:v>
                </c:pt>
                <c:pt idx="5582">
                  <c:v>26.6</c:v>
                </c:pt>
                <c:pt idx="5583">
                  <c:v>26.7</c:v>
                </c:pt>
                <c:pt idx="5584">
                  <c:v>26.7</c:v>
                </c:pt>
                <c:pt idx="5585">
                  <c:v>26.7</c:v>
                </c:pt>
                <c:pt idx="5586">
                  <c:v>26.7</c:v>
                </c:pt>
                <c:pt idx="5587">
                  <c:v>26.7</c:v>
                </c:pt>
                <c:pt idx="5588">
                  <c:v>26.8</c:v>
                </c:pt>
                <c:pt idx="5589">
                  <c:v>26.8</c:v>
                </c:pt>
                <c:pt idx="5590">
                  <c:v>26.8</c:v>
                </c:pt>
                <c:pt idx="5591">
                  <c:v>26.9</c:v>
                </c:pt>
                <c:pt idx="5592">
                  <c:v>26.9</c:v>
                </c:pt>
                <c:pt idx="5593">
                  <c:v>26.8</c:v>
                </c:pt>
                <c:pt idx="5594">
                  <c:v>26.9</c:v>
                </c:pt>
                <c:pt idx="5595">
                  <c:v>26.9</c:v>
                </c:pt>
                <c:pt idx="5596">
                  <c:v>26.9</c:v>
                </c:pt>
                <c:pt idx="5597">
                  <c:v>26.9</c:v>
                </c:pt>
                <c:pt idx="5598">
                  <c:v>26.9</c:v>
                </c:pt>
                <c:pt idx="5599">
                  <c:v>26.9</c:v>
                </c:pt>
                <c:pt idx="5600">
                  <c:v>26.9</c:v>
                </c:pt>
                <c:pt idx="5601">
                  <c:v>26.9</c:v>
                </c:pt>
                <c:pt idx="5602">
                  <c:v>26.9</c:v>
                </c:pt>
                <c:pt idx="5603">
                  <c:v>26.9</c:v>
                </c:pt>
                <c:pt idx="5604">
                  <c:v>26.8</c:v>
                </c:pt>
                <c:pt idx="5605">
                  <c:v>26.8</c:v>
                </c:pt>
                <c:pt idx="5606">
                  <c:v>26.8</c:v>
                </c:pt>
                <c:pt idx="5607">
                  <c:v>26.7</c:v>
                </c:pt>
                <c:pt idx="5608">
                  <c:v>26.7</c:v>
                </c:pt>
                <c:pt idx="5609">
                  <c:v>26.7</c:v>
                </c:pt>
                <c:pt idx="5610">
                  <c:v>26.7</c:v>
                </c:pt>
                <c:pt idx="5611">
                  <c:v>26.7</c:v>
                </c:pt>
                <c:pt idx="5612">
                  <c:v>26.7</c:v>
                </c:pt>
                <c:pt idx="5613">
                  <c:v>26.7</c:v>
                </c:pt>
                <c:pt idx="5614">
                  <c:v>26.7</c:v>
                </c:pt>
                <c:pt idx="5615">
                  <c:v>26.7</c:v>
                </c:pt>
                <c:pt idx="5616">
                  <c:v>26.7</c:v>
                </c:pt>
                <c:pt idx="5617">
                  <c:v>26.6</c:v>
                </c:pt>
                <c:pt idx="5618">
                  <c:v>26.6</c:v>
                </c:pt>
                <c:pt idx="5619">
                  <c:v>26.7</c:v>
                </c:pt>
                <c:pt idx="5620">
                  <c:v>26.6</c:v>
                </c:pt>
                <c:pt idx="5621">
                  <c:v>26.6</c:v>
                </c:pt>
                <c:pt idx="5622">
                  <c:v>26.5</c:v>
                </c:pt>
                <c:pt idx="5623">
                  <c:v>26.5</c:v>
                </c:pt>
                <c:pt idx="5624">
                  <c:v>26.5</c:v>
                </c:pt>
                <c:pt idx="5625">
                  <c:v>26.4</c:v>
                </c:pt>
                <c:pt idx="5626">
                  <c:v>26.4</c:v>
                </c:pt>
                <c:pt idx="5627">
                  <c:v>26.4</c:v>
                </c:pt>
                <c:pt idx="5628">
                  <c:v>26.4</c:v>
                </c:pt>
                <c:pt idx="5629">
                  <c:v>26.4</c:v>
                </c:pt>
                <c:pt idx="5630">
                  <c:v>26.3</c:v>
                </c:pt>
                <c:pt idx="5631">
                  <c:v>26.2</c:v>
                </c:pt>
                <c:pt idx="5632">
                  <c:v>26.2</c:v>
                </c:pt>
                <c:pt idx="5633">
                  <c:v>26.1</c:v>
                </c:pt>
                <c:pt idx="5634">
                  <c:v>26.1</c:v>
                </c:pt>
                <c:pt idx="5635">
                  <c:v>26.1</c:v>
                </c:pt>
                <c:pt idx="5636">
                  <c:v>26.1</c:v>
                </c:pt>
                <c:pt idx="5637">
                  <c:v>26</c:v>
                </c:pt>
                <c:pt idx="5638">
                  <c:v>26</c:v>
                </c:pt>
                <c:pt idx="5639">
                  <c:v>25.9</c:v>
                </c:pt>
                <c:pt idx="5640">
                  <c:v>26</c:v>
                </c:pt>
                <c:pt idx="5641">
                  <c:v>26</c:v>
                </c:pt>
                <c:pt idx="5642">
                  <c:v>25.9</c:v>
                </c:pt>
                <c:pt idx="5643">
                  <c:v>25.9</c:v>
                </c:pt>
                <c:pt idx="5644">
                  <c:v>25.9</c:v>
                </c:pt>
                <c:pt idx="5645">
                  <c:v>25.9</c:v>
                </c:pt>
                <c:pt idx="5646">
                  <c:v>25.9</c:v>
                </c:pt>
                <c:pt idx="5647">
                  <c:v>25.9</c:v>
                </c:pt>
                <c:pt idx="5648">
                  <c:v>25.9</c:v>
                </c:pt>
                <c:pt idx="5649">
                  <c:v>26</c:v>
                </c:pt>
                <c:pt idx="5650">
                  <c:v>26</c:v>
                </c:pt>
                <c:pt idx="5651">
                  <c:v>26.1</c:v>
                </c:pt>
                <c:pt idx="5652">
                  <c:v>26.1</c:v>
                </c:pt>
                <c:pt idx="5653">
                  <c:v>26.1</c:v>
                </c:pt>
                <c:pt idx="5654">
                  <c:v>26.1</c:v>
                </c:pt>
                <c:pt idx="5655">
                  <c:v>26.2</c:v>
                </c:pt>
                <c:pt idx="5656">
                  <c:v>26.2</c:v>
                </c:pt>
                <c:pt idx="5657">
                  <c:v>26.2</c:v>
                </c:pt>
                <c:pt idx="5658">
                  <c:v>26.2</c:v>
                </c:pt>
                <c:pt idx="5659">
                  <c:v>26.3</c:v>
                </c:pt>
                <c:pt idx="5660">
                  <c:v>26.3</c:v>
                </c:pt>
                <c:pt idx="5661">
                  <c:v>26.3</c:v>
                </c:pt>
                <c:pt idx="5662">
                  <c:v>26.4</c:v>
                </c:pt>
                <c:pt idx="5663">
                  <c:v>26.4</c:v>
                </c:pt>
                <c:pt idx="5664">
                  <c:v>26.4</c:v>
                </c:pt>
                <c:pt idx="5665">
                  <c:v>26.3</c:v>
                </c:pt>
                <c:pt idx="5666">
                  <c:v>26.3</c:v>
                </c:pt>
                <c:pt idx="5667">
                  <c:v>26.4</c:v>
                </c:pt>
                <c:pt idx="5668">
                  <c:v>26.4</c:v>
                </c:pt>
                <c:pt idx="5669">
                  <c:v>26.4</c:v>
                </c:pt>
                <c:pt idx="5670">
                  <c:v>26.5</c:v>
                </c:pt>
                <c:pt idx="5671">
                  <c:v>26.5</c:v>
                </c:pt>
                <c:pt idx="5672">
                  <c:v>26.5</c:v>
                </c:pt>
                <c:pt idx="5673">
                  <c:v>26.5</c:v>
                </c:pt>
                <c:pt idx="5674">
                  <c:v>26.6</c:v>
                </c:pt>
                <c:pt idx="5675">
                  <c:v>26.6</c:v>
                </c:pt>
                <c:pt idx="5676">
                  <c:v>26.6</c:v>
                </c:pt>
                <c:pt idx="5677">
                  <c:v>26.6</c:v>
                </c:pt>
                <c:pt idx="5678">
                  <c:v>26.6</c:v>
                </c:pt>
                <c:pt idx="5679">
                  <c:v>26.6</c:v>
                </c:pt>
                <c:pt idx="5680">
                  <c:v>26.5</c:v>
                </c:pt>
                <c:pt idx="5681">
                  <c:v>26.6</c:v>
                </c:pt>
                <c:pt idx="5682">
                  <c:v>26.7</c:v>
                </c:pt>
                <c:pt idx="5683">
                  <c:v>26.7</c:v>
                </c:pt>
                <c:pt idx="5684">
                  <c:v>26.7</c:v>
                </c:pt>
                <c:pt idx="5685">
                  <c:v>26.7</c:v>
                </c:pt>
                <c:pt idx="5686">
                  <c:v>26.7</c:v>
                </c:pt>
                <c:pt idx="5687">
                  <c:v>26.7</c:v>
                </c:pt>
                <c:pt idx="5688">
                  <c:v>26.7</c:v>
                </c:pt>
                <c:pt idx="5689">
                  <c:v>26.7</c:v>
                </c:pt>
                <c:pt idx="5690">
                  <c:v>26.7</c:v>
                </c:pt>
                <c:pt idx="5691">
                  <c:v>26.7</c:v>
                </c:pt>
                <c:pt idx="5692">
                  <c:v>26.7</c:v>
                </c:pt>
                <c:pt idx="5693">
                  <c:v>26.7</c:v>
                </c:pt>
                <c:pt idx="5694">
                  <c:v>26.8</c:v>
                </c:pt>
                <c:pt idx="5695">
                  <c:v>26.8</c:v>
                </c:pt>
                <c:pt idx="5696">
                  <c:v>26.8</c:v>
                </c:pt>
                <c:pt idx="5697">
                  <c:v>26.8</c:v>
                </c:pt>
                <c:pt idx="5698">
                  <c:v>26.8</c:v>
                </c:pt>
                <c:pt idx="5699">
                  <c:v>26.8</c:v>
                </c:pt>
                <c:pt idx="5700">
                  <c:v>26.9</c:v>
                </c:pt>
                <c:pt idx="5701">
                  <c:v>26.9</c:v>
                </c:pt>
                <c:pt idx="5702">
                  <c:v>26.9</c:v>
                </c:pt>
                <c:pt idx="5703">
                  <c:v>26.8</c:v>
                </c:pt>
                <c:pt idx="5704">
                  <c:v>26.8</c:v>
                </c:pt>
                <c:pt idx="5705">
                  <c:v>26.9</c:v>
                </c:pt>
                <c:pt idx="5706">
                  <c:v>26.9</c:v>
                </c:pt>
                <c:pt idx="5707">
                  <c:v>26.9</c:v>
                </c:pt>
                <c:pt idx="5708">
                  <c:v>26.9</c:v>
                </c:pt>
                <c:pt idx="5709">
                  <c:v>26.9</c:v>
                </c:pt>
                <c:pt idx="5710">
                  <c:v>26.8</c:v>
                </c:pt>
                <c:pt idx="5711">
                  <c:v>26.9</c:v>
                </c:pt>
                <c:pt idx="5712">
                  <c:v>26.9</c:v>
                </c:pt>
                <c:pt idx="5713">
                  <c:v>26.9</c:v>
                </c:pt>
                <c:pt idx="5714">
                  <c:v>26.7</c:v>
                </c:pt>
                <c:pt idx="5715">
                  <c:v>26.8</c:v>
                </c:pt>
                <c:pt idx="5716">
                  <c:v>26.8</c:v>
                </c:pt>
                <c:pt idx="5717">
                  <c:v>26.8</c:v>
                </c:pt>
                <c:pt idx="5718">
                  <c:v>26.9</c:v>
                </c:pt>
                <c:pt idx="5719">
                  <c:v>26.9</c:v>
                </c:pt>
                <c:pt idx="5720">
                  <c:v>26.7</c:v>
                </c:pt>
                <c:pt idx="5721">
                  <c:v>26.7</c:v>
                </c:pt>
                <c:pt idx="5722">
                  <c:v>26.7</c:v>
                </c:pt>
                <c:pt idx="5723">
                  <c:v>26.8</c:v>
                </c:pt>
                <c:pt idx="5724">
                  <c:v>26.8</c:v>
                </c:pt>
                <c:pt idx="5725">
                  <c:v>26.8</c:v>
                </c:pt>
                <c:pt idx="5726">
                  <c:v>26.7</c:v>
                </c:pt>
                <c:pt idx="5727">
                  <c:v>26.7</c:v>
                </c:pt>
                <c:pt idx="5728">
                  <c:v>26.7</c:v>
                </c:pt>
                <c:pt idx="5729">
                  <c:v>26.6</c:v>
                </c:pt>
                <c:pt idx="5730">
                  <c:v>26.6</c:v>
                </c:pt>
                <c:pt idx="5731">
                  <c:v>26.7</c:v>
                </c:pt>
                <c:pt idx="5732">
                  <c:v>26.7</c:v>
                </c:pt>
                <c:pt idx="5733">
                  <c:v>26.6</c:v>
                </c:pt>
                <c:pt idx="5734">
                  <c:v>26.6</c:v>
                </c:pt>
                <c:pt idx="5735">
                  <c:v>26.6</c:v>
                </c:pt>
                <c:pt idx="5736">
                  <c:v>26.6</c:v>
                </c:pt>
                <c:pt idx="5737">
                  <c:v>26.6</c:v>
                </c:pt>
                <c:pt idx="5738">
                  <c:v>26.5</c:v>
                </c:pt>
                <c:pt idx="5739">
                  <c:v>26.5</c:v>
                </c:pt>
                <c:pt idx="5740">
                  <c:v>26.5</c:v>
                </c:pt>
                <c:pt idx="5741">
                  <c:v>26.5</c:v>
                </c:pt>
                <c:pt idx="5742">
                  <c:v>26.5</c:v>
                </c:pt>
                <c:pt idx="5743">
                  <c:v>26.5</c:v>
                </c:pt>
                <c:pt idx="5744">
                  <c:v>26.6</c:v>
                </c:pt>
                <c:pt idx="5745">
                  <c:v>26.5</c:v>
                </c:pt>
                <c:pt idx="5746">
                  <c:v>26.4</c:v>
                </c:pt>
                <c:pt idx="5747">
                  <c:v>26.5</c:v>
                </c:pt>
                <c:pt idx="5748">
                  <c:v>26.5</c:v>
                </c:pt>
                <c:pt idx="5749">
                  <c:v>26.5</c:v>
                </c:pt>
                <c:pt idx="5750">
                  <c:v>26.5</c:v>
                </c:pt>
                <c:pt idx="5751">
                  <c:v>26.4</c:v>
                </c:pt>
                <c:pt idx="5752">
                  <c:v>26.4</c:v>
                </c:pt>
                <c:pt idx="5753">
                  <c:v>26.4</c:v>
                </c:pt>
                <c:pt idx="5754">
                  <c:v>26.4</c:v>
                </c:pt>
                <c:pt idx="5755">
                  <c:v>26.4</c:v>
                </c:pt>
                <c:pt idx="5756">
                  <c:v>26.4</c:v>
                </c:pt>
                <c:pt idx="5757">
                  <c:v>26.4</c:v>
                </c:pt>
                <c:pt idx="5758">
                  <c:v>26.4</c:v>
                </c:pt>
                <c:pt idx="5759">
                  <c:v>26.4</c:v>
                </c:pt>
                <c:pt idx="5760">
                  <c:v>26.4</c:v>
                </c:pt>
                <c:pt idx="5761">
                  <c:v>26.4</c:v>
                </c:pt>
                <c:pt idx="5762">
                  <c:v>26.4</c:v>
                </c:pt>
                <c:pt idx="5763">
                  <c:v>26.4</c:v>
                </c:pt>
                <c:pt idx="5764">
                  <c:v>26.4</c:v>
                </c:pt>
                <c:pt idx="5765">
                  <c:v>26.5</c:v>
                </c:pt>
                <c:pt idx="5766">
                  <c:v>26.4</c:v>
                </c:pt>
                <c:pt idx="5767">
                  <c:v>26.4</c:v>
                </c:pt>
                <c:pt idx="5768">
                  <c:v>26.5</c:v>
                </c:pt>
                <c:pt idx="5769">
                  <c:v>26.4</c:v>
                </c:pt>
                <c:pt idx="5770">
                  <c:v>26.5</c:v>
                </c:pt>
                <c:pt idx="5771">
                  <c:v>26.6</c:v>
                </c:pt>
                <c:pt idx="5772">
                  <c:v>26.5</c:v>
                </c:pt>
                <c:pt idx="5773">
                  <c:v>26.5</c:v>
                </c:pt>
                <c:pt idx="5774">
                  <c:v>26.5</c:v>
                </c:pt>
                <c:pt idx="5775">
                  <c:v>26.5</c:v>
                </c:pt>
                <c:pt idx="5776">
                  <c:v>26.5</c:v>
                </c:pt>
                <c:pt idx="5777">
                  <c:v>26.6</c:v>
                </c:pt>
                <c:pt idx="5778">
                  <c:v>26.5</c:v>
                </c:pt>
                <c:pt idx="5779">
                  <c:v>26.6</c:v>
                </c:pt>
                <c:pt idx="5780">
                  <c:v>26.7</c:v>
                </c:pt>
                <c:pt idx="5781">
                  <c:v>26.6</c:v>
                </c:pt>
                <c:pt idx="5782">
                  <c:v>26.6</c:v>
                </c:pt>
                <c:pt idx="5783">
                  <c:v>26.7</c:v>
                </c:pt>
                <c:pt idx="5784">
                  <c:v>26.7</c:v>
                </c:pt>
                <c:pt idx="5785">
                  <c:v>26.6</c:v>
                </c:pt>
                <c:pt idx="5786">
                  <c:v>26.7</c:v>
                </c:pt>
                <c:pt idx="5787">
                  <c:v>26.7</c:v>
                </c:pt>
                <c:pt idx="5788">
                  <c:v>26.7</c:v>
                </c:pt>
                <c:pt idx="5789">
                  <c:v>26.7</c:v>
                </c:pt>
                <c:pt idx="5790">
                  <c:v>26.7</c:v>
                </c:pt>
                <c:pt idx="5791">
                  <c:v>26.7</c:v>
                </c:pt>
                <c:pt idx="5792">
                  <c:v>26.8</c:v>
                </c:pt>
                <c:pt idx="5793">
                  <c:v>26.7</c:v>
                </c:pt>
                <c:pt idx="5794">
                  <c:v>26.7</c:v>
                </c:pt>
                <c:pt idx="5795">
                  <c:v>26.8</c:v>
                </c:pt>
                <c:pt idx="5796">
                  <c:v>26.9</c:v>
                </c:pt>
                <c:pt idx="5797">
                  <c:v>26.9</c:v>
                </c:pt>
                <c:pt idx="5798">
                  <c:v>26.9</c:v>
                </c:pt>
                <c:pt idx="5799">
                  <c:v>26.9</c:v>
                </c:pt>
                <c:pt idx="5800">
                  <c:v>26.8</c:v>
                </c:pt>
                <c:pt idx="5801">
                  <c:v>26.8</c:v>
                </c:pt>
                <c:pt idx="5802">
                  <c:v>26.7</c:v>
                </c:pt>
                <c:pt idx="5803">
                  <c:v>26.7</c:v>
                </c:pt>
                <c:pt idx="5804">
                  <c:v>26.7</c:v>
                </c:pt>
                <c:pt idx="5805">
                  <c:v>26.7</c:v>
                </c:pt>
                <c:pt idx="5806">
                  <c:v>26.7</c:v>
                </c:pt>
                <c:pt idx="5807">
                  <c:v>26.6</c:v>
                </c:pt>
                <c:pt idx="5808">
                  <c:v>26.6</c:v>
                </c:pt>
                <c:pt idx="5809">
                  <c:v>26.5</c:v>
                </c:pt>
                <c:pt idx="5810">
                  <c:v>26.4</c:v>
                </c:pt>
                <c:pt idx="5811">
                  <c:v>26.4</c:v>
                </c:pt>
                <c:pt idx="5812">
                  <c:v>26.4</c:v>
                </c:pt>
                <c:pt idx="5813">
                  <c:v>26.2</c:v>
                </c:pt>
                <c:pt idx="5814">
                  <c:v>26.2</c:v>
                </c:pt>
                <c:pt idx="5815">
                  <c:v>26.1</c:v>
                </c:pt>
                <c:pt idx="5816">
                  <c:v>26.1</c:v>
                </c:pt>
                <c:pt idx="5817">
                  <c:v>26.1</c:v>
                </c:pt>
                <c:pt idx="5818">
                  <c:v>26</c:v>
                </c:pt>
                <c:pt idx="5819">
                  <c:v>26</c:v>
                </c:pt>
                <c:pt idx="5820">
                  <c:v>26</c:v>
                </c:pt>
                <c:pt idx="5821">
                  <c:v>26</c:v>
                </c:pt>
                <c:pt idx="5822">
                  <c:v>25.9</c:v>
                </c:pt>
                <c:pt idx="5823">
                  <c:v>26</c:v>
                </c:pt>
                <c:pt idx="5824">
                  <c:v>26</c:v>
                </c:pt>
                <c:pt idx="5825">
                  <c:v>26</c:v>
                </c:pt>
                <c:pt idx="5826">
                  <c:v>26</c:v>
                </c:pt>
                <c:pt idx="5827">
                  <c:v>26</c:v>
                </c:pt>
                <c:pt idx="5828">
                  <c:v>26.1</c:v>
                </c:pt>
                <c:pt idx="5829">
                  <c:v>26.1</c:v>
                </c:pt>
                <c:pt idx="5830">
                  <c:v>26.1</c:v>
                </c:pt>
                <c:pt idx="5831">
                  <c:v>26.2</c:v>
                </c:pt>
                <c:pt idx="5832">
                  <c:v>26.2</c:v>
                </c:pt>
                <c:pt idx="5833">
                  <c:v>26.4</c:v>
                </c:pt>
                <c:pt idx="5834">
                  <c:v>26.4</c:v>
                </c:pt>
                <c:pt idx="5835">
                  <c:v>26.4</c:v>
                </c:pt>
                <c:pt idx="5836">
                  <c:v>26.4</c:v>
                </c:pt>
                <c:pt idx="5837">
                  <c:v>26.4</c:v>
                </c:pt>
                <c:pt idx="5838">
                  <c:v>26.4</c:v>
                </c:pt>
                <c:pt idx="5839">
                  <c:v>26.5</c:v>
                </c:pt>
                <c:pt idx="5840">
                  <c:v>26.5</c:v>
                </c:pt>
                <c:pt idx="5841">
                  <c:v>26.5</c:v>
                </c:pt>
                <c:pt idx="5842">
                  <c:v>26.5</c:v>
                </c:pt>
                <c:pt idx="5843">
                  <c:v>26.5</c:v>
                </c:pt>
                <c:pt idx="5844">
                  <c:v>26.5</c:v>
                </c:pt>
                <c:pt idx="5845">
                  <c:v>26.5</c:v>
                </c:pt>
                <c:pt idx="5846">
                  <c:v>26.5</c:v>
                </c:pt>
                <c:pt idx="5847">
                  <c:v>26.5</c:v>
                </c:pt>
                <c:pt idx="5848">
                  <c:v>26.7</c:v>
                </c:pt>
                <c:pt idx="5849">
                  <c:v>26.7</c:v>
                </c:pt>
                <c:pt idx="5850">
                  <c:v>26.6</c:v>
                </c:pt>
                <c:pt idx="5851">
                  <c:v>26.6</c:v>
                </c:pt>
                <c:pt idx="5852">
                  <c:v>26.7</c:v>
                </c:pt>
                <c:pt idx="5853">
                  <c:v>26.7</c:v>
                </c:pt>
                <c:pt idx="5854">
                  <c:v>26.7</c:v>
                </c:pt>
                <c:pt idx="5855">
                  <c:v>26.7</c:v>
                </c:pt>
                <c:pt idx="5856">
                  <c:v>26.8</c:v>
                </c:pt>
                <c:pt idx="5857">
                  <c:v>26.8</c:v>
                </c:pt>
                <c:pt idx="5858">
                  <c:v>26.7</c:v>
                </c:pt>
                <c:pt idx="5859">
                  <c:v>26.7</c:v>
                </c:pt>
                <c:pt idx="5860">
                  <c:v>26.8</c:v>
                </c:pt>
                <c:pt idx="5861">
                  <c:v>26.8</c:v>
                </c:pt>
                <c:pt idx="5862">
                  <c:v>26.9</c:v>
                </c:pt>
                <c:pt idx="5863">
                  <c:v>26.9</c:v>
                </c:pt>
                <c:pt idx="5864">
                  <c:v>26.8</c:v>
                </c:pt>
                <c:pt idx="5865">
                  <c:v>26.8</c:v>
                </c:pt>
                <c:pt idx="5866">
                  <c:v>26.9</c:v>
                </c:pt>
                <c:pt idx="5867">
                  <c:v>26.9</c:v>
                </c:pt>
                <c:pt idx="5868">
                  <c:v>26.7</c:v>
                </c:pt>
                <c:pt idx="5869">
                  <c:v>26.7</c:v>
                </c:pt>
                <c:pt idx="5870">
                  <c:v>26.7</c:v>
                </c:pt>
                <c:pt idx="5871">
                  <c:v>26.6</c:v>
                </c:pt>
                <c:pt idx="5872">
                  <c:v>26.5</c:v>
                </c:pt>
                <c:pt idx="5873">
                  <c:v>26.4</c:v>
                </c:pt>
                <c:pt idx="5874">
                  <c:v>26.3</c:v>
                </c:pt>
                <c:pt idx="5875">
                  <c:v>26.2</c:v>
                </c:pt>
                <c:pt idx="5876">
                  <c:v>26.1</c:v>
                </c:pt>
                <c:pt idx="5877">
                  <c:v>26.1</c:v>
                </c:pt>
                <c:pt idx="5878">
                  <c:v>26</c:v>
                </c:pt>
                <c:pt idx="5879">
                  <c:v>26</c:v>
                </c:pt>
                <c:pt idx="5880">
                  <c:v>25.9</c:v>
                </c:pt>
                <c:pt idx="5881">
                  <c:v>25.9</c:v>
                </c:pt>
                <c:pt idx="5882">
                  <c:v>25.9</c:v>
                </c:pt>
                <c:pt idx="5883">
                  <c:v>26</c:v>
                </c:pt>
                <c:pt idx="5884">
                  <c:v>26.1</c:v>
                </c:pt>
                <c:pt idx="5885">
                  <c:v>26.1</c:v>
                </c:pt>
                <c:pt idx="5886">
                  <c:v>26.2</c:v>
                </c:pt>
                <c:pt idx="5887">
                  <c:v>26.2</c:v>
                </c:pt>
                <c:pt idx="5888">
                  <c:v>26.3</c:v>
                </c:pt>
                <c:pt idx="5889">
                  <c:v>26.3</c:v>
                </c:pt>
                <c:pt idx="5890">
                  <c:v>26.4</c:v>
                </c:pt>
                <c:pt idx="5891">
                  <c:v>26.4</c:v>
                </c:pt>
                <c:pt idx="5892">
                  <c:v>26.4</c:v>
                </c:pt>
                <c:pt idx="5893">
                  <c:v>26.4</c:v>
                </c:pt>
                <c:pt idx="5894">
                  <c:v>26.5</c:v>
                </c:pt>
                <c:pt idx="5895">
                  <c:v>26.5</c:v>
                </c:pt>
                <c:pt idx="5896">
                  <c:v>26.5</c:v>
                </c:pt>
                <c:pt idx="5897">
                  <c:v>26.6</c:v>
                </c:pt>
                <c:pt idx="5898">
                  <c:v>26.7</c:v>
                </c:pt>
                <c:pt idx="5899">
                  <c:v>26.7</c:v>
                </c:pt>
                <c:pt idx="5900">
                  <c:v>26.7</c:v>
                </c:pt>
                <c:pt idx="5901">
                  <c:v>26.7</c:v>
                </c:pt>
                <c:pt idx="5902">
                  <c:v>26.7</c:v>
                </c:pt>
                <c:pt idx="5903">
                  <c:v>26.8</c:v>
                </c:pt>
                <c:pt idx="5904">
                  <c:v>26.8</c:v>
                </c:pt>
                <c:pt idx="5905">
                  <c:v>26.8</c:v>
                </c:pt>
                <c:pt idx="5906">
                  <c:v>26.8</c:v>
                </c:pt>
                <c:pt idx="5907">
                  <c:v>26.7</c:v>
                </c:pt>
                <c:pt idx="5908">
                  <c:v>26.7</c:v>
                </c:pt>
                <c:pt idx="5909">
                  <c:v>26.7</c:v>
                </c:pt>
                <c:pt idx="5910">
                  <c:v>26.5</c:v>
                </c:pt>
                <c:pt idx="5911">
                  <c:v>26.4</c:v>
                </c:pt>
                <c:pt idx="5912">
                  <c:v>26.4</c:v>
                </c:pt>
                <c:pt idx="5913">
                  <c:v>26.3</c:v>
                </c:pt>
                <c:pt idx="5914">
                  <c:v>26.1</c:v>
                </c:pt>
                <c:pt idx="5915">
                  <c:v>26</c:v>
                </c:pt>
                <c:pt idx="5916">
                  <c:v>26</c:v>
                </c:pt>
                <c:pt idx="5917">
                  <c:v>26</c:v>
                </c:pt>
                <c:pt idx="5918">
                  <c:v>25.9</c:v>
                </c:pt>
                <c:pt idx="5919">
                  <c:v>26</c:v>
                </c:pt>
                <c:pt idx="5920">
                  <c:v>26</c:v>
                </c:pt>
                <c:pt idx="5921">
                  <c:v>26.1</c:v>
                </c:pt>
                <c:pt idx="5922">
                  <c:v>26.2</c:v>
                </c:pt>
                <c:pt idx="5923">
                  <c:v>26.3</c:v>
                </c:pt>
                <c:pt idx="5924">
                  <c:v>26.4</c:v>
                </c:pt>
                <c:pt idx="5925">
                  <c:v>26.4</c:v>
                </c:pt>
                <c:pt idx="5926">
                  <c:v>26.4</c:v>
                </c:pt>
                <c:pt idx="5927">
                  <c:v>26.5</c:v>
                </c:pt>
                <c:pt idx="5928">
                  <c:v>26.5</c:v>
                </c:pt>
                <c:pt idx="5929">
                  <c:v>26.6</c:v>
                </c:pt>
                <c:pt idx="5930">
                  <c:v>26.6</c:v>
                </c:pt>
                <c:pt idx="5931">
                  <c:v>26.7</c:v>
                </c:pt>
                <c:pt idx="5932">
                  <c:v>26.7</c:v>
                </c:pt>
                <c:pt idx="5933">
                  <c:v>26.7</c:v>
                </c:pt>
                <c:pt idx="5934">
                  <c:v>26.8</c:v>
                </c:pt>
                <c:pt idx="5935">
                  <c:v>26.8</c:v>
                </c:pt>
                <c:pt idx="5936">
                  <c:v>26.8</c:v>
                </c:pt>
                <c:pt idx="5937">
                  <c:v>26.9</c:v>
                </c:pt>
                <c:pt idx="5938">
                  <c:v>26.7</c:v>
                </c:pt>
                <c:pt idx="5939">
                  <c:v>26.7</c:v>
                </c:pt>
                <c:pt idx="5940">
                  <c:v>26.6</c:v>
                </c:pt>
                <c:pt idx="5941">
                  <c:v>26.5</c:v>
                </c:pt>
                <c:pt idx="5942">
                  <c:v>26.4</c:v>
                </c:pt>
                <c:pt idx="5943">
                  <c:v>26.4</c:v>
                </c:pt>
                <c:pt idx="5944">
                  <c:v>26.2</c:v>
                </c:pt>
                <c:pt idx="5945">
                  <c:v>26.1</c:v>
                </c:pt>
                <c:pt idx="5946">
                  <c:v>26</c:v>
                </c:pt>
                <c:pt idx="5947">
                  <c:v>26</c:v>
                </c:pt>
                <c:pt idx="5948">
                  <c:v>25.9</c:v>
                </c:pt>
                <c:pt idx="5949">
                  <c:v>26</c:v>
                </c:pt>
                <c:pt idx="5950">
                  <c:v>25.9</c:v>
                </c:pt>
                <c:pt idx="5951">
                  <c:v>26.1</c:v>
                </c:pt>
                <c:pt idx="5952">
                  <c:v>26.1</c:v>
                </c:pt>
                <c:pt idx="5953">
                  <c:v>26.2</c:v>
                </c:pt>
                <c:pt idx="5954">
                  <c:v>26.3</c:v>
                </c:pt>
                <c:pt idx="5955">
                  <c:v>26.4</c:v>
                </c:pt>
                <c:pt idx="5956">
                  <c:v>26.4</c:v>
                </c:pt>
                <c:pt idx="5957">
                  <c:v>26.4</c:v>
                </c:pt>
                <c:pt idx="5958">
                  <c:v>26.4</c:v>
                </c:pt>
                <c:pt idx="5959">
                  <c:v>26.4</c:v>
                </c:pt>
                <c:pt idx="5960">
                  <c:v>26.6</c:v>
                </c:pt>
                <c:pt idx="5961">
                  <c:v>26.7</c:v>
                </c:pt>
                <c:pt idx="5962">
                  <c:v>26.6</c:v>
                </c:pt>
                <c:pt idx="5963">
                  <c:v>26.7</c:v>
                </c:pt>
                <c:pt idx="5964">
                  <c:v>26.7</c:v>
                </c:pt>
                <c:pt idx="5965">
                  <c:v>26.8</c:v>
                </c:pt>
                <c:pt idx="5966">
                  <c:v>26.8</c:v>
                </c:pt>
                <c:pt idx="5967">
                  <c:v>26.8</c:v>
                </c:pt>
                <c:pt idx="5968">
                  <c:v>26.9</c:v>
                </c:pt>
                <c:pt idx="5969">
                  <c:v>26.9</c:v>
                </c:pt>
                <c:pt idx="5970">
                  <c:v>26.9</c:v>
                </c:pt>
                <c:pt idx="5971">
                  <c:v>26.9</c:v>
                </c:pt>
                <c:pt idx="5972">
                  <c:v>26.8</c:v>
                </c:pt>
                <c:pt idx="5973">
                  <c:v>26.8</c:v>
                </c:pt>
                <c:pt idx="5974">
                  <c:v>26.7</c:v>
                </c:pt>
                <c:pt idx="5975">
                  <c:v>26.7</c:v>
                </c:pt>
                <c:pt idx="5976">
                  <c:v>26.5</c:v>
                </c:pt>
                <c:pt idx="5977">
                  <c:v>26.4</c:v>
                </c:pt>
                <c:pt idx="5978">
                  <c:v>26.4</c:v>
                </c:pt>
                <c:pt idx="5979">
                  <c:v>26.4</c:v>
                </c:pt>
                <c:pt idx="5980">
                  <c:v>26.2</c:v>
                </c:pt>
                <c:pt idx="5981">
                  <c:v>26.1</c:v>
                </c:pt>
                <c:pt idx="5982">
                  <c:v>26.1</c:v>
                </c:pt>
                <c:pt idx="5983">
                  <c:v>26</c:v>
                </c:pt>
                <c:pt idx="5984">
                  <c:v>26</c:v>
                </c:pt>
                <c:pt idx="5985">
                  <c:v>25.9</c:v>
                </c:pt>
                <c:pt idx="5986">
                  <c:v>26</c:v>
                </c:pt>
                <c:pt idx="5987">
                  <c:v>26.1</c:v>
                </c:pt>
                <c:pt idx="5988">
                  <c:v>26.1</c:v>
                </c:pt>
                <c:pt idx="5989">
                  <c:v>26.1</c:v>
                </c:pt>
                <c:pt idx="5990">
                  <c:v>26.1</c:v>
                </c:pt>
                <c:pt idx="5991">
                  <c:v>26.1</c:v>
                </c:pt>
                <c:pt idx="5992">
                  <c:v>26.1</c:v>
                </c:pt>
                <c:pt idx="5993">
                  <c:v>26.2</c:v>
                </c:pt>
                <c:pt idx="5994">
                  <c:v>26.3</c:v>
                </c:pt>
                <c:pt idx="5995">
                  <c:v>26.4</c:v>
                </c:pt>
                <c:pt idx="5996">
                  <c:v>26.4</c:v>
                </c:pt>
                <c:pt idx="5997">
                  <c:v>26.4</c:v>
                </c:pt>
                <c:pt idx="5998">
                  <c:v>26.4</c:v>
                </c:pt>
                <c:pt idx="5999">
                  <c:v>26.5</c:v>
                </c:pt>
                <c:pt idx="6000">
                  <c:v>26.5</c:v>
                </c:pt>
                <c:pt idx="6001">
                  <c:v>26.5</c:v>
                </c:pt>
                <c:pt idx="6002">
                  <c:v>26.5</c:v>
                </c:pt>
                <c:pt idx="6003">
                  <c:v>26.5</c:v>
                </c:pt>
                <c:pt idx="6004">
                  <c:v>26.6</c:v>
                </c:pt>
                <c:pt idx="6005">
                  <c:v>26.7</c:v>
                </c:pt>
                <c:pt idx="6006">
                  <c:v>26.6</c:v>
                </c:pt>
                <c:pt idx="6007">
                  <c:v>26.5</c:v>
                </c:pt>
                <c:pt idx="6008">
                  <c:v>26.7</c:v>
                </c:pt>
                <c:pt idx="6009">
                  <c:v>26.6</c:v>
                </c:pt>
                <c:pt idx="6010">
                  <c:v>26.7</c:v>
                </c:pt>
                <c:pt idx="6011">
                  <c:v>26.7</c:v>
                </c:pt>
                <c:pt idx="6012">
                  <c:v>26.7</c:v>
                </c:pt>
                <c:pt idx="6013">
                  <c:v>26.7</c:v>
                </c:pt>
                <c:pt idx="6014">
                  <c:v>26.7</c:v>
                </c:pt>
                <c:pt idx="6015">
                  <c:v>26.7</c:v>
                </c:pt>
                <c:pt idx="6016">
                  <c:v>26.8</c:v>
                </c:pt>
                <c:pt idx="6017">
                  <c:v>26.8</c:v>
                </c:pt>
                <c:pt idx="6018">
                  <c:v>26.8</c:v>
                </c:pt>
                <c:pt idx="6019">
                  <c:v>26.8</c:v>
                </c:pt>
                <c:pt idx="6020">
                  <c:v>26.8</c:v>
                </c:pt>
                <c:pt idx="6021">
                  <c:v>26.8</c:v>
                </c:pt>
                <c:pt idx="6022">
                  <c:v>26.8</c:v>
                </c:pt>
                <c:pt idx="6023">
                  <c:v>26.8</c:v>
                </c:pt>
                <c:pt idx="6024">
                  <c:v>26.8</c:v>
                </c:pt>
                <c:pt idx="6025">
                  <c:v>26.8</c:v>
                </c:pt>
                <c:pt idx="6026">
                  <c:v>26.9</c:v>
                </c:pt>
                <c:pt idx="6027">
                  <c:v>26.9</c:v>
                </c:pt>
                <c:pt idx="6028">
                  <c:v>26.8</c:v>
                </c:pt>
                <c:pt idx="6029">
                  <c:v>26.8</c:v>
                </c:pt>
                <c:pt idx="6030">
                  <c:v>26.8</c:v>
                </c:pt>
                <c:pt idx="6031">
                  <c:v>26.9</c:v>
                </c:pt>
                <c:pt idx="6032">
                  <c:v>26.8</c:v>
                </c:pt>
                <c:pt idx="6033">
                  <c:v>26.9</c:v>
                </c:pt>
                <c:pt idx="6034">
                  <c:v>26.9</c:v>
                </c:pt>
                <c:pt idx="6035">
                  <c:v>26.8</c:v>
                </c:pt>
                <c:pt idx="6036">
                  <c:v>26.8</c:v>
                </c:pt>
                <c:pt idx="6037">
                  <c:v>26.9</c:v>
                </c:pt>
                <c:pt idx="6038">
                  <c:v>26.9</c:v>
                </c:pt>
                <c:pt idx="6039">
                  <c:v>26.9</c:v>
                </c:pt>
                <c:pt idx="6040">
                  <c:v>26.8</c:v>
                </c:pt>
                <c:pt idx="6041">
                  <c:v>26.8</c:v>
                </c:pt>
                <c:pt idx="6042">
                  <c:v>26.9</c:v>
                </c:pt>
                <c:pt idx="6043">
                  <c:v>26.9</c:v>
                </c:pt>
                <c:pt idx="6044">
                  <c:v>26.9</c:v>
                </c:pt>
                <c:pt idx="6045">
                  <c:v>26.9</c:v>
                </c:pt>
                <c:pt idx="6046">
                  <c:v>26.9</c:v>
                </c:pt>
                <c:pt idx="6047">
                  <c:v>26.9</c:v>
                </c:pt>
                <c:pt idx="6048">
                  <c:v>26.8</c:v>
                </c:pt>
                <c:pt idx="6049">
                  <c:v>26.8</c:v>
                </c:pt>
                <c:pt idx="6050">
                  <c:v>26.7</c:v>
                </c:pt>
                <c:pt idx="6051">
                  <c:v>26.7</c:v>
                </c:pt>
                <c:pt idx="6052">
                  <c:v>26.7</c:v>
                </c:pt>
                <c:pt idx="6053">
                  <c:v>26.7</c:v>
                </c:pt>
                <c:pt idx="6054">
                  <c:v>26.7</c:v>
                </c:pt>
                <c:pt idx="6055">
                  <c:v>26.6</c:v>
                </c:pt>
                <c:pt idx="6056">
                  <c:v>26.6</c:v>
                </c:pt>
                <c:pt idx="6057">
                  <c:v>26.5</c:v>
                </c:pt>
                <c:pt idx="6058">
                  <c:v>26.6</c:v>
                </c:pt>
                <c:pt idx="6059">
                  <c:v>26.5</c:v>
                </c:pt>
                <c:pt idx="6060">
                  <c:v>26.6</c:v>
                </c:pt>
                <c:pt idx="6061">
                  <c:v>26.5</c:v>
                </c:pt>
                <c:pt idx="6062">
                  <c:v>26.5</c:v>
                </c:pt>
                <c:pt idx="6063">
                  <c:v>26.5</c:v>
                </c:pt>
                <c:pt idx="6064">
                  <c:v>26.5</c:v>
                </c:pt>
                <c:pt idx="6065">
                  <c:v>26.4</c:v>
                </c:pt>
                <c:pt idx="6066">
                  <c:v>26.4</c:v>
                </c:pt>
                <c:pt idx="6067">
                  <c:v>26.4</c:v>
                </c:pt>
                <c:pt idx="6068">
                  <c:v>26.3</c:v>
                </c:pt>
                <c:pt idx="6069">
                  <c:v>26.2</c:v>
                </c:pt>
                <c:pt idx="6070">
                  <c:v>26.2</c:v>
                </c:pt>
                <c:pt idx="6071">
                  <c:v>26.1</c:v>
                </c:pt>
                <c:pt idx="6072">
                  <c:v>26.1</c:v>
                </c:pt>
                <c:pt idx="6073">
                  <c:v>26.1</c:v>
                </c:pt>
                <c:pt idx="6074">
                  <c:v>26.1</c:v>
                </c:pt>
                <c:pt idx="6075">
                  <c:v>26.1</c:v>
                </c:pt>
                <c:pt idx="6076">
                  <c:v>26</c:v>
                </c:pt>
                <c:pt idx="6077">
                  <c:v>26</c:v>
                </c:pt>
                <c:pt idx="6078">
                  <c:v>25.9</c:v>
                </c:pt>
                <c:pt idx="6079">
                  <c:v>25.9</c:v>
                </c:pt>
                <c:pt idx="6080">
                  <c:v>25.9</c:v>
                </c:pt>
                <c:pt idx="6081">
                  <c:v>26</c:v>
                </c:pt>
                <c:pt idx="6082">
                  <c:v>26.1</c:v>
                </c:pt>
                <c:pt idx="6083">
                  <c:v>26.1</c:v>
                </c:pt>
                <c:pt idx="6084">
                  <c:v>26.1</c:v>
                </c:pt>
                <c:pt idx="6085">
                  <c:v>26.1</c:v>
                </c:pt>
                <c:pt idx="6086">
                  <c:v>26.1</c:v>
                </c:pt>
                <c:pt idx="6087">
                  <c:v>26.2</c:v>
                </c:pt>
                <c:pt idx="6088">
                  <c:v>26.2</c:v>
                </c:pt>
                <c:pt idx="6089">
                  <c:v>26.3</c:v>
                </c:pt>
                <c:pt idx="6090">
                  <c:v>26.4</c:v>
                </c:pt>
                <c:pt idx="6091">
                  <c:v>26.4</c:v>
                </c:pt>
                <c:pt idx="6092">
                  <c:v>26.4</c:v>
                </c:pt>
                <c:pt idx="6093">
                  <c:v>26.5</c:v>
                </c:pt>
                <c:pt idx="6094">
                  <c:v>26.5</c:v>
                </c:pt>
                <c:pt idx="6095">
                  <c:v>26.5</c:v>
                </c:pt>
                <c:pt idx="6096">
                  <c:v>26.6</c:v>
                </c:pt>
                <c:pt idx="6097">
                  <c:v>26.7</c:v>
                </c:pt>
                <c:pt idx="6098">
                  <c:v>26.7</c:v>
                </c:pt>
                <c:pt idx="6099">
                  <c:v>26.7</c:v>
                </c:pt>
                <c:pt idx="6100">
                  <c:v>26.7</c:v>
                </c:pt>
                <c:pt idx="6101">
                  <c:v>26.7</c:v>
                </c:pt>
                <c:pt idx="6102">
                  <c:v>26.8</c:v>
                </c:pt>
                <c:pt idx="6103">
                  <c:v>26.9</c:v>
                </c:pt>
                <c:pt idx="6104">
                  <c:v>26.9</c:v>
                </c:pt>
                <c:pt idx="6105">
                  <c:v>26.8</c:v>
                </c:pt>
                <c:pt idx="6106">
                  <c:v>26.8</c:v>
                </c:pt>
                <c:pt idx="6107">
                  <c:v>26.9</c:v>
                </c:pt>
                <c:pt idx="6108">
                  <c:v>26.9</c:v>
                </c:pt>
                <c:pt idx="6109">
                  <c:v>26.8</c:v>
                </c:pt>
                <c:pt idx="6110">
                  <c:v>26.9</c:v>
                </c:pt>
                <c:pt idx="6111">
                  <c:v>26.9</c:v>
                </c:pt>
                <c:pt idx="6112">
                  <c:v>26.8</c:v>
                </c:pt>
                <c:pt idx="6113">
                  <c:v>26.8</c:v>
                </c:pt>
                <c:pt idx="6114">
                  <c:v>26.8</c:v>
                </c:pt>
                <c:pt idx="6115">
                  <c:v>26.8</c:v>
                </c:pt>
                <c:pt idx="6116">
                  <c:v>26.8</c:v>
                </c:pt>
                <c:pt idx="6117">
                  <c:v>26.8</c:v>
                </c:pt>
                <c:pt idx="6118">
                  <c:v>26.8</c:v>
                </c:pt>
                <c:pt idx="6119">
                  <c:v>26.8</c:v>
                </c:pt>
                <c:pt idx="6120">
                  <c:v>26.8</c:v>
                </c:pt>
                <c:pt idx="6121">
                  <c:v>26.8</c:v>
                </c:pt>
                <c:pt idx="6122">
                  <c:v>26.8</c:v>
                </c:pt>
                <c:pt idx="6123">
                  <c:v>26.8</c:v>
                </c:pt>
                <c:pt idx="6124">
                  <c:v>26.9</c:v>
                </c:pt>
                <c:pt idx="6125">
                  <c:v>26.8</c:v>
                </c:pt>
                <c:pt idx="6126">
                  <c:v>26.8</c:v>
                </c:pt>
                <c:pt idx="6127">
                  <c:v>26.8</c:v>
                </c:pt>
                <c:pt idx="6128">
                  <c:v>26.8</c:v>
                </c:pt>
                <c:pt idx="6129">
                  <c:v>26.8</c:v>
                </c:pt>
                <c:pt idx="6130">
                  <c:v>26.8</c:v>
                </c:pt>
                <c:pt idx="6131">
                  <c:v>26.8</c:v>
                </c:pt>
                <c:pt idx="6132">
                  <c:v>26.8</c:v>
                </c:pt>
                <c:pt idx="6133">
                  <c:v>26.9</c:v>
                </c:pt>
                <c:pt idx="6134">
                  <c:v>26.8</c:v>
                </c:pt>
                <c:pt idx="6135">
                  <c:v>26.8</c:v>
                </c:pt>
                <c:pt idx="6136">
                  <c:v>26.8</c:v>
                </c:pt>
                <c:pt idx="6137">
                  <c:v>26.8</c:v>
                </c:pt>
                <c:pt idx="6138">
                  <c:v>26.9</c:v>
                </c:pt>
                <c:pt idx="6139">
                  <c:v>26.8</c:v>
                </c:pt>
                <c:pt idx="6140">
                  <c:v>26.8</c:v>
                </c:pt>
                <c:pt idx="6141">
                  <c:v>26.8</c:v>
                </c:pt>
                <c:pt idx="6142">
                  <c:v>26.8</c:v>
                </c:pt>
                <c:pt idx="6143">
                  <c:v>26.8</c:v>
                </c:pt>
                <c:pt idx="6144">
                  <c:v>26.8</c:v>
                </c:pt>
                <c:pt idx="6145">
                  <c:v>26.8</c:v>
                </c:pt>
                <c:pt idx="6146">
                  <c:v>26.8</c:v>
                </c:pt>
                <c:pt idx="6147">
                  <c:v>26.7</c:v>
                </c:pt>
                <c:pt idx="6148">
                  <c:v>26.7</c:v>
                </c:pt>
                <c:pt idx="6149">
                  <c:v>26.8</c:v>
                </c:pt>
                <c:pt idx="6150">
                  <c:v>26.7</c:v>
                </c:pt>
                <c:pt idx="6151">
                  <c:v>26.7</c:v>
                </c:pt>
                <c:pt idx="6152">
                  <c:v>26.8</c:v>
                </c:pt>
                <c:pt idx="6153">
                  <c:v>26.8</c:v>
                </c:pt>
                <c:pt idx="6154">
                  <c:v>26.8</c:v>
                </c:pt>
                <c:pt idx="6155">
                  <c:v>26.7</c:v>
                </c:pt>
                <c:pt idx="6156">
                  <c:v>26.7</c:v>
                </c:pt>
                <c:pt idx="6157">
                  <c:v>26.8</c:v>
                </c:pt>
                <c:pt idx="6158">
                  <c:v>26.8</c:v>
                </c:pt>
                <c:pt idx="6159">
                  <c:v>26.8</c:v>
                </c:pt>
                <c:pt idx="6160">
                  <c:v>26.8</c:v>
                </c:pt>
                <c:pt idx="6161">
                  <c:v>26.8</c:v>
                </c:pt>
                <c:pt idx="6162">
                  <c:v>26.8</c:v>
                </c:pt>
                <c:pt idx="6163">
                  <c:v>26.8</c:v>
                </c:pt>
                <c:pt idx="6164">
                  <c:v>26.8</c:v>
                </c:pt>
                <c:pt idx="6165">
                  <c:v>26.8</c:v>
                </c:pt>
                <c:pt idx="6166">
                  <c:v>26.9</c:v>
                </c:pt>
                <c:pt idx="6167">
                  <c:v>26.9</c:v>
                </c:pt>
                <c:pt idx="6168">
                  <c:v>26.9</c:v>
                </c:pt>
                <c:pt idx="6169">
                  <c:v>26.8</c:v>
                </c:pt>
                <c:pt idx="6170">
                  <c:v>26.8</c:v>
                </c:pt>
                <c:pt idx="6171">
                  <c:v>26.8</c:v>
                </c:pt>
                <c:pt idx="6172">
                  <c:v>26.8</c:v>
                </c:pt>
                <c:pt idx="6173">
                  <c:v>26.8</c:v>
                </c:pt>
                <c:pt idx="6174">
                  <c:v>26.9</c:v>
                </c:pt>
                <c:pt idx="6175">
                  <c:v>26.9</c:v>
                </c:pt>
                <c:pt idx="6176">
                  <c:v>26.9</c:v>
                </c:pt>
                <c:pt idx="6177">
                  <c:v>26.8</c:v>
                </c:pt>
                <c:pt idx="6178">
                  <c:v>26.9</c:v>
                </c:pt>
                <c:pt idx="6179">
                  <c:v>26.8</c:v>
                </c:pt>
                <c:pt idx="6180">
                  <c:v>26.8</c:v>
                </c:pt>
                <c:pt idx="6181">
                  <c:v>26.9</c:v>
                </c:pt>
                <c:pt idx="6182">
                  <c:v>26.8</c:v>
                </c:pt>
                <c:pt idx="6183">
                  <c:v>26.8</c:v>
                </c:pt>
                <c:pt idx="6184">
                  <c:v>26.8</c:v>
                </c:pt>
                <c:pt idx="6185">
                  <c:v>26.8</c:v>
                </c:pt>
                <c:pt idx="6186">
                  <c:v>26.8</c:v>
                </c:pt>
                <c:pt idx="6187">
                  <c:v>26.8</c:v>
                </c:pt>
                <c:pt idx="6188">
                  <c:v>26.8</c:v>
                </c:pt>
                <c:pt idx="6189">
                  <c:v>26.7</c:v>
                </c:pt>
                <c:pt idx="6190">
                  <c:v>26.7</c:v>
                </c:pt>
                <c:pt idx="6191">
                  <c:v>26.7</c:v>
                </c:pt>
                <c:pt idx="6192">
                  <c:v>26.6</c:v>
                </c:pt>
                <c:pt idx="6193">
                  <c:v>26.5</c:v>
                </c:pt>
                <c:pt idx="6194">
                  <c:v>26.5</c:v>
                </c:pt>
                <c:pt idx="6195">
                  <c:v>26.4</c:v>
                </c:pt>
                <c:pt idx="6196">
                  <c:v>26.4</c:v>
                </c:pt>
                <c:pt idx="6197">
                  <c:v>26.4</c:v>
                </c:pt>
                <c:pt idx="6198">
                  <c:v>26.3</c:v>
                </c:pt>
                <c:pt idx="6199">
                  <c:v>26.2</c:v>
                </c:pt>
                <c:pt idx="6200">
                  <c:v>26.1</c:v>
                </c:pt>
                <c:pt idx="6201">
                  <c:v>26.1</c:v>
                </c:pt>
                <c:pt idx="6202">
                  <c:v>26.1</c:v>
                </c:pt>
                <c:pt idx="6203">
                  <c:v>26.1</c:v>
                </c:pt>
                <c:pt idx="6204">
                  <c:v>25.9</c:v>
                </c:pt>
                <c:pt idx="6205">
                  <c:v>25.9</c:v>
                </c:pt>
                <c:pt idx="6206">
                  <c:v>25.9</c:v>
                </c:pt>
                <c:pt idx="6207">
                  <c:v>25.9</c:v>
                </c:pt>
                <c:pt idx="6208">
                  <c:v>25.9</c:v>
                </c:pt>
                <c:pt idx="6209">
                  <c:v>25.9</c:v>
                </c:pt>
                <c:pt idx="6210">
                  <c:v>26.1</c:v>
                </c:pt>
                <c:pt idx="6211">
                  <c:v>26.1</c:v>
                </c:pt>
                <c:pt idx="6212">
                  <c:v>26.1</c:v>
                </c:pt>
                <c:pt idx="6213">
                  <c:v>26.1</c:v>
                </c:pt>
                <c:pt idx="6214">
                  <c:v>26.1</c:v>
                </c:pt>
                <c:pt idx="6215">
                  <c:v>26.2</c:v>
                </c:pt>
                <c:pt idx="6216">
                  <c:v>26.2</c:v>
                </c:pt>
                <c:pt idx="6217">
                  <c:v>26.3</c:v>
                </c:pt>
                <c:pt idx="6218">
                  <c:v>26.4</c:v>
                </c:pt>
                <c:pt idx="6219">
                  <c:v>26.4</c:v>
                </c:pt>
                <c:pt idx="6220">
                  <c:v>26.4</c:v>
                </c:pt>
                <c:pt idx="6221">
                  <c:v>26.4</c:v>
                </c:pt>
                <c:pt idx="6222">
                  <c:v>26.4</c:v>
                </c:pt>
                <c:pt idx="6223">
                  <c:v>26.4</c:v>
                </c:pt>
                <c:pt idx="6224">
                  <c:v>26.6</c:v>
                </c:pt>
                <c:pt idx="6225">
                  <c:v>26.6</c:v>
                </c:pt>
                <c:pt idx="6226">
                  <c:v>26.7</c:v>
                </c:pt>
                <c:pt idx="6227">
                  <c:v>26.6</c:v>
                </c:pt>
                <c:pt idx="6228">
                  <c:v>26.7</c:v>
                </c:pt>
                <c:pt idx="6229">
                  <c:v>26.7</c:v>
                </c:pt>
                <c:pt idx="6230">
                  <c:v>26.7</c:v>
                </c:pt>
                <c:pt idx="6231">
                  <c:v>26.7</c:v>
                </c:pt>
                <c:pt idx="6232">
                  <c:v>26.8</c:v>
                </c:pt>
                <c:pt idx="6233">
                  <c:v>26.8</c:v>
                </c:pt>
                <c:pt idx="6234">
                  <c:v>26.8</c:v>
                </c:pt>
                <c:pt idx="6235">
                  <c:v>26.8</c:v>
                </c:pt>
                <c:pt idx="6236">
                  <c:v>26.8</c:v>
                </c:pt>
                <c:pt idx="6237">
                  <c:v>26.8</c:v>
                </c:pt>
                <c:pt idx="6238">
                  <c:v>26.7</c:v>
                </c:pt>
                <c:pt idx="6239">
                  <c:v>26.5</c:v>
                </c:pt>
                <c:pt idx="6240">
                  <c:v>26.5</c:v>
                </c:pt>
                <c:pt idx="6241">
                  <c:v>26.4</c:v>
                </c:pt>
                <c:pt idx="6242">
                  <c:v>26.4</c:v>
                </c:pt>
                <c:pt idx="6243">
                  <c:v>26.2</c:v>
                </c:pt>
                <c:pt idx="6244">
                  <c:v>26.2</c:v>
                </c:pt>
                <c:pt idx="6245">
                  <c:v>26.1</c:v>
                </c:pt>
                <c:pt idx="6246">
                  <c:v>26</c:v>
                </c:pt>
                <c:pt idx="6247">
                  <c:v>25.9</c:v>
                </c:pt>
                <c:pt idx="6248">
                  <c:v>25.9</c:v>
                </c:pt>
                <c:pt idx="6249">
                  <c:v>26</c:v>
                </c:pt>
                <c:pt idx="6250">
                  <c:v>26</c:v>
                </c:pt>
                <c:pt idx="6251">
                  <c:v>26.1</c:v>
                </c:pt>
                <c:pt idx="6252">
                  <c:v>26.2</c:v>
                </c:pt>
                <c:pt idx="6253">
                  <c:v>26.3</c:v>
                </c:pt>
                <c:pt idx="6254">
                  <c:v>26.4</c:v>
                </c:pt>
                <c:pt idx="6255">
                  <c:v>26.4</c:v>
                </c:pt>
                <c:pt idx="6256">
                  <c:v>26.4</c:v>
                </c:pt>
                <c:pt idx="6257">
                  <c:v>26.5</c:v>
                </c:pt>
                <c:pt idx="6258">
                  <c:v>26.6</c:v>
                </c:pt>
                <c:pt idx="6259">
                  <c:v>26.6</c:v>
                </c:pt>
                <c:pt idx="6260">
                  <c:v>26.7</c:v>
                </c:pt>
                <c:pt idx="6261">
                  <c:v>26.7</c:v>
                </c:pt>
                <c:pt idx="6262">
                  <c:v>26.7</c:v>
                </c:pt>
                <c:pt idx="6263">
                  <c:v>26.7</c:v>
                </c:pt>
                <c:pt idx="6264">
                  <c:v>26.8</c:v>
                </c:pt>
                <c:pt idx="6265">
                  <c:v>26.9</c:v>
                </c:pt>
                <c:pt idx="6266">
                  <c:v>26.8</c:v>
                </c:pt>
                <c:pt idx="6267">
                  <c:v>26.9</c:v>
                </c:pt>
                <c:pt idx="6268">
                  <c:v>26.8</c:v>
                </c:pt>
                <c:pt idx="6269">
                  <c:v>26.8</c:v>
                </c:pt>
                <c:pt idx="6270">
                  <c:v>26.7</c:v>
                </c:pt>
                <c:pt idx="6271">
                  <c:v>26.7</c:v>
                </c:pt>
                <c:pt idx="6272">
                  <c:v>26.5</c:v>
                </c:pt>
                <c:pt idx="6273">
                  <c:v>26.5</c:v>
                </c:pt>
                <c:pt idx="6274">
                  <c:v>26.5</c:v>
                </c:pt>
                <c:pt idx="6275">
                  <c:v>26.3</c:v>
                </c:pt>
                <c:pt idx="6276">
                  <c:v>26.1</c:v>
                </c:pt>
                <c:pt idx="6277">
                  <c:v>26.1</c:v>
                </c:pt>
                <c:pt idx="6278">
                  <c:v>26</c:v>
                </c:pt>
                <c:pt idx="6279">
                  <c:v>26</c:v>
                </c:pt>
                <c:pt idx="6280">
                  <c:v>26</c:v>
                </c:pt>
                <c:pt idx="6281">
                  <c:v>26.1</c:v>
                </c:pt>
                <c:pt idx="6282">
                  <c:v>26.1</c:v>
                </c:pt>
                <c:pt idx="6283">
                  <c:v>26.2</c:v>
                </c:pt>
                <c:pt idx="6284">
                  <c:v>26.3</c:v>
                </c:pt>
                <c:pt idx="6285">
                  <c:v>26.4</c:v>
                </c:pt>
                <c:pt idx="6286">
                  <c:v>26.5</c:v>
                </c:pt>
                <c:pt idx="6287">
                  <c:v>26.5</c:v>
                </c:pt>
                <c:pt idx="6288">
                  <c:v>26.6</c:v>
                </c:pt>
                <c:pt idx="6289">
                  <c:v>26.6</c:v>
                </c:pt>
                <c:pt idx="6290">
                  <c:v>26.7</c:v>
                </c:pt>
                <c:pt idx="6291">
                  <c:v>26.7</c:v>
                </c:pt>
                <c:pt idx="6292">
                  <c:v>26.7</c:v>
                </c:pt>
                <c:pt idx="6293">
                  <c:v>26.8</c:v>
                </c:pt>
                <c:pt idx="6294">
                  <c:v>26.9</c:v>
                </c:pt>
                <c:pt idx="6295">
                  <c:v>26.9</c:v>
                </c:pt>
                <c:pt idx="6296">
                  <c:v>26.9</c:v>
                </c:pt>
                <c:pt idx="6297">
                  <c:v>26.9</c:v>
                </c:pt>
                <c:pt idx="6298">
                  <c:v>26.9</c:v>
                </c:pt>
                <c:pt idx="6299">
                  <c:v>26.8</c:v>
                </c:pt>
                <c:pt idx="6300">
                  <c:v>26.7</c:v>
                </c:pt>
                <c:pt idx="6301">
                  <c:v>26.5</c:v>
                </c:pt>
                <c:pt idx="6302">
                  <c:v>26.4</c:v>
                </c:pt>
                <c:pt idx="6303">
                  <c:v>26.3</c:v>
                </c:pt>
                <c:pt idx="6304">
                  <c:v>26.1</c:v>
                </c:pt>
                <c:pt idx="6305">
                  <c:v>26</c:v>
                </c:pt>
                <c:pt idx="6306">
                  <c:v>26</c:v>
                </c:pt>
                <c:pt idx="6307">
                  <c:v>26</c:v>
                </c:pt>
                <c:pt idx="6308">
                  <c:v>26.1</c:v>
                </c:pt>
                <c:pt idx="6309">
                  <c:v>26.1</c:v>
                </c:pt>
                <c:pt idx="6310">
                  <c:v>26.2</c:v>
                </c:pt>
                <c:pt idx="6311">
                  <c:v>26.3</c:v>
                </c:pt>
                <c:pt idx="6312">
                  <c:v>26.4</c:v>
                </c:pt>
                <c:pt idx="6313">
                  <c:v>26.5</c:v>
                </c:pt>
                <c:pt idx="6314">
                  <c:v>26.5</c:v>
                </c:pt>
                <c:pt idx="6315">
                  <c:v>26.5</c:v>
                </c:pt>
                <c:pt idx="6316">
                  <c:v>26.6</c:v>
                </c:pt>
                <c:pt idx="6317">
                  <c:v>26.7</c:v>
                </c:pt>
                <c:pt idx="6318">
                  <c:v>26.7</c:v>
                </c:pt>
                <c:pt idx="6319">
                  <c:v>26.8</c:v>
                </c:pt>
                <c:pt idx="6320">
                  <c:v>26.8</c:v>
                </c:pt>
                <c:pt idx="6321">
                  <c:v>26.9</c:v>
                </c:pt>
                <c:pt idx="6322">
                  <c:v>26.9</c:v>
                </c:pt>
                <c:pt idx="6323">
                  <c:v>26.9</c:v>
                </c:pt>
                <c:pt idx="6324">
                  <c:v>26.8</c:v>
                </c:pt>
                <c:pt idx="6325">
                  <c:v>26.9</c:v>
                </c:pt>
                <c:pt idx="6326">
                  <c:v>26.7</c:v>
                </c:pt>
                <c:pt idx="6327">
                  <c:v>26.5</c:v>
                </c:pt>
                <c:pt idx="6328">
                  <c:v>26.4</c:v>
                </c:pt>
                <c:pt idx="6329">
                  <c:v>26.2</c:v>
                </c:pt>
                <c:pt idx="6330">
                  <c:v>26.1</c:v>
                </c:pt>
                <c:pt idx="6331">
                  <c:v>26</c:v>
                </c:pt>
                <c:pt idx="6332">
                  <c:v>25.9</c:v>
                </c:pt>
                <c:pt idx="6333">
                  <c:v>26</c:v>
                </c:pt>
                <c:pt idx="6334">
                  <c:v>26.1</c:v>
                </c:pt>
                <c:pt idx="6335">
                  <c:v>26.1</c:v>
                </c:pt>
                <c:pt idx="6336">
                  <c:v>26.2</c:v>
                </c:pt>
                <c:pt idx="6337">
                  <c:v>26.3</c:v>
                </c:pt>
                <c:pt idx="6338">
                  <c:v>26.4</c:v>
                </c:pt>
                <c:pt idx="6339">
                  <c:v>26.5</c:v>
                </c:pt>
                <c:pt idx="6340">
                  <c:v>26.5</c:v>
                </c:pt>
                <c:pt idx="6341">
                  <c:v>26.5</c:v>
                </c:pt>
                <c:pt idx="6342">
                  <c:v>26.7</c:v>
                </c:pt>
                <c:pt idx="6343">
                  <c:v>26.7</c:v>
                </c:pt>
                <c:pt idx="6344">
                  <c:v>26.7</c:v>
                </c:pt>
                <c:pt idx="6345">
                  <c:v>26.8</c:v>
                </c:pt>
                <c:pt idx="6346">
                  <c:v>26.9</c:v>
                </c:pt>
                <c:pt idx="6347">
                  <c:v>26.9</c:v>
                </c:pt>
                <c:pt idx="6348">
                  <c:v>26.9</c:v>
                </c:pt>
                <c:pt idx="6349">
                  <c:v>26.9</c:v>
                </c:pt>
                <c:pt idx="6350">
                  <c:v>26.8</c:v>
                </c:pt>
                <c:pt idx="6351">
                  <c:v>26.7</c:v>
                </c:pt>
                <c:pt idx="6352">
                  <c:v>26.5</c:v>
                </c:pt>
                <c:pt idx="6353">
                  <c:v>26.4</c:v>
                </c:pt>
                <c:pt idx="6354">
                  <c:v>26.2</c:v>
                </c:pt>
                <c:pt idx="6355">
                  <c:v>26.1</c:v>
                </c:pt>
                <c:pt idx="6356">
                  <c:v>26</c:v>
                </c:pt>
                <c:pt idx="6357">
                  <c:v>26</c:v>
                </c:pt>
                <c:pt idx="6358">
                  <c:v>26</c:v>
                </c:pt>
                <c:pt idx="6359">
                  <c:v>26.1</c:v>
                </c:pt>
                <c:pt idx="6360">
                  <c:v>26.1</c:v>
                </c:pt>
                <c:pt idx="6361">
                  <c:v>26.2</c:v>
                </c:pt>
                <c:pt idx="6362">
                  <c:v>26.3</c:v>
                </c:pt>
                <c:pt idx="6363">
                  <c:v>26.4</c:v>
                </c:pt>
                <c:pt idx="6364">
                  <c:v>26.5</c:v>
                </c:pt>
                <c:pt idx="6365">
                  <c:v>26.5</c:v>
                </c:pt>
                <c:pt idx="6366">
                  <c:v>26.5</c:v>
                </c:pt>
                <c:pt idx="6367">
                  <c:v>26.6</c:v>
                </c:pt>
                <c:pt idx="6368">
                  <c:v>26.6</c:v>
                </c:pt>
                <c:pt idx="6369">
                  <c:v>26.7</c:v>
                </c:pt>
                <c:pt idx="6370">
                  <c:v>26.7</c:v>
                </c:pt>
                <c:pt idx="6371">
                  <c:v>26.8</c:v>
                </c:pt>
                <c:pt idx="6372">
                  <c:v>26.8</c:v>
                </c:pt>
                <c:pt idx="6373">
                  <c:v>26.9</c:v>
                </c:pt>
                <c:pt idx="6374">
                  <c:v>26.9</c:v>
                </c:pt>
                <c:pt idx="6375">
                  <c:v>26.9</c:v>
                </c:pt>
                <c:pt idx="6376">
                  <c:v>26.9</c:v>
                </c:pt>
                <c:pt idx="6377">
                  <c:v>26.9</c:v>
                </c:pt>
                <c:pt idx="6378">
                  <c:v>26.9</c:v>
                </c:pt>
                <c:pt idx="6379">
                  <c:v>26.8</c:v>
                </c:pt>
                <c:pt idx="6380">
                  <c:v>26.7</c:v>
                </c:pt>
                <c:pt idx="6381">
                  <c:v>26.6</c:v>
                </c:pt>
                <c:pt idx="6382">
                  <c:v>26.5</c:v>
                </c:pt>
                <c:pt idx="6383">
                  <c:v>26.4</c:v>
                </c:pt>
                <c:pt idx="6384">
                  <c:v>26.2</c:v>
                </c:pt>
                <c:pt idx="6385">
                  <c:v>26.2</c:v>
                </c:pt>
                <c:pt idx="6386">
                  <c:v>26.1</c:v>
                </c:pt>
                <c:pt idx="6387">
                  <c:v>26.1</c:v>
                </c:pt>
                <c:pt idx="6388">
                  <c:v>26</c:v>
                </c:pt>
                <c:pt idx="6389">
                  <c:v>26</c:v>
                </c:pt>
                <c:pt idx="6390">
                  <c:v>25.9</c:v>
                </c:pt>
                <c:pt idx="6391">
                  <c:v>25.9</c:v>
                </c:pt>
                <c:pt idx="6392">
                  <c:v>26</c:v>
                </c:pt>
                <c:pt idx="6393">
                  <c:v>26.1</c:v>
                </c:pt>
                <c:pt idx="6394">
                  <c:v>26.1</c:v>
                </c:pt>
                <c:pt idx="6395">
                  <c:v>26.2</c:v>
                </c:pt>
                <c:pt idx="6396">
                  <c:v>26.2</c:v>
                </c:pt>
                <c:pt idx="6397">
                  <c:v>26.3</c:v>
                </c:pt>
                <c:pt idx="6398">
                  <c:v>26.4</c:v>
                </c:pt>
                <c:pt idx="6399">
                  <c:v>26.5</c:v>
                </c:pt>
                <c:pt idx="6400">
                  <c:v>26.5</c:v>
                </c:pt>
                <c:pt idx="6401">
                  <c:v>26.5</c:v>
                </c:pt>
                <c:pt idx="6402">
                  <c:v>26.6</c:v>
                </c:pt>
                <c:pt idx="6403">
                  <c:v>26.6</c:v>
                </c:pt>
                <c:pt idx="6404">
                  <c:v>26.5</c:v>
                </c:pt>
                <c:pt idx="6405">
                  <c:v>26.6</c:v>
                </c:pt>
                <c:pt idx="6406">
                  <c:v>26.7</c:v>
                </c:pt>
                <c:pt idx="6407">
                  <c:v>26.7</c:v>
                </c:pt>
                <c:pt idx="6408">
                  <c:v>26.8</c:v>
                </c:pt>
                <c:pt idx="6409">
                  <c:v>26.9</c:v>
                </c:pt>
                <c:pt idx="6410">
                  <c:v>26.9</c:v>
                </c:pt>
                <c:pt idx="6411">
                  <c:v>26.9</c:v>
                </c:pt>
                <c:pt idx="6412">
                  <c:v>26.9</c:v>
                </c:pt>
                <c:pt idx="6413">
                  <c:v>26.9</c:v>
                </c:pt>
                <c:pt idx="6414">
                  <c:v>26.9</c:v>
                </c:pt>
                <c:pt idx="6415">
                  <c:v>26.8</c:v>
                </c:pt>
                <c:pt idx="6416">
                  <c:v>26.7</c:v>
                </c:pt>
                <c:pt idx="6417">
                  <c:v>26.6</c:v>
                </c:pt>
                <c:pt idx="6418">
                  <c:v>26.5</c:v>
                </c:pt>
                <c:pt idx="6419">
                  <c:v>26.4</c:v>
                </c:pt>
                <c:pt idx="6420">
                  <c:v>26.3</c:v>
                </c:pt>
                <c:pt idx="6421">
                  <c:v>26.2</c:v>
                </c:pt>
                <c:pt idx="6422">
                  <c:v>26.1</c:v>
                </c:pt>
                <c:pt idx="6423">
                  <c:v>26.1</c:v>
                </c:pt>
                <c:pt idx="6424">
                  <c:v>26</c:v>
                </c:pt>
                <c:pt idx="6425">
                  <c:v>26</c:v>
                </c:pt>
                <c:pt idx="6426">
                  <c:v>26.1</c:v>
                </c:pt>
                <c:pt idx="6427">
                  <c:v>26</c:v>
                </c:pt>
                <c:pt idx="6428">
                  <c:v>26.1</c:v>
                </c:pt>
                <c:pt idx="6429">
                  <c:v>26.1</c:v>
                </c:pt>
                <c:pt idx="6430">
                  <c:v>26.2</c:v>
                </c:pt>
                <c:pt idx="6431">
                  <c:v>26.3</c:v>
                </c:pt>
                <c:pt idx="6432">
                  <c:v>26.3</c:v>
                </c:pt>
                <c:pt idx="6433">
                  <c:v>26.5</c:v>
                </c:pt>
                <c:pt idx="6434">
                  <c:v>26.5</c:v>
                </c:pt>
                <c:pt idx="6435">
                  <c:v>26.5</c:v>
                </c:pt>
                <c:pt idx="6436">
                  <c:v>26.6</c:v>
                </c:pt>
                <c:pt idx="6437">
                  <c:v>26.6</c:v>
                </c:pt>
                <c:pt idx="6438">
                  <c:v>26.6</c:v>
                </c:pt>
                <c:pt idx="6439">
                  <c:v>26.7</c:v>
                </c:pt>
                <c:pt idx="6440">
                  <c:v>26.7</c:v>
                </c:pt>
                <c:pt idx="6441">
                  <c:v>26.7</c:v>
                </c:pt>
                <c:pt idx="6442">
                  <c:v>26.7</c:v>
                </c:pt>
                <c:pt idx="6443">
                  <c:v>26.7</c:v>
                </c:pt>
                <c:pt idx="6444">
                  <c:v>26.8</c:v>
                </c:pt>
                <c:pt idx="6445">
                  <c:v>26.9</c:v>
                </c:pt>
                <c:pt idx="6446">
                  <c:v>26.9</c:v>
                </c:pt>
                <c:pt idx="6447">
                  <c:v>26.9</c:v>
                </c:pt>
                <c:pt idx="6448">
                  <c:v>26.9</c:v>
                </c:pt>
                <c:pt idx="6449">
                  <c:v>26.9</c:v>
                </c:pt>
                <c:pt idx="6450">
                  <c:v>26.9</c:v>
                </c:pt>
                <c:pt idx="6451">
                  <c:v>26.9</c:v>
                </c:pt>
                <c:pt idx="6452">
                  <c:v>26.9</c:v>
                </c:pt>
                <c:pt idx="6453">
                  <c:v>26.8</c:v>
                </c:pt>
                <c:pt idx="6454">
                  <c:v>26.7</c:v>
                </c:pt>
                <c:pt idx="6455">
                  <c:v>26.7</c:v>
                </c:pt>
                <c:pt idx="6456">
                  <c:v>26.7</c:v>
                </c:pt>
                <c:pt idx="6457">
                  <c:v>26.7</c:v>
                </c:pt>
                <c:pt idx="6458">
                  <c:v>26.5</c:v>
                </c:pt>
                <c:pt idx="6459">
                  <c:v>26.5</c:v>
                </c:pt>
                <c:pt idx="6460">
                  <c:v>26.4</c:v>
                </c:pt>
                <c:pt idx="6461">
                  <c:v>26.4</c:v>
                </c:pt>
                <c:pt idx="6462">
                  <c:v>26.2</c:v>
                </c:pt>
                <c:pt idx="6463">
                  <c:v>26.2</c:v>
                </c:pt>
                <c:pt idx="6464">
                  <c:v>26.1</c:v>
                </c:pt>
                <c:pt idx="6465">
                  <c:v>26.1</c:v>
                </c:pt>
                <c:pt idx="6466">
                  <c:v>26</c:v>
                </c:pt>
                <c:pt idx="6467">
                  <c:v>26</c:v>
                </c:pt>
                <c:pt idx="6468">
                  <c:v>25.9</c:v>
                </c:pt>
                <c:pt idx="6469">
                  <c:v>26</c:v>
                </c:pt>
                <c:pt idx="6470">
                  <c:v>25.9</c:v>
                </c:pt>
                <c:pt idx="6471">
                  <c:v>26.1</c:v>
                </c:pt>
                <c:pt idx="6472">
                  <c:v>26.1</c:v>
                </c:pt>
                <c:pt idx="6473">
                  <c:v>26.1</c:v>
                </c:pt>
                <c:pt idx="6474">
                  <c:v>26.2</c:v>
                </c:pt>
                <c:pt idx="6475">
                  <c:v>26.2</c:v>
                </c:pt>
                <c:pt idx="6476">
                  <c:v>26.3</c:v>
                </c:pt>
                <c:pt idx="6477">
                  <c:v>26.4</c:v>
                </c:pt>
                <c:pt idx="6478">
                  <c:v>26.4</c:v>
                </c:pt>
                <c:pt idx="6479">
                  <c:v>26.5</c:v>
                </c:pt>
                <c:pt idx="6480">
                  <c:v>26.5</c:v>
                </c:pt>
                <c:pt idx="6481">
                  <c:v>26.6</c:v>
                </c:pt>
                <c:pt idx="6482">
                  <c:v>26.5</c:v>
                </c:pt>
                <c:pt idx="6483">
                  <c:v>26.6</c:v>
                </c:pt>
                <c:pt idx="6484">
                  <c:v>26.6</c:v>
                </c:pt>
                <c:pt idx="6485">
                  <c:v>26.7</c:v>
                </c:pt>
                <c:pt idx="6486">
                  <c:v>26.7</c:v>
                </c:pt>
                <c:pt idx="6487">
                  <c:v>26.7</c:v>
                </c:pt>
                <c:pt idx="6488">
                  <c:v>26.8</c:v>
                </c:pt>
                <c:pt idx="6489">
                  <c:v>26.9</c:v>
                </c:pt>
                <c:pt idx="6490">
                  <c:v>26.8</c:v>
                </c:pt>
                <c:pt idx="6491">
                  <c:v>26.9</c:v>
                </c:pt>
                <c:pt idx="6492">
                  <c:v>26.9</c:v>
                </c:pt>
                <c:pt idx="6493">
                  <c:v>26.9</c:v>
                </c:pt>
                <c:pt idx="6494">
                  <c:v>26.9</c:v>
                </c:pt>
                <c:pt idx="6495">
                  <c:v>26.9</c:v>
                </c:pt>
                <c:pt idx="6496">
                  <c:v>26.9</c:v>
                </c:pt>
                <c:pt idx="6497">
                  <c:v>26.9</c:v>
                </c:pt>
                <c:pt idx="6498">
                  <c:v>26.9</c:v>
                </c:pt>
                <c:pt idx="6499">
                  <c:v>26.8</c:v>
                </c:pt>
                <c:pt idx="6500">
                  <c:v>26.7</c:v>
                </c:pt>
                <c:pt idx="6501">
                  <c:v>26.7</c:v>
                </c:pt>
                <c:pt idx="6502">
                  <c:v>26.6</c:v>
                </c:pt>
                <c:pt idx="6503">
                  <c:v>26.5</c:v>
                </c:pt>
                <c:pt idx="6504">
                  <c:v>26.4</c:v>
                </c:pt>
                <c:pt idx="6505">
                  <c:v>26.3</c:v>
                </c:pt>
                <c:pt idx="6506">
                  <c:v>26.2</c:v>
                </c:pt>
                <c:pt idx="6507">
                  <c:v>26.2</c:v>
                </c:pt>
                <c:pt idx="6508">
                  <c:v>26.2</c:v>
                </c:pt>
                <c:pt idx="6509">
                  <c:v>26.1</c:v>
                </c:pt>
                <c:pt idx="6510">
                  <c:v>26.1</c:v>
                </c:pt>
                <c:pt idx="6511">
                  <c:v>26</c:v>
                </c:pt>
                <c:pt idx="6512">
                  <c:v>25.9</c:v>
                </c:pt>
                <c:pt idx="6513">
                  <c:v>26</c:v>
                </c:pt>
                <c:pt idx="6514">
                  <c:v>26</c:v>
                </c:pt>
                <c:pt idx="6515">
                  <c:v>26</c:v>
                </c:pt>
                <c:pt idx="6516">
                  <c:v>26</c:v>
                </c:pt>
                <c:pt idx="6517">
                  <c:v>26.1</c:v>
                </c:pt>
                <c:pt idx="6518">
                  <c:v>26.1</c:v>
                </c:pt>
                <c:pt idx="6519">
                  <c:v>26.2</c:v>
                </c:pt>
                <c:pt idx="6520">
                  <c:v>26.3</c:v>
                </c:pt>
                <c:pt idx="6521">
                  <c:v>26.4</c:v>
                </c:pt>
                <c:pt idx="6522">
                  <c:v>26.4</c:v>
                </c:pt>
                <c:pt idx="6523">
                  <c:v>26.5</c:v>
                </c:pt>
                <c:pt idx="6524">
                  <c:v>26.5</c:v>
                </c:pt>
                <c:pt idx="6525">
                  <c:v>26.5</c:v>
                </c:pt>
                <c:pt idx="6526">
                  <c:v>26.6</c:v>
                </c:pt>
                <c:pt idx="6527">
                  <c:v>26.7</c:v>
                </c:pt>
                <c:pt idx="6528">
                  <c:v>26.7</c:v>
                </c:pt>
                <c:pt idx="6529">
                  <c:v>26.7</c:v>
                </c:pt>
                <c:pt idx="6530">
                  <c:v>26.7</c:v>
                </c:pt>
                <c:pt idx="6531">
                  <c:v>26.7</c:v>
                </c:pt>
                <c:pt idx="6532">
                  <c:v>26.8</c:v>
                </c:pt>
                <c:pt idx="6533">
                  <c:v>26.9</c:v>
                </c:pt>
                <c:pt idx="6534">
                  <c:v>26.9</c:v>
                </c:pt>
                <c:pt idx="6535">
                  <c:v>26.9</c:v>
                </c:pt>
                <c:pt idx="6536">
                  <c:v>26.9</c:v>
                </c:pt>
                <c:pt idx="6537">
                  <c:v>26.9</c:v>
                </c:pt>
                <c:pt idx="6538">
                  <c:v>26.9</c:v>
                </c:pt>
                <c:pt idx="6539">
                  <c:v>26.9</c:v>
                </c:pt>
                <c:pt idx="6540">
                  <c:v>26.9</c:v>
                </c:pt>
                <c:pt idx="6541">
                  <c:v>26.7</c:v>
                </c:pt>
                <c:pt idx="6542">
                  <c:v>26.6</c:v>
                </c:pt>
                <c:pt idx="6543">
                  <c:v>26.5</c:v>
                </c:pt>
                <c:pt idx="6544">
                  <c:v>26.4</c:v>
                </c:pt>
                <c:pt idx="6545">
                  <c:v>26.4</c:v>
                </c:pt>
                <c:pt idx="6546">
                  <c:v>26.1</c:v>
                </c:pt>
                <c:pt idx="6547">
                  <c:v>26.1</c:v>
                </c:pt>
                <c:pt idx="6548">
                  <c:v>26.1</c:v>
                </c:pt>
                <c:pt idx="6549">
                  <c:v>26</c:v>
                </c:pt>
                <c:pt idx="6550">
                  <c:v>26</c:v>
                </c:pt>
                <c:pt idx="6551">
                  <c:v>26.1</c:v>
                </c:pt>
                <c:pt idx="6552">
                  <c:v>25.9</c:v>
                </c:pt>
                <c:pt idx="6553">
                  <c:v>26</c:v>
                </c:pt>
                <c:pt idx="6554">
                  <c:v>26.1</c:v>
                </c:pt>
                <c:pt idx="6555">
                  <c:v>26.2</c:v>
                </c:pt>
                <c:pt idx="6556">
                  <c:v>26.2</c:v>
                </c:pt>
                <c:pt idx="6557">
                  <c:v>26.2</c:v>
                </c:pt>
                <c:pt idx="6558">
                  <c:v>26.2</c:v>
                </c:pt>
                <c:pt idx="6559">
                  <c:v>26.4</c:v>
                </c:pt>
                <c:pt idx="6560">
                  <c:v>26.5</c:v>
                </c:pt>
                <c:pt idx="6561">
                  <c:v>26.5</c:v>
                </c:pt>
                <c:pt idx="6562">
                  <c:v>26.5</c:v>
                </c:pt>
                <c:pt idx="6563">
                  <c:v>26.6</c:v>
                </c:pt>
                <c:pt idx="6564">
                  <c:v>26.6</c:v>
                </c:pt>
                <c:pt idx="6565">
                  <c:v>26.6</c:v>
                </c:pt>
                <c:pt idx="6566">
                  <c:v>26.7</c:v>
                </c:pt>
                <c:pt idx="6567">
                  <c:v>26.6</c:v>
                </c:pt>
                <c:pt idx="6568">
                  <c:v>26.7</c:v>
                </c:pt>
                <c:pt idx="6569">
                  <c:v>26.8</c:v>
                </c:pt>
                <c:pt idx="6570">
                  <c:v>26.8</c:v>
                </c:pt>
                <c:pt idx="6571">
                  <c:v>26.7</c:v>
                </c:pt>
                <c:pt idx="6572">
                  <c:v>26.8</c:v>
                </c:pt>
                <c:pt idx="6573">
                  <c:v>26.9</c:v>
                </c:pt>
                <c:pt idx="6574">
                  <c:v>26.9</c:v>
                </c:pt>
                <c:pt idx="6575">
                  <c:v>26.9</c:v>
                </c:pt>
                <c:pt idx="6576">
                  <c:v>26.9</c:v>
                </c:pt>
                <c:pt idx="6577">
                  <c:v>26.9</c:v>
                </c:pt>
                <c:pt idx="6578">
                  <c:v>26.9</c:v>
                </c:pt>
                <c:pt idx="6579">
                  <c:v>26.9</c:v>
                </c:pt>
                <c:pt idx="6580">
                  <c:v>26.9</c:v>
                </c:pt>
                <c:pt idx="6581">
                  <c:v>26.9</c:v>
                </c:pt>
                <c:pt idx="6582">
                  <c:v>26.7</c:v>
                </c:pt>
                <c:pt idx="6583">
                  <c:v>26.7</c:v>
                </c:pt>
                <c:pt idx="6584">
                  <c:v>26.7</c:v>
                </c:pt>
                <c:pt idx="6585">
                  <c:v>26.5</c:v>
                </c:pt>
                <c:pt idx="6586">
                  <c:v>26.5</c:v>
                </c:pt>
                <c:pt idx="6587">
                  <c:v>26.4</c:v>
                </c:pt>
                <c:pt idx="6588">
                  <c:v>26.4</c:v>
                </c:pt>
                <c:pt idx="6589">
                  <c:v>26.2</c:v>
                </c:pt>
                <c:pt idx="6590">
                  <c:v>26.2</c:v>
                </c:pt>
                <c:pt idx="6591">
                  <c:v>26.2</c:v>
                </c:pt>
                <c:pt idx="6592">
                  <c:v>26.2</c:v>
                </c:pt>
                <c:pt idx="6593">
                  <c:v>26.1</c:v>
                </c:pt>
                <c:pt idx="6594">
                  <c:v>26.1</c:v>
                </c:pt>
                <c:pt idx="6595">
                  <c:v>26</c:v>
                </c:pt>
                <c:pt idx="6596">
                  <c:v>26</c:v>
                </c:pt>
                <c:pt idx="6597">
                  <c:v>26.1</c:v>
                </c:pt>
                <c:pt idx="6598">
                  <c:v>26.1</c:v>
                </c:pt>
                <c:pt idx="6599">
                  <c:v>26.1</c:v>
                </c:pt>
                <c:pt idx="6600">
                  <c:v>26.1</c:v>
                </c:pt>
                <c:pt idx="6601">
                  <c:v>26.1</c:v>
                </c:pt>
                <c:pt idx="6602">
                  <c:v>26.1</c:v>
                </c:pt>
                <c:pt idx="6603">
                  <c:v>26.1</c:v>
                </c:pt>
                <c:pt idx="6604">
                  <c:v>26.2</c:v>
                </c:pt>
                <c:pt idx="6605">
                  <c:v>26.2</c:v>
                </c:pt>
                <c:pt idx="6606">
                  <c:v>26.3</c:v>
                </c:pt>
                <c:pt idx="6607">
                  <c:v>26.3</c:v>
                </c:pt>
                <c:pt idx="6608">
                  <c:v>26.4</c:v>
                </c:pt>
                <c:pt idx="6609">
                  <c:v>26.4</c:v>
                </c:pt>
                <c:pt idx="6610">
                  <c:v>26.5</c:v>
                </c:pt>
                <c:pt idx="6611">
                  <c:v>26.5</c:v>
                </c:pt>
                <c:pt idx="6612">
                  <c:v>26.5</c:v>
                </c:pt>
                <c:pt idx="6613">
                  <c:v>26.5</c:v>
                </c:pt>
                <c:pt idx="6614">
                  <c:v>26.6</c:v>
                </c:pt>
                <c:pt idx="6615">
                  <c:v>26.7</c:v>
                </c:pt>
                <c:pt idx="6616">
                  <c:v>26.6</c:v>
                </c:pt>
                <c:pt idx="6617">
                  <c:v>26.7</c:v>
                </c:pt>
                <c:pt idx="6618">
                  <c:v>26.7</c:v>
                </c:pt>
                <c:pt idx="6619">
                  <c:v>26.8</c:v>
                </c:pt>
                <c:pt idx="6620">
                  <c:v>26.7</c:v>
                </c:pt>
                <c:pt idx="6621">
                  <c:v>26.8</c:v>
                </c:pt>
                <c:pt idx="6622">
                  <c:v>26.7</c:v>
                </c:pt>
                <c:pt idx="6623">
                  <c:v>26.8</c:v>
                </c:pt>
                <c:pt idx="6624">
                  <c:v>26.8</c:v>
                </c:pt>
                <c:pt idx="6625">
                  <c:v>26.9</c:v>
                </c:pt>
                <c:pt idx="6626">
                  <c:v>26.9</c:v>
                </c:pt>
                <c:pt idx="6627">
                  <c:v>26.9</c:v>
                </c:pt>
                <c:pt idx="6628">
                  <c:v>26.9</c:v>
                </c:pt>
                <c:pt idx="6629">
                  <c:v>26.9</c:v>
                </c:pt>
                <c:pt idx="6630">
                  <c:v>26.9</c:v>
                </c:pt>
                <c:pt idx="6631">
                  <c:v>26.9</c:v>
                </c:pt>
                <c:pt idx="6632">
                  <c:v>26.9</c:v>
                </c:pt>
                <c:pt idx="6633">
                  <c:v>26.9</c:v>
                </c:pt>
                <c:pt idx="6634">
                  <c:v>26.9</c:v>
                </c:pt>
                <c:pt idx="6635">
                  <c:v>26.9</c:v>
                </c:pt>
                <c:pt idx="6636">
                  <c:v>26.9</c:v>
                </c:pt>
                <c:pt idx="6637">
                  <c:v>26.9</c:v>
                </c:pt>
                <c:pt idx="6638">
                  <c:v>26.9</c:v>
                </c:pt>
                <c:pt idx="6639">
                  <c:v>26.9</c:v>
                </c:pt>
                <c:pt idx="6640">
                  <c:v>26.9</c:v>
                </c:pt>
                <c:pt idx="6641">
                  <c:v>26.9</c:v>
                </c:pt>
                <c:pt idx="6642">
                  <c:v>26.9</c:v>
                </c:pt>
                <c:pt idx="6643">
                  <c:v>26.9</c:v>
                </c:pt>
                <c:pt idx="6644">
                  <c:v>26.9</c:v>
                </c:pt>
                <c:pt idx="6645">
                  <c:v>26.9</c:v>
                </c:pt>
                <c:pt idx="6646">
                  <c:v>26.9</c:v>
                </c:pt>
                <c:pt idx="6647">
                  <c:v>26.9</c:v>
                </c:pt>
                <c:pt idx="6648">
                  <c:v>26.9</c:v>
                </c:pt>
                <c:pt idx="6649">
                  <c:v>26.9</c:v>
                </c:pt>
                <c:pt idx="6650">
                  <c:v>26.9</c:v>
                </c:pt>
                <c:pt idx="6651">
                  <c:v>26.9</c:v>
                </c:pt>
                <c:pt idx="6652">
                  <c:v>26.9</c:v>
                </c:pt>
                <c:pt idx="6653">
                  <c:v>26.9</c:v>
                </c:pt>
                <c:pt idx="6654">
                  <c:v>26.9</c:v>
                </c:pt>
                <c:pt idx="6655">
                  <c:v>26.9</c:v>
                </c:pt>
                <c:pt idx="6656">
                  <c:v>26.8</c:v>
                </c:pt>
                <c:pt idx="6657">
                  <c:v>26.8</c:v>
                </c:pt>
                <c:pt idx="6658">
                  <c:v>26.7</c:v>
                </c:pt>
                <c:pt idx="6659">
                  <c:v>26.7</c:v>
                </c:pt>
                <c:pt idx="6660">
                  <c:v>26.7</c:v>
                </c:pt>
                <c:pt idx="6661">
                  <c:v>26.6</c:v>
                </c:pt>
                <c:pt idx="6662">
                  <c:v>26.6</c:v>
                </c:pt>
                <c:pt idx="6663">
                  <c:v>26.6</c:v>
                </c:pt>
                <c:pt idx="6664">
                  <c:v>26.5</c:v>
                </c:pt>
                <c:pt idx="6665">
                  <c:v>26.5</c:v>
                </c:pt>
                <c:pt idx="6666">
                  <c:v>26.5</c:v>
                </c:pt>
                <c:pt idx="6667">
                  <c:v>26.4</c:v>
                </c:pt>
                <c:pt idx="6668">
                  <c:v>26.4</c:v>
                </c:pt>
                <c:pt idx="6669">
                  <c:v>26.3</c:v>
                </c:pt>
                <c:pt idx="6670">
                  <c:v>26.2</c:v>
                </c:pt>
                <c:pt idx="6671">
                  <c:v>26.2</c:v>
                </c:pt>
                <c:pt idx="6672">
                  <c:v>26.2</c:v>
                </c:pt>
                <c:pt idx="6673">
                  <c:v>26.1</c:v>
                </c:pt>
                <c:pt idx="6674">
                  <c:v>26</c:v>
                </c:pt>
                <c:pt idx="6675">
                  <c:v>26.1</c:v>
                </c:pt>
                <c:pt idx="6676">
                  <c:v>26.1</c:v>
                </c:pt>
                <c:pt idx="6677">
                  <c:v>26.1</c:v>
                </c:pt>
                <c:pt idx="6678">
                  <c:v>26.1</c:v>
                </c:pt>
                <c:pt idx="6679">
                  <c:v>26.2</c:v>
                </c:pt>
                <c:pt idx="6680">
                  <c:v>26.2</c:v>
                </c:pt>
                <c:pt idx="6681">
                  <c:v>26.2</c:v>
                </c:pt>
                <c:pt idx="6682">
                  <c:v>26.3</c:v>
                </c:pt>
                <c:pt idx="6683">
                  <c:v>26.4</c:v>
                </c:pt>
                <c:pt idx="6684">
                  <c:v>26.5</c:v>
                </c:pt>
                <c:pt idx="6685">
                  <c:v>26.5</c:v>
                </c:pt>
                <c:pt idx="6686">
                  <c:v>26.6</c:v>
                </c:pt>
                <c:pt idx="6687">
                  <c:v>26.5</c:v>
                </c:pt>
                <c:pt idx="6688">
                  <c:v>26.7</c:v>
                </c:pt>
                <c:pt idx="6689">
                  <c:v>26.5</c:v>
                </c:pt>
                <c:pt idx="6690">
                  <c:v>26.7</c:v>
                </c:pt>
                <c:pt idx="6691">
                  <c:v>26.8</c:v>
                </c:pt>
                <c:pt idx="6692">
                  <c:v>26.7</c:v>
                </c:pt>
                <c:pt idx="6693">
                  <c:v>26.9</c:v>
                </c:pt>
                <c:pt idx="6694">
                  <c:v>26.8</c:v>
                </c:pt>
                <c:pt idx="6695">
                  <c:v>26.9</c:v>
                </c:pt>
                <c:pt idx="6696">
                  <c:v>26.9</c:v>
                </c:pt>
                <c:pt idx="6697">
                  <c:v>26.9</c:v>
                </c:pt>
                <c:pt idx="6698">
                  <c:v>26.9</c:v>
                </c:pt>
                <c:pt idx="6699">
                  <c:v>26.9</c:v>
                </c:pt>
                <c:pt idx="6700">
                  <c:v>26.9</c:v>
                </c:pt>
                <c:pt idx="6701">
                  <c:v>26.9</c:v>
                </c:pt>
                <c:pt idx="6702">
                  <c:v>27</c:v>
                </c:pt>
                <c:pt idx="6703">
                  <c:v>26.9</c:v>
                </c:pt>
                <c:pt idx="6704">
                  <c:v>26.9</c:v>
                </c:pt>
                <c:pt idx="6705">
                  <c:v>26.8</c:v>
                </c:pt>
                <c:pt idx="6706">
                  <c:v>26.7</c:v>
                </c:pt>
                <c:pt idx="6707">
                  <c:v>26.7</c:v>
                </c:pt>
                <c:pt idx="6708">
                  <c:v>26.7</c:v>
                </c:pt>
                <c:pt idx="6709">
                  <c:v>26.5</c:v>
                </c:pt>
                <c:pt idx="6710">
                  <c:v>26.5</c:v>
                </c:pt>
                <c:pt idx="6711">
                  <c:v>26.4</c:v>
                </c:pt>
                <c:pt idx="6712">
                  <c:v>26.3</c:v>
                </c:pt>
                <c:pt idx="6713">
                  <c:v>26.2</c:v>
                </c:pt>
                <c:pt idx="6714">
                  <c:v>26.2</c:v>
                </c:pt>
                <c:pt idx="6715">
                  <c:v>26.1</c:v>
                </c:pt>
                <c:pt idx="6716">
                  <c:v>26.1</c:v>
                </c:pt>
                <c:pt idx="6717">
                  <c:v>26</c:v>
                </c:pt>
                <c:pt idx="6718">
                  <c:v>26</c:v>
                </c:pt>
                <c:pt idx="6719">
                  <c:v>26.1</c:v>
                </c:pt>
                <c:pt idx="6720">
                  <c:v>26.1</c:v>
                </c:pt>
                <c:pt idx="6721">
                  <c:v>26.1</c:v>
                </c:pt>
                <c:pt idx="6722">
                  <c:v>26.1</c:v>
                </c:pt>
                <c:pt idx="6723">
                  <c:v>26.2</c:v>
                </c:pt>
                <c:pt idx="6724">
                  <c:v>26.2</c:v>
                </c:pt>
                <c:pt idx="6725">
                  <c:v>26.2</c:v>
                </c:pt>
                <c:pt idx="6726">
                  <c:v>26.4</c:v>
                </c:pt>
                <c:pt idx="6727">
                  <c:v>26.4</c:v>
                </c:pt>
                <c:pt idx="6728">
                  <c:v>26.5</c:v>
                </c:pt>
                <c:pt idx="6729">
                  <c:v>26.5</c:v>
                </c:pt>
                <c:pt idx="6730">
                  <c:v>26.5</c:v>
                </c:pt>
                <c:pt idx="6731">
                  <c:v>26.5</c:v>
                </c:pt>
                <c:pt idx="6732">
                  <c:v>26.5</c:v>
                </c:pt>
                <c:pt idx="6733">
                  <c:v>26.6</c:v>
                </c:pt>
                <c:pt idx="6734">
                  <c:v>26.6</c:v>
                </c:pt>
                <c:pt idx="6735">
                  <c:v>26.6</c:v>
                </c:pt>
                <c:pt idx="6736">
                  <c:v>26.7</c:v>
                </c:pt>
                <c:pt idx="6737">
                  <c:v>26.7</c:v>
                </c:pt>
                <c:pt idx="6738">
                  <c:v>26.7</c:v>
                </c:pt>
                <c:pt idx="6739">
                  <c:v>26.7</c:v>
                </c:pt>
                <c:pt idx="6740">
                  <c:v>26.7</c:v>
                </c:pt>
                <c:pt idx="6741">
                  <c:v>26.7</c:v>
                </c:pt>
                <c:pt idx="6742">
                  <c:v>26.8</c:v>
                </c:pt>
                <c:pt idx="6743">
                  <c:v>26.8</c:v>
                </c:pt>
                <c:pt idx="6744">
                  <c:v>26.9</c:v>
                </c:pt>
                <c:pt idx="6745">
                  <c:v>26.9</c:v>
                </c:pt>
                <c:pt idx="6746">
                  <c:v>26.9</c:v>
                </c:pt>
                <c:pt idx="6747">
                  <c:v>26.9</c:v>
                </c:pt>
                <c:pt idx="6748">
                  <c:v>26.9</c:v>
                </c:pt>
                <c:pt idx="6749">
                  <c:v>26.9</c:v>
                </c:pt>
                <c:pt idx="6750">
                  <c:v>26.9</c:v>
                </c:pt>
                <c:pt idx="6751">
                  <c:v>26.9</c:v>
                </c:pt>
                <c:pt idx="6752">
                  <c:v>26.9</c:v>
                </c:pt>
                <c:pt idx="6753">
                  <c:v>26.9</c:v>
                </c:pt>
                <c:pt idx="6754">
                  <c:v>26.9</c:v>
                </c:pt>
                <c:pt idx="6755">
                  <c:v>26.9</c:v>
                </c:pt>
                <c:pt idx="6756">
                  <c:v>26.9</c:v>
                </c:pt>
                <c:pt idx="6757">
                  <c:v>26.9</c:v>
                </c:pt>
                <c:pt idx="6758">
                  <c:v>26.9</c:v>
                </c:pt>
                <c:pt idx="6759">
                  <c:v>26.9</c:v>
                </c:pt>
                <c:pt idx="6760">
                  <c:v>26.9</c:v>
                </c:pt>
                <c:pt idx="6761">
                  <c:v>26.8</c:v>
                </c:pt>
                <c:pt idx="6762">
                  <c:v>26.7</c:v>
                </c:pt>
                <c:pt idx="6763">
                  <c:v>26.7</c:v>
                </c:pt>
                <c:pt idx="6764">
                  <c:v>26.7</c:v>
                </c:pt>
                <c:pt idx="6765">
                  <c:v>26.5</c:v>
                </c:pt>
                <c:pt idx="6766">
                  <c:v>26.5</c:v>
                </c:pt>
                <c:pt idx="6767">
                  <c:v>26.4</c:v>
                </c:pt>
                <c:pt idx="6768">
                  <c:v>26.4</c:v>
                </c:pt>
                <c:pt idx="6769">
                  <c:v>26.3</c:v>
                </c:pt>
                <c:pt idx="6770">
                  <c:v>26.2</c:v>
                </c:pt>
                <c:pt idx="6771">
                  <c:v>26.2</c:v>
                </c:pt>
                <c:pt idx="6772">
                  <c:v>26.2</c:v>
                </c:pt>
                <c:pt idx="6773">
                  <c:v>26.2</c:v>
                </c:pt>
                <c:pt idx="6774">
                  <c:v>26.1</c:v>
                </c:pt>
                <c:pt idx="6775">
                  <c:v>26.1</c:v>
                </c:pt>
                <c:pt idx="6776">
                  <c:v>26.1</c:v>
                </c:pt>
                <c:pt idx="6777">
                  <c:v>26.1</c:v>
                </c:pt>
                <c:pt idx="6778">
                  <c:v>26.1</c:v>
                </c:pt>
                <c:pt idx="6779">
                  <c:v>26.1</c:v>
                </c:pt>
                <c:pt idx="6780">
                  <c:v>26.1</c:v>
                </c:pt>
                <c:pt idx="6781">
                  <c:v>26.2</c:v>
                </c:pt>
                <c:pt idx="6782">
                  <c:v>26.2</c:v>
                </c:pt>
                <c:pt idx="6783">
                  <c:v>26.3</c:v>
                </c:pt>
                <c:pt idx="6784">
                  <c:v>26.4</c:v>
                </c:pt>
                <c:pt idx="6785">
                  <c:v>26.4</c:v>
                </c:pt>
                <c:pt idx="6786">
                  <c:v>26.5</c:v>
                </c:pt>
                <c:pt idx="6787">
                  <c:v>26.5</c:v>
                </c:pt>
                <c:pt idx="6788">
                  <c:v>26.5</c:v>
                </c:pt>
                <c:pt idx="6789">
                  <c:v>26.5</c:v>
                </c:pt>
                <c:pt idx="6790">
                  <c:v>26.6</c:v>
                </c:pt>
                <c:pt idx="6791">
                  <c:v>26.5</c:v>
                </c:pt>
                <c:pt idx="6792">
                  <c:v>26.7</c:v>
                </c:pt>
                <c:pt idx="6793">
                  <c:v>26.7</c:v>
                </c:pt>
                <c:pt idx="6794">
                  <c:v>26.7</c:v>
                </c:pt>
                <c:pt idx="6795">
                  <c:v>26.7</c:v>
                </c:pt>
                <c:pt idx="6796">
                  <c:v>26.7</c:v>
                </c:pt>
                <c:pt idx="6797">
                  <c:v>26.7</c:v>
                </c:pt>
                <c:pt idx="6798">
                  <c:v>26.7</c:v>
                </c:pt>
                <c:pt idx="6799">
                  <c:v>26.9</c:v>
                </c:pt>
                <c:pt idx="6800">
                  <c:v>26.9</c:v>
                </c:pt>
                <c:pt idx="6801">
                  <c:v>26.9</c:v>
                </c:pt>
                <c:pt idx="6802">
                  <c:v>26.9</c:v>
                </c:pt>
                <c:pt idx="6803">
                  <c:v>26.9</c:v>
                </c:pt>
                <c:pt idx="6804">
                  <c:v>26.9</c:v>
                </c:pt>
                <c:pt idx="6805">
                  <c:v>26.9</c:v>
                </c:pt>
                <c:pt idx="6806">
                  <c:v>26.9</c:v>
                </c:pt>
                <c:pt idx="6807">
                  <c:v>26.9</c:v>
                </c:pt>
                <c:pt idx="6808">
                  <c:v>26.9</c:v>
                </c:pt>
                <c:pt idx="6809">
                  <c:v>26.9</c:v>
                </c:pt>
                <c:pt idx="6810">
                  <c:v>26.9</c:v>
                </c:pt>
                <c:pt idx="6811">
                  <c:v>26.9</c:v>
                </c:pt>
                <c:pt idx="6812">
                  <c:v>26.8</c:v>
                </c:pt>
                <c:pt idx="6813">
                  <c:v>26.9</c:v>
                </c:pt>
                <c:pt idx="6814">
                  <c:v>26.8</c:v>
                </c:pt>
                <c:pt idx="6815">
                  <c:v>26.9</c:v>
                </c:pt>
                <c:pt idx="6816">
                  <c:v>26.8</c:v>
                </c:pt>
                <c:pt idx="6817">
                  <c:v>26.7</c:v>
                </c:pt>
                <c:pt idx="6818">
                  <c:v>26.7</c:v>
                </c:pt>
                <c:pt idx="6819">
                  <c:v>26.6</c:v>
                </c:pt>
                <c:pt idx="6820">
                  <c:v>26.5</c:v>
                </c:pt>
                <c:pt idx="6821">
                  <c:v>26.5</c:v>
                </c:pt>
                <c:pt idx="6822">
                  <c:v>26.5</c:v>
                </c:pt>
                <c:pt idx="6823">
                  <c:v>26.4</c:v>
                </c:pt>
                <c:pt idx="6824">
                  <c:v>26.4</c:v>
                </c:pt>
                <c:pt idx="6825">
                  <c:v>26.4</c:v>
                </c:pt>
                <c:pt idx="6826">
                  <c:v>26.2</c:v>
                </c:pt>
                <c:pt idx="6827">
                  <c:v>26.2</c:v>
                </c:pt>
                <c:pt idx="6828">
                  <c:v>26.2</c:v>
                </c:pt>
                <c:pt idx="6829">
                  <c:v>26.1</c:v>
                </c:pt>
                <c:pt idx="6830">
                  <c:v>26.1</c:v>
                </c:pt>
                <c:pt idx="6831">
                  <c:v>26.1</c:v>
                </c:pt>
                <c:pt idx="6832">
                  <c:v>26.1</c:v>
                </c:pt>
                <c:pt idx="6833">
                  <c:v>26.1</c:v>
                </c:pt>
                <c:pt idx="6834">
                  <c:v>26</c:v>
                </c:pt>
                <c:pt idx="6835">
                  <c:v>26.1</c:v>
                </c:pt>
                <c:pt idx="6836">
                  <c:v>26.1</c:v>
                </c:pt>
                <c:pt idx="6837">
                  <c:v>26.2</c:v>
                </c:pt>
                <c:pt idx="6838">
                  <c:v>26.2</c:v>
                </c:pt>
                <c:pt idx="6839">
                  <c:v>26.2</c:v>
                </c:pt>
                <c:pt idx="6840">
                  <c:v>26.2</c:v>
                </c:pt>
                <c:pt idx="6841">
                  <c:v>26.2</c:v>
                </c:pt>
                <c:pt idx="6842">
                  <c:v>26.2</c:v>
                </c:pt>
                <c:pt idx="6843">
                  <c:v>26.2</c:v>
                </c:pt>
                <c:pt idx="6844">
                  <c:v>26.3</c:v>
                </c:pt>
                <c:pt idx="6845">
                  <c:v>26.3</c:v>
                </c:pt>
                <c:pt idx="6846">
                  <c:v>26.3</c:v>
                </c:pt>
                <c:pt idx="6847">
                  <c:v>26.4</c:v>
                </c:pt>
                <c:pt idx="6848">
                  <c:v>26.4</c:v>
                </c:pt>
                <c:pt idx="6849">
                  <c:v>26.5</c:v>
                </c:pt>
                <c:pt idx="6850">
                  <c:v>26.5</c:v>
                </c:pt>
                <c:pt idx="6851">
                  <c:v>26.5</c:v>
                </c:pt>
                <c:pt idx="6852">
                  <c:v>26.5</c:v>
                </c:pt>
                <c:pt idx="6853">
                  <c:v>26.5</c:v>
                </c:pt>
                <c:pt idx="6854">
                  <c:v>26.6</c:v>
                </c:pt>
                <c:pt idx="6855">
                  <c:v>26.6</c:v>
                </c:pt>
                <c:pt idx="6856">
                  <c:v>26.6</c:v>
                </c:pt>
                <c:pt idx="6857">
                  <c:v>26.7</c:v>
                </c:pt>
                <c:pt idx="6858">
                  <c:v>26.6</c:v>
                </c:pt>
                <c:pt idx="6859">
                  <c:v>26.7</c:v>
                </c:pt>
                <c:pt idx="6860">
                  <c:v>26.7</c:v>
                </c:pt>
                <c:pt idx="6861">
                  <c:v>26.7</c:v>
                </c:pt>
                <c:pt idx="6862">
                  <c:v>26.7</c:v>
                </c:pt>
                <c:pt idx="6863">
                  <c:v>26.7</c:v>
                </c:pt>
                <c:pt idx="6864">
                  <c:v>26.7</c:v>
                </c:pt>
                <c:pt idx="6865">
                  <c:v>26.8</c:v>
                </c:pt>
                <c:pt idx="6866">
                  <c:v>26.8</c:v>
                </c:pt>
                <c:pt idx="6867">
                  <c:v>26.9</c:v>
                </c:pt>
                <c:pt idx="6868">
                  <c:v>26.9</c:v>
                </c:pt>
                <c:pt idx="6869">
                  <c:v>26.9</c:v>
                </c:pt>
                <c:pt idx="6870">
                  <c:v>26.9</c:v>
                </c:pt>
                <c:pt idx="6871">
                  <c:v>26.9</c:v>
                </c:pt>
                <c:pt idx="6872">
                  <c:v>26.9</c:v>
                </c:pt>
                <c:pt idx="6873">
                  <c:v>27</c:v>
                </c:pt>
                <c:pt idx="6874">
                  <c:v>27</c:v>
                </c:pt>
                <c:pt idx="6875">
                  <c:v>26.9</c:v>
                </c:pt>
                <c:pt idx="6876">
                  <c:v>27</c:v>
                </c:pt>
                <c:pt idx="6877">
                  <c:v>26.9</c:v>
                </c:pt>
                <c:pt idx="6878">
                  <c:v>26.9</c:v>
                </c:pt>
                <c:pt idx="6879">
                  <c:v>26.9</c:v>
                </c:pt>
                <c:pt idx="6880">
                  <c:v>26.9</c:v>
                </c:pt>
                <c:pt idx="6881">
                  <c:v>26.9</c:v>
                </c:pt>
                <c:pt idx="6882">
                  <c:v>26.9</c:v>
                </c:pt>
                <c:pt idx="6883">
                  <c:v>26.9</c:v>
                </c:pt>
                <c:pt idx="6884">
                  <c:v>26.7</c:v>
                </c:pt>
                <c:pt idx="6885">
                  <c:v>26.7</c:v>
                </c:pt>
                <c:pt idx="6886">
                  <c:v>26.7</c:v>
                </c:pt>
                <c:pt idx="6887">
                  <c:v>26.7</c:v>
                </c:pt>
                <c:pt idx="6888">
                  <c:v>26.6</c:v>
                </c:pt>
                <c:pt idx="6889">
                  <c:v>26.5</c:v>
                </c:pt>
                <c:pt idx="6890">
                  <c:v>26.5</c:v>
                </c:pt>
                <c:pt idx="6891">
                  <c:v>26.5</c:v>
                </c:pt>
                <c:pt idx="6892">
                  <c:v>26.5</c:v>
                </c:pt>
                <c:pt idx="6893">
                  <c:v>26.4</c:v>
                </c:pt>
                <c:pt idx="6894">
                  <c:v>26.4</c:v>
                </c:pt>
                <c:pt idx="6895">
                  <c:v>26.4</c:v>
                </c:pt>
                <c:pt idx="6896">
                  <c:v>26.4</c:v>
                </c:pt>
                <c:pt idx="6897">
                  <c:v>26.2</c:v>
                </c:pt>
                <c:pt idx="6898">
                  <c:v>26.2</c:v>
                </c:pt>
                <c:pt idx="6899">
                  <c:v>26.2</c:v>
                </c:pt>
                <c:pt idx="6900">
                  <c:v>26.1</c:v>
                </c:pt>
                <c:pt idx="6901">
                  <c:v>26.1</c:v>
                </c:pt>
                <c:pt idx="6902">
                  <c:v>26.1</c:v>
                </c:pt>
                <c:pt idx="6903">
                  <c:v>26.1</c:v>
                </c:pt>
                <c:pt idx="6904">
                  <c:v>26.1</c:v>
                </c:pt>
                <c:pt idx="6905">
                  <c:v>26.1</c:v>
                </c:pt>
                <c:pt idx="6906">
                  <c:v>26</c:v>
                </c:pt>
                <c:pt idx="6907">
                  <c:v>26</c:v>
                </c:pt>
                <c:pt idx="6908">
                  <c:v>26.1</c:v>
                </c:pt>
                <c:pt idx="6909">
                  <c:v>26.1</c:v>
                </c:pt>
                <c:pt idx="6910">
                  <c:v>26.1</c:v>
                </c:pt>
                <c:pt idx="6911">
                  <c:v>26.1</c:v>
                </c:pt>
                <c:pt idx="6912">
                  <c:v>26.1</c:v>
                </c:pt>
                <c:pt idx="6913">
                  <c:v>26.2</c:v>
                </c:pt>
                <c:pt idx="6914">
                  <c:v>26.2</c:v>
                </c:pt>
                <c:pt idx="6915">
                  <c:v>26.2</c:v>
                </c:pt>
                <c:pt idx="6916">
                  <c:v>26.2</c:v>
                </c:pt>
                <c:pt idx="6917">
                  <c:v>26.2</c:v>
                </c:pt>
                <c:pt idx="6918">
                  <c:v>26.2</c:v>
                </c:pt>
                <c:pt idx="6919">
                  <c:v>26.4</c:v>
                </c:pt>
                <c:pt idx="6920">
                  <c:v>26.4</c:v>
                </c:pt>
                <c:pt idx="6921">
                  <c:v>26.4</c:v>
                </c:pt>
                <c:pt idx="6922">
                  <c:v>26.4</c:v>
                </c:pt>
                <c:pt idx="6923">
                  <c:v>26.5</c:v>
                </c:pt>
                <c:pt idx="6924">
                  <c:v>26.5</c:v>
                </c:pt>
                <c:pt idx="6925">
                  <c:v>26.5</c:v>
                </c:pt>
                <c:pt idx="6926">
                  <c:v>26.5</c:v>
                </c:pt>
                <c:pt idx="6927">
                  <c:v>26.6</c:v>
                </c:pt>
                <c:pt idx="6928">
                  <c:v>26.6</c:v>
                </c:pt>
                <c:pt idx="6929">
                  <c:v>26.6</c:v>
                </c:pt>
                <c:pt idx="6930">
                  <c:v>26.6</c:v>
                </c:pt>
                <c:pt idx="6931">
                  <c:v>26.7</c:v>
                </c:pt>
                <c:pt idx="6932">
                  <c:v>26.7</c:v>
                </c:pt>
                <c:pt idx="6933">
                  <c:v>26.7</c:v>
                </c:pt>
                <c:pt idx="6934">
                  <c:v>26.7</c:v>
                </c:pt>
                <c:pt idx="6935">
                  <c:v>26.8</c:v>
                </c:pt>
                <c:pt idx="6936">
                  <c:v>26.8</c:v>
                </c:pt>
                <c:pt idx="6937">
                  <c:v>26.9</c:v>
                </c:pt>
                <c:pt idx="6938">
                  <c:v>26.9</c:v>
                </c:pt>
                <c:pt idx="6939">
                  <c:v>26.9</c:v>
                </c:pt>
                <c:pt idx="6940">
                  <c:v>26.9</c:v>
                </c:pt>
                <c:pt idx="6941">
                  <c:v>26.9</c:v>
                </c:pt>
                <c:pt idx="6942">
                  <c:v>26.9</c:v>
                </c:pt>
                <c:pt idx="6943">
                  <c:v>26.9</c:v>
                </c:pt>
                <c:pt idx="6944">
                  <c:v>26.9</c:v>
                </c:pt>
                <c:pt idx="6945">
                  <c:v>26.9</c:v>
                </c:pt>
                <c:pt idx="6946">
                  <c:v>26.9</c:v>
                </c:pt>
                <c:pt idx="6947">
                  <c:v>26.9</c:v>
                </c:pt>
                <c:pt idx="6948">
                  <c:v>27</c:v>
                </c:pt>
                <c:pt idx="6949">
                  <c:v>27</c:v>
                </c:pt>
                <c:pt idx="6950">
                  <c:v>26.9</c:v>
                </c:pt>
                <c:pt idx="6951">
                  <c:v>26.9</c:v>
                </c:pt>
                <c:pt idx="6952">
                  <c:v>26.9</c:v>
                </c:pt>
                <c:pt idx="6953">
                  <c:v>26.9</c:v>
                </c:pt>
                <c:pt idx="6954">
                  <c:v>27</c:v>
                </c:pt>
                <c:pt idx="6955">
                  <c:v>26.9</c:v>
                </c:pt>
                <c:pt idx="6956">
                  <c:v>26.7</c:v>
                </c:pt>
                <c:pt idx="6957">
                  <c:v>26.7</c:v>
                </c:pt>
                <c:pt idx="6958">
                  <c:v>26.5</c:v>
                </c:pt>
                <c:pt idx="6959">
                  <c:v>26.6</c:v>
                </c:pt>
                <c:pt idx="6960">
                  <c:v>26.5</c:v>
                </c:pt>
                <c:pt idx="6961">
                  <c:v>26.4</c:v>
                </c:pt>
                <c:pt idx="6962">
                  <c:v>26.3</c:v>
                </c:pt>
                <c:pt idx="6963">
                  <c:v>26.3</c:v>
                </c:pt>
                <c:pt idx="6964">
                  <c:v>26.2</c:v>
                </c:pt>
                <c:pt idx="6965">
                  <c:v>26.2</c:v>
                </c:pt>
                <c:pt idx="6966">
                  <c:v>26.2</c:v>
                </c:pt>
                <c:pt idx="6967">
                  <c:v>26.1</c:v>
                </c:pt>
                <c:pt idx="6968">
                  <c:v>26.2</c:v>
                </c:pt>
                <c:pt idx="6969">
                  <c:v>26.2</c:v>
                </c:pt>
                <c:pt idx="6970">
                  <c:v>26.2</c:v>
                </c:pt>
                <c:pt idx="6971">
                  <c:v>26.2</c:v>
                </c:pt>
                <c:pt idx="6972">
                  <c:v>26.3</c:v>
                </c:pt>
                <c:pt idx="6973">
                  <c:v>26.4</c:v>
                </c:pt>
                <c:pt idx="6974">
                  <c:v>26.4</c:v>
                </c:pt>
                <c:pt idx="6975">
                  <c:v>26.5</c:v>
                </c:pt>
                <c:pt idx="6976">
                  <c:v>26.6</c:v>
                </c:pt>
                <c:pt idx="6977">
                  <c:v>26.6</c:v>
                </c:pt>
                <c:pt idx="6978">
                  <c:v>26.7</c:v>
                </c:pt>
                <c:pt idx="6979">
                  <c:v>26.7</c:v>
                </c:pt>
                <c:pt idx="6980">
                  <c:v>26.7</c:v>
                </c:pt>
                <c:pt idx="6981">
                  <c:v>26.7</c:v>
                </c:pt>
                <c:pt idx="6982">
                  <c:v>26.8</c:v>
                </c:pt>
                <c:pt idx="6983">
                  <c:v>26.8</c:v>
                </c:pt>
                <c:pt idx="6984">
                  <c:v>26.9</c:v>
                </c:pt>
                <c:pt idx="6985">
                  <c:v>26.9</c:v>
                </c:pt>
                <c:pt idx="6986">
                  <c:v>26.9</c:v>
                </c:pt>
                <c:pt idx="6987">
                  <c:v>27</c:v>
                </c:pt>
                <c:pt idx="6988">
                  <c:v>27</c:v>
                </c:pt>
                <c:pt idx="6989">
                  <c:v>27</c:v>
                </c:pt>
                <c:pt idx="6990">
                  <c:v>27</c:v>
                </c:pt>
                <c:pt idx="6991">
                  <c:v>27</c:v>
                </c:pt>
                <c:pt idx="6992">
                  <c:v>27</c:v>
                </c:pt>
                <c:pt idx="6993">
                  <c:v>27</c:v>
                </c:pt>
                <c:pt idx="6994">
                  <c:v>27.1</c:v>
                </c:pt>
                <c:pt idx="6995">
                  <c:v>27.1</c:v>
                </c:pt>
                <c:pt idx="6996">
                  <c:v>27</c:v>
                </c:pt>
                <c:pt idx="6997">
                  <c:v>27</c:v>
                </c:pt>
                <c:pt idx="6998">
                  <c:v>26.9</c:v>
                </c:pt>
                <c:pt idx="6999">
                  <c:v>26.9</c:v>
                </c:pt>
                <c:pt idx="7000">
                  <c:v>26.8</c:v>
                </c:pt>
                <c:pt idx="7001">
                  <c:v>26.7</c:v>
                </c:pt>
                <c:pt idx="7002">
                  <c:v>26.6</c:v>
                </c:pt>
                <c:pt idx="7003">
                  <c:v>26.5</c:v>
                </c:pt>
                <c:pt idx="7004">
                  <c:v>26.5</c:v>
                </c:pt>
                <c:pt idx="7005">
                  <c:v>26.4</c:v>
                </c:pt>
                <c:pt idx="7006">
                  <c:v>26.4</c:v>
                </c:pt>
                <c:pt idx="7007">
                  <c:v>26.3</c:v>
                </c:pt>
                <c:pt idx="7008">
                  <c:v>26.2</c:v>
                </c:pt>
                <c:pt idx="7009">
                  <c:v>26.2</c:v>
                </c:pt>
                <c:pt idx="7010">
                  <c:v>26.2</c:v>
                </c:pt>
                <c:pt idx="7011">
                  <c:v>26.2</c:v>
                </c:pt>
                <c:pt idx="7012">
                  <c:v>26.2</c:v>
                </c:pt>
                <c:pt idx="7013">
                  <c:v>26.2</c:v>
                </c:pt>
                <c:pt idx="7014">
                  <c:v>26.2</c:v>
                </c:pt>
                <c:pt idx="7015">
                  <c:v>26.2</c:v>
                </c:pt>
                <c:pt idx="7016">
                  <c:v>26.2</c:v>
                </c:pt>
                <c:pt idx="7017">
                  <c:v>26.2</c:v>
                </c:pt>
                <c:pt idx="7018">
                  <c:v>26.3</c:v>
                </c:pt>
                <c:pt idx="7019">
                  <c:v>26.4</c:v>
                </c:pt>
                <c:pt idx="7020">
                  <c:v>26.5</c:v>
                </c:pt>
                <c:pt idx="7021">
                  <c:v>26.6</c:v>
                </c:pt>
                <c:pt idx="7022">
                  <c:v>26.6</c:v>
                </c:pt>
                <c:pt idx="7023">
                  <c:v>26.6</c:v>
                </c:pt>
                <c:pt idx="7024">
                  <c:v>26.7</c:v>
                </c:pt>
                <c:pt idx="7025">
                  <c:v>26.7</c:v>
                </c:pt>
                <c:pt idx="7026">
                  <c:v>26.7</c:v>
                </c:pt>
                <c:pt idx="7027">
                  <c:v>26.7</c:v>
                </c:pt>
                <c:pt idx="7028">
                  <c:v>26.8</c:v>
                </c:pt>
                <c:pt idx="7029">
                  <c:v>26.9</c:v>
                </c:pt>
                <c:pt idx="7030">
                  <c:v>26.9</c:v>
                </c:pt>
                <c:pt idx="7031">
                  <c:v>26.9</c:v>
                </c:pt>
                <c:pt idx="7032">
                  <c:v>27</c:v>
                </c:pt>
                <c:pt idx="7033">
                  <c:v>27</c:v>
                </c:pt>
                <c:pt idx="7034">
                  <c:v>27</c:v>
                </c:pt>
                <c:pt idx="7035">
                  <c:v>27</c:v>
                </c:pt>
                <c:pt idx="7036">
                  <c:v>27</c:v>
                </c:pt>
                <c:pt idx="7037">
                  <c:v>27</c:v>
                </c:pt>
                <c:pt idx="7038">
                  <c:v>27</c:v>
                </c:pt>
                <c:pt idx="7039">
                  <c:v>27</c:v>
                </c:pt>
                <c:pt idx="7040">
                  <c:v>27</c:v>
                </c:pt>
                <c:pt idx="7041">
                  <c:v>27</c:v>
                </c:pt>
                <c:pt idx="7042">
                  <c:v>26.9</c:v>
                </c:pt>
                <c:pt idx="7043">
                  <c:v>26.7</c:v>
                </c:pt>
                <c:pt idx="7044">
                  <c:v>26.6</c:v>
                </c:pt>
                <c:pt idx="7045">
                  <c:v>26.5</c:v>
                </c:pt>
                <c:pt idx="7046">
                  <c:v>26.4</c:v>
                </c:pt>
                <c:pt idx="7047">
                  <c:v>26.3</c:v>
                </c:pt>
                <c:pt idx="7048">
                  <c:v>26.2</c:v>
                </c:pt>
                <c:pt idx="7049">
                  <c:v>26.2</c:v>
                </c:pt>
                <c:pt idx="7050">
                  <c:v>26.2</c:v>
                </c:pt>
                <c:pt idx="7051">
                  <c:v>26.2</c:v>
                </c:pt>
                <c:pt idx="7052">
                  <c:v>26.2</c:v>
                </c:pt>
                <c:pt idx="7053">
                  <c:v>26.2</c:v>
                </c:pt>
                <c:pt idx="7054">
                  <c:v>26.4</c:v>
                </c:pt>
                <c:pt idx="7055">
                  <c:v>26.5</c:v>
                </c:pt>
                <c:pt idx="7056">
                  <c:v>26.6</c:v>
                </c:pt>
                <c:pt idx="7057">
                  <c:v>26.7</c:v>
                </c:pt>
                <c:pt idx="7058">
                  <c:v>26.7</c:v>
                </c:pt>
                <c:pt idx="7059">
                  <c:v>26.8</c:v>
                </c:pt>
                <c:pt idx="7060">
                  <c:v>26.9</c:v>
                </c:pt>
                <c:pt idx="7061">
                  <c:v>26.9</c:v>
                </c:pt>
                <c:pt idx="7062">
                  <c:v>27</c:v>
                </c:pt>
                <c:pt idx="7063">
                  <c:v>27</c:v>
                </c:pt>
                <c:pt idx="7064">
                  <c:v>27</c:v>
                </c:pt>
                <c:pt idx="7065">
                  <c:v>27</c:v>
                </c:pt>
                <c:pt idx="7066">
                  <c:v>27</c:v>
                </c:pt>
                <c:pt idx="7067">
                  <c:v>27</c:v>
                </c:pt>
                <c:pt idx="7068">
                  <c:v>27</c:v>
                </c:pt>
                <c:pt idx="7069">
                  <c:v>27</c:v>
                </c:pt>
                <c:pt idx="7070">
                  <c:v>26.9</c:v>
                </c:pt>
                <c:pt idx="7071">
                  <c:v>26.9</c:v>
                </c:pt>
                <c:pt idx="7072">
                  <c:v>26.8</c:v>
                </c:pt>
                <c:pt idx="7073">
                  <c:v>26.6</c:v>
                </c:pt>
                <c:pt idx="7074">
                  <c:v>26.4</c:v>
                </c:pt>
                <c:pt idx="7075">
                  <c:v>26.4</c:v>
                </c:pt>
                <c:pt idx="7076">
                  <c:v>26.3</c:v>
                </c:pt>
                <c:pt idx="7077">
                  <c:v>26.2</c:v>
                </c:pt>
                <c:pt idx="7078">
                  <c:v>26.1</c:v>
                </c:pt>
                <c:pt idx="7079">
                  <c:v>26.2</c:v>
                </c:pt>
                <c:pt idx="7080">
                  <c:v>26.2</c:v>
                </c:pt>
                <c:pt idx="7081">
                  <c:v>26.2</c:v>
                </c:pt>
                <c:pt idx="7082">
                  <c:v>26.4</c:v>
                </c:pt>
                <c:pt idx="7083">
                  <c:v>26.5</c:v>
                </c:pt>
                <c:pt idx="7084">
                  <c:v>26.5</c:v>
                </c:pt>
                <c:pt idx="7085">
                  <c:v>26.6</c:v>
                </c:pt>
                <c:pt idx="7086">
                  <c:v>26.6</c:v>
                </c:pt>
                <c:pt idx="7087">
                  <c:v>26.7</c:v>
                </c:pt>
                <c:pt idx="7088">
                  <c:v>26.7</c:v>
                </c:pt>
                <c:pt idx="7089">
                  <c:v>26.7</c:v>
                </c:pt>
                <c:pt idx="7090">
                  <c:v>26.9</c:v>
                </c:pt>
                <c:pt idx="7091">
                  <c:v>26.8</c:v>
                </c:pt>
                <c:pt idx="7092">
                  <c:v>26.9</c:v>
                </c:pt>
                <c:pt idx="7093">
                  <c:v>27</c:v>
                </c:pt>
                <c:pt idx="7094">
                  <c:v>27</c:v>
                </c:pt>
                <c:pt idx="7095">
                  <c:v>27</c:v>
                </c:pt>
                <c:pt idx="7096">
                  <c:v>27</c:v>
                </c:pt>
                <c:pt idx="7097">
                  <c:v>27</c:v>
                </c:pt>
                <c:pt idx="7098">
                  <c:v>27</c:v>
                </c:pt>
                <c:pt idx="7099">
                  <c:v>27</c:v>
                </c:pt>
                <c:pt idx="7100">
                  <c:v>27</c:v>
                </c:pt>
                <c:pt idx="7101">
                  <c:v>27</c:v>
                </c:pt>
                <c:pt idx="7102">
                  <c:v>26.8</c:v>
                </c:pt>
                <c:pt idx="7103">
                  <c:v>26.7</c:v>
                </c:pt>
                <c:pt idx="7104">
                  <c:v>26.6</c:v>
                </c:pt>
                <c:pt idx="7105">
                  <c:v>26.5</c:v>
                </c:pt>
                <c:pt idx="7106">
                  <c:v>26.4</c:v>
                </c:pt>
                <c:pt idx="7107">
                  <c:v>26.3</c:v>
                </c:pt>
                <c:pt idx="7108">
                  <c:v>26.2</c:v>
                </c:pt>
                <c:pt idx="7109">
                  <c:v>26.2</c:v>
                </c:pt>
                <c:pt idx="7110">
                  <c:v>26.2</c:v>
                </c:pt>
                <c:pt idx="7111">
                  <c:v>26.2</c:v>
                </c:pt>
                <c:pt idx="7112">
                  <c:v>26.3</c:v>
                </c:pt>
                <c:pt idx="7113">
                  <c:v>26.4</c:v>
                </c:pt>
                <c:pt idx="7114">
                  <c:v>26.5</c:v>
                </c:pt>
                <c:pt idx="7115">
                  <c:v>26.6</c:v>
                </c:pt>
                <c:pt idx="7116">
                  <c:v>26.7</c:v>
                </c:pt>
                <c:pt idx="7117">
                  <c:v>26.7</c:v>
                </c:pt>
                <c:pt idx="7118">
                  <c:v>26.7</c:v>
                </c:pt>
                <c:pt idx="7119">
                  <c:v>26.9</c:v>
                </c:pt>
                <c:pt idx="7120">
                  <c:v>26.9</c:v>
                </c:pt>
                <c:pt idx="7121">
                  <c:v>27</c:v>
                </c:pt>
                <c:pt idx="7122">
                  <c:v>27</c:v>
                </c:pt>
                <c:pt idx="7123">
                  <c:v>27</c:v>
                </c:pt>
                <c:pt idx="7124">
                  <c:v>27</c:v>
                </c:pt>
                <c:pt idx="7125">
                  <c:v>27</c:v>
                </c:pt>
                <c:pt idx="7126">
                  <c:v>27</c:v>
                </c:pt>
                <c:pt idx="7127">
                  <c:v>27</c:v>
                </c:pt>
                <c:pt idx="7128">
                  <c:v>26.9</c:v>
                </c:pt>
                <c:pt idx="7129">
                  <c:v>26.7</c:v>
                </c:pt>
                <c:pt idx="7130">
                  <c:v>26.5</c:v>
                </c:pt>
                <c:pt idx="7131">
                  <c:v>26.4</c:v>
                </c:pt>
                <c:pt idx="7132">
                  <c:v>26.2</c:v>
                </c:pt>
                <c:pt idx="7133">
                  <c:v>26.2</c:v>
                </c:pt>
                <c:pt idx="7134">
                  <c:v>26.2</c:v>
                </c:pt>
                <c:pt idx="7135">
                  <c:v>26.2</c:v>
                </c:pt>
                <c:pt idx="7136">
                  <c:v>26.4</c:v>
                </c:pt>
                <c:pt idx="7137">
                  <c:v>26.5</c:v>
                </c:pt>
                <c:pt idx="7138">
                  <c:v>26.5</c:v>
                </c:pt>
                <c:pt idx="7139">
                  <c:v>26.6</c:v>
                </c:pt>
                <c:pt idx="7140">
                  <c:v>26.7</c:v>
                </c:pt>
                <c:pt idx="7141">
                  <c:v>26.8</c:v>
                </c:pt>
                <c:pt idx="7142">
                  <c:v>26.9</c:v>
                </c:pt>
                <c:pt idx="7143">
                  <c:v>26.9</c:v>
                </c:pt>
                <c:pt idx="7144">
                  <c:v>27</c:v>
                </c:pt>
                <c:pt idx="7145">
                  <c:v>27</c:v>
                </c:pt>
                <c:pt idx="7146">
                  <c:v>27</c:v>
                </c:pt>
                <c:pt idx="7147">
                  <c:v>27.1</c:v>
                </c:pt>
                <c:pt idx="7148">
                  <c:v>27</c:v>
                </c:pt>
                <c:pt idx="7149">
                  <c:v>27</c:v>
                </c:pt>
                <c:pt idx="7150">
                  <c:v>27</c:v>
                </c:pt>
                <c:pt idx="7151">
                  <c:v>26.9</c:v>
                </c:pt>
                <c:pt idx="7152">
                  <c:v>26.7</c:v>
                </c:pt>
                <c:pt idx="7153">
                  <c:v>26.5</c:v>
                </c:pt>
                <c:pt idx="7154">
                  <c:v>26.4</c:v>
                </c:pt>
                <c:pt idx="7155">
                  <c:v>26.2</c:v>
                </c:pt>
                <c:pt idx="7156">
                  <c:v>26.2</c:v>
                </c:pt>
                <c:pt idx="7157">
                  <c:v>26.2</c:v>
                </c:pt>
                <c:pt idx="7158">
                  <c:v>26.2</c:v>
                </c:pt>
                <c:pt idx="7159">
                  <c:v>26.2</c:v>
                </c:pt>
                <c:pt idx="7160">
                  <c:v>26.4</c:v>
                </c:pt>
                <c:pt idx="7161">
                  <c:v>26.5</c:v>
                </c:pt>
                <c:pt idx="7162">
                  <c:v>26.6</c:v>
                </c:pt>
                <c:pt idx="7163">
                  <c:v>26.7</c:v>
                </c:pt>
                <c:pt idx="7164">
                  <c:v>26.7</c:v>
                </c:pt>
                <c:pt idx="7165">
                  <c:v>26.8</c:v>
                </c:pt>
                <c:pt idx="7166">
                  <c:v>26.8</c:v>
                </c:pt>
                <c:pt idx="7167">
                  <c:v>26.9</c:v>
                </c:pt>
                <c:pt idx="7168">
                  <c:v>26.9</c:v>
                </c:pt>
                <c:pt idx="7169">
                  <c:v>27</c:v>
                </c:pt>
                <c:pt idx="7170">
                  <c:v>27</c:v>
                </c:pt>
                <c:pt idx="7171">
                  <c:v>27</c:v>
                </c:pt>
                <c:pt idx="7172">
                  <c:v>27</c:v>
                </c:pt>
                <c:pt idx="7173">
                  <c:v>27.1</c:v>
                </c:pt>
                <c:pt idx="7174">
                  <c:v>27.1</c:v>
                </c:pt>
                <c:pt idx="7175">
                  <c:v>27.1</c:v>
                </c:pt>
                <c:pt idx="7176">
                  <c:v>27</c:v>
                </c:pt>
                <c:pt idx="7177">
                  <c:v>27</c:v>
                </c:pt>
                <c:pt idx="7178">
                  <c:v>26.9</c:v>
                </c:pt>
                <c:pt idx="7179">
                  <c:v>26.9</c:v>
                </c:pt>
                <c:pt idx="7180">
                  <c:v>26.7</c:v>
                </c:pt>
                <c:pt idx="7181">
                  <c:v>26.6</c:v>
                </c:pt>
                <c:pt idx="7182">
                  <c:v>26.5</c:v>
                </c:pt>
                <c:pt idx="7183">
                  <c:v>26.4</c:v>
                </c:pt>
                <c:pt idx="7184">
                  <c:v>26.3</c:v>
                </c:pt>
                <c:pt idx="7185">
                  <c:v>26.3</c:v>
                </c:pt>
                <c:pt idx="7186">
                  <c:v>26.2</c:v>
                </c:pt>
                <c:pt idx="7187">
                  <c:v>26.2</c:v>
                </c:pt>
                <c:pt idx="7188">
                  <c:v>26.2</c:v>
                </c:pt>
                <c:pt idx="7189">
                  <c:v>26.2</c:v>
                </c:pt>
                <c:pt idx="7190">
                  <c:v>26.4</c:v>
                </c:pt>
                <c:pt idx="7191">
                  <c:v>26.4</c:v>
                </c:pt>
                <c:pt idx="7192">
                  <c:v>26.5</c:v>
                </c:pt>
                <c:pt idx="7193">
                  <c:v>26.6</c:v>
                </c:pt>
                <c:pt idx="7194">
                  <c:v>26.7</c:v>
                </c:pt>
                <c:pt idx="7195">
                  <c:v>26.7</c:v>
                </c:pt>
                <c:pt idx="7196">
                  <c:v>26.7</c:v>
                </c:pt>
                <c:pt idx="7197">
                  <c:v>26.8</c:v>
                </c:pt>
                <c:pt idx="7198">
                  <c:v>26.8</c:v>
                </c:pt>
                <c:pt idx="7199">
                  <c:v>26.9</c:v>
                </c:pt>
                <c:pt idx="7200">
                  <c:v>26.9</c:v>
                </c:pt>
                <c:pt idx="7201">
                  <c:v>26.9</c:v>
                </c:pt>
                <c:pt idx="7202">
                  <c:v>26.9</c:v>
                </c:pt>
                <c:pt idx="7203">
                  <c:v>27</c:v>
                </c:pt>
                <c:pt idx="7204">
                  <c:v>27</c:v>
                </c:pt>
                <c:pt idx="7205">
                  <c:v>27</c:v>
                </c:pt>
                <c:pt idx="7206">
                  <c:v>27.1</c:v>
                </c:pt>
                <c:pt idx="7207">
                  <c:v>27.1</c:v>
                </c:pt>
                <c:pt idx="7208">
                  <c:v>27.1</c:v>
                </c:pt>
                <c:pt idx="7209">
                  <c:v>27.1</c:v>
                </c:pt>
                <c:pt idx="7210">
                  <c:v>27.1</c:v>
                </c:pt>
                <c:pt idx="7211">
                  <c:v>27</c:v>
                </c:pt>
                <c:pt idx="7212">
                  <c:v>27</c:v>
                </c:pt>
                <c:pt idx="7213">
                  <c:v>27</c:v>
                </c:pt>
                <c:pt idx="7214">
                  <c:v>27</c:v>
                </c:pt>
                <c:pt idx="7215">
                  <c:v>26.9</c:v>
                </c:pt>
                <c:pt idx="7216">
                  <c:v>26.8</c:v>
                </c:pt>
                <c:pt idx="7217">
                  <c:v>26.8</c:v>
                </c:pt>
                <c:pt idx="7218">
                  <c:v>26.6</c:v>
                </c:pt>
                <c:pt idx="7219">
                  <c:v>26.6</c:v>
                </c:pt>
                <c:pt idx="7220">
                  <c:v>26.6</c:v>
                </c:pt>
                <c:pt idx="7221">
                  <c:v>26.5</c:v>
                </c:pt>
                <c:pt idx="7222">
                  <c:v>26.4</c:v>
                </c:pt>
                <c:pt idx="7223">
                  <c:v>26.4</c:v>
                </c:pt>
                <c:pt idx="7224">
                  <c:v>26.3</c:v>
                </c:pt>
                <c:pt idx="7225">
                  <c:v>26.2</c:v>
                </c:pt>
                <c:pt idx="7226">
                  <c:v>26.2</c:v>
                </c:pt>
                <c:pt idx="7227">
                  <c:v>26.2</c:v>
                </c:pt>
                <c:pt idx="7228">
                  <c:v>26.2</c:v>
                </c:pt>
                <c:pt idx="7229">
                  <c:v>26.2</c:v>
                </c:pt>
                <c:pt idx="7230">
                  <c:v>26.2</c:v>
                </c:pt>
                <c:pt idx="7231">
                  <c:v>26.2</c:v>
                </c:pt>
                <c:pt idx="7232">
                  <c:v>26.3</c:v>
                </c:pt>
                <c:pt idx="7233">
                  <c:v>26.3</c:v>
                </c:pt>
                <c:pt idx="7234">
                  <c:v>26.4</c:v>
                </c:pt>
                <c:pt idx="7235">
                  <c:v>26.4</c:v>
                </c:pt>
                <c:pt idx="7236">
                  <c:v>26.5</c:v>
                </c:pt>
                <c:pt idx="7237">
                  <c:v>26.6</c:v>
                </c:pt>
                <c:pt idx="7238">
                  <c:v>26.6</c:v>
                </c:pt>
                <c:pt idx="7239">
                  <c:v>26.7</c:v>
                </c:pt>
                <c:pt idx="7240">
                  <c:v>26.7</c:v>
                </c:pt>
                <c:pt idx="7241">
                  <c:v>26.7</c:v>
                </c:pt>
                <c:pt idx="7242">
                  <c:v>26.7</c:v>
                </c:pt>
                <c:pt idx="7243">
                  <c:v>26.7</c:v>
                </c:pt>
                <c:pt idx="7244">
                  <c:v>26.8</c:v>
                </c:pt>
                <c:pt idx="7245">
                  <c:v>26.9</c:v>
                </c:pt>
                <c:pt idx="7246">
                  <c:v>26.9</c:v>
                </c:pt>
                <c:pt idx="7247">
                  <c:v>26.9</c:v>
                </c:pt>
                <c:pt idx="7248">
                  <c:v>26.9</c:v>
                </c:pt>
                <c:pt idx="7249">
                  <c:v>26.9</c:v>
                </c:pt>
                <c:pt idx="7250">
                  <c:v>26.9</c:v>
                </c:pt>
                <c:pt idx="7251">
                  <c:v>26.9</c:v>
                </c:pt>
                <c:pt idx="7252">
                  <c:v>26.9</c:v>
                </c:pt>
                <c:pt idx="7253">
                  <c:v>27</c:v>
                </c:pt>
                <c:pt idx="7254">
                  <c:v>27</c:v>
                </c:pt>
                <c:pt idx="7255">
                  <c:v>27</c:v>
                </c:pt>
                <c:pt idx="7256">
                  <c:v>27</c:v>
                </c:pt>
                <c:pt idx="7257">
                  <c:v>27</c:v>
                </c:pt>
                <c:pt idx="7258">
                  <c:v>27</c:v>
                </c:pt>
                <c:pt idx="7259">
                  <c:v>27</c:v>
                </c:pt>
                <c:pt idx="7260">
                  <c:v>27</c:v>
                </c:pt>
                <c:pt idx="7261">
                  <c:v>27.1</c:v>
                </c:pt>
                <c:pt idx="7262">
                  <c:v>27.2</c:v>
                </c:pt>
                <c:pt idx="7263">
                  <c:v>27.1</c:v>
                </c:pt>
                <c:pt idx="7264">
                  <c:v>27.2</c:v>
                </c:pt>
                <c:pt idx="7265">
                  <c:v>27.2</c:v>
                </c:pt>
                <c:pt idx="7266">
                  <c:v>27.2</c:v>
                </c:pt>
                <c:pt idx="7267">
                  <c:v>27.2</c:v>
                </c:pt>
                <c:pt idx="7268">
                  <c:v>27.1</c:v>
                </c:pt>
                <c:pt idx="7269">
                  <c:v>27</c:v>
                </c:pt>
                <c:pt idx="7270">
                  <c:v>27</c:v>
                </c:pt>
                <c:pt idx="7271">
                  <c:v>26.9</c:v>
                </c:pt>
                <c:pt idx="7272">
                  <c:v>26.9</c:v>
                </c:pt>
                <c:pt idx="7273">
                  <c:v>26.8</c:v>
                </c:pt>
                <c:pt idx="7274">
                  <c:v>26.8</c:v>
                </c:pt>
                <c:pt idx="7275">
                  <c:v>26.7</c:v>
                </c:pt>
                <c:pt idx="7276">
                  <c:v>26.6</c:v>
                </c:pt>
                <c:pt idx="7277">
                  <c:v>26.5</c:v>
                </c:pt>
                <c:pt idx="7278">
                  <c:v>26.4</c:v>
                </c:pt>
                <c:pt idx="7279">
                  <c:v>26.4</c:v>
                </c:pt>
                <c:pt idx="7280">
                  <c:v>26.2</c:v>
                </c:pt>
                <c:pt idx="7281">
                  <c:v>26.2</c:v>
                </c:pt>
                <c:pt idx="7282">
                  <c:v>26.2</c:v>
                </c:pt>
                <c:pt idx="7283">
                  <c:v>26.2</c:v>
                </c:pt>
                <c:pt idx="7284">
                  <c:v>26.3</c:v>
                </c:pt>
                <c:pt idx="7285">
                  <c:v>26.3</c:v>
                </c:pt>
                <c:pt idx="7286">
                  <c:v>26.4</c:v>
                </c:pt>
                <c:pt idx="7287">
                  <c:v>26.4</c:v>
                </c:pt>
                <c:pt idx="7288">
                  <c:v>26.6</c:v>
                </c:pt>
                <c:pt idx="7289">
                  <c:v>26.6</c:v>
                </c:pt>
                <c:pt idx="7290">
                  <c:v>26.7</c:v>
                </c:pt>
                <c:pt idx="7291">
                  <c:v>26.7</c:v>
                </c:pt>
                <c:pt idx="7292">
                  <c:v>26.7</c:v>
                </c:pt>
                <c:pt idx="7293">
                  <c:v>26.8</c:v>
                </c:pt>
                <c:pt idx="7294">
                  <c:v>26.9</c:v>
                </c:pt>
                <c:pt idx="7295">
                  <c:v>26.9</c:v>
                </c:pt>
                <c:pt idx="7296">
                  <c:v>26.9</c:v>
                </c:pt>
                <c:pt idx="7297">
                  <c:v>27</c:v>
                </c:pt>
                <c:pt idx="7298">
                  <c:v>27</c:v>
                </c:pt>
                <c:pt idx="7299">
                  <c:v>27</c:v>
                </c:pt>
                <c:pt idx="7300">
                  <c:v>27</c:v>
                </c:pt>
                <c:pt idx="7301">
                  <c:v>27</c:v>
                </c:pt>
                <c:pt idx="7302">
                  <c:v>27</c:v>
                </c:pt>
                <c:pt idx="7303">
                  <c:v>27.1</c:v>
                </c:pt>
                <c:pt idx="7304">
                  <c:v>27.2</c:v>
                </c:pt>
                <c:pt idx="7305">
                  <c:v>27.2</c:v>
                </c:pt>
                <c:pt idx="7306">
                  <c:v>27.2</c:v>
                </c:pt>
                <c:pt idx="7307">
                  <c:v>27.2</c:v>
                </c:pt>
                <c:pt idx="7308">
                  <c:v>27.2</c:v>
                </c:pt>
                <c:pt idx="7309">
                  <c:v>27.1</c:v>
                </c:pt>
                <c:pt idx="7310">
                  <c:v>27.1</c:v>
                </c:pt>
                <c:pt idx="7311">
                  <c:v>27</c:v>
                </c:pt>
                <c:pt idx="7312">
                  <c:v>27</c:v>
                </c:pt>
                <c:pt idx="7313">
                  <c:v>26.9</c:v>
                </c:pt>
                <c:pt idx="7314">
                  <c:v>26.9</c:v>
                </c:pt>
                <c:pt idx="7315">
                  <c:v>26.7</c:v>
                </c:pt>
                <c:pt idx="7316">
                  <c:v>26.7</c:v>
                </c:pt>
                <c:pt idx="7317">
                  <c:v>26.6</c:v>
                </c:pt>
                <c:pt idx="7318">
                  <c:v>26.6</c:v>
                </c:pt>
                <c:pt idx="7319">
                  <c:v>26.5</c:v>
                </c:pt>
                <c:pt idx="7320">
                  <c:v>26.4</c:v>
                </c:pt>
                <c:pt idx="7321">
                  <c:v>26.4</c:v>
                </c:pt>
                <c:pt idx="7322">
                  <c:v>26.2</c:v>
                </c:pt>
                <c:pt idx="7323">
                  <c:v>26.3</c:v>
                </c:pt>
                <c:pt idx="7324">
                  <c:v>26.2</c:v>
                </c:pt>
                <c:pt idx="7325">
                  <c:v>26.3</c:v>
                </c:pt>
                <c:pt idx="7326">
                  <c:v>26.3</c:v>
                </c:pt>
                <c:pt idx="7327">
                  <c:v>26.3</c:v>
                </c:pt>
                <c:pt idx="7328">
                  <c:v>26.3</c:v>
                </c:pt>
                <c:pt idx="7329">
                  <c:v>26.4</c:v>
                </c:pt>
                <c:pt idx="7330">
                  <c:v>26.4</c:v>
                </c:pt>
                <c:pt idx="7331">
                  <c:v>26.4</c:v>
                </c:pt>
                <c:pt idx="7332">
                  <c:v>26.5</c:v>
                </c:pt>
                <c:pt idx="7333">
                  <c:v>26.6</c:v>
                </c:pt>
                <c:pt idx="7334">
                  <c:v>26.6</c:v>
                </c:pt>
                <c:pt idx="7335">
                  <c:v>26.6</c:v>
                </c:pt>
                <c:pt idx="7336">
                  <c:v>26.6</c:v>
                </c:pt>
                <c:pt idx="7337">
                  <c:v>26.7</c:v>
                </c:pt>
                <c:pt idx="7338">
                  <c:v>26.7</c:v>
                </c:pt>
                <c:pt idx="7339">
                  <c:v>26.7</c:v>
                </c:pt>
                <c:pt idx="7340">
                  <c:v>26.8</c:v>
                </c:pt>
                <c:pt idx="7341">
                  <c:v>26.9</c:v>
                </c:pt>
                <c:pt idx="7342">
                  <c:v>26.8</c:v>
                </c:pt>
                <c:pt idx="7343">
                  <c:v>26.9</c:v>
                </c:pt>
                <c:pt idx="7344">
                  <c:v>26.9</c:v>
                </c:pt>
                <c:pt idx="7345">
                  <c:v>26.9</c:v>
                </c:pt>
                <c:pt idx="7346">
                  <c:v>26.9</c:v>
                </c:pt>
                <c:pt idx="7347">
                  <c:v>26.9</c:v>
                </c:pt>
                <c:pt idx="7348">
                  <c:v>26.9</c:v>
                </c:pt>
                <c:pt idx="7349">
                  <c:v>26.9</c:v>
                </c:pt>
                <c:pt idx="7350">
                  <c:v>27</c:v>
                </c:pt>
                <c:pt idx="7351">
                  <c:v>27</c:v>
                </c:pt>
                <c:pt idx="7352">
                  <c:v>26.9</c:v>
                </c:pt>
                <c:pt idx="7353">
                  <c:v>27</c:v>
                </c:pt>
                <c:pt idx="7354">
                  <c:v>26.9</c:v>
                </c:pt>
                <c:pt idx="7355">
                  <c:v>26.9</c:v>
                </c:pt>
                <c:pt idx="7356">
                  <c:v>27</c:v>
                </c:pt>
                <c:pt idx="7357">
                  <c:v>27</c:v>
                </c:pt>
                <c:pt idx="7358">
                  <c:v>27</c:v>
                </c:pt>
                <c:pt idx="7359">
                  <c:v>27</c:v>
                </c:pt>
                <c:pt idx="7360">
                  <c:v>27</c:v>
                </c:pt>
                <c:pt idx="7361">
                  <c:v>27</c:v>
                </c:pt>
                <c:pt idx="7362">
                  <c:v>27</c:v>
                </c:pt>
                <c:pt idx="7363">
                  <c:v>27</c:v>
                </c:pt>
                <c:pt idx="7364">
                  <c:v>27</c:v>
                </c:pt>
                <c:pt idx="7365">
                  <c:v>27</c:v>
                </c:pt>
                <c:pt idx="7366">
                  <c:v>27</c:v>
                </c:pt>
                <c:pt idx="7367">
                  <c:v>27</c:v>
                </c:pt>
                <c:pt idx="7368">
                  <c:v>27</c:v>
                </c:pt>
                <c:pt idx="7369">
                  <c:v>27</c:v>
                </c:pt>
                <c:pt idx="7370">
                  <c:v>27.1</c:v>
                </c:pt>
                <c:pt idx="7371">
                  <c:v>27</c:v>
                </c:pt>
                <c:pt idx="7372">
                  <c:v>27.1</c:v>
                </c:pt>
                <c:pt idx="7373">
                  <c:v>27.1</c:v>
                </c:pt>
                <c:pt idx="7374">
                  <c:v>27.1</c:v>
                </c:pt>
                <c:pt idx="7375">
                  <c:v>27.1</c:v>
                </c:pt>
                <c:pt idx="7376">
                  <c:v>27.2</c:v>
                </c:pt>
                <c:pt idx="7377">
                  <c:v>27.2</c:v>
                </c:pt>
                <c:pt idx="7378">
                  <c:v>27.2</c:v>
                </c:pt>
                <c:pt idx="7379">
                  <c:v>27.2</c:v>
                </c:pt>
                <c:pt idx="7380">
                  <c:v>27.2</c:v>
                </c:pt>
                <c:pt idx="7381">
                  <c:v>27.2</c:v>
                </c:pt>
                <c:pt idx="7382">
                  <c:v>27.2</c:v>
                </c:pt>
                <c:pt idx="7383">
                  <c:v>27.2</c:v>
                </c:pt>
                <c:pt idx="7384">
                  <c:v>27.3</c:v>
                </c:pt>
                <c:pt idx="7385">
                  <c:v>27.2</c:v>
                </c:pt>
                <c:pt idx="7386">
                  <c:v>27.3</c:v>
                </c:pt>
                <c:pt idx="7387">
                  <c:v>27.2</c:v>
                </c:pt>
                <c:pt idx="7388">
                  <c:v>27.2</c:v>
                </c:pt>
                <c:pt idx="7389">
                  <c:v>27.2</c:v>
                </c:pt>
                <c:pt idx="7390">
                  <c:v>27.2</c:v>
                </c:pt>
                <c:pt idx="7391">
                  <c:v>27.2</c:v>
                </c:pt>
                <c:pt idx="7392">
                  <c:v>27.1</c:v>
                </c:pt>
                <c:pt idx="7393">
                  <c:v>27</c:v>
                </c:pt>
                <c:pt idx="7394">
                  <c:v>27</c:v>
                </c:pt>
                <c:pt idx="7395">
                  <c:v>27</c:v>
                </c:pt>
                <c:pt idx="7396">
                  <c:v>26.9</c:v>
                </c:pt>
                <c:pt idx="7397">
                  <c:v>26.9</c:v>
                </c:pt>
                <c:pt idx="7398">
                  <c:v>26.8</c:v>
                </c:pt>
                <c:pt idx="7399">
                  <c:v>26.7</c:v>
                </c:pt>
                <c:pt idx="7400">
                  <c:v>26.7</c:v>
                </c:pt>
                <c:pt idx="7401">
                  <c:v>26.7</c:v>
                </c:pt>
                <c:pt idx="7402">
                  <c:v>26.6</c:v>
                </c:pt>
                <c:pt idx="7403">
                  <c:v>26.5</c:v>
                </c:pt>
                <c:pt idx="7404">
                  <c:v>26.5</c:v>
                </c:pt>
                <c:pt idx="7405">
                  <c:v>26.5</c:v>
                </c:pt>
                <c:pt idx="7406">
                  <c:v>26.5</c:v>
                </c:pt>
                <c:pt idx="7407">
                  <c:v>26.4</c:v>
                </c:pt>
                <c:pt idx="7408">
                  <c:v>26.4</c:v>
                </c:pt>
                <c:pt idx="7409">
                  <c:v>26.4</c:v>
                </c:pt>
                <c:pt idx="7410">
                  <c:v>26.4</c:v>
                </c:pt>
                <c:pt idx="7411">
                  <c:v>26.3</c:v>
                </c:pt>
                <c:pt idx="7412">
                  <c:v>26.4</c:v>
                </c:pt>
                <c:pt idx="7413">
                  <c:v>26.4</c:v>
                </c:pt>
                <c:pt idx="7414">
                  <c:v>26.4</c:v>
                </c:pt>
                <c:pt idx="7415">
                  <c:v>26.4</c:v>
                </c:pt>
                <c:pt idx="7416">
                  <c:v>26.4</c:v>
                </c:pt>
                <c:pt idx="7417">
                  <c:v>26.3</c:v>
                </c:pt>
                <c:pt idx="7418">
                  <c:v>26.3</c:v>
                </c:pt>
                <c:pt idx="7419">
                  <c:v>26.3</c:v>
                </c:pt>
                <c:pt idx="7420">
                  <c:v>26.4</c:v>
                </c:pt>
                <c:pt idx="7421">
                  <c:v>26.4</c:v>
                </c:pt>
                <c:pt idx="7422">
                  <c:v>26.4</c:v>
                </c:pt>
                <c:pt idx="7423">
                  <c:v>26.4</c:v>
                </c:pt>
                <c:pt idx="7424">
                  <c:v>26.4</c:v>
                </c:pt>
                <c:pt idx="7425">
                  <c:v>26.4</c:v>
                </c:pt>
                <c:pt idx="7426">
                  <c:v>26.5</c:v>
                </c:pt>
                <c:pt idx="7427">
                  <c:v>26.5</c:v>
                </c:pt>
                <c:pt idx="7428">
                  <c:v>26.5</c:v>
                </c:pt>
                <c:pt idx="7429">
                  <c:v>26.5</c:v>
                </c:pt>
                <c:pt idx="7430">
                  <c:v>26.5</c:v>
                </c:pt>
                <c:pt idx="7431">
                  <c:v>26.7</c:v>
                </c:pt>
                <c:pt idx="7432">
                  <c:v>26.7</c:v>
                </c:pt>
                <c:pt idx="7433">
                  <c:v>26.7</c:v>
                </c:pt>
                <c:pt idx="7434">
                  <c:v>26.7</c:v>
                </c:pt>
                <c:pt idx="7435">
                  <c:v>26.8</c:v>
                </c:pt>
                <c:pt idx="7436">
                  <c:v>26.9</c:v>
                </c:pt>
                <c:pt idx="7437">
                  <c:v>26.9</c:v>
                </c:pt>
                <c:pt idx="7438">
                  <c:v>26.9</c:v>
                </c:pt>
                <c:pt idx="7439">
                  <c:v>26.9</c:v>
                </c:pt>
                <c:pt idx="7440">
                  <c:v>26.9</c:v>
                </c:pt>
                <c:pt idx="7441">
                  <c:v>26.9</c:v>
                </c:pt>
                <c:pt idx="7442">
                  <c:v>26.9</c:v>
                </c:pt>
                <c:pt idx="7443">
                  <c:v>26.9</c:v>
                </c:pt>
                <c:pt idx="7444">
                  <c:v>27</c:v>
                </c:pt>
                <c:pt idx="7445">
                  <c:v>27</c:v>
                </c:pt>
                <c:pt idx="7446">
                  <c:v>27</c:v>
                </c:pt>
                <c:pt idx="7447">
                  <c:v>27</c:v>
                </c:pt>
                <c:pt idx="7448">
                  <c:v>27.1</c:v>
                </c:pt>
                <c:pt idx="7449">
                  <c:v>27.1</c:v>
                </c:pt>
                <c:pt idx="7450">
                  <c:v>27</c:v>
                </c:pt>
                <c:pt idx="7451">
                  <c:v>27.1</c:v>
                </c:pt>
                <c:pt idx="7452">
                  <c:v>27</c:v>
                </c:pt>
                <c:pt idx="7453">
                  <c:v>27.2</c:v>
                </c:pt>
                <c:pt idx="7454">
                  <c:v>27.1</c:v>
                </c:pt>
                <c:pt idx="7455">
                  <c:v>27.2</c:v>
                </c:pt>
                <c:pt idx="7456">
                  <c:v>27.1</c:v>
                </c:pt>
                <c:pt idx="7457">
                  <c:v>27.1</c:v>
                </c:pt>
                <c:pt idx="7458">
                  <c:v>27.2</c:v>
                </c:pt>
                <c:pt idx="7459">
                  <c:v>27.2</c:v>
                </c:pt>
                <c:pt idx="7460">
                  <c:v>27.2</c:v>
                </c:pt>
                <c:pt idx="7461">
                  <c:v>27.2</c:v>
                </c:pt>
                <c:pt idx="7462">
                  <c:v>27.2</c:v>
                </c:pt>
                <c:pt idx="7463">
                  <c:v>27.2</c:v>
                </c:pt>
                <c:pt idx="7464">
                  <c:v>27.2</c:v>
                </c:pt>
                <c:pt idx="7465">
                  <c:v>27.3</c:v>
                </c:pt>
                <c:pt idx="7466">
                  <c:v>27.3</c:v>
                </c:pt>
                <c:pt idx="7467">
                  <c:v>27.2</c:v>
                </c:pt>
                <c:pt idx="7468">
                  <c:v>27.4</c:v>
                </c:pt>
                <c:pt idx="7469">
                  <c:v>27.4</c:v>
                </c:pt>
                <c:pt idx="7470">
                  <c:v>27.4</c:v>
                </c:pt>
                <c:pt idx="7471">
                  <c:v>27.4</c:v>
                </c:pt>
                <c:pt idx="7472">
                  <c:v>27.3</c:v>
                </c:pt>
                <c:pt idx="7473">
                  <c:v>27.3</c:v>
                </c:pt>
                <c:pt idx="7474">
                  <c:v>27.4</c:v>
                </c:pt>
                <c:pt idx="7475">
                  <c:v>27.3</c:v>
                </c:pt>
                <c:pt idx="7476">
                  <c:v>27.3</c:v>
                </c:pt>
                <c:pt idx="7477">
                  <c:v>27.2</c:v>
                </c:pt>
                <c:pt idx="7478">
                  <c:v>27.2</c:v>
                </c:pt>
                <c:pt idx="7479">
                  <c:v>27.1</c:v>
                </c:pt>
                <c:pt idx="7480">
                  <c:v>27</c:v>
                </c:pt>
                <c:pt idx="7481">
                  <c:v>27</c:v>
                </c:pt>
                <c:pt idx="7482">
                  <c:v>27</c:v>
                </c:pt>
                <c:pt idx="7483">
                  <c:v>26.9</c:v>
                </c:pt>
                <c:pt idx="7484">
                  <c:v>26.8</c:v>
                </c:pt>
                <c:pt idx="7485">
                  <c:v>26.8</c:v>
                </c:pt>
                <c:pt idx="7486">
                  <c:v>26.7</c:v>
                </c:pt>
                <c:pt idx="7487">
                  <c:v>26.7</c:v>
                </c:pt>
                <c:pt idx="7488">
                  <c:v>26.5</c:v>
                </c:pt>
                <c:pt idx="7489">
                  <c:v>26.6</c:v>
                </c:pt>
                <c:pt idx="7490">
                  <c:v>26.5</c:v>
                </c:pt>
                <c:pt idx="7491">
                  <c:v>26.5</c:v>
                </c:pt>
                <c:pt idx="7492">
                  <c:v>26.4</c:v>
                </c:pt>
                <c:pt idx="7493">
                  <c:v>26.4</c:v>
                </c:pt>
                <c:pt idx="7494">
                  <c:v>26.4</c:v>
                </c:pt>
                <c:pt idx="7495">
                  <c:v>26.4</c:v>
                </c:pt>
                <c:pt idx="7496">
                  <c:v>26.4</c:v>
                </c:pt>
                <c:pt idx="7497">
                  <c:v>26.5</c:v>
                </c:pt>
                <c:pt idx="7498">
                  <c:v>26.5</c:v>
                </c:pt>
                <c:pt idx="7499">
                  <c:v>26.5</c:v>
                </c:pt>
                <c:pt idx="7500">
                  <c:v>26.6</c:v>
                </c:pt>
                <c:pt idx="7501">
                  <c:v>26.7</c:v>
                </c:pt>
                <c:pt idx="7502">
                  <c:v>26.7</c:v>
                </c:pt>
                <c:pt idx="7503">
                  <c:v>26.7</c:v>
                </c:pt>
                <c:pt idx="7504">
                  <c:v>26.7</c:v>
                </c:pt>
                <c:pt idx="7505">
                  <c:v>26.8</c:v>
                </c:pt>
                <c:pt idx="7506">
                  <c:v>26.9</c:v>
                </c:pt>
                <c:pt idx="7507">
                  <c:v>26.9</c:v>
                </c:pt>
                <c:pt idx="7508">
                  <c:v>27</c:v>
                </c:pt>
                <c:pt idx="7509">
                  <c:v>27</c:v>
                </c:pt>
                <c:pt idx="7510">
                  <c:v>27</c:v>
                </c:pt>
                <c:pt idx="7511">
                  <c:v>27</c:v>
                </c:pt>
                <c:pt idx="7512">
                  <c:v>27</c:v>
                </c:pt>
                <c:pt idx="7513">
                  <c:v>27</c:v>
                </c:pt>
                <c:pt idx="7514">
                  <c:v>27</c:v>
                </c:pt>
                <c:pt idx="7515">
                  <c:v>27.1</c:v>
                </c:pt>
                <c:pt idx="7516">
                  <c:v>27.2</c:v>
                </c:pt>
                <c:pt idx="7517">
                  <c:v>27.2</c:v>
                </c:pt>
                <c:pt idx="7518">
                  <c:v>27.2</c:v>
                </c:pt>
                <c:pt idx="7519">
                  <c:v>27.2</c:v>
                </c:pt>
                <c:pt idx="7520">
                  <c:v>27.2</c:v>
                </c:pt>
                <c:pt idx="7521">
                  <c:v>27.3</c:v>
                </c:pt>
                <c:pt idx="7522">
                  <c:v>27.3</c:v>
                </c:pt>
                <c:pt idx="7523">
                  <c:v>27.3</c:v>
                </c:pt>
                <c:pt idx="7524">
                  <c:v>27.3</c:v>
                </c:pt>
                <c:pt idx="7525">
                  <c:v>27.4</c:v>
                </c:pt>
                <c:pt idx="7526">
                  <c:v>27.4</c:v>
                </c:pt>
                <c:pt idx="7527">
                  <c:v>27.4</c:v>
                </c:pt>
                <c:pt idx="7528">
                  <c:v>27.4</c:v>
                </c:pt>
                <c:pt idx="7529">
                  <c:v>27.4</c:v>
                </c:pt>
                <c:pt idx="7530">
                  <c:v>27.4</c:v>
                </c:pt>
                <c:pt idx="7531">
                  <c:v>27.4</c:v>
                </c:pt>
                <c:pt idx="7532">
                  <c:v>27.3</c:v>
                </c:pt>
                <c:pt idx="7533">
                  <c:v>27.3</c:v>
                </c:pt>
                <c:pt idx="7534">
                  <c:v>27.2</c:v>
                </c:pt>
                <c:pt idx="7535">
                  <c:v>27.2</c:v>
                </c:pt>
                <c:pt idx="7536">
                  <c:v>27.1</c:v>
                </c:pt>
                <c:pt idx="7537">
                  <c:v>27</c:v>
                </c:pt>
                <c:pt idx="7538">
                  <c:v>27</c:v>
                </c:pt>
                <c:pt idx="7539">
                  <c:v>26.9</c:v>
                </c:pt>
                <c:pt idx="7540">
                  <c:v>26.8</c:v>
                </c:pt>
                <c:pt idx="7541">
                  <c:v>26.8</c:v>
                </c:pt>
                <c:pt idx="7542">
                  <c:v>26.7</c:v>
                </c:pt>
                <c:pt idx="7543">
                  <c:v>26.7</c:v>
                </c:pt>
                <c:pt idx="7544">
                  <c:v>26.6</c:v>
                </c:pt>
                <c:pt idx="7545">
                  <c:v>26.5</c:v>
                </c:pt>
                <c:pt idx="7546">
                  <c:v>26.5</c:v>
                </c:pt>
                <c:pt idx="7547">
                  <c:v>26.4</c:v>
                </c:pt>
                <c:pt idx="7548">
                  <c:v>26.5</c:v>
                </c:pt>
                <c:pt idx="7549">
                  <c:v>26.4</c:v>
                </c:pt>
                <c:pt idx="7550">
                  <c:v>26.5</c:v>
                </c:pt>
                <c:pt idx="7551">
                  <c:v>26.5</c:v>
                </c:pt>
                <c:pt idx="7552">
                  <c:v>26.6</c:v>
                </c:pt>
                <c:pt idx="7553">
                  <c:v>26.7</c:v>
                </c:pt>
                <c:pt idx="7554">
                  <c:v>26.7</c:v>
                </c:pt>
                <c:pt idx="7555">
                  <c:v>26.7</c:v>
                </c:pt>
                <c:pt idx="7556">
                  <c:v>26.7</c:v>
                </c:pt>
                <c:pt idx="7557">
                  <c:v>26.7</c:v>
                </c:pt>
                <c:pt idx="7558">
                  <c:v>26.9</c:v>
                </c:pt>
                <c:pt idx="7559">
                  <c:v>26.9</c:v>
                </c:pt>
                <c:pt idx="7560">
                  <c:v>26.9</c:v>
                </c:pt>
                <c:pt idx="7561">
                  <c:v>27</c:v>
                </c:pt>
                <c:pt idx="7562">
                  <c:v>27</c:v>
                </c:pt>
                <c:pt idx="7563">
                  <c:v>27</c:v>
                </c:pt>
                <c:pt idx="7564">
                  <c:v>27</c:v>
                </c:pt>
                <c:pt idx="7565">
                  <c:v>27.1</c:v>
                </c:pt>
                <c:pt idx="7566">
                  <c:v>27.2</c:v>
                </c:pt>
                <c:pt idx="7567">
                  <c:v>27.2</c:v>
                </c:pt>
                <c:pt idx="7568">
                  <c:v>27.1</c:v>
                </c:pt>
                <c:pt idx="7569">
                  <c:v>27.1</c:v>
                </c:pt>
                <c:pt idx="7570">
                  <c:v>27.1</c:v>
                </c:pt>
                <c:pt idx="7571">
                  <c:v>27.2</c:v>
                </c:pt>
                <c:pt idx="7572">
                  <c:v>27.2</c:v>
                </c:pt>
                <c:pt idx="7573">
                  <c:v>27.2</c:v>
                </c:pt>
                <c:pt idx="7574">
                  <c:v>27.2</c:v>
                </c:pt>
                <c:pt idx="7575">
                  <c:v>27.2</c:v>
                </c:pt>
                <c:pt idx="7576">
                  <c:v>27.2</c:v>
                </c:pt>
                <c:pt idx="7577">
                  <c:v>27.3</c:v>
                </c:pt>
                <c:pt idx="7578">
                  <c:v>27.3</c:v>
                </c:pt>
                <c:pt idx="7579">
                  <c:v>27.4</c:v>
                </c:pt>
                <c:pt idx="7580">
                  <c:v>27.4</c:v>
                </c:pt>
                <c:pt idx="7581">
                  <c:v>27.4</c:v>
                </c:pt>
                <c:pt idx="7582">
                  <c:v>27.4</c:v>
                </c:pt>
                <c:pt idx="7583">
                  <c:v>27.4</c:v>
                </c:pt>
                <c:pt idx="7584">
                  <c:v>27.4</c:v>
                </c:pt>
                <c:pt idx="7585">
                  <c:v>27.4</c:v>
                </c:pt>
                <c:pt idx="7586">
                  <c:v>27.4</c:v>
                </c:pt>
                <c:pt idx="7587">
                  <c:v>27.4</c:v>
                </c:pt>
                <c:pt idx="7588">
                  <c:v>27.4</c:v>
                </c:pt>
                <c:pt idx="7589">
                  <c:v>27.4</c:v>
                </c:pt>
                <c:pt idx="7590">
                  <c:v>27.4</c:v>
                </c:pt>
                <c:pt idx="7591">
                  <c:v>27.4</c:v>
                </c:pt>
                <c:pt idx="7592">
                  <c:v>27.4</c:v>
                </c:pt>
                <c:pt idx="7593">
                  <c:v>27.4</c:v>
                </c:pt>
                <c:pt idx="7594">
                  <c:v>27.4</c:v>
                </c:pt>
                <c:pt idx="7595">
                  <c:v>27.3</c:v>
                </c:pt>
                <c:pt idx="7596">
                  <c:v>27.3</c:v>
                </c:pt>
                <c:pt idx="7597">
                  <c:v>27.2</c:v>
                </c:pt>
                <c:pt idx="7598">
                  <c:v>27.1</c:v>
                </c:pt>
                <c:pt idx="7599">
                  <c:v>27.1</c:v>
                </c:pt>
                <c:pt idx="7600">
                  <c:v>27</c:v>
                </c:pt>
                <c:pt idx="7601">
                  <c:v>27</c:v>
                </c:pt>
                <c:pt idx="7602">
                  <c:v>26.9</c:v>
                </c:pt>
                <c:pt idx="7603">
                  <c:v>26.9</c:v>
                </c:pt>
                <c:pt idx="7604">
                  <c:v>26.8</c:v>
                </c:pt>
                <c:pt idx="7605">
                  <c:v>26.7</c:v>
                </c:pt>
                <c:pt idx="7606">
                  <c:v>26.7</c:v>
                </c:pt>
                <c:pt idx="7607">
                  <c:v>26.6</c:v>
                </c:pt>
                <c:pt idx="7608">
                  <c:v>26.5</c:v>
                </c:pt>
                <c:pt idx="7609">
                  <c:v>26.6</c:v>
                </c:pt>
                <c:pt idx="7610">
                  <c:v>26.5</c:v>
                </c:pt>
                <c:pt idx="7611">
                  <c:v>26.5</c:v>
                </c:pt>
                <c:pt idx="7612">
                  <c:v>26.5</c:v>
                </c:pt>
                <c:pt idx="7613">
                  <c:v>26.5</c:v>
                </c:pt>
                <c:pt idx="7614">
                  <c:v>26.5</c:v>
                </c:pt>
                <c:pt idx="7615">
                  <c:v>26.6</c:v>
                </c:pt>
                <c:pt idx="7616">
                  <c:v>26.7</c:v>
                </c:pt>
                <c:pt idx="7617">
                  <c:v>26.7</c:v>
                </c:pt>
                <c:pt idx="7618">
                  <c:v>26.7</c:v>
                </c:pt>
                <c:pt idx="7619">
                  <c:v>26.7</c:v>
                </c:pt>
                <c:pt idx="7620">
                  <c:v>26.8</c:v>
                </c:pt>
                <c:pt idx="7621">
                  <c:v>26.9</c:v>
                </c:pt>
                <c:pt idx="7622">
                  <c:v>26.9</c:v>
                </c:pt>
                <c:pt idx="7623">
                  <c:v>27</c:v>
                </c:pt>
                <c:pt idx="7624">
                  <c:v>27</c:v>
                </c:pt>
                <c:pt idx="7625">
                  <c:v>27</c:v>
                </c:pt>
                <c:pt idx="7626">
                  <c:v>27</c:v>
                </c:pt>
                <c:pt idx="7627">
                  <c:v>27.1</c:v>
                </c:pt>
                <c:pt idx="7628">
                  <c:v>27.1</c:v>
                </c:pt>
                <c:pt idx="7629">
                  <c:v>27.1</c:v>
                </c:pt>
                <c:pt idx="7630">
                  <c:v>27.1</c:v>
                </c:pt>
                <c:pt idx="7631">
                  <c:v>27.2</c:v>
                </c:pt>
                <c:pt idx="7632">
                  <c:v>27.2</c:v>
                </c:pt>
                <c:pt idx="7633">
                  <c:v>27.2</c:v>
                </c:pt>
                <c:pt idx="7634">
                  <c:v>27.2</c:v>
                </c:pt>
                <c:pt idx="7635">
                  <c:v>27.2</c:v>
                </c:pt>
                <c:pt idx="7636">
                  <c:v>27.3</c:v>
                </c:pt>
                <c:pt idx="7637">
                  <c:v>27.3</c:v>
                </c:pt>
                <c:pt idx="7638">
                  <c:v>27.3</c:v>
                </c:pt>
                <c:pt idx="7639">
                  <c:v>27.4</c:v>
                </c:pt>
                <c:pt idx="7640">
                  <c:v>27.4</c:v>
                </c:pt>
                <c:pt idx="7641">
                  <c:v>27.4</c:v>
                </c:pt>
                <c:pt idx="7642">
                  <c:v>27.4</c:v>
                </c:pt>
                <c:pt idx="7643">
                  <c:v>27.4</c:v>
                </c:pt>
                <c:pt idx="7644">
                  <c:v>27.4</c:v>
                </c:pt>
                <c:pt idx="7645">
                  <c:v>27.4</c:v>
                </c:pt>
                <c:pt idx="7646">
                  <c:v>27.4</c:v>
                </c:pt>
                <c:pt idx="7647">
                  <c:v>27.4</c:v>
                </c:pt>
                <c:pt idx="7648">
                  <c:v>27.4</c:v>
                </c:pt>
                <c:pt idx="7649">
                  <c:v>27.3</c:v>
                </c:pt>
                <c:pt idx="7650">
                  <c:v>27.2</c:v>
                </c:pt>
                <c:pt idx="7651">
                  <c:v>27.1</c:v>
                </c:pt>
                <c:pt idx="7652">
                  <c:v>27</c:v>
                </c:pt>
                <c:pt idx="7653">
                  <c:v>27</c:v>
                </c:pt>
                <c:pt idx="7654">
                  <c:v>26.9</c:v>
                </c:pt>
                <c:pt idx="7655">
                  <c:v>26.7</c:v>
                </c:pt>
                <c:pt idx="7656">
                  <c:v>26.7</c:v>
                </c:pt>
                <c:pt idx="7657">
                  <c:v>26.7</c:v>
                </c:pt>
                <c:pt idx="7658">
                  <c:v>26.6</c:v>
                </c:pt>
                <c:pt idx="7659">
                  <c:v>26.6</c:v>
                </c:pt>
                <c:pt idx="7660">
                  <c:v>26.6</c:v>
                </c:pt>
                <c:pt idx="7661">
                  <c:v>26.6</c:v>
                </c:pt>
                <c:pt idx="7662">
                  <c:v>26.7</c:v>
                </c:pt>
                <c:pt idx="7663">
                  <c:v>26.7</c:v>
                </c:pt>
                <c:pt idx="7664">
                  <c:v>26.7</c:v>
                </c:pt>
                <c:pt idx="7665">
                  <c:v>26.9</c:v>
                </c:pt>
                <c:pt idx="7666">
                  <c:v>26.9</c:v>
                </c:pt>
                <c:pt idx="7667">
                  <c:v>27</c:v>
                </c:pt>
                <c:pt idx="7668">
                  <c:v>27</c:v>
                </c:pt>
                <c:pt idx="7669">
                  <c:v>27</c:v>
                </c:pt>
                <c:pt idx="7670">
                  <c:v>27.1</c:v>
                </c:pt>
                <c:pt idx="7671">
                  <c:v>27.1</c:v>
                </c:pt>
                <c:pt idx="7672">
                  <c:v>27.2</c:v>
                </c:pt>
                <c:pt idx="7673">
                  <c:v>27.2</c:v>
                </c:pt>
                <c:pt idx="7674">
                  <c:v>27.2</c:v>
                </c:pt>
                <c:pt idx="7675">
                  <c:v>27.2</c:v>
                </c:pt>
                <c:pt idx="7676">
                  <c:v>27.3</c:v>
                </c:pt>
                <c:pt idx="7677">
                  <c:v>27.4</c:v>
                </c:pt>
                <c:pt idx="7678">
                  <c:v>27.4</c:v>
                </c:pt>
                <c:pt idx="7679">
                  <c:v>27.4</c:v>
                </c:pt>
                <c:pt idx="7680">
                  <c:v>27.5</c:v>
                </c:pt>
                <c:pt idx="7681">
                  <c:v>27.5</c:v>
                </c:pt>
                <c:pt idx="7682">
                  <c:v>27.5</c:v>
                </c:pt>
                <c:pt idx="7683">
                  <c:v>27.4</c:v>
                </c:pt>
                <c:pt idx="7684">
                  <c:v>27.4</c:v>
                </c:pt>
                <c:pt idx="7685">
                  <c:v>27.4</c:v>
                </c:pt>
                <c:pt idx="7686">
                  <c:v>27.3</c:v>
                </c:pt>
                <c:pt idx="7687">
                  <c:v>27.4</c:v>
                </c:pt>
                <c:pt idx="7688">
                  <c:v>27.2</c:v>
                </c:pt>
                <c:pt idx="7689">
                  <c:v>27.2</c:v>
                </c:pt>
                <c:pt idx="7690">
                  <c:v>27</c:v>
                </c:pt>
                <c:pt idx="7691">
                  <c:v>27</c:v>
                </c:pt>
                <c:pt idx="7692">
                  <c:v>26.9</c:v>
                </c:pt>
                <c:pt idx="7693">
                  <c:v>26.8</c:v>
                </c:pt>
                <c:pt idx="7694">
                  <c:v>26.7</c:v>
                </c:pt>
                <c:pt idx="7695">
                  <c:v>26.6</c:v>
                </c:pt>
                <c:pt idx="7696">
                  <c:v>26.5</c:v>
                </c:pt>
                <c:pt idx="7697">
                  <c:v>26.6</c:v>
                </c:pt>
                <c:pt idx="7698">
                  <c:v>26.6</c:v>
                </c:pt>
                <c:pt idx="7699">
                  <c:v>26.6</c:v>
                </c:pt>
                <c:pt idx="7700">
                  <c:v>26.7</c:v>
                </c:pt>
                <c:pt idx="7701">
                  <c:v>26.9</c:v>
                </c:pt>
                <c:pt idx="7702">
                  <c:v>26.9</c:v>
                </c:pt>
                <c:pt idx="7703">
                  <c:v>27</c:v>
                </c:pt>
                <c:pt idx="7704">
                  <c:v>27</c:v>
                </c:pt>
                <c:pt idx="7705">
                  <c:v>27.1</c:v>
                </c:pt>
                <c:pt idx="7706">
                  <c:v>27.2</c:v>
                </c:pt>
                <c:pt idx="7707">
                  <c:v>27.2</c:v>
                </c:pt>
                <c:pt idx="7708">
                  <c:v>27.2</c:v>
                </c:pt>
                <c:pt idx="7709">
                  <c:v>27.3</c:v>
                </c:pt>
                <c:pt idx="7710">
                  <c:v>27.4</c:v>
                </c:pt>
                <c:pt idx="7711">
                  <c:v>27.4</c:v>
                </c:pt>
                <c:pt idx="7712">
                  <c:v>27.4</c:v>
                </c:pt>
                <c:pt idx="7713">
                  <c:v>27.4</c:v>
                </c:pt>
                <c:pt idx="7714">
                  <c:v>27.5</c:v>
                </c:pt>
                <c:pt idx="7715">
                  <c:v>27.5</c:v>
                </c:pt>
                <c:pt idx="7716">
                  <c:v>27.5</c:v>
                </c:pt>
                <c:pt idx="7717">
                  <c:v>27.4</c:v>
                </c:pt>
                <c:pt idx="7718">
                  <c:v>27.4</c:v>
                </c:pt>
                <c:pt idx="7719">
                  <c:v>27.2</c:v>
                </c:pt>
                <c:pt idx="7720">
                  <c:v>27</c:v>
                </c:pt>
                <c:pt idx="7721">
                  <c:v>27</c:v>
                </c:pt>
                <c:pt idx="7722">
                  <c:v>26.8</c:v>
                </c:pt>
                <c:pt idx="7723">
                  <c:v>26.7</c:v>
                </c:pt>
                <c:pt idx="7724">
                  <c:v>26.7</c:v>
                </c:pt>
                <c:pt idx="7725">
                  <c:v>26.6</c:v>
                </c:pt>
                <c:pt idx="7726">
                  <c:v>26.6</c:v>
                </c:pt>
                <c:pt idx="7727">
                  <c:v>26.7</c:v>
                </c:pt>
                <c:pt idx="7728">
                  <c:v>26.7</c:v>
                </c:pt>
                <c:pt idx="7729">
                  <c:v>26.9</c:v>
                </c:pt>
                <c:pt idx="7730">
                  <c:v>27</c:v>
                </c:pt>
                <c:pt idx="7731">
                  <c:v>27</c:v>
                </c:pt>
                <c:pt idx="7732">
                  <c:v>27.2</c:v>
                </c:pt>
                <c:pt idx="7733">
                  <c:v>27.2</c:v>
                </c:pt>
                <c:pt idx="7734">
                  <c:v>27.2</c:v>
                </c:pt>
                <c:pt idx="7735">
                  <c:v>27.4</c:v>
                </c:pt>
                <c:pt idx="7736">
                  <c:v>27.4</c:v>
                </c:pt>
                <c:pt idx="7737">
                  <c:v>27.5</c:v>
                </c:pt>
                <c:pt idx="7738">
                  <c:v>27.5</c:v>
                </c:pt>
                <c:pt idx="7739">
                  <c:v>27.4</c:v>
                </c:pt>
                <c:pt idx="7740">
                  <c:v>27.5</c:v>
                </c:pt>
                <c:pt idx="7741">
                  <c:v>27.5</c:v>
                </c:pt>
                <c:pt idx="7742">
                  <c:v>27.5</c:v>
                </c:pt>
                <c:pt idx="7743">
                  <c:v>27.4</c:v>
                </c:pt>
                <c:pt idx="7744">
                  <c:v>27.4</c:v>
                </c:pt>
                <c:pt idx="7745">
                  <c:v>27.3</c:v>
                </c:pt>
                <c:pt idx="7746">
                  <c:v>27.1</c:v>
                </c:pt>
                <c:pt idx="7747">
                  <c:v>27</c:v>
                </c:pt>
                <c:pt idx="7748">
                  <c:v>26.9</c:v>
                </c:pt>
                <c:pt idx="7749">
                  <c:v>26.8</c:v>
                </c:pt>
                <c:pt idx="7750">
                  <c:v>26.7</c:v>
                </c:pt>
                <c:pt idx="7751">
                  <c:v>26.6</c:v>
                </c:pt>
                <c:pt idx="7752">
                  <c:v>26.6</c:v>
                </c:pt>
                <c:pt idx="7753">
                  <c:v>26.6</c:v>
                </c:pt>
                <c:pt idx="7754">
                  <c:v>26.7</c:v>
                </c:pt>
                <c:pt idx="7755">
                  <c:v>26.7</c:v>
                </c:pt>
                <c:pt idx="7756">
                  <c:v>26.8</c:v>
                </c:pt>
                <c:pt idx="7757">
                  <c:v>26.9</c:v>
                </c:pt>
                <c:pt idx="7758">
                  <c:v>27</c:v>
                </c:pt>
                <c:pt idx="7759">
                  <c:v>27.1</c:v>
                </c:pt>
                <c:pt idx="7760">
                  <c:v>27.2</c:v>
                </c:pt>
                <c:pt idx="7761">
                  <c:v>27.2</c:v>
                </c:pt>
                <c:pt idx="7762">
                  <c:v>27.2</c:v>
                </c:pt>
                <c:pt idx="7763">
                  <c:v>27.4</c:v>
                </c:pt>
                <c:pt idx="7764">
                  <c:v>27.4</c:v>
                </c:pt>
                <c:pt idx="7765">
                  <c:v>27.4</c:v>
                </c:pt>
                <c:pt idx="7766">
                  <c:v>27.5</c:v>
                </c:pt>
                <c:pt idx="7767">
                  <c:v>27.5</c:v>
                </c:pt>
                <c:pt idx="7768">
                  <c:v>27.5</c:v>
                </c:pt>
                <c:pt idx="7769">
                  <c:v>27.5</c:v>
                </c:pt>
                <c:pt idx="7770">
                  <c:v>27.6</c:v>
                </c:pt>
                <c:pt idx="7771">
                  <c:v>27.5</c:v>
                </c:pt>
                <c:pt idx="7772">
                  <c:v>27.5</c:v>
                </c:pt>
                <c:pt idx="7773">
                  <c:v>27.5</c:v>
                </c:pt>
                <c:pt idx="7774">
                  <c:v>27.4</c:v>
                </c:pt>
                <c:pt idx="7775">
                  <c:v>27.4</c:v>
                </c:pt>
                <c:pt idx="7776">
                  <c:v>27.3</c:v>
                </c:pt>
                <c:pt idx="7777">
                  <c:v>27.1</c:v>
                </c:pt>
                <c:pt idx="7778">
                  <c:v>27</c:v>
                </c:pt>
                <c:pt idx="7779">
                  <c:v>26.9</c:v>
                </c:pt>
                <c:pt idx="7780">
                  <c:v>26.9</c:v>
                </c:pt>
                <c:pt idx="7781">
                  <c:v>26.7</c:v>
                </c:pt>
                <c:pt idx="7782">
                  <c:v>26.7</c:v>
                </c:pt>
                <c:pt idx="7783">
                  <c:v>26.7</c:v>
                </c:pt>
                <c:pt idx="7784">
                  <c:v>26.7</c:v>
                </c:pt>
                <c:pt idx="7785">
                  <c:v>26.7</c:v>
                </c:pt>
                <c:pt idx="7786">
                  <c:v>26.8</c:v>
                </c:pt>
                <c:pt idx="7787">
                  <c:v>26.9</c:v>
                </c:pt>
                <c:pt idx="7788">
                  <c:v>27</c:v>
                </c:pt>
                <c:pt idx="7789">
                  <c:v>27.1</c:v>
                </c:pt>
                <c:pt idx="7790">
                  <c:v>27.1</c:v>
                </c:pt>
                <c:pt idx="7791">
                  <c:v>27.2</c:v>
                </c:pt>
                <c:pt idx="7792">
                  <c:v>27.3</c:v>
                </c:pt>
                <c:pt idx="7793">
                  <c:v>27.2</c:v>
                </c:pt>
                <c:pt idx="7794">
                  <c:v>27.4</c:v>
                </c:pt>
                <c:pt idx="7795">
                  <c:v>27.3</c:v>
                </c:pt>
                <c:pt idx="7796">
                  <c:v>27.4</c:v>
                </c:pt>
                <c:pt idx="7797">
                  <c:v>27.5</c:v>
                </c:pt>
                <c:pt idx="7798">
                  <c:v>27.5</c:v>
                </c:pt>
                <c:pt idx="7799">
                  <c:v>27.5</c:v>
                </c:pt>
                <c:pt idx="7800">
                  <c:v>27.6</c:v>
                </c:pt>
                <c:pt idx="7801">
                  <c:v>27.7</c:v>
                </c:pt>
                <c:pt idx="7802">
                  <c:v>27.7</c:v>
                </c:pt>
                <c:pt idx="7803">
                  <c:v>27.7</c:v>
                </c:pt>
                <c:pt idx="7804">
                  <c:v>27.6</c:v>
                </c:pt>
                <c:pt idx="7805">
                  <c:v>27.5</c:v>
                </c:pt>
                <c:pt idx="7806">
                  <c:v>27.4</c:v>
                </c:pt>
                <c:pt idx="7807">
                  <c:v>27.3</c:v>
                </c:pt>
                <c:pt idx="7808">
                  <c:v>27.2</c:v>
                </c:pt>
                <c:pt idx="7809">
                  <c:v>27.1</c:v>
                </c:pt>
                <c:pt idx="7810">
                  <c:v>26.9</c:v>
                </c:pt>
                <c:pt idx="7811">
                  <c:v>26.9</c:v>
                </c:pt>
                <c:pt idx="7812">
                  <c:v>26.7</c:v>
                </c:pt>
                <c:pt idx="7813">
                  <c:v>26.7</c:v>
                </c:pt>
                <c:pt idx="7814">
                  <c:v>26.7</c:v>
                </c:pt>
                <c:pt idx="7815">
                  <c:v>26.8</c:v>
                </c:pt>
                <c:pt idx="7816">
                  <c:v>26.9</c:v>
                </c:pt>
                <c:pt idx="7817">
                  <c:v>27</c:v>
                </c:pt>
                <c:pt idx="7818">
                  <c:v>27.1</c:v>
                </c:pt>
                <c:pt idx="7819">
                  <c:v>27.2</c:v>
                </c:pt>
                <c:pt idx="7820">
                  <c:v>27.4</c:v>
                </c:pt>
                <c:pt idx="7821">
                  <c:v>27.4</c:v>
                </c:pt>
                <c:pt idx="7822">
                  <c:v>27.4</c:v>
                </c:pt>
                <c:pt idx="7823">
                  <c:v>27.5</c:v>
                </c:pt>
                <c:pt idx="7824">
                  <c:v>27.5</c:v>
                </c:pt>
                <c:pt idx="7825">
                  <c:v>27.5</c:v>
                </c:pt>
                <c:pt idx="7826">
                  <c:v>27.6</c:v>
                </c:pt>
                <c:pt idx="7827">
                  <c:v>27.6</c:v>
                </c:pt>
                <c:pt idx="7828">
                  <c:v>27.7</c:v>
                </c:pt>
                <c:pt idx="7829">
                  <c:v>27.7</c:v>
                </c:pt>
                <c:pt idx="7830">
                  <c:v>27.7</c:v>
                </c:pt>
                <c:pt idx="7831">
                  <c:v>27.6</c:v>
                </c:pt>
                <c:pt idx="7832">
                  <c:v>27.5</c:v>
                </c:pt>
                <c:pt idx="7833">
                  <c:v>27.5</c:v>
                </c:pt>
                <c:pt idx="7834">
                  <c:v>27.4</c:v>
                </c:pt>
                <c:pt idx="7835">
                  <c:v>27.2</c:v>
                </c:pt>
                <c:pt idx="7836">
                  <c:v>27.1</c:v>
                </c:pt>
                <c:pt idx="7837">
                  <c:v>27</c:v>
                </c:pt>
                <c:pt idx="7838">
                  <c:v>26.9</c:v>
                </c:pt>
                <c:pt idx="7839">
                  <c:v>26.8</c:v>
                </c:pt>
                <c:pt idx="7840">
                  <c:v>26.7</c:v>
                </c:pt>
                <c:pt idx="7841">
                  <c:v>26.8</c:v>
                </c:pt>
                <c:pt idx="7842">
                  <c:v>26.8</c:v>
                </c:pt>
                <c:pt idx="7843">
                  <c:v>26.9</c:v>
                </c:pt>
                <c:pt idx="7844">
                  <c:v>27</c:v>
                </c:pt>
                <c:pt idx="7845">
                  <c:v>27</c:v>
                </c:pt>
                <c:pt idx="7846">
                  <c:v>27.2</c:v>
                </c:pt>
                <c:pt idx="7847">
                  <c:v>27.2</c:v>
                </c:pt>
                <c:pt idx="7848">
                  <c:v>27.3</c:v>
                </c:pt>
                <c:pt idx="7849">
                  <c:v>27.3</c:v>
                </c:pt>
                <c:pt idx="7850">
                  <c:v>27.4</c:v>
                </c:pt>
                <c:pt idx="7851">
                  <c:v>27.4</c:v>
                </c:pt>
                <c:pt idx="7852">
                  <c:v>27.5</c:v>
                </c:pt>
                <c:pt idx="7853">
                  <c:v>27.5</c:v>
                </c:pt>
                <c:pt idx="7854">
                  <c:v>27.5</c:v>
                </c:pt>
                <c:pt idx="7855">
                  <c:v>27.5</c:v>
                </c:pt>
                <c:pt idx="7856">
                  <c:v>27.5</c:v>
                </c:pt>
                <c:pt idx="7857">
                  <c:v>27.7</c:v>
                </c:pt>
                <c:pt idx="7858">
                  <c:v>27.7</c:v>
                </c:pt>
                <c:pt idx="7859">
                  <c:v>27.7</c:v>
                </c:pt>
                <c:pt idx="7860">
                  <c:v>27.7</c:v>
                </c:pt>
                <c:pt idx="7861">
                  <c:v>27.7</c:v>
                </c:pt>
                <c:pt idx="7862">
                  <c:v>27.5</c:v>
                </c:pt>
                <c:pt idx="7863">
                  <c:v>27.6</c:v>
                </c:pt>
                <c:pt idx="7864">
                  <c:v>27.5</c:v>
                </c:pt>
                <c:pt idx="7865">
                  <c:v>27.4</c:v>
                </c:pt>
                <c:pt idx="7866">
                  <c:v>27.2</c:v>
                </c:pt>
                <c:pt idx="7867">
                  <c:v>27.1</c:v>
                </c:pt>
                <c:pt idx="7868">
                  <c:v>27</c:v>
                </c:pt>
                <c:pt idx="7869">
                  <c:v>26.9</c:v>
                </c:pt>
                <c:pt idx="7870">
                  <c:v>26.8</c:v>
                </c:pt>
                <c:pt idx="7871">
                  <c:v>26.7</c:v>
                </c:pt>
                <c:pt idx="7872">
                  <c:v>26.7</c:v>
                </c:pt>
                <c:pt idx="7873">
                  <c:v>26.8</c:v>
                </c:pt>
                <c:pt idx="7874">
                  <c:v>26.9</c:v>
                </c:pt>
                <c:pt idx="7875">
                  <c:v>27</c:v>
                </c:pt>
                <c:pt idx="7876">
                  <c:v>27</c:v>
                </c:pt>
                <c:pt idx="7877">
                  <c:v>27.1</c:v>
                </c:pt>
                <c:pt idx="7878">
                  <c:v>27.2</c:v>
                </c:pt>
                <c:pt idx="7879">
                  <c:v>27.3</c:v>
                </c:pt>
                <c:pt idx="7880">
                  <c:v>27.4</c:v>
                </c:pt>
                <c:pt idx="7881">
                  <c:v>27.4</c:v>
                </c:pt>
                <c:pt idx="7882">
                  <c:v>27.4</c:v>
                </c:pt>
                <c:pt idx="7883">
                  <c:v>27.5</c:v>
                </c:pt>
                <c:pt idx="7884">
                  <c:v>27.5</c:v>
                </c:pt>
                <c:pt idx="7885">
                  <c:v>27.5</c:v>
                </c:pt>
                <c:pt idx="7886">
                  <c:v>27.5</c:v>
                </c:pt>
                <c:pt idx="7887">
                  <c:v>27.7</c:v>
                </c:pt>
                <c:pt idx="7888">
                  <c:v>27.7</c:v>
                </c:pt>
                <c:pt idx="7889">
                  <c:v>27.7</c:v>
                </c:pt>
                <c:pt idx="7890">
                  <c:v>27.7</c:v>
                </c:pt>
                <c:pt idx="7891">
                  <c:v>27.7</c:v>
                </c:pt>
                <c:pt idx="7892">
                  <c:v>27.7</c:v>
                </c:pt>
                <c:pt idx="7893">
                  <c:v>27.7</c:v>
                </c:pt>
                <c:pt idx="7894">
                  <c:v>27.6</c:v>
                </c:pt>
                <c:pt idx="7895">
                  <c:v>27.5</c:v>
                </c:pt>
                <c:pt idx="7896">
                  <c:v>27.4</c:v>
                </c:pt>
                <c:pt idx="7897">
                  <c:v>27.3</c:v>
                </c:pt>
                <c:pt idx="7898">
                  <c:v>27.2</c:v>
                </c:pt>
                <c:pt idx="7899">
                  <c:v>27.1</c:v>
                </c:pt>
                <c:pt idx="7900">
                  <c:v>27</c:v>
                </c:pt>
                <c:pt idx="7901">
                  <c:v>26.9</c:v>
                </c:pt>
                <c:pt idx="7902">
                  <c:v>26.9</c:v>
                </c:pt>
                <c:pt idx="7903">
                  <c:v>26.8</c:v>
                </c:pt>
                <c:pt idx="7904">
                  <c:v>26.7</c:v>
                </c:pt>
                <c:pt idx="7905">
                  <c:v>26.8</c:v>
                </c:pt>
                <c:pt idx="7906">
                  <c:v>26.9</c:v>
                </c:pt>
                <c:pt idx="7907">
                  <c:v>27</c:v>
                </c:pt>
                <c:pt idx="7908">
                  <c:v>27.1</c:v>
                </c:pt>
                <c:pt idx="7909">
                  <c:v>27.1</c:v>
                </c:pt>
                <c:pt idx="7910">
                  <c:v>27.2</c:v>
                </c:pt>
                <c:pt idx="7911">
                  <c:v>27.2</c:v>
                </c:pt>
                <c:pt idx="7912">
                  <c:v>27.4</c:v>
                </c:pt>
                <c:pt idx="7913">
                  <c:v>27.4</c:v>
                </c:pt>
                <c:pt idx="7914">
                  <c:v>27.4</c:v>
                </c:pt>
                <c:pt idx="7915">
                  <c:v>27.5</c:v>
                </c:pt>
                <c:pt idx="7916">
                  <c:v>27.5</c:v>
                </c:pt>
                <c:pt idx="7917">
                  <c:v>27.5</c:v>
                </c:pt>
                <c:pt idx="7918">
                  <c:v>27.5</c:v>
                </c:pt>
                <c:pt idx="7919">
                  <c:v>27.5</c:v>
                </c:pt>
                <c:pt idx="7920">
                  <c:v>27.6</c:v>
                </c:pt>
                <c:pt idx="7921">
                  <c:v>27.7</c:v>
                </c:pt>
                <c:pt idx="7922">
                  <c:v>27.7</c:v>
                </c:pt>
                <c:pt idx="7923">
                  <c:v>27.8</c:v>
                </c:pt>
                <c:pt idx="7924">
                  <c:v>27.8</c:v>
                </c:pt>
                <c:pt idx="7925">
                  <c:v>27.8</c:v>
                </c:pt>
                <c:pt idx="7926">
                  <c:v>27.7</c:v>
                </c:pt>
                <c:pt idx="7927">
                  <c:v>27.8</c:v>
                </c:pt>
                <c:pt idx="7928">
                  <c:v>27.8</c:v>
                </c:pt>
                <c:pt idx="7929">
                  <c:v>27.7</c:v>
                </c:pt>
                <c:pt idx="7930">
                  <c:v>27.7</c:v>
                </c:pt>
                <c:pt idx="7931">
                  <c:v>27.7</c:v>
                </c:pt>
                <c:pt idx="7932">
                  <c:v>27.5</c:v>
                </c:pt>
                <c:pt idx="7933">
                  <c:v>27.5</c:v>
                </c:pt>
                <c:pt idx="7934">
                  <c:v>27.5</c:v>
                </c:pt>
                <c:pt idx="7935">
                  <c:v>27.5</c:v>
                </c:pt>
                <c:pt idx="7936">
                  <c:v>27.4</c:v>
                </c:pt>
                <c:pt idx="7937">
                  <c:v>27.4</c:v>
                </c:pt>
                <c:pt idx="7938">
                  <c:v>27.3</c:v>
                </c:pt>
                <c:pt idx="7939">
                  <c:v>27.2</c:v>
                </c:pt>
                <c:pt idx="7940">
                  <c:v>27.1</c:v>
                </c:pt>
                <c:pt idx="7941">
                  <c:v>27.1</c:v>
                </c:pt>
                <c:pt idx="7942">
                  <c:v>27</c:v>
                </c:pt>
                <c:pt idx="7943">
                  <c:v>27</c:v>
                </c:pt>
                <c:pt idx="7944">
                  <c:v>26.9</c:v>
                </c:pt>
                <c:pt idx="7945">
                  <c:v>27</c:v>
                </c:pt>
                <c:pt idx="7946">
                  <c:v>26.9</c:v>
                </c:pt>
                <c:pt idx="7947">
                  <c:v>26.9</c:v>
                </c:pt>
                <c:pt idx="7948">
                  <c:v>26.9</c:v>
                </c:pt>
                <c:pt idx="7949">
                  <c:v>26.9</c:v>
                </c:pt>
                <c:pt idx="7950">
                  <c:v>26.9</c:v>
                </c:pt>
                <c:pt idx="7951">
                  <c:v>26.9</c:v>
                </c:pt>
                <c:pt idx="7952">
                  <c:v>26.9</c:v>
                </c:pt>
                <c:pt idx="7953">
                  <c:v>27</c:v>
                </c:pt>
                <c:pt idx="7954">
                  <c:v>26.9</c:v>
                </c:pt>
                <c:pt idx="7955">
                  <c:v>27</c:v>
                </c:pt>
                <c:pt idx="7956">
                  <c:v>27.1</c:v>
                </c:pt>
                <c:pt idx="7957">
                  <c:v>27.1</c:v>
                </c:pt>
                <c:pt idx="7958">
                  <c:v>27.1</c:v>
                </c:pt>
                <c:pt idx="7959">
                  <c:v>27.1</c:v>
                </c:pt>
                <c:pt idx="7960">
                  <c:v>27.2</c:v>
                </c:pt>
                <c:pt idx="7961">
                  <c:v>27.2</c:v>
                </c:pt>
                <c:pt idx="7962">
                  <c:v>27.1</c:v>
                </c:pt>
                <c:pt idx="7963">
                  <c:v>27.2</c:v>
                </c:pt>
                <c:pt idx="7964">
                  <c:v>27.2</c:v>
                </c:pt>
                <c:pt idx="7965">
                  <c:v>27.2</c:v>
                </c:pt>
                <c:pt idx="7966">
                  <c:v>27.4</c:v>
                </c:pt>
                <c:pt idx="7967">
                  <c:v>27.4</c:v>
                </c:pt>
                <c:pt idx="7968">
                  <c:v>27.4</c:v>
                </c:pt>
                <c:pt idx="7969">
                  <c:v>27.5</c:v>
                </c:pt>
                <c:pt idx="7970">
                  <c:v>27.5</c:v>
                </c:pt>
                <c:pt idx="7971">
                  <c:v>27.5</c:v>
                </c:pt>
                <c:pt idx="7972">
                  <c:v>27.5</c:v>
                </c:pt>
                <c:pt idx="7973">
                  <c:v>27.5</c:v>
                </c:pt>
                <c:pt idx="7974">
                  <c:v>27.5</c:v>
                </c:pt>
                <c:pt idx="7975">
                  <c:v>27.5</c:v>
                </c:pt>
                <c:pt idx="7976">
                  <c:v>27.5</c:v>
                </c:pt>
                <c:pt idx="7977">
                  <c:v>27.5</c:v>
                </c:pt>
                <c:pt idx="7978">
                  <c:v>27.5</c:v>
                </c:pt>
                <c:pt idx="7979">
                  <c:v>27.5</c:v>
                </c:pt>
                <c:pt idx="7980">
                  <c:v>27.6</c:v>
                </c:pt>
                <c:pt idx="7981">
                  <c:v>27.6</c:v>
                </c:pt>
                <c:pt idx="7982">
                  <c:v>27.5</c:v>
                </c:pt>
                <c:pt idx="7983">
                  <c:v>27.6</c:v>
                </c:pt>
                <c:pt idx="7984">
                  <c:v>27.5</c:v>
                </c:pt>
                <c:pt idx="7985">
                  <c:v>27.6</c:v>
                </c:pt>
                <c:pt idx="7986">
                  <c:v>27.6</c:v>
                </c:pt>
                <c:pt idx="7987">
                  <c:v>27.6</c:v>
                </c:pt>
                <c:pt idx="7988">
                  <c:v>27.6</c:v>
                </c:pt>
                <c:pt idx="7989">
                  <c:v>27.7</c:v>
                </c:pt>
                <c:pt idx="7990">
                  <c:v>27.7</c:v>
                </c:pt>
                <c:pt idx="7991">
                  <c:v>27.7</c:v>
                </c:pt>
                <c:pt idx="7992">
                  <c:v>27.7</c:v>
                </c:pt>
                <c:pt idx="7993">
                  <c:v>27.7</c:v>
                </c:pt>
                <c:pt idx="7994">
                  <c:v>27.7</c:v>
                </c:pt>
                <c:pt idx="7995">
                  <c:v>27.7</c:v>
                </c:pt>
                <c:pt idx="7996">
                  <c:v>27.7</c:v>
                </c:pt>
                <c:pt idx="7997">
                  <c:v>27.7</c:v>
                </c:pt>
                <c:pt idx="7998">
                  <c:v>27.8</c:v>
                </c:pt>
                <c:pt idx="7999">
                  <c:v>27.7</c:v>
                </c:pt>
                <c:pt idx="8000">
                  <c:v>27.8</c:v>
                </c:pt>
                <c:pt idx="8001">
                  <c:v>27.7</c:v>
                </c:pt>
                <c:pt idx="8002">
                  <c:v>27.8</c:v>
                </c:pt>
                <c:pt idx="8003">
                  <c:v>27.8</c:v>
                </c:pt>
                <c:pt idx="8004">
                  <c:v>27.8</c:v>
                </c:pt>
                <c:pt idx="8005">
                  <c:v>27.8</c:v>
                </c:pt>
                <c:pt idx="8006">
                  <c:v>27.8</c:v>
                </c:pt>
                <c:pt idx="8007">
                  <c:v>27.8</c:v>
                </c:pt>
                <c:pt idx="8008">
                  <c:v>27.8</c:v>
                </c:pt>
                <c:pt idx="8009">
                  <c:v>27.8</c:v>
                </c:pt>
                <c:pt idx="8010">
                  <c:v>27.8</c:v>
                </c:pt>
                <c:pt idx="8011">
                  <c:v>27.8</c:v>
                </c:pt>
                <c:pt idx="8012">
                  <c:v>27.8</c:v>
                </c:pt>
                <c:pt idx="8013">
                  <c:v>27.8</c:v>
                </c:pt>
                <c:pt idx="8014">
                  <c:v>27.9</c:v>
                </c:pt>
                <c:pt idx="8015">
                  <c:v>27.8</c:v>
                </c:pt>
                <c:pt idx="8016">
                  <c:v>27.8</c:v>
                </c:pt>
                <c:pt idx="8017">
                  <c:v>27.9</c:v>
                </c:pt>
                <c:pt idx="8018">
                  <c:v>27.8</c:v>
                </c:pt>
                <c:pt idx="8019">
                  <c:v>27.9</c:v>
                </c:pt>
                <c:pt idx="8020">
                  <c:v>27.8</c:v>
                </c:pt>
                <c:pt idx="8021">
                  <c:v>27.9</c:v>
                </c:pt>
                <c:pt idx="8022">
                  <c:v>27.8</c:v>
                </c:pt>
                <c:pt idx="8023">
                  <c:v>27.8</c:v>
                </c:pt>
                <c:pt idx="8024">
                  <c:v>27.8</c:v>
                </c:pt>
                <c:pt idx="8025">
                  <c:v>27.8</c:v>
                </c:pt>
                <c:pt idx="8026">
                  <c:v>27.8</c:v>
                </c:pt>
                <c:pt idx="8027">
                  <c:v>27.8</c:v>
                </c:pt>
                <c:pt idx="8028">
                  <c:v>27.8</c:v>
                </c:pt>
                <c:pt idx="8029">
                  <c:v>27.8</c:v>
                </c:pt>
                <c:pt idx="8030">
                  <c:v>27.8</c:v>
                </c:pt>
                <c:pt idx="8031">
                  <c:v>27.8</c:v>
                </c:pt>
                <c:pt idx="8032">
                  <c:v>27.8</c:v>
                </c:pt>
                <c:pt idx="8033">
                  <c:v>27.8</c:v>
                </c:pt>
                <c:pt idx="8034">
                  <c:v>27.8</c:v>
                </c:pt>
                <c:pt idx="8035">
                  <c:v>27.8</c:v>
                </c:pt>
                <c:pt idx="8036">
                  <c:v>27.8</c:v>
                </c:pt>
                <c:pt idx="8037">
                  <c:v>27.8</c:v>
                </c:pt>
                <c:pt idx="8038">
                  <c:v>27.8</c:v>
                </c:pt>
                <c:pt idx="8039">
                  <c:v>27.8</c:v>
                </c:pt>
                <c:pt idx="8040">
                  <c:v>27.8</c:v>
                </c:pt>
                <c:pt idx="8041">
                  <c:v>27.9</c:v>
                </c:pt>
                <c:pt idx="8042">
                  <c:v>27.9</c:v>
                </c:pt>
                <c:pt idx="8043">
                  <c:v>27.9</c:v>
                </c:pt>
                <c:pt idx="8044">
                  <c:v>27.8</c:v>
                </c:pt>
                <c:pt idx="8045">
                  <c:v>27.8</c:v>
                </c:pt>
                <c:pt idx="8046">
                  <c:v>27.8</c:v>
                </c:pt>
                <c:pt idx="8047">
                  <c:v>27.8</c:v>
                </c:pt>
                <c:pt idx="8048">
                  <c:v>27.9</c:v>
                </c:pt>
                <c:pt idx="8049">
                  <c:v>27.8</c:v>
                </c:pt>
                <c:pt idx="8050">
                  <c:v>27.8</c:v>
                </c:pt>
                <c:pt idx="8051">
                  <c:v>27.9</c:v>
                </c:pt>
                <c:pt idx="8052">
                  <c:v>27.8</c:v>
                </c:pt>
                <c:pt idx="8053">
                  <c:v>27.8</c:v>
                </c:pt>
                <c:pt idx="8054">
                  <c:v>27.8</c:v>
                </c:pt>
                <c:pt idx="8055">
                  <c:v>27.8</c:v>
                </c:pt>
                <c:pt idx="8056">
                  <c:v>27.8</c:v>
                </c:pt>
                <c:pt idx="8057">
                  <c:v>27.8</c:v>
                </c:pt>
                <c:pt idx="8058">
                  <c:v>27.9</c:v>
                </c:pt>
                <c:pt idx="8059">
                  <c:v>27.8</c:v>
                </c:pt>
                <c:pt idx="8060">
                  <c:v>27.8</c:v>
                </c:pt>
                <c:pt idx="8061">
                  <c:v>27.8</c:v>
                </c:pt>
                <c:pt idx="8062">
                  <c:v>27.7</c:v>
                </c:pt>
                <c:pt idx="8063">
                  <c:v>27.7</c:v>
                </c:pt>
                <c:pt idx="8064">
                  <c:v>27.7</c:v>
                </c:pt>
                <c:pt idx="8065">
                  <c:v>27.6</c:v>
                </c:pt>
                <c:pt idx="8066">
                  <c:v>27.6</c:v>
                </c:pt>
                <c:pt idx="8067">
                  <c:v>27.5</c:v>
                </c:pt>
                <c:pt idx="8068">
                  <c:v>27.5</c:v>
                </c:pt>
                <c:pt idx="8069">
                  <c:v>27.4</c:v>
                </c:pt>
                <c:pt idx="8070">
                  <c:v>27.4</c:v>
                </c:pt>
                <c:pt idx="8071">
                  <c:v>27.3</c:v>
                </c:pt>
                <c:pt idx="8072">
                  <c:v>27.2</c:v>
                </c:pt>
                <c:pt idx="8073">
                  <c:v>27.1</c:v>
                </c:pt>
                <c:pt idx="8074">
                  <c:v>27.1</c:v>
                </c:pt>
                <c:pt idx="8075">
                  <c:v>27.1</c:v>
                </c:pt>
                <c:pt idx="8076">
                  <c:v>27</c:v>
                </c:pt>
                <c:pt idx="8077">
                  <c:v>27</c:v>
                </c:pt>
                <c:pt idx="8078">
                  <c:v>27</c:v>
                </c:pt>
                <c:pt idx="8079">
                  <c:v>27</c:v>
                </c:pt>
                <c:pt idx="8080">
                  <c:v>27.1</c:v>
                </c:pt>
                <c:pt idx="8081">
                  <c:v>27.1</c:v>
                </c:pt>
                <c:pt idx="8082">
                  <c:v>27.2</c:v>
                </c:pt>
                <c:pt idx="8083">
                  <c:v>27.2</c:v>
                </c:pt>
                <c:pt idx="8084">
                  <c:v>27.3</c:v>
                </c:pt>
                <c:pt idx="8085">
                  <c:v>27.4</c:v>
                </c:pt>
                <c:pt idx="8086">
                  <c:v>27.5</c:v>
                </c:pt>
                <c:pt idx="8087">
                  <c:v>27.5</c:v>
                </c:pt>
                <c:pt idx="8088">
                  <c:v>27.5</c:v>
                </c:pt>
                <c:pt idx="8089">
                  <c:v>27.5</c:v>
                </c:pt>
                <c:pt idx="8090">
                  <c:v>27.5</c:v>
                </c:pt>
                <c:pt idx="8091">
                  <c:v>27.6</c:v>
                </c:pt>
                <c:pt idx="8092">
                  <c:v>27.7</c:v>
                </c:pt>
                <c:pt idx="8093">
                  <c:v>27.7</c:v>
                </c:pt>
                <c:pt idx="8094">
                  <c:v>27.7</c:v>
                </c:pt>
                <c:pt idx="8095">
                  <c:v>27.8</c:v>
                </c:pt>
                <c:pt idx="8096">
                  <c:v>27.8</c:v>
                </c:pt>
                <c:pt idx="8097">
                  <c:v>27.8</c:v>
                </c:pt>
                <c:pt idx="8098">
                  <c:v>27.9</c:v>
                </c:pt>
                <c:pt idx="8099">
                  <c:v>27.9</c:v>
                </c:pt>
                <c:pt idx="8100">
                  <c:v>27.9</c:v>
                </c:pt>
                <c:pt idx="8101">
                  <c:v>27.9</c:v>
                </c:pt>
                <c:pt idx="8102">
                  <c:v>27.9</c:v>
                </c:pt>
                <c:pt idx="8103">
                  <c:v>27.9</c:v>
                </c:pt>
                <c:pt idx="8104">
                  <c:v>27.8</c:v>
                </c:pt>
                <c:pt idx="8105">
                  <c:v>27.7</c:v>
                </c:pt>
                <c:pt idx="8106">
                  <c:v>27.7</c:v>
                </c:pt>
                <c:pt idx="8107">
                  <c:v>27.5</c:v>
                </c:pt>
                <c:pt idx="8108">
                  <c:v>27.5</c:v>
                </c:pt>
                <c:pt idx="8109">
                  <c:v>27.4</c:v>
                </c:pt>
                <c:pt idx="8110">
                  <c:v>27.2</c:v>
                </c:pt>
                <c:pt idx="8111">
                  <c:v>27.1</c:v>
                </c:pt>
                <c:pt idx="8112">
                  <c:v>27.1</c:v>
                </c:pt>
                <c:pt idx="8113">
                  <c:v>27</c:v>
                </c:pt>
                <c:pt idx="8114">
                  <c:v>27</c:v>
                </c:pt>
                <c:pt idx="8115">
                  <c:v>27</c:v>
                </c:pt>
                <c:pt idx="8116">
                  <c:v>27</c:v>
                </c:pt>
                <c:pt idx="8117">
                  <c:v>27.1</c:v>
                </c:pt>
                <c:pt idx="8118">
                  <c:v>27.1</c:v>
                </c:pt>
                <c:pt idx="8119">
                  <c:v>27.2</c:v>
                </c:pt>
                <c:pt idx="8120">
                  <c:v>27.4</c:v>
                </c:pt>
                <c:pt idx="8121">
                  <c:v>27.4</c:v>
                </c:pt>
                <c:pt idx="8122">
                  <c:v>27.5</c:v>
                </c:pt>
                <c:pt idx="8123">
                  <c:v>27.5</c:v>
                </c:pt>
                <c:pt idx="8124">
                  <c:v>27.5</c:v>
                </c:pt>
                <c:pt idx="8125">
                  <c:v>27.6</c:v>
                </c:pt>
                <c:pt idx="8126">
                  <c:v>27.7</c:v>
                </c:pt>
                <c:pt idx="8127">
                  <c:v>27.7</c:v>
                </c:pt>
                <c:pt idx="8128">
                  <c:v>27.8</c:v>
                </c:pt>
                <c:pt idx="8129">
                  <c:v>27.8</c:v>
                </c:pt>
                <c:pt idx="8130">
                  <c:v>27.8</c:v>
                </c:pt>
                <c:pt idx="8131">
                  <c:v>27.9</c:v>
                </c:pt>
                <c:pt idx="8132">
                  <c:v>27.9</c:v>
                </c:pt>
                <c:pt idx="8133">
                  <c:v>27.9</c:v>
                </c:pt>
                <c:pt idx="8134">
                  <c:v>27.9</c:v>
                </c:pt>
                <c:pt idx="8135">
                  <c:v>28</c:v>
                </c:pt>
                <c:pt idx="8136">
                  <c:v>27.9</c:v>
                </c:pt>
                <c:pt idx="8137">
                  <c:v>27.9</c:v>
                </c:pt>
                <c:pt idx="8138">
                  <c:v>27.7</c:v>
                </c:pt>
                <c:pt idx="8139">
                  <c:v>27.7</c:v>
                </c:pt>
                <c:pt idx="8140">
                  <c:v>27.5</c:v>
                </c:pt>
                <c:pt idx="8141">
                  <c:v>27.5</c:v>
                </c:pt>
                <c:pt idx="8142">
                  <c:v>27.3</c:v>
                </c:pt>
                <c:pt idx="8143">
                  <c:v>27.2</c:v>
                </c:pt>
                <c:pt idx="8144">
                  <c:v>27.1</c:v>
                </c:pt>
                <c:pt idx="8145">
                  <c:v>27.1</c:v>
                </c:pt>
                <c:pt idx="8146">
                  <c:v>27.1</c:v>
                </c:pt>
                <c:pt idx="8147">
                  <c:v>27.1</c:v>
                </c:pt>
                <c:pt idx="8148">
                  <c:v>27.1</c:v>
                </c:pt>
                <c:pt idx="8149">
                  <c:v>27.2</c:v>
                </c:pt>
                <c:pt idx="8150">
                  <c:v>27.3</c:v>
                </c:pt>
                <c:pt idx="8151">
                  <c:v>27.4</c:v>
                </c:pt>
                <c:pt idx="8152">
                  <c:v>27.5</c:v>
                </c:pt>
                <c:pt idx="8153">
                  <c:v>27.5</c:v>
                </c:pt>
                <c:pt idx="8154">
                  <c:v>27.6</c:v>
                </c:pt>
                <c:pt idx="8155">
                  <c:v>27.7</c:v>
                </c:pt>
                <c:pt idx="8156">
                  <c:v>27.7</c:v>
                </c:pt>
                <c:pt idx="8157">
                  <c:v>27.7</c:v>
                </c:pt>
                <c:pt idx="8158">
                  <c:v>27.7</c:v>
                </c:pt>
                <c:pt idx="8159">
                  <c:v>27.8</c:v>
                </c:pt>
                <c:pt idx="8160">
                  <c:v>27.9</c:v>
                </c:pt>
                <c:pt idx="8161">
                  <c:v>28</c:v>
                </c:pt>
                <c:pt idx="8162">
                  <c:v>27.9</c:v>
                </c:pt>
                <c:pt idx="8163">
                  <c:v>27.9</c:v>
                </c:pt>
                <c:pt idx="8164">
                  <c:v>28</c:v>
                </c:pt>
                <c:pt idx="8165">
                  <c:v>28</c:v>
                </c:pt>
                <c:pt idx="8166">
                  <c:v>28</c:v>
                </c:pt>
                <c:pt idx="8167">
                  <c:v>27.9</c:v>
                </c:pt>
                <c:pt idx="8168">
                  <c:v>27.8</c:v>
                </c:pt>
                <c:pt idx="8169">
                  <c:v>27.8</c:v>
                </c:pt>
                <c:pt idx="8170">
                  <c:v>27.6</c:v>
                </c:pt>
                <c:pt idx="8171">
                  <c:v>27.5</c:v>
                </c:pt>
                <c:pt idx="8172">
                  <c:v>27.4</c:v>
                </c:pt>
                <c:pt idx="8173">
                  <c:v>27.2</c:v>
                </c:pt>
                <c:pt idx="8174">
                  <c:v>27.1</c:v>
                </c:pt>
                <c:pt idx="8175">
                  <c:v>27.1</c:v>
                </c:pt>
                <c:pt idx="8176">
                  <c:v>27.1</c:v>
                </c:pt>
                <c:pt idx="8177">
                  <c:v>27.1</c:v>
                </c:pt>
                <c:pt idx="8178">
                  <c:v>27.2</c:v>
                </c:pt>
                <c:pt idx="8179">
                  <c:v>27.2</c:v>
                </c:pt>
                <c:pt idx="8180">
                  <c:v>27.2</c:v>
                </c:pt>
                <c:pt idx="8181">
                  <c:v>27.4</c:v>
                </c:pt>
                <c:pt idx="8182">
                  <c:v>27.5</c:v>
                </c:pt>
                <c:pt idx="8183">
                  <c:v>27.5</c:v>
                </c:pt>
                <c:pt idx="8184">
                  <c:v>27.6</c:v>
                </c:pt>
                <c:pt idx="8185">
                  <c:v>27.7</c:v>
                </c:pt>
                <c:pt idx="8186">
                  <c:v>27.7</c:v>
                </c:pt>
                <c:pt idx="8187">
                  <c:v>27.7</c:v>
                </c:pt>
                <c:pt idx="8188">
                  <c:v>27.8</c:v>
                </c:pt>
                <c:pt idx="8189">
                  <c:v>27.8</c:v>
                </c:pt>
                <c:pt idx="8190">
                  <c:v>27.9</c:v>
                </c:pt>
                <c:pt idx="8191">
                  <c:v>27.9</c:v>
                </c:pt>
                <c:pt idx="8192">
                  <c:v>27.9</c:v>
                </c:pt>
                <c:pt idx="8193">
                  <c:v>28</c:v>
                </c:pt>
                <c:pt idx="8194">
                  <c:v>28</c:v>
                </c:pt>
                <c:pt idx="8195">
                  <c:v>28</c:v>
                </c:pt>
                <c:pt idx="8196">
                  <c:v>27.9</c:v>
                </c:pt>
                <c:pt idx="8197">
                  <c:v>27.9</c:v>
                </c:pt>
                <c:pt idx="8198">
                  <c:v>27.7</c:v>
                </c:pt>
                <c:pt idx="8199">
                  <c:v>27.6</c:v>
                </c:pt>
                <c:pt idx="8200">
                  <c:v>27.5</c:v>
                </c:pt>
                <c:pt idx="8201">
                  <c:v>27.4</c:v>
                </c:pt>
                <c:pt idx="8202">
                  <c:v>27.2</c:v>
                </c:pt>
                <c:pt idx="8203">
                  <c:v>27.1</c:v>
                </c:pt>
                <c:pt idx="8204">
                  <c:v>27.1</c:v>
                </c:pt>
                <c:pt idx="8205">
                  <c:v>27.1</c:v>
                </c:pt>
                <c:pt idx="8206">
                  <c:v>27.2</c:v>
                </c:pt>
                <c:pt idx="8207">
                  <c:v>27.3</c:v>
                </c:pt>
                <c:pt idx="8208">
                  <c:v>27.5</c:v>
                </c:pt>
                <c:pt idx="8209">
                  <c:v>27.5</c:v>
                </c:pt>
                <c:pt idx="8210">
                  <c:v>27.5</c:v>
                </c:pt>
                <c:pt idx="8211">
                  <c:v>27.7</c:v>
                </c:pt>
                <c:pt idx="8212">
                  <c:v>27.7</c:v>
                </c:pt>
                <c:pt idx="8213">
                  <c:v>27.7</c:v>
                </c:pt>
                <c:pt idx="8214">
                  <c:v>27.8</c:v>
                </c:pt>
                <c:pt idx="8215">
                  <c:v>27.8</c:v>
                </c:pt>
                <c:pt idx="8216">
                  <c:v>27.9</c:v>
                </c:pt>
                <c:pt idx="8217">
                  <c:v>27.9</c:v>
                </c:pt>
                <c:pt idx="8218">
                  <c:v>28</c:v>
                </c:pt>
                <c:pt idx="8219">
                  <c:v>28</c:v>
                </c:pt>
                <c:pt idx="8220">
                  <c:v>28</c:v>
                </c:pt>
                <c:pt idx="8221">
                  <c:v>28</c:v>
                </c:pt>
                <c:pt idx="8222">
                  <c:v>28</c:v>
                </c:pt>
                <c:pt idx="8223">
                  <c:v>28.1</c:v>
                </c:pt>
                <c:pt idx="8224">
                  <c:v>28</c:v>
                </c:pt>
                <c:pt idx="8225">
                  <c:v>27.9</c:v>
                </c:pt>
                <c:pt idx="8226">
                  <c:v>27.7</c:v>
                </c:pt>
                <c:pt idx="8227">
                  <c:v>27.5</c:v>
                </c:pt>
                <c:pt idx="8228">
                  <c:v>27.4</c:v>
                </c:pt>
                <c:pt idx="8229">
                  <c:v>27.2</c:v>
                </c:pt>
                <c:pt idx="8230">
                  <c:v>27.2</c:v>
                </c:pt>
                <c:pt idx="8231">
                  <c:v>27.1</c:v>
                </c:pt>
                <c:pt idx="8232">
                  <c:v>27.1</c:v>
                </c:pt>
                <c:pt idx="8233">
                  <c:v>27.2</c:v>
                </c:pt>
                <c:pt idx="8234">
                  <c:v>27.2</c:v>
                </c:pt>
                <c:pt idx="8235">
                  <c:v>27.3</c:v>
                </c:pt>
                <c:pt idx="8236">
                  <c:v>27.5</c:v>
                </c:pt>
                <c:pt idx="8237">
                  <c:v>27.5</c:v>
                </c:pt>
                <c:pt idx="8238">
                  <c:v>27.6</c:v>
                </c:pt>
                <c:pt idx="8239">
                  <c:v>27.6</c:v>
                </c:pt>
                <c:pt idx="8240">
                  <c:v>27.7</c:v>
                </c:pt>
                <c:pt idx="8241">
                  <c:v>27.7</c:v>
                </c:pt>
                <c:pt idx="8242">
                  <c:v>27.8</c:v>
                </c:pt>
                <c:pt idx="8243">
                  <c:v>27.8</c:v>
                </c:pt>
                <c:pt idx="8244">
                  <c:v>27.9</c:v>
                </c:pt>
                <c:pt idx="8245">
                  <c:v>27.9</c:v>
                </c:pt>
                <c:pt idx="8246">
                  <c:v>27.9</c:v>
                </c:pt>
                <c:pt idx="8247">
                  <c:v>28</c:v>
                </c:pt>
                <c:pt idx="8248">
                  <c:v>28</c:v>
                </c:pt>
                <c:pt idx="8249">
                  <c:v>28</c:v>
                </c:pt>
                <c:pt idx="8250">
                  <c:v>28</c:v>
                </c:pt>
                <c:pt idx="8251">
                  <c:v>28</c:v>
                </c:pt>
                <c:pt idx="8252">
                  <c:v>28</c:v>
                </c:pt>
                <c:pt idx="8253">
                  <c:v>28</c:v>
                </c:pt>
                <c:pt idx="8254">
                  <c:v>28</c:v>
                </c:pt>
                <c:pt idx="8255">
                  <c:v>27.9</c:v>
                </c:pt>
                <c:pt idx="8256">
                  <c:v>27.8</c:v>
                </c:pt>
                <c:pt idx="8257">
                  <c:v>27.7</c:v>
                </c:pt>
                <c:pt idx="8258">
                  <c:v>27.5</c:v>
                </c:pt>
                <c:pt idx="8259">
                  <c:v>27.4</c:v>
                </c:pt>
                <c:pt idx="8260">
                  <c:v>27.4</c:v>
                </c:pt>
                <c:pt idx="8261">
                  <c:v>27.4</c:v>
                </c:pt>
                <c:pt idx="8262">
                  <c:v>27.2</c:v>
                </c:pt>
                <c:pt idx="8263">
                  <c:v>27.2</c:v>
                </c:pt>
                <c:pt idx="8264">
                  <c:v>27.2</c:v>
                </c:pt>
                <c:pt idx="8265">
                  <c:v>27.2</c:v>
                </c:pt>
                <c:pt idx="8266">
                  <c:v>27.2</c:v>
                </c:pt>
                <c:pt idx="8267">
                  <c:v>27.3</c:v>
                </c:pt>
                <c:pt idx="8268">
                  <c:v>27.5</c:v>
                </c:pt>
                <c:pt idx="8269">
                  <c:v>27.4</c:v>
                </c:pt>
                <c:pt idx="8270">
                  <c:v>27.5</c:v>
                </c:pt>
                <c:pt idx="8271">
                  <c:v>27.7</c:v>
                </c:pt>
                <c:pt idx="8272">
                  <c:v>27.6</c:v>
                </c:pt>
                <c:pt idx="8273">
                  <c:v>27.6</c:v>
                </c:pt>
                <c:pt idx="8274">
                  <c:v>27.8</c:v>
                </c:pt>
                <c:pt idx="8275">
                  <c:v>27.9</c:v>
                </c:pt>
                <c:pt idx="8276">
                  <c:v>27.8</c:v>
                </c:pt>
                <c:pt idx="8277">
                  <c:v>27.8</c:v>
                </c:pt>
                <c:pt idx="8278">
                  <c:v>27.8</c:v>
                </c:pt>
                <c:pt idx="8279">
                  <c:v>27.9</c:v>
                </c:pt>
                <c:pt idx="8280">
                  <c:v>27.9</c:v>
                </c:pt>
                <c:pt idx="8281">
                  <c:v>28</c:v>
                </c:pt>
                <c:pt idx="8282">
                  <c:v>28.2</c:v>
                </c:pt>
                <c:pt idx="8283">
                  <c:v>28</c:v>
                </c:pt>
                <c:pt idx="8284">
                  <c:v>28</c:v>
                </c:pt>
                <c:pt idx="8285">
                  <c:v>28</c:v>
                </c:pt>
                <c:pt idx="8286">
                  <c:v>28.1</c:v>
                </c:pt>
                <c:pt idx="8287">
                  <c:v>28.1</c:v>
                </c:pt>
                <c:pt idx="8288">
                  <c:v>28.2</c:v>
                </c:pt>
                <c:pt idx="8289">
                  <c:v>28.2</c:v>
                </c:pt>
                <c:pt idx="8290">
                  <c:v>28.2</c:v>
                </c:pt>
                <c:pt idx="8291">
                  <c:v>28</c:v>
                </c:pt>
                <c:pt idx="8292">
                  <c:v>27.9</c:v>
                </c:pt>
                <c:pt idx="8293">
                  <c:v>27.9</c:v>
                </c:pt>
                <c:pt idx="8294">
                  <c:v>27.8</c:v>
                </c:pt>
                <c:pt idx="8295">
                  <c:v>27.7</c:v>
                </c:pt>
                <c:pt idx="8296">
                  <c:v>27.6</c:v>
                </c:pt>
                <c:pt idx="8297">
                  <c:v>27.4</c:v>
                </c:pt>
                <c:pt idx="8298">
                  <c:v>27.4</c:v>
                </c:pt>
                <c:pt idx="8299">
                  <c:v>27.3</c:v>
                </c:pt>
                <c:pt idx="8300">
                  <c:v>27.3</c:v>
                </c:pt>
                <c:pt idx="8301">
                  <c:v>27.2</c:v>
                </c:pt>
                <c:pt idx="8302">
                  <c:v>27.2</c:v>
                </c:pt>
                <c:pt idx="8303">
                  <c:v>27.2</c:v>
                </c:pt>
                <c:pt idx="8304">
                  <c:v>27.2</c:v>
                </c:pt>
                <c:pt idx="8305">
                  <c:v>27.3</c:v>
                </c:pt>
                <c:pt idx="8306">
                  <c:v>27.4</c:v>
                </c:pt>
                <c:pt idx="8307">
                  <c:v>27.4</c:v>
                </c:pt>
                <c:pt idx="8308">
                  <c:v>27.4</c:v>
                </c:pt>
                <c:pt idx="8309">
                  <c:v>27.5</c:v>
                </c:pt>
                <c:pt idx="8310">
                  <c:v>27.5</c:v>
                </c:pt>
                <c:pt idx="8311">
                  <c:v>27.6</c:v>
                </c:pt>
                <c:pt idx="8312">
                  <c:v>27.7</c:v>
                </c:pt>
                <c:pt idx="8313">
                  <c:v>27.7</c:v>
                </c:pt>
                <c:pt idx="8314">
                  <c:v>27.7</c:v>
                </c:pt>
                <c:pt idx="8315">
                  <c:v>27.8</c:v>
                </c:pt>
                <c:pt idx="8316">
                  <c:v>27.9</c:v>
                </c:pt>
                <c:pt idx="8317">
                  <c:v>27.9</c:v>
                </c:pt>
                <c:pt idx="8318">
                  <c:v>27.9</c:v>
                </c:pt>
                <c:pt idx="8319">
                  <c:v>27.9</c:v>
                </c:pt>
                <c:pt idx="8320">
                  <c:v>27.9</c:v>
                </c:pt>
                <c:pt idx="8321">
                  <c:v>27.9</c:v>
                </c:pt>
                <c:pt idx="8322">
                  <c:v>27.9</c:v>
                </c:pt>
                <c:pt idx="8323">
                  <c:v>28</c:v>
                </c:pt>
                <c:pt idx="8324">
                  <c:v>28</c:v>
                </c:pt>
                <c:pt idx="8325">
                  <c:v>28.1</c:v>
                </c:pt>
                <c:pt idx="8326">
                  <c:v>28.2</c:v>
                </c:pt>
                <c:pt idx="8327">
                  <c:v>28.1</c:v>
                </c:pt>
                <c:pt idx="8328">
                  <c:v>28.2</c:v>
                </c:pt>
                <c:pt idx="8329">
                  <c:v>28.2</c:v>
                </c:pt>
                <c:pt idx="8330">
                  <c:v>28.2</c:v>
                </c:pt>
                <c:pt idx="8331">
                  <c:v>28.2</c:v>
                </c:pt>
                <c:pt idx="8332">
                  <c:v>28.2</c:v>
                </c:pt>
                <c:pt idx="8333">
                  <c:v>28.2</c:v>
                </c:pt>
                <c:pt idx="8334">
                  <c:v>28.1</c:v>
                </c:pt>
                <c:pt idx="8335">
                  <c:v>28.2</c:v>
                </c:pt>
                <c:pt idx="8336">
                  <c:v>28</c:v>
                </c:pt>
                <c:pt idx="8337">
                  <c:v>28</c:v>
                </c:pt>
                <c:pt idx="8338">
                  <c:v>28</c:v>
                </c:pt>
                <c:pt idx="8339">
                  <c:v>27.9</c:v>
                </c:pt>
                <c:pt idx="8340">
                  <c:v>27.9</c:v>
                </c:pt>
                <c:pt idx="8341">
                  <c:v>27.9</c:v>
                </c:pt>
                <c:pt idx="8342">
                  <c:v>27.7</c:v>
                </c:pt>
                <c:pt idx="8343">
                  <c:v>27.7</c:v>
                </c:pt>
                <c:pt idx="8344">
                  <c:v>27.6</c:v>
                </c:pt>
                <c:pt idx="8345">
                  <c:v>27.6</c:v>
                </c:pt>
                <c:pt idx="8346">
                  <c:v>27.5</c:v>
                </c:pt>
                <c:pt idx="8347">
                  <c:v>27.5</c:v>
                </c:pt>
                <c:pt idx="8348">
                  <c:v>27.4</c:v>
                </c:pt>
                <c:pt idx="8349">
                  <c:v>27.3</c:v>
                </c:pt>
                <c:pt idx="8350">
                  <c:v>27.3</c:v>
                </c:pt>
                <c:pt idx="8351">
                  <c:v>27.3</c:v>
                </c:pt>
                <c:pt idx="8352">
                  <c:v>27.3</c:v>
                </c:pt>
                <c:pt idx="8353">
                  <c:v>27.3</c:v>
                </c:pt>
                <c:pt idx="8354">
                  <c:v>27.3</c:v>
                </c:pt>
                <c:pt idx="8355">
                  <c:v>27.4</c:v>
                </c:pt>
                <c:pt idx="8356">
                  <c:v>27.4</c:v>
                </c:pt>
                <c:pt idx="8357">
                  <c:v>27.5</c:v>
                </c:pt>
                <c:pt idx="8358">
                  <c:v>27.5</c:v>
                </c:pt>
                <c:pt idx="8359">
                  <c:v>27.5</c:v>
                </c:pt>
                <c:pt idx="8360">
                  <c:v>27.5</c:v>
                </c:pt>
                <c:pt idx="8361">
                  <c:v>27.6</c:v>
                </c:pt>
                <c:pt idx="8362">
                  <c:v>27.7</c:v>
                </c:pt>
                <c:pt idx="8363">
                  <c:v>27.7</c:v>
                </c:pt>
                <c:pt idx="8364">
                  <c:v>27.7</c:v>
                </c:pt>
                <c:pt idx="8365">
                  <c:v>27.8</c:v>
                </c:pt>
                <c:pt idx="8366">
                  <c:v>27.9</c:v>
                </c:pt>
                <c:pt idx="8367">
                  <c:v>27.9</c:v>
                </c:pt>
                <c:pt idx="8368">
                  <c:v>27.9</c:v>
                </c:pt>
                <c:pt idx="8369">
                  <c:v>27.9</c:v>
                </c:pt>
                <c:pt idx="8370">
                  <c:v>27.9</c:v>
                </c:pt>
                <c:pt idx="8371">
                  <c:v>27.9</c:v>
                </c:pt>
                <c:pt idx="8372">
                  <c:v>28</c:v>
                </c:pt>
                <c:pt idx="8373">
                  <c:v>27.9</c:v>
                </c:pt>
                <c:pt idx="8374">
                  <c:v>27.9</c:v>
                </c:pt>
                <c:pt idx="8375">
                  <c:v>28</c:v>
                </c:pt>
                <c:pt idx="8376">
                  <c:v>28</c:v>
                </c:pt>
                <c:pt idx="8377">
                  <c:v>28</c:v>
                </c:pt>
                <c:pt idx="8378">
                  <c:v>28</c:v>
                </c:pt>
                <c:pt idx="8379">
                  <c:v>28</c:v>
                </c:pt>
                <c:pt idx="8380">
                  <c:v>28</c:v>
                </c:pt>
                <c:pt idx="8381">
                  <c:v>28.1</c:v>
                </c:pt>
                <c:pt idx="8382">
                  <c:v>28.1</c:v>
                </c:pt>
                <c:pt idx="8383">
                  <c:v>28.2</c:v>
                </c:pt>
                <c:pt idx="8384">
                  <c:v>28.2</c:v>
                </c:pt>
                <c:pt idx="8385">
                  <c:v>28.2</c:v>
                </c:pt>
                <c:pt idx="8386">
                  <c:v>28.2</c:v>
                </c:pt>
                <c:pt idx="8387">
                  <c:v>28.2</c:v>
                </c:pt>
                <c:pt idx="8388">
                  <c:v>28.2</c:v>
                </c:pt>
                <c:pt idx="8389">
                  <c:v>28.2</c:v>
                </c:pt>
                <c:pt idx="8390">
                  <c:v>28.2</c:v>
                </c:pt>
                <c:pt idx="8391">
                  <c:v>28.2</c:v>
                </c:pt>
                <c:pt idx="8392">
                  <c:v>28.2</c:v>
                </c:pt>
                <c:pt idx="8393">
                  <c:v>28.2</c:v>
                </c:pt>
                <c:pt idx="8394">
                  <c:v>28.2</c:v>
                </c:pt>
                <c:pt idx="8395">
                  <c:v>28.2</c:v>
                </c:pt>
                <c:pt idx="8396">
                  <c:v>28.2</c:v>
                </c:pt>
                <c:pt idx="8397">
                  <c:v>28.2</c:v>
                </c:pt>
                <c:pt idx="8398">
                  <c:v>28.2</c:v>
                </c:pt>
                <c:pt idx="8399">
                  <c:v>28.2</c:v>
                </c:pt>
                <c:pt idx="8400">
                  <c:v>28.2</c:v>
                </c:pt>
                <c:pt idx="8401">
                  <c:v>28.2</c:v>
                </c:pt>
                <c:pt idx="8402">
                  <c:v>28.2</c:v>
                </c:pt>
                <c:pt idx="8403">
                  <c:v>28.2</c:v>
                </c:pt>
                <c:pt idx="8404">
                  <c:v>28.1</c:v>
                </c:pt>
                <c:pt idx="8405">
                  <c:v>28</c:v>
                </c:pt>
                <c:pt idx="8406">
                  <c:v>28</c:v>
                </c:pt>
                <c:pt idx="8407">
                  <c:v>28</c:v>
                </c:pt>
                <c:pt idx="8408">
                  <c:v>27.9</c:v>
                </c:pt>
                <c:pt idx="8409">
                  <c:v>27.9</c:v>
                </c:pt>
                <c:pt idx="8410">
                  <c:v>27.9</c:v>
                </c:pt>
                <c:pt idx="8411">
                  <c:v>27.9</c:v>
                </c:pt>
                <c:pt idx="8412">
                  <c:v>27.9</c:v>
                </c:pt>
                <c:pt idx="8413">
                  <c:v>27.7</c:v>
                </c:pt>
                <c:pt idx="8414">
                  <c:v>27.7</c:v>
                </c:pt>
                <c:pt idx="8415">
                  <c:v>27.7</c:v>
                </c:pt>
                <c:pt idx="8416">
                  <c:v>27.7</c:v>
                </c:pt>
                <c:pt idx="8417">
                  <c:v>27.6</c:v>
                </c:pt>
                <c:pt idx="8418">
                  <c:v>27.6</c:v>
                </c:pt>
                <c:pt idx="8419">
                  <c:v>27.6</c:v>
                </c:pt>
                <c:pt idx="8420">
                  <c:v>27.5</c:v>
                </c:pt>
                <c:pt idx="8421">
                  <c:v>27.5</c:v>
                </c:pt>
                <c:pt idx="8422">
                  <c:v>27.5</c:v>
                </c:pt>
                <c:pt idx="8423">
                  <c:v>27.5</c:v>
                </c:pt>
                <c:pt idx="8424">
                  <c:v>27.5</c:v>
                </c:pt>
                <c:pt idx="8425">
                  <c:v>27.5</c:v>
                </c:pt>
                <c:pt idx="8426">
                  <c:v>27.5</c:v>
                </c:pt>
                <c:pt idx="8427">
                  <c:v>27.4</c:v>
                </c:pt>
                <c:pt idx="8428">
                  <c:v>27.4</c:v>
                </c:pt>
                <c:pt idx="8429">
                  <c:v>27.4</c:v>
                </c:pt>
                <c:pt idx="8430">
                  <c:v>27.4</c:v>
                </c:pt>
                <c:pt idx="8431">
                  <c:v>27.4</c:v>
                </c:pt>
                <c:pt idx="8432">
                  <c:v>27.4</c:v>
                </c:pt>
                <c:pt idx="8433">
                  <c:v>27.4</c:v>
                </c:pt>
                <c:pt idx="8434">
                  <c:v>27.4</c:v>
                </c:pt>
                <c:pt idx="8435">
                  <c:v>27.4</c:v>
                </c:pt>
                <c:pt idx="8436">
                  <c:v>27.4</c:v>
                </c:pt>
                <c:pt idx="8437">
                  <c:v>27.4</c:v>
                </c:pt>
                <c:pt idx="8438">
                  <c:v>27.4</c:v>
                </c:pt>
                <c:pt idx="8439">
                  <c:v>27.4</c:v>
                </c:pt>
                <c:pt idx="8440">
                  <c:v>27.4</c:v>
                </c:pt>
                <c:pt idx="8441">
                  <c:v>27.4</c:v>
                </c:pt>
                <c:pt idx="8442">
                  <c:v>27.4</c:v>
                </c:pt>
                <c:pt idx="8443">
                  <c:v>27.4</c:v>
                </c:pt>
                <c:pt idx="8444">
                  <c:v>27.4</c:v>
                </c:pt>
                <c:pt idx="8445">
                  <c:v>27.4</c:v>
                </c:pt>
                <c:pt idx="8446">
                  <c:v>27.5</c:v>
                </c:pt>
                <c:pt idx="8447">
                  <c:v>27.4</c:v>
                </c:pt>
                <c:pt idx="8448">
                  <c:v>27.4</c:v>
                </c:pt>
                <c:pt idx="8449">
                  <c:v>27.5</c:v>
                </c:pt>
                <c:pt idx="8450">
                  <c:v>27.4</c:v>
                </c:pt>
                <c:pt idx="8451">
                  <c:v>27.5</c:v>
                </c:pt>
                <c:pt idx="8452">
                  <c:v>27.5</c:v>
                </c:pt>
                <c:pt idx="8453">
                  <c:v>27.5</c:v>
                </c:pt>
                <c:pt idx="8454">
                  <c:v>27.5</c:v>
                </c:pt>
                <c:pt idx="8455">
                  <c:v>27.5</c:v>
                </c:pt>
                <c:pt idx="8456">
                  <c:v>27.4</c:v>
                </c:pt>
                <c:pt idx="8457">
                  <c:v>27.4</c:v>
                </c:pt>
                <c:pt idx="8458">
                  <c:v>27.4</c:v>
                </c:pt>
                <c:pt idx="8459">
                  <c:v>27.4</c:v>
                </c:pt>
                <c:pt idx="8460">
                  <c:v>27.4</c:v>
                </c:pt>
                <c:pt idx="8461">
                  <c:v>27.4</c:v>
                </c:pt>
                <c:pt idx="8462">
                  <c:v>27.4</c:v>
                </c:pt>
                <c:pt idx="8463">
                  <c:v>27.4</c:v>
                </c:pt>
                <c:pt idx="8464">
                  <c:v>27.4</c:v>
                </c:pt>
                <c:pt idx="8465">
                  <c:v>27.4</c:v>
                </c:pt>
                <c:pt idx="8466">
                  <c:v>27.4</c:v>
                </c:pt>
                <c:pt idx="8467">
                  <c:v>27.4</c:v>
                </c:pt>
                <c:pt idx="8468">
                  <c:v>27.4</c:v>
                </c:pt>
                <c:pt idx="8469">
                  <c:v>27.4</c:v>
                </c:pt>
                <c:pt idx="8470">
                  <c:v>27.4</c:v>
                </c:pt>
                <c:pt idx="8471">
                  <c:v>27.4</c:v>
                </c:pt>
                <c:pt idx="8472">
                  <c:v>27.4</c:v>
                </c:pt>
                <c:pt idx="8473">
                  <c:v>27.3</c:v>
                </c:pt>
                <c:pt idx="8474">
                  <c:v>27.4</c:v>
                </c:pt>
                <c:pt idx="8475">
                  <c:v>27.4</c:v>
                </c:pt>
                <c:pt idx="8476">
                  <c:v>27.5</c:v>
                </c:pt>
                <c:pt idx="8477">
                  <c:v>27.5</c:v>
                </c:pt>
                <c:pt idx="8478">
                  <c:v>27.5</c:v>
                </c:pt>
                <c:pt idx="8479">
                  <c:v>27.5</c:v>
                </c:pt>
                <c:pt idx="8480">
                  <c:v>27.4</c:v>
                </c:pt>
                <c:pt idx="8481">
                  <c:v>27.4</c:v>
                </c:pt>
                <c:pt idx="8482">
                  <c:v>27.4</c:v>
                </c:pt>
                <c:pt idx="8483">
                  <c:v>27.4</c:v>
                </c:pt>
                <c:pt idx="8484">
                  <c:v>27.4</c:v>
                </c:pt>
                <c:pt idx="8485">
                  <c:v>27.5</c:v>
                </c:pt>
                <c:pt idx="8486">
                  <c:v>27.5</c:v>
                </c:pt>
                <c:pt idx="8487">
                  <c:v>27.5</c:v>
                </c:pt>
                <c:pt idx="8488">
                  <c:v>27.5</c:v>
                </c:pt>
                <c:pt idx="8489">
                  <c:v>27.5</c:v>
                </c:pt>
                <c:pt idx="8490">
                  <c:v>27.5</c:v>
                </c:pt>
                <c:pt idx="8491">
                  <c:v>27.5</c:v>
                </c:pt>
                <c:pt idx="8492">
                  <c:v>27.5</c:v>
                </c:pt>
                <c:pt idx="8493">
                  <c:v>27.5</c:v>
                </c:pt>
                <c:pt idx="8494">
                  <c:v>27.5</c:v>
                </c:pt>
                <c:pt idx="8495">
                  <c:v>27.5</c:v>
                </c:pt>
                <c:pt idx="8496">
                  <c:v>27.5</c:v>
                </c:pt>
                <c:pt idx="8497">
                  <c:v>27.4</c:v>
                </c:pt>
                <c:pt idx="8498">
                  <c:v>27.5</c:v>
                </c:pt>
                <c:pt idx="8499">
                  <c:v>27.4</c:v>
                </c:pt>
                <c:pt idx="8500">
                  <c:v>27.4</c:v>
                </c:pt>
                <c:pt idx="8501">
                  <c:v>27.5</c:v>
                </c:pt>
                <c:pt idx="8502">
                  <c:v>27.4</c:v>
                </c:pt>
                <c:pt idx="8503">
                  <c:v>27.5</c:v>
                </c:pt>
                <c:pt idx="8504">
                  <c:v>27.4</c:v>
                </c:pt>
                <c:pt idx="8505">
                  <c:v>27.5</c:v>
                </c:pt>
                <c:pt idx="8506">
                  <c:v>27.5</c:v>
                </c:pt>
                <c:pt idx="8507">
                  <c:v>27.5</c:v>
                </c:pt>
                <c:pt idx="8508">
                  <c:v>27.5</c:v>
                </c:pt>
                <c:pt idx="8509">
                  <c:v>27.5</c:v>
                </c:pt>
                <c:pt idx="8510">
                  <c:v>27.5</c:v>
                </c:pt>
                <c:pt idx="8511">
                  <c:v>27.6</c:v>
                </c:pt>
                <c:pt idx="8512">
                  <c:v>27.6</c:v>
                </c:pt>
                <c:pt idx="8513">
                  <c:v>27.7</c:v>
                </c:pt>
                <c:pt idx="8514">
                  <c:v>27.7</c:v>
                </c:pt>
                <c:pt idx="8515">
                  <c:v>27.7</c:v>
                </c:pt>
                <c:pt idx="8516">
                  <c:v>27.8</c:v>
                </c:pt>
                <c:pt idx="8517">
                  <c:v>27.8</c:v>
                </c:pt>
                <c:pt idx="8518">
                  <c:v>27.8</c:v>
                </c:pt>
                <c:pt idx="8519">
                  <c:v>27.9</c:v>
                </c:pt>
                <c:pt idx="8520">
                  <c:v>27.9</c:v>
                </c:pt>
                <c:pt idx="8521">
                  <c:v>27.9</c:v>
                </c:pt>
                <c:pt idx="8522">
                  <c:v>27.9</c:v>
                </c:pt>
                <c:pt idx="8523">
                  <c:v>27.9</c:v>
                </c:pt>
                <c:pt idx="8524">
                  <c:v>27.9</c:v>
                </c:pt>
                <c:pt idx="8525">
                  <c:v>28</c:v>
                </c:pt>
                <c:pt idx="8526">
                  <c:v>28</c:v>
                </c:pt>
                <c:pt idx="8527">
                  <c:v>28</c:v>
                </c:pt>
                <c:pt idx="8528">
                  <c:v>28</c:v>
                </c:pt>
                <c:pt idx="8529">
                  <c:v>28</c:v>
                </c:pt>
                <c:pt idx="8530">
                  <c:v>28.1</c:v>
                </c:pt>
                <c:pt idx="8531">
                  <c:v>28.2</c:v>
                </c:pt>
                <c:pt idx="8532">
                  <c:v>28.1</c:v>
                </c:pt>
                <c:pt idx="8533">
                  <c:v>28.1</c:v>
                </c:pt>
                <c:pt idx="8534">
                  <c:v>28.2</c:v>
                </c:pt>
                <c:pt idx="8535">
                  <c:v>28.2</c:v>
                </c:pt>
                <c:pt idx="8536">
                  <c:v>28.2</c:v>
                </c:pt>
                <c:pt idx="8537">
                  <c:v>28.2</c:v>
                </c:pt>
                <c:pt idx="8538">
                  <c:v>28.2</c:v>
                </c:pt>
                <c:pt idx="8539">
                  <c:v>28.2</c:v>
                </c:pt>
                <c:pt idx="8540">
                  <c:v>28.3</c:v>
                </c:pt>
                <c:pt idx="8541">
                  <c:v>28.3</c:v>
                </c:pt>
                <c:pt idx="8542">
                  <c:v>28.3</c:v>
                </c:pt>
                <c:pt idx="8543">
                  <c:v>28.3</c:v>
                </c:pt>
                <c:pt idx="8544">
                  <c:v>28.3</c:v>
                </c:pt>
                <c:pt idx="8545">
                  <c:v>28.3</c:v>
                </c:pt>
                <c:pt idx="8546">
                  <c:v>28.3</c:v>
                </c:pt>
                <c:pt idx="8547">
                  <c:v>28.2</c:v>
                </c:pt>
                <c:pt idx="8548">
                  <c:v>28.2</c:v>
                </c:pt>
                <c:pt idx="8549">
                  <c:v>28.2</c:v>
                </c:pt>
                <c:pt idx="8550">
                  <c:v>28.1</c:v>
                </c:pt>
                <c:pt idx="8551">
                  <c:v>28</c:v>
                </c:pt>
                <c:pt idx="8552">
                  <c:v>27.9</c:v>
                </c:pt>
                <c:pt idx="8553">
                  <c:v>27.8</c:v>
                </c:pt>
                <c:pt idx="8554">
                  <c:v>27.8</c:v>
                </c:pt>
                <c:pt idx="8555">
                  <c:v>27.7</c:v>
                </c:pt>
                <c:pt idx="8556">
                  <c:v>27.6</c:v>
                </c:pt>
                <c:pt idx="8557">
                  <c:v>27.5</c:v>
                </c:pt>
                <c:pt idx="8558">
                  <c:v>27.5</c:v>
                </c:pt>
                <c:pt idx="8559">
                  <c:v>27.5</c:v>
                </c:pt>
                <c:pt idx="8560">
                  <c:v>27.5</c:v>
                </c:pt>
                <c:pt idx="8561">
                  <c:v>27.5</c:v>
                </c:pt>
                <c:pt idx="8562">
                  <c:v>27.5</c:v>
                </c:pt>
                <c:pt idx="8563">
                  <c:v>27.5</c:v>
                </c:pt>
                <c:pt idx="8564">
                  <c:v>27.5</c:v>
                </c:pt>
                <c:pt idx="8565">
                  <c:v>27.7</c:v>
                </c:pt>
                <c:pt idx="8566">
                  <c:v>27.7</c:v>
                </c:pt>
                <c:pt idx="8567">
                  <c:v>27.8</c:v>
                </c:pt>
                <c:pt idx="8568">
                  <c:v>27.9</c:v>
                </c:pt>
                <c:pt idx="8569">
                  <c:v>28</c:v>
                </c:pt>
                <c:pt idx="8570">
                  <c:v>28</c:v>
                </c:pt>
                <c:pt idx="8571">
                  <c:v>28.1</c:v>
                </c:pt>
                <c:pt idx="8572">
                  <c:v>28</c:v>
                </c:pt>
                <c:pt idx="8573">
                  <c:v>28.1</c:v>
                </c:pt>
                <c:pt idx="8574">
                  <c:v>28.2</c:v>
                </c:pt>
                <c:pt idx="8575">
                  <c:v>28.2</c:v>
                </c:pt>
                <c:pt idx="8576">
                  <c:v>28.2</c:v>
                </c:pt>
                <c:pt idx="8577">
                  <c:v>28.2</c:v>
                </c:pt>
                <c:pt idx="8578">
                  <c:v>28.2</c:v>
                </c:pt>
                <c:pt idx="8579">
                  <c:v>28.2</c:v>
                </c:pt>
                <c:pt idx="8580">
                  <c:v>28.2</c:v>
                </c:pt>
                <c:pt idx="8581">
                  <c:v>28.3</c:v>
                </c:pt>
                <c:pt idx="8582">
                  <c:v>28.3</c:v>
                </c:pt>
                <c:pt idx="8583">
                  <c:v>28.3</c:v>
                </c:pt>
                <c:pt idx="8584">
                  <c:v>28.3</c:v>
                </c:pt>
                <c:pt idx="8585">
                  <c:v>28.3</c:v>
                </c:pt>
                <c:pt idx="8586">
                  <c:v>28.3</c:v>
                </c:pt>
                <c:pt idx="8587">
                  <c:v>28.3</c:v>
                </c:pt>
                <c:pt idx="8588">
                  <c:v>28.2</c:v>
                </c:pt>
                <c:pt idx="8589">
                  <c:v>28.2</c:v>
                </c:pt>
                <c:pt idx="8590">
                  <c:v>28.2</c:v>
                </c:pt>
                <c:pt idx="8591">
                  <c:v>28.2</c:v>
                </c:pt>
                <c:pt idx="8592">
                  <c:v>28</c:v>
                </c:pt>
                <c:pt idx="8593">
                  <c:v>27.9</c:v>
                </c:pt>
                <c:pt idx="8594">
                  <c:v>27.7</c:v>
                </c:pt>
                <c:pt idx="8595">
                  <c:v>27.7</c:v>
                </c:pt>
                <c:pt idx="8596">
                  <c:v>27.6</c:v>
                </c:pt>
                <c:pt idx="8597">
                  <c:v>27.6</c:v>
                </c:pt>
                <c:pt idx="8598">
                  <c:v>27.5</c:v>
                </c:pt>
                <c:pt idx="8599">
                  <c:v>27.5</c:v>
                </c:pt>
                <c:pt idx="8600">
                  <c:v>27.5</c:v>
                </c:pt>
                <c:pt idx="8601">
                  <c:v>27.5</c:v>
                </c:pt>
                <c:pt idx="8602">
                  <c:v>27.5</c:v>
                </c:pt>
                <c:pt idx="8603">
                  <c:v>27.6</c:v>
                </c:pt>
                <c:pt idx="8604">
                  <c:v>27.6</c:v>
                </c:pt>
                <c:pt idx="8605">
                  <c:v>27.7</c:v>
                </c:pt>
                <c:pt idx="8606">
                  <c:v>27.8</c:v>
                </c:pt>
                <c:pt idx="8607">
                  <c:v>27.9</c:v>
                </c:pt>
                <c:pt idx="8608">
                  <c:v>27.9</c:v>
                </c:pt>
                <c:pt idx="8609">
                  <c:v>27.9</c:v>
                </c:pt>
                <c:pt idx="8610">
                  <c:v>28</c:v>
                </c:pt>
                <c:pt idx="8611">
                  <c:v>27.9</c:v>
                </c:pt>
                <c:pt idx="8612">
                  <c:v>28</c:v>
                </c:pt>
                <c:pt idx="8613">
                  <c:v>28.1</c:v>
                </c:pt>
                <c:pt idx="8614">
                  <c:v>28.1</c:v>
                </c:pt>
                <c:pt idx="8615">
                  <c:v>28.1</c:v>
                </c:pt>
                <c:pt idx="8616">
                  <c:v>28.2</c:v>
                </c:pt>
                <c:pt idx="8617">
                  <c:v>28.2</c:v>
                </c:pt>
                <c:pt idx="8618">
                  <c:v>28.2</c:v>
                </c:pt>
                <c:pt idx="8619">
                  <c:v>28.2</c:v>
                </c:pt>
                <c:pt idx="8620">
                  <c:v>28.2</c:v>
                </c:pt>
                <c:pt idx="8621">
                  <c:v>28.3</c:v>
                </c:pt>
                <c:pt idx="8622">
                  <c:v>28.3</c:v>
                </c:pt>
                <c:pt idx="8623">
                  <c:v>28.3</c:v>
                </c:pt>
                <c:pt idx="8624">
                  <c:v>28.4</c:v>
                </c:pt>
                <c:pt idx="8625">
                  <c:v>28.5</c:v>
                </c:pt>
                <c:pt idx="8626">
                  <c:v>28.4</c:v>
                </c:pt>
                <c:pt idx="8627">
                  <c:v>28.4</c:v>
                </c:pt>
                <c:pt idx="8628">
                  <c:v>28.3</c:v>
                </c:pt>
                <c:pt idx="8629">
                  <c:v>28.4</c:v>
                </c:pt>
                <c:pt idx="8630">
                  <c:v>28.4</c:v>
                </c:pt>
                <c:pt idx="8631">
                  <c:v>28.4</c:v>
                </c:pt>
                <c:pt idx="8632">
                  <c:v>28.4</c:v>
                </c:pt>
                <c:pt idx="8633">
                  <c:v>28.4</c:v>
                </c:pt>
                <c:pt idx="8634">
                  <c:v>28.3</c:v>
                </c:pt>
                <c:pt idx="8635">
                  <c:v>28.3</c:v>
                </c:pt>
                <c:pt idx="8636">
                  <c:v>28.3</c:v>
                </c:pt>
                <c:pt idx="8637">
                  <c:v>28.2</c:v>
                </c:pt>
                <c:pt idx="8638">
                  <c:v>28.1</c:v>
                </c:pt>
                <c:pt idx="8639">
                  <c:v>28.1</c:v>
                </c:pt>
                <c:pt idx="8640">
                  <c:v>28</c:v>
                </c:pt>
                <c:pt idx="8641">
                  <c:v>27.9</c:v>
                </c:pt>
                <c:pt idx="8642">
                  <c:v>27.9</c:v>
                </c:pt>
                <c:pt idx="8643">
                  <c:v>27.7</c:v>
                </c:pt>
                <c:pt idx="8644">
                  <c:v>27.7</c:v>
                </c:pt>
                <c:pt idx="8645">
                  <c:v>27.7</c:v>
                </c:pt>
                <c:pt idx="8646">
                  <c:v>27.6</c:v>
                </c:pt>
                <c:pt idx="8647">
                  <c:v>27.5</c:v>
                </c:pt>
                <c:pt idx="8648">
                  <c:v>27.5</c:v>
                </c:pt>
                <c:pt idx="8649">
                  <c:v>27.5</c:v>
                </c:pt>
                <c:pt idx="8650">
                  <c:v>27.5</c:v>
                </c:pt>
                <c:pt idx="8651">
                  <c:v>27.5</c:v>
                </c:pt>
                <c:pt idx="8652">
                  <c:v>27.6</c:v>
                </c:pt>
                <c:pt idx="8653">
                  <c:v>27.7</c:v>
                </c:pt>
                <c:pt idx="8654">
                  <c:v>27.7</c:v>
                </c:pt>
                <c:pt idx="8655">
                  <c:v>27.8</c:v>
                </c:pt>
                <c:pt idx="8656">
                  <c:v>27.9</c:v>
                </c:pt>
                <c:pt idx="8657">
                  <c:v>27.9</c:v>
                </c:pt>
                <c:pt idx="8658">
                  <c:v>27.9</c:v>
                </c:pt>
                <c:pt idx="8659">
                  <c:v>28</c:v>
                </c:pt>
                <c:pt idx="8660">
                  <c:v>28.2</c:v>
                </c:pt>
                <c:pt idx="8661">
                  <c:v>28.2</c:v>
                </c:pt>
                <c:pt idx="8662">
                  <c:v>28.2</c:v>
                </c:pt>
                <c:pt idx="8663">
                  <c:v>28.1</c:v>
                </c:pt>
                <c:pt idx="8664">
                  <c:v>28.2</c:v>
                </c:pt>
                <c:pt idx="8665">
                  <c:v>28.2</c:v>
                </c:pt>
                <c:pt idx="8666">
                  <c:v>28.2</c:v>
                </c:pt>
                <c:pt idx="8667">
                  <c:v>28.2</c:v>
                </c:pt>
                <c:pt idx="8668">
                  <c:v>28.3</c:v>
                </c:pt>
                <c:pt idx="8669">
                  <c:v>28.3</c:v>
                </c:pt>
                <c:pt idx="8670">
                  <c:v>28.3</c:v>
                </c:pt>
                <c:pt idx="8671">
                  <c:v>28.4</c:v>
                </c:pt>
                <c:pt idx="8672">
                  <c:v>28.4</c:v>
                </c:pt>
                <c:pt idx="8673">
                  <c:v>28.4</c:v>
                </c:pt>
                <c:pt idx="8674">
                  <c:v>28.5</c:v>
                </c:pt>
                <c:pt idx="8675">
                  <c:v>28.5</c:v>
                </c:pt>
                <c:pt idx="8676">
                  <c:v>28.4</c:v>
                </c:pt>
                <c:pt idx="8677">
                  <c:v>28.3</c:v>
                </c:pt>
                <c:pt idx="8678">
                  <c:v>28.2</c:v>
                </c:pt>
                <c:pt idx="8679">
                  <c:v>28.2</c:v>
                </c:pt>
                <c:pt idx="8680">
                  <c:v>28.1</c:v>
                </c:pt>
                <c:pt idx="8681">
                  <c:v>27.9</c:v>
                </c:pt>
                <c:pt idx="8682">
                  <c:v>27.9</c:v>
                </c:pt>
                <c:pt idx="8683">
                  <c:v>27.8</c:v>
                </c:pt>
                <c:pt idx="8684">
                  <c:v>27.7</c:v>
                </c:pt>
                <c:pt idx="8685">
                  <c:v>27.6</c:v>
                </c:pt>
                <c:pt idx="8686">
                  <c:v>27.6</c:v>
                </c:pt>
                <c:pt idx="8687">
                  <c:v>27.5</c:v>
                </c:pt>
                <c:pt idx="8688">
                  <c:v>27.5</c:v>
                </c:pt>
                <c:pt idx="8689">
                  <c:v>27.5</c:v>
                </c:pt>
                <c:pt idx="8690">
                  <c:v>27.5</c:v>
                </c:pt>
                <c:pt idx="8691">
                  <c:v>27.6</c:v>
                </c:pt>
                <c:pt idx="8692">
                  <c:v>27.7</c:v>
                </c:pt>
                <c:pt idx="8693">
                  <c:v>27.7</c:v>
                </c:pt>
                <c:pt idx="8694">
                  <c:v>27.8</c:v>
                </c:pt>
                <c:pt idx="8695">
                  <c:v>27.9</c:v>
                </c:pt>
                <c:pt idx="8696">
                  <c:v>27.9</c:v>
                </c:pt>
                <c:pt idx="8697">
                  <c:v>27.9</c:v>
                </c:pt>
                <c:pt idx="8698">
                  <c:v>28</c:v>
                </c:pt>
                <c:pt idx="8699">
                  <c:v>28.1</c:v>
                </c:pt>
                <c:pt idx="8700">
                  <c:v>28.2</c:v>
                </c:pt>
                <c:pt idx="8701">
                  <c:v>28.2</c:v>
                </c:pt>
                <c:pt idx="8702">
                  <c:v>28.2</c:v>
                </c:pt>
                <c:pt idx="8703">
                  <c:v>28.2</c:v>
                </c:pt>
                <c:pt idx="8704">
                  <c:v>28.2</c:v>
                </c:pt>
                <c:pt idx="8705">
                  <c:v>28.2</c:v>
                </c:pt>
                <c:pt idx="8706">
                  <c:v>28.2</c:v>
                </c:pt>
                <c:pt idx="8707">
                  <c:v>28.2</c:v>
                </c:pt>
                <c:pt idx="8708">
                  <c:v>28.2</c:v>
                </c:pt>
                <c:pt idx="8709">
                  <c:v>28.2</c:v>
                </c:pt>
                <c:pt idx="8710">
                  <c:v>28.3</c:v>
                </c:pt>
                <c:pt idx="8711">
                  <c:v>28.3</c:v>
                </c:pt>
                <c:pt idx="8712">
                  <c:v>28.4</c:v>
                </c:pt>
                <c:pt idx="8713">
                  <c:v>28.4</c:v>
                </c:pt>
                <c:pt idx="8714">
                  <c:v>28.4</c:v>
                </c:pt>
                <c:pt idx="8715">
                  <c:v>28.5</c:v>
                </c:pt>
                <c:pt idx="8716">
                  <c:v>28.5</c:v>
                </c:pt>
                <c:pt idx="8717">
                  <c:v>28.5</c:v>
                </c:pt>
                <c:pt idx="8718">
                  <c:v>28.4</c:v>
                </c:pt>
                <c:pt idx="8719">
                  <c:v>28.3</c:v>
                </c:pt>
                <c:pt idx="8720">
                  <c:v>28.2</c:v>
                </c:pt>
                <c:pt idx="8721">
                  <c:v>28.2</c:v>
                </c:pt>
                <c:pt idx="8722">
                  <c:v>28.2</c:v>
                </c:pt>
                <c:pt idx="8723">
                  <c:v>28.1</c:v>
                </c:pt>
                <c:pt idx="8724">
                  <c:v>28</c:v>
                </c:pt>
                <c:pt idx="8725">
                  <c:v>27.9</c:v>
                </c:pt>
                <c:pt idx="8726">
                  <c:v>27.7</c:v>
                </c:pt>
                <c:pt idx="8727">
                  <c:v>27.7</c:v>
                </c:pt>
                <c:pt idx="8728">
                  <c:v>27.6</c:v>
                </c:pt>
                <c:pt idx="8729">
                  <c:v>27.6</c:v>
                </c:pt>
                <c:pt idx="8730">
                  <c:v>27.6</c:v>
                </c:pt>
                <c:pt idx="8731">
                  <c:v>27.7</c:v>
                </c:pt>
                <c:pt idx="8732">
                  <c:v>27.7</c:v>
                </c:pt>
                <c:pt idx="8733">
                  <c:v>27.7</c:v>
                </c:pt>
                <c:pt idx="8734">
                  <c:v>27.8</c:v>
                </c:pt>
                <c:pt idx="8735">
                  <c:v>27.9</c:v>
                </c:pt>
                <c:pt idx="8736">
                  <c:v>27.9</c:v>
                </c:pt>
                <c:pt idx="8737">
                  <c:v>28</c:v>
                </c:pt>
                <c:pt idx="8738">
                  <c:v>28.1</c:v>
                </c:pt>
                <c:pt idx="8739">
                  <c:v>28.2</c:v>
                </c:pt>
                <c:pt idx="8740">
                  <c:v>28.2</c:v>
                </c:pt>
                <c:pt idx="8741">
                  <c:v>28.2</c:v>
                </c:pt>
                <c:pt idx="8742">
                  <c:v>28.2</c:v>
                </c:pt>
                <c:pt idx="8743">
                  <c:v>28.2</c:v>
                </c:pt>
                <c:pt idx="8744">
                  <c:v>28.2</c:v>
                </c:pt>
                <c:pt idx="8745">
                  <c:v>28.2</c:v>
                </c:pt>
                <c:pt idx="8746">
                  <c:v>28.3</c:v>
                </c:pt>
                <c:pt idx="8747">
                  <c:v>28.2</c:v>
                </c:pt>
                <c:pt idx="8748">
                  <c:v>28.3</c:v>
                </c:pt>
                <c:pt idx="8749">
                  <c:v>28.3</c:v>
                </c:pt>
                <c:pt idx="8750">
                  <c:v>28.3</c:v>
                </c:pt>
                <c:pt idx="8751">
                  <c:v>28.5</c:v>
                </c:pt>
                <c:pt idx="8752">
                  <c:v>28.5</c:v>
                </c:pt>
                <c:pt idx="8753">
                  <c:v>28.5</c:v>
                </c:pt>
                <c:pt idx="8754">
                  <c:v>28.5</c:v>
                </c:pt>
                <c:pt idx="8755">
                  <c:v>28.5</c:v>
                </c:pt>
                <c:pt idx="8756">
                  <c:v>28.5</c:v>
                </c:pt>
                <c:pt idx="8757">
                  <c:v>28.5</c:v>
                </c:pt>
                <c:pt idx="8758">
                  <c:v>28.5</c:v>
                </c:pt>
                <c:pt idx="8759">
                  <c:v>28.5</c:v>
                </c:pt>
                <c:pt idx="8760">
                  <c:v>28.5</c:v>
                </c:pt>
                <c:pt idx="8761">
                  <c:v>28.5</c:v>
                </c:pt>
                <c:pt idx="8762">
                  <c:v>28.4</c:v>
                </c:pt>
                <c:pt idx="8763">
                  <c:v>28.4</c:v>
                </c:pt>
                <c:pt idx="8764">
                  <c:v>28.3</c:v>
                </c:pt>
                <c:pt idx="8765">
                  <c:v>28.3</c:v>
                </c:pt>
                <c:pt idx="8766">
                  <c:v>28.3</c:v>
                </c:pt>
                <c:pt idx="8767">
                  <c:v>28.2</c:v>
                </c:pt>
                <c:pt idx="8768">
                  <c:v>28.2</c:v>
                </c:pt>
                <c:pt idx="8769">
                  <c:v>28.1</c:v>
                </c:pt>
                <c:pt idx="8770">
                  <c:v>28</c:v>
                </c:pt>
                <c:pt idx="8771">
                  <c:v>27.9</c:v>
                </c:pt>
                <c:pt idx="8772">
                  <c:v>27.9</c:v>
                </c:pt>
                <c:pt idx="8773">
                  <c:v>27.9</c:v>
                </c:pt>
                <c:pt idx="8774">
                  <c:v>27.8</c:v>
                </c:pt>
                <c:pt idx="8775">
                  <c:v>27.7</c:v>
                </c:pt>
                <c:pt idx="8776">
                  <c:v>27.7</c:v>
                </c:pt>
                <c:pt idx="8777">
                  <c:v>27.6</c:v>
                </c:pt>
                <c:pt idx="8778">
                  <c:v>27.6</c:v>
                </c:pt>
                <c:pt idx="8779">
                  <c:v>27.6</c:v>
                </c:pt>
                <c:pt idx="8780">
                  <c:v>27.6</c:v>
                </c:pt>
                <c:pt idx="8781">
                  <c:v>27.7</c:v>
                </c:pt>
                <c:pt idx="8782">
                  <c:v>27.7</c:v>
                </c:pt>
                <c:pt idx="8783">
                  <c:v>27.7</c:v>
                </c:pt>
                <c:pt idx="8784">
                  <c:v>27.9</c:v>
                </c:pt>
                <c:pt idx="8785">
                  <c:v>27.9</c:v>
                </c:pt>
                <c:pt idx="8786">
                  <c:v>27.9</c:v>
                </c:pt>
                <c:pt idx="8787">
                  <c:v>27.9</c:v>
                </c:pt>
                <c:pt idx="8788">
                  <c:v>28</c:v>
                </c:pt>
                <c:pt idx="8789">
                  <c:v>28</c:v>
                </c:pt>
                <c:pt idx="8790">
                  <c:v>28</c:v>
                </c:pt>
                <c:pt idx="8791">
                  <c:v>28.1</c:v>
                </c:pt>
                <c:pt idx="8792">
                  <c:v>28.2</c:v>
                </c:pt>
                <c:pt idx="8793">
                  <c:v>28.2</c:v>
                </c:pt>
                <c:pt idx="8794">
                  <c:v>28.2</c:v>
                </c:pt>
                <c:pt idx="8795">
                  <c:v>28.2</c:v>
                </c:pt>
                <c:pt idx="8796">
                  <c:v>28.2</c:v>
                </c:pt>
                <c:pt idx="8797">
                  <c:v>28.2</c:v>
                </c:pt>
                <c:pt idx="8798">
                  <c:v>28.2</c:v>
                </c:pt>
                <c:pt idx="8799">
                  <c:v>28.3</c:v>
                </c:pt>
                <c:pt idx="8800">
                  <c:v>28.3</c:v>
                </c:pt>
                <c:pt idx="8801">
                  <c:v>28.3</c:v>
                </c:pt>
                <c:pt idx="8802">
                  <c:v>28.4</c:v>
                </c:pt>
                <c:pt idx="8803">
                  <c:v>28.4</c:v>
                </c:pt>
                <c:pt idx="8804">
                  <c:v>28.4</c:v>
                </c:pt>
                <c:pt idx="8805">
                  <c:v>28.5</c:v>
                </c:pt>
                <c:pt idx="8806">
                  <c:v>28.5</c:v>
                </c:pt>
                <c:pt idx="8807">
                  <c:v>28.5</c:v>
                </c:pt>
                <c:pt idx="8808">
                  <c:v>28.5</c:v>
                </c:pt>
                <c:pt idx="8809">
                  <c:v>28.6</c:v>
                </c:pt>
                <c:pt idx="8810">
                  <c:v>28.6</c:v>
                </c:pt>
                <c:pt idx="8811">
                  <c:v>28.5</c:v>
                </c:pt>
                <c:pt idx="8812">
                  <c:v>28.5</c:v>
                </c:pt>
                <c:pt idx="8813">
                  <c:v>28.5</c:v>
                </c:pt>
                <c:pt idx="8814">
                  <c:v>28.5</c:v>
                </c:pt>
                <c:pt idx="8815">
                  <c:v>28.4</c:v>
                </c:pt>
                <c:pt idx="8816">
                  <c:v>28.4</c:v>
                </c:pt>
                <c:pt idx="8817">
                  <c:v>28.3</c:v>
                </c:pt>
                <c:pt idx="8818">
                  <c:v>28.2</c:v>
                </c:pt>
                <c:pt idx="8819">
                  <c:v>28.2</c:v>
                </c:pt>
                <c:pt idx="8820">
                  <c:v>28.2</c:v>
                </c:pt>
                <c:pt idx="8821">
                  <c:v>28.1</c:v>
                </c:pt>
                <c:pt idx="8822">
                  <c:v>28</c:v>
                </c:pt>
                <c:pt idx="8823">
                  <c:v>28</c:v>
                </c:pt>
                <c:pt idx="8824">
                  <c:v>27.9</c:v>
                </c:pt>
                <c:pt idx="8825">
                  <c:v>27.9</c:v>
                </c:pt>
                <c:pt idx="8826">
                  <c:v>27.7</c:v>
                </c:pt>
                <c:pt idx="8827">
                  <c:v>27.7</c:v>
                </c:pt>
                <c:pt idx="8828">
                  <c:v>27.7</c:v>
                </c:pt>
                <c:pt idx="8829">
                  <c:v>27.6</c:v>
                </c:pt>
                <c:pt idx="8830">
                  <c:v>27.7</c:v>
                </c:pt>
                <c:pt idx="8831">
                  <c:v>27.7</c:v>
                </c:pt>
                <c:pt idx="8832">
                  <c:v>27.9</c:v>
                </c:pt>
                <c:pt idx="8833">
                  <c:v>27.9</c:v>
                </c:pt>
                <c:pt idx="8834">
                  <c:v>27.9</c:v>
                </c:pt>
                <c:pt idx="8835">
                  <c:v>27.9</c:v>
                </c:pt>
                <c:pt idx="8836">
                  <c:v>28</c:v>
                </c:pt>
                <c:pt idx="8837">
                  <c:v>28.1</c:v>
                </c:pt>
                <c:pt idx="8838">
                  <c:v>28.1</c:v>
                </c:pt>
                <c:pt idx="8839">
                  <c:v>28.2</c:v>
                </c:pt>
                <c:pt idx="8840">
                  <c:v>28.2</c:v>
                </c:pt>
                <c:pt idx="8841">
                  <c:v>28.2</c:v>
                </c:pt>
                <c:pt idx="8842">
                  <c:v>28.3</c:v>
                </c:pt>
                <c:pt idx="8843">
                  <c:v>28.3</c:v>
                </c:pt>
                <c:pt idx="8844">
                  <c:v>28.3</c:v>
                </c:pt>
                <c:pt idx="8845">
                  <c:v>28.4</c:v>
                </c:pt>
                <c:pt idx="8846">
                  <c:v>28.4</c:v>
                </c:pt>
                <c:pt idx="8847">
                  <c:v>28.4</c:v>
                </c:pt>
                <c:pt idx="8848">
                  <c:v>28.5</c:v>
                </c:pt>
                <c:pt idx="8849">
                  <c:v>28.5</c:v>
                </c:pt>
                <c:pt idx="8850">
                  <c:v>28.6</c:v>
                </c:pt>
                <c:pt idx="8851">
                  <c:v>28.6</c:v>
                </c:pt>
                <c:pt idx="8852">
                  <c:v>28.6</c:v>
                </c:pt>
                <c:pt idx="8853">
                  <c:v>28.5</c:v>
                </c:pt>
                <c:pt idx="8854">
                  <c:v>28.5</c:v>
                </c:pt>
                <c:pt idx="8855">
                  <c:v>28.5</c:v>
                </c:pt>
                <c:pt idx="8856">
                  <c:v>28.5</c:v>
                </c:pt>
                <c:pt idx="8857">
                  <c:v>28.4</c:v>
                </c:pt>
                <c:pt idx="8858">
                  <c:v>28.3</c:v>
                </c:pt>
                <c:pt idx="8859">
                  <c:v>28.2</c:v>
                </c:pt>
                <c:pt idx="8860">
                  <c:v>28.2</c:v>
                </c:pt>
                <c:pt idx="8861">
                  <c:v>28.1</c:v>
                </c:pt>
                <c:pt idx="8862">
                  <c:v>28</c:v>
                </c:pt>
                <c:pt idx="8863">
                  <c:v>27.9</c:v>
                </c:pt>
                <c:pt idx="8864">
                  <c:v>27.9</c:v>
                </c:pt>
                <c:pt idx="8865">
                  <c:v>27.9</c:v>
                </c:pt>
                <c:pt idx="8866">
                  <c:v>27.8</c:v>
                </c:pt>
                <c:pt idx="8867">
                  <c:v>27.7</c:v>
                </c:pt>
                <c:pt idx="8868">
                  <c:v>27.7</c:v>
                </c:pt>
                <c:pt idx="8869">
                  <c:v>27.7</c:v>
                </c:pt>
                <c:pt idx="8870">
                  <c:v>27.7</c:v>
                </c:pt>
                <c:pt idx="8871">
                  <c:v>27.7</c:v>
                </c:pt>
                <c:pt idx="8872">
                  <c:v>27.7</c:v>
                </c:pt>
                <c:pt idx="8873">
                  <c:v>27.8</c:v>
                </c:pt>
                <c:pt idx="8874">
                  <c:v>27.9</c:v>
                </c:pt>
                <c:pt idx="8875">
                  <c:v>27.9</c:v>
                </c:pt>
                <c:pt idx="8876">
                  <c:v>27.9</c:v>
                </c:pt>
                <c:pt idx="8877">
                  <c:v>27.9</c:v>
                </c:pt>
                <c:pt idx="8878">
                  <c:v>28</c:v>
                </c:pt>
                <c:pt idx="8879">
                  <c:v>28</c:v>
                </c:pt>
                <c:pt idx="8880">
                  <c:v>28.1</c:v>
                </c:pt>
                <c:pt idx="8881">
                  <c:v>28.1</c:v>
                </c:pt>
                <c:pt idx="8882">
                  <c:v>28.1</c:v>
                </c:pt>
                <c:pt idx="8883">
                  <c:v>28.2</c:v>
                </c:pt>
                <c:pt idx="8884">
                  <c:v>28.2</c:v>
                </c:pt>
                <c:pt idx="8885">
                  <c:v>28.2</c:v>
                </c:pt>
                <c:pt idx="8886">
                  <c:v>28.2</c:v>
                </c:pt>
                <c:pt idx="8887">
                  <c:v>28.2</c:v>
                </c:pt>
                <c:pt idx="8888">
                  <c:v>28.2</c:v>
                </c:pt>
                <c:pt idx="8889">
                  <c:v>28.3</c:v>
                </c:pt>
                <c:pt idx="8890">
                  <c:v>28.3</c:v>
                </c:pt>
                <c:pt idx="8891">
                  <c:v>28.3</c:v>
                </c:pt>
                <c:pt idx="8892">
                  <c:v>28.3</c:v>
                </c:pt>
                <c:pt idx="8893">
                  <c:v>28.3</c:v>
                </c:pt>
                <c:pt idx="8894">
                  <c:v>28.4</c:v>
                </c:pt>
                <c:pt idx="8895">
                  <c:v>28.5</c:v>
                </c:pt>
                <c:pt idx="8896">
                  <c:v>28.5</c:v>
                </c:pt>
                <c:pt idx="8897">
                  <c:v>28.6</c:v>
                </c:pt>
                <c:pt idx="8898">
                  <c:v>28.6</c:v>
                </c:pt>
                <c:pt idx="8899">
                  <c:v>28.6</c:v>
                </c:pt>
                <c:pt idx="8900">
                  <c:v>28.6</c:v>
                </c:pt>
                <c:pt idx="8901">
                  <c:v>28.5</c:v>
                </c:pt>
                <c:pt idx="8902">
                  <c:v>28.6</c:v>
                </c:pt>
                <c:pt idx="8903">
                  <c:v>28.6</c:v>
                </c:pt>
                <c:pt idx="8904">
                  <c:v>28.6</c:v>
                </c:pt>
                <c:pt idx="8905">
                  <c:v>28.6</c:v>
                </c:pt>
                <c:pt idx="8906">
                  <c:v>28.6</c:v>
                </c:pt>
                <c:pt idx="8907">
                  <c:v>28.5</c:v>
                </c:pt>
                <c:pt idx="8908">
                  <c:v>28.5</c:v>
                </c:pt>
                <c:pt idx="8909">
                  <c:v>28.5</c:v>
                </c:pt>
                <c:pt idx="8910">
                  <c:v>28.5</c:v>
                </c:pt>
                <c:pt idx="8911">
                  <c:v>28.4</c:v>
                </c:pt>
                <c:pt idx="8912">
                  <c:v>28.3</c:v>
                </c:pt>
                <c:pt idx="8913">
                  <c:v>28.3</c:v>
                </c:pt>
                <c:pt idx="8914">
                  <c:v>28.2</c:v>
                </c:pt>
                <c:pt idx="8915">
                  <c:v>28.2</c:v>
                </c:pt>
                <c:pt idx="8916">
                  <c:v>28.2</c:v>
                </c:pt>
                <c:pt idx="8917">
                  <c:v>28</c:v>
                </c:pt>
                <c:pt idx="8918">
                  <c:v>28</c:v>
                </c:pt>
                <c:pt idx="8919">
                  <c:v>28</c:v>
                </c:pt>
                <c:pt idx="8920">
                  <c:v>28</c:v>
                </c:pt>
                <c:pt idx="8921">
                  <c:v>27.9</c:v>
                </c:pt>
                <c:pt idx="8922">
                  <c:v>27.9</c:v>
                </c:pt>
                <c:pt idx="8923">
                  <c:v>27.8</c:v>
                </c:pt>
                <c:pt idx="8924">
                  <c:v>27.8</c:v>
                </c:pt>
                <c:pt idx="8925">
                  <c:v>27.8</c:v>
                </c:pt>
                <c:pt idx="8926">
                  <c:v>27.8</c:v>
                </c:pt>
                <c:pt idx="8927">
                  <c:v>27.7</c:v>
                </c:pt>
                <c:pt idx="8928">
                  <c:v>27.7</c:v>
                </c:pt>
                <c:pt idx="8929">
                  <c:v>27.8</c:v>
                </c:pt>
                <c:pt idx="8930">
                  <c:v>27.8</c:v>
                </c:pt>
                <c:pt idx="8931">
                  <c:v>27.8</c:v>
                </c:pt>
                <c:pt idx="8932">
                  <c:v>27.8</c:v>
                </c:pt>
                <c:pt idx="8933">
                  <c:v>27.8</c:v>
                </c:pt>
                <c:pt idx="8934">
                  <c:v>27.8</c:v>
                </c:pt>
                <c:pt idx="8935">
                  <c:v>27.9</c:v>
                </c:pt>
                <c:pt idx="8936">
                  <c:v>27.9</c:v>
                </c:pt>
                <c:pt idx="8937">
                  <c:v>27.9</c:v>
                </c:pt>
                <c:pt idx="8938">
                  <c:v>27.9</c:v>
                </c:pt>
                <c:pt idx="8939">
                  <c:v>27.9</c:v>
                </c:pt>
                <c:pt idx="8940">
                  <c:v>27.9</c:v>
                </c:pt>
                <c:pt idx="8941">
                  <c:v>27.9</c:v>
                </c:pt>
                <c:pt idx="8942">
                  <c:v>27.9</c:v>
                </c:pt>
                <c:pt idx="8943">
                  <c:v>28</c:v>
                </c:pt>
                <c:pt idx="8944">
                  <c:v>28</c:v>
                </c:pt>
                <c:pt idx="8945">
                  <c:v>28.1</c:v>
                </c:pt>
                <c:pt idx="8946">
                  <c:v>28.1</c:v>
                </c:pt>
                <c:pt idx="8947">
                  <c:v>28.1</c:v>
                </c:pt>
                <c:pt idx="8948">
                  <c:v>28.2</c:v>
                </c:pt>
                <c:pt idx="8949">
                  <c:v>28.2</c:v>
                </c:pt>
                <c:pt idx="8950">
                  <c:v>28.2</c:v>
                </c:pt>
                <c:pt idx="8951">
                  <c:v>28.2</c:v>
                </c:pt>
                <c:pt idx="8952">
                  <c:v>28.2</c:v>
                </c:pt>
                <c:pt idx="8953">
                  <c:v>28.2</c:v>
                </c:pt>
                <c:pt idx="8954">
                  <c:v>28.2</c:v>
                </c:pt>
                <c:pt idx="8955">
                  <c:v>28.2</c:v>
                </c:pt>
                <c:pt idx="8956">
                  <c:v>28.2</c:v>
                </c:pt>
                <c:pt idx="8957">
                  <c:v>28.3</c:v>
                </c:pt>
                <c:pt idx="8958">
                  <c:v>28.3</c:v>
                </c:pt>
                <c:pt idx="8959">
                  <c:v>28.3</c:v>
                </c:pt>
                <c:pt idx="8960">
                  <c:v>28.3</c:v>
                </c:pt>
                <c:pt idx="8961">
                  <c:v>28.3</c:v>
                </c:pt>
                <c:pt idx="8962">
                  <c:v>28.3</c:v>
                </c:pt>
                <c:pt idx="8963">
                  <c:v>28.3</c:v>
                </c:pt>
                <c:pt idx="8964">
                  <c:v>28.3</c:v>
                </c:pt>
                <c:pt idx="8965">
                  <c:v>28.4</c:v>
                </c:pt>
                <c:pt idx="8966">
                  <c:v>28.5</c:v>
                </c:pt>
                <c:pt idx="8967">
                  <c:v>28.5</c:v>
                </c:pt>
                <c:pt idx="8968">
                  <c:v>28.5</c:v>
                </c:pt>
                <c:pt idx="8969">
                  <c:v>28.5</c:v>
                </c:pt>
                <c:pt idx="8970">
                  <c:v>28.5</c:v>
                </c:pt>
                <c:pt idx="8971">
                  <c:v>28.5</c:v>
                </c:pt>
                <c:pt idx="8972">
                  <c:v>28.6</c:v>
                </c:pt>
                <c:pt idx="8973">
                  <c:v>28.6</c:v>
                </c:pt>
                <c:pt idx="8974">
                  <c:v>28.6</c:v>
                </c:pt>
                <c:pt idx="8975">
                  <c:v>28.6</c:v>
                </c:pt>
                <c:pt idx="8976">
                  <c:v>28.7</c:v>
                </c:pt>
                <c:pt idx="8977">
                  <c:v>28.7</c:v>
                </c:pt>
                <c:pt idx="8978">
                  <c:v>28.7</c:v>
                </c:pt>
                <c:pt idx="8979">
                  <c:v>28.6</c:v>
                </c:pt>
                <c:pt idx="8980">
                  <c:v>28.6</c:v>
                </c:pt>
                <c:pt idx="8981">
                  <c:v>28.5</c:v>
                </c:pt>
                <c:pt idx="8982">
                  <c:v>28.5</c:v>
                </c:pt>
                <c:pt idx="8983">
                  <c:v>28.4</c:v>
                </c:pt>
                <c:pt idx="8984">
                  <c:v>28.3</c:v>
                </c:pt>
                <c:pt idx="8985">
                  <c:v>28.3</c:v>
                </c:pt>
                <c:pt idx="8986">
                  <c:v>28.2</c:v>
                </c:pt>
                <c:pt idx="8987">
                  <c:v>28.1</c:v>
                </c:pt>
                <c:pt idx="8988">
                  <c:v>28</c:v>
                </c:pt>
                <c:pt idx="8989">
                  <c:v>27.9</c:v>
                </c:pt>
                <c:pt idx="8990">
                  <c:v>27.9</c:v>
                </c:pt>
                <c:pt idx="8991">
                  <c:v>27.9</c:v>
                </c:pt>
                <c:pt idx="8992">
                  <c:v>27.9</c:v>
                </c:pt>
                <c:pt idx="8993">
                  <c:v>27.8</c:v>
                </c:pt>
                <c:pt idx="8994">
                  <c:v>27.8</c:v>
                </c:pt>
                <c:pt idx="8995">
                  <c:v>27.8</c:v>
                </c:pt>
                <c:pt idx="8996">
                  <c:v>27.9</c:v>
                </c:pt>
                <c:pt idx="8997">
                  <c:v>27.9</c:v>
                </c:pt>
                <c:pt idx="8998">
                  <c:v>27.9</c:v>
                </c:pt>
                <c:pt idx="8999">
                  <c:v>27.9</c:v>
                </c:pt>
                <c:pt idx="9000">
                  <c:v>28</c:v>
                </c:pt>
                <c:pt idx="9001">
                  <c:v>28.2</c:v>
                </c:pt>
                <c:pt idx="9002">
                  <c:v>28.2</c:v>
                </c:pt>
                <c:pt idx="9003">
                  <c:v>28.2</c:v>
                </c:pt>
                <c:pt idx="9004">
                  <c:v>28.2</c:v>
                </c:pt>
                <c:pt idx="9005">
                  <c:v>28.3</c:v>
                </c:pt>
                <c:pt idx="9006">
                  <c:v>28.3</c:v>
                </c:pt>
                <c:pt idx="9007">
                  <c:v>28.3</c:v>
                </c:pt>
                <c:pt idx="9008">
                  <c:v>28.3</c:v>
                </c:pt>
                <c:pt idx="9009">
                  <c:v>28.3</c:v>
                </c:pt>
                <c:pt idx="9010">
                  <c:v>28.3</c:v>
                </c:pt>
                <c:pt idx="9011">
                  <c:v>28.5</c:v>
                </c:pt>
                <c:pt idx="9012">
                  <c:v>28.5</c:v>
                </c:pt>
                <c:pt idx="9013">
                  <c:v>28.4</c:v>
                </c:pt>
                <c:pt idx="9014">
                  <c:v>28.5</c:v>
                </c:pt>
                <c:pt idx="9015">
                  <c:v>28.5</c:v>
                </c:pt>
                <c:pt idx="9016">
                  <c:v>28.5</c:v>
                </c:pt>
                <c:pt idx="9017">
                  <c:v>28.6</c:v>
                </c:pt>
                <c:pt idx="9018">
                  <c:v>28.6</c:v>
                </c:pt>
                <c:pt idx="9019">
                  <c:v>28.6</c:v>
                </c:pt>
                <c:pt idx="9020">
                  <c:v>28.6</c:v>
                </c:pt>
                <c:pt idx="9021">
                  <c:v>28.7</c:v>
                </c:pt>
                <c:pt idx="9022">
                  <c:v>28.7</c:v>
                </c:pt>
                <c:pt idx="9023">
                  <c:v>28.7</c:v>
                </c:pt>
                <c:pt idx="9024">
                  <c:v>28.7</c:v>
                </c:pt>
                <c:pt idx="9025">
                  <c:v>28.7</c:v>
                </c:pt>
                <c:pt idx="9026">
                  <c:v>28.6</c:v>
                </c:pt>
                <c:pt idx="9027">
                  <c:v>28.6</c:v>
                </c:pt>
                <c:pt idx="9028">
                  <c:v>28.6</c:v>
                </c:pt>
                <c:pt idx="9029">
                  <c:v>28.6</c:v>
                </c:pt>
                <c:pt idx="9030">
                  <c:v>28.6</c:v>
                </c:pt>
                <c:pt idx="9031">
                  <c:v>28.6</c:v>
                </c:pt>
                <c:pt idx="9032">
                  <c:v>28.5</c:v>
                </c:pt>
                <c:pt idx="9033">
                  <c:v>28.5</c:v>
                </c:pt>
                <c:pt idx="9034">
                  <c:v>28.3</c:v>
                </c:pt>
                <c:pt idx="9035">
                  <c:v>28.4</c:v>
                </c:pt>
                <c:pt idx="9036">
                  <c:v>28.3</c:v>
                </c:pt>
                <c:pt idx="9037">
                  <c:v>28.4</c:v>
                </c:pt>
                <c:pt idx="9038">
                  <c:v>28.3</c:v>
                </c:pt>
                <c:pt idx="9039">
                  <c:v>28.2</c:v>
                </c:pt>
                <c:pt idx="9040">
                  <c:v>28.2</c:v>
                </c:pt>
                <c:pt idx="9041">
                  <c:v>28.2</c:v>
                </c:pt>
                <c:pt idx="9042">
                  <c:v>28.2</c:v>
                </c:pt>
                <c:pt idx="9043">
                  <c:v>28.2</c:v>
                </c:pt>
                <c:pt idx="9044">
                  <c:v>28.2</c:v>
                </c:pt>
                <c:pt idx="9045">
                  <c:v>28.1</c:v>
                </c:pt>
                <c:pt idx="9046">
                  <c:v>28.1</c:v>
                </c:pt>
                <c:pt idx="9047">
                  <c:v>28.1</c:v>
                </c:pt>
                <c:pt idx="9048">
                  <c:v>28</c:v>
                </c:pt>
                <c:pt idx="9049">
                  <c:v>28</c:v>
                </c:pt>
                <c:pt idx="9050">
                  <c:v>27.9</c:v>
                </c:pt>
                <c:pt idx="9051">
                  <c:v>27.9</c:v>
                </c:pt>
                <c:pt idx="9052">
                  <c:v>27.9</c:v>
                </c:pt>
                <c:pt idx="9053">
                  <c:v>27.9</c:v>
                </c:pt>
                <c:pt idx="9054">
                  <c:v>27.8</c:v>
                </c:pt>
                <c:pt idx="9055">
                  <c:v>27.8</c:v>
                </c:pt>
                <c:pt idx="9056">
                  <c:v>27.9</c:v>
                </c:pt>
                <c:pt idx="9057">
                  <c:v>27.9</c:v>
                </c:pt>
                <c:pt idx="9058">
                  <c:v>27.9</c:v>
                </c:pt>
                <c:pt idx="9059">
                  <c:v>27.9</c:v>
                </c:pt>
                <c:pt idx="9060">
                  <c:v>27.9</c:v>
                </c:pt>
                <c:pt idx="9061">
                  <c:v>27.9</c:v>
                </c:pt>
                <c:pt idx="9062">
                  <c:v>27.9</c:v>
                </c:pt>
                <c:pt idx="9063">
                  <c:v>27.9</c:v>
                </c:pt>
                <c:pt idx="9064">
                  <c:v>28</c:v>
                </c:pt>
                <c:pt idx="9065">
                  <c:v>28</c:v>
                </c:pt>
                <c:pt idx="9066">
                  <c:v>28</c:v>
                </c:pt>
                <c:pt idx="9067">
                  <c:v>28.2</c:v>
                </c:pt>
                <c:pt idx="9068">
                  <c:v>28.2</c:v>
                </c:pt>
                <c:pt idx="9069">
                  <c:v>28.2</c:v>
                </c:pt>
                <c:pt idx="9070">
                  <c:v>28.2</c:v>
                </c:pt>
                <c:pt idx="9071">
                  <c:v>28.2</c:v>
                </c:pt>
                <c:pt idx="9072">
                  <c:v>28.2</c:v>
                </c:pt>
                <c:pt idx="9073">
                  <c:v>28.3</c:v>
                </c:pt>
                <c:pt idx="9074">
                  <c:v>28.3</c:v>
                </c:pt>
                <c:pt idx="9075">
                  <c:v>28.3</c:v>
                </c:pt>
                <c:pt idx="9076">
                  <c:v>28.3</c:v>
                </c:pt>
                <c:pt idx="9077">
                  <c:v>28.3</c:v>
                </c:pt>
                <c:pt idx="9078">
                  <c:v>28.4</c:v>
                </c:pt>
                <c:pt idx="9079">
                  <c:v>28.4</c:v>
                </c:pt>
                <c:pt idx="9080">
                  <c:v>28.4</c:v>
                </c:pt>
                <c:pt idx="9081">
                  <c:v>28.5</c:v>
                </c:pt>
                <c:pt idx="9082">
                  <c:v>28.5</c:v>
                </c:pt>
                <c:pt idx="9083">
                  <c:v>28.5</c:v>
                </c:pt>
                <c:pt idx="9084">
                  <c:v>28.5</c:v>
                </c:pt>
                <c:pt idx="9085">
                  <c:v>28.6</c:v>
                </c:pt>
                <c:pt idx="9086">
                  <c:v>28.5</c:v>
                </c:pt>
                <c:pt idx="9087">
                  <c:v>28.6</c:v>
                </c:pt>
                <c:pt idx="9088">
                  <c:v>28.6</c:v>
                </c:pt>
                <c:pt idx="9089">
                  <c:v>28.7</c:v>
                </c:pt>
                <c:pt idx="9090">
                  <c:v>28.7</c:v>
                </c:pt>
                <c:pt idx="9091">
                  <c:v>28.7</c:v>
                </c:pt>
                <c:pt idx="9092">
                  <c:v>28.7</c:v>
                </c:pt>
                <c:pt idx="9093">
                  <c:v>28.7</c:v>
                </c:pt>
                <c:pt idx="9094">
                  <c:v>28.7</c:v>
                </c:pt>
                <c:pt idx="9095">
                  <c:v>28.7</c:v>
                </c:pt>
                <c:pt idx="9096">
                  <c:v>28.7</c:v>
                </c:pt>
                <c:pt idx="9097">
                  <c:v>28.6</c:v>
                </c:pt>
                <c:pt idx="9098">
                  <c:v>28.6</c:v>
                </c:pt>
                <c:pt idx="9099">
                  <c:v>28.5</c:v>
                </c:pt>
                <c:pt idx="9100">
                  <c:v>28.5</c:v>
                </c:pt>
                <c:pt idx="9101">
                  <c:v>28.3</c:v>
                </c:pt>
                <c:pt idx="9102">
                  <c:v>28.3</c:v>
                </c:pt>
                <c:pt idx="9103">
                  <c:v>28.2</c:v>
                </c:pt>
                <c:pt idx="9104">
                  <c:v>28.2</c:v>
                </c:pt>
                <c:pt idx="9105">
                  <c:v>28.1</c:v>
                </c:pt>
                <c:pt idx="9106">
                  <c:v>27.9</c:v>
                </c:pt>
                <c:pt idx="9107">
                  <c:v>28</c:v>
                </c:pt>
                <c:pt idx="9108">
                  <c:v>27.9</c:v>
                </c:pt>
                <c:pt idx="9109">
                  <c:v>27.9</c:v>
                </c:pt>
                <c:pt idx="9110">
                  <c:v>27.9</c:v>
                </c:pt>
                <c:pt idx="9111">
                  <c:v>27.9</c:v>
                </c:pt>
                <c:pt idx="9112">
                  <c:v>27.9</c:v>
                </c:pt>
                <c:pt idx="9113">
                  <c:v>27.9</c:v>
                </c:pt>
                <c:pt idx="9114">
                  <c:v>27.9</c:v>
                </c:pt>
                <c:pt idx="9115">
                  <c:v>27.9</c:v>
                </c:pt>
                <c:pt idx="9116">
                  <c:v>27.9</c:v>
                </c:pt>
                <c:pt idx="9117">
                  <c:v>27.9</c:v>
                </c:pt>
                <c:pt idx="9118">
                  <c:v>28</c:v>
                </c:pt>
                <c:pt idx="9119">
                  <c:v>27.9</c:v>
                </c:pt>
                <c:pt idx="9120">
                  <c:v>28</c:v>
                </c:pt>
                <c:pt idx="9121">
                  <c:v>28</c:v>
                </c:pt>
                <c:pt idx="9122">
                  <c:v>28</c:v>
                </c:pt>
                <c:pt idx="9123">
                  <c:v>28.1</c:v>
                </c:pt>
                <c:pt idx="9124">
                  <c:v>28.2</c:v>
                </c:pt>
                <c:pt idx="9125">
                  <c:v>28.2</c:v>
                </c:pt>
                <c:pt idx="9126">
                  <c:v>28.2</c:v>
                </c:pt>
                <c:pt idx="9127">
                  <c:v>28.2</c:v>
                </c:pt>
                <c:pt idx="9128">
                  <c:v>28.2</c:v>
                </c:pt>
                <c:pt idx="9129">
                  <c:v>28.3</c:v>
                </c:pt>
                <c:pt idx="9130">
                  <c:v>28.3</c:v>
                </c:pt>
                <c:pt idx="9131">
                  <c:v>28.3</c:v>
                </c:pt>
                <c:pt idx="9132">
                  <c:v>28.3</c:v>
                </c:pt>
                <c:pt idx="9133">
                  <c:v>28.5</c:v>
                </c:pt>
                <c:pt idx="9134">
                  <c:v>28.5</c:v>
                </c:pt>
                <c:pt idx="9135">
                  <c:v>28.5</c:v>
                </c:pt>
                <c:pt idx="9136">
                  <c:v>28.4</c:v>
                </c:pt>
                <c:pt idx="9137">
                  <c:v>28.5</c:v>
                </c:pt>
                <c:pt idx="9138">
                  <c:v>28.5</c:v>
                </c:pt>
                <c:pt idx="9139">
                  <c:v>28.5</c:v>
                </c:pt>
                <c:pt idx="9140">
                  <c:v>28.6</c:v>
                </c:pt>
                <c:pt idx="9141">
                  <c:v>28.5</c:v>
                </c:pt>
                <c:pt idx="9142">
                  <c:v>28.6</c:v>
                </c:pt>
                <c:pt idx="9143">
                  <c:v>28.6</c:v>
                </c:pt>
                <c:pt idx="9144">
                  <c:v>28.5</c:v>
                </c:pt>
                <c:pt idx="9145">
                  <c:v>28.6</c:v>
                </c:pt>
                <c:pt idx="9146">
                  <c:v>28.6</c:v>
                </c:pt>
                <c:pt idx="9147">
                  <c:v>28.6</c:v>
                </c:pt>
                <c:pt idx="9148">
                  <c:v>28.7</c:v>
                </c:pt>
                <c:pt idx="9149">
                  <c:v>28.7</c:v>
                </c:pt>
                <c:pt idx="9150">
                  <c:v>28.8</c:v>
                </c:pt>
                <c:pt idx="9151">
                  <c:v>28.8</c:v>
                </c:pt>
                <c:pt idx="9152">
                  <c:v>28.7</c:v>
                </c:pt>
                <c:pt idx="9153">
                  <c:v>28.8</c:v>
                </c:pt>
                <c:pt idx="9154">
                  <c:v>28.8</c:v>
                </c:pt>
                <c:pt idx="9155">
                  <c:v>28.8</c:v>
                </c:pt>
                <c:pt idx="9156">
                  <c:v>28.7</c:v>
                </c:pt>
                <c:pt idx="9157">
                  <c:v>28.7</c:v>
                </c:pt>
                <c:pt idx="9158">
                  <c:v>28.7</c:v>
                </c:pt>
                <c:pt idx="9159">
                  <c:v>28.7</c:v>
                </c:pt>
                <c:pt idx="9160">
                  <c:v>28.7</c:v>
                </c:pt>
                <c:pt idx="9161">
                  <c:v>28.6</c:v>
                </c:pt>
                <c:pt idx="9162">
                  <c:v>28.6</c:v>
                </c:pt>
                <c:pt idx="9163">
                  <c:v>28.5</c:v>
                </c:pt>
                <c:pt idx="9164">
                  <c:v>28.5</c:v>
                </c:pt>
                <c:pt idx="9165">
                  <c:v>28.3</c:v>
                </c:pt>
                <c:pt idx="9166">
                  <c:v>28.4</c:v>
                </c:pt>
                <c:pt idx="9167">
                  <c:v>28.3</c:v>
                </c:pt>
                <c:pt idx="9168">
                  <c:v>28.2</c:v>
                </c:pt>
                <c:pt idx="9169">
                  <c:v>28.2</c:v>
                </c:pt>
                <c:pt idx="9170">
                  <c:v>28.1</c:v>
                </c:pt>
                <c:pt idx="9171">
                  <c:v>28.2</c:v>
                </c:pt>
                <c:pt idx="9172">
                  <c:v>28</c:v>
                </c:pt>
                <c:pt idx="9173">
                  <c:v>28</c:v>
                </c:pt>
                <c:pt idx="9174">
                  <c:v>28</c:v>
                </c:pt>
                <c:pt idx="9175">
                  <c:v>27.9</c:v>
                </c:pt>
                <c:pt idx="9176">
                  <c:v>28</c:v>
                </c:pt>
                <c:pt idx="9177">
                  <c:v>27.9</c:v>
                </c:pt>
                <c:pt idx="9178">
                  <c:v>27.9</c:v>
                </c:pt>
                <c:pt idx="9179">
                  <c:v>27.9</c:v>
                </c:pt>
                <c:pt idx="9180">
                  <c:v>27.9</c:v>
                </c:pt>
                <c:pt idx="9181">
                  <c:v>27.9</c:v>
                </c:pt>
                <c:pt idx="9182">
                  <c:v>27.9</c:v>
                </c:pt>
                <c:pt idx="9183">
                  <c:v>28</c:v>
                </c:pt>
                <c:pt idx="9184">
                  <c:v>28</c:v>
                </c:pt>
                <c:pt idx="9185">
                  <c:v>28.2</c:v>
                </c:pt>
                <c:pt idx="9186">
                  <c:v>28.2</c:v>
                </c:pt>
                <c:pt idx="9187">
                  <c:v>28.2</c:v>
                </c:pt>
                <c:pt idx="9188">
                  <c:v>28.2</c:v>
                </c:pt>
                <c:pt idx="9189">
                  <c:v>28.3</c:v>
                </c:pt>
                <c:pt idx="9190">
                  <c:v>28.3</c:v>
                </c:pt>
                <c:pt idx="9191">
                  <c:v>28.3</c:v>
                </c:pt>
                <c:pt idx="9192">
                  <c:v>28.4</c:v>
                </c:pt>
                <c:pt idx="9193">
                  <c:v>28.5</c:v>
                </c:pt>
                <c:pt idx="9194">
                  <c:v>28.5</c:v>
                </c:pt>
                <c:pt idx="9195">
                  <c:v>28.5</c:v>
                </c:pt>
                <c:pt idx="9196">
                  <c:v>28.5</c:v>
                </c:pt>
                <c:pt idx="9197">
                  <c:v>28.5</c:v>
                </c:pt>
                <c:pt idx="9198">
                  <c:v>28.6</c:v>
                </c:pt>
                <c:pt idx="9199">
                  <c:v>28.5</c:v>
                </c:pt>
                <c:pt idx="9200">
                  <c:v>28.5</c:v>
                </c:pt>
                <c:pt idx="9201">
                  <c:v>28.6</c:v>
                </c:pt>
                <c:pt idx="9202">
                  <c:v>28.6</c:v>
                </c:pt>
                <c:pt idx="9203">
                  <c:v>28.7</c:v>
                </c:pt>
                <c:pt idx="9204">
                  <c:v>28.7</c:v>
                </c:pt>
                <c:pt idx="9205">
                  <c:v>28.7</c:v>
                </c:pt>
                <c:pt idx="9206">
                  <c:v>28.7</c:v>
                </c:pt>
                <c:pt idx="9207">
                  <c:v>28.7</c:v>
                </c:pt>
                <c:pt idx="9208">
                  <c:v>28.7</c:v>
                </c:pt>
                <c:pt idx="9209">
                  <c:v>28.8</c:v>
                </c:pt>
                <c:pt idx="9210">
                  <c:v>28.8</c:v>
                </c:pt>
                <c:pt idx="9211">
                  <c:v>28.8</c:v>
                </c:pt>
                <c:pt idx="9212">
                  <c:v>28.8</c:v>
                </c:pt>
                <c:pt idx="9213">
                  <c:v>28.8</c:v>
                </c:pt>
                <c:pt idx="9214">
                  <c:v>28.8</c:v>
                </c:pt>
                <c:pt idx="9215">
                  <c:v>28.8</c:v>
                </c:pt>
                <c:pt idx="9216">
                  <c:v>28.8</c:v>
                </c:pt>
                <c:pt idx="9217">
                  <c:v>28.8</c:v>
                </c:pt>
                <c:pt idx="9218">
                  <c:v>28.7</c:v>
                </c:pt>
                <c:pt idx="9219">
                  <c:v>28.7</c:v>
                </c:pt>
                <c:pt idx="9220">
                  <c:v>28.7</c:v>
                </c:pt>
                <c:pt idx="9221">
                  <c:v>28.6</c:v>
                </c:pt>
                <c:pt idx="9222">
                  <c:v>28.5</c:v>
                </c:pt>
                <c:pt idx="9223">
                  <c:v>28.5</c:v>
                </c:pt>
                <c:pt idx="9224">
                  <c:v>28.4</c:v>
                </c:pt>
                <c:pt idx="9225">
                  <c:v>28.3</c:v>
                </c:pt>
                <c:pt idx="9226">
                  <c:v>28.2</c:v>
                </c:pt>
                <c:pt idx="9227">
                  <c:v>28.2</c:v>
                </c:pt>
                <c:pt idx="9228">
                  <c:v>28.1</c:v>
                </c:pt>
                <c:pt idx="9229">
                  <c:v>28</c:v>
                </c:pt>
                <c:pt idx="9230">
                  <c:v>27.9</c:v>
                </c:pt>
                <c:pt idx="9231">
                  <c:v>27.9</c:v>
                </c:pt>
                <c:pt idx="9232">
                  <c:v>27.9</c:v>
                </c:pt>
                <c:pt idx="9233">
                  <c:v>27.9</c:v>
                </c:pt>
                <c:pt idx="9234">
                  <c:v>27.9</c:v>
                </c:pt>
                <c:pt idx="9235">
                  <c:v>28</c:v>
                </c:pt>
                <c:pt idx="9236">
                  <c:v>28</c:v>
                </c:pt>
                <c:pt idx="9237">
                  <c:v>28</c:v>
                </c:pt>
                <c:pt idx="9238">
                  <c:v>28.2</c:v>
                </c:pt>
                <c:pt idx="9239">
                  <c:v>28.2</c:v>
                </c:pt>
                <c:pt idx="9240">
                  <c:v>28.2</c:v>
                </c:pt>
                <c:pt idx="9241">
                  <c:v>28.3</c:v>
                </c:pt>
                <c:pt idx="9242">
                  <c:v>28.3</c:v>
                </c:pt>
                <c:pt idx="9243">
                  <c:v>28.4</c:v>
                </c:pt>
                <c:pt idx="9244">
                  <c:v>28.4</c:v>
                </c:pt>
                <c:pt idx="9245">
                  <c:v>28.5</c:v>
                </c:pt>
                <c:pt idx="9246">
                  <c:v>28.5</c:v>
                </c:pt>
                <c:pt idx="9247">
                  <c:v>28.5</c:v>
                </c:pt>
                <c:pt idx="9248">
                  <c:v>28.6</c:v>
                </c:pt>
                <c:pt idx="9249">
                  <c:v>28.7</c:v>
                </c:pt>
                <c:pt idx="9250">
                  <c:v>28.6</c:v>
                </c:pt>
                <c:pt idx="9251">
                  <c:v>28.6</c:v>
                </c:pt>
                <c:pt idx="9252">
                  <c:v>28.7</c:v>
                </c:pt>
                <c:pt idx="9253">
                  <c:v>28.7</c:v>
                </c:pt>
                <c:pt idx="9254">
                  <c:v>28.7</c:v>
                </c:pt>
                <c:pt idx="9255">
                  <c:v>28.7</c:v>
                </c:pt>
                <c:pt idx="9256">
                  <c:v>28.7</c:v>
                </c:pt>
                <c:pt idx="9257">
                  <c:v>28.8</c:v>
                </c:pt>
                <c:pt idx="9258">
                  <c:v>28.8</c:v>
                </c:pt>
                <c:pt idx="9259">
                  <c:v>28.8</c:v>
                </c:pt>
                <c:pt idx="9260">
                  <c:v>28.8</c:v>
                </c:pt>
                <c:pt idx="9261">
                  <c:v>28.8</c:v>
                </c:pt>
                <c:pt idx="9262">
                  <c:v>28.9</c:v>
                </c:pt>
                <c:pt idx="9263">
                  <c:v>28.9</c:v>
                </c:pt>
                <c:pt idx="9264">
                  <c:v>28.7</c:v>
                </c:pt>
                <c:pt idx="9265">
                  <c:v>28.7</c:v>
                </c:pt>
                <c:pt idx="9266">
                  <c:v>28.7</c:v>
                </c:pt>
                <c:pt idx="9267">
                  <c:v>28.6</c:v>
                </c:pt>
                <c:pt idx="9268">
                  <c:v>28.7</c:v>
                </c:pt>
                <c:pt idx="9269">
                  <c:v>28.5</c:v>
                </c:pt>
                <c:pt idx="9270">
                  <c:v>28.4</c:v>
                </c:pt>
                <c:pt idx="9271">
                  <c:v>28.4</c:v>
                </c:pt>
                <c:pt idx="9272">
                  <c:v>28.4</c:v>
                </c:pt>
                <c:pt idx="9273">
                  <c:v>28.3</c:v>
                </c:pt>
                <c:pt idx="9274">
                  <c:v>28.3</c:v>
                </c:pt>
                <c:pt idx="9275">
                  <c:v>28.2</c:v>
                </c:pt>
                <c:pt idx="9276">
                  <c:v>28.1</c:v>
                </c:pt>
                <c:pt idx="9277">
                  <c:v>28</c:v>
                </c:pt>
                <c:pt idx="9278">
                  <c:v>28</c:v>
                </c:pt>
                <c:pt idx="9279">
                  <c:v>27.9</c:v>
                </c:pt>
                <c:pt idx="9280">
                  <c:v>28</c:v>
                </c:pt>
                <c:pt idx="9281">
                  <c:v>28</c:v>
                </c:pt>
                <c:pt idx="9282">
                  <c:v>28</c:v>
                </c:pt>
                <c:pt idx="9283">
                  <c:v>28</c:v>
                </c:pt>
                <c:pt idx="9284">
                  <c:v>28</c:v>
                </c:pt>
                <c:pt idx="9285">
                  <c:v>28</c:v>
                </c:pt>
                <c:pt idx="9286">
                  <c:v>28</c:v>
                </c:pt>
                <c:pt idx="9287">
                  <c:v>28.1</c:v>
                </c:pt>
                <c:pt idx="9288">
                  <c:v>28.2</c:v>
                </c:pt>
                <c:pt idx="9289">
                  <c:v>28.2</c:v>
                </c:pt>
                <c:pt idx="9290">
                  <c:v>28.2</c:v>
                </c:pt>
                <c:pt idx="9291">
                  <c:v>28.3</c:v>
                </c:pt>
                <c:pt idx="9292">
                  <c:v>28.3</c:v>
                </c:pt>
                <c:pt idx="9293">
                  <c:v>28.3</c:v>
                </c:pt>
                <c:pt idx="9294">
                  <c:v>28.3</c:v>
                </c:pt>
                <c:pt idx="9295">
                  <c:v>28.3</c:v>
                </c:pt>
                <c:pt idx="9296">
                  <c:v>28.4</c:v>
                </c:pt>
                <c:pt idx="9297">
                  <c:v>28.5</c:v>
                </c:pt>
                <c:pt idx="9298">
                  <c:v>28.5</c:v>
                </c:pt>
                <c:pt idx="9299">
                  <c:v>28.5</c:v>
                </c:pt>
                <c:pt idx="9300">
                  <c:v>28.6</c:v>
                </c:pt>
                <c:pt idx="9301">
                  <c:v>28.6</c:v>
                </c:pt>
                <c:pt idx="9302">
                  <c:v>28.6</c:v>
                </c:pt>
                <c:pt idx="9303">
                  <c:v>28.6</c:v>
                </c:pt>
                <c:pt idx="9304">
                  <c:v>28.6</c:v>
                </c:pt>
                <c:pt idx="9305">
                  <c:v>28.6</c:v>
                </c:pt>
                <c:pt idx="9306">
                  <c:v>28.7</c:v>
                </c:pt>
                <c:pt idx="9307">
                  <c:v>28.7</c:v>
                </c:pt>
                <c:pt idx="9308">
                  <c:v>28.7</c:v>
                </c:pt>
                <c:pt idx="9309">
                  <c:v>28.8</c:v>
                </c:pt>
                <c:pt idx="9310">
                  <c:v>28.8</c:v>
                </c:pt>
                <c:pt idx="9311">
                  <c:v>28.8</c:v>
                </c:pt>
                <c:pt idx="9312">
                  <c:v>28.7</c:v>
                </c:pt>
                <c:pt idx="9313">
                  <c:v>28.7</c:v>
                </c:pt>
                <c:pt idx="9314">
                  <c:v>28.8</c:v>
                </c:pt>
                <c:pt idx="9315">
                  <c:v>28.8</c:v>
                </c:pt>
                <c:pt idx="9316">
                  <c:v>28.8</c:v>
                </c:pt>
                <c:pt idx="9317">
                  <c:v>28.8</c:v>
                </c:pt>
                <c:pt idx="9318">
                  <c:v>28.8</c:v>
                </c:pt>
                <c:pt idx="9319">
                  <c:v>28.8</c:v>
                </c:pt>
                <c:pt idx="9320">
                  <c:v>28.8</c:v>
                </c:pt>
                <c:pt idx="9321">
                  <c:v>28.8</c:v>
                </c:pt>
                <c:pt idx="9322">
                  <c:v>28.9</c:v>
                </c:pt>
                <c:pt idx="9323">
                  <c:v>29</c:v>
                </c:pt>
                <c:pt idx="9324">
                  <c:v>29</c:v>
                </c:pt>
                <c:pt idx="9325">
                  <c:v>29</c:v>
                </c:pt>
                <c:pt idx="9326">
                  <c:v>28.9</c:v>
                </c:pt>
                <c:pt idx="9327">
                  <c:v>28.9</c:v>
                </c:pt>
                <c:pt idx="9328">
                  <c:v>28.9</c:v>
                </c:pt>
                <c:pt idx="9329">
                  <c:v>28.9</c:v>
                </c:pt>
                <c:pt idx="9330">
                  <c:v>28.8</c:v>
                </c:pt>
                <c:pt idx="9331">
                  <c:v>28.9</c:v>
                </c:pt>
                <c:pt idx="9332">
                  <c:v>28.8</c:v>
                </c:pt>
                <c:pt idx="9333">
                  <c:v>28.7</c:v>
                </c:pt>
                <c:pt idx="9334">
                  <c:v>28.7</c:v>
                </c:pt>
                <c:pt idx="9335">
                  <c:v>28.7</c:v>
                </c:pt>
                <c:pt idx="9336">
                  <c:v>28.7</c:v>
                </c:pt>
                <c:pt idx="9337">
                  <c:v>28.6</c:v>
                </c:pt>
                <c:pt idx="9338">
                  <c:v>28.5</c:v>
                </c:pt>
                <c:pt idx="9339">
                  <c:v>28.5</c:v>
                </c:pt>
                <c:pt idx="9340">
                  <c:v>28.3</c:v>
                </c:pt>
                <c:pt idx="9341">
                  <c:v>28.3</c:v>
                </c:pt>
                <c:pt idx="9342">
                  <c:v>28.2</c:v>
                </c:pt>
                <c:pt idx="9343">
                  <c:v>28.2</c:v>
                </c:pt>
                <c:pt idx="9344">
                  <c:v>28.1</c:v>
                </c:pt>
                <c:pt idx="9345">
                  <c:v>28.1</c:v>
                </c:pt>
                <c:pt idx="9346">
                  <c:v>28.1</c:v>
                </c:pt>
                <c:pt idx="9347">
                  <c:v>28</c:v>
                </c:pt>
                <c:pt idx="9348">
                  <c:v>28</c:v>
                </c:pt>
                <c:pt idx="9349">
                  <c:v>28</c:v>
                </c:pt>
                <c:pt idx="9350">
                  <c:v>28</c:v>
                </c:pt>
                <c:pt idx="9351">
                  <c:v>28.1</c:v>
                </c:pt>
                <c:pt idx="9352">
                  <c:v>28.1</c:v>
                </c:pt>
                <c:pt idx="9353">
                  <c:v>28.2</c:v>
                </c:pt>
                <c:pt idx="9354">
                  <c:v>28.2</c:v>
                </c:pt>
                <c:pt idx="9355">
                  <c:v>28.3</c:v>
                </c:pt>
                <c:pt idx="9356">
                  <c:v>28.3</c:v>
                </c:pt>
                <c:pt idx="9357">
                  <c:v>28.3</c:v>
                </c:pt>
                <c:pt idx="9358">
                  <c:v>28.3</c:v>
                </c:pt>
                <c:pt idx="9359">
                  <c:v>28.4</c:v>
                </c:pt>
                <c:pt idx="9360">
                  <c:v>28.3</c:v>
                </c:pt>
                <c:pt idx="9361">
                  <c:v>28.4</c:v>
                </c:pt>
                <c:pt idx="9362">
                  <c:v>28.5</c:v>
                </c:pt>
                <c:pt idx="9363">
                  <c:v>28.5</c:v>
                </c:pt>
                <c:pt idx="9364">
                  <c:v>28.5</c:v>
                </c:pt>
                <c:pt idx="9365">
                  <c:v>28.5</c:v>
                </c:pt>
                <c:pt idx="9366">
                  <c:v>28.5</c:v>
                </c:pt>
                <c:pt idx="9367">
                  <c:v>28.5</c:v>
                </c:pt>
                <c:pt idx="9368">
                  <c:v>28.5</c:v>
                </c:pt>
                <c:pt idx="9369">
                  <c:v>28.5</c:v>
                </c:pt>
                <c:pt idx="9370">
                  <c:v>28.6</c:v>
                </c:pt>
                <c:pt idx="9371">
                  <c:v>28.5</c:v>
                </c:pt>
                <c:pt idx="9372">
                  <c:v>28.6</c:v>
                </c:pt>
                <c:pt idx="9373">
                  <c:v>28.5</c:v>
                </c:pt>
                <c:pt idx="9374">
                  <c:v>28.7</c:v>
                </c:pt>
                <c:pt idx="9375">
                  <c:v>28.6</c:v>
                </c:pt>
                <c:pt idx="9376">
                  <c:v>28.6</c:v>
                </c:pt>
                <c:pt idx="9377">
                  <c:v>28.6</c:v>
                </c:pt>
                <c:pt idx="9378">
                  <c:v>28.6</c:v>
                </c:pt>
                <c:pt idx="9379">
                  <c:v>28.7</c:v>
                </c:pt>
                <c:pt idx="9380">
                  <c:v>28.6</c:v>
                </c:pt>
                <c:pt idx="9381">
                  <c:v>28.7</c:v>
                </c:pt>
                <c:pt idx="9382">
                  <c:v>28.7</c:v>
                </c:pt>
                <c:pt idx="9383">
                  <c:v>28.7</c:v>
                </c:pt>
                <c:pt idx="9384">
                  <c:v>28.7</c:v>
                </c:pt>
                <c:pt idx="9385">
                  <c:v>28.7</c:v>
                </c:pt>
                <c:pt idx="9386">
                  <c:v>28.7</c:v>
                </c:pt>
                <c:pt idx="9387">
                  <c:v>28.7</c:v>
                </c:pt>
                <c:pt idx="9388">
                  <c:v>28.7</c:v>
                </c:pt>
                <c:pt idx="9389">
                  <c:v>28.7</c:v>
                </c:pt>
                <c:pt idx="9390">
                  <c:v>28.7</c:v>
                </c:pt>
                <c:pt idx="9391">
                  <c:v>28.7</c:v>
                </c:pt>
                <c:pt idx="9392">
                  <c:v>28.7</c:v>
                </c:pt>
                <c:pt idx="9393">
                  <c:v>28.7</c:v>
                </c:pt>
                <c:pt idx="9394">
                  <c:v>28.7</c:v>
                </c:pt>
                <c:pt idx="9395">
                  <c:v>28.7</c:v>
                </c:pt>
                <c:pt idx="9396">
                  <c:v>28.7</c:v>
                </c:pt>
                <c:pt idx="9397">
                  <c:v>28.8</c:v>
                </c:pt>
                <c:pt idx="9398">
                  <c:v>28.8</c:v>
                </c:pt>
                <c:pt idx="9399">
                  <c:v>28.8</c:v>
                </c:pt>
                <c:pt idx="9400">
                  <c:v>28.8</c:v>
                </c:pt>
                <c:pt idx="9401">
                  <c:v>28.8</c:v>
                </c:pt>
                <c:pt idx="9402">
                  <c:v>28.9</c:v>
                </c:pt>
                <c:pt idx="9403">
                  <c:v>28.8</c:v>
                </c:pt>
                <c:pt idx="9404">
                  <c:v>28.9</c:v>
                </c:pt>
                <c:pt idx="9405">
                  <c:v>28.9</c:v>
                </c:pt>
                <c:pt idx="9406">
                  <c:v>28.9</c:v>
                </c:pt>
                <c:pt idx="9407">
                  <c:v>28.9</c:v>
                </c:pt>
                <c:pt idx="9408">
                  <c:v>29</c:v>
                </c:pt>
                <c:pt idx="9409">
                  <c:v>29</c:v>
                </c:pt>
                <c:pt idx="9410">
                  <c:v>29</c:v>
                </c:pt>
                <c:pt idx="9411">
                  <c:v>29</c:v>
                </c:pt>
                <c:pt idx="9412">
                  <c:v>29</c:v>
                </c:pt>
                <c:pt idx="9413">
                  <c:v>29</c:v>
                </c:pt>
                <c:pt idx="9414">
                  <c:v>29</c:v>
                </c:pt>
                <c:pt idx="9415">
                  <c:v>29</c:v>
                </c:pt>
                <c:pt idx="9416">
                  <c:v>28.9</c:v>
                </c:pt>
                <c:pt idx="9417">
                  <c:v>28.8</c:v>
                </c:pt>
                <c:pt idx="9418">
                  <c:v>28.8</c:v>
                </c:pt>
                <c:pt idx="9419">
                  <c:v>28.9</c:v>
                </c:pt>
                <c:pt idx="9420">
                  <c:v>28.9</c:v>
                </c:pt>
                <c:pt idx="9421">
                  <c:v>28.8</c:v>
                </c:pt>
                <c:pt idx="9422">
                  <c:v>28.7</c:v>
                </c:pt>
                <c:pt idx="9423">
                  <c:v>28.7</c:v>
                </c:pt>
                <c:pt idx="9424">
                  <c:v>28.7</c:v>
                </c:pt>
                <c:pt idx="9425">
                  <c:v>28.7</c:v>
                </c:pt>
                <c:pt idx="9426">
                  <c:v>28.5</c:v>
                </c:pt>
                <c:pt idx="9427">
                  <c:v>28.3</c:v>
                </c:pt>
                <c:pt idx="9428">
                  <c:v>28.3</c:v>
                </c:pt>
                <c:pt idx="9429">
                  <c:v>28.2</c:v>
                </c:pt>
                <c:pt idx="9430">
                  <c:v>28.2</c:v>
                </c:pt>
                <c:pt idx="9431">
                  <c:v>28.2</c:v>
                </c:pt>
                <c:pt idx="9432">
                  <c:v>28.1</c:v>
                </c:pt>
                <c:pt idx="9433">
                  <c:v>28.1</c:v>
                </c:pt>
                <c:pt idx="9434">
                  <c:v>28</c:v>
                </c:pt>
                <c:pt idx="9435">
                  <c:v>28.1</c:v>
                </c:pt>
                <c:pt idx="9436">
                  <c:v>28.1</c:v>
                </c:pt>
                <c:pt idx="9437">
                  <c:v>28.2</c:v>
                </c:pt>
                <c:pt idx="9438">
                  <c:v>28.2</c:v>
                </c:pt>
                <c:pt idx="9439">
                  <c:v>28.2</c:v>
                </c:pt>
                <c:pt idx="9440">
                  <c:v>28.3</c:v>
                </c:pt>
                <c:pt idx="9441">
                  <c:v>28.3</c:v>
                </c:pt>
                <c:pt idx="9442">
                  <c:v>28.3</c:v>
                </c:pt>
                <c:pt idx="9443">
                  <c:v>28.4</c:v>
                </c:pt>
                <c:pt idx="9444">
                  <c:v>28.5</c:v>
                </c:pt>
                <c:pt idx="9445">
                  <c:v>28.5</c:v>
                </c:pt>
                <c:pt idx="9446">
                  <c:v>28.6</c:v>
                </c:pt>
                <c:pt idx="9447">
                  <c:v>28.5</c:v>
                </c:pt>
                <c:pt idx="9448">
                  <c:v>28.6</c:v>
                </c:pt>
                <c:pt idx="9449">
                  <c:v>28.7</c:v>
                </c:pt>
                <c:pt idx="9450">
                  <c:v>28.7</c:v>
                </c:pt>
                <c:pt idx="9451">
                  <c:v>28.7</c:v>
                </c:pt>
                <c:pt idx="9452">
                  <c:v>28.7</c:v>
                </c:pt>
                <c:pt idx="9453">
                  <c:v>28.7</c:v>
                </c:pt>
                <c:pt idx="9454">
                  <c:v>28.7</c:v>
                </c:pt>
                <c:pt idx="9455">
                  <c:v>28.7</c:v>
                </c:pt>
                <c:pt idx="9456">
                  <c:v>28.7</c:v>
                </c:pt>
                <c:pt idx="9457">
                  <c:v>28.7</c:v>
                </c:pt>
                <c:pt idx="9458">
                  <c:v>28.8</c:v>
                </c:pt>
                <c:pt idx="9459">
                  <c:v>28.8</c:v>
                </c:pt>
                <c:pt idx="9460">
                  <c:v>28.7</c:v>
                </c:pt>
                <c:pt idx="9461">
                  <c:v>28.8</c:v>
                </c:pt>
                <c:pt idx="9462">
                  <c:v>28.8</c:v>
                </c:pt>
                <c:pt idx="9463">
                  <c:v>28.8</c:v>
                </c:pt>
                <c:pt idx="9464">
                  <c:v>28.9</c:v>
                </c:pt>
                <c:pt idx="9465">
                  <c:v>29</c:v>
                </c:pt>
                <c:pt idx="9466">
                  <c:v>29</c:v>
                </c:pt>
                <c:pt idx="9467">
                  <c:v>29</c:v>
                </c:pt>
                <c:pt idx="9468">
                  <c:v>29</c:v>
                </c:pt>
                <c:pt idx="9469">
                  <c:v>29</c:v>
                </c:pt>
                <c:pt idx="9470">
                  <c:v>29</c:v>
                </c:pt>
                <c:pt idx="9471">
                  <c:v>29</c:v>
                </c:pt>
                <c:pt idx="9472">
                  <c:v>29</c:v>
                </c:pt>
                <c:pt idx="9473">
                  <c:v>28.9</c:v>
                </c:pt>
                <c:pt idx="9474">
                  <c:v>28.8</c:v>
                </c:pt>
                <c:pt idx="9475">
                  <c:v>28.8</c:v>
                </c:pt>
                <c:pt idx="9476">
                  <c:v>28.7</c:v>
                </c:pt>
                <c:pt idx="9477">
                  <c:v>28.7</c:v>
                </c:pt>
                <c:pt idx="9478">
                  <c:v>28.7</c:v>
                </c:pt>
                <c:pt idx="9479">
                  <c:v>28.5</c:v>
                </c:pt>
                <c:pt idx="9480">
                  <c:v>28.5</c:v>
                </c:pt>
                <c:pt idx="9481">
                  <c:v>28.4</c:v>
                </c:pt>
                <c:pt idx="9482">
                  <c:v>28.3</c:v>
                </c:pt>
                <c:pt idx="9483">
                  <c:v>28.2</c:v>
                </c:pt>
                <c:pt idx="9484">
                  <c:v>28.2</c:v>
                </c:pt>
                <c:pt idx="9485">
                  <c:v>28.2</c:v>
                </c:pt>
                <c:pt idx="9486">
                  <c:v>28.1</c:v>
                </c:pt>
                <c:pt idx="9487">
                  <c:v>28.1</c:v>
                </c:pt>
                <c:pt idx="9488">
                  <c:v>28.1</c:v>
                </c:pt>
                <c:pt idx="9489">
                  <c:v>28.2</c:v>
                </c:pt>
                <c:pt idx="9490">
                  <c:v>28.2</c:v>
                </c:pt>
                <c:pt idx="9491">
                  <c:v>28.2</c:v>
                </c:pt>
                <c:pt idx="9492">
                  <c:v>28.2</c:v>
                </c:pt>
                <c:pt idx="9493">
                  <c:v>28.3</c:v>
                </c:pt>
                <c:pt idx="9494">
                  <c:v>28.3</c:v>
                </c:pt>
                <c:pt idx="9495">
                  <c:v>28.4</c:v>
                </c:pt>
                <c:pt idx="9496">
                  <c:v>28.5</c:v>
                </c:pt>
                <c:pt idx="9497">
                  <c:v>28.5</c:v>
                </c:pt>
                <c:pt idx="9498">
                  <c:v>28.6</c:v>
                </c:pt>
                <c:pt idx="9499">
                  <c:v>28.7</c:v>
                </c:pt>
                <c:pt idx="9500">
                  <c:v>28.7</c:v>
                </c:pt>
                <c:pt idx="9501">
                  <c:v>28.7</c:v>
                </c:pt>
                <c:pt idx="9502">
                  <c:v>28.7</c:v>
                </c:pt>
                <c:pt idx="9503">
                  <c:v>28.7</c:v>
                </c:pt>
                <c:pt idx="9504">
                  <c:v>28.7</c:v>
                </c:pt>
                <c:pt idx="9505">
                  <c:v>28.7</c:v>
                </c:pt>
                <c:pt idx="9506">
                  <c:v>28.8</c:v>
                </c:pt>
                <c:pt idx="9507">
                  <c:v>28.8</c:v>
                </c:pt>
                <c:pt idx="9508">
                  <c:v>28.8</c:v>
                </c:pt>
                <c:pt idx="9509">
                  <c:v>28.8</c:v>
                </c:pt>
                <c:pt idx="9510">
                  <c:v>28.9</c:v>
                </c:pt>
                <c:pt idx="9511">
                  <c:v>28.9</c:v>
                </c:pt>
                <c:pt idx="9512">
                  <c:v>29</c:v>
                </c:pt>
                <c:pt idx="9513">
                  <c:v>29</c:v>
                </c:pt>
                <c:pt idx="9514">
                  <c:v>28.9</c:v>
                </c:pt>
                <c:pt idx="9515">
                  <c:v>29</c:v>
                </c:pt>
                <c:pt idx="9516">
                  <c:v>29</c:v>
                </c:pt>
                <c:pt idx="9517">
                  <c:v>29</c:v>
                </c:pt>
                <c:pt idx="9518">
                  <c:v>28.9</c:v>
                </c:pt>
                <c:pt idx="9519">
                  <c:v>29</c:v>
                </c:pt>
                <c:pt idx="9520">
                  <c:v>28.9</c:v>
                </c:pt>
                <c:pt idx="9521">
                  <c:v>29</c:v>
                </c:pt>
                <c:pt idx="9522">
                  <c:v>29</c:v>
                </c:pt>
                <c:pt idx="9523">
                  <c:v>29</c:v>
                </c:pt>
                <c:pt idx="9524">
                  <c:v>29</c:v>
                </c:pt>
                <c:pt idx="9525">
                  <c:v>29</c:v>
                </c:pt>
                <c:pt idx="9526">
                  <c:v>29</c:v>
                </c:pt>
                <c:pt idx="9527">
                  <c:v>29</c:v>
                </c:pt>
                <c:pt idx="9528">
                  <c:v>29</c:v>
                </c:pt>
                <c:pt idx="9529">
                  <c:v>29</c:v>
                </c:pt>
                <c:pt idx="9530">
                  <c:v>29</c:v>
                </c:pt>
                <c:pt idx="9531">
                  <c:v>29</c:v>
                </c:pt>
                <c:pt idx="9532">
                  <c:v>29</c:v>
                </c:pt>
                <c:pt idx="9533">
                  <c:v>29</c:v>
                </c:pt>
                <c:pt idx="9534">
                  <c:v>29</c:v>
                </c:pt>
                <c:pt idx="9535">
                  <c:v>29</c:v>
                </c:pt>
                <c:pt idx="9536">
                  <c:v>29</c:v>
                </c:pt>
                <c:pt idx="9537">
                  <c:v>29</c:v>
                </c:pt>
                <c:pt idx="9538">
                  <c:v>29</c:v>
                </c:pt>
                <c:pt idx="9539">
                  <c:v>29</c:v>
                </c:pt>
                <c:pt idx="9540">
                  <c:v>29</c:v>
                </c:pt>
                <c:pt idx="9541">
                  <c:v>29</c:v>
                </c:pt>
                <c:pt idx="9542">
                  <c:v>29</c:v>
                </c:pt>
                <c:pt idx="9543">
                  <c:v>29</c:v>
                </c:pt>
                <c:pt idx="9544">
                  <c:v>29</c:v>
                </c:pt>
                <c:pt idx="9545">
                  <c:v>29</c:v>
                </c:pt>
                <c:pt idx="9546">
                  <c:v>29</c:v>
                </c:pt>
                <c:pt idx="9547">
                  <c:v>29</c:v>
                </c:pt>
                <c:pt idx="9548">
                  <c:v>29.1</c:v>
                </c:pt>
                <c:pt idx="9549">
                  <c:v>29</c:v>
                </c:pt>
                <c:pt idx="9550">
                  <c:v>29</c:v>
                </c:pt>
                <c:pt idx="9551">
                  <c:v>29</c:v>
                </c:pt>
                <c:pt idx="9552">
                  <c:v>29</c:v>
                </c:pt>
                <c:pt idx="9553">
                  <c:v>29</c:v>
                </c:pt>
                <c:pt idx="9554">
                  <c:v>29</c:v>
                </c:pt>
                <c:pt idx="9555">
                  <c:v>29</c:v>
                </c:pt>
                <c:pt idx="9556">
                  <c:v>29</c:v>
                </c:pt>
                <c:pt idx="9557">
                  <c:v>29</c:v>
                </c:pt>
                <c:pt idx="9558">
                  <c:v>29</c:v>
                </c:pt>
                <c:pt idx="9559">
                  <c:v>29</c:v>
                </c:pt>
                <c:pt idx="9560">
                  <c:v>29</c:v>
                </c:pt>
                <c:pt idx="9561">
                  <c:v>29</c:v>
                </c:pt>
                <c:pt idx="9562">
                  <c:v>29</c:v>
                </c:pt>
                <c:pt idx="9563">
                  <c:v>29</c:v>
                </c:pt>
                <c:pt idx="9564">
                  <c:v>29</c:v>
                </c:pt>
                <c:pt idx="9565">
                  <c:v>29</c:v>
                </c:pt>
                <c:pt idx="9566">
                  <c:v>29</c:v>
                </c:pt>
                <c:pt idx="9567">
                  <c:v>29</c:v>
                </c:pt>
                <c:pt idx="9568">
                  <c:v>29.1</c:v>
                </c:pt>
                <c:pt idx="9569">
                  <c:v>29.1</c:v>
                </c:pt>
                <c:pt idx="9570">
                  <c:v>29</c:v>
                </c:pt>
                <c:pt idx="9571">
                  <c:v>29</c:v>
                </c:pt>
                <c:pt idx="9572">
                  <c:v>29</c:v>
                </c:pt>
                <c:pt idx="9573">
                  <c:v>29</c:v>
                </c:pt>
                <c:pt idx="9574">
                  <c:v>29</c:v>
                </c:pt>
                <c:pt idx="9575">
                  <c:v>29</c:v>
                </c:pt>
                <c:pt idx="9576">
                  <c:v>29</c:v>
                </c:pt>
                <c:pt idx="9577">
                  <c:v>29</c:v>
                </c:pt>
                <c:pt idx="9578">
                  <c:v>29</c:v>
                </c:pt>
                <c:pt idx="9579">
                  <c:v>29</c:v>
                </c:pt>
                <c:pt idx="9580">
                  <c:v>29</c:v>
                </c:pt>
                <c:pt idx="9581">
                  <c:v>29</c:v>
                </c:pt>
                <c:pt idx="9582">
                  <c:v>28.9</c:v>
                </c:pt>
                <c:pt idx="9583">
                  <c:v>28.8</c:v>
                </c:pt>
                <c:pt idx="9584">
                  <c:v>28.9</c:v>
                </c:pt>
                <c:pt idx="9585">
                  <c:v>28.9</c:v>
                </c:pt>
                <c:pt idx="9586">
                  <c:v>28.8</c:v>
                </c:pt>
                <c:pt idx="9587">
                  <c:v>28.8</c:v>
                </c:pt>
                <c:pt idx="9588">
                  <c:v>28.8</c:v>
                </c:pt>
                <c:pt idx="9589">
                  <c:v>28.8</c:v>
                </c:pt>
                <c:pt idx="9590">
                  <c:v>28.7</c:v>
                </c:pt>
                <c:pt idx="9591">
                  <c:v>28.7</c:v>
                </c:pt>
                <c:pt idx="9592">
                  <c:v>28.7</c:v>
                </c:pt>
                <c:pt idx="9593">
                  <c:v>28.7</c:v>
                </c:pt>
                <c:pt idx="9594">
                  <c:v>28.7</c:v>
                </c:pt>
                <c:pt idx="9595">
                  <c:v>28.6</c:v>
                </c:pt>
                <c:pt idx="9596">
                  <c:v>28.6</c:v>
                </c:pt>
                <c:pt idx="9597">
                  <c:v>28.5</c:v>
                </c:pt>
                <c:pt idx="9598">
                  <c:v>28.4</c:v>
                </c:pt>
                <c:pt idx="9599">
                  <c:v>28.3</c:v>
                </c:pt>
                <c:pt idx="9600">
                  <c:v>28.3</c:v>
                </c:pt>
                <c:pt idx="9601">
                  <c:v>28.3</c:v>
                </c:pt>
                <c:pt idx="9602">
                  <c:v>28.3</c:v>
                </c:pt>
                <c:pt idx="9603">
                  <c:v>28.3</c:v>
                </c:pt>
                <c:pt idx="9604">
                  <c:v>28.3</c:v>
                </c:pt>
                <c:pt idx="9605">
                  <c:v>28.3</c:v>
                </c:pt>
                <c:pt idx="9606">
                  <c:v>28.3</c:v>
                </c:pt>
                <c:pt idx="9607">
                  <c:v>28.3</c:v>
                </c:pt>
                <c:pt idx="9608">
                  <c:v>28.3</c:v>
                </c:pt>
                <c:pt idx="9609">
                  <c:v>28.3</c:v>
                </c:pt>
                <c:pt idx="9610">
                  <c:v>28.3</c:v>
                </c:pt>
                <c:pt idx="9611">
                  <c:v>28.3</c:v>
                </c:pt>
                <c:pt idx="9612">
                  <c:v>28.2</c:v>
                </c:pt>
                <c:pt idx="9613">
                  <c:v>28.2</c:v>
                </c:pt>
                <c:pt idx="9614">
                  <c:v>28.3</c:v>
                </c:pt>
                <c:pt idx="9615">
                  <c:v>28.3</c:v>
                </c:pt>
                <c:pt idx="9616">
                  <c:v>28.3</c:v>
                </c:pt>
                <c:pt idx="9617">
                  <c:v>28.3</c:v>
                </c:pt>
                <c:pt idx="9618">
                  <c:v>28.3</c:v>
                </c:pt>
                <c:pt idx="9619">
                  <c:v>28.3</c:v>
                </c:pt>
                <c:pt idx="9620">
                  <c:v>28.2</c:v>
                </c:pt>
                <c:pt idx="9621">
                  <c:v>28.2</c:v>
                </c:pt>
                <c:pt idx="9622">
                  <c:v>28.2</c:v>
                </c:pt>
                <c:pt idx="9623">
                  <c:v>28.2</c:v>
                </c:pt>
                <c:pt idx="9624">
                  <c:v>28.2</c:v>
                </c:pt>
                <c:pt idx="9625">
                  <c:v>28.2</c:v>
                </c:pt>
                <c:pt idx="9626">
                  <c:v>28.2</c:v>
                </c:pt>
                <c:pt idx="9627">
                  <c:v>28.2</c:v>
                </c:pt>
                <c:pt idx="9628">
                  <c:v>28.2</c:v>
                </c:pt>
                <c:pt idx="9629">
                  <c:v>28.2</c:v>
                </c:pt>
                <c:pt idx="9630">
                  <c:v>28.2</c:v>
                </c:pt>
                <c:pt idx="9631">
                  <c:v>28.3</c:v>
                </c:pt>
                <c:pt idx="9632">
                  <c:v>28.3</c:v>
                </c:pt>
                <c:pt idx="9633">
                  <c:v>28.3</c:v>
                </c:pt>
                <c:pt idx="9634">
                  <c:v>28.2</c:v>
                </c:pt>
                <c:pt idx="9635">
                  <c:v>28.2</c:v>
                </c:pt>
                <c:pt idx="9636">
                  <c:v>28.3</c:v>
                </c:pt>
                <c:pt idx="9637">
                  <c:v>28.3</c:v>
                </c:pt>
                <c:pt idx="9638">
                  <c:v>28.2</c:v>
                </c:pt>
                <c:pt idx="9639">
                  <c:v>28.2</c:v>
                </c:pt>
                <c:pt idx="9640">
                  <c:v>28.2</c:v>
                </c:pt>
                <c:pt idx="9641">
                  <c:v>28.2</c:v>
                </c:pt>
                <c:pt idx="9642">
                  <c:v>28.2</c:v>
                </c:pt>
                <c:pt idx="9643">
                  <c:v>28.2</c:v>
                </c:pt>
                <c:pt idx="9644">
                  <c:v>28.3</c:v>
                </c:pt>
                <c:pt idx="9645">
                  <c:v>28.2</c:v>
                </c:pt>
                <c:pt idx="9646">
                  <c:v>28.2</c:v>
                </c:pt>
                <c:pt idx="9647">
                  <c:v>28.2</c:v>
                </c:pt>
                <c:pt idx="9648">
                  <c:v>28.2</c:v>
                </c:pt>
                <c:pt idx="9649">
                  <c:v>28.3</c:v>
                </c:pt>
                <c:pt idx="9650">
                  <c:v>28.2</c:v>
                </c:pt>
                <c:pt idx="9651">
                  <c:v>28.3</c:v>
                </c:pt>
                <c:pt idx="9652">
                  <c:v>28.3</c:v>
                </c:pt>
                <c:pt idx="9653">
                  <c:v>28.3</c:v>
                </c:pt>
                <c:pt idx="9654">
                  <c:v>28.3</c:v>
                </c:pt>
                <c:pt idx="9655">
                  <c:v>28.5</c:v>
                </c:pt>
                <c:pt idx="9656">
                  <c:v>28.5</c:v>
                </c:pt>
                <c:pt idx="9657">
                  <c:v>28.5</c:v>
                </c:pt>
                <c:pt idx="9658">
                  <c:v>28.6</c:v>
                </c:pt>
                <c:pt idx="9659">
                  <c:v>28.7</c:v>
                </c:pt>
                <c:pt idx="9660">
                  <c:v>28.7</c:v>
                </c:pt>
                <c:pt idx="9661">
                  <c:v>28.8</c:v>
                </c:pt>
                <c:pt idx="9662">
                  <c:v>28.8</c:v>
                </c:pt>
                <c:pt idx="9663">
                  <c:v>28.9</c:v>
                </c:pt>
                <c:pt idx="9664">
                  <c:v>28.8</c:v>
                </c:pt>
                <c:pt idx="9665">
                  <c:v>28.8</c:v>
                </c:pt>
                <c:pt idx="9666">
                  <c:v>28.9</c:v>
                </c:pt>
                <c:pt idx="9667">
                  <c:v>28.9</c:v>
                </c:pt>
                <c:pt idx="9668">
                  <c:v>29</c:v>
                </c:pt>
                <c:pt idx="9669">
                  <c:v>29</c:v>
                </c:pt>
                <c:pt idx="9670">
                  <c:v>29</c:v>
                </c:pt>
                <c:pt idx="9671">
                  <c:v>29</c:v>
                </c:pt>
                <c:pt idx="9672">
                  <c:v>29.1</c:v>
                </c:pt>
                <c:pt idx="9673">
                  <c:v>29.2</c:v>
                </c:pt>
                <c:pt idx="9674">
                  <c:v>29.2</c:v>
                </c:pt>
                <c:pt idx="9675">
                  <c:v>29.1</c:v>
                </c:pt>
                <c:pt idx="9676">
                  <c:v>29</c:v>
                </c:pt>
                <c:pt idx="9677">
                  <c:v>29.1</c:v>
                </c:pt>
                <c:pt idx="9678">
                  <c:v>29</c:v>
                </c:pt>
                <c:pt idx="9679">
                  <c:v>29</c:v>
                </c:pt>
                <c:pt idx="9680">
                  <c:v>28.9</c:v>
                </c:pt>
                <c:pt idx="9681">
                  <c:v>28.8</c:v>
                </c:pt>
                <c:pt idx="9682">
                  <c:v>28.6</c:v>
                </c:pt>
                <c:pt idx="9683">
                  <c:v>28.5</c:v>
                </c:pt>
                <c:pt idx="9684">
                  <c:v>28.4</c:v>
                </c:pt>
                <c:pt idx="9685">
                  <c:v>28.3</c:v>
                </c:pt>
                <c:pt idx="9686">
                  <c:v>28.3</c:v>
                </c:pt>
                <c:pt idx="9687">
                  <c:v>28.3</c:v>
                </c:pt>
                <c:pt idx="9688">
                  <c:v>28.3</c:v>
                </c:pt>
                <c:pt idx="9689">
                  <c:v>28.3</c:v>
                </c:pt>
                <c:pt idx="9690">
                  <c:v>28.3</c:v>
                </c:pt>
                <c:pt idx="9691">
                  <c:v>28.3</c:v>
                </c:pt>
                <c:pt idx="9692">
                  <c:v>28.5</c:v>
                </c:pt>
                <c:pt idx="9693">
                  <c:v>28.5</c:v>
                </c:pt>
                <c:pt idx="9694">
                  <c:v>28.7</c:v>
                </c:pt>
                <c:pt idx="9695">
                  <c:v>28.7</c:v>
                </c:pt>
                <c:pt idx="9696">
                  <c:v>28.7</c:v>
                </c:pt>
                <c:pt idx="9697">
                  <c:v>28.8</c:v>
                </c:pt>
                <c:pt idx="9698">
                  <c:v>28.8</c:v>
                </c:pt>
                <c:pt idx="9699">
                  <c:v>28.8</c:v>
                </c:pt>
                <c:pt idx="9700">
                  <c:v>28.8</c:v>
                </c:pt>
                <c:pt idx="9701">
                  <c:v>28.8</c:v>
                </c:pt>
                <c:pt idx="9702">
                  <c:v>29</c:v>
                </c:pt>
                <c:pt idx="9703">
                  <c:v>29</c:v>
                </c:pt>
                <c:pt idx="9704">
                  <c:v>29.1</c:v>
                </c:pt>
                <c:pt idx="9705">
                  <c:v>29.1</c:v>
                </c:pt>
                <c:pt idx="9706">
                  <c:v>29.2</c:v>
                </c:pt>
                <c:pt idx="9707">
                  <c:v>29.2</c:v>
                </c:pt>
                <c:pt idx="9708">
                  <c:v>29.2</c:v>
                </c:pt>
                <c:pt idx="9709">
                  <c:v>29.2</c:v>
                </c:pt>
                <c:pt idx="9710">
                  <c:v>29.1</c:v>
                </c:pt>
                <c:pt idx="9711">
                  <c:v>29.2</c:v>
                </c:pt>
                <c:pt idx="9712">
                  <c:v>29.1</c:v>
                </c:pt>
                <c:pt idx="9713">
                  <c:v>29</c:v>
                </c:pt>
                <c:pt idx="9714">
                  <c:v>28.9</c:v>
                </c:pt>
                <c:pt idx="9715">
                  <c:v>28.8</c:v>
                </c:pt>
                <c:pt idx="9716">
                  <c:v>28.7</c:v>
                </c:pt>
                <c:pt idx="9717">
                  <c:v>28.6</c:v>
                </c:pt>
                <c:pt idx="9718">
                  <c:v>28.5</c:v>
                </c:pt>
                <c:pt idx="9719">
                  <c:v>28.3</c:v>
                </c:pt>
                <c:pt idx="9720">
                  <c:v>28.3</c:v>
                </c:pt>
                <c:pt idx="9721">
                  <c:v>28.3</c:v>
                </c:pt>
                <c:pt idx="9722">
                  <c:v>28.2</c:v>
                </c:pt>
                <c:pt idx="9723">
                  <c:v>28.2</c:v>
                </c:pt>
                <c:pt idx="9724">
                  <c:v>28.3</c:v>
                </c:pt>
                <c:pt idx="9725">
                  <c:v>28.4</c:v>
                </c:pt>
                <c:pt idx="9726">
                  <c:v>28.5</c:v>
                </c:pt>
                <c:pt idx="9727">
                  <c:v>28.6</c:v>
                </c:pt>
                <c:pt idx="9728">
                  <c:v>28.7</c:v>
                </c:pt>
                <c:pt idx="9729">
                  <c:v>28.8</c:v>
                </c:pt>
                <c:pt idx="9730">
                  <c:v>28.8</c:v>
                </c:pt>
                <c:pt idx="9731">
                  <c:v>28.8</c:v>
                </c:pt>
                <c:pt idx="9732">
                  <c:v>28.9</c:v>
                </c:pt>
                <c:pt idx="9733">
                  <c:v>28.9</c:v>
                </c:pt>
                <c:pt idx="9734">
                  <c:v>29</c:v>
                </c:pt>
                <c:pt idx="9735">
                  <c:v>29</c:v>
                </c:pt>
                <c:pt idx="9736">
                  <c:v>29</c:v>
                </c:pt>
                <c:pt idx="9737">
                  <c:v>29</c:v>
                </c:pt>
                <c:pt idx="9738">
                  <c:v>29.1</c:v>
                </c:pt>
                <c:pt idx="9739">
                  <c:v>29.1</c:v>
                </c:pt>
                <c:pt idx="9740">
                  <c:v>29.2</c:v>
                </c:pt>
                <c:pt idx="9741">
                  <c:v>29.2</c:v>
                </c:pt>
                <c:pt idx="9742">
                  <c:v>29.2</c:v>
                </c:pt>
                <c:pt idx="9743">
                  <c:v>29.2</c:v>
                </c:pt>
                <c:pt idx="9744">
                  <c:v>29.2</c:v>
                </c:pt>
                <c:pt idx="9745">
                  <c:v>29.1</c:v>
                </c:pt>
                <c:pt idx="9746">
                  <c:v>29.1</c:v>
                </c:pt>
                <c:pt idx="9747">
                  <c:v>29</c:v>
                </c:pt>
                <c:pt idx="9748">
                  <c:v>29</c:v>
                </c:pt>
                <c:pt idx="9749">
                  <c:v>28.9</c:v>
                </c:pt>
                <c:pt idx="9750">
                  <c:v>28.7</c:v>
                </c:pt>
                <c:pt idx="9751">
                  <c:v>28.7</c:v>
                </c:pt>
                <c:pt idx="9752">
                  <c:v>28.5</c:v>
                </c:pt>
                <c:pt idx="9753">
                  <c:v>28.5</c:v>
                </c:pt>
                <c:pt idx="9754">
                  <c:v>28.3</c:v>
                </c:pt>
                <c:pt idx="9755">
                  <c:v>28.3</c:v>
                </c:pt>
                <c:pt idx="9756">
                  <c:v>28.3</c:v>
                </c:pt>
                <c:pt idx="9757">
                  <c:v>28.3</c:v>
                </c:pt>
                <c:pt idx="9758">
                  <c:v>28.3</c:v>
                </c:pt>
                <c:pt idx="9759">
                  <c:v>28.3</c:v>
                </c:pt>
                <c:pt idx="9760">
                  <c:v>28.4</c:v>
                </c:pt>
                <c:pt idx="9761">
                  <c:v>28.5</c:v>
                </c:pt>
                <c:pt idx="9762">
                  <c:v>28.5</c:v>
                </c:pt>
                <c:pt idx="9763">
                  <c:v>28.7</c:v>
                </c:pt>
                <c:pt idx="9764">
                  <c:v>28.7</c:v>
                </c:pt>
                <c:pt idx="9765">
                  <c:v>28.8</c:v>
                </c:pt>
                <c:pt idx="9766">
                  <c:v>28.8</c:v>
                </c:pt>
                <c:pt idx="9767">
                  <c:v>28.9</c:v>
                </c:pt>
                <c:pt idx="9768">
                  <c:v>29</c:v>
                </c:pt>
                <c:pt idx="9769">
                  <c:v>29</c:v>
                </c:pt>
                <c:pt idx="9770">
                  <c:v>29</c:v>
                </c:pt>
                <c:pt idx="9771">
                  <c:v>29</c:v>
                </c:pt>
                <c:pt idx="9772">
                  <c:v>29.1</c:v>
                </c:pt>
                <c:pt idx="9773">
                  <c:v>29.1</c:v>
                </c:pt>
                <c:pt idx="9774">
                  <c:v>29.1</c:v>
                </c:pt>
                <c:pt idx="9775">
                  <c:v>29.2</c:v>
                </c:pt>
                <c:pt idx="9776">
                  <c:v>29.2</c:v>
                </c:pt>
                <c:pt idx="9777">
                  <c:v>29.2</c:v>
                </c:pt>
                <c:pt idx="9778">
                  <c:v>29.3</c:v>
                </c:pt>
                <c:pt idx="9779">
                  <c:v>29.2</c:v>
                </c:pt>
                <c:pt idx="9780">
                  <c:v>29.2</c:v>
                </c:pt>
                <c:pt idx="9781">
                  <c:v>29.1</c:v>
                </c:pt>
                <c:pt idx="9782">
                  <c:v>29</c:v>
                </c:pt>
                <c:pt idx="9783">
                  <c:v>29</c:v>
                </c:pt>
                <c:pt idx="9784">
                  <c:v>28.8</c:v>
                </c:pt>
                <c:pt idx="9785">
                  <c:v>28.7</c:v>
                </c:pt>
                <c:pt idx="9786">
                  <c:v>28.5</c:v>
                </c:pt>
                <c:pt idx="9787">
                  <c:v>28.4</c:v>
                </c:pt>
                <c:pt idx="9788">
                  <c:v>28.3</c:v>
                </c:pt>
                <c:pt idx="9789">
                  <c:v>28.3</c:v>
                </c:pt>
                <c:pt idx="9790">
                  <c:v>28.3</c:v>
                </c:pt>
                <c:pt idx="9791">
                  <c:v>28.4</c:v>
                </c:pt>
                <c:pt idx="9792">
                  <c:v>28.5</c:v>
                </c:pt>
                <c:pt idx="9793">
                  <c:v>28.5</c:v>
                </c:pt>
                <c:pt idx="9794">
                  <c:v>28.6</c:v>
                </c:pt>
                <c:pt idx="9795">
                  <c:v>28.7</c:v>
                </c:pt>
                <c:pt idx="9796">
                  <c:v>28.7</c:v>
                </c:pt>
                <c:pt idx="9797">
                  <c:v>28.8</c:v>
                </c:pt>
                <c:pt idx="9798">
                  <c:v>28.8</c:v>
                </c:pt>
                <c:pt idx="9799">
                  <c:v>28.8</c:v>
                </c:pt>
                <c:pt idx="9800">
                  <c:v>29</c:v>
                </c:pt>
                <c:pt idx="9801">
                  <c:v>29</c:v>
                </c:pt>
                <c:pt idx="9802">
                  <c:v>29</c:v>
                </c:pt>
                <c:pt idx="9803">
                  <c:v>29</c:v>
                </c:pt>
                <c:pt idx="9804">
                  <c:v>29.1</c:v>
                </c:pt>
                <c:pt idx="9805">
                  <c:v>29.1</c:v>
                </c:pt>
                <c:pt idx="9806">
                  <c:v>29.2</c:v>
                </c:pt>
                <c:pt idx="9807">
                  <c:v>29.2</c:v>
                </c:pt>
                <c:pt idx="9808">
                  <c:v>29.2</c:v>
                </c:pt>
                <c:pt idx="9809">
                  <c:v>29.2</c:v>
                </c:pt>
                <c:pt idx="9810">
                  <c:v>29.2</c:v>
                </c:pt>
                <c:pt idx="9811">
                  <c:v>29.2</c:v>
                </c:pt>
                <c:pt idx="9812">
                  <c:v>29</c:v>
                </c:pt>
                <c:pt idx="9813">
                  <c:v>28.9</c:v>
                </c:pt>
                <c:pt idx="9814">
                  <c:v>28.8</c:v>
                </c:pt>
                <c:pt idx="9815">
                  <c:v>28.7</c:v>
                </c:pt>
                <c:pt idx="9816">
                  <c:v>28.6</c:v>
                </c:pt>
                <c:pt idx="9817">
                  <c:v>28.5</c:v>
                </c:pt>
                <c:pt idx="9818">
                  <c:v>28.3</c:v>
                </c:pt>
                <c:pt idx="9819">
                  <c:v>28.3</c:v>
                </c:pt>
                <c:pt idx="9820">
                  <c:v>28.3</c:v>
                </c:pt>
                <c:pt idx="9821">
                  <c:v>28.3</c:v>
                </c:pt>
                <c:pt idx="9822">
                  <c:v>28.4</c:v>
                </c:pt>
                <c:pt idx="9823">
                  <c:v>28.5</c:v>
                </c:pt>
                <c:pt idx="9824">
                  <c:v>28.5</c:v>
                </c:pt>
                <c:pt idx="9825">
                  <c:v>28.7</c:v>
                </c:pt>
                <c:pt idx="9826">
                  <c:v>28.7</c:v>
                </c:pt>
                <c:pt idx="9827">
                  <c:v>28.8</c:v>
                </c:pt>
                <c:pt idx="9828">
                  <c:v>28.8</c:v>
                </c:pt>
                <c:pt idx="9829">
                  <c:v>28.9</c:v>
                </c:pt>
                <c:pt idx="9830">
                  <c:v>29</c:v>
                </c:pt>
                <c:pt idx="9831">
                  <c:v>29</c:v>
                </c:pt>
                <c:pt idx="9832">
                  <c:v>29</c:v>
                </c:pt>
                <c:pt idx="9833">
                  <c:v>29</c:v>
                </c:pt>
                <c:pt idx="9834">
                  <c:v>29.1</c:v>
                </c:pt>
                <c:pt idx="9835">
                  <c:v>29.1</c:v>
                </c:pt>
                <c:pt idx="9836">
                  <c:v>29.2</c:v>
                </c:pt>
                <c:pt idx="9837">
                  <c:v>29.2</c:v>
                </c:pt>
                <c:pt idx="9838">
                  <c:v>29.2</c:v>
                </c:pt>
                <c:pt idx="9839">
                  <c:v>29.2</c:v>
                </c:pt>
                <c:pt idx="9840">
                  <c:v>29.2</c:v>
                </c:pt>
                <c:pt idx="9841">
                  <c:v>29.2</c:v>
                </c:pt>
                <c:pt idx="9842">
                  <c:v>29.2</c:v>
                </c:pt>
                <c:pt idx="9843">
                  <c:v>29.1</c:v>
                </c:pt>
                <c:pt idx="9844">
                  <c:v>29</c:v>
                </c:pt>
                <c:pt idx="9845">
                  <c:v>29</c:v>
                </c:pt>
                <c:pt idx="9846">
                  <c:v>28.8</c:v>
                </c:pt>
                <c:pt idx="9847">
                  <c:v>28.8</c:v>
                </c:pt>
                <c:pt idx="9848">
                  <c:v>28.7</c:v>
                </c:pt>
                <c:pt idx="9849">
                  <c:v>28.6</c:v>
                </c:pt>
                <c:pt idx="9850">
                  <c:v>28.5</c:v>
                </c:pt>
                <c:pt idx="9851">
                  <c:v>28.5</c:v>
                </c:pt>
                <c:pt idx="9852">
                  <c:v>28.4</c:v>
                </c:pt>
                <c:pt idx="9853">
                  <c:v>28.4</c:v>
                </c:pt>
                <c:pt idx="9854">
                  <c:v>28.4</c:v>
                </c:pt>
                <c:pt idx="9855">
                  <c:v>28.4</c:v>
                </c:pt>
                <c:pt idx="9856">
                  <c:v>28.3</c:v>
                </c:pt>
                <c:pt idx="9857">
                  <c:v>28.3</c:v>
                </c:pt>
                <c:pt idx="9858">
                  <c:v>28.3</c:v>
                </c:pt>
                <c:pt idx="9859">
                  <c:v>28.3</c:v>
                </c:pt>
                <c:pt idx="9860">
                  <c:v>28.3</c:v>
                </c:pt>
                <c:pt idx="9861">
                  <c:v>28.4</c:v>
                </c:pt>
                <c:pt idx="9862">
                  <c:v>28.5</c:v>
                </c:pt>
                <c:pt idx="9863">
                  <c:v>28.5</c:v>
                </c:pt>
                <c:pt idx="9864">
                  <c:v>28.6</c:v>
                </c:pt>
                <c:pt idx="9865">
                  <c:v>28.6</c:v>
                </c:pt>
                <c:pt idx="9866">
                  <c:v>28.6</c:v>
                </c:pt>
                <c:pt idx="9867">
                  <c:v>28.7</c:v>
                </c:pt>
                <c:pt idx="9868">
                  <c:v>28.7</c:v>
                </c:pt>
                <c:pt idx="9869">
                  <c:v>28.7</c:v>
                </c:pt>
                <c:pt idx="9870">
                  <c:v>28.8</c:v>
                </c:pt>
                <c:pt idx="9871">
                  <c:v>28.8</c:v>
                </c:pt>
                <c:pt idx="9872">
                  <c:v>28.8</c:v>
                </c:pt>
                <c:pt idx="9873">
                  <c:v>28.8</c:v>
                </c:pt>
                <c:pt idx="9874">
                  <c:v>28.9</c:v>
                </c:pt>
                <c:pt idx="9875">
                  <c:v>28.8</c:v>
                </c:pt>
                <c:pt idx="9876">
                  <c:v>28.9</c:v>
                </c:pt>
                <c:pt idx="9877">
                  <c:v>29</c:v>
                </c:pt>
                <c:pt idx="9878">
                  <c:v>29</c:v>
                </c:pt>
                <c:pt idx="9879">
                  <c:v>29</c:v>
                </c:pt>
                <c:pt idx="9880">
                  <c:v>29</c:v>
                </c:pt>
                <c:pt idx="9881">
                  <c:v>29</c:v>
                </c:pt>
                <c:pt idx="9882">
                  <c:v>29</c:v>
                </c:pt>
                <c:pt idx="9883">
                  <c:v>29</c:v>
                </c:pt>
                <c:pt idx="9884">
                  <c:v>29.1</c:v>
                </c:pt>
                <c:pt idx="9885">
                  <c:v>29.1</c:v>
                </c:pt>
                <c:pt idx="9886">
                  <c:v>29.1</c:v>
                </c:pt>
                <c:pt idx="9887">
                  <c:v>29</c:v>
                </c:pt>
                <c:pt idx="9888">
                  <c:v>29.1</c:v>
                </c:pt>
                <c:pt idx="9889">
                  <c:v>29.1</c:v>
                </c:pt>
                <c:pt idx="9890">
                  <c:v>29.1</c:v>
                </c:pt>
                <c:pt idx="9891">
                  <c:v>29.1</c:v>
                </c:pt>
                <c:pt idx="9892">
                  <c:v>29.1</c:v>
                </c:pt>
                <c:pt idx="9893">
                  <c:v>29.1</c:v>
                </c:pt>
                <c:pt idx="9894">
                  <c:v>29.1</c:v>
                </c:pt>
                <c:pt idx="9895">
                  <c:v>29.2</c:v>
                </c:pt>
                <c:pt idx="9896">
                  <c:v>29.2</c:v>
                </c:pt>
                <c:pt idx="9897">
                  <c:v>29.2</c:v>
                </c:pt>
                <c:pt idx="9898">
                  <c:v>29.2</c:v>
                </c:pt>
                <c:pt idx="9899">
                  <c:v>29.2</c:v>
                </c:pt>
                <c:pt idx="9900">
                  <c:v>29.2</c:v>
                </c:pt>
                <c:pt idx="9901">
                  <c:v>29.2</c:v>
                </c:pt>
                <c:pt idx="9902">
                  <c:v>29.2</c:v>
                </c:pt>
                <c:pt idx="9903">
                  <c:v>29.2</c:v>
                </c:pt>
                <c:pt idx="9904">
                  <c:v>29.3</c:v>
                </c:pt>
                <c:pt idx="9905">
                  <c:v>29.3</c:v>
                </c:pt>
                <c:pt idx="9906">
                  <c:v>29.3</c:v>
                </c:pt>
                <c:pt idx="9907">
                  <c:v>29.2</c:v>
                </c:pt>
                <c:pt idx="9908">
                  <c:v>29.3</c:v>
                </c:pt>
                <c:pt idx="9909">
                  <c:v>29.3</c:v>
                </c:pt>
                <c:pt idx="9910">
                  <c:v>29.2</c:v>
                </c:pt>
                <c:pt idx="9911">
                  <c:v>29.2</c:v>
                </c:pt>
                <c:pt idx="9912">
                  <c:v>29.2</c:v>
                </c:pt>
                <c:pt idx="9913">
                  <c:v>29.2</c:v>
                </c:pt>
                <c:pt idx="9914">
                  <c:v>29.2</c:v>
                </c:pt>
                <c:pt idx="9915">
                  <c:v>29.2</c:v>
                </c:pt>
                <c:pt idx="9916">
                  <c:v>29.1</c:v>
                </c:pt>
                <c:pt idx="9917">
                  <c:v>29.1</c:v>
                </c:pt>
                <c:pt idx="9918">
                  <c:v>29.1</c:v>
                </c:pt>
                <c:pt idx="9919">
                  <c:v>29.1</c:v>
                </c:pt>
                <c:pt idx="9920">
                  <c:v>29.1</c:v>
                </c:pt>
                <c:pt idx="9921">
                  <c:v>29.1</c:v>
                </c:pt>
                <c:pt idx="9922">
                  <c:v>29.1</c:v>
                </c:pt>
                <c:pt idx="9923">
                  <c:v>29</c:v>
                </c:pt>
                <c:pt idx="9924">
                  <c:v>29</c:v>
                </c:pt>
                <c:pt idx="9925">
                  <c:v>28.9</c:v>
                </c:pt>
                <c:pt idx="9926">
                  <c:v>28.9</c:v>
                </c:pt>
                <c:pt idx="9927">
                  <c:v>28.9</c:v>
                </c:pt>
                <c:pt idx="9928">
                  <c:v>28.9</c:v>
                </c:pt>
                <c:pt idx="9929">
                  <c:v>28.7</c:v>
                </c:pt>
                <c:pt idx="9930">
                  <c:v>28.7</c:v>
                </c:pt>
                <c:pt idx="9931">
                  <c:v>28.8</c:v>
                </c:pt>
                <c:pt idx="9932">
                  <c:v>28.7</c:v>
                </c:pt>
                <c:pt idx="9933">
                  <c:v>28.6</c:v>
                </c:pt>
                <c:pt idx="9934">
                  <c:v>28.6</c:v>
                </c:pt>
                <c:pt idx="9935">
                  <c:v>28.6</c:v>
                </c:pt>
                <c:pt idx="9936">
                  <c:v>28.6</c:v>
                </c:pt>
                <c:pt idx="9937">
                  <c:v>28.6</c:v>
                </c:pt>
                <c:pt idx="9938">
                  <c:v>28.5</c:v>
                </c:pt>
                <c:pt idx="9939">
                  <c:v>28.5</c:v>
                </c:pt>
                <c:pt idx="9940">
                  <c:v>28.5</c:v>
                </c:pt>
                <c:pt idx="9941">
                  <c:v>28.5</c:v>
                </c:pt>
                <c:pt idx="9942">
                  <c:v>28.4</c:v>
                </c:pt>
                <c:pt idx="9943">
                  <c:v>28.3</c:v>
                </c:pt>
                <c:pt idx="9944">
                  <c:v>28.4</c:v>
                </c:pt>
                <c:pt idx="9945">
                  <c:v>28.4</c:v>
                </c:pt>
                <c:pt idx="9946">
                  <c:v>28.3</c:v>
                </c:pt>
                <c:pt idx="9947">
                  <c:v>28.5</c:v>
                </c:pt>
                <c:pt idx="9948">
                  <c:v>28.4</c:v>
                </c:pt>
                <c:pt idx="9949">
                  <c:v>28.5</c:v>
                </c:pt>
                <c:pt idx="9950">
                  <c:v>28.5</c:v>
                </c:pt>
                <c:pt idx="9951">
                  <c:v>28.5</c:v>
                </c:pt>
                <c:pt idx="9952">
                  <c:v>28.5</c:v>
                </c:pt>
                <c:pt idx="9953">
                  <c:v>28.5</c:v>
                </c:pt>
                <c:pt idx="9954">
                  <c:v>28.5</c:v>
                </c:pt>
                <c:pt idx="9955">
                  <c:v>28.5</c:v>
                </c:pt>
                <c:pt idx="9956">
                  <c:v>28.5</c:v>
                </c:pt>
                <c:pt idx="9957">
                  <c:v>28.5</c:v>
                </c:pt>
                <c:pt idx="9958">
                  <c:v>28.6</c:v>
                </c:pt>
                <c:pt idx="9959">
                  <c:v>28.6</c:v>
                </c:pt>
                <c:pt idx="9960">
                  <c:v>28.7</c:v>
                </c:pt>
                <c:pt idx="9961">
                  <c:v>28.7</c:v>
                </c:pt>
                <c:pt idx="9962">
                  <c:v>28.8</c:v>
                </c:pt>
                <c:pt idx="9963">
                  <c:v>28.8</c:v>
                </c:pt>
                <c:pt idx="9964">
                  <c:v>28.9</c:v>
                </c:pt>
                <c:pt idx="9965">
                  <c:v>28.8</c:v>
                </c:pt>
                <c:pt idx="9966">
                  <c:v>28.8</c:v>
                </c:pt>
                <c:pt idx="9967">
                  <c:v>29</c:v>
                </c:pt>
                <c:pt idx="9968">
                  <c:v>29</c:v>
                </c:pt>
                <c:pt idx="9969">
                  <c:v>29</c:v>
                </c:pt>
                <c:pt idx="9970">
                  <c:v>29</c:v>
                </c:pt>
                <c:pt idx="9971">
                  <c:v>29.1</c:v>
                </c:pt>
                <c:pt idx="9972">
                  <c:v>29.2</c:v>
                </c:pt>
                <c:pt idx="9973">
                  <c:v>29.2</c:v>
                </c:pt>
                <c:pt idx="9974">
                  <c:v>29.2</c:v>
                </c:pt>
                <c:pt idx="9975">
                  <c:v>29.2</c:v>
                </c:pt>
                <c:pt idx="9976">
                  <c:v>29.3</c:v>
                </c:pt>
                <c:pt idx="9977">
                  <c:v>29.2</c:v>
                </c:pt>
                <c:pt idx="9978">
                  <c:v>29.3</c:v>
                </c:pt>
                <c:pt idx="9979">
                  <c:v>29.3</c:v>
                </c:pt>
                <c:pt idx="9980">
                  <c:v>29.3</c:v>
                </c:pt>
                <c:pt idx="9981">
                  <c:v>29.3</c:v>
                </c:pt>
                <c:pt idx="9982">
                  <c:v>29.3</c:v>
                </c:pt>
                <c:pt idx="9983">
                  <c:v>29.3</c:v>
                </c:pt>
                <c:pt idx="9984">
                  <c:v>29.2</c:v>
                </c:pt>
                <c:pt idx="9985">
                  <c:v>29.3</c:v>
                </c:pt>
                <c:pt idx="9986">
                  <c:v>29.3</c:v>
                </c:pt>
                <c:pt idx="9987">
                  <c:v>29.3</c:v>
                </c:pt>
                <c:pt idx="9988">
                  <c:v>29.2</c:v>
                </c:pt>
                <c:pt idx="9989">
                  <c:v>29.2</c:v>
                </c:pt>
                <c:pt idx="9990">
                  <c:v>29.2</c:v>
                </c:pt>
                <c:pt idx="9991">
                  <c:v>29.2</c:v>
                </c:pt>
                <c:pt idx="9992">
                  <c:v>29.2</c:v>
                </c:pt>
                <c:pt idx="9993">
                  <c:v>29.2</c:v>
                </c:pt>
                <c:pt idx="9994">
                  <c:v>29.1</c:v>
                </c:pt>
                <c:pt idx="9995">
                  <c:v>29.1</c:v>
                </c:pt>
                <c:pt idx="9996">
                  <c:v>29.2</c:v>
                </c:pt>
                <c:pt idx="9997">
                  <c:v>29.1</c:v>
                </c:pt>
                <c:pt idx="9998">
                  <c:v>29</c:v>
                </c:pt>
                <c:pt idx="9999">
                  <c:v>29</c:v>
                </c:pt>
                <c:pt idx="10000">
                  <c:v>29.1</c:v>
                </c:pt>
                <c:pt idx="10001">
                  <c:v>29</c:v>
                </c:pt>
                <c:pt idx="10002">
                  <c:v>29</c:v>
                </c:pt>
                <c:pt idx="10003">
                  <c:v>29.1</c:v>
                </c:pt>
                <c:pt idx="10004">
                  <c:v>29.1</c:v>
                </c:pt>
                <c:pt idx="10005">
                  <c:v>29</c:v>
                </c:pt>
                <c:pt idx="10006">
                  <c:v>29</c:v>
                </c:pt>
                <c:pt idx="10007">
                  <c:v>28.9</c:v>
                </c:pt>
                <c:pt idx="10008">
                  <c:v>28.8</c:v>
                </c:pt>
                <c:pt idx="10009">
                  <c:v>28.8</c:v>
                </c:pt>
                <c:pt idx="10010">
                  <c:v>28.8</c:v>
                </c:pt>
                <c:pt idx="10011">
                  <c:v>28.8</c:v>
                </c:pt>
                <c:pt idx="10012">
                  <c:v>28.7</c:v>
                </c:pt>
                <c:pt idx="10013">
                  <c:v>28.7</c:v>
                </c:pt>
                <c:pt idx="10014">
                  <c:v>28.5</c:v>
                </c:pt>
                <c:pt idx="10015">
                  <c:v>28.5</c:v>
                </c:pt>
                <c:pt idx="10016">
                  <c:v>28.5</c:v>
                </c:pt>
                <c:pt idx="10017">
                  <c:v>28.4</c:v>
                </c:pt>
                <c:pt idx="10018">
                  <c:v>28.4</c:v>
                </c:pt>
                <c:pt idx="10019">
                  <c:v>28.4</c:v>
                </c:pt>
                <c:pt idx="10020">
                  <c:v>28.4</c:v>
                </c:pt>
                <c:pt idx="10021">
                  <c:v>28.4</c:v>
                </c:pt>
                <c:pt idx="10022">
                  <c:v>28.4</c:v>
                </c:pt>
                <c:pt idx="10023">
                  <c:v>28.4</c:v>
                </c:pt>
                <c:pt idx="10024">
                  <c:v>28.5</c:v>
                </c:pt>
                <c:pt idx="10025">
                  <c:v>28.5</c:v>
                </c:pt>
                <c:pt idx="10026">
                  <c:v>28.5</c:v>
                </c:pt>
                <c:pt idx="10027">
                  <c:v>28.7</c:v>
                </c:pt>
                <c:pt idx="10028">
                  <c:v>28.7</c:v>
                </c:pt>
                <c:pt idx="10029">
                  <c:v>28.7</c:v>
                </c:pt>
                <c:pt idx="10030">
                  <c:v>28.7</c:v>
                </c:pt>
                <c:pt idx="10031">
                  <c:v>28.7</c:v>
                </c:pt>
                <c:pt idx="10032">
                  <c:v>28.8</c:v>
                </c:pt>
                <c:pt idx="10033">
                  <c:v>28.9</c:v>
                </c:pt>
                <c:pt idx="10034">
                  <c:v>29</c:v>
                </c:pt>
                <c:pt idx="10035">
                  <c:v>29</c:v>
                </c:pt>
                <c:pt idx="10036">
                  <c:v>29.1</c:v>
                </c:pt>
                <c:pt idx="10037">
                  <c:v>29.2</c:v>
                </c:pt>
                <c:pt idx="10038">
                  <c:v>29.3</c:v>
                </c:pt>
                <c:pt idx="10039">
                  <c:v>29.3</c:v>
                </c:pt>
                <c:pt idx="10040">
                  <c:v>29.3</c:v>
                </c:pt>
                <c:pt idx="10041">
                  <c:v>29.2</c:v>
                </c:pt>
                <c:pt idx="10042">
                  <c:v>29.2</c:v>
                </c:pt>
                <c:pt idx="10043">
                  <c:v>29.3</c:v>
                </c:pt>
                <c:pt idx="10044">
                  <c:v>29.3</c:v>
                </c:pt>
                <c:pt idx="10045">
                  <c:v>29.4</c:v>
                </c:pt>
                <c:pt idx="10046">
                  <c:v>29.2</c:v>
                </c:pt>
                <c:pt idx="10047">
                  <c:v>29.3</c:v>
                </c:pt>
                <c:pt idx="10048">
                  <c:v>29.2</c:v>
                </c:pt>
                <c:pt idx="10049">
                  <c:v>29.2</c:v>
                </c:pt>
                <c:pt idx="10050">
                  <c:v>29.2</c:v>
                </c:pt>
                <c:pt idx="10051">
                  <c:v>29.2</c:v>
                </c:pt>
                <c:pt idx="10052">
                  <c:v>29.2</c:v>
                </c:pt>
                <c:pt idx="10053">
                  <c:v>29.2</c:v>
                </c:pt>
                <c:pt idx="10054">
                  <c:v>29.1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4688-4A34-B1A1-0A2398FE45E9}"/>
            </c:ext>
          </c:extLst>
        </c:ser>
        <c:ser>
          <c:idx val="14"/>
          <c:order val="9"/>
          <c:tx>
            <c:strRef>
              <c:f>'OGS temp data'!$R$1:$R$2</c:f>
              <c:strCache>
                <c:ptCount val="2"/>
                <c:pt idx="0">
                  <c:v>CH15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data'!$R$3:$R$10057</c:f>
              <c:numCache>
                <c:formatCode>General</c:formatCode>
                <c:ptCount val="10055"/>
                <c:pt idx="0">
                  <c:v>28.7</c:v>
                </c:pt>
                <c:pt idx="1">
                  <c:v>28.8</c:v>
                </c:pt>
                <c:pt idx="2">
                  <c:v>28.8</c:v>
                </c:pt>
                <c:pt idx="3">
                  <c:v>28.9</c:v>
                </c:pt>
                <c:pt idx="4">
                  <c:v>28.9</c:v>
                </c:pt>
                <c:pt idx="5">
                  <c:v>28.9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29.1</c:v>
                </c:pt>
                <c:pt idx="11">
                  <c:v>28.9</c:v>
                </c:pt>
                <c:pt idx="12">
                  <c:v>28.7</c:v>
                </c:pt>
                <c:pt idx="13">
                  <c:v>28.5</c:v>
                </c:pt>
                <c:pt idx="14">
                  <c:v>28.5</c:v>
                </c:pt>
                <c:pt idx="15">
                  <c:v>28.2</c:v>
                </c:pt>
                <c:pt idx="16">
                  <c:v>28.2</c:v>
                </c:pt>
                <c:pt idx="17">
                  <c:v>28</c:v>
                </c:pt>
                <c:pt idx="18">
                  <c:v>28</c:v>
                </c:pt>
                <c:pt idx="19">
                  <c:v>28.1</c:v>
                </c:pt>
                <c:pt idx="20">
                  <c:v>28.3</c:v>
                </c:pt>
                <c:pt idx="21">
                  <c:v>28.4</c:v>
                </c:pt>
                <c:pt idx="22">
                  <c:v>28.6</c:v>
                </c:pt>
                <c:pt idx="23">
                  <c:v>28.7</c:v>
                </c:pt>
                <c:pt idx="24">
                  <c:v>28.7</c:v>
                </c:pt>
                <c:pt idx="25">
                  <c:v>28.8</c:v>
                </c:pt>
                <c:pt idx="26">
                  <c:v>28.9</c:v>
                </c:pt>
                <c:pt idx="27">
                  <c:v>28.9</c:v>
                </c:pt>
                <c:pt idx="28">
                  <c:v>29</c:v>
                </c:pt>
                <c:pt idx="29">
                  <c:v>29</c:v>
                </c:pt>
                <c:pt idx="30">
                  <c:v>29.1</c:v>
                </c:pt>
                <c:pt idx="31">
                  <c:v>29.2</c:v>
                </c:pt>
                <c:pt idx="32">
                  <c:v>29.2</c:v>
                </c:pt>
                <c:pt idx="33">
                  <c:v>29</c:v>
                </c:pt>
                <c:pt idx="34">
                  <c:v>28.9</c:v>
                </c:pt>
                <c:pt idx="35">
                  <c:v>28.8</c:v>
                </c:pt>
                <c:pt idx="36">
                  <c:v>28.6</c:v>
                </c:pt>
                <c:pt idx="37">
                  <c:v>28.3</c:v>
                </c:pt>
                <c:pt idx="38">
                  <c:v>28.2</c:v>
                </c:pt>
                <c:pt idx="39">
                  <c:v>28.2</c:v>
                </c:pt>
                <c:pt idx="40">
                  <c:v>28.2</c:v>
                </c:pt>
                <c:pt idx="41">
                  <c:v>28.2</c:v>
                </c:pt>
                <c:pt idx="42">
                  <c:v>28.4</c:v>
                </c:pt>
                <c:pt idx="43">
                  <c:v>28.5</c:v>
                </c:pt>
                <c:pt idx="44">
                  <c:v>28.7</c:v>
                </c:pt>
                <c:pt idx="45">
                  <c:v>28.8</c:v>
                </c:pt>
                <c:pt idx="46">
                  <c:v>28.8</c:v>
                </c:pt>
                <c:pt idx="47">
                  <c:v>28.8</c:v>
                </c:pt>
                <c:pt idx="48">
                  <c:v>28.8</c:v>
                </c:pt>
                <c:pt idx="49">
                  <c:v>28.7</c:v>
                </c:pt>
                <c:pt idx="50">
                  <c:v>28.7</c:v>
                </c:pt>
                <c:pt idx="51">
                  <c:v>28.7</c:v>
                </c:pt>
                <c:pt idx="52">
                  <c:v>28.7</c:v>
                </c:pt>
                <c:pt idx="53">
                  <c:v>28.8</c:v>
                </c:pt>
                <c:pt idx="54">
                  <c:v>28.9</c:v>
                </c:pt>
                <c:pt idx="55">
                  <c:v>28.9</c:v>
                </c:pt>
                <c:pt idx="56">
                  <c:v>28.9</c:v>
                </c:pt>
                <c:pt idx="57">
                  <c:v>28.8</c:v>
                </c:pt>
                <c:pt idx="58">
                  <c:v>28.6</c:v>
                </c:pt>
                <c:pt idx="59">
                  <c:v>28.5</c:v>
                </c:pt>
                <c:pt idx="60">
                  <c:v>28.3</c:v>
                </c:pt>
                <c:pt idx="61">
                  <c:v>28.2</c:v>
                </c:pt>
                <c:pt idx="62">
                  <c:v>28.2</c:v>
                </c:pt>
                <c:pt idx="63">
                  <c:v>28.5</c:v>
                </c:pt>
                <c:pt idx="64">
                  <c:v>28.7</c:v>
                </c:pt>
                <c:pt idx="65">
                  <c:v>29</c:v>
                </c:pt>
                <c:pt idx="66">
                  <c:v>29.2</c:v>
                </c:pt>
                <c:pt idx="67">
                  <c:v>29.3</c:v>
                </c:pt>
                <c:pt idx="68">
                  <c:v>29.2</c:v>
                </c:pt>
                <c:pt idx="69">
                  <c:v>28.9</c:v>
                </c:pt>
                <c:pt idx="70">
                  <c:v>28.7</c:v>
                </c:pt>
                <c:pt idx="71">
                  <c:v>28.4</c:v>
                </c:pt>
                <c:pt idx="72">
                  <c:v>28.3</c:v>
                </c:pt>
                <c:pt idx="73">
                  <c:v>28.3</c:v>
                </c:pt>
                <c:pt idx="74">
                  <c:v>28.5</c:v>
                </c:pt>
                <c:pt idx="75">
                  <c:v>28.6</c:v>
                </c:pt>
                <c:pt idx="76">
                  <c:v>28.7</c:v>
                </c:pt>
                <c:pt idx="77">
                  <c:v>28.8</c:v>
                </c:pt>
                <c:pt idx="78">
                  <c:v>28.8</c:v>
                </c:pt>
                <c:pt idx="79">
                  <c:v>28.7</c:v>
                </c:pt>
                <c:pt idx="80">
                  <c:v>28.5</c:v>
                </c:pt>
                <c:pt idx="81">
                  <c:v>28.3</c:v>
                </c:pt>
                <c:pt idx="82">
                  <c:v>28.2</c:v>
                </c:pt>
                <c:pt idx="83">
                  <c:v>28.4</c:v>
                </c:pt>
                <c:pt idx="84">
                  <c:v>28.6</c:v>
                </c:pt>
                <c:pt idx="85">
                  <c:v>28.8</c:v>
                </c:pt>
                <c:pt idx="86">
                  <c:v>29</c:v>
                </c:pt>
                <c:pt idx="87">
                  <c:v>29.3</c:v>
                </c:pt>
                <c:pt idx="88">
                  <c:v>29.4</c:v>
                </c:pt>
                <c:pt idx="89">
                  <c:v>29.4</c:v>
                </c:pt>
                <c:pt idx="90">
                  <c:v>29.3</c:v>
                </c:pt>
                <c:pt idx="91">
                  <c:v>28.9</c:v>
                </c:pt>
                <c:pt idx="92">
                  <c:v>28.6</c:v>
                </c:pt>
                <c:pt idx="93">
                  <c:v>28.3</c:v>
                </c:pt>
                <c:pt idx="94">
                  <c:v>28.2</c:v>
                </c:pt>
                <c:pt idx="95">
                  <c:v>28.2</c:v>
                </c:pt>
                <c:pt idx="96">
                  <c:v>28.2</c:v>
                </c:pt>
                <c:pt idx="97">
                  <c:v>28.5</c:v>
                </c:pt>
                <c:pt idx="98">
                  <c:v>28.6</c:v>
                </c:pt>
                <c:pt idx="99">
                  <c:v>28.8</c:v>
                </c:pt>
                <c:pt idx="100">
                  <c:v>28.8</c:v>
                </c:pt>
                <c:pt idx="101">
                  <c:v>28.8</c:v>
                </c:pt>
                <c:pt idx="102">
                  <c:v>28.7</c:v>
                </c:pt>
                <c:pt idx="103">
                  <c:v>28.5</c:v>
                </c:pt>
                <c:pt idx="104">
                  <c:v>28</c:v>
                </c:pt>
                <c:pt idx="105">
                  <c:v>27.4</c:v>
                </c:pt>
                <c:pt idx="106">
                  <c:v>27</c:v>
                </c:pt>
                <c:pt idx="107">
                  <c:v>26.8</c:v>
                </c:pt>
                <c:pt idx="108">
                  <c:v>26.8</c:v>
                </c:pt>
                <c:pt idx="109">
                  <c:v>27</c:v>
                </c:pt>
                <c:pt idx="110">
                  <c:v>27.4</c:v>
                </c:pt>
                <c:pt idx="111">
                  <c:v>27.7</c:v>
                </c:pt>
                <c:pt idx="112">
                  <c:v>28.1</c:v>
                </c:pt>
                <c:pt idx="113">
                  <c:v>28.5</c:v>
                </c:pt>
                <c:pt idx="114">
                  <c:v>28.8</c:v>
                </c:pt>
                <c:pt idx="115">
                  <c:v>29.1</c:v>
                </c:pt>
                <c:pt idx="116">
                  <c:v>29.3</c:v>
                </c:pt>
                <c:pt idx="117">
                  <c:v>29.3</c:v>
                </c:pt>
                <c:pt idx="118">
                  <c:v>29.4</c:v>
                </c:pt>
                <c:pt idx="119">
                  <c:v>29.5</c:v>
                </c:pt>
                <c:pt idx="120">
                  <c:v>29.6</c:v>
                </c:pt>
                <c:pt idx="121">
                  <c:v>29.6</c:v>
                </c:pt>
                <c:pt idx="122">
                  <c:v>29.6</c:v>
                </c:pt>
                <c:pt idx="123">
                  <c:v>29.5</c:v>
                </c:pt>
                <c:pt idx="124">
                  <c:v>29.3</c:v>
                </c:pt>
                <c:pt idx="125">
                  <c:v>28.9</c:v>
                </c:pt>
                <c:pt idx="126">
                  <c:v>28.7</c:v>
                </c:pt>
                <c:pt idx="127">
                  <c:v>28.4</c:v>
                </c:pt>
                <c:pt idx="128">
                  <c:v>28.1</c:v>
                </c:pt>
                <c:pt idx="129">
                  <c:v>27.9</c:v>
                </c:pt>
                <c:pt idx="130">
                  <c:v>27.7</c:v>
                </c:pt>
                <c:pt idx="131">
                  <c:v>27.6</c:v>
                </c:pt>
                <c:pt idx="132">
                  <c:v>27.5</c:v>
                </c:pt>
                <c:pt idx="133">
                  <c:v>27.6</c:v>
                </c:pt>
                <c:pt idx="134">
                  <c:v>27.7</c:v>
                </c:pt>
                <c:pt idx="135">
                  <c:v>27.9</c:v>
                </c:pt>
                <c:pt idx="136">
                  <c:v>28.2</c:v>
                </c:pt>
                <c:pt idx="137">
                  <c:v>28.4</c:v>
                </c:pt>
                <c:pt idx="138">
                  <c:v>28.7</c:v>
                </c:pt>
                <c:pt idx="139">
                  <c:v>28.9</c:v>
                </c:pt>
                <c:pt idx="140">
                  <c:v>29</c:v>
                </c:pt>
                <c:pt idx="141">
                  <c:v>29.1</c:v>
                </c:pt>
                <c:pt idx="142">
                  <c:v>29.2</c:v>
                </c:pt>
                <c:pt idx="143">
                  <c:v>29.2</c:v>
                </c:pt>
                <c:pt idx="144">
                  <c:v>29.2</c:v>
                </c:pt>
                <c:pt idx="145">
                  <c:v>29</c:v>
                </c:pt>
                <c:pt idx="146">
                  <c:v>29.1</c:v>
                </c:pt>
                <c:pt idx="147">
                  <c:v>29.2</c:v>
                </c:pt>
                <c:pt idx="148">
                  <c:v>29.2</c:v>
                </c:pt>
                <c:pt idx="149">
                  <c:v>29.3</c:v>
                </c:pt>
                <c:pt idx="150">
                  <c:v>29.2</c:v>
                </c:pt>
                <c:pt idx="151">
                  <c:v>29.2</c:v>
                </c:pt>
                <c:pt idx="152">
                  <c:v>29</c:v>
                </c:pt>
                <c:pt idx="153">
                  <c:v>28.9</c:v>
                </c:pt>
                <c:pt idx="154">
                  <c:v>28.7</c:v>
                </c:pt>
                <c:pt idx="155">
                  <c:v>28.5</c:v>
                </c:pt>
                <c:pt idx="156">
                  <c:v>28.2</c:v>
                </c:pt>
                <c:pt idx="157">
                  <c:v>28.2</c:v>
                </c:pt>
                <c:pt idx="158">
                  <c:v>28</c:v>
                </c:pt>
                <c:pt idx="159">
                  <c:v>27.9</c:v>
                </c:pt>
                <c:pt idx="160">
                  <c:v>27.9</c:v>
                </c:pt>
                <c:pt idx="161">
                  <c:v>27.9</c:v>
                </c:pt>
                <c:pt idx="162">
                  <c:v>27.8</c:v>
                </c:pt>
                <c:pt idx="163">
                  <c:v>27.9</c:v>
                </c:pt>
                <c:pt idx="164">
                  <c:v>28</c:v>
                </c:pt>
                <c:pt idx="165">
                  <c:v>28.2</c:v>
                </c:pt>
                <c:pt idx="166">
                  <c:v>28.3</c:v>
                </c:pt>
                <c:pt idx="167">
                  <c:v>28.5</c:v>
                </c:pt>
                <c:pt idx="168">
                  <c:v>28.7</c:v>
                </c:pt>
                <c:pt idx="169">
                  <c:v>28.9</c:v>
                </c:pt>
                <c:pt idx="170">
                  <c:v>29</c:v>
                </c:pt>
                <c:pt idx="171">
                  <c:v>29.1</c:v>
                </c:pt>
                <c:pt idx="172">
                  <c:v>29.2</c:v>
                </c:pt>
                <c:pt idx="173">
                  <c:v>29.2</c:v>
                </c:pt>
                <c:pt idx="174">
                  <c:v>29</c:v>
                </c:pt>
                <c:pt idx="175">
                  <c:v>29</c:v>
                </c:pt>
                <c:pt idx="176">
                  <c:v>29</c:v>
                </c:pt>
                <c:pt idx="177">
                  <c:v>29</c:v>
                </c:pt>
                <c:pt idx="178">
                  <c:v>29.1</c:v>
                </c:pt>
                <c:pt idx="179">
                  <c:v>29.1</c:v>
                </c:pt>
                <c:pt idx="180">
                  <c:v>29.2</c:v>
                </c:pt>
                <c:pt idx="181">
                  <c:v>29.2</c:v>
                </c:pt>
                <c:pt idx="182">
                  <c:v>29.2</c:v>
                </c:pt>
                <c:pt idx="183">
                  <c:v>29.2</c:v>
                </c:pt>
                <c:pt idx="184">
                  <c:v>29</c:v>
                </c:pt>
                <c:pt idx="185">
                  <c:v>29</c:v>
                </c:pt>
                <c:pt idx="186">
                  <c:v>28.8</c:v>
                </c:pt>
                <c:pt idx="187">
                  <c:v>28.7</c:v>
                </c:pt>
                <c:pt idx="188">
                  <c:v>28.5</c:v>
                </c:pt>
                <c:pt idx="189">
                  <c:v>28.3</c:v>
                </c:pt>
                <c:pt idx="190">
                  <c:v>28.2</c:v>
                </c:pt>
                <c:pt idx="191">
                  <c:v>28</c:v>
                </c:pt>
                <c:pt idx="192">
                  <c:v>27.9</c:v>
                </c:pt>
                <c:pt idx="193">
                  <c:v>27.9</c:v>
                </c:pt>
                <c:pt idx="194">
                  <c:v>27.9</c:v>
                </c:pt>
                <c:pt idx="195">
                  <c:v>27.9</c:v>
                </c:pt>
                <c:pt idx="196">
                  <c:v>27.9</c:v>
                </c:pt>
                <c:pt idx="197">
                  <c:v>28</c:v>
                </c:pt>
                <c:pt idx="198">
                  <c:v>28.2</c:v>
                </c:pt>
                <c:pt idx="199">
                  <c:v>28.3</c:v>
                </c:pt>
                <c:pt idx="200">
                  <c:v>28.5</c:v>
                </c:pt>
                <c:pt idx="201">
                  <c:v>28.7</c:v>
                </c:pt>
                <c:pt idx="202">
                  <c:v>28.8</c:v>
                </c:pt>
                <c:pt idx="203">
                  <c:v>29</c:v>
                </c:pt>
                <c:pt idx="204">
                  <c:v>29.1</c:v>
                </c:pt>
                <c:pt idx="205">
                  <c:v>29</c:v>
                </c:pt>
                <c:pt idx="206">
                  <c:v>29</c:v>
                </c:pt>
                <c:pt idx="207">
                  <c:v>29.1</c:v>
                </c:pt>
                <c:pt idx="208">
                  <c:v>29</c:v>
                </c:pt>
                <c:pt idx="209">
                  <c:v>28.9</c:v>
                </c:pt>
                <c:pt idx="210">
                  <c:v>29</c:v>
                </c:pt>
                <c:pt idx="211">
                  <c:v>29.1</c:v>
                </c:pt>
                <c:pt idx="212">
                  <c:v>29</c:v>
                </c:pt>
                <c:pt idx="213">
                  <c:v>29.1</c:v>
                </c:pt>
                <c:pt idx="214">
                  <c:v>29.1</c:v>
                </c:pt>
                <c:pt idx="215">
                  <c:v>29.2</c:v>
                </c:pt>
                <c:pt idx="216">
                  <c:v>29.1</c:v>
                </c:pt>
                <c:pt idx="217">
                  <c:v>29</c:v>
                </c:pt>
                <c:pt idx="218">
                  <c:v>28.9</c:v>
                </c:pt>
                <c:pt idx="219">
                  <c:v>28.8</c:v>
                </c:pt>
                <c:pt idx="220">
                  <c:v>28.7</c:v>
                </c:pt>
                <c:pt idx="221">
                  <c:v>28.5</c:v>
                </c:pt>
                <c:pt idx="222">
                  <c:v>28.3</c:v>
                </c:pt>
                <c:pt idx="223">
                  <c:v>28.2</c:v>
                </c:pt>
                <c:pt idx="224">
                  <c:v>28</c:v>
                </c:pt>
                <c:pt idx="225">
                  <c:v>27.9</c:v>
                </c:pt>
                <c:pt idx="226">
                  <c:v>27.9</c:v>
                </c:pt>
                <c:pt idx="227">
                  <c:v>27.8</c:v>
                </c:pt>
                <c:pt idx="228">
                  <c:v>27.9</c:v>
                </c:pt>
                <c:pt idx="229">
                  <c:v>27.9</c:v>
                </c:pt>
                <c:pt idx="230">
                  <c:v>27.9</c:v>
                </c:pt>
                <c:pt idx="231">
                  <c:v>27.9</c:v>
                </c:pt>
                <c:pt idx="232">
                  <c:v>28</c:v>
                </c:pt>
                <c:pt idx="233">
                  <c:v>28.2</c:v>
                </c:pt>
                <c:pt idx="234">
                  <c:v>28.3</c:v>
                </c:pt>
                <c:pt idx="235">
                  <c:v>28.5</c:v>
                </c:pt>
                <c:pt idx="236">
                  <c:v>28.7</c:v>
                </c:pt>
                <c:pt idx="237">
                  <c:v>28.8</c:v>
                </c:pt>
                <c:pt idx="238">
                  <c:v>29</c:v>
                </c:pt>
                <c:pt idx="239">
                  <c:v>29.1</c:v>
                </c:pt>
                <c:pt idx="240">
                  <c:v>29.1</c:v>
                </c:pt>
                <c:pt idx="241">
                  <c:v>29.1</c:v>
                </c:pt>
                <c:pt idx="242">
                  <c:v>29.1</c:v>
                </c:pt>
                <c:pt idx="243">
                  <c:v>29</c:v>
                </c:pt>
                <c:pt idx="244">
                  <c:v>29</c:v>
                </c:pt>
                <c:pt idx="245">
                  <c:v>29</c:v>
                </c:pt>
                <c:pt idx="246">
                  <c:v>29.1</c:v>
                </c:pt>
                <c:pt idx="247">
                  <c:v>29.2</c:v>
                </c:pt>
                <c:pt idx="248">
                  <c:v>29.2</c:v>
                </c:pt>
                <c:pt idx="249">
                  <c:v>29.2</c:v>
                </c:pt>
                <c:pt idx="250">
                  <c:v>29.2</c:v>
                </c:pt>
                <c:pt idx="251">
                  <c:v>29.1</c:v>
                </c:pt>
                <c:pt idx="252">
                  <c:v>29</c:v>
                </c:pt>
                <c:pt idx="253">
                  <c:v>28.8</c:v>
                </c:pt>
                <c:pt idx="254">
                  <c:v>28.6</c:v>
                </c:pt>
                <c:pt idx="255">
                  <c:v>28.4</c:v>
                </c:pt>
                <c:pt idx="256">
                  <c:v>28.3</c:v>
                </c:pt>
                <c:pt idx="257">
                  <c:v>27.9</c:v>
                </c:pt>
                <c:pt idx="258">
                  <c:v>27.9</c:v>
                </c:pt>
                <c:pt idx="259">
                  <c:v>27.9</c:v>
                </c:pt>
                <c:pt idx="260">
                  <c:v>27.7</c:v>
                </c:pt>
                <c:pt idx="261">
                  <c:v>27.8</c:v>
                </c:pt>
                <c:pt idx="262">
                  <c:v>27.9</c:v>
                </c:pt>
                <c:pt idx="263">
                  <c:v>27.9</c:v>
                </c:pt>
                <c:pt idx="264">
                  <c:v>28</c:v>
                </c:pt>
                <c:pt idx="265">
                  <c:v>28.2</c:v>
                </c:pt>
                <c:pt idx="266">
                  <c:v>28.4</c:v>
                </c:pt>
                <c:pt idx="267">
                  <c:v>28.6</c:v>
                </c:pt>
                <c:pt idx="268">
                  <c:v>28.8</c:v>
                </c:pt>
                <c:pt idx="269">
                  <c:v>28.9</c:v>
                </c:pt>
                <c:pt idx="270">
                  <c:v>29</c:v>
                </c:pt>
                <c:pt idx="271">
                  <c:v>29.2</c:v>
                </c:pt>
                <c:pt idx="272">
                  <c:v>29.2</c:v>
                </c:pt>
                <c:pt idx="273">
                  <c:v>29.2</c:v>
                </c:pt>
                <c:pt idx="274">
                  <c:v>29.2</c:v>
                </c:pt>
                <c:pt idx="275">
                  <c:v>29.2</c:v>
                </c:pt>
                <c:pt idx="276">
                  <c:v>29</c:v>
                </c:pt>
                <c:pt idx="277">
                  <c:v>29</c:v>
                </c:pt>
                <c:pt idx="278">
                  <c:v>29.1</c:v>
                </c:pt>
                <c:pt idx="279">
                  <c:v>29.3</c:v>
                </c:pt>
                <c:pt idx="280">
                  <c:v>29.6</c:v>
                </c:pt>
                <c:pt idx="281">
                  <c:v>29.6</c:v>
                </c:pt>
                <c:pt idx="282">
                  <c:v>29.6</c:v>
                </c:pt>
                <c:pt idx="283">
                  <c:v>29.6</c:v>
                </c:pt>
                <c:pt idx="284">
                  <c:v>29.5</c:v>
                </c:pt>
                <c:pt idx="285">
                  <c:v>29.4</c:v>
                </c:pt>
                <c:pt idx="286">
                  <c:v>28.9</c:v>
                </c:pt>
                <c:pt idx="287">
                  <c:v>28.9</c:v>
                </c:pt>
                <c:pt idx="288">
                  <c:v>28.8</c:v>
                </c:pt>
                <c:pt idx="289">
                  <c:v>28.8</c:v>
                </c:pt>
                <c:pt idx="290">
                  <c:v>28.7</c:v>
                </c:pt>
                <c:pt idx="291">
                  <c:v>28.7</c:v>
                </c:pt>
                <c:pt idx="292">
                  <c:v>28.6</c:v>
                </c:pt>
                <c:pt idx="293">
                  <c:v>28.5</c:v>
                </c:pt>
                <c:pt idx="294">
                  <c:v>28.5</c:v>
                </c:pt>
                <c:pt idx="295">
                  <c:v>28.3</c:v>
                </c:pt>
                <c:pt idx="296">
                  <c:v>28.3</c:v>
                </c:pt>
                <c:pt idx="297">
                  <c:v>28.3</c:v>
                </c:pt>
                <c:pt idx="298">
                  <c:v>28.4</c:v>
                </c:pt>
                <c:pt idx="299">
                  <c:v>28.5</c:v>
                </c:pt>
                <c:pt idx="300">
                  <c:v>28.5</c:v>
                </c:pt>
                <c:pt idx="301">
                  <c:v>28.6</c:v>
                </c:pt>
                <c:pt idx="302">
                  <c:v>28.7</c:v>
                </c:pt>
                <c:pt idx="303">
                  <c:v>28.8</c:v>
                </c:pt>
                <c:pt idx="304">
                  <c:v>28.9</c:v>
                </c:pt>
                <c:pt idx="305">
                  <c:v>28.9</c:v>
                </c:pt>
                <c:pt idx="306">
                  <c:v>29</c:v>
                </c:pt>
                <c:pt idx="307">
                  <c:v>29</c:v>
                </c:pt>
                <c:pt idx="308">
                  <c:v>28.9</c:v>
                </c:pt>
                <c:pt idx="309">
                  <c:v>28.8</c:v>
                </c:pt>
                <c:pt idx="310">
                  <c:v>28.7</c:v>
                </c:pt>
                <c:pt idx="311">
                  <c:v>28.7</c:v>
                </c:pt>
                <c:pt idx="312">
                  <c:v>28.6</c:v>
                </c:pt>
                <c:pt idx="313">
                  <c:v>28.6</c:v>
                </c:pt>
                <c:pt idx="314">
                  <c:v>28.3</c:v>
                </c:pt>
                <c:pt idx="315">
                  <c:v>28.3</c:v>
                </c:pt>
                <c:pt idx="316">
                  <c:v>28.2</c:v>
                </c:pt>
                <c:pt idx="317">
                  <c:v>28.4</c:v>
                </c:pt>
                <c:pt idx="318">
                  <c:v>28.4</c:v>
                </c:pt>
                <c:pt idx="319">
                  <c:v>28.5</c:v>
                </c:pt>
                <c:pt idx="320">
                  <c:v>28.6</c:v>
                </c:pt>
                <c:pt idx="321">
                  <c:v>28.7</c:v>
                </c:pt>
                <c:pt idx="322">
                  <c:v>28.7</c:v>
                </c:pt>
                <c:pt idx="323">
                  <c:v>28.8</c:v>
                </c:pt>
                <c:pt idx="324">
                  <c:v>28.8</c:v>
                </c:pt>
                <c:pt idx="325">
                  <c:v>28.9</c:v>
                </c:pt>
                <c:pt idx="326">
                  <c:v>28.9</c:v>
                </c:pt>
                <c:pt idx="327">
                  <c:v>28.9</c:v>
                </c:pt>
                <c:pt idx="328">
                  <c:v>28.8</c:v>
                </c:pt>
                <c:pt idx="329">
                  <c:v>28.7</c:v>
                </c:pt>
                <c:pt idx="330">
                  <c:v>28.7</c:v>
                </c:pt>
                <c:pt idx="331">
                  <c:v>28.6</c:v>
                </c:pt>
                <c:pt idx="332">
                  <c:v>28.5</c:v>
                </c:pt>
                <c:pt idx="333">
                  <c:v>28.3</c:v>
                </c:pt>
                <c:pt idx="334">
                  <c:v>28.2</c:v>
                </c:pt>
                <c:pt idx="335">
                  <c:v>28.2</c:v>
                </c:pt>
                <c:pt idx="336">
                  <c:v>28.2</c:v>
                </c:pt>
                <c:pt idx="337">
                  <c:v>28.3</c:v>
                </c:pt>
                <c:pt idx="338">
                  <c:v>28.4</c:v>
                </c:pt>
                <c:pt idx="339">
                  <c:v>28.5</c:v>
                </c:pt>
                <c:pt idx="340">
                  <c:v>28.7</c:v>
                </c:pt>
                <c:pt idx="341">
                  <c:v>28.8</c:v>
                </c:pt>
                <c:pt idx="342">
                  <c:v>28.9</c:v>
                </c:pt>
                <c:pt idx="343">
                  <c:v>29</c:v>
                </c:pt>
                <c:pt idx="344">
                  <c:v>29.2</c:v>
                </c:pt>
                <c:pt idx="345">
                  <c:v>29.2</c:v>
                </c:pt>
                <c:pt idx="346">
                  <c:v>29.2</c:v>
                </c:pt>
                <c:pt idx="347">
                  <c:v>29.2</c:v>
                </c:pt>
                <c:pt idx="348">
                  <c:v>29.1</c:v>
                </c:pt>
                <c:pt idx="349">
                  <c:v>28.9</c:v>
                </c:pt>
                <c:pt idx="350">
                  <c:v>28.8</c:v>
                </c:pt>
                <c:pt idx="351">
                  <c:v>28.7</c:v>
                </c:pt>
                <c:pt idx="352">
                  <c:v>28.6</c:v>
                </c:pt>
                <c:pt idx="353">
                  <c:v>28.5</c:v>
                </c:pt>
                <c:pt idx="354">
                  <c:v>28.4</c:v>
                </c:pt>
                <c:pt idx="355">
                  <c:v>28.3</c:v>
                </c:pt>
                <c:pt idx="356">
                  <c:v>28.3</c:v>
                </c:pt>
                <c:pt idx="357">
                  <c:v>28.5</c:v>
                </c:pt>
                <c:pt idx="358">
                  <c:v>28.5</c:v>
                </c:pt>
                <c:pt idx="359">
                  <c:v>28.6</c:v>
                </c:pt>
                <c:pt idx="360">
                  <c:v>28.7</c:v>
                </c:pt>
                <c:pt idx="361">
                  <c:v>28.8</c:v>
                </c:pt>
                <c:pt idx="362">
                  <c:v>28.8</c:v>
                </c:pt>
                <c:pt idx="363">
                  <c:v>28.9</c:v>
                </c:pt>
                <c:pt idx="364">
                  <c:v>28.9</c:v>
                </c:pt>
                <c:pt idx="365">
                  <c:v>28.8</c:v>
                </c:pt>
                <c:pt idx="366">
                  <c:v>28.7</c:v>
                </c:pt>
                <c:pt idx="367">
                  <c:v>28.6</c:v>
                </c:pt>
                <c:pt idx="368">
                  <c:v>28.5</c:v>
                </c:pt>
                <c:pt idx="369">
                  <c:v>28.3</c:v>
                </c:pt>
                <c:pt idx="370">
                  <c:v>28.2</c:v>
                </c:pt>
                <c:pt idx="371">
                  <c:v>28.2</c:v>
                </c:pt>
                <c:pt idx="372">
                  <c:v>28.2</c:v>
                </c:pt>
                <c:pt idx="373">
                  <c:v>28.2</c:v>
                </c:pt>
                <c:pt idx="374">
                  <c:v>28.5</c:v>
                </c:pt>
                <c:pt idx="375">
                  <c:v>26.7</c:v>
                </c:pt>
                <c:pt idx="376">
                  <c:v>27</c:v>
                </c:pt>
                <c:pt idx="377">
                  <c:v>27.2</c:v>
                </c:pt>
                <c:pt idx="378">
                  <c:v>27.5</c:v>
                </c:pt>
                <c:pt idx="379">
                  <c:v>27.9</c:v>
                </c:pt>
                <c:pt idx="380">
                  <c:v>28</c:v>
                </c:pt>
                <c:pt idx="381">
                  <c:v>28.2</c:v>
                </c:pt>
                <c:pt idx="382">
                  <c:v>28.5</c:v>
                </c:pt>
                <c:pt idx="383">
                  <c:v>28.8</c:v>
                </c:pt>
                <c:pt idx="384">
                  <c:v>29.2</c:v>
                </c:pt>
                <c:pt idx="385">
                  <c:v>29.4</c:v>
                </c:pt>
                <c:pt idx="386">
                  <c:v>28.4</c:v>
                </c:pt>
                <c:pt idx="387">
                  <c:v>28.3</c:v>
                </c:pt>
                <c:pt idx="388">
                  <c:v>28.3</c:v>
                </c:pt>
                <c:pt idx="389">
                  <c:v>28.4</c:v>
                </c:pt>
                <c:pt idx="390">
                  <c:v>28.5</c:v>
                </c:pt>
                <c:pt idx="391">
                  <c:v>28.6</c:v>
                </c:pt>
                <c:pt idx="392">
                  <c:v>28.7</c:v>
                </c:pt>
                <c:pt idx="393">
                  <c:v>28.9</c:v>
                </c:pt>
                <c:pt idx="394">
                  <c:v>28.9</c:v>
                </c:pt>
                <c:pt idx="395">
                  <c:v>28.9</c:v>
                </c:pt>
                <c:pt idx="396">
                  <c:v>28.8</c:v>
                </c:pt>
                <c:pt idx="397">
                  <c:v>28.7</c:v>
                </c:pt>
                <c:pt idx="398">
                  <c:v>28.6</c:v>
                </c:pt>
                <c:pt idx="399">
                  <c:v>28.4</c:v>
                </c:pt>
                <c:pt idx="400">
                  <c:v>28.3</c:v>
                </c:pt>
                <c:pt idx="401">
                  <c:v>28.2</c:v>
                </c:pt>
                <c:pt idx="402">
                  <c:v>28.2</c:v>
                </c:pt>
                <c:pt idx="403">
                  <c:v>28.2</c:v>
                </c:pt>
                <c:pt idx="404">
                  <c:v>28.3</c:v>
                </c:pt>
                <c:pt idx="405">
                  <c:v>28.5</c:v>
                </c:pt>
                <c:pt idx="406">
                  <c:v>28.7</c:v>
                </c:pt>
                <c:pt idx="407">
                  <c:v>28.8</c:v>
                </c:pt>
                <c:pt idx="408">
                  <c:v>29</c:v>
                </c:pt>
                <c:pt idx="409">
                  <c:v>29.2</c:v>
                </c:pt>
                <c:pt idx="410">
                  <c:v>29.3</c:v>
                </c:pt>
                <c:pt idx="411">
                  <c:v>29.2</c:v>
                </c:pt>
                <c:pt idx="412">
                  <c:v>29.2</c:v>
                </c:pt>
                <c:pt idx="413">
                  <c:v>29</c:v>
                </c:pt>
                <c:pt idx="414">
                  <c:v>28.8</c:v>
                </c:pt>
                <c:pt idx="415">
                  <c:v>28.6</c:v>
                </c:pt>
                <c:pt idx="416">
                  <c:v>28.4</c:v>
                </c:pt>
                <c:pt idx="417">
                  <c:v>28.3</c:v>
                </c:pt>
                <c:pt idx="418">
                  <c:v>28.3</c:v>
                </c:pt>
                <c:pt idx="419">
                  <c:v>28.5</c:v>
                </c:pt>
                <c:pt idx="420">
                  <c:v>30.5</c:v>
                </c:pt>
                <c:pt idx="421">
                  <c:v>30.4</c:v>
                </c:pt>
                <c:pt idx="422">
                  <c:v>30.3</c:v>
                </c:pt>
                <c:pt idx="423">
                  <c:v>30</c:v>
                </c:pt>
                <c:pt idx="424">
                  <c:v>29.8</c:v>
                </c:pt>
                <c:pt idx="425">
                  <c:v>29.6</c:v>
                </c:pt>
                <c:pt idx="426">
                  <c:v>29.2</c:v>
                </c:pt>
                <c:pt idx="427">
                  <c:v>28.9</c:v>
                </c:pt>
                <c:pt idx="428">
                  <c:v>28.5</c:v>
                </c:pt>
                <c:pt idx="429">
                  <c:v>28</c:v>
                </c:pt>
                <c:pt idx="430">
                  <c:v>27.7</c:v>
                </c:pt>
                <c:pt idx="431">
                  <c:v>27.3</c:v>
                </c:pt>
                <c:pt idx="432">
                  <c:v>27.1</c:v>
                </c:pt>
                <c:pt idx="433">
                  <c:v>26.8</c:v>
                </c:pt>
                <c:pt idx="434">
                  <c:v>26.8</c:v>
                </c:pt>
                <c:pt idx="435">
                  <c:v>26.7</c:v>
                </c:pt>
                <c:pt idx="436">
                  <c:v>26.8</c:v>
                </c:pt>
                <c:pt idx="437">
                  <c:v>26.8</c:v>
                </c:pt>
                <c:pt idx="438">
                  <c:v>27.1</c:v>
                </c:pt>
                <c:pt idx="439">
                  <c:v>27.4</c:v>
                </c:pt>
                <c:pt idx="440">
                  <c:v>27.5</c:v>
                </c:pt>
                <c:pt idx="441">
                  <c:v>27.7</c:v>
                </c:pt>
                <c:pt idx="442">
                  <c:v>27.9</c:v>
                </c:pt>
                <c:pt idx="443">
                  <c:v>28.1</c:v>
                </c:pt>
                <c:pt idx="444">
                  <c:v>28.2</c:v>
                </c:pt>
                <c:pt idx="445">
                  <c:v>28.5</c:v>
                </c:pt>
                <c:pt idx="446">
                  <c:v>28.6</c:v>
                </c:pt>
                <c:pt idx="447">
                  <c:v>28.8</c:v>
                </c:pt>
                <c:pt idx="448">
                  <c:v>29</c:v>
                </c:pt>
                <c:pt idx="449">
                  <c:v>29.2</c:v>
                </c:pt>
                <c:pt idx="450">
                  <c:v>29.3</c:v>
                </c:pt>
                <c:pt idx="451">
                  <c:v>29.4</c:v>
                </c:pt>
                <c:pt idx="452">
                  <c:v>29.6</c:v>
                </c:pt>
                <c:pt idx="453">
                  <c:v>29.6</c:v>
                </c:pt>
                <c:pt idx="454">
                  <c:v>29.7</c:v>
                </c:pt>
                <c:pt idx="455">
                  <c:v>29.8</c:v>
                </c:pt>
                <c:pt idx="456">
                  <c:v>30</c:v>
                </c:pt>
                <c:pt idx="457">
                  <c:v>30</c:v>
                </c:pt>
                <c:pt idx="458">
                  <c:v>30</c:v>
                </c:pt>
                <c:pt idx="459">
                  <c:v>30</c:v>
                </c:pt>
                <c:pt idx="460">
                  <c:v>30.1</c:v>
                </c:pt>
                <c:pt idx="461">
                  <c:v>30.2</c:v>
                </c:pt>
                <c:pt idx="462">
                  <c:v>30.1</c:v>
                </c:pt>
                <c:pt idx="463">
                  <c:v>30</c:v>
                </c:pt>
                <c:pt idx="464">
                  <c:v>30</c:v>
                </c:pt>
                <c:pt idx="465">
                  <c:v>30</c:v>
                </c:pt>
                <c:pt idx="466">
                  <c:v>30</c:v>
                </c:pt>
                <c:pt idx="467">
                  <c:v>29.9</c:v>
                </c:pt>
                <c:pt idx="468">
                  <c:v>29.6</c:v>
                </c:pt>
                <c:pt idx="469">
                  <c:v>29.5</c:v>
                </c:pt>
                <c:pt idx="470">
                  <c:v>29.5</c:v>
                </c:pt>
                <c:pt idx="471">
                  <c:v>29.3</c:v>
                </c:pt>
                <c:pt idx="472">
                  <c:v>29.3</c:v>
                </c:pt>
                <c:pt idx="473">
                  <c:v>29.2</c:v>
                </c:pt>
                <c:pt idx="474">
                  <c:v>29</c:v>
                </c:pt>
                <c:pt idx="475">
                  <c:v>28.9</c:v>
                </c:pt>
                <c:pt idx="476">
                  <c:v>28.7</c:v>
                </c:pt>
                <c:pt idx="477">
                  <c:v>28.5</c:v>
                </c:pt>
                <c:pt idx="478">
                  <c:v>28.3</c:v>
                </c:pt>
                <c:pt idx="479">
                  <c:v>28.2</c:v>
                </c:pt>
                <c:pt idx="480">
                  <c:v>28.1</c:v>
                </c:pt>
                <c:pt idx="481">
                  <c:v>27.9</c:v>
                </c:pt>
                <c:pt idx="482">
                  <c:v>27.9</c:v>
                </c:pt>
                <c:pt idx="483">
                  <c:v>27.7</c:v>
                </c:pt>
                <c:pt idx="484">
                  <c:v>27.5</c:v>
                </c:pt>
                <c:pt idx="485">
                  <c:v>27.5</c:v>
                </c:pt>
                <c:pt idx="486">
                  <c:v>27.4</c:v>
                </c:pt>
                <c:pt idx="487">
                  <c:v>27.4</c:v>
                </c:pt>
                <c:pt idx="488">
                  <c:v>27.4</c:v>
                </c:pt>
                <c:pt idx="489">
                  <c:v>27.4</c:v>
                </c:pt>
                <c:pt idx="490">
                  <c:v>27.4</c:v>
                </c:pt>
                <c:pt idx="491">
                  <c:v>27.4</c:v>
                </c:pt>
                <c:pt idx="492">
                  <c:v>27.5</c:v>
                </c:pt>
                <c:pt idx="493">
                  <c:v>27.5</c:v>
                </c:pt>
                <c:pt idx="494">
                  <c:v>27.7</c:v>
                </c:pt>
                <c:pt idx="495">
                  <c:v>27.9</c:v>
                </c:pt>
                <c:pt idx="496">
                  <c:v>28</c:v>
                </c:pt>
                <c:pt idx="497">
                  <c:v>28.1</c:v>
                </c:pt>
                <c:pt idx="498">
                  <c:v>28.2</c:v>
                </c:pt>
                <c:pt idx="499">
                  <c:v>28.3</c:v>
                </c:pt>
                <c:pt idx="500">
                  <c:v>28.5</c:v>
                </c:pt>
                <c:pt idx="501">
                  <c:v>28.5</c:v>
                </c:pt>
                <c:pt idx="502">
                  <c:v>28.7</c:v>
                </c:pt>
                <c:pt idx="503">
                  <c:v>28.7</c:v>
                </c:pt>
                <c:pt idx="504">
                  <c:v>28.8</c:v>
                </c:pt>
                <c:pt idx="505">
                  <c:v>28.9</c:v>
                </c:pt>
                <c:pt idx="506">
                  <c:v>29</c:v>
                </c:pt>
                <c:pt idx="507">
                  <c:v>29</c:v>
                </c:pt>
                <c:pt idx="508">
                  <c:v>29</c:v>
                </c:pt>
                <c:pt idx="509">
                  <c:v>29</c:v>
                </c:pt>
                <c:pt idx="510">
                  <c:v>29.1</c:v>
                </c:pt>
                <c:pt idx="511">
                  <c:v>29.1</c:v>
                </c:pt>
                <c:pt idx="512">
                  <c:v>29.1</c:v>
                </c:pt>
                <c:pt idx="513">
                  <c:v>29.2</c:v>
                </c:pt>
                <c:pt idx="514">
                  <c:v>29.2</c:v>
                </c:pt>
                <c:pt idx="515">
                  <c:v>29.2</c:v>
                </c:pt>
                <c:pt idx="516">
                  <c:v>29.2</c:v>
                </c:pt>
                <c:pt idx="517">
                  <c:v>29.3</c:v>
                </c:pt>
                <c:pt idx="518">
                  <c:v>29.3</c:v>
                </c:pt>
                <c:pt idx="519">
                  <c:v>29.3</c:v>
                </c:pt>
                <c:pt idx="520">
                  <c:v>29.3</c:v>
                </c:pt>
                <c:pt idx="521">
                  <c:v>29.3</c:v>
                </c:pt>
                <c:pt idx="522">
                  <c:v>29.3</c:v>
                </c:pt>
                <c:pt idx="523">
                  <c:v>29.3</c:v>
                </c:pt>
                <c:pt idx="524">
                  <c:v>29.3</c:v>
                </c:pt>
                <c:pt idx="525">
                  <c:v>29.3</c:v>
                </c:pt>
                <c:pt idx="526">
                  <c:v>29.3</c:v>
                </c:pt>
                <c:pt idx="527">
                  <c:v>29.3</c:v>
                </c:pt>
                <c:pt idx="528">
                  <c:v>29.3</c:v>
                </c:pt>
                <c:pt idx="529">
                  <c:v>28.7</c:v>
                </c:pt>
                <c:pt idx="530">
                  <c:v>28.7</c:v>
                </c:pt>
                <c:pt idx="531">
                  <c:v>28.7</c:v>
                </c:pt>
                <c:pt idx="532">
                  <c:v>28.7</c:v>
                </c:pt>
                <c:pt idx="533">
                  <c:v>28.7</c:v>
                </c:pt>
                <c:pt idx="534">
                  <c:v>28.6</c:v>
                </c:pt>
                <c:pt idx="535">
                  <c:v>28.6</c:v>
                </c:pt>
                <c:pt idx="536">
                  <c:v>28.6</c:v>
                </c:pt>
                <c:pt idx="537">
                  <c:v>28.6</c:v>
                </c:pt>
                <c:pt idx="538">
                  <c:v>28.7</c:v>
                </c:pt>
                <c:pt idx="539">
                  <c:v>28.7</c:v>
                </c:pt>
                <c:pt idx="540">
                  <c:v>28.7</c:v>
                </c:pt>
                <c:pt idx="541">
                  <c:v>28.7</c:v>
                </c:pt>
                <c:pt idx="542">
                  <c:v>28.6</c:v>
                </c:pt>
                <c:pt idx="543">
                  <c:v>28.6</c:v>
                </c:pt>
                <c:pt idx="544">
                  <c:v>28.6</c:v>
                </c:pt>
                <c:pt idx="545">
                  <c:v>28.6</c:v>
                </c:pt>
                <c:pt idx="546">
                  <c:v>28.6</c:v>
                </c:pt>
                <c:pt idx="547">
                  <c:v>28.6</c:v>
                </c:pt>
                <c:pt idx="548">
                  <c:v>28.7</c:v>
                </c:pt>
                <c:pt idx="549">
                  <c:v>28.6</c:v>
                </c:pt>
                <c:pt idx="550">
                  <c:v>28.7</c:v>
                </c:pt>
                <c:pt idx="551">
                  <c:v>28.7</c:v>
                </c:pt>
                <c:pt idx="552">
                  <c:v>28.7</c:v>
                </c:pt>
                <c:pt idx="553">
                  <c:v>28.7</c:v>
                </c:pt>
                <c:pt idx="554">
                  <c:v>28.7</c:v>
                </c:pt>
                <c:pt idx="555">
                  <c:v>28.8</c:v>
                </c:pt>
                <c:pt idx="556">
                  <c:v>28.8</c:v>
                </c:pt>
                <c:pt idx="557">
                  <c:v>28.9</c:v>
                </c:pt>
                <c:pt idx="558">
                  <c:v>28.8</c:v>
                </c:pt>
                <c:pt idx="559">
                  <c:v>28.9</c:v>
                </c:pt>
                <c:pt idx="560">
                  <c:v>28.9</c:v>
                </c:pt>
                <c:pt idx="561">
                  <c:v>28.9</c:v>
                </c:pt>
                <c:pt idx="562">
                  <c:v>28.9</c:v>
                </c:pt>
                <c:pt idx="563">
                  <c:v>29</c:v>
                </c:pt>
                <c:pt idx="564">
                  <c:v>29</c:v>
                </c:pt>
                <c:pt idx="565">
                  <c:v>29</c:v>
                </c:pt>
                <c:pt idx="566">
                  <c:v>28.9</c:v>
                </c:pt>
                <c:pt idx="567">
                  <c:v>29</c:v>
                </c:pt>
                <c:pt idx="568">
                  <c:v>28.9</c:v>
                </c:pt>
                <c:pt idx="569">
                  <c:v>28.9</c:v>
                </c:pt>
                <c:pt idx="570">
                  <c:v>28.9</c:v>
                </c:pt>
                <c:pt idx="571">
                  <c:v>28.9</c:v>
                </c:pt>
                <c:pt idx="572">
                  <c:v>28.8</c:v>
                </c:pt>
                <c:pt idx="573">
                  <c:v>28.8</c:v>
                </c:pt>
                <c:pt idx="574">
                  <c:v>28.8</c:v>
                </c:pt>
                <c:pt idx="575">
                  <c:v>28.7</c:v>
                </c:pt>
                <c:pt idx="576">
                  <c:v>28.7</c:v>
                </c:pt>
                <c:pt idx="577">
                  <c:v>28.7</c:v>
                </c:pt>
                <c:pt idx="578">
                  <c:v>28.7</c:v>
                </c:pt>
                <c:pt idx="579">
                  <c:v>28.5</c:v>
                </c:pt>
                <c:pt idx="580">
                  <c:v>28.6</c:v>
                </c:pt>
                <c:pt idx="581">
                  <c:v>28.5</c:v>
                </c:pt>
                <c:pt idx="582">
                  <c:v>28.5</c:v>
                </c:pt>
                <c:pt idx="583">
                  <c:v>28.4</c:v>
                </c:pt>
                <c:pt idx="584">
                  <c:v>28.3</c:v>
                </c:pt>
                <c:pt idx="585">
                  <c:v>28.3</c:v>
                </c:pt>
                <c:pt idx="586">
                  <c:v>28.2</c:v>
                </c:pt>
                <c:pt idx="587">
                  <c:v>28.2</c:v>
                </c:pt>
                <c:pt idx="588">
                  <c:v>28.2</c:v>
                </c:pt>
                <c:pt idx="589">
                  <c:v>28.2</c:v>
                </c:pt>
                <c:pt idx="590">
                  <c:v>28.2</c:v>
                </c:pt>
                <c:pt idx="591">
                  <c:v>28.2</c:v>
                </c:pt>
                <c:pt idx="592">
                  <c:v>28.3</c:v>
                </c:pt>
                <c:pt idx="593">
                  <c:v>28.3</c:v>
                </c:pt>
                <c:pt idx="594">
                  <c:v>28.4</c:v>
                </c:pt>
                <c:pt idx="595">
                  <c:v>28.5</c:v>
                </c:pt>
                <c:pt idx="596">
                  <c:v>28.6</c:v>
                </c:pt>
                <c:pt idx="597">
                  <c:v>28.6</c:v>
                </c:pt>
                <c:pt idx="598">
                  <c:v>28.7</c:v>
                </c:pt>
                <c:pt idx="599">
                  <c:v>28.8</c:v>
                </c:pt>
                <c:pt idx="600">
                  <c:v>28.8</c:v>
                </c:pt>
                <c:pt idx="601">
                  <c:v>28.9</c:v>
                </c:pt>
                <c:pt idx="602">
                  <c:v>29</c:v>
                </c:pt>
                <c:pt idx="603">
                  <c:v>29</c:v>
                </c:pt>
                <c:pt idx="604">
                  <c:v>29.1</c:v>
                </c:pt>
                <c:pt idx="605">
                  <c:v>29.2</c:v>
                </c:pt>
                <c:pt idx="606">
                  <c:v>29.2</c:v>
                </c:pt>
                <c:pt idx="607">
                  <c:v>29.3</c:v>
                </c:pt>
                <c:pt idx="608">
                  <c:v>29.3</c:v>
                </c:pt>
                <c:pt idx="609">
                  <c:v>29.3</c:v>
                </c:pt>
                <c:pt idx="610">
                  <c:v>29.3</c:v>
                </c:pt>
                <c:pt idx="611">
                  <c:v>29.3</c:v>
                </c:pt>
                <c:pt idx="612">
                  <c:v>29.3</c:v>
                </c:pt>
                <c:pt idx="613">
                  <c:v>29.3</c:v>
                </c:pt>
                <c:pt idx="614">
                  <c:v>29.3</c:v>
                </c:pt>
                <c:pt idx="615">
                  <c:v>29.3</c:v>
                </c:pt>
                <c:pt idx="616">
                  <c:v>29.3</c:v>
                </c:pt>
                <c:pt idx="617">
                  <c:v>29.3</c:v>
                </c:pt>
                <c:pt idx="618">
                  <c:v>29.2</c:v>
                </c:pt>
                <c:pt idx="619">
                  <c:v>29</c:v>
                </c:pt>
                <c:pt idx="620">
                  <c:v>29</c:v>
                </c:pt>
                <c:pt idx="621">
                  <c:v>29</c:v>
                </c:pt>
                <c:pt idx="622">
                  <c:v>28.9</c:v>
                </c:pt>
                <c:pt idx="623">
                  <c:v>28.9</c:v>
                </c:pt>
                <c:pt idx="624">
                  <c:v>28.8</c:v>
                </c:pt>
                <c:pt idx="625">
                  <c:v>28.7</c:v>
                </c:pt>
                <c:pt idx="626">
                  <c:v>28.6</c:v>
                </c:pt>
                <c:pt idx="627">
                  <c:v>28.6</c:v>
                </c:pt>
                <c:pt idx="628">
                  <c:v>28.6</c:v>
                </c:pt>
                <c:pt idx="629">
                  <c:v>28.5</c:v>
                </c:pt>
                <c:pt idx="630">
                  <c:v>29.8</c:v>
                </c:pt>
                <c:pt idx="631">
                  <c:v>29.9</c:v>
                </c:pt>
                <c:pt idx="632">
                  <c:v>30</c:v>
                </c:pt>
                <c:pt idx="633">
                  <c:v>30</c:v>
                </c:pt>
                <c:pt idx="634">
                  <c:v>30.1</c:v>
                </c:pt>
                <c:pt idx="635">
                  <c:v>30.2</c:v>
                </c:pt>
                <c:pt idx="636">
                  <c:v>30.2</c:v>
                </c:pt>
                <c:pt idx="637">
                  <c:v>30.3</c:v>
                </c:pt>
                <c:pt idx="638">
                  <c:v>30.4</c:v>
                </c:pt>
                <c:pt idx="639">
                  <c:v>30.4</c:v>
                </c:pt>
                <c:pt idx="640">
                  <c:v>30.5</c:v>
                </c:pt>
                <c:pt idx="641">
                  <c:v>30.5</c:v>
                </c:pt>
                <c:pt idx="642">
                  <c:v>30.5</c:v>
                </c:pt>
                <c:pt idx="643">
                  <c:v>30.6</c:v>
                </c:pt>
                <c:pt idx="644">
                  <c:v>30.5</c:v>
                </c:pt>
                <c:pt idx="645">
                  <c:v>30.5</c:v>
                </c:pt>
                <c:pt idx="646">
                  <c:v>30.5</c:v>
                </c:pt>
                <c:pt idx="647">
                  <c:v>30.5</c:v>
                </c:pt>
                <c:pt idx="648">
                  <c:v>30.4</c:v>
                </c:pt>
                <c:pt idx="649">
                  <c:v>30.3</c:v>
                </c:pt>
                <c:pt idx="650">
                  <c:v>30.3</c:v>
                </c:pt>
                <c:pt idx="651">
                  <c:v>30.1</c:v>
                </c:pt>
                <c:pt idx="652">
                  <c:v>30.1</c:v>
                </c:pt>
                <c:pt idx="653">
                  <c:v>30</c:v>
                </c:pt>
                <c:pt idx="654">
                  <c:v>29.9</c:v>
                </c:pt>
                <c:pt idx="655">
                  <c:v>29.8</c:v>
                </c:pt>
                <c:pt idx="656">
                  <c:v>29.7</c:v>
                </c:pt>
                <c:pt idx="657">
                  <c:v>29.6</c:v>
                </c:pt>
                <c:pt idx="658">
                  <c:v>29.5</c:v>
                </c:pt>
                <c:pt idx="659">
                  <c:v>29.3</c:v>
                </c:pt>
                <c:pt idx="660">
                  <c:v>29.2</c:v>
                </c:pt>
                <c:pt idx="661">
                  <c:v>29</c:v>
                </c:pt>
                <c:pt idx="662">
                  <c:v>28.9</c:v>
                </c:pt>
                <c:pt idx="663">
                  <c:v>28.8</c:v>
                </c:pt>
                <c:pt idx="664">
                  <c:v>28.6</c:v>
                </c:pt>
                <c:pt idx="665">
                  <c:v>28.5</c:v>
                </c:pt>
                <c:pt idx="666">
                  <c:v>28.2</c:v>
                </c:pt>
                <c:pt idx="667">
                  <c:v>27.9</c:v>
                </c:pt>
                <c:pt idx="668">
                  <c:v>27.7</c:v>
                </c:pt>
                <c:pt idx="669">
                  <c:v>27.5</c:v>
                </c:pt>
                <c:pt idx="670">
                  <c:v>27.4</c:v>
                </c:pt>
                <c:pt idx="671">
                  <c:v>27.1</c:v>
                </c:pt>
                <c:pt idx="672">
                  <c:v>27.1</c:v>
                </c:pt>
                <c:pt idx="673">
                  <c:v>27</c:v>
                </c:pt>
                <c:pt idx="674">
                  <c:v>26.9</c:v>
                </c:pt>
                <c:pt idx="675">
                  <c:v>27</c:v>
                </c:pt>
                <c:pt idx="676">
                  <c:v>27</c:v>
                </c:pt>
                <c:pt idx="677">
                  <c:v>27</c:v>
                </c:pt>
                <c:pt idx="678">
                  <c:v>27.2</c:v>
                </c:pt>
                <c:pt idx="679">
                  <c:v>27.4</c:v>
                </c:pt>
                <c:pt idx="680">
                  <c:v>27.4</c:v>
                </c:pt>
                <c:pt idx="681">
                  <c:v>27.7</c:v>
                </c:pt>
                <c:pt idx="682">
                  <c:v>28</c:v>
                </c:pt>
                <c:pt idx="683">
                  <c:v>28.2</c:v>
                </c:pt>
                <c:pt idx="684">
                  <c:v>28.3</c:v>
                </c:pt>
                <c:pt idx="685">
                  <c:v>28.5</c:v>
                </c:pt>
                <c:pt idx="686">
                  <c:v>28.8</c:v>
                </c:pt>
                <c:pt idx="687">
                  <c:v>28.9</c:v>
                </c:pt>
                <c:pt idx="688">
                  <c:v>29.2</c:v>
                </c:pt>
                <c:pt idx="689">
                  <c:v>29.3</c:v>
                </c:pt>
                <c:pt idx="690">
                  <c:v>29.5</c:v>
                </c:pt>
                <c:pt idx="691">
                  <c:v>29.5</c:v>
                </c:pt>
                <c:pt idx="692">
                  <c:v>29.6</c:v>
                </c:pt>
                <c:pt idx="693">
                  <c:v>29.7</c:v>
                </c:pt>
                <c:pt idx="694">
                  <c:v>29.8</c:v>
                </c:pt>
                <c:pt idx="695">
                  <c:v>30</c:v>
                </c:pt>
                <c:pt idx="696">
                  <c:v>30</c:v>
                </c:pt>
                <c:pt idx="697">
                  <c:v>30</c:v>
                </c:pt>
                <c:pt idx="698">
                  <c:v>30</c:v>
                </c:pt>
                <c:pt idx="699">
                  <c:v>30</c:v>
                </c:pt>
                <c:pt idx="700">
                  <c:v>29.8</c:v>
                </c:pt>
                <c:pt idx="701">
                  <c:v>29.6</c:v>
                </c:pt>
                <c:pt idx="702">
                  <c:v>29.4</c:v>
                </c:pt>
                <c:pt idx="703">
                  <c:v>29.2</c:v>
                </c:pt>
                <c:pt idx="704">
                  <c:v>29.1</c:v>
                </c:pt>
                <c:pt idx="705">
                  <c:v>28.8</c:v>
                </c:pt>
                <c:pt idx="706">
                  <c:v>28.5</c:v>
                </c:pt>
                <c:pt idx="707">
                  <c:v>28.2</c:v>
                </c:pt>
                <c:pt idx="708">
                  <c:v>28</c:v>
                </c:pt>
                <c:pt idx="709">
                  <c:v>27.7</c:v>
                </c:pt>
                <c:pt idx="710">
                  <c:v>27.5</c:v>
                </c:pt>
                <c:pt idx="711">
                  <c:v>27.4</c:v>
                </c:pt>
                <c:pt idx="712">
                  <c:v>27.4</c:v>
                </c:pt>
                <c:pt idx="713">
                  <c:v>27.4</c:v>
                </c:pt>
                <c:pt idx="714">
                  <c:v>27.4</c:v>
                </c:pt>
                <c:pt idx="715">
                  <c:v>27.4</c:v>
                </c:pt>
                <c:pt idx="716">
                  <c:v>27.5</c:v>
                </c:pt>
                <c:pt idx="717">
                  <c:v>27.7</c:v>
                </c:pt>
                <c:pt idx="718">
                  <c:v>27.9</c:v>
                </c:pt>
                <c:pt idx="719">
                  <c:v>28.2</c:v>
                </c:pt>
                <c:pt idx="720">
                  <c:v>28.3</c:v>
                </c:pt>
                <c:pt idx="721">
                  <c:v>28.5</c:v>
                </c:pt>
                <c:pt idx="722">
                  <c:v>28.7</c:v>
                </c:pt>
                <c:pt idx="723">
                  <c:v>28.8</c:v>
                </c:pt>
                <c:pt idx="724">
                  <c:v>28.9</c:v>
                </c:pt>
                <c:pt idx="725">
                  <c:v>29</c:v>
                </c:pt>
                <c:pt idx="726">
                  <c:v>29.1</c:v>
                </c:pt>
                <c:pt idx="727">
                  <c:v>29.2</c:v>
                </c:pt>
                <c:pt idx="728">
                  <c:v>29.2</c:v>
                </c:pt>
                <c:pt idx="729">
                  <c:v>29.3</c:v>
                </c:pt>
                <c:pt idx="730">
                  <c:v>29.4</c:v>
                </c:pt>
                <c:pt idx="731">
                  <c:v>29.5</c:v>
                </c:pt>
                <c:pt idx="732">
                  <c:v>29.5</c:v>
                </c:pt>
                <c:pt idx="733">
                  <c:v>29.5</c:v>
                </c:pt>
                <c:pt idx="734">
                  <c:v>29.6</c:v>
                </c:pt>
                <c:pt idx="735">
                  <c:v>29.6</c:v>
                </c:pt>
                <c:pt idx="736">
                  <c:v>29.6</c:v>
                </c:pt>
                <c:pt idx="737">
                  <c:v>29.6</c:v>
                </c:pt>
                <c:pt idx="738">
                  <c:v>29.6</c:v>
                </c:pt>
                <c:pt idx="739">
                  <c:v>29.6</c:v>
                </c:pt>
                <c:pt idx="740">
                  <c:v>29.5</c:v>
                </c:pt>
                <c:pt idx="741">
                  <c:v>29.4</c:v>
                </c:pt>
                <c:pt idx="742">
                  <c:v>29.3</c:v>
                </c:pt>
                <c:pt idx="743">
                  <c:v>29.2</c:v>
                </c:pt>
                <c:pt idx="744">
                  <c:v>29.2</c:v>
                </c:pt>
                <c:pt idx="745">
                  <c:v>29</c:v>
                </c:pt>
                <c:pt idx="746">
                  <c:v>29</c:v>
                </c:pt>
                <c:pt idx="747">
                  <c:v>28.8</c:v>
                </c:pt>
                <c:pt idx="748">
                  <c:v>28.6</c:v>
                </c:pt>
                <c:pt idx="749">
                  <c:v>28.4</c:v>
                </c:pt>
                <c:pt idx="750">
                  <c:v>28.3</c:v>
                </c:pt>
                <c:pt idx="751">
                  <c:v>28.2</c:v>
                </c:pt>
                <c:pt idx="752">
                  <c:v>28</c:v>
                </c:pt>
                <c:pt idx="753">
                  <c:v>27.9</c:v>
                </c:pt>
                <c:pt idx="754">
                  <c:v>27.8</c:v>
                </c:pt>
                <c:pt idx="755">
                  <c:v>27.8</c:v>
                </c:pt>
                <c:pt idx="756">
                  <c:v>27.8</c:v>
                </c:pt>
                <c:pt idx="757">
                  <c:v>27.8</c:v>
                </c:pt>
                <c:pt idx="758">
                  <c:v>27.8</c:v>
                </c:pt>
                <c:pt idx="759">
                  <c:v>27.8</c:v>
                </c:pt>
                <c:pt idx="760">
                  <c:v>28</c:v>
                </c:pt>
                <c:pt idx="761">
                  <c:v>28</c:v>
                </c:pt>
                <c:pt idx="762">
                  <c:v>28.2</c:v>
                </c:pt>
                <c:pt idx="763">
                  <c:v>28.3</c:v>
                </c:pt>
                <c:pt idx="764">
                  <c:v>28.4</c:v>
                </c:pt>
                <c:pt idx="765">
                  <c:v>28.4</c:v>
                </c:pt>
                <c:pt idx="766">
                  <c:v>28.5</c:v>
                </c:pt>
                <c:pt idx="767">
                  <c:v>28.7</c:v>
                </c:pt>
                <c:pt idx="768">
                  <c:v>28.8</c:v>
                </c:pt>
                <c:pt idx="769">
                  <c:v>28.9</c:v>
                </c:pt>
                <c:pt idx="770">
                  <c:v>28.9</c:v>
                </c:pt>
                <c:pt idx="771">
                  <c:v>29</c:v>
                </c:pt>
                <c:pt idx="772">
                  <c:v>29</c:v>
                </c:pt>
                <c:pt idx="773">
                  <c:v>29.1</c:v>
                </c:pt>
                <c:pt idx="774">
                  <c:v>28.8</c:v>
                </c:pt>
                <c:pt idx="775">
                  <c:v>28.7</c:v>
                </c:pt>
                <c:pt idx="776">
                  <c:v>28.7</c:v>
                </c:pt>
                <c:pt idx="777">
                  <c:v>28.7</c:v>
                </c:pt>
                <c:pt idx="778">
                  <c:v>28.7</c:v>
                </c:pt>
                <c:pt idx="779">
                  <c:v>28.7</c:v>
                </c:pt>
                <c:pt idx="780">
                  <c:v>28.6</c:v>
                </c:pt>
                <c:pt idx="781">
                  <c:v>28.7</c:v>
                </c:pt>
                <c:pt idx="782">
                  <c:v>28.7</c:v>
                </c:pt>
                <c:pt idx="783">
                  <c:v>28.7</c:v>
                </c:pt>
                <c:pt idx="784">
                  <c:v>28.8</c:v>
                </c:pt>
                <c:pt idx="785">
                  <c:v>28.8</c:v>
                </c:pt>
                <c:pt idx="786">
                  <c:v>28.8</c:v>
                </c:pt>
                <c:pt idx="787">
                  <c:v>28.8</c:v>
                </c:pt>
                <c:pt idx="788">
                  <c:v>28.9</c:v>
                </c:pt>
                <c:pt idx="789">
                  <c:v>29</c:v>
                </c:pt>
                <c:pt idx="790">
                  <c:v>29</c:v>
                </c:pt>
                <c:pt idx="791">
                  <c:v>29</c:v>
                </c:pt>
                <c:pt idx="792">
                  <c:v>29</c:v>
                </c:pt>
                <c:pt idx="793">
                  <c:v>28.9</c:v>
                </c:pt>
                <c:pt idx="794">
                  <c:v>28.8</c:v>
                </c:pt>
                <c:pt idx="795">
                  <c:v>28.8</c:v>
                </c:pt>
                <c:pt idx="796">
                  <c:v>28.7</c:v>
                </c:pt>
                <c:pt idx="797">
                  <c:v>28.7</c:v>
                </c:pt>
                <c:pt idx="798">
                  <c:v>28.5</c:v>
                </c:pt>
                <c:pt idx="799">
                  <c:v>28.5</c:v>
                </c:pt>
                <c:pt idx="800">
                  <c:v>28.4</c:v>
                </c:pt>
                <c:pt idx="801">
                  <c:v>28.4</c:v>
                </c:pt>
                <c:pt idx="802">
                  <c:v>28.3</c:v>
                </c:pt>
                <c:pt idx="803">
                  <c:v>28.3</c:v>
                </c:pt>
                <c:pt idx="804">
                  <c:v>28.3</c:v>
                </c:pt>
                <c:pt idx="805">
                  <c:v>28.3</c:v>
                </c:pt>
                <c:pt idx="806">
                  <c:v>28.5</c:v>
                </c:pt>
                <c:pt idx="807">
                  <c:v>28.5</c:v>
                </c:pt>
                <c:pt idx="808">
                  <c:v>28.7</c:v>
                </c:pt>
                <c:pt idx="809">
                  <c:v>28.8</c:v>
                </c:pt>
                <c:pt idx="810">
                  <c:v>28.9</c:v>
                </c:pt>
                <c:pt idx="811">
                  <c:v>29</c:v>
                </c:pt>
                <c:pt idx="812">
                  <c:v>29.2</c:v>
                </c:pt>
                <c:pt idx="813">
                  <c:v>29.2</c:v>
                </c:pt>
                <c:pt idx="814">
                  <c:v>29.3</c:v>
                </c:pt>
                <c:pt idx="815">
                  <c:v>29.2</c:v>
                </c:pt>
                <c:pt idx="816">
                  <c:v>29.2</c:v>
                </c:pt>
                <c:pt idx="817">
                  <c:v>29</c:v>
                </c:pt>
                <c:pt idx="818">
                  <c:v>29</c:v>
                </c:pt>
                <c:pt idx="819">
                  <c:v>28.8</c:v>
                </c:pt>
                <c:pt idx="820">
                  <c:v>28.7</c:v>
                </c:pt>
                <c:pt idx="821">
                  <c:v>28.5</c:v>
                </c:pt>
                <c:pt idx="822">
                  <c:v>28.5</c:v>
                </c:pt>
                <c:pt idx="823">
                  <c:v>28.3</c:v>
                </c:pt>
                <c:pt idx="824">
                  <c:v>28.3</c:v>
                </c:pt>
                <c:pt idx="825">
                  <c:v>28.3</c:v>
                </c:pt>
                <c:pt idx="826">
                  <c:v>28.4</c:v>
                </c:pt>
                <c:pt idx="827">
                  <c:v>28.5</c:v>
                </c:pt>
                <c:pt idx="828">
                  <c:v>28.6</c:v>
                </c:pt>
                <c:pt idx="829">
                  <c:v>28.7</c:v>
                </c:pt>
                <c:pt idx="830">
                  <c:v>28.8</c:v>
                </c:pt>
                <c:pt idx="831">
                  <c:v>28.8</c:v>
                </c:pt>
                <c:pt idx="832">
                  <c:v>28.8</c:v>
                </c:pt>
                <c:pt idx="833">
                  <c:v>28.8</c:v>
                </c:pt>
                <c:pt idx="834">
                  <c:v>28.8</c:v>
                </c:pt>
                <c:pt idx="835">
                  <c:v>28.8</c:v>
                </c:pt>
                <c:pt idx="836">
                  <c:v>28.6</c:v>
                </c:pt>
                <c:pt idx="837">
                  <c:v>28.5</c:v>
                </c:pt>
                <c:pt idx="838">
                  <c:v>28.4</c:v>
                </c:pt>
                <c:pt idx="839">
                  <c:v>28.3</c:v>
                </c:pt>
                <c:pt idx="840">
                  <c:v>28.3</c:v>
                </c:pt>
                <c:pt idx="841">
                  <c:v>28.3</c:v>
                </c:pt>
                <c:pt idx="842">
                  <c:v>28.4</c:v>
                </c:pt>
                <c:pt idx="843">
                  <c:v>28.5</c:v>
                </c:pt>
                <c:pt idx="844">
                  <c:v>28.8</c:v>
                </c:pt>
                <c:pt idx="845">
                  <c:v>28.9</c:v>
                </c:pt>
                <c:pt idx="846">
                  <c:v>29.2</c:v>
                </c:pt>
                <c:pt idx="847">
                  <c:v>29.3</c:v>
                </c:pt>
                <c:pt idx="848">
                  <c:v>29.4</c:v>
                </c:pt>
                <c:pt idx="849">
                  <c:v>29.4</c:v>
                </c:pt>
                <c:pt idx="850">
                  <c:v>29.3</c:v>
                </c:pt>
                <c:pt idx="851">
                  <c:v>29.1</c:v>
                </c:pt>
                <c:pt idx="852">
                  <c:v>28.9</c:v>
                </c:pt>
                <c:pt idx="853">
                  <c:v>28.8</c:v>
                </c:pt>
                <c:pt idx="854">
                  <c:v>28.6</c:v>
                </c:pt>
                <c:pt idx="855">
                  <c:v>28.5</c:v>
                </c:pt>
                <c:pt idx="856">
                  <c:v>28.3</c:v>
                </c:pt>
                <c:pt idx="857">
                  <c:v>28.3</c:v>
                </c:pt>
                <c:pt idx="858">
                  <c:v>28.3</c:v>
                </c:pt>
                <c:pt idx="859">
                  <c:v>28.4</c:v>
                </c:pt>
                <c:pt idx="860">
                  <c:v>28.5</c:v>
                </c:pt>
                <c:pt idx="861">
                  <c:v>28.6</c:v>
                </c:pt>
                <c:pt idx="862">
                  <c:v>28.7</c:v>
                </c:pt>
                <c:pt idx="863">
                  <c:v>28.8</c:v>
                </c:pt>
                <c:pt idx="864">
                  <c:v>28.8</c:v>
                </c:pt>
                <c:pt idx="865">
                  <c:v>28.8</c:v>
                </c:pt>
                <c:pt idx="866">
                  <c:v>28.8</c:v>
                </c:pt>
                <c:pt idx="867">
                  <c:v>28.9</c:v>
                </c:pt>
                <c:pt idx="868">
                  <c:v>28.8</c:v>
                </c:pt>
                <c:pt idx="869">
                  <c:v>28.7</c:v>
                </c:pt>
                <c:pt idx="870">
                  <c:v>28.7</c:v>
                </c:pt>
                <c:pt idx="871">
                  <c:v>28.5</c:v>
                </c:pt>
                <c:pt idx="872">
                  <c:v>28.5</c:v>
                </c:pt>
                <c:pt idx="873">
                  <c:v>28.4</c:v>
                </c:pt>
                <c:pt idx="874">
                  <c:v>28.3</c:v>
                </c:pt>
                <c:pt idx="875">
                  <c:v>28.3</c:v>
                </c:pt>
                <c:pt idx="876">
                  <c:v>28.2</c:v>
                </c:pt>
                <c:pt idx="877">
                  <c:v>28.3</c:v>
                </c:pt>
                <c:pt idx="878">
                  <c:v>28.4</c:v>
                </c:pt>
                <c:pt idx="879">
                  <c:v>28.5</c:v>
                </c:pt>
                <c:pt idx="880">
                  <c:v>28.6</c:v>
                </c:pt>
                <c:pt idx="881">
                  <c:v>28.8</c:v>
                </c:pt>
                <c:pt idx="882">
                  <c:v>28.9</c:v>
                </c:pt>
                <c:pt idx="883">
                  <c:v>29</c:v>
                </c:pt>
                <c:pt idx="884">
                  <c:v>29.2</c:v>
                </c:pt>
                <c:pt idx="885">
                  <c:v>29.2</c:v>
                </c:pt>
                <c:pt idx="886">
                  <c:v>29.3</c:v>
                </c:pt>
                <c:pt idx="887">
                  <c:v>29.5</c:v>
                </c:pt>
                <c:pt idx="888">
                  <c:v>29.3</c:v>
                </c:pt>
                <c:pt idx="889">
                  <c:v>29.2</c:v>
                </c:pt>
                <c:pt idx="890">
                  <c:v>29</c:v>
                </c:pt>
                <c:pt idx="891">
                  <c:v>28.8</c:v>
                </c:pt>
                <c:pt idx="892">
                  <c:v>28.7</c:v>
                </c:pt>
                <c:pt idx="893">
                  <c:v>28.5</c:v>
                </c:pt>
                <c:pt idx="894">
                  <c:v>28.4</c:v>
                </c:pt>
                <c:pt idx="895">
                  <c:v>30.3</c:v>
                </c:pt>
                <c:pt idx="896">
                  <c:v>30.5</c:v>
                </c:pt>
                <c:pt idx="897">
                  <c:v>30.5</c:v>
                </c:pt>
                <c:pt idx="898">
                  <c:v>30.5</c:v>
                </c:pt>
                <c:pt idx="899">
                  <c:v>30.4</c:v>
                </c:pt>
                <c:pt idx="900">
                  <c:v>30.3</c:v>
                </c:pt>
                <c:pt idx="901">
                  <c:v>30</c:v>
                </c:pt>
                <c:pt idx="902">
                  <c:v>29.8</c:v>
                </c:pt>
                <c:pt idx="903">
                  <c:v>29.6</c:v>
                </c:pt>
                <c:pt idx="904">
                  <c:v>29.2</c:v>
                </c:pt>
                <c:pt idx="905">
                  <c:v>28.8</c:v>
                </c:pt>
                <c:pt idx="906">
                  <c:v>28.4</c:v>
                </c:pt>
                <c:pt idx="907">
                  <c:v>27.9</c:v>
                </c:pt>
                <c:pt idx="908">
                  <c:v>27.4</c:v>
                </c:pt>
                <c:pt idx="909">
                  <c:v>27</c:v>
                </c:pt>
                <c:pt idx="910">
                  <c:v>26.8</c:v>
                </c:pt>
                <c:pt idx="911">
                  <c:v>26.7</c:v>
                </c:pt>
                <c:pt idx="912">
                  <c:v>26.8</c:v>
                </c:pt>
                <c:pt idx="913">
                  <c:v>27</c:v>
                </c:pt>
                <c:pt idx="914">
                  <c:v>27.4</c:v>
                </c:pt>
                <c:pt idx="915">
                  <c:v>27.6</c:v>
                </c:pt>
                <c:pt idx="916">
                  <c:v>28</c:v>
                </c:pt>
                <c:pt idx="917">
                  <c:v>28.2</c:v>
                </c:pt>
                <c:pt idx="918">
                  <c:v>28.5</c:v>
                </c:pt>
                <c:pt idx="919">
                  <c:v>28.8</c:v>
                </c:pt>
                <c:pt idx="920">
                  <c:v>29.1</c:v>
                </c:pt>
                <c:pt idx="921">
                  <c:v>29.3</c:v>
                </c:pt>
                <c:pt idx="922">
                  <c:v>29.5</c:v>
                </c:pt>
                <c:pt idx="923">
                  <c:v>29.8</c:v>
                </c:pt>
                <c:pt idx="924">
                  <c:v>30</c:v>
                </c:pt>
                <c:pt idx="925">
                  <c:v>30.2</c:v>
                </c:pt>
                <c:pt idx="926">
                  <c:v>30.3</c:v>
                </c:pt>
                <c:pt idx="927">
                  <c:v>30.3</c:v>
                </c:pt>
                <c:pt idx="928">
                  <c:v>30.3</c:v>
                </c:pt>
                <c:pt idx="929">
                  <c:v>30.2</c:v>
                </c:pt>
                <c:pt idx="930">
                  <c:v>30.1</c:v>
                </c:pt>
                <c:pt idx="931">
                  <c:v>30</c:v>
                </c:pt>
                <c:pt idx="932">
                  <c:v>29.8</c:v>
                </c:pt>
                <c:pt idx="933">
                  <c:v>29.5</c:v>
                </c:pt>
                <c:pt idx="934">
                  <c:v>29.3</c:v>
                </c:pt>
                <c:pt idx="935">
                  <c:v>29</c:v>
                </c:pt>
                <c:pt idx="936">
                  <c:v>28.8</c:v>
                </c:pt>
                <c:pt idx="937">
                  <c:v>28.3</c:v>
                </c:pt>
                <c:pt idx="938">
                  <c:v>28</c:v>
                </c:pt>
                <c:pt idx="939">
                  <c:v>27.7</c:v>
                </c:pt>
                <c:pt idx="940">
                  <c:v>27.4</c:v>
                </c:pt>
                <c:pt idx="941">
                  <c:v>27.2</c:v>
                </c:pt>
                <c:pt idx="942">
                  <c:v>27</c:v>
                </c:pt>
                <c:pt idx="943">
                  <c:v>27</c:v>
                </c:pt>
                <c:pt idx="944">
                  <c:v>26.9</c:v>
                </c:pt>
                <c:pt idx="945">
                  <c:v>26.9</c:v>
                </c:pt>
                <c:pt idx="946">
                  <c:v>27</c:v>
                </c:pt>
                <c:pt idx="947">
                  <c:v>27.1</c:v>
                </c:pt>
                <c:pt idx="948">
                  <c:v>27.3</c:v>
                </c:pt>
                <c:pt idx="949">
                  <c:v>27.4</c:v>
                </c:pt>
                <c:pt idx="950">
                  <c:v>27.6</c:v>
                </c:pt>
                <c:pt idx="951">
                  <c:v>27.8</c:v>
                </c:pt>
                <c:pt idx="952">
                  <c:v>28.1</c:v>
                </c:pt>
                <c:pt idx="953">
                  <c:v>28.2</c:v>
                </c:pt>
                <c:pt idx="954">
                  <c:v>28.5</c:v>
                </c:pt>
                <c:pt idx="955">
                  <c:v>28.7</c:v>
                </c:pt>
                <c:pt idx="956">
                  <c:v>28.8</c:v>
                </c:pt>
                <c:pt idx="957">
                  <c:v>29</c:v>
                </c:pt>
                <c:pt idx="958">
                  <c:v>29.3</c:v>
                </c:pt>
                <c:pt idx="959">
                  <c:v>29.4</c:v>
                </c:pt>
                <c:pt idx="960">
                  <c:v>29.5</c:v>
                </c:pt>
                <c:pt idx="961">
                  <c:v>29.5</c:v>
                </c:pt>
                <c:pt idx="962">
                  <c:v>29.5</c:v>
                </c:pt>
                <c:pt idx="963">
                  <c:v>29.7</c:v>
                </c:pt>
                <c:pt idx="964">
                  <c:v>29.9</c:v>
                </c:pt>
                <c:pt idx="965">
                  <c:v>30.1</c:v>
                </c:pt>
                <c:pt idx="966">
                  <c:v>30.1</c:v>
                </c:pt>
                <c:pt idx="967">
                  <c:v>30.2</c:v>
                </c:pt>
                <c:pt idx="968">
                  <c:v>30.2</c:v>
                </c:pt>
                <c:pt idx="969">
                  <c:v>30.3</c:v>
                </c:pt>
                <c:pt idx="970">
                  <c:v>30.1</c:v>
                </c:pt>
                <c:pt idx="971">
                  <c:v>30</c:v>
                </c:pt>
                <c:pt idx="972">
                  <c:v>30</c:v>
                </c:pt>
                <c:pt idx="973">
                  <c:v>29.7</c:v>
                </c:pt>
                <c:pt idx="974">
                  <c:v>29.6</c:v>
                </c:pt>
                <c:pt idx="975">
                  <c:v>29.4</c:v>
                </c:pt>
                <c:pt idx="976">
                  <c:v>29.2</c:v>
                </c:pt>
                <c:pt idx="977">
                  <c:v>28.9</c:v>
                </c:pt>
                <c:pt idx="978">
                  <c:v>28.6</c:v>
                </c:pt>
                <c:pt idx="979">
                  <c:v>28.4</c:v>
                </c:pt>
                <c:pt idx="980">
                  <c:v>28.1</c:v>
                </c:pt>
                <c:pt idx="981">
                  <c:v>27.8</c:v>
                </c:pt>
                <c:pt idx="982">
                  <c:v>27.5</c:v>
                </c:pt>
                <c:pt idx="983">
                  <c:v>27.3</c:v>
                </c:pt>
                <c:pt idx="984">
                  <c:v>27.2</c:v>
                </c:pt>
                <c:pt idx="985">
                  <c:v>27.1</c:v>
                </c:pt>
                <c:pt idx="986">
                  <c:v>27</c:v>
                </c:pt>
                <c:pt idx="987">
                  <c:v>27.1</c:v>
                </c:pt>
                <c:pt idx="988">
                  <c:v>27.3</c:v>
                </c:pt>
                <c:pt idx="989">
                  <c:v>27.4</c:v>
                </c:pt>
                <c:pt idx="990">
                  <c:v>27.7</c:v>
                </c:pt>
                <c:pt idx="991">
                  <c:v>27.8</c:v>
                </c:pt>
                <c:pt idx="992">
                  <c:v>28</c:v>
                </c:pt>
                <c:pt idx="993">
                  <c:v>28.2</c:v>
                </c:pt>
                <c:pt idx="994">
                  <c:v>28.3</c:v>
                </c:pt>
                <c:pt idx="995">
                  <c:v>28.5</c:v>
                </c:pt>
                <c:pt idx="996">
                  <c:v>28.7</c:v>
                </c:pt>
                <c:pt idx="997">
                  <c:v>28.8</c:v>
                </c:pt>
                <c:pt idx="998">
                  <c:v>29</c:v>
                </c:pt>
                <c:pt idx="999">
                  <c:v>29.2</c:v>
                </c:pt>
                <c:pt idx="1000">
                  <c:v>29.2</c:v>
                </c:pt>
                <c:pt idx="1001">
                  <c:v>29.3</c:v>
                </c:pt>
                <c:pt idx="1002">
                  <c:v>29.4</c:v>
                </c:pt>
                <c:pt idx="1003">
                  <c:v>29.5</c:v>
                </c:pt>
                <c:pt idx="1004">
                  <c:v>29.6</c:v>
                </c:pt>
                <c:pt idx="1005">
                  <c:v>29.6</c:v>
                </c:pt>
                <c:pt idx="1006">
                  <c:v>29.6</c:v>
                </c:pt>
                <c:pt idx="1007">
                  <c:v>29.7</c:v>
                </c:pt>
                <c:pt idx="1008">
                  <c:v>29.8</c:v>
                </c:pt>
                <c:pt idx="1009">
                  <c:v>29.8</c:v>
                </c:pt>
                <c:pt idx="1010">
                  <c:v>30</c:v>
                </c:pt>
                <c:pt idx="1011">
                  <c:v>30</c:v>
                </c:pt>
                <c:pt idx="1012">
                  <c:v>29.9</c:v>
                </c:pt>
                <c:pt idx="1013">
                  <c:v>30</c:v>
                </c:pt>
                <c:pt idx="1014">
                  <c:v>29.9</c:v>
                </c:pt>
                <c:pt idx="1015">
                  <c:v>29.9</c:v>
                </c:pt>
                <c:pt idx="1016">
                  <c:v>29.8</c:v>
                </c:pt>
                <c:pt idx="1017">
                  <c:v>29.8</c:v>
                </c:pt>
                <c:pt idx="1018">
                  <c:v>29.6</c:v>
                </c:pt>
                <c:pt idx="1019">
                  <c:v>29.6</c:v>
                </c:pt>
                <c:pt idx="1020">
                  <c:v>29.4</c:v>
                </c:pt>
                <c:pt idx="1021">
                  <c:v>29.3</c:v>
                </c:pt>
                <c:pt idx="1022">
                  <c:v>29.2</c:v>
                </c:pt>
                <c:pt idx="1023">
                  <c:v>28.9</c:v>
                </c:pt>
                <c:pt idx="1024">
                  <c:v>28.8</c:v>
                </c:pt>
                <c:pt idx="1025">
                  <c:v>28.8</c:v>
                </c:pt>
                <c:pt idx="1026">
                  <c:v>28.8</c:v>
                </c:pt>
                <c:pt idx="1027">
                  <c:v>28.7</c:v>
                </c:pt>
                <c:pt idx="1028">
                  <c:v>28.7</c:v>
                </c:pt>
                <c:pt idx="1029">
                  <c:v>28.6</c:v>
                </c:pt>
                <c:pt idx="1030">
                  <c:v>28.5</c:v>
                </c:pt>
                <c:pt idx="1031">
                  <c:v>28.5</c:v>
                </c:pt>
                <c:pt idx="1032">
                  <c:v>28.5</c:v>
                </c:pt>
                <c:pt idx="1033">
                  <c:v>28.5</c:v>
                </c:pt>
                <c:pt idx="1034">
                  <c:v>28.4</c:v>
                </c:pt>
                <c:pt idx="1035">
                  <c:v>28.4</c:v>
                </c:pt>
                <c:pt idx="1036">
                  <c:v>28.3</c:v>
                </c:pt>
                <c:pt idx="1037">
                  <c:v>28.3</c:v>
                </c:pt>
                <c:pt idx="1038">
                  <c:v>28.3</c:v>
                </c:pt>
                <c:pt idx="1039">
                  <c:v>28.3</c:v>
                </c:pt>
                <c:pt idx="1040">
                  <c:v>28.3</c:v>
                </c:pt>
                <c:pt idx="1041">
                  <c:v>28.3</c:v>
                </c:pt>
                <c:pt idx="1042">
                  <c:v>28.4</c:v>
                </c:pt>
                <c:pt idx="1043">
                  <c:v>28.3</c:v>
                </c:pt>
                <c:pt idx="1044">
                  <c:v>28.5</c:v>
                </c:pt>
                <c:pt idx="1045">
                  <c:v>28.5</c:v>
                </c:pt>
                <c:pt idx="1046">
                  <c:v>28.5</c:v>
                </c:pt>
                <c:pt idx="1047">
                  <c:v>28.5</c:v>
                </c:pt>
                <c:pt idx="1048">
                  <c:v>28.5</c:v>
                </c:pt>
                <c:pt idx="1049">
                  <c:v>28.6</c:v>
                </c:pt>
                <c:pt idx="1050">
                  <c:v>28.6</c:v>
                </c:pt>
                <c:pt idx="1051">
                  <c:v>28.7</c:v>
                </c:pt>
                <c:pt idx="1052">
                  <c:v>28.7</c:v>
                </c:pt>
                <c:pt idx="1053">
                  <c:v>28.8</c:v>
                </c:pt>
                <c:pt idx="1054">
                  <c:v>28.8</c:v>
                </c:pt>
                <c:pt idx="1055">
                  <c:v>28.9</c:v>
                </c:pt>
                <c:pt idx="1056">
                  <c:v>29</c:v>
                </c:pt>
                <c:pt idx="1057">
                  <c:v>29</c:v>
                </c:pt>
                <c:pt idx="1058">
                  <c:v>29.1</c:v>
                </c:pt>
                <c:pt idx="1059">
                  <c:v>29.2</c:v>
                </c:pt>
                <c:pt idx="1060">
                  <c:v>29.2</c:v>
                </c:pt>
                <c:pt idx="1061">
                  <c:v>29.2</c:v>
                </c:pt>
                <c:pt idx="1062">
                  <c:v>29.3</c:v>
                </c:pt>
                <c:pt idx="1063">
                  <c:v>29.3</c:v>
                </c:pt>
                <c:pt idx="1064">
                  <c:v>29.3</c:v>
                </c:pt>
                <c:pt idx="1065">
                  <c:v>29.3</c:v>
                </c:pt>
                <c:pt idx="1066">
                  <c:v>29.3</c:v>
                </c:pt>
                <c:pt idx="1067">
                  <c:v>29.3</c:v>
                </c:pt>
                <c:pt idx="1068">
                  <c:v>29.3</c:v>
                </c:pt>
                <c:pt idx="1069">
                  <c:v>29.3</c:v>
                </c:pt>
                <c:pt idx="1070">
                  <c:v>29.2</c:v>
                </c:pt>
                <c:pt idx="1071">
                  <c:v>29.2</c:v>
                </c:pt>
                <c:pt idx="1072">
                  <c:v>29.2</c:v>
                </c:pt>
                <c:pt idx="1073">
                  <c:v>29</c:v>
                </c:pt>
                <c:pt idx="1074">
                  <c:v>28.8</c:v>
                </c:pt>
                <c:pt idx="1075">
                  <c:v>28.8</c:v>
                </c:pt>
                <c:pt idx="1076">
                  <c:v>28.7</c:v>
                </c:pt>
                <c:pt idx="1077">
                  <c:v>28.6</c:v>
                </c:pt>
                <c:pt idx="1078">
                  <c:v>28.5</c:v>
                </c:pt>
                <c:pt idx="1079">
                  <c:v>28.3</c:v>
                </c:pt>
                <c:pt idx="1080">
                  <c:v>28.3</c:v>
                </c:pt>
                <c:pt idx="1081">
                  <c:v>28.3</c:v>
                </c:pt>
                <c:pt idx="1082">
                  <c:v>28.3</c:v>
                </c:pt>
                <c:pt idx="1083">
                  <c:v>28.4</c:v>
                </c:pt>
                <c:pt idx="1084">
                  <c:v>28.3</c:v>
                </c:pt>
                <c:pt idx="1085">
                  <c:v>28.4</c:v>
                </c:pt>
                <c:pt idx="1086">
                  <c:v>28.5</c:v>
                </c:pt>
                <c:pt idx="1087">
                  <c:v>28.5</c:v>
                </c:pt>
                <c:pt idx="1088">
                  <c:v>28.6</c:v>
                </c:pt>
                <c:pt idx="1089">
                  <c:v>28.7</c:v>
                </c:pt>
                <c:pt idx="1090">
                  <c:v>28.8</c:v>
                </c:pt>
                <c:pt idx="1091">
                  <c:v>28.8</c:v>
                </c:pt>
                <c:pt idx="1092">
                  <c:v>28.9</c:v>
                </c:pt>
                <c:pt idx="1093">
                  <c:v>28.9</c:v>
                </c:pt>
                <c:pt idx="1094">
                  <c:v>28.9</c:v>
                </c:pt>
                <c:pt idx="1095">
                  <c:v>28.8</c:v>
                </c:pt>
                <c:pt idx="1096">
                  <c:v>28.8</c:v>
                </c:pt>
                <c:pt idx="1097">
                  <c:v>28.8</c:v>
                </c:pt>
                <c:pt idx="1098">
                  <c:v>28.6</c:v>
                </c:pt>
                <c:pt idx="1099">
                  <c:v>28.6</c:v>
                </c:pt>
                <c:pt idx="1100">
                  <c:v>28.6</c:v>
                </c:pt>
                <c:pt idx="1101">
                  <c:v>28.5</c:v>
                </c:pt>
                <c:pt idx="1102">
                  <c:v>28.5</c:v>
                </c:pt>
                <c:pt idx="1103">
                  <c:v>28.5</c:v>
                </c:pt>
                <c:pt idx="1104">
                  <c:v>28.3</c:v>
                </c:pt>
                <c:pt idx="1105">
                  <c:v>28.3</c:v>
                </c:pt>
                <c:pt idx="1106">
                  <c:v>28.3</c:v>
                </c:pt>
                <c:pt idx="1107">
                  <c:v>28.2</c:v>
                </c:pt>
                <c:pt idx="1108">
                  <c:v>28.3</c:v>
                </c:pt>
                <c:pt idx="1109">
                  <c:v>28.2</c:v>
                </c:pt>
                <c:pt idx="1110">
                  <c:v>28.2</c:v>
                </c:pt>
                <c:pt idx="1111">
                  <c:v>28.3</c:v>
                </c:pt>
                <c:pt idx="1112">
                  <c:v>28.4</c:v>
                </c:pt>
                <c:pt idx="1113">
                  <c:v>28.5</c:v>
                </c:pt>
                <c:pt idx="1114">
                  <c:v>28.6</c:v>
                </c:pt>
                <c:pt idx="1115">
                  <c:v>28.7</c:v>
                </c:pt>
                <c:pt idx="1116">
                  <c:v>28.7</c:v>
                </c:pt>
                <c:pt idx="1117">
                  <c:v>28.8</c:v>
                </c:pt>
                <c:pt idx="1118">
                  <c:v>28.8</c:v>
                </c:pt>
                <c:pt idx="1119">
                  <c:v>29</c:v>
                </c:pt>
                <c:pt idx="1120">
                  <c:v>29</c:v>
                </c:pt>
                <c:pt idx="1121">
                  <c:v>29.2</c:v>
                </c:pt>
                <c:pt idx="1122">
                  <c:v>29.2</c:v>
                </c:pt>
                <c:pt idx="1123">
                  <c:v>29.3</c:v>
                </c:pt>
                <c:pt idx="1124">
                  <c:v>29.3</c:v>
                </c:pt>
                <c:pt idx="1125">
                  <c:v>29.3</c:v>
                </c:pt>
                <c:pt idx="1126">
                  <c:v>29.3</c:v>
                </c:pt>
                <c:pt idx="1127">
                  <c:v>29.4</c:v>
                </c:pt>
                <c:pt idx="1128">
                  <c:v>29.3</c:v>
                </c:pt>
                <c:pt idx="1129">
                  <c:v>29.2</c:v>
                </c:pt>
                <c:pt idx="1130">
                  <c:v>29.2</c:v>
                </c:pt>
                <c:pt idx="1131">
                  <c:v>29</c:v>
                </c:pt>
                <c:pt idx="1132">
                  <c:v>28.9</c:v>
                </c:pt>
                <c:pt idx="1133">
                  <c:v>28.8</c:v>
                </c:pt>
                <c:pt idx="1134">
                  <c:v>28.8</c:v>
                </c:pt>
                <c:pt idx="1135">
                  <c:v>28.7</c:v>
                </c:pt>
                <c:pt idx="1136">
                  <c:v>28.5</c:v>
                </c:pt>
                <c:pt idx="1137">
                  <c:v>28.5</c:v>
                </c:pt>
                <c:pt idx="1138">
                  <c:v>28.3</c:v>
                </c:pt>
                <c:pt idx="1139">
                  <c:v>28.3</c:v>
                </c:pt>
                <c:pt idx="1140">
                  <c:v>28.3</c:v>
                </c:pt>
                <c:pt idx="1141">
                  <c:v>28.3</c:v>
                </c:pt>
                <c:pt idx="1142">
                  <c:v>28.3</c:v>
                </c:pt>
                <c:pt idx="1143">
                  <c:v>28.3</c:v>
                </c:pt>
                <c:pt idx="1144">
                  <c:v>28.3</c:v>
                </c:pt>
                <c:pt idx="1145">
                  <c:v>28.3</c:v>
                </c:pt>
                <c:pt idx="1146">
                  <c:v>28.3</c:v>
                </c:pt>
                <c:pt idx="1147">
                  <c:v>28.3</c:v>
                </c:pt>
                <c:pt idx="1148">
                  <c:v>28.3</c:v>
                </c:pt>
                <c:pt idx="1149">
                  <c:v>28.3</c:v>
                </c:pt>
                <c:pt idx="1150">
                  <c:v>28.4</c:v>
                </c:pt>
                <c:pt idx="1151">
                  <c:v>28.4</c:v>
                </c:pt>
                <c:pt idx="1152">
                  <c:v>28.5</c:v>
                </c:pt>
                <c:pt idx="1153">
                  <c:v>28.5</c:v>
                </c:pt>
                <c:pt idx="1154">
                  <c:v>28.5</c:v>
                </c:pt>
                <c:pt idx="1155">
                  <c:v>28.5</c:v>
                </c:pt>
                <c:pt idx="1156">
                  <c:v>28.5</c:v>
                </c:pt>
                <c:pt idx="1157">
                  <c:v>28.6</c:v>
                </c:pt>
                <c:pt idx="1158">
                  <c:v>28.5</c:v>
                </c:pt>
                <c:pt idx="1159">
                  <c:v>28.6</c:v>
                </c:pt>
                <c:pt idx="1160">
                  <c:v>28.6</c:v>
                </c:pt>
                <c:pt idx="1161">
                  <c:v>28.6</c:v>
                </c:pt>
                <c:pt idx="1162">
                  <c:v>28.7</c:v>
                </c:pt>
                <c:pt idx="1163">
                  <c:v>28.7</c:v>
                </c:pt>
                <c:pt idx="1164">
                  <c:v>28.7</c:v>
                </c:pt>
                <c:pt idx="1165">
                  <c:v>28.8</c:v>
                </c:pt>
                <c:pt idx="1166">
                  <c:v>28.8</c:v>
                </c:pt>
                <c:pt idx="1167">
                  <c:v>28.8</c:v>
                </c:pt>
                <c:pt idx="1168">
                  <c:v>28.8</c:v>
                </c:pt>
                <c:pt idx="1169">
                  <c:v>28.8</c:v>
                </c:pt>
                <c:pt idx="1170">
                  <c:v>28.8</c:v>
                </c:pt>
                <c:pt idx="1171">
                  <c:v>28.8</c:v>
                </c:pt>
                <c:pt idx="1172">
                  <c:v>28.8</c:v>
                </c:pt>
                <c:pt idx="1173">
                  <c:v>28.8</c:v>
                </c:pt>
                <c:pt idx="1174">
                  <c:v>28.8</c:v>
                </c:pt>
                <c:pt idx="1175">
                  <c:v>28.8</c:v>
                </c:pt>
                <c:pt idx="1176">
                  <c:v>28.8</c:v>
                </c:pt>
                <c:pt idx="1177">
                  <c:v>28.8</c:v>
                </c:pt>
                <c:pt idx="1178">
                  <c:v>28.8</c:v>
                </c:pt>
                <c:pt idx="1179">
                  <c:v>28.8</c:v>
                </c:pt>
                <c:pt idx="1180">
                  <c:v>28.8</c:v>
                </c:pt>
                <c:pt idx="1181">
                  <c:v>28.7</c:v>
                </c:pt>
                <c:pt idx="1182">
                  <c:v>28.7</c:v>
                </c:pt>
                <c:pt idx="1183">
                  <c:v>28.8</c:v>
                </c:pt>
                <c:pt idx="1184">
                  <c:v>28.8</c:v>
                </c:pt>
                <c:pt idx="1185">
                  <c:v>28.7</c:v>
                </c:pt>
                <c:pt idx="1186">
                  <c:v>28.6</c:v>
                </c:pt>
                <c:pt idx="1187">
                  <c:v>28.7</c:v>
                </c:pt>
                <c:pt idx="1188">
                  <c:v>28.6</c:v>
                </c:pt>
                <c:pt idx="1189">
                  <c:v>28.6</c:v>
                </c:pt>
                <c:pt idx="1190">
                  <c:v>28.6</c:v>
                </c:pt>
                <c:pt idx="1191">
                  <c:v>28.6</c:v>
                </c:pt>
                <c:pt idx="1192">
                  <c:v>28.5</c:v>
                </c:pt>
                <c:pt idx="1193">
                  <c:v>28.6</c:v>
                </c:pt>
                <c:pt idx="1194">
                  <c:v>28.5</c:v>
                </c:pt>
                <c:pt idx="1195">
                  <c:v>28.6</c:v>
                </c:pt>
                <c:pt idx="1196">
                  <c:v>28.6</c:v>
                </c:pt>
                <c:pt idx="1197">
                  <c:v>28.7</c:v>
                </c:pt>
                <c:pt idx="1198">
                  <c:v>28.6</c:v>
                </c:pt>
                <c:pt idx="1199">
                  <c:v>28.7</c:v>
                </c:pt>
                <c:pt idx="1200">
                  <c:v>28.7</c:v>
                </c:pt>
                <c:pt idx="1201">
                  <c:v>28.7</c:v>
                </c:pt>
                <c:pt idx="1202">
                  <c:v>28.7</c:v>
                </c:pt>
                <c:pt idx="1203">
                  <c:v>28.8</c:v>
                </c:pt>
                <c:pt idx="1204">
                  <c:v>28.8</c:v>
                </c:pt>
                <c:pt idx="1205">
                  <c:v>28.8</c:v>
                </c:pt>
                <c:pt idx="1206">
                  <c:v>28.8</c:v>
                </c:pt>
                <c:pt idx="1207">
                  <c:v>28.8</c:v>
                </c:pt>
                <c:pt idx="1208">
                  <c:v>28.9</c:v>
                </c:pt>
                <c:pt idx="1209">
                  <c:v>29</c:v>
                </c:pt>
                <c:pt idx="1210">
                  <c:v>29.1</c:v>
                </c:pt>
                <c:pt idx="1211">
                  <c:v>29.2</c:v>
                </c:pt>
                <c:pt idx="1212">
                  <c:v>29.2</c:v>
                </c:pt>
                <c:pt idx="1213">
                  <c:v>29.3</c:v>
                </c:pt>
                <c:pt idx="1214">
                  <c:v>29.3</c:v>
                </c:pt>
                <c:pt idx="1215">
                  <c:v>29.4</c:v>
                </c:pt>
                <c:pt idx="1216">
                  <c:v>29.5</c:v>
                </c:pt>
                <c:pt idx="1217">
                  <c:v>29.6</c:v>
                </c:pt>
                <c:pt idx="1218">
                  <c:v>29.6</c:v>
                </c:pt>
                <c:pt idx="1219">
                  <c:v>29.7</c:v>
                </c:pt>
                <c:pt idx="1220">
                  <c:v>29.8</c:v>
                </c:pt>
                <c:pt idx="1221">
                  <c:v>29.9</c:v>
                </c:pt>
                <c:pt idx="1222">
                  <c:v>29.9</c:v>
                </c:pt>
                <c:pt idx="1223">
                  <c:v>28.8</c:v>
                </c:pt>
                <c:pt idx="1224">
                  <c:v>28.8</c:v>
                </c:pt>
                <c:pt idx="1225">
                  <c:v>28.8</c:v>
                </c:pt>
                <c:pt idx="1226">
                  <c:v>28.8</c:v>
                </c:pt>
                <c:pt idx="1227">
                  <c:v>28.8</c:v>
                </c:pt>
                <c:pt idx="1228">
                  <c:v>28.8</c:v>
                </c:pt>
                <c:pt idx="1229">
                  <c:v>28.8</c:v>
                </c:pt>
                <c:pt idx="1230">
                  <c:v>28.8</c:v>
                </c:pt>
                <c:pt idx="1231">
                  <c:v>28.7</c:v>
                </c:pt>
                <c:pt idx="1232">
                  <c:v>28.7</c:v>
                </c:pt>
                <c:pt idx="1233">
                  <c:v>28.7</c:v>
                </c:pt>
                <c:pt idx="1234">
                  <c:v>28.6</c:v>
                </c:pt>
                <c:pt idx="1235">
                  <c:v>28.7</c:v>
                </c:pt>
                <c:pt idx="1236">
                  <c:v>28.7</c:v>
                </c:pt>
                <c:pt idx="1237">
                  <c:v>28.7</c:v>
                </c:pt>
                <c:pt idx="1238">
                  <c:v>28.6</c:v>
                </c:pt>
                <c:pt idx="1239">
                  <c:v>28.7</c:v>
                </c:pt>
                <c:pt idx="1240">
                  <c:v>28.7</c:v>
                </c:pt>
                <c:pt idx="1241">
                  <c:v>28.7</c:v>
                </c:pt>
                <c:pt idx="1242">
                  <c:v>28.6</c:v>
                </c:pt>
                <c:pt idx="1243">
                  <c:v>28.7</c:v>
                </c:pt>
                <c:pt idx="1244">
                  <c:v>28.7</c:v>
                </c:pt>
                <c:pt idx="1245">
                  <c:v>28.7</c:v>
                </c:pt>
                <c:pt idx="1246">
                  <c:v>28.7</c:v>
                </c:pt>
                <c:pt idx="1247">
                  <c:v>28.7</c:v>
                </c:pt>
                <c:pt idx="1248">
                  <c:v>28.7</c:v>
                </c:pt>
                <c:pt idx="1249">
                  <c:v>28.8</c:v>
                </c:pt>
                <c:pt idx="1250">
                  <c:v>28.8</c:v>
                </c:pt>
                <c:pt idx="1251">
                  <c:v>28.8</c:v>
                </c:pt>
                <c:pt idx="1252">
                  <c:v>28.8</c:v>
                </c:pt>
                <c:pt idx="1253">
                  <c:v>28.8</c:v>
                </c:pt>
                <c:pt idx="1254">
                  <c:v>28.8</c:v>
                </c:pt>
                <c:pt idx="1255">
                  <c:v>28.8</c:v>
                </c:pt>
                <c:pt idx="1256">
                  <c:v>28.8</c:v>
                </c:pt>
                <c:pt idx="1257">
                  <c:v>28.8</c:v>
                </c:pt>
                <c:pt idx="1258">
                  <c:v>28.8</c:v>
                </c:pt>
                <c:pt idx="1259">
                  <c:v>28.8</c:v>
                </c:pt>
                <c:pt idx="1260">
                  <c:v>28.8</c:v>
                </c:pt>
                <c:pt idx="1261">
                  <c:v>28.8</c:v>
                </c:pt>
                <c:pt idx="1262">
                  <c:v>28.8</c:v>
                </c:pt>
                <c:pt idx="1263">
                  <c:v>28.9</c:v>
                </c:pt>
                <c:pt idx="1264">
                  <c:v>28.8</c:v>
                </c:pt>
                <c:pt idx="1265">
                  <c:v>28.9</c:v>
                </c:pt>
                <c:pt idx="1266">
                  <c:v>28.9</c:v>
                </c:pt>
                <c:pt idx="1267">
                  <c:v>28.9</c:v>
                </c:pt>
                <c:pt idx="1268">
                  <c:v>28.9</c:v>
                </c:pt>
                <c:pt idx="1269">
                  <c:v>28.9</c:v>
                </c:pt>
                <c:pt idx="1270">
                  <c:v>28.9</c:v>
                </c:pt>
                <c:pt idx="1271">
                  <c:v>28.8</c:v>
                </c:pt>
                <c:pt idx="1272">
                  <c:v>28.8</c:v>
                </c:pt>
                <c:pt idx="1273">
                  <c:v>28.8</c:v>
                </c:pt>
                <c:pt idx="1274">
                  <c:v>28.8</c:v>
                </c:pt>
                <c:pt idx="1275">
                  <c:v>28.8</c:v>
                </c:pt>
                <c:pt idx="1276">
                  <c:v>28.7</c:v>
                </c:pt>
                <c:pt idx="1277">
                  <c:v>28.7</c:v>
                </c:pt>
                <c:pt idx="1278">
                  <c:v>28.7</c:v>
                </c:pt>
                <c:pt idx="1279">
                  <c:v>28.7</c:v>
                </c:pt>
                <c:pt idx="1280">
                  <c:v>28.6</c:v>
                </c:pt>
                <c:pt idx="1281">
                  <c:v>28.6</c:v>
                </c:pt>
                <c:pt idx="1282">
                  <c:v>28.6</c:v>
                </c:pt>
                <c:pt idx="1283">
                  <c:v>28.5</c:v>
                </c:pt>
                <c:pt idx="1284">
                  <c:v>28.5</c:v>
                </c:pt>
                <c:pt idx="1285">
                  <c:v>28.4</c:v>
                </c:pt>
                <c:pt idx="1286">
                  <c:v>28.4</c:v>
                </c:pt>
                <c:pt idx="1287">
                  <c:v>28.4</c:v>
                </c:pt>
                <c:pt idx="1288">
                  <c:v>28.4</c:v>
                </c:pt>
                <c:pt idx="1289">
                  <c:v>28.4</c:v>
                </c:pt>
                <c:pt idx="1290">
                  <c:v>28.3</c:v>
                </c:pt>
                <c:pt idx="1291">
                  <c:v>28.3</c:v>
                </c:pt>
                <c:pt idx="1292">
                  <c:v>28.2</c:v>
                </c:pt>
                <c:pt idx="1293">
                  <c:v>28.2</c:v>
                </c:pt>
                <c:pt idx="1294">
                  <c:v>28.2</c:v>
                </c:pt>
                <c:pt idx="1295">
                  <c:v>28.3</c:v>
                </c:pt>
                <c:pt idx="1296">
                  <c:v>28.3</c:v>
                </c:pt>
                <c:pt idx="1297">
                  <c:v>28.4</c:v>
                </c:pt>
                <c:pt idx="1298">
                  <c:v>28.5</c:v>
                </c:pt>
                <c:pt idx="1299">
                  <c:v>28.5</c:v>
                </c:pt>
                <c:pt idx="1300">
                  <c:v>28.6</c:v>
                </c:pt>
                <c:pt idx="1301">
                  <c:v>28.7</c:v>
                </c:pt>
                <c:pt idx="1302">
                  <c:v>28.8</c:v>
                </c:pt>
                <c:pt idx="1303">
                  <c:v>28.8</c:v>
                </c:pt>
                <c:pt idx="1304">
                  <c:v>28.9</c:v>
                </c:pt>
                <c:pt idx="1305">
                  <c:v>29</c:v>
                </c:pt>
                <c:pt idx="1306">
                  <c:v>29</c:v>
                </c:pt>
                <c:pt idx="1307">
                  <c:v>29.1</c:v>
                </c:pt>
                <c:pt idx="1308">
                  <c:v>29.2</c:v>
                </c:pt>
                <c:pt idx="1309">
                  <c:v>29.2</c:v>
                </c:pt>
                <c:pt idx="1310">
                  <c:v>27.5</c:v>
                </c:pt>
                <c:pt idx="1311">
                  <c:v>27.6</c:v>
                </c:pt>
                <c:pt idx="1312">
                  <c:v>27.6</c:v>
                </c:pt>
                <c:pt idx="1313">
                  <c:v>27.7</c:v>
                </c:pt>
                <c:pt idx="1314">
                  <c:v>27.7</c:v>
                </c:pt>
                <c:pt idx="1315">
                  <c:v>27.8</c:v>
                </c:pt>
                <c:pt idx="1316">
                  <c:v>27.9</c:v>
                </c:pt>
                <c:pt idx="1317">
                  <c:v>27.9</c:v>
                </c:pt>
                <c:pt idx="1318">
                  <c:v>28.1</c:v>
                </c:pt>
                <c:pt idx="1319">
                  <c:v>28.1</c:v>
                </c:pt>
                <c:pt idx="1320">
                  <c:v>28.2</c:v>
                </c:pt>
                <c:pt idx="1321">
                  <c:v>28.2</c:v>
                </c:pt>
                <c:pt idx="1322">
                  <c:v>28.2</c:v>
                </c:pt>
                <c:pt idx="1323">
                  <c:v>28.2</c:v>
                </c:pt>
                <c:pt idx="1324">
                  <c:v>28.3</c:v>
                </c:pt>
                <c:pt idx="1325">
                  <c:v>28.4</c:v>
                </c:pt>
                <c:pt idx="1326">
                  <c:v>28.5</c:v>
                </c:pt>
                <c:pt idx="1327">
                  <c:v>28.5</c:v>
                </c:pt>
                <c:pt idx="1328">
                  <c:v>28.6</c:v>
                </c:pt>
                <c:pt idx="1329">
                  <c:v>28.8</c:v>
                </c:pt>
                <c:pt idx="1330">
                  <c:v>28.8</c:v>
                </c:pt>
                <c:pt idx="1331">
                  <c:v>28.8</c:v>
                </c:pt>
                <c:pt idx="1332">
                  <c:v>29</c:v>
                </c:pt>
                <c:pt idx="1333">
                  <c:v>29.1</c:v>
                </c:pt>
                <c:pt idx="1334">
                  <c:v>29.2</c:v>
                </c:pt>
                <c:pt idx="1335">
                  <c:v>29.3</c:v>
                </c:pt>
                <c:pt idx="1336">
                  <c:v>29.5</c:v>
                </c:pt>
                <c:pt idx="1337">
                  <c:v>29.6</c:v>
                </c:pt>
                <c:pt idx="1338">
                  <c:v>29.8</c:v>
                </c:pt>
                <c:pt idx="1339">
                  <c:v>30</c:v>
                </c:pt>
                <c:pt idx="1340">
                  <c:v>30.2</c:v>
                </c:pt>
                <c:pt idx="1341">
                  <c:v>30.3</c:v>
                </c:pt>
                <c:pt idx="1342">
                  <c:v>30.3</c:v>
                </c:pt>
                <c:pt idx="1343">
                  <c:v>30.5</c:v>
                </c:pt>
                <c:pt idx="1344">
                  <c:v>30.5</c:v>
                </c:pt>
                <c:pt idx="1345">
                  <c:v>30.5</c:v>
                </c:pt>
                <c:pt idx="1346">
                  <c:v>30.5</c:v>
                </c:pt>
                <c:pt idx="1347">
                  <c:v>30.5</c:v>
                </c:pt>
                <c:pt idx="1348">
                  <c:v>30.5</c:v>
                </c:pt>
                <c:pt idx="1349">
                  <c:v>30.3</c:v>
                </c:pt>
                <c:pt idx="1350">
                  <c:v>30.3</c:v>
                </c:pt>
                <c:pt idx="1351">
                  <c:v>30.3</c:v>
                </c:pt>
                <c:pt idx="1352">
                  <c:v>30.1</c:v>
                </c:pt>
                <c:pt idx="1353">
                  <c:v>30</c:v>
                </c:pt>
                <c:pt idx="1354">
                  <c:v>30</c:v>
                </c:pt>
                <c:pt idx="1355">
                  <c:v>29.8</c:v>
                </c:pt>
                <c:pt idx="1356">
                  <c:v>29.6</c:v>
                </c:pt>
                <c:pt idx="1357">
                  <c:v>29.5</c:v>
                </c:pt>
                <c:pt idx="1358">
                  <c:v>29.3</c:v>
                </c:pt>
                <c:pt idx="1359">
                  <c:v>29.1</c:v>
                </c:pt>
                <c:pt idx="1360">
                  <c:v>28.8</c:v>
                </c:pt>
                <c:pt idx="1361">
                  <c:v>28.5</c:v>
                </c:pt>
                <c:pt idx="1362">
                  <c:v>28.2</c:v>
                </c:pt>
                <c:pt idx="1363">
                  <c:v>27.9</c:v>
                </c:pt>
                <c:pt idx="1364">
                  <c:v>27.7</c:v>
                </c:pt>
                <c:pt idx="1365">
                  <c:v>27.4</c:v>
                </c:pt>
                <c:pt idx="1366">
                  <c:v>27.2</c:v>
                </c:pt>
                <c:pt idx="1367">
                  <c:v>27</c:v>
                </c:pt>
                <c:pt idx="1368">
                  <c:v>26.9</c:v>
                </c:pt>
                <c:pt idx="1369">
                  <c:v>26.9</c:v>
                </c:pt>
                <c:pt idx="1370">
                  <c:v>26.7</c:v>
                </c:pt>
                <c:pt idx="1371">
                  <c:v>26.9</c:v>
                </c:pt>
                <c:pt idx="1372">
                  <c:v>27</c:v>
                </c:pt>
                <c:pt idx="1373">
                  <c:v>27.1</c:v>
                </c:pt>
                <c:pt idx="1374">
                  <c:v>27.4</c:v>
                </c:pt>
                <c:pt idx="1375">
                  <c:v>27.5</c:v>
                </c:pt>
                <c:pt idx="1376">
                  <c:v>27.8</c:v>
                </c:pt>
                <c:pt idx="1377">
                  <c:v>28</c:v>
                </c:pt>
                <c:pt idx="1378">
                  <c:v>28.2</c:v>
                </c:pt>
                <c:pt idx="1379">
                  <c:v>28.5</c:v>
                </c:pt>
                <c:pt idx="1380">
                  <c:v>28.7</c:v>
                </c:pt>
                <c:pt idx="1381">
                  <c:v>28.8</c:v>
                </c:pt>
                <c:pt idx="1382">
                  <c:v>29</c:v>
                </c:pt>
                <c:pt idx="1383">
                  <c:v>29.3</c:v>
                </c:pt>
                <c:pt idx="1384">
                  <c:v>29.6</c:v>
                </c:pt>
                <c:pt idx="1385">
                  <c:v>29.8</c:v>
                </c:pt>
                <c:pt idx="1386">
                  <c:v>30</c:v>
                </c:pt>
                <c:pt idx="1387">
                  <c:v>30.2</c:v>
                </c:pt>
                <c:pt idx="1388">
                  <c:v>30.3</c:v>
                </c:pt>
                <c:pt idx="1389">
                  <c:v>30.3</c:v>
                </c:pt>
                <c:pt idx="1390">
                  <c:v>30.4</c:v>
                </c:pt>
                <c:pt idx="1391">
                  <c:v>30.3</c:v>
                </c:pt>
                <c:pt idx="1392">
                  <c:v>30.3</c:v>
                </c:pt>
                <c:pt idx="1393">
                  <c:v>30.1</c:v>
                </c:pt>
                <c:pt idx="1394">
                  <c:v>29.9</c:v>
                </c:pt>
                <c:pt idx="1395">
                  <c:v>29.7</c:v>
                </c:pt>
                <c:pt idx="1396">
                  <c:v>29.5</c:v>
                </c:pt>
                <c:pt idx="1397">
                  <c:v>29.3</c:v>
                </c:pt>
                <c:pt idx="1398">
                  <c:v>29.2</c:v>
                </c:pt>
                <c:pt idx="1399">
                  <c:v>28.8</c:v>
                </c:pt>
                <c:pt idx="1400">
                  <c:v>28.6</c:v>
                </c:pt>
                <c:pt idx="1401">
                  <c:v>28.2</c:v>
                </c:pt>
                <c:pt idx="1402">
                  <c:v>28</c:v>
                </c:pt>
                <c:pt idx="1403">
                  <c:v>27.7</c:v>
                </c:pt>
                <c:pt idx="1404">
                  <c:v>27.4</c:v>
                </c:pt>
                <c:pt idx="1405">
                  <c:v>27.3</c:v>
                </c:pt>
                <c:pt idx="1406">
                  <c:v>27.1</c:v>
                </c:pt>
                <c:pt idx="1407">
                  <c:v>27</c:v>
                </c:pt>
                <c:pt idx="1408">
                  <c:v>27</c:v>
                </c:pt>
                <c:pt idx="1409">
                  <c:v>27</c:v>
                </c:pt>
                <c:pt idx="1410">
                  <c:v>27</c:v>
                </c:pt>
                <c:pt idx="1411">
                  <c:v>27</c:v>
                </c:pt>
                <c:pt idx="1412">
                  <c:v>27.2</c:v>
                </c:pt>
                <c:pt idx="1413">
                  <c:v>27.3</c:v>
                </c:pt>
                <c:pt idx="1414">
                  <c:v>27.4</c:v>
                </c:pt>
                <c:pt idx="1415">
                  <c:v>27.7</c:v>
                </c:pt>
                <c:pt idx="1416">
                  <c:v>27.8</c:v>
                </c:pt>
                <c:pt idx="1417">
                  <c:v>28.1</c:v>
                </c:pt>
                <c:pt idx="1418">
                  <c:v>28.3</c:v>
                </c:pt>
                <c:pt idx="1419">
                  <c:v>28.4</c:v>
                </c:pt>
                <c:pt idx="1420">
                  <c:v>28.5</c:v>
                </c:pt>
                <c:pt idx="1421">
                  <c:v>28.8</c:v>
                </c:pt>
                <c:pt idx="1422">
                  <c:v>29</c:v>
                </c:pt>
                <c:pt idx="1423">
                  <c:v>29.2</c:v>
                </c:pt>
                <c:pt idx="1424">
                  <c:v>29.3</c:v>
                </c:pt>
                <c:pt idx="1425">
                  <c:v>29.5</c:v>
                </c:pt>
                <c:pt idx="1426">
                  <c:v>29.6</c:v>
                </c:pt>
                <c:pt idx="1427">
                  <c:v>29.8</c:v>
                </c:pt>
                <c:pt idx="1428">
                  <c:v>29.9</c:v>
                </c:pt>
                <c:pt idx="1429">
                  <c:v>30</c:v>
                </c:pt>
                <c:pt idx="1430">
                  <c:v>30.1</c:v>
                </c:pt>
                <c:pt idx="1431">
                  <c:v>30.1</c:v>
                </c:pt>
                <c:pt idx="1432">
                  <c:v>28.5</c:v>
                </c:pt>
                <c:pt idx="1433">
                  <c:v>28.5</c:v>
                </c:pt>
                <c:pt idx="1434">
                  <c:v>28.6</c:v>
                </c:pt>
                <c:pt idx="1435">
                  <c:v>28.8</c:v>
                </c:pt>
                <c:pt idx="1436">
                  <c:v>28.8</c:v>
                </c:pt>
                <c:pt idx="1437">
                  <c:v>28.9</c:v>
                </c:pt>
                <c:pt idx="1438">
                  <c:v>29</c:v>
                </c:pt>
                <c:pt idx="1439">
                  <c:v>29</c:v>
                </c:pt>
                <c:pt idx="1440">
                  <c:v>28.9</c:v>
                </c:pt>
                <c:pt idx="1441">
                  <c:v>28.8</c:v>
                </c:pt>
                <c:pt idx="1442">
                  <c:v>28.8</c:v>
                </c:pt>
                <c:pt idx="1443">
                  <c:v>28.7</c:v>
                </c:pt>
                <c:pt idx="1444">
                  <c:v>28.7</c:v>
                </c:pt>
                <c:pt idx="1445">
                  <c:v>28.5</c:v>
                </c:pt>
                <c:pt idx="1446">
                  <c:v>28.5</c:v>
                </c:pt>
                <c:pt idx="1447">
                  <c:v>28.4</c:v>
                </c:pt>
                <c:pt idx="1448">
                  <c:v>28.4</c:v>
                </c:pt>
                <c:pt idx="1449">
                  <c:v>28.3</c:v>
                </c:pt>
                <c:pt idx="1450">
                  <c:v>28.5</c:v>
                </c:pt>
                <c:pt idx="1451">
                  <c:v>28.5</c:v>
                </c:pt>
                <c:pt idx="1452">
                  <c:v>28.6</c:v>
                </c:pt>
                <c:pt idx="1453">
                  <c:v>28.8</c:v>
                </c:pt>
                <c:pt idx="1454">
                  <c:v>28.8</c:v>
                </c:pt>
                <c:pt idx="1455">
                  <c:v>29</c:v>
                </c:pt>
                <c:pt idx="1456">
                  <c:v>29.2</c:v>
                </c:pt>
                <c:pt idx="1457">
                  <c:v>29.2</c:v>
                </c:pt>
                <c:pt idx="1458">
                  <c:v>29.3</c:v>
                </c:pt>
                <c:pt idx="1459">
                  <c:v>29.3</c:v>
                </c:pt>
                <c:pt idx="1460">
                  <c:v>29.3</c:v>
                </c:pt>
                <c:pt idx="1461">
                  <c:v>29.4</c:v>
                </c:pt>
                <c:pt idx="1462">
                  <c:v>29.3</c:v>
                </c:pt>
                <c:pt idx="1463">
                  <c:v>29.2</c:v>
                </c:pt>
                <c:pt idx="1464">
                  <c:v>29</c:v>
                </c:pt>
                <c:pt idx="1465">
                  <c:v>28.9</c:v>
                </c:pt>
                <c:pt idx="1466">
                  <c:v>28.8</c:v>
                </c:pt>
                <c:pt idx="1467">
                  <c:v>28.7</c:v>
                </c:pt>
                <c:pt idx="1468">
                  <c:v>28.5</c:v>
                </c:pt>
                <c:pt idx="1469">
                  <c:v>28.3</c:v>
                </c:pt>
                <c:pt idx="1470">
                  <c:v>28.4</c:v>
                </c:pt>
                <c:pt idx="1471">
                  <c:v>28.4</c:v>
                </c:pt>
                <c:pt idx="1472">
                  <c:v>28.5</c:v>
                </c:pt>
                <c:pt idx="1473">
                  <c:v>28.5</c:v>
                </c:pt>
                <c:pt idx="1474">
                  <c:v>28.5</c:v>
                </c:pt>
                <c:pt idx="1475">
                  <c:v>28.7</c:v>
                </c:pt>
                <c:pt idx="1476">
                  <c:v>28.8</c:v>
                </c:pt>
                <c:pt idx="1477">
                  <c:v>28.9</c:v>
                </c:pt>
                <c:pt idx="1478">
                  <c:v>28.9</c:v>
                </c:pt>
                <c:pt idx="1479">
                  <c:v>29</c:v>
                </c:pt>
                <c:pt idx="1480">
                  <c:v>29</c:v>
                </c:pt>
                <c:pt idx="1481">
                  <c:v>28.8</c:v>
                </c:pt>
                <c:pt idx="1482">
                  <c:v>28.8</c:v>
                </c:pt>
                <c:pt idx="1483">
                  <c:v>28.8</c:v>
                </c:pt>
                <c:pt idx="1484">
                  <c:v>28.8</c:v>
                </c:pt>
                <c:pt idx="1485">
                  <c:v>28.7</c:v>
                </c:pt>
                <c:pt idx="1486">
                  <c:v>28.5</c:v>
                </c:pt>
                <c:pt idx="1487">
                  <c:v>28.5</c:v>
                </c:pt>
                <c:pt idx="1488">
                  <c:v>28.4</c:v>
                </c:pt>
                <c:pt idx="1489">
                  <c:v>28.3</c:v>
                </c:pt>
                <c:pt idx="1490">
                  <c:v>28.3</c:v>
                </c:pt>
                <c:pt idx="1491">
                  <c:v>28.3</c:v>
                </c:pt>
                <c:pt idx="1492">
                  <c:v>28.5</c:v>
                </c:pt>
                <c:pt idx="1493">
                  <c:v>28.5</c:v>
                </c:pt>
                <c:pt idx="1494">
                  <c:v>28.6</c:v>
                </c:pt>
                <c:pt idx="1495">
                  <c:v>28.7</c:v>
                </c:pt>
                <c:pt idx="1496">
                  <c:v>28.8</c:v>
                </c:pt>
                <c:pt idx="1497">
                  <c:v>29</c:v>
                </c:pt>
                <c:pt idx="1498">
                  <c:v>29.1</c:v>
                </c:pt>
                <c:pt idx="1499">
                  <c:v>29.2</c:v>
                </c:pt>
                <c:pt idx="1500">
                  <c:v>29.3</c:v>
                </c:pt>
                <c:pt idx="1501">
                  <c:v>29.3</c:v>
                </c:pt>
                <c:pt idx="1502">
                  <c:v>29.4</c:v>
                </c:pt>
                <c:pt idx="1503">
                  <c:v>29.5</c:v>
                </c:pt>
                <c:pt idx="1504">
                  <c:v>29.4</c:v>
                </c:pt>
                <c:pt idx="1505">
                  <c:v>29.3</c:v>
                </c:pt>
                <c:pt idx="1506">
                  <c:v>29.2</c:v>
                </c:pt>
                <c:pt idx="1507">
                  <c:v>29.2</c:v>
                </c:pt>
                <c:pt idx="1508">
                  <c:v>28.8</c:v>
                </c:pt>
                <c:pt idx="1509">
                  <c:v>28.8</c:v>
                </c:pt>
                <c:pt idx="1510">
                  <c:v>28.7</c:v>
                </c:pt>
                <c:pt idx="1511">
                  <c:v>28.5</c:v>
                </c:pt>
                <c:pt idx="1512">
                  <c:v>28.5</c:v>
                </c:pt>
                <c:pt idx="1513">
                  <c:v>28.5</c:v>
                </c:pt>
                <c:pt idx="1514">
                  <c:v>28.5</c:v>
                </c:pt>
                <c:pt idx="1515">
                  <c:v>28.5</c:v>
                </c:pt>
                <c:pt idx="1516">
                  <c:v>28.5</c:v>
                </c:pt>
                <c:pt idx="1517">
                  <c:v>28.6</c:v>
                </c:pt>
                <c:pt idx="1518">
                  <c:v>28.7</c:v>
                </c:pt>
                <c:pt idx="1519">
                  <c:v>28.8</c:v>
                </c:pt>
                <c:pt idx="1520">
                  <c:v>28.8</c:v>
                </c:pt>
                <c:pt idx="1521">
                  <c:v>28.9</c:v>
                </c:pt>
                <c:pt idx="1522">
                  <c:v>28.9</c:v>
                </c:pt>
                <c:pt idx="1523">
                  <c:v>29</c:v>
                </c:pt>
                <c:pt idx="1524">
                  <c:v>29</c:v>
                </c:pt>
                <c:pt idx="1525">
                  <c:v>29</c:v>
                </c:pt>
                <c:pt idx="1526">
                  <c:v>28.8</c:v>
                </c:pt>
                <c:pt idx="1527">
                  <c:v>28.8</c:v>
                </c:pt>
                <c:pt idx="1528">
                  <c:v>28.8</c:v>
                </c:pt>
                <c:pt idx="1529">
                  <c:v>28.6</c:v>
                </c:pt>
                <c:pt idx="1530">
                  <c:v>28.5</c:v>
                </c:pt>
                <c:pt idx="1531">
                  <c:v>28.5</c:v>
                </c:pt>
                <c:pt idx="1532">
                  <c:v>28.5</c:v>
                </c:pt>
                <c:pt idx="1533">
                  <c:v>28.3</c:v>
                </c:pt>
                <c:pt idx="1534">
                  <c:v>28.3</c:v>
                </c:pt>
                <c:pt idx="1535">
                  <c:v>28.3</c:v>
                </c:pt>
                <c:pt idx="1536">
                  <c:v>28.3</c:v>
                </c:pt>
                <c:pt idx="1537">
                  <c:v>28.4</c:v>
                </c:pt>
                <c:pt idx="1538">
                  <c:v>28.5</c:v>
                </c:pt>
                <c:pt idx="1539">
                  <c:v>28.5</c:v>
                </c:pt>
                <c:pt idx="1540">
                  <c:v>28.7</c:v>
                </c:pt>
                <c:pt idx="1541">
                  <c:v>28.8</c:v>
                </c:pt>
                <c:pt idx="1542">
                  <c:v>28.9</c:v>
                </c:pt>
                <c:pt idx="1543">
                  <c:v>29.1</c:v>
                </c:pt>
                <c:pt idx="1544">
                  <c:v>29.2</c:v>
                </c:pt>
                <c:pt idx="1545">
                  <c:v>29.3</c:v>
                </c:pt>
                <c:pt idx="1546">
                  <c:v>29.3</c:v>
                </c:pt>
                <c:pt idx="1547">
                  <c:v>29.5</c:v>
                </c:pt>
                <c:pt idx="1548">
                  <c:v>29.5</c:v>
                </c:pt>
                <c:pt idx="1549">
                  <c:v>29.5</c:v>
                </c:pt>
                <c:pt idx="1550">
                  <c:v>29.4</c:v>
                </c:pt>
                <c:pt idx="1551">
                  <c:v>29.2</c:v>
                </c:pt>
                <c:pt idx="1552">
                  <c:v>29.2</c:v>
                </c:pt>
                <c:pt idx="1553">
                  <c:v>29.1</c:v>
                </c:pt>
                <c:pt idx="1554">
                  <c:v>29</c:v>
                </c:pt>
                <c:pt idx="1555">
                  <c:v>28.8</c:v>
                </c:pt>
                <c:pt idx="1556">
                  <c:v>28.7</c:v>
                </c:pt>
                <c:pt idx="1557">
                  <c:v>28.6</c:v>
                </c:pt>
                <c:pt idx="1558">
                  <c:v>28.5</c:v>
                </c:pt>
                <c:pt idx="1559">
                  <c:v>28.5</c:v>
                </c:pt>
                <c:pt idx="1560">
                  <c:v>28.5</c:v>
                </c:pt>
                <c:pt idx="1561">
                  <c:v>28.5</c:v>
                </c:pt>
                <c:pt idx="1562">
                  <c:v>28.5</c:v>
                </c:pt>
                <c:pt idx="1563">
                  <c:v>28.5</c:v>
                </c:pt>
                <c:pt idx="1564">
                  <c:v>28.5</c:v>
                </c:pt>
                <c:pt idx="1565">
                  <c:v>28.6</c:v>
                </c:pt>
                <c:pt idx="1566">
                  <c:v>28.7</c:v>
                </c:pt>
                <c:pt idx="1567">
                  <c:v>28.7</c:v>
                </c:pt>
                <c:pt idx="1568">
                  <c:v>28.7</c:v>
                </c:pt>
                <c:pt idx="1569">
                  <c:v>28.8</c:v>
                </c:pt>
                <c:pt idx="1570">
                  <c:v>28.8</c:v>
                </c:pt>
                <c:pt idx="1571">
                  <c:v>28.8</c:v>
                </c:pt>
                <c:pt idx="1572">
                  <c:v>28.8</c:v>
                </c:pt>
                <c:pt idx="1573">
                  <c:v>28.8</c:v>
                </c:pt>
                <c:pt idx="1574">
                  <c:v>29</c:v>
                </c:pt>
                <c:pt idx="1575">
                  <c:v>28.9</c:v>
                </c:pt>
                <c:pt idx="1576">
                  <c:v>29</c:v>
                </c:pt>
                <c:pt idx="1577">
                  <c:v>29</c:v>
                </c:pt>
                <c:pt idx="1578">
                  <c:v>29</c:v>
                </c:pt>
                <c:pt idx="1579">
                  <c:v>29</c:v>
                </c:pt>
                <c:pt idx="1580">
                  <c:v>28.9</c:v>
                </c:pt>
                <c:pt idx="1581">
                  <c:v>29</c:v>
                </c:pt>
                <c:pt idx="1582">
                  <c:v>28.9</c:v>
                </c:pt>
                <c:pt idx="1583">
                  <c:v>28.8</c:v>
                </c:pt>
                <c:pt idx="1584">
                  <c:v>29.3</c:v>
                </c:pt>
                <c:pt idx="1585">
                  <c:v>29.2</c:v>
                </c:pt>
                <c:pt idx="1586">
                  <c:v>29</c:v>
                </c:pt>
                <c:pt idx="1587">
                  <c:v>28.9</c:v>
                </c:pt>
                <c:pt idx="1588">
                  <c:v>28.8</c:v>
                </c:pt>
                <c:pt idx="1589">
                  <c:v>28.6</c:v>
                </c:pt>
                <c:pt idx="1590">
                  <c:v>28.5</c:v>
                </c:pt>
                <c:pt idx="1591">
                  <c:v>28.3</c:v>
                </c:pt>
                <c:pt idx="1592">
                  <c:v>28.2</c:v>
                </c:pt>
                <c:pt idx="1593">
                  <c:v>28</c:v>
                </c:pt>
                <c:pt idx="1594">
                  <c:v>27.9</c:v>
                </c:pt>
                <c:pt idx="1595">
                  <c:v>27.7</c:v>
                </c:pt>
                <c:pt idx="1596">
                  <c:v>27.5</c:v>
                </c:pt>
                <c:pt idx="1597">
                  <c:v>27.4</c:v>
                </c:pt>
                <c:pt idx="1598">
                  <c:v>27.2</c:v>
                </c:pt>
                <c:pt idx="1599">
                  <c:v>27</c:v>
                </c:pt>
                <c:pt idx="1600">
                  <c:v>26.9</c:v>
                </c:pt>
                <c:pt idx="1601">
                  <c:v>26.8</c:v>
                </c:pt>
                <c:pt idx="1602">
                  <c:v>26.7</c:v>
                </c:pt>
                <c:pt idx="1603">
                  <c:v>26.7</c:v>
                </c:pt>
                <c:pt idx="1604">
                  <c:v>26.8</c:v>
                </c:pt>
                <c:pt idx="1605">
                  <c:v>26.9</c:v>
                </c:pt>
                <c:pt idx="1606">
                  <c:v>26.9</c:v>
                </c:pt>
                <c:pt idx="1607">
                  <c:v>27</c:v>
                </c:pt>
                <c:pt idx="1608">
                  <c:v>27.2</c:v>
                </c:pt>
                <c:pt idx="1609">
                  <c:v>27.4</c:v>
                </c:pt>
                <c:pt idx="1610">
                  <c:v>27.5</c:v>
                </c:pt>
                <c:pt idx="1611">
                  <c:v>27.7</c:v>
                </c:pt>
                <c:pt idx="1612">
                  <c:v>29.3</c:v>
                </c:pt>
                <c:pt idx="1613">
                  <c:v>29.4</c:v>
                </c:pt>
                <c:pt idx="1614">
                  <c:v>29.5</c:v>
                </c:pt>
                <c:pt idx="1615">
                  <c:v>29.5</c:v>
                </c:pt>
                <c:pt idx="1616">
                  <c:v>29.5</c:v>
                </c:pt>
                <c:pt idx="1617">
                  <c:v>29.4</c:v>
                </c:pt>
                <c:pt idx="1618">
                  <c:v>29.4</c:v>
                </c:pt>
                <c:pt idx="1619">
                  <c:v>29.3</c:v>
                </c:pt>
                <c:pt idx="1620">
                  <c:v>29.2</c:v>
                </c:pt>
                <c:pt idx="1621">
                  <c:v>29.2</c:v>
                </c:pt>
                <c:pt idx="1622">
                  <c:v>29</c:v>
                </c:pt>
                <c:pt idx="1623">
                  <c:v>28.8</c:v>
                </c:pt>
                <c:pt idx="1624">
                  <c:v>28.8</c:v>
                </c:pt>
                <c:pt idx="1625">
                  <c:v>28.7</c:v>
                </c:pt>
                <c:pt idx="1626">
                  <c:v>28.6</c:v>
                </c:pt>
                <c:pt idx="1627">
                  <c:v>28.5</c:v>
                </c:pt>
                <c:pt idx="1628">
                  <c:v>28.5</c:v>
                </c:pt>
                <c:pt idx="1629">
                  <c:v>28.5</c:v>
                </c:pt>
                <c:pt idx="1630">
                  <c:v>28.5</c:v>
                </c:pt>
                <c:pt idx="1631">
                  <c:v>28.5</c:v>
                </c:pt>
                <c:pt idx="1632">
                  <c:v>28.5</c:v>
                </c:pt>
                <c:pt idx="1633">
                  <c:v>28.5</c:v>
                </c:pt>
                <c:pt idx="1634">
                  <c:v>28.5</c:v>
                </c:pt>
                <c:pt idx="1635">
                  <c:v>28.5</c:v>
                </c:pt>
                <c:pt idx="1636">
                  <c:v>28.5</c:v>
                </c:pt>
                <c:pt idx="1637">
                  <c:v>28.6</c:v>
                </c:pt>
                <c:pt idx="1638">
                  <c:v>28.7</c:v>
                </c:pt>
                <c:pt idx="1639">
                  <c:v>28.7</c:v>
                </c:pt>
                <c:pt idx="1640">
                  <c:v>28.7</c:v>
                </c:pt>
                <c:pt idx="1641">
                  <c:v>28.8</c:v>
                </c:pt>
                <c:pt idx="1642">
                  <c:v>28.8</c:v>
                </c:pt>
                <c:pt idx="1643">
                  <c:v>28.9</c:v>
                </c:pt>
                <c:pt idx="1644">
                  <c:v>29</c:v>
                </c:pt>
                <c:pt idx="1645">
                  <c:v>28.9</c:v>
                </c:pt>
                <c:pt idx="1646">
                  <c:v>28.9</c:v>
                </c:pt>
                <c:pt idx="1647">
                  <c:v>29</c:v>
                </c:pt>
                <c:pt idx="1648">
                  <c:v>29</c:v>
                </c:pt>
                <c:pt idx="1649">
                  <c:v>29</c:v>
                </c:pt>
                <c:pt idx="1650">
                  <c:v>29</c:v>
                </c:pt>
                <c:pt idx="1651">
                  <c:v>29</c:v>
                </c:pt>
                <c:pt idx="1652">
                  <c:v>29</c:v>
                </c:pt>
                <c:pt idx="1653">
                  <c:v>29</c:v>
                </c:pt>
                <c:pt idx="1654">
                  <c:v>29</c:v>
                </c:pt>
                <c:pt idx="1655">
                  <c:v>29</c:v>
                </c:pt>
                <c:pt idx="1656">
                  <c:v>29</c:v>
                </c:pt>
                <c:pt idx="1657">
                  <c:v>28.9</c:v>
                </c:pt>
                <c:pt idx="1658">
                  <c:v>28.9</c:v>
                </c:pt>
                <c:pt idx="1659">
                  <c:v>28.8</c:v>
                </c:pt>
                <c:pt idx="1660">
                  <c:v>28.8</c:v>
                </c:pt>
                <c:pt idx="1661">
                  <c:v>28.8</c:v>
                </c:pt>
                <c:pt idx="1662">
                  <c:v>28.8</c:v>
                </c:pt>
                <c:pt idx="1663">
                  <c:v>28.7</c:v>
                </c:pt>
                <c:pt idx="1664">
                  <c:v>28.8</c:v>
                </c:pt>
                <c:pt idx="1665">
                  <c:v>28.7</c:v>
                </c:pt>
                <c:pt idx="1666">
                  <c:v>28.6</c:v>
                </c:pt>
                <c:pt idx="1667">
                  <c:v>28.5</c:v>
                </c:pt>
                <c:pt idx="1668">
                  <c:v>28.5</c:v>
                </c:pt>
                <c:pt idx="1669">
                  <c:v>28.5</c:v>
                </c:pt>
                <c:pt idx="1670">
                  <c:v>28.5</c:v>
                </c:pt>
                <c:pt idx="1671">
                  <c:v>28.4</c:v>
                </c:pt>
                <c:pt idx="1672">
                  <c:v>28.3</c:v>
                </c:pt>
                <c:pt idx="1673">
                  <c:v>28.3</c:v>
                </c:pt>
                <c:pt idx="1674">
                  <c:v>28.3</c:v>
                </c:pt>
                <c:pt idx="1675">
                  <c:v>28.3</c:v>
                </c:pt>
                <c:pt idx="1676">
                  <c:v>28.4</c:v>
                </c:pt>
                <c:pt idx="1677">
                  <c:v>28.4</c:v>
                </c:pt>
                <c:pt idx="1678">
                  <c:v>28.4</c:v>
                </c:pt>
                <c:pt idx="1679">
                  <c:v>28.5</c:v>
                </c:pt>
                <c:pt idx="1680">
                  <c:v>28.5</c:v>
                </c:pt>
                <c:pt idx="1681">
                  <c:v>28.5</c:v>
                </c:pt>
                <c:pt idx="1682">
                  <c:v>28.6</c:v>
                </c:pt>
                <c:pt idx="1683">
                  <c:v>28.6</c:v>
                </c:pt>
                <c:pt idx="1684">
                  <c:v>28.7</c:v>
                </c:pt>
                <c:pt idx="1685">
                  <c:v>28.8</c:v>
                </c:pt>
                <c:pt idx="1686">
                  <c:v>28.8</c:v>
                </c:pt>
                <c:pt idx="1687">
                  <c:v>28.9</c:v>
                </c:pt>
                <c:pt idx="1688">
                  <c:v>29</c:v>
                </c:pt>
                <c:pt idx="1689">
                  <c:v>29</c:v>
                </c:pt>
                <c:pt idx="1690">
                  <c:v>29.1</c:v>
                </c:pt>
                <c:pt idx="1691">
                  <c:v>29.2</c:v>
                </c:pt>
                <c:pt idx="1692">
                  <c:v>29.2</c:v>
                </c:pt>
                <c:pt idx="1693">
                  <c:v>29.2</c:v>
                </c:pt>
                <c:pt idx="1694">
                  <c:v>29.3</c:v>
                </c:pt>
                <c:pt idx="1695">
                  <c:v>29.3</c:v>
                </c:pt>
                <c:pt idx="1696">
                  <c:v>29.3</c:v>
                </c:pt>
                <c:pt idx="1697">
                  <c:v>29.3</c:v>
                </c:pt>
                <c:pt idx="1698">
                  <c:v>29.3</c:v>
                </c:pt>
                <c:pt idx="1699">
                  <c:v>29.4</c:v>
                </c:pt>
                <c:pt idx="1700">
                  <c:v>29.5</c:v>
                </c:pt>
                <c:pt idx="1701">
                  <c:v>29.5</c:v>
                </c:pt>
                <c:pt idx="1702">
                  <c:v>29.6</c:v>
                </c:pt>
                <c:pt idx="1703">
                  <c:v>29.5</c:v>
                </c:pt>
                <c:pt idx="1704">
                  <c:v>29.5</c:v>
                </c:pt>
                <c:pt idx="1705">
                  <c:v>29.4</c:v>
                </c:pt>
                <c:pt idx="1706">
                  <c:v>29.4</c:v>
                </c:pt>
                <c:pt idx="1707">
                  <c:v>29.3</c:v>
                </c:pt>
                <c:pt idx="1708">
                  <c:v>29.3</c:v>
                </c:pt>
                <c:pt idx="1709">
                  <c:v>29.2</c:v>
                </c:pt>
                <c:pt idx="1710">
                  <c:v>29.2</c:v>
                </c:pt>
                <c:pt idx="1711">
                  <c:v>29</c:v>
                </c:pt>
                <c:pt idx="1712">
                  <c:v>28.8</c:v>
                </c:pt>
                <c:pt idx="1713">
                  <c:v>28.8</c:v>
                </c:pt>
                <c:pt idx="1714">
                  <c:v>28.7</c:v>
                </c:pt>
                <c:pt idx="1715">
                  <c:v>29.7</c:v>
                </c:pt>
                <c:pt idx="1716">
                  <c:v>29.9</c:v>
                </c:pt>
                <c:pt idx="1717">
                  <c:v>30.1</c:v>
                </c:pt>
                <c:pt idx="1718">
                  <c:v>30.3</c:v>
                </c:pt>
                <c:pt idx="1719">
                  <c:v>30.4</c:v>
                </c:pt>
                <c:pt idx="1720">
                  <c:v>30.5</c:v>
                </c:pt>
                <c:pt idx="1721">
                  <c:v>30.6</c:v>
                </c:pt>
                <c:pt idx="1722">
                  <c:v>30.6</c:v>
                </c:pt>
                <c:pt idx="1723">
                  <c:v>30.6</c:v>
                </c:pt>
                <c:pt idx="1724">
                  <c:v>30.6</c:v>
                </c:pt>
                <c:pt idx="1725">
                  <c:v>30.6</c:v>
                </c:pt>
                <c:pt idx="1726">
                  <c:v>30.5</c:v>
                </c:pt>
                <c:pt idx="1727">
                  <c:v>30.4</c:v>
                </c:pt>
                <c:pt idx="1728">
                  <c:v>30.3</c:v>
                </c:pt>
                <c:pt idx="1729">
                  <c:v>30.1</c:v>
                </c:pt>
                <c:pt idx="1730">
                  <c:v>30</c:v>
                </c:pt>
                <c:pt idx="1731">
                  <c:v>29.8</c:v>
                </c:pt>
                <c:pt idx="1732">
                  <c:v>29.6</c:v>
                </c:pt>
                <c:pt idx="1733">
                  <c:v>28.9</c:v>
                </c:pt>
                <c:pt idx="1734">
                  <c:v>28.8</c:v>
                </c:pt>
                <c:pt idx="1735">
                  <c:v>28.8</c:v>
                </c:pt>
                <c:pt idx="1736">
                  <c:v>28.7</c:v>
                </c:pt>
                <c:pt idx="1737">
                  <c:v>28.7</c:v>
                </c:pt>
                <c:pt idx="1738">
                  <c:v>28.6</c:v>
                </c:pt>
                <c:pt idx="1739">
                  <c:v>28.6</c:v>
                </c:pt>
                <c:pt idx="1740">
                  <c:v>28.6</c:v>
                </c:pt>
                <c:pt idx="1741">
                  <c:v>28.5</c:v>
                </c:pt>
                <c:pt idx="1742">
                  <c:v>28.5</c:v>
                </c:pt>
                <c:pt idx="1743">
                  <c:v>28.4</c:v>
                </c:pt>
                <c:pt idx="1744">
                  <c:v>28.5</c:v>
                </c:pt>
                <c:pt idx="1745">
                  <c:v>28.5</c:v>
                </c:pt>
                <c:pt idx="1746">
                  <c:v>28.5</c:v>
                </c:pt>
                <c:pt idx="1747">
                  <c:v>28.5</c:v>
                </c:pt>
                <c:pt idx="1748">
                  <c:v>28.5</c:v>
                </c:pt>
                <c:pt idx="1749">
                  <c:v>28.5</c:v>
                </c:pt>
                <c:pt idx="1750">
                  <c:v>28.5</c:v>
                </c:pt>
                <c:pt idx="1751">
                  <c:v>28.6</c:v>
                </c:pt>
                <c:pt idx="1752">
                  <c:v>28.6</c:v>
                </c:pt>
                <c:pt idx="1753">
                  <c:v>28.7</c:v>
                </c:pt>
                <c:pt idx="1754">
                  <c:v>28.7</c:v>
                </c:pt>
                <c:pt idx="1755">
                  <c:v>28.8</c:v>
                </c:pt>
                <c:pt idx="1756">
                  <c:v>28.9</c:v>
                </c:pt>
                <c:pt idx="1757">
                  <c:v>28.9</c:v>
                </c:pt>
                <c:pt idx="1758">
                  <c:v>29</c:v>
                </c:pt>
                <c:pt idx="1759">
                  <c:v>29</c:v>
                </c:pt>
                <c:pt idx="1760">
                  <c:v>29.2</c:v>
                </c:pt>
                <c:pt idx="1761">
                  <c:v>29.3</c:v>
                </c:pt>
                <c:pt idx="1762">
                  <c:v>29.3</c:v>
                </c:pt>
                <c:pt idx="1763">
                  <c:v>29.3</c:v>
                </c:pt>
                <c:pt idx="1764">
                  <c:v>29.3</c:v>
                </c:pt>
                <c:pt idx="1765">
                  <c:v>29.4</c:v>
                </c:pt>
                <c:pt idx="1766">
                  <c:v>29.5</c:v>
                </c:pt>
                <c:pt idx="1767">
                  <c:v>29.5</c:v>
                </c:pt>
                <c:pt idx="1768">
                  <c:v>29.6</c:v>
                </c:pt>
                <c:pt idx="1769">
                  <c:v>29.5</c:v>
                </c:pt>
                <c:pt idx="1770">
                  <c:v>29.5</c:v>
                </c:pt>
                <c:pt idx="1771">
                  <c:v>29.6</c:v>
                </c:pt>
                <c:pt idx="1772">
                  <c:v>29.6</c:v>
                </c:pt>
                <c:pt idx="1773">
                  <c:v>29.5</c:v>
                </c:pt>
                <c:pt idx="1774">
                  <c:v>29.5</c:v>
                </c:pt>
                <c:pt idx="1775">
                  <c:v>29.5</c:v>
                </c:pt>
                <c:pt idx="1776">
                  <c:v>29.5</c:v>
                </c:pt>
                <c:pt idx="1777">
                  <c:v>29.3</c:v>
                </c:pt>
                <c:pt idx="1778">
                  <c:v>29.3</c:v>
                </c:pt>
                <c:pt idx="1779">
                  <c:v>29.3</c:v>
                </c:pt>
                <c:pt idx="1780">
                  <c:v>29.2</c:v>
                </c:pt>
                <c:pt idx="1781">
                  <c:v>29.3</c:v>
                </c:pt>
                <c:pt idx="1782">
                  <c:v>29.2</c:v>
                </c:pt>
                <c:pt idx="1783">
                  <c:v>29.1</c:v>
                </c:pt>
                <c:pt idx="1784">
                  <c:v>29</c:v>
                </c:pt>
                <c:pt idx="1785">
                  <c:v>28.9</c:v>
                </c:pt>
                <c:pt idx="1786">
                  <c:v>28.9</c:v>
                </c:pt>
                <c:pt idx="1787">
                  <c:v>28.8</c:v>
                </c:pt>
                <c:pt idx="1788">
                  <c:v>28.7</c:v>
                </c:pt>
                <c:pt idx="1789">
                  <c:v>28.7</c:v>
                </c:pt>
                <c:pt idx="1790">
                  <c:v>28.6</c:v>
                </c:pt>
                <c:pt idx="1791">
                  <c:v>28.5</c:v>
                </c:pt>
                <c:pt idx="1792">
                  <c:v>28.5</c:v>
                </c:pt>
                <c:pt idx="1793">
                  <c:v>28.5</c:v>
                </c:pt>
                <c:pt idx="1794">
                  <c:v>28.5</c:v>
                </c:pt>
                <c:pt idx="1795">
                  <c:v>28.5</c:v>
                </c:pt>
                <c:pt idx="1796">
                  <c:v>28.6</c:v>
                </c:pt>
                <c:pt idx="1797">
                  <c:v>28.6</c:v>
                </c:pt>
                <c:pt idx="1798">
                  <c:v>28.6</c:v>
                </c:pt>
                <c:pt idx="1799">
                  <c:v>28.7</c:v>
                </c:pt>
                <c:pt idx="1800">
                  <c:v>28.7</c:v>
                </c:pt>
                <c:pt idx="1801">
                  <c:v>28.8</c:v>
                </c:pt>
                <c:pt idx="1802">
                  <c:v>28.8</c:v>
                </c:pt>
                <c:pt idx="1803">
                  <c:v>28.9</c:v>
                </c:pt>
                <c:pt idx="1804">
                  <c:v>28.9</c:v>
                </c:pt>
                <c:pt idx="1805">
                  <c:v>28.9</c:v>
                </c:pt>
                <c:pt idx="1806">
                  <c:v>29</c:v>
                </c:pt>
                <c:pt idx="1807">
                  <c:v>29</c:v>
                </c:pt>
                <c:pt idx="1808">
                  <c:v>29</c:v>
                </c:pt>
                <c:pt idx="1809">
                  <c:v>29</c:v>
                </c:pt>
                <c:pt idx="1810">
                  <c:v>29</c:v>
                </c:pt>
                <c:pt idx="1811">
                  <c:v>29</c:v>
                </c:pt>
                <c:pt idx="1812">
                  <c:v>29</c:v>
                </c:pt>
                <c:pt idx="1813">
                  <c:v>28.8</c:v>
                </c:pt>
                <c:pt idx="1814">
                  <c:v>28.8</c:v>
                </c:pt>
                <c:pt idx="1815">
                  <c:v>28.7</c:v>
                </c:pt>
                <c:pt idx="1816">
                  <c:v>28.7</c:v>
                </c:pt>
                <c:pt idx="1817">
                  <c:v>28.6</c:v>
                </c:pt>
                <c:pt idx="1818">
                  <c:v>28.5</c:v>
                </c:pt>
                <c:pt idx="1819">
                  <c:v>28.5</c:v>
                </c:pt>
                <c:pt idx="1820">
                  <c:v>28.3</c:v>
                </c:pt>
                <c:pt idx="1821">
                  <c:v>28.4</c:v>
                </c:pt>
                <c:pt idx="1822">
                  <c:v>28.4</c:v>
                </c:pt>
                <c:pt idx="1823">
                  <c:v>28.5</c:v>
                </c:pt>
                <c:pt idx="1824">
                  <c:v>28.6</c:v>
                </c:pt>
                <c:pt idx="1825">
                  <c:v>28.6</c:v>
                </c:pt>
                <c:pt idx="1826">
                  <c:v>28.7</c:v>
                </c:pt>
                <c:pt idx="1827">
                  <c:v>28.8</c:v>
                </c:pt>
                <c:pt idx="1828">
                  <c:v>28.9</c:v>
                </c:pt>
                <c:pt idx="1829">
                  <c:v>28.9</c:v>
                </c:pt>
                <c:pt idx="1830">
                  <c:v>29</c:v>
                </c:pt>
                <c:pt idx="1831">
                  <c:v>29.2</c:v>
                </c:pt>
                <c:pt idx="1832">
                  <c:v>29.3</c:v>
                </c:pt>
                <c:pt idx="1833">
                  <c:v>29.5</c:v>
                </c:pt>
                <c:pt idx="1834">
                  <c:v>29.6</c:v>
                </c:pt>
                <c:pt idx="1835">
                  <c:v>29.5</c:v>
                </c:pt>
                <c:pt idx="1836">
                  <c:v>29.5</c:v>
                </c:pt>
                <c:pt idx="1837">
                  <c:v>29.6</c:v>
                </c:pt>
                <c:pt idx="1838">
                  <c:v>29.6</c:v>
                </c:pt>
                <c:pt idx="1839">
                  <c:v>29.5</c:v>
                </c:pt>
                <c:pt idx="1840">
                  <c:v>29.3</c:v>
                </c:pt>
                <c:pt idx="1841">
                  <c:v>29.3</c:v>
                </c:pt>
                <c:pt idx="1842">
                  <c:v>29.2</c:v>
                </c:pt>
                <c:pt idx="1843">
                  <c:v>29.2</c:v>
                </c:pt>
                <c:pt idx="1844">
                  <c:v>29</c:v>
                </c:pt>
                <c:pt idx="1845">
                  <c:v>28.9</c:v>
                </c:pt>
                <c:pt idx="1846">
                  <c:v>28.8</c:v>
                </c:pt>
                <c:pt idx="1847">
                  <c:v>28.7</c:v>
                </c:pt>
                <c:pt idx="1848">
                  <c:v>28.6</c:v>
                </c:pt>
                <c:pt idx="1849">
                  <c:v>28.5</c:v>
                </c:pt>
                <c:pt idx="1850">
                  <c:v>28.6</c:v>
                </c:pt>
                <c:pt idx="1851">
                  <c:v>28.6</c:v>
                </c:pt>
                <c:pt idx="1852">
                  <c:v>28.6</c:v>
                </c:pt>
                <c:pt idx="1853">
                  <c:v>28.6</c:v>
                </c:pt>
                <c:pt idx="1854">
                  <c:v>28.6</c:v>
                </c:pt>
                <c:pt idx="1855">
                  <c:v>28.7</c:v>
                </c:pt>
                <c:pt idx="1856">
                  <c:v>28.7</c:v>
                </c:pt>
                <c:pt idx="1857">
                  <c:v>28.7</c:v>
                </c:pt>
                <c:pt idx="1858">
                  <c:v>28.9</c:v>
                </c:pt>
                <c:pt idx="1859">
                  <c:v>28.8</c:v>
                </c:pt>
                <c:pt idx="1860">
                  <c:v>28.9</c:v>
                </c:pt>
                <c:pt idx="1861">
                  <c:v>28.9</c:v>
                </c:pt>
                <c:pt idx="1862">
                  <c:v>29</c:v>
                </c:pt>
                <c:pt idx="1863">
                  <c:v>29</c:v>
                </c:pt>
                <c:pt idx="1864">
                  <c:v>29</c:v>
                </c:pt>
                <c:pt idx="1865">
                  <c:v>29</c:v>
                </c:pt>
                <c:pt idx="1866">
                  <c:v>29</c:v>
                </c:pt>
                <c:pt idx="1867">
                  <c:v>29</c:v>
                </c:pt>
                <c:pt idx="1868">
                  <c:v>28.9</c:v>
                </c:pt>
                <c:pt idx="1869">
                  <c:v>28.9</c:v>
                </c:pt>
                <c:pt idx="1870">
                  <c:v>28.9</c:v>
                </c:pt>
                <c:pt idx="1871">
                  <c:v>28.8</c:v>
                </c:pt>
                <c:pt idx="1872">
                  <c:v>28.8</c:v>
                </c:pt>
                <c:pt idx="1873">
                  <c:v>28.7</c:v>
                </c:pt>
                <c:pt idx="1874">
                  <c:v>28.6</c:v>
                </c:pt>
                <c:pt idx="1875">
                  <c:v>28.5</c:v>
                </c:pt>
                <c:pt idx="1876">
                  <c:v>28.5</c:v>
                </c:pt>
                <c:pt idx="1877">
                  <c:v>28.5</c:v>
                </c:pt>
                <c:pt idx="1878">
                  <c:v>28.3</c:v>
                </c:pt>
                <c:pt idx="1879">
                  <c:v>28.4</c:v>
                </c:pt>
                <c:pt idx="1880">
                  <c:v>28.5</c:v>
                </c:pt>
                <c:pt idx="1881">
                  <c:v>28.6</c:v>
                </c:pt>
                <c:pt idx="1882">
                  <c:v>28.6</c:v>
                </c:pt>
                <c:pt idx="1883">
                  <c:v>28.7</c:v>
                </c:pt>
                <c:pt idx="1884">
                  <c:v>28.7</c:v>
                </c:pt>
                <c:pt idx="1885">
                  <c:v>28.9</c:v>
                </c:pt>
                <c:pt idx="1886">
                  <c:v>29</c:v>
                </c:pt>
                <c:pt idx="1887">
                  <c:v>29.2</c:v>
                </c:pt>
                <c:pt idx="1888">
                  <c:v>29.2</c:v>
                </c:pt>
                <c:pt idx="1889">
                  <c:v>29.3</c:v>
                </c:pt>
                <c:pt idx="1890">
                  <c:v>27.9</c:v>
                </c:pt>
                <c:pt idx="1891">
                  <c:v>28</c:v>
                </c:pt>
                <c:pt idx="1892">
                  <c:v>28.2</c:v>
                </c:pt>
                <c:pt idx="1893">
                  <c:v>28.3</c:v>
                </c:pt>
                <c:pt idx="1894">
                  <c:v>28.5</c:v>
                </c:pt>
                <c:pt idx="1895">
                  <c:v>28.6</c:v>
                </c:pt>
                <c:pt idx="1896">
                  <c:v>28.9</c:v>
                </c:pt>
                <c:pt idx="1897">
                  <c:v>29</c:v>
                </c:pt>
                <c:pt idx="1898">
                  <c:v>29.3</c:v>
                </c:pt>
                <c:pt idx="1899">
                  <c:v>29.6</c:v>
                </c:pt>
                <c:pt idx="1900">
                  <c:v>29.8</c:v>
                </c:pt>
                <c:pt idx="1901">
                  <c:v>30.1</c:v>
                </c:pt>
                <c:pt idx="1902">
                  <c:v>30.4</c:v>
                </c:pt>
                <c:pt idx="1903">
                  <c:v>30.4</c:v>
                </c:pt>
                <c:pt idx="1904">
                  <c:v>30.5</c:v>
                </c:pt>
                <c:pt idx="1905">
                  <c:v>30.6</c:v>
                </c:pt>
                <c:pt idx="1906">
                  <c:v>30.7</c:v>
                </c:pt>
                <c:pt idx="1907">
                  <c:v>30.7</c:v>
                </c:pt>
                <c:pt idx="1908">
                  <c:v>30.6</c:v>
                </c:pt>
                <c:pt idx="1909">
                  <c:v>30.5</c:v>
                </c:pt>
                <c:pt idx="1910">
                  <c:v>30.3</c:v>
                </c:pt>
                <c:pt idx="1911">
                  <c:v>30.1</c:v>
                </c:pt>
                <c:pt idx="1912">
                  <c:v>30</c:v>
                </c:pt>
                <c:pt idx="1913">
                  <c:v>29.8</c:v>
                </c:pt>
                <c:pt idx="1914">
                  <c:v>29.6</c:v>
                </c:pt>
                <c:pt idx="1915">
                  <c:v>29.3</c:v>
                </c:pt>
                <c:pt idx="1916">
                  <c:v>29.1</c:v>
                </c:pt>
                <c:pt idx="1917">
                  <c:v>28.8</c:v>
                </c:pt>
                <c:pt idx="1918">
                  <c:v>28.4</c:v>
                </c:pt>
                <c:pt idx="1919">
                  <c:v>28.2</c:v>
                </c:pt>
                <c:pt idx="1920">
                  <c:v>27.9</c:v>
                </c:pt>
                <c:pt idx="1921">
                  <c:v>27.5</c:v>
                </c:pt>
                <c:pt idx="1922">
                  <c:v>27.3</c:v>
                </c:pt>
                <c:pt idx="1923">
                  <c:v>27</c:v>
                </c:pt>
                <c:pt idx="1924">
                  <c:v>26.9</c:v>
                </c:pt>
                <c:pt idx="1925">
                  <c:v>26.9</c:v>
                </c:pt>
                <c:pt idx="1926">
                  <c:v>26.8</c:v>
                </c:pt>
                <c:pt idx="1927">
                  <c:v>26.9</c:v>
                </c:pt>
                <c:pt idx="1928">
                  <c:v>27</c:v>
                </c:pt>
                <c:pt idx="1929">
                  <c:v>27.2</c:v>
                </c:pt>
                <c:pt idx="1930">
                  <c:v>27.3</c:v>
                </c:pt>
                <c:pt idx="1931">
                  <c:v>27.5</c:v>
                </c:pt>
                <c:pt idx="1932">
                  <c:v>27.5</c:v>
                </c:pt>
                <c:pt idx="1933">
                  <c:v>27.7</c:v>
                </c:pt>
                <c:pt idx="1934">
                  <c:v>28</c:v>
                </c:pt>
                <c:pt idx="1935">
                  <c:v>28.2</c:v>
                </c:pt>
                <c:pt idx="1936">
                  <c:v>28.2</c:v>
                </c:pt>
                <c:pt idx="1937">
                  <c:v>28.4</c:v>
                </c:pt>
                <c:pt idx="1938">
                  <c:v>28.5</c:v>
                </c:pt>
                <c:pt idx="1939">
                  <c:v>28.7</c:v>
                </c:pt>
                <c:pt idx="1940">
                  <c:v>28.8</c:v>
                </c:pt>
                <c:pt idx="1941">
                  <c:v>28.9</c:v>
                </c:pt>
                <c:pt idx="1942">
                  <c:v>29</c:v>
                </c:pt>
                <c:pt idx="1943">
                  <c:v>29.1</c:v>
                </c:pt>
                <c:pt idx="1944">
                  <c:v>29.3</c:v>
                </c:pt>
                <c:pt idx="1945">
                  <c:v>29.5</c:v>
                </c:pt>
                <c:pt idx="1946">
                  <c:v>29.6</c:v>
                </c:pt>
                <c:pt idx="1947">
                  <c:v>29.8</c:v>
                </c:pt>
                <c:pt idx="1948">
                  <c:v>29.9</c:v>
                </c:pt>
                <c:pt idx="1949">
                  <c:v>30.1</c:v>
                </c:pt>
                <c:pt idx="1950">
                  <c:v>30.3</c:v>
                </c:pt>
                <c:pt idx="1951">
                  <c:v>30.4</c:v>
                </c:pt>
                <c:pt idx="1952">
                  <c:v>30.5</c:v>
                </c:pt>
                <c:pt idx="1953">
                  <c:v>30.6</c:v>
                </c:pt>
                <c:pt idx="1954">
                  <c:v>30.6</c:v>
                </c:pt>
                <c:pt idx="1955">
                  <c:v>30.7</c:v>
                </c:pt>
                <c:pt idx="1956">
                  <c:v>30.7</c:v>
                </c:pt>
                <c:pt idx="1957">
                  <c:v>30.6</c:v>
                </c:pt>
                <c:pt idx="1958">
                  <c:v>30.6</c:v>
                </c:pt>
                <c:pt idx="1959">
                  <c:v>28.8</c:v>
                </c:pt>
                <c:pt idx="1960">
                  <c:v>28.9</c:v>
                </c:pt>
                <c:pt idx="1961">
                  <c:v>29</c:v>
                </c:pt>
                <c:pt idx="1962">
                  <c:v>29</c:v>
                </c:pt>
                <c:pt idx="1963">
                  <c:v>29.1</c:v>
                </c:pt>
                <c:pt idx="1964">
                  <c:v>29</c:v>
                </c:pt>
                <c:pt idx="1965">
                  <c:v>29.1</c:v>
                </c:pt>
                <c:pt idx="1966">
                  <c:v>29</c:v>
                </c:pt>
                <c:pt idx="1967">
                  <c:v>29</c:v>
                </c:pt>
                <c:pt idx="1968">
                  <c:v>28.9</c:v>
                </c:pt>
                <c:pt idx="1969">
                  <c:v>28.8</c:v>
                </c:pt>
                <c:pt idx="1970">
                  <c:v>28.7</c:v>
                </c:pt>
                <c:pt idx="1971">
                  <c:v>28.6</c:v>
                </c:pt>
                <c:pt idx="1972">
                  <c:v>28.5</c:v>
                </c:pt>
                <c:pt idx="1973">
                  <c:v>28.5</c:v>
                </c:pt>
                <c:pt idx="1974">
                  <c:v>28.5</c:v>
                </c:pt>
                <c:pt idx="1975">
                  <c:v>28.5</c:v>
                </c:pt>
                <c:pt idx="1976">
                  <c:v>28.6</c:v>
                </c:pt>
                <c:pt idx="1977">
                  <c:v>28.8</c:v>
                </c:pt>
                <c:pt idx="1978">
                  <c:v>29</c:v>
                </c:pt>
                <c:pt idx="1979">
                  <c:v>29.2</c:v>
                </c:pt>
                <c:pt idx="1980">
                  <c:v>29.3</c:v>
                </c:pt>
                <c:pt idx="1981">
                  <c:v>29.5</c:v>
                </c:pt>
                <c:pt idx="1982">
                  <c:v>29.5</c:v>
                </c:pt>
                <c:pt idx="1983">
                  <c:v>29.6</c:v>
                </c:pt>
                <c:pt idx="1984">
                  <c:v>29.6</c:v>
                </c:pt>
                <c:pt idx="1985">
                  <c:v>29.5</c:v>
                </c:pt>
                <c:pt idx="1986">
                  <c:v>29.4</c:v>
                </c:pt>
                <c:pt idx="1987">
                  <c:v>29.2</c:v>
                </c:pt>
                <c:pt idx="1988">
                  <c:v>29.2</c:v>
                </c:pt>
                <c:pt idx="1989">
                  <c:v>28.9</c:v>
                </c:pt>
                <c:pt idx="1990">
                  <c:v>28.8</c:v>
                </c:pt>
                <c:pt idx="1991">
                  <c:v>28.7</c:v>
                </c:pt>
                <c:pt idx="1992">
                  <c:v>28.7</c:v>
                </c:pt>
                <c:pt idx="1993">
                  <c:v>28.6</c:v>
                </c:pt>
                <c:pt idx="1994">
                  <c:v>28.6</c:v>
                </c:pt>
                <c:pt idx="1995">
                  <c:v>28.5</c:v>
                </c:pt>
                <c:pt idx="1996">
                  <c:v>28.6</c:v>
                </c:pt>
                <c:pt idx="1997">
                  <c:v>28.6</c:v>
                </c:pt>
                <c:pt idx="1998">
                  <c:v>28.7</c:v>
                </c:pt>
                <c:pt idx="1999">
                  <c:v>28.8</c:v>
                </c:pt>
                <c:pt idx="2000">
                  <c:v>28.9</c:v>
                </c:pt>
                <c:pt idx="2001">
                  <c:v>29</c:v>
                </c:pt>
                <c:pt idx="2002">
                  <c:v>29</c:v>
                </c:pt>
                <c:pt idx="2003">
                  <c:v>29.1</c:v>
                </c:pt>
                <c:pt idx="2004">
                  <c:v>29</c:v>
                </c:pt>
                <c:pt idx="2005">
                  <c:v>29</c:v>
                </c:pt>
                <c:pt idx="2006">
                  <c:v>29</c:v>
                </c:pt>
                <c:pt idx="2007">
                  <c:v>28.9</c:v>
                </c:pt>
                <c:pt idx="2008">
                  <c:v>28.8</c:v>
                </c:pt>
                <c:pt idx="2009">
                  <c:v>28.7</c:v>
                </c:pt>
                <c:pt idx="2010">
                  <c:v>28.6</c:v>
                </c:pt>
                <c:pt idx="2011">
                  <c:v>28.5</c:v>
                </c:pt>
                <c:pt idx="2012">
                  <c:v>28.5</c:v>
                </c:pt>
                <c:pt idx="2013">
                  <c:v>28.5</c:v>
                </c:pt>
                <c:pt idx="2014">
                  <c:v>28.5</c:v>
                </c:pt>
                <c:pt idx="2015">
                  <c:v>28.7</c:v>
                </c:pt>
                <c:pt idx="2016">
                  <c:v>28.8</c:v>
                </c:pt>
                <c:pt idx="2017">
                  <c:v>28.8</c:v>
                </c:pt>
                <c:pt idx="2018">
                  <c:v>29</c:v>
                </c:pt>
                <c:pt idx="2019">
                  <c:v>29.2</c:v>
                </c:pt>
                <c:pt idx="2020">
                  <c:v>29.3</c:v>
                </c:pt>
                <c:pt idx="2021">
                  <c:v>29.5</c:v>
                </c:pt>
                <c:pt idx="2022">
                  <c:v>29.6</c:v>
                </c:pt>
                <c:pt idx="2023">
                  <c:v>29.6</c:v>
                </c:pt>
                <c:pt idx="2024">
                  <c:v>29.6</c:v>
                </c:pt>
                <c:pt idx="2025">
                  <c:v>29.5</c:v>
                </c:pt>
                <c:pt idx="2026">
                  <c:v>29.3</c:v>
                </c:pt>
                <c:pt idx="2027">
                  <c:v>29.2</c:v>
                </c:pt>
                <c:pt idx="2028">
                  <c:v>29</c:v>
                </c:pt>
                <c:pt idx="2029">
                  <c:v>28.8</c:v>
                </c:pt>
                <c:pt idx="2030">
                  <c:v>28.7</c:v>
                </c:pt>
                <c:pt idx="2031">
                  <c:v>28.7</c:v>
                </c:pt>
                <c:pt idx="2032">
                  <c:v>28.7</c:v>
                </c:pt>
                <c:pt idx="2033">
                  <c:v>28.5</c:v>
                </c:pt>
                <c:pt idx="2034">
                  <c:v>28.6</c:v>
                </c:pt>
                <c:pt idx="2035">
                  <c:v>28.7</c:v>
                </c:pt>
                <c:pt idx="2036">
                  <c:v>28.9</c:v>
                </c:pt>
                <c:pt idx="2037">
                  <c:v>29</c:v>
                </c:pt>
                <c:pt idx="2038">
                  <c:v>29</c:v>
                </c:pt>
                <c:pt idx="2039">
                  <c:v>29.1</c:v>
                </c:pt>
                <c:pt idx="2040">
                  <c:v>29.2</c:v>
                </c:pt>
                <c:pt idx="2041">
                  <c:v>29</c:v>
                </c:pt>
                <c:pt idx="2042">
                  <c:v>29</c:v>
                </c:pt>
                <c:pt idx="2043">
                  <c:v>28.9</c:v>
                </c:pt>
                <c:pt idx="2044">
                  <c:v>28.8</c:v>
                </c:pt>
                <c:pt idx="2045">
                  <c:v>28.8</c:v>
                </c:pt>
                <c:pt idx="2046">
                  <c:v>28.7</c:v>
                </c:pt>
                <c:pt idx="2047">
                  <c:v>28.5</c:v>
                </c:pt>
                <c:pt idx="2048">
                  <c:v>28.4</c:v>
                </c:pt>
                <c:pt idx="2049">
                  <c:v>28.5</c:v>
                </c:pt>
                <c:pt idx="2050">
                  <c:v>28.5</c:v>
                </c:pt>
                <c:pt idx="2051">
                  <c:v>28.7</c:v>
                </c:pt>
                <c:pt idx="2052">
                  <c:v>28.9</c:v>
                </c:pt>
                <c:pt idx="2053">
                  <c:v>29.1</c:v>
                </c:pt>
                <c:pt idx="2054">
                  <c:v>29.3</c:v>
                </c:pt>
                <c:pt idx="2055">
                  <c:v>29.5</c:v>
                </c:pt>
                <c:pt idx="2056">
                  <c:v>29.6</c:v>
                </c:pt>
                <c:pt idx="2057">
                  <c:v>29.7</c:v>
                </c:pt>
                <c:pt idx="2058">
                  <c:v>29.6</c:v>
                </c:pt>
                <c:pt idx="2059">
                  <c:v>29.5</c:v>
                </c:pt>
                <c:pt idx="2060">
                  <c:v>29.3</c:v>
                </c:pt>
                <c:pt idx="2061">
                  <c:v>29.2</c:v>
                </c:pt>
                <c:pt idx="2062">
                  <c:v>29</c:v>
                </c:pt>
                <c:pt idx="2063">
                  <c:v>28.8</c:v>
                </c:pt>
                <c:pt idx="2064">
                  <c:v>28.7</c:v>
                </c:pt>
                <c:pt idx="2065">
                  <c:v>28.7</c:v>
                </c:pt>
                <c:pt idx="2066">
                  <c:v>28.7</c:v>
                </c:pt>
                <c:pt idx="2067">
                  <c:v>28.7</c:v>
                </c:pt>
                <c:pt idx="2068">
                  <c:v>28.7</c:v>
                </c:pt>
                <c:pt idx="2069">
                  <c:v>28.8</c:v>
                </c:pt>
                <c:pt idx="2070">
                  <c:v>28.9</c:v>
                </c:pt>
                <c:pt idx="2071">
                  <c:v>28.9</c:v>
                </c:pt>
                <c:pt idx="2072">
                  <c:v>29</c:v>
                </c:pt>
                <c:pt idx="2073">
                  <c:v>29</c:v>
                </c:pt>
                <c:pt idx="2074">
                  <c:v>29.1</c:v>
                </c:pt>
                <c:pt idx="2075">
                  <c:v>29.1</c:v>
                </c:pt>
                <c:pt idx="2076">
                  <c:v>29</c:v>
                </c:pt>
                <c:pt idx="2077">
                  <c:v>29</c:v>
                </c:pt>
                <c:pt idx="2078">
                  <c:v>28.9</c:v>
                </c:pt>
                <c:pt idx="2079">
                  <c:v>28.8</c:v>
                </c:pt>
                <c:pt idx="2080">
                  <c:v>28.7</c:v>
                </c:pt>
                <c:pt idx="2081">
                  <c:v>28.7</c:v>
                </c:pt>
                <c:pt idx="2082">
                  <c:v>28.6</c:v>
                </c:pt>
                <c:pt idx="2083">
                  <c:v>28.5</c:v>
                </c:pt>
                <c:pt idx="2084">
                  <c:v>28.5</c:v>
                </c:pt>
                <c:pt idx="2085">
                  <c:v>28.5</c:v>
                </c:pt>
                <c:pt idx="2086">
                  <c:v>28.6</c:v>
                </c:pt>
                <c:pt idx="2087">
                  <c:v>28.7</c:v>
                </c:pt>
                <c:pt idx="2088">
                  <c:v>28.9</c:v>
                </c:pt>
                <c:pt idx="2089">
                  <c:v>29</c:v>
                </c:pt>
                <c:pt idx="2090">
                  <c:v>29.2</c:v>
                </c:pt>
                <c:pt idx="2091">
                  <c:v>29.3</c:v>
                </c:pt>
                <c:pt idx="2092">
                  <c:v>29.5</c:v>
                </c:pt>
                <c:pt idx="2093">
                  <c:v>29.5</c:v>
                </c:pt>
                <c:pt idx="2094">
                  <c:v>29.6</c:v>
                </c:pt>
                <c:pt idx="2095">
                  <c:v>29.6</c:v>
                </c:pt>
                <c:pt idx="2096">
                  <c:v>29.5</c:v>
                </c:pt>
                <c:pt idx="2097">
                  <c:v>29.5</c:v>
                </c:pt>
                <c:pt idx="2098">
                  <c:v>29.4</c:v>
                </c:pt>
                <c:pt idx="2099">
                  <c:v>29.3</c:v>
                </c:pt>
                <c:pt idx="2100">
                  <c:v>29.1</c:v>
                </c:pt>
                <c:pt idx="2101">
                  <c:v>29</c:v>
                </c:pt>
                <c:pt idx="2102">
                  <c:v>28.8</c:v>
                </c:pt>
                <c:pt idx="2103">
                  <c:v>28.7</c:v>
                </c:pt>
                <c:pt idx="2104">
                  <c:v>28.7</c:v>
                </c:pt>
                <c:pt idx="2105">
                  <c:v>28.6</c:v>
                </c:pt>
                <c:pt idx="2106">
                  <c:v>28.7</c:v>
                </c:pt>
                <c:pt idx="2107">
                  <c:v>28.7</c:v>
                </c:pt>
                <c:pt idx="2108">
                  <c:v>28.8</c:v>
                </c:pt>
                <c:pt idx="2109">
                  <c:v>29</c:v>
                </c:pt>
                <c:pt idx="2110">
                  <c:v>29</c:v>
                </c:pt>
                <c:pt idx="2111">
                  <c:v>29.1</c:v>
                </c:pt>
                <c:pt idx="2112">
                  <c:v>29</c:v>
                </c:pt>
                <c:pt idx="2113">
                  <c:v>29.1</c:v>
                </c:pt>
                <c:pt idx="2114">
                  <c:v>29</c:v>
                </c:pt>
                <c:pt idx="2115">
                  <c:v>29</c:v>
                </c:pt>
                <c:pt idx="2116">
                  <c:v>28.8</c:v>
                </c:pt>
                <c:pt idx="2117">
                  <c:v>28.7</c:v>
                </c:pt>
                <c:pt idx="2118">
                  <c:v>28.8</c:v>
                </c:pt>
                <c:pt idx="2119">
                  <c:v>28.5</c:v>
                </c:pt>
                <c:pt idx="2120">
                  <c:v>28.5</c:v>
                </c:pt>
                <c:pt idx="2121">
                  <c:v>28.4</c:v>
                </c:pt>
                <c:pt idx="2122">
                  <c:v>28.5</c:v>
                </c:pt>
                <c:pt idx="2123">
                  <c:v>28.7</c:v>
                </c:pt>
                <c:pt idx="2124">
                  <c:v>28.7</c:v>
                </c:pt>
                <c:pt idx="2125">
                  <c:v>28.8</c:v>
                </c:pt>
                <c:pt idx="2126">
                  <c:v>29</c:v>
                </c:pt>
                <c:pt idx="2127">
                  <c:v>29.1</c:v>
                </c:pt>
                <c:pt idx="2128">
                  <c:v>29.3</c:v>
                </c:pt>
                <c:pt idx="2129">
                  <c:v>29.5</c:v>
                </c:pt>
                <c:pt idx="2130">
                  <c:v>29.5</c:v>
                </c:pt>
                <c:pt idx="2131">
                  <c:v>29.6</c:v>
                </c:pt>
                <c:pt idx="2132">
                  <c:v>29.5</c:v>
                </c:pt>
                <c:pt idx="2133">
                  <c:v>29.5</c:v>
                </c:pt>
                <c:pt idx="2134">
                  <c:v>29.5</c:v>
                </c:pt>
                <c:pt idx="2135">
                  <c:v>29.4</c:v>
                </c:pt>
                <c:pt idx="2136">
                  <c:v>29.3</c:v>
                </c:pt>
                <c:pt idx="2137">
                  <c:v>29.1</c:v>
                </c:pt>
                <c:pt idx="2138">
                  <c:v>29</c:v>
                </c:pt>
                <c:pt idx="2139">
                  <c:v>28.8</c:v>
                </c:pt>
                <c:pt idx="2140">
                  <c:v>28.6</c:v>
                </c:pt>
                <c:pt idx="2141">
                  <c:v>28.6</c:v>
                </c:pt>
                <c:pt idx="2142">
                  <c:v>30.5</c:v>
                </c:pt>
                <c:pt idx="2143">
                  <c:v>30.6</c:v>
                </c:pt>
                <c:pt idx="2144">
                  <c:v>30.7</c:v>
                </c:pt>
                <c:pt idx="2145">
                  <c:v>30.8</c:v>
                </c:pt>
                <c:pt idx="2146">
                  <c:v>30.7</c:v>
                </c:pt>
                <c:pt idx="2147">
                  <c:v>30.7</c:v>
                </c:pt>
                <c:pt idx="2148">
                  <c:v>30.5</c:v>
                </c:pt>
                <c:pt idx="2149">
                  <c:v>30.3</c:v>
                </c:pt>
                <c:pt idx="2150">
                  <c:v>30.1</c:v>
                </c:pt>
                <c:pt idx="2151">
                  <c:v>30</c:v>
                </c:pt>
                <c:pt idx="2152">
                  <c:v>29.7</c:v>
                </c:pt>
                <c:pt idx="2153">
                  <c:v>29.6</c:v>
                </c:pt>
                <c:pt idx="2154">
                  <c:v>29.3</c:v>
                </c:pt>
                <c:pt idx="2155">
                  <c:v>29</c:v>
                </c:pt>
                <c:pt idx="2156">
                  <c:v>28.6</c:v>
                </c:pt>
                <c:pt idx="2157">
                  <c:v>28.3</c:v>
                </c:pt>
                <c:pt idx="2158">
                  <c:v>27.9</c:v>
                </c:pt>
                <c:pt idx="2159">
                  <c:v>27.5</c:v>
                </c:pt>
                <c:pt idx="2160">
                  <c:v>27.2</c:v>
                </c:pt>
                <c:pt idx="2161">
                  <c:v>27</c:v>
                </c:pt>
                <c:pt idx="2162">
                  <c:v>26.9</c:v>
                </c:pt>
                <c:pt idx="2163">
                  <c:v>26.9</c:v>
                </c:pt>
                <c:pt idx="2164">
                  <c:v>26.9</c:v>
                </c:pt>
                <c:pt idx="2165">
                  <c:v>27</c:v>
                </c:pt>
                <c:pt idx="2166">
                  <c:v>27.2</c:v>
                </c:pt>
                <c:pt idx="2167">
                  <c:v>27.4</c:v>
                </c:pt>
                <c:pt idx="2168">
                  <c:v>27.6</c:v>
                </c:pt>
                <c:pt idx="2169">
                  <c:v>27.8</c:v>
                </c:pt>
                <c:pt idx="2170">
                  <c:v>28</c:v>
                </c:pt>
                <c:pt idx="2171">
                  <c:v>28.2</c:v>
                </c:pt>
                <c:pt idx="2172">
                  <c:v>28.2</c:v>
                </c:pt>
                <c:pt idx="2173">
                  <c:v>28.3</c:v>
                </c:pt>
                <c:pt idx="2174">
                  <c:v>28.5</c:v>
                </c:pt>
                <c:pt idx="2175">
                  <c:v>28.7</c:v>
                </c:pt>
                <c:pt idx="2176">
                  <c:v>28.7</c:v>
                </c:pt>
                <c:pt idx="2177">
                  <c:v>28.8</c:v>
                </c:pt>
                <c:pt idx="2178">
                  <c:v>29</c:v>
                </c:pt>
                <c:pt idx="2179">
                  <c:v>29.2</c:v>
                </c:pt>
                <c:pt idx="2180">
                  <c:v>29.3</c:v>
                </c:pt>
                <c:pt idx="2181">
                  <c:v>29.4</c:v>
                </c:pt>
                <c:pt idx="2182">
                  <c:v>29.6</c:v>
                </c:pt>
                <c:pt idx="2183">
                  <c:v>29.7</c:v>
                </c:pt>
                <c:pt idx="2184">
                  <c:v>30</c:v>
                </c:pt>
                <c:pt idx="2185">
                  <c:v>30.1</c:v>
                </c:pt>
                <c:pt idx="2186">
                  <c:v>30.3</c:v>
                </c:pt>
                <c:pt idx="2187">
                  <c:v>30.5</c:v>
                </c:pt>
                <c:pt idx="2188">
                  <c:v>30.5</c:v>
                </c:pt>
                <c:pt idx="2189">
                  <c:v>30.6</c:v>
                </c:pt>
                <c:pt idx="2190">
                  <c:v>30.6</c:v>
                </c:pt>
                <c:pt idx="2191">
                  <c:v>30.8</c:v>
                </c:pt>
                <c:pt idx="2192">
                  <c:v>30.8</c:v>
                </c:pt>
                <c:pt idx="2193">
                  <c:v>30.8</c:v>
                </c:pt>
                <c:pt idx="2194">
                  <c:v>30.8</c:v>
                </c:pt>
                <c:pt idx="2195">
                  <c:v>30.7</c:v>
                </c:pt>
                <c:pt idx="2196">
                  <c:v>30.8</c:v>
                </c:pt>
                <c:pt idx="2197">
                  <c:v>30.7</c:v>
                </c:pt>
                <c:pt idx="2198">
                  <c:v>30.6</c:v>
                </c:pt>
                <c:pt idx="2199">
                  <c:v>30.5</c:v>
                </c:pt>
                <c:pt idx="2200">
                  <c:v>30.5</c:v>
                </c:pt>
                <c:pt idx="2201">
                  <c:v>30.5</c:v>
                </c:pt>
                <c:pt idx="2202">
                  <c:v>30.4</c:v>
                </c:pt>
                <c:pt idx="2203">
                  <c:v>30.3</c:v>
                </c:pt>
                <c:pt idx="2204">
                  <c:v>30.3</c:v>
                </c:pt>
                <c:pt idx="2205">
                  <c:v>30.1</c:v>
                </c:pt>
                <c:pt idx="2206">
                  <c:v>30.1</c:v>
                </c:pt>
                <c:pt idx="2207">
                  <c:v>30</c:v>
                </c:pt>
                <c:pt idx="2208">
                  <c:v>29.8</c:v>
                </c:pt>
                <c:pt idx="2209">
                  <c:v>29.7</c:v>
                </c:pt>
                <c:pt idx="2210">
                  <c:v>29.6</c:v>
                </c:pt>
                <c:pt idx="2211">
                  <c:v>29.5</c:v>
                </c:pt>
                <c:pt idx="2212">
                  <c:v>29.4</c:v>
                </c:pt>
                <c:pt idx="2213">
                  <c:v>29.3</c:v>
                </c:pt>
                <c:pt idx="2214">
                  <c:v>29.1</c:v>
                </c:pt>
                <c:pt idx="2215">
                  <c:v>29</c:v>
                </c:pt>
                <c:pt idx="2216">
                  <c:v>28.8</c:v>
                </c:pt>
                <c:pt idx="2217">
                  <c:v>28.7</c:v>
                </c:pt>
                <c:pt idx="2218">
                  <c:v>28.4</c:v>
                </c:pt>
                <c:pt idx="2219">
                  <c:v>28.3</c:v>
                </c:pt>
                <c:pt idx="2220">
                  <c:v>28</c:v>
                </c:pt>
                <c:pt idx="2221">
                  <c:v>27.9</c:v>
                </c:pt>
                <c:pt idx="2222">
                  <c:v>27.6</c:v>
                </c:pt>
                <c:pt idx="2223">
                  <c:v>27.5</c:v>
                </c:pt>
                <c:pt idx="2224">
                  <c:v>27.2</c:v>
                </c:pt>
                <c:pt idx="2225">
                  <c:v>27.2</c:v>
                </c:pt>
                <c:pt idx="2226">
                  <c:v>27</c:v>
                </c:pt>
                <c:pt idx="2227">
                  <c:v>26.9</c:v>
                </c:pt>
                <c:pt idx="2228">
                  <c:v>27</c:v>
                </c:pt>
                <c:pt idx="2229">
                  <c:v>27</c:v>
                </c:pt>
                <c:pt idx="2230">
                  <c:v>27</c:v>
                </c:pt>
                <c:pt idx="2231">
                  <c:v>27</c:v>
                </c:pt>
                <c:pt idx="2232">
                  <c:v>27.1</c:v>
                </c:pt>
                <c:pt idx="2233">
                  <c:v>27.2</c:v>
                </c:pt>
                <c:pt idx="2234">
                  <c:v>27.3</c:v>
                </c:pt>
                <c:pt idx="2235">
                  <c:v>27.5</c:v>
                </c:pt>
                <c:pt idx="2236">
                  <c:v>27.8</c:v>
                </c:pt>
                <c:pt idx="2237">
                  <c:v>27.9</c:v>
                </c:pt>
                <c:pt idx="2238">
                  <c:v>28.1</c:v>
                </c:pt>
                <c:pt idx="2239">
                  <c:v>28.3</c:v>
                </c:pt>
                <c:pt idx="2240">
                  <c:v>28.4</c:v>
                </c:pt>
                <c:pt idx="2241">
                  <c:v>28.7</c:v>
                </c:pt>
                <c:pt idx="2242">
                  <c:v>28.7</c:v>
                </c:pt>
                <c:pt idx="2243">
                  <c:v>28.9</c:v>
                </c:pt>
                <c:pt idx="2244">
                  <c:v>29.2</c:v>
                </c:pt>
                <c:pt idx="2245">
                  <c:v>29.4</c:v>
                </c:pt>
                <c:pt idx="2246">
                  <c:v>29.6</c:v>
                </c:pt>
                <c:pt idx="2247">
                  <c:v>29.7</c:v>
                </c:pt>
                <c:pt idx="2248">
                  <c:v>29.9</c:v>
                </c:pt>
                <c:pt idx="2249">
                  <c:v>30.1</c:v>
                </c:pt>
                <c:pt idx="2250">
                  <c:v>30.4</c:v>
                </c:pt>
                <c:pt idx="2251">
                  <c:v>30.5</c:v>
                </c:pt>
                <c:pt idx="2252">
                  <c:v>30.6</c:v>
                </c:pt>
                <c:pt idx="2253">
                  <c:v>30.7</c:v>
                </c:pt>
                <c:pt idx="2254">
                  <c:v>30.8</c:v>
                </c:pt>
                <c:pt idx="2255">
                  <c:v>30.7</c:v>
                </c:pt>
                <c:pt idx="2256">
                  <c:v>30.6</c:v>
                </c:pt>
                <c:pt idx="2257">
                  <c:v>28.9</c:v>
                </c:pt>
                <c:pt idx="2258">
                  <c:v>29</c:v>
                </c:pt>
                <c:pt idx="2259">
                  <c:v>29</c:v>
                </c:pt>
                <c:pt idx="2260">
                  <c:v>29.1</c:v>
                </c:pt>
                <c:pt idx="2261">
                  <c:v>29.1</c:v>
                </c:pt>
                <c:pt idx="2262">
                  <c:v>29.2</c:v>
                </c:pt>
                <c:pt idx="2263">
                  <c:v>29.1</c:v>
                </c:pt>
                <c:pt idx="2264">
                  <c:v>29</c:v>
                </c:pt>
                <c:pt idx="2265">
                  <c:v>29</c:v>
                </c:pt>
                <c:pt idx="2266">
                  <c:v>29</c:v>
                </c:pt>
                <c:pt idx="2267">
                  <c:v>28.9</c:v>
                </c:pt>
                <c:pt idx="2268">
                  <c:v>28.8</c:v>
                </c:pt>
                <c:pt idx="2269">
                  <c:v>28.8</c:v>
                </c:pt>
                <c:pt idx="2270">
                  <c:v>28.8</c:v>
                </c:pt>
                <c:pt idx="2271">
                  <c:v>28.8</c:v>
                </c:pt>
                <c:pt idx="2272">
                  <c:v>28.7</c:v>
                </c:pt>
                <c:pt idx="2273">
                  <c:v>28.5</c:v>
                </c:pt>
                <c:pt idx="2274">
                  <c:v>28.6</c:v>
                </c:pt>
                <c:pt idx="2275">
                  <c:v>28.6</c:v>
                </c:pt>
                <c:pt idx="2276">
                  <c:v>28.5</c:v>
                </c:pt>
                <c:pt idx="2277">
                  <c:v>28.5</c:v>
                </c:pt>
                <c:pt idx="2278">
                  <c:v>28.6</c:v>
                </c:pt>
                <c:pt idx="2279">
                  <c:v>28.6</c:v>
                </c:pt>
                <c:pt idx="2280">
                  <c:v>28.7</c:v>
                </c:pt>
                <c:pt idx="2281">
                  <c:v>28.7</c:v>
                </c:pt>
                <c:pt idx="2282">
                  <c:v>28.8</c:v>
                </c:pt>
                <c:pt idx="2283">
                  <c:v>28.8</c:v>
                </c:pt>
                <c:pt idx="2284">
                  <c:v>28.9</c:v>
                </c:pt>
                <c:pt idx="2285">
                  <c:v>29</c:v>
                </c:pt>
                <c:pt idx="2286">
                  <c:v>29.2</c:v>
                </c:pt>
                <c:pt idx="2287">
                  <c:v>29.3</c:v>
                </c:pt>
                <c:pt idx="2288">
                  <c:v>29.3</c:v>
                </c:pt>
                <c:pt idx="2289">
                  <c:v>29.4</c:v>
                </c:pt>
                <c:pt idx="2290">
                  <c:v>29.5</c:v>
                </c:pt>
                <c:pt idx="2291">
                  <c:v>29.6</c:v>
                </c:pt>
                <c:pt idx="2292">
                  <c:v>29.6</c:v>
                </c:pt>
                <c:pt idx="2293">
                  <c:v>29.6</c:v>
                </c:pt>
                <c:pt idx="2294">
                  <c:v>29.6</c:v>
                </c:pt>
                <c:pt idx="2295">
                  <c:v>29.6</c:v>
                </c:pt>
                <c:pt idx="2296">
                  <c:v>29.6</c:v>
                </c:pt>
                <c:pt idx="2297">
                  <c:v>29.6</c:v>
                </c:pt>
                <c:pt idx="2298">
                  <c:v>29.5</c:v>
                </c:pt>
                <c:pt idx="2299">
                  <c:v>29.4</c:v>
                </c:pt>
                <c:pt idx="2300">
                  <c:v>29.3</c:v>
                </c:pt>
                <c:pt idx="2301">
                  <c:v>29.2</c:v>
                </c:pt>
                <c:pt idx="2302">
                  <c:v>29</c:v>
                </c:pt>
                <c:pt idx="2303">
                  <c:v>28.9</c:v>
                </c:pt>
                <c:pt idx="2304">
                  <c:v>28.8</c:v>
                </c:pt>
                <c:pt idx="2305">
                  <c:v>28.7</c:v>
                </c:pt>
                <c:pt idx="2306">
                  <c:v>28.7</c:v>
                </c:pt>
                <c:pt idx="2307">
                  <c:v>28.5</c:v>
                </c:pt>
                <c:pt idx="2308">
                  <c:v>28.6</c:v>
                </c:pt>
                <c:pt idx="2309">
                  <c:v>28.7</c:v>
                </c:pt>
                <c:pt idx="2310">
                  <c:v>28.7</c:v>
                </c:pt>
                <c:pt idx="2311">
                  <c:v>28.7</c:v>
                </c:pt>
                <c:pt idx="2312">
                  <c:v>28.7</c:v>
                </c:pt>
                <c:pt idx="2313">
                  <c:v>28.9</c:v>
                </c:pt>
                <c:pt idx="2314">
                  <c:v>29</c:v>
                </c:pt>
                <c:pt idx="2315">
                  <c:v>29</c:v>
                </c:pt>
                <c:pt idx="2316">
                  <c:v>29</c:v>
                </c:pt>
                <c:pt idx="2317">
                  <c:v>29.1</c:v>
                </c:pt>
                <c:pt idx="2318">
                  <c:v>29.2</c:v>
                </c:pt>
                <c:pt idx="2319">
                  <c:v>29.2</c:v>
                </c:pt>
                <c:pt idx="2320">
                  <c:v>29.1</c:v>
                </c:pt>
                <c:pt idx="2321">
                  <c:v>29</c:v>
                </c:pt>
                <c:pt idx="2322">
                  <c:v>29</c:v>
                </c:pt>
                <c:pt idx="2323">
                  <c:v>28.9</c:v>
                </c:pt>
                <c:pt idx="2324">
                  <c:v>28.8</c:v>
                </c:pt>
                <c:pt idx="2325">
                  <c:v>28.7</c:v>
                </c:pt>
                <c:pt idx="2326">
                  <c:v>28.7</c:v>
                </c:pt>
                <c:pt idx="2327">
                  <c:v>28.6</c:v>
                </c:pt>
                <c:pt idx="2328">
                  <c:v>28.5</c:v>
                </c:pt>
                <c:pt idx="2329">
                  <c:v>28.5</c:v>
                </c:pt>
                <c:pt idx="2330">
                  <c:v>28.6</c:v>
                </c:pt>
                <c:pt idx="2331">
                  <c:v>28.5</c:v>
                </c:pt>
                <c:pt idx="2332">
                  <c:v>28.7</c:v>
                </c:pt>
                <c:pt idx="2333">
                  <c:v>28.8</c:v>
                </c:pt>
                <c:pt idx="2334">
                  <c:v>28.9</c:v>
                </c:pt>
                <c:pt idx="2335">
                  <c:v>29</c:v>
                </c:pt>
                <c:pt idx="2336">
                  <c:v>29.2</c:v>
                </c:pt>
                <c:pt idx="2337">
                  <c:v>29.3</c:v>
                </c:pt>
                <c:pt idx="2338">
                  <c:v>29.3</c:v>
                </c:pt>
                <c:pt idx="2339">
                  <c:v>29.5</c:v>
                </c:pt>
                <c:pt idx="2340">
                  <c:v>29.5</c:v>
                </c:pt>
                <c:pt idx="2341">
                  <c:v>29.6</c:v>
                </c:pt>
                <c:pt idx="2342">
                  <c:v>29.6</c:v>
                </c:pt>
                <c:pt idx="2343">
                  <c:v>29.7</c:v>
                </c:pt>
                <c:pt idx="2344">
                  <c:v>29.7</c:v>
                </c:pt>
                <c:pt idx="2345">
                  <c:v>29.7</c:v>
                </c:pt>
                <c:pt idx="2346">
                  <c:v>29.5</c:v>
                </c:pt>
                <c:pt idx="2347">
                  <c:v>29.5</c:v>
                </c:pt>
                <c:pt idx="2348">
                  <c:v>29.3</c:v>
                </c:pt>
                <c:pt idx="2349">
                  <c:v>29.5</c:v>
                </c:pt>
                <c:pt idx="2350">
                  <c:v>29.3</c:v>
                </c:pt>
                <c:pt idx="2351">
                  <c:v>29.3</c:v>
                </c:pt>
                <c:pt idx="2352">
                  <c:v>29.3</c:v>
                </c:pt>
                <c:pt idx="2353">
                  <c:v>29.2</c:v>
                </c:pt>
                <c:pt idx="2354">
                  <c:v>29.2</c:v>
                </c:pt>
                <c:pt idx="2355">
                  <c:v>29.2</c:v>
                </c:pt>
                <c:pt idx="2356">
                  <c:v>29</c:v>
                </c:pt>
                <c:pt idx="2357">
                  <c:v>29</c:v>
                </c:pt>
                <c:pt idx="2358">
                  <c:v>29</c:v>
                </c:pt>
                <c:pt idx="2359">
                  <c:v>29</c:v>
                </c:pt>
                <c:pt idx="2360">
                  <c:v>29</c:v>
                </c:pt>
                <c:pt idx="2361">
                  <c:v>29</c:v>
                </c:pt>
                <c:pt idx="2362">
                  <c:v>29</c:v>
                </c:pt>
                <c:pt idx="2363">
                  <c:v>28.8</c:v>
                </c:pt>
                <c:pt idx="2364">
                  <c:v>28.8</c:v>
                </c:pt>
                <c:pt idx="2365">
                  <c:v>28.8</c:v>
                </c:pt>
                <c:pt idx="2366">
                  <c:v>28.8</c:v>
                </c:pt>
                <c:pt idx="2367">
                  <c:v>28.8</c:v>
                </c:pt>
                <c:pt idx="2368">
                  <c:v>28.7</c:v>
                </c:pt>
                <c:pt idx="2369">
                  <c:v>28.7</c:v>
                </c:pt>
                <c:pt idx="2370">
                  <c:v>28.7</c:v>
                </c:pt>
                <c:pt idx="2371">
                  <c:v>28.7</c:v>
                </c:pt>
                <c:pt idx="2372">
                  <c:v>28.7</c:v>
                </c:pt>
                <c:pt idx="2373">
                  <c:v>28.7</c:v>
                </c:pt>
                <c:pt idx="2374">
                  <c:v>28.6</c:v>
                </c:pt>
                <c:pt idx="2375">
                  <c:v>28.7</c:v>
                </c:pt>
                <c:pt idx="2376">
                  <c:v>28.6</c:v>
                </c:pt>
                <c:pt idx="2377">
                  <c:v>28.6</c:v>
                </c:pt>
                <c:pt idx="2378">
                  <c:v>28.7</c:v>
                </c:pt>
                <c:pt idx="2379">
                  <c:v>28.7</c:v>
                </c:pt>
                <c:pt idx="2380">
                  <c:v>28.7</c:v>
                </c:pt>
                <c:pt idx="2381">
                  <c:v>28.7</c:v>
                </c:pt>
                <c:pt idx="2382">
                  <c:v>28.8</c:v>
                </c:pt>
                <c:pt idx="2383">
                  <c:v>28.8</c:v>
                </c:pt>
                <c:pt idx="2384">
                  <c:v>28.8</c:v>
                </c:pt>
                <c:pt idx="2385">
                  <c:v>28.9</c:v>
                </c:pt>
                <c:pt idx="2386">
                  <c:v>28.9</c:v>
                </c:pt>
                <c:pt idx="2387">
                  <c:v>29</c:v>
                </c:pt>
                <c:pt idx="2388">
                  <c:v>29</c:v>
                </c:pt>
                <c:pt idx="2389">
                  <c:v>29.1</c:v>
                </c:pt>
                <c:pt idx="2390">
                  <c:v>29.2</c:v>
                </c:pt>
                <c:pt idx="2391">
                  <c:v>30.3</c:v>
                </c:pt>
                <c:pt idx="2392">
                  <c:v>30.1</c:v>
                </c:pt>
                <c:pt idx="2393">
                  <c:v>29.9</c:v>
                </c:pt>
                <c:pt idx="2394">
                  <c:v>29.8</c:v>
                </c:pt>
                <c:pt idx="2395">
                  <c:v>29.6</c:v>
                </c:pt>
                <c:pt idx="2396">
                  <c:v>29.5</c:v>
                </c:pt>
                <c:pt idx="2397">
                  <c:v>29.3</c:v>
                </c:pt>
                <c:pt idx="2398">
                  <c:v>29.2</c:v>
                </c:pt>
                <c:pt idx="2399">
                  <c:v>29</c:v>
                </c:pt>
                <c:pt idx="2400">
                  <c:v>28.7</c:v>
                </c:pt>
                <c:pt idx="2401">
                  <c:v>28.3</c:v>
                </c:pt>
                <c:pt idx="2402">
                  <c:v>28</c:v>
                </c:pt>
                <c:pt idx="2403">
                  <c:v>27.7</c:v>
                </c:pt>
                <c:pt idx="2404">
                  <c:v>27.5</c:v>
                </c:pt>
                <c:pt idx="2405">
                  <c:v>27.3</c:v>
                </c:pt>
                <c:pt idx="2406">
                  <c:v>27.2</c:v>
                </c:pt>
                <c:pt idx="2407">
                  <c:v>27</c:v>
                </c:pt>
                <c:pt idx="2408">
                  <c:v>26.9</c:v>
                </c:pt>
                <c:pt idx="2409">
                  <c:v>27</c:v>
                </c:pt>
                <c:pt idx="2410">
                  <c:v>27.1</c:v>
                </c:pt>
                <c:pt idx="2411">
                  <c:v>27.3</c:v>
                </c:pt>
                <c:pt idx="2412">
                  <c:v>27.4</c:v>
                </c:pt>
                <c:pt idx="2413">
                  <c:v>27.5</c:v>
                </c:pt>
                <c:pt idx="2414">
                  <c:v>27.8</c:v>
                </c:pt>
                <c:pt idx="2415">
                  <c:v>27.9</c:v>
                </c:pt>
                <c:pt idx="2416">
                  <c:v>28.2</c:v>
                </c:pt>
                <c:pt idx="2417">
                  <c:v>28.4</c:v>
                </c:pt>
                <c:pt idx="2418">
                  <c:v>28.5</c:v>
                </c:pt>
                <c:pt idx="2419">
                  <c:v>28.7</c:v>
                </c:pt>
                <c:pt idx="2420">
                  <c:v>28.8</c:v>
                </c:pt>
                <c:pt idx="2421">
                  <c:v>29</c:v>
                </c:pt>
                <c:pt idx="2422">
                  <c:v>29.2</c:v>
                </c:pt>
                <c:pt idx="2423">
                  <c:v>29.4</c:v>
                </c:pt>
                <c:pt idx="2424">
                  <c:v>29.6</c:v>
                </c:pt>
                <c:pt idx="2425">
                  <c:v>29.8</c:v>
                </c:pt>
                <c:pt idx="2426">
                  <c:v>30</c:v>
                </c:pt>
                <c:pt idx="2427">
                  <c:v>30.3</c:v>
                </c:pt>
                <c:pt idx="2428">
                  <c:v>30.5</c:v>
                </c:pt>
                <c:pt idx="2429">
                  <c:v>30.6</c:v>
                </c:pt>
                <c:pt idx="2430">
                  <c:v>30.6</c:v>
                </c:pt>
                <c:pt idx="2431">
                  <c:v>30.8</c:v>
                </c:pt>
                <c:pt idx="2432">
                  <c:v>30.8</c:v>
                </c:pt>
                <c:pt idx="2433">
                  <c:v>30.8</c:v>
                </c:pt>
                <c:pt idx="2434">
                  <c:v>30.8</c:v>
                </c:pt>
                <c:pt idx="2435">
                  <c:v>30.8</c:v>
                </c:pt>
                <c:pt idx="2436">
                  <c:v>30.8</c:v>
                </c:pt>
                <c:pt idx="2437">
                  <c:v>30.6</c:v>
                </c:pt>
                <c:pt idx="2438">
                  <c:v>30.5</c:v>
                </c:pt>
                <c:pt idx="2439">
                  <c:v>30.3</c:v>
                </c:pt>
                <c:pt idx="2440">
                  <c:v>30.3</c:v>
                </c:pt>
                <c:pt idx="2441">
                  <c:v>30.2</c:v>
                </c:pt>
                <c:pt idx="2442">
                  <c:v>30.1</c:v>
                </c:pt>
                <c:pt idx="2443">
                  <c:v>30</c:v>
                </c:pt>
                <c:pt idx="2444">
                  <c:v>29.9</c:v>
                </c:pt>
                <c:pt idx="2445">
                  <c:v>29.7</c:v>
                </c:pt>
                <c:pt idx="2446">
                  <c:v>29.6</c:v>
                </c:pt>
                <c:pt idx="2447">
                  <c:v>29.5</c:v>
                </c:pt>
                <c:pt idx="2448">
                  <c:v>29.5</c:v>
                </c:pt>
                <c:pt idx="2449">
                  <c:v>29.3</c:v>
                </c:pt>
                <c:pt idx="2450">
                  <c:v>29.2</c:v>
                </c:pt>
                <c:pt idx="2451">
                  <c:v>29</c:v>
                </c:pt>
                <c:pt idx="2452">
                  <c:v>29</c:v>
                </c:pt>
                <c:pt idx="2453">
                  <c:v>28.8</c:v>
                </c:pt>
                <c:pt idx="2454">
                  <c:v>28.7</c:v>
                </c:pt>
                <c:pt idx="2455">
                  <c:v>28.6</c:v>
                </c:pt>
                <c:pt idx="2456">
                  <c:v>28.5</c:v>
                </c:pt>
                <c:pt idx="2457">
                  <c:v>28.3</c:v>
                </c:pt>
                <c:pt idx="2458">
                  <c:v>28.2</c:v>
                </c:pt>
                <c:pt idx="2459">
                  <c:v>28.1</c:v>
                </c:pt>
                <c:pt idx="2460">
                  <c:v>28</c:v>
                </c:pt>
                <c:pt idx="2461">
                  <c:v>27.9</c:v>
                </c:pt>
                <c:pt idx="2462">
                  <c:v>27.8</c:v>
                </c:pt>
                <c:pt idx="2463">
                  <c:v>27.7</c:v>
                </c:pt>
                <c:pt idx="2464">
                  <c:v>27.6</c:v>
                </c:pt>
                <c:pt idx="2465">
                  <c:v>27.5</c:v>
                </c:pt>
                <c:pt idx="2466">
                  <c:v>27.5</c:v>
                </c:pt>
                <c:pt idx="2467">
                  <c:v>27.5</c:v>
                </c:pt>
                <c:pt idx="2468">
                  <c:v>27.5</c:v>
                </c:pt>
                <c:pt idx="2469">
                  <c:v>27.5</c:v>
                </c:pt>
                <c:pt idx="2470">
                  <c:v>27.5</c:v>
                </c:pt>
                <c:pt idx="2471">
                  <c:v>27.5</c:v>
                </c:pt>
                <c:pt idx="2472">
                  <c:v>27.5</c:v>
                </c:pt>
                <c:pt idx="2473">
                  <c:v>27.5</c:v>
                </c:pt>
                <c:pt idx="2474">
                  <c:v>27.5</c:v>
                </c:pt>
                <c:pt idx="2475">
                  <c:v>27.5</c:v>
                </c:pt>
                <c:pt idx="2476">
                  <c:v>27.5</c:v>
                </c:pt>
                <c:pt idx="2477">
                  <c:v>27.6</c:v>
                </c:pt>
                <c:pt idx="2478">
                  <c:v>27.5</c:v>
                </c:pt>
                <c:pt idx="2479">
                  <c:v>27.6</c:v>
                </c:pt>
                <c:pt idx="2480">
                  <c:v>27.6</c:v>
                </c:pt>
                <c:pt idx="2481">
                  <c:v>27.5</c:v>
                </c:pt>
                <c:pt idx="2482">
                  <c:v>27.5</c:v>
                </c:pt>
                <c:pt idx="2483">
                  <c:v>27.5</c:v>
                </c:pt>
                <c:pt idx="2484">
                  <c:v>27.5</c:v>
                </c:pt>
                <c:pt idx="2485">
                  <c:v>27.5</c:v>
                </c:pt>
                <c:pt idx="2486">
                  <c:v>27.5</c:v>
                </c:pt>
                <c:pt idx="2487">
                  <c:v>27.5</c:v>
                </c:pt>
                <c:pt idx="2488">
                  <c:v>27.4</c:v>
                </c:pt>
                <c:pt idx="2489">
                  <c:v>27.4</c:v>
                </c:pt>
                <c:pt idx="2490">
                  <c:v>27.4</c:v>
                </c:pt>
                <c:pt idx="2491">
                  <c:v>27.2</c:v>
                </c:pt>
                <c:pt idx="2492">
                  <c:v>27.2</c:v>
                </c:pt>
                <c:pt idx="2493">
                  <c:v>27.2</c:v>
                </c:pt>
                <c:pt idx="2494">
                  <c:v>27.2</c:v>
                </c:pt>
                <c:pt idx="2495">
                  <c:v>27.2</c:v>
                </c:pt>
                <c:pt idx="2496">
                  <c:v>27.2</c:v>
                </c:pt>
                <c:pt idx="2497">
                  <c:v>27.2</c:v>
                </c:pt>
                <c:pt idx="2498">
                  <c:v>27.2</c:v>
                </c:pt>
                <c:pt idx="2499">
                  <c:v>27.2</c:v>
                </c:pt>
                <c:pt idx="2500">
                  <c:v>27.1</c:v>
                </c:pt>
                <c:pt idx="2501">
                  <c:v>27.1</c:v>
                </c:pt>
                <c:pt idx="2502">
                  <c:v>27</c:v>
                </c:pt>
                <c:pt idx="2503">
                  <c:v>27.1</c:v>
                </c:pt>
                <c:pt idx="2504">
                  <c:v>27.1</c:v>
                </c:pt>
                <c:pt idx="2505">
                  <c:v>27.1</c:v>
                </c:pt>
                <c:pt idx="2506">
                  <c:v>27</c:v>
                </c:pt>
                <c:pt idx="2507">
                  <c:v>27</c:v>
                </c:pt>
                <c:pt idx="2508">
                  <c:v>27.1</c:v>
                </c:pt>
                <c:pt idx="2509">
                  <c:v>27.1</c:v>
                </c:pt>
                <c:pt idx="2510">
                  <c:v>27.1</c:v>
                </c:pt>
                <c:pt idx="2511">
                  <c:v>27</c:v>
                </c:pt>
                <c:pt idx="2512">
                  <c:v>27.1</c:v>
                </c:pt>
                <c:pt idx="2513">
                  <c:v>27.1</c:v>
                </c:pt>
                <c:pt idx="2514">
                  <c:v>27.2</c:v>
                </c:pt>
                <c:pt idx="2515">
                  <c:v>27.2</c:v>
                </c:pt>
                <c:pt idx="2516">
                  <c:v>27.2</c:v>
                </c:pt>
                <c:pt idx="2517">
                  <c:v>27.2</c:v>
                </c:pt>
                <c:pt idx="2518">
                  <c:v>27.2</c:v>
                </c:pt>
                <c:pt idx="2519">
                  <c:v>28.7</c:v>
                </c:pt>
                <c:pt idx="2520">
                  <c:v>28.6</c:v>
                </c:pt>
                <c:pt idx="2521">
                  <c:v>28.7</c:v>
                </c:pt>
                <c:pt idx="2522">
                  <c:v>28.7</c:v>
                </c:pt>
                <c:pt idx="2523">
                  <c:v>28.7</c:v>
                </c:pt>
                <c:pt idx="2524">
                  <c:v>28.7</c:v>
                </c:pt>
                <c:pt idx="2525">
                  <c:v>28.7</c:v>
                </c:pt>
                <c:pt idx="2526">
                  <c:v>28.7</c:v>
                </c:pt>
                <c:pt idx="2527">
                  <c:v>28.7</c:v>
                </c:pt>
                <c:pt idx="2528">
                  <c:v>28.8</c:v>
                </c:pt>
                <c:pt idx="2529">
                  <c:v>28.8</c:v>
                </c:pt>
                <c:pt idx="2530">
                  <c:v>28.8</c:v>
                </c:pt>
                <c:pt idx="2531">
                  <c:v>28.8</c:v>
                </c:pt>
                <c:pt idx="2532">
                  <c:v>28.9</c:v>
                </c:pt>
                <c:pt idx="2533">
                  <c:v>28.9</c:v>
                </c:pt>
                <c:pt idx="2534">
                  <c:v>29</c:v>
                </c:pt>
                <c:pt idx="2535">
                  <c:v>29</c:v>
                </c:pt>
                <c:pt idx="2536">
                  <c:v>29</c:v>
                </c:pt>
                <c:pt idx="2537">
                  <c:v>29</c:v>
                </c:pt>
                <c:pt idx="2538">
                  <c:v>29.1</c:v>
                </c:pt>
                <c:pt idx="2539">
                  <c:v>29.2</c:v>
                </c:pt>
                <c:pt idx="2540">
                  <c:v>29.2</c:v>
                </c:pt>
                <c:pt idx="2541">
                  <c:v>29.2</c:v>
                </c:pt>
                <c:pt idx="2542">
                  <c:v>29.2</c:v>
                </c:pt>
                <c:pt idx="2543">
                  <c:v>29.2</c:v>
                </c:pt>
                <c:pt idx="2544">
                  <c:v>29.2</c:v>
                </c:pt>
                <c:pt idx="2545">
                  <c:v>29.2</c:v>
                </c:pt>
                <c:pt idx="2546">
                  <c:v>29.2</c:v>
                </c:pt>
                <c:pt idx="2547">
                  <c:v>29.1</c:v>
                </c:pt>
                <c:pt idx="2548">
                  <c:v>29.2</c:v>
                </c:pt>
                <c:pt idx="2549">
                  <c:v>29.1</c:v>
                </c:pt>
                <c:pt idx="2550">
                  <c:v>29.2</c:v>
                </c:pt>
                <c:pt idx="2551">
                  <c:v>29.1</c:v>
                </c:pt>
                <c:pt idx="2552">
                  <c:v>29</c:v>
                </c:pt>
                <c:pt idx="2553">
                  <c:v>29</c:v>
                </c:pt>
                <c:pt idx="2554">
                  <c:v>29</c:v>
                </c:pt>
                <c:pt idx="2555">
                  <c:v>29</c:v>
                </c:pt>
                <c:pt idx="2556">
                  <c:v>29</c:v>
                </c:pt>
                <c:pt idx="2557">
                  <c:v>28.8</c:v>
                </c:pt>
                <c:pt idx="2558">
                  <c:v>28.9</c:v>
                </c:pt>
                <c:pt idx="2559">
                  <c:v>28.8</c:v>
                </c:pt>
                <c:pt idx="2560">
                  <c:v>28.8</c:v>
                </c:pt>
                <c:pt idx="2561">
                  <c:v>28.8</c:v>
                </c:pt>
                <c:pt idx="2562">
                  <c:v>28.8</c:v>
                </c:pt>
                <c:pt idx="2563">
                  <c:v>28.7</c:v>
                </c:pt>
                <c:pt idx="2564">
                  <c:v>28.7</c:v>
                </c:pt>
                <c:pt idx="2565">
                  <c:v>28.7</c:v>
                </c:pt>
                <c:pt idx="2566">
                  <c:v>28.8</c:v>
                </c:pt>
                <c:pt idx="2567">
                  <c:v>28.7</c:v>
                </c:pt>
                <c:pt idx="2568">
                  <c:v>28.7</c:v>
                </c:pt>
                <c:pt idx="2569">
                  <c:v>28.7</c:v>
                </c:pt>
                <c:pt idx="2570">
                  <c:v>28.7</c:v>
                </c:pt>
                <c:pt idx="2571">
                  <c:v>28.7</c:v>
                </c:pt>
                <c:pt idx="2572">
                  <c:v>28.7</c:v>
                </c:pt>
                <c:pt idx="2573">
                  <c:v>28.8</c:v>
                </c:pt>
                <c:pt idx="2574">
                  <c:v>28.8</c:v>
                </c:pt>
                <c:pt idx="2575">
                  <c:v>28.8</c:v>
                </c:pt>
                <c:pt idx="2576">
                  <c:v>29</c:v>
                </c:pt>
                <c:pt idx="2577">
                  <c:v>29</c:v>
                </c:pt>
                <c:pt idx="2578">
                  <c:v>29</c:v>
                </c:pt>
                <c:pt idx="2579">
                  <c:v>29</c:v>
                </c:pt>
                <c:pt idx="2580">
                  <c:v>29.2</c:v>
                </c:pt>
                <c:pt idx="2581">
                  <c:v>29.2</c:v>
                </c:pt>
                <c:pt idx="2582">
                  <c:v>29.3</c:v>
                </c:pt>
                <c:pt idx="2583">
                  <c:v>29.3</c:v>
                </c:pt>
                <c:pt idx="2584">
                  <c:v>29.3</c:v>
                </c:pt>
                <c:pt idx="2585">
                  <c:v>29.4</c:v>
                </c:pt>
                <c:pt idx="2586">
                  <c:v>29.5</c:v>
                </c:pt>
                <c:pt idx="2587">
                  <c:v>29.5</c:v>
                </c:pt>
                <c:pt idx="2588">
                  <c:v>29.6</c:v>
                </c:pt>
                <c:pt idx="2589">
                  <c:v>29.6</c:v>
                </c:pt>
                <c:pt idx="2590">
                  <c:v>29.6</c:v>
                </c:pt>
                <c:pt idx="2591">
                  <c:v>29.8</c:v>
                </c:pt>
                <c:pt idx="2592">
                  <c:v>29.7</c:v>
                </c:pt>
                <c:pt idx="2593">
                  <c:v>29.7</c:v>
                </c:pt>
                <c:pt idx="2594">
                  <c:v>29.7</c:v>
                </c:pt>
                <c:pt idx="2595">
                  <c:v>29.7</c:v>
                </c:pt>
                <c:pt idx="2596">
                  <c:v>29.7</c:v>
                </c:pt>
                <c:pt idx="2597">
                  <c:v>29.7</c:v>
                </c:pt>
                <c:pt idx="2598">
                  <c:v>29.8</c:v>
                </c:pt>
                <c:pt idx="2599">
                  <c:v>29.6</c:v>
                </c:pt>
                <c:pt idx="2600">
                  <c:v>29.5</c:v>
                </c:pt>
                <c:pt idx="2601">
                  <c:v>29.5</c:v>
                </c:pt>
                <c:pt idx="2602">
                  <c:v>29.4</c:v>
                </c:pt>
                <c:pt idx="2603">
                  <c:v>29.3</c:v>
                </c:pt>
                <c:pt idx="2604">
                  <c:v>29.2</c:v>
                </c:pt>
                <c:pt idx="2605">
                  <c:v>29.2</c:v>
                </c:pt>
                <c:pt idx="2606">
                  <c:v>29</c:v>
                </c:pt>
                <c:pt idx="2607">
                  <c:v>29</c:v>
                </c:pt>
                <c:pt idx="2608">
                  <c:v>28.8</c:v>
                </c:pt>
                <c:pt idx="2609">
                  <c:v>28.7</c:v>
                </c:pt>
                <c:pt idx="2610">
                  <c:v>28.7</c:v>
                </c:pt>
                <c:pt idx="2611">
                  <c:v>28.7</c:v>
                </c:pt>
                <c:pt idx="2612">
                  <c:v>28.7</c:v>
                </c:pt>
                <c:pt idx="2613">
                  <c:v>28.6</c:v>
                </c:pt>
                <c:pt idx="2614">
                  <c:v>28.6</c:v>
                </c:pt>
                <c:pt idx="2615">
                  <c:v>28.7</c:v>
                </c:pt>
                <c:pt idx="2616">
                  <c:v>28.5</c:v>
                </c:pt>
                <c:pt idx="2617">
                  <c:v>28.6</c:v>
                </c:pt>
                <c:pt idx="2618">
                  <c:v>28.7</c:v>
                </c:pt>
                <c:pt idx="2619">
                  <c:v>28.7</c:v>
                </c:pt>
                <c:pt idx="2620">
                  <c:v>28.7</c:v>
                </c:pt>
                <c:pt idx="2621">
                  <c:v>28.7</c:v>
                </c:pt>
                <c:pt idx="2622">
                  <c:v>28.8</c:v>
                </c:pt>
                <c:pt idx="2623">
                  <c:v>28.8</c:v>
                </c:pt>
                <c:pt idx="2624">
                  <c:v>28.8</c:v>
                </c:pt>
                <c:pt idx="2625">
                  <c:v>28.8</c:v>
                </c:pt>
                <c:pt idx="2626">
                  <c:v>28.8</c:v>
                </c:pt>
                <c:pt idx="2627">
                  <c:v>29.1</c:v>
                </c:pt>
                <c:pt idx="2628">
                  <c:v>29</c:v>
                </c:pt>
                <c:pt idx="2629">
                  <c:v>29</c:v>
                </c:pt>
                <c:pt idx="2630">
                  <c:v>29.2</c:v>
                </c:pt>
                <c:pt idx="2631">
                  <c:v>29.2</c:v>
                </c:pt>
                <c:pt idx="2632">
                  <c:v>29.2</c:v>
                </c:pt>
                <c:pt idx="2633">
                  <c:v>29.1</c:v>
                </c:pt>
                <c:pt idx="2634">
                  <c:v>29.2</c:v>
                </c:pt>
                <c:pt idx="2635">
                  <c:v>29.2</c:v>
                </c:pt>
                <c:pt idx="2636">
                  <c:v>29.2</c:v>
                </c:pt>
                <c:pt idx="2637">
                  <c:v>29.2</c:v>
                </c:pt>
                <c:pt idx="2638">
                  <c:v>29.2</c:v>
                </c:pt>
                <c:pt idx="2639">
                  <c:v>29.2</c:v>
                </c:pt>
                <c:pt idx="2640">
                  <c:v>29.3</c:v>
                </c:pt>
                <c:pt idx="2641">
                  <c:v>29.3</c:v>
                </c:pt>
                <c:pt idx="2642">
                  <c:v>29.2</c:v>
                </c:pt>
                <c:pt idx="2643">
                  <c:v>29.2</c:v>
                </c:pt>
                <c:pt idx="2644">
                  <c:v>29.2</c:v>
                </c:pt>
                <c:pt idx="2645">
                  <c:v>29.2</c:v>
                </c:pt>
                <c:pt idx="2646">
                  <c:v>29.1</c:v>
                </c:pt>
                <c:pt idx="2647">
                  <c:v>29.2</c:v>
                </c:pt>
                <c:pt idx="2648">
                  <c:v>29.1</c:v>
                </c:pt>
                <c:pt idx="2649">
                  <c:v>29</c:v>
                </c:pt>
                <c:pt idx="2650">
                  <c:v>29.1</c:v>
                </c:pt>
                <c:pt idx="2651">
                  <c:v>29</c:v>
                </c:pt>
                <c:pt idx="2652">
                  <c:v>29</c:v>
                </c:pt>
                <c:pt idx="2653">
                  <c:v>29</c:v>
                </c:pt>
                <c:pt idx="2654">
                  <c:v>29</c:v>
                </c:pt>
                <c:pt idx="2655">
                  <c:v>30.8</c:v>
                </c:pt>
                <c:pt idx="2656">
                  <c:v>30.8</c:v>
                </c:pt>
                <c:pt idx="2657">
                  <c:v>30.8</c:v>
                </c:pt>
                <c:pt idx="2658">
                  <c:v>30.8</c:v>
                </c:pt>
                <c:pt idx="2659">
                  <c:v>30.8</c:v>
                </c:pt>
                <c:pt idx="2660">
                  <c:v>30.8</c:v>
                </c:pt>
                <c:pt idx="2661">
                  <c:v>30.8</c:v>
                </c:pt>
                <c:pt idx="2662">
                  <c:v>30.8</c:v>
                </c:pt>
                <c:pt idx="2663">
                  <c:v>30.8</c:v>
                </c:pt>
                <c:pt idx="2664">
                  <c:v>30.8</c:v>
                </c:pt>
                <c:pt idx="2665">
                  <c:v>30.8</c:v>
                </c:pt>
                <c:pt idx="2666">
                  <c:v>30.8</c:v>
                </c:pt>
                <c:pt idx="2667">
                  <c:v>30.8</c:v>
                </c:pt>
                <c:pt idx="2668">
                  <c:v>30.8</c:v>
                </c:pt>
                <c:pt idx="2669">
                  <c:v>30.8</c:v>
                </c:pt>
                <c:pt idx="2670">
                  <c:v>30.8</c:v>
                </c:pt>
                <c:pt idx="2671">
                  <c:v>30.8</c:v>
                </c:pt>
                <c:pt idx="2672">
                  <c:v>30.8</c:v>
                </c:pt>
                <c:pt idx="2673">
                  <c:v>30.7</c:v>
                </c:pt>
                <c:pt idx="2674">
                  <c:v>30.8</c:v>
                </c:pt>
                <c:pt idx="2675">
                  <c:v>30.8</c:v>
                </c:pt>
                <c:pt idx="2676">
                  <c:v>30.8</c:v>
                </c:pt>
                <c:pt idx="2677">
                  <c:v>30.8</c:v>
                </c:pt>
                <c:pt idx="2678">
                  <c:v>30.7</c:v>
                </c:pt>
                <c:pt idx="2679">
                  <c:v>30.7</c:v>
                </c:pt>
                <c:pt idx="2680">
                  <c:v>30.8</c:v>
                </c:pt>
                <c:pt idx="2681">
                  <c:v>30.7</c:v>
                </c:pt>
                <c:pt idx="2682">
                  <c:v>30.7</c:v>
                </c:pt>
                <c:pt idx="2683">
                  <c:v>30.7</c:v>
                </c:pt>
                <c:pt idx="2684">
                  <c:v>30.7</c:v>
                </c:pt>
                <c:pt idx="2685">
                  <c:v>30.7</c:v>
                </c:pt>
                <c:pt idx="2686">
                  <c:v>30.7</c:v>
                </c:pt>
                <c:pt idx="2687">
                  <c:v>30.6</c:v>
                </c:pt>
                <c:pt idx="2688">
                  <c:v>30.6</c:v>
                </c:pt>
                <c:pt idx="2689">
                  <c:v>30.6</c:v>
                </c:pt>
                <c:pt idx="2690">
                  <c:v>30.6</c:v>
                </c:pt>
                <c:pt idx="2691">
                  <c:v>30.7</c:v>
                </c:pt>
                <c:pt idx="2692">
                  <c:v>30.6</c:v>
                </c:pt>
                <c:pt idx="2693">
                  <c:v>30.6</c:v>
                </c:pt>
                <c:pt idx="2694">
                  <c:v>30.6</c:v>
                </c:pt>
                <c:pt idx="2695">
                  <c:v>30.5</c:v>
                </c:pt>
                <c:pt idx="2696">
                  <c:v>30.5</c:v>
                </c:pt>
                <c:pt idx="2697">
                  <c:v>30.5</c:v>
                </c:pt>
                <c:pt idx="2698">
                  <c:v>30.5</c:v>
                </c:pt>
                <c:pt idx="2699">
                  <c:v>30.5</c:v>
                </c:pt>
                <c:pt idx="2700">
                  <c:v>30.5</c:v>
                </c:pt>
                <c:pt idx="2701">
                  <c:v>30.5</c:v>
                </c:pt>
                <c:pt idx="2702">
                  <c:v>30.5</c:v>
                </c:pt>
                <c:pt idx="2703">
                  <c:v>30.5</c:v>
                </c:pt>
                <c:pt idx="2704">
                  <c:v>30.5</c:v>
                </c:pt>
                <c:pt idx="2705">
                  <c:v>30.5</c:v>
                </c:pt>
                <c:pt idx="2706">
                  <c:v>30.5</c:v>
                </c:pt>
                <c:pt idx="2707">
                  <c:v>30.5</c:v>
                </c:pt>
                <c:pt idx="2708">
                  <c:v>30.5</c:v>
                </c:pt>
                <c:pt idx="2709">
                  <c:v>30.5</c:v>
                </c:pt>
                <c:pt idx="2710">
                  <c:v>30.5</c:v>
                </c:pt>
                <c:pt idx="2711">
                  <c:v>30.5</c:v>
                </c:pt>
                <c:pt idx="2712">
                  <c:v>30.5</c:v>
                </c:pt>
                <c:pt idx="2713">
                  <c:v>30.5</c:v>
                </c:pt>
                <c:pt idx="2714">
                  <c:v>30.4</c:v>
                </c:pt>
                <c:pt idx="2715">
                  <c:v>30.4</c:v>
                </c:pt>
                <c:pt idx="2716">
                  <c:v>30.4</c:v>
                </c:pt>
                <c:pt idx="2717">
                  <c:v>30.3</c:v>
                </c:pt>
                <c:pt idx="2718">
                  <c:v>30.1</c:v>
                </c:pt>
                <c:pt idx="2719">
                  <c:v>30</c:v>
                </c:pt>
                <c:pt idx="2720">
                  <c:v>30</c:v>
                </c:pt>
                <c:pt idx="2721">
                  <c:v>29.9</c:v>
                </c:pt>
                <c:pt idx="2722">
                  <c:v>29.8</c:v>
                </c:pt>
                <c:pt idx="2723">
                  <c:v>29.8</c:v>
                </c:pt>
                <c:pt idx="2724">
                  <c:v>29.6</c:v>
                </c:pt>
                <c:pt idx="2725">
                  <c:v>29.5</c:v>
                </c:pt>
                <c:pt idx="2726">
                  <c:v>29.4</c:v>
                </c:pt>
                <c:pt idx="2727">
                  <c:v>29.3</c:v>
                </c:pt>
                <c:pt idx="2728">
                  <c:v>29.2</c:v>
                </c:pt>
                <c:pt idx="2729">
                  <c:v>29.2</c:v>
                </c:pt>
                <c:pt idx="2730">
                  <c:v>29</c:v>
                </c:pt>
                <c:pt idx="2731">
                  <c:v>29</c:v>
                </c:pt>
                <c:pt idx="2732">
                  <c:v>28.8</c:v>
                </c:pt>
                <c:pt idx="2733">
                  <c:v>28.7</c:v>
                </c:pt>
                <c:pt idx="2734">
                  <c:v>28.5</c:v>
                </c:pt>
                <c:pt idx="2735">
                  <c:v>28.5</c:v>
                </c:pt>
                <c:pt idx="2736">
                  <c:v>28.3</c:v>
                </c:pt>
                <c:pt idx="2737">
                  <c:v>28.3</c:v>
                </c:pt>
                <c:pt idx="2738">
                  <c:v>28.3</c:v>
                </c:pt>
                <c:pt idx="2739">
                  <c:v>28.2</c:v>
                </c:pt>
                <c:pt idx="2740">
                  <c:v>28.2</c:v>
                </c:pt>
                <c:pt idx="2741">
                  <c:v>28</c:v>
                </c:pt>
                <c:pt idx="2742">
                  <c:v>28</c:v>
                </c:pt>
                <c:pt idx="2743">
                  <c:v>28</c:v>
                </c:pt>
                <c:pt idx="2744">
                  <c:v>27.9</c:v>
                </c:pt>
                <c:pt idx="2745">
                  <c:v>27.8</c:v>
                </c:pt>
                <c:pt idx="2746">
                  <c:v>27.7</c:v>
                </c:pt>
                <c:pt idx="2747">
                  <c:v>27.7</c:v>
                </c:pt>
                <c:pt idx="2748">
                  <c:v>27.8</c:v>
                </c:pt>
                <c:pt idx="2749">
                  <c:v>27.7</c:v>
                </c:pt>
                <c:pt idx="2750">
                  <c:v>27.7</c:v>
                </c:pt>
                <c:pt idx="2751">
                  <c:v>27.7</c:v>
                </c:pt>
                <c:pt idx="2752">
                  <c:v>27.6</c:v>
                </c:pt>
                <c:pt idx="2753">
                  <c:v>27.6</c:v>
                </c:pt>
                <c:pt idx="2754">
                  <c:v>27.5</c:v>
                </c:pt>
                <c:pt idx="2755">
                  <c:v>27.5</c:v>
                </c:pt>
                <c:pt idx="2756">
                  <c:v>27.5</c:v>
                </c:pt>
                <c:pt idx="2757">
                  <c:v>27.5</c:v>
                </c:pt>
                <c:pt idx="2758">
                  <c:v>27.5</c:v>
                </c:pt>
                <c:pt idx="2759">
                  <c:v>27.4</c:v>
                </c:pt>
                <c:pt idx="2760">
                  <c:v>27.4</c:v>
                </c:pt>
                <c:pt idx="2761">
                  <c:v>27.4</c:v>
                </c:pt>
                <c:pt idx="2762">
                  <c:v>27.3</c:v>
                </c:pt>
                <c:pt idx="2763">
                  <c:v>27.3</c:v>
                </c:pt>
                <c:pt idx="2764">
                  <c:v>27.3</c:v>
                </c:pt>
                <c:pt idx="2765">
                  <c:v>27.2</c:v>
                </c:pt>
                <c:pt idx="2766">
                  <c:v>29.1</c:v>
                </c:pt>
                <c:pt idx="2767">
                  <c:v>29.1</c:v>
                </c:pt>
                <c:pt idx="2768">
                  <c:v>29</c:v>
                </c:pt>
                <c:pt idx="2769">
                  <c:v>29</c:v>
                </c:pt>
                <c:pt idx="2770">
                  <c:v>29.1</c:v>
                </c:pt>
                <c:pt idx="2771">
                  <c:v>29.1</c:v>
                </c:pt>
                <c:pt idx="2772">
                  <c:v>29</c:v>
                </c:pt>
                <c:pt idx="2773">
                  <c:v>29</c:v>
                </c:pt>
                <c:pt idx="2774">
                  <c:v>29</c:v>
                </c:pt>
                <c:pt idx="2775">
                  <c:v>29</c:v>
                </c:pt>
                <c:pt idx="2776">
                  <c:v>29</c:v>
                </c:pt>
                <c:pt idx="2777">
                  <c:v>29</c:v>
                </c:pt>
                <c:pt idx="2778">
                  <c:v>29</c:v>
                </c:pt>
                <c:pt idx="2779">
                  <c:v>29</c:v>
                </c:pt>
                <c:pt idx="2780">
                  <c:v>29</c:v>
                </c:pt>
                <c:pt idx="2781">
                  <c:v>28.9</c:v>
                </c:pt>
                <c:pt idx="2782">
                  <c:v>28.8</c:v>
                </c:pt>
                <c:pt idx="2783">
                  <c:v>28.8</c:v>
                </c:pt>
                <c:pt idx="2784">
                  <c:v>28.8</c:v>
                </c:pt>
                <c:pt idx="2785">
                  <c:v>28.7</c:v>
                </c:pt>
                <c:pt idx="2786">
                  <c:v>28.8</c:v>
                </c:pt>
                <c:pt idx="2787">
                  <c:v>28.8</c:v>
                </c:pt>
                <c:pt idx="2788">
                  <c:v>28.7</c:v>
                </c:pt>
                <c:pt idx="2789">
                  <c:v>28.7</c:v>
                </c:pt>
                <c:pt idx="2790">
                  <c:v>28.7</c:v>
                </c:pt>
                <c:pt idx="2791">
                  <c:v>28.7</c:v>
                </c:pt>
                <c:pt idx="2792">
                  <c:v>28.7</c:v>
                </c:pt>
                <c:pt idx="2793">
                  <c:v>28.7</c:v>
                </c:pt>
                <c:pt idx="2794">
                  <c:v>28.7</c:v>
                </c:pt>
                <c:pt idx="2795">
                  <c:v>28.6</c:v>
                </c:pt>
                <c:pt idx="2796">
                  <c:v>28.6</c:v>
                </c:pt>
                <c:pt idx="2797">
                  <c:v>28.7</c:v>
                </c:pt>
                <c:pt idx="2798">
                  <c:v>28.7</c:v>
                </c:pt>
                <c:pt idx="2799">
                  <c:v>28.7</c:v>
                </c:pt>
                <c:pt idx="2800">
                  <c:v>28.7</c:v>
                </c:pt>
                <c:pt idx="2801">
                  <c:v>28.7</c:v>
                </c:pt>
                <c:pt idx="2802">
                  <c:v>28.7</c:v>
                </c:pt>
                <c:pt idx="2803">
                  <c:v>28.8</c:v>
                </c:pt>
                <c:pt idx="2804">
                  <c:v>28.9</c:v>
                </c:pt>
                <c:pt idx="2805">
                  <c:v>29</c:v>
                </c:pt>
                <c:pt idx="2806">
                  <c:v>29</c:v>
                </c:pt>
                <c:pt idx="2807">
                  <c:v>29</c:v>
                </c:pt>
                <c:pt idx="2808">
                  <c:v>29.1</c:v>
                </c:pt>
                <c:pt idx="2809">
                  <c:v>29.1</c:v>
                </c:pt>
                <c:pt idx="2810">
                  <c:v>29.2</c:v>
                </c:pt>
                <c:pt idx="2811">
                  <c:v>29.2</c:v>
                </c:pt>
                <c:pt idx="2812">
                  <c:v>29.3</c:v>
                </c:pt>
                <c:pt idx="2813">
                  <c:v>29.2</c:v>
                </c:pt>
                <c:pt idx="2814">
                  <c:v>29.2</c:v>
                </c:pt>
                <c:pt idx="2815">
                  <c:v>29.2</c:v>
                </c:pt>
                <c:pt idx="2816">
                  <c:v>29.2</c:v>
                </c:pt>
                <c:pt idx="2817">
                  <c:v>29</c:v>
                </c:pt>
                <c:pt idx="2818">
                  <c:v>29</c:v>
                </c:pt>
                <c:pt idx="2819">
                  <c:v>29</c:v>
                </c:pt>
                <c:pt idx="2820">
                  <c:v>29</c:v>
                </c:pt>
                <c:pt idx="2821">
                  <c:v>28.8</c:v>
                </c:pt>
                <c:pt idx="2822">
                  <c:v>28.8</c:v>
                </c:pt>
                <c:pt idx="2823">
                  <c:v>28.7</c:v>
                </c:pt>
                <c:pt idx="2824">
                  <c:v>28.8</c:v>
                </c:pt>
                <c:pt idx="2825">
                  <c:v>28.7</c:v>
                </c:pt>
                <c:pt idx="2826">
                  <c:v>28.7</c:v>
                </c:pt>
                <c:pt idx="2827">
                  <c:v>28.8</c:v>
                </c:pt>
                <c:pt idx="2828">
                  <c:v>29</c:v>
                </c:pt>
                <c:pt idx="2829">
                  <c:v>29.1</c:v>
                </c:pt>
                <c:pt idx="2830">
                  <c:v>29.3</c:v>
                </c:pt>
                <c:pt idx="2831">
                  <c:v>29.5</c:v>
                </c:pt>
                <c:pt idx="2832">
                  <c:v>29.6</c:v>
                </c:pt>
                <c:pt idx="2833">
                  <c:v>29.6</c:v>
                </c:pt>
                <c:pt idx="2834">
                  <c:v>29.6</c:v>
                </c:pt>
                <c:pt idx="2835">
                  <c:v>29.6</c:v>
                </c:pt>
                <c:pt idx="2836">
                  <c:v>29.6</c:v>
                </c:pt>
                <c:pt idx="2837">
                  <c:v>29.6</c:v>
                </c:pt>
                <c:pt idx="2838">
                  <c:v>29.5</c:v>
                </c:pt>
                <c:pt idx="2839">
                  <c:v>29.3</c:v>
                </c:pt>
                <c:pt idx="2840">
                  <c:v>29.1</c:v>
                </c:pt>
                <c:pt idx="2841">
                  <c:v>29</c:v>
                </c:pt>
                <c:pt idx="2842">
                  <c:v>28.8</c:v>
                </c:pt>
                <c:pt idx="2843">
                  <c:v>28.7</c:v>
                </c:pt>
                <c:pt idx="2844">
                  <c:v>28.7</c:v>
                </c:pt>
                <c:pt idx="2845">
                  <c:v>28.6</c:v>
                </c:pt>
                <c:pt idx="2846">
                  <c:v>28.7</c:v>
                </c:pt>
                <c:pt idx="2847">
                  <c:v>28.7</c:v>
                </c:pt>
                <c:pt idx="2848">
                  <c:v>28.9</c:v>
                </c:pt>
                <c:pt idx="2849">
                  <c:v>29</c:v>
                </c:pt>
                <c:pt idx="2850">
                  <c:v>29</c:v>
                </c:pt>
                <c:pt idx="2851">
                  <c:v>29.2</c:v>
                </c:pt>
                <c:pt idx="2852">
                  <c:v>29.3</c:v>
                </c:pt>
                <c:pt idx="2853">
                  <c:v>29.2</c:v>
                </c:pt>
                <c:pt idx="2854">
                  <c:v>29.2</c:v>
                </c:pt>
                <c:pt idx="2855">
                  <c:v>29.2</c:v>
                </c:pt>
                <c:pt idx="2856">
                  <c:v>29.2</c:v>
                </c:pt>
                <c:pt idx="2857">
                  <c:v>29</c:v>
                </c:pt>
                <c:pt idx="2858">
                  <c:v>29</c:v>
                </c:pt>
                <c:pt idx="2859">
                  <c:v>28.9</c:v>
                </c:pt>
                <c:pt idx="2860">
                  <c:v>28.8</c:v>
                </c:pt>
                <c:pt idx="2861">
                  <c:v>28.7</c:v>
                </c:pt>
                <c:pt idx="2862">
                  <c:v>28.7</c:v>
                </c:pt>
                <c:pt idx="2863">
                  <c:v>28.8</c:v>
                </c:pt>
                <c:pt idx="2864">
                  <c:v>28.9</c:v>
                </c:pt>
                <c:pt idx="2865">
                  <c:v>29</c:v>
                </c:pt>
                <c:pt idx="2866">
                  <c:v>29.4</c:v>
                </c:pt>
                <c:pt idx="2867">
                  <c:v>29.5</c:v>
                </c:pt>
                <c:pt idx="2868">
                  <c:v>29.7</c:v>
                </c:pt>
                <c:pt idx="2869">
                  <c:v>29.8</c:v>
                </c:pt>
                <c:pt idx="2870">
                  <c:v>29.8</c:v>
                </c:pt>
                <c:pt idx="2871">
                  <c:v>29.7</c:v>
                </c:pt>
                <c:pt idx="2872">
                  <c:v>29.5</c:v>
                </c:pt>
                <c:pt idx="2873">
                  <c:v>29.4</c:v>
                </c:pt>
                <c:pt idx="2874">
                  <c:v>29.2</c:v>
                </c:pt>
                <c:pt idx="2875">
                  <c:v>29</c:v>
                </c:pt>
                <c:pt idx="2876">
                  <c:v>28.8</c:v>
                </c:pt>
                <c:pt idx="2877">
                  <c:v>28.7</c:v>
                </c:pt>
                <c:pt idx="2878">
                  <c:v>28.7</c:v>
                </c:pt>
                <c:pt idx="2879">
                  <c:v>28.7</c:v>
                </c:pt>
                <c:pt idx="2880">
                  <c:v>28.7</c:v>
                </c:pt>
                <c:pt idx="2881">
                  <c:v>28.7</c:v>
                </c:pt>
                <c:pt idx="2882">
                  <c:v>28.8</c:v>
                </c:pt>
                <c:pt idx="2883">
                  <c:v>29</c:v>
                </c:pt>
                <c:pt idx="2884">
                  <c:v>29</c:v>
                </c:pt>
                <c:pt idx="2885">
                  <c:v>29.2</c:v>
                </c:pt>
                <c:pt idx="2886">
                  <c:v>29.2</c:v>
                </c:pt>
                <c:pt idx="2887">
                  <c:v>29.2</c:v>
                </c:pt>
                <c:pt idx="2888">
                  <c:v>29.3</c:v>
                </c:pt>
                <c:pt idx="2889">
                  <c:v>29.2</c:v>
                </c:pt>
                <c:pt idx="2890">
                  <c:v>29.2</c:v>
                </c:pt>
                <c:pt idx="2891">
                  <c:v>29.2</c:v>
                </c:pt>
                <c:pt idx="2892">
                  <c:v>29.1</c:v>
                </c:pt>
                <c:pt idx="2893">
                  <c:v>29</c:v>
                </c:pt>
                <c:pt idx="2894">
                  <c:v>29</c:v>
                </c:pt>
                <c:pt idx="2895">
                  <c:v>28.9</c:v>
                </c:pt>
                <c:pt idx="2896">
                  <c:v>28.8</c:v>
                </c:pt>
                <c:pt idx="2897">
                  <c:v>28.8</c:v>
                </c:pt>
                <c:pt idx="2898">
                  <c:v>28.7</c:v>
                </c:pt>
                <c:pt idx="2899">
                  <c:v>28.7</c:v>
                </c:pt>
                <c:pt idx="2900">
                  <c:v>28.7</c:v>
                </c:pt>
                <c:pt idx="2901">
                  <c:v>28.8</c:v>
                </c:pt>
                <c:pt idx="2902">
                  <c:v>30</c:v>
                </c:pt>
                <c:pt idx="2903">
                  <c:v>29.9</c:v>
                </c:pt>
                <c:pt idx="2904">
                  <c:v>29.7</c:v>
                </c:pt>
                <c:pt idx="2905">
                  <c:v>29.7</c:v>
                </c:pt>
                <c:pt idx="2906">
                  <c:v>29.3</c:v>
                </c:pt>
                <c:pt idx="2907">
                  <c:v>29.2</c:v>
                </c:pt>
                <c:pt idx="2908">
                  <c:v>29.1</c:v>
                </c:pt>
                <c:pt idx="2909">
                  <c:v>29</c:v>
                </c:pt>
                <c:pt idx="2910">
                  <c:v>28.8</c:v>
                </c:pt>
                <c:pt idx="2911">
                  <c:v>28.8</c:v>
                </c:pt>
                <c:pt idx="2912">
                  <c:v>28.7</c:v>
                </c:pt>
                <c:pt idx="2913">
                  <c:v>28.5</c:v>
                </c:pt>
                <c:pt idx="2914">
                  <c:v>28.4</c:v>
                </c:pt>
                <c:pt idx="2915">
                  <c:v>28.3</c:v>
                </c:pt>
                <c:pt idx="2916">
                  <c:v>28.2</c:v>
                </c:pt>
                <c:pt idx="2917">
                  <c:v>28.2</c:v>
                </c:pt>
                <c:pt idx="2918">
                  <c:v>28</c:v>
                </c:pt>
                <c:pt idx="2919">
                  <c:v>27.9</c:v>
                </c:pt>
                <c:pt idx="2920">
                  <c:v>27.8</c:v>
                </c:pt>
                <c:pt idx="2921">
                  <c:v>27.8</c:v>
                </c:pt>
                <c:pt idx="2922">
                  <c:v>27.6</c:v>
                </c:pt>
                <c:pt idx="2923">
                  <c:v>27.5</c:v>
                </c:pt>
                <c:pt idx="2924">
                  <c:v>27.4</c:v>
                </c:pt>
                <c:pt idx="2925">
                  <c:v>27.4</c:v>
                </c:pt>
                <c:pt idx="2926">
                  <c:v>27.3</c:v>
                </c:pt>
                <c:pt idx="2927">
                  <c:v>27.2</c:v>
                </c:pt>
                <c:pt idx="2928">
                  <c:v>27.2</c:v>
                </c:pt>
                <c:pt idx="2929">
                  <c:v>27.2</c:v>
                </c:pt>
                <c:pt idx="2930">
                  <c:v>27.2</c:v>
                </c:pt>
                <c:pt idx="2931">
                  <c:v>27.2</c:v>
                </c:pt>
                <c:pt idx="2932">
                  <c:v>27</c:v>
                </c:pt>
                <c:pt idx="2933">
                  <c:v>27</c:v>
                </c:pt>
                <c:pt idx="2934">
                  <c:v>27</c:v>
                </c:pt>
                <c:pt idx="2935">
                  <c:v>27</c:v>
                </c:pt>
                <c:pt idx="2936">
                  <c:v>27</c:v>
                </c:pt>
                <c:pt idx="2937">
                  <c:v>27</c:v>
                </c:pt>
                <c:pt idx="2938">
                  <c:v>27.1</c:v>
                </c:pt>
                <c:pt idx="2939">
                  <c:v>27.2</c:v>
                </c:pt>
                <c:pt idx="2940">
                  <c:v>27.1</c:v>
                </c:pt>
                <c:pt idx="2941">
                  <c:v>27.1</c:v>
                </c:pt>
                <c:pt idx="2942">
                  <c:v>27</c:v>
                </c:pt>
                <c:pt idx="2943">
                  <c:v>27</c:v>
                </c:pt>
                <c:pt idx="2944">
                  <c:v>27</c:v>
                </c:pt>
                <c:pt idx="2945">
                  <c:v>27.1</c:v>
                </c:pt>
                <c:pt idx="2946">
                  <c:v>27.1</c:v>
                </c:pt>
                <c:pt idx="2947">
                  <c:v>27.1</c:v>
                </c:pt>
                <c:pt idx="2948">
                  <c:v>27.2</c:v>
                </c:pt>
                <c:pt idx="2949">
                  <c:v>27.2</c:v>
                </c:pt>
                <c:pt idx="2950">
                  <c:v>27.2</c:v>
                </c:pt>
                <c:pt idx="2951">
                  <c:v>27.2</c:v>
                </c:pt>
                <c:pt idx="2952">
                  <c:v>27.2</c:v>
                </c:pt>
                <c:pt idx="2953">
                  <c:v>27.2</c:v>
                </c:pt>
                <c:pt idx="2954">
                  <c:v>27.2</c:v>
                </c:pt>
                <c:pt idx="2955">
                  <c:v>27.2</c:v>
                </c:pt>
                <c:pt idx="2956">
                  <c:v>27.2</c:v>
                </c:pt>
                <c:pt idx="2957">
                  <c:v>27.2</c:v>
                </c:pt>
                <c:pt idx="2958">
                  <c:v>27.2</c:v>
                </c:pt>
                <c:pt idx="2959">
                  <c:v>27.1</c:v>
                </c:pt>
                <c:pt idx="2960">
                  <c:v>27.1</c:v>
                </c:pt>
                <c:pt idx="2961">
                  <c:v>27.1</c:v>
                </c:pt>
                <c:pt idx="2962">
                  <c:v>27</c:v>
                </c:pt>
                <c:pt idx="2963">
                  <c:v>27.1</c:v>
                </c:pt>
                <c:pt idx="2964">
                  <c:v>27.1</c:v>
                </c:pt>
                <c:pt idx="2965">
                  <c:v>27.1</c:v>
                </c:pt>
                <c:pt idx="2966">
                  <c:v>27.1</c:v>
                </c:pt>
                <c:pt idx="2967">
                  <c:v>27.2</c:v>
                </c:pt>
                <c:pt idx="2968">
                  <c:v>27.3</c:v>
                </c:pt>
                <c:pt idx="2969">
                  <c:v>27.4</c:v>
                </c:pt>
                <c:pt idx="2970">
                  <c:v>27.5</c:v>
                </c:pt>
                <c:pt idx="2971">
                  <c:v>27.6</c:v>
                </c:pt>
                <c:pt idx="2972">
                  <c:v>27.6</c:v>
                </c:pt>
                <c:pt idx="2973">
                  <c:v>27.7</c:v>
                </c:pt>
                <c:pt idx="2974">
                  <c:v>27.8</c:v>
                </c:pt>
                <c:pt idx="2975">
                  <c:v>27.9</c:v>
                </c:pt>
                <c:pt idx="2976">
                  <c:v>28</c:v>
                </c:pt>
                <c:pt idx="2977">
                  <c:v>28</c:v>
                </c:pt>
                <c:pt idx="2978">
                  <c:v>28.2</c:v>
                </c:pt>
                <c:pt idx="2979">
                  <c:v>28.3</c:v>
                </c:pt>
                <c:pt idx="2980">
                  <c:v>28.3</c:v>
                </c:pt>
                <c:pt idx="2981">
                  <c:v>28.4</c:v>
                </c:pt>
                <c:pt idx="2982">
                  <c:v>28.5</c:v>
                </c:pt>
                <c:pt idx="2983">
                  <c:v>28.5</c:v>
                </c:pt>
                <c:pt idx="2984">
                  <c:v>28.5</c:v>
                </c:pt>
                <c:pt idx="2985">
                  <c:v>28.7</c:v>
                </c:pt>
                <c:pt idx="2986">
                  <c:v>28.7</c:v>
                </c:pt>
                <c:pt idx="2987">
                  <c:v>28.8</c:v>
                </c:pt>
                <c:pt idx="2988">
                  <c:v>28.8</c:v>
                </c:pt>
                <c:pt idx="2989">
                  <c:v>28.9</c:v>
                </c:pt>
                <c:pt idx="2990">
                  <c:v>28.9</c:v>
                </c:pt>
                <c:pt idx="2991">
                  <c:v>29</c:v>
                </c:pt>
                <c:pt idx="2992">
                  <c:v>29</c:v>
                </c:pt>
                <c:pt idx="2993">
                  <c:v>29.1</c:v>
                </c:pt>
                <c:pt idx="2994">
                  <c:v>29.2</c:v>
                </c:pt>
                <c:pt idx="2995">
                  <c:v>29.3</c:v>
                </c:pt>
                <c:pt idx="2996">
                  <c:v>29.3</c:v>
                </c:pt>
                <c:pt idx="2997">
                  <c:v>29.3</c:v>
                </c:pt>
                <c:pt idx="2998">
                  <c:v>29.5</c:v>
                </c:pt>
                <c:pt idx="2999">
                  <c:v>29.5</c:v>
                </c:pt>
                <c:pt idx="3000">
                  <c:v>29.5</c:v>
                </c:pt>
                <c:pt idx="3001">
                  <c:v>29.5</c:v>
                </c:pt>
                <c:pt idx="3002">
                  <c:v>29.5</c:v>
                </c:pt>
                <c:pt idx="3003">
                  <c:v>29.6</c:v>
                </c:pt>
                <c:pt idx="3004">
                  <c:v>29.7</c:v>
                </c:pt>
                <c:pt idx="3005">
                  <c:v>29.6</c:v>
                </c:pt>
                <c:pt idx="3006">
                  <c:v>29.6</c:v>
                </c:pt>
                <c:pt idx="3007">
                  <c:v>29.6</c:v>
                </c:pt>
                <c:pt idx="3008">
                  <c:v>29.8</c:v>
                </c:pt>
                <c:pt idx="3009">
                  <c:v>29.6</c:v>
                </c:pt>
                <c:pt idx="3010">
                  <c:v>29.7</c:v>
                </c:pt>
                <c:pt idx="3011">
                  <c:v>29.7</c:v>
                </c:pt>
                <c:pt idx="3012">
                  <c:v>29.7</c:v>
                </c:pt>
                <c:pt idx="3013">
                  <c:v>29.7</c:v>
                </c:pt>
                <c:pt idx="3014">
                  <c:v>29.8</c:v>
                </c:pt>
                <c:pt idx="3015">
                  <c:v>29</c:v>
                </c:pt>
                <c:pt idx="3016">
                  <c:v>29.1</c:v>
                </c:pt>
                <c:pt idx="3017">
                  <c:v>29.2</c:v>
                </c:pt>
                <c:pt idx="3018">
                  <c:v>29.1</c:v>
                </c:pt>
                <c:pt idx="3019">
                  <c:v>29.1</c:v>
                </c:pt>
                <c:pt idx="3020">
                  <c:v>29</c:v>
                </c:pt>
                <c:pt idx="3021">
                  <c:v>29</c:v>
                </c:pt>
                <c:pt idx="3022">
                  <c:v>29</c:v>
                </c:pt>
                <c:pt idx="3023">
                  <c:v>29</c:v>
                </c:pt>
                <c:pt idx="3024">
                  <c:v>29.1</c:v>
                </c:pt>
                <c:pt idx="3025">
                  <c:v>29</c:v>
                </c:pt>
                <c:pt idx="3026">
                  <c:v>29.1</c:v>
                </c:pt>
                <c:pt idx="3027">
                  <c:v>29</c:v>
                </c:pt>
                <c:pt idx="3028">
                  <c:v>29.2</c:v>
                </c:pt>
                <c:pt idx="3029">
                  <c:v>29.1</c:v>
                </c:pt>
                <c:pt idx="3030">
                  <c:v>29.2</c:v>
                </c:pt>
                <c:pt idx="3031">
                  <c:v>29.1</c:v>
                </c:pt>
                <c:pt idx="3032">
                  <c:v>29.1</c:v>
                </c:pt>
                <c:pt idx="3033">
                  <c:v>29.1</c:v>
                </c:pt>
                <c:pt idx="3034">
                  <c:v>29.2</c:v>
                </c:pt>
                <c:pt idx="3035">
                  <c:v>29.2</c:v>
                </c:pt>
                <c:pt idx="3036">
                  <c:v>29.1</c:v>
                </c:pt>
                <c:pt idx="3037">
                  <c:v>29</c:v>
                </c:pt>
                <c:pt idx="3038">
                  <c:v>29</c:v>
                </c:pt>
                <c:pt idx="3039">
                  <c:v>29</c:v>
                </c:pt>
                <c:pt idx="3040">
                  <c:v>29</c:v>
                </c:pt>
                <c:pt idx="3041">
                  <c:v>29</c:v>
                </c:pt>
                <c:pt idx="3042">
                  <c:v>29</c:v>
                </c:pt>
                <c:pt idx="3043">
                  <c:v>29</c:v>
                </c:pt>
                <c:pt idx="3044">
                  <c:v>29</c:v>
                </c:pt>
                <c:pt idx="3045">
                  <c:v>28.9</c:v>
                </c:pt>
                <c:pt idx="3046">
                  <c:v>28.8</c:v>
                </c:pt>
                <c:pt idx="3047">
                  <c:v>28.8</c:v>
                </c:pt>
                <c:pt idx="3048">
                  <c:v>28.8</c:v>
                </c:pt>
                <c:pt idx="3049">
                  <c:v>28.8</c:v>
                </c:pt>
                <c:pt idx="3050">
                  <c:v>28.8</c:v>
                </c:pt>
                <c:pt idx="3051">
                  <c:v>28.8</c:v>
                </c:pt>
                <c:pt idx="3052">
                  <c:v>28.8</c:v>
                </c:pt>
                <c:pt idx="3053">
                  <c:v>28.7</c:v>
                </c:pt>
                <c:pt idx="3054">
                  <c:v>28.7</c:v>
                </c:pt>
                <c:pt idx="3055">
                  <c:v>28.7</c:v>
                </c:pt>
                <c:pt idx="3056">
                  <c:v>28.7</c:v>
                </c:pt>
                <c:pt idx="3057">
                  <c:v>28.7</c:v>
                </c:pt>
                <c:pt idx="3058">
                  <c:v>28.7</c:v>
                </c:pt>
                <c:pt idx="3059">
                  <c:v>28.7</c:v>
                </c:pt>
                <c:pt idx="3060">
                  <c:v>28.7</c:v>
                </c:pt>
                <c:pt idx="3061">
                  <c:v>28.7</c:v>
                </c:pt>
                <c:pt idx="3062">
                  <c:v>28.8</c:v>
                </c:pt>
                <c:pt idx="3063">
                  <c:v>28.7</c:v>
                </c:pt>
                <c:pt idx="3064">
                  <c:v>28.7</c:v>
                </c:pt>
                <c:pt idx="3065">
                  <c:v>28.8</c:v>
                </c:pt>
                <c:pt idx="3066">
                  <c:v>28.8</c:v>
                </c:pt>
                <c:pt idx="3067">
                  <c:v>28.7</c:v>
                </c:pt>
                <c:pt idx="3068">
                  <c:v>28.8</c:v>
                </c:pt>
                <c:pt idx="3069">
                  <c:v>28.8</c:v>
                </c:pt>
                <c:pt idx="3070">
                  <c:v>28.8</c:v>
                </c:pt>
                <c:pt idx="3071">
                  <c:v>28.8</c:v>
                </c:pt>
                <c:pt idx="3072">
                  <c:v>28.8</c:v>
                </c:pt>
                <c:pt idx="3073">
                  <c:v>28.8</c:v>
                </c:pt>
                <c:pt idx="3074">
                  <c:v>28.8</c:v>
                </c:pt>
                <c:pt idx="3075">
                  <c:v>28.8</c:v>
                </c:pt>
                <c:pt idx="3076">
                  <c:v>28.8</c:v>
                </c:pt>
                <c:pt idx="3077">
                  <c:v>28.9</c:v>
                </c:pt>
                <c:pt idx="3078">
                  <c:v>28.9</c:v>
                </c:pt>
                <c:pt idx="3079">
                  <c:v>28.9</c:v>
                </c:pt>
                <c:pt idx="3080">
                  <c:v>28.9</c:v>
                </c:pt>
                <c:pt idx="3081">
                  <c:v>28.9</c:v>
                </c:pt>
                <c:pt idx="3082">
                  <c:v>29</c:v>
                </c:pt>
                <c:pt idx="3083">
                  <c:v>28.9</c:v>
                </c:pt>
                <c:pt idx="3084">
                  <c:v>28.9</c:v>
                </c:pt>
                <c:pt idx="3085">
                  <c:v>28.8</c:v>
                </c:pt>
                <c:pt idx="3086">
                  <c:v>28.9</c:v>
                </c:pt>
                <c:pt idx="3087">
                  <c:v>29</c:v>
                </c:pt>
                <c:pt idx="3088">
                  <c:v>28.9</c:v>
                </c:pt>
                <c:pt idx="3089">
                  <c:v>29</c:v>
                </c:pt>
                <c:pt idx="3090">
                  <c:v>29</c:v>
                </c:pt>
                <c:pt idx="3091">
                  <c:v>29</c:v>
                </c:pt>
                <c:pt idx="3092">
                  <c:v>28.9</c:v>
                </c:pt>
                <c:pt idx="3093">
                  <c:v>28.9</c:v>
                </c:pt>
                <c:pt idx="3094">
                  <c:v>28.8</c:v>
                </c:pt>
                <c:pt idx="3095">
                  <c:v>28.9</c:v>
                </c:pt>
                <c:pt idx="3096">
                  <c:v>28.8</c:v>
                </c:pt>
                <c:pt idx="3097">
                  <c:v>28.8</c:v>
                </c:pt>
                <c:pt idx="3098">
                  <c:v>29</c:v>
                </c:pt>
                <c:pt idx="3099">
                  <c:v>28.9</c:v>
                </c:pt>
                <c:pt idx="3100">
                  <c:v>29</c:v>
                </c:pt>
                <c:pt idx="3101">
                  <c:v>28.9</c:v>
                </c:pt>
                <c:pt idx="3102">
                  <c:v>29</c:v>
                </c:pt>
                <c:pt idx="3103">
                  <c:v>29</c:v>
                </c:pt>
                <c:pt idx="3104">
                  <c:v>29</c:v>
                </c:pt>
                <c:pt idx="3105">
                  <c:v>29</c:v>
                </c:pt>
                <c:pt idx="3106">
                  <c:v>29</c:v>
                </c:pt>
                <c:pt idx="3107">
                  <c:v>29</c:v>
                </c:pt>
                <c:pt idx="3108">
                  <c:v>29.1</c:v>
                </c:pt>
                <c:pt idx="3109">
                  <c:v>29.2</c:v>
                </c:pt>
                <c:pt idx="3110">
                  <c:v>29.2</c:v>
                </c:pt>
                <c:pt idx="3111">
                  <c:v>29.1</c:v>
                </c:pt>
                <c:pt idx="3112">
                  <c:v>29.1</c:v>
                </c:pt>
                <c:pt idx="3113">
                  <c:v>29.2</c:v>
                </c:pt>
                <c:pt idx="3114">
                  <c:v>29.2</c:v>
                </c:pt>
                <c:pt idx="3115">
                  <c:v>29.2</c:v>
                </c:pt>
                <c:pt idx="3116">
                  <c:v>29.3</c:v>
                </c:pt>
                <c:pt idx="3117">
                  <c:v>29.3</c:v>
                </c:pt>
                <c:pt idx="3118">
                  <c:v>29.3</c:v>
                </c:pt>
                <c:pt idx="3119">
                  <c:v>29.3</c:v>
                </c:pt>
                <c:pt idx="3120">
                  <c:v>29.3</c:v>
                </c:pt>
                <c:pt idx="3121">
                  <c:v>29.3</c:v>
                </c:pt>
                <c:pt idx="3122">
                  <c:v>29.3</c:v>
                </c:pt>
                <c:pt idx="3123">
                  <c:v>29.3</c:v>
                </c:pt>
                <c:pt idx="3124">
                  <c:v>29.3</c:v>
                </c:pt>
                <c:pt idx="3125">
                  <c:v>29.3</c:v>
                </c:pt>
                <c:pt idx="3126">
                  <c:v>29.3</c:v>
                </c:pt>
                <c:pt idx="3127">
                  <c:v>29.3</c:v>
                </c:pt>
                <c:pt idx="3128">
                  <c:v>29.2</c:v>
                </c:pt>
                <c:pt idx="3129">
                  <c:v>29.2</c:v>
                </c:pt>
                <c:pt idx="3130">
                  <c:v>29.2</c:v>
                </c:pt>
                <c:pt idx="3131">
                  <c:v>29.1</c:v>
                </c:pt>
                <c:pt idx="3132">
                  <c:v>29.2</c:v>
                </c:pt>
                <c:pt idx="3133">
                  <c:v>29.1</c:v>
                </c:pt>
                <c:pt idx="3134">
                  <c:v>29</c:v>
                </c:pt>
                <c:pt idx="3135">
                  <c:v>28.8</c:v>
                </c:pt>
                <c:pt idx="3136">
                  <c:v>28.8</c:v>
                </c:pt>
                <c:pt idx="3137">
                  <c:v>28.7</c:v>
                </c:pt>
                <c:pt idx="3138">
                  <c:v>28.7</c:v>
                </c:pt>
                <c:pt idx="3139">
                  <c:v>28.7</c:v>
                </c:pt>
                <c:pt idx="3140">
                  <c:v>28.7</c:v>
                </c:pt>
                <c:pt idx="3141">
                  <c:v>28.7</c:v>
                </c:pt>
                <c:pt idx="3142">
                  <c:v>28.8</c:v>
                </c:pt>
                <c:pt idx="3143">
                  <c:v>28.9</c:v>
                </c:pt>
                <c:pt idx="3144">
                  <c:v>29</c:v>
                </c:pt>
                <c:pt idx="3145">
                  <c:v>29.2</c:v>
                </c:pt>
                <c:pt idx="3146">
                  <c:v>29.3</c:v>
                </c:pt>
                <c:pt idx="3147">
                  <c:v>29.4</c:v>
                </c:pt>
                <c:pt idx="3148">
                  <c:v>29.5</c:v>
                </c:pt>
                <c:pt idx="3149">
                  <c:v>29.6</c:v>
                </c:pt>
                <c:pt idx="3150">
                  <c:v>29.8</c:v>
                </c:pt>
                <c:pt idx="3151">
                  <c:v>29.8</c:v>
                </c:pt>
                <c:pt idx="3152">
                  <c:v>29.9</c:v>
                </c:pt>
                <c:pt idx="3153">
                  <c:v>29.8</c:v>
                </c:pt>
                <c:pt idx="3154">
                  <c:v>28.8</c:v>
                </c:pt>
                <c:pt idx="3155">
                  <c:v>29</c:v>
                </c:pt>
                <c:pt idx="3156">
                  <c:v>29.1</c:v>
                </c:pt>
                <c:pt idx="3157">
                  <c:v>29.5</c:v>
                </c:pt>
                <c:pt idx="3158">
                  <c:v>29.7</c:v>
                </c:pt>
                <c:pt idx="3159">
                  <c:v>30</c:v>
                </c:pt>
                <c:pt idx="3160">
                  <c:v>30.1</c:v>
                </c:pt>
                <c:pt idx="3161">
                  <c:v>30.5</c:v>
                </c:pt>
                <c:pt idx="3162">
                  <c:v>30.6</c:v>
                </c:pt>
                <c:pt idx="3163">
                  <c:v>30.8</c:v>
                </c:pt>
                <c:pt idx="3164">
                  <c:v>30.9</c:v>
                </c:pt>
                <c:pt idx="3165">
                  <c:v>31</c:v>
                </c:pt>
                <c:pt idx="3166">
                  <c:v>31</c:v>
                </c:pt>
                <c:pt idx="3167">
                  <c:v>30.9</c:v>
                </c:pt>
                <c:pt idx="3168">
                  <c:v>30.8</c:v>
                </c:pt>
                <c:pt idx="3169">
                  <c:v>30.7</c:v>
                </c:pt>
                <c:pt idx="3170">
                  <c:v>30.5</c:v>
                </c:pt>
                <c:pt idx="3171">
                  <c:v>30.5</c:v>
                </c:pt>
                <c:pt idx="3172">
                  <c:v>30.1</c:v>
                </c:pt>
                <c:pt idx="3173">
                  <c:v>30.1</c:v>
                </c:pt>
                <c:pt idx="3174">
                  <c:v>29.8</c:v>
                </c:pt>
                <c:pt idx="3175">
                  <c:v>29.5</c:v>
                </c:pt>
                <c:pt idx="3176">
                  <c:v>29.3</c:v>
                </c:pt>
                <c:pt idx="3177">
                  <c:v>28.9</c:v>
                </c:pt>
                <c:pt idx="3178">
                  <c:v>28.5</c:v>
                </c:pt>
                <c:pt idx="3179">
                  <c:v>28.2</c:v>
                </c:pt>
                <c:pt idx="3180">
                  <c:v>27.9</c:v>
                </c:pt>
                <c:pt idx="3181">
                  <c:v>27.6</c:v>
                </c:pt>
                <c:pt idx="3182">
                  <c:v>27.2</c:v>
                </c:pt>
                <c:pt idx="3183">
                  <c:v>27.2</c:v>
                </c:pt>
                <c:pt idx="3184">
                  <c:v>27.1</c:v>
                </c:pt>
                <c:pt idx="3185">
                  <c:v>27.2</c:v>
                </c:pt>
                <c:pt idx="3186">
                  <c:v>27.3</c:v>
                </c:pt>
                <c:pt idx="3187">
                  <c:v>27.5</c:v>
                </c:pt>
                <c:pt idx="3188">
                  <c:v>27.8</c:v>
                </c:pt>
                <c:pt idx="3189">
                  <c:v>28</c:v>
                </c:pt>
                <c:pt idx="3190">
                  <c:v>28.3</c:v>
                </c:pt>
                <c:pt idx="3191">
                  <c:v>28.5</c:v>
                </c:pt>
                <c:pt idx="3192">
                  <c:v>28.7</c:v>
                </c:pt>
                <c:pt idx="3193">
                  <c:v>28.9</c:v>
                </c:pt>
                <c:pt idx="3194">
                  <c:v>29.2</c:v>
                </c:pt>
                <c:pt idx="3195">
                  <c:v>29.5</c:v>
                </c:pt>
                <c:pt idx="3196">
                  <c:v>29.8</c:v>
                </c:pt>
                <c:pt idx="3197">
                  <c:v>30.1</c:v>
                </c:pt>
                <c:pt idx="3198">
                  <c:v>30.4</c:v>
                </c:pt>
                <c:pt idx="3199">
                  <c:v>30.6</c:v>
                </c:pt>
                <c:pt idx="3200">
                  <c:v>30.8</c:v>
                </c:pt>
                <c:pt idx="3201">
                  <c:v>30.8</c:v>
                </c:pt>
                <c:pt idx="3202">
                  <c:v>30.9</c:v>
                </c:pt>
                <c:pt idx="3203">
                  <c:v>30.8</c:v>
                </c:pt>
                <c:pt idx="3204">
                  <c:v>30.8</c:v>
                </c:pt>
                <c:pt idx="3205">
                  <c:v>30.6</c:v>
                </c:pt>
                <c:pt idx="3206">
                  <c:v>30.5</c:v>
                </c:pt>
                <c:pt idx="3207">
                  <c:v>30.3</c:v>
                </c:pt>
                <c:pt idx="3208">
                  <c:v>30</c:v>
                </c:pt>
                <c:pt idx="3209">
                  <c:v>29.8</c:v>
                </c:pt>
                <c:pt idx="3210">
                  <c:v>29.5</c:v>
                </c:pt>
                <c:pt idx="3211">
                  <c:v>29.2</c:v>
                </c:pt>
                <c:pt idx="3212">
                  <c:v>28.8</c:v>
                </c:pt>
                <c:pt idx="3213">
                  <c:v>28.5</c:v>
                </c:pt>
                <c:pt idx="3214">
                  <c:v>28.1</c:v>
                </c:pt>
                <c:pt idx="3215">
                  <c:v>27.8</c:v>
                </c:pt>
                <c:pt idx="3216">
                  <c:v>27.5</c:v>
                </c:pt>
                <c:pt idx="3217">
                  <c:v>27.3</c:v>
                </c:pt>
                <c:pt idx="3218">
                  <c:v>27.2</c:v>
                </c:pt>
                <c:pt idx="3219">
                  <c:v>27.1</c:v>
                </c:pt>
                <c:pt idx="3220">
                  <c:v>27.1</c:v>
                </c:pt>
                <c:pt idx="3221">
                  <c:v>27.2</c:v>
                </c:pt>
                <c:pt idx="3222">
                  <c:v>27.2</c:v>
                </c:pt>
                <c:pt idx="3223">
                  <c:v>27.4</c:v>
                </c:pt>
                <c:pt idx="3224">
                  <c:v>27.6</c:v>
                </c:pt>
                <c:pt idx="3225">
                  <c:v>27.7</c:v>
                </c:pt>
                <c:pt idx="3226">
                  <c:v>27.9</c:v>
                </c:pt>
                <c:pt idx="3227">
                  <c:v>28</c:v>
                </c:pt>
                <c:pt idx="3228">
                  <c:v>28.2</c:v>
                </c:pt>
                <c:pt idx="3229">
                  <c:v>28.3</c:v>
                </c:pt>
                <c:pt idx="3230">
                  <c:v>28.4</c:v>
                </c:pt>
                <c:pt idx="3231">
                  <c:v>28.5</c:v>
                </c:pt>
                <c:pt idx="3232">
                  <c:v>28.7</c:v>
                </c:pt>
                <c:pt idx="3233">
                  <c:v>28.7</c:v>
                </c:pt>
                <c:pt idx="3234">
                  <c:v>28.8</c:v>
                </c:pt>
                <c:pt idx="3235">
                  <c:v>28.9</c:v>
                </c:pt>
                <c:pt idx="3236">
                  <c:v>29</c:v>
                </c:pt>
                <c:pt idx="3237">
                  <c:v>29.1</c:v>
                </c:pt>
                <c:pt idx="3238">
                  <c:v>29.2</c:v>
                </c:pt>
                <c:pt idx="3239">
                  <c:v>29.3</c:v>
                </c:pt>
                <c:pt idx="3240">
                  <c:v>29.4</c:v>
                </c:pt>
                <c:pt idx="3241">
                  <c:v>29.5</c:v>
                </c:pt>
                <c:pt idx="3242">
                  <c:v>29.6</c:v>
                </c:pt>
                <c:pt idx="3243">
                  <c:v>29.7</c:v>
                </c:pt>
                <c:pt idx="3244">
                  <c:v>29.8</c:v>
                </c:pt>
                <c:pt idx="3245">
                  <c:v>29.8</c:v>
                </c:pt>
                <c:pt idx="3246">
                  <c:v>30</c:v>
                </c:pt>
                <c:pt idx="3247">
                  <c:v>30.1</c:v>
                </c:pt>
                <c:pt idx="3248">
                  <c:v>30.1</c:v>
                </c:pt>
                <c:pt idx="3249">
                  <c:v>30.3</c:v>
                </c:pt>
                <c:pt idx="3250">
                  <c:v>30.5</c:v>
                </c:pt>
                <c:pt idx="3251">
                  <c:v>30.6</c:v>
                </c:pt>
                <c:pt idx="3252">
                  <c:v>30.6</c:v>
                </c:pt>
                <c:pt idx="3253">
                  <c:v>30.7</c:v>
                </c:pt>
                <c:pt idx="3254">
                  <c:v>30.8</c:v>
                </c:pt>
                <c:pt idx="3255">
                  <c:v>30.8</c:v>
                </c:pt>
                <c:pt idx="3256">
                  <c:v>30.8</c:v>
                </c:pt>
                <c:pt idx="3257">
                  <c:v>30.8</c:v>
                </c:pt>
                <c:pt idx="3258">
                  <c:v>30.8</c:v>
                </c:pt>
                <c:pt idx="3259">
                  <c:v>30.8</c:v>
                </c:pt>
                <c:pt idx="3260">
                  <c:v>30.8</c:v>
                </c:pt>
                <c:pt idx="3261">
                  <c:v>30.8</c:v>
                </c:pt>
                <c:pt idx="3262">
                  <c:v>30.8</c:v>
                </c:pt>
                <c:pt idx="3263">
                  <c:v>30.8</c:v>
                </c:pt>
                <c:pt idx="3264">
                  <c:v>30.8</c:v>
                </c:pt>
                <c:pt idx="3265">
                  <c:v>30.7</c:v>
                </c:pt>
                <c:pt idx="3266">
                  <c:v>30.7</c:v>
                </c:pt>
                <c:pt idx="3267">
                  <c:v>30.6</c:v>
                </c:pt>
                <c:pt idx="3268">
                  <c:v>30.5</c:v>
                </c:pt>
                <c:pt idx="3269">
                  <c:v>29.3</c:v>
                </c:pt>
                <c:pt idx="3270">
                  <c:v>29.3</c:v>
                </c:pt>
                <c:pt idx="3271">
                  <c:v>29.3</c:v>
                </c:pt>
                <c:pt idx="3272">
                  <c:v>29.3</c:v>
                </c:pt>
                <c:pt idx="3273">
                  <c:v>29.3</c:v>
                </c:pt>
                <c:pt idx="3274">
                  <c:v>29.3</c:v>
                </c:pt>
                <c:pt idx="3275">
                  <c:v>29.3</c:v>
                </c:pt>
                <c:pt idx="3276">
                  <c:v>29.3</c:v>
                </c:pt>
                <c:pt idx="3277">
                  <c:v>29.3</c:v>
                </c:pt>
                <c:pt idx="3278">
                  <c:v>29.3</c:v>
                </c:pt>
                <c:pt idx="3279">
                  <c:v>29.3</c:v>
                </c:pt>
                <c:pt idx="3280">
                  <c:v>29.3</c:v>
                </c:pt>
                <c:pt idx="3281">
                  <c:v>29.3</c:v>
                </c:pt>
                <c:pt idx="3282">
                  <c:v>29.3</c:v>
                </c:pt>
                <c:pt idx="3283">
                  <c:v>29.2</c:v>
                </c:pt>
                <c:pt idx="3284">
                  <c:v>29.3</c:v>
                </c:pt>
                <c:pt idx="3285">
                  <c:v>29.3</c:v>
                </c:pt>
                <c:pt idx="3286">
                  <c:v>29.3</c:v>
                </c:pt>
                <c:pt idx="3287">
                  <c:v>29.3</c:v>
                </c:pt>
                <c:pt idx="3288">
                  <c:v>29.3</c:v>
                </c:pt>
                <c:pt idx="3289">
                  <c:v>29.2</c:v>
                </c:pt>
                <c:pt idx="3290">
                  <c:v>29.2</c:v>
                </c:pt>
                <c:pt idx="3291">
                  <c:v>29.2</c:v>
                </c:pt>
                <c:pt idx="3292">
                  <c:v>29.1</c:v>
                </c:pt>
                <c:pt idx="3293">
                  <c:v>29.1</c:v>
                </c:pt>
                <c:pt idx="3294">
                  <c:v>29</c:v>
                </c:pt>
                <c:pt idx="3295">
                  <c:v>29</c:v>
                </c:pt>
                <c:pt idx="3296">
                  <c:v>29</c:v>
                </c:pt>
                <c:pt idx="3297">
                  <c:v>29</c:v>
                </c:pt>
                <c:pt idx="3298">
                  <c:v>28.9</c:v>
                </c:pt>
                <c:pt idx="3299">
                  <c:v>28.9</c:v>
                </c:pt>
                <c:pt idx="3300">
                  <c:v>28.8</c:v>
                </c:pt>
                <c:pt idx="3301">
                  <c:v>28.8</c:v>
                </c:pt>
                <c:pt idx="3302">
                  <c:v>28.8</c:v>
                </c:pt>
                <c:pt idx="3303">
                  <c:v>28.7</c:v>
                </c:pt>
                <c:pt idx="3304">
                  <c:v>28.7</c:v>
                </c:pt>
                <c:pt idx="3305">
                  <c:v>28.7</c:v>
                </c:pt>
                <c:pt idx="3306">
                  <c:v>28.7</c:v>
                </c:pt>
                <c:pt idx="3307">
                  <c:v>28.7</c:v>
                </c:pt>
                <c:pt idx="3308">
                  <c:v>28.7</c:v>
                </c:pt>
                <c:pt idx="3309">
                  <c:v>28.7</c:v>
                </c:pt>
                <c:pt idx="3310">
                  <c:v>28.7</c:v>
                </c:pt>
                <c:pt idx="3311">
                  <c:v>28.7</c:v>
                </c:pt>
                <c:pt idx="3312">
                  <c:v>28.7</c:v>
                </c:pt>
                <c:pt idx="3313">
                  <c:v>28.7</c:v>
                </c:pt>
                <c:pt idx="3314">
                  <c:v>28.7</c:v>
                </c:pt>
                <c:pt idx="3315">
                  <c:v>28.7</c:v>
                </c:pt>
                <c:pt idx="3316">
                  <c:v>28.7</c:v>
                </c:pt>
                <c:pt idx="3317">
                  <c:v>28.7</c:v>
                </c:pt>
                <c:pt idx="3318">
                  <c:v>28.7</c:v>
                </c:pt>
                <c:pt idx="3319">
                  <c:v>28.7</c:v>
                </c:pt>
                <c:pt idx="3320">
                  <c:v>28.7</c:v>
                </c:pt>
                <c:pt idx="3321">
                  <c:v>28.8</c:v>
                </c:pt>
                <c:pt idx="3322">
                  <c:v>28.8</c:v>
                </c:pt>
                <c:pt idx="3323">
                  <c:v>28.8</c:v>
                </c:pt>
                <c:pt idx="3324">
                  <c:v>28.8</c:v>
                </c:pt>
                <c:pt idx="3325">
                  <c:v>28.9</c:v>
                </c:pt>
                <c:pt idx="3326">
                  <c:v>29</c:v>
                </c:pt>
                <c:pt idx="3327">
                  <c:v>29</c:v>
                </c:pt>
                <c:pt idx="3328">
                  <c:v>29</c:v>
                </c:pt>
                <c:pt idx="3329">
                  <c:v>29.1</c:v>
                </c:pt>
                <c:pt idx="3330">
                  <c:v>29.2</c:v>
                </c:pt>
                <c:pt idx="3331">
                  <c:v>29.2</c:v>
                </c:pt>
                <c:pt idx="3332">
                  <c:v>29.3</c:v>
                </c:pt>
                <c:pt idx="3333">
                  <c:v>29.5</c:v>
                </c:pt>
                <c:pt idx="3334">
                  <c:v>29.5</c:v>
                </c:pt>
                <c:pt idx="3335">
                  <c:v>29.6</c:v>
                </c:pt>
                <c:pt idx="3336">
                  <c:v>29.6</c:v>
                </c:pt>
                <c:pt idx="3337">
                  <c:v>29.8</c:v>
                </c:pt>
                <c:pt idx="3338">
                  <c:v>29.8</c:v>
                </c:pt>
                <c:pt idx="3339">
                  <c:v>29.8</c:v>
                </c:pt>
                <c:pt idx="3340">
                  <c:v>29.8</c:v>
                </c:pt>
                <c:pt idx="3341">
                  <c:v>29.8</c:v>
                </c:pt>
                <c:pt idx="3342">
                  <c:v>29.8</c:v>
                </c:pt>
                <c:pt idx="3343">
                  <c:v>29.6</c:v>
                </c:pt>
                <c:pt idx="3344">
                  <c:v>29.6</c:v>
                </c:pt>
                <c:pt idx="3345">
                  <c:v>29.5</c:v>
                </c:pt>
                <c:pt idx="3346">
                  <c:v>29.4</c:v>
                </c:pt>
                <c:pt idx="3347">
                  <c:v>29.3</c:v>
                </c:pt>
                <c:pt idx="3348">
                  <c:v>29.2</c:v>
                </c:pt>
                <c:pt idx="3349">
                  <c:v>29</c:v>
                </c:pt>
                <c:pt idx="3350">
                  <c:v>29</c:v>
                </c:pt>
                <c:pt idx="3351">
                  <c:v>28.9</c:v>
                </c:pt>
                <c:pt idx="3352">
                  <c:v>28.8</c:v>
                </c:pt>
                <c:pt idx="3353">
                  <c:v>28.8</c:v>
                </c:pt>
                <c:pt idx="3354">
                  <c:v>28.8</c:v>
                </c:pt>
                <c:pt idx="3355">
                  <c:v>28.8</c:v>
                </c:pt>
                <c:pt idx="3356">
                  <c:v>28.8</c:v>
                </c:pt>
                <c:pt idx="3357">
                  <c:v>28.9</c:v>
                </c:pt>
                <c:pt idx="3358">
                  <c:v>29</c:v>
                </c:pt>
                <c:pt idx="3359">
                  <c:v>29.1</c:v>
                </c:pt>
                <c:pt idx="3360">
                  <c:v>29.1</c:v>
                </c:pt>
                <c:pt idx="3361">
                  <c:v>29.2</c:v>
                </c:pt>
                <c:pt idx="3362">
                  <c:v>29.3</c:v>
                </c:pt>
                <c:pt idx="3363">
                  <c:v>29.5</c:v>
                </c:pt>
                <c:pt idx="3364">
                  <c:v>29.3</c:v>
                </c:pt>
                <c:pt idx="3365">
                  <c:v>29.3</c:v>
                </c:pt>
                <c:pt idx="3366">
                  <c:v>29.3</c:v>
                </c:pt>
                <c:pt idx="3367">
                  <c:v>29.2</c:v>
                </c:pt>
                <c:pt idx="3368">
                  <c:v>29.2</c:v>
                </c:pt>
                <c:pt idx="3369">
                  <c:v>29.1</c:v>
                </c:pt>
                <c:pt idx="3370">
                  <c:v>29.1</c:v>
                </c:pt>
                <c:pt idx="3371">
                  <c:v>28.9</c:v>
                </c:pt>
                <c:pt idx="3372">
                  <c:v>28.8</c:v>
                </c:pt>
                <c:pt idx="3373">
                  <c:v>28.7</c:v>
                </c:pt>
                <c:pt idx="3374">
                  <c:v>28.7</c:v>
                </c:pt>
                <c:pt idx="3375">
                  <c:v>28.8</c:v>
                </c:pt>
                <c:pt idx="3376">
                  <c:v>28.8</c:v>
                </c:pt>
                <c:pt idx="3377">
                  <c:v>28.7</c:v>
                </c:pt>
                <c:pt idx="3378">
                  <c:v>28.9</c:v>
                </c:pt>
                <c:pt idx="3379">
                  <c:v>29</c:v>
                </c:pt>
                <c:pt idx="3380">
                  <c:v>29.1</c:v>
                </c:pt>
                <c:pt idx="3381">
                  <c:v>29.1</c:v>
                </c:pt>
                <c:pt idx="3382">
                  <c:v>29.3</c:v>
                </c:pt>
                <c:pt idx="3383">
                  <c:v>29.4</c:v>
                </c:pt>
                <c:pt idx="3384">
                  <c:v>29.5</c:v>
                </c:pt>
                <c:pt idx="3385">
                  <c:v>29.6</c:v>
                </c:pt>
                <c:pt idx="3386">
                  <c:v>29.6</c:v>
                </c:pt>
                <c:pt idx="3387">
                  <c:v>29.8</c:v>
                </c:pt>
                <c:pt idx="3388">
                  <c:v>29.8</c:v>
                </c:pt>
                <c:pt idx="3389">
                  <c:v>29.8</c:v>
                </c:pt>
                <c:pt idx="3390">
                  <c:v>29.8</c:v>
                </c:pt>
                <c:pt idx="3391">
                  <c:v>29.8</c:v>
                </c:pt>
                <c:pt idx="3392">
                  <c:v>29.8</c:v>
                </c:pt>
                <c:pt idx="3393">
                  <c:v>29.6</c:v>
                </c:pt>
                <c:pt idx="3394">
                  <c:v>29.6</c:v>
                </c:pt>
                <c:pt idx="3395">
                  <c:v>29.5</c:v>
                </c:pt>
                <c:pt idx="3396">
                  <c:v>29.5</c:v>
                </c:pt>
                <c:pt idx="3397">
                  <c:v>29.2</c:v>
                </c:pt>
                <c:pt idx="3398">
                  <c:v>29.1</c:v>
                </c:pt>
                <c:pt idx="3399">
                  <c:v>29.5</c:v>
                </c:pt>
                <c:pt idx="3400">
                  <c:v>29.5</c:v>
                </c:pt>
                <c:pt idx="3401">
                  <c:v>29.5</c:v>
                </c:pt>
                <c:pt idx="3402">
                  <c:v>29.6</c:v>
                </c:pt>
                <c:pt idx="3403">
                  <c:v>29.6</c:v>
                </c:pt>
                <c:pt idx="3404">
                  <c:v>29.7</c:v>
                </c:pt>
                <c:pt idx="3405">
                  <c:v>29.7</c:v>
                </c:pt>
                <c:pt idx="3406">
                  <c:v>29.8</c:v>
                </c:pt>
                <c:pt idx="3407">
                  <c:v>29.8</c:v>
                </c:pt>
                <c:pt idx="3408">
                  <c:v>29.8</c:v>
                </c:pt>
                <c:pt idx="3409">
                  <c:v>29.8</c:v>
                </c:pt>
                <c:pt idx="3410">
                  <c:v>29.8</c:v>
                </c:pt>
                <c:pt idx="3411">
                  <c:v>29.8</c:v>
                </c:pt>
                <c:pt idx="3412">
                  <c:v>29.8</c:v>
                </c:pt>
                <c:pt idx="3413">
                  <c:v>29.7</c:v>
                </c:pt>
                <c:pt idx="3414">
                  <c:v>29.6</c:v>
                </c:pt>
                <c:pt idx="3415">
                  <c:v>29.5</c:v>
                </c:pt>
                <c:pt idx="3416">
                  <c:v>29.5</c:v>
                </c:pt>
                <c:pt idx="3417">
                  <c:v>29.4</c:v>
                </c:pt>
                <c:pt idx="3418">
                  <c:v>29.3</c:v>
                </c:pt>
                <c:pt idx="3419">
                  <c:v>29.2</c:v>
                </c:pt>
                <c:pt idx="3420">
                  <c:v>29.1</c:v>
                </c:pt>
                <c:pt idx="3421">
                  <c:v>29</c:v>
                </c:pt>
                <c:pt idx="3422">
                  <c:v>28.9</c:v>
                </c:pt>
                <c:pt idx="3423">
                  <c:v>28.8</c:v>
                </c:pt>
                <c:pt idx="3424">
                  <c:v>28.8</c:v>
                </c:pt>
                <c:pt idx="3425">
                  <c:v>28.7</c:v>
                </c:pt>
                <c:pt idx="3426">
                  <c:v>28.6</c:v>
                </c:pt>
                <c:pt idx="3427">
                  <c:v>28.5</c:v>
                </c:pt>
                <c:pt idx="3428">
                  <c:v>28.5</c:v>
                </c:pt>
                <c:pt idx="3429">
                  <c:v>28.5</c:v>
                </c:pt>
                <c:pt idx="3430">
                  <c:v>28.4</c:v>
                </c:pt>
                <c:pt idx="3431">
                  <c:v>28.4</c:v>
                </c:pt>
                <c:pt idx="3432">
                  <c:v>28.3</c:v>
                </c:pt>
                <c:pt idx="3433">
                  <c:v>28.4</c:v>
                </c:pt>
                <c:pt idx="3434">
                  <c:v>28.3</c:v>
                </c:pt>
                <c:pt idx="3435">
                  <c:v>28.4</c:v>
                </c:pt>
                <c:pt idx="3436">
                  <c:v>28.5</c:v>
                </c:pt>
                <c:pt idx="3437">
                  <c:v>28.5</c:v>
                </c:pt>
                <c:pt idx="3438">
                  <c:v>28.6</c:v>
                </c:pt>
                <c:pt idx="3439">
                  <c:v>28.7</c:v>
                </c:pt>
                <c:pt idx="3440">
                  <c:v>28.7</c:v>
                </c:pt>
                <c:pt idx="3441">
                  <c:v>28.7</c:v>
                </c:pt>
                <c:pt idx="3442">
                  <c:v>28.7</c:v>
                </c:pt>
                <c:pt idx="3443">
                  <c:v>28.8</c:v>
                </c:pt>
                <c:pt idx="3444">
                  <c:v>28.8</c:v>
                </c:pt>
                <c:pt idx="3445">
                  <c:v>29</c:v>
                </c:pt>
                <c:pt idx="3446">
                  <c:v>29</c:v>
                </c:pt>
                <c:pt idx="3447">
                  <c:v>29.1</c:v>
                </c:pt>
                <c:pt idx="3448">
                  <c:v>29.1</c:v>
                </c:pt>
                <c:pt idx="3449">
                  <c:v>29.2</c:v>
                </c:pt>
                <c:pt idx="3450">
                  <c:v>29.2</c:v>
                </c:pt>
                <c:pt idx="3451">
                  <c:v>29.2</c:v>
                </c:pt>
                <c:pt idx="3452">
                  <c:v>29.3</c:v>
                </c:pt>
                <c:pt idx="3453">
                  <c:v>29.4</c:v>
                </c:pt>
                <c:pt idx="3454">
                  <c:v>29.4</c:v>
                </c:pt>
                <c:pt idx="3455">
                  <c:v>29.5</c:v>
                </c:pt>
                <c:pt idx="3456">
                  <c:v>29.5</c:v>
                </c:pt>
                <c:pt idx="3457">
                  <c:v>29.4</c:v>
                </c:pt>
                <c:pt idx="3458">
                  <c:v>29.5</c:v>
                </c:pt>
                <c:pt idx="3459">
                  <c:v>29.4</c:v>
                </c:pt>
                <c:pt idx="3460">
                  <c:v>29.5</c:v>
                </c:pt>
                <c:pt idx="3461">
                  <c:v>29.5</c:v>
                </c:pt>
                <c:pt idx="3462">
                  <c:v>29.5</c:v>
                </c:pt>
                <c:pt idx="3463">
                  <c:v>29.6</c:v>
                </c:pt>
                <c:pt idx="3464">
                  <c:v>29.6</c:v>
                </c:pt>
                <c:pt idx="3465">
                  <c:v>29.7</c:v>
                </c:pt>
                <c:pt idx="3466">
                  <c:v>29.7</c:v>
                </c:pt>
                <c:pt idx="3467">
                  <c:v>29.8</c:v>
                </c:pt>
                <c:pt idx="3468">
                  <c:v>29.8</c:v>
                </c:pt>
                <c:pt idx="3469">
                  <c:v>29.8</c:v>
                </c:pt>
                <c:pt idx="3470">
                  <c:v>29.8</c:v>
                </c:pt>
                <c:pt idx="3471">
                  <c:v>29.8</c:v>
                </c:pt>
                <c:pt idx="3472">
                  <c:v>29.8</c:v>
                </c:pt>
                <c:pt idx="3473">
                  <c:v>29.8</c:v>
                </c:pt>
                <c:pt idx="3474">
                  <c:v>29.8</c:v>
                </c:pt>
                <c:pt idx="3475">
                  <c:v>29.8</c:v>
                </c:pt>
                <c:pt idx="3476">
                  <c:v>29.7</c:v>
                </c:pt>
                <c:pt idx="3477">
                  <c:v>29.6</c:v>
                </c:pt>
                <c:pt idx="3478">
                  <c:v>29.5</c:v>
                </c:pt>
                <c:pt idx="3479">
                  <c:v>29.5</c:v>
                </c:pt>
                <c:pt idx="3480">
                  <c:v>29.5</c:v>
                </c:pt>
                <c:pt idx="3481">
                  <c:v>29.4</c:v>
                </c:pt>
                <c:pt idx="3482">
                  <c:v>29.2</c:v>
                </c:pt>
                <c:pt idx="3483">
                  <c:v>29.1</c:v>
                </c:pt>
                <c:pt idx="3484">
                  <c:v>29</c:v>
                </c:pt>
                <c:pt idx="3485">
                  <c:v>29</c:v>
                </c:pt>
                <c:pt idx="3486">
                  <c:v>28.8</c:v>
                </c:pt>
                <c:pt idx="3487">
                  <c:v>28.8</c:v>
                </c:pt>
                <c:pt idx="3488">
                  <c:v>28.7</c:v>
                </c:pt>
                <c:pt idx="3489">
                  <c:v>28.6</c:v>
                </c:pt>
                <c:pt idx="3490">
                  <c:v>28.5</c:v>
                </c:pt>
                <c:pt idx="3491">
                  <c:v>28.5</c:v>
                </c:pt>
                <c:pt idx="3492">
                  <c:v>28.5</c:v>
                </c:pt>
                <c:pt idx="3493">
                  <c:v>28.4</c:v>
                </c:pt>
                <c:pt idx="3494">
                  <c:v>28.3</c:v>
                </c:pt>
                <c:pt idx="3495">
                  <c:v>28.3</c:v>
                </c:pt>
                <c:pt idx="3496">
                  <c:v>28.3</c:v>
                </c:pt>
                <c:pt idx="3497">
                  <c:v>28.4</c:v>
                </c:pt>
                <c:pt idx="3498">
                  <c:v>28.4</c:v>
                </c:pt>
                <c:pt idx="3499">
                  <c:v>28.5</c:v>
                </c:pt>
                <c:pt idx="3500">
                  <c:v>28.5</c:v>
                </c:pt>
                <c:pt idx="3501">
                  <c:v>28.6</c:v>
                </c:pt>
                <c:pt idx="3502">
                  <c:v>28.6</c:v>
                </c:pt>
                <c:pt idx="3503">
                  <c:v>28.7</c:v>
                </c:pt>
                <c:pt idx="3504">
                  <c:v>28.8</c:v>
                </c:pt>
                <c:pt idx="3505">
                  <c:v>28.8</c:v>
                </c:pt>
                <c:pt idx="3506">
                  <c:v>28.8</c:v>
                </c:pt>
                <c:pt idx="3507">
                  <c:v>28.9</c:v>
                </c:pt>
                <c:pt idx="3508">
                  <c:v>29</c:v>
                </c:pt>
                <c:pt idx="3509">
                  <c:v>29</c:v>
                </c:pt>
                <c:pt idx="3510">
                  <c:v>29.1</c:v>
                </c:pt>
                <c:pt idx="3511">
                  <c:v>29.1</c:v>
                </c:pt>
                <c:pt idx="3512">
                  <c:v>29.2</c:v>
                </c:pt>
                <c:pt idx="3513">
                  <c:v>29.2</c:v>
                </c:pt>
                <c:pt idx="3514">
                  <c:v>29.3</c:v>
                </c:pt>
                <c:pt idx="3515">
                  <c:v>29.3</c:v>
                </c:pt>
                <c:pt idx="3516">
                  <c:v>29.4</c:v>
                </c:pt>
                <c:pt idx="3517">
                  <c:v>29.4</c:v>
                </c:pt>
                <c:pt idx="3518">
                  <c:v>29.5</c:v>
                </c:pt>
                <c:pt idx="3519">
                  <c:v>29.5</c:v>
                </c:pt>
                <c:pt idx="3520">
                  <c:v>29.4</c:v>
                </c:pt>
                <c:pt idx="3521">
                  <c:v>29.5</c:v>
                </c:pt>
                <c:pt idx="3522">
                  <c:v>29.5</c:v>
                </c:pt>
                <c:pt idx="3523">
                  <c:v>29.5</c:v>
                </c:pt>
                <c:pt idx="3524">
                  <c:v>29.5</c:v>
                </c:pt>
                <c:pt idx="3525">
                  <c:v>29.5</c:v>
                </c:pt>
                <c:pt idx="3526">
                  <c:v>29.5</c:v>
                </c:pt>
                <c:pt idx="3527">
                  <c:v>29.5</c:v>
                </c:pt>
                <c:pt idx="3528">
                  <c:v>29.5</c:v>
                </c:pt>
                <c:pt idx="3529">
                  <c:v>29.5</c:v>
                </c:pt>
                <c:pt idx="3530">
                  <c:v>29.5</c:v>
                </c:pt>
                <c:pt idx="3531">
                  <c:v>29.5</c:v>
                </c:pt>
                <c:pt idx="3532">
                  <c:v>29.5</c:v>
                </c:pt>
                <c:pt idx="3533">
                  <c:v>29.5</c:v>
                </c:pt>
                <c:pt idx="3534">
                  <c:v>29.5</c:v>
                </c:pt>
                <c:pt idx="3535">
                  <c:v>29.5</c:v>
                </c:pt>
                <c:pt idx="3536">
                  <c:v>29.5</c:v>
                </c:pt>
                <c:pt idx="3537">
                  <c:v>29.3</c:v>
                </c:pt>
                <c:pt idx="3538">
                  <c:v>29.4</c:v>
                </c:pt>
                <c:pt idx="3539">
                  <c:v>29.4</c:v>
                </c:pt>
                <c:pt idx="3540">
                  <c:v>29.5</c:v>
                </c:pt>
                <c:pt idx="3541">
                  <c:v>29.5</c:v>
                </c:pt>
                <c:pt idx="3542">
                  <c:v>29.5</c:v>
                </c:pt>
                <c:pt idx="3543">
                  <c:v>29.5</c:v>
                </c:pt>
                <c:pt idx="3544">
                  <c:v>29.5</c:v>
                </c:pt>
                <c:pt idx="3545">
                  <c:v>29.3</c:v>
                </c:pt>
                <c:pt idx="3546">
                  <c:v>29.3</c:v>
                </c:pt>
                <c:pt idx="3547">
                  <c:v>29.4</c:v>
                </c:pt>
                <c:pt idx="3548">
                  <c:v>29.3</c:v>
                </c:pt>
                <c:pt idx="3549">
                  <c:v>29.3</c:v>
                </c:pt>
                <c:pt idx="3550">
                  <c:v>29.3</c:v>
                </c:pt>
                <c:pt idx="3551">
                  <c:v>29.3</c:v>
                </c:pt>
                <c:pt idx="3552">
                  <c:v>29.3</c:v>
                </c:pt>
                <c:pt idx="3553">
                  <c:v>29.3</c:v>
                </c:pt>
                <c:pt idx="3554">
                  <c:v>29.2</c:v>
                </c:pt>
                <c:pt idx="3555">
                  <c:v>29.3</c:v>
                </c:pt>
                <c:pt idx="3556">
                  <c:v>29.3</c:v>
                </c:pt>
                <c:pt idx="3557">
                  <c:v>29.3</c:v>
                </c:pt>
                <c:pt idx="3558">
                  <c:v>29.3</c:v>
                </c:pt>
                <c:pt idx="3559">
                  <c:v>29.3</c:v>
                </c:pt>
                <c:pt idx="3560">
                  <c:v>29.3</c:v>
                </c:pt>
                <c:pt idx="3561">
                  <c:v>29.3</c:v>
                </c:pt>
                <c:pt idx="3562">
                  <c:v>29.3</c:v>
                </c:pt>
                <c:pt idx="3563">
                  <c:v>29.2</c:v>
                </c:pt>
                <c:pt idx="3564">
                  <c:v>29.2</c:v>
                </c:pt>
                <c:pt idx="3565">
                  <c:v>29.2</c:v>
                </c:pt>
                <c:pt idx="3566">
                  <c:v>29.2</c:v>
                </c:pt>
                <c:pt idx="3567">
                  <c:v>29.3</c:v>
                </c:pt>
                <c:pt idx="3568">
                  <c:v>29.3</c:v>
                </c:pt>
                <c:pt idx="3569">
                  <c:v>29.3</c:v>
                </c:pt>
                <c:pt idx="3570">
                  <c:v>29.2</c:v>
                </c:pt>
                <c:pt idx="3571">
                  <c:v>29.3</c:v>
                </c:pt>
                <c:pt idx="3572">
                  <c:v>29.3</c:v>
                </c:pt>
                <c:pt idx="3573">
                  <c:v>29.3</c:v>
                </c:pt>
                <c:pt idx="3574">
                  <c:v>29.3</c:v>
                </c:pt>
                <c:pt idx="3575">
                  <c:v>29.3</c:v>
                </c:pt>
                <c:pt idx="3576">
                  <c:v>29.3</c:v>
                </c:pt>
                <c:pt idx="3577">
                  <c:v>29.4</c:v>
                </c:pt>
                <c:pt idx="3578">
                  <c:v>29.4</c:v>
                </c:pt>
                <c:pt idx="3579">
                  <c:v>29.3</c:v>
                </c:pt>
                <c:pt idx="3580">
                  <c:v>29.3</c:v>
                </c:pt>
                <c:pt idx="3581">
                  <c:v>29.4</c:v>
                </c:pt>
                <c:pt idx="3582">
                  <c:v>29.4</c:v>
                </c:pt>
                <c:pt idx="3583">
                  <c:v>29.3</c:v>
                </c:pt>
                <c:pt idx="3584">
                  <c:v>29.4</c:v>
                </c:pt>
                <c:pt idx="3585">
                  <c:v>29.5</c:v>
                </c:pt>
                <c:pt idx="3586">
                  <c:v>29.3</c:v>
                </c:pt>
                <c:pt idx="3587">
                  <c:v>29.4</c:v>
                </c:pt>
                <c:pt idx="3588">
                  <c:v>29.5</c:v>
                </c:pt>
                <c:pt idx="3589">
                  <c:v>29.4</c:v>
                </c:pt>
                <c:pt idx="3590">
                  <c:v>29.5</c:v>
                </c:pt>
                <c:pt idx="3591">
                  <c:v>29.4</c:v>
                </c:pt>
                <c:pt idx="3592">
                  <c:v>29.4</c:v>
                </c:pt>
                <c:pt idx="3593">
                  <c:v>29.5</c:v>
                </c:pt>
                <c:pt idx="3594">
                  <c:v>29.5</c:v>
                </c:pt>
                <c:pt idx="3595">
                  <c:v>29.5</c:v>
                </c:pt>
                <c:pt idx="3596">
                  <c:v>29.5</c:v>
                </c:pt>
                <c:pt idx="3597">
                  <c:v>29.5</c:v>
                </c:pt>
                <c:pt idx="3598">
                  <c:v>29.5</c:v>
                </c:pt>
                <c:pt idx="3599">
                  <c:v>29.5</c:v>
                </c:pt>
                <c:pt idx="3600">
                  <c:v>29.5</c:v>
                </c:pt>
                <c:pt idx="3601">
                  <c:v>29.5</c:v>
                </c:pt>
                <c:pt idx="3602">
                  <c:v>29.5</c:v>
                </c:pt>
                <c:pt idx="3603">
                  <c:v>29.5</c:v>
                </c:pt>
                <c:pt idx="3604">
                  <c:v>29.5</c:v>
                </c:pt>
                <c:pt idx="3605">
                  <c:v>29.5</c:v>
                </c:pt>
                <c:pt idx="3606">
                  <c:v>29.6</c:v>
                </c:pt>
                <c:pt idx="3607">
                  <c:v>29.6</c:v>
                </c:pt>
                <c:pt idx="3608">
                  <c:v>29.6</c:v>
                </c:pt>
                <c:pt idx="3609">
                  <c:v>29.6</c:v>
                </c:pt>
                <c:pt idx="3610">
                  <c:v>29.6</c:v>
                </c:pt>
                <c:pt idx="3611">
                  <c:v>29.6</c:v>
                </c:pt>
                <c:pt idx="3612">
                  <c:v>29.6</c:v>
                </c:pt>
                <c:pt idx="3613">
                  <c:v>29.6</c:v>
                </c:pt>
                <c:pt idx="3614">
                  <c:v>29.7</c:v>
                </c:pt>
                <c:pt idx="3615">
                  <c:v>29.7</c:v>
                </c:pt>
                <c:pt idx="3616">
                  <c:v>29.7</c:v>
                </c:pt>
                <c:pt idx="3617">
                  <c:v>29.8</c:v>
                </c:pt>
                <c:pt idx="3618">
                  <c:v>29.8</c:v>
                </c:pt>
                <c:pt idx="3619">
                  <c:v>29.8</c:v>
                </c:pt>
                <c:pt idx="3620">
                  <c:v>29.9</c:v>
                </c:pt>
                <c:pt idx="3621">
                  <c:v>29.9</c:v>
                </c:pt>
                <c:pt idx="3622">
                  <c:v>29.8</c:v>
                </c:pt>
                <c:pt idx="3623">
                  <c:v>29.8</c:v>
                </c:pt>
                <c:pt idx="3624">
                  <c:v>29.8</c:v>
                </c:pt>
                <c:pt idx="3625">
                  <c:v>29.8</c:v>
                </c:pt>
                <c:pt idx="3626">
                  <c:v>29.9</c:v>
                </c:pt>
                <c:pt idx="3627">
                  <c:v>29.9</c:v>
                </c:pt>
                <c:pt idx="3628">
                  <c:v>29.9</c:v>
                </c:pt>
                <c:pt idx="3629">
                  <c:v>29.9</c:v>
                </c:pt>
                <c:pt idx="3630">
                  <c:v>29.9</c:v>
                </c:pt>
                <c:pt idx="3631">
                  <c:v>29.9</c:v>
                </c:pt>
                <c:pt idx="3632">
                  <c:v>29.9</c:v>
                </c:pt>
                <c:pt idx="3633">
                  <c:v>29.9</c:v>
                </c:pt>
                <c:pt idx="3634">
                  <c:v>29.9</c:v>
                </c:pt>
                <c:pt idx="3635">
                  <c:v>29.8</c:v>
                </c:pt>
                <c:pt idx="3636">
                  <c:v>29.8</c:v>
                </c:pt>
                <c:pt idx="3637">
                  <c:v>29.6</c:v>
                </c:pt>
                <c:pt idx="3638">
                  <c:v>29.6</c:v>
                </c:pt>
                <c:pt idx="3639">
                  <c:v>29.6</c:v>
                </c:pt>
                <c:pt idx="3640">
                  <c:v>29.6</c:v>
                </c:pt>
                <c:pt idx="3641">
                  <c:v>29.5</c:v>
                </c:pt>
                <c:pt idx="3642">
                  <c:v>29.5</c:v>
                </c:pt>
                <c:pt idx="3643">
                  <c:v>29.5</c:v>
                </c:pt>
                <c:pt idx="3644">
                  <c:v>29.5</c:v>
                </c:pt>
                <c:pt idx="3645">
                  <c:v>29.3</c:v>
                </c:pt>
                <c:pt idx="3646">
                  <c:v>29.3</c:v>
                </c:pt>
                <c:pt idx="3647">
                  <c:v>29.2</c:v>
                </c:pt>
                <c:pt idx="3648">
                  <c:v>29.1</c:v>
                </c:pt>
                <c:pt idx="3649">
                  <c:v>29.2</c:v>
                </c:pt>
                <c:pt idx="3650">
                  <c:v>29.1</c:v>
                </c:pt>
                <c:pt idx="3651">
                  <c:v>29</c:v>
                </c:pt>
                <c:pt idx="3652">
                  <c:v>29</c:v>
                </c:pt>
                <c:pt idx="3653">
                  <c:v>28.9</c:v>
                </c:pt>
                <c:pt idx="3654">
                  <c:v>28.9</c:v>
                </c:pt>
                <c:pt idx="3655">
                  <c:v>28.8</c:v>
                </c:pt>
                <c:pt idx="3656">
                  <c:v>28.8</c:v>
                </c:pt>
                <c:pt idx="3657">
                  <c:v>28.8</c:v>
                </c:pt>
                <c:pt idx="3658">
                  <c:v>28.7</c:v>
                </c:pt>
                <c:pt idx="3659">
                  <c:v>28.7</c:v>
                </c:pt>
                <c:pt idx="3660">
                  <c:v>28.5</c:v>
                </c:pt>
                <c:pt idx="3661">
                  <c:v>28.5</c:v>
                </c:pt>
                <c:pt idx="3662">
                  <c:v>28.5</c:v>
                </c:pt>
                <c:pt idx="3663">
                  <c:v>28.5</c:v>
                </c:pt>
                <c:pt idx="3664">
                  <c:v>28.5</c:v>
                </c:pt>
                <c:pt idx="3665">
                  <c:v>28.5</c:v>
                </c:pt>
                <c:pt idx="3666">
                  <c:v>28.6</c:v>
                </c:pt>
                <c:pt idx="3667">
                  <c:v>28.7</c:v>
                </c:pt>
                <c:pt idx="3668">
                  <c:v>28.8</c:v>
                </c:pt>
                <c:pt idx="3669">
                  <c:v>28.8</c:v>
                </c:pt>
                <c:pt idx="3670">
                  <c:v>28.8</c:v>
                </c:pt>
                <c:pt idx="3671">
                  <c:v>28.9</c:v>
                </c:pt>
                <c:pt idx="3672">
                  <c:v>29</c:v>
                </c:pt>
                <c:pt idx="3673">
                  <c:v>29.1</c:v>
                </c:pt>
                <c:pt idx="3674">
                  <c:v>29.2</c:v>
                </c:pt>
                <c:pt idx="3675">
                  <c:v>29.2</c:v>
                </c:pt>
                <c:pt idx="3676">
                  <c:v>29.2</c:v>
                </c:pt>
                <c:pt idx="3677">
                  <c:v>29.3</c:v>
                </c:pt>
                <c:pt idx="3678">
                  <c:v>29.3</c:v>
                </c:pt>
                <c:pt idx="3679">
                  <c:v>29.3</c:v>
                </c:pt>
                <c:pt idx="3680">
                  <c:v>29.5</c:v>
                </c:pt>
                <c:pt idx="3681">
                  <c:v>29.5</c:v>
                </c:pt>
                <c:pt idx="3682">
                  <c:v>29.5</c:v>
                </c:pt>
                <c:pt idx="3683">
                  <c:v>29.5</c:v>
                </c:pt>
                <c:pt idx="3684">
                  <c:v>29.5</c:v>
                </c:pt>
                <c:pt idx="3685">
                  <c:v>29.5</c:v>
                </c:pt>
                <c:pt idx="3686">
                  <c:v>29.6</c:v>
                </c:pt>
                <c:pt idx="3687">
                  <c:v>29.6</c:v>
                </c:pt>
                <c:pt idx="3688">
                  <c:v>29.7</c:v>
                </c:pt>
                <c:pt idx="3689">
                  <c:v>29.7</c:v>
                </c:pt>
                <c:pt idx="3690">
                  <c:v>29.8</c:v>
                </c:pt>
                <c:pt idx="3691">
                  <c:v>29.8</c:v>
                </c:pt>
                <c:pt idx="3692">
                  <c:v>29.8</c:v>
                </c:pt>
                <c:pt idx="3693">
                  <c:v>29.9</c:v>
                </c:pt>
                <c:pt idx="3694">
                  <c:v>29.9</c:v>
                </c:pt>
                <c:pt idx="3695">
                  <c:v>29.9</c:v>
                </c:pt>
                <c:pt idx="3696">
                  <c:v>29.9</c:v>
                </c:pt>
                <c:pt idx="3697">
                  <c:v>29.8</c:v>
                </c:pt>
                <c:pt idx="3698">
                  <c:v>29.9</c:v>
                </c:pt>
                <c:pt idx="3699">
                  <c:v>29.9</c:v>
                </c:pt>
                <c:pt idx="3700">
                  <c:v>29.9</c:v>
                </c:pt>
                <c:pt idx="3701">
                  <c:v>29.8</c:v>
                </c:pt>
                <c:pt idx="3702">
                  <c:v>29.8</c:v>
                </c:pt>
                <c:pt idx="3703">
                  <c:v>29.7</c:v>
                </c:pt>
                <c:pt idx="3704">
                  <c:v>29.6</c:v>
                </c:pt>
                <c:pt idx="3705">
                  <c:v>29.5</c:v>
                </c:pt>
                <c:pt idx="3706">
                  <c:v>29.5</c:v>
                </c:pt>
                <c:pt idx="3707">
                  <c:v>29.5</c:v>
                </c:pt>
                <c:pt idx="3708">
                  <c:v>29.3</c:v>
                </c:pt>
                <c:pt idx="3709">
                  <c:v>29.2</c:v>
                </c:pt>
                <c:pt idx="3710">
                  <c:v>29.2</c:v>
                </c:pt>
                <c:pt idx="3711">
                  <c:v>29</c:v>
                </c:pt>
                <c:pt idx="3712">
                  <c:v>28.8</c:v>
                </c:pt>
                <c:pt idx="3713">
                  <c:v>28.8</c:v>
                </c:pt>
                <c:pt idx="3714">
                  <c:v>28.8</c:v>
                </c:pt>
                <c:pt idx="3715">
                  <c:v>28.7</c:v>
                </c:pt>
                <c:pt idx="3716">
                  <c:v>28.5</c:v>
                </c:pt>
                <c:pt idx="3717">
                  <c:v>28.5</c:v>
                </c:pt>
                <c:pt idx="3718">
                  <c:v>28.5</c:v>
                </c:pt>
                <c:pt idx="3719">
                  <c:v>28.5</c:v>
                </c:pt>
                <c:pt idx="3720">
                  <c:v>28.5</c:v>
                </c:pt>
                <c:pt idx="3721">
                  <c:v>28.6</c:v>
                </c:pt>
                <c:pt idx="3722">
                  <c:v>28.6</c:v>
                </c:pt>
                <c:pt idx="3723">
                  <c:v>28.8</c:v>
                </c:pt>
                <c:pt idx="3724">
                  <c:v>28.8</c:v>
                </c:pt>
                <c:pt idx="3725">
                  <c:v>28.9</c:v>
                </c:pt>
                <c:pt idx="3726">
                  <c:v>29</c:v>
                </c:pt>
                <c:pt idx="3727">
                  <c:v>29.1</c:v>
                </c:pt>
                <c:pt idx="3728">
                  <c:v>29.2</c:v>
                </c:pt>
                <c:pt idx="3729">
                  <c:v>29.3</c:v>
                </c:pt>
                <c:pt idx="3730">
                  <c:v>29.3</c:v>
                </c:pt>
                <c:pt idx="3731">
                  <c:v>29.5</c:v>
                </c:pt>
                <c:pt idx="3732">
                  <c:v>29.6</c:v>
                </c:pt>
                <c:pt idx="3733">
                  <c:v>29.6</c:v>
                </c:pt>
                <c:pt idx="3734">
                  <c:v>29.6</c:v>
                </c:pt>
                <c:pt idx="3735">
                  <c:v>29.6</c:v>
                </c:pt>
                <c:pt idx="3736">
                  <c:v>29.8</c:v>
                </c:pt>
                <c:pt idx="3737">
                  <c:v>29.8</c:v>
                </c:pt>
                <c:pt idx="3738">
                  <c:v>29.9</c:v>
                </c:pt>
                <c:pt idx="3739">
                  <c:v>29.9</c:v>
                </c:pt>
                <c:pt idx="3740">
                  <c:v>30</c:v>
                </c:pt>
                <c:pt idx="3741">
                  <c:v>29.9</c:v>
                </c:pt>
                <c:pt idx="3742">
                  <c:v>29.9</c:v>
                </c:pt>
                <c:pt idx="3743">
                  <c:v>29.8</c:v>
                </c:pt>
                <c:pt idx="3744">
                  <c:v>29.6</c:v>
                </c:pt>
                <c:pt idx="3745">
                  <c:v>29.5</c:v>
                </c:pt>
                <c:pt idx="3746">
                  <c:v>29.3</c:v>
                </c:pt>
                <c:pt idx="3747">
                  <c:v>29.1</c:v>
                </c:pt>
                <c:pt idx="3748">
                  <c:v>28.8</c:v>
                </c:pt>
                <c:pt idx="3749">
                  <c:v>28.7</c:v>
                </c:pt>
                <c:pt idx="3750">
                  <c:v>28.5</c:v>
                </c:pt>
                <c:pt idx="3751">
                  <c:v>28.5</c:v>
                </c:pt>
                <c:pt idx="3752">
                  <c:v>28.5</c:v>
                </c:pt>
                <c:pt idx="3753">
                  <c:v>28.6</c:v>
                </c:pt>
                <c:pt idx="3754">
                  <c:v>28.6</c:v>
                </c:pt>
                <c:pt idx="3755">
                  <c:v>28.8</c:v>
                </c:pt>
                <c:pt idx="3756">
                  <c:v>28.8</c:v>
                </c:pt>
                <c:pt idx="3757">
                  <c:v>29</c:v>
                </c:pt>
                <c:pt idx="3758">
                  <c:v>29.1</c:v>
                </c:pt>
                <c:pt idx="3759">
                  <c:v>29.3</c:v>
                </c:pt>
                <c:pt idx="3760">
                  <c:v>29.3</c:v>
                </c:pt>
                <c:pt idx="3761">
                  <c:v>29.4</c:v>
                </c:pt>
                <c:pt idx="3762">
                  <c:v>29.5</c:v>
                </c:pt>
                <c:pt idx="3763">
                  <c:v>29.5</c:v>
                </c:pt>
                <c:pt idx="3764">
                  <c:v>29.6</c:v>
                </c:pt>
                <c:pt idx="3765">
                  <c:v>29.7</c:v>
                </c:pt>
                <c:pt idx="3766">
                  <c:v>29.8</c:v>
                </c:pt>
                <c:pt idx="3767">
                  <c:v>29.8</c:v>
                </c:pt>
                <c:pt idx="3768">
                  <c:v>29.8</c:v>
                </c:pt>
                <c:pt idx="3769">
                  <c:v>29.8</c:v>
                </c:pt>
                <c:pt idx="3770">
                  <c:v>29.8</c:v>
                </c:pt>
                <c:pt idx="3771">
                  <c:v>29.8</c:v>
                </c:pt>
                <c:pt idx="3772">
                  <c:v>29.8</c:v>
                </c:pt>
                <c:pt idx="3773">
                  <c:v>29.8</c:v>
                </c:pt>
                <c:pt idx="3774">
                  <c:v>29.7</c:v>
                </c:pt>
                <c:pt idx="3775">
                  <c:v>29.5</c:v>
                </c:pt>
                <c:pt idx="3776">
                  <c:v>29.5</c:v>
                </c:pt>
                <c:pt idx="3777">
                  <c:v>29.3</c:v>
                </c:pt>
                <c:pt idx="3778">
                  <c:v>29.1</c:v>
                </c:pt>
                <c:pt idx="3779">
                  <c:v>29</c:v>
                </c:pt>
                <c:pt idx="3780">
                  <c:v>28.9</c:v>
                </c:pt>
                <c:pt idx="3781">
                  <c:v>28.8</c:v>
                </c:pt>
                <c:pt idx="3782">
                  <c:v>28.6</c:v>
                </c:pt>
                <c:pt idx="3783">
                  <c:v>28.5</c:v>
                </c:pt>
                <c:pt idx="3784">
                  <c:v>28.5</c:v>
                </c:pt>
                <c:pt idx="3785">
                  <c:v>28.5</c:v>
                </c:pt>
                <c:pt idx="3786">
                  <c:v>28.5</c:v>
                </c:pt>
                <c:pt idx="3787">
                  <c:v>28.6</c:v>
                </c:pt>
                <c:pt idx="3788">
                  <c:v>28.7</c:v>
                </c:pt>
                <c:pt idx="3789">
                  <c:v>28.8</c:v>
                </c:pt>
                <c:pt idx="3790">
                  <c:v>28.8</c:v>
                </c:pt>
                <c:pt idx="3791">
                  <c:v>29</c:v>
                </c:pt>
                <c:pt idx="3792">
                  <c:v>29</c:v>
                </c:pt>
                <c:pt idx="3793">
                  <c:v>29.2</c:v>
                </c:pt>
                <c:pt idx="3794">
                  <c:v>29.2</c:v>
                </c:pt>
                <c:pt idx="3795">
                  <c:v>29.3</c:v>
                </c:pt>
                <c:pt idx="3796">
                  <c:v>29.3</c:v>
                </c:pt>
                <c:pt idx="3797">
                  <c:v>29.5</c:v>
                </c:pt>
                <c:pt idx="3798">
                  <c:v>29.5</c:v>
                </c:pt>
                <c:pt idx="3799">
                  <c:v>29.5</c:v>
                </c:pt>
                <c:pt idx="3800">
                  <c:v>29.5</c:v>
                </c:pt>
                <c:pt idx="3801">
                  <c:v>29.6</c:v>
                </c:pt>
                <c:pt idx="3802">
                  <c:v>29.7</c:v>
                </c:pt>
                <c:pt idx="3803">
                  <c:v>29.8</c:v>
                </c:pt>
                <c:pt idx="3804">
                  <c:v>29.8</c:v>
                </c:pt>
                <c:pt idx="3805">
                  <c:v>29.9</c:v>
                </c:pt>
                <c:pt idx="3806">
                  <c:v>29.9</c:v>
                </c:pt>
                <c:pt idx="3807">
                  <c:v>29.9</c:v>
                </c:pt>
                <c:pt idx="3808">
                  <c:v>29.9</c:v>
                </c:pt>
                <c:pt idx="3809">
                  <c:v>29.8</c:v>
                </c:pt>
                <c:pt idx="3810">
                  <c:v>29.7</c:v>
                </c:pt>
                <c:pt idx="3811">
                  <c:v>29.5</c:v>
                </c:pt>
                <c:pt idx="3812">
                  <c:v>29.5</c:v>
                </c:pt>
                <c:pt idx="3813">
                  <c:v>29.2</c:v>
                </c:pt>
                <c:pt idx="3814">
                  <c:v>29.1</c:v>
                </c:pt>
                <c:pt idx="3815">
                  <c:v>28.8</c:v>
                </c:pt>
                <c:pt idx="3816">
                  <c:v>28.7</c:v>
                </c:pt>
                <c:pt idx="3817">
                  <c:v>28.5</c:v>
                </c:pt>
                <c:pt idx="3818">
                  <c:v>28.5</c:v>
                </c:pt>
                <c:pt idx="3819">
                  <c:v>28.5</c:v>
                </c:pt>
                <c:pt idx="3820">
                  <c:v>28.6</c:v>
                </c:pt>
                <c:pt idx="3821">
                  <c:v>28.7</c:v>
                </c:pt>
                <c:pt idx="3822">
                  <c:v>28.8</c:v>
                </c:pt>
                <c:pt idx="3823">
                  <c:v>29</c:v>
                </c:pt>
                <c:pt idx="3824">
                  <c:v>29.2</c:v>
                </c:pt>
                <c:pt idx="3825">
                  <c:v>29.3</c:v>
                </c:pt>
                <c:pt idx="3826">
                  <c:v>29.5</c:v>
                </c:pt>
                <c:pt idx="3827">
                  <c:v>29.5</c:v>
                </c:pt>
                <c:pt idx="3828">
                  <c:v>29.5</c:v>
                </c:pt>
                <c:pt idx="3829">
                  <c:v>29.5</c:v>
                </c:pt>
                <c:pt idx="3830">
                  <c:v>29.6</c:v>
                </c:pt>
                <c:pt idx="3831">
                  <c:v>29.8</c:v>
                </c:pt>
                <c:pt idx="3832">
                  <c:v>29.8</c:v>
                </c:pt>
                <c:pt idx="3833">
                  <c:v>29.8</c:v>
                </c:pt>
                <c:pt idx="3834">
                  <c:v>29.8</c:v>
                </c:pt>
                <c:pt idx="3835">
                  <c:v>29.8</c:v>
                </c:pt>
                <c:pt idx="3836">
                  <c:v>29.8</c:v>
                </c:pt>
                <c:pt idx="3837">
                  <c:v>29.6</c:v>
                </c:pt>
                <c:pt idx="3838">
                  <c:v>29.5</c:v>
                </c:pt>
                <c:pt idx="3839">
                  <c:v>29.3</c:v>
                </c:pt>
                <c:pt idx="3840">
                  <c:v>29</c:v>
                </c:pt>
                <c:pt idx="3841">
                  <c:v>28.8</c:v>
                </c:pt>
                <c:pt idx="3842">
                  <c:v>28.7</c:v>
                </c:pt>
                <c:pt idx="3843">
                  <c:v>28.5</c:v>
                </c:pt>
                <c:pt idx="3844">
                  <c:v>28.5</c:v>
                </c:pt>
                <c:pt idx="3845">
                  <c:v>28.5</c:v>
                </c:pt>
                <c:pt idx="3846">
                  <c:v>28.6</c:v>
                </c:pt>
                <c:pt idx="3847">
                  <c:v>28.8</c:v>
                </c:pt>
                <c:pt idx="3848">
                  <c:v>28.9</c:v>
                </c:pt>
                <c:pt idx="3849">
                  <c:v>29</c:v>
                </c:pt>
                <c:pt idx="3850">
                  <c:v>29.2</c:v>
                </c:pt>
                <c:pt idx="3851">
                  <c:v>29.3</c:v>
                </c:pt>
                <c:pt idx="3852">
                  <c:v>29.3</c:v>
                </c:pt>
                <c:pt idx="3853">
                  <c:v>29.5</c:v>
                </c:pt>
                <c:pt idx="3854">
                  <c:v>29.5</c:v>
                </c:pt>
                <c:pt idx="3855">
                  <c:v>29.6</c:v>
                </c:pt>
                <c:pt idx="3856">
                  <c:v>29.6</c:v>
                </c:pt>
                <c:pt idx="3857">
                  <c:v>29.7</c:v>
                </c:pt>
                <c:pt idx="3858">
                  <c:v>29.8</c:v>
                </c:pt>
                <c:pt idx="3859">
                  <c:v>29.8</c:v>
                </c:pt>
                <c:pt idx="3860">
                  <c:v>29.9</c:v>
                </c:pt>
                <c:pt idx="3861">
                  <c:v>30</c:v>
                </c:pt>
                <c:pt idx="3862">
                  <c:v>29.9</c:v>
                </c:pt>
                <c:pt idx="3863">
                  <c:v>29.9</c:v>
                </c:pt>
                <c:pt idx="3864">
                  <c:v>29.8</c:v>
                </c:pt>
                <c:pt idx="3865">
                  <c:v>29.6</c:v>
                </c:pt>
                <c:pt idx="3866">
                  <c:v>29.5</c:v>
                </c:pt>
                <c:pt idx="3867">
                  <c:v>29.3</c:v>
                </c:pt>
                <c:pt idx="3868">
                  <c:v>29.2</c:v>
                </c:pt>
                <c:pt idx="3869">
                  <c:v>28.9</c:v>
                </c:pt>
                <c:pt idx="3870">
                  <c:v>28.8</c:v>
                </c:pt>
                <c:pt idx="3871">
                  <c:v>28.6</c:v>
                </c:pt>
                <c:pt idx="3872">
                  <c:v>28.5</c:v>
                </c:pt>
                <c:pt idx="3873">
                  <c:v>28.5</c:v>
                </c:pt>
                <c:pt idx="3874">
                  <c:v>28.5</c:v>
                </c:pt>
                <c:pt idx="3875">
                  <c:v>28.6</c:v>
                </c:pt>
                <c:pt idx="3876">
                  <c:v>28.8</c:v>
                </c:pt>
                <c:pt idx="3877">
                  <c:v>28.8</c:v>
                </c:pt>
                <c:pt idx="3878">
                  <c:v>29</c:v>
                </c:pt>
                <c:pt idx="3879">
                  <c:v>29.1</c:v>
                </c:pt>
                <c:pt idx="3880">
                  <c:v>29.2</c:v>
                </c:pt>
                <c:pt idx="3881">
                  <c:v>29.3</c:v>
                </c:pt>
                <c:pt idx="3882">
                  <c:v>29.4</c:v>
                </c:pt>
                <c:pt idx="3883">
                  <c:v>29.5</c:v>
                </c:pt>
                <c:pt idx="3884">
                  <c:v>29.5</c:v>
                </c:pt>
                <c:pt idx="3885">
                  <c:v>29.6</c:v>
                </c:pt>
                <c:pt idx="3886">
                  <c:v>29.8</c:v>
                </c:pt>
                <c:pt idx="3887">
                  <c:v>29.8</c:v>
                </c:pt>
                <c:pt idx="3888">
                  <c:v>29.8</c:v>
                </c:pt>
                <c:pt idx="3889">
                  <c:v>29.9</c:v>
                </c:pt>
                <c:pt idx="3890">
                  <c:v>29.9</c:v>
                </c:pt>
                <c:pt idx="3891">
                  <c:v>29.9</c:v>
                </c:pt>
                <c:pt idx="3892">
                  <c:v>29.9</c:v>
                </c:pt>
                <c:pt idx="3893">
                  <c:v>29.8</c:v>
                </c:pt>
                <c:pt idx="3894">
                  <c:v>29.9</c:v>
                </c:pt>
                <c:pt idx="3895">
                  <c:v>29.8</c:v>
                </c:pt>
                <c:pt idx="3896">
                  <c:v>29.7</c:v>
                </c:pt>
                <c:pt idx="3897">
                  <c:v>29.6</c:v>
                </c:pt>
                <c:pt idx="3898">
                  <c:v>29.5</c:v>
                </c:pt>
                <c:pt idx="3899">
                  <c:v>29.3</c:v>
                </c:pt>
                <c:pt idx="3900">
                  <c:v>29.3</c:v>
                </c:pt>
                <c:pt idx="3901">
                  <c:v>29.1</c:v>
                </c:pt>
                <c:pt idx="3902">
                  <c:v>28.9</c:v>
                </c:pt>
                <c:pt idx="3903">
                  <c:v>28.8</c:v>
                </c:pt>
                <c:pt idx="3904">
                  <c:v>28.8</c:v>
                </c:pt>
                <c:pt idx="3905">
                  <c:v>28.7</c:v>
                </c:pt>
                <c:pt idx="3906">
                  <c:v>28.5</c:v>
                </c:pt>
                <c:pt idx="3907">
                  <c:v>28.5</c:v>
                </c:pt>
                <c:pt idx="3908">
                  <c:v>28.6</c:v>
                </c:pt>
                <c:pt idx="3909">
                  <c:v>28.5</c:v>
                </c:pt>
                <c:pt idx="3910">
                  <c:v>28.7</c:v>
                </c:pt>
                <c:pt idx="3911">
                  <c:v>28.8</c:v>
                </c:pt>
                <c:pt idx="3912">
                  <c:v>28.8</c:v>
                </c:pt>
                <c:pt idx="3913">
                  <c:v>28.9</c:v>
                </c:pt>
                <c:pt idx="3914">
                  <c:v>29</c:v>
                </c:pt>
                <c:pt idx="3915">
                  <c:v>29.2</c:v>
                </c:pt>
                <c:pt idx="3916">
                  <c:v>29.2</c:v>
                </c:pt>
                <c:pt idx="3917">
                  <c:v>29.2</c:v>
                </c:pt>
                <c:pt idx="3918">
                  <c:v>29.3</c:v>
                </c:pt>
                <c:pt idx="3919">
                  <c:v>29.3</c:v>
                </c:pt>
                <c:pt idx="3920">
                  <c:v>29.4</c:v>
                </c:pt>
                <c:pt idx="3921">
                  <c:v>29.5</c:v>
                </c:pt>
                <c:pt idx="3922">
                  <c:v>29.5</c:v>
                </c:pt>
                <c:pt idx="3923">
                  <c:v>29.5</c:v>
                </c:pt>
                <c:pt idx="3924">
                  <c:v>29.5</c:v>
                </c:pt>
                <c:pt idx="3925">
                  <c:v>29.6</c:v>
                </c:pt>
                <c:pt idx="3926">
                  <c:v>29.8</c:v>
                </c:pt>
                <c:pt idx="3927">
                  <c:v>29.8</c:v>
                </c:pt>
                <c:pt idx="3928">
                  <c:v>29.8</c:v>
                </c:pt>
                <c:pt idx="3929">
                  <c:v>29.9</c:v>
                </c:pt>
                <c:pt idx="3930">
                  <c:v>29.9</c:v>
                </c:pt>
                <c:pt idx="3931">
                  <c:v>29.9</c:v>
                </c:pt>
                <c:pt idx="3932">
                  <c:v>30</c:v>
                </c:pt>
                <c:pt idx="3933">
                  <c:v>29.9</c:v>
                </c:pt>
                <c:pt idx="3934">
                  <c:v>29.9</c:v>
                </c:pt>
                <c:pt idx="3935">
                  <c:v>29.9</c:v>
                </c:pt>
                <c:pt idx="3936">
                  <c:v>29.9</c:v>
                </c:pt>
                <c:pt idx="3937">
                  <c:v>29.9</c:v>
                </c:pt>
                <c:pt idx="3938">
                  <c:v>29.9</c:v>
                </c:pt>
                <c:pt idx="3939">
                  <c:v>29.8</c:v>
                </c:pt>
                <c:pt idx="3940">
                  <c:v>29.9</c:v>
                </c:pt>
                <c:pt idx="3941">
                  <c:v>29.8</c:v>
                </c:pt>
                <c:pt idx="3942">
                  <c:v>29.7</c:v>
                </c:pt>
                <c:pt idx="3943">
                  <c:v>29.6</c:v>
                </c:pt>
                <c:pt idx="3944">
                  <c:v>29.6</c:v>
                </c:pt>
                <c:pt idx="3945">
                  <c:v>29.6</c:v>
                </c:pt>
                <c:pt idx="3946">
                  <c:v>29.5</c:v>
                </c:pt>
                <c:pt idx="3947">
                  <c:v>29.5</c:v>
                </c:pt>
                <c:pt idx="3948">
                  <c:v>29.5</c:v>
                </c:pt>
                <c:pt idx="3949">
                  <c:v>29.3</c:v>
                </c:pt>
                <c:pt idx="3950">
                  <c:v>29.3</c:v>
                </c:pt>
                <c:pt idx="3951">
                  <c:v>29.3</c:v>
                </c:pt>
                <c:pt idx="3952">
                  <c:v>29.3</c:v>
                </c:pt>
                <c:pt idx="3953">
                  <c:v>29.2</c:v>
                </c:pt>
                <c:pt idx="3954">
                  <c:v>29.2</c:v>
                </c:pt>
                <c:pt idx="3955">
                  <c:v>29</c:v>
                </c:pt>
                <c:pt idx="3956">
                  <c:v>29</c:v>
                </c:pt>
                <c:pt idx="3957">
                  <c:v>29</c:v>
                </c:pt>
                <c:pt idx="3958">
                  <c:v>28.8</c:v>
                </c:pt>
                <c:pt idx="3959">
                  <c:v>28.8</c:v>
                </c:pt>
                <c:pt idx="3960">
                  <c:v>28.7</c:v>
                </c:pt>
                <c:pt idx="3961">
                  <c:v>28.7</c:v>
                </c:pt>
                <c:pt idx="3962">
                  <c:v>28.7</c:v>
                </c:pt>
                <c:pt idx="3963">
                  <c:v>28.7</c:v>
                </c:pt>
                <c:pt idx="3964">
                  <c:v>28.7</c:v>
                </c:pt>
                <c:pt idx="3965">
                  <c:v>28.6</c:v>
                </c:pt>
                <c:pt idx="3966">
                  <c:v>28.6</c:v>
                </c:pt>
                <c:pt idx="3967">
                  <c:v>28.6</c:v>
                </c:pt>
                <c:pt idx="3968">
                  <c:v>28.6</c:v>
                </c:pt>
                <c:pt idx="3969">
                  <c:v>28.6</c:v>
                </c:pt>
                <c:pt idx="3970">
                  <c:v>28.6</c:v>
                </c:pt>
                <c:pt idx="3971">
                  <c:v>28.5</c:v>
                </c:pt>
                <c:pt idx="3972">
                  <c:v>28.6</c:v>
                </c:pt>
                <c:pt idx="3973">
                  <c:v>28.7</c:v>
                </c:pt>
                <c:pt idx="3974">
                  <c:v>28.6</c:v>
                </c:pt>
                <c:pt idx="3975">
                  <c:v>28.7</c:v>
                </c:pt>
                <c:pt idx="3976">
                  <c:v>28.7</c:v>
                </c:pt>
                <c:pt idx="3977">
                  <c:v>28.7</c:v>
                </c:pt>
                <c:pt idx="3978">
                  <c:v>28.8</c:v>
                </c:pt>
                <c:pt idx="3979">
                  <c:v>28.8</c:v>
                </c:pt>
                <c:pt idx="3980">
                  <c:v>28.8</c:v>
                </c:pt>
                <c:pt idx="3981">
                  <c:v>28.8</c:v>
                </c:pt>
                <c:pt idx="3982">
                  <c:v>28.8</c:v>
                </c:pt>
                <c:pt idx="3983">
                  <c:v>28.8</c:v>
                </c:pt>
                <c:pt idx="3984">
                  <c:v>28.9</c:v>
                </c:pt>
                <c:pt idx="3985">
                  <c:v>28.9</c:v>
                </c:pt>
                <c:pt idx="3986">
                  <c:v>28.9</c:v>
                </c:pt>
                <c:pt idx="3987">
                  <c:v>29</c:v>
                </c:pt>
                <c:pt idx="3988">
                  <c:v>29</c:v>
                </c:pt>
                <c:pt idx="3989">
                  <c:v>29</c:v>
                </c:pt>
                <c:pt idx="3990">
                  <c:v>29.1</c:v>
                </c:pt>
                <c:pt idx="3991">
                  <c:v>29.2</c:v>
                </c:pt>
                <c:pt idx="3992">
                  <c:v>29.2</c:v>
                </c:pt>
                <c:pt idx="3993">
                  <c:v>29.2</c:v>
                </c:pt>
                <c:pt idx="3994">
                  <c:v>29.2</c:v>
                </c:pt>
                <c:pt idx="3995">
                  <c:v>29.2</c:v>
                </c:pt>
                <c:pt idx="3996">
                  <c:v>29.2</c:v>
                </c:pt>
                <c:pt idx="3997">
                  <c:v>29.2</c:v>
                </c:pt>
                <c:pt idx="3998">
                  <c:v>29.2</c:v>
                </c:pt>
                <c:pt idx="3999">
                  <c:v>29.3</c:v>
                </c:pt>
                <c:pt idx="4000">
                  <c:v>29.3</c:v>
                </c:pt>
                <c:pt idx="4001">
                  <c:v>29.3</c:v>
                </c:pt>
                <c:pt idx="4002">
                  <c:v>29.3</c:v>
                </c:pt>
                <c:pt idx="4003">
                  <c:v>29.4</c:v>
                </c:pt>
                <c:pt idx="4004">
                  <c:v>29.4</c:v>
                </c:pt>
                <c:pt idx="4005">
                  <c:v>29.4</c:v>
                </c:pt>
                <c:pt idx="4006">
                  <c:v>29.5</c:v>
                </c:pt>
                <c:pt idx="4007">
                  <c:v>29.5</c:v>
                </c:pt>
                <c:pt idx="4008">
                  <c:v>29.4</c:v>
                </c:pt>
                <c:pt idx="4009">
                  <c:v>29.4</c:v>
                </c:pt>
                <c:pt idx="4010">
                  <c:v>29.5</c:v>
                </c:pt>
                <c:pt idx="4011">
                  <c:v>29.5</c:v>
                </c:pt>
                <c:pt idx="4012">
                  <c:v>29.5</c:v>
                </c:pt>
                <c:pt idx="4013">
                  <c:v>29.5</c:v>
                </c:pt>
                <c:pt idx="4014">
                  <c:v>29.5</c:v>
                </c:pt>
                <c:pt idx="4015">
                  <c:v>29.6</c:v>
                </c:pt>
                <c:pt idx="4016">
                  <c:v>29.6</c:v>
                </c:pt>
                <c:pt idx="4017">
                  <c:v>29.6</c:v>
                </c:pt>
                <c:pt idx="4018">
                  <c:v>29.6</c:v>
                </c:pt>
                <c:pt idx="4019">
                  <c:v>29.6</c:v>
                </c:pt>
                <c:pt idx="4020">
                  <c:v>29.6</c:v>
                </c:pt>
                <c:pt idx="4021">
                  <c:v>29.6</c:v>
                </c:pt>
                <c:pt idx="4022">
                  <c:v>29.6</c:v>
                </c:pt>
                <c:pt idx="4023">
                  <c:v>29.7</c:v>
                </c:pt>
                <c:pt idx="4024">
                  <c:v>29.7</c:v>
                </c:pt>
                <c:pt idx="4025">
                  <c:v>29.8</c:v>
                </c:pt>
                <c:pt idx="4026">
                  <c:v>29.8</c:v>
                </c:pt>
                <c:pt idx="4027">
                  <c:v>29.8</c:v>
                </c:pt>
                <c:pt idx="4028">
                  <c:v>29.8</c:v>
                </c:pt>
                <c:pt idx="4029">
                  <c:v>29.8</c:v>
                </c:pt>
                <c:pt idx="4030">
                  <c:v>29.8</c:v>
                </c:pt>
                <c:pt idx="4031">
                  <c:v>29.8</c:v>
                </c:pt>
                <c:pt idx="4032">
                  <c:v>29.9</c:v>
                </c:pt>
                <c:pt idx="4033">
                  <c:v>29.9</c:v>
                </c:pt>
                <c:pt idx="4034">
                  <c:v>29.9</c:v>
                </c:pt>
                <c:pt idx="4035">
                  <c:v>29.9</c:v>
                </c:pt>
                <c:pt idx="4036">
                  <c:v>29.9</c:v>
                </c:pt>
                <c:pt idx="4037">
                  <c:v>29.9</c:v>
                </c:pt>
                <c:pt idx="4038">
                  <c:v>29.9</c:v>
                </c:pt>
                <c:pt idx="4039">
                  <c:v>29.9</c:v>
                </c:pt>
                <c:pt idx="4040">
                  <c:v>30</c:v>
                </c:pt>
                <c:pt idx="4041">
                  <c:v>30</c:v>
                </c:pt>
                <c:pt idx="4042">
                  <c:v>29.9</c:v>
                </c:pt>
                <c:pt idx="4043">
                  <c:v>30</c:v>
                </c:pt>
                <c:pt idx="4044">
                  <c:v>29.9</c:v>
                </c:pt>
                <c:pt idx="4045">
                  <c:v>29.9</c:v>
                </c:pt>
                <c:pt idx="4046">
                  <c:v>29.9</c:v>
                </c:pt>
                <c:pt idx="4047">
                  <c:v>29.9</c:v>
                </c:pt>
                <c:pt idx="4048">
                  <c:v>29.8</c:v>
                </c:pt>
                <c:pt idx="4049">
                  <c:v>29.8</c:v>
                </c:pt>
                <c:pt idx="4050">
                  <c:v>29.7</c:v>
                </c:pt>
                <c:pt idx="4051">
                  <c:v>29.6</c:v>
                </c:pt>
                <c:pt idx="4052">
                  <c:v>29.5</c:v>
                </c:pt>
                <c:pt idx="4053">
                  <c:v>29.5</c:v>
                </c:pt>
                <c:pt idx="4054">
                  <c:v>29.5</c:v>
                </c:pt>
                <c:pt idx="4055">
                  <c:v>29.4</c:v>
                </c:pt>
                <c:pt idx="4056">
                  <c:v>29.3</c:v>
                </c:pt>
                <c:pt idx="4057">
                  <c:v>29.2</c:v>
                </c:pt>
                <c:pt idx="4058">
                  <c:v>29.2</c:v>
                </c:pt>
                <c:pt idx="4059">
                  <c:v>29.2</c:v>
                </c:pt>
                <c:pt idx="4060">
                  <c:v>29</c:v>
                </c:pt>
                <c:pt idx="4061">
                  <c:v>29</c:v>
                </c:pt>
                <c:pt idx="4062">
                  <c:v>28.8</c:v>
                </c:pt>
                <c:pt idx="4063">
                  <c:v>28.8</c:v>
                </c:pt>
                <c:pt idx="4064">
                  <c:v>28.8</c:v>
                </c:pt>
                <c:pt idx="4065">
                  <c:v>28.7</c:v>
                </c:pt>
                <c:pt idx="4066">
                  <c:v>28.7</c:v>
                </c:pt>
                <c:pt idx="4067">
                  <c:v>28.7</c:v>
                </c:pt>
                <c:pt idx="4068">
                  <c:v>28.7</c:v>
                </c:pt>
                <c:pt idx="4069">
                  <c:v>28.7</c:v>
                </c:pt>
                <c:pt idx="4070">
                  <c:v>28.6</c:v>
                </c:pt>
                <c:pt idx="4071">
                  <c:v>28.6</c:v>
                </c:pt>
                <c:pt idx="4072">
                  <c:v>28.7</c:v>
                </c:pt>
                <c:pt idx="4073">
                  <c:v>28.7</c:v>
                </c:pt>
                <c:pt idx="4074">
                  <c:v>28.7</c:v>
                </c:pt>
                <c:pt idx="4075">
                  <c:v>28.8</c:v>
                </c:pt>
                <c:pt idx="4076">
                  <c:v>28.8</c:v>
                </c:pt>
                <c:pt idx="4077">
                  <c:v>29</c:v>
                </c:pt>
                <c:pt idx="4078">
                  <c:v>29.2</c:v>
                </c:pt>
                <c:pt idx="4079">
                  <c:v>29.2</c:v>
                </c:pt>
                <c:pt idx="4080">
                  <c:v>29.2</c:v>
                </c:pt>
                <c:pt idx="4081">
                  <c:v>29.2</c:v>
                </c:pt>
                <c:pt idx="4082">
                  <c:v>29.3</c:v>
                </c:pt>
                <c:pt idx="4083">
                  <c:v>29.3</c:v>
                </c:pt>
                <c:pt idx="4084">
                  <c:v>29.4</c:v>
                </c:pt>
                <c:pt idx="4085">
                  <c:v>29.4</c:v>
                </c:pt>
                <c:pt idx="4086">
                  <c:v>29.5</c:v>
                </c:pt>
                <c:pt idx="4087">
                  <c:v>29.5</c:v>
                </c:pt>
                <c:pt idx="4088">
                  <c:v>29.5</c:v>
                </c:pt>
                <c:pt idx="4089">
                  <c:v>29.5</c:v>
                </c:pt>
                <c:pt idx="4090">
                  <c:v>29.6</c:v>
                </c:pt>
                <c:pt idx="4091">
                  <c:v>29.6</c:v>
                </c:pt>
                <c:pt idx="4092">
                  <c:v>29.7</c:v>
                </c:pt>
                <c:pt idx="4093">
                  <c:v>29.8</c:v>
                </c:pt>
                <c:pt idx="4094">
                  <c:v>29.8</c:v>
                </c:pt>
                <c:pt idx="4095">
                  <c:v>29.9</c:v>
                </c:pt>
                <c:pt idx="4096">
                  <c:v>29.9</c:v>
                </c:pt>
                <c:pt idx="4097">
                  <c:v>29.9</c:v>
                </c:pt>
                <c:pt idx="4098">
                  <c:v>30</c:v>
                </c:pt>
                <c:pt idx="4099">
                  <c:v>30</c:v>
                </c:pt>
                <c:pt idx="4100">
                  <c:v>29.9</c:v>
                </c:pt>
                <c:pt idx="4101">
                  <c:v>29.9</c:v>
                </c:pt>
                <c:pt idx="4102">
                  <c:v>29.9</c:v>
                </c:pt>
                <c:pt idx="4103">
                  <c:v>29.8</c:v>
                </c:pt>
                <c:pt idx="4104">
                  <c:v>29.8</c:v>
                </c:pt>
                <c:pt idx="4105">
                  <c:v>29.7</c:v>
                </c:pt>
                <c:pt idx="4106">
                  <c:v>29.6</c:v>
                </c:pt>
                <c:pt idx="4107">
                  <c:v>29.5</c:v>
                </c:pt>
                <c:pt idx="4108">
                  <c:v>29.4</c:v>
                </c:pt>
                <c:pt idx="4109">
                  <c:v>29.2</c:v>
                </c:pt>
                <c:pt idx="4110">
                  <c:v>29.1</c:v>
                </c:pt>
                <c:pt idx="4111">
                  <c:v>29.1</c:v>
                </c:pt>
                <c:pt idx="4112">
                  <c:v>29.1</c:v>
                </c:pt>
                <c:pt idx="4113">
                  <c:v>28.9</c:v>
                </c:pt>
                <c:pt idx="4114">
                  <c:v>28.9</c:v>
                </c:pt>
                <c:pt idx="4115">
                  <c:v>28.7</c:v>
                </c:pt>
                <c:pt idx="4116">
                  <c:v>28.7</c:v>
                </c:pt>
                <c:pt idx="4117">
                  <c:v>28.6</c:v>
                </c:pt>
                <c:pt idx="4118">
                  <c:v>28.6</c:v>
                </c:pt>
                <c:pt idx="4119">
                  <c:v>28.6</c:v>
                </c:pt>
                <c:pt idx="4120">
                  <c:v>28.5</c:v>
                </c:pt>
                <c:pt idx="4121">
                  <c:v>28.5</c:v>
                </c:pt>
                <c:pt idx="4122">
                  <c:v>28.6</c:v>
                </c:pt>
                <c:pt idx="4123">
                  <c:v>28.7</c:v>
                </c:pt>
                <c:pt idx="4124">
                  <c:v>28.7</c:v>
                </c:pt>
                <c:pt idx="4125">
                  <c:v>28.8</c:v>
                </c:pt>
                <c:pt idx="4126">
                  <c:v>29</c:v>
                </c:pt>
                <c:pt idx="4127">
                  <c:v>29.1</c:v>
                </c:pt>
                <c:pt idx="4128">
                  <c:v>29</c:v>
                </c:pt>
                <c:pt idx="4129">
                  <c:v>29.1</c:v>
                </c:pt>
                <c:pt idx="4130">
                  <c:v>29.2</c:v>
                </c:pt>
                <c:pt idx="4131">
                  <c:v>29.2</c:v>
                </c:pt>
                <c:pt idx="4132">
                  <c:v>29.3</c:v>
                </c:pt>
                <c:pt idx="4133">
                  <c:v>29.3</c:v>
                </c:pt>
                <c:pt idx="4134">
                  <c:v>29.4</c:v>
                </c:pt>
                <c:pt idx="4135">
                  <c:v>29.3</c:v>
                </c:pt>
                <c:pt idx="4136">
                  <c:v>29.5</c:v>
                </c:pt>
                <c:pt idx="4137">
                  <c:v>29.5</c:v>
                </c:pt>
                <c:pt idx="4138">
                  <c:v>29.5</c:v>
                </c:pt>
                <c:pt idx="4139">
                  <c:v>29.5</c:v>
                </c:pt>
                <c:pt idx="4140">
                  <c:v>29.5</c:v>
                </c:pt>
                <c:pt idx="4141">
                  <c:v>29.5</c:v>
                </c:pt>
                <c:pt idx="4142">
                  <c:v>29.6</c:v>
                </c:pt>
                <c:pt idx="4143">
                  <c:v>29.6</c:v>
                </c:pt>
                <c:pt idx="4144">
                  <c:v>29.6</c:v>
                </c:pt>
                <c:pt idx="4145">
                  <c:v>29.8</c:v>
                </c:pt>
                <c:pt idx="4146">
                  <c:v>29.8</c:v>
                </c:pt>
                <c:pt idx="4147">
                  <c:v>29.9</c:v>
                </c:pt>
                <c:pt idx="4148">
                  <c:v>29.8</c:v>
                </c:pt>
                <c:pt idx="4149">
                  <c:v>29.8</c:v>
                </c:pt>
                <c:pt idx="4150">
                  <c:v>29.8</c:v>
                </c:pt>
                <c:pt idx="4151">
                  <c:v>29.9</c:v>
                </c:pt>
                <c:pt idx="4152">
                  <c:v>29.9</c:v>
                </c:pt>
                <c:pt idx="4153">
                  <c:v>29.9</c:v>
                </c:pt>
                <c:pt idx="4154">
                  <c:v>29.9</c:v>
                </c:pt>
                <c:pt idx="4155">
                  <c:v>29.8</c:v>
                </c:pt>
                <c:pt idx="4156">
                  <c:v>29.8</c:v>
                </c:pt>
                <c:pt idx="4157">
                  <c:v>29.8</c:v>
                </c:pt>
                <c:pt idx="4158">
                  <c:v>29.8</c:v>
                </c:pt>
                <c:pt idx="4159">
                  <c:v>29.8</c:v>
                </c:pt>
                <c:pt idx="4160">
                  <c:v>29.7</c:v>
                </c:pt>
                <c:pt idx="4161">
                  <c:v>29.6</c:v>
                </c:pt>
                <c:pt idx="4162">
                  <c:v>29.6</c:v>
                </c:pt>
                <c:pt idx="4163">
                  <c:v>29.6</c:v>
                </c:pt>
                <c:pt idx="4164">
                  <c:v>29.5</c:v>
                </c:pt>
                <c:pt idx="4165">
                  <c:v>29.4</c:v>
                </c:pt>
                <c:pt idx="4166">
                  <c:v>29.3</c:v>
                </c:pt>
                <c:pt idx="4167">
                  <c:v>29.3</c:v>
                </c:pt>
                <c:pt idx="4168">
                  <c:v>29.2</c:v>
                </c:pt>
                <c:pt idx="4169">
                  <c:v>29.1</c:v>
                </c:pt>
                <c:pt idx="4170">
                  <c:v>29</c:v>
                </c:pt>
                <c:pt idx="4171">
                  <c:v>29</c:v>
                </c:pt>
                <c:pt idx="4172">
                  <c:v>28.8</c:v>
                </c:pt>
                <c:pt idx="4173">
                  <c:v>28.8</c:v>
                </c:pt>
                <c:pt idx="4174">
                  <c:v>28.7</c:v>
                </c:pt>
                <c:pt idx="4175">
                  <c:v>28.7</c:v>
                </c:pt>
                <c:pt idx="4176">
                  <c:v>28.7</c:v>
                </c:pt>
                <c:pt idx="4177">
                  <c:v>28.7</c:v>
                </c:pt>
                <c:pt idx="4178">
                  <c:v>28.5</c:v>
                </c:pt>
                <c:pt idx="4179">
                  <c:v>28.6</c:v>
                </c:pt>
                <c:pt idx="4180">
                  <c:v>28.7</c:v>
                </c:pt>
                <c:pt idx="4181">
                  <c:v>28.7</c:v>
                </c:pt>
                <c:pt idx="4182">
                  <c:v>28.8</c:v>
                </c:pt>
                <c:pt idx="4183">
                  <c:v>28.8</c:v>
                </c:pt>
                <c:pt idx="4184">
                  <c:v>28.8</c:v>
                </c:pt>
                <c:pt idx="4185">
                  <c:v>28.9</c:v>
                </c:pt>
                <c:pt idx="4186">
                  <c:v>28.9</c:v>
                </c:pt>
                <c:pt idx="4187">
                  <c:v>29</c:v>
                </c:pt>
                <c:pt idx="4188">
                  <c:v>29.1</c:v>
                </c:pt>
                <c:pt idx="4189">
                  <c:v>29.1</c:v>
                </c:pt>
                <c:pt idx="4190">
                  <c:v>29.1</c:v>
                </c:pt>
                <c:pt idx="4191">
                  <c:v>29.2</c:v>
                </c:pt>
                <c:pt idx="4192">
                  <c:v>29.2</c:v>
                </c:pt>
                <c:pt idx="4193">
                  <c:v>29.2</c:v>
                </c:pt>
                <c:pt idx="4194">
                  <c:v>29.3</c:v>
                </c:pt>
                <c:pt idx="4195">
                  <c:v>29.4</c:v>
                </c:pt>
                <c:pt idx="4196">
                  <c:v>29.5</c:v>
                </c:pt>
                <c:pt idx="4197">
                  <c:v>29.5</c:v>
                </c:pt>
                <c:pt idx="4198">
                  <c:v>29.5</c:v>
                </c:pt>
                <c:pt idx="4199">
                  <c:v>29.5</c:v>
                </c:pt>
                <c:pt idx="4200">
                  <c:v>29.5</c:v>
                </c:pt>
                <c:pt idx="4201">
                  <c:v>29.6</c:v>
                </c:pt>
                <c:pt idx="4202">
                  <c:v>29.6</c:v>
                </c:pt>
                <c:pt idx="4203">
                  <c:v>29.6</c:v>
                </c:pt>
                <c:pt idx="4204">
                  <c:v>29.7</c:v>
                </c:pt>
                <c:pt idx="4205">
                  <c:v>29.8</c:v>
                </c:pt>
                <c:pt idx="4206">
                  <c:v>29.8</c:v>
                </c:pt>
                <c:pt idx="4207">
                  <c:v>29.8</c:v>
                </c:pt>
                <c:pt idx="4208">
                  <c:v>29.8</c:v>
                </c:pt>
                <c:pt idx="4209">
                  <c:v>29.9</c:v>
                </c:pt>
                <c:pt idx="4210">
                  <c:v>29.9</c:v>
                </c:pt>
                <c:pt idx="4211">
                  <c:v>29.9</c:v>
                </c:pt>
                <c:pt idx="4212">
                  <c:v>29.9</c:v>
                </c:pt>
                <c:pt idx="4213">
                  <c:v>29.8</c:v>
                </c:pt>
                <c:pt idx="4214">
                  <c:v>29.8</c:v>
                </c:pt>
                <c:pt idx="4215">
                  <c:v>29.8</c:v>
                </c:pt>
                <c:pt idx="4216">
                  <c:v>29.7</c:v>
                </c:pt>
                <c:pt idx="4217">
                  <c:v>29.6</c:v>
                </c:pt>
                <c:pt idx="4218">
                  <c:v>29.5</c:v>
                </c:pt>
                <c:pt idx="4219">
                  <c:v>29.3</c:v>
                </c:pt>
                <c:pt idx="4220">
                  <c:v>29.2</c:v>
                </c:pt>
                <c:pt idx="4221">
                  <c:v>29</c:v>
                </c:pt>
                <c:pt idx="4222">
                  <c:v>28.9</c:v>
                </c:pt>
                <c:pt idx="4223">
                  <c:v>28.7</c:v>
                </c:pt>
                <c:pt idx="4224">
                  <c:v>28.7</c:v>
                </c:pt>
                <c:pt idx="4225">
                  <c:v>28.6</c:v>
                </c:pt>
                <c:pt idx="4226">
                  <c:v>28.6</c:v>
                </c:pt>
                <c:pt idx="4227">
                  <c:v>28.7</c:v>
                </c:pt>
                <c:pt idx="4228">
                  <c:v>28.8</c:v>
                </c:pt>
                <c:pt idx="4229">
                  <c:v>28.8</c:v>
                </c:pt>
                <c:pt idx="4230">
                  <c:v>28.8</c:v>
                </c:pt>
                <c:pt idx="4231">
                  <c:v>29</c:v>
                </c:pt>
                <c:pt idx="4232">
                  <c:v>29.1</c:v>
                </c:pt>
                <c:pt idx="4233">
                  <c:v>29.1</c:v>
                </c:pt>
                <c:pt idx="4234">
                  <c:v>29.2</c:v>
                </c:pt>
                <c:pt idx="4235">
                  <c:v>29.3</c:v>
                </c:pt>
                <c:pt idx="4236">
                  <c:v>29.5</c:v>
                </c:pt>
                <c:pt idx="4237">
                  <c:v>29.4</c:v>
                </c:pt>
                <c:pt idx="4238">
                  <c:v>29.5</c:v>
                </c:pt>
                <c:pt idx="4239">
                  <c:v>29.5</c:v>
                </c:pt>
                <c:pt idx="4240">
                  <c:v>29.6</c:v>
                </c:pt>
                <c:pt idx="4241">
                  <c:v>29.6</c:v>
                </c:pt>
                <c:pt idx="4242">
                  <c:v>29.7</c:v>
                </c:pt>
                <c:pt idx="4243">
                  <c:v>29.8</c:v>
                </c:pt>
                <c:pt idx="4244">
                  <c:v>29.8</c:v>
                </c:pt>
                <c:pt idx="4245">
                  <c:v>29.8</c:v>
                </c:pt>
                <c:pt idx="4246">
                  <c:v>29.8</c:v>
                </c:pt>
                <c:pt idx="4247">
                  <c:v>29.9</c:v>
                </c:pt>
                <c:pt idx="4248">
                  <c:v>29.9</c:v>
                </c:pt>
                <c:pt idx="4249">
                  <c:v>29.9</c:v>
                </c:pt>
                <c:pt idx="4250">
                  <c:v>29.8</c:v>
                </c:pt>
                <c:pt idx="4251">
                  <c:v>29.8</c:v>
                </c:pt>
                <c:pt idx="4252">
                  <c:v>29.6</c:v>
                </c:pt>
                <c:pt idx="4253">
                  <c:v>29.5</c:v>
                </c:pt>
                <c:pt idx="4254">
                  <c:v>29.4</c:v>
                </c:pt>
                <c:pt idx="4255">
                  <c:v>29.3</c:v>
                </c:pt>
                <c:pt idx="4256">
                  <c:v>29.1</c:v>
                </c:pt>
                <c:pt idx="4257">
                  <c:v>29</c:v>
                </c:pt>
                <c:pt idx="4258">
                  <c:v>28.8</c:v>
                </c:pt>
                <c:pt idx="4259">
                  <c:v>28.7</c:v>
                </c:pt>
                <c:pt idx="4260">
                  <c:v>28.7</c:v>
                </c:pt>
                <c:pt idx="4261">
                  <c:v>28.6</c:v>
                </c:pt>
                <c:pt idx="4262">
                  <c:v>28.7</c:v>
                </c:pt>
                <c:pt idx="4263">
                  <c:v>28.7</c:v>
                </c:pt>
                <c:pt idx="4264">
                  <c:v>28.8</c:v>
                </c:pt>
                <c:pt idx="4265">
                  <c:v>28.8</c:v>
                </c:pt>
                <c:pt idx="4266">
                  <c:v>29</c:v>
                </c:pt>
                <c:pt idx="4267">
                  <c:v>29.2</c:v>
                </c:pt>
                <c:pt idx="4268">
                  <c:v>29.2</c:v>
                </c:pt>
                <c:pt idx="4269">
                  <c:v>29.3</c:v>
                </c:pt>
                <c:pt idx="4270">
                  <c:v>29.3</c:v>
                </c:pt>
                <c:pt idx="4271">
                  <c:v>29.4</c:v>
                </c:pt>
                <c:pt idx="4272">
                  <c:v>29.5</c:v>
                </c:pt>
                <c:pt idx="4273">
                  <c:v>29.5</c:v>
                </c:pt>
                <c:pt idx="4274">
                  <c:v>29.5</c:v>
                </c:pt>
                <c:pt idx="4275">
                  <c:v>29.6</c:v>
                </c:pt>
                <c:pt idx="4276">
                  <c:v>29.7</c:v>
                </c:pt>
                <c:pt idx="4277">
                  <c:v>29.8</c:v>
                </c:pt>
                <c:pt idx="4278">
                  <c:v>29.8</c:v>
                </c:pt>
                <c:pt idx="4279">
                  <c:v>29.9</c:v>
                </c:pt>
                <c:pt idx="4280">
                  <c:v>29.9</c:v>
                </c:pt>
                <c:pt idx="4281">
                  <c:v>29.9</c:v>
                </c:pt>
                <c:pt idx="4282">
                  <c:v>29.8</c:v>
                </c:pt>
                <c:pt idx="4283">
                  <c:v>29.8</c:v>
                </c:pt>
                <c:pt idx="4284">
                  <c:v>29.8</c:v>
                </c:pt>
                <c:pt idx="4285">
                  <c:v>29.7</c:v>
                </c:pt>
                <c:pt idx="4286">
                  <c:v>29.5</c:v>
                </c:pt>
                <c:pt idx="4287">
                  <c:v>29.4</c:v>
                </c:pt>
                <c:pt idx="4288">
                  <c:v>29.2</c:v>
                </c:pt>
                <c:pt idx="4289">
                  <c:v>29.1</c:v>
                </c:pt>
                <c:pt idx="4290">
                  <c:v>29</c:v>
                </c:pt>
                <c:pt idx="4291">
                  <c:v>28.8</c:v>
                </c:pt>
                <c:pt idx="4292">
                  <c:v>28.7</c:v>
                </c:pt>
                <c:pt idx="4293">
                  <c:v>28.7</c:v>
                </c:pt>
                <c:pt idx="4294">
                  <c:v>28.6</c:v>
                </c:pt>
                <c:pt idx="4295">
                  <c:v>28.6</c:v>
                </c:pt>
                <c:pt idx="4296">
                  <c:v>28.7</c:v>
                </c:pt>
                <c:pt idx="4297">
                  <c:v>28.7</c:v>
                </c:pt>
                <c:pt idx="4298">
                  <c:v>28.8</c:v>
                </c:pt>
                <c:pt idx="4299">
                  <c:v>28.9</c:v>
                </c:pt>
                <c:pt idx="4300">
                  <c:v>29.1</c:v>
                </c:pt>
                <c:pt idx="4301">
                  <c:v>29.1</c:v>
                </c:pt>
                <c:pt idx="4302">
                  <c:v>29.2</c:v>
                </c:pt>
                <c:pt idx="4303">
                  <c:v>29.2</c:v>
                </c:pt>
                <c:pt idx="4304">
                  <c:v>29.3</c:v>
                </c:pt>
                <c:pt idx="4305">
                  <c:v>29.5</c:v>
                </c:pt>
                <c:pt idx="4306">
                  <c:v>29.5</c:v>
                </c:pt>
                <c:pt idx="4307">
                  <c:v>29.5</c:v>
                </c:pt>
                <c:pt idx="4308">
                  <c:v>29.5</c:v>
                </c:pt>
                <c:pt idx="4309">
                  <c:v>29.7</c:v>
                </c:pt>
                <c:pt idx="4310">
                  <c:v>29.7</c:v>
                </c:pt>
                <c:pt idx="4311">
                  <c:v>29.8</c:v>
                </c:pt>
                <c:pt idx="4312">
                  <c:v>29.8</c:v>
                </c:pt>
                <c:pt idx="4313">
                  <c:v>29.9</c:v>
                </c:pt>
                <c:pt idx="4314">
                  <c:v>30</c:v>
                </c:pt>
                <c:pt idx="4315">
                  <c:v>30</c:v>
                </c:pt>
                <c:pt idx="4316">
                  <c:v>30</c:v>
                </c:pt>
                <c:pt idx="4317">
                  <c:v>29.8</c:v>
                </c:pt>
                <c:pt idx="4318">
                  <c:v>29.8</c:v>
                </c:pt>
                <c:pt idx="4319">
                  <c:v>29.6</c:v>
                </c:pt>
                <c:pt idx="4320">
                  <c:v>29.5</c:v>
                </c:pt>
                <c:pt idx="4321">
                  <c:v>29.4</c:v>
                </c:pt>
                <c:pt idx="4322">
                  <c:v>29.2</c:v>
                </c:pt>
                <c:pt idx="4323">
                  <c:v>29</c:v>
                </c:pt>
                <c:pt idx="4324">
                  <c:v>28.8</c:v>
                </c:pt>
                <c:pt idx="4325">
                  <c:v>28.7</c:v>
                </c:pt>
                <c:pt idx="4326">
                  <c:v>28.7</c:v>
                </c:pt>
                <c:pt idx="4327">
                  <c:v>28.7</c:v>
                </c:pt>
                <c:pt idx="4328">
                  <c:v>28.7</c:v>
                </c:pt>
                <c:pt idx="4329">
                  <c:v>28.8</c:v>
                </c:pt>
                <c:pt idx="4330">
                  <c:v>28.8</c:v>
                </c:pt>
                <c:pt idx="4331">
                  <c:v>29</c:v>
                </c:pt>
                <c:pt idx="4332">
                  <c:v>29</c:v>
                </c:pt>
                <c:pt idx="4333">
                  <c:v>29.2</c:v>
                </c:pt>
                <c:pt idx="4334">
                  <c:v>29.2</c:v>
                </c:pt>
                <c:pt idx="4335">
                  <c:v>29.2</c:v>
                </c:pt>
                <c:pt idx="4336">
                  <c:v>29.4</c:v>
                </c:pt>
                <c:pt idx="4337">
                  <c:v>29.5</c:v>
                </c:pt>
                <c:pt idx="4338">
                  <c:v>29.5</c:v>
                </c:pt>
                <c:pt idx="4339">
                  <c:v>29.6</c:v>
                </c:pt>
                <c:pt idx="4340">
                  <c:v>29.6</c:v>
                </c:pt>
                <c:pt idx="4341">
                  <c:v>29.7</c:v>
                </c:pt>
                <c:pt idx="4342">
                  <c:v>29.7</c:v>
                </c:pt>
                <c:pt idx="4343">
                  <c:v>29.8</c:v>
                </c:pt>
                <c:pt idx="4344">
                  <c:v>29.9</c:v>
                </c:pt>
                <c:pt idx="4345">
                  <c:v>29.9</c:v>
                </c:pt>
                <c:pt idx="4346">
                  <c:v>30</c:v>
                </c:pt>
                <c:pt idx="4347">
                  <c:v>30</c:v>
                </c:pt>
                <c:pt idx="4348">
                  <c:v>30</c:v>
                </c:pt>
                <c:pt idx="4349">
                  <c:v>29.9</c:v>
                </c:pt>
                <c:pt idx="4350">
                  <c:v>29.8</c:v>
                </c:pt>
                <c:pt idx="4351">
                  <c:v>29.6</c:v>
                </c:pt>
                <c:pt idx="4352">
                  <c:v>29.5</c:v>
                </c:pt>
                <c:pt idx="4353">
                  <c:v>29.3</c:v>
                </c:pt>
                <c:pt idx="4354">
                  <c:v>29.2</c:v>
                </c:pt>
                <c:pt idx="4355">
                  <c:v>29.1</c:v>
                </c:pt>
                <c:pt idx="4356">
                  <c:v>28.9</c:v>
                </c:pt>
                <c:pt idx="4357">
                  <c:v>28.8</c:v>
                </c:pt>
                <c:pt idx="4358">
                  <c:v>28.7</c:v>
                </c:pt>
                <c:pt idx="4359">
                  <c:v>28.7</c:v>
                </c:pt>
                <c:pt idx="4360">
                  <c:v>28.7</c:v>
                </c:pt>
                <c:pt idx="4361">
                  <c:v>28.7</c:v>
                </c:pt>
                <c:pt idx="4362">
                  <c:v>28.8</c:v>
                </c:pt>
                <c:pt idx="4363">
                  <c:v>28.8</c:v>
                </c:pt>
                <c:pt idx="4364">
                  <c:v>29</c:v>
                </c:pt>
                <c:pt idx="4365">
                  <c:v>29.1</c:v>
                </c:pt>
                <c:pt idx="4366">
                  <c:v>29.2</c:v>
                </c:pt>
                <c:pt idx="4367">
                  <c:v>29.2</c:v>
                </c:pt>
                <c:pt idx="4368">
                  <c:v>29.3</c:v>
                </c:pt>
                <c:pt idx="4369">
                  <c:v>29.4</c:v>
                </c:pt>
                <c:pt idx="4370">
                  <c:v>29.5</c:v>
                </c:pt>
                <c:pt idx="4371">
                  <c:v>29.5</c:v>
                </c:pt>
                <c:pt idx="4372">
                  <c:v>29.5</c:v>
                </c:pt>
                <c:pt idx="4373">
                  <c:v>29.5</c:v>
                </c:pt>
                <c:pt idx="4374">
                  <c:v>29.6</c:v>
                </c:pt>
                <c:pt idx="4375">
                  <c:v>29.7</c:v>
                </c:pt>
                <c:pt idx="4376">
                  <c:v>29.8</c:v>
                </c:pt>
                <c:pt idx="4377">
                  <c:v>29.8</c:v>
                </c:pt>
                <c:pt idx="4378">
                  <c:v>29.8</c:v>
                </c:pt>
                <c:pt idx="4379">
                  <c:v>29.9</c:v>
                </c:pt>
                <c:pt idx="4380">
                  <c:v>29.9</c:v>
                </c:pt>
                <c:pt idx="4381">
                  <c:v>30</c:v>
                </c:pt>
                <c:pt idx="4382">
                  <c:v>30</c:v>
                </c:pt>
                <c:pt idx="4383">
                  <c:v>30</c:v>
                </c:pt>
                <c:pt idx="4384">
                  <c:v>29.9</c:v>
                </c:pt>
                <c:pt idx="4385">
                  <c:v>29.9</c:v>
                </c:pt>
                <c:pt idx="4386">
                  <c:v>29.8</c:v>
                </c:pt>
                <c:pt idx="4387">
                  <c:v>29.8</c:v>
                </c:pt>
                <c:pt idx="4388">
                  <c:v>29.7</c:v>
                </c:pt>
                <c:pt idx="4389">
                  <c:v>29.6</c:v>
                </c:pt>
                <c:pt idx="4390">
                  <c:v>29.4</c:v>
                </c:pt>
                <c:pt idx="4391">
                  <c:v>29.3</c:v>
                </c:pt>
                <c:pt idx="4392">
                  <c:v>29.2</c:v>
                </c:pt>
                <c:pt idx="4393">
                  <c:v>29.1</c:v>
                </c:pt>
                <c:pt idx="4394">
                  <c:v>28.9</c:v>
                </c:pt>
                <c:pt idx="4395">
                  <c:v>28.8</c:v>
                </c:pt>
                <c:pt idx="4396">
                  <c:v>28.8</c:v>
                </c:pt>
                <c:pt idx="4397">
                  <c:v>28.7</c:v>
                </c:pt>
                <c:pt idx="4398">
                  <c:v>28.7</c:v>
                </c:pt>
                <c:pt idx="4399">
                  <c:v>28.8</c:v>
                </c:pt>
                <c:pt idx="4400">
                  <c:v>28.7</c:v>
                </c:pt>
                <c:pt idx="4401">
                  <c:v>28.7</c:v>
                </c:pt>
                <c:pt idx="4402">
                  <c:v>28.8</c:v>
                </c:pt>
                <c:pt idx="4403">
                  <c:v>28.9</c:v>
                </c:pt>
                <c:pt idx="4404">
                  <c:v>29</c:v>
                </c:pt>
                <c:pt idx="4405">
                  <c:v>29.1</c:v>
                </c:pt>
                <c:pt idx="4406">
                  <c:v>29.2</c:v>
                </c:pt>
                <c:pt idx="4407">
                  <c:v>29.2</c:v>
                </c:pt>
                <c:pt idx="4408">
                  <c:v>29.3</c:v>
                </c:pt>
                <c:pt idx="4409">
                  <c:v>29.3</c:v>
                </c:pt>
                <c:pt idx="4410">
                  <c:v>29.5</c:v>
                </c:pt>
                <c:pt idx="4411">
                  <c:v>29.5</c:v>
                </c:pt>
                <c:pt idx="4412">
                  <c:v>29.5</c:v>
                </c:pt>
                <c:pt idx="4413">
                  <c:v>29.5</c:v>
                </c:pt>
                <c:pt idx="4414">
                  <c:v>29.5</c:v>
                </c:pt>
                <c:pt idx="4415">
                  <c:v>29.6</c:v>
                </c:pt>
                <c:pt idx="4416">
                  <c:v>29.6</c:v>
                </c:pt>
                <c:pt idx="4417">
                  <c:v>29.7</c:v>
                </c:pt>
                <c:pt idx="4418">
                  <c:v>29.6</c:v>
                </c:pt>
                <c:pt idx="4419">
                  <c:v>29.7</c:v>
                </c:pt>
                <c:pt idx="4420">
                  <c:v>29.8</c:v>
                </c:pt>
                <c:pt idx="4421">
                  <c:v>29.8</c:v>
                </c:pt>
                <c:pt idx="4422">
                  <c:v>29.8</c:v>
                </c:pt>
                <c:pt idx="4423">
                  <c:v>29.9</c:v>
                </c:pt>
                <c:pt idx="4424">
                  <c:v>29.9</c:v>
                </c:pt>
                <c:pt idx="4425">
                  <c:v>30</c:v>
                </c:pt>
                <c:pt idx="4426">
                  <c:v>30</c:v>
                </c:pt>
                <c:pt idx="4427">
                  <c:v>30</c:v>
                </c:pt>
                <c:pt idx="4428">
                  <c:v>30</c:v>
                </c:pt>
                <c:pt idx="4429">
                  <c:v>30</c:v>
                </c:pt>
                <c:pt idx="4430">
                  <c:v>30</c:v>
                </c:pt>
                <c:pt idx="4431">
                  <c:v>30</c:v>
                </c:pt>
                <c:pt idx="4432">
                  <c:v>30</c:v>
                </c:pt>
                <c:pt idx="4433">
                  <c:v>30</c:v>
                </c:pt>
                <c:pt idx="4434">
                  <c:v>30</c:v>
                </c:pt>
                <c:pt idx="4435">
                  <c:v>30</c:v>
                </c:pt>
                <c:pt idx="4436">
                  <c:v>29.9</c:v>
                </c:pt>
                <c:pt idx="4437">
                  <c:v>29.9</c:v>
                </c:pt>
                <c:pt idx="4438">
                  <c:v>29.9</c:v>
                </c:pt>
                <c:pt idx="4439">
                  <c:v>29.9</c:v>
                </c:pt>
                <c:pt idx="4440">
                  <c:v>29.9</c:v>
                </c:pt>
                <c:pt idx="4441">
                  <c:v>29.9</c:v>
                </c:pt>
                <c:pt idx="4442">
                  <c:v>29.8</c:v>
                </c:pt>
                <c:pt idx="4443">
                  <c:v>29.8</c:v>
                </c:pt>
                <c:pt idx="4444">
                  <c:v>29.8</c:v>
                </c:pt>
                <c:pt idx="4445">
                  <c:v>29.7</c:v>
                </c:pt>
                <c:pt idx="4446">
                  <c:v>29.6</c:v>
                </c:pt>
                <c:pt idx="4447">
                  <c:v>29.6</c:v>
                </c:pt>
                <c:pt idx="4448">
                  <c:v>29.5</c:v>
                </c:pt>
                <c:pt idx="4449">
                  <c:v>29.5</c:v>
                </c:pt>
                <c:pt idx="4450">
                  <c:v>29.3</c:v>
                </c:pt>
                <c:pt idx="4451">
                  <c:v>29.3</c:v>
                </c:pt>
                <c:pt idx="4452">
                  <c:v>29.2</c:v>
                </c:pt>
                <c:pt idx="4453">
                  <c:v>29.2</c:v>
                </c:pt>
                <c:pt idx="4454">
                  <c:v>29.1</c:v>
                </c:pt>
                <c:pt idx="4455">
                  <c:v>29</c:v>
                </c:pt>
                <c:pt idx="4456">
                  <c:v>29</c:v>
                </c:pt>
                <c:pt idx="4457">
                  <c:v>28.9</c:v>
                </c:pt>
                <c:pt idx="4458">
                  <c:v>28.8</c:v>
                </c:pt>
                <c:pt idx="4459">
                  <c:v>28.8</c:v>
                </c:pt>
                <c:pt idx="4460">
                  <c:v>28.8</c:v>
                </c:pt>
                <c:pt idx="4461">
                  <c:v>28.7</c:v>
                </c:pt>
                <c:pt idx="4462">
                  <c:v>28.7</c:v>
                </c:pt>
                <c:pt idx="4463">
                  <c:v>28.6</c:v>
                </c:pt>
                <c:pt idx="4464">
                  <c:v>28.7</c:v>
                </c:pt>
                <c:pt idx="4465">
                  <c:v>28.7</c:v>
                </c:pt>
                <c:pt idx="4466">
                  <c:v>28.7</c:v>
                </c:pt>
                <c:pt idx="4467">
                  <c:v>28.7</c:v>
                </c:pt>
                <c:pt idx="4468">
                  <c:v>28.8</c:v>
                </c:pt>
                <c:pt idx="4469">
                  <c:v>28.8</c:v>
                </c:pt>
                <c:pt idx="4470">
                  <c:v>28.9</c:v>
                </c:pt>
                <c:pt idx="4471">
                  <c:v>28.9</c:v>
                </c:pt>
                <c:pt idx="4472">
                  <c:v>29</c:v>
                </c:pt>
                <c:pt idx="4473">
                  <c:v>29.1</c:v>
                </c:pt>
                <c:pt idx="4474">
                  <c:v>29.2</c:v>
                </c:pt>
                <c:pt idx="4475">
                  <c:v>29.2</c:v>
                </c:pt>
                <c:pt idx="4476">
                  <c:v>29.2</c:v>
                </c:pt>
                <c:pt idx="4477">
                  <c:v>29.3</c:v>
                </c:pt>
                <c:pt idx="4478">
                  <c:v>29.3</c:v>
                </c:pt>
                <c:pt idx="4479">
                  <c:v>29.5</c:v>
                </c:pt>
                <c:pt idx="4480">
                  <c:v>29.5</c:v>
                </c:pt>
                <c:pt idx="4481">
                  <c:v>29.5</c:v>
                </c:pt>
                <c:pt idx="4482">
                  <c:v>29.5</c:v>
                </c:pt>
                <c:pt idx="4483">
                  <c:v>29.5</c:v>
                </c:pt>
                <c:pt idx="4484">
                  <c:v>29.5</c:v>
                </c:pt>
                <c:pt idx="4485">
                  <c:v>29.6</c:v>
                </c:pt>
                <c:pt idx="4486">
                  <c:v>29.6</c:v>
                </c:pt>
                <c:pt idx="4487">
                  <c:v>29.6</c:v>
                </c:pt>
                <c:pt idx="4488">
                  <c:v>29.8</c:v>
                </c:pt>
                <c:pt idx="4489">
                  <c:v>29.7</c:v>
                </c:pt>
                <c:pt idx="4490">
                  <c:v>29.8</c:v>
                </c:pt>
                <c:pt idx="4491">
                  <c:v>29.8</c:v>
                </c:pt>
                <c:pt idx="4492">
                  <c:v>29.8</c:v>
                </c:pt>
                <c:pt idx="4493">
                  <c:v>29.9</c:v>
                </c:pt>
                <c:pt idx="4494">
                  <c:v>30</c:v>
                </c:pt>
                <c:pt idx="4495">
                  <c:v>30</c:v>
                </c:pt>
                <c:pt idx="4496">
                  <c:v>30</c:v>
                </c:pt>
                <c:pt idx="4497">
                  <c:v>30</c:v>
                </c:pt>
                <c:pt idx="4498">
                  <c:v>30</c:v>
                </c:pt>
                <c:pt idx="4499">
                  <c:v>30</c:v>
                </c:pt>
                <c:pt idx="4500">
                  <c:v>30</c:v>
                </c:pt>
                <c:pt idx="4501">
                  <c:v>30</c:v>
                </c:pt>
                <c:pt idx="4502">
                  <c:v>30</c:v>
                </c:pt>
                <c:pt idx="4503">
                  <c:v>30</c:v>
                </c:pt>
                <c:pt idx="4504">
                  <c:v>30</c:v>
                </c:pt>
                <c:pt idx="4505">
                  <c:v>30</c:v>
                </c:pt>
                <c:pt idx="4506">
                  <c:v>30</c:v>
                </c:pt>
                <c:pt idx="4507">
                  <c:v>29.9</c:v>
                </c:pt>
                <c:pt idx="4508">
                  <c:v>29.9</c:v>
                </c:pt>
                <c:pt idx="4509">
                  <c:v>29.9</c:v>
                </c:pt>
                <c:pt idx="4510">
                  <c:v>29.8</c:v>
                </c:pt>
                <c:pt idx="4511">
                  <c:v>29.8</c:v>
                </c:pt>
                <c:pt idx="4512">
                  <c:v>29.7</c:v>
                </c:pt>
                <c:pt idx="4513">
                  <c:v>29.7</c:v>
                </c:pt>
                <c:pt idx="4514">
                  <c:v>29.6</c:v>
                </c:pt>
                <c:pt idx="4515">
                  <c:v>29.6</c:v>
                </c:pt>
                <c:pt idx="4516">
                  <c:v>29.5</c:v>
                </c:pt>
                <c:pt idx="4517">
                  <c:v>29.5</c:v>
                </c:pt>
                <c:pt idx="4518">
                  <c:v>29.4</c:v>
                </c:pt>
                <c:pt idx="4519">
                  <c:v>29.4</c:v>
                </c:pt>
                <c:pt idx="4520">
                  <c:v>29.3</c:v>
                </c:pt>
                <c:pt idx="4521">
                  <c:v>29.2</c:v>
                </c:pt>
                <c:pt idx="4522">
                  <c:v>29.2</c:v>
                </c:pt>
                <c:pt idx="4523">
                  <c:v>29.2</c:v>
                </c:pt>
                <c:pt idx="4524">
                  <c:v>29.1</c:v>
                </c:pt>
                <c:pt idx="4525">
                  <c:v>29</c:v>
                </c:pt>
                <c:pt idx="4526">
                  <c:v>29</c:v>
                </c:pt>
                <c:pt idx="4527">
                  <c:v>28.9</c:v>
                </c:pt>
                <c:pt idx="4528">
                  <c:v>28.8</c:v>
                </c:pt>
                <c:pt idx="4529">
                  <c:v>28.8</c:v>
                </c:pt>
                <c:pt idx="4530">
                  <c:v>28.8</c:v>
                </c:pt>
                <c:pt idx="4531">
                  <c:v>28.8</c:v>
                </c:pt>
                <c:pt idx="4532">
                  <c:v>28.8</c:v>
                </c:pt>
                <c:pt idx="4533">
                  <c:v>28.7</c:v>
                </c:pt>
                <c:pt idx="4534">
                  <c:v>28.7</c:v>
                </c:pt>
                <c:pt idx="4535">
                  <c:v>28.7</c:v>
                </c:pt>
                <c:pt idx="4536">
                  <c:v>28.7</c:v>
                </c:pt>
                <c:pt idx="4537">
                  <c:v>28.7</c:v>
                </c:pt>
                <c:pt idx="4538">
                  <c:v>28.8</c:v>
                </c:pt>
                <c:pt idx="4539">
                  <c:v>28.7</c:v>
                </c:pt>
                <c:pt idx="4540">
                  <c:v>28.8</c:v>
                </c:pt>
                <c:pt idx="4541">
                  <c:v>28.8</c:v>
                </c:pt>
                <c:pt idx="4542">
                  <c:v>28.9</c:v>
                </c:pt>
                <c:pt idx="4543">
                  <c:v>28.9</c:v>
                </c:pt>
                <c:pt idx="4544">
                  <c:v>29</c:v>
                </c:pt>
                <c:pt idx="4545">
                  <c:v>29</c:v>
                </c:pt>
                <c:pt idx="4546">
                  <c:v>29.2</c:v>
                </c:pt>
                <c:pt idx="4547">
                  <c:v>29.1</c:v>
                </c:pt>
                <c:pt idx="4548">
                  <c:v>29.2</c:v>
                </c:pt>
                <c:pt idx="4549">
                  <c:v>29.2</c:v>
                </c:pt>
                <c:pt idx="4550">
                  <c:v>29.3</c:v>
                </c:pt>
                <c:pt idx="4551">
                  <c:v>29.3</c:v>
                </c:pt>
                <c:pt idx="4552">
                  <c:v>29.3</c:v>
                </c:pt>
                <c:pt idx="4553">
                  <c:v>29.4</c:v>
                </c:pt>
                <c:pt idx="4554">
                  <c:v>29.4</c:v>
                </c:pt>
                <c:pt idx="4555">
                  <c:v>29.5</c:v>
                </c:pt>
                <c:pt idx="4556">
                  <c:v>29.5</c:v>
                </c:pt>
                <c:pt idx="4557">
                  <c:v>29.4</c:v>
                </c:pt>
                <c:pt idx="4558">
                  <c:v>29.4</c:v>
                </c:pt>
                <c:pt idx="4559">
                  <c:v>29.4</c:v>
                </c:pt>
                <c:pt idx="4560">
                  <c:v>29.5</c:v>
                </c:pt>
                <c:pt idx="4561">
                  <c:v>29.5</c:v>
                </c:pt>
                <c:pt idx="4562">
                  <c:v>29.5</c:v>
                </c:pt>
                <c:pt idx="4563">
                  <c:v>29.5</c:v>
                </c:pt>
                <c:pt idx="4564">
                  <c:v>29.5</c:v>
                </c:pt>
                <c:pt idx="4565">
                  <c:v>29.5</c:v>
                </c:pt>
                <c:pt idx="4566">
                  <c:v>29.5</c:v>
                </c:pt>
                <c:pt idx="4567">
                  <c:v>29.5</c:v>
                </c:pt>
                <c:pt idx="4568">
                  <c:v>29.5</c:v>
                </c:pt>
                <c:pt idx="4569">
                  <c:v>29.5</c:v>
                </c:pt>
                <c:pt idx="4570">
                  <c:v>29.5</c:v>
                </c:pt>
                <c:pt idx="4571">
                  <c:v>29.5</c:v>
                </c:pt>
                <c:pt idx="4572">
                  <c:v>29.5</c:v>
                </c:pt>
                <c:pt idx="4573">
                  <c:v>29.5</c:v>
                </c:pt>
                <c:pt idx="4574">
                  <c:v>29.5</c:v>
                </c:pt>
                <c:pt idx="4575">
                  <c:v>29.5</c:v>
                </c:pt>
                <c:pt idx="4576">
                  <c:v>29.5</c:v>
                </c:pt>
                <c:pt idx="4577">
                  <c:v>29.5</c:v>
                </c:pt>
                <c:pt idx="4578">
                  <c:v>29.5</c:v>
                </c:pt>
                <c:pt idx="4579">
                  <c:v>29.5</c:v>
                </c:pt>
                <c:pt idx="4580">
                  <c:v>29.5</c:v>
                </c:pt>
                <c:pt idx="4581">
                  <c:v>29.5</c:v>
                </c:pt>
                <c:pt idx="4582">
                  <c:v>29.5</c:v>
                </c:pt>
                <c:pt idx="4583">
                  <c:v>29.5</c:v>
                </c:pt>
                <c:pt idx="4584">
                  <c:v>29.5</c:v>
                </c:pt>
                <c:pt idx="4585">
                  <c:v>29.5</c:v>
                </c:pt>
                <c:pt idx="4586">
                  <c:v>29.6</c:v>
                </c:pt>
                <c:pt idx="4587">
                  <c:v>29.5</c:v>
                </c:pt>
                <c:pt idx="4588">
                  <c:v>29.5</c:v>
                </c:pt>
                <c:pt idx="4589">
                  <c:v>29.5</c:v>
                </c:pt>
                <c:pt idx="4590">
                  <c:v>29.5</c:v>
                </c:pt>
                <c:pt idx="4591">
                  <c:v>29.5</c:v>
                </c:pt>
                <c:pt idx="4592">
                  <c:v>29.5</c:v>
                </c:pt>
                <c:pt idx="4593">
                  <c:v>29.5</c:v>
                </c:pt>
                <c:pt idx="4594">
                  <c:v>29.5</c:v>
                </c:pt>
                <c:pt idx="4595">
                  <c:v>29.5</c:v>
                </c:pt>
                <c:pt idx="4596">
                  <c:v>29.5</c:v>
                </c:pt>
                <c:pt idx="4597">
                  <c:v>29.5</c:v>
                </c:pt>
                <c:pt idx="4598">
                  <c:v>29.5</c:v>
                </c:pt>
                <c:pt idx="4599">
                  <c:v>29.5</c:v>
                </c:pt>
                <c:pt idx="4600">
                  <c:v>29.5</c:v>
                </c:pt>
                <c:pt idx="4601">
                  <c:v>29.5</c:v>
                </c:pt>
                <c:pt idx="4602">
                  <c:v>29.5</c:v>
                </c:pt>
                <c:pt idx="4603">
                  <c:v>29.5</c:v>
                </c:pt>
                <c:pt idx="4604">
                  <c:v>29.6</c:v>
                </c:pt>
                <c:pt idx="4605">
                  <c:v>29.6</c:v>
                </c:pt>
                <c:pt idx="4606">
                  <c:v>29.6</c:v>
                </c:pt>
                <c:pt idx="4607">
                  <c:v>29.5</c:v>
                </c:pt>
                <c:pt idx="4608">
                  <c:v>29.5</c:v>
                </c:pt>
                <c:pt idx="4609">
                  <c:v>29.5</c:v>
                </c:pt>
                <c:pt idx="4610">
                  <c:v>29.5</c:v>
                </c:pt>
                <c:pt idx="4611">
                  <c:v>29.5</c:v>
                </c:pt>
                <c:pt idx="4612">
                  <c:v>29.5</c:v>
                </c:pt>
                <c:pt idx="4613">
                  <c:v>29.6</c:v>
                </c:pt>
                <c:pt idx="4614">
                  <c:v>29.5</c:v>
                </c:pt>
                <c:pt idx="4615">
                  <c:v>29.6</c:v>
                </c:pt>
                <c:pt idx="4616">
                  <c:v>29.5</c:v>
                </c:pt>
                <c:pt idx="4617">
                  <c:v>29.5</c:v>
                </c:pt>
                <c:pt idx="4618">
                  <c:v>29.5</c:v>
                </c:pt>
                <c:pt idx="4619">
                  <c:v>29.5</c:v>
                </c:pt>
                <c:pt idx="4620">
                  <c:v>29.5</c:v>
                </c:pt>
                <c:pt idx="4621">
                  <c:v>29.5</c:v>
                </c:pt>
                <c:pt idx="4622">
                  <c:v>29.5</c:v>
                </c:pt>
                <c:pt idx="4623">
                  <c:v>29.5</c:v>
                </c:pt>
                <c:pt idx="4624">
                  <c:v>29.5</c:v>
                </c:pt>
                <c:pt idx="4625">
                  <c:v>29.5</c:v>
                </c:pt>
                <c:pt idx="4626">
                  <c:v>29.5</c:v>
                </c:pt>
                <c:pt idx="4627">
                  <c:v>29.5</c:v>
                </c:pt>
                <c:pt idx="4628">
                  <c:v>29.5</c:v>
                </c:pt>
                <c:pt idx="4629">
                  <c:v>29.5</c:v>
                </c:pt>
                <c:pt idx="4630">
                  <c:v>29.6</c:v>
                </c:pt>
                <c:pt idx="4631">
                  <c:v>29.6</c:v>
                </c:pt>
                <c:pt idx="4632">
                  <c:v>29.5</c:v>
                </c:pt>
                <c:pt idx="4633">
                  <c:v>29.6</c:v>
                </c:pt>
                <c:pt idx="4634">
                  <c:v>29.5</c:v>
                </c:pt>
                <c:pt idx="4635">
                  <c:v>29.6</c:v>
                </c:pt>
                <c:pt idx="4636">
                  <c:v>29.6</c:v>
                </c:pt>
                <c:pt idx="4637">
                  <c:v>29.5</c:v>
                </c:pt>
                <c:pt idx="4638">
                  <c:v>29.5</c:v>
                </c:pt>
                <c:pt idx="4639">
                  <c:v>29.6</c:v>
                </c:pt>
                <c:pt idx="4640">
                  <c:v>29.6</c:v>
                </c:pt>
                <c:pt idx="4641">
                  <c:v>29.5</c:v>
                </c:pt>
                <c:pt idx="4642">
                  <c:v>29.5</c:v>
                </c:pt>
                <c:pt idx="4643">
                  <c:v>29.6</c:v>
                </c:pt>
                <c:pt idx="4644">
                  <c:v>29.6</c:v>
                </c:pt>
                <c:pt idx="4645">
                  <c:v>29.5</c:v>
                </c:pt>
                <c:pt idx="4646">
                  <c:v>29.6</c:v>
                </c:pt>
                <c:pt idx="4647">
                  <c:v>29.5</c:v>
                </c:pt>
                <c:pt idx="4648">
                  <c:v>29.6</c:v>
                </c:pt>
                <c:pt idx="4649">
                  <c:v>29.6</c:v>
                </c:pt>
                <c:pt idx="4650">
                  <c:v>29.6</c:v>
                </c:pt>
                <c:pt idx="4651">
                  <c:v>29.6</c:v>
                </c:pt>
                <c:pt idx="4652">
                  <c:v>29.6</c:v>
                </c:pt>
                <c:pt idx="4653">
                  <c:v>29.6</c:v>
                </c:pt>
                <c:pt idx="4654">
                  <c:v>29.8</c:v>
                </c:pt>
                <c:pt idx="4655">
                  <c:v>29.8</c:v>
                </c:pt>
                <c:pt idx="4656">
                  <c:v>29.8</c:v>
                </c:pt>
                <c:pt idx="4657">
                  <c:v>29.8</c:v>
                </c:pt>
                <c:pt idx="4658">
                  <c:v>29.8</c:v>
                </c:pt>
                <c:pt idx="4659">
                  <c:v>29.8</c:v>
                </c:pt>
                <c:pt idx="4660">
                  <c:v>29.9</c:v>
                </c:pt>
                <c:pt idx="4661">
                  <c:v>29.9</c:v>
                </c:pt>
                <c:pt idx="4662">
                  <c:v>30</c:v>
                </c:pt>
                <c:pt idx="4663">
                  <c:v>30</c:v>
                </c:pt>
                <c:pt idx="4664">
                  <c:v>30</c:v>
                </c:pt>
                <c:pt idx="4665">
                  <c:v>30</c:v>
                </c:pt>
                <c:pt idx="4666">
                  <c:v>30</c:v>
                </c:pt>
                <c:pt idx="4667">
                  <c:v>30</c:v>
                </c:pt>
                <c:pt idx="4668">
                  <c:v>30</c:v>
                </c:pt>
                <c:pt idx="4669">
                  <c:v>29.9</c:v>
                </c:pt>
                <c:pt idx="4670">
                  <c:v>29.8</c:v>
                </c:pt>
                <c:pt idx="4671">
                  <c:v>29.8</c:v>
                </c:pt>
                <c:pt idx="4672">
                  <c:v>29.8</c:v>
                </c:pt>
                <c:pt idx="4673">
                  <c:v>29.8</c:v>
                </c:pt>
                <c:pt idx="4674">
                  <c:v>29.7</c:v>
                </c:pt>
                <c:pt idx="4675">
                  <c:v>29.5</c:v>
                </c:pt>
                <c:pt idx="4676">
                  <c:v>29.5</c:v>
                </c:pt>
                <c:pt idx="4677">
                  <c:v>29.4</c:v>
                </c:pt>
                <c:pt idx="4678">
                  <c:v>29.3</c:v>
                </c:pt>
                <c:pt idx="4679">
                  <c:v>29.2</c:v>
                </c:pt>
                <c:pt idx="4680">
                  <c:v>29.2</c:v>
                </c:pt>
                <c:pt idx="4681">
                  <c:v>29</c:v>
                </c:pt>
                <c:pt idx="4682">
                  <c:v>28.9</c:v>
                </c:pt>
                <c:pt idx="4683">
                  <c:v>28.8</c:v>
                </c:pt>
                <c:pt idx="4684">
                  <c:v>28.8</c:v>
                </c:pt>
                <c:pt idx="4685">
                  <c:v>28.8</c:v>
                </c:pt>
                <c:pt idx="4686">
                  <c:v>28.7</c:v>
                </c:pt>
                <c:pt idx="4687">
                  <c:v>28.7</c:v>
                </c:pt>
                <c:pt idx="4688">
                  <c:v>28.7</c:v>
                </c:pt>
                <c:pt idx="4689">
                  <c:v>28.7</c:v>
                </c:pt>
                <c:pt idx="4690">
                  <c:v>28.7</c:v>
                </c:pt>
                <c:pt idx="4691">
                  <c:v>28.8</c:v>
                </c:pt>
                <c:pt idx="4692">
                  <c:v>28.8</c:v>
                </c:pt>
                <c:pt idx="4693">
                  <c:v>28.9</c:v>
                </c:pt>
                <c:pt idx="4694">
                  <c:v>29</c:v>
                </c:pt>
                <c:pt idx="4695">
                  <c:v>29.1</c:v>
                </c:pt>
                <c:pt idx="4696">
                  <c:v>29.1</c:v>
                </c:pt>
                <c:pt idx="4697">
                  <c:v>29.3</c:v>
                </c:pt>
                <c:pt idx="4698">
                  <c:v>29.4</c:v>
                </c:pt>
                <c:pt idx="4699">
                  <c:v>29.4</c:v>
                </c:pt>
                <c:pt idx="4700">
                  <c:v>29.4</c:v>
                </c:pt>
                <c:pt idx="4701">
                  <c:v>29.5</c:v>
                </c:pt>
                <c:pt idx="4702">
                  <c:v>29.5</c:v>
                </c:pt>
                <c:pt idx="4703">
                  <c:v>29.6</c:v>
                </c:pt>
                <c:pt idx="4704">
                  <c:v>29.6</c:v>
                </c:pt>
                <c:pt idx="4705">
                  <c:v>29.6</c:v>
                </c:pt>
                <c:pt idx="4706">
                  <c:v>29.6</c:v>
                </c:pt>
                <c:pt idx="4707">
                  <c:v>29.7</c:v>
                </c:pt>
                <c:pt idx="4708">
                  <c:v>29.7</c:v>
                </c:pt>
                <c:pt idx="4709">
                  <c:v>29.8</c:v>
                </c:pt>
                <c:pt idx="4710">
                  <c:v>29.8</c:v>
                </c:pt>
                <c:pt idx="4711">
                  <c:v>29.8</c:v>
                </c:pt>
                <c:pt idx="4712">
                  <c:v>29.8</c:v>
                </c:pt>
                <c:pt idx="4713">
                  <c:v>29.8</c:v>
                </c:pt>
                <c:pt idx="4714">
                  <c:v>30</c:v>
                </c:pt>
                <c:pt idx="4715">
                  <c:v>30</c:v>
                </c:pt>
                <c:pt idx="4716">
                  <c:v>30.1</c:v>
                </c:pt>
                <c:pt idx="4717">
                  <c:v>30</c:v>
                </c:pt>
                <c:pt idx="4718">
                  <c:v>30</c:v>
                </c:pt>
                <c:pt idx="4719">
                  <c:v>29.9</c:v>
                </c:pt>
                <c:pt idx="4720">
                  <c:v>29.8</c:v>
                </c:pt>
                <c:pt idx="4721">
                  <c:v>29.7</c:v>
                </c:pt>
                <c:pt idx="4722">
                  <c:v>29.6</c:v>
                </c:pt>
                <c:pt idx="4723">
                  <c:v>29.5</c:v>
                </c:pt>
                <c:pt idx="4724">
                  <c:v>29.4</c:v>
                </c:pt>
                <c:pt idx="4725">
                  <c:v>29.2</c:v>
                </c:pt>
                <c:pt idx="4726">
                  <c:v>29.2</c:v>
                </c:pt>
                <c:pt idx="4727">
                  <c:v>29</c:v>
                </c:pt>
                <c:pt idx="4728">
                  <c:v>28.9</c:v>
                </c:pt>
                <c:pt idx="4729">
                  <c:v>28.8</c:v>
                </c:pt>
                <c:pt idx="4730">
                  <c:v>28.7</c:v>
                </c:pt>
                <c:pt idx="4731">
                  <c:v>28.7</c:v>
                </c:pt>
                <c:pt idx="4732">
                  <c:v>28.7</c:v>
                </c:pt>
                <c:pt idx="4733">
                  <c:v>28.7</c:v>
                </c:pt>
                <c:pt idx="4734">
                  <c:v>28.8</c:v>
                </c:pt>
                <c:pt idx="4735">
                  <c:v>28.8</c:v>
                </c:pt>
                <c:pt idx="4736">
                  <c:v>28.8</c:v>
                </c:pt>
                <c:pt idx="4737">
                  <c:v>29</c:v>
                </c:pt>
                <c:pt idx="4738">
                  <c:v>29.1</c:v>
                </c:pt>
                <c:pt idx="4739">
                  <c:v>29.2</c:v>
                </c:pt>
                <c:pt idx="4740">
                  <c:v>29.3</c:v>
                </c:pt>
                <c:pt idx="4741">
                  <c:v>29.4</c:v>
                </c:pt>
                <c:pt idx="4742">
                  <c:v>29.5</c:v>
                </c:pt>
                <c:pt idx="4743">
                  <c:v>29.5</c:v>
                </c:pt>
                <c:pt idx="4744">
                  <c:v>29.5</c:v>
                </c:pt>
                <c:pt idx="4745">
                  <c:v>29.6</c:v>
                </c:pt>
                <c:pt idx="4746">
                  <c:v>29.6</c:v>
                </c:pt>
                <c:pt idx="4747">
                  <c:v>29.6</c:v>
                </c:pt>
                <c:pt idx="4748">
                  <c:v>29.7</c:v>
                </c:pt>
                <c:pt idx="4749">
                  <c:v>29.8</c:v>
                </c:pt>
                <c:pt idx="4750">
                  <c:v>29.8</c:v>
                </c:pt>
                <c:pt idx="4751">
                  <c:v>29.8</c:v>
                </c:pt>
                <c:pt idx="4752">
                  <c:v>29.9</c:v>
                </c:pt>
                <c:pt idx="4753">
                  <c:v>30</c:v>
                </c:pt>
                <c:pt idx="4754">
                  <c:v>30</c:v>
                </c:pt>
                <c:pt idx="4755">
                  <c:v>30</c:v>
                </c:pt>
                <c:pt idx="4756">
                  <c:v>30</c:v>
                </c:pt>
                <c:pt idx="4757">
                  <c:v>30</c:v>
                </c:pt>
                <c:pt idx="4758">
                  <c:v>29.8</c:v>
                </c:pt>
                <c:pt idx="4759">
                  <c:v>29.8</c:v>
                </c:pt>
                <c:pt idx="4760">
                  <c:v>29.6</c:v>
                </c:pt>
                <c:pt idx="4761">
                  <c:v>29.5</c:v>
                </c:pt>
                <c:pt idx="4762">
                  <c:v>29.3</c:v>
                </c:pt>
                <c:pt idx="4763">
                  <c:v>29.1</c:v>
                </c:pt>
                <c:pt idx="4764">
                  <c:v>28.9</c:v>
                </c:pt>
                <c:pt idx="4765">
                  <c:v>28.8</c:v>
                </c:pt>
                <c:pt idx="4766">
                  <c:v>28.7</c:v>
                </c:pt>
                <c:pt idx="4767">
                  <c:v>28.8</c:v>
                </c:pt>
                <c:pt idx="4768">
                  <c:v>28.7</c:v>
                </c:pt>
                <c:pt idx="4769">
                  <c:v>28.8</c:v>
                </c:pt>
                <c:pt idx="4770">
                  <c:v>28.8</c:v>
                </c:pt>
                <c:pt idx="4771">
                  <c:v>29.1</c:v>
                </c:pt>
                <c:pt idx="4772">
                  <c:v>29.1</c:v>
                </c:pt>
                <c:pt idx="4773">
                  <c:v>29.2</c:v>
                </c:pt>
                <c:pt idx="4774">
                  <c:v>29.4</c:v>
                </c:pt>
                <c:pt idx="4775">
                  <c:v>29.5</c:v>
                </c:pt>
                <c:pt idx="4776">
                  <c:v>29.5</c:v>
                </c:pt>
                <c:pt idx="4777">
                  <c:v>29.5</c:v>
                </c:pt>
                <c:pt idx="4778">
                  <c:v>29.5</c:v>
                </c:pt>
                <c:pt idx="4779">
                  <c:v>29.6</c:v>
                </c:pt>
                <c:pt idx="4780">
                  <c:v>29.7</c:v>
                </c:pt>
                <c:pt idx="4781">
                  <c:v>29.7</c:v>
                </c:pt>
                <c:pt idx="4782">
                  <c:v>29.8</c:v>
                </c:pt>
                <c:pt idx="4783">
                  <c:v>29.8</c:v>
                </c:pt>
                <c:pt idx="4784">
                  <c:v>29.8</c:v>
                </c:pt>
                <c:pt idx="4785">
                  <c:v>30</c:v>
                </c:pt>
                <c:pt idx="4786">
                  <c:v>30</c:v>
                </c:pt>
                <c:pt idx="4787">
                  <c:v>30</c:v>
                </c:pt>
                <c:pt idx="4788">
                  <c:v>30</c:v>
                </c:pt>
                <c:pt idx="4789">
                  <c:v>30</c:v>
                </c:pt>
                <c:pt idx="4790">
                  <c:v>30.1</c:v>
                </c:pt>
                <c:pt idx="4791">
                  <c:v>30.1</c:v>
                </c:pt>
                <c:pt idx="4792">
                  <c:v>30</c:v>
                </c:pt>
                <c:pt idx="4793">
                  <c:v>30</c:v>
                </c:pt>
                <c:pt idx="4794">
                  <c:v>30</c:v>
                </c:pt>
                <c:pt idx="4795">
                  <c:v>29.9</c:v>
                </c:pt>
                <c:pt idx="4796">
                  <c:v>29.8</c:v>
                </c:pt>
                <c:pt idx="4797">
                  <c:v>29.8</c:v>
                </c:pt>
                <c:pt idx="4798">
                  <c:v>29.6</c:v>
                </c:pt>
                <c:pt idx="4799">
                  <c:v>29.6</c:v>
                </c:pt>
                <c:pt idx="4800">
                  <c:v>29.5</c:v>
                </c:pt>
                <c:pt idx="4801">
                  <c:v>29.4</c:v>
                </c:pt>
                <c:pt idx="4802">
                  <c:v>29.3</c:v>
                </c:pt>
                <c:pt idx="4803">
                  <c:v>29.2</c:v>
                </c:pt>
                <c:pt idx="4804">
                  <c:v>29.1</c:v>
                </c:pt>
                <c:pt idx="4805">
                  <c:v>28.9</c:v>
                </c:pt>
                <c:pt idx="4806">
                  <c:v>28.8</c:v>
                </c:pt>
                <c:pt idx="4807">
                  <c:v>28.8</c:v>
                </c:pt>
                <c:pt idx="4808">
                  <c:v>28.8</c:v>
                </c:pt>
                <c:pt idx="4809">
                  <c:v>28.8</c:v>
                </c:pt>
                <c:pt idx="4810">
                  <c:v>28.7</c:v>
                </c:pt>
                <c:pt idx="4811">
                  <c:v>28.8</c:v>
                </c:pt>
                <c:pt idx="4812">
                  <c:v>28.8</c:v>
                </c:pt>
                <c:pt idx="4813">
                  <c:v>28.8</c:v>
                </c:pt>
                <c:pt idx="4814">
                  <c:v>28.8</c:v>
                </c:pt>
                <c:pt idx="4815">
                  <c:v>28.9</c:v>
                </c:pt>
                <c:pt idx="4816">
                  <c:v>29</c:v>
                </c:pt>
                <c:pt idx="4817">
                  <c:v>29.1</c:v>
                </c:pt>
                <c:pt idx="4818">
                  <c:v>29.2</c:v>
                </c:pt>
                <c:pt idx="4819">
                  <c:v>29.2</c:v>
                </c:pt>
                <c:pt idx="4820">
                  <c:v>29.2</c:v>
                </c:pt>
                <c:pt idx="4821">
                  <c:v>29.3</c:v>
                </c:pt>
                <c:pt idx="4822">
                  <c:v>29.4</c:v>
                </c:pt>
                <c:pt idx="4823">
                  <c:v>29.4</c:v>
                </c:pt>
                <c:pt idx="4824">
                  <c:v>29.4</c:v>
                </c:pt>
                <c:pt idx="4825">
                  <c:v>29.5</c:v>
                </c:pt>
                <c:pt idx="4826">
                  <c:v>29.5</c:v>
                </c:pt>
                <c:pt idx="4827">
                  <c:v>29.5</c:v>
                </c:pt>
                <c:pt idx="4828">
                  <c:v>29.6</c:v>
                </c:pt>
                <c:pt idx="4829">
                  <c:v>29.5</c:v>
                </c:pt>
                <c:pt idx="4830">
                  <c:v>29.5</c:v>
                </c:pt>
                <c:pt idx="4831">
                  <c:v>29.5</c:v>
                </c:pt>
                <c:pt idx="4832">
                  <c:v>29.6</c:v>
                </c:pt>
                <c:pt idx="4833">
                  <c:v>29.7</c:v>
                </c:pt>
                <c:pt idx="4834">
                  <c:v>29.7</c:v>
                </c:pt>
                <c:pt idx="4835">
                  <c:v>29.8</c:v>
                </c:pt>
                <c:pt idx="4836">
                  <c:v>29.8</c:v>
                </c:pt>
                <c:pt idx="4837">
                  <c:v>29.9</c:v>
                </c:pt>
                <c:pt idx="4838">
                  <c:v>29.9</c:v>
                </c:pt>
                <c:pt idx="4839">
                  <c:v>29.9</c:v>
                </c:pt>
                <c:pt idx="4840">
                  <c:v>30</c:v>
                </c:pt>
                <c:pt idx="4841">
                  <c:v>30</c:v>
                </c:pt>
                <c:pt idx="4842">
                  <c:v>30.1</c:v>
                </c:pt>
                <c:pt idx="4843">
                  <c:v>30.1</c:v>
                </c:pt>
                <c:pt idx="4844">
                  <c:v>30.1</c:v>
                </c:pt>
                <c:pt idx="4845">
                  <c:v>30</c:v>
                </c:pt>
                <c:pt idx="4846">
                  <c:v>30</c:v>
                </c:pt>
                <c:pt idx="4847">
                  <c:v>29.9</c:v>
                </c:pt>
                <c:pt idx="4848">
                  <c:v>29.8</c:v>
                </c:pt>
                <c:pt idx="4849">
                  <c:v>29.7</c:v>
                </c:pt>
                <c:pt idx="4850">
                  <c:v>29.6</c:v>
                </c:pt>
                <c:pt idx="4851">
                  <c:v>29.5</c:v>
                </c:pt>
                <c:pt idx="4852">
                  <c:v>29.4</c:v>
                </c:pt>
                <c:pt idx="4853">
                  <c:v>29.3</c:v>
                </c:pt>
                <c:pt idx="4854">
                  <c:v>29.1</c:v>
                </c:pt>
                <c:pt idx="4855">
                  <c:v>29</c:v>
                </c:pt>
                <c:pt idx="4856">
                  <c:v>28.8</c:v>
                </c:pt>
                <c:pt idx="4857">
                  <c:v>28.8</c:v>
                </c:pt>
                <c:pt idx="4858">
                  <c:v>28.8</c:v>
                </c:pt>
                <c:pt idx="4859">
                  <c:v>28.8</c:v>
                </c:pt>
                <c:pt idx="4860">
                  <c:v>28.7</c:v>
                </c:pt>
                <c:pt idx="4861">
                  <c:v>28.8</c:v>
                </c:pt>
                <c:pt idx="4862">
                  <c:v>28.8</c:v>
                </c:pt>
                <c:pt idx="4863">
                  <c:v>28.9</c:v>
                </c:pt>
                <c:pt idx="4864">
                  <c:v>29.1</c:v>
                </c:pt>
                <c:pt idx="4865">
                  <c:v>29.2</c:v>
                </c:pt>
                <c:pt idx="4866">
                  <c:v>29.3</c:v>
                </c:pt>
                <c:pt idx="4867">
                  <c:v>29.4</c:v>
                </c:pt>
                <c:pt idx="4868">
                  <c:v>29.5</c:v>
                </c:pt>
                <c:pt idx="4869">
                  <c:v>29.5</c:v>
                </c:pt>
                <c:pt idx="4870">
                  <c:v>29.6</c:v>
                </c:pt>
                <c:pt idx="4871">
                  <c:v>29.6</c:v>
                </c:pt>
                <c:pt idx="4872">
                  <c:v>29.7</c:v>
                </c:pt>
                <c:pt idx="4873">
                  <c:v>29.7</c:v>
                </c:pt>
                <c:pt idx="4874">
                  <c:v>29.8</c:v>
                </c:pt>
                <c:pt idx="4875">
                  <c:v>29.9</c:v>
                </c:pt>
                <c:pt idx="4876">
                  <c:v>30</c:v>
                </c:pt>
                <c:pt idx="4877">
                  <c:v>30</c:v>
                </c:pt>
                <c:pt idx="4878">
                  <c:v>30.1</c:v>
                </c:pt>
                <c:pt idx="4879">
                  <c:v>30.1</c:v>
                </c:pt>
                <c:pt idx="4880">
                  <c:v>30.1</c:v>
                </c:pt>
                <c:pt idx="4881">
                  <c:v>30</c:v>
                </c:pt>
                <c:pt idx="4882">
                  <c:v>30.1</c:v>
                </c:pt>
                <c:pt idx="4883">
                  <c:v>29.9</c:v>
                </c:pt>
                <c:pt idx="4884">
                  <c:v>29.8</c:v>
                </c:pt>
                <c:pt idx="4885">
                  <c:v>29.7</c:v>
                </c:pt>
                <c:pt idx="4886">
                  <c:v>29.6</c:v>
                </c:pt>
                <c:pt idx="4887">
                  <c:v>29.5</c:v>
                </c:pt>
                <c:pt idx="4888">
                  <c:v>29.3</c:v>
                </c:pt>
                <c:pt idx="4889">
                  <c:v>29.2</c:v>
                </c:pt>
                <c:pt idx="4890">
                  <c:v>29</c:v>
                </c:pt>
                <c:pt idx="4891">
                  <c:v>28.8</c:v>
                </c:pt>
                <c:pt idx="4892">
                  <c:v>28.8</c:v>
                </c:pt>
                <c:pt idx="4893">
                  <c:v>28.8</c:v>
                </c:pt>
                <c:pt idx="4894">
                  <c:v>28.8</c:v>
                </c:pt>
                <c:pt idx="4895">
                  <c:v>28.8</c:v>
                </c:pt>
                <c:pt idx="4896">
                  <c:v>28.8</c:v>
                </c:pt>
                <c:pt idx="4897">
                  <c:v>29</c:v>
                </c:pt>
                <c:pt idx="4898">
                  <c:v>29.2</c:v>
                </c:pt>
                <c:pt idx="4899">
                  <c:v>29.3</c:v>
                </c:pt>
                <c:pt idx="4900">
                  <c:v>29.3</c:v>
                </c:pt>
                <c:pt idx="4901">
                  <c:v>29.5</c:v>
                </c:pt>
                <c:pt idx="4902">
                  <c:v>29.5</c:v>
                </c:pt>
                <c:pt idx="4903">
                  <c:v>29.6</c:v>
                </c:pt>
                <c:pt idx="4904">
                  <c:v>29.6</c:v>
                </c:pt>
                <c:pt idx="4905">
                  <c:v>29.7</c:v>
                </c:pt>
                <c:pt idx="4906">
                  <c:v>29.8</c:v>
                </c:pt>
                <c:pt idx="4907">
                  <c:v>29.9</c:v>
                </c:pt>
                <c:pt idx="4908">
                  <c:v>29.9</c:v>
                </c:pt>
                <c:pt idx="4909">
                  <c:v>30</c:v>
                </c:pt>
                <c:pt idx="4910">
                  <c:v>30</c:v>
                </c:pt>
                <c:pt idx="4911">
                  <c:v>30</c:v>
                </c:pt>
                <c:pt idx="4912">
                  <c:v>30.1</c:v>
                </c:pt>
                <c:pt idx="4913">
                  <c:v>30</c:v>
                </c:pt>
                <c:pt idx="4914">
                  <c:v>29.9</c:v>
                </c:pt>
                <c:pt idx="4915">
                  <c:v>29.9</c:v>
                </c:pt>
                <c:pt idx="4916">
                  <c:v>29.8</c:v>
                </c:pt>
                <c:pt idx="4917">
                  <c:v>29.6</c:v>
                </c:pt>
                <c:pt idx="4918">
                  <c:v>29.5</c:v>
                </c:pt>
                <c:pt idx="4919">
                  <c:v>29.3</c:v>
                </c:pt>
                <c:pt idx="4920">
                  <c:v>29.2</c:v>
                </c:pt>
                <c:pt idx="4921">
                  <c:v>28.9</c:v>
                </c:pt>
                <c:pt idx="4922">
                  <c:v>28.8</c:v>
                </c:pt>
                <c:pt idx="4923">
                  <c:v>28.8</c:v>
                </c:pt>
                <c:pt idx="4924">
                  <c:v>28.7</c:v>
                </c:pt>
                <c:pt idx="4925">
                  <c:v>28.8</c:v>
                </c:pt>
                <c:pt idx="4926">
                  <c:v>28.8</c:v>
                </c:pt>
                <c:pt idx="4927">
                  <c:v>29</c:v>
                </c:pt>
                <c:pt idx="4928">
                  <c:v>29</c:v>
                </c:pt>
                <c:pt idx="4929">
                  <c:v>29.2</c:v>
                </c:pt>
                <c:pt idx="4930">
                  <c:v>29.2</c:v>
                </c:pt>
                <c:pt idx="4931">
                  <c:v>29.4</c:v>
                </c:pt>
                <c:pt idx="4932">
                  <c:v>29.5</c:v>
                </c:pt>
                <c:pt idx="4933">
                  <c:v>29.5</c:v>
                </c:pt>
                <c:pt idx="4934">
                  <c:v>29.6</c:v>
                </c:pt>
                <c:pt idx="4935">
                  <c:v>29.6</c:v>
                </c:pt>
                <c:pt idx="4936">
                  <c:v>29.7</c:v>
                </c:pt>
                <c:pt idx="4937">
                  <c:v>29.8</c:v>
                </c:pt>
                <c:pt idx="4938">
                  <c:v>29.9</c:v>
                </c:pt>
                <c:pt idx="4939">
                  <c:v>29.9</c:v>
                </c:pt>
                <c:pt idx="4940">
                  <c:v>29.9</c:v>
                </c:pt>
                <c:pt idx="4941">
                  <c:v>30</c:v>
                </c:pt>
                <c:pt idx="4942">
                  <c:v>30</c:v>
                </c:pt>
                <c:pt idx="4943">
                  <c:v>30</c:v>
                </c:pt>
                <c:pt idx="4944">
                  <c:v>30</c:v>
                </c:pt>
                <c:pt idx="4945">
                  <c:v>30</c:v>
                </c:pt>
                <c:pt idx="4946">
                  <c:v>30</c:v>
                </c:pt>
                <c:pt idx="4947">
                  <c:v>30</c:v>
                </c:pt>
                <c:pt idx="4948">
                  <c:v>29.9</c:v>
                </c:pt>
                <c:pt idx="4949">
                  <c:v>29.8</c:v>
                </c:pt>
                <c:pt idx="4950">
                  <c:v>29.7</c:v>
                </c:pt>
                <c:pt idx="4951">
                  <c:v>29.5</c:v>
                </c:pt>
                <c:pt idx="4952">
                  <c:v>29.5</c:v>
                </c:pt>
                <c:pt idx="4953">
                  <c:v>29.4</c:v>
                </c:pt>
                <c:pt idx="4954">
                  <c:v>29.2</c:v>
                </c:pt>
                <c:pt idx="4955">
                  <c:v>29.2</c:v>
                </c:pt>
                <c:pt idx="4956">
                  <c:v>29</c:v>
                </c:pt>
                <c:pt idx="4957">
                  <c:v>29</c:v>
                </c:pt>
                <c:pt idx="4958">
                  <c:v>29</c:v>
                </c:pt>
                <c:pt idx="4959">
                  <c:v>28.8</c:v>
                </c:pt>
                <c:pt idx="4960">
                  <c:v>28.8</c:v>
                </c:pt>
                <c:pt idx="4961">
                  <c:v>28.8</c:v>
                </c:pt>
                <c:pt idx="4962">
                  <c:v>28.8</c:v>
                </c:pt>
                <c:pt idx="4963">
                  <c:v>28.8</c:v>
                </c:pt>
                <c:pt idx="4964">
                  <c:v>28.8</c:v>
                </c:pt>
                <c:pt idx="4965">
                  <c:v>28.8</c:v>
                </c:pt>
                <c:pt idx="4966">
                  <c:v>28.9</c:v>
                </c:pt>
                <c:pt idx="4967">
                  <c:v>28.9</c:v>
                </c:pt>
                <c:pt idx="4968">
                  <c:v>29</c:v>
                </c:pt>
                <c:pt idx="4969">
                  <c:v>29.1</c:v>
                </c:pt>
                <c:pt idx="4970">
                  <c:v>29.1</c:v>
                </c:pt>
                <c:pt idx="4971">
                  <c:v>29.2</c:v>
                </c:pt>
                <c:pt idx="4972">
                  <c:v>29.3</c:v>
                </c:pt>
                <c:pt idx="4973">
                  <c:v>29.5</c:v>
                </c:pt>
                <c:pt idx="4974">
                  <c:v>29.5</c:v>
                </c:pt>
                <c:pt idx="4975">
                  <c:v>29.5</c:v>
                </c:pt>
                <c:pt idx="4976">
                  <c:v>29.5</c:v>
                </c:pt>
                <c:pt idx="4977">
                  <c:v>29.6</c:v>
                </c:pt>
                <c:pt idx="4978">
                  <c:v>29.6</c:v>
                </c:pt>
                <c:pt idx="4979">
                  <c:v>29.6</c:v>
                </c:pt>
                <c:pt idx="4980">
                  <c:v>29.7</c:v>
                </c:pt>
                <c:pt idx="4981">
                  <c:v>29.8</c:v>
                </c:pt>
                <c:pt idx="4982">
                  <c:v>29.9</c:v>
                </c:pt>
                <c:pt idx="4983">
                  <c:v>29.8</c:v>
                </c:pt>
                <c:pt idx="4984">
                  <c:v>29.9</c:v>
                </c:pt>
                <c:pt idx="4985">
                  <c:v>29.9</c:v>
                </c:pt>
                <c:pt idx="4986">
                  <c:v>30</c:v>
                </c:pt>
                <c:pt idx="4987">
                  <c:v>30.1</c:v>
                </c:pt>
                <c:pt idx="4988">
                  <c:v>30.1</c:v>
                </c:pt>
                <c:pt idx="4989">
                  <c:v>30</c:v>
                </c:pt>
                <c:pt idx="4990">
                  <c:v>30</c:v>
                </c:pt>
                <c:pt idx="4991">
                  <c:v>29.9</c:v>
                </c:pt>
                <c:pt idx="4992">
                  <c:v>29.7</c:v>
                </c:pt>
                <c:pt idx="4993">
                  <c:v>29.6</c:v>
                </c:pt>
                <c:pt idx="4994">
                  <c:v>29.5</c:v>
                </c:pt>
                <c:pt idx="4995">
                  <c:v>29.3</c:v>
                </c:pt>
                <c:pt idx="4996">
                  <c:v>29.2</c:v>
                </c:pt>
                <c:pt idx="4997">
                  <c:v>29.1</c:v>
                </c:pt>
                <c:pt idx="4998">
                  <c:v>29</c:v>
                </c:pt>
                <c:pt idx="4999">
                  <c:v>28.8</c:v>
                </c:pt>
                <c:pt idx="5000">
                  <c:v>28.8</c:v>
                </c:pt>
                <c:pt idx="5001">
                  <c:v>28.8</c:v>
                </c:pt>
                <c:pt idx="5002">
                  <c:v>28.8</c:v>
                </c:pt>
                <c:pt idx="5003">
                  <c:v>28.8</c:v>
                </c:pt>
                <c:pt idx="5004">
                  <c:v>29</c:v>
                </c:pt>
                <c:pt idx="5005">
                  <c:v>29</c:v>
                </c:pt>
                <c:pt idx="5006">
                  <c:v>29.2</c:v>
                </c:pt>
                <c:pt idx="5007">
                  <c:v>29.2</c:v>
                </c:pt>
                <c:pt idx="5008">
                  <c:v>29.3</c:v>
                </c:pt>
                <c:pt idx="5009">
                  <c:v>29.5</c:v>
                </c:pt>
                <c:pt idx="5010">
                  <c:v>29.5</c:v>
                </c:pt>
                <c:pt idx="5011">
                  <c:v>29.5</c:v>
                </c:pt>
                <c:pt idx="5012">
                  <c:v>29.5</c:v>
                </c:pt>
                <c:pt idx="5013">
                  <c:v>29.6</c:v>
                </c:pt>
                <c:pt idx="5014">
                  <c:v>29.8</c:v>
                </c:pt>
                <c:pt idx="5015">
                  <c:v>29.8</c:v>
                </c:pt>
                <c:pt idx="5016">
                  <c:v>29.8</c:v>
                </c:pt>
                <c:pt idx="5017">
                  <c:v>29.9</c:v>
                </c:pt>
                <c:pt idx="5018">
                  <c:v>30</c:v>
                </c:pt>
                <c:pt idx="5019">
                  <c:v>30</c:v>
                </c:pt>
                <c:pt idx="5020">
                  <c:v>30.1</c:v>
                </c:pt>
                <c:pt idx="5021">
                  <c:v>30.1</c:v>
                </c:pt>
                <c:pt idx="5022">
                  <c:v>30.1</c:v>
                </c:pt>
                <c:pt idx="5023">
                  <c:v>30.1</c:v>
                </c:pt>
                <c:pt idx="5024">
                  <c:v>30</c:v>
                </c:pt>
                <c:pt idx="5025">
                  <c:v>29.9</c:v>
                </c:pt>
                <c:pt idx="5026">
                  <c:v>29.7</c:v>
                </c:pt>
                <c:pt idx="5027">
                  <c:v>29.5</c:v>
                </c:pt>
                <c:pt idx="5028">
                  <c:v>29.4</c:v>
                </c:pt>
                <c:pt idx="5029">
                  <c:v>29.2</c:v>
                </c:pt>
                <c:pt idx="5030">
                  <c:v>29</c:v>
                </c:pt>
                <c:pt idx="5031">
                  <c:v>28.9</c:v>
                </c:pt>
                <c:pt idx="5032">
                  <c:v>28.8</c:v>
                </c:pt>
                <c:pt idx="5033">
                  <c:v>28.8</c:v>
                </c:pt>
                <c:pt idx="5034">
                  <c:v>28.7</c:v>
                </c:pt>
                <c:pt idx="5035">
                  <c:v>28.7</c:v>
                </c:pt>
                <c:pt idx="5036">
                  <c:v>28.8</c:v>
                </c:pt>
                <c:pt idx="5037">
                  <c:v>29</c:v>
                </c:pt>
                <c:pt idx="5038">
                  <c:v>29.2</c:v>
                </c:pt>
                <c:pt idx="5039">
                  <c:v>29.2</c:v>
                </c:pt>
                <c:pt idx="5040">
                  <c:v>29.3</c:v>
                </c:pt>
                <c:pt idx="5041">
                  <c:v>29.5</c:v>
                </c:pt>
                <c:pt idx="5042">
                  <c:v>29.5</c:v>
                </c:pt>
                <c:pt idx="5043">
                  <c:v>29.6</c:v>
                </c:pt>
                <c:pt idx="5044">
                  <c:v>29.6</c:v>
                </c:pt>
                <c:pt idx="5045">
                  <c:v>29.6</c:v>
                </c:pt>
                <c:pt idx="5046">
                  <c:v>29.7</c:v>
                </c:pt>
                <c:pt idx="5047">
                  <c:v>29.8</c:v>
                </c:pt>
                <c:pt idx="5048">
                  <c:v>29.9</c:v>
                </c:pt>
                <c:pt idx="5049">
                  <c:v>29.9</c:v>
                </c:pt>
                <c:pt idx="5050">
                  <c:v>30</c:v>
                </c:pt>
                <c:pt idx="5051">
                  <c:v>30.1</c:v>
                </c:pt>
                <c:pt idx="5052">
                  <c:v>30.1</c:v>
                </c:pt>
                <c:pt idx="5053">
                  <c:v>30</c:v>
                </c:pt>
                <c:pt idx="5054">
                  <c:v>30</c:v>
                </c:pt>
                <c:pt idx="5055">
                  <c:v>29.9</c:v>
                </c:pt>
                <c:pt idx="5056">
                  <c:v>29.8</c:v>
                </c:pt>
                <c:pt idx="5057">
                  <c:v>29.7</c:v>
                </c:pt>
                <c:pt idx="5058">
                  <c:v>29.6</c:v>
                </c:pt>
                <c:pt idx="5059">
                  <c:v>29.4</c:v>
                </c:pt>
                <c:pt idx="5060">
                  <c:v>29.2</c:v>
                </c:pt>
                <c:pt idx="5061">
                  <c:v>29.1</c:v>
                </c:pt>
                <c:pt idx="5062">
                  <c:v>28.9</c:v>
                </c:pt>
                <c:pt idx="5063">
                  <c:v>28.8</c:v>
                </c:pt>
                <c:pt idx="5064">
                  <c:v>28.8</c:v>
                </c:pt>
                <c:pt idx="5065">
                  <c:v>28.7</c:v>
                </c:pt>
                <c:pt idx="5066">
                  <c:v>28.8</c:v>
                </c:pt>
                <c:pt idx="5067">
                  <c:v>28.8</c:v>
                </c:pt>
                <c:pt idx="5068">
                  <c:v>29</c:v>
                </c:pt>
                <c:pt idx="5069">
                  <c:v>29.2</c:v>
                </c:pt>
                <c:pt idx="5070">
                  <c:v>29.2</c:v>
                </c:pt>
                <c:pt idx="5071">
                  <c:v>29.3</c:v>
                </c:pt>
                <c:pt idx="5072">
                  <c:v>29.4</c:v>
                </c:pt>
                <c:pt idx="5073">
                  <c:v>29.5</c:v>
                </c:pt>
                <c:pt idx="5074">
                  <c:v>29.5</c:v>
                </c:pt>
                <c:pt idx="5075">
                  <c:v>29.5</c:v>
                </c:pt>
                <c:pt idx="5076">
                  <c:v>29.6</c:v>
                </c:pt>
                <c:pt idx="5077">
                  <c:v>29.7</c:v>
                </c:pt>
                <c:pt idx="5078">
                  <c:v>29.8</c:v>
                </c:pt>
                <c:pt idx="5079">
                  <c:v>29.9</c:v>
                </c:pt>
                <c:pt idx="5080">
                  <c:v>29.9</c:v>
                </c:pt>
                <c:pt idx="5081">
                  <c:v>30</c:v>
                </c:pt>
                <c:pt idx="5082">
                  <c:v>30</c:v>
                </c:pt>
                <c:pt idx="5083">
                  <c:v>30</c:v>
                </c:pt>
                <c:pt idx="5084">
                  <c:v>30</c:v>
                </c:pt>
                <c:pt idx="5085">
                  <c:v>30.1</c:v>
                </c:pt>
                <c:pt idx="5086">
                  <c:v>30.1</c:v>
                </c:pt>
                <c:pt idx="5087">
                  <c:v>30.1</c:v>
                </c:pt>
                <c:pt idx="5088">
                  <c:v>30</c:v>
                </c:pt>
                <c:pt idx="5089">
                  <c:v>29.9</c:v>
                </c:pt>
                <c:pt idx="5090">
                  <c:v>29.8</c:v>
                </c:pt>
                <c:pt idx="5091">
                  <c:v>29.6</c:v>
                </c:pt>
                <c:pt idx="5092">
                  <c:v>29.5</c:v>
                </c:pt>
                <c:pt idx="5093">
                  <c:v>29.5</c:v>
                </c:pt>
                <c:pt idx="5094">
                  <c:v>29.3</c:v>
                </c:pt>
                <c:pt idx="5095">
                  <c:v>29.2</c:v>
                </c:pt>
                <c:pt idx="5096">
                  <c:v>29.1</c:v>
                </c:pt>
                <c:pt idx="5097">
                  <c:v>29.1</c:v>
                </c:pt>
                <c:pt idx="5098">
                  <c:v>28.9</c:v>
                </c:pt>
                <c:pt idx="5099">
                  <c:v>28.8</c:v>
                </c:pt>
                <c:pt idx="5100">
                  <c:v>28.8</c:v>
                </c:pt>
                <c:pt idx="5101">
                  <c:v>28.8</c:v>
                </c:pt>
                <c:pt idx="5102">
                  <c:v>28.8</c:v>
                </c:pt>
                <c:pt idx="5103">
                  <c:v>28.8</c:v>
                </c:pt>
                <c:pt idx="5104">
                  <c:v>28.8</c:v>
                </c:pt>
                <c:pt idx="5105">
                  <c:v>28.8</c:v>
                </c:pt>
                <c:pt idx="5106">
                  <c:v>29</c:v>
                </c:pt>
                <c:pt idx="5107">
                  <c:v>29</c:v>
                </c:pt>
                <c:pt idx="5108">
                  <c:v>29.2</c:v>
                </c:pt>
                <c:pt idx="5109">
                  <c:v>29.3</c:v>
                </c:pt>
                <c:pt idx="5110">
                  <c:v>29.4</c:v>
                </c:pt>
                <c:pt idx="5111">
                  <c:v>29.5</c:v>
                </c:pt>
                <c:pt idx="5112">
                  <c:v>29.5</c:v>
                </c:pt>
                <c:pt idx="5113">
                  <c:v>29.5</c:v>
                </c:pt>
                <c:pt idx="5114">
                  <c:v>29.6</c:v>
                </c:pt>
                <c:pt idx="5115">
                  <c:v>29.6</c:v>
                </c:pt>
                <c:pt idx="5116">
                  <c:v>29.6</c:v>
                </c:pt>
                <c:pt idx="5117">
                  <c:v>29.6</c:v>
                </c:pt>
                <c:pt idx="5118">
                  <c:v>29.6</c:v>
                </c:pt>
                <c:pt idx="5119">
                  <c:v>29.8</c:v>
                </c:pt>
                <c:pt idx="5120">
                  <c:v>29.8</c:v>
                </c:pt>
                <c:pt idx="5121">
                  <c:v>29.7</c:v>
                </c:pt>
                <c:pt idx="5122">
                  <c:v>29.8</c:v>
                </c:pt>
                <c:pt idx="5123">
                  <c:v>29.8</c:v>
                </c:pt>
                <c:pt idx="5124">
                  <c:v>29.9</c:v>
                </c:pt>
                <c:pt idx="5125">
                  <c:v>29.9</c:v>
                </c:pt>
                <c:pt idx="5126">
                  <c:v>29.9</c:v>
                </c:pt>
                <c:pt idx="5127">
                  <c:v>29.9</c:v>
                </c:pt>
                <c:pt idx="5128">
                  <c:v>29.9</c:v>
                </c:pt>
                <c:pt idx="5129">
                  <c:v>29.9</c:v>
                </c:pt>
                <c:pt idx="5130">
                  <c:v>29.9</c:v>
                </c:pt>
                <c:pt idx="5131">
                  <c:v>29.9</c:v>
                </c:pt>
                <c:pt idx="5132">
                  <c:v>29.9</c:v>
                </c:pt>
                <c:pt idx="5133">
                  <c:v>29.8</c:v>
                </c:pt>
                <c:pt idx="5134">
                  <c:v>29.7</c:v>
                </c:pt>
                <c:pt idx="5135">
                  <c:v>29.7</c:v>
                </c:pt>
                <c:pt idx="5136">
                  <c:v>29.6</c:v>
                </c:pt>
                <c:pt idx="5137">
                  <c:v>29.6</c:v>
                </c:pt>
                <c:pt idx="5138">
                  <c:v>29.5</c:v>
                </c:pt>
                <c:pt idx="5139">
                  <c:v>29.5</c:v>
                </c:pt>
                <c:pt idx="5140">
                  <c:v>29.3</c:v>
                </c:pt>
                <c:pt idx="5141">
                  <c:v>29.2</c:v>
                </c:pt>
                <c:pt idx="5142">
                  <c:v>29.2</c:v>
                </c:pt>
                <c:pt idx="5143">
                  <c:v>29.1</c:v>
                </c:pt>
                <c:pt idx="5144">
                  <c:v>29</c:v>
                </c:pt>
                <c:pt idx="5145">
                  <c:v>29</c:v>
                </c:pt>
                <c:pt idx="5146">
                  <c:v>29</c:v>
                </c:pt>
                <c:pt idx="5147">
                  <c:v>29</c:v>
                </c:pt>
                <c:pt idx="5148">
                  <c:v>28.9</c:v>
                </c:pt>
                <c:pt idx="5149">
                  <c:v>28.9</c:v>
                </c:pt>
                <c:pt idx="5150">
                  <c:v>29</c:v>
                </c:pt>
                <c:pt idx="5151">
                  <c:v>29</c:v>
                </c:pt>
                <c:pt idx="5152">
                  <c:v>29</c:v>
                </c:pt>
                <c:pt idx="5153">
                  <c:v>29</c:v>
                </c:pt>
                <c:pt idx="5154">
                  <c:v>29.2</c:v>
                </c:pt>
                <c:pt idx="5155">
                  <c:v>29.2</c:v>
                </c:pt>
                <c:pt idx="5156">
                  <c:v>29.2</c:v>
                </c:pt>
                <c:pt idx="5157">
                  <c:v>29.2</c:v>
                </c:pt>
                <c:pt idx="5158">
                  <c:v>29.2</c:v>
                </c:pt>
                <c:pt idx="5159">
                  <c:v>29.4</c:v>
                </c:pt>
                <c:pt idx="5160">
                  <c:v>29.4</c:v>
                </c:pt>
                <c:pt idx="5161">
                  <c:v>29.5</c:v>
                </c:pt>
                <c:pt idx="5162">
                  <c:v>29.5</c:v>
                </c:pt>
                <c:pt idx="5163">
                  <c:v>29.5</c:v>
                </c:pt>
                <c:pt idx="5164">
                  <c:v>29.5</c:v>
                </c:pt>
                <c:pt idx="5165">
                  <c:v>29.6</c:v>
                </c:pt>
                <c:pt idx="5166">
                  <c:v>29.6</c:v>
                </c:pt>
                <c:pt idx="5167">
                  <c:v>29.6</c:v>
                </c:pt>
                <c:pt idx="5168">
                  <c:v>29.7</c:v>
                </c:pt>
                <c:pt idx="5169">
                  <c:v>29.7</c:v>
                </c:pt>
                <c:pt idx="5170">
                  <c:v>29.8</c:v>
                </c:pt>
                <c:pt idx="5171">
                  <c:v>29.8</c:v>
                </c:pt>
                <c:pt idx="5172">
                  <c:v>29.8</c:v>
                </c:pt>
                <c:pt idx="5173">
                  <c:v>29.9</c:v>
                </c:pt>
                <c:pt idx="5174">
                  <c:v>29.9</c:v>
                </c:pt>
                <c:pt idx="5175">
                  <c:v>29.9</c:v>
                </c:pt>
                <c:pt idx="5176">
                  <c:v>29.9</c:v>
                </c:pt>
                <c:pt idx="5177">
                  <c:v>29.9</c:v>
                </c:pt>
                <c:pt idx="5178">
                  <c:v>29.9</c:v>
                </c:pt>
                <c:pt idx="5179">
                  <c:v>29.8</c:v>
                </c:pt>
                <c:pt idx="5180">
                  <c:v>29.8</c:v>
                </c:pt>
                <c:pt idx="5181">
                  <c:v>29.6</c:v>
                </c:pt>
                <c:pt idx="5182">
                  <c:v>29.6</c:v>
                </c:pt>
                <c:pt idx="5183">
                  <c:v>29.5</c:v>
                </c:pt>
                <c:pt idx="5184">
                  <c:v>29.4</c:v>
                </c:pt>
                <c:pt idx="5185">
                  <c:v>29.3</c:v>
                </c:pt>
                <c:pt idx="5186">
                  <c:v>29.2</c:v>
                </c:pt>
                <c:pt idx="5187">
                  <c:v>29.1</c:v>
                </c:pt>
                <c:pt idx="5188">
                  <c:v>29</c:v>
                </c:pt>
                <c:pt idx="5189">
                  <c:v>29</c:v>
                </c:pt>
                <c:pt idx="5190">
                  <c:v>29</c:v>
                </c:pt>
                <c:pt idx="5191">
                  <c:v>28.9</c:v>
                </c:pt>
                <c:pt idx="5192">
                  <c:v>29</c:v>
                </c:pt>
                <c:pt idx="5193">
                  <c:v>29</c:v>
                </c:pt>
                <c:pt idx="5194">
                  <c:v>29.1</c:v>
                </c:pt>
                <c:pt idx="5195">
                  <c:v>29.2</c:v>
                </c:pt>
                <c:pt idx="5196">
                  <c:v>29.2</c:v>
                </c:pt>
                <c:pt idx="5197">
                  <c:v>29.3</c:v>
                </c:pt>
                <c:pt idx="5198">
                  <c:v>29.4</c:v>
                </c:pt>
                <c:pt idx="5199">
                  <c:v>29.5</c:v>
                </c:pt>
                <c:pt idx="5200">
                  <c:v>29.5</c:v>
                </c:pt>
                <c:pt idx="5201">
                  <c:v>29.6</c:v>
                </c:pt>
                <c:pt idx="5202">
                  <c:v>29.6</c:v>
                </c:pt>
                <c:pt idx="5203">
                  <c:v>29.6</c:v>
                </c:pt>
                <c:pt idx="5204">
                  <c:v>29.6</c:v>
                </c:pt>
                <c:pt idx="5205">
                  <c:v>29.6</c:v>
                </c:pt>
                <c:pt idx="5206">
                  <c:v>29.7</c:v>
                </c:pt>
                <c:pt idx="5207">
                  <c:v>29.7</c:v>
                </c:pt>
                <c:pt idx="5208">
                  <c:v>29.8</c:v>
                </c:pt>
                <c:pt idx="5209">
                  <c:v>29.8</c:v>
                </c:pt>
                <c:pt idx="5210">
                  <c:v>29.8</c:v>
                </c:pt>
                <c:pt idx="5211">
                  <c:v>29.9</c:v>
                </c:pt>
                <c:pt idx="5212">
                  <c:v>29.9</c:v>
                </c:pt>
                <c:pt idx="5213">
                  <c:v>29.9</c:v>
                </c:pt>
                <c:pt idx="5214">
                  <c:v>29.9</c:v>
                </c:pt>
                <c:pt idx="5215">
                  <c:v>29.9</c:v>
                </c:pt>
                <c:pt idx="5216">
                  <c:v>29.9</c:v>
                </c:pt>
                <c:pt idx="5217">
                  <c:v>29.9</c:v>
                </c:pt>
                <c:pt idx="5218">
                  <c:v>29.8</c:v>
                </c:pt>
                <c:pt idx="5219">
                  <c:v>29.8</c:v>
                </c:pt>
                <c:pt idx="5220">
                  <c:v>29.7</c:v>
                </c:pt>
                <c:pt idx="5221">
                  <c:v>29.6</c:v>
                </c:pt>
                <c:pt idx="5222">
                  <c:v>29.5</c:v>
                </c:pt>
                <c:pt idx="5223">
                  <c:v>29.5</c:v>
                </c:pt>
                <c:pt idx="5224">
                  <c:v>29.2</c:v>
                </c:pt>
                <c:pt idx="5225">
                  <c:v>29.2</c:v>
                </c:pt>
                <c:pt idx="5226">
                  <c:v>29</c:v>
                </c:pt>
                <c:pt idx="5227">
                  <c:v>29</c:v>
                </c:pt>
                <c:pt idx="5228">
                  <c:v>28.9</c:v>
                </c:pt>
                <c:pt idx="5229">
                  <c:v>28.9</c:v>
                </c:pt>
                <c:pt idx="5230">
                  <c:v>28.8</c:v>
                </c:pt>
                <c:pt idx="5231">
                  <c:v>29</c:v>
                </c:pt>
                <c:pt idx="5232">
                  <c:v>29</c:v>
                </c:pt>
                <c:pt idx="5233">
                  <c:v>29</c:v>
                </c:pt>
                <c:pt idx="5234">
                  <c:v>29.1</c:v>
                </c:pt>
                <c:pt idx="5235">
                  <c:v>29.2</c:v>
                </c:pt>
                <c:pt idx="5236">
                  <c:v>29.2</c:v>
                </c:pt>
                <c:pt idx="5237">
                  <c:v>29.3</c:v>
                </c:pt>
                <c:pt idx="5238">
                  <c:v>29.3</c:v>
                </c:pt>
                <c:pt idx="5239">
                  <c:v>29.5</c:v>
                </c:pt>
                <c:pt idx="5240">
                  <c:v>29.5</c:v>
                </c:pt>
                <c:pt idx="5241">
                  <c:v>29.5</c:v>
                </c:pt>
                <c:pt idx="5242">
                  <c:v>29.5</c:v>
                </c:pt>
                <c:pt idx="5243">
                  <c:v>29.6</c:v>
                </c:pt>
                <c:pt idx="5244">
                  <c:v>29.5</c:v>
                </c:pt>
                <c:pt idx="5245">
                  <c:v>29.6</c:v>
                </c:pt>
                <c:pt idx="5246">
                  <c:v>29.6</c:v>
                </c:pt>
                <c:pt idx="5247">
                  <c:v>29.6</c:v>
                </c:pt>
                <c:pt idx="5248">
                  <c:v>29.6</c:v>
                </c:pt>
                <c:pt idx="5249">
                  <c:v>29.6</c:v>
                </c:pt>
                <c:pt idx="5250">
                  <c:v>29.7</c:v>
                </c:pt>
                <c:pt idx="5251">
                  <c:v>29.7</c:v>
                </c:pt>
                <c:pt idx="5252">
                  <c:v>29.8</c:v>
                </c:pt>
                <c:pt idx="5253">
                  <c:v>29.8</c:v>
                </c:pt>
                <c:pt idx="5254">
                  <c:v>29.9</c:v>
                </c:pt>
                <c:pt idx="5255">
                  <c:v>29.8</c:v>
                </c:pt>
                <c:pt idx="5256">
                  <c:v>29.9</c:v>
                </c:pt>
                <c:pt idx="5257">
                  <c:v>29.9</c:v>
                </c:pt>
                <c:pt idx="5258">
                  <c:v>29.9</c:v>
                </c:pt>
                <c:pt idx="5259">
                  <c:v>29.9</c:v>
                </c:pt>
                <c:pt idx="5260">
                  <c:v>29.9</c:v>
                </c:pt>
                <c:pt idx="5261">
                  <c:v>30</c:v>
                </c:pt>
                <c:pt idx="5262">
                  <c:v>30</c:v>
                </c:pt>
                <c:pt idx="5263">
                  <c:v>29.9</c:v>
                </c:pt>
                <c:pt idx="5264">
                  <c:v>29.9</c:v>
                </c:pt>
                <c:pt idx="5265">
                  <c:v>29.8</c:v>
                </c:pt>
                <c:pt idx="5266">
                  <c:v>29.8</c:v>
                </c:pt>
                <c:pt idx="5267">
                  <c:v>29.6</c:v>
                </c:pt>
                <c:pt idx="5268">
                  <c:v>29.6</c:v>
                </c:pt>
                <c:pt idx="5269">
                  <c:v>29.5</c:v>
                </c:pt>
                <c:pt idx="5270">
                  <c:v>29.5</c:v>
                </c:pt>
                <c:pt idx="5271">
                  <c:v>29.3</c:v>
                </c:pt>
                <c:pt idx="5272">
                  <c:v>29.2</c:v>
                </c:pt>
                <c:pt idx="5273">
                  <c:v>29.1</c:v>
                </c:pt>
                <c:pt idx="5274">
                  <c:v>29</c:v>
                </c:pt>
                <c:pt idx="5275">
                  <c:v>29</c:v>
                </c:pt>
                <c:pt idx="5276">
                  <c:v>29</c:v>
                </c:pt>
                <c:pt idx="5277">
                  <c:v>29</c:v>
                </c:pt>
                <c:pt idx="5278">
                  <c:v>29</c:v>
                </c:pt>
                <c:pt idx="5279">
                  <c:v>29</c:v>
                </c:pt>
                <c:pt idx="5280">
                  <c:v>29</c:v>
                </c:pt>
                <c:pt idx="5281">
                  <c:v>29.1</c:v>
                </c:pt>
                <c:pt idx="5282">
                  <c:v>29.2</c:v>
                </c:pt>
                <c:pt idx="5283">
                  <c:v>29.2</c:v>
                </c:pt>
                <c:pt idx="5284">
                  <c:v>29.3</c:v>
                </c:pt>
                <c:pt idx="5285">
                  <c:v>29.3</c:v>
                </c:pt>
                <c:pt idx="5286">
                  <c:v>29.4</c:v>
                </c:pt>
                <c:pt idx="5287">
                  <c:v>29.5</c:v>
                </c:pt>
                <c:pt idx="5288">
                  <c:v>29.5</c:v>
                </c:pt>
                <c:pt idx="5289">
                  <c:v>29.5</c:v>
                </c:pt>
                <c:pt idx="5290">
                  <c:v>29.6</c:v>
                </c:pt>
                <c:pt idx="5291">
                  <c:v>29.6</c:v>
                </c:pt>
                <c:pt idx="5292">
                  <c:v>29.7</c:v>
                </c:pt>
                <c:pt idx="5293">
                  <c:v>29.7</c:v>
                </c:pt>
                <c:pt idx="5294">
                  <c:v>29.8</c:v>
                </c:pt>
                <c:pt idx="5295">
                  <c:v>29.8</c:v>
                </c:pt>
                <c:pt idx="5296">
                  <c:v>29.8</c:v>
                </c:pt>
                <c:pt idx="5297">
                  <c:v>29.8</c:v>
                </c:pt>
                <c:pt idx="5298">
                  <c:v>29.9</c:v>
                </c:pt>
                <c:pt idx="5299">
                  <c:v>29.9</c:v>
                </c:pt>
                <c:pt idx="5300">
                  <c:v>30</c:v>
                </c:pt>
                <c:pt idx="5301">
                  <c:v>30</c:v>
                </c:pt>
                <c:pt idx="5302">
                  <c:v>29.9</c:v>
                </c:pt>
                <c:pt idx="5303">
                  <c:v>29.9</c:v>
                </c:pt>
                <c:pt idx="5304">
                  <c:v>29.9</c:v>
                </c:pt>
                <c:pt idx="5305">
                  <c:v>29.9</c:v>
                </c:pt>
                <c:pt idx="5306">
                  <c:v>29.8</c:v>
                </c:pt>
                <c:pt idx="5307">
                  <c:v>29.7</c:v>
                </c:pt>
                <c:pt idx="5308">
                  <c:v>29.6</c:v>
                </c:pt>
                <c:pt idx="5309">
                  <c:v>29.5</c:v>
                </c:pt>
                <c:pt idx="5310">
                  <c:v>29.5</c:v>
                </c:pt>
                <c:pt idx="5311">
                  <c:v>29.4</c:v>
                </c:pt>
                <c:pt idx="5312">
                  <c:v>29.3</c:v>
                </c:pt>
                <c:pt idx="5313">
                  <c:v>29.2</c:v>
                </c:pt>
                <c:pt idx="5314">
                  <c:v>29.1</c:v>
                </c:pt>
                <c:pt idx="5315">
                  <c:v>29</c:v>
                </c:pt>
                <c:pt idx="5316">
                  <c:v>29</c:v>
                </c:pt>
                <c:pt idx="5317">
                  <c:v>29</c:v>
                </c:pt>
                <c:pt idx="5318">
                  <c:v>29</c:v>
                </c:pt>
                <c:pt idx="5319">
                  <c:v>29</c:v>
                </c:pt>
                <c:pt idx="5320">
                  <c:v>29</c:v>
                </c:pt>
                <c:pt idx="5321">
                  <c:v>29.1</c:v>
                </c:pt>
                <c:pt idx="5322">
                  <c:v>29</c:v>
                </c:pt>
                <c:pt idx="5323">
                  <c:v>29.2</c:v>
                </c:pt>
                <c:pt idx="5324">
                  <c:v>29.2</c:v>
                </c:pt>
                <c:pt idx="5325">
                  <c:v>29.3</c:v>
                </c:pt>
                <c:pt idx="5326">
                  <c:v>29.4</c:v>
                </c:pt>
                <c:pt idx="5327">
                  <c:v>29.4</c:v>
                </c:pt>
                <c:pt idx="5328">
                  <c:v>29.5</c:v>
                </c:pt>
                <c:pt idx="5329">
                  <c:v>29.5</c:v>
                </c:pt>
                <c:pt idx="5330">
                  <c:v>29.5</c:v>
                </c:pt>
                <c:pt idx="5331">
                  <c:v>29.5</c:v>
                </c:pt>
                <c:pt idx="5332">
                  <c:v>29.5</c:v>
                </c:pt>
                <c:pt idx="5333">
                  <c:v>29.6</c:v>
                </c:pt>
                <c:pt idx="5334">
                  <c:v>29.6</c:v>
                </c:pt>
                <c:pt idx="5335">
                  <c:v>29.6</c:v>
                </c:pt>
                <c:pt idx="5336">
                  <c:v>29.7</c:v>
                </c:pt>
                <c:pt idx="5337">
                  <c:v>29.7</c:v>
                </c:pt>
                <c:pt idx="5338">
                  <c:v>29.8</c:v>
                </c:pt>
                <c:pt idx="5339">
                  <c:v>29.7</c:v>
                </c:pt>
                <c:pt idx="5340">
                  <c:v>29.7</c:v>
                </c:pt>
                <c:pt idx="5341">
                  <c:v>29.7</c:v>
                </c:pt>
                <c:pt idx="5342">
                  <c:v>29.6</c:v>
                </c:pt>
                <c:pt idx="5343">
                  <c:v>29.7</c:v>
                </c:pt>
                <c:pt idx="5344">
                  <c:v>29.7</c:v>
                </c:pt>
                <c:pt idx="5345">
                  <c:v>29.7</c:v>
                </c:pt>
                <c:pt idx="5346">
                  <c:v>29.7</c:v>
                </c:pt>
                <c:pt idx="5347">
                  <c:v>29.8</c:v>
                </c:pt>
                <c:pt idx="5348">
                  <c:v>29.8</c:v>
                </c:pt>
                <c:pt idx="5349">
                  <c:v>29.7</c:v>
                </c:pt>
                <c:pt idx="5350">
                  <c:v>29.8</c:v>
                </c:pt>
                <c:pt idx="5351">
                  <c:v>29.8</c:v>
                </c:pt>
                <c:pt idx="5352">
                  <c:v>29.8</c:v>
                </c:pt>
                <c:pt idx="5353">
                  <c:v>29.9</c:v>
                </c:pt>
                <c:pt idx="5354">
                  <c:v>29.9</c:v>
                </c:pt>
                <c:pt idx="5355">
                  <c:v>29.8</c:v>
                </c:pt>
                <c:pt idx="5356">
                  <c:v>29.8</c:v>
                </c:pt>
                <c:pt idx="5357">
                  <c:v>29.8</c:v>
                </c:pt>
                <c:pt idx="5358">
                  <c:v>29.8</c:v>
                </c:pt>
                <c:pt idx="5359">
                  <c:v>29.9</c:v>
                </c:pt>
                <c:pt idx="5360">
                  <c:v>29.9</c:v>
                </c:pt>
                <c:pt idx="5361">
                  <c:v>29.9</c:v>
                </c:pt>
                <c:pt idx="5362">
                  <c:v>29.9</c:v>
                </c:pt>
                <c:pt idx="5363">
                  <c:v>29.9</c:v>
                </c:pt>
                <c:pt idx="5364">
                  <c:v>29.9</c:v>
                </c:pt>
                <c:pt idx="5365">
                  <c:v>29.9</c:v>
                </c:pt>
                <c:pt idx="5366">
                  <c:v>29.9</c:v>
                </c:pt>
                <c:pt idx="5367">
                  <c:v>29.9</c:v>
                </c:pt>
                <c:pt idx="5368">
                  <c:v>29.9</c:v>
                </c:pt>
                <c:pt idx="5369">
                  <c:v>29.9</c:v>
                </c:pt>
                <c:pt idx="5370">
                  <c:v>29.9</c:v>
                </c:pt>
                <c:pt idx="5371">
                  <c:v>30</c:v>
                </c:pt>
                <c:pt idx="5372">
                  <c:v>30</c:v>
                </c:pt>
                <c:pt idx="5373">
                  <c:v>30</c:v>
                </c:pt>
                <c:pt idx="5374">
                  <c:v>30</c:v>
                </c:pt>
                <c:pt idx="5375">
                  <c:v>30</c:v>
                </c:pt>
                <c:pt idx="5376">
                  <c:v>30</c:v>
                </c:pt>
                <c:pt idx="5377">
                  <c:v>30</c:v>
                </c:pt>
                <c:pt idx="5378">
                  <c:v>30</c:v>
                </c:pt>
                <c:pt idx="5379">
                  <c:v>29.9</c:v>
                </c:pt>
                <c:pt idx="5380">
                  <c:v>29.9</c:v>
                </c:pt>
                <c:pt idx="5381">
                  <c:v>29.9</c:v>
                </c:pt>
                <c:pt idx="5382">
                  <c:v>29.9</c:v>
                </c:pt>
                <c:pt idx="5383">
                  <c:v>29.9</c:v>
                </c:pt>
                <c:pt idx="5384">
                  <c:v>29.9</c:v>
                </c:pt>
                <c:pt idx="5385">
                  <c:v>30</c:v>
                </c:pt>
                <c:pt idx="5386">
                  <c:v>30</c:v>
                </c:pt>
                <c:pt idx="5387">
                  <c:v>30</c:v>
                </c:pt>
                <c:pt idx="5388">
                  <c:v>30</c:v>
                </c:pt>
                <c:pt idx="5389">
                  <c:v>29.9</c:v>
                </c:pt>
                <c:pt idx="5390">
                  <c:v>29.9</c:v>
                </c:pt>
                <c:pt idx="5391">
                  <c:v>29.9</c:v>
                </c:pt>
                <c:pt idx="5392">
                  <c:v>29.9</c:v>
                </c:pt>
                <c:pt idx="5393">
                  <c:v>29.9</c:v>
                </c:pt>
                <c:pt idx="5394">
                  <c:v>29.9</c:v>
                </c:pt>
                <c:pt idx="5395">
                  <c:v>30</c:v>
                </c:pt>
                <c:pt idx="5396">
                  <c:v>30</c:v>
                </c:pt>
                <c:pt idx="5397">
                  <c:v>30</c:v>
                </c:pt>
                <c:pt idx="5398">
                  <c:v>30</c:v>
                </c:pt>
                <c:pt idx="5399">
                  <c:v>29.9</c:v>
                </c:pt>
                <c:pt idx="5400">
                  <c:v>30</c:v>
                </c:pt>
                <c:pt idx="5401">
                  <c:v>29.9</c:v>
                </c:pt>
                <c:pt idx="5402">
                  <c:v>29.9</c:v>
                </c:pt>
                <c:pt idx="5403">
                  <c:v>29.9</c:v>
                </c:pt>
                <c:pt idx="5404">
                  <c:v>30</c:v>
                </c:pt>
                <c:pt idx="5405">
                  <c:v>29.9</c:v>
                </c:pt>
                <c:pt idx="5406">
                  <c:v>30</c:v>
                </c:pt>
                <c:pt idx="5407">
                  <c:v>30</c:v>
                </c:pt>
                <c:pt idx="5408">
                  <c:v>29.9</c:v>
                </c:pt>
                <c:pt idx="5409">
                  <c:v>30</c:v>
                </c:pt>
                <c:pt idx="5410">
                  <c:v>30</c:v>
                </c:pt>
                <c:pt idx="5411">
                  <c:v>30</c:v>
                </c:pt>
                <c:pt idx="5412">
                  <c:v>29.9</c:v>
                </c:pt>
                <c:pt idx="5413">
                  <c:v>29.9</c:v>
                </c:pt>
                <c:pt idx="5414">
                  <c:v>29.9</c:v>
                </c:pt>
                <c:pt idx="5415">
                  <c:v>29.9</c:v>
                </c:pt>
                <c:pt idx="5416">
                  <c:v>29.9</c:v>
                </c:pt>
                <c:pt idx="5417">
                  <c:v>29.9</c:v>
                </c:pt>
                <c:pt idx="5418">
                  <c:v>30</c:v>
                </c:pt>
                <c:pt idx="5419">
                  <c:v>29.9</c:v>
                </c:pt>
                <c:pt idx="5420">
                  <c:v>30</c:v>
                </c:pt>
                <c:pt idx="5421">
                  <c:v>30</c:v>
                </c:pt>
                <c:pt idx="5422">
                  <c:v>30</c:v>
                </c:pt>
                <c:pt idx="5423">
                  <c:v>29.9</c:v>
                </c:pt>
                <c:pt idx="5424">
                  <c:v>29.9</c:v>
                </c:pt>
                <c:pt idx="5425">
                  <c:v>29.9</c:v>
                </c:pt>
                <c:pt idx="5426">
                  <c:v>29.9</c:v>
                </c:pt>
                <c:pt idx="5427">
                  <c:v>29.9</c:v>
                </c:pt>
                <c:pt idx="5428">
                  <c:v>29.9</c:v>
                </c:pt>
                <c:pt idx="5429">
                  <c:v>29.9</c:v>
                </c:pt>
                <c:pt idx="5430">
                  <c:v>29.9</c:v>
                </c:pt>
                <c:pt idx="5431">
                  <c:v>29.9</c:v>
                </c:pt>
                <c:pt idx="5432">
                  <c:v>29.9</c:v>
                </c:pt>
                <c:pt idx="5433">
                  <c:v>29.9</c:v>
                </c:pt>
                <c:pt idx="5434">
                  <c:v>29.9</c:v>
                </c:pt>
                <c:pt idx="5435">
                  <c:v>29.9</c:v>
                </c:pt>
                <c:pt idx="5436">
                  <c:v>29.9</c:v>
                </c:pt>
                <c:pt idx="5437">
                  <c:v>29.9</c:v>
                </c:pt>
                <c:pt idx="5438">
                  <c:v>29.9</c:v>
                </c:pt>
                <c:pt idx="5439">
                  <c:v>29.9</c:v>
                </c:pt>
                <c:pt idx="5440">
                  <c:v>29.9</c:v>
                </c:pt>
                <c:pt idx="5441">
                  <c:v>29.8</c:v>
                </c:pt>
                <c:pt idx="5442">
                  <c:v>29.9</c:v>
                </c:pt>
                <c:pt idx="5443">
                  <c:v>29.9</c:v>
                </c:pt>
                <c:pt idx="5444">
                  <c:v>29.9</c:v>
                </c:pt>
                <c:pt idx="5445">
                  <c:v>29.9</c:v>
                </c:pt>
                <c:pt idx="5446">
                  <c:v>29.8</c:v>
                </c:pt>
                <c:pt idx="5447">
                  <c:v>29.8</c:v>
                </c:pt>
                <c:pt idx="5448">
                  <c:v>29.8</c:v>
                </c:pt>
                <c:pt idx="5449">
                  <c:v>29.8</c:v>
                </c:pt>
                <c:pt idx="5450">
                  <c:v>29.8</c:v>
                </c:pt>
                <c:pt idx="5451">
                  <c:v>29.8</c:v>
                </c:pt>
                <c:pt idx="5452">
                  <c:v>29.9</c:v>
                </c:pt>
                <c:pt idx="5453">
                  <c:v>29.9</c:v>
                </c:pt>
                <c:pt idx="5454">
                  <c:v>29.8</c:v>
                </c:pt>
                <c:pt idx="5455">
                  <c:v>29.8</c:v>
                </c:pt>
                <c:pt idx="5456">
                  <c:v>29.8</c:v>
                </c:pt>
                <c:pt idx="5457">
                  <c:v>29.8</c:v>
                </c:pt>
                <c:pt idx="5458">
                  <c:v>29.8</c:v>
                </c:pt>
                <c:pt idx="5459">
                  <c:v>29.8</c:v>
                </c:pt>
                <c:pt idx="5460">
                  <c:v>29.8</c:v>
                </c:pt>
                <c:pt idx="5461">
                  <c:v>29.8</c:v>
                </c:pt>
                <c:pt idx="5462">
                  <c:v>29.8</c:v>
                </c:pt>
                <c:pt idx="5463">
                  <c:v>29.8</c:v>
                </c:pt>
                <c:pt idx="5464">
                  <c:v>29.8</c:v>
                </c:pt>
                <c:pt idx="5465">
                  <c:v>29.8</c:v>
                </c:pt>
                <c:pt idx="5466">
                  <c:v>29.8</c:v>
                </c:pt>
                <c:pt idx="5467">
                  <c:v>29.8</c:v>
                </c:pt>
                <c:pt idx="5468">
                  <c:v>29.8</c:v>
                </c:pt>
                <c:pt idx="5469">
                  <c:v>29.8</c:v>
                </c:pt>
                <c:pt idx="5470">
                  <c:v>29.8</c:v>
                </c:pt>
                <c:pt idx="5471">
                  <c:v>29.8</c:v>
                </c:pt>
                <c:pt idx="5472">
                  <c:v>29.8</c:v>
                </c:pt>
                <c:pt idx="5473">
                  <c:v>29.9</c:v>
                </c:pt>
                <c:pt idx="5474">
                  <c:v>29.8</c:v>
                </c:pt>
                <c:pt idx="5475">
                  <c:v>29.8</c:v>
                </c:pt>
                <c:pt idx="5476">
                  <c:v>29.8</c:v>
                </c:pt>
                <c:pt idx="5477">
                  <c:v>29.8</c:v>
                </c:pt>
                <c:pt idx="5478">
                  <c:v>29.8</c:v>
                </c:pt>
                <c:pt idx="5479">
                  <c:v>29.9</c:v>
                </c:pt>
                <c:pt idx="5480">
                  <c:v>29.8</c:v>
                </c:pt>
                <c:pt idx="5481">
                  <c:v>29.8</c:v>
                </c:pt>
                <c:pt idx="5482">
                  <c:v>29.9</c:v>
                </c:pt>
                <c:pt idx="5483">
                  <c:v>29.9</c:v>
                </c:pt>
                <c:pt idx="5484">
                  <c:v>29.8</c:v>
                </c:pt>
                <c:pt idx="5485">
                  <c:v>29.8</c:v>
                </c:pt>
                <c:pt idx="5486">
                  <c:v>29.8</c:v>
                </c:pt>
                <c:pt idx="5487">
                  <c:v>29.9</c:v>
                </c:pt>
                <c:pt idx="5488">
                  <c:v>29.9</c:v>
                </c:pt>
                <c:pt idx="5489">
                  <c:v>29.8</c:v>
                </c:pt>
                <c:pt idx="5490">
                  <c:v>29.8</c:v>
                </c:pt>
                <c:pt idx="5491">
                  <c:v>29.8</c:v>
                </c:pt>
                <c:pt idx="5492">
                  <c:v>29.8</c:v>
                </c:pt>
                <c:pt idx="5493">
                  <c:v>29.9</c:v>
                </c:pt>
                <c:pt idx="5494">
                  <c:v>29.8</c:v>
                </c:pt>
                <c:pt idx="5495">
                  <c:v>29.8</c:v>
                </c:pt>
                <c:pt idx="5496">
                  <c:v>29.9</c:v>
                </c:pt>
                <c:pt idx="5497">
                  <c:v>29.8</c:v>
                </c:pt>
                <c:pt idx="5498">
                  <c:v>29.8</c:v>
                </c:pt>
                <c:pt idx="5499">
                  <c:v>29.8</c:v>
                </c:pt>
                <c:pt idx="5500">
                  <c:v>29.8</c:v>
                </c:pt>
                <c:pt idx="5501">
                  <c:v>29.8</c:v>
                </c:pt>
                <c:pt idx="5502">
                  <c:v>29.8</c:v>
                </c:pt>
                <c:pt idx="5503">
                  <c:v>29.9</c:v>
                </c:pt>
                <c:pt idx="5504">
                  <c:v>29.9</c:v>
                </c:pt>
                <c:pt idx="5505">
                  <c:v>29.9</c:v>
                </c:pt>
                <c:pt idx="5506">
                  <c:v>29.8</c:v>
                </c:pt>
                <c:pt idx="5507">
                  <c:v>29.9</c:v>
                </c:pt>
                <c:pt idx="5508">
                  <c:v>29.9</c:v>
                </c:pt>
                <c:pt idx="5509">
                  <c:v>29.8</c:v>
                </c:pt>
                <c:pt idx="5510">
                  <c:v>29.9</c:v>
                </c:pt>
                <c:pt idx="5511">
                  <c:v>29.9</c:v>
                </c:pt>
                <c:pt idx="5512">
                  <c:v>29.9</c:v>
                </c:pt>
                <c:pt idx="5513">
                  <c:v>29.9</c:v>
                </c:pt>
                <c:pt idx="5514">
                  <c:v>29.9</c:v>
                </c:pt>
                <c:pt idx="5515">
                  <c:v>29.9</c:v>
                </c:pt>
                <c:pt idx="5516">
                  <c:v>29.9</c:v>
                </c:pt>
                <c:pt idx="5517">
                  <c:v>29.9</c:v>
                </c:pt>
                <c:pt idx="5518">
                  <c:v>29.9</c:v>
                </c:pt>
                <c:pt idx="5519">
                  <c:v>29.9</c:v>
                </c:pt>
                <c:pt idx="5520">
                  <c:v>30</c:v>
                </c:pt>
                <c:pt idx="5521">
                  <c:v>29.9</c:v>
                </c:pt>
                <c:pt idx="5522">
                  <c:v>30</c:v>
                </c:pt>
                <c:pt idx="5523">
                  <c:v>30</c:v>
                </c:pt>
                <c:pt idx="5524">
                  <c:v>30</c:v>
                </c:pt>
                <c:pt idx="5525">
                  <c:v>29.9</c:v>
                </c:pt>
                <c:pt idx="5526">
                  <c:v>30</c:v>
                </c:pt>
                <c:pt idx="5527">
                  <c:v>30</c:v>
                </c:pt>
                <c:pt idx="5528">
                  <c:v>30</c:v>
                </c:pt>
                <c:pt idx="5529">
                  <c:v>30</c:v>
                </c:pt>
                <c:pt idx="5530">
                  <c:v>29.9</c:v>
                </c:pt>
                <c:pt idx="5531">
                  <c:v>29.9</c:v>
                </c:pt>
                <c:pt idx="5532">
                  <c:v>29.9</c:v>
                </c:pt>
                <c:pt idx="5533">
                  <c:v>29.7</c:v>
                </c:pt>
                <c:pt idx="5534">
                  <c:v>29.7</c:v>
                </c:pt>
                <c:pt idx="5535">
                  <c:v>29.7</c:v>
                </c:pt>
                <c:pt idx="5536">
                  <c:v>29.7</c:v>
                </c:pt>
                <c:pt idx="5537">
                  <c:v>29.6</c:v>
                </c:pt>
                <c:pt idx="5538">
                  <c:v>29.6</c:v>
                </c:pt>
                <c:pt idx="5539">
                  <c:v>29.6</c:v>
                </c:pt>
                <c:pt idx="5540">
                  <c:v>29.5</c:v>
                </c:pt>
                <c:pt idx="5541">
                  <c:v>29.5</c:v>
                </c:pt>
                <c:pt idx="5542">
                  <c:v>29.5</c:v>
                </c:pt>
                <c:pt idx="5543">
                  <c:v>29.4</c:v>
                </c:pt>
                <c:pt idx="5544">
                  <c:v>29.4</c:v>
                </c:pt>
                <c:pt idx="5545">
                  <c:v>29.3</c:v>
                </c:pt>
                <c:pt idx="5546">
                  <c:v>29.3</c:v>
                </c:pt>
                <c:pt idx="5547">
                  <c:v>29.3</c:v>
                </c:pt>
                <c:pt idx="5548">
                  <c:v>29.2</c:v>
                </c:pt>
                <c:pt idx="5549">
                  <c:v>29.2</c:v>
                </c:pt>
                <c:pt idx="5550">
                  <c:v>29.2</c:v>
                </c:pt>
                <c:pt idx="5551">
                  <c:v>29.1</c:v>
                </c:pt>
                <c:pt idx="5552">
                  <c:v>29.1</c:v>
                </c:pt>
                <c:pt idx="5553">
                  <c:v>29</c:v>
                </c:pt>
                <c:pt idx="5554">
                  <c:v>29</c:v>
                </c:pt>
                <c:pt idx="5555">
                  <c:v>29</c:v>
                </c:pt>
                <c:pt idx="5556">
                  <c:v>29</c:v>
                </c:pt>
                <c:pt idx="5557">
                  <c:v>29.1</c:v>
                </c:pt>
                <c:pt idx="5558">
                  <c:v>29</c:v>
                </c:pt>
                <c:pt idx="5559">
                  <c:v>29.1</c:v>
                </c:pt>
                <c:pt idx="5560">
                  <c:v>29.1</c:v>
                </c:pt>
                <c:pt idx="5561">
                  <c:v>29.2</c:v>
                </c:pt>
                <c:pt idx="5562">
                  <c:v>29.2</c:v>
                </c:pt>
                <c:pt idx="5563">
                  <c:v>29.2</c:v>
                </c:pt>
                <c:pt idx="5564">
                  <c:v>29.3</c:v>
                </c:pt>
                <c:pt idx="5565">
                  <c:v>29.3</c:v>
                </c:pt>
                <c:pt idx="5566">
                  <c:v>29.4</c:v>
                </c:pt>
                <c:pt idx="5567">
                  <c:v>29.5</c:v>
                </c:pt>
                <c:pt idx="5568">
                  <c:v>29.5</c:v>
                </c:pt>
                <c:pt idx="5569">
                  <c:v>29.5</c:v>
                </c:pt>
                <c:pt idx="5570">
                  <c:v>29.6</c:v>
                </c:pt>
                <c:pt idx="5571">
                  <c:v>29.5</c:v>
                </c:pt>
                <c:pt idx="5572">
                  <c:v>29.6</c:v>
                </c:pt>
                <c:pt idx="5573">
                  <c:v>29.7</c:v>
                </c:pt>
                <c:pt idx="5574">
                  <c:v>29.7</c:v>
                </c:pt>
                <c:pt idx="5575">
                  <c:v>29.7</c:v>
                </c:pt>
                <c:pt idx="5576">
                  <c:v>29.7</c:v>
                </c:pt>
                <c:pt idx="5577">
                  <c:v>29.7</c:v>
                </c:pt>
                <c:pt idx="5578">
                  <c:v>29.8</c:v>
                </c:pt>
                <c:pt idx="5579">
                  <c:v>29.8</c:v>
                </c:pt>
                <c:pt idx="5580">
                  <c:v>29.9</c:v>
                </c:pt>
                <c:pt idx="5581">
                  <c:v>29.9</c:v>
                </c:pt>
                <c:pt idx="5582">
                  <c:v>29.9</c:v>
                </c:pt>
                <c:pt idx="5583">
                  <c:v>29.9</c:v>
                </c:pt>
                <c:pt idx="5584">
                  <c:v>29.9</c:v>
                </c:pt>
                <c:pt idx="5585">
                  <c:v>29.9</c:v>
                </c:pt>
                <c:pt idx="5586">
                  <c:v>29.9</c:v>
                </c:pt>
                <c:pt idx="5587">
                  <c:v>29.9</c:v>
                </c:pt>
                <c:pt idx="5588">
                  <c:v>29.9</c:v>
                </c:pt>
                <c:pt idx="5589">
                  <c:v>29.9</c:v>
                </c:pt>
                <c:pt idx="5590">
                  <c:v>30</c:v>
                </c:pt>
                <c:pt idx="5591">
                  <c:v>30</c:v>
                </c:pt>
                <c:pt idx="5592">
                  <c:v>29.9</c:v>
                </c:pt>
                <c:pt idx="5593">
                  <c:v>29.9</c:v>
                </c:pt>
                <c:pt idx="5594">
                  <c:v>30</c:v>
                </c:pt>
                <c:pt idx="5595">
                  <c:v>30</c:v>
                </c:pt>
                <c:pt idx="5596">
                  <c:v>30</c:v>
                </c:pt>
                <c:pt idx="5597">
                  <c:v>29.9</c:v>
                </c:pt>
                <c:pt idx="5598">
                  <c:v>29.9</c:v>
                </c:pt>
                <c:pt idx="5599">
                  <c:v>29.9</c:v>
                </c:pt>
                <c:pt idx="5600">
                  <c:v>29.9</c:v>
                </c:pt>
                <c:pt idx="5601">
                  <c:v>29.9</c:v>
                </c:pt>
                <c:pt idx="5602">
                  <c:v>29.8</c:v>
                </c:pt>
                <c:pt idx="5603">
                  <c:v>29.7</c:v>
                </c:pt>
                <c:pt idx="5604">
                  <c:v>29.8</c:v>
                </c:pt>
                <c:pt idx="5605">
                  <c:v>29.7</c:v>
                </c:pt>
                <c:pt idx="5606">
                  <c:v>29.7</c:v>
                </c:pt>
                <c:pt idx="5607">
                  <c:v>29.6</c:v>
                </c:pt>
                <c:pt idx="5608">
                  <c:v>29.6</c:v>
                </c:pt>
                <c:pt idx="5609">
                  <c:v>29.5</c:v>
                </c:pt>
                <c:pt idx="5610">
                  <c:v>29.6</c:v>
                </c:pt>
                <c:pt idx="5611">
                  <c:v>29.6</c:v>
                </c:pt>
                <c:pt idx="5612">
                  <c:v>29.6</c:v>
                </c:pt>
                <c:pt idx="5613">
                  <c:v>29.6</c:v>
                </c:pt>
                <c:pt idx="5614">
                  <c:v>29.5</c:v>
                </c:pt>
                <c:pt idx="5615">
                  <c:v>29.5</c:v>
                </c:pt>
                <c:pt idx="5616">
                  <c:v>29.5</c:v>
                </c:pt>
                <c:pt idx="5617">
                  <c:v>29.5</c:v>
                </c:pt>
                <c:pt idx="5618">
                  <c:v>29.5</c:v>
                </c:pt>
                <c:pt idx="5619">
                  <c:v>29.4</c:v>
                </c:pt>
                <c:pt idx="5620">
                  <c:v>29.5</c:v>
                </c:pt>
                <c:pt idx="5621">
                  <c:v>29.3</c:v>
                </c:pt>
                <c:pt idx="5622">
                  <c:v>29.4</c:v>
                </c:pt>
                <c:pt idx="5623">
                  <c:v>29.3</c:v>
                </c:pt>
                <c:pt idx="5624">
                  <c:v>29.3</c:v>
                </c:pt>
                <c:pt idx="5625">
                  <c:v>29.3</c:v>
                </c:pt>
                <c:pt idx="5626">
                  <c:v>29.2</c:v>
                </c:pt>
                <c:pt idx="5627">
                  <c:v>29.2</c:v>
                </c:pt>
                <c:pt idx="5628">
                  <c:v>29.2</c:v>
                </c:pt>
                <c:pt idx="5629">
                  <c:v>29.2</c:v>
                </c:pt>
                <c:pt idx="5630">
                  <c:v>29.2</c:v>
                </c:pt>
                <c:pt idx="5631">
                  <c:v>29.1</c:v>
                </c:pt>
                <c:pt idx="5632">
                  <c:v>29.2</c:v>
                </c:pt>
                <c:pt idx="5633">
                  <c:v>29</c:v>
                </c:pt>
                <c:pt idx="5634">
                  <c:v>29</c:v>
                </c:pt>
                <c:pt idx="5635">
                  <c:v>29</c:v>
                </c:pt>
                <c:pt idx="5636">
                  <c:v>29</c:v>
                </c:pt>
                <c:pt idx="5637">
                  <c:v>29</c:v>
                </c:pt>
                <c:pt idx="5638">
                  <c:v>29</c:v>
                </c:pt>
                <c:pt idx="5639">
                  <c:v>29</c:v>
                </c:pt>
                <c:pt idx="5640">
                  <c:v>29.1</c:v>
                </c:pt>
                <c:pt idx="5641">
                  <c:v>29.1</c:v>
                </c:pt>
                <c:pt idx="5642">
                  <c:v>29.2</c:v>
                </c:pt>
                <c:pt idx="5643">
                  <c:v>29.1</c:v>
                </c:pt>
                <c:pt idx="5644">
                  <c:v>29.2</c:v>
                </c:pt>
                <c:pt idx="5645">
                  <c:v>29.2</c:v>
                </c:pt>
                <c:pt idx="5646">
                  <c:v>29.2</c:v>
                </c:pt>
                <c:pt idx="5647">
                  <c:v>29.2</c:v>
                </c:pt>
                <c:pt idx="5648">
                  <c:v>29.2</c:v>
                </c:pt>
                <c:pt idx="5649">
                  <c:v>29.3</c:v>
                </c:pt>
                <c:pt idx="5650">
                  <c:v>29.3</c:v>
                </c:pt>
                <c:pt idx="5651">
                  <c:v>29.3</c:v>
                </c:pt>
                <c:pt idx="5652">
                  <c:v>29.5</c:v>
                </c:pt>
                <c:pt idx="5653">
                  <c:v>29.5</c:v>
                </c:pt>
                <c:pt idx="5654">
                  <c:v>29.4</c:v>
                </c:pt>
                <c:pt idx="5655">
                  <c:v>29.5</c:v>
                </c:pt>
                <c:pt idx="5656">
                  <c:v>29.5</c:v>
                </c:pt>
                <c:pt idx="5657">
                  <c:v>29.5</c:v>
                </c:pt>
                <c:pt idx="5658">
                  <c:v>29.5</c:v>
                </c:pt>
                <c:pt idx="5659">
                  <c:v>29.5</c:v>
                </c:pt>
                <c:pt idx="5660">
                  <c:v>29.6</c:v>
                </c:pt>
                <c:pt idx="5661">
                  <c:v>29.6</c:v>
                </c:pt>
                <c:pt idx="5662">
                  <c:v>29.6</c:v>
                </c:pt>
                <c:pt idx="5663">
                  <c:v>29.6</c:v>
                </c:pt>
                <c:pt idx="5664">
                  <c:v>29.6</c:v>
                </c:pt>
                <c:pt idx="5665">
                  <c:v>29.6</c:v>
                </c:pt>
                <c:pt idx="5666">
                  <c:v>29.5</c:v>
                </c:pt>
                <c:pt idx="5667">
                  <c:v>29.6</c:v>
                </c:pt>
                <c:pt idx="5668">
                  <c:v>29.6</c:v>
                </c:pt>
                <c:pt idx="5669">
                  <c:v>29.6</c:v>
                </c:pt>
                <c:pt idx="5670">
                  <c:v>29.6</c:v>
                </c:pt>
                <c:pt idx="5671">
                  <c:v>29.7</c:v>
                </c:pt>
                <c:pt idx="5672">
                  <c:v>29.8</c:v>
                </c:pt>
                <c:pt idx="5673">
                  <c:v>29.8</c:v>
                </c:pt>
                <c:pt idx="5674">
                  <c:v>29.8</c:v>
                </c:pt>
                <c:pt idx="5675">
                  <c:v>29.8</c:v>
                </c:pt>
                <c:pt idx="5676">
                  <c:v>29.8</c:v>
                </c:pt>
                <c:pt idx="5677">
                  <c:v>29.8</c:v>
                </c:pt>
                <c:pt idx="5678">
                  <c:v>29.8</c:v>
                </c:pt>
                <c:pt idx="5679">
                  <c:v>29.8</c:v>
                </c:pt>
                <c:pt idx="5680">
                  <c:v>29.8</c:v>
                </c:pt>
                <c:pt idx="5681">
                  <c:v>29.8</c:v>
                </c:pt>
                <c:pt idx="5682">
                  <c:v>29.9</c:v>
                </c:pt>
                <c:pt idx="5683">
                  <c:v>29.9</c:v>
                </c:pt>
                <c:pt idx="5684">
                  <c:v>29.9</c:v>
                </c:pt>
                <c:pt idx="5685">
                  <c:v>29.9</c:v>
                </c:pt>
                <c:pt idx="5686">
                  <c:v>30</c:v>
                </c:pt>
                <c:pt idx="5687">
                  <c:v>30</c:v>
                </c:pt>
                <c:pt idx="5688">
                  <c:v>29.9</c:v>
                </c:pt>
                <c:pt idx="5689">
                  <c:v>30</c:v>
                </c:pt>
                <c:pt idx="5690">
                  <c:v>30</c:v>
                </c:pt>
                <c:pt idx="5691">
                  <c:v>30</c:v>
                </c:pt>
                <c:pt idx="5692">
                  <c:v>30</c:v>
                </c:pt>
                <c:pt idx="5693">
                  <c:v>30</c:v>
                </c:pt>
                <c:pt idx="5694">
                  <c:v>29.9</c:v>
                </c:pt>
                <c:pt idx="5695">
                  <c:v>30</c:v>
                </c:pt>
                <c:pt idx="5696">
                  <c:v>30</c:v>
                </c:pt>
                <c:pt idx="5697">
                  <c:v>30</c:v>
                </c:pt>
                <c:pt idx="5698">
                  <c:v>29.9</c:v>
                </c:pt>
                <c:pt idx="5699">
                  <c:v>29.9</c:v>
                </c:pt>
                <c:pt idx="5700">
                  <c:v>29.9</c:v>
                </c:pt>
                <c:pt idx="5701">
                  <c:v>29.9</c:v>
                </c:pt>
                <c:pt idx="5702">
                  <c:v>29.9</c:v>
                </c:pt>
                <c:pt idx="5703">
                  <c:v>29.9</c:v>
                </c:pt>
                <c:pt idx="5704">
                  <c:v>29.9</c:v>
                </c:pt>
                <c:pt idx="5705">
                  <c:v>30</c:v>
                </c:pt>
                <c:pt idx="5706">
                  <c:v>29.9</c:v>
                </c:pt>
                <c:pt idx="5707">
                  <c:v>29.9</c:v>
                </c:pt>
                <c:pt idx="5708">
                  <c:v>29.9</c:v>
                </c:pt>
                <c:pt idx="5709">
                  <c:v>29.9</c:v>
                </c:pt>
                <c:pt idx="5710">
                  <c:v>29.9</c:v>
                </c:pt>
                <c:pt idx="5711">
                  <c:v>29.9</c:v>
                </c:pt>
                <c:pt idx="5712">
                  <c:v>30</c:v>
                </c:pt>
                <c:pt idx="5713">
                  <c:v>29.9</c:v>
                </c:pt>
                <c:pt idx="5714">
                  <c:v>29.9</c:v>
                </c:pt>
                <c:pt idx="5715">
                  <c:v>30</c:v>
                </c:pt>
                <c:pt idx="5716">
                  <c:v>30</c:v>
                </c:pt>
                <c:pt idx="5717">
                  <c:v>30</c:v>
                </c:pt>
                <c:pt idx="5718">
                  <c:v>30</c:v>
                </c:pt>
                <c:pt idx="5719">
                  <c:v>30</c:v>
                </c:pt>
                <c:pt idx="5720">
                  <c:v>30</c:v>
                </c:pt>
                <c:pt idx="5721">
                  <c:v>30</c:v>
                </c:pt>
                <c:pt idx="5722">
                  <c:v>30</c:v>
                </c:pt>
                <c:pt idx="5723">
                  <c:v>30</c:v>
                </c:pt>
                <c:pt idx="5724">
                  <c:v>30</c:v>
                </c:pt>
                <c:pt idx="5725">
                  <c:v>30</c:v>
                </c:pt>
                <c:pt idx="5726">
                  <c:v>30</c:v>
                </c:pt>
                <c:pt idx="5727">
                  <c:v>30</c:v>
                </c:pt>
                <c:pt idx="5728">
                  <c:v>29.9</c:v>
                </c:pt>
                <c:pt idx="5729">
                  <c:v>29.9</c:v>
                </c:pt>
                <c:pt idx="5730">
                  <c:v>29.9</c:v>
                </c:pt>
                <c:pt idx="5731">
                  <c:v>29.9</c:v>
                </c:pt>
                <c:pt idx="5732">
                  <c:v>29.8</c:v>
                </c:pt>
                <c:pt idx="5733">
                  <c:v>29.9</c:v>
                </c:pt>
                <c:pt idx="5734">
                  <c:v>29.9</c:v>
                </c:pt>
                <c:pt idx="5735">
                  <c:v>29.8</c:v>
                </c:pt>
                <c:pt idx="5736">
                  <c:v>29.8</c:v>
                </c:pt>
                <c:pt idx="5737">
                  <c:v>29.8</c:v>
                </c:pt>
                <c:pt idx="5738">
                  <c:v>29.8</c:v>
                </c:pt>
                <c:pt idx="5739">
                  <c:v>29.8</c:v>
                </c:pt>
                <c:pt idx="5740">
                  <c:v>29.7</c:v>
                </c:pt>
                <c:pt idx="5741">
                  <c:v>29.8</c:v>
                </c:pt>
                <c:pt idx="5742">
                  <c:v>29.8</c:v>
                </c:pt>
                <c:pt idx="5743">
                  <c:v>29.8</c:v>
                </c:pt>
                <c:pt idx="5744">
                  <c:v>29.8</c:v>
                </c:pt>
                <c:pt idx="5745">
                  <c:v>29.6</c:v>
                </c:pt>
                <c:pt idx="5746">
                  <c:v>29.6</c:v>
                </c:pt>
                <c:pt idx="5747">
                  <c:v>29.7</c:v>
                </c:pt>
                <c:pt idx="5748">
                  <c:v>29.7</c:v>
                </c:pt>
                <c:pt idx="5749">
                  <c:v>29.6</c:v>
                </c:pt>
                <c:pt idx="5750">
                  <c:v>29.7</c:v>
                </c:pt>
                <c:pt idx="5751">
                  <c:v>29.6</c:v>
                </c:pt>
                <c:pt idx="5752">
                  <c:v>29.6</c:v>
                </c:pt>
                <c:pt idx="5753">
                  <c:v>29.6</c:v>
                </c:pt>
                <c:pt idx="5754">
                  <c:v>29.6</c:v>
                </c:pt>
                <c:pt idx="5755">
                  <c:v>29.6</c:v>
                </c:pt>
                <c:pt idx="5756">
                  <c:v>29.6</c:v>
                </c:pt>
                <c:pt idx="5757">
                  <c:v>29.6</c:v>
                </c:pt>
                <c:pt idx="5758">
                  <c:v>29.6</c:v>
                </c:pt>
                <c:pt idx="5759">
                  <c:v>29.6</c:v>
                </c:pt>
                <c:pt idx="5760">
                  <c:v>29.6</c:v>
                </c:pt>
                <c:pt idx="5761">
                  <c:v>29.6</c:v>
                </c:pt>
                <c:pt idx="5762">
                  <c:v>29.6</c:v>
                </c:pt>
                <c:pt idx="5763">
                  <c:v>29.6</c:v>
                </c:pt>
                <c:pt idx="5764">
                  <c:v>29.6</c:v>
                </c:pt>
                <c:pt idx="5765">
                  <c:v>29.7</c:v>
                </c:pt>
                <c:pt idx="5766">
                  <c:v>29.6</c:v>
                </c:pt>
                <c:pt idx="5767">
                  <c:v>29.7</c:v>
                </c:pt>
                <c:pt idx="5768">
                  <c:v>29.6</c:v>
                </c:pt>
                <c:pt idx="5769">
                  <c:v>29.7</c:v>
                </c:pt>
                <c:pt idx="5770">
                  <c:v>29.8</c:v>
                </c:pt>
                <c:pt idx="5771">
                  <c:v>29.8</c:v>
                </c:pt>
                <c:pt idx="5772">
                  <c:v>29.7</c:v>
                </c:pt>
                <c:pt idx="5773">
                  <c:v>29.8</c:v>
                </c:pt>
                <c:pt idx="5774">
                  <c:v>29.8</c:v>
                </c:pt>
                <c:pt idx="5775">
                  <c:v>29.7</c:v>
                </c:pt>
                <c:pt idx="5776">
                  <c:v>29.8</c:v>
                </c:pt>
                <c:pt idx="5777">
                  <c:v>29.8</c:v>
                </c:pt>
                <c:pt idx="5778">
                  <c:v>29.8</c:v>
                </c:pt>
                <c:pt idx="5779">
                  <c:v>29.8</c:v>
                </c:pt>
                <c:pt idx="5780">
                  <c:v>29.9</c:v>
                </c:pt>
                <c:pt idx="5781">
                  <c:v>29.8</c:v>
                </c:pt>
                <c:pt idx="5782">
                  <c:v>29.9</c:v>
                </c:pt>
                <c:pt idx="5783">
                  <c:v>29.9</c:v>
                </c:pt>
                <c:pt idx="5784">
                  <c:v>29.9</c:v>
                </c:pt>
                <c:pt idx="5785">
                  <c:v>29.9</c:v>
                </c:pt>
                <c:pt idx="5786">
                  <c:v>29.9</c:v>
                </c:pt>
                <c:pt idx="5787">
                  <c:v>29.9</c:v>
                </c:pt>
                <c:pt idx="5788">
                  <c:v>29.9</c:v>
                </c:pt>
                <c:pt idx="5789">
                  <c:v>29.9</c:v>
                </c:pt>
                <c:pt idx="5790">
                  <c:v>29.9</c:v>
                </c:pt>
                <c:pt idx="5791">
                  <c:v>29.9</c:v>
                </c:pt>
                <c:pt idx="5792">
                  <c:v>30</c:v>
                </c:pt>
                <c:pt idx="5793">
                  <c:v>29.9</c:v>
                </c:pt>
                <c:pt idx="5794">
                  <c:v>29.9</c:v>
                </c:pt>
                <c:pt idx="5795">
                  <c:v>29.9</c:v>
                </c:pt>
                <c:pt idx="5796">
                  <c:v>30</c:v>
                </c:pt>
                <c:pt idx="5797">
                  <c:v>30</c:v>
                </c:pt>
                <c:pt idx="5798">
                  <c:v>30</c:v>
                </c:pt>
                <c:pt idx="5799">
                  <c:v>29.9</c:v>
                </c:pt>
                <c:pt idx="5800">
                  <c:v>29.8</c:v>
                </c:pt>
                <c:pt idx="5801">
                  <c:v>29.7</c:v>
                </c:pt>
                <c:pt idx="5802">
                  <c:v>29.7</c:v>
                </c:pt>
                <c:pt idx="5803">
                  <c:v>29.6</c:v>
                </c:pt>
                <c:pt idx="5804">
                  <c:v>29.6</c:v>
                </c:pt>
                <c:pt idx="5805">
                  <c:v>29.6</c:v>
                </c:pt>
                <c:pt idx="5806">
                  <c:v>29.5</c:v>
                </c:pt>
                <c:pt idx="5807">
                  <c:v>29.3</c:v>
                </c:pt>
                <c:pt idx="5808">
                  <c:v>29.4</c:v>
                </c:pt>
                <c:pt idx="5809">
                  <c:v>29.3</c:v>
                </c:pt>
                <c:pt idx="5810">
                  <c:v>29.2</c:v>
                </c:pt>
                <c:pt idx="5811">
                  <c:v>29.2</c:v>
                </c:pt>
                <c:pt idx="5812">
                  <c:v>29.2</c:v>
                </c:pt>
                <c:pt idx="5813">
                  <c:v>29.1</c:v>
                </c:pt>
                <c:pt idx="5814">
                  <c:v>29.1</c:v>
                </c:pt>
                <c:pt idx="5815">
                  <c:v>29.1</c:v>
                </c:pt>
                <c:pt idx="5816">
                  <c:v>29</c:v>
                </c:pt>
                <c:pt idx="5817">
                  <c:v>29</c:v>
                </c:pt>
                <c:pt idx="5818">
                  <c:v>29</c:v>
                </c:pt>
                <c:pt idx="5819">
                  <c:v>29.1</c:v>
                </c:pt>
                <c:pt idx="5820">
                  <c:v>29.1</c:v>
                </c:pt>
                <c:pt idx="5821">
                  <c:v>29.2</c:v>
                </c:pt>
                <c:pt idx="5822">
                  <c:v>29.1</c:v>
                </c:pt>
                <c:pt idx="5823">
                  <c:v>29.2</c:v>
                </c:pt>
                <c:pt idx="5824">
                  <c:v>29.2</c:v>
                </c:pt>
                <c:pt idx="5825">
                  <c:v>29.2</c:v>
                </c:pt>
                <c:pt idx="5826">
                  <c:v>29.2</c:v>
                </c:pt>
                <c:pt idx="5827">
                  <c:v>29.3</c:v>
                </c:pt>
                <c:pt idx="5828">
                  <c:v>29.3</c:v>
                </c:pt>
                <c:pt idx="5829">
                  <c:v>29.4</c:v>
                </c:pt>
                <c:pt idx="5830">
                  <c:v>29.4</c:v>
                </c:pt>
                <c:pt idx="5831">
                  <c:v>29.5</c:v>
                </c:pt>
                <c:pt idx="5832">
                  <c:v>29.5</c:v>
                </c:pt>
                <c:pt idx="5833">
                  <c:v>29.6</c:v>
                </c:pt>
                <c:pt idx="5834">
                  <c:v>29.6</c:v>
                </c:pt>
                <c:pt idx="5835">
                  <c:v>29.6</c:v>
                </c:pt>
                <c:pt idx="5836">
                  <c:v>29.6</c:v>
                </c:pt>
                <c:pt idx="5837">
                  <c:v>29.6</c:v>
                </c:pt>
                <c:pt idx="5838">
                  <c:v>29.7</c:v>
                </c:pt>
                <c:pt idx="5839">
                  <c:v>29.6</c:v>
                </c:pt>
                <c:pt idx="5840">
                  <c:v>29.6</c:v>
                </c:pt>
                <c:pt idx="5841">
                  <c:v>29.7</c:v>
                </c:pt>
                <c:pt idx="5842">
                  <c:v>29.7</c:v>
                </c:pt>
                <c:pt idx="5843">
                  <c:v>29.8</c:v>
                </c:pt>
                <c:pt idx="5844">
                  <c:v>29.8</c:v>
                </c:pt>
                <c:pt idx="5845">
                  <c:v>29.8</c:v>
                </c:pt>
                <c:pt idx="5846">
                  <c:v>29.8</c:v>
                </c:pt>
                <c:pt idx="5847">
                  <c:v>29.8</c:v>
                </c:pt>
                <c:pt idx="5848">
                  <c:v>29.8</c:v>
                </c:pt>
                <c:pt idx="5849">
                  <c:v>29.8</c:v>
                </c:pt>
                <c:pt idx="5850">
                  <c:v>29.9</c:v>
                </c:pt>
                <c:pt idx="5851">
                  <c:v>29.8</c:v>
                </c:pt>
                <c:pt idx="5852">
                  <c:v>29.8</c:v>
                </c:pt>
                <c:pt idx="5853">
                  <c:v>29.9</c:v>
                </c:pt>
                <c:pt idx="5854">
                  <c:v>29.9</c:v>
                </c:pt>
                <c:pt idx="5855">
                  <c:v>30</c:v>
                </c:pt>
                <c:pt idx="5856">
                  <c:v>30</c:v>
                </c:pt>
                <c:pt idx="5857">
                  <c:v>30</c:v>
                </c:pt>
                <c:pt idx="5858">
                  <c:v>30</c:v>
                </c:pt>
                <c:pt idx="5859">
                  <c:v>30</c:v>
                </c:pt>
                <c:pt idx="5860">
                  <c:v>30</c:v>
                </c:pt>
                <c:pt idx="5861">
                  <c:v>29.9</c:v>
                </c:pt>
                <c:pt idx="5862">
                  <c:v>30</c:v>
                </c:pt>
                <c:pt idx="5863">
                  <c:v>29.9</c:v>
                </c:pt>
                <c:pt idx="5864">
                  <c:v>29.8</c:v>
                </c:pt>
                <c:pt idx="5865">
                  <c:v>29.8</c:v>
                </c:pt>
                <c:pt idx="5866">
                  <c:v>29.8</c:v>
                </c:pt>
                <c:pt idx="5867">
                  <c:v>29.7</c:v>
                </c:pt>
                <c:pt idx="5868">
                  <c:v>29.6</c:v>
                </c:pt>
                <c:pt idx="5869">
                  <c:v>29.6</c:v>
                </c:pt>
                <c:pt idx="5870">
                  <c:v>29.6</c:v>
                </c:pt>
                <c:pt idx="5871">
                  <c:v>29.4</c:v>
                </c:pt>
                <c:pt idx="5872">
                  <c:v>29.3</c:v>
                </c:pt>
                <c:pt idx="5873">
                  <c:v>29.2</c:v>
                </c:pt>
                <c:pt idx="5874">
                  <c:v>29.2</c:v>
                </c:pt>
                <c:pt idx="5875">
                  <c:v>29</c:v>
                </c:pt>
                <c:pt idx="5876">
                  <c:v>29</c:v>
                </c:pt>
                <c:pt idx="5877">
                  <c:v>28.9</c:v>
                </c:pt>
                <c:pt idx="5878">
                  <c:v>29</c:v>
                </c:pt>
                <c:pt idx="5879">
                  <c:v>29</c:v>
                </c:pt>
                <c:pt idx="5880">
                  <c:v>29</c:v>
                </c:pt>
                <c:pt idx="5881">
                  <c:v>29.1</c:v>
                </c:pt>
                <c:pt idx="5882">
                  <c:v>29.1</c:v>
                </c:pt>
                <c:pt idx="5883">
                  <c:v>29.2</c:v>
                </c:pt>
                <c:pt idx="5884">
                  <c:v>29.3</c:v>
                </c:pt>
                <c:pt idx="5885">
                  <c:v>29.4</c:v>
                </c:pt>
                <c:pt idx="5886">
                  <c:v>29.5</c:v>
                </c:pt>
                <c:pt idx="5887">
                  <c:v>29.6</c:v>
                </c:pt>
                <c:pt idx="5888">
                  <c:v>29.6</c:v>
                </c:pt>
                <c:pt idx="5889">
                  <c:v>29.6</c:v>
                </c:pt>
                <c:pt idx="5890">
                  <c:v>29.6</c:v>
                </c:pt>
                <c:pt idx="5891">
                  <c:v>29.6</c:v>
                </c:pt>
                <c:pt idx="5892">
                  <c:v>29.6</c:v>
                </c:pt>
                <c:pt idx="5893">
                  <c:v>29.6</c:v>
                </c:pt>
                <c:pt idx="5894">
                  <c:v>29.7</c:v>
                </c:pt>
                <c:pt idx="5895">
                  <c:v>29.8</c:v>
                </c:pt>
                <c:pt idx="5896">
                  <c:v>29.8</c:v>
                </c:pt>
                <c:pt idx="5897">
                  <c:v>29.8</c:v>
                </c:pt>
                <c:pt idx="5898">
                  <c:v>29.9</c:v>
                </c:pt>
                <c:pt idx="5899">
                  <c:v>29.9</c:v>
                </c:pt>
                <c:pt idx="5900">
                  <c:v>30</c:v>
                </c:pt>
                <c:pt idx="5901">
                  <c:v>30</c:v>
                </c:pt>
                <c:pt idx="5902">
                  <c:v>30</c:v>
                </c:pt>
                <c:pt idx="5903">
                  <c:v>30</c:v>
                </c:pt>
                <c:pt idx="5904">
                  <c:v>29.9</c:v>
                </c:pt>
                <c:pt idx="5905">
                  <c:v>29.8</c:v>
                </c:pt>
                <c:pt idx="5906">
                  <c:v>29.8</c:v>
                </c:pt>
                <c:pt idx="5907">
                  <c:v>29.7</c:v>
                </c:pt>
                <c:pt idx="5908">
                  <c:v>29.6</c:v>
                </c:pt>
                <c:pt idx="5909">
                  <c:v>29.5</c:v>
                </c:pt>
                <c:pt idx="5910">
                  <c:v>29.3</c:v>
                </c:pt>
                <c:pt idx="5911">
                  <c:v>29.2</c:v>
                </c:pt>
                <c:pt idx="5912">
                  <c:v>29.2</c:v>
                </c:pt>
                <c:pt idx="5913">
                  <c:v>29.1</c:v>
                </c:pt>
                <c:pt idx="5914">
                  <c:v>29</c:v>
                </c:pt>
                <c:pt idx="5915">
                  <c:v>29</c:v>
                </c:pt>
                <c:pt idx="5916">
                  <c:v>29.1</c:v>
                </c:pt>
                <c:pt idx="5917">
                  <c:v>29.1</c:v>
                </c:pt>
                <c:pt idx="5918">
                  <c:v>29.2</c:v>
                </c:pt>
                <c:pt idx="5919">
                  <c:v>29.2</c:v>
                </c:pt>
                <c:pt idx="5920">
                  <c:v>29.3</c:v>
                </c:pt>
                <c:pt idx="5921">
                  <c:v>29.4</c:v>
                </c:pt>
                <c:pt idx="5922">
                  <c:v>29.5</c:v>
                </c:pt>
                <c:pt idx="5923">
                  <c:v>29.5</c:v>
                </c:pt>
                <c:pt idx="5924">
                  <c:v>29.6</c:v>
                </c:pt>
                <c:pt idx="5925">
                  <c:v>29.6</c:v>
                </c:pt>
                <c:pt idx="5926">
                  <c:v>29.7</c:v>
                </c:pt>
                <c:pt idx="5927">
                  <c:v>29.7</c:v>
                </c:pt>
                <c:pt idx="5928">
                  <c:v>29.7</c:v>
                </c:pt>
                <c:pt idx="5929">
                  <c:v>29.8</c:v>
                </c:pt>
                <c:pt idx="5930">
                  <c:v>29.9</c:v>
                </c:pt>
                <c:pt idx="5931">
                  <c:v>29.9</c:v>
                </c:pt>
                <c:pt idx="5932">
                  <c:v>30</c:v>
                </c:pt>
                <c:pt idx="5933">
                  <c:v>30</c:v>
                </c:pt>
                <c:pt idx="5934">
                  <c:v>30</c:v>
                </c:pt>
                <c:pt idx="5935">
                  <c:v>29.9</c:v>
                </c:pt>
                <c:pt idx="5936">
                  <c:v>29.8</c:v>
                </c:pt>
                <c:pt idx="5937">
                  <c:v>29.8</c:v>
                </c:pt>
                <c:pt idx="5938">
                  <c:v>29.6</c:v>
                </c:pt>
                <c:pt idx="5939">
                  <c:v>29.6</c:v>
                </c:pt>
                <c:pt idx="5940">
                  <c:v>29.5</c:v>
                </c:pt>
                <c:pt idx="5941">
                  <c:v>29.3</c:v>
                </c:pt>
                <c:pt idx="5942">
                  <c:v>29.2</c:v>
                </c:pt>
                <c:pt idx="5943">
                  <c:v>29.2</c:v>
                </c:pt>
                <c:pt idx="5944">
                  <c:v>29.1</c:v>
                </c:pt>
                <c:pt idx="5945">
                  <c:v>29</c:v>
                </c:pt>
                <c:pt idx="5946">
                  <c:v>28.9</c:v>
                </c:pt>
                <c:pt idx="5947">
                  <c:v>29</c:v>
                </c:pt>
                <c:pt idx="5948">
                  <c:v>29.1</c:v>
                </c:pt>
                <c:pt idx="5949">
                  <c:v>29.2</c:v>
                </c:pt>
                <c:pt idx="5950">
                  <c:v>29.2</c:v>
                </c:pt>
                <c:pt idx="5951">
                  <c:v>29.5</c:v>
                </c:pt>
                <c:pt idx="5952">
                  <c:v>29.5</c:v>
                </c:pt>
                <c:pt idx="5953">
                  <c:v>29.6</c:v>
                </c:pt>
                <c:pt idx="5954">
                  <c:v>29.6</c:v>
                </c:pt>
                <c:pt idx="5955">
                  <c:v>29.6</c:v>
                </c:pt>
                <c:pt idx="5956">
                  <c:v>29.6</c:v>
                </c:pt>
                <c:pt idx="5957">
                  <c:v>29.6</c:v>
                </c:pt>
                <c:pt idx="5958">
                  <c:v>29.6</c:v>
                </c:pt>
                <c:pt idx="5959">
                  <c:v>29.6</c:v>
                </c:pt>
                <c:pt idx="5960">
                  <c:v>29.8</c:v>
                </c:pt>
                <c:pt idx="5961">
                  <c:v>29.8</c:v>
                </c:pt>
                <c:pt idx="5962">
                  <c:v>29.9</c:v>
                </c:pt>
                <c:pt idx="5963">
                  <c:v>29.9</c:v>
                </c:pt>
                <c:pt idx="5964">
                  <c:v>30</c:v>
                </c:pt>
                <c:pt idx="5965">
                  <c:v>30</c:v>
                </c:pt>
                <c:pt idx="5966">
                  <c:v>30</c:v>
                </c:pt>
                <c:pt idx="5967">
                  <c:v>30</c:v>
                </c:pt>
                <c:pt idx="5968">
                  <c:v>30</c:v>
                </c:pt>
                <c:pt idx="5969">
                  <c:v>30</c:v>
                </c:pt>
                <c:pt idx="5970">
                  <c:v>30</c:v>
                </c:pt>
                <c:pt idx="5971">
                  <c:v>29.8</c:v>
                </c:pt>
                <c:pt idx="5972">
                  <c:v>29.7</c:v>
                </c:pt>
                <c:pt idx="5973">
                  <c:v>29.6</c:v>
                </c:pt>
                <c:pt idx="5974">
                  <c:v>29.6</c:v>
                </c:pt>
                <c:pt idx="5975">
                  <c:v>29.5</c:v>
                </c:pt>
                <c:pt idx="5976">
                  <c:v>29.4</c:v>
                </c:pt>
                <c:pt idx="5977">
                  <c:v>29.3</c:v>
                </c:pt>
                <c:pt idx="5978">
                  <c:v>29.3</c:v>
                </c:pt>
                <c:pt idx="5979">
                  <c:v>29.1</c:v>
                </c:pt>
                <c:pt idx="5980">
                  <c:v>29.1</c:v>
                </c:pt>
                <c:pt idx="5981">
                  <c:v>29</c:v>
                </c:pt>
                <c:pt idx="5982">
                  <c:v>29</c:v>
                </c:pt>
                <c:pt idx="5983">
                  <c:v>29</c:v>
                </c:pt>
                <c:pt idx="5984">
                  <c:v>29</c:v>
                </c:pt>
                <c:pt idx="5985">
                  <c:v>29.2</c:v>
                </c:pt>
                <c:pt idx="5986">
                  <c:v>29.2</c:v>
                </c:pt>
                <c:pt idx="5987">
                  <c:v>29.3</c:v>
                </c:pt>
                <c:pt idx="5988">
                  <c:v>29.3</c:v>
                </c:pt>
                <c:pt idx="5989">
                  <c:v>29.4</c:v>
                </c:pt>
                <c:pt idx="5990">
                  <c:v>29.3</c:v>
                </c:pt>
                <c:pt idx="5991">
                  <c:v>29.4</c:v>
                </c:pt>
                <c:pt idx="5992">
                  <c:v>29.5</c:v>
                </c:pt>
                <c:pt idx="5993">
                  <c:v>29.5</c:v>
                </c:pt>
                <c:pt idx="5994">
                  <c:v>29.6</c:v>
                </c:pt>
                <c:pt idx="5995">
                  <c:v>29.6</c:v>
                </c:pt>
                <c:pt idx="5996">
                  <c:v>29.6</c:v>
                </c:pt>
                <c:pt idx="5997">
                  <c:v>29.6</c:v>
                </c:pt>
                <c:pt idx="5998">
                  <c:v>29.6</c:v>
                </c:pt>
                <c:pt idx="5999">
                  <c:v>29.6</c:v>
                </c:pt>
                <c:pt idx="6000">
                  <c:v>29.6</c:v>
                </c:pt>
                <c:pt idx="6001">
                  <c:v>29.7</c:v>
                </c:pt>
                <c:pt idx="6002">
                  <c:v>29.7</c:v>
                </c:pt>
                <c:pt idx="6003">
                  <c:v>29.8</c:v>
                </c:pt>
                <c:pt idx="6004">
                  <c:v>29.8</c:v>
                </c:pt>
                <c:pt idx="6005">
                  <c:v>29.8</c:v>
                </c:pt>
                <c:pt idx="6006">
                  <c:v>29.8</c:v>
                </c:pt>
                <c:pt idx="6007">
                  <c:v>29.8</c:v>
                </c:pt>
                <c:pt idx="6008">
                  <c:v>29.8</c:v>
                </c:pt>
                <c:pt idx="6009">
                  <c:v>29.9</c:v>
                </c:pt>
                <c:pt idx="6010">
                  <c:v>29.9</c:v>
                </c:pt>
                <c:pt idx="6011">
                  <c:v>30</c:v>
                </c:pt>
                <c:pt idx="6012">
                  <c:v>29.9</c:v>
                </c:pt>
                <c:pt idx="6013">
                  <c:v>29.9</c:v>
                </c:pt>
                <c:pt idx="6014">
                  <c:v>30</c:v>
                </c:pt>
                <c:pt idx="6015">
                  <c:v>30</c:v>
                </c:pt>
                <c:pt idx="6016">
                  <c:v>30</c:v>
                </c:pt>
                <c:pt idx="6017">
                  <c:v>30</c:v>
                </c:pt>
                <c:pt idx="6018">
                  <c:v>30</c:v>
                </c:pt>
                <c:pt idx="6019">
                  <c:v>30</c:v>
                </c:pt>
                <c:pt idx="6020">
                  <c:v>30</c:v>
                </c:pt>
                <c:pt idx="6021">
                  <c:v>30</c:v>
                </c:pt>
                <c:pt idx="6022">
                  <c:v>30</c:v>
                </c:pt>
                <c:pt idx="6023">
                  <c:v>30</c:v>
                </c:pt>
                <c:pt idx="6024">
                  <c:v>30</c:v>
                </c:pt>
                <c:pt idx="6025">
                  <c:v>30</c:v>
                </c:pt>
                <c:pt idx="6026">
                  <c:v>30</c:v>
                </c:pt>
                <c:pt idx="6027">
                  <c:v>30</c:v>
                </c:pt>
                <c:pt idx="6028">
                  <c:v>30</c:v>
                </c:pt>
                <c:pt idx="6029">
                  <c:v>30</c:v>
                </c:pt>
                <c:pt idx="6030">
                  <c:v>30</c:v>
                </c:pt>
                <c:pt idx="6031">
                  <c:v>30</c:v>
                </c:pt>
                <c:pt idx="6032">
                  <c:v>30</c:v>
                </c:pt>
                <c:pt idx="6033">
                  <c:v>30</c:v>
                </c:pt>
                <c:pt idx="6034">
                  <c:v>30</c:v>
                </c:pt>
                <c:pt idx="6035">
                  <c:v>30</c:v>
                </c:pt>
                <c:pt idx="6036">
                  <c:v>30</c:v>
                </c:pt>
                <c:pt idx="6037">
                  <c:v>30</c:v>
                </c:pt>
                <c:pt idx="6038">
                  <c:v>30</c:v>
                </c:pt>
                <c:pt idx="6039">
                  <c:v>30</c:v>
                </c:pt>
                <c:pt idx="6040">
                  <c:v>30</c:v>
                </c:pt>
                <c:pt idx="6041">
                  <c:v>30</c:v>
                </c:pt>
                <c:pt idx="6042">
                  <c:v>30</c:v>
                </c:pt>
                <c:pt idx="6043">
                  <c:v>30</c:v>
                </c:pt>
                <c:pt idx="6044">
                  <c:v>30</c:v>
                </c:pt>
                <c:pt idx="6045">
                  <c:v>30</c:v>
                </c:pt>
                <c:pt idx="6046">
                  <c:v>30</c:v>
                </c:pt>
                <c:pt idx="6047">
                  <c:v>30</c:v>
                </c:pt>
                <c:pt idx="6048">
                  <c:v>30</c:v>
                </c:pt>
                <c:pt idx="6049">
                  <c:v>30</c:v>
                </c:pt>
                <c:pt idx="6050">
                  <c:v>30</c:v>
                </c:pt>
                <c:pt idx="6051">
                  <c:v>30</c:v>
                </c:pt>
                <c:pt idx="6052">
                  <c:v>30</c:v>
                </c:pt>
                <c:pt idx="6053">
                  <c:v>30</c:v>
                </c:pt>
                <c:pt idx="6054">
                  <c:v>30</c:v>
                </c:pt>
                <c:pt idx="6055">
                  <c:v>29.9</c:v>
                </c:pt>
                <c:pt idx="6056">
                  <c:v>29.8</c:v>
                </c:pt>
                <c:pt idx="6057">
                  <c:v>29.8</c:v>
                </c:pt>
                <c:pt idx="6058">
                  <c:v>29.8</c:v>
                </c:pt>
                <c:pt idx="6059">
                  <c:v>29.8</c:v>
                </c:pt>
                <c:pt idx="6060">
                  <c:v>29.8</c:v>
                </c:pt>
                <c:pt idx="6061">
                  <c:v>29.8</c:v>
                </c:pt>
                <c:pt idx="6062">
                  <c:v>29.7</c:v>
                </c:pt>
                <c:pt idx="6063">
                  <c:v>29.7</c:v>
                </c:pt>
                <c:pt idx="6064">
                  <c:v>29.7</c:v>
                </c:pt>
                <c:pt idx="6065">
                  <c:v>29.6</c:v>
                </c:pt>
                <c:pt idx="6066">
                  <c:v>29.6</c:v>
                </c:pt>
                <c:pt idx="6067">
                  <c:v>29.6</c:v>
                </c:pt>
                <c:pt idx="6068">
                  <c:v>29.6</c:v>
                </c:pt>
                <c:pt idx="6069">
                  <c:v>29.6</c:v>
                </c:pt>
                <c:pt idx="6070">
                  <c:v>29.5</c:v>
                </c:pt>
                <c:pt idx="6071">
                  <c:v>29.5</c:v>
                </c:pt>
                <c:pt idx="6072">
                  <c:v>29.5</c:v>
                </c:pt>
                <c:pt idx="6073">
                  <c:v>29.3</c:v>
                </c:pt>
                <c:pt idx="6074">
                  <c:v>29.3</c:v>
                </c:pt>
                <c:pt idx="6075">
                  <c:v>29.3</c:v>
                </c:pt>
                <c:pt idx="6076">
                  <c:v>29.3</c:v>
                </c:pt>
                <c:pt idx="6077">
                  <c:v>29.2</c:v>
                </c:pt>
                <c:pt idx="6078">
                  <c:v>29.2</c:v>
                </c:pt>
                <c:pt idx="6079">
                  <c:v>29.2</c:v>
                </c:pt>
                <c:pt idx="6080">
                  <c:v>29</c:v>
                </c:pt>
                <c:pt idx="6081">
                  <c:v>29.1</c:v>
                </c:pt>
                <c:pt idx="6082">
                  <c:v>29</c:v>
                </c:pt>
                <c:pt idx="6083">
                  <c:v>29.1</c:v>
                </c:pt>
                <c:pt idx="6084">
                  <c:v>29.1</c:v>
                </c:pt>
                <c:pt idx="6085">
                  <c:v>29.1</c:v>
                </c:pt>
                <c:pt idx="6086">
                  <c:v>29</c:v>
                </c:pt>
                <c:pt idx="6087">
                  <c:v>29</c:v>
                </c:pt>
                <c:pt idx="6088">
                  <c:v>29.1</c:v>
                </c:pt>
                <c:pt idx="6089">
                  <c:v>29.1</c:v>
                </c:pt>
                <c:pt idx="6090">
                  <c:v>29.2</c:v>
                </c:pt>
                <c:pt idx="6091">
                  <c:v>29.2</c:v>
                </c:pt>
                <c:pt idx="6092">
                  <c:v>29.3</c:v>
                </c:pt>
                <c:pt idx="6093">
                  <c:v>29.3</c:v>
                </c:pt>
                <c:pt idx="6094">
                  <c:v>29.3</c:v>
                </c:pt>
                <c:pt idx="6095">
                  <c:v>29.3</c:v>
                </c:pt>
                <c:pt idx="6096">
                  <c:v>29.5</c:v>
                </c:pt>
                <c:pt idx="6097">
                  <c:v>29.5</c:v>
                </c:pt>
                <c:pt idx="6098">
                  <c:v>29.5</c:v>
                </c:pt>
                <c:pt idx="6099">
                  <c:v>29.5</c:v>
                </c:pt>
                <c:pt idx="6100">
                  <c:v>29.6</c:v>
                </c:pt>
                <c:pt idx="6101">
                  <c:v>29.6</c:v>
                </c:pt>
                <c:pt idx="6102">
                  <c:v>29.6</c:v>
                </c:pt>
                <c:pt idx="6103">
                  <c:v>29.7</c:v>
                </c:pt>
                <c:pt idx="6104">
                  <c:v>29.8</c:v>
                </c:pt>
                <c:pt idx="6105">
                  <c:v>29.8</c:v>
                </c:pt>
                <c:pt idx="6106">
                  <c:v>29.8</c:v>
                </c:pt>
                <c:pt idx="6107">
                  <c:v>29.8</c:v>
                </c:pt>
                <c:pt idx="6108">
                  <c:v>29.9</c:v>
                </c:pt>
                <c:pt idx="6109">
                  <c:v>29.9</c:v>
                </c:pt>
                <c:pt idx="6110">
                  <c:v>30</c:v>
                </c:pt>
                <c:pt idx="6111">
                  <c:v>30</c:v>
                </c:pt>
                <c:pt idx="6112">
                  <c:v>30</c:v>
                </c:pt>
                <c:pt idx="6113">
                  <c:v>30</c:v>
                </c:pt>
                <c:pt idx="6114">
                  <c:v>29.9</c:v>
                </c:pt>
                <c:pt idx="6115">
                  <c:v>30</c:v>
                </c:pt>
                <c:pt idx="6116">
                  <c:v>30</c:v>
                </c:pt>
                <c:pt idx="6117">
                  <c:v>30</c:v>
                </c:pt>
                <c:pt idx="6118">
                  <c:v>30</c:v>
                </c:pt>
                <c:pt idx="6119">
                  <c:v>30</c:v>
                </c:pt>
                <c:pt idx="6120">
                  <c:v>30</c:v>
                </c:pt>
                <c:pt idx="6121">
                  <c:v>30</c:v>
                </c:pt>
                <c:pt idx="6122">
                  <c:v>30</c:v>
                </c:pt>
                <c:pt idx="6123">
                  <c:v>30</c:v>
                </c:pt>
                <c:pt idx="6124">
                  <c:v>30</c:v>
                </c:pt>
                <c:pt idx="6125">
                  <c:v>30</c:v>
                </c:pt>
                <c:pt idx="6126">
                  <c:v>30</c:v>
                </c:pt>
                <c:pt idx="6127">
                  <c:v>30</c:v>
                </c:pt>
                <c:pt idx="6128">
                  <c:v>30</c:v>
                </c:pt>
                <c:pt idx="6129">
                  <c:v>30</c:v>
                </c:pt>
                <c:pt idx="6130">
                  <c:v>30</c:v>
                </c:pt>
                <c:pt idx="6131">
                  <c:v>30</c:v>
                </c:pt>
                <c:pt idx="6132">
                  <c:v>30</c:v>
                </c:pt>
                <c:pt idx="6133">
                  <c:v>30</c:v>
                </c:pt>
                <c:pt idx="6134">
                  <c:v>30</c:v>
                </c:pt>
                <c:pt idx="6135">
                  <c:v>30</c:v>
                </c:pt>
                <c:pt idx="6136">
                  <c:v>30</c:v>
                </c:pt>
                <c:pt idx="6137">
                  <c:v>30</c:v>
                </c:pt>
                <c:pt idx="6138">
                  <c:v>30</c:v>
                </c:pt>
                <c:pt idx="6139">
                  <c:v>30</c:v>
                </c:pt>
                <c:pt idx="6140">
                  <c:v>30</c:v>
                </c:pt>
                <c:pt idx="6141">
                  <c:v>30</c:v>
                </c:pt>
                <c:pt idx="6142">
                  <c:v>30</c:v>
                </c:pt>
                <c:pt idx="6143">
                  <c:v>30</c:v>
                </c:pt>
                <c:pt idx="6144">
                  <c:v>30</c:v>
                </c:pt>
                <c:pt idx="6145">
                  <c:v>30</c:v>
                </c:pt>
                <c:pt idx="6146">
                  <c:v>30</c:v>
                </c:pt>
                <c:pt idx="6147">
                  <c:v>29.9</c:v>
                </c:pt>
                <c:pt idx="6148">
                  <c:v>29.9</c:v>
                </c:pt>
                <c:pt idx="6149">
                  <c:v>29.9</c:v>
                </c:pt>
                <c:pt idx="6150">
                  <c:v>30</c:v>
                </c:pt>
                <c:pt idx="6151">
                  <c:v>29.9</c:v>
                </c:pt>
                <c:pt idx="6152">
                  <c:v>30</c:v>
                </c:pt>
                <c:pt idx="6153">
                  <c:v>30</c:v>
                </c:pt>
                <c:pt idx="6154">
                  <c:v>30</c:v>
                </c:pt>
                <c:pt idx="6155">
                  <c:v>30</c:v>
                </c:pt>
                <c:pt idx="6156">
                  <c:v>30</c:v>
                </c:pt>
                <c:pt idx="6157">
                  <c:v>30</c:v>
                </c:pt>
                <c:pt idx="6158">
                  <c:v>30</c:v>
                </c:pt>
                <c:pt idx="6159">
                  <c:v>30</c:v>
                </c:pt>
                <c:pt idx="6160">
                  <c:v>30</c:v>
                </c:pt>
                <c:pt idx="6161">
                  <c:v>30</c:v>
                </c:pt>
                <c:pt idx="6162">
                  <c:v>30</c:v>
                </c:pt>
                <c:pt idx="6163">
                  <c:v>30</c:v>
                </c:pt>
                <c:pt idx="6164">
                  <c:v>30</c:v>
                </c:pt>
                <c:pt idx="6165">
                  <c:v>30</c:v>
                </c:pt>
                <c:pt idx="6166">
                  <c:v>30</c:v>
                </c:pt>
                <c:pt idx="6167">
                  <c:v>30</c:v>
                </c:pt>
                <c:pt idx="6168">
                  <c:v>30</c:v>
                </c:pt>
                <c:pt idx="6169">
                  <c:v>30</c:v>
                </c:pt>
                <c:pt idx="6170">
                  <c:v>30</c:v>
                </c:pt>
                <c:pt idx="6171">
                  <c:v>29.9</c:v>
                </c:pt>
                <c:pt idx="6172">
                  <c:v>29.9</c:v>
                </c:pt>
                <c:pt idx="6173">
                  <c:v>30</c:v>
                </c:pt>
                <c:pt idx="6174">
                  <c:v>30</c:v>
                </c:pt>
                <c:pt idx="6175">
                  <c:v>30</c:v>
                </c:pt>
                <c:pt idx="6176">
                  <c:v>30</c:v>
                </c:pt>
                <c:pt idx="6177">
                  <c:v>29.9</c:v>
                </c:pt>
                <c:pt idx="6178">
                  <c:v>29.9</c:v>
                </c:pt>
                <c:pt idx="6179">
                  <c:v>29.9</c:v>
                </c:pt>
                <c:pt idx="6180">
                  <c:v>29.8</c:v>
                </c:pt>
                <c:pt idx="6181">
                  <c:v>29.8</c:v>
                </c:pt>
                <c:pt idx="6182">
                  <c:v>29.8</c:v>
                </c:pt>
                <c:pt idx="6183">
                  <c:v>29.8</c:v>
                </c:pt>
                <c:pt idx="6184">
                  <c:v>29.8</c:v>
                </c:pt>
                <c:pt idx="6185">
                  <c:v>29.7</c:v>
                </c:pt>
                <c:pt idx="6186">
                  <c:v>29.6</c:v>
                </c:pt>
                <c:pt idx="6187">
                  <c:v>29.6</c:v>
                </c:pt>
                <c:pt idx="6188">
                  <c:v>29.6</c:v>
                </c:pt>
                <c:pt idx="6189">
                  <c:v>29.6</c:v>
                </c:pt>
                <c:pt idx="6190">
                  <c:v>29.5</c:v>
                </c:pt>
                <c:pt idx="6191">
                  <c:v>29.5</c:v>
                </c:pt>
                <c:pt idx="6192">
                  <c:v>29.4</c:v>
                </c:pt>
                <c:pt idx="6193">
                  <c:v>29.3</c:v>
                </c:pt>
                <c:pt idx="6194">
                  <c:v>29.3</c:v>
                </c:pt>
                <c:pt idx="6195">
                  <c:v>29.3</c:v>
                </c:pt>
                <c:pt idx="6196">
                  <c:v>29.2</c:v>
                </c:pt>
                <c:pt idx="6197">
                  <c:v>29.3</c:v>
                </c:pt>
                <c:pt idx="6198">
                  <c:v>29.2</c:v>
                </c:pt>
                <c:pt idx="6199">
                  <c:v>29</c:v>
                </c:pt>
                <c:pt idx="6200">
                  <c:v>29</c:v>
                </c:pt>
                <c:pt idx="6201">
                  <c:v>29</c:v>
                </c:pt>
                <c:pt idx="6202">
                  <c:v>29</c:v>
                </c:pt>
                <c:pt idx="6203">
                  <c:v>29</c:v>
                </c:pt>
                <c:pt idx="6204">
                  <c:v>29</c:v>
                </c:pt>
                <c:pt idx="6205">
                  <c:v>29</c:v>
                </c:pt>
                <c:pt idx="6206">
                  <c:v>29.1</c:v>
                </c:pt>
                <c:pt idx="6207">
                  <c:v>29.1</c:v>
                </c:pt>
                <c:pt idx="6208">
                  <c:v>29.2</c:v>
                </c:pt>
                <c:pt idx="6209">
                  <c:v>29.2</c:v>
                </c:pt>
                <c:pt idx="6210">
                  <c:v>29.3</c:v>
                </c:pt>
                <c:pt idx="6211">
                  <c:v>29.3</c:v>
                </c:pt>
                <c:pt idx="6212">
                  <c:v>29.3</c:v>
                </c:pt>
                <c:pt idx="6213">
                  <c:v>29.4</c:v>
                </c:pt>
                <c:pt idx="6214">
                  <c:v>29.5</c:v>
                </c:pt>
                <c:pt idx="6215">
                  <c:v>29.5</c:v>
                </c:pt>
                <c:pt idx="6216">
                  <c:v>29.6</c:v>
                </c:pt>
                <c:pt idx="6217">
                  <c:v>29.6</c:v>
                </c:pt>
                <c:pt idx="6218">
                  <c:v>29.6</c:v>
                </c:pt>
                <c:pt idx="6219">
                  <c:v>29.6</c:v>
                </c:pt>
                <c:pt idx="6220">
                  <c:v>29.6</c:v>
                </c:pt>
                <c:pt idx="6221">
                  <c:v>29.6</c:v>
                </c:pt>
                <c:pt idx="6222">
                  <c:v>29.6</c:v>
                </c:pt>
                <c:pt idx="6223">
                  <c:v>29.6</c:v>
                </c:pt>
                <c:pt idx="6224">
                  <c:v>29.9</c:v>
                </c:pt>
                <c:pt idx="6225">
                  <c:v>29.9</c:v>
                </c:pt>
                <c:pt idx="6226">
                  <c:v>29.9</c:v>
                </c:pt>
                <c:pt idx="6227">
                  <c:v>29.9</c:v>
                </c:pt>
                <c:pt idx="6228">
                  <c:v>30</c:v>
                </c:pt>
                <c:pt idx="6229">
                  <c:v>30</c:v>
                </c:pt>
                <c:pt idx="6230">
                  <c:v>30</c:v>
                </c:pt>
                <c:pt idx="6231">
                  <c:v>30</c:v>
                </c:pt>
                <c:pt idx="6232">
                  <c:v>30</c:v>
                </c:pt>
                <c:pt idx="6233">
                  <c:v>30</c:v>
                </c:pt>
                <c:pt idx="6234">
                  <c:v>29.9</c:v>
                </c:pt>
                <c:pt idx="6235">
                  <c:v>29.8</c:v>
                </c:pt>
                <c:pt idx="6236">
                  <c:v>29.7</c:v>
                </c:pt>
                <c:pt idx="6237">
                  <c:v>29.7</c:v>
                </c:pt>
                <c:pt idx="6238">
                  <c:v>29.5</c:v>
                </c:pt>
                <c:pt idx="6239">
                  <c:v>29.3</c:v>
                </c:pt>
                <c:pt idx="6240">
                  <c:v>29.3</c:v>
                </c:pt>
                <c:pt idx="6241">
                  <c:v>29.3</c:v>
                </c:pt>
                <c:pt idx="6242">
                  <c:v>29.2</c:v>
                </c:pt>
                <c:pt idx="6243">
                  <c:v>29.2</c:v>
                </c:pt>
                <c:pt idx="6244">
                  <c:v>29.1</c:v>
                </c:pt>
                <c:pt idx="6245">
                  <c:v>29</c:v>
                </c:pt>
                <c:pt idx="6246">
                  <c:v>29</c:v>
                </c:pt>
                <c:pt idx="6247">
                  <c:v>29</c:v>
                </c:pt>
                <c:pt idx="6248">
                  <c:v>29.2</c:v>
                </c:pt>
                <c:pt idx="6249">
                  <c:v>29.2</c:v>
                </c:pt>
                <c:pt idx="6250">
                  <c:v>29.3</c:v>
                </c:pt>
                <c:pt idx="6251">
                  <c:v>29.3</c:v>
                </c:pt>
                <c:pt idx="6252">
                  <c:v>29.5</c:v>
                </c:pt>
                <c:pt idx="6253">
                  <c:v>29.6</c:v>
                </c:pt>
                <c:pt idx="6254">
                  <c:v>29.6</c:v>
                </c:pt>
                <c:pt idx="6255">
                  <c:v>29.7</c:v>
                </c:pt>
                <c:pt idx="6256">
                  <c:v>29.6</c:v>
                </c:pt>
                <c:pt idx="6257">
                  <c:v>29.7</c:v>
                </c:pt>
                <c:pt idx="6258">
                  <c:v>29.8</c:v>
                </c:pt>
                <c:pt idx="6259">
                  <c:v>29.8</c:v>
                </c:pt>
                <c:pt idx="6260">
                  <c:v>29.8</c:v>
                </c:pt>
                <c:pt idx="6261">
                  <c:v>30</c:v>
                </c:pt>
                <c:pt idx="6262">
                  <c:v>30</c:v>
                </c:pt>
                <c:pt idx="6263">
                  <c:v>30</c:v>
                </c:pt>
                <c:pt idx="6264">
                  <c:v>30</c:v>
                </c:pt>
                <c:pt idx="6265">
                  <c:v>30</c:v>
                </c:pt>
                <c:pt idx="6266">
                  <c:v>30</c:v>
                </c:pt>
                <c:pt idx="6267">
                  <c:v>29.9</c:v>
                </c:pt>
                <c:pt idx="6268">
                  <c:v>29.8</c:v>
                </c:pt>
                <c:pt idx="6269">
                  <c:v>29.7</c:v>
                </c:pt>
                <c:pt idx="6270">
                  <c:v>29.6</c:v>
                </c:pt>
                <c:pt idx="6271">
                  <c:v>29.6</c:v>
                </c:pt>
                <c:pt idx="6272">
                  <c:v>29.4</c:v>
                </c:pt>
                <c:pt idx="6273">
                  <c:v>29.3</c:v>
                </c:pt>
                <c:pt idx="6274">
                  <c:v>29.2</c:v>
                </c:pt>
                <c:pt idx="6275">
                  <c:v>29.1</c:v>
                </c:pt>
                <c:pt idx="6276">
                  <c:v>29</c:v>
                </c:pt>
                <c:pt idx="6277">
                  <c:v>29</c:v>
                </c:pt>
                <c:pt idx="6278">
                  <c:v>29.1</c:v>
                </c:pt>
                <c:pt idx="6279">
                  <c:v>29.1</c:v>
                </c:pt>
                <c:pt idx="6280">
                  <c:v>29.2</c:v>
                </c:pt>
                <c:pt idx="6281">
                  <c:v>29.3</c:v>
                </c:pt>
                <c:pt idx="6282">
                  <c:v>29.3</c:v>
                </c:pt>
                <c:pt idx="6283">
                  <c:v>29.5</c:v>
                </c:pt>
                <c:pt idx="6284">
                  <c:v>29.6</c:v>
                </c:pt>
                <c:pt idx="6285">
                  <c:v>29.6</c:v>
                </c:pt>
                <c:pt idx="6286">
                  <c:v>29.7</c:v>
                </c:pt>
                <c:pt idx="6287">
                  <c:v>29.7</c:v>
                </c:pt>
                <c:pt idx="6288">
                  <c:v>29.8</c:v>
                </c:pt>
                <c:pt idx="6289">
                  <c:v>29.8</c:v>
                </c:pt>
                <c:pt idx="6290">
                  <c:v>29.8</c:v>
                </c:pt>
                <c:pt idx="6291">
                  <c:v>29.9</c:v>
                </c:pt>
                <c:pt idx="6292">
                  <c:v>30</c:v>
                </c:pt>
                <c:pt idx="6293">
                  <c:v>30</c:v>
                </c:pt>
                <c:pt idx="6294">
                  <c:v>30</c:v>
                </c:pt>
                <c:pt idx="6295">
                  <c:v>30</c:v>
                </c:pt>
                <c:pt idx="6296">
                  <c:v>30</c:v>
                </c:pt>
                <c:pt idx="6297">
                  <c:v>29.9</c:v>
                </c:pt>
                <c:pt idx="6298">
                  <c:v>29.8</c:v>
                </c:pt>
                <c:pt idx="6299">
                  <c:v>29.6</c:v>
                </c:pt>
                <c:pt idx="6300">
                  <c:v>29.5</c:v>
                </c:pt>
                <c:pt idx="6301">
                  <c:v>29.4</c:v>
                </c:pt>
                <c:pt idx="6302">
                  <c:v>29.2</c:v>
                </c:pt>
                <c:pt idx="6303">
                  <c:v>29.2</c:v>
                </c:pt>
                <c:pt idx="6304">
                  <c:v>29</c:v>
                </c:pt>
                <c:pt idx="6305">
                  <c:v>29</c:v>
                </c:pt>
                <c:pt idx="6306">
                  <c:v>29</c:v>
                </c:pt>
                <c:pt idx="6307">
                  <c:v>29.2</c:v>
                </c:pt>
                <c:pt idx="6308">
                  <c:v>29.3</c:v>
                </c:pt>
                <c:pt idx="6309">
                  <c:v>29.4</c:v>
                </c:pt>
                <c:pt idx="6310">
                  <c:v>29.5</c:v>
                </c:pt>
                <c:pt idx="6311">
                  <c:v>29.6</c:v>
                </c:pt>
                <c:pt idx="6312">
                  <c:v>29.6</c:v>
                </c:pt>
                <c:pt idx="6313">
                  <c:v>29.7</c:v>
                </c:pt>
                <c:pt idx="6314">
                  <c:v>29.7</c:v>
                </c:pt>
                <c:pt idx="6315">
                  <c:v>29.8</c:v>
                </c:pt>
                <c:pt idx="6316">
                  <c:v>29.8</c:v>
                </c:pt>
                <c:pt idx="6317">
                  <c:v>29.9</c:v>
                </c:pt>
                <c:pt idx="6318">
                  <c:v>30</c:v>
                </c:pt>
                <c:pt idx="6319">
                  <c:v>30</c:v>
                </c:pt>
                <c:pt idx="6320">
                  <c:v>30</c:v>
                </c:pt>
                <c:pt idx="6321">
                  <c:v>30</c:v>
                </c:pt>
                <c:pt idx="6322">
                  <c:v>30</c:v>
                </c:pt>
                <c:pt idx="6323">
                  <c:v>29.9</c:v>
                </c:pt>
                <c:pt idx="6324">
                  <c:v>29.7</c:v>
                </c:pt>
                <c:pt idx="6325">
                  <c:v>29.6</c:v>
                </c:pt>
                <c:pt idx="6326">
                  <c:v>29.5</c:v>
                </c:pt>
                <c:pt idx="6327">
                  <c:v>29.3</c:v>
                </c:pt>
                <c:pt idx="6328">
                  <c:v>29.2</c:v>
                </c:pt>
                <c:pt idx="6329">
                  <c:v>29.2</c:v>
                </c:pt>
                <c:pt idx="6330">
                  <c:v>29.1</c:v>
                </c:pt>
                <c:pt idx="6331">
                  <c:v>29</c:v>
                </c:pt>
                <c:pt idx="6332">
                  <c:v>29.1</c:v>
                </c:pt>
                <c:pt idx="6333">
                  <c:v>29.2</c:v>
                </c:pt>
                <c:pt idx="6334">
                  <c:v>29.3</c:v>
                </c:pt>
                <c:pt idx="6335">
                  <c:v>29.5</c:v>
                </c:pt>
                <c:pt idx="6336">
                  <c:v>29.5</c:v>
                </c:pt>
                <c:pt idx="6337">
                  <c:v>29.6</c:v>
                </c:pt>
                <c:pt idx="6338">
                  <c:v>29.7</c:v>
                </c:pt>
                <c:pt idx="6339">
                  <c:v>29.7</c:v>
                </c:pt>
                <c:pt idx="6340">
                  <c:v>29.7</c:v>
                </c:pt>
                <c:pt idx="6341">
                  <c:v>29.8</c:v>
                </c:pt>
                <c:pt idx="6342">
                  <c:v>29.8</c:v>
                </c:pt>
                <c:pt idx="6343">
                  <c:v>29.9</c:v>
                </c:pt>
                <c:pt idx="6344">
                  <c:v>30</c:v>
                </c:pt>
                <c:pt idx="6345">
                  <c:v>30</c:v>
                </c:pt>
                <c:pt idx="6346">
                  <c:v>30</c:v>
                </c:pt>
                <c:pt idx="6347">
                  <c:v>30</c:v>
                </c:pt>
                <c:pt idx="6348">
                  <c:v>29.9</c:v>
                </c:pt>
                <c:pt idx="6349">
                  <c:v>29.7</c:v>
                </c:pt>
                <c:pt idx="6350">
                  <c:v>29.6</c:v>
                </c:pt>
                <c:pt idx="6351">
                  <c:v>29.5</c:v>
                </c:pt>
                <c:pt idx="6352">
                  <c:v>29.3</c:v>
                </c:pt>
                <c:pt idx="6353">
                  <c:v>29.2</c:v>
                </c:pt>
                <c:pt idx="6354">
                  <c:v>29.1</c:v>
                </c:pt>
                <c:pt idx="6355">
                  <c:v>29.1</c:v>
                </c:pt>
                <c:pt idx="6356">
                  <c:v>29.1</c:v>
                </c:pt>
                <c:pt idx="6357">
                  <c:v>29.2</c:v>
                </c:pt>
                <c:pt idx="6358">
                  <c:v>29.2</c:v>
                </c:pt>
                <c:pt idx="6359">
                  <c:v>29.3</c:v>
                </c:pt>
                <c:pt idx="6360">
                  <c:v>29.4</c:v>
                </c:pt>
                <c:pt idx="6361">
                  <c:v>29.6</c:v>
                </c:pt>
                <c:pt idx="6362">
                  <c:v>29.6</c:v>
                </c:pt>
                <c:pt idx="6363">
                  <c:v>29.7</c:v>
                </c:pt>
                <c:pt idx="6364">
                  <c:v>29.7</c:v>
                </c:pt>
                <c:pt idx="6365">
                  <c:v>29.8</c:v>
                </c:pt>
                <c:pt idx="6366">
                  <c:v>29.8</c:v>
                </c:pt>
                <c:pt idx="6367">
                  <c:v>29.8</c:v>
                </c:pt>
                <c:pt idx="6368">
                  <c:v>29.9</c:v>
                </c:pt>
                <c:pt idx="6369">
                  <c:v>29.9</c:v>
                </c:pt>
                <c:pt idx="6370">
                  <c:v>30</c:v>
                </c:pt>
                <c:pt idx="6371">
                  <c:v>30</c:v>
                </c:pt>
                <c:pt idx="6372">
                  <c:v>30</c:v>
                </c:pt>
                <c:pt idx="6373">
                  <c:v>30</c:v>
                </c:pt>
                <c:pt idx="6374">
                  <c:v>30</c:v>
                </c:pt>
                <c:pt idx="6375">
                  <c:v>29.9</c:v>
                </c:pt>
                <c:pt idx="6376">
                  <c:v>29.9</c:v>
                </c:pt>
                <c:pt idx="6377">
                  <c:v>29.8</c:v>
                </c:pt>
                <c:pt idx="6378">
                  <c:v>29.7</c:v>
                </c:pt>
                <c:pt idx="6379">
                  <c:v>29.6</c:v>
                </c:pt>
                <c:pt idx="6380">
                  <c:v>29.5</c:v>
                </c:pt>
                <c:pt idx="6381">
                  <c:v>29.4</c:v>
                </c:pt>
                <c:pt idx="6382">
                  <c:v>29.3</c:v>
                </c:pt>
                <c:pt idx="6383">
                  <c:v>29.2</c:v>
                </c:pt>
                <c:pt idx="6384">
                  <c:v>29.1</c:v>
                </c:pt>
                <c:pt idx="6385">
                  <c:v>29</c:v>
                </c:pt>
                <c:pt idx="6386">
                  <c:v>29</c:v>
                </c:pt>
                <c:pt idx="6387">
                  <c:v>29</c:v>
                </c:pt>
                <c:pt idx="6388">
                  <c:v>29</c:v>
                </c:pt>
                <c:pt idx="6389">
                  <c:v>29</c:v>
                </c:pt>
                <c:pt idx="6390">
                  <c:v>29.2</c:v>
                </c:pt>
                <c:pt idx="6391">
                  <c:v>29.2</c:v>
                </c:pt>
                <c:pt idx="6392">
                  <c:v>29.3</c:v>
                </c:pt>
                <c:pt idx="6393">
                  <c:v>29.3</c:v>
                </c:pt>
                <c:pt idx="6394">
                  <c:v>29.5</c:v>
                </c:pt>
                <c:pt idx="6395">
                  <c:v>29.5</c:v>
                </c:pt>
                <c:pt idx="6396">
                  <c:v>29.6</c:v>
                </c:pt>
                <c:pt idx="6397">
                  <c:v>29.6</c:v>
                </c:pt>
                <c:pt idx="6398">
                  <c:v>29.6</c:v>
                </c:pt>
                <c:pt idx="6399">
                  <c:v>29.6</c:v>
                </c:pt>
                <c:pt idx="6400">
                  <c:v>29.7</c:v>
                </c:pt>
                <c:pt idx="6401">
                  <c:v>29.7</c:v>
                </c:pt>
                <c:pt idx="6402">
                  <c:v>29.7</c:v>
                </c:pt>
                <c:pt idx="6403">
                  <c:v>29.8</c:v>
                </c:pt>
                <c:pt idx="6404">
                  <c:v>29.8</c:v>
                </c:pt>
                <c:pt idx="6405">
                  <c:v>29.9</c:v>
                </c:pt>
                <c:pt idx="6406">
                  <c:v>29.9</c:v>
                </c:pt>
                <c:pt idx="6407">
                  <c:v>30</c:v>
                </c:pt>
                <c:pt idx="6408">
                  <c:v>30</c:v>
                </c:pt>
                <c:pt idx="6409">
                  <c:v>30</c:v>
                </c:pt>
                <c:pt idx="6410">
                  <c:v>30</c:v>
                </c:pt>
                <c:pt idx="6411">
                  <c:v>30</c:v>
                </c:pt>
                <c:pt idx="6412">
                  <c:v>29.9</c:v>
                </c:pt>
                <c:pt idx="6413">
                  <c:v>29.8</c:v>
                </c:pt>
                <c:pt idx="6414">
                  <c:v>29.7</c:v>
                </c:pt>
                <c:pt idx="6415">
                  <c:v>29.7</c:v>
                </c:pt>
                <c:pt idx="6416">
                  <c:v>29.5</c:v>
                </c:pt>
                <c:pt idx="6417">
                  <c:v>29.5</c:v>
                </c:pt>
                <c:pt idx="6418">
                  <c:v>29.3</c:v>
                </c:pt>
                <c:pt idx="6419">
                  <c:v>29.2</c:v>
                </c:pt>
                <c:pt idx="6420">
                  <c:v>29.1</c:v>
                </c:pt>
                <c:pt idx="6421">
                  <c:v>29</c:v>
                </c:pt>
                <c:pt idx="6422">
                  <c:v>29.1</c:v>
                </c:pt>
                <c:pt idx="6423">
                  <c:v>29.1</c:v>
                </c:pt>
                <c:pt idx="6424">
                  <c:v>29.1</c:v>
                </c:pt>
                <c:pt idx="6425">
                  <c:v>29.2</c:v>
                </c:pt>
                <c:pt idx="6426">
                  <c:v>29.3</c:v>
                </c:pt>
                <c:pt idx="6427">
                  <c:v>29.3</c:v>
                </c:pt>
                <c:pt idx="6428">
                  <c:v>29.3</c:v>
                </c:pt>
                <c:pt idx="6429">
                  <c:v>29.4</c:v>
                </c:pt>
                <c:pt idx="6430">
                  <c:v>29.5</c:v>
                </c:pt>
                <c:pt idx="6431">
                  <c:v>29.6</c:v>
                </c:pt>
                <c:pt idx="6432">
                  <c:v>29.6</c:v>
                </c:pt>
                <c:pt idx="6433">
                  <c:v>29.8</c:v>
                </c:pt>
                <c:pt idx="6434">
                  <c:v>29.7</c:v>
                </c:pt>
                <c:pt idx="6435">
                  <c:v>29.8</c:v>
                </c:pt>
                <c:pt idx="6436">
                  <c:v>29.8</c:v>
                </c:pt>
                <c:pt idx="6437">
                  <c:v>29.8</c:v>
                </c:pt>
                <c:pt idx="6438">
                  <c:v>29.8</c:v>
                </c:pt>
                <c:pt idx="6439">
                  <c:v>29.9</c:v>
                </c:pt>
                <c:pt idx="6440">
                  <c:v>30</c:v>
                </c:pt>
                <c:pt idx="6441">
                  <c:v>30</c:v>
                </c:pt>
                <c:pt idx="6442">
                  <c:v>30</c:v>
                </c:pt>
                <c:pt idx="6443">
                  <c:v>30</c:v>
                </c:pt>
                <c:pt idx="6444">
                  <c:v>30</c:v>
                </c:pt>
                <c:pt idx="6445">
                  <c:v>30</c:v>
                </c:pt>
                <c:pt idx="6446">
                  <c:v>30.1</c:v>
                </c:pt>
                <c:pt idx="6447">
                  <c:v>30</c:v>
                </c:pt>
                <c:pt idx="6448">
                  <c:v>30</c:v>
                </c:pt>
                <c:pt idx="6449">
                  <c:v>29.9</c:v>
                </c:pt>
                <c:pt idx="6450">
                  <c:v>29.8</c:v>
                </c:pt>
                <c:pt idx="6451">
                  <c:v>29.8</c:v>
                </c:pt>
                <c:pt idx="6452">
                  <c:v>29.8</c:v>
                </c:pt>
                <c:pt idx="6453">
                  <c:v>29.7</c:v>
                </c:pt>
                <c:pt idx="6454">
                  <c:v>29.6</c:v>
                </c:pt>
                <c:pt idx="6455">
                  <c:v>29.6</c:v>
                </c:pt>
                <c:pt idx="6456">
                  <c:v>29.5</c:v>
                </c:pt>
                <c:pt idx="6457">
                  <c:v>29.5</c:v>
                </c:pt>
                <c:pt idx="6458">
                  <c:v>29.4</c:v>
                </c:pt>
                <c:pt idx="6459">
                  <c:v>29.3</c:v>
                </c:pt>
                <c:pt idx="6460">
                  <c:v>29.2</c:v>
                </c:pt>
                <c:pt idx="6461">
                  <c:v>29.2</c:v>
                </c:pt>
                <c:pt idx="6462">
                  <c:v>29.2</c:v>
                </c:pt>
                <c:pt idx="6463">
                  <c:v>29.2</c:v>
                </c:pt>
                <c:pt idx="6464">
                  <c:v>29.1</c:v>
                </c:pt>
                <c:pt idx="6465">
                  <c:v>29.1</c:v>
                </c:pt>
                <c:pt idx="6466">
                  <c:v>29.1</c:v>
                </c:pt>
                <c:pt idx="6467">
                  <c:v>29.1</c:v>
                </c:pt>
                <c:pt idx="6468">
                  <c:v>29.2</c:v>
                </c:pt>
                <c:pt idx="6469">
                  <c:v>29.2</c:v>
                </c:pt>
                <c:pt idx="6470">
                  <c:v>29.3</c:v>
                </c:pt>
                <c:pt idx="6471">
                  <c:v>29.3</c:v>
                </c:pt>
                <c:pt idx="6472">
                  <c:v>29.4</c:v>
                </c:pt>
                <c:pt idx="6473">
                  <c:v>29.5</c:v>
                </c:pt>
                <c:pt idx="6474">
                  <c:v>29.5</c:v>
                </c:pt>
                <c:pt idx="6475">
                  <c:v>29.5</c:v>
                </c:pt>
                <c:pt idx="6476">
                  <c:v>29.6</c:v>
                </c:pt>
                <c:pt idx="6477">
                  <c:v>29.6</c:v>
                </c:pt>
                <c:pt idx="6478">
                  <c:v>29.7</c:v>
                </c:pt>
                <c:pt idx="6479">
                  <c:v>29.8</c:v>
                </c:pt>
                <c:pt idx="6480">
                  <c:v>29.8</c:v>
                </c:pt>
                <c:pt idx="6481">
                  <c:v>29.8</c:v>
                </c:pt>
                <c:pt idx="6482">
                  <c:v>29.7</c:v>
                </c:pt>
                <c:pt idx="6483">
                  <c:v>29.8</c:v>
                </c:pt>
                <c:pt idx="6484">
                  <c:v>29.9</c:v>
                </c:pt>
                <c:pt idx="6485">
                  <c:v>29.9</c:v>
                </c:pt>
                <c:pt idx="6486">
                  <c:v>30</c:v>
                </c:pt>
                <c:pt idx="6487">
                  <c:v>30</c:v>
                </c:pt>
                <c:pt idx="6488">
                  <c:v>30.1</c:v>
                </c:pt>
                <c:pt idx="6489">
                  <c:v>30</c:v>
                </c:pt>
                <c:pt idx="6490">
                  <c:v>30.1</c:v>
                </c:pt>
                <c:pt idx="6491">
                  <c:v>30</c:v>
                </c:pt>
                <c:pt idx="6492">
                  <c:v>30</c:v>
                </c:pt>
                <c:pt idx="6493">
                  <c:v>30</c:v>
                </c:pt>
                <c:pt idx="6494">
                  <c:v>30</c:v>
                </c:pt>
                <c:pt idx="6495">
                  <c:v>29.9</c:v>
                </c:pt>
                <c:pt idx="6496">
                  <c:v>29.9</c:v>
                </c:pt>
                <c:pt idx="6497">
                  <c:v>29.8</c:v>
                </c:pt>
                <c:pt idx="6498">
                  <c:v>29.8</c:v>
                </c:pt>
                <c:pt idx="6499">
                  <c:v>29.7</c:v>
                </c:pt>
                <c:pt idx="6500">
                  <c:v>29.6</c:v>
                </c:pt>
                <c:pt idx="6501">
                  <c:v>29.5</c:v>
                </c:pt>
                <c:pt idx="6502">
                  <c:v>29.5</c:v>
                </c:pt>
                <c:pt idx="6503">
                  <c:v>29.3</c:v>
                </c:pt>
                <c:pt idx="6504">
                  <c:v>29.3</c:v>
                </c:pt>
                <c:pt idx="6505">
                  <c:v>29.2</c:v>
                </c:pt>
                <c:pt idx="6506">
                  <c:v>29.1</c:v>
                </c:pt>
                <c:pt idx="6507">
                  <c:v>29.2</c:v>
                </c:pt>
                <c:pt idx="6508">
                  <c:v>29.1</c:v>
                </c:pt>
                <c:pt idx="6509">
                  <c:v>29.1</c:v>
                </c:pt>
                <c:pt idx="6510">
                  <c:v>29</c:v>
                </c:pt>
                <c:pt idx="6511">
                  <c:v>29.1</c:v>
                </c:pt>
                <c:pt idx="6512">
                  <c:v>29.2</c:v>
                </c:pt>
                <c:pt idx="6513">
                  <c:v>29.2</c:v>
                </c:pt>
                <c:pt idx="6514">
                  <c:v>29.3</c:v>
                </c:pt>
                <c:pt idx="6515">
                  <c:v>29.3</c:v>
                </c:pt>
                <c:pt idx="6516">
                  <c:v>29.3</c:v>
                </c:pt>
                <c:pt idx="6517">
                  <c:v>29.4</c:v>
                </c:pt>
                <c:pt idx="6518">
                  <c:v>29.5</c:v>
                </c:pt>
                <c:pt idx="6519">
                  <c:v>29.6</c:v>
                </c:pt>
                <c:pt idx="6520">
                  <c:v>29.6</c:v>
                </c:pt>
                <c:pt idx="6521">
                  <c:v>29.6</c:v>
                </c:pt>
                <c:pt idx="6522">
                  <c:v>29.6</c:v>
                </c:pt>
                <c:pt idx="6523">
                  <c:v>29.7</c:v>
                </c:pt>
                <c:pt idx="6524">
                  <c:v>29.7</c:v>
                </c:pt>
                <c:pt idx="6525">
                  <c:v>29.7</c:v>
                </c:pt>
                <c:pt idx="6526">
                  <c:v>29.8</c:v>
                </c:pt>
                <c:pt idx="6527">
                  <c:v>29.9</c:v>
                </c:pt>
                <c:pt idx="6528">
                  <c:v>30</c:v>
                </c:pt>
                <c:pt idx="6529">
                  <c:v>30</c:v>
                </c:pt>
                <c:pt idx="6530">
                  <c:v>30</c:v>
                </c:pt>
                <c:pt idx="6531">
                  <c:v>30</c:v>
                </c:pt>
                <c:pt idx="6532">
                  <c:v>30</c:v>
                </c:pt>
                <c:pt idx="6533">
                  <c:v>30</c:v>
                </c:pt>
                <c:pt idx="6534">
                  <c:v>30</c:v>
                </c:pt>
                <c:pt idx="6535">
                  <c:v>30</c:v>
                </c:pt>
                <c:pt idx="6536">
                  <c:v>30</c:v>
                </c:pt>
                <c:pt idx="6537">
                  <c:v>29.9</c:v>
                </c:pt>
                <c:pt idx="6538">
                  <c:v>29.9</c:v>
                </c:pt>
                <c:pt idx="6539">
                  <c:v>29.8</c:v>
                </c:pt>
                <c:pt idx="6540">
                  <c:v>29.8</c:v>
                </c:pt>
                <c:pt idx="6541">
                  <c:v>29.6</c:v>
                </c:pt>
                <c:pt idx="6542">
                  <c:v>29.5</c:v>
                </c:pt>
                <c:pt idx="6543">
                  <c:v>29.3</c:v>
                </c:pt>
                <c:pt idx="6544">
                  <c:v>29.3</c:v>
                </c:pt>
                <c:pt idx="6545">
                  <c:v>29.2</c:v>
                </c:pt>
                <c:pt idx="6546">
                  <c:v>29.1</c:v>
                </c:pt>
                <c:pt idx="6547">
                  <c:v>29</c:v>
                </c:pt>
                <c:pt idx="6548">
                  <c:v>29</c:v>
                </c:pt>
                <c:pt idx="6549">
                  <c:v>29</c:v>
                </c:pt>
                <c:pt idx="6550">
                  <c:v>29.1</c:v>
                </c:pt>
                <c:pt idx="6551">
                  <c:v>29.2</c:v>
                </c:pt>
                <c:pt idx="6552">
                  <c:v>29.2</c:v>
                </c:pt>
                <c:pt idx="6553">
                  <c:v>29.3</c:v>
                </c:pt>
                <c:pt idx="6554">
                  <c:v>29.5</c:v>
                </c:pt>
                <c:pt idx="6555">
                  <c:v>29.5</c:v>
                </c:pt>
                <c:pt idx="6556">
                  <c:v>29.5</c:v>
                </c:pt>
                <c:pt idx="6557">
                  <c:v>29.6</c:v>
                </c:pt>
                <c:pt idx="6558">
                  <c:v>29.6</c:v>
                </c:pt>
                <c:pt idx="6559">
                  <c:v>29.8</c:v>
                </c:pt>
                <c:pt idx="6560">
                  <c:v>29.8</c:v>
                </c:pt>
                <c:pt idx="6561">
                  <c:v>29.8</c:v>
                </c:pt>
                <c:pt idx="6562">
                  <c:v>29.8</c:v>
                </c:pt>
                <c:pt idx="6563">
                  <c:v>29.9</c:v>
                </c:pt>
                <c:pt idx="6564">
                  <c:v>29.8</c:v>
                </c:pt>
                <c:pt idx="6565">
                  <c:v>29.9</c:v>
                </c:pt>
                <c:pt idx="6566">
                  <c:v>30</c:v>
                </c:pt>
                <c:pt idx="6567">
                  <c:v>30</c:v>
                </c:pt>
                <c:pt idx="6568">
                  <c:v>30</c:v>
                </c:pt>
                <c:pt idx="6569">
                  <c:v>30</c:v>
                </c:pt>
                <c:pt idx="6570">
                  <c:v>30.1</c:v>
                </c:pt>
                <c:pt idx="6571">
                  <c:v>30</c:v>
                </c:pt>
                <c:pt idx="6572">
                  <c:v>30.1</c:v>
                </c:pt>
                <c:pt idx="6573">
                  <c:v>30.1</c:v>
                </c:pt>
                <c:pt idx="6574">
                  <c:v>30.1</c:v>
                </c:pt>
                <c:pt idx="6575">
                  <c:v>30</c:v>
                </c:pt>
                <c:pt idx="6576">
                  <c:v>30</c:v>
                </c:pt>
                <c:pt idx="6577">
                  <c:v>30</c:v>
                </c:pt>
                <c:pt idx="6578">
                  <c:v>29.9</c:v>
                </c:pt>
                <c:pt idx="6579">
                  <c:v>29.8</c:v>
                </c:pt>
                <c:pt idx="6580">
                  <c:v>29.8</c:v>
                </c:pt>
                <c:pt idx="6581">
                  <c:v>29.8</c:v>
                </c:pt>
                <c:pt idx="6582">
                  <c:v>29.6</c:v>
                </c:pt>
                <c:pt idx="6583">
                  <c:v>29.6</c:v>
                </c:pt>
                <c:pt idx="6584">
                  <c:v>29.5</c:v>
                </c:pt>
                <c:pt idx="6585">
                  <c:v>29.4</c:v>
                </c:pt>
                <c:pt idx="6586">
                  <c:v>29.3</c:v>
                </c:pt>
                <c:pt idx="6587">
                  <c:v>29.3</c:v>
                </c:pt>
                <c:pt idx="6588">
                  <c:v>29.3</c:v>
                </c:pt>
                <c:pt idx="6589">
                  <c:v>29.2</c:v>
                </c:pt>
                <c:pt idx="6590">
                  <c:v>29.2</c:v>
                </c:pt>
                <c:pt idx="6591">
                  <c:v>29.2</c:v>
                </c:pt>
                <c:pt idx="6592">
                  <c:v>29.2</c:v>
                </c:pt>
                <c:pt idx="6593">
                  <c:v>29.1</c:v>
                </c:pt>
                <c:pt idx="6594">
                  <c:v>29.1</c:v>
                </c:pt>
                <c:pt idx="6595">
                  <c:v>29.1</c:v>
                </c:pt>
                <c:pt idx="6596">
                  <c:v>29.2</c:v>
                </c:pt>
                <c:pt idx="6597">
                  <c:v>29.3</c:v>
                </c:pt>
                <c:pt idx="6598">
                  <c:v>29.3</c:v>
                </c:pt>
                <c:pt idx="6599">
                  <c:v>29.4</c:v>
                </c:pt>
                <c:pt idx="6600">
                  <c:v>29.3</c:v>
                </c:pt>
                <c:pt idx="6601">
                  <c:v>29.4</c:v>
                </c:pt>
                <c:pt idx="6602">
                  <c:v>29.4</c:v>
                </c:pt>
                <c:pt idx="6603">
                  <c:v>29.5</c:v>
                </c:pt>
                <c:pt idx="6604">
                  <c:v>29.6</c:v>
                </c:pt>
                <c:pt idx="6605">
                  <c:v>29.6</c:v>
                </c:pt>
                <c:pt idx="6606">
                  <c:v>29.6</c:v>
                </c:pt>
                <c:pt idx="6607">
                  <c:v>29.6</c:v>
                </c:pt>
                <c:pt idx="6608">
                  <c:v>29.7</c:v>
                </c:pt>
                <c:pt idx="6609">
                  <c:v>29.7</c:v>
                </c:pt>
                <c:pt idx="6610">
                  <c:v>29.8</c:v>
                </c:pt>
                <c:pt idx="6611">
                  <c:v>29.8</c:v>
                </c:pt>
                <c:pt idx="6612">
                  <c:v>29.8</c:v>
                </c:pt>
                <c:pt idx="6613">
                  <c:v>29.7</c:v>
                </c:pt>
                <c:pt idx="6614">
                  <c:v>29.8</c:v>
                </c:pt>
                <c:pt idx="6615">
                  <c:v>29.9</c:v>
                </c:pt>
                <c:pt idx="6616">
                  <c:v>29.8</c:v>
                </c:pt>
                <c:pt idx="6617">
                  <c:v>30</c:v>
                </c:pt>
                <c:pt idx="6618">
                  <c:v>30</c:v>
                </c:pt>
                <c:pt idx="6619">
                  <c:v>30.1</c:v>
                </c:pt>
                <c:pt idx="6620">
                  <c:v>30.1</c:v>
                </c:pt>
                <c:pt idx="6621">
                  <c:v>30.1</c:v>
                </c:pt>
                <c:pt idx="6622">
                  <c:v>30</c:v>
                </c:pt>
                <c:pt idx="6623">
                  <c:v>30.1</c:v>
                </c:pt>
                <c:pt idx="6624">
                  <c:v>30.1</c:v>
                </c:pt>
                <c:pt idx="6625">
                  <c:v>30.1</c:v>
                </c:pt>
                <c:pt idx="6626">
                  <c:v>30</c:v>
                </c:pt>
                <c:pt idx="6627">
                  <c:v>30.1</c:v>
                </c:pt>
                <c:pt idx="6628">
                  <c:v>30.1</c:v>
                </c:pt>
                <c:pt idx="6629">
                  <c:v>30.1</c:v>
                </c:pt>
                <c:pt idx="6630">
                  <c:v>30.1</c:v>
                </c:pt>
                <c:pt idx="6631">
                  <c:v>30.1</c:v>
                </c:pt>
                <c:pt idx="6632">
                  <c:v>30.1</c:v>
                </c:pt>
                <c:pt idx="6633">
                  <c:v>30.1</c:v>
                </c:pt>
                <c:pt idx="6634">
                  <c:v>30.1</c:v>
                </c:pt>
                <c:pt idx="6635">
                  <c:v>30.1</c:v>
                </c:pt>
                <c:pt idx="6636">
                  <c:v>30.1</c:v>
                </c:pt>
                <c:pt idx="6637">
                  <c:v>30.1</c:v>
                </c:pt>
                <c:pt idx="6638">
                  <c:v>30.1</c:v>
                </c:pt>
                <c:pt idx="6639">
                  <c:v>30</c:v>
                </c:pt>
                <c:pt idx="6640">
                  <c:v>30.1</c:v>
                </c:pt>
                <c:pt idx="6641">
                  <c:v>30.1</c:v>
                </c:pt>
                <c:pt idx="6642">
                  <c:v>30</c:v>
                </c:pt>
                <c:pt idx="6643">
                  <c:v>30</c:v>
                </c:pt>
                <c:pt idx="6644">
                  <c:v>30</c:v>
                </c:pt>
                <c:pt idx="6645">
                  <c:v>30</c:v>
                </c:pt>
                <c:pt idx="6646">
                  <c:v>30</c:v>
                </c:pt>
                <c:pt idx="6647">
                  <c:v>30</c:v>
                </c:pt>
                <c:pt idx="6648">
                  <c:v>30</c:v>
                </c:pt>
                <c:pt idx="6649">
                  <c:v>29.9</c:v>
                </c:pt>
                <c:pt idx="6650">
                  <c:v>29.9</c:v>
                </c:pt>
                <c:pt idx="6651">
                  <c:v>29.9</c:v>
                </c:pt>
                <c:pt idx="6652">
                  <c:v>29.9</c:v>
                </c:pt>
                <c:pt idx="6653">
                  <c:v>29.8</c:v>
                </c:pt>
                <c:pt idx="6654">
                  <c:v>29.8</c:v>
                </c:pt>
                <c:pt idx="6655">
                  <c:v>29.8</c:v>
                </c:pt>
                <c:pt idx="6656">
                  <c:v>29.7</c:v>
                </c:pt>
                <c:pt idx="6657">
                  <c:v>29.8</c:v>
                </c:pt>
                <c:pt idx="6658">
                  <c:v>29.6</c:v>
                </c:pt>
                <c:pt idx="6659">
                  <c:v>29.6</c:v>
                </c:pt>
                <c:pt idx="6660">
                  <c:v>29.6</c:v>
                </c:pt>
                <c:pt idx="6661">
                  <c:v>29.5</c:v>
                </c:pt>
                <c:pt idx="6662">
                  <c:v>29.5</c:v>
                </c:pt>
                <c:pt idx="6663">
                  <c:v>29.4</c:v>
                </c:pt>
                <c:pt idx="6664">
                  <c:v>29.4</c:v>
                </c:pt>
                <c:pt idx="6665">
                  <c:v>29.4</c:v>
                </c:pt>
                <c:pt idx="6666">
                  <c:v>29.4</c:v>
                </c:pt>
                <c:pt idx="6667">
                  <c:v>29.3</c:v>
                </c:pt>
                <c:pt idx="6668">
                  <c:v>29.2</c:v>
                </c:pt>
                <c:pt idx="6669">
                  <c:v>29.2</c:v>
                </c:pt>
                <c:pt idx="6670">
                  <c:v>29.2</c:v>
                </c:pt>
                <c:pt idx="6671">
                  <c:v>29.2</c:v>
                </c:pt>
                <c:pt idx="6672">
                  <c:v>29.2</c:v>
                </c:pt>
                <c:pt idx="6673">
                  <c:v>29.2</c:v>
                </c:pt>
                <c:pt idx="6674">
                  <c:v>29.2</c:v>
                </c:pt>
                <c:pt idx="6675">
                  <c:v>29.3</c:v>
                </c:pt>
                <c:pt idx="6676">
                  <c:v>29.3</c:v>
                </c:pt>
                <c:pt idx="6677">
                  <c:v>29.4</c:v>
                </c:pt>
                <c:pt idx="6678">
                  <c:v>29.4</c:v>
                </c:pt>
                <c:pt idx="6679">
                  <c:v>29.5</c:v>
                </c:pt>
                <c:pt idx="6680">
                  <c:v>29.5</c:v>
                </c:pt>
                <c:pt idx="6681">
                  <c:v>29.6</c:v>
                </c:pt>
                <c:pt idx="6682">
                  <c:v>29.7</c:v>
                </c:pt>
                <c:pt idx="6683">
                  <c:v>29.8</c:v>
                </c:pt>
                <c:pt idx="6684">
                  <c:v>29.7</c:v>
                </c:pt>
                <c:pt idx="6685">
                  <c:v>29.8</c:v>
                </c:pt>
                <c:pt idx="6686">
                  <c:v>29.8</c:v>
                </c:pt>
                <c:pt idx="6687">
                  <c:v>29.8</c:v>
                </c:pt>
                <c:pt idx="6688">
                  <c:v>29.8</c:v>
                </c:pt>
                <c:pt idx="6689">
                  <c:v>29.9</c:v>
                </c:pt>
                <c:pt idx="6690">
                  <c:v>29.9</c:v>
                </c:pt>
                <c:pt idx="6691">
                  <c:v>30</c:v>
                </c:pt>
                <c:pt idx="6692">
                  <c:v>30</c:v>
                </c:pt>
                <c:pt idx="6693">
                  <c:v>30.1</c:v>
                </c:pt>
                <c:pt idx="6694">
                  <c:v>30.1</c:v>
                </c:pt>
                <c:pt idx="6695">
                  <c:v>30</c:v>
                </c:pt>
                <c:pt idx="6696">
                  <c:v>30.1</c:v>
                </c:pt>
                <c:pt idx="6697">
                  <c:v>30.1</c:v>
                </c:pt>
                <c:pt idx="6698">
                  <c:v>30.1</c:v>
                </c:pt>
                <c:pt idx="6699">
                  <c:v>30.1</c:v>
                </c:pt>
                <c:pt idx="6700">
                  <c:v>30.1</c:v>
                </c:pt>
                <c:pt idx="6701">
                  <c:v>30</c:v>
                </c:pt>
                <c:pt idx="6702">
                  <c:v>30</c:v>
                </c:pt>
                <c:pt idx="6703">
                  <c:v>30</c:v>
                </c:pt>
                <c:pt idx="6704">
                  <c:v>29.8</c:v>
                </c:pt>
                <c:pt idx="6705">
                  <c:v>29.8</c:v>
                </c:pt>
                <c:pt idx="6706">
                  <c:v>29.7</c:v>
                </c:pt>
                <c:pt idx="6707">
                  <c:v>29.6</c:v>
                </c:pt>
                <c:pt idx="6708">
                  <c:v>29.5</c:v>
                </c:pt>
                <c:pt idx="6709">
                  <c:v>29.4</c:v>
                </c:pt>
                <c:pt idx="6710">
                  <c:v>29.4</c:v>
                </c:pt>
                <c:pt idx="6711">
                  <c:v>29.3</c:v>
                </c:pt>
                <c:pt idx="6712">
                  <c:v>29.3</c:v>
                </c:pt>
                <c:pt idx="6713">
                  <c:v>29.2</c:v>
                </c:pt>
                <c:pt idx="6714">
                  <c:v>29.1</c:v>
                </c:pt>
                <c:pt idx="6715">
                  <c:v>29.2</c:v>
                </c:pt>
                <c:pt idx="6716">
                  <c:v>29.2</c:v>
                </c:pt>
                <c:pt idx="6717">
                  <c:v>29.2</c:v>
                </c:pt>
                <c:pt idx="6718">
                  <c:v>29.2</c:v>
                </c:pt>
                <c:pt idx="6719">
                  <c:v>29.3</c:v>
                </c:pt>
                <c:pt idx="6720">
                  <c:v>29.3</c:v>
                </c:pt>
                <c:pt idx="6721">
                  <c:v>29.4</c:v>
                </c:pt>
                <c:pt idx="6722">
                  <c:v>29.5</c:v>
                </c:pt>
                <c:pt idx="6723">
                  <c:v>29.5</c:v>
                </c:pt>
                <c:pt idx="6724">
                  <c:v>29.6</c:v>
                </c:pt>
                <c:pt idx="6725">
                  <c:v>29.6</c:v>
                </c:pt>
                <c:pt idx="6726">
                  <c:v>29.7</c:v>
                </c:pt>
                <c:pt idx="6727">
                  <c:v>29.8</c:v>
                </c:pt>
                <c:pt idx="6728">
                  <c:v>29.7</c:v>
                </c:pt>
                <c:pt idx="6729">
                  <c:v>29.8</c:v>
                </c:pt>
                <c:pt idx="6730">
                  <c:v>29.8</c:v>
                </c:pt>
                <c:pt idx="6731">
                  <c:v>29.8</c:v>
                </c:pt>
                <c:pt idx="6732">
                  <c:v>29.8</c:v>
                </c:pt>
                <c:pt idx="6733">
                  <c:v>29.8</c:v>
                </c:pt>
                <c:pt idx="6734">
                  <c:v>29.9</c:v>
                </c:pt>
                <c:pt idx="6735">
                  <c:v>30</c:v>
                </c:pt>
                <c:pt idx="6736">
                  <c:v>29.9</c:v>
                </c:pt>
                <c:pt idx="6737">
                  <c:v>30</c:v>
                </c:pt>
                <c:pt idx="6738">
                  <c:v>30</c:v>
                </c:pt>
                <c:pt idx="6739">
                  <c:v>30</c:v>
                </c:pt>
                <c:pt idx="6740">
                  <c:v>30</c:v>
                </c:pt>
                <c:pt idx="6741">
                  <c:v>30</c:v>
                </c:pt>
                <c:pt idx="6742">
                  <c:v>30.1</c:v>
                </c:pt>
                <c:pt idx="6743">
                  <c:v>30.1</c:v>
                </c:pt>
                <c:pt idx="6744">
                  <c:v>30.1</c:v>
                </c:pt>
                <c:pt idx="6745">
                  <c:v>30.1</c:v>
                </c:pt>
                <c:pt idx="6746">
                  <c:v>30.1</c:v>
                </c:pt>
                <c:pt idx="6747">
                  <c:v>30.1</c:v>
                </c:pt>
                <c:pt idx="6748">
                  <c:v>30.1</c:v>
                </c:pt>
                <c:pt idx="6749">
                  <c:v>30.1</c:v>
                </c:pt>
                <c:pt idx="6750">
                  <c:v>30.1</c:v>
                </c:pt>
                <c:pt idx="6751">
                  <c:v>30.1</c:v>
                </c:pt>
                <c:pt idx="6752">
                  <c:v>30</c:v>
                </c:pt>
                <c:pt idx="6753">
                  <c:v>30.1</c:v>
                </c:pt>
                <c:pt idx="6754">
                  <c:v>30</c:v>
                </c:pt>
                <c:pt idx="6755">
                  <c:v>30</c:v>
                </c:pt>
                <c:pt idx="6756">
                  <c:v>30</c:v>
                </c:pt>
                <c:pt idx="6757">
                  <c:v>30</c:v>
                </c:pt>
                <c:pt idx="6758">
                  <c:v>29.8</c:v>
                </c:pt>
                <c:pt idx="6759">
                  <c:v>29.8</c:v>
                </c:pt>
                <c:pt idx="6760">
                  <c:v>29.8</c:v>
                </c:pt>
                <c:pt idx="6761">
                  <c:v>29.7</c:v>
                </c:pt>
                <c:pt idx="6762">
                  <c:v>29.6</c:v>
                </c:pt>
                <c:pt idx="6763">
                  <c:v>29.5</c:v>
                </c:pt>
                <c:pt idx="6764">
                  <c:v>29.5</c:v>
                </c:pt>
                <c:pt idx="6765">
                  <c:v>29.5</c:v>
                </c:pt>
                <c:pt idx="6766">
                  <c:v>29.4</c:v>
                </c:pt>
                <c:pt idx="6767">
                  <c:v>29.3</c:v>
                </c:pt>
                <c:pt idx="6768">
                  <c:v>29.3</c:v>
                </c:pt>
                <c:pt idx="6769">
                  <c:v>29.2</c:v>
                </c:pt>
                <c:pt idx="6770">
                  <c:v>29.2</c:v>
                </c:pt>
                <c:pt idx="6771">
                  <c:v>29.1</c:v>
                </c:pt>
                <c:pt idx="6772">
                  <c:v>29.2</c:v>
                </c:pt>
                <c:pt idx="6773">
                  <c:v>29.1</c:v>
                </c:pt>
                <c:pt idx="6774">
                  <c:v>29.2</c:v>
                </c:pt>
                <c:pt idx="6775">
                  <c:v>29.3</c:v>
                </c:pt>
                <c:pt idx="6776">
                  <c:v>29.4</c:v>
                </c:pt>
                <c:pt idx="6777">
                  <c:v>29.4</c:v>
                </c:pt>
                <c:pt idx="6778">
                  <c:v>29.4</c:v>
                </c:pt>
                <c:pt idx="6779">
                  <c:v>29.4</c:v>
                </c:pt>
                <c:pt idx="6780">
                  <c:v>29.5</c:v>
                </c:pt>
                <c:pt idx="6781">
                  <c:v>29.6</c:v>
                </c:pt>
                <c:pt idx="6782">
                  <c:v>29.6</c:v>
                </c:pt>
                <c:pt idx="6783">
                  <c:v>29.6</c:v>
                </c:pt>
                <c:pt idx="6784">
                  <c:v>29.7</c:v>
                </c:pt>
                <c:pt idx="6785">
                  <c:v>29.7</c:v>
                </c:pt>
                <c:pt idx="6786">
                  <c:v>29.7</c:v>
                </c:pt>
                <c:pt idx="6787">
                  <c:v>29.8</c:v>
                </c:pt>
                <c:pt idx="6788">
                  <c:v>29.8</c:v>
                </c:pt>
                <c:pt idx="6789">
                  <c:v>29.8</c:v>
                </c:pt>
                <c:pt idx="6790">
                  <c:v>29.8</c:v>
                </c:pt>
                <c:pt idx="6791">
                  <c:v>29.9</c:v>
                </c:pt>
                <c:pt idx="6792">
                  <c:v>29.9</c:v>
                </c:pt>
                <c:pt idx="6793">
                  <c:v>29.8</c:v>
                </c:pt>
                <c:pt idx="6794">
                  <c:v>30</c:v>
                </c:pt>
                <c:pt idx="6795">
                  <c:v>30</c:v>
                </c:pt>
                <c:pt idx="6796">
                  <c:v>30</c:v>
                </c:pt>
                <c:pt idx="6797">
                  <c:v>30</c:v>
                </c:pt>
                <c:pt idx="6798">
                  <c:v>30</c:v>
                </c:pt>
                <c:pt idx="6799">
                  <c:v>30.1</c:v>
                </c:pt>
                <c:pt idx="6800">
                  <c:v>30.1</c:v>
                </c:pt>
                <c:pt idx="6801">
                  <c:v>30.1</c:v>
                </c:pt>
                <c:pt idx="6802">
                  <c:v>30.1</c:v>
                </c:pt>
                <c:pt idx="6803">
                  <c:v>30.1</c:v>
                </c:pt>
                <c:pt idx="6804">
                  <c:v>30.1</c:v>
                </c:pt>
                <c:pt idx="6805">
                  <c:v>30.1</c:v>
                </c:pt>
                <c:pt idx="6806">
                  <c:v>30.1</c:v>
                </c:pt>
                <c:pt idx="6807">
                  <c:v>30</c:v>
                </c:pt>
                <c:pt idx="6808">
                  <c:v>30</c:v>
                </c:pt>
                <c:pt idx="6809">
                  <c:v>30</c:v>
                </c:pt>
                <c:pt idx="6810">
                  <c:v>30</c:v>
                </c:pt>
                <c:pt idx="6811">
                  <c:v>29.9</c:v>
                </c:pt>
                <c:pt idx="6812">
                  <c:v>29.8</c:v>
                </c:pt>
                <c:pt idx="6813">
                  <c:v>29.8</c:v>
                </c:pt>
                <c:pt idx="6814">
                  <c:v>29.6</c:v>
                </c:pt>
                <c:pt idx="6815">
                  <c:v>29.7</c:v>
                </c:pt>
                <c:pt idx="6816">
                  <c:v>29.6</c:v>
                </c:pt>
                <c:pt idx="6817">
                  <c:v>29.6</c:v>
                </c:pt>
                <c:pt idx="6818">
                  <c:v>29.5</c:v>
                </c:pt>
                <c:pt idx="6819">
                  <c:v>29.5</c:v>
                </c:pt>
                <c:pt idx="6820">
                  <c:v>29.4</c:v>
                </c:pt>
                <c:pt idx="6821">
                  <c:v>29.4</c:v>
                </c:pt>
                <c:pt idx="6822">
                  <c:v>29.3</c:v>
                </c:pt>
                <c:pt idx="6823">
                  <c:v>29.3</c:v>
                </c:pt>
                <c:pt idx="6824">
                  <c:v>29.2</c:v>
                </c:pt>
                <c:pt idx="6825">
                  <c:v>29.2</c:v>
                </c:pt>
                <c:pt idx="6826">
                  <c:v>29.2</c:v>
                </c:pt>
                <c:pt idx="6827">
                  <c:v>29.2</c:v>
                </c:pt>
                <c:pt idx="6828">
                  <c:v>29.2</c:v>
                </c:pt>
                <c:pt idx="6829">
                  <c:v>29.2</c:v>
                </c:pt>
                <c:pt idx="6830">
                  <c:v>29.1</c:v>
                </c:pt>
                <c:pt idx="6831">
                  <c:v>29.2</c:v>
                </c:pt>
                <c:pt idx="6832">
                  <c:v>29.2</c:v>
                </c:pt>
                <c:pt idx="6833">
                  <c:v>29.2</c:v>
                </c:pt>
                <c:pt idx="6834">
                  <c:v>29.3</c:v>
                </c:pt>
                <c:pt idx="6835">
                  <c:v>29.3</c:v>
                </c:pt>
                <c:pt idx="6836">
                  <c:v>29.3</c:v>
                </c:pt>
                <c:pt idx="6837">
                  <c:v>29.4</c:v>
                </c:pt>
                <c:pt idx="6838">
                  <c:v>29.4</c:v>
                </c:pt>
                <c:pt idx="6839">
                  <c:v>29.5</c:v>
                </c:pt>
                <c:pt idx="6840">
                  <c:v>29.5</c:v>
                </c:pt>
                <c:pt idx="6841">
                  <c:v>29.5</c:v>
                </c:pt>
                <c:pt idx="6842">
                  <c:v>29.5</c:v>
                </c:pt>
                <c:pt idx="6843">
                  <c:v>29.6</c:v>
                </c:pt>
                <c:pt idx="6844">
                  <c:v>29.6</c:v>
                </c:pt>
                <c:pt idx="6845">
                  <c:v>29.6</c:v>
                </c:pt>
                <c:pt idx="6846">
                  <c:v>29.7</c:v>
                </c:pt>
                <c:pt idx="6847">
                  <c:v>29.7</c:v>
                </c:pt>
                <c:pt idx="6848">
                  <c:v>29.8</c:v>
                </c:pt>
                <c:pt idx="6849">
                  <c:v>29.8</c:v>
                </c:pt>
                <c:pt idx="6850">
                  <c:v>29.8</c:v>
                </c:pt>
                <c:pt idx="6851">
                  <c:v>29.8</c:v>
                </c:pt>
                <c:pt idx="6852">
                  <c:v>29.8</c:v>
                </c:pt>
                <c:pt idx="6853">
                  <c:v>29.8</c:v>
                </c:pt>
                <c:pt idx="6854">
                  <c:v>29.8</c:v>
                </c:pt>
                <c:pt idx="6855">
                  <c:v>29.8</c:v>
                </c:pt>
                <c:pt idx="6856">
                  <c:v>29.8</c:v>
                </c:pt>
                <c:pt idx="6857">
                  <c:v>29.9</c:v>
                </c:pt>
                <c:pt idx="6858">
                  <c:v>29.8</c:v>
                </c:pt>
                <c:pt idx="6859">
                  <c:v>29.9</c:v>
                </c:pt>
                <c:pt idx="6860">
                  <c:v>29.8</c:v>
                </c:pt>
                <c:pt idx="6861">
                  <c:v>30</c:v>
                </c:pt>
                <c:pt idx="6862">
                  <c:v>30</c:v>
                </c:pt>
                <c:pt idx="6863">
                  <c:v>30</c:v>
                </c:pt>
                <c:pt idx="6864">
                  <c:v>30</c:v>
                </c:pt>
                <c:pt idx="6865">
                  <c:v>30.1</c:v>
                </c:pt>
                <c:pt idx="6866">
                  <c:v>30</c:v>
                </c:pt>
                <c:pt idx="6867">
                  <c:v>30.1</c:v>
                </c:pt>
                <c:pt idx="6868">
                  <c:v>30.1</c:v>
                </c:pt>
                <c:pt idx="6869">
                  <c:v>30.1</c:v>
                </c:pt>
                <c:pt idx="6870">
                  <c:v>30.1</c:v>
                </c:pt>
                <c:pt idx="6871">
                  <c:v>30.1</c:v>
                </c:pt>
                <c:pt idx="6872">
                  <c:v>30.1</c:v>
                </c:pt>
                <c:pt idx="6873">
                  <c:v>30.1</c:v>
                </c:pt>
                <c:pt idx="6874">
                  <c:v>30.1</c:v>
                </c:pt>
                <c:pt idx="6875">
                  <c:v>30.1</c:v>
                </c:pt>
                <c:pt idx="6876">
                  <c:v>30.1</c:v>
                </c:pt>
                <c:pt idx="6877">
                  <c:v>30</c:v>
                </c:pt>
                <c:pt idx="6878">
                  <c:v>30</c:v>
                </c:pt>
                <c:pt idx="6879">
                  <c:v>29.9</c:v>
                </c:pt>
                <c:pt idx="6880">
                  <c:v>29.8</c:v>
                </c:pt>
                <c:pt idx="6881">
                  <c:v>29.8</c:v>
                </c:pt>
                <c:pt idx="6882">
                  <c:v>29.7</c:v>
                </c:pt>
                <c:pt idx="6883">
                  <c:v>29.7</c:v>
                </c:pt>
                <c:pt idx="6884">
                  <c:v>29.6</c:v>
                </c:pt>
                <c:pt idx="6885">
                  <c:v>29.6</c:v>
                </c:pt>
                <c:pt idx="6886">
                  <c:v>29.5</c:v>
                </c:pt>
                <c:pt idx="6887">
                  <c:v>29.4</c:v>
                </c:pt>
                <c:pt idx="6888">
                  <c:v>29.4</c:v>
                </c:pt>
                <c:pt idx="6889">
                  <c:v>29.4</c:v>
                </c:pt>
                <c:pt idx="6890">
                  <c:v>29.4</c:v>
                </c:pt>
                <c:pt idx="6891">
                  <c:v>29.3</c:v>
                </c:pt>
                <c:pt idx="6892">
                  <c:v>29.3</c:v>
                </c:pt>
                <c:pt idx="6893">
                  <c:v>29.3</c:v>
                </c:pt>
                <c:pt idx="6894">
                  <c:v>29.2</c:v>
                </c:pt>
                <c:pt idx="6895">
                  <c:v>29.3</c:v>
                </c:pt>
                <c:pt idx="6896">
                  <c:v>29.3</c:v>
                </c:pt>
                <c:pt idx="6897">
                  <c:v>29.2</c:v>
                </c:pt>
                <c:pt idx="6898">
                  <c:v>29.2</c:v>
                </c:pt>
                <c:pt idx="6899">
                  <c:v>29.2</c:v>
                </c:pt>
                <c:pt idx="6900">
                  <c:v>29.2</c:v>
                </c:pt>
                <c:pt idx="6901">
                  <c:v>29.1</c:v>
                </c:pt>
                <c:pt idx="6902">
                  <c:v>29.2</c:v>
                </c:pt>
                <c:pt idx="6903">
                  <c:v>29.2</c:v>
                </c:pt>
                <c:pt idx="6904">
                  <c:v>29.2</c:v>
                </c:pt>
                <c:pt idx="6905">
                  <c:v>29.2</c:v>
                </c:pt>
                <c:pt idx="6906">
                  <c:v>29.2</c:v>
                </c:pt>
                <c:pt idx="6907">
                  <c:v>29.2</c:v>
                </c:pt>
                <c:pt idx="6908">
                  <c:v>29.3</c:v>
                </c:pt>
                <c:pt idx="6909">
                  <c:v>29.3</c:v>
                </c:pt>
                <c:pt idx="6910">
                  <c:v>29.3</c:v>
                </c:pt>
                <c:pt idx="6911">
                  <c:v>29.4</c:v>
                </c:pt>
                <c:pt idx="6912">
                  <c:v>29.4</c:v>
                </c:pt>
                <c:pt idx="6913">
                  <c:v>29.4</c:v>
                </c:pt>
                <c:pt idx="6914">
                  <c:v>29.4</c:v>
                </c:pt>
                <c:pt idx="6915">
                  <c:v>29.5</c:v>
                </c:pt>
                <c:pt idx="6916">
                  <c:v>29.5</c:v>
                </c:pt>
                <c:pt idx="6917">
                  <c:v>29.5</c:v>
                </c:pt>
                <c:pt idx="6918">
                  <c:v>29.5</c:v>
                </c:pt>
                <c:pt idx="6919">
                  <c:v>29.6</c:v>
                </c:pt>
                <c:pt idx="6920">
                  <c:v>29.6</c:v>
                </c:pt>
                <c:pt idx="6921">
                  <c:v>29.7</c:v>
                </c:pt>
                <c:pt idx="6922">
                  <c:v>29.6</c:v>
                </c:pt>
                <c:pt idx="6923">
                  <c:v>29.8</c:v>
                </c:pt>
                <c:pt idx="6924">
                  <c:v>29.7</c:v>
                </c:pt>
                <c:pt idx="6925">
                  <c:v>29.8</c:v>
                </c:pt>
                <c:pt idx="6926">
                  <c:v>29.8</c:v>
                </c:pt>
                <c:pt idx="6927">
                  <c:v>29.8</c:v>
                </c:pt>
                <c:pt idx="6928">
                  <c:v>29.9</c:v>
                </c:pt>
                <c:pt idx="6929">
                  <c:v>29.8</c:v>
                </c:pt>
                <c:pt idx="6930">
                  <c:v>29.8</c:v>
                </c:pt>
                <c:pt idx="6931">
                  <c:v>29.9</c:v>
                </c:pt>
                <c:pt idx="6932">
                  <c:v>29.8</c:v>
                </c:pt>
                <c:pt idx="6933">
                  <c:v>29.9</c:v>
                </c:pt>
                <c:pt idx="6934">
                  <c:v>29.9</c:v>
                </c:pt>
                <c:pt idx="6935">
                  <c:v>30</c:v>
                </c:pt>
                <c:pt idx="6936">
                  <c:v>30</c:v>
                </c:pt>
                <c:pt idx="6937">
                  <c:v>30.1</c:v>
                </c:pt>
                <c:pt idx="6938">
                  <c:v>30</c:v>
                </c:pt>
                <c:pt idx="6939">
                  <c:v>30</c:v>
                </c:pt>
                <c:pt idx="6940">
                  <c:v>30.1</c:v>
                </c:pt>
                <c:pt idx="6941">
                  <c:v>30.1</c:v>
                </c:pt>
                <c:pt idx="6942">
                  <c:v>30.1</c:v>
                </c:pt>
                <c:pt idx="6943">
                  <c:v>30.1</c:v>
                </c:pt>
                <c:pt idx="6944">
                  <c:v>30.1</c:v>
                </c:pt>
                <c:pt idx="6945">
                  <c:v>30.1</c:v>
                </c:pt>
                <c:pt idx="6946">
                  <c:v>30.1</c:v>
                </c:pt>
                <c:pt idx="6947">
                  <c:v>30.1</c:v>
                </c:pt>
                <c:pt idx="6948">
                  <c:v>30</c:v>
                </c:pt>
                <c:pt idx="6949">
                  <c:v>30</c:v>
                </c:pt>
                <c:pt idx="6950">
                  <c:v>29.9</c:v>
                </c:pt>
                <c:pt idx="6951">
                  <c:v>29.8</c:v>
                </c:pt>
                <c:pt idx="6952">
                  <c:v>29.8</c:v>
                </c:pt>
                <c:pt idx="6953">
                  <c:v>29.8</c:v>
                </c:pt>
                <c:pt idx="6954">
                  <c:v>29.8</c:v>
                </c:pt>
                <c:pt idx="6955">
                  <c:v>29.6</c:v>
                </c:pt>
                <c:pt idx="6956">
                  <c:v>29.5</c:v>
                </c:pt>
                <c:pt idx="6957">
                  <c:v>29.5</c:v>
                </c:pt>
                <c:pt idx="6958">
                  <c:v>29.4</c:v>
                </c:pt>
                <c:pt idx="6959">
                  <c:v>29.4</c:v>
                </c:pt>
                <c:pt idx="6960">
                  <c:v>29.4</c:v>
                </c:pt>
                <c:pt idx="6961">
                  <c:v>29.2</c:v>
                </c:pt>
                <c:pt idx="6962">
                  <c:v>29.2</c:v>
                </c:pt>
                <c:pt idx="6963">
                  <c:v>29.2</c:v>
                </c:pt>
                <c:pt idx="6964">
                  <c:v>29.2</c:v>
                </c:pt>
                <c:pt idx="6965">
                  <c:v>29.3</c:v>
                </c:pt>
                <c:pt idx="6966">
                  <c:v>29.2</c:v>
                </c:pt>
                <c:pt idx="6967">
                  <c:v>29.3</c:v>
                </c:pt>
                <c:pt idx="6968">
                  <c:v>29.4</c:v>
                </c:pt>
                <c:pt idx="6969">
                  <c:v>29.4</c:v>
                </c:pt>
                <c:pt idx="6970">
                  <c:v>29.5</c:v>
                </c:pt>
                <c:pt idx="6971">
                  <c:v>29.5</c:v>
                </c:pt>
                <c:pt idx="6972">
                  <c:v>29.6</c:v>
                </c:pt>
                <c:pt idx="6973">
                  <c:v>29.6</c:v>
                </c:pt>
                <c:pt idx="6974">
                  <c:v>29.7</c:v>
                </c:pt>
                <c:pt idx="6975">
                  <c:v>29.8</c:v>
                </c:pt>
                <c:pt idx="6976">
                  <c:v>29.8</c:v>
                </c:pt>
                <c:pt idx="6977">
                  <c:v>29.8</c:v>
                </c:pt>
                <c:pt idx="6978">
                  <c:v>29.8</c:v>
                </c:pt>
                <c:pt idx="6979">
                  <c:v>29.8</c:v>
                </c:pt>
                <c:pt idx="6980">
                  <c:v>29.8</c:v>
                </c:pt>
                <c:pt idx="6981">
                  <c:v>29.9</c:v>
                </c:pt>
                <c:pt idx="6982">
                  <c:v>30</c:v>
                </c:pt>
                <c:pt idx="6983">
                  <c:v>30</c:v>
                </c:pt>
                <c:pt idx="6984">
                  <c:v>30</c:v>
                </c:pt>
                <c:pt idx="6985">
                  <c:v>30.1</c:v>
                </c:pt>
                <c:pt idx="6986">
                  <c:v>30.1</c:v>
                </c:pt>
                <c:pt idx="6987">
                  <c:v>30.1</c:v>
                </c:pt>
                <c:pt idx="6988">
                  <c:v>30.1</c:v>
                </c:pt>
                <c:pt idx="6989">
                  <c:v>30.2</c:v>
                </c:pt>
                <c:pt idx="6990">
                  <c:v>30.1</c:v>
                </c:pt>
                <c:pt idx="6991">
                  <c:v>30.1</c:v>
                </c:pt>
                <c:pt idx="6992">
                  <c:v>30.1</c:v>
                </c:pt>
                <c:pt idx="6993">
                  <c:v>30.1</c:v>
                </c:pt>
                <c:pt idx="6994">
                  <c:v>30.1</c:v>
                </c:pt>
                <c:pt idx="6995">
                  <c:v>30</c:v>
                </c:pt>
                <c:pt idx="6996">
                  <c:v>29.8</c:v>
                </c:pt>
                <c:pt idx="6997">
                  <c:v>29.8</c:v>
                </c:pt>
                <c:pt idx="6998">
                  <c:v>29.8</c:v>
                </c:pt>
                <c:pt idx="6999">
                  <c:v>29.6</c:v>
                </c:pt>
                <c:pt idx="7000">
                  <c:v>29.5</c:v>
                </c:pt>
                <c:pt idx="7001">
                  <c:v>29.5</c:v>
                </c:pt>
                <c:pt idx="7002">
                  <c:v>29.5</c:v>
                </c:pt>
                <c:pt idx="7003">
                  <c:v>29.3</c:v>
                </c:pt>
                <c:pt idx="7004">
                  <c:v>29.3</c:v>
                </c:pt>
                <c:pt idx="7005">
                  <c:v>29.3</c:v>
                </c:pt>
                <c:pt idx="7006">
                  <c:v>29.2</c:v>
                </c:pt>
                <c:pt idx="7007">
                  <c:v>29.2</c:v>
                </c:pt>
                <c:pt idx="7008">
                  <c:v>29.2</c:v>
                </c:pt>
                <c:pt idx="7009">
                  <c:v>29.2</c:v>
                </c:pt>
                <c:pt idx="7010">
                  <c:v>29.2</c:v>
                </c:pt>
                <c:pt idx="7011">
                  <c:v>29.3</c:v>
                </c:pt>
                <c:pt idx="7012">
                  <c:v>29.3</c:v>
                </c:pt>
                <c:pt idx="7013">
                  <c:v>29.4</c:v>
                </c:pt>
                <c:pt idx="7014">
                  <c:v>29.5</c:v>
                </c:pt>
                <c:pt idx="7015">
                  <c:v>29.5</c:v>
                </c:pt>
                <c:pt idx="7016">
                  <c:v>29.5</c:v>
                </c:pt>
                <c:pt idx="7017">
                  <c:v>29.5</c:v>
                </c:pt>
                <c:pt idx="7018">
                  <c:v>29.6</c:v>
                </c:pt>
                <c:pt idx="7019">
                  <c:v>29.7</c:v>
                </c:pt>
                <c:pt idx="7020">
                  <c:v>29.7</c:v>
                </c:pt>
                <c:pt idx="7021">
                  <c:v>29.8</c:v>
                </c:pt>
                <c:pt idx="7022">
                  <c:v>29.8</c:v>
                </c:pt>
                <c:pt idx="7023">
                  <c:v>29.8</c:v>
                </c:pt>
                <c:pt idx="7024">
                  <c:v>29.8</c:v>
                </c:pt>
                <c:pt idx="7025">
                  <c:v>29.8</c:v>
                </c:pt>
                <c:pt idx="7026">
                  <c:v>30</c:v>
                </c:pt>
                <c:pt idx="7027">
                  <c:v>29.8</c:v>
                </c:pt>
                <c:pt idx="7028">
                  <c:v>29.9</c:v>
                </c:pt>
                <c:pt idx="7029">
                  <c:v>30</c:v>
                </c:pt>
                <c:pt idx="7030">
                  <c:v>30.1</c:v>
                </c:pt>
                <c:pt idx="7031">
                  <c:v>30.1</c:v>
                </c:pt>
                <c:pt idx="7032">
                  <c:v>30.1</c:v>
                </c:pt>
                <c:pt idx="7033">
                  <c:v>30.1</c:v>
                </c:pt>
                <c:pt idx="7034">
                  <c:v>30.2</c:v>
                </c:pt>
                <c:pt idx="7035">
                  <c:v>30.2</c:v>
                </c:pt>
                <c:pt idx="7036">
                  <c:v>30.1</c:v>
                </c:pt>
                <c:pt idx="7037">
                  <c:v>30.1</c:v>
                </c:pt>
                <c:pt idx="7038">
                  <c:v>30</c:v>
                </c:pt>
                <c:pt idx="7039">
                  <c:v>30</c:v>
                </c:pt>
                <c:pt idx="7040">
                  <c:v>29.8</c:v>
                </c:pt>
                <c:pt idx="7041">
                  <c:v>29.7</c:v>
                </c:pt>
                <c:pt idx="7042">
                  <c:v>29.6</c:v>
                </c:pt>
                <c:pt idx="7043">
                  <c:v>29.5</c:v>
                </c:pt>
                <c:pt idx="7044">
                  <c:v>29.4</c:v>
                </c:pt>
                <c:pt idx="7045">
                  <c:v>29.3</c:v>
                </c:pt>
                <c:pt idx="7046">
                  <c:v>29.2</c:v>
                </c:pt>
                <c:pt idx="7047">
                  <c:v>29.2</c:v>
                </c:pt>
                <c:pt idx="7048">
                  <c:v>29.2</c:v>
                </c:pt>
                <c:pt idx="7049">
                  <c:v>29.2</c:v>
                </c:pt>
                <c:pt idx="7050">
                  <c:v>29.3</c:v>
                </c:pt>
                <c:pt idx="7051">
                  <c:v>29.3</c:v>
                </c:pt>
                <c:pt idx="7052">
                  <c:v>29.5</c:v>
                </c:pt>
                <c:pt idx="7053">
                  <c:v>29.5</c:v>
                </c:pt>
                <c:pt idx="7054">
                  <c:v>29.7</c:v>
                </c:pt>
                <c:pt idx="7055">
                  <c:v>29.7</c:v>
                </c:pt>
                <c:pt idx="7056">
                  <c:v>29.8</c:v>
                </c:pt>
                <c:pt idx="7057">
                  <c:v>29.9</c:v>
                </c:pt>
                <c:pt idx="7058">
                  <c:v>29.9</c:v>
                </c:pt>
                <c:pt idx="7059">
                  <c:v>29.9</c:v>
                </c:pt>
                <c:pt idx="7060">
                  <c:v>30</c:v>
                </c:pt>
                <c:pt idx="7061">
                  <c:v>30</c:v>
                </c:pt>
                <c:pt idx="7062">
                  <c:v>30.1</c:v>
                </c:pt>
                <c:pt idx="7063">
                  <c:v>30.2</c:v>
                </c:pt>
                <c:pt idx="7064">
                  <c:v>30.2</c:v>
                </c:pt>
                <c:pt idx="7065">
                  <c:v>30.2</c:v>
                </c:pt>
                <c:pt idx="7066">
                  <c:v>30.1</c:v>
                </c:pt>
                <c:pt idx="7067">
                  <c:v>30.1</c:v>
                </c:pt>
                <c:pt idx="7068">
                  <c:v>30</c:v>
                </c:pt>
                <c:pt idx="7069">
                  <c:v>29.8</c:v>
                </c:pt>
                <c:pt idx="7070">
                  <c:v>29.7</c:v>
                </c:pt>
                <c:pt idx="7071">
                  <c:v>29.6</c:v>
                </c:pt>
                <c:pt idx="7072">
                  <c:v>29.5</c:v>
                </c:pt>
                <c:pt idx="7073">
                  <c:v>29.3</c:v>
                </c:pt>
                <c:pt idx="7074">
                  <c:v>29.3</c:v>
                </c:pt>
                <c:pt idx="7075">
                  <c:v>29.2</c:v>
                </c:pt>
                <c:pt idx="7076">
                  <c:v>29.2</c:v>
                </c:pt>
                <c:pt idx="7077">
                  <c:v>29.2</c:v>
                </c:pt>
                <c:pt idx="7078">
                  <c:v>29.3</c:v>
                </c:pt>
                <c:pt idx="7079">
                  <c:v>29.4</c:v>
                </c:pt>
                <c:pt idx="7080">
                  <c:v>29.5</c:v>
                </c:pt>
                <c:pt idx="7081">
                  <c:v>29.5</c:v>
                </c:pt>
                <c:pt idx="7082">
                  <c:v>29.6</c:v>
                </c:pt>
                <c:pt idx="7083">
                  <c:v>29.8</c:v>
                </c:pt>
                <c:pt idx="7084">
                  <c:v>29.8</c:v>
                </c:pt>
                <c:pt idx="7085">
                  <c:v>29.8</c:v>
                </c:pt>
                <c:pt idx="7086">
                  <c:v>29.8</c:v>
                </c:pt>
                <c:pt idx="7087">
                  <c:v>29.9</c:v>
                </c:pt>
                <c:pt idx="7088">
                  <c:v>29.9</c:v>
                </c:pt>
                <c:pt idx="7089">
                  <c:v>30</c:v>
                </c:pt>
                <c:pt idx="7090">
                  <c:v>30</c:v>
                </c:pt>
                <c:pt idx="7091">
                  <c:v>30.1</c:v>
                </c:pt>
                <c:pt idx="7092">
                  <c:v>30.1</c:v>
                </c:pt>
                <c:pt idx="7093">
                  <c:v>30.2</c:v>
                </c:pt>
                <c:pt idx="7094">
                  <c:v>30.2</c:v>
                </c:pt>
                <c:pt idx="7095">
                  <c:v>30.1</c:v>
                </c:pt>
                <c:pt idx="7096">
                  <c:v>30.1</c:v>
                </c:pt>
                <c:pt idx="7097">
                  <c:v>30.1</c:v>
                </c:pt>
                <c:pt idx="7098">
                  <c:v>30.1</c:v>
                </c:pt>
                <c:pt idx="7099">
                  <c:v>30</c:v>
                </c:pt>
                <c:pt idx="7100">
                  <c:v>29.8</c:v>
                </c:pt>
                <c:pt idx="7101">
                  <c:v>29.8</c:v>
                </c:pt>
                <c:pt idx="7102">
                  <c:v>29.6</c:v>
                </c:pt>
                <c:pt idx="7103">
                  <c:v>29.5</c:v>
                </c:pt>
                <c:pt idx="7104">
                  <c:v>29.3</c:v>
                </c:pt>
                <c:pt idx="7105">
                  <c:v>29.3</c:v>
                </c:pt>
                <c:pt idx="7106">
                  <c:v>29.2</c:v>
                </c:pt>
                <c:pt idx="7107">
                  <c:v>29.2</c:v>
                </c:pt>
                <c:pt idx="7108">
                  <c:v>29.2</c:v>
                </c:pt>
                <c:pt idx="7109">
                  <c:v>29.3</c:v>
                </c:pt>
                <c:pt idx="7110">
                  <c:v>29.4</c:v>
                </c:pt>
                <c:pt idx="7111">
                  <c:v>29.5</c:v>
                </c:pt>
                <c:pt idx="7112">
                  <c:v>29.6</c:v>
                </c:pt>
                <c:pt idx="7113">
                  <c:v>29.6</c:v>
                </c:pt>
                <c:pt idx="7114">
                  <c:v>29.8</c:v>
                </c:pt>
                <c:pt idx="7115">
                  <c:v>29.8</c:v>
                </c:pt>
                <c:pt idx="7116">
                  <c:v>29.8</c:v>
                </c:pt>
                <c:pt idx="7117">
                  <c:v>29.8</c:v>
                </c:pt>
                <c:pt idx="7118">
                  <c:v>29.9</c:v>
                </c:pt>
                <c:pt idx="7119">
                  <c:v>29.9</c:v>
                </c:pt>
                <c:pt idx="7120">
                  <c:v>30.1</c:v>
                </c:pt>
                <c:pt idx="7121">
                  <c:v>30.1</c:v>
                </c:pt>
                <c:pt idx="7122">
                  <c:v>30.2</c:v>
                </c:pt>
                <c:pt idx="7123">
                  <c:v>30.1</c:v>
                </c:pt>
                <c:pt idx="7124">
                  <c:v>30.1</c:v>
                </c:pt>
                <c:pt idx="7125">
                  <c:v>30</c:v>
                </c:pt>
                <c:pt idx="7126">
                  <c:v>30</c:v>
                </c:pt>
                <c:pt idx="7127">
                  <c:v>29.8</c:v>
                </c:pt>
                <c:pt idx="7128">
                  <c:v>29.6</c:v>
                </c:pt>
                <c:pt idx="7129">
                  <c:v>29.5</c:v>
                </c:pt>
                <c:pt idx="7130">
                  <c:v>29.3</c:v>
                </c:pt>
                <c:pt idx="7131">
                  <c:v>29.2</c:v>
                </c:pt>
                <c:pt idx="7132">
                  <c:v>29.2</c:v>
                </c:pt>
                <c:pt idx="7133">
                  <c:v>29.2</c:v>
                </c:pt>
                <c:pt idx="7134">
                  <c:v>29.3</c:v>
                </c:pt>
                <c:pt idx="7135">
                  <c:v>29.5</c:v>
                </c:pt>
                <c:pt idx="7136">
                  <c:v>29.5</c:v>
                </c:pt>
                <c:pt idx="7137">
                  <c:v>29.6</c:v>
                </c:pt>
                <c:pt idx="7138">
                  <c:v>29.8</c:v>
                </c:pt>
                <c:pt idx="7139">
                  <c:v>29.8</c:v>
                </c:pt>
                <c:pt idx="7140">
                  <c:v>29.8</c:v>
                </c:pt>
                <c:pt idx="7141">
                  <c:v>30</c:v>
                </c:pt>
                <c:pt idx="7142">
                  <c:v>30</c:v>
                </c:pt>
                <c:pt idx="7143">
                  <c:v>30.1</c:v>
                </c:pt>
                <c:pt idx="7144">
                  <c:v>30.1</c:v>
                </c:pt>
                <c:pt idx="7145">
                  <c:v>30.1</c:v>
                </c:pt>
                <c:pt idx="7146">
                  <c:v>30.2</c:v>
                </c:pt>
                <c:pt idx="7147">
                  <c:v>30.1</c:v>
                </c:pt>
                <c:pt idx="7148">
                  <c:v>30</c:v>
                </c:pt>
                <c:pt idx="7149">
                  <c:v>29.9</c:v>
                </c:pt>
                <c:pt idx="7150">
                  <c:v>29.8</c:v>
                </c:pt>
                <c:pt idx="7151">
                  <c:v>29.6</c:v>
                </c:pt>
                <c:pt idx="7152">
                  <c:v>29.4</c:v>
                </c:pt>
                <c:pt idx="7153">
                  <c:v>29.3</c:v>
                </c:pt>
                <c:pt idx="7154">
                  <c:v>29.2</c:v>
                </c:pt>
                <c:pt idx="7155">
                  <c:v>29.2</c:v>
                </c:pt>
                <c:pt idx="7156">
                  <c:v>29.2</c:v>
                </c:pt>
                <c:pt idx="7157">
                  <c:v>29.3</c:v>
                </c:pt>
                <c:pt idx="7158">
                  <c:v>29.5</c:v>
                </c:pt>
                <c:pt idx="7159">
                  <c:v>29.5</c:v>
                </c:pt>
                <c:pt idx="7160">
                  <c:v>29.6</c:v>
                </c:pt>
                <c:pt idx="7161">
                  <c:v>29.8</c:v>
                </c:pt>
                <c:pt idx="7162">
                  <c:v>29.8</c:v>
                </c:pt>
                <c:pt idx="7163">
                  <c:v>29.8</c:v>
                </c:pt>
                <c:pt idx="7164">
                  <c:v>29.9</c:v>
                </c:pt>
                <c:pt idx="7165">
                  <c:v>29.9</c:v>
                </c:pt>
                <c:pt idx="7166">
                  <c:v>29.9</c:v>
                </c:pt>
                <c:pt idx="7167">
                  <c:v>30</c:v>
                </c:pt>
                <c:pt idx="7168">
                  <c:v>30</c:v>
                </c:pt>
                <c:pt idx="7169">
                  <c:v>30.1</c:v>
                </c:pt>
                <c:pt idx="7170">
                  <c:v>30.1</c:v>
                </c:pt>
                <c:pt idx="7171">
                  <c:v>30.1</c:v>
                </c:pt>
                <c:pt idx="7172">
                  <c:v>30.1</c:v>
                </c:pt>
                <c:pt idx="7173">
                  <c:v>30.1</c:v>
                </c:pt>
                <c:pt idx="7174">
                  <c:v>30.1</c:v>
                </c:pt>
                <c:pt idx="7175">
                  <c:v>30</c:v>
                </c:pt>
                <c:pt idx="7176">
                  <c:v>29.9</c:v>
                </c:pt>
                <c:pt idx="7177">
                  <c:v>29.8</c:v>
                </c:pt>
                <c:pt idx="7178">
                  <c:v>29.7</c:v>
                </c:pt>
                <c:pt idx="7179">
                  <c:v>29.5</c:v>
                </c:pt>
                <c:pt idx="7180">
                  <c:v>29.4</c:v>
                </c:pt>
                <c:pt idx="7181">
                  <c:v>29.3</c:v>
                </c:pt>
                <c:pt idx="7182">
                  <c:v>29.3</c:v>
                </c:pt>
                <c:pt idx="7183">
                  <c:v>29.3</c:v>
                </c:pt>
                <c:pt idx="7184">
                  <c:v>29.2</c:v>
                </c:pt>
                <c:pt idx="7185">
                  <c:v>29.3</c:v>
                </c:pt>
                <c:pt idx="7186">
                  <c:v>29.2</c:v>
                </c:pt>
                <c:pt idx="7187">
                  <c:v>29.3</c:v>
                </c:pt>
                <c:pt idx="7188">
                  <c:v>29.5</c:v>
                </c:pt>
                <c:pt idx="7189">
                  <c:v>29.5</c:v>
                </c:pt>
                <c:pt idx="7190">
                  <c:v>29.6</c:v>
                </c:pt>
                <c:pt idx="7191">
                  <c:v>29.6</c:v>
                </c:pt>
                <c:pt idx="7192">
                  <c:v>29.7</c:v>
                </c:pt>
                <c:pt idx="7193">
                  <c:v>29.8</c:v>
                </c:pt>
                <c:pt idx="7194">
                  <c:v>29.8</c:v>
                </c:pt>
                <c:pt idx="7195">
                  <c:v>29.8</c:v>
                </c:pt>
                <c:pt idx="7196">
                  <c:v>29.8</c:v>
                </c:pt>
                <c:pt idx="7197">
                  <c:v>29.9</c:v>
                </c:pt>
                <c:pt idx="7198">
                  <c:v>30</c:v>
                </c:pt>
                <c:pt idx="7199">
                  <c:v>30</c:v>
                </c:pt>
                <c:pt idx="7200">
                  <c:v>30</c:v>
                </c:pt>
                <c:pt idx="7201">
                  <c:v>30.1</c:v>
                </c:pt>
                <c:pt idx="7202">
                  <c:v>30.1</c:v>
                </c:pt>
                <c:pt idx="7203">
                  <c:v>30.1</c:v>
                </c:pt>
                <c:pt idx="7204">
                  <c:v>30.1</c:v>
                </c:pt>
                <c:pt idx="7205">
                  <c:v>30.2</c:v>
                </c:pt>
                <c:pt idx="7206">
                  <c:v>30.1</c:v>
                </c:pt>
                <c:pt idx="7207">
                  <c:v>30.2</c:v>
                </c:pt>
                <c:pt idx="7208">
                  <c:v>30.1</c:v>
                </c:pt>
                <c:pt idx="7209">
                  <c:v>30.1</c:v>
                </c:pt>
                <c:pt idx="7210">
                  <c:v>30</c:v>
                </c:pt>
                <c:pt idx="7211">
                  <c:v>30</c:v>
                </c:pt>
                <c:pt idx="7212">
                  <c:v>29.8</c:v>
                </c:pt>
                <c:pt idx="7213">
                  <c:v>29.8</c:v>
                </c:pt>
                <c:pt idx="7214">
                  <c:v>29.7</c:v>
                </c:pt>
                <c:pt idx="7215">
                  <c:v>29.6</c:v>
                </c:pt>
                <c:pt idx="7216">
                  <c:v>29.5</c:v>
                </c:pt>
                <c:pt idx="7217">
                  <c:v>29.5</c:v>
                </c:pt>
                <c:pt idx="7218">
                  <c:v>29.3</c:v>
                </c:pt>
                <c:pt idx="7219">
                  <c:v>29.3</c:v>
                </c:pt>
                <c:pt idx="7220">
                  <c:v>29.3</c:v>
                </c:pt>
                <c:pt idx="7221">
                  <c:v>29.2</c:v>
                </c:pt>
                <c:pt idx="7222">
                  <c:v>29.2</c:v>
                </c:pt>
                <c:pt idx="7223">
                  <c:v>29.2</c:v>
                </c:pt>
                <c:pt idx="7224">
                  <c:v>29.2</c:v>
                </c:pt>
                <c:pt idx="7225">
                  <c:v>29.3</c:v>
                </c:pt>
                <c:pt idx="7226">
                  <c:v>29.2</c:v>
                </c:pt>
                <c:pt idx="7227">
                  <c:v>29.2</c:v>
                </c:pt>
                <c:pt idx="7228">
                  <c:v>29.3</c:v>
                </c:pt>
                <c:pt idx="7229">
                  <c:v>29.3</c:v>
                </c:pt>
                <c:pt idx="7230">
                  <c:v>29.5</c:v>
                </c:pt>
                <c:pt idx="7231">
                  <c:v>29.5</c:v>
                </c:pt>
                <c:pt idx="7232">
                  <c:v>29.5</c:v>
                </c:pt>
                <c:pt idx="7233">
                  <c:v>29.6</c:v>
                </c:pt>
                <c:pt idx="7234">
                  <c:v>29.6</c:v>
                </c:pt>
                <c:pt idx="7235">
                  <c:v>29.6</c:v>
                </c:pt>
                <c:pt idx="7236">
                  <c:v>29.8</c:v>
                </c:pt>
                <c:pt idx="7237">
                  <c:v>29.8</c:v>
                </c:pt>
                <c:pt idx="7238">
                  <c:v>29.8</c:v>
                </c:pt>
                <c:pt idx="7239">
                  <c:v>29.8</c:v>
                </c:pt>
                <c:pt idx="7240">
                  <c:v>29.8</c:v>
                </c:pt>
                <c:pt idx="7241">
                  <c:v>29.8</c:v>
                </c:pt>
                <c:pt idx="7242">
                  <c:v>29.8</c:v>
                </c:pt>
                <c:pt idx="7243">
                  <c:v>29.8</c:v>
                </c:pt>
                <c:pt idx="7244">
                  <c:v>29.8</c:v>
                </c:pt>
                <c:pt idx="7245">
                  <c:v>29.9</c:v>
                </c:pt>
                <c:pt idx="7246">
                  <c:v>29.9</c:v>
                </c:pt>
                <c:pt idx="7247">
                  <c:v>30</c:v>
                </c:pt>
                <c:pt idx="7248">
                  <c:v>30</c:v>
                </c:pt>
                <c:pt idx="7249">
                  <c:v>30</c:v>
                </c:pt>
                <c:pt idx="7250">
                  <c:v>30</c:v>
                </c:pt>
                <c:pt idx="7251">
                  <c:v>30</c:v>
                </c:pt>
                <c:pt idx="7252">
                  <c:v>30</c:v>
                </c:pt>
                <c:pt idx="7253">
                  <c:v>30.1</c:v>
                </c:pt>
                <c:pt idx="7254">
                  <c:v>30.1</c:v>
                </c:pt>
                <c:pt idx="7255">
                  <c:v>30.1</c:v>
                </c:pt>
                <c:pt idx="7256">
                  <c:v>30.1</c:v>
                </c:pt>
                <c:pt idx="7257">
                  <c:v>30.1</c:v>
                </c:pt>
                <c:pt idx="7258">
                  <c:v>30.2</c:v>
                </c:pt>
                <c:pt idx="7259">
                  <c:v>30.1</c:v>
                </c:pt>
                <c:pt idx="7260">
                  <c:v>30.2</c:v>
                </c:pt>
                <c:pt idx="7261">
                  <c:v>30.1</c:v>
                </c:pt>
                <c:pt idx="7262">
                  <c:v>30.1</c:v>
                </c:pt>
                <c:pt idx="7263">
                  <c:v>30.1</c:v>
                </c:pt>
                <c:pt idx="7264">
                  <c:v>30.1</c:v>
                </c:pt>
                <c:pt idx="7265">
                  <c:v>30.1</c:v>
                </c:pt>
                <c:pt idx="7266">
                  <c:v>30</c:v>
                </c:pt>
                <c:pt idx="7267">
                  <c:v>30</c:v>
                </c:pt>
                <c:pt idx="7268">
                  <c:v>29.9</c:v>
                </c:pt>
                <c:pt idx="7269">
                  <c:v>29.8</c:v>
                </c:pt>
                <c:pt idx="7270">
                  <c:v>29.8</c:v>
                </c:pt>
                <c:pt idx="7271">
                  <c:v>29.6</c:v>
                </c:pt>
                <c:pt idx="7272">
                  <c:v>29.5</c:v>
                </c:pt>
                <c:pt idx="7273">
                  <c:v>29.5</c:v>
                </c:pt>
                <c:pt idx="7274">
                  <c:v>29.5</c:v>
                </c:pt>
                <c:pt idx="7275">
                  <c:v>29.4</c:v>
                </c:pt>
                <c:pt idx="7276">
                  <c:v>29.3</c:v>
                </c:pt>
                <c:pt idx="7277">
                  <c:v>29.3</c:v>
                </c:pt>
                <c:pt idx="7278">
                  <c:v>29.3</c:v>
                </c:pt>
                <c:pt idx="7279">
                  <c:v>29.2</c:v>
                </c:pt>
                <c:pt idx="7280">
                  <c:v>29.2</c:v>
                </c:pt>
                <c:pt idx="7281">
                  <c:v>29.3</c:v>
                </c:pt>
                <c:pt idx="7282">
                  <c:v>29.3</c:v>
                </c:pt>
                <c:pt idx="7283">
                  <c:v>29.4</c:v>
                </c:pt>
                <c:pt idx="7284">
                  <c:v>29.5</c:v>
                </c:pt>
                <c:pt idx="7285">
                  <c:v>29.5</c:v>
                </c:pt>
                <c:pt idx="7286">
                  <c:v>29.5</c:v>
                </c:pt>
                <c:pt idx="7287">
                  <c:v>29.6</c:v>
                </c:pt>
                <c:pt idx="7288">
                  <c:v>29.8</c:v>
                </c:pt>
                <c:pt idx="7289">
                  <c:v>29.8</c:v>
                </c:pt>
                <c:pt idx="7290">
                  <c:v>29.8</c:v>
                </c:pt>
                <c:pt idx="7291">
                  <c:v>29.8</c:v>
                </c:pt>
                <c:pt idx="7292">
                  <c:v>29.8</c:v>
                </c:pt>
                <c:pt idx="7293">
                  <c:v>29.9</c:v>
                </c:pt>
                <c:pt idx="7294">
                  <c:v>29.9</c:v>
                </c:pt>
                <c:pt idx="7295">
                  <c:v>29.9</c:v>
                </c:pt>
                <c:pt idx="7296">
                  <c:v>30</c:v>
                </c:pt>
                <c:pt idx="7297">
                  <c:v>30</c:v>
                </c:pt>
                <c:pt idx="7298">
                  <c:v>30</c:v>
                </c:pt>
                <c:pt idx="7299">
                  <c:v>30.1</c:v>
                </c:pt>
                <c:pt idx="7300">
                  <c:v>30.1</c:v>
                </c:pt>
                <c:pt idx="7301">
                  <c:v>30.1</c:v>
                </c:pt>
                <c:pt idx="7302">
                  <c:v>30.1</c:v>
                </c:pt>
                <c:pt idx="7303">
                  <c:v>30.2</c:v>
                </c:pt>
                <c:pt idx="7304">
                  <c:v>30.1</c:v>
                </c:pt>
                <c:pt idx="7305">
                  <c:v>30.1</c:v>
                </c:pt>
                <c:pt idx="7306">
                  <c:v>30.1</c:v>
                </c:pt>
                <c:pt idx="7307">
                  <c:v>30.1</c:v>
                </c:pt>
                <c:pt idx="7308">
                  <c:v>30</c:v>
                </c:pt>
                <c:pt idx="7309">
                  <c:v>29.9</c:v>
                </c:pt>
                <c:pt idx="7310">
                  <c:v>29.8</c:v>
                </c:pt>
                <c:pt idx="7311">
                  <c:v>29.8</c:v>
                </c:pt>
                <c:pt idx="7312">
                  <c:v>29.6</c:v>
                </c:pt>
                <c:pt idx="7313">
                  <c:v>29.6</c:v>
                </c:pt>
                <c:pt idx="7314">
                  <c:v>29.5</c:v>
                </c:pt>
                <c:pt idx="7315">
                  <c:v>29.4</c:v>
                </c:pt>
                <c:pt idx="7316">
                  <c:v>29.3</c:v>
                </c:pt>
                <c:pt idx="7317">
                  <c:v>29.3</c:v>
                </c:pt>
                <c:pt idx="7318">
                  <c:v>29.3</c:v>
                </c:pt>
                <c:pt idx="7319">
                  <c:v>29.2</c:v>
                </c:pt>
                <c:pt idx="7320">
                  <c:v>29.3</c:v>
                </c:pt>
                <c:pt idx="7321">
                  <c:v>29.2</c:v>
                </c:pt>
                <c:pt idx="7322">
                  <c:v>29.2</c:v>
                </c:pt>
                <c:pt idx="7323">
                  <c:v>29.3</c:v>
                </c:pt>
                <c:pt idx="7324">
                  <c:v>29.3</c:v>
                </c:pt>
                <c:pt idx="7325">
                  <c:v>29.3</c:v>
                </c:pt>
                <c:pt idx="7326">
                  <c:v>29.3</c:v>
                </c:pt>
                <c:pt idx="7327">
                  <c:v>29.5</c:v>
                </c:pt>
                <c:pt idx="7328">
                  <c:v>29.5</c:v>
                </c:pt>
                <c:pt idx="7329">
                  <c:v>29.5</c:v>
                </c:pt>
                <c:pt idx="7330">
                  <c:v>29.6</c:v>
                </c:pt>
                <c:pt idx="7331">
                  <c:v>29.6</c:v>
                </c:pt>
                <c:pt idx="7332">
                  <c:v>29.7</c:v>
                </c:pt>
                <c:pt idx="7333">
                  <c:v>29.7</c:v>
                </c:pt>
                <c:pt idx="7334">
                  <c:v>29.8</c:v>
                </c:pt>
                <c:pt idx="7335">
                  <c:v>29.8</c:v>
                </c:pt>
                <c:pt idx="7336">
                  <c:v>29.8</c:v>
                </c:pt>
                <c:pt idx="7337">
                  <c:v>29.8</c:v>
                </c:pt>
                <c:pt idx="7338">
                  <c:v>29.8</c:v>
                </c:pt>
                <c:pt idx="7339">
                  <c:v>29.8</c:v>
                </c:pt>
                <c:pt idx="7340">
                  <c:v>29.8</c:v>
                </c:pt>
                <c:pt idx="7341">
                  <c:v>29.8</c:v>
                </c:pt>
                <c:pt idx="7342">
                  <c:v>29.9</c:v>
                </c:pt>
                <c:pt idx="7343">
                  <c:v>29.9</c:v>
                </c:pt>
                <c:pt idx="7344">
                  <c:v>29.9</c:v>
                </c:pt>
                <c:pt idx="7345">
                  <c:v>30</c:v>
                </c:pt>
                <c:pt idx="7346">
                  <c:v>29.8</c:v>
                </c:pt>
                <c:pt idx="7347">
                  <c:v>29.8</c:v>
                </c:pt>
                <c:pt idx="7348">
                  <c:v>30</c:v>
                </c:pt>
                <c:pt idx="7349">
                  <c:v>30</c:v>
                </c:pt>
                <c:pt idx="7350">
                  <c:v>30</c:v>
                </c:pt>
                <c:pt idx="7351">
                  <c:v>30</c:v>
                </c:pt>
                <c:pt idx="7352">
                  <c:v>30</c:v>
                </c:pt>
                <c:pt idx="7353">
                  <c:v>30</c:v>
                </c:pt>
                <c:pt idx="7354">
                  <c:v>30</c:v>
                </c:pt>
                <c:pt idx="7355">
                  <c:v>30</c:v>
                </c:pt>
                <c:pt idx="7356">
                  <c:v>30</c:v>
                </c:pt>
                <c:pt idx="7357">
                  <c:v>30.1</c:v>
                </c:pt>
                <c:pt idx="7358">
                  <c:v>30.1</c:v>
                </c:pt>
                <c:pt idx="7359">
                  <c:v>30.1</c:v>
                </c:pt>
                <c:pt idx="7360">
                  <c:v>30.1</c:v>
                </c:pt>
                <c:pt idx="7361">
                  <c:v>30.1</c:v>
                </c:pt>
                <c:pt idx="7362">
                  <c:v>30.1</c:v>
                </c:pt>
                <c:pt idx="7363">
                  <c:v>30</c:v>
                </c:pt>
                <c:pt idx="7364">
                  <c:v>30.1</c:v>
                </c:pt>
                <c:pt idx="7365">
                  <c:v>30.1</c:v>
                </c:pt>
                <c:pt idx="7366">
                  <c:v>30.1</c:v>
                </c:pt>
                <c:pt idx="7367">
                  <c:v>30.1</c:v>
                </c:pt>
                <c:pt idx="7368">
                  <c:v>30.2</c:v>
                </c:pt>
                <c:pt idx="7369">
                  <c:v>30.1</c:v>
                </c:pt>
                <c:pt idx="7370">
                  <c:v>30.2</c:v>
                </c:pt>
                <c:pt idx="7371">
                  <c:v>30.1</c:v>
                </c:pt>
                <c:pt idx="7372">
                  <c:v>30.1</c:v>
                </c:pt>
                <c:pt idx="7373">
                  <c:v>30.2</c:v>
                </c:pt>
                <c:pt idx="7374">
                  <c:v>30.1</c:v>
                </c:pt>
                <c:pt idx="7375">
                  <c:v>30.2</c:v>
                </c:pt>
                <c:pt idx="7376">
                  <c:v>30.1</c:v>
                </c:pt>
                <c:pt idx="7377">
                  <c:v>30.2</c:v>
                </c:pt>
                <c:pt idx="7378">
                  <c:v>30.2</c:v>
                </c:pt>
                <c:pt idx="7379">
                  <c:v>30.2</c:v>
                </c:pt>
                <c:pt idx="7380">
                  <c:v>30.2</c:v>
                </c:pt>
                <c:pt idx="7381">
                  <c:v>30.2</c:v>
                </c:pt>
                <c:pt idx="7382">
                  <c:v>30.1</c:v>
                </c:pt>
                <c:pt idx="7383">
                  <c:v>30.1</c:v>
                </c:pt>
                <c:pt idx="7384">
                  <c:v>30.1</c:v>
                </c:pt>
                <c:pt idx="7385">
                  <c:v>30.2</c:v>
                </c:pt>
                <c:pt idx="7386">
                  <c:v>30.1</c:v>
                </c:pt>
                <c:pt idx="7387">
                  <c:v>30</c:v>
                </c:pt>
                <c:pt idx="7388">
                  <c:v>30</c:v>
                </c:pt>
                <c:pt idx="7389">
                  <c:v>30</c:v>
                </c:pt>
                <c:pt idx="7390">
                  <c:v>29.8</c:v>
                </c:pt>
                <c:pt idx="7391">
                  <c:v>29.8</c:v>
                </c:pt>
                <c:pt idx="7392">
                  <c:v>29.8</c:v>
                </c:pt>
                <c:pt idx="7393">
                  <c:v>29.8</c:v>
                </c:pt>
                <c:pt idx="7394">
                  <c:v>29.6</c:v>
                </c:pt>
                <c:pt idx="7395">
                  <c:v>29.5</c:v>
                </c:pt>
                <c:pt idx="7396">
                  <c:v>29.5</c:v>
                </c:pt>
                <c:pt idx="7397">
                  <c:v>29.5</c:v>
                </c:pt>
                <c:pt idx="7398">
                  <c:v>29.4</c:v>
                </c:pt>
                <c:pt idx="7399">
                  <c:v>29.4</c:v>
                </c:pt>
                <c:pt idx="7400">
                  <c:v>29.3</c:v>
                </c:pt>
                <c:pt idx="7401">
                  <c:v>29.3</c:v>
                </c:pt>
                <c:pt idx="7402">
                  <c:v>29.3</c:v>
                </c:pt>
                <c:pt idx="7403">
                  <c:v>29.2</c:v>
                </c:pt>
                <c:pt idx="7404">
                  <c:v>29.3</c:v>
                </c:pt>
                <c:pt idx="7405">
                  <c:v>29.3</c:v>
                </c:pt>
                <c:pt idx="7406">
                  <c:v>29.2</c:v>
                </c:pt>
                <c:pt idx="7407">
                  <c:v>29.2</c:v>
                </c:pt>
                <c:pt idx="7408">
                  <c:v>29.2</c:v>
                </c:pt>
                <c:pt idx="7409">
                  <c:v>29.2</c:v>
                </c:pt>
                <c:pt idx="7410">
                  <c:v>29.2</c:v>
                </c:pt>
                <c:pt idx="7411">
                  <c:v>29.2</c:v>
                </c:pt>
                <c:pt idx="7412">
                  <c:v>29.3</c:v>
                </c:pt>
                <c:pt idx="7413">
                  <c:v>29.4</c:v>
                </c:pt>
                <c:pt idx="7414">
                  <c:v>29.4</c:v>
                </c:pt>
                <c:pt idx="7415">
                  <c:v>29.3</c:v>
                </c:pt>
                <c:pt idx="7416">
                  <c:v>29.4</c:v>
                </c:pt>
                <c:pt idx="7417">
                  <c:v>29.3</c:v>
                </c:pt>
                <c:pt idx="7418">
                  <c:v>29.3</c:v>
                </c:pt>
                <c:pt idx="7419">
                  <c:v>29.4</c:v>
                </c:pt>
                <c:pt idx="7420">
                  <c:v>29.5</c:v>
                </c:pt>
                <c:pt idx="7421">
                  <c:v>29.5</c:v>
                </c:pt>
                <c:pt idx="7422">
                  <c:v>29.5</c:v>
                </c:pt>
                <c:pt idx="7423">
                  <c:v>29.5</c:v>
                </c:pt>
                <c:pt idx="7424">
                  <c:v>29.5</c:v>
                </c:pt>
                <c:pt idx="7425">
                  <c:v>29.5</c:v>
                </c:pt>
                <c:pt idx="7426">
                  <c:v>29.5</c:v>
                </c:pt>
                <c:pt idx="7427">
                  <c:v>29.6</c:v>
                </c:pt>
                <c:pt idx="7428">
                  <c:v>29.6</c:v>
                </c:pt>
                <c:pt idx="7429">
                  <c:v>29.6</c:v>
                </c:pt>
                <c:pt idx="7430">
                  <c:v>29.6</c:v>
                </c:pt>
                <c:pt idx="7431">
                  <c:v>29.7</c:v>
                </c:pt>
                <c:pt idx="7432">
                  <c:v>29.8</c:v>
                </c:pt>
                <c:pt idx="7433">
                  <c:v>29.8</c:v>
                </c:pt>
                <c:pt idx="7434">
                  <c:v>29.8</c:v>
                </c:pt>
                <c:pt idx="7435">
                  <c:v>29.9</c:v>
                </c:pt>
                <c:pt idx="7436">
                  <c:v>29.9</c:v>
                </c:pt>
                <c:pt idx="7437">
                  <c:v>29.9</c:v>
                </c:pt>
                <c:pt idx="7438">
                  <c:v>30</c:v>
                </c:pt>
                <c:pt idx="7439">
                  <c:v>29.9</c:v>
                </c:pt>
                <c:pt idx="7440">
                  <c:v>29.9</c:v>
                </c:pt>
                <c:pt idx="7441">
                  <c:v>29.9</c:v>
                </c:pt>
                <c:pt idx="7442">
                  <c:v>30</c:v>
                </c:pt>
                <c:pt idx="7443">
                  <c:v>29.9</c:v>
                </c:pt>
                <c:pt idx="7444">
                  <c:v>29.9</c:v>
                </c:pt>
                <c:pt idx="7445">
                  <c:v>29.9</c:v>
                </c:pt>
                <c:pt idx="7446">
                  <c:v>29.9</c:v>
                </c:pt>
                <c:pt idx="7447">
                  <c:v>30.1</c:v>
                </c:pt>
                <c:pt idx="7448">
                  <c:v>30.1</c:v>
                </c:pt>
                <c:pt idx="7449">
                  <c:v>30.1</c:v>
                </c:pt>
                <c:pt idx="7450">
                  <c:v>30</c:v>
                </c:pt>
                <c:pt idx="7451">
                  <c:v>30</c:v>
                </c:pt>
                <c:pt idx="7452">
                  <c:v>30.1</c:v>
                </c:pt>
                <c:pt idx="7453">
                  <c:v>30.2</c:v>
                </c:pt>
                <c:pt idx="7454">
                  <c:v>30.1</c:v>
                </c:pt>
                <c:pt idx="7455">
                  <c:v>30.1</c:v>
                </c:pt>
                <c:pt idx="7456">
                  <c:v>30.2</c:v>
                </c:pt>
                <c:pt idx="7457">
                  <c:v>30.2</c:v>
                </c:pt>
                <c:pt idx="7458">
                  <c:v>30.2</c:v>
                </c:pt>
                <c:pt idx="7459">
                  <c:v>30.2</c:v>
                </c:pt>
                <c:pt idx="7460">
                  <c:v>30.2</c:v>
                </c:pt>
                <c:pt idx="7461">
                  <c:v>30.2</c:v>
                </c:pt>
                <c:pt idx="7462">
                  <c:v>30.2</c:v>
                </c:pt>
                <c:pt idx="7463">
                  <c:v>30.2</c:v>
                </c:pt>
                <c:pt idx="7464">
                  <c:v>30.2</c:v>
                </c:pt>
                <c:pt idx="7465">
                  <c:v>30.3</c:v>
                </c:pt>
                <c:pt idx="7466">
                  <c:v>30.3</c:v>
                </c:pt>
                <c:pt idx="7467">
                  <c:v>30.2</c:v>
                </c:pt>
                <c:pt idx="7468">
                  <c:v>30.2</c:v>
                </c:pt>
                <c:pt idx="7469">
                  <c:v>30.2</c:v>
                </c:pt>
                <c:pt idx="7470">
                  <c:v>30.2</c:v>
                </c:pt>
                <c:pt idx="7471">
                  <c:v>30.2</c:v>
                </c:pt>
                <c:pt idx="7472">
                  <c:v>30.1</c:v>
                </c:pt>
                <c:pt idx="7473">
                  <c:v>30.1</c:v>
                </c:pt>
                <c:pt idx="7474">
                  <c:v>30</c:v>
                </c:pt>
                <c:pt idx="7475">
                  <c:v>30</c:v>
                </c:pt>
                <c:pt idx="7476">
                  <c:v>29.9</c:v>
                </c:pt>
                <c:pt idx="7477">
                  <c:v>29.9</c:v>
                </c:pt>
                <c:pt idx="7478">
                  <c:v>29.8</c:v>
                </c:pt>
                <c:pt idx="7479">
                  <c:v>29.8</c:v>
                </c:pt>
                <c:pt idx="7480">
                  <c:v>29.6</c:v>
                </c:pt>
                <c:pt idx="7481">
                  <c:v>29.6</c:v>
                </c:pt>
                <c:pt idx="7482">
                  <c:v>29.6</c:v>
                </c:pt>
                <c:pt idx="7483">
                  <c:v>29.5</c:v>
                </c:pt>
                <c:pt idx="7484">
                  <c:v>29.4</c:v>
                </c:pt>
                <c:pt idx="7485">
                  <c:v>29.3</c:v>
                </c:pt>
                <c:pt idx="7486">
                  <c:v>29.3</c:v>
                </c:pt>
                <c:pt idx="7487">
                  <c:v>29.3</c:v>
                </c:pt>
                <c:pt idx="7488">
                  <c:v>29.2</c:v>
                </c:pt>
                <c:pt idx="7489">
                  <c:v>29.3</c:v>
                </c:pt>
                <c:pt idx="7490">
                  <c:v>29.2</c:v>
                </c:pt>
                <c:pt idx="7491">
                  <c:v>29.3</c:v>
                </c:pt>
                <c:pt idx="7492">
                  <c:v>29.3</c:v>
                </c:pt>
                <c:pt idx="7493">
                  <c:v>29.3</c:v>
                </c:pt>
                <c:pt idx="7494">
                  <c:v>29.3</c:v>
                </c:pt>
                <c:pt idx="7495">
                  <c:v>29.4</c:v>
                </c:pt>
                <c:pt idx="7496">
                  <c:v>29.4</c:v>
                </c:pt>
                <c:pt idx="7497">
                  <c:v>29.5</c:v>
                </c:pt>
                <c:pt idx="7498">
                  <c:v>29.5</c:v>
                </c:pt>
                <c:pt idx="7499">
                  <c:v>29.6</c:v>
                </c:pt>
                <c:pt idx="7500">
                  <c:v>29.7</c:v>
                </c:pt>
                <c:pt idx="7501">
                  <c:v>29.7</c:v>
                </c:pt>
                <c:pt idx="7502">
                  <c:v>29.7</c:v>
                </c:pt>
                <c:pt idx="7503">
                  <c:v>29.8</c:v>
                </c:pt>
                <c:pt idx="7504">
                  <c:v>29.9</c:v>
                </c:pt>
                <c:pt idx="7505">
                  <c:v>29.8</c:v>
                </c:pt>
                <c:pt idx="7506">
                  <c:v>29.9</c:v>
                </c:pt>
                <c:pt idx="7507">
                  <c:v>29.9</c:v>
                </c:pt>
                <c:pt idx="7508">
                  <c:v>29.9</c:v>
                </c:pt>
                <c:pt idx="7509">
                  <c:v>30</c:v>
                </c:pt>
                <c:pt idx="7510">
                  <c:v>29.9</c:v>
                </c:pt>
                <c:pt idx="7511">
                  <c:v>30</c:v>
                </c:pt>
                <c:pt idx="7512">
                  <c:v>30</c:v>
                </c:pt>
                <c:pt idx="7513">
                  <c:v>30</c:v>
                </c:pt>
                <c:pt idx="7514">
                  <c:v>30</c:v>
                </c:pt>
                <c:pt idx="7515">
                  <c:v>30</c:v>
                </c:pt>
                <c:pt idx="7516">
                  <c:v>30.1</c:v>
                </c:pt>
                <c:pt idx="7517">
                  <c:v>30.1</c:v>
                </c:pt>
                <c:pt idx="7518">
                  <c:v>30.1</c:v>
                </c:pt>
                <c:pt idx="7519">
                  <c:v>30.1</c:v>
                </c:pt>
                <c:pt idx="7520">
                  <c:v>30.3</c:v>
                </c:pt>
                <c:pt idx="7521">
                  <c:v>30.2</c:v>
                </c:pt>
                <c:pt idx="7522">
                  <c:v>30.3</c:v>
                </c:pt>
                <c:pt idx="7523">
                  <c:v>30.2</c:v>
                </c:pt>
                <c:pt idx="7524">
                  <c:v>30.3</c:v>
                </c:pt>
                <c:pt idx="7525">
                  <c:v>30.3</c:v>
                </c:pt>
                <c:pt idx="7526">
                  <c:v>30.2</c:v>
                </c:pt>
                <c:pt idx="7527">
                  <c:v>30.2</c:v>
                </c:pt>
                <c:pt idx="7528">
                  <c:v>30.1</c:v>
                </c:pt>
                <c:pt idx="7529">
                  <c:v>30.1</c:v>
                </c:pt>
                <c:pt idx="7530">
                  <c:v>30</c:v>
                </c:pt>
                <c:pt idx="7531">
                  <c:v>30</c:v>
                </c:pt>
                <c:pt idx="7532">
                  <c:v>30</c:v>
                </c:pt>
                <c:pt idx="7533">
                  <c:v>29.9</c:v>
                </c:pt>
                <c:pt idx="7534">
                  <c:v>29.9</c:v>
                </c:pt>
                <c:pt idx="7535">
                  <c:v>29.8</c:v>
                </c:pt>
                <c:pt idx="7536">
                  <c:v>29.7</c:v>
                </c:pt>
                <c:pt idx="7537">
                  <c:v>29.6</c:v>
                </c:pt>
                <c:pt idx="7538">
                  <c:v>29.5</c:v>
                </c:pt>
                <c:pt idx="7539">
                  <c:v>29.5</c:v>
                </c:pt>
                <c:pt idx="7540">
                  <c:v>29.5</c:v>
                </c:pt>
                <c:pt idx="7541">
                  <c:v>29.3</c:v>
                </c:pt>
                <c:pt idx="7542">
                  <c:v>29.3</c:v>
                </c:pt>
                <c:pt idx="7543">
                  <c:v>29.2</c:v>
                </c:pt>
                <c:pt idx="7544">
                  <c:v>29.3</c:v>
                </c:pt>
                <c:pt idx="7545">
                  <c:v>29.3</c:v>
                </c:pt>
                <c:pt idx="7546">
                  <c:v>29.3</c:v>
                </c:pt>
                <c:pt idx="7547">
                  <c:v>29.3</c:v>
                </c:pt>
                <c:pt idx="7548">
                  <c:v>29.3</c:v>
                </c:pt>
                <c:pt idx="7549">
                  <c:v>29.4</c:v>
                </c:pt>
                <c:pt idx="7550">
                  <c:v>29.5</c:v>
                </c:pt>
                <c:pt idx="7551">
                  <c:v>29.5</c:v>
                </c:pt>
                <c:pt idx="7552">
                  <c:v>29.6</c:v>
                </c:pt>
                <c:pt idx="7553">
                  <c:v>29.6</c:v>
                </c:pt>
                <c:pt idx="7554">
                  <c:v>29.7</c:v>
                </c:pt>
                <c:pt idx="7555">
                  <c:v>29.7</c:v>
                </c:pt>
                <c:pt idx="7556">
                  <c:v>29.8</c:v>
                </c:pt>
                <c:pt idx="7557">
                  <c:v>29.8</c:v>
                </c:pt>
                <c:pt idx="7558">
                  <c:v>29.8</c:v>
                </c:pt>
                <c:pt idx="7559">
                  <c:v>29.9</c:v>
                </c:pt>
                <c:pt idx="7560">
                  <c:v>29.9</c:v>
                </c:pt>
                <c:pt idx="7561">
                  <c:v>29.9</c:v>
                </c:pt>
                <c:pt idx="7562">
                  <c:v>29.9</c:v>
                </c:pt>
                <c:pt idx="7563">
                  <c:v>30</c:v>
                </c:pt>
                <c:pt idx="7564">
                  <c:v>30</c:v>
                </c:pt>
                <c:pt idx="7565">
                  <c:v>30</c:v>
                </c:pt>
                <c:pt idx="7566">
                  <c:v>30</c:v>
                </c:pt>
                <c:pt idx="7567">
                  <c:v>30.1</c:v>
                </c:pt>
                <c:pt idx="7568">
                  <c:v>30</c:v>
                </c:pt>
                <c:pt idx="7569">
                  <c:v>30.1</c:v>
                </c:pt>
                <c:pt idx="7570">
                  <c:v>30.1</c:v>
                </c:pt>
                <c:pt idx="7571">
                  <c:v>30.1</c:v>
                </c:pt>
                <c:pt idx="7572">
                  <c:v>30</c:v>
                </c:pt>
                <c:pt idx="7573">
                  <c:v>30.1</c:v>
                </c:pt>
                <c:pt idx="7574">
                  <c:v>30.1</c:v>
                </c:pt>
                <c:pt idx="7575">
                  <c:v>30.2</c:v>
                </c:pt>
                <c:pt idx="7576">
                  <c:v>30.2</c:v>
                </c:pt>
                <c:pt idx="7577">
                  <c:v>30.2</c:v>
                </c:pt>
                <c:pt idx="7578">
                  <c:v>30.2</c:v>
                </c:pt>
                <c:pt idx="7579">
                  <c:v>30.2</c:v>
                </c:pt>
                <c:pt idx="7580">
                  <c:v>30.2</c:v>
                </c:pt>
                <c:pt idx="7581">
                  <c:v>30.2</c:v>
                </c:pt>
                <c:pt idx="7582">
                  <c:v>30.2</c:v>
                </c:pt>
                <c:pt idx="7583">
                  <c:v>30.2</c:v>
                </c:pt>
                <c:pt idx="7584">
                  <c:v>30.2</c:v>
                </c:pt>
                <c:pt idx="7585">
                  <c:v>30.2</c:v>
                </c:pt>
                <c:pt idx="7586">
                  <c:v>30.1</c:v>
                </c:pt>
                <c:pt idx="7587">
                  <c:v>30.1</c:v>
                </c:pt>
                <c:pt idx="7588">
                  <c:v>30.1</c:v>
                </c:pt>
                <c:pt idx="7589">
                  <c:v>30.1</c:v>
                </c:pt>
                <c:pt idx="7590">
                  <c:v>30.1</c:v>
                </c:pt>
                <c:pt idx="7591">
                  <c:v>30</c:v>
                </c:pt>
                <c:pt idx="7592">
                  <c:v>30</c:v>
                </c:pt>
                <c:pt idx="7593">
                  <c:v>29.9</c:v>
                </c:pt>
                <c:pt idx="7594">
                  <c:v>29.9</c:v>
                </c:pt>
                <c:pt idx="7595">
                  <c:v>29.9</c:v>
                </c:pt>
                <c:pt idx="7596">
                  <c:v>29.8</c:v>
                </c:pt>
                <c:pt idx="7597">
                  <c:v>29.7</c:v>
                </c:pt>
                <c:pt idx="7598">
                  <c:v>29.6</c:v>
                </c:pt>
                <c:pt idx="7599">
                  <c:v>29.6</c:v>
                </c:pt>
                <c:pt idx="7600">
                  <c:v>29.5</c:v>
                </c:pt>
                <c:pt idx="7601">
                  <c:v>29.5</c:v>
                </c:pt>
                <c:pt idx="7602">
                  <c:v>29.5</c:v>
                </c:pt>
                <c:pt idx="7603">
                  <c:v>29.4</c:v>
                </c:pt>
                <c:pt idx="7604">
                  <c:v>29.4</c:v>
                </c:pt>
                <c:pt idx="7605">
                  <c:v>29.3</c:v>
                </c:pt>
                <c:pt idx="7606">
                  <c:v>29.3</c:v>
                </c:pt>
                <c:pt idx="7607">
                  <c:v>29.3</c:v>
                </c:pt>
                <c:pt idx="7608">
                  <c:v>29.3</c:v>
                </c:pt>
                <c:pt idx="7609">
                  <c:v>29.3</c:v>
                </c:pt>
                <c:pt idx="7610">
                  <c:v>29.3</c:v>
                </c:pt>
                <c:pt idx="7611">
                  <c:v>29.3</c:v>
                </c:pt>
                <c:pt idx="7612">
                  <c:v>29.4</c:v>
                </c:pt>
                <c:pt idx="7613">
                  <c:v>29.4</c:v>
                </c:pt>
                <c:pt idx="7614">
                  <c:v>29.5</c:v>
                </c:pt>
                <c:pt idx="7615">
                  <c:v>29.5</c:v>
                </c:pt>
                <c:pt idx="7616">
                  <c:v>29.5</c:v>
                </c:pt>
                <c:pt idx="7617">
                  <c:v>29.6</c:v>
                </c:pt>
                <c:pt idx="7618">
                  <c:v>29.6</c:v>
                </c:pt>
                <c:pt idx="7619">
                  <c:v>29.7</c:v>
                </c:pt>
                <c:pt idx="7620">
                  <c:v>29.7</c:v>
                </c:pt>
                <c:pt idx="7621">
                  <c:v>29.8</c:v>
                </c:pt>
                <c:pt idx="7622">
                  <c:v>29.8</c:v>
                </c:pt>
                <c:pt idx="7623">
                  <c:v>29.9</c:v>
                </c:pt>
                <c:pt idx="7624">
                  <c:v>29.8</c:v>
                </c:pt>
                <c:pt idx="7625">
                  <c:v>29.9</c:v>
                </c:pt>
                <c:pt idx="7626">
                  <c:v>29.9</c:v>
                </c:pt>
                <c:pt idx="7627">
                  <c:v>29.9</c:v>
                </c:pt>
                <c:pt idx="7628">
                  <c:v>30</c:v>
                </c:pt>
                <c:pt idx="7629">
                  <c:v>30</c:v>
                </c:pt>
                <c:pt idx="7630">
                  <c:v>30</c:v>
                </c:pt>
                <c:pt idx="7631">
                  <c:v>30</c:v>
                </c:pt>
                <c:pt idx="7632">
                  <c:v>30.1</c:v>
                </c:pt>
                <c:pt idx="7633">
                  <c:v>30.1</c:v>
                </c:pt>
                <c:pt idx="7634">
                  <c:v>30.1</c:v>
                </c:pt>
                <c:pt idx="7635">
                  <c:v>30.1</c:v>
                </c:pt>
                <c:pt idx="7636">
                  <c:v>30.1</c:v>
                </c:pt>
                <c:pt idx="7637">
                  <c:v>30.2</c:v>
                </c:pt>
                <c:pt idx="7638">
                  <c:v>30.2</c:v>
                </c:pt>
                <c:pt idx="7639">
                  <c:v>30.2</c:v>
                </c:pt>
                <c:pt idx="7640">
                  <c:v>30.2</c:v>
                </c:pt>
                <c:pt idx="7641">
                  <c:v>30.3</c:v>
                </c:pt>
                <c:pt idx="7642">
                  <c:v>30.2</c:v>
                </c:pt>
                <c:pt idx="7643">
                  <c:v>30.1</c:v>
                </c:pt>
                <c:pt idx="7644">
                  <c:v>30.1</c:v>
                </c:pt>
                <c:pt idx="7645">
                  <c:v>30</c:v>
                </c:pt>
                <c:pt idx="7646">
                  <c:v>30</c:v>
                </c:pt>
                <c:pt idx="7647">
                  <c:v>29.9</c:v>
                </c:pt>
                <c:pt idx="7648">
                  <c:v>29.9</c:v>
                </c:pt>
                <c:pt idx="7649">
                  <c:v>29.8</c:v>
                </c:pt>
                <c:pt idx="7650">
                  <c:v>29.6</c:v>
                </c:pt>
                <c:pt idx="7651">
                  <c:v>29.5</c:v>
                </c:pt>
                <c:pt idx="7652">
                  <c:v>29.5</c:v>
                </c:pt>
                <c:pt idx="7653">
                  <c:v>29.5</c:v>
                </c:pt>
                <c:pt idx="7654">
                  <c:v>29.3</c:v>
                </c:pt>
                <c:pt idx="7655">
                  <c:v>29.3</c:v>
                </c:pt>
                <c:pt idx="7656">
                  <c:v>29.2</c:v>
                </c:pt>
                <c:pt idx="7657">
                  <c:v>29.2</c:v>
                </c:pt>
                <c:pt idx="7658">
                  <c:v>29.3</c:v>
                </c:pt>
                <c:pt idx="7659">
                  <c:v>29.4</c:v>
                </c:pt>
                <c:pt idx="7660">
                  <c:v>29.5</c:v>
                </c:pt>
                <c:pt idx="7661">
                  <c:v>29.5</c:v>
                </c:pt>
                <c:pt idx="7662">
                  <c:v>29.5</c:v>
                </c:pt>
                <c:pt idx="7663">
                  <c:v>29.6</c:v>
                </c:pt>
                <c:pt idx="7664">
                  <c:v>29.7</c:v>
                </c:pt>
                <c:pt idx="7665">
                  <c:v>29.8</c:v>
                </c:pt>
                <c:pt idx="7666">
                  <c:v>29.9</c:v>
                </c:pt>
                <c:pt idx="7667">
                  <c:v>29.9</c:v>
                </c:pt>
                <c:pt idx="7668">
                  <c:v>29.9</c:v>
                </c:pt>
                <c:pt idx="7669">
                  <c:v>30</c:v>
                </c:pt>
                <c:pt idx="7670">
                  <c:v>30</c:v>
                </c:pt>
                <c:pt idx="7671">
                  <c:v>30</c:v>
                </c:pt>
                <c:pt idx="7672">
                  <c:v>30</c:v>
                </c:pt>
                <c:pt idx="7673">
                  <c:v>30.1</c:v>
                </c:pt>
                <c:pt idx="7674">
                  <c:v>30.1</c:v>
                </c:pt>
                <c:pt idx="7675">
                  <c:v>30.1</c:v>
                </c:pt>
                <c:pt idx="7676">
                  <c:v>30.1</c:v>
                </c:pt>
                <c:pt idx="7677">
                  <c:v>30.2</c:v>
                </c:pt>
                <c:pt idx="7678">
                  <c:v>30.2</c:v>
                </c:pt>
                <c:pt idx="7679">
                  <c:v>30.2</c:v>
                </c:pt>
                <c:pt idx="7680">
                  <c:v>30.2</c:v>
                </c:pt>
                <c:pt idx="7681">
                  <c:v>30.2</c:v>
                </c:pt>
                <c:pt idx="7682">
                  <c:v>30.1</c:v>
                </c:pt>
                <c:pt idx="7683">
                  <c:v>30</c:v>
                </c:pt>
                <c:pt idx="7684">
                  <c:v>29.9</c:v>
                </c:pt>
                <c:pt idx="7685">
                  <c:v>29.9</c:v>
                </c:pt>
                <c:pt idx="7686">
                  <c:v>29.8</c:v>
                </c:pt>
                <c:pt idx="7687">
                  <c:v>29.8</c:v>
                </c:pt>
                <c:pt idx="7688">
                  <c:v>29.6</c:v>
                </c:pt>
                <c:pt idx="7689">
                  <c:v>29.5</c:v>
                </c:pt>
                <c:pt idx="7690">
                  <c:v>29.5</c:v>
                </c:pt>
                <c:pt idx="7691">
                  <c:v>29.4</c:v>
                </c:pt>
                <c:pt idx="7692">
                  <c:v>29.3</c:v>
                </c:pt>
                <c:pt idx="7693">
                  <c:v>29.3</c:v>
                </c:pt>
                <c:pt idx="7694">
                  <c:v>29.3</c:v>
                </c:pt>
                <c:pt idx="7695">
                  <c:v>29.2</c:v>
                </c:pt>
                <c:pt idx="7696">
                  <c:v>29.3</c:v>
                </c:pt>
                <c:pt idx="7697">
                  <c:v>29.3</c:v>
                </c:pt>
                <c:pt idx="7698">
                  <c:v>29.5</c:v>
                </c:pt>
                <c:pt idx="7699">
                  <c:v>29.5</c:v>
                </c:pt>
                <c:pt idx="7700">
                  <c:v>29.6</c:v>
                </c:pt>
                <c:pt idx="7701">
                  <c:v>29.8</c:v>
                </c:pt>
                <c:pt idx="7702">
                  <c:v>29.8</c:v>
                </c:pt>
                <c:pt idx="7703">
                  <c:v>29.9</c:v>
                </c:pt>
                <c:pt idx="7704">
                  <c:v>29.9</c:v>
                </c:pt>
                <c:pt idx="7705">
                  <c:v>29.9</c:v>
                </c:pt>
                <c:pt idx="7706">
                  <c:v>29.9</c:v>
                </c:pt>
                <c:pt idx="7707">
                  <c:v>30</c:v>
                </c:pt>
                <c:pt idx="7708">
                  <c:v>30</c:v>
                </c:pt>
                <c:pt idx="7709">
                  <c:v>30.1</c:v>
                </c:pt>
                <c:pt idx="7710">
                  <c:v>30.2</c:v>
                </c:pt>
                <c:pt idx="7711">
                  <c:v>30.1</c:v>
                </c:pt>
                <c:pt idx="7712">
                  <c:v>30.2</c:v>
                </c:pt>
                <c:pt idx="7713">
                  <c:v>30.2</c:v>
                </c:pt>
                <c:pt idx="7714">
                  <c:v>30.3</c:v>
                </c:pt>
                <c:pt idx="7715">
                  <c:v>30.1</c:v>
                </c:pt>
                <c:pt idx="7716">
                  <c:v>30.1</c:v>
                </c:pt>
                <c:pt idx="7717">
                  <c:v>29.9</c:v>
                </c:pt>
                <c:pt idx="7718">
                  <c:v>29.8</c:v>
                </c:pt>
                <c:pt idx="7719">
                  <c:v>29.6</c:v>
                </c:pt>
                <c:pt idx="7720">
                  <c:v>29.5</c:v>
                </c:pt>
                <c:pt idx="7721">
                  <c:v>29.4</c:v>
                </c:pt>
                <c:pt idx="7722">
                  <c:v>29.3</c:v>
                </c:pt>
                <c:pt idx="7723">
                  <c:v>29.3</c:v>
                </c:pt>
                <c:pt idx="7724">
                  <c:v>29.3</c:v>
                </c:pt>
                <c:pt idx="7725">
                  <c:v>29.3</c:v>
                </c:pt>
                <c:pt idx="7726">
                  <c:v>29.4</c:v>
                </c:pt>
                <c:pt idx="7727">
                  <c:v>29.5</c:v>
                </c:pt>
                <c:pt idx="7728">
                  <c:v>29.6</c:v>
                </c:pt>
                <c:pt idx="7729">
                  <c:v>29.8</c:v>
                </c:pt>
                <c:pt idx="7730">
                  <c:v>29.8</c:v>
                </c:pt>
                <c:pt idx="7731">
                  <c:v>29.9</c:v>
                </c:pt>
                <c:pt idx="7732">
                  <c:v>29.9</c:v>
                </c:pt>
                <c:pt idx="7733">
                  <c:v>30</c:v>
                </c:pt>
                <c:pt idx="7734">
                  <c:v>30</c:v>
                </c:pt>
                <c:pt idx="7735">
                  <c:v>30</c:v>
                </c:pt>
                <c:pt idx="7736">
                  <c:v>30.2</c:v>
                </c:pt>
                <c:pt idx="7737">
                  <c:v>30.3</c:v>
                </c:pt>
                <c:pt idx="7738">
                  <c:v>30.3</c:v>
                </c:pt>
                <c:pt idx="7739">
                  <c:v>30.3</c:v>
                </c:pt>
                <c:pt idx="7740">
                  <c:v>30.2</c:v>
                </c:pt>
                <c:pt idx="7741">
                  <c:v>30.1</c:v>
                </c:pt>
                <c:pt idx="7742">
                  <c:v>30</c:v>
                </c:pt>
                <c:pt idx="7743">
                  <c:v>29.9</c:v>
                </c:pt>
                <c:pt idx="7744">
                  <c:v>29.8</c:v>
                </c:pt>
                <c:pt idx="7745">
                  <c:v>29.6</c:v>
                </c:pt>
                <c:pt idx="7746">
                  <c:v>29.5</c:v>
                </c:pt>
                <c:pt idx="7747">
                  <c:v>29.5</c:v>
                </c:pt>
                <c:pt idx="7748">
                  <c:v>29.3</c:v>
                </c:pt>
                <c:pt idx="7749">
                  <c:v>29.2</c:v>
                </c:pt>
                <c:pt idx="7750">
                  <c:v>29.2</c:v>
                </c:pt>
                <c:pt idx="7751">
                  <c:v>29.3</c:v>
                </c:pt>
                <c:pt idx="7752">
                  <c:v>29.3</c:v>
                </c:pt>
                <c:pt idx="7753">
                  <c:v>29.4</c:v>
                </c:pt>
                <c:pt idx="7754">
                  <c:v>29.5</c:v>
                </c:pt>
                <c:pt idx="7755">
                  <c:v>29.6</c:v>
                </c:pt>
                <c:pt idx="7756">
                  <c:v>29.7</c:v>
                </c:pt>
                <c:pt idx="7757">
                  <c:v>29.7</c:v>
                </c:pt>
                <c:pt idx="7758">
                  <c:v>29.8</c:v>
                </c:pt>
                <c:pt idx="7759">
                  <c:v>29.9</c:v>
                </c:pt>
                <c:pt idx="7760">
                  <c:v>29.9</c:v>
                </c:pt>
                <c:pt idx="7761">
                  <c:v>30</c:v>
                </c:pt>
                <c:pt idx="7762">
                  <c:v>30</c:v>
                </c:pt>
                <c:pt idx="7763">
                  <c:v>30.1</c:v>
                </c:pt>
                <c:pt idx="7764">
                  <c:v>30.1</c:v>
                </c:pt>
                <c:pt idx="7765">
                  <c:v>30.1</c:v>
                </c:pt>
                <c:pt idx="7766">
                  <c:v>30.2</c:v>
                </c:pt>
                <c:pt idx="7767">
                  <c:v>30.2</c:v>
                </c:pt>
                <c:pt idx="7768">
                  <c:v>30.2</c:v>
                </c:pt>
                <c:pt idx="7769">
                  <c:v>30.2</c:v>
                </c:pt>
                <c:pt idx="7770">
                  <c:v>30.3</c:v>
                </c:pt>
                <c:pt idx="7771">
                  <c:v>30.1</c:v>
                </c:pt>
                <c:pt idx="7772">
                  <c:v>30</c:v>
                </c:pt>
                <c:pt idx="7773">
                  <c:v>29.9</c:v>
                </c:pt>
                <c:pt idx="7774">
                  <c:v>29.8</c:v>
                </c:pt>
                <c:pt idx="7775">
                  <c:v>29.6</c:v>
                </c:pt>
                <c:pt idx="7776">
                  <c:v>29.6</c:v>
                </c:pt>
                <c:pt idx="7777">
                  <c:v>29.5</c:v>
                </c:pt>
                <c:pt idx="7778">
                  <c:v>29.3</c:v>
                </c:pt>
                <c:pt idx="7779">
                  <c:v>29.3</c:v>
                </c:pt>
                <c:pt idx="7780">
                  <c:v>29.3</c:v>
                </c:pt>
                <c:pt idx="7781">
                  <c:v>29.3</c:v>
                </c:pt>
                <c:pt idx="7782">
                  <c:v>29.3</c:v>
                </c:pt>
                <c:pt idx="7783">
                  <c:v>29.4</c:v>
                </c:pt>
                <c:pt idx="7784">
                  <c:v>29.4</c:v>
                </c:pt>
                <c:pt idx="7785">
                  <c:v>29.5</c:v>
                </c:pt>
                <c:pt idx="7786">
                  <c:v>29.6</c:v>
                </c:pt>
                <c:pt idx="7787">
                  <c:v>29.7</c:v>
                </c:pt>
                <c:pt idx="7788">
                  <c:v>29.8</c:v>
                </c:pt>
                <c:pt idx="7789">
                  <c:v>29.8</c:v>
                </c:pt>
                <c:pt idx="7790">
                  <c:v>30</c:v>
                </c:pt>
                <c:pt idx="7791">
                  <c:v>30</c:v>
                </c:pt>
                <c:pt idx="7792">
                  <c:v>30</c:v>
                </c:pt>
                <c:pt idx="7793">
                  <c:v>30</c:v>
                </c:pt>
                <c:pt idx="7794">
                  <c:v>30.1</c:v>
                </c:pt>
                <c:pt idx="7795">
                  <c:v>30</c:v>
                </c:pt>
                <c:pt idx="7796">
                  <c:v>30.1</c:v>
                </c:pt>
                <c:pt idx="7797">
                  <c:v>30.1</c:v>
                </c:pt>
                <c:pt idx="7798">
                  <c:v>30.2</c:v>
                </c:pt>
                <c:pt idx="7799">
                  <c:v>30.3</c:v>
                </c:pt>
                <c:pt idx="7800">
                  <c:v>30.3</c:v>
                </c:pt>
                <c:pt idx="7801">
                  <c:v>30.3</c:v>
                </c:pt>
                <c:pt idx="7802">
                  <c:v>30.3</c:v>
                </c:pt>
                <c:pt idx="7803">
                  <c:v>30.1</c:v>
                </c:pt>
                <c:pt idx="7804">
                  <c:v>30.1</c:v>
                </c:pt>
                <c:pt idx="7805">
                  <c:v>30</c:v>
                </c:pt>
                <c:pt idx="7806">
                  <c:v>29.8</c:v>
                </c:pt>
                <c:pt idx="7807">
                  <c:v>29.6</c:v>
                </c:pt>
                <c:pt idx="7808">
                  <c:v>29.5</c:v>
                </c:pt>
                <c:pt idx="7809">
                  <c:v>29.5</c:v>
                </c:pt>
                <c:pt idx="7810">
                  <c:v>29.3</c:v>
                </c:pt>
                <c:pt idx="7811">
                  <c:v>29.3</c:v>
                </c:pt>
                <c:pt idx="7812">
                  <c:v>29.3</c:v>
                </c:pt>
                <c:pt idx="7813">
                  <c:v>29.4</c:v>
                </c:pt>
                <c:pt idx="7814">
                  <c:v>29.5</c:v>
                </c:pt>
                <c:pt idx="7815">
                  <c:v>29.6</c:v>
                </c:pt>
                <c:pt idx="7816">
                  <c:v>29.7</c:v>
                </c:pt>
                <c:pt idx="7817">
                  <c:v>29.8</c:v>
                </c:pt>
                <c:pt idx="7818">
                  <c:v>30</c:v>
                </c:pt>
                <c:pt idx="7819">
                  <c:v>30</c:v>
                </c:pt>
                <c:pt idx="7820">
                  <c:v>30</c:v>
                </c:pt>
                <c:pt idx="7821">
                  <c:v>30</c:v>
                </c:pt>
                <c:pt idx="7822">
                  <c:v>30.1</c:v>
                </c:pt>
                <c:pt idx="7823">
                  <c:v>30.1</c:v>
                </c:pt>
                <c:pt idx="7824">
                  <c:v>30.1</c:v>
                </c:pt>
                <c:pt idx="7825">
                  <c:v>30.3</c:v>
                </c:pt>
                <c:pt idx="7826">
                  <c:v>30.3</c:v>
                </c:pt>
                <c:pt idx="7827">
                  <c:v>30.3</c:v>
                </c:pt>
                <c:pt idx="7828">
                  <c:v>30.2</c:v>
                </c:pt>
                <c:pt idx="7829">
                  <c:v>30.1</c:v>
                </c:pt>
                <c:pt idx="7830">
                  <c:v>30.1</c:v>
                </c:pt>
                <c:pt idx="7831">
                  <c:v>30</c:v>
                </c:pt>
                <c:pt idx="7832">
                  <c:v>29.8</c:v>
                </c:pt>
                <c:pt idx="7833">
                  <c:v>29.7</c:v>
                </c:pt>
                <c:pt idx="7834">
                  <c:v>29.6</c:v>
                </c:pt>
                <c:pt idx="7835">
                  <c:v>29.5</c:v>
                </c:pt>
                <c:pt idx="7836">
                  <c:v>29.5</c:v>
                </c:pt>
                <c:pt idx="7837">
                  <c:v>29.3</c:v>
                </c:pt>
                <c:pt idx="7838">
                  <c:v>29.3</c:v>
                </c:pt>
                <c:pt idx="7839">
                  <c:v>29.3</c:v>
                </c:pt>
                <c:pt idx="7840">
                  <c:v>29.3</c:v>
                </c:pt>
                <c:pt idx="7841">
                  <c:v>29.5</c:v>
                </c:pt>
                <c:pt idx="7842">
                  <c:v>29.6</c:v>
                </c:pt>
                <c:pt idx="7843">
                  <c:v>29.6</c:v>
                </c:pt>
                <c:pt idx="7844">
                  <c:v>29.6</c:v>
                </c:pt>
                <c:pt idx="7845">
                  <c:v>29.8</c:v>
                </c:pt>
                <c:pt idx="7846">
                  <c:v>29.9</c:v>
                </c:pt>
                <c:pt idx="7847">
                  <c:v>30</c:v>
                </c:pt>
                <c:pt idx="7848">
                  <c:v>30</c:v>
                </c:pt>
                <c:pt idx="7849">
                  <c:v>30</c:v>
                </c:pt>
                <c:pt idx="7850">
                  <c:v>30</c:v>
                </c:pt>
                <c:pt idx="7851">
                  <c:v>30</c:v>
                </c:pt>
                <c:pt idx="7852">
                  <c:v>30.1</c:v>
                </c:pt>
                <c:pt idx="7853">
                  <c:v>30.1</c:v>
                </c:pt>
                <c:pt idx="7854">
                  <c:v>30.1</c:v>
                </c:pt>
                <c:pt idx="7855">
                  <c:v>30.2</c:v>
                </c:pt>
                <c:pt idx="7856">
                  <c:v>30.3</c:v>
                </c:pt>
                <c:pt idx="7857">
                  <c:v>30.3</c:v>
                </c:pt>
                <c:pt idx="7858">
                  <c:v>30.3</c:v>
                </c:pt>
                <c:pt idx="7859">
                  <c:v>30.2</c:v>
                </c:pt>
                <c:pt idx="7860">
                  <c:v>30.1</c:v>
                </c:pt>
                <c:pt idx="7861">
                  <c:v>30</c:v>
                </c:pt>
                <c:pt idx="7862">
                  <c:v>30</c:v>
                </c:pt>
                <c:pt idx="7863">
                  <c:v>30</c:v>
                </c:pt>
                <c:pt idx="7864">
                  <c:v>29.7</c:v>
                </c:pt>
                <c:pt idx="7865">
                  <c:v>29.6</c:v>
                </c:pt>
                <c:pt idx="7866">
                  <c:v>29.5</c:v>
                </c:pt>
                <c:pt idx="7867">
                  <c:v>29.3</c:v>
                </c:pt>
                <c:pt idx="7868">
                  <c:v>29.3</c:v>
                </c:pt>
                <c:pt idx="7869">
                  <c:v>29.3</c:v>
                </c:pt>
                <c:pt idx="7870">
                  <c:v>29.3</c:v>
                </c:pt>
                <c:pt idx="7871">
                  <c:v>29.3</c:v>
                </c:pt>
                <c:pt idx="7872">
                  <c:v>29.4</c:v>
                </c:pt>
                <c:pt idx="7873">
                  <c:v>29.5</c:v>
                </c:pt>
                <c:pt idx="7874">
                  <c:v>29.6</c:v>
                </c:pt>
                <c:pt idx="7875">
                  <c:v>29.7</c:v>
                </c:pt>
                <c:pt idx="7876">
                  <c:v>29.8</c:v>
                </c:pt>
                <c:pt idx="7877">
                  <c:v>29.9</c:v>
                </c:pt>
                <c:pt idx="7878">
                  <c:v>29.9</c:v>
                </c:pt>
                <c:pt idx="7879">
                  <c:v>30</c:v>
                </c:pt>
                <c:pt idx="7880">
                  <c:v>30</c:v>
                </c:pt>
                <c:pt idx="7881">
                  <c:v>30</c:v>
                </c:pt>
                <c:pt idx="7882">
                  <c:v>30</c:v>
                </c:pt>
                <c:pt idx="7883">
                  <c:v>30.1</c:v>
                </c:pt>
                <c:pt idx="7884">
                  <c:v>30.1</c:v>
                </c:pt>
                <c:pt idx="7885">
                  <c:v>30.1</c:v>
                </c:pt>
                <c:pt idx="7886">
                  <c:v>30.3</c:v>
                </c:pt>
                <c:pt idx="7887">
                  <c:v>30.3</c:v>
                </c:pt>
                <c:pt idx="7888">
                  <c:v>30.3</c:v>
                </c:pt>
                <c:pt idx="7889">
                  <c:v>30.3</c:v>
                </c:pt>
                <c:pt idx="7890">
                  <c:v>30.2</c:v>
                </c:pt>
                <c:pt idx="7891">
                  <c:v>30.1</c:v>
                </c:pt>
                <c:pt idx="7892">
                  <c:v>30</c:v>
                </c:pt>
                <c:pt idx="7893">
                  <c:v>30</c:v>
                </c:pt>
                <c:pt idx="7894">
                  <c:v>29.9</c:v>
                </c:pt>
                <c:pt idx="7895">
                  <c:v>29.8</c:v>
                </c:pt>
                <c:pt idx="7896">
                  <c:v>29.6</c:v>
                </c:pt>
                <c:pt idx="7897">
                  <c:v>29.5</c:v>
                </c:pt>
                <c:pt idx="7898">
                  <c:v>29.5</c:v>
                </c:pt>
                <c:pt idx="7899">
                  <c:v>29.4</c:v>
                </c:pt>
                <c:pt idx="7900">
                  <c:v>29.3</c:v>
                </c:pt>
                <c:pt idx="7901">
                  <c:v>29.3</c:v>
                </c:pt>
                <c:pt idx="7902">
                  <c:v>29.3</c:v>
                </c:pt>
                <c:pt idx="7903">
                  <c:v>29.4</c:v>
                </c:pt>
                <c:pt idx="7904">
                  <c:v>29.4</c:v>
                </c:pt>
                <c:pt idx="7905">
                  <c:v>29.5</c:v>
                </c:pt>
                <c:pt idx="7906">
                  <c:v>29.6</c:v>
                </c:pt>
                <c:pt idx="7907">
                  <c:v>29.6</c:v>
                </c:pt>
                <c:pt idx="7908">
                  <c:v>29.8</c:v>
                </c:pt>
                <c:pt idx="7909">
                  <c:v>29.8</c:v>
                </c:pt>
                <c:pt idx="7910">
                  <c:v>29.8</c:v>
                </c:pt>
                <c:pt idx="7911">
                  <c:v>29.8</c:v>
                </c:pt>
                <c:pt idx="7912">
                  <c:v>29.9</c:v>
                </c:pt>
                <c:pt idx="7913">
                  <c:v>30</c:v>
                </c:pt>
                <c:pt idx="7914">
                  <c:v>30</c:v>
                </c:pt>
                <c:pt idx="7915">
                  <c:v>30</c:v>
                </c:pt>
                <c:pt idx="7916">
                  <c:v>30</c:v>
                </c:pt>
                <c:pt idx="7917">
                  <c:v>30.1</c:v>
                </c:pt>
                <c:pt idx="7918">
                  <c:v>30.1</c:v>
                </c:pt>
                <c:pt idx="7919">
                  <c:v>30.2</c:v>
                </c:pt>
                <c:pt idx="7920">
                  <c:v>30.3</c:v>
                </c:pt>
                <c:pt idx="7921">
                  <c:v>30.3</c:v>
                </c:pt>
                <c:pt idx="7922">
                  <c:v>30.3</c:v>
                </c:pt>
                <c:pt idx="7923">
                  <c:v>30.3</c:v>
                </c:pt>
                <c:pt idx="7924">
                  <c:v>30.3</c:v>
                </c:pt>
                <c:pt idx="7925">
                  <c:v>30.3</c:v>
                </c:pt>
                <c:pt idx="7926">
                  <c:v>30.2</c:v>
                </c:pt>
                <c:pt idx="7927">
                  <c:v>30.1</c:v>
                </c:pt>
                <c:pt idx="7928">
                  <c:v>30.1</c:v>
                </c:pt>
                <c:pt idx="7929">
                  <c:v>30</c:v>
                </c:pt>
                <c:pt idx="7930">
                  <c:v>30</c:v>
                </c:pt>
                <c:pt idx="7931">
                  <c:v>30</c:v>
                </c:pt>
                <c:pt idx="7932">
                  <c:v>29.8</c:v>
                </c:pt>
                <c:pt idx="7933">
                  <c:v>29.8</c:v>
                </c:pt>
                <c:pt idx="7934">
                  <c:v>29.7</c:v>
                </c:pt>
                <c:pt idx="7935">
                  <c:v>29.6</c:v>
                </c:pt>
                <c:pt idx="7936">
                  <c:v>29.6</c:v>
                </c:pt>
                <c:pt idx="7937">
                  <c:v>29.5</c:v>
                </c:pt>
                <c:pt idx="7938">
                  <c:v>29.5</c:v>
                </c:pt>
                <c:pt idx="7939">
                  <c:v>29.5</c:v>
                </c:pt>
                <c:pt idx="7940">
                  <c:v>29.3</c:v>
                </c:pt>
                <c:pt idx="7941">
                  <c:v>29.3</c:v>
                </c:pt>
                <c:pt idx="7942">
                  <c:v>29.3</c:v>
                </c:pt>
                <c:pt idx="7943">
                  <c:v>29.3</c:v>
                </c:pt>
                <c:pt idx="7944">
                  <c:v>29.3</c:v>
                </c:pt>
                <c:pt idx="7945">
                  <c:v>29.3</c:v>
                </c:pt>
                <c:pt idx="7946">
                  <c:v>29.4</c:v>
                </c:pt>
                <c:pt idx="7947">
                  <c:v>29.4</c:v>
                </c:pt>
                <c:pt idx="7948">
                  <c:v>29.4</c:v>
                </c:pt>
                <c:pt idx="7949">
                  <c:v>29.5</c:v>
                </c:pt>
                <c:pt idx="7950">
                  <c:v>29.5</c:v>
                </c:pt>
                <c:pt idx="7951">
                  <c:v>29.5</c:v>
                </c:pt>
                <c:pt idx="7952">
                  <c:v>29.5</c:v>
                </c:pt>
                <c:pt idx="7953">
                  <c:v>29.6</c:v>
                </c:pt>
                <c:pt idx="7954">
                  <c:v>29.6</c:v>
                </c:pt>
                <c:pt idx="7955">
                  <c:v>29.6</c:v>
                </c:pt>
                <c:pt idx="7956">
                  <c:v>29.7</c:v>
                </c:pt>
                <c:pt idx="7957">
                  <c:v>29.7</c:v>
                </c:pt>
                <c:pt idx="7958">
                  <c:v>29.8</c:v>
                </c:pt>
                <c:pt idx="7959">
                  <c:v>29.8</c:v>
                </c:pt>
                <c:pt idx="7960">
                  <c:v>29.8</c:v>
                </c:pt>
                <c:pt idx="7961">
                  <c:v>29.9</c:v>
                </c:pt>
                <c:pt idx="7962">
                  <c:v>29.8</c:v>
                </c:pt>
                <c:pt idx="7963">
                  <c:v>29.9</c:v>
                </c:pt>
                <c:pt idx="7964">
                  <c:v>29.9</c:v>
                </c:pt>
                <c:pt idx="7965">
                  <c:v>29.9</c:v>
                </c:pt>
                <c:pt idx="7966">
                  <c:v>30</c:v>
                </c:pt>
                <c:pt idx="7967">
                  <c:v>30</c:v>
                </c:pt>
                <c:pt idx="7968">
                  <c:v>30</c:v>
                </c:pt>
                <c:pt idx="7969">
                  <c:v>30</c:v>
                </c:pt>
                <c:pt idx="7970">
                  <c:v>30</c:v>
                </c:pt>
                <c:pt idx="7971">
                  <c:v>30</c:v>
                </c:pt>
                <c:pt idx="7972">
                  <c:v>30</c:v>
                </c:pt>
                <c:pt idx="7973">
                  <c:v>30</c:v>
                </c:pt>
                <c:pt idx="7974">
                  <c:v>30</c:v>
                </c:pt>
                <c:pt idx="7975">
                  <c:v>30</c:v>
                </c:pt>
                <c:pt idx="7976">
                  <c:v>30</c:v>
                </c:pt>
                <c:pt idx="7977">
                  <c:v>30</c:v>
                </c:pt>
                <c:pt idx="7978">
                  <c:v>30.1</c:v>
                </c:pt>
                <c:pt idx="7979">
                  <c:v>30.1</c:v>
                </c:pt>
                <c:pt idx="7980">
                  <c:v>30.1</c:v>
                </c:pt>
                <c:pt idx="7981">
                  <c:v>30.1</c:v>
                </c:pt>
                <c:pt idx="7982">
                  <c:v>30.1</c:v>
                </c:pt>
                <c:pt idx="7983">
                  <c:v>30.2</c:v>
                </c:pt>
                <c:pt idx="7984">
                  <c:v>30</c:v>
                </c:pt>
                <c:pt idx="7985">
                  <c:v>30.1</c:v>
                </c:pt>
                <c:pt idx="7986">
                  <c:v>30.1</c:v>
                </c:pt>
                <c:pt idx="7987">
                  <c:v>30.2</c:v>
                </c:pt>
                <c:pt idx="7988">
                  <c:v>30.2</c:v>
                </c:pt>
                <c:pt idx="7989">
                  <c:v>30.2</c:v>
                </c:pt>
                <c:pt idx="7990">
                  <c:v>30.2</c:v>
                </c:pt>
                <c:pt idx="7991">
                  <c:v>30.2</c:v>
                </c:pt>
                <c:pt idx="7992">
                  <c:v>30.2</c:v>
                </c:pt>
                <c:pt idx="7993">
                  <c:v>30.2</c:v>
                </c:pt>
                <c:pt idx="7994">
                  <c:v>30.3</c:v>
                </c:pt>
                <c:pt idx="7995">
                  <c:v>30.3</c:v>
                </c:pt>
                <c:pt idx="7996">
                  <c:v>30.2</c:v>
                </c:pt>
                <c:pt idx="7997">
                  <c:v>30.3</c:v>
                </c:pt>
                <c:pt idx="7998">
                  <c:v>30.3</c:v>
                </c:pt>
                <c:pt idx="7999">
                  <c:v>30.3</c:v>
                </c:pt>
                <c:pt idx="8000">
                  <c:v>30.3</c:v>
                </c:pt>
                <c:pt idx="8001">
                  <c:v>30.3</c:v>
                </c:pt>
                <c:pt idx="8002">
                  <c:v>30.3</c:v>
                </c:pt>
                <c:pt idx="8003">
                  <c:v>30.3</c:v>
                </c:pt>
                <c:pt idx="8004">
                  <c:v>30.3</c:v>
                </c:pt>
                <c:pt idx="8005">
                  <c:v>30.3</c:v>
                </c:pt>
                <c:pt idx="8006">
                  <c:v>30.2</c:v>
                </c:pt>
                <c:pt idx="8007">
                  <c:v>30.3</c:v>
                </c:pt>
                <c:pt idx="8008">
                  <c:v>30.2</c:v>
                </c:pt>
                <c:pt idx="8009">
                  <c:v>30.3</c:v>
                </c:pt>
                <c:pt idx="8010">
                  <c:v>30.2</c:v>
                </c:pt>
                <c:pt idx="8011">
                  <c:v>30.2</c:v>
                </c:pt>
                <c:pt idx="8012">
                  <c:v>30.2</c:v>
                </c:pt>
                <c:pt idx="8013">
                  <c:v>30.1</c:v>
                </c:pt>
                <c:pt idx="8014">
                  <c:v>30.1</c:v>
                </c:pt>
                <c:pt idx="8015">
                  <c:v>30.2</c:v>
                </c:pt>
                <c:pt idx="8016">
                  <c:v>30.1</c:v>
                </c:pt>
                <c:pt idx="8017">
                  <c:v>30.1</c:v>
                </c:pt>
                <c:pt idx="8018">
                  <c:v>30.1</c:v>
                </c:pt>
                <c:pt idx="8019">
                  <c:v>30.1</c:v>
                </c:pt>
                <c:pt idx="8020">
                  <c:v>30.1</c:v>
                </c:pt>
                <c:pt idx="8021">
                  <c:v>30.1</c:v>
                </c:pt>
                <c:pt idx="8022">
                  <c:v>30.1</c:v>
                </c:pt>
                <c:pt idx="8023">
                  <c:v>30.1</c:v>
                </c:pt>
                <c:pt idx="8024">
                  <c:v>30.1</c:v>
                </c:pt>
                <c:pt idx="8025">
                  <c:v>30.1</c:v>
                </c:pt>
                <c:pt idx="8026">
                  <c:v>30.1</c:v>
                </c:pt>
                <c:pt idx="8027">
                  <c:v>30.1</c:v>
                </c:pt>
                <c:pt idx="8028">
                  <c:v>30.1</c:v>
                </c:pt>
                <c:pt idx="8029">
                  <c:v>30</c:v>
                </c:pt>
                <c:pt idx="8030">
                  <c:v>30</c:v>
                </c:pt>
                <c:pt idx="8031">
                  <c:v>30.1</c:v>
                </c:pt>
                <c:pt idx="8032">
                  <c:v>30</c:v>
                </c:pt>
                <c:pt idx="8033">
                  <c:v>30.1</c:v>
                </c:pt>
                <c:pt idx="8034">
                  <c:v>30.1</c:v>
                </c:pt>
                <c:pt idx="8035">
                  <c:v>30.1</c:v>
                </c:pt>
                <c:pt idx="8036">
                  <c:v>30.1</c:v>
                </c:pt>
                <c:pt idx="8037">
                  <c:v>30</c:v>
                </c:pt>
                <c:pt idx="8038">
                  <c:v>30.1</c:v>
                </c:pt>
                <c:pt idx="8039">
                  <c:v>30.1</c:v>
                </c:pt>
                <c:pt idx="8040">
                  <c:v>30.1</c:v>
                </c:pt>
                <c:pt idx="8041">
                  <c:v>30.1</c:v>
                </c:pt>
                <c:pt idx="8042">
                  <c:v>30.1</c:v>
                </c:pt>
                <c:pt idx="8043">
                  <c:v>30.1</c:v>
                </c:pt>
                <c:pt idx="8044">
                  <c:v>30</c:v>
                </c:pt>
                <c:pt idx="8045">
                  <c:v>30.1</c:v>
                </c:pt>
                <c:pt idx="8046">
                  <c:v>30</c:v>
                </c:pt>
                <c:pt idx="8047">
                  <c:v>30</c:v>
                </c:pt>
                <c:pt idx="8048">
                  <c:v>30</c:v>
                </c:pt>
                <c:pt idx="8049">
                  <c:v>30</c:v>
                </c:pt>
                <c:pt idx="8050">
                  <c:v>30.1</c:v>
                </c:pt>
                <c:pt idx="8051">
                  <c:v>30</c:v>
                </c:pt>
                <c:pt idx="8052">
                  <c:v>30</c:v>
                </c:pt>
                <c:pt idx="8053">
                  <c:v>30</c:v>
                </c:pt>
                <c:pt idx="8054">
                  <c:v>30</c:v>
                </c:pt>
                <c:pt idx="8055">
                  <c:v>30</c:v>
                </c:pt>
                <c:pt idx="8056">
                  <c:v>30</c:v>
                </c:pt>
                <c:pt idx="8057">
                  <c:v>30</c:v>
                </c:pt>
                <c:pt idx="8058">
                  <c:v>30</c:v>
                </c:pt>
                <c:pt idx="8059">
                  <c:v>30</c:v>
                </c:pt>
                <c:pt idx="8060">
                  <c:v>30</c:v>
                </c:pt>
                <c:pt idx="8061">
                  <c:v>29.9</c:v>
                </c:pt>
                <c:pt idx="8062">
                  <c:v>29.8</c:v>
                </c:pt>
                <c:pt idx="8063">
                  <c:v>29.8</c:v>
                </c:pt>
                <c:pt idx="8064">
                  <c:v>29.7</c:v>
                </c:pt>
                <c:pt idx="8065">
                  <c:v>29.7</c:v>
                </c:pt>
                <c:pt idx="8066">
                  <c:v>29.6</c:v>
                </c:pt>
                <c:pt idx="8067">
                  <c:v>29.6</c:v>
                </c:pt>
                <c:pt idx="8068">
                  <c:v>29.6</c:v>
                </c:pt>
                <c:pt idx="8069">
                  <c:v>29.5</c:v>
                </c:pt>
                <c:pt idx="8070">
                  <c:v>29.4</c:v>
                </c:pt>
                <c:pt idx="8071">
                  <c:v>29.4</c:v>
                </c:pt>
                <c:pt idx="8072">
                  <c:v>29.3</c:v>
                </c:pt>
                <c:pt idx="8073">
                  <c:v>29.3</c:v>
                </c:pt>
                <c:pt idx="8074">
                  <c:v>29.4</c:v>
                </c:pt>
                <c:pt idx="8075">
                  <c:v>29.3</c:v>
                </c:pt>
                <c:pt idx="8076">
                  <c:v>29.4</c:v>
                </c:pt>
                <c:pt idx="8077">
                  <c:v>29.4</c:v>
                </c:pt>
                <c:pt idx="8078">
                  <c:v>29.5</c:v>
                </c:pt>
                <c:pt idx="8079">
                  <c:v>29.5</c:v>
                </c:pt>
                <c:pt idx="8080">
                  <c:v>29.6</c:v>
                </c:pt>
                <c:pt idx="8081">
                  <c:v>29.6</c:v>
                </c:pt>
                <c:pt idx="8082">
                  <c:v>29.8</c:v>
                </c:pt>
                <c:pt idx="8083">
                  <c:v>29.7</c:v>
                </c:pt>
                <c:pt idx="8084">
                  <c:v>29.8</c:v>
                </c:pt>
                <c:pt idx="8085">
                  <c:v>30</c:v>
                </c:pt>
                <c:pt idx="8086">
                  <c:v>30</c:v>
                </c:pt>
                <c:pt idx="8087">
                  <c:v>30</c:v>
                </c:pt>
                <c:pt idx="8088">
                  <c:v>30</c:v>
                </c:pt>
                <c:pt idx="8089">
                  <c:v>30</c:v>
                </c:pt>
                <c:pt idx="8090">
                  <c:v>30</c:v>
                </c:pt>
                <c:pt idx="8091">
                  <c:v>30</c:v>
                </c:pt>
                <c:pt idx="8092">
                  <c:v>30.1</c:v>
                </c:pt>
                <c:pt idx="8093">
                  <c:v>30.1</c:v>
                </c:pt>
                <c:pt idx="8094">
                  <c:v>30.2</c:v>
                </c:pt>
                <c:pt idx="8095">
                  <c:v>30.2</c:v>
                </c:pt>
                <c:pt idx="8096">
                  <c:v>30.3</c:v>
                </c:pt>
                <c:pt idx="8097">
                  <c:v>30.3</c:v>
                </c:pt>
                <c:pt idx="8098">
                  <c:v>30.3</c:v>
                </c:pt>
                <c:pt idx="8099">
                  <c:v>30.2</c:v>
                </c:pt>
                <c:pt idx="8100">
                  <c:v>30.2</c:v>
                </c:pt>
                <c:pt idx="8101">
                  <c:v>30.1</c:v>
                </c:pt>
                <c:pt idx="8102">
                  <c:v>30.1</c:v>
                </c:pt>
                <c:pt idx="8103">
                  <c:v>30</c:v>
                </c:pt>
                <c:pt idx="8104">
                  <c:v>30</c:v>
                </c:pt>
                <c:pt idx="8105">
                  <c:v>29.8</c:v>
                </c:pt>
                <c:pt idx="8106">
                  <c:v>29.6</c:v>
                </c:pt>
                <c:pt idx="8107">
                  <c:v>29.6</c:v>
                </c:pt>
                <c:pt idx="8108">
                  <c:v>29.5</c:v>
                </c:pt>
                <c:pt idx="8109">
                  <c:v>29.4</c:v>
                </c:pt>
                <c:pt idx="8110">
                  <c:v>29.3</c:v>
                </c:pt>
                <c:pt idx="8111">
                  <c:v>29.3</c:v>
                </c:pt>
                <c:pt idx="8112">
                  <c:v>29.3</c:v>
                </c:pt>
                <c:pt idx="8113">
                  <c:v>29.3</c:v>
                </c:pt>
                <c:pt idx="8114">
                  <c:v>29.4</c:v>
                </c:pt>
                <c:pt idx="8115">
                  <c:v>29.5</c:v>
                </c:pt>
                <c:pt idx="8116">
                  <c:v>29.6</c:v>
                </c:pt>
                <c:pt idx="8117">
                  <c:v>29.6</c:v>
                </c:pt>
                <c:pt idx="8118">
                  <c:v>29.6</c:v>
                </c:pt>
                <c:pt idx="8119">
                  <c:v>29.8</c:v>
                </c:pt>
                <c:pt idx="8120">
                  <c:v>29.8</c:v>
                </c:pt>
                <c:pt idx="8121">
                  <c:v>30</c:v>
                </c:pt>
                <c:pt idx="8122">
                  <c:v>30</c:v>
                </c:pt>
                <c:pt idx="8123">
                  <c:v>30</c:v>
                </c:pt>
                <c:pt idx="8124">
                  <c:v>30</c:v>
                </c:pt>
                <c:pt idx="8125">
                  <c:v>30</c:v>
                </c:pt>
                <c:pt idx="8126">
                  <c:v>30.1</c:v>
                </c:pt>
                <c:pt idx="8127">
                  <c:v>30.2</c:v>
                </c:pt>
                <c:pt idx="8128">
                  <c:v>30.3</c:v>
                </c:pt>
                <c:pt idx="8129">
                  <c:v>30.2</c:v>
                </c:pt>
                <c:pt idx="8130">
                  <c:v>30.2</c:v>
                </c:pt>
                <c:pt idx="8131">
                  <c:v>30.3</c:v>
                </c:pt>
                <c:pt idx="8132">
                  <c:v>30.3</c:v>
                </c:pt>
                <c:pt idx="8133">
                  <c:v>30.2</c:v>
                </c:pt>
                <c:pt idx="8134">
                  <c:v>30.2</c:v>
                </c:pt>
                <c:pt idx="8135">
                  <c:v>30.2</c:v>
                </c:pt>
                <c:pt idx="8136">
                  <c:v>30.1</c:v>
                </c:pt>
                <c:pt idx="8137">
                  <c:v>30</c:v>
                </c:pt>
                <c:pt idx="8138">
                  <c:v>29.8</c:v>
                </c:pt>
                <c:pt idx="8139">
                  <c:v>29.6</c:v>
                </c:pt>
                <c:pt idx="8140">
                  <c:v>29.6</c:v>
                </c:pt>
                <c:pt idx="8141">
                  <c:v>29.5</c:v>
                </c:pt>
                <c:pt idx="8142">
                  <c:v>29.3</c:v>
                </c:pt>
                <c:pt idx="8143">
                  <c:v>29.3</c:v>
                </c:pt>
                <c:pt idx="8144">
                  <c:v>29.3</c:v>
                </c:pt>
                <c:pt idx="8145">
                  <c:v>29.4</c:v>
                </c:pt>
                <c:pt idx="8146">
                  <c:v>29.5</c:v>
                </c:pt>
                <c:pt idx="8147">
                  <c:v>29.5</c:v>
                </c:pt>
                <c:pt idx="8148">
                  <c:v>29.6</c:v>
                </c:pt>
                <c:pt idx="8149">
                  <c:v>29.7</c:v>
                </c:pt>
                <c:pt idx="8150">
                  <c:v>29.8</c:v>
                </c:pt>
                <c:pt idx="8151">
                  <c:v>29.8</c:v>
                </c:pt>
                <c:pt idx="8152">
                  <c:v>30</c:v>
                </c:pt>
                <c:pt idx="8153">
                  <c:v>30</c:v>
                </c:pt>
                <c:pt idx="8154">
                  <c:v>30</c:v>
                </c:pt>
                <c:pt idx="8155">
                  <c:v>30</c:v>
                </c:pt>
                <c:pt idx="8156">
                  <c:v>30</c:v>
                </c:pt>
                <c:pt idx="8157">
                  <c:v>30.1</c:v>
                </c:pt>
                <c:pt idx="8158">
                  <c:v>30.1</c:v>
                </c:pt>
                <c:pt idx="8159">
                  <c:v>30.2</c:v>
                </c:pt>
                <c:pt idx="8160">
                  <c:v>30.3</c:v>
                </c:pt>
                <c:pt idx="8161">
                  <c:v>30.3</c:v>
                </c:pt>
                <c:pt idx="8162">
                  <c:v>30.3</c:v>
                </c:pt>
                <c:pt idx="8163">
                  <c:v>30.3</c:v>
                </c:pt>
                <c:pt idx="8164">
                  <c:v>30.2</c:v>
                </c:pt>
                <c:pt idx="8165">
                  <c:v>30.1</c:v>
                </c:pt>
                <c:pt idx="8166">
                  <c:v>30</c:v>
                </c:pt>
                <c:pt idx="8167">
                  <c:v>29.9</c:v>
                </c:pt>
                <c:pt idx="8168">
                  <c:v>29.8</c:v>
                </c:pt>
                <c:pt idx="8169">
                  <c:v>29.7</c:v>
                </c:pt>
                <c:pt idx="8170">
                  <c:v>29.6</c:v>
                </c:pt>
                <c:pt idx="8171">
                  <c:v>29.5</c:v>
                </c:pt>
                <c:pt idx="8172">
                  <c:v>29.4</c:v>
                </c:pt>
                <c:pt idx="8173">
                  <c:v>29.3</c:v>
                </c:pt>
                <c:pt idx="8174">
                  <c:v>29.3</c:v>
                </c:pt>
                <c:pt idx="8175">
                  <c:v>29.3</c:v>
                </c:pt>
                <c:pt idx="8176">
                  <c:v>29.5</c:v>
                </c:pt>
                <c:pt idx="8177">
                  <c:v>29.6</c:v>
                </c:pt>
                <c:pt idx="8178">
                  <c:v>29.6</c:v>
                </c:pt>
                <c:pt idx="8179">
                  <c:v>29.6</c:v>
                </c:pt>
                <c:pt idx="8180">
                  <c:v>29.7</c:v>
                </c:pt>
                <c:pt idx="8181">
                  <c:v>29.8</c:v>
                </c:pt>
                <c:pt idx="8182">
                  <c:v>30</c:v>
                </c:pt>
                <c:pt idx="8183">
                  <c:v>30</c:v>
                </c:pt>
                <c:pt idx="8184">
                  <c:v>30</c:v>
                </c:pt>
                <c:pt idx="8185">
                  <c:v>30</c:v>
                </c:pt>
                <c:pt idx="8186">
                  <c:v>30.1</c:v>
                </c:pt>
                <c:pt idx="8187">
                  <c:v>30.1</c:v>
                </c:pt>
                <c:pt idx="8188">
                  <c:v>30.1</c:v>
                </c:pt>
                <c:pt idx="8189">
                  <c:v>30.3</c:v>
                </c:pt>
                <c:pt idx="8190">
                  <c:v>30.3</c:v>
                </c:pt>
                <c:pt idx="8191">
                  <c:v>30.3</c:v>
                </c:pt>
                <c:pt idx="8192">
                  <c:v>30.3</c:v>
                </c:pt>
                <c:pt idx="8193">
                  <c:v>30.3</c:v>
                </c:pt>
                <c:pt idx="8194">
                  <c:v>30.2</c:v>
                </c:pt>
                <c:pt idx="8195">
                  <c:v>30.1</c:v>
                </c:pt>
                <c:pt idx="8196">
                  <c:v>30</c:v>
                </c:pt>
                <c:pt idx="8197">
                  <c:v>29.8</c:v>
                </c:pt>
                <c:pt idx="8198">
                  <c:v>29.7</c:v>
                </c:pt>
                <c:pt idx="8199">
                  <c:v>29.6</c:v>
                </c:pt>
                <c:pt idx="8200">
                  <c:v>29.5</c:v>
                </c:pt>
                <c:pt idx="8201">
                  <c:v>29.3</c:v>
                </c:pt>
                <c:pt idx="8202">
                  <c:v>29.3</c:v>
                </c:pt>
                <c:pt idx="8203">
                  <c:v>29.3</c:v>
                </c:pt>
                <c:pt idx="8204">
                  <c:v>29.4</c:v>
                </c:pt>
                <c:pt idx="8205">
                  <c:v>29.5</c:v>
                </c:pt>
                <c:pt idx="8206">
                  <c:v>29.6</c:v>
                </c:pt>
                <c:pt idx="8207">
                  <c:v>29.7</c:v>
                </c:pt>
                <c:pt idx="8208">
                  <c:v>29.8</c:v>
                </c:pt>
                <c:pt idx="8209">
                  <c:v>29.8</c:v>
                </c:pt>
                <c:pt idx="8210">
                  <c:v>30</c:v>
                </c:pt>
                <c:pt idx="8211">
                  <c:v>30</c:v>
                </c:pt>
                <c:pt idx="8212">
                  <c:v>30</c:v>
                </c:pt>
                <c:pt idx="8213">
                  <c:v>30</c:v>
                </c:pt>
                <c:pt idx="8214">
                  <c:v>30</c:v>
                </c:pt>
                <c:pt idx="8215">
                  <c:v>30.1</c:v>
                </c:pt>
                <c:pt idx="8216">
                  <c:v>30.3</c:v>
                </c:pt>
                <c:pt idx="8217">
                  <c:v>30.3</c:v>
                </c:pt>
                <c:pt idx="8218">
                  <c:v>30.3</c:v>
                </c:pt>
                <c:pt idx="8219">
                  <c:v>30.3</c:v>
                </c:pt>
                <c:pt idx="8220">
                  <c:v>30.2</c:v>
                </c:pt>
                <c:pt idx="8221">
                  <c:v>30.2</c:v>
                </c:pt>
                <c:pt idx="8222">
                  <c:v>30.1</c:v>
                </c:pt>
                <c:pt idx="8223">
                  <c:v>30</c:v>
                </c:pt>
                <c:pt idx="8224">
                  <c:v>30</c:v>
                </c:pt>
                <c:pt idx="8225">
                  <c:v>29.8</c:v>
                </c:pt>
                <c:pt idx="8226">
                  <c:v>29.5</c:v>
                </c:pt>
                <c:pt idx="8227">
                  <c:v>29.4</c:v>
                </c:pt>
                <c:pt idx="8228">
                  <c:v>29.3</c:v>
                </c:pt>
                <c:pt idx="8229">
                  <c:v>29.3</c:v>
                </c:pt>
                <c:pt idx="8230">
                  <c:v>29.3</c:v>
                </c:pt>
                <c:pt idx="8231">
                  <c:v>29.4</c:v>
                </c:pt>
                <c:pt idx="8232">
                  <c:v>29.5</c:v>
                </c:pt>
                <c:pt idx="8233">
                  <c:v>29.6</c:v>
                </c:pt>
                <c:pt idx="8234">
                  <c:v>29.6</c:v>
                </c:pt>
                <c:pt idx="8235">
                  <c:v>29.8</c:v>
                </c:pt>
                <c:pt idx="8236">
                  <c:v>29.8</c:v>
                </c:pt>
                <c:pt idx="8237">
                  <c:v>29.9</c:v>
                </c:pt>
                <c:pt idx="8238">
                  <c:v>30</c:v>
                </c:pt>
                <c:pt idx="8239">
                  <c:v>30</c:v>
                </c:pt>
                <c:pt idx="8240">
                  <c:v>30</c:v>
                </c:pt>
                <c:pt idx="8241">
                  <c:v>30</c:v>
                </c:pt>
                <c:pt idx="8242">
                  <c:v>30.1</c:v>
                </c:pt>
                <c:pt idx="8243">
                  <c:v>30.1</c:v>
                </c:pt>
                <c:pt idx="8244">
                  <c:v>30.2</c:v>
                </c:pt>
                <c:pt idx="8245">
                  <c:v>30.2</c:v>
                </c:pt>
                <c:pt idx="8246">
                  <c:v>30.3</c:v>
                </c:pt>
                <c:pt idx="8247">
                  <c:v>30.3</c:v>
                </c:pt>
                <c:pt idx="8248">
                  <c:v>30.3</c:v>
                </c:pt>
                <c:pt idx="8249">
                  <c:v>30.2</c:v>
                </c:pt>
                <c:pt idx="8250">
                  <c:v>30.2</c:v>
                </c:pt>
                <c:pt idx="8251">
                  <c:v>30.1</c:v>
                </c:pt>
                <c:pt idx="8252">
                  <c:v>30</c:v>
                </c:pt>
                <c:pt idx="8253">
                  <c:v>30</c:v>
                </c:pt>
                <c:pt idx="8254">
                  <c:v>30</c:v>
                </c:pt>
                <c:pt idx="8255">
                  <c:v>29.8</c:v>
                </c:pt>
                <c:pt idx="8256">
                  <c:v>29.6</c:v>
                </c:pt>
                <c:pt idx="8257">
                  <c:v>29.5</c:v>
                </c:pt>
                <c:pt idx="8258">
                  <c:v>29.3</c:v>
                </c:pt>
                <c:pt idx="8259">
                  <c:v>29.3</c:v>
                </c:pt>
                <c:pt idx="8260">
                  <c:v>29.3</c:v>
                </c:pt>
                <c:pt idx="8261">
                  <c:v>29.3</c:v>
                </c:pt>
                <c:pt idx="8262">
                  <c:v>29.3</c:v>
                </c:pt>
                <c:pt idx="8263">
                  <c:v>29.4</c:v>
                </c:pt>
                <c:pt idx="8264">
                  <c:v>29.4</c:v>
                </c:pt>
                <c:pt idx="8265">
                  <c:v>29.5</c:v>
                </c:pt>
                <c:pt idx="8266">
                  <c:v>29.6</c:v>
                </c:pt>
                <c:pt idx="8267">
                  <c:v>29.6</c:v>
                </c:pt>
                <c:pt idx="8268">
                  <c:v>29.7</c:v>
                </c:pt>
                <c:pt idx="8269">
                  <c:v>29.8</c:v>
                </c:pt>
                <c:pt idx="8270">
                  <c:v>29.8</c:v>
                </c:pt>
                <c:pt idx="8271">
                  <c:v>30</c:v>
                </c:pt>
                <c:pt idx="8272">
                  <c:v>29.9</c:v>
                </c:pt>
                <c:pt idx="8273">
                  <c:v>30</c:v>
                </c:pt>
                <c:pt idx="8274">
                  <c:v>30</c:v>
                </c:pt>
                <c:pt idx="8275">
                  <c:v>30</c:v>
                </c:pt>
                <c:pt idx="8276">
                  <c:v>30</c:v>
                </c:pt>
                <c:pt idx="8277">
                  <c:v>30.1</c:v>
                </c:pt>
                <c:pt idx="8278">
                  <c:v>30.1</c:v>
                </c:pt>
                <c:pt idx="8279">
                  <c:v>30.1</c:v>
                </c:pt>
                <c:pt idx="8280">
                  <c:v>30.2</c:v>
                </c:pt>
                <c:pt idx="8281">
                  <c:v>30.3</c:v>
                </c:pt>
                <c:pt idx="8282">
                  <c:v>30.4</c:v>
                </c:pt>
                <c:pt idx="8283">
                  <c:v>30.3</c:v>
                </c:pt>
                <c:pt idx="8284">
                  <c:v>30.3</c:v>
                </c:pt>
                <c:pt idx="8285">
                  <c:v>30.3</c:v>
                </c:pt>
                <c:pt idx="8286">
                  <c:v>30.2</c:v>
                </c:pt>
                <c:pt idx="8287">
                  <c:v>30.2</c:v>
                </c:pt>
                <c:pt idx="8288">
                  <c:v>30.1</c:v>
                </c:pt>
                <c:pt idx="8289">
                  <c:v>30.1</c:v>
                </c:pt>
                <c:pt idx="8290">
                  <c:v>30.1</c:v>
                </c:pt>
                <c:pt idx="8291">
                  <c:v>29.9</c:v>
                </c:pt>
                <c:pt idx="8292">
                  <c:v>29.8</c:v>
                </c:pt>
                <c:pt idx="8293">
                  <c:v>29.7</c:v>
                </c:pt>
                <c:pt idx="8294">
                  <c:v>29.6</c:v>
                </c:pt>
                <c:pt idx="8295">
                  <c:v>29.5</c:v>
                </c:pt>
                <c:pt idx="8296">
                  <c:v>29.5</c:v>
                </c:pt>
                <c:pt idx="8297">
                  <c:v>29.3</c:v>
                </c:pt>
                <c:pt idx="8298">
                  <c:v>29.3</c:v>
                </c:pt>
                <c:pt idx="8299">
                  <c:v>29.3</c:v>
                </c:pt>
                <c:pt idx="8300">
                  <c:v>29.3</c:v>
                </c:pt>
                <c:pt idx="8301">
                  <c:v>29.4</c:v>
                </c:pt>
                <c:pt idx="8302">
                  <c:v>29.4</c:v>
                </c:pt>
                <c:pt idx="8303">
                  <c:v>29.5</c:v>
                </c:pt>
                <c:pt idx="8304">
                  <c:v>29.5</c:v>
                </c:pt>
                <c:pt idx="8305">
                  <c:v>29.6</c:v>
                </c:pt>
                <c:pt idx="8306">
                  <c:v>29.6</c:v>
                </c:pt>
                <c:pt idx="8307">
                  <c:v>29.7</c:v>
                </c:pt>
                <c:pt idx="8308">
                  <c:v>29.8</c:v>
                </c:pt>
                <c:pt idx="8309">
                  <c:v>29.8</c:v>
                </c:pt>
                <c:pt idx="8310">
                  <c:v>29.9</c:v>
                </c:pt>
                <c:pt idx="8311">
                  <c:v>29.9</c:v>
                </c:pt>
                <c:pt idx="8312">
                  <c:v>30</c:v>
                </c:pt>
                <c:pt idx="8313">
                  <c:v>30</c:v>
                </c:pt>
                <c:pt idx="8314">
                  <c:v>30</c:v>
                </c:pt>
                <c:pt idx="8315">
                  <c:v>30</c:v>
                </c:pt>
                <c:pt idx="8316">
                  <c:v>30.1</c:v>
                </c:pt>
                <c:pt idx="8317">
                  <c:v>30.1</c:v>
                </c:pt>
                <c:pt idx="8318">
                  <c:v>30.1</c:v>
                </c:pt>
                <c:pt idx="8319">
                  <c:v>30.1</c:v>
                </c:pt>
                <c:pt idx="8320">
                  <c:v>30.1</c:v>
                </c:pt>
                <c:pt idx="8321">
                  <c:v>30.1</c:v>
                </c:pt>
                <c:pt idx="8322">
                  <c:v>30.1</c:v>
                </c:pt>
                <c:pt idx="8323">
                  <c:v>30.2</c:v>
                </c:pt>
                <c:pt idx="8324">
                  <c:v>30.3</c:v>
                </c:pt>
                <c:pt idx="8325">
                  <c:v>30.3</c:v>
                </c:pt>
                <c:pt idx="8326">
                  <c:v>30.3</c:v>
                </c:pt>
                <c:pt idx="8327">
                  <c:v>30.3</c:v>
                </c:pt>
                <c:pt idx="8328">
                  <c:v>30.3</c:v>
                </c:pt>
                <c:pt idx="8329">
                  <c:v>30.3</c:v>
                </c:pt>
                <c:pt idx="8330">
                  <c:v>30.3</c:v>
                </c:pt>
                <c:pt idx="8331">
                  <c:v>30.2</c:v>
                </c:pt>
                <c:pt idx="8332">
                  <c:v>30.3</c:v>
                </c:pt>
                <c:pt idx="8333">
                  <c:v>30.1</c:v>
                </c:pt>
                <c:pt idx="8334">
                  <c:v>30.1</c:v>
                </c:pt>
                <c:pt idx="8335">
                  <c:v>30</c:v>
                </c:pt>
                <c:pt idx="8336">
                  <c:v>30</c:v>
                </c:pt>
                <c:pt idx="8337">
                  <c:v>30</c:v>
                </c:pt>
                <c:pt idx="8338">
                  <c:v>29.8</c:v>
                </c:pt>
                <c:pt idx="8339">
                  <c:v>29.6</c:v>
                </c:pt>
                <c:pt idx="8340">
                  <c:v>29.7</c:v>
                </c:pt>
                <c:pt idx="8341">
                  <c:v>29.6</c:v>
                </c:pt>
                <c:pt idx="8342">
                  <c:v>29.6</c:v>
                </c:pt>
                <c:pt idx="8343">
                  <c:v>29.5</c:v>
                </c:pt>
                <c:pt idx="8344">
                  <c:v>29.5</c:v>
                </c:pt>
                <c:pt idx="8345">
                  <c:v>29.5</c:v>
                </c:pt>
                <c:pt idx="8346">
                  <c:v>29.5</c:v>
                </c:pt>
                <c:pt idx="8347">
                  <c:v>29.3</c:v>
                </c:pt>
                <c:pt idx="8348">
                  <c:v>29.3</c:v>
                </c:pt>
                <c:pt idx="8349">
                  <c:v>29.3</c:v>
                </c:pt>
                <c:pt idx="8350">
                  <c:v>29.4</c:v>
                </c:pt>
                <c:pt idx="8351">
                  <c:v>29.4</c:v>
                </c:pt>
                <c:pt idx="8352">
                  <c:v>29.5</c:v>
                </c:pt>
                <c:pt idx="8353">
                  <c:v>29.5</c:v>
                </c:pt>
                <c:pt idx="8354">
                  <c:v>29.6</c:v>
                </c:pt>
                <c:pt idx="8355">
                  <c:v>29.6</c:v>
                </c:pt>
                <c:pt idx="8356">
                  <c:v>29.6</c:v>
                </c:pt>
                <c:pt idx="8357">
                  <c:v>29.7</c:v>
                </c:pt>
                <c:pt idx="8358">
                  <c:v>29.8</c:v>
                </c:pt>
                <c:pt idx="8359">
                  <c:v>29.8</c:v>
                </c:pt>
                <c:pt idx="8360">
                  <c:v>29.8</c:v>
                </c:pt>
                <c:pt idx="8361">
                  <c:v>29.9</c:v>
                </c:pt>
                <c:pt idx="8362">
                  <c:v>29.9</c:v>
                </c:pt>
                <c:pt idx="8363">
                  <c:v>30</c:v>
                </c:pt>
                <c:pt idx="8364">
                  <c:v>30</c:v>
                </c:pt>
                <c:pt idx="8365">
                  <c:v>30</c:v>
                </c:pt>
                <c:pt idx="8366">
                  <c:v>30</c:v>
                </c:pt>
                <c:pt idx="8367">
                  <c:v>30</c:v>
                </c:pt>
                <c:pt idx="8368">
                  <c:v>30</c:v>
                </c:pt>
                <c:pt idx="8369">
                  <c:v>30</c:v>
                </c:pt>
                <c:pt idx="8370">
                  <c:v>30</c:v>
                </c:pt>
                <c:pt idx="8371">
                  <c:v>30.1</c:v>
                </c:pt>
                <c:pt idx="8372">
                  <c:v>30.1</c:v>
                </c:pt>
                <c:pt idx="8373">
                  <c:v>30.1</c:v>
                </c:pt>
                <c:pt idx="8374">
                  <c:v>30.1</c:v>
                </c:pt>
                <c:pt idx="8375">
                  <c:v>30.2</c:v>
                </c:pt>
                <c:pt idx="8376">
                  <c:v>30.1</c:v>
                </c:pt>
                <c:pt idx="8377">
                  <c:v>30.1</c:v>
                </c:pt>
                <c:pt idx="8378">
                  <c:v>30.2</c:v>
                </c:pt>
                <c:pt idx="8379">
                  <c:v>30.2</c:v>
                </c:pt>
                <c:pt idx="8380">
                  <c:v>30.3</c:v>
                </c:pt>
                <c:pt idx="8381">
                  <c:v>30.3</c:v>
                </c:pt>
                <c:pt idx="8382">
                  <c:v>30.3</c:v>
                </c:pt>
                <c:pt idx="8383">
                  <c:v>30.3</c:v>
                </c:pt>
                <c:pt idx="8384">
                  <c:v>30.3</c:v>
                </c:pt>
                <c:pt idx="8385">
                  <c:v>30.3</c:v>
                </c:pt>
                <c:pt idx="8386">
                  <c:v>30.3</c:v>
                </c:pt>
                <c:pt idx="8387">
                  <c:v>30.3</c:v>
                </c:pt>
                <c:pt idx="8388">
                  <c:v>30.3</c:v>
                </c:pt>
                <c:pt idx="8389">
                  <c:v>30.3</c:v>
                </c:pt>
                <c:pt idx="8390">
                  <c:v>30.3</c:v>
                </c:pt>
                <c:pt idx="8391">
                  <c:v>30.2</c:v>
                </c:pt>
                <c:pt idx="8392">
                  <c:v>30.2</c:v>
                </c:pt>
                <c:pt idx="8393">
                  <c:v>30.2</c:v>
                </c:pt>
                <c:pt idx="8394">
                  <c:v>30.1</c:v>
                </c:pt>
                <c:pt idx="8395">
                  <c:v>30.1</c:v>
                </c:pt>
                <c:pt idx="8396">
                  <c:v>30.1</c:v>
                </c:pt>
                <c:pt idx="8397">
                  <c:v>30</c:v>
                </c:pt>
                <c:pt idx="8398">
                  <c:v>30</c:v>
                </c:pt>
                <c:pt idx="8399">
                  <c:v>30</c:v>
                </c:pt>
                <c:pt idx="8400">
                  <c:v>30</c:v>
                </c:pt>
                <c:pt idx="8401">
                  <c:v>29.9</c:v>
                </c:pt>
                <c:pt idx="8402">
                  <c:v>30</c:v>
                </c:pt>
                <c:pt idx="8403">
                  <c:v>30</c:v>
                </c:pt>
                <c:pt idx="8404">
                  <c:v>29.8</c:v>
                </c:pt>
                <c:pt idx="8405">
                  <c:v>29.8</c:v>
                </c:pt>
                <c:pt idx="8406">
                  <c:v>29.7</c:v>
                </c:pt>
                <c:pt idx="8407">
                  <c:v>29.7</c:v>
                </c:pt>
                <c:pt idx="8408">
                  <c:v>29.6</c:v>
                </c:pt>
                <c:pt idx="8409">
                  <c:v>29.6</c:v>
                </c:pt>
                <c:pt idx="8410">
                  <c:v>29.6</c:v>
                </c:pt>
                <c:pt idx="8411">
                  <c:v>29.6</c:v>
                </c:pt>
                <c:pt idx="8412">
                  <c:v>29.6</c:v>
                </c:pt>
                <c:pt idx="8413">
                  <c:v>29.5</c:v>
                </c:pt>
                <c:pt idx="8414">
                  <c:v>29.5</c:v>
                </c:pt>
                <c:pt idx="8415">
                  <c:v>29.5</c:v>
                </c:pt>
                <c:pt idx="8416">
                  <c:v>29.4</c:v>
                </c:pt>
                <c:pt idx="8417">
                  <c:v>29.4</c:v>
                </c:pt>
                <c:pt idx="8418">
                  <c:v>29.4</c:v>
                </c:pt>
                <c:pt idx="8419">
                  <c:v>29.3</c:v>
                </c:pt>
                <c:pt idx="8420">
                  <c:v>29.3</c:v>
                </c:pt>
                <c:pt idx="8421">
                  <c:v>29.3</c:v>
                </c:pt>
                <c:pt idx="8422">
                  <c:v>29.4</c:v>
                </c:pt>
                <c:pt idx="8423">
                  <c:v>29.3</c:v>
                </c:pt>
                <c:pt idx="8424">
                  <c:v>29.4</c:v>
                </c:pt>
                <c:pt idx="8425">
                  <c:v>29.3</c:v>
                </c:pt>
                <c:pt idx="8426">
                  <c:v>29.3</c:v>
                </c:pt>
                <c:pt idx="8427">
                  <c:v>29.3</c:v>
                </c:pt>
                <c:pt idx="8428">
                  <c:v>29.3</c:v>
                </c:pt>
                <c:pt idx="8429">
                  <c:v>29.3</c:v>
                </c:pt>
                <c:pt idx="8430">
                  <c:v>29.3</c:v>
                </c:pt>
                <c:pt idx="8431">
                  <c:v>29.3</c:v>
                </c:pt>
                <c:pt idx="8432">
                  <c:v>29.3</c:v>
                </c:pt>
                <c:pt idx="8433">
                  <c:v>29.4</c:v>
                </c:pt>
                <c:pt idx="8434">
                  <c:v>29.4</c:v>
                </c:pt>
                <c:pt idx="8435">
                  <c:v>29.4</c:v>
                </c:pt>
                <c:pt idx="8436">
                  <c:v>29.5</c:v>
                </c:pt>
                <c:pt idx="8437">
                  <c:v>29.5</c:v>
                </c:pt>
                <c:pt idx="8438">
                  <c:v>29.5</c:v>
                </c:pt>
                <c:pt idx="8439">
                  <c:v>29.5</c:v>
                </c:pt>
                <c:pt idx="8440">
                  <c:v>29.5</c:v>
                </c:pt>
                <c:pt idx="8441">
                  <c:v>29.5</c:v>
                </c:pt>
                <c:pt idx="8442">
                  <c:v>29.5</c:v>
                </c:pt>
                <c:pt idx="8443">
                  <c:v>29.6</c:v>
                </c:pt>
                <c:pt idx="8444">
                  <c:v>29.6</c:v>
                </c:pt>
                <c:pt idx="8445">
                  <c:v>29.6</c:v>
                </c:pt>
                <c:pt idx="8446">
                  <c:v>29.6</c:v>
                </c:pt>
                <c:pt idx="8447">
                  <c:v>29.6</c:v>
                </c:pt>
                <c:pt idx="8448">
                  <c:v>29.6</c:v>
                </c:pt>
                <c:pt idx="8449">
                  <c:v>29.6</c:v>
                </c:pt>
                <c:pt idx="8450">
                  <c:v>29.6</c:v>
                </c:pt>
                <c:pt idx="8451">
                  <c:v>29.6</c:v>
                </c:pt>
                <c:pt idx="8452">
                  <c:v>29.6</c:v>
                </c:pt>
                <c:pt idx="8453">
                  <c:v>29.6</c:v>
                </c:pt>
                <c:pt idx="8454">
                  <c:v>29.6</c:v>
                </c:pt>
                <c:pt idx="8455">
                  <c:v>29.5</c:v>
                </c:pt>
                <c:pt idx="8456">
                  <c:v>29.5</c:v>
                </c:pt>
                <c:pt idx="8457">
                  <c:v>29.5</c:v>
                </c:pt>
                <c:pt idx="8458">
                  <c:v>29.5</c:v>
                </c:pt>
                <c:pt idx="8459">
                  <c:v>29.5</c:v>
                </c:pt>
                <c:pt idx="8460">
                  <c:v>29.5</c:v>
                </c:pt>
                <c:pt idx="8461">
                  <c:v>29.5</c:v>
                </c:pt>
                <c:pt idx="8462">
                  <c:v>29.5</c:v>
                </c:pt>
                <c:pt idx="8463">
                  <c:v>29.5</c:v>
                </c:pt>
                <c:pt idx="8464">
                  <c:v>29.5</c:v>
                </c:pt>
                <c:pt idx="8465">
                  <c:v>29.5</c:v>
                </c:pt>
                <c:pt idx="8466">
                  <c:v>29.5</c:v>
                </c:pt>
                <c:pt idx="8467">
                  <c:v>29.5</c:v>
                </c:pt>
                <c:pt idx="8468">
                  <c:v>29.5</c:v>
                </c:pt>
                <c:pt idx="8469">
                  <c:v>29.5</c:v>
                </c:pt>
                <c:pt idx="8470">
                  <c:v>29.4</c:v>
                </c:pt>
                <c:pt idx="8471">
                  <c:v>29.4</c:v>
                </c:pt>
                <c:pt idx="8472">
                  <c:v>29.4</c:v>
                </c:pt>
                <c:pt idx="8473">
                  <c:v>29.3</c:v>
                </c:pt>
                <c:pt idx="8474">
                  <c:v>29.3</c:v>
                </c:pt>
                <c:pt idx="8475">
                  <c:v>29.3</c:v>
                </c:pt>
                <c:pt idx="8476">
                  <c:v>29.5</c:v>
                </c:pt>
                <c:pt idx="8477">
                  <c:v>29.4</c:v>
                </c:pt>
                <c:pt idx="8478">
                  <c:v>29.5</c:v>
                </c:pt>
                <c:pt idx="8479">
                  <c:v>29.4</c:v>
                </c:pt>
                <c:pt idx="8480">
                  <c:v>29.3</c:v>
                </c:pt>
                <c:pt idx="8481">
                  <c:v>29.3</c:v>
                </c:pt>
                <c:pt idx="8482">
                  <c:v>29.3</c:v>
                </c:pt>
                <c:pt idx="8483">
                  <c:v>29.3</c:v>
                </c:pt>
                <c:pt idx="8484">
                  <c:v>29.3</c:v>
                </c:pt>
                <c:pt idx="8485">
                  <c:v>29.3</c:v>
                </c:pt>
                <c:pt idx="8486">
                  <c:v>29.3</c:v>
                </c:pt>
                <c:pt idx="8487">
                  <c:v>29.3</c:v>
                </c:pt>
                <c:pt idx="8488">
                  <c:v>29.3</c:v>
                </c:pt>
                <c:pt idx="8489">
                  <c:v>29.3</c:v>
                </c:pt>
                <c:pt idx="8490">
                  <c:v>29.3</c:v>
                </c:pt>
                <c:pt idx="8491">
                  <c:v>29.3</c:v>
                </c:pt>
                <c:pt idx="8492">
                  <c:v>29.3</c:v>
                </c:pt>
                <c:pt idx="8493">
                  <c:v>29.3</c:v>
                </c:pt>
                <c:pt idx="8494">
                  <c:v>29.3</c:v>
                </c:pt>
                <c:pt idx="8495">
                  <c:v>29.3</c:v>
                </c:pt>
                <c:pt idx="8496">
                  <c:v>29.3</c:v>
                </c:pt>
                <c:pt idx="8497">
                  <c:v>29.3</c:v>
                </c:pt>
                <c:pt idx="8498">
                  <c:v>29.3</c:v>
                </c:pt>
                <c:pt idx="8499">
                  <c:v>29.4</c:v>
                </c:pt>
                <c:pt idx="8500">
                  <c:v>29.4</c:v>
                </c:pt>
                <c:pt idx="8501">
                  <c:v>29.4</c:v>
                </c:pt>
                <c:pt idx="8502">
                  <c:v>29.5</c:v>
                </c:pt>
                <c:pt idx="8503">
                  <c:v>29.5</c:v>
                </c:pt>
                <c:pt idx="8504">
                  <c:v>29.5</c:v>
                </c:pt>
                <c:pt idx="8505">
                  <c:v>29.5</c:v>
                </c:pt>
                <c:pt idx="8506">
                  <c:v>29.6</c:v>
                </c:pt>
                <c:pt idx="8507">
                  <c:v>29.6</c:v>
                </c:pt>
                <c:pt idx="8508">
                  <c:v>29.6</c:v>
                </c:pt>
                <c:pt idx="8509">
                  <c:v>29.6</c:v>
                </c:pt>
                <c:pt idx="8510">
                  <c:v>29.6</c:v>
                </c:pt>
                <c:pt idx="8511">
                  <c:v>29.7</c:v>
                </c:pt>
                <c:pt idx="8512">
                  <c:v>29.7</c:v>
                </c:pt>
                <c:pt idx="8513">
                  <c:v>29.8</c:v>
                </c:pt>
                <c:pt idx="8514">
                  <c:v>29.8</c:v>
                </c:pt>
                <c:pt idx="8515">
                  <c:v>29.8</c:v>
                </c:pt>
                <c:pt idx="8516">
                  <c:v>29.8</c:v>
                </c:pt>
                <c:pt idx="8517">
                  <c:v>29.8</c:v>
                </c:pt>
                <c:pt idx="8518">
                  <c:v>29.9</c:v>
                </c:pt>
                <c:pt idx="8519">
                  <c:v>29.8</c:v>
                </c:pt>
                <c:pt idx="8520">
                  <c:v>30</c:v>
                </c:pt>
                <c:pt idx="8521">
                  <c:v>30</c:v>
                </c:pt>
                <c:pt idx="8522">
                  <c:v>30</c:v>
                </c:pt>
                <c:pt idx="8523">
                  <c:v>30</c:v>
                </c:pt>
                <c:pt idx="8524">
                  <c:v>30</c:v>
                </c:pt>
                <c:pt idx="8525">
                  <c:v>30</c:v>
                </c:pt>
                <c:pt idx="8526">
                  <c:v>30</c:v>
                </c:pt>
                <c:pt idx="8527">
                  <c:v>30</c:v>
                </c:pt>
                <c:pt idx="8528">
                  <c:v>30</c:v>
                </c:pt>
                <c:pt idx="8529">
                  <c:v>30</c:v>
                </c:pt>
                <c:pt idx="8530">
                  <c:v>30.1</c:v>
                </c:pt>
                <c:pt idx="8531">
                  <c:v>30.1</c:v>
                </c:pt>
                <c:pt idx="8532">
                  <c:v>30.1</c:v>
                </c:pt>
                <c:pt idx="8533">
                  <c:v>30.2</c:v>
                </c:pt>
                <c:pt idx="8534">
                  <c:v>30.2</c:v>
                </c:pt>
                <c:pt idx="8535">
                  <c:v>30.1</c:v>
                </c:pt>
                <c:pt idx="8536">
                  <c:v>30.2</c:v>
                </c:pt>
                <c:pt idx="8537">
                  <c:v>30.3</c:v>
                </c:pt>
                <c:pt idx="8538">
                  <c:v>30.2</c:v>
                </c:pt>
                <c:pt idx="8539">
                  <c:v>30.3</c:v>
                </c:pt>
                <c:pt idx="8540">
                  <c:v>30.3</c:v>
                </c:pt>
                <c:pt idx="8541">
                  <c:v>30.3</c:v>
                </c:pt>
                <c:pt idx="8542">
                  <c:v>30.2</c:v>
                </c:pt>
                <c:pt idx="8543">
                  <c:v>30.1</c:v>
                </c:pt>
                <c:pt idx="8544">
                  <c:v>30.1</c:v>
                </c:pt>
                <c:pt idx="8545">
                  <c:v>30.1</c:v>
                </c:pt>
                <c:pt idx="8546">
                  <c:v>30</c:v>
                </c:pt>
                <c:pt idx="8547">
                  <c:v>30</c:v>
                </c:pt>
                <c:pt idx="8548">
                  <c:v>29.9</c:v>
                </c:pt>
                <c:pt idx="8549">
                  <c:v>29.8</c:v>
                </c:pt>
                <c:pt idx="8550">
                  <c:v>29.6</c:v>
                </c:pt>
                <c:pt idx="8551">
                  <c:v>29.6</c:v>
                </c:pt>
                <c:pt idx="8552">
                  <c:v>29.6</c:v>
                </c:pt>
                <c:pt idx="8553">
                  <c:v>29.5</c:v>
                </c:pt>
                <c:pt idx="8554">
                  <c:v>29.5</c:v>
                </c:pt>
                <c:pt idx="8555">
                  <c:v>29.3</c:v>
                </c:pt>
                <c:pt idx="8556">
                  <c:v>29.3</c:v>
                </c:pt>
                <c:pt idx="8557">
                  <c:v>29.3</c:v>
                </c:pt>
                <c:pt idx="8558">
                  <c:v>29.3</c:v>
                </c:pt>
                <c:pt idx="8559">
                  <c:v>29.3</c:v>
                </c:pt>
                <c:pt idx="8560">
                  <c:v>29.5</c:v>
                </c:pt>
                <c:pt idx="8561">
                  <c:v>29.5</c:v>
                </c:pt>
                <c:pt idx="8562">
                  <c:v>29.6</c:v>
                </c:pt>
                <c:pt idx="8563">
                  <c:v>29.6</c:v>
                </c:pt>
                <c:pt idx="8564">
                  <c:v>29.7</c:v>
                </c:pt>
                <c:pt idx="8565">
                  <c:v>29.7</c:v>
                </c:pt>
                <c:pt idx="8566">
                  <c:v>29.8</c:v>
                </c:pt>
                <c:pt idx="8567">
                  <c:v>29.8</c:v>
                </c:pt>
                <c:pt idx="8568">
                  <c:v>29.9</c:v>
                </c:pt>
                <c:pt idx="8569">
                  <c:v>30</c:v>
                </c:pt>
                <c:pt idx="8570">
                  <c:v>30</c:v>
                </c:pt>
                <c:pt idx="8571">
                  <c:v>30</c:v>
                </c:pt>
                <c:pt idx="8572">
                  <c:v>30</c:v>
                </c:pt>
                <c:pt idx="8573">
                  <c:v>30</c:v>
                </c:pt>
                <c:pt idx="8574">
                  <c:v>30.1</c:v>
                </c:pt>
                <c:pt idx="8575">
                  <c:v>30.1</c:v>
                </c:pt>
                <c:pt idx="8576">
                  <c:v>30.1</c:v>
                </c:pt>
                <c:pt idx="8577">
                  <c:v>30.2</c:v>
                </c:pt>
                <c:pt idx="8578">
                  <c:v>30.1</c:v>
                </c:pt>
                <c:pt idx="8579">
                  <c:v>30.3</c:v>
                </c:pt>
                <c:pt idx="8580">
                  <c:v>30.2</c:v>
                </c:pt>
                <c:pt idx="8581">
                  <c:v>30.3</c:v>
                </c:pt>
                <c:pt idx="8582">
                  <c:v>30.3</c:v>
                </c:pt>
                <c:pt idx="8583">
                  <c:v>30.3</c:v>
                </c:pt>
                <c:pt idx="8584">
                  <c:v>30.2</c:v>
                </c:pt>
                <c:pt idx="8585">
                  <c:v>30.1</c:v>
                </c:pt>
                <c:pt idx="8586">
                  <c:v>30.1</c:v>
                </c:pt>
                <c:pt idx="8587">
                  <c:v>30</c:v>
                </c:pt>
                <c:pt idx="8588">
                  <c:v>29.9</c:v>
                </c:pt>
                <c:pt idx="8589">
                  <c:v>29.9</c:v>
                </c:pt>
                <c:pt idx="8590">
                  <c:v>29.8</c:v>
                </c:pt>
                <c:pt idx="8591">
                  <c:v>29.6</c:v>
                </c:pt>
                <c:pt idx="8592">
                  <c:v>29.6</c:v>
                </c:pt>
                <c:pt idx="8593">
                  <c:v>29.5</c:v>
                </c:pt>
                <c:pt idx="8594">
                  <c:v>29.4</c:v>
                </c:pt>
                <c:pt idx="8595">
                  <c:v>29.3</c:v>
                </c:pt>
                <c:pt idx="8596">
                  <c:v>29.3</c:v>
                </c:pt>
                <c:pt idx="8597">
                  <c:v>29.4</c:v>
                </c:pt>
                <c:pt idx="8598">
                  <c:v>29.4</c:v>
                </c:pt>
                <c:pt idx="8599">
                  <c:v>29.5</c:v>
                </c:pt>
                <c:pt idx="8600">
                  <c:v>29.5</c:v>
                </c:pt>
                <c:pt idx="8601">
                  <c:v>29.6</c:v>
                </c:pt>
                <c:pt idx="8602">
                  <c:v>29.6</c:v>
                </c:pt>
                <c:pt idx="8603">
                  <c:v>29.6</c:v>
                </c:pt>
                <c:pt idx="8604">
                  <c:v>29.7</c:v>
                </c:pt>
                <c:pt idx="8605">
                  <c:v>29.8</c:v>
                </c:pt>
                <c:pt idx="8606">
                  <c:v>29.8</c:v>
                </c:pt>
                <c:pt idx="8607">
                  <c:v>29.9</c:v>
                </c:pt>
                <c:pt idx="8608">
                  <c:v>29.9</c:v>
                </c:pt>
                <c:pt idx="8609">
                  <c:v>29.9</c:v>
                </c:pt>
                <c:pt idx="8610">
                  <c:v>30</c:v>
                </c:pt>
                <c:pt idx="8611">
                  <c:v>30</c:v>
                </c:pt>
                <c:pt idx="8612">
                  <c:v>30</c:v>
                </c:pt>
                <c:pt idx="8613">
                  <c:v>30</c:v>
                </c:pt>
                <c:pt idx="8614">
                  <c:v>30</c:v>
                </c:pt>
                <c:pt idx="8615">
                  <c:v>30</c:v>
                </c:pt>
                <c:pt idx="8616">
                  <c:v>30.1</c:v>
                </c:pt>
                <c:pt idx="8617">
                  <c:v>30.1</c:v>
                </c:pt>
                <c:pt idx="8618">
                  <c:v>30.1</c:v>
                </c:pt>
                <c:pt idx="8619">
                  <c:v>30.2</c:v>
                </c:pt>
                <c:pt idx="8620">
                  <c:v>30.2</c:v>
                </c:pt>
                <c:pt idx="8621">
                  <c:v>30.3</c:v>
                </c:pt>
                <c:pt idx="8622">
                  <c:v>30.3</c:v>
                </c:pt>
                <c:pt idx="8623">
                  <c:v>30.3</c:v>
                </c:pt>
                <c:pt idx="8624">
                  <c:v>30.3</c:v>
                </c:pt>
                <c:pt idx="8625">
                  <c:v>30.3</c:v>
                </c:pt>
                <c:pt idx="8626">
                  <c:v>30.3</c:v>
                </c:pt>
                <c:pt idx="8627">
                  <c:v>30.3</c:v>
                </c:pt>
                <c:pt idx="8628">
                  <c:v>30.3</c:v>
                </c:pt>
                <c:pt idx="8629">
                  <c:v>30.2</c:v>
                </c:pt>
                <c:pt idx="8630">
                  <c:v>30.1</c:v>
                </c:pt>
                <c:pt idx="8631">
                  <c:v>30.1</c:v>
                </c:pt>
                <c:pt idx="8632">
                  <c:v>30</c:v>
                </c:pt>
                <c:pt idx="8633">
                  <c:v>30</c:v>
                </c:pt>
                <c:pt idx="8634">
                  <c:v>30</c:v>
                </c:pt>
                <c:pt idx="8635">
                  <c:v>29.9</c:v>
                </c:pt>
                <c:pt idx="8636">
                  <c:v>29.9</c:v>
                </c:pt>
                <c:pt idx="8637">
                  <c:v>29.8</c:v>
                </c:pt>
                <c:pt idx="8638">
                  <c:v>29.6</c:v>
                </c:pt>
                <c:pt idx="8639">
                  <c:v>29.6</c:v>
                </c:pt>
                <c:pt idx="8640">
                  <c:v>29.5</c:v>
                </c:pt>
                <c:pt idx="8641">
                  <c:v>29.5</c:v>
                </c:pt>
                <c:pt idx="8642">
                  <c:v>29.4</c:v>
                </c:pt>
                <c:pt idx="8643">
                  <c:v>29.3</c:v>
                </c:pt>
                <c:pt idx="8644">
                  <c:v>29.3</c:v>
                </c:pt>
                <c:pt idx="8645">
                  <c:v>29.3</c:v>
                </c:pt>
                <c:pt idx="8646">
                  <c:v>29.3</c:v>
                </c:pt>
                <c:pt idx="8647">
                  <c:v>29.3</c:v>
                </c:pt>
                <c:pt idx="8648">
                  <c:v>29.3</c:v>
                </c:pt>
                <c:pt idx="8649">
                  <c:v>29.5</c:v>
                </c:pt>
                <c:pt idx="8650">
                  <c:v>29.5</c:v>
                </c:pt>
                <c:pt idx="8651">
                  <c:v>29.6</c:v>
                </c:pt>
                <c:pt idx="8652">
                  <c:v>29.6</c:v>
                </c:pt>
                <c:pt idx="8653">
                  <c:v>29.6</c:v>
                </c:pt>
                <c:pt idx="8654">
                  <c:v>29.8</c:v>
                </c:pt>
                <c:pt idx="8655">
                  <c:v>29.8</c:v>
                </c:pt>
                <c:pt idx="8656">
                  <c:v>29.8</c:v>
                </c:pt>
                <c:pt idx="8657">
                  <c:v>30</c:v>
                </c:pt>
                <c:pt idx="8658">
                  <c:v>30</c:v>
                </c:pt>
                <c:pt idx="8659">
                  <c:v>30</c:v>
                </c:pt>
                <c:pt idx="8660">
                  <c:v>30</c:v>
                </c:pt>
                <c:pt idx="8661">
                  <c:v>30</c:v>
                </c:pt>
                <c:pt idx="8662">
                  <c:v>30.1</c:v>
                </c:pt>
                <c:pt idx="8663">
                  <c:v>30</c:v>
                </c:pt>
                <c:pt idx="8664">
                  <c:v>30</c:v>
                </c:pt>
                <c:pt idx="8665">
                  <c:v>30.1</c:v>
                </c:pt>
                <c:pt idx="8666">
                  <c:v>30.1</c:v>
                </c:pt>
                <c:pt idx="8667">
                  <c:v>30.1</c:v>
                </c:pt>
                <c:pt idx="8668">
                  <c:v>30.2</c:v>
                </c:pt>
                <c:pt idx="8669">
                  <c:v>30.3</c:v>
                </c:pt>
                <c:pt idx="8670">
                  <c:v>30.3</c:v>
                </c:pt>
                <c:pt idx="8671">
                  <c:v>30.3</c:v>
                </c:pt>
                <c:pt idx="8672">
                  <c:v>30.2</c:v>
                </c:pt>
                <c:pt idx="8673">
                  <c:v>30.1</c:v>
                </c:pt>
                <c:pt idx="8674">
                  <c:v>30.1</c:v>
                </c:pt>
                <c:pt idx="8675">
                  <c:v>30.1</c:v>
                </c:pt>
                <c:pt idx="8676">
                  <c:v>30</c:v>
                </c:pt>
                <c:pt idx="8677">
                  <c:v>29.9</c:v>
                </c:pt>
                <c:pt idx="8678">
                  <c:v>29.8</c:v>
                </c:pt>
                <c:pt idx="8679">
                  <c:v>29.6</c:v>
                </c:pt>
                <c:pt idx="8680">
                  <c:v>29.5</c:v>
                </c:pt>
                <c:pt idx="8681">
                  <c:v>29.5</c:v>
                </c:pt>
                <c:pt idx="8682">
                  <c:v>29.4</c:v>
                </c:pt>
                <c:pt idx="8683">
                  <c:v>29.3</c:v>
                </c:pt>
                <c:pt idx="8684">
                  <c:v>29.3</c:v>
                </c:pt>
                <c:pt idx="8685">
                  <c:v>29.3</c:v>
                </c:pt>
                <c:pt idx="8686">
                  <c:v>29.3</c:v>
                </c:pt>
                <c:pt idx="8687">
                  <c:v>29.4</c:v>
                </c:pt>
                <c:pt idx="8688">
                  <c:v>29.4</c:v>
                </c:pt>
                <c:pt idx="8689">
                  <c:v>29.5</c:v>
                </c:pt>
                <c:pt idx="8690">
                  <c:v>29.6</c:v>
                </c:pt>
                <c:pt idx="8691">
                  <c:v>29.6</c:v>
                </c:pt>
                <c:pt idx="8692">
                  <c:v>29.6</c:v>
                </c:pt>
                <c:pt idx="8693">
                  <c:v>29.7</c:v>
                </c:pt>
                <c:pt idx="8694">
                  <c:v>29.8</c:v>
                </c:pt>
                <c:pt idx="8695">
                  <c:v>29.8</c:v>
                </c:pt>
                <c:pt idx="8696">
                  <c:v>29.9</c:v>
                </c:pt>
                <c:pt idx="8697">
                  <c:v>29.9</c:v>
                </c:pt>
                <c:pt idx="8698">
                  <c:v>29.9</c:v>
                </c:pt>
                <c:pt idx="8699">
                  <c:v>30</c:v>
                </c:pt>
                <c:pt idx="8700">
                  <c:v>30</c:v>
                </c:pt>
                <c:pt idx="8701">
                  <c:v>30</c:v>
                </c:pt>
                <c:pt idx="8702">
                  <c:v>30</c:v>
                </c:pt>
                <c:pt idx="8703">
                  <c:v>30</c:v>
                </c:pt>
                <c:pt idx="8704">
                  <c:v>30</c:v>
                </c:pt>
                <c:pt idx="8705">
                  <c:v>30.1</c:v>
                </c:pt>
                <c:pt idx="8706">
                  <c:v>30.2</c:v>
                </c:pt>
                <c:pt idx="8707">
                  <c:v>30.1</c:v>
                </c:pt>
                <c:pt idx="8708">
                  <c:v>30.1</c:v>
                </c:pt>
                <c:pt idx="8709">
                  <c:v>30.1</c:v>
                </c:pt>
                <c:pt idx="8710">
                  <c:v>30.3</c:v>
                </c:pt>
                <c:pt idx="8711">
                  <c:v>30.3</c:v>
                </c:pt>
                <c:pt idx="8712">
                  <c:v>30.3</c:v>
                </c:pt>
                <c:pt idx="8713">
                  <c:v>30.3</c:v>
                </c:pt>
                <c:pt idx="8714">
                  <c:v>30.3</c:v>
                </c:pt>
                <c:pt idx="8715">
                  <c:v>30.1</c:v>
                </c:pt>
                <c:pt idx="8716">
                  <c:v>30.1</c:v>
                </c:pt>
                <c:pt idx="8717">
                  <c:v>30.1</c:v>
                </c:pt>
                <c:pt idx="8718">
                  <c:v>30</c:v>
                </c:pt>
                <c:pt idx="8719">
                  <c:v>29.9</c:v>
                </c:pt>
                <c:pt idx="8720">
                  <c:v>29.8</c:v>
                </c:pt>
                <c:pt idx="8721">
                  <c:v>29.6</c:v>
                </c:pt>
                <c:pt idx="8722">
                  <c:v>29.6</c:v>
                </c:pt>
                <c:pt idx="8723">
                  <c:v>29.5</c:v>
                </c:pt>
                <c:pt idx="8724">
                  <c:v>29.5</c:v>
                </c:pt>
                <c:pt idx="8725">
                  <c:v>29.4</c:v>
                </c:pt>
                <c:pt idx="8726">
                  <c:v>29.3</c:v>
                </c:pt>
                <c:pt idx="8727">
                  <c:v>29.3</c:v>
                </c:pt>
                <c:pt idx="8728">
                  <c:v>29.3</c:v>
                </c:pt>
                <c:pt idx="8729">
                  <c:v>29.3</c:v>
                </c:pt>
                <c:pt idx="8730">
                  <c:v>29.5</c:v>
                </c:pt>
                <c:pt idx="8731">
                  <c:v>29.5</c:v>
                </c:pt>
                <c:pt idx="8732">
                  <c:v>29.6</c:v>
                </c:pt>
                <c:pt idx="8733">
                  <c:v>29.7</c:v>
                </c:pt>
                <c:pt idx="8734">
                  <c:v>29.7</c:v>
                </c:pt>
                <c:pt idx="8735">
                  <c:v>29.8</c:v>
                </c:pt>
                <c:pt idx="8736">
                  <c:v>29.8</c:v>
                </c:pt>
                <c:pt idx="8737">
                  <c:v>29.9</c:v>
                </c:pt>
                <c:pt idx="8738">
                  <c:v>30</c:v>
                </c:pt>
                <c:pt idx="8739">
                  <c:v>30</c:v>
                </c:pt>
                <c:pt idx="8740">
                  <c:v>30</c:v>
                </c:pt>
                <c:pt idx="8741">
                  <c:v>30</c:v>
                </c:pt>
                <c:pt idx="8742">
                  <c:v>30</c:v>
                </c:pt>
                <c:pt idx="8743">
                  <c:v>30</c:v>
                </c:pt>
                <c:pt idx="8744">
                  <c:v>30.1</c:v>
                </c:pt>
                <c:pt idx="8745">
                  <c:v>30.1</c:v>
                </c:pt>
                <c:pt idx="8746">
                  <c:v>30.2</c:v>
                </c:pt>
                <c:pt idx="8747">
                  <c:v>30.2</c:v>
                </c:pt>
                <c:pt idx="8748">
                  <c:v>30.2</c:v>
                </c:pt>
                <c:pt idx="8749">
                  <c:v>30.2</c:v>
                </c:pt>
                <c:pt idx="8750">
                  <c:v>30.3</c:v>
                </c:pt>
                <c:pt idx="8751">
                  <c:v>30.3</c:v>
                </c:pt>
                <c:pt idx="8752">
                  <c:v>30.3</c:v>
                </c:pt>
                <c:pt idx="8753">
                  <c:v>30.3</c:v>
                </c:pt>
                <c:pt idx="8754">
                  <c:v>30.3</c:v>
                </c:pt>
                <c:pt idx="8755">
                  <c:v>30.2</c:v>
                </c:pt>
                <c:pt idx="8756">
                  <c:v>30.2</c:v>
                </c:pt>
                <c:pt idx="8757">
                  <c:v>30.2</c:v>
                </c:pt>
                <c:pt idx="8758">
                  <c:v>30.1</c:v>
                </c:pt>
                <c:pt idx="8759">
                  <c:v>30.1</c:v>
                </c:pt>
                <c:pt idx="8760">
                  <c:v>30</c:v>
                </c:pt>
                <c:pt idx="8761">
                  <c:v>30</c:v>
                </c:pt>
                <c:pt idx="8762">
                  <c:v>30</c:v>
                </c:pt>
                <c:pt idx="8763">
                  <c:v>29.9</c:v>
                </c:pt>
                <c:pt idx="8764">
                  <c:v>29.9</c:v>
                </c:pt>
                <c:pt idx="8765">
                  <c:v>29.8</c:v>
                </c:pt>
                <c:pt idx="8766">
                  <c:v>29.7</c:v>
                </c:pt>
                <c:pt idx="8767">
                  <c:v>29.6</c:v>
                </c:pt>
                <c:pt idx="8768">
                  <c:v>29.6</c:v>
                </c:pt>
                <c:pt idx="8769">
                  <c:v>29.5</c:v>
                </c:pt>
                <c:pt idx="8770">
                  <c:v>29.5</c:v>
                </c:pt>
                <c:pt idx="8771">
                  <c:v>29.4</c:v>
                </c:pt>
                <c:pt idx="8772">
                  <c:v>29.3</c:v>
                </c:pt>
                <c:pt idx="8773">
                  <c:v>29.3</c:v>
                </c:pt>
                <c:pt idx="8774">
                  <c:v>29.4</c:v>
                </c:pt>
                <c:pt idx="8775">
                  <c:v>29.4</c:v>
                </c:pt>
                <c:pt idx="8776">
                  <c:v>29.3</c:v>
                </c:pt>
                <c:pt idx="8777">
                  <c:v>29.4</c:v>
                </c:pt>
                <c:pt idx="8778">
                  <c:v>29.4</c:v>
                </c:pt>
                <c:pt idx="8779">
                  <c:v>29.5</c:v>
                </c:pt>
                <c:pt idx="8780">
                  <c:v>29.5</c:v>
                </c:pt>
                <c:pt idx="8781">
                  <c:v>29.5</c:v>
                </c:pt>
                <c:pt idx="8782">
                  <c:v>29.6</c:v>
                </c:pt>
                <c:pt idx="8783">
                  <c:v>29.6</c:v>
                </c:pt>
                <c:pt idx="8784">
                  <c:v>29.7</c:v>
                </c:pt>
                <c:pt idx="8785">
                  <c:v>29.7</c:v>
                </c:pt>
                <c:pt idx="8786">
                  <c:v>29.8</c:v>
                </c:pt>
                <c:pt idx="8787">
                  <c:v>29.8</c:v>
                </c:pt>
                <c:pt idx="8788">
                  <c:v>29.9</c:v>
                </c:pt>
                <c:pt idx="8789">
                  <c:v>29.9</c:v>
                </c:pt>
                <c:pt idx="8790">
                  <c:v>30</c:v>
                </c:pt>
                <c:pt idx="8791">
                  <c:v>30</c:v>
                </c:pt>
                <c:pt idx="8792">
                  <c:v>30</c:v>
                </c:pt>
                <c:pt idx="8793">
                  <c:v>30</c:v>
                </c:pt>
                <c:pt idx="8794">
                  <c:v>30</c:v>
                </c:pt>
                <c:pt idx="8795">
                  <c:v>30</c:v>
                </c:pt>
                <c:pt idx="8796">
                  <c:v>30</c:v>
                </c:pt>
                <c:pt idx="8797">
                  <c:v>30</c:v>
                </c:pt>
                <c:pt idx="8798">
                  <c:v>30</c:v>
                </c:pt>
                <c:pt idx="8799">
                  <c:v>30.1</c:v>
                </c:pt>
                <c:pt idx="8800">
                  <c:v>30.1</c:v>
                </c:pt>
                <c:pt idx="8801">
                  <c:v>30.2</c:v>
                </c:pt>
                <c:pt idx="8802">
                  <c:v>30.3</c:v>
                </c:pt>
                <c:pt idx="8803">
                  <c:v>30.3</c:v>
                </c:pt>
                <c:pt idx="8804">
                  <c:v>30.3</c:v>
                </c:pt>
                <c:pt idx="8805">
                  <c:v>30.3</c:v>
                </c:pt>
                <c:pt idx="8806">
                  <c:v>30.3</c:v>
                </c:pt>
                <c:pt idx="8807">
                  <c:v>30.3</c:v>
                </c:pt>
                <c:pt idx="8808">
                  <c:v>30.3</c:v>
                </c:pt>
                <c:pt idx="8809">
                  <c:v>30.3</c:v>
                </c:pt>
                <c:pt idx="8810">
                  <c:v>30.3</c:v>
                </c:pt>
                <c:pt idx="8811">
                  <c:v>30.1</c:v>
                </c:pt>
                <c:pt idx="8812">
                  <c:v>30.1</c:v>
                </c:pt>
                <c:pt idx="8813">
                  <c:v>30</c:v>
                </c:pt>
                <c:pt idx="8814">
                  <c:v>30</c:v>
                </c:pt>
                <c:pt idx="8815">
                  <c:v>29.9</c:v>
                </c:pt>
                <c:pt idx="8816">
                  <c:v>29.8</c:v>
                </c:pt>
                <c:pt idx="8817">
                  <c:v>29.7</c:v>
                </c:pt>
                <c:pt idx="8818">
                  <c:v>29.6</c:v>
                </c:pt>
                <c:pt idx="8819">
                  <c:v>29.6</c:v>
                </c:pt>
                <c:pt idx="8820">
                  <c:v>29.5</c:v>
                </c:pt>
                <c:pt idx="8821">
                  <c:v>29.4</c:v>
                </c:pt>
                <c:pt idx="8822">
                  <c:v>29.5</c:v>
                </c:pt>
                <c:pt idx="8823">
                  <c:v>29.4</c:v>
                </c:pt>
                <c:pt idx="8824">
                  <c:v>29.4</c:v>
                </c:pt>
                <c:pt idx="8825">
                  <c:v>29.3</c:v>
                </c:pt>
                <c:pt idx="8826">
                  <c:v>29.3</c:v>
                </c:pt>
                <c:pt idx="8827">
                  <c:v>29.3</c:v>
                </c:pt>
                <c:pt idx="8828">
                  <c:v>29.3</c:v>
                </c:pt>
                <c:pt idx="8829">
                  <c:v>29.5</c:v>
                </c:pt>
                <c:pt idx="8830">
                  <c:v>29.5</c:v>
                </c:pt>
                <c:pt idx="8831">
                  <c:v>29.6</c:v>
                </c:pt>
                <c:pt idx="8832">
                  <c:v>29.6</c:v>
                </c:pt>
                <c:pt idx="8833">
                  <c:v>29.6</c:v>
                </c:pt>
                <c:pt idx="8834">
                  <c:v>29.7</c:v>
                </c:pt>
                <c:pt idx="8835">
                  <c:v>29.8</c:v>
                </c:pt>
                <c:pt idx="8836">
                  <c:v>29.8</c:v>
                </c:pt>
                <c:pt idx="8837">
                  <c:v>29.9</c:v>
                </c:pt>
                <c:pt idx="8838">
                  <c:v>30</c:v>
                </c:pt>
                <c:pt idx="8839">
                  <c:v>30</c:v>
                </c:pt>
                <c:pt idx="8840">
                  <c:v>30</c:v>
                </c:pt>
                <c:pt idx="8841">
                  <c:v>30</c:v>
                </c:pt>
                <c:pt idx="8842">
                  <c:v>30</c:v>
                </c:pt>
                <c:pt idx="8843">
                  <c:v>30</c:v>
                </c:pt>
                <c:pt idx="8844">
                  <c:v>30.1</c:v>
                </c:pt>
                <c:pt idx="8845">
                  <c:v>30.1</c:v>
                </c:pt>
                <c:pt idx="8846">
                  <c:v>30.2</c:v>
                </c:pt>
                <c:pt idx="8847">
                  <c:v>30.2</c:v>
                </c:pt>
                <c:pt idx="8848">
                  <c:v>30.2</c:v>
                </c:pt>
                <c:pt idx="8849">
                  <c:v>30.3</c:v>
                </c:pt>
                <c:pt idx="8850">
                  <c:v>30.3</c:v>
                </c:pt>
                <c:pt idx="8851">
                  <c:v>30.3</c:v>
                </c:pt>
                <c:pt idx="8852">
                  <c:v>30.3</c:v>
                </c:pt>
                <c:pt idx="8853">
                  <c:v>30.1</c:v>
                </c:pt>
                <c:pt idx="8854">
                  <c:v>30</c:v>
                </c:pt>
                <c:pt idx="8855">
                  <c:v>30</c:v>
                </c:pt>
                <c:pt idx="8856">
                  <c:v>29.9</c:v>
                </c:pt>
                <c:pt idx="8857">
                  <c:v>29.8</c:v>
                </c:pt>
                <c:pt idx="8858">
                  <c:v>29.6</c:v>
                </c:pt>
                <c:pt idx="8859">
                  <c:v>29.6</c:v>
                </c:pt>
                <c:pt idx="8860">
                  <c:v>29.6</c:v>
                </c:pt>
                <c:pt idx="8861">
                  <c:v>29.5</c:v>
                </c:pt>
                <c:pt idx="8862">
                  <c:v>29.4</c:v>
                </c:pt>
                <c:pt idx="8863">
                  <c:v>29.4</c:v>
                </c:pt>
                <c:pt idx="8864">
                  <c:v>29.3</c:v>
                </c:pt>
                <c:pt idx="8865">
                  <c:v>29.3</c:v>
                </c:pt>
                <c:pt idx="8866">
                  <c:v>29.3</c:v>
                </c:pt>
                <c:pt idx="8867">
                  <c:v>29.3</c:v>
                </c:pt>
                <c:pt idx="8868">
                  <c:v>29.4</c:v>
                </c:pt>
                <c:pt idx="8869">
                  <c:v>29.4</c:v>
                </c:pt>
                <c:pt idx="8870">
                  <c:v>29.4</c:v>
                </c:pt>
                <c:pt idx="8871">
                  <c:v>29.5</c:v>
                </c:pt>
                <c:pt idx="8872">
                  <c:v>29.6</c:v>
                </c:pt>
                <c:pt idx="8873">
                  <c:v>29.6</c:v>
                </c:pt>
                <c:pt idx="8874">
                  <c:v>29.6</c:v>
                </c:pt>
                <c:pt idx="8875">
                  <c:v>29.6</c:v>
                </c:pt>
                <c:pt idx="8876">
                  <c:v>29.8</c:v>
                </c:pt>
                <c:pt idx="8877">
                  <c:v>29.8</c:v>
                </c:pt>
                <c:pt idx="8878">
                  <c:v>29.8</c:v>
                </c:pt>
                <c:pt idx="8879">
                  <c:v>29.8</c:v>
                </c:pt>
                <c:pt idx="8880">
                  <c:v>29.9</c:v>
                </c:pt>
                <c:pt idx="8881">
                  <c:v>29.9</c:v>
                </c:pt>
                <c:pt idx="8882">
                  <c:v>30</c:v>
                </c:pt>
                <c:pt idx="8883">
                  <c:v>29.9</c:v>
                </c:pt>
                <c:pt idx="8884">
                  <c:v>30</c:v>
                </c:pt>
                <c:pt idx="8885">
                  <c:v>30</c:v>
                </c:pt>
                <c:pt idx="8886">
                  <c:v>30</c:v>
                </c:pt>
                <c:pt idx="8887">
                  <c:v>30</c:v>
                </c:pt>
                <c:pt idx="8888">
                  <c:v>30</c:v>
                </c:pt>
                <c:pt idx="8889">
                  <c:v>30</c:v>
                </c:pt>
                <c:pt idx="8890">
                  <c:v>30</c:v>
                </c:pt>
                <c:pt idx="8891">
                  <c:v>30.1</c:v>
                </c:pt>
                <c:pt idx="8892">
                  <c:v>30.1</c:v>
                </c:pt>
                <c:pt idx="8893">
                  <c:v>30.1</c:v>
                </c:pt>
                <c:pt idx="8894">
                  <c:v>30.1</c:v>
                </c:pt>
                <c:pt idx="8895">
                  <c:v>30.2</c:v>
                </c:pt>
                <c:pt idx="8896">
                  <c:v>30.2</c:v>
                </c:pt>
                <c:pt idx="8897">
                  <c:v>30.3</c:v>
                </c:pt>
                <c:pt idx="8898">
                  <c:v>30.3</c:v>
                </c:pt>
                <c:pt idx="8899">
                  <c:v>30.2</c:v>
                </c:pt>
                <c:pt idx="8900">
                  <c:v>30.2</c:v>
                </c:pt>
                <c:pt idx="8901">
                  <c:v>30.1</c:v>
                </c:pt>
                <c:pt idx="8902">
                  <c:v>30.2</c:v>
                </c:pt>
                <c:pt idx="8903">
                  <c:v>30.1</c:v>
                </c:pt>
                <c:pt idx="8904">
                  <c:v>30.1</c:v>
                </c:pt>
                <c:pt idx="8905">
                  <c:v>30</c:v>
                </c:pt>
                <c:pt idx="8906">
                  <c:v>30</c:v>
                </c:pt>
                <c:pt idx="8907">
                  <c:v>30</c:v>
                </c:pt>
                <c:pt idx="8908">
                  <c:v>29.9</c:v>
                </c:pt>
                <c:pt idx="8909">
                  <c:v>29.8</c:v>
                </c:pt>
                <c:pt idx="8910">
                  <c:v>29.9</c:v>
                </c:pt>
                <c:pt idx="8911">
                  <c:v>29.8</c:v>
                </c:pt>
                <c:pt idx="8912">
                  <c:v>29.6</c:v>
                </c:pt>
                <c:pt idx="8913">
                  <c:v>29.6</c:v>
                </c:pt>
                <c:pt idx="8914">
                  <c:v>29.5</c:v>
                </c:pt>
                <c:pt idx="8915">
                  <c:v>29.5</c:v>
                </c:pt>
                <c:pt idx="8916">
                  <c:v>29.5</c:v>
                </c:pt>
                <c:pt idx="8917">
                  <c:v>29.5</c:v>
                </c:pt>
                <c:pt idx="8918">
                  <c:v>29.4</c:v>
                </c:pt>
                <c:pt idx="8919">
                  <c:v>29.3</c:v>
                </c:pt>
                <c:pt idx="8920">
                  <c:v>29.3</c:v>
                </c:pt>
                <c:pt idx="8921">
                  <c:v>29.3</c:v>
                </c:pt>
                <c:pt idx="8922">
                  <c:v>29.3</c:v>
                </c:pt>
                <c:pt idx="8923">
                  <c:v>29.3</c:v>
                </c:pt>
                <c:pt idx="8924">
                  <c:v>29.3</c:v>
                </c:pt>
                <c:pt idx="8925">
                  <c:v>29.3</c:v>
                </c:pt>
                <c:pt idx="8926">
                  <c:v>29.3</c:v>
                </c:pt>
                <c:pt idx="8927">
                  <c:v>29.4</c:v>
                </c:pt>
                <c:pt idx="8928">
                  <c:v>29.4</c:v>
                </c:pt>
                <c:pt idx="8929">
                  <c:v>29.4</c:v>
                </c:pt>
                <c:pt idx="8930">
                  <c:v>29.5</c:v>
                </c:pt>
                <c:pt idx="8931">
                  <c:v>29.5</c:v>
                </c:pt>
                <c:pt idx="8932">
                  <c:v>29.5</c:v>
                </c:pt>
                <c:pt idx="8933">
                  <c:v>29.5</c:v>
                </c:pt>
                <c:pt idx="8934">
                  <c:v>29.6</c:v>
                </c:pt>
                <c:pt idx="8935">
                  <c:v>29.6</c:v>
                </c:pt>
                <c:pt idx="8936">
                  <c:v>29.6</c:v>
                </c:pt>
                <c:pt idx="8937">
                  <c:v>29.6</c:v>
                </c:pt>
                <c:pt idx="8938">
                  <c:v>29.6</c:v>
                </c:pt>
                <c:pt idx="8939">
                  <c:v>29.6</c:v>
                </c:pt>
                <c:pt idx="8940">
                  <c:v>29.7</c:v>
                </c:pt>
                <c:pt idx="8941">
                  <c:v>29.7</c:v>
                </c:pt>
                <c:pt idx="8942">
                  <c:v>29.8</c:v>
                </c:pt>
                <c:pt idx="8943">
                  <c:v>29.8</c:v>
                </c:pt>
                <c:pt idx="8944">
                  <c:v>29.8</c:v>
                </c:pt>
                <c:pt idx="8945">
                  <c:v>29.8</c:v>
                </c:pt>
                <c:pt idx="8946">
                  <c:v>29.8</c:v>
                </c:pt>
                <c:pt idx="8947">
                  <c:v>29.8</c:v>
                </c:pt>
                <c:pt idx="8948">
                  <c:v>29.9</c:v>
                </c:pt>
                <c:pt idx="8949">
                  <c:v>29.9</c:v>
                </c:pt>
                <c:pt idx="8950">
                  <c:v>30</c:v>
                </c:pt>
                <c:pt idx="8951">
                  <c:v>30</c:v>
                </c:pt>
                <c:pt idx="8952">
                  <c:v>29.9</c:v>
                </c:pt>
                <c:pt idx="8953">
                  <c:v>30</c:v>
                </c:pt>
                <c:pt idx="8954">
                  <c:v>29.9</c:v>
                </c:pt>
                <c:pt idx="8955">
                  <c:v>30</c:v>
                </c:pt>
                <c:pt idx="8956">
                  <c:v>30</c:v>
                </c:pt>
                <c:pt idx="8957">
                  <c:v>30</c:v>
                </c:pt>
                <c:pt idx="8958">
                  <c:v>30</c:v>
                </c:pt>
                <c:pt idx="8959">
                  <c:v>30</c:v>
                </c:pt>
                <c:pt idx="8960">
                  <c:v>30</c:v>
                </c:pt>
                <c:pt idx="8961">
                  <c:v>30</c:v>
                </c:pt>
                <c:pt idx="8962">
                  <c:v>30</c:v>
                </c:pt>
                <c:pt idx="8963">
                  <c:v>30.1</c:v>
                </c:pt>
                <c:pt idx="8964">
                  <c:v>30.1</c:v>
                </c:pt>
                <c:pt idx="8965">
                  <c:v>30.1</c:v>
                </c:pt>
                <c:pt idx="8966">
                  <c:v>30.1</c:v>
                </c:pt>
                <c:pt idx="8967">
                  <c:v>30.1</c:v>
                </c:pt>
                <c:pt idx="8968">
                  <c:v>30.2</c:v>
                </c:pt>
                <c:pt idx="8969">
                  <c:v>30.2</c:v>
                </c:pt>
                <c:pt idx="8970">
                  <c:v>30.2</c:v>
                </c:pt>
                <c:pt idx="8971">
                  <c:v>30.3</c:v>
                </c:pt>
                <c:pt idx="8972">
                  <c:v>30.3</c:v>
                </c:pt>
                <c:pt idx="8973">
                  <c:v>30.2</c:v>
                </c:pt>
                <c:pt idx="8974">
                  <c:v>30.2</c:v>
                </c:pt>
                <c:pt idx="8975">
                  <c:v>30.2</c:v>
                </c:pt>
                <c:pt idx="8976">
                  <c:v>30.2</c:v>
                </c:pt>
                <c:pt idx="8977">
                  <c:v>30.1</c:v>
                </c:pt>
                <c:pt idx="8978">
                  <c:v>30.1</c:v>
                </c:pt>
                <c:pt idx="8979">
                  <c:v>30</c:v>
                </c:pt>
                <c:pt idx="8980">
                  <c:v>29.9</c:v>
                </c:pt>
                <c:pt idx="8981">
                  <c:v>29.8</c:v>
                </c:pt>
                <c:pt idx="8982">
                  <c:v>29.8</c:v>
                </c:pt>
                <c:pt idx="8983">
                  <c:v>29.7</c:v>
                </c:pt>
                <c:pt idx="8984">
                  <c:v>29.6</c:v>
                </c:pt>
                <c:pt idx="8985">
                  <c:v>29.6</c:v>
                </c:pt>
                <c:pt idx="8986">
                  <c:v>29.5</c:v>
                </c:pt>
                <c:pt idx="8987">
                  <c:v>29.4</c:v>
                </c:pt>
                <c:pt idx="8988">
                  <c:v>29.3</c:v>
                </c:pt>
                <c:pt idx="8989">
                  <c:v>29.3</c:v>
                </c:pt>
                <c:pt idx="8990">
                  <c:v>29.3</c:v>
                </c:pt>
                <c:pt idx="8991">
                  <c:v>29.3</c:v>
                </c:pt>
                <c:pt idx="8992">
                  <c:v>29.3</c:v>
                </c:pt>
                <c:pt idx="8993">
                  <c:v>29.3</c:v>
                </c:pt>
                <c:pt idx="8994">
                  <c:v>29.4</c:v>
                </c:pt>
                <c:pt idx="8995">
                  <c:v>29.5</c:v>
                </c:pt>
                <c:pt idx="8996">
                  <c:v>29.6</c:v>
                </c:pt>
                <c:pt idx="8997">
                  <c:v>29.6</c:v>
                </c:pt>
                <c:pt idx="8998">
                  <c:v>29.6</c:v>
                </c:pt>
                <c:pt idx="8999">
                  <c:v>29.7</c:v>
                </c:pt>
                <c:pt idx="9000">
                  <c:v>29.8</c:v>
                </c:pt>
                <c:pt idx="9001">
                  <c:v>29.9</c:v>
                </c:pt>
                <c:pt idx="9002">
                  <c:v>29.9</c:v>
                </c:pt>
                <c:pt idx="9003">
                  <c:v>29.9</c:v>
                </c:pt>
                <c:pt idx="9004">
                  <c:v>30</c:v>
                </c:pt>
                <c:pt idx="9005">
                  <c:v>30</c:v>
                </c:pt>
                <c:pt idx="9006">
                  <c:v>30</c:v>
                </c:pt>
                <c:pt idx="9007">
                  <c:v>30</c:v>
                </c:pt>
                <c:pt idx="9008">
                  <c:v>30</c:v>
                </c:pt>
                <c:pt idx="9009">
                  <c:v>30</c:v>
                </c:pt>
                <c:pt idx="9010">
                  <c:v>30</c:v>
                </c:pt>
                <c:pt idx="9011">
                  <c:v>30</c:v>
                </c:pt>
                <c:pt idx="9012">
                  <c:v>30.1</c:v>
                </c:pt>
                <c:pt idx="9013">
                  <c:v>30.1</c:v>
                </c:pt>
                <c:pt idx="9014">
                  <c:v>30.1</c:v>
                </c:pt>
                <c:pt idx="9015">
                  <c:v>30.1</c:v>
                </c:pt>
                <c:pt idx="9016">
                  <c:v>30.1</c:v>
                </c:pt>
                <c:pt idx="9017">
                  <c:v>30.2</c:v>
                </c:pt>
                <c:pt idx="9018">
                  <c:v>30.2</c:v>
                </c:pt>
                <c:pt idx="9019">
                  <c:v>30.2</c:v>
                </c:pt>
                <c:pt idx="9020">
                  <c:v>30.2</c:v>
                </c:pt>
                <c:pt idx="9021">
                  <c:v>30.3</c:v>
                </c:pt>
                <c:pt idx="9022">
                  <c:v>30.2</c:v>
                </c:pt>
                <c:pt idx="9023">
                  <c:v>30.2</c:v>
                </c:pt>
                <c:pt idx="9024">
                  <c:v>30.1</c:v>
                </c:pt>
                <c:pt idx="9025">
                  <c:v>30.1</c:v>
                </c:pt>
                <c:pt idx="9026">
                  <c:v>30</c:v>
                </c:pt>
                <c:pt idx="9027">
                  <c:v>30</c:v>
                </c:pt>
                <c:pt idx="9028">
                  <c:v>30</c:v>
                </c:pt>
                <c:pt idx="9029">
                  <c:v>30</c:v>
                </c:pt>
                <c:pt idx="9030">
                  <c:v>29.9</c:v>
                </c:pt>
                <c:pt idx="9031">
                  <c:v>29.8</c:v>
                </c:pt>
                <c:pt idx="9032">
                  <c:v>29.8</c:v>
                </c:pt>
                <c:pt idx="9033">
                  <c:v>29.8</c:v>
                </c:pt>
                <c:pt idx="9034">
                  <c:v>29.6</c:v>
                </c:pt>
                <c:pt idx="9035">
                  <c:v>29.6</c:v>
                </c:pt>
                <c:pt idx="9036">
                  <c:v>29.5</c:v>
                </c:pt>
                <c:pt idx="9037">
                  <c:v>29.6</c:v>
                </c:pt>
                <c:pt idx="9038">
                  <c:v>29.5</c:v>
                </c:pt>
                <c:pt idx="9039">
                  <c:v>29.5</c:v>
                </c:pt>
                <c:pt idx="9040">
                  <c:v>29.4</c:v>
                </c:pt>
                <c:pt idx="9041">
                  <c:v>29.4</c:v>
                </c:pt>
                <c:pt idx="9042">
                  <c:v>29.4</c:v>
                </c:pt>
                <c:pt idx="9043">
                  <c:v>29.4</c:v>
                </c:pt>
                <c:pt idx="9044">
                  <c:v>29.4</c:v>
                </c:pt>
                <c:pt idx="9045">
                  <c:v>29.4</c:v>
                </c:pt>
                <c:pt idx="9046">
                  <c:v>29.3</c:v>
                </c:pt>
                <c:pt idx="9047">
                  <c:v>29.3</c:v>
                </c:pt>
                <c:pt idx="9048">
                  <c:v>29.3</c:v>
                </c:pt>
                <c:pt idx="9049">
                  <c:v>29.3</c:v>
                </c:pt>
                <c:pt idx="9050">
                  <c:v>29.3</c:v>
                </c:pt>
                <c:pt idx="9051">
                  <c:v>29.3</c:v>
                </c:pt>
                <c:pt idx="9052">
                  <c:v>29.3</c:v>
                </c:pt>
                <c:pt idx="9053">
                  <c:v>29.3</c:v>
                </c:pt>
                <c:pt idx="9054">
                  <c:v>29.3</c:v>
                </c:pt>
                <c:pt idx="9055">
                  <c:v>29.3</c:v>
                </c:pt>
                <c:pt idx="9056">
                  <c:v>29.4</c:v>
                </c:pt>
                <c:pt idx="9057">
                  <c:v>29.5</c:v>
                </c:pt>
                <c:pt idx="9058">
                  <c:v>29.5</c:v>
                </c:pt>
                <c:pt idx="9059">
                  <c:v>29.5</c:v>
                </c:pt>
                <c:pt idx="9060">
                  <c:v>29.6</c:v>
                </c:pt>
                <c:pt idx="9061">
                  <c:v>29.6</c:v>
                </c:pt>
                <c:pt idx="9062">
                  <c:v>29.6</c:v>
                </c:pt>
                <c:pt idx="9063">
                  <c:v>29.6</c:v>
                </c:pt>
                <c:pt idx="9064">
                  <c:v>29.6</c:v>
                </c:pt>
                <c:pt idx="9065">
                  <c:v>29.7</c:v>
                </c:pt>
                <c:pt idx="9066">
                  <c:v>29.7</c:v>
                </c:pt>
                <c:pt idx="9067">
                  <c:v>29.8</c:v>
                </c:pt>
                <c:pt idx="9068">
                  <c:v>29.8</c:v>
                </c:pt>
                <c:pt idx="9069">
                  <c:v>29.9</c:v>
                </c:pt>
                <c:pt idx="9070">
                  <c:v>29.8</c:v>
                </c:pt>
                <c:pt idx="9071">
                  <c:v>29.9</c:v>
                </c:pt>
                <c:pt idx="9072">
                  <c:v>30</c:v>
                </c:pt>
                <c:pt idx="9073">
                  <c:v>30</c:v>
                </c:pt>
                <c:pt idx="9074">
                  <c:v>30</c:v>
                </c:pt>
                <c:pt idx="9075">
                  <c:v>30</c:v>
                </c:pt>
                <c:pt idx="9076">
                  <c:v>30</c:v>
                </c:pt>
                <c:pt idx="9077">
                  <c:v>30</c:v>
                </c:pt>
                <c:pt idx="9078">
                  <c:v>30</c:v>
                </c:pt>
                <c:pt idx="9079">
                  <c:v>30</c:v>
                </c:pt>
                <c:pt idx="9080">
                  <c:v>30</c:v>
                </c:pt>
                <c:pt idx="9081">
                  <c:v>30</c:v>
                </c:pt>
                <c:pt idx="9082">
                  <c:v>30</c:v>
                </c:pt>
                <c:pt idx="9083">
                  <c:v>30</c:v>
                </c:pt>
                <c:pt idx="9084">
                  <c:v>30.1</c:v>
                </c:pt>
                <c:pt idx="9085">
                  <c:v>30.2</c:v>
                </c:pt>
                <c:pt idx="9086">
                  <c:v>30.2</c:v>
                </c:pt>
                <c:pt idx="9087">
                  <c:v>30.1</c:v>
                </c:pt>
                <c:pt idx="9088">
                  <c:v>30.2</c:v>
                </c:pt>
                <c:pt idx="9089">
                  <c:v>30.3</c:v>
                </c:pt>
                <c:pt idx="9090">
                  <c:v>30.3</c:v>
                </c:pt>
                <c:pt idx="9091">
                  <c:v>30.3</c:v>
                </c:pt>
                <c:pt idx="9092">
                  <c:v>30.2</c:v>
                </c:pt>
                <c:pt idx="9093">
                  <c:v>30.2</c:v>
                </c:pt>
                <c:pt idx="9094">
                  <c:v>30.1</c:v>
                </c:pt>
                <c:pt idx="9095">
                  <c:v>30.1</c:v>
                </c:pt>
                <c:pt idx="9096">
                  <c:v>30</c:v>
                </c:pt>
                <c:pt idx="9097">
                  <c:v>30</c:v>
                </c:pt>
                <c:pt idx="9098">
                  <c:v>29.8</c:v>
                </c:pt>
                <c:pt idx="9099">
                  <c:v>29.7</c:v>
                </c:pt>
                <c:pt idx="9100">
                  <c:v>29.6</c:v>
                </c:pt>
                <c:pt idx="9101">
                  <c:v>29.6</c:v>
                </c:pt>
                <c:pt idx="9102">
                  <c:v>29.5</c:v>
                </c:pt>
                <c:pt idx="9103">
                  <c:v>29.5</c:v>
                </c:pt>
                <c:pt idx="9104">
                  <c:v>29.4</c:v>
                </c:pt>
                <c:pt idx="9105">
                  <c:v>29.4</c:v>
                </c:pt>
                <c:pt idx="9106">
                  <c:v>29.3</c:v>
                </c:pt>
                <c:pt idx="9107">
                  <c:v>29.3</c:v>
                </c:pt>
                <c:pt idx="9108">
                  <c:v>29.3</c:v>
                </c:pt>
                <c:pt idx="9109">
                  <c:v>29.3</c:v>
                </c:pt>
                <c:pt idx="9110">
                  <c:v>29.3</c:v>
                </c:pt>
                <c:pt idx="9111">
                  <c:v>29.4</c:v>
                </c:pt>
                <c:pt idx="9112">
                  <c:v>29.4</c:v>
                </c:pt>
                <c:pt idx="9113">
                  <c:v>29.5</c:v>
                </c:pt>
                <c:pt idx="9114">
                  <c:v>29.5</c:v>
                </c:pt>
                <c:pt idx="9115">
                  <c:v>29.5</c:v>
                </c:pt>
                <c:pt idx="9116">
                  <c:v>29.5</c:v>
                </c:pt>
                <c:pt idx="9117">
                  <c:v>29.6</c:v>
                </c:pt>
                <c:pt idx="9118">
                  <c:v>29.6</c:v>
                </c:pt>
                <c:pt idx="9119">
                  <c:v>29.6</c:v>
                </c:pt>
                <c:pt idx="9120">
                  <c:v>29.6</c:v>
                </c:pt>
                <c:pt idx="9121">
                  <c:v>29.6</c:v>
                </c:pt>
                <c:pt idx="9122">
                  <c:v>29.7</c:v>
                </c:pt>
                <c:pt idx="9123">
                  <c:v>29.8</c:v>
                </c:pt>
                <c:pt idx="9124">
                  <c:v>29.8</c:v>
                </c:pt>
                <c:pt idx="9125">
                  <c:v>29.8</c:v>
                </c:pt>
                <c:pt idx="9126">
                  <c:v>29.8</c:v>
                </c:pt>
                <c:pt idx="9127">
                  <c:v>29.9</c:v>
                </c:pt>
                <c:pt idx="9128">
                  <c:v>29.8</c:v>
                </c:pt>
                <c:pt idx="9129">
                  <c:v>29.9</c:v>
                </c:pt>
                <c:pt idx="9130">
                  <c:v>29.9</c:v>
                </c:pt>
                <c:pt idx="9131">
                  <c:v>29.9</c:v>
                </c:pt>
                <c:pt idx="9132">
                  <c:v>30</c:v>
                </c:pt>
                <c:pt idx="9133">
                  <c:v>30</c:v>
                </c:pt>
                <c:pt idx="9134">
                  <c:v>30</c:v>
                </c:pt>
                <c:pt idx="9135">
                  <c:v>30</c:v>
                </c:pt>
                <c:pt idx="9136">
                  <c:v>30</c:v>
                </c:pt>
                <c:pt idx="9137">
                  <c:v>30</c:v>
                </c:pt>
                <c:pt idx="9138">
                  <c:v>30</c:v>
                </c:pt>
                <c:pt idx="9139">
                  <c:v>30.1</c:v>
                </c:pt>
                <c:pt idx="9140">
                  <c:v>30.1</c:v>
                </c:pt>
                <c:pt idx="9141">
                  <c:v>30.1</c:v>
                </c:pt>
                <c:pt idx="9142">
                  <c:v>30.1</c:v>
                </c:pt>
                <c:pt idx="9143">
                  <c:v>30.2</c:v>
                </c:pt>
                <c:pt idx="9144">
                  <c:v>30.1</c:v>
                </c:pt>
                <c:pt idx="9145">
                  <c:v>30.2</c:v>
                </c:pt>
                <c:pt idx="9146">
                  <c:v>30.2</c:v>
                </c:pt>
                <c:pt idx="9147">
                  <c:v>30.2</c:v>
                </c:pt>
                <c:pt idx="9148">
                  <c:v>30.3</c:v>
                </c:pt>
                <c:pt idx="9149">
                  <c:v>30.3</c:v>
                </c:pt>
                <c:pt idx="9150">
                  <c:v>30.3</c:v>
                </c:pt>
                <c:pt idx="9151">
                  <c:v>30.3</c:v>
                </c:pt>
                <c:pt idx="9152">
                  <c:v>30.2</c:v>
                </c:pt>
                <c:pt idx="9153">
                  <c:v>30.2</c:v>
                </c:pt>
                <c:pt idx="9154">
                  <c:v>30.1</c:v>
                </c:pt>
                <c:pt idx="9155">
                  <c:v>30.1</c:v>
                </c:pt>
                <c:pt idx="9156">
                  <c:v>30.1</c:v>
                </c:pt>
                <c:pt idx="9157">
                  <c:v>30</c:v>
                </c:pt>
                <c:pt idx="9158">
                  <c:v>30</c:v>
                </c:pt>
                <c:pt idx="9159">
                  <c:v>30</c:v>
                </c:pt>
                <c:pt idx="9160">
                  <c:v>30</c:v>
                </c:pt>
                <c:pt idx="9161">
                  <c:v>29.8</c:v>
                </c:pt>
                <c:pt idx="9162">
                  <c:v>29.8</c:v>
                </c:pt>
                <c:pt idx="9163">
                  <c:v>29.6</c:v>
                </c:pt>
                <c:pt idx="9164">
                  <c:v>29.6</c:v>
                </c:pt>
                <c:pt idx="9165">
                  <c:v>29.6</c:v>
                </c:pt>
                <c:pt idx="9166">
                  <c:v>29.5</c:v>
                </c:pt>
                <c:pt idx="9167">
                  <c:v>29.5</c:v>
                </c:pt>
                <c:pt idx="9168">
                  <c:v>29.5</c:v>
                </c:pt>
                <c:pt idx="9169">
                  <c:v>29.3</c:v>
                </c:pt>
                <c:pt idx="9170">
                  <c:v>29.3</c:v>
                </c:pt>
                <c:pt idx="9171">
                  <c:v>29.3</c:v>
                </c:pt>
                <c:pt idx="9172">
                  <c:v>29.3</c:v>
                </c:pt>
                <c:pt idx="9173">
                  <c:v>29.3</c:v>
                </c:pt>
                <c:pt idx="9174">
                  <c:v>29.3</c:v>
                </c:pt>
                <c:pt idx="9175">
                  <c:v>29.4</c:v>
                </c:pt>
                <c:pt idx="9176">
                  <c:v>29.4</c:v>
                </c:pt>
                <c:pt idx="9177">
                  <c:v>29.3</c:v>
                </c:pt>
                <c:pt idx="9178">
                  <c:v>29.4</c:v>
                </c:pt>
                <c:pt idx="9179">
                  <c:v>29.5</c:v>
                </c:pt>
                <c:pt idx="9180">
                  <c:v>29.6</c:v>
                </c:pt>
                <c:pt idx="9181">
                  <c:v>29.6</c:v>
                </c:pt>
                <c:pt idx="9182">
                  <c:v>29.6</c:v>
                </c:pt>
                <c:pt idx="9183">
                  <c:v>29.6</c:v>
                </c:pt>
                <c:pt idx="9184">
                  <c:v>29.6</c:v>
                </c:pt>
                <c:pt idx="9185">
                  <c:v>29.8</c:v>
                </c:pt>
                <c:pt idx="9186">
                  <c:v>29.8</c:v>
                </c:pt>
                <c:pt idx="9187">
                  <c:v>29.8</c:v>
                </c:pt>
                <c:pt idx="9188">
                  <c:v>29.9</c:v>
                </c:pt>
                <c:pt idx="9189">
                  <c:v>29.9</c:v>
                </c:pt>
                <c:pt idx="9190">
                  <c:v>30</c:v>
                </c:pt>
                <c:pt idx="9191">
                  <c:v>30</c:v>
                </c:pt>
                <c:pt idx="9192">
                  <c:v>30</c:v>
                </c:pt>
                <c:pt idx="9193">
                  <c:v>30</c:v>
                </c:pt>
                <c:pt idx="9194">
                  <c:v>30</c:v>
                </c:pt>
                <c:pt idx="9195">
                  <c:v>30</c:v>
                </c:pt>
                <c:pt idx="9196">
                  <c:v>30</c:v>
                </c:pt>
                <c:pt idx="9197">
                  <c:v>30</c:v>
                </c:pt>
                <c:pt idx="9198">
                  <c:v>30</c:v>
                </c:pt>
                <c:pt idx="9199">
                  <c:v>30.1</c:v>
                </c:pt>
                <c:pt idx="9200">
                  <c:v>30.1</c:v>
                </c:pt>
                <c:pt idx="9201">
                  <c:v>30.1</c:v>
                </c:pt>
                <c:pt idx="9202">
                  <c:v>30.2</c:v>
                </c:pt>
                <c:pt idx="9203">
                  <c:v>30.2</c:v>
                </c:pt>
                <c:pt idx="9204">
                  <c:v>30.3</c:v>
                </c:pt>
                <c:pt idx="9205">
                  <c:v>30.2</c:v>
                </c:pt>
                <c:pt idx="9206">
                  <c:v>30.3</c:v>
                </c:pt>
                <c:pt idx="9207">
                  <c:v>30.2</c:v>
                </c:pt>
                <c:pt idx="9208">
                  <c:v>30.3</c:v>
                </c:pt>
                <c:pt idx="9209">
                  <c:v>30.2</c:v>
                </c:pt>
                <c:pt idx="9210">
                  <c:v>30.3</c:v>
                </c:pt>
                <c:pt idx="9211">
                  <c:v>30.2</c:v>
                </c:pt>
                <c:pt idx="9212">
                  <c:v>30.2</c:v>
                </c:pt>
                <c:pt idx="9213">
                  <c:v>30.2</c:v>
                </c:pt>
                <c:pt idx="9214">
                  <c:v>30.1</c:v>
                </c:pt>
                <c:pt idx="9215">
                  <c:v>30.1</c:v>
                </c:pt>
                <c:pt idx="9216">
                  <c:v>30.1</c:v>
                </c:pt>
                <c:pt idx="9217">
                  <c:v>30</c:v>
                </c:pt>
                <c:pt idx="9218">
                  <c:v>30</c:v>
                </c:pt>
                <c:pt idx="9219">
                  <c:v>29.9</c:v>
                </c:pt>
                <c:pt idx="9220">
                  <c:v>29.8</c:v>
                </c:pt>
                <c:pt idx="9221">
                  <c:v>29.7</c:v>
                </c:pt>
                <c:pt idx="9222">
                  <c:v>29.6</c:v>
                </c:pt>
                <c:pt idx="9223">
                  <c:v>29.6</c:v>
                </c:pt>
                <c:pt idx="9224">
                  <c:v>29.5</c:v>
                </c:pt>
                <c:pt idx="9225">
                  <c:v>29.4</c:v>
                </c:pt>
                <c:pt idx="9226">
                  <c:v>29.3</c:v>
                </c:pt>
                <c:pt idx="9227">
                  <c:v>29.3</c:v>
                </c:pt>
                <c:pt idx="9228">
                  <c:v>29.3</c:v>
                </c:pt>
                <c:pt idx="9229">
                  <c:v>29.3</c:v>
                </c:pt>
                <c:pt idx="9230">
                  <c:v>29.3</c:v>
                </c:pt>
                <c:pt idx="9231">
                  <c:v>29.3</c:v>
                </c:pt>
                <c:pt idx="9232">
                  <c:v>29.3</c:v>
                </c:pt>
                <c:pt idx="9233">
                  <c:v>29.4</c:v>
                </c:pt>
                <c:pt idx="9234">
                  <c:v>29.5</c:v>
                </c:pt>
                <c:pt idx="9235">
                  <c:v>29.6</c:v>
                </c:pt>
                <c:pt idx="9236">
                  <c:v>29.6</c:v>
                </c:pt>
                <c:pt idx="9237">
                  <c:v>29.6</c:v>
                </c:pt>
                <c:pt idx="9238">
                  <c:v>29.7</c:v>
                </c:pt>
                <c:pt idx="9239">
                  <c:v>29.8</c:v>
                </c:pt>
                <c:pt idx="9240">
                  <c:v>29.8</c:v>
                </c:pt>
                <c:pt idx="9241">
                  <c:v>29.9</c:v>
                </c:pt>
                <c:pt idx="9242">
                  <c:v>29.9</c:v>
                </c:pt>
                <c:pt idx="9243">
                  <c:v>29.9</c:v>
                </c:pt>
                <c:pt idx="9244">
                  <c:v>30</c:v>
                </c:pt>
                <c:pt idx="9245">
                  <c:v>30</c:v>
                </c:pt>
                <c:pt idx="9246">
                  <c:v>30.1</c:v>
                </c:pt>
                <c:pt idx="9247">
                  <c:v>30</c:v>
                </c:pt>
                <c:pt idx="9248">
                  <c:v>30</c:v>
                </c:pt>
                <c:pt idx="9249">
                  <c:v>30.1</c:v>
                </c:pt>
                <c:pt idx="9250">
                  <c:v>30.1</c:v>
                </c:pt>
                <c:pt idx="9251">
                  <c:v>30.1</c:v>
                </c:pt>
                <c:pt idx="9252">
                  <c:v>30.1</c:v>
                </c:pt>
                <c:pt idx="9253">
                  <c:v>30.1</c:v>
                </c:pt>
                <c:pt idx="9254">
                  <c:v>30.1</c:v>
                </c:pt>
                <c:pt idx="9255">
                  <c:v>30.1</c:v>
                </c:pt>
                <c:pt idx="9256">
                  <c:v>30.1</c:v>
                </c:pt>
                <c:pt idx="9257">
                  <c:v>30.2</c:v>
                </c:pt>
                <c:pt idx="9258">
                  <c:v>30.2</c:v>
                </c:pt>
                <c:pt idx="9259">
                  <c:v>30.2</c:v>
                </c:pt>
                <c:pt idx="9260">
                  <c:v>30.1</c:v>
                </c:pt>
                <c:pt idx="9261">
                  <c:v>30.1</c:v>
                </c:pt>
                <c:pt idx="9262">
                  <c:v>30.1</c:v>
                </c:pt>
                <c:pt idx="9263">
                  <c:v>30.1</c:v>
                </c:pt>
                <c:pt idx="9264">
                  <c:v>29.9</c:v>
                </c:pt>
                <c:pt idx="9265">
                  <c:v>29.8</c:v>
                </c:pt>
                <c:pt idx="9266">
                  <c:v>29.8</c:v>
                </c:pt>
                <c:pt idx="9267">
                  <c:v>29.6</c:v>
                </c:pt>
                <c:pt idx="9268">
                  <c:v>29.7</c:v>
                </c:pt>
                <c:pt idx="9269">
                  <c:v>29.6</c:v>
                </c:pt>
                <c:pt idx="9270">
                  <c:v>29.5</c:v>
                </c:pt>
                <c:pt idx="9271">
                  <c:v>29.5</c:v>
                </c:pt>
                <c:pt idx="9272">
                  <c:v>29.5</c:v>
                </c:pt>
                <c:pt idx="9273">
                  <c:v>29.5</c:v>
                </c:pt>
                <c:pt idx="9274">
                  <c:v>29.5</c:v>
                </c:pt>
                <c:pt idx="9275">
                  <c:v>29.4</c:v>
                </c:pt>
                <c:pt idx="9276">
                  <c:v>29.4</c:v>
                </c:pt>
                <c:pt idx="9277">
                  <c:v>29.3</c:v>
                </c:pt>
                <c:pt idx="9278">
                  <c:v>29.3</c:v>
                </c:pt>
                <c:pt idx="9279">
                  <c:v>29.3</c:v>
                </c:pt>
                <c:pt idx="9280">
                  <c:v>29.4</c:v>
                </c:pt>
                <c:pt idx="9281">
                  <c:v>29.4</c:v>
                </c:pt>
                <c:pt idx="9282">
                  <c:v>29.5</c:v>
                </c:pt>
                <c:pt idx="9283">
                  <c:v>29.5</c:v>
                </c:pt>
                <c:pt idx="9284">
                  <c:v>29.6</c:v>
                </c:pt>
                <c:pt idx="9285">
                  <c:v>29.6</c:v>
                </c:pt>
                <c:pt idx="9286">
                  <c:v>29.6</c:v>
                </c:pt>
                <c:pt idx="9287">
                  <c:v>29.7</c:v>
                </c:pt>
                <c:pt idx="9288">
                  <c:v>29.7</c:v>
                </c:pt>
                <c:pt idx="9289">
                  <c:v>29.7</c:v>
                </c:pt>
                <c:pt idx="9290">
                  <c:v>29.8</c:v>
                </c:pt>
                <c:pt idx="9291">
                  <c:v>29.8</c:v>
                </c:pt>
                <c:pt idx="9292">
                  <c:v>29.8</c:v>
                </c:pt>
                <c:pt idx="9293">
                  <c:v>29.8</c:v>
                </c:pt>
                <c:pt idx="9294">
                  <c:v>29.8</c:v>
                </c:pt>
                <c:pt idx="9295">
                  <c:v>29.9</c:v>
                </c:pt>
                <c:pt idx="9296">
                  <c:v>29.9</c:v>
                </c:pt>
                <c:pt idx="9297">
                  <c:v>30</c:v>
                </c:pt>
                <c:pt idx="9298">
                  <c:v>30.1</c:v>
                </c:pt>
                <c:pt idx="9299">
                  <c:v>30.1</c:v>
                </c:pt>
                <c:pt idx="9300">
                  <c:v>30.1</c:v>
                </c:pt>
                <c:pt idx="9301">
                  <c:v>30</c:v>
                </c:pt>
                <c:pt idx="9302">
                  <c:v>30</c:v>
                </c:pt>
                <c:pt idx="9303">
                  <c:v>30.1</c:v>
                </c:pt>
                <c:pt idx="9304">
                  <c:v>30.1</c:v>
                </c:pt>
                <c:pt idx="9305">
                  <c:v>30.1</c:v>
                </c:pt>
                <c:pt idx="9306">
                  <c:v>30.1</c:v>
                </c:pt>
                <c:pt idx="9307">
                  <c:v>30.1</c:v>
                </c:pt>
                <c:pt idx="9308">
                  <c:v>30.2</c:v>
                </c:pt>
                <c:pt idx="9309">
                  <c:v>30.3</c:v>
                </c:pt>
                <c:pt idx="9310">
                  <c:v>30.2</c:v>
                </c:pt>
                <c:pt idx="9311">
                  <c:v>30.2</c:v>
                </c:pt>
                <c:pt idx="9312">
                  <c:v>30.2</c:v>
                </c:pt>
                <c:pt idx="9313">
                  <c:v>30.2</c:v>
                </c:pt>
                <c:pt idx="9314">
                  <c:v>30.2</c:v>
                </c:pt>
                <c:pt idx="9315">
                  <c:v>30.2</c:v>
                </c:pt>
                <c:pt idx="9316">
                  <c:v>30.3</c:v>
                </c:pt>
                <c:pt idx="9317">
                  <c:v>30.3</c:v>
                </c:pt>
                <c:pt idx="9318">
                  <c:v>30.3</c:v>
                </c:pt>
                <c:pt idx="9319">
                  <c:v>30.3</c:v>
                </c:pt>
                <c:pt idx="9320">
                  <c:v>30.3</c:v>
                </c:pt>
                <c:pt idx="9321">
                  <c:v>30.3</c:v>
                </c:pt>
                <c:pt idx="9322">
                  <c:v>30.3</c:v>
                </c:pt>
                <c:pt idx="9323">
                  <c:v>30.3</c:v>
                </c:pt>
                <c:pt idx="9324">
                  <c:v>30.3</c:v>
                </c:pt>
                <c:pt idx="9325">
                  <c:v>30.3</c:v>
                </c:pt>
                <c:pt idx="9326">
                  <c:v>30.1</c:v>
                </c:pt>
                <c:pt idx="9327">
                  <c:v>30.1</c:v>
                </c:pt>
                <c:pt idx="9328">
                  <c:v>30.1</c:v>
                </c:pt>
                <c:pt idx="9329">
                  <c:v>30</c:v>
                </c:pt>
                <c:pt idx="9330">
                  <c:v>30</c:v>
                </c:pt>
                <c:pt idx="9331">
                  <c:v>30</c:v>
                </c:pt>
                <c:pt idx="9332">
                  <c:v>29.9</c:v>
                </c:pt>
                <c:pt idx="9333">
                  <c:v>29.8</c:v>
                </c:pt>
                <c:pt idx="9334">
                  <c:v>29.8</c:v>
                </c:pt>
                <c:pt idx="9335">
                  <c:v>29.7</c:v>
                </c:pt>
                <c:pt idx="9336">
                  <c:v>29.7</c:v>
                </c:pt>
                <c:pt idx="9337">
                  <c:v>29.6</c:v>
                </c:pt>
                <c:pt idx="9338">
                  <c:v>29.6</c:v>
                </c:pt>
                <c:pt idx="9339">
                  <c:v>29.5</c:v>
                </c:pt>
                <c:pt idx="9340">
                  <c:v>29.4</c:v>
                </c:pt>
                <c:pt idx="9341">
                  <c:v>29.4</c:v>
                </c:pt>
                <c:pt idx="9342">
                  <c:v>29.4</c:v>
                </c:pt>
                <c:pt idx="9343">
                  <c:v>29.3</c:v>
                </c:pt>
                <c:pt idx="9344">
                  <c:v>29.3</c:v>
                </c:pt>
                <c:pt idx="9345">
                  <c:v>29.4</c:v>
                </c:pt>
                <c:pt idx="9346">
                  <c:v>29.4</c:v>
                </c:pt>
                <c:pt idx="9347">
                  <c:v>29.4</c:v>
                </c:pt>
                <c:pt idx="9348">
                  <c:v>29.5</c:v>
                </c:pt>
                <c:pt idx="9349">
                  <c:v>29.5</c:v>
                </c:pt>
                <c:pt idx="9350">
                  <c:v>29.6</c:v>
                </c:pt>
                <c:pt idx="9351">
                  <c:v>29.6</c:v>
                </c:pt>
                <c:pt idx="9352">
                  <c:v>29.7</c:v>
                </c:pt>
                <c:pt idx="9353">
                  <c:v>29.7</c:v>
                </c:pt>
                <c:pt idx="9354">
                  <c:v>29.7</c:v>
                </c:pt>
                <c:pt idx="9355">
                  <c:v>29.8</c:v>
                </c:pt>
                <c:pt idx="9356">
                  <c:v>29.8</c:v>
                </c:pt>
                <c:pt idx="9357">
                  <c:v>29.8</c:v>
                </c:pt>
                <c:pt idx="9358">
                  <c:v>29.9</c:v>
                </c:pt>
                <c:pt idx="9359">
                  <c:v>29.9</c:v>
                </c:pt>
                <c:pt idx="9360">
                  <c:v>29.9</c:v>
                </c:pt>
                <c:pt idx="9361">
                  <c:v>30</c:v>
                </c:pt>
                <c:pt idx="9362">
                  <c:v>30</c:v>
                </c:pt>
                <c:pt idx="9363">
                  <c:v>30</c:v>
                </c:pt>
                <c:pt idx="9364">
                  <c:v>30</c:v>
                </c:pt>
                <c:pt idx="9365">
                  <c:v>30</c:v>
                </c:pt>
                <c:pt idx="9366">
                  <c:v>30</c:v>
                </c:pt>
                <c:pt idx="9367">
                  <c:v>29.9</c:v>
                </c:pt>
                <c:pt idx="9368">
                  <c:v>30</c:v>
                </c:pt>
                <c:pt idx="9369">
                  <c:v>30</c:v>
                </c:pt>
                <c:pt idx="9370">
                  <c:v>30</c:v>
                </c:pt>
                <c:pt idx="9371">
                  <c:v>30</c:v>
                </c:pt>
                <c:pt idx="9372">
                  <c:v>30</c:v>
                </c:pt>
                <c:pt idx="9373">
                  <c:v>30</c:v>
                </c:pt>
                <c:pt idx="9374">
                  <c:v>30</c:v>
                </c:pt>
                <c:pt idx="9375">
                  <c:v>30</c:v>
                </c:pt>
                <c:pt idx="9376">
                  <c:v>30.1</c:v>
                </c:pt>
                <c:pt idx="9377">
                  <c:v>30</c:v>
                </c:pt>
                <c:pt idx="9378">
                  <c:v>30.1</c:v>
                </c:pt>
                <c:pt idx="9379">
                  <c:v>30</c:v>
                </c:pt>
                <c:pt idx="9380">
                  <c:v>30.1</c:v>
                </c:pt>
                <c:pt idx="9381">
                  <c:v>30.1</c:v>
                </c:pt>
                <c:pt idx="9382">
                  <c:v>30.1</c:v>
                </c:pt>
                <c:pt idx="9383">
                  <c:v>30.1</c:v>
                </c:pt>
                <c:pt idx="9384">
                  <c:v>30.1</c:v>
                </c:pt>
                <c:pt idx="9385">
                  <c:v>30.1</c:v>
                </c:pt>
                <c:pt idx="9386">
                  <c:v>30.1</c:v>
                </c:pt>
                <c:pt idx="9387">
                  <c:v>30.1</c:v>
                </c:pt>
                <c:pt idx="9388">
                  <c:v>30.1</c:v>
                </c:pt>
                <c:pt idx="9389">
                  <c:v>30.1</c:v>
                </c:pt>
                <c:pt idx="9390">
                  <c:v>30.1</c:v>
                </c:pt>
                <c:pt idx="9391">
                  <c:v>30.1</c:v>
                </c:pt>
                <c:pt idx="9392">
                  <c:v>30.1</c:v>
                </c:pt>
                <c:pt idx="9393">
                  <c:v>30.1</c:v>
                </c:pt>
                <c:pt idx="9394">
                  <c:v>30.1</c:v>
                </c:pt>
                <c:pt idx="9395">
                  <c:v>30.1</c:v>
                </c:pt>
                <c:pt idx="9396">
                  <c:v>30.2</c:v>
                </c:pt>
                <c:pt idx="9397">
                  <c:v>30.2</c:v>
                </c:pt>
                <c:pt idx="9398">
                  <c:v>30.3</c:v>
                </c:pt>
                <c:pt idx="9399">
                  <c:v>30.3</c:v>
                </c:pt>
                <c:pt idx="9400">
                  <c:v>30.3</c:v>
                </c:pt>
                <c:pt idx="9401">
                  <c:v>30.3</c:v>
                </c:pt>
                <c:pt idx="9402">
                  <c:v>30.3</c:v>
                </c:pt>
                <c:pt idx="9403">
                  <c:v>30.3</c:v>
                </c:pt>
                <c:pt idx="9404">
                  <c:v>30.3</c:v>
                </c:pt>
                <c:pt idx="9405">
                  <c:v>30.3</c:v>
                </c:pt>
                <c:pt idx="9406">
                  <c:v>30.3</c:v>
                </c:pt>
                <c:pt idx="9407">
                  <c:v>30.3</c:v>
                </c:pt>
                <c:pt idx="9408">
                  <c:v>30.3</c:v>
                </c:pt>
                <c:pt idx="9409">
                  <c:v>30.2</c:v>
                </c:pt>
                <c:pt idx="9410">
                  <c:v>30.3</c:v>
                </c:pt>
                <c:pt idx="9411">
                  <c:v>30.2</c:v>
                </c:pt>
                <c:pt idx="9412">
                  <c:v>30.2</c:v>
                </c:pt>
                <c:pt idx="9413">
                  <c:v>30.2</c:v>
                </c:pt>
                <c:pt idx="9414">
                  <c:v>30.2</c:v>
                </c:pt>
                <c:pt idx="9415">
                  <c:v>30.1</c:v>
                </c:pt>
                <c:pt idx="9416">
                  <c:v>30.1</c:v>
                </c:pt>
                <c:pt idx="9417">
                  <c:v>30</c:v>
                </c:pt>
                <c:pt idx="9418">
                  <c:v>30</c:v>
                </c:pt>
                <c:pt idx="9419">
                  <c:v>30</c:v>
                </c:pt>
                <c:pt idx="9420">
                  <c:v>29.9</c:v>
                </c:pt>
                <c:pt idx="9421">
                  <c:v>29.8</c:v>
                </c:pt>
                <c:pt idx="9422">
                  <c:v>29.8</c:v>
                </c:pt>
                <c:pt idx="9423">
                  <c:v>29.7</c:v>
                </c:pt>
                <c:pt idx="9424">
                  <c:v>29.6</c:v>
                </c:pt>
                <c:pt idx="9425">
                  <c:v>29.6</c:v>
                </c:pt>
                <c:pt idx="9426">
                  <c:v>29.5</c:v>
                </c:pt>
                <c:pt idx="9427">
                  <c:v>29.4</c:v>
                </c:pt>
                <c:pt idx="9428">
                  <c:v>29.3</c:v>
                </c:pt>
                <c:pt idx="9429">
                  <c:v>29.3</c:v>
                </c:pt>
                <c:pt idx="9430">
                  <c:v>29.4</c:v>
                </c:pt>
                <c:pt idx="9431">
                  <c:v>29.4</c:v>
                </c:pt>
                <c:pt idx="9432">
                  <c:v>29.4</c:v>
                </c:pt>
                <c:pt idx="9433">
                  <c:v>29.4</c:v>
                </c:pt>
                <c:pt idx="9434">
                  <c:v>29.5</c:v>
                </c:pt>
                <c:pt idx="9435">
                  <c:v>29.5</c:v>
                </c:pt>
                <c:pt idx="9436">
                  <c:v>29.5</c:v>
                </c:pt>
                <c:pt idx="9437">
                  <c:v>29.6</c:v>
                </c:pt>
                <c:pt idx="9438">
                  <c:v>29.7</c:v>
                </c:pt>
                <c:pt idx="9439">
                  <c:v>29.7</c:v>
                </c:pt>
                <c:pt idx="9440">
                  <c:v>29.7</c:v>
                </c:pt>
                <c:pt idx="9441">
                  <c:v>29.7</c:v>
                </c:pt>
                <c:pt idx="9442">
                  <c:v>29.8</c:v>
                </c:pt>
                <c:pt idx="9443">
                  <c:v>29.8</c:v>
                </c:pt>
                <c:pt idx="9444">
                  <c:v>29.9</c:v>
                </c:pt>
                <c:pt idx="9445">
                  <c:v>30</c:v>
                </c:pt>
                <c:pt idx="9446">
                  <c:v>30</c:v>
                </c:pt>
                <c:pt idx="9447">
                  <c:v>30</c:v>
                </c:pt>
                <c:pt idx="9448">
                  <c:v>30</c:v>
                </c:pt>
                <c:pt idx="9449">
                  <c:v>30</c:v>
                </c:pt>
                <c:pt idx="9450">
                  <c:v>30</c:v>
                </c:pt>
                <c:pt idx="9451">
                  <c:v>30.1</c:v>
                </c:pt>
                <c:pt idx="9452">
                  <c:v>30.1</c:v>
                </c:pt>
                <c:pt idx="9453">
                  <c:v>30.1</c:v>
                </c:pt>
                <c:pt idx="9454">
                  <c:v>30.1</c:v>
                </c:pt>
                <c:pt idx="9455">
                  <c:v>30.1</c:v>
                </c:pt>
                <c:pt idx="9456">
                  <c:v>30.1</c:v>
                </c:pt>
                <c:pt idx="9457">
                  <c:v>30.1</c:v>
                </c:pt>
                <c:pt idx="9458">
                  <c:v>30.3</c:v>
                </c:pt>
                <c:pt idx="9459">
                  <c:v>30.3</c:v>
                </c:pt>
                <c:pt idx="9460">
                  <c:v>30.2</c:v>
                </c:pt>
                <c:pt idx="9461">
                  <c:v>30.2</c:v>
                </c:pt>
                <c:pt idx="9462">
                  <c:v>30.2</c:v>
                </c:pt>
                <c:pt idx="9463">
                  <c:v>30.3</c:v>
                </c:pt>
                <c:pt idx="9464">
                  <c:v>30.3</c:v>
                </c:pt>
                <c:pt idx="9465">
                  <c:v>30.3</c:v>
                </c:pt>
                <c:pt idx="9466">
                  <c:v>30.2</c:v>
                </c:pt>
                <c:pt idx="9467">
                  <c:v>30.3</c:v>
                </c:pt>
                <c:pt idx="9468">
                  <c:v>30.3</c:v>
                </c:pt>
                <c:pt idx="9469">
                  <c:v>30.2</c:v>
                </c:pt>
                <c:pt idx="9470">
                  <c:v>30.1</c:v>
                </c:pt>
                <c:pt idx="9471">
                  <c:v>30.1</c:v>
                </c:pt>
                <c:pt idx="9472">
                  <c:v>30.1</c:v>
                </c:pt>
                <c:pt idx="9473">
                  <c:v>30</c:v>
                </c:pt>
                <c:pt idx="9474">
                  <c:v>29.9</c:v>
                </c:pt>
                <c:pt idx="9475">
                  <c:v>29.8</c:v>
                </c:pt>
                <c:pt idx="9476">
                  <c:v>29.8</c:v>
                </c:pt>
                <c:pt idx="9477">
                  <c:v>29.6</c:v>
                </c:pt>
                <c:pt idx="9478">
                  <c:v>29.6</c:v>
                </c:pt>
                <c:pt idx="9479">
                  <c:v>29.5</c:v>
                </c:pt>
                <c:pt idx="9480">
                  <c:v>29.5</c:v>
                </c:pt>
                <c:pt idx="9481">
                  <c:v>29.4</c:v>
                </c:pt>
                <c:pt idx="9482">
                  <c:v>29.4</c:v>
                </c:pt>
                <c:pt idx="9483">
                  <c:v>29.4</c:v>
                </c:pt>
                <c:pt idx="9484">
                  <c:v>29.4</c:v>
                </c:pt>
                <c:pt idx="9485">
                  <c:v>29.4</c:v>
                </c:pt>
                <c:pt idx="9486">
                  <c:v>29.4</c:v>
                </c:pt>
                <c:pt idx="9487">
                  <c:v>29.4</c:v>
                </c:pt>
                <c:pt idx="9488">
                  <c:v>29.5</c:v>
                </c:pt>
                <c:pt idx="9489">
                  <c:v>29.5</c:v>
                </c:pt>
                <c:pt idx="9490">
                  <c:v>29.6</c:v>
                </c:pt>
                <c:pt idx="9491">
                  <c:v>29.6</c:v>
                </c:pt>
                <c:pt idx="9492">
                  <c:v>29.7</c:v>
                </c:pt>
                <c:pt idx="9493">
                  <c:v>29.8</c:v>
                </c:pt>
                <c:pt idx="9494">
                  <c:v>29.8</c:v>
                </c:pt>
                <c:pt idx="9495">
                  <c:v>29.8</c:v>
                </c:pt>
                <c:pt idx="9496">
                  <c:v>30</c:v>
                </c:pt>
                <c:pt idx="9497">
                  <c:v>29.9</c:v>
                </c:pt>
                <c:pt idx="9498">
                  <c:v>30</c:v>
                </c:pt>
                <c:pt idx="9499">
                  <c:v>30</c:v>
                </c:pt>
                <c:pt idx="9500">
                  <c:v>30</c:v>
                </c:pt>
                <c:pt idx="9501">
                  <c:v>30.1</c:v>
                </c:pt>
                <c:pt idx="9502">
                  <c:v>30.1</c:v>
                </c:pt>
                <c:pt idx="9503">
                  <c:v>30.1</c:v>
                </c:pt>
                <c:pt idx="9504">
                  <c:v>30.1</c:v>
                </c:pt>
                <c:pt idx="9505">
                  <c:v>30.1</c:v>
                </c:pt>
                <c:pt idx="9506">
                  <c:v>30.1</c:v>
                </c:pt>
                <c:pt idx="9507">
                  <c:v>30.1</c:v>
                </c:pt>
                <c:pt idx="9508">
                  <c:v>30.2</c:v>
                </c:pt>
                <c:pt idx="9509">
                  <c:v>30.3</c:v>
                </c:pt>
                <c:pt idx="9510">
                  <c:v>30.3</c:v>
                </c:pt>
                <c:pt idx="9511">
                  <c:v>30.3</c:v>
                </c:pt>
                <c:pt idx="9512">
                  <c:v>30.3</c:v>
                </c:pt>
                <c:pt idx="9513">
                  <c:v>30.3</c:v>
                </c:pt>
                <c:pt idx="9514">
                  <c:v>30.2</c:v>
                </c:pt>
                <c:pt idx="9515">
                  <c:v>30.3</c:v>
                </c:pt>
                <c:pt idx="9516">
                  <c:v>30.3</c:v>
                </c:pt>
                <c:pt idx="9517">
                  <c:v>30.3</c:v>
                </c:pt>
                <c:pt idx="9518">
                  <c:v>30.2</c:v>
                </c:pt>
                <c:pt idx="9519">
                  <c:v>30.2</c:v>
                </c:pt>
                <c:pt idx="9520">
                  <c:v>30.2</c:v>
                </c:pt>
                <c:pt idx="9521">
                  <c:v>30.3</c:v>
                </c:pt>
                <c:pt idx="9522">
                  <c:v>30.3</c:v>
                </c:pt>
                <c:pt idx="9523">
                  <c:v>30.2</c:v>
                </c:pt>
                <c:pt idx="9524">
                  <c:v>30.3</c:v>
                </c:pt>
                <c:pt idx="9525">
                  <c:v>30.2</c:v>
                </c:pt>
                <c:pt idx="9526">
                  <c:v>30.3</c:v>
                </c:pt>
                <c:pt idx="9527">
                  <c:v>30.3</c:v>
                </c:pt>
                <c:pt idx="9528">
                  <c:v>30.3</c:v>
                </c:pt>
                <c:pt idx="9529">
                  <c:v>30.2</c:v>
                </c:pt>
                <c:pt idx="9530">
                  <c:v>30.2</c:v>
                </c:pt>
                <c:pt idx="9531">
                  <c:v>30.2</c:v>
                </c:pt>
                <c:pt idx="9532">
                  <c:v>30.3</c:v>
                </c:pt>
                <c:pt idx="9533">
                  <c:v>30.3</c:v>
                </c:pt>
                <c:pt idx="9534">
                  <c:v>30.3</c:v>
                </c:pt>
                <c:pt idx="9535">
                  <c:v>30.3</c:v>
                </c:pt>
                <c:pt idx="9536">
                  <c:v>30.3</c:v>
                </c:pt>
                <c:pt idx="9537">
                  <c:v>30.3</c:v>
                </c:pt>
                <c:pt idx="9538">
                  <c:v>30.3</c:v>
                </c:pt>
                <c:pt idx="9539">
                  <c:v>30.2</c:v>
                </c:pt>
                <c:pt idx="9540">
                  <c:v>30.3</c:v>
                </c:pt>
                <c:pt idx="9541">
                  <c:v>30.3</c:v>
                </c:pt>
                <c:pt idx="9542">
                  <c:v>30.3</c:v>
                </c:pt>
                <c:pt idx="9543">
                  <c:v>30.3</c:v>
                </c:pt>
                <c:pt idx="9544">
                  <c:v>30.3</c:v>
                </c:pt>
                <c:pt idx="9545">
                  <c:v>30.3</c:v>
                </c:pt>
                <c:pt idx="9546">
                  <c:v>30.3</c:v>
                </c:pt>
                <c:pt idx="9547">
                  <c:v>30.3</c:v>
                </c:pt>
                <c:pt idx="9548">
                  <c:v>30.3</c:v>
                </c:pt>
                <c:pt idx="9549">
                  <c:v>30.3</c:v>
                </c:pt>
                <c:pt idx="9550">
                  <c:v>30.3</c:v>
                </c:pt>
                <c:pt idx="9551">
                  <c:v>30.3</c:v>
                </c:pt>
                <c:pt idx="9552">
                  <c:v>30.3</c:v>
                </c:pt>
                <c:pt idx="9553">
                  <c:v>30.3</c:v>
                </c:pt>
                <c:pt idx="9554">
                  <c:v>30.3</c:v>
                </c:pt>
                <c:pt idx="9555">
                  <c:v>30.3</c:v>
                </c:pt>
                <c:pt idx="9556">
                  <c:v>30.2</c:v>
                </c:pt>
                <c:pt idx="9557">
                  <c:v>30.2</c:v>
                </c:pt>
                <c:pt idx="9558">
                  <c:v>30.3</c:v>
                </c:pt>
                <c:pt idx="9559">
                  <c:v>30.2</c:v>
                </c:pt>
                <c:pt idx="9560">
                  <c:v>30.2</c:v>
                </c:pt>
                <c:pt idx="9561">
                  <c:v>30.2</c:v>
                </c:pt>
                <c:pt idx="9562">
                  <c:v>30.1</c:v>
                </c:pt>
                <c:pt idx="9563">
                  <c:v>30.1</c:v>
                </c:pt>
                <c:pt idx="9564">
                  <c:v>30.1</c:v>
                </c:pt>
                <c:pt idx="9565">
                  <c:v>30.1</c:v>
                </c:pt>
                <c:pt idx="9566">
                  <c:v>30.1</c:v>
                </c:pt>
                <c:pt idx="9567">
                  <c:v>30.1</c:v>
                </c:pt>
                <c:pt idx="9568">
                  <c:v>30.2</c:v>
                </c:pt>
                <c:pt idx="9569">
                  <c:v>30.2</c:v>
                </c:pt>
                <c:pt idx="9570">
                  <c:v>30.1</c:v>
                </c:pt>
                <c:pt idx="9571">
                  <c:v>30.1</c:v>
                </c:pt>
                <c:pt idx="9572">
                  <c:v>30.1</c:v>
                </c:pt>
                <c:pt idx="9573">
                  <c:v>30.1</c:v>
                </c:pt>
                <c:pt idx="9574">
                  <c:v>30.1</c:v>
                </c:pt>
                <c:pt idx="9575">
                  <c:v>30.1</c:v>
                </c:pt>
                <c:pt idx="9576">
                  <c:v>30.1</c:v>
                </c:pt>
                <c:pt idx="9577">
                  <c:v>30</c:v>
                </c:pt>
                <c:pt idx="9578">
                  <c:v>30</c:v>
                </c:pt>
                <c:pt idx="9579">
                  <c:v>30</c:v>
                </c:pt>
                <c:pt idx="9580">
                  <c:v>29.9</c:v>
                </c:pt>
                <c:pt idx="9581">
                  <c:v>29.9</c:v>
                </c:pt>
                <c:pt idx="9582">
                  <c:v>29.9</c:v>
                </c:pt>
                <c:pt idx="9583">
                  <c:v>29.8</c:v>
                </c:pt>
                <c:pt idx="9584">
                  <c:v>29.8</c:v>
                </c:pt>
                <c:pt idx="9585">
                  <c:v>29.8</c:v>
                </c:pt>
                <c:pt idx="9586">
                  <c:v>29.7</c:v>
                </c:pt>
                <c:pt idx="9587">
                  <c:v>29.7</c:v>
                </c:pt>
                <c:pt idx="9588">
                  <c:v>29.7</c:v>
                </c:pt>
                <c:pt idx="9589">
                  <c:v>29.7</c:v>
                </c:pt>
                <c:pt idx="9590">
                  <c:v>29.7</c:v>
                </c:pt>
                <c:pt idx="9591">
                  <c:v>29.6</c:v>
                </c:pt>
                <c:pt idx="9592">
                  <c:v>29.6</c:v>
                </c:pt>
                <c:pt idx="9593">
                  <c:v>29.6</c:v>
                </c:pt>
                <c:pt idx="9594">
                  <c:v>29.6</c:v>
                </c:pt>
                <c:pt idx="9595">
                  <c:v>29.5</c:v>
                </c:pt>
                <c:pt idx="9596">
                  <c:v>29.5</c:v>
                </c:pt>
                <c:pt idx="9597">
                  <c:v>29.4</c:v>
                </c:pt>
                <c:pt idx="9598">
                  <c:v>29.5</c:v>
                </c:pt>
                <c:pt idx="9599">
                  <c:v>29.4</c:v>
                </c:pt>
                <c:pt idx="9600">
                  <c:v>29.4</c:v>
                </c:pt>
                <c:pt idx="9601">
                  <c:v>29.4</c:v>
                </c:pt>
                <c:pt idx="9602">
                  <c:v>29.3</c:v>
                </c:pt>
                <c:pt idx="9603">
                  <c:v>29.4</c:v>
                </c:pt>
                <c:pt idx="9604">
                  <c:v>29.4</c:v>
                </c:pt>
                <c:pt idx="9605">
                  <c:v>29.4</c:v>
                </c:pt>
                <c:pt idx="9606">
                  <c:v>29.4</c:v>
                </c:pt>
                <c:pt idx="9607">
                  <c:v>29.4</c:v>
                </c:pt>
                <c:pt idx="9608">
                  <c:v>29.4</c:v>
                </c:pt>
                <c:pt idx="9609">
                  <c:v>29.4</c:v>
                </c:pt>
                <c:pt idx="9610">
                  <c:v>29.4</c:v>
                </c:pt>
                <c:pt idx="9611">
                  <c:v>29.4</c:v>
                </c:pt>
                <c:pt idx="9612">
                  <c:v>29.4</c:v>
                </c:pt>
                <c:pt idx="9613">
                  <c:v>29.4</c:v>
                </c:pt>
                <c:pt idx="9614">
                  <c:v>29.4</c:v>
                </c:pt>
                <c:pt idx="9615">
                  <c:v>29.4</c:v>
                </c:pt>
                <c:pt idx="9616">
                  <c:v>29.4</c:v>
                </c:pt>
                <c:pt idx="9617">
                  <c:v>29.4</c:v>
                </c:pt>
                <c:pt idx="9618">
                  <c:v>29.4</c:v>
                </c:pt>
                <c:pt idx="9619">
                  <c:v>29.4</c:v>
                </c:pt>
                <c:pt idx="9620">
                  <c:v>29.4</c:v>
                </c:pt>
                <c:pt idx="9621">
                  <c:v>29.4</c:v>
                </c:pt>
                <c:pt idx="9622">
                  <c:v>29.4</c:v>
                </c:pt>
                <c:pt idx="9623">
                  <c:v>29.4</c:v>
                </c:pt>
                <c:pt idx="9624">
                  <c:v>29.3</c:v>
                </c:pt>
                <c:pt idx="9625">
                  <c:v>29.3</c:v>
                </c:pt>
                <c:pt idx="9626">
                  <c:v>29.4</c:v>
                </c:pt>
                <c:pt idx="9627">
                  <c:v>29.4</c:v>
                </c:pt>
                <c:pt idx="9628">
                  <c:v>29.3</c:v>
                </c:pt>
                <c:pt idx="9629">
                  <c:v>29.3</c:v>
                </c:pt>
                <c:pt idx="9630">
                  <c:v>29.3</c:v>
                </c:pt>
                <c:pt idx="9631">
                  <c:v>29.4</c:v>
                </c:pt>
                <c:pt idx="9632">
                  <c:v>29.4</c:v>
                </c:pt>
                <c:pt idx="9633">
                  <c:v>29.4</c:v>
                </c:pt>
                <c:pt idx="9634">
                  <c:v>29.4</c:v>
                </c:pt>
                <c:pt idx="9635">
                  <c:v>29.4</c:v>
                </c:pt>
                <c:pt idx="9636">
                  <c:v>29.4</c:v>
                </c:pt>
                <c:pt idx="9637">
                  <c:v>29.4</c:v>
                </c:pt>
                <c:pt idx="9638">
                  <c:v>29.4</c:v>
                </c:pt>
                <c:pt idx="9639">
                  <c:v>29.4</c:v>
                </c:pt>
                <c:pt idx="9640">
                  <c:v>29.4</c:v>
                </c:pt>
                <c:pt idx="9641">
                  <c:v>29.4</c:v>
                </c:pt>
                <c:pt idx="9642">
                  <c:v>29.4</c:v>
                </c:pt>
                <c:pt idx="9643">
                  <c:v>29.5</c:v>
                </c:pt>
                <c:pt idx="9644">
                  <c:v>29.5</c:v>
                </c:pt>
                <c:pt idx="9645">
                  <c:v>29.5</c:v>
                </c:pt>
                <c:pt idx="9646">
                  <c:v>29.5</c:v>
                </c:pt>
                <c:pt idx="9647">
                  <c:v>29.5</c:v>
                </c:pt>
                <c:pt idx="9648">
                  <c:v>29.6</c:v>
                </c:pt>
                <c:pt idx="9649">
                  <c:v>29.6</c:v>
                </c:pt>
                <c:pt idx="9650">
                  <c:v>29.7</c:v>
                </c:pt>
                <c:pt idx="9651">
                  <c:v>29.8</c:v>
                </c:pt>
                <c:pt idx="9652">
                  <c:v>29.8</c:v>
                </c:pt>
                <c:pt idx="9653">
                  <c:v>29.8</c:v>
                </c:pt>
                <c:pt idx="9654">
                  <c:v>29.7</c:v>
                </c:pt>
                <c:pt idx="9655">
                  <c:v>29.8</c:v>
                </c:pt>
                <c:pt idx="9656">
                  <c:v>29.8</c:v>
                </c:pt>
                <c:pt idx="9657">
                  <c:v>29.8</c:v>
                </c:pt>
                <c:pt idx="9658">
                  <c:v>30</c:v>
                </c:pt>
                <c:pt idx="9659">
                  <c:v>30</c:v>
                </c:pt>
                <c:pt idx="9660">
                  <c:v>30</c:v>
                </c:pt>
                <c:pt idx="9661">
                  <c:v>30.1</c:v>
                </c:pt>
                <c:pt idx="9662">
                  <c:v>30.1</c:v>
                </c:pt>
                <c:pt idx="9663">
                  <c:v>30.1</c:v>
                </c:pt>
                <c:pt idx="9664">
                  <c:v>30.1</c:v>
                </c:pt>
                <c:pt idx="9665">
                  <c:v>30.1</c:v>
                </c:pt>
                <c:pt idx="9666">
                  <c:v>30.1</c:v>
                </c:pt>
                <c:pt idx="9667">
                  <c:v>30.1</c:v>
                </c:pt>
                <c:pt idx="9668">
                  <c:v>30.2</c:v>
                </c:pt>
                <c:pt idx="9669">
                  <c:v>30.3</c:v>
                </c:pt>
                <c:pt idx="9670">
                  <c:v>30.3</c:v>
                </c:pt>
                <c:pt idx="9671">
                  <c:v>30.3</c:v>
                </c:pt>
                <c:pt idx="9672">
                  <c:v>30.4</c:v>
                </c:pt>
                <c:pt idx="9673">
                  <c:v>30.3</c:v>
                </c:pt>
                <c:pt idx="9674">
                  <c:v>30.4</c:v>
                </c:pt>
                <c:pt idx="9675">
                  <c:v>30.3</c:v>
                </c:pt>
                <c:pt idx="9676">
                  <c:v>30.1</c:v>
                </c:pt>
                <c:pt idx="9677">
                  <c:v>30.1</c:v>
                </c:pt>
                <c:pt idx="9678">
                  <c:v>30</c:v>
                </c:pt>
                <c:pt idx="9679">
                  <c:v>29.9</c:v>
                </c:pt>
                <c:pt idx="9680">
                  <c:v>29.8</c:v>
                </c:pt>
                <c:pt idx="9681">
                  <c:v>29.6</c:v>
                </c:pt>
                <c:pt idx="9682">
                  <c:v>29.5</c:v>
                </c:pt>
                <c:pt idx="9683">
                  <c:v>29.4</c:v>
                </c:pt>
                <c:pt idx="9684">
                  <c:v>29.5</c:v>
                </c:pt>
                <c:pt idx="9685">
                  <c:v>29.5</c:v>
                </c:pt>
                <c:pt idx="9686">
                  <c:v>29.5</c:v>
                </c:pt>
                <c:pt idx="9687">
                  <c:v>29.5</c:v>
                </c:pt>
                <c:pt idx="9688">
                  <c:v>29.5</c:v>
                </c:pt>
                <c:pt idx="9689">
                  <c:v>29.6</c:v>
                </c:pt>
                <c:pt idx="9690">
                  <c:v>29.8</c:v>
                </c:pt>
                <c:pt idx="9691">
                  <c:v>29.7</c:v>
                </c:pt>
                <c:pt idx="9692">
                  <c:v>29.8</c:v>
                </c:pt>
                <c:pt idx="9693">
                  <c:v>29.8</c:v>
                </c:pt>
                <c:pt idx="9694">
                  <c:v>30</c:v>
                </c:pt>
                <c:pt idx="9695">
                  <c:v>30</c:v>
                </c:pt>
                <c:pt idx="9696">
                  <c:v>30.1</c:v>
                </c:pt>
                <c:pt idx="9697">
                  <c:v>30</c:v>
                </c:pt>
                <c:pt idx="9698">
                  <c:v>30.1</c:v>
                </c:pt>
                <c:pt idx="9699">
                  <c:v>30.1</c:v>
                </c:pt>
                <c:pt idx="9700">
                  <c:v>30.1</c:v>
                </c:pt>
                <c:pt idx="9701">
                  <c:v>30.1</c:v>
                </c:pt>
                <c:pt idx="9702">
                  <c:v>30.3</c:v>
                </c:pt>
                <c:pt idx="9703">
                  <c:v>30.3</c:v>
                </c:pt>
                <c:pt idx="9704">
                  <c:v>30.3</c:v>
                </c:pt>
                <c:pt idx="9705">
                  <c:v>30.4</c:v>
                </c:pt>
                <c:pt idx="9706">
                  <c:v>30.4</c:v>
                </c:pt>
                <c:pt idx="9707">
                  <c:v>30.4</c:v>
                </c:pt>
                <c:pt idx="9708">
                  <c:v>30.3</c:v>
                </c:pt>
                <c:pt idx="9709">
                  <c:v>30.3</c:v>
                </c:pt>
                <c:pt idx="9710">
                  <c:v>30.1</c:v>
                </c:pt>
                <c:pt idx="9711">
                  <c:v>30.1</c:v>
                </c:pt>
                <c:pt idx="9712">
                  <c:v>30</c:v>
                </c:pt>
                <c:pt idx="9713">
                  <c:v>29.8</c:v>
                </c:pt>
                <c:pt idx="9714">
                  <c:v>29.8</c:v>
                </c:pt>
                <c:pt idx="9715">
                  <c:v>29.6</c:v>
                </c:pt>
                <c:pt idx="9716">
                  <c:v>29.5</c:v>
                </c:pt>
                <c:pt idx="9717">
                  <c:v>29.5</c:v>
                </c:pt>
                <c:pt idx="9718">
                  <c:v>29.4</c:v>
                </c:pt>
                <c:pt idx="9719">
                  <c:v>29.4</c:v>
                </c:pt>
                <c:pt idx="9720">
                  <c:v>29.5</c:v>
                </c:pt>
                <c:pt idx="9721">
                  <c:v>29.5</c:v>
                </c:pt>
                <c:pt idx="9722">
                  <c:v>29.5</c:v>
                </c:pt>
                <c:pt idx="9723">
                  <c:v>29.6</c:v>
                </c:pt>
                <c:pt idx="9724">
                  <c:v>29.8</c:v>
                </c:pt>
                <c:pt idx="9725">
                  <c:v>29.8</c:v>
                </c:pt>
                <c:pt idx="9726">
                  <c:v>29.9</c:v>
                </c:pt>
                <c:pt idx="9727">
                  <c:v>30</c:v>
                </c:pt>
                <c:pt idx="9728">
                  <c:v>30.1</c:v>
                </c:pt>
                <c:pt idx="9729">
                  <c:v>30.1</c:v>
                </c:pt>
                <c:pt idx="9730">
                  <c:v>30.1</c:v>
                </c:pt>
                <c:pt idx="9731">
                  <c:v>30.1</c:v>
                </c:pt>
                <c:pt idx="9732">
                  <c:v>30.1</c:v>
                </c:pt>
                <c:pt idx="9733">
                  <c:v>30.1</c:v>
                </c:pt>
                <c:pt idx="9734">
                  <c:v>30.1</c:v>
                </c:pt>
                <c:pt idx="9735">
                  <c:v>30.2</c:v>
                </c:pt>
                <c:pt idx="9736">
                  <c:v>30.3</c:v>
                </c:pt>
                <c:pt idx="9737">
                  <c:v>30.3</c:v>
                </c:pt>
                <c:pt idx="9738">
                  <c:v>30.3</c:v>
                </c:pt>
                <c:pt idx="9739">
                  <c:v>30.3</c:v>
                </c:pt>
                <c:pt idx="9740">
                  <c:v>30.3</c:v>
                </c:pt>
                <c:pt idx="9741">
                  <c:v>30.3</c:v>
                </c:pt>
                <c:pt idx="9742">
                  <c:v>30.3</c:v>
                </c:pt>
                <c:pt idx="9743">
                  <c:v>30.2</c:v>
                </c:pt>
                <c:pt idx="9744">
                  <c:v>30.1</c:v>
                </c:pt>
                <c:pt idx="9745">
                  <c:v>30.1</c:v>
                </c:pt>
                <c:pt idx="9746">
                  <c:v>30</c:v>
                </c:pt>
                <c:pt idx="9747">
                  <c:v>29.8</c:v>
                </c:pt>
                <c:pt idx="9748">
                  <c:v>29.8</c:v>
                </c:pt>
                <c:pt idx="9749">
                  <c:v>29.8</c:v>
                </c:pt>
                <c:pt idx="9750">
                  <c:v>29.6</c:v>
                </c:pt>
                <c:pt idx="9751">
                  <c:v>29.6</c:v>
                </c:pt>
                <c:pt idx="9752">
                  <c:v>29.5</c:v>
                </c:pt>
                <c:pt idx="9753">
                  <c:v>29.4</c:v>
                </c:pt>
                <c:pt idx="9754">
                  <c:v>29.5</c:v>
                </c:pt>
                <c:pt idx="9755">
                  <c:v>29.5</c:v>
                </c:pt>
                <c:pt idx="9756">
                  <c:v>29.5</c:v>
                </c:pt>
                <c:pt idx="9757">
                  <c:v>29.5</c:v>
                </c:pt>
                <c:pt idx="9758">
                  <c:v>29.6</c:v>
                </c:pt>
                <c:pt idx="9759">
                  <c:v>29.6</c:v>
                </c:pt>
                <c:pt idx="9760">
                  <c:v>29.7</c:v>
                </c:pt>
                <c:pt idx="9761">
                  <c:v>29.8</c:v>
                </c:pt>
                <c:pt idx="9762">
                  <c:v>29.9</c:v>
                </c:pt>
                <c:pt idx="9763">
                  <c:v>30</c:v>
                </c:pt>
                <c:pt idx="9764">
                  <c:v>30</c:v>
                </c:pt>
                <c:pt idx="9765">
                  <c:v>30</c:v>
                </c:pt>
                <c:pt idx="9766">
                  <c:v>30</c:v>
                </c:pt>
                <c:pt idx="9767">
                  <c:v>30.1</c:v>
                </c:pt>
                <c:pt idx="9768">
                  <c:v>30.1</c:v>
                </c:pt>
                <c:pt idx="9769">
                  <c:v>30.2</c:v>
                </c:pt>
                <c:pt idx="9770">
                  <c:v>30.3</c:v>
                </c:pt>
                <c:pt idx="9771">
                  <c:v>30.2</c:v>
                </c:pt>
                <c:pt idx="9772">
                  <c:v>30.3</c:v>
                </c:pt>
                <c:pt idx="9773">
                  <c:v>30.3</c:v>
                </c:pt>
                <c:pt idx="9774">
                  <c:v>30.3</c:v>
                </c:pt>
                <c:pt idx="9775">
                  <c:v>30.3</c:v>
                </c:pt>
                <c:pt idx="9776">
                  <c:v>30.3</c:v>
                </c:pt>
                <c:pt idx="9777">
                  <c:v>30.3</c:v>
                </c:pt>
                <c:pt idx="9778">
                  <c:v>30.3</c:v>
                </c:pt>
                <c:pt idx="9779">
                  <c:v>30.1</c:v>
                </c:pt>
                <c:pt idx="9780">
                  <c:v>30</c:v>
                </c:pt>
                <c:pt idx="9781">
                  <c:v>30</c:v>
                </c:pt>
                <c:pt idx="9782">
                  <c:v>29.8</c:v>
                </c:pt>
                <c:pt idx="9783">
                  <c:v>29.7</c:v>
                </c:pt>
                <c:pt idx="9784">
                  <c:v>29.6</c:v>
                </c:pt>
                <c:pt idx="9785">
                  <c:v>29.5</c:v>
                </c:pt>
                <c:pt idx="9786">
                  <c:v>29.5</c:v>
                </c:pt>
                <c:pt idx="9787">
                  <c:v>29.5</c:v>
                </c:pt>
                <c:pt idx="9788">
                  <c:v>29.5</c:v>
                </c:pt>
                <c:pt idx="9789">
                  <c:v>29.5</c:v>
                </c:pt>
                <c:pt idx="9790">
                  <c:v>29.6</c:v>
                </c:pt>
                <c:pt idx="9791">
                  <c:v>29.7</c:v>
                </c:pt>
                <c:pt idx="9792">
                  <c:v>29.8</c:v>
                </c:pt>
                <c:pt idx="9793">
                  <c:v>29.8</c:v>
                </c:pt>
                <c:pt idx="9794">
                  <c:v>29.9</c:v>
                </c:pt>
                <c:pt idx="9795">
                  <c:v>30</c:v>
                </c:pt>
                <c:pt idx="9796">
                  <c:v>30</c:v>
                </c:pt>
                <c:pt idx="9797">
                  <c:v>30.1</c:v>
                </c:pt>
                <c:pt idx="9798">
                  <c:v>30.1</c:v>
                </c:pt>
                <c:pt idx="9799">
                  <c:v>30.1</c:v>
                </c:pt>
                <c:pt idx="9800">
                  <c:v>30.1</c:v>
                </c:pt>
                <c:pt idx="9801">
                  <c:v>30.2</c:v>
                </c:pt>
                <c:pt idx="9802">
                  <c:v>30.2</c:v>
                </c:pt>
                <c:pt idx="9803">
                  <c:v>30.3</c:v>
                </c:pt>
                <c:pt idx="9804">
                  <c:v>30.3</c:v>
                </c:pt>
                <c:pt idx="9805">
                  <c:v>30.3</c:v>
                </c:pt>
                <c:pt idx="9806">
                  <c:v>30.3</c:v>
                </c:pt>
                <c:pt idx="9807">
                  <c:v>30.3</c:v>
                </c:pt>
                <c:pt idx="9808">
                  <c:v>30.2</c:v>
                </c:pt>
                <c:pt idx="9809">
                  <c:v>30.1</c:v>
                </c:pt>
                <c:pt idx="9810">
                  <c:v>30.1</c:v>
                </c:pt>
                <c:pt idx="9811">
                  <c:v>30</c:v>
                </c:pt>
                <c:pt idx="9812">
                  <c:v>29.8</c:v>
                </c:pt>
                <c:pt idx="9813">
                  <c:v>29.6</c:v>
                </c:pt>
                <c:pt idx="9814">
                  <c:v>29.6</c:v>
                </c:pt>
                <c:pt idx="9815">
                  <c:v>29.5</c:v>
                </c:pt>
                <c:pt idx="9816">
                  <c:v>29.5</c:v>
                </c:pt>
                <c:pt idx="9817">
                  <c:v>29.5</c:v>
                </c:pt>
                <c:pt idx="9818">
                  <c:v>29.5</c:v>
                </c:pt>
                <c:pt idx="9819">
                  <c:v>29.5</c:v>
                </c:pt>
                <c:pt idx="9820">
                  <c:v>29.5</c:v>
                </c:pt>
                <c:pt idx="9821">
                  <c:v>29.6</c:v>
                </c:pt>
                <c:pt idx="9822">
                  <c:v>29.7</c:v>
                </c:pt>
                <c:pt idx="9823">
                  <c:v>29.8</c:v>
                </c:pt>
                <c:pt idx="9824">
                  <c:v>29.8</c:v>
                </c:pt>
                <c:pt idx="9825">
                  <c:v>29.9</c:v>
                </c:pt>
                <c:pt idx="9826">
                  <c:v>30</c:v>
                </c:pt>
                <c:pt idx="9827">
                  <c:v>30</c:v>
                </c:pt>
                <c:pt idx="9828">
                  <c:v>30.1</c:v>
                </c:pt>
                <c:pt idx="9829">
                  <c:v>30.1</c:v>
                </c:pt>
                <c:pt idx="9830">
                  <c:v>30.1</c:v>
                </c:pt>
                <c:pt idx="9831">
                  <c:v>30.1</c:v>
                </c:pt>
                <c:pt idx="9832">
                  <c:v>30.2</c:v>
                </c:pt>
                <c:pt idx="9833">
                  <c:v>30.2</c:v>
                </c:pt>
                <c:pt idx="9834">
                  <c:v>30.3</c:v>
                </c:pt>
                <c:pt idx="9835">
                  <c:v>30.3</c:v>
                </c:pt>
                <c:pt idx="9836">
                  <c:v>30.3</c:v>
                </c:pt>
                <c:pt idx="9837">
                  <c:v>30.3</c:v>
                </c:pt>
                <c:pt idx="9838">
                  <c:v>30.3</c:v>
                </c:pt>
                <c:pt idx="9839">
                  <c:v>30.3</c:v>
                </c:pt>
                <c:pt idx="9840">
                  <c:v>30.2</c:v>
                </c:pt>
                <c:pt idx="9841">
                  <c:v>30.1</c:v>
                </c:pt>
                <c:pt idx="9842">
                  <c:v>30</c:v>
                </c:pt>
                <c:pt idx="9843">
                  <c:v>29.9</c:v>
                </c:pt>
                <c:pt idx="9844">
                  <c:v>29.9</c:v>
                </c:pt>
                <c:pt idx="9845">
                  <c:v>29.8</c:v>
                </c:pt>
                <c:pt idx="9846">
                  <c:v>29.7</c:v>
                </c:pt>
                <c:pt idx="9847">
                  <c:v>29.5</c:v>
                </c:pt>
                <c:pt idx="9848">
                  <c:v>29.5</c:v>
                </c:pt>
                <c:pt idx="9849">
                  <c:v>29.4</c:v>
                </c:pt>
                <c:pt idx="9850">
                  <c:v>29.3</c:v>
                </c:pt>
                <c:pt idx="9851">
                  <c:v>29.4</c:v>
                </c:pt>
                <c:pt idx="9852">
                  <c:v>29.5</c:v>
                </c:pt>
                <c:pt idx="9853">
                  <c:v>29.5</c:v>
                </c:pt>
                <c:pt idx="9854">
                  <c:v>29.5</c:v>
                </c:pt>
                <c:pt idx="9855">
                  <c:v>29.5</c:v>
                </c:pt>
                <c:pt idx="9856">
                  <c:v>29.5</c:v>
                </c:pt>
                <c:pt idx="9857">
                  <c:v>29.5</c:v>
                </c:pt>
                <c:pt idx="9858">
                  <c:v>29.5</c:v>
                </c:pt>
                <c:pt idx="9859">
                  <c:v>29.6</c:v>
                </c:pt>
                <c:pt idx="9860">
                  <c:v>29.6</c:v>
                </c:pt>
                <c:pt idx="9861">
                  <c:v>29.6</c:v>
                </c:pt>
                <c:pt idx="9862">
                  <c:v>29.8</c:v>
                </c:pt>
                <c:pt idx="9863">
                  <c:v>29.8</c:v>
                </c:pt>
                <c:pt idx="9864">
                  <c:v>29.8</c:v>
                </c:pt>
                <c:pt idx="9865">
                  <c:v>29.8</c:v>
                </c:pt>
                <c:pt idx="9866">
                  <c:v>29.9</c:v>
                </c:pt>
                <c:pt idx="9867">
                  <c:v>30</c:v>
                </c:pt>
                <c:pt idx="9868">
                  <c:v>30</c:v>
                </c:pt>
                <c:pt idx="9869">
                  <c:v>30</c:v>
                </c:pt>
                <c:pt idx="9870">
                  <c:v>30.1</c:v>
                </c:pt>
                <c:pt idx="9871">
                  <c:v>30.1</c:v>
                </c:pt>
                <c:pt idx="9872">
                  <c:v>30.1</c:v>
                </c:pt>
                <c:pt idx="9873">
                  <c:v>30.1</c:v>
                </c:pt>
                <c:pt idx="9874">
                  <c:v>30.1</c:v>
                </c:pt>
                <c:pt idx="9875">
                  <c:v>30.1</c:v>
                </c:pt>
                <c:pt idx="9876">
                  <c:v>30.1</c:v>
                </c:pt>
                <c:pt idx="9877">
                  <c:v>30.1</c:v>
                </c:pt>
                <c:pt idx="9878">
                  <c:v>30.1</c:v>
                </c:pt>
                <c:pt idx="9879">
                  <c:v>30.1</c:v>
                </c:pt>
                <c:pt idx="9880">
                  <c:v>30.1</c:v>
                </c:pt>
                <c:pt idx="9881">
                  <c:v>30.1</c:v>
                </c:pt>
                <c:pt idx="9882">
                  <c:v>30.1</c:v>
                </c:pt>
                <c:pt idx="9883">
                  <c:v>30.2</c:v>
                </c:pt>
                <c:pt idx="9884">
                  <c:v>30.3</c:v>
                </c:pt>
                <c:pt idx="9885">
                  <c:v>30.3</c:v>
                </c:pt>
                <c:pt idx="9886">
                  <c:v>30.2</c:v>
                </c:pt>
                <c:pt idx="9887">
                  <c:v>30.2</c:v>
                </c:pt>
                <c:pt idx="9888">
                  <c:v>30.2</c:v>
                </c:pt>
                <c:pt idx="9889">
                  <c:v>30.3</c:v>
                </c:pt>
                <c:pt idx="9890">
                  <c:v>30.3</c:v>
                </c:pt>
                <c:pt idx="9891">
                  <c:v>30.3</c:v>
                </c:pt>
                <c:pt idx="9892">
                  <c:v>30.3</c:v>
                </c:pt>
                <c:pt idx="9893">
                  <c:v>30.3</c:v>
                </c:pt>
                <c:pt idx="9894">
                  <c:v>30.3</c:v>
                </c:pt>
                <c:pt idx="9895">
                  <c:v>30.3</c:v>
                </c:pt>
                <c:pt idx="9896">
                  <c:v>30.3</c:v>
                </c:pt>
                <c:pt idx="9897">
                  <c:v>30.3</c:v>
                </c:pt>
                <c:pt idx="9898">
                  <c:v>30.3</c:v>
                </c:pt>
                <c:pt idx="9899">
                  <c:v>30.3</c:v>
                </c:pt>
                <c:pt idx="9900">
                  <c:v>30.3</c:v>
                </c:pt>
                <c:pt idx="9901">
                  <c:v>30.3</c:v>
                </c:pt>
                <c:pt idx="9902">
                  <c:v>30.3</c:v>
                </c:pt>
                <c:pt idx="9903">
                  <c:v>30.3</c:v>
                </c:pt>
                <c:pt idx="9904">
                  <c:v>30.3</c:v>
                </c:pt>
                <c:pt idx="9905">
                  <c:v>30.3</c:v>
                </c:pt>
                <c:pt idx="9906">
                  <c:v>30.3</c:v>
                </c:pt>
                <c:pt idx="9907">
                  <c:v>30.1</c:v>
                </c:pt>
                <c:pt idx="9908">
                  <c:v>30.2</c:v>
                </c:pt>
                <c:pt idx="9909">
                  <c:v>30.2</c:v>
                </c:pt>
                <c:pt idx="9910">
                  <c:v>30.1</c:v>
                </c:pt>
                <c:pt idx="9911">
                  <c:v>30.1</c:v>
                </c:pt>
                <c:pt idx="9912">
                  <c:v>30</c:v>
                </c:pt>
                <c:pt idx="9913">
                  <c:v>30.1</c:v>
                </c:pt>
                <c:pt idx="9914">
                  <c:v>30</c:v>
                </c:pt>
                <c:pt idx="9915">
                  <c:v>30</c:v>
                </c:pt>
                <c:pt idx="9916">
                  <c:v>29.9</c:v>
                </c:pt>
                <c:pt idx="9917">
                  <c:v>29.9</c:v>
                </c:pt>
                <c:pt idx="9918">
                  <c:v>29.9</c:v>
                </c:pt>
                <c:pt idx="9919">
                  <c:v>29.8</c:v>
                </c:pt>
                <c:pt idx="9920">
                  <c:v>29.8</c:v>
                </c:pt>
                <c:pt idx="9921">
                  <c:v>29.8</c:v>
                </c:pt>
                <c:pt idx="9922">
                  <c:v>29.8</c:v>
                </c:pt>
                <c:pt idx="9923">
                  <c:v>29.8</c:v>
                </c:pt>
                <c:pt idx="9924">
                  <c:v>29.8</c:v>
                </c:pt>
                <c:pt idx="9925">
                  <c:v>29.8</c:v>
                </c:pt>
                <c:pt idx="9926">
                  <c:v>29.7</c:v>
                </c:pt>
                <c:pt idx="9927">
                  <c:v>29.6</c:v>
                </c:pt>
                <c:pt idx="9928">
                  <c:v>29.5</c:v>
                </c:pt>
                <c:pt idx="9929">
                  <c:v>29.5</c:v>
                </c:pt>
                <c:pt idx="9930">
                  <c:v>29.5</c:v>
                </c:pt>
                <c:pt idx="9931">
                  <c:v>29.6</c:v>
                </c:pt>
                <c:pt idx="9932">
                  <c:v>29.5</c:v>
                </c:pt>
                <c:pt idx="9933">
                  <c:v>29.5</c:v>
                </c:pt>
                <c:pt idx="9934">
                  <c:v>29.5</c:v>
                </c:pt>
                <c:pt idx="9935">
                  <c:v>29.5</c:v>
                </c:pt>
                <c:pt idx="9936">
                  <c:v>29.5</c:v>
                </c:pt>
                <c:pt idx="9937">
                  <c:v>29.5</c:v>
                </c:pt>
                <c:pt idx="9938">
                  <c:v>29.4</c:v>
                </c:pt>
                <c:pt idx="9939">
                  <c:v>29.5</c:v>
                </c:pt>
                <c:pt idx="9940">
                  <c:v>29.4</c:v>
                </c:pt>
                <c:pt idx="9941">
                  <c:v>29.5</c:v>
                </c:pt>
                <c:pt idx="9942">
                  <c:v>29.5</c:v>
                </c:pt>
                <c:pt idx="9943">
                  <c:v>29.5</c:v>
                </c:pt>
                <c:pt idx="9944">
                  <c:v>29.5</c:v>
                </c:pt>
                <c:pt idx="9945">
                  <c:v>29.5</c:v>
                </c:pt>
                <c:pt idx="9946">
                  <c:v>29.4</c:v>
                </c:pt>
                <c:pt idx="9947">
                  <c:v>29.5</c:v>
                </c:pt>
                <c:pt idx="9948">
                  <c:v>29.5</c:v>
                </c:pt>
                <c:pt idx="9949">
                  <c:v>29.5</c:v>
                </c:pt>
                <c:pt idx="9950">
                  <c:v>29.5</c:v>
                </c:pt>
                <c:pt idx="9951">
                  <c:v>29.5</c:v>
                </c:pt>
                <c:pt idx="9952">
                  <c:v>29.5</c:v>
                </c:pt>
                <c:pt idx="9953">
                  <c:v>29.5</c:v>
                </c:pt>
                <c:pt idx="9954">
                  <c:v>29.5</c:v>
                </c:pt>
                <c:pt idx="9955">
                  <c:v>29.4</c:v>
                </c:pt>
                <c:pt idx="9956">
                  <c:v>29.4</c:v>
                </c:pt>
                <c:pt idx="9957">
                  <c:v>29.3</c:v>
                </c:pt>
                <c:pt idx="9958">
                  <c:v>29.5</c:v>
                </c:pt>
                <c:pt idx="9959">
                  <c:v>29.4</c:v>
                </c:pt>
                <c:pt idx="9960">
                  <c:v>29.5</c:v>
                </c:pt>
                <c:pt idx="9961">
                  <c:v>29.5</c:v>
                </c:pt>
                <c:pt idx="9962">
                  <c:v>29.5</c:v>
                </c:pt>
                <c:pt idx="9963">
                  <c:v>29.6</c:v>
                </c:pt>
                <c:pt idx="9964">
                  <c:v>29.6</c:v>
                </c:pt>
                <c:pt idx="9965">
                  <c:v>29.6</c:v>
                </c:pt>
                <c:pt idx="9966">
                  <c:v>29.6</c:v>
                </c:pt>
                <c:pt idx="9967">
                  <c:v>29.7</c:v>
                </c:pt>
                <c:pt idx="9968">
                  <c:v>29.7</c:v>
                </c:pt>
                <c:pt idx="9969">
                  <c:v>29.8</c:v>
                </c:pt>
                <c:pt idx="9970">
                  <c:v>29.8</c:v>
                </c:pt>
                <c:pt idx="9971">
                  <c:v>29.8</c:v>
                </c:pt>
                <c:pt idx="9972">
                  <c:v>29.9</c:v>
                </c:pt>
                <c:pt idx="9973">
                  <c:v>30</c:v>
                </c:pt>
                <c:pt idx="9974">
                  <c:v>30</c:v>
                </c:pt>
                <c:pt idx="9975">
                  <c:v>30</c:v>
                </c:pt>
                <c:pt idx="9976">
                  <c:v>30.1</c:v>
                </c:pt>
                <c:pt idx="9977">
                  <c:v>30.1</c:v>
                </c:pt>
                <c:pt idx="9978">
                  <c:v>30.1</c:v>
                </c:pt>
                <c:pt idx="9979">
                  <c:v>30.2</c:v>
                </c:pt>
                <c:pt idx="9980">
                  <c:v>30.2</c:v>
                </c:pt>
                <c:pt idx="9981">
                  <c:v>30.3</c:v>
                </c:pt>
                <c:pt idx="9982">
                  <c:v>30.3</c:v>
                </c:pt>
                <c:pt idx="9983">
                  <c:v>30.3</c:v>
                </c:pt>
                <c:pt idx="9984">
                  <c:v>30.3</c:v>
                </c:pt>
                <c:pt idx="9985">
                  <c:v>30.3</c:v>
                </c:pt>
                <c:pt idx="9986">
                  <c:v>30.4</c:v>
                </c:pt>
                <c:pt idx="9987">
                  <c:v>30.4</c:v>
                </c:pt>
                <c:pt idx="9988">
                  <c:v>30.3</c:v>
                </c:pt>
                <c:pt idx="9989">
                  <c:v>30.3</c:v>
                </c:pt>
                <c:pt idx="9990">
                  <c:v>30.3</c:v>
                </c:pt>
                <c:pt idx="9991">
                  <c:v>30.3</c:v>
                </c:pt>
                <c:pt idx="9992">
                  <c:v>30.3</c:v>
                </c:pt>
                <c:pt idx="9993">
                  <c:v>30.3</c:v>
                </c:pt>
                <c:pt idx="9994">
                  <c:v>30.3</c:v>
                </c:pt>
                <c:pt idx="9995">
                  <c:v>30.3</c:v>
                </c:pt>
                <c:pt idx="9996">
                  <c:v>30.2</c:v>
                </c:pt>
                <c:pt idx="9997">
                  <c:v>30.2</c:v>
                </c:pt>
                <c:pt idx="9998">
                  <c:v>30.1</c:v>
                </c:pt>
                <c:pt idx="9999">
                  <c:v>30.1</c:v>
                </c:pt>
                <c:pt idx="10000">
                  <c:v>30.2</c:v>
                </c:pt>
                <c:pt idx="10001">
                  <c:v>30.1</c:v>
                </c:pt>
                <c:pt idx="10002">
                  <c:v>30.1</c:v>
                </c:pt>
                <c:pt idx="10003">
                  <c:v>30.1</c:v>
                </c:pt>
                <c:pt idx="10004">
                  <c:v>30.1</c:v>
                </c:pt>
                <c:pt idx="10005">
                  <c:v>30.1</c:v>
                </c:pt>
                <c:pt idx="10006">
                  <c:v>30.1</c:v>
                </c:pt>
                <c:pt idx="10007">
                  <c:v>30</c:v>
                </c:pt>
                <c:pt idx="10008">
                  <c:v>30</c:v>
                </c:pt>
                <c:pt idx="10009">
                  <c:v>30</c:v>
                </c:pt>
                <c:pt idx="10010">
                  <c:v>30</c:v>
                </c:pt>
                <c:pt idx="10011">
                  <c:v>30</c:v>
                </c:pt>
                <c:pt idx="10012">
                  <c:v>29.8</c:v>
                </c:pt>
                <c:pt idx="10013">
                  <c:v>29.8</c:v>
                </c:pt>
                <c:pt idx="10014">
                  <c:v>29.8</c:v>
                </c:pt>
                <c:pt idx="10015">
                  <c:v>29.8</c:v>
                </c:pt>
                <c:pt idx="10016">
                  <c:v>29.6</c:v>
                </c:pt>
                <c:pt idx="10017">
                  <c:v>29.6</c:v>
                </c:pt>
                <c:pt idx="10018">
                  <c:v>29.5</c:v>
                </c:pt>
                <c:pt idx="10019">
                  <c:v>29.5</c:v>
                </c:pt>
                <c:pt idx="10020">
                  <c:v>29.5</c:v>
                </c:pt>
                <c:pt idx="10021">
                  <c:v>29.5</c:v>
                </c:pt>
                <c:pt idx="10022">
                  <c:v>29.4</c:v>
                </c:pt>
                <c:pt idx="10023">
                  <c:v>29.4</c:v>
                </c:pt>
                <c:pt idx="10024">
                  <c:v>29.4</c:v>
                </c:pt>
                <c:pt idx="10025">
                  <c:v>29.4</c:v>
                </c:pt>
                <c:pt idx="10026">
                  <c:v>29.5</c:v>
                </c:pt>
                <c:pt idx="10027">
                  <c:v>29.5</c:v>
                </c:pt>
                <c:pt idx="10028">
                  <c:v>29.5</c:v>
                </c:pt>
                <c:pt idx="10029">
                  <c:v>29.5</c:v>
                </c:pt>
                <c:pt idx="10030">
                  <c:v>29.5</c:v>
                </c:pt>
                <c:pt idx="10031">
                  <c:v>29.5</c:v>
                </c:pt>
                <c:pt idx="10032">
                  <c:v>29.5</c:v>
                </c:pt>
                <c:pt idx="10033">
                  <c:v>29.6</c:v>
                </c:pt>
                <c:pt idx="10034">
                  <c:v>29.6</c:v>
                </c:pt>
                <c:pt idx="10035">
                  <c:v>29.8</c:v>
                </c:pt>
                <c:pt idx="10036">
                  <c:v>29.8</c:v>
                </c:pt>
                <c:pt idx="10037">
                  <c:v>29.8</c:v>
                </c:pt>
                <c:pt idx="10038">
                  <c:v>30</c:v>
                </c:pt>
                <c:pt idx="10039">
                  <c:v>30.1</c:v>
                </c:pt>
                <c:pt idx="10040">
                  <c:v>30.1</c:v>
                </c:pt>
                <c:pt idx="10041">
                  <c:v>30.1</c:v>
                </c:pt>
                <c:pt idx="10042">
                  <c:v>30.1</c:v>
                </c:pt>
                <c:pt idx="10043">
                  <c:v>30.3</c:v>
                </c:pt>
                <c:pt idx="10044">
                  <c:v>30.3</c:v>
                </c:pt>
                <c:pt idx="10045">
                  <c:v>30.3</c:v>
                </c:pt>
                <c:pt idx="10046">
                  <c:v>30.3</c:v>
                </c:pt>
                <c:pt idx="10047">
                  <c:v>30.3</c:v>
                </c:pt>
                <c:pt idx="10048">
                  <c:v>30.3</c:v>
                </c:pt>
                <c:pt idx="10049">
                  <c:v>30.3</c:v>
                </c:pt>
                <c:pt idx="10050">
                  <c:v>30.3</c:v>
                </c:pt>
                <c:pt idx="10051">
                  <c:v>30.3</c:v>
                </c:pt>
                <c:pt idx="10052">
                  <c:v>30.3</c:v>
                </c:pt>
                <c:pt idx="10053">
                  <c:v>30.2</c:v>
                </c:pt>
                <c:pt idx="10054">
                  <c:v>30.1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4688-4A34-B1A1-0A2398FE45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6032"/>
        <c:axId val="425419952"/>
      </c:scatterChart>
      <c:valAx>
        <c:axId val="4254160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9952"/>
        <c:crosses val="autoZero"/>
        <c:crossBetween val="midCat"/>
      </c:valAx>
      <c:valAx>
        <c:axId val="425419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603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8259518079544901"/>
          <c:y val="0.91025100747902954"/>
          <c:w val="0.63186799187456999"/>
          <c:h val="8.974899252097041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1"/>
      </a:solidFill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2400" baseline="0">
                <a:solidFill>
                  <a:schemeClr val="tx1"/>
                </a:solidFill>
              </a:rPr>
              <a:t>Carbon Monoxide and Carbon Dioxide (ppm) vs Time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2"/>
          <c:order val="0"/>
          <c:tx>
            <c:strRef>
              <c:f>'OGS DATA 2'!$D$6</c:f>
              <c:strCache>
                <c:ptCount val="1"/>
                <c:pt idx="0">
                  <c:v>CO</c:v>
                </c:pt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'OGS DATA 2'!$A$7:$A$8006</c:f>
              <c:numCache>
                <c:formatCode>0.000</c:formatCode>
                <c:ptCount val="8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  <c:pt idx="7490">
                  <c:v>124.8499999999942</c:v>
                </c:pt>
                <c:pt idx="7491">
                  <c:v>124.86666666666086</c:v>
                </c:pt>
                <c:pt idx="7492">
                  <c:v>124.88333333332753</c:v>
                </c:pt>
                <c:pt idx="7493">
                  <c:v>124.89999999999419</c:v>
                </c:pt>
                <c:pt idx="7494">
                  <c:v>124.91666666666086</c:v>
                </c:pt>
                <c:pt idx="7495">
                  <c:v>124.93333333332752</c:v>
                </c:pt>
                <c:pt idx="7496">
                  <c:v>124.94999999999419</c:v>
                </c:pt>
                <c:pt idx="7497">
                  <c:v>124.96666666666086</c:v>
                </c:pt>
                <c:pt idx="7498">
                  <c:v>124.98333333332752</c:v>
                </c:pt>
                <c:pt idx="7499">
                  <c:v>124.99999999999419</c:v>
                </c:pt>
                <c:pt idx="7500">
                  <c:v>125.01666666666085</c:v>
                </c:pt>
                <c:pt idx="7501">
                  <c:v>125.03333333332752</c:v>
                </c:pt>
                <c:pt idx="7502">
                  <c:v>125.04999999999418</c:v>
                </c:pt>
                <c:pt idx="7503">
                  <c:v>125.06666666666085</c:v>
                </c:pt>
                <c:pt idx="7504">
                  <c:v>125.08333333332752</c:v>
                </c:pt>
                <c:pt idx="7505">
                  <c:v>125.09999999999418</c:v>
                </c:pt>
                <c:pt idx="7506">
                  <c:v>125.11666666666085</c:v>
                </c:pt>
                <c:pt idx="7507">
                  <c:v>125.13333333332751</c:v>
                </c:pt>
                <c:pt idx="7508">
                  <c:v>125.14999999999418</c:v>
                </c:pt>
                <c:pt idx="7509">
                  <c:v>125.16666666666084</c:v>
                </c:pt>
                <c:pt idx="7510">
                  <c:v>125.18333333332751</c:v>
                </c:pt>
                <c:pt idx="7511">
                  <c:v>125.19999999999418</c:v>
                </c:pt>
                <c:pt idx="7512">
                  <c:v>125.21666666666084</c:v>
                </c:pt>
                <c:pt idx="7513">
                  <c:v>125.23333333332751</c:v>
                </c:pt>
                <c:pt idx="7514">
                  <c:v>125.24999999999417</c:v>
                </c:pt>
                <c:pt idx="7515">
                  <c:v>125.26666666666084</c:v>
                </c:pt>
                <c:pt idx="7516">
                  <c:v>125.2833333333275</c:v>
                </c:pt>
                <c:pt idx="7517">
                  <c:v>125.29999999999417</c:v>
                </c:pt>
                <c:pt idx="7518">
                  <c:v>125.31666666666084</c:v>
                </c:pt>
                <c:pt idx="7519">
                  <c:v>125.3333333333275</c:v>
                </c:pt>
                <c:pt idx="7520">
                  <c:v>125.34999999999417</c:v>
                </c:pt>
                <c:pt idx="7521">
                  <c:v>125.36666666666083</c:v>
                </c:pt>
                <c:pt idx="7522">
                  <c:v>125.3833333333275</c:v>
                </c:pt>
                <c:pt idx="7523">
                  <c:v>125.39999999999417</c:v>
                </c:pt>
                <c:pt idx="7524">
                  <c:v>125.41666666666083</c:v>
                </c:pt>
                <c:pt idx="7525">
                  <c:v>125.4333333333275</c:v>
                </c:pt>
                <c:pt idx="7526">
                  <c:v>125.44999999999416</c:v>
                </c:pt>
                <c:pt idx="7527">
                  <c:v>125.46666666666083</c:v>
                </c:pt>
                <c:pt idx="7528">
                  <c:v>125.48333333332749</c:v>
                </c:pt>
                <c:pt idx="7529">
                  <c:v>125.49999999999416</c:v>
                </c:pt>
                <c:pt idx="7530">
                  <c:v>125.51666666666083</c:v>
                </c:pt>
                <c:pt idx="7531">
                  <c:v>125.53333333332749</c:v>
                </c:pt>
                <c:pt idx="7532">
                  <c:v>125.54999999999416</c:v>
                </c:pt>
                <c:pt idx="7533">
                  <c:v>125.56666666666082</c:v>
                </c:pt>
                <c:pt idx="7534">
                  <c:v>125.58333333332749</c:v>
                </c:pt>
                <c:pt idx="7535">
                  <c:v>125.59999999999415</c:v>
                </c:pt>
                <c:pt idx="7536">
                  <c:v>125.61666666666082</c:v>
                </c:pt>
                <c:pt idx="7537">
                  <c:v>125.63333333332749</c:v>
                </c:pt>
                <c:pt idx="7538">
                  <c:v>125.64999999999415</c:v>
                </c:pt>
                <c:pt idx="7539">
                  <c:v>125.66666666666082</c:v>
                </c:pt>
                <c:pt idx="7540">
                  <c:v>125.68333333332748</c:v>
                </c:pt>
                <c:pt idx="7541">
                  <c:v>125.69999999999415</c:v>
                </c:pt>
                <c:pt idx="7542">
                  <c:v>125.71666666666081</c:v>
                </c:pt>
                <c:pt idx="7543">
                  <c:v>125.73333333332748</c:v>
                </c:pt>
                <c:pt idx="7544">
                  <c:v>125.74999999999415</c:v>
                </c:pt>
                <c:pt idx="7545">
                  <c:v>125.76666666666081</c:v>
                </c:pt>
                <c:pt idx="7546">
                  <c:v>125.78333333332748</c:v>
                </c:pt>
                <c:pt idx="7547">
                  <c:v>125.79999999999414</c:v>
                </c:pt>
                <c:pt idx="7548">
                  <c:v>125.81666666666081</c:v>
                </c:pt>
                <c:pt idx="7549">
                  <c:v>125.83333333332747</c:v>
                </c:pt>
                <c:pt idx="7550">
                  <c:v>125.84999999999414</c:v>
                </c:pt>
                <c:pt idx="7551">
                  <c:v>125.86666666666081</c:v>
                </c:pt>
                <c:pt idx="7552">
                  <c:v>125.88333333332747</c:v>
                </c:pt>
                <c:pt idx="7553">
                  <c:v>125.89999999999414</c:v>
                </c:pt>
                <c:pt idx="7554">
                  <c:v>125.9166666666608</c:v>
                </c:pt>
                <c:pt idx="7555">
                  <c:v>125.93333333332747</c:v>
                </c:pt>
                <c:pt idx="7556">
                  <c:v>125.94999999999413</c:v>
                </c:pt>
                <c:pt idx="7557">
                  <c:v>125.9666666666608</c:v>
                </c:pt>
                <c:pt idx="7558">
                  <c:v>125.98333333332747</c:v>
                </c:pt>
                <c:pt idx="7559">
                  <c:v>125.99999999999413</c:v>
                </c:pt>
                <c:pt idx="7560">
                  <c:v>126.0166666666608</c:v>
                </c:pt>
                <c:pt idx="7561">
                  <c:v>126.03333333332746</c:v>
                </c:pt>
                <c:pt idx="7562">
                  <c:v>126.04999999999413</c:v>
                </c:pt>
                <c:pt idx="7563">
                  <c:v>126.06666666666079</c:v>
                </c:pt>
                <c:pt idx="7564">
                  <c:v>126.08333333332746</c:v>
                </c:pt>
                <c:pt idx="7565">
                  <c:v>126.09999999999413</c:v>
                </c:pt>
                <c:pt idx="7566">
                  <c:v>126.11666666666079</c:v>
                </c:pt>
                <c:pt idx="7567">
                  <c:v>126.13333333332746</c:v>
                </c:pt>
                <c:pt idx="7568">
                  <c:v>126.14999999999412</c:v>
                </c:pt>
                <c:pt idx="7569">
                  <c:v>126.16666666666079</c:v>
                </c:pt>
                <c:pt idx="7570">
                  <c:v>126.18333333332745</c:v>
                </c:pt>
                <c:pt idx="7571">
                  <c:v>126.19999999999412</c:v>
                </c:pt>
                <c:pt idx="7572">
                  <c:v>126.21666666666079</c:v>
                </c:pt>
                <c:pt idx="7573">
                  <c:v>126.23333333332745</c:v>
                </c:pt>
                <c:pt idx="7574">
                  <c:v>126.24999999999412</c:v>
                </c:pt>
                <c:pt idx="7575">
                  <c:v>126.26666666666078</c:v>
                </c:pt>
                <c:pt idx="7576">
                  <c:v>126.28333333332745</c:v>
                </c:pt>
                <c:pt idx="7577">
                  <c:v>126.29999999999411</c:v>
                </c:pt>
                <c:pt idx="7578">
                  <c:v>126.31666666666078</c:v>
                </c:pt>
                <c:pt idx="7579">
                  <c:v>126.33333333332745</c:v>
                </c:pt>
                <c:pt idx="7580">
                  <c:v>126.34999999999411</c:v>
                </c:pt>
                <c:pt idx="7581">
                  <c:v>126.36666666666078</c:v>
                </c:pt>
                <c:pt idx="7582">
                  <c:v>126.38333333332744</c:v>
                </c:pt>
                <c:pt idx="7583">
                  <c:v>126.39999999999411</c:v>
                </c:pt>
                <c:pt idx="7584">
                  <c:v>126.41666666666077</c:v>
                </c:pt>
                <c:pt idx="7585">
                  <c:v>126.43333333332744</c:v>
                </c:pt>
                <c:pt idx="7586">
                  <c:v>126.44999999999411</c:v>
                </c:pt>
                <c:pt idx="7587">
                  <c:v>126.46666666666077</c:v>
                </c:pt>
                <c:pt idx="7588">
                  <c:v>126.48333333332744</c:v>
                </c:pt>
                <c:pt idx="7589">
                  <c:v>126.4999999999941</c:v>
                </c:pt>
                <c:pt idx="7590">
                  <c:v>126.51666666666077</c:v>
                </c:pt>
                <c:pt idx="7591">
                  <c:v>126.53333333332743</c:v>
                </c:pt>
                <c:pt idx="7592">
                  <c:v>126.5499999999941</c:v>
                </c:pt>
                <c:pt idx="7593">
                  <c:v>126.56666666666077</c:v>
                </c:pt>
                <c:pt idx="7594">
                  <c:v>126.58333333332743</c:v>
                </c:pt>
                <c:pt idx="7595">
                  <c:v>126.5999999999941</c:v>
                </c:pt>
                <c:pt idx="7596">
                  <c:v>126.61666666666076</c:v>
                </c:pt>
                <c:pt idx="7597">
                  <c:v>126.63333333332743</c:v>
                </c:pt>
                <c:pt idx="7598">
                  <c:v>126.64999999999409</c:v>
                </c:pt>
                <c:pt idx="7599">
                  <c:v>126.66666666666076</c:v>
                </c:pt>
                <c:pt idx="7600">
                  <c:v>126.68333333332743</c:v>
                </c:pt>
                <c:pt idx="7601">
                  <c:v>126.69999999999409</c:v>
                </c:pt>
                <c:pt idx="7602">
                  <c:v>126.71666666666076</c:v>
                </c:pt>
                <c:pt idx="7603">
                  <c:v>126.73333333332742</c:v>
                </c:pt>
                <c:pt idx="7604">
                  <c:v>126.74999999999409</c:v>
                </c:pt>
                <c:pt idx="7605">
                  <c:v>126.76666666666075</c:v>
                </c:pt>
                <c:pt idx="7606">
                  <c:v>126.78333333332742</c:v>
                </c:pt>
                <c:pt idx="7607">
                  <c:v>126.79999999999409</c:v>
                </c:pt>
                <c:pt idx="7608">
                  <c:v>126.81666666666075</c:v>
                </c:pt>
                <c:pt idx="7609">
                  <c:v>126.83333333332742</c:v>
                </c:pt>
                <c:pt idx="7610">
                  <c:v>126.84999999999408</c:v>
                </c:pt>
                <c:pt idx="7611">
                  <c:v>126.86666666666075</c:v>
                </c:pt>
                <c:pt idx="7612">
                  <c:v>126.88333333332741</c:v>
                </c:pt>
                <c:pt idx="7613">
                  <c:v>126.89999999999408</c:v>
                </c:pt>
                <c:pt idx="7614">
                  <c:v>126.91666666666075</c:v>
                </c:pt>
                <c:pt idx="7615">
                  <c:v>126.93333333332741</c:v>
                </c:pt>
                <c:pt idx="7616">
                  <c:v>126.94999999999408</c:v>
                </c:pt>
                <c:pt idx="7617">
                  <c:v>126.96666666666074</c:v>
                </c:pt>
                <c:pt idx="7618">
                  <c:v>126.98333333332741</c:v>
                </c:pt>
                <c:pt idx="7619">
                  <c:v>126.99999999999407</c:v>
                </c:pt>
                <c:pt idx="7620">
                  <c:v>127.01666666666074</c:v>
                </c:pt>
                <c:pt idx="7621">
                  <c:v>127.03333333332741</c:v>
                </c:pt>
                <c:pt idx="7622">
                  <c:v>127.04999999999407</c:v>
                </c:pt>
                <c:pt idx="7623">
                  <c:v>127.06666666666074</c:v>
                </c:pt>
                <c:pt idx="7624">
                  <c:v>127.0833333333274</c:v>
                </c:pt>
                <c:pt idx="7625">
                  <c:v>127.09999999999407</c:v>
                </c:pt>
                <c:pt idx="7626">
                  <c:v>127.11666666666073</c:v>
                </c:pt>
                <c:pt idx="7627">
                  <c:v>127.1333333333274</c:v>
                </c:pt>
                <c:pt idx="7628">
                  <c:v>127.14999999999407</c:v>
                </c:pt>
                <c:pt idx="7629">
                  <c:v>127.16666666666073</c:v>
                </c:pt>
                <c:pt idx="7630">
                  <c:v>127.1833333333274</c:v>
                </c:pt>
                <c:pt idx="7631">
                  <c:v>127.19999999999406</c:v>
                </c:pt>
                <c:pt idx="7632">
                  <c:v>127.21666666666073</c:v>
                </c:pt>
                <c:pt idx="7633">
                  <c:v>127.23333333332739</c:v>
                </c:pt>
                <c:pt idx="7634">
                  <c:v>127.24999999999406</c:v>
                </c:pt>
                <c:pt idx="7635">
                  <c:v>127.26666666666073</c:v>
                </c:pt>
                <c:pt idx="7636">
                  <c:v>127.28333333332739</c:v>
                </c:pt>
                <c:pt idx="7637">
                  <c:v>127.29999999999406</c:v>
                </c:pt>
                <c:pt idx="7638">
                  <c:v>127.31666666666072</c:v>
                </c:pt>
                <c:pt idx="7639">
                  <c:v>127.33333333332739</c:v>
                </c:pt>
                <c:pt idx="7640">
                  <c:v>127.34999999999405</c:v>
                </c:pt>
                <c:pt idx="7641">
                  <c:v>127.36666666666072</c:v>
                </c:pt>
                <c:pt idx="7642">
                  <c:v>127.38333333332739</c:v>
                </c:pt>
                <c:pt idx="7643">
                  <c:v>127.39999999999405</c:v>
                </c:pt>
                <c:pt idx="7644">
                  <c:v>127.41666666666072</c:v>
                </c:pt>
                <c:pt idx="7645">
                  <c:v>127.43333333332738</c:v>
                </c:pt>
                <c:pt idx="7646">
                  <c:v>127.44999999999405</c:v>
                </c:pt>
                <c:pt idx="7647">
                  <c:v>127.46666666666071</c:v>
                </c:pt>
                <c:pt idx="7648">
                  <c:v>127.48333333332738</c:v>
                </c:pt>
                <c:pt idx="7649">
                  <c:v>127.49999999999405</c:v>
                </c:pt>
                <c:pt idx="7650">
                  <c:v>127.51666666666071</c:v>
                </c:pt>
                <c:pt idx="7651">
                  <c:v>127.53333333332738</c:v>
                </c:pt>
                <c:pt idx="7652">
                  <c:v>127.54999999999404</c:v>
                </c:pt>
                <c:pt idx="7653">
                  <c:v>127.56666666666071</c:v>
                </c:pt>
                <c:pt idx="7654">
                  <c:v>127.58333333332737</c:v>
                </c:pt>
                <c:pt idx="7655">
                  <c:v>127.59999999999404</c:v>
                </c:pt>
                <c:pt idx="7656">
                  <c:v>127.61666666666071</c:v>
                </c:pt>
                <c:pt idx="7657">
                  <c:v>127.63333333332737</c:v>
                </c:pt>
                <c:pt idx="7658">
                  <c:v>127.64999999999404</c:v>
                </c:pt>
                <c:pt idx="7659">
                  <c:v>127.6666666666607</c:v>
                </c:pt>
                <c:pt idx="7660">
                  <c:v>127.68333333332737</c:v>
                </c:pt>
                <c:pt idx="7661">
                  <c:v>127.69999999999403</c:v>
                </c:pt>
                <c:pt idx="7662">
                  <c:v>127.7166666666607</c:v>
                </c:pt>
                <c:pt idx="7663">
                  <c:v>127.73333333332737</c:v>
                </c:pt>
                <c:pt idx="7664">
                  <c:v>127.74999999999403</c:v>
                </c:pt>
                <c:pt idx="7665">
                  <c:v>127.7666666666607</c:v>
                </c:pt>
                <c:pt idx="7666">
                  <c:v>127.78333333332736</c:v>
                </c:pt>
                <c:pt idx="7667">
                  <c:v>127.79999999999403</c:v>
                </c:pt>
                <c:pt idx="7668">
                  <c:v>127.81666666666069</c:v>
                </c:pt>
                <c:pt idx="7669">
                  <c:v>127.83333333332736</c:v>
                </c:pt>
                <c:pt idx="7670">
                  <c:v>127.84999999999403</c:v>
                </c:pt>
                <c:pt idx="7671">
                  <c:v>127.86666666666069</c:v>
                </c:pt>
                <c:pt idx="7672">
                  <c:v>127.88333333332736</c:v>
                </c:pt>
                <c:pt idx="7673">
                  <c:v>127.89999999999402</c:v>
                </c:pt>
                <c:pt idx="7674">
                  <c:v>127.91666666666069</c:v>
                </c:pt>
                <c:pt idx="7675">
                  <c:v>127.93333333332735</c:v>
                </c:pt>
                <c:pt idx="7676">
                  <c:v>127.94999999999402</c:v>
                </c:pt>
                <c:pt idx="7677">
                  <c:v>127.96666666666069</c:v>
                </c:pt>
                <c:pt idx="7678">
                  <c:v>127.98333333332735</c:v>
                </c:pt>
                <c:pt idx="7679">
                  <c:v>127.99999999999402</c:v>
                </c:pt>
                <c:pt idx="7680">
                  <c:v>128.01666666666068</c:v>
                </c:pt>
                <c:pt idx="7681">
                  <c:v>128.03333333332736</c:v>
                </c:pt>
                <c:pt idx="7682">
                  <c:v>128.04999999999404</c:v>
                </c:pt>
                <c:pt idx="7683">
                  <c:v>128.06666666666072</c:v>
                </c:pt>
                <c:pt idx="7684">
                  <c:v>128.0833333333274</c:v>
                </c:pt>
                <c:pt idx="7685">
                  <c:v>128.09999999999408</c:v>
                </c:pt>
                <c:pt idx="7686">
                  <c:v>128.11666666666076</c:v>
                </c:pt>
                <c:pt idx="7687">
                  <c:v>128.13333333332744</c:v>
                </c:pt>
                <c:pt idx="7688">
                  <c:v>128.14999999999412</c:v>
                </c:pt>
                <c:pt idx="7689">
                  <c:v>128.1666666666608</c:v>
                </c:pt>
                <c:pt idx="7690">
                  <c:v>128.18333333332748</c:v>
                </c:pt>
                <c:pt idx="7691">
                  <c:v>128.19999999999416</c:v>
                </c:pt>
                <c:pt idx="7692">
                  <c:v>128.21666666666084</c:v>
                </c:pt>
                <c:pt idx="7693">
                  <c:v>128.23333333332752</c:v>
                </c:pt>
                <c:pt idx="7694">
                  <c:v>128.2499999999942</c:v>
                </c:pt>
                <c:pt idx="7695">
                  <c:v>128.26666666666088</c:v>
                </c:pt>
                <c:pt idx="7696">
                  <c:v>128.28333333332756</c:v>
                </c:pt>
                <c:pt idx="7697">
                  <c:v>128.29999999999424</c:v>
                </c:pt>
                <c:pt idx="7698">
                  <c:v>128.31666666666092</c:v>
                </c:pt>
                <c:pt idx="7699">
                  <c:v>128.3333333333276</c:v>
                </c:pt>
                <c:pt idx="7700">
                  <c:v>128.34999999999428</c:v>
                </c:pt>
                <c:pt idx="7701">
                  <c:v>128.36666666666096</c:v>
                </c:pt>
                <c:pt idx="7702">
                  <c:v>128.38333333332764</c:v>
                </c:pt>
                <c:pt idx="7703">
                  <c:v>128.39999999999432</c:v>
                </c:pt>
                <c:pt idx="7704">
                  <c:v>128.416666666661</c:v>
                </c:pt>
                <c:pt idx="7705">
                  <c:v>128.43333333332768</c:v>
                </c:pt>
                <c:pt idx="7706">
                  <c:v>128.44999999999436</c:v>
                </c:pt>
                <c:pt idx="7707">
                  <c:v>128.46666666666104</c:v>
                </c:pt>
                <c:pt idx="7708">
                  <c:v>128.48333333332772</c:v>
                </c:pt>
                <c:pt idx="7709">
                  <c:v>128.4999999999944</c:v>
                </c:pt>
                <c:pt idx="7710">
                  <c:v>128.51666666666108</c:v>
                </c:pt>
                <c:pt idx="7711">
                  <c:v>128.53333333332776</c:v>
                </c:pt>
                <c:pt idx="7712">
                  <c:v>128.54999999999444</c:v>
                </c:pt>
                <c:pt idx="7713">
                  <c:v>128.56666666666112</c:v>
                </c:pt>
                <c:pt idx="7714">
                  <c:v>128.5833333333278</c:v>
                </c:pt>
                <c:pt idx="7715">
                  <c:v>128.59999999999448</c:v>
                </c:pt>
                <c:pt idx="7716">
                  <c:v>128.61666666666116</c:v>
                </c:pt>
                <c:pt idx="7717">
                  <c:v>128.63333333332784</c:v>
                </c:pt>
                <c:pt idx="7718">
                  <c:v>128.64999999999452</c:v>
                </c:pt>
                <c:pt idx="7719">
                  <c:v>128.6666666666612</c:v>
                </c:pt>
                <c:pt idx="7720">
                  <c:v>128.68333333332788</c:v>
                </c:pt>
                <c:pt idx="7721">
                  <c:v>128.69999999999456</c:v>
                </c:pt>
                <c:pt idx="7722">
                  <c:v>128.71666666666124</c:v>
                </c:pt>
                <c:pt idx="7723">
                  <c:v>128.73333333332792</c:v>
                </c:pt>
                <c:pt idx="7724">
                  <c:v>128.7499999999946</c:v>
                </c:pt>
                <c:pt idx="7725">
                  <c:v>128.76666666666128</c:v>
                </c:pt>
                <c:pt idx="7726">
                  <c:v>128.78333333332796</c:v>
                </c:pt>
                <c:pt idx="7727">
                  <c:v>128.79999999999464</c:v>
                </c:pt>
                <c:pt idx="7728">
                  <c:v>128.81666666666132</c:v>
                </c:pt>
                <c:pt idx="7729">
                  <c:v>128.833333333328</c:v>
                </c:pt>
                <c:pt idx="7730">
                  <c:v>128.84999999999468</c:v>
                </c:pt>
                <c:pt idx="7731">
                  <c:v>128.86666666666136</c:v>
                </c:pt>
                <c:pt idx="7732">
                  <c:v>128.88333333332804</c:v>
                </c:pt>
                <c:pt idx="7733">
                  <c:v>128.89999999999472</c:v>
                </c:pt>
                <c:pt idx="7734">
                  <c:v>128.9166666666614</c:v>
                </c:pt>
                <c:pt idx="7735">
                  <c:v>128.93333333332808</c:v>
                </c:pt>
                <c:pt idx="7736">
                  <c:v>128.94999999999476</c:v>
                </c:pt>
                <c:pt idx="7737">
                  <c:v>128.96666666666144</c:v>
                </c:pt>
                <c:pt idx="7738">
                  <c:v>128.98333333332812</c:v>
                </c:pt>
                <c:pt idx="7739">
                  <c:v>128.9999999999948</c:v>
                </c:pt>
                <c:pt idx="7740">
                  <c:v>129.01666666666148</c:v>
                </c:pt>
                <c:pt idx="7741">
                  <c:v>129.03333333332816</c:v>
                </c:pt>
                <c:pt idx="7742">
                  <c:v>129.04999999999484</c:v>
                </c:pt>
                <c:pt idx="7743">
                  <c:v>129.06666666666152</c:v>
                </c:pt>
                <c:pt idx="7744">
                  <c:v>129.0833333333282</c:v>
                </c:pt>
                <c:pt idx="7745">
                  <c:v>129.09999999999488</c:v>
                </c:pt>
                <c:pt idx="7746">
                  <c:v>129.11666666666156</c:v>
                </c:pt>
                <c:pt idx="7747">
                  <c:v>129.13333333332824</c:v>
                </c:pt>
                <c:pt idx="7748">
                  <c:v>129.14999999999492</c:v>
                </c:pt>
                <c:pt idx="7749">
                  <c:v>129.1666666666616</c:v>
                </c:pt>
                <c:pt idx="7750">
                  <c:v>129.18333333332828</c:v>
                </c:pt>
                <c:pt idx="7751">
                  <c:v>129.19999999999496</c:v>
                </c:pt>
                <c:pt idx="7752">
                  <c:v>129.21666666666164</c:v>
                </c:pt>
                <c:pt idx="7753">
                  <c:v>129.23333333332832</c:v>
                </c:pt>
                <c:pt idx="7754">
                  <c:v>129.249999999995</c:v>
                </c:pt>
                <c:pt idx="7755">
                  <c:v>129.26666666666168</c:v>
                </c:pt>
                <c:pt idx="7756">
                  <c:v>129.28333333332836</c:v>
                </c:pt>
                <c:pt idx="7757">
                  <c:v>129.29999999999504</c:v>
                </c:pt>
                <c:pt idx="7758">
                  <c:v>129.31666666666172</c:v>
                </c:pt>
                <c:pt idx="7759">
                  <c:v>129.3333333333284</c:v>
                </c:pt>
                <c:pt idx="7760">
                  <c:v>129.34999999999508</c:v>
                </c:pt>
                <c:pt idx="7761">
                  <c:v>129.36666666666176</c:v>
                </c:pt>
                <c:pt idx="7762">
                  <c:v>129.38333333332844</c:v>
                </c:pt>
                <c:pt idx="7763">
                  <c:v>129.39999999999512</c:v>
                </c:pt>
                <c:pt idx="7764">
                  <c:v>129.4166666666618</c:v>
                </c:pt>
                <c:pt idx="7765">
                  <c:v>129.43333333332848</c:v>
                </c:pt>
                <c:pt idx="7766">
                  <c:v>129.44999999999516</c:v>
                </c:pt>
                <c:pt idx="7767">
                  <c:v>129.46666666666184</c:v>
                </c:pt>
                <c:pt idx="7768">
                  <c:v>129.48333333332852</c:v>
                </c:pt>
                <c:pt idx="7769">
                  <c:v>129.4999999999952</c:v>
                </c:pt>
                <c:pt idx="7770">
                  <c:v>129.51666666666188</c:v>
                </c:pt>
                <c:pt idx="7771">
                  <c:v>129.53333333332856</c:v>
                </c:pt>
                <c:pt idx="7772">
                  <c:v>129.54999999999524</c:v>
                </c:pt>
                <c:pt idx="7773">
                  <c:v>129.56666666666192</c:v>
                </c:pt>
                <c:pt idx="7774">
                  <c:v>129.5833333333286</c:v>
                </c:pt>
                <c:pt idx="7775">
                  <c:v>129.59999999999528</c:v>
                </c:pt>
                <c:pt idx="7776">
                  <c:v>129.61666666666196</c:v>
                </c:pt>
                <c:pt idx="7777">
                  <c:v>129.63333333332864</c:v>
                </c:pt>
                <c:pt idx="7778">
                  <c:v>129.64999999999532</c:v>
                </c:pt>
                <c:pt idx="7779">
                  <c:v>129.666666666662</c:v>
                </c:pt>
                <c:pt idx="7780">
                  <c:v>129.68333333332868</c:v>
                </c:pt>
                <c:pt idx="7781">
                  <c:v>129.69999999999536</c:v>
                </c:pt>
                <c:pt idx="7782">
                  <c:v>129.71666666666204</c:v>
                </c:pt>
                <c:pt idx="7783">
                  <c:v>129.73333333332872</c:v>
                </c:pt>
                <c:pt idx="7784">
                  <c:v>129.7499999999954</c:v>
                </c:pt>
                <c:pt idx="7785">
                  <c:v>129.76666666666208</c:v>
                </c:pt>
                <c:pt idx="7786">
                  <c:v>129.78333333332876</c:v>
                </c:pt>
                <c:pt idx="7787">
                  <c:v>129.79999999999544</c:v>
                </c:pt>
                <c:pt idx="7788">
                  <c:v>129.81666666666212</c:v>
                </c:pt>
                <c:pt idx="7789">
                  <c:v>129.8333333333288</c:v>
                </c:pt>
                <c:pt idx="7790">
                  <c:v>129.84999999999548</c:v>
                </c:pt>
                <c:pt idx="7791">
                  <c:v>129.86666666666216</c:v>
                </c:pt>
                <c:pt idx="7792">
                  <c:v>129.88333333332884</c:v>
                </c:pt>
                <c:pt idx="7793">
                  <c:v>129.89999999999552</c:v>
                </c:pt>
                <c:pt idx="7794">
                  <c:v>129.91666666666219</c:v>
                </c:pt>
                <c:pt idx="7795">
                  <c:v>129.93333333332887</c:v>
                </c:pt>
                <c:pt idx="7796">
                  <c:v>129.94999999999555</c:v>
                </c:pt>
                <c:pt idx="7797">
                  <c:v>129.96666666666223</c:v>
                </c:pt>
                <c:pt idx="7798">
                  <c:v>129.98333333332891</c:v>
                </c:pt>
                <c:pt idx="7799">
                  <c:v>129.99999999999559</c:v>
                </c:pt>
                <c:pt idx="7800">
                  <c:v>130.01666666666227</c:v>
                </c:pt>
                <c:pt idx="7801">
                  <c:v>130.03333333332895</c:v>
                </c:pt>
                <c:pt idx="7802">
                  <c:v>130.04999999999563</c:v>
                </c:pt>
                <c:pt idx="7803">
                  <c:v>130.06666666666231</c:v>
                </c:pt>
                <c:pt idx="7804">
                  <c:v>130.08333333332899</c:v>
                </c:pt>
                <c:pt idx="7805">
                  <c:v>130.09999999999567</c:v>
                </c:pt>
                <c:pt idx="7806">
                  <c:v>130.11666666666235</c:v>
                </c:pt>
                <c:pt idx="7807">
                  <c:v>130.13333333332903</c:v>
                </c:pt>
                <c:pt idx="7808">
                  <c:v>130.14999999999571</c:v>
                </c:pt>
                <c:pt idx="7809">
                  <c:v>130.16666666666239</c:v>
                </c:pt>
                <c:pt idx="7810">
                  <c:v>130.18333333332907</c:v>
                </c:pt>
                <c:pt idx="7811">
                  <c:v>130.19999999999575</c:v>
                </c:pt>
                <c:pt idx="7812">
                  <c:v>130.21666666666243</c:v>
                </c:pt>
                <c:pt idx="7813">
                  <c:v>130.23333333332911</c:v>
                </c:pt>
                <c:pt idx="7814">
                  <c:v>130.24999999999579</c:v>
                </c:pt>
                <c:pt idx="7815">
                  <c:v>130.26666666666247</c:v>
                </c:pt>
                <c:pt idx="7816">
                  <c:v>130.28333333332915</c:v>
                </c:pt>
                <c:pt idx="7817">
                  <c:v>130.29999999999583</c:v>
                </c:pt>
                <c:pt idx="7818">
                  <c:v>130.31666666666251</c:v>
                </c:pt>
                <c:pt idx="7819">
                  <c:v>130.33333333332919</c:v>
                </c:pt>
                <c:pt idx="7820">
                  <c:v>130.34999999999587</c:v>
                </c:pt>
                <c:pt idx="7821">
                  <c:v>130.36666666666255</c:v>
                </c:pt>
                <c:pt idx="7822">
                  <c:v>130.38333333332923</c:v>
                </c:pt>
                <c:pt idx="7823">
                  <c:v>130.39999999999591</c:v>
                </c:pt>
                <c:pt idx="7824">
                  <c:v>130.41666666666259</c:v>
                </c:pt>
                <c:pt idx="7825">
                  <c:v>130.43333333332927</c:v>
                </c:pt>
                <c:pt idx="7826">
                  <c:v>130.44999999999595</c:v>
                </c:pt>
                <c:pt idx="7827">
                  <c:v>130.46666666666263</c:v>
                </c:pt>
                <c:pt idx="7828">
                  <c:v>130.48333333332931</c:v>
                </c:pt>
                <c:pt idx="7829">
                  <c:v>130.49999999999599</c:v>
                </c:pt>
                <c:pt idx="7830">
                  <c:v>130.51666666666267</c:v>
                </c:pt>
                <c:pt idx="7831">
                  <c:v>130.53333333332935</c:v>
                </c:pt>
                <c:pt idx="7832">
                  <c:v>130.54999999999603</c:v>
                </c:pt>
                <c:pt idx="7833">
                  <c:v>130.56666666666271</c:v>
                </c:pt>
                <c:pt idx="7834">
                  <c:v>130.58333333332939</c:v>
                </c:pt>
                <c:pt idx="7835">
                  <c:v>130.59999999999607</c:v>
                </c:pt>
                <c:pt idx="7836">
                  <c:v>130.61666666666275</c:v>
                </c:pt>
                <c:pt idx="7837">
                  <c:v>130.63333333332943</c:v>
                </c:pt>
                <c:pt idx="7838">
                  <c:v>130.64999999999611</c:v>
                </c:pt>
                <c:pt idx="7839">
                  <c:v>130.66666666666279</c:v>
                </c:pt>
                <c:pt idx="7840">
                  <c:v>130.68333333332947</c:v>
                </c:pt>
                <c:pt idx="7841">
                  <c:v>130.69999999999615</c:v>
                </c:pt>
                <c:pt idx="7842">
                  <c:v>130.71666666666283</c:v>
                </c:pt>
                <c:pt idx="7843">
                  <c:v>130.73333333332951</c:v>
                </c:pt>
                <c:pt idx="7844">
                  <c:v>130.74999999999619</c:v>
                </c:pt>
                <c:pt idx="7845">
                  <c:v>130.76666666666287</c:v>
                </c:pt>
                <c:pt idx="7846">
                  <c:v>130.78333333332955</c:v>
                </c:pt>
                <c:pt idx="7847">
                  <c:v>130.79999999999623</c:v>
                </c:pt>
                <c:pt idx="7848">
                  <c:v>130.81666666666291</c:v>
                </c:pt>
                <c:pt idx="7849">
                  <c:v>130.83333333332959</c:v>
                </c:pt>
                <c:pt idx="7850">
                  <c:v>130.84999999999627</c:v>
                </c:pt>
                <c:pt idx="7851">
                  <c:v>130.86666666666295</c:v>
                </c:pt>
                <c:pt idx="7852">
                  <c:v>130.88333333332963</c:v>
                </c:pt>
                <c:pt idx="7853">
                  <c:v>130.89999999999631</c:v>
                </c:pt>
                <c:pt idx="7854">
                  <c:v>130.91666666666299</c:v>
                </c:pt>
                <c:pt idx="7855">
                  <c:v>130.93333333332967</c:v>
                </c:pt>
                <c:pt idx="7856">
                  <c:v>130.94999999999635</c:v>
                </c:pt>
                <c:pt idx="7857">
                  <c:v>130.96666666666303</c:v>
                </c:pt>
                <c:pt idx="7858">
                  <c:v>130.98333333332971</c:v>
                </c:pt>
                <c:pt idx="7859">
                  <c:v>130.99999999999639</c:v>
                </c:pt>
                <c:pt idx="7860">
                  <c:v>131.01666666666307</c:v>
                </c:pt>
                <c:pt idx="7861">
                  <c:v>131.03333333332975</c:v>
                </c:pt>
                <c:pt idx="7862">
                  <c:v>131.04999999999643</c:v>
                </c:pt>
                <c:pt idx="7863">
                  <c:v>131.06666666666311</c:v>
                </c:pt>
                <c:pt idx="7864">
                  <c:v>131.08333333332979</c:v>
                </c:pt>
                <c:pt idx="7865">
                  <c:v>131.09999999999647</c:v>
                </c:pt>
                <c:pt idx="7866">
                  <c:v>131.11666666666315</c:v>
                </c:pt>
                <c:pt idx="7867">
                  <c:v>131.13333333332983</c:v>
                </c:pt>
                <c:pt idx="7868">
                  <c:v>131.14999999999651</c:v>
                </c:pt>
                <c:pt idx="7869">
                  <c:v>131.16666666666319</c:v>
                </c:pt>
                <c:pt idx="7870">
                  <c:v>131.18333333332987</c:v>
                </c:pt>
                <c:pt idx="7871">
                  <c:v>131.19999999999655</c:v>
                </c:pt>
                <c:pt idx="7872">
                  <c:v>131.21666666666323</c:v>
                </c:pt>
                <c:pt idx="7873">
                  <c:v>131.23333333332991</c:v>
                </c:pt>
                <c:pt idx="7874">
                  <c:v>131.24999999999659</c:v>
                </c:pt>
                <c:pt idx="7875">
                  <c:v>131.26666666666327</c:v>
                </c:pt>
                <c:pt idx="7876">
                  <c:v>131.28333333332995</c:v>
                </c:pt>
                <c:pt idx="7877">
                  <c:v>131.29999999999663</c:v>
                </c:pt>
                <c:pt idx="7878">
                  <c:v>131.31666666666331</c:v>
                </c:pt>
                <c:pt idx="7879">
                  <c:v>131.33333333332999</c:v>
                </c:pt>
                <c:pt idx="7880">
                  <c:v>131.34999999999667</c:v>
                </c:pt>
                <c:pt idx="7881">
                  <c:v>131.36666666666335</c:v>
                </c:pt>
                <c:pt idx="7882">
                  <c:v>131.38333333333003</c:v>
                </c:pt>
                <c:pt idx="7883">
                  <c:v>131.39999999999671</c:v>
                </c:pt>
                <c:pt idx="7884">
                  <c:v>131.41666666666339</c:v>
                </c:pt>
                <c:pt idx="7885">
                  <c:v>131.43333333333007</c:v>
                </c:pt>
                <c:pt idx="7886">
                  <c:v>131.44999999999675</c:v>
                </c:pt>
                <c:pt idx="7887">
                  <c:v>131.46666666666343</c:v>
                </c:pt>
                <c:pt idx="7888">
                  <c:v>131.48333333333011</c:v>
                </c:pt>
                <c:pt idx="7889">
                  <c:v>131.49999999999679</c:v>
                </c:pt>
                <c:pt idx="7890">
                  <c:v>131.51666666666347</c:v>
                </c:pt>
                <c:pt idx="7891">
                  <c:v>131.53333333333015</c:v>
                </c:pt>
                <c:pt idx="7892">
                  <c:v>131.54999999999683</c:v>
                </c:pt>
                <c:pt idx="7893">
                  <c:v>131.56666666666351</c:v>
                </c:pt>
                <c:pt idx="7894">
                  <c:v>131.58333333333019</c:v>
                </c:pt>
                <c:pt idx="7895">
                  <c:v>131.59999999999687</c:v>
                </c:pt>
                <c:pt idx="7896">
                  <c:v>131.61666666666355</c:v>
                </c:pt>
                <c:pt idx="7897">
                  <c:v>131.63333333333023</c:v>
                </c:pt>
                <c:pt idx="7898">
                  <c:v>131.64999999999691</c:v>
                </c:pt>
                <c:pt idx="7899">
                  <c:v>131.66666666666359</c:v>
                </c:pt>
                <c:pt idx="7900">
                  <c:v>131.68333333333027</c:v>
                </c:pt>
                <c:pt idx="7901">
                  <c:v>131.69999999999695</c:v>
                </c:pt>
                <c:pt idx="7902">
                  <c:v>131.71666666666363</c:v>
                </c:pt>
                <c:pt idx="7903">
                  <c:v>131.73333333333031</c:v>
                </c:pt>
                <c:pt idx="7904">
                  <c:v>131.74999999999699</c:v>
                </c:pt>
                <c:pt idx="7905">
                  <c:v>131.76666666666367</c:v>
                </c:pt>
                <c:pt idx="7906">
                  <c:v>131.78333333333035</c:v>
                </c:pt>
                <c:pt idx="7907">
                  <c:v>131.79999999999703</c:v>
                </c:pt>
                <c:pt idx="7908">
                  <c:v>131.81666666666371</c:v>
                </c:pt>
                <c:pt idx="7909">
                  <c:v>131.83333333333039</c:v>
                </c:pt>
                <c:pt idx="7910">
                  <c:v>131.84999999999707</c:v>
                </c:pt>
                <c:pt idx="7911">
                  <c:v>131.86666666666375</c:v>
                </c:pt>
                <c:pt idx="7912">
                  <c:v>131.88333333333043</c:v>
                </c:pt>
                <c:pt idx="7913">
                  <c:v>131.89999999999711</c:v>
                </c:pt>
                <c:pt idx="7914">
                  <c:v>131.91666666666379</c:v>
                </c:pt>
                <c:pt idx="7915">
                  <c:v>131.93333333333047</c:v>
                </c:pt>
                <c:pt idx="7916">
                  <c:v>131.94999999999715</c:v>
                </c:pt>
                <c:pt idx="7917">
                  <c:v>131.96666666666383</c:v>
                </c:pt>
                <c:pt idx="7918">
                  <c:v>131.98333333333051</c:v>
                </c:pt>
                <c:pt idx="7919">
                  <c:v>131.99999999999719</c:v>
                </c:pt>
                <c:pt idx="7920">
                  <c:v>132.01666666666387</c:v>
                </c:pt>
                <c:pt idx="7921">
                  <c:v>132.03333333333055</c:v>
                </c:pt>
                <c:pt idx="7922">
                  <c:v>132.04999999999723</c:v>
                </c:pt>
                <c:pt idx="7923">
                  <c:v>132.06666666666391</c:v>
                </c:pt>
                <c:pt idx="7924">
                  <c:v>132.08333333333059</c:v>
                </c:pt>
                <c:pt idx="7925">
                  <c:v>132.09999999999727</c:v>
                </c:pt>
                <c:pt idx="7926">
                  <c:v>132.11666666666395</c:v>
                </c:pt>
                <c:pt idx="7927">
                  <c:v>132.13333333333063</c:v>
                </c:pt>
                <c:pt idx="7928">
                  <c:v>132.14999999999731</c:v>
                </c:pt>
                <c:pt idx="7929">
                  <c:v>132.16666666666399</c:v>
                </c:pt>
                <c:pt idx="7930">
                  <c:v>132.18333333333067</c:v>
                </c:pt>
                <c:pt idx="7931">
                  <c:v>132.19999999999735</c:v>
                </c:pt>
                <c:pt idx="7932">
                  <c:v>132.21666666666403</c:v>
                </c:pt>
                <c:pt idx="7933">
                  <c:v>132.23333333333071</c:v>
                </c:pt>
                <c:pt idx="7934">
                  <c:v>132.24999999999739</c:v>
                </c:pt>
                <c:pt idx="7935">
                  <c:v>132.26666666666407</c:v>
                </c:pt>
                <c:pt idx="7936">
                  <c:v>132.28333333333075</c:v>
                </c:pt>
                <c:pt idx="7937">
                  <c:v>132.29999999999742</c:v>
                </c:pt>
                <c:pt idx="7938">
                  <c:v>132.3166666666641</c:v>
                </c:pt>
                <c:pt idx="7939">
                  <c:v>132.33333333333078</c:v>
                </c:pt>
                <c:pt idx="7940">
                  <c:v>132.34999999999746</c:v>
                </c:pt>
                <c:pt idx="7941">
                  <c:v>132.36666666666414</c:v>
                </c:pt>
                <c:pt idx="7942">
                  <c:v>132.38333333333082</c:v>
                </c:pt>
                <c:pt idx="7943">
                  <c:v>132.3999999999975</c:v>
                </c:pt>
                <c:pt idx="7944">
                  <c:v>132.41666666666418</c:v>
                </c:pt>
                <c:pt idx="7945">
                  <c:v>132.43333333333086</c:v>
                </c:pt>
                <c:pt idx="7946">
                  <c:v>132.44999999999754</c:v>
                </c:pt>
                <c:pt idx="7947">
                  <c:v>132.46666666666422</c:v>
                </c:pt>
                <c:pt idx="7948">
                  <c:v>132.4833333333309</c:v>
                </c:pt>
                <c:pt idx="7949">
                  <c:v>132.49999999999758</c:v>
                </c:pt>
                <c:pt idx="7950">
                  <c:v>132.51666666666426</c:v>
                </c:pt>
                <c:pt idx="7951">
                  <c:v>132.53333333333094</c:v>
                </c:pt>
                <c:pt idx="7952">
                  <c:v>132.54999999999762</c:v>
                </c:pt>
                <c:pt idx="7953">
                  <c:v>132.5666666666643</c:v>
                </c:pt>
                <c:pt idx="7954">
                  <c:v>132.58333333333098</c:v>
                </c:pt>
                <c:pt idx="7955">
                  <c:v>132.59999999999766</c:v>
                </c:pt>
                <c:pt idx="7956">
                  <c:v>132.61666666666434</c:v>
                </c:pt>
                <c:pt idx="7957">
                  <c:v>132.63333333333102</c:v>
                </c:pt>
                <c:pt idx="7958">
                  <c:v>132.6499999999977</c:v>
                </c:pt>
                <c:pt idx="7959">
                  <c:v>132.66666666666438</c:v>
                </c:pt>
                <c:pt idx="7960">
                  <c:v>132.68333333333106</c:v>
                </c:pt>
                <c:pt idx="7961">
                  <c:v>132.69999999999774</c:v>
                </c:pt>
                <c:pt idx="7962">
                  <c:v>132.71666666666442</c:v>
                </c:pt>
                <c:pt idx="7963">
                  <c:v>132.7333333333311</c:v>
                </c:pt>
                <c:pt idx="7964">
                  <c:v>132.74999999999778</c:v>
                </c:pt>
                <c:pt idx="7965">
                  <c:v>132.76666666666446</c:v>
                </c:pt>
                <c:pt idx="7966">
                  <c:v>132.78333333333114</c:v>
                </c:pt>
                <c:pt idx="7967">
                  <c:v>132.79999999999782</c:v>
                </c:pt>
                <c:pt idx="7968">
                  <c:v>132.8166666666645</c:v>
                </c:pt>
                <c:pt idx="7969">
                  <c:v>132.83333333333118</c:v>
                </c:pt>
                <c:pt idx="7970">
                  <c:v>132.84999999999786</c:v>
                </c:pt>
                <c:pt idx="7971">
                  <c:v>132.86666666666454</c:v>
                </c:pt>
                <c:pt idx="7972">
                  <c:v>132.88333333333122</c:v>
                </c:pt>
                <c:pt idx="7973">
                  <c:v>132.8999999999979</c:v>
                </c:pt>
                <c:pt idx="7974">
                  <c:v>132.91666666666458</c:v>
                </c:pt>
                <c:pt idx="7975">
                  <c:v>132.93333333333126</c:v>
                </c:pt>
                <c:pt idx="7976">
                  <c:v>132.94999999999794</c:v>
                </c:pt>
                <c:pt idx="7977">
                  <c:v>132.96666666666462</c:v>
                </c:pt>
                <c:pt idx="7978">
                  <c:v>132.9833333333313</c:v>
                </c:pt>
                <c:pt idx="7979">
                  <c:v>132.99999999999798</c:v>
                </c:pt>
                <c:pt idx="7980">
                  <c:v>133.01666666666466</c:v>
                </c:pt>
                <c:pt idx="7981">
                  <c:v>133.03333333333134</c:v>
                </c:pt>
                <c:pt idx="7982">
                  <c:v>133.04999999999802</c:v>
                </c:pt>
                <c:pt idx="7983">
                  <c:v>133.0666666666647</c:v>
                </c:pt>
                <c:pt idx="7984">
                  <c:v>133.08333333333138</c:v>
                </c:pt>
                <c:pt idx="7985">
                  <c:v>133.09999999999806</c:v>
                </c:pt>
                <c:pt idx="7986">
                  <c:v>133.11666666666474</c:v>
                </c:pt>
                <c:pt idx="7987">
                  <c:v>133.13333333333142</c:v>
                </c:pt>
                <c:pt idx="7988">
                  <c:v>133.1499999999981</c:v>
                </c:pt>
                <c:pt idx="7989">
                  <c:v>133.16666666666478</c:v>
                </c:pt>
                <c:pt idx="7990">
                  <c:v>133.18333333333146</c:v>
                </c:pt>
                <c:pt idx="7991">
                  <c:v>133.19999999999814</c:v>
                </c:pt>
                <c:pt idx="7992">
                  <c:v>133.21666666666482</c:v>
                </c:pt>
                <c:pt idx="7993">
                  <c:v>133.2333333333315</c:v>
                </c:pt>
                <c:pt idx="7994">
                  <c:v>133.24999999999818</c:v>
                </c:pt>
                <c:pt idx="7995">
                  <c:v>133.26666666666486</c:v>
                </c:pt>
                <c:pt idx="7996">
                  <c:v>133.28333333333154</c:v>
                </c:pt>
                <c:pt idx="7997">
                  <c:v>133.29999999999822</c:v>
                </c:pt>
                <c:pt idx="7998">
                  <c:v>133.3166666666649</c:v>
                </c:pt>
                <c:pt idx="7999">
                  <c:v>133.33333333333158</c:v>
                </c:pt>
              </c:numCache>
            </c:numRef>
          </c:xVal>
          <c:yVal>
            <c:numRef>
              <c:f>'OGS DATA 2'!$D$7:$D$8006</c:f>
              <c:numCache>
                <c:formatCode>General</c:formatCode>
                <c:ptCount val="800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1</c:v>
                </c:pt>
                <c:pt idx="1255">
                  <c:v>1</c:v>
                </c:pt>
                <c:pt idx="1256">
                  <c:v>1</c:v>
                </c:pt>
                <c:pt idx="1257">
                  <c:v>1</c:v>
                </c:pt>
                <c:pt idx="1258">
                  <c:v>2</c:v>
                </c:pt>
                <c:pt idx="1259">
                  <c:v>2</c:v>
                </c:pt>
                <c:pt idx="1260">
                  <c:v>2</c:v>
                </c:pt>
                <c:pt idx="1261">
                  <c:v>2</c:v>
                </c:pt>
                <c:pt idx="1262">
                  <c:v>2</c:v>
                </c:pt>
                <c:pt idx="1263">
                  <c:v>2</c:v>
                </c:pt>
                <c:pt idx="1264">
                  <c:v>2</c:v>
                </c:pt>
                <c:pt idx="1265">
                  <c:v>2</c:v>
                </c:pt>
                <c:pt idx="1266">
                  <c:v>2</c:v>
                </c:pt>
                <c:pt idx="1267">
                  <c:v>2</c:v>
                </c:pt>
                <c:pt idx="1268">
                  <c:v>2</c:v>
                </c:pt>
                <c:pt idx="1269">
                  <c:v>3</c:v>
                </c:pt>
                <c:pt idx="1270">
                  <c:v>3</c:v>
                </c:pt>
                <c:pt idx="1271">
                  <c:v>3</c:v>
                </c:pt>
                <c:pt idx="1272">
                  <c:v>3</c:v>
                </c:pt>
                <c:pt idx="1273">
                  <c:v>3</c:v>
                </c:pt>
                <c:pt idx="1274">
                  <c:v>3</c:v>
                </c:pt>
                <c:pt idx="1275">
                  <c:v>3</c:v>
                </c:pt>
                <c:pt idx="1276">
                  <c:v>4</c:v>
                </c:pt>
                <c:pt idx="1277">
                  <c:v>4</c:v>
                </c:pt>
                <c:pt idx="1278">
                  <c:v>4</c:v>
                </c:pt>
                <c:pt idx="1279">
                  <c:v>4</c:v>
                </c:pt>
                <c:pt idx="1280">
                  <c:v>3</c:v>
                </c:pt>
                <c:pt idx="1281">
                  <c:v>4</c:v>
                </c:pt>
                <c:pt idx="1282">
                  <c:v>4</c:v>
                </c:pt>
                <c:pt idx="1283">
                  <c:v>4</c:v>
                </c:pt>
                <c:pt idx="1284">
                  <c:v>4</c:v>
                </c:pt>
                <c:pt idx="1285">
                  <c:v>4</c:v>
                </c:pt>
                <c:pt idx="1286">
                  <c:v>4</c:v>
                </c:pt>
                <c:pt idx="1287">
                  <c:v>4</c:v>
                </c:pt>
                <c:pt idx="1288">
                  <c:v>4</c:v>
                </c:pt>
                <c:pt idx="1289">
                  <c:v>4</c:v>
                </c:pt>
                <c:pt idx="1290">
                  <c:v>4</c:v>
                </c:pt>
                <c:pt idx="1291">
                  <c:v>4</c:v>
                </c:pt>
                <c:pt idx="1292">
                  <c:v>4</c:v>
                </c:pt>
                <c:pt idx="1293">
                  <c:v>4</c:v>
                </c:pt>
                <c:pt idx="1294">
                  <c:v>4</c:v>
                </c:pt>
                <c:pt idx="1295">
                  <c:v>4</c:v>
                </c:pt>
                <c:pt idx="1296">
                  <c:v>5</c:v>
                </c:pt>
                <c:pt idx="1297">
                  <c:v>5</c:v>
                </c:pt>
                <c:pt idx="1298">
                  <c:v>5</c:v>
                </c:pt>
                <c:pt idx="1299">
                  <c:v>5</c:v>
                </c:pt>
                <c:pt idx="1300">
                  <c:v>5</c:v>
                </c:pt>
                <c:pt idx="1301">
                  <c:v>5</c:v>
                </c:pt>
                <c:pt idx="1302">
                  <c:v>5</c:v>
                </c:pt>
                <c:pt idx="1303">
                  <c:v>5</c:v>
                </c:pt>
                <c:pt idx="1304">
                  <c:v>5</c:v>
                </c:pt>
                <c:pt idx="1305">
                  <c:v>5</c:v>
                </c:pt>
                <c:pt idx="1306">
                  <c:v>5</c:v>
                </c:pt>
                <c:pt idx="1307">
                  <c:v>5</c:v>
                </c:pt>
                <c:pt idx="1308">
                  <c:v>5</c:v>
                </c:pt>
                <c:pt idx="1309">
                  <c:v>5</c:v>
                </c:pt>
                <c:pt idx="1310">
                  <c:v>6</c:v>
                </c:pt>
                <c:pt idx="1311">
                  <c:v>6</c:v>
                </c:pt>
                <c:pt idx="1312">
                  <c:v>6</c:v>
                </c:pt>
                <c:pt idx="1313">
                  <c:v>6</c:v>
                </c:pt>
                <c:pt idx="1314">
                  <c:v>6</c:v>
                </c:pt>
                <c:pt idx="1315">
                  <c:v>6</c:v>
                </c:pt>
                <c:pt idx="1316">
                  <c:v>6</c:v>
                </c:pt>
                <c:pt idx="1317">
                  <c:v>6</c:v>
                </c:pt>
                <c:pt idx="1318">
                  <c:v>6</c:v>
                </c:pt>
                <c:pt idx="1319">
                  <c:v>6</c:v>
                </c:pt>
                <c:pt idx="1320">
                  <c:v>6</c:v>
                </c:pt>
                <c:pt idx="1321">
                  <c:v>6</c:v>
                </c:pt>
                <c:pt idx="1322">
                  <c:v>6</c:v>
                </c:pt>
                <c:pt idx="1323">
                  <c:v>7</c:v>
                </c:pt>
                <c:pt idx="1324">
                  <c:v>7</c:v>
                </c:pt>
                <c:pt idx="1325">
                  <c:v>7</c:v>
                </c:pt>
                <c:pt idx="1326">
                  <c:v>7</c:v>
                </c:pt>
                <c:pt idx="1327">
                  <c:v>7</c:v>
                </c:pt>
                <c:pt idx="1328">
                  <c:v>7</c:v>
                </c:pt>
                <c:pt idx="1329">
                  <c:v>7</c:v>
                </c:pt>
                <c:pt idx="1330">
                  <c:v>7</c:v>
                </c:pt>
                <c:pt idx="1331">
                  <c:v>7</c:v>
                </c:pt>
                <c:pt idx="1332">
                  <c:v>8</c:v>
                </c:pt>
                <c:pt idx="1333">
                  <c:v>8</c:v>
                </c:pt>
                <c:pt idx="1334">
                  <c:v>8</c:v>
                </c:pt>
                <c:pt idx="1335">
                  <c:v>8</c:v>
                </c:pt>
                <c:pt idx="1336">
                  <c:v>8</c:v>
                </c:pt>
                <c:pt idx="1337">
                  <c:v>8</c:v>
                </c:pt>
                <c:pt idx="1338">
                  <c:v>8</c:v>
                </c:pt>
                <c:pt idx="1339">
                  <c:v>8</c:v>
                </c:pt>
                <c:pt idx="1340">
                  <c:v>9</c:v>
                </c:pt>
                <c:pt idx="1341">
                  <c:v>9</c:v>
                </c:pt>
                <c:pt idx="1342">
                  <c:v>9</c:v>
                </c:pt>
                <c:pt idx="1343">
                  <c:v>9</c:v>
                </c:pt>
                <c:pt idx="1344">
                  <c:v>9</c:v>
                </c:pt>
                <c:pt idx="1345">
                  <c:v>9</c:v>
                </c:pt>
                <c:pt idx="1346">
                  <c:v>9</c:v>
                </c:pt>
                <c:pt idx="1347">
                  <c:v>9</c:v>
                </c:pt>
                <c:pt idx="1348">
                  <c:v>9</c:v>
                </c:pt>
                <c:pt idx="1349">
                  <c:v>9</c:v>
                </c:pt>
                <c:pt idx="1350">
                  <c:v>10</c:v>
                </c:pt>
                <c:pt idx="1351">
                  <c:v>10</c:v>
                </c:pt>
                <c:pt idx="1352">
                  <c:v>10</c:v>
                </c:pt>
                <c:pt idx="1353">
                  <c:v>10</c:v>
                </c:pt>
                <c:pt idx="1354">
                  <c:v>10</c:v>
                </c:pt>
                <c:pt idx="1355">
                  <c:v>10</c:v>
                </c:pt>
                <c:pt idx="1356">
                  <c:v>10</c:v>
                </c:pt>
                <c:pt idx="1357">
                  <c:v>10</c:v>
                </c:pt>
                <c:pt idx="1358">
                  <c:v>10</c:v>
                </c:pt>
                <c:pt idx="1359">
                  <c:v>11</c:v>
                </c:pt>
                <c:pt idx="1360">
                  <c:v>11</c:v>
                </c:pt>
                <c:pt idx="1361">
                  <c:v>11</c:v>
                </c:pt>
                <c:pt idx="1362">
                  <c:v>11</c:v>
                </c:pt>
                <c:pt idx="1363">
                  <c:v>11</c:v>
                </c:pt>
                <c:pt idx="1364">
                  <c:v>11</c:v>
                </c:pt>
                <c:pt idx="1365">
                  <c:v>11</c:v>
                </c:pt>
                <c:pt idx="1366">
                  <c:v>11</c:v>
                </c:pt>
                <c:pt idx="1367">
                  <c:v>11</c:v>
                </c:pt>
                <c:pt idx="1368">
                  <c:v>11</c:v>
                </c:pt>
                <c:pt idx="1369">
                  <c:v>11</c:v>
                </c:pt>
                <c:pt idx="1370">
                  <c:v>11</c:v>
                </c:pt>
                <c:pt idx="1371">
                  <c:v>11</c:v>
                </c:pt>
                <c:pt idx="1372">
                  <c:v>12</c:v>
                </c:pt>
                <c:pt idx="1373">
                  <c:v>12</c:v>
                </c:pt>
                <c:pt idx="1374">
                  <c:v>12</c:v>
                </c:pt>
                <c:pt idx="1375">
                  <c:v>12</c:v>
                </c:pt>
                <c:pt idx="1376">
                  <c:v>12</c:v>
                </c:pt>
                <c:pt idx="1377">
                  <c:v>12</c:v>
                </c:pt>
                <c:pt idx="1378">
                  <c:v>12</c:v>
                </c:pt>
                <c:pt idx="1379">
                  <c:v>12</c:v>
                </c:pt>
                <c:pt idx="1380">
                  <c:v>12</c:v>
                </c:pt>
                <c:pt idx="1381">
                  <c:v>12</c:v>
                </c:pt>
                <c:pt idx="1382">
                  <c:v>13</c:v>
                </c:pt>
                <c:pt idx="1383">
                  <c:v>13</c:v>
                </c:pt>
                <c:pt idx="1384">
                  <c:v>13</c:v>
                </c:pt>
                <c:pt idx="1385">
                  <c:v>13</c:v>
                </c:pt>
                <c:pt idx="1386">
                  <c:v>13</c:v>
                </c:pt>
                <c:pt idx="1387">
                  <c:v>13</c:v>
                </c:pt>
                <c:pt idx="1388">
                  <c:v>13</c:v>
                </c:pt>
                <c:pt idx="1389">
                  <c:v>13</c:v>
                </c:pt>
                <c:pt idx="1390">
                  <c:v>13</c:v>
                </c:pt>
                <c:pt idx="1391">
                  <c:v>14</c:v>
                </c:pt>
                <c:pt idx="1392">
                  <c:v>14</c:v>
                </c:pt>
                <c:pt idx="1393">
                  <c:v>14</c:v>
                </c:pt>
                <c:pt idx="1394">
                  <c:v>14</c:v>
                </c:pt>
                <c:pt idx="1395">
                  <c:v>14</c:v>
                </c:pt>
                <c:pt idx="1396">
                  <c:v>14</c:v>
                </c:pt>
                <c:pt idx="1397">
                  <c:v>14</c:v>
                </c:pt>
                <c:pt idx="1398">
                  <c:v>14</c:v>
                </c:pt>
                <c:pt idx="1399">
                  <c:v>14</c:v>
                </c:pt>
                <c:pt idx="1400">
                  <c:v>14</c:v>
                </c:pt>
                <c:pt idx="1401">
                  <c:v>14</c:v>
                </c:pt>
                <c:pt idx="1402">
                  <c:v>14</c:v>
                </c:pt>
                <c:pt idx="1403">
                  <c:v>14</c:v>
                </c:pt>
                <c:pt idx="1404">
                  <c:v>14</c:v>
                </c:pt>
                <c:pt idx="1405">
                  <c:v>15</c:v>
                </c:pt>
                <c:pt idx="1406">
                  <c:v>15</c:v>
                </c:pt>
                <c:pt idx="1407">
                  <c:v>15</c:v>
                </c:pt>
                <c:pt idx="1408">
                  <c:v>15</c:v>
                </c:pt>
                <c:pt idx="1409">
                  <c:v>15</c:v>
                </c:pt>
                <c:pt idx="1410">
                  <c:v>15</c:v>
                </c:pt>
                <c:pt idx="1411">
                  <c:v>15</c:v>
                </c:pt>
                <c:pt idx="1412">
                  <c:v>16</c:v>
                </c:pt>
                <c:pt idx="1413">
                  <c:v>16</c:v>
                </c:pt>
                <c:pt idx="1414">
                  <c:v>16</c:v>
                </c:pt>
                <c:pt idx="1415">
                  <c:v>16</c:v>
                </c:pt>
                <c:pt idx="1416">
                  <c:v>16</c:v>
                </c:pt>
                <c:pt idx="1417">
                  <c:v>16</c:v>
                </c:pt>
                <c:pt idx="1418">
                  <c:v>16</c:v>
                </c:pt>
                <c:pt idx="1419">
                  <c:v>16</c:v>
                </c:pt>
                <c:pt idx="1420">
                  <c:v>16</c:v>
                </c:pt>
                <c:pt idx="1421">
                  <c:v>16</c:v>
                </c:pt>
                <c:pt idx="1422">
                  <c:v>16</c:v>
                </c:pt>
                <c:pt idx="1423">
                  <c:v>16</c:v>
                </c:pt>
                <c:pt idx="1424">
                  <c:v>16</c:v>
                </c:pt>
                <c:pt idx="1425">
                  <c:v>16</c:v>
                </c:pt>
                <c:pt idx="1426">
                  <c:v>16</c:v>
                </c:pt>
                <c:pt idx="1427">
                  <c:v>16</c:v>
                </c:pt>
                <c:pt idx="1428">
                  <c:v>17</c:v>
                </c:pt>
                <c:pt idx="1429">
                  <c:v>17</c:v>
                </c:pt>
                <c:pt idx="1430">
                  <c:v>17</c:v>
                </c:pt>
                <c:pt idx="1431">
                  <c:v>17</c:v>
                </c:pt>
                <c:pt idx="1432">
                  <c:v>17</c:v>
                </c:pt>
                <c:pt idx="1433">
                  <c:v>17</c:v>
                </c:pt>
                <c:pt idx="1434">
                  <c:v>17</c:v>
                </c:pt>
                <c:pt idx="1435">
                  <c:v>17</c:v>
                </c:pt>
                <c:pt idx="1436">
                  <c:v>17</c:v>
                </c:pt>
                <c:pt idx="1437">
                  <c:v>17</c:v>
                </c:pt>
                <c:pt idx="1438">
                  <c:v>17</c:v>
                </c:pt>
                <c:pt idx="1439">
                  <c:v>17</c:v>
                </c:pt>
                <c:pt idx="1440">
                  <c:v>17</c:v>
                </c:pt>
                <c:pt idx="1441">
                  <c:v>17</c:v>
                </c:pt>
                <c:pt idx="1442">
                  <c:v>17</c:v>
                </c:pt>
                <c:pt idx="1443">
                  <c:v>17</c:v>
                </c:pt>
                <c:pt idx="1444">
                  <c:v>17</c:v>
                </c:pt>
                <c:pt idx="1445">
                  <c:v>17</c:v>
                </c:pt>
                <c:pt idx="1446">
                  <c:v>17</c:v>
                </c:pt>
                <c:pt idx="1447">
                  <c:v>17</c:v>
                </c:pt>
                <c:pt idx="1448">
                  <c:v>17</c:v>
                </c:pt>
                <c:pt idx="1449">
                  <c:v>17</c:v>
                </c:pt>
                <c:pt idx="1450">
                  <c:v>18</c:v>
                </c:pt>
                <c:pt idx="1451">
                  <c:v>18</c:v>
                </c:pt>
                <c:pt idx="1452">
                  <c:v>18</c:v>
                </c:pt>
                <c:pt idx="1453">
                  <c:v>19</c:v>
                </c:pt>
                <c:pt idx="1454">
                  <c:v>19</c:v>
                </c:pt>
                <c:pt idx="1455">
                  <c:v>19</c:v>
                </c:pt>
                <c:pt idx="1456">
                  <c:v>20</c:v>
                </c:pt>
                <c:pt idx="1457">
                  <c:v>20</c:v>
                </c:pt>
                <c:pt idx="1458">
                  <c:v>20</c:v>
                </c:pt>
                <c:pt idx="1459">
                  <c:v>20</c:v>
                </c:pt>
                <c:pt idx="1460">
                  <c:v>20</c:v>
                </c:pt>
                <c:pt idx="1461">
                  <c:v>20</c:v>
                </c:pt>
                <c:pt idx="1462">
                  <c:v>20</c:v>
                </c:pt>
                <c:pt idx="1463">
                  <c:v>20</c:v>
                </c:pt>
                <c:pt idx="1464">
                  <c:v>20</c:v>
                </c:pt>
                <c:pt idx="1465">
                  <c:v>20</c:v>
                </c:pt>
                <c:pt idx="1466">
                  <c:v>20</c:v>
                </c:pt>
                <c:pt idx="1467">
                  <c:v>20</c:v>
                </c:pt>
                <c:pt idx="1468">
                  <c:v>21</c:v>
                </c:pt>
                <c:pt idx="1469">
                  <c:v>21</c:v>
                </c:pt>
                <c:pt idx="1470">
                  <c:v>21</c:v>
                </c:pt>
                <c:pt idx="1471">
                  <c:v>21</c:v>
                </c:pt>
                <c:pt idx="1472">
                  <c:v>21</c:v>
                </c:pt>
                <c:pt idx="1473">
                  <c:v>21</c:v>
                </c:pt>
                <c:pt idx="1474">
                  <c:v>21</c:v>
                </c:pt>
                <c:pt idx="1475">
                  <c:v>21</c:v>
                </c:pt>
                <c:pt idx="1476">
                  <c:v>21</c:v>
                </c:pt>
                <c:pt idx="1477">
                  <c:v>21</c:v>
                </c:pt>
                <c:pt idx="1478">
                  <c:v>21</c:v>
                </c:pt>
                <c:pt idx="1479">
                  <c:v>21</c:v>
                </c:pt>
                <c:pt idx="1480">
                  <c:v>22</c:v>
                </c:pt>
                <c:pt idx="1481">
                  <c:v>22</c:v>
                </c:pt>
                <c:pt idx="1482">
                  <c:v>22</c:v>
                </c:pt>
                <c:pt idx="1483">
                  <c:v>22</c:v>
                </c:pt>
                <c:pt idx="1484">
                  <c:v>22</c:v>
                </c:pt>
                <c:pt idx="1485">
                  <c:v>22</c:v>
                </c:pt>
                <c:pt idx="1486">
                  <c:v>22</c:v>
                </c:pt>
                <c:pt idx="1487">
                  <c:v>22</c:v>
                </c:pt>
                <c:pt idx="1488">
                  <c:v>22</c:v>
                </c:pt>
                <c:pt idx="1489">
                  <c:v>22</c:v>
                </c:pt>
                <c:pt idx="1490">
                  <c:v>21</c:v>
                </c:pt>
                <c:pt idx="1491">
                  <c:v>21</c:v>
                </c:pt>
                <c:pt idx="1492">
                  <c:v>21</c:v>
                </c:pt>
                <c:pt idx="1493">
                  <c:v>21</c:v>
                </c:pt>
                <c:pt idx="1494">
                  <c:v>21</c:v>
                </c:pt>
                <c:pt idx="1495">
                  <c:v>21</c:v>
                </c:pt>
                <c:pt idx="1496">
                  <c:v>21</c:v>
                </c:pt>
                <c:pt idx="1497">
                  <c:v>21</c:v>
                </c:pt>
                <c:pt idx="1498">
                  <c:v>21</c:v>
                </c:pt>
                <c:pt idx="1499">
                  <c:v>22</c:v>
                </c:pt>
                <c:pt idx="1500">
                  <c:v>22</c:v>
                </c:pt>
                <c:pt idx="1501">
                  <c:v>22</c:v>
                </c:pt>
                <c:pt idx="1502">
                  <c:v>22</c:v>
                </c:pt>
                <c:pt idx="1503">
                  <c:v>22</c:v>
                </c:pt>
                <c:pt idx="1504">
                  <c:v>22</c:v>
                </c:pt>
                <c:pt idx="1505">
                  <c:v>22</c:v>
                </c:pt>
                <c:pt idx="1506">
                  <c:v>22</c:v>
                </c:pt>
                <c:pt idx="1507">
                  <c:v>22</c:v>
                </c:pt>
                <c:pt idx="1508">
                  <c:v>22</c:v>
                </c:pt>
                <c:pt idx="1509">
                  <c:v>22</c:v>
                </c:pt>
                <c:pt idx="1510">
                  <c:v>22</c:v>
                </c:pt>
                <c:pt idx="1511">
                  <c:v>22</c:v>
                </c:pt>
                <c:pt idx="1512">
                  <c:v>22</c:v>
                </c:pt>
                <c:pt idx="1513">
                  <c:v>22</c:v>
                </c:pt>
                <c:pt idx="1514">
                  <c:v>22</c:v>
                </c:pt>
                <c:pt idx="1515">
                  <c:v>22</c:v>
                </c:pt>
                <c:pt idx="1516">
                  <c:v>22</c:v>
                </c:pt>
                <c:pt idx="1517">
                  <c:v>22</c:v>
                </c:pt>
                <c:pt idx="1518">
                  <c:v>22</c:v>
                </c:pt>
                <c:pt idx="1519">
                  <c:v>22</c:v>
                </c:pt>
                <c:pt idx="1520">
                  <c:v>22</c:v>
                </c:pt>
                <c:pt idx="1521">
                  <c:v>22</c:v>
                </c:pt>
                <c:pt idx="1522">
                  <c:v>22</c:v>
                </c:pt>
                <c:pt idx="1523">
                  <c:v>22</c:v>
                </c:pt>
                <c:pt idx="1524">
                  <c:v>22</c:v>
                </c:pt>
                <c:pt idx="1525">
                  <c:v>22</c:v>
                </c:pt>
                <c:pt idx="1526">
                  <c:v>22</c:v>
                </c:pt>
                <c:pt idx="1527">
                  <c:v>22</c:v>
                </c:pt>
                <c:pt idx="1528">
                  <c:v>21</c:v>
                </c:pt>
                <c:pt idx="1529">
                  <c:v>22</c:v>
                </c:pt>
                <c:pt idx="1530">
                  <c:v>22</c:v>
                </c:pt>
                <c:pt idx="1531">
                  <c:v>22</c:v>
                </c:pt>
                <c:pt idx="1532">
                  <c:v>22</c:v>
                </c:pt>
                <c:pt idx="1533">
                  <c:v>22</c:v>
                </c:pt>
                <c:pt idx="1534">
                  <c:v>22</c:v>
                </c:pt>
                <c:pt idx="1535">
                  <c:v>22</c:v>
                </c:pt>
                <c:pt idx="1536">
                  <c:v>21</c:v>
                </c:pt>
                <c:pt idx="1537">
                  <c:v>21</c:v>
                </c:pt>
                <c:pt idx="1538">
                  <c:v>21</c:v>
                </c:pt>
                <c:pt idx="1539">
                  <c:v>21</c:v>
                </c:pt>
                <c:pt idx="1540">
                  <c:v>21</c:v>
                </c:pt>
                <c:pt idx="1541">
                  <c:v>21</c:v>
                </c:pt>
                <c:pt idx="1542">
                  <c:v>21</c:v>
                </c:pt>
                <c:pt idx="1543">
                  <c:v>21</c:v>
                </c:pt>
                <c:pt idx="1544">
                  <c:v>22</c:v>
                </c:pt>
                <c:pt idx="1545">
                  <c:v>22</c:v>
                </c:pt>
                <c:pt idx="1546">
                  <c:v>22</c:v>
                </c:pt>
                <c:pt idx="1547">
                  <c:v>22</c:v>
                </c:pt>
                <c:pt idx="1548">
                  <c:v>22</c:v>
                </c:pt>
                <c:pt idx="1549">
                  <c:v>22</c:v>
                </c:pt>
                <c:pt idx="1550">
                  <c:v>22</c:v>
                </c:pt>
                <c:pt idx="1551">
                  <c:v>22</c:v>
                </c:pt>
                <c:pt idx="1552">
                  <c:v>22</c:v>
                </c:pt>
                <c:pt idx="1553">
                  <c:v>22</c:v>
                </c:pt>
                <c:pt idx="1554">
                  <c:v>22</c:v>
                </c:pt>
                <c:pt idx="1555">
                  <c:v>22</c:v>
                </c:pt>
                <c:pt idx="1556">
                  <c:v>22</c:v>
                </c:pt>
                <c:pt idx="1557">
                  <c:v>23</c:v>
                </c:pt>
                <c:pt idx="1558">
                  <c:v>23</c:v>
                </c:pt>
                <c:pt idx="1559">
                  <c:v>23</c:v>
                </c:pt>
                <c:pt idx="1560">
                  <c:v>23</c:v>
                </c:pt>
                <c:pt idx="1561">
                  <c:v>23</c:v>
                </c:pt>
                <c:pt idx="1562">
                  <c:v>23</c:v>
                </c:pt>
                <c:pt idx="1563">
                  <c:v>23</c:v>
                </c:pt>
                <c:pt idx="1564">
                  <c:v>23</c:v>
                </c:pt>
                <c:pt idx="1565">
                  <c:v>23</c:v>
                </c:pt>
                <c:pt idx="1566">
                  <c:v>23</c:v>
                </c:pt>
                <c:pt idx="1567">
                  <c:v>23</c:v>
                </c:pt>
                <c:pt idx="1568">
                  <c:v>22</c:v>
                </c:pt>
                <c:pt idx="1569">
                  <c:v>22</c:v>
                </c:pt>
                <c:pt idx="1570">
                  <c:v>22</c:v>
                </c:pt>
                <c:pt idx="1571">
                  <c:v>22</c:v>
                </c:pt>
                <c:pt idx="1572">
                  <c:v>22</c:v>
                </c:pt>
                <c:pt idx="1573">
                  <c:v>22</c:v>
                </c:pt>
                <c:pt idx="1574">
                  <c:v>22</c:v>
                </c:pt>
                <c:pt idx="1575">
                  <c:v>22</c:v>
                </c:pt>
                <c:pt idx="1576">
                  <c:v>22</c:v>
                </c:pt>
                <c:pt idx="1577">
                  <c:v>22</c:v>
                </c:pt>
                <c:pt idx="1578">
                  <c:v>21</c:v>
                </c:pt>
                <c:pt idx="1579">
                  <c:v>21</c:v>
                </c:pt>
                <c:pt idx="1580">
                  <c:v>21</c:v>
                </c:pt>
                <c:pt idx="1581">
                  <c:v>21</c:v>
                </c:pt>
                <c:pt idx="1582">
                  <c:v>21</c:v>
                </c:pt>
                <c:pt idx="1583">
                  <c:v>21</c:v>
                </c:pt>
                <c:pt idx="1584">
                  <c:v>21</c:v>
                </c:pt>
                <c:pt idx="1585">
                  <c:v>21</c:v>
                </c:pt>
                <c:pt idx="1586">
                  <c:v>21</c:v>
                </c:pt>
                <c:pt idx="1587">
                  <c:v>21</c:v>
                </c:pt>
                <c:pt idx="1588">
                  <c:v>22</c:v>
                </c:pt>
                <c:pt idx="1589">
                  <c:v>22</c:v>
                </c:pt>
                <c:pt idx="1590">
                  <c:v>22</c:v>
                </c:pt>
                <c:pt idx="1591">
                  <c:v>22</c:v>
                </c:pt>
                <c:pt idx="1592">
                  <c:v>22</c:v>
                </c:pt>
                <c:pt idx="1593">
                  <c:v>22</c:v>
                </c:pt>
                <c:pt idx="1594">
                  <c:v>23</c:v>
                </c:pt>
                <c:pt idx="1595">
                  <c:v>23</c:v>
                </c:pt>
                <c:pt idx="1596">
                  <c:v>23</c:v>
                </c:pt>
                <c:pt idx="1597">
                  <c:v>23</c:v>
                </c:pt>
                <c:pt idx="1598">
                  <c:v>23</c:v>
                </c:pt>
                <c:pt idx="1599">
                  <c:v>23</c:v>
                </c:pt>
                <c:pt idx="1600">
                  <c:v>23</c:v>
                </c:pt>
                <c:pt idx="1601">
                  <c:v>23</c:v>
                </c:pt>
                <c:pt idx="1602">
                  <c:v>23</c:v>
                </c:pt>
                <c:pt idx="1603">
                  <c:v>22</c:v>
                </c:pt>
                <c:pt idx="1604">
                  <c:v>22</c:v>
                </c:pt>
                <c:pt idx="1605">
                  <c:v>22</c:v>
                </c:pt>
                <c:pt idx="1606">
                  <c:v>22</c:v>
                </c:pt>
                <c:pt idx="1607">
                  <c:v>22</c:v>
                </c:pt>
                <c:pt idx="1608">
                  <c:v>22</c:v>
                </c:pt>
                <c:pt idx="1609">
                  <c:v>22</c:v>
                </c:pt>
                <c:pt idx="1610">
                  <c:v>22</c:v>
                </c:pt>
                <c:pt idx="1611">
                  <c:v>22</c:v>
                </c:pt>
                <c:pt idx="1612">
                  <c:v>22</c:v>
                </c:pt>
                <c:pt idx="1613">
                  <c:v>22</c:v>
                </c:pt>
                <c:pt idx="1614">
                  <c:v>22</c:v>
                </c:pt>
                <c:pt idx="1615">
                  <c:v>22</c:v>
                </c:pt>
                <c:pt idx="1616">
                  <c:v>22</c:v>
                </c:pt>
                <c:pt idx="1617">
                  <c:v>22</c:v>
                </c:pt>
                <c:pt idx="1618">
                  <c:v>22</c:v>
                </c:pt>
                <c:pt idx="1619">
                  <c:v>22</c:v>
                </c:pt>
                <c:pt idx="1620">
                  <c:v>22</c:v>
                </c:pt>
                <c:pt idx="1621">
                  <c:v>22</c:v>
                </c:pt>
                <c:pt idx="1622">
                  <c:v>22</c:v>
                </c:pt>
                <c:pt idx="1623">
                  <c:v>22</c:v>
                </c:pt>
                <c:pt idx="1624">
                  <c:v>22</c:v>
                </c:pt>
                <c:pt idx="1625">
                  <c:v>22</c:v>
                </c:pt>
                <c:pt idx="1626">
                  <c:v>22</c:v>
                </c:pt>
                <c:pt idx="1627">
                  <c:v>22</c:v>
                </c:pt>
                <c:pt idx="1628">
                  <c:v>22</c:v>
                </c:pt>
                <c:pt idx="1629">
                  <c:v>22</c:v>
                </c:pt>
                <c:pt idx="1630">
                  <c:v>22</c:v>
                </c:pt>
                <c:pt idx="1631">
                  <c:v>22</c:v>
                </c:pt>
                <c:pt idx="1632">
                  <c:v>22</c:v>
                </c:pt>
                <c:pt idx="1633">
                  <c:v>22</c:v>
                </c:pt>
                <c:pt idx="1634">
                  <c:v>22</c:v>
                </c:pt>
                <c:pt idx="1635">
                  <c:v>22</c:v>
                </c:pt>
                <c:pt idx="1636">
                  <c:v>22</c:v>
                </c:pt>
                <c:pt idx="1637">
                  <c:v>22</c:v>
                </c:pt>
                <c:pt idx="1638">
                  <c:v>22</c:v>
                </c:pt>
                <c:pt idx="1639">
                  <c:v>21</c:v>
                </c:pt>
                <c:pt idx="1640">
                  <c:v>21</c:v>
                </c:pt>
                <c:pt idx="1641">
                  <c:v>21</c:v>
                </c:pt>
                <c:pt idx="1642">
                  <c:v>21</c:v>
                </c:pt>
                <c:pt idx="1643">
                  <c:v>21</c:v>
                </c:pt>
                <c:pt idx="1644">
                  <c:v>22</c:v>
                </c:pt>
                <c:pt idx="1645">
                  <c:v>22</c:v>
                </c:pt>
                <c:pt idx="1646">
                  <c:v>23</c:v>
                </c:pt>
                <c:pt idx="1647">
                  <c:v>23</c:v>
                </c:pt>
                <c:pt idx="1648">
                  <c:v>23</c:v>
                </c:pt>
                <c:pt idx="1649">
                  <c:v>24</c:v>
                </c:pt>
                <c:pt idx="1650">
                  <c:v>24</c:v>
                </c:pt>
                <c:pt idx="1651">
                  <c:v>24</c:v>
                </c:pt>
                <c:pt idx="1652">
                  <c:v>24</c:v>
                </c:pt>
                <c:pt idx="1653">
                  <c:v>25</c:v>
                </c:pt>
                <c:pt idx="1654">
                  <c:v>25</c:v>
                </c:pt>
                <c:pt idx="1655">
                  <c:v>25</c:v>
                </c:pt>
                <c:pt idx="1656">
                  <c:v>25</c:v>
                </c:pt>
                <c:pt idx="1657">
                  <c:v>25</c:v>
                </c:pt>
                <c:pt idx="1658">
                  <c:v>25</c:v>
                </c:pt>
                <c:pt idx="1659">
                  <c:v>25</c:v>
                </c:pt>
                <c:pt idx="1660">
                  <c:v>24</c:v>
                </c:pt>
                <c:pt idx="1661">
                  <c:v>24</c:v>
                </c:pt>
                <c:pt idx="1662">
                  <c:v>25</c:v>
                </c:pt>
                <c:pt idx="1663">
                  <c:v>25</c:v>
                </c:pt>
                <c:pt idx="1664">
                  <c:v>25</c:v>
                </c:pt>
                <c:pt idx="1665">
                  <c:v>25</c:v>
                </c:pt>
                <c:pt idx="1666">
                  <c:v>25</c:v>
                </c:pt>
                <c:pt idx="1667">
                  <c:v>25</c:v>
                </c:pt>
                <c:pt idx="1668">
                  <c:v>25</c:v>
                </c:pt>
                <c:pt idx="1669">
                  <c:v>26</c:v>
                </c:pt>
                <c:pt idx="1670">
                  <c:v>26</c:v>
                </c:pt>
                <c:pt idx="1671">
                  <c:v>26</c:v>
                </c:pt>
                <c:pt idx="1672">
                  <c:v>27</c:v>
                </c:pt>
                <c:pt idx="1673">
                  <c:v>27</c:v>
                </c:pt>
                <c:pt idx="1674">
                  <c:v>27</c:v>
                </c:pt>
                <c:pt idx="1675">
                  <c:v>27</c:v>
                </c:pt>
                <c:pt idx="1676">
                  <c:v>28</c:v>
                </c:pt>
                <c:pt idx="1677">
                  <c:v>28</c:v>
                </c:pt>
                <c:pt idx="1678">
                  <c:v>28</c:v>
                </c:pt>
                <c:pt idx="1679">
                  <c:v>28</c:v>
                </c:pt>
                <c:pt idx="1680">
                  <c:v>28</c:v>
                </c:pt>
                <c:pt idx="1681">
                  <c:v>27</c:v>
                </c:pt>
                <c:pt idx="1682">
                  <c:v>27</c:v>
                </c:pt>
                <c:pt idx="1683">
                  <c:v>27</c:v>
                </c:pt>
                <c:pt idx="1684">
                  <c:v>27</c:v>
                </c:pt>
                <c:pt idx="1685">
                  <c:v>27</c:v>
                </c:pt>
                <c:pt idx="1686">
                  <c:v>27</c:v>
                </c:pt>
                <c:pt idx="1687">
                  <c:v>27</c:v>
                </c:pt>
                <c:pt idx="1688">
                  <c:v>27</c:v>
                </c:pt>
                <c:pt idx="1689">
                  <c:v>27</c:v>
                </c:pt>
                <c:pt idx="1690">
                  <c:v>27</c:v>
                </c:pt>
                <c:pt idx="1691">
                  <c:v>27</c:v>
                </c:pt>
                <c:pt idx="1692">
                  <c:v>26</c:v>
                </c:pt>
                <c:pt idx="1693">
                  <c:v>26</c:v>
                </c:pt>
                <c:pt idx="1694">
                  <c:v>26</c:v>
                </c:pt>
                <c:pt idx="1695">
                  <c:v>25</c:v>
                </c:pt>
                <c:pt idx="1696">
                  <c:v>25</c:v>
                </c:pt>
                <c:pt idx="1697">
                  <c:v>25</c:v>
                </c:pt>
                <c:pt idx="1698">
                  <c:v>25</c:v>
                </c:pt>
                <c:pt idx="1699">
                  <c:v>25</c:v>
                </c:pt>
                <c:pt idx="1700">
                  <c:v>25</c:v>
                </c:pt>
                <c:pt idx="1701">
                  <c:v>25</c:v>
                </c:pt>
                <c:pt idx="1702">
                  <c:v>25</c:v>
                </c:pt>
                <c:pt idx="1703">
                  <c:v>25</c:v>
                </c:pt>
                <c:pt idx="1704">
                  <c:v>25</c:v>
                </c:pt>
                <c:pt idx="1705">
                  <c:v>25</c:v>
                </c:pt>
                <c:pt idx="1706">
                  <c:v>25</c:v>
                </c:pt>
                <c:pt idx="1707">
                  <c:v>25</c:v>
                </c:pt>
                <c:pt idx="1708">
                  <c:v>25</c:v>
                </c:pt>
                <c:pt idx="1709">
                  <c:v>25</c:v>
                </c:pt>
                <c:pt idx="1710">
                  <c:v>26</c:v>
                </c:pt>
                <c:pt idx="1711">
                  <c:v>26</c:v>
                </c:pt>
                <c:pt idx="1712">
                  <c:v>26</c:v>
                </c:pt>
                <c:pt idx="1713">
                  <c:v>26</c:v>
                </c:pt>
                <c:pt idx="1714">
                  <c:v>26</c:v>
                </c:pt>
                <c:pt idx="1715">
                  <c:v>26</c:v>
                </c:pt>
                <c:pt idx="1716">
                  <c:v>26</c:v>
                </c:pt>
                <c:pt idx="1717">
                  <c:v>26</c:v>
                </c:pt>
                <c:pt idx="1718">
                  <c:v>26</c:v>
                </c:pt>
                <c:pt idx="1719">
                  <c:v>26</c:v>
                </c:pt>
                <c:pt idx="1720">
                  <c:v>26</c:v>
                </c:pt>
                <c:pt idx="1721">
                  <c:v>26</c:v>
                </c:pt>
                <c:pt idx="1722">
                  <c:v>26</c:v>
                </c:pt>
                <c:pt idx="1723">
                  <c:v>26</c:v>
                </c:pt>
                <c:pt idx="1724">
                  <c:v>26</c:v>
                </c:pt>
                <c:pt idx="1725">
                  <c:v>26</c:v>
                </c:pt>
                <c:pt idx="1726">
                  <c:v>26</c:v>
                </c:pt>
                <c:pt idx="1727">
                  <c:v>26</c:v>
                </c:pt>
                <c:pt idx="1728">
                  <c:v>26</c:v>
                </c:pt>
                <c:pt idx="1729">
                  <c:v>26</c:v>
                </c:pt>
                <c:pt idx="1730">
                  <c:v>27</c:v>
                </c:pt>
                <c:pt idx="1731">
                  <c:v>27</c:v>
                </c:pt>
                <c:pt idx="1732">
                  <c:v>27</c:v>
                </c:pt>
                <c:pt idx="1733">
                  <c:v>27</c:v>
                </c:pt>
                <c:pt idx="1734">
                  <c:v>27</c:v>
                </c:pt>
                <c:pt idx="1735">
                  <c:v>27</c:v>
                </c:pt>
                <c:pt idx="1736">
                  <c:v>27</c:v>
                </c:pt>
                <c:pt idx="1737">
                  <c:v>27</c:v>
                </c:pt>
                <c:pt idx="1738">
                  <c:v>27</c:v>
                </c:pt>
                <c:pt idx="1739">
                  <c:v>27</c:v>
                </c:pt>
                <c:pt idx="1740">
                  <c:v>27</c:v>
                </c:pt>
                <c:pt idx="1741">
                  <c:v>27</c:v>
                </c:pt>
                <c:pt idx="1742">
                  <c:v>27</c:v>
                </c:pt>
                <c:pt idx="1743">
                  <c:v>27</c:v>
                </c:pt>
                <c:pt idx="1744">
                  <c:v>27</c:v>
                </c:pt>
                <c:pt idx="1745">
                  <c:v>26</c:v>
                </c:pt>
                <c:pt idx="1746">
                  <c:v>26</c:v>
                </c:pt>
                <c:pt idx="1747">
                  <c:v>26</c:v>
                </c:pt>
                <c:pt idx="1748">
                  <c:v>26</c:v>
                </c:pt>
                <c:pt idx="1749">
                  <c:v>26</c:v>
                </c:pt>
                <c:pt idx="1750">
                  <c:v>26</c:v>
                </c:pt>
                <c:pt idx="1751">
                  <c:v>26</c:v>
                </c:pt>
                <c:pt idx="1752">
                  <c:v>27</c:v>
                </c:pt>
                <c:pt idx="1753">
                  <c:v>27</c:v>
                </c:pt>
                <c:pt idx="1754">
                  <c:v>27</c:v>
                </c:pt>
                <c:pt idx="1755">
                  <c:v>28</c:v>
                </c:pt>
                <c:pt idx="1756">
                  <c:v>28</c:v>
                </c:pt>
                <c:pt idx="1757">
                  <c:v>28</c:v>
                </c:pt>
                <c:pt idx="1758">
                  <c:v>28</c:v>
                </c:pt>
                <c:pt idx="1759">
                  <c:v>28</c:v>
                </c:pt>
                <c:pt idx="1760">
                  <c:v>28</c:v>
                </c:pt>
                <c:pt idx="1761">
                  <c:v>29</c:v>
                </c:pt>
                <c:pt idx="1762">
                  <c:v>29</c:v>
                </c:pt>
                <c:pt idx="1763">
                  <c:v>29</c:v>
                </c:pt>
                <c:pt idx="1764">
                  <c:v>29</c:v>
                </c:pt>
                <c:pt idx="1765">
                  <c:v>29</c:v>
                </c:pt>
                <c:pt idx="1766">
                  <c:v>29</c:v>
                </c:pt>
                <c:pt idx="1767">
                  <c:v>29</c:v>
                </c:pt>
                <c:pt idx="1768">
                  <c:v>29</c:v>
                </c:pt>
                <c:pt idx="1769">
                  <c:v>29</c:v>
                </c:pt>
                <c:pt idx="1770">
                  <c:v>29</c:v>
                </c:pt>
                <c:pt idx="1771">
                  <c:v>29</c:v>
                </c:pt>
                <c:pt idx="1772">
                  <c:v>30</c:v>
                </c:pt>
                <c:pt idx="1773">
                  <c:v>30</c:v>
                </c:pt>
                <c:pt idx="1774">
                  <c:v>30</c:v>
                </c:pt>
                <c:pt idx="1775">
                  <c:v>31</c:v>
                </c:pt>
                <c:pt idx="1776">
                  <c:v>31</c:v>
                </c:pt>
                <c:pt idx="1777">
                  <c:v>32</c:v>
                </c:pt>
                <c:pt idx="1778">
                  <c:v>33</c:v>
                </c:pt>
                <c:pt idx="1779">
                  <c:v>33</c:v>
                </c:pt>
                <c:pt idx="1780">
                  <c:v>34</c:v>
                </c:pt>
                <c:pt idx="1781">
                  <c:v>34</c:v>
                </c:pt>
                <c:pt idx="1782">
                  <c:v>34</c:v>
                </c:pt>
                <c:pt idx="1783">
                  <c:v>34</c:v>
                </c:pt>
                <c:pt idx="1784">
                  <c:v>35</c:v>
                </c:pt>
                <c:pt idx="1785">
                  <c:v>35</c:v>
                </c:pt>
                <c:pt idx="1786">
                  <c:v>35</c:v>
                </c:pt>
                <c:pt idx="1787">
                  <c:v>35</c:v>
                </c:pt>
                <c:pt idx="1788">
                  <c:v>35</c:v>
                </c:pt>
                <c:pt idx="1789">
                  <c:v>36</c:v>
                </c:pt>
                <c:pt idx="1790">
                  <c:v>36</c:v>
                </c:pt>
                <c:pt idx="1791">
                  <c:v>36</c:v>
                </c:pt>
                <c:pt idx="1792">
                  <c:v>36</c:v>
                </c:pt>
                <c:pt idx="1793">
                  <c:v>36</c:v>
                </c:pt>
                <c:pt idx="1794">
                  <c:v>37</c:v>
                </c:pt>
                <c:pt idx="1795">
                  <c:v>37</c:v>
                </c:pt>
                <c:pt idx="1796">
                  <c:v>37</c:v>
                </c:pt>
                <c:pt idx="1797">
                  <c:v>37</c:v>
                </c:pt>
                <c:pt idx="1798">
                  <c:v>37</c:v>
                </c:pt>
                <c:pt idx="1799">
                  <c:v>37</c:v>
                </c:pt>
                <c:pt idx="1800">
                  <c:v>37</c:v>
                </c:pt>
                <c:pt idx="1801">
                  <c:v>37</c:v>
                </c:pt>
                <c:pt idx="1802">
                  <c:v>37</c:v>
                </c:pt>
                <c:pt idx="1803">
                  <c:v>37</c:v>
                </c:pt>
                <c:pt idx="1804">
                  <c:v>37</c:v>
                </c:pt>
                <c:pt idx="1805">
                  <c:v>37</c:v>
                </c:pt>
                <c:pt idx="1806">
                  <c:v>37</c:v>
                </c:pt>
                <c:pt idx="1807">
                  <c:v>37</c:v>
                </c:pt>
                <c:pt idx="1808">
                  <c:v>37</c:v>
                </c:pt>
                <c:pt idx="1809">
                  <c:v>37</c:v>
                </c:pt>
                <c:pt idx="1810">
                  <c:v>37</c:v>
                </c:pt>
                <c:pt idx="1811">
                  <c:v>36</c:v>
                </c:pt>
                <c:pt idx="1812">
                  <c:v>36</c:v>
                </c:pt>
                <c:pt idx="1813">
                  <c:v>36</c:v>
                </c:pt>
                <c:pt idx="1814">
                  <c:v>36</c:v>
                </c:pt>
                <c:pt idx="1815">
                  <c:v>36</c:v>
                </c:pt>
                <c:pt idx="1816">
                  <c:v>36</c:v>
                </c:pt>
                <c:pt idx="1817">
                  <c:v>36</c:v>
                </c:pt>
                <c:pt idx="1818">
                  <c:v>36</c:v>
                </c:pt>
                <c:pt idx="1819">
                  <c:v>36</c:v>
                </c:pt>
                <c:pt idx="1820">
                  <c:v>36</c:v>
                </c:pt>
                <c:pt idx="1821">
                  <c:v>36</c:v>
                </c:pt>
                <c:pt idx="1822">
                  <c:v>37</c:v>
                </c:pt>
                <c:pt idx="1823">
                  <c:v>37</c:v>
                </c:pt>
                <c:pt idx="1824">
                  <c:v>37</c:v>
                </c:pt>
                <c:pt idx="1825">
                  <c:v>37</c:v>
                </c:pt>
                <c:pt idx="1826">
                  <c:v>37</c:v>
                </c:pt>
                <c:pt idx="1827">
                  <c:v>37</c:v>
                </c:pt>
                <c:pt idx="1828">
                  <c:v>37</c:v>
                </c:pt>
                <c:pt idx="1829">
                  <c:v>37</c:v>
                </c:pt>
                <c:pt idx="1830">
                  <c:v>37</c:v>
                </c:pt>
                <c:pt idx="1831">
                  <c:v>37</c:v>
                </c:pt>
                <c:pt idx="1832">
                  <c:v>37</c:v>
                </c:pt>
                <c:pt idx="1833">
                  <c:v>37</c:v>
                </c:pt>
                <c:pt idx="1834">
                  <c:v>37</c:v>
                </c:pt>
                <c:pt idx="1835">
                  <c:v>37</c:v>
                </c:pt>
                <c:pt idx="1836">
                  <c:v>38</c:v>
                </c:pt>
                <c:pt idx="1837">
                  <c:v>38</c:v>
                </c:pt>
                <c:pt idx="1838">
                  <c:v>38</c:v>
                </c:pt>
                <c:pt idx="1839">
                  <c:v>38</c:v>
                </c:pt>
                <c:pt idx="1840">
                  <c:v>38</c:v>
                </c:pt>
                <c:pt idx="1841">
                  <c:v>38</c:v>
                </c:pt>
                <c:pt idx="1842">
                  <c:v>39</c:v>
                </c:pt>
                <c:pt idx="1843">
                  <c:v>39</c:v>
                </c:pt>
                <c:pt idx="1844">
                  <c:v>39</c:v>
                </c:pt>
                <c:pt idx="1845">
                  <c:v>39</c:v>
                </c:pt>
                <c:pt idx="1846">
                  <c:v>39</c:v>
                </c:pt>
                <c:pt idx="1847">
                  <c:v>39</c:v>
                </c:pt>
                <c:pt idx="1848">
                  <c:v>40</c:v>
                </c:pt>
                <c:pt idx="1849">
                  <c:v>40</c:v>
                </c:pt>
                <c:pt idx="1850">
                  <c:v>40</c:v>
                </c:pt>
                <c:pt idx="1851">
                  <c:v>39</c:v>
                </c:pt>
                <c:pt idx="1852">
                  <c:v>39</c:v>
                </c:pt>
                <c:pt idx="1853">
                  <c:v>39</c:v>
                </c:pt>
                <c:pt idx="1854">
                  <c:v>39</c:v>
                </c:pt>
                <c:pt idx="1855">
                  <c:v>39</c:v>
                </c:pt>
                <c:pt idx="1856">
                  <c:v>39</c:v>
                </c:pt>
                <c:pt idx="1857">
                  <c:v>39</c:v>
                </c:pt>
                <c:pt idx="1858">
                  <c:v>39</c:v>
                </c:pt>
                <c:pt idx="1859">
                  <c:v>39</c:v>
                </c:pt>
                <c:pt idx="1860">
                  <c:v>40</c:v>
                </c:pt>
                <c:pt idx="1861">
                  <c:v>40</c:v>
                </c:pt>
                <c:pt idx="1862">
                  <c:v>40</c:v>
                </c:pt>
                <c:pt idx="1863">
                  <c:v>40</c:v>
                </c:pt>
                <c:pt idx="1864">
                  <c:v>40</c:v>
                </c:pt>
                <c:pt idx="1865">
                  <c:v>41</c:v>
                </c:pt>
                <c:pt idx="1866">
                  <c:v>42</c:v>
                </c:pt>
                <c:pt idx="1867">
                  <c:v>43</c:v>
                </c:pt>
                <c:pt idx="1868">
                  <c:v>43</c:v>
                </c:pt>
                <c:pt idx="1869">
                  <c:v>44</c:v>
                </c:pt>
                <c:pt idx="1870">
                  <c:v>45</c:v>
                </c:pt>
                <c:pt idx="1871">
                  <c:v>46</c:v>
                </c:pt>
                <c:pt idx="1872">
                  <c:v>46</c:v>
                </c:pt>
                <c:pt idx="1873">
                  <c:v>46</c:v>
                </c:pt>
                <c:pt idx="1874">
                  <c:v>47</c:v>
                </c:pt>
                <c:pt idx="1875">
                  <c:v>47</c:v>
                </c:pt>
                <c:pt idx="1876">
                  <c:v>47</c:v>
                </c:pt>
                <c:pt idx="1877">
                  <c:v>48</c:v>
                </c:pt>
                <c:pt idx="1878">
                  <c:v>48</c:v>
                </c:pt>
                <c:pt idx="1879">
                  <c:v>48</c:v>
                </c:pt>
                <c:pt idx="1880">
                  <c:v>49</c:v>
                </c:pt>
                <c:pt idx="1881">
                  <c:v>50</c:v>
                </c:pt>
                <c:pt idx="1882">
                  <c:v>50</c:v>
                </c:pt>
                <c:pt idx="1883">
                  <c:v>51</c:v>
                </c:pt>
                <c:pt idx="1884">
                  <c:v>52</c:v>
                </c:pt>
                <c:pt idx="1885">
                  <c:v>53</c:v>
                </c:pt>
                <c:pt idx="1886">
                  <c:v>53</c:v>
                </c:pt>
                <c:pt idx="1887">
                  <c:v>54</c:v>
                </c:pt>
                <c:pt idx="1888">
                  <c:v>54</c:v>
                </c:pt>
                <c:pt idx="1889">
                  <c:v>54</c:v>
                </c:pt>
                <c:pt idx="1890">
                  <c:v>54</c:v>
                </c:pt>
                <c:pt idx="1891">
                  <c:v>55</c:v>
                </c:pt>
                <c:pt idx="1892">
                  <c:v>55</c:v>
                </c:pt>
                <c:pt idx="1893">
                  <c:v>56</c:v>
                </c:pt>
                <c:pt idx="1894">
                  <c:v>57</c:v>
                </c:pt>
                <c:pt idx="1895">
                  <c:v>57</c:v>
                </c:pt>
                <c:pt idx="1896">
                  <c:v>58</c:v>
                </c:pt>
                <c:pt idx="1897">
                  <c:v>59</c:v>
                </c:pt>
                <c:pt idx="1898">
                  <c:v>59</c:v>
                </c:pt>
                <c:pt idx="1899">
                  <c:v>59</c:v>
                </c:pt>
                <c:pt idx="1900">
                  <c:v>59</c:v>
                </c:pt>
                <c:pt idx="1901">
                  <c:v>60</c:v>
                </c:pt>
                <c:pt idx="1902">
                  <c:v>60</c:v>
                </c:pt>
                <c:pt idx="1903">
                  <c:v>60</c:v>
                </c:pt>
                <c:pt idx="1904">
                  <c:v>60</c:v>
                </c:pt>
                <c:pt idx="1905">
                  <c:v>61</c:v>
                </c:pt>
                <c:pt idx="1906">
                  <c:v>61</c:v>
                </c:pt>
                <c:pt idx="1907">
                  <c:v>61</c:v>
                </c:pt>
                <c:pt idx="1908">
                  <c:v>61</c:v>
                </c:pt>
                <c:pt idx="1909">
                  <c:v>60</c:v>
                </c:pt>
                <c:pt idx="1910">
                  <c:v>60</c:v>
                </c:pt>
                <c:pt idx="1911">
                  <c:v>60</c:v>
                </c:pt>
                <c:pt idx="1912">
                  <c:v>59</c:v>
                </c:pt>
                <c:pt idx="1913">
                  <c:v>59</c:v>
                </c:pt>
                <c:pt idx="1914">
                  <c:v>59</c:v>
                </c:pt>
                <c:pt idx="1915">
                  <c:v>59</c:v>
                </c:pt>
                <c:pt idx="1916">
                  <c:v>59</c:v>
                </c:pt>
                <c:pt idx="1917">
                  <c:v>59</c:v>
                </c:pt>
                <c:pt idx="1918">
                  <c:v>59</c:v>
                </c:pt>
                <c:pt idx="1919">
                  <c:v>59</c:v>
                </c:pt>
                <c:pt idx="1920">
                  <c:v>60</c:v>
                </c:pt>
                <c:pt idx="1921">
                  <c:v>60</c:v>
                </c:pt>
                <c:pt idx="1922">
                  <c:v>60</c:v>
                </c:pt>
                <c:pt idx="1923">
                  <c:v>60</c:v>
                </c:pt>
                <c:pt idx="1924">
                  <c:v>60</c:v>
                </c:pt>
                <c:pt idx="1925">
                  <c:v>60</c:v>
                </c:pt>
                <c:pt idx="1926">
                  <c:v>60</c:v>
                </c:pt>
                <c:pt idx="1927">
                  <c:v>60</c:v>
                </c:pt>
                <c:pt idx="1928">
                  <c:v>60</c:v>
                </c:pt>
                <c:pt idx="1929">
                  <c:v>61</c:v>
                </c:pt>
                <c:pt idx="1930">
                  <c:v>61</c:v>
                </c:pt>
                <c:pt idx="1931">
                  <c:v>61</c:v>
                </c:pt>
                <c:pt idx="1932">
                  <c:v>62</c:v>
                </c:pt>
                <c:pt idx="1933">
                  <c:v>62</c:v>
                </c:pt>
                <c:pt idx="1934">
                  <c:v>63</c:v>
                </c:pt>
                <c:pt idx="1935">
                  <c:v>63</c:v>
                </c:pt>
                <c:pt idx="1936">
                  <c:v>64</c:v>
                </c:pt>
                <c:pt idx="1937">
                  <c:v>74</c:v>
                </c:pt>
                <c:pt idx="1938">
                  <c:v>75</c:v>
                </c:pt>
                <c:pt idx="1939">
                  <c:v>75</c:v>
                </c:pt>
                <c:pt idx="1940">
                  <c:v>75</c:v>
                </c:pt>
                <c:pt idx="1941">
                  <c:v>75</c:v>
                </c:pt>
                <c:pt idx="1942">
                  <c:v>75</c:v>
                </c:pt>
                <c:pt idx="1943">
                  <c:v>75</c:v>
                </c:pt>
                <c:pt idx="1944">
                  <c:v>74</c:v>
                </c:pt>
                <c:pt idx="1945">
                  <c:v>74</c:v>
                </c:pt>
                <c:pt idx="1946">
                  <c:v>73</c:v>
                </c:pt>
                <c:pt idx="1947">
                  <c:v>72</c:v>
                </c:pt>
                <c:pt idx="1948">
                  <c:v>72</c:v>
                </c:pt>
                <c:pt idx="1949">
                  <c:v>71</c:v>
                </c:pt>
                <c:pt idx="1950">
                  <c:v>71</c:v>
                </c:pt>
                <c:pt idx="1951">
                  <c:v>70</c:v>
                </c:pt>
                <c:pt idx="1952">
                  <c:v>69</c:v>
                </c:pt>
                <c:pt idx="1953">
                  <c:v>69</c:v>
                </c:pt>
                <c:pt idx="1954">
                  <c:v>68</c:v>
                </c:pt>
                <c:pt idx="1955">
                  <c:v>68</c:v>
                </c:pt>
                <c:pt idx="1956">
                  <c:v>67</c:v>
                </c:pt>
                <c:pt idx="1957">
                  <c:v>67</c:v>
                </c:pt>
                <c:pt idx="1958">
                  <c:v>68</c:v>
                </c:pt>
                <c:pt idx="1959">
                  <c:v>68</c:v>
                </c:pt>
                <c:pt idx="1960">
                  <c:v>68</c:v>
                </c:pt>
                <c:pt idx="1961">
                  <c:v>68</c:v>
                </c:pt>
                <c:pt idx="1962">
                  <c:v>68</c:v>
                </c:pt>
                <c:pt idx="1963">
                  <c:v>69</c:v>
                </c:pt>
                <c:pt idx="1964">
                  <c:v>70</c:v>
                </c:pt>
                <c:pt idx="1965">
                  <c:v>71</c:v>
                </c:pt>
                <c:pt idx="1966">
                  <c:v>71</c:v>
                </c:pt>
                <c:pt idx="1967">
                  <c:v>71</c:v>
                </c:pt>
                <c:pt idx="1968">
                  <c:v>71</c:v>
                </c:pt>
                <c:pt idx="1969">
                  <c:v>71</c:v>
                </c:pt>
                <c:pt idx="1970">
                  <c:v>71</c:v>
                </c:pt>
                <c:pt idx="1971">
                  <c:v>71</c:v>
                </c:pt>
                <c:pt idx="1972">
                  <c:v>70</c:v>
                </c:pt>
                <c:pt idx="1973">
                  <c:v>70</c:v>
                </c:pt>
                <c:pt idx="1974">
                  <c:v>70</c:v>
                </c:pt>
                <c:pt idx="1975">
                  <c:v>69</c:v>
                </c:pt>
                <c:pt idx="1976">
                  <c:v>69</c:v>
                </c:pt>
                <c:pt idx="1977">
                  <c:v>68</c:v>
                </c:pt>
                <c:pt idx="1978">
                  <c:v>68</c:v>
                </c:pt>
                <c:pt idx="1979">
                  <c:v>69</c:v>
                </c:pt>
                <c:pt idx="1980">
                  <c:v>69</c:v>
                </c:pt>
                <c:pt idx="1981">
                  <c:v>69</c:v>
                </c:pt>
                <c:pt idx="1982">
                  <c:v>69</c:v>
                </c:pt>
                <c:pt idx="1983">
                  <c:v>69</c:v>
                </c:pt>
                <c:pt idx="1984">
                  <c:v>68</c:v>
                </c:pt>
                <c:pt idx="1985">
                  <c:v>68</c:v>
                </c:pt>
                <c:pt idx="1986">
                  <c:v>68</c:v>
                </c:pt>
                <c:pt idx="1987">
                  <c:v>68</c:v>
                </c:pt>
                <c:pt idx="1988">
                  <c:v>68</c:v>
                </c:pt>
                <c:pt idx="1989">
                  <c:v>68</c:v>
                </c:pt>
                <c:pt idx="1990">
                  <c:v>68</c:v>
                </c:pt>
                <c:pt idx="1991">
                  <c:v>68</c:v>
                </c:pt>
                <c:pt idx="1992">
                  <c:v>68</c:v>
                </c:pt>
                <c:pt idx="1993">
                  <c:v>69</c:v>
                </c:pt>
                <c:pt idx="1994">
                  <c:v>69</c:v>
                </c:pt>
                <c:pt idx="1995">
                  <c:v>69</c:v>
                </c:pt>
                <c:pt idx="1996">
                  <c:v>69</c:v>
                </c:pt>
                <c:pt idx="1997">
                  <c:v>70</c:v>
                </c:pt>
                <c:pt idx="1998">
                  <c:v>70</c:v>
                </c:pt>
                <c:pt idx="1999">
                  <c:v>71</c:v>
                </c:pt>
                <c:pt idx="2000">
                  <c:v>71</c:v>
                </c:pt>
                <c:pt idx="2001">
                  <c:v>71</c:v>
                </c:pt>
                <c:pt idx="2002">
                  <c:v>71</c:v>
                </c:pt>
                <c:pt idx="2003">
                  <c:v>71</c:v>
                </c:pt>
                <c:pt idx="2004">
                  <c:v>71</c:v>
                </c:pt>
                <c:pt idx="2005">
                  <c:v>71</c:v>
                </c:pt>
                <c:pt idx="2006">
                  <c:v>71</c:v>
                </c:pt>
                <c:pt idx="2007">
                  <c:v>71</c:v>
                </c:pt>
                <c:pt idx="2008">
                  <c:v>70</c:v>
                </c:pt>
                <c:pt idx="2009">
                  <c:v>70</c:v>
                </c:pt>
                <c:pt idx="2010">
                  <c:v>69</c:v>
                </c:pt>
                <c:pt idx="2011">
                  <c:v>69</c:v>
                </c:pt>
                <c:pt idx="2012">
                  <c:v>70</c:v>
                </c:pt>
                <c:pt idx="2013">
                  <c:v>71</c:v>
                </c:pt>
                <c:pt idx="2014">
                  <c:v>99</c:v>
                </c:pt>
                <c:pt idx="2015">
                  <c:v>117</c:v>
                </c:pt>
                <c:pt idx="2016">
                  <c:v>118</c:v>
                </c:pt>
                <c:pt idx="2017">
                  <c:v>118</c:v>
                </c:pt>
                <c:pt idx="2018">
                  <c:v>150</c:v>
                </c:pt>
                <c:pt idx="2019">
                  <c:v>150</c:v>
                </c:pt>
                <c:pt idx="2020">
                  <c:v>122</c:v>
                </c:pt>
                <c:pt idx="2021">
                  <c:v>108</c:v>
                </c:pt>
                <c:pt idx="2022">
                  <c:v>108</c:v>
                </c:pt>
                <c:pt idx="2023">
                  <c:v>129</c:v>
                </c:pt>
                <c:pt idx="2024">
                  <c:v>130</c:v>
                </c:pt>
                <c:pt idx="2025">
                  <c:v>130</c:v>
                </c:pt>
                <c:pt idx="2026">
                  <c:v>129</c:v>
                </c:pt>
                <c:pt idx="2027">
                  <c:v>129</c:v>
                </c:pt>
                <c:pt idx="2028">
                  <c:v>117</c:v>
                </c:pt>
                <c:pt idx="2029">
                  <c:v>118</c:v>
                </c:pt>
                <c:pt idx="2030">
                  <c:v>119</c:v>
                </c:pt>
                <c:pt idx="2031">
                  <c:v>118</c:v>
                </c:pt>
                <c:pt idx="2032">
                  <c:v>107</c:v>
                </c:pt>
                <c:pt idx="2033">
                  <c:v>106</c:v>
                </c:pt>
                <c:pt idx="2034">
                  <c:v>105</c:v>
                </c:pt>
                <c:pt idx="2035">
                  <c:v>93</c:v>
                </c:pt>
                <c:pt idx="2036">
                  <c:v>93</c:v>
                </c:pt>
                <c:pt idx="2037">
                  <c:v>93</c:v>
                </c:pt>
                <c:pt idx="2038">
                  <c:v>92</c:v>
                </c:pt>
                <c:pt idx="2039">
                  <c:v>91</c:v>
                </c:pt>
                <c:pt idx="2040">
                  <c:v>91</c:v>
                </c:pt>
                <c:pt idx="2041">
                  <c:v>90</c:v>
                </c:pt>
                <c:pt idx="2042">
                  <c:v>89</c:v>
                </c:pt>
                <c:pt idx="2043">
                  <c:v>89</c:v>
                </c:pt>
                <c:pt idx="2044">
                  <c:v>88</c:v>
                </c:pt>
                <c:pt idx="2045">
                  <c:v>87</c:v>
                </c:pt>
                <c:pt idx="2046">
                  <c:v>87</c:v>
                </c:pt>
                <c:pt idx="2047">
                  <c:v>86</c:v>
                </c:pt>
                <c:pt idx="2048">
                  <c:v>85</c:v>
                </c:pt>
                <c:pt idx="2049">
                  <c:v>85</c:v>
                </c:pt>
                <c:pt idx="2050">
                  <c:v>74</c:v>
                </c:pt>
                <c:pt idx="2051">
                  <c:v>74</c:v>
                </c:pt>
                <c:pt idx="2052">
                  <c:v>74</c:v>
                </c:pt>
                <c:pt idx="2053">
                  <c:v>74</c:v>
                </c:pt>
                <c:pt idx="2054">
                  <c:v>73</c:v>
                </c:pt>
                <c:pt idx="2055">
                  <c:v>73</c:v>
                </c:pt>
                <c:pt idx="2056">
                  <c:v>73</c:v>
                </c:pt>
                <c:pt idx="2057">
                  <c:v>73</c:v>
                </c:pt>
                <c:pt idx="2058">
                  <c:v>73</c:v>
                </c:pt>
                <c:pt idx="2059">
                  <c:v>73</c:v>
                </c:pt>
                <c:pt idx="2060">
                  <c:v>73</c:v>
                </c:pt>
                <c:pt idx="2061">
                  <c:v>73</c:v>
                </c:pt>
                <c:pt idx="2062">
                  <c:v>72</c:v>
                </c:pt>
                <c:pt idx="2063">
                  <c:v>72</c:v>
                </c:pt>
                <c:pt idx="2064">
                  <c:v>72</c:v>
                </c:pt>
                <c:pt idx="2065">
                  <c:v>72</c:v>
                </c:pt>
                <c:pt idx="2066">
                  <c:v>71</c:v>
                </c:pt>
                <c:pt idx="2067">
                  <c:v>71</c:v>
                </c:pt>
                <c:pt idx="2068">
                  <c:v>71</c:v>
                </c:pt>
                <c:pt idx="2069">
                  <c:v>71</c:v>
                </c:pt>
                <c:pt idx="2070">
                  <c:v>71</c:v>
                </c:pt>
                <c:pt idx="2071">
                  <c:v>70</c:v>
                </c:pt>
                <c:pt idx="2072">
                  <c:v>70</c:v>
                </c:pt>
                <c:pt idx="2073">
                  <c:v>70</c:v>
                </c:pt>
                <c:pt idx="2074">
                  <c:v>69</c:v>
                </c:pt>
                <c:pt idx="2075">
                  <c:v>69</c:v>
                </c:pt>
                <c:pt idx="2076">
                  <c:v>70</c:v>
                </c:pt>
                <c:pt idx="2077">
                  <c:v>70</c:v>
                </c:pt>
                <c:pt idx="2078">
                  <c:v>70</c:v>
                </c:pt>
                <c:pt idx="2079">
                  <c:v>71</c:v>
                </c:pt>
                <c:pt idx="2080">
                  <c:v>71</c:v>
                </c:pt>
                <c:pt idx="2081">
                  <c:v>70</c:v>
                </c:pt>
                <c:pt idx="2082">
                  <c:v>70</c:v>
                </c:pt>
                <c:pt idx="2083">
                  <c:v>70</c:v>
                </c:pt>
                <c:pt idx="2084">
                  <c:v>70</c:v>
                </c:pt>
                <c:pt idx="2085">
                  <c:v>71</c:v>
                </c:pt>
                <c:pt idx="2086">
                  <c:v>71</c:v>
                </c:pt>
                <c:pt idx="2087">
                  <c:v>72</c:v>
                </c:pt>
                <c:pt idx="2088">
                  <c:v>73</c:v>
                </c:pt>
                <c:pt idx="2089">
                  <c:v>73</c:v>
                </c:pt>
                <c:pt idx="2090">
                  <c:v>74</c:v>
                </c:pt>
                <c:pt idx="2091">
                  <c:v>74</c:v>
                </c:pt>
                <c:pt idx="2092">
                  <c:v>74</c:v>
                </c:pt>
                <c:pt idx="2093">
                  <c:v>74</c:v>
                </c:pt>
                <c:pt idx="2094">
                  <c:v>74</c:v>
                </c:pt>
                <c:pt idx="2095">
                  <c:v>74</c:v>
                </c:pt>
                <c:pt idx="2096">
                  <c:v>74</c:v>
                </c:pt>
                <c:pt idx="2097">
                  <c:v>75</c:v>
                </c:pt>
                <c:pt idx="2098">
                  <c:v>76</c:v>
                </c:pt>
                <c:pt idx="2099">
                  <c:v>89</c:v>
                </c:pt>
                <c:pt idx="2100">
                  <c:v>89</c:v>
                </c:pt>
                <c:pt idx="2101">
                  <c:v>90</c:v>
                </c:pt>
                <c:pt idx="2102">
                  <c:v>90</c:v>
                </c:pt>
                <c:pt idx="2103">
                  <c:v>103</c:v>
                </c:pt>
                <c:pt idx="2104">
                  <c:v>103</c:v>
                </c:pt>
                <c:pt idx="2105">
                  <c:v>104</c:v>
                </c:pt>
                <c:pt idx="2106">
                  <c:v>105</c:v>
                </c:pt>
                <c:pt idx="2107">
                  <c:v>104</c:v>
                </c:pt>
                <c:pt idx="2108">
                  <c:v>104</c:v>
                </c:pt>
                <c:pt idx="2109">
                  <c:v>104</c:v>
                </c:pt>
                <c:pt idx="2110">
                  <c:v>103</c:v>
                </c:pt>
                <c:pt idx="2111">
                  <c:v>103</c:v>
                </c:pt>
                <c:pt idx="2112">
                  <c:v>102</c:v>
                </c:pt>
                <c:pt idx="2113">
                  <c:v>101</c:v>
                </c:pt>
                <c:pt idx="2114">
                  <c:v>100</c:v>
                </c:pt>
                <c:pt idx="2115">
                  <c:v>99</c:v>
                </c:pt>
                <c:pt idx="2116">
                  <c:v>98</c:v>
                </c:pt>
                <c:pt idx="2117">
                  <c:v>98</c:v>
                </c:pt>
                <c:pt idx="2118">
                  <c:v>97</c:v>
                </c:pt>
                <c:pt idx="2119">
                  <c:v>96</c:v>
                </c:pt>
                <c:pt idx="2120">
                  <c:v>96</c:v>
                </c:pt>
                <c:pt idx="2121">
                  <c:v>95</c:v>
                </c:pt>
                <c:pt idx="2122">
                  <c:v>95</c:v>
                </c:pt>
                <c:pt idx="2123">
                  <c:v>94</c:v>
                </c:pt>
                <c:pt idx="2124">
                  <c:v>94</c:v>
                </c:pt>
                <c:pt idx="2125">
                  <c:v>94</c:v>
                </c:pt>
                <c:pt idx="2126">
                  <c:v>94</c:v>
                </c:pt>
                <c:pt idx="2127">
                  <c:v>94</c:v>
                </c:pt>
                <c:pt idx="2128">
                  <c:v>94</c:v>
                </c:pt>
                <c:pt idx="2129">
                  <c:v>94</c:v>
                </c:pt>
                <c:pt idx="2130">
                  <c:v>94</c:v>
                </c:pt>
                <c:pt idx="2131">
                  <c:v>94</c:v>
                </c:pt>
                <c:pt idx="2132">
                  <c:v>94</c:v>
                </c:pt>
                <c:pt idx="2133">
                  <c:v>94</c:v>
                </c:pt>
                <c:pt idx="2134">
                  <c:v>95</c:v>
                </c:pt>
                <c:pt idx="2135">
                  <c:v>94</c:v>
                </c:pt>
                <c:pt idx="2136">
                  <c:v>94</c:v>
                </c:pt>
                <c:pt idx="2137">
                  <c:v>95</c:v>
                </c:pt>
                <c:pt idx="2138">
                  <c:v>95</c:v>
                </c:pt>
                <c:pt idx="2139">
                  <c:v>95</c:v>
                </c:pt>
                <c:pt idx="2140">
                  <c:v>95</c:v>
                </c:pt>
                <c:pt idx="2141">
                  <c:v>94</c:v>
                </c:pt>
                <c:pt idx="2142">
                  <c:v>94</c:v>
                </c:pt>
                <c:pt idx="2143">
                  <c:v>94</c:v>
                </c:pt>
                <c:pt idx="2144">
                  <c:v>93</c:v>
                </c:pt>
                <c:pt idx="2145">
                  <c:v>93</c:v>
                </c:pt>
                <c:pt idx="2146">
                  <c:v>94</c:v>
                </c:pt>
                <c:pt idx="2147">
                  <c:v>94</c:v>
                </c:pt>
                <c:pt idx="2148">
                  <c:v>94</c:v>
                </c:pt>
                <c:pt idx="2149">
                  <c:v>94</c:v>
                </c:pt>
                <c:pt idx="2150">
                  <c:v>94</c:v>
                </c:pt>
                <c:pt idx="2151">
                  <c:v>93</c:v>
                </c:pt>
                <c:pt idx="2152">
                  <c:v>93</c:v>
                </c:pt>
                <c:pt idx="2153">
                  <c:v>92</c:v>
                </c:pt>
                <c:pt idx="2154">
                  <c:v>92</c:v>
                </c:pt>
                <c:pt idx="2155">
                  <c:v>91</c:v>
                </c:pt>
                <c:pt idx="2156">
                  <c:v>90</c:v>
                </c:pt>
                <c:pt idx="2157">
                  <c:v>89</c:v>
                </c:pt>
                <c:pt idx="2158">
                  <c:v>79</c:v>
                </c:pt>
                <c:pt idx="2159">
                  <c:v>79</c:v>
                </c:pt>
                <c:pt idx="2160">
                  <c:v>79</c:v>
                </c:pt>
                <c:pt idx="2161">
                  <c:v>79</c:v>
                </c:pt>
                <c:pt idx="2162">
                  <c:v>80</c:v>
                </c:pt>
                <c:pt idx="2163">
                  <c:v>80</c:v>
                </c:pt>
                <c:pt idx="2164">
                  <c:v>80</c:v>
                </c:pt>
                <c:pt idx="2165">
                  <c:v>80</c:v>
                </c:pt>
                <c:pt idx="2166">
                  <c:v>80</c:v>
                </c:pt>
                <c:pt idx="2167">
                  <c:v>81</c:v>
                </c:pt>
                <c:pt idx="2168">
                  <c:v>82</c:v>
                </c:pt>
                <c:pt idx="2169">
                  <c:v>94</c:v>
                </c:pt>
                <c:pt idx="2170">
                  <c:v>94</c:v>
                </c:pt>
                <c:pt idx="2171">
                  <c:v>94</c:v>
                </c:pt>
                <c:pt idx="2172">
                  <c:v>94</c:v>
                </c:pt>
                <c:pt idx="2173">
                  <c:v>94</c:v>
                </c:pt>
                <c:pt idx="2174">
                  <c:v>95</c:v>
                </c:pt>
                <c:pt idx="2175">
                  <c:v>95</c:v>
                </c:pt>
                <c:pt idx="2176">
                  <c:v>95</c:v>
                </c:pt>
                <c:pt idx="2177">
                  <c:v>96</c:v>
                </c:pt>
                <c:pt idx="2178">
                  <c:v>96</c:v>
                </c:pt>
                <c:pt idx="2179">
                  <c:v>96</c:v>
                </c:pt>
                <c:pt idx="2180">
                  <c:v>96</c:v>
                </c:pt>
                <c:pt idx="2181">
                  <c:v>96</c:v>
                </c:pt>
                <c:pt idx="2182">
                  <c:v>95</c:v>
                </c:pt>
                <c:pt idx="2183">
                  <c:v>94</c:v>
                </c:pt>
                <c:pt idx="2184">
                  <c:v>83</c:v>
                </c:pt>
                <c:pt idx="2185">
                  <c:v>84</c:v>
                </c:pt>
                <c:pt idx="2186">
                  <c:v>85</c:v>
                </c:pt>
                <c:pt idx="2187">
                  <c:v>85</c:v>
                </c:pt>
                <c:pt idx="2188">
                  <c:v>85</c:v>
                </c:pt>
                <c:pt idx="2189">
                  <c:v>85</c:v>
                </c:pt>
                <c:pt idx="2190">
                  <c:v>85</c:v>
                </c:pt>
                <c:pt idx="2191">
                  <c:v>85</c:v>
                </c:pt>
                <c:pt idx="2192">
                  <c:v>85</c:v>
                </c:pt>
                <c:pt idx="2193">
                  <c:v>86</c:v>
                </c:pt>
                <c:pt idx="2194">
                  <c:v>86</c:v>
                </c:pt>
                <c:pt idx="2195">
                  <c:v>86</c:v>
                </c:pt>
                <c:pt idx="2196">
                  <c:v>86</c:v>
                </c:pt>
                <c:pt idx="2197">
                  <c:v>86</c:v>
                </c:pt>
                <c:pt idx="2198">
                  <c:v>85</c:v>
                </c:pt>
                <c:pt idx="2199">
                  <c:v>86</c:v>
                </c:pt>
                <c:pt idx="2200">
                  <c:v>86</c:v>
                </c:pt>
                <c:pt idx="2201">
                  <c:v>98</c:v>
                </c:pt>
                <c:pt idx="2202">
                  <c:v>109</c:v>
                </c:pt>
                <c:pt idx="2203">
                  <c:v>109</c:v>
                </c:pt>
                <c:pt idx="2204">
                  <c:v>110</c:v>
                </c:pt>
                <c:pt idx="2205">
                  <c:v>110</c:v>
                </c:pt>
                <c:pt idx="2206">
                  <c:v>110</c:v>
                </c:pt>
                <c:pt idx="2207">
                  <c:v>109</c:v>
                </c:pt>
                <c:pt idx="2208">
                  <c:v>95</c:v>
                </c:pt>
                <c:pt idx="2209">
                  <c:v>95</c:v>
                </c:pt>
                <c:pt idx="2210">
                  <c:v>111</c:v>
                </c:pt>
                <c:pt idx="2211">
                  <c:v>111</c:v>
                </c:pt>
                <c:pt idx="2212">
                  <c:v>112</c:v>
                </c:pt>
                <c:pt idx="2213">
                  <c:v>113</c:v>
                </c:pt>
                <c:pt idx="2214">
                  <c:v>113</c:v>
                </c:pt>
                <c:pt idx="2215">
                  <c:v>113</c:v>
                </c:pt>
                <c:pt idx="2216">
                  <c:v>112</c:v>
                </c:pt>
                <c:pt idx="2217">
                  <c:v>102</c:v>
                </c:pt>
                <c:pt idx="2218">
                  <c:v>101</c:v>
                </c:pt>
                <c:pt idx="2219">
                  <c:v>101</c:v>
                </c:pt>
                <c:pt idx="2220">
                  <c:v>100</c:v>
                </c:pt>
                <c:pt idx="2221">
                  <c:v>89</c:v>
                </c:pt>
                <c:pt idx="2222">
                  <c:v>89</c:v>
                </c:pt>
                <c:pt idx="2223">
                  <c:v>89</c:v>
                </c:pt>
                <c:pt idx="2224">
                  <c:v>89</c:v>
                </c:pt>
                <c:pt idx="2225">
                  <c:v>89</c:v>
                </c:pt>
                <c:pt idx="2226">
                  <c:v>90</c:v>
                </c:pt>
                <c:pt idx="2227">
                  <c:v>90</c:v>
                </c:pt>
                <c:pt idx="2228">
                  <c:v>91</c:v>
                </c:pt>
                <c:pt idx="2229">
                  <c:v>90</c:v>
                </c:pt>
                <c:pt idx="2230">
                  <c:v>90</c:v>
                </c:pt>
                <c:pt idx="2231">
                  <c:v>90</c:v>
                </c:pt>
                <c:pt idx="2232">
                  <c:v>89</c:v>
                </c:pt>
                <c:pt idx="2233">
                  <c:v>89</c:v>
                </c:pt>
                <c:pt idx="2234">
                  <c:v>88</c:v>
                </c:pt>
                <c:pt idx="2235">
                  <c:v>88</c:v>
                </c:pt>
                <c:pt idx="2236">
                  <c:v>87</c:v>
                </c:pt>
                <c:pt idx="2237">
                  <c:v>87</c:v>
                </c:pt>
                <c:pt idx="2238">
                  <c:v>87</c:v>
                </c:pt>
                <c:pt idx="2239">
                  <c:v>87</c:v>
                </c:pt>
                <c:pt idx="2240">
                  <c:v>88</c:v>
                </c:pt>
                <c:pt idx="2241">
                  <c:v>89</c:v>
                </c:pt>
                <c:pt idx="2242">
                  <c:v>89</c:v>
                </c:pt>
                <c:pt idx="2243">
                  <c:v>89</c:v>
                </c:pt>
                <c:pt idx="2244">
                  <c:v>89</c:v>
                </c:pt>
                <c:pt idx="2245">
                  <c:v>89</c:v>
                </c:pt>
                <c:pt idx="2246">
                  <c:v>90</c:v>
                </c:pt>
                <c:pt idx="2247">
                  <c:v>91</c:v>
                </c:pt>
                <c:pt idx="2248">
                  <c:v>91</c:v>
                </c:pt>
                <c:pt idx="2249">
                  <c:v>92</c:v>
                </c:pt>
                <c:pt idx="2250">
                  <c:v>105</c:v>
                </c:pt>
                <c:pt idx="2251">
                  <c:v>95</c:v>
                </c:pt>
                <c:pt idx="2252">
                  <c:v>94</c:v>
                </c:pt>
                <c:pt idx="2253">
                  <c:v>82</c:v>
                </c:pt>
                <c:pt idx="2254">
                  <c:v>82</c:v>
                </c:pt>
                <c:pt idx="2255">
                  <c:v>81</c:v>
                </c:pt>
                <c:pt idx="2256">
                  <c:v>112</c:v>
                </c:pt>
                <c:pt idx="2257">
                  <c:v>134</c:v>
                </c:pt>
                <c:pt idx="2258">
                  <c:v>116</c:v>
                </c:pt>
                <c:pt idx="2259">
                  <c:v>100</c:v>
                </c:pt>
                <c:pt idx="2260">
                  <c:v>89</c:v>
                </c:pt>
                <c:pt idx="2261">
                  <c:v>88</c:v>
                </c:pt>
                <c:pt idx="2262">
                  <c:v>78</c:v>
                </c:pt>
                <c:pt idx="2263">
                  <c:v>78</c:v>
                </c:pt>
                <c:pt idx="2264">
                  <c:v>77</c:v>
                </c:pt>
                <c:pt idx="2265">
                  <c:v>77</c:v>
                </c:pt>
                <c:pt idx="2266">
                  <c:v>77</c:v>
                </c:pt>
                <c:pt idx="2267">
                  <c:v>77</c:v>
                </c:pt>
                <c:pt idx="2268">
                  <c:v>76</c:v>
                </c:pt>
                <c:pt idx="2269">
                  <c:v>76</c:v>
                </c:pt>
                <c:pt idx="2270">
                  <c:v>76</c:v>
                </c:pt>
                <c:pt idx="2271">
                  <c:v>76</c:v>
                </c:pt>
                <c:pt idx="2272">
                  <c:v>76</c:v>
                </c:pt>
                <c:pt idx="2273">
                  <c:v>76</c:v>
                </c:pt>
                <c:pt idx="2274">
                  <c:v>76</c:v>
                </c:pt>
                <c:pt idx="2275">
                  <c:v>75</c:v>
                </c:pt>
                <c:pt idx="2276">
                  <c:v>75</c:v>
                </c:pt>
                <c:pt idx="2277">
                  <c:v>75</c:v>
                </c:pt>
                <c:pt idx="2278">
                  <c:v>75</c:v>
                </c:pt>
                <c:pt idx="2279">
                  <c:v>74</c:v>
                </c:pt>
                <c:pt idx="2280">
                  <c:v>74</c:v>
                </c:pt>
                <c:pt idx="2281">
                  <c:v>75</c:v>
                </c:pt>
                <c:pt idx="2282">
                  <c:v>75</c:v>
                </c:pt>
                <c:pt idx="2283">
                  <c:v>75</c:v>
                </c:pt>
                <c:pt idx="2284">
                  <c:v>74</c:v>
                </c:pt>
                <c:pt idx="2285">
                  <c:v>74</c:v>
                </c:pt>
                <c:pt idx="2286">
                  <c:v>74</c:v>
                </c:pt>
                <c:pt idx="2287">
                  <c:v>74</c:v>
                </c:pt>
                <c:pt idx="2288">
                  <c:v>74</c:v>
                </c:pt>
                <c:pt idx="2289">
                  <c:v>73</c:v>
                </c:pt>
                <c:pt idx="2290">
                  <c:v>73</c:v>
                </c:pt>
                <c:pt idx="2291">
                  <c:v>73</c:v>
                </c:pt>
                <c:pt idx="2292">
                  <c:v>72</c:v>
                </c:pt>
                <c:pt idx="2293">
                  <c:v>72</c:v>
                </c:pt>
                <c:pt idx="2294">
                  <c:v>72</c:v>
                </c:pt>
                <c:pt idx="2295">
                  <c:v>72</c:v>
                </c:pt>
                <c:pt idx="2296">
                  <c:v>72</c:v>
                </c:pt>
                <c:pt idx="2297">
                  <c:v>72</c:v>
                </c:pt>
                <c:pt idx="2298">
                  <c:v>72</c:v>
                </c:pt>
                <c:pt idx="2299">
                  <c:v>71</c:v>
                </c:pt>
                <c:pt idx="2300">
                  <c:v>71</c:v>
                </c:pt>
                <c:pt idx="2301">
                  <c:v>71</c:v>
                </c:pt>
                <c:pt idx="2302">
                  <c:v>72</c:v>
                </c:pt>
                <c:pt idx="2303">
                  <c:v>72</c:v>
                </c:pt>
                <c:pt idx="2304">
                  <c:v>72</c:v>
                </c:pt>
                <c:pt idx="2305">
                  <c:v>73</c:v>
                </c:pt>
                <c:pt idx="2306">
                  <c:v>73</c:v>
                </c:pt>
                <c:pt idx="2307">
                  <c:v>73</c:v>
                </c:pt>
                <c:pt idx="2308">
                  <c:v>74</c:v>
                </c:pt>
                <c:pt idx="2309">
                  <c:v>74</c:v>
                </c:pt>
                <c:pt idx="2310">
                  <c:v>75</c:v>
                </c:pt>
                <c:pt idx="2311">
                  <c:v>86</c:v>
                </c:pt>
                <c:pt idx="2312">
                  <c:v>87</c:v>
                </c:pt>
                <c:pt idx="2313">
                  <c:v>87</c:v>
                </c:pt>
                <c:pt idx="2314">
                  <c:v>88</c:v>
                </c:pt>
                <c:pt idx="2315">
                  <c:v>88</c:v>
                </c:pt>
                <c:pt idx="2316">
                  <c:v>88</c:v>
                </c:pt>
                <c:pt idx="2317">
                  <c:v>88</c:v>
                </c:pt>
                <c:pt idx="2318">
                  <c:v>110</c:v>
                </c:pt>
                <c:pt idx="2319">
                  <c:v>110</c:v>
                </c:pt>
                <c:pt idx="2320">
                  <c:v>109</c:v>
                </c:pt>
                <c:pt idx="2321">
                  <c:v>94</c:v>
                </c:pt>
                <c:pt idx="2322">
                  <c:v>94</c:v>
                </c:pt>
                <c:pt idx="2323">
                  <c:v>82</c:v>
                </c:pt>
                <c:pt idx="2324">
                  <c:v>82</c:v>
                </c:pt>
                <c:pt idx="2325">
                  <c:v>82</c:v>
                </c:pt>
                <c:pt idx="2326">
                  <c:v>81</c:v>
                </c:pt>
                <c:pt idx="2327">
                  <c:v>81</c:v>
                </c:pt>
                <c:pt idx="2328">
                  <c:v>80</c:v>
                </c:pt>
                <c:pt idx="2329">
                  <c:v>80</c:v>
                </c:pt>
                <c:pt idx="2330">
                  <c:v>79</c:v>
                </c:pt>
                <c:pt idx="2331">
                  <c:v>79</c:v>
                </c:pt>
                <c:pt idx="2332">
                  <c:v>79</c:v>
                </c:pt>
                <c:pt idx="2333">
                  <c:v>79</c:v>
                </c:pt>
                <c:pt idx="2334">
                  <c:v>78</c:v>
                </c:pt>
                <c:pt idx="2335">
                  <c:v>78</c:v>
                </c:pt>
                <c:pt idx="2336">
                  <c:v>77</c:v>
                </c:pt>
                <c:pt idx="2337">
                  <c:v>77</c:v>
                </c:pt>
                <c:pt idx="2338">
                  <c:v>77</c:v>
                </c:pt>
                <c:pt idx="2339">
                  <c:v>76</c:v>
                </c:pt>
                <c:pt idx="2340">
                  <c:v>76</c:v>
                </c:pt>
                <c:pt idx="2341">
                  <c:v>76</c:v>
                </c:pt>
                <c:pt idx="2342">
                  <c:v>76</c:v>
                </c:pt>
                <c:pt idx="2343">
                  <c:v>75</c:v>
                </c:pt>
                <c:pt idx="2344">
                  <c:v>75</c:v>
                </c:pt>
                <c:pt idx="2345">
                  <c:v>75</c:v>
                </c:pt>
                <c:pt idx="2346">
                  <c:v>75</c:v>
                </c:pt>
                <c:pt idx="2347">
                  <c:v>74</c:v>
                </c:pt>
                <c:pt idx="2348">
                  <c:v>75</c:v>
                </c:pt>
                <c:pt idx="2349">
                  <c:v>75</c:v>
                </c:pt>
                <c:pt idx="2350">
                  <c:v>75</c:v>
                </c:pt>
                <c:pt idx="2351">
                  <c:v>75</c:v>
                </c:pt>
                <c:pt idx="2352">
                  <c:v>75</c:v>
                </c:pt>
                <c:pt idx="2353">
                  <c:v>75</c:v>
                </c:pt>
                <c:pt idx="2354">
                  <c:v>75</c:v>
                </c:pt>
                <c:pt idx="2355">
                  <c:v>75</c:v>
                </c:pt>
                <c:pt idx="2356">
                  <c:v>75</c:v>
                </c:pt>
                <c:pt idx="2357">
                  <c:v>76</c:v>
                </c:pt>
                <c:pt idx="2358">
                  <c:v>76</c:v>
                </c:pt>
                <c:pt idx="2359">
                  <c:v>75</c:v>
                </c:pt>
                <c:pt idx="2360">
                  <c:v>75</c:v>
                </c:pt>
                <c:pt idx="2361">
                  <c:v>75</c:v>
                </c:pt>
                <c:pt idx="2362">
                  <c:v>75</c:v>
                </c:pt>
                <c:pt idx="2363">
                  <c:v>75</c:v>
                </c:pt>
                <c:pt idx="2364">
                  <c:v>75</c:v>
                </c:pt>
                <c:pt idx="2365">
                  <c:v>75</c:v>
                </c:pt>
                <c:pt idx="2366">
                  <c:v>75</c:v>
                </c:pt>
                <c:pt idx="2367">
                  <c:v>75</c:v>
                </c:pt>
                <c:pt idx="2368">
                  <c:v>74</c:v>
                </c:pt>
                <c:pt idx="2369">
                  <c:v>74</c:v>
                </c:pt>
                <c:pt idx="2370">
                  <c:v>75</c:v>
                </c:pt>
                <c:pt idx="2371">
                  <c:v>75</c:v>
                </c:pt>
                <c:pt idx="2372">
                  <c:v>75</c:v>
                </c:pt>
                <c:pt idx="2373">
                  <c:v>75</c:v>
                </c:pt>
                <c:pt idx="2374">
                  <c:v>76</c:v>
                </c:pt>
                <c:pt idx="2375">
                  <c:v>76</c:v>
                </c:pt>
                <c:pt idx="2376">
                  <c:v>76</c:v>
                </c:pt>
                <c:pt idx="2377">
                  <c:v>76</c:v>
                </c:pt>
                <c:pt idx="2378">
                  <c:v>76</c:v>
                </c:pt>
                <c:pt idx="2379">
                  <c:v>75</c:v>
                </c:pt>
                <c:pt idx="2380">
                  <c:v>75</c:v>
                </c:pt>
                <c:pt idx="2381">
                  <c:v>75</c:v>
                </c:pt>
                <c:pt idx="2382">
                  <c:v>75</c:v>
                </c:pt>
                <c:pt idx="2383">
                  <c:v>74</c:v>
                </c:pt>
                <c:pt idx="2384">
                  <c:v>74</c:v>
                </c:pt>
                <c:pt idx="2385">
                  <c:v>74</c:v>
                </c:pt>
                <c:pt idx="2386">
                  <c:v>74</c:v>
                </c:pt>
                <c:pt idx="2387">
                  <c:v>74</c:v>
                </c:pt>
                <c:pt idx="2388">
                  <c:v>75</c:v>
                </c:pt>
                <c:pt idx="2389">
                  <c:v>75</c:v>
                </c:pt>
                <c:pt idx="2390">
                  <c:v>75</c:v>
                </c:pt>
                <c:pt idx="2391">
                  <c:v>75</c:v>
                </c:pt>
                <c:pt idx="2392">
                  <c:v>76</c:v>
                </c:pt>
                <c:pt idx="2393">
                  <c:v>76</c:v>
                </c:pt>
                <c:pt idx="2394">
                  <c:v>76</c:v>
                </c:pt>
                <c:pt idx="2395">
                  <c:v>76</c:v>
                </c:pt>
                <c:pt idx="2396">
                  <c:v>76</c:v>
                </c:pt>
                <c:pt idx="2397">
                  <c:v>76</c:v>
                </c:pt>
                <c:pt idx="2398">
                  <c:v>76</c:v>
                </c:pt>
                <c:pt idx="2399">
                  <c:v>77</c:v>
                </c:pt>
                <c:pt idx="2400">
                  <c:v>77</c:v>
                </c:pt>
                <c:pt idx="2401">
                  <c:v>77</c:v>
                </c:pt>
                <c:pt idx="2402">
                  <c:v>77</c:v>
                </c:pt>
                <c:pt idx="2403">
                  <c:v>78</c:v>
                </c:pt>
                <c:pt idx="2404">
                  <c:v>78</c:v>
                </c:pt>
                <c:pt idx="2405">
                  <c:v>79</c:v>
                </c:pt>
                <c:pt idx="2406">
                  <c:v>80</c:v>
                </c:pt>
                <c:pt idx="2407">
                  <c:v>80</c:v>
                </c:pt>
                <c:pt idx="2408">
                  <c:v>91</c:v>
                </c:pt>
                <c:pt idx="2409">
                  <c:v>91</c:v>
                </c:pt>
                <c:pt idx="2410">
                  <c:v>92</c:v>
                </c:pt>
                <c:pt idx="2411">
                  <c:v>92</c:v>
                </c:pt>
                <c:pt idx="2412">
                  <c:v>92</c:v>
                </c:pt>
                <c:pt idx="2413">
                  <c:v>93</c:v>
                </c:pt>
                <c:pt idx="2414">
                  <c:v>93</c:v>
                </c:pt>
                <c:pt idx="2415">
                  <c:v>94</c:v>
                </c:pt>
                <c:pt idx="2416">
                  <c:v>94</c:v>
                </c:pt>
                <c:pt idx="2417">
                  <c:v>94</c:v>
                </c:pt>
                <c:pt idx="2418">
                  <c:v>94</c:v>
                </c:pt>
                <c:pt idx="2419">
                  <c:v>95</c:v>
                </c:pt>
                <c:pt idx="2420">
                  <c:v>95</c:v>
                </c:pt>
                <c:pt idx="2421">
                  <c:v>96</c:v>
                </c:pt>
                <c:pt idx="2422">
                  <c:v>97</c:v>
                </c:pt>
                <c:pt idx="2423">
                  <c:v>98</c:v>
                </c:pt>
                <c:pt idx="2424">
                  <c:v>98</c:v>
                </c:pt>
                <c:pt idx="2425">
                  <c:v>99</c:v>
                </c:pt>
                <c:pt idx="2426">
                  <c:v>99</c:v>
                </c:pt>
                <c:pt idx="2427">
                  <c:v>100</c:v>
                </c:pt>
                <c:pt idx="2428">
                  <c:v>100</c:v>
                </c:pt>
                <c:pt idx="2429">
                  <c:v>101</c:v>
                </c:pt>
                <c:pt idx="2430">
                  <c:v>101</c:v>
                </c:pt>
                <c:pt idx="2431">
                  <c:v>101</c:v>
                </c:pt>
                <c:pt idx="2432">
                  <c:v>102</c:v>
                </c:pt>
                <c:pt idx="2433">
                  <c:v>102</c:v>
                </c:pt>
                <c:pt idx="2434">
                  <c:v>102</c:v>
                </c:pt>
                <c:pt idx="2435">
                  <c:v>101</c:v>
                </c:pt>
                <c:pt idx="2436">
                  <c:v>101</c:v>
                </c:pt>
                <c:pt idx="2437">
                  <c:v>101</c:v>
                </c:pt>
                <c:pt idx="2438">
                  <c:v>102</c:v>
                </c:pt>
                <c:pt idx="2439">
                  <c:v>102</c:v>
                </c:pt>
                <c:pt idx="2440">
                  <c:v>102</c:v>
                </c:pt>
                <c:pt idx="2441">
                  <c:v>102</c:v>
                </c:pt>
                <c:pt idx="2442">
                  <c:v>102</c:v>
                </c:pt>
                <c:pt idx="2443">
                  <c:v>102</c:v>
                </c:pt>
                <c:pt idx="2444">
                  <c:v>102</c:v>
                </c:pt>
                <c:pt idx="2445">
                  <c:v>101</c:v>
                </c:pt>
                <c:pt idx="2446">
                  <c:v>101</c:v>
                </c:pt>
                <c:pt idx="2447">
                  <c:v>100</c:v>
                </c:pt>
                <c:pt idx="2448">
                  <c:v>101</c:v>
                </c:pt>
                <c:pt idx="2449">
                  <c:v>100</c:v>
                </c:pt>
                <c:pt idx="2450">
                  <c:v>100</c:v>
                </c:pt>
                <c:pt idx="2451">
                  <c:v>101</c:v>
                </c:pt>
                <c:pt idx="2452">
                  <c:v>102</c:v>
                </c:pt>
                <c:pt idx="2453">
                  <c:v>115</c:v>
                </c:pt>
                <c:pt idx="2454">
                  <c:v>115</c:v>
                </c:pt>
                <c:pt idx="2455">
                  <c:v>116</c:v>
                </c:pt>
                <c:pt idx="2456">
                  <c:v>116</c:v>
                </c:pt>
                <c:pt idx="2457">
                  <c:v>116</c:v>
                </c:pt>
                <c:pt idx="2458">
                  <c:v>115</c:v>
                </c:pt>
                <c:pt idx="2459">
                  <c:v>114</c:v>
                </c:pt>
                <c:pt idx="2460">
                  <c:v>114</c:v>
                </c:pt>
                <c:pt idx="2461">
                  <c:v>114</c:v>
                </c:pt>
                <c:pt idx="2462">
                  <c:v>114</c:v>
                </c:pt>
                <c:pt idx="2463">
                  <c:v>115</c:v>
                </c:pt>
                <c:pt idx="2464">
                  <c:v>115</c:v>
                </c:pt>
                <c:pt idx="2465">
                  <c:v>115</c:v>
                </c:pt>
                <c:pt idx="2466">
                  <c:v>115</c:v>
                </c:pt>
                <c:pt idx="2467">
                  <c:v>114</c:v>
                </c:pt>
                <c:pt idx="2468">
                  <c:v>114</c:v>
                </c:pt>
                <c:pt idx="2469">
                  <c:v>113</c:v>
                </c:pt>
                <c:pt idx="2470">
                  <c:v>113</c:v>
                </c:pt>
                <c:pt idx="2471">
                  <c:v>112</c:v>
                </c:pt>
                <c:pt idx="2472">
                  <c:v>111</c:v>
                </c:pt>
                <c:pt idx="2473">
                  <c:v>97</c:v>
                </c:pt>
                <c:pt idx="2474">
                  <c:v>96</c:v>
                </c:pt>
                <c:pt idx="2475">
                  <c:v>97</c:v>
                </c:pt>
                <c:pt idx="2476">
                  <c:v>119</c:v>
                </c:pt>
                <c:pt idx="2477">
                  <c:v>119</c:v>
                </c:pt>
                <c:pt idx="2478">
                  <c:v>119</c:v>
                </c:pt>
                <c:pt idx="2479">
                  <c:v>108</c:v>
                </c:pt>
                <c:pt idx="2480">
                  <c:v>108</c:v>
                </c:pt>
                <c:pt idx="2481">
                  <c:v>108</c:v>
                </c:pt>
                <c:pt idx="2482">
                  <c:v>108</c:v>
                </c:pt>
                <c:pt idx="2483">
                  <c:v>98</c:v>
                </c:pt>
                <c:pt idx="2484">
                  <c:v>98</c:v>
                </c:pt>
                <c:pt idx="2485">
                  <c:v>98</c:v>
                </c:pt>
                <c:pt idx="2486">
                  <c:v>98</c:v>
                </c:pt>
                <c:pt idx="2487">
                  <c:v>98</c:v>
                </c:pt>
                <c:pt idx="2488">
                  <c:v>98</c:v>
                </c:pt>
                <c:pt idx="2489">
                  <c:v>111</c:v>
                </c:pt>
                <c:pt idx="2490">
                  <c:v>167</c:v>
                </c:pt>
                <c:pt idx="2491">
                  <c:v>179</c:v>
                </c:pt>
                <c:pt idx="2492">
                  <c:v>179</c:v>
                </c:pt>
                <c:pt idx="2493">
                  <c:v>180</c:v>
                </c:pt>
                <c:pt idx="2494">
                  <c:v>191</c:v>
                </c:pt>
                <c:pt idx="2495">
                  <c:v>191</c:v>
                </c:pt>
                <c:pt idx="2496">
                  <c:v>171</c:v>
                </c:pt>
                <c:pt idx="2497">
                  <c:v>157</c:v>
                </c:pt>
                <c:pt idx="2498">
                  <c:v>156</c:v>
                </c:pt>
                <c:pt idx="2499">
                  <c:v>187</c:v>
                </c:pt>
                <c:pt idx="2500">
                  <c:v>187</c:v>
                </c:pt>
                <c:pt idx="2501">
                  <c:v>165</c:v>
                </c:pt>
                <c:pt idx="2502">
                  <c:v>153</c:v>
                </c:pt>
                <c:pt idx="2503">
                  <c:v>152</c:v>
                </c:pt>
                <c:pt idx="2504">
                  <c:v>138</c:v>
                </c:pt>
                <c:pt idx="2505">
                  <c:v>138</c:v>
                </c:pt>
                <c:pt idx="2506">
                  <c:v>137</c:v>
                </c:pt>
                <c:pt idx="2507">
                  <c:v>126</c:v>
                </c:pt>
                <c:pt idx="2508">
                  <c:v>126</c:v>
                </c:pt>
                <c:pt idx="2509">
                  <c:v>126</c:v>
                </c:pt>
                <c:pt idx="2510">
                  <c:v>139</c:v>
                </c:pt>
                <c:pt idx="2511">
                  <c:v>138</c:v>
                </c:pt>
                <c:pt idx="2512">
                  <c:v>127</c:v>
                </c:pt>
                <c:pt idx="2513">
                  <c:v>126</c:v>
                </c:pt>
                <c:pt idx="2514">
                  <c:v>111</c:v>
                </c:pt>
                <c:pt idx="2515">
                  <c:v>110</c:v>
                </c:pt>
                <c:pt idx="2516">
                  <c:v>110</c:v>
                </c:pt>
                <c:pt idx="2517">
                  <c:v>192</c:v>
                </c:pt>
                <c:pt idx="2518">
                  <c:v>301</c:v>
                </c:pt>
                <c:pt idx="2519">
                  <c:v>257</c:v>
                </c:pt>
                <c:pt idx="2520">
                  <c:v>202</c:v>
                </c:pt>
                <c:pt idx="2521">
                  <c:v>257</c:v>
                </c:pt>
                <c:pt idx="2522">
                  <c:v>257</c:v>
                </c:pt>
                <c:pt idx="2523">
                  <c:v>291</c:v>
                </c:pt>
                <c:pt idx="2524">
                  <c:v>362</c:v>
                </c:pt>
                <c:pt idx="2525">
                  <c:v>339</c:v>
                </c:pt>
                <c:pt idx="2526">
                  <c:v>262</c:v>
                </c:pt>
                <c:pt idx="2527">
                  <c:v>199</c:v>
                </c:pt>
                <c:pt idx="2528">
                  <c:v>164</c:v>
                </c:pt>
                <c:pt idx="2529">
                  <c:v>226</c:v>
                </c:pt>
                <c:pt idx="2530">
                  <c:v>215</c:v>
                </c:pt>
                <c:pt idx="2531">
                  <c:v>187</c:v>
                </c:pt>
                <c:pt idx="2532">
                  <c:v>276</c:v>
                </c:pt>
                <c:pt idx="2533">
                  <c:v>275</c:v>
                </c:pt>
                <c:pt idx="2534">
                  <c:v>233</c:v>
                </c:pt>
                <c:pt idx="2535">
                  <c:v>214</c:v>
                </c:pt>
                <c:pt idx="2536">
                  <c:v>188</c:v>
                </c:pt>
                <c:pt idx="2537">
                  <c:v>169</c:v>
                </c:pt>
                <c:pt idx="2538">
                  <c:v>154</c:v>
                </c:pt>
                <c:pt idx="2539">
                  <c:v>142</c:v>
                </c:pt>
                <c:pt idx="2540">
                  <c:v>142</c:v>
                </c:pt>
                <c:pt idx="2541">
                  <c:v>141</c:v>
                </c:pt>
                <c:pt idx="2542">
                  <c:v>130</c:v>
                </c:pt>
                <c:pt idx="2543">
                  <c:v>129</c:v>
                </c:pt>
                <c:pt idx="2544">
                  <c:v>129</c:v>
                </c:pt>
                <c:pt idx="2545">
                  <c:v>128</c:v>
                </c:pt>
                <c:pt idx="2546">
                  <c:v>127</c:v>
                </c:pt>
                <c:pt idx="2547">
                  <c:v>126</c:v>
                </c:pt>
                <c:pt idx="2548">
                  <c:v>125</c:v>
                </c:pt>
                <c:pt idx="2549">
                  <c:v>125</c:v>
                </c:pt>
                <c:pt idx="2550">
                  <c:v>124</c:v>
                </c:pt>
                <c:pt idx="2551">
                  <c:v>124</c:v>
                </c:pt>
                <c:pt idx="2552">
                  <c:v>123</c:v>
                </c:pt>
                <c:pt idx="2553">
                  <c:v>123</c:v>
                </c:pt>
                <c:pt idx="2554">
                  <c:v>123</c:v>
                </c:pt>
                <c:pt idx="2555">
                  <c:v>122</c:v>
                </c:pt>
                <c:pt idx="2556">
                  <c:v>145</c:v>
                </c:pt>
                <c:pt idx="2557">
                  <c:v>145</c:v>
                </c:pt>
                <c:pt idx="2558">
                  <c:v>129</c:v>
                </c:pt>
                <c:pt idx="2559">
                  <c:v>128</c:v>
                </c:pt>
                <c:pt idx="2560">
                  <c:v>117</c:v>
                </c:pt>
                <c:pt idx="2561">
                  <c:v>117</c:v>
                </c:pt>
                <c:pt idx="2562">
                  <c:v>117</c:v>
                </c:pt>
                <c:pt idx="2563">
                  <c:v>116</c:v>
                </c:pt>
                <c:pt idx="2564">
                  <c:v>116</c:v>
                </c:pt>
                <c:pt idx="2565">
                  <c:v>115</c:v>
                </c:pt>
                <c:pt idx="2566">
                  <c:v>114</c:v>
                </c:pt>
                <c:pt idx="2567">
                  <c:v>114</c:v>
                </c:pt>
                <c:pt idx="2568">
                  <c:v>113</c:v>
                </c:pt>
                <c:pt idx="2569">
                  <c:v>113</c:v>
                </c:pt>
                <c:pt idx="2570">
                  <c:v>113</c:v>
                </c:pt>
                <c:pt idx="2571">
                  <c:v>113</c:v>
                </c:pt>
                <c:pt idx="2572">
                  <c:v>113</c:v>
                </c:pt>
                <c:pt idx="2573">
                  <c:v>113</c:v>
                </c:pt>
                <c:pt idx="2574">
                  <c:v>113</c:v>
                </c:pt>
                <c:pt idx="2575">
                  <c:v>113</c:v>
                </c:pt>
                <c:pt idx="2576">
                  <c:v>113</c:v>
                </c:pt>
                <c:pt idx="2577">
                  <c:v>113</c:v>
                </c:pt>
                <c:pt idx="2578">
                  <c:v>113</c:v>
                </c:pt>
                <c:pt idx="2579">
                  <c:v>113</c:v>
                </c:pt>
                <c:pt idx="2580">
                  <c:v>112</c:v>
                </c:pt>
                <c:pt idx="2581">
                  <c:v>111</c:v>
                </c:pt>
                <c:pt idx="2582">
                  <c:v>110</c:v>
                </c:pt>
                <c:pt idx="2583">
                  <c:v>109</c:v>
                </c:pt>
                <c:pt idx="2584">
                  <c:v>109</c:v>
                </c:pt>
                <c:pt idx="2585">
                  <c:v>108</c:v>
                </c:pt>
                <c:pt idx="2586">
                  <c:v>107</c:v>
                </c:pt>
                <c:pt idx="2587">
                  <c:v>107</c:v>
                </c:pt>
                <c:pt idx="2588">
                  <c:v>106</c:v>
                </c:pt>
                <c:pt idx="2589">
                  <c:v>105</c:v>
                </c:pt>
                <c:pt idx="2590">
                  <c:v>104</c:v>
                </c:pt>
                <c:pt idx="2591">
                  <c:v>103</c:v>
                </c:pt>
                <c:pt idx="2592">
                  <c:v>103</c:v>
                </c:pt>
                <c:pt idx="2593">
                  <c:v>102</c:v>
                </c:pt>
                <c:pt idx="2594">
                  <c:v>101</c:v>
                </c:pt>
                <c:pt idx="2595">
                  <c:v>101</c:v>
                </c:pt>
                <c:pt idx="2596">
                  <c:v>100</c:v>
                </c:pt>
                <c:pt idx="2597">
                  <c:v>99</c:v>
                </c:pt>
                <c:pt idx="2598">
                  <c:v>99</c:v>
                </c:pt>
                <c:pt idx="2599">
                  <c:v>98</c:v>
                </c:pt>
                <c:pt idx="2600">
                  <c:v>98</c:v>
                </c:pt>
                <c:pt idx="2601">
                  <c:v>97</c:v>
                </c:pt>
                <c:pt idx="2602">
                  <c:v>97</c:v>
                </c:pt>
                <c:pt idx="2603">
                  <c:v>96</c:v>
                </c:pt>
                <c:pt idx="2604">
                  <c:v>97</c:v>
                </c:pt>
                <c:pt idx="2605">
                  <c:v>97</c:v>
                </c:pt>
                <c:pt idx="2606">
                  <c:v>98</c:v>
                </c:pt>
                <c:pt idx="2607">
                  <c:v>98</c:v>
                </c:pt>
                <c:pt idx="2608">
                  <c:v>98</c:v>
                </c:pt>
                <c:pt idx="2609">
                  <c:v>98</c:v>
                </c:pt>
                <c:pt idx="2610">
                  <c:v>99</c:v>
                </c:pt>
                <c:pt idx="2611">
                  <c:v>99</c:v>
                </c:pt>
                <c:pt idx="2612">
                  <c:v>99</c:v>
                </c:pt>
                <c:pt idx="2613">
                  <c:v>99</c:v>
                </c:pt>
                <c:pt idx="2614">
                  <c:v>99</c:v>
                </c:pt>
                <c:pt idx="2615">
                  <c:v>99</c:v>
                </c:pt>
                <c:pt idx="2616">
                  <c:v>98</c:v>
                </c:pt>
                <c:pt idx="2617">
                  <c:v>98</c:v>
                </c:pt>
                <c:pt idx="2618">
                  <c:v>98</c:v>
                </c:pt>
                <c:pt idx="2619">
                  <c:v>98</c:v>
                </c:pt>
                <c:pt idx="2620">
                  <c:v>98</c:v>
                </c:pt>
                <c:pt idx="2621">
                  <c:v>98</c:v>
                </c:pt>
                <c:pt idx="2622">
                  <c:v>99</c:v>
                </c:pt>
                <c:pt idx="2623">
                  <c:v>100</c:v>
                </c:pt>
                <c:pt idx="2624">
                  <c:v>100</c:v>
                </c:pt>
                <c:pt idx="2625">
                  <c:v>101</c:v>
                </c:pt>
                <c:pt idx="2626">
                  <c:v>102</c:v>
                </c:pt>
                <c:pt idx="2627">
                  <c:v>102</c:v>
                </c:pt>
                <c:pt idx="2628">
                  <c:v>103</c:v>
                </c:pt>
                <c:pt idx="2629">
                  <c:v>115</c:v>
                </c:pt>
                <c:pt idx="2630">
                  <c:v>130</c:v>
                </c:pt>
                <c:pt idx="2631">
                  <c:v>173</c:v>
                </c:pt>
                <c:pt idx="2632">
                  <c:v>173</c:v>
                </c:pt>
                <c:pt idx="2633">
                  <c:v>150</c:v>
                </c:pt>
                <c:pt idx="2634">
                  <c:v>135</c:v>
                </c:pt>
                <c:pt idx="2635">
                  <c:v>134</c:v>
                </c:pt>
                <c:pt idx="2636">
                  <c:v>133</c:v>
                </c:pt>
                <c:pt idx="2637">
                  <c:v>121</c:v>
                </c:pt>
                <c:pt idx="2638">
                  <c:v>121</c:v>
                </c:pt>
                <c:pt idx="2639">
                  <c:v>122</c:v>
                </c:pt>
                <c:pt idx="2640">
                  <c:v>123</c:v>
                </c:pt>
                <c:pt idx="2641">
                  <c:v>135</c:v>
                </c:pt>
                <c:pt idx="2642">
                  <c:v>136</c:v>
                </c:pt>
                <c:pt idx="2643">
                  <c:v>135</c:v>
                </c:pt>
                <c:pt idx="2644">
                  <c:v>134</c:v>
                </c:pt>
                <c:pt idx="2645">
                  <c:v>121</c:v>
                </c:pt>
                <c:pt idx="2646">
                  <c:v>120</c:v>
                </c:pt>
                <c:pt idx="2647">
                  <c:v>120</c:v>
                </c:pt>
                <c:pt idx="2648">
                  <c:v>119</c:v>
                </c:pt>
                <c:pt idx="2649">
                  <c:v>119</c:v>
                </c:pt>
                <c:pt idx="2650">
                  <c:v>119</c:v>
                </c:pt>
                <c:pt idx="2651">
                  <c:v>119</c:v>
                </c:pt>
                <c:pt idx="2652">
                  <c:v>119</c:v>
                </c:pt>
                <c:pt idx="2653">
                  <c:v>119</c:v>
                </c:pt>
                <c:pt idx="2654">
                  <c:v>119</c:v>
                </c:pt>
                <c:pt idx="2655">
                  <c:v>119</c:v>
                </c:pt>
                <c:pt idx="2656">
                  <c:v>119</c:v>
                </c:pt>
                <c:pt idx="2657">
                  <c:v>119</c:v>
                </c:pt>
                <c:pt idx="2658">
                  <c:v>119</c:v>
                </c:pt>
                <c:pt idx="2659">
                  <c:v>118</c:v>
                </c:pt>
                <c:pt idx="2660">
                  <c:v>118</c:v>
                </c:pt>
                <c:pt idx="2661">
                  <c:v>119</c:v>
                </c:pt>
                <c:pt idx="2662">
                  <c:v>119</c:v>
                </c:pt>
                <c:pt idx="2663">
                  <c:v>119</c:v>
                </c:pt>
                <c:pt idx="2664">
                  <c:v>119</c:v>
                </c:pt>
                <c:pt idx="2665">
                  <c:v>119</c:v>
                </c:pt>
                <c:pt idx="2666">
                  <c:v>119</c:v>
                </c:pt>
                <c:pt idx="2667">
                  <c:v>119</c:v>
                </c:pt>
                <c:pt idx="2668">
                  <c:v>119</c:v>
                </c:pt>
                <c:pt idx="2669">
                  <c:v>120</c:v>
                </c:pt>
                <c:pt idx="2670">
                  <c:v>120</c:v>
                </c:pt>
                <c:pt idx="2671">
                  <c:v>121</c:v>
                </c:pt>
                <c:pt idx="2672">
                  <c:v>121</c:v>
                </c:pt>
                <c:pt idx="2673">
                  <c:v>121</c:v>
                </c:pt>
                <c:pt idx="2674">
                  <c:v>121</c:v>
                </c:pt>
                <c:pt idx="2675">
                  <c:v>121</c:v>
                </c:pt>
                <c:pt idx="2676">
                  <c:v>121</c:v>
                </c:pt>
                <c:pt idx="2677">
                  <c:v>121</c:v>
                </c:pt>
                <c:pt idx="2678">
                  <c:v>121</c:v>
                </c:pt>
                <c:pt idx="2679">
                  <c:v>121</c:v>
                </c:pt>
                <c:pt idx="2680">
                  <c:v>121</c:v>
                </c:pt>
                <c:pt idx="2681">
                  <c:v>121</c:v>
                </c:pt>
                <c:pt idx="2682">
                  <c:v>121</c:v>
                </c:pt>
                <c:pt idx="2683">
                  <c:v>121</c:v>
                </c:pt>
                <c:pt idx="2684">
                  <c:v>122</c:v>
                </c:pt>
                <c:pt idx="2685">
                  <c:v>122</c:v>
                </c:pt>
                <c:pt idx="2686">
                  <c:v>122</c:v>
                </c:pt>
                <c:pt idx="2687">
                  <c:v>122</c:v>
                </c:pt>
                <c:pt idx="2688">
                  <c:v>134</c:v>
                </c:pt>
                <c:pt idx="2689">
                  <c:v>134</c:v>
                </c:pt>
                <c:pt idx="2690">
                  <c:v>133</c:v>
                </c:pt>
                <c:pt idx="2691">
                  <c:v>132</c:v>
                </c:pt>
                <c:pt idx="2692">
                  <c:v>120</c:v>
                </c:pt>
                <c:pt idx="2693">
                  <c:v>120</c:v>
                </c:pt>
                <c:pt idx="2694">
                  <c:v>119</c:v>
                </c:pt>
                <c:pt idx="2695">
                  <c:v>119</c:v>
                </c:pt>
                <c:pt idx="2696">
                  <c:v>118</c:v>
                </c:pt>
                <c:pt idx="2697">
                  <c:v>117</c:v>
                </c:pt>
                <c:pt idx="2698">
                  <c:v>117</c:v>
                </c:pt>
                <c:pt idx="2699">
                  <c:v>116</c:v>
                </c:pt>
                <c:pt idx="2700">
                  <c:v>115</c:v>
                </c:pt>
                <c:pt idx="2701">
                  <c:v>115</c:v>
                </c:pt>
                <c:pt idx="2702">
                  <c:v>114</c:v>
                </c:pt>
                <c:pt idx="2703">
                  <c:v>113</c:v>
                </c:pt>
                <c:pt idx="2704">
                  <c:v>113</c:v>
                </c:pt>
                <c:pt idx="2705">
                  <c:v>112</c:v>
                </c:pt>
                <c:pt idx="2706">
                  <c:v>112</c:v>
                </c:pt>
                <c:pt idx="2707">
                  <c:v>112</c:v>
                </c:pt>
                <c:pt idx="2708">
                  <c:v>112</c:v>
                </c:pt>
                <c:pt idx="2709">
                  <c:v>112</c:v>
                </c:pt>
                <c:pt idx="2710">
                  <c:v>111</c:v>
                </c:pt>
                <c:pt idx="2711">
                  <c:v>111</c:v>
                </c:pt>
                <c:pt idx="2712">
                  <c:v>111</c:v>
                </c:pt>
                <c:pt idx="2713">
                  <c:v>110</c:v>
                </c:pt>
                <c:pt idx="2714">
                  <c:v>110</c:v>
                </c:pt>
                <c:pt idx="2715">
                  <c:v>109</c:v>
                </c:pt>
                <c:pt idx="2716">
                  <c:v>109</c:v>
                </c:pt>
                <c:pt idx="2717">
                  <c:v>108</c:v>
                </c:pt>
                <c:pt idx="2718">
                  <c:v>107</c:v>
                </c:pt>
                <c:pt idx="2719">
                  <c:v>106</c:v>
                </c:pt>
                <c:pt idx="2720">
                  <c:v>106</c:v>
                </c:pt>
                <c:pt idx="2721">
                  <c:v>105</c:v>
                </c:pt>
                <c:pt idx="2722">
                  <c:v>104</c:v>
                </c:pt>
                <c:pt idx="2723">
                  <c:v>104</c:v>
                </c:pt>
                <c:pt idx="2724">
                  <c:v>103</c:v>
                </c:pt>
                <c:pt idx="2725">
                  <c:v>102</c:v>
                </c:pt>
                <c:pt idx="2726">
                  <c:v>102</c:v>
                </c:pt>
                <c:pt idx="2727">
                  <c:v>101</c:v>
                </c:pt>
                <c:pt idx="2728">
                  <c:v>101</c:v>
                </c:pt>
                <c:pt idx="2729">
                  <c:v>100</c:v>
                </c:pt>
                <c:pt idx="2730">
                  <c:v>100</c:v>
                </c:pt>
                <c:pt idx="2731">
                  <c:v>100</c:v>
                </c:pt>
                <c:pt idx="2732">
                  <c:v>124</c:v>
                </c:pt>
                <c:pt idx="2733">
                  <c:v>124</c:v>
                </c:pt>
                <c:pt idx="2734">
                  <c:v>124</c:v>
                </c:pt>
                <c:pt idx="2735">
                  <c:v>123</c:v>
                </c:pt>
                <c:pt idx="2736">
                  <c:v>123</c:v>
                </c:pt>
                <c:pt idx="2737">
                  <c:v>124</c:v>
                </c:pt>
                <c:pt idx="2738">
                  <c:v>124</c:v>
                </c:pt>
                <c:pt idx="2739">
                  <c:v>124</c:v>
                </c:pt>
                <c:pt idx="2740">
                  <c:v>124</c:v>
                </c:pt>
                <c:pt idx="2741">
                  <c:v>125</c:v>
                </c:pt>
                <c:pt idx="2742">
                  <c:v>135</c:v>
                </c:pt>
                <c:pt idx="2743">
                  <c:v>146</c:v>
                </c:pt>
                <c:pt idx="2744">
                  <c:v>197</c:v>
                </c:pt>
                <c:pt idx="2745">
                  <c:v>220</c:v>
                </c:pt>
                <c:pt idx="2746">
                  <c:v>198</c:v>
                </c:pt>
                <c:pt idx="2747">
                  <c:v>180</c:v>
                </c:pt>
                <c:pt idx="2748">
                  <c:v>158</c:v>
                </c:pt>
                <c:pt idx="2749">
                  <c:v>158</c:v>
                </c:pt>
                <c:pt idx="2750">
                  <c:v>141</c:v>
                </c:pt>
                <c:pt idx="2751">
                  <c:v>141</c:v>
                </c:pt>
                <c:pt idx="2752">
                  <c:v>140</c:v>
                </c:pt>
                <c:pt idx="2753">
                  <c:v>140</c:v>
                </c:pt>
                <c:pt idx="2754">
                  <c:v>141</c:v>
                </c:pt>
                <c:pt idx="2755">
                  <c:v>141</c:v>
                </c:pt>
                <c:pt idx="2756">
                  <c:v>140</c:v>
                </c:pt>
                <c:pt idx="2757">
                  <c:v>139</c:v>
                </c:pt>
                <c:pt idx="2758">
                  <c:v>126</c:v>
                </c:pt>
                <c:pt idx="2759">
                  <c:v>126</c:v>
                </c:pt>
                <c:pt idx="2760">
                  <c:v>126</c:v>
                </c:pt>
                <c:pt idx="2761">
                  <c:v>125</c:v>
                </c:pt>
                <c:pt idx="2762">
                  <c:v>125</c:v>
                </c:pt>
                <c:pt idx="2763">
                  <c:v>125</c:v>
                </c:pt>
                <c:pt idx="2764">
                  <c:v>125</c:v>
                </c:pt>
                <c:pt idx="2765">
                  <c:v>125</c:v>
                </c:pt>
                <c:pt idx="2766">
                  <c:v>124</c:v>
                </c:pt>
                <c:pt idx="2767">
                  <c:v>123</c:v>
                </c:pt>
                <c:pt idx="2768">
                  <c:v>112</c:v>
                </c:pt>
                <c:pt idx="2769">
                  <c:v>112</c:v>
                </c:pt>
                <c:pt idx="2770">
                  <c:v>111</c:v>
                </c:pt>
                <c:pt idx="2771">
                  <c:v>111</c:v>
                </c:pt>
                <c:pt idx="2772">
                  <c:v>110</c:v>
                </c:pt>
                <c:pt idx="2773">
                  <c:v>109</c:v>
                </c:pt>
                <c:pt idx="2774">
                  <c:v>108</c:v>
                </c:pt>
                <c:pt idx="2775">
                  <c:v>107</c:v>
                </c:pt>
                <c:pt idx="2776">
                  <c:v>107</c:v>
                </c:pt>
                <c:pt idx="2777">
                  <c:v>106</c:v>
                </c:pt>
                <c:pt idx="2778">
                  <c:v>106</c:v>
                </c:pt>
                <c:pt idx="2779">
                  <c:v>106</c:v>
                </c:pt>
                <c:pt idx="2780">
                  <c:v>106</c:v>
                </c:pt>
                <c:pt idx="2781">
                  <c:v>106</c:v>
                </c:pt>
                <c:pt idx="2782">
                  <c:v>105</c:v>
                </c:pt>
                <c:pt idx="2783">
                  <c:v>105</c:v>
                </c:pt>
                <c:pt idx="2784">
                  <c:v>105</c:v>
                </c:pt>
                <c:pt idx="2785">
                  <c:v>106</c:v>
                </c:pt>
                <c:pt idx="2786">
                  <c:v>107</c:v>
                </c:pt>
                <c:pt idx="2787">
                  <c:v>107</c:v>
                </c:pt>
                <c:pt idx="2788">
                  <c:v>108</c:v>
                </c:pt>
                <c:pt idx="2789">
                  <c:v>108</c:v>
                </c:pt>
                <c:pt idx="2790">
                  <c:v>108</c:v>
                </c:pt>
                <c:pt idx="2791">
                  <c:v>108</c:v>
                </c:pt>
                <c:pt idx="2792">
                  <c:v>107</c:v>
                </c:pt>
                <c:pt idx="2793">
                  <c:v>107</c:v>
                </c:pt>
                <c:pt idx="2794">
                  <c:v>107</c:v>
                </c:pt>
                <c:pt idx="2795">
                  <c:v>107</c:v>
                </c:pt>
                <c:pt idx="2796">
                  <c:v>107</c:v>
                </c:pt>
                <c:pt idx="2797">
                  <c:v>107</c:v>
                </c:pt>
                <c:pt idx="2798">
                  <c:v>107</c:v>
                </c:pt>
                <c:pt idx="2799">
                  <c:v>204</c:v>
                </c:pt>
                <c:pt idx="2800">
                  <c:v>371</c:v>
                </c:pt>
                <c:pt idx="2801">
                  <c:v>418</c:v>
                </c:pt>
                <c:pt idx="2802">
                  <c:v>315</c:v>
                </c:pt>
                <c:pt idx="2803">
                  <c:v>229</c:v>
                </c:pt>
                <c:pt idx="2804">
                  <c:v>176</c:v>
                </c:pt>
                <c:pt idx="2805">
                  <c:v>145</c:v>
                </c:pt>
                <c:pt idx="2806">
                  <c:v>131</c:v>
                </c:pt>
                <c:pt idx="2807">
                  <c:v>130</c:v>
                </c:pt>
                <c:pt idx="2808">
                  <c:v>119</c:v>
                </c:pt>
                <c:pt idx="2809">
                  <c:v>119</c:v>
                </c:pt>
                <c:pt idx="2810">
                  <c:v>118</c:v>
                </c:pt>
                <c:pt idx="2811">
                  <c:v>118</c:v>
                </c:pt>
                <c:pt idx="2812">
                  <c:v>118</c:v>
                </c:pt>
                <c:pt idx="2813">
                  <c:v>118</c:v>
                </c:pt>
                <c:pt idx="2814">
                  <c:v>117</c:v>
                </c:pt>
                <c:pt idx="2815">
                  <c:v>117</c:v>
                </c:pt>
                <c:pt idx="2816">
                  <c:v>145</c:v>
                </c:pt>
                <c:pt idx="2817">
                  <c:v>145</c:v>
                </c:pt>
                <c:pt idx="2818">
                  <c:v>127</c:v>
                </c:pt>
                <c:pt idx="2819">
                  <c:v>126</c:v>
                </c:pt>
                <c:pt idx="2820">
                  <c:v>126</c:v>
                </c:pt>
                <c:pt idx="2821">
                  <c:v>125</c:v>
                </c:pt>
                <c:pt idx="2822">
                  <c:v>125</c:v>
                </c:pt>
                <c:pt idx="2823">
                  <c:v>124</c:v>
                </c:pt>
                <c:pt idx="2824">
                  <c:v>123</c:v>
                </c:pt>
                <c:pt idx="2825">
                  <c:v>123</c:v>
                </c:pt>
                <c:pt idx="2826">
                  <c:v>122</c:v>
                </c:pt>
                <c:pt idx="2827">
                  <c:v>122</c:v>
                </c:pt>
                <c:pt idx="2828">
                  <c:v>121</c:v>
                </c:pt>
                <c:pt idx="2829">
                  <c:v>121</c:v>
                </c:pt>
                <c:pt idx="2830">
                  <c:v>121</c:v>
                </c:pt>
                <c:pt idx="2831">
                  <c:v>121</c:v>
                </c:pt>
                <c:pt idx="2832">
                  <c:v>122</c:v>
                </c:pt>
                <c:pt idx="2833">
                  <c:v>121</c:v>
                </c:pt>
                <c:pt idx="2834">
                  <c:v>121</c:v>
                </c:pt>
                <c:pt idx="2835">
                  <c:v>120</c:v>
                </c:pt>
                <c:pt idx="2836">
                  <c:v>211</c:v>
                </c:pt>
                <c:pt idx="2837">
                  <c:v>320</c:v>
                </c:pt>
                <c:pt idx="2838">
                  <c:v>269</c:v>
                </c:pt>
                <c:pt idx="2839">
                  <c:v>311</c:v>
                </c:pt>
                <c:pt idx="2840">
                  <c:v>285</c:v>
                </c:pt>
                <c:pt idx="2841">
                  <c:v>232</c:v>
                </c:pt>
                <c:pt idx="2842">
                  <c:v>186</c:v>
                </c:pt>
                <c:pt idx="2843">
                  <c:v>160</c:v>
                </c:pt>
                <c:pt idx="2844">
                  <c:v>141</c:v>
                </c:pt>
                <c:pt idx="2845">
                  <c:v>129</c:v>
                </c:pt>
                <c:pt idx="2846">
                  <c:v>128</c:v>
                </c:pt>
                <c:pt idx="2847">
                  <c:v>114</c:v>
                </c:pt>
                <c:pt idx="2848">
                  <c:v>114</c:v>
                </c:pt>
                <c:pt idx="2849">
                  <c:v>114</c:v>
                </c:pt>
                <c:pt idx="2850">
                  <c:v>113</c:v>
                </c:pt>
                <c:pt idx="2851">
                  <c:v>113</c:v>
                </c:pt>
                <c:pt idx="2852">
                  <c:v>114</c:v>
                </c:pt>
                <c:pt idx="2853">
                  <c:v>139</c:v>
                </c:pt>
                <c:pt idx="2854">
                  <c:v>139</c:v>
                </c:pt>
                <c:pt idx="2855">
                  <c:v>138</c:v>
                </c:pt>
                <c:pt idx="2856">
                  <c:v>122</c:v>
                </c:pt>
                <c:pt idx="2857">
                  <c:v>121</c:v>
                </c:pt>
                <c:pt idx="2858">
                  <c:v>142</c:v>
                </c:pt>
                <c:pt idx="2859">
                  <c:v>143</c:v>
                </c:pt>
                <c:pt idx="2860">
                  <c:v>171</c:v>
                </c:pt>
                <c:pt idx="2861">
                  <c:v>171</c:v>
                </c:pt>
                <c:pt idx="2862">
                  <c:v>150</c:v>
                </c:pt>
                <c:pt idx="2863">
                  <c:v>169</c:v>
                </c:pt>
                <c:pt idx="2864">
                  <c:v>182</c:v>
                </c:pt>
                <c:pt idx="2865">
                  <c:v>163</c:v>
                </c:pt>
                <c:pt idx="2866">
                  <c:v>164</c:v>
                </c:pt>
                <c:pt idx="2867">
                  <c:v>204</c:v>
                </c:pt>
                <c:pt idx="2868">
                  <c:v>204</c:v>
                </c:pt>
                <c:pt idx="2869">
                  <c:v>173</c:v>
                </c:pt>
                <c:pt idx="2870">
                  <c:v>174</c:v>
                </c:pt>
                <c:pt idx="2871">
                  <c:v>174</c:v>
                </c:pt>
                <c:pt idx="2872">
                  <c:v>151</c:v>
                </c:pt>
                <c:pt idx="2873">
                  <c:v>139</c:v>
                </c:pt>
                <c:pt idx="2874">
                  <c:v>138</c:v>
                </c:pt>
                <c:pt idx="2875">
                  <c:v>127</c:v>
                </c:pt>
                <c:pt idx="2876">
                  <c:v>143</c:v>
                </c:pt>
                <c:pt idx="2877">
                  <c:v>156</c:v>
                </c:pt>
                <c:pt idx="2878">
                  <c:v>182</c:v>
                </c:pt>
                <c:pt idx="2879">
                  <c:v>256</c:v>
                </c:pt>
                <c:pt idx="2880">
                  <c:v>303</c:v>
                </c:pt>
                <c:pt idx="2881">
                  <c:v>303</c:v>
                </c:pt>
                <c:pt idx="2882">
                  <c:v>250</c:v>
                </c:pt>
                <c:pt idx="2883">
                  <c:v>197</c:v>
                </c:pt>
                <c:pt idx="2884">
                  <c:v>163</c:v>
                </c:pt>
                <c:pt idx="2885">
                  <c:v>150</c:v>
                </c:pt>
                <c:pt idx="2886">
                  <c:v>149</c:v>
                </c:pt>
                <c:pt idx="2887">
                  <c:v>148</c:v>
                </c:pt>
                <c:pt idx="2888">
                  <c:v>148</c:v>
                </c:pt>
                <c:pt idx="2889">
                  <c:v>167</c:v>
                </c:pt>
                <c:pt idx="2890">
                  <c:v>166</c:v>
                </c:pt>
                <c:pt idx="2891">
                  <c:v>150</c:v>
                </c:pt>
                <c:pt idx="2892">
                  <c:v>150</c:v>
                </c:pt>
                <c:pt idx="2893">
                  <c:v>149</c:v>
                </c:pt>
                <c:pt idx="2894">
                  <c:v>137</c:v>
                </c:pt>
                <c:pt idx="2895">
                  <c:v>137</c:v>
                </c:pt>
                <c:pt idx="2896">
                  <c:v>136</c:v>
                </c:pt>
                <c:pt idx="2897">
                  <c:v>125</c:v>
                </c:pt>
                <c:pt idx="2898">
                  <c:v>124</c:v>
                </c:pt>
                <c:pt idx="2899">
                  <c:v>124</c:v>
                </c:pt>
                <c:pt idx="2900">
                  <c:v>124</c:v>
                </c:pt>
                <c:pt idx="2901">
                  <c:v>124</c:v>
                </c:pt>
                <c:pt idx="2902">
                  <c:v>124</c:v>
                </c:pt>
                <c:pt idx="2903">
                  <c:v>124</c:v>
                </c:pt>
                <c:pt idx="2904">
                  <c:v>124</c:v>
                </c:pt>
                <c:pt idx="2905">
                  <c:v>142</c:v>
                </c:pt>
                <c:pt idx="2906">
                  <c:v>161</c:v>
                </c:pt>
                <c:pt idx="2907">
                  <c:v>146</c:v>
                </c:pt>
                <c:pt idx="2908">
                  <c:v>135</c:v>
                </c:pt>
                <c:pt idx="2909">
                  <c:v>135</c:v>
                </c:pt>
                <c:pt idx="2910">
                  <c:v>134</c:v>
                </c:pt>
                <c:pt idx="2911">
                  <c:v>134</c:v>
                </c:pt>
                <c:pt idx="2912">
                  <c:v>120</c:v>
                </c:pt>
                <c:pt idx="2913">
                  <c:v>120</c:v>
                </c:pt>
                <c:pt idx="2914">
                  <c:v>120</c:v>
                </c:pt>
                <c:pt idx="2915">
                  <c:v>121</c:v>
                </c:pt>
                <c:pt idx="2916">
                  <c:v>121</c:v>
                </c:pt>
                <c:pt idx="2917">
                  <c:v>121</c:v>
                </c:pt>
                <c:pt idx="2918">
                  <c:v>121</c:v>
                </c:pt>
                <c:pt idx="2919">
                  <c:v>120</c:v>
                </c:pt>
                <c:pt idx="2920">
                  <c:v>120</c:v>
                </c:pt>
                <c:pt idx="2921">
                  <c:v>120</c:v>
                </c:pt>
                <c:pt idx="2922">
                  <c:v>119</c:v>
                </c:pt>
                <c:pt idx="2923">
                  <c:v>135</c:v>
                </c:pt>
                <c:pt idx="2924">
                  <c:v>151</c:v>
                </c:pt>
                <c:pt idx="2925">
                  <c:v>152</c:v>
                </c:pt>
                <c:pt idx="2926">
                  <c:v>141</c:v>
                </c:pt>
                <c:pt idx="2927">
                  <c:v>141</c:v>
                </c:pt>
                <c:pt idx="2928">
                  <c:v>140</c:v>
                </c:pt>
                <c:pt idx="2929">
                  <c:v>129</c:v>
                </c:pt>
                <c:pt idx="2930">
                  <c:v>129</c:v>
                </c:pt>
                <c:pt idx="2931">
                  <c:v>128</c:v>
                </c:pt>
                <c:pt idx="2932">
                  <c:v>128</c:v>
                </c:pt>
                <c:pt idx="2933">
                  <c:v>127</c:v>
                </c:pt>
                <c:pt idx="2934">
                  <c:v>127</c:v>
                </c:pt>
                <c:pt idx="2935">
                  <c:v>127</c:v>
                </c:pt>
                <c:pt idx="2936">
                  <c:v>128</c:v>
                </c:pt>
                <c:pt idx="2937">
                  <c:v>128</c:v>
                </c:pt>
                <c:pt idx="2938">
                  <c:v>127</c:v>
                </c:pt>
                <c:pt idx="2939">
                  <c:v>127</c:v>
                </c:pt>
                <c:pt idx="2940">
                  <c:v>127</c:v>
                </c:pt>
                <c:pt idx="2941">
                  <c:v>137</c:v>
                </c:pt>
                <c:pt idx="2942">
                  <c:v>138</c:v>
                </c:pt>
                <c:pt idx="2943">
                  <c:v>152</c:v>
                </c:pt>
                <c:pt idx="2944">
                  <c:v>153</c:v>
                </c:pt>
                <c:pt idx="2945">
                  <c:v>152</c:v>
                </c:pt>
                <c:pt idx="2946">
                  <c:v>152</c:v>
                </c:pt>
                <c:pt idx="2947">
                  <c:v>152</c:v>
                </c:pt>
                <c:pt idx="2948">
                  <c:v>139</c:v>
                </c:pt>
                <c:pt idx="2949">
                  <c:v>129</c:v>
                </c:pt>
                <c:pt idx="2950">
                  <c:v>128</c:v>
                </c:pt>
                <c:pt idx="2951">
                  <c:v>117</c:v>
                </c:pt>
                <c:pt idx="2952">
                  <c:v>118</c:v>
                </c:pt>
                <c:pt idx="2953">
                  <c:v>118</c:v>
                </c:pt>
                <c:pt idx="2954">
                  <c:v>118</c:v>
                </c:pt>
                <c:pt idx="2955">
                  <c:v>128</c:v>
                </c:pt>
                <c:pt idx="2956">
                  <c:v>128</c:v>
                </c:pt>
                <c:pt idx="2957">
                  <c:v>128</c:v>
                </c:pt>
                <c:pt idx="2958">
                  <c:v>144</c:v>
                </c:pt>
                <c:pt idx="2959">
                  <c:v>163</c:v>
                </c:pt>
                <c:pt idx="2960">
                  <c:v>152</c:v>
                </c:pt>
                <c:pt idx="2961">
                  <c:v>152</c:v>
                </c:pt>
                <c:pt idx="2962">
                  <c:v>152</c:v>
                </c:pt>
                <c:pt idx="2963">
                  <c:v>141</c:v>
                </c:pt>
                <c:pt idx="2964">
                  <c:v>140</c:v>
                </c:pt>
                <c:pt idx="2965">
                  <c:v>139</c:v>
                </c:pt>
                <c:pt idx="2966">
                  <c:v>138</c:v>
                </c:pt>
                <c:pt idx="2967">
                  <c:v>127</c:v>
                </c:pt>
                <c:pt idx="2968">
                  <c:v>127</c:v>
                </c:pt>
                <c:pt idx="2969">
                  <c:v>126</c:v>
                </c:pt>
                <c:pt idx="2970">
                  <c:v>125</c:v>
                </c:pt>
                <c:pt idx="2971">
                  <c:v>125</c:v>
                </c:pt>
                <c:pt idx="2972">
                  <c:v>142</c:v>
                </c:pt>
                <c:pt idx="2973">
                  <c:v>163</c:v>
                </c:pt>
                <c:pt idx="2974">
                  <c:v>150</c:v>
                </c:pt>
                <c:pt idx="2975">
                  <c:v>137</c:v>
                </c:pt>
                <c:pt idx="2976">
                  <c:v>125</c:v>
                </c:pt>
                <c:pt idx="2977">
                  <c:v>124</c:v>
                </c:pt>
                <c:pt idx="2978">
                  <c:v>113</c:v>
                </c:pt>
                <c:pt idx="2979">
                  <c:v>113</c:v>
                </c:pt>
                <c:pt idx="2980">
                  <c:v>112</c:v>
                </c:pt>
                <c:pt idx="2981">
                  <c:v>111</c:v>
                </c:pt>
                <c:pt idx="2982">
                  <c:v>111</c:v>
                </c:pt>
                <c:pt idx="2983">
                  <c:v>110</c:v>
                </c:pt>
                <c:pt idx="2984">
                  <c:v>110</c:v>
                </c:pt>
                <c:pt idx="2985">
                  <c:v>110</c:v>
                </c:pt>
                <c:pt idx="2986">
                  <c:v>110</c:v>
                </c:pt>
                <c:pt idx="2987">
                  <c:v>147</c:v>
                </c:pt>
                <c:pt idx="2988">
                  <c:v>146</c:v>
                </c:pt>
                <c:pt idx="2989">
                  <c:v>145</c:v>
                </c:pt>
                <c:pt idx="2990">
                  <c:v>133</c:v>
                </c:pt>
                <c:pt idx="2991">
                  <c:v>133</c:v>
                </c:pt>
                <c:pt idx="2992">
                  <c:v>256</c:v>
                </c:pt>
                <c:pt idx="2993">
                  <c:v>319</c:v>
                </c:pt>
                <c:pt idx="2994">
                  <c:v>299</c:v>
                </c:pt>
                <c:pt idx="2995">
                  <c:v>300</c:v>
                </c:pt>
                <c:pt idx="2996">
                  <c:v>252</c:v>
                </c:pt>
                <c:pt idx="2997">
                  <c:v>238</c:v>
                </c:pt>
                <c:pt idx="2998">
                  <c:v>329</c:v>
                </c:pt>
                <c:pt idx="2999">
                  <c:v>328</c:v>
                </c:pt>
                <c:pt idx="3000">
                  <c:v>274</c:v>
                </c:pt>
                <c:pt idx="3001">
                  <c:v>236</c:v>
                </c:pt>
                <c:pt idx="3002">
                  <c:v>400</c:v>
                </c:pt>
                <c:pt idx="3003">
                  <c:v>377</c:v>
                </c:pt>
                <c:pt idx="3004">
                  <c:v>311</c:v>
                </c:pt>
                <c:pt idx="3005">
                  <c:v>369</c:v>
                </c:pt>
                <c:pt idx="3006">
                  <c:v>464</c:v>
                </c:pt>
                <c:pt idx="3007">
                  <c:v>518</c:v>
                </c:pt>
                <c:pt idx="3008">
                  <c:v>518</c:v>
                </c:pt>
                <c:pt idx="3009">
                  <c:v>396</c:v>
                </c:pt>
                <c:pt idx="3010">
                  <c:v>285</c:v>
                </c:pt>
                <c:pt idx="3011">
                  <c:v>310</c:v>
                </c:pt>
                <c:pt idx="3012">
                  <c:v>251</c:v>
                </c:pt>
                <c:pt idx="3013">
                  <c:v>228</c:v>
                </c:pt>
                <c:pt idx="3014">
                  <c:v>308</c:v>
                </c:pt>
                <c:pt idx="3015">
                  <c:v>372</c:v>
                </c:pt>
                <c:pt idx="3016">
                  <c:v>326</c:v>
                </c:pt>
                <c:pt idx="3017">
                  <c:v>408</c:v>
                </c:pt>
                <c:pt idx="3018">
                  <c:v>357</c:v>
                </c:pt>
                <c:pt idx="3019">
                  <c:v>297</c:v>
                </c:pt>
                <c:pt idx="3020">
                  <c:v>233</c:v>
                </c:pt>
                <c:pt idx="3021">
                  <c:v>192</c:v>
                </c:pt>
                <c:pt idx="3022">
                  <c:v>170</c:v>
                </c:pt>
                <c:pt idx="3023">
                  <c:v>157</c:v>
                </c:pt>
                <c:pt idx="3024">
                  <c:v>156</c:v>
                </c:pt>
                <c:pt idx="3025">
                  <c:v>144</c:v>
                </c:pt>
                <c:pt idx="3026">
                  <c:v>157</c:v>
                </c:pt>
                <c:pt idx="3027">
                  <c:v>157</c:v>
                </c:pt>
                <c:pt idx="3028">
                  <c:v>144</c:v>
                </c:pt>
                <c:pt idx="3029">
                  <c:v>143</c:v>
                </c:pt>
                <c:pt idx="3030">
                  <c:v>143</c:v>
                </c:pt>
                <c:pt idx="3031">
                  <c:v>194</c:v>
                </c:pt>
                <c:pt idx="3032">
                  <c:v>174</c:v>
                </c:pt>
                <c:pt idx="3033">
                  <c:v>151</c:v>
                </c:pt>
                <c:pt idx="3034">
                  <c:v>138</c:v>
                </c:pt>
                <c:pt idx="3035">
                  <c:v>137</c:v>
                </c:pt>
                <c:pt idx="3036">
                  <c:v>136</c:v>
                </c:pt>
                <c:pt idx="3037">
                  <c:v>137</c:v>
                </c:pt>
                <c:pt idx="3038">
                  <c:v>138</c:v>
                </c:pt>
                <c:pt idx="3039">
                  <c:v>137</c:v>
                </c:pt>
                <c:pt idx="3040">
                  <c:v>137</c:v>
                </c:pt>
                <c:pt idx="3041">
                  <c:v>136</c:v>
                </c:pt>
                <c:pt idx="3042">
                  <c:v>124</c:v>
                </c:pt>
                <c:pt idx="3043">
                  <c:v>123</c:v>
                </c:pt>
                <c:pt idx="3044">
                  <c:v>123</c:v>
                </c:pt>
                <c:pt idx="3045">
                  <c:v>122</c:v>
                </c:pt>
                <c:pt idx="3046">
                  <c:v>110</c:v>
                </c:pt>
                <c:pt idx="3047">
                  <c:v>110</c:v>
                </c:pt>
                <c:pt idx="3048">
                  <c:v>110</c:v>
                </c:pt>
                <c:pt idx="3049">
                  <c:v>110</c:v>
                </c:pt>
                <c:pt idx="3050">
                  <c:v>109</c:v>
                </c:pt>
                <c:pt idx="3051">
                  <c:v>109</c:v>
                </c:pt>
                <c:pt idx="3052">
                  <c:v>108</c:v>
                </c:pt>
                <c:pt idx="3053">
                  <c:v>108</c:v>
                </c:pt>
                <c:pt idx="3054">
                  <c:v>107</c:v>
                </c:pt>
                <c:pt idx="3055">
                  <c:v>107</c:v>
                </c:pt>
                <c:pt idx="3056">
                  <c:v>107</c:v>
                </c:pt>
                <c:pt idx="3057">
                  <c:v>107</c:v>
                </c:pt>
                <c:pt idx="3058">
                  <c:v>108</c:v>
                </c:pt>
                <c:pt idx="3059">
                  <c:v>109</c:v>
                </c:pt>
                <c:pt idx="3060">
                  <c:v>109</c:v>
                </c:pt>
                <c:pt idx="3061">
                  <c:v>110</c:v>
                </c:pt>
                <c:pt idx="3062">
                  <c:v>111</c:v>
                </c:pt>
                <c:pt idx="3063">
                  <c:v>111</c:v>
                </c:pt>
                <c:pt idx="3064">
                  <c:v>112</c:v>
                </c:pt>
                <c:pt idx="3065">
                  <c:v>126</c:v>
                </c:pt>
                <c:pt idx="3066">
                  <c:v>272</c:v>
                </c:pt>
                <c:pt idx="3067">
                  <c:v>258</c:v>
                </c:pt>
                <c:pt idx="3068">
                  <c:v>227</c:v>
                </c:pt>
                <c:pt idx="3069">
                  <c:v>183</c:v>
                </c:pt>
                <c:pt idx="3070">
                  <c:v>231</c:v>
                </c:pt>
                <c:pt idx="3071">
                  <c:v>427</c:v>
                </c:pt>
                <c:pt idx="3072">
                  <c:v>427</c:v>
                </c:pt>
                <c:pt idx="3073">
                  <c:v>305</c:v>
                </c:pt>
                <c:pt idx="3074">
                  <c:v>268</c:v>
                </c:pt>
                <c:pt idx="3075">
                  <c:v>476</c:v>
                </c:pt>
                <c:pt idx="3076">
                  <c:v>661</c:v>
                </c:pt>
                <c:pt idx="3077">
                  <c:v>641</c:v>
                </c:pt>
                <c:pt idx="3078">
                  <c:v>611</c:v>
                </c:pt>
                <c:pt idx="3079">
                  <c:v>611</c:v>
                </c:pt>
                <c:pt idx="3080">
                  <c:v>515</c:v>
                </c:pt>
                <c:pt idx="3081">
                  <c:v>589</c:v>
                </c:pt>
                <c:pt idx="3082">
                  <c:v>650</c:v>
                </c:pt>
                <c:pt idx="3083">
                  <c:v>717</c:v>
                </c:pt>
                <c:pt idx="3084">
                  <c:v>788</c:v>
                </c:pt>
                <c:pt idx="3085">
                  <c:v>679</c:v>
                </c:pt>
                <c:pt idx="3086">
                  <c:v>724</c:v>
                </c:pt>
                <c:pt idx="3087">
                  <c:v>799</c:v>
                </c:pt>
                <c:pt idx="3088">
                  <c:v>901</c:v>
                </c:pt>
                <c:pt idx="3089">
                  <c:v>840</c:v>
                </c:pt>
                <c:pt idx="3090">
                  <c:v>623</c:v>
                </c:pt>
                <c:pt idx="3091">
                  <c:v>468</c:v>
                </c:pt>
                <c:pt idx="3092">
                  <c:v>342</c:v>
                </c:pt>
                <c:pt idx="3093">
                  <c:v>270</c:v>
                </c:pt>
                <c:pt idx="3094">
                  <c:v>228</c:v>
                </c:pt>
                <c:pt idx="3095">
                  <c:v>228</c:v>
                </c:pt>
                <c:pt idx="3096">
                  <c:v>414</c:v>
                </c:pt>
                <c:pt idx="3097">
                  <c:v>480</c:v>
                </c:pt>
                <c:pt idx="3098">
                  <c:v>373</c:v>
                </c:pt>
                <c:pt idx="3099">
                  <c:v>280</c:v>
                </c:pt>
                <c:pt idx="3100">
                  <c:v>227</c:v>
                </c:pt>
                <c:pt idx="3101">
                  <c:v>197</c:v>
                </c:pt>
                <c:pt idx="3102">
                  <c:v>180</c:v>
                </c:pt>
                <c:pt idx="3103">
                  <c:v>166</c:v>
                </c:pt>
                <c:pt idx="3104">
                  <c:v>165</c:v>
                </c:pt>
                <c:pt idx="3105">
                  <c:v>153</c:v>
                </c:pt>
                <c:pt idx="3106">
                  <c:v>153</c:v>
                </c:pt>
                <c:pt idx="3107">
                  <c:v>152</c:v>
                </c:pt>
                <c:pt idx="3108">
                  <c:v>139</c:v>
                </c:pt>
                <c:pt idx="3109">
                  <c:v>138</c:v>
                </c:pt>
                <c:pt idx="3110">
                  <c:v>137</c:v>
                </c:pt>
                <c:pt idx="3111">
                  <c:v>137</c:v>
                </c:pt>
                <c:pt idx="3112">
                  <c:v>126</c:v>
                </c:pt>
                <c:pt idx="3113">
                  <c:v>126</c:v>
                </c:pt>
                <c:pt idx="3114">
                  <c:v>126</c:v>
                </c:pt>
                <c:pt idx="3115">
                  <c:v>126</c:v>
                </c:pt>
                <c:pt idx="3116">
                  <c:v>125</c:v>
                </c:pt>
                <c:pt idx="3117">
                  <c:v>125</c:v>
                </c:pt>
                <c:pt idx="3118">
                  <c:v>124</c:v>
                </c:pt>
                <c:pt idx="3119">
                  <c:v>124</c:v>
                </c:pt>
                <c:pt idx="3120">
                  <c:v>123</c:v>
                </c:pt>
                <c:pt idx="3121">
                  <c:v>122</c:v>
                </c:pt>
                <c:pt idx="3122">
                  <c:v>122</c:v>
                </c:pt>
                <c:pt idx="3123">
                  <c:v>111</c:v>
                </c:pt>
                <c:pt idx="3124">
                  <c:v>111</c:v>
                </c:pt>
                <c:pt idx="3125">
                  <c:v>111</c:v>
                </c:pt>
                <c:pt idx="3126">
                  <c:v>111</c:v>
                </c:pt>
                <c:pt idx="3127">
                  <c:v>110</c:v>
                </c:pt>
                <c:pt idx="3128">
                  <c:v>110</c:v>
                </c:pt>
                <c:pt idx="3129">
                  <c:v>110</c:v>
                </c:pt>
                <c:pt idx="3130">
                  <c:v>110</c:v>
                </c:pt>
                <c:pt idx="3131">
                  <c:v>159</c:v>
                </c:pt>
                <c:pt idx="3132">
                  <c:v>145</c:v>
                </c:pt>
                <c:pt idx="3133">
                  <c:v>124</c:v>
                </c:pt>
                <c:pt idx="3134">
                  <c:v>109</c:v>
                </c:pt>
                <c:pt idx="3135">
                  <c:v>108</c:v>
                </c:pt>
                <c:pt idx="3136">
                  <c:v>95</c:v>
                </c:pt>
                <c:pt idx="3137">
                  <c:v>94</c:v>
                </c:pt>
                <c:pt idx="3138">
                  <c:v>94</c:v>
                </c:pt>
                <c:pt idx="3139">
                  <c:v>93</c:v>
                </c:pt>
                <c:pt idx="3140">
                  <c:v>92</c:v>
                </c:pt>
                <c:pt idx="3141">
                  <c:v>91</c:v>
                </c:pt>
                <c:pt idx="3142">
                  <c:v>91</c:v>
                </c:pt>
                <c:pt idx="3143">
                  <c:v>90</c:v>
                </c:pt>
                <c:pt idx="3144">
                  <c:v>89</c:v>
                </c:pt>
                <c:pt idx="3145">
                  <c:v>88</c:v>
                </c:pt>
                <c:pt idx="3146">
                  <c:v>88</c:v>
                </c:pt>
                <c:pt idx="3147">
                  <c:v>87</c:v>
                </c:pt>
                <c:pt idx="3148">
                  <c:v>86</c:v>
                </c:pt>
                <c:pt idx="3149">
                  <c:v>85</c:v>
                </c:pt>
                <c:pt idx="3150">
                  <c:v>85</c:v>
                </c:pt>
                <c:pt idx="3151">
                  <c:v>85</c:v>
                </c:pt>
                <c:pt idx="3152">
                  <c:v>85</c:v>
                </c:pt>
                <c:pt idx="3153">
                  <c:v>85</c:v>
                </c:pt>
                <c:pt idx="3154">
                  <c:v>99</c:v>
                </c:pt>
                <c:pt idx="3155">
                  <c:v>210</c:v>
                </c:pt>
                <c:pt idx="3156">
                  <c:v>287</c:v>
                </c:pt>
                <c:pt idx="3157">
                  <c:v>388</c:v>
                </c:pt>
                <c:pt idx="3158">
                  <c:v>337</c:v>
                </c:pt>
                <c:pt idx="3159">
                  <c:v>238</c:v>
                </c:pt>
                <c:pt idx="3160">
                  <c:v>173</c:v>
                </c:pt>
                <c:pt idx="3161">
                  <c:v>132</c:v>
                </c:pt>
                <c:pt idx="3162">
                  <c:v>109</c:v>
                </c:pt>
                <c:pt idx="3163">
                  <c:v>98</c:v>
                </c:pt>
                <c:pt idx="3164">
                  <c:v>97</c:v>
                </c:pt>
                <c:pt idx="3165">
                  <c:v>96</c:v>
                </c:pt>
                <c:pt idx="3166">
                  <c:v>96</c:v>
                </c:pt>
                <c:pt idx="3167">
                  <c:v>95</c:v>
                </c:pt>
                <c:pt idx="3168">
                  <c:v>94</c:v>
                </c:pt>
                <c:pt idx="3169">
                  <c:v>93</c:v>
                </c:pt>
                <c:pt idx="3170">
                  <c:v>83</c:v>
                </c:pt>
                <c:pt idx="3171">
                  <c:v>83</c:v>
                </c:pt>
                <c:pt idx="3172">
                  <c:v>82</c:v>
                </c:pt>
                <c:pt idx="3173">
                  <c:v>82</c:v>
                </c:pt>
                <c:pt idx="3174">
                  <c:v>82</c:v>
                </c:pt>
                <c:pt idx="3175">
                  <c:v>82</c:v>
                </c:pt>
                <c:pt idx="3176">
                  <c:v>81</c:v>
                </c:pt>
                <c:pt idx="3177">
                  <c:v>80</c:v>
                </c:pt>
                <c:pt idx="3178">
                  <c:v>80</c:v>
                </c:pt>
                <c:pt idx="3179">
                  <c:v>96</c:v>
                </c:pt>
                <c:pt idx="3180">
                  <c:v>170</c:v>
                </c:pt>
                <c:pt idx="3181">
                  <c:v>259</c:v>
                </c:pt>
                <c:pt idx="3182">
                  <c:v>292</c:v>
                </c:pt>
                <c:pt idx="3183">
                  <c:v>293</c:v>
                </c:pt>
                <c:pt idx="3184">
                  <c:v>293</c:v>
                </c:pt>
                <c:pt idx="3185">
                  <c:v>214</c:v>
                </c:pt>
                <c:pt idx="3186">
                  <c:v>163</c:v>
                </c:pt>
                <c:pt idx="3187">
                  <c:v>132</c:v>
                </c:pt>
                <c:pt idx="3188">
                  <c:v>112</c:v>
                </c:pt>
                <c:pt idx="3189">
                  <c:v>99</c:v>
                </c:pt>
                <c:pt idx="3190">
                  <c:v>99</c:v>
                </c:pt>
                <c:pt idx="3191">
                  <c:v>98</c:v>
                </c:pt>
                <c:pt idx="3192">
                  <c:v>86</c:v>
                </c:pt>
                <c:pt idx="3193">
                  <c:v>86</c:v>
                </c:pt>
                <c:pt idx="3194">
                  <c:v>86</c:v>
                </c:pt>
                <c:pt idx="3195">
                  <c:v>85</c:v>
                </c:pt>
                <c:pt idx="3196">
                  <c:v>99</c:v>
                </c:pt>
                <c:pt idx="3197">
                  <c:v>110</c:v>
                </c:pt>
                <c:pt idx="3198">
                  <c:v>109</c:v>
                </c:pt>
                <c:pt idx="3199">
                  <c:v>109</c:v>
                </c:pt>
                <c:pt idx="3200">
                  <c:v>108</c:v>
                </c:pt>
                <c:pt idx="3201">
                  <c:v>108</c:v>
                </c:pt>
                <c:pt idx="3202">
                  <c:v>108</c:v>
                </c:pt>
                <c:pt idx="3203">
                  <c:v>107</c:v>
                </c:pt>
                <c:pt idx="3204">
                  <c:v>96</c:v>
                </c:pt>
                <c:pt idx="3205">
                  <c:v>96</c:v>
                </c:pt>
                <c:pt idx="3206">
                  <c:v>185</c:v>
                </c:pt>
                <c:pt idx="3207">
                  <c:v>248</c:v>
                </c:pt>
                <c:pt idx="3208">
                  <c:v>212</c:v>
                </c:pt>
                <c:pt idx="3209">
                  <c:v>166</c:v>
                </c:pt>
                <c:pt idx="3210">
                  <c:v>135</c:v>
                </c:pt>
                <c:pt idx="3211">
                  <c:v>150</c:v>
                </c:pt>
                <c:pt idx="3212">
                  <c:v>171</c:v>
                </c:pt>
                <c:pt idx="3213">
                  <c:v>211</c:v>
                </c:pt>
                <c:pt idx="3214">
                  <c:v>171</c:v>
                </c:pt>
                <c:pt idx="3215">
                  <c:v>136</c:v>
                </c:pt>
                <c:pt idx="3216">
                  <c:v>117</c:v>
                </c:pt>
                <c:pt idx="3217">
                  <c:v>105</c:v>
                </c:pt>
                <c:pt idx="3218">
                  <c:v>105</c:v>
                </c:pt>
                <c:pt idx="3219">
                  <c:v>104</c:v>
                </c:pt>
                <c:pt idx="3220">
                  <c:v>104</c:v>
                </c:pt>
                <c:pt idx="3221">
                  <c:v>134</c:v>
                </c:pt>
                <c:pt idx="3222">
                  <c:v>195</c:v>
                </c:pt>
                <c:pt idx="3223">
                  <c:v>253</c:v>
                </c:pt>
                <c:pt idx="3224">
                  <c:v>348</c:v>
                </c:pt>
                <c:pt idx="3225">
                  <c:v>332</c:v>
                </c:pt>
                <c:pt idx="3226">
                  <c:v>332</c:v>
                </c:pt>
                <c:pt idx="3227">
                  <c:v>363</c:v>
                </c:pt>
                <c:pt idx="3228">
                  <c:v>334</c:v>
                </c:pt>
                <c:pt idx="3229">
                  <c:v>333</c:v>
                </c:pt>
                <c:pt idx="3230">
                  <c:v>269</c:v>
                </c:pt>
                <c:pt idx="3231">
                  <c:v>256</c:v>
                </c:pt>
                <c:pt idx="3232">
                  <c:v>200</c:v>
                </c:pt>
                <c:pt idx="3233">
                  <c:v>161</c:v>
                </c:pt>
                <c:pt idx="3234">
                  <c:v>142</c:v>
                </c:pt>
                <c:pt idx="3235">
                  <c:v>130</c:v>
                </c:pt>
                <c:pt idx="3236">
                  <c:v>129</c:v>
                </c:pt>
                <c:pt idx="3237">
                  <c:v>129</c:v>
                </c:pt>
                <c:pt idx="3238">
                  <c:v>129</c:v>
                </c:pt>
                <c:pt idx="3239">
                  <c:v>116</c:v>
                </c:pt>
                <c:pt idx="3240">
                  <c:v>116</c:v>
                </c:pt>
                <c:pt idx="3241">
                  <c:v>138</c:v>
                </c:pt>
                <c:pt idx="3242">
                  <c:v>151</c:v>
                </c:pt>
                <c:pt idx="3243">
                  <c:v>151</c:v>
                </c:pt>
                <c:pt idx="3244">
                  <c:v>176</c:v>
                </c:pt>
                <c:pt idx="3245">
                  <c:v>159</c:v>
                </c:pt>
                <c:pt idx="3246">
                  <c:v>148</c:v>
                </c:pt>
                <c:pt idx="3247">
                  <c:v>148</c:v>
                </c:pt>
                <c:pt idx="3248">
                  <c:v>174</c:v>
                </c:pt>
                <c:pt idx="3249">
                  <c:v>193</c:v>
                </c:pt>
                <c:pt idx="3250">
                  <c:v>194</c:v>
                </c:pt>
                <c:pt idx="3251">
                  <c:v>171</c:v>
                </c:pt>
                <c:pt idx="3252">
                  <c:v>183</c:v>
                </c:pt>
                <c:pt idx="3253">
                  <c:v>184</c:v>
                </c:pt>
                <c:pt idx="3254">
                  <c:v>183</c:v>
                </c:pt>
                <c:pt idx="3255">
                  <c:v>147</c:v>
                </c:pt>
                <c:pt idx="3256">
                  <c:v>146</c:v>
                </c:pt>
                <c:pt idx="3257">
                  <c:v>125</c:v>
                </c:pt>
                <c:pt idx="3258">
                  <c:v>124</c:v>
                </c:pt>
                <c:pt idx="3259">
                  <c:v>124</c:v>
                </c:pt>
                <c:pt idx="3260">
                  <c:v>139</c:v>
                </c:pt>
                <c:pt idx="3261">
                  <c:v>169</c:v>
                </c:pt>
                <c:pt idx="3262">
                  <c:v>159</c:v>
                </c:pt>
                <c:pt idx="3263">
                  <c:v>135</c:v>
                </c:pt>
                <c:pt idx="3264">
                  <c:v>135</c:v>
                </c:pt>
                <c:pt idx="3265">
                  <c:v>135</c:v>
                </c:pt>
                <c:pt idx="3266">
                  <c:v>134</c:v>
                </c:pt>
                <c:pt idx="3267">
                  <c:v>178</c:v>
                </c:pt>
                <c:pt idx="3268">
                  <c:v>200</c:v>
                </c:pt>
                <c:pt idx="3269">
                  <c:v>182</c:v>
                </c:pt>
                <c:pt idx="3270">
                  <c:v>161</c:v>
                </c:pt>
                <c:pt idx="3271">
                  <c:v>162</c:v>
                </c:pt>
                <c:pt idx="3272">
                  <c:v>176</c:v>
                </c:pt>
                <c:pt idx="3273">
                  <c:v>177</c:v>
                </c:pt>
                <c:pt idx="3274">
                  <c:v>177</c:v>
                </c:pt>
                <c:pt idx="3275">
                  <c:v>152</c:v>
                </c:pt>
                <c:pt idx="3276">
                  <c:v>169</c:v>
                </c:pt>
                <c:pt idx="3277">
                  <c:v>152</c:v>
                </c:pt>
                <c:pt idx="3278">
                  <c:v>133</c:v>
                </c:pt>
                <c:pt idx="3279">
                  <c:v>134</c:v>
                </c:pt>
                <c:pt idx="3280">
                  <c:v>133</c:v>
                </c:pt>
                <c:pt idx="3281">
                  <c:v>267</c:v>
                </c:pt>
                <c:pt idx="3282">
                  <c:v>455</c:v>
                </c:pt>
                <c:pt idx="3283">
                  <c:v>455</c:v>
                </c:pt>
                <c:pt idx="3284">
                  <c:v>328</c:v>
                </c:pt>
                <c:pt idx="3285">
                  <c:v>232</c:v>
                </c:pt>
                <c:pt idx="3286">
                  <c:v>190</c:v>
                </c:pt>
                <c:pt idx="3287">
                  <c:v>206</c:v>
                </c:pt>
                <c:pt idx="3288">
                  <c:v>404</c:v>
                </c:pt>
                <c:pt idx="3289">
                  <c:v>556</c:v>
                </c:pt>
                <c:pt idx="3290">
                  <c:v>662</c:v>
                </c:pt>
                <c:pt idx="3291">
                  <c:v>733</c:v>
                </c:pt>
                <c:pt idx="3292">
                  <c:v>773</c:v>
                </c:pt>
                <c:pt idx="3293">
                  <c:v>744</c:v>
                </c:pt>
                <c:pt idx="3294">
                  <c:v>590</c:v>
                </c:pt>
                <c:pt idx="3295">
                  <c:v>500</c:v>
                </c:pt>
                <c:pt idx="3296">
                  <c:v>528</c:v>
                </c:pt>
                <c:pt idx="3297">
                  <c:v>588</c:v>
                </c:pt>
                <c:pt idx="3298">
                  <c:v>642</c:v>
                </c:pt>
                <c:pt idx="3299">
                  <c:v>575</c:v>
                </c:pt>
                <c:pt idx="3300">
                  <c:v>421</c:v>
                </c:pt>
                <c:pt idx="3301">
                  <c:v>392</c:v>
                </c:pt>
                <c:pt idx="3302">
                  <c:v>480</c:v>
                </c:pt>
                <c:pt idx="3303">
                  <c:v>648</c:v>
                </c:pt>
                <c:pt idx="3304">
                  <c:v>804</c:v>
                </c:pt>
                <c:pt idx="3305">
                  <c:v>878</c:v>
                </c:pt>
                <c:pt idx="3306">
                  <c:v>906</c:v>
                </c:pt>
                <c:pt idx="3307">
                  <c:v>895</c:v>
                </c:pt>
                <c:pt idx="3308">
                  <c:v>864</c:v>
                </c:pt>
                <c:pt idx="3309">
                  <c:v>787</c:v>
                </c:pt>
                <c:pt idx="3310">
                  <c:v>733</c:v>
                </c:pt>
                <c:pt idx="3311">
                  <c:v>714</c:v>
                </c:pt>
                <c:pt idx="3312">
                  <c:v>565</c:v>
                </c:pt>
                <c:pt idx="3313">
                  <c:v>467</c:v>
                </c:pt>
                <c:pt idx="3314">
                  <c:v>550</c:v>
                </c:pt>
                <c:pt idx="3315">
                  <c:v>657</c:v>
                </c:pt>
                <c:pt idx="3316">
                  <c:v>737</c:v>
                </c:pt>
                <c:pt idx="3317">
                  <c:v>796</c:v>
                </c:pt>
                <c:pt idx="3318">
                  <c:v>796</c:v>
                </c:pt>
                <c:pt idx="3319">
                  <c:v>724</c:v>
                </c:pt>
                <c:pt idx="3320">
                  <c:v>569</c:v>
                </c:pt>
                <c:pt idx="3321">
                  <c:v>431</c:v>
                </c:pt>
                <c:pt idx="3322">
                  <c:v>322</c:v>
                </c:pt>
                <c:pt idx="3323">
                  <c:v>322</c:v>
                </c:pt>
                <c:pt idx="3324">
                  <c:v>322</c:v>
                </c:pt>
                <c:pt idx="3325">
                  <c:v>321</c:v>
                </c:pt>
                <c:pt idx="3326">
                  <c:v>320</c:v>
                </c:pt>
                <c:pt idx="3327">
                  <c:v>442</c:v>
                </c:pt>
                <c:pt idx="3328">
                  <c:v>564</c:v>
                </c:pt>
                <c:pt idx="3329">
                  <c:v>563</c:v>
                </c:pt>
                <c:pt idx="3330">
                  <c:v>671</c:v>
                </c:pt>
                <c:pt idx="3331">
                  <c:v>812</c:v>
                </c:pt>
                <c:pt idx="3332">
                  <c:v>914</c:v>
                </c:pt>
                <c:pt idx="3333">
                  <c:v>929</c:v>
                </c:pt>
                <c:pt idx="3334">
                  <c:v>899</c:v>
                </c:pt>
                <c:pt idx="3335">
                  <c:v>887</c:v>
                </c:pt>
                <c:pt idx="3336">
                  <c:v>887</c:v>
                </c:pt>
                <c:pt idx="3337">
                  <c:v>845</c:v>
                </c:pt>
                <c:pt idx="3338">
                  <c:v>804</c:v>
                </c:pt>
                <c:pt idx="3339">
                  <c:v>819</c:v>
                </c:pt>
                <c:pt idx="3340">
                  <c:v>835</c:v>
                </c:pt>
                <c:pt idx="3341">
                  <c:v>835</c:v>
                </c:pt>
                <c:pt idx="3342">
                  <c:v>686</c:v>
                </c:pt>
                <c:pt idx="3343">
                  <c:v>605</c:v>
                </c:pt>
                <c:pt idx="3344">
                  <c:v>668</c:v>
                </c:pt>
                <c:pt idx="3345">
                  <c:v>615</c:v>
                </c:pt>
                <c:pt idx="3346">
                  <c:v>555</c:v>
                </c:pt>
                <c:pt idx="3347">
                  <c:v>487</c:v>
                </c:pt>
                <c:pt idx="3348">
                  <c:v>475</c:v>
                </c:pt>
                <c:pt idx="3349">
                  <c:v>431</c:v>
                </c:pt>
                <c:pt idx="3350">
                  <c:v>552</c:v>
                </c:pt>
                <c:pt idx="3351">
                  <c:v>661</c:v>
                </c:pt>
                <c:pt idx="3352">
                  <c:v>752</c:v>
                </c:pt>
                <c:pt idx="3353">
                  <c:v>808</c:v>
                </c:pt>
                <c:pt idx="3354">
                  <c:v>794</c:v>
                </c:pt>
                <c:pt idx="3355">
                  <c:v>642</c:v>
                </c:pt>
                <c:pt idx="3356">
                  <c:v>474</c:v>
                </c:pt>
                <c:pt idx="3357">
                  <c:v>355</c:v>
                </c:pt>
                <c:pt idx="3358">
                  <c:v>291</c:v>
                </c:pt>
                <c:pt idx="3359">
                  <c:v>254</c:v>
                </c:pt>
                <c:pt idx="3360">
                  <c:v>231</c:v>
                </c:pt>
                <c:pt idx="3361">
                  <c:v>215</c:v>
                </c:pt>
                <c:pt idx="3362">
                  <c:v>234</c:v>
                </c:pt>
                <c:pt idx="3363">
                  <c:v>257</c:v>
                </c:pt>
                <c:pt idx="3364">
                  <c:v>383</c:v>
                </c:pt>
                <c:pt idx="3365">
                  <c:v>429</c:v>
                </c:pt>
                <c:pt idx="3366">
                  <c:v>519</c:v>
                </c:pt>
                <c:pt idx="3367">
                  <c:v>540</c:v>
                </c:pt>
                <c:pt idx="3368">
                  <c:v>479</c:v>
                </c:pt>
                <c:pt idx="3369">
                  <c:v>478</c:v>
                </c:pt>
                <c:pt idx="3370">
                  <c:v>562</c:v>
                </c:pt>
                <c:pt idx="3371">
                  <c:v>610</c:v>
                </c:pt>
                <c:pt idx="3372">
                  <c:v>583</c:v>
                </c:pt>
                <c:pt idx="3373">
                  <c:v>517</c:v>
                </c:pt>
                <c:pt idx="3374">
                  <c:v>594</c:v>
                </c:pt>
                <c:pt idx="3375">
                  <c:v>693</c:v>
                </c:pt>
                <c:pt idx="3376">
                  <c:v>735</c:v>
                </c:pt>
                <c:pt idx="3377">
                  <c:v>745</c:v>
                </c:pt>
                <c:pt idx="3378">
                  <c:v>683</c:v>
                </c:pt>
                <c:pt idx="3379">
                  <c:v>683</c:v>
                </c:pt>
                <c:pt idx="3380">
                  <c:v>712</c:v>
                </c:pt>
                <c:pt idx="3381">
                  <c:v>609</c:v>
                </c:pt>
                <c:pt idx="3382">
                  <c:v>609</c:v>
                </c:pt>
                <c:pt idx="3383">
                  <c:v>542</c:v>
                </c:pt>
                <c:pt idx="3384">
                  <c:v>406</c:v>
                </c:pt>
                <c:pt idx="3385">
                  <c:v>337</c:v>
                </c:pt>
                <c:pt idx="3386">
                  <c:v>382</c:v>
                </c:pt>
                <c:pt idx="3387">
                  <c:v>362</c:v>
                </c:pt>
                <c:pt idx="3388">
                  <c:v>314</c:v>
                </c:pt>
                <c:pt idx="3389">
                  <c:v>363</c:v>
                </c:pt>
                <c:pt idx="3390">
                  <c:v>400</c:v>
                </c:pt>
                <c:pt idx="3391">
                  <c:v>360</c:v>
                </c:pt>
                <c:pt idx="3392">
                  <c:v>284</c:v>
                </c:pt>
                <c:pt idx="3393">
                  <c:v>234</c:v>
                </c:pt>
                <c:pt idx="3394">
                  <c:v>203</c:v>
                </c:pt>
                <c:pt idx="3395">
                  <c:v>185</c:v>
                </c:pt>
                <c:pt idx="3396">
                  <c:v>184</c:v>
                </c:pt>
                <c:pt idx="3397">
                  <c:v>184</c:v>
                </c:pt>
                <c:pt idx="3398">
                  <c:v>184</c:v>
                </c:pt>
                <c:pt idx="3399">
                  <c:v>183</c:v>
                </c:pt>
                <c:pt idx="3400">
                  <c:v>182</c:v>
                </c:pt>
                <c:pt idx="3401">
                  <c:v>183</c:v>
                </c:pt>
                <c:pt idx="3402">
                  <c:v>184</c:v>
                </c:pt>
                <c:pt idx="3403">
                  <c:v>200</c:v>
                </c:pt>
                <c:pt idx="3404">
                  <c:v>200</c:v>
                </c:pt>
                <c:pt idx="3405">
                  <c:v>229</c:v>
                </c:pt>
                <c:pt idx="3406">
                  <c:v>326</c:v>
                </c:pt>
                <c:pt idx="3407">
                  <c:v>301</c:v>
                </c:pt>
                <c:pt idx="3408">
                  <c:v>260</c:v>
                </c:pt>
                <c:pt idx="3409">
                  <c:v>288</c:v>
                </c:pt>
                <c:pt idx="3410">
                  <c:v>253</c:v>
                </c:pt>
                <c:pt idx="3411">
                  <c:v>227</c:v>
                </c:pt>
                <c:pt idx="3412">
                  <c:v>246</c:v>
                </c:pt>
                <c:pt idx="3413">
                  <c:v>213</c:v>
                </c:pt>
                <c:pt idx="3414">
                  <c:v>234</c:v>
                </c:pt>
                <c:pt idx="3415">
                  <c:v>353</c:v>
                </c:pt>
                <c:pt idx="3416">
                  <c:v>354</c:v>
                </c:pt>
                <c:pt idx="3417">
                  <c:v>299</c:v>
                </c:pt>
                <c:pt idx="3418">
                  <c:v>343</c:v>
                </c:pt>
                <c:pt idx="3419">
                  <c:v>315</c:v>
                </c:pt>
                <c:pt idx="3420">
                  <c:v>257</c:v>
                </c:pt>
                <c:pt idx="3421">
                  <c:v>282</c:v>
                </c:pt>
                <c:pt idx="3422">
                  <c:v>295</c:v>
                </c:pt>
                <c:pt idx="3423">
                  <c:v>240</c:v>
                </c:pt>
                <c:pt idx="3424">
                  <c:v>206</c:v>
                </c:pt>
                <c:pt idx="3425">
                  <c:v>207</c:v>
                </c:pt>
                <c:pt idx="3426">
                  <c:v>247</c:v>
                </c:pt>
                <c:pt idx="3427">
                  <c:v>248</c:v>
                </c:pt>
                <c:pt idx="3428">
                  <c:v>296</c:v>
                </c:pt>
                <c:pt idx="3429">
                  <c:v>256</c:v>
                </c:pt>
                <c:pt idx="3430">
                  <c:v>227</c:v>
                </c:pt>
                <c:pt idx="3431">
                  <c:v>227</c:v>
                </c:pt>
                <c:pt idx="3432">
                  <c:v>287</c:v>
                </c:pt>
                <c:pt idx="3433">
                  <c:v>390</c:v>
                </c:pt>
                <c:pt idx="3434">
                  <c:v>343</c:v>
                </c:pt>
                <c:pt idx="3435">
                  <c:v>258</c:v>
                </c:pt>
                <c:pt idx="3436">
                  <c:v>204</c:v>
                </c:pt>
                <c:pt idx="3437">
                  <c:v>174</c:v>
                </c:pt>
                <c:pt idx="3438">
                  <c:v>154</c:v>
                </c:pt>
                <c:pt idx="3439">
                  <c:v>139</c:v>
                </c:pt>
                <c:pt idx="3440">
                  <c:v>138</c:v>
                </c:pt>
                <c:pt idx="3441">
                  <c:v>128</c:v>
                </c:pt>
                <c:pt idx="3442">
                  <c:v>148</c:v>
                </c:pt>
                <c:pt idx="3443">
                  <c:v>147</c:v>
                </c:pt>
                <c:pt idx="3444">
                  <c:v>125</c:v>
                </c:pt>
                <c:pt idx="3445">
                  <c:v>124</c:v>
                </c:pt>
                <c:pt idx="3446">
                  <c:v>124</c:v>
                </c:pt>
                <c:pt idx="3447">
                  <c:v>124</c:v>
                </c:pt>
                <c:pt idx="3448">
                  <c:v>123</c:v>
                </c:pt>
                <c:pt idx="3449">
                  <c:v>111</c:v>
                </c:pt>
                <c:pt idx="3450">
                  <c:v>110</c:v>
                </c:pt>
                <c:pt idx="3451">
                  <c:v>109</c:v>
                </c:pt>
                <c:pt idx="3452">
                  <c:v>109</c:v>
                </c:pt>
                <c:pt idx="3453">
                  <c:v>108</c:v>
                </c:pt>
                <c:pt idx="3454">
                  <c:v>108</c:v>
                </c:pt>
                <c:pt idx="3455">
                  <c:v>107</c:v>
                </c:pt>
                <c:pt idx="3456">
                  <c:v>107</c:v>
                </c:pt>
                <c:pt idx="3457">
                  <c:v>96</c:v>
                </c:pt>
                <c:pt idx="3458">
                  <c:v>96</c:v>
                </c:pt>
                <c:pt idx="3459">
                  <c:v>96</c:v>
                </c:pt>
                <c:pt idx="3460">
                  <c:v>95</c:v>
                </c:pt>
                <c:pt idx="3461">
                  <c:v>94</c:v>
                </c:pt>
                <c:pt idx="3462">
                  <c:v>94</c:v>
                </c:pt>
                <c:pt idx="3463">
                  <c:v>94</c:v>
                </c:pt>
                <c:pt idx="3464">
                  <c:v>93</c:v>
                </c:pt>
                <c:pt idx="3465">
                  <c:v>93</c:v>
                </c:pt>
                <c:pt idx="3466">
                  <c:v>92</c:v>
                </c:pt>
                <c:pt idx="3467">
                  <c:v>93</c:v>
                </c:pt>
                <c:pt idx="3468">
                  <c:v>114</c:v>
                </c:pt>
                <c:pt idx="3469">
                  <c:v>115</c:v>
                </c:pt>
                <c:pt idx="3470">
                  <c:v>115</c:v>
                </c:pt>
                <c:pt idx="3471">
                  <c:v>114</c:v>
                </c:pt>
                <c:pt idx="3472">
                  <c:v>100</c:v>
                </c:pt>
                <c:pt idx="3473">
                  <c:v>100</c:v>
                </c:pt>
                <c:pt idx="3474">
                  <c:v>100</c:v>
                </c:pt>
                <c:pt idx="3475">
                  <c:v>99</c:v>
                </c:pt>
                <c:pt idx="3476">
                  <c:v>111</c:v>
                </c:pt>
                <c:pt idx="3477">
                  <c:v>138</c:v>
                </c:pt>
                <c:pt idx="3478">
                  <c:v>126</c:v>
                </c:pt>
                <c:pt idx="3479">
                  <c:v>125</c:v>
                </c:pt>
                <c:pt idx="3480">
                  <c:v>124</c:v>
                </c:pt>
                <c:pt idx="3481">
                  <c:v>176</c:v>
                </c:pt>
                <c:pt idx="3482">
                  <c:v>353</c:v>
                </c:pt>
                <c:pt idx="3483">
                  <c:v>440</c:v>
                </c:pt>
                <c:pt idx="3484">
                  <c:v>507</c:v>
                </c:pt>
                <c:pt idx="3485">
                  <c:v>580</c:v>
                </c:pt>
                <c:pt idx="3486">
                  <c:v>581</c:v>
                </c:pt>
                <c:pt idx="3487">
                  <c:v>581</c:v>
                </c:pt>
                <c:pt idx="3488">
                  <c:v>582</c:v>
                </c:pt>
                <c:pt idx="3489">
                  <c:v>581</c:v>
                </c:pt>
                <c:pt idx="3490">
                  <c:v>488</c:v>
                </c:pt>
                <c:pt idx="3491">
                  <c:v>413</c:v>
                </c:pt>
                <c:pt idx="3492">
                  <c:v>472</c:v>
                </c:pt>
                <c:pt idx="3493">
                  <c:v>422</c:v>
                </c:pt>
                <c:pt idx="3494">
                  <c:v>367</c:v>
                </c:pt>
                <c:pt idx="3495">
                  <c:v>433</c:v>
                </c:pt>
                <c:pt idx="3496">
                  <c:v>498</c:v>
                </c:pt>
                <c:pt idx="3497">
                  <c:v>589</c:v>
                </c:pt>
                <c:pt idx="3498">
                  <c:v>662</c:v>
                </c:pt>
                <c:pt idx="3499">
                  <c:v>726</c:v>
                </c:pt>
                <c:pt idx="3500">
                  <c:v>766</c:v>
                </c:pt>
                <c:pt idx="3501">
                  <c:v>767</c:v>
                </c:pt>
                <c:pt idx="3502">
                  <c:v>786</c:v>
                </c:pt>
                <c:pt idx="3503">
                  <c:v>832</c:v>
                </c:pt>
                <c:pt idx="3504">
                  <c:v>842</c:v>
                </c:pt>
                <c:pt idx="3505">
                  <c:v>778</c:v>
                </c:pt>
                <c:pt idx="3506">
                  <c:v>796</c:v>
                </c:pt>
                <c:pt idx="3507">
                  <c:v>839</c:v>
                </c:pt>
                <c:pt idx="3508">
                  <c:v>839</c:v>
                </c:pt>
                <c:pt idx="3509">
                  <c:v>722</c:v>
                </c:pt>
                <c:pt idx="3510">
                  <c:v>624</c:v>
                </c:pt>
                <c:pt idx="3511">
                  <c:v>477</c:v>
                </c:pt>
                <c:pt idx="3512">
                  <c:v>384</c:v>
                </c:pt>
                <c:pt idx="3513">
                  <c:v>311</c:v>
                </c:pt>
                <c:pt idx="3514">
                  <c:v>312</c:v>
                </c:pt>
                <c:pt idx="3515">
                  <c:v>312</c:v>
                </c:pt>
                <c:pt idx="3516">
                  <c:v>275</c:v>
                </c:pt>
                <c:pt idx="3517">
                  <c:v>250</c:v>
                </c:pt>
                <c:pt idx="3518">
                  <c:v>235</c:v>
                </c:pt>
                <c:pt idx="3519">
                  <c:v>235</c:v>
                </c:pt>
                <c:pt idx="3520">
                  <c:v>277</c:v>
                </c:pt>
                <c:pt idx="3521">
                  <c:v>277</c:v>
                </c:pt>
                <c:pt idx="3522">
                  <c:v>246</c:v>
                </c:pt>
                <c:pt idx="3523">
                  <c:v>234</c:v>
                </c:pt>
                <c:pt idx="3524">
                  <c:v>235</c:v>
                </c:pt>
                <c:pt idx="3525">
                  <c:v>217</c:v>
                </c:pt>
                <c:pt idx="3526">
                  <c:v>192</c:v>
                </c:pt>
                <c:pt idx="3527">
                  <c:v>192</c:v>
                </c:pt>
                <c:pt idx="3528">
                  <c:v>191</c:v>
                </c:pt>
                <c:pt idx="3529">
                  <c:v>315</c:v>
                </c:pt>
                <c:pt idx="3530">
                  <c:v>296</c:v>
                </c:pt>
                <c:pt idx="3531">
                  <c:v>265</c:v>
                </c:pt>
                <c:pt idx="3532">
                  <c:v>214</c:v>
                </c:pt>
                <c:pt idx="3533">
                  <c:v>186</c:v>
                </c:pt>
                <c:pt idx="3534">
                  <c:v>176</c:v>
                </c:pt>
                <c:pt idx="3535">
                  <c:v>176</c:v>
                </c:pt>
                <c:pt idx="3536">
                  <c:v>162</c:v>
                </c:pt>
                <c:pt idx="3537">
                  <c:v>151</c:v>
                </c:pt>
                <c:pt idx="3538">
                  <c:v>150</c:v>
                </c:pt>
                <c:pt idx="3539">
                  <c:v>136</c:v>
                </c:pt>
                <c:pt idx="3540">
                  <c:v>172</c:v>
                </c:pt>
                <c:pt idx="3541">
                  <c:v>173</c:v>
                </c:pt>
                <c:pt idx="3542">
                  <c:v>158</c:v>
                </c:pt>
                <c:pt idx="3543">
                  <c:v>173</c:v>
                </c:pt>
                <c:pt idx="3544">
                  <c:v>312</c:v>
                </c:pt>
                <c:pt idx="3545">
                  <c:v>269</c:v>
                </c:pt>
                <c:pt idx="3546">
                  <c:v>209</c:v>
                </c:pt>
                <c:pt idx="3547">
                  <c:v>172</c:v>
                </c:pt>
                <c:pt idx="3548">
                  <c:v>153</c:v>
                </c:pt>
                <c:pt idx="3549">
                  <c:v>236</c:v>
                </c:pt>
                <c:pt idx="3550">
                  <c:v>236</c:v>
                </c:pt>
                <c:pt idx="3551">
                  <c:v>194</c:v>
                </c:pt>
                <c:pt idx="3552">
                  <c:v>242</c:v>
                </c:pt>
                <c:pt idx="3553">
                  <c:v>242</c:v>
                </c:pt>
                <c:pt idx="3554">
                  <c:v>194</c:v>
                </c:pt>
                <c:pt idx="3555">
                  <c:v>167</c:v>
                </c:pt>
                <c:pt idx="3556">
                  <c:v>191</c:v>
                </c:pt>
                <c:pt idx="3557">
                  <c:v>240</c:v>
                </c:pt>
                <c:pt idx="3558">
                  <c:v>203</c:v>
                </c:pt>
                <c:pt idx="3559">
                  <c:v>167</c:v>
                </c:pt>
                <c:pt idx="3560">
                  <c:v>145</c:v>
                </c:pt>
                <c:pt idx="3561">
                  <c:v>131</c:v>
                </c:pt>
                <c:pt idx="3562">
                  <c:v>267</c:v>
                </c:pt>
                <c:pt idx="3563">
                  <c:v>398</c:v>
                </c:pt>
                <c:pt idx="3564">
                  <c:v>318</c:v>
                </c:pt>
                <c:pt idx="3565">
                  <c:v>229</c:v>
                </c:pt>
                <c:pt idx="3566">
                  <c:v>178</c:v>
                </c:pt>
                <c:pt idx="3567">
                  <c:v>148</c:v>
                </c:pt>
                <c:pt idx="3568">
                  <c:v>148</c:v>
                </c:pt>
                <c:pt idx="3569">
                  <c:v>147</c:v>
                </c:pt>
                <c:pt idx="3570">
                  <c:v>147</c:v>
                </c:pt>
                <c:pt idx="3571">
                  <c:v>241</c:v>
                </c:pt>
                <c:pt idx="3572">
                  <c:v>231</c:v>
                </c:pt>
                <c:pt idx="3573">
                  <c:v>185</c:v>
                </c:pt>
                <c:pt idx="3574">
                  <c:v>149</c:v>
                </c:pt>
                <c:pt idx="3575">
                  <c:v>128</c:v>
                </c:pt>
                <c:pt idx="3576">
                  <c:v>164</c:v>
                </c:pt>
                <c:pt idx="3577">
                  <c:v>258</c:v>
                </c:pt>
                <c:pt idx="3578">
                  <c:v>210</c:v>
                </c:pt>
                <c:pt idx="3579">
                  <c:v>166</c:v>
                </c:pt>
                <c:pt idx="3580">
                  <c:v>186</c:v>
                </c:pt>
                <c:pt idx="3581">
                  <c:v>168</c:v>
                </c:pt>
                <c:pt idx="3582">
                  <c:v>142</c:v>
                </c:pt>
                <c:pt idx="3583">
                  <c:v>128</c:v>
                </c:pt>
                <c:pt idx="3584">
                  <c:v>127</c:v>
                </c:pt>
                <c:pt idx="3585">
                  <c:v>126</c:v>
                </c:pt>
                <c:pt idx="3586">
                  <c:v>115</c:v>
                </c:pt>
                <c:pt idx="3587">
                  <c:v>115</c:v>
                </c:pt>
                <c:pt idx="3588">
                  <c:v>114</c:v>
                </c:pt>
                <c:pt idx="3589">
                  <c:v>114</c:v>
                </c:pt>
                <c:pt idx="3590">
                  <c:v>113</c:v>
                </c:pt>
                <c:pt idx="3591">
                  <c:v>113</c:v>
                </c:pt>
                <c:pt idx="3592">
                  <c:v>135</c:v>
                </c:pt>
                <c:pt idx="3593">
                  <c:v>135</c:v>
                </c:pt>
                <c:pt idx="3594">
                  <c:v>121</c:v>
                </c:pt>
                <c:pt idx="3595">
                  <c:v>120</c:v>
                </c:pt>
                <c:pt idx="3596">
                  <c:v>107</c:v>
                </c:pt>
                <c:pt idx="3597">
                  <c:v>107</c:v>
                </c:pt>
                <c:pt idx="3598">
                  <c:v>107</c:v>
                </c:pt>
                <c:pt idx="3599">
                  <c:v>126</c:v>
                </c:pt>
                <c:pt idx="3600">
                  <c:v>127</c:v>
                </c:pt>
                <c:pt idx="3601">
                  <c:v>154</c:v>
                </c:pt>
                <c:pt idx="3602">
                  <c:v>165</c:v>
                </c:pt>
                <c:pt idx="3603">
                  <c:v>178</c:v>
                </c:pt>
                <c:pt idx="3604">
                  <c:v>147</c:v>
                </c:pt>
                <c:pt idx="3605">
                  <c:v>147</c:v>
                </c:pt>
                <c:pt idx="3606">
                  <c:v>125</c:v>
                </c:pt>
                <c:pt idx="3607">
                  <c:v>125</c:v>
                </c:pt>
                <c:pt idx="3608">
                  <c:v>124</c:v>
                </c:pt>
                <c:pt idx="3609">
                  <c:v>111</c:v>
                </c:pt>
                <c:pt idx="3610">
                  <c:v>110</c:v>
                </c:pt>
                <c:pt idx="3611">
                  <c:v>142</c:v>
                </c:pt>
                <c:pt idx="3612">
                  <c:v>168</c:v>
                </c:pt>
                <c:pt idx="3613">
                  <c:v>143</c:v>
                </c:pt>
                <c:pt idx="3614">
                  <c:v>122</c:v>
                </c:pt>
                <c:pt idx="3615">
                  <c:v>111</c:v>
                </c:pt>
                <c:pt idx="3616">
                  <c:v>110</c:v>
                </c:pt>
                <c:pt idx="3617">
                  <c:v>100</c:v>
                </c:pt>
                <c:pt idx="3618">
                  <c:v>100</c:v>
                </c:pt>
                <c:pt idx="3619">
                  <c:v>99</c:v>
                </c:pt>
                <c:pt idx="3620">
                  <c:v>99</c:v>
                </c:pt>
                <c:pt idx="3621">
                  <c:v>99</c:v>
                </c:pt>
                <c:pt idx="3622">
                  <c:v>99</c:v>
                </c:pt>
                <c:pt idx="3623">
                  <c:v>98</c:v>
                </c:pt>
                <c:pt idx="3624">
                  <c:v>98</c:v>
                </c:pt>
                <c:pt idx="3625">
                  <c:v>98</c:v>
                </c:pt>
                <c:pt idx="3626">
                  <c:v>98</c:v>
                </c:pt>
                <c:pt idx="3627">
                  <c:v>97</c:v>
                </c:pt>
                <c:pt idx="3628">
                  <c:v>98</c:v>
                </c:pt>
                <c:pt idx="3629">
                  <c:v>98</c:v>
                </c:pt>
                <c:pt idx="3630">
                  <c:v>98</c:v>
                </c:pt>
                <c:pt idx="3631">
                  <c:v>98</c:v>
                </c:pt>
                <c:pt idx="3632">
                  <c:v>97</c:v>
                </c:pt>
                <c:pt idx="3633">
                  <c:v>97</c:v>
                </c:pt>
                <c:pt idx="3634">
                  <c:v>96</c:v>
                </c:pt>
                <c:pt idx="3635">
                  <c:v>96</c:v>
                </c:pt>
                <c:pt idx="3636">
                  <c:v>96</c:v>
                </c:pt>
                <c:pt idx="3637">
                  <c:v>97</c:v>
                </c:pt>
                <c:pt idx="3638">
                  <c:v>113</c:v>
                </c:pt>
                <c:pt idx="3639">
                  <c:v>113</c:v>
                </c:pt>
                <c:pt idx="3640">
                  <c:v>101</c:v>
                </c:pt>
                <c:pt idx="3641">
                  <c:v>101</c:v>
                </c:pt>
                <c:pt idx="3642">
                  <c:v>101</c:v>
                </c:pt>
                <c:pt idx="3643">
                  <c:v>101</c:v>
                </c:pt>
                <c:pt idx="3644">
                  <c:v>101</c:v>
                </c:pt>
                <c:pt idx="3645">
                  <c:v>121</c:v>
                </c:pt>
                <c:pt idx="3646">
                  <c:v>121</c:v>
                </c:pt>
                <c:pt idx="3647">
                  <c:v>133</c:v>
                </c:pt>
                <c:pt idx="3648">
                  <c:v>132</c:v>
                </c:pt>
                <c:pt idx="3649">
                  <c:v>121</c:v>
                </c:pt>
                <c:pt idx="3650">
                  <c:v>120</c:v>
                </c:pt>
                <c:pt idx="3651">
                  <c:v>106</c:v>
                </c:pt>
                <c:pt idx="3652">
                  <c:v>105</c:v>
                </c:pt>
                <c:pt idx="3653">
                  <c:v>105</c:v>
                </c:pt>
                <c:pt idx="3654">
                  <c:v>104</c:v>
                </c:pt>
                <c:pt idx="3655">
                  <c:v>93</c:v>
                </c:pt>
                <c:pt idx="3656">
                  <c:v>93</c:v>
                </c:pt>
                <c:pt idx="3657">
                  <c:v>93</c:v>
                </c:pt>
                <c:pt idx="3658">
                  <c:v>93</c:v>
                </c:pt>
                <c:pt idx="3659">
                  <c:v>93</c:v>
                </c:pt>
                <c:pt idx="3660">
                  <c:v>93</c:v>
                </c:pt>
                <c:pt idx="3661">
                  <c:v>93</c:v>
                </c:pt>
                <c:pt idx="3662">
                  <c:v>93</c:v>
                </c:pt>
                <c:pt idx="3663">
                  <c:v>124</c:v>
                </c:pt>
                <c:pt idx="3664">
                  <c:v>124</c:v>
                </c:pt>
                <c:pt idx="3665">
                  <c:v>113</c:v>
                </c:pt>
                <c:pt idx="3666">
                  <c:v>112</c:v>
                </c:pt>
                <c:pt idx="3667">
                  <c:v>98</c:v>
                </c:pt>
                <c:pt idx="3668">
                  <c:v>98</c:v>
                </c:pt>
                <c:pt idx="3669">
                  <c:v>97</c:v>
                </c:pt>
                <c:pt idx="3670">
                  <c:v>97</c:v>
                </c:pt>
                <c:pt idx="3671">
                  <c:v>96</c:v>
                </c:pt>
                <c:pt idx="3672">
                  <c:v>96</c:v>
                </c:pt>
                <c:pt idx="3673">
                  <c:v>118</c:v>
                </c:pt>
                <c:pt idx="3674">
                  <c:v>229</c:v>
                </c:pt>
                <c:pt idx="3675">
                  <c:v>362</c:v>
                </c:pt>
                <c:pt idx="3676">
                  <c:v>424</c:v>
                </c:pt>
                <c:pt idx="3677">
                  <c:v>496</c:v>
                </c:pt>
                <c:pt idx="3678">
                  <c:v>433</c:v>
                </c:pt>
                <c:pt idx="3679">
                  <c:v>314</c:v>
                </c:pt>
                <c:pt idx="3680">
                  <c:v>229</c:v>
                </c:pt>
                <c:pt idx="3681">
                  <c:v>198</c:v>
                </c:pt>
                <c:pt idx="3682">
                  <c:v>248</c:v>
                </c:pt>
                <c:pt idx="3683">
                  <c:v>248</c:v>
                </c:pt>
                <c:pt idx="3684">
                  <c:v>249</c:v>
                </c:pt>
                <c:pt idx="3685">
                  <c:v>363</c:v>
                </c:pt>
                <c:pt idx="3686">
                  <c:v>298</c:v>
                </c:pt>
                <c:pt idx="3687">
                  <c:v>298</c:v>
                </c:pt>
                <c:pt idx="3688">
                  <c:v>388</c:v>
                </c:pt>
                <c:pt idx="3689">
                  <c:v>467</c:v>
                </c:pt>
                <c:pt idx="3690">
                  <c:v>501</c:v>
                </c:pt>
                <c:pt idx="3691">
                  <c:v>528</c:v>
                </c:pt>
                <c:pt idx="3692">
                  <c:v>517</c:v>
                </c:pt>
                <c:pt idx="3693">
                  <c:v>538</c:v>
                </c:pt>
                <c:pt idx="3694">
                  <c:v>525</c:v>
                </c:pt>
                <c:pt idx="3695">
                  <c:v>384</c:v>
                </c:pt>
                <c:pt idx="3696">
                  <c:v>271</c:v>
                </c:pt>
                <c:pt idx="3697">
                  <c:v>298</c:v>
                </c:pt>
                <c:pt idx="3698">
                  <c:v>419</c:v>
                </c:pt>
                <c:pt idx="3699">
                  <c:v>418</c:v>
                </c:pt>
                <c:pt idx="3700">
                  <c:v>341</c:v>
                </c:pt>
                <c:pt idx="3701">
                  <c:v>370</c:v>
                </c:pt>
                <c:pt idx="3702">
                  <c:v>369</c:v>
                </c:pt>
                <c:pt idx="3703">
                  <c:v>278</c:v>
                </c:pt>
                <c:pt idx="3704">
                  <c:v>277</c:v>
                </c:pt>
                <c:pt idx="3705">
                  <c:v>277</c:v>
                </c:pt>
                <c:pt idx="3706">
                  <c:v>229</c:v>
                </c:pt>
                <c:pt idx="3707">
                  <c:v>196</c:v>
                </c:pt>
                <c:pt idx="3708">
                  <c:v>172</c:v>
                </c:pt>
                <c:pt idx="3709">
                  <c:v>286</c:v>
                </c:pt>
                <c:pt idx="3710">
                  <c:v>428</c:v>
                </c:pt>
                <c:pt idx="3711">
                  <c:v>488</c:v>
                </c:pt>
                <c:pt idx="3712">
                  <c:v>419</c:v>
                </c:pt>
                <c:pt idx="3713">
                  <c:v>340</c:v>
                </c:pt>
                <c:pt idx="3714">
                  <c:v>275</c:v>
                </c:pt>
                <c:pt idx="3715">
                  <c:v>250</c:v>
                </c:pt>
                <c:pt idx="3716">
                  <c:v>228</c:v>
                </c:pt>
                <c:pt idx="3717">
                  <c:v>195</c:v>
                </c:pt>
                <c:pt idx="3718">
                  <c:v>219</c:v>
                </c:pt>
                <c:pt idx="3719">
                  <c:v>302</c:v>
                </c:pt>
                <c:pt idx="3720">
                  <c:v>276</c:v>
                </c:pt>
                <c:pt idx="3721">
                  <c:v>251</c:v>
                </c:pt>
                <c:pt idx="3722">
                  <c:v>227</c:v>
                </c:pt>
                <c:pt idx="3723">
                  <c:v>201</c:v>
                </c:pt>
                <c:pt idx="3724">
                  <c:v>188</c:v>
                </c:pt>
                <c:pt idx="3725">
                  <c:v>240</c:v>
                </c:pt>
                <c:pt idx="3726">
                  <c:v>221</c:v>
                </c:pt>
                <c:pt idx="3727">
                  <c:v>315</c:v>
                </c:pt>
                <c:pt idx="3728">
                  <c:v>456</c:v>
                </c:pt>
                <c:pt idx="3729">
                  <c:v>439</c:v>
                </c:pt>
                <c:pt idx="3730">
                  <c:v>336</c:v>
                </c:pt>
                <c:pt idx="3731">
                  <c:v>255</c:v>
                </c:pt>
                <c:pt idx="3732">
                  <c:v>202</c:v>
                </c:pt>
                <c:pt idx="3733">
                  <c:v>165</c:v>
                </c:pt>
                <c:pt idx="3734">
                  <c:v>147</c:v>
                </c:pt>
                <c:pt idx="3735">
                  <c:v>134</c:v>
                </c:pt>
                <c:pt idx="3736">
                  <c:v>134</c:v>
                </c:pt>
                <c:pt idx="3737">
                  <c:v>135</c:v>
                </c:pt>
                <c:pt idx="3738">
                  <c:v>156</c:v>
                </c:pt>
                <c:pt idx="3739">
                  <c:v>157</c:v>
                </c:pt>
                <c:pt idx="3740">
                  <c:v>157</c:v>
                </c:pt>
                <c:pt idx="3741">
                  <c:v>156</c:v>
                </c:pt>
                <c:pt idx="3742">
                  <c:v>155</c:v>
                </c:pt>
                <c:pt idx="3743">
                  <c:v>136</c:v>
                </c:pt>
                <c:pt idx="3744">
                  <c:v>136</c:v>
                </c:pt>
                <c:pt idx="3745">
                  <c:v>123</c:v>
                </c:pt>
                <c:pt idx="3746">
                  <c:v>123</c:v>
                </c:pt>
                <c:pt idx="3747">
                  <c:v>123</c:v>
                </c:pt>
                <c:pt idx="3748">
                  <c:v>122</c:v>
                </c:pt>
                <c:pt idx="3749">
                  <c:v>122</c:v>
                </c:pt>
                <c:pt idx="3750">
                  <c:v>121</c:v>
                </c:pt>
                <c:pt idx="3751">
                  <c:v>120</c:v>
                </c:pt>
                <c:pt idx="3752">
                  <c:v>109</c:v>
                </c:pt>
                <c:pt idx="3753">
                  <c:v>109</c:v>
                </c:pt>
                <c:pt idx="3754">
                  <c:v>128</c:v>
                </c:pt>
                <c:pt idx="3755">
                  <c:v>127</c:v>
                </c:pt>
                <c:pt idx="3756">
                  <c:v>114</c:v>
                </c:pt>
                <c:pt idx="3757">
                  <c:v>114</c:v>
                </c:pt>
                <c:pt idx="3758">
                  <c:v>114</c:v>
                </c:pt>
                <c:pt idx="3759">
                  <c:v>113</c:v>
                </c:pt>
                <c:pt idx="3760">
                  <c:v>113</c:v>
                </c:pt>
                <c:pt idx="3761">
                  <c:v>101</c:v>
                </c:pt>
                <c:pt idx="3762">
                  <c:v>101</c:v>
                </c:pt>
                <c:pt idx="3763">
                  <c:v>100</c:v>
                </c:pt>
                <c:pt idx="3764">
                  <c:v>101</c:v>
                </c:pt>
                <c:pt idx="3765">
                  <c:v>137</c:v>
                </c:pt>
                <c:pt idx="3766">
                  <c:v>181</c:v>
                </c:pt>
                <c:pt idx="3767">
                  <c:v>160</c:v>
                </c:pt>
                <c:pt idx="3768">
                  <c:v>134</c:v>
                </c:pt>
                <c:pt idx="3769">
                  <c:v>152</c:v>
                </c:pt>
                <c:pt idx="3770">
                  <c:v>175</c:v>
                </c:pt>
                <c:pt idx="3771">
                  <c:v>146</c:v>
                </c:pt>
                <c:pt idx="3772">
                  <c:v>122</c:v>
                </c:pt>
                <c:pt idx="3773">
                  <c:v>109</c:v>
                </c:pt>
                <c:pt idx="3774">
                  <c:v>109</c:v>
                </c:pt>
                <c:pt idx="3775">
                  <c:v>110</c:v>
                </c:pt>
                <c:pt idx="3776">
                  <c:v>110</c:v>
                </c:pt>
                <c:pt idx="3777">
                  <c:v>110</c:v>
                </c:pt>
                <c:pt idx="3778">
                  <c:v>143</c:v>
                </c:pt>
                <c:pt idx="3779">
                  <c:v>142</c:v>
                </c:pt>
                <c:pt idx="3780">
                  <c:v>118</c:v>
                </c:pt>
                <c:pt idx="3781">
                  <c:v>107</c:v>
                </c:pt>
                <c:pt idx="3782">
                  <c:v>107</c:v>
                </c:pt>
                <c:pt idx="3783">
                  <c:v>106</c:v>
                </c:pt>
                <c:pt idx="3784">
                  <c:v>105</c:v>
                </c:pt>
                <c:pt idx="3785">
                  <c:v>95</c:v>
                </c:pt>
                <c:pt idx="3786">
                  <c:v>95</c:v>
                </c:pt>
                <c:pt idx="3787">
                  <c:v>95</c:v>
                </c:pt>
                <c:pt idx="3788">
                  <c:v>94</c:v>
                </c:pt>
                <c:pt idx="3789">
                  <c:v>94</c:v>
                </c:pt>
                <c:pt idx="3790">
                  <c:v>94</c:v>
                </c:pt>
                <c:pt idx="3791">
                  <c:v>93</c:v>
                </c:pt>
                <c:pt idx="3792">
                  <c:v>162</c:v>
                </c:pt>
                <c:pt idx="3793">
                  <c:v>213</c:v>
                </c:pt>
                <c:pt idx="3794">
                  <c:v>214</c:v>
                </c:pt>
                <c:pt idx="3795">
                  <c:v>202</c:v>
                </c:pt>
                <c:pt idx="3796">
                  <c:v>160</c:v>
                </c:pt>
                <c:pt idx="3797">
                  <c:v>131</c:v>
                </c:pt>
                <c:pt idx="3798">
                  <c:v>114</c:v>
                </c:pt>
                <c:pt idx="3799">
                  <c:v>113</c:v>
                </c:pt>
                <c:pt idx="3800">
                  <c:v>138</c:v>
                </c:pt>
                <c:pt idx="3801">
                  <c:v>137</c:v>
                </c:pt>
                <c:pt idx="3802">
                  <c:v>112</c:v>
                </c:pt>
                <c:pt idx="3803">
                  <c:v>100</c:v>
                </c:pt>
                <c:pt idx="3804">
                  <c:v>99</c:v>
                </c:pt>
                <c:pt idx="3805">
                  <c:v>89</c:v>
                </c:pt>
                <c:pt idx="3806">
                  <c:v>89</c:v>
                </c:pt>
                <c:pt idx="3807">
                  <c:v>88</c:v>
                </c:pt>
                <c:pt idx="3808">
                  <c:v>88</c:v>
                </c:pt>
                <c:pt idx="3809">
                  <c:v>88</c:v>
                </c:pt>
                <c:pt idx="3810">
                  <c:v>87</c:v>
                </c:pt>
                <c:pt idx="3811">
                  <c:v>88</c:v>
                </c:pt>
                <c:pt idx="3812">
                  <c:v>88</c:v>
                </c:pt>
                <c:pt idx="3813">
                  <c:v>88</c:v>
                </c:pt>
                <c:pt idx="3814">
                  <c:v>88</c:v>
                </c:pt>
                <c:pt idx="3815">
                  <c:v>87</c:v>
                </c:pt>
                <c:pt idx="3816">
                  <c:v>86</c:v>
                </c:pt>
                <c:pt idx="3817">
                  <c:v>86</c:v>
                </c:pt>
                <c:pt idx="3818">
                  <c:v>108</c:v>
                </c:pt>
                <c:pt idx="3819">
                  <c:v>146</c:v>
                </c:pt>
                <c:pt idx="3820">
                  <c:v>122</c:v>
                </c:pt>
                <c:pt idx="3821">
                  <c:v>102</c:v>
                </c:pt>
                <c:pt idx="3822">
                  <c:v>90</c:v>
                </c:pt>
                <c:pt idx="3823">
                  <c:v>89</c:v>
                </c:pt>
                <c:pt idx="3824">
                  <c:v>89</c:v>
                </c:pt>
                <c:pt idx="3825">
                  <c:v>88</c:v>
                </c:pt>
                <c:pt idx="3826">
                  <c:v>87</c:v>
                </c:pt>
                <c:pt idx="3827">
                  <c:v>86</c:v>
                </c:pt>
                <c:pt idx="3828">
                  <c:v>86</c:v>
                </c:pt>
                <c:pt idx="3829">
                  <c:v>85</c:v>
                </c:pt>
                <c:pt idx="3830">
                  <c:v>84</c:v>
                </c:pt>
                <c:pt idx="3831">
                  <c:v>84</c:v>
                </c:pt>
                <c:pt idx="3832">
                  <c:v>179</c:v>
                </c:pt>
                <c:pt idx="3833">
                  <c:v>244</c:v>
                </c:pt>
                <c:pt idx="3834">
                  <c:v>189</c:v>
                </c:pt>
                <c:pt idx="3835">
                  <c:v>143</c:v>
                </c:pt>
                <c:pt idx="3836">
                  <c:v>112</c:v>
                </c:pt>
                <c:pt idx="3837">
                  <c:v>97</c:v>
                </c:pt>
                <c:pt idx="3838">
                  <c:v>168</c:v>
                </c:pt>
                <c:pt idx="3839">
                  <c:v>313</c:v>
                </c:pt>
                <c:pt idx="3840">
                  <c:v>343</c:v>
                </c:pt>
                <c:pt idx="3841">
                  <c:v>256</c:v>
                </c:pt>
                <c:pt idx="3842">
                  <c:v>185</c:v>
                </c:pt>
                <c:pt idx="3843">
                  <c:v>142</c:v>
                </c:pt>
                <c:pt idx="3844">
                  <c:v>118</c:v>
                </c:pt>
                <c:pt idx="3845">
                  <c:v>104</c:v>
                </c:pt>
                <c:pt idx="3846">
                  <c:v>103</c:v>
                </c:pt>
                <c:pt idx="3847">
                  <c:v>90</c:v>
                </c:pt>
                <c:pt idx="3848">
                  <c:v>90</c:v>
                </c:pt>
                <c:pt idx="3849">
                  <c:v>91</c:v>
                </c:pt>
                <c:pt idx="3850">
                  <c:v>112</c:v>
                </c:pt>
                <c:pt idx="3851">
                  <c:v>111</c:v>
                </c:pt>
                <c:pt idx="3852">
                  <c:v>99</c:v>
                </c:pt>
                <c:pt idx="3853">
                  <c:v>141</c:v>
                </c:pt>
                <c:pt idx="3854">
                  <c:v>154</c:v>
                </c:pt>
                <c:pt idx="3855">
                  <c:v>299</c:v>
                </c:pt>
                <c:pt idx="3856">
                  <c:v>282</c:v>
                </c:pt>
                <c:pt idx="3857">
                  <c:v>230</c:v>
                </c:pt>
                <c:pt idx="3858">
                  <c:v>178</c:v>
                </c:pt>
                <c:pt idx="3859">
                  <c:v>142</c:v>
                </c:pt>
                <c:pt idx="3860">
                  <c:v>141</c:v>
                </c:pt>
                <c:pt idx="3861">
                  <c:v>120</c:v>
                </c:pt>
                <c:pt idx="3862">
                  <c:v>107</c:v>
                </c:pt>
                <c:pt idx="3863">
                  <c:v>106</c:v>
                </c:pt>
                <c:pt idx="3864">
                  <c:v>95</c:v>
                </c:pt>
                <c:pt idx="3865">
                  <c:v>95</c:v>
                </c:pt>
                <c:pt idx="3866">
                  <c:v>107</c:v>
                </c:pt>
                <c:pt idx="3867">
                  <c:v>126</c:v>
                </c:pt>
                <c:pt idx="3868">
                  <c:v>145</c:v>
                </c:pt>
                <c:pt idx="3869">
                  <c:v>126</c:v>
                </c:pt>
                <c:pt idx="3870">
                  <c:v>112</c:v>
                </c:pt>
                <c:pt idx="3871">
                  <c:v>101</c:v>
                </c:pt>
                <c:pt idx="3872">
                  <c:v>146</c:v>
                </c:pt>
                <c:pt idx="3873">
                  <c:v>297</c:v>
                </c:pt>
                <c:pt idx="3874">
                  <c:v>381</c:v>
                </c:pt>
                <c:pt idx="3875">
                  <c:v>360</c:v>
                </c:pt>
                <c:pt idx="3876">
                  <c:v>359</c:v>
                </c:pt>
                <c:pt idx="3877">
                  <c:v>279</c:v>
                </c:pt>
                <c:pt idx="3878">
                  <c:v>354</c:v>
                </c:pt>
                <c:pt idx="3879">
                  <c:v>330</c:v>
                </c:pt>
                <c:pt idx="3880">
                  <c:v>249</c:v>
                </c:pt>
                <c:pt idx="3881">
                  <c:v>354</c:v>
                </c:pt>
                <c:pt idx="3882">
                  <c:v>460</c:v>
                </c:pt>
                <c:pt idx="3883">
                  <c:v>501</c:v>
                </c:pt>
                <c:pt idx="3884">
                  <c:v>430</c:v>
                </c:pt>
                <c:pt idx="3885">
                  <c:v>327</c:v>
                </c:pt>
                <c:pt idx="3886">
                  <c:v>379</c:v>
                </c:pt>
                <c:pt idx="3887">
                  <c:v>427</c:v>
                </c:pt>
                <c:pt idx="3888">
                  <c:v>439</c:v>
                </c:pt>
                <c:pt idx="3889">
                  <c:v>460</c:v>
                </c:pt>
                <c:pt idx="3890">
                  <c:v>506</c:v>
                </c:pt>
                <c:pt idx="3891">
                  <c:v>541</c:v>
                </c:pt>
                <c:pt idx="3892">
                  <c:v>513</c:v>
                </c:pt>
                <c:pt idx="3893">
                  <c:v>379</c:v>
                </c:pt>
                <c:pt idx="3894">
                  <c:v>380</c:v>
                </c:pt>
                <c:pt idx="3895">
                  <c:v>430</c:v>
                </c:pt>
                <c:pt idx="3896">
                  <c:v>450</c:v>
                </c:pt>
                <c:pt idx="3897">
                  <c:v>424</c:v>
                </c:pt>
                <c:pt idx="3898">
                  <c:v>318</c:v>
                </c:pt>
                <c:pt idx="3899">
                  <c:v>232</c:v>
                </c:pt>
                <c:pt idx="3900">
                  <c:v>258</c:v>
                </c:pt>
                <c:pt idx="3901">
                  <c:v>364</c:v>
                </c:pt>
                <c:pt idx="3902">
                  <c:v>406</c:v>
                </c:pt>
                <c:pt idx="3903">
                  <c:v>321</c:v>
                </c:pt>
                <c:pt idx="3904">
                  <c:v>240</c:v>
                </c:pt>
                <c:pt idx="3905">
                  <c:v>225</c:v>
                </c:pt>
                <c:pt idx="3906">
                  <c:v>340</c:v>
                </c:pt>
                <c:pt idx="3907">
                  <c:v>305</c:v>
                </c:pt>
                <c:pt idx="3908">
                  <c:v>305</c:v>
                </c:pt>
                <c:pt idx="3909">
                  <c:v>388</c:v>
                </c:pt>
                <c:pt idx="3910">
                  <c:v>353</c:v>
                </c:pt>
                <c:pt idx="3911">
                  <c:v>293</c:v>
                </c:pt>
                <c:pt idx="3912">
                  <c:v>293</c:v>
                </c:pt>
                <c:pt idx="3913">
                  <c:v>235</c:v>
                </c:pt>
                <c:pt idx="3914">
                  <c:v>185</c:v>
                </c:pt>
                <c:pt idx="3915">
                  <c:v>157</c:v>
                </c:pt>
                <c:pt idx="3916">
                  <c:v>139</c:v>
                </c:pt>
                <c:pt idx="3917">
                  <c:v>126</c:v>
                </c:pt>
                <c:pt idx="3918">
                  <c:v>125</c:v>
                </c:pt>
                <c:pt idx="3919">
                  <c:v>112</c:v>
                </c:pt>
                <c:pt idx="3920">
                  <c:v>111</c:v>
                </c:pt>
                <c:pt idx="3921">
                  <c:v>110</c:v>
                </c:pt>
                <c:pt idx="3922">
                  <c:v>110</c:v>
                </c:pt>
                <c:pt idx="3923">
                  <c:v>161</c:v>
                </c:pt>
                <c:pt idx="3924">
                  <c:v>143</c:v>
                </c:pt>
                <c:pt idx="3925">
                  <c:v>125</c:v>
                </c:pt>
                <c:pt idx="3926">
                  <c:v>125</c:v>
                </c:pt>
                <c:pt idx="3927">
                  <c:v>206</c:v>
                </c:pt>
                <c:pt idx="3928">
                  <c:v>190</c:v>
                </c:pt>
                <c:pt idx="3929">
                  <c:v>189</c:v>
                </c:pt>
                <c:pt idx="3930">
                  <c:v>154</c:v>
                </c:pt>
                <c:pt idx="3931">
                  <c:v>128</c:v>
                </c:pt>
                <c:pt idx="3932">
                  <c:v>127</c:v>
                </c:pt>
                <c:pt idx="3933">
                  <c:v>128</c:v>
                </c:pt>
                <c:pt idx="3934">
                  <c:v>169</c:v>
                </c:pt>
                <c:pt idx="3935">
                  <c:v>206</c:v>
                </c:pt>
                <c:pt idx="3936">
                  <c:v>186</c:v>
                </c:pt>
                <c:pt idx="3937">
                  <c:v>158</c:v>
                </c:pt>
                <c:pt idx="3938">
                  <c:v>158</c:v>
                </c:pt>
                <c:pt idx="3939">
                  <c:v>157</c:v>
                </c:pt>
                <c:pt idx="3940">
                  <c:v>207</c:v>
                </c:pt>
                <c:pt idx="3941">
                  <c:v>207</c:v>
                </c:pt>
                <c:pt idx="3942">
                  <c:v>208</c:v>
                </c:pt>
                <c:pt idx="3943">
                  <c:v>278</c:v>
                </c:pt>
                <c:pt idx="3944">
                  <c:v>243</c:v>
                </c:pt>
                <c:pt idx="3945">
                  <c:v>188</c:v>
                </c:pt>
                <c:pt idx="3946">
                  <c:v>163</c:v>
                </c:pt>
                <c:pt idx="3947">
                  <c:v>177</c:v>
                </c:pt>
                <c:pt idx="3948">
                  <c:v>225</c:v>
                </c:pt>
                <c:pt idx="3949">
                  <c:v>247</c:v>
                </c:pt>
                <c:pt idx="3950">
                  <c:v>216</c:v>
                </c:pt>
                <c:pt idx="3951">
                  <c:v>216</c:v>
                </c:pt>
                <c:pt idx="3952">
                  <c:v>215</c:v>
                </c:pt>
                <c:pt idx="3953">
                  <c:v>289</c:v>
                </c:pt>
                <c:pt idx="3954">
                  <c:v>262</c:v>
                </c:pt>
                <c:pt idx="3955">
                  <c:v>237</c:v>
                </c:pt>
                <c:pt idx="3956">
                  <c:v>339</c:v>
                </c:pt>
                <c:pt idx="3957">
                  <c:v>444</c:v>
                </c:pt>
                <c:pt idx="3958">
                  <c:v>429</c:v>
                </c:pt>
                <c:pt idx="3959">
                  <c:v>314</c:v>
                </c:pt>
                <c:pt idx="3960">
                  <c:v>227</c:v>
                </c:pt>
                <c:pt idx="3961">
                  <c:v>190</c:v>
                </c:pt>
                <c:pt idx="3962">
                  <c:v>175</c:v>
                </c:pt>
                <c:pt idx="3963">
                  <c:v>158</c:v>
                </c:pt>
                <c:pt idx="3964">
                  <c:v>143</c:v>
                </c:pt>
                <c:pt idx="3965">
                  <c:v>182</c:v>
                </c:pt>
                <c:pt idx="3966">
                  <c:v>170</c:v>
                </c:pt>
                <c:pt idx="3967">
                  <c:v>153</c:v>
                </c:pt>
                <c:pt idx="3968">
                  <c:v>137</c:v>
                </c:pt>
                <c:pt idx="3969">
                  <c:v>123</c:v>
                </c:pt>
                <c:pt idx="3970">
                  <c:v>221</c:v>
                </c:pt>
                <c:pt idx="3971">
                  <c:v>276</c:v>
                </c:pt>
                <c:pt idx="3972">
                  <c:v>412</c:v>
                </c:pt>
                <c:pt idx="3973">
                  <c:v>517</c:v>
                </c:pt>
                <c:pt idx="3974">
                  <c:v>560</c:v>
                </c:pt>
                <c:pt idx="3975">
                  <c:v>548</c:v>
                </c:pt>
                <c:pt idx="3976">
                  <c:v>522</c:v>
                </c:pt>
                <c:pt idx="3977">
                  <c:v>523</c:v>
                </c:pt>
                <c:pt idx="3978">
                  <c:v>455</c:v>
                </c:pt>
                <c:pt idx="3979">
                  <c:v>331</c:v>
                </c:pt>
                <c:pt idx="3980">
                  <c:v>254</c:v>
                </c:pt>
                <c:pt idx="3981">
                  <c:v>211</c:v>
                </c:pt>
                <c:pt idx="3982">
                  <c:v>237</c:v>
                </c:pt>
                <c:pt idx="3983">
                  <c:v>269</c:v>
                </c:pt>
                <c:pt idx="3984">
                  <c:v>316</c:v>
                </c:pt>
                <c:pt idx="3985">
                  <c:v>295</c:v>
                </c:pt>
                <c:pt idx="3986">
                  <c:v>260</c:v>
                </c:pt>
                <c:pt idx="3987">
                  <c:v>224</c:v>
                </c:pt>
                <c:pt idx="3988">
                  <c:v>199</c:v>
                </c:pt>
                <c:pt idx="3989">
                  <c:v>272</c:v>
                </c:pt>
                <c:pt idx="3990">
                  <c:v>252</c:v>
                </c:pt>
                <c:pt idx="3991">
                  <c:v>318</c:v>
                </c:pt>
                <c:pt idx="3992">
                  <c:v>385</c:v>
                </c:pt>
                <c:pt idx="3993">
                  <c:v>296</c:v>
                </c:pt>
                <c:pt idx="3994">
                  <c:v>241</c:v>
                </c:pt>
                <c:pt idx="3995">
                  <c:v>373</c:v>
                </c:pt>
                <c:pt idx="3996">
                  <c:v>372</c:v>
                </c:pt>
                <c:pt idx="3997">
                  <c:v>438</c:v>
                </c:pt>
                <c:pt idx="3998">
                  <c:v>507</c:v>
                </c:pt>
                <c:pt idx="3999">
                  <c:v>462</c:v>
                </c:pt>
                <c:pt idx="4000">
                  <c:v>329</c:v>
                </c:pt>
                <c:pt idx="4001">
                  <c:v>245</c:v>
                </c:pt>
                <c:pt idx="4002">
                  <c:v>234</c:v>
                </c:pt>
                <c:pt idx="4003">
                  <c:v>233</c:v>
                </c:pt>
                <c:pt idx="4004">
                  <c:v>331</c:v>
                </c:pt>
                <c:pt idx="4005">
                  <c:v>440</c:v>
                </c:pt>
                <c:pt idx="4006">
                  <c:v>441</c:v>
                </c:pt>
                <c:pt idx="4007">
                  <c:v>488</c:v>
                </c:pt>
                <c:pt idx="4008">
                  <c:v>561</c:v>
                </c:pt>
                <c:pt idx="4009">
                  <c:v>636</c:v>
                </c:pt>
                <c:pt idx="4010">
                  <c:v>658</c:v>
                </c:pt>
                <c:pt idx="4011">
                  <c:v>561</c:v>
                </c:pt>
                <c:pt idx="4012">
                  <c:v>396</c:v>
                </c:pt>
                <c:pt idx="4013">
                  <c:v>302</c:v>
                </c:pt>
                <c:pt idx="4014">
                  <c:v>229</c:v>
                </c:pt>
                <c:pt idx="4015">
                  <c:v>185</c:v>
                </c:pt>
                <c:pt idx="4016">
                  <c:v>159</c:v>
                </c:pt>
                <c:pt idx="4017">
                  <c:v>142</c:v>
                </c:pt>
                <c:pt idx="4018">
                  <c:v>131</c:v>
                </c:pt>
                <c:pt idx="4019">
                  <c:v>144</c:v>
                </c:pt>
                <c:pt idx="4020">
                  <c:v>144</c:v>
                </c:pt>
                <c:pt idx="4021">
                  <c:v>144</c:v>
                </c:pt>
                <c:pt idx="4022">
                  <c:v>145</c:v>
                </c:pt>
                <c:pt idx="4023">
                  <c:v>144</c:v>
                </c:pt>
                <c:pt idx="4024">
                  <c:v>167</c:v>
                </c:pt>
                <c:pt idx="4025">
                  <c:v>167</c:v>
                </c:pt>
                <c:pt idx="4026">
                  <c:v>155</c:v>
                </c:pt>
                <c:pt idx="4027">
                  <c:v>202</c:v>
                </c:pt>
                <c:pt idx="4028">
                  <c:v>230</c:v>
                </c:pt>
                <c:pt idx="4029">
                  <c:v>230</c:v>
                </c:pt>
                <c:pt idx="4030">
                  <c:v>259</c:v>
                </c:pt>
                <c:pt idx="4031">
                  <c:v>318</c:v>
                </c:pt>
                <c:pt idx="4032">
                  <c:v>330</c:v>
                </c:pt>
                <c:pt idx="4033">
                  <c:v>320</c:v>
                </c:pt>
                <c:pt idx="4034">
                  <c:v>280</c:v>
                </c:pt>
                <c:pt idx="4035">
                  <c:v>222</c:v>
                </c:pt>
                <c:pt idx="4036">
                  <c:v>193</c:v>
                </c:pt>
                <c:pt idx="4037">
                  <c:v>163</c:v>
                </c:pt>
                <c:pt idx="4038">
                  <c:v>152</c:v>
                </c:pt>
                <c:pt idx="4039">
                  <c:v>183</c:v>
                </c:pt>
                <c:pt idx="4040">
                  <c:v>184</c:v>
                </c:pt>
                <c:pt idx="4041">
                  <c:v>166</c:v>
                </c:pt>
                <c:pt idx="4042">
                  <c:v>215</c:v>
                </c:pt>
                <c:pt idx="4043">
                  <c:v>274</c:v>
                </c:pt>
                <c:pt idx="4044">
                  <c:v>302</c:v>
                </c:pt>
                <c:pt idx="4045">
                  <c:v>303</c:v>
                </c:pt>
                <c:pt idx="4046">
                  <c:v>281</c:v>
                </c:pt>
                <c:pt idx="4047">
                  <c:v>231</c:v>
                </c:pt>
                <c:pt idx="4048">
                  <c:v>247</c:v>
                </c:pt>
                <c:pt idx="4049">
                  <c:v>247</c:v>
                </c:pt>
                <c:pt idx="4050">
                  <c:v>224</c:v>
                </c:pt>
                <c:pt idx="4051">
                  <c:v>206</c:v>
                </c:pt>
                <c:pt idx="4052">
                  <c:v>192</c:v>
                </c:pt>
                <c:pt idx="4053">
                  <c:v>220</c:v>
                </c:pt>
                <c:pt idx="4054">
                  <c:v>189</c:v>
                </c:pt>
                <c:pt idx="4055">
                  <c:v>153</c:v>
                </c:pt>
                <c:pt idx="4056">
                  <c:v>153</c:v>
                </c:pt>
                <c:pt idx="4057">
                  <c:v>153</c:v>
                </c:pt>
                <c:pt idx="4058">
                  <c:v>152</c:v>
                </c:pt>
                <c:pt idx="4059">
                  <c:v>153</c:v>
                </c:pt>
                <c:pt idx="4060">
                  <c:v>202</c:v>
                </c:pt>
                <c:pt idx="4061">
                  <c:v>186</c:v>
                </c:pt>
                <c:pt idx="4062">
                  <c:v>186</c:v>
                </c:pt>
                <c:pt idx="4063">
                  <c:v>158</c:v>
                </c:pt>
                <c:pt idx="4064">
                  <c:v>132</c:v>
                </c:pt>
                <c:pt idx="4065">
                  <c:v>120</c:v>
                </c:pt>
                <c:pt idx="4066">
                  <c:v>139</c:v>
                </c:pt>
                <c:pt idx="4067">
                  <c:v>152</c:v>
                </c:pt>
                <c:pt idx="4068">
                  <c:v>166</c:v>
                </c:pt>
                <c:pt idx="4069">
                  <c:v>166</c:v>
                </c:pt>
                <c:pt idx="4070">
                  <c:v>154</c:v>
                </c:pt>
                <c:pt idx="4071">
                  <c:v>154</c:v>
                </c:pt>
                <c:pt idx="4072">
                  <c:v>334</c:v>
                </c:pt>
                <c:pt idx="4073">
                  <c:v>385</c:v>
                </c:pt>
                <c:pt idx="4074">
                  <c:v>304</c:v>
                </c:pt>
                <c:pt idx="4075">
                  <c:v>243</c:v>
                </c:pt>
                <c:pt idx="4076">
                  <c:v>182</c:v>
                </c:pt>
                <c:pt idx="4077">
                  <c:v>146</c:v>
                </c:pt>
                <c:pt idx="4078">
                  <c:v>175</c:v>
                </c:pt>
                <c:pt idx="4079">
                  <c:v>154</c:v>
                </c:pt>
                <c:pt idx="4080">
                  <c:v>139</c:v>
                </c:pt>
                <c:pt idx="4081">
                  <c:v>121</c:v>
                </c:pt>
                <c:pt idx="4082">
                  <c:v>110</c:v>
                </c:pt>
                <c:pt idx="4083">
                  <c:v>109</c:v>
                </c:pt>
                <c:pt idx="4084">
                  <c:v>97</c:v>
                </c:pt>
                <c:pt idx="4085">
                  <c:v>97</c:v>
                </c:pt>
                <c:pt idx="4086">
                  <c:v>97</c:v>
                </c:pt>
                <c:pt idx="4087">
                  <c:v>96</c:v>
                </c:pt>
                <c:pt idx="4088">
                  <c:v>96</c:v>
                </c:pt>
                <c:pt idx="4089">
                  <c:v>129</c:v>
                </c:pt>
                <c:pt idx="4090">
                  <c:v>173</c:v>
                </c:pt>
                <c:pt idx="4091">
                  <c:v>158</c:v>
                </c:pt>
                <c:pt idx="4092">
                  <c:v>216</c:v>
                </c:pt>
                <c:pt idx="4093">
                  <c:v>369</c:v>
                </c:pt>
                <c:pt idx="4094">
                  <c:v>479</c:v>
                </c:pt>
                <c:pt idx="4095">
                  <c:v>526</c:v>
                </c:pt>
                <c:pt idx="4096">
                  <c:v>491</c:v>
                </c:pt>
                <c:pt idx="4097">
                  <c:v>363</c:v>
                </c:pt>
                <c:pt idx="4098">
                  <c:v>395</c:v>
                </c:pt>
                <c:pt idx="4099">
                  <c:v>527</c:v>
                </c:pt>
                <c:pt idx="4100">
                  <c:v>609</c:v>
                </c:pt>
                <c:pt idx="4101">
                  <c:v>628</c:v>
                </c:pt>
                <c:pt idx="4102">
                  <c:v>628</c:v>
                </c:pt>
                <c:pt idx="4103">
                  <c:v>602</c:v>
                </c:pt>
                <c:pt idx="4104">
                  <c:v>602</c:v>
                </c:pt>
                <c:pt idx="4105">
                  <c:v>576</c:v>
                </c:pt>
                <c:pt idx="4106">
                  <c:v>420</c:v>
                </c:pt>
                <c:pt idx="4107">
                  <c:v>291</c:v>
                </c:pt>
                <c:pt idx="4108">
                  <c:v>236</c:v>
                </c:pt>
                <c:pt idx="4109">
                  <c:v>202</c:v>
                </c:pt>
                <c:pt idx="4110">
                  <c:v>172</c:v>
                </c:pt>
                <c:pt idx="4111">
                  <c:v>155</c:v>
                </c:pt>
                <c:pt idx="4112">
                  <c:v>138</c:v>
                </c:pt>
                <c:pt idx="4113">
                  <c:v>127</c:v>
                </c:pt>
                <c:pt idx="4114">
                  <c:v>127</c:v>
                </c:pt>
                <c:pt idx="4115">
                  <c:v>127</c:v>
                </c:pt>
                <c:pt idx="4116">
                  <c:v>149</c:v>
                </c:pt>
                <c:pt idx="4117">
                  <c:v>136</c:v>
                </c:pt>
                <c:pt idx="4118">
                  <c:v>137</c:v>
                </c:pt>
                <c:pt idx="4119">
                  <c:v>148</c:v>
                </c:pt>
                <c:pt idx="4120">
                  <c:v>149</c:v>
                </c:pt>
                <c:pt idx="4121">
                  <c:v>175</c:v>
                </c:pt>
                <c:pt idx="4122">
                  <c:v>174</c:v>
                </c:pt>
                <c:pt idx="4123">
                  <c:v>143</c:v>
                </c:pt>
                <c:pt idx="4124">
                  <c:v>163</c:v>
                </c:pt>
                <c:pt idx="4125">
                  <c:v>150</c:v>
                </c:pt>
                <c:pt idx="4126">
                  <c:v>150</c:v>
                </c:pt>
                <c:pt idx="4127">
                  <c:v>168</c:v>
                </c:pt>
                <c:pt idx="4128">
                  <c:v>149</c:v>
                </c:pt>
                <c:pt idx="4129">
                  <c:v>137</c:v>
                </c:pt>
                <c:pt idx="4130">
                  <c:v>162</c:v>
                </c:pt>
                <c:pt idx="4131">
                  <c:v>151</c:v>
                </c:pt>
                <c:pt idx="4132">
                  <c:v>167</c:v>
                </c:pt>
                <c:pt idx="4133">
                  <c:v>197</c:v>
                </c:pt>
                <c:pt idx="4134">
                  <c:v>184</c:v>
                </c:pt>
                <c:pt idx="4135">
                  <c:v>185</c:v>
                </c:pt>
                <c:pt idx="4136">
                  <c:v>185</c:v>
                </c:pt>
                <c:pt idx="4137">
                  <c:v>185</c:v>
                </c:pt>
                <c:pt idx="4138">
                  <c:v>168</c:v>
                </c:pt>
                <c:pt idx="4139">
                  <c:v>168</c:v>
                </c:pt>
                <c:pt idx="4140">
                  <c:v>167</c:v>
                </c:pt>
                <c:pt idx="4141">
                  <c:v>145</c:v>
                </c:pt>
                <c:pt idx="4142">
                  <c:v>124</c:v>
                </c:pt>
                <c:pt idx="4143">
                  <c:v>134</c:v>
                </c:pt>
                <c:pt idx="4144">
                  <c:v>214</c:v>
                </c:pt>
                <c:pt idx="4145">
                  <c:v>260</c:v>
                </c:pt>
                <c:pt idx="4146">
                  <c:v>222</c:v>
                </c:pt>
                <c:pt idx="4147">
                  <c:v>174</c:v>
                </c:pt>
                <c:pt idx="4148">
                  <c:v>136</c:v>
                </c:pt>
                <c:pt idx="4149">
                  <c:v>136</c:v>
                </c:pt>
                <c:pt idx="4150">
                  <c:v>193</c:v>
                </c:pt>
                <c:pt idx="4151">
                  <c:v>193</c:v>
                </c:pt>
                <c:pt idx="4152">
                  <c:v>175</c:v>
                </c:pt>
                <c:pt idx="4153">
                  <c:v>151</c:v>
                </c:pt>
                <c:pt idx="4154">
                  <c:v>135</c:v>
                </c:pt>
                <c:pt idx="4155">
                  <c:v>121</c:v>
                </c:pt>
                <c:pt idx="4156">
                  <c:v>147</c:v>
                </c:pt>
                <c:pt idx="4157">
                  <c:v>135</c:v>
                </c:pt>
                <c:pt idx="4158">
                  <c:v>135</c:v>
                </c:pt>
                <c:pt idx="4159">
                  <c:v>136</c:v>
                </c:pt>
                <c:pt idx="4160">
                  <c:v>136</c:v>
                </c:pt>
                <c:pt idx="4161">
                  <c:v>167</c:v>
                </c:pt>
                <c:pt idx="4162">
                  <c:v>196</c:v>
                </c:pt>
                <c:pt idx="4163">
                  <c:v>234</c:v>
                </c:pt>
                <c:pt idx="4164">
                  <c:v>235</c:v>
                </c:pt>
                <c:pt idx="4165">
                  <c:v>208</c:v>
                </c:pt>
                <c:pt idx="4166">
                  <c:v>247</c:v>
                </c:pt>
                <c:pt idx="4167">
                  <c:v>291</c:v>
                </c:pt>
                <c:pt idx="4168">
                  <c:v>290</c:v>
                </c:pt>
                <c:pt idx="4169">
                  <c:v>233</c:v>
                </c:pt>
                <c:pt idx="4170">
                  <c:v>216</c:v>
                </c:pt>
                <c:pt idx="4171">
                  <c:v>182</c:v>
                </c:pt>
                <c:pt idx="4172">
                  <c:v>156</c:v>
                </c:pt>
                <c:pt idx="4173">
                  <c:v>156</c:v>
                </c:pt>
                <c:pt idx="4174">
                  <c:v>179</c:v>
                </c:pt>
                <c:pt idx="4175">
                  <c:v>179</c:v>
                </c:pt>
                <c:pt idx="4176">
                  <c:v>179</c:v>
                </c:pt>
                <c:pt idx="4177">
                  <c:v>180</c:v>
                </c:pt>
                <c:pt idx="4178">
                  <c:v>246</c:v>
                </c:pt>
                <c:pt idx="4179">
                  <c:v>220</c:v>
                </c:pt>
                <c:pt idx="4180">
                  <c:v>180</c:v>
                </c:pt>
                <c:pt idx="4181">
                  <c:v>148</c:v>
                </c:pt>
                <c:pt idx="4182">
                  <c:v>135</c:v>
                </c:pt>
                <c:pt idx="4183">
                  <c:v>135</c:v>
                </c:pt>
                <c:pt idx="4184">
                  <c:v>148</c:v>
                </c:pt>
                <c:pt idx="4185">
                  <c:v>122</c:v>
                </c:pt>
                <c:pt idx="4186">
                  <c:v>107</c:v>
                </c:pt>
                <c:pt idx="4187">
                  <c:v>121</c:v>
                </c:pt>
                <c:pt idx="4188">
                  <c:v>120</c:v>
                </c:pt>
                <c:pt idx="4189">
                  <c:v>100</c:v>
                </c:pt>
                <c:pt idx="4190">
                  <c:v>99</c:v>
                </c:pt>
                <c:pt idx="4191">
                  <c:v>88</c:v>
                </c:pt>
                <c:pt idx="4192">
                  <c:v>88</c:v>
                </c:pt>
                <c:pt idx="4193">
                  <c:v>87</c:v>
                </c:pt>
                <c:pt idx="4194">
                  <c:v>87</c:v>
                </c:pt>
                <c:pt idx="4195">
                  <c:v>156</c:v>
                </c:pt>
                <c:pt idx="4196">
                  <c:v>142</c:v>
                </c:pt>
                <c:pt idx="4197">
                  <c:v>118</c:v>
                </c:pt>
                <c:pt idx="4198">
                  <c:v>117</c:v>
                </c:pt>
                <c:pt idx="4199">
                  <c:v>144</c:v>
                </c:pt>
                <c:pt idx="4200">
                  <c:v>145</c:v>
                </c:pt>
                <c:pt idx="4201">
                  <c:v>145</c:v>
                </c:pt>
                <c:pt idx="4202">
                  <c:v>119</c:v>
                </c:pt>
                <c:pt idx="4203">
                  <c:v>101</c:v>
                </c:pt>
                <c:pt idx="4204">
                  <c:v>102</c:v>
                </c:pt>
                <c:pt idx="4205">
                  <c:v>159</c:v>
                </c:pt>
                <c:pt idx="4206">
                  <c:v>144</c:v>
                </c:pt>
                <c:pt idx="4207">
                  <c:v>116</c:v>
                </c:pt>
                <c:pt idx="4208">
                  <c:v>127</c:v>
                </c:pt>
                <c:pt idx="4209">
                  <c:v>127</c:v>
                </c:pt>
                <c:pt idx="4210">
                  <c:v>117</c:v>
                </c:pt>
                <c:pt idx="4211">
                  <c:v>100</c:v>
                </c:pt>
                <c:pt idx="4212">
                  <c:v>87</c:v>
                </c:pt>
                <c:pt idx="4213">
                  <c:v>86</c:v>
                </c:pt>
                <c:pt idx="4214">
                  <c:v>75</c:v>
                </c:pt>
                <c:pt idx="4215">
                  <c:v>75</c:v>
                </c:pt>
                <c:pt idx="4216">
                  <c:v>75</c:v>
                </c:pt>
                <c:pt idx="4217">
                  <c:v>99</c:v>
                </c:pt>
                <c:pt idx="4218">
                  <c:v>99</c:v>
                </c:pt>
                <c:pt idx="4219">
                  <c:v>81</c:v>
                </c:pt>
                <c:pt idx="4220">
                  <c:v>80</c:v>
                </c:pt>
                <c:pt idx="4221">
                  <c:v>81</c:v>
                </c:pt>
                <c:pt idx="4222">
                  <c:v>81</c:v>
                </c:pt>
                <c:pt idx="4223">
                  <c:v>80</c:v>
                </c:pt>
                <c:pt idx="4224">
                  <c:v>70</c:v>
                </c:pt>
                <c:pt idx="4225">
                  <c:v>69</c:v>
                </c:pt>
                <c:pt idx="4226">
                  <c:v>68</c:v>
                </c:pt>
                <c:pt idx="4227">
                  <c:v>68</c:v>
                </c:pt>
                <c:pt idx="4228">
                  <c:v>67</c:v>
                </c:pt>
                <c:pt idx="4229">
                  <c:v>66</c:v>
                </c:pt>
                <c:pt idx="4230">
                  <c:v>66</c:v>
                </c:pt>
                <c:pt idx="4231">
                  <c:v>65</c:v>
                </c:pt>
                <c:pt idx="4232">
                  <c:v>64</c:v>
                </c:pt>
                <c:pt idx="4233">
                  <c:v>64</c:v>
                </c:pt>
                <c:pt idx="4234">
                  <c:v>63</c:v>
                </c:pt>
                <c:pt idx="4235">
                  <c:v>76</c:v>
                </c:pt>
                <c:pt idx="4236">
                  <c:v>76</c:v>
                </c:pt>
                <c:pt idx="4237">
                  <c:v>66</c:v>
                </c:pt>
                <c:pt idx="4238">
                  <c:v>65</c:v>
                </c:pt>
                <c:pt idx="4239">
                  <c:v>64</c:v>
                </c:pt>
                <c:pt idx="4240">
                  <c:v>63</c:v>
                </c:pt>
                <c:pt idx="4241">
                  <c:v>62</c:v>
                </c:pt>
                <c:pt idx="4242">
                  <c:v>62</c:v>
                </c:pt>
                <c:pt idx="4243">
                  <c:v>62</c:v>
                </c:pt>
                <c:pt idx="4244">
                  <c:v>62</c:v>
                </c:pt>
                <c:pt idx="4245">
                  <c:v>62</c:v>
                </c:pt>
                <c:pt idx="4246">
                  <c:v>74</c:v>
                </c:pt>
                <c:pt idx="4247">
                  <c:v>111</c:v>
                </c:pt>
                <c:pt idx="4248">
                  <c:v>112</c:v>
                </c:pt>
                <c:pt idx="4249">
                  <c:v>94</c:v>
                </c:pt>
                <c:pt idx="4250">
                  <c:v>81</c:v>
                </c:pt>
                <c:pt idx="4251">
                  <c:v>70</c:v>
                </c:pt>
                <c:pt idx="4252">
                  <c:v>69</c:v>
                </c:pt>
                <c:pt idx="4253">
                  <c:v>58</c:v>
                </c:pt>
                <c:pt idx="4254">
                  <c:v>58</c:v>
                </c:pt>
                <c:pt idx="4255">
                  <c:v>58</c:v>
                </c:pt>
                <c:pt idx="4256">
                  <c:v>57</c:v>
                </c:pt>
                <c:pt idx="4257">
                  <c:v>57</c:v>
                </c:pt>
                <c:pt idx="4258">
                  <c:v>56</c:v>
                </c:pt>
                <c:pt idx="4259">
                  <c:v>56</c:v>
                </c:pt>
                <c:pt idx="4260">
                  <c:v>55</c:v>
                </c:pt>
                <c:pt idx="4261">
                  <c:v>54</c:v>
                </c:pt>
                <c:pt idx="4262">
                  <c:v>54</c:v>
                </c:pt>
                <c:pt idx="4263">
                  <c:v>53</c:v>
                </c:pt>
                <c:pt idx="4264">
                  <c:v>52</c:v>
                </c:pt>
                <c:pt idx="4265">
                  <c:v>52</c:v>
                </c:pt>
                <c:pt idx="4266">
                  <c:v>51</c:v>
                </c:pt>
                <c:pt idx="4267">
                  <c:v>50</c:v>
                </c:pt>
                <c:pt idx="4268">
                  <c:v>50</c:v>
                </c:pt>
                <c:pt idx="4269">
                  <c:v>49</c:v>
                </c:pt>
                <c:pt idx="4270">
                  <c:v>49</c:v>
                </c:pt>
                <c:pt idx="4271">
                  <c:v>48</c:v>
                </c:pt>
                <c:pt idx="4272">
                  <c:v>47</c:v>
                </c:pt>
                <c:pt idx="4273">
                  <c:v>47</c:v>
                </c:pt>
                <c:pt idx="4274">
                  <c:v>46</c:v>
                </c:pt>
                <c:pt idx="4275">
                  <c:v>45</c:v>
                </c:pt>
                <c:pt idx="4276">
                  <c:v>45</c:v>
                </c:pt>
                <c:pt idx="4277">
                  <c:v>44</c:v>
                </c:pt>
                <c:pt idx="4278">
                  <c:v>44</c:v>
                </c:pt>
                <c:pt idx="4279">
                  <c:v>43</c:v>
                </c:pt>
                <c:pt idx="4280">
                  <c:v>43</c:v>
                </c:pt>
                <c:pt idx="4281">
                  <c:v>42</c:v>
                </c:pt>
                <c:pt idx="4282">
                  <c:v>42</c:v>
                </c:pt>
                <c:pt idx="4283">
                  <c:v>42</c:v>
                </c:pt>
                <c:pt idx="4284">
                  <c:v>41</c:v>
                </c:pt>
                <c:pt idx="4285">
                  <c:v>41</c:v>
                </c:pt>
                <c:pt idx="4286">
                  <c:v>41</c:v>
                </c:pt>
                <c:pt idx="4287">
                  <c:v>41</c:v>
                </c:pt>
                <c:pt idx="4288">
                  <c:v>41</c:v>
                </c:pt>
                <c:pt idx="4289">
                  <c:v>41</c:v>
                </c:pt>
                <c:pt idx="4290">
                  <c:v>41</c:v>
                </c:pt>
                <c:pt idx="4291">
                  <c:v>41</c:v>
                </c:pt>
                <c:pt idx="4292">
                  <c:v>41</c:v>
                </c:pt>
                <c:pt idx="4293">
                  <c:v>41</c:v>
                </c:pt>
                <c:pt idx="4294">
                  <c:v>41</c:v>
                </c:pt>
                <c:pt idx="4295">
                  <c:v>41</c:v>
                </c:pt>
                <c:pt idx="4296">
                  <c:v>41</c:v>
                </c:pt>
                <c:pt idx="4297">
                  <c:v>41</c:v>
                </c:pt>
                <c:pt idx="4298">
                  <c:v>41</c:v>
                </c:pt>
                <c:pt idx="4299">
                  <c:v>40</c:v>
                </c:pt>
                <c:pt idx="4300">
                  <c:v>40</c:v>
                </c:pt>
                <c:pt idx="4301">
                  <c:v>40</c:v>
                </c:pt>
                <c:pt idx="4302">
                  <c:v>40</c:v>
                </c:pt>
                <c:pt idx="4303">
                  <c:v>40</c:v>
                </c:pt>
                <c:pt idx="4304">
                  <c:v>40</c:v>
                </c:pt>
                <c:pt idx="4305">
                  <c:v>40</c:v>
                </c:pt>
                <c:pt idx="4306">
                  <c:v>40</c:v>
                </c:pt>
                <c:pt idx="4307">
                  <c:v>40</c:v>
                </c:pt>
                <c:pt idx="4308">
                  <c:v>40</c:v>
                </c:pt>
                <c:pt idx="4309">
                  <c:v>40</c:v>
                </c:pt>
                <c:pt idx="4310">
                  <c:v>40</c:v>
                </c:pt>
                <c:pt idx="4311">
                  <c:v>40</c:v>
                </c:pt>
                <c:pt idx="4312">
                  <c:v>40</c:v>
                </c:pt>
                <c:pt idx="4313">
                  <c:v>40</c:v>
                </c:pt>
                <c:pt idx="4314">
                  <c:v>39</c:v>
                </c:pt>
                <c:pt idx="4315">
                  <c:v>39</c:v>
                </c:pt>
                <c:pt idx="4316">
                  <c:v>39</c:v>
                </c:pt>
                <c:pt idx="4317">
                  <c:v>39</c:v>
                </c:pt>
                <c:pt idx="4318">
                  <c:v>39</c:v>
                </c:pt>
                <c:pt idx="4319">
                  <c:v>39</c:v>
                </c:pt>
                <c:pt idx="4320">
                  <c:v>39</c:v>
                </c:pt>
                <c:pt idx="4321">
                  <c:v>39</c:v>
                </c:pt>
                <c:pt idx="4322">
                  <c:v>39</c:v>
                </c:pt>
                <c:pt idx="4323">
                  <c:v>39</c:v>
                </c:pt>
                <c:pt idx="4324">
                  <c:v>38</c:v>
                </c:pt>
                <c:pt idx="4325">
                  <c:v>38</c:v>
                </c:pt>
                <c:pt idx="4326">
                  <c:v>38</c:v>
                </c:pt>
                <c:pt idx="4327">
                  <c:v>38</c:v>
                </c:pt>
                <c:pt idx="4328">
                  <c:v>38</c:v>
                </c:pt>
                <c:pt idx="4329">
                  <c:v>38</c:v>
                </c:pt>
                <c:pt idx="4330">
                  <c:v>38</c:v>
                </c:pt>
                <c:pt idx="4331">
                  <c:v>122</c:v>
                </c:pt>
                <c:pt idx="4332">
                  <c:v>236</c:v>
                </c:pt>
                <c:pt idx="4333">
                  <c:v>300</c:v>
                </c:pt>
                <c:pt idx="4334">
                  <c:v>238</c:v>
                </c:pt>
                <c:pt idx="4335">
                  <c:v>157</c:v>
                </c:pt>
                <c:pt idx="4336">
                  <c:v>108</c:v>
                </c:pt>
                <c:pt idx="4337">
                  <c:v>79</c:v>
                </c:pt>
                <c:pt idx="4338">
                  <c:v>64</c:v>
                </c:pt>
                <c:pt idx="4339">
                  <c:v>63</c:v>
                </c:pt>
                <c:pt idx="4340">
                  <c:v>51</c:v>
                </c:pt>
                <c:pt idx="4341">
                  <c:v>50</c:v>
                </c:pt>
                <c:pt idx="4342">
                  <c:v>50</c:v>
                </c:pt>
                <c:pt idx="4343">
                  <c:v>50</c:v>
                </c:pt>
                <c:pt idx="4344">
                  <c:v>49</c:v>
                </c:pt>
                <c:pt idx="4345">
                  <c:v>50</c:v>
                </c:pt>
                <c:pt idx="4346">
                  <c:v>51</c:v>
                </c:pt>
                <c:pt idx="4347">
                  <c:v>127</c:v>
                </c:pt>
                <c:pt idx="4348">
                  <c:v>239</c:v>
                </c:pt>
                <c:pt idx="4349">
                  <c:v>258</c:v>
                </c:pt>
                <c:pt idx="4350">
                  <c:v>220</c:v>
                </c:pt>
                <c:pt idx="4351">
                  <c:v>195</c:v>
                </c:pt>
                <c:pt idx="4352">
                  <c:v>174</c:v>
                </c:pt>
                <c:pt idx="4353">
                  <c:v>132</c:v>
                </c:pt>
                <c:pt idx="4354">
                  <c:v>109</c:v>
                </c:pt>
                <c:pt idx="4355">
                  <c:v>162</c:v>
                </c:pt>
                <c:pt idx="4356">
                  <c:v>187</c:v>
                </c:pt>
                <c:pt idx="4357">
                  <c:v>167</c:v>
                </c:pt>
                <c:pt idx="4358">
                  <c:v>150</c:v>
                </c:pt>
                <c:pt idx="4359">
                  <c:v>116</c:v>
                </c:pt>
                <c:pt idx="4360">
                  <c:v>92</c:v>
                </c:pt>
                <c:pt idx="4361">
                  <c:v>92</c:v>
                </c:pt>
                <c:pt idx="4362">
                  <c:v>109</c:v>
                </c:pt>
                <c:pt idx="4363">
                  <c:v>235</c:v>
                </c:pt>
                <c:pt idx="4364">
                  <c:v>235</c:v>
                </c:pt>
                <c:pt idx="4365">
                  <c:v>175</c:v>
                </c:pt>
                <c:pt idx="4366">
                  <c:v>130</c:v>
                </c:pt>
                <c:pt idx="4367">
                  <c:v>112</c:v>
                </c:pt>
                <c:pt idx="4368">
                  <c:v>111</c:v>
                </c:pt>
                <c:pt idx="4369">
                  <c:v>111</c:v>
                </c:pt>
                <c:pt idx="4370">
                  <c:v>111</c:v>
                </c:pt>
                <c:pt idx="4371">
                  <c:v>92</c:v>
                </c:pt>
                <c:pt idx="4372">
                  <c:v>91</c:v>
                </c:pt>
                <c:pt idx="4373">
                  <c:v>78</c:v>
                </c:pt>
                <c:pt idx="4374">
                  <c:v>119</c:v>
                </c:pt>
                <c:pt idx="4375">
                  <c:v>231</c:v>
                </c:pt>
                <c:pt idx="4376">
                  <c:v>324</c:v>
                </c:pt>
                <c:pt idx="4377">
                  <c:v>347</c:v>
                </c:pt>
                <c:pt idx="4378">
                  <c:v>303</c:v>
                </c:pt>
                <c:pt idx="4379">
                  <c:v>212</c:v>
                </c:pt>
                <c:pt idx="4380">
                  <c:v>144</c:v>
                </c:pt>
                <c:pt idx="4381">
                  <c:v>105</c:v>
                </c:pt>
                <c:pt idx="4382">
                  <c:v>87</c:v>
                </c:pt>
                <c:pt idx="4383">
                  <c:v>86</c:v>
                </c:pt>
                <c:pt idx="4384">
                  <c:v>71</c:v>
                </c:pt>
                <c:pt idx="4385">
                  <c:v>71</c:v>
                </c:pt>
                <c:pt idx="4386">
                  <c:v>70</c:v>
                </c:pt>
                <c:pt idx="4387">
                  <c:v>69</c:v>
                </c:pt>
                <c:pt idx="4388">
                  <c:v>68</c:v>
                </c:pt>
                <c:pt idx="4389">
                  <c:v>68</c:v>
                </c:pt>
                <c:pt idx="4390">
                  <c:v>86</c:v>
                </c:pt>
                <c:pt idx="4391">
                  <c:v>99</c:v>
                </c:pt>
                <c:pt idx="4392">
                  <c:v>88</c:v>
                </c:pt>
                <c:pt idx="4393">
                  <c:v>87</c:v>
                </c:pt>
                <c:pt idx="4394">
                  <c:v>74</c:v>
                </c:pt>
                <c:pt idx="4395">
                  <c:v>75</c:v>
                </c:pt>
                <c:pt idx="4396">
                  <c:v>75</c:v>
                </c:pt>
                <c:pt idx="4397">
                  <c:v>94</c:v>
                </c:pt>
                <c:pt idx="4398">
                  <c:v>173</c:v>
                </c:pt>
                <c:pt idx="4399">
                  <c:v>172</c:v>
                </c:pt>
                <c:pt idx="4400">
                  <c:v>136</c:v>
                </c:pt>
                <c:pt idx="4401">
                  <c:v>154</c:v>
                </c:pt>
                <c:pt idx="4402">
                  <c:v>183</c:v>
                </c:pt>
                <c:pt idx="4403">
                  <c:v>158</c:v>
                </c:pt>
                <c:pt idx="4404">
                  <c:v>158</c:v>
                </c:pt>
                <c:pt idx="4405">
                  <c:v>158</c:v>
                </c:pt>
                <c:pt idx="4406">
                  <c:v>136</c:v>
                </c:pt>
                <c:pt idx="4407">
                  <c:v>108</c:v>
                </c:pt>
                <c:pt idx="4408">
                  <c:v>90</c:v>
                </c:pt>
                <c:pt idx="4409">
                  <c:v>80</c:v>
                </c:pt>
                <c:pt idx="4410">
                  <c:v>79</c:v>
                </c:pt>
                <c:pt idx="4411">
                  <c:v>142</c:v>
                </c:pt>
                <c:pt idx="4412">
                  <c:v>244</c:v>
                </c:pt>
                <c:pt idx="4413">
                  <c:v>245</c:v>
                </c:pt>
                <c:pt idx="4414">
                  <c:v>213</c:v>
                </c:pt>
                <c:pt idx="4415">
                  <c:v>181</c:v>
                </c:pt>
                <c:pt idx="4416">
                  <c:v>143</c:v>
                </c:pt>
                <c:pt idx="4417">
                  <c:v>143</c:v>
                </c:pt>
                <c:pt idx="4418">
                  <c:v>182</c:v>
                </c:pt>
                <c:pt idx="4419">
                  <c:v>257</c:v>
                </c:pt>
                <c:pt idx="4420">
                  <c:v>203</c:v>
                </c:pt>
                <c:pt idx="4421">
                  <c:v>148</c:v>
                </c:pt>
                <c:pt idx="4422">
                  <c:v>131</c:v>
                </c:pt>
                <c:pt idx="4423">
                  <c:v>131</c:v>
                </c:pt>
                <c:pt idx="4424">
                  <c:v>130</c:v>
                </c:pt>
                <c:pt idx="4425">
                  <c:v>107</c:v>
                </c:pt>
                <c:pt idx="4426">
                  <c:v>94</c:v>
                </c:pt>
                <c:pt idx="4427">
                  <c:v>93</c:v>
                </c:pt>
                <c:pt idx="4428">
                  <c:v>92</c:v>
                </c:pt>
                <c:pt idx="4429">
                  <c:v>91</c:v>
                </c:pt>
                <c:pt idx="4430">
                  <c:v>78</c:v>
                </c:pt>
                <c:pt idx="4431">
                  <c:v>78</c:v>
                </c:pt>
                <c:pt idx="4432">
                  <c:v>77</c:v>
                </c:pt>
                <c:pt idx="4433">
                  <c:v>66</c:v>
                </c:pt>
                <c:pt idx="4434">
                  <c:v>65</c:v>
                </c:pt>
                <c:pt idx="4435">
                  <c:v>65</c:v>
                </c:pt>
                <c:pt idx="4436">
                  <c:v>64</c:v>
                </c:pt>
                <c:pt idx="4437">
                  <c:v>64</c:v>
                </c:pt>
                <c:pt idx="4438">
                  <c:v>75</c:v>
                </c:pt>
                <c:pt idx="4439">
                  <c:v>74</c:v>
                </c:pt>
                <c:pt idx="4440">
                  <c:v>75</c:v>
                </c:pt>
                <c:pt idx="4441">
                  <c:v>88</c:v>
                </c:pt>
                <c:pt idx="4442">
                  <c:v>88</c:v>
                </c:pt>
                <c:pt idx="4443">
                  <c:v>87</c:v>
                </c:pt>
                <c:pt idx="4444">
                  <c:v>73</c:v>
                </c:pt>
                <c:pt idx="4445">
                  <c:v>86</c:v>
                </c:pt>
                <c:pt idx="4446">
                  <c:v>85</c:v>
                </c:pt>
                <c:pt idx="4447">
                  <c:v>85</c:v>
                </c:pt>
                <c:pt idx="4448">
                  <c:v>84</c:v>
                </c:pt>
                <c:pt idx="4449">
                  <c:v>74</c:v>
                </c:pt>
                <c:pt idx="4450">
                  <c:v>73</c:v>
                </c:pt>
                <c:pt idx="4451">
                  <c:v>60</c:v>
                </c:pt>
                <c:pt idx="4452">
                  <c:v>59</c:v>
                </c:pt>
                <c:pt idx="4453">
                  <c:v>60</c:v>
                </c:pt>
                <c:pt idx="4454">
                  <c:v>60</c:v>
                </c:pt>
                <c:pt idx="4455">
                  <c:v>60</c:v>
                </c:pt>
                <c:pt idx="4456">
                  <c:v>59</c:v>
                </c:pt>
                <c:pt idx="4457">
                  <c:v>60</c:v>
                </c:pt>
                <c:pt idx="4458">
                  <c:v>98</c:v>
                </c:pt>
                <c:pt idx="4459">
                  <c:v>125</c:v>
                </c:pt>
                <c:pt idx="4460">
                  <c:v>148</c:v>
                </c:pt>
                <c:pt idx="4461">
                  <c:v>137</c:v>
                </c:pt>
                <c:pt idx="4462">
                  <c:v>112</c:v>
                </c:pt>
                <c:pt idx="4463">
                  <c:v>87</c:v>
                </c:pt>
                <c:pt idx="4464">
                  <c:v>86</c:v>
                </c:pt>
                <c:pt idx="4465">
                  <c:v>74</c:v>
                </c:pt>
                <c:pt idx="4466">
                  <c:v>96</c:v>
                </c:pt>
                <c:pt idx="4467">
                  <c:v>97</c:v>
                </c:pt>
                <c:pt idx="4468">
                  <c:v>97</c:v>
                </c:pt>
                <c:pt idx="4469">
                  <c:v>115</c:v>
                </c:pt>
                <c:pt idx="4470">
                  <c:v>114</c:v>
                </c:pt>
                <c:pt idx="4471">
                  <c:v>88</c:v>
                </c:pt>
                <c:pt idx="4472">
                  <c:v>71</c:v>
                </c:pt>
                <c:pt idx="4473">
                  <c:v>71</c:v>
                </c:pt>
                <c:pt idx="4474">
                  <c:v>71</c:v>
                </c:pt>
                <c:pt idx="4475">
                  <c:v>175</c:v>
                </c:pt>
                <c:pt idx="4476">
                  <c:v>254</c:v>
                </c:pt>
                <c:pt idx="4477">
                  <c:v>330</c:v>
                </c:pt>
                <c:pt idx="4478">
                  <c:v>399</c:v>
                </c:pt>
                <c:pt idx="4479">
                  <c:v>399</c:v>
                </c:pt>
                <c:pt idx="4480">
                  <c:v>445</c:v>
                </c:pt>
                <c:pt idx="4481">
                  <c:v>446</c:v>
                </c:pt>
                <c:pt idx="4482">
                  <c:v>380</c:v>
                </c:pt>
                <c:pt idx="4483">
                  <c:v>250</c:v>
                </c:pt>
                <c:pt idx="4484">
                  <c:v>165</c:v>
                </c:pt>
                <c:pt idx="4485">
                  <c:v>119</c:v>
                </c:pt>
                <c:pt idx="4486">
                  <c:v>93</c:v>
                </c:pt>
                <c:pt idx="4487">
                  <c:v>80</c:v>
                </c:pt>
                <c:pt idx="4488">
                  <c:v>79</c:v>
                </c:pt>
                <c:pt idx="4489">
                  <c:v>66</c:v>
                </c:pt>
                <c:pt idx="4490">
                  <c:v>66</c:v>
                </c:pt>
                <c:pt idx="4491">
                  <c:v>66</c:v>
                </c:pt>
                <c:pt idx="4492">
                  <c:v>65</c:v>
                </c:pt>
                <c:pt idx="4493">
                  <c:v>64</c:v>
                </c:pt>
                <c:pt idx="4494">
                  <c:v>63</c:v>
                </c:pt>
                <c:pt idx="4495">
                  <c:v>120</c:v>
                </c:pt>
                <c:pt idx="4496">
                  <c:v>119</c:v>
                </c:pt>
                <c:pt idx="4497">
                  <c:v>93</c:v>
                </c:pt>
                <c:pt idx="4498">
                  <c:v>76</c:v>
                </c:pt>
                <c:pt idx="4499">
                  <c:v>66</c:v>
                </c:pt>
                <c:pt idx="4500">
                  <c:v>65</c:v>
                </c:pt>
                <c:pt idx="4501">
                  <c:v>55</c:v>
                </c:pt>
                <c:pt idx="4502">
                  <c:v>54</c:v>
                </c:pt>
                <c:pt idx="4503">
                  <c:v>54</c:v>
                </c:pt>
                <c:pt idx="4504">
                  <c:v>53</c:v>
                </c:pt>
                <c:pt idx="4505">
                  <c:v>53</c:v>
                </c:pt>
                <c:pt idx="4506">
                  <c:v>52</c:v>
                </c:pt>
                <c:pt idx="4507">
                  <c:v>52</c:v>
                </c:pt>
                <c:pt idx="4508">
                  <c:v>51</c:v>
                </c:pt>
                <c:pt idx="4509">
                  <c:v>51</c:v>
                </c:pt>
                <c:pt idx="4510">
                  <c:v>50</c:v>
                </c:pt>
                <c:pt idx="4511">
                  <c:v>50</c:v>
                </c:pt>
                <c:pt idx="4512">
                  <c:v>50</c:v>
                </c:pt>
                <c:pt idx="4513">
                  <c:v>50</c:v>
                </c:pt>
                <c:pt idx="4514">
                  <c:v>134</c:v>
                </c:pt>
                <c:pt idx="4515">
                  <c:v>188</c:v>
                </c:pt>
                <c:pt idx="4516">
                  <c:v>156</c:v>
                </c:pt>
                <c:pt idx="4517">
                  <c:v>111</c:v>
                </c:pt>
                <c:pt idx="4518">
                  <c:v>82</c:v>
                </c:pt>
                <c:pt idx="4519">
                  <c:v>68</c:v>
                </c:pt>
                <c:pt idx="4520">
                  <c:v>67</c:v>
                </c:pt>
                <c:pt idx="4521">
                  <c:v>57</c:v>
                </c:pt>
                <c:pt idx="4522">
                  <c:v>56</c:v>
                </c:pt>
                <c:pt idx="4523">
                  <c:v>57</c:v>
                </c:pt>
                <c:pt idx="4524">
                  <c:v>162</c:v>
                </c:pt>
                <c:pt idx="4525">
                  <c:v>141</c:v>
                </c:pt>
                <c:pt idx="4526">
                  <c:v>103</c:v>
                </c:pt>
                <c:pt idx="4527">
                  <c:v>159</c:v>
                </c:pt>
                <c:pt idx="4528">
                  <c:v>160</c:v>
                </c:pt>
                <c:pt idx="4529">
                  <c:v>121</c:v>
                </c:pt>
                <c:pt idx="4530">
                  <c:v>90</c:v>
                </c:pt>
                <c:pt idx="4531">
                  <c:v>71</c:v>
                </c:pt>
                <c:pt idx="4532">
                  <c:v>70</c:v>
                </c:pt>
                <c:pt idx="4533">
                  <c:v>55</c:v>
                </c:pt>
                <c:pt idx="4534">
                  <c:v>55</c:v>
                </c:pt>
                <c:pt idx="4535">
                  <c:v>54</c:v>
                </c:pt>
                <c:pt idx="4536">
                  <c:v>54</c:v>
                </c:pt>
                <c:pt idx="4537">
                  <c:v>53</c:v>
                </c:pt>
                <c:pt idx="4538">
                  <c:v>53</c:v>
                </c:pt>
                <c:pt idx="4539">
                  <c:v>67</c:v>
                </c:pt>
                <c:pt idx="4540">
                  <c:v>93</c:v>
                </c:pt>
                <c:pt idx="4541">
                  <c:v>81</c:v>
                </c:pt>
                <c:pt idx="4542">
                  <c:v>66</c:v>
                </c:pt>
                <c:pt idx="4543">
                  <c:v>55</c:v>
                </c:pt>
                <c:pt idx="4544">
                  <c:v>54</c:v>
                </c:pt>
                <c:pt idx="4545">
                  <c:v>44</c:v>
                </c:pt>
                <c:pt idx="4546">
                  <c:v>44</c:v>
                </c:pt>
                <c:pt idx="4547">
                  <c:v>44</c:v>
                </c:pt>
                <c:pt idx="4548">
                  <c:v>44</c:v>
                </c:pt>
                <c:pt idx="4549">
                  <c:v>43</c:v>
                </c:pt>
                <c:pt idx="4550">
                  <c:v>43</c:v>
                </c:pt>
                <c:pt idx="4551">
                  <c:v>43</c:v>
                </c:pt>
                <c:pt idx="4552">
                  <c:v>43</c:v>
                </c:pt>
                <c:pt idx="4553">
                  <c:v>42</c:v>
                </c:pt>
                <c:pt idx="4554">
                  <c:v>42</c:v>
                </c:pt>
                <c:pt idx="4555">
                  <c:v>42</c:v>
                </c:pt>
                <c:pt idx="4556">
                  <c:v>42</c:v>
                </c:pt>
                <c:pt idx="4557">
                  <c:v>41</c:v>
                </c:pt>
                <c:pt idx="4558">
                  <c:v>41</c:v>
                </c:pt>
                <c:pt idx="4559">
                  <c:v>41</c:v>
                </c:pt>
                <c:pt idx="4560">
                  <c:v>41</c:v>
                </c:pt>
                <c:pt idx="4561">
                  <c:v>40</c:v>
                </c:pt>
                <c:pt idx="4562">
                  <c:v>40</c:v>
                </c:pt>
                <c:pt idx="4563">
                  <c:v>40</c:v>
                </c:pt>
                <c:pt idx="4564">
                  <c:v>39</c:v>
                </c:pt>
                <c:pt idx="4565">
                  <c:v>39</c:v>
                </c:pt>
                <c:pt idx="4566">
                  <c:v>39</c:v>
                </c:pt>
                <c:pt idx="4567">
                  <c:v>39</c:v>
                </c:pt>
                <c:pt idx="4568">
                  <c:v>38</c:v>
                </c:pt>
                <c:pt idx="4569">
                  <c:v>38</c:v>
                </c:pt>
                <c:pt idx="4570">
                  <c:v>38</c:v>
                </c:pt>
                <c:pt idx="4571">
                  <c:v>38</c:v>
                </c:pt>
                <c:pt idx="4572">
                  <c:v>89</c:v>
                </c:pt>
                <c:pt idx="4573">
                  <c:v>208</c:v>
                </c:pt>
                <c:pt idx="4574">
                  <c:v>257</c:v>
                </c:pt>
                <c:pt idx="4575">
                  <c:v>184</c:v>
                </c:pt>
                <c:pt idx="4576">
                  <c:v>198</c:v>
                </c:pt>
                <c:pt idx="4577">
                  <c:v>298</c:v>
                </c:pt>
                <c:pt idx="4578">
                  <c:v>329</c:v>
                </c:pt>
                <c:pt idx="4579">
                  <c:v>330</c:v>
                </c:pt>
                <c:pt idx="4580">
                  <c:v>374</c:v>
                </c:pt>
                <c:pt idx="4581">
                  <c:v>330</c:v>
                </c:pt>
                <c:pt idx="4582">
                  <c:v>216</c:v>
                </c:pt>
                <c:pt idx="4583">
                  <c:v>152</c:v>
                </c:pt>
                <c:pt idx="4584">
                  <c:v>130</c:v>
                </c:pt>
                <c:pt idx="4585">
                  <c:v>131</c:v>
                </c:pt>
                <c:pt idx="4586">
                  <c:v>118</c:v>
                </c:pt>
                <c:pt idx="4587">
                  <c:v>107</c:v>
                </c:pt>
                <c:pt idx="4588">
                  <c:v>90</c:v>
                </c:pt>
                <c:pt idx="4589">
                  <c:v>109</c:v>
                </c:pt>
                <c:pt idx="4590">
                  <c:v>170</c:v>
                </c:pt>
                <c:pt idx="4591">
                  <c:v>183</c:v>
                </c:pt>
                <c:pt idx="4592">
                  <c:v>183</c:v>
                </c:pt>
                <c:pt idx="4593">
                  <c:v>183</c:v>
                </c:pt>
                <c:pt idx="4594">
                  <c:v>167</c:v>
                </c:pt>
                <c:pt idx="4595">
                  <c:v>167</c:v>
                </c:pt>
                <c:pt idx="4596">
                  <c:v>192</c:v>
                </c:pt>
                <c:pt idx="4597">
                  <c:v>172</c:v>
                </c:pt>
                <c:pt idx="4598">
                  <c:v>139</c:v>
                </c:pt>
                <c:pt idx="4599">
                  <c:v>121</c:v>
                </c:pt>
                <c:pt idx="4600">
                  <c:v>107</c:v>
                </c:pt>
                <c:pt idx="4601">
                  <c:v>95</c:v>
                </c:pt>
                <c:pt idx="4602">
                  <c:v>81</c:v>
                </c:pt>
                <c:pt idx="4603">
                  <c:v>80</c:v>
                </c:pt>
                <c:pt idx="4604">
                  <c:v>70</c:v>
                </c:pt>
                <c:pt idx="4605">
                  <c:v>69</c:v>
                </c:pt>
                <c:pt idx="4606">
                  <c:v>69</c:v>
                </c:pt>
                <c:pt idx="4607">
                  <c:v>68</c:v>
                </c:pt>
                <c:pt idx="4608">
                  <c:v>67</c:v>
                </c:pt>
                <c:pt idx="4609">
                  <c:v>66</c:v>
                </c:pt>
                <c:pt idx="4610">
                  <c:v>56</c:v>
                </c:pt>
                <c:pt idx="4611">
                  <c:v>55</c:v>
                </c:pt>
                <c:pt idx="4612">
                  <c:v>55</c:v>
                </c:pt>
                <c:pt idx="4613">
                  <c:v>55</c:v>
                </c:pt>
                <c:pt idx="4614">
                  <c:v>55</c:v>
                </c:pt>
                <c:pt idx="4615">
                  <c:v>55</c:v>
                </c:pt>
                <c:pt idx="4616">
                  <c:v>54</c:v>
                </c:pt>
                <c:pt idx="4617">
                  <c:v>54</c:v>
                </c:pt>
                <c:pt idx="4618">
                  <c:v>54</c:v>
                </c:pt>
                <c:pt idx="4619">
                  <c:v>54</c:v>
                </c:pt>
                <c:pt idx="4620">
                  <c:v>53</c:v>
                </c:pt>
                <c:pt idx="4621">
                  <c:v>53</c:v>
                </c:pt>
                <c:pt idx="4622">
                  <c:v>53</c:v>
                </c:pt>
                <c:pt idx="4623">
                  <c:v>52</c:v>
                </c:pt>
                <c:pt idx="4624">
                  <c:v>52</c:v>
                </c:pt>
                <c:pt idx="4625">
                  <c:v>51</c:v>
                </c:pt>
                <c:pt idx="4626">
                  <c:v>50</c:v>
                </c:pt>
                <c:pt idx="4627">
                  <c:v>49</c:v>
                </c:pt>
                <c:pt idx="4628">
                  <c:v>49</c:v>
                </c:pt>
                <c:pt idx="4629">
                  <c:v>48</c:v>
                </c:pt>
                <c:pt idx="4630">
                  <c:v>47</c:v>
                </c:pt>
                <c:pt idx="4631">
                  <c:v>46</c:v>
                </c:pt>
                <c:pt idx="4632">
                  <c:v>45</c:v>
                </c:pt>
                <c:pt idx="4633">
                  <c:v>45</c:v>
                </c:pt>
                <c:pt idx="4634">
                  <c:v>44</c:v>
                </c:pt>
                <c:pt idx="4635">
                  <c:v>43</c:v>
                </c:pt>
                <c:pt idx="4636">
                  <c:v>43</c:v>
                </c:pt>
                <c:pt idx="4637">
                  <c:v>42</c:v>
                </c:pt>
                <c:pt idx="4638">
                  <c:v>41</c:v>
                </c:pt>
                <c:pt idx="4639">
                  <c:v>41</c:v>
                </c:pt>
                <c:pt idx="4640">
                  <c:v>40</c:v>
                </c:pt>
                <c:pt idx="4641">
                  <c:v>40</c:v>
                </c:pt>
                <c:pt idx="4642">
                  <c:v>40</c:v>
                </c:pt>
                <c:pt idx="4643">
                  <c:v>39</c:v>
                </c:pt>
                <c:pt idx="4644">
                  <c:v>39</c:v>
                </c:pt>
                <c:pt idx="4645">
                  <c:v>39</c:v>
                </c:pt>
                <c:pt idx="4646">
                  <c:v>39</c:v>
                </c:pt>
                <c:pt idx="4647">
                  <c:v>39</c:v>
                </c:pt>
                <c:pt idx="4648">
                  <c:v>39</c:v>
                </c:pt>
                <c:pt idx="4649">
                  <c:v>39</c:v>
                </c:pt>
                <c:pt idx="4650">
                  <c:v>39</c:v>
                </c:pt>
                <c:pt idx="4651">
                  <c:v>39</c:v>
                </c:pt>
                <c:pt idx="4652">
                  <c:v>39</c:v>
                </c:pt>
                <c:pt idx="4653">
                  <c:v>39</c:v>
                </c:pt>
                <c:pt idx="4654">
                  <c:v>39</c:v>
                </c:pt>
                <c:pt idx="4655">
                  <c:v>39</c:v>
                </c:pt>
                <c:pt idx="4656">
                  <c:v>39</c:v>
                </c:pt>
                <c:pt idx="4657">
                  <c:v>39</c:v>
                </c:pt>
                <c:pt idx="4658">
                  <c:v>39</c:v>
                </c:pt>
                <c:pt idx="4659">
                  <c:v>39</c:v>
                </c:pt>
                <c:pt idx="4660">
                  <c:v>39</c:v>
                </c:pt>
                <c:pt idx="4661">
                  <c:v>38</c:v>
                </c:pt>
                <c:pt idx="4662">
                  <c:v>38</c:v>
                </c:pt>
                <c:pt idx="4663">
                  <c:v>39</c:v>
                </c:pt>
                <c:pt idx="4664">
                  <c:v>39</c:v>
                </c:pt>
                <c:pt idx="4665">
                  <c:v>39</c:v>
                </c:pt>
                <c:pt idx="4666">
                  <c:v>39</c:v>
                </c:pt>
                <c:pt idx="4667">
                  <c:v>39</c:v>
                </c:pt>
                <c:pt idx="4668">
                  <c:v>39</c:v>
                </c:pt>
                <c:pt idx="4669">
                  <c:v>39</c:v>
                </c:pt>
                <c:pt idx="4670">
                  <c:v>39</c:v>
                </c:pt>
                <c:pt idx="4671">
                  <c:v>39</c:v>
                </c:pt>
                <c:pt idx="4672">
                  <c:v>40</c:v>
                </c:pt>
                <c:pt idx="4673">
                  <c:v>40</c:v>
                </c:pt>
                <c:pt idx="4674">
                  <c:v>39</c:v>
                </c:pt>
                <c:pt idx="4675">
                  <c:v>39</c:v>
                </c:pt>
                <c:pt idx="4676">
                  <c:v>39</c:v>
                </c:pt>
                <c:pt idx="4677">
                  <c:v>39</c:v>
                </c:pt>
                <c:pt idx="4678">
                  <c:v>39</c:v>
                </c:pt>
                <c:pt idx="4679">
                  <c:v>39</c:v>
                </c:pt>
                <c:pt idx="4680">
                  <c:v>39</c:v>
                </c:pt>
                <c:pt idx="4681">
                  <c:v>39</c:v>
                </c:pt>
                <c:pt idx="4682">
                  <c:v>39</c:v>
                </c:pt>
                <c:pt idx="4683">
                  <c:v>39</c:v>
                </c:pt>
                <c:pt idx="4684">
                  <c:v>39</c:v>
                </c:pt>
                <c:pt idx="4685">
                  <c:v>40</c:v>
                </c:pt>
                <c:pt idx="4686">
                  <c:v>39</c:v>
                </c:pt>
                <c:pt idx="4687">
                  <c:v>39</c:v>
                </c:pt>
                <c:pt idx="4688">
                  <c:v>39</c:v>
                </c:pt>
                <c:pt idx="4689">
                  <c:v>39</c:v>
                </c:pt>
                <c:pt idx="4690">
                  <c:v>39</c:v>
                </c:pt>
                <c:pt idx="4691">
                  <c:v>38</c:v>
                </c:pt>
                <c:pt idx="4692">
                  <c:v>38</c:v>
                </c:pt>
                <c:pt idx="4693">
                  <c:v>38</c:v>
                </c:pt>
                <c:pt idx="4694">
                  <c:v>38</c:v>
                </c:pt>
                <c:pt idx="4695">
                  <c:v>38</c:v>
                </c:pt>
                <c:pt idx="4696">
                  <c:v>38</c:v>
                </c:pt>
                <c:pt idx="4697">
                  <c:v>38</c:v>
                </c:pt>
                <c:pt idx="4698">
                  <c:v>38</c:v>
                </c:pt>
                <c:pt idx="4699">
                  <c:v>38</c:v>
                </c:pt>
                <c:pt idx="4700">
                  <c:v>38</c:v>
                </c:pt>
                <c:pt idx="4701">
                  <c:v>37</c:v>
                </c:pt>
                <c:pt idx="4702">
                  <c:v>37</c:v>
                </c:pt>
                <c:pt idx="4703">
                  <c:v>37</c:v>
                </c:pt>
                <c:pt idx="4704">
                  <c:v>37</c:v>
                </c:pt>
                <c:pt idx="4705">
                  <c:v>37</c:v>
                </c:pt>
                <c:pt idx="4706">
                  <c:v>37</c:v>
                </c:pt>
                <c:pt idx="4707">
                  <c:v>37</c:v>
                </c:pt>
                <c:pt idx="4708">
                  <c:v>37</c:v>
                </c:pt>
                <c:pt idx="4709">
                  <c:v>37</c:v>
                </c:pt>
                <c:pt idx="4710">
                  <c:v>37</c:v>
                </c:pt>
                <c:pt idx="4711">
                  <c:v>37</c:v>
                </c:pt>
                <c:pt idx="4712">
                  <c:v>37</c:v>
                </c:pt>
                <c:pt idx="4713">
                  <c:v>37</c:v>
                </c:pt>
                <c:pt idx="4714">
                  <c:v>37</c:v>
                </c:pt>
                <c:pt idx="4715">
                  <c:v>37</c:v>
                </c:pt>
                <c:pt idx="4716">
                  <c:v>37</c:v>
                </c:pt>
                <c:pt idx="4717">
                  <c:v>38</c:v>
                </c:pt>
                <c:pt idx="4718">
                  <c:v>38</c:v>
                </c:pt>
                <c:pt idx="4719">
                  <c:v>38</c:v>
                </c:pt>
                <c:pt idx="4720">
                  <c:v>38</c:v>
                </c:pt>
                <c:pt idx="4721">
                  <c:v>38</c:v>
                </c:pt>
                <c:pt idx="4722">
                  <c:v>38</c:v>
                </c:pt>
                <c:pt idx="4723">
                  <c:v>38</c:v>
                </c:pt>
                <c:pt idx="4724">
                  <c:v>39</c:v>
                </c:pt>
                <c:pt idx="4725">
                  <c:v>39</c:v>
                </c:pt>
                <c:pt idx="4726">
                  <c:v>39</c:v>
                </c:pt>
                <c:pt idx="4727">
                  <c:v>39</c:v>
                </c:pt>
                <c:pt idx="4728">
                  <c:v>40</c:v>
                </c:pt>
                <c:pt idx="4729">
                  <c:v>40</c:v>
                </c:pt>
                <c:pt idx="4730">
                  <c:v>40</c:v>
                </c:pt>
                <c:pt idx="4731">
                  <c:v>40</c:v>
                </c:pt>
                <c:pt idx="4732">
                  <c:v>40</c:v>
                </c:pt>
                <c:pt idx="4733">
                  <c:v>40</c:v>
                </c:pt>
                <c:pt idx="4734">
                  <c:v>39</c:v>
                </c:pt>
                <c:pt idx="4735">
                  <c:v>39</c:v>
                </c:pt>
                <c:pt idx="4736">
                  <c:v>39</c:v>
                </c:pt>
                <c:pt idx="4737">
                  <c:v>39</c:v>
                </c:pt>
                <c:pt idx="4738">
                  <c:v>39</c:v>
                </c:pt>
                <c:pt idx="4739">
                  <c:v>39</c:v>
                </c:pt>
                <c:pt idx="4740">
                  <c:v>38</c:v>
                </c:pt>
                <c:pt idx="4741">
                  <c:v>38</c:v>
                </c:pt>
                <c:pt idx="4742">
                  <c:v>38</c:v>
                </c:pt>
                <c:pt idx="4743">
                  <c:v>38</c:v>
                </c:pt>
                <c:pt idx="4744">
                  <c:v>38</c:v>
                </c:pt>
                <c:pt idx="4745">
                  <c:v>38</c:v>
                </c:pt>
                <c:pt idx="4746">
                  <c:v>39</c:v>
                </c:pt>
                <c:pt idx="4747">
                  <c:v>39</c:v>
                </c:pt>
                <c:pt idx="4748">
                  <c:v>39</c:v>
                </c:pt>
                <c:pt idx="4749">
                  <c:v>39</c:v>
                </c:pt>
                <c:pt idx="4750">
                  <c:v>39</c:v>
                </c:pt>
                <c:pt idx="4751">
                  <c:v>39</c:v>
                </c:pt>
                <c:pt idx="4752">
                  <c:v>39</c:v>
                </c:pt>
                <c:pt idx="4753">
                  <c:v>39</c:v>
                </c:pt>
                <c:pt idx="4754">
                  <c:v>40</c:v>
                </c:pt>
                <c:pt idx="4755">
                  <c:v>114</c:v>
                </c:pt>
                <c:pt idx="4756">
                  <c:v>239</c:v>
                </c:pt>
                <c:pt idx="4757">
                  <c:v>191</c:v>
                </c:pt>
                <c:pt idx="4758">
                  <c:v>127</c:v>
                </c:pt>
                <c:pt idx="4759">
                  <c:v>127</c:v>
                </c:pt>
                <c:pt idx="4760">
                  <c:v>246</c:v>
                </c:pt>
                <c:pt idx="4761">
                  <c:v>288</c:v>
                </c:pt>
                <c:pt idx="4762">
                  <c:v>221</c:v>
                </c:pt>
                <c:pt idx="4763">
                  <c:v>274</c:v>
                </c:pt>
                <c:pt idx="4764">
                  <c:v>355</c:v>
                </c:pt>
                <c:pt idx="4765">
                  <c:v>402</c:v>
                </c:pt>
                <c:pt idx="4766">
                  <c:v>424</c:v>
                </c:pt>
                <c:pt idx="4767">
                  <c:v>424</c:v>
                </c:pt>
                <c:pt idx="4768">
                  <c:v>404</c:v>
                </c:pt>
                <c:pt idx="4769">
                  <c:v>404</c:v>
                </c:pt>
                <c:pt idx="4770">
                  <c:v>381</c:v>
                </c:pt>
                <c:pt idx="4771">
                  <c:v>261</c:v>
                </c:pt>
                <c:pt idx="4772">
                  <c:v>181</c:v>
                </c:pt>
                <c:pt idx="4773">
                  <c:v>181</c:v>
                </c:pt>
                <c:pt idx="4774">
                  <c:v>224</c:v>
                </c:pt>
                <c:pt idx="4775">
                  <c:v>318</c:v>
                </c:pt>
                <c:pt idx="4776">
                  <c:v>402</c:v>
                </c:pt>
                <c:pt idx="4777">
                  <c:v>416</c:v>
                </c:pt>
                <c:pt idx="4778">
                  <c:v>334</c:v>
                </c:pt>
                <c:pt idx="4779">
                  <c:v>358</c:v>
                </c:pt>
                <c:pt idx="4780">
                  <c:v>348</c:v>
                </c:pt>
                <c:pt idx="4781">
                  <c:v>294</c:v>
                </c:pt>
                <c:pt idx="4782">
                  <c:v>260</c:v>
                </c:pt>
                <c:pt idx="4783">
                  <c:v>305</c:v>
                </c:pt>
                <c:pt idx="4784">
                  <c:v>234</c:v>
                </c:pt>
                <c:pt idx="4785">
                  <c:v>164</c:v>
                </c:pt>
                <c:pt idx="4786">
                  <c:v>122</c:v>
                </c:pt>
                <c:pt idx="4787">
                  <c:v>99</c:v>
                </c:pt>
                <c:pt idx="4788">
                  <c:v>87</c:v>
                </c:pt>
                <c:pt idx="4789">
                  <c:v>86</c:v>
                </c:pt>
                <c:pt idx="4790">
                  <c:v>86</c:v>
                </c:pt>
                <c:pt idx="4791">
                  <c:v>162</c:v>
                </c:pt>
                <c:pt idx="4792">
                  <c:v>182</c:v>
                </c:pt>
                <c:pt idx="4793">
                  <c:v>137</c:v>
                </c:pt>
                <c:pt idx="4794">
                  <c:v>102</c:v>
                </c:pt>
                <c:pt idx="4795">
                  <c:v>86</c:v>
                </c:pt>
                <c:pt idx="4796">
                  <c:v>86</c:v>
                </c:pt>
                <c:pt idx="4797">
                  <c:v>147</c:v>
                </c:pt>
                <c:pt idx="4798">
                  <c:v>180</c:v>
                </c:pt>
                <c:pt idx="4799">
                  <c:v>262</c:v>
                </c:pt>
                <c:pt idx="4800">
                  <c:v>261</c:v>
                </c:pt>
                <c:pt idx="4801">
                  <c:v>205</c:v>
                </c:pt>
                <c:pt idx="4802">
                  <c:v>217</c:v>
                </c:pt>
                <c:pt idx="4803">
                  <c:v>170</c:v>
                </c:pt>
                <c:pt idx="4804">
                  <c:v>143</c:v>
                </c:pt>
                <c:pt idx="4805">
                  <c:v>115</c:v>
                </c:pt>
                <c:pt idx="4806">
                  <c:v>92</c:v>
                </c:pt>
                <c:pt idx="4807">
                  <c:v>77</c:v>
                </c:pt>
                <c:pt idx="4808">
                  <c:v>77</c:v>
                </c:pt>
                <c:pt idx="4809">
                  <c:v>94</c:v>
                </c:pt>
                <c:pt idx="4810">
                  <c:v>183</c:v>
                </c:pt>
                <c:pt idx="4811">
                  <c:v>231</c:v>
                </c:pt>
                <c:pt idx="4812">
                  <c:v>179</c:v>
                </c:pt>
                <c:pt idx="4813">
                  <c:v>127</c:v>
                </c:pt>
                <c:pt idx="4814">
                  <c:v>97</c:v>
                </c:pt>
                <c:pt idx="4815">
                  <c:v>81</c:v>
                </c:pt>
                <c:pt idx="4816">
                  <c:v>80</c:v>
                </c:pt>
                <c:pt idx="4817">
                  <c:v>66</c:v>
                </c:pt>
                <c:pt idx="4818">
                  <c:v>66</c:v>
                </c:pt>
                <c:pt idx="4819">
                  <c:v>65</c:v>
                </c:pt>
                <c:pt idx="4820">
                  <c:v>66</c:v>
                </c:pt>
                <c:pt idx="4821">
                  <c:v>66</c:v>
                </c:pt>
                <c:pt idx="4822">
                  <c:v>66</c:v>
                </c:pt>
                <c:pt idx="4823">
                  <c:v>65</c:v>
                </c:pt>
                <c:pt idx="4824">
                  <c:v>64</c:v>
                </c:pt>
                <c:pt idx="4825">
                  <c:v>63</c:v>
                </c:pt>
                <c:pt idx="4826">
                  <c:v>63</c:v>
                </c:pt>
                <c:pt idx="4827">
                  <c:v>62</c:v>
                </c:pt>
                <c:pt idx="4828">
                  <c:v>83</c:v>
                </c:pt>
                <c:pt idx="4829">
                  <c:v>84</c:v>
                </c:pt>
                <c:pt idx="4830">
                  <c:v>83</c:v>
                </c:pt>
                <c:pt idx="4831">
                  <c:v>66</c:v>
                </c:pt>
                <c:pt idx="4832">
                  <c:v>84</c:v>
                </c:pt>
                <c:pt idx="4833">
                  <c:v>85</c:v>
                </c:pt>
                <c:pt idx="4834">
                  <c:v>84</c:v>
                </c:pt>
                <c:pt idx="4835">
                  <c:v>64</c:v>
                </c:pt>
                <c:pt idx="4836">
                  <c:v>64</c:v>
                </c:pt>
                <c:pt idx="4837">
                  <c:v>63</c:v>
                </c:pt>
                <c:pt idx="4838">
                  <c:v>63</c:v>
                </c:pt>
                <c:pt idx="4839">
                  <c:v>63</c:v>
                </c:pt>
                <c:pt idx="4840">
                  <c:v>100</c:v>
                </c:pt>
                <c:pt idx="4841">
                  <c:v>157</c:v>
                </c:pt>
                <c:pt idx="4842">
                  <c:v>184</c:v>
                </c:pt>
                <c:pt idx="4843">
                  <c:v>183</c:v>
                </c:pt>
                <c:pt idx="4844">
                  <c:v>138</c:v>
                </c:pt>
                <c:pt idx="4845">
                  <c:v>119</c:v>
                </c:pt>
                <c:pt idx="4846">
                  <c:v>102</c:v>
                </c:pt>
                <c:pt idx="4847">
                  <c:v>102</c:v>
                </c:pt>
                <c:pt idx="4848">
                  <c:v>101</c:v>
                </c:pt>
                <c:pt idx="4849">
                  <c:v>88</c:v>
                </c:pt>
                <c:pt idx="4850">
                  <c:v>88</c:v>
                </c:pt>
                <c:pt idx="4851">
                  <c:v>87</c:v>
                </c:pt>
                <c:pt idx="4852">
                  <c:v>71</c:v>
                </c:pt>
                <c:pt idx="4853">
                  <c:v>71</c:v>
                </c:pt>
                <c:pt idx="4854">
                  <c:v>71</c:v>
                </c:pt>
                <c:pt idx="4855">
                  <c:v>72</c:v>
                </c:pt>
                <c:pt idx="4856">
                  <c:v>71</c:v>
                </c:pt>
                <c:pt idx="4857">
                  <c:v>72</c:v>
                </c:pt>
                <c:pt idx="4858">
                  <c:v>72</c:v>
                </c:pt>
                <c:pt idx="4859">
                  <c:v>73</c:v>
                </c:pt>
                <c:pt idx="4860">
                  <c:v>73</c:v>
                </c:pt>
                <c:pt idx="4861">
                  <c:v>72</c:v>
                </c:pt>
                <c:pt idx="4862">
                  <c:v>95</c:v>
                </c:pt>
                <c:pt idx="4863">
                  <c:v>83</c:v>
                </c:pt>
                <c:pt idx="4864">
                  <c:v>105</c:v>
                </c:pt>
                <c:pt idx="4865">
                  <c:v>105</c:v>
                </c:pt>
                <c:pt idx="4866">
                  <c:v>105</c:v>
                </c:pt>
                <c:pt idx="4867">
                  <c:v>88</c:v>
                </c:pt>
                <c:pt idx="4868">
                  <c:v>102</c:v>
                </c:pt>
                <c:pt idx="4869">
                  <c:v>125</c:v>
                </c:pt>
                <c:pt idx="4870">
                  <c:v>124</c:v>
                </c:pt>
                <c:pt idx="4871">
                  <c:v>92</c:v>
                </c:pt>
                <c:pt idx="4872">
                  <c:v>81</c:v>
                </c:pt>
                <c:pt idx="4873">
                  <c:v>99</c:v>
                </c:pt>
                <c:pt idx="4874">
                  <c:v>128</c:v>
                </c:pt>
                <c:pt idx="4875">
                  <c:v>128</c:v>
                </c:pt>
                <c:pt idx="4876">
                  <c:v>109</c:v>
                </c:pt>
                <c:pt idx="4877">
                  <c:v>109</c:v>
                </c:pt>
                <c:pt idx="4878">
                  <c:v>159</c:v>
                </c:pt>
                <c:pt idx="4879">
                  <c:v>220</c:v>
                </c:pt>
                <c:pt idx="4880">
                  <c:v>219</c:v>
                </c:pt>
                <c:pt idx="4881">
                  <c:v>169</c:v>
                </c:pt>
                <c:pt idx="4882">
                  <c:v>169</c:v>
                </c:pt>
                <c:pt idx="4883">
                  <c:v>246</c:v>
                </c:pt>
                <c:pt idx="4884">
                  <c:v>296</c:v>
                </c:pt>
                <c:pt idx="4885">
                  <c:v>219</c:v>
                </c:pt>
                <c:pt idx="4886">
                  <c:v>170</c:v>
                </c:pt>
                <c:pt idx="4887">
                  <c:v>128</c:v>
                </c:pt>
                <c:pt idx="4888">
                  <c:v>102</c:v>
                </c:pt>
                <c:pt idx="4889">
                  <c:v>87</c:v>
                </c:pt>
                <c:pt idx="4890">
                  <c:v>101</c:v>
                </c:pt>
                <c:pt idx="4891">
                  <c:v>100</c:v>
                </c:pt>
                <c:pt idx="4892">
                  <c:v>83</c:v>
                </c:pt>
                <c:pt idx="4893">
                  <c:v>73</c:v>
                </c:pt>
                <c:pt idx="4894">
                  <c:v>72</c:v>
                </c:pt>
                <c:pt idx="4895">
                  <c:v>62</c:v>
                </c:pt>
                <c:pt idx="4896">
                  <c:v>62</c:v>
                </c:pt>
                <c:pt idx="4897">
                  <c:v>62</c:v>
                </c:pt>
                <c:pt idx="4898">
                  <c:v>61</c:v>
                </c:pt>
                <c:pt idx="4899">
                  <c:v>60</c:v>
                </c:pt>
                <c:pt idx="4900">
                  <c:v>60</c:v>
                </c:pt>
                <c:pt idx="4901">
                  <c:v>59</c:v>
                </c:pt>
                <c:pt idx="4902">
                  <c:v>48</c:v>
                </c:pt>
                <c:pt idx="4903">
                  <c:v>48</c:v>
                </c:pt>
                <c:pt idx="4904">
                  <c:v>48</c:v>
                </c:pt>
                <c:pt idx="4905">
                  <c:v>48</c:v>
                </c:pt>
                <c:pt idx="4906">
                  <c:v>47</c:v>
                </c:pt>
                <c:pt idx="4907">
                  <c:v>47</c:v>
                </c:pt>
                <c:pt idx="4908">
                  <c:v>47</c:v>
                </c:pt>
                <c:pt idx="4909">
                  <c:v>64</c:v>
                </c:pt>
                <c:pt idx="4910">
                  <c:v>63</c:v>
                </c:pt>
                <c:pt idx="4911">
                  <c:v>63</c:v>
                </c:pt>
                <c:pt idx="4912">
                  <c:v>63</c:v>
                </c:pt>
                <c:pt idx="4913">
                  <c:v>104</c:v>
                </c:pt>
                <c:pt idx="4914">
                  <c:v>104</c:v>
                </c:pt>
                <c:pt idx="4915">
                  <c:v>103</c:v>
                </c:pt>
                <c:pt idx="4916">
                  <c:v>119</c:v>
                </c:pt>
                <c:pt idx="4917">
                  <c:v>143</c:v>
                </c:pt>
                <c:pt idx="4918">
                  <c:v>143</c:v>
                </c:pt>
                <c:pt idx="4919">
                  <c:v>116</c:v>
                </c:pt>
                <c:pt idx="4920">
                  <c:v>132</c:v>
                </c:pt>
                <c:pt idx="4921">
                  <c:v>197</c:v>
                </c:pt>
                <c:pt idx="4922">
                  <c:v>177</c:v>
                </c:pt>
                <c:pt idx="4923">
                  <c:v>135</c:v>
                </c:pt>
                <c:pt idx="4924">
                  <c:v>199</c:v>
                </c:pt>
                <c:pt idx="4925">
                  <c:v>249</c:v>
                </c:pt>
                <c:pt idx="4926">
                  <c:v>199</c:v>
                </c:pt>
                <c:pt idx="4927">
                  <c:v>178</c:v>
                </c:pt>
                <c:pt idx="4928">
                  <c:v>150</c:v>
                </c:pt>
                <c:pt idx="4929">
                  <c:v>133</c:v>
                </c:pt>
                <c:pt idx="4930">
                  <c:v>200</c:v>
                </c:pt>
                <c:pt idx="4931">
                  <c:v>172</c:v>
                </c:pt>
                <c:pt idx="4932">
                  <c:v>130</c:v>
                </c:pt>
                <c:pt idx="4933">
                  <c:v>99</c:v>
                </c:pt>
                <c:pt idx="4934">
                  <c:v>99</c:v>
                </c:pt>
                <c:pt idx="4935">
                  <c:v>81</c:v>
                </c:pt>
                <c:pt idx="4936">
                  <c:v>80</c:v>
                </c:pt>
                <c:pt idx="4937">
                  <c:v>69</c:v>
                </c:pt>
                <c:pt idx="4938">
                  <c:v>69</c:v>
                </c:pt>
                <c:pt idx="4939">
                  <c:v>68</c:v>
                </c:pt>
                <c:pt idx="4940">
                  <c:v>68</c:v>
                </c:pt>
                <c:pt idx="4941">
                  <c:v>67</c:v>
                </c:pt>
                <c:pt idx="4942">
                  <c:v>66</c:v>
                </c:pt>
                <c:pt idx="4943">
                  <c:v>55</c:v>
                </c:pt>
                <c:pt idx="4944">
                  <c:v>54</c:v>
                </c:pt>
                <c:pt idx="4945">
                  <c:v>55</c:v>
                </c:pt>
                <c:pt idx="4946">
                  <c:v>70</c:v>
                </c:pt>
                <c:pt idx="4947">
                  <c:v>90</c:v>
                </c:pt>
                <c:pt idx="4948">
                  <c:v>90</c:v>
                </c:pt>
                <c:pt idx="4949">
                  <c:v>76</c:v>
                </c:pt>
                <c:pt idx="4950">
                  <c:v>77</c:v>
                </c:pt>
                <c:pt idx="4951">
                  <c:v>119</c:v>
                </c:pt>
                <c:pt idx="4952">
                  <c:v>223</c:v>
                </c:pt>
                <c:pt idx="4953">
                  <c:v>266</c:v>
                </c:pt>
                <c:pt idx="4954">
                  <c:v>341</c:v>
                </c:pt>
                <c:pt idx="4955">
                  <c:v>360</c:v>
                </c:pt>
                <c:pt idx="4956">
                  <c:v>260</c:v>
                </c:pt>
                <c:pt idx="4957">
                  <c:v>178</c:v>
                </c:pt>
                <c:pt idx="4958">
                  <c:v>131</c:v>
                </c:pt>
                <c:pt idx="4959">
                  <c:v>103</c:v>
                </c:pt>
                <c:pt idx="4960">
                  <c:v>88</c:v>
                </c:pt>
                <c:pt idx="4961">
                  <c:v>89</c:v>
                </c:pt>
                <c:pt idx="4962">
                  <c:v>89</c:v>
                </c:pt>
                <c:pt idx="4963">
                  <c:v>89</c:v>
                </c:pt>
                <c:pt idx="4964">
                  <c:v>105</c:v>
                </c:pt>
                <c:pt idx="4965">
                  <c:v>236</c:v>
                </c:pt>
                <c:pt idx="4966">
                  <c:v>317</c:v>
                </c:pt>
                <c:pt idx="4967">
                  <c:v>370</c:v>
                </c:pt>
                <c:pt idx="4968">
                  <c:v>424</c:v>
                </c:pt>
                <c:pt idx="4969">
                  <c:v>453</c:v>
                </c:pt>
                <c:pt idx="4970">
                  <c:v>453</c:v>
                </c:pt>
                <c:pt idx="4971">
                  <c:v>438</c:v>
                </c:pt>
                <c:pt idx="4972">
                  <c:v>340</c:v>
                </c:pt>
                <c:pt idx="4973">
                  <c:v>233</c:v>
                </c:pt>
                <c:pt idx="4974">
                  <c:v>194</c:v>
                </c:pt>
                <c:pt idx="4975">
                  <c:v>194</c:v>
                </c:pt>
                <c:pt idx="4976">
                  <c:v>205</c:v>
                </c:pt>
                <c:pt idx="4977">
                  <c:v>252</c:v>
                </c:pt>
                <c:pt idx="4978">
                  <c:v>241</c:v>
                </c:pt>
                <c:pt idx="4979">
                  <c:v>263</c:v>
                </c:pt>
                <c:pt idx="4980">
                  <c:v>231</c:v>
                </c:pt>
                <c:pt idx="4981">
                  <c:v>177</c:v>
                </c:pt>
                <c:pt idx="4982">
                  <c:v>142</c:v>
                </c:pt>
                <c:pt idx="4983">
                  <c:v>157</c:v>
                </c:pt>
                <c:pt idx="4984">
                  <c:v>157</c:v>
                </c:pt>
                <c:pt idx="4985">
                  <c:v>173</c:v>
                </c:pt>
                <c:pt idx="4986">
                  <c:v>277</c:v>
                </c:pt>
                <c:pt idx="4987">
                  <c:v>356</c:v>
                </c:pt>
                <c:pt idx="4988">
                  <c:v>303</c:v>
                </c:pt>
                <c:pt idx="4989">
                  <c:v>208</c:v>
                </c:pt>
                <c:pt idx="4990">
                  <c:v>147</c:v>
                </c:pt>
                <c:pt idx="4991">
                  <c:v>134</c:v>
                </c:pt>
                <c:pt idx="4992">
                  <c:v>150</c:v>
                </c:pt>
                <c:pt idx="4993">
                  <c:v>240</c:v>
                </c:pt>
                <c:pt idx="4994">
                  <c:v>213</c:v>
                </c:pt>
                <c:pt idx="4995">
                  <c:v>229</c:v>
                </c:pt>
                <c:pt idx="4996">
                  <c:v>229</c:v>
                </c:pt>
                <c:pt idx="4997">
                  <c:v>194</c:v>
                </c:pt>
                <c:pt idx="4998">
                  <c:v>155</c:v>
                </c:pt>
                <c:pt idx="4999">
                  <c:v>123</c:v>
                </c:pt>
                <c:pt idx="5000">
                  <c:v>122</c:v>
                </c:pt>
                <c:pt idx="5001">
                  <c:v>111</c:v>
                </c:pt>
                <c:pt idx="5002">
                  <c:v>111</c:v>
                </c:pt>
                <c:pt idx="5003">
                  <c:v>112</c:v>
                </c:pt>
                <c:pt idx="5004">
                  <c:v>112</c:v>
                </c:pt>
                <c:pt idx="5005">
                  <c:v>111</c:v>
                </c:pt>
                <c:pt idx="5006">
                  <c:v>95</c:v>
                </c:pt>
                <c:pt idx="5007">
                  <c:v>148</c:v>
                </c:pt>
                <c:pt idx="5008">
                  <c:v>269</c:v>
                </c:pt>
                <c:pt idx="5009">
                  <c:v>269</c:v>
                </c:pt>
                <c:pt idx="5010">
                  <c:v>242</c:v>
                </c:pt>
                <c:pt idx="5011">
                  <c:v>192</c:v>
                </c:pt>
                <c:pt idx="5012">
                  <c:v>170</c:v>
                </c:pt>
                <c:pt idx="5013">
                  <c:v>150</c:v>
                </c:pt>
                <c:pt idx="5014">
                  <c:v>138</c:v>
                </c:pt>
                <c:pt idx="5015">
                  <c:v>138</c:v>
                </c:pt>
                <c:pt idx="5016">
                  <c:v>151</c:v>
                </c:pt>
                <c:pt idx="5017">
                  <c:v>139</c:v>
                </c:pt>
                <c:pt idx="5018">
                  <c:v>162</c:v>
                </c:pt>
                <c:pt idx="5019">
                  <c:v>205</c:v>
                </c:pt>
                <c:pt idx="5020">
                  <c:v>174</c:v>
                </c:pt>
                <c:pt idx="5021">
                  <c:v>135</c:v>
                </c:pt>
                <c:pt idx="5022">
                  <c:v>160</c:v>
                </c:pt>
                <c:pt idx="5023">
                  <c:v>159</c:v>
                </c:pt>
                <c:pt idx="5024">
                  <c:v>135</c:v>
                </c:pt>
                <c:pt idx="5025">
                  <c:v>165</c:v>
                </c:pt>
                <c:pt idx="5026">
                  <c:v>198</c:v>
                </c:pt>
                <c:pt idx="5027">
                  <c:v>278</c:v>
                </c:pt>
                <c:pt idx="5028">
                  <c:v>278</c:v>
                </c:pt>
                <c:pt idx="5029">
                  <c:v>321</c:v>
                </c:pt>
                <c:pt idx="5030">
                  <c:v>349</c:v>
                </c:pt>
                <c:pt idx="5031">
                  <c:v>312</c:v>
                </c:pt>
                <c:pt idx="5032">
                  <c:v>368</c:v>
                </c:pt>
                <c:pt idx="5033">
                  <c:v>384</c:v>
                </c:pt>
                <c:pt idx="5034">
                  <c:v>287</c:v>
                </c:pt>
                <c:pt idx="5035">
                  <c:v>205</c:v>
                </c:pt>
                <c:pt idx="5036">
                  <c:v>151</c:v>
                </c:pt>
                <c:pt idx="5037">
                  <c:v>119</c:v>
                </c:pt>
                <c:pt idx="5038">
                  <c:v>102</c:v>
                </c:pt>
                <c:pt idx="5039">
                  <c:v>116</c:v>
                </c:pt>
                <c:pt idx="5040">
                  <c:v>116</c:v>
                </c:pt>
                <c:pt idx="5041">
                  <c:v>100</c:v>
                </c:pt>
                <c:pt idx="5042">
                  <c:v>90</c:v>
                </c:pt>
                <c:pt idx="5043">
                  <c:v>89</c:v>
                </c:pt>
                <c:pt idx="5044">
                  <c:v>79</c:v>
                </c:pt>
                <c:pt idx="5045">
                  <c:v>103</c:v>
                </c:pt>
                <c:pt idx="5046">
                  <c:v>252</c:v>
                </c:pt>
                <c:pt idx="5047">
                  <c:v>233</c:v>
                </c:pt>
                <c:pt idx="5048">
                  <c:v>297</c:v>
                </c:pt>
                <c:pt idx="5049">
                  <c:v>297</c:v>
                </c:pt>
                <c:pt idx="5050">
                  <c:v>208</c:v>
                </c:pt>
                <c:pt idx="5051">
                  <c:v>150</c:v>
                </c:pt>
                <c:pt idx="5052">
                  <c:v>114</c:v>
                </c:pt>
                <c:pt idx="5053">
                  <c:v>93</c:v>
                </c:pt>
                <c:pt idx="5054">
                  <c:v>126</c:v>
                </c:pt>
                <c:pt idx="5055">
                  <c:v>126</c:v>
                </c:pt>
                <c:pt idx="5056">
                  <c:v>104</c:v>
                </c:pt>
                <c:pt idx="5057">
                  <c:v>89</c:v>
                </c:pt>
                <c:pt idx="5058">
                  <c:v>77</c:v>
                </c:pt>
                <c:pt idx="5059">
                  <c:v>77</c:v>
                </c:pt>
                <c:pt idx="5060">
                  <c:v>65</c:v>
                </c:pt>
                <c:pt idx="5061">
                  <c:v>65</c:v>
                </c:pt>
                <c:pt idx="5062">
                  <c:v>64</c:v>
                </c:pt>
                <c:pt idx="5063">
                  <c:v>64</c:v>
                </c:pt>
                <c:pt idx="5064">
                  <c:v>63</c:v>
                </c:pt>
                <c:pt idx="5065">
                  <c:v>63</c:v>
                </c:pt>
                <c:pt idx="5066">
                  <c:v>62</c:v>
                </c:pt>
                <c:pt idx="5067">
                  <c:v>61</c:v>
                </c:pt>
                <c:pt idx="5068">
                  <c:v>61</c:v>
                </c:pt>
                <c:pt idx="5069">
                  <c:v>60</c:v>
                </c:pt>
                <c:pt idx="5070">
                  <c:v>59</c:v>
                </c:pt>
                <c:pt idx="5071">
                  <c:v>58</c:v>
                </c:pt>
                <c:pt idx="5072">
                  <c:v>57</c:v>
                </c:pt>
                <c:pt idx="5073">
                  <c:v>57</c:v>
                </c:pt>
                <c:pt idx="5074">
                  <c:v>56</c:v>
                </c:pt>
                <c:pt idx="5075">
                  <c:v>55</c:v>
                </c:pt>
                <c:pt idx="5076">
                  <c:v>55</c:v>
                </c:pt>
                <c:pt idx="5077">
                  <c:v>54</c:v>
                </c:pt>
                <c:pt idx="5078">
                  <c:v>54</c:v>
                </c:pt>
                <c:pt idx="5079">
                  <c:v>53</c:v>
                </c:pt>
                <c:pt idx="5080">
                  <c:v>53</c:v>
                </c:pt>
                <c:pt idx="5081">
                  <c:v>53</c:v>
                </c:pt>
                <c:pt idx="5082">
                  <c:v>53</c:v>
                </c:pt>
                <c:pt idx="5083">
                  <c:v>52</c:v>
                </c:pt>
                <c:pt idx="5084">
                  <c:v>52</c:v>
                </c:pt>
                <c:pt idx="5085">
                  <c:v>52</c:v>
                </c:pt>
                <c:pt idx="5086">
                  <c:v>52</c:v>
                </c:pt>
                <c:pt idx="5087">
                  <c:v>51</c:v>
                </c:pt>
                <c:pt idx="5088">
                  <c:v>51</c:v>
                </c:pt>
                <c:pt idx="5089">
                  <c:v>51</c:v>
                </c:pt>
                <c:pt idx="5090">
                  <c:v>50</c:v>
                </c:pt>
                <c:pt idx="5091">
                  <c:v>50</c:v>
                </c:pt>
                <c:pt idx="5092">
                  <c:v>50</c:v>
                </c:pt>
                <c:pt idx="5093">
                  <c:v>49</c:v>
                </c:pt>
                <c:pt idx="5094">
                  <c:v>49</c:v>
                </c:pt>
                <c:pt idx="5095">
                  <c:v>49</c:v>
                </c:pt>
                <c:pt idx="5096">
                  <c:v>49</c:v>
                </c:pt>
                <c:pt idx="5097">
                  <c:v>161</c:v>
                </c:pt>
                <c:pt idx="5098">
                  <c:v>143</c:v>
                </c:pt>
                <c:pt idx="5099">
                  <c:v>111</c:v>
                </c:pt>
                <c:pt idx="5100">
                  <c:v>140</c:v>
                </c:pt>
                <c:pt idx="5101">
                  <c:v>123</c:v>
                </c:pt>
                <c:pt idx="5102">
                  <c:v>209</c:v>
                </c:pt>
                <c:pt idx="5103">
                  <c:v>283</c:v>
                </c:pt>
                <c:pt idx="5104">
                  <c:v>204</c:v>
                </c:pt>
                <c:pt idx="5105">
                  <c:v>136</c:v>
                </c:pt>
                <c:pt idx="5106">
                  <c:v>98</c:v>
                </c:pt>
                <c:pt idx="5107">
                  <c:v>76</c:v>
                </c:pt>
                <c:pt idx="5108">
                  <c:v>63</c:v>
                </c:pt>
                <c:pt idx="5109">
                  <c:v>62</c:v>
                </c:pt>
                <c:pt idx="5110">
                  <c:v>62</c:v>
                </c:pt>
                <c:pt idx="5111">
                  <c:v>61</c:v>
                </c:pt>
                <c:pt idx="5112">
                  <c:v>60</c:v>
                </c:pt>
                <c:pt idx="5113">
                  <c:v>59</c:v>
                </c:pt>
                <c:pt idx="5114">
                  <c:v>58</c:v>
                </c:pt>
                <c:pt idx="5115">
                  <c:v>57</c:v>
                </c:pt>
                <c:pt idx="5116">
                  <c:v>56</c:v>
                </c:pt>
                <c:pt idx="5117">
                  <c:v>56</c:v>
                </c:pt>
                <c:pt idx="5118">
                  <c:v>55</c:v>
                </c:pt>
                <c:pt idx="5119">
                  <c:v>55</c:v>
                </c:pt>
                <c:pt idx="5120">
                  <c:v>54</c:v>
                </c:pt>
                <c:pt idx="5121">
                  <c:v>53</c:v>
                </c:pt>
                <c:pt idx="5122">
                  <c:v>53</c:v>
                </c:pt>
                <c:pt idx="5123">
                  <c:v>52</c:v>
                </c:pt>
                <c:pt idx="5124">
                  <c:v>52</c:v>
                </c:pt>
                <c:pt idx="5125">
                  <c:v>51</c:v>
                </c:pt>
                <c:pt idx="5126">
                  <c:v>51</c:v>
                </c:pt>
                <c:pt idx="5127">
                  <c:v>51</c:v>
                </c:pt>
                <c:pt idx="5128">
                  <c:v>50</c:v>
                </c:pt>
                <c:pt idx="5129">
                  <c:v>50</c:v>
                </c:pt>
                <c:pt idx="5130">
                  <c:v>50</c:v>
                </c:pt>
                <c:pt idx="5131">
                  <c:v>49</c:v>
                </c:pt>
                <c:pt idx="5132">
                  <c:v>49</c:v>
                </c:pt>
                <c:pt idx="5133">
                  <c:v>48</c:v>
                </c:pt>
                <c:pt idx="5134">
                  <c:v>48</c:v>
                </c:pt>
                <c:pt idx="5135">
                  <c:v>48</c:v>
                </c:pt>
                <c:pt idx="5136">
                  <c:v>47</c:v>
                </c:pt>
                <c:pt idx="5137">
                  <c:v>47</c:v>
                </c:pt>
                <c:pt idx="5138">
                  <c:v>47</c:v>
                </c:pt>
                <c:pt idx="5139">
                  <c:v>47</c:v>
                </c:pt>
                <c:pt idx="5140">
                  <c:v>46</c:v>
                </c:pt>
                <c:pt idx="5141">
                  <c:v>46</c:v>
                </c:pt>
                <c:pt idx="5142">
                  <c:v>46</c:v>
                </c:pt>
                <c:pt idx="5143">
                  <c:v>45</c:v>
                </c:pt>
                <c:pt idx="5144">
                  <c:v>45</c:v>
                </c:pt>
                <c:pt idx="5145">
                  <c:v>45</c:v>
                </c:pt>
                <c:pt idx="5146">
                  <c:v>45</c:v>
                </c:pt>
                <c:pt idx="5147">
                  <c:v>45</c:v>
                </c:pt>
                <c:pt idx="5148">
                  <c:v>45</c:v>
                </c:pt>
                <c:pt idx="5149">
                  <c:v>44</c:v>
                </c:pt>
                <c:pt idx="5150">
                  <c:v>44</c:v>
                </c:pt>
                <c:pt idx="5151">
                  <c:v>43</c:v>
                </c:pt>
                <c:pt idx="5152">
                  <c:v>43</c:v>
                </c:pt>
                <c:pt idx="5153">
                  <c:v>42</c:v>
                </c:pt>
                <c:pt idx="5154">
                  <c:v>42</c:v>
                </c:pt>
                <c:pt idx="5155">
                  <c:v>41</c:v>
                </c:pt>
                <c:pt idx="5156">
                  <c:v>41</c:v>
                </c:pt>
                <c:pt idx="5157">
                  <c:v>41</c:v>
                </c:pt>
                <c:pt idx="5158">
                  <c:v>40</c:v>
                </c:pt>
                <c:pt idx="5159">
                  <c:v>40</c:v>
                </c:pt>
                <c:pt idx="5160">
                  <c:v>40</c:v>
                </c:pt>
                <c:pt idx="5161">
                  <c:v>39</c:v>
                </c:pt>
                <c:pt idx="5162">
                  <c:v>39</c:v>
                </c:pt>
                <c:pt idx="5163">
                  <c:v>39</c:v>
                </c:pt>
                <c:pt idx="5164">
                  <c:v>39</c:v>
                </c:pt>
                <c:pt idx="5165">
                  <c:v>39</c:v>
                </c:pt>
                <c:pt idx="5166">
                  <c:v>38</c:v>
                </c:pt>
                <c:pt idx="5167">
                  <c:v>38</c:v>
                </c:pt>
                <c:pt idx="5168">
                  <c:v>38</c:v>
                </c:pt>
                <c:pt idx="5169">
                  <c:v>38</c:v>
                </c:pt>
                <c:pt idx="5170">
                  <c:v>38</c:v>
                </c:pt>
                <c:pt idx="5171">
                  <c:v>38</c:v>
                </c:pt>
                <c:pt idx="5172">
                  <c:v>38</c:v>
                </c:pt>
                <c:pt idx="5173">
                  <c:v>38</c:v>
                </c:pt>
                <c:pt idx="5174">
                  <c:v>38</c:v>
                </c:pt>
                <c:pt idx="5175">
                  <c:v>38</c:v>
                </c:pt>
                <c:pt idx="5176">
                  <c:v>39</c:v>
                </c:pt>
                <c:pt idx="5177">
                  <c:v>39</c:v>
                </c:pt>
                <c:pt idx="5178">
                  <c:v>39</c:v>
                </c:pt>
                <c:pt idx="5179">
                  <c:v>40</c:v>
                </c:pt>
                <c:pt idx="5180">
                  <c:v>40</c:v>
                </c:pt>
                <c:pt idx="5181">
                  <c:v>69</c:v>
                </c:pt>
                <c:pt idx="5182">
                  <c:v>122</c:v>
                </c:pt>
                <c:pt idx="5183">
                  <c:v>222</c:v>
                </c:pt>
                <c:pt idx="5184">
                  <c:v>166</c:v>
                </c:pt>
                <c:pt idx="5185">
                  <c:v>114</c:v>
                </c:pt>
                <c:pt idx="5186">
                  <c:v>84</c:v>
                </c:pt>
                <c:pt idx="5187">
                  <c:v>84</c:v>
                </c:pt>
                <c:pt idx="5188">
                  <c:v>85</c:v>
                </c:pt>
                <c:pt idx="5189">
                  <c:v>84</c:v>
                </c:pt>
                <c:pt idx="5190">
                  <c:v>69</c:v>
                </c:pt>
                <c:pt idx="5191">
                  <c:v>59</c:v>
                </c:pt>
                <c:pt idx="5192">
                  <c:v>59</c:v>
                </c:pt>
                <c:pt idx="5193">
                  <c:v>58</c:v>
                </c:pt>
                <c:pt idx="5194">
                  <c:v>57</c:v>
                </c:pt>
                <c:pt idx="5195">
                  <c:v>56</c:v>
                </c:pt>
                <c:pt idx="5196">
                  <c:v>56</c:v>
                </c:pt>
                <c:pt idx="5197">
                  <c:v>55</c:v>
                </c:pt>
                <c:pt idx="5198">
                  <c:v>54</c:v>
                </c:pt>
                <c:pt idx="5199">
                  <c:v>53</c:v>
                </c:pt>
                <c:pt idx="5200">
                  <c:v>52</c:v>
                </c:pt>
                <c:pt idx="5201">
                  <c:v>51</c:v>
                </c:pt>
                <c:pt idx="5202">
                  <c:v>50</c:v>
                </c:pt>
                <c:pt idx="5203">
                  <c:v>50</c:v>
                </c:pt>
                <c:pt idx="5204">
                  <c:v>49</c:v>
                </c:pt>
                <c:pt idx="5205">
                  <c:v>49</c:v>
                </c:pt>
                <c:pt idx="5206">
                  <c:v>48</c:v>
                </c:pt>
                <c:pt idx="5207">
                  <c:v>48</c:v>
                </c:pt>
                <c:pt idx="5208">
                  <c:v>47</c:v>
                </c:pt>
                <c:pt idx="5209">
                  <c:v>46</c:v>
                </c:pt>
                <c:pt idx="5210">
                  <c:v>46</c:v>
                </c:pt>
                <c:pt idx="5211">
                  <c:v>45</c:v>
                </c:pt>
                <c:pt idx="5212">
                  <c:v>45</c:v>
                </c:pt>
                <c:pt idx="5213">
                  <c:v>44</c:v>
                </c:pt>
                <c:pt idx="5214">
                  <c:v>44</c:v>
                </c:pt>
                <c:pt idx="5215">
                  <c:v>43</c:v>
                </c:pt>
                <c:pt idx="5216">
                  <c:v>43</c:v>
                </c:pt>
                <c:pt idx="5217">
                  <c:v>42</c:v>
                </c:pt>
                <c:pt idx="5218">
                  <c:v>42</c:v>
                </c:pt>
                <c:pt idx="5219">
                  <c:v>42</c:v>
                </c:pt>
                <c:pt idx="5220">
                  <c:v>41</c:v>
                </c:pt>
                <c:pt idx="5221">
                  <c:v>41</c:v>
                </c:pt>
                <c:pt idx="5222">
                  <c:v>41</c:v>
                </c:pt>
                <c:pt idx="5223">
                  <c:v>40</c:v>
                </c:pt>
                <c:pt idx="5224">
                  <c:v>40</c:v>
                </c:pt>
                <c:pt idx="5225">
                  <c:v>40</c:v>
                </c:pt>
                <c:pt idx="5226">
                  <c:v>40</c:v>
                </c:pt>
                <c:pt idx="5227">
                  <c:v>40</c:v>
                </c:pt>
                <c:pt idx="5228">
                  <c:v>41</c:v>
                </c:pt>
                <c:pt idx="5229">
                  <c:v>41</c:v>
                </c:pt>
                <c:pt idx="5230">
                  <c:v>41</c:v>
                </c:pt>
                <c:pt idx="5231">
                  <c:v>41</c:v>
                </c:pt>
                <c:pt idx="5232">
                  <c:v>41</c:v>
                </c:pt>
                <c:pt idx="5233">
                  <c:v>41</c:v>
                </c:pt>
                <c:pt idx="5234">
                  <c:v>41</c:v>
                </c:pt>
                <c:pt idx="5235">
                  <c:v>41</c:v>
                </c:pt>
                <c:pt idx="5236">
                  <c:v>41</c:v>
                </c:pt>
                <c:pt idx="5237">
                  <c:v>40</c:v>
                </c:pt>
                <c:pt idx="5238">
                  <c:v>40</c:v>
                </c:pt>
                <c:pt idx="5239">
                  <c:v>40</c:v>
                </c:pt>
                <c:pt idx="5240">
                  <c:v>40</c:v>
                </c:pt>
                <c:pt idx="5241">
                  <c:v>40</c:v>
                </c:pt>
                <c:pt idx="5242">
                  <c:v>40</c:v>
                </c:pt>
                <c:pt idx="5243">
                  <c:v>41</c:v>
                </c:pt>
                <c:pt idx="5244">
                  <c:v>41</c:v>
                </c:pt>
                <c:pt idx="5245">
                  <c:v>41</c:v>
                </c:pt>
                <c:pt idx="5246">
                  <c:v>41</c:v>
                </c:pt>
                <c:pt idx="5247">
                  <c:v>41</c:v>
                </c:pt>
                <c:pt idx="5248">
                  <c:v>40</c:v>
                </c:pt>
                <c:pt idx="5249">
                  <c:v>40</c:v>
                </c:pt>
                <c:pt idx="5250">
                  <c:v>40</c:v>
                </c:pt>
                <c:pt idx="5251">
                  <c:v>40</c:v>
                </c:pt>
                <c:pt idx="5252">
                  <c:v>40</c:v>
                </c:pt>
                <c:pt idx="5253">
                  <c:v>40</c:v>
                </c:pt>
                <c:pt idx="5254">
                  <c:v>40</c:v>
                </c:pt>
                <c:pt idx="5255">
                  <c:v>40</c:v>
                </c:pt>
                <c:pt idx="5256">
                  <c:v>40</c:v>
                </c:pt>
                <c:pt idx="5257">
                  <c:v>40</c:v>
                </c:pt>
                <c:pt idx="5258">
                  <c:v>40</c:v>
                </c:pt>
                <c:pt idx="5259">
                  <c:v>40</c:v>
                </c:pt>
                <c:pt idx="5260">
                  <c:v>40</c:v>
                </c:pt>
                <c:pt idx="5261">
                  <c:v>40</c:v>
                </c:pt>
                <c:pt idx="5262">
                  <c:v>41</c:v>
                </c:pt>
                <c:pt idx="5263">
                  <c:v>40</c:v>
                </c:pt>
                <c:pt idx="5264">
                  <c:v>40</c:v>
                </c:pt>
                <c:pt idx="5265">
                  <c:v>40</c:v>
                </c:pt>
                <c:pt idx="5266">
                  <c:v>39</c:v>
                </c:pt>
                <c:pt idx="5267">
                  <c:v>39</c:v>
                </c:pt>
                <c:pt idx="5268">
                  <c:v>39</c:v>
                </c:pt>
                <c:pt idx="5269">
                  <c:v>39</c:v>
                </c:pt>
                <c:pt idx="5270">
                  <c:v>39</c:v>
                </c:pt>
                <c:pt idx="5271">
                  <c:v>39</c:v>
                </c:pt>
                <c:pt idx="5272">
                  <c:v>40</c:v>
                </c:pt>
                <c:pt idx="5273">
                  <c:v>40</c:v>
                </c:pt>
                <c:pt idx="5274">
                  <c:v>40</c:v>
                </c:pt>
                <c:pt idx="5275">
                  <c:v>40</c:v>
                </c:pt>
                <c:pt idx="5276">
                  <c:v>40</c:v>
                </c:pt>
                <c:pt idx="5277">
                  <c:v>40</c:v>
                </c:pt>
                <c:pt idx="5278">
                  <c:v>40</c:v>
                </c:pt>
                <c:pt idx="5279">
                  <c:v>40</c:v>
                </c:pt>
                <c:pt idx="5280">
                  <c:v>40</c:v>
                </c:pt>
                <c:pt idx="5281">
                  <c:v>41</c:v>
                </c:pt>
                <c:pt idx="5282">
                  <c:v>41</c:v>
                </c:pt>
                <c:pt idx="5283">
                  <c:v>67</c:v>
                </c:pt>
                <c:pt idx="5284">
                  <c:v>93</c:v>
                </c:pt>
                <c:pt idx="5285">
                  <c:v>78</c:v>
                </c:pt>
                <c:pt idx="5286">
                  <c:v>63</c:v>
                </c:pt>
                <c:pt idx="5287">
                  <c:v>62</c:v>
                </c:pt>
                <c:pt idx="5288">
                  <c:v>50</c:v>
                </c:pt>
                <c:pt idx="5289">
                  <c:v>49</c:v>
                </c:pt>
                <c:pt idx="5290">
                  <c:v>49</c:v>
                </c:pt>
                <c:pt idx="5291">
                  <c:v>49</c:v>
                </c:pt>
                <c:pt idx="5292">
                  <c:v>137</c:v>
                </c:pt>
                <c:pt idx="5293">
                  <c:v>238</c:v>
                </c:pt>
                <c:pt idx="5294">
                  <c:v>238</c:v>
                </c:pt>
                <c:pt idx="5295">
                  <c:v>252</c:v>
                </c:pt>
                <c:pt idx="5296">
                  <c:v>309</c:v>
                </c:pt>
                <c:pt idx="5297">
                  <c:v>331</c:v>
                </c:pt>
                <c:pt idx="5298">
                  <c:v>343</c:v>
                </c:pt>
                <c:pt idx="5299">
                  <c:v>370</c:v>
                </c:pt>
                <c:pt idx="5300">
                  <c:v>264</c:v>
                </c:pt>
                <c:pt idx="5301">
                  <c:v>171</c:v>
                </c:pt>
                <c:pt idx="5302">
                  <c:v>118</c:v>
                </c:pt>
                <c:pt idx="5303">
                  <c:v>90</c:v>
                </c:pt>
                <c:pt idx="5304">
                  <c:v>75</c:v>
                </c:pt>
                <c:pt idx="5305">
                  <c:v>74</c:v>
                </c:pt>
                <c:pt idx="5306">
                  <c:v>60</c:v>
                </c:pt>
                <c:pt idx="5307">
                  <c:v>59</c:v>
                </c:pt>
                <c:pt idx="5308">
                  <c:v>59</c:v>
                </c:pt>
                <c:pt idx="5309">
                  <c:v>59</c:v>
                </c:pt>
                <c:pt idx="5310">
                  <c:v>59</c:v>
                </c:pt>
                <c:pt idx="5311">
                  <c:v>59</c:v>
                </c:pt>
                <c:pt idx="5312">
                  <c:v>88</c:v>
                </c:pt>
                <c:pt idx="5313">
                  <c:v>89</c:v>
                </c:pt>
                <c:pt idx="5314">
                  <c:v>77</c:v>
                </c:pt>
                <c:pt idx="5315">
                  <c:v>66</c:v>
                </c:pt>
                <c:pt idx="5316">
                  <c:v>65</c:v>
                </c:pt>
                <c:pt idx="5317">
                  <c:v>65</c:v>
                </c:pt>
                <c:pt idx="5318">
                  <c:v>196</c:v>
                </c:pt>
                <c:pt idx="5319">
                  <c:v>196</c:v>
                </c:pt>
                <c:pt idx="5320">
                  <c:v>150</c:v>
                </c:pt>
                <c:pt idx="5321">
                  <c:v>109</c:v>
                </c:pt>
                <c:pt idx="5322">
                  <c:v>83</c:v>
                </c:pt>
                <c:pt idx="5323">
                  <c:v>122</c:v>
                </c:pt>
                <c:pt idx="5324">
                  <c:v>230</c:v>
                </c:pt>
                <c:pt idx="5325">
                  <c:v>230</c:v>
                </c:pt>
                <c:pt idx="5326">
                  <c:v>296</c:v>
                </c:pt>
                <c:pt idx="5327">
                  <c:v>353</c:v>
                </c:pt>
                <c:pt idx="5328">
                  <c:v>303</c:v>
                </c:pt>
                <c:pt idx="5329">
                  <c:v>220</c:v>
                </c:pt>
                <c:pt idx="5330">
                  <c:v>241</c:v>
                </c:pt>
                <c:pt idx="5331">
                  <c:v>323</c:v>
                </c:pt>
                <c:pt idx="5332">
                  <c:v>266</c:v>
                </c:pt>
                <c:pt idx="5333">
                  <c:v>185</c:v>
                </c:pt>
                <c:pt idx="5334">
                  <c:v>131</c:v>
                </c:pt>
                <c:pt idx="5335">
                  <c:v>101</c:v>
                </c:pt>
                <c:pt idx="5336">
                  <c:v>84</c:v>
                </c:pt>
                <c:pt idx="5337">
                  <c:v>84</c:v>
                </c:pt>
                <c:pt idx="5338">
                  <c:v>101</c:v>
                </c:pt>
                <c:pt idx="5339">
                  <c:v>199</c:v>
                </c:pt>
                <c:pt idx="5340">
                  <c:v>267</c:v>
                </c:pt>
                <c:pt idx="5341">
                  <c:v>322</c:v>
                </c:pt>
                <c:pt idx="5342">
                  <c:v>374</c:v>
                </c:pt>
                <c:pt idx="5343">
                  <c:v>307</c:v>
                </c:pt>
                <c:pt idx="5344">
                  <c:v>229</c:v>
                </c:pt>
                <c:pt idx="5345">
                  <c:v>297</c:v>
                </c:pt>
                <c:pt idx="5346">
                  <c:v>260</c:v>
                </c:pt>
                <c:pt idx="5347">
                  <c:v>260</c:v>
                </c:pt>
                <c:pt idx="5348">
                  <c:v>341</c:v>
                </c:pt>
                <c:pt idx="5349">
                  <c:v>400</c:v>
                </c:pt>
                <c:pt idx="5350">
                  <c:v>322</c:v>
                </c:pt>
                <c:pt idx="5351">
                  <c:v>321</c:v>
                </c:pt>
                <c:pt idx="5352">
                  <c:v>268</c:v>
                </c:pt>
                <c:pt idx="5353">
                  <c:v>187</c:v>
                </c:pt>
                <c:pt idx="5354">
                  <c:v>133</c:v>
                </c:pt>
                <c:pt idx="5355">
                  <c:v>103</c:v>
                </c:pt>
                <c:pt idx="5356">
                  <c:v>87</c:v>
                </c:pt>
                <c:pt idx="5357">
                  <c:v>87</c:v>
                </c:pt>
                <c:pt idx="5358">
                  <c:v>74</c:v>
                </c:pt>
                <c:pt idx="5359">
                  <c:v>73</c:v>
                </c:pt>
                <c:pt idx="5360">
                  <c:v>73</c:v>
                </c:pt>
                <c:pt idx="5361">
                  <c:v>72</c:v>
                </c:pt>
                <c:pt idx="5362">
                  <c:v>71</c:v>
                </c:pt>
                <c:pt idx="5363">
                  <c:v>70</c:v>
                </c:pt>
                <c:pt idx="5364">
                  <c:v>69</c:v>
                </c:pt>
                <c:pt idx="5365">
                  <c:v>59</c:v>
                </c:pt>
                <c:pt idx="5366">
                  <c:v>59</c:v>
                </c:pt>
                <c:pt idx="5367">
                  <c:v>58</c:v>
                </c:pt>
                <c:pt idx="5368">
                  <c:v>58</c:v>
                </c:pt>
                <c:pt idx="5369">
                  <c:v>58</c:v>
                </c:pt>
                <c:pt idx="5370">
                  <c:v>58</c:v>
                </c:pt>
                <c:pt idx="5371">
                  <c:v>58</c:v>
                </c:pt>
                <c:pt idx="5372">
                  <c:v>57</c:v>
                </c:pt>
                <c:pt idx="5373">
                  <c:v>57</c:v>
                </c:pt>
                <c:pt idx="5374">
                  <c:v>56</c:v>
                </c:pt>
                <c:pt idx="5375">
                  <c:v>56</c:v>
                </c:pt>
                <c:pt idx="5376">
                  <c:v>55</c:v>
                </c:pt>
                <c:pt idx="5377">
                  <c:v>55</c:v>
                </c:pt>
                <c:pt idx="5378">
                  <c:v>54</c:v>
                </c:pt>
                <c:pt idx="5379">
                  <c:v>53</c:v>
                </c:pt>
                <c:pt idx="5380">
                  <c:v>53</c:v>
                </c:pt>
                <c:pt idx="5381">
                  <c:v>52</c:v>
                </c:pt>
                <c:pt idx="5382">
                  <c:v>51</c:v>
                </c:pt>
                <c:pt idx="5383">
                  <c:v>51</c:v>
                </c:pt>
                <c:pt idx="5384">
                  <c:v>50</c:v>
                </c:pt>
                <c:pt idx="5385">
                  <c:v>50</c:v>
                </c:pt>
                <c:pt idx="5386">
                  <c:v>49</c:v>
                </c:pt>
                <c:pt idx="5387">
                  <c:v>49</c:v>
                </c:pt>
                <c:pt idx="5388">
                  <c:v>48</c:v>
                </c:pt>
                <c:pt idx="5389">
                  <c:v>47</c:v>
                </c:pt>
                <c:pt idx="5390">
                  <c:v>47</c:v>
                </c:pt>
                <c:pt idx="5391">
                  <c:v>46</c:v>
                </c:pt>
                <c:pt idx="5392">
                  <c:v>46</c:v>
                </c:pt>
                <c:pt idx="5393">
                  <c:v>46</c:v>
                </c:pt>
                <c:pt idx="5394">
                  <c:v>45</c:v>
                </c:pt>
                <c:pt idx="5395">
                  <c:v>45</c:v>
                </c:pt>
                <c:pt idx="5396">
                  <c:v>45</c:v>
                </c:pt>
                <c:pt idx="5397">
                  <c:v>44</c:v>
                </c:pt>
                <c:pt idx="5398">
                  <c:v>44</c:v>
                </c:pt>
                <c:pt idx="5399">
                  <c:v>44</c:v>
                </c:pt>
                <c:pt idx="5400">
                  <c:v>44</c:v>
                </c:pt>
                <c:pt idx="5401">
                  <c:v>43</c:v>
                </c:pt>
                <c:pt idx="5402">
                  <c:v>43</c:v>
                </c:pt>
                <c:pt idx="5403">
                  <c:v>43</c:v>
                </c:pt>
                <c:pt idx="5404">
                  <c:v>42</c:v>
                </c:pt>
                <c:pt idx="5405">
                  <c:v>42</c:v>
                </c:pt>
                <c:pt idx="5406">
                  <c:v>42</c:v>
                </c:pt>
                <c:pt idx="5407">
                  <c:v>42</c:v>
                </c:pt>
                <c:pt idx="5408">
                  <c:v>42</c:v>
                </c:pt>
                <c:pt idx="5409">
                  <c:v>42</c:v>
                </c:pt>
                <c:pt idx="5410">
                  <c:v>42</c:v>
                </c:pt>
                <c:pt idx="5411">
                  <c:v>42</c:v>
                </c:pt>
                <c:pt idx="5412">
                  <c:v>42</c:v>
                </c:pt>
                <c:pt idx="5413">
                  <c:v>41</c:v>
                </c:pt>
                <c:pt idx="5414">
                  <c:v>41</c:v>
                </c:pt>
                <c:pt idx="5415">
                  <c:v>41</c:v>
                </c:pt>
                <c:pt idx="5416">
                  <c:v>40</c:v>
                </c:pt>
                <c:pt idx="5417">
                  <c:v>40</c:v>
                </c:pt>
                <c:pt idx="5418">
                  <c:v>40</c:v>
                </c:pt>
                <c:pt idx="5419">
                  <c:v>39</c:v>
                </c:pt>
                <c:pt idx="5420">
                  <c:v>39</c:v>
                </c:pt>
                <c:pt idx="5421">
                  <c:v>39</c:v>
                </c:pt>
                <c:pt idx="5422">
                  <c:v>39</c:v>
                </c:pt>
                <c:pt idx="5423">
                  <c:v>39</c:v>
                </c:pt>
                <c:pt idx="5424">
                  <c:v>38</c:v>
                </c:pt>
                <c:pt idx="5425">
                  <c:v>38</c:v>
                </c:pt>
                <c:pt idx="5426">
                  <c:v>38</c:v>
                </c:pt>
                <c:pt idx="5427">
                  <c:v>38</c:v>
                </c:pt>
                <c:pt idx="5428">
                  <c:v>38</c:v>
                </c:pt>
                <c:pt idx="5429">
                  <c:v>38</c:v>
                </c:pt>
                <c:pt idx="5430">
                  <c:v>38</c:v>
                </c:pt>
                <c:pt idx="5431">
                  <c:v>38</c:v>
                </c:pt>
                <c:pt idx="5432">
                  <c:v>37</c:v>
                </c:pt>
                <c:pt idx="5433">
                  <c:v>37</c:v>
                </c:pt>
                <c:pt idx="5434">
                  <c:v>37</c:v>
                </c:pt>
                <c:pt idx="5435">
                  <c:v>37</c:v>
                </c:pt>
                <c:pt idx="5436">
                  <c:v>37</c:v>
                </c:pt>
                <c:pt idx="5437">
                  <c:v>38</c:v>
                </c:pt>
                <c:pt idx="5438">
                  <c:v>38</c:v>
                </c:pt>
                <c:pt idx="5439">
                  <c:v>38</c:v>
                </c:pt>
                <c:pt idx="5440">
                  <c:v>38</c:v>
                </c:pt>
                <c:pt idx="5441">
                  <c:v>39</c:v>
                </c:pt>
                <c:pt idx="5442">
                  <c:v>39</c:v>
                </c:pt>
                <c:pt idx="5443">
                  <c:v>39</c:v>
                </c:pt>
                <c:pt idx="5444">
                  <c:v>40</c:v>
                </c:pt>
                <c:pt idx="5445">
                  <c:v>40</c:v>
                </c:pt>
                <c:pt idx="5446">
                  <c:v>40</c:v>
                </c:pt>
                <c:pt idx="5447">
                  <c:v>40</c:v>
                </c:pt>
                <c:pt idx="5448">
                  <c:v>40</c:v>
                </c:pt>
                <c:pt idx="5449">
                  <c:v>39</c:v>
                </c:pt>
                <c:pt idx="5450">
                  <c:v>39</c:v>
                </c:pt>
                <c:pt idx="5451">
                  <c:v>39</c:v>
                </c:pt>
                <c:pt idx="5452">
                  <c:v>39</c:v>
                </c:pt>
                <c:pt idx="5453">
                  <c:v>38</c:v>
                </c:pt>
                <c:pt idx="5454">
                  <c:v>38</c:v>
                </c:pt>
                <c:pt idx="5455">
                  <c:v>38</c:v>
                </c:pt>
                <c:pt idx="5456">
                  <c:v>38</c:v>
                </c:pt>
                <c:pt idx="5457">
                  <c:v>39</c:v>
                </c:pt>
                <c:pt idx="5458">
                  <c:v>165</c:v>
                </c:pt>
                <c:pt idx="5459">
                  <c:v>187</c:v>
                </c:pt>
                <c:pt idx="5460">
                  <c:v>200</c:v>
                </c:pt>
                <c:pt idx="5461">
                  <c:v>265</c:v>
                </c:pt>
                <c:pt idx="5462">
                  <c:v>319</c:v>
                </c:pt>
                <c:pt idx="5463">
                  <c:v>352</c:v>
                </c:pt>
                <c:pt idx="5464">
                  <c:v>274</c:v>
                </c:pt>
                <c:pt idx="5465">
                  <c:v>192</c:v>
                </c:pt>
                <c:pt idx="5466">
                  <c:v>135</c:v>
                </c:pt>
                <c:pt idx="5467">
                  <c:v>216</c:v>
                </c:pt>
                <c:pt idx="5468">
                  <c:v>308</c:v>
                </c:pt>
                <c:pt idx="5469">
                  <c:v>334</c:v>
                </c:pt>
                <c:pt idx="5470">
                  <c:v>281</c:v>
                </c:pt>
                <c:pt idx="5471">
                  <c:v>265</c:v>
                </c:pt>
                <c:pt idx="5472">
                  <c:v>266</c:v>
                </c:pt>
                <c:pt idx="5473">
                  <c:v>203</c:v>
                </c:pt>
                <c:pt idx="5474">
                  <c:v>141</c:v>
                </c:pt>
                <c:pt idx="5475">
                  <c:v>105</c:v>
                </c:pt>
                <c:pt idx="5476">
                  <c:v>85</c:v>
                </c:pt>
                <c:pt idx="5477">
                  <c:v>84</c:v>
                </c:pt>
                <c:pt idx="5478">
                  <c:v>73</c:v>
                </c:pt>
                <c:pt idx="5479">
                  <c:v>90</c:v>
                </c:pt>
                <c:pt idx="5480">
                  <c:v>89</c:v>
                </c:pt>
                <c:pt idx="5481">
                  <c:v>71</c:v>
                </c:pt>
                <c:pt idx="5482">
                  <c:v>71</c:v>
                </c:pt>
                <c:pt idx="5483">
                  <c:v>146</c:v>
                </c:pt>
                <c:pt idx="5484">
                  <c:v>259</c:v>
                </c:pt>
                <c:pt idx="5485">
                  <c:v>322</c:v>
                </c:pt>
                <c:pt idx="5486">
                  <c:v>358</c:v>
                </c:pt>
                <c:pt idx="5487">
                  <c:v>299</c:v>
                </c:pt>
                <c:pt idx="5488">
                  <c:v>224</c:v>
                </c:pt>
                <c:pt idx="5489">
                  <c:v>265</c:v>
                </c:pt>
                <c:pt idx="5490">
                  <c:v>245</c:v>
                </c:pt>
                <c:pt idx="5491">
                  <c:v>172</c:v>
                </c:pt>
                <c:pt idx="5492">
                  <c:v>123</c:v>
                </c:pt>
                <c:pt idx="5493">
                  <c:v>99</c:v>
                </c:pt>
                <c:pt idx="5494">
                  <c:v>165</c:v>
                </c:pt>
                <c:pt idx="5495">
                  <c:v>165</c:v>
                </c:pt>
                <c:pt idx="5496">
                  <c:v>122</c:v>
                </c:pt>
                <c:pt idx="5497">
                  <c:v>94</c:v>
                </c:pt>
                <c:pt idx="5498">
                  <c:v>158</c:v>
                </c:pt>
                <c:pt idx="5499">
                  <c:v>250</c:v>
                </c:pt>
                <c:pt idx="5500">
                  <c:v>193</c:v>
                </c:pt>
                <c:pt idx="5501">
                  <c:v>134</c:v>
                </c:pt>
                <c:pt idx="5502">
                  <c:v>98</c:v>
                </c:pt>
                <c:pt idx="5503">
                  <c:v>80</c:v>
                </c:pt>
                <c:pt idx="5504">
                  <c:v>79</c:v>
                </c:pt>
                <c:pt idx="5505">
                  <c:v>65</c:v>
                </c:pt>
                <c:pt idx="5506">
                  <c:v>64</c:v>
                </c:pt>
                <c:pt idx="5507">
                  <c:v>64</c:v>
                </c:pt>
                <c:pt idx="5508">
                  <c:v>63</c:v>
                </c:pt>
                <c:pt idx="5509">
                  <c:v>62</c:v>
                </c:pt>
                <c:pt idx="5510">
                  <c:v>62</c:v>
                </c:pt>
                <c:pt idx="5511">
                  <c:v>61</c:v>
                </c:pt>
                <c:pt idx="5512">
                  <c:v>60</c:v>
                </c:pt>
                <c:pt idx="5513">
                  <c:v>60</c:v>
                </c:pt>
                <c:pt idx="5514">
                  <c:v>59</c:v>
                </c:pt>
                <c:pt idx="5515">
                  <c:v>58</c:v>
                </c:pt>
                <c:pt idx="5516">
                  <c:v>48</c:v>
                </c:pt>
                <c:pt idx="5517">
                  <c:v>48</c:v>
                </c:pt>
                <c:pt idx="5518">
                  <c:v>47</c:v>
                </c:pt>
                <c:pt idx="5519">
                  <c:v>47</c:v>
                </c:pt>
                <c:pt idx="5520">
                  <c:v>47</c:v>
                </c:pt>
                <c:pt idx="5521">
                  <c:v>47</c:v>
                </c:pt>
                <c:pt idx="5522">
                  <c:v>47</c:v>
                </c:pt>
                <c:pt idx="5523">
                  <c:v>46</c:v>
                </c:pt>
                <c:pt idx="5524">
                  <c:v>46</c:v>
                </c:pt>
                <c:pt idx="5525">
                  <c:v>46</c:v>
                </c:pt>
                <c:pt idx="5526">
                  <c:v>46</c:v>
                </c:pt>
                <c:pt idx="5527">
                  <c:v>46</c:v>
                </c:pt>
                <c:pt idx="5528">
                  <c:v>46</c:v>
                </c:pt>
                <c:pt idx="5529">
                  <c:v>45</c:v>
                </c:pt>
                <c:pt idx="5530">
                  <c:v>45</c:v>
                </c:pt>
                <c:pt idx="5531">
                  <c:v>45</c:v>
                </c:pt>
                <c:pt idx="5532">
                  <c:v>45</c:v>
                </c:pt>
                <c:pt idx="5533">
                  <c:v>45</c:v>
                </c:pt>
                <c:pt idx="5534">
                  <c:v>44</c:v>
                </c:pt>
                <c:pt idx="5535">
                  <c:v>44</c:v>
                </c:pt>
                <c:pt idx="5536">
                  <c:v>44</c:v>
                </c:pt>
                <c:pt idx="5537">
                  <c:v>44</c:v>
                </c:pt>
                <c:pt idx="5538">
                  <c:v>43</c:v>
                </c:pt>
                <c:pt idx="5539">
                  <c:v>43</c:v>
                </c:pt>
                <c:pt idx="5540">
                  <c:v>43</c:v>
                </c:pt>
                <c:pt idx="5541">
                  <c:v>43</c:v>
                </c:pt>
                <c:pt idx="5542">
                  <c:v>43</c:v>
                </c:pt>
                <c:pt idx="5543">
                  <c:v>43</c:v>
                </c:pt>
                <c:pt idx="5544">
                  <c:v>43</c:v>
                </c:pt>
                <c:pt idx="5545">
                  <c:v>43</c:v>
                </c:pt>
                <c:pt idx="5546">
                  <c:v>43</c:v>
                </c:pt>
                <c:pt idx="5547">
                  <c:v>43</c:v>
                </c:pt>
                <c:pt idx="5548">
                  <c:v>43</c:v>
                </c:pt>
                <c:pt idx="5549">
                  <c:v>43</c:v>
                </c:pt>
                <c:pt idx="5550">
                  <c:v>43</c:v>
                </c:pt>
                <c:pt idx="5551">
                  <c:v>43</c:v>
                </c:pt>
                <c:pt idx="5552">
                  <c:v>43</c:v>
                </c:pt>
                <c:pt idx="5553">
                  <c:v>43</c:v>
                </c:pt>
                <c:pt idx="5554">
                  <c:v>42</c:v>
                </c:pt>
                <c:pt idx="5555">
                  <c:v>42</c:v>
                </c:pt>
                <c:pt idx="5556">
                  <c:v>42</c:v>
                </c:pt>
                <c:pt idx="5557">
                  <c:v>42</c:v>
                </c:pt>
                <c:pt idx="5558">
                  <c:v>42</c:v>
                </c:pt>
                <c:pt idx="5559">
                  <c:v>42</c:v>
                </c:pt>
                <c:pt idx="5560">
                  <c:v>42</c:v>
                </c:pt>
                <c:pt idx="5561">
                  <c:v>42</c:v>
                </c:pt>
                <c:pt idx="5562">
                  <c:v>42</c:v>
                </c:pt>
                <c:pt idx="5563">
                  <c:v>41</c:v>
                </c:pt>
                <c:pt idx="5564">
                  <c:v>42</c:v>
                </c:pt>
                <c:pt idx="5565">
                  <c:v>42</c:v>
                </c:pt>
                <c:pt idx="5566">
                  <c:v>42</c:v>
                </c:pt>
                <c:pt idx="5567">
                  <c:v>42</c:v>
                </c:pt>
                <c:pt idx="5568">
                  <c:v>42</c:v>
                </c:pt>
                <c:pt idx="5569">
                  <c:v>42</c:v>
                </c:pt>
                <c:pt idx="5570">
                  <c:v>42</c:v>
                </c:pt>
                <c:pt idx="5571">
                  <c:v>42</c:v>
                </c:pt>
                <c:pt idx="5572">
                  <c:v>42</c:v>
                </c:pt>
                <c:pt idx="5573">
                  <c:v>42</c:v>
                </c:pt>
                <c:pt idx="5574">
                  <c:v>42</c:v>
                </c:pt>
                <c:pt idx="5575">
                  <c:v>42</c:v>
                </c:pt>
                <c:pt idx="5576">
                  <c:v>42</c:v>
                </c:pt>
                <c:pt idx="5577">
                  <c:v>42</c:v>
                </c:pt>
                <c:pt idx="5578">
                  <c:v>42</c:v>
                </c:pt>
                <c:pt idx="5579">
                  <c:v>42</c:v>
                </c:pt>
                <c:pt idx="5580">
                  <c:v>42</c:v>
                </c:pt>
                <c:pt idx="5581">
                  <c:v>42</c:v>
                </c:pt>
                <c:pt idx="5582">
                  <c:v>42</c:v>
                </c:pt>
                <c:pt idx="5583">
                  <c:v>42</c:v>
                </c:pt>
                <c:pt idx="5584">
                  <c:v>42</c:v>
                </c:pt>
                <c:pt idx="5585">
                  <c:v>42</c:v>
                </c:pt>
                <c:pt idx="5586">
                  <c:v>41</c:v>
                </c:pt>
                <c:pt idx="5587">
                  <c:v>41</c:v>
                </c:pt>
                <c:pt idx="5588">
                  <c:v>41</c:v>
                </c:pt>
                <c:pt idx="5589">
                  <c:v>40</c:v>
                </c:pt>
                <c:pt idx="5590">
                  <c:v>40</c:v>
                </c:pt>
                <c:pt idx="5591">
                  <c:v>39</c:v>
                </c:pt>
                <c:pt idx="5592">
                  <c:v>39</c:v>
                </c:pt>
                <c:pt idx="5593">
                  <c:v>38</c:v>
                </c:pt>
                <c:pt idx="5594">
                  <c:v>38</c:v>
                </c:pt>
                <c:pt idx="5595">
                  <c:v>38</c:v>
                </c:pt>
                <c:pt idx="5596">
                  <c:v>37</c:v>
                </c:pt>
                <c:pt idx="5597">
                  <c:v>37</c:v>
                </c:pt>
                <c:pt idx="5598">
                  <c:v>37</c:v>
                </c:pt>
                <c:pt idx="5599">
                  <c:v>37</c:v>
                </c:pt>
                <c:pt idx="5600">
                  <c:v>37</c:v>
                </c:pt>
                <c:pt idx="5601">
                  <c:v>37</c:v>
                </c:pt>
                <c:pt idx="5602">
                  <c:v>37</c:v>
                </c:pt>
                <c:pt idx="5603">
                  <c:v>106</c:v>
                </c:pt>
                <c:pt idx="5604">
                  <c:v>106</c:v>
                </c:pt>
                <c:pt idx="5605">
                  <c:v>80</c:v>
                </c:pt>
                <c:pt idx="5606">
                  <c:v>64</c:v>
                </c:pt>
                <c:pt idx="5607">
                  <c:v>64</c:v>
                </c:pt>
                <c:pt idx="5608">
                  <c:v>63</c:v>
                </c:pt>
                <c:pt idx="5609">
                  <c:v>50</c:v>
                </c:pt>
                <c:pt idx="5610">
                  <c:v>50</c:v>
                </c:pt>
                <c:pt idx="5611">
                  <c:v>50</c:v>
                </c:pt>
                <c:pt idx="5612">
                  <c:v>49</c:v>
                </c:pt>
                <c:pt idx="5613">
                  <c:v>49</c:v>
                </c:pt>
                <c:pt idx="5614">
                  <c:v>49</c:v>
                </c:pt>
                <c:pt idx="5615">
                  <c:v>49</c:v>
                </c:pt>
                <c:pt idx="5616">
                  <c:v>49</c:v>
                </c:pt>
                <c:pt idx="5617">
                  <c:v>48</c:v>
                </c:pt>
                <c:pt idx="5618">
                  <c:v>48</c:v>
                </c:pt>
                <c:pt idx="5619">
                  <c:v>48</c:v>
                </c:pt>
                <c:pt idx="5620">
                  <c:v>48</c:v>
                </c:pt>
                <c:pt idx="5621">
                  <c:v>47</c:v>
                </c:pt>
                <c:pt idx="5622">
                  <c:v>47</c:v>
                </c:pt>
                <c:pt idx="5623">
                  <c:v>47</c:v>
                </c:pt>
                <c:pt idx="5624">
                  <c:v>47</c:v>
                </c:pt>
                <c:pt idx="5625">
                  <c:v>84</c:v>
                </c:pt>
                <c:pt idx="5626">
                  <c:v>113</c:v>
                </c:pt>
                <c:pt idx="5627">
                  <c:v>92</c:v>
                </c:pt>
                <c:pt idx="5628">
                  <c:v>73</c:v>
                </c:pt>
                <c:pt idx="5629">
                  <c:v>61</c:v>
                </c:pt>
                <c:pt idx="5630">
                  <c:v>61</c:v>
                </c:pt>
                <c:pt idx="5631">
                  <c:v>50</c:v>
                </c:pt>
                <c:pt idx="5632">
                  <c:v>77</c:v>
                </c:pt>
                <c:pt idx="5633">
                  <c:v>109</c:v>
                </c:pt>
                <c:pt idx="5634">
                  <c:v>96</c:v>
                </c:pt>
                <c:pt idx="5635">
                  <c:v>79</c:v>
                </c:pt>
                <c:pt idx="5636">
                  <c:v>94</c:v>
                </c:pt>
                <c:pt idx="5637">
                  <c:v>196</c:v>
                </c:pt>
                <c:pt idx="5638">
                  <c:v>212</c:v>
                </c:pt>
                <c:pt idx="5639">
                  <c:v>212</c:v>
                </c:pt>
                <c:pt idx="5640">
                  <c:v>152</c:v>
                </c:pt>
                <c:pt idx="5641">
                  <c:v>108</c:v>
                </c:pt>
                <c:pt idx="5642">
                  <c:v>81</c:v>
                </c:pt>
                <c:pt idx="5643">
                  <c:v>66</c:v>
                </c:pt>
                <c:pt idx="5644">
                  <c:v>65</c:v>
                </c:pt>
                <c:pt idx="5645">
                  <c:v>53</c:v>
                </c:pt>
                <c:pt idx="5646">
                  <c:v>53</c:v>
                </c:pt>
                <c:pt idx="5647">
                  <c:v>53</c:v>
                </c:pt>
                <c:pt idx="5648">
                  <c:v>65</c:v>
                </c:pt>
                <c:pt idx="5649">
                  <c:v>188</c:v>
                </c:pt>
                <c:pt idx="5650">
                  <c:v>283</c:v>
                </c:pt>
                <c:pt idx="5651">
                  <c:v>335</c:v>
                </c:pt>
                <c:pt idx="5652">
                  <c:v>374</c:v>
                </c:pt>
                <c:pt idx="5653">
                  <c:v>375</c:v>
                </c:pt>
                <c:pt idx="5654">
                  <c:v>364</c:v>
                </c:pt>
                <c:pt idx="5655">
                  <c:v>352</c:v>
                </c:pt>
                <c:pt idx="5656">
                  <c:v>325</c:v>
                </c:pt>
                <c:pt idx="5657">
                  <c:v>223</c:v>
                </c:pt>
                <c:pt idx="5658">
                  <c:v>151</c:v>
                </c:pt>
                <c:pt idx="5659">
                  <c:v>169</c:v>
                </c:pt>
                <c:pt idx="5660">
                  <c:v>278</c:v>
                </c:pt>
                <c:pt idx="5661">
                  <c:v>340</c:v>
                </c:pt>
                <c:pt idx="5662">
                  <c:v>263</c:v>
                </c:pt>
                <c:pt idx="5663">
                  <c:v>185</c:v>
                </c:pt>
                <c:pt idx="5664">
                  <c:v>134</c:v>
                </c:pt>
                <c:pt idx="5665">
                  <c:v>110</c:v>
                </c:pt>
                <c:pt idx="5666">
                  <c:v>110</c:v>
                </c:pt>
                <c:pt idx="5667">
                  <c:v>177</c:v>
                </c:pt>
                <c:pt idx="5668">
                  <c:v>147</c:v>
                </c:pt>
                <c:pt idx="5669">
                  <c:v>131</c:v>
                </c:pt>
                <c:pt idx="5670">
                  <c:v>246</c:v>
                </c:pt>
                <c:pt idx="5671">
                  <c:v>332</c:v>
                </c:pt>
                <c:pt idx="5672">
                  <c:v>332</c:v>
                </c:pt>
                <c:pt idx="5673">
                  <c:v>242</c:v>
                </c:pt>
                <c:pt idx="5674">
                  <c:v>187</c:v>
                </c:pt>
                <c:pt idx="5675">
                  <c:v>137</c:v>
                </c:pt>
                <c:pt idx="5676">
                  <c:v>108</c:v>
                </c:pt>
                <c:pt idx="5677">
                  <c:v>197</c:v>
                </c:pt>
                <c:pt idx="5678">
                  <c:v>184</c:v>
                </c:pt>
                <c:pt idx="5679">
                  <c:v>220</c:v>
                </c:pt>
                <c:pt idx="5680">
                  <c:v>193</c:v>
                </c:pt>
                <c:pt idx="5681">
                  <c:v>141</c:v>
                </c:pt>
                <c:pt idx="5682">
                  <c:v>106</c:v>
                </c:pt>
                <c:pt idx="5683">
                  <c:v>85</c:v>
                </c:pt>
                <c:pt idx="5684">
                  <c:v>73</c:v>
                </c:pt>
                <c:pt idx="5685">
                  <c:v>73</c:v>
                </c:pt>
                <c:pt idx="5686">
                  <c:v>72</c:v>
                </c:pt>
                <c:pt idx="5687">
                  <c:v>62</c:v>
                </c:pt>
                <c:pt idx="5688">
                  <c:v>62</c:v>
                </c:pt>
                <c:pt idx="5689">
                  <c:v>61</c:v>
                </c:pt>
                <c:pt idx="5690">
                  <c:v>61</c:v>
                </c:pt>
                <c:pt idx="5691">
                  <c:v>60</c:v>
                </c:pt>
                <c:pt idx="5692">
                  <c:v>60</c:v>
                </c:pt>
                <c:pt idx="5693">
                  <c:v>70</c:v>
                </c:pt>
                <c:pt idx="5694">
                  <c:v>117</c:v>
                </c:pt>
                <c:pt idx="5695">
                  <c:v>98</c:v>
                </c:pt>
                <c:pt idx="5696">
                  <c:v>79</c:v>
                </c:pt>
                <c:pt idx="5697">
                  <c:v>67</c:v>
                </c:pt>
                <c:pt idx="5698">
                  <c:v>67</c:v>
                </c:pt>
                <c:pt idx="5699">
                  <c:v>66</c:v>
                </c:pt>
                <c:pt idx="5700">
                  <c:v>65</c:v>
                </c:pt>
                <c:pt idx="5701">
                  <c:v>100</c:v>
                </c:pt>
                <c:pt idx="5702">
                  <c:v>222</c:v>
                </c:pt>
                <c:pt idx="5703">
                  <c:v>313</c:v>
                </c:pt>
                <c:pt idx="5704">
                  <c:v>261</c:v>
                </c:pt>
                <c:pt idx="5705">
                  <c:v>250</c:v>
                </c:pt>
                <c:pt idx="5706">
                  <c:v>234</c:v>
                </c:pt>
                <c:pt idx="5707">
                  <c:v>172</c:v>
                </c:pt>
                <c:pt idx="5708">
                  <c:v>130</c:v>
                </c:pt>
                <c:pt idx="5709">
                  <c:v>100</c:v>
                </c:pt>
                <c:pt idx="5710">
                  <c:v>83</c:v>
                </c:pt>
                <c:pt idx="5711">
                  <c:v>82</c:v>
                </c:pt>
                <c:pt idx="5712">
                  <c:v>67</c:v>
                </c:pt>
                <c:pt idx="5713">
                  <c:v>66</c:v>
                </c:pt>
                <c:pt idx="5714">
                  <c:v>66</c:v>
                </c:pt>
                <c:pt idx="5715">
                  <c:v>65</c:v>
                </c:pt>
                <c:pt idx="5716">
                  <c:v>65</c:v>
                </c:pt>
                <c:pt idx="5717">
                  <c:v>64</c:v>
                </c:pt>
                <c:pt idx="5718">
                  <c:v>63</c:v>
                </c:pt>
                <c:pt idx="5719">
                  <c:v>63</c:v>
                </c:pt>
                <c:pt idx="5720">
                  <c:v>62</c:v>
                </c:pt>
                <c:pt idx="5721">
                  <c:v>50</c:v>
                </c:pt>
                <c:pt idx="5722">
                  <c:v>50</c:v>
                </c:pt>
                <c:pt idx="5723">
                  <c:v>50</c:v>
                </c:pt>
                <c:pt idx="5724">
                  <c:v>50</c:v>
                </c:pt>
                <c:pt idx="5725">
                  <c:v>49</c:v>
                </c:pt>
                <c:pt idx="5726">
                  <c:v>49</c:v>
                </c:pt>
                <c:pt idx="5727">
                  <c:v>48</c:v>
                </c:pt>
                <c:pt idx="5728">
                  <c:v>48</c:v>
                </c:pt>
                <c:pt idx="5729">
                  <c:v>48</c:v>
                </c:pt>
                <c:pt idx="5730">
                  <c:v>48</c:v>
                </c:pt>
                <c:pt idx="5731">
                  <c:v>47</c:v>
                </c:pt>
                <c:pt idx="5732">
                  <c:v>47</c:v>
                </c:pt>
                <c:pt idx="5733">
                  <c:v>46</c:v>
                </c:pt>
                <c:pt idx="5734">
                  <c:v>46</c:v>
                </c:pt>
                <c:pt idx="5735">
                  <c:v>46</c:v>
                </c:pt>
                <c:pt idx="5736">
                  <c:v>46</c:v>
                </c:pt>
                <c:pt idx="5737">
                  <c:v>46</c:v>
                </c:pt>
                <c:pt idx="5738">
                  <c:v>46</c:v>
                </c:pt>
                <c:pt idx="5739">
                  <c:v>46</c:v>
                </c:pt>
                <c:pt idx="5740">
                  <c:v>46</c:v>
                </c:pt>
                <c:pt idx="5741">
                  <c:v>46</c:v>
                </c:pt>
                <c:pt idx="5742">
                  <c:v>45</c:v>
                </c:pt>
                <c:pt idx="5743">
                  <c:v>45</c:v>
                </c:pt>
                <c:pt idx="5744">
                  <c:v>45</c:v>
                </c:pt>
                <c:pt idx="5745">
                  <c:v>45</c:v>
                </c:pt>
                <c:pt idx="5746">
                  <c:v>45</c:v>
                </c:pt>
                <c:pt idx="5747">
                  <c:v>45</c:v>
                </c:pt>
                <c:pt idx="5748">
                  <c:v>44</c:v>
                </c:pt>
                <c:pt idx="5749">
                  <c:v>70</c:v>
                </c:pt>
                <c:pt idx="5750">
                  <c:v>104</c:v>
                </c:pt>
                <c:pt idx="5751">
                  <c:v>82</c:v>
                </c:pt>
                <c:pt idx="5752">
                  <c:v>66</c:v>
                </c:pt>
                <c:pt idx="5753">
                  <c:v>65</c:v>
                </c:pt>
                <c:pt idx="5754">
                  <c:v>53</c:v>
                </c:pt>
                <c:pt idx="5755">
                  <c:v>52</c:v>
                </c:pt>
                <c:pt idx="5756">
                  <c:v>52</c:v>
                </c:pt>
                <c:pt idx="5757">
                  <c:v>52</c:v>
                </c:pt>
                <c:pt idx="5758">
                  <c:v>51</c:v>
                </c:pt>
                <c:pt idx="5759">
                  <c:v>51</c:v>
                </c:pt>
                <c:pt idx="5760">
                  <c:v>50</c:v>
                </c:pt>
                <c:pt idx="5761">
                  <c:v>50</c:v>
                </c:pt>
                <c:pt idx="5762">
                  <c:v>49</c:v>
                </c:pt>
                <c:pt idx="5763">
                  <c:v>144</c:v>
                </c:pt>
                <c:pt idx="5764">
                  <c:v>189</c:v>
                </c:pt>
                <c:pt idx="5765">
                  <c:v>147</c:v>
                </c:pt>
                <c:pt idx="5766">
                  <c:v>103</c:v>
                </c:pt>
                <c:pt idx="5767">
                  <c:v>76</c:v>
                </c:pt>
                <c:pt idx="5768">
                  <c:v>60</c:v>
                </c:pt>
                <c:pt idx="5769">
                  <c:v>59</c:v>
                </c:pt>
                <c:pt idx="5770">
                  <c:v>49</c:v>
                </c:pt>
                <c:pt idx="5771">
                  <c:v>123</c:v>
                </c:pt>
                <c:pt idx="5772">
                  <c:v>188</c:v>
                </c:pt>
                <c:pt idx="5773">
                  <c:v>259</c:v>
                </c:pt>
                <c:pt idx="5774">
                  <c:v>314</c:v>
                </c:pt>
                <c:pt idx="5775">
                  <c:v>263</c:v>
                </c:pt>
                <c:pt idx="5776">
                  <c:v>210</c:v>
                </c:pt>
                <c:pt idx="5777">
                  <c:v>282</c:v>
                </c:pt>
                <c:pt idx="5778">
                  <c:v>293</c:v>
                </c:pt>
                <c:pt idx="5779">
                  <c:v>204</c:v>
                </c:pt>
                <c:pt idx="5780">
                  <c:v>138</c:v>
                </c:pt>
                <c:pt idx="5781">
                  <c:v>104</c:v>
                </c:pt>
                <c:pt idx="5782">
                  <c:v>92</c:v>
                </c:pt>
                <c:pt idx="5783">
                  <c:v>124</c:v>
                </c:pt>
                <c:pt idx="5784">
                  <c:v>198</c:v>
                </c:pt>
                <c:pt idx="5785">
                  <c:v>197</c:v>
                </c:pt>
                <c:pt idx="5786">
                  <c:v>145</c:v>
                </c:pt>
                <c:pt idx="5787">
                  <c:v>210</c:v>
                </c:pt>
                <c:pt idx="5788">
                  <c:v>281</c:v>
                </c:pt>
                <c:pt idx="5789">
                  <c:v>221</c:v>
                </c:pt>
                <c:pt idx="5790">
                  <c:v>171</c:v>
                </c:pt>
                <c:pt idx="5791">
                  <c:v>204</c:v>
                </c:pt>
                <c:pt idx="5792">
                  <c:v>235</c:v>
                </c:pt>
                <c:pt idx="5793">
                  <c:v>246</c:v>
                </c:pt>
                <c:pt idx="5794">
                  <c:v>303</c:v>
                </c:pt>
                <c:pt idx="5795">
                  <c:v>303</c:v>
                </c:pt>
                <c:pt idx="5796">
                  <c:v>229</c:v>
                </c:pt>
                <c:pt idx="5797">
                  <c:v>174</c:v>
                </c:pt>
                <c:pt idx="5798">
                  <c:v>132</c:v>
                </c:pt>
                <c:pt idx="5799">
                  <c:v>115</c:v>
                </c:pt>
                <c:pt idx="5800">
                  <c:v>215</c:v>
                </c:pt>
                <c:pt idx="5801">
                  <c:v>281</c:v>
                </c:pt>
                <c:pt idx="5802">
                  <c:v>232</c:v>
                </c:pt>
                <c:pt idx="5803">
                  <c:v>201</c:v>
                </c:pt>
                <c:pt idx="5804">
                  <c:v>263</c:v>
                </c:pt>
                <c:pt idx="5805">
                  <c:v>297</c:v>
                </c:pt>
                <c:pt idx="5806">
                  <c:v>218</c:v>
                </c:pt>
                <c:pt idx="5807">
                  <c:v>242</c:v>
                </c:pt>
                <c:pt idx="5808">
                  <c:v>282</c:v>
                </c:pt>
                <c:pt idx="5809">
                  <c:v>215</c:v>
                </c:pt>
                <c:pt idx="5810">
                  <c:v>154</c:v>
                </c:pt>
                <c:pt idx="5811">
                  <c:v>119</c:v>
                </c:pt>
                <c:pt idx="5812">
                  <c:v>98</c:v>
                </c:pt>
                <c:pt idx="5813">
                  <c:v>114</c:v>
                </c:pt>
                <c:pt idx="5814">
                  <c:v>179</c:v>
                </c:pt>
                <c:pt idx="5815">
                  <c:v>157</c:v>
                </c:pt>
                <c:pt idx="5816">
                  <c:v>125</c:v>
                </c:pt>
                <c:pt idx="5817">
                  <c:v>109</c:v>
                </c:pt>
                <c:pt idx="5818">
                  <c:v>128</c:v>
                </c:pt>
                <c:pt idx="5819">
                  <c:v>117</c:v>
                </c:pt>
                <c:pt idx="5820">
                  <c:v>173</c:v>
                </c:pt>
                <c:pt idx="5821">
                  <c:v>273</c:v>
                </c:pt>
                <c:pt idx="5822">
                  <c:v>334</c:v>
                </c:pt>
                <c:pt idx="5823">
                  <c:v>374</c:v>
                </c:pt>
                <c:pt idx="5824">
                  <c:v>403</c:v>
                </c:pt>
                <c:pt idx="5825">
                  <c:v>353</c:v>
                </c:pt>
                <c:pt idx="5826">
                  <c:v>391</c:v>
                </c:pt>
                <c:pt idx="5827">
                  <c:v>452</c:v>
                </c:pt>
                <c:pt idx="5828">
                  <c:v>452</c:v>
                </c:pt>
                <c:pt idx="5829">
                  <c:v>364</c:v>
                </c:pt>
                <c:pt idx="5830">
                  <c:v>289</c:v>
                </c:pt>
                <c:pt idx="5831">
                  <c:v>272</c:v>
                </c:pt>
                <c:pt idx="5832">
                  <c:v>201</c:v>
                </c:pt>
                <c:pt idx="5833">
                  <c:v>179</c:v>
                </c:pt>
                <c:pt idx="5834">
                  <c:v>152</c:v>
                </c:pt>
                <c:pt idx="5835">
                  <c:v>124</c:v>
                </c:pt>
                <c:pt idx="5836">
                  <c:v>108</c:v>
                </c:pt>
                <c:pt idx="5837">
                  <c:v>107</c:v>
                </c:pt>
                <c:pt idx="5838">
                  <c:v>89</c:v>
                </c:pt>
                <c:pt idx="5839">
                  <c:v>89</c:v>
                </c:pt>
                <c:pt idx="5840">
                  <c:v>88</c:v>
                </c:pt>
                <c:pt idx="5841">
                  <c:v>111</c:v>
                </c:pt>
                <c:pt idx="5842">
                  <c:v>112</c:v>
                </c:pt>
                <c:pt idx="5843">
                  <c:v>111</c:v>
                </c:pt>
                <c:pt idx="5844">
                  <c:v>90</c:v>
                </c:pt>
                <c:pt idx="5845">
                  <c:v>89</c:v>
                </c:pt>
                <c:pt idx="5846">
                  <c:v>76</c:v>
                </c:pt>
                <c:pt idx="5847">
                  <c:v>76</c:v>
                </c:pt>
                <c:pt idx="5848">
                  <c:v>75</c:v>
                </c:pt>
                <c:pt idx="5849">
                  <c:v>74</c:v>
                </c:pt>
                <c:pt idx="5850">
                  <c:v>73</c:v>
                </c:pt>
                <c:pt idx="5851">
                  <c:v>72</c:v>
                </c:pt>
                <c:pt idx="5852">
                  <c:v>71</c:v>
                </c:pt>
                <c:pt idx="5853">
                  <c:v>71</c:v>
                </c:pt>
                <c:pt idx="5854">
                  <c:v>70</c:v>
                </c:pt>
                <c:pt idx="5855">
                  <c:v>69</c:v>
                </c:pt>
                <c:pt idx="5856">
                  <c:v>56</c:v>
                </c:pt>
                <c:pt idx="5857">
                  <c:v>56</c:v>
                </c:pt>
                <c:pt idx="5858">
                  <c:v>55</c:v>
                </c:pt>
                <c:pt idx="5859">
                  <c:v>55</c:v>
                </c:pt>
                <c:pt idx="5860">
                  <c:v>55</c:v>
                </c:pt>
                <c:pt idx="5861">
                  <c:v>55</c:v>
                </c:pt>
                <c:pt idx="5862">
                  <c:v>75</c:v>
                </c:pt>
                <c:pt idx="5863">
                  <c:v>74</c:v>
                </c:pt>
                <c:pt idx="5864">
                  <c:v>61</c:v>
                </c:pt>
                <c:pt idx="5865">
                  <c:v>61</c:v>
                </c:pt>
                <c:pt idx="5866">
                  <c:v>61</c:v>
                </c:pt>
                <c:pt idx="5867">
                  <c:v>61</c:v>
                </c:pt>
                <c:pt idx="5868">
                  <c:v>61</c:v>
                </c:pt>
                <c:pt idx="5869">
                  <c:v>60</c:v>
                </c:pt>
                <c:pt idx="5870">
                  <c:v>50</c:v>
                </c:pt>
                <c:pt idx="5871">
                  <c:v>50</c:v>
                </c:pt>
                <c:pt idx="5872">
                  <c:v>50</c:v>
                </c:pt>
                <c:pt idx="5873">
                  <c:v>49</c:v>
                </c:pt>
                <c:pt idx="5874">
                  <c:v>49</c:v>
                </c:pt>
                <c:pt idx="5875">
                  <c:v>49</c:v>
                </c:pt>
                <c:pt idx="5876">
                  <c:v>50</c:v>
                </c:pt>
                <c:pt idx="5877">
                  <c:v>144</c:v>
                </c:pt>
                <c:pt idx="5878">
                  <c:v>145</c:v>
                </c:pt>
                <c:pt idx="5879">
                  <c:v>192</c:v>
                </c:pt>
                <c:pt idx="5880">
                  <c:v>233</c:v>
                </c:pt>
                <c:pt idx="5881">
                  <c:v>274</c:v>
                </c:pt>
                <c:pt idx="5882">
                  <c:v>247</c:v>
                </c:pt>
                <c:pt idx="5883">
                  <c:v>223</c:v>
                </c:pt>
                <c:pt idx="5884">
                  <c:v>281</c:v>
                </c:pt>
                <c:pt idx="5885">
                  <c:v>305</c:v>
                </c:pt>
                <c:pt idx="5886">
                  <c:v>288</c:v>
                </c:pt>
                <c:pt idx="5887">
                  <c:v>198</c:v>
                </c:pt>
                <c:pt idx="5888">
                  <c:v>141</c:v>
                </c:pt>
                <c:pt idx="5889">
                  <c:v>106</c:v>
                </c:pt>
                <c:pt idx="5890">
                  <c:v>88</c:v>
                </c:pt>
                <c:pt idx="5891">
                  <c:v>77</c:v>
                </c:pt>
                <c:pt idx="5892">
                  <c:v>77</c:v>
                </c:pt>
                <c:pt idx="5893">
                  <c:v>197</c:v>
                </c:pt>
                <c:pt idx="5894">
                  <c:v>291</c:v>
                </c:pt>
                <c:pt idx="5895">
                  <c:v>291</c:v>
                </c:pt>
                <c:pt idx="5896">
                  <c:v>267</c:v>
                </c:pt>
                <c:pt idx="5897">
                  <c:v>207</c:v>
                </c:pt>
                <c:pt idx="5898">
                  <c:v>145</c:v>
                </c:pt>
                <c:pt idx="5899">
                  <c:v>108</c:v>
                </c:pt>
                <c:pt idx="5900">
                  <c:v>90</c:v>
                </c:pt>
                <c:pt idx="5901">
                  <c:v>110</c:v>
                </c:pt>
                <c:pt idx="5902">
                  <c:v>110</c:v>
                </c:pt>
                <c:pt idx="5903">
                  <c:v>90</c:v>
                </c:pt>
                <c:pt idx="5904">
                  <c:v>77</c:v>
                </c:pt>
                <c:pt idx="5905">
                  <c:v>76</c:v>
                </c:pt>
                <c:pt idx="5906">
                  <c:v>62</c:v>
                </c:pt>
                <c:pt idx="5907">
                  <c:v>61</c:v>
                </c:pt>
                <c:pt idx="5908">
                  <c:v>61</c:v>
                </c:pt>
                <c:pt idx="5909">
                  <c:v>61</c:v>
                </c:pt>
                <c:pt idx="5910">
                  <c:v>60</c:v>
                </c:pt>
                <c:pt idx="5911">
                  <c:v>60</c:v>
                </c:pt>
                <c:pt idx="5912">
                  <c:v>59</c:v>
                </c:pt>
                <c:pt idx="5913">
                  <c:v>59</c:v>
                </c:pt>
                <c:pt idx="5914">
                  <c:v>58</c:v>
                </c:pt>
                <c:pt idx="5915">
                  <c:v>57</c:v>
                </c:pt>
                <c:pt idx="5916">
                  <c:v>57</c:v>
                </c:pt>
                <c:pt idx="5917">
                  <c:v>56</c:v>
                </c:pt>
                <c:pt idx="5918">
                  <c:v>56</c:v>
                </c:pt>
                <c:pt idx="5919">
                  <c:v>55</c:v>
                </c:pt>
                <c:pt idx="5920">
                  <c:v>54</c:v>
                </c:pt>
                <c:pt idx="5921">
                  <c:v>54</c:v>
                </c:pt>
                <c:pt idx="5922">
                  <c:v>53</c:v>
                </c:pt>
                <c:pt idx="5923">
                  <c:v>52</c:v>
                </c:pt>
                <c:pt idx="5924">
                  <c:v>85</c:v>
                </c:pt>
                <c:pt idx="5925">
                  <c:v>199</c:v>
                </c:pt>
                <c:pt idx="5926">
                  <c:v>240</c:v>
                </c:pt>
                <c:pt idx="5927">
                  <c:v>199</c:v>
                </c:pt>
                <c:pt idx="5928">
                  <c:v>260</c:v>
                </c:pt>
                <c:pt idx="5929">
                  <c:v>315</c:v>
                </c:pt>
                <c:pt idx="5930">
                  <c:v>316</c:v>
                </c:pt>
                <c:pt idx="5931">
                  <c:v>332</c:v>
                </c:pt>
                <c:pt idx="5932">
                  <c:v>345</c:v>
                </c:pt>
                <c:pt idx="5933">
                  <c:v>355</c:v>
                </c:pt>
                <c:pt idx="5934">
                  <c:v>356</c:v>
                </c:pt>
                <c:pt idx="5935">
                  <c:v>356</c:v>
                </c:pt>
                <c:pt idx="5936">
                  <c:v>386</c:v>
                </c:pt>
                <c:pt idx="5937">
                  <c:v>421</c:v>
                </c:pt>
                <c:pt idx="5938">
                  <c:v>402</c:v>
                </c:pt>
                <c:pt idx="5939">
                  <c:v>402</c:v>
                </c:pt>
                <c:pt idx="5940">
                  <c:v>422</c:v>
                </c:pt>
                <c:pt idx="5941">
                  <c:v>421</c:v>
                </c:pt>
                <c:pt idx="5942">
                  <c:v>313</c:v>
                </c:pt>
                <c:pt idx="5943">
                  <c:v>236</c:v>
                </c:pt>
                <c:pt idx="5944">
                  <c:v>274</c:v>
                </c:pt>
                <c:pt idx="5945">
                  <c:v>234</c:v>
                </c:pt>
                <c:pt idx="5946">
                  <c:v>172</c:v>
                </c:pt>
                <c:pt idx="5947">
                  <c:v>160</c:v>
                </c:pt>
                <c:pt idx="5948">
                  <c:v>224</c:v>
                </c:pt>
                <c:pt idx="5949">
                  <c:v>314</c:v>
                </c:pt>
                <c:pt idx="5950">
                  <c:v>372</c:v>
                </c:pt>
                <c:pt idx="5951">
                  <c:v>338</c:v>
                </c:pt>
                <c:pt idx="5952">
                  <c:v>258</c:v>
                </c:pt>
                <c:pt idx="5953">
                  <c:v>181</c:v>
                </c:pt>
                <c:pt idx="5954">
                  <c:v>132</c:v>
                </c:pt>
                <c:pt idx="5955">
                  <c:v>110</c:v>
                </c:pt>
                <c:pt idx="5956">
                  <c:v>94</c:v>
                </c:pt>
                <c:pt idx="5957">
                  <c:v>83</c:v>
                </c:pt>
                <c:pt idx="5958">
                  <c:v>83</c:v>
                </c:pt>
                <c:pt idx="5959">
                  <c:v>83</c:v>
                </c:pt>
                <c:pt idx="5960">
                  <c:v>82</c:v>
                </c:pt>
                <c:pt idx="5961">
                  <c:v>83</c:v>
                </c:pt>
                <c:pt idx="5962">
                  <c:v>83</c:v>
                </c:pt>
                <c:pt idx="5963">
                  <c:v>83</c:v>
                </c:pt>
                <c:pt idx="5964">
                  <c:v>73</c:v>
                </c:pt>
                <c:pt idx="5965">
                  <c:v>72</c:v>
                </c:pt>
                <c:pt idx="5966">
                  <c:v>72</c:v>
                </c:pt>
                <c:pt idx="5967">
                  <c:v>72</c:v>
                </c:pt>
                <c:pt idx="5968">
                  <c:v>91</c:v>
                </c:pt>
                <c:pt idx="5969">
                  <c:v>164</c:v>
                </c:pt>
                <c:pt idx="5970">
                  <c:v>163</c:v>
                </c:pt>
                <c:pt idx="5971">
                  <c:v>127</c:v>
                </c:pt>
                <c:pt idx="5972">
                  <c:v>100</c:v>
                </c:pt>
                <c:pt idx="5973">
                  <c:v>81</c:v>
                </c:pt>
                <c:pt idx="5974">
                  <c:v>71</c:v>
                </c:pt>
                <c:pt idx="5975">
                  <c:v>70</c:v>
                </c:pt>
                <c:pt idx="5976">
                  <c:v>69</c:v>
                </c:pt>
                <c:pt idx="5977">
                  <c:v>69</c:v>
                </c:pt>
                <c:pt idx="5978">
                  <c:v>69</c:v>
                </c:pt>
                <c:pt idx="5979">
                  <c:v>68</c:v>
                </c:pt>
                <c:pt idx="5980">
                  <c:v>68</c:v>
                </c:pt>
                <c:pt idx="5981">
                  <c:v>67</c:v>
                </c:pt>
                <c:pt idx="5982">
                  <c:v>56</c:v>
                </c:pt>
                <c:pt idx="5983">
                  <c:v>56</c:v>
                </c:pt>
                <c:pt idx="5984">
                  <c:v>55</c:v>
                </c:pt>
                <c:pt idx="5985">
                  <c:v>56</c:v>
                </c:pt>
                <c:pt idx="5986">
                  <c:v>167</c:v>
                </c:pt>
                <c:pt idx="5987">
                  <c:v>182</c:v>
                </c:pt>
                <c:pt idx="5988">
                  <c:v>134</c:v>
                </c:pt>
                <c:pt idx="5989">
                  <c:v>97</c:v>
                </c:pt>
                <c:pt idx="5990">
                  <c:v>78</c:v>
                </c:pt>
                <c:pt idx="5991">
                  <c:v>148</c:v>
                </c:pt>
                <c:pt idx="5992">
                  <c:v>223</c:v>
                </c:pt>
                <c:pt idx="5993">
                  <c:v>252</c:v>
                </c:pt>
                <c:pt idx="5994">
                  <c:v>309</c:v>
                </c:pt>
                <c:pt idx="5995">
                  <c:v>270</c:v>
                </c:pt>
                <c:pt idx="5996">
                  <c:v>186</c:v>
                </c:pt>
                <c:pt idx="5997">
                  <c:v>129</c:v>
                </c:pt>
                <c:pt idx="5998">
                  <c:v>98</c:v>
                </c:pt>
                <c:pt idx="5999">
                  <c:v>98</c:v>
                </c:pt>
                <c:pt idx="6000">
                  <c:v>184</c:v>
                </c:pt>
                <c:pt idx="6001">
                  <c:v>163</c:v>
                </c:pt>
                <c:pt idx="6002">
                  <c:v>163</c:v>
                </c:pt>
                <c:pt idx="6003">
                  <c:v>148</c:v>
                </c:pt>
                <c:pt idx="6004">
                  <c:v>113</c:v>
                </c:pt>
                <c:pt idx="6005">
                  <c:v>89</c:v>
                </c:pt>
                <c:pt idx="6006">
                  <c:v>74</c:v>
                </c:pt>
                <c:pt idx="6007">
                  <c:v>73</c:v>
                </c:pt>
                <c:pt idx="6008">
                  <c:v>62</c:v>
                </c:pt>
                <c:pt idx="6009">
                  <c:v>61</c:v>
                </c:pt>
                <c:pt idx="6010">
                  <c:v>60</c:v>
                </c:pt>
                <c:pt idx="6011">
                  <c:v>60</c:v>
                </c:pt>
                <c:pt idx="6012">
                  <c:v>59</c:v>
                </c:pt>
                <c:pt idx="6013">
                  <c:v>49</c:v>
                </c:pt>
                <c:pt idx="6014">
                  <c:v>49</c:v>
                </c:pt>
                <c:pt idx="6015">
                  <c:v>49</c:v>
                </c:pt>
                <c:pt idx="6016">
                  <c:v>49</c:v>
                </c:pt>
                <c:pt idx="6017">
                  <c:v>48</c:v>
                </c:pt>
                <c:pt idx="6018">
                  <c:v>48</c:v>
                </c:pt>
                <c:pt idx="6019">
                  <c:v>48</c:v>
                </c:pt>
                <c:pt idx="6020">
                  <c:v>48</c:v>
                </c:pt>
                <c:pt idx="6021">
                  <c:v>47</c:v>
                </c:pt>
                <c:pt idx="6022">
                  <c:v>47</c:v>
                </c:pt>
                <c:pt idx="6023">
                  <c:v>46</c:v>
                </c:pt>
                <c:pt idx="6024">
                  <c:v>46</c:v>
                </c:pt>
                <c:pt idx="6025">
                  <c:v>45</c:v>
                </c:pt>
                <c:pt idx="6026">
                  <c:v>45</c:v>
                </c:pt>
                <c:pt idx="6027">
                  <c:v>45</c:v>
                </c:pt>
                <c:pt idx="6028">
                  <c:v>45</c:v>
                </c:pt>
                <c:pt idx="6029">
                  <c:v>44</c:v>
                </c:pt>
                <c:pt idx="6030">
                  <c:v>44</c:v>
                </c:pt>
                <c:pt idx="6031">
                  <c:v>44</c:v>
                </c:pt>
                <c:pt idx="6032">
                  <c:v>44</c:v>
                </c:pt>
                <c:pt idx="6033">
                  <c:v>44</c:v>
                </c:pt>
                <c:pt idx="6034">
                  <c:v>44</c:v>
                </c:pt>
                <c:pt idx="6035">
                  <c:v>44</c:v>
                </c:pt>
                <c:pt idx="6036">
                  <c:v>44</c:v>
                </c:pt>
                <c:pt idx="6037">
                  <c:v>43</c:v>
                </c:pt>
                <c:pt idx="6038">
                  <c:v>43</c:v>
                </c:pt>
                <c:pt idx="6039">
                  <c:v>43</c:v>
                </c:pt>
                <c:pt idx="6040">
                  <c:v>43</c:v>
                </c:pt>
                <c:pt idx="6041">
                  <c:v>43</c:v>
                </c:pt>
                <c:pt idx="6042">
                  <c:v>43</c:v>
                </c:pt>
                <c:pt idx="6043">
                  <c:v>43</c:v>
                </c:pt>
                <c:pt idx="6044">
                  <c:v>42</c:v>
                </c:pt>
                <c:pt idx="6045">
                  <c:v>42</c:v>
                </c:pt>
                <c:pt idx="6046">
                  <c:v>42</c:v>
                </c:pt>
                <c:pt idx="6047">
                  <c:v>41</c:v>
                </c:pt>
                <c:pt idx="6048">
                  <c:v>41</c:v>
                </c:pt>
                <c:pt idx="6049">
                  <c:v>41</c:v>
                </c:pt>
                <c:pt idx="6050">
                  <c:v>40</c:v>
                </c:pt>
                <c:pt idx="6051">
                  <c:v>40</c:v>
                </c:pt>
                <c:pt idx="6052">
                  <c:v>40</c:v>
                </c:pt>
                <c:pt idx="6053">
                  <c:v>39</c:v>
                </c:pt>
                <c:pt idx="6054">
                  <c:v>39</c:v>
                </c:pt>
                <c:pt idx="6055">
                  <c:v>39</c:v>
                </c:pt>
                <c:pt idx="6056">
                  <c:v>39</c:v>
                </c:pt>
                <c:pt idx="6057">
                  <c:v>39</c:v>
                </c:pt>
                <c:pt idx="6058">
                  <c:v>39</c:v>
                </c:pt>
                <c:pt idx="6059">
                  <c:v>39</c:v>
                </c:pt>
                <c:pt idx="6060">
                  <c:v>39</c:v>
                </c:pt>
                <c:pt idx="6061">
                  <c:v>39</c:v>
                </c:pt>
                <c:pt idx="6062">
                  <c:v>39</c:v>
                </c:pt>
                <c:pt idx="6063">
                  <c:v>39</c:v>
                </c:pt>
                <c:pt idx="6064">
                  <c:v>39</c:v>
                </c:pt>
                <c:pt idx="6065">
                  <c:v>39</c:v>
                </c:pt>
                <c:pt idx="6066">
                  <c:v>38</c:v>
                </c:pt>
                <c:pt idx="6067">
                  <c:v>38</c:v>
                </c:pt>
                <c:pt idx="6068">
                  <c:v>38</c:v>
                </c:pt>
                <c:pt idx="6069">
                  <c:v>38</c:v>
                </c:pt>
                <c:pt idx="6070">
                  <c:v>38</c:v>
                </c:pt>
                <c:pt idx="6071">
                  <c:v>38</c:v>
                </c:pt>
                <c:pt idx="6072">
                  <c:v>38</c:v>
                </c:pt>
                <c:pt idx="6073">
                  <c:v>38</c:v>
                </c:pt>
                <c:pt idx="6074">
                  <c:v>38</c:v>
                </c:pt>
                <c:pt idx="6075">
                  <c:v>38</c:v>
                </c:pt>
                <c:pt idx="6076">
                  <c:v>38</c:v>
                </c:pt>
                <c:pt idx="6077">
                  <c:v>38</c:v>
                </c:pt>
                <c:pt idx="6078">
                  <c:v>38</c:v>
                </c:pt>
                <c:pt idx="6079">
                  <c:v>38</c:v>
                </c:pt>
                <c:pt idx="6080">
                  <c:v>38</c:v>
                </c:pt>
                <c:pt idx="6081">
                  <c:v>38</c:v>
                </c:pt>
                <c:pt idx="6082">
                  <c:v>38</c:v>
                </c:pt>
                <c:pt idx="6083">
                  <c:v>38</c:v>
                </c:pt>
                <c:pt idx="6084">
                  <c:v>38</c:v>
                </c:pt>
                <c:pt idx="6085">
                  <c:v>38</c:v>
                </c:pt>
                <c:pt idx="6086">
                  <c:v>38</c:v>
                </c:pt>
                <c:pt idx="6087">
                  <c:v>38</c:v>
                </c:pt>
                <c:pt idx="6088">
                  <c:v>37</c:v>
                </c:pt>
                <c:pt idx="6089">
                  <c:v>37</c:v>
                </c:pt>
                <c:pt idx="6090">
                  <c:v>37</c:v>
                </c:pt>
                <c:pt idx="6091">
                  <c:v>37</c:v>
                </c:pt>
                <c:pt idx="6092">
                  <c:v>37</c:v>
                </c:pt>
                <c:pt idx="6093">
                  <c:v>36</c:v>
                </c:pt>
                <c:pt idx="6094">
                  <c:v>36</c:v>
                </c:pt>
                <c:pt idx="6095">
                  <c:v>36</c:v>
                </c:pt>
                <c:pt idx="6096">
                  <c:v>36</c:v>
                </c:pt>
                <c:pt idx="6097">
                  <c:v>36</c:v>
                </c:pt>
                <c:pt idx="6098">
                  <c:v>36</c:v>
                </c:pt>
                <c:pt idx="6099">
                  <c:v>36</c:v>
                </c:pt>
                <c:pt idx="6100">
                  <c:v>36</c:v>
                </c:pt>
                <c:pt idx="6101">
                  <c:v>36</c:v>
                </c:pt>
                <c:pt idx="6102">
                  <c:v>36</c:v>
                </c:pt>
                <c:pt idx="6103">
                  <c:v>36</c:v>
                </c:pt>
                <c:pt idx="6104">
                  <c:v>36</c:v>
                </c:pt>
                <c:pt idx="6105">
                  <c:v>36</c:v>
                </c:pt>
                <c:pt idx="6106">
                  <c:v>36</c:v>
                </c:pt>
                <c:pt idx="6107">
                  <c:v>36</c:v>
                </c:pt>
                <c:pt idx="6108">
                  <c:v>36</c:v>
                </c:pt>
                <c:pt idx="6109">
                  <c:v>37</c:v>
                </c:pt>
                <c:pt idx="6110">
                  <c:v>36</c:v>
                </c:pt>
                <c:pt idx="6111">
                  <c:v>36</c:v>
                </c:pt>
                <c:pt idx="6112">
                  <c:v>36</c:v>
                </c:pt>
                <c:pt idx="6113">
                  <c:v>36</c:v>
                </c:pt>
                <c:pt idx="6114">
                  <c:v>36</c:v>
                </c:pt>
                <c:pt idx="6115">
                  <c:v>36</c:v>
                </c:pt>
                <c:pt idx="6116">
                  <c:v>36</c:v>
                </c:pt>
                <c:pt idx="6117">
                  <c:v>36</c:v>
                </c:pt>
                <c:pt idx="6118">
                  <c:v>35</c:v>
                </c:pt>
                <c:pt idx="6119">
                  <c:v>36</c:v>
                </c:pt>
                <c:pt idx="6120">
                  <c:v>36</c:v>
                </c:pt>
                <c:pt idx="6121">
                  <c:v>36</c:v>
                </c:pt>
                <c:pt idx="6122">
                  <c:v>36</c:v>
                </c:pt>
                <c:pt idx="6123">
                  <c:v>36</c:v>
                </c:pt>
                <c:pt idx="6124">
                  <c:v>36</c:v>
                </c:pt>
                <c:pt idx="6125">
                  <c:v>36</c:v>
                </c:pt>
                <c:pt idx="6126">
                  <c:v>35</c:v>
                </c:pt>
                <c:pt idx="6127">
                  <c:v>35</c:v>
                </c:pt>
                <c:pt idx="6128">
                  <c:v>35</c:v>
                </c:pt>
                <c:pt idx="6129">
                  <c:v>35</c:v>
                </c:pt>
                <c:pt idx="6130">
                  <c:v>35</c:v>
                </c:pt>
                <c:pt idx="6131">
                  <c:v>83</c:v>
                </c:pt>
                <c:pt idx="6132">
                  <c:v>215</c:v>
                </c:pt>
                <c:pt idx="6133">
                  <c:v>263</c:v>
                </c:pt>
                <c:pt idx="6134">
                  <c:v>298</c:v>
                </c:pt>
                <c:pt idx="6135">
                  <c:v>221</c:v>
                </c:pt>
                <c:pt idx="6136">
                  <c:v>152</c:v>
                </c:pt>
                <c:pt idx="6137">
                  <c:v>115</c:v>
                </c:pt>
                <c:pt idx="6138">
                  <c:v>92</c:v>
                </c:pt>
                <c:pt idx="6139">
                  <c:v>78</c:v>
                </c:pt>
                <c:pt idx="6140">
                  <c:v>77</c:v>
                </c:pt>
                <c:pt idx="6141">
                  <c:v>77</c:v>
                </c:pt>
                <c:pt idx="6142">
                  <c:v>76</c:v>
                </c:pt>
                <c:pt idx="6143">
                  <c:v>63</c:v>
                </c:pt>
                <c:pt idx="6144">
                  <c:v>62</c:v>
                </c:pt>
                <c:pt idx="6145">
                  <c:v>62</c:v>
                </c:pt>
                <c:pt idx="6146">
                  <c:v>83</c:v>
                </c:pt>
                <c:pt idx="6147">
                  <c:v>156</c:v>
                </c:pt>
                <c:pt idx="6148">
                  <c:v>206</c:v>
                </c:pt>
                <c:pt idx="6149">
                  <c:v>276</c:v>
                </c:pt>
                <c:pt idx="6150">
                  <c:v>214</c:v>
                </c:pt>
                <c:pt idx="6151">
                  <c:v>147</c:v>
                </c:pt>
                <c:pt idx="6152">
                  <c:v>106</c:v>
                </c:pt>
                <c:pt idx="6153">
                  <c:v>83</c:v>
                </c:pt>
                <c:pt idx="6154">
                  <c:v>71</c:v>
                </c:pt>
                <c:pt idx="6155">
                  <c:v>70</c:v>
                </c:pt>
                <c:pt idx="6156">
                  <c:v>58</c:v>
                </c:pt>
                <c:pt idx="6157">
                  <c:v>58</c:v>
                </c:pt>
                <c:pt idx="6158">
                  <c:v>58</c:v>
                </c:pt>
                <c:pt idx="6159">
                  <c:v>58</c:v>
                </c:pt>
                <c:pt idx="6160">
                  <c:v>57</c:v>
                </c:pt>
                <c:pt idx="6161">
                  <c:v>56</c:v>
                </c:pt>
                <c:pt idx="6162">
                  <c:v>55</c:v>
                </c:pt>
                <c:pt idx="6163">
                  <c:v>55</c:v>
                </c:pt>
                <c:pt idx="6164">
                  <c:v>54</c:v>
                </c:pt>
                <c:pt idx="6165">
                  <c:v>54</c:v>
                </c:pt>
                <c:pt idx="6166">
                  <c:v>54</c:v>
                </c:pt>
                <c:pt idx="6167">
                  <c:v>54</c:v>
                </c:pt>
                <c:pt idx="6168">
                  <c:v>54</c:v>
                </c:pt>
                <c:pt idx="6169">
                  <c:v>53</c:v>
                </c:pt>
                <c:pt idx="6170">
                  <c:v>53</c:v>
                </c:pt>
                <c:pt idx="6171">
                  <c:v>52</c:v>
                </c:pt>
                <c:pt idx="6172">
                  <c:v>52</c:v>
                </c:pt>
                <c:pt idx="6173">
                  <c:v>51</c:v>
                </c:pt>
                <c:pt idx="6174">
                  <c:v>51</c:v>
                </c:pt>
                <c:pt idx="6175">
                  <c:v>51</c:v>
                </c:pt>
                <c:pt idx="6176">
                  <c:v>51</c:v>
                </c:pt>
                <c:pt idx="6177">
                  <c:v>51</c:v>
                </c:pt>
                <c:pt idx="6178">
                  <c:v>51</c:v>
                </c:pt>
                <c:pt idx="6179">
                  <c:v>51</c:v>
                </c:pt>
                <c:pt idx="6180">
                  <c:v>51</c:v>
                </c:pt>
                <c:pt idx="6181">
                  <c:v>51</c:v>
                </c:pt>
                <c:pt idx="6182">
                  <c:v>119</c:v>
                </c:pt>
                <c:pt idx="6183">
                  <c:v>140</c:v>
                </c:pt>
                <c:pt idx="6184">
                  <c:v>105</c:v>
                </c:pt>
                <c:pt idx="6185">
                  <c:v>140</c:v>
                </c:pt>
                <c:pt idx="6186">
                  <c:v>114</c:v>
                </c:pt>
                <c:pt idx="6187">
                  <c:v>145</c:v>
                </c:pt>
                <c:pt idx="6188">
                  <c:v>135</c:v>
                </c:pt>
                <c:pt idx="6189">
                  <c:v>101</c:v>
                </c:pt>
                <c:pt idx="6190">
                  <c:v>76</c:v>
                </c:pt>
                <c:pt idx="6191">
                  <c:v>62</c:v>
                </c:pt>
                <c:pt idx="6192">
                  <c:v>62</c:v>
                </c:pt>
                <c:pt idx="6193">
                  <c:v>50</c:v>
                </c:pt>
                <c:pt idx="6194">
                  <c:v>49</c:v>
                </c:pt>
                <c:pt idx="6195">
                  <c:v>49</c:v>
                </c:pt>
                <c:pt idx="6196">
                  <c:v>49</c:v>
                </c:pt>
                <c:pt idx="6197">
                  <c:v>49</c:v>
                </c:pt>
                <c:pt idx="6198">
                  <c:v>49</c:v>
                </c:pt>
                <c:pt idx="6199">
                  <c:v>49</c:v>
                </c:pt>
                <c:pt idx="6200">
                  <c:v>48</c:v>
                </c:pt>
                <c:pt idx="6201">
                  <c:v>48</c:v>
                </c:pt>
                <c:pt idx="6202">
                  <c:v>48</c:v>
                </c:pt>
                <c:pt idx="6203">
                  <c:v>47</c:v>
                </c:pt>
                <c:pt idx="6204">
                  <c:v>47</c:v>
                </c:pt>
                <c:pt idx="6205">
                  <c:v>46</c:v>
                </c:pt>
                <c:pt idx="6206">
                  <c:v>46</c:v>
                </c:pt>
                <c:pt idx="6207">
                  <c:v>45</c:v>
                </c:pt>
                <c:pt idx="6208">
                  <c:v>45</c:v>
                </c:pt>
                <c:pt idx="6209">
                  <c:v>45</c:v>
                </c:pt>
                <c:pt idx="6210">
                  <c:v>45</c:v>
                </c:pt>
                <c:pt idx="6211">
                  <c:v>44</c:v>
                </c:pt>
                <c:pt idx="6212">
                  <c:v>44</c:v>
                </c:pt>
                <c:pt idx="6213">
                  <c:v>44</c:v>
                </c:pt>
                <c:pt idx="6214">
                  <c:v>43</c:v>
                </c:pt>
                <c:pt idx="6215">
                  <c:v>43</c:v>
                </c:pt>
                <c:pt idx="6216">
                  <c:v>43</c:v>
                </c:pt>
                <c:pt idx="6217">
                  <c:v>43</c:v>
                </c:pt>
                <c:pt idx="6218">
                  <c:v>42</c:v>
                </c:pt>
                <c:pt idx="6219">
                  <c:v>42</c:v>
                </c:pt>
                <c:pt idx="6220">
                  <c:v>42</c:v>
                </c:pt>
                <c:pt idx="6221">
                  <c:v>42</c:v>
                </c:pt>
                <c:pt idx="6222">
                  <c:v>41</c:v>
                </c:pt>
                <c:pt idx="6223">
                  <c:v>41</c:v>
                </c:pt>
                <c:pt idx="6224">
                  <c:v>41</c:v>
                </c:pt>
                <c:pt idx="6225">
                  <c:v>41</c:v>
                </c:pt>
                <c:pt idx="6226">
                  <c:v>41</c:v>
                </c:pt>
                <c:pt idx="6227">
                  <c:v>41</c:v>
                </c:pt>
                <c:pt idx="6228">
                  <c:v>41</c:v>
                </c:pt>
                <c:pt idx="6229">
                  <c:v>41</c:v>
                </c:pt>
                <c:pt idx="6230">
                  <c:v>41</c:v>
                </c:pt>
                <c:pt idx="6231">
                  <c:v>53</c:v>
                </c:pt>
                <c:pt idx="6232">
                  <c:v>53</c:v>
                </c:pt>
                <c:pt idx="6233">
                  <c:v>53</c:v>
                </c:pt>
                <c:pt idx="6234">
                  <c:v>52</c:v>
                </c:pt>
                <c:pt idx="6235">
                  <c:v>51</c:v>
                </c:pt>
                <c:pt idx="6236">
                  <c:v>51</c:v>
                </c:pt>
                <c:pt idx="6237">
                  <c:v>50</c:v>
                </c:pt>
                <c:pt idx="6238">
                  <c:v>49</c:v>
                </c:pt>
                <c:pt idx="6239">
                  <c:v>49</c:v>
                </c:pt>
                <c:pt idx="6240">
                  <c:v>48</c:v>
                </c:pt>
                <c:pt idx="6241">
                  <c:v>48</c:v>
                </c:pt>
                <c:pt idx="6242">
                  <c:v>48</c:v>
                </c:pt>
                <c:pt idx="6243">
                  <c:v>48</c:v>
                </c:pt>
                <c:pt idx="6244">
                  <c:v>105</c:v>
                </c:pt>
                <c:pt idx="6245">
                  <c:v>149</c:v>
                </c:pt>
                <c:pt idx="6246">
                  <c:v>124</c:v>
                </c:pt>
                <c:pt idx="6247">
                  <c:v>91</c:v>
                </c:pt>
                <c:pt idx="6248">
                  <c:v>72</c:v>
                </c:pt>
                <c:pt idx="6249">
                  <c:v>73</c:v>
                </c:pt>
                <c:pt idx="6250">
                  <c:v>95</c:v>
                </c:pt>
                <c:pt idx="6251">
                  <c:v>95</c:v>
                </c:pt>
                <c:pt idx="6252">
                  <c:v>76</c:v>
                </c:pt>
                <c:pt idx="6253">
                  <c:v>63</c:v>
                </c:pt>
                <c:pt idx="6254">
                  <c:v>63</c:v>
                </c:pt>
                <c:pt idx="6255">
                  <c:v>64</c:v>
                </c:pt>
                <c:pt idx="6256">
                  <c:v>99</c:v>
                </c:pt>
                <c:pt idx="6257">
                  <c:v>116</c:v>
                </c:pt>
                <c:pt idx="6258">
                  <c:v>116</c:v>
                </c:pt>
                <c:pt idx="6259">
                  <c:v>116</c:v>
                </c:pt>
                <c:pt idx="6260">
                  <c:v>158</c:v>
                </c:pt>
                <c:pt idx="6261">
                  <c:v>132</c:v>
                </c:pt>
                <c:pt idx="6262">
                  <c:v>99</c:v>
                </c:pt>
                <c:pt idx="6263">
                  <c:v>80</c:v>
                </c:pt>
                <c:pt idx="6264">
                  <c:v>66</c:v>
                </c:pt>
                <c:pt idx="6265">
                  <c:v>65</c:v>
                </c:pt>
                <c:pt idx="6266">
                  <c:v>55</c:v>
                </c:pt>
                <c:pt idx="6267">
                  <c:v>54</c:v>
                </c:pt>
                <c:pt idx="6268">
                  <c:v>55</c:v>
                </c:pt>
                <c:pt idx="6269">
                  <c:v>55</c:v>
                </c:pt>
                <c:pt idx="6270">
                  <c:v>55</c:v>
                </c:pt>
                <c:pt idx="6271">
                  <c:v>55</c:v>
                </c:pt>
                <c:pt idx="6272">
                  <c:v>55</c:v>
                </c:pt>
                <c:pt idx="6273">
                  <c:v>54</c:v>
                </c:pt>
                <c:pt idx="6274">
                  <c:v>54</c:v>
                </c:pt>
                <c:pt idx="6275">
                  <c:v>53</c:v>
                </c:pt>
                <c:pt idx="6276">
                  <c:v>52</c:v>
                </c:pt>
                <c:pt idx="6277">
                  <c:v>51</c:v>
                </c:pt>
                <c:pt idx="6278">
                  <c:v>50</c:v>
                </c:pt>
                <c:pt idx="6279">
                  <c:v>50</c:v>
                </c:pt>
                <c:pt idx="6280">
                  <c:v>49</c:v>
                </c:pt>
                <c:pt idx="6281">
                  <c:v>48</c:v>
                </c:pt>
                <c:pt idx="6282">
                  <c:v>48</c:v>
                </c:pt>
                <c:pt idx="6283">
                  <c:v>47</c:v>
                </c:pt>
                <c:pt idx="6284">
                  <c:v>46</c:v>
                </c:pt>
                <c:pt idx="6285">
                  <c:v>46</c:v>
                </c:pt>
                <c:pt idx="6286">
                  <c:v>45</c:v>
                </c:pt>
                <c:pt idx="6287">
                  <c:v>45</c:v>
                </c:pt>
                <c:pt idx="6288">
                  <c:v>45</c:v>
                </c:pt>
                <c:pt idx="6289">
                  <c:v>85</c:v>
                </c:pt>
                <c:pt idx="6290">
                  <c:v>198</c:v>
                </c:pt>
                <c:pt idx="6291">
                  <c:v>342</c:v>
                </c:pt>
                <c:pt idx="6292">
                  <c:v>425</c:v>
                </c:pt>
                <c:pt idx="6293">
                  <c:v>355</c:v>
                </c:pt>
                <c:pt idx="6294">
                  <c:v>233</c:v>
                </c:pt>
                <c:pt idx="6295">
                  <c:v>150</c:v>
                </c:pt>
                <c:pt idx="6296">
                  <c:v>107</c:v>
                </c:pt>
                <c:pt idx="6297">
                  <c:v>107</c:v>
                </c:pt>
                <c:pt idx="6298">
                  <c:v>213</c:v>
                </c:pt>
                <c:pt idx="6299">
                  <c:v>267</c:v>
                </c:pt>
                <c:pt idx="6300">
                  <c:v>292</c:v>
                </c:pt>
                <c:pt idx="6301">
                  <c:v>357</c:v>
                </c:pt>
                <c:pt idx="6302">
                  <c:v>400</c:v>
                </c:pt>
                <c:pt idx="6303">
                  <c:v>400</c:v>
                </c:pt>
                <c:pt idx="6304">
                  <c:v>314</c:v>
                </c:pt>
                <c:pt idx="6305">
                  <c:v>254</c:v>
                </c:pt>
                <c:pt idx="6306">
                  <c:v>295</c:v>
                </c:pt>
                <c:pt idx="6307">
                  <c:v>327</c:v>
                </c:pt>
                <c:pt idx="6308">
                  <c:v>358</c:v>
                </c:pt>
                <c:pt idx="6309">
                  <c:v>391</c:v>
                </c:pt>
                <c:pt idx="6310">
                  <c:v>381</c:v>
                </c:pt>
                <c:pt idx="6311">
                  <c:v>269</c:v>
                </c:pt>
                <c:pt idx="6312">
                  <c:v>182</c:v>
                </c:pt>
                <c:pt idx="6313">
                  <c:v>139</c:v>
                </c:pt>
                <c:pt idx="6314">
                  <c:v>113</c:v>
                </c:pt>
                <c:pt idx="6315">
                  <c:v>97</c:v>
                </c:pt>
                <c:pt idx="6316">
                  <c:v>96</c:v>
                </c:pt>
                <c:pt idx="6317">
                  <c:v>82</c:v>
                </c:pt>
                <c:pt idx="6318">
                  <c:v>82</c:v>
                </c:pt>
                <c:pt idx="6319">
                  <c:v>81</c:v>
                </c:pt>
                <c:pt idx="6320">
                  <c:v>70</c:v>
                </c:pt>
                <c:pt idx="6321">
                  <c:v>70</c:v>
                </c:pt>
                <c:pt idx="6322">
                  <c:v>96</c:v>
                </c:pt>
                <c:pt idx="6323">
                  <c:v>175</c:v>
                </c:pt>
                <c:pt idx="6324">
                  <c:v>153</c:v>
                </c:pt>
                <c:pt idx="6325">
                  <c:v>118</c:v>
                </c:pt>
                <c:pt idx="6326">
                  <c:v>95</c:v>
                </c:pt>
                <c:pt idx="6327">
                  <c:v>81</c:v>
                </c:pt>
                <c:pt idx="6328">
                  <c:v>80</c:v>
                </c:pt>
                <c:pt idx="6329">
                  <c:v>68</c:v>
                </c:pt>
                <c:pt idx="6330">
                  <c:v>83</c:v>
                </c:pt>
                <c:pt idx="6331">
                  <c:v>84</c:v>
                </c:pt>
                <c:pt idx="6332">
                  <c:v>84</c:v>
                </c:pt>
                <c:pt idx="6333">
                  <c:v>74</c:v>
                </c:pt>
                <c:pt idx="6334">
                  <c:v>73</c:v>
                </c:pt>
                <c:pt idx="6335">
                  <c:v>73</c:v>
                </c:pt>
                <c:pt idx="6336">
                  <c:v>72</c:v>
                </c:pt>
                <c:pt idx="6337">
                  <c:v>132</c:v>
                </c:pt>
                <c:pt idx="6338">
                  <c:v>197</c:v>
                </c:pt>
                <c:pt idx="6339">
                  <c:v>198</c:v>
                </c:pt>
                <c:pt idx="6340">
                  <c:v>270</c:v>
                </c:pt>
                <c:pt idx="6341">
                  <c:v>356</c:v>
                </c:pt>
                <c:pt idx="6342">
                  <c:v>338</c:v>
                </c:pt>
                <c:pt idx="6343">
                  <c:v>311</c:v>
                </c:pt>
                <c:pt idx="6344">
                  <c:v>266</c:v>
                </c:pt>
                <c:pt idx="6345">
                  <c:v>249</c:v>
                </c:pt>
                <c:pt idx="6346">
                  <c:v>304</c:v>
                </c:pt>
                <c:pt idx="6347">
                  <c:v>289</c:v>
                </c:pt>
                <c:pt idx="6348">
                  <c:v>205</c:v>
                </c:pt>
                <c:pt idx="6349">
                  <c:v>147</c:v>
                </c:pt>
                <c:pt idx="6350">
                  <c:v>113</c:v>
                </c:pt>
                <c:pt idx="6351">
                  <c:v>94</c:v>
                </c:pt>
                <c:pt idx="6352">
                  <c:v>84</c:v>
                </c:pt>
                <c:pt idx="6353">
                  <c:v>84</c:v>
                </c:pt>
                <c:pt idx="6354">
                  <c:v>179</c:v>
                </c:pt>
                <c:pt idx="6355">
                  <c:v>179</c:v>
                </c:pt>
                <c:pt idx="6356">
                  <c:v>150</c:v>
                </c:pt>
                <c:pt idx="6357">
                  <c:v>149</c:v>
                </c:pt>
                <c:pt idx="6358">
                  <c:v>128</c:v>
                </c:pt>
                <c:pt idx="6359">
                  <c:v>112</c:v>
                </c:pt>
                <c:pt idx="6360">
                  <c:v>95</c:v>
                </c:pt>
                <c:pt idx="6361">
                  <c:v>83</c:v>
                </c:pt>
                <c:pt idx="6362">
                  <c:v>82</c:v>
                </c:pt>
                <c:pt idx="6363">
                  <c:v>70</c:v>
                </c:pt>
                <c:pt idx="6364">
                  <c:v>71</c:v>
                </c:pt>
                <c:pt idx="6365">
                  <c:v>136</c:v>
                </c:pt>
                <c:pt idx="6366">
                  <c:v>135</c:v>
                </c:pt>
                <c:pt idx="6367">
                  <c:v>102</c:v>
                </c:pt>
                <c:pt idx="6368">
                  <c:v>102</c:v>
                </c:pt>
                <c:pt idx="6369">
                  <c:v>102</c:v>
                </c:pt>
                <c:pt idx="6370">
                  <c:v>101</c:v>
                </c:pt>
                <c:pt idx="6371">
                  <c:v>83</c:v>
                </c:pt>
                <c:pt idx="6372">
                  <c:v>82</c:v>
                </c:pt>
                <c:pt idx="6373">
                  <c:v>70</c:v>
                </c:pt>
                <c:pt idx="6374">
                  <c:v>70</c:v>
                </c:pt>
                <c:pt idx="6375">
                  <c:v>69</c:v>
                </c:pt>
                <c:pt idx="6376">
                  <c:v>68</c:v>
                </c:pt>
                <c:pt idx="6377">
                  <c:v>67</c:v>
                </c:pt>
                <c:pt idx="6378">
                  <c:v>67</c:v>
                </c:pt>
                <c:pt idx="6379">
                  <c:v>66</c:v>
                </c:pt>
                <c:pt idx="6380">
                  <c:v>65</c:v>
                </c:pt>
                <c:pt idx="6381">
                  <c:v>64</c:v>
                </c:pt>
                <c:pt idx="6382">
                  <c:v>63</c:v>
                </c:pt>
                <c:pt idx="6383">
                  <c:v>62</c:v>
                </c:pt>
                <c:pt idx="6384">
                  <c:v>51</c:v>
                </c:pt>
                <c:pt idx="6385">
                  <c:v>128</c:v>
                </c:pt>
                <c:pt idx="6386">
                  <c:v>171</c:v>
                </c:pt>
                <c:pt idx="6387">
                  <c:v>132</c:v>
                </c:pt>
                <c:pt idx="6388">
                  <c:v>98</c:v>
                </c:pt>
                <c:pt idx="6389">
                  <c:v>78</c:v>
                </c:pt>
                <c:pt idx="6390">
                  <c:v>77</c:v>
                </c:pt>
                <c:pt idx="6391">
                  <c:v>62</c:v>
                </c:pt>
                <c:pt idx="6392">
                  <c:v>62</c:v>
                </c:pt>
                <c:pt idx="6393">
                  <c:v>62</c:v>
                </c:pt>
                <c:pt idx="6394">
                  <c:v>62</c:v>
                </c:pt>
                <c:pt idx="6395">
                  <c:v>62</c:v>
                </c:pt>
                <c:pt idx="6396">
                  <c:v>62</c:v>
                </c:pt>
                <c:pt idx="6397">
                  <c:v>61</c:v>
                </c:pt>
                <c:pt idx="6398">
                  <c:v>61</c:v>
                </c:pt>
                <c:pt idx="6399">
                  <c:v>60</c:v>
                </c:pt>
                <c:pt idx="6400">
                  <c:v>60</c:v>
                </c:pt>
                <c:pt idx="6401">
                  <c:v>59</c:v>
                </c:pt>
                <c:pt idx="6402">
                  <c:v>58</c:v>
                </c:pt>
                <c:pt idx="6403">
                  <c:v>58</c:v>
                </c:pt>
                <c:pt idx="6404">
                  <c:v>57</c:v>
                </c:pt>
                <c:pt idx="6405">
                  <c:v>57</c:v>
                </c:pt>
                <c:pt idx="6406">
                  <c:v>57</c:v>
                </c:pt>
                <c:pt idx="6407">
                  <c:v>57</c:v>
                </c:pt>
                <c:pt idx="6408">
                  <c:v>103</c:v>
                </c:pt>
                <c:pt idx="6409">
                  <c:v>145</c:v>
                </c:pt>
                <c:pt idx="6410">
                  <c:v>114</c:v>
                </c:pt>
                <c:pt idx="6411">
                  <c:v>93</c:v>
                </c:pt>
                <c:pt idx="6412">
                  <c:v>185</c:v>
                </c:pt>
                <c:pt idx="6413">
                  <c:v>272</c:v>
                </c:pt>
                <c:pt idx="6414">
                  <c:v>326</c:v>
                </c:pt>
                <c:pt idx="6415">
                  <c:v>269</c:v>
                </c:pt>
                <c:pt idx="6416">
                  <c:v>182</c:v>
                </c:pt>
                <c:pt idx="6417">
                  <c:v>127</c:v>
                </c:pt>
                <c:pt idx="6418">
                  <c:v>101</c:v>
                </c:pt>
                <c:pt idx="6419">
                  <c:v>86</c:v>
                </c:pt>
                <c:pt idx="6420">
                  <c:v>85</c:v>
                </c:pt>
                <c:pt idx="6421">
                  <c:v>69</c:v>
                </c:pt>
                <c:pt idx="6422">
                  <c:v>69</c:v>
                </c:pt>
                <c:pt idx="6423">
                  <c:v>68</c:v>
                </c:pt>
                <c:pt idx="6424">
                  <c:v>80</c:v>
                </c:pt>
                <c:pt idx="6425">
                  <c:v>79</c:v>
                </c:pt>
                <c:pt idx="6426">
                  <c:v>78</c:v>
                </c:pt>
                <c:pt idx="6427">
                  <c:v>67</c:v>
                </c:pt>
                <c:pt idx="6428">
                  <c:v>67</c:v>
                </c:pt>
                <c:pt idx="6429">
                  <c:v>68</c:v>
                </c:pt>
                <c:pt idx="6430">
                  <c:v>94</c:v>
                </c:pt>
                <c:pt idx="6431">
                  <c:v>110</c:v>
                </c:pt>
                <c:pt idx="6432">
                  <c:v>96</c:v>
                </c:pt>
                <c:pt idx="6433">
                  <c:v>95</c:v>
                </c:pt>
                <c:pt idx="6434">
                  <c:v>79</c:v>
                </c:pt>
                <c:pt idx="6435">
                  <c:v>78</c:v>
                </c:pt>
                <c:pt idx="6436">
                  <c:v>67</c:v>
                </c:pt>
                <c:pt idx="6437">
                  <c:v>67</c:v>
                </c:pt>
                <c:pt idx="6438">
                  <c:v>67</c:v>
                </c:pt>
                <c:pt idx="6439">
                  <c:v>158</c:v>
                </c:pt>
                <c:pt idx="6440">
                  <c:v>276</c:v>
                </c:pt>
                <c:pt idx="6441">
                  <c:v>259</c:v>
                </c:pt>
                <c:pt idx="6442">
                  <c:v>181</c:v>
                </c:pt>
                <c:pt idx="6443">
                  <c:v>131</c:v>
                </c:pt>
                <c:pt idx="6444">
                  <c:v>102</c:v>
                </c:pt>
                <c:pt idx="6445">
                  <c:v>89</c:v>
                </c:pt>
                <c:pt idx="6446">
                  <c:v>88</c:v>
                </c:pt>
                <c:pt idx="6447">
                  <c:v>76</c:v>
                </c:pt>
                <c:pt idx="6448">
                  <c:v>76</c:v>
                </c:pt>
                <c:pt idx="6449">
                  <c:v>75</c:v>
                </c:pt>
                <c:pt idx="6450">
                  <c:v>64</c:v>
                </c:pt>
                <c:pt idx="6451">
                  <c:v>64</c:v>
                </c:pt>
                <c:pt idx="6452">
                  <c:v>64</c:v>
                </c:pt>
                <c:pt idx="6453">
                  <c:v>63</c:v>
                </c:pt>
                <c:pt idx="6454">
                  <c:v>63</c:v>
                </c:pt>
                <c:pt idx="6455">
                  <c:v>63</c:v>
                </c:pt>
                <c:pt idx="6456">
                  <c:v>62</c:v>
                </c:pt>
                <c:pt idx="6457">
                  <c:v>62</c:v>
                </c:pt>
                <c:pt idx="6458">
                  <c:v>73</c:v>
                </c:pt>
                <c:pt idx="6459">
                  <c:v>73</c:v>
                </c:pt>
                <c:pt idx="6460">
                  <c:v>72</c:v>
                </c:pt>
                <c:pt idx="6461">
                  <c:v>61</c:v>
                </c:pt>
                <c:pt idx="6462">
                  <c:v>61</c:v>
                </c:pt>
                <c:pt idx="6463">
                  <c:v>61</c:v>
                </c:pt>
                <c:pt idx="6464">
                  <c:v>61</c:v>
                </c:pt>
                <c:pt idx="6465">
                  <c:v>61</c:v>
                </c:pt>
                <c:pt idx="6466">
                  <c:v>62</c:v>
                </c:pt>
                <c:pt idx="6467">
                  <c:v>63</c:v>
                </c:pt>
                <c:pt idx="6468">
                  <c:v>63</c:v>
                </c:pt>
                <c:pt idx="6469">
                  <c:v>63</c:v>
                </c:pt>
                <c:pt idx="6470">
                  <c:v>62</c:v>
                </c:pt>
                <c:pt idx="6471">
                  <c:v>62</c:v>
                </c:pt>
                <c:pt idx="6472">
                  <c:v>112</c:v>
                </c:pt>
                <c:pt idx="6473">
                  <c:v>111</c:v>
                </c:pt>
                <c:pt idx="6474">
                  <c:v>192</c:v>
                </c:pt>
                <c:pt idx="6475">
                  <c:v>175</c:v>
                </c:pt>
                <c:pt idx="6476">
                  <c:v>125</c:v>
                </c:pt>
                <c:pt idx="6477">
                  <c:v>114</c:v>
                </c:pt>
                <c:pt idx="6478">
                  <c:v>231</c:v>
                </c:pt>
                <c:pt idx="6479">
                  <c:v>264</c:v>
                </c:pt>
                <c:pt idx="6480">
                  <c:v>278</c:v>
                </c:pt>
                <c:pt idx="6481">
                  <c:v>293</c:v>
                </c:pt>
                <c:pt idx="6482">
                  <c:v>207</c:v>
                </c:pt>
                <c:pt idx="6483">
                  <c:v>163</c:v>
                </c:pt>
                <c:pt idx="6484">
                  <c:v>215</c:v>
                </c:pt>
                <c:pt idx="6485">
                  <c:v>331</c:v>
                </c:pt>
                <c:pt idx="6486">
                  <c:v>391</c:v>
                </c:pt>
                <c:pt idx="6487">
                  <c:v>300</c:v>
                </c:pt>
                <c:pt idx="6488">
                  <c:v>206</c:v>
                </c:pt>
                <c:pt idx="6489">
                  <c:v>149</c:v>
                </c:pt>
                <c:pt idx="6490">
                  <c:v>113</c:v>
                </c:pt>
                <c:pt idx="6491">
                  <c:v>95</c:v>
                </c:pt>
                <c:pt idx="6492">
                  <c:v>84</c:v>
                </c:pt>
                <c:pt idx="6493">
                  <c:v>84</c:v>
                </c:pt>
                <c:pt idx="6494">
                  <c:v>73</c:v>
                </c:pt>
                <c:pt idx="6495">
                  <c:v>73</c:v>
                </c:pt>
                <c:pt idx="6496">
                  <c:v>72</c:v>
                </c:pt>
                <c:pt idx="6497">
                  <c:v>72</c:v>
                </c:pt>
                <c:pt idx="6498">
                  <c:v>71</c:v>
                </c:pt>
                <c:pt idx="6499">
                  <c:v>71</c:v>
                </c:pt>
                <c:pt idx="6500">
                  <c:v>71</c:v>
                </c:pt>
                <c:pt idx="6501">
                  <c:v>70</c:v>
                </c:pt>
                <c:pt idx="6502">
                  <c:v>70</c:v>
                </c:pt>
                <c:pt idx="6503">
                  <c:v>70</c:v>
                </c:pt>
                <c:pt idx="6504">
                  <c:v>69</c:v>
                </c:pt>
                <c:pt idx="6505">
                  <c:v>69</c:v>
                </c:pt>
                <c:pt idx="6506">
                  <c:v>69</c:v>
                </c:pt>
                <c:pt idx="6507">
                  <c:v>70</c:v>
                </c:pt>
                <c:pt idx="6508">
                  <c:v>71</c:v>
                </c:pt>
                <c:pt idx="6509">
                  <c:v>71</c:v>
                </c:pt>
                <c:pt idx="6510">
                  <c:v>71</c:v>
                </c:pt>
                <c:pt idx="6511">
                  <c:v>71</c:v>
                </c:pt>
                <c:pt idx="6512">
                  <c:v>71</c:v>
                </c:pt>
                <c:pt idx="6513">
                  <c:v>70</c:v>
                </c:pt>
                <c:pt idx="6514">
                  <c:v>70</c:v>
                </c:pt>
                <c:pt idx="6515">
                  <c:v>69</c:v>
                </c:pt>
                <c:pt idx="6516">
                  <c:v>69</c:v>
                </c:pt>
                <c:pt idx="6517">
                  <c:v>68</c:v>
                </c:pt>
                <c:pt idx="6518">
                  <c:v>69</c:v>
                </c:pt>
                <c:pt idx="6519">
                  <c:v>70</c:v>
                </c:pt>
                <c:pt idx="6520">
                  <c:v>70</c:v>
                </c:pt>
                <c:pt idx="6521">
                  <c:v>69</c:v>
                </c:pt>
                <c:pt idx="6522">
                  <c:v>69</c:v>
                </c:pt>
                <c:pt idx="6523">
                  <c:v>68</c:v>
                </c:pt>
                <c:pt idx="6524">
                  <c:v>67</c:v>
                </c:pt>
                <c:pt idx="6525">
                  <c:v>67</c:v>
                </c:pt>
                <c:pt idx="6526">
                  <c:v>66</c:v>
                </c:pt>
                <c:pt idx="6527">
                  <c:v>66</c:v>
                </c:pt>
                <c:pt idx="6528">
                  <c:v>65</c:v>
                </c:pt>
                <c:pt idx="6529">
                  <c:v>65</c:v>
                </c:pt>
                <c:pt idx="6530">
                  <c:v>64</c:v>
                </c:pt>
                <c:pt idx="6531">
                  <c:v>64</c:v>
                </c:pt>
                <c:pt idx="6532">
                  <c:v>64</c:v>
                </c:pt>
                <c:pt idx="6533">
                  <c:v>63</c:v>
                </c:pt>
                <c:pt idx="6534">
                  <c:v>63</c:v>
                </c:pt>
                <c:pt idx="6535">
                  <c:v>62</c:v>
                </c:pt>
                <c:pt idx="6536">
                  <c:v>62</c:v>
                </c:pt>
                <c:pt idx="6537">
                  <c:v>62</c:v>
                </c:pt>
                <c:pt idx="6538">
                  <c:v>62</c:v>
                </c:pt>
                <c:pt idx="6539">
                  <c:v>61</c:v>
                </c:pt>
                <c:pt idx="6540">
                  <c:v>61</c:v>
                </c:pt>
                <c:pt idx="6541">
                  <c:v>60</c:v>
                </c:pt>
                <c:pt idx="6542">
                  <c:v>60</c:v>
                </c:pt>
                <c:pt idx="6543">
                  <c:v>60</c:v>
                </c:pt>
                <c:pt idx="6544">
                  <c:v>60</c:v>
                </c:pt>
                <c:pt idx="6545">
                  <c:v>60</c:v>
                </c:pt>
                <c:pt idx="6546">
                  <c:v>59</c:v>
                </c:pt>
                <c:pt idx="6547">
                  <c:v>59</c:v>
                </c:pt>
                <c:pt idx="6548">
                  <c:v>59</c:v>
                </c:pt>
                <c:pt idx="6549">
                  <c:v>58</c:v>
                </c:pt>
                <c:pt idx="6550">
                  <c:v>57</c:v>
                </c:pt>
                <c:pt idx="6551">
                  <c:v>57</c:v>
                </c:pt>
                <c:pt idx="6552">
                  <c:v>58</c:v>
                </c:pt>
                <c:pt idx="6553">
                  <c:v>58</c:v>
                </c:pt>
                <c:pt idx="6554">
                  <c:v>101</c:v>
                </c:pt>
                <c:pt idx="6555">
                  <c:v>101</c:v>
                </c:pt>
                <c:pt idx="6556">
                  <c:v>87</c:v>
                </c:pt>
                <c:pt idx="6557">
                  <c:v>77</c:v>
                </c:pt>
                <c:pt idx="6558">
                  <c:v>76</c:v>
                </c:pt>
                <c:pt idx="6559">
                  <c:v>76</c:v>
                </c:pt>
                <c:pt idx="6560">
                  <c:v>75</c:v>
                </c:pt>
                <c:pt idx="6561">
                  <c:v>74</c:v>
                </c:pt>
                <c:pt idx="6562">
                  <c:v>73</c:v>
                </c:pt>
                <c:pt idx="6563">
                  <c:v>72</c:v>
                </c:pt>
                <c:pt idx="6564">
                  <c:v>71</c:v>
                </c:pt>
                <c:pt idx="6565">
                  <c:v>70</c:v>
                </c:pt>
                <c:pt idx="6566">
                  <c:v>69</c:v>
                </c:pt>
                <c:pt idx="6567">
                  <c:v>59</c:v>
                </c:pt>
                <c:pt idx="6568">
                  <c:v>59</c:v>
                </c:pt>
                <c:pt idx="6569">
                  <c:v>59</c:v>
                </c:pt>
                <c:pt idx="6570">
                  <c:v>59</c:v>
                </c:pt>
                <c:pt idx="6571">
                  <c:v>58</c:v>
                </c:pt>
                <c:pt idx="6572">
                  <c:v>58</c:v>
                </c:pt>
                <c:pt idx="6573">
                  <c:v>58</c:v>
                </c:pt>
                <c:pt idx="6574">
                  <c:v>57</c:v>
                </c:pt>
                <c:pt idx="6575">
                  <c:v>58</c:v>
                </c:pt>
                <c:pt idx="6576">
                  <c:v>59</c:v>
                </c:pt>
                <c:pt idx="6577">
                  <c:v>60</c:v>
                </c:pt>
                <c:pt idx="6578">
                  <c:v>60</c:v>
                </c:pt>
                <c:pt idx="6579">
                  <c:v>110</c:v>
                </c:pt>
                <c:pt idx="6580">
                  <c:v>110</c:v>
                </c:pt>
                <c:pt idx="6581">
                  <c:v>132</c:v>
                </c:pt>
                <c:pt idx="6582">
                  <c:v>160</c:v>
                </c:pt>
                <c:pt idx="6583">
                  <c:v>161</c:v>
                </c:pt>
                <c:pt idx="6584">
                  <c:v>126</c:v>
                </c:pt>
                <c:pt idx="6585">
                  <c:v>98</c:v>
                </c:pt>
                <c:pt idx="6586">
                  <c:v>83</c:v>
                </c:pt>
                <c:pt idx="6587">
                  <c:v>82</c:v>
                </c:pt>
                <c:pt idx="6588">
                  <c:v>70</c:v>
                </c:pt>
                <c:pt idx="6589">
                  <c:v>83</c:v>
                </c:pt>
                <c:pt idx="6590">
                  <c:v>193</c:v>
                </c:pt>
                <c:pt idx="6591">
                  <c:v>242</c:v>
                </c:pt>
                <c:pt idx="6592">
                  <c:v>207</c:v>
                </c:pt>
                <c:pt idx="6593">
                  <c:v>167</c:v>
                </c:pt>
                <c:pt idx="6594">
                  <c:v>226</c:v>
                </c:pt>
                <c:pt idx="6595">
                  <c:v>306</c:v>
                </c:pt>
                <c:pt idx="6596">
                  <c:v>252</c:v>
                </c:pt>
                <c:pt idx="6597">
                  <c:v>181</c:v>
                </c:pt>
                <c:pt idx="6598">
                  <c:v>133</c:v>
                </c:pt>
                <c:pt idx="6599">
                  <c:v>133</c:v>
                </c:pt>
                <c:pt idx="6600">
                  <c:v>117</c:v>
                </c:pt>
                <c:pt idx="6601">
                  <c:v>99</c:v>
                </c:pt>
                <c:pt idx="6602">
                  <c:v>89</c:v>
                </c:pt>
                <c:pt idx="6603">
                  <c:v>89</c:v>
                </c:pt>
                <c:pt idx="6604">
                  <c:v>123</c:v>
                </c:pt>
                <c:pt idx="6605">
                  <c:v>143</c:v>
                </c:pt>
                <c:pt idx="6606">
                  <c:v>192</c:v>
                </c:pt>
                <c:pt idx="6607">
                  <c:v>211</c:v>
                </c:pt>
                <c:pt idx="6608">
                  <c:v>201</c:v>
                </c:pt>
                <c:pt idx="6609">
                  <c:v>200</c:v>
                </c:pt>
                <c:pt idx="6610">
                  <c:v>180</c:v>
                </c:pt>
                <c:pt idx="6611">
                  <c:v>142</c:v>
                </c:pt>
                <c:pt idx="6612">
                  <c:v>114</c:v>
                </c:pt>
                <c:pt idx="6613">
                  <c:v>98</c:v>
                </c:pt>
                <c:pt idx="6614">
                  <c:v>97</c:v>
                </c:pt>
                <c:pt idx="6615">
                  <c:v>85</c:v>
                </c:pt>
                <c:pt idx="6616">
                  <c:v>85</c:v>
                </c:pt>
                <c:pt idx="6617">
                  <c:v>85</c:v>
                </c:pt>
                <c:pt idx="6618">
                  <c:v>84</c:v>
                </c:pt>
                <c:pt idx="6619">
                  <c:v>83</c:v>
                </c:pt>
                <c:pt idx="6620">
                  <c:v>82</c:v>
                </c:pt>
                <c:pt idx="6621">
                  <c:v>82</c:v>
                </c:pt>
                <c:pt idx="6622">
                  <c:v>81</c:v>
                </c:pt>
                <c:pt idx="6623">
                  <c:v>80</c:v>
                </c:pt>
                <c:pt idx="6624">
                  <c:v>80</c:v>
                </c:pt>
                <c:pt idx="6625">
                  <c:v>79</c:v>
                </c:pt>
                <c:pt idx="6626">
                  <c:v>93</c:v>
                </c:pt>
                <c:pt idx="6627">
                  <c:v>94</c:v>
                </c:pt>
                <c:pt idx="6628">
                  <c:v>104</c:v>
                </c:pt>
                <c:pt idx="6629">
                  <c:v>104</c:v>
                </c:pt>
                <c:pt idx="6630">
                  <c:v>89</c:v>
                </c:pt>
                <c:pt idx="6631">
                  <c:v>89</c:v>
                </c:pt>
                <c:pt idx="6632">
                  <c:v>88</c:v>
                </c:pt>
                <c:pt idx="6633">
                  <c:v>112</c:v>
                </c:pt>
                <c:pt idx="6634">
                  <c:v>196</c:v>
                </c:pt>
                <c:pt idx="6635">
                  <c:v>179</c:v>
                </c:pt>
                <c:pt idx="6636">
                  <c:v>147</c:v>
                </c:pt>
                <c:pt idx="6637">
                  <c:v>123</c:v>
                </c:pt>
                <c:pt idx="6638">
                  <c:v>107</c:v>
                </c:pt>
                <c:pt idx="6639">
                  <c:v>97</c:v>
                </c:pt>
                <c:pt idx="6640">
                  <c:v>96</c:v>
                </c:pt>
                <c:pt idx="6641">
                  <c:v>86</c:v>
                </c:pt>
                <c:pt idx="6642">
                  <c:v>86</c:v>
                </c:pt>
                <c:pt idx="6643">
                  <c:v>106</c:v>
                </c:pt>
                <c:pt idx="6644">
                  <c:v>105</c:v>
                </c:pt>
                <c:pt idx="6645">
                  <c:v>92</c:v>
                </c:pt>
                <c:pt idx="6646">
                  <c:v>92</c:v>
                </c:pt>
                <c:pt idx="6647">
                  <c:v>92</c:v>
                </c:pt>
                <c:pt idx="6648">
                  <c:v>93</c:v>
                </c:pt>
                <c:pt idx="6649">
                  <c:v>93</c:v>
                </c:pt>
                <c:pt idx="6650">
                  <c:v>92</c:v>
                </c:pt>
                <c:pt idx="6651">
                  <c:v>92</c:v>
                </c:pt>
                <c:pt idx="6652">
                  <c:v>110</c:v>
                </c:pt>
                <c:pt idx="6653">
                  <c:v>109</c:v>
                </c:pt>
                <c:pt idx="6654">
                  <c:v>96</c:v>
                </c:pt>
                <c:pt idx="6655">
                  <c:v>95</c:v>
                </c:pt>
                <c:pt idx="6656">
                  <c:v>95</c:v>
                </c:pt>
                <c:pt idx="6657">
                  <c:v>112</c:v>
                </c:pt>
                <c:pt idx="6658">
                  <c:v>112</c:v>
                </c:pt>
                <c:pt idx="6659">
                  <c:v>102</c:v>
                </c:pt>
                <c:pt idx="6660">
                  <c:v>120</c:v>
                </c:pt>
                <c:pt idx="6661">
                  <c:v>119</c:v>
                </c:pt>
                <c:pt idx="6662">
                  <c:v>155</c:v>
                </c:pt>
                <c:pt idx="6663">
                  <c:v>258</c:v>
                </c:pt>
                <c:pt idx="6664">
                  <c:v>306</c:v>
                </c:pt>
                <c:pt idx="6665">
                  <c:v>261</c:v>
                </c:pt>
                <c:pt idx="6666">
                  <c:v>240</c:v>
                </c:pt>
                <c:pt idx="6667">
                  <c:v>212</c:v>
                </c:pt>
                <c:pt idx="6668">
                  <c:v>176</c:v>
                </c:pt>
                <c:pt idx="6669">
                  <c:v>158</c:v>
                </c:pt>
                <c:pt idx="6670">
                  <c:v>230</c:v>
                </c:pt>
                <c:pt idx="6671">
                  <c:v>335</c:v>
                </c:pt>
                <c:pt idx="6672">
                  <c:v>392</c:v>
                </c:pt>
                <c:pt idx="6673">
                  <c:v>437</c:v>
                </c:pt>
                <c:pt idx="6674">
                  <c:v>346</c:v>
                </c:pt>
                <c:pt idx="6675">
                  <c:v>248</c:v>
                </c:pt>
                <c:pt idx="6676">
                  <c:v>201</c:v>
                </c:pt>
                <c:pt idx="6677">
                  <c:v>240</c:v>
                </c:pt>
                <c:pt idx="6678">
                  <c:v>204</c:v>
                </c:pt>
                <c:pt idx="6679">
                  <c:v>169</c:v>
                </c:pt>
                <c:pt idx="6680">
                  <c:v>146</c:v>
                </c:pt>
                <c:pt idx="6681">
                  <c:v>131</c:v>
                </c:pt>
                <c:pt idx="6682">
                  <c:v>131</c:v>
                </c:pt>
                <c:pt idx="6683">
                  <c:v>180</c:v>
                </c:pt>
                <c:pt idx="6684">
                  <c:v>292</c:v>
                </c:pt>
                <c:pt idx="6685">
                  <c:v>271</c:v>
                </c:pt>
                <c:pt idx="6686">
                  <c:v>224</c:v>
                </c:pt>
                <c:pt idx="6687">
                  <c:v>181</c:v>
                </c:pt>
                <c:pt idx="6688">
                  <c:v>182</c:v>
                </c:pt>
                <c:pt idx="6689">
                  <c:v>275</c:v>
                </c:pt>
                <c:pt idx="6690">
                  <c:v>365</c:v>
                </c:pt>
                <c:pt idx="6691">
                  <c:v>365</c:v>
                </c:pt>
                <c:pt idx="6692">
                  <c:v>365</c:v>
                </c:pt>
                <c:pt idx="6693">
                  <c:v>327</c:v>
                </c:pt>
                <c:pt idx="6694">
                  <c:v>256</c:v>
                </c:pt>
                <c:pt idx="6695">
                  <c:v>203</c:v>
                </c:pt>
                <c:pt idx="6696">
                  <c:v>171</c:v>
                </c:pt>
                <c:pt idx="6697">
                  <c:v>170</c:v>
                </c:pt>
                <c:pt idx="6698">
                  <c:v>156</c:v>
                </c:pt>
                <c:pt idx="6699">
                  <c:v>146</c:v>
                </c:pt>
                <c:pt idx="6700">
                  <c:v>145</c:v>
                </c:pt>
                <c:pt idx="6701">
                  <c:v>130</c:v>
                </c:pt>
                <c:pt idx="6702">
                  <c:v>130</c:v>
                </c:pt>
                <c:pt idx="6703">
                  <c:v>130</c:v>
                </c:pt>
                <c:pt idx="6704">
                  <c:v>129</c:v>
                </c:pt>
                <c:pt idx="6705">
                  <c:v>128</c:v>
                </c:pt>
                <c:pt idx="6706">
                  <c:v>116</c:v>
                </c:pt>
                <c:pt idx="6707">
                  <c:v>116</c:v>
                </c:pt>
                <c:pt idx="6708">
                  <c:v>116</c:v>
                </c:pt>
                <c:pt idx="6709">
                  <c:v>116</c:v>
                </c:pt>
                <c:pt idx="6710">
                  <c:v>142</c:v>
                </c:pt>
                <c:pt idx="6711">
                  <c:v>199</c:v>
                </c:pt>
                <c:pt idx="6712">
                  <c:v>239</c:v>
                </c:pt>
                <c:pt idx="6713">
                  <c:v>207</c:v>
                </c:pt>
                <c:pt idx="6714">
                  <c:v>260</c:v>
                </c:pt>
                <c:pt idx="6715">
                  <c:v>302</c:v>
                </c:pt>
                <c:pt idx="6716">
                  <c:v>254</c:v>
                </c:pt>
                <c:pt idx="6717">
                  <c:v>205</c:v>
                </c:pt>
                <c:pt idx="6718">
                  <c:v>173</c:v>
                </c:pt>
                <c:pt idx="6719">
                  <c:v>172</c:v>
                </c:pt>
                <c:pt idx="6720">
                  <c:v>172</c:v>
                </c:pt>
                <c:pt idx="6721">
                  <c:v>172</c:v>
                </c:pt>
                <c:pt idx="6722">
                  <c:v>148</c:v>
                </c:pt>
                <c:pt idx="6723">
                  <c:v>132</c:v>
                </c:pt>
                <c:pt idx="6724">
                  <c:v>119</c:v>
                </c:pt>
                <c:pt idx="6725">
                  <c:v>156</c:v>
                </c:pt>
                <c:pt idx="6726">
                  <c:v>246</c:v>
                </c:pt>
                <c:pt idx="6727">
                  <c:v>304</c:v>
                </c:pt>
                <c:pt idx="6728">
                  <c:v>336</c:v>
                </c:pt>
                <c:pt idx="6729">
                  <c:v>292</c:v>
                </c:pt>
                <c:pt idx="6730">
                  <c:v>246</c:v>
                </c:pt>
                <c:pt idx="6731">
                  <c:v>245</c:v>
                </c:pt>
                <c:pt idx="6732">
                  <c:v>208</c:v>
                </c:pt>
                <c:pt idx="6733">
                  <c:v>207</c:v>
                </c:pt>
                <c:pt idx="6734">
                  <c:v>185</c:v>
                </c:pt>
                <c:pt idx="6735">
                  <c:v>167</c:v>
                </c:pt>
                <c:pt idx="6736">
                  <c:v>153</c:v>
                </c:pt>
                <c:pt idx="6737">
                  <c:v>152</c:v>
                </c:pt>
                <c:pt idx="6738">
                  <c:v>138</c:v>
                </c:pt>
                <c:pt idx="6739">
                  <c:v>137</c:v>
                </c:pt>
                <c:pt idx="6740">
                  <c:v>137</c:v>
                </c:pt>
                <c:pt idx="6741">
                  <c:v>136</c:v>
                </c:pt>
                <c:pt idx="6742">
                  <c:v>125</c:v>
                </c:pt>
                <c:pt idx="6743">
                  <c:v>124</c:v>
                </c:pt>
                <c:pt idx="6744">
                  <c:v>123</c:v>
                </c:pt>
                <c:pt idx="6745">
                  <c:v>123</c:v>
                </c:pt>
                <c:pt idx="6746">
                  <c:v>123</c:v>
                </c:pt>
                <c:pt idx="6747">
                  <c:v>124</c:v>
                </c:pt>
                <c:pt idx="6748">
                  <c:v>124</c:v>
                </c:pt>
                <c:pt idx="6749">
                  <c:v>124</c:v>
                </c:pt>
                <c:pt idx="6750">
                  <c:v>124</c:v>
                </c:pt>
                <c:pt idx="6751">
                  <c:v>125</c:v>
                </c:pt>
                <c:pt idx="6752">
                  <c:v>125</c:v>
                </c:pt>
                <c:pt idx="6753">
                  <c:v>125</c:v>
                </c:pt>
                <c:pt idx="6754">
                  <c:v>125</c:v>
                </c:pt>
                <c:pt idx="6755">
                  <c:v>124</c:v>
                </c:pt>
                <c:pt idx="6756">
                  <c:v>124</c:v>
                </c:pt>
                <c:pt idx="6757">
                  <c:v>123</c:v>
                </c:pt>
                <c:pt idx="6758">
                  <c:v>122</c:v>
                </c:pt>
                <c:pt idx="6759">
                  <c:v>121</c:v>
                </c:pt>
                <c:pt idx="6760">
                  <c:v>121</c:v>
                </c:pt>
                <c:pt idx="6761">
                  <c:v>120</c:v>
                </c:pt>
                <c:pt idx="6762">
                  <c:v>120</c:v>
                </c:pt>
                <c:pt idx="6763">
                  <c:v>119</c:v>
                </c:pt>
                <c:pt idx="6764">
                  <c:v>118</c:v>
                </c:pt>
                <c:pt idx="6765">
                  <c:v>107</c:v>
                </c:pt>
                <c:pt idx="6766">
                  <c:v>107</c:v>
                </c:pt>
                <c:pt idx="6767">
                  <c:v>107</c:v>
                </c:pt>
                <c:pt idx="6768">
                  <c:v>107</c:v>
                </c:pt>
                <c:pt idx="6769">
                  <c:v>107</c:v>
                </c:pt>
                <c:pt idx="6770">
                  <c:v>107</c:v>
                </c:pt>
                <c:pt idx="6771">
                  <c:v>108</c:v>
                </c:pt>
                <c:pt idx="6772">
                  <c:v>108</c:v>
                </c:pt>
                <c:pt idx="6773">
                  <c:v>109</c:v>
                </c:pt>
                <c:pt idx="6774">
                  <c:v>136</c:v>
                </c:pt>
                <c:pt idx="6775">
                  <c:v>147</c:v>
                </c:pt>
                <c:pt idx="6776">
                  <c:v>146</c:v>
                </c:pt>
                <c:pt idx="6777">
                  <c:v>146</c:v>
                </c:pt>
                <c:pt idx="6778">
                  <c:v>146</c:v>
                </c:pt>
                <c:pt idx="6779">
                  <c:v>160</c:v>
                </c:pt>
                <c:pt idx="6780">
                  <c:v>161</c:v>
                </c:pt>
                <c:pt idx="6781">
                  <c:v>178</c:v>
                </c:pt>
                <c:pt idx="6782">
                  <c:v>198</c:v>
                </c:pt>
                <c:pt idx="6783">
                  <c:v>198</c:v>
                </c:pt>
                <c:pt idx="6784">
                  <c:v>188</c:v>
                </c:pt>
                <c:pt idx="6785">
                  <c:v>187</c:v>
                </c:pt>
                <c:pt idx="6786">
                  <c:v>187</c:v>
                </c:pt>
                <c:pt idx="6787">
                  <c:v>188</c:v>
                </c:pt>
                <c:pt idx="6788">
                  <c:v>188</c:v>
                </c:pt>
                <c:pt idx="6789">
                  <c:v>189</c:v>
                </c:pt>
                <c:pt idx="6790">
                  <c:v>199</c:v>
                </c:pt>
                <c:pt idx="6791">
                  <c:v>199</c:v>
                </c:pt>
                <c:pt idx="6792">
                  <c:v>199</c:v>
                </c:pt>
                <c:pt idx="6793">
                  <c:v>199</c:v>
                </c:pt>
                <c:pt idx="6794">
                  <c:v>188</c:v>
                </c:pt>
                <c:pt idx="6795">
                  <c:v>187</c:v>
                </c:pt>
                <c:pt idx="6796">
                  <c:v>173</c:v>
                </c:pt>
                <c:pt idx="6797">
                  <c:v>173</c:v>
                </c:pt>
                <c:pt idx="6798">
                  <c:v>158</c:v>
                </c:pt>
                <c:pt idx="6799">
                  <c:v>142</c:v>
                </c:pt>
                <c:pt idx="6800">
                  <c:v>130</c:v>
                </c:pt>
                <c:pt idx="6801">
                  <c:v>129</c:v>
                </c:pt>
                <c:pt idx="6802">
                  <c:v>128</c:v>
                </c:pt>
                <c:pt idx="6803">
                  <c:v>142</c:v>
                </c:pt>
                <c:pt idx="6804">
                  <c:v>155</c:v>
                </c:pt>
                <c:pt idx="6805">
                  <c:v>154</c:v>
                </c:pt>
                <c:pt idx="6806">
                  <c:v>133</c:v>
                </c:pt>
                <c:pt idx="6807">
                  <c:v>120</c:v>
                </c:pt>
                <c:pt idx="6808">
                  <c:v>119</c:v>
                </c:pt>
                <c:pt idx="6809">
                  <c:v>104</c:v>
                </c:pt>
                <c:pt idx="6810">
                  <c:v>103</c:v>
                </c:pt>
                <c:pt idx="6811">
                  <c:v>103</c:v>
                </c:pt>
                <c:pt idx="6812">
                  <c:v>102</c:v>
                </c:pt>
                <c:pt idx="6813">
                  <c:v>101</c:v>
                </c:pt>
                <c:pt idx="6814">
                  <c:v>100</c:v>
                </c:pt>
                <c:pt idx="6815">
                  <c:v>89</c:v>
                </c:pt>
                <c:pt idx="6816">
                  <c:v>89</c:v>
                </c:pt>
                <c:pt idx="6817">
                  <c:v>89</c:v>
                </c:pt>
                <c:pt idx="6818">
                  <c:v>89</c:v>
                </c:pt>
                <c:pt idx="6819">
                  <c:v>89</c:v>
                </c:pt>
                <c:pt idx="6820">
                  <c:v>89</c:v>
                </c:pt>
                <c:pt idx="6821">
                  <c:v>88</c:v>
                </c:pt>
                <c:pt idx="6822">
                  <c:v>88</c:v>
                </c:pt>
                <c:pt idx="6823">
                  <c:v>87</c:v>
                </c:pt>
                <c:pt idx="6824">
                  <c:v>86</c:v>
                </c:pt>
                <c:pt idx="6825">
                  <c:v>86</c:v>
                </c:pt>
                <c:pt idx="6826">
                  <c:v>85</c:v>
                </c:pt>
                <c:pt idx="6827">
                  <c:v>85</c:v>
                </c:pt>
                <c:pt idx="6828">
                  <c:v>85</c:v>
                </c:pt>
                <c:pt idx="6829">
                  <c:v>99</c:v>
                </c:pt>
                <c:pt idx="6830">
                  <c:v>114</c:v>
                </c:pt>
                <c:pt idx="6831">
                  <c:v>128</c:v>
                </c:pt>
                <c:pt idx="6832">
                  <c:v>138</c:v>
                </c:pt>
                <c:pt idx="6833">
                  <c:v>139</c:v>
                </c:pt>
                <c:pt idx="6834">
                  <c:v>149</c:v>
                </c:pt>
                <c:pt idx="6835">
                  <c:v>149</c:v>
                </c:pt>
                <c:pt idx="6836">
                  <c:v>134</c:v>
                </c:pt>
                <c:pt idx="6837">
                  <c:v>120</c:v>
                </c:pt>
                <c:pt idx="6838">
                  <c:v>119</c:v>
                </c:pt>
                <c:pt idx="6839">
                  <c:v>108</c:v>
                </c:pt>
                <c:pt idx="6840">
                  <c:v>108</c:v>
                </c:pt>
                <c:pt idx="6841">
                  <c:v>108</c:v>
                </c:pt>
                <c:pt idx="6842">
                  <c:v>107</c:v>
                </c:pt>
                <c:pt idx="6843">
                  <c:v>106</c:v>
                </c:pt>
                <c:pt idx="6844">
                  <c:v>106</c:v>
                </c:pt>
                <c:pt idx="6845">
                  <c:v>105</c:v>
                </c:pt>
                <c:pt idx="6846">
                  <c:v>105</c:v>
                </c:pt>
                <c:pt idx="6847">
                  <c:v>105</c:v>
                </c:pt>
                <c:pt idx="6848">
                  <c:v>105</c:v>
                </c:pt>
                <c:pt idx="6849">
                  <c:v>104</c:v>
                </c:pt>
                <c:pt idx="6850">
                  <c:v>92</c:v>
                </c:pt>
                <c:pt idx="6851">
                  <c:v>92</c:v>
                </c:pt>
                <c:pt idx="6852">
                  <c:v>91</c:v>
                </c:pt>
                <c:pt idx="6853">
                  <c:v>91</c:v>
                </c:pt>
                <c:pt idx="6854">
                  <c:v>91</c:v>
                </c:pt>
                <c:pt idx="6855">
                  <c:v>92</c:v>
                </c:pt>
                <c:pt idx="6856">
                  <c:v>92</c:v>
                </c:pt>
                <c:pt idx="6857">
                  <c:v>92</c:v>
                </c:pt>
                <c:pt idx="6858">
                  <c:v>91</c:v>
                </c:pt>
                <c:pt idx="6859">
                  <c:v>91</c:v>
                </c:pt>
                <c:pt idx="6860">
                  <c:v>92</c:v>
                </c:pt>
                <c:pt idx="6861">
                  <c:v>92</c:v>
                </c:pt>
                <c:pt idx="6862">
                  <c:v>92</c:v>
                </c:pt>
                <c:pt idx="6863">
                  <c:v>92</c:v>
                </c:pt>
                <c:pt idx="6864">
                  <c:v>91</c:v>
                </c:pt>
                <c:pt idx="6865">
                  <c:v>91</c:v>
                </c:pt>
                <c:pt idx="6866">
                  <c:v>91</c:v>
                </c:pt>
                <c:pt idx="6867">
                  <c:v>90</c:v>
                </c:pt>
                <c:pt idx="6868">
                  <c:v>90</c:v>
                </c:pt>
                <c:pt idx="6869">
                  <c:v>90</c:v>
                </c:pt>
                <c:pt idx="6870">
                  <c:v>89</c:v>
                </c:pt>
                <c:pt idx="6871">
                  <c:v>89</c:v>
                </c:pt>
                <c:pt idx="6872">
                  <c:v>89</c:v>
                </c:pt>
                <c:pt idx="6873">
                  <c:v>89</c:v>
                </c:pt>
                <c:pt idx="6874">
                  <c:v>89</c:v>
                </c:pt>
                <c:pt idx="6875">
                  <c:v>88</c:v>
                </c:pt>
                <c:pt idx="6876">
                  <c:v>88</c:v>
                </c:pt>
                <c:pt idx="6877">
                  <c:v>88</c:v>
                </c:pt>
                <c:pt idx="6878">
                  <c:v>88</c:v>
                </c:pt>
                <c:pt idx="6879">
                  <c:v>88</c:v>
                </c:pt>
                <c:pt idx="6880">
                  <c:v>88</c:v>
                </c:pt>
                <c:pt idx="6881">
                  <c:v>88</c:v>
                </c:pt>
                <c:pt idx="6882">
                  <c:v>87</c:v>
                </c:pt>
                <c:pt idx="6883">
                  <c:v>87</c:v>
                </c:pt>
                <c:pt idx="6884">
                  <c:v>87</c:v>
                </c:pt>
                <c:pt idx="6885">
                  <c:v>86</c:v>
                </c:pt>
                <c:pt idx="6886">
                  <c:v>86</c:v>
                </c:pt>
                <c:pt idx="6887">
                  <c:v>85</c:v>
                </c:pt>
                <c:pt idx="6888">
                  <c:v>84</c:v>
                </c:pt>
                <c:pt idx="6889">
                  <c:v>74</c:v>
                </c:pt>
                <c:pt idx="6890">
                  <c:v>74</c:v>
                </c:pt>
                <c:pt idx="6891">
                  <c:v>73</c:v>
                </c:pt>
                <c:pt idx="6892">
                  <c:v>73</c:v>
                </c:pt>
                <c:pt idx="6893">
                  <c:v>73</c:v>
                </c:pt>
                <c:pt idx="6894">
                  <c:v>72</c:v>
                </c:pt>
                <c:pt idx="6895">
                  <c:v>72</c:v>
                </c:pt>
                <c:pt idx="6896">
                  <c:v>71</c:v>
                </c:pt>
                <c:pt idx="6897">
                  <c:v>71</c:v>
                </c:pt>
                <c:pt idx="6898">
                  <c:v>70</c:v>
                </c:pt>
                <c:pt idx="6899">
                  <c:v>70</c:v>
                </c:pt>
                <c:pt idx="6900">
                  <c:v>70</c:v>
                </c:pt>
                <c:pt idx="6901">
                  <c:v>70</c:v>
                </c:pt>
                <c:pt idx="6902">
                  <c:v>71</c:v>
                </c:pt>
                <c:pt idx="6903">
                  <c:v>84</c:v>
                </c:pt>
                <c:pt idx="6904">
                  <c:v>85</c:v>
                </c:pt>
                <c:pt idx="6905">
                  <c:v>85</c:v>
                </c:pt>
                <c:pt idx="6906">
                  <c:v>85</c:v>
                </c:pt>
                <c:pt idx="6907">
                  <c:v>84</c:v>
                </c:pt>
                <c:pt idx="6908">
                  <c:v>83</c:v>
                </c:pt>
                <c:pt idx="6909">
                  <c:v>82</c:v>
                </c:pt>
                <c:pt idx="6910">
                  <c:v>82</c:v>
                </c:pt>
                <c:pt idx="6911">
                  <c:v>81</c:v>
                </c:pt>
                <c:pt idx="6912">
                  <c:v>81</c:v>
                </c:pt>
                <c:pt idx="6913">
                  <c:v>81</c:v>
                </c:pt>
                <c:pt idx="6914">
                  <c:v>81</c:v>
                </c:pt>
                <c:pt idx="6915">
                  <c:v>80</c:v>
                </c:pt>
                <c:pt idx="6916">
                  <c:v>80</c:v>
                </c:pt>
                <c:pt idx="6917">
                  <c:v>80</c:v>
                </c:pt>
                <c:pt idx="6918">
                  <c:v>80</c:v>
                </c:pt>
                <c:pt idx="6919">
                  <c:v>80</c:v>
                </c:pt>
                <c:pt idx="6920">
                  <c:v>80</c:v>
                </c:pt>
                <c:pt idx="6921">
                  <c:v>81</c:v>
                </c:pt>
                <c:pt idx="6922">
                  <c:v>81</c:v>
                </c:pt>
                <c:pt idx="6923">
                  <c:v>81</c:v>
                </c:pt>
                <c:pt idx="6924">
                  <c:v>82</c:v>
                </c:pt>
                <c:pt idx="6925">
                  <c:v>81</c:v>
                </c:pt>
                <c:pt idx="6926">
                  <c:v>81</c:v>
                </c:pt>
                <c:pt idx="6927">
                  <c:v>81</c:v>
                </c:pt>
                <c:pt idx="6928">
                  <c:v>81</c:v>
                </c:pt>
                <c:pt idx="6929">
                  <c:v>81</c:v>
                </c:pt>
                <c:pt idx="6930">
                  <c:v>81</c:v>
                </c:pt>
                <c:pt idx="6931">
                  <c:v>82</c:v>
                </c:pt>
                <c:pt idx="6932">
                  <c:v>82</c:v>
                </c:pt>
                <c:pt idx="6933">
                  <c:v>82</c:v>
                </c:pt>
                <c:pt idx="6934">
                  <c:v>82</c:v>
                </c:pt>
                <c:pt idx="6935">
                  <c:v>83</c:v>
                </c:pt>
                <c:pt idx="6936">
                  <c:v>83</c:v>
                </c:pt>
                <c:pt idx="6937">
                  <c:v>83</c:v>
                </c:pt>
                <c:pt idx="6938">
                  <c:v>82</c:v>
                </c:pt>
                <c:pt idx="6939">
                  <c:v>82</c:v>
                </c:pt>
                <c:pt idx="6940">
                  <c:v>82</c:v>
                </c:pt>
                <c:pt idx="6941">
                  <c:v>81</c:v>
                </c:pt>
                <c:pt idx="6942">
                  <c:v>81</c:v>
                </c:pt>
                <c:pt idx="6943">
                  <c:v>81</c:v>
                </c:pt>
                <c:pt idx="6944">
                  <c:v>81</c:v>
                </c:pt>
                <c:pt idx="6945">
                  <c:v>80</c:v>
                </c:pt>
                <c:pt idx="6946">
                  <c:v>80</c:v>
                </c:pt>
                <c:pt idx="6947">
                  <c:v>93</c:v>
                </c:pt>
                <c:pt idx="6948">
                  <c:v>94</c:v>
                </c:pt>
                <c:pt idx="6949">
                  <c:v>94</c:v>
                </c:pt>
                <c:pt idx="6950">
                  <c:v>94</c:v>
                </c:pt>
                <c:pt idx="6951">
                  <c:v>94</c:v>
                </c:pt>
                <c:pt idx="6952">
                  <c:v>94</c:v>
                </c:pt>
                <c:pt idx="6953">
                  <c:v>94</c:v>
                </c:pt>
                <c:pt idx="6954">
                  <c:v>95</c:v>
                </c:pt>
                <c:pt idx="6955">
                  <c:v>96</c:v>
                </c:pt>
                <c:pt idx="6956">
                  <c:v>96</c:v>
                </c:pt>
                <c:pt idx="6957">
                  <c:v>96</c:v>
                </c:pt>
                <c:pt idx="6958">
                  <c:v>96</c:v>
                </c:pt>
                <c:pt idx="6959">
                  <c:v>95</c:v>
                </c:pt>
                <c:pt idx="6960">
                  <c:v>95</c:v>
                </c:pt>
                <c:pt idx="6961">
                  <c:v>94</c:v>
                </c:pt>
                <c:pt idx="6962">
                  <c:v>94</c:v>
                </c:pt>
                <c:pt idx="6963">
                  <c:v>93</c:v>
                </c:pt>
                <c:pt idx="6964">
                  <c:v>93</c:v>
                </c:pt>
                <c:pt idx="6965">
                  <c:v>92</c:v>
                </c:pt>
                <c:pt idx="6966">
                  <c:v>91</c:v>
                </c:pt>
                <c:pt idx="6967">
                  <c:v>91</c:v>
                </c:pt>
                <c:pt idx="6968">
                  <c:v>90</c:v>
                </c:pt>
                <c:pt idx="6969">
                  <c:v>90</c:v>
                </c:pt>
                <c:pt idx="6970">
                  <c:v>89</c:v>
                </c:pt>
                <c:pt idx="6971">
                  <c:v>88</c:v>
                </c:pt>
                <c:pt idx="6972">
                  <c:v>87</c:v>
                </c:pt>
                <c:pt idx="6973">
                  <c:v>77</c:v>
                </c:pt>
                <c:pt idx="6974">
                  <c:v>77</c:v>
                </c:pt>
                <c:pt idx="6975">
                  <c:v>77</c:v>
                </c:pt>
                <c:pt idx="6976">
                  <c:v>78</c:v>
                </c:pt>
                <c:pt idx="6977">
                  <c:v>79</c:v>
                </c:pt>
                <c:pt idx="6978">
                  <c:v>80</c:v>
                </c:pt>
                <c:pt idx="6979">
                  <c:v>96</c:v>
                </c:pt>
                <c:pt idx="6980">
                  <c:v>97</c:v>
                </c:pt>
                <c:pt idx="6981">
                  <c:v>97</c:v>
                </c:pt>
                <c:pt idx="6982">
                  <c:v>97</c:v>
                </c:pt>
                <c:pt idx="6983">
                  <c:v>97</c:v>
                </c:pt>
                <c:pt idx="6984">
                  <c:v>86</c:v>
                </c:pt>
                <c:pt idx="6985">
                  <c:v>85</c:v>
                </c:pt>
                <c:pt idx="6986">
                  <c:v>85</c:v>
                </c:pt>
                <c:pt idx="6987">
                  <c:v>84</c:v>
                </c:pt>
                <c:pt idx="6988">
                  <c:v>83</c:v>
                </c:pt>
                <c:pt idx="6989">
                  <c:v>82</c:v>
                </c:pt>
                <c:pt idx="6990">
                  <c:v>81</c:v>
                </c:pt>
                <c:pt idx="6991">
                  <c:v>81</c:v>
                </c:pt>
                <c:pt idx="6992">
                  <c:v>80</c:v>
                </c:pt>
                <c:pt idx="6993">
                  <c:v>80</c:v>
                </c:pt>
                <c:pt idx="6994">
                  <c:v>79</c:v>
                </c:pt>
                <c:pt idx="6995">
                  <c:v>79</c:v>
                </c:pt>
                <c:pt idx="6996">
                  <c:v>79</c:v>
                </c:pt>
                <c:pt idx="6997">
                  <c:v>80</c:v>
                </c:pt>
                <c:pt idx="6998">
                  <c:v>80</c:v>
                </c:pt>
                <c:pt idx="6999">
                  <c:v>80</c:v>
                </c:pt>
                <c:pt idx="7000">
                  <c:v>81</c:v>
                </c:pt>
                <c:pt idx="7001">
                  <c:v>81</c:v>
                </c:pt>
                <c:pt idx="7002">
                  <c:v>82</c:v>
                </c:pt>
                <c:pt idx="7003">
                  <c:v>82</c:v>
                </c:pt>
                <c:pt idx="7004">
                  <c:v>82</c:v>
                </c:pt>
                <c:pt idx="7005">
                  <c:v>82</c:v>
                </c:pt>
                <c:pt idx="7006">
                  <c:v>82</c:v>
                </c:pt>
                <c:pt idx="7007">
                  <c:v>82</c:v>
                </c:pt>
                <c:pt idx="7008">
                  <c:v>83</c:v>
                </c:pt>
                <c:pt idx="7009">
                  <c:v>83</c:v>
                </c:pt>
                <c:pt idx="7010">
                  <c:v>83</c:v>
                </c:pt>
                <c:pt idx="7011">
                  <c:v>83</c:v>
                </c:pt>
                <c:pt idx="7012">
                  <c:v>84</c:v>
                </c:pt>
                <c:pt idx="7013">
                  <c:v>84</c:v>
                </c:pt>
                <c:pt idx="7014">
                  <c:v>83</c:v>
                </c:pt>
                <c:pt idx="7015">
                  <c:v>83</c:v>
                </c:pt>
                <c:pt idx="7016">
                  <c:v>83</c:v>
                </c:pt>
                <c:pt idx="7017">
                  <c:v>82</c:v>
                </c:pt>
                <c:pt idx="7018">
                  <c:v>82</c:v>
                </c:pt>
                <c:pt idx="7019">
                  <c:v>82</c:v>
                </c:pt>
                <c:pt idx="7020">
                  <c:v>83</c:v>
                </c:pt>
                <c:pt idx="7021">
                  <c:v>83</c:v>
                </c:pt>
                <c:pt idx="7022">
                  <c:v>84</c:v>
                </c:pt>
                <c:pt idx="7023">
                  <c:v>84</c:v>
                </c:pt>
                <c:pt idx="7024">
                  <c:v>84</c:v>
                </c:pt>
                <c:pt idx="7025">
                  <c:v>84</c:v>
                </c:pt>
                <c:pt idx="7026">
                  <c:v>84</c:v>
                </c:pt>
                <c:pt idx="7027">
                  <c:v>84</c:v>
                </c:pt>
                <c:pt idx="7028">
                  <c:v>84</c:v>
                </c:pt>
                <c:pt idx="7029">
                  <c:v>85</c:v>
                </c:pt>
                <c:pt idx="7030">
                  <c:v>84</c:v>
                </c:pt>
                <c:pt idx="7031">
                  <c:v>84</c:v>
                </c:pt>
                <c:pt idx="7032">
                  <c:v>83</c:v>
                </c:pt>
                <c:pt idx="7033">
                  <c:v>83</c:v>
                </c:pt>
                <c:pt idx="7034">
                  <c:v>83</c:v>
                </c:pt>
                <c:pt idx="7035">
                  <c:v>83</c:v>
                </c:pt>
                <c:pt idx="7036">
                  <c:v>83</c:v>
                </c:pt>
                <c:pt idx="7037">
                  <c:v>83</c:v>
                </c:pt>
                <c:pt idx="7038">
                  <c:v>84</c:v>
                </c:pt>
                <c:pt idx="7039">
                  <c:v>84</c:v>
                </c:pt>
                <c:pt idx="7040">
                  <c:v>83</c:v>
                </c:pt>
                <c:pt idx="7041">
                  <c:v>83</c:v>
                </c:pt>
                <c:pt idx="7042">
                  <c:v>82</c:v>
                </c:pt>
                <c:pt idx="7043">
                  <c:v>82</c:v>
                </c:pt>
                <c:pt idx="7044">
                  <c:v>82</c:v>
                </c:pt>
                <c:pt idx="7045">
                  <c:v>81</c:v>
                </c:pt>
                <c:pt idx="7046">
                  <c:v>80</c:v>
                </c:pt>
                <c:pt idx="7047">
                  <c:v>79</c:v>
                </c:pt>
                <c:pt idx="7048">
                  <c:v>78</c:v>
                </c:pt>
                <c:pt idx="7049">
                  <c:v>78</c:v>
                </c:pt>
                <c:pt idx="7050">
                  <c:v>78</c:v>
                </c:pt>
                <c:pt idx="7051">
                  <c:v>78</c:v>
                </c:pt>
                <c:pt idx="7052">
                  <c:v>78</c:v>
                </c:pt>
                <c:pt idx="7053">
                  <c:v>79</c:v>
                </c:pt>
                <c:pt idx="7054">
                  <c:v>79</c:v>
                </c:pt>
                <c:pt idx="7055">
                  <c:v>79</c:v>
                </c:pt>
                <c:pt idx="7056">
                  <c:v>80</c:v>
                </c:pt>
                <c:pt idx="7057">
                  <c:v>81</c:v>
                </c:pt>
                <c:pt idx="7058">
                  <c:v>81</c:v>
                </c:pt>
                <c:pt idx="7059">
                  <c:v>82</c:v>
                </c:pt>
                <c:pt idx="7060">
                  <c:v>83</c:v>
                </c:pt>
                <c:pt idx="7061">
                  <c:v>83</c:v>
                </c:pt>
                <c:pt idx="7062">
                  <c:v>84</c:v>
                </c:pt>
                <c:pt idx="7063">
                  <c:v>84</c:v>
                </c:pt>
                <c:pt idx="7064">
                  <c:v>84</c:v>
                </c:pt>
                <c:pt idx="7065">
                  <c:v>85</c:v>
                </c:pt>
                <c:pt idx="7066">
                  <c:v>85</c:v>
                </c:pt>
                <c:pt idx="7067">
                  <c:v>85</c:v>
                </c:pt>
                <c:pt idx="7068">
                  <c:v>86</c:v>
                </c:pt>
                <c:pt idx="7069">
                  <c:v>86</c:v>
                </c:pt>
                <c:pt idx="7070">
                  <c:v>86</c:v>
                </c:pt>
                <c:pt idx="7071">
                  <c:v>86</c:v>
                </c:pt>
                <c:pt idx="7072">
                  <c:v>86</c:v>
                </c:pt>
                <c:pt idx="7073">
                  <c:v>85</c:v>
                </c:pt>
                <c:pt idx="7074">
                  <c:v>85</c:v>
                </c:pt>
                <c:pt idx="7075">
                  <c:v>84</c:v>
                </c:pt>
                <c:pt idx="7076">
                  <c:v>83</c:v>
                </c:pt>
                <c:pt idx="7077">
                  <c:v>83</c:v>
                </c:pt>
                <c:pt idx="7078">
                  <c:v>82</c:v>
                </c:pt>
                <c:pt idx="7079">
                  <c:v>82</c:v>
                </c:pt>
                <c:pt idx="7080">
                  <c:v>82</c:v>
                </c:pt>
                <c:pt idx="7081">
                  <c:v>83</c:v>
                </c:pt>
                <c:pt idx="7082">
                  <c:v>83</c:v>
                </c:pt>
                <c:pt idx="7083">
                  <c:v>83</c:v>
                </c:pt>
                <c:pt idx="7084">
                  <c:v>83</c:v>
                </c:pt>
                <c:pt idx="7085">
                  <c:v>83</c:v>
                </c:pt>
                <c:pt idx="7086">
                  <c:v>82</c:v>
                </c:pt>
                <c:pt idx="7087">
                  <c:v>82</c:v>
                </c:pt>
                <c:pt idx="7088">
                  <c:v>82</c:v>
                </c:pt>
                <c:pt idx="7089">
                  <c:v>81</c:v>
                </c:pt>
                <c:pt idx="7090">
                  <c:v>81</c:v>
                </c:pt>
                <c:pt idx="7091">
                  <c:v>81</c:v>
                </c:pt>
                <c:pt idx="7092">
                  <c:v>81</c:v>
                </c:pt>
                <c:pt idx="7093">
                  <c:v>81</c:v>
                </c:pt>
                <c:pt idx="7094">
                  <c:v>81</c:v>
                </c:pt>
                <c:pt idx="7095">
                  <c:v>81</c:v>
                </c:pt>
                <c:pt idx="7096">
                  <c:v>82</c:v>
                </c:pt>
                <c:pt idx="7097">
                  <c:v>82</c:v>
                </c:pt>
                <c:pt idx="7098">
                  <c:v>81</c:v>
                </c:pt>
                <c:pt idx="7099">
                  <c:v>81</c:v>
                </c:pt>
                <c:pt idx="7100">
                  <c:v>81</c:v>
                </c:pt>
                <c:pt idx="7101">
                  <c:v>80</c:v>
                </c:pt>
                <c:pt idx="7102">
                  <c:v>79</c:v>
                </c:pt>
                <c:pt idx="7103">
                  <c:v>79</c:v>
                </c:pt>
                <c:pt idx="7104">
                  <c:v>78</c:v>
                </c:pt>
                <c:pt idx="7105">
                  <c:v>78</c:v>
                </c:pt>
                <c:pt idx="7106">
                  <c:v>77</c:v>
                </c:pt>
                <c:pt idx="7107">
                  <c:v>77</c:v>
                </c:pt>
                <c:pt idx="7108">
                  <c:v>77</c:v>
                </c:pt>
                <c:pt idx="7109">
                  <c:v>76</c:v>
                </c:pt>
                <c:pt idx="7110">
                  <c:v>76</c:v>
                </c:pt>
                <c:pt idx="7111">
                  <c:v>77</c:v>
                </c:pt>
                <c:pt idx="7112">
                  <c:v>77</c:v>
                </c:pt>
                <c:pt idx="7113">
                  <c:v>77</c:v>
                </c:pt>
                <c:pt idx="7114">
                  <c:v>77</c:v>
                </c:pt>
                <c:pt idx="7115">
                  <c:v>77</c:v>
                </c:pt>
                <c:pt idx="7116">
                  <c:v>78</c:v>
                </c:pt>
                <c:pt idx="7117">
                  <c:v>78</c:v>
                </c:pt>
                <c:pt idx="7118">
                  <c:v>78</c:v>
                </c:pt>
                <c:pt idx="7119">
                  <c:v>79</c:v>
                </c:pt>
                <c:pt idx="7120">
                  <c:v>79</c:v>
                </c:pt>
                <c:pt idx="7121">
                  <c:v>79</c:v>
                </c:pt>
                <c:pt idx="7122">
                  <c:v>79</c:v>
                </c:pt>
                <c:pt idx="7123">
                  <c:v>79</c:v>
                </c:pt>
                <c:pt idx="7124">
                  <c:v>79</c:v>
                </c:pt>
                <c:pt idx="7125">
                  <c:v>79</c:v>
                </c:pt>
                <c:pt idx="7126">
                  <c:v>79</c:v>
                </c:pt>
                <c:pt idx="7127">
                  <c:v>79</c:v>
                </c:pt>
                <c:pt idx="7128">
                  <c:v>79</c:v>
                </c:pt>
                <c:pt idx="7129">
                  <c:v>78</c:v>
                </c:pt>
                <c:pt idx="7130">
                  <c:v>78</c:v>
                </c:pt>
                <c:pt idx="7131">
                  <c:v>78</c:v>
                </c:pt>
                <c:pt idx="7132">
                  <c:v>78</c:v>
                </c:pt>
                <c:pt idx="7133">
                  <c:v>77</c:v>
                </c:pt>
                <c:pt idx="7134">
                  <c:v>77</c:v>
                </c:pt>
                <c:pt idx="7135">
                  <c:v>76</c:v>
                </c:pt>
                <c:pt idx="7136">
                  <c:v>76</c:v>
                </c:pt>
                <c:pt idx="7137">
                  <c:v>90</c:v>
                </c:pt>
                <c:pt idx="7138">
                  <c:v>111</c:v>
                </c:pt>
                <c:pt idx="7139">
                  <c:v>111</c:v>
                </c:pt>
                <c:pt idx="7140">
                  <c:v>110</c:v>
                </c:pt>
                <c:pt idx="7141">
                  <c:v>98</c:v>
                </c:pt>
                <c:pt idx="7142">
                  <c:v>98</c:v>
                </c:pt>
                <c:pt idx="7143">
                  <c:v>98</c:v>
                </c:pt>
                <c:pt idx="7144">
                  <c:v>98</c:v>
                </c:pt>
                <c:pt idx="7145">
                  <c:v>98</c:v>
                </c:pt>
                <c:pt idx="7146">
                  <c:v>98</c:v>
                </c:pt>
                <c:pt idx="7147">
                  <c:v>99</c:v>
                </c:pt>
                <c:pt idx="7148">
                  <c:v>99</c:v>
                </c:pt>
                <c:pt idx="7149">
                  <c:v>99</c:v>
                </c:pt>
                <c:pt idx="7150">
                  <c:v>99</c:v>
                </c:pt>
                <c:pt idx="7151">
                  <c:v>99</c:v>
                </c:pt>
                <c:pt idx="7152">
                  <c:v>99</c:v>
                </c:pt>
                <c:pt idx="7153">
                  <c:v>99</c:v>
                </c:pt>
                <c:pt idx="7154">
                  <c:v>99</c:v>
                </c:pt>
                <c:pt idx="7155">
                  <c:v>98</c:v>
                </c:pt>
                <c:pt idx="7156">
                  <c:v>98</c:v>
                </c:pt>
                <c:pt idx="7157">
                  <c:v>98</c:v>
                </c:pt>
                <c:pt idx="7158">
                  <c:v>98</c:v>
                </c:pt>
                <c:pt idx="7159">
                  <c:v>98</c:v>
                </c:pt>
                <c:pt idx="7160">
                  <c:v>98</c:v>
                </c:pt>
                <c:pt idx="7161">
                  <c:v>98</c:v>
                </c:pt>
                <c:pt idx="7162">
                  <c:v>98</c:v>
                </c:pt>
                <c:pt idx="7163">
                  <c:v>98</c:v>
                </c:pt>
                <c:pt idx="7164">
                  <c:v>99</c:v>
                </c:pt>
                <c:pt idx="7165">
                  <c:v>99</c:v>
                </c:pt>
                <c:pt idx="7166">
                  <c:v>100</c:v>
                </c:pt>
                <c:pt idx="7167">
                  <c:v>100</c:v>
                </c:pt>
                <c:pt idx="7168">
                  <c:v>101</c:v>
                </c:pt>
                <c:pt idx="7169">
                  <c:v>102</c:v>
                </c:pt>
                <c:pt idx="7170">
                  <c:v>103</c:v>
                </c:pt>
                <c:pt idx="7171">
                  <c:v>113</c:v>
                </c:pt>
                <c:pt idx="7172">
                  <c:v>113</c:v>
                </c:pt>
                <c:pt idx="7173">
                  <c:v>113</c:v>
                </c:pt>
                <c:pt idx="7174">
                  <c:v>113</c:v>
                </c:pt>
                <c:pt idx="7175">
                  <c:v>112</c:v>
                </c:pt>
                <c:pt idx="7176">
                  <c:v>112</c:v>
                </c:pt>
                <c:pt idx="7177">
                  <c:v>111</c:v>
                </c:pt>
                <c:pt idx="7178">
                  <c:v>110</c:v>
                </c:pt>
                <c:pt idx="7179">
                  <c:v>99</c:v>
                </c:pt>
                <c:pt idx="7180">
                  <c:v>99</c:v>
                </c:pt>
                <c:pt idx="7181">
                  <c:v>99</c:v>
                </c:pt>
                <c:pt idx="7182">
                  <c:v>99</c:v>
                </c:pt>
                <c:pt idx="7183">
                  <c:v>98</c:v>
                </c:pt>
                <c:pt idx="7184">
                  <c:v>99</c:v>
                </c:pt>
                <c:pt idx="7185">
                  <c:v>113</c:v>
                </c:pt>
                <c:pt idx="7186">
                  <c:v>113</c:v>
                </c:pt>
                <c:pt idx="7187">
                  <c:v>112</c:v>
                </c:pt>
                <c:pt idx="7188">
                  <c:v>112</c:v>
                </c:pt>
                <c:pt idx="7189">
                  <c:v>111</c:v>
                </c:pt>
                <c:pt idx="7190">
                  <c:v>100</c:v>
                </c:pt>
                <c:pt idx="7191">
                  <c:v>100</c:v>
                </c:pt>
                <c:pt idx="7192">
                  <c:v>100</c:v>
                </c:pt>
                <c:pt idx="7193">
                  <c:v>99</c:v>
                </c:pt>
                <c:pt idx="7194">
                  <c:v>99</c:v>
                </c:pt>
                <c:pt idx="7195">
                  <c:v>98</c:v>
                </c:pt>
                <c:pt idx="7196">
                  <c:v>97</c:v>
                </c:pt>
                <c:pt idx="7197">
                  <c:v>97</c:v>
                </c:pt>
                <c:pt idx="7198">
                  <c:v>96</c:v>
                </c:pt>
                <c:pt idx="7199">
                  <c:v>95</c:v>
                </c:pt>
                <c:pt idx="7200">
                  <c:v>94</c:v>
                </c:pt>
                <c:pt idx="7201">
                  <c:v>94</c:v>
                </c:pt>
                <c:pt idx="7202">
                  <c:v>93</c:v>
                </c:pt>
                <c:pt idx="7203">
                  <c:v>93</c:v>
                </c:pt>
                <c:pt idx="7204">
                  <c:v>92</c:v>
                </c:pt>
                <c:pt idx="7205">
                  <c:v>92</c:v>
                </c:pt>
                <c:pt idx="7206">
                  <c:v>91</c:v>
                </c:pt>
                <c:pt idx="7207">
                  <c:v>91</c:v>
                </c:pt>
                <c:pt idx="7208">
                  <c:v>91</c:v>
                </c:pt>
                <c:pt idx="7209">
                  <c:v>91</c:v>
                </c:pt>
                <c:pt idx="7210">
                  <c:v>91</c:v>
                </c:pt>
                <c:pt idx="7211">
                  <c:v>91</c:v>
                </c:pt>
                <c:pt idx="7212">
                  <c:v>104</c:v>
                </c:pt>
                <c:pt idx="7213">
                  <c:v>104</c:v>
                </c:pt>
                <c:pt idx="7214">
                  <c:v>104</c:v>
                </c:pt>
                <c:pt idx="7215">
                  <c:v>105</c:v>
                </c:pt>
                <c:pt idx="7216">
                  <c:v>105</c:v>
                </c:pt>
                <c:pt idx="7217">
                  <c:v>105</c:v>
                </c:pt>
                <c:pt idx="7218">
                  <c:v>104</c:v>
                </c:pt>
                <c:pt idx="7219">
                  <c:v>104</c:v>
                </c:pt>
                <c:pt idx="7220">
                  <c:v>103</c:v>
                </c:pt>
                <c:pt idx="7221">
                  <c:v>103</c:v>
                </c:pt>
                <c:pt idx="7222">
                  <c:v>102</c:v>
                </c:pt>
                <c:pt idx="7223">
                  <c:v>101</c:v>
                </c:pt>
                <c:pt idx="7224">
                  <c:v>88</c:v>
                </c:pt>
                <c:pt idx="7225">
                  <c:v>88</c:v>
                </c:pt>
                <c:pt idx="7226">
                  <c:v>99</c:v>
                </c:pt>
                <c:pt idx="7227">
                  <c:v>131</c:v>
                </c:pt>
                <c:pt idx="7228">
                  <c:v>132</c:v>
                </c:pt>
                <c:pt idx="7229">
                  <c:v>184</c:v>
                </c:pt>
                <c:pt idx="7230">
                  <c:v>211</c:v>
                </c:pt>
                <c:pt idx="7231">
                  <c:v>181</c:v>
                </c:pt>
                <c:pt idx="7232">
                  <c:v>148</c:v>
                </c:pt>
                <c:pt idx="7233">
                  <c:v>148</c:v>
                </c:pt>
                <c:pt idx="7234">
                  <c:v>161</c:v>
                </c:pt>
                <c:pt idx="7235">
                  <c:v>144</c:v>
                </c:pt>
                <c:pt idx="7236">
                  <c:v>130</c:v>
                </c:pt>
                <c:pt idx="7237">
                  <c:v>129</c:v>
                </c:pt>
                <c:pt idx="7238">
                  <c:v>114</c:v>
                </c:pt>
                <c:pt idx="7239">
                  <c:v>114</c:v>
                </c:pt>
                <c:pt idx="7240">
                  <c:v>102</c:v>
                </c:pt>
                <c:pt idx="7241">
                  <c:v>102</c:v>
                </c:pt>
                <c:pt idx="7242">
                  <c:v>102</c:v>
                </c:pt>
                <c:pt idx="7243">
                  <c:v>101</c:v>
                </c:pt>
                <c:pt idx="7244">
                  <c:v>100</c:v>
                </c:pt>
                <c:pt idx="7245">
                  <c:v>99</c:v>
                </c:pt>
                <c:pt idx="7246">
                  <c:v>99</c:v>
                </c:pt>
                <c:pt idx="7247">
                  <c:v>99</c:v>
                </c:pt>
                <c:pt idx="7248">
                  <c:v>99</c:v>
                </c:pt>
                <c:pt idx="7249">
                  <c:v>110</c:v>
                </c:pt>
                <c:pt idx="7250">
                  <c:v>110</c:v>
                </c:pt>
                <c:pt idx="7251">
                  <c:v>110</c:v>
                </c:pt>
                <c:pt idx="7252">
                  <c:v>109</c:v>
                </c:pt>
                <c:pt idx="7253">
                  <c:v>109</c:v>
                </c:pt>
                <c:pt idx="7254">
                  <c:v>98</c:v>
                </c:pt>
                <c:pt idx="7255">
                  <c:v>98</c:v>
                </c:pt>
                <c:pt idx="7256">
                  <c:v>98</c:v>
                </c:pt>
                <c:pt idx="7257">
                  <c:v>97</c:v>
                </c:pt>
                <c:pt idx="7258">
                  <c:v>97</c:v>
                </c:pt>
                <c:pt idx="7259">
                  <c:v>96</c:v>
                </c:pt>
                <c:pt idx="7260">
                  <c:v>96</c:v>
                </c:pt>
                <c:pt idx="7261">
                  <c:v>95</c:v>
                </c:pt>
                <c:pt idx="7262">
                  <c:v>95</c:v>
                </c:pt>
                <c:pt idx="7263">
                  <c:v>95</c:v>
                </c:pt>
                <c:pt idx="7264">
                  <c:v>95</c:v>
                </c:pt>
                <c:pt idx="7265">
                  <c:v>95</c:v>
                </c:pt>
                <c:pt idx="7266">
                  <c:v>95</c:v>
                </c:pt>
                <c:pt idx="7267">
                  <c:v>95</c:v>
                </c:pt>
                <c:pt idx="7268">
                  <c:v>95</c:v>
                </c:pt>
                <c:pt idx="7269">
                  <c:v>95</c:v>
                </c:pt>
                <c:pt idx="7270">
                  <c:v>95</c:v>
                </c:pt>
                <c:pt idx="7271">
                  <c:v>106</c:v>
                </c:pt>
                <c:pt idx="7272">
                  <c:v>106</c:v>
                </c:pt>
                <c:pt idx="7273">
                  <c:v>105</c:v>
                </c:pt>
                <c:pt idx="7274">
                  <c:v>105</c:v>
                </c:pt>
                <c:pt idx="7275">
                  <c:v>104</c:v>
                </c:pt>
                <c:pt idx="7276">
                  <c:v>103</c:v>
                </c:pt>
                <c:pt idx="7277">
                  <c:v>90</c:v>
                </c:pt>
                <c:pt idx="7278">
                  <c:v>90</c:v>
                </c:pt>
                <c:pt idx="7279">
                  <c:v>90</c:v>
                </c:pt>
                <c:pt idx="7280">
                  <c:v>91</c:v>
                </c:pt>
                <c:pt idx="7281">
                  <c:v>91</c:v>
                </c:pt>
                <c:pt idx="7282">
                  <c:v>92</c:v>
                </c:pt>
                <c:pt idx="7283">
                  <c:v>93</c:v>
                </c:pt>
                <c:pt idx="7284">
                  <c:v>93</c:v>
                </c:pt>
                <c:pt idx="7285">
                  <c:v>94</c:v>
                </c:pt>
                <c:pt idx="7286">
                  <c:v>94</c:v>
                </c:pt>
                <c:pt idx="7287">
                  <c:v>94</c:v>
                </c:pt>
                <c:pt idx="7288">
                  <c:v>94</c:v>
                </c:pt>
                <c:pt idx="7289">
                  <c:v>94</c:v>
                </c:pt>
                <c:pt idx="7290">
                  <c:v>94</c:v>
                </c:pt>
                <c:pt idx="7291">
                  <c:v>93</c:v>
                </c:pt>
                <c:pt idx="7292">
                  <c:v>94</c:v>
                </c:pt>
                <c:pt idx="7293">
                  <c:v>104</c:v>
                </c:pt>
                <c:pt idx="7294">
                  <c:v>124</c:v>
                </c:pt>
                <c:pt idx="7295">
                  <c:v>151</c:v>
                </c:pt>
                <c:pt idx="7296">
                  <c:v>140</c:v>
                </c:pt>
                <c:pt idx="7297">
                  <c:v>124</c:v>
                </c:pt>
                <c:pt idx="7298">
                  <c:v>123</c:v>
                </c:pt>
                <c:pt idx="7299">
                  <c:v>122</c:v>
                </c:pt>
                <c:pt idx="7300">
                  <c:v>111</c:v>
                </c:pt>
                <c:pt idx="7301">
                  <c:v>111</c:v>
                </c:pt>
                <c:pt idx="7302">
                  <c:v>110</c:v>
                </c:pt>
                <c:pt idx="7303">
                  <c:v>100</c:v>
                </c:pt>
                <c:pt idx="7304">
                  <c:v>99</c:v>
                </c:pt>
                <c:pt idx="7305">
                  <c:v>99</c:v>
                </c:pt>
                <c:pt idx="7306">
                  <c:v>99</c:v>
                </c:pt>
                <c:pt idx="7307">
                  <c:v>100</c:v>
                </c:pt>
                <c:pt idx="7308">
                  <c:v>100</c:v>
                </c:pt>
                <c:pt idx="7309">
                  <c:v>100</c:v>
                </c:pt>
                <c:pt idx="7310">
                  <c:v>100</c:v>
                </c:pt>
                <c:pt idx="7311">
                  <c:v>99</c:v>
                </c:pt>
                <c:pt idx="7312">
                  <c:v>99</c:v>
                </c:pt>
                <c:pt idx="7313">
                  <c:v>99</c:v>
                </c:pt>
                <c:pt idx="7314">
                  <c:v>117</c:v>
                </c:pt>
                <c:pt idx="7315">
                  <c:v>117</c:v>
                </c:pt>
                <c:pt idx="7316">
                  <c:v>117</c:v>
                </c:pt>
                <c:pt idx="7317">
                  <c:v>104</c:v>
                </c:pt>
                <c:pt idx="7318">
                  <c:v>104</c:v>
                </c:pt>
                <c:pt idx="7319">
                  <c:v>104</c:v>
                </c:pt>
                <c:pt idx="7320">
                  <c:v>103</c:v>
                </c:pt>
                <c:pt idx="7321">
                  <c:v>103</c:v>
                </c:pt>
                <c:pt idx="7322">
                  <c:v>103</c:v>
                </c:pt>
                <c:pt idx="7323">
                  <c:v>102</c:v>
                </c:pt>
                <c:pt idx="7324">
                  <c:v>102</c:v>
                </c:pt>
                <c:pt idx="7325">
                  <c:v>102</c:v>
                </c:pt>
                <c:pt idx="7326">
                  <c:v>101</c:v>
                </c:pt>
                <c:pt idx="7327">
                  <c:v>101</c:v>
                </c:pt>
                <c:pt idx="7328">
                  <c:v>100</c:v>
                </c:pt>
                <c:pt idx="7329">
                  <c:v>100</c:v>
                </c:pt>
                <c:pt idx="7330">
                  <c:v>100</c:v>
                </c:pt>
                <c:pt idx="7331">
                  <c:v>100</c:v>
                </c:pt>
                <c:pt idx="7332">
                  <c:v>100</c:v>
                </c:pt>
                <c:pt idx="7333">
                  <c:v>100</c:v>
                </c:pt>
                <c:pt idx="7334">
                  <c:v>99</c:v>
                </c:pt>
                <c:pt idx="7335">
                  <c:v>99</c:v>
                </c:pt>
                <c:pt idx="7336">
                  <c:v>98</c:v>
                </c:pt>
                <c:pt idx="7337">
                  <c:v>97</c:v>
                </c:pt>
                <c:pt idx="7338">
                  <c:v>96</c:v>
                </c:pt>
                <c:pt idx="7339">
                  <c:v>86</c:v>
                </c:pt>
                <c:pt idx="7340">
                  <c:v>86</c:v>
                </c:pt>
                <c:pt idx="7341">
                  <c:v>86</c:v>
                </c:pt>
                <c:pt idx="7342">
                  <c:v>86</c:v>
                </c:pt>
                <c:pt idx="7343">
                  <c:v>100</c:v>
                </c:pt>
                <c:pt idx="7344">
                  <c:v>101</c:v>
                </c:pt>
                <c:pt idx="7345">
                  <c:v>102</c:v>
                </c:pt>
                <c:pt idx="7346">
                  <c:v>103</c:v>
                </c:pt>
                <c:pt idx="7347">
                  <c:v>103</c:v>
                </c:pt>
                <c:pt idx="7348">
                  <c:v>103</c:v>
                </c:pt>
                <c:pt idx="7349">
                  <c:v>102</c:v>
                </c:pt>
                <c:pt idx="7350">
                  <c:v>92</c:v>
                </c:pt>
                <c:pt idx="7351">
                  <c:v>91</c:v>
                </c:pt>
                <c:pt idx="7352">
                  <c:v>91</c:v>
                </c:pt>
                <c:pt idx="7353">
                  <c:v>90</c:v>
                </c:pt>
                <c:pt idx="7354">
                  <c:v>89</c:v>
                </c:pt>
                <c:pt idx="7355">
                  <c:v>89</c:v>
                </c:pt>
                <c:pt idx="7356">
                  <c:v>88</c:v>
                </c:pt>
                <c:pt idx="7357">
                  <c:v>87</c:v>
                </c:pt>
                <c:pt idx="7358">
                  <c:v>87</c:v>
                </c:pt>
                <c:pt idx="7359">
                  <c:v>87</c:v>
                </c:pt>
                <c:pt idx="7360">
                  <c:v>87</c:v>
                </c:pt>
                <c:pt idx="7361">
                  <c:v>87</c:v>
                </c:pt>
                <c:pt idx="7362">
                  <c:v>88</c:v>
                </c:pt>
                <c:pt idx="7363">
                  <c:v>89</c:v>
                </c:pt>
                <c:pt idx="7364">
                  <c:v>89</c:v>
                </c:pt>
                <c:pt idx="7365">
                  <c:v>89</c:v>
                </c:pt>
                <c:pt idx="7366">
                  <c:v>88</c:v>
                </c:pt>
                <c:pt idx="7367">
                  <c:v>88</c:v>
                </c:pt>
                <c:pt idx="7368">
                  <c:v>87</c:v>
                </c:pt>
                <c:pt idx="7369">
                  <c:v>86</c:v>
                </c:pt>
                <c:pt idx="7370">
                  <c:v>86</c:v>
                </c:pt>
                <c:pt idx="7371">
                  <c:v>85</c:v>
                </c:pt>
                <c:pt idx="7372">
                  <c:v>86</c:v>
                </c:pt>
                <c:pt idx="7373">
                  <c:v>86</c:v>
                </c:pt>
                <c:pt idx="7374">
                  <c:v>85</c:v>
                </c:pt>
                <c:pt idx="7375">
                  <c:v>85</c:v>
                </c:pt>
                <c:pt idx="7376">
                  <c:v>85</c:v>
                </c:pt>
                <c:pt idx="7377">
                  <c:v>84</c:v>
                </c:pt>
                <c:pt idx="7378">
                  <c:v>84</c:v>
                </c:pt>
                <c:pt idx="7379">
                  <c:v>84</c:v>
                </c:pt>
                <c:pt idx="7380">
                  <c:v>95</c:v>
                </c:pt>
                <c:pt idx="7381">
                  <c:v>96</c:v>
                </c:pt>
                <c:pt idx="7382">
                  <c:v>96</c:v>
                </c:pt>
                <c:pt idx="7383">
                  <c:v>97</c:v>
                </c:pt>
                <c:pt idx="7384">
                  <c:v>98</c:v>
                </c:pt>
                <c:pt idx="7385">
                  <c:v>119</c:v>
                </c:pt>
                <c:pt idx="7386">
                  <c:v>120</c:v>
                </c:pt>
                <c:pt idx="7387">
                  <c:v>119</c:v>
                </c:pt>
                <c:pt idx="7388">
                  <c:v>119</c:v>
                </c:pt>
                <c:pt idx="7389">
                  <c:v>108</c:v>
                </c:pt>
                <c:pt idx="7390">
                  <c:v>108</c:v>
                </c:pt>
                <c:pt idx="7391">
                  <c:v>109</c:v>
                </c:pt>
                <c:pt idx="7392">
                  <c:v>109</c:v>
                </c:pt>
                <c:pt idx="7393">
                  <c:v>109</c:v>
                </c:pt>
                <c:pt idx="7394">
                  <c:v>108</c:v>
                </c:pt>
                <c:pt idx="7395">
                  <c:v>107</c:v>
                </c:pt>
                <c:pt idx="7396">
                  <c:v>107</c:v>
                </c:pt>
                <c:pt idx="7397">
                  <c:v>126</c:v>
                </c:pt>
                <c:pt idx="7398">
                  <c:v>153</c:v>
                </c:pt>
                <c:pt idx="7399">
                  <c:v>173</c:v>
                </c:pt>
                <c:pt idx="7400">
                  <c:v>162</c:v>
                </c:pt>
                <c:pt idx="7401">
                  <c:v>142</c:v>
                </c:pt>
                <c:pt idx="7402">
                  <c:v>142</c:v>
                </c:pt>
                <c:pt idx="7403">
                  <c:v>142</c:v>
                </c:pt>
                <c:pt idx="7404">
                  <c:v>123</c:v>
                </c:pt>
                <c:pt idx="7405">
                  <c:v>122</c:v>
                </c:pt>
                <c:pt idx="7406">
                  <c:v>121</c:v>
                </c:pt>
                <c:pt idx="7407">
                  <c:v>110</c:v>
                </c:pt>
                <c:pt idx="7408">
                  <c:v>110</c:v>
                </c:pt>
                <c:pt idx="7409">
                  <c:v>109</c:v>
                </c:pt>
                <c:pt idx="7410">
                  <c:v>109</c:v>
                </c:pt>
                <c:pt idx="7411">
                  <c:v>109</c:v>
                </c:pt>
                <c:pt idx="7412">
                  <c:v>109</c:v>
                </c:pt>
                <c:pt idx="7413">
                  <c:v>109</c:v>
                </c:pt>
                <c:pt idx="7414">
                  <c:v>110</c:v>
                </c:pt>
                <c:pt idx="7415">
                  <c:v>127</c:v>
                </c:pt>
                <c:pt idx="7416">
                  <c:v>127</c:v>
                </c:pt>
                <c:pt idx="7417">
                  <c:v>127</c:v>
                </c:pt>
                <c:pt idx="7418">
                  <c:v>140</c:v>
                </c:pt>
                <c:pt idx="7419">
                  <c:v>219</c:v>
                </c:pt>
                <c:pt idx="7420">
                  <c:v>287</c:v>
                </c:pt>
                <c:pt idx="7421">
                  <c:v>259</c:v>
                </c:pt>
                <c:pt idx="7422">
                  <c:v>210</c:v>
                </c:pt>
                <c:pt idx="7423">
                  <c:v>209</c:v>
                </c:pt>
                <c:pt idx="7424">
                  <c:v>188</c:v>
                </c:pt>
                <c:pt idx="7425">
                  <c:v>172</c:v>
                </c:pt>
                <c:pt idx="7426">
                  <c:v>162</c:v>
                </c:pt>
                <c:pt idx="7427">
                  <c:v>191</c:v>
                </c:pt>
                <c:pt idx="7428">
                  <c:v>191</c:v>
                </c:pt>
                <c:pt idx="7429">
                  <c:v>191</c:v>
                </c:pt>
                <c:pt idx="7430">
                  <c:v>202</c:v>
                </c:pt>
                <c:pt idx="7431">
                  <c:v>234</c:v>
                </c:pt>
                <c:pt idx="7432">
                  <c:v>235</c:v>
                </c:pt>
                <c:pt idx="7433">
                  <c:v>235</c:v>
                </c:pt>
                <c:pt idx="7434">
                  <c:v>215</c:v>
                </c:pt>
                <c:pt idx="7435">
                  <c:v>191</c:v>
                </c:pt>
                <c:pt idx="7436">
                  <c:v>170</c:v>
                </c:pt>
                <c:pt idx="7437">
                  <c:v>170</c:v>
                </c:pt>
                <c:pt idx="7438">
                  <c:v>155</c:v>
                </c:pt>
                <c:pt idx="7439">
                  <c:v>141</c:v>
                </c:pt>
                <c:pt idx="7440">
                  <c:v>131</c:v>
                </c:pt>
                <c:pt idx="7441">
                  <c:v>130</c:v>
                </c:pt>
                <c:pt idx="7442">
                  <c:v>130</c:v>
                </c:pt>
                <c:pt idx="7443">
                  <c:v>129</c:v>
                </c:pt>
                <c:pt idx="7444">
                  <c:v>129</c:v>
                </c:pt>
                <c:pt idx="7445">
                  <c:v>128</c:v>
                </c:pt>
                <c:pt idx="7446">
                  <c:v>128</c:v>
                </c:pt>
                <c:pt idx="7447">
                  <c:v>127</c:v>
                </c:pt>
                <c:pt idx="7448">
                  <c:v>116</c:v>
                </c:pt>
                <c:pt idx="7449">
                  <c:v>116</c:v>
                </c:pt>
                <c:pt idx="7450">
                  <c:v>115</c:v>
                </c:pt>
                <c:pt idx="7451">
                  <c:v>114</c:v>
                </c:pt>
                <c:pt idx="7452">
                  <c:v>113</c:v>
                </c:pt>
                <c:pt idx="7453">
                  <c:v>102</c:v>
                </c:pt>
                <c:pt idx="7454">
                  <c:v>102</c:v>
                </c:pt>
                <c:pt idx="7455">
                  <c:v>102</c:v>
                </c:pt>
                <c:pt idx="7456">
                  <c:v>102</c:v>
                </c:pt>
                <c:pt idx="7457">
                  <c:v>102</c:v>
                </c:pt>
                <c:pt idx="7458">
                  <c:v>103</c:v>
                </c:pt>
                <c:pt idx="7459">
                  <c:v>103</c:v>
                </c:pt>
                <c:pt idx="7460">
                  <c:v>103</c:v>
                </c:pt>
                <c:pt idx="7461">
                  <c:v>103</c:v>
                </c:pt>
                <c:pt idx="7462">
                  <c:v>104</c:v>
                </c:pt>
                <c:pt idx="7463">
                  <c:v>104</c:v>
                </c:pt>
                <c:pt idx="7464">
                  <c:v>104</c:v>
                </c:pt>
                <c:pt idx="7465">
                  <c:v>103</c:v>
                </c:pt>
                <c:pt idx="7466">
                  <c:v>103</c:v>
                </c:pt>
                <c:pt idx="7467">
                  <c:v>103</c:v>
                </c:pt>
                <c:pt idx="7468">
                  <c:v>103</c:v>
                </c:pt>
                <c:pt idx="7469">
                  <c:v>103</c:v>
                </c:pt>
                <c:pt idx="7470">
                  <c:v>102</c:v>
                </c:pt>
                <c:pt idx="7471">
                  <c:v>102</c:v>
                </c:pt>
                <c:pt idx="7472">
                  <c:v>101</c:v>
                </c:pt>
                <c:pt idx="7473">
                  <c:v>101</c:v>
                </c:pt>
                <c:pt idx="7474">
                  <c:v>101</c:v>
                </c:pt>
                <c:pt idx="7475">
                  <c:v>101</c:v>
                </c:pt>
                <c:pt idx="7476">
                  <c:v>102</c:v>
                </c:pt>
                <c:pt idx="7477">
                  <c:v>101</c:v>
                </c:pt>
                <c:pt idx="7478">
                  <c:v>101</c:v>
                </c:pt>
                <c:pt idx="7479">
                  <c:v>100</c:v>
                </c:pt>
                <c:pt idx="7480">
                  <c:v>100</c:v>
                </c:pt>
                <c:pt idx="7481">
                  <c:v>99</c:v>
                </c:pt>
                <c:pt idx="7482">
                  <c:v>98</c:v>
                </c:pt>
                <c:pt idx="7483">
                  <c:v>97</c:v>
                </c:pt>
                <c:pt idx="7484">
                  <c:v>96</c:v>
                </c:pt>
                <c:pt idx="7485">
                  <c:v>95</c:v>
                </c:pt>
                <c:pt idx="7486">
                  <c:v>95</c:v>
                </c:pt>
                <c:pt idx="7487">
                  <c:v>94</c:v>
                </c:pt>
                <c:pt idx="7488">
                  <c:v>94</c:v>
                </c:pt>
                <c:pt idx="7489">
                  <c:v>94</c:v>
                </c:pt>
                <c:pt idx="7490">
                  <c:v>94</c:v>
                </c:pt>
                <c:pt idx="7491">
                  <c:v>95</c:v>
                </c:pt>
                <c:pt idx="7492">
                  <c:v>95</c:v>
                </c:pt>
                <c:pt idx="7493">
                  <c:v>95</c:v>
                </c:pt>
                <c:pt idx="7494">
                  <c:v>96</c:v>
                </c:pt>
                <c:pt idx="7495">
                  <c:v>96</c:v>
                </c:pt>
                <c:pt idx="7496">
                  <c:v>97</c:v>
                </c:pt>
                <c:pt idx="7497">
                  <c:v>97</c:v>
                </c:pt>
                <c:pt idx="7498">
                  <c:v>97</c:v>
                </c:pt>
                <c:pt idx="7499">
                  <c:v>97</c:v>
                </c:pt>
                <c:pt idx="7500">
                  <c:v>115</c:v>
                </c:pt>
                <c:pt idx="7501">
                  <c:v>197</c:v>
                </c:pt>
                <c:pt idx="7502">
                  <c:v>282</c:v>
                </c:pt>
                <c:pt idx="7503">
                  <c:v>267</c:v>
                </c:pt>
                <c:pt idx="7504">
                  <c:v>209</c:v>
                </c:pt>
                <c:pt idx="7505">
                  <c:v>170</c:v>
                </c:pt>
                <c:pt idx="7506">
                  <c:v>170</c:v>
                </c:pt>
                <c:pt idx="7507">
                  <c:v>151</c:v>
                </c:pt>
                <c:pt idx="7508">
                  <c:v>139</c:v>
                </c:pt>
                <c:pt idx="7509">
                  <c:v>139</c:v>
                </c:pt>
                <c:pt idx="7510">
                  <c:v>138</c:v>
                </c:pt>
                <c:pt idx="7511">
                  <c:v>127</c:v>
                </c:pt>
                <c:pt idx="7512">
                  <c:v>126</c:v>
                </c:pt>
                <c:pt idx="7513">
                  <c:v>126</c:v>
                </c:pt>
                <c:pt idx="7514">
                  <c:v>126</c:v>
                </c:pt>
                <c:pt idx="7515">
                  <c:v>125</c:v>
                </c:pt>
                <c:pt idx="7516">
                  <c:v>124</c:v>
                </c:pt>
                <c:pt idx="7517">
                  <c:v>124</c:v>
                </c:pt>
                <c:pt idx="7518">
                  <c:v>124</c:v>
                </c:pt>
                <c:pt idx="7519">
                  <c:v>123</c:v>
                </c:pt>
                <c:pt idx="7520">
                  <c:v>122</c:v>
                </c:pt>
                <c:pt idx="7521">
                  <c:v>121</c:v>
                </c:pt>
                <c:pt idx="7522">
                  <c:v>121</c:v>
                </c:pt>
                <c:pt idx="7523">
                  <c:v>121</c:v>
                </c:pt>
                <c:pt idx="7524">
                  <c:v>134</c:v>
                </c:pt>
                <c:pt idx="7525">
                  <c:v>154</c:v>
                </c:pt>
                <c:pt idx="7526">
                  <c:v>177</c:v>
                </c:pt>
                <c:pt idx="7527">
                  <c:v>196</c:v>
                </c:pt>
                <c:pt idx="7528">
                  <c:v>196</c:v>
                </c:pt>
                <c:pt idx="7529">
                  <c:v>217</c:v>
                </c:pt>
                <c:pt idx="7530">
                  <c:v>275</c:v>
                </c:pt>
                <c:pt idx="7531">
                  <c:v>310</c:v>
                </c:pt>
                <c:pt idx="7532">
                  <c:v>344</c:v>
                </c:pt>
                <c:pt idx="7533">
                  <c:v>364</c:v>
                </c:pt>
                <c:pt idx="7534">
                  <c:v>387</c:v>
                </c:pt>
                <c:pt idx="7535">
                  <c:v>332</c:v>
                </c:pt>
                <c:pt idx="7536">
                  <c:v>266</c:v>
                </c:pt>
                <c:pt idx="7537">
                  <c:v>213</c:v>
                </c:pt>
                <c:pt idx="7538">
                  <c:v>185</c:v>
                </c:pt>
                <c:pt idx="7539">
                  <c:v>165</c:v>
                </c:pt>
                <c:pt idx="7540">
                  <c:v>155</c:v>
                </c:pt>
                <c:pt idx="7541">
                  <c:v>154</c:v>
                </c:pt>
                <c:pt idx="7542">
                  <c:v>154</c:v>
                </c:pt>
                <c:pt idx="7543">
                  <c:v>153</c:v>
                </c:pt>
                <c:pt idx="7544">
                  <c:v>152</c:v>
                </c:pt>
                <c:pt idx="7545">
                  <c:v>138</c:v>
                </c:pt>
                <c:pt idx="7546">
                  <c:v>138</c:v>
                </c:pt>
                <c:pt idx="7547">
                  <c:v>138</c:v>
                </c:pt>
                <c:pt idx="7548">
                  <c:v>139</c:v>
                </c:pt>
                <c:pt idx="7549">
                  <c:v>150</c:v>
                </c:pt>
                <c:pt idx="7550">
                  <c:v>150</c:v>
                </c:pt>
                <c:pt idx="7551">
                  <c:v>150</c:v>
                </c:pt>
                <c:pt idx="7552">
                  <c:v>149</c:v>
                </c:pt>
                <c:pt idx="7553">
                  <c:v>185</c:v>
                </c:pt>
                <c:pt idx="7554">
                  <c:v>212</c:v>
                </c:pt>
                <c:pt idx="7555">
                  <c:v>212</c:v>
                </c:pt>
                <c:pt idx="7556">
                  <c:v>211</c:v>
                </c:pt>
                <c:pt idx="7557">
                  <c:v>197</c:v>
                </c:pt>
                <c:pt idx="7558">
                  <c:v>213</c:v>
                </c:pt>
                <c:pt idx="7559">
                  <c:v>200</c:v>
                </c:pt>
                <c:pt idx="7560">
                  <c:v>181</c:v>
                </c:pt>
                <c:pt idx="7561">
                  <c:v>163</c:v>
                </c:pt>
                <c:pt idx="7562">
                  <c:v>151</c:v>
                </c:pt>
                <c:pt idx="7563">
                  <c:v>151</c:v>
                </c:pt>
                <c:pt idx="7564">
                  <c:v>140</c:v>
                </c:pt>
                <c:pt idx="7565">
                  <c:v>140</c:v>
                </c:pt>
                <c:pt idx="7566">
                  <c:v>140</c:v>
                </c:pt>
                <c:pt idx="7567">
                  <c:v>140</c:v>
                </c:pt>
                <c:pt idx="7568">
                  <c:v>164</c:v>
                </c:pt>
                <c:pt idx="7569">
                  <c:v>260</c:v>
                </c:pt>
                <c:pt idx="7570">
                  <c:v>278</c:v>
                </c:pt>
                <c:pt idx="7571">
                  <c:v>232</c:v>
                </c:pt>
                <c:pt idx="7572">
                  <c:v>190</c:v>
                </c:pt>
                <c:pt idx="7573">
                  <c:v>162</c:v>
                </c:pt>
                <c:pt idx="7574">
                  <c:v>144</c:v>
                </c:pt>
                <c:pt idx="7575">
                  <c:v>143</c:v>
                </c:pt>
                <c:pt idx="7576">
                  <c:v>163</c:v>
                </c:pt>
                <c:pt idx="7577">
                  <c:v>163</c:v>
                </c:pt>
                <c:pt idx="7578">
                  <c:v>163</c:v>
                </c:pt>
                <c:pt idx="7579">
                  <c:v>162</c:v>
                </c:pt>
                <c:pt idx="7580">
                  <c:v>145</c:v>
                </c:pt>
                <c:pt idx="7581">
                  <c:v>146</c:v>
                </c:pt>
                <c:pt idx="7582">
                  <c:v>203</c:v>
                </c:pt>
                <c:pt idx="7583">
                  <c:v>203</c:v>
                </c:pt>
                <c:pt idx="7584">
                  <c:v>179</c:v>
                </c:pt>
                <c:pt idx="7585">
                  <c:v>159</c:v>
                </c:pt>
                <c:pt idx="7586">
                  <c:v>149</c:v>
                </c:pt>
                <c:pt idx="7587">
                  <c:v>148</c:v>
                </c:pt>
                <c:pt idx="7588">
                  <c:v>133</c:v>
                </c:pt>
                <c:pt idx="7589">
                  <c:v>133</c:v>
                </c:pt>
                <c:pt idx="7590">
                  <c:v>162</c:v>
                </c:pt>
                <c:pt idx="7591">
                  <c:v>161</c:v>
                </c:pt>
                <c:pt idx="7592">
                  <c:v>148</c:v>
                </c:pt>
                <c:pt idx="7593">
                  <c:v>147</c:v>
                </c:pt>
                <c:pt idx="7594">
                  <c:v>161</c:v>
                </c:pt>
                <c:pt idx="7595">
                  <c:v>162</c:v>
                </c:pt>
                <c:pt idx="7596">
                  <c:v>162</c:v>
                </c:pt>
                <c:pt idx="7597">
                  <c:v>162</c:v>
                </c:pt>
                <c:pt idx="7598">
                  <c:v>181</c:v>
                </c:pt>
                <c:pt idx="7599">
                  <c:v>180</c:v>
                </c:pt>
                <c:pt idx="7600">
                  <c:v>181</c:v>
                </c:pt>
                <c:pt idx="7601">
                  <c:v>180</c:v>
                </c:pt>
                <c:pt idx="7602">
                  <c:v>154</c:v>
                </c:pt>
                <c:pt idx="7603">
                  <c:v>142</c:v>
                </c:pt>
                <c:pt idx="7604">
                  <c:v>142</c:v>
                </c:pt>
                <c:pt idx="7605">
                  <c:v>142</c:v>
                </c:pt>
                <c:pt idx="7606">
                  <c:v>141</c:v>
                </c:pt>
                <c:pt idx="7607">
                  <c:v>140</c:v>
                </c:pt>
                <c:pt idx="7608">
                  <c:v>130</c:v>
                </c:pt>
                <c:pt idx="7609">
                  <c:v>165</c:v>
                </c:pt>
                <c:pt idx="7610">
                  <c:v>249</c:v>
                </c:pt>
                <c:pt idx="7611">
                  <c:v>270</c:v>
                </c:pt>
                <c:pt idx="7612">
                  <c:v>236</c:v>
                </c:pt>
                <c:pt idx="7613">
                  <c:v>201</c:v>
                </c:pt>
                <c:pt idx="7614">
                  <c:v>180</c:v>
                </c:pt>
                <c:pt idx="7615">
                  <c:v>180</c:v>
                </c:pt>
                <c:pt idx="7616">
                  <c:v>180</c:v>
                </c:pt>
                <c:pt idx="7617">
                  <c:v>179</c:v>
                </c:pt>
                <c:pt idx="7618">
                  <c:v>192</c:v>
                </c:pt>
                <c:pt idx="7619">
                  <c:v>181</c:v>
                </c:pt>
                <c:pt idx="7620">
                  <c:v>169</c:v>
                </c:pt>
                <c:pt idx="7621">
                  <c:v>168</c:v>
                </c:pt>
                <c:pt idx="7622">
                  <c:v>157</c:v>
                </c:pt>
                <c:pt idx="7623">
                  <c:v>157</c:v>
                </c:pt>
                <c:pt idx="7624">
                  <c:v>157</c:v>
                </c:pt>
                <c:pt idx="7625">
                  <c:v>156</c:v>
                </c:pt>
                <c:pt idx="7626">
                  <c:v>156</c:v>
                </c:pt>
                <c:pt idx="7627">
                  <c:v>155</c:v>
                </c:pt>
                <c:pt idx="7628">
                  <c:v>154</c:v>
                </c:pt>
                <c:pt idx="7629">
                  <c:v>154</c:v>
                </c:pt>
                <c:pt idx="7630">
                  <c:v>153</c:v>
                </c:pt>
                <c:pt idx="7631">
                  <c:v>180</c:v>
                </c:pt>
                <c:pt idx="7632">
                  <c:v>201</c:v>
                </c:pt>
                <c:pt idx="7633">
                  <c:v>186</c:v>
                </c:pt>
                <c:pt idx="7634">
                  <c:v>171</c:v>
                </c:pt>
                <c:pt idx="7635">
                  <c:v>157</c:v>
                </c:pt>
                <c:pt idx="7636">
                  <c:v>157</c:v>
                </c:pt>
                <c:pt idx="7637">
                  <c:v>146</c:v>
                </c:pt>
                <c:pt idx="7638">
                  <c:v>146</c:v>
                </c:pt>
                <c:pt idx="7639">
                  <c:v>146</c:v>
                </c:pt>
                <c:pt idx="7640">
                  <c:v>146</c:v>
                </c:pt>
                <c:pt idx="7641">
                  <c:v>145</c:v>
                </c:pt>
                <c:pt idx="7642">
                  <c:v>145</c:v>
                </c:pt>
                <c:pt idx="7643">
                  <c:v>145</c:v>
                </c:pt>
                <c:pt idx="7644">
                  <c:v>145</c:v>
                </c:pt>
                <c:pt idx="7645">
                  <c:v>146</c:v>
                </c:pt>
                <c:pt idx="7646">
                  <c:v>147</c:v>
                </c:pt>
                <c:pt idx="7647">
                  <c:v>148</c:v>
                </c:pt>
                <c:pt idx="7648">
                  <c:v>148</c:v>
                </c:pt>
                <c:pt idx="7649">
                  <c:v>148</c:v>
                </c:pt>
                <c:pt idx="7650">
                  <c:v>147</c:v>
                </c:pt>
                <c:pt idx="7651">
                  <c:v>129</c:v>
                </c:pt>
                <c:pt idx="7652">
                  <c:v>129</c:v>
                </c:pt>
                <c:pt idx="7653">
                  <c:v>129</c:v>
                </c:pt>
                <c:pt idx="7654">
                  <c:v>130</c:v>
                </c:pt>
                <c:pt idx="7655">
                  <c:v>130</c:v>
                </c:pt>
                <c:pt idx="7656">
                  <c:v>130</c:v>
                </c:pt>
                <c:pt idx="7657">
                  <c:v>141</c:v>
                </c:pt>
                <c:pt idx="7658">
                  <c:v>142</c:v>
                </c:pt>
                <c:pt idx="7659">
                  <c:v>142</c:v>
                </c:pt>
                <c:pt idx="7660">
                  <c:v>176</c:v>
                </c:pt>
                <c:pt idx="7661">
                  <c:v>240</c:v>
                </c:pt>
                <c:pt idx="7662">
                  <c:v>239</c:v>
                </c:pt>
                <c:pt idx="7663">
                  <c:v>240</c:v>
                </c:pt>
                <c:pt idx="7664">
                  <c:v>274</c:v>
                </c:pt>
                <c:pt idx="7665">
                  <c:v>243</c:v>
                </c:pt>
                <c:pt idx="7666">
                  <c:v>218</c:v>
                </c:pt>
                <c:pt idx="7667">
                  <c:v>198</c:v>
                </c:pt>
                <c:pt idx="7668">
                  <c:v>187</c:v>
                </c:pt>
                <c:pt idx="7669">
                  <c:v>174</c:v>
                </c:pt>
                <c:pt idx="7670">
                  <c:v>163</c:v>
                </c:pt>
                <c:pt idx="7671">
                  <c:v>163</c:v>
                </c:pt>
                <c:pt idx="7672">
                  <c:v>162</c:v>
                </c:pt>
                <c:pt idx="7673">
                  <c:v>161</c:v>
                </c:pt>
                <c:pt idx="7674">
                  <c:v>160</c:v>
                </c:pt>
                <c:pt idx="7675">
                  <c:v>149</c:v>
                </c:pt>
                <c:pt idx="7676">
                  <c:v>149</c:v>
                </c:pt>
                <c:pt idx="7677">
                  <c:v>137</c:v>
                </c:pt>
                <c:pt idx="7678">
                  <c:v>138</c:v>
                </c:pt>
                <c:pt idx="7679">
                  <c:v>138</c:v>
                </c:pt>
                <c:pt idx="7680">
                  <c:v>148</c:v>
                </c:pt>
                <c:pt idx="7681">
                  <c:v>149</c:v>
                </c:pt>
                <c:pt idx="7682">
                  <c:v>150</c:v>
                </c:pt>
                <c:pt idx="7683">
                  <c:v>150</c:v>
                </c:pt>
                <c:pt idx="7684">
                  <c:v>168</c:v>
                </c:pt>
                <c:pt idx="7685">
                  <c:v>168</c:v>
                </c:pt>
                <c:pt idx="7686">
                  <c:v>157</c:v>
                </c:pt>
                <c:pt idx="7687">
                  <c:v>156</c:v>
                </c:pt>
                <c:pt idx="7688">
                  <c:v>143</c:v>
                </c:pt>
                <c:pt idx="7689">
                  <c:v>143</c:v>
                </c:pt>
                <c:pt idx="7690">
                  <c:v>144</c:v>
                </c:pt>
                <c:pt idx="7691">
                  <c:v>144</c:v>
                </c:pt>
                <c:pt idx="7692">
                  <c:v>144</c:v>
                </c:pt>
                <c:pt idx="7693">
                  <c:v>144</c:v>
                </c:pt>
                <c:pt idx="7694">
                  <c:v>143</c:v>
                </c:pt>
                <c:pt idx="7695">
                  <c:v>129</c:v>
                </c:pt>
                <c:pt idx="7696">
                  <c:v>128</c:v>
                </c:pt>
                <c:pt idx="7697">
                  <c:v>128</c:v>
                </c:pt>
                <c:pt idx="7698">
                  <c:v>127</c:v>
                </c:pt>
                <c:pt idx="7699">
                  <c:v>126</c:v>
                </c:pt>
                <c:pt idx="7700">
                  <c:v>125</c:v>
                </c:pt>
                <c:pt idx="7701">
                  <c:v>124</c:v>
                </c:pt>
                <c:pt idx="7702">
                  <c:v>124</c:v>
                </c:pt>
                <c:pt idx="7703">
                  <c:v>123</c:v>
                </c:pt>
                <c:pt idx="7704">
                  <c:v>123</c:v>
                </c:pt>
                <c:pt idx="7705">
                  <c:v>123</c:v>
                </c:pt>
                <c:pt idx="7706">
                  <c:v>122</c:v>
                </c:pt>
                <c:pt idx="7707">
                  <c:v>111</c:v>
                </c:pt>
                <c:pt idx="7708">
                  <c:v>111</c:v>
                </c:pt>
                <c:pt idx="7709">
                  <c:v>111</c:v>
                </c:pt>
                <c:pt idx="7710">
                  <c:v>111</c:v>
                </c:pt>
                <c:pt idx="7711">
                  <c:v>111</c:v>
                </c:pt>
                <c:pt idx="7712">
                  <c:v>111</c:v>
                </c:pt>
                <c:pt idx="7713">
                  <c:v>111</c:v>
                </c:pt>
                <c:pt idx="7714">
                  <c:v>111</c:v>
                </c:pt>
                <c:pt idx="7715">
                  <c:v>111</c:v>
                </c:pt>
                <c:pt idx="7716">
                  <c:v>111</c:v>
                </c:pt>
                <c:pt idx="7717">
                  <c:v>111</c:v>
                </c:pt>
                <c:pt idx="7718">
                  <c:v>111</c:v>
                </c:pt>
                <c:pt idx="7719">
                  <c:v>112</c:v>
                </c:pt>
                <c:pt idx="7720">
                  <c:v>112</c:v>
                </c:pt>
                <c:pt idx="7721">
                  <c:v>112</c:v>
                </c:pt>
                <c:pt idx="7722">
                  <c:v>112</c:v>
                </c:pt>
                <c:pt idx="7723">
                  <c:v>112</c:v>
                </c:pt>
                <c:pt idx="7724">
                  <c:v>112</c:v>
                </c:pt>
                <c:pt idx="7725">
                  <c:v>113</c:v>
                </c:pt>
                <c:pt idx="7726">
                  <c:v>114</c:v>
                </c:pt>
                <c:pt idx="7727">
                  <c:v>115</c:v>
                </c:pt>
                <c:pt idx="7728">
                  <c:v>115</c:v>
                </c:pt>
                <c:pt idx="7729">
                  <c:v>115</c:v>
                </c:pt>
                <c:pt idx="7730">
                  <c:v>115</c:v>
                </c:pt>
                <c:pt idx="7731">
                  <c:v>116</c:v>
                </c:pt>
                <c:pt idx="7732">
                  <c:v>116</c:v>
                </c:pt>
                <c:pt idx="7733">
                  <c:v>116</c:v>
                </c:pt>
                <c:pt idx="7734">
                  <c:v>116</c:v>
                </c:pt>
                <c:pt idx="7735">
                  <c:v>116</c:v>
                </c:pt>
                <c:pt idx="7736">
                  <c:v>116</c:v>
                </c:pt>
                <c:pt idx="7737">
                  <c:v>116</c:v>
                </c:pt>
                <c:pt idx="7738">
                  <c:v>116</c:v>
                </c:pt>
                <c:pt idx="7739">
                  <c:v>115</c:v>
                </c:pt>
                <c:pt idx="7740">
                  <c:v>115</c:v>
                </c:pt>
                <c:pt idx="7741">
                  <c:v>154</c:v>
                </c:pt>
                <c:pt idx="7742">
                  <c:v>155</c:v>
                </c:pt>
                <c:pt idx="7743">
                  <c:v>167</c:v>
                </c:pt>
                <c:pt idx="7744">
                  <c:v>167</c:v>
                </c:pt>
                <c:pt idx="7745">
                  <c:v>166</c:v>
                </c:pt>
                <c:pt idx="7746">
                  <c:v>166</c:v>
                </c:pt>
                <c:pt idx="7747">
                  <c:v>166</c:v>
                </c:pt>
                <c:pt idx="7748">
                  <c:v>167</c:v>
                </c:pt>
                <c:pt idx="7749">
                  <c:v>167</c:v>
                </c:pt>
                <c:pt idx="7750">
                  <c:v>167</c:v>
                </c:pt>
                <c:pt idx="7751">
                  <c:v>155</c:v>
                </c:pt>
                <c:pt idx="7752">
                  <c:v>180</c:v>
                </c:pt>
                <c:pt idx="7753">
                  <c:v>180</c:v>
                </c:pt>
                <c:pt idx="7754">
                  <c:v>180</c:v>
                </c:pt>
                <c:pt idx="7755">
                  <c:v>179</c:v>
                </c:pt>
                <c:pt idx="7756">
                  <c:v>180</c:v>
                </c:pt>
                <c:pt idx="7757">
                  <c:v>180</c:v>
                </c:pt>
                <c:pt idx="7758">
                  <c:v>180</c:v>
                </c:pt>
                <c:pt idx="7759">
                  <c:v>164</c:v>
                </c:pt>
                <c:pt idx="7760">
                  <c:v>163</c:v>
                </c:pt>
                <c:pt idx="7761">
                  <c:v>163</c:v>
                </c:pt>
                <c:pt idx="7762">
                  <c:v>163</c:v>
                </c:pt>
                <c:pt idx="7763">
                  <c:v>187</c:v>
                </c:pt>
                <c:pt idx="7764">
                  <c:v>187</c:v>
                </c:pt>
                <c:pt idx="7765">
                  <c:v>187</c:v>
                </c:pt>
                <c:pt idx="7766">
                  <c:v>200</c:v>
                </c:pt>
                <c:pt idx="7767">
                  <c:v>201</c:v>
                </c:pt>
                <c:pt idx="7768">
                  <c:v>201</c:v>
                </c:pt>
                <c:pt idx="7769">
                  <c:v>200</c:v>
                </c:pt>
                <c:pt idx="7770">
                  <c:v>215</c:v>
                </c:pt>
                <c:pt idx="7771">
                  <c:v>203</c:v>
                </c:pt>
                <c:pt idx="7772">
                  <c:v>202</c:v>
                </c:pt>
                <c:pt idx="7773">
                  <c:v>201</c:v>
                </c:pt>
                <c:pt idx="7774">
                  <c:v>183</c:v>
                </c:pt>
                <c:pt idx="7775">
                  <c:v>170</c:v>
                </c:pt>
                <c:pt idx="7776">
                  <c:v>170</c:v>
                </c:pt>
                <c:pt idx="7777">
                  <c:v>169</c:v>
                </c:pt>
                <c:pt idx="7778">
                  <c:v>168</c:v>
                </c:pt>
                <c:pt idx="7779">
                  <c:v>168</c:v>
                </c:pt>
                <c:pt idx="7780">
                  <c:v>245</c:v>
                </c:pt>
                <c:pt idx="7781">
                  <c:v>244</c:v>
                </c:pt>
                <c:pt idx="7782">
                  <c:v>209</c:v>
                </c:pt>
                <c:pt idx="7783">
                  <c:v>189</c:v>
                </c:pt>
                <c:pt idx="7784">
                  <c:v>177</c:v>
                </c:pt>
                <c:pt idx="7785">
                  <c:v>167</c:v>
                </c:pt>
                <c:pt idx="7786">
                  <c:v>166</c:v>
                </c:pt>
                <c:pt idx="7787">
                  <c:v>165</c:v>
                </c:pt>
                <c:pt idx="7788">
                  <c:v>165</c:v>
                </c:pt>
                <c:pt idx="7789">
                  <c:v>164</c:v>
                </c:pt>
                <c:pt idx="7790">
                  <c:v>154</c:v>
                </c:pt>
                <c:pt idx="7791">
                  <c:v>153</c:v>
                </c:pt>
                <c:pt idx="7792">
                  <c:v>153</c:v>
                </c:pt>
                <c:pt idx="7793">
                  <c:v>152</c:v>
                </c:pt>
                <c:pt idx="7794">
                  <c:v>152</c:v>
                </c:pt>
                <c:pt idx="7795">
                  <c:v>151</c:v>
                </c:pt>
                <c:pt idx="7796">
                  <c:v>150</c:v>
                </c:pt>
                <c:pt idx="7797">
                  <c:v>139</c:v>
                </c:pt>
                <c:pt idx="7798">
                  <c:v>139</c:v>
                </c:pt>
                <c:pt idx="7799">
                  <c:v>139</c:v>
                </c:pt>
                <c:pt idx="7800">
                  <c:v>139</c:v>
                </c:pt>
                <c:pt idx="7801">
                  <c:v>139</c:v>
                </c:pt>
                <c:pt idx="7802">
                  <c:v>139</c:v>
                </c:pt>
                <c:pt idx="7803">
                  <c:v>140</c:v>
                </c:pt>
                <c:pt idx="7804">
                  <c:v>154</c:v>
                </c:pt>
                <c:pt idx="7805">
                  <c:v>155</c:v>
                </c:pt>
                <c:pt idx="7806">
                  <c:v>165</c:v>
                </c:pt>
                <c:pt idx="7807">
                  <c:v>181</c:v>
                </c:pt>
                <c:pt idx="7808">
                  <c:v>213</c:v>
                </c:pt>
                <c:pt idx="7809">
                  <c:v>213</c:v>
                </c:pt>
                <c:pt idx="7810">
                  <c:v>284</c:v>
                </c:pt>
                <c:pt idx="7811">
                  <c:v>285</c:v>
                </c:pt>
                <c:pt idx="7812">
                  <c:v>320</c:v>
                </c:pt>
                <c:pt idx="7813">
                  <c:v>356</c:v>
                </c:pt>
                <c:pt idx="7814">
                  <c:v>306</c:v>
                </c:pt>
                <c:pt idx="7815">
                  <c:v>254</c:v>
                </c:pt>
                <c:pt idx="7816">
                  <c:v>230</c:v>
                </c:pt>
                <c:pt idx="7817">
                  <c:v>230</c:v>
                </c:pt>
                <c:pt idx="7818">
                  <c:v>230</c:v>
                </c:pt>
                <c:pt idx="7819">
                  <c:v>230</c:v>
                </c:pt>
                <c:pt idx="7820">
                  <c:v>230</c:v>
                </c:pt>
                <c:pt idx="7821">
                  <c:v>207</c:v>
                </c:pt>
                <c:pt idx="7822">
                  <c:v>192</c:v>
                </c:pt>
                <c:pt idx="7823">
                  <c:v>180</c:v>
                </c:pt>
                <c:pt idx="7824">
                  <c:v>179</c:v>
                </c:pt>
                <c:pt idx="7825">
                  <c:v>164</c:v>
                </c:pt>
                <c:pt idx="7826">
                  <c:v>163</c:v>
                </c:pt>
                <c:pt idx="7827">
                  <c:v>162</c:v>
                </c:pt>
                <c:pt idx="7828">
                  <c:v>152</c:v>
                </c:pt>
                <c:pt idx="7829">
                  <c:v>152</c:v>
                </c:pt>
                <c:pt idx="7830">
                  <c:v>152</c:v>
                </c:pt>
                <c:pt idx="7831">
                  <c:v>151</c:v>
                </c:pt>
                <c:pt idx="7832">
                  <c:v>151</c:v>
                </c:pt>
                <c:pt idx="7833">
                  <c:v>151</c:v>
                </c:pt>
                <c:pt idx="7834">
                  <c:v>150</c:v>
                </c:pt>
                <c:pt idx="7835">
                  <c:v>139</c:v>
                </c:pt>
                <c:pt idx="7836">
                  <c:v>139</c:v>
                </c:pt>
                <c:pt idx="7837">
                  <c:v>139</c:v>
                </c:pt>
                <c:pt idx="7838">
                  <c:v>139</c:v>
                </c:pt>
                <c:pt idx="7839">
                  <c:v>140</c:v>
                </c:pt>
                <c:pt idx="7840">
                  <c:v>140</c:v>
                </c:pt>
                <c:pt idx="7841">
                  <c:v>154</c:v>
                </c:pt>
                <c:pt idx="7842">
                  <c:v>214</c:v>
                </c:pt>
                <c:pt idx="7843">
                  <c:v>213</c:v>
                </c:pt>
                <c:pt idx="7844">
                  <c:v>186</c:v>
                </c:pt>
                <c:pt idx="7845">
                  <c:v>169</c:v>
                </c:pt>
                <c:pt idx="7846">
                  <c:v>154</c:v>
                </c:pt>
                <c:pt idx="7847">
                  <c:v>153</c:v>
                </c:pt>
                <c:pt idx="7848">
                  <c:v>166</c:v>
                </c:pt>
                <c:pt idx="7849">
                  <c:v>195</c:v>
                </c:pt>
                <c:pt idx="7850">
                  <c:v>182</c:v>
                </c:pt>
                <c:pt idx="7851">
                  <c:v>170</c:v>
                </c:pt>
                <c:pt idx="7852">
                  <c:v>170</c:v>
                </c:pt>
                <c:pt idx="7853">
                  <c:v>169</c:v>
                </c:pt>
                <c:pt idx="7854">
                  <c:v>158</c:v>
                </c:pt>
                <c:pt idx="7855">
                  <c:v>158</c:v>
                </c:pt>
                <c:pt idx="7856">
                  <c:v>159</c:v>
                </c:pt>
                <c:pt idx="7857">
                  <c:v>159</c:v>
                </c:pt>
                <c:pt idx="7858">
                  <c:v>159</c:v>
                </c:pt>
                <c:pt idx="7859">
                  <c:v>158</c:v>
                </c:pt>
                <c:pt idx="7860">
                  <c:v>183</c:v>
                </c:pt>
                <c:pt idx="7861">
                  <c:v>182</c:v>
                </c:pt>
                <c:pt idx="7862">
                  <c:v>170</c:v>
                </c:pt>
                <c:pt idx="7863">
                  <c:v>170</c:v>
                </c:pt>
                <c:pt idx="7864">
                  <c:v>159</c:v>
                </c:pt>
                <c:pt idx="7865">
                  <c:v>160</c:v>
                </c:pt>
                <c:pt idx="7866">
                  <c:v>171</c:v>
                </c:pt>
                <c:pt idx="7867">
                  <c:v>170</c:v>
                </c:pt>
                <c:pt idx="7868">
                  <c:v>169</c:v>
                </c:pt>
                <c:pt idx="7869">
                  <c:v>168</c:v>
                </c:pt>
                <c:pt idx="7870">
                  <c:v>158</c:v>
                </c:pt>
                <c:pt idx="7871">
                  <c:v>158</c:v>
                </c:pt>
                <c:pt idx="7872">
                  <c:v>157</c:v>
                </c:pt>
                <c:pt idx="7873">
                  <c:v>147</c:v>
                </c:pt>
                <c:pt idx="7874">
                  <c:v>147</c:v>
                </c:pt>
                <c:pt idx="7875">
                  <c:v>148</c:v>
                </c:pt>
                <c:pt idx="7876">
                  <c:v>148</c:v>
                </c:pt>
                <c:pt idx="7877">
                  <c:v>148</c:v>
                </c:pt>
                <c:pt idx="7878">
                  <c:v>181</c:v>
                </c:pt>
                <c:pt idx="7879">
                  <c:v>197</c:v>
                </c:pt>
                <c:pt idx="7880">
                  <c:v>183</c:v>
                </c:pt>
                <c:pt idx="7881">
                  <c:v>182</c:v>
                </c:pt>
                <c:pt idx="7882">
                  <c:v>181</c:v>
                </c:pt>
                <c:pt idx="7883">
                  <c:v>238</c:v>
                </c:pt>
                <c:pt idx="7884">
                  <c:v>222</c:v>
                </c:pt>
                <c:pt idx="7885">
                  <c:v>195</c:v>
                </c:pt>
                <c:pt idx="7886">
                  <c:v>184</c:v>
                </c:pt>
                <c:pt idx="7887">
                  <c:v>184</c:v>
                </c:pt>
                <c:pt idx="7888">
                  <c:v>172</c:v>
                </c:pt>
                <c:pt idx="7889">
                  <c:v>171</c:v>
                </c:pt>
                <c:pt idx="7890">
                  <c:v>156</c:v>
                </c:pt>
                <c:pt idx="7891">
                  <c:v>156</c:v>
                </c:pt>
                <c:pt idx="7892">
                  <c:v>155</c:v>
                </c:pt>
                <c:pt idx="7893">
                  <c:v>184</c:v>
                </c:pt>
                <c:pt idx="7894">
                  <c:v>240</c:v>
                </c:pt>
                <c:pt idx="7895">
                  <c:v>344</c:v>
                </c:pt>
                <c:pt idx="7896">
                  <c:v>406</c:v>
                </c:pt>
                <c:pt idx="7897">
                  <c:v>434</c:v>
                </c:pt>
                <c:pt idx="7898">
                  <c:v>423</c:v>
                </c:pt>
                <c:pt idx="7899">
                  <c:v>423</c:v>
                </c:pt>
                <c:pt idx="7900">
                  <c:v>423</c:v>
                </c:pt>
                <c:pt idx="7901">
                  <c:v>344</c:v>
                </c:pt>
                <c:pt idx="7902">
                  <c:v>311</c:v>
                </c:pt>
                <c:pt idx="7903">
                  <c:v>346</c:v>
                </c:pt>
                <c:pt idx="7904">
                  <c:v>403</c:v>
                </c:pt>
                <c:pt idx="7905">
                  <c:v>455</c:v>
                </c:pt>
                <c:pt idx="7906">
                  <c:v>477</c:v>
                </c:pt>
                <c:pt idx="7907">
                  <c:v>463</c:v>
                </c:pt>
                <c:pt idx="7908">
                  <c:v>430</c:v>
                </c:pt>
                <c:pt idx="7909">
                  <c:v>389</c:v>
                </c:pt>
                <c:pt idx="7910">
                  <c:v>365</c:v>
                </c:pt>
                <c:pt idx="7911">
                  <c:v>364</c:v>
                </c:pt>
                <c:pt idx="7912">
                  <c:v>339</c:v>
                </c:pt>
                <c:pt idx="7913">
                  <c:v>295</c:v>
                </c:pt>
                <c:pt idx="7914">
                  <c:v>266</c:v>
                </c:pt>
                <c:pt idx="7915">
                  <c:v>255</c:v>
                </c:pt>
                <c:pt idx="7916">
                  <c:v>303</c:v>
                </c:pt>
                <c:pt idx="7917">
                  <c:v>338</c:v>
                </c:pt>
                <c:pt idx="7918">
                  <c:v>392</c:v>
                </c:pt>
                <c:pt idx="7919">
                  <c:v>439</c:v>
                </c:pt>
                <c:pt idx="7920">
                  <c:v>457</c:v>
                </c:pt>
                <c:pt idx="7921">
                  <c:v>458</c:v>
                </c:pt>
                <c:pt idx="7922">
                  <c:v>457</c:v>
                </c:pt>
                <c:pt idx="7923">
                  <c:v>399</c:v>
                </c:pt>
                <c:pt idx="7924">
                  <c:v>341</c:v>
                </c:pt>
                <c:pt idx="7925">
                  <c:v>283</c:v>
                </c:pt>
                <c:pt idx="7926">
                  <c:v>246</c:v>
                </c:pt>
                <c:pt idx="7927">
                  <c:v>231</c:v>
                </c:pt>
                <c:pt idx="7928">
                  <c:v>322</c:v>
                </c:pt>
                <c:pt idx="7929">
                  <c:v>347</c:v>
                </c:pt>
                <c:pt idx="7930">
                  <c:v>306</c:v>
                </c:pt>
                <c:pt idx="7931">
                  <c:v>275</c:v>
                </c:pt>
                <c:pt idx="7932">
                  <c:v>245</c:v>
                </c:pt>
                <c:pt idx="7933">
                  <c:v>219</c:v>
                </c:pt>
                <c:pt idx="7934">
                  <c:v>219</c:v>
                </c:pt>
                <c:pt idx="7935">
                  <c:v>298</c:v>
                </c:pt>
                <c:pt idx="7936">
                  <c:v>286</c:v>
                </c:pt>
                <c:pt idx="7937">
                  <c:v>253</c:v>
                </c:pt>
                <c:pt idx="7938">
                  <c:v>229</c:v>
                </c:pt>
                <c:pt idx="7939">
                  <c:v>207</c:v>
                </c:pt>
                <c:pt idx="7940">
                  <c:v>208</c:v>
                </c:pt>
                <c:pt idx="7941">
                  <c:v>197</c:v>
                </c:pt>
                <c:pt idx="7942">
                  <c:v>186</c:v>
                </c:pt>
                <c:pt idx="7943">
                  <c:v>185</c:v>
                </c:pt>
                <c:pt idx="7944">
                  <c:v>175</c:v>
                </c:pt>
                <c:pt idx="7945">
                  <c:v>175</c:v>
                </c:pt>
                <c:pt idx="7946">
                  <c:v>161</c:v>
                </c:pt>
                <c:pt idx="7947">
                  <c:v>161</c:v>
                </c:pt>
                <c:pt idx="7948">
                  <c:v>161</c:v>
                </c:pt>
                <c:pt idx="7949">
                  <c:v>162</c:v>
                </c:pt>
                <c:pt idx="7950">
                  <c:v>178</c:v>
                </c:pt>
                <c:pt idx="7951">
                  <c:v>192</c:v>
                </c:pt>
                <c:pt idx="7952">
                  <c:v>251</c:v>
                </c:pt>
                <c:pt idx="7953">
                  <c:v>267</c:v>
                </c:pt>
                <c:pt idx="7954">
                  <c:v>267</c:v>
                </c:pt>
                <c:pt idx="7955">
                  <c:v>256</c:v>
                </c:pt>
                <c:pt idx="7956">
                  <c:v>234</c:v>
                </c:pt>
                <c:pt idx="7957">
                  <c:v>216</c:v>
                </c:pt>
                <c:pt idx="7958">
                  <c:v>202</c:v>
                </c:pt>
                <c:pt idx="7959">
                  <c:v>201</c:v>
                </c:pt>
                <c:pt idx="7960">
                  <c:v>190</c:v>
                </c:pt>
                <c:pt idx="7961">
                  <c:v>190</c:v>
                </c:pt>
                <c:pt idx="7962">
                  <c:v>176</c:v>
                </c:pt>
                <c:pt idx="7963">
                  <c:v>263</c:v>
                </c:pt>
                <c:pt idx="7964">
                  <c:v>375</c:v>
                </c:pt>
                <c:pt idx="7965">
                  <c:v>402</c:v>
                </c:pt>
                <c:pt idx="7966">
                  <c:v>336</c:v>
                </c:pt>
                <c:pt idx="7967">
                  <c:v>279</c:v>
                </c:pt>
                <c:pt idx="7968">
                  <c:v>313</c:v>
                </c:pt>
                <c:pt idx="7969">
                  <c:v>347</c:v>
                </c:pt>
                <c:pt idx="7970">
                  <c:v>297</c:v>
                </c:pt>
                <c:pt idx="7971">
                  <c:v>245</c:v>
                </c:pt>
                <c:pt idx="7972">
                  <c:v>207</c:v>
                </c:pt>
                <c:pt idx="7973">
                  <c:v>182</c:v>
                </c:pt>
                <c:pt idx="7974">
                  <c:v>168</c:v>
                </c:pt>
                <c:pt idx="7975">
                  <c:v>167</c:v>
                </c:pt>
                <c:pt idx="7976">
                  <c:v>167</c:v>
                </c:pt>
                <c:pt idx="7977">
                  <c:v>167</c:v>
                </c:pt>
                <c:pt idx="7978">
                  <c:v>166</c:v>
                </c:pt>
                <c:pt idx="7979">
                  <c:v>166</c:v>
                </c:pt>
                <c:pt idx="7980">
                  <c:v>153</c:v>
                </c:pt>
                <c:pt idx="7981">
                  <c:v>153</c:v>
                </c:pt>
                <c:pt idx="7982">
                  <c:v>152</c:v>
                </c:pt>
                <c:pt idx="7983">
                  <c:v>151</c:v>
                </c:pt>
                <c:pt idx="7984">
                  <c:v>141</c:v>
                </c:pt>
                <c:pt idx="7985">
                  <c:v>168</c:v>
                </c:pt>
                <c:pt idx="7986">
                  <c:v>168</c:v>
                </c:pt>
                <c:pt idx="7987">
                  <c:v>167</c:v>
                </c:pt>
                <c:pt idx="7988">
                  <c:v>167</c:v>
                </c:pt>
                <c:pt idx="7989">
                  <c:v>166</c:v>
                </c:pt>
                <c:pt idx="7990">
                  <c:v>165</c:v>
                </c:pt>
                <c:pt idx="7991">
                  <c:v>164</c:v>
                </c:pt>
                <c:pt idx="7992">
                  <c:v>152</c:v>
                </c:pt>
                <c:pt idx="7993">
                  <c:v>152</c:v>
                </c:pt>
                <c:pt idx="7994">
                  <c:v>151</c:v>
                </c:pt>
                <c:pt idx="7995">
                  <c:v>151</c:v>
                </c:pt>
                <c:pt idx="7996">
                  <c:v>140</c:v>
                </c:pt>
                <c:pt idx="7997">
                  <c:v>140</c:v>
                </c:pt>
                <c:pt idx="7998">
                  <c:v>140</c:v>
                </c:pt>
                <c:pt idx="7999">
                  <c:v>140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3602-4B9D-BFF9-56140D12279A}"/>
            </c:ext>
          </c:extLst>
        </c:ser>
        <c:ser>
          <c:idx val="3"/>
          <c:order val="1"/>
          <c:tx>
            <c:strRef>
              <c:f>'OGS DATA 2'!$E$6</c:f>
              <c:strCache>
                <c:ptCount val="1"/>
                <c:pt idx="0">
                  <c:v>CO2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'OGS DATA 2'!$A$7:$A$8006</c:f>
              <c:numCache>
                <c:formatCode>0.000</c:formatCode>
                <c:ptCount val="8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  <c:pt idx="3000">
                  <c:v>50.01666666666511</c:v>
                </c:pt>
                <c:pt idx="3001">
                  <c:v>50.033333333331775</c:v>
                </c:pt>
                <c:pt idx="3002">
                  <c:v>50.049999999998441</c:v>
                </c:pt>
                <c:pt idx="3003">
                  <c:v>50.066666666665107</c:v>
                </c:pt>
                <c:pt idx="3004">
                  <c:v>50.083333333331773</c:v>
                </c:pt>
                <c:pt idx="3005">
                  <c:v>50.099999999998438</c:v>
                </c:pt>
                <c:pt idx="3006">
                  <c:v>50.116666666665104</c:v>
                </c:pt>
                <c:pt idx="3007">
                  <c:v>50.13333333333177</c:v>
                </c:pt>
                <c:pt idx="3008">
                  <c:v>50.149999999998435</c:v>
                </c:pt>
                <c:pt idx="3009">
                  <c:v>50.166666666665101</c:v>
                </c:pt>
                <c:pt idx="3010">
                  <c:v>50.183333333331767</c:v>
                </c:pt>
                <c:pt idx="3011">
                  <c:v>50.199999999998433</c:v>
                </c:pt>
                <c:pt idx="3012">
                  <c:v>50.216666666665098</c:v>
                </c:pt>
                <c:pt idx="3013">
                  <c:v>50.233333333331764</c:v>
                </c:pt>
                <c:pt idx="3014">
                  <c:v>50.24999999999843</c:v>
                </c:pt>
                <c:pt idx="3015">
                  <c:v>50.266666666665095</c:v>
                </c:pt>
                <c:pt idx="3016">
                  <c:v>50.283333333331761</c:v>
                </c:pt>
                <c:pt idx="3017">
                  <c:v>50.299999999998427</c:v>
                </c:pt>
                <c:pt idx="3018">
                  <c:v>50.316666666665093</c:v>
                </c:pt>
                <c:pt idx="3019">
                  <c:v>50.333333333331758</c:v>
                </c:pt>
                <c:pt idx="3020">
                  <c:v>50.349999999998424</c:v>
                </c:pt>
                <c:pt idx="3021">
                  <c:v>50.36666666666509</c:v>
                </c:pt>
                <c:pt idx="3022">
                  <c:v>50.383333333331755</c:v>
                </c:pt>
                <c:pt idx="3023">
                  <c:v>50.399999999998421</c:v>
                </c:pt>
                <c:pt idx="3024">
                  <c:v>50.416666666665087</c:v>
                </c:pt>
                <c:pt idx="3025">
                  <c:v>50.433333333331753</c:v>
                </c:pt>
                <c:pt idx="3026">
                  <c:v>50.449999999998418</c:v>
                </c:pt>
                <c:pt idx="3027">
                  <c:v>50.466666666665084</c:v>
                </c:pt>
                <c:pt idx="3028">
                  <c:v>50.48333333333175</c:v>
                </c:pt>
                <c:pt idx="3029">
                  <c:v>50.499999999998415</c:v>
                </c:pt>
                <c:pt idx="3030">
                  <c:v>50.516666666665081</c:v>
                </c:pt>
                <c:pt idx="3031">
                  <c:v>50.533333333331747</c:v>
                </c:pt>
                <c:pt idx="3032">
                  <c:v>50.549999999998413</c:v>
                </c:pt>
                <c:pt idx="3033">
                  <c:v>50.566666666665078</c:v>
                </c:pt>
                <c:pt idx="3034">
                  <c:v>50.583333333331744</c:v>
                </c:pt>
                <c:pt idx="3035">
                  <c:v>50.59999999999841</c:v>
                </c:pt>
                <c:pt idx="3036">
                  <c:v>50.616666666665076</c:v>
                </c:pt>
                <c:pt idx="3037">
                  <c:v>50.633333333331741</c:v>
                </c:pt>
                <c:pt idx="3038">
                  <c:v>50.649999999998407</c:v>
                </c:pt>
                <c:pt idx="3039">
                  <c:v>50.666666666665073</c:v>
                </c:pt>
                <c:pt idx="3040">
                  <c:v>50.683333333331738</c:v>
                </c:pt>
                <c:pt idx="3041">
                  <c:v>50.699999999998404</c:v>
                </c:pt>
                <c:pt idx="3042">
                  <c:v>50.71666666666507</c:v>
                </c:pt>
                <c:pt idx="3043">
                  <c:v>50.733333333331736</c:v>
                </c:pt>
                <c:pt idx="3044">
                  <c:v>50.749999999998401</c:v>
                </c:pt>
                <c:pt idx="3045">
                  <c:v>50.766666666665067</c:v>
                </c:pt>
                <c:pt idx="3046">
                  <c:v>50.783333333331733</c:v>
                </c:pt>
                <c:pt idx="3047">
                  <c:v>50.799999999998398</c:v>
                </c:pt>
                <c:pt idx="3048">
                  <c:v>50.816666666665064</c:v>
                </c:pt>
                <c:pt idx="3049">
                  <c:v>50.83333333333173</c:v>
                </c:pt>
                <c:pt idx="3050">
                  <c:v>50.849999999998396</c:v>
                </c:pt>
                <c:pt idx="3051">
                  <c:v>50.866666666665061</c:v>
                </c:pt>
                <c:pt idx="3052">
                  <c:v>50.883333333331727</c:v>
                </c:pt>
                <c:pt idx="3053">
                  <c:v>50.899999999998393</c:v>
                </c:pt>
                <c:pt idx="3054">
                  <c:v>50.916666666665058</c:v>
                </c:pt>
                <c:pt idx="3055">
                  <c:v>50.933333333331724</c:v>
                </c:pt>
                <c:pt idx="3056">
                  <c:v>50.94999999999839</c:v>
                </c:pt>
                <c:pt idx="3057">
                  <c:v>50.966666666665056</c:v>
                </c:pt>
                <c:pt idx="3058">
                  <c:v>50.983333333331721</c:v>
                </c:pt>
                <c:pt idx="3059">
                  <c:v>50.999999999998387</c:v>
                </c:pt>
                <c:pt idx="3060">
                  <c:v>51.016666666665053</c:v>
                </c:pt>
                <c:pt idx="3061">
                  <c:v>51.033333333331719</c:v>
                </c:pt>
                <c:pt idx="3062">
                  <c:v>51.049999999998384</c:v>
                </c:pt>
                <c:pt idx="3063">
                  <c:v>51.06666666666505</c:v>
                </c:pt>
                <c:pt idx="3064">
                  <c:v>51.083333333331716</c:v>
                </c:pt>
                <c:pt idx="3065">
                  <c:v>51.099999999998381</c:v>
                </c:pt>
                <c:pt idx="3066">
                  <c:v>51.116666666665047</c:v>
                </c:pt>
                <c:pt idx="3067">
                  <c:v>51.133333333331713</c:v>
                </c:pt>
                <c:pt idx="3068">
                  <c:v>51.149999999998379</c:v>
                </c:pt>
                <c:pt idx="3069">
                  <c:v>51.166666666665044</c:v>
                </c:pt>
                <c:pt idx="3070">
                  <c:v>51.18333333333171</c:v>
                </c:pt>
                <c:pt idx="3071">
                  <c:v>51.199999999998376</c:v>
                </c:pt>
                <c:pt idx="3072">
                  <c:v>51.216666666665041</c:v>
                </c:pt>
                <c:pt idx="3073">
                  <c:v>51.233333333331707</c:v>
                </c:pt>
                <c:pt idx="3074">
                  <c:v>51.249999999998373</c:v>
                </c:pt>
                <c:pt idx="3075">
                  <c:v>51.266666666665039</c:v>
                </c:pt>
                <c:pt idx="3076">
                  <c:v>51.283333333331704</c:v>
                </c:pt>
                <c:pt idx="3077">
                  <c:v>51.29999999999837</c:v>
                </c:pt>
                <c:pt idx="3078">
                  <c:v>51.316666666665036</c:v>
                </c:pt>
                <c:pt idx="3079">
                  <c:v>51.333333333331701</c:v>
                </c:pt>
                <c:pt idx="3080">
                  <c:v>51.349999999998367</c:v>
                </c:pt>
                <c:pt idx="3081">
                  <c:v>51.366666666665033</c:v>
                </c:pt>
                <c:pt idx="3082">
                  <c:v>51.383333333331699</c:v>
                </c:pt>
                <c:pt idx="3083">
                  <c:v>51.399999999998364</c:v>
                </c:pt>
                <c:pt idx="3084">
                  <c:v>51.41666666666503</c:v>
                </c:pt>
                <c:pt idx="3085">
                  <c:v>51.433333333331696</c:v>
                </c:pt>
                <c:pt idx="3086">
                  <c:v>51.449999999998361</c:v>
                </c:pt>
                <c:pt idx="3087">
                  <c:v>51.466666666665027</c:v>
                </c:pt>
                <c:pt idx="3088">
                  <c:v>51.483333333331693</c:v>
                </c:pt>
                <c:pt idx="3089">
                  <c:v>51.499999999998359</c:v>
                </c:pt>
                <c:pt idx="3090">
                  <c:v>51.516666666665024</c:v>
                </c:pt>
                <c:pt idx="3091">
                  <c:v>51.53333333333169</c:v>
                </c:pt>
                <c:pt idx="3092">
                  <c:v>51.549999999998356</c:v>
                </c:pt>
                <c:pt idx="3093">
                  <c:v>51.566666666665022</c:v>
                </c:pt>
                <c:pt idx="3094">
                  <c:v>51.583333333331687</c:v>
                </c:pt>
                <c:pt idx="3095">
                  <c:v>51.599999999998353</c:v>
                </c:pt>
                <c:pt idx="3096">
                  <c:v>51.616666666665019</c:v>
                </c:pt>
                <c:pt idx="3097">
                  <c:v>51.633333333331684</c:v>
                </c:pt>
                <c:pt idx="3098">
                  <c:v>51.64999999999835</c:v>
                </c:pt>
                <c:pt idx="3099">
                  <c:v>51.666666666665016</c:v>
                </c:pt>
                <c:pt idx="3100">
                  <c:v>51.683333333331682</c:v>
                </c:pt>
                <c:pt idx="3101">
                  <c:v>51.699999999998347</c:v>
                </c:pt>
                <c:pt idx="3102">
                  <c:v>51.716666666665013</c:v>
                </c:pt>
                <c:pt idx="3103">
                  <c:v>51.733333333331679</c:v>
                </c:pt>
                <c:pt idx="3104">
                  <c:v>51.749999999998344</c:v>
                </c:pt>
                <c:pt idx="3105">
                  <c:v>51.76666666666501</c:v>
                </c:pt>
                <c:pt idx="3106">
                  <c:v>51.783333333331676</c:v>
                </c:pt>
                <c:pt idx="3107">
                  <c:v>51.799999999998342</c:v>
                </c:pt>
                <c:pt idx="3108">
                  <c:v>51.816666666665007</c:v>
                </c:pt>
                <c:pt idx="3109">
                  <c:v>51.833333333331673</c:v>
                </c:pt>
                <c:pt idx="3110">
                  <c:v>51.849999999998339</c:v>
                </c:pt>
                <c:pt idx="3111">
                  <c:v>51.866666666665004</c:v>
                </c:pt>
                <c:pt idx="3112">
                  <c:v>51.88333333333167</c:v>
                </c:pt>
                <c:pt idx="3113">
                  <c:v>51.899999999998336</c:v>
                </c:pt>
                <c:pt idx="3114">
                  <c:v>51.916666666665002</c:v>
                </c:pt>
                <c:pt idx="3115">
                  <c:v>51.933333333331667</c:v>
                </c:pt>
                <c:pt idx="3116">
                  <c:v>51.949999999998333</c:v>
                </c:pt>
                <c:pt idx="3117">
                  <c:v>51.966666666664999</c:v>
                </c:pt>
                <c:pt idx="3118">
                  <c:v>51.983333333331665</c:v>
                </c:pt>
                <c:pt idx="3119">
                  <c:v>51.99999999999833</c:v>
                </c:pt>
                <c:pt idx="3120">
                  <c:v>52.016666666664996</c:v>
                </c:pt>
                <c:pt idx="3121">
                  <c:v>52.033333333331662</c:v>
                </c:pt>
                <c:pt idx="3122">
                  <c:v>52.049999999998327</c:v>
                </c:pt>
                <c:pt idx="3123">
                  <c:v>52.066666666664993</c:v>
                </c:pt>
                <c:pt idx="3124">
                  <c:v>52.083333333331659</c:v>
                </c:pt>
                <c:pt idx="3125">
                  <c:v>52.099999999998325</c:v>
                </c:pt>
                <c:pt idx="3126">
                  <c:v>52.11666666666499</c:v>
                </c:pt>
                <c:pt idx="3127">
                  <c:v>52.133333333331656</c:v>
                </c:pt>
                <c:pt idx="3128">
                  <c:v>52.149999999998322</c:v>
                </c:pt>
                <c:pt idx="3129">
                  <c:v>52.166666666664987</c:v>
                </c:pt>
                <c:pt idx="3130">
                  <c:v>52.183333333331653</c:v>
                </c:pt>
                <c:pt idx="3131">
                  <c:v>52.199999999998319</c:v>
                </c:pt>
                <c:pt idx="3132">
                  <c:v>52.216666666664985</c:v>
                </c:pt>
                <c:pt idx="3133">
                  <c:v>52.23333333333165</c:v>
                </c:pt>
                <c:pt idx="3134">
                  <c:v>52.249999999998316</c:v>
                </c:pt>
                <c:pt idx="3135">
                  <c:v>52.266666666664982</c:v>
                </c:pt>
                <c:pt idx="3136">
                  <c:v>52.283333333331647</c:v>
                </c:pt>
                <c:pt idx="3137">
                  <c:v>52.299999999998313</c:v>
                </c:pt>
                <c:pt idx="3138">
                  <c:v>52.316666666664979</c:v>
                </c:pt>
                <c:pt idx="3139">
                  <c:v>52.333333333331645</c:v>
                </c:pt>
                <c:pt idx="3140">
                  <c:v>52.34999999999831</c:v>
                </c:pt>
                <c:pt idx="3141">
                  <c:v>52.366666666664976</c:v>
                </c:pt>
                <c:pt idx="3142">
                  <c:v>52.383333333331642</c:v>
                </c:pt>
                <c:pt idx="3143">
                  <c:v>52.399999999998307</c:v>
                </c:pt>
                <c:pt idx="3144">
                  <c:v>52.416666666664973</c:v>
                </c:pt>
                <c:pt idx="3145">
                  <c:v>52.433333333331639</c:v>
                </c:pt>
                <c:pt idx="3146">
                  <c:v>52.449999999998305</c:v>
                </c:pt>
                <c:pt idx="3147">
                  <c:v>52.46666666666497</c:v>
                </c:pt>
                <c:pt idx="3148">
                  <c:v>52.483333333331636</c:v>
                </c:pt>
                <c:pt idx="3149">
                  <c:v>52.499999999998302</c:v>
                </c:pt>
                <c:pt idx="3150">
                  <c:v>52.516666666664968</c:v>
                </c:pt>
                <c:pt idx="3151">
                  <c:v>52.533333333331633</c:v>
                </c:pt>
                <c:pt idx="3152">
                  <c:v>52.549999999998299</c:v>
                </c:pt>
                <c:pt idx="3153">
                  <c:v>52.566666666664965</c:v>
                </c:pt>
                <c:pt idx="3154">
                  <c:v>52.58333333333163</c:v>
                </c:pt>
                <c:pt idx="3155">
                  <c:v>52.599999999998296</c:v>
                </c:pt>
                <c:pt idx="3156">
                  <c:v>52.616666666664962</c:v>
                </c:pt>
                <c:pt idx="3157">
                  <c:v>52.633333333331628</c:v>
                </c:pt>
                <c:pt idx="3158">
                  <c:v>52.649999999998293</c:v>
                </c:pt>
                <c:pt idx="3159">
                  <c:v>52.666666666664959</c:v>
                </c:pt>
                <c:pt idx="3160">
                  <c:v>52.683333333331625</c:v>
                </c:pt>
                <c:pt idx="3161">
                  <c:v>52.69999999999829</c:v>
                </c:pt>
                <c:pt idx="3162">
                  <c:v>52.716666666664956</c:v>
                </c:pt>
                <c:pt idx="3163">
                  <c:v>52.733333333331622</c:v>
                </c:pt>
                <c:pt idx="3164">
                  <c:v>52.749999999998288</c:v>
                </c:pt>
                <c:pt idx="3165">
                  <c:v>52.766666666664953</c:v>
                </c:pt>
                <c:pt idx="3166">
                  <c:v>52.783333333331619</c:v>
                </c:pt>
                <c:pt idx="3167">
                  <c:v>52.799999999998285</c:v>
                </c:pt>
                <c:pt idx="3168">
                  <c:v>52.81666666666495</c:v>
                </c:pt>
                <c:pt idx="3169">
                  <c:v>52.833333333331616</c:v>
                </c:pt>
                <c:pt idx="3170">
                  <c:v>52.849999999998282</c:v>
                </c:pt>
                <c:pt idx="3171">
                  <c:v>52.866666666664948</c:v>
                </c:pt>
                <c:pt idx="3172">
                  <c:v>52.883333333331613</c:v>
                </c:pt>
                <c:pt idx="3173">
                  <c:v>52.899999999998279</c:v>
                </c:pt>
                <c:pt idx="3174">
                  <c:v>52.916666666664945</c:v>
                </c:pt>
                <c:pt idx="3175">
                  <c:v>52.933333333331611</c:v>
                </c:pt>
                <c:pt idx="3176">
                  <c:v>52.949999999998276</c:v>
                </c:pt>
                <c:pt idx="3177">
                  <c:v>52.966666666664942</c:v>
                </c:pt>
                <c:pt idx="3178">
                  <c:v>52.983333333331608</c:v>
                </c:pt>
                <c:pt idx="3179">
                  <c:v>52.999999999998273</c:v>
                </c:pt>
                <c:pt idx="3180">
                  <c:v>53.016666666664939</c:v>
                </c:pt>
                <c:pt idx="3181">
                  <c:v>53.033333333331605</c:v>
                </c:pt>
                <c:pt idx="3182">
                  <c:v>53.049999999998271</c:v>
                </c:pt>
                <c:pt idx="3183">
                  <c:v>53.066666666664936</c:v>
                </c:pt>
                <c:pt idx="3184">
                  <c:v>53.083333333331602</c:v>
                </c:pt>
                <c:pt idx="3185">
                  <c:v>53.099999999998268</c:v>
                </c:pt>
                <c:pt idx="3186">
                  <c:v>53.116666666664933</c:v>
                </c:pt>
                <c:pt idx="3187">
                  <c:v>53.133333333331599</c:v>
                </c:pt>
                <c:pt idx="3188">
                  <c:v>53.149999999998265</c:v>
                </c:pt>
                <c:pt idx="3189">
                  <c:v>53.166666666664931</c:v>
                </c:pt>
                <c:pt idx="3190">
                  <c:v>53.183333333331596</c:v>
                </c:pt>
                <c:pt idx="3191">
                  <c:v>53.199999999998262</c:v>
                </c:pt>
                <c:pt idx="3192">
                  <c:v>53.216666666664928</c:v>
                </c:pt>
                <c:pt idx="3193">
                  <c:v>53.233333333331593</c:v>
                </c:pt>
                <c:pt idx="3194">
                  <c:v>53.249999999998259</c:v>
                </c:pt>
                <c:pt idx="3195">
                  <c:v>53.266666666664925</c:v>
                </c:pt>
                <c:pt idx="3196">
                  <c:v>53.283333333331591</c:v>
                </c:pt>
                <c:pt idx="3197">
                  <c:v>53.299999999998256</c:v>
                </c:pt>
                <c:pt idx="3198">
                  <c:v>53.316666666664922</c:v>
                </c:pt>
                <c:pt idx="3199">
                  <c:v>53.333333333331588</c:v>
                </c:pt>
                <c:pt idx="3200">
                  <c:v>53.349999999998253</c:v>
                </c:pt>
                <c:pt idx="3201">
                  <c:v>53.366666666664919</c:v>
                </c:pt>
                <c:pt idx="3202">
                  <c:v>53.383333333331585</c:v>
                </c:pt>
                <c:pt idx="3203">
                  <c:v>53.399999999998251</c:v>
                </c:pt>
                <c:pt idx="3204">
                  <c:v>53.416666666664916</c:v>
                </c:pt>
                <c:pt idx="3205">
                  <c:v>53.433333333331582</c:v>
                </c:pt>
                <c:pt idx="3206">
                  <c:v>53.449999999998248</c:v>
                </c:pt>
                <c:pt idx="3207">
                  <c:v>53.466666666664914</c:v>
                </c:pt>
                <c:pt idx="3208">
                  <c:v>53.483333333331579</c:v>
                </c:pt>
                <c:pt idx="3209">
                  <c:v>53.499999999998245</c:v>
                </c:pt>
                <c:pt idx="3210">
                  <c:v>53.516666666664911</c:v>
                </c:pt>
                <c:pt idx="3211">
                  <c:v>53.533333333331576</c:v>
                </c:pt>
                <c:pt idx="3212">
                  <c:v>53.549999999998242</c:v>
                </c:pt>
                <c:pt idx="3213">
                  <c:v>53.566666666664908</c:v>
                </c:pt>
                <c:pt idx="3214">
                  <c:v>53.583333333331574</c:v>
                </c:pt>
                <c:pt idx="3215">
                  <c:v>53.599999999998239</c:v>
                </c:pt>
                <c:pt idx="3216">
                  <c:v>53.616666666664905</c:v>
                </c:pt>
                <c:pt idx="3217">
                  <c:v>53.633333333331571</c:v>
                </c:pt>
                <c:pt idx="3218">
                  <c:v>53.649999999998236</c:v>
                </c:pt>
                <c:pt idx="3219">
                  <c:v>53.666666666664902</c:v>
                </c:pt>
                <c:pt idx="3220">
                  <c:v>53.683333333331568</c:v>
                </c:pt>
                <c:pt idx="3221">
                  <c:v>53.699999999998234</c:v>
                </c:pt>
                <c:pt idx="3222">
                  <c:v>53.716666666664899</c:v>
                </c:pt>
                <c:pt idx="3223">
                  <c:v>53.733333333331565</c:v>
                </c:pt>
                <c:pt idx="3224">
                  <c:v>53.749999999998231</c:v>
                </c:pt>
                <c:pt idx="3225">
                  <c:v>53.766666666664896</c:v>
                </c:pt>
                <c:pt idx="3226">
                  <c:v>53.783333333331562</c:v>
                </c:pt>
                <c:pt idx="3227">
                  <c:v>53.799999999998228</c:v>
                </c:pt>
                <c:pt idx="3228">
                  <c:v>53.816666666664894</c:v>
                </c:pt>
                <c:pt idx="3229">
                  <c:v>53.833333333331559</c:v>
                </c:pt>
                <c:pt idx="3230">
                  <c:v>53.849999999998225</c:v>
                </c:pt>
                <c:pt idx="3231">
                  <c:v>53.866666666664891</c:v>
                </c:pt>
                <c:pt idx="3232">
                  <c:v>53.883333333331557</c:v>
                </c:pt>
                <c:pt idx="3233">
                  <c:v>53.899999999998222</c:v>
                </c:pt>
                <c:pt idx="3234">
                  <c:v>53.916666666664888</c:v>
                </c:pt>
                <c:pt idx="3235">
                  <c:v>53.933333333331554</c:v>
                </c:pt>
                <c:pt idx="3236">
                  <c:v>53.949999999998219</c:v>
                </c:pt>
                <c:pt idx="3237">
                  <c:v>53.966666666664885</c:v>
                </c:pt>
                <c:pt idx="3238">
                  <c:v>53.983333333331551</c:v>
                </c:pt>
                <c:pt idx="3239">
                  <c:v>53.999999999998217</c:v>
                </c:pt>
                <c:pt idx="3240">
                  <c:v>54.016666666664882</c:v>
                </c:pt>
                <c:pt idx="3241">
                  <c:v>54.033333333331548</c:v>
                </c:pt>
                <c:pt idx="3242">
                  <c:v>54.049999999998214</c:v>
                </c:pt>
                <c:pt idx="3243">
                  <c:v>54.066666666664879</c:v>
                </c:pt>
                <c:pt idx="3244">
                  <c:v>54.083333333331545</c:v>
                </c:pt>
                <c:pt idx="3245">
                  <c:v>54.099999999998211</c:v>
                </c:pt>
                <c:pt idx="3246">
                  <c:v>54.116666666664877</c:v>
                </c:pt>
                <c:pt idx="3247">
                  <c:v>54.133333333331542</c:v>
                </c:pt>
                <c:pt idx="3248">
                  <c:v>54.149999999998208</c:v>
                </c:pt>
                <c:pt idx="3249">
                  <c:v>54.166666666664874</c:v>
                </c:pt>
                <c:pt idx="3250">
                  <c:v>54.183333333331539</c:v>
                </c:pt>
                <c:pt idx="3251">
                  <c:v>54.199999999998205</c:v>
                </c:pt>
                <c:pt idx="3252">
                  <c:v>54.216666666664871</c:v>
                </c:pt>
                <c:pt idx="3253">
                  <c:v>54.233333333331537</c:v>
                </c:pt>
                <c:pt idx="3254">
                  <c:v>54.249999999998202</c:v>
                </c:pt>
                <c:pt idx="3255">
                  <c:v>54.266666666664868</c:v>
                </c:pt>
                <c:pt idx="3256">
                  <c:v>54.283333333331534</c:v>
                </c:pt>
                <c:pt idx="3257">
                  <c:v>54.299999999998199</c:v>
                </c:pt>
                <c:pt idx="3258">
                  <c:v>54.316666666664865</c:v>
                </c:pt>
                <c:pt idx="3259">
                  <c:v>54.333333333331531</c:v>
                </c:pt>
                <c:pt idx="3260">
                  <c:v>54.349999999998197</c:v>
                </c:pt>
                <c:pt idx="3261">
                  <c:v>54.366666666664862</c:v>
                </c:pt>
                <c:pt idx="3262">
                  <c:v>54.383333333331528</c:v>
                </c:pt>
                <c:pt idx="3263">
                  <c:v>54.399999999998194</c:v>
                </c:pt>
                <c:pt idx="3264">
                  <c:v>54.41666666666486</c:v>
                </c:pt>
                <c:pt idx="3265">
                  <c:v>54.433333333331525</c:v>
                </c:pt>
                <c:pt idx="3266">
                  <c:v>54.449999999998191</c:v>
                </c:pt>
                <c:pt idx="3267">
                  <c:v>54.466666666664857</c:v>
                </c:pt>
                <c:pt idx="3268">
                  <c:v>54.483333333331522</c:v>
                </c:pt>
                <c:pt idx="3269">
                  <c:v>54.499999999998188</c:v>
                </c:pt>
                <c:pt idx="3270">
                  <c:v>54.516666666664854</c:v>
                </c:pt>
                <c:pt idx="3271">
                  <c:v>54.53333333333152</c:v>
                </c:pt>
                <c:pt idx="3272">
                  <c:v>54.549999999998185</c:v>
                </c:pt>
                <c:pt idx="3273">
                  <c:v>54.566666666664851</c:v>
                </c:pt>
                <c:pt idx="3274">
                  <c:v>54.583333333331517</c:v>
                </c:pt>
                <c:pt idx="3275">
                  <c:v>54.599999999998182</c:v>
                </c:pt>
                <c:pt idx="3276">
                  <c:v>54.616666666664848</c:v>
                </c:pt>
                <c:pt idx="3277">
                  <c:v>54.633333333331514</c:v>
                </c:pt>
                <c:pt idx="3278">
                  <c:v>54.64999999999818</c:v>
                </c:pt>
                <c:pt idx="3279">
                  <c:v>54.666666666664845</c:v>
                </c:pt>
                <c:pt idx="3280">
                  <c:v>54.683333333331511</c:v>
                </c:pt>
                <c:pt idx="3281">
                  <c:v>54.699999999998177</c:v>
                </c:pt>
                <c:pt idx="3282">
                  <c:v>54.716666666664842</c:v>
                </c:pt>
                <c:pt idx="3283">
                  <c:v>54.733333333331508</c:v>
                </c:pt>
                <c:pt idx="3284">
                  <c:v>54.749999999998174</c:v>
                </c:pt>
                <c:pt idx="3285">
                  <c:v>54.76666666666484</c:v>
                </c:pt>
                <c:pt idx="3286">
                  <c:v>54.783333333331505</c:v>
                </c:pt>
                <c:pt idx="3287">
                  <c:v>54.799999999998171</c:v>
                </c:pt>
                <c:pt idx="3288">
                  <c:v>54.816666666664837</c:v>
                </c:pt>
                <c:pt idx="3289">
                  <c:v>54.833333333331503</c:v>
                </c:pt>
                <c:pt idx="3290">
                  <c:v>54.849999999998168</c:v>
                </c:pt>
                <c:pt idx="3291">
                  <c:v>54.866666666664834</c:v>
                </c:pt>
                <c:pt idx="3292">
                  <c:v>54.8833333333315</c:v>
                </c:pt>
                <c:pt idx="3293">
                  <c:v>54.899999999998165</c:v>
                </c:pt>
                <c:pt idx="3294">
                  <c:v>54.916666666664831</c:v>
                </c:pt>
                <c:pt idx="3295">
                  <c:v>54.933333333331497</c:v>
                </c:pt>
                <c:pt idx="3296">
                  <c:v>54.949999999998163</c:v>
                </c:pt>
                <c:pt idx="3297">
                  <c:v>54.966666666664828</c:v>
                </c:pt>
                <c:pt idx="3298">
                  <c:v>54.983333333331494</c:v>
                </c:pt>
                <c:pt idx="3299">
                  <c:v>54.99999999999816</c:v>
                </c:pt>
                <c:pt idx="3300">
                  <c:v>55.016666666664825</c:v>
                </c:pt>
                <c:pt idx="3301">
                  <c:v>55.033333333331491</c:v>
                </c:pt>
                <c:pt idx="3302">
                  <c:v>55.049999999998157</c:v>
                </c:pt>
                <c:pt idx="3303">
                  <c:v>55.066666666664823</c:v>
                </c:pt>
                <c:pt idx="3304">
                  <c:v>55.083333333331488</c:v>
                </c:pt>
                <c:pt idx="3305">
                  <c:v>55.099999999998154</c:v>
                </c:pt>
                <c:pt idx="3306">
                  <c:v>55.11666666666482</c:v>
                </c:pt>
                <c:pt idx="3307">
                  <c:v>55.133333333331485</c:v>
                </c:pt>
                <c:pt idx="3308">
                  <c:v>55.149999999998151</c:v>
                </c:pt>
                <c:pt idx="3309">
                  <c:v>55.166666666664817</c:v>
                </c:pt>
                <c:pt idx="3310">
                  <c:v>55.183333333331483</c:v>
                </c:pt>
                <c:pt idx="3311">
                  <c:v>55.199999999998148</c:v>
                </c:pt>
                <c:pt idx="3312">
                  <c:v>55.216666666664814</c:v>
                </c:pt>
                <c:pt idx="3313">
                  <c:v>55.23333333333148</c:v>
                </c:pt>
                <c:pt idx="3314">
                  <c:v>55.249999999998145</c:v>
                </c:pt>
                <c:pt idx="3315">
                  <c:v>55.266666666664811</c:v>
                </c:pt>
                <c:pt idx="3316">
                  <c:v>55.283333333331477</c:v>
                </c:pt>
                <c:pt idx="3317">
                  <c:v>55.299999999998143</c:v>
                </c:pt>
                <c:pt idx="3318">
                  <c:v>55.316666666664808</c:v>
                </c:pt>
                <c:pt idx="3319">
                  <c:v>55.333333333331474</c:v>
                </c:pt>
                <c:pt idx="3320">
                  <c:v>55.34999999999814</c:v>
                </c:pt>
                <c:pt idx="3321">
                  <c:v>55.366666666664806</c:v>
                </c:pt>
                <c:pt idx="3322">
                  <c:v>55.383333333331471</c:v>
                </c:pt>
                <c:pt idx="3323">
                  <c:v>55.399999999998137</c:v>
                </c:pt>
                <c:pt idx="3324">
                  <c:v>55.416666666664803</c:v>
                </c:pt>
                <c:pt idx="3325">
                  <c:v>55.433333333331468</c:v>
                </c:pt>
                <c:pt idx="3326">
                  <c:v>55.449999999998134</c:v>
                </c:pt>
                <c:pt idx="3327">
                  <c:v>55.4666666666648</c:v>
                </c:pt>
                <c:pt idx="3328">
                  <c:v>55.483333333331466</c:v>
                </c:pt>
                <c:pt idx="3329">
                  <c:v>55.499999999998131</c:v>
                </c:pt>
                <c:pt idx="3330">
                  <c:v>55.516666666664797</c:v>
                </c:pt>
                <c:pt idx="3331">
                  <c:v>55.533333333331463</c:v>
                </c:pt>
                <c:pt idx="3332">
                  <c:v>55.549999999998128</c:v>
                </c:pt>
                <c:pt idx="3333">
                  <c:v>55.566666666664794</c:v>
                </c:pt>
                <c:pt idx="3334">
                  <c:v>55.58333333333146</c:v>
                </c:pt>
                <c:pt idx="3335">
                  <c:v>55.599999999998126</c:v>
                </c:pt>
                <c:pt idx="3336">
                  <c:v>55.616666666664791</c:v>
                </c:pt>
                <c:pt idx="3337">
                  <c:v>55.633333333331457</c:v>
                </c:pt>
                <c:pt idx="3338">
                  <c:v>55.649999999998123</c:v>
                </c:pt>
                <c:pt idx="3339">
                  <c:v>55.666666666664788</c:v>
                </c:pt>
                <c:pt idx="3340">
                  <c:v>55.683333333331454</c:v>
                </c:pt>
                <c:pt idx="3341">
                  <c:v>55.69999999999812</c:v>
                </c:pt>
                <c:pt idx="3342">
                  <c:v>55.716666666664786</c:v>
                </c:pt>
                <c:pt idx="3343">
                  <c:v>55.733333333331451</c:v>
                </c:pt>
                <c:pt idx="3344">
                  <c:v>55.749999999998117</c:v>
                </c:pt>
                <c:pt idx="3345">
                  <c:v>55.766666666664783</c:v>
                </c:pt>
                <c:pt idx="3346">
                  <c:v>55.783333333331449</c:v>
                </c:pt>
                <c:pt idx="3347">
                  <c:v>55.799999999998114</c:v>
                </c:pt>
                <c:pt idx="3348">
                  <c:v>55.81666666666478</c:v>
                </c:pt>
                <c:pt idx="3349">
                  <c:v>55.833333333331446</c:v>
                </c:pt>
                <c:pt idx="3350">
                  <c:v>55.849999999998111</c:v>
                </c:pt>
                <c:pt idx="3351">
                  <c:v>55.866666666664777</c:v>
                </c:pt>
                <c:pt idx="3352">
                  <c:v>55.883333333331443</c:v>
                </c:pt>
                <c:pt idx="3353">
                  <c:v>55.899999999998109</c:v>
                </c:pt>
                <c:pt idx="3354">
                  <c:v>55.916666666664774</c:v>
                </c:pt>
                <c:pt idx="3355">
                  <c:v>55.93333333333144</c:v>
                </c:pt>
                <c:pt idx="3356">
                  <c:v>55.949999999998106</c:v>
                </c:pt>
                <c:pt idx="3357">
                  <c:v>55.966666666664771</c:v>
                </c:pt>
                <c:pt idx="3358">
                  <c:v>55.983333333331437</c:v>
                </c:pt>
                <c:pt idx="3359">
                  <c:v>55.999999999998103</c:v>
                </c:pt>
                <c:pt idx="3360">
                  <c:v>56.016666666664769</c:v>
                </c:pt>
                <c:pt idx="3361">
                  <c:v>56.033333333331434</c:v>
                </c:pt>
                <c:pt idx="3362">
                  <c:v>56.0499999999981</c:v>
                </c:pt>
                <c:pt idx="3363">
                  <c:v>56.066666666664766</c:v>
                </c:pt>
                <c:pt idx="3364">
                  <c:v>56.083333333331431</c:v>
                </c:pt>
                <c:pt idx="3365">
                  <c:v>56.099999999998097</c:v>
                </c:pt>
                <c:pt idx="3366">
                  <c:v>56.116666666664763</c:v>
                </c:pt>
                <c:pt idx="3367">
                  <c:v>56.133333333331429</c:v>
                </c:pt>
                <c:pt idx="3368">
                  <c:v>56.149999999998094</c:v>
                </c:pt>
                <c:pt idx="3369">
                  <c:v>56.16666666666476</c:v>
                </c:pt>
                <c:pt idx="3370">
                  <c:v>56.183333333331426</c:v>
                </c:pt>
                <c:pt idx="3371">
                  <c:v>56.199999999998091</c:v>
                </c:pt>
                <c:pt idx="3372">
                  <c:v>56.216666666664757</c:v>
                </c:pt>
                <c:pt idx="3373">
                  <c:v>56.233333333331423</c:v>
                </c:pt>
                <c:pt idx="3374">
                  <c:v>56.249999999998089</c:v>
                </c:pt>
                <c:pt idx="3375">
                  <c:v>56.266666666664754</c:v>
                </c:pt>
                <c:pt idx="3376">
                  <c:v>56.28333333333142</c:v>
                </c:pt>
                <c:pt idx="3377">
                  <c:v>56.299999999998086</c:v>
                </c:pt>
                <c:pt idx="3378">
                  <c:v>56.316666666664752</c:v>
                </c:pt>
                <c:pt idx="3379">
                  <c:v>56.333333333331417</c:v>
                </c:pt>
                <c:pt idx="3380">
                  <c:v>56.349999999998083</c:v>
                </c:pt>
                <c:pt idx="3381">
                  <c:v>56.366666666664749</c:v>
                </c:pt>
                <c:pt idx="3382">
                  <c:v>56.383333333331414</c:v>
                </c:pt>
                <c:pt idx="3383">
                  <c:v>56.39999999999808</c:v>
                </c:pt>
                <c:pt idx="3384">
                  <c:v>56.416666666664746</c:v>
                </c:pt>
                <c:pt idx="3385">
                  <c:v>56.433333333331412</c:v>
                </c:pt>
                <c:pt idx="3386">
                  <c:v>56.449999999998077</c:v>
                </c:pt>
                <c:pt idx="3387">
                  <c:v>56.466666666664743</c:v>
                </c:pt>
                <c:pt idx="3388">
                  <c:v>56.483333333331409</c:v>
                </c:pt>
                <c:pt idx="3389">
                  <c:v>56.499999999998074</c:v>
                </c:pt>
                <c:pt idx="3390">
                  <c:v>56.51666666666474</c:v>
                </c:pt>
                <c:pt idx="3391">
                  <c:v>56.533333333331406</c:v>
                </c:pt>
                <c:pt idx="3392">
                  <c:v>56.549999999998072</c:v>
                </c:pt>
                <c:pt idx="3393">
                  <c:v>56.566666666664737</c:v>
                </c:pt>
                <c:pt idx="3394">
                  <c:v>56.583333333331403</c:v>
                </c:pt>
                <c:pt idx="3395">
                  <c:v>56.599999999998069</c:v>
                </c:pt>
                <c:pt idx="3396">
                  <c:v>56.616666666664734</c:v>
                </c:pt>
                <c:pt idx="3397">
                  <c:v>56.6333333333314</c:v>
                </c:pt>
                <c:pt idx="3398">
                  <c:v>56.649999999998066</c:v>
                </c:pt>
                <c:pt idx="3399">
                  <c:v>56.666666666664732</c:v>
                </c:pt>
                <c:pt idx="3400">
                  <c:v>56.683333333331397</c:v>
                </c:pt>
                <c:pt idx="3401">
                  <c:v>56.699999999998063</c:v>
                </c:pt>
                <c:pt idx="3402">
                  <c:v>56.716666666664729</c:v>
                </c:pt>
                <c:pt idx="3403">
                  <c:v>56.733333333331394</c:v>
                </c:pt>
                <c:pt idx="3404">
                  <c:v>56.74999999999806</c:v>
                </c:pt>
                <c:pt idx="3405">
                  <c:v>56.766666666664726</c:v>
                </c:pt>
                <c:pt idx="3406">
                  <c:v>56.783333333331392</c:v>
                </c:pt>
                <c:pt idx="3407">
                  <c:v>56.799999999998057</c:v>
                </c:pt>
                <c:pt idx="3408">
                  <c:v>56.816666666664723</c:v>
                </c:pt>
                <c:pt idx="3409">
                  <c:v>56.833333333331389</c:v>
                </c:pt>
                <c:pt idx="3410">
                  <c:v>56.849999999998055</c:v>
                </c:pt>
                <c:pt idx="3411">
                  <c:v>56.86666666666472</c:v>
                </c:pt>
                <c:pt idx="3412">
                  <c:v>56.883333333331386</c:v>
                </c:pt>
                <c:pt idx="3413">
                  <c:v>56.899999999998052</c:v>
                </c:pt>
                <c:pt idx="3414">
                  <c:v>56.916666666664717</c:v>
                </c:pt>
                <c:pt idx="3415">
                  <c:v>56.933333333331383</c:v>
                </c:pt>
                <c:pt idx="3416">
                  <c:v>56.949999999998049</c:v>
                </c:pt>
                <c:pt idx="3417">
                  <c:v>56.966666666664715</c:v>
                </c:pt>
                <c:pt idx="3418">
                  <c:v>56.98333333333138</c:v>
                </c:pt>
                <c:pt idx="3419">
                  <c:v>56.999999999998046</c:v>
                </c:pt>
                <c:pt idx="3420">
                  <c:v>57.016666666664712</c:v>
                </c:pt>
                <c:pt idx="3421">
                  <c:v>57.033333333331377</c:v>
                </c:pt>
                <c:pt idx="3422">
                  <c:v>57.049999999998043</c:v>
                </c:pt>
                <c:pt idx="3423">
                  <c:v>57.066666666664709</c:v>
                </c:pt>
                <c:pt idx="3424">
                  <c:v>57.083333333331375</c:v>
                </c:pt>
                <c:pt idx="3425">
                  <c:v>57.09999999999804</c:v>
                </c:pt>
                <c:pt idx="3426">
                  <c:v>57.116666666664706</c:v>
                </c:pt>
                <c:pt idx="3427">
                  <c:v>57.133333333331372</c:v>
                </c:pt>
                <c:pt idx="3428">
                  <c:v>57.149999999998037</c:v>
                </c:pt>
                <c:pt idx="3429">
                  <c:v>57.166666666664703</c:v>
                </c:pt>
                <c:pt idx="3430">
                  <c:v>57.183333333331369</c:v>
                </c:pt>
                <c:pt idx="3431">
                  <c:v>57.199999999998035</c:v>
                </c:pt>
                <c:pt idx="3432">
                  <c:v>57.2166666666647</c:v>
                </c:pt>
                <c:pt idx="3433">
                  <c:v>57.233333333331366</c:v>
                </c:pt>
                <c:pt idx="3434">
                  <c:v>57.249999999998032</c:v>
                </c:pt>
                <c:pt idx="3435">
                  <c:v>57.266666666664698</c:v>
                </c:pt>
                <c:pt idx="3436">
                  <c:v>57.283333333331363</c:v>
                </c:pt>
                <c:pt idx="3437">
                  <c:v>57.299999999998029</c:v>
                </c:pt>
                <c:pt idx="3438">
                  <c:v>57.316666666664695</c:v>
                </c:pt>
                <c:pt idx="3439">
                  <c:v>57.33333333333136</c:v>
                </c:pt>
                <c:pt idx="3440">
                  <c:v>57.349999999998026</c:v>
                </c:pt>
                <c:pt idx="3441">
                  <c:v>57.366666666664692</c:v>
                </c:pt>
                <c:pt idx="3442">
                  <c:v>57.383333333331358</c:v>
                </c:pt>
                <c:pt idx="3443">
                  <c:v>57.399999999998023</c:v>
                </c:pt>
                <c:pt idx="3444">
                  <c:v>57.416666666664689</c:v>
                </c:pt>
                <c:pt idx="3445">
                  <c:v>57.433333333331355</c:v>
                </c:pt>
                <c:pt idx="3446">
                  <c:v>57.44999999999802</c:v>
                </c:pt>
                <c:pt idx="3447">
                  <c:v>57.466666666664686</c:v>
                </c:pt>
                <c:pt idx="3448">
                  <c:v>57.483333333331352</c:v>
                </c:pt>
                <c:pt idx="3449">
                  <c:v>57.499999999998018</c:v>
                </c:pt>
                <c:pt idx="3450">
                  <c:v>57.516666666664683</c:v>
                </c:pt>
                <c:pt idx="3451">
                  <c:v>57.533333333331349</c:v>
                </c:pt>
                <c:pt idx="3452">
                  <c:v>57.549999999998015</c:v>
                </c:pt>
                <c:pt idx="3453">
                  <c:v>57.56666666666468</c:v>
                </c:pt>
                <c:pt idx="3454">
                  <c:v>57.583333333331346</c:v>
                </c:pt>
                <c:pt idx="3455">
                  <c:v>57.599999999998012</c:v>
                </c:pt>
                <c:pt idx="3456">
                  <c:v>57.616666666664678</c:v>
                </c:pt>
                <c:pt idx="3457">
                  <c:v>57.633333333331343</c:v>
                </c:pt>
                <c:pt idx="3458">
                  <c:v>57.649999999998009</c:v>
                </c:pt>
                <c:pt idx="3459">
                  <c:v>57.666666666664675</c:v>
                </c:pt>
                <c:pt idx="3460">
                  <c:v>57.68333333333134</c:v>
                </c:pt>
                <c:pt idx="3461">
                  <c:v>57.699999999998006</c:v>
                </c:pt>
                <c:pt idx="3462">
                  <c:v>57.716666666664672</c:v>
                </c:pt>
                <c:pt idx="3463">
                  <c:v>57.733333333331338</c:v>
                </c:pt>
                <c:pt idx="3464">
                  <c:v>57.749999999998003</c:v>
                </c:pt>
                <c:pt idx="3465">
                  <c:v>57.766666666664669</c:v>
                </c:pt>
                <c:pt idx="3466">
                  <c:v>57.783333333331335</c:v>
                </c:pt>
                <c:pt idx="3467">
                  <c:v>57.799999999998001</c:v>
                </c:pt>
                <c:pt idx="3468">
                  <c:v>57.816666666664666</c:v>
                </c:pt>
                <c:pt idx="3469">
                  <c:v>57.833333333331332</c:v>
                </c:pt>
                <c:pt idx="3470">
                  <c:v>57.849999999997998</c:v>
                </c:pt>
                <c:pt idx="3471">
                  <c:v>57.866666666664663</c:v>
                </c:pt>
                <c:pt idx="3472">
                  <c:v>57.883333333331329</c:v>
                </c:pt>
                <c:pt idx="3473">
                  <c:v>57.899999999997995</c:v>
                </c:pt>
                <c:pt idx="3474">
                  <c:v>57.916666666664661</c:v>
                </c:pt>
                <c:pt idx="3475">
                  <c:v>57.933333333331326</c:v>
                </c:pt>
                <c:pt idx="3476">
                  <c:v>57.949999999997992</c:v>
                </c:pt>
                <c:pt idx="3477">
                  <c:v>57.966666666664658</c:v>
                </c:pt>
                <c:pt idx="3478">
                  <c:v>57.983333333331323</c:v>
                </c:pt>
                <c:pt idx="3479">
                  <c:v>57.999999999997989</c:v>
                </c:pt>
                <c:pt idx="3480">
                  <c:v>58.016666666664655</c:v>
                </c:pt>
                <c:pt idx="3481">
                  <c:v>58.033333333331321</c:v>
                </c:pt>
                <c:pt idx="3482">
                  <c:v>58.049999999997986</c:v>
                </c:pt>
                <c:pt idx="3483">
                  <c:v>58.066666666664652</c:v>
                </c:pt>
                <c:pt idx="3484">
                  <c:v>58.083333333331318</c:v>
                </c:pt>
                <c:pt idx="3485">
                  <c:v>58.099999999997983</c:v>
                </c:pt>
                <c:pt idx="3486">
                  <c:v>58.116666666664649</c:v>
                </c:pt>
                <c:pt idx="3487">
                  <c:v>58.133333333331315</c:v>
                </c:pt>
                <c:pt idx="3488">
                  <c:v>58.149999999997981</c:v>
                </c:pt>
                <c:pt idx="3489">
                  <c:v>58.166666666664646</c:v>
                </c:pt>
                <c:pt idx="3490">
                  <c:v>58.183333333331312</c:v>
                </c:pt>
                <c:pt idx="3491">
                  <c:v>58.199999999997978</c:v>
                </c:pt>
                <c:pt idx="3492">
                  <c:v>58.216666666664644</c:v>
                </c:pt>
                <c:pt idx="3493">
                  <c:v>58.233333333331309</c:v>
                </c:pt>
                <c:pt idx="3494">
                  <c:v>58.249999999997975</c:v>
                </c:pt>
                <c:pt idx="3495">
                  <c:v>58.266666666664641</c:v>
                </c:pt>
                <c:pt idx="3496">
                  <c:v>58.283333333331306</c:v>
                </c:pt>
                <c:pt idx="3497">
                  <c:v>58.299999999997972</c:v>
                </c:pt>
                <c:pt idx="3498">
                  <c:v>58.316666666664638</c:v>
                </c:pt>
                <c:pt idx="3499">
                  <c:v>58.333333333331304</c:v>
                </c:pt>
                <c:pt idx="3500">
                  <c:v>58.349999999997969</c:v>
                </c:pt>
                <c:pt idx="3501">
                  <c:v>58.366666666664635</c:v>
                </c:pt>
                <c:pt idx="3502">
                  <c:v>58.383333333331301</c:v>
                </c:pt>
                <c:pt idx="3503">
                  <c:v>58.399999999997966</c:v>
                </c:pt>
                <c:pt idx="3504">
                  <c:v>58.416666666664632</c:v>
                </c:pt>
                <c:pt idx="3505">
                  <c:v>58.433333333331298</c:v>
                </c:pt>
                <c:pt idx="3506">
                  <c:v>58.449999999997964</c:v>
                </c:pt>
                <c:pt idx="3507">
                  <c:v>58.466666666664629</c:v>
                </c:pt>
                <c:pt idx="3508">
                  <c:v>58.483333333331295</c:v>
                </c:pt>
                <c:pt idx="3509">
                  <c:v>58.499999999997961</c:v>
                </c:pt>
                <c:pt idx="3510">
                  <c:v>58.516666666664626</c:v>
                </c:pt>
                <c:pt idx="3511">
                  <c:v>58.533333333331292</c:v>
                </c:pt>
                <c:pt idx="3512">
                  <c:v>58.549999999997958</c:v>
                </c:pt>
                <c:pt idx="3513">
                  <c:v>58.566666666664624</c:v>
                </c:pt>
                <c:pt idx="3514">
                  <c:v>58.583333333331289</c:v>
                </c:pt>
                <c:pt idx="3515">
                  <c:v>58.599999999997955</c:v>
                </c:pt>
                <c:pt idx="3516">
                  <c:v>58.616666666664621</c:v>
                </c:pt>
                <c:pt idx="3517">
                  <c:v>58.633333333331286</c:v>
                </c:pt>
                <c:pt idx="3518">
                  <c:v>58.649999999997952</c:v>
                </c:pt>
                <c:pt idx="3519">
                  <c:v>58.666666666664618</c:v>
                </c:pt>
                <c:pt idx="3520">
                  <c:v>58.683333333331284</c:v>
                </c:pt>
                <c:pt idx="3521">
                  <c:v>58.699999999997949</c:v>
                </c:pt>
                <c:pt idx="3522">
                  <c:v>58.716666666664615</c:v>
                </c:pt>
                <c:pt idx="3523">
                  <c:v>58.733333333331281</c:v>
                </c:pt>
                <c:pt idx="3524">
                  <c:v>58.749999999997947</c:v>
                </c:pt>
                <c:pt idx="3525">
                  <c:v>58.766666666664612</c:v>
                </c:pt>
                <c:pt idx="3526">
                  <c:v>58.783333333331278</c:v>
                </c:pt>
                <c:pt idx="3527">
                  <c:v>58.799999999997944</c:v>
                </c:pt>
                <c:pt idx="3528">
                  <c:v>58.816666666664609</c:v>
                </c:pt>
                <c:pt idx="3529">
                  <c:v>58.833333333331275</c:v>
                </c:pt>
                <c:pt idx="3530">
                  <c:v>58.849999999997941</c:v>
                </c:pt>
                <c:pt idx="3531">
                  <c:v>58.866666666664607</c:v>
                </c:pt>
                <c:pt idx="3532">
                  <c:v>58.883333333331272</c:v>
                </c:pt>
                <c:pt idx="3533">
                  <c:v>58.899999999997938</c:v>
                </c:pt>
                <c:pt idx="3534">
                  <c:v>58.916666666664604</c:v>
                </c:pt>
                <c:pt idx="3535">
                  <c:v>58.933333333331269</c:v>
                </c:pt>
                <c:pt idx="3536">
                  <c:v>58.949999999997935</c:v>
                </c:pt>
                <c:pt idx="3537">
                  <c:v>58.966666666664601</c:v>
                </c:pt>
                <c:pt idx="3538">
                  <c:v>58.983333333331267</c:v>
                </c:pt>
                <c:pt idx="3539">
                  <c:v>58.999999999997932</c:v>
                </c:pt>
                <c:pt idx="3540">
                  <c:v>59.016666666664598</c:v>
                </c:pt>
                <c:pt idx="3541">
                  <c:v>59.033333333331264</c:v>
                </c:pt>
                <c:pt idx="3542">
                  <c:v>59.049999999997929</c:v>
                </c:pt>
                <c:pt idx="3543">
                  <c:v>59.066666666664595</c:v>
                </c:pt>
                <c:pt idx="3544">
                  <c:v>59.083333333331261</c:v>
                </c:pt>
                <c:pt idx="3545">
                  <c:v>59.099999999997927</c:v>
                </c:pt>
                <c:pt idx="3546">
                  <c:v>59.116666666664592</c:v>
                </c:pt>
                <c:pt idx="3547">
                  <c:v>59.133333333331258</c:v>
                </c:pt>
                <c:pt idx="3548">
                  <c:v>59.149999999997924</c:v>
                </c:pt>
                <c:pt idx="3549">
                  <c:v>59.16666666666459</c:v>
                </c:pt>
                <c:pt idx="3550">
                  <c:v>59.183333333331255</c:v>
                </c:pt>
                <c:pt idx="3551">
                  <c:v>59.199999999997921</c:v>
                </c:pt>
                <c:pt idx="3552">
                  <c:v>59.216666666664587</c:v>
                </c:pt>
                <c:pt idx="3553">
                  <c:v>59.233333333331252</c:v>
                </c:pt>
                <c:pt idx="3554">
                  <c:v>59.249999999997918</c:v>
                </c:pt>
                <c:pt idx="3555">
                  <c:v>59.266666666664584</c:v>
                </c:pt>
                <c:pt idx="3556">
                  <c:v>59.28333333333125</c:v>
                </c:pt>
                <c:pt idx="3557">
                  <c:v>59.299999999997915</c:v>
                </c:pt>
                <c:pt idx="3558">
                  <c:v>59.316666666664581</c:v>
                </c:pt>
                <c:pt idx="3559">
                  <c:v>59.333333333331247</c:v>
                </c:pt>
                <c:pt idx="3560">
                  <c:v>59.349999999997912</c:v>
                </c:pt>
                <c:pt idx="3561">
                  <c:v>59.366666666664578</c:v>
                </c:pt>
                <c:pt idx="3562">
                  <c:v>59.383333333331244</c:v>
                </c:pt>
                <c:pt idx="3563">
                  <c:v>59.39999999999791</c:v>
                </c:pt>
                <c:pt idx="3564">
                  <c:v>59.416666666664575</c:v>
                </c:pt>
                <c:pt idx="3565">
                  <c:v>59.433333333331241</c:v>
                </c:pt>
                <c:pt idx="3566">
                  <c:v>59.449999999997907</c:v>
                </c:pt>
                <c:pt idx="3567">
                  <c:v>59.466666666664572</c:v>
                </c:pt>
                <c:pt idx="3568">
                  <c:v>59.483333333331238</c:v>
                </c:pt>
                <c:pt idx="3569">
                  <c:v>59.499999999997904</c:v>
                </c:pt>
                <c:pt idx="3570">
                  <c:v>59.51666666666457</c:v>
                </c:pt>
                <c:pt idx="3571">
                  <c:v>59.533333333331235</c:v>
                </c:pt>
                <c:pt idx="3572">
                  <c:v>59.549999999997901</c:v>
                </c:pt>
                <c:pt idx="3573">
                  <c:v>59.566666666664567</c:v>
                </c:pt>
                <c:pt idx="3574">
                  <c:v>59.583333333331232</c:v>
                </c:pt>
                <c:pt idx="3575">
                  <c:v>59.599999999997898</c:v>
                </c:pt>
                <c:pt idx="3576">
                  <c:v>59.616666666664564</c:v>
                </c:pt>
                <c:pt idx="3577">
                  <c:v>59.63333333333123</c:v>
                </c:pt>
                <c:pt idx="3578">
                  <c:v>59.649999999997895</c:v>
                </c:pt>
                <c:pt idx="3579">
                  <c:v>59.666666666664561</c:v>
                </c:pt>
                <c:pt idx="3580">
                  <c:v>59.683333333331227</c:v>
                </c:pt>
                <c:pt idx="3581">
                  <c:v>59.699999999997893</c:v>
                </c:pt>
                <c:pt idx="3582">
                  <c:v>59.716666666664558</c:v>
                </c:pt>
                <c:pt idx="3583">
                  <c:v>59.733333333331224</c:v>
                </c:pt>
                <c:pt idx="3584">
                  <c:v>59.74999999999789</c:v>
                </c:pt>
                <c:pt idx="3585">
                  <c:v>59.766666666664555</c:v>
                </c:pt>
                <c:pt idx="3586">
                  <c:v>59.783333333331221</c:v>
                </c:pt>
                <c:pt idx="3587">
                  <c:v>59.799999999997887</c:v>
                </c:pt>
                <c:pt idx="3588">
                  <c:v>59.816666666664553</c:v>
                </c:pt>
                <c:pt idx="3589">
                  <c:v>59.833333333331218</c:v>
                </c:pt>
                <c:pt idx="3590">
                  <c:v>59.849999999997884</c:v>
                </c:pt>
                <c:pt idx="3591">
                  <c:v>59.86666666666455</c:v>
                </c:pt>
                <c:pt idx="3592">
                  <c:v>59.883333333331215</c:v>
                </c:pt>
                <c:pt idx="3593">
                  <c:v>59.899999999997881</c:v>
                </c:pt>
                <c:pt idx="3594">
                  <c:v>59.916666666664547</c:v>
                </c:pt>
                <c:pt idx="3595">
                  <c:v>59.933333333331213</c:v>
                </c:pt>
                <c:pt idx="3596">
                  <c:v>59.949999999997878</c:v>
                </c:pt>
                <c:pt idx="3597">
                  <c:v>59.966666666664544</c:v>
                </c:pt>
                <c:pt idx="3598">
                  <c:v>59.98333333333121</c:v>
                </c:pt>
                <c:pt idx="3599">
                  <c:v>59.999999999997875</c:v>
                </c:pt>
                <c:pt idx="3600">
                  <c:v>60.016666666664541</c:v>
                </c:pt>
                <c:pt idx="3601">
                  <c:v>60.033333333331207</c:v>
                </c:pt>
                <c:pt idx="3602">
                  <c:v>60.049999999997873</c:v>
                </c:pt>
                <c:pt idx="3603">
                  <c:v>60.066666666664538</c:v>
                </c:pt>
                <c:pt idx="3604">
                  <c:v>60.083333333331204</c:v>
                </c:pt>
                <c:pt idx="3605">
                  <c:v>60.09999999999787</c:v>
                </c:pt>
                <c:pt idx="3606">
                  <c:v>60.116666666664536</c:v>
                </c:pt>
                <c:pt idx="3607">
                  <c:v>60.133333333331201</c:v>
                </c:pt>
                <c:pt idx="3608">
                  <c:v>60.149999999997867</c:v>
                </c:pt>
                <c:pt idx="3609">
                  <c:v>60.166666666664533</c:v>
                </c:pt>
                <c:pt idx="3610">
                  <c:v>60.183333333331198</c:v>
                </c:pt>
                <c:pt idx="3611">
                  <c:v>60.199999999997864</c:v>
                </c:pt>
                <c:pt idx="3612">
                  <c:v>60.21666666666453</c:v>
                </c:pt>
                <c:pt idx="3613">
                  <c:v>60.233333333331196</c:v>
                </c:pt>
                <c:pt idx="3614">
                  <c:v>60.249999999997861</c:v>
                </c:pt>
                <c:pt idx="3615">
                  <c:v>60.266666666664527</c:v>
                </c:pt>
                <c:pt idx="3616">
                  <c:v>60.283333333331193</c:v>
                </c:pt>
                <c:pt idx="3617">
                  <c:v>60.299999999997858</c:v>
                </c:pt>
                <c:pt idx="3618">
                  <c:v>60.316666666664524</c:v>
                </c:pt>
                <c:pt idx="3619">
                  <c:v>60.33333333333119</c:v>
                </c:pt>
                <c:pt idx="3620">
                  <c:v>60.349999999997856</c:v>
                </c:pt>
                <c:pt idx="3621">
                  <c:v>60.366666666664521</c:v>
                </c:pt>
                <c:pt idx="3622">
                  <c:v>60.383333333331187</c:v>
                </c:pt>
                <c:pt idx="3623">
                  <c:v>60.399999999997853</c:v>
                </c:pt>
                <c:pt idx="3624">
                  <c:v>60.416666666664518</c:v>
                </c:pt>
                <c:pt idx="3625">
                  <c:v>60.433333333331184</c:v>
                </c:pt>
                <c:pt idx="3626">
                  <c:v>60.44999999999785</c:v>
                </c:pt>
                <c:pt idx="3627">
                  <c:v>60.466666666664516</c:v>
                </c:pt>
                <c:pt idx="3628">
                  <c:v>60.483333333331181</c:v>
                </c:pt>
                <c:pt idx="3629">
                  <c:v>60.499999999997847</c:v>
                </c:pt>
                <c:pt idx="3630">
                  <c:v>60.516666666664513</c:v>
                </c:pt>
                <c:pt idx="3631">
                  <c:v>60.533333333331178</c:v>
                </c:pt>
                <c:pt idx="3632">
                  <c:v>60.549999999997844</c:v>
                </c:pt>
                <c:pt idx="3633">
                  <c:v>60.56666666666451</c:v>
                </c:pt>
                <c:pt idx="3634">
                  <c:v>60.583333333331176</c:v>
                </c:pt>
                <c:pt idx="3635">
                  <c:v>60.599999999997841</c:v>
                </c:pt>
                <c:pt idx="3636">
                  <c:v>60.616666666664507</c:v>
                </c:pt>
                <c:pt idx="3637">
                  <c:v>60.633333333331173</c:v>
                </c:pt>
                <c:pt idx="3638">
                  <c:v>60.649999999997839</c:v>
                </c:pt>
                <c:pt idx="3639">
                  <c:v>60.666666666664504</c:v>
                </c:pt>
                <c:pt idx="3640">
                  <c:v>60.68333333333117</c:v>
                </c:pt>
                <c:pt idx="3641">
                  <c:v>60.699999999997836</c:v>
                </c:pt>
                <c:pt idx="3642">
                  <c:v>60.716666666664501</c:v>
                </c:pt>
                <c:pt idx="3643">
                  <c:v>60.733333333331167</c:v>
                </c:pt>
                <c:pt idx="3644">
                  <c:v>60.749999999997833</c:v>
                </c:pt>
                <c:pt idx="3645">
                  <c:v>60.766666666664499</c:v>
                </c:pt>
                <c:pt idx="3646">
                  <c:v>60.783333333331164</c:v>
                </c:pt>
                <c:pt idx="3647">
                  <c:v>60.79999999999783</c:v>
                </c:pt>
                <c:pt idx="3648">
                  <c:v>60.816666666664496</c:v>
                </c:pt>
                <c:pt idx="3649">
                  <c:v>60.833333333331161</c:v>
                </c:pt>
                <c:pt idx="3650">
                  <c:v>60.849999999997827</c:v>
                </c:pt>
                <c:pt idx="3651">
                  <c:v>60.866666666664493</c:v>
                </c:pt>
                <c:pt idx="3652">
                  <c:v>60.883333333331159</c:v>
                </c:pt>
                <c:pt idx="3653">
                  <c:v>60.899999999997824</c:v>
                </c:pt>
                <c:pt idx="3654">
                  <c:v>60.91666666666449</c:v>
                </c:pt>
                <c:pt idx="3655">
                  <c:v>60.933333333331156</c:v>
                </c:pt>
                <c:pt idx="3656">
                  <c:v>60.949999999997821</c:v>
                </c:pt>
                <c:pt idx="3657">
                  <c:v>60.966666666664487</c:v>
                </c:pt>
                <c:pt idx="3658">
                  <c:v>60.983333333331153</c:v>
                </c:pt>
                <c:pt idx="3659">
                  <c:v>60.999999999997819</c:v>
                </c:pt>
                <c:pt idx="3660">
                  <c:v>61.016666666664484</c:v>
                </c:pt>
                <c:pt idx="3661">
                  <c:v>61.03333333333115</c:v>
                </c:pt>
                <c:pt idx="3662">
                  <c:v>61.049999999997816</c:v>
                </c:pt>
                <c:pt idx="3663">
                  <c:v>61.066666666664482</c:v>
                </c:pt>
                <c:pt idx="3664">
                  <c:v>61.083333333331147</c:v>
                </c:pt>
                <c:pt idx="3665">
                  <c:v>61.099999999997813</c:v>
                </c:pt>
                <c:pt idx="3666">
                  <c:v>61.116666666664479</c:v>
                </c:pt>
                <c:pt idx="3667">
                  <c:v>61.133333333331144</c:v>
                </c:pt>
                <c:pt idx="3668">
                  <c:v>61.14999999999781</c:v>
                </c:pt>
                <c:pt idx="3669">
                  <c:v>61.166666666664476</c:v>
                </c:pt>
                <c:pt idx="3670">
                  <c:v>61.183333333331142</c:v>
                </c:pt>
                <c:pt idx="3671">
                  <c:v>61.199999999997807</c:v>
                </c:pt>
                <c:pt idx="3672">
                  <c:v>61.216666666664473</c:v>
                </c:pt>
                <c:pt idx="3673">
                  <c:v>61.233333333331139</c:v>
                </c:pt>
                <c:pt idx="3674">
                  <c:v>61.249999999997804</c:v>
                </c:pt>
                <c:pt idx="3675">
                  <c:v>61.26666666666447</c:v>
                </c:pt>
                <c:pt idx="3676">
                  <c:v>61.283333333331136</c:v>
                </c:pt>
                <c:pt idx="3677">
                  <c:v>61.299999999997802</c:v>
                </c:pt>
                <c:pt idx="3678">
                  <c:v>61.316666666664467</c:v>
                </c:pt>
                <c:pt idx="3679">
                  <c:v>61.333333333331133</c:v>
                </c:pt>
                <c:pt idx="3680">
                  <c:v>61.349999999997799</c:v>
                </c:pt>
                <c:pt idx="3681">
                  <c:v>61.366666666664464</c:v>
                </c:pt>
                <c:pt idx="3682">
                  <c:v>61.38333333333113</c:v>
                </c:pt>
                <c:pt idx="3683">
                  <c:v>61.399999999997796</c:v>
                </c:pt>
                <c:pt idx="3684">
                  <c:v>61.416666666664462</c:v>
                </c:pt>
                <c:pt idx="3685">
                  <c:v>61.433333333331127</c:v>
                </c:pt>
                <c:pt idx="3686">
                  <c:v>61.449999999997793</c:v>
                </c:pt>
                <c:pt idx="3687">
                  <c:v>61.466666666664459</c:v>
                </c:pt>
                <c:pt idx="3688">
                  <c:v>61.483333333331124</c:v>
                </c:pt>
                <c:pt idx="3689">
                  <c:v>61.49999999999779</c:v>
                </c:pt>
                <c:pt idx="3690">
                  <c:v>61.516666666664456</c:v>
                </c:pt>
                <c:pt idx="3691">
                  <c:v>61.533333333331122</c:v>
                </c:pt>
                <c:pt idx="3692">
                  <c:v>61.549999999997787</c:v>
                </c:pt>
                <c:pt idx="3693">
                  <c:v>61.566666666664453</c:v>
                </c:pt>
                <c:pt idx="3694">
                  <c:v>61.583333333331119</c:v>
                </c:pt>
                <c:pt idx="3695">
                  <c:v>61.599999999997785</c:v>
                </c:pt>
                <c:pt idx="3696">
                  <c:v>61.61666666666445</c:v>
                </c:pt>
                <c:pt idx="3697">
                  <c:v>61.633333333331116</c:v>
                </c:pt>
                <c:pt idx="3698">
                  <c:v>61.649999999997782</c:v>
                </c:pt>
                <c:pt idx="3699">
                  <c:v>61.666666666664447</c:v>
                </c:pt>
                <c:pt idx="3700">
                  <c:v>61.683333333331113</c:v>
                </c:pt>
                <c:pt idx="3701">
                  <c:v>61.699999999997779</c:v>
                </c:pt>
                <c:pt idx="3702">
                  <c:v>61.716666666664445</c:v>
                </c:pt>
                <c:pt idx="3703">
                  <c:v>61.73333333333111</c:v>
                </c:pt>
                <c:pt idx="3704">
                  <c:v>61.749999999997776</c:v>
                </c:pt>
                <c:pt idx="3705">
                  <c:v>61.766666666664442</c:v>
                </c:pt>
                <c:pt idx="3706">
                  <c:v>61.783333333331107</c:v>
                </c:pt>
                <c:pt idx="3707">
                  <c:v>61.799999999997773</c:v>
                </c:pt>
                <c:pt idx="3708">
                  <c:v>61.816666666664439</c:v>
                </c:pt>
                <c:pt idx="3709">
                  <c:v>61.833333333331105</c:v>
                </c:pt>
                <c:pt idx="3710">
                  <c:v>61.84999999999777</c:v>
                </c:pt>
                <c:pt idx="3711">
                  <c:v>61.866666666664436</c:v>
                </c:pt>
                <c:pt idx="3712">
                  <c:v>61.883333333331102</c:v>
                </c:pt>
                <c:pt idx="3713">
                  <c:v>61.899999999997767</c:v>
                </c:pt>
                <c:pt idx="3714">
                  <c:v>61.916666666664433</c:v>
                </c:pt>
                <c:pt idx="3715">
                  <c:v>61.933333333331099</c:v>
                </c:pt>
                <c:pt idx="3716">
                  <c:v>61.949999999997765</c:v>
                </c:pt>
                <c:pt idx="3717">
                  <c:v>61.96666666666443</c:v>
                </c:pt>
                <c:pt idx="3718">
                  <c:v>61.983333333331096</c:v>
                </c:pt>
                <c:pt idx="3719">
                  <c:v>61.999999999997762</c:v>
                </c:pt>
                <c:pt idx="3720">
                  <c:v>62.016666666664428</c:v>
                </c:pt>
                <c:pt idx="3721">
                  <c:v>62.033333333331093</c:v>
                </c:pt>
                <c:pt idx="3722">
                  <c:v>62.049999999997759</c:v>
                </c:pt>
                <c:pt idx="3723">
                  <c:v>62.066666666664425</c:v>
                </c:pt>
                <c:pt idx="3724">
                  <c:v>62.08333333333109</c:v>
                </c:pt>
                <c:pt idx="3725">
                  <c:v>62.099999999997756</c:v>
                </c:pt>
                <c:pt idx="3726">
                  <c:v>62.116666666664422</c:v>
                </c:pt>
                <c:pt idx="3727">
                  <c:v>62.133333333331088</c:v>
                </c:pt>
                <c:pt idx="3728">
                  <c:v>62.149999999997753</c:v>
                </c:pt>
                <c:pt idx="3729">
                  <c:v>62.166666666664419</c:v>
                </c:pt>
                <c:pt idx="3730">
                  <c:v>62.183333333331085</c:v>
                </c:pt>
                <c:pt idx="3731">
                  <c:v>62.19999999999775</c:v>
                </c:pt>
                <c:pt idx="3732">
                  <c:v>62.216666666664416</c:v>
                </c:pt>
                <c:pt idx="3733">
                  <c:v>62.233333333331082</c:v>
                </c:pt>
                <c:pt idx="3734">
                  <c:v>62.249999999997748</c:v>
                </c:pt>
                <c:pt idx="3735">
                  <c:v>62.266666666664413</c:v>
                </c:pt>
                <c:pt idx="3736">
                  <c:v>62.283333333331079</c:v>
                </c:pt>
                <c:pt idx="3737">
                  <c:v>62.299999999997745</c:v>
                </c:pt>
                <c:pt idx="3738">
                  <c:v>62.31666666666441</c:v>
                </c:pt>
                <c:pt idx="3739">
                  <c:v>62.333333333331076</c:v>
                </c:pt>
                <c:pt idx="3740">
                  <c:v>62.349999999997742</c:v>
                </c:pt>
                <c:pt idx="3741">
                  <c:v>62.366666666664408</c:v>
                </c:pt>
                <c:pt idx="3742">
                  <c:v>62.383333333331073</c:v>
                </c:pt>
                <c:pt idx="3743">
                  <c:v>62.399999999997739</c:v>
                </c:pt>
                <c:pt idx="3744">
                  <c:v>62.416666666664405</c:v>
                </c:pt>
                <c:pt idx="3745">
                  <c:v>62.43333333333107</c:v>
                </c:pt>
                <c:pt idx="3746">
                  <c:v>62.449999999997736</c:v>
                </c:pt>
                <c:pt idx="3747">
                  <c:v>62.466666666664402</c:v>
                </c:pt>
                <c:pt idx="3748">
                  <c:v>62.483333333331068</c:v>
                </c:pt>
                <c:pt idx="3749">
                  <c:v>62.499999999997733</c:v>
                </c:pt>
                <c:pt idx="3750">
                  <c:v>62.516666666664399</c:v>
                </c:pt>
                <c:pt idx="3751">
                  <c:v>62.533333333331065</c:v>
                </c:pt>
                <c:pt idx="3752">
                  <c:v>62.549999999997731</c:v>
                </c:pt>
                <c:pt idx="3753">
                  <c:v>62.566666666664396</c:v>
                </c:pt>
                <c:pt idx="3754">
                  <c:v>62.583333333331062</c:v>
                </c:pt>
                <c:pt idx="3755">
                  <c:v>62.599999999997728</c:v>
                </c:pt>
                <c:pt idx="3756">
                  <c:v>62.616666666664393</c:v>
                </c:pt>
                <c:pt idx="3757">
                  <c:v>62.633333333331059</c:v>
                </c:pt>
                <c:pt idx="3758">
                  <c:v>62.649999999997725</c:v>
                </c:pt>
                <c:pt idx="3759">
                  <c:v>62.666666666664391</c:v>
                </c:pt>
                <c:pt idx="3760">
                  <c:v>62.683333333331056</c:v>
                </c:pt>
                <c:pt idx="3761">
                  <c:v>62.699999999997722</c:v>
                </c:pt>
                <c:pt idx="3762">
                  <c:v>62.716666666664388</c:v>
                </c:pt>
                <c:pt idx="3763">
                  <c:v>62.733333333331053</c:v>
                </c:pt>
                <c:pt idx="3764">
                  <c:v>62.749999999997719</c:v>
                </c:pt>
                <c:pt idx="3765">
                  <c:v>62.766666666664385</c:v>
                </c:pt>
                <c:pt idx="3766">
                  <c:v>62.783333333331051</c:v>
                </c:pt>
                <c:pt idx="3767">
                  <c:v>62.799999999997716</c:v>
                </c:pt>
                <c:pt idx="3768">
                  <c:v>62.816666666664382</c:v>
                </c:pt>
                <c:pt idx="3769">
                  <c:v>62.833333333331048</c:v>
                </c:pt>
                <c:pt idx="3770">
                  <c:v>62.849999999997713</c:v>
                </c:pt>
                <c:pt idx="3771">
                  <c:v>62.866666666664379</c:v>
                </c:pt>
                <c:pt idx="3772">
                  <c:v>62.883333333331045</c:v>
                </c:pt>
                <c:pt idx="3773">
                  <c:v>62.899999999997711</c:v>
                </c:pt>
                <c:pt idx="3774">
                  <c:v>62.916666666664376</c:v>
                </c:pt>
                <c:pt idx="3775">
                  <c:v>62.933333333331042</c:v>
                </c:pt>
                <c:pt idx="3776">
                  <c:v>62.949999999997708</c:v>
                </c:pt>
                <c:pt idx="3777">
                  <c:v>62.966666666664374</c:v>
                </c:pt>
                <c:pt idx="3778">
                  <c:v>62.983333333331039</c:v>
                </c:pt>
                <c:pt idx="3779">
                  <c:v>62.999999999997705</c:v>
                </c:pt>
                <c:pt idx="3780">
                  <c:v>63.016666666664371</c:v>
                </c:pt>
                <c:pt idx="3781">
                  <c:v>63.033333333331036</c:v>
                </c:pt>
                <c:pt idx="3782">
                  <c:v>63.049999999997702</c:v>
                </c:pt>
                <c:pt idx="3783">
                  <c:v>63.066666666664368</c:v>
                </c:pt>
                <c:pt idx="3784">
                  <c:v>63.083333333331034</c:v>
                </c:pt>
                <c:pt idx="3785">
                  <c:v>63.099999999997699</c:v>
                </c:pt>
                <c:pt idx="3786">
                  <c:v>63.116666666664365</c:v>
                </c:pt>
                <c:pt idx="3787">
                  <c:v>63.133333333331031</c:v>
                </c:pt>
                <c:pt idx="3788">
                  <c:v>63.149999999997696</c:v>
                </c:pt>
                <c:pt idx="3789">
                  <c:v>63.166666666664362</c:v>
                </c:pt>
                <c:pt idx="3790">
                  <c:v>63.183333333331028</c:v>
                </c:pt>
                <c:pt idx="3791">
                  <c:v>63.199999999997694</c:v>
                </c:pt>
                <c:pt idx="3792">
                  <c:v>63.216666666664359</c:v>
                </c:pt>
                <c:pt idx="3793">
                  <c:v>63.233333333331025</c:v>
                </c:pt>
                <c:pt idx="3794">
                  <c:v>63.249999999997691</c:v>
                </c:pt>
                <c:pt idx="3795">
                  <c:v>63.266666666664356</c:v>
                </c:pt>
                <c:pt idx="3796">
                  <c:v>63.283333333331022</c:v>
                </c:pt>
                <c:pt idx="3797">
                  <c:v>63.299999999997688</c:v>
                </c:pt>
                <c:pt idx="3798">
                  <c:v>63.316666666664354</c:v>
                </c:pt>
                <c:pt idx="3799">
                  <c:v>63.333333333331019</c:v>
                </c:pt>
                <c:pt idx="3800">
                  <c:v>63.349999999997685</c:v>
                </c:pt>
                <c:pt idx="3801">
                  <c:v>63.366666666664351</c:v>
                </c:pt>
                <c:pt idx="3802">
                  <c:v>63.383333333331016</c:v>
                </c:pt>
                <c:pt idx="3803">
                  <c:v>63.399999999997682</c:v>
                </c:pt>
                <c:pt idx="3804">
                  <c:v>63.416666666664348</c:v>
                </c:pt>
                <c:pt idx="3805">
                  <c:v>63.433333333331014</c:v>
                </c:pt>
                <c:pt idx="3806">
                  <c:v>63.449999999997679</c:v>
                </c:pt>
                <c:pt idx="3807">
                  <c:v>63.466666666664345</c:v>
                </c:pt>
                <c:pt idx="3808">
                  <c:v>63.483333333331011</c:v>
                </c:pt>
                <c:pt idx="3809">
                  <c:v>63.499999999997677</c:v>
                </c:pt>
                <c:pt idx="3810">
                  <c:v>63.516666666664342</c:v>
                </c:pt>
                <c:pt idx="3811">
                  <c:v>63.533333333331008</c:v>
                </c:pt>
                <c:pt idx="3812">
                  <c:v>63.549999999997674</c:v>
                </c:pt>
                <c:pt idx="3813">
                  <c:v>63.566666666664339</c:v>
                </c:pt>
                <c:pt idx="3814">
                  <c:v>63.583333333331005</c:v>
                </c:pt>
                <c:pt idx="3815">
                  <c:v>63.599999999997671</c:v>
                </c:pt>
                <c:pt idx="3816">
                  <c:v>63.616666666664337</c:v>
                </c:pt>
                <c:pt idx="3817">
                  <c:v>63.633333333331002</c:v>
                </c:pt>
                <c:pt idx="3818">
                  <c:v>63.649999999997668</c:v>
                </c:pt>
                <c:pt idx="3819">
                  <c:v>63.666666666664334</c:v>
                </c:pt>
                <c:pt idx="3820">
                  <c:v>63.683333333330999</c:v>
                </c:pt>
                <c:pt idx="3821">
                  <c:v>63.699999999997665</c:v>
                </c:pt>
                <c:pt idx="3822">
                  <c:v>63.716666666664331</c:v>
                </c:pt>
                <c:pt idx="3823">
                  <c:v>63.733333333330997</c:v>
                </c:pt>
                <c:pt idx="3824">
                  <c:v>63.749999999997662</c:v>
                </c:pt>
                <c:pt idx="3825">
                  <c:v>63.766666666664328</c:v>
                </c:pt>
                <c:pt idx="3826">
                  <c:v>63.783333333330994</c:v>
                </c:pt>
                <c:pt idx="3827">
                  <c:v>63.799999999997659</c:v>
                </c:pt>
                <c:pt idx="3828">
                  <c:v>63.816666666664325</c:v>
                </c:pt>
                <c:pt idx="3829">
                  <c:v>63.833333333330991</c:v>
                </c:pt>
                <c:pt idx="3830">
                  <c:v>63.849999999997657</c:v>
                </c:pt>
                <c:pt idx="3831">
                  <c:v>63.866666666664322</c:v>
                </c:pt>
                <c:pt idx="3832">
                  <c:v>63.883333333330988</c:v>
                </c:pt>
                <c:pt idx="3833">
                  <c:v>63.899999999997654</c:v>
                </c:pt>
                <c:pt idx="3834">
                  <c:v>63.91666666666432</c:v>
                </c:pt>
                <c:pt idx="3835">
                  <c:v>63.933333333330985</c:v>
                </c:pt>
                <c:pt idx="3836">
                  <c:v>63.949999999997651</c:v>
                </c:pt>
                <c:pt idx="3837">
                  <c:v>63.966666666664317</c:v>
                </c:pt>
                <c:pt idx="3838">
                  <c:v>63.983333333330982</c:v>
                </c:pt>
                <c:pt idx="3839">
                  <c:v>63.999999999997648</c:v>
                </c:pt>
                <c:pt idx="3840">
                  <c:v>64.016666666664321</c:v>
                </c:pt>
                <c:pt idx="3841">
                  <c:v>64.033333333330987</c:v>
                </c:pt>
                <c:pt idx="3842">
                  <c:v>64.049999999997652</c:v>
                </c:pt>
                <c:pt idx="3843">
                  <c:v>64.066666666664318</c:v>
                </c:pt>
                <c:pt idx="3844">
                  <c:v>64.083333333330984</c:v>
                </c:pt>
                <c:pt idx="3845">
                  <c:v>64.09999999999765</c:v>
                </c:pt>
                <c:pt idx="3846">
                  <c:v>64.116666666664315</c:v>
                </c:pt>
                <c:pt idx="3847">
                  <c:v>64.133333333330981</c:v>
                </c:pt>
                <c:pt idx="3848">
                  <c:v>64.149999999997647</c:v>
                </c:pt>
                <c:pt idx="3849">
                  <c:v>64.166666666664312</c:v>
                </c:pt>
                <c:pt idx="3850">
                  <c:v>64.183333333330978</c:v>
                </c:pt>
                <c:pt idx="3851">
                  <c:v>64.199999999997644</c:v>
                </c:pt>
                <c:pt idx="3852">
                  <c:v>64.21666666666431</c:v>
                </c:pt>
                <c:pt idx="3853">
                  <c:v>64.233333333330975</c:v>
                </c:pt>
                <c:pt idx="3854">
                  <c:v>64.249999999997641</c:v>
                </c:pt>
                <c:pt idx="3855">
                  <c:v>64.266666666664307</c:v>
                </c:pt>
                <c:pt idx="3856">
                  <c:v>64.283333333330972</c:v>
                </c:pt>
                <c:pt idx="3857">
                  <c:v>64.299999999997638</c:v>
                </c:pt>
                <c:pt idx="3858">
                  <c:v>64.316666666664304</c:v>
                </c:pt>
                <c:pt idx="3859">
                  <c:v>64.33333333333097</c:v>
                </c:pt>
                <c:pt idx="3860">
                  <c:v>64.349999999997635</c:v>
                </c:pt>
                <c:pt idx="3861">
                  <c:v>64.366666666664301</c:v>
                </c:pt>
                <c:pt idx="3862">
                  <c:v>64.383333333330967</c:v>
                </c:pt>
                <c:pt idx="3863">
                  <c:v>64.399999999997632</c:v>
                </c:pt>
                <c:pt idx="3864">
                  <c:v>64.416666666664298</c:v>
                </c:pt>
                <c:pt idx="3865">
                  <c:v>64.433333333330964</c:v>
                </c:pt>
                <c:pt idx="3866">
                  <c:v>64.44999999999763</c:v>
                </c:pt>
                <c:pt idx="3867">
                  <c:v>64.466666666664295</c:v>
                </c:pt>
                <c:pt idx="3868">
                  <c:v>64.483333333330961</c:v>
                </c:pt>
                <c:pt idx="3869">
                  <c:v>64.499999999997627</c:v>
                </c:pt>
                <c:pt idx="3870">
                  <c:v>64.516666666664293</c:v>
                </c:pt>
                <c:pt idx="3871">
                  <c:v>64.533333333330958</c:v>
                </c:pt>
                <c:pt idx="3872">
                  <c:v>64.549999999997624</c:v>
                </c:pt>
                <c:pt idx="3873">
                  <c:v>64.56666666666429</c:v>
                </c:pt>
                <c:pt idx="3874">
                  <c:v>64.583333333330955</c:v>
                </c:pt>
                <c:pt idx="3875">
                  <c:v>64.599999999997621</c:v>
                </c:pt>
                <c:pt idx="3876">
                  <c:v>64.616666666664287</c:v>
                </c:pt>
                <c:pt idx="3877">
                  <c:v>64.633333333330953</c:v>
                </c:pt>
                <c:pt idx="3878">
                  <c:v>64.649999999997618</c:v>
                </c:pt>
                <c:pt idx="3879">
                  <c:v>64.666666666664284</c:v>
                </c:pt>
                <c:pt idx="3880">
                  <c:v>64.68333333333095</c:v>
                </c:pt>
                <c:pt idx="3881">
                  <c:v>64.699999999997615</c:v>
                </c:pt>
                <c:pt idx="3882">
                  <c:v>64.716666666664281</c:v>
                </c:pt>
                <c:pt idx="3883">
                  <c:v>64.733333333330947</c:v>
                </c:pt>
                <c:pt idx="3884">
                  <c:v>64.749999999997613</c:v>
                </c:pt>
                <c:pt idx="3885">
                  <c:v>64.766666666664278</c:v>
                </c:pt>
                <c:pt idx="3886">
                  <c:v>64.783333333330944</c:v>
                </c:pt>
                <c:pt idx="3887">
                  <c:v>64.79999999999761</c:v>
                </c:pt>
                <c:pt idx="3888">
                  <c:v>64.816666666664275</c:v>
                </c:pt>
                <c:pt idx="3889">
                  <c:v>64.833333333330941</c:v>
                </c:pt>
                <c:pt idx="3890">
                  <c:v>64.849999999997607</c:v>
                </c:pt>
                <c:pt idx="3891">
                  <c:v>64.866666666664273</c:v>
                </c:pt>
                <c:pt idx="3892">
                  <c:v>64.883333333330938</c:v>
                </c:pt>
                <c:pt idx="3893">
                  <c:v>64.899999999997604</c:v>
                </c:pt>
                <c:pt idx="3894">
                  <c:v>64.91666666666427</c:v>
                </c:pt>
                <c:pt idx="3895">
                  <c:v>64.933333333330935</c:v>
                </c:pt>
                <c:pt idx="3896">
                  <c:v>64.949999999997601</c:v>
                </c:pt>
                <c:pt idx="3897">
                  <c:v>64.966666666664267</c:v>
                </c:pt>
                <c:pt idx="3898">
                  <c:v>64.983333333330933</c:v>
                </c:pt>
                <c:pt idx="3899">
                  <c:v>64.999999999997598</c:v>
                </c:pt>
                <c:pt idx="3900">
                  <c:v>65.016666666664264</c:v>
                </c:pt>
                <c:pt idx="3901">
                  <c:v>65.03333333333093</c:v>
                </c:pt>
                <c:pt idx="3902">
                  <c:v>65.049999999997596</c:v>
                </c:pt>
                <c:pt idx="3903">
                  <c:v>65.066666666664261</c:v>
                </c:pt>
                <c:pt idx="3904">
                  <c:v>65.083333333330927</c:v>
                </c:pt>
                <c:pt idx="3905">
                  <c:v>65.099999999997593</c:v>
                </c:pt>
                <c:pt idx="3906">
                  <c:v>65.116666666664258</c:v>
                </c:pt>
                <c:pt idx="3907">
                  <c:v>65.133333333330924</c:v>
                </c:pt>
                <c:pt idx="3908">
                  <c:v>65.14999999999759</c:v>
                </c:pt>
                <c:pt idx="3909">
                  <c:v>65.166666666664256</c:v>
                </c:pt>
                <c:pt idx="3910">
                  <c:v>65.183333333330921</c:v>
                </c:pt>
                <c:pt idx="3911">
                  <c:v>65.199999999997587</c:v>
                </c:pt>
                <c:pt idx="3912">
                  <c:v>65.216666666664253</c:v>
                </c:pt>
                <c:pt idx="3913">
                  <c:v>65.233333333330918</c:v>
                </c:pt>
                <c:pt idx="3914">
                  <c:v>65.249999999997584</c:v>
                </c:pt>
                <c:pt idx="3915">
                  <c:v>65.26666666666425</c:v>
                </c:pt>
                <c:pt idx="3916">
                  <c:v>65.283333333330916</c:v>
                </c:pt>
                <c:pt idx="3917">
                  <c:v>65.299999999997581</c:v>
                </c:pt>
                <c:pt idx="3918">
                  <c:v>65.316666666664247</c:v>
                </c:pt>
                <c:pt idx="3919">
                  <c:v>65.333333333330913</c:v>
                </c:pt>
                <c:pt idx="3920">
                  <c:v>65.349999999997578</c:v>
                </c:pt>
                <c:pt idx="3921">
                  <c:v>65.366666666664244</c:v>
                </c:pt>
                <c:pt idx="3922">
                  <c:v>65.38333333333091</c:v>
                </c:pt>
                <c:pt idx="3923">
                  <c:v>65.399999999997576</c:v>
                </c:pt>
                <c:pt idx="3924">
                  <c:v>65.416666666664241</c:v>
                </c:pt>
                <c:pt idx="3925">
                  <c:v>65.433333333330907</c:v>
                </c:pt>
                <c:pt idx="3926">
                  <c:v>65.449999999997573</c:v>
                </c:pt>
                <c:pt idx="3927">
                  <c:v>65.466666666664239</c:v>
                </c:pt>
                <c:pt idx="3928">
                  <c:v>65.483333333330904</c:v>
                </c:pt>
                <c:pt idx="3929">
                  <c:v>65.49999999999757</c:v>
                </c:pt>
                <c:pt idx="3930">
                  <c:v>65.516666666664236</c:v>
                </c:pt>
                <c:pt idx="3931">
                  <c:v>65.533333333330901</c:v>
                </c:pt>
                <c:pt idx="3932">
                  <c:v>65.549999999997567</c:v>
                </c:pt>
                <c:pt idx="3933">
                  <c:v>65.566666666664233</c:v>
                </c:pt>
                <c:pt idx="3934">
                  <c:v>65.583333333330899</c:v>
                </c:pt>
                <c:pt idx="3935">
                  <c:v>65.599999999997564</c:v>
                </c:pt>
                <c:pt idx="3936">
                  <c:v>65.61666666666423</c:v>
                </c:pt>
                <c:pt idx="3937">
                  <c:v>65.633333333330896</c:v>
                </c:pt>
                <c:pt idx="3938">
                  <c:v>65.649999999997561</c:v>
                </c:pt>
                <c:pt idx="3939">
                  <c:v>65.666666666664227</c:v>
                </c:pt>
                <c:pt idx="3940">
                  <c:v>65.683333333330893</c:v>
                </c:pt>
                <c:pt idx="3941">
                  <c:v>65.699999999997559</c:v>
                </c:pt>
                <c:pt idx="3942">
                  <c:v>65.716666666664224</c:v>
                </c:pt>
                <c:pt idx="3943">
                  <c:v>65.73333333333089</c:v>
                </c:pt>
                <c:pt idx="3944">
                  <c:v>65.749999999997556</c:v>
                </c:pt>
                <c:pt idx="3945">
                  <c:v>65.766666666664221</c:v>
                </c:pt>
                <c:pt idx="3946">
                  <c:v>65.783333333330887</c:v>
                </c:pt>
                <c:pt idx="3947">
                  <c:v>65.799999999997553</c:v>
                </c:pt>
                <c:pt idx="3948">
                  <c:v>65.816666666664219</c:v>
                </c:pt>
                <c:pt idx="3949">
                  <c:v>65.833333333330884</c:v>
                </c:pt>
                <c:pt idx="3950">
                  <c:v>65.84999999999755</c:v>
                </c:pt>
                <c:pt idx="3951">
                  <c:v>65.866666666664216</c:v>
                </c:pt>
                <c:pt idx="3952">
                  <c:v>65.883333333330881</c:v>
                </c:pt>
                <c:pt idx="3953">
                  <c:v>65.899999999997547</c:v>
                </c:pt>
                <c:pt idx="3954">
                  <c:v>65.916666666664213</c:v>
                </c:pt>
                <c:pt idx="3955">
                  <c:v>65.933333333330879</c:v>
                </c:pt>
                <c:pt idx="3956">
                  <c:v>65.949999999997544</c:v>
                </c:pt>
                <c:pt idx="3957">
                  <c:v>65.96666666666421</c:v>
                </c:pt>
                <c:pt idx="3958">
                  <c:v>65.983333333330876</c:v>
                </c:pt>
                <c:pt idx="3959">
                  <c:v>65.999999999997542</c:v>
                </c:pt>
                <c:pt idx="3960">
                  <c:v>66.016666666664207</c:v>
                </c:pt>
                <c:pt idx="3961">
                  <c:v>66.033333333330873</c:v>
                </c:pt>
                <c:pt idx="3962">
                  <c:v>66.049999999997539</c:v>
                </c:pt>
                <c:pt idx="3963">
                  <c:v>66.066666666664204</c:v>
                </c:pt>
                <c:pt idx="3964">
                  <c:v>66.08333333333087</c:v>
                </c:pt>
                <c:pt idx="3965">
                  <c:v>66.099999999997536</c:v>
                </c:pt>
                <c:pt idx="3966">
                  <c:v>66.116666666664202</c:v>
                </c:pt>
                <c:pt idx="3967">
                  <c:v>66.133333333330867</c:v>
                </c:pt>
                <c:pt idx="3968">
                  <c:v>66.149999999997533</c:v>
                </c:pt>
                <c:pt idx="3969">
                  <c:v>66.166666666664199</c:v>
                </c:pt>
                <c:pt idx="3970">
                  <c:v>66.183333333330864</c:v>
                </c:pt>
                <c:pt idx="3971">
                  <c:v>66.19999999999753</c:v>
                </c:pt>
                <c:pt idx="3972">
                  <c:v>66.216666666664196</c:v>
                </c:pt>
                <c:pt idx="3973">
                  <c:v>66.233333333330862</c:v>
                </c:pt>
                <c:pt idx="3974">
                  <c:v>66.249999999997527</c:v>
                </c:pt>
                <c:pt idx="3975">
                  <c:v>66.266666666664193</c:v>
                </c:pt>
                <c:pt idx="3976">
                  <c:v>66.283333333330859</c:v>
                </c:pt>
                <c:pt idx="3977">
                  <c:v>66.299999999997524</c:v>
                </c:pt>
                <c:pt idx="3978">
                  <c:v>66.31666666666419</c:v>
                </c:pt>
                <c:pt idx="3979">
                  <c:v>66.333333333330856</c:v>
                </c:pt>
                <c:pt idx="3980">
                  <c:v>66.349999999997522</c:v>
                </c:pt>
                <c:pt idx="3981">
                  <c:v>66.366666666664187</c:v>
                </c:pt>
                <c:pt idx="3982">
                  <c:v>66.383333333330853</c:v>
                </c:pt>
                <c:pt idx="3983">
                  <c:v>66.399999999997519</c:v>
                </c:pt>
                <c:pt idx="3984">
                  <c:v>66.416666666664185</c:v>
                </c:pt>
                <c:pt idx="3985">
                  <c:v>66.43333333333085</c:v>
                </c:pt>
                <c:pt idx="3986">
                  <c:v>66.449999999997516</c:v>
                </c:pt>
                <c:pt idx="3987">
                  <c:v>66.466666666664182</c:v>
                </c:pt>
                <c:pt idx="3988">
                  <c:v>66.483333333330847</c:v>
                </c:pt>
                <c:pt idx="3989">
                  <c:v>66.499999999997513</c:v>
                </c:pt>
                <c:pt idx="3990">
                  <c:v>66.516666666664179</c:v>
                </c:pt>
                <c:pt idx="3991">
                  <c:v>66.533333333330845</c:v>
                </c:pt>
                <c:pt idx="3992">
                  <c:v>66.54999999999751</c:v>
                </c:pt>
                <c:pt idx="3993">
                  <c:v>66.566666666664176</c:v>
                </c:pt>
                <c:pt idx="3994">
                  <c:v>66.583333333330842</c:v>
                </c:pt>
                <c:pt idx="3995">
                  <c:v>66.599999999997507</c:v>
                </c:pt>
                <c:pt idx="3996">
                  <c:v>66.616666666664173</c:v>
                </c:pt>
                <c:pt idx="3997">
                  <c:v>66.633333333330839</c:v>
                </c:pt>
                <c:pt idx="3998">
                  <c:v>66.649999999997505</c:v>
                </c:pt>
                <c:pt idx="3999">
                  <c:v>66.66666666666417</c:v>
                </c:pt>
                <c:pt idx="4000">
                  <c:v>66.683333333330836</c:v>
                </c:pt>
                <c:pt idx="4001">
                  <c:v>66.699999999997502</c:v>
                </c:pt>
                <c:pt idx="4002">
                  <c:v>66.716666666664167</c:v>
                </c:pt>
                <c:pt idx="4003">
                  <c:v>66.733333333330833</c:v>
                </c:pt>
                <c:pt idx="4004">
                  <c:v>66.749999999997499</c:v>
                </c:pt>
                <c:pt idx="4005">
                  <c:v>66.766666666664165</c:v>
                </c:pt>
                <c:pt idx="4006">
                  <c:v>66.78333333333083</c:v>
                </c:pt>
                <c:pt idx="4007">
                  <c:v>66.799999999997496</c:v>
                </c:pt>
                <c:pt idx="4008">
                  <c:v>66.816666666664162</c:v>
                </c:pt>
                <c:pt idx="4009">
                  <c:v>66.833333333330827</c:v>
                </c:pt>
                <c:pt idx="4010">
                  <c:v>66.849999999997493</c:v>
                </c:pt>
                <c:pt idx="4011">
                  <c:v>66.866666666664159</c:v>
                </c:pt>
                <c:pt idx="4012">
                  <c:v>66.883333333330825</c:v>
                </c:pt>
                <c:pt idx="4013">
                  <c:v>66.89999999999749</c:v>
                </c:pt>
                <c:pt idx="4014">
                  <c:v>66.916666666664156</c:v>
                </c:pt>
                <c:pt idx="4015">
                  <c:v>66.933333333330822</c:v>
                </c:pt>
                <c:pt idx="4016">
                  <c:v>66.949999999997488</c:v>
                </c:pt>
                <c:pt idx="4017">
                  <c:v>66.966666666664153</c:v>
                </c:pt>
                <c:pt idx="4018">
                  <c:v>66.983333333330819</c:v>
                </c:pt>
                <c:pt idx="4019">
                  <c:v>66.999999999997485</c:v>
                </c:pt>
                <c:pt idx="4020">
                  <c:v>67.01666666666415</c:v>
                </c:pt>
                <c:pt idx="4021">
                  <c:v>67.033333333330816</c:v>
                </c:pt>
                <c:pt idx="4022">
                  <c:v>67.049999999997482</c:v>
                </c:pt>
                <c:pt idx="4023">
                  <c:v>67.066666666664148</c:v>
                </c:pt>
                <c:pt idx="4024">
                  <c:v>67.083333333330813</c:v>
                </c:pt>
                <c:pt idx="4025">
                  <c:v>67.099999999997479</c:v>
                </c:pt>
                <c:pt idx="4026">
                  <c:v>67.116666666664145</c:v>
                </c:pt>
                <c:pt idx="4027">
                  <c:v>67.13333333333081</c:v>
                </c:pt>
                <c:pt idx="4028">
                  <c:v>67.149999999997476</c:v>
                </c:pt>
                <c:pt idx="4029">
                  <c:v>67.166666666664142</c:v>
                </c:pt>
                <c:pt idx="4030">
                  <c:v>67.183333333330808</c:v>
                </c:pt>
                <c:pt idx="4031">
                  <c:v>67.199999999997473</c:v>
                </c:pt>
                <c:pt idx="4032">
                  <c:v>67.216666666664139</c:v>
                </c:pt>
                <c:pt idx="4033">
                  <c:v>67.233333333330805</c:v>
                </c:pt>
                <c:pt idx="4034">
                  <c:v>67.24999999999747</c:v>
                </c:pt>
                <c:pt idx="4035">
                  <c:v>67.266666666664136</c:v>
                </c:pt>
                <c:pt idx="4036">
                  <c:v>67.283333333330802</c:v>
                </c:pt>
                <c:pt idx="4037">
                  <c:v>67.299999999997468</c:v>
                </c:pt>
                <c:pt idx="4038">
                  <c:v>67.316666666664133</c:v>
                </c:pt>
                <c:pt idx="4039">
                  <c:v>67.333333333330799</c:v>
                </c:pt>
                <c:pt idx="4040">
                  <c:v>67.349999999997465</c:v>
                </c:pt>
                <c:pt idx="4041">
                  <c:v>67.366666666664131</c:v>
                </c:pt>
                <c:pt idx="4042">
                  <c:v>67.383333333330796</c:v>
                </c:pt>
                <c:pt idx="4043">
                  <c:v>67.399999999997462</c:v>
                </c:pt>
                <c:pt idx="4044">
                  <c:v>67.416666666664128</c:v>
                </c:pt>
                <c:pt idx="4045">
                  <c:v>67.433333333330793</c:v>
                </c:pt>
                <c:pt idx="4046">
                  <c:v>67.449999999997459</c:v>
                </c:pt>
                <c:pt idx="4047">
                  <c:v>67.466666666664125</c:v>
                </c:pt>
                <c:pt idx="4048">
                  <c:v>67.483333333330791</c:v>
                </c:pt>
                <c:pt idx="4049">
                  <c:v>67.499999999997456</c:v>
                </c:pt>
                <c:pt idx="4050">
                  <c:v>67.516666666664122</c:v>
                </c:pt>
                <c:pt idx="4051">
                  <c:v>67.533333333330788</c:v>
                </c:pt>
                <c:pt idx="4052">
                  <c:v>67.549999999997453</c:v>
                </c:pt>
                <c:pt idx="4053">
                  <c:v>67.566666666664119</c:v>
                </c:pt>
                <c:pt idx="4054">
                  <c:v>67.583333333330785</c:v>
                </c:pt>
                <c:pt idx="4055">
                  <c:v>67.599999999997451</c:v>
                </c:pt>
                <c:pt idx="4056">
                  <c:v>67.616666666664116</c:v>
                </c:pt>
                <c:pt idx="4057">
                  <c:v>67.633333333330782</c:v>
                </c:pt>
                <c:pt idx="4058">
                  <c:v>67.649999999997448</c:v>
                </c:pt>
                <c:pt idx="4059">
                  <c:v>67.666666666664113</c:v>
                </c:pt>
                <c:pt idx="4060">
                  <c:v>67.683333333330779</c:v>
                </c:pt>
                <c:pt idx="4061">
                  <c:v>67.699999999997445</c:v>
                </c:pt>
                <c:pt idx="4062">
                  <c:v>67.716666666664111</c:v>
                </c:pt>
                <c:pt idx="4063">
                  <c:v>67.733333333330776</c:v>
                </c:pt>
                <c:pt idx="4064">
                  <c:v>67.749999999997442</c:v>
                </c:pt>
                <c:pt idx="4065">
                  <c:v>67.766666666664108</c:v>
                </c:pt>
                <c:pt idx="4066">
                  <c:v>67.783333333330773</c:v>
                </c:pt>
                <c:pt idx="4067">
                  <c:v>67.799999999997439</c:v>
                </c:pt>
                <c:pt idx="4068">
                  <c:v>67.816666666664105</c:v>
                </c:pt>
                <c:pt idx="4069">
                  <c:v>67.833333333330771</c:v>
                </c:pt>
                <c:pt idx="4070">
                  <c:v>67.849999999997436</c:v>
                </c:pt>
                <c:pt idx="4071">
                  <c:v>67.866666666664102</c:v>
                </c:pt>
                <c:pt idx="4072">
                  <c:v>67.883333333330768</c:v>
                </c:pt>
                <c:pt idx="4073">
                  <c:v>67.899999999997434</c:v>
                </c:pt>
                <c:pt idx="4074">
                  <c:v>67.916666666664099</c:v>
                </c:pt>
                <c:pt idx="4075">
                  <c:v>67.933333333330765</c:v>
                </c:pt>
                <c:pt idx="4076">
                  <c:v>67.949999999997431</c:v>
                </c:pt>
                <c:pt idx="4077">
                  <c:v>67.966666666664096</c:v>
                </c:pt>
                <c:pt idx="4078">
                  <c:v>67.983333333330762</c:v>
                </c:pt>
                <c:pt idx="4079">
                  <c:v>67.999999999997428</c:v>
                </c:pt>
                <c:pt idx="4080">
                  <c:v>68.016666666664094</c:v>
                </c:pt>
                <c:pt idx="4081">
                  <c:v>68.033333333330759</c:v>
                </c:pt>
                <c:pt idx="4082">
                  <c:v>68.049999999997425</c:v>
                </c:pt>
                <c:pt idx="4083">
                  <c:v>68.066666666664091</c:v>
                </c:pt>
                <c:pt idx="4084">
                  <c:v>68.083333333330756</c:v>
                </c:pt>
                <c:pt idx="4085">
                  <c:v>68.099999999997422</c:v>
                </c:pt>
                <c:pt idx="4086">
                  <c:v>68.116666666664088</c:v>
                </c:pt>
                <c:pt idx="4087">
                  <c:v>68.133333333330754</c:v>
                </c:pt>
                <c:pt idx="4088">
                  <c:v>68.149999999997419</c:v>
                </c:pt>
                <c:pt idx="4089">
                  <c:v>68.166666666664085</c:v>
                </c:pt>
                <c:pt idx="4090">
                  <c:v>68.183333333330751</c:v>
                </c:pt>
                <c:pt idx="4091">
                  <c:v>68.199999999997416</c:v>
                </c:pt>
                <c:pt idx="4092">
                  <c:v>68.216666666664082</c:v>
                </c:pt>
                <c:pt idx="4093">
                  <c:v>68.233333333330748</c:v>
                </c:pt>
                <c:pt idx="4094">
                  <c:v>68.249999999997414</c:v>
                </c:pt>
                <c:pt idx="4095">
                  <c:v>68.266666666664079</c:v>
                </c:pt>
                <c:pt idx="4096">
                  <c:v>68.283333333330745</c:v>
                </c:pt>
                <c:pt idx="4097">
                  <c:v>68.299999999997411</c:v>
                </c:pt>
                <c:pt idx="4098">
                  <c:v>68.316666666664077</c:v>
                </c:pt>
                <c:pt idx="4099">
                  <c:v>68.333333333330742</c:v>
                </c:pt>
                <c:pt idx="4100">
                  <c:v>68.349999999997408</c:v>
                </c:pt>
                <c:pt idx="4101">
                  <c:v>68.366666666664074</c:v>
                </c:pt>
                <c:pt idx="4102">
                  <c:v>68.383333333330739</c:v>
                </c:pt>
                <c:pt idx="4103">
                  <c:v>68.399999999997405</c:v>
                </c:pt>
                <c:pt idx="4104">
                  <c:v>68.416666666664071</c:v>
                </c:pt>
                <c:pt idx="4105">
                  <c:v>68.433333333330737</c:v>
                </c:pt>
                <c:pt idx="4106">
                  <c:v>68.449999999997402</c:v>
                </c:pt>
                <c:pt idx="4107">
                  <c:v>68.466666666664068</c:v>
                </c:pt>
                <c:pt idx="4108">
                  <c:v>68.483333333330734</c:v>
                </c:pt>
                <c:pt idx="4109">
                  <c:v>68.499999999997399</c:v>
                </c:pt>
                <c:pt idx="4110">
                  <c:v>68.516666666664065</c:v>
                </c:pt>
                <c:pt idx="4111">
                  <c:v>68.533333333330731</c:v>
                </c:pt>
                <c:pt idx="4112">
                  <c:v>68.549999999997397</c:v>
                </c:pt>
                <c:pt idx="4113">
                  <c:v>68.566666666664062</c:v>
                </c:pt>
                <c:pt idx="4114">
                  <c:v>68.583333333330728</c:v>
                </c:pt>
                <c:pt idx="4115">
                  <c:v>68.599999999997394</c:v>
                </c:pt>
                <c:pt idx="4116">
                  <c:v>68.616666666664059</c:v>
                </c:pt>
                <c:pt idx="4117">
                  <c:v>68.633333333330725</c:v>
                </c:pt>
                <c:pt idx="4118">
                  <c:v>68.649999999997391</c:v>
                </c:pt>
                <c:pt idx="4119">
                  <c:v>68.666666666664057</c:v>
                </c:pt>
                <c:pt idx="4120">
                  <c:v>68.683333333330722</c:v>
                </c:pt>
                <c:pt idx="4121">
                  <c:v>68.699999999997388</c:v>
                </c:pt>
                <c:pt idx="4122">
                  <c:v>68.716666666664054</c:v>
                </c:pt>
                <c:pt idx="4123">
                  <c:v>68.733333333330719</c:v>
                </c:pt>
                <c:pt idx="4124">
                  <c:v>68.749999999997385</c:v>
                </c:pt>
                <c:pt idx="4125">
                  <c:v>68.766666666664051</c:v>
                </c:pt>
                <c:pt idx="4126">
                  <c:v>68.783333333330717</c:v>
                </c:pt>
                <c:pt idx="4127">
                  <c:v>68.799999999997382</c:v>
                </c:pt>
                <c:pt idx="4128">
                  <c:v>68.816666666664048</c:v>
                </c:pt>
                <c:pt idx="4129">
                  <c:v>68.833333333330714</c:v>
                </c:pt>
                <c:pt idx="4130">
                  <c:v>68.84999999999738</c:v>
                </c:pt>
                <c:pt idx="4131">
                  <c:v>68.866666666664045</c:v>
                </c:pt>
                <c:pt idx="4132">
                  <c:v>68.883333333330711</c:v>
                </c:pt>
                <c:pt idx="4133">
                  <c:v>68.899999999997377</c:v>
                </c:pt>
                <c:pt idx="4134">
                  <c:v>68.916666666664042</c:v>
                </c:pt>
                <c:pt idx="4135">
                  <c:v>68.933333333330708</c:v>
                </c:pt>
                <c:pt idx="4136">
                  <c:v>68.949999999997374</c:v>
                </c:pt>
                <c:pt idx="4137">
                  <c:v>68.96666666666404</c:v>
                </c:pt>
                <c:pt idx="4138">
                  <c:v>68.983333333330705</c:v>
                </c:pt>
                <c:pt idx="4139">
                  <c:v>68.999999999997371</c:v>
                </c:pt>
                <c:pt idx="4140">
                  <c:v>69.016666666664037</c:v>
                </c:pt>
                <c:pt idx="4141">
                  <c:v>69.033333333330702</c:v>
                </c:pt>
                <c:pt idx="4142">
                  <c:v>69.049999999997368</c:v>
                </c:pt>
                <c:pt idx="4143">
                  <c:v>69.066666666664034</c:v>
                </c:pt>
                <c:pt idx="4144">
                  <c:v>69.0833333333307</c:v>
                </c:pt>
                <c:pt idx="4145">
                  <c:v>69.099999999997365</c:v>
                </c:pt>
                <c:pt idx="4146">
                  <c:v>69.116666666664031</c:v>
                </c:pt>
                <c:pt idx="4147">
                  <c:v>69.133333333330697</c:v>
                </c:pt>
                <c:pt idx="4148">
                  <c:v>69.149999999997362</c:v>
                </c:pt>
                <c:pt idx="4149">
                  <c:v>69.166666666664028</c:v>
                </c:pt>
                <c:pt idx="4150">
                  <c:v>69.183333333330694</c:v>
                </c:pt>
                <c:pt idx="4151">
                  <c:v>69.19999999999736</c:v>
                </c:pt>
                <c:pt idx="4152">
                  <c:v>69.216666666664025</c:v>
                </c:pt>
                <c:pt idx="4153">
                  <c:v>69.233333333330691</c:v>
                </c:pt>
                <c:pt idx="4154">
                  <c:v>69.249999999997357</c:v>
                </c:pt>
                <c:pt idx="4155">
                  <c:v>69.266666666664023</c:v>
                </c:pt>
                <c:pt idx="4156">
                  <c:v>69.283333333330688</c:v>
                </c:pt>
                <c:pt idx="4157">
                  <c:v>69.299999999997354</c:v>
                </c:pt>
                <c:pt idx="4158">
                  <c:v>69.31666666666402</c:v>
                </c:pt>
                <c:pt idx="4159">
                  <c:v>69.333333333330685</c:v>
                </c:pt>
                <c:pt idx="4160">
                  <c:v>69.349999999997351</c:v>
                </c:pt>
                <c:pt idx="4161">
                  <c:v>69.366666666664017</c:v>
                </c:pt>
                <c:pt idx="4162">
                  <c:v>69.383333333330683</c:v>
                </c:pt>
                <c:pt idx="4163">
                  <c:v>69.399999999997348</c:v>
                </c:pt>
                <c:pt idx="4164">
                  <c:v>69.416666666664014</c:v>
                </c:pt>
                <c:pt idx="4165">
                  <c:v>69.43333333333068</c:v>
                </c:pt>
                <c:pt idx="4166">
                  <c:v>69.449999999997345</c:v>
                </c:pt>
                <c:pt idx="4167">
                  <c:v>69.466666666664011</c:v>
                </c:pt>
                <c:pt idx="4168">
                  <c:v>69.483333333330677</c:v>
                </c:pt>
                <c:pt idx="4169">
                  <c:v>69.499999999997343</c:v>
                </c:pt>
                <c:pt idx="4170">
                  <c:v>69.516666666664008</c:v>
                </c:pt>
                <c:pt idx="4171">
                  <c:v>69.533333333330674</c:v>
                </c:pt>
                <c:pt idx="4172">
                  <c:v>69.54999999999734</c:v>
                </c:pt>
                <c:pt idx="4173">
                  <c:v>69.566666666664005</c:v>
                </c:pt>
                <c:pt idx="4174">
                  <c:v>69.583333333330671</c:v>
                </c:pt>
                <c:pt idx="4175">
                  <c:v>69.599999999997337</c:v>
                </c:pt>
                <c:pt idx="4176">
                  <c:v>69.616666666664003</c:v>
                </c:pt>
                <c:pt idx="4177">
                  <c:v>69.633333333330668</c:v>
                </c:pt>
                <c:pt idx="4178">
                  <c:v>69.649999999997334</c:v>
                </c:pt>
                <c:pt idx="4179">
                  <c:v>69.666666666664</c:v>
                </c:pt>
                <c:pt idx="4180">
                  <c:v>69.683333333330665</c:v>
                </c:pt>
                <c:pt idx="4181">
                  <c:v>69.699999999997331</c:v>
                </c:pt>
                <c:pt idx="4182">
                  <c:v>69.716666666663997</c:v>
                </c:pt>
                <c:pt idx="4183">
                  <c:v>69.733333333330663</c:v>
                </c:pt>
                <c:pt idx="4184">
                  <c:v>69.749999999997328</c:v>
                </c:pt>
                <c:pt idx="4185">
                  <c:v>69.766666666663994</c:v>
                </c:pt>
                <c:pt idx="4186">
                  <c:v>69.78333333333066</c:v>
                </c:pt>
                <c:pt idx="4187">
                  <c:v>69.799999999997326</c:v>
                </c:pt>
                <c:pt idx="4188">
                  <c:v>69.816666666663991</c:v>
                </c:pt>
                <c:pt idx="4189">
                  <c:v>69.833333333330657</c:v>
                </c:pt>
                <c:pt idx="4190">
                  <c:v>69.849999999997323</c:v>
                </c:pt>
                <c:pt idx="4191">
                  <c:v>69.866666666663988</c:v>
                </c:pt>
                <c:pt idx="4192">
                  <c:v>69.883333333330654</c:v>
                </c:pt>
                <c:pt idx="4193">
                  <c:v>69.89999999999732</c:v>
                </c:pt>
                <c:pt idx="4194">
                  <c:v>69.916666666663986</c:v>
                </c:pt>
                <c:pt idx="4195">
                  <c:v>69.933333333330651</c:v>
                </c:pt>
                <c:pt idx="4196">
                  <c:v>69.949999999997317</c:v>
                </c:pt>
                <c:pt idx="4197">
                  <c:v>69.966666666663983</c:v>
                </c:pt>
                <c:pt idx="4198">
                  <c:v>69.983333333330648</c:v>
                </c:pt>
                <c:pt idx="4199">
                  <c:v>69.999999999997314</c:v>
                </c:pt>
                <c:pt idx="4200">
                  <c:v>70.01666666666398</c:v>
                </c:pt>
                <c:pt idx="4201">
                  <c:v>70.033333333330646</c:v>
                </c:pt>
                <c:pt idx="4202">
                  <c:v>70.049999999997311</c:v>
                </c:pt>
                <c:pt idx="4203">
                  <c:v>70.066666666663977</c:v>
                </c:pt>
                <c:pt idx="4204">
                  <c:v>70.083333333330643</c:v>
                </c:pt>
                <c:pt idx="4205">
                  <c:v>70.099999999997308</c:v>
                </c:pt>
                <c:pt idx="4206">
                  <c:v>70.116666666663974</c:v>
                </c:pt>
                <c:pt idx="4207">
                  <c:v>70.13333333333064</c:v>
                </c:pt>
                <c:pt idx="4208">
                  <c:v>70.149999999997306</c:v>
                </c:pt>
                <c:pt idx="4209">
                  <c:v>70.166666666663971</c:v>
                </c:pt>
                <c:pt idx="4210">
                  <c:v>70.183333333330637</c:v>
                </c:pt>
                <c:pt idx="4211">
                  <c:v>70.199999999997303</c:v>
                </c:pt>
                <c:pt idx="4212">
                  <c:v>70.216666666663968</c:v>
                </c:pt>
                <c:pt idx="4213">
                  <c:v>70.233333333330634</c:v>
                </c:pt>
                <c:pt idx="4214">
                  <c:v>70.2499999999973</c:v>
                </c:pt>
                <c:pt idx="4215">
                  <c:v>70.266666666663966</c:v>
                </c:pt>
                <c:pt idx="4216">
                  <c:v>70.283333333330631</c:v>
                </c:pt>
                <c:pt idx="4217">
                  <c:v>70.299999999997297</c:v>
                </c:pt>
                <c:pt idx="4218">
                  <c:v>70.316666666663963</c:v>
                </c:pt>
                <c:pt idx="4219">
                  <c:v>70.333333333330629</c:v>
                </c:pt>
                <c:pt idx="4220">
                  <c:v>70.349999999997294</c:v>
                </c:pt>
                <c:pt idx="4221">
                  <c:v>70.36666666666396</c:v>
                </c:pt>
                <c:pt idx="4222">
                  <c:v>70.383333333330626</c:v>
                </c:pt>
                <c:pt idx="4223">
                  <c:v>70.399999999997291</c:v>
                </c:pt>
                <c:pt idx="4224">
                  <c:v>70.416666666663957</c:v>
                </c:pt>
                <c:pt idx="4225">
                  <c:v>70.433333333330623</c:v>
                </c:pt>
                <c:pt idx="4226">
                  <c:v>70.449999999997289</c:v>
                </c:pt>
                <c:pt idx="4227">
                  <c:v>70.466666666663954</c:v>
                </c:pt>
                <c:pt idx="4228">
                  <c:v>70.48333333333062</c:v>
                </c:pt>
                <c:pt idx="4229">
                  <c:v>70.499999999997286</c:v>
                </c:pt>
                <c:pt idx="4230">
                  <c:v>70.516666666663951</c:v>
                </c:pt>
                <c:pt idx="4231">
                  <c:v>70.533333333330617</c:v>
                </c:pt>
                <c:pt idx="4232">
                  <c:v>70.549999999997283</c:v>
                </c:pt>
                <c:pt idx="4233">
                  <c:v>70.566666666663949</c:v>
                </c:pt>
                <c:pt idx="4234">
                  <c:v>70.583333333330614</c:v>
                </c:pt>
                <c:pt idx="4235">
                  <c:v>70.59999999999728</c:v>
                </c:pt>
                <c:pt idx="4236">
                  <c:v>70.616666666663946</c:v>
                </c:pt>
                <c:pt idx="4237">
                  <c:v>70.633333333330611</c:v>
                </c:pt>
                <c:pt idx="4238">
                  <c:v>70.649999999997277</c:v>
                </c:pt>
                <c:pt idx="4239">
                  <c:v>70.666666666663943</c:v>
                </c:pt>
                <c:pt idx="4240">
                  <c:v>70.683333333330609</c:v>
                </c:pt>
                <c:pt idx="4241">
                  <c:v>70.699999999997274</c:v>
                </c:pt>
                <c:pt idx="4242">
                  <c:v>70.71666666666394</c:v>
                </c:pt>
                <c:pt idx="4243">
                  <c:v>70.733333333330606</c:v>
                </c:pt>
                <c:pt idx="4244">
                  <c:v>70.749999999997272</c:v>
                </c:pt>
                <c:pt idx="4245">
                  <c:v>70.766666666663937</c:v>
                </c:pt>
                <c:pt idx="4246">
                  <c:v>70.783333333330603</c:v>
                </c:pt>
                <c:pt idx="4247">
                  <c:v>70.799999999997269</c:v>
                </c:pt>
                <c:pt idx="4248">
                  <c:v>70.816666666663934</c:v>
                </c:pt>
                <c:pt idx="4249">
                  <c:v>70.8333333333306</c:v>
                </c:pt>
                <c:pt idx="4250">
                  <c:v>70.849999999997266</c:v>
                </c:pt>
                <c:pt idx="4251">
                  <c:v>70.866666666663932</c:v>
                </c:pt>
                <c:pt idx="4252">
                  <c:v>70.883333333330597</c:v>
                </c:pt>
                <c:pt idx="4253">
                  <c:v>70.899999999997263</c:v>
                </c:pt>
                <c:pt idx="4254">
                  <c:v>70.916666666663929</c:v>
                </c:pt>
                <c:pt idx="4255">
                  <c:v>70.933333333330594</c:v>
                </c:pt>
                <c:pt idx="4256">
                  <c:v>70.94999999999726</c:v>
                </c:pt>
                <c:pt idx="4257">
                  <c:v>70.966666666663926</c:v>
                </c:pt>
                <c:pt idx="4258">
                  <c:v>70.983333333330592</c:v>
                </c:pt>
                <c:pt idx="4259">
                  <c:v>70.999999999997257</c:v>
                </c:pt>
                <c:pt idx="4260">
                  <c:v>71.016666666663923</c:v>
                </c:pt>
                <c:pt idx="4261">
                  <c:v>71.033333333330589</c:v>
                </c:pt>
                <c:pt idx="4262">
                  <c:v>71.049999999997254</c:v>
                </c:pt>
                <c:pt idx="4263">
                  <c:v>71.06666666666392</c:v>
                </c:pt>
                <c:pt idx="4264">
                  <c:v>71.083333333330586</c:v>
                </c:pt>
                <c:pt idx="4265">
                  <c:v>71.099999999997252</c:v>
                </c:pt>
                <c:pt idx="4266">
                  <c:v>71.116666666663917</c:v>
                </c:pt>
                <c:pt idx="4267">
                  <c:v>71.133333333330583</c:v>
                </c:pt>
                <c:pt idx="4268">
                  <c:v>71.149999999997249</c:v>
                </c:pt>
                <c:pt idx="4269">
                  <c:v>71.166666666663914</c:v>
                </c:pt>
                <c:pt idx="4270">
                  <c:v>71.18333333333058</c:v>
                </c:pt>
                <c:pt idx="4271">
                  <c:v>71.199999999997246</c:v>
                </c:pt>
                <c:pt idx="4272">
                  <c:v>71.216666666663912</c:v>
                </c:pt>
                <c:pt idx="4273">
                  <c:v>71.233333333330577</c:v>
                </c:pt>
                <c:pt idx="4274">
                  <c:v>71.249999999997243</c:v>
                </c:pt>
                <c:pt idx="4275">
                  <c:v>71.266666666663909</c:v>
                </c:pt>
                <c:pt idx="4276">
                  <c:v>71.283333333330575</c:v>
                </c:pt>
                <c:pt idx="4277">
                  <c:v>71.29999999999724</c:v>
                </c:pt>
                <c:pt idx="4278">
                  <c:v>71.316666666663906</c:v>
                </c:pt>
                <c:pt idx="4279">
                  <c:v>71.333333333330572</c:v>
                </c:pt>
                <c:pt idx="4280">
                  <c:v>71.349999999997237</c:v>
                </c:pt>
                <c:pt idx="4281">
                  <c:v>71.366666666663903</c:v>
                </c:pt>
                <c:pt idx="4282">
                  <c:v>71.383333333330569</c:v>
                </c:pt>
                <c:pt idx="4283">
                  <c:v>71.399999999997235</c:v>
                </c:pt>
                <c:pt idx="4284">
                  <c:v>71.4166666666639</c:v>
                </c:pt>
                <c:pt idx="4285">
                  <c:v>71.433333333330566</c:v>
                </c:pt>
                <c:pt idx="4286">
                  <c:v>71.449999999997232</c:v>
                </c:pt>
                <c:pt idx="4287">
                  <c:v>71.466666666663897</c:v>
                </c:pt>
                <c:pt idx="4288">
                  <c:v>71.483333333330563</c:v>
                </c:pt>
                <c:pt idx="4289">
                  <c:v>71.499999999997229</c:v>
                </c:pt>
                <c:pt idx="4290">
                  <c:v>71.516666666663895</c:v>
                </c:pt>
                <c:pt idx="4291">
                  <c:v>71.53333333333056</c:v>
                </c:pt>
                <c:pt idx="4292">
                  <c:v>71.549999999997226</c:v>
                </c:pt>
                <c:pt idx="4293">
                  <c:v>71.566666666663892</c:v>
                </c:pt>
                <c:pt idx="4294">
                  <c:v>71.583333333330557</c:v>
                </c:pt>
                <c:pt idx="4295">
                  <c:v>71.599999999997223</c:v>
                </c:pt>
                <c:pt idx="4296">
                  <c:v>71.616666666663889</c:v>
                </c:pt>
                <c:pt idx="4297">
                  <c:v>71.633333333330555</c:v>
                </c:pt>
                <c:pt idx="4298">
                  <c:v>71.64999999999722</c:v>
                </c:pt>
                <c:pt idx="4299">
                  <c:v>71.666666666663886</c:v>
                </c:pt>
                <c:pt idx="4300">
                  <c:v>71.683333333330552</c:v>
                </c:pt>
                <c:pt idx="4301">
                  <c:v>71.699999999997218</c:v>
                </c:pt>
                <c:pt idx="4302">
                  <c:v>71.716666666663883</c:v>
                </c:pt>
                <c:pt idx="4303">
                  <c:v>71.733333333330549</c:v>
                </c:pt>
                <c:pt idx="4304">
                  <c:v>71.749999999997215</c:v>
                </c:pt>
                <c:pt idx="4305">
                  <c:v>71.76666666666388</c:v>
                </c:pt>
                <c:pt idx="4306">
                  <c:v>71.783333333330546</c:v>
                </c:pt>
                <c:pt idx="4307">
                  <c:v>71.799999999997212</c:v>
                </c:pt>
                <c:pt idx="4308">
                  <c:v>71.816666666663878</c:v>
                </c:pt>
                <c:pt idx="4309">
                  <c:v>71.833333333330543</c:v>
                </c:pt>
                <c:pt idx="4310">
                  <c:v>71.849999999997209</c:v>
                </c:pt>
                <c:pt idx="4311">
                  <c:v>71.866666666663875</c:v>
                </c:pt>
                <c:pt idx="4312">
                  <c:v>71.88333333333054</c:v>
                </c:pt>
                <c:pt idx="4313">
                  <c:v>71.899999999997206</c:v>
                </c:pt>
                <c:pt idx="4314">
                  <c:v>71.916666666663872</c:v>
                </c:pt>
                <c:pt idx="4315">
                  <c:v>71.933333333330538</c:v>
                </c:pt>
                <c:pt idx="4316">
                  <c:v>71.949999999997203</c:v>
                </c:pt>
                <c:pt idx="4317">
                  <c:v>71.966666666663869</c:v>
                </c:pt>
                <c:pt idx="4318">
                  <c:v>71.983333333330535</c:v>
                </c:pt>
                <c:pt idx="4319">
                  <c:v>71.9999999999972</c:v>
                </c:pt>
                <c:pt idx="4320">
                  <c:v>72.016666666663866</c:v>
                </c:pt>
                <c:pt idx="4321">
                  <c:v>72.033333333330532</c:v>
                </c:pt>
                <c:pt idx="4322">
                  <c:v>72.049999999997198</c:v>
                </c:pt>
                <c:pt idx="4323">
                  <c:v>72.066666666663863</c:v>
                </c:pt>
                <c:pt idx="4324">
                  <c:v>72.083333333330529</c:v>
                </c:pt>
                <c:pt idx="4325">
                  <c:v>72.099999999997195</c:v>
                </c:pt>
                <c:pt idx="4326">
                  <c:v>72.11666666666386</c:v>
                </c:pt>
                <c:pt idx="4327">
                  <c:v>72.133333333330526</c:v>
                </c:pt>
                <c:pt idx="4328">
                  <c:v>72.149999999997192</c:v>
                </c:pt>
                <c:pt idx="4329">
                  <c:v>72.166666666663858</c:v>
                </c:pt>
                <c:pt idx="4330">
                  <c:v>72.183333333330523</c:v>
                </c:pt>
                <c:pt idx="4331">
                  <c:v>72.199999999997189</c:v>
                </c:pt>
                <c:pt idx="4332">
                  <c:v>72.216666666663855</c:v>
                </c:pt>
                <c:pt idx="4333">
                  <c:v>72.233333333330521</c:v>
                </c:pt>
                <c:pt idx="4334">
                  <c:v>72.249999999997186</c:v>
                </c:pt>
                <c:pt idx="4335">
                  <c:v>72.266666666663852</c:v>
                </c:pt>
                <c:pt idx="4336">
                  <c:v>72.283333333330518</c:v>
                </c:pt>
                <c:pt idx="4337">
                  <c:v>72.299999999997183</c:v>
                </c:pt>
                <c:pt idx="4338">
                  <c:v>72.316666666663849</c:v>
                </c:pt>
                <c:pt idx="4339">
                  <c:v>72.333333333330515</c:v>
                </c:pt>
                <c:pt idx="4340">
                  <c:v>72.349999999997181</c:v>
                </c:pt>
                <c:pt idx="4341">
                  <c:v>72.366666666663846</c:v>
                </c:pt>
                <c:pt idx="4342">
                  <c:v>72.383333333330512</c:v>
                </c:pt>
                <c:pt idx="4343">
                  <c:v>72.399999999997178</c:v>
                </c:pt>
                <c:pt idx="4344">
                  <c:v>72.416666666663843</c:v>
                </c:pt>
                <c:pt idx="4345">
                  <c:v>72.433333333330509</c:v>
                </c:pt>
                <c:pt idx="4346">
                  <c:v>72.449999999997175</c:v>
                </c:pt>
                <c:pt idx="4347">
                  <c:v>72.466666666663841</c:v>
                </c:pt>
                <c:pt idx="4348">
                  <c:v>72.483333333330506</c:v>
                </c:pt>
                <c:pt idx="4349">
                  <c:v>72.499999999997172</c:v>
                </c:pt>
                <c:pt idx="4350">
                  <c:v>72.516666666663838</c:v>
                </c:pt>
                <c:pt idx="4351">
                  <c:v>72.533333333330503</c:v>
                </c:pt>
                <c:pt idx="4352">
                  <c:v>72.549999999997169</c:v>
                </c:pt>
                <c:pt idx="4353">
                  <c:v>72.566666666663835</c:v>
                </c:pt>
                <c:pt idx="4354">
                  <c:v>72.583333333330501</c:v>
                </c:pt>
                <c:pt idx="4355">
                  <c:v>72.599999999997166</c:v>
                </c:pt>
                <c:pt idx="4356">
                  <c:v>72.616666666663832</c:v>
                </c:pt>
                <c:pt idx="4357">
                  <c:v>72.633333333330498</c:v>
                </c:pt>
                <c:pt idx="4358">
                  <c:v>72.649999999997164</c:v>
                </c:pt>
                <c:pt idx="4359">
                  <c:v>72.666666666663829</c:v>
                </c:pt>
                <c:pt idx="4360">
                  <c:v>72.683333333330495</c:v>
                </c:pt>
                <c:pt idx="4361">
                  <c:v>72.699999999997161</c:v>
                </c:pt>
                <c:pt idx="4362">
                  <c:v>72.716666666663826</c:v>
                </c:pt>
                <c:pt idx="4363">
                  <c:v>72.733333333330492</c:v>
                </c:pt>
                <c:pt idx="4364">
                  <c:v>72.749999999997158</c:v>
                </c:pt>
                <c:pt idx="4365">
                  <c:v>72.766666666663824</c:v>
                </c:pt>
                <c:pt idx="4366">
                  <c:v>72.783333333330489</c:v>
                </c:pt>
                <c:pt idx="4367">
                  <c:v>72.799999999997155</c:v>
                </c:pt>
                <c:pt idx="4368">
                  <c:v>72.816666666663821</c:v>
                </c:pt>
                <c:pt idx="4369">
                  <c:v>72.833333333330486</c:v>
                </c:pt>
                <c:pt idx="4370">
                  <c:v>72.849999999997152</c:v>
                </c:pt>
                <c:pt idx="4371">
                  <c:v>72.866666666663818</c:v>
                </c:pt>
                <c:pt idx="4372">
                  <c:v>72.883333333330484</c:v>
                </c:pt>
                <c:pt idx="4373">
                  <c:v>72.899999999997149</c:v>
                </c:pt>
                <c:pt idx="4374">
                  <c:v>72.916666666663815</c:v>
                </c:pt>
                <c:pt idx="4375">
                  <c:v>72.933333333330481</c:v>
                </c:pt>
                <c:pt idx="4376">
                  <c:v>72.949999999997146</c:v>
                </c:pt>
                <c:pt idx="4377">
                  <c:v>72.966666666663812</c:v>
                </c:pt>
                <c:pt idx="4378">
                  <c:v>72.983333333330478</c:v>
                </c:pt>
                <c:pt idx="4379">
                  <c:v>72.999999999997144</c:v>
                </c:pt>
                <c:pt idx="4380">
                  <c:v>73.016666666663809</c:v>
                </c:pt>
                <c:pt idx="4381">
                  <c:v>73.033333333330475</c:v>
                </c:pt>
                <c:pt idx="4382">
                  <c:v>73.049999999997141</c:v>
                </c:pt>
                <c:pt idx="4383">
                  <c:v>73.066666666663806</c:v>
                </c:pt>
                <c:pt idx="4384">
                  <c:v>73.083333333330472</c:v>
                </c:pt>
                <c:pt idx="4385">
                  <c:v>73.099999999997138</c:v>
                </c:pt>
                <c:pt idx="4386">
                  <c:v>73.116666666663804</c:v>
                </c:pt>
                <c:pt idx="4387">
                  <c:v>73.133333333330469</c:v>
                </c:pt>
                <c:pt idx="4388">
                  <c:v>73.149999999997135</c:v>
                </c:pt>
                <c:pt idx="4389">
                  <c:v>73.166666666663801</c:v>
                </c:pt>
                <c:pt idx="4390">
                  <c:v>73.183333333330467</c:v>
                </c:pt>
                <c:pt idx="4391">
                  <c:v>73.199999999997132</c:v>
                </c:pt>
                <c:pt idx="4392">
                  <c:v>73.216666666663798</c:v>
                </c:pt>
                <c:pt idx="4393">
                  <c:v>73.233333333330464</c:v>
                </c:pt>
                <c:pt idx="4394">
                  <c:v>73.249999999997129</c:v>
                </c:pt>
                <c:pt idx="4395">
                  <c:v>73.266666666663795</c:v>
                </c:pt>
                <c:pt idx="4396">
                  <c:v>73.283333333330461</c:v>
                </c:pt>
                <c:pt idx="4397">
                  <c:v>73.299999999997127</c:v>
                </c:pt>
                <c:pt idx="4398">
                  <c:v>73.316666666663792</c:v>
                </c:pt>
                <c:pt idx="4399">
                  <c:v>73.333333333330458</c:v>
                </c:pt>
                <c:pt idx="4400">
                  <c:v>73.349999999997124</c:v>
                </c:pt>
                <c:pt idx="4401">
                  <c:v>73.366666666663789</c:v>
                </c:pt>
                <c:pt idx="4402">
                  <c:v>73.383333333330455</c:v>
                </c:pt>
                <c:pt idx="4403">
                  <c:v>73.399999999997121</c:v>
                </c:pt>
                <c:pt idx="4404">
                  <c:v>73.416666666663787</c:v>
                </c:pt>
                <c:pt idx="4405">
                  <c:v>73.433333333330452</c:v>
                </c:pt>
                <c:pt idx="4406">
                  <c:v>73.449999999997118</c:v>
                </c:pt>
                <c:pt idx="4407">
                  <c:v>73.466666666663784</c:v>
                </c:pt>
                <c:pt idx="4408">
                  <c:v>73.483333333330449</c:v>
                </c:pt>
                <c:pt idx="4409">
                  <c:v>73.499999999997115</c:v>
                </c:pt>
                <c:pt idx="4410">
                  <c:v>73.516666666663781</c:v>
                </c:pt>
                <c:pt idx="4411">
                  <c:v>73.533333333330447</c:v>
                </c:pt>
                <c:pt idx="4412">
                  <c:v>73.549999999997112</c:v>
                </c:pt>
                <c:pt idx="4413">
                  <c:v>73.566666666663778</c:v>
                </c:pt>
                <c:pt idx="4414">
                  <c:v>73.583333333330444</c:v>
                </c:pt>
                <c:pt idx="4415">
                  <c:v>73.59999999999711</c:v>
                </c:pt>
                <c:pt idx="4416">
                  <c:v>73.616666666663775</c:v>
                </c:pt>
                <c:pt idx="4417">
                  <c:v>73.633333333330441</c:v>
                </c:pt>
                <c:pt idx="4418">
                  <c:v>73.649999999997107</c:v>
                </c:pt>
                <c:pt idx="4419">
                  <c:v>73.666666666663772</c:v>
                </c:pt>
                <c:pt idx="4420">
                  <c:v>73.683333333330438</c:v>
                </c:pt>
                <c:pt idx="4421">
                  <c:v>73.699999999997104</c:v>
                </c:pt>
                <c:pt idx="4422">
                  <c:v>73.71666666666377</c:v>
                </c:pt>
                <c:pt idx="4423">
                  <c:v>73.733333333330435</c:v>
                </c:pt>
                <c:pt idx="4424">
                  <c:v>73.749999999997101</c:v>
                </c:pt>
                <c:pt idx="4425">
                  <c:v>73.766666666663767</c:v>
                </c:pt>
                <c:pt idx="4426">
                  <c:v>73.783333333330432</c:v>
                </c:pt>
                <c:pt idx="4427">
                  <c:v>73.799999999997098</c:v>
                </c:pt>
                <c:pt idx="4428">
                  <c:v>73.816666666663764</c:v>
                </c:pt>
                <c:pt idx="4429">
                  <c:v>73.83333333333043</c:v>
                </c:pt>
                <c:pt idx="4430">
                  <c:v>73.849999999997095</c:v>
                </c:pt>
                <c:pt idx="4431">
                  <c:v>73.866666666663761</c:v>
                </c:pt>
                <c:pt idx="4432">
                  <c:v>73.883333333330427</c:v>
                </c:pt>
                <c:pt idx="4433">
                  <c:v>73.899999999997092</c:v>
                </c:pt>
                <c:pt idx="4434">
                  <c:v>73.916666666663758</c:v>
                </c:pt>
                <c:pt idx="4435">
                  <c:v>73.933333333330424</c:v>
                </c:pt>
                <c:pt idx="4436">
                  <c:v>73.94999999999709</c:v>
                </c:pt>
                <c:pt idx="4437">
                  <c:v>73.966666666663755</c:v>
                </c:pt>
                <c:pt idx="4438">
                  <c:v>73.983333333330421</c:v>
                </c:pt>
                <c:pt idx="4439">
                  <c:v>73.999999999997087</c:v>
                </c:pt>
                <c:pt idx="4440">
                  <c:v>74.016666666663752</c:v>
                </c:pt>
                <c:pt idx="4441">
                  <c:v>74.033333333330418</c:v>
                </c:pt>
                <c:pt idx="4442">
                  <c:v>74.049999999997084</c:v>
                </c:pt>
                <c:pt idx="4443">
                  <c:v>74.06666666666375</c:v>
                </c:pt>
                <c:pt idx="4444">
                  <c:v>74.083333333330415</c:v>
                </c:pt>
                <c:pt idx="4445">
                  <c:v>74.099999999997081</c:v>
                </c:pt>
                <c:pt idx="4446">
                  <c:v>74.116666666663747</c:v>
                </c:pt>
                <c:pt idx="4447">
                  <c:v>74.133333333330413</c:v>
                </c:pt>
                <c:pt idx="4448">
                  <c:v>74.149999999997078</c:v>
                </c:pt>
                <c:pt idx="4449">
                  <c:v>74.166666666663744</c:v>
                </c:pt>
                <c:pt idx="4450">
                  <c:v>74.18333333333041</c:v>
                </c:pt>
                <c:pt idx="4451">
                  <c:v>74.199999999997075</c:v>
                </c:pt>
                <c:pt idx="4452">
                  <c:v>74.216666666663741</c:v>
                </c:pt>
                <c:pt idx="4453">
                  <c:v>74.233333333330407</c:v>
                </c:pt>
                <c:pt idx="4454">
                  <c:v>74.249999999997073</c:v>
                </c:pt>
                <c:pt idx="4455">
                  <c:v>74.266666666663738</c:v>
                </c:pt>
                <c:pt idx="4456">
                  <c:v>74.283333333330404</c:v>
                </c:pt>
                <c:pt idx="4457">
                  <c:v>74.29999999999707</c:v>
                </c:pt>
                <c:pt idx="4458">
                  <c:v>74.316666666663735</c:v>
                </c:pt>
                <c:pt idx="4459">
                  <c:v>74.333333333330401</c:v>
                </c:pt>
                <c:pt idx="4460">
                  <c:v>74.349999999997067</c:v>
                </c:pt>
                <c:pt idx="4461">
                  <c:v>74.366666666663733</c:v>
                </c:pt>
                <c:pt idx="4462">
                  <c:v>74.383333333330398</c:v>
                </c:pt>
                <c:pt idx="4463">
                  <c:v>74.399999999997064</c:v>
                </c:pt>
                <c:pt idx="4464">
                  <c:v>74.41666666666373</c:v>
                </c:pt>
                <c:pt idx="4465">
                  <c:v>74.433333333330395</c:v>
                </c:pt>
                <c:pt idx="4466">
                  <c:v>74.449999999997061</c:v>
                </c:pt>
                <c:pt idx="4467">
                  <c:v>74.466666666663727</c:v>
                </c:pt>
                <c:pt idx="4468">
                  <c:v>74.483333333330393</c:v>
                </c:pt>
                <c:pt idx="4469">
                  <c:v>74.499999999997058</c:v>
                </c:pt>
                <c:pt idx="4470">
                  <c:v>74.516666666663724</c:v>
                </c:pt>
                <c:pt idx="4471">
                  <c:v>74.53333333333039</c:v>
                </c:pt>
                <c:pt idx="4472">
                  <c:v>74.549999999997056</c:v>
                </c:pt>
                <c:pt idx="4473">
                  <c:v>74.566666666663721</c:v>
                </c:pt>
                <c:pt idx="4474">
                  <c:v>74.583333333330387</c:v>
                </c:pt>
                <c:pt idx="4475">
                  <c:v>74.599999999997053</c:v>
                </c:pt>
                <c:pt idx="4476">
                  <c:v>74.616666666663718</c:v>
                </c:pt>
                <c:pt idx="4477">
                  <c:v>74.633333333330384</c:v>
                </c:pt>
                <c:pt idx="4478">
                  <c:v>74.64999999999705</c:v>
                </c:pt>
                <c:pt idx="4479">
                  <c:v>74.666666666663716</c:v>
                </c:pt>
                <c:pt idx="4480">
                  <c:v>74.683333333330381</c:v>
                </c:pt>
                <c:pt idx="4481">
                  <c:v>74.699999999997047</c:v>
                </c:pt>
                <c:pt idx="4482">
                  <c:v>74.716666666663713</c:v>
                </c:pt>
                <c:pt idx="4483">
                  <c:v>74.733333333330378</c:v>
                </c:pt>
                <c:pt idx="4484">
                  <c:v>74.749999999997044</c:v>
                </c:pt>
                <c:pt idx="4485">
                  <c:v>74.76666666666371</c:v>
                </c:pt>
                <c:pt idx="4486">
                  <c:v>74.783333333330376</c:v>
                </c:pt>
                <c:pt idx="4487">
                  <c:v>74.799999999997041</c:v>
                </c:pt>
                <c:pt idx="4488">
                  <c:v>74.816666666663707</c:v>
                </c:pt>
                <c:pt idx="4489">
                  <c:v>74.833333333330373</c:v>
                </c:pt>
                <c:pt idx="4490">
                  <c:v>74.849999999997038</c:v>
                </c:pt>
                <c:pt idx="4491">
                  <c:v>74.866666666663704</c:v>
                </c:pt>
                <c:pt idx="4492">
                  <c:v>74.88333333333037</c:v>
                </c:pt>
                <c:pt idx="4493">
                  <c:v>74.899999999997036</c:v>
                </c:pt>
                <c:pt idx="4494">
                  <c:v>74.916666666663701</c:v>
                </c:pt>
                <c:pt idx="4495">
                  <c:v>74.933333333330367</c:v>
                </c:pt>
                <c:pt idx="4496">
                  <c:v>74.949999999997033</c:v>
                </c:pt>
                <c:pt idx="4497">
                  <c:v>74.966666666663698</c:v>
                </c:pt>
                <c:pt idx="4498">
                  <c:v>74.983333333330364</c:v>
                </c:pt>
                <c:pt idx="4499">
                  <c:v>74.99999999999703</c:v>
                </c:pt>
                <c:pt idx="4500">
                  <c:v>75.016666666663696</c:v>
                </c:pt>
                <c:pt idx="4501">
                  <c:v>75.033333333330361</c:v>
                </c:pt>
                <c:pt idx="4502">
                  <c:v>75.049999999997027</c:v>
                </c:pt>
                <c:pt idx="4503">
                  <c:v>75.066666666663693</c:v>
                </c:pt>
                <c:pt idx="4504">
                  <c:v>75.083333333330359</c:v>
                </c:pt>
                <c:pt idx="4505">
                  <c:v>75.099999999997024</c:v>
                </c:pt>
                <c:pt idx="4506">
                  <c:v>75.11666666666369</c:v>
                </c:pt>
                <c:pt idx="4507">
                  <c:v>75.133333333330356</c:v>
                </c:pt>
                <c:pt idx="4508">
                  <c:v>75.149999999997021</c:v>
                </c:pt>
                <c:pt idx="4509">
                  <c:v>75.166666666663687</c:v>
                </c:pt>
                <c:pt idx="4510">
                  <c:v>75.183333333330353</c:v>
                </c:pt>
                <c:pt idx="4511">
                  <c:v>75.199999999997019</c:v>
                </c:pt>
                <c:pt idx="4512">
                  <c:v>75.216666666663684</c:v>
                </c:pt>
                <c:pt idx="4513">
                  <c:v>75.23333333333035</c:v>
                </c:pt>
                <c:pt idx="4514">
                  <c:v>75.249999999997016</c:v>
                </c:pt>
                <c:pt idx="4515">
                  <c:v>75.266666666663681</c:v>
                </c:pt>
                <c:pt idx="4516">
                  <c:v>75.283333333330347</c:v>
                </c:pt>
                <c:pt idx="4517">
                  <c:v>75.299999999997013</c:v>
                </c:pt>
                <c:pt idx="4518">
                  <c:v>75.316666666663679</c:v>
                </c:pt>
                <c:pt idx="4519">
                  <c:v>75.333333333330344</c:v>
                </c:pt>
                <c:pt idx="4520">
                  <c:v>75.34999999999701</c:v>
                </c:pt>
                <c:pt idx="4521">
                  <c:v>75.366666666663676</c:v>
                </c:pt>
                <c:pt idx="4522">
                  <c:v>75.383333333330341</c:v>
                </c:pt>
                <c:pt idx="4523">
                  <c:v>75.399999999997007</c:v>
                </c:pt>
                <c:pt idx="4524">
                  <c:v>75.416666666663673</c:v>
                </c:pt>
                <c:pt idx="4525">
                  <c:v>75.433333333330339</c:v>
                </c:pt>
                <c:pt idx="4526">
                  <c:v>75.449999999997004</c:v>
                </c:pt>
                <c:pt idx="4527">
                  <c:v>75.46666666666367</c:v>
                </c:pt>
                <c:pt idx="4528">
                  <c:v>75.483333333330336</c:v>
                </c:pt>
                <c:pt idx="4529">
                  <c:v>75.499999999997002</c:v>
                </c:pt>
                <c:pt idx="4530">
                  <c:v>75.516666666663667</c:v>
                </c:pt>
                <c:pt idx="4531">
                  <c:v>75.533333333330333</c:v>
                </c:pt>
                <c:pt idx="4532">
                  <c:v>75.549999999996999</c:v>
                </c:pt>
                <c:pt idx="4533">
                  <c:v>75.566666666663664</c:v>
                </c:pt>
                <c:pt idx="4534">
                  <c:v>75.58333333333033</c:v>
                </c:pt>
                <c:pt idx="4535">
                  <c:v>75.599999999996996</c:v>
                </c:pt>
                <c:pt idx="4536">
                  <c:v>75.616666666663662</c:v>
                </c:pt>
                <c:pt idx="4537">
                  <c:v>75.633333333330327</c:v>
                </c:pt>
                <c:pt idx="4538">
                  <c:v>75.649999999996993</c:v>
                </c:pt>
                <c:pt idx="4539">
                  <c:v>75.666666666663659</c:v>
                </c:pt>
                <c:pt idx="4540">
                  <c:v>75.683333333330324</c:v>
                </c:pt>
                <c:pt idx="4541">
                  <c:v>75.69999999999699</c:v>
                </c:pt>
                <c:pt idx="4542">
                  <c:v>75.716666666663656</c:v>
                </c:pt>
                <c:pt idx="4543">
                  <c:v>75.733333333330322</c:v>
                </c:pt>
                <c:pt idx="4544">
                  <c:v>75.749999999996987</c:v>
                </c:pt>
                <c:pt idx="4545">
                  <c:v>75.766666666663653</c:v>
                </c:pt>
                <c:pt idx="4546">
                  <c:v>75.783333333330319</c:v>
                </c:pt>
                <c:pt idx="4547">
                  <c:v>75.799999999996984</c:v>
                </c:pt>
                <c:pt idx="4548">
                  <c:v>75.81666666666365</c:v>
                </c:pt>
                <c:pt idx="4549">
                  <c:v>75.833333333330316</c:v>
                </c:pt>
                <c:pt idx="4550">
                  <c:v>75.849999999996982</c:v>
                </c:pt>
                <c:pt idx="4551">
                  <c:v>75.866666666663647</c:v>
                </c:pt>
                <c:pt idx="4552">
                  <c:v>75.883333333330313</c:v>
                </c:pt>
                <c:pt idx="4553">
                  <c:v>75.899999999996979</c:v>
                </c:pt>
                <c:pt idx="4554">
                  <c:v>75.916666666663644</c:v>
                </c:pt>
                <c:pt idx="4555">
                  <c:v>75.93333333333031</c:v>
                </c:pt>
                <c:pt idx="4556">
                  <c:v>75.949999999996976</c:v>
                </c:pt>
                <c:pt idx="4557">
                  <c:v>75.966666666663642</c:v>
                </c:pt>
                <c:pt idx="4558">
                  <c:v>75.983333333330307</c:v>
                </c:pt>
                <c:pt idx="4559">
                  <c:v>75.999999999996973</c:v>
                </c:pt>
                <c:pt idx="4560">
                  <c:v>76.016666666663639</c:v>
                </c:pt>
                <c:pt idx="4561">
                  <c:v>76.033333333330305</c:v>
                </c:pt>
                <c:pt idx="4562">
                  <c:v>76.04999999999697</c:v>
                </c:pt>
                <c:pt idx="4563">
                  <c:v>76.066666666663636</c:v>
                </c:pt>
                <c:pt idx="4564">
                  <c:v>76.083333333330302</c:v>
                </c:pt>
                <c:pt idx="4565">
                  <c:v>76.099999999996967</c:v>
                </c:pt>
                <c:pt idx="4566">
                  <c:v>76.116666666663633</c:v>
                </c:pt>
                <c:pt idx="4567">
                  <c:v>76.133333333330299</c:v>
                </c:pt>
                <c:pt idx="4568">
                  <c:v>76.149999999996965</c:v>
                </c:pt>
                <c:pt idx="4569">
                  <c:v>76.16666666666363</c:v>
                </c:pt>
                <c:pt idx="4570">
                  <c:v>76.183333333330296</c:v>
                </c:pt>
                <c:pt idx="4571">
                  <c:v>76.199999999996962</c:v>
                </c:pt>
                <c:pt idx="4572">
                  <c:v>76.216666666663627</c:v>
                </c:pt>
                <c:pt idx="4573">
                  <c:v>76.233333333330293</c:v>
                </c:pt>
                <c:pt idx="4574">
                  <c:v>76.249999999996959</c:v>
                </c:pt>
                <c:pt idx="4575">
                  <c:v>76.266666666663625</c:v>
                </c:pt>
                <c:pt idx="4576">
                  <c:v>76.28333333333029</c:v>
                </c:pt>
                <c:pt idx="4577">
                  <c:v>76.299999999996956</c:v>
                </c:pt>
                <c:pt idx="4578">
                  <c:v>76.316666666663622</c:v>
                </c:pt>
                <c:pt idx="4579">
                  <c:v>76.333333333330287</c:v>
                </c:pt>
                <c:pt idx="4580">
                  <c:v>76.349999999996953</c:v>
                </c:pt>
                <c:pt idx="4581">
                  <c:v>76.366666666663619</c:v>
                </c:pt>
                <c:pt idx="4582">
                  <c:v>76.383333333330285</c:v>
                </c:pt>
                <c:pt idx="4583">
                  <c:v>76.39999999999695</c:v>
                </c:pt>
                <c:pt idx="4584">
                  <c:v>76.416666666663616</c:v>
                </c:pt>
                <c:pt idx="4585">
                  <c:v>76.433333333330282</c:v>
                </c:pt>
                <c:pt idx="4586">
                  <c:v>76.449999999996948</c:v>
                </c:pt>
                <c:pt idx="4587">
                  <c:v>76.466666666663613</c:v>
                </c:pt>
                <c:pt idx="4588">
                  <c:v>76.483333333330279</c:v>
                </c:pt>
                <c:pt idx="4589">
                  <c:v>76.499999999996945</c:v>
                </c:pt>
                <c:pt idx="4590">
                  <c:v>76.51666666666361</c:v>
                </c:pt>
                <c:pt idx="4591">
                  <c:v>76.533333333330276</c:v>
                </c:pt>
                <c:pt idx="4592">
                  <c:v>76.549999999996942</c:v>
                </c:pt>
                <c:pt idx="4593">
                  <c:v>76.566666666663608</c:v>
                </c:pt>
                <c:pt idx="4594">
                  <c:v>76.583333333330273</c:v>
                </c:pt>
                <c:pt idx="4595">
                  <c:v>76.599999999996939</c:v>
                </c:pt>
                <c:pt idx="4596">
                  <c:v>76.616666666663605</c:v>
                </c:pt>
                <c:pt idx="4597">
                  <c:v>76.63333333333027</c:v>
                </c:pt>
                <c:pt idx="4598">
                  <c:v>76.649999999996936</c:v>
                </c:pt>
                <c:pt idx="4599">
                  <c:v>76.666666666663602</c:v>
                </c:pt>
                <c:pt idx="4600">
                  <c:v>76.683333333330268</c:v>
                </c:pt>
                <c:pt idx="4601">
                  <c:v>76.699999999996933</c:v>
                </c:pt>
                <c:pt idx="4602">
                  <c:v>76.716666666663599</c:v>
                </c:pt>
                <c:pt idx="4603">
                  <c:v>76.733333333330265</c:v>
                </c:pt>
                <c:pt idx="4604">
                  <c:v>76.74999999999693</c:v>
                </c:pt>
                <c:pt idx="4605">
                  <c:v>76.766666666663596</c:v>
                </c:pt>
                <c:pt idx="4606">
                  <c:v>76.783333333330262</c:v>
                </c:pt>
                <c:pt idx="4607">
                  <c:v>76.799999999996928</c:v>
                </c:pt>
                <c:pt idx="4608">
                  <c:v>76.816666666663593</c:v>
                </c:pt>
                <c:pt idx="4609">
                  <c:v>76.833333333330259</c:v>
                </c:pt>
                <c:pt idx="4610">
                  <c:v>76.849999999996925</c:v>
                </c:pt>
                <c:pt idx="4611">
                  <c:v>76.86666666666359</c:v>
                </c:pt>
                <c:pt idx="4612">
                  <c:v>76.883333333330256</c:v>
                </c:pt>
                <c:pt idx="4613">
                  <c:v>76.899999999996922</c:v>
                </c:pt>
                <c:pt idx="4614">
                  <c:v>76.916666666663588</c:v>
                </c:pt>
                <c:pt idx="4615">
                  <c:v>76.933333333330253</c:v>
                </c:pt>
                <c:pt idx="4616">
                  <c:v>76.949999999996919</c:v>
                </c:pt>
                <c:pt idx="4617">
                  <c:v>76.966666666663585</c:v>
                </c:pt>
                <c:pt idx="4618">
                  <c:v>76.983333333330251</c:v>
                </c:pt>
                <c:pt idx="4619">
                  <c:v>76.999999999996916</c:v>
                </c:pt>
                <c:pt idx="4620">
                  <c:v>77.016666666663582</c:v>
                </c:pt>
                <c:pt idx="4621">
                  <c:v>77.033333333330248</c:v>
                </c:pt>
                <c:pt idx="4622">
                  <c:v>77.049999999996913</c:v>
                </c:pt>
                <c:pt idx="4623">
                  <c:v>77.066666666663579</c:v>
                </c:pt>
                <c:pt idx="4624">
                  <c:v>77.083333333330245</c:v>
                </c:pt>
                <c:pt idx="4625">
                  <c:v>77.099999999996911</c:v>
                </c:pt>
                <c:pt idx="4626">
                  <c:v>77.116666666663576</c:v>
                </c:pt>
                <c:pt idx="4627">
                  <c:v>77.133333333330242</c:v>
                </c:pt>
                <c:pt idx="4628">
                  <c:v>77.149999999996908</c:v>
                </c:pt>
                <c:pt idx="4629">
                  <c:v>77.166666666663573</c:v>
                </c:pt>
                <c:pt idx="4630">
                  <c:v>77.183333333330239</c:v>
                </c:pt>
                <c:pt idx="4631">
                  <c:v>77.199999999996905</c:v>
                </c:pt>
                <c:pt idx="4632">
                  <c:v>77.216666666663571</c:v>
                </c:pt>
                <c:pt idx="4633">
                  <c:v>77.233333333330236</c:v>
                </c:pt>
                <c:pt idx="4634">
                  <c:v>77.249999999996902</c:v>
                </c:pt>
                <c:pt idx="4635">
                  <c:v>77.266666666663568</c:v>
                </c:pt>
                <c:pt idx="4636">
                  <c:v>77.283333333330233</c:v>
                </c:pt>
                <c:pt idx="4637">
                  <c:v>77.299999999996899</c:v>
                </c:pt>
                <c:pt idx="4638">
                  <c:v>77.316666666663565</c:v>
                </c:pt>
                <c:pt idx="4639">
                  <c:v>77.333333333330231</c:v>
                </c:pt>
                <c:pt idx="4640">
                  <c:v>77.349999999996896</c:v>
                </c:pt>
                <c:pt idx="4641">
                  <c:v>77.366666666663562</c:v>
                </c:pt>
                <c:pt idx="4642">
                  <c:v>77.383333333330228</c:v>
                </c:pt>
                <c:pt idx="4643">
                  <c:v>77.399999999996894</c:v>
                </c:pt>
                <c:pt idx="4644">
                  <c:v>77.416666666663559</c:v>
                </c:pt>
                <c:pt idx="4645">
                  <c:v>77.433333333330225</c:v>
                </c:pt>
                <c:pt idx="4646">
                  <c:v>77.449999999996891</c:v>
                </c:pt>
                <c:pt idx="4647">
                  <c:v>77.466666666663556</c:v>
                </c:pt>
                <c:pt idx="4648">
                  <c:v>77.483333333330222</c:v>
                </c:pt>
                <c:pt idx="4649">
                  <c:v>77.499999999996888</c:v>
                </c:pt>
                <c:pt idx="4650">
                  <c:v>77.516666666663554</c:v>
                </c:pt>
                <c:pt idx="4651">
                  <c:v>77.533333333330219</c:v>
                </c:pt>
                <c:pt idx="4652">
                  <c:v>77.549999999996885</c:v>
                </c:pt>
                <c:pt idx="4653">
                  <c:v>77.566666666663551</c:v>
                </c:pt>
                <c:pt idx="4654">
                  <c:v>77.583333333330216</c:v>
                </c:pt>
                <c:pt idx="4655">
                  <c:v>77.599999999996882</c:v>
                </c:pt>
                <c:pt idx="4656">
                  <c:v>77.616666666663548</c:v>
                </c:pt>
                <c:pt idx="4657">
                  <c:v>77.633333333330214</c:v>
                </c:pt>
                <c:pt idx="4658">
                  <c:v>77.649999999996879</c:v>
                </c:pt>
                <c:pt idx="4659">
                  <c:v>77.666666666663545</c:v>
                </c:pt>
                <c:pt idx="4660">
                  <c:v>77.683333333330211</c:v>
                </c:pt>
                <c:pt idx="4661">
                  <c:v>77.699999999996876</c:v>
                </c:pt>
                <c:pt idx="4662">
                  <c:v>77.716666666663542</c:v>
                </c:pt>
                <c:pt idx="4663">
                  <c:v>77.733333333330208</c:v>
                </c:pt>
                <c:pt idx="4664">
                  <c:v>77.749999999996874</c:v>
                </c:pt>
                <c:pt idx="4665">
                  <c:v>77.766666666663539</c:v>
                </c:pt>
                <c:pt idx="4666">
                  <c:v>77.783333333330205</c:v>
                </c:pt>
                <c:pt idx="4667">
                  <c:v>77.799999999996871</c:v>
                </c:pt>
                <c:pt idx="4668">
                  <c:v>77.816666666663536</c:v>
                </c:pt>
                <c:pt idx="4669">
                  <c:v>77.833333333330202</c:v>
                </c:pt>
                <c:pt idx="4670">
                  <c:v>77.849999999996868</c:v>
                </c:pt>
                <c:pt idx="4671">
                  <c:v>77.866666666663534</c:v>
                </c:pt>
                <c:pt idx="4672">
                  <c:v>77.883333333330199</c:v>
                </c:pt>
                <c:pt idx="4673">
                  <c:v>77.899999999996865</c:v>
                </c:pt>
                <c:pt idx="4674">
                  <c:v>77.916666666663531</c:v>
                </c:pt>
                <c:pt idx="4675">
                  <c:v>77.933333333330197</c:v>
                </c:pt>
                <c:pt idx="4676">
                  <c:v>77.949999999996862</c:v>
                </c:pt>
                <c:pt idx="4677">
                  <c:v>77.966666666663528</c:v>
                </c:pt>
                <c:pt idx="4678">
                  <c:v>77.983333333330194</c:v>
                </c:pt>
                <c:pt idx="4679">
                  <c:v>77.999999999996859</c:v>
                </c:pt>
                <c:pt idx="4680">
                  <c:v>78.016666666663525</c:v>
                </c:pt>
                <c:pt idx="4681">
                  <c:v>78.033333333330191</c:v>
                </c:pt>
                <c:pt idx="4682">
                  <c:v>78.049999999996857</c:v>
                </c:pt>
                <c:pt idx="4683">
                  <c:v>78.066666666663522</c:v>
                </c:pt>
                <c:pt idx="4684">
                  <c:v>78.083333333330188</c:v>
                </c:pt>
                <c:pt idx="4685">
                  <c:v>78.099999999996854</c:v>
                </c:pt>
                <c:pt idx="4686">
                  <c:v>78.116666666663519</c:v>
                </c:pt>
                <c:pt idx="4687">
                  <c:v>78.133333333330185</c:v>
                </c:pt>
                <c:pt idx="4688">
                  <c:v>78.149999999996851</c:v>
                </c:pt>
                <c:pt idx="4689">
                  <c:v>78.166666666663517</c:v>
                </c:pt>
                <c:pt idx="4690">
                  <c:v>78.183333333330182</c:v>
                </c:pt>
                <c:pt idx="4691">
                  <c:v>78.199999999996848</c:v>
                </c:pt>
                <c:pt idx="4692">
                  <c:v>78.216666666663514</c:v>
                </c:pt>
                <c:pt idx="4693">
                  <c:v>78.233333333330179</c:v>
                </c:pt>
                <c:pt idx="4694">
                  <c:v>78.249999999996845</c:v>
                </c:pt>
                <c:pt idx="4695">
                  <c:v>78.266666666663511</c:v>
                </c:pt>
                <c:pt idx="4696">
                  <c:v>78.283333333330177</c:v>
                </c:pt>
                <c:pt idx="4697">
                  <c:v>78.299999999996842</c:v>
                </c:pt>
                <c:pt idx="4698">
                  <c:v>78.316666666663508</c:v>
                </c:pt>
                <c:pt idx="4699">
                  <c:v>78.333333333330174</c:v>
                </c:pt>
                <c:pt idx="4700">
                  <c:v>78.34999999999684</c:v>
                </c:pt>
                <c:pt idx="4701">
                  <c:v>78.366666666663505</c:v>
                </c:pt>
                <c:pt idx="4702">
                  <c:v>78.383333333330171</c:v>
                </c:pt>
                <c:pt idx="4703">
                  <c:v>78.399999999996837</c:v>
                </c:pt>
                <c:pt idx="4704">
                  <c:v>78.416666666663502</c:v>
                </c:pt>
                <c:pt idx="4705">
                  <c:v>78.433333333330168</c:v>
                </c:pt>
                <c:pt idx="4706">
                  <c:v>78.449999999996834</c:v>
                </c:pt>
                <c:pt idx="4707">
                  <c:v>78.4666666666635</c:v>
                </c:pt>
                <c:pt idx="4708">
                  <c:v>78.483333333330165</c:v>
                </c:pt>
                <c:pt idx="4709">
                  <c:v>78.499999999996831</c:v>
                </c:pt>
                <c:pt idx="4710">
                  <c:v>78.516666666663497</c:v>
                </c:pt>
                <c:pt idx="4711">
                  <c:v>78.533333333330162</c:v>
                </c:pt>
                <c:pt idx="4712">
                  <c:v>78.549999999996828</c:v>
                </c:pt>
                <c:pt idx="4713">
                  <c:v>78.566666666663494</c:v>
                </c:pt>
                <c:pt idx="4714">
                  <c:v>78.58333333333016</c:v>
                </c:pt>
                <c:pt idx="4715">
                  <c:v>78.599999999996825</c:v>
                </c:pt>
                <c:pt idx="4716">
                  <c:v>78.616666666663491</c:v>
                </c:pt>
                <c:pt idx="4717">
                  <c:v>78.633333333330157</c:v>
                </c:pt>
                <c:pt idx="4718">
                  <c:v>78.649999999996822</c:v>
                </c:pt>
                <c:pt idx="4719">
                  <c:v>78.666666666663488</c:v>
                </c:pt>
                <c:pt idx="4720">
                  <c:v>78.683333333330154</c:v>
                </c:pt>
                <c:pt idx="4721">
                  <c:v>78.69999999999682</c:v>
                </c:pt>
                <c:pt idx="4722">
                  <c:v>78.716666666663485</c:v>
                </c:pt>
                <c:pt idx="4723">
                  <c:v>78.733333333330151</c:v>
                </c:pt>
                <c:pt idx="4724">
                  <c:v>78.749999999996817</c:v>
                </c:pt>
                <c:pt idx="4725">
                  <c:v>78.766666666663482</c:v>
                </c:pt>
                <c:pt idx="4726">
                  <c:v>78.783333333330148</c:v>
                </c:pt>
                <c:pt idx="4727">
                  <c:v>78.799999999996814</c:v>
                </c:pt>
                <c:pt idx="4728">
                  <c:v>78.81666666666348</c:v>
                </c:pt>
                <c:pt idx="4729">
                  <c:v>78.833333333330145</c:v>
                </c:pt>
                <c:pt idx="4730">
                  <c:v>78.849999999996811</c:v>
                </c:pt>
                <c:pt idx="4731">
                  <c:v>78.866666666663477</c:v>
                </c:pt>
                <c:pt idx="4732">
                  <c:v>78.883333333330143</c:v>
                </c:pt>
                <c:pt idx="4733">
                  <c:v>78.899999999996808</c:v>
                </c:pt>
                <c:pt idx="4734">
                  <c:v>78.916666666663474</c:v>
                </c:pt>
                <c:pt idx="4735">
                  <c:v>78.93333333333014</c:v>
                </c:pt>
                <c:pt idx="4736">
                  <c:v>78.949999999996805</c:v>
                </c:pt>
                <c:pt idx="4737">
                  <c:v>78.966666666663471</c:v>
                </c:pt>
                <c:pt idx="4738">
                  <c:v>78.983333333330137</c:v>
                </c:pt>
                <c:pt idx="4739">
                  <c:v>78.999999999996803</c:v>
                </c:pt>
                <c:pt idx="4740">
                  <c:v>79.016666666663468</c:v>
                </c:pt>
                <c:pt idx="4741">
                  <c:v>79.033333333330134</c:v>
                </c:pt>
                <c:pt idx="4742">
                  <c:v>79.0499999999968</c:v>
                </c:pt>
                <c:pt idx="4743">
                  <c:v>79.066666666663465</c:v>
                </c:pt>
                <c:pt idx="4744">
                  <c:v>79.083333333330131</c:v>
                </c:pt>
                <c:pt idx="4745">
                  <c:v>79.099999999996797</c:v>
                </c:pt>
                <c:pt idx="4746">
                  <c:v>79.116666666663463</c:v>
                </c:pt>
                <c:pt idx="4747">
                  <c:v>79.133333333330128</c:v>
                </c:pt>
                <c:pt idx="4748">
                  <c:v>79.149999999996794</c:v>
                </c:pt>
                <c:pt idx="4749">
                  <c:v>79.16666666666346</c:v>
                </c:pt>
                <c:pt idx="4750">
                  <c:v>79.183333333330125</c:v>
                </c:pt>
                <c:pt idx="4751">
                  <c:v>79.199999999996791</c:v>
                </c:pt>
                <c:pt idx="4752">
                  <c:v>79.216666666663457</c:v>
                </c:pt>
                <c:pt idx="4753">
                  <c:v>79.233333333330123</c:v>
                </c:pt>
                <c:pt idx="4754">
                  <c:v>79.249999999996788</c:v>
                </c:pt>
                <c:pt idx="4755">
                  <c:v>79.266666666663454</c:v>
                </c:pt>
                <c:pt idx="4756">
                  <c:v>79.28333333333012</c:v>
                </c:pt>
                <c:pt idx="4757">
                  <c:v>79.299999999996786</c:v>
                </c:pt>
                <c:pt idx="4758">
                  <c:v>79.316666666663451</c:v>
                </c:pt>
                <c:pt idx="4759">
                  <c:v>79.333333333330117</c:v>
                </c:pt>
                <c:pt idx="4760">
                  <c:v>79.349999999996783</c:v>
                </c:pt>
                <c:pt idx="4761">
                  <c:v>79.366666666663448</c:v>
                </c:pt>
                <c:pt idx="4762">
                  <c:v>79.383333333330114</c:v>
                </c:pt>
                <c:pt idx="4763">
                  <c:v>79.39999999999678</c:v>
                </c:pt>
                <c:pt idx="4764">
                  <c:v>79.416666666663446</c:v>
                </c:pt>
                <c:pt idx="4765">
                  <c:v>79.433333333330111</c:v>
                </c:pt>
                <c:pt idx="4766">
                  <c:v>79.449999999996777</c:v>
                </c:pt>
                <c:pt idx="4767">
                  <c:v>79.466666666663443</c:v>
                </c:pt>
                <c:pt idx="4768">
                  <c:v>79.483333333330108</c:v>
                </c:pt>
                <c:pt idx="4769">
                  <c:v>79.499999999996774</c:v>
                </c:pt>
                <c:pt idx="4770">
                  <c:v>79.51666666666344</c:v>
                </c:pt>
                <c:pt idx="4771">
                  <c:v>79.533333333330106</c:v>
                </c:pt>
                <c:pt idx="4772">
                  <c:v>79.549999999996771</c:v>
                </c:pt>
                <c:pt idx="4773">
                  <c:v>79.566666666663437</c:v>
                </c:pt>
                <c:pt idx="4774">
                  <c:v>79.583333333330103</c:v>
                </c:pt>
                <c:pt idx="4775">
                  <c:v>79.599999999996768</c:v>
                </c:pt>
                <c:pt idx="4776">
                  <c:v>79.616666666663434</c:v>
                </c:pt>
                <c:pt idx="4777">
                  <c:v>79.6333333333301</c:v>
                </c:pt>
                <c:pt idx="4778">
                  <c:v>79.649999999996766</c:v>
                </c:pt>
                <c:pt idx="4779">
                  <c:v>79.666666666663431</c:v>
                </c:pt>
                <c:pt idx="4780">
                  <c:v>79.683333333330097</c:v>
                </c:pt>
                <c:pt idx="4781">
                  <c:v>79.699999999996763</c:v>
                </c:pt>
                <c:pt idx="4782">
                  <c:v>79.716666666663428</c:v>
                </c:pt>
                <c:pt idx="4783">
                  <c:v>79.733333333330094</c:v>
                </c:pt>
                <c:pt idx="4784">
                  <c:v>79.74999999999676</c:v>
                </c:pt>
                <c:pt idx="4785">
                  <c:v>79.766666666663426</c:v>
                </c:pt>
                <c:pt idx="4786">
                  <c:v>79.783333333330091</c:v>
                </c:pt>
                <c:pt idx="4787">
                  <c:v>79.799999999996757</c:v>
                </c:pt>
                <c:pt idx="4788">
                  <c:v>79.816666666663423</c:v>
                </c:pt>
                <c:pt idx="4789">
                  <c:v>79.833333333330089</c:v>
                </c:pt>
                <c:pt idx="4790">
                  <c:v>79.849999999996754</c:v>
                </c:pt>
                <c:pt idx="4791">
                  <c:v>79.86666666666342</c:v>
                </c:pt>
                <c:pt idx="4792">
                  <c:v>79.883333333330086</c:v>
                </c:pt>
                <c:pt idx="4793">
                  <c:v>79.899999999996751</c:v>
                </c:pt>
                <c:pt idx="4794">
                  <c:v>79.916666666663417</c:v>
                </c:pt>
                <c:pt idx="4795">
                  <c:v>79.933333333330083</c:v>
                </c:pt>
                <c:pt idx="4796">
                  <c:v>79.949999999996749</c:v>
                </c:pt>
                <c:pt idx="4797">
                  <c:v>79.966666666663414</c:v>
                </c:pt>
                <c:pt idx="4798">
                  <c:v>79.98333333333008</c:v>
                </c:pt>
                <c:pt idx="4799">
                  <c:v>79.999999999996746</c:v>
                </c:pt>
                <c:pt idx="4800">
                  <c:v>80.016666666663411</c:v>
                </c:pt>
                <c:pt idx="4801">
                  <c:v>80.033333333330077</c:v>
                </c:pt>
                <c:pt idx="4802">
                  <c:v>80.049999999996743</c:v>
                </c:pt>
                <c:pt idx="4803">
                  <c:v>80.066666666663409</c:v>
                </c:pt>
                <c:pt idx="4804">
                  <c:v>80.083333333330074</c:v>
                </c:pt>
                <c:pt idx="4805">
                  <c:v>80.09999999999674</c:v>
                </c:pt>
                <c:pt idx="4806">
                  <c:v>80.116666666663406</c:v>
                </c:pt>
                <c:pt idx="4807">
                  <c:v>80.133333333330071</c:v>
                </c:pt>
                <c:pt idx="4808">
                  <c:v>80.149999999996737</c:v>
                </c:pt>
                <c:pt idx="4809">
                  <c:v>80.166666666663403</c:v>
                </c:pt>
                <c:pt idx="4810">
                  <c:v>80.183333333330069</c:v>
                </c:pt>
                <c:pt idx="4811">
                  <c:v>80.199999999996734</c:v>
                </c:pt>
                <c:pt idx="4812">
                  <c:v>80.2166666666634</c:v>
                </c:pt>
                <c:pt idx="4813">
                  <c:v>80.233333333330066</c:v>
                </c:pt>
                <c:pt idx="4814">
                  <c:v>80.249999999996732</c:v>
                </c:pt>
                <c:pt idx="4815">
                  <c:v>80.266666666663397</c:v>
                </c:pt>
                <c:pt idx="4816">
                  <c:v>80.283333333330063</c:v>
                </c:pt>
                <c:pt idx="4817">
                  <c:v>80.299999999996729</c:v>
                </c:pt>
                <c:pt idx="4818">
                  <c:v>80.316666666663394</c:v>
                </c:pt>
                <c:pt idx="4819">
                  <c:v>80.33333333333006</c:v>
                </c:pt>
                <c:pt idx="4820">
                  <c:v>80.349999999996726</c:v>
                </c:pt>
                <c:pt idx="4821">
                  <c:v>80.366666666663392</c:v>
                </c:pt>
                <c:pt idx="4822">
                  <c:v>80.383333333330057</c:v>
                </c:pt>
                <c:pt idx="4823">
                  <c:v>80.399999999996723</c:v>
                </c:pt>
                <c:pt idx="4824">
                  <c:v>80.416666666663389</c:v>
                </c:pt>
                <c:pt idx="4825">
                  <c:v>80.433333333330054</c:v>
                </c:pt>
                <c:pt idx="4826">
                  <c:v>80.44999999999672</c:v>
                </c:pt>
                <c:pt idx="4827">
                  <c:v>80.466666666663386</c:v>
                </c:pt>
                <c:pt idx="4828">
                  <c:v>80.483333333330052</c:v>
                </c:pt>
                <c:pt idx="4829">
                  <c:v>80.499999999996717</c:v>
                </c:pt>
                <c:pt idx="4830">
                  <c:v>80.516666666663383</c:v>
                </c:pt>
                <c:pt idx="4831">
                  <c:v>80.533333333330049</c:v>
                </c:pt>
                <c:pt idx="4832">
                  <c:v>80.549999999996714</c:v>
                </c:pt>
                <c:pt idx="4833">
                  <c:v>80.56666666666338</c:v>
                </c:pt>
                <c:pt idx="4834">
                  <c:v>80.583333333330046</c:v>
                </c:pt>
                <c:pt idx="4835">
                  <c:v>80.599999999996712</c:v>
                </c:pt>
                <c:pt idx="4836">
                  <c:v>80.616666666663377</c:v>
                </c:pt>
                <c:pt idx="4837">
                  <c:v>80.633333333330043</c:v>
                </c:pt>
                <c:pt idx="4838">
                  <c:v>80.649999999996709</c:v>
                </c:pt>
                <c:pt idx="4839">
                  <c:v>80.666666666663374</c:v>
                </c:pt>
                <c:pt idx="4840">
                  <c:v>80.68333333333004</c:v>
                </c:pt>
                <c:pt idx="4841">
                  <c:v>80.699999999996706</c:v>
                </c:pt>
                <c:pt idx="4842">
                  <c:v>80.716666666663372</c:v>
                </c:pt>
                <c:pt idx="4843">
                  <c:v>80.733333333330037</c:v>
                </c:pt>
                <c:pt idx="4844">
                  <c:v>80.749999999996703</c:v>
                </c:pt>
                <c:pt idx="4845">
                  <c:v>80.766666666663369</c:v>
                </c:pt>
                <c:pt idx="4846">
                  <c:v>80.783333333330035</c:v>
                </c:pt>
                <c:pt idx="4847">
                  <c:v>80.7999999999967</c:v>
                </c:pt>
                <c:pt idx="4848">
                  <c:v>80.816666666663366</c:v>
                </c:pt>
                <c:pt idx="4849">
                  <c:v>80.833333333330032</c:v>
                </c:pt>
                <c:pt idx="4850">
                  <c:v>80.849999999996697</c:v>
                </c:pt>
                <c:pt idx="4851">
                  <c:v>80.866666666663363</c:v>
                </c:pt>
                <c:pt idx="4852">
                  <c:v>80.883333333330029</c:v>
                </c:pt>
                <c:pt idx="4853">
                  <c:v>80.899999999996695</c:v>
                </c:pt>
                <c:pt idx="4854">
                  <c:v>80.91666666666336</c:v>
                </c:pt>
                <c:pt idx="4855">
                  <c:v>80.933333333330026</c:v>
                </c:pt>
                <c:pt idx="4856">
                  <c:v>80.949999999996692</c:v>
                </c:pt>
                <c:pt idx="4857">
                  <c:v>80.966666666663357</c:v>
                </c:pt>
                <c:pt idx="4858">
                  <c:v>80.983333333330023</c:v>
                </c:pt>
                <c:pt idx="4859">
                  <c:v>80.999999999996689</c:v>
                </c:pt>
                <c:pt idx="4860">
                  <c:v>81.016666666663355</c:v>
                </c:pt>
                <c:pt idx="4861">
                  <c:v>81.03333333333002</c:v>
                </c:pt>
                <c:pt idx="4862">
                  <c:v>81.049999999996686</c:v>
                </c:pt>
                <c:pt idx="4863">
                  <c:v>81.066666666663352</c:v>
                </c:pt>
                <c:pt idx="4864">
                  <c:v>81.083333333330017</c:v>
                </c:pt>
                <c:pt idx="4865">
                  <c:v>81.099999999996683</c:v>
                </c:pt>
                <c:pt idx="4866">
                  <c:v>81.116666666663349</c:v>
                </c:pt>
                <c:pt idx="4867">
                  <c:v>81.133333333330015</c:v>
                </c:pt>
                <c:pt idx="4868">
                  <c:v>81.14999999999668</c:v>
                </c:pt>
                <c:pt idx="4869">
                  <c:v>81.166666666663346</c:v>
                </c:pt>
                <c:pt idx="4870">
                  <c:v>81.183333333330012</c:v>
                </c:pt>
                <c:pt idx="4871">
                  <c:v>81.199999999996678</c:v>
                </c:pt>
                <c:pt idx="4872">
                  <c:v>81.216666666663343</c:v>
                </c:pt>
                <c:pt idx="4873">
                  <c:v>81.233333333330009</c:v>
                </c:pt>
                <c:pt idx="4874">
                  <c:v>81.249999999996675</c:v>
                </c:pt>
                <c:pt idx="4875">
                  <c:v>81.26666666666334</c:v>
                </c:pt>
                <c:pt idx="4876">
                  <c:v>81.283333333330006</c:v>
                </c:pt>
                <c:pt idx="4877">
                  <c:v>81.299999999996672</c:v>
                </c:pt>
                <c:pt idx="4878">
                  <c:v>81.316666666663338</c:v>
                </c:pt>
                <c:pt idx="4879">
                  <c:v>81.333333333330003</c:v>
                </c:pt>
                <c:pt idx="4880">
                  <c:v>81.349999999996669</c:v>
                </c:pt>
                <c:pt idx="4881">
                  <c:v>81.366666666663335</c:v>
                </c:pt>
                <c:pt idx="4882">
                  <c:v>81.38333333333</c:v>
                </c:pt>
                <c:pt idx="4883">
                  <c:v>81.399999999996666</c:v>
                </c:pt>
                <c:pt idx="4884">
                  <c:v>81.416666666663332</c:v>
                </c:pt>
                <c:pt idx="4885">
                  <c:v>81.433333333329998</c:v>
                </c:pt>
                <c:pt idx="4886">
                  <c:v>81.449999999996663</c:v>
                </c:pt>
                <c:pt idx="4887">
                  <c:v>81.466666666663329</c:v>
                </c:pt>
                <c:pt idx="4888">
                  <c:v>81.483333333329995</c:v>
                </c:pt>
                <c:pt idx="4889">
                  <c:v>81.49999999999666</c:v>
                </c:pt>
                <c:pt idx="4890">
                  <c:v>81.516666666663326</c:v>
                </c:pt>
                <c:pt idx="4891">
                  <c:v>81.533333333329992</c:v>
                </c:pt>
                <c:pt idx="4892">
                  <c:v>81.549999999996658</c:v>
                </c:pt>
                <c:pt idx="4893">
                  <c:v>81.566666666663323</c:v>
                </c:pt>
                <c:pt idx="4894">
                  <c:v>81.583333333329989</c:v>
                </c:pt>
                <c:pt idx="4895">
                  <c:v>81.599999999996655</c:v>
                </c:pt>
                <c:pt idx="4896">
                  <c:v>81.61666666666332</c:v>
                </c:pt>
                <c:pt idx="4897">
                  <c:v>81.633333333329986</c:v>
                </c:pt>
                <c:pt idx="4898">
                  <c:v>81.649999999996652</c:v>
                </c:pt>
                <c:pt idx="4899">
                  <c:v>81.666666666663318</c:v>
                </c:pt>
                <c:pt idx="4900">
                  <c:v>81.683333333329983</c:v>
                </c:pt>
                <c:pt idx="4901">
                  <c:v>81.699999999996649</c:v>
                </c:pt>
                <c:pt idx="4902">
                  <c:v>81.716666666663315</c:v>
                </c:pt>
                <c:pt idx="4903">
                  <c:v>81.733333333329981</c:v>
                </c:pt>
                <c:pt idx="4904">
                  <c:v>81.749999999996646</c:v>
                </c:pt>
                <c:pt idx="4905">
                  <c:v>81.766666666663312</c:v>
                </c:pt>
                <c:pt idx="4906">
                  <c:v>81.783333333329978</c:v>
                </c:pt>
                <c:pt idx="4907">
                  <c:v>81.799999999996643</c:v>
                </c:pt>
                <c:pt idx="4908">
                  <c:v>81.816666666663309</c:v>
                </c:pt>
                <c:pt idx="4909">
                  <c:v>81.833333333329975</c:v>
                </c:pt>
                <c:pt idx="4910">
                  <c:v>81.849999999996641</c:v>
                </c:pt>
                <c:pt idx="4911">
                  <c:v>81.866666666663306</c:v>
                </c:pt>
                <c:pt idx="4912">
                  <c:v>81.883333333329972</c:v>
                </c:pt>
                <c:pt idx="4913">
                  <c:v>81.899999999996638</c:v>
                </c:pt>
                <c:pt idx="4914">
                  <c:v>81.916666666663303</c:v>
                </c:pt>
                <c:pt idx="4915">
                  <c:v>81.933333333329969</c:v>
                </c:pt>
                <c:pt idx="4916">
                  <c:v>81.949999999996635</c:v>
                </c:pt>
                <c:pt idx="4917">
                  <c:v>81.966666666663301</c:v>
                </c:pt>
                <c:pt idx="4918">
                  <c:v>81.983333333329966</c:v>
                </c:pt>
                <c:pt idx="4919">
                  <c:v>81.999999999996632</c:v>
                </c:pt>
                <c:pt idx="4920">
                  <c:v>82.016666666663298</c:v>
                </c:pt>
                <c:pt idx="4921">
                  <c:v>82.033333333329963</c:v>
                </c:pt>
                <c:pt idx="4922">
                  <c:v>82.049999999996629</c:v>
                </c:pt>
                <c:pt idx="4923">
                  <c:v>82.066666666663295</c:v>
                </c:pt>
                <c:pt idx="4924">
                  <c:v>82.083333333329961</c:v>
                </c:pt>
                <c:pt idx="4925">
                  <c:v>82.099999999996626</c:v>
                </c:pt>
                <c:pt idx="4926">
                  <c:v>82.116666666663292</c:v>
                </c:pt>
                <c:pt idx="4927">
                  <c:v>82.133333333329958</c:v>
                </c:pt>
                <c:pt idx="4928">
                  <c:v>82.149999999996624</c:v>
                </c:pt>
                <c:pt idx="4929">
                  <c:v>82.166666666663289</c:v>
                </c:pt>
                <c:pt idx="4930">
                  <c:v>82.183333333329955</c:v>
                </c:pt>
                <c:pt idx="4931">
                  <c:v>82.199999999996621</c:v>
                </c:pt>
                <c:pt idx="4932">
                  <c:v>82.216666666663286</c:v>
                </c:pt>
                <c:pt idx="4933">
                  <c:v>82.233333333329952</c:v>
                </c:pt>
                <c:pt idx="4934">
                  <c:v>82.249999999996618</c:v>
                </c:pt>
                <c:pt idx="4935">
                  <c:v>82.266666666663284</c:v>
                </c:pt>
                <c:pt idx="4936">
                  <c:v>82.283333333329949</c:v>
                </c:pt>
                <c:pt idx="4937">
                  <c:v>82.299999999996615</c:v>
                </c:pt>
                <c:pt idx="4938">
                  <c:v>82.316666666663281</c:v>
                </c:pt>
                <c:pt idx="4939">
                  <c:v>82.333333333329946</c:v>
                </c:pt>
                <c:pt idx="4940">
                  <c:v>82.349999999996612</c:v>
                </c:pt>
                <c:pt idx="4941">
                  <c:v>82.366666666663278</c:v>
                </c:pt>
                <c:pt idx="4942">
                  <c:v>82.383333333329944</c:v>
                </c:pt>
                <c:pt idx="4943">
                  <c:v>82.399999999996609</c:v>
                </c:pt>
                <c:pt idx="4944">
                  <c:v>82.416666666663275</c:v>
                </c:pt>
                <c:pt idx="4945">
                  <c:v>82.433333333329941</c:v>
                </c:pt>
                <c:pt idx="4946">
                  <c:v>82.449999999996606</c:v>
                </c:pt>
                <c:pt idx="4947">
                  <c:v>82.466666666663272</c:v>
                </c:pt>
                <c:pt idx="4948">
                  <c:v>82.483333333329938</c:v>
                </c:pt>
                <c:pt idx="4949">
                  <c:v>82.499999999996604</c:v>
                </c:pt>
                <c:pt idx="4950">
                  <c:v>82.516666666663269</c:v>
                </c:pt>
                <c:pt idx="4951">
                  <c:v>82.533333333329935</c:v>
                </c:pt>
                <c:pt idx="4952">
                  <c:v>82.549999999996601</c:v>
                </c:pt>
                <c:pt idx="4953">
                  <c:v>82.566666666663266</c:v>
                </c:pt>
                <c:pt idx="4954">
                  <c:v>82.583333333329932</c:v>
                </c:pt>
                <c:pt idx="4955">
                  <c:v>82.599999999996598</c:v>
                </c:pt>
                <c:pt idx="4956">
                  <c:v>82.616666666663264</c:v>
                </c:pt>
                <c:pt idx="4957">
                  <c:v>82.633333333329929</c:v>
                </c:pt>
                <c:pt idx="4958">
                  <c:v>82.649999999996595</c:v>
                </c:pt>
                <c:pt idx="4959">
                  <c:v>82.666666666663261</c:v>
                </c:pt>
                <c:pt idx="4960">
                  <c:v>82.683333333329927</c:v>
                </c:pt>
                <c:pt idx="4961">
                  <c:v>82.699999999996592</c:v>
                </c:pt>
                <c:pt idx="4962">
                  <c:v>82.716666666663258</c:v>
                </c:pt>
                <c:pt idx="4963">
                  <c:v>82.733333333329924</c:v>
                </c:pt>
                <c:pt idx="4964">
                  <c:v>82.749999999996589</c:v>
                </c:pt>
                <c:pt idx="4965">
                  <c:v>82.766666666663255</c:v>
                </c:pt>
                <c:pt idx="4966">
                  <c:v>82.783333333329921</c:v>
                </c:pt>
                <c:pt idx="4967">
                  <c:v>82.799999999996587</c:v>
                </c:pt>
                <c:pt idx="4968">
                  <c:v>82.816666666663252</c:v>
                </c:pt>
                <c:pt idx="4969">
                  <c:v>82.833333333329918</c:v>
                </c:pt>
                <c:pt idx="4970">
                  <c:v>82.849999999996584</c:v>
                </c:pt>
                <c:pt idx="4971">
                  <c:v>82.866666666663249</c:v>
                </c:pt>
                <c:pt idx="4972">
                  <c:v>82.883333333329915</c:v>
                </c:pt>
                <c:pt idx="4973">
                  <c:v>82.899999999996581</c:v>
                </c:pt>
                <c:pt idx="4974">
                  <c:v>82.916666666663247</c:v>
                </c:pt>
                <c:pt idx="4975">
                  <c:v>82.933333333329912</c:v>
                </c:pt>
                <c:pt idx="4976">
                  <c:v>82.949999999996578</c:v>
                </c:pt>
                <c:pt idx="4977">
                  <c:v>82.966666666663244</c:v>
                </c:pt>
                <c:pt idx="4978">
                  <c:v>82.983333333329909</c:v>
                </c:pt>
                <c:pt idx="4979">
                  <c:v>82.999999999996575</c:v>
                </c:pt>
                <c:pt idx="4980">
                  <c:v>83.016666666663241</c:v>
                </c:pt>
                <c:pt idx="4981">
                  <c:v>83.033333333329907</c:v>
                </c:pt>
                <c:pt idx="4982">
                  <c:v>83.049999999996572</c:v>
                </c:pt>
                <c:pt idx="4983">
                  <c:v>83.066666666663238</c:v>
                </c:pt>
                <c:pt idx="4984">
                  <c:v>83.083333333329904</c:v>
                </c:pt>
                <c:pt idx="4985">
                  <c:v>83.099999999996569</c:v>
                </c:pt>
                <c:pt idx="4986">
                  <c:v>83.116666666663235</c:v>
                </c:pt>
                <c:pt idx="4987">
                  <c:v>83.133333333329901</c:v>
                </c:pt>
                <c:pt idx="4988">
                  <c:v>83.149999999996567</c:v>
                </c:pt>
                <c:pt idx="4989">
                  <c:v>83.166666666663232</c:v>
                </c:pt>
                <c:pt idx="4990">
                  <c:v>83.183333333329898</c:v>
                </c:pt>
                <c:pt idx="4991">
                  <c:v>83.199999999996564</c:v>
                </c:pt>
                <c:pt idx="4992">
                  <c:v>83.21666666666323</c:v>
                </c:pt>
                <c:pt idx="4993">
                  <c:v>83.233333333329895</c:v>
                </c:pt>
                <c:pt idx="4994">
                  <c:v>83.249999999996561</c:v>
                </c:pt>
                <c:pt idx="4995">
                  <c:v>83.266666666663227</c:v>
                </c:pt>
                <c:pt idx="4996">
                  <c:v>83.283333333329892</c:v>
                </c:pt>
                <c:pt idx="4997">
                  <c:v>83.299999999996558</c:v>
                </c:pt>
                <c:pt idx="4998">
                  <c:v>83.316666666663224</c:v>
                </c:pt>
                <c:pt idx="4999">
                  <c:v>83.33333333332989</c:v>
                </c:pt>
                <c:pt idx="5000">
                  <c:v>83.349999999996555</c:v>
                </c:pt>
                <c:pt idx="5001">
                  <c:v>83.366666666663221</c:v>
                </c:pt>
                <c:pt idx="5002">
                  <c:v>83.383333333329887</c:v>
                </c:pt>
                <c:pt idx="5003">
                  <c:v>83.399999999996552</c:v>
                </c:pt>
                <c:pt idx="5004">
                  <c:v>83.416666666663218</c:v>
                </c:pt>
                <c:pt idx="5005">
                  <c:v>83.433333333329884</c:v>
                </c:pt>
                <c:pt idx="5006">
                  <c:v>83.44999999999655</c:v>
                </c:pt>
                <c:pt idx="5007">
                  <c:v>83.466666666663215</c:v>
                </c:pt>
                <c:pt idx="5008">
                  <c:v>83.483333333329881</c:v>
                </c:pt>
                <c:pt idx="5009">
                  <c:v>83.499999999996547</c:v>
                </c:pt>
                <c:pt idx="5010">
                  <c:v>83.516666666663212</c:v>
                </c:pt>
                <c:pt idx="5011">
                  <c:v>83.533333333329878</c:v>
                </c:pt>
                <c:pt idx="5012">
                  <c:v>83.549999999996544</c:v>
                </c:pt>
                <c:pt idx="5013">
                  <c:v>83.56666666666321</c:v>
                </c:pt>
                <c:pt idx="5014">
                  <c:v>83.583333333329875</c:v>
                </c:pt>
                <c:pt idx="5015">
                  <c:v>83.599999999996541</c:v>
                </c:pt>
                <c:pt idx="5016">
                  <c:v>83.616666666663207</c:v>
                </c:pt>
                <c:pt idx="5017">
                  <c:v>83.633333333329873</c:v>
                </c:pt>
                <c:pt idx="5018">
                  <c:v>83.649999999996538</c:v>
                </c:pt>
                <c:pt idx="5019">
                  <c:v>83.666666666663204</c:v>
                </c:pt>
                <c:pt idx="5020">
                  <c:v>83.68333333332987</c:v>
                </c:pt>
                <c:pt idx="5021">
                  <c:v>83.699999999996535</c:v>
                </c:pt>
                <c:pt idx="5022">
                  <c:v>83.716666666663201</c:v>
                </c:pt>
                <c:pt idx="5023">
                  <c:v>83.733333333329867</c:v>
                </c:pt>
                <c:pt idx="5024">
                  <c:v>83.749999999996533</c:v>
                </c:pt>
                <c:pt idx="5025">
                  <c:v>83.766666666663198</c:v>
                </c:pt>
                <c:pt idx="5026">
                  <c:v>83.783333333329864</c:v>
                </c:pt>
                <c:pt idx="5027">
                  <c:v>83.79999999999653</c:v>
                </c:pt>
                <c:pt idx="5028">
                  <c:v>83.816666666663195</c:v>
                </c:pt>
                <c:pt idx="5029">
                  <c:v>83.833333333329861</c:v>
                </c:pt>
                <c:pt idx="5030">
                  <c:v>83.849999999996527</c:v>
                </c:pt>
                <c:pt idx="5031">
                  <c:v>83.866666666663193</c:v>
                </c:pt>
                <c:pt idx="5032">
                  <c:v>83.883333333329858</c:v>
                </c:pt>
                <c:pt idx="5033">
                  <c:v>83.899999999996524</c:v>
                </c:pt>
                <c:pt idx="5034">
                  <c:v>83.91666666666319</c:v>
                </c:pt>
                <c:pt idx="5035">
                  <c:v>83.933333333329855</c:v>
                </c:pt>
                <c:pt idx="5036">
                  <c:v>83.949999999996521</c:v>
                </c:pt>
                <c:pt idx="5037">
                  <c:v>83.966666666663187</c:v>
                </c:pt>
                <c:pt idx="5038">
                  <c:v>83.983333333329853</c:v>
                </c:pt>
                <c:pt idx="5039">
                  <c:v>83.999999999996518</c:v>
                </c:pt>
                <c:pt idx="5040">
                  <c:v>84.016666666663184</c:v>
                </c:pt>
                <c:pt idx="5041">
                  <c:v>84.03333333332985</c:v>
                </c:pt>
                <c:pt idx="5042">
                  <c:v>84.049999999996515</c:v>
                </c:pt>
                <c:pt idx="5043">
                  <c:v>84.066666666663181</c:v>
                </c:pt>
                <c:pt idx="5044">
                  <c:v>84.083333333329847</c:v>
                </c:pt>
                <c:pt idx="5045">
                  <c:v>84.099999999996513</c:v>
                </c:pt>
                <c:pt idx="5046">
                  <c:v>84.116666666663178</c:v>
                </c:pt>
                <c:pt idx="5047">
                  <c:v>84.133333333329844</c:v>
                </c:pt>
                <c:pt idx="5048">
                  <c:v>84.14999999999651</c:v>
                </c:pt>
                <c:pt idx="5049">
                  <c:v>84.166666666663176</c:v>
                </c:pt>
                <c:pt idx="5050">
                  <c:v>84.183333333329841</c:v>
                </c:pt>
                <c:pt idx="5051">
                  <c:v>84.199999999996507</c:v>
                </c:pt>
                <c:pt idx="5052">
                  <c:v>84.216666666663173</c:v>
                </c:pt>
                <c:pt idx="5053">
                  <c:v>84.233333333329838</c:v>
                </c:pt>
                <c:pt idx="5054">
                  <c:v>84.249999999996504</c:v>
                </c:pt>
                <c:pt idx="5055">
                  <c:v>84.26666666666317</c:v>
                </c:pt>
                <c:pt idx="5056">
                  <c:v>84.283333333329836</c:v>
                </c:pt>
                <c:pt idx="5057">
                  <c:v>84.299999999996501</c:v>
                </c:pt>
                <c:pt idx="5058">
                  <c:v>84.316666666663167</c:v>
                </c:pt>
                <c:pt idx="5059">
                  <c:v>84.333333333329833</c:v>
                </c:pt>
                <c:pt idx="5060">
                  <c:v>84.349999999996498</c:v>
                </c:pt>
                <c:pt idx="5061">
                  <c:v>84.366666666663164</c:v>
                </c:pt>
                <c:pt idx="5062">
                  <c:v>84.38333333332983</c:v>
                </c:pt>
                <c:pt idx="5063">
                  <c:v>84.399999999996496</c:v>
                </c:pt>
                <c:pt idx="5064">
                  <c:v>84.416666666663161</c:v>
                </c:pt>
                <c:pt idx="5065">
                  <c:v>84.433333333329827</c:v>
                </c:pt>
                <c:pt idx="5066">
                  <c:v>84.449999999996493</c:v>
                </c:pt>
                <c:pt idx="5067">
                  <c:v>84.466666666663158</c:v>
                </c:pt>
                <c:pt idx="5068">
                  <c:v>84.483333333329824</c:v>
                </c:pt>
                <c:pt idx="5069">
                  <c:v>84.49999999999649</c:v>
                </c:pt>
                <c:pt idx="5070">
                  <c:v>84.516666666663156</c:v>
                </c:pt>
                <c:pt idx="5071">
                  <c:v>84.533333333329821</c:v>
                </c:pt>
                <c:pt idx="5072">
                  <c:v>84.549999999996487</c:v>
                </c:pt>
                <c:pt idx="5073">
                  <c:v>84.566666666663153</c:v>
                </c:pt>
                <c:pt idx="5074">
                  <c:v>84.583333333329819</c:v>
                </c:pt>
                <c:pt idx="5075">
                  <c:v>84.599999999996484</c:v>
                </c:pt>
                <c:pt idx="5076">
                  <c:v>84.61666666666315</c:v>
                </c:pt>
                <c:pt idx="5077">
                  <c:v>84.633333333329816</c:v>
                </c:pt>
                <c:pt idx="5078">
                  <c:v>84.649999999996481</c:v>
                </c:pt>
                <c:pt idx="5079">
                  <c:v>84.666666666663147</c:v>
                </c:pt>
                <c:pt idx="5080">
                  <c:v>84.683333333329813</c:v>
                </c:pt>
                <c:pt idx="5081">
                  <c:v>84.699999999996479</c:v>
                </c:pt>
                <c:pt idx="5082">
                  <c:v>84.716666666663144</c:v>
                </c:pt>
                <c:pt idx="5083">
                  <c:v>84.73333333332981</c:v>
                </c:pt>
                <c:pt idx="5084">
                  <c:v>84.749999999996476</c:v>
                </c:pt>
                <c:pt idx="5085">
                  <c:v>84.766666666663141</c:v>
                </c:pt>
                <c:pt idx="5086">
                  <c:v>84.783333333329807</c:v>
                </c:pt>
                <c:pt idx="5087">
                  <c:v>84.799999999996473</c:v>
                </c:pt>
                <c:pt idx="5088">
                  <c:v>84.816666666663139</c:v>
                </c:pt>
                <c:pt idx="5089">
                  <c:v>84.833333333329804</c:v>
                </c:pt>
                <c:pt idx="5090">
                  <c:v>84.84999999999647</c:v>
                </c:pt>
                <c:pt idx="5091">
                  <c:v>84.866666666663136</c:v>
                </c:pt>
                <c:pt idx="5092">
                  <c:v>84.883333333329801</c:v>
                </c:pt>
                <c:pt idx="5093">
                  <c:v>84.899999999996467</c:v>
                </c:pt>
                <c:pt idx="5094">
                  <c:v>84.916666666663133</c:v>
                </c:pt>
                <c:pt idx="5095">
                  <c:v>84.933333333329799</c:v>
                </c:pt>
                <c:pt idx="5096">
                  <c:v>84.949999999996464</c:v>
                </c:pt>
                <c:pt idx="5097">
                  <c:v>84.96666666666313</c:v>
                </c:pt>
                <c:pt idx="5098">
                  <c:v>84.983333333329796</c:v>
                </c:pt>
                <c:pt idx="5099">
                  <c:v>84.999999999996461</c:v>
                </c:pt>
                <c:pt idx="5100">
                  <c:v>85.016666666663127</c:v>
                </c:pt>
                <c:pt idx="5101">
                  <c:v>85.033333333329793</c:v>
                </c:pt>
                <c:pt idx="5102">
                  <c:v>85.049999999996459</c:v>
                </c:pt>
                <c:pt idx="5103">
                  <c:v>85.066666666663124</c:v>
                </c:pt>
                <c:pt idx="5104">
                  <c:v>85.08333333332979</c:v>
                </c:pt>
                <c:pt idx="5105">
                  <c:v>85.099999999996456</c:v>
                </c:pt>
                <c:pt idx="5106">
                  <c:v>85.116666666663122</c:v>
                </c:pt>
                <c:pt idx="5107">
                  <c:v>85.133333333329787</c:v>
                </c:pt>
                <c:pt idx="5108">
                  <c:v>85.149999999996453</c:v>
                </c:pt>
                <c:pt idx="5109">
                  <c:v>85.166666666663119</c:v>
                </c:pt>
                <c:pt idx="5110">
                  <c:v>85.183333333329784</c:v>
                </c:pt>
                <c:pt idx="5111">
                  <c:v>85.19999999999645</c:v>
                </c:pt>
                <c:pt idx="5112">
                  <c:v>85.216666666663116</c:v>
                </c:pt>
                <c:pt idx="5113">
                  <c:v>85.233333333329782</c:v>
                </c:pt>
                <c:pt idx="5114">
                  <c:v>85.249999999996447</c:v>
                </c:pt>
                <c:pt idx="5115">
                  <c:v>85.266666666663113</c:v>
                </c:pt>
                <c:pt idx="5116">
                  <c:v>85.283333333329779</c:v>
                </c:pt>
                <c:pt idx="5117">
                  <c:v>85.299999999996444</c:v>
                </c:pt>
                <c:pt idx="5118">
                  <c:v>85.31666666666311</c:v>
                </c:pt>
                <c:pt idx="5119">
                  <c:v>85.333333333329776</c:v>
                </c:pt>
                <c:pt idx="5120">
                  <c:v>85.349999999996442</c:v>
                </c:pt>
                <c:pt idx="5121">
                  <c:v>85.366666666663107</c:v>
                </c:pt>
                <c:pt idx="5122">
                  <c:v>85.383333333329773</c:v>
                </c:pt>
                <c:pt idx="5123">
                  <c:v>85.399999999996439</c:v>
                </c:pt>
                <c:pt idx="5124">
                  <c:v>85.416666666663104</c:v>
                </c:pt>
                <c:pt idx="5125">
                  <c:v>85.43333333332977</c:v>
                </c:pt>
                <c:pt idx="5126">
                  <c:v>85.449999999996436</c:v>
                </c:pt>
                <c:pt idx="5127">
                  <c:v>85.466666666663102</c:v>
                </c:pt>
                <c:pt idx="5128">
                  <c:v>85.483333333329767</c:v>
                </c:pt>
                <c:pt idx="5129">
                  <c:v>85.499999999996433</c:v>
                </c:pt>
                <c:pt idx="5130">
                  <c:v>85.516666666663099</c:v>
                </c:pt>
                <c:pt idx="5131">
                  <c:v>85.533333333329765</c:v>
                </c:pt>
                <c:pt idx="5132">
                  <c:v>85.54999999999643</c:v>
                </c:pt>
                <c:pt idx="5133">
                  <c:v>85.566666666663096</c:v>
                </c:pt>
                <c:pt idx="5134">
                  <c:v>85.583333333329762</c:v>
                </c:pt>
                <c:pt idx="5135">
                  <c:v>85.599999999996427</c:v>
                </c:pt>
                <c:pt idx="5136">
                  <c:v>85.616666666663093</c:v>
                </c:pt>
                <c:pt idx="5137">
                  <c:v>85.633333333329759</c:v>
                </c:pt>
                <c:pt idx="5138">
                  <c:v>85.649999999996425</c:v>
                </c:pt>
                <c:pt idx="5139">
                  <c:v>85.66666666666309</c:v>
                </c:pt>
                <c:pt idx="5140">
                  <c:v>85.683333333329756</c:v>
                </c:pt>
                <c:pt idx="5141">
                  <c:v>85.699999999996422</c:v>
                </c:pt>
                <c:pt idx="5142">
                  <c:v>85.716666666663087</c:v>
                </c:pt>
                <c:pt idx="5143">
                  <c:v>85.733333333329753</c:v>
                </c:pt>
                <c:pt idx="5144">
                  <c:v>85.749999999996419</c:v>
                </c:pt>
                <c:pt idx="5145">
                  <c:v>85.766666666663085</c:v>
                </c:pt>
                <c:pt idx="5146">
                  <c:v>85.78333333332975</c:v>
                </c:pt>
                <c:pt idx="5147">
                  <c:v>85.799999999996416</c:v>
                </c:pt>
                <c:pt idx="5148">
                  <c:v>85.816666666663082</c:v>
                </c:pt>
                <c:pt idx="5149">
                  <c:v>85.833333333329747</c:v>
                </c:pt>
                <c:pt idx="5150">
                  <c:v>85.849999999996413</c:v>
                </c:pt>
                <c:pt idx="5151">
                  <c:v>85.866666666663079</c:v>
                </c:pt>
                <c:pt idx="5152">
                  <c:v>85.883333333329745</c:v>
                </c:pt>
                <c:pt idx="5153">
                  <c:v>85.89999999999641</c:v>
                </c:pt>
                <c:pt idx="5154">
                  <c:v>85.916666666663076</c:v>
                </c:pt>
                <c:pt idx="5155">
                  <c:v>85.933333333329742</c:v>
                </c:pt>
                <c:pt idx="5156">
                  <c:v>85.949999999996407</c:v>
                </c:pt>
                <c:pt idx="5157">
                  <c:v>85.966666666663073</c:v>
                </c:pt>
                <c:pt idx="5158">
                  <c:v>85.983333333329739</c:v>
                </c:pt>
                <c:pt idx="5159">
                  <c:v>85.999999999996405</c:v>
                </c:pt>
                <c:pt idx="5160">
                  <c:v>86.01666666666307</c:v>
                </c:pt>
                <c:pt idx="5161">
                  <c:v>86.033333333329736</c:v>
                </c:pt>
                <c:pt idx="5162">
                  <c:v>86.049999999996402</c:v>
                </c:pt>
                <c:pt idx="5163">
                  <c:v>86.066666666663068</c:v>
                </c:pt>
                <c:pt idx="5164">
                  <c:v>86.083333333329733</c:v>
                </c:pt>
                <c:pt idx="5165">
                  <c:v>86.099999999996399</c:v>
                </c:pt>
                <c:pt idx="5166">
                  <c:v>86.116666666663065</c:v>
                </c:pt>
                <c:pt idx="5167">
                  <c:v>86.13333333332973</c:v>
                </c:pt>
                <c:pt idx="5168">
                  <c:v>86.149999999996396</c:v>
                </c:pt>
                <c:pt idx="5169">
                  <c:v>86.166666666663062</c:v>
                </c:pt>
                <c:pt idx="5170">
                  <c:v>86.183333333329728</c:v>
                </c:pt>
                <c:pt idx="5171">
                  <c:v>86.199999999996393</c:v>
                </c:pt>
                <c:pt idx="5172">
                  <c:v>86.216666666663059</c:v>
                </c:pt>
                <c:pt idx="5173">
                  <c:v>86.233333333329725</c:v>
                </c:pt>
                <c:pt idx="5174">
                  <c:v>86.24999999999639</c:v>
                </c:pt>
                <c:pt idx="5175">
                  <c:v>86.266666666663056</c:v>
                </c:pt>
                <c:pt idx="5176">
                  <c:v>86.283333333329722</c:v>
                </c:pt>
                <c:pt idx="5177">
                  <c:v>86.299999999996388</c:v>
                </c:pt>
                <c:pt idx="5178">
                  <c:v>86.316666666663053</c:v>
                </c:pt>
                <c:pt idx="5179">
                  <c:v>86.333333333329719</c:v>
                </c:pt>
                <c:pt idx="5180">
                  <c:v>86.349999999996385</c:v>
                </c:pt>
                <c:pt idx="5181">
                  <c:v>86.36666666666305</c:v>
                </c:pt>
                <c:pt idx="5182">
                  <c:v>86.383333333329716</c:v>
                </c:pt>
                <c:pt idx="5183">
                  <c:v>86.399999999996382</c:v>
                </c:pt>
                <c:pt idx="5184">
                  <c:v>86.416666666663048</c:v>
                </c:pt>
                <c:pt idx="5185">
                  <c:v>86.433333333329713</c:v>
                </c:pt>
                <c:pt idx="5186">
                  <c:v>86.449999999996379</c:v>
                </c:pt>
                <c:pt idx="5187">
                  <c:v>86.466666666663045</c:v>
                </c:pt>
                <c:pt idx="5188">
                  <c:v>86.483333333329711</c:v>
                </c:pt>
                <c:pt idx="5189">
                  <c:v>86.499999999996376</c:v>
                </c:pt>
                <c:pt idx="5190">
                  <c:v>86.516666666663042</c:v>
                </c:pt>
                <c:pt idx="5191">
                  <c:v>86.533333333329708</c:v>
                </c:pt>
                <c:pt idx="5192">
                  <c:v>86.549999999996373</c:v>
                </c:pt>
                <c:pt idx="5193">
                  <c:v>86.566666666663039</c:v>
                </c:pt>
                <c:pt idx="5194">
                  <c:v>86.583333333329705</c:v>
                </c:pt>
                <c:pt idx="5195">
                  <c:v>86.599999999996371</c:v>
                </c:pt>
                <c:pt idx="5196">
                  <c:v>86.616666666663036</c:v>
                </c:pt>
                <c:pt idx="5197">
                  <c:v>86.633333333329702</c:v>
                </c:pt>
                <c:pt idx="5198">
                  <c:v>86.649999999996368</c:v>
                </c:pt>
                <c:pt idx="5199">
                  <c:v>86.666666666663033</c:v>
                </c:pt>
                <c:pt idx="5200">
                  <c:v>86.683333333329699</c:v>
                </c:pt>
                <c:pt idx="5201">
                  <c:v>86.699999999996365</c:v>
                </c:pt>
                <c:pt idx="5202">
                  <c:v>86.716666666663031</c:v>
                </c:pt>
                <c:pt idx="5203">
                  <c:v>86.733333333329696</c:v>
                </c:pt>
                <c:pt idx="5204">
                  <c:v>86.749999999996362</c:v>
                </c:pt>
                <c:pt idx="5205">
                  <c:v>86.766666666663028</c:v>
                </c:pt>
                <c:pt idx="5206">
                  <c:v>86.783333333329693</c:v>
                </c:pt>
                <c:pt idx="5207">
                  <c:v>86.799999999996359</c:v>
                </c:pt>
                <c:pt idx="5208">
                  <c:v>86.816666666663025</c:v>
                </c:pt>
                <c:pt idx="5209">
                  <c:v>86.833333333329691</c:v>
                </c:pt>
                <c:pt idx="5210">
                  <c:v>86.849999999996356</c:v>
                </c:pt>
                <c:pt idx="5211">
                  <c:v>86.866666666663022</c:v>
                </c:pt>
                <c:pt idx="5212">
                  <c:v>86.883333333329688</c:v>
                </c:pt>
                <c:pt idx="5213">
                  <c:v>86.899999999996353</c:v>
                </c:pt>
                <c:pt idx="5214">
                  <c:v>86.916666666663019</c:v>
                </c:pt>
                <c:pt idx="5215">
                  <c:v>86.933333333329685</c:v>
                </c:pt>
                <c:pt idx="5216">
                  <c:v>86.949999999996351</c:v>
                </c:pt>
                <c:pt idx="5217">
                  <c:v>86.966666666663016</c:v>
                </c:pt>
                <c:pt idx="5218">
                  <c:v>86.983333333329682</c:v>
                </c:pt>
                <c:pt idx="5219">
                  <c:v>86.999999999996348</c:v>
                </c:pt>
                <c:pt idx="5220">
                  <c:v>87.016666666663014</c:v>
                </c:pt>
                <c:pt idx="5221">
                  <c:v>87.033333333329679</c:v>
                </c:pt>
                <c:pt idx="5222">
                  <c:v>87.049999999996345</c:v>
                </c:pt>
                <c:pt idx="5223">
                  <c:v>87.066666666663011</c:v>
                </c:pt>
                <c:pt idx="5224">
                  <c:v>87.083333333329676</c:v>
                </c:pt>
                <c:pt idx="5225">
                  <c:v>87.099999999996342</c:v>
                </c:pt>
                <c:pt idx="5226">
                  <c:v>87.116666666663008</c:v>
                </c:pt>
                <c:pt idx="5227">
                  <c:v>87.133333333329674</c:v>
                </c:pt>
                <c:pt idx="5228">
                  <c:v>87.149999999996339</c:v>
                </c:pt>
                <c:pt idx="5229">
                  <c:v>87.166666666663005</c:v>
                </c:pt>
                <c:pt idx="5230">
                  <c:v>87.183333333329671</c:v>
                </c:pt>
                <c:pt idx="5231">
                  <c:v>87.199999999996336</c:v>
                </c:pt>
                <c:pt idx="5232">
                  <c:v>87.216666666663002</c:v>
                </c:pt>
                <c:pt idx="5233">
                  <c:v>87.233333333329668</c:v>
                </c:pt>
                <c:pt idx="5234">
                  <c:v>87.249999999996334</c:v>
                </c:pt>
                <c:pt idx="5235">
                  <c:v>87.266666666662999</c:v>
                </c:pt>
                <c:pt idx="5236">
                  <c:v>87.283333333329665</c:v>
                </c:pt>
                <c:pt idx="5237">
                  <c:v>87.299999999996331</c:v>
                </c:pt>
                <c:pt idx="5238">
                  <c:v>87.316666666662996</c:v>
                </c:pt>
                <c:pt idx="5239">
                  <c:v>87.333333333329662</c:v>
                </c:pt>
                <c:pt idx="5240">
                  <c:v>87.349999999996328</c:v>
                </c:pt>
                <c:pt idx="5241">
                  <c:v>87.366666666662994</c:v>
                </c:pt>
                <c:pt idx="5242">
                  <c:v>87.383333333329659</c:v>
                </c:pt>
                <c:pt idx="5243">
                  <c:v>87.399999999996325</c:v>
                </c:pt>
                <c:pt idx="5244">
                  <c:v>87.416666666662991</c:v>
                </c:pt>
                <c:pt idx="5245">
                  <c:v>87.433333333329657</c:v>
                </c:pt>
                <c:pt idx="5246">
                  <c:v>87.449999999996322</c:v>
                </c:pt>
                <c:pt idx="5247">
                  <c:v>87.466666666662988</c:v>
                </c:pt>
                <c:pt idx="5248">
                  <c:v>87.483333333329654</c:v>
                </c:pt>
                <c:pt idx="5249">
                  <c:v>87.499999999996319</c:v>
                </c:pt>
                <c:pt idx="5250">
                  <c:v>87.516666666662985</c:v>
                </c:pt>
                <c:pt idx="5251">
                  <c:v>87.533333333329651</c:v>
                </c:pt>
                <c:pt idx="5252">
                  <c:v>87.549999999996317</c:v>
                </c:pt>
                <c:pt idx="5253">
                  <c:v>87.566666666662982</c:v>
                </c:pt>
                <c:pt idx="5254">
                  <c:v>87.583333333329648</c:v>
                </c:pt>
                <c:pt idx="5255">
                  <c:v>87.599999999996314</c:v>
                </c:pt>
                <c:pt idx="5256">
                  <c:v>87.616666666662979</c:v>
                </c:pt>
                <c:pt idx="5257">
                  <c:v>87.633333333329645</c:v>
                </c:pt>
                <c:pt idx="5258">
                  <c:v>87.649999999996311</c:v>
                </c:pt>
                <c:pt idx="5259">
                  <c:v>87.666666666662977</c:v>
                </c:pt>
                <c:pt idx="5260">
                  <c:v>87.683333333329642</c:v>
                </c:pt>
                <c:pt idx="5261">
                  <c:v>87.699999999996308</c:v>
                </c:pt>
                <c:pt idx="5262">
                  <c:v>87.716666666662974</c:v>
                </c:pt>
                <c:pt idx="5263">
                  <c:v>87.733333333329639</c:v>
                </c:pt>
                <c:pt idx="5264">
                  <c:v>87.749999999996305</c:v>
                </c:pt>
                <c:pt idx="5265">
                  <c:v>87.766666666662971</c:v>
                </c:pt>
                <c:pt idx="5266">
                  <c:v>87.783333333329637</c:v>
                </c:pt>
                <c:pt idx="5267">
                  <c:v>87.799999999996302</c:v>
                </c:pt>
                <c:pt idx="5268">
                  <c:v>87.816666666662968</c:v>
                </c:pt>
                <c:pt idx="5269">
                  <c:v>87.833333333329634</c:v>
                </c:pt>
                <c:pt idx="5270">
                  <c:v>87.849999999996299</c:v>
                </c:pt>
                <c:pt idx="5271">
                  <c:v>87.866666666662965</c:v>
                </c:pt>
                <c:pt idx="5272">
                  <c:v>87.883333333329631</c:v>
                </c:pt>
                <c:pt idx="5273">
                  <c:v>87.899999999996297</c:v>
                </c:pt>
                <c:pt idx="5274">
                  <c:v>87.916666666662962</c:v>
                </c:pt>
                <c:pt idx="5275">
                  <c:v>87.933333333329628</c:v>
                </c:pt>
                <c:pt idx="5276">
                  <c:v>87.949999999996294</c:v>
                </c:pt>
                <c:pt idx="5277">
                  <c:v>87.96666666666296</c:v>
                </c:pt>
                <c:pt idx="5278">
                  <c:v>87.983333333329625</c:v>
                </c:pt>
                <c:pt idx="5279">
                  <c:v>87.999999999996291</c:v>
                </c:pt>
                <c:pt idx="5280">
                  <c:v>88.016666666662957</c:v>
                </c:pt>
                <c:pt idx="5281">
                  <c:v>88.033333333329622</c:v>
                </c:pt>
                <c:pt idx="5282">
                  <c:v>88.049999999996288</c:v>
                </c:pt>
                <c:pt idx="5283">
                  <c:v>88.066666666662954</c:v>
                </c:pt>
                <c:pt idx="5284">
                  <c:v>88.08333333332962</c:v>
                </c:pt>
                <c:pt idx="5285">
                  <c:v>88.099999999996285</c:v>
                </c:pt>
                <c:pt idx="5286">
                  <c:v>88.116666666662951</c:v>
                </c:pt>
                <c:pt idx="5287">
                  <c:v>88.133333333329617</c:v>
                </c:pt>
                <c:pt idx="5288">
                  <c:v>88.149999999996282</c:v>
                </c:pt>
                <c:pt idx="5289">
                  <c:v>88.166666666662948</c:v>
                </c:pt>
                <c:pt idx="5290">
                  <c:v>88.183333333329614</c:v>
                </c:pt>
                <c:pt idx="5291">
                  <c:v>88.19999999999628</c:v>
                </c:pt>
                <c:pt idx="5292">
                  <c:v>88.216666666662945</c:v>
                </c:pt>
                <c:pt idx="5293">
                  <c:v>88.233333333329611</c:v>
                </c:pt>
                <c:pt idx="5294">
                  <c:v>88.249999999996277</c:v>
                </c:pt>
                <c:pt idx="5295">
                  <c:v>88.266666666662942</c:v>
                </c:pt>
                <c:pt idx="5296">
                  <c:v>88.283333333329608</c:v>
                </c:pt>
                <c:pt idx="5297">
                  <c:v>88.299999999996274</c:v>
                </c:pt>
                <c:pt idx="5298">
                  <c:v>88.31666666666294</c:v>
                </c:pt>
                <c:pt idx="5299">
                  <c:v>88.333333333329605</c:v>
                </c:pt>
                <c:pt idx="5300">
                  <c:v>88.349999999996271</c:v>
                </c:pt>
                <c:pt idx="5301">
                  <c:v>88.366666666662937</c:v>
                </c:pt>
                <c:pt idx="5302">
                  <c:v>88.383333333329603</c:v>
                </c:pt>
                <c:pt idx="5303">
                  <c:v>88.399999999996268</c:v>
                </c:pt>
                <c:pt idx="5304">
                  <c:v>88.416666666662934</c:v>
                </c:pt>
                <c:pt idx="5305">
                  <c:v>88.4333333333296</c:v>
                </c:pt>
                <c:pt idx="5306">
                  <c:v>88.449999999996265</c:v>
                </c:pt>
                <c:pt idx="5307">
                  <c:v>88.466666666662931</c:v>
                </c:pt>
                <c:pt idx="5308">
                  <c:v>88.483333333329597</c:v>
                </c:pt>
                <c:pt idx="5309">
                  <c:v>88.499999999996263</c:v>
                </c:pt>
                <c:pt idx="5310">
                  <c:v>88.516666666662928</c:v>
                </c:pt>
                <c:pt idx="5311">
                  <c:v>88.533333333329594</c:v>
                </c:pt>
                <c:pt idx="5312">
                  <c:v>88.54999999999626</c:v>
                </c:pt>
                <c:pt idx="5313">
                  <c:v>88.566666666662925</c:v>
                </c:pt>
                <c:pt idx="5314">
                  <c:v>88.583333333329591</c:v>
                </c:pt>
                <c:pt idx="5315">
                  <c:v>88.599999999996257</c:v>
                </c:pt>
                <c:pt idx="5316">
                  <c:v>88.616666666662923</c:v>
                </c:pt>
                <c:pt idx="5317">
                  <c:v>88.633333333329588</c:v>
                </c:pt>
                <c:pt idx="5318">
                  <c:v>88.649999999996254</c:v>
                </c:pt>
                <c:pt idx="5319">
                  <c:v>88.66666666666292</c:v>
                </c:pt>
                <c:pt idx="5320">
                  <c:v>88.683333333329585</c:v>
                </c:pt>
                <c:pt idx="5321">
                  <c:v>88.699999999996251</c:v>
                </c:pt>
                <c:pt idx="5322">
                  <c:v>88.716666666662917</c:v>
                </c:pt>
                <c:pt idx="5323">
                  <c:v>88.733333333329583</c:v>
                </c:pt>
                <c:pt idx="5324">
                  <c:v>88.749999999996248</c:v>
                </c:pt>
                <c:pt idx="5325">
                  <c:v>88.766666666662914</c:v>
                </c:pt>
                <c:pt idx="5326">
                  <c:v>88.78333333332958</c:v>
                </c:pt>
                <c:pt idx="5327">
                  <c:v>88.799999999996245</c:v>
                </c:pt>
                <c:pt idx="5328">
                  <c:v>88.816666666662911</c:v>
                </c:pt>
                <c:pt idx="5329">
                  <c:v>88.833333333329577</c:v>
                </c:pt>
                <c:pt idx="5330">
                  <c:v>88.849999999996243</c:v>
                </c:pt>
                <c:pt idx="5331">
                  <c:v>88.866666666662908</c:v>
                </c:pt>
                <c:pt idx="5332">
                  <c:v>88.883333333329574</c:v>
                </c:pt>
                <c:pt idx="5333">
                  <c:v>88.89999999999624</c:v>
                </c:pt>
                <c:pt idx="5334">
                  <c:v>88.916666666662906</c:v>
                </c:pt>
                <c:pt idx="5335">
                  <c:v>88.933333333329571</c:v>
                </c:pt>
                <c:pt idx="5336">
                  <c:v>88.949999999996237</c:v>
                </c:pt>
                <c:pt idx="5337">
                  <c:v>88.966666666662903</c:v>
                </c:pt>
                <c:pt idx="5338">
                  <c:v>88.983333333329568</c:v>
                </c:pt>
                <c:pt idx="5339">
                  <c:v>88.999999999996234</c:v>
                </c:pt>
                <c:pt idx="5340">
                  <c:v>89.0166666666629</c:v>
                </c:pt>
                <c:pt idx="5341">
                  <c:v>89.033333333329566</c:v>
                </c:pt>
                <c:pt idx="5342">
                  <c:v>89.049999999996231</c:v>
                </c:pt>
                <c:pt idx="5343">
                  <c:v>89.066666666662897</c:v>
                </c:pt>
                <c:pt idx="5344">
                  <c:v>89.083333333329563</c:v>
                </c:pt>
                <c:pt idx="5345">
                  <c:v>89.099999999996228</c:v>
                </c:pt>
                <c:pt idx="5346">
                  <c:v>89.116666666662894</c:v>
                </c:pt>
                <c:pt idx="5347">
                  <c:v>89.13333333332956</c:v>
                </c:pt>
                <c:pt idx="5348">
                  <c:v>89.149999999996226</c:v>
                </c:pt>
                <c:pt idx="5349">
                  <c:v>89.166666666662891</c:v>
                </c:pt>
                <c:pt idx="5350">
                  <c:v>89.183333333329557</c:v>
                </c:pt>
                <c:pt idx="5351">
                  <c:v>89.199999999996223</c:v>
                </c:pt>
                <c:pt idx="5352">
                  <c:v>89.216666666662888</c:v>
                </c:pt>
                <c:pt idx="5353">
                  <c:v>89.233333333329554</c:v>
                </c:pt>
                <c:pt idx="5354">
                  <c:v>89.24999999999622</c:v>
                </c:pt>
                <c:pt idx="5355">
                  <c:v>89.266666666662886</c:v>
                </c:pt>
                <c:pt idx="5356">
                  <c:v>89.283333333329551</c:v>
                </c:pt>
                <c:pt idx="5357">
                  <c:v>89.299999999996217</c:v>
                </c:pt>
                <c:pt idx="5358">
                  <c:v>89.316666666662883</c:v>
                </c:pt>
                <c:pt idx="5359">
                  <c:v>89.333333333329549</c:v>
                </c:pt>
                <c:pt idx="5360">
                  <c:v>89.349999999996214</c:v>
                </c:pt>
                <c:pt idx="5361">
                  <c:v>89.36666666666288</c:v>
                </c:pt>
                <c:pt idx="5362">
                  <c:v>89.383333333329546</c:v>
                </c:pt>
                <c:pt idx="5363">
                  <c:v>89.399999999996211</c:v>
                </c:pt>
                <c:pt idx="5364">
                  <c:v>89.416666666662877</c:v>
                </c:pt>
                <c:pt idx="5365">
                  <c:v>89.433333333329543</c:v>
                </c:pt>
                <c:pt idx="5366">
                  <c:v>89.449999999996209</c:v>
                </c:pt>
                <c:pt idx="5367">
                  <c:v>89.466666666662874</c:v>
                </c:pt>
                <c:pt idx="5368">
                  <c:v>89.48333333332954</c:v>
                </c:pt>
                <c:pt idx="5369">
                  <c:v>89.499999999996206</c:v>
                </c:pt>
                <c:pt idx="5370">
                  <c:v>89.516666666662871</c:v>
                </c:pt>
                <c:pt idx="5371">
                  <c:v>89.533333333329537</c:v>
                </c:pt>
                <c:pt idx="5372">
                  <c:v>89.549999999996203</c:v>
                </c:pt>
                <c:pt idx="5373">
                  <c:v>89.566666666662869</c:v>
                </c:pt>
                <c:pt idx="5374">
                  <c:v>89.583333333329534</c:v>
                </c:pt>
                <c:pt idx="5375">
                  <c:v>89.5999999999962</c:v>
                </c:pt>
                <c:pt idx="5376">
                  <c:v>89.616666666662866</c:v>
                </c:pt>
                <c:pt idx="5377">
                  <c:v>89.633333333329531</c:v>
                </c:pt>
                <c:pt idx="5378">
                  <c:v>89.649999999996197</c:v>
                </c:pt>
                <c:pt idx="5379">
                  <c:v>89.666666666662863</c:v>
                </c:pt>
                <c:pt idx="5380">
                  <c:v>89.683333333329529</c:v>
                </c:pt>
                <c:pt idx="5381">
                  <c:v>89.699999999996194</c:v>
                </c:pt>
                <c:pt idx="5382">
                  <c:v>89.71666666666286</c:v>
                </c:pt>
                <c:pt idx="5383">
                  <c:v>89.733333333329526</c:v>
                </c:pt>
                <c:pt idx="5384">
                  <c:v>89.749999999996191</c:v>
                </c:pt>
                <c:pt idx="5385">
                  <c:v>89.766666666662857</c:v>
                </c:pt>
                <c:pt idx="5386">
                  <c:v>89.783333333329523</c:v>
                </c:pt>
                <c:pt idx="5387">
                  <c:v>89.799999999996189</c:v>
                </c:pt>
                <c:pt idx="5388">
                  <c:v>89.816666666662854</c:v>
                </c:pt>
                <c:pt idx="5389">
                  <c:v>89.83333333332952</c:v>
                </c:pt>
                <c:pt idx="5390">
                  <c:v>89.849999999996186</c:v>
                </c:pt>
                <c:pt idx="5391">
                  <c:v>89.866666666662852</c:v>
                </c:pt>
                <c:pt idx="5392">
                  <c:v>89.883333333329517</c:v>
                </c:pt>
                <c:pt idx="5393">
                  <c:v>89.899999999996183</c:v>
                </c:pt>
                <c:pt idx="5394">
                  <c:v>89.916666666662849</c:v>
                </c:pt>
                <c:pt idx="5395">
                  <c:v>89.933333333329514</c:v>
                </c:pt>
                <c:pt idx="5396">
                  <c:v>89.94999999999618</c:v>
                </c:pt>
                <c:pt idx="5397">
                  <c:v>89.966666666662846</c:v>
                </c:pt>
                <c:pt idx="5398">
                  <c:v>89.983333333329512</c:v>
                </c:pt>
                <c:pt idx="5399">
                  <c:v>89.999999999996177</c:v>
                </c:pt>
                <c:pt idx="5400">
                  <c:v>90.016666666662843</c:v>
                </c:pt>
                <c:pt idx="5401">
                  <c:v>90.033333333329509</c:v>
                </c:pt>
                <c:pt idx="5402">
                  <c:v>90.049999999996174</c:v>
                </c:pt>
                <c:pt idx="5403">
                  <c:v>90.06666666666284</c:v>
                </c:pt>
                <c:pt idx="5404">
                  <c:v>90.083333333329506</c:v>
                </c:pt>
                <c:pt idx="5405">
                  <c:v>90.099999999996172</c:v>
                </c:pt>
                <c:pt idx="5406">
                  <c:v>90.116666666662837</c:v>
                </c:pt>
                <c:pt idx="5407">
                  <c:v>90.133333333329503</c:v>
                </c:pt>
                <c:pt idx="5408">
                  <c:v>90.149999999996169</c:v>
                </c:pt>
                <c:pt idx="5409">
                  <c:v>90.166666666662834</c:v>
                </c:pt>
                <c:pt idx="5410">
                  <c:v>90.1833333333295</c:v>
                </c:pt>
                <c:pt idx="5411">
                  <c:v>90.199999999996166</c:v>
                </c:pt>
                <c:pt idx="5412">
                  <c:v>90.216666666662832</c:v>
                </c:pt>
                <c:pt idx="5413">
                  <c:v>90.233333333329497</c:v>
                </c:pt>
                <c:pt idx="5414">
                  <c:v>90.249999999996163</c:v>
                </c:pt>
                <c:pt idx="5415">
                  <c:v>90.266666666662829</c:v>
                </c:pt>
                <c:pt idx="5416">
                  <c:v>90.283333333329495</c:v>
                </c:pt>
                <c:pt idx="5417">
                  <c:v>90.29999999999616</c:v>
                </c:pt>
                <c:pt idx="5418">
                  <c:v>90.316666666662826</c:v>
                </c:pt>
                <c:pt idx="5419">
                  <c:v>90.333333333329492</c:v>
                </c:pt>
                <c:pt idx="5420">
                  <c:v>90.349999999996157</c:v>
                </c:pt>
                <c:pt idx="5421">
                  <c:v>90.366666666662823</c:v>
                </c:pt>
                <c:pt idx="5422">
                  <c:v>90.383333333329489</c:v>
                </c:pt>
                <c:pt idx="5423">
                  <c:v>90.399999999996155</c:v>
                </c:pt>
                <c:pt idx="5424">
                  <c:v>90.41666666666282</c:v>
                </c:pt>
                <c:pt idx="5425">
                  <c:v>90.433333333329486</c:v>
                </c:pt>
                <c:pt idx="5426">
                  <c:v>90.449999999996152</c:v>
                </c:pt>
                <c:pt idx="5427">
                  <c:v>90.466666666662817</c:v>
                </c:pt>
                <c:pt idx="5428">
                  <c:v>90.483333333329483</c:v>
                </c:pt>
                <c:pt idx="5429">
                  <c:v>90.499999999996149</c:v>
                </c:pt>
                <c:pt idx="5430">
                  <c:v>90.516666666662815</c:v>
                </c:pt>
                <c:pt idx="5431">
                  <c:v>90.53333333332948</c:v>
                </c:pt>
                <c:pt idx="5432">
                  <c:v>90.549999999996146</c:v>
                </c:pt>
                <c:pt idx="5433">
                  <c:v>90.566666666662812</c:v>
                </c:pt>
                <c:pt idx="5434">
                  <c:v>90.583333333329477</c:v>
                </c:pt>
                <c:pt idx="5435">
                  <c:v>90.599999999996143</c:v>
                </c:pt>
                <c:pt idx="5436">
                  <c:v>90.616666666662809</c:v>
                </c:pt>
                <c:pt idx="5437">
                  <c:v>90.633333333329475</c:v>
                </c:pt>
                <c:pt idx="5438">
                  <c:v>90.64999999999614</c:v>
                </c:pt>
                <c:pt idx="5439">
                  <c:v>90.666666666662806</c:v>
                </c:pt>
                <c:pt idx="5440">
                  <c:v>90.683333333329472</c:v>
                </c:pt>
                <c:pt idx="5441">
                  <c:v>90.699999999996137</c:v>
                </c:pt>
                <c:pt idx="5442">
                  <c:v>90.716666666662803</c:v>
                </c:pt>
                <c:pt idx="5443">
                  <c:v>90.733333333329469</c:v>
                </c:pt>
                <c:pt idx="5444">
                  <c:v>90.749999999996135</c:v>
                </c:pt>
                <c:pt idx="5445">
                  <c:v>90.7666666666628</c:v>
                </c:pt>
                <c:pt idx="5446">
                  <c:v>90.783333333329466</c:v>
                </c:pt>
                <c:pt idx="5447">
                  <c:v>90.799999999996132</c:v>
                </c:pt>
                <c:pt idx="5448">
                  <c:v>90.816666666662798</c:v>
                </c:pt>
                <c:pt idx="5449">
                  <c:v>90.833333333329463</c:v>
                </c:pt>
                <c:pt idx="5450">
                  <c:v>90.849999999996129</c:v>
                </c:pt>
                <c:pt idx="5451">
                  <c:v>90.866666666662795</c:v>
                </c:pt>
                <c:pt idx="5452">
                  <c:v>90.88333333332946</c:v>
                </c:pt>
                <c:pt idx="5453">
                  <c:v>90.899999999996126</c:v>
                </c:pt>
                <c:pt idx="5454">
                  <c:v>90.916666666662792</c:v>
                </c:pt>
                <c:pt idx="5455">
                  <c:v>90.933333333329458</c:v>
                </c:pt>
                <c:pt idx="5456">
                  <c:v>90.949999999996123</c:v>
                </c:pt>
                <c:pt idx="5457">
                  <c:v>90.966666666662789</c:v>
                </c:pt>
                <c:pt idx="5458">
                  <c:v>90.983333333329455</c:v>
                </c:pt>
                <c:pt idx="5459">
                  <c:v>90.99999999999612</c:v>
                </c:pt>
                <c:pt idx="5460">
                  <c:v>91.016666666662786</c:v>
                </c:pt>
                <c:pt idx="5461">
                  <c:v>91.033333333329452</c:v>
                </c:pt>
                <c:pt idx="5462">
                  <c:v>91.049999999996118</c:v>
                </c:pt>
                <c:pt idx="5463">
                  <c:v>91.066666666662783</c:v>
                </c:pt>
                <c:pt idx="5464">
                  <c:v>91.083333333329449</c:v>
                </c:pt>
                <c:pt idx="5465">
                  <c:v>91.099999999996115</c:v>
                </c:pt>
                <c:pt idx="5466">
                  <c:v>91.11666666666278</c:v>
                </c:pt>
                <c:pt idx="5467">
                  <c:v>91.133333333329446</c:v>
                </c:pt>
                <c:pt idx="5468">
                  <c:v>91.149999999996112</c:v>
                </c:pt>
                <c:pt idx="5469">
                  <c:v>91.166666666662778</c:v>
                </c:pt>
                <c:pt idx="5470">
                  <c:v>91.183333333329443</c:v>
                </c:pt>
                <c:pt idx="5471">
                  <c:v>91.199999999996109</c:v>
                </c:pt>
                <c:pt idx="5472">
                  <c:v>91.216666666662775</c:v>
                </c:pt>
                <c:pt idx="5473">
                  <c:v>91.233333333329441</c:v>
                </c:pt>
                <c:pt idx="5474">
                  <c:v>91.249999999996106</c:v>
                </c:pt>
                <c:pt idx="5475">
                  <c:v>91.266666666662772</c:v>
                </c:pt>
                <c:pt idx="5476">
                  <c:v>91.283333333329438</c:v>
                </c:pt>
                <c:pt idx="5477">
                  <c:v>91.299999999996103</c:v>
                </c:pt>
                <c:pt idx="5478">
                  <c:v>91.316666666662769</c:v>
                </c:pt>
                <c:pt idx="5479">
                  <c:v>91.333333333329435</c:v>
                </c:pt>
                <c:pt idx="5480">
                  <c:v>91.349999999996101</c:v>
                </c:pt>
                <c:pt idx="5481">
                  <c:v>91.366666666662766</c:v>
                </c:pt>
                <c:pt idx="5482">
                  <c:v>91.383333333329432</c:v>
                </c:pt>
                <c:pt idx="5483">
                  <c:v>91.399999999996098</c:v>
                </c:pt>
                <c:pt idx="5484">
                  <c:v>91.416666666662763</c:v>
                </c:pt>
                <c:pt idx="5485">
                  <c:v>91.433333333329429</c:v>
                </c:pt>
                <c:pt idx="5486">
                  <c:v>91.449999999996095</c:v>
                </c:pt>
                <c:pt idx="5487">
                  <c:v>91.466666666662761</c:v>
                </c:pt>
                <c:pt idx="5488">
                  <c:v>91.483333333329426</c:v>
                </c:pt>
                <c:pt idx="5489">
                  <c:v>91.499999999996092</c:v>
                </c:pt>
                <c:pt idx="5490">
                  <c:v>91.516666666662758</c:v>
                </c:pt>
                <c:pt idx="5491">
                  <c:v>91.533333333329423</c:v>
                </c:pt>
                <c:pt idx="5492">
                  <c:v>91.549999999996089</c:v>
                </c:pt>
                <c:pt idx="5493">
                  <c:v>91.566666666662755</c:v>
                </c:pt>
                <c:pt idx="5494">
                  <c:v>91.583333333329421</c:v>
                </c:pt>
                <c:pt idx="5495">
                  <c:v>91.599999999996086</c:v>
                </c:pt>
                <c:pt idx="5496">
                  <c:v>91.616666666662752</c:v>
                </c:pt>
                <c:pt idx="5497">
                  <c:v>91.633333333329418</c:v>
                </c:pt>
                <c:pt idx="5498">
                  <c:v>91.649999999996083</c:v>
                </c:pt>
                <c:pt idx="5499">
                  <c:v>91.666666666662749</c:v>
                </c:pt>
                <c:pt idx="5500">
                  <c:v>91.683333333329415</c:v>
                </c:pt>
                <c:pt idx="5501">
                  <c:v>91.699999999996081</c:v>
                </c:pt>
                <c:pt idx="5502">
                  <c:v>91.716666666662746</c:v>
                </c:pt>
                <c:pt idx="5503">
                  <c:v>91.733333333329412</c:v>
                </c:pt>
                <c:pt idx="5504">
                  <c:v>91.749999999996078</c:v>
                </c:pt>
                <c:pt idx="5505">
                  <c:v>91.766666666662744</c:v>
                </c:pt>
                <c:pt idx="5506">
                  <c:v>91.783333333329409</c:v>
                </c:pt>
                <c:pt idx="5507">
                  <c:v>91.799999999996075</c:v>
                </c:pt>
                <c:pt idx="5508">
                  <c:v>91.816666666662741</c:v>
                </c:pt>
                <c:pt idx="5509">
                  <c:v>91.833333333329406</c:v>
                </c:pt>
                <c:pt idx="5510">
                  <c:v>91.849999999996072</c:v>
                </c:pt>
                <c:pt idx="5511">
                  <c:v>91.866666666662738</c:v>
                </c:pt>
                <c:pt idx="5512">
                  <c:v>91.883333333329404</c:v>
                </c:pt>
                <c:pt idx="5513">
                  <c:v>91.899999999996069</c:v>
                </c:pt>
                <c:pt idx="5514">
                  <c:v>91.916666666662735</c:v>
                </c:pt>
                <c:pt idx="5515">
                  <c:v>91.933333333329401</c:v>
                </c:pt>
                <c:pt idx="5516">
                  <c:v>91.949999999996066</c:v>
                </c:pt>
                <c:pt idx="5517">
                  <c:v>91.966666666662732</c:v>
                </c:pt>
                <c:pt idx="5518">
                  <c:v>91.983333333329398</c:v>
                </c:pt>
                <c:pt idx="5519">
                  <c:v>91.999999999996064</c:v>
                </c:pt>
                <c:pt idx="5520">
                  <c:v>92.016666666662729</c:v>
                </c:pt>
                <c:pt idx="5521">
                  <c:v>92.033333333329395</c:v>
                </c:pt>
                <c:pt idx="5522">
                  <c:v>92.049999999996061</c:v>
                </c:pt>
                <c:pt idx="5523">
                  <c:v>92.066666666662726</c:v>
                </c:pt>
                <c:pt idx="5524">
                  <c:v>92.083333333329392</c:v>
                </c:pt>
                <c:pt idx="5525">
                  <c:v>92.099999999996058</c:v>
                </c:pt>
                <c:pt idx="5526">
                  <c:v>92.116666666662724</c:v>
                </c:pt>
                <c:pt idx="5527">
                  <c:v>92.133333333329389</c:v>
                </c:pt>
                <c:pt idx="5528">
                  <c:v>92.149999999996055</c:v>
                </c:pt>
                <c:pt idx="5529">
                  <c:v>92.166666666662721</c:v>
                </c:pt>
                <c:pt idx="5530">
                  <c:v>92.183333333329387</c:v>
                </c:pt>
                <c:pt idx="5531">
                  <c:v>92.199999999996052</c:v>
                </c:pt>
                <c:pt idx="5532">
                  <c:v>92.216666666662718</c:v>
                </c:pt>
                <c:pt idx="5533">
                  <c:v>92.233333333329384</c:v>
                </c:pt>
                <c:pt idx="5534">
                  <c:v>92.249999999996049</c:v>
                </c:pt>
                <c:pt idx="5535">
                  <c:v>92.266666666662715</c:v>
                </c:pt>
                <c:pt idx="5536">
                  <c:v>92.283333333329381</c:v>
                </c:pt>
                <c:pt idx="5537">
                  <c:v>92.299999999996047</c:v>
                </c:pt>
                <c:pt idx="5538">
                  <c:v>92.316666666662712</c:v>
                </c:pt>
                <c:pt idx="5539">
                  <c:v>92.333333333329378</c:v>
                </c:pt>
                <c:pt idx="5540">
                  <c:v>92.349999999996044</c:v>
                </c:pt>
                <c:pt idx="5541">
                  <c:v>92.366666666662709</c:v>
                </c:pt>
                <c:pt idx="5542">
                  <c:v>92.383333333329375</c:v>
                </c:pt>
                <c:pt idx="5543">
                  <c:v>92.399999999996041</c:v>
                </c:pt>
                <c:pt idx="5544">
                  <c:v>92.416666666662707</c:v>
                </c:pt>
                <c:pt idx="5545">
                  <c:v>92.433333333329372</c:v>
                </c:pt>
                <c:pt idx="5546">
                  <c:v>92.449999999996038</c:v>
                </c:pt>
                <c:pt idx="5547">
                  <c:v>92.466666666662704</c:v>
                </c:pt>
                <c:pt idx="5548">
                  <c:v>92.483333333329369</c:v>
                </c:pt>
                <c:pt idx="5549">
                  <c:v>92.499999999996035</c:v>
                </c:pt>
                <c:pt idx="5550">
                  <c:v>92.516666666662701</c:v>
                </c:pt>
                <c:pt idx="5551">
                  <c:v>92.533333333329367</c:v>
                </c:pt>
                <c:pt idx="5552">
                  <c:v>92.549999999996032</c:v>
                </c:pt>
                <c:pt idx="5553">
                  <c:v>92.566666666662698</c:v>
                </c:pt>
                <c:pt idx="5554">
                  <c:v>92.583333333329364</c:v>
                </c:pt>
                <c:pt idx="5555">
                  <c:v>92.599999999996029</c:v>
                </c:pt>
                <c:pt idx="5556">
                  <c:v>92.616666666662695</c:v>
                </c:pt>
                <c:pt idx="5557">
                  <c:v>92.633333333329361</c:v>
                </c:pt>
                <c:pt idx="5558">
                  <c:v>92.649999999996027</c:v>
                </c:pt>
                <c:pt idx="5559">
                  <c:v>92.666666666662692</c:v>
                </c:pt>
                <c:pt idx="5560">
                  <c:v>92.683333333329358</c:v>
                </c:pt>
                <c:pt idx="5561">
                  <c:v>92.699999999996024</c:v>
                </c:pt>
                <c:pt idx="5562">
                  <c:v>92.71666666666269</c:v>
                </c:pt>
                <c:pt idx="5563">
                  <c:v>92.733333333329355</c:v>
                </c:pt>
                <c:pt idx="5564">
                  <c:v>92.749999999996021</c:v>
                </c:pt>
                <c:pt idx="5565">
                  <c:v>92.766666666662687</c:v>
                </c:pt>
                <c:pt idx="5566">
                  <c:v>92.783333333329352</c:v>
                </c:pt>
                <c:pt idx="5567">
                  <c:v>92.799999999996018</c:v>
                </c:pt>
                <c:pt idx="5568">
                  <c:v>92.816666666662684</c:v>
                </c:pt>
                <c:pt idx="5569">
                  <c:v>92.83333333332935</c:v>
                </c:pt>
                <c:pt idx="5570">
                  <c:v>92.849999999996015</c:v>
                </c:pt>
                <c:pt idx="5571">
                  <c:v>92.866666666662681</c:v>
                </c:pt>
                <c:pt idx="5572">
                  <c:v>92.883333333329347</c:v>
                </c:pt>
                <c:pt idx="5573">
                  <c:v>92.899999999996012</c:v>
                </c:pt>
                <c:pt idx="5574">
                  <c:v>92.916666666662678</c:v>
                </c:pt>
                <c:pt idx="5575">
                  <c:v>92.933333333329344</c:v>
                </c:pt>
                <c:pt idx="5576">
                  <c:v>92.94999999999601</c:v>
                </c:pt>
                <c:pt idx="5577">
                  <c:v>92.966666666662675</c:v>
                </c:pt>
                <c:pt idx="5578">
                  <c:v>92.983333333329341</c:v>
                </c:pt>
                <c:pt idx="5579">
                  <c:v>92.999999999996007</c:v>
                </c:pt>
                <c:pt idx="5580">
                  <c:v>93.016666666662672</c:v>
                </c:pt>
                <c:pt idx="5581">
                  <c:v>93.033333333329338</c:v>
                </c:pt>
                <c:pt idx="5582">
                  <c:v>93.049999999996004</c:v>
                </c:pt>
                <c:pt idx="5583">
                  <c:v>93.06666666666267</c:v>
                </c:pt>
                <c:pt idx="5584">
                  <c:v>93.083333333329335</c:v>
                </c:pt>
                <c:pt idx="5585">
                  <c:v>93.099999999996001</c:v>
                </c:pt>
                <c:pt idx="5586">
                  <c:v>93.116666666662667</c:v>
                </c:pt>
                <c:pt idx="5587">
                  <c:v>93.133333333329333</c:v>
                </c:pt>
                <c:pt idx="5588">
                  <c:v>93.149999999995998</c:v>
                </c:pt>
                <c:pt idx="5589">
                  <c:v>93.166666666662664</c:v>
                </c:pt>
                <c:pt idx="5590">
                  <c:v>93.18333333332933</c:v>
                </c:pt>
                <c:pt idx="5591">
                  <c:v>93.199999999995995</c:v>
                </c:pt>
                <c:pt idx="5592">
                  <c:v>93.216666666662661</c:v>
                </c:pt>
                <c:pt idx="5593">
                  <c:v>93.233333333329327</c:v>
                </c:pt>
                <c:pt idx="5594">
                  <c:v>93.249999999995993</c:v>
                </c:pt>
                <c:pt idx="5595">
                  <c:v>93.266666666662658</c:v>
                </c:pt>
                <c:pt idx="5596">
                  <c:v>93.283333333329324</c:v>
                </c:pt>
                <c:pt idx="5597">
                  <c:v>93.29999999999599</c:v>
                </c:pt>
                <c:pt idx="5598">
                  <c:v>93.316666666662655</c:v>
                </c:pt>
                <c:pt idx="5599">
                  <c:v>93.333333333329321</c:v>
                </c:pt>
                <c:pt idx="5600">
                  <c:v>93.349999999995987</c:v>
                </c:pt>
                <c:pt idx="5601">
                  <c:v>93.366666666662653</c:v>
                </c:pt>
                <c:pt idx="5602">
                  <c:v>93.383333333329318</c:v>
                </c:pt>
                <c:pt idx="5603">
                  <c:v>93.399999999995984</c:v>
                </c:pt>
                <c:pt idx="5604">
                  <c:v>93.41666666666265</c:v>
                </c:pt>
                <c:pt idx="5605">
                  <c:v>93.433333333329315</c:v>
                </c:pt>
                <c:pt idx="5606">
                  <c:v>93.449999999995981</c:v>
                </c:pt>
                <c:pt idx="5607">
                  <c:v>93.466666666662647</c:v>
                </c:pt>
                <c:pt idx="5608">
                  <c:v>93.483333333329313</c:v>
                </c:pt>
                <c:pt idx="5609">
                  <c:v>93.499999999995978</c:v>
                </c:pt>
                <c:pt idx="5610">
                  <c:v>93.516666666662644</c:v>
                </c:pt>
                <c:pt idx="5611">
                  <c:v>93.53333333332931</c:v>
                </c:pt>
                <c:pt idx="5612">
                  <c:v>93.549999999995975</c:v>
                </c:pt>
                <c:pt idx="5613">
                  <c:v>93.566666666662641</c:v>
                </c:pt>
                <c:pt idx="5614">
                  <c:v>93.583333333329307</c:v>
                </c:pt>
                <c:pt idx="5615">
                  <c:v>93.599999999995973</c:v>
                </c:pt>
                <c:pt idx="5616">
                  <c:v>93.616666666662638</c:v>
                </c:pt>
                <c:pt idx="5617">
                  <c:v>93.633333333329304</c:v>
                </c:pt>
                <c:pt idx="5618">
                  <c:v>93.64999999999597</c:v>
                </c:pt>
                <c:pt idx="5619">
                  <c:v>93.666666666662636</c:v>
                </c:pt>
                <c:pt idx="5620">
                  <c:v>93.683333333329301</c:v>
                </c:pt>
                <c:pt idx="5621">
                  <c:v>93.699999999995967</c:v>
                </c:pt>
                <c:pt idx="5622">
                  <c:v>93.716666666662633</c:v>
                </c:pt>
                <c:pt idx="5623">
                  <c:v>93.733333333329298</c:v>
                </c:pt>
                <c:pt idx="5624">
                  <c:v>93.749999999995964</c:v>
                </c:pt>
                <c:pt idx="5625">
                  <c:v>93.76666666666263</c:v>
                </c:pt>
                <c:pt idx="5626">
                  <c:v>93.783333333329296</c:v>
                </c:pt>
                <c:pt idx="5627">
                  <c:v>93.799999999995961</c:v>
                </c:pt>
                <c:pt idx="5628">
                  <c:v>93.816666666662627</c:v>
                </c:pt>
                <c:pt idx="5629">
                  <c:v>93.833333333329293</c:v>
                </c:pt>
                <c:pt idx="5630">
                  <c:v>93.849999999995958</c:v>
                </c:pt>
                <c:pt idx="5631">
                  <c:v>93.866666666662624</c:v>
                </c:pt>
                <c:pt idx="5632">
                  <c:v>93.88333333332929</c:v>
                </c:pt>
                <c:pt idx="5633">
                  <c:v>93.899999999995956</c:v>
                </c:pt>
                <c:pt idx="5634">
                  <c:v>93.916666666662621</c:v>
                </c:pt>
                <c:pt idx="5635">
                  <c:v>93.933333333329287</c:v>
                </c:pt>
                <c:pt idx="5636">
                  <c:v>93.949999999995953</c:v>
                </c:pt>
                <c:pt idx="5637">
                  <c:v>93.966666666662618</c:v>
                </c:pt>
                <c:pt idx="5638">
                  <c:v>93.983333333329284</c:v>
                </c:pt>
                <c:pt idx="5639">
                  <c:v>93.99999999999595</c:v>
                </c:pt>
                <c:pt idx="5640">
                  <c:v>94.016666666662616</c:v>
                </c:pt>
                <c:pt idx="5641">
                  <c:v>94.033333333329281</c:v>
                </c:pt>
                <c:pt idx="5642">
                  <c:v>94.049999999995947</c:v>
                </c:pt>
                <c:pt idx="5643">
                  <c:v>94.066666666662613</c:v>
                </c:pt>
                <c:pt idx="5644">
                  <c:v>94.083333333329279</c:v>
                </c:pt>
                <c:pt idx="5645">
                  <c:v>94.099999999995944</c:v>
                </c:pt>
                <c:pt idx="5646">
                  <c:v>94.11666666666261</c:v>
                </c:pt>
                <c:pt idx="5647">
                  <c:v>94.133333333329276</c:v>
                </c:pt>
                <c:pt idx="5648">
                  <c:v>94.149999999995941</c:v>
                </c:pt>
                <c:pt idx="5649">
                  <c:v>94.166666666662607</c:v>
                </c:pt>
                <c:pt idx="5650">
                  <c:v>94.183333333329273</c:v>
                </c:pt>
                <c:pt idx="5651">
                  <c:v>94.199999999995939</c:v>
                </c:pt>
                <c:pt idx="5652">
                  <c:v>94.216666666662604</c:v>
                </c:pt>
                <c:pt idx="5653">
                  <c:v>94.23333333332927</c:v>
                </c:pt>
                <c:pt idx="5654">
                  <c:v>94.249999999995936</c:v>
                </c:pt>
                <c:pt idx="5655">
                  <c:v>94.266666666662601</c:v>
                </c:pt>
                <c:pt idx="5656">
                  <c:v>94.283333333329267</c:v>
                </c:pt>
                <c:pt idx="5657">
                  <c:v>94.299999999995933</c:v>
                </c:pt>
                <c:pt idx="5658">
                  <c:v>94.316666666662599</c:v>
                </c:pt>
                <c:pt idx="5659">
                  <c:v>94.333333333329264</c:v>
                </c:pt>
                <c:pt idx="5660">
                  <c:v>94.34999999999593</c:v>
                </c:pt>
                <c:pt idx="5661">
                  <c:v>94.366666666662596</c:v>
                </c:pt>
                <c:pt idx="5662">
                  <c:v>94.383333333329261</c:v>
                </c:pt>
                <c:pt idx="5663">
                  <c:v>94.399999999995927</c:v>
                </c:pt>
                <c:pt idx="5664">
                  <c:v>94.416666666662593</c:v>
                </c:pt>
                <c:pt idx="5665">
                  <c:v>94.433333333329259</c:v>
                </c:pt>
                <c:pt idx="5666">
                  <c:v>94.449999999995924</c:v>
                </c:pt>
                <c:pt idx="5667">
                  <c:v>94.46666666666259</c:v>
                </c:pt>
                <c:pt idx="5668">
                  <c:v>94.483333333329256</c:v>
                </c:pt>
                <c:pt idx="5669">
                  <c:v>94.499999999995921</c:v>
                </c:pt>
                <c:pt idx="5670">
                  <c:v>94.516666666662587</c:v>
                </c:pt>
                <c:pt idx="5671">
                  <c:v>94.533333333329253</c:v>
                </c:pt>
                <c:pt idx="5672">
                  <c:v>94.549999999995919</c:v>
                </c:pt>
                <c:pt idx="5673">
                  <c:v>94.566666666662584</c:v>
                </c:pt>
                <c:pt idx="5674">
                  <c:v>94.58333333332925</c:v>
                </c:pt>
                <c:pt idx="5675">
                  <c:v>94.599999999995916</c:v>
                </c:pt>
                <c:pt idx="5676">
                  <c:v>94.616666666662582</c:v>
                </c:pt>
                <c:pt idx="5677">
                  <c:v>94.633333333329247</c:v>
                </c:pt>
                <c:pt idx="5678">
                  <c:v>94.649999999995913</c:v>
                </c:pt>
                <c:pt idx="5679">
                  <c:v>94.666666666662579</c:v>
                </c:pt>
                <c:pt idx="5680">
                  <c:v>94.683333333329244</c:v>
                </c:pt>
                <c:pt idx="5681">
                  <c:v>94.69999999999591</c:v>
                </c:pt>
                <c:pt idx="5682">
                  <c:v>94.716666666662576</c:v>
                </c:pt>
                <c:pt idx="5683">
                  <c:v>94.733333333329242</c:v>
                </c:pt>
                <c:pt idx="5684">
                  <c:v>94.749999999995907</c:v>
                </c:pt>
                <c:pt idx="5685">
                  <c:v>94.766666666662573</c:v>
                </c:pt>
                <c:pt idx="5686">
                  <c:v>94.783333333329239</c:v>
                </c:pt>
                <c:pt idx="5687">
                  <c:v>94.799999999995904</c:v>
                </c:pt>
                <c:pt idx="5688">
                  <c:v>94.81666666666257</c:v>
                </c:pt>
                <c:pt idx="5689">
                  <c:v>94.833333333329236</c:v>
                </c:pt>
                <c:pt idx="5690">
                  <c:v>94.849999999995902</c:v>
                </c:pt>
                <c:pt idx="5691">
                  <c:v>94.866666666662567</c:v>
                </c:pt>
                <c:pt idx="5692">
                  <c:v>94.883333333329233</c:v>
                </c:pt>
                <c:pt idx="5693">
                  <c:v>94.899999999995899</c:v>
                </c:pt>
                <c:pt idx="5694">
                  <c:v>94.916666666662564</c:v>
                </c:pt>
                <c:pt idx="5695">
                  <c:v>94.93333333332923</c:v>
                </c:pt>
                <c:pt idx="5696">
                  <c:v>94.949999999995896</c:v>
                </c:pt>
                <c:pt idx="5697">
                  <c:v>94.966666666662562</c:v>
                </c:pt>
                <c:pt idx="5698">
                  <c:v>94.983333333329227</c:v>
                </c:pt>
                <c:pt idx="5699">
                  <c:v>94.999999999995893</c:v>
                </c:pt>
                <c:pt idx="5700">
                  <c:v>95.016666666662559</c:v>
                </c:pt>
                <c:pt idx="5701">
                  <c:v>95.033333333329225</c:v>
                </c:pt>
                <c:pt idx="5702">
                  <c:v>95.04999999999589</c:v>
                </c:pt>
                <c:pt idx="5703">
                  <c:v>95.066666666662556</c:v>
                </c:pt>
                <c:pt idx="5704">
                  <c:v>95.083333333329222</c:v>
                </c:pt>
                <c:pt idx="5705">
                  <c:v>95.099999999995887</c:v>
                </c:pt>
                <c:pt idx="5706">
                  <c:v>95.116666666662553</c:v>
                </c:pt>
                <c:pt idx="5707">
                  <c:v>95.133333333329219</c:v>
                </c:pt>
                <c:pt idx="5708">
                  <c:v>95.149999999995885</c:v>
                </c:pt>
                <c:pt idx="5709">
                  <c:v>95.16666666666255</c:v>
                </c:pt>
                <c:pt idx="5710">
                  <c:v>95.183333333329216</c:v>
                </c:pt>
                <c:pt idx="5711">
                  <c:v>95.199999999995882</c:v>
                </c:pt>
                <c:pt idx="5712">
                  <c:v>95.216666666662547</c:v>
                </c:pt>
                <c:pt idx="5713">
                  <c:v>95.233333333329213</c:v>
                </c:pt>
                <c:pt idx="5714">
                  <c:v>95.249999999995879</c:v>
                </c:pt>
                <c:pt idx="5715">
                  <c:v>95.266666666662545</c:v>
                </c:pt>
                <c:pt idx="5716">
                  <c:v>95.28333333332921</c:v>
                </c:pt>
                <c:pt idx="5717">
                  <c:v>95.299999999995876</c:v>
                </c:pt>
                <c:pt idx="5718">
                  <c:v>95.316666666662542</c:v>
                </c:pt>
                <c:pt idx="5719">
                  <c:v>95.333333333329207</c:v>
                </c:pt>
                <c:pt idx="5720">
                  <c:v>95.349999999995873</c:v>
                </c:pt>
                <c:pt idx="5721">
                  <c:v>95.366666666662539</c:v>
                </c:pt>
                <c:pt idx="5722">
                  <c:v>95.383333333329205</c:v>
                </c:pt>
                <c:pt idx="5723">
                  <c:v>95.39999999999587</c:v>
                </c:pt>
                <c:pt idx="5724">
                  <c:v>95.416666666662536</c:v>
                </c:pt>
                <c:pt idx="5725">
                  <c:v>95.433333333329202</c:v>
                </c:pt>
                <c:pt idx="5726">
                  <c:v>95.449999999995867</c:v>
                </c:pt>
                <c:pt idx="5727">
                  <c:v>95.466666666662533</c:v>
                </c:pt>
                <c:pt idx="5728">
                  <c:v>95.483333333329199</c:v>
                </c:pt>
                <c:pt idx="5729">
                  <c:v>95.499999999995865</c:v>
                </c:pt>
                <c:pt idx="5730">
                  <c:v>95.51666666666253</c:v>
                </c:pt>
                <c:pt idx="5731">
                  <c:v>95.533333333329196</c:v>
                </c:pt>
                <c:pt idx="5732">
                  <c:v>95.549999999995862</c:v>
                </c:pt>
                <c:pt idx="5733">
                  <c:v>95.566666666662528</c:v>
                </c:pt>
                <c:pt idx="5734">
                  <c:v>95.583333333329193</c:v>
                </c:pt>
                <c:pt idx="5735">
                  <c:v>95.599999999995859</c:v>
                </c:pt>
                <c:pt idx="5736">
                  <c:v>95.616666666662525</c:v>
                </c:pt>
                <c:pt idx="5737">
                  <c:v>95.63333333332919</c:v>
                </c:pt>
                <c:pt idx="5738">
                  <c:v>95.649999999995856</c:v>
                </c:pt>
                <c:pt idx="5739">
                  <c:v>95.666666666662522</c:v>
                </c:pt>
                <c:pt idx="5740">
                  <c:v>95.683333333329188</c:v>
                </c:pt>
                <c:pt idx="5741">
                  <c:v>95.699999999995853</c:v>
                </c:pt>
                <c:pt idx="5742">
                  <c:v>95.716666666662519</c:v>
                </c:pt>
                <c:pt idx="5743">
                  <c:v>95.733333333329185</c:v>
                </c:pt>
                <c:pt idx="5744">
                  <c:v>95.74999999999585</c:v>
                </c:pt>
                <c:pt idx="5745">
                  <c:v>95.766666666662516</c:v>
                </c:pt>
                <c:pt idx="5746">
                  <c:v>95.783333333329182</c:v>
                </c:pt>
                <c:pt idx="5747">
                  <c:v>95.799999999995848</c:v>
                </c:pt>
                <c:pt idx="5748">
                  <c:v>95.816666666662513</c:v>
                </c:pt>
                <c:pt idx="5749">
                  <c:v>95.833333333329179</c:v>
                </c:pt>
                <c:pt idx="5750">
                  <c:v>95.849999999995845</c:v>
                </c:pt>
                <c:pt idx="5751">
                  <c:v>95.86666666666251</c:v>
                </c:pt>
                <c:pt idx="5752">
                  <c:v>95.883333333329176</c:v>
                </c:pt>
                <c:pt idx="5753">
                  <c:v>95.899999999995842</c:v>
                </c:pt>
                <c:pt idx="5754">
                  <c:v>95.916666666662508</c:v>
                </c:pt>
                <c:pt idx="5755">
                  <c:v>95.933333333329173</c:v>
                </c:pt>
                <c:pt idx="5756">
                  <c:v>95.949999999995839</c:v>
                </c:pt>
                <c:pt idx="5757">
                  <c:v>95.966666666662505</c:v>
                </c:pt>
                <c:pt idx="5758">
                  <c:v>95.983333333329171</c:v>
                </c:pt>
                <c:pt idx="5759">
                  <c:v>95.999999999995836</c:v>
                </c:pt>
                <c:pt idx="5760">
                  <c:v>96.016666666662502</c:v>
                </c:pt>
                <c:pt idx="5761">
                  <c:v>96.033333333329168</c:v>
                </c:pt>
                <c:pt idx="5762">
                  <c:v>96.049999999995833</c:v>
                </c:pt>
                <c:pt idx="5763">
                  <c:v>96.066666666662499</c:v>
                </c:pt>
                <c:pt idx="5764">
                  <c:v>96.083333333329165</c:v>
                </c:pt>
                <c:pt idx="5765">
                  <c:v>96.099999999995831</c:v>
                </c:pt>
                <c:pt idx="5766">
                  <c:v>96.116666666662496</c:v>
                </c:pt>
                <c:pt idx="5767">
                  <c:v>96.133333333329162</c:v>
                </c:pt>
                <c:pt idx="5768">
                  <c:v>96.149999999995828</c:v>
                </c:pt>
                <c:pt idx="5769">
                  <c:v>96.166666666662493</c:v>
                </c:pt>
                <c:pt idx="5770">
                  <c:v>96.183333333329159</c:v>
                </c:pt>
                <c:pt idx="5771">
                  <c:v>96.199999999995825</c:v>
                </c:pt>
                <c:pt idx="5772">
                  <c:v>96.216666666662491</c:v>
                </c:pt>
                <c:pt idx="5773">
                  <c:v>96.233333333329156</c:v>
                </c:pt>
                <c:pt idx="5774">
                  <c:v>96.249999999995822</c:v>
                </c:pt>
                <c:pt idx="5775">
                  <c:v>96.266666666662488</c:v>
                </c:pt>
                <c:pt idx="5776">
                  <c:v>96.283333333329153</c:v>
                </c:pt>
                <c:pt idx="5777">
                  <c:v>96.299999999995819</c:v>
                </c:pt>
                <c:pt idx="5778">
                  <c:v>96.316666666662485</c:v>
                </c:pt>
                <c:pt idx="5779">
                  <c:v>96.333333333329151</c:v>
                </c:pt>
                <c:pt idx="5780">
                  <c:v>96.349999999995816</c:v>
                </c:pt>
                <c:pt idx="5781">
                  <c:v>96.366666666662482</c:v>
                </c:pt>
                <c:pt idx="5782">
                  <c:v>96.383333333329148</c:v>
                </c:pt>
                <c:pt idx="5783">
                  <c:v>96.399999999995813</c:v>
                </c:pt>
                <c:pt idx="5784">
                  <c:v>96.416666666662479</c:v>
                </c:pt>
                <c:pt idx="5785">
                  <c:v>96.433333333329145</c:v>
                </c:pt>
                <c:pt idx="5786">
                  <c:v>96.449999999995811</c:v>
                </c:pt>
                <c:pt idx="5787">
                  <c:v>96.466666666662476</c:v>
                </c:pt>
                <c:pt idx="5788">
                  <c:v>96.483333333329142</c:v>
                </c:pt>
                <c:pt idx="5789">
                  <c:v>96.499999999995808</c:v>
                </c:pt>
                <c:pt idx="5790">
                  <c:v>96.516666666662474</c:v>
                </c:pt>
                <c:pt idx="5791">
                  <c:v>96.533333333329139</c:v>
                </c:pt>
                <c:pt idx="5792">
                  <c:v>96.549999999995805</c:v>
                </c:pt>
                <c:pt idx="5793">
                  <c:v>96.566666666662471</c:v>
                </c:pt>
                <c:pt idx="5794">
                  <c:v>96.583333333329136</c:v>
                </c:pt>
                <c:pt idx="5795">
                  <c:v>96.599999999995802</c:v>
                </c:pt>
                <c:pt idx="5796">
                  <c:v>96.616666666662468</c:v>
                </c:pt>
                <c:pt idx="5797">
                  <c:v>96.633333333329134</c:v>
                </c:pt>
                <c:pt idx="5798">
                  <c:v>96.649999999995799</c:v>
                </c:pt>
                <c:pt idx="5799">
                  <c:v>96.666666666662465</c:v>
                </c:pt>
                <c:pt idx="5800">
                  <c:v>96.683333333329131</c:v>
                </c:pt>
                <c:pt idx="5801">
                  <c:v>96.699999999995796</c:v>
                </c:pt>
                <c:pt idx="5802">
                  <c:v>96.716666666662462</c:v>
                </c:pt>
                <c:pt idx="5803">
                  <c:v>96.733333333329128</c:v>
                </c:pt>
                <c:pt idx="5804">
                  <c:v>96.749999999995794</c:v>
                </c:pt>
                <c:pt idx="5805">
                  <c:v>96.766666666662459</c:v>
                </c:pt>
                <c:pt idx="5806">
                  <c:v>96.783333333329125</c:v>
                </c:pt>
                <c:pt idx="5807">
                  <c:v>96.799999999995791</c:v>
                </c:pt>
                <c:pt idx="5808">
                  <c:v>96.816666666662456</c:v>
                </c:pt>
                <c:pt idx="5809">
                  <c:v>96.833333333329122</c:v>
                </c:pt>
                <c:pt idx="5810">
                  <c:v>96.849999999995788</c:v>
                </c:pt>
                <c:pt idx="5811">
                  <c:v>96.866666666662454</c:v>
                </c:pt>
                <c:pt idx="5812">
                  <c:v>96.883333333329119</c:v>
                </c:pt>
                <c:pt idx="5813">
                  <c:v>96.899999999995785</c:v>
                </c:pt>
                <c:pt idx="5814">
                  <c:v>96.916666666662451</c:v>
                </c:pt>
                <c:pt idx="5815">
                  <c:v>96.933333333329116</c:v>
                </c:pt>
                <c:pt idx="5816">
                  <c:v>96.949999999995782</c:v>
                </c:pt>
                <c:pt idx="5817">
                  <c:v>96.966666666662448</c:v>
                </c:pt>
                <c:pt idx="5818">
                  <c:v>96.983333333329114</c:v>
                </c:pt>
                <c:pt idx="5819">
                  <c:v>96.999999999995779</c:v>
                </c:pt>
                <c:pt idx="5820">
                  <c:v>97.016666666662445</c:v>
                </c:pt>
                <c:pt idx="5821">
                  <c:v>97.033333333329111</c:v>
                </c:pt>
                <c:pt idx="5822">
                  <c:v>97.049999999995777</c:v>
                </c:pt>
                <c:pt idx="5823">
                  <c:v>97.066666666662442</c:v>
                </c:pt>
                <c:pt idx="5824">
                  <c:v>97.083333333329108</c:v>
                </c:pt>
                <c:pt idx="5825">
                  <c:v>97.099999999995774</c:v>
                </c:pt>
                <c:pt idx="5826">
                  <c:v>97.116666666662439</c:v>
                </c:pt>
                <c:pt idx="5827">
                  <c:v>97.133333333329105</c:v>
                </c:pt>
                <c:pt idx="5828">
                  <c:v>97.149999999995771</c:v>
                </c:pt>
                <c:pt idx="5829">
                  <c:v>97.166666666662437</c:v>
                </c:pt>
                <c:pt idx="5830">
                  <c:v>97.183333333329102</c:v>
                </c:pt>
                <c:pt idx="5831">
                  <c:v>97.199999999995768</c:v>
                </c:pt>
                <c:pt idx="5832">
                  <c:v>97.216666666662434</c:v>
                </c:pt>
                <c:pt idx="5833">
                  <c:v>97.233333333329099</c:v>
                </c:pt>
                <c:pt idx="5834">
                  <c:v>97.249999999995765</c:v>
                </c:pt>
                <c:pt idx="5835">
                  <c:v>97.266666666662431</c:v>
                </c:pt>
                <c:pt idx="5836">
                  <c:v>97.283333333329097</c:v>
                </c:pt>
                <c:pt idx="5837">
                  <c:v>97.299999999995762</c:v>
                </c:pt>
                <c:pt idx="5838">
                  <c:v>97.316666666662428</c:v>
                </c:pt>
                <c:pt idx="5839">
                  <c:v>97.333333333329094</c:v>
                </c:pt>
                <c:pt idx="5840">
                  <c:v>97.349999999995759</c:v>
                </c:pt>
                <c:pt idx="5841">
                  <c:v>97.366666666662425</c:v>
                </c:pt>
                <c:pt idx="5842">
                  <c:v>97.383333333329091</c:v>
                </c:pt>
                <c:pt idx="5843">
                  <c:v>97.399999999995757</c:v>
                </c:pt>
                <c:pt idx="5844">
                  <c:v>97.416666666662422</c:v>
                </c:pt>
                <c:pt idx="5845">
                  <c:v>97.433333333329088</c:v>
                </c:pt>
                <c:pt idx="5846">
                  <c:v>97.449999999995754</c:v>
                </c:pt>
                <c:pt idx="5847">
                  <c:v>97.46666666666242</c:v>
                </c:pt>
                <c:pt idx="5848">
                  <c:v>97.483333333329085</c:v>
                </c:pt>
                <c:pt idx="5849">
                  <c:v>97.499999999995751</c:v>
                </c:pt>
                <c:pt idx="5850">
                  <c:v>97.516666666662417</c:v>
                </c:pt>
                <c:pt idx="5851">
                  <c:v>97.533333333329082</c:v>
                </c:pt>
                <c:pt idx="5852">
                  <c:v>97.549999999995748</c:v>
                </c:pt>
                <c:pt idx="5853">
                  <c:v>97.566666666662414</c:v>
                </c:pt>
                <c:pt idx="5854">
                  <c:v>97.58333333332908</c:v>
                </c:pt>
                <c:pt idx="5855">
                  <c:v>97.599999999995745</c:v>
                </c:pt>
                <c:pt idx="5856">
                  <c:v>97.616666666662411</c:v>
                </c:pt>
                <c:pt idx="5857">
                  <c:v>97.633333333329077</c:v>
                </c:pt>
                <c:pt idx="5858">
                  <c:v>97.649999999995742</c:v>
                </c:pt>
                <c:pt idx="5859">
                  <c:v>97.666666666662408</c:v>
                </c:pt>
                <c:pt idx="5860">
                  <c:v>97.683333333329074</c:v>
                </c:pt>
                <c:pt idx="5861">
                  <c:v>97.69999999999574</c:v>
                </c:pt>
                <c:pt idx="5862">
                  <c:v>97.716666666662405</c:v>
                </c:pt>
                <c:pt idx="5863">
                  <c:v>97.733333333329071</c:v>
                </c:pt>
                <c:pt idx="5864">
                  <c:v>97.749999999995737</c:v>
                </c:pt>
                <c:pt idx="5865">
                  <c:v>97.766666666662402</c:v>
                </c:pt>
                <c:pt idx="5866">
                  <c:v>97.783333333329068</c:v>
                </c:pt>
                <c:pt idx="5867">
                  <c:v>97.799999999995734</c:v>
                </c:pt>
                <c:pt idx="5868">
                  <c:v>97.8166666666624</c:v>
                </c:pt>
                <c:pt idx="5869">
                  <c:v>97.833333333329065</c:v>
                </c:pt>
                <c:pt idx="5870">
                  <c:v>97.849999999995731</c:v>
                </c:pt>
                <c:pt idx="5871">
                  <c:v>97.866666666662397</c:v>
                </c:pt>
                <c:pt idx="5872">
                  <c:v>97.883333333329062</c:v>
                </c:pt>
                <c:pt idx="5873">
                  <c:v>97.899999999995728</c:v>
                </c:pt>
                <c:pt idx="5874">
                  <c:v>97.916666666662394</c:v>
                </c:pt>
                <c:pt idx="5875">
                  <c:v>97.93333333332906</c:v>
                </c:pt>
                <c:pt idx="5876">
                  <c:v>97.949999999995725</c:v>
                </c:pt>
                <c:pt idx="5877">
                  <c:v>97.966666666662391</c:v>
                </c:pt>
                <c:pt idx="5878">
                  <c:v>97.983333333329057</c:v>
                </c:pt>
                <c:pt idx="5879">
                  <c:v>97.999999999995723</c:v>
                </c:pt>
                <c:pt idx="5880">
                  <c:v>98.016666666662388</c:v>
                </c:pt>
                <c:pt idx="5881">
                  <c:v>98.033333333329054</c:v>
                </c:pt>
                <c:pt idx="5882">
                  <c:v>98.04999999999572</c:v>
                </c:pt>
                <c:pt idx="5883">
                  <c:v>98.066666666662385</c:v>
                </c:pt>
                <c:pt idx="5884">
                  <c:v>98.083333333329051</c:v>
                </c:pt>
                <c:pt idx="5885">
                  <c:v>98.099999999995717</c:v>
                </c:pt>
                <c:pt idx="5886">
                  <c:v>98.116666666662383</c:v>
                </c:pt>
                <c:pt idx="5887">
                  <c:v>98.133333333329048</c:v>
                </c:pt>
                <c:pt idx="5888">
                  <c:v>98.149999999995714</c:v>
                </c:pt>
                <c:pt idx="5889">
                  <c:v>98.16666666666238</c:v>
                </c:pt>
                <c:pt idx="5890">
                  <c:v>98.183333333329045</c:v>
                </c:pt>
                <c:pt idx="5891">
                  <c:v>98.199999999995711</c:v>
                </c:pt>
                <c:pt idx="5892">
                  <c:v>98.216666666662377</c:v>
                </c:pt>
                <c:pt idx="5893">
                  <c:v>98.233333333329043</c:v>
                </c:pt>
                <c:pt idx="5894">
                  <c:v>98.249999999995708</c:v>
                </c:pt>
                <c:pt idx="5895">
                  <c:v>98.266666666662374</c:v>
                </c:pt>
                <c:pt idx="5896">
                  <c:v>98.28333333332904</c:v>
                </c:pt>
                <c:pt idx="5897">
                  <c:v>98.299999999995705</c:v>
                </c:pt>
                <c:pt idx="5898">
                  <c:v>98.316666666662371</c:v>
                </c:pt>
                <c:pt idx="5899">
                  <c:v>98.333333333329037</c:v>
                </c:pt>
                <c:pt idx="5900">
                  <c:v>98.349999999995703</c:v>
                </c:pt>
                <c:pt idx="5901">
                  <c:v>98.366666666662368</c:v>
                </c:pt>
                <c:pt idx="5902">
                  <c:v>98.383333333329034</c:v>
                </c:pt>
                <c:pt idx="5903">
                  <c:v>98.3999999999957</c:v>
                </c:pt>
                <c:pt idx="5904">
                  <c:v>98.416666666662366</c:v>
                </c:pt>
                <c:pt idx="5905">
                  <c:v>98.433333333329031</c:v>
                </c:pt>
                <c:pt idx="5906">
                  <c:v>98.449999999995697</c:v>
                </c:pt>
                <c:pt idx="5907">
                  <c:v>98.466666666662363</c:v>
                </c:pt>
                <c:pt idx="5908">
                  <c:v>98.483333333329028</c:v>
                </c:pt>
                <c:pt idx="5909">
                  <c:v>98.499999999995694</c:v>
                </c:pt>
                <c:pt idx="5910">
                  <c:v>98.51666666666236</c:v>
                </c:pt>
                <c:pt idx="5911">
                  <c:v>98.533333333329026</c:v>
                </c:pt>
                <c:pt idx="5912">
                  <c:v>98.549999999995691</c:v>
                </c:pt>
                <c:pt idx="5913">
                  <c:v>98.566666666662357</c:v>
                </c:pt>
                <c:pt idx="5914">
                  <c:v>98.583333333329023</c:v>
                </c:pt>
                <c:pt idx="5915">
                  <c:v>98.599999999995688</c:v>
                </c:pt>
                <c:pt idx="5916">
                  <c:v>98.616666666662354</c:v>
                </c:pt>
                <c:pt idx="5917">
                  <c:v>98.63333333332902</c:v>
                </c:pt>
                <c:pt idx="5918">
                  <c:v>98.649999999995686</c:v>
                </c:pt>
                <c:pt idx="5919">
                  <c:v>98.666666666662351</c:v>
                </c:pt>
                <c:pt idx="5920">
                  <c:v>98.683333333329017</c:v>
                </c:pt>
                <c:pt idx="5921">
                  <c:v>98.699999999995683</c:v>
                </c:pt>
                <c:pt idx="5922">
                  <c:v>98.716666666662348</c:v>
                </c:pt>
                <c:pt idx="5923">
                  <c:v>98.733333333329014</c:v>
                </c:pt>
                <c:pt idx="5924">
                  <c:v>98.74999999999568</c:v>
                </c:pt>
                <c:pt idx="5925">
                  <c:v>98.766666666662346</c:v>
                </c:pt>
                <c:pt idx="5926">
                  <c:v>98.783333333329011</c:v>
                </c:pt>
                <c:pt idx="5927">
                  <c:v>98.799999999995677</c:v>
                </c:pt>
                <c:pt idx="5928">
                  <c:v>98.816666666662343</c:v>
                </c:pt>
                <c:pt idx="5929">
                  <c:v>98.833333333329008</c:v>
                </c:pt>
                <c:pt idx="5930">
                  <c:v>98.849999999995674</c:v>
                </c:pt>
                <c:pt idx="5931">
                  <c:v>98.86666666666234</c:v>
                </c:pt>
                <c:pt idx="5932">
                  <c:v>98.883333333329006</c:v>
                </c:pt>
                <c:pt idx="5933">
                  <c:v>98.899999999995671</c:v>
                </c:pt>
                <c:pt idx="5934">
                  <c:v>98.916666666662337</c:v>
                </c:pt>
                <c:pt idx="5935">
                  <c:v>98.933333333329003</c:v>
                </c:pt>
                <c:pt idx="5936">
                  <c:v>98.949999999995669</c:v>
                </c:pt>
                <c:pt idx="5937">
                  <c:v>98.966666666662334</c:v>
                </c:pt>
                <c:pt idx="5938">
                  <c:v>98.983333333329</c:v>
                </c:pt>
                <c:pt idx="5939">
                  <c:v>98.999999999995666</c:v>
                </c:pt>
                <c:pt idx="5940">
                  <c:v>99.016666666662331</c:v>
                </c:pt>
                <c:pt idx="5941">
                  <c:v>99.033333333328997</c:v>
                </c:pt>
                <c:pt idx="5942">
                  <c:v>99.049999999995663</c:v>
                </c:pt>
                <c:pt idx="5943">
                  <c:v>99.066666666662329</c:v>
                </c:pt>
                <c:pt idx="5944">
                  <c:v>99.083333333328994</c:v>
                </c:pt>
                <c:pt idx="5945">
                  <c:v>99.09999999999566</c:v>
                </c:pt>
                <c:pt idx="5946">
                  <c:v>99.116666666662326</c:v>
                </c:pt>
                <c:pt idx="5947">
                  <c:v>99.133333333328991</c:v>
                </c:pt>
                <c:pt idx="5948">
                  <c:v>99.149999999995657</c:v>
                </c:pt>
                <c:pt idx="5949">
                  <c:v>99.166666666662323</c:v>
                </c:pt>
                <c:pt idx="5950">
                  <c:v>99.183333333328989</c:v>
                </c:pt>
                <c:pt idx="5951">
                  <c:v>99.199999999995654</c:v>
                </c:pt>
                <c:pt idx="5952">
                  <c:v>99.21666666666232</c:v>
                </c:pt>
                <c:pt idx="5953">
                  <c:v>99.233333333328986</c:v>
                </c:pt>
                <c:pt idx="5954">
                  <c:v>99.249999999995651</c:v>
                </c:pt>
                <c:pt idx="5955">
                  <c:v>99.266666666662317</c:v>
                </c:pt>
                <c:pt idx="5956">
                  <c:v>99.283333333328983</c:v>
                </c:pt>
                <c:pt idx="5957">
                  <c:v>99.299999999995649</c:v>
                </c:pt>
                <c:pt idx="5958">
                  <c:v>99.316666666662314</c:v>
                </c:pt>
                <c:pt idx="5959">
                  <c:v>99.33333333332898</c:v>
                </c:pt>
                <c:pt idx="5960">
                  <c:v>99.349999999995646</c:v>
                </c:pt>
                <c:pt idx="5961">
                  <c:v>99.366666666662312</c:v>
                </c:pt>
                <c:pt idx="5962">
                  <c:v>99.383333333328977</c:v>
                </c:pt>
                <c:pt idx="5963">
                  <c:v>99.399999999995643</c:v>
                </c:pt>
                <c:pt idx="5964">
                  <c:v>99.416666666662309</c:v>
                </c:pt>
                <c:pt idx="5965">
                  <c:v>99.433333333328974</c:v>
                </c:pt>
                <c:pt idx="5966">
                  <c:v>99.44999999999564</c:v>
                </c:pt>
                <c:pt idx="5967">
                  <c:v>99.466666666662306</c:v>
                </c:pt>
                <c:pt idx="5968">
                  <c:v>99.483333333328972</c:v>
                </c:pt>
                <c:pt idx="5969">
                  <c:v>99.499999999995637</c:v>
                </c:pt>
                <c:pt idx="5970">
                  <c:v>99.516666666662303</c:v>
                </c:pt>
                <c:pt idx="5971">
                  <c:v>99.533333333328969</c:v>
                </c:pt>
                <c:pt idx="5972">
                  <c:v>99.549999999995634</c:v>
                </c:pt>
                <c:pt idx="5973">
                  <c:v>99.5666666666623</c:v>
                </c:pt>
                <c:pt idx="5974">
                  <c:v>99.583333333328966</c:v>
                </c:pt>
                <c:pt idx="5975">
                  <c:v>99.599999999995632</c:v>
                </c:pt>
                <c:pt idx="5976">
                  <c:v>99.616666666662297</c:v>
                </c:pt>
                <c:pt idx="5977">
                  <c:v>99.633333333328963</c:v>
                </c:pt>
                <c:pt idx="5978">
                  <c:v>99.649999999995629</c:v>
                </c:pt>
                <c:pt idx="5979">
                  <c:v>99.666666666662294</c:v>
                </c:pt>
                <c:pt idx="5980">
                  <c:v>99.68333333332896</c:v>
                </c:pt>
                <c:pt idx="5981">
                  <c:v>99.699999999995626</c:v>
                </c:pt>
                <c:pt idx="5982">
                  <c:v>99.716666666662292</c:v>
                </c:pt>
                <c:pt idx="5983">
                  <c:v>99.733333333328957</c:v>
                </c:pt>
                <c:pt idx="5984">
                  <c:v>99.749999999995623</c:v>
                </c:pt>
                <c:pt idx="5985">
                  <c:v>99.766666666662289</c:v>
                </c:pt>
                <c:pt idx="5986">
                  <c:v>99.783333333328954</c:v>
                </c:pt>
                <c:pt idx="5987">
                  <c:v>99.79999999999562</c:v>
                </c:pt>
                <c:pt idx="5988">
                  <c:v>99.816666666662286</c:v>
                </c:pt>
                <c:pt idx="5989">
                  <c:v>99.833333333328952</c:v>
                </c:pt>
                <c:pt idx="5990">
                  <c:v>99.849999999995617</c:v>
                </c:pt>
                <c:pt idx="5991">
                  <c:v>99.866666666662283</c:v>
                </c:pt>
                <c:pt idx="5992">
                  <c:v>99.883333333328949</c:v>
                </c:pt>
                <c:pt idx="5993">
                  <c:v>99.899999999995615</c:v>
                </c:pt>
                <c:pt idx="5994">
                  <c:v>99.91666666666228</c:v>
                </c:pt>
                <c:pt idx="5995">
                  <c:v>99.933333333328946</c:v>
                </c:pt>
                <c:pt idx="5996">
                  <c:v>99.949999999995612</c:v>
                </c:pt>
                <c:pt idx="5997">
                  <c:v>99.966666666662277</c:v>
                </c:pt>
                <c:pt idx="5998">
                  <c:v>99.983333333328943</c:v>
                </c:pt>
                <c:pt idx="5999">
                  <c:v>99.999999999995609</c:v>
                </c:pt>
                <c:pt idx="6000">
                  <c:v>100.01666666666227</c:v>
                </c:pt>
                <c:pt idx="6001">
                  <c:v>100.03333333332894</c:v>
                </c:pt>
                <c:pt idx="6002">
                  <c:v>100.04999999999561</c:v>
                </c:pt>
                <c:pt idx="6003">
                  <c:v>100.06666666666227</c:v>
                </c:pt>
                <c:pt idx="6004">
                  <c:v>100.08333333332894</c:v>
                </c:pt>
                <c:pt idx="6005">
                  <c:v>100.0999999999956</c:v>
                </c:pt>
                <c:pt idx="6006">
                  <c:v>100.11666666666227</c:v>
                </c:pt>
                <c:pt idx="6007">
                  <c:v>100.13333333332893</c:v>
                </c:pt>
                <c:pt idx="6008">
                  <c:v>100.1499999999956</c:v>
                </c:pt>
                <c:pt idx="6009">
                  <c:v>100.16666666666227</c:v>
                </c:pt>
                <c:pt idx="6010">
                  <c:v>100.18333333332893</c:v>
                </c:pt>
                <c:pt idx="6011">
                  <c:v>100.1999999999956</c:v>
                </c:pt>
                <c:pt idx="6012">
                  <c:v>100.21666666666226</c:v>
                </c:pt>
                <c:pt idx="6013">
                  <c:v>100.23333333332893</c:v>
                </c:pt>
                <c:pt idx="6014">
                  <c:v>100.24999999999559</c:v>
                </c:pt>
                <c:pt idx="6015">
                  <c:v>100.26666666666226</c:v>
                </c:pt>
                <c:pt idx="6016">
                  <c:v>100.28333333332893</c:v>
                </c:pt>
                <c:pt idx="6017">
                  <c:v>100.29999999999559</c:v>
                </c:pt>
                <c:pt idx="6018">
                  <c:v>100.31666666666226</c:v>
                </c:pt>
                <c:pt idx="6019">
                  <c:v>100.33333333332892</c:v>
                </c:pt>
                <c:pt idx="6020">
                  <c:v>100.34999999999559</c:v>
                </c:pt>
                <c:pt idx="6021">
                  <c:v>100.36666666666225</c:v>
                </c:pt>
                <c:pt idx="6022">
                  <c:v>100.38333333332892</c:v>
                </c:pt>
                <c:pt idx="6023">
                  <c:v>100.39999999999559</c:v>
                </c:pt>
                <c:pt idx="6024">
                  <c:v>100.41666666666225</c:v>
                </c:pt>
                <c:pt idx="6025">
                  <c:v>100.43333333332892</c:v>
                </c:pt>
                <c:pt idx="6026">
                  <c:v>100.44999999999558</c:v>
                </c:pt>
                <c:pt idx="6027">
                  <c:v>100.46666666666225</c:v>
                </c:pt>
                <c:pt idx="6028">
                  <c:v>100.48333333332891</c:v>
                </c:pt>
                <c:pt idx="6029">
                  <c:v>100.49999999999558</c:v>
                </c:pt>
                <c:pt idx="6030">
                  <c:v>100.51666666666225</c:v>
                </c:pt>
                <c:pt idx="6031">
                  <c:v>100.53333333332891</c:v>
                </c:pt>
                <c:pt idx="6032">
                  <c:v>100.54999999999558</c:v>
                </c:pt>
                <c:pt idx="6033">
                  <c:v>100.56666666666224</c:v>
                </c:pt>
                <c:pt idx="6034">
                  <c:v>100.58333333332891</c:v>
                </c:pt>
                <c:pt idx="6035">
                  <c:v>100.59999999999557</c:v>
                </c:pt>
                <c:pt idx="6036">
                  <c:v>100.61666666666224</c:v>
                </c:pt>
                <c:pt idx="6037">
                  <c:v>100.63333333332891</c:v>
                </c:pt>
                <c:pt idx="6038">
                  <c:v>100.64999999999557</c:v>
                </c:pt>
                <c:pt idx="6039">
                  <c:v>100.66666666666224</c:v>
                </c:pt>
                <c:pt idx="6040">
                  <c:v>100.6833333333289</c:v>
                </c:pt>
                <c:pt idx="6041">
                  <c:v>100.69999999999557</c:v>
                </c:pt>
                <c:pt idx="6042">
                  <c:v>100.71666666666223</c:v>
                </c:pt>
                <c:pt idx="6043">
                  <c:v>100.7333333333289</c:v>
                </c:pt>
                <c:pt idx="6044">
                  <c:v>100.74999999999557</c:v>
                </c:pt>
                <c:pt idx="6045">
                  <c:v>100.76666666666223</c:v>
                </c:pt>
                <c:pt idx="6046">
                  <c:v>100.7833333333289</c:v>
                </c:pt>
                <c:pt idx="6047">
                  <c:v>100.79999999999556</c:v>
                </c:pt>
                <c:pt idx="6048">
                  <c:v>100.81666666666223</c:v>
                </c:pt>
                <c:pt idx="6049">
                  <c:v>100.83333333332889</c:v>
                </c:pt>
                <c:pt idx="6050">
                  <c:v>100.84999999999556</c:v>
                </c:pt>
                <c:pt idx="6051">
                  <c:v>100.86666666666223</c:v>
                </c:pt>
                <c:pt idx="6052">
                  <c:v>100.88333333332889</c:v>
                </c:pt>
                <c:pt idx="6053">
                  <c:v>100.89999999999556</c:v>
                </c:pt>
                <c:pt idx="6054">
                  <c:v>100.91666666666222</c:v>
                </c:pt>
                <c:pt idx="6055">
                  <c:v>100.93333333332889</c:v>
                </c:pt>
                <c:pt idx="6056">
                  <c:v>100.94999999999555</c:v>
                </c:pt>
                <c:pt idx="6057">
                  <c:v>100.96666666666222</c:v>
                </c:pt>
                <c:pt idx="6058">
                  <c:v>100.98333333332889</c:v>
                </c:pt>
                <c:pt idx="6059">
                  <c:v>100.99999999999555</c:v>
                </c:pt>
                <c:pt idx="6060">
                  <c:v>101.01666666666222</c:v>
                </c:pt>
                <c:pt idx="6061">
                  <c:v>101.03333333332888</c:v>
                </c:pt>
                <c:pt idx="6062">
                  <c:v>101.04999999999555</c:v>
                </c:pt>
                <c:pt idx="6063">
                  <c:v>101.06666666666221</c:v>
                </c:pt>
                <c:pt idx="6064">
                  <c:v>101.08333333332888</c:v>
                </c:pt>
                <c:pt idx="6065">
                  <c:v>101.09999999999555</c:v>
                </c:pt>
                <c:pt idx="6066">
                  <c:v>101.11666666666221</c:v>
                </c:pt>
                <c:pt idx="6067">
                  <c:v>101.13333333332888</c:v>
                </c:pt>
                <c:pt idx="6068">
                  <c:v>101.14999999999554</c:v>
                </c:pt>
                <c:pt idx="6069">
                  <c:v>101.16666666666221</c:v>
                </c:pt>
                <c:pt idx="6070">
                  <c:v>101.18333333332887</c:v>
                </c:pt>
                <c:pt idx="6071">
                  <c:v>101.19999999999554</c:v>
                </c:pt>
                <c:pt idx="6072">
                  <c:v>101.21666666666221</c:v>
                </c:pt>
                <c:pt idx="6073">
                  <c:v>101.23333333332887</c:v>
                </c:pt>
                <c:pt idx="6074">
                  <c:v>101.24999999999554</c:v>
                </c:pt>
                <c:pt idx="6075">
                  <c:v>101.2666666666622</c:v>
                </c:pt>
                <c:pt idx="6076">
                  <c:v>101.28333333332887</c:v>
                </c:pt>
                <c:pt idx="6077">
                  <c:v>101.29999999999553</c:v>
                </c:pt>
                <c:pt idx="6078">
                  <c:v>101.3166666666622</c:v>
                </c:pt>
                <c:pt idx="6079">
                  <c:v>101.33333333332887</c:v>
                </c:pt>
                <c:pt idx="6080">
                  <c:v>101.34999999999553</c:v>
                </c:pt>
                <c:pt idx="6081">
                  <c:v>101.3666666666622</c:v>
                </c:pt>
                <c:pt idx="6082">
                  <c:v>101.38333333332886</c:v>
                </c:pt>
                <c:pt idx="6083">
                  <c:v>101.39999999999553</c:v>
                </c:pt>
                <c:pt idx="6084">
                  <c:v>101.41666666666219</c:v>
                </c:pt>
                <c:pt idx="6085">
                  <c:v>101.43333333332886</c:v>
                </c:pt>
                <c:pt idx="6086">
                  <c:v>101.44999999999553</c:v>
                </c:pt>
                <c:pt idx="6087">
                  <c:v>101.46666666666219</c:v>
                </c:pt>
                <c:pt idx="6088">
                  <c:v>101.48333333332886</c:v>
                </c:pt>
                <c:pt idx="6089">
                  <c:v>101.49999999999552</c:v>
                </c:pt>
                <c:pt idx="6090">
                  <c:v>101.51666666666219</c:v>
                </c:pt>
                <c:pt idx="6091">
                  <c:v>101.53333333332886</c:v>
                </c:pt>
                <c:pt idx="6092">
                  <c:v>101.54999999999552</c:v>
                </c:pt>
                <c:pt idx="6093">
                  <c:v>101.56666666666219</c:v>
                </c:pt>
                <c:pt idx="6094">
                  <c:v>101.58333333332885</c:v>
                </c:pt>
                <c:pt idx="6095">
                  <c:v>101.59999999999552</c:v>
                </c:pt>
                <c:pt idx="6096">
                  <c:v>101.61666666666218</c:v>
                </c:pt>
                <c:pt idx="6097">
                  <c:v>101.63333333332885</c:v>
                </c:pt>
                <c:pt idx="6098">
                  <c:v>101.64999999999552</c:v>
                </c:pt>
                <c:pt idx="6099">
                  <c:v>101.66666666666218</c:v>
                </c:pt>
                <c:pt idx="6100">
                  <c:v>101.68333333332885</c:v>
                </c:pt>
                <c:pt idx="6101">
                  <c:v>101.69999999999551</c:v>
                </c:pt>
                <c:pt idx="6102">
                  <c:v>101.71666666666218</c:v>
                </c:pt>
                <c:pt idx="6103">
                  <c:v>101.73333333332884</c:v>
                </c:pt>
                <c:pt idx="6104">
                  <c:v>101.74999999999551</c:v>
                </c:pt>
                <c:pt idx="6105">
                  <c:v>101.76666666666218</c:v>
                </c:pt>
                <c:pt idx="6106">
                  <c:v>101.78333333332884</c:v>
                </c:pt>
                <c:pt idx="6107">
                  <c:v>101.79999999999551</c:v>
                </c:pt>
                <c:pt idx="6108">
                  <c:v>101.81666666666217</c:v>
                </c:pt>
                <c:pt idx="6109">
                  <c:v>101.83333333332884</c:v>
                </c:pt>
                <c:pt idx="6110">
                  <c:v>101.8499999999955</c:v>
                </c:pt>
                <c:pt idx="6111">
                  <c:v>101.86666666666217</c:v>
                </c:pt>
                <c:pt idx="6112">
                  <c:v>101.88333333332884</c:v>
                </c:pt>
                <c:pt idx="6113">
                  <c:v>101.8999999999955</c:v>
                </c:pt>
                <c:pt idx="6114">
                  <c:v>101.91666666666217</c:v>
                </c:pt>
                <c:pt idx="6115">
                  <c:v>101.93333333332883</c:v>
                </c:pt>
                <c:pt idx="6116">
                  <c:v>101.9499999999955</c:v>
                </c:pt>
                <c:pt idx="6117">
                  <c:v>101.96666666666216</c:v>
                </c:pt>
                <c:pt idx="6118">
                  <c:v>101.98333333332883</c:v>
                </c:pt>
                <c:pt idx="6119">
                  <c:v>101.9999999999955</c:v>
                </c:pt>
                <c:pt idx="6120">
                  <c:v>102.01666666666216</c:v>
                </c:pt>
                <c:pt idx="6121">
                  <c:v>102.03333333332883</c:v>
                </c:pt>
                <c:pt idx="6122">
                  <c:v>102.04999999999549</c:v>
                </c:pt>
                <c:pt idx="6123">
                  <c:v>102.06666666666216</c:v>
                </c:pt>
                <c:pt idx="6124">
                  <c:v>102.08333333332882</c:v>
                </c:pt>
                <c:pt idx="6125">
                  <c:v>102.09999999999549</c:v>
                </c:pt>
                <c:pt idx="6126">
                  <c:v>102.11666666666216</c:v>
                </c:pt>
                <c:pt idx="6127">
                  <c:v>102.13333333332882</c:v>
                </c:pt>
                <c:pt idx="6128">
                  <c:v>102.14999999999549</c:v>
                </c:pt>
                <c:pt idx="6129">
                  <c:v>102.16666666666215</c:v>
                </c:pt>
                <c:pt idx="6130">
                  <c:v>102.18333333332882</c:v>
                </c:pt>
                <c:pt idx="6131">
                  <c:v>102.19999999999548</c:v>
                </c:pt>
                <c:pt idx="6132">
                  <c:v>102.21666666666215</c:v>
                </c:pt>
                <c:pt idx="6133">
                  <c:v>102.23333333332882</c:v>
                </c:pt>
                <c:pt idx="6134">
                  <c:v>102.24999999999548</c:v>
                </c:pt>
                <c:pt idx="6135">
                  <c:v>102.26666666666215</c:v>
                </c:pt>
                <c:pt idx="6136">
                  <c:v>102.28333333332881</c:v>
                </c:pt>
                <c:pt idx="6137">
                  <c:v>102.29999999999548</c:v>
                </c:pt>
                <c:pt idx="6138">
                  <c:v>102.31666666666214</c:v>
                </c:pt>
                <c:pt idx="6139">
                  <c:v>102.33333333332881</c:v>
                </c:pt>
                <c:pt idx="6140">
                  <c:v>102.34999999999548</c:v>
                </c:pt>
                <c:pt idx="6141">
                  <c:v>102.36666666666214</c:v>
                </c:pt>
                <c:pt idx="6142">
                  <c:v>102.38333333332881</c:v>
                </c:pt>
                <c:pt idx="6143">
                  <c:v>102.39999999999547</c:v>
                </c:pt>
                <c:pt idx="6144">
                  <c:v>102.41666666666214</c:v>
                </c:pt>
                <c:pt idx="6145">
                  <c:v>102.4333333333288</c:v>
                </c:pt>
                <c:pt idx="6146">
                  <c:v>102.44999999999547</c:v>
                </c:pt>
                <c:pt idx="6147">
                  <c:v>102.46666666666214</c:v>
                </c:pt>
                <c:pt idx="6148">
                  <c:v>102.4833333333288</c:v>
                </c:pt>
                <c:pt idx="6149">
                  <c:v>102.49999999999547</c:v>
                </c:pt>
                <c:pt idx="6150">
                  <c:v>102.51666666666213</c:v>
                </c:pt>
                <c:pt idx="6151">
                  <c:v>102.5333333333288</c:v>
                </c:pt>
                <c:pt idx="6152">
                  <c:v>102.54999999999546</c:v>
                </c:pt>
                <c:pt idx="6153">
                  <c:v>102.56666666666213</c:v>
                </c:pt>
                <c:pt idx="6154">
                  <c:v>102.5833333333288</c:v>
                </c:pt>
                <c:pt idx="6155">
                  <c:v>102.59999999999546</c:v>
                </c:pt>
                <c:pt idx="6156">
                  <c:v>102.61666666666213</c:v>
                </c:pt>
                <c:pt idx="6157">
                  <c:v>102.63333333332879</c:v>
                </c:pt>
                <c:pt idx="6158">
                  <c:v>102.64999999999546</c:v>
                </c:pt>
                <c:pt idx="6159">
                  <c:v>102.66666666666212</c:v>
                </c:pt>
                <c:pt idx="6160">
                  <c:v>102.68333333332879</c:v>
                </c:pt>
                <c:pt idx="6161">
                  <c:v>102.69999999999546</c:v>
                </c:pt>
                <c:pt idx="6162">
                  <c:v>102.71666666666212</c:v>
                </c:pt>
                <c:pt idx="6163">
                  <c:v>102.73333333332879</c:v>
                </c:pt>
                <c:pt idx="6164">
                  <c:v>102.74999999999545</c:v>
                </c:pt>
                <c:pt idx="6165">
                  <c:v>102.76666666666212</c:v>
                </c:pt>
                <c:pt idx="6166">
                  <c:v>102.78333333332878</c:v>
                </c:pt>
                <c:pt idx="6167">
                  <c:v>102.79999999999545</c:v>
                </c:pt>
                <c:pt idx="6168">
                  <c:v>102.81666666666212</c:v>
                </c:pt>
                <c:pt idx="6169">
                  <c:v>102.83333333332878</c:v>
                </c:pt>
                <c:pt idx="6170">
                  <c:v>102.84999999999545</c:v>
                </c:pt>
                <c:pt idx="6171">
                  <c:v>102.86666666666211</c:v>
                </c:pt>
                <c:pt idx="6172">
                  <c:v>102.88333333332878</c:v>
                </c:pt>
                <c:pt idx="6173">
                  <c:v>102.89999999999544</c:v>
                </c:pt>
                <c:pt idx="6174">
                  <c:v>102.91666666666211</c:v>
                </c:pt>
                <c:pt idx="6175">
                  <c:v>102.93333333332878</c:v>
                </c:pt>
                <c:pt idx="6176">
                  <c:v>102.94999999999544</c:v>
                </c:pt>
                <c:pt idx="6177">
                  <c:v>102.96666666666211</c:v>
                </c:pt>
                <c:pt idx="6178">
                  <c:v>102.98333333332877</c:v>
                </c:pt>
                <c:pt idx="6179">
                  <c:v>102.99999999999544</c:v>
                </c:pt>
                <c:pt idx="6180">
                  <c:v>103.0166666666621</c:v>
                </c:pt>
                <c:pt idx="6181">
                  <c:v>103.03333333332877</c:v>
                </c:pt>
                <c:pt idx="6182">
                  <c:v>103.04999999999544</c:v>
                </c:pt>
                <c:pt idx="6183">
                  <c:v>103.0666666666621</c:v>
                </c:pt>
                <c:pt idx="6184">
                  <c:v>103.08333333332877</c:v>
                </c:pt>
                <c:pt idx="6185">
                  <c:v>103.09999999999543</c:v>
                </c:pt>
                <c:pt idx="6186">
                  <c:v>103.1166666666621</c:v>
                </c:pt>
                <c:pt idx="6187">
                  <c:v>103.13333333332876</c:v>
                </c:pt>
                <c:pt idx="6188">
                  <c:v>103.14999999999543</c:v>
                </c:pt>
                <c:pt idx="6189">
                  <c:v>103.1666666666621</c:v>
                </c:pt>
                <c:pt idx="6190">
                  <c:v>103.18333333332876</c:v>
                </c:pt>
                <c:pt idx="6191">
                  <c:v>103.19999999999543</c:v>
                </c:pt>
                <c:pt idx="6192">
                  <c:v>103.21666666666209</c:v>
                </c:pt>
                <c:pt idx="6193">
                  <c:v>103.23333333332876</c:v>
                </c:pt>
                <c:pt idx="6194">
                  <c:v>103.24999999999542</c:v>
                </c:pt>
                <c:pt idx="6195">
                  <c:v>103.26666666666209</c:v>
                </c:pt>
                <c:pt idx="6196">
                  <c:v>103.28333333332876</c:v>
                </c:pt>
                <c:pt idx="6197">
                  <c:v>103.29999999999542</c:v>
                </c:pt>
                <c:pt idx="6198">
                  <c:v>103.31666666666209</c:v>
                </c:pt>
                <c:pt idx="6199">
                  <c:v>103.33333333332875</c:v>
                </c:pt>
                <c:pt idx="6200">
                  <c:v>103.34999999999542</c:v>
                </c:pt>
                <c:pt idx="6201">
                  <c:v>103.36666666666208</c:v>
                </c:pt>
                <c:pt idx="6202">
                  <c:v>103.38333333332875</c:v>
                </c:pt>
                <c:pt idx="6203">
                  <c:v>103.39999999999542</c:v>
                </c:pt>
                <c:pt idx="6204">
                  <c:v>103.41666666666208</c:v>
                </c:pt>
                <c:pt idx="6205">
                  <c:v>103.43333333332875</c:v>
                </c:pt>
                <c:pt idx="6206">
                  <c:v>103.44999999999541</c:v>
                </c:pt>
                <c:pt idx="6207">
                  <c:v>103.46666666666208</c:v>
                </c:pt>
                <c:pt idx="6208">
                  <c:v>103.48333333332874</c:v>
                </c:pt>
                <c:pt idx="6209">
                  <c:v>103.49999999999541</c:v>
                </c:pt>
                <c:pt idx="6210">
                  <c:v>103.51666666666208</c:v>
                </c:pt>
                <c:pt idx="6211">
                  <c:v>103.53333333332874</c:v>
                </c:pt>
                <c:pt idx="6212">
                  <c:v>103.54999999999541</c:v>
                </c:pt>
                <c:pt idx="6213">
                  <c:v>103.56666666666207</c:v>
                </c:pt>
                <c:pt idx="6214">
                  <c:v>103.58333333332874</c:v>
                </c:pt>
                <c:pt idx="6215">
                  <c:v>103.5999999999954</c:v>
                </c:pt>
                <c:pt idx="6216">
                  <c:v>103.61666666666207</c:v>
                </c:pt>
                <c:pt idx="6217">
                  <c:v>103.63333333332874</c:v>
                </c:pt>
                <c:pt idx="6218">
                  <c:v>103.6499999999954</c:v>
                </c:pt>
                <c:pt idx="6219">
                  <c:v>103.66666666666207</c:v>
                </c:pt>
                <c:pt idx="6220">
                  <c:v>103.68333333332873</c:v>
                </c:pt>
                <c:pt idx="6221">
                  <c:v>103.6999999999954</c:v>
                </c:pt>
                <c:pt idx="6222">
                  <c:v>103.71666666666206</c:v>
                </c:pt>
                <c:pt idx="6223">
                  <c:v>103.73333333332873</c:v>
                </c:pt>
                <c:pt idx="6224">
                  <c:v>103.7499999999954</c:v>
                </c:pt>
                <c:pt idx="6225">
                  <c:v>103.76666666666206</c:v>
                </c:pt>
                <c:pt idx="6226">
                  <c:v>103.78333333332873</c:v>
                </c:pt>
                <c:pt idx="6227">
                  <c:v>103.79999999999539</c:v>
                </c:pt>
                <c:pt idx="6228">
                  <c:v>103.81666666666206</c:v>
                </c:pt>
                <c:pt idx="6229">
                  <c:v>103.83333333332872</c:v>
                </c:pt>
                <c:pt idx="6230">
                  <c:v>103.84999999999539</c:v>
                </c:pt>
                <c:pt idx="6231">
                  <c:v>103.86666666666206</c:v>
                </c:pt>
                <c:pt idx="6232">
                  <c:v>103.88333333332872</c:v>
                </c:pt>
                <c:pt idx="6233">
                  <c:v>103.89999999999539</c:v>
                </c:pt>
                <c:pt idx="6234">
                  <c:v>103.91666666666205</c:v>
                </c:pt>
                <c:pt idx="6235">
                  <c:v>103.93333333332872</c:v>
                </c:pt>
                <c:pt idx="6236">
                  <c:v>103.94999999999538</c:v>
                </c:pt>
                <c:pt idx="6237">
                  <c:v>103.96666666666205</c:v>
                </c:pt>
                <c:pt idx="6238">
                  <c:v>103.98333333332872</c:v>
                </c:pt>
                <c:pt idx="6239">
                  <c:v>103.99999999999538</c:v>
                </c:pt>
                <c:pt idx="6240">
                  <c:v>104.01666666666205</c:v>
                </c:pt>
                <c:pt idx="6241">
                  <c:v>104.03333333332871</c:v>
                </c:pt>
                <c:pt idx="6242">
                  <c:v>104.04999999999538</c:v>
                </c:pt>
                <c:pt idx="6243">
                  <c:v>104.06666666666204</c:v>
                </c:pt>
                <c:pt idx="6244">
                  <c:v>104.08333333332871</c:v>
                </c:pt>
                <c:pt idx="6245">
                  <c:v>104.09999999999538</c:v>
                </c:pt>
                <c:pt idx="6246">
                  <c:v>104.11666666666204</c:v>
                </c:pt>
                <c:pt idx="6247">
                  <c:v>104.13333333332871</c:v>
                </c:pt>
                <c:pt idx="6248">
                  <c:v>104.14999999999537</c:v>
                </c:pt>
                <c:pt idx="6249">
                  <c:v>104.16666666666204</c:v>
                </c:pt>
                <c:pt idx="6250">
                  <c:v>104.1833333333287</c:v>
                </c:pt>
                <c:pt idx="6251">
                  <c:v>104.19999999999537</c:v>
                </c:pt>
                <c:pt idx="6252">
                  <c:v>104.21666666666204</c:v>
                </c:pt>
                <c:pt idx="6253">
                  <c:v>104.2333333333287</c:v>
                </c:pt>
                <c:pt idx="6254">
                  <c:v>104.24999999999537</c:v>
                </c:pt>
                <c:pt idx="6255">
                  <c:v>104.26666666666203</c:v>
                </c:pt>
                <c:pt idx="6256">
                  <c:v>104.2833333333287</c:v>
                </c:pt>
                <c:pt idx="6257">
                  <c:v>104.29999999999536</c:v>
                </c:pt>
                <c:pt idx="6258">
                  <c:v>104.31666666666203</c:v>
                </c:pt>
                <c:pt idx="6259">
                  <c:v>104.3333333333287</c:v>
                </c:pt>
                <c:pt idx="6260">
                  <c:v>104.34999999999536</c:v>
                </c:pt>
                <c:pt idx="6261">
                  <c:v>104.36666666666203</c:v>
                </c:pt>
                <c:pt idx="6262">
                  <c:v>104.38333333332869</c:v>
                </c:pt>
                <c:pt idx="6263">
                  <c:v>104.39999999999536</c:v>
                </c:pt>
                <c:pt idx="6264">
                  <c:v>104.41666666666202</c:v>
                </c:pt>
                <c:pt idx="6265">
                  <c:v>104.43333333332869</c:v>
                </c:pt>
                <c:pt idx="6266">
                  <c:v>104.44999999999536</c:v>
                </c:pt>
                <c:pt idx="6267">
                  <c:v>104.46666666666202</c:v>
                </c:pt>
                <c:pt idx="6268">
                  <c:v>104.48333333332869</c:v>
                </c:pt>
                <c:pt idx="6269">
                  <c:v>104.49999999999535</c:v>
                </c:pt>
                <c:pt idx="6270">
                  <c:v>104.51666666666202</c:v>
                </c:pt>
                <c:pt idx="6271">
                  <c:v>104.53333333332868</c:v>
                </c:pt>
                <c:pt idx="6272">
                  <c:v>104.54999999999535</c:v>
                </c:pt>
                <c:pt idx="6273">
                  <c:v>104.56666666666202</c:v>
                </c:pt>
                <c:pt idx="6274">
                  <c:v>104.58333333332868</c:v>
                </c:pt>
                <c:pt idx="6275">
                  <c:v>104.59999999999535</c:v>
                </c:pt>
                <c:pt idx="6276">
                  <c:v>104.61666666666201</c:v>
                </c:pt>
                <c:pt idx="6277">
                  <c:v>104.63333333332868</c:v>
                </c:pt>
                <c:pt idx="6278">
                  <c:v>104.64999999999534</c:v>
                </c:pt>
                <c:pt idx="6279">
                  <c:v>104.66666666666201</c:v>
                </c:pt>
                <c:pt idx="6280">
                  <c:v>104.68333333332868</c:v>
                </c:pt>
                <c:pt idx="6281">
                  <c:v>104.69999999999534</c:v>
                </c:pt>
                <c:pt idx="6282">
                  <c:v>104.71666666666201</c:v>
                </c:pt>
                <c:pt idx="6283">
                  <c:v>104.73333333332867</c:v>
                </c:pt>
                <c:pt idx="6284">
                  <c:v>104.74999999999534</c:v>
                </c:pt>
                <c:pt idx="6285">
                  <c:v>104.766666666662</c:v>
                </c:pt>
                <c:pt idx="6286">
                  <c:v>104.78333333332867</c:v>
                </c:pt>
                <c:pt idx="6287">
                  <c:v>104.79999999999534</c:v>
                </c:pt>
                <c:pt idx="6288">
                  <c:v>104.816666666662</c:v>
                </c:pt>
                <c:pt idx="6289">
                  <c:v>104.83333333332867</c:v>
                </c:pt>
                <c:pt idx="6290">
                  <c:v>104.84999999999533</c:v>
                </c:pt>
                <c:pt idx="6291">
                  <c:v>104.866666666662</c:v>
                </c:pt>
                <c:pt idx="6292">
                  <c:v>104.88333333332866</c:v>
                </c:pt>
                <c:pt idx="6293">
                  <c:v>104.89999999999533</c:v>
                </c:pt>
                <c:pt idx="6294">
                  <c:v>104.916666666662</c:v>
                </c:pt>
                <c:pt idx="6295">
                  <c:v>104.93333333332866</c:v>
                </c:pt>
                <c:pt idx="6296">
                  <c:v>104.94999999999533</c:v>
                </c:pt>
                <c:pt idx="6297">
                  <c:v>104.96666666666199</c:v>
                </c:pt>
                <c:pt idx="6298">
                  <c:v>104.98333333332866</c:v>
                </c:pt>
                <c:pt idx="6299">
                  <c:v>104.99999999999532</c:v>
                </c:pt>
                <c:pt idx="6300">
                  <c:v>105.01666666666199</c:v>
                </c:pt>
                <c:pt idx="6301">
                  <c:v>105.03333333332866</c:v>
                </c:pt>
                <c:pt idx="6302">
                  <c:v>105.04999999999532</c:v>
                </c:pt>
                <c:pt idx="6303">
                  <c:v>105.06666666666199</c:v>
                </c:pt>
                <c:pt idx="6304">
                  <c:v>105.08333333332865</c:v>
                </c:pt>
                <c:pt idx="6305">
                  <c:v>105.09999999999532</c:v>
                </c:pt>
                <c:pt idx="6306">
                  <c:v>105.11666666666198</c:v>
                </c:pt>
                <c:pt idx="6307">
                  <c:v>105.13333333332865</c:v>
                </c:pt>
                <c:pt idx="6308">
                  <c:v>105.14999999999532</c:v>
                </c:pt>
                <c:pt idx="6309">
                  <c:v>105.16666666666198</c:v>
                </c:pt>
                <c:pt idx="6310">
                  <c:v>105.18333333332865</c:v>
                </c:pt>
                <c:pt idx="6311">
                  <c:v>105.19999999999531</c:v>
                </c:pt>
                <c:pt idx="6312">
                  <c:v>105.21666666666198</c:v>
                </c:pt>
                <c:pt idx="6313">
                  <c:v>105.23333333332864</c:v>
                </c:pt>
                <c:pt idx="6314">
                  <c:v>105.24999999999531</c:v>
                </c:pt>
                <c:pt idx="6315">
                  <c:v>105.26666666666198</c:v>
                </c:pt>
                <c:pt idx="6316">
                  <c:v>105.28333333332864</c:v>
                </c:pt>
                <c:pt idx="6317">
                  <c:v>105.29999999999531</c:v>
                </c:pt>
                <c:pt idx="6318">
                  <c:v>105.31666666666197</c:v>
                </c:pt>
                <c:pt idx="6319">
                  <c:v>105.33333333332864</c:v>
                </c:pt>
                <c:pt idx="6320">
                  <c:v>105.3499999999953</c:v>
                </c:pt>
                <c:pt idx="6321">
                  <c:v>105.36666666666197</c:v>
                </c:pt>
                <c:pt idx="6322">
                  <c:v>105.38333333332864</c:v>
                </c:pt>
                <c:pt idx="6323">
                  <c:v>105.3999999999953</c:v>
                </c:pt>
                <c:pt idx="6324">
                  <c:v>105.41666666666197</c:v>
                </c:pt>
                <c:pt idx="6325">
                  <c:v>105.43333333332863</c:v>
                </c:pt>
                <c:pt idx="6326">
                  <c:v>105.4499999999953</c:v>
                </c:pt>
                <c:pt idx="6327">
                  <c:v>105.46666666666196</c:v>
                </c:pt>
                <c:pt idx="6328">
                  <c:v>105.48333333332863</c:v>
                </c:pt>
                <c:pt idx="6329">
                  <c:v>105.4999999999953</c:v>
                </c:pt>
                <c:pt idx="6330">
                  <c:v>105.51666666666196</c:v>
                </c:pt>
                <c:pt idx="6331">
                  <c:v>105.53333333332863</c:v>
                </c:pt>
                <c:pt idx="6332">
                  <c:v>105.54999999999529</c:v>
                </c:pt>
                <c:pt idx="6333">
                  <c:v>105.56666666666196</c:v>
                </c:pt>
                <c:pt idx="6334">
                  <c:v>105.58333333332862</c:v>
                </c:pt>
                <c:pt idx="6335">
                  <c:v>105.59999999999529</c:v>
                </c:pt>
                <c:pt idx="6336">
                  <c:v>105.61666666666196</c:v>
                </c:pt>
                <c:pt idx="6337">
                  <c:v>105.63333333332862</c:v>
                </c:pt>
                <c:pt idx="6338">
                  <c:v>105.64999999999529</c:v>
                </c:pt>
                <c:pt idx="6339">
                  <c:v>105.66666666666195</c:v>
                </c:pt>
                <c:pt idx="6340">
                  <c:v>105.68333333332862</c:v>
                </c:pt>
                <c:pt idx="6341">
                  <c:v>105.69999999999528</c:v>
                </c:pt>
                <c:pt idx="6342">
                  <c:v>105.71666666666195</c:v>
                </c:pt>
                <c:pt idx="6343">
                  <c:v>105.73333333332862</c:v>
                </c:pt>
                <c:pt idx="6344">
                  <c:v>105.74999999999528</c:v>
                </c:pt>
                <c:pt idx="6345">
                  <c:v>105.76666666666195</c:v>
                </c:pt>
                <c:pt idx="6346">
                  <c:v>105.78333333332861</c:v>
                </c:pt>
                <c:pt idx="6347">
                  <c:v>105.79999999999528</c:v>
                </c:pt>
                <c:pt idx="6348">
                  <c:v>105.81666666666194</c:v>
                </c:pt>
                <c:pt idx="6349">
                  <c:v>105.83333333332861</c:v>
                </c:pt>
                <c:pt idx="6350">
                  <c:v>105.84999999999528</c:v>
                </c:pt>
                <c:pt idx="6351">
                  <c:v>105.86666666666194</c:v>
                </c:pt>
                <c:pt idx="6352">
                  <c:v>105.88333333332861</c:v>
                </c:pt>
                <c:pt idx="6353">
                  <c:v>105.89999999999527</c:v>
                </c:pt>
                <c:pt idx="6354">
                  <c:v>105.91666666666194</c:v>
                </c:pt>
                <c:pt idx="6355">
                  <c:v>105.9333333333286</c:v>
                </c:pt>
                <c:pt idx="6356">
                  <c:v>105.94999999999527</c:v>
                </c:pt>
                <c:pt idx="6357">
                  <c:v>105.96666666666194</c:v>
                </c:pt>
                <c:pt idx="6358">
                  <c:v>105.9833333333286</c:v>
                </c:pt>
                <c:pt idx="6359">
                  <c:v>105.99999999999527</c:v>
                </c:pt>
                <c:pt idx="6360">
                  <c:v>106.01666666666193</c:v>
                </c:pt>
                <c:pt idx="6361">
                  <c:v>106.0333333333286</c:v>
                </c:pt>
                <c:pt idx="6362">
                  <c:v>106.04999999999526</c:v>
                </c:pt>
                <c:pt idx="6363">
                  <c:v>106.06666666666193</c:v>
                </c:pt>
                <c:pt idx="6364">
                  <c:v>106.0833333333286</c:v>
                </c:pt>
                <c:pt idx="6365">
                  <c:v>106.09999999999526</c:v>
                </c:pt>
                <c:pt idx="6366">
                  <c:v>106.11666666666193</c:v>
                </c:pt>
                <c:pt idx="6367">
                  <c:v>106.13333333332859</c:v>
                </c:pt>
                <c:pt idx="6368">
                  <c:v>106.14999999999526</c:v>
                </c:pt>
                <c:pt idx="6369">
                  <c:v>106.16666666666192</c:v>
                </c:pt>
                <c:pt idx="6370">
                  <c:v>106.18333333332859</c:v>
                </c:pt>
                <c:pt idx="6371">
                  <c:v>106.19999999999526</c:v>
                </c:pt>
                <c:pt idx="6372">
                  <c:v>106.21666666666192</c:v>
                </c:pt>
                <c:pt idx="6373">
                  <c:v>106.23333333332859</c:v>
                </c:pt>
                <c:pt idx="6374">
                  <c:v>106.24999999999525</c:v>
                </c:pt>
                <c:pt idx="6375">
                  <c:v>106.26666666666192</c:v>
                </c:pt>
                <c:pt idx="6376">
                  <c:v>106.28333333332859</c:v>
                </c:pt>
                <c:pt idx="6377">
                  <c:v>106.29999999999525</c:v>
                </c:pt>
                <c:pt idx="6378">
                  <c:v>106.31666666666192</c:v>
                </c:pt>
                <c:pt idx="6379">
                  <c:v>106.33333333332858</c:v>
                </c:pt>
                <c:pt idx="6380">
                  <c:v>106.34999999999525</c:v>
                </c:pt>
                <c:pt idx="6381">
                  <c:v>106.36666666666191</c:v>
                </c:pt>
                <c:pt idx="6382">
                  <c:v>106.38333333332858</c:v>
                </c:pt>
                <c:pt idx="6383">
                  <c:v>106.39999999999525</c:v>
                </c:pt>
                <c:pt idx="6384">
                  <c:v>106.41666666666191</c:v>
                </c:pt>
                <c:pt idx="6385">
                  <c:v>106.43333333332858</c:v>
                </c:pt>
                <c:pt idx="6386">
                  <c:v>106.44999999999524</c:v>
                </c:pt>
                <c:pt idx="6387">
                  <c:v>106.46666666666191</c:v>
                </c:pt>
                <c:pt idx="6388">
                  <c:v>106.48333333332857</c:v>
                </c:pt>
                <c:pt idx="6389">
                  <c:v>106.49999999999524</c:v>
                </c:pt>
                <c:pt idx="6390">
                  <c:v>106.51666666666191</c:v>
                </c:pt>
                <c:pt idx="6391">
                  <c:v>106.53333333332857</c:v>
                </c:pt>
                <c:pt idx="6392">
                  <c:v>106.54999999999524</c:v>
                </c:pt>
                <c:pt idx="6393">
                  <c:v>106.5666666666619</c:v>
                </c:pt>
                <c:pt idx="6394">
                  <c:v>106.58333333332857</c:v>
                </c:pt>
                <c:pt idx="6395">
                  <c:v>106.59999999999523</c:v>
                </c:pt>
                <c:pt idx="6396">
                  <c:v>106.6166666666619</c:v>
                </c:pt>
                <c:pt idx="6397">
                  <c:v>106.63333333332857</c:v>
                </c:pt>
                <c:pt idx="6398">
                  <c:v>106.64999999999523</c:v>
                </c:pt>
                <c:pt idx="6399">
                  <c:v>106.6666666666619</c:v>
                </c:pt>
                <c:pt idx="6400">
                  <c:v>106.68333333332856</c:v>
                </c:pt>
                <c:pt idx="6401">
                  <c:v>106.69999999999523</c:v>
                </c:pt>
                <c:pt idx="6402">
                  <c:v>106.71666666666189</c:v>
                </c:pt>
                <c:pt idx="6403">
                  <c:v>106.73333333332856</c:v>
                </c:pt>
                <c:pt idx="6404">
                  <c:v>106.74999999999523</c:v>
                </c:pt>
                <c:pt idx="6405">
                  <c:v>106.76666666666189</c:v>
                </c:pt>
                <c:pt idx="6406">
                  <c:v>106.78333333332856</c:v>
                </c:pt>
                <c:pt idx="6407">
                  <c:v>106.79999999999522</c:v>
                </c:pt>
                <c:pt idx="6408">
                  <c:v>106.81666666666189</c:v>
                </c:pt>
                <c:pt idx="6409">
                  <c:v>106.83333333332855</c:v>
                </c:pt>
                <c:pt idx="6410">
                  <c:v>106.84999999999522</c:v>
                </c:pt>
                <c:pt idx="6411">
                  <c:v>106.86666666666189</c:v>
                </c:pt>
                <c:pt idx="6412">
                  <c:v>106.88333333332855</c:v>
                </c:pt>
                <c:pt idx="6413">
                  <c:v>106.89999999999522</c:v>
                </c:pt>
                <c:pt idx="6414">
                  <c:v>106.91666666666188</c:v>
                </c:pt>
                <c:pt idx="6415">
                  <c:v>106.93333333332855</c:v>
                </c:pt>
                <c:pt idx="6416">
                  <c:v>106.94999999999521</c:v>
                </c:pt>
                <c:pt idx="6417">
                  <c:v>106.96666666666188</c:v>
                </c:pt>
                <c:pt idx="6418">
                  <c:v>106.98333333332855</c:v>
                </c:pt>
                <c:pt idx="6419">
                  <c:v>106.99999999999521</c:v>
                </c:pt>
                <c:pt idx="6420">
                  <c:v>107.01666666666188</c:v>
                </c:pt>
                <c:pt idx="6421">
                  <c:v>107.03333333332854</c:v>
                </c:pt>
                <c:pt idx="6422">
                  <c:v>107.04999999999521</c:v>
                </c:pt>
                <c:pt idx="6423">
                  <c:v>107.06666666666187</c:v>
                </c:pt>
                <c:pt idx="6424">
                  <c:v>107.08333333332854</c:v>
                </c:pt>
                <c:pt idx="6425">
                  <c:v>107.09999999999521</c:v>
                </c:pt>
                <c:pt idx="6426">
                  <c:v>107.11666666666187</c:v>
                </c:pt>
                <c:pt idx="6427">
                  <c:v>107.13333333332854</c:v>
                </c:pt>
                <c:pt idx="6428">
                  <c:v>107.1499999999952</c:v>
                </c:pt>
                <c:pt idx="6429">
                  <c:v>107.16666666666187</c:v>
                </c:pt>
                <c:pt idx="6430">
                  <c:v>107.18333333332853</c:v>
                </c:pt>
                <c:pt idx="6431">
                  <c:v>107.1999999999952</c:v>
                </c:pt>
                <c:pt idx="6432">
                  <c:v>107.21666666666187</c:v>
                </c:pt>
                <c:pt idx="6433">
                  <c:v>107.23333333332853</c:v>
                </c:pt>
                <c:pt idx="6434">
                  <c:v>107.2499999999952</c:v>
                </c:pt>
                <c:pt idx="6435">
                  <c:v>107.26666666666186</c:v>
                </c:pt>
                <c:pt idx="6436">
                  <c:v>107.28333333332853</c:v>
                </c:pt>
                <c:pt idx="6437">
                  <c:v>107.29999999999519</c:v>
                </c:pt>
                <c:pt idx="6438">
                  <c:v>107.31666666666186</c:v>
                </c:pt>
                <c:pt idx="6439">
                  <c:v>107.33333333332853</c:v>
                </c:pt>
                <c:pt idx="6440">
                  <c:v>107.34999999999519</c:v>
                </c:pt>
                <c:pt idx="6441">
                  <c:v>107.36666666666186</c:v>
                </c:pt>
                <c:pt idx="6442">
                  <c:v>107.38333333332852</c:v>
                </c:pt>
                <c:pt idx="6443">
                  <c:v>107.39999999999519</c:v>
                </c:pt>
                <c:pt idx="6444">
                  <c:v>107.41666666666185</c:v>
                </c:pt>
                <c:pt idx="6445">
                  <c:v>107.43333333332852</c:v>
                </c:pt>
                <c:pt idx="6446">
                  <c:v>107.44999999999519</c:v>
                </c:pt>
                <c:pt idx="6447">
                  <c:v>107.46666666666185</c:v>
                </c:pt>
                <c:pt idx="6448">
                  <c:v>107.48333333332852</c:v>
                </c:pt>
                <c:pt idx="6449">
                  <c:v>107.49999999999518</c:v>
                </c:pt>
                <c:pt idx="6450">
                  <c:v>107.51666666666185</c:v>
                </c:pt>
                <c:pt idx="6451">
                  <c:v>107.53333333332851</c:v>
                </c:pt>
                <c:pt idx="6452">
                  <c:v>107.54999999999518</c:v>
                </c:pt>
                <c:pt idx="6453">
                  <c:v>107.56666666666185</c:v>
                </c:pt>
                <c:pt idx="6454">
                  <c:v>107.58333333332851</c:v>
                </c:pt>
                <c:pt idx="6455">
                  <c:v>107.59999999999518</c:v>
                </c:pt>
                <c:pt idx="6456">
                  <c:v>107.61666666666184</c:v>
                </c:pt>
                <c:pt idx="6457">
                  <c:v>107.63333333332851</c:v>
                </c:pt>
                <c:pt idx="6458">
                  <c:v>107.64999999999517</c:v>
                </c:pt>
                <c:pt idx="6459">
                  <c:v>107.66666666666184</c:v>
                </c:pt>
                <c:pt idx="6460">
                  <c:v>107.68333333332851</c:v>
                </c:pt>
                <c:pt idx="6461">
                  <c:v>107.69999999999517</c:v>
                </c:pt>
                <c:pt idx="6462">
                  <c:v>107.71666666666184</c:v>
                </c:pt>
                <c:pt idx="6463">
                  <c:v>107.7333333333285</c:v>
                </c:pt>
                <c:pt idx="6464">
                  <c:v>107.74999999999517</c:v>
                </c:pt>
                <c:pt idx="6465">
                  <c:v>107.76666666666183</c:v>
                </c:pt>
                <c:pt idx="6466">
                  <c:v>107.7833333333285</c:v>
                </c:pt>
                <c:pt idx="6467">
                  <c:v>107.79999999999517</c:v>
                </c:pt>
                <c:pt idx="6468">
                  <c:v>107.81666666666183</c:v>
                </c:pt>
                <c:pt idx="6469">
                  <c:v>107.8333333333285</c:v>
                </c:pt>
                <c:pt idx="6470">
                  <c:v>107.84999999999516</c:v>
                </c:pt>
                <c:pt idx="6471">
                  <c:v>107.86666666666183</c:v>
                </c:pt>
                <c:pt idx="6472">
                  <c:v>107.88333333332849</c:v>
                </c:pt>
                <c:pt idx="6473">
                  <c:v>107.89999999999516</c:v>
                </c:pt>
                <c:pt idx="6474">
                  <c:v>107.91666666666183</c:v>
                </c:pt>
                <c:pt idx="6475">
                  <c:v>107.93333333332849</c:v>
                </c:pt>
                <c:pt idx="6476">
                  <c:v>107.94999999999516</c:v>
                </c:pt>
                <c:pt idx="6477">
                  <c:v>107.96666666666182</c:v>
                </c:pt>
                <c:pt idx="6478">
                  <c:v>107.98333333332849</c:v>
                </c:pt>
                <c:pt idx="6479">
                  <c:v>107.99999999999515</c:v>
                </c:pt>
                <c:pt idx="6480">
                  <c:v>108.01666666666182</c:v>
                </c:pt>
                <c:pt idx="6481">
                  <c:v>108.03333333332849</c:v>
                </c:pt>
                <c:pt idx="6482">
                  <c:v>108.04999999999515</c:v>
                </c:pt>
                <c:pt idx="6483">
                  <c:v>108.06666666666182</c:v>
                </c:pt>
                <c:pt idx="6484">
                  <c:v>108.08333333332848</c:v>
                </c:pt>
                <c:pt idx="6485">
                  <c:v>108.09999999999515</c:v>
                </c:pt>
                <c:pt idx="6486">
                  <c:v>108.11666666666181</c:v>
                </c:pt>
                <c:pt idx="6487">
                  <c:v>108.13333333332848</c:v>
                </c:pt>
                <c:pt idx="6488">
                  <c:v>108.14999999999515</c:v>
                </c:pt>
                <c:pt idx="6489">
                  <c:v>108.16666666666181</c:v>
                </c:pt>
                <c:pt idx="6490">
                  <c:v>108.18333333332848</c:v>
                </c:pt>
                <c:pt idx="6491">
                  <c:v>108.19999999999514</c:v>
                </c:pt>
                <c:pt idx="6492">
                  <c:v>108.21666666666181</c:v>
                </c:pt>
                <c:pt idx="6493">
                  <c:v>108.23333333332847</c:v>
                </c:pt>
                <c:pt idx="6494">
                  <c:v>108.24999999999514</c:v>
                </c:pt>
                <c:pt idx="6495">
                  <c:v>108.26666666666181</c:v>
                </c:pt>
                <c:pt idx="6496">
                  <c:v>108.28333333332847</c:v>
                </c:pt>
                <c:pt idx="6497">
                  <c:v>108.29999999999514</c:v>
                </c:pt>
                <c:pt idx="6498">
                  <c:v>108.3166666666618</c:v>
                </c:pt>
                <c:pt idx="6499">
                  <c:v>108.33333333332847</c:v>
                </c:pt>
                <c:pt idx="6500">
                  <c:v>108.34999999999513</c:v>
                </c:pt>
                <c:pt idx="6501">
                  <c:v>108.3666666666618</c:v>
                </c:pt>
                <c:pt idx="6502">
                  <c:v>108.38333333332847</c:v>
                </c:pt>
                <c:pt idx="6503">
                  <c:v>108.39999999999513</c:v>
                </c:pt>
                <c:pt idx="6504">
                  <c:v>108.4166666666618</c:v>
                </c:pt>
                <c:pt idx="6505">
                  <c:v>108.43333333332846</c:v>
                </c:pt>
                <c:pt idx="6506">
                  <c:v>108.44999999999513</c:v>
                </c:pt>
                <c:pt idx="6507">
                  <c:v>108.46666666666179</c:v>
                </c:pt>
                <c:pt idx="6508">
                  <c:v>108.48333333332846</c:v>
                </c:pt>
                <c:pt idx="6509">
                  <c:v>108.49999999999513</c:v>
                </c:pt>
                <c:pt idx="6510">
                  <c:v>108.51666666666179</c:v>
                </c:pt>
                <c:pt idx="6511">
                  <c:v>108.53333333332846</c:v>
                </c:pt>
                <c:pt idx="6512">
                  <c:v>108.54999999999512</c:v>
                </c:pt>
                <c:pt idx="6513">
                  <c:v>108.56666666666179</c:v>
                </c:pt>
                <c:pt idx="6514">
                  <c:v>108.58333333332845</c:v>
                </c:pt>
                <c:pt idx="6515">
                  <c:v>108.59999999999512</c:v>
                </c:pt>
                <c:pt idx="6516">
                  <c:v>108.61666666666179</c:v>
                </c:pt>
                <c:pt idx="6517">
                  <c:v>108.63333333332845</c:v>
                </c:pt>
                <c:pt idx="6518">
                  <c:v>108.64999999999512</c:v>
                </c:pt>
                <c:pt idx="6519">
                  <c:v>108.66666666666178</c:v>
                </c:pt>
                <c:pt idx="6520">
                  <c:v>108.68333333332845</c:v>
                </c:pt>
                <c:pt idx="6521">
                  <c:v>108.69999999999511</c:v>
                </c:pt>
                <c:pt idx="6522">
                  <c:v>108.71666666666178</c:v>
                </c:pt>
                <c:pt idx="6523">
                  <c:v>108.73333333332845</c:v>
                </c:pt>
                <c:pt idx="6524">
                  <c:v>108.74999999999511</c:v>
                </c:pt>
                <c:pt idx="6525">
                  <c:v>108.76666666666178</c:v>
                </c:pt>
                <c:pt idx="6526">
                  <c:v>108.78333333332844</c:v>
                </c:pt>
                <c:pt idx="6527">
                  <c:v>108.79999999999511</c:v>
                </c:pt>
                <c:pt idx="6528">
                  <c:v>108.81666666666177</c:v>
                </c:pt>
                <c:pt idx="6529">
                  <c:v>108.83333333332844</c:v>
                </c:pt>
                <c:pt idx="6530">
                  <c:v>108.84999999999511</c:v>
                </c:pt>
                <c:pt idx="6531">
                  <c:v>108.86666666666177</c:v>
                </c:pt>
                <c:pt idx="6532">
                  <c:v>108.88333333332844</c:v>
                </c:pt>
                <c:pt idx="6533">
                  <c:v>108.8999999999951</c:v>
                </c:pt>
                <c:pt idx="6534">
                  <c:v>108.91666666666177</c:v>
                </c:pt>
                <c:pt idx="6535">
                  <c:v>108.93333333332843</c:v>
                </c:pt>
                <c:pt idx="6536">
                  <c:v>108.9499999999951</c:v>
                </c:pt>
                <c:pt idx="6537">
                  <c:v>108.96666666666177</c:v>
                </c:pt>
                <c:pt idx="6538">
                  <c:v>108.98333333332843</c:v>
                </c:pt>
                <c:pt idx="6539">
                  <c:v>108.9999999999951</c:v>
                </c:pt>
                <c:pt idx="6540">
                  <c:v>109.01666666666176</c:v>
                </c:pt>
                <c:pt idx="6541">
                  <c:v>109.03333333332843</c:v>
                </c:pt>
                <c:pt idx="6542">
                  <c:v>109.04999999999509</c:v>
                </c:pt>
                <c:pt idx="6543">
                  <c:v>109.06666666666176</c:v>
                </c:pt>
                <c:pt idx="6544">
                  <c:v>109.08333333332843</c:v>
                </c:pt>
                <c:pt idx="6545">
                  <c:v>109.09999999999509</c:v>
                </c:pt>
                <c:pt idx="6546">
                  <c:v>109.11666666666176</c:v>
                </c:pt>
                <c:pt idx="6547">
                  <c:v>109.13333333332842</c:v>
                </c:pt>
                <c:pt idx="6548">
                  <c:v>109.14999999999509</c:v>
                </c:pt>
                <c:pt idx="6549">
                  <c:v>109.16666666666175</c:v>
                </c:pt>
                <c:pt idx="6550">
                  <c:v>109.18333333332842</c:v>
                </c:pt>
                <c:pt idx="6551">
                  <c:v>109.19999999999509</c:v>
                </c:pt>
                <c:pt idx="6552">
                  <c:v>109.21666666666175</c:v>
                </c:pt>
                <c:pt idx="6553">
                  <c:v>109.23333333332842</c:v>
                </c:pt>
                <c:pt idx="6554">
                  <c:v>109.24999999999508</c:v>
                </c:pt>
                <c:pt idx="6555">
                  <c:v>109.26666666666175</c:v>
                </c:pt>
                <c:pt idx="6556">
                  <c:v>109.28333333332841</c:v>
                </c:pt>
                <c:pt idx="6557">
                  <c:v>109.29999999999508</c:v>
                </c:pt>
                <c:pt idx="6558">
                  <c:v>109.31666666666175</c:v>
                </c:pt>
                <c:pt idx="6559">
                  <c:v>109.33333333332841</c:v>
                </c:pt>
                <c:pt idx="6560">
                  <c:v>109.34999999999508</c:v>
                </c:pt>
                <c:pt idx="6561">
                  <c:v>109.36666666666174</c:v>
                </c:pt>
                <c:pt idx="6562">
                  <c:v>109.38333333332841</c:v>
                </c:pt>
                <c:pt idx="6563">
                  <c:v>109.39999999999507</c:v>
                </c:pt>
                <c:pt idx="6564">
                  <c:v>109.41666666666174</c:v>
                </c:pt>
                <c:pt idx="6565">
                  <c:v>109.43333333332841</c:v>
                </c:pt>
                <c:pt idx="6566">
                  <c:v>109.44999999999507</c:v>
                </c:pt>
                <c:pt idx="6567">
                  <c:v>109.46666666666174</c:v>
                </c:pt>
                <c:pt idx="6568">
                  <c:v>109.4833333333284</c:v>
                </c:pt>
                <c:pt idx="6569">
                  <c:v>109.49999999999507</c:v>
                </c:pt>
                <c:pt idx="6570">
                  <c:v>109.51666666666173</c:v>
                </c:pt>
                <c:pt idx="6571">
                  <c:v>109.5333333333284</c:v>
                </c:pt>
                <c:pt idx="6572">
                  <c:v>109.54999999999507</c:v>
                </c:pt>
                <c:pt idx="6573">
                  <c:v>109.56666666666173</c:v>
                </c:pt>
                <c:pt idx="6574">
                  <c:v>109.5833333333284</c:v>
                </c:pt>
                <c:pt idx="6575">
                  <c:v>109.59999999999506</c:v>
                </c:pt>
                <c:pt idx="6576">
                  <c:v>109.61666666666173</c:v>
                </c:pt>
                <c:pt idx="6577">
                  <c:v>109.63333333332839</c:v>
                </c:pt>
                <c:pt idx="6578">
                  <c:v>109.64999999999506</c:v>
                </c:pt>
                <c:pt idx="6579">
                  <c:v>109.66666666666173</c:v>
                </c:pt>
                <c:pt idx="6580">
                  <c:v>109.68333333332839</c:v>
                </c:pt>
                <c:pt idx="6581">
                  <c:v>109.69999999999506</c:v>
                </c:pt>
                <c:pt idx="6582">
                  <c:v>109.71666666666172</c:v>
                </c:pt>
                <c:pt idx="6583">
                  <c:v>109.73333333332839</c:v>
                </c:pt>
                <c:pt idx="6584">
                  <c:v>109.74999999999505</c:v>
                </c:pt>
                <c:pt idx="6585">
                  <c:v>109.76666666666172</c:v>
                </c:pt>
                <c:pt idx="6586">
                  <c:v>109.78333333332839</c:v>
                </c:pt>
                <c:pt idx="6587">
                  <c:v>109.79999999999505</c:v>
                </c:pt>
                <c:pt idx="6588">
                  <c:v>109.81666666666172</c:v>
                </c:pt>
                <c:pt idx="6589">
                  <c:v>109.83333333332838</c:v>
                </c:pt>
                <c:pt idx="6590">
                  <c:v>109.84999999999505</c:v>
                </c:pt>
                <c:pt idx="6591">
                  <c:v>109.86666666666171</c:v>
                </c:pt>
                <c:pt idx="6592">
                  <c:v>109.88333333332838</c:v>
                </c:pt>
                <c:pt idx="6593">
                  <c:v>109.89999999999505</c:v>
                </c:pt>
                <c:pt idx="6594">
                  <c:v>109.91666666666171</c:v>
                </c:pt>
                <c:pt idx="6595">
                  <c:v>109.93333333332838</c:v>
                </c:pt>
                <c:pt idx="6596">
                  <c:v>109.94999999999504</c:v>
                </c:pt>
                <c:pt idx="6597">
                  <c:v>109.96666666666171</c:v>
                </c:pt>
                <c:pt idx="6598">
                  <c:v>109.98333333332837</c:v>
                </c:pt>
                <c:pt idx="6599">
                  <c:v>109.99999999999504</c:v>
                </c:pt>
                <c:pt idx="6600">
                  <c:v>110.01666666666171</c:v>
                </c:pt>
                <c:pt idx="6601">
                  <c:v>110.03333333332837</c:v>
                </c:pt>
                <c:pt idx="6602">
                  <c:v>110.04999999999504</c:v>
                </c:pt>
                <c:pt idx="6603">
                  <c:v>110.0666666666617</c:v>
                </c:pt>
                <c:pt idx="6604">
                  <c:v>110.08333333332837</c:v>
                </c:pt>
                <c:pt idx="6605">
                  <c:v>110.09999999999503</c:v>
                </c:pt>
                <c:pt idx="6606">
                  <c:v>110.1166666666617</c:v>
                </c:pt>
                <c:pt idx="6607">
                  <c:v>110.13333333332837</c:v>
                </c:pt>
                <c:pt idx="6608">
                  <c:v>110.14999999999503</c:v>
                </c:pt>
                <c:pt idx="6609">
                  <c:v>110.1666666666617</c:v>
                </c:pt>
                <c:pt idx="6610">
                  <c:v>110.18333333332836</c:v>
                </c:pt>
                <c:pt idx="6611">
                  <c:v>110.19999999999503</c:v>
                </c:pt>
                <c:pt idx="6612">
                  <c:v>110.21666666666169</c:v>
                </c:pt>
                <c:pt idx="6613">
                  <c:v>110.23333333332836</c:v>
                </c:pt>
                <c:pt idx="6614">
                  <c:v>110.24999999999503</c:v>
                </c:pt>
                <c:pt idx="6615">
                  <c:v>110.26666666666169</c:v>
                </c:pt>
                <c:pt idx="6616">
                  <c:v>110.28333333332836</c:v>
                </c:pt>
                <c:pt idx="6617">
                  <c:v>110.29999999999502</c:v>
                </c:pt>
                <c:pt idx="6618">
                  <c:v>110.31666666666169</c:v>
                </c:pt>
                <c:pt idx="6619">
                  <c:v>110.33333333332835</c:v>
                </c:pt>
                <c:pt idx="6620">
                  <c:v>110.34999999999502</c:v>
                </c:pt>
                <c:pt idx="6621">
                  <c:v>110.36666666666169</c:v>
                </c:pt>
                <c:pt idx="6622">
                  <c:v>110.38333333332835</c:v>
                </c:pt>
                <c:pt idx="6623">
                  <c:v>110.39999999999502</c:v>
                </c:pt>
                <c:pt idx="6624">
                  <c:v>110.41666666666168</c:v>
                </c:pt>
                <c:pt idx="6625">
                  <c:v>110.43333333332835</c:v>
                </c:pt>
                <c:pt idx="6626">
                  <c:v>110.44999999999501</c:v>
                </c:pt>
                <c:pt idx="6627">
                  <c:v>110.46666666666168</c:v>
                </c:pt>
                <c:pt idx="6628">
                  <c:v>110.48333333332835</c:v>
                </c:pt>
                <c:pt idx="6629">
                  <c:v>110.49999999999501</c:v>
                </c:pt>
                <c:pt idx="6630">
                  <c:v>110.51666666666168</c:v>
                </c:pt>
                <c:pt idx="6631">
                  <c:v>110.53333333332834</c:v>
                </c:pt>
                <c:pt idx="6632">
                  <c:v>110.54999999999501</c:v>
                </c:pt>
                <c:pt idx="6633">
                  <c:v>110.56666666666167</c:v>
                </c:pt>
                <c:pt idx="6634">
                  <c:v>110.58333333332834</c:v>
                </c:pt>
                <c:pt idx="6635">
                  <c:v>110.59999999999501</c:v>
                </c:pt>
                <c:pt idx="6636">
                  <c:v>110.61666666666167</c:v>
                </c:pt>
                <c:pt idx="6637">
                  <c:v>110.63333333332834</c:v>
                </c:pt>
                <c:pt idx="6638">
                  <c:v>110.649999999995</c:v>
                </c:pt>
                <c:pt idx="6639">
                  <c:v>110.66666666666167</c:v>
                </c:pt>
                <c:pt idx="6640">
                  <c:v>110.68333333332833</c:v>
                </c:pt>
                <c:pt idx="6641">
                  <c:v>110.699999999995</c:v>
                </c:pt>
                <c:pt idx="6642">
                  <c:v>110.71666666666167</c:v>
                </c:pt>
                <c:pt idx="6643">
                  <c:v>110.73333333332833</c:v>
                </c:pt>
                <c:pt idx="6644">
                  <c:v>110.749999999995</c:v>
                </c:pt>
                <c:pt idx="6645">
                  <c:v>110.76666666666166</c:v>
                </c:pt>
                <c:pt idx="6646">
                  <c:v>110.78333333332833</c:v>
                </c:pt>
                <c:pt idx="6647">
                  <c:v>110.79999999999499</c:v>
                </c:pt>
                <c:pt idx="6648">
                  <c:v>110.81666666666166</c:v>
                </c:pt>
                <c:pt idx="6649">
                  <c:v>110.83333333332833</c:v>
                </c:pt>
                <c:pt idx="6650">
                  <c:v>110.84999999999499</c:v>
                </c:pt>
                <c:pt idx="6651">
                  <c:v>110.86666666666166</c:v>
                </c:pt>
                <c:pt idx="6652">
                  <c:v>110.88333333332832</c:v>
                </c:pt>
                <c:pt idx="6653">
                  <c:v>110.89999999999499</c:v>
                </c:pt>
                <c:pt idx="6654">
                  <c:v>110.91666666666165</c:v>
                </c:pt>
                <c:pt idx="6655">
                  <c:v>110.93333333332832</c:v>
                </c:pt>
                <c:pt idx="6656">
                  <c:v>110.94999999999499</c:v>
                </c:pt>
                <c:pt idx="6657">
                  <c:v>110.96666666666165</c:v>
                </c:pt>
                <c:pt idx="6658">
                  <c:v>110.98333333332832</c:v>
                </c:pt>
                <c:pt idx="6659">
                  <c:v>110.99999999999498</c:v>
                </c:pt>
                <c:pt idx="6660">
                  <c:v>111.01666666666165</c:v>
                </c:pt>
                <c:pt idx="6661">
                  <c:v>111.03333333332832</c:v>
                </c:pt>
                <c:pt idx="6662">
                  <c:v>111.04999999999498</c:v>
                </c:pt>
                <c:pt idx="6663">
                  <c:v>111.06666666666165</c:v>
                </c:pt>
                <c:pt idx="6664">
                  <c:v>111.08333333332831</c:v>
                </c:pt>
                <c:pt idx="6665">
                  <c:v>111.09999999999498</c:v>
                </c:pt>
                <c:pt idx="6666">
                  <c:v>111.11666666666164</c:v>
                </c:pt>
                <c:pt idx="6667">
                  <c:v>111.13333333332831</c:v>
                </c:pt>
                <c:pt idx="6668">
                  <c:v>111.14999999999498</c:v>
                </c:pt>
                <c:pt idx="6669">
                  <c:v>111.16666666666164</c:v>
                </c:pt>
                <c:pt idx="6670">
                  <c:v>111.18333333332831</c:v>
                </c:pt>
                <c:pt idx="6671">
                  <c:v>111.19999999999497</c:v>
                </c:pt>
                <c:pt idx="6672">
                  <c:v>111.21666666666164</c:v>
                </c:pt>
                <c:pt idx="6673">
                  <c:v>111.2333333333283</c:v>
                </c:pt>
                <c:pt idx="6674">
                  <c:v>111.24999999999497</c:v>
                </c:pt>
                <c:pt idx="6675">
                  <c:v>111.26666666666164</c:v>
                </c:pt>
                <c:pt idx="6676">
                  <c:v>111.2833333333283</c:v>
                </c:pt>
                <c:pt idx="6677">
                  <c:v>111.29999999999497</c:v>
                </c:pt>
                <c:pt idx="6678">
                  <c:v>111.31666666666163</c:v>
                </c:pt>
                <c:pt idx="6679">
                  <c:v>111.3333333333283</c:v>
                </c:pt>
                <c:pt idx="6680">
                  <c:v>111.34999999999496</c:v>
                </c:pt>
                <c:pt idx="6681">
                  <c:v>111.36666666666163</c:v>
                </c:pt>
                <c:pt idx="6682">
                  <c:v>111.3833333333283</c:v>
                </c:pt>
                <c:pt idx="6683">
                  <c:v>111.39999999999496</c:v>
                </c:pt>
                <c:pt idx="6684">
                  <c:v>111.41666666666163</c:v>
                </c:pt>
                <c:pt idx="6685">
                  <c:v>111.43333333332829</c:v>
                </c:pt>
                <c:pt idx="6686">
                  <c:v>111.44999999999496</c:v>
                </c:pt>
                <c:pt idx="6687">
                  <c:v>111.46666666666162</c:v>
                </c:pt>
                <c:pt idx="6688">
                  <c:v>111.48333333332829</c:v>
                </c:pt>
                <c:pt idx="6689">
                  <c:v>111.49999999999496</c:v>
                </c:pt>
                <c:pt idx="6690">
                  <c:v>111.51666666666162</c:v>
                </c:pt>
                <c:pt idx="6691">
                  <c:v>111.53333333332829</c:v>
                </c:pt>
                <c:pt idx="6692">
                  <c:v>111.54999999999495</c:v>
                </c:pt>
                <c:pt idx="6693">
                  <c:v>111.56666666666162</c:v>
                </c:pt>
                <c:pt idx="6694">
                  <c:v>111.58333333332828</c:v>
                </c:pt>
                <c:pt idx="6695">
                  <c:v>111.59999999999495</c:v>
                </c:pt>
                <c:pt idx="6696">
                  <c:v>111.61666666666162</c:v>
                </c:pt>
                <c:pt idx="6697">
                  <c:v>111.63333333332828</c:v>
                </c:pt>
                <c:pt idx="6698">
                  <c:v>111.64999999999495</c:v>
                </c:pt>
                <c:pt idx="6699">
                  <c:v>111.66666666666161</c:v>
                </c:pt>
                <c:pt idx="6700">
                  <c:v>111.68333333332828</c:v>
                </c:pt>
                <c:pt idx="6701">
                  <c:v>111.69999999999494</c:v>
                </c:pt>
                <c:pt idx="6702">
                  <c:v>111.71666666666161</c:v>
                </c:pt>
                <c:pt idx="6703">
                  <c:v>111.73333333332828</c:v>
                </c:pt>
                <c:pt idx="6704">
                  <c:v>111.74999999999494</c:v>
                </c:pt>
                <c:pt idx="6705">
                  <c:v>111.76666666666161</c:v>
                </c:pt>
                <c:pt idx="6706">
                  <c:v>111.78333333332827</c:v>
                </c:pt>
                <c:pt idx="6707">
                  <c:v>111.79999999999494</c:v>
                </c:pt>
                <c:pt idx="6708">
                  <c:v>111.8166666666616</c:v>
                </c:pt>
                <c:pt idx="6709">
                  <c:v>111.83333333332827</c:v>
                </c:pt>
                <c:pt idx="6710">
                  <c:v>111.84999999999494</c:v>
                </c:pt>
                <c:pt idx="6711">
                  <c:v>111.8666666666616</c:v>
                </c:pt>
                <c:pt idx="6712">
                  <c:v>111.88333333332827</c:v>
                </c:pt>
                <c:pt idx="6713">
                  <c:v>111.89999999999493</c:v>
                </c:pt>
                <c:pt idx="6714">
                  <c:v>111.9166666666616</c:v>
                </c:pt>
                <c:pt idx="6715">
                  <c:v>111.93333333332826</c:v>
                </c:pt>
                <c:pt idx="6716">
                  <c:v>111.94999999999493</c:v>
                </c:pt>
                <c:pt idx="6717">
                  <c:v>111.9666666666616</c:v>
                </c:pt>
                <c:pt idx="6718">
                  <c:v>111.98333333332826</c:v>
                </c:pt>
                <c:pt idx="6719">
                  <c:v>111.99999999999493</c:v>
                </c:pt>
                <c:pt idx="6720">
                  <c:v>112.01666666666159</c:v>
                </c:pt>
                <c:pt idx="6721">
                  <c:v>112.03333333332826</c:v>
                </c:pt>
                <c:pt idx="6722">
                  <c:v>112.04999999999492</c:v>
                </c:pt>
                <c:pt idx="6723">
                  <c:v>112.06666666666159</c:v>
                </c:pt>
                <c:pt idx="6724">
                  <c:v>112.08333333332826</c:v>
                </c:pt>
                <c:pt idx="6725">
                  <c:v>112.09999999999492</c:v>
                </c:pt>
                <c:pt idx="6726">
                  <c:v>112.11666666666159</c:v>
                </c:pt>
                <c:pt idx="6727">
                  <c:v>112.13333333332825</c:v>
                </c:pt>
                <c:pt idx="6728">
                  <c:v>112.14999999999492</c:v>
                </c:pt>
                <c:pt idx="6729">
                  <c:v>112.16666666666158</c:v>
                </c:pt>
                <c:pt idx="6730">
                  <c:v>112.18333333332825</c:v>
                </c:pt>
                <c:pt idx="6731">
                  <c:v>112.19999999999492</c:v>
                </c:pt>
                <c:pt idx="6732">
                  <c:v>112.21666666666158</c:v>
                </c:pt>
                <c:pt idx="6733">
                  <c:v>112.23333333332825</c:v>
                </c:pt>
                <c:pt idx="6734">
                  <c:v>112.24999999999491</c:v>
                </c:pt>
                <c:pt idx="6735">
                  <c:v>112.26666666666158</c:v>
                </c:pt>
                <c:pt idx="6736">
                  <c:v>112.28333333332824</c:v>
                </c:pt>
                <c:pt idx="6737">
                  <c:v>112.29999999999491</c:v>
                </c:pt>
                <c:pt idx="6738">
                  <c:v>112.31666666666158</c:v>
                </c:pt>
                <c:pt idx="6739">
                  <c:v>112.33333333332824</c:v>
                </c:pt>
                <c:pt idx="6740">
                  <c:v>112.34999999999491</c:v>
                </c:pt>
                <c:pt idx="6741">
                  <c:v>112.36666666666157</c:v>
                </c:pt>
                <c:pt idx="6742">
                  <c:v>112.38333333332824</c:v>
                </c:pt>
                <c:pt idx="6743">
                  <c:v>112.3999999999949</c:v>
                </c:pt>
                <c:pt idx="6744">
                  <c:v>112.41666666666157</c:v>
                </c:pt>
                <c:pt idx="6745">
                  <c:v>112.43333333332824</c:v>
                </c:pt>
                <c:pt idx="6746">
                  <c:v>112.4499999999949</c:v>
                </c:pt>
                <c:pt idx="6747">
                  <c:v>112.46666666666157</c:v>
                </c:pt>
                <c:pt idx="6748">
                  <c:v>112.48333333332823</c:v>
                </c:pt>
                <c:pt idx="6749">
                  <c:v>112.4999999999949</c:v>
                </c:pt>
                <c:pt idx="6750">
                  <c:v>112.51666666666156</c:v>
                </c:pt>
                <c:pt idx="6751">
                  <c:v>112.53333333332823</c:v>
                </c:pt>
                <c:pt idx="6752">
                  <c:v>112.5499999999949</c:v>
                </c:pt>
                <c:pt idx="6753">
                  <c:v>112.56666666666156</c:v>
                </c:pt>
                <c:pt idx="6754">
                  <c:v>112.58333333332823</c:v>
                </c:pt>
                <c:pt idx="6755">
                  <c:v>112.59999999999489</c:v>
                </c:pt>
                <c:pt idx="6756">
                  <c:v>112.61666666666156</c:v>
                </c:pt>
                <c:pt idx="6757">
                  <c:v>112.63333333332822</c:v>
                </c:pt>
                <c:pt idx="6758">
                  <c:v>112.64999999999489</c:v>
                </c:pt>
                <c:pt idx="6759">
                  <c:v>112.66666666666156</c:v>
                </c:pt>
                <c:pt idx="6760">
                  <c:v>112.68333333332822</c:v>
                </c:pt>
                <c:pt idx="6761">
                  <c:v>112.69999999999489</c:v>
                </c:pt>
                <c:pt idx="6762">
                  <c:v>112.71666666666155</c:v>
                </c:pt>
                <c:pt idx="6763">
                  <c:v>112.73333333332822</c:v>
                </c:pt>
                <c:pt idx="6764">
                  <c:v>112.74999999999488</c:v>
                </c:pt>
                <c:pt idx="6765">
                  <c:v>112.76666666666155</c:v>
                </c:pt>
                <c:pt idx="6766">
                  <c:v>112.78333333332822</c:v>
                </c:pt>
                <c:pt idx="6767">
                  <c:v>112.79999999999488</c:v>
                </c:pt>
                <c:pt idx="6768">
                  <c:v>112.81666666666155</c:v>
                </c:pt>
                <c:pt idx="6769">
                  <c:v>112.83333333332821</c:v>
                </c:pt>
                <c:pt idx="6770">
                  <c:v>112.84999999999488</c:v>
                </c:pt>
                <c:pt idx="6771">
                  <c:v>112.86666666666154</c:v>
                </c:pt>
                <c:pt idx="6772">
                  <c:v>112.88333333332821</c:v>
                </c:pt>
                <c:pt idx="6773">
                  <c:v>112.89999999999488</c:v>
                </c:pt>
                <c:pt idx="6774">
                  <c:v>112.91666666666154</c:v>
                </c:pt>
                <c:pt idx="6775">
                  <c:v>112.93333333332821</c:v>
                </c:pt>
                <c:pt idx="6776">
                  <c:v>112.94999999999487</c:v>
                </c:pt>
                <c:pt idx="6777">
                  <c:v>112.96666666666154</c:v>
                </c:pt>
                <c:pt idx="6778">
                  <c:v>112.9833333333282</c:v>
                </c:pt>
                <c:pt idx="6779">
                  <c:v>112.99999999999487</c:v>
                </c:pt>
                <c:pt idx="6780">
                  <c:v>113.01666666666154</c:v>
                </c:pt>
                <c:pt idx="6781">
                  <c:v>113.0333333333282</c:v>
                </c:pt>
                <c:pt idx="6782">
                  <c:v>113.04999999999487</c:v>
                </c:pt>
                <c:pt idx="6783">
                  <c:v>113.06666666666153</c:v>
                </c:pt>
                <c:pt idx="6784">
                  <c:v>113.0833333333282</c:v>
                </c:pt>
                <c:pt idx="6785">
                  <c:v>113.09999999999486</c:v>
                </c:pt>
                <c:pt idx="6786">
                  <c:v>113.11666666666153</c:v>
                </c:pt>
                <c:pt idx="6787">
                  <c:v>113.1333333333282</c:v>
                </c:pt>
                <c:pt idx="6788">
                  <c:v>113.14999999999486</c:v>
                </c:pt>
                <c:pt idx="6789">
                  <c:v>113.16666666666153</c:v>
                </c:pt>
                <c:pt idx="6790">
                  <c:v>113.18333333332819</c:v>
                </c:pt>
                <c:pt idx="6791">
                  <c:v>113.19999999999486</c:v>
                </c:pt>
                <c:pt idx="6792">
                  <c:v>113.21666666666152</c:v>
                </c:pt>
                <c:pt idx="6793">
                  <c:v>113.23333333332819</c:v>
                </c:pt>
                <c:pt idx="6794">
                  <c:v>113.24999999999486</c:v>
                </c:pt>
                <c:pt idx="6795">
                  <c:v>113.26666666666152</c:v>
                </c:pt>
                <c:pt idx="6796">
                  <c:v>113.28333333332819</c:v>
                </c:pt>
                <c:pt idx="6797">
                  <c:v>113.29999999999485</c:v>
                </c:pt>
                <c:pt idx="6798">
                  <c:v>113.31666666666152</c:v>
                </c:pt>
                <c:pt idx="6799">
                  <c:v>113.33333333332818</c:v>
                </c:pt>
                <c:pt idx="6800">
                  <c:v>113.34999999999485</c:v>
                </c:pt>
                <c:pt idx="6801">
                  <c:v>113.36666666666152</c:v>
                </c:pt>
                <c:pt idx="6802">
                  <c:v>113.38333333332818</c:v>
                </c:pt>
                <c:pt idx="6803">
                  <c:v>113.39999999999485</c:v>
                </c:pt>
                <c:pt idx="6804">
                  <c:v>113.41666666666151</c:v>
                </c:pt>
                <c:pt idx="6805">
                  <c:v>113.43333333332818</c:v>
                </c:pt>
                <c:pt idx="6806">
                  <c:v>113.44999999999484</c:v>
                </c:pt>
                <c:pt idx="6807">
                  <c:v>113.46666666666151</c:v>
                </c:pt>
                <c:pt idx="6808">
                  <c:v>113.48333333332818</c:v>
                </c:pt>
                <c:pt idx="6809">
                  <c:v>113.49999999999484</c:v>
                </c:pt>
                <c:pt idx="6810">
                  <c:v>113.51666666666151</c:v>
                </c:pt>
                <c:pt idx="6811">
                  <c:v>113.53333333332817</c:v>
                </c:pt>
                <c:pt idx="6812">
                  <c:v>113.54999999999484</c:v>
                </c:pt>
                <c:pt idx="6813">
                  <c:v>113.5666666666615</c:v>
                </c:pt>
                <c:pt idx="6814">
                  <c:v>113.58333333332817</c:v>
                </c:pt>
                <c:pt idx="6815">
                  <c:v>113.59999999999484</c:v>
                </c:pt>
                <c:pt idx="6816">
                  <c:v>113.6166666666615</c:v>
                </c:pt>
                <c:pt idx="6817">
                  <c:v>113.63333333332817</c:v>
                </c:pt>
                <c:pt idx="6818">
                  <c:v>113.64999999999483</c:v>
                </c:pt>
                <c:pt idx="6819">
                  <c:v>113.6666666666615</c:v>
                </c:pt>
                <c:pt idx="6820">
                  <c:v>113.68333333332816</c:v>
                </c:pt>
                <c:pt idx="6821">
                  <c:v>113.69999999999483</c:v>
                </c:pt>
                <c:pt idx="6822">
                  <c:v>113.7166666666615</c:v>
                </c:pt>
                <c:pt idx="6823">
                  <c:v>113.73333333332816</c:v>
                </c:pt>
                <c:pt idx="6824">
                  <c:v>113.74999999999483</c:v>
                </c:pt>
                <c:pt idx="6825">
                  <c:v>113.76666666666149</c:v>
                </c:pt>
                <c:pt idx="6826">
                  <c:v>113.78333333332816</c:v>
                </c:pt>
                <c:pt idx="6827">
                  <c:v>113.79999999999482</c:v>
                </c:pt>
                <c:pt idx="6828">
                  <c:v>113.81666666666149</c:v>
                </c:pt>
                <c:pt idx="6829">
                  <c:v>113.83333333332816</c:v>
                </c:pt>
                <c:pt idx="6830">
                  <c:v>113.84999999999482</c:v>
                </c:pt>
                <c:pt idx="6831">
                  <c:v>113.86666666666149</c:v>
                </c:pt>
                <c:pt idx="6832">
                  <c:v>113.88333333332815</c:v>
                </c:pt>
                <c:pt idx="6833">
                  <c:v>113.89999999999482</c:v>
                </c:pt>
                <c:pt idx="6834">
                  <c:v>113.91666666666148</c:v>
                </c:pt>
                <c:pt idx="6835">
                  <c:v>113.93333333332815</c:v>
                </c:pt>
                <c:pt idx="6836">
                  <c:v>113.94999999999482</c:v>
                </c:pt>
                <c:pt idx="6837">
                  <c:v>113.96666666666148</c:v>
                </c:pt>
                <c:pt idx="6838">
                  <c:v>113.98333333332815</c:v>
                </c:pt>
                <c:pt idx="6839">
                  <c:v>113.99999999999481</c:v>
                </c:pt>
                <c:pt idx="6840">
                  <c:v>114.01666666666148</c:v>
                </c:pt>
                <c:pt idx="6841">
                  <c:v>114.03333333332814</c:v>
                </c:pt>
                <c:pt idx="6842">
                  <c:v>114.04999999999481</c:v>
                </c:pt>
                <c:pt idx="6843">
                  <c:v>114.06666666666148</c:v>
                </c:pt>
                <c:pt idx="6844">
                  <c:v>114.08333333332814</c:v>
                </c:pt>
                <c:pt idx="6845">
                  <c:v>114.09999999999481</c:v>
                </c:pt>
                <c:pt idx="6846">
                  <c:v>114.11666666666147</c:v>
                </c:pt>
                <c:pt idx="6847">
                  <c:v>114.13333333332814</c:v>
                </c:pt>
                <c:pt idx="6848">
                  <c:v>114.1499999999948</c:v>
                </c:pt>
                <c:pt idx="6849">
                  <c:v>114.16666666666147</c:v>
                </c:pt>
                <c:pt idx="6850">
                  <c:v>114.18333333332814</c:v>
                </c:pt>
                <c:pt idx="6851">
                  <c:v>114.1999999999948</c:v>
                </c:pt>
                <c:pt idx="6852">
                  <c:v>114.21666666666147</c:v>
                </c:pt>
                <c:pt idx="6853">
                  <c:v>114.23333333332813</c:v>
                </c:pt>
                <c:pt idx="6854">
                  <c:v>114.2499999999948</c:v>
                </c:pt>
                <c:pt idx="6855">
                  <c:v>114.26666666666146</c:v>
                </c:pt>
                <c:pt idx="6856">
                  <c:v>114.28333333332813</c:v>
                </c:pt>
                <c:pt idx="6857">
                  <c:v>114.2999999999948</c:v>
                </c:pt>
                <c:pt idx="6858">
                  <c:v>114.31666666666146</c:v>
                </c:pt>
                <c:pt idx="6859">
                  <c:v>114.33333333332813</c:v>
                </c:pt>
                <c:pt idx="6860">
                  <c:v>114.34999999999479</c:v>
                </c:pt>
                <c:pt idx="6861">
                  <c:v>114.36666666666146</c:v>
                </c:pt>
                <c:pt idx="6862">
                  <c:v>114.38333333332812</c:v>
                </c:pt>
                <c:pt idx="6863">
                  <c:v>114.39999999999479</c:v>
                </c:pt>
                <c:pt idx="6864">
                  <c:v>114.41666666666146</c:v>
                </c:pt>
                <c:pt idx="6865">
                  <c:v>114.43333333332812</c:v>
                </c:pt>
                <c:pt idx="6866">
                  <c:v>114.44999999999479</c:v>
                </c:pt>
                <c:pt idx="6867">
                  <c:v>114.46666666666145</c:v>
                </c:pt>
                <c:pt idx="6868">
                  <c:v>114.48333333332812</c:v>
                </c:pt>
                <c:pt idx="6869">
                  <c:v>114.49999999999478</c:v>
                </c:pt>
                <c:pt idx="6870">
                  <c:v>114.51666666666145</c:v>
                </c:pt>
                <c:pt idx="6871">
                  <c:v>114.53333333332812</c:v>
                </c:pt>
                <c:pt idx="6872">
                  <c:v>114.54999999999478</c:v>
                </c:pt>
                <c:pt idx="6873">
                  <c:v>114.56666666666145</c:v>
                </c:pt>
                <c:pt idx="6874">
                  <c:v>114.58333333332811</c:v>
                </c:pt>
                <c:pt idx="6875">
                  <c:v>114.59999999999478</c:v>
                </c:pt>
                <c:pt idx="6876">
                  <c:v>114.61666666666144</c:v>
                </c:pt>
                <c:pt idx="6877">
                  <c:v>114.63333333332811</c:v>
                </c:pt>
                <c:pt idx="6878">
                  <c:v>114.64999999999478</c:v>
                </c:pt>
                <c:pt idx="6879">
                  <c:v>114.66666666666144</c:v>
                </c:pt>
                <c:pt idx="6880">
                  <c:v>114.68333333332811</c:v>
                </c:pt>
                <c:pt idx="6881">
                  <c:v>114.69999999999477</c:v>
                </c:pt>
                <c:pt idx="6882">
                  <c:v>114.71666666666144</c:v>
                </c:pt>
                <c:pt idx="6883">
                  <c:v>114.7333333333281</c:v>
                </c:pt>
                <c:pt idx="6884">
                  <c:v>114.74999999999477</c:v>
                </c:pt>
                <c:pt idx="6885">
                  <c:v>114.76666666666144</c:v>
                </c:pt>
                <c:pt idx="6886">
                  <c:v>114.7833333333281</c:v>
                </c:pt>
                <c:pt idx="6887">
                  <c:v>114.79999999999477</c:v>
                </c:pt>
                <c:pt idx="6888">
                  <c:v>114.81666666666143</c:v>
                </c:pt>
                <c:pt idx="6889">
                  <c:v>114.8333333333281</c:v>
                </c:pt>
                <c:pt idx="6890">
                  <c:v>114.84999999999476</c:v>
                </c:pt>
                <c:pt idx="6891">
                  <c:v>114.86666666666143</c:v>
                </c:pt>
                <c:pt idx="6892">
                  <c:v>114.8833333333281</c:v>
                </c:pt>
                <c:pt idx="6893">
                  <c:v>114.89999999999476</c:v>
                </c:pt>
                <c:pt idx="6894">
                  <c:v>114.91666666666143</c:v>
                </c:pt>
                <c:pt idx="6895">
                  <c:v>114.93333333332809</c:v>
                </c:pt>
                <c:pt idx="6896">
                  <c:v>114.94999999999476</c:v>
                </c:pt>
                <c:pt idx="6897">
                  <c:v>114.96666666666142</c:v>
                </c:pt>
                <c:pt idx="6898">
                  <c:v>114.98333333332809</c:v>
                </c:pt>
                <c:pt idx="6899">
                  <c:v>114.99999999999476</c:v>
                </c:pt>
                <c:pt idx="6900">
                  <c:v>115.01666666666142</c:v>
                </c:pt>
                <c:pt idx="6901">
                  <c:v>115.03333333332809</c:v>
                </c:pt>
                <c:pt idx="6902">
                  <c:v>115.04999999999475</c:v>
                </c:pt>
                <c:pt idx="6903">
                  <c:v>115.06666666666142</c:v>
                </c:pt>
                <c:pt idx="6904">
                  <c:v>115.08333333332808</c:v>
                </c:pt>
                <c:pt idx="6905">
                  <c:v>115.09999999999475</c:v>
                </c:pt>
                <c:pt idx="6906">
                  <c:v>115.11666666666142</c:v>
                </c:pt>
                <c:pt idx="6907">
                  <c:v>115.13333333332808</c:v>
                </c:pt>
                <c:pt idx="6908">
                  <c:v>115.14999999999475</c:v>
                </c:pt>
                <c:pt idx="6909">
                  <c:v>115.16666666666141</c:v>
                </c:pt>
                <c:pt idx="6910">
                  <c:v>115.18333333332808</c:v>
                </c:pt>
                <c:pt idx="6911">
                  <c:v>115.19999999999474</c:v>
                </c:pt>
                <c:pt idx="6912">
                  <c:v>115.21666666666141</c:v>
                </c:pt>
                <c:pt idx="6913">
                  <c:v>115.23333333332808</c:v>
                </c:pt>
                <c:pt idx="6914">
                  <c:v>115.24999999999474</c:v>
                </c:pt>
                <c:pt idx="6915">
                  <c:v>115.26666666666141</c:v>
                </c:pt>
                <c:pt idx="6916">
                  <c:v>115.28333333332807</c:v>
                </c:pt>
                <c:pt idx="6917">
                  <c:v>115.29999999999474</c:v>
                </c:pt>
                <c:pt idx="6918">
                  <c:v>115.3166666666614</c:v>
                </c:pt>
                <c:pt idx="6919">
                  <c:v>115.33333333332807</c:v>
                </c:pt>
                <c:pt idx="6920">
                  <c:v>115.34999999999474</c:v>
                </c:pt>
                <c:pt idx="6921">
                  <c:v>115.3666666666614</c:v>
                </c:pt>
                <c:pt idx="6922">
                  <c:v>115.38333333332807</c:v>
                </c:pt>
                <c:pt idx="6923">
                  <c:v>115.39999999999473</c:v>
                </c:pt>
                <c:pt idx="6924">
                  <c:v>115.4166666666614</c:v>
                </c:pt>
                <c:pt idx="6925">
                  <c:v>115.43333333332806</c:v>
                </c:pt>
                <c:pt idx="6926">
                  <c:v>115.44999999999473</c:v>
                </c:pt>
                <c:pt idx="6927">
                  <c:v>115.4666666666614</c:v>
                </c:pt>
                <c:pt idx="6928">
                  <c:v>115.48333333332806</c:v>
                </c:pt>
                <c:pt idx="6929">
                  <c:v>115.49999999999473</c:v>
                </c:pt>
                <c:pt idx="6930">
                  <c:v>115.51666666666139</c:v>
                </c:pt>
                <c:pt idx="6931">
                  <c:v>115.53333333332806</c:v>
                </c:pt>
                <c:pt idx="6932">
                  <c:v>115.54999999999472</c:v>
                </c:pt>
                <c:pt idx="6933">
                  <c:v>115.56666666666139</c:v>
                </c:pt>
                <c:pt idx="6934">
                  <c:v>115.58333333332806</c:v>
                </c:pt>
                <c:pt idx="6935">
                  <c:v>115.59999999999472</c:v>
                </c:pt>
                <c:pt idx="6936">
                  <c:v>115.61666666666139</c:v>
                </c:pt>
                <c:pt idx="6937">
                  <c:v>115.63333333332805</c:v>
                </c:pt>
                <c:pt idx="6938">
                  <c:v>115.64999999999472</c:v>
                </c:pt>
                <c:pt idx="6939">
                  <c:v>115.66666666666138</c:v>
                </c:pt>
                <c:pt idx="6940">
                  <c:v>115.68333333332805</c:v>
                </c:pt>
                <c:pt idx="6941">
                  <c:v>115.69999999999472</c:v>
                </c:pt>
                <c:pt idx="6942">
                  <c:v>115.71666666666138</c:v>
                </c:pt>
                <c:pt idx="6943">
                  <c:v>115.73333333332805</c:v>
                </c:pt>
                <c:pt idx="6944">
                  <c:v>115.74999999999471</c:v>
                </c:pt>
                <c:pt idx="6945">
                  <c:v>115.76666666666138</c:v>
                </c:pt>
                <c:pt idx="6946">
                  <c:v>115.78333333332805</c:v>
                </c:pt>
                <c:pt idx="6947">
                  <c:v>115.79999999999471</c:v>
                </c:pt>
                <c:pt idx="6948">
                  <c:v>115.81666666666138</c:v>
                </c:pt>
                <c:pt idx="6949">
                  <c:v>115.83333333332804</c:v>
                </c:pt>
                <c:pt idx="6950">
                  <c:v>115.84999999999471</c:v>
                </c:pt>
                <c:pt idx="6951">
                  <c:v>115.86666666666137</c:v>
                </c:pt>
                <c:pt idx="6952">
                  <c:v>115.88333333332804</c:v>
                </c:pt>
                <c:pt idx="6953">
                  <c:v>115.89999999999471</c:v>
                </c:pt>
                <c:pt idx="6954">
                  <c:v>115.91666666666137</c:v>
                </c:pt>
                <c:pt idx="6955">
                  <c:v>115.93333333332804</c:v>
                </c:pt>
                <c:pt idx="6956">
                  <c:v>115.9499999999947</c:v>
                </c:pt>
                <c:pt idx="6957">
                  <c:v>115.96666666666137</c:v>
                </c:pt>
                <c:pt idx="6958">
                  <c:v>115.98333333332803</c:v>
                </c:pt>
                <c:pt idx="6959">
                  <c:v>115.9999999999947</c:v>
                </c:pt>
                <c:pt idx="6960">
                  <c:v>116.01666666666137</c:v>
                </c:pt>
                <c:pt idx="6961">
                  <c:v>116.03333333332803</c:v>
                </c:pt>
                <c:pt idx="6962">
                  <c:v>116.0499999999947</c:v>
                </c:pt>
                <c:pt idx="6963">
                  <c:v>116.06666666666136</c:v>
                </c:pt>
                <c:pt idx="6964">
                  <c:v>116.08333333332803</c:v>
                </c:pt>
                <c:pt idx="6965">
                  <c:v>116.09999999999469</c:v>
                </c:pt>
                <c:pt idx="6966">
                  <c:v>116.11666666666136</c:v>
                </c:pt>
                <c:pt idx="6967">
                  <c:v>116.13333333332803</c:v>
                </c:pt>
                <c:pt idx="6968">
                  <c:v>116.14999999999469</c:v>
                </c:pt>
                <c:pt idx="6969">
                  <c:v>116.16666666666136</c:v>
                </c:pt>
                <c:pt idx="6970">
                  <c:v>116.18333333332802</c:v>
                </c:pt>
                <c:pt idx="6971">
                  <c:v>116.19999999999469</c:v>
                </c:pt>
                <c:pt idx="6972">
                  <c:v>116.21666666666135</c:v>
                </c:pt>
                <c:pt idx="6973">
                  <c:v>116.23333333332802</c:v>
                </c:pt>
                <c:pt idx="6974">
                  <c:v>116.24999999999469</c:v>
                </c:pt>
                <c:pt idx="6975">
                  <c:v>116.26666666666135</c:v>
                </c:pt>
                <c:pt idx="6976">
                  <c:v>116.28333333332802</c:v>
                </c:pt>
                <c:pt idx="6977">
                  <c:v>116.29999999999468</c:v>
                </c:pt>
                <c:pt idx="6978">
                  <c:v>116.31666666666135</c:v>
                </c:pt>
                <c:pt idx="6979">
                  <c:v>116.33333333332801</c:v>
                </c:pt>
                <c:pt idx="6980">
                  <c:v>116.34999999999468</c:v>
                </c:pt>
                <c:pt idx="6981">
                  <c:v>116.36666666666135</c:v>
                </c:pt>
                <c:pt idx="6982">
                  <c:v>116.38333333332801</c:v>
                </c:pt>
                <c:pt idx="6983">
                  <c:v>116.39999999999468</c:v>
                </c:pt>
                <c:pt idx="6984">
                  <c:v>116.41666666666134</c:v>
                </c:pt>
                <c:pt idx="6985">
                  <c:v>116.43333333332801</c:v>
                </c:pt>
                <c:pt idx="6986">
                  <c:v>116.44999999999467</c:v>
                </c:pt>
                <c:pt idx="6987">
                  <c:v>116.46666666666134</c:v>
                </c:pt>
                <c:pt idx="6988">
                  <c:v>116.48333333332801</c:v>
                </c:pt>
                <c:pt idx="6989">
                  <c:v>116.49999999999467</c:v>
                </c:pt>
                <c:pt idx="6990">
                  <c:v>116.51666666666134</c:v>
                </c:pt>
                <c:pt idx="6991">
                  <c:v>116.533333333328</c:v>
                </c:pt>
                <c:pt idx="6992">
                  <c:v>116.54999999999467</c:v>
                </c:pt>
                <c:pt idx="6993">
                  <c:v>116.56666666666133</c:v>
                </c:pt>
                <c:pt idx="6994">
                  <c:v>116.583333333328</c:v>
                </c:pt>
                <c:pt idx="6995">
                  <c:v>116.59999999999467</c:v>
                </c:pt>
                <c:pt idx="6996">
                  <c:v>116.61666666666133</c:v>
                </c:pt>
                <c:pt idx="6997">
                  <c:v>116.633333333328</c:v>
                </c:pt>
                <c:pt idx="6998">
                  <c:v>116.64999999999466</c:v>
                </c:pt>
                <c:pt idx="6999">
                  <c:v>116.66666666666133</c:v>
                </c:pt>
                <c:pt idx="7000">
                  <c:v>116.68333333332799</c:v>
                </c:pt>
                <c:pt idx="7001">
                  <c:v>116.69999999999466</c:v>
                </c:pt>
                <c:pt idx="7002">
                  <c:v>116.71666666666133</c:v>
                </c:pt>
                <c:pt idx="7003">
                  <c:v>116.73333333332799</c:v>
                </c:pt>
                <c:pt idx="7004">
                  <c:v>116.74999999999466</c:v>
                </c:pt>
                <c:pt idx="7005">
                  <c:v>116.76666666666132</c:v>
                </c:pt>
                <c:pt idx="7006">
                  <c:v>116.78333333332799</c:v>
                </c:pt>
                <c:pt idx="7007">
                  <c:v>116.79999999999465</c:v>
                </c:pt>
                <c:pt idx="7008">
                  <c:v>116.81666666666132</c:v>
                </c:pt>
                <c:pt idx="7009">
                  <c:v>116.83333333332799</c:v>
                </c:pt>
                <c:pt idx="7010">
                  <c:v>116.84999999999465</c:v>
                </c:pt>
                <c:pt idx="7011">
                  <c:v>116.86666666666132</c:v>
                </c:pt>
                <c:pt idx="7012">
                  <c:v>116.88333333332798</c:v>
                </c:pt>
                <c:pt idx="7013">
                  <c:v>116.89999999999465</c:v>
                </c:pt>
                <c:pt idx="7014">
                  <c:v>116.91666666666131</c:v>
                </c:pt>
                <c:pt idx="7015">
                  <c:v>116.93333333332798</c:v>
                </c:pt>
                <c:pt idx="7016">
                  <c:v>116.94999999999465</c:v>
                </c:pt>
                <c:pt idx="7017">
                  <c:v>116.96666666666131</c:v>
                </c:pt>
                <c:pt idx="7018">
                  <c:v>116.98333333332798</c:v>
                </c:pt>
                <c:pt idx="7019">
                  <c:v>116.99999999999464</c:v>
                </c:pt>
                <c:pt idx="7020">
                  <c:v>117.01666666666131</c:v>
                </c:pt>
                <c:pt idx="7021">
                  <c:v>117.03333333332797</c:v>
                </c:pt>
                <c:pt idx="7022">
                  <c:v>117.04999999999464</c:v>
                </c:pt>
                <c:pt idx="7023">
                  <c:v>117.06666666666131</c:v>
                </c:pt>
                <c:pt idx="7024">
                  <c:v>117.08333333332797</c:v>
                </c:pt>
                <c:pt idx="7025">
                  <c:v>117.09999999999464</c:v>
                </c:pt>
                <c:pt idx="7026">
                  <c:v>117.1166666666613</c:v>
                </c:pt>
                <c:pt idx="7027">
                  <c:v>117.13333333332797</c:v>
                </c:pt>
                <c:pt idx="7028">
                  <c:v>117.14999999999463</c:v>
                </c:pt>
                <c:pt idx="7029">
                  <c:v>117.1666666666613</c:v>
                </c:pt>
                <c:pt idx="7030">
                  <c:v>117.18333333332797</c:v>
                </c:pt>
                <c:pt idx="7031">
                  <c:v>117.19999999999463</c:v>
                </c:pt>
                <c:pt idx="7032">
                  <c:v>117.2166666666613</c:v>
                </c:pt>
                <c:pt idx="7033">
                  <c:v>117.23333333332796</c:v>
                </c:pt>
                <c:pt idx="7034">
                  <c:v>117.24999999999463</c:v>
                </c:pt>
                <c:pt idx="7035">
                  <c:v>117.26666666666129</c:v>
                </c:pt>
                <c:pt idx="7036">
                  <c:v>117.28333333332796</c:v>
                </c:pt>
                <c:pt idx="7037">
                  <c:v>117.29999999999463</c:v>
                </c:pt>
                <c:pt idx="7038">
                  <c:v>117.31666666666129</c:v>
                </c:pt>
                <c:pt idx="7039">
                  <c:v>117.33333333332796</c:v>
                </c:pt>
                <c:pt idx="7040">
                  <c:v>117.34999999999462</c:v>
                </c:pt>
                <c:pt idx="7041">
                  <c:v>117.36666666666129</c:v>
                </c:pt>
                <c:pt idx="7042">
                  <c:v>117.38333333332795</c:v>
                </c:pt>
                <c:pt idx="7043">
                  <c:v>117.39999999999462</c:v>
                </c:pt>
                <c:pt idx="7044">
                  <c:v>117.41666666666129</c:v>
                </c:pt>
                <c:pt idx="7045">
                  <c:v>117.43333333332795</c:v>
                </c:pt>
                <c:pt idx="7046">
                  <c:v>117.44999999999462</c:v>
                </c:pt>
                <c:pt idx="7047">
                  <c:v>117.46666666666128</c:v>
                </c:pt>
                <c:pt idx="7048">
                  <c:v>117.48333333332795</c:v>
                </c:pt>
                <c:pt idx="7049">
                  <c:v>117.49999999999461</c:v>
                </c:pt>
                <c:pt idx="7050">
                  <c:v>117.51666666666128</c:v>
                </c:pt>
                <c:pt idx="7051">
                  <c:v>117.53333333332795</c:v>
                </c:pt>
                <c:pt idx="7052">
                  <c:v>117.54999999999461</c:v>
                </c:pt>
                <c:pt idx="7053">
                  <c:v>117.56666666666128</c:v>
                </c:pt>
                <c:pt idx="7054">
                  <c:v>117.58333333332794</c:v>
                </c:pt>
                <c:pt idx="7055">
                  <c:v>117.59999999999461</c:v>
                </c:pt>
                <c:pt idx="7056">
                  <c:v>117.61666666666127</c:v>
                </c:pt>
                <c:pt idx="7057">
                  <c:v>117.63333333332794</c:v>
                </c:pt>
                <c:pt idx="7058">
                  <c:v>117.64999999999461</c:v>
                </c:pt>
                <c:pt idx="7059">
                  <c:v>117.66666666666127</c:v>
                </c:pt>
                <c:pt idx="7060">
                  <c:v>117.68333333332794</c:v>
                </c:pt>
                <c:pt idx="7061">
                  <c:v>117.6999999999946</c:v>
                </c:pt>
                <c:pt idx="7062">
                  <c:v>117.71666666666127</c:v>
                </c:pt>
                <c:pt idx="7063">
                  <c:v>117.73333333332793</c:v>
                </c:pt>
                <c:pt idx="7064">
                  <c:v>117.7499999999946</c:v>
                </c:pt>
                <c:pt idx="7065">
                  <c:v>117.76666666666127</c:v>
                </c:pt>
                <c:pt idx="7066">
                  <c:v>117.78333333332793</c:v>
                </c:pt>
                <c:pt idx="7067">
                  <c:v>117.7999999999946</c:v>
                </c:pt>
                <c:pt idx="7068">
                  <c:v>117.81666666666126</c:v>
                </c:pt>
                <c:pt idx="7069">
                  <c:v>117.83333333332793</c:v>
                </c:pt>
                <c:pt idx="7070">
                  <c:v>117.84999999999459</c:v>
                </c:pt>
                <c:pt idx="7071">
                  <c:v>117.86666666666126</c:v>
                </c:pt>
                <c:pt idx="7072">
                  <c:v>117.88333333332793</c:v>
                </c:pt>
                <c:pt idx="7073">
                  <c:v>117.89999999999459</c:v>
                </c:pt>
                <c:pt idx="7074">
                  <c:v>117.91666666666126</c:v>
                </c:pt>
                <c:pt idx="7075">
                  <c:v>117.93333333332792</c:v>
                </c:pt>
                <c:pt idx="7076">
                  <c:v>117.94999999999459</c:v>
                </c:pt>
                <c:pt idx="7077">
                  <c:v>117.96666666666125</c:v>
                </c:pt>
                <c:pt idx="7078">
                  <c:v>117.98333333332792</c:v>
                </c:pt>
                <c:pt idx="7079">
                  <c:v>117.99999999999459</c:v>
                </c:pt>
                <c:pt idx="7080">
                  <c:v>118.01666666666125</c:v>
                </c:pt>
                <c:pt idx="7081">
                  <c:v>118.03333333332792</c:v>
                </c:pt>
                <c:pt idx="7082">
                  <c:v>118.04999999999458</c:v>
                </c:pt>
                <c:pt idx="7083">
                  <c:v>118.06666666666125</c:v>
                </c:pt>
                <c:pt idx="7084">
                  <c:v>118.08333333332791</c:v>
                </c:pt>
                <c:pt idx="7085">
                  <c:v>118.09999999999458</c:v>
                </c:pt>
                <c:pt idx="7086">
                  <c:v>118.11666666666125</c:v>
                </c:pt>
                <c:pt idx="7087">
                  <c:v>118.13333333332791</c:v>
                </c:pt>
                <c:pt idx="7088">
                  <c:v>118.14999999999458</c:v>
                </c:pt>
                <c:pt idx="7089">
                  <c:v>118.16666666666124</c:v>
                </c:pt>
                <c:pt idx="7090">
                  <c:v>118.18333333332791</c:v>
                </c:pt>
                <c:pt idx="7091">
                  <c:v>118.19999999999457</c:v>
                </c:pt>
                <c:pt idx="7092">
                  <c:v>118.21666666666124</c:v>
                </c:pt>
                <c:pt idx="7093">
                  <c:v>118.23333333332791</c:v>
                </c:pt>
                <c:pt idx="7094">
                  <c:v>118.24999999999457</c:v>
                </c:pt>
                <c:pt idx="7095">
                  <c:v>118.26666666666124</c:v>
                </c:pt>
                <c:pt idx="7096">
                  <c:v>118.2833333333279</c:v>
                </c:pt>
                <c:pt idx="7097">
                  <c:v>118.29999999999457</c:v>
                </c:pt>
                <c:pt idx="7098">
                  <c:v>118.31666666666123</c:v>
                </c:pt>
                <c:pt idx="7099">
                  <c:v>118.3333333333279</c:v>
                </c:pt>
                <c:pt idx="7100">
                  <c:v>118.34999999999457</c:v>
                </c:pt>
                <c:pt idx="7101">
                  <c:v>118.36666666666123</c:v>
                </c:pt>
                <c:pt idx="7102">
                  <c:v>118.3833333333279</c:v>
                </c:pt>
                <c:pt idx="7103">
                  <c:v>118.39999999999456</c:v>
                </c:pt>
                <c:pt idx="7104">
                  <c:v>118.41666666666123</c:v>
                </c:pt>
                <c:pt idx="7105">
                  <c:v>118.43333333332789</c:v>
                </c:pt>
                <c:pt idx="7106">
                  <c:v>118.44999999999456</c:v>
                </c:pt>
                <c:pt idx="7107">
                  <c:v>118.46666666666123</c:v>
                </c:pt>
                <c:pt idx="7108">
                  <c:v>118.48333333332789</c:v>
                </c:pt>
                <c:pt idx="7109">
                  <c:v>118.49999999999456</c:v>
                </c:pt>
                <c:pt idx="7110">
                  <c:v>118.51666666666122</c:v>
                </c:pt>
                <c:pt idx="7111">
                  <c:v>118.53333333332789</c:v>
                </c:pt>
                <c:pt idx="7112">
                  <c:v>118.54999999999455</c:v>
                </c:pt>
                <c:pt idx="7113">
                  <c:v>118.56666666666122</c:v>
                </c:pt>
                <c:pt idx="7114">
                  <c:v>118.58333333332789</c:v>
                </c:pt>
                <c:pt idx="7115">
                  <c:v>118.59999999999455</c:v>
                </c:pt>
                <c:pt idx="7116">
                  <c:v>118.61666666666122</c:v>
                </c:pt>
                <c:pt idx="7117">
                  <c:v>118.63333333332788</c:v>
                </c:pt>
                <c:pt idx="7118">
                  <c:v>118.64999999999455</c:v>
                </c:pt>
                <c:pt idx="7119">
                  <c:v>118.66666666666121</c:v>
                </c:pt>
                <c:pt idx="7120">
                  <c:v>118.68333333332788</c:v>
                </c:pt>
                <c:pt idx="7121">
                  <c:v>118.69999999999455</c:v>
                </c:pt>
                <c:pt idx="7122">
                  <c:v>118.71666666666121</c:v>
                </c:pt>
                <c:pt idx="7123">
                  <c:v>118.73333333332788</c:v>
                </c:pt>
                <c:pt idx="7124">
                  <c:v>118.74999999999454</c:v>
                </c:pt>
                <c:pt idx="7125">
                  <c:v>118.76666666666121</c:v>
                </c:pt>
                <c:pt idx="7126">
                  <c:v>118.78333333332787</c:v>
                </c:pt>
                <c:pt idx="7127">
                  <c:v>118.79999999999454</c:v>
                </c:pt>
                <c:pt idx="7128">
                  <c:v>118.81666666666121</c:v>
                </c:pt>
                <c:pt idx="7129">
                  <c:v>118.83333333332787</c:v>
                </c:pt>
                <c:pt idx="7130">
                  <c:v>118.84999999999454</c:v>
                </c:pt>
                <c:pt idx="7131">
                  <c:v>118.8666666666612</c:v>
                </c:pt>
                <c:pt idx="7132">
                  <c:v>118.88333333332787</c:v>
                </c:pt>
                <c:pt idx="7133">
                  <c:v>118.89999999999453</c:v>
                </c:pt>
                <c:pt idx="7134">
                  <c:v>118.9166666666612</c:v>
                </c:pt>
                <c:pt idx="7135">
                  <c:v>118.93333333332787</c:v>
                </c:pt>
                <c:pt idx="7136">
                  <c:v>118.94999999999453</c:v>
                </c:pt>
                <c:pt idx="7137">
                  <c:v>118.9666666666612</c:v>
                </c:pt>
                <c:pt idx="7138">
                  <c:v>118.98333333332786</c:v>
                </c:pt>
                <c:pt idx="7139">
                  <c:v>118.99999999999453</c:v>
                </c:pt>
                <c:pt idx="7140">
                  <c:v>119.01666666666119</c:v>
                </c:pt>
                <c:pt idx="7141">
                  <c:v>119.03333333332786</c:v>
                </c:pt>
                <c:pt idx="7142">
                  <c:v>119.04999999999453</c:v>
                </c:pt>
                <c:pt idx="7143">
                  <c:v>119.06666666666119</c:v>
                </c:pt>
                <c:pt idx="7144">
                  <c:v>119.08333333332786</c:v>
                </c:pt>
                <c:pt idx="7145">
                  <c:v>119.09999999999452</c:v>
                </c:pt>
                <c:pt idx="7146">
                  <c:v>119.11666666666119</c:v>
                </c:pt>
                <c:pt idx="7147">
                  <c:v>119.13333333332785</c:v>
                </c:pt>
                <c:pt idx="7148">
                  <c:v>119.14999999999452</c:v>
                </c:pt>
                <c:pt idx="7149">
                  <c:v>119.16666666666119</c:v>
                </c:pt>
                <c:pt idx="7150">
                  <c:v>119.18333333332785</c:v>
                </c:pt>
                <c:pt idx="7151">
                  <c:v>119.19999999999452</c:v>
                </c:pt>
                <c:pt idx="7152">
                  <c:v>119.21666666666118</c:v>
                </c:pt>
                <c:pt idx="7153">
                  <c:v>119.23333333332785</c:v>
                </c:pt>
                <c:pt idx="7154">
                  <c:v>119.24999999999451</c:v>
                </c:pt>
                <c:pt idx="7155">
                  <c:v>119.26666666666118</c:v>
                </c:pt>
                <c:pt idx="7156">
                  <c:v>119.28333333332785</c:v>
                </c:pt>
                <c:pt idx="7157">
                  <c:v>119.29999999999451</c:v>
                </c:pt>
                <c:pt idx="7158">
                  <c:v>119.31666666666118</c:v>
                </c:pt>
                <c:pt idx="7159">
                  <c:v>119.33333333332784</c:v>
                </c:pt>
                <c:pt idx="7160">
                  <c:v>119.34999999999451</c:v>
                </c:pt>
                <c:pt idx="7161">
                  <c:v>119.36666666666117</c:v>
                </c:pt>
                <c:pt idx="7162">
                  <c:v>119.38333333332784</c:v>
                </c:pt>
                <c:pt idx="7163">
                  <c:v>119.39999999999451</c:v>
                </c:pt>
                <c:pt idx="7164">
                  <c:v>119.41666666666117</c:v>
                </c:pt>
                <c:pt idx="7165">
                  <c:v>119.43333333332784</c:v>
                </c:pt>
                <c:pt idx="7166">
                  <c:v>119.4499999999945</c:v>
                </c:pt>
                <c:pt idx="7167">
                  <c:v>119.46666666666117</c:v>
                </c:pt>
                <c:pt idx="7168">
                  <c:v>119.48333333332783</c:v>
                </c:pt>
                <c:pt idx="7169">
                  <c:v>119.4999999999945</c:v>
                </c:pt>
                <c:pt idx="7170">
                  <c:v>119.51666666666117</c:v>
                </c:pt>
                <c:pt idx="7171">
                  <c:v>119.53333333332783</c:v>
                </c:pt>
                <c:pt idx="7172">
                  <c:v>119.5499999999945</c:v>
                </c:pt>
                <c:pt idx="7173">
                  <c:v>119.56666666666116</c:v>
                </c:pt>
                <c:pt idx="7174">
                  <c:v>119.58333333332783</c:v>
                </c:pt>
                <c:pt idx="7175">
                  <c:v>119.59999999999449</c:v>
                </c:pt>
                <c:pt idx="7176">
                  <c:v>119.61666666666116</c:v>
                </c:pt>
                <c:pt idx="7177">
                  <c:v>119.63333333332783</c:v>
                </c:pt>
                <c:pt idx="7178">
                  <c:v>119.64999999999449</c:v>
                </c:pt>
                <c:pt idx="7179">
                  <c:v>119.66666666666116</c:v>
                </c:pt>
                <c:pt idx="7180">
                  <c:v>119.68333333332782</c:v>
                </c:pt>
                <c:pt idx="7181">
                  <c:v>119.69999999999449</c:v>
                </c:pt>
                <c:pt idx="7182">
                  <c:v>119.71666666666115</c:v>
                </c:pt>
                <c:pt idx="7183">
                  <c:v>119.73333333332782</c:v>
                </c:pt>
                <c:pt idx="7184">
                  <c:v>119.74999999999449</c:v>
                </c:pt>
                <c:pt idx="7185">
                  <c:v>119.76666666666115</c:v>
                </c:pt>
                <c:pt idx="7186">
                  <c:v>119.78333333332782</c:v>
                </c:pt>
                <c:pt idx="7187">
                  <c:v>119.79999999999448</c:v>
                </c:pt>
                <c:pt idx="7188">
                  <c:v>119.81666666666115</c:v>
                </c:pt>
                <c:pt idx="7189">
                  <c:v>119.83333333332781</c:v>
                </c:pt>
                <c:pt idx="7190">
                  <c:v>119.84999999999448</c:v>
                </c:pt>
                <c:pt idx="7191">
                  <c:v>119.86666666666115</c:v>
                </c:pt>
                <c:pt idx="7192">
                  <c:v>119.88333333332781</c:v>
                </c:pt>
                <c:pt idx="7193">
                  <c:v>119.89999999999448</c:v>
                </c:pt>
                <c:pt idx="7194">
                  <c:v>119.91666666666114</c:v>
                </c:pt>
                <c:pt idx="7195">
                  <c:v>119.93333333332781</c:v>
                </c:pt>
                <c:pt idx="7196">
                  <c:v>119.94999999999447</c:v>
                </c:pt>
                <c:pt idx="7197">
                  <c:v>119.96666666666114</c:v>
                </c:pt>
                <c:pt idx="7198">
                  <c:v>119.98333333332781</c:v>
                </c:pt>
                <c:pt idx="7199">
                  <c:v>119.99999999999447</c:v>
                </c:pt>
                <c:pt idx="7200">
                  <c:v>120.01666666666114</c:v>
                </c:pt>
                <c:pt idx="7201">
                  <c:v>120.0333333333278</c:v>
                </c:pt>
                <c:pt idx="7202">
                  <c:v>120.04999999999447</c:v>
                </c:pt>
                <c:pt idx="7203">
                  <c:v>120.06666666666113</c:v>
                </c:pt>
                <c:pt idx="7204">
                  <c:v>120.0833333333278</c:v>
                </c:pt>
                <c:pt idx="7205">
                  <c:v>120.09999999999447</c:v>
                </c:pt>
                <c:pt idx="7206">
                  <c:v>120.11666666666113</c:v>
                </c:pt>
                <c:pt idx="7207">
                  <c:v>120.1333333333278</c:v>
                </c:pt>
                <c:pt idx="7208">
                  <c:v>120.14999999999446</c:v>
                </c:pt>
                <c:pt idx="7209">
                  <c:v>120.16666666666113</c:v>
                </c:pt>
                <c:pt idx="7210">
                  <c:v>120.18333333332779</c:v>
                </c:pt>
                <c:pt idx="7211">
                  <c:v>120.19999999999446</c:v>
                </c:pt>
                <c:pt idx="7212">
                  <c:v>120.21666666666113</c:v>
                </c:pt>
                <c:pt idx="7213">
                  <c:v>120.23333333332779</c:v>
                </c:pt>
                <c:pt idx="7214">
                  <c:v>120.24999999999446</c:v>
                </c:pt>
                <c:pt idx="7215">
                  <c:v>120.26666666666112</c:v>
                </c:pt>
                <c:pt idx="7216">
                  <c:v>120.28333333332779</c:v>
                </c:pt>
                <c:pt idx="7217">
                  <c:v>120.29999999999445</c:v>
                </c:pt>
                <c:pt idx="7218">
                  <c:v>120.31666666666112</c:v>
                </c:pt>
                <c:pt idx="7219">
                  <c:v>120.33333333332779</c:v>
                </c:pt>
                <c:pt idx="7220">
                  <c:v>120.34999999999445</c:v>
                </c:pt>
                <c:pt idx="7221">
                  <c:v>120.36666666666112</c:v>
                </c:pt>
                <c:pt idx="7222">
                  <c:v>120.38333333332778</c:v>
                </c:pt>
                <c:pt idx="7223">
                  <c:v>120.39999999999445</c:v>
                </c:pt>
                <c:pt idx="7224">
                  <c:v>120.41666666666111</c:v>
                </c:pt>
                <c:pt idx="7225">
                  <c:v>120.43333333332778</c:v>
                </c:pt>
                <c:pt idx="7226">
                  <c:v>120.44999999999445</c:v>
                </c:pt>
                <c:pt idx="7227">
                  <c:v>120.46666666666111</c:v>
                </c:pt>
                <c:pt idx="7228">
                  <c:v>120.48333333332778</c:v>
                </c:pt>
                <c:pt idx="7229">
                  <c:v>120.49999999999444</c:v>
                </c:pt>
                <c:pt idx="7230">
                  <c:v>120.51666666666111</c:v>
                </c:pt>
                <c:pt idx="7231">
                  <c:v>120.53333333332777</c:v>
                </c:pt>
                <c:pt idx="7232">
                  <c:v>120.54999999999444</c:v>
                </c:pt>
                <c:pt idx="7233">
                  <c:v>120.56666666666111</c:v>
                </c:pt>
                <c:pt idx="7234">
                  <c:v>120.58333333332777</c:v>
                </c:pt>
                <c:pt idx="7235">
                  <c:v>120.59999999999444</c:v>
                </c:pt>
                <c:pt idx="7236">
                  <c:v>120.6166666666611</c:v>
                </c:pt>
                <c:pt idx="7237">
                  <c:v>120.63333333332777</c:v>
                </c:pt>
                <c:pt idx="7238">
                  <c:v>120.64999999999444</c:v>
                </c:pt>
                <c:pt idx="7239">
                  <c:v>120.6666666666611</c:v>
                </c:pt>
                <c:pt idx="7240">
                  <c:v>120.68333333332777</c:v>
                </c:pt>
                <c:pt idx="7241">
                  <c:v>120.69999999999443</c:v>
                </c:pt>
                <c:pt idx="7242">
                  <c:v>120.7166666666611</c:v>
                </c:pt>
                <c:pt idx="7243">
                  <c:v>120.73333333332776</c:v>
                </c:pt>
                <c:pt idx="7244">
                  <c:v>120.74999999999443</c:v>
                </c:pt>
                <c:pt idx="7245">
                  <c:v>120.7666666666611</c:v>
                </c:pt>
                <c:pt idx="7246">
                  <c:v>120.78333333332776</c:v>
                </c:pt>
                <c:pt idx="7247">
                  <c:v>120.79999999999443</c:v>
                </c:pt>
                <c:pt idx="7248">
                  <c:v>120.81666666666109</c:v>
                </c:pt>
                <c:pt idx="7249">
                  <c:v>120.83333333332776</c:v>
                </c:pt>
                <c:pt idx="7250">
                  <c:v>120.84999999999442</c:v>
                </c:pt>
                <c:pt idx="7251">
                  <c:v>120.86666666666109</c:v>
                </c:pt>
                <c:pt idx="7252">
                  <c:v>120.88333333332776</c:v>
                </c:pt>
                <c:pt idx="7253">
                  <c:v>120.89999999999442</c:v>
                </c:pt>
                <c:pt idx="7254">
                  <c:v>120.91666666666109</c:v>
                </c:pt>
                <c:pt idx="7255">
                  <c:v>120.93333333332775</c:v>
                </c:pt>
                <c:pt idx="7256">
                  <c:v>120.94999999999442</c:v>
                </c:pt>
                <c:pt idx="7257">
                  <c:v>120.96666666666108</c:v>
                </c:pt>
                <c:pt idx="7258">
                  <c:v>120.98333333332775</c:v>
                </c:pt>
                <c:pt idx="7259">
                  <c:v>120.99999999999442</c:v>
                </c:pt>
                <c:pt idx="7260">
                  <c:v>121.01666666666108</c:v>
                </c:pt>
                <c:pt idx="7261">
                  <c:v>121.03333333332775</c:v>
                </c:pt>
                <c:pt idx="7262">
                  <c:v>121.04999999999441</c:v>
                </c:pt>
                <c:pt idx="7263">
                  <c:v>121.06666666666108</c:v>
                </c:pt>
                <c:pt idx="7264">
                  <c:v>121.08333333332774</c:v>
                </c:pt>
                <c:pt idx="7265">
                  <c:v>121.09999999999441</c:v>
                </c:pt>
                <c:pt idx="7266">
                  <c:v>121.11666666666108</c:v>
                </c:pt>
                <c:pt idx="7267">
                  <c:v>121.13333333332774</c:v>
                </c:pt>
                <c:pt idx="7268">
                  <c:v>121.14999999999441</c:v>
                </c:pt>
                <c:pt idx="7269">
                  <c:v>121.16666666666107</c:v>
                </c:pt>
                <c:pt idx="7270">
                  <c:v>121.18333333332774</c:v>
                </c:pt>
                <c:pt idx="7271">
                  <c:v>121.1999999999944</c:v>
                </c:pt>
                <c:pt idx="7272">
                  <c:v>121.21666666666107</c:v>
                </c:pt>
                <c:pt idx="7273">
                  <c:v>121.23333333332774</c:v>
                </c:pt>
                <c:pt idx="7274">
                  <c:v>121.2499999999944</c:v>
                </c:pt>
                <c:pt idx="7275">
                  <c:v>121.26666666666107</c:v>
                </c:pt>
                <c:pt idx="7276">
                  <c:v>121.28333333332773</c:v>
                </c:pt>
                <c:pt idx="7277">
                  <c:v>121.2999999999944</c:v>
                </c:pt>
                <c:pt idx="7278">
                  <c:v>121.31666666666106</c:v>
                </c:pt>
                <c:pt idx="7279">
                  <c:v>121.33333333332773</c:v>
                </c:pt>
                <c:pt idx="7280">
                  <c:v>121.3499999999944</c:v>
                </c:pt>
                <c:pt idx="7281">
                  <c:v>121.36666666666106</c:v>
                </c:pt>
                <c:pt idx="7282">
                  <c:v>121.38333333332773</c:v>
                </c:pt>
                <c:pt idx="7283">
                  <c:v>121.39999999999439</c:v>
                </c:pt>
                <c:pt idx="7284">
                  <c:v>121.41666666666106</c:v>
                </c:pt>
                <c:pt idx="7285">
                  <c:v>121.43333333332772</c:v>
                </c:pt>
                <c:pt idx="7286">
                  <c:v>121.44999999999439</c:v>
                </c:pt>
                <c:pt idx="7287">
                  <c:v>121.46666666666106</c:v>
                </c:pt>
                <c:pt idx="7288">
                  <c:v>121.48333333332772</c:v>
                </c:pt>
                <c:pt idx="7289">
                  <c:v>121.49999999999439</c:v>
                </c:pt>
                <c:pt idx="7290">
                  <c:v>121.51666666666105</c:v>
                </c:pt>
                <c:pt idx="7291">
                  <c:v>121.53333333332772</c:v>
                </c:pt>
                <c:pt idx="7292">
                  <c:v>121.54999999999438</c:v>
                </c:pt>
                <c:pt idx="7293">
                  <c:v>121.56666666666105</c:v>
                </c:pt>
                <c:pt idx="7294">
                  <c:v>121.58333333332772</c:v>
                </c:pt>
                <c:pt idx="7295">
                  <c:v>121.59999999999438</c:v>
                </c:pt>
                <c:pt idx="7296">
                  <c:v>121.61666666666105</c:v>
                </c:pt>
                <c:pt idx="7297">
                  <c:v>121.63333333332771</c:v>
                </c:pt>
                <c:pt idx="7298">
                  <c:v>121.64999999999438</c:v>
                </c:pt>
                <c:pt idx="7299">
                  <c:v>121.66666666666104</c:v>
                </c:pt>
                <c:pt idx="7300">
                  <c:v>121.68333333332771</c:v>
                </c:pt>
                <c:pt idx="7301">
                  <c:v>121.69999999999438</c:v>
                </c:pt>
                <c:pt idx="7302">
                  <c:v>121.71666666666104</c:v>
                </c:pt>
                <c:pt idx="7303">
                  <c:v>121.73333333332771</c:v>
                </c:pt>
                <c:pt idx="7304">
                  <c:v>121.74999999999437</c:v>
                </c:pt>
                <c:pt idx="7305">
                  <c:v>121.76666666666104</c:v>
                </c:pt>
                <c:pt idx="7306">
                  <c:v>121.7833333333277</c:v>
                </c:pt>
                <c:pt idx="7307">
                  <c:v>121.79999999999437</c:v>
                </c:pt>
                <c:pt idx="7308">
                  <c:v>121.81666666666104</c:v>
                </c:pt>
                <c:pt idx="7309">
                  <c:v>121.8333333333277</c:v>
                </c:pt>
                <c:pt idx="7310">
                  <c:v>121.84999999999437</c:v>
                </c:pt>
                <c:pt idx="7311">
                  <c:v>121.86666666666103</c:v>
                </c:pt>
                <c:pt idx="7312">
                  <c:v>121.8833333333277</c:v>
                </c:pt>
                <c:pt idx="7313">
                  <c:v>121.89999999999436</c:v>
                </c:pt>
                <c:pt idx="7314">
                  <c:v>121.91666666666103</c:v>
                </c:pt>
                <c:pt idx="7315">
                  <c:v>121.9333333333277</c:v>
                </c:pt>
                <c:pt idx="7316">
                  <c:v>121.94999999999436</c:v>
                </c:pt>
                <c:pt idx="7317">
                  <c:v>121.96666666666103</c:v>
                </c:pt>
                <c:pt idx="7318">
                  <c:v>121.98333333332769</c:v>
                </c:pt>
                <c:pt idx="7319">
                  <c:v>121.99999999999436</c:v>
                </c:pt>
                <c:pt idx="7320">
                  <c:v>122.01666666666102</c:v>
                </c:pt>
                <c:pt idx="7321">
                  <c:v>122.03333333332769</c:v>
                </c:pt>
                <c:pt idx="7322">
                  <c:v>122.04999999999436</c:v>
                </c:pt>
                <c:pt idx="7323">
                  <c:v>122.06666666666102</c:v>
                </c:pt>
                <c:pt idx="7324">
                  <c:v>122.08333333332769</c:v>
                </c:pt>
                <c:pt idx="7325">
                  <c:v>122.09999999999435</c:v>
                </c:pt>
                <c:pt idx="7326">
                  <c:v>122.11666666666102</c:v>
                </c:pt>
                <c:pt idx="7327">
                  <c:v>122.13333333332768</c:v>
                </c:pt>
                <c:pt idx="7328">
                  <c:v>122.14999999999435</c:v>
                </c:pt>
                <c:pt idx="7329">
                  <c:v>122.16666666666102</c:v>
                </c:pt>
                <c:pt idx="7330">
                  <c:v>122.18333333332768</c:v>
                </c:pt>
                <c:pt idx="7331">
                  <c:v>122.19999999999435</c:v>
                </c:pt>
                <c:pt idx="7332">
                  <c:v>122.21666666666101</c:v>
                </c:pt>
                <c:pt idx="7333">
                  <c:v>122.23333333332768</c:v>
                </c:pt>
                <c:pt idx="7334">
                  <c:v>122.24999999999434</c:v>
                </c:pt>
                <c:pt idx="7335">
                  <c:v>122.26666666666101</c:v>
                </c:pt>
                <c:pt idx="7336">
                  <c:v>122.28333333332768</c:v>
                </c:pt>
                <c:pt idx="7337">
                  <c:v>122.29999999999434</c:v>
                </c:pt>
                <c:pt idx="7338">
                  <c:v>122.31666666666101</c:v>
                </c:pt>
                <c:pt idx="7339">
                  <c:v>122.33333333332767</c:v>
                </c:pt>
                <c:pt idx="7340">
                  <c:v>122.34999999999434</c:v>
                </c:pt>
                <c:pt idx="7341">
                  <c:v>122.366666666661</c:v>
                </c:pt>
                <c:pt idx="7342">
                  <c:v>122.38333333332767</c:v>
                </c:pt>
                <c:pt idx="7343">
                  <c:v>122.39999999999434</c:v>
                </c:pt>
                <c:pt idx="7344">
                  <c:v>122.416666666661</c:v>
                </c:pt>
                <c:pt idx="7345">
                  <c:v>122.43333333332767</c:v>
                </c:pt>
                <c:pt idx="7346">
                  <c:v>122.44999999999433</c:v>
                </c:pt>
                <c:pt idx="7347">
                  <c:v>122.466666666661</c:v>
                </c:pt>
                <c:pt idx="7348">
                  <c:v>122.48333333332766</c:v>
                </c:pt>
                <c:pt idx="7349">
                  <c:v>122.49999999999433</c:v>
                </c:pt>
                <c:pt idx="7350">
                  <c:v>122.516666666661</c:v>
                </c:pt>
                <c:pt idx="7351">
                  <c:v>122.53333333332766</c:v>
                </c:pt>
                <c:pt idx="7352">
                  <c:v>122.54999999999433</c:v>
                </c:pt>
                <c:pt idx="7353">
                  <c:v>122.56666666666099</c:v>
                </c:pt>
                <c:pt idx="7354">
                  <c:v>122.58333333332766</c:v>
                </c:pt>
                <c:pt idx="7355">
                  <c:v>122.59999999999432</c:v>
                </c:pt>
                <c:pt idx="7356">
                  <c:v>122.61666666666099</c:v>
                </c:pt>
                <c:pt idx="7357">
                  <c:v>122.63333333332766</c:v>
                </c:pt>
                <c:pt idx="7358">
                  <c:v>122.64999999999432</c:v>
                </c:pt>
                <c:pt idx="7359">
                  <c:v>122.66666666666099</c:v>
                </c:pt>
                <c:pt idx="7360">
                  <c:v>122.68333333332765</c:v>
                </c:pt>
                <c:pt idx="7361">
                  <c:v>122.69999999999432</c:v>
                </c:pt>
                <c:pt idx="7362">
                  <c:v>122.71666666666098</c:v>
                </c:pt>
                <c:pt idx="7363">
                  <c:v>122.73333333332765</c:v>
                </c:pt>
                <c:pt idx="7364">
                  <c:v>122.74999999999432</c:v>
                </c:pt>
                <c:pt idx="7365">
                  <c:v>122.76666666666098</c:v>
                </c:pt>
                <c:pt idx="7366">
                  <c:v>122.78333333332765</c:v>
                </c:pt>
                <c:pt idx="7367">
                  <c:v>122.79999999999431</c:v>
                </c:pt>
                <c:pt idx="7368">
                  <c:v>122.81666666666098</c:v>
                </c:pt>
                <c:pt idx="7369">
                  <c:v>122.83333333332764</c:v>
                </c:pt>
                <c:pt idx="7370">
                  <c:v>122.84999999999431</c:v>
                </c:pt>
                <c:pt idx="7371">
                  <c:v>122.86666666666098</c:v>
                </c:pt>
                <c:pt idx="7372">
                  <c:v>122.88333333332764</c:v>
                </c:pt>
                <c:pt idx="7373">
                  <c:v>122.89999999999431</c:v>
                </c:pt>
                <c:pt idx="7374">
                  <c:v>122.91666666666097</c:v>
                </c:pt>
                <c:pt idx="7375">
                  <c:v>122.93333333332764</c:v>
                </c:pt>
                <c:pt idx="7376">
                  <c:v>122.9499999999943</c:v>
                </c:pt>
                <c:pt idx="7377">
                  <c:v>122.96666666666097</c:v>
                </c:pt>
                <c:pt idx="7378">
                  <c:v>122.98333333332764</c:v>
                </c:pt>
                <c:pt idx="7379">
                  <c:v>122.9999999999943</c:v>
                </c:pt>
                <c:pt idx="7380">
                  <c:v>123.01666666666097</c:v>
                </c:pt>
                <c:pt idx="7381">
                  <c:v>123.03333333332763</c:v>
                </c:pt>
                <c:pt idx="7382">
                  <c:v>123.0499999999943</c:v>
                </c:pt>
                <c:pt idx="7383">
                  <c:v>123.06666666666096</c:v>
                </c:pt>
                <c:pt idx="7384">
                  <c:v>123.08333333332763</c:v>
                </c:pt>
                <c:pt idx="7385">
                  <c:v>123.0999999999943</c:v>
                </c:pt>
                <c:pt idx="7386">
                  <c:v>123.11666666666096</c:v>
                </c:pt>
                <c:pt idx="7387">
                  <c:v>123.13333333332763</c:v>
                </c:pt>
                <c:pt idx="7388">
                  <c:v>123.14999999999429</c:v>
                </c:pt>
                <c:pt idx="7389">
                  <c:v>123.16666666666096</c:v>
                </c:pt>
                <c:pt idx="7390">
                  <c:v>123.18333333332762</c:v>
                </c:pt>
                <c:pt idx="7391">
                  <c:v>123.19999999999429</c:v>
                </c:pt>
                <c:pt idx="7392">
                  <c:v>123.21666666666096</c:v>
                </c:pt>
                <c:pt idx="7393">
                  <c:v>123.23333333332762</c:v>
                </c:pt>
                <c:pt idx="7394">
                  <c:v>123.24999999999429</c:v>
                </c:pt>
                <c:pt idx="7395">
                  <c:v>123.26666666666095</c:v>
                </c:pt>
                <c:pt idx="7396">
                  <c:v>123.28333333332762</c:v>
                </c:pt>
                <c:pt idx="7397">
                  <c:v>123.29999999999428</c:v>
                </c:pt>
                <c:pt idx="7398">
                  <c:v>123.31666666666095</c:v>
                </c:pt>
                <c:pt idx="7399">
                  <c:v>123.33333333332762</c:v>
                </c:pt>
                <c:pt idx="7400">
                  <c:v>123.34999999999428</c:v>
                </c:pt>
                <c:pt idx="7401">
                  <c:v>123.36666666666095</c:v>
                </c:pt>
                <c:pt idx="7402">
                  <c:v>123.38333333332761</c:v>
                </c:pt>
                <c:pt idx="7403">
                  <c:v>123.39999999999428</c:v>
                </c:pt>
                <c:pt idx="7404">
                  <c:v>123.41666666666094</c:v>
                </c:pt>
                <c:pt idx="7405">
                  <c:v>123.43333333332761</c:v>
                </c:pt>
                <c:pt idx="7406">
                  <c:v>123.44999999999428</c:v>
                </c:pt>
                <c:pt idx="7407">
                  <c:v>123.46666666666094</c:v>
                </c:pt>
                <c:pt idx="7408">
                  <c:v>123.48333333332761</c:v>
                </c:pt>
                <c:pt idx="7409">
                  <c:v>123.49999999999427</c:v>
                </c:pt>
                <c:pt idx="7410">
                  <c:v>123.51666666666094</c:v>
                </c:pt>
                <c:pt idx="7411">
                  <c:v>123.5333333333276</c:v>
                </c:pt>
                <c:pt idx="7412">
                  <c:v>123.54999999999427</c:v>
                </c:pt>
                <c:pt idx="7413">
                  <c:v>123.56666666666094</c:v>
                </c:pt>
                <c:pt idx="7414">
                  <c:v>123.5833333333276</c:v>
                </c:pt>
                <c:pt idx="7415">
                  <c:v>123.59999999999427</c:v>
                </c:pt>
                <c:pt idx="7416">
                  <c:v>123.61666666666093</c:v>
                </c:pt>
                <c:pt idx="7417">
                  <c:v>123.6333333333276</c:v>
                </c:pt>
                <c:pt idx="7418">
                  <c:v>123.64999999999426</c:v>
                </c:pt>
                <c:pt idx="7419">
                  <c:v>123.66666666666093</c:v>
                </c:pt>
                <c:pt idx="7420">
                  <c:v>123.6833333333276</c:v>
                </c:pt>
                <c:pt idx="7421">
                  <c:v>123.69999999999426</c:v>
                </c:pt>
                <c:pt idx="7422">
                  <c:v>123.71666666666093</c:v>
                </c:pt>
                <c:pt idx="7423">
                  <c:v>123.73333333332759</c:v>
                </c:pt>
                <c:pt idx="7424">
                  <c:v>123.74999999999426</c:v>
                </c:pt>
                <c:pt idx="7425">
                  <c:v>123.76666666666092</c:v>
                </c:pt>
                <c:pt idx="7426">
                  <c:v>123.78333333332759</c:v>
                </c:pt>
                <c:pt idx="7427">
                  <c:v>123.79999999999426</c:v>
                </c:pt>
                <c:pt idx="7428">
                  <c:v>123.81666666666092</c:v>
                </c:pt>
                <c:pt idx="7429">
                  <c:v>123.83333333332759</c:v>
                </c:pt>
                <c:pt idx="7430">
                  <c:v>123.84999999999425</c:v>
                </c:pt>
                <c:pt idx="7431">
                  <c:v>123.86666666666092</c:v>
                </c:pt>
                <c:pt idx="7432">
                  <c:v>123.88333333332758</c:v>
                </c:pt>
                <c:pt idx="7433">
                  <c:v>123.89999999999425</c:v>
                </c:pt>
                <c:pt idx="7434">
                  <c:v>123.91666666666092</c:v>
                </c:pt>
                <c:pt idx="7435">
                  <c:v>123.93333333332758</c:v>
                </c:pt>
                <c:pt idx="7436">
                  <c:v>123.94999999999425</c:v>
                </c:pt>
                <c:pt idx="7437">
                  <c:v>123.96666666666091</c:v>
                </c:pt>
                <c:pt idx="7438">
                  <c:v>123.98333333332758</c:v>
                </c:pt>
                <c:pt idx="7439">
                  <c:v>123.99999999999424</c:v>
                </c:pt>
                <c:pt idx="7440">
                  <c:v>124.01666666666091</c:v>
                </c:pt>
                <c:pt idx="7441">
                  <c:v>124.03333333332758</c:v>
                </c:pt>
                <c:pt idx="7442">
                  <c:v>124.04999999999424</c:v>
                </c:pt>
                <c:pt idx="7443">
                  <c:v>124.06666666666091</c:v>
                </c:pt>
                <c:pt idx="7444">
                  <c:v>124.08333333332757</c:v>
                </c:pt>
                <c:pt idx="7445">
                  <c:v>124.09999999999424</c:v>
                </c:pt>
                <c:pt idx="7446">
                  <c:v>124.1166666666609</c:v>
                </c:pt>
                <c:pt idx="7447">
                  <c:v>124.13333333332757</c:v>
                </c:pt>
                <c:pt idx="7448">
                  <c:v>124.14999999999424</c:v>
                </c:pt>
                <c:pt idx="7449">
                  <c:v>124.1666666666609</c:v>
                </c:pt>
                <c:pt idx="7450">
                  <c:v>124.18333333332757</c:v>
                </c:pt>
                <c:pt idx="7451">
                  <c:v>124.19999999999423</c:v>
                </c:pt>
                <c:pt idx="7452">
                  <c:v>124.2166666666609</c:v>
                </c:pt>
                <c:pt idx="7453">
                  <c:v>124.23333333332756</c:v>
                </c:pt>
                <c:pt idx="7454">
                  <c:v>124.24999999999423</c:v>
                </c:pt>
                <c:pt idx="7455">
                  <c:v>124.2666666666609</c:v>
                </c:pt>
                <c:pt idx="7456">
                  <c:v>124.28333333332756</c:v>
                </c:pt>
                <c:pt idx="7457">
                  <c:v>124.29999999999423</c:v>
                </c:pt>
                <c:pt idx="7458">
                  <c:v>124.31666666666089</c:v>
                </c:pt>
                <c:pt idx="7459">
                  <c:v>124.33333333332756</c:v>
                </c:pt>
                <c:pt idx="7460">
                  <c:v>124.34999999999422</c:v>
                </c:pt>
                <c:pt idx="7461">
                  <c:v>124.36666666666089</c:v>
                </c:pt>
                <c:pt idx="7462">
                  <c:v>124.38333333332756</c:v>
                </c:pt>
                <c:pt idx="7463">
                  <c:v>124.39999999999422</c:v>
                </c:pt>
                <c:pt idx="7464">
                  <c:v>124.41666666666089</c:v>
                </c:pt>
                <c:pt idx="7465">
                  <c:v>124.43333333332755</c:v>
                </c:pt>
                <c:pt idx="7466">
                  <c:v>124.44999999999422</c:v>
                </c:pt>
                <c:pt idx="7467">
                  <c:v>124.46666666666088</c:v>
                </c:pt>
                <c:pt idx="7468">
                  <c:v>124.48333333332755</c:v>
                </c:pt>
                <c:pt idx="7469">
                  <c:v>124.49999999999422</c:v>
                </c:pt>
                <c:pt idx="7470">
                  <c:v>124.51666666666088</c:v>
                </c:pt>
                <c:pt idx="7471">
                  <c:v>124.53333333332755</c:v>
                </c:pt>
                <c:pt idx="7472">
                  <c:v>124.54999999999421</c:v>
                </c:pt>
                <c:pt idx="7473">
                  <c:v>124.56666666666088</c:v>
                </c:pt>
                <c:pt idx="7474">
                  <c:v>124.58333333332754</c:v>
                </c:pt>
                <c:pt idx="7475">
                  <c:v>124.59999999999421</c:v>
                </c:pt>
                <c:pt idx="7476">
                  <c:v>124.61666666666088</c:v>
                </c:pt>
                <c:pt idx="7477">
                  <c:v>124.63333333332754</c:v>
                </c:pt>
                <c:pt idx="7478">
                  <c:v>124.64999999999421</c:v>
                </c:pt>
                <c:pt idx="7479">
                  <c:v>124.66666666666087</c:v>
                </c:pt>
                <c:pt idx="7480">
                  <c:v>124.68333333332754</c:v>
                </c:pt>
                <c:pt idx="7481">
                  <c:v>124.6999999999942</c:v>
                </c:pt>
                <c:pt idx="7482">
                  <c:v>124.71666666666087</c:v>
                </c:pt>
                <c:pt idx="7483">
                  <c:v>124.73333333332754</c:v>
                </c:pt>
                <c:pt idx="7484">
                  <c:v>124.7499999999942</c:v>
                </c:pt>
                <c:pt idx="7485">
                  <c:v>124.76666666666087</c:v>
                </c:pt>
                <c:pt idx="7486">
                  <c:v>124.78333333332753</c:v>
                </c:pt>
                <c:pt idx="7487">
                  <c:v>124.7999999999942</c:v>
                </c:pt>
                <c:pt idx="7488">
                  <c:v>124.81666666666086</c:v>
                </c:pt>
                <c:pt idx="7489">
                  <c:v>124.83333333332753</c:v>
                </c:pt>
                <c:pt idx="7490">
                  <c:v>124.8499999999942</c:v>
                </c:pt>
                <c:pt idx="7491">
                  <c:v>124.86666666666086</c:v>
                </c:pt>
                <c:pt idx="7492">
                  <c:v>124.88333333332753</c:v>
                </c:pt>
                <c:pt idx="7493">
                  <c:v>124.89999999999419</c:v>
                </c:pt>
                <c:pt idx="7494">
                  <c:v>124.91666666666086</c:v>
                </c:pt>
                <c:pt idx="7495">
                  <c:v>124.93333333332752</c:v>
                </c:pt>
                <c:pt idx="7496">
                  <c:v>124.94999999999419</c:v>
                </c:pt>
                <c:pt idx="7497">
                  <c:v>124.96666666666086</c:v>
                </c:pt>
                <c:pt idx="7498">
                  <c:v>124.98333333332752</c:v>
                </c:pt>
                <c:pt idx="7499">
                  <c:v>124.99999999999419</c:v>
                </c:pt>
                <c:pt idx="7500">
                  <c:v>125.01666666666085</c:v>
                </c:pt>
                <c:pt idx="7501">
                  <c:v>125.03333333332752</c:v>
                </c:pt>
                <c:pt idx="7502">
                  <c:v>125.04999999999418</c:v>
                </c:pt>
                <c:pt idx="7503">
                  <c:v>125.06666666666085</c:v>
                </c:pt>
                <c:pt idx="7504">
                  <c:v>125.08333333332752</c:v>
                </c:pt>
                <c:pt idx="7505">
                  <c:v>125.09999999999418</c:v>
                </c:pt>
                <c:pt idx="7506">
                  <c:v>125.11666666666085</c:v>
                </c:pt>
                <c:pt idx="7507">
                  <c:v>125.13333333332751</c:v>
                </c:pt>
                <c:pt idx="7508">
                  <c:v>125.14999999999418</c:v>
                </c:pt>
                <c:pt idx="7509">
                  <c:v>125.16666666666084</c:v>
                </c:pt>
                <c:pt idx="7510">
                  <c:v>125.18333333332751</c:v>
                </c:pt>
                <c:pt idx="7511">
                  <c:v>125.19999999999418</c:v>
                </c:pt>
                <c:pt idx="7512">
                  <c:v>125.21666666666084</c:v>
                </c:pt>
                <c:pt idx="7513">
                  <c:v>125.23333333332751</c:v>
                </c:pt>
                <c:pt idx="7514">
                  <c:v>125.24999999999417</c:v>
                </c:pt>
                <c:pt idx="7515">
                  <c:v>125.26666666666084</c:v>
                </c:pt>
                <c:pt idx="7516">
                  <c:v>125.2833333333275</c:v>
                </c:pt>
                <c:pt idx="7517">
                  <c:v>125.29999999999417</c:v>
                </c:pt>
                <c:pt idx="7518">
                  <c:v>125.31666666666084</c:v>
                </c:pt>
                <c:pt idx="7519">
                  <c:v>125.3333333333275</c:v>
                </c:pt>
                <c:pt idx="7520">
                  <c:v>125.34999999999417</c:v>
                </c:pt>
                <c:pt idx="7521">
                  <c:v>125.36666666666083</c:v>
                </c:pt>
                <c:pt idx="7522">
                  <c:v>125.3833333333275</c:v>
                </c:pt>
                <c:pt idx="7523">
                  <c:v>125.39999999999417</c:v>
                </c:pt>
                <c:pt idx="7524">
                  <c:v>125.41666666666083</c:v>
                </c:pt>
                <c:pt idx="7525">
                  <c:v>125.4333333333275</c:v>
                </c:pt>
                <c:pt idx="7526">
                  <c:v>125.44999999999416</c:v>
                </c:pt>
                <c:pt idx="7527">
                  <c:v>125.46666666666083</c:v>
                </c:pt>
                <c:pt idx="7528">
                  <c:v>125.48333333332749</c:v>
                </c:pt>
                <c:pt idx="7529">
                  <c:v>125.49999999999416</c:v>
                </c:pt>
                <c:pt idx="7530">
                  <c:v>125.51666666666083</c:v>
                </c:pt>
                <c:pt idx="7531">
                  <c:v>125.53333333332749</c:v>
                </c:pt>
                <c:pt idx="7532">
                  <c:v>125.54999999999416</c:v>
                </c:pt>
                <c:pt idx="7533">
                  <c:v>125.56666666666082</c:v>
                </c:pt>
                <c:pt idx="7534">
                  <c:v>125.58333333332749</c:v>
                </c:pt>
                <c:pt idx="7535">
                  <c:v>125.59999999999415</c:v>
                </c:pt>
                <c:pt idx="7536">
                  <c:v>125.61666666666082</c:v>
                </c:pt>
                <c:pt idx="7537">
                  <c:v>125.63333333332749</c:v>
                </c:pt>
                <c:pt idx="7538">
                  <c:v>125.64999999999415</c:v>
                </c:pt>
                <c:pt idx="7539">
                  <c:v>125.66666666666082</c:v>
                </c:pt>
                <c:pt idx="7540">
                  <c:v>125.68333333332748</c:v>
                </c:pt>
                <c:pt idx="7541">
                  <c:v>125.69999999999415</c:v>
                </c:pt>
                <c:pt idx="7542">
                  <c:v>125.71666666666081</c:v>
                </c:pt>
                <c:pt idx="7543">
                  <c:v>125.73333333332748</c:v>
                </c:pt>
                <c:pt idx="7544">
                  <c:v>125.74999999999415</c:v>
                </c:pt>
                <c:pt idx="7545">
                  <c:v>125.76666666666081</c:v>
                </c:pt>
                <c:pt idx="7546">
                  <c:v>125.78333333332748</c:v>
                </c:pt>
                <c:pt idx="7547">
                  <c:v>125.79999999999414</c:v>
                </c:pt>
                <c:pt idx="7548">
                  <c:v>125.81666666666081</c:v>
                </c:pt>
                <c:pt idx="7549">
                  <c:v>125.83333333332747</c:v>
                </c:pt>
                <c:pt idx="7550">
                  <c:v>125.84999999999414</c:v>
                </c:pt>
                <c:pt idx="7551">
                  <c:v>125.86666666666081</c:v>
                </c:pt>
                <c:pt idx="7552">
                  <c:v>125.88333333332747</c:v>
                </c:pt>
                <c:pt idx="7553">
                  <c:v>125.89999999999414</c:v>
                </c:pt>
                <c:pt idx="7554">
                  <c:v>125.9166666666608</c:v>
                </c:pt>
                <c:pt idx="7555">
                  <c:v>125.93333333332747</c:v>
                </c:pt>
                <c:pt idx="7556">
                  <c:v>125.94999999999413</c:v>
                </c:pt>
                <c:pt idx="7557">
                  <c:v>125.9666666666608</c:v>
                </c:pt>
                <c:pt idx="7558">
                  <c:v>125.98333333332747</c:v>
                </c:pt>
                <c:pt idx="7559">
                  <c:v>125.99999999999413</c:v>
                </c:pt>
                <c:pt idx="7560">
                  <c:v>126.0166666666608</c:v>
                </c:pt>
                <c:pt idx="7561">
                  <c:v>126.03333333332746</c:v>
                </c:pt>
                <c:pt idx="7562">
                  <c:v>126.04999999999413</c:v>
                </c:pt>
                <c:pt idx="7563">
                  <c:v>126.06666666666079</c:v>
                </c:pt>
                <c:pt idx="7564">
                  <c:v>126.08333333332746</c:v>
                </c:pt>
                <c:pt idx="7565">
                  <c:v>126.09999999999413</c:v>
                </c:pt>
                <c:pt idx="7566">
                  <c:v>126.11666666666079</c:v>
                </c:pt>
                <c:pt idx="7567">
                  <c:v>126.13333333332746</c:v>
                </c:pt>
                <c:pt idx="7568">
                  <c:v>126.14999999999412</c:v>
                </c:pt>
                <c:pt idx="7569">
                  <c:v>126.16666666666079</c:v>
                </c:pt>
                <c:pt idx="7570">
                  <c:v>126.18333333332745</c:v>
                </c:pt>
                <c:pt idx="7571">
                  <c:v>126.19999999999412</c:v>
                </c:pt>
                <c:pt idx="7572">
                  <c:v>126.21666666666079</c:v>
                </c:pt>
                <c:pt idx="7573">
                  <c:v>126.23333333332745</c:v>
                </c:pt>
                <c:pt idx="7574">
                  <c:v>126.24999999999412</c:v>
                </c:pt>
                <c:pt idx="7575">
                  <c:v>126.26666666666078</c:v>
                </c:pt>
                <c:pt idx="7576">
                  <c:v>126.28333333332745</c:v>
                </c:pt>
                <c:pt idx="7577">
                  <c:v>126.29999999999411</c:v>
                </c:pt>
                <c:pt idx="7578">
                  <c:v>126.31666666666078</c:v>
                </c:pt>
                <c:pt idx="7579">
                  <c:v>126.33333333332745</c:v>
                </c:pt>
                <c:pt idx="7580">
                  <c:v>126.34999999999411</c:v>
                </c:pt>
                <c:pt idx="7581">
                  <c:v>126.36666666666078</c:v>
                </c:pt>
                <c:pt idx="7582">
                  <c:v>126.38333333332744</c:v>
                </c:pt>
                <c:pt idx="7583">
                  <c:v>126.39999999999411</c:v>
                </c:pt>
                <c:pt idx="7584">
                  <c:v>126.41666666666077</c:v>
                </c:pt>
                <c:pt idx="7585">
                  <c:v>126.43333333332744</c:v>
                </c:pt>
                <c:pt idx="7586">
                  <c:v>126.44999999999411</c:v>
                </c:pt>
                <c:pt idx="7587">
                  <c:v>126.46666666666077</c:v>
                </c:pt>
                <c:pt idx="7588">
                  <c:v>126.48333333332744</c:v>
                </c:pt>
                <c:pt idx="7589">
                  <c:v>126.4999999999941</c:v>
                </c:pt>
                <c:pt idx="7590">
                  <c:v>126.51666666666077</c:v>
                </c:pt>
                <c:pt idx="7591">
                  <c:v>126.53333333332743</c:v>
                </c:pt>
                <c:pt idx="7592">
                  <c:v>126.5499999999941</c:v>
                </c:pt>
                <c:pt idx="7593">
                  <c:v>126.56666666666077</c:v>
                </c:pt>
                <c:pt idx="7594">
                  <c:v>126.58333333332743</c:v>
                </c:pt>
                <c:pt idx="7595">
                  <c:v>126.5999999999941</c:v>
                </c:pt>
                <c:pt idx="7596">
                  <c:v>126.61666666666076</c:v>
                </c:pt>
                <c:pt idx="7597">
                  <c:v>126.63333333332743</c:v>
                </c:pt>
                <c:pt idx="7598">
                  <c:v>126.64999999999409</c:v>
                </c:pt>
                <c:pt idx="7599">
                  <c:v>126.66666666666076</c:v>
                </c:pt>
                <c:pt idx="7600">
                  <c:v>126.68333333332743</c:v>
                </c:pt>
                <c:pt idx="7601">
                  <c:v>126.69999999999409</c:v>
                </c:pt>
                <c:pt idx="7602">
                  <c:v>126.71666666666076</c:v>
                </c:pt>
                <c:pt idx="7603">
                  <c:v>126.73333333332742</c:v>
                </c:pt>
                <c:pt idx="7604">
                  <c:v>126.74999999999409</c:v>
                </c:pt>
                <c:pt idx="7605">
                  <c:v>126.76666666666075</c:v>
                </c:pt>
                <c:pt idx="7606">
                  <c:v>126.78333333332742</c:v>
                </c:pt>
                <c:pt idx="7607">
                  <c:v>126.79999999999409</c:v>
                </c:pt>
                <c:pt idx="7608">
                  <c:v>126.81666666666075</c:v>
                </c:pt>
                <c:pt idx="7609">
                  <c:v>126.83333333332742</c:v>
                </c:pt>
                <c:pt idx="7610">
                  <c:v>126.84999999999408</c:v>
                </c:pt>
                <c:pt idx="7611">
                  <c:v>126.86666666666075</c:v>
                </c:pt>
                <c:pt idx="7612">
                  <c:v>126.88333333332741</c:v>
                </c:pt>
                <c:pt idx="7613">
                  <c:v>126.89999999999408</c:v>
                </c:pt>
                <c:pt idx="7614">
                  <c:v>126.91666666666075</c:v>
                </c:pt>
                <c:pt idx="7615">
                  <c:v>126.93333333332741</c:v>
                </c:pt>
                <c:pt idx="7616">
                  <c:v>126.94999999999408</c:v>
                </c:pt>
                <c:pt idx="7617">
                  <c:v>126.96666666666074</c:v>
                </c:pt>
                <c:pt idx="7618">
                  <c:v>126.98333333332741</c:v>
                </c:pt>
                <c:pt idx="7619">
                  <c:v>126.99999999999407</c:v>
                </c:pt>
                <c:pt idx="7620">
                  <c:v>127.01666666666074</c:v>
                </c:pt>
                <c:pt idx="7621">
                  <c:v>127.03333333332741</c:v>
                </c:pt>
                <c:pt idx="7622">
                  <c:v>127.04999999999407</c:v>
                </c:pt>
                <c:pt idx="7623">
                  <c:v>127.06666666666074</c:v>
                </c:pt>
                <c:pt idx="7624">
                  <c:v>127.0833333333274</c:v>
                </c:pt>
                <c:pt idx="7625">
                  <c:v>127.09999999999407</c:v>
                </c:pt>
                <c:pt idx="7626">
                  <c:v>127.11666666666073</c:v>
                </c:pt>
                <c:pt idx="7627">
                  <c:v>127.1333333333274</c:v>
                </c:pt>
                <c:pt idx="7628">
                  <c:v>127.14999999999407</c:v>
                </c:pt>
                <c:pt idx="7629">
                  <c:v>127.16666666666073</c:v>
                </c:pt>
                <c:pt idx="7630">
                  <c:v>127.1833333333274</c:v>
                </c:pt>
                <c:pt idx="7631">
                  <c:v>127.19999999999406</c:v>
                </c:pt>
                <c:pt idx="7632">
                  <c:v>127.21666666666073</c:v>
                </c:pt>
                <c:pt idx="7633">
                  <c:v>127.23333333332739</c:v>
                </c:pt>
                <c:pt idx="7634">
                  <c:v>127.24999999999406</c:v>
                </c:pt>
                <c:pt idx="7635">
                  <c:v>127.26666666666073</c:v>
                </c:pt>
                <c:pt idx="7636">
                  <c:v>127.28333333332739</c:v>
                </c:pt>
                <c:pt idx="7637">
                  <c:v>127.29999999999406</c:v>
                </c:pt>
                <c:pt idx="7638">
                  <c:v>127.31666666666072</c:v>
                </c:pt>
                <c:pt idx="7639">
                  <c:v>127.33333333332739</c:v>
                </c:pt>
                <c:pt idx="7640">
                  <c:v>127.34999999999405</c:v>
                </c:pt>
                <c:pt idx="7641">
                  <c:v>127.36666666666072</c:v>
                </c:pt>
                <c:pt idx="7642">
                  <c:v>127.38333333332739</c:v>
                </c:pt>
                <c:pt idx="7643">
                  <c:v>127.39999999999405</c:v>
                </c:pt>
                <c:pt idx="7644">
                  <c:v>127.41666666666072</c:v>
                </c:pt>
                <c:pt idx="7645">
                  <c:v>127.43333333332738</c:v>
                </c:pt>
                <c:pt idx="7646">
                  <c:v>127.44999999999405</c:v>
                </c:pt>
                <c:pt idx="7647">
                  <c:v>127.46666666666071</c:v>
                </c:pt>
                <c:pt idx="7648">
                  <c:v>127.48333333332738</c:v>
                </c:pt>
                <c:pt idx="7649">
                  <c:v>127.49999999999405</c:v>
                </c:pt>
                <c:pt idx="7650">
                  <c:v>127.51666666666071</c:v>
                </c:pt>
                <c:pt idx="7651">
                  <c:v>127.53333333332738</c:v>
                </c:pt>
                <c:pt idx="7652">
                  <c:v>127.54999999999404</c:v>
                </c:pt>
                <c:pt idx="7653">
                  <c:v>127.56666666666071</c:v>
                </c:pt>
                <c:pt idx="7654">
                  <c:v>127.58333333332737</c:v>
                </c:pt>
                <c:pt idx="7655">
                  <c:v>127.59999999999404</c:v>
                </c:pt>
                <c:pt idx="7656">
                  <c:v>127.61666666666071</c:v>
                </c:pt>
                <c:pt idx="7657">
                  <c:v>127.63333333332737</c:v>
                </c:pt>
                <c:pt idx="7658">
                  <c:v>127.64999999999404</c:v>
                </c:pt>
                <c:pt idx="7659">
                  <c:v>127.6666666666607</c:v>
                </c:pt>
                <c:pt idx="7660">
                  <c:v>127.68333333332737</c:v>
                </c:pt>
                <c:pt idx="7661">
                  <c:v>127.69999999999403</c:v>
                </c:pt>
                <c:pt idx="7662">
                  <c:v>127.7166666666607</c:v>
                </c:pt>
                <c:pt idx="7663">
                  <c:v>127.73333333332737</c:v>
                </c:pt>
                <c:pt idx="7664">
                  <c:v>127.74999999999403</c:v>
                </c:pt>
                <c:pt idx="7665">
                  <c:v>127.7666666666607</c:v>
                </c:pt>
                <c:pt idx="7666">
                  <c:v>127.78333333332736</c:v>
                </c:pt>
                <c:pt idx="7667">
                  <c:v>127.79999999999403</c:v>
                </c:pt>
                <c:pt idx="7668">
                  <c:v>127.81666666666069</c:v>
                </c:pt>
                <c:pt idx="7669">
                  <c:v>127.83333333332736</c:v>
                </c:pt>
                <c:pt idx="7670">
                  <c:v>127.84999999999403</c:v>
                </c:pt>
                <c:pt idx="7671">
                  <c:v>127.86666666666069</c:v>
                </c:pt>
                <c:pt idx="7672">
                  <c:v>127.88333333332736</c:v>
                </c:pt>
                <c:pt idx="7673">
                  <c:v>127.89999999999402</c:v>
                </c:pt>
                <c:pt idx="7674">
                  <c:v>127.91666666666069</c:v>
                </c:pt>
                <c:pt idx="7675">
                  <c:v>127.93333333332735</c:v>
                </c:pt>
                <c:pt idx="7676">
                  <c:v>127.94999999999402</c:v>
                </c:pt>
                <c:pt idx="7677">
                  <c:v>127.96666666666069</c:v>
                </c:pt>
                <c:pt idx="7678">
                  <c:v>127.98333333332735</c:v>
                </c:pt>
                <c:pt idx="7679">
                  <c:v>127.99999999999402</c:v>
                </c:pt>
                <c:pt idx="7680">
                  <c:v>128.01666666666068</c:v>
                </c:pt>
                <c:pt idx="7681">
                  <c:v>128.03333333332736</c:v>
                </c:pt>
                <c:pt idx="7682">
                  <c:v>128.04999999999404</c:v>
                </c:pt>
                <c:pt idx="7683">
                  <c:v>128.06666666666072</c:v>
                </c:pt>
                <c:pt idx="7684">
                  <c:v>128.0833333333274</c:v>
                </c:pt>
                <c:pt idx="7685">
                  <c:v>128.09999999999408</c:v>
                </c:pt>
                <c:pt idx="7686">
                  <c:v>128.11666666666076</c:v>
                </c:pt>
                <c:pt idx="7687">
                  <c:v>128.13333333332744</c:v>
                </c:pt>
                <c:pt idx="7688">
                  <c:v>128.14999999999412</c:v>
                </c:pt>
                <c:pt idx="7689">
                  <c:v>128.1666666666608</c:v>
                </c:pt>
                <c:pt idx="7690">
                  <c:v>128.18333333332748</c:v>
                </c:pt>
                <c:pt idx="7691">
                  <c:v>128.19999999999416</c:v>
                </c:pt>
                <c:pt idx="7692">
                  <c:v>128.21666666666084</c:v>
                </c:pt>
                <c:pt idx="7693">
                  <c:v>128.23333333332752</c:v>
                </c:pt>
                <c:pt idx="7694">
                  <c:v>128.2499999999942</c:v>
                </c:pt>
                <c:pt idx="7695">
                  <c:v>128.26666666666088</c:v>
                </c:pt>
                <c:pt idx="7696">
                  <c:v>128.28333333332756</c:v>
                </c:pt>
                <c:pt idx="7697">
                  <c:v>128.29999999999424</c:v>
                </c:pt>
                <c:pt idx="7698">
                  <c:v>128.31666666666092</c:v>
                </c:pt>
                <c:pt idx="7699">
                  <c:v>128.3333333333276</c:v>
                </c:pt>
                <c:pt idx="7700">
                  <c:v>128.34999999999428</c:v>
                </c:pt>
                <c:pt idx="7701">
                  <c:v>128.36666666666096</c:v>
                </c:pt>
                <c:pt idx="7702">
                  <c:v>128.38333333332764</c:v>
                </c:pt>
                <c:pt idx="7703">
                  <c:v>128.39999999999432</c:v>
                </c:pt>
                <c:pt idx="7704">
                  <c:v>128.416666666661</c:v>
                </c:pt>
                <c:pt idx="7705">
                  <c:v>128.43333333332768</c:v>
                </c:pt>
                <c:pt idx="7706">
                  <c:v>128.44999999999436</c:v>
                </c:pt>
                <c:pt idx="7707">
                  <c:v>128.46666666666104</c:v>
                </c:pt>
                <c:pt idx="7708">
                  <c:v>128.48333333332772</c:v>
                </c:pt>
                <c:pt idx="7709">
                  <c:v>128.4999999999944</c:v>
                </c:pt>
                <c:pt idx="7710">
                  <c:v>128.51666666666108</c:v>
                </c:pt>
                <c:pt idx="7711">
                  <c:v>128.53333333332776</c:v>
                </c:pt>
                <c:pt idx="7712">
                  <c:v>128.54999999999444</c:v>
                </c:pt>
                <c:pt idx="7713">
                  <c:v>128.56666666666112</c:v>
                </c:pt>
                <c:pt idx="7714">
                  <c:v>128.5833333333278</c:v>
                </c:pt>
                <c:pt idx="7715">
                  <c:v>128.59999999999448</c:v>
                </c:pt>
                <c:pt idx="7716">
                  <c:v>128.61666666666116</c:v>
                </c:pt>
                <c:pt idx="7717">
                  <c:v>128.63333333332784</c:v>
                </c:pt>
                <c:pt idx="7718">
                  <c:v>128.64999999999452</c:v>
                </c:pt>
                <c:pt idx="7719">
                  <c:v>128.6666666666612</c:v>
                </c:pt>
                <c:pt idx="7720">
                  <c:v>128.68333333332788</c:v>
                </c:pt>
                <c:pt idx="7721">
                  <c:v>128.69999999999456</c:v>
                </c:pt>
                <c:pt idx="7722">
                  <c:v>128.71666666666124</c:v>
                </c:pt>
                <c:pt idx="7723">
                  <c:v>128.73333333332792</c:v>
                </c:pt>
                <c:pt idx="7724">
                  <c:v>128.7499999999946</c:v>
                </c:pt>
                <c:pt idx="7725">
                  <c:v>128.76666666666128</c:v>
                </c:pt>
                <c:pt idx="7726">
                  <c:v>128.78333333332796</c:v>
                </c:pt>
                <c:pt idx="7727">
                  <c:v>128.79999999999464</c:v>
                </c:pt>
                <c:pt idx="7728">
                  <c:v>128.81666666666132</c:v>
                </c:pt>
                <c:pt idx="7729">
                  <c:v>128.833333333328</c:v>
                </c:pt>
                <c:pt idx="7730">
                  <c:v>128.84999999999468</c:v>
                </c:pt>
                <c:pt idx="7731">
                  <c:v>128.86666666666136</c:v>
                </c:pt>
                <c:pt idx="7732">
                  <c:v>128.88333333332804</c:v>
                </c:pt>
                <c:pt idx="7733">
                  <c:v>128.89999999999472</c:v>
                </c:pt>
                <c:pt idx="7734">
                  <c:v>128.9166666666614</c:v>
                </c:pt>
                <c:pt idx="7735">
                  <c:v>128.93333333332808</c:v>
                </c:pt>
                <c:pt idx="7736">
                  <c:v>128.94999999999476</c:v>
                </c:pt>
                <c:pt idx="7737">
                  <c:v>128.96666666666144</c:v>
                </c:pt>
                <c:pt idx="7738">
                  <c:v>128.98333333332812</c:v>
                </c:pt>
                <c:pt idx="7739">
                  <c:v>128.9999999999948</c:v>
                </c:pt>
                <c:pt idx="7740">
                  <c:v>129.01666666666148</c:v>
                </c:pt>
                <c:pt idx="7741">
                  <c:v>129.03333333332816</c:v>
                </c:pt>
                <c:pt idx="7742">
                  <c:v>129.04999999999484</c:v>
                </c:pt>
                <c:pt idx="7743">
                  <c:v>129.06666666666152</c:v>
                </c:pt>
                <c:pt idx="7744">
                  <c:v>129.0833333333282</c:v>
                </c:pt>
                <c:pt idx="7745">
                  <c:v>129.09999999999488</c:v>
                </c:pt>
                <c:pt idx="7746">
                  <c:v>129.11666666666156</c:v>
                </c:pt>
                <c:pt idx="7747">
                  <c:v>129.13333333332824</c:v>
                </c:pt>
                <c:pt idx="7748">
                  <c:v>129.14999999999492</c:v>
                </c:pt>
                <c:pt idx="7749">
                  <c:v>129.1666666666616</c:v>
                </c:pt>
                <c:pt idx="7750">
                  <c:v>129.18333333332828</c:v>
                </c:pt>
                <c:pt idx="7751">
                  <c:v>129.19999999999496</c:v>
                </c:pt>
                <c:pt idx="7752">
                  <c:v>129.21666666666164</c:v>
                </c:pt>
                <c:pt idx="7753">
                  <c:v>129.23333333332832</c:v>
                </c:pt>
                <c:pt idx="7754">
                  <c:v>129.249999999995</c:v>
                </c:pt>
                <c:pt idx="7755">
                  <c:v>129.26666666666168</c:v>
                </c:pt>
                <c:pt idx="7756">
                  <c:v>129.28333333332836</c:v>
                </c:pt>
                <c:pt idx="7757">
                  <c:v>129.29999999999504</c:v>
                </c:pt>
                <c:pt idx="7758">
                  <c:v>129.31666666666172</c:v>
                </c:pt>
                <c:pt idx="7759">
                  <c:v>129.3333333333284</c:v>
                </c:pt>
                <c:pt idx="7760">
                  <c:v>129.34999999999508</c:v>
                </c:pt>
                <c:pt idx="7761">
                  <c:v>129.36666666666176</c:v>
                </c:pt>
                <c:pt idx="7762">
                  <c:v>129.38333333332844</c:v>
                </c:pt>
                <c:pt idx="7763">
                  <c:v>129.39999999999512</c:v>
                </c:pt>
                <c:pt idx="7764">
                  <c:v>129.4166666666618</c:v>
                </c:pt>
                <c:pt idx="7765">
                  <c:v>129.43333333332848</c:v>
                </c:pt>
                <c:pt idx="7766">
                  <c:v>129.44999999999516</c:v>
                </c:pt>
                <c:pt idx="7767">
                  <c:v>129.46666666666184</c:v>
                </c:pt>
                <c:pt idx="7768">
                  <c:v>129.48333333332852</c:v>
                </c:pt>
                <c:pt idx="7769">
                  <c:v>129.4999999999952</c:v>
                </c:pt>
                <c:pt idx="7770">
                  <c:v>129.51666666666188</c:v>
                </c:pt>
                <c:pt idx="7771">
                  <c:v>129.53333333332856</c:v>
                </c:pt>
                <c:pt idx="7772">
                  <c:v>129.54999999999524</c:v>
                </c:pt>
                <c:pt idx="7773">
                  <c:v>129.56666666666192</c:v>
                </c:pt>
                <c:pt idx="7774">
                  <c:v>129.5833333333286</c:v>
                </c:pt>
                <c:pt idx="7775">
                  <c:v>129.59999999999528</c:v>
                </c:pt>
                <c:pt idx="7776">
                  <c:v>129.61666666666196</c:v>
                </c:pt>
                <c:pt idx="7777">
                  <c:v>129.63333333332864</c:v>
                </c:pt>
                <c:pt idx="7778">
                  <c:v>129.64999999999532</c:v>
                </c:pt>
                <c:pt idx="7779">
                  <c:v>129.666666666662</c:v>
                </c:pt>
                <c:pt idx="7780">
                  <c:v>129.68333333332868</c:v>
                </c:pt>
                <c:pt idx="7781">
                  <c:v>129.69999999999536</c:v>
                </c:pt>
                <c:pt idx="7782">
                  <c:v>129.71666666666204</c:v>
                </c:pt>
                <c:pt idx="7783">
                  <c:v>129.73333333332872</c:v>
                </c:pt>
                <c:pt idx="7784">
                  <c:v>129.7499999999954</c:v>
                </c:pt>
                <c:pt idx="7785">
                  <c:v>129.76666666666208</c:v>
                </c:pt>
                <c:pt idx="7786">
                  <c:v>129.78333333332876</c:v>
                </c:pt>
                <c:pt idx="7787">
                  <c:v>129.79999999999544</c:v>
                </c:pt>
                <c:pt idx="7788">
                  <c:v>129.81666666666212</c:v>
                </c:pt>
                <c:pt idx="7789">
                  <c:v>129.8333333333288</c:v>
                </c:pt>
                <c:pt idx="7790">
                  <c:v>129.84999999999548</c:v>
                </c:pt>
                <c:pt idx="7791">
                  <c:v>129.86666666666216</c:v>
                </c:pt>
                <c:pt idx="7792">
                  <c:v>129.88333333332884</c:v>
                </c:pt>
                <c:pt idx="7793">
                  <c:v>129.89999999999552</c:v>
                </c:pt>
                <c:pt idx="7794">
                  <c:v>129.91666666666219</c:v>
                </c:pt>
                <c:pt idx="7795">
                  <c:v>129.93333333332887</c:v>
                </c:pt>
                <c:pt idx="7796">
                  <c:v>129.94999999999555</c:v>
                </c:pt>
                <c:pt idx="7797">
                  <c:v>129.96666666666223</c:v>
                </c:pt>
                <c:pt idx="7798">
                  <c:v>129.98333333332891</c:v>
                </c:pt>
                <c:pt idx="7799">
                  <c:v>129.99999999999559</c:v>
                </c:pt>
                <c:pt idx="7800">
                  <c:v>130.01666666666227</c:v>
                </c:pt>
                <c:pt idx="7801">
                  <c:v>130.03333333332895</c:v>
                </c:pt>
                <c:pt idx="7802">
                  <c:v>130.04999999999563</c:v>
                </c:pt>
                <c:pt idx="7803">
                  <c:v>130.06666666666231</c:v>
                </c:pt>
                <c:pt idx="7804">
                  <c:v>130.08333333332899</c:v>
                </c:pt>
                <c:pt idx="7805">
                  <c:v>130.09999999999567</c:v>
                </c:pt>
                <c:pt idx="7806">
                  <c:v>130.11666666666235</c:v>
                </c:pt>
                <c:pt idx="7807">
                  <c:v>130.13333333332903</c:v>
                </c:pt>
                <c:pt idx="7808">
                  <c:v>130.14999999999571</c:v>
                </c:pt>
                <c:pt idx="7809">
                  <c:v>130.16666666666239</c:v>
                </c:pt>
                <c:pt idx="7810">
                  <c:v>130.18333333332907</c:v>
                </c:pt>
                <c:pt idx="7811">
                  <c:v>130.19999999999575</c:v>
                </c:pt>
                <c:pt idx="7812">
                  <c:v>130.21666666666243</c:v>
                </c:pt>
                <c:pt idx="7813">
                  <c:v>130.23333333332911</c:v>
                </c:pt>
                <c:pt idx="7814">
                  <c:v>130.24999999999579</c:v>
                </c:pt>
                <c:pt idx="7815">
                  <c:v>130.26666666666247</c:v>
                </c:pt>
                <c:pt idx="7816">
                  <c:v>130.28333333332915</c:v>
                </c:pt>
                <c:pt idx="7817">
                  <c:v>130.29999999999583</c:v>
                </c:pt>
                <c:pt idx="7818">
                  <c:v>130.31666666666251</c:v>
                </c:pt>
                <c:pt idx="7819">
                  <c:v>130.33333333332919</c:v>
                </c:pt>
                <c:pt idx="7820">
                  <c:v>130.34999999999587</c:v>
                </c:pt>
                <c:pt idx="7821">
                  <c:v>130.36666666666255</c:v>
                </c:pt>
                <c:pt idx="7822">
                  <c:v>130.38333333332923</c:v>
                </c:pt>
                <c:pt idx="7823">
                  <c:v>130.39999999999591</c:v>
                </c:pt>
                <c:pt idx="7824">
                  <c:v>130.41666666666259</c:v>
                </c:pt>
                <c:pt idx="7825">
                  <c:v>130.43333333332927</c:v>
                </c:pt>
                <c:pt idx="7826">
                  <c:v>130.44999999999595</c:v>
                </c:pt>
                <c:pt idx="7827">
                  <c:v>130.46666666666263</c:v>
                </c:pt>
                <c:pt idx="7828">
                  <c:v>130.48333333332931</c:v>
                </c:pt>
                <c:pt idx="7829">
                  <c:v>130.49999999999599</c:v>
                </c:pt>
                <c:pt idx="7830">
                  <c:v>130.51666666666267</c:v>
                </c:pt>
                <c:pt idx="7831">
                  <c:v>130.53333333332935</c:v>
                </c:pt>
                <c:pt idx="7832">
                  <c:v>130.54999999999603</c:v>
                </c:pt>
                <c:pt idx="7833">
                  <c:v>130.56666666666271</c:v>
                </c:pt>
                <c:pt idx="7834">
                  <c:v>130.58333333332939</c:v>
                </c:pt>
                <c:pt idx="7835">
                  <c:v>130.59999999999607</c:v>
                </c:pt>
                <c:pt idx="7836">
                  <c:v>130.61666666666275</c:v>
                </c:pt>
                <c:pt idx="7837">
                  <c:v>130.63333333332943</c:v>
                </c:pt>
                <c:pt idx="7838">
                  <c:v>130.64999999999611</c:v>
                </c:pt>
                <c:pt idx="7839">
                  <c:v>130.66666666666279</c:v>
                </c:pt>
                <c:pt idx="7840">
                  <c:v>130.68333333332947</c:v>
                </c:pt>
                <c:pt idx="7841">
                  <c:v>130.69999999999615</c:v>
                </c:pt>
                <c:pt idx="7842">
                  <c:v>130.71666666666283</c:v>
                </c:pt>
                <c:pt idx="7843">
                  <c:v>130.73333333332951</c:v>
                </c:pt>
                <c:pt idx="7844">
                  <c:v>130.74999999999619</c:v>
                </c:pt>
                <c:pt idx="7845">
                  <c:v>130.76666666666287</c:v>
                </c:pt>
                <c:pt idx="7846">
                  <c:v>130.78333333332955</c:v>
                </c:pt>
                <c:pt idx="7847">
                  <c:v>130.79999999999623</c:v>
                </c:pt>
                <c:pt idx="7848">
                  <c:v>130.81666666666291</c:v>
                </c:pt>
                <c:pt idx="7849">
                  <c:v>130.83333333332959</c:v>
                </c:pt>
                <c:pt idx="7850">
                  <c:v>130.84999999999627</c:v>
                </c:pt>
                <c:pt idx="7851">
                  <c:v>130.86666666666295</c:v>
                </c:pt>
                <c:pt idx="7852">
                  <c:v>130.88333333332963</c:v>
                </c:pt>
                <c:pt idx="7853">
                  <c:v>130.89999999999631</c:v>
                </c:pt>
                <c:pt idx="7854">
                  <c:v>130.91666666666299</c:v>
                </c:pt>
                <c:pt idx="7855">
                  <c:v>130.93333333332967</c:v>
                </c:pt>
                <c:pt idx="7856">
                  <c:v>130.94999999999635</c:v>
                </c:pt>
                <c:pt idx="7857">
                  <c:v>130.96666666666303</c:v>
                </c:pt>
                <c:pt idx="7858">
                  <c:v>130.98333333332971</c:v>
                </c:pt>
                <c:pt idx="7859">
                  <c:v>130.99999999999639</c:v>
                </c:pt>
                <c:pt idx="7860">
                  <c:v>131.01666666666307</c:v>
                </c:pt>
                <c:pt idx="7861">
                  <c:v>131.03333333332975</c:v>
                </c:pt>
                <c:pt idx="7862">
                  <c:v>131.04999999999643</c:v>
                </c:pt>
                <c:pt idx="7863">
                  <c:v>131.06666666666311</c:v>
                </c:pt>
                <c:pt idx="7864">
                  <c:v>131.08333333332979</c:v>
                </c:pt>
                <c:pt idx="7865">
                  <c:v>131.09999999999647</c:v>
                </c:pt>
                <c:pt idx="7866">
                  <c:v>131.11666666666315</c:v>
                </c:pt>
                <c:pt idx="7867">
                  <c:v>131.13333333332983</c:v>
                </c:pt>
                <c:pt idx="7868">
                  <c:v>131.14999999999651</c:v>
                </c:pt>
                <c:pt idx="7869">
                  <c:v>131.16666666666319</c:v>
                </c:pt>
                <c:pt idx="7870">
                  <c:v>131.18333333332987</c:v>
                </c:pt>
                <c:pt idx="7871">
                  <c:v>131.19999999999655</c:v>
                </c:pt>
                <c:pt idx="7872">
                  <c:v>131.21666666666323</c:v>
                </c:pt>
                <c:pt idx="7873">
                  <c:v>131.23333333332991</c:v>
                </c:pt>
                <c:pt idx="7874">
                  <c:v>131.24999999999659</c:v>
                </c:pt>
                <c:pt idx="7875">
                  <c:v>131.26666666666327</c:v>
                </c:pt>
                <c:pt idx="7876">
                  <c:v>131.28333333332995</c:v>
                </c:pt>
                <c:pt idx="7877">
                  <c:v>131.29999999999663</c:v>
                </c:pt>
                <c:pt idx="7878">
                  <c:v>131.31666666666331</c:v>
                </c:pt>
                <c:pt idx="7879">
                  <c:v>131.33333333332999</c:v>
                </c:pt>
                <c:pt idx="7880">
                  <c:v>131.34999999999667</c:v>
                </c:pt>
                <c:pt idx="7881">
                  <c:v>131.36666666666335</c:v>
                </c:pt>
                <c:pt idx="7882">
                  <c:v>131.38333333333003</c:v>
                </c:pt>
                <c:pt idx="7883">
                  <c:v>131.39999999999671</c:v>
                </c:pt>
                <c:pt idx="7884">
                  <c:v>131.41666666666339</c:v>
                </c:pt>
                <c:pt idx="7885">
                  <c:v>131.43333333333007</c:v>
                </c:pt>
                <c:pt idx="7886">
                  <c:v>131.44999999999675</c:v>
                </c:pt>
                <c:pt idx="7887">
                  <c:v>131.46666666666343</c:v>
                </c:pt>
                <c:pt idx="7888">
                  <c:v>131.48333333333011</c:v>
                </c:pt>
                <c:pt idx="7889">
                  <c:v>131.49999999999679</c:v>
                </c:pt>
                <c:pt idx="7890">
                  <c:v>131.51666666666347</c:v>
                </c:pt>
                <c:pt idx="7891">
                  <c:v>131.53333333333015</c:v>
                </c:pt>
                <c:pt idx="7892">
                  <c:v>131.54999999999683</c:v>
                </c:pt>
                <c:pt idx="7893">
                  <c:v>131.56666666666351</c:v>
                </c:pt>
                <c:pt idx="7894">
                  <c:v>131.58333333333019</c:v>
                </c:pt>
                <c:pt idx="7895">
                  <c:v>131.59999999999687</c:v>
                </c:pt>
                <c:pt idx="7896">
                  <c:v>131.61666666666355</c:v>
                </c:pt>
                <c:pt idx="7897">
                  <c:v>131.63333333333023</c:v>
                </c:pt>
                <c:pt idx="7898">
                  <c:v>131.64999999999691</c:v>
                </c:pt>
                <c:pt idx="7899">
                  <c:v>131.66666666666359</c:v>
                </c:pt>
                <c:pt idx="7900">
                  <c:v>131.68333333333027</c:v>
                </c:pt>
                <c:pt idx="7901">
                  <c:v>131.69999999999695</c:v>
                </c:pt>
                <c:pt idx="7902">
                  <c:v>131.71666666666363</c:v>
                </c:pt>
                <c:pt idx="7903">
                  <c:v>131.73333333333031</c:v>
                </c:pt>
                <c:pt idx="7904">
                  <c:v>131.74999999999699</c:v>
                </c:pt>
                <c:pt idx="7905">
                  <c:v>131.76666666666367</c:v>
                </c:pt>
                <c:pt idx="7906">
                  <c:v>131.78333333333035</c:v>
                </c:pt>
                <c:pt idx="7907">
                  <c:v>131.79999999999703</c:v>
                </c:pt>
                <c:pt idx="7908">
                  <c:v>131.81666666666371</c:v>
                </c:pt>
                <c:pt idx="7909">
                  <c:v>131.83333333333039</c:v>
                </c:pt>
                <c:pt idx="7910">
                  <c:v>131.84999999999707</c:v>
                </c:pt>
                <c:pt idx="7911">
                  <c:v>131.86666666666375</c:v>
                </c:pt>
                <c:pt idx="7912">
                  <c:v>131.88333333333043</c:v>
                </c:pt>
                <c:pt idx="7913">
                  <c:v>131.89999999999711</c:v>
                </c:pt>
                <c:pt idx="7914">
                  <c:v>131.91666666666379</c:v>
                </c:pt>
                <c:pt idx="7915">
                  <c:v>131.93333333333047</c:v>
                </c:pt>
                <c:pt idx="7916">
                  <c:v>131.94999999999715</c:v>
                </c:pt>
                <c:pt idx="7917">
                  <c:v>131.96666666666383</c:v>
                </c:pt>
                <c:pt idx="7918">
                  <c:v>131.98333333333051</c:v>
                </c:pt>
                <c:pt idx="7919">
                  <c:v>131.99999999999719</c:v>
                </c:pt>
                <c:pt idx="7920">
                  <c:v>132.01666666666387</c:v>
                </c:pt>
                <c:pt idx="7921">
                  <c:v>132.03333333333055</c:v>
                </c:pt>
                <c:pt idx="7922">
                  <c:v>132.04999999999723</c:v>
                </c:pt>
                <c:pt idx="7923">
                  <c:v>132.06666666666391</c:v>
                </c:pt>
                <c:pt idx="7924">
                  <c:v>132.08333333333059</c:v>
                </c:pt>
                <c:pt idx="7925">
                  <c:v>132.09999999999727</c:v>
                </c:pt>
                <c:pt idx="7926">
                  <c:v>132.11666666666395</c:v>
                </c:pt>
                <c:pt idx="7927">
                  <c:v>132.13333333333063</c:v>
                </c:pt>
                <c:pt idx="7928">
                  <c:v>132.14999999999731</c:v>
                </c:pt>
                <c:pt idx="7929">
                  <c:v>132.16666666666399</c:v>
                </c:pt>
                <c:pt idx="7930">
                  <c:v>132.18333333333067</c:v>
                </c:pt>
                <c:pt idx="7931">
                  <c:v>132.19999999999735</c:v>
                </c:pt>
                <c:pt idx="7932">
                  <c:v>132.21666666666403</c:v>
                </c:pt>
                <c:pt idx="7933">
                  <c:v>132.23333333333071</c:v>
                </c:pt>
                <c:pt idx="7934">
                  <c:v>132.24999999999739</c:v>
                </c:pt>
                <c:pt idx="7935">
                  <c:v>132.26666666666407</c:v>
                </c:pt>
                <c:pt idx="7936">
                  <c:v>132.28333333333075</c:v>
                </c:pt>
                <c:pt idx="7937">
                  <c:v>132.29999999999742</c:v>
                </c:pt>
                <c:pt idx="7938">
                  <c:v>132.3166666666641</c:v>
                </c:pt>
                <c:pt idx="7939">
                  <c:v>132.33333333333078</c:v>
                </c:pt>
                <c:pt idx="7940">
                  <c:v>132.34999999999746</c:v>
                </c:pt>
                <c:pt idx="7941">
                  <c:v>132.36666666666414</c:v>
                </c:pt>
                <c:pt idx="7942">
                  <c:v>132.38333333333082</c:v>
                </c:pt>
                <c:pt idx="7943">
                  <c:v>132.3999999999975</c:v>
                </c:pt>
                <c:pt idx="7944">
                  <c:v>132.41666666666418</c:v>
                </c:pt>
                <c:pt idx="7945">
                  <c:v>132.43333333333086</c:v>
                </c:pt>
                <c:pt idx="7946">
                  <c:v>132.44999999999754</c:v>
                </c:pt>
                <c:pt idx="7947">
                  <c:v>132.46666666666422</c:v>
                </c:pt>
                <c:pt idx="7948">
                  <c:v>132.4833333333309</c:v>
                </c:pt>
                <c:pt idx="7949">
                  <c:v>132.49999999999758</c:v>
                </c:pt>
                <c:pt idx="7950">
                  <c:v>132.51666666666426</c:v>
                </c:pt>
                <c:pt idx="7951">
                  <c:v>132.53333333333094</c:v>
                </c:pt>
                <c:pt idx="7952">
                  <c:v>132.54999999999762</c:v>
                </c:pt>
                <c:pt idx="7953">
                  <c:v>132.5666666666643</c:v>
                </c:pt>
                <c:pt idx="7954">
                  <c:v>132.58333333333098</c:v>
                </c:pt>
                <c:pt idx="7955">
                  <c:v>132.59999999999766</c:v>
                </c:pt>
                <c:pt idx="7956">
                  <c:v>132.61666666666434</c:v>
                </c:pt>
                <c:pt idx="7957">
                  <c:v>132.63333333333102</c:v>
                </c:pt>
                <c:pt idx="7958">
                  <c:v>132.6499999999977</c:v>
                </c:pt>
                <c:pt idx="7959">
                  <c:v>132.66666666666438</c:v>
                </c:pt>
                <c:pt idx="7960">
                  <c:v>132.68333333333106</c:v>
                </c:pt>
                <c:pt idx="7961">
                  <c:v>132.69999999999774</c:v>
                </c:pt>
                <c:pt idx="7962">
                  <c:v>132.71666666666442</c:v>
                </c:pt>
                <c:pt idx="7963">
                  <c:v>132.7333333333311</c:v>
                </c:pt>
                <c:pt idx="7964">
                  <c:v>132.74999999999778</c:v>
                </c:pt>
                <c:pt idx="7965">
                  <c:v>132.76666666666446</c:v>
                </c:pt>
                <c:pt idx="7966">
                  <c:v>132.78333333333114</c:v>
                </c:pt>
                <c:pt idx="7967">
                  <c:v>132.79999999999782</c:v>
                </c:pt>
                <c:pt idx="7968">
                  <c:v>132.8166666666645</c:v>
                </c:pt>
                <c:pt idx="7969">
                  <c:v>132.83333333333118</c:v>
                </c:pt>
                <c:pt idx="7970">
                  <c:v>132.84999999999786</c:v>
                </c:pt>
                <c:pt idx="7971">
                  <c:v>132.86666666666454</c:v>
                </c:pt>
                <c:pt idx="7972">
                  <c:v>132.88333333333122</c:v>
                </c:pt>
                <c:pt idx="7973">
                  <c:v>132.8999999999979</c:v>
                </c:pt>
                <c:pt idx="7974">
                  <c:v>132.91666666666458</c:v>
                </c:pt>
                <c:pt idx="7975">
                  <c:v>132.93333333333126</c:v>
                </c:pt>
                <c:pt idx="7976">
                  <c:v>132.94999999999794</c:v>
                </c:pt>
                <c:pt idx="7977">
                  <c:v>132.96666666666462</c:v>
                </c:pt>
                <c:pt idx="7978">
                  <c:v>132.9833333333313</c:v>
                </c:pt>
                <c:pt idx="7979">
                  <c:v>132.99999999999798</c:v>
                </c:pt>
                <c:pt idx="7980">
                  <c:v>133.01666666666466</c:v>
                </c:pt>
                <c:pt idx="7981">
                  <c:v>133.03333333333134</c:v>
                </c:pt>
                <c:pt idx="7982">
                  <c:v>133.04999999999802</c:v>
                </c:pt>
                <c:pt idx="7983">
                  <c:v>133.0666666666647</c:v>
                </c:pt>
                <c:pt idx="7984">
                  <c:v>133.08333333333138</c:v>
                </c:pt>
                <c:pt idx="7985">
                  <c:v>133.09999999999806</c:v>
                </c:pt>
                <c:pt idx="7986">
                  <c:v>133.11666666666474</c:v>
                </c:pt>
                <c:pt idx="7987">
                  <c:v>133.13333333333142</c:v>
                </c:pt>
                <c:pt idx="7988">
                  <c:v>133.1499999999981</c:v>
                </c:pt>
                <c:pt idx="7989">
                  <c:v>133.16666666666478</c:v>
                </c:pt>
                <c:pt idx="7990">
                  <c:v>133.18333333333146</c:v>
                </c:pt>
                <c:pt idx="7991">
                  <c:v>133.19999999999814</c:v>
                </c:pt>
                <c:pt idx="7992">
                  <c:v>133.21666666666482</c:v>
                </c:pt>
                <c:pt idx="7993">
                  <c:v>133.2333333333315</c:v>
                </c:pt>
                <c:pt idx="7994">
                  <c:v>133.24999999999818</c:v>
                </c:pt>
                <c:pt idx="7995">
                  <c:v>133.26666666666486</c:v>
                </c:pt>
                <c:pt idx="7996">
                  <c:v>133.28333333333154</c:v>
                </c:pt>
                <c:pt idx="7997">
                  <c:v>133.29999999999822</c:v>
                </c:pt>
                <c:pt idx="7998">
                  <c:v>133.3166666666649</c:v>
                </c:pt>
                <c:pt idx="7999">
                  <c:v>133.33333333333158</c:v>
                </c:pt>
              </c:numCache>
            </c:numRef>
          </c:xVal>
          <c:yVal>
            <c:numRef>
              <c:f>'OGS DATA 2'!$E$7:$E$8006</c:f>
              <c:numCache>
                <c:formatCode>General</c:formatCode>
                <c:ptCount val="8000"/>
                <c:pt idx="0">
                  <c:v>655</c:v>
                </c:pt>
                <c:pt idx="1">
                  <c:v>685</c:v>
                </c:pt>
                <c:pt idx="2">
                  <c:v>685</c:v>
                </c:pt>
                <c:pt idx="3">
                  <c:v>713</c:v>
                </c:pt>
                <c:pt idx="4">
                  <c:v>713</c:v>
                </c:pt>
                <c:pt idx="5">
                  <c:v>739</c:v>
                </c:pt>
                <c:pt idx="6">
                  <c:v>739</c:v>
                </c:pt>
                <c:pt idx="7">
                  <c:v>757</c:v>
                </c:pt>
                <c:pt idx="8">
                  <c:v>757</c:v>
                </c:pt>
                <c:pt idx="9">
                  <c:v>772</c:v>
                </c:pt>
                <c:pt idx="10">
                  <c:v>772</c:v>
                </c:pt>
                <c:pt idx="11">
                  <c:v>783</c:v>
                </c:pt>
                <c:pt idx="12">
                  <c:v>783</c:v>
                </c:pt>
                <c:pt idx="13">
                  <c:v>793</c:v>
                </c:pt>
                <c:pt idx="14">
                  <c:v>793</c:v>
                </c:pt>
                <c:pt idx="15">
                  <c:v>802</c:v>
                </c:pt>
                <c:pt idx="16">
                  <c:v>802</c:v>
                </c:pt>
                <c:pt idx="17">
                  <c:v>805</c:v>
                </c:pt>
                <c:pt idx="18">
                  <c:v>805</c:v>
                </c:pt>
                <c:pt idx="19">
                  <c:v>809</c:v>
                </c:pt>
                <c:pt idx="20">
                  <c:v>809</c:v>
                </c:pt>
                <c:pt idx="21">
                  <c:v>812</c:v>
                </c:pt>
                <c:pt idx="22">
                  <c:v>812</c:v>
                </c:pt>
                <c:pt idx="23">
                  <c:v>808</c:v>
                </c:pt>
                <c:pt idx="24">
                  <c:v>808</c:v>
                </c:pt>
                <c:pt idx="25">
                  <c:v>803</c:v>
                </c:pt>
                <c:pt idx="26">
                  <c:v>803</c:v>
                </c:pt>
                <c:pt idx="27">
                  <c:v>795</c:v>
                </c:pt>
                <c:pt idx="28">
                  <c:v>795</c:v>
                </c:pt>
                <c:pt idx="29">
                  <c:v>785</c:v>
                </c:pt>
                <c:pt idx="30">
                  <c:v>785</c:v>
                </c:pt>
                <c:pt idx="31">
                  <c:v>773</c:v>
                </c:pt>
                <c:pt idx="32">
                  <c:v>773</c:v>
                </c:pt>
                <c:pt idx="33">
                  <c:v>765</c:v>
                </c:pt>
                <c:pt idx="34">
                  <c:v>765</c:v>
                </c:pt>
                <c:pt idx="35">
                  <c:v>754</c:v>
                </c:pt>
                <c:pt idx="36">
                  <c:v>754</c:v>
                </c:pt>
                <c:pt idx="37">
                  <c:v>746</c:v>
                </c:pt>
                <c:pt idx="38">
                  <c:v>746</c:v>
                </c:pt>
                <c:pt idx="39">
                  <c:v>737</c:v>
                </c:pt>
                <c:pt idx="40">
                  <c:v>737</c:v>
                </c:pt>
                <c:pt idx="41">
                  <c:v>725</c:v>
                </c:pt>
                <c:pt idx="42">
                  <c:v>725</c:v>
                </c:pt>
                <c:pt idx="43">
                  <c:v>711</c:v>
                </c:pt>
                <c:pt idx="44">
                  <c:v>711</c:v>
                </c:pt>
                <c:pt idx="45">
                  <c:v>698</c:v>
                </c:pt>
                <c:pt idx="46">
                  <c:v>698</c:v>
                </c:pt>
                <c:pt idx="47">
                  <c:v>683</c:v>
                </c:pt>
                <c:pt idx="48">
                  <c:v>683</c:v>
                </c:pt>
                <c:pt idx="49">
                  <c:v>676</c:v>
                </c:pt>
                <c:pt idx="50">
                  <c:v>676</c:v>
                </c:pt>
                <c:pt idx="51">
                  <c:v>668</c:v>
                </c:pt>
                <c:pt idx="52">
                  <c:v>668</c:v>
                </c:pt>
                <c:pt idx="53">
                  <c:v>659</c:v>
                </c:pt>
                <c:pt idx="54">
                  <c:v>659</c:v>
                </c:pt>
                <c:pt idx="55">
                  <c:v>648</c:v>
                </c:pt>
                <c:pt idx="56">
                  <c:v>648</c:v>
                </c:pt>
                <c:pt idx="57">
                  <c:v>644</c:v>
                </c:pt>
                <c:pt idx="58">
                  <c:v>644</c:v>
                </c:pt>
                <c:pt idx="59">
                  <c:v>640</c:v>
                </c:pt>
                <c:pt idx="60">
                  <c:v>640</c:v>
                </c:pt>
                <c:pt idx="61">
                  <c:v>635</c:v>
                </c:pt>
                <c:pt idx="62">
                  <c:v>635</c:v>
                </c:pt>
                <c:pt idx="63">
                  <c:v>629</c:v>
                </c:pt>
                <c:pt idx="64">
                  <c:v>629</c:v>
                </c:pt>
                <c:pt idx="65">
                  <c:v>628</c:v>
                </c:pt>
                <c:pt idx="66">
                  <c:v>628</c:v>
                </c:pt>
                <c:pt idx="67">
                  <c:v>628</c:v>
                </c:pt>
                <c:pt idx="68">
                  <c:v>628</c:v>
                </c:pt>
                <c:pt idx="69">
                  <c:v>629</c:v>
                </c:pt>
                <c:pt idx="70">
                  <c:v>629</c:v>
                </c:pt>
                <c:pt idx="71">
                  <c:v>630</c:v>
                </c:pt>
                <c:pt idx="72">
                  <c:v>630</c:v>
                </c:pt>
                <c:pt idx="73">
                  <c:v>631</c:v>
                </c:pt>
                <c:pt idx="74">
                  <c:v>631</c:v>
                </c:pt>
                <c:pt idx="75">
                  <c:v>633</c:v>
                </c:pt>
                <c:pt idx="76">
                  <c:v>633</c:v>
                </c:pt>
                <c:pt idx="77">
                  <c:v>636</c:v>
                </c:pt>
                <c:pt idx="78">
                  <c:v>636</c:v>
                </c:pt>
                <c:pt idx="79">
                  <c:v>639</c:v>
                </c:pt>
                <c:pt idx="80">
                  <c:v>639</c:v>
                </c:pt>
                <c:pt idx="81">
                  <c:v>641</c:v>
                </c:pt>
                <c:pt idx="82">
                  <c:v>641</c:v>
                </c:pt>
                <c:pt idx="83">
                  <c:v>641</c:v>
                </c:pt>
                <c:pt idx="84">
                  <c:v>641</c:v>
                </c:pt>
                <c:pt idx="85">
                  <c:v>642</c:v>
                </c:pt>
                <c:pt idx="86">
                  <c:v>642</c:v>
                </c:pt>
                <c:pt idx="87">
                  <c:v>641</c:v>
                </c:pt>
                <c:pt idx="88">
                  <c:v>641</c:v>
                </c:pt>
                <c:pt idx="89">
                  <c:v>641</c:v>
                </c:pt>
                <c:pt idx="90">
                  <c:v>641</c:v>
                </c:pt>
                <c:pt idx="91">
                  <c:v>639</c:v>
                </c:pt>
                <c:pt idx="92">
                  <c:v>639</c:v>
                </c:pt>
                <c:pt idx="93">
                  <c:v>636</c:v>
                </c:pt>
                <c:pt idx="94">
                  <c:v>636</c:v>
                </c:pt>
                <c:pt idx="95">
                  <c:v>634</c:v>
                </c:pt>
                <c:pt idx="96">
                  <c:v>634</c:v>
                </c:pt>
                <c:pt idx="97">
                  <c:v>634</c:v>
                </c:pt>
                <c:pt idx="98">
                  <c:v>634</c:v>
                </c:pt>
                <c:pt idx="99">
                  <c:v>632</c:v>
                </c:pt>
                <c:pt idx="100">
                  <c:v>632</c:v>
                </c:pt>
                <c:pt idx="101">
                  <c:v>632</c:v>
                </c:pt>
                <c:pt idx="102">
                  <c:v>632</c:v>
                </c:pt>
                <c:pt idx="103">
                  <c:v>631</c:v>
                </c:pt>
                <c:pt idx="104">
                  <c:v>631</c:v>
                </c:pt>
                <c:pt idx="105">
                  <c:v>631</c:v>
                </c:pt>
                <c:pt idx="106">
                  <c:v>631</c:v>
                </c:pt>
                <c:pt idx="107">
                  <c:v>629</c:v>
                </c:pt>
                <c:pt idx="108">
                  <c:v>629</c:v>
                </c:pt>
                <c:pt idx="109">
                  <c:v>629</c:v>
                </c:pt>
                <c:pt idx="110">
                  <c:v>629</c:v>
                </c:pt>
                <c:pt idx="111">
                  <c:v>628</c:v>
                </c:pt>
                <c:pt idx="112">
                  <c:v>628</c:v>
                </c:pt>
                <c:pt idx="113">
                  <c:v>627</c:v>
                </c:pt>
                <c:pt idx="114">
                  <c:v>627</c:v>
                </c:pt>
                <c:pt idx="115">
                  <c:v>626</c:v>
                </c:pt>
                <c:pt idx="116">
                  <c:v>626</c:v>
                </c:pt>
                <c:pt idx="117">
                  <c:v>626</c:v>
                </c:pt>
                <c:pt idx="118">
                  <c:v>626</c:v>
                </c:pt>
                <c:pt idx="119">
                  <c:v>627</c:v>
                </c:pt>
                <c:pt idx="120">
                  <c:v>627</c:v>
                </c:pt>
                <c:pt idx="121">
                  <c:v>627</c:v>
                </c:pt>
                <c:pt idx="122">
                  <c:v>627</c:v>
                </c:pt>
                <c:pt idx="123">
                  <c:v>629</c:v>
                </c:pt>
                <c:pt idx="124">
                  <c:v>629</c:v>
                </c:pt>
                <c:pt idx="125">
                  <c:v>630</c:v>
                </c:pt>
                <c:pt idx="126">
                  <c:v>630</c:v>
                </c:pt>
                <c:pt idx="127">
                  <c:v>632</c:v>
                </c:pt>
                <c:pt idx="128">
                  <c:v>632</c:v>
                </c:pt>
                <c:pt idx="129">
                  <c:v>632</c:v>
                </c:pt>
                <c:pt idx="130">
                  <c:v>633</c:v>
                </c:pt>
                <c:pt idx="131">
                  <c:v>635</c:v>
                </c:pt>
                <c:pt idx="132">
                  <c:v>635</c:v>
                </c:pt>
                <c:pt idx="133">
                  <c:v>635</c:v>
                </c:pt>
                <c:pt idx="134">
                  <c:v>638</c:v>
                </c:pt>
                <c:pt idx="135">
                  <c:v>638</c:v>
                </c:pt>
                <c:pt idx="136">
                  <c:v>641</c:v>
                </c:pt>
                <c:pt idx="137">
                  <c:v>641</c:v>
                </c:pt>
                <c:pt idx="138">
                  <c:v>643</c:v>
                </c:pt>
                <c:pt idx="139">
                  <c:v>643</c:v>
                </c:pt>
                <c:pt idx="140">
                  <c:v>649</c:v>
                </c:pt>
                <c:pt idx="141">
                  <c:v>649</c:v>
                </c:pt>
                <c:pt idx="142">
                  <c:v>654</c:v>
                </c:pt>
                <c:pt idx="143">
                  <c:v>654</c:v>
                </c:pt>
                <c:pt idx="144">
                  <c:v>657</c:v>
                </c:pt>
                <c:pt idx="145">
                  <c:v>657</c:v>
                </c:pt>
                <c:pt idx="146">
                  <c:v>661</c:v>
                </c:pt>
                <c:pt idx="147">
                  <c:v>661</c:v>
                </c:pt>
                <c:pt idx="148">
                  <c:v>665</c:v>
                </c:pt>
                <c:pt idx="149">
                  <c:v>665</c:v>
                </c:pt>
                <c:pt idx="150">
                  <c:v>667</c:v>
                </c:pt>
                <c:pt idx="151">
                  <c:v>667</c:v>
                </c:pt>
                <c:pt idx="152">
                  <c:v>671</c:v>
                </c:pt>
                <c:pt idx="153">
                  <c:v>671</c:v>
                </c:pt>
                <c:pt idx="154">
                  <c:v>673</c:v>
                </c:pt>
                <c:pt idx="155">
                  <c:v>673</c:v>
                </c:pt>
                <c:pt idx="156">
                  <c:v>673</c:v>
                </c:pt>
                <c:pt idx="157">
                  <c:v>673</c:v>
                </c:pt>
                <c:pt idx="158">
                  <c:v>675</c:v>
                </c:pt>
                <c:pt idx="159">
                  <c:v>675</c:v>
                </c:pt>
                <c:pt idx="160">
                  <c:v>676</c:v>
                </c:pt>
                <c:pt idx="161">
                  <c:v>676</c:v>
                </c:pt>
                <c:pt idx="162">
                  <c:v>678</c:v>
                </c:pt>
                <c:pt idx="163">
                  <c:v>678</c:v>
                </c:pt>
                <c:pt idx="164">
                  <c:v>680</c:v>
                </c:pt>
                <c:pt idx="165">
                  <c:v>680</c:v>
                </c:pt>
                <c:pt idx="166">
                  <c:v>681</c:v>
                </c:pt>
                <c:pt idx="167">
                  <c:v>681</c:v>
                </c:pt>
                <c:pt idx="168">
                  <c:v>681</c:v>
                </c:pt>
                <c:pt idx="169">
                  <c:v>681</c:v>
                </c:pt>
                <c:pt idx="170">
                  <c:v>681</c:v>
                </c:pt>
                <c:pt idx="171">
                  <c:v>681</c:v>
                </c:pt>
                <c:pt idx="172">
                  <c:v>684</c:v>
                </c:pt>
                <c:pt idx="173">
                  <c:v>684</c:v>
                </c:pt>
                <c:pt idx="174">
                  <c:v>683</c:v>
                </c:pt>
                <c:pt idx="175">
                  <c:v>683</c:v>
                </c:pt>
                <c:pt idx="176">
                  <c:v>682</c:v>
                </c:pt>
                <c:pt idx="177">
                  <c:v>682</c:v>
                </c:pt>
                <c:pt idx="178">
                  <c:v>683</c:v>
                </c:pt>
                <c:pt idx="179">
                  <c:v>683</c:v>
                </c:pt>
                <c:pt idx="180">
                  <c:v>683</c:v>
                </c:pt>
                <c:pt idx="181">
                  <c:v>683</c:v>
                </c:pt>
                <c:pt idx="182">
                  <c:v>682</c:v>
                </c:pt>
                <c:pt idx="183">
                  <c:v>682</c:v>
                </c:pt>
                <c:pt idx="184">
                  <c:v>681</c:v>
                </c:pt>
                <c:pt idx="185">
                  <c:v>681</c:v>
                </c:pt>
                <c:pt idx="186">
                  <c:v>681</c:v>
                </c:pt>
                <c:pt idx="187">
                  <c:v>681</c:v>
                </c:pt>
                <c:pt idx="188">
                  <c:v>680</c:v>
                </c:pt>
                <c:pt idx="189">
                  <c:v>680</c:v>
                </c:pt>
                <c:pt idx="190">
                  <c:v>680</c:v>
                </c:pt>
                <c:pt idx="191">
                  <c:v>680</c:v>
                </c:pt>
                <c:pt idx="192">
                  <c:v>679</c:v>
                </c:pt>
                <c:pt idx="193">
                  <c:v>679</c:v>
                </c:pt>
                <c:pt idx="194">
                  <c:v>678</c:v>
                </c:pt>
                <c:pt idx="195">
                  <c:v>678</c:v>
                </c:pt>
                <c:pt idx="196">
                  <c:v>678</c:v>
                </c:pt>
                <c:pt idx="197">
                  <c:v>678</c:v>
                </c:pt>
                <c:pt idx="198">
                  <c:v>677</c:v>
                </c:pt>
                <c:pt idx="199">
                  <c:v>677</c:v>
                </c:pt>
                <c:pt idx="200">
                  <c:v>676</c:v>
                </c:pt>
                <c:pt idx="201">
                  <c:v>676</c:v>
                </c:pt>
                <c:pt idx="202">
                  <c:v>674</c:v>
                </c:pt>
                <c:pt idx="203">
                  <c:v>674</c:v>
                </c:pt>
                <c:pt idx="204">
                  <c:v>673</c:v>
                </c:pt>
                <c:pt idx="205">
                  <c:v>673</c:v>
                </c:pt>
                <c:pt idx="206">
                  <c:v>672</c:v>
                </c:pt>
                <c:pt idx="207">
                  <c:v>672</c:v>
                </c:pt>
                <c:pt idx="208">
                  <c:v>670</c:v>
                </c:pt>
                <c:pt idx="209">
                  <c:v>670</c:v>
                </c:pt>
                <c:pt idx="210">
                  <c:v>669</c:v>
                </c:pt>
                <c:pt idx="211">
                  <c:v>669</c:v>
                </c:pt>
                <c:pt idx="212">
                  <c:v>667</c:v>
                </c:pt>
                <c:pt idx="213">
                  <c:v>667</c:v>
                </c:pt>
                <c:pt idx="214">
                  <c:v>666</c:v>
                </c:pt>
                <c:pt idx="215">
                  <c:v>666</c:v>
                </c:pt>
                <c:pt idx="216">
                  <c:v>665</c:v>
                </c:pt>
                <c:pt idx="217">
                  <c:v>665</c:v>
                </c:pt>
                <c:pt idx="218">
                  <c:v>664</c:v>
                </c:pt>
                <c:pt idx="219">
                  <c:v>664</c:v>
                </c:pt>
                <c:pt idx="220">
                  <c:v>662</c:v>
                </c:pt>
                <c:pt idx="221">
                  <c:v>662</c:v>
                </c:pt>
                <c:pt idx="222">
                  <c:v>661</c:v>
                </c:pt>
                <c:pt idx="223">
                  <c:v>661</c:v>
                </c:pt>
                <c:pt idx="224">
                  <c:v>660</c:v>
                </c:pt>
                <c:pt idx="225">
                  <c:v>660</c:v>
                </c:pt>
                <c:pt idx="226">
                  <c:v>658</c:v>
                </c:pt>
                <c:pt idx="227">
                  <c:v>658</c:v>
                </c:pt>
                <c:pt idx="228">
                  <c:v>656</c:v>
                </c:pt>
                <c:pt idx="229">
                  <c:v>656</c:v>
                </c:pt>
                <c:pt idx="230">
                  <c:v>655</c:v>
                </c:pt>
                <c:pt idx="231">
                  <c:v>655</c:v>
                </c:pt>
                <c:pt idx="232">
                  <c:v>654</c:v>
                </c:pt>
                <c:pt idx="233">
                  <c:v>654</c:v>
                </c:pt>
                <c:pt idx="234">
                  <c:v>652</c:v>
                </c:pt>
                <c:pt idx="235">
                  <c:v>652</c:v>
                </c:pt>
                <c:pt idx="236">
                  <c:v>650</c:v>
                </c:pt>
                <c:pt idx="237">
                  <c:v>650</c:v>
                </c:pt>
                <c:pt idx="238">
                  <c:v>647</c:v>
                </c:pt>
                <c:pt idx="239">
                  <c:v>647</c:v>
                </c:pt>
                <c:pt idx="240">
                  <c:v>642</c:v>
                </c:pt>
                <c:pt idx="241">
                  <c:v>642</c:v>
                </c:pt>
                <c:pt idx="242">
                  <c:v>637</c:v>
                </c:pt>
                <c:pt idx="243">
                  <c:v>637</c:v>
                </c:pt>
                <c:pt idx="244">
                  <c:v>632</c:v>
                </c:pt>
                <c:pt idx="245">
                  <c:v>632</c:v>
                </c:pt>
                <c:pt idx="246">
                  <c:v>626</c:v>
                </c:pt>
                <c:pt idx="247">
                  <c:v>626</c:v>
                </c:pt>
                <c:pt idx="248">
                  <c:v>620</c:v>
                </c:pt>
                <c:pt idx="249">
                  <c:v>620</c:v>
                </c:pt>
                <c:pt idx="250">
                  <c:v>615</c:v>
                </c:pt>
                <c:pt idx="251">
                  <c:v>615</c:v>
                </c:pt>
                <c:pt idx="252">
                  <c:v>609</c:v>
                </c:pt>
                <c:pt idx="253">
                  <c:v>609</c:v>
                </c:pt>
                <c:pt idx="254">
                  <c:v>603</c:v>
                </c:pt>
                <c:pt idx="255">
                  <c:v>603</c:v>
                </c:pt>
                <c:pt idx="256">
                  <c:v>600</c:v>
                </c:pt>
                <c:pt idx="257">
                  <c:v>600</c:v>
                </c:pt>
                <c:pt idx="258">
                  <c:v>590</c:v>
                </c:pt>
                <c:pt idx="259">
                  <c:v>590</c:v>
                </c:pt>
                <c:pt idx="260">
                  <c:v>582</c:v>
                </c:pt>
                <c:pt idx="261">
                  <c:v>582</c:v>
                </c:pt>
                <c:pt idx="262">
                  <c:v>571</c:v>
                </c:pt>
                <c:pt idx="263">
                  <c:v>571</c:v>
                </c:pt>
                <c:pt idx="264">
                  <c:v>562</c:v>
                </c:pt>
                <c:pt idx="265">
                  <c:v>562</c:v>
                </c:pt>
                <c:pt idx="266">
                  <c:v>555</c:v>
                </c:pt>
                <c:pt idx="267">
                  <c:v>555</c:v>
                </c:pt>
                <c:pt idx="268">
                  <c:v>554</c:v>
                </c:pt>
                <c:pt idx="269">
                  <c:v>554</c:v>
                </c:pt>
                <c:pt idx="270">
                  <c:v>547</c:v>
                </c:pt>
                <c:pt idx="271">
                  <c:v>547</c:v>
                </c:pt>
                <c:pt idx="272">
                  <c:v>546</c:v>
                </c:pt>
                <c:pt idx="273">
                  <c:v>546</c:v>
                </c:pt>
                <c:pt idx="274">
                  <c:v>543</c:v>
                </c:pt>
                <c:pt idx="275">
                  <c:v>543</c:v>
                </c:pt>
                <c:pt idx="276">
                  <c:v>541</c:v>
                </c:pt>
                <c:pt idx="277">
                  <c:v>541</c:v>
                </c:pt>
                <c:pt idx="278">
                  <c:v>541</c:v>
                </c:pt>
                <c:pt idx="279">
                  <c:v>541</c:v>
                </c:pt>
                <c:pt idx="280">
                  <c:v>541</c:v>
                </c:pt>
                <c:pt idx="281">
                  <c:v>541</c:v>
                </c:pt>
                <c:pt idx="282">
                  <c:v>540</c:v>
                </c:pt>
                <c:pt idx="283">
                  <c:v>540</c:v>
                </c:pt>
                <c:pt idx="284">
                  <c:v>541</c:v>
                </c:pt>
                <c:pt idx="285">
                  <c:v>541</c:v>
                </c:pt>
                <c:pt idx="286">
                  <c:v>541</c:v>
                </c:pt>
                <c:pt idx="287">
                  <c:v>541</c:v>
                </c:pt>
                <c:pt idx="288">
                  <c:v>541</c:v>
                </c:pt>
                <c:pt idx="289">
                  <c:v>541</c:v>
                </c:pt>
                <c:pt idx="290">
                  <c:v>543</c:v>
                </c:pt>
                <c:pt idx="291">
                  <c:v>543</c:v>
                </c:pt>
                <c:pt idx="292">
                  <c:v>543</c:v>
                </c:pt>
                <c:pt idx="293">
                  <c:v>543</c:v>
                </c:pt>
                <c:pt idx="294">
                  <c:v>545</c:v>
                </c:pt>
                <c:pt idx="295">
                  <c:v>545</c:v>
                </c:pt>
                <c:pt idx="296">
                  <c:v>547</c:v>
                </c:pt>
                <c:pt idx="297">
                  <c:v>547</c:v>
                </c:pt>
                <c:pt idx="298">
                  <c:v>548</c:v>
                </c:pt>
                <c:pt idx="299">
                  <c:v>548</c:v>
                </c:pt>
                <c:pt idx="300">
                  <c:v>552</c:v>
                </c:pt>
                <c:pt idx="301">
                  <c:v>552</c:v>
                </c:pt>
                <c:pt idx="302">
                  <c:v>554</c:v>
                </c:pt>
                <c:pt idx="303">
                  <c:v>554</c:v>
                </c:pt>
                <c:pt idx="304">
                  <c:v>559</c:v>
                </c:pt>
                <c:pt idx="305">
                  <c:v>559</c:v>
                </c:pt>
                <c:pt idx="306">
                  <c:v>562</c:v>
                </c:pt>
                <c:pt idx="307">
                  <c:v>562</c:v>
                </c:pt>
                <c:pt idx="308">
                  <c:v>565</c:v>
                </c:pt>
                <c:pt idx="309">
                  <c:v>565</c:v>
                </c:pt>
                <c:pt idx="310">
                  <c:v>568</c:v>
                </c:pt>
                <c:pt idx="311">
                  <c:v>568</c:v>
                </c:pt>
                <c:pt idx="312">
                  <c:v>571</c:v>
                </c:pt>
                <c:pt idx="313">
                  <c:v>571</c:v>
                </c:pt>
                <c:pt idx="314">
                  <c:v>573</c:v>
                </c:pt>
                <c:pt idx="315">
                  <c:v>573</c:v>
                </c:pt>
                <c:pt idx="316">
                  <c:v>574</c:v>
                </c:pt>
                <c:pt idx="317">
                  <c:v>574</c:v>
                </c:pt>
                <c:pt idx="318">
                  <c:v>574</c:v>
                </c:pt>
                <c:pt idx="319">
                  <c:v>574</c:v>
                </c:pt>
                <c:pt idx="320">
                  <c:v>574</c:v>
                </c:pt>
                <c:pt idx="321">
                  <c:v>574</c:v>
                </c:pt>
                <c:pt idx="322">
                  <c:v>573</c:v>
                </c:pt>
                <c:pt idx="323">
                  <c:v>573</c:v>
                </c:pt>
                <c:pt idx="324">
                  <c:v>573</c:v>
                </c:pt>
                <c:pt idx="325">
                  <c:v>573</c:v>
                </c:pt>
                <c:pt idx="326">
                  <c:v>573</c:v>
                </c:pt>
                <c:pt idx="327">
                  <c:v>573</c:v>
                </c:pt>
                <c:pt idx="328">
                  <c:v>572</c:v>
                </c:pt>
                <c:pt idx="329">
                  <c:v>572</c:v>
                </c:pt>
                <c:pt idx="330">
                  <c:v>572</c:v>
                </c:pt>
                <c:pt idx="331">
                  <c:v>572</c:v>
                </c:pt>
                <c:pt idx="332">
                  <c:v>572</c:v>
                </c:pt>
                <c:pt idx="333">
                  <c:v>572</c:v>
                </c:pt>
                <c:pt idx="334">
                  <c:v>571</c:v>
                </c:pt>
                <c:pt idx="335">
                  <c:v>571</c:v>
                </c:pt>
                <c:pt idx="336">
                  <c:v>569</c:v>
                </c:pt>
                <c:pt idx="337">
                  <c:v>569</c:v>
                </c:pt>
                <c:pt idx="338">
                  <c:v>568</c:v>
                </c:pt>
                <c:pt idx="339">
                  <c:v>568</c:v>
                </c:pt>
                <c:pt idx="340">
                  <c:v>566</c:v>
                </c:pt>
                <c:pt idx="341">
                  <c:v>566</c:v>
                </c:pt>
                <c:pt idx="342">
                  <c:v>564</c:v>
                </c:pt>
                <c:pt idx="343">
                  <c:v>564</c:v>
                </c:pt>
                <c:pt idx="344">
                  <c:v>561</c:v>
                </c:pt>
                <c:pt idx="345">
                  <c:v>561</c:v>
                </c:pt>
                <c:pt idx="346">
                  <c:v>556</c:v>
                </c:pt>
                <c:pt idx="347">
                  <c:v>556</c:v>
                </c:pt>
                <c:pt idx="348">
                  <c:v>552</c:v>
                </c:pt>
                <c:pt idx="349">
                  <c:v>552</c:v>
                </c:pt>
                <c:pt idx="350">
                  <c:v>544</c:v>
                </c:pt>
                <c:pt idx="351">
                  <c:v>544</c:v>
                </c:pt>
                <c:pt idx="352">
                  <c:v>536</c:v>
                </c:pt>
                <c:pt idx="353">
                  <c:v>536</c:v>
                </c:pt>
                <c:pt idx="354">
                  <c:v>528</c:v>
                </c:pt>
                <c:pt idx="355">
                  <c:v>528</c:v>
                </c:pt>
                <c:pt idx="356">
                  <c:v>521</c:v>
                </c:pt>
                <c:pt idx="357">
                  <c:v>521</c:v>
                </c:pt>
                <c:pt idx="358">
                  <c:v>515</c:v>
                </c:pt>
                <c:pt idx="359">
                  <c:v>515</c:v>
                </c:pt>
                <c:pt idx="360">
                  <c:v>507</c:v>
                </c:pt>
                <c:pt idx="361">
                  <c:v>507</c:v>
                </c:pt>
                <c:pt idx="362">
                  <c:v>499</c:v>
                </c:pt>
                <c:pt idx="363">
                  <c:v>499</c:v>
                </c:pt>
                <c:pt idx="364">
                  <c:v>493</c:v>
                </c:pt>
                <c:pt idx="365">
                  <c:v>493</c:v>
                </c:pt>
                <c:pt idx="366">
                  <c:v>478</c:v>
                </c:pt>
                <c:pt idx="367">
                  <c:v>478</c:v>
                </c:pt>
                <c:pt idx="368">
                  <c:v>473</c:v>
                </c:pt>
                <c:pt idx="369">
                  <c:v>473</c:v>
                </c:pt>
                <c:pt idx="370">
                  <c:v>466</c:v>
                </c:pt>
                <c:pt idx="371">
                  <c:v>466</c:v>
                </c:pt>
                <c:pt idx="372">
                  <c:v>459</c:v>
                </c:pt>
                <c:pt idx="373">
                  <c:v>459</c:v>
                </c:pt>
                <c:pt idx="374">
                  <c:v>453</c:v>
                </c:pt>
                <c:pt idx="375">
                  <c:v>453</c:v>
                </c:pt>
                <c:pt idx="376">
                  <c:v>451</c:v>
                </c:pt>
                <c:pt idx="377">
                  <c:v>451</c:v>
                </c:pt>
                <c:pt idx="378">
                  <c:v>448</c:v>
                </c:pt>
                <c:pt idx="379">
                  <c:v>448</c:v>
                </c:pt>
                <c:pt idx="380">
                  <c:v>444</c:v>
                </c:pt>
                <c:pt idx="381">
                  <c:v>444</c:v>
                </c:pt>
                <c:pt idx="382">
                  <c:v>441</c:v>
                </c:pt>
                <c:pt idx="383">
                  <c:v>441</c:v>
                </c:pt>
                <c:pt idx="384">
                  <c:v>441</c:v>
                </c:pt>
                <c:pt idx="385">
                  <c:v>441</c:v>
                </c:pt>
                <c:pt idx="386">
                  <c:v>439</c:v>
                </c:pt>
                <c:pt idx="387">
                  <c:v>439</c:v>
                </c:pt>
                <c:pt idx="388">
                  <c:v>438</c:v>
                </c:pt>
                <c:pt idx="389">
                  <c:v>438</c:v>
                </c:pt>
                <c:pt idx="390">
                  <c:v>438</c:v>
                </c:pt>
                <c:pt idx="391">
                  <c:v>438</c:v>
                </c:pt>
                <c:pt idx="392">
                  <c:v>436</c:v>
                </c:pt>
                <c:pt idx="393">
                  <c:v>436</c:v>
                </c:pt>
                <c:pt idx="394">
                  <c:v>436</c:v>
                </c:pt>
                <c:pt idx="395">
                  <c:v>436</c:v>
                </c:pt>
                <c:pt idx="396">
                  <c:v>436</c:v>
                </c:pt>
                <c:pt idx="397">
                  <c:v>436</c:v>
                </c:pt>
                <c:pt idx="398">
                  <c:v>437</c:v>
                </c:pt>
                <c:pt idx="399">
                  <c:v>437</c:v>
                </c:pt>
                <c:pt idx="400">
                  <c:v>436</c:v>
                </c:pt>
                <c:pt idx="401">
                  <c:v>436</c:v>
                </c:pt>
                <c:pt idx="402">
                  <c:v>436</c:v>
                </c:pt>
                <c:pt idx="403">
                  <c:v>436</c:v>
                </c:pt>
                <c:pt idx="404">
                  <c:v>435</c:v>
                </c:pt>
                <c:pt idx="405">
                  <c:v>435</c:v>
                </c:pt>
                <c:pt idx="406">
                  <c:v>435</c:v>
                </c:pt>
                <c:pt idx="407">
                  <c:v>435</c:v>
                </c:pt>
                <c:pt idx="408">
                  <c:v>435</c:v>
                </c:pt>
                <c:pt idx="409">
                  <c:v>435</c:v>
                </c:pt>
                <c:pt idx="410">
                  <c:v>435</c:v>
                </c:pt>
                <c:pt idx="411">
                  <c:v>435</c:v>
                </c:pt>
                <c:pt idx="412">
                  <c:v>435</c:v>
                </c:pt>
                <c:pt idx="413">
                  <c:v>435</c:v>
                </c:pt>
                <c:pt idx="414">
                  <c:v>435</c:v>
                </c:pt>
                <c:pt idx="415">
                  <c:v>435</c:v>
                </c:pt>
                <c:pt idx="416">
                  <c:v>434</c:v>
                </c:pt>
                <c:pt idx="417">
                  <c:v>434</c:v>
                </c:pt>
                <c:pt idx="418">
                  <c:v>434</c:v>
                </c:pt>
                <c:pt idx="419">
                  <c:v>434</c:v>
                </c:pt>
                <c:pt idx="420">
                  <c:v>434</c:v>
                </c:pt>
                <c:pt idx="421">
                  <c:v>434</c:v>
                </c:pt>
                <c:pt idx="422">
                  <c:v>434</c:v>
                </c:pt>
                <c:pt idx="423">
                  <c:v>434</c:v>
                </c:pt>
                <c:pt idx="424">
                  <c:v>434</c:v>
                </c:pt>
                <c:pt idx="425">
                  <c:v>434</c:v>
                </c:pt>
                <c:pt idx="426">
                  <c:v>434</c:v>
                </c:pt>
                <c:pt idx="427">
                  <c:v>434</c:v>
                </c:pt>
                <c:pt idx="428">
                  <c:v>434</c:v>
                </c:pt>
                <c:pt idx="429">
                  <c:v>434</c:v>
                </c:pt>
                <c:pt idx="430">
                  <c:v>434</c:v>
                </c:pt>
                <c:pt idx="431">
                  <c:v>434</c:v>
                </c:pt>
                <c:pt idx="432">
                  <c:v>433</c:v>
                </c:pt>
                <c:pt idx="433">
                  <c:v>433</c:v>
                </c:pt>
                <c:pt idx="434">
                  <c:v>433</c:v>
                </c:pt>
                <c:pt idx="435">
                  <c:v>433</c:v>
                </c:pt>
                <c:pt idx="436">
                  <c:v>433</c:v>
                </c:pt>
                <c:pt idx="437">
                  <c:v>433</c:v>
                </c:pt>
                <c:pt idx="438">
                  <c:v>433</c:v>
                </c:pt>
                <c:pt idx="439">
                  <c:v>433</c:v>
                </c:pt>
                <c:pt idx="440">
                  <c:v>433</c:v>
                </c:pt>
                <c:pt idx="441">
                  <c:v>433</c:v>
                </c:pt>
                <c:pt idx="442">
                  <c:v>433</c:v>
                </c:pt>
                <c:pt idx="443">
                  <c:v>433</c:v>
                </c:pt>
                <c:pt idx="444">
                  <c:v>433</c:v>
                </c:pt>
                <c:pt idx="445">
                  <c:v>433</c:v>
                </c:pt>
                <c:pt idx="446">
                  <c:v>433</c:v>
                </c:pt>
                <c:pt idx="447">
                  <c:v>433</c:v>
                </c:pt>
                <c:pt idx="448">
                  <c:v>433</c:v>
                </c:pt>
                <c:pt idx="449">
                  <c:v>433</c:v>
                </c:pt>
                <c:pt idx="450">
                  <c:v>433</c:v>
                </c:pt>
                <c:pt idx="451">
                  <c:v>433</c:v>
                </c:pt>
                <c:pt idx="452">
                  <c:v>433</c:v>
                </c:pt>
                <c:pt idx="453">
                  <c:v>433</c:v>
                </c:pt>
                <c:pt idx="454">
                  <c:v>433</c:v>
                </c:pt>
                <c:pt idx="455">
                  <c:v>434</c:v>
                </c:pt>
                <c:pt idx="456">
                  <c:v>434</c:v>
                </c:pt>
                <c:pt idx="457">
                  <c:v>433</c:v>
                </c:pt>
                <c:pt idx="458">
                  <c:v>433</c:v>
                </c:pt>
                <c:pt idx="459">
                  <c:v>433</c:v>
                </c:pt>
                <c:pt idx="460">
                  <c:v>433</c:v>
                </c:pt>
                <c:pt idx="461">
                  <c:v>433</c:v>
                </c:pt>
                <c:pt idx="462">
                  <c:v>433</c:v>
                </c:pt>
                <c:pt idx="463">
                  <c:v>433</c:v>
                </c:pt>
                <c:pt idx="464">
                  <c:v>433</c:v>
                </c:pt>
                <c:pt idx="465">
                  <c:v>433</c:v>
                </c:pt>
                <c:pt idx="466">
                  <c:v>433</c:v>
                </c:pt>
                <c:pt idx="467">
                  <c:v>433</c:v>
                </c:pt>
                <c:pt idx="468">
                  <c:v>433</c:v>
                </c:pt>
                <c:pt idx="469">
                  <c:v>433</c:v>
                </c:pt>
                <c:pt idx="470">
                  <c:v>433</c:v>
                </c:pt>
                <c:pt idx="471">
                  <c:v>433</c:v>
                </c:pt>
                <c:pt idx="472">
                  <c:v>433</c:v>
                </c:pt>
                <c:pt idx="473">
                  <c:v>433</c:v>
                </c:pt>
                <c:pt idx="474">
                  <c:v>433</c:v>
                </c:pt>
                <c:pt idx="475">
                  <c:v>433</c:v>
                </c:pt>
                <c:pt idx="476">
                  <c:v>433</c:v>
                </c:pt>
                <c:pt idx="477">
                  <c:v>433</c:v>
                </c:pt>
                <c:pt idx="478">
                  <c:v>433</c:v>
                </c:pt>
                <c:pt idx="479">
                  <c:v>432</c:v>
                </c:pt>
                <c:pt idx="480">
                  <c:v>432</c:v>
                </c:pt>
                <c:pt idx="481">
                  <c:v>432</c:v>
                </c:pt>
                <c:pt idx="482">
                  <c:v>432</c:v>
                </c:pt>
                <c:pt idx="483">
                  <c:v>432</c:v>
                </c:pt>
                <c:pt idx="484">
                  <c:v>432</c:v>
                </c:pt>
                <c:pt idx="485">
                  <c:v>432</c:v>
                </c:pt>
                <c:pt idx="486">
                  <c:v>432</c:v>
                </c:pt>
                <c:pt idx="487">
                  <c:v>432</c:v>
                </c:pt>
                <c:pt idx="488">
                  <c:v>432</c:v>
                </c:pt>
                <c:pt idx="489">
                  <c:v>432</c:v>
                </c:pt>
                <c:pt idx="490">
                  <c:v>432</c:v>
                </c:pt>
                <c:pt idx="491">
                  <c:v>432</c:v>
                </c:pt>
                <c:pt idx="492">
                  <c:v>432</c:v>
                </c:pt>
                <c:pt idx="493">
                  <c:v>432</c:v>
                </c:pt>
                <c:pt idx="494">
                  <c:v>432</c:v>
                </c:pt>
                <c:pt idx="495">
                  <c:v>432</c:v>
                </c:pt>
                <c:pt idx="496">
                  <c:v>432</c:v>
                </c:pt>
                <c:pt idx="497">
                  <c:v>432</c:v>
                </c:pt>
                <c:pt idx="498">
                  <c:v>432</c:v>
                </c:pt>
                <c:pt idx="499">
                  <c:v>431</c:v>
                </c:pt>
                <c:pt idx="500">
                  <c:v>431</c:v>
                </c:pt>
                <c:pt idx="501">
                  <c:v>431</c:v>
                </c:pt>
                <c:pt idx="502">
                  <c:v>431</c:v>
                </c:pt>
                <c:pt idx="503">
                  <c:v>431</c:v>
                </c:pt>
                <c:pt idx="504">
                  <c:v>431</c:v>
                </c:pt>
                <c:pt idx="505">
                  <c:v>431</c:v>
                </c:pt>
                <c:pt idx="506">
                  <c:v>431</c:v>
                </c:pt>
                <c:pt idx="507">
                  <c:v>431</c:v>
                </c:pt>
                <c:pt idx="508">
                  <c:v>431</c:v>
                </c:pt>
                <c:pt idx="509">
                  <c:v>431</c:v>
                </c:pt>
                <c:pt idx="510">
                  <c:v>431</c:v>
                </c:pt>
                <c:pt idx="511">
                  <c:v>431</c:v>
                </c:pt>
                <c:pt idx="512">
                  <c:v>431</c:v>
                </c:pt>
                <c:pt idx="513">
                  <c:v>431</c:v>
                </c:pt>
                <c:pt idx="514">
                  <c:v>431</c:v>
                </c:pt>
                <c:pt idx="515">
                  <c:v>431</c:v>
                </c:pt>
                <c:pt idx="516">
                  <c:v>431</c:v>
                </c:pt>
                <c:pt idx="517">
                  <c:v>431</c:v>
                </c:pt>
                <c:pt idx="518">
                  <c:v>431</c:v>
                </c:pt>
                <c:pt idx="519">
                  <c:v>431</c:v>
                </c:pt>
                <c:pt idx="520">
                  <c:v>431</c:v>
                </c:pt>
                <c:pt idx="521">
                  <c:v>431</c:v>
                </c:pt>
                <c:pt idx="522">
                  <c:v>431</c:v>
                </c:pt>
                <c:pt idx="523">
                  <c:v>431</c:v>
                </c:pt>
                <c:pt idx="524">
                  <c:v>431</c:v>
                </c:pt>
                <c:pt idx="525">
                  <c:v>431</c:v>
                </c:pt>
                <c:pt idx="526">
                  <c:v>431</c:v>
                </c:pt>
                <c:pt idx="527">
                  <c:v>431</c:v>
                </c:pt>
                <c:pt idx="528">
                  <c:v>431</c:v>
                </c:pt>
                <c:pt idx="529">
                  <c:v>430</c:v>
                </c:pt>
                <c:pt idx="530">
                  <c:v>430</c:v>
                </c:pt>
                <c:pt idx="531">
                  <c:v>431</c:v>
                </c:pt>
                <c:pt idx="532">
                  <c:v>431</c:v>
                </c:pt>
                <c:pt idx="533">
                  <c:v>431</c:v>
                </c:pt>
                <c:pt idx="534">
                  <c:v>431</c:v>
                </c:pt>
                <c:pt idx="535">
                  <c:v>430</c:v>
                </c:pt>
                <c:pt idx="536">
                  <c:v>430</c:v>
                </c:pt>
                <c:pt idx="537">
                  <c:v>430</c:v>
                </c:pt>
                <c:pt idx="538">
                  <c:v>430</c:v>
                </c:pt>
                <c:pt idx="539">
                  <c:v>431</c:v>
                </c:pt>
                <c:pt idx="540">
                  <c:v>431</c:v>
                </c:pt>
                <c:pt idx="541">
                  <c:v>431</c:v>
                </c:pt>
                <c:pt idx="542">
                  <c:v>431</c:v>
                </c:pt>
                <c:pt idx="543">
                  <c:v>431</c:v>
                </c:pt>
                <c:pt idx="544">
                  <c:v>431</c:v>
                </c:pt>
                <c:pt idx="545">
                  <c:v>430</c:v>
                </c:pt>
                <c:pt idx="546">
                  <c:v>430</c:v>
                </c:pt>
                <c:pt idx="547">
                  <c:v>431</c:v>
                </c:pt>
                <c:pt idx="548">
                  <c:v>431</c:v>
                </c:pt>
                <c:pt idx="549">
                  <c:v>431</c:v>
                </c:pt>
                <c:pt idx="550">
                  <c:v>431</c:v>
                </c:pt>
                <c:pt idx="551">
                  <c:v>431</c:v>
                </c:pt>
                <c:pt idx="552">
                  <c:v>431</c:v>
                </c:pt>
                <c:pt idx="553">
                  <c:v>431</c:v>
                </c:pt>
                <c:pt idx="554">
                  <c:v>431</c:v>
                </c:pt>
                <c:pt idx="555">
                  <c:v>431</c:v>
                </c:pt>
                <c:pt idx="556">
                  <c:v>431</c:v>
                </c:pt>
                <c:pt idx="557">
                  <c:v>431</c:v>
                </c:pt>
                <c:pt idx="558">
                  <c:v>431</c:v>
                </c:pt>
                <c:pt idx="559">
                  <c:v>431</c:v>
                </c:pt>
                <c:pt idx="560">
                  <c:v>431</c:v>
                </c:pt>
                <c:pt idx="561">
                  <c:v>431</c:v>
                </c:pt>
                <c:pt idx="562">
                  <c:v>431</c:v>
                </c:pt>
                <c:pt idx="563">
                  <c:v>431</c:v>
                </c:pt>
                <c:pt idx="564">
                  <c:v>431</c:v>
                </c:pt>
                <c:pt idx="565">
                  <c:v>430</c:v>
                </c:pt>
                <c:pt idx="566">
                  <c:v>430</c:v>
                </c:pt>
                <c:pt idx="567">
                  <c:v>430</c:v>
                </c:pt>
                <c:pt idx="568">
                  <c:v>430</c:v>
                </c:pt>
                <c:pt idx="569">
                  <c:v>431</c:v>
                </c:pt>
                <c:pt idx="570">
                  <c:v>431</c:v>
                </c:pt>
                <c:pt idx="571">
                  <c:v>431</c:v>
                </c:pt>
                <c:pt idx="572">
                  <c:v>431</c:v>
                </c:pt>
                <c:pt idx="573">
                  <c:v>431</c:v>
                </c:pt>
                <c:pt idx="574">
                  <c:v>431</c:v>
                </c:pt>
                <c:pt idx="575">
                  <c:v>431</c:v>
                </c:pt>
                <c:pt idx="576">
                  <c:v>431</c:v>
                </c:pt>
                <c:pt idx="577">
                  <c:v>431</c:v>
                </c:pt>
                <c:pt idx="578">
                  <c:v>431</c:v>
                </c:pt>
                <c:pt idx="579">
                  <c:v>430</c:v>
                </c:pt>
                <c:pt idx="580">
                  <c:v>430</c:v>
                </c:pt>
                <c:pt idx="581">
                  <c:v>431</c:v>
                </c:pt>
                <c:pt idx="582">
                  <c:v>431</c:v>
                </c:pt>
                <c:pt idx="583">
                  <c:v>431</c:v>
                </c:pt>
                <c:pt idx="584">
                  <c:v>431</c:v>
                </c:pt>
                <c:pt idx="585">
                  <c:v>430</c:v>
                </c:pt>
                <c:pt idx="586">
                  <c:v>430</c:v>
                </c:pt>
                <c:pt idx="587">
                  <c:v>430</c:v>
                </c:pt>
                <c:pt idx="588">
                  <c:v>430</c:v>
                </c:pt>
                <c:pt idx="589">
                  <c:v>430</c:v>
                </c:pt>
                <c:pt idx="590">
                  <c:v>430</c:v>
                </c:pt>
                <c:pt idx="591">
                  <c:v>430</c:v>
                </c:pt>
                <c:pt idx="592">
                  <c:v>430</c:v>
                </c:pt>
                <c:pt idx="593">
                  <c:v>430</c:v>
                </c:pt>
                <c:pt idx="594">
                  <c:v>430</c:v>
                </c:pt>
                <c:pt idx="595">
                  <c:v>430</c:v>
                </c:pt>
                <c:pt idx="596">
                  <c:v>430</c:v>
                </c:pt>
                <c:pt idx="597">
                  <c:v>430</c:v>
                </c:pt>
                <c:pt idx="598">
                  <c:v>430</c:v>
                </c:pt>
                <c:pt idx="599">
                  <c:v>430</c:v>
                </c:pt>
                <c:pt idx="600">
                  <c:v>430</c:v>
                </c:pt>
                <c:pt idx="601">
                  <c:v>430</c:v>
                </c:pt>
                <c:pt idx="602">
                  <c:v>430</c:v>
                </c:pt>
                <c:pt idx="603">
                  <c:v>430</c:v>
                </c:pt>
                <c:pt idx="604">
                  <c:v>430</c:v>
                </c:pt>
                <c:pt idx="605">
                  <c:v>430</c:v>
                </c:pt>
                <c:pt idx="606">
                  <c:v>430</c:v>
                </c:pt>
                <c:pt idx="607">
                  <c:v>430</c:v>
                </c:pt>
                <c:pt idx="608">
                  <c:v>430</c:v>
                </c:pt>
                <c:pt idx="609">
                  <c:v>430</c:v>
                </c:pt>
                <c:pt idx="610">
                  <c:v>430</c:v>
                </c:pt>
                <c:pt idx="611">
                  <c:v>430</c:v>
                </c:pt>
                <c:pt idx="612">
                  <c:v>430</c:v>
                </c:pt>
                <c:pt idx="613">
                  <c:v>430</c:v>
                </c:pt>
                <c:pt idx="614">
                  <c:v>430</c:v>
                </c:pt>
                <c:pt idx="615">
                  <c:v>430</c:v>
                </c:pt>
                <c:pt idx="616">
                  <c:v>430</c:v>
                </c:pt>
                <c:pt idx="617">
                  <c:v>430</c:v>
                </c:pt>
                <c:pt idx="618">
                  <c:v>430</c:v>
                </c:pt>
                <c:pt idx="619">
                  <c:v>430</c:v>
                </c:pt>
                <c:pt idx="620">
                  <c:v>430</c:v>
                </c:pt>
                <c:pt idx="621">
                  <c:v>430</c:v>
                </c:pt>
                <c:pt idx="622">
                  <c:v>430</c:v>
                </c:pt>
                <c:pt idx="623">
                  <c:v>430</c:v>
                </c:pt>
                <c:pt idx="624">
                  <c:v>430</c:v>
                </c:pt>
                <c:pt idx="625">
                  <c:v>430</c:v>
                </c:pt>
                <c:pt idx="626">
                  <c:v>430</c:v>
                </c:pt>
                <c:pt idx="627">
                  <c:v>430</c:v>
                </c:pt>
                <c:pt idx="628">
                  <c:v>430</c:v>
                </c:pt>
                <c:pt idx="629">
                  <c:v>430</c:v>
                </c:pt>
                <c:pt idx="630">
                  <c:v>430</c:v>
                </c:pt>
                <c:pt idx="631">
                  <c:v>430</c:v>
                </c:pt>
                <c:pt idx="632">
                  <c:v>430</c:v>
                </c:pt>
                <c:pt idx="633">
                  <c:v>430</c:v>
                </c:pt>
                <c:pt idx="634">
                  <c:v>430</c:v>
                </c:pt>
                <c:pt idx="635">
                  <c:v>430</c:v>
                </c:pt>
                <c:pt idx="636">
                  <c:v>430</c:v>
                </c:pt>
                <c:pt idx="637">
                  <c:v>430</c:v>
                </c:pt>
                <c:pt idx="638">
                  <c:v>430</c:v>
                </c:pt>
                <c:pt idx="639">
                  <c:v>431</c:v>
                </c:pt>
                <c:pt idx="640">
                  <c:v>431</c:v>
                </c:pt>
                <c:pt idx="641">
                  <c:v>431</c:v>
                </c:pt>
                <c:pt idx="642">
                  <c:v>431</c:v>
                </c:pt>
                <c:pt idx="643">
                  <c:v>431</c:v>
                </c:pt>
                <c:pt idx="644">
                  <c:v>431</c:v>
                </c:pt>
                <c:pt idx="645">
                  <c:v>431</c:v>
                </c:pt>
                <c:pt idx="646">
                  <c:v>431</c:v>
                </c:pt>
                <c:pt idx="647">
                  <c:v>431</c:v>
                </c:pt>
                <c:pt idx="648">
                  <c:v>431</c:v>
                </c:pt>
                <c:pt idx="649">
                  <c:v>431</c:v>
                </c:pt>
                <c:pt idx="650">
                  <c:v>431</c:v>
                </c:pt>
                <c:pt idx="651">
                  <c:v>430</c:v>
                </c:pt>
                <c:pt idx="652">
                  <c:v>430</c:v>
                </c:pt>
                <c:pt idx="653">
                  <c:v>430</c:v>
                </c:pt>
                <c:pt idx="654">
                  <c:v>430</c:v>
                </c:pt>
                <c:pt idx="655">
                  <c:v>430</c:v>
                </c:pt>
                <c:pt idx="656">
                  <c:v>430</c:v>
                </c:pt>
                <c:pt idx="657">
                  <c:v>430</c:v>
                </c:pt>
                <c:pt idx="658">
                  <c:v>430</c:v>
                </c:pt>
                <c:pt idx="659">
                  <c:v>430</c:v>
                </c:pt>
                <c:pt idx="660">
                  <c:v>430</c:v>
                </c:pt>
                <c:pt idx="661">
                  <c:v>430</c:v>
                </c:pt>
                <c:pt idx="662">
                  <c:v>430</c:v>
                </c:pt>
                <c:pt idx="663">
                  <c:v>430</c:v>
                </c:pt>
                <c:pt idx="664">
                  <c:v>430</c:v>
                </c:pt>
                <c:pt idx="665">
                  <c:v>430</c:v>
                </c:pt>
                <c:pt idx="666">
                  <c:v>430</c:v>
                </c:pt>
                <c:pt idx="667">
                  <c:v>430</c:v>
                </c:pt>
                <c:pt idx="668">
                  <c:v>430</c:v>
                </c:pt>
                <c:pt idx="669">
                  <c:v>430</c:v>
                </c:pt>
                <c:pt idx="670">
                  <c:v>430</c:v>
                </c:pt>
                <c:pt idx="671">
                  <c:v>430</c:v>
                </c:pt>
                <c:pt idx="672">
                  <c:v>430</c:v>
                </c:pt>
                <c:pt idx="673">
                  <c:v>430</c:v>
                </c:pt>
                <c:pt idx="674">
                  <c:v>430</c:v>
                </c:pt>
                <c:pt idx="675">
                  <c:v>430</c:v>
                </c:pt>
                <c:pt idx="676">
                  <c:v>430</c:v>
                </c:pt>
                <c:pt idx="677">
                  <c:v>430</c:v>
                </c:pt>
                <c:pt idx="678">
                  <c:v>430</c:v>
                </c:pt>
                <c:pt idx="679">
                  <c:v>430</c:v>
                </c:pt>
                <c:pt idx="680">
                  <c:v>430</c:v>
                </c:pt>
                <c:pt idx="681">
                  <c:v>430</c:v>
                </c:pt>
                <c:pt idx="682">
                  <c:v>430</c:v>
                </c:pt>
                <c:pt idx="683">
                  <c:v>430</c:v>
                </c:pt>
                <c:pt idx="684">
                  <c:v>430</c:v>
                </c:pt>
                <c:pt idx="685">
                  <c:v>430</c:v>
                </c:pt>
                <c:pt idx="686">
                  <c:v>430</c:v>
                </c:pt>
                <c:pt idx="687">
                  <c:v>430</c:v>
                </c:pt>
                <c:pt idx="688">
                  <c:v>430</c:v>
                </c:pt>
                <c:pt idx="689">
                  <c:v>430</c:v>
                </c:pt>
                <c:pt idx="690">
                  <c:v>430</c:v>
                </c:pt>
                <c:pt idx="691">
                  <c:v>430</c:v>
                </c:pt>
                <c:pt idx="692">
                  <c:v>430</c:v>
                </c:pt>
                <c:pt idx="693">
                  <c:v>429</c:v>
                </c:pt>
                <c:pt idx="694">
                  <c:v>429</c:v>
                </c:pt>
                <c:pt idx="695">
                  <c:v>429</c:v>
                </c:pt>
                <c:pt idx="696">
                  <c:v>429</c:v>
                </c:pt>
                <c:pt idx="697">
                  <c:v>429</c:v>
                </c:pt>
                <c:pt idx="698">
                  <c:v>429</c:v>
                </c:pt>
                <c:pt idx="699">
                  <c:v>429</c:v>
                </c:pt>
                <c:pt idx="700">
                  <c:v>429</c:v>
                </c:pt>
                <c:pt idx="701">
                  <c:v>429</c:v>
                </c:pt>
                <c:pt idx="702">
                  <c:v>429</c:v>
                </c:pt>
                <c:pt idx="703">
                  <c:v>429</c:v>
                </c:pt>
                <c:pt idx="704">
                  <c:v>429</c:v>
                </c:pt>
                <c:pt idx="705">
                  <c:v>429</c:v>
                </c:pt>
                <c:pt idx="706">
                  <c:v>429</c:v>
                </c:pt>
                <c:pt idx="707">
                  <c:v>429</c:v>
                </c:pt>
                <c:pt idx="708">
                  <c:v>429</c:v>
                </c:pt>
                <c:pt idx="709">
                  <c:v>429</c:v>
                </c:pt>
                <c:pt idx="710">
                  <c:v>429</c:v>
                </c:pt>
                <c:pt idx="711">
                  <c:v>429</c:v>
                </c:pt>
                <c:pt idx="712">
                  <c:v>429</c:v>
                </c:pt>
                <c:pt idx="713">
                  <c:v>429</c:v>
                </c:pt>
                <c:pt idx="714">
                  <c:v>429</c:v>
                </c:pt>
                <c:pt idx="715">
                  <c:v>429</c:v>
                </c:pt>
                <c:pt idx="716">
                  <c:v>429</c:v>
                </c:pt>
                <c:pt idx="717">
                  <c:v>429</c:v>
                </c:pt>
                <c:pt idx="718">
                  <c:v>429</c:v>
                </c:pt>
                <c:pt idx="719">
                  <c:v>429</c:v>
                </c:pt>
                <c:pt idx="720">
                  <c:v>429</c:v>
                </c:pt>
                <c:pt idx="721">
                  <c:v>429</c:v>
                </c:pt>
                <c:pt idx="722">
                  <c:v>429</c:v>
                </c:pt>
                <c:pt idx="723">
                  <c:v>429</c:v>
                </c:pt>
                <c:pt idx="724">
                  <c:v>429</c:v>
                </c:pt>
                <c:pt idx="725">
                  <c:v>429</c:v>
                </c:pt>
                <c:pt idx="726">
                  <c:v>429</c:v>
                </c:pt>
                <c:pt idx="727">
                  <c:v>429</c:v>
                </c:pt>
                <c:pt idx="728">
                  <c:v>429</c:v>
                </c:pt>
                <c:pt idx="729">
                  <c:v>429</c:v>
                </c:pt>
                <c:pt idx="730">
                  <c:v>429</c:v>
                </c:pt>
                <c:pt idx="731">
                  <c:v>429</c:v>
                </c:pt>
                <c:pt idx="732">
                  <c:v>429</c:v>
                </c:pt>
                <c:pt idx="733">
                  <c:v>429</c:v>
                </c:pt>
                <c:pt idx="734">
                  <c:v>429</c:v>
                </c:pt>
                <c:pt idx="735">
                  <c:v>429</c:v>
                </c:pt>
                <c:pt idx="736">
                  <c:v>429</c:v>
                </c:pt>
                <c:pt idx="737">
                  <c:v>429</c:v>
                </c:pt>
                <c:pt idx="738">
                  <c:v>429</c:v>
                </c:pt>
                <c:pt idx="739">
                  <c:v>429</c:v>
                </c:pt>
                <c:pt idx="740">
                  <c:v>429</c:v>
                </c:pt>
                <c:pt idx="741">
                  <c:v>429</c:v>
                </c:pt>
                <c:pt idx="742">
                  <c:v>429</c:v>
                </c:pt>
                <c:pt idx="743">
                  <c:v>429</c:v>
                </c:pt>
                <c:pt idx="744">
                  <c:v>429</c:v>
                </c:pt>
                <c:pt idx="745">
                  <c:v>429</c:v>
                </c:pt>
                <c:pt idx="746">
                  <c:v>429</c:v>
                </c:pt>
                <c:pt idx="747">
                  <c:v>429</c:v>
                </c:pt>
                <c:pt idx="748">
                  <c:v>429</c:v>
                </c:pt>
                <c:pt idx="749">
                  <c:v>429</c:v>
                </c:pt>
                <c:pt idx="750">
                  <c:v>429</c:v>
                </c:pt>
                <c:pt idx="751">
                  <c:v>429</c:v>
                </c:pt>
                <c:pt idx="752">
                  <c:v>430</c:v>
                </c:pt>
                <c:pt idx="753">
                  <c:v>430</c:v>
                </c:pt>
                <c:pt idx="754">
                  <c:v>430</c:v>
                </c:pt>
                <c:pt idx="755">
                  <c:v>430</c:v>
                </c:pt>
                <c:pt idx="756">
                  <c:v>430</c:v>
                </c:pt>
                <c:pt idx="757">
                  <c:v>430</c:v>
                </c:pt>
                <c:pt idx="758">
                  <c:v>430</c:v>
                </c:pt>
                <c:pt idx="759">
                  <c:v>430</c:v>
                </c:pt>
                <c:pt idx="760">
                  <c:v>430</c:v>
                </c:pt>
                <c:pt idx="761">
                  <c:v>430</c:v>
                </c:pt>
                <c:pt idx="762">
                  <c:v>430</c:v>
                </c:pt>
                <c:pt idx="763">
                  <c:v>430</c:v>
                </c:pt>
                <c:pt idx="764">
                  <c:v>430</c:v>
                </c:pt>
                <c:pt idx="765">
                  <c:v>430</c:v>
                </c:pt>
                <c:pt idx="766">
                  <c:v>430</c:v>
                </c:pt>
                <c:pt idx="767">
                  <c:v>430</c:v>
                </c:pt>
                <c:pt idx="768">
                  <c:v>430</c:v>
                </c:pt>
                <c:pt idx="769">
                  <c:v>430</c:v>
                </c:pt>
                <c:pt idx="770">
                  <c:v>430</c:v>
                </c:pt>
                <c:pt idx="771">
                  <c:v>430</c:v>
                </c:pt>
                <c:pt idx="772">
                  <c:v>430</c:v>
                </c:pt>
                <c:pt idx="773">
                  <c:v>430</c:v>
                </c:pt>
                <c:pt idx="774">
                  <c:v>430</c:v>
                </c:pt>
                <c:pt idx="775">
                  <c:v>430</c:v>
                </c:pt>
                <c:pt idx="776">
                  <c:v>430</c:v>
                </c:pt>
                <c:pt idx="777">
                  <c:v>430</c:v>
                </c:pt>
                <c:pt idx="778">
                  <c:v>430</c:v>
                </c:pt>
                <c:pt idx="779">
                  <c:v>430</c:v>
                </c:pt>
                <c:pt idx="780">
                  <c:v>431</c:v>
                </c:pt>
                <c:pt idx="781">
                  <c:v>431</c:v>
                </c:pt>
                <c:pt idx="782">
                  <c:v>431</c:v>
                </c:pt>
                <c:pt idx="783">
                  <c:v>431</c:v>
                </c:pt>
                <c:pt idx="784">
                  <c:v>431</c:v>
                </c:pt>
                <c:pt idx="785">
                  <c:v>431</c:v>
                </c:pt>
                <c:pt idx="786">
                  <c:v>431</c:v>
                </c:pt>
                <c:pt idx="787">
                  <c:v>431</c:v>
                </c:pt>
                <c:pt idx="788">
                  <c:v>431</c:v>
                </c:pt>
                <c:pt idx="789">
                  <c:v>431</c:v>
                </c:pt>
                <c:pt idx="790">
                  <c:v>431</c:v>
                </c:pt>
                <c:pt idx="791">
                  <c:v>431</c:v>
                </c:pt>
                <c:pt idx="792">
                  <c:v>431</c:v>
                </c:pt>
                <c:pt idx="793">
                  <c:v>431</c:v>
                </c:pt>
                <c:pt idx="794">
                  <c:v>431</c:v>
                </c:pt>
                <c:pt idx="795">
                  <c:v>431</c:v>
                </c:pt>
                <c:pt idx="796">
                  <c:v>431</c:v>
                </c:pt>
                <c:pt idx="797">
                  <c:v>431</c:v>
                </c:pt>
                <c:pt idx="798">
                  <c:v>431</c:v>
                </c:pt>
                <c:pt idx="799">
                  <c:v>431</c:v>
                </c:pt>
                <c:pt idx="800">
                  <c:v>431</c:v>
                </c:pt>
                <c:pt idx="801">
                  <c:v>431</c:v>
                </c:pt>
                <c:pt idx="802">
                  <c:v>431</c:v>
                </c:pt>
                <c:pt idx="803">
                  <c:v>431</c:v>
                </c:pt>
                <c:pt idx="804">
                  <c:v>431</c:v>
                </c:pt>
                <c:pt idx="805">
                  <c:v>431</c:v>
                </c:pt>
                <c:pt idx="806">
                  <c:v>431</c:v>
                </c:pt>
                <c:pt idx="807">
                  <c:v>431</c:v>
                </c:pt>
                <c:pt idx="808">
                  <c:v>431</c:v>
                </c:pt>
                <c:pt idx="809">
                  <c:v>431</c:v>
                </c:pt>
                <c:pt idx="810">
                  <c:v>431</c:v>
                </c:pt>
                <c:pt idx="811">
                  <c:v>431</c:v>
                </c:pt>
                <c:pt idx="812">
                  <c:v>431</c:v>
                </c:pt>
                <c:pt idx="813">
                  <c:v>431</c:v>
                </c:pt>
                <c:pt idx="814">
                  <c:v>431</c:v>
                </c:pt>
                <c:pt idx="815">
                  <c:v>431</c:v>
                </c:pt>
                <c:pt idx="816">
                  <c:v>431</c:v>
                </c:pt>
                <c:pt idx="817">
                  <c:v>431</c:v>
                </c:pt>
                <c:pt idx="818">
                  <c:v>431</c:v>
                </c:pt>
                <c:pt idx="819">
                  <c:v>431</c:v>
                </c:pt>
                <c:pt idx="820">
                  <c:v>431</c:v>
                </c:pt>
                <c:pt idx="821">
                  <c:v>431</c:v>
                </c:pt>
                <c:pt idx="822">
                  <c:v>431</c:v>
                </c:pt>
                <c:pt idx="823">
                  <c:v>431</c:v>
                </c:pt>
                <c:pt idx="824">
                  <c:v>431</c:v>
                </c:pt>
                <c:pt idx="825">
                  <c:v>431</c:v>
                </c:pt>
                <c:pt idx="826">
                  <c:v>431</c:v>
                </c:pt>
                <c:pt idx="827">
                  <c:v>431</c:v>
                </c:pt>
                <c:pt idx="828">
                  <c:v>431</c:v>
                </c:pt>
                <c:pt idx="829">
                  <c:v>431</c:v>
                </c:pt>
                <c:pt idx="830">
                  <c:v>431</c:v>
                </c:pt>
                <c:pt idx="831">
                  <c:v>431</c:v>
                </c:pt>
                <c:pt idx="832">
                  <c:v>431</c:v>
                </c:pt>
                <c:pt idx="833">
                  <c:v>431</c:v>
                </c:pt>
                <c:pt idx="834">
                  <c:v>431</c:v>
                </c:pt>
                <c:pt idx="835">
                  <c:v>431</c:v>
                </c:pt>
                <c:pt idx="836">
                  <c:v>431</c:v>
                </c:pt>
                <c:pt idx="837">
                  <c:v>431</c:v>
                </c:pt>
                <c:pt idx="838">
                  <c:v>431</c:v>
                </c:pt>
                <c:pt idx="839">
                  <c:v>431</c:v>
                </c:pt>
                <c:pt idx="840">
                  <c:v>431</c:v>
                </c:pt>
                <c:pt idx="841">
                  <c:v>431</c:v>
                </c:pt>
                <c:pt idx="842">
                  <c:v>431</c:v>
                </c:pt>
                <c:pt idx="843">
                  <c:v>431</c:v>
                </c:pt>
                <c:pt idx="844">
                  <c:v>431</c:v>
                </c:pt>
                <c:pt idx="845">
                  <c:v>431</c:v>
                </c:pt>
                <c:pt idx="846">
                  <c:v>431</c:v>
                </c:pt>
                <c:pt idx="847">
                  <c:v>431</c:v>
                </c:pt>
                <c:pt idx="848">
                  <c:v>431</c:v>
                </c:pt>
                <c:pt idx="849">
                  <c:v>431</c:v>
                </c:pt>
                <c:pt idx="850">
                  <c:v>431</c:v>
                </c:pt>
                <c:pt idx="851">
                  <c:v>431</c:v>
                </c:pt>
                <c:pt idx="852">
                  <c:v>431</c:v>
                </c:pt>
                <c:pt idx="853">
                  <c:v>431</c:v>
                </c:pt>
                <c:pt idx="854">
                  <c:v>431</c:v>
                </c:pt>
                <c:pt idx="855">
                  <c:v>431</c:v>
                </c:pt>
                <c:pt idx="856">
                  <c:v>431</c:v>
                </c:pt>
                <c:pt idx="857">
                  <c:v>431</c:v>
                </c:pt>
                <c:pt idx="858">
                  <c:v>431</c:v>
                </c:pt>
                <c:pt idx="859">
                  <c:v>431</c:v>
                </c:pt>
                <c:pt idx="860">
                  <c:v>431</c:v>
                </c:pt>
                <c:pt idx="861">
                  <c:v>431</c:v>
                </c:pt>
                <c:pt idx="862">
                  <c:v>431</c:v>
                </c:pt>
                <c:pt idx="863">
                  <c:v>431</c:v>
                </c:pt>
                <c:pt idx="864">
                  <c:v>431</c:v>
                </c:pt>
                <c:pt idx="865">
                  <c:v>431</c:v>
                </c:pt>
                <c:pt idx="866">
                  <c:v>431</c:v>
                </c:pt>
                <c:pt idx="867">
                  <c:v>431</c:v>
                </c:pt>
                <c:pt idx="868">
                  <c:v>431</c:v>
                </c:pt>
                <c:pt idx="869">
                  <c:v>431</c:v>
                </c:pt>
                <c:pt idx="870">
                  <c:v>431</c:v>
                </c:pt>
                <c:pt idx="871">
                  <c:v>431</c:v>
                </c:pt>
                <c:pt idx="872">
                  <c:v>431</c:v>
                </c:pt>
                <c:pt idx="873">
                  <c:v>431</c:v>
                </c:pt>
                <c:pt idx="874">
                  <c:v>431</c:v>
                </c:pt>
                <c:pt idx="875">
                  <c:v>431</c:v>
                </c:pt>
                <c:pt idx="876">
                  <c:v>431</c:v>
                </c:pt>
                <c:pt idx="877">
                  <c:v>431</c:v>
                </c:pt>
                <c:pt idx="878">
                  <c:v>431</c:v>
                </c:pt>
                <c:pt idx="879">
                  <c:v>431</c:v>
                </c:pt>
                <c:pt idx="880">
                  <c:v>432</c:v>
                </c:pt>
                <c:pt idx="881">
                  <c:v>432</c:v>
                </c:pt>
                <c:pt idx="882">
                  <c:v>432</c:v>
                </c:pt>
                <c:pt idx="883">
                  <c:v>432</c:v>
                </c:pt>
                <c:pt idx="884">
                  <c:v>432</c:v>
                </c:pt>
                <c:pt idx="885">
                  <c:v>432</c:v>
                </c:pt>
                <c:pt idx="886">
                  <c:v>432</c:v>
                </c:pt>
                <c:pt idx="887">
                  <c:v>432</c:v>
                </c:pt>
                <c:pt idx="888">
                  <c:v>432</c:v>
                </c:pt>
                <c:pt idx="889">
                  <c:v>432</c:v>
                </c:pt>
                <c:pt idx="890">
                  <c:v>432</c:v>
                </c:pt>
                <c:pt idx="891">
                  <c:v>432</c:v>
                </c:pt>
                <c:pt idx="892">
                  <c:v>432</c:v>
                </c:pt>
                <c:pt idx="893">
                  <c:v>432</c:v>
                </c:pt>
                <c:pt idx="894">
                  <c:v>431</c:v>
                </c:pt>
                <c:pt idx="895">
                  <c:v>431</c:v>
                </c:pt>
                <c:pt idx="896">
                  <c:v>431</c:v>
                </c:pt>
                <c:pt idx="897">
                  <c:v>431</c:v>
                </c:pt>
                <c:pt idx="898">
                  <c:v>431</c:v>
                </c:pt>
                <c:pt idx="899">
                  <c:v>431</c:v>
                </c:pt>
                <c:pt idx="900">
                  <c:v>431</c:v>
                </c:pt>
                <c:pt idx="901">
                  <c:v>431</c:v>
                </c:pt>
                <c:pt idx="902">
                  <c:v>432</c:v>
                </c:pt>
                <c:pt idx="903">
                  <c:v>432</c:v>
                </c:pt>
                <c:pt idx="904">
                  <c:v>432</c:v>
                </c:pt>
                <c:pt idx="905">
                  <c:v>432</c:v>
                </c:pt>
                <c:pt idx="906">
                  <c:v>432</c:v>
                </c:pt>
                <c:pt idx="907">
                  <c:v>432</c:v>
                </c:pt>
                <c:pt idx="908">
                  <c:v>431</c:v>
                </c:pt>
                <c:pt idx="909">
                  <c:v>431</c:v>
                </c:pt>
                <c:pt idx="910">
                  <c:v>431</c:v>
                </c:pt>
                <c:pt idx="911">
                  <c:v>431</c:v>
                </c:pt>
                <c:pt idx="912">
                  <c:v>431</c:v>
                </c:pt>
                <c:pt idx="913">
                  <c:v>431</c:v>
                </c:pt>
                <c:pt idx="914">
                  <c:v>432</c:v>
                </c:pt>
                <c:pt idx="915">
                  <c:v>432</c:v>
                </c:pt>
                <c:pt idx="916">
                  <c:v>432</c:v>
                </c:pt>
                <c:pt idx="917">
                  <c:v>432</c:v>
                </c:pt>
                <c:pt idx="918">
                  <c:v>432</c:v>
                </c:pt>
                <c:pt idx="919">
                  <c:v>432</c:v>
                </c:pt>
                <c:pt idx="920">
                  <c:v>432</c:v>
                </c:pt>
                <c:pt idx="921">
                  <c:v>432</c:v>
                </c:pt>
                <c:pt idx="922">
                  <c:v>432</c:v>
                </c:pt>
                <c:pt idx="923">
                  <c:v>432</c:v>
                </c:pt>
                <c:pt idx="924">
                  <c:v>432</c:v>
                </c:pt>
                <c:pt idx="925">
                  <c:v>432</c:v>
                </c:pt>
                <c:pt idx="926">
                  <c:v>432</c:v>
                </c:pt>
                <c:pt idx="927">
                  <c:v>432</c:v>
                </c:pt>
                <c:pt idx="928">
                  <c:v>432</c:v>
                </c:pt>
                <c:pt idx="929">
                  <c:v>432</c:v>
                </c:pt>
                <c:pt idx="930">
                  <c:v>432</c:v>
                </c:pt>
                <c:pt idx="931">
                  <c:v>432</c:v>
                </c:pt>
                <c:pt idx="932">
                  <c:v>432</c:v>
                </c:pt>
                <c:pt idx="933">
                  <c:v>432</c:v>
                </c:pt>
                <c:pt idx="934">
                  <c:v>432</c:v>
                </c:pt>
                <c:pt idx="935">
                  <c:v>432</c:v>
                </c:pt>
                <c:pt idx="936">
                  <c:v>432</c:v>
                </c:pt>
                <c:pt idx="937">
                  <c:v>432</c:v>
                </c:pt>
                <c:pt idx="938">
                  <c:v>432</c:v>
                </c:pt>
                <c:pt idx="939">
                  <c:v>432</c:v>
                </c:pt>
                <c:pt idx="940">
                  <c:v>432</c:v>
                </c:pt>
                <c:pt idx="941">
                  <c:v>432</c:v>
                </c:pt>
                <c:pt idx="942">
                  <c:v>432</c:v>
                </c:pt>
                <c:pt idx="943">
                  <c:v>432</c:v>
                </c:pt>
                <c:pt idx="944">
                  <c:v>432</c:v>
                </c:pt>
                <c:pt idx="945">
                  <c:v>432</c:v>
                </c:pt>
                <c:pt idx="946">
                  <c:v>431</c:v>
                </c:pt>
                <c:pt idx="947">
                  <c:v>431</c:v>
                </c:pt>
                <c:pt idx="948">
                  <c:v>432</c:v>
                </c:pt>
                <c:pt idx="949">
                  <c:v>432</c:v>
                </c:pt>
                <c:pt idx="950">
                  <c:v>432</c:v>
                </c:pt>
                <c:pt idx="951">
                  <c:v>432</c:v>
                </c:pt>
                <c:pt idx="952">
                  <c:v>431</c:v>
                </c:pt>
                <c:pt idx="953">
                  <c:v>431</c:v>
                </c:pt>
                <c:pt idx="954">
                  <c:v>431</c:v>
                </c:pt>
                <c:pt idx="955">
                  <c:v>431</c:v>
                </c:pt>
                <c:pt idx="956">
                  <c:v>431</c:v>
                </c:pt>
                <c:pt idx="957">
                  <c:v>431</c:v>
                </c:pt>
                <c:pt idx="958">
                  <c:v>431</c:v>
                </c:pt>
                <c:pt idx="959">
                  <c:v>431</c:v>
                </c:pt>
                <c:pt idx="960">
                  <c:v>432</c:v>
                </c:pt>
                <c:pt idx="961">
                  <c:v>432</c:v>
                </c:pt>
                <c:pt idx="962">
                  <c:v>432</c:v>
                </c:pt>
                <c:pt idx="963">
                  <c:v>432</c:v>
                </c:pt>
                <c:pt idx="964">
                  <c:v>431</c:v>
                </c:pt>
                <c:pt idx="965">
                  <c:v>431</c:v>
                </c:pt>
                <c:pt idx="966">
                  <c:v>431</c:v>
                </c:pt>
                <c:pt idx="967">
                  <c:v>431</c:v>
                </c:pt>
                <c:pt idx="968">
                  <c:v>431</c:v>
                </c:pt>
                <c:pt idx="969">
                  <c:v>431</c:v>
                </c:pt>
                <c:pt idx="970">
                  <c:v>431</c:v>
                </c:pt>
                <c:pt idx="971">
                  <c:v>431</c:v>
                </c:pt>
                <c:pt idx="972">
                  <c:v>431</c:v>
                </c:pt>
                <c:pt idx="973">
                  <c:v>431</c:v>
                </c:pt>
                <c:pt idx="974">
                  <c:v>431</c:v>
                </c:pt>
                <c:pt idx="975">
                  <c:v>431</c:v>
                </c:pt>
                <c:pt idx="976">
                  <c:v>431</c:v>
                </c:pt>
                <c:pt idx="977">
                  <c:v>431</c:v>
                </c:pt>
                <c:pt idx="978">
                  <c:v>431</c:v>
                </c:pt>
                <c:pt idx="979">
                  <c:v>431</c:v>
                </c:pt>
                <c:pt idx="980">
                  <c:v>431</c:v>
                </c:pt>
                <c:pt idx="981">
                  <c:v>431</c:v>
                </c:pt>
                <c:pt idx="982">
                  <c:v>430</c:v>
                </c:pt>
                <c:pt idx="983">
                  <c:v>430</c:v>
                </c:pt>
                <c:pt idx="984">
                  <c:v>431</c:v>
                </c:pt>
                <c:pt idx="985">
                  <c:v>431</c:v>
                </c:pt>
                <c:pt idx="986">
                  <c:v>431</c:v>
                </c:pt>
                <c:pt idx="987">
                  <c:v>431</c:v>
                </c:pt>
                <c:pt idx="988">
                  <c:v>431</c:v>
                </c:pt>
                <c:pt idx="989">
                  <c:v>431</c:v>
                </c:pt>
                <c:pt idx="990">
                  <c:v>431</c:v>
                </c:pt>
                <c:pt idx="991">
                  <c:v>431</c:v>
                </c:pt>
                <c:pt idx="992">
                  <c:v>431</c:v>
                </c:pt>
                <c:pt idx="993">
                  <c:v>431</c:v>
                </c:pt>
                <c:pt idx="994">
                  <c:v>431</c:v>
                </c:pt>
                <c:pt idx="995">
                  <c:v>431</c:v>
                </c:pt>
                <c:pt idx="996">
                  <c:v>431</c:v>
                </c:pt>
                <c:pt idx="997">
                  <c:v>431</c:v>
                </c:pt>
                <c:pt idx="998">
                  <c:v>431</c:v>
                </c:pt>
                <c:pt idx="999">
                  <c:v>431</c:v>
                </c:pt>
                <c:pt idx="1000">
                  <c:v>431</c:v>
                </c:pt>
                <c:pt idx="1001">
                  <c:v>431</c:v>
                </c:pt>
                <c:pt idx="1002">
                  <c:v>431</c:v>
                </c:pt>
                <c:pt idx="1003">
                  <c:v>431</c:v>
                </c:pt>
                <c:pt idx="1004">
                  <c:v>431</c:v>
                </c:pt>
                <c:pt idx="1005">
                  <c:v>431</c:v>
                </c:pt>
                <c:pt idx="1006">
                  <c:v>431</c:v>
                </c:pt>
                <c:pt idx="1007">
                  <c:v>431</c:v>
                </c:pt>
                <c:pt idx="1008">
                  <c:v>431</c:v>
                </c:pt>
                <c:pt idx="1009">
                  <c:v>431</c:v>
                </c:pt>
                <c:pt idx="1010">
                  <c:v>431</c:v>
                </c:pt>
                <c:pt idx="1011">
                  <c:v>431</c:v>
                </c:pt>
                <c:pt idx="1012">
                  <c:v>431</c:v>
                </c:pt>
                <c:pt idx="1013">
                  <c:v>431</c:v>
                </c:pt>
                <c:pt idx="1014">
                  <c:v>431</c:v>
                </c:pt>
                <c:pt idx="1015">
                  <c:v>431</c:v>
                </c:pt>
                <c:pt idx="1016">
                  <c:v>431</c:v>
                </c:pt>
                <c:pt idx="1017">
                  <c:v>431</c:v>
                </c:pt>
                <c:pt idx="1018">
                  <c:v>431</c:v>
                </c:pt>
                <c:pt idx="1019">
                  <c:v>431</c:v>
                </c:pt>
                <c:pt idx="1020">
                  <c:v>431</c:v>
                </c:pt>
                <c:pt idx="1021">
                  <c:v>431</c:v>
                </c:pt>
                <c:pt idx="1022">
                  <c:v>431</c:v>
                </c:pt>
                <c:pt idx="1023">
                  <c:v>431</c:v>
                </c:pt>
                <c:pt idx="1024">
                  <c:v>431</c:v>
                </c:pt>
                <c:pt idx="1025">
                  <c:v>431</c:v>
                </c:pt>
                <c:pt idx="1026">
                  <c:v>431</c:v>
                </c:pt>
                <c:pt idx="1027">
                  <c:v>431</c:v>
                </c:pt>
                <c:pt idx="1028">
                  <c:v>431</c:v>
                </c:pt>
                <c:pt idx="1029">
                  <c:v>431</c:v>
                </c:pt>
                <c:pt idx="1030">
                  <c:v>431</c:v>
                </c:pt>
                <c:pt idx="1031">
                  <c:v>431</c:v>
                </c:pt>
                <c:pt idx="1032">
                  <c:v>431</c:v>
                </c:pt>
                <c:pt idx="1033">
                  <c:v>431</c:v>
                </c:pt>
                <c:pt idx="1034">
                  <c:v>431</c:v>
                </c:pt>
                <c:pt idx="1035">
                  <c:v>431</c:v>
                </c:pt>
                <c:pt idx="1036">
                  <c:v>431</c:v>
                </c:pt>
                <c:pt idx="1037">
                  <c:v>431</c:v>
                </c:pt>
                <c:pt idx="1038">
                  <c:v>431</c:v>
                </c:pt>
                <c:pt idx="1039">
                  <c:v>431</c:v>
                </c:pt>
                <c:pt idx="1040">
                  <c:v>431</c:v>
                </c:pt>
                <c:pt idx="1041">
                  <c:v>431</c:v>
                </c:pt>
                <c:pt idx="1042">
                  <c:v>431</c:v>
                </c:pt>
                <c:pt idx="1043">
                  <c:v>431</c:v>
                </c:pt>
                <c:pt idx="1044">
                  <c:v>431</c:v>
                </c:pt>
                <c:pt idx="1045">
                  <c:v>431</c:v>
                </c:pt>
                <c:pt idx="1046">
                  <c:v>431</c:v>
                </c:pt>
                <c:pt idx="1047">
                  <c:v>431</c:v>
                </c:pt>
                <c:pt idx="1048">
                  <c:v>431</c:v>
                </c:pt>
                <c:pt idx="1049">
                  <c:v>431</c:v>
                </c:pt>
                <c:pt idx="1050">
                  <c:v>431</c:v>
                </c:pt>
                <c:pt idx="1051">
                  <c:v>431</c:v>
                </c:pt>
                <c:pt idx="1052">
                  <c:v>431</c:v>
                </c:pt>
                <c:pt idx="1053">
                  <c:v>431</c:v>
                </c:pt>
                <c:pt idx="1054">
                  <c:v>431</c:v>
                </c:pt>
                <c:pt idx="1055">
                  <c:v>431</c:v>
                </c:pt>
                <c:pt idx="1056">
                  <c:v>431</c:v>
                </c:pt>
                <c:pt idx="1057">
                  <c:v>431</c:v>
                </c:pt>
                <c:pt idx="1058">
                  <c:v>431</c:v>
                </c:pt>
                <c:pt idx="1059">
                  <c:v>431</c:v>
                </c:pt>
                <c:pt idx="1060">
                  <c:v>431</c:v>
                </c:pt>
                <c:pt idx="1061">
                  <c:v>431</c:v>
                </c:pt>
                <c:pt idx="1062">
                  <c:v>431</c:v>
                </c:pt>
                <c:pt idx="1063">
                  <c:v>431</c:v>
                </c:pt>
                <c:pt idx="1064">
                  <c:v>431</c:v>
                </c:pt>
                <c:pt idx="1065">
                  <c:v>431</c:v>
                </c:pt>
                <c:pt idx="1066">
                  <c:v>431</c:v>
                </c:pt>
                <c:pt idx="1067">
                  <c:v>431</c:v>
                </c:pt>
                <c:pt idx="1068">
                  <c:v>431</c:v>
                </c:pt>
                <c:pt idx="1069">
                  <c:v>431</c:v>
                </c:pt>
                <c:pt idx="1070">
                  <c:v>431</c:v>
                </c:pt>
                <c:pt idx="1071">
                  <c:v>431</c:v>
                </c:pt>
                <c:pt idx="1072">
                  <c:v>431</c:v>
                </c:pt>
                <c:pt idx="1073">
                  <c:v>431</c:v>
                </c:pt>
                <c:pt idx="1074">
                  <c:v>431</c:v>
                </c:pt>
                <c:pt idx="1075">
                  <c:v>431</c:v>
                </c:pt>
                <c:pt idx="1076">
                  <c:v>431</c:v>
                </c:pt>
                <c:pt idx="1077">
                  <c:v>431</c:v>
                </c:pt>
                <c:pt idx="1078">
                  <c:v>431</c:v>
                </c:pt>
                <c:pt idx="1079">
                  <c:v>431</c:v>
                </c:pt>
                <c:pt idx="1080">
                  <c:v>431</c:v>
                </c:pt>
                <c:pt idx="1081">
                  <c:v>431</c:v>
                </c:pt>
                <c:pt idx="1082">
                  <c:v>431</c:v>
                </c:pt>
                <c:pt idx="1083">
                  <c:v>431</c:v>
                </c:pt>
                <c:pt idx="1084">
                  <c:v>431</c:v>
                </c:pt>
                <c:pt idx="1085">
                  <c:v>431</c:v>
                </c:pt>
                <c:pt idx="1086">
                  <c:v>431</c:v>
                </c:pt>
                <c:pt idx="1087">
                  <c:v>431</c:v>
                </c:pt>
                <c:pt idx="1088">
                  <c:v>431</c:v>
                </c:pt>
                <c:pt idx="1089">
                  <c:v>431</c:v>
                </c:pt>
                <c:pt idx="1090">
                  <c:v>431</c:v>
                </c:pt>
                <c:pt idx="1091">
                  <c:v>431</c:v>
                </c:pt>
                <c:pt idx="1092">
                  <c:v>431</c:v>
                </c:pt>
                <c:pt idx="1093">
                  <c:v>431</c:v>
                </c:pt>
                <c:pt idx="1094">
                  <c:v>431</c:v>
                </c:pt>
                <c:pt idx="1095">
                  <c:v>432</c:v>
                </c:pt>
                <c:pt idx="1096">
                  <c:v>432</c:v>
                </c:pt>
                <c:pt idx="1097">
                  <c:v>432</c:v>
                </c:pt>
                <c:pt idx="1098">
                  <c:v>432</c:v>
                </c:pt>
                <c:pt idx="1099">
                  <c:v>432</c:v>
                </c:pt>
                <c:pt idx="1100">
                  <c:v>432</c:v>
                </c:pt>
                <c:pt idx="1101">
                  <c:v>432</c:v>
                </c:pt>
                <c:pt idx="1102">
                  <c:v>432</c:v>
                </c:pt>
                <c:pt idx="1103">
                  <c:v>432</c:v>
                </c:pt>
                <c:pt idx="1104">
                  <c:v>432</c:v>
                </c:pt>
                <c:pt idx="1105">
                  <c:v>432</c:v>
                </c:pt>
                <c:pt idx="1106">
                  <c:v>432</c:v>
                </c:pt>
                <c:pt idx="1107">
                  <c:v>432</c:v>
                </c:pt>
                <c:pt idx="1108">
                  <c:v>432</c:v>
                </c:pt>
                <c:pt idx="1109">
                  <c:v>432</c:v>
                </c:pt>
                <c:pt idx="1110">
                  <c:v>432</c:v>
                </c:pt>
                <c:pt idx="1111">
                  <c:v>432</c:v>
                </c:pt>
                <c:pt idx="1112">
                  <c:v>432</c:v>
                </c:pt>
                <c:pt idx="1113">
                  <c:v>432</c:v>
                </c:pt>
                <c:pt idx="1114">
                  <c:v>432</c:v>
                </c:pt>
                <c:pt idx="1115">
                  <c:v>432</c:v>
                </c:pt>
                <c:pt idx="1116">
                  <c:v>432</c:v>
                </c:pt>
                <c:pt idx="1117">
                  <c:v>432</c:v>
                </c:pt>
                <c:pt idx="1118">
                  <c:v>432</c:v>
                </c:pt>
                <c:pt idx="1119">
                  <c:v>432</c:v>
                </c:pt>
                <c:pt idx="1120">
                  <c:v>432</c:v>
                </c:pt>
                <c:pt idx="1121">
                  <c:v>432</c:v>
                </c:pt>
                <c:pt idx="1122">
                  <c:v>432</c:v>
                </c:pt>
                <c:pt idx="1123">
                  <c:v>432</c:v>
                </c:pt>
                <c:pt idx="1124">
                  <c:v>432</c:v>
                </c:pt>
                <c:pt idx="1125">
                  <c:v>432</c:v>
                </c:pt>
                <c:pt idx="1126">
                  <c:v>432</c:v>
                </c:pt>
                <c:pt idx="1127">
                  <c:v>432</c:v>
                </c:pt>
                <c:pt idx="1128">
                  <c:v>432</c:v>
                </c:pt>
                <c:pt idx="1129">
                  <c:v>432</c:v>
                </c:pt>
                <c:pt idx="1130">
                  <c:v>432</c:v>
                </c:pt>
                <c:pt idx="1131">
                  <c:v>432</c:v>
                </c:pt>
                <c:pt idx="1132">
                  <c:v>432</c:v>
                </c:pt>
                <c:pt idx="1133">
                  <c:v>432</c:v>
                </c:pt>
                <c:pt idx="1134">
                  <c:v>432</c:v>
                </c:pt>
                <c:pt idx="1135">
                  <c:v>432</c:v>
                </c:pt>
                <c:pt idx="1136">
                  <c:v>432</c:v>
                </c:pt>
                <c:pt idx="1137">
                  <c:v>432</c:v>
                </c:pt>
                <c:pt idx="1138">
                  <c:v>432</c:v>
                </c:pt>
                <c:pt idx="1139">
                  <c:v>432</c:v>
                </c:pt>
                <c:pt idx="1140">
                  <c:v>432</c:v>
                </c:pt>
                <c:pt idx="1141">
                  <c:v>432</c:v>
                </c:pt>
                <c:pt idx="1142">
                  <c:v>432</c:v>
                </c:pt>
                <c:pt idx="1143">
                  <c:v>432</c:v>
                </c:pt>
                <c:pt idx="1144">
                  <c:v>432</c:v>
                </c:pt>
                <c:pt idx="1145">
                  <c:v>432</c:v>
                </c:pt>
                <c:pt idx="1146">
                  <c:v>432</c:v>
                </c:pt>
                <c:pt idx="1147">
                  <c:v>432</c:v>
                </c:pt>
                <c:pt idx="1148">
                  <c:v>432</c:v>
                </c:pt>
                <c:pt idx="1149">
                  <c:v>432</c:v>
                </c:pt>
                <c:pt idx="1150">
                  <c:v>432</c:v>
                </c:pt>
                <c:pt idx="1151">
                  <c:v>432</c:v>
                </c:pt>
                <c:pt idx="1152">
                  <c:v>432</c:v>
                </c:pt>
                <c:pt idx="1153">
                  <c:v>432</c:v>
                </c:pt>
                <c:pt idx="1154">
                  <c:v>432</c:v>
                </c:pt>
                <c:pt idx="1155">
                  <c:v>432</c:v>
                </c:pt>
                <c:pt idx="1156">
                  <c:v>432</c:v>
                </c:pt>
                <c:pt idx="1157">
                  <c:v>432</c:v>
                </c:pt>
                <c:pt idx="1158">
                  <c:v>432</c:v>
                </c:pt>
                <c:pt idx="1159">
                  <c:v>432</c:v>
                </c:pt>
                <c:pt idx="1160">
                  <c:v>432</c:v>
                </c:pt>
                <c:pt idx="1161">
                  <c:v>432</c:v>
                </c:pt>
                <c:pt idx="1162">
                  <c:v>432</c:v>
                </c:pt>
                <c:pt idx="1163">
                  <c:v>432</c:v>
                </c:pt>
                <c:pt idx="1164">
                  <c:v>432</c:v>
                </c:pt>
                <c:pt idx="1165">
                  <c:v>432</c:v>
                </c:pt>
                <c:pt idx="1166">
                  <c:v>432</c:v>
                </c:pt>
                <c:pt idx="1167">
                  <c:v>432</c:v>
                </c:pt>
                <c:pt idx="1168">
                  <c:v>432</c:v>
                </c:pt>
                <c:pt idx="1169">
                  <c:v>432</c:v>
                </c:pt>
                <c:pt idx="1170">
                  <c:v>432</c:v>
                </c:pt>
                <c:pt idx="1171">
                  <c:v>432</c:v>
                </c:pt>
                <c:pt idx="1172">
                  <c:v>432</c:v>
                </c:pt>
                <c:pt idx="1173">
                  <c:v>432</c:v>
                </c:pt>
                <c:pt idx="1174">
                  <c:v>432</c:v>
                </c:pt>
                <c:pt idx="1175">
                  <c:v>432</c:v>
                </c:pt>
                <c:pt idx="1176">
                  <c:v>432</c:v>
                </c:pt>
                <c:pt idx="1177">
                  <c:v>432</c:v>
                </c:pt>
                <c:pt idx="1178">
                  <c:v>432</c:v>
                </c:pt>
                <c:pt idx="1179">
                  <c:v>432</c:v>
                </c:pt>
                <c:pt idx="1180">
                  <c:v>432</c:v>
                </c:pt>
                <c:pt idx="1181">
                  <c:v>432</c:v>
                </c:pt>
                <c:pt idx="1182">
                  <c:v>432</c:v>
                </c:pt>
                <c:pt idx="1183">
                  <c:v>432</c:v>
                </c:pt>
                <c:pt idx="1184">
                  <c:v>432</c:v>
                </c:pt>
                <c:pt idx="1185">
                  <c:v>432</c:v>
                </c:pt>
                <c:pt idx="1186">
                  <c:v>432</c:v>
                </c:pt>
                <c:pt idx="1187">
                  <c:v>432</c:v>
                </c:pt>
                <c:pt idx="1188">
                  <c:v>432</c:v>
                </c:pt>
                <c:pt idx="1189">
                  <c:v>432</c:v>
                </c:pt>
                <c:pt idx="1190">
                  <c:v>432</c:v>
                </c:pt>
                <c:pt idx="1191">
                  <c:v>432</c:v>
                </c:pt>
                <c:pt idx="1192">
                  <c:v>432</c:v>
                </c:pt>
                <c:pt idx="1193">
                  <c:v>432</c:v>
                </c:pt>
                <c:pt idx="1194">
                  <c:v>432</c:v>
                </c:pt>
                <c:pt idx="1195">
                  <c:v>432</c:v>
                </c:pt>
                <c:pt idx="1196">
                  <c:v>432</c:v>
                </c:pt>
                <c:pt idx="1197">
                  <c:v>432</c:v>
                </c:pt>
                <c:pt idx="1198">
                  <c:v>432</c:v>
                </c:pt>
                <c:pt idx="1199">
                  <c:v>432</c:v>
                </c:pt>
                <c:pt idx="1200">
                  <c:v>432</c:v>
                </c:pt>
                <c:pt idx="1201">
                  <c:v>431</c:v>
                </c:pt>
                <c:pt idx="1202">
                  <c:v>431</c:v>
                </c:pt>
                <c:pt idx="1203">
                  <c:v>431</c:v>
                </c:pt>
                <c:pt idx="1204">
                  <c:v>431</c:v>
                </c:pt>
                <c:pt idx="1205">
                  <c:v>431</c:v>
                </c:pt>
                <c:pt idx="1206">
                  <c:v>431</c:v>
                </c:pt>
                <c:pt idx="1207">
                  <c:v>431</c:v>
                </c:pt>
                <c:pt idx="1208">
                  <c:v>431</c:v>
                </c:pt>
                <c:pt idx="1209">
                  <c:v>431</c:v>
                </c:pt>
                <c:pt idx="1210">
                  <c:v>431</c:v>
                </c:pt>
                <c:pt idx="1211">
                  <c:v>432</c:v>
                </c:pt>
                <c:pt idx="1212">
                  <c:v>432</c:v>
                </c:pt>
                <c:pt idx="1213">
                  <c:v>431</c:v>
                </c:pt>
                <c:pt idx="1214">
                  <c:v>431</c:v>
                </c:pt>
                <c:pt idx="1215">
                  <c:v>432</c:v>
                </c:pt>
                <c:pt idx="1216">
                  <c:v>432</c:v>
                </c:pt>
                <c:pt idx="1217">
                  <c:v>432</c:v>
                </c:pt>
                <c:pt idx="1218">
                  <c:v>432</c:v>
                </c:pt>
                <c:pt idx="1219">
                  <c:v>432</c:v>
                </c:pt>
                <c:pt idx="1220">
                  <c:v>432</c:v>
                </c:pt>
                <c:pt idx="1221">
                  <c:v>432</c:v>
                </c:pt>
                <c:pt idx="1222">
                  <c:v>432</c:v>
                </c:pt>
                <c:pt idx="1223">
                  <c:v>432</c:v>
                </c:pt>
                <c:pt idx="1224">
                  <c:v>432</c:v>
                </c:pt>
                <c:pt idx="1225">
                  <c:v>432</c:v>
                </c:pt>
                <c:pt idx="1226">
                  <c:v>432</c:v>
                </c:pt>
                <c:pt idx="1227">
                  <c:v>432</c:v>
                </c:pt>
                <c:pt idx="1228">
                  <c:v>432</c:v>
                </c:pt>
                <c:pt idx="1229">
                  <c:v>432</c:v>
                </c:pt>
                <c:pt idx="1230">
                  <c:v>432</c:v>
                </c:pt>
                <c:pt idx="1231">
                  <c:v>432</c:v>
                </c:pt>
                <c:pt idx="1232">
                  <c:v>432</c:v>
                </c:pt>
                <c:pt idx="1233">
                  <c:v>432</c:v>
                </c:pt>
                <c:pt idx="1234">
                  <c:v>432</c:v>
                </c:pt>
                <c:pt idx="1235">
                  <c:v>432</c:v>
                </c:pt>
                <c:pt idx="1236">
                  <c:v>432</c:v>
                </c:pt>
                <c:pt idx="1237">
                  <c:v>432</c:v>
                </c:pt>
                <c:pt idx="1238">
                  <c:v>432</c:v>
                </c:pt>
                <c:pt idx="1239">
                  <c:v>432</c:v>
                </c:pt>
                <c:pt idx="1240">
                  <c:v>432</c:v>
                </c:pt>
                <c:pt idx="1241">
                  <c:v>432</c:v>
                </c:pt>
                <c:pt idx="1242">
                  <c:v>432</c:v>
                </c:pt>
                <c:pt idx="1243">
                  <c:v>432</c:v>
                </c:pt>
                <c:pt idx="1244">
                  <c:v>432</c:v>
                </c:pt>
                <c:pt idx="1245">
                  <c:v>432</c:v>
                </c:pt>
                <c:pt idx="1246">
                  <c:v>432</c:v>
                </c:pt>
                <c:pt idx="1247">
                  <c:v>432</c:v>
                </c:pt>
                <c:pt idx="1248">
                  <c:v>432</c:v>
                </c:pt>
                <c:pt idx="1249">
                  <c:v>432</c:v>
                </c:pt>
                <c:pt idx="1250">
                  <c:v>432</c:v>
                </c:pt>
                <c:pt idx="1251">
                  <c:v>432</c:v>
                </c:pt>
                <c:pt idx="1252">
                  <c:v>432</c:v>
                </c:pt>
                <c:pt idx="1253">
                  <c:v>432</c:v>
                </c:pt>
                <c:pt idx="1254">
                  <c:v>432</c:v>
                </c:pt>
                <c:pt idx="1255">
                  <c:v>432</c:v>
                </c:pt>
                <c:pt idx="1256">
                  <c:v>432</c:v>
                </c:pt>
                <c:pt idx="1257">
                  <c:v>432</c:v>
                </c:pt>
                <c:pt idx="1258">
                  <c:v>432</c:v>
                </c:pt>
                <c:pt idx="1259">
                  <c:v>432</c:v>
                </c:pt>
                <c:pt idx="1260">
                  <c:v>432</c:v>
                </c:pt>
                <c:pt idx="1261">
                  <c:v>432</c:v>
                </c:pt>
                <c:pt idx="1262">
                  <c:v>432</c:v>
                </c:pt>
                <c:pt idx="1263">
                  <c:v>432</c:v>
                </c:pt>
                <c:pt idx="1264">
                  <c:v>432</c:v>
                </c:pt>
                <c:pt idx="1265">
                  <c:v>432</c:v>
                </c:pt>
                <c:pt idx="1266">
                  <c:v>432</c:v>
                </c:pt>
                <c:pt idx="1267">
                  <c:v>432</c:v>
                </c:pt>
                <c:pt idx="1268">
                  <c:v>432</c:v>
                </c:pt>
                <c:pt idx="1269">
                  <c:v>432</c:v>
                </c:pt>
                <c:pt idx="1270">
                  <c:v>432</c:v>
                </c:pt>
                <c:pt idx="1271">
                  <c:v>432</c:v>
                </c:pt>
                <c:pt idx="1272">
                  <c:v>432</c:v>
                </c:pt>
                <c:pt idx="1273">
                  <c:v>432</c:v>
                </c:pt>
                <c:pt idx="1274">
                  <c:v>432</c:v>
                </c:pt>
                <c:pt idx="1275">
                  <c:v>432</c:v>
                </c:pt>
                <c:pt idx="1276">
                  <c:v>432</c:v>
                </c:pt>
                <c:pt idx="1277">
                  <c:v>432</c:v>
                </c:pt>
                <c:pt idx="1278">
                  <c:v>432</c:v>
                </c:pt>
                <c:pt idx="1279">
                  <c:v>432</c:v>
                </c:pt>
                <c:pt idx="1280">
                  <c:v>432</c:v>
                </c:pt>
                <c:pt idx="1281">
                  <c:v>432</c:v>
                </c:pt>
                <c:pt idx="1282">
                  <c:v>432</c:v>
                </c:pt>
                <c:pt idx="1283">
                  <c:v>432</c:v>
                </c:pt>
                <c:pt idx="1284">
                  <c:v>432</c:v>
                </c:pt>
                <c:pt idx="1285">
                  <c:v>432</c:v>
                </c:pt>
                <c:pt idx="1286">
                  <c:v>432</c:v>
                </c:pt>
                <c:pt idx="1287">
                  <c:v>432</c:v>
                </c:pt>
                <c:pt idx="1288">
                  <c:v>432</c:v>
                </c:pt>
                <c:pt idx="1289">
                  <c:v>432</c:v>
                </c:pt>
                <c:pt idx="1290">
                  <c:v>432</c:v>
                </c:pt>
                <c:pt idx="1291">
                  <c:v>432</c:v>
                </c:pt>
                <c:pt idx="1292">
                  <c:v>432</c:v>
                </c:pt>
                <c:pt idx="1293">
                  <c:v>432</c:v>
                </c:pt>
                <c:pt idx="1294">
                  <c:v>432</c:v>
                </c:pt>
                <c:pt idx="1295">
                  <c:v>432</c:v>
                </c:pt>
                <c:pt idx="1296">
                  <c:v>432</c:v>
                </c:pt>
                <c:pt idx="1297">
                  <c:v>432</c:v>
                </c:pt>
                <c:pt idx="1298">
                  <c:v>432</c:v>
                </c:pt>
                <c:pt idx="1299">
                  <c:v>432</c:v>
                </c:pt>
                <c:pt idx="1300">
                  <c:v>432</c:v>
                </c:pt>
                <c:pt idx="1301">
                  <c:v>432</c:v>
                </c:pt>
                <c:pt idx="1302">
                  <c:v>432</c:v>
                </c:pt>
                <c:pt idx="1303">
                  <c:v>432</c:v>
                </c:pt>
                <c:pt idx="1304">
                  <c:v>432</c:v>
                </c:pt>
                <c:pt idx="1305">
                  <c:v>432</c:v>
                </c:pt>
                <c:pt idx="1306">
                  <c:v>432</c:v>
                </c:pt>
                <c:pt idx="1307">
                  <c:v>432</c:v>
                </c:pt>
                <c:pt idx="1308">
                  <c:v>432</c:v>
                </c:pt>
                <c:pt idx="1309">
                  <c:v>432</c:v>
                </c:pt>
                <c:pt idx="1310">
                  <c:v>432</c:v>
                </c:pt>
                <c:pt idx="1311">
                  <c:v>432</c:v>
                </c:pt>
                <c:pt idx="1312">
                  <c:v>432</c:v>
                </c:pt>
                <c:pt idx="1313">
                  <c:v>432</c:v>
                </c:pt>
                <c:pt idx="1314">
                  <c:v>432</c:v>
                </c:pt>
                <c:pt idx="1315">
                  <c:v>432</c:v>
                </c:pt>
                <c:pt idx="1316">
                  <c:v>432</c:v>
                </c:pt>
                <c:pt idx="1317">
                  <c:v>432</c:v>
                </c:pt>
                <c:pt idx="1318">
                  <c:v>432</c:v>
                </c:pt>
                <c:pt idx="1319">
                  <c:v>432</c:v>
                </c:pt>
                <c:pt idx="1320">
                  <c:v>432</c:v>
                </c:pt>
                <c:pt idx="1321">
                  <c:v>432</c:v>
                </c:pt>
                <c:pt idx="1322">
                  <c:v>432</c:v>
                </c:pt>
                <c:pt idx="1323">
                  <c:v>432</c:v>
                </c:pt>
                <c:pt idx="1324">
                  <c:v>432</c:v>
                </c:pt>
                <c:pt idx="1325">
                  <c:v>432</c:v>
                </c:pt>
                <c:pt idx="1326">
                  <c:v>432</c:v>
                </c:pt>
                <c:pt idx="1327">
                  <c:v>432</c:v>
                </c:pt>
                <c:pt idx="1328">
                  <c:v>432</c:v>
                </c:pt>
                <c:pt idx="1329">
                  <c:v>432</c:v>
                </c:pt>
                <c:pt idx="1330">
                  <c:v>432</c:v>
                </c:pt>
                <c:pt idx="1331">
                  <c:v>432</c:v>
                </c:pt>
                <c:pt idx="1332">
                  <c:v>432</c:v>
                </c:pt>
                <c:pt idx="1333">
                  <c:v>432</c:v>
                </c:pt>
                <c:pt idx="1334">
                  <c:v>432</c:v>
                </c:pt>
                <c:pt idx="1335">
                  <c:v>432</c:v>
                </c:pt>
                <c:pt idx="1336">
                  <c:v>432</c:v>
                </c:pt>
                <c:pt idx="1337">
                  <c:v>432</c:v>
                </c:pt>
                <c:pt idx="1338">
                  <c:v>432</c:v>
                </c:pt>
                <c:pt idx="1339">
                  <c:v>432</c:v>
                </c:pt>
                <c:pt idx="1340">
                  <c:v>432</c:v>
                </c:pt>
                <c:pt idx="1341">
                  <c:v>432</c:v>
                </c:pt>
                <c:pt idx="1342">
                  <c:v>432</c:v>
                </c:pt>
                <c:pt idx="1343">
                  <c:v>432</c:v>
                </c:pt>
                <c:pt idx="1344">
                  <c:v>432</c:v>
                </c:pt>
                <c:pt idx="1345">
                  <c:v>432</c:v>
                </c:pt>
                <c:pt idx="1346">
                  <c:v>432</c:v>
                </c:pt>
                <c:pt idx="1347">
                  <c:v>432</c:v>
                </c:pt>
                <c:pt idx="1348">
                  <c:v>432</c:v>
                </c:pt>
                <c:pt idx="1349">
                  <c:v>432</c:v>
                </c:pt>
                <c:pt idx="1350">
                  <c:v>432</c:v>
                </c:pt>
                <c:pt idx="1351">
                  <c:v>432</c:v>
                </c:pt>
                <c:pt idx="1352">
                  <c:v>432</c:v>
                </c:pt>
                <c:pt idx="1353">
                  <c:v>432</c:v>
                </c:pt>
                <c:pt idx="1354">
                  <c:v>432</c:v>
                </c:pt>
                <c:pt idx="1355">
                  <c:v>432</c:v>
                </c:pt>
                <c:pt idx="1356">
                  <c:v>432</c:v>
                </c:pt>
                <c:pt idx="1357">
                  <c:v>432</c:v>
                </c:pt>
                <c:pt idx="1358">
                  <c:v>432</c:v>
                </c:pt>
                <c:pt idx="1359">
                  <c:v>432</c:v>
                </c:pt>
                <c:pt idx="1360">
                  <c:v>432</c:v>
                </c:pt>
                <c:pt idx="1361">
                  <c:v>432</c:v>
                </c:pt>
                <c:pt idx="1362">
                  <c:v>432</c:v>
                </c:pt>
                <c:pt idx="1363">
                  <c:v>432</c:v>
                </c:pt>
                <c:pt idx="1364">
                  <c:v>432</c:v>
                </c:pt>
                <c:pt idx="1365">
                  <c:v>432</c:v>
                </c:pt>
                <c:pt idx="1366">
                  <c:v>433</c:v>
                </c:pt>
                <c:pt idx="1367">
                  <c:v>433</c:v>
                </c:pt>
                <c:pt idx="1368">
                  <c:v>433</c:v>
                </c:pt>
                <c:pt idx="1369">
                  <c:v>433</c:v>
                </c:pt>
                <c:pt idx="1370">
                  <c:v>432</c:v>
                </c:pt>
                <c:pt idx="1371">
                  <c:v>432</c:v>
                </c:pt>
                <c:pt idx="1372">
                  <c:v>432</c:v>
                </c:pt>
                <c:pt idx="1373">
                  <c:v>432</c:v>
                </c:pt>
                <c:pt idx="1374">
                  <c:v>432</c:v>
                </c:pt>
                <c:pt idx="1375">
                  <c:v>432</c:v>
                </c:pt>
                <c:pt idx="1376">
                  <c:v>432</c:v>
                </c:pt>
                <c:pt idx="1377">
                  <c:v>432</c:v>
                </c:pt>
                <c:pt idx="1378">
                  <c:v>432</c:v>
                </c:pt>
                <c:pt idx="1379">
                  <c:v>432</c:v>
                </c:pt>
                <c:pt idx="1380">
                  <c:v>432</c:v>
                </c:pt>
                <c:pt idx="1381">
                  <c:v>432</c:v>
                </c:pt>
                <c:pt idx="1382">
                  <c:v>432</c:v>
                </c:pt>
                <c:pt idx="1383">
                  <c:v>432</c:v>
                </c:pt>
                <c:pt idx="1384">
                  <c:v>432</c:v>
                </c:pt>
                <c:pt idx="1385">
                  <c:v>432</c:v>
                </c:pt>
                <c:pt idx="1386">
                  <c:v>432</c:v>
                </c:pt>
                <c:pt idx="1387">
                  <c:v>432</c:v>
                </c:pt>
                <c:pt idx="1388">
                  <c:v>432</c:v>
                </c:pt>
                <c:pt idx="1389">
                  <c:v>432</c:v>
                </c:pt>
                <c:pt idx="1390">
                  <c:v>432</c:v>
                </c:pt>
                <c:pt idx="1391">
                  <c:v>432</c:v>
                </c:pt>
                <c:pt idx="1392">
                  <c:v>432</c:v>
                </c:pt>
                <c:pt idx="1393">
                  <c:v>432</c:v>
                </c:pt>
                <c:pt idx="1394">
                  <c:v>432</c:v>
                </c:pt>
                <c:pt idx="1395">
                  <c:v>432</c:v>
                </c:pt>
                <c:pt idx="1396">
                  <c:v>432</c:v>
                </c:pt>
                <c:pt idx="1397">
                  <c:v>432</c:v>
                </c:pt>
                <c:pt idx="1398">
                  <c:v>432</c:v>
                </c:pt>
                <c:pt idx="1399">
                  <c:v>432</c:v>
                </c:pt>
                <c:pt idx="1400">
                  <c:v>432</c:v>
                </c:pt>
                <c:pt idx="1401">
                  <c:v>432</c:v>
                </c:pt>
                <c:pt idx="1402">
                  <c:v>432</c:v>
                </c:pt>
                <c:pt idx="1403">
                  <c:v>432</c:v>
                </c:pt>
                <c:pt idx="1404">
                  <c:v>432</c:v>
                </c:pt>
                <c:pt idx="1405">
                  <c:v>432</c:v>
                </c:pt>
                <c:pt idx="1406">
                  <c:v>432</c:v>
                </c:pt>
                <c:pt idx="1407">
                  <c:v>432</c:v>
                </c:pt>
                <c:pt idx="1408">
                  <c:v>432</c:v>
                </c:pt>
                <c:pt idx="1409">
                  <c:v>432</c:v>
                </c:pt>
                <c:pt idx="1410">
                  <c:v>432</c:v>
                </c:pt>
                <c:pt idx="1411">
                  <c:v>432</c:v>
                </c:pt>
                <c:pt idx="1412">
                  <c:v>432</c:v>
                </c:pt>
                <c:pt idx="1413">
                  <c:v>432</c:v>
                </c:pt>
                <c:pt idx="1414">
                  <c:v>432</c:v>
                </c:pt>
                <c:pt idx="1415">
                  <c:v>432</c:v>
                </c:pt>
                <c:pt idx="1416">
                  <c:v>432</c:v>
                </c:pt>
                <c:pt idx="1417">
                  <c:v>432</c:v>
                </c:pt>
                <c:pt idx="1418">
                  <c:v>432</c:v>
                </c:pt>
                <c:pt idx="1419">
                  <c:v>432</c:v>
                </c:pt>
                <c:pt idx="1420">
                  <c:v>432</c:v>
                </c:pt>
                <c:pt idx="1421">
                  <c:v>432</c:v>
                </c:pt>
                <c:pt idx="1422">
                  <c:v>432</c:v>
                </c:pt>
                <c:pt idx="1423">
                  <c:v>432</c:v>
                </c:pt>
                <c:pt idx="1424">
                  <c:v>432</c:v>
                </c:pt>
                <c:pt idx="1425">
                  <c:v>432</c:v>
                </c:pt>
                <c:pt idx="1426">
                  <c:v>432</c:v>
                </c:pt>
                <c:pt idx="1427">
                  <c:v>432</c:v>
                </c:pt>
                <c:pt idx="1428">
                  <c:v>432</c:v>
                </c:pt>
                <c:pt idx="1429">
                  <c:v>432</c:v>
                </c:pt>
                <c:pt idx="1430">
                  <c:v>432</c:v>
                </c:pt>
                <c:pt idx="1431">
                  <c:v>432</c:v>
                </c:pt>
                <c:pt idx="1432">
                  <c:v>432</c:v>
                </c:pt>
                <c:pt idx="1433">
                  <c:v>432</c:v>
                </c:pt>
                <c:pt idx="1434">
                  <c:v>432</c:v>
                </c:pt>
                <c:pt idx="1435">
                  <c:v>432</c:v>
                </c:pt>
                <c:pt idx="1436">
                  <c:v>432</c:v>
                </c:pt>
                <c:pt idx="1437">
                  <c:v>432</c:v>
                </c:pt>
                <c:pt idx="1438">
                  <c:v>432</c:v>
                </c:pt>
                <c:pt idx="1439">
                  <c:v>432</c:v>
                </c:pt>
                <c:pt idx="1440">
                  <c:v>432</c:v>
                </c:pt>
                <c:pt idx="1441">
                  <c:v>432</c:v>
                </c:pt>
                <c:pt idx="1442">
                  <c:v>432</c:v>
                </c:pt>
                <c:pt idx="1443">
                  <c:v>432</c:v>
                </c:pt>
                <c:pt idx="1444">
                  <c:v>431</c:v>
                </c:pt>
                <c:pt idx="1445">
                  <c:v>431</c:v>
                </c:pt>
                <c:pt idx="1446">
                  <c:v>431</c:v>
                </c:pt>
                <c:pt idx="1447">
                  <c:v>431</c:v>
                </c:pt>
                <c:pt idx="1448">
                  <c:v>431</c:v>
                </c:pt>
                <c:pt idx="1449">
                  <c:v>431</c:v>
                </c:pt>
                <c:pt idx="1450">
                  <c:v>431</c:v>
                </c:pt>
                <c:pt idx="1451">
                  <c:v>431</c:v>
                </c:pt>
                <c:pt idx="1452">
                  <c:v>431</c:v>
                </c:pt>
                <c:pt idx="1453">
                  <c:v>431</c:v>
                </c:pt>
                <c:pt idx="1454">
                  <c:v>431</c:v>
                </c:pt>
                <c:pt idx="1455">
                  <c:v>431</c:v>
                </c:pt>
                <c:pt idx="1456">
                  <c:v>431</c:v>
                </c:pt>
                <c:pt idx="1457">
                  <c:v>431</c:v>
                </c:pt>
                <c:pt idx="1458">
                  <c:v>431</c:v>
                </c:pt>
                <c:pt idx="1459">
                  <c:v>431</c:v>
                </c:pt>
                <c:pt idx="1460">
                  <c:v>431</c:v>
                </c:pt>
                <c:pt idx="1461">
                  <c:v>431</c:v>
                </c:pt>
                <c:pt idx="1462">
                  <c:v>431</c:v>
                </c:pt>
                <c:pt idx="1463">
                  <c:v>431</c:v>
                </c:pt>
                <c:pt idx="1464">
                  <c:v>431</c:v>
                </c:pt>
                <c:pt idx="1465">
                  <c:v>431</c:v>
                </c:pt>
                <c:pt idx="1466">
                  <c:v>431</c:v>
                </c:pt>
                <c:pt idx="1467">
                  <c:v>431</c:v>
                </c:pt>
                <c:pt idx="1468">
                  <c:v>431</c:v>
                </c:pt>
                <c:pt idx="1469">
                  <c:v>431</c:v>
                </c:pt>
                <c:pt idx="1470">
                  <c:v>431</c:v>
                </c:pt>
                <c:pt idx="1471">
                  <c:v>431</c:v>
                </c:pt>
                <c:pt idx="1472">
                  <c:v>431</c:v>
                </c:pt>
                <c:pt idx="1473">
                  <c:v>431</c:v>
                </c:pt>
                <c:pt idx="1474">
                  <c:v>431</c:v>
                </c:pt>
                <c:pt idx="1475">
                  <c:v>431</c:v>
                </c:pt>
                <c:pt idx="1476">
                  <c:v>431</c:v>
                </c:pt>
                <c:pt idx="1477">
                  <c:v>431</c:v>
                </c:pt>
                <c:pt idx="1478">
                  <c:v>431</c:v>
                </c:pt>
                <c:pt idx="1479">
                  <c:v>431</c:v>
                </c:pt>
                <c:pt idx="1480">
                  <c:v>431</c:v>
                </c:pt>
                <c:pt idx="1481">
                  <c:v>431</c:v>
                </c:pt>
                <c:pt idx="1482">
                  <c:v>431</c:v>
                </c:pt>
                <c:pt idx="1483">
                  <c:v>431</c:v>
                </c:pt>
                <c:pt idx="1484">
                  <c:v>431</c:v>
                </c:pt>
                <c:pt idx="1485">
                  <c:v>431</c:v>
                </c:pt>
                <c:pt idx="1486">
                  <c:v>431</c:v>
                </c:pt>
                <c:pt idx="1487">
                  <c:v>431</c:v>
                </c:pt>
                <c:pt idx="1488">
                  <c:v>432</c:v>
                </c:pt>
                <c:pt idx="1489">
                  <c:v>432</c:v>
                </c:pt>
                <c:pt idx="1490">
                  <c:v>432</c:v>
                </c:pt>
                <c:pt idx="1491">
                  <c:v>432</c:v>
                </c:pt>
                <c:pt idx="1492">
                  <c:v>432</c:v>
                </c:pt>
                <c:pt idx="1493">
                  <c:v>432</c:v>
                </c:pt>
                <c:pt idx="1494">
                  <c:v>432</c:v>
                </c:pt>
                <c:pt idx="1495">
                  <c:v>432</c:v>
                </c:pt>
                <c:pt idx="1496">
                  <c:v>433</c:v>
                </c:pt>
                <c:pt idx="1497">
                  <c:v>433</c:v>
                </c:pt>
                <c:pt idx="1498">
                  <c:v>433</c:v>
                </c:pt>
                <c:pt idx="1499">
                  <c:v>433</c:v>
                </c:pt>
                <c:pt idx="1500">
                  <c:v>433</c:v>
                </c:pt>
                <c:pt idx="1501">
                  <c:v>433</c:v>
                </c:pt>
                <c:pt idx="1502">
                  <c:v>433</c:v>
                </c:pt>
                <c:pt idx="1503">
                  <c:v>433</c:v>
                </c:pt>
                <c:pt idx="1504">
                  <c:v>433</c:v>
                </c:pt>
                <c:pt idx="1505">
                  <c:v>433</c:v>
                </c:pt>
                <c:pt idx="1506">
                  <c:v>433</c:v>
                </c:pt>
                <c:pt idx="1507">
                  <c:v>433</c:v>
                </c:pt>
                <c:pt idx="1508">
                  <c:v>433</c:v>
                </c:pt>
                <c:pt idx="1509">
                  <c:v>433</c:v>
                </c:pt>
                <c:pt idx="1510">
                  <c:v>433</c:v>
                </c:pt>
                <c:pt idx="1511">
                  <c:v>433</c:v>
                </c:pt>
                <c:pt idx="1512">
                  <c:v>433</c:v>
                </c:pt>
                <c:pt idx="1513">
                  <c:v>433</c:v>
                </c:pt>
                <c:pt idx="1514">
                  <c:v>432</c:v>
                </c:pt>
                <c:pt idx="1515">
                  <c:v>432</c:v>
                </c:pt>
                <c:pt idx="1516">
                  <c:v>432</c:v>
                </c:pt>
                <c:pt idx="1517">
                  <c:v>432</c:v>
                </c:pt>
                <c:pt idx="1518">
                  <c:v>432</c:v>
                </c:pt>
                <c:pt idx="1519">
                  <c:v>432</c:v>
                </c:pt>
                <c:pt idx="1520">
                  <c:v>432</c:v>
                </c:pt>
                <c:pt idx="1521">
                  <c:v>432</c:v>
                </c:pt>
                <c:pt idx="1522">
                  <c:v>432</c:v>
                </c:pt>
                <c:pt idx="1523">
                  <c:v>432</c:v>
                </c:pt>
                <c:pt idx="1524">
                  <c:v>432</c:v>
                </c:pt>
                <c:pt idx="1525">
                  <c:v>432</c:v>
                </c:pt>
                <c:pt idx="1526">
                  <c:v>432</c:v>
                </c:pt>
                <c:pt idx="1527">
                  <c:v>432</c:v>
                </c:pt>
                <c:pt idx="1528">
                  <c:v>432</c:v>
                </c:pt>
                <c:pt idx="1529">
                  <c:v>432</c:v>
                </c:pt>
                <c:pt idx="1530">
                  <c:v>432</c:v>
                </c:pt>
                <c:pt idx="1531">
                  <c:v>432</c:v>
                </c:pt>
                <c:pt idx="1532">
                  <c:v>432</c:v>
                </c:pt>
                <c:pt idx="1533">
                  <c:v>432</c:v>
                </c:pt>
                <c:pt idx="1534">
                  <c:v>433</c:v>
                </c:pt>
                <c:pt idx="1535">
                  <c:v>433</c:v>
                </c:pt>
                <c:pt idx="1536">
                  <c:v>433</c:v>
                </c:pt>
                <c:pt idx="1537">
                  <c:v>433</c:v>
                </c:pt>
                <c:pt idx="1538">
                  <c:v>433</c:v>
                </c:pt>
                <c:pt idx="1539">
                  <c:v>433</c:v>
                </c:pt>
                <c:pt idx="1540">
                  <c:v>433</c:v>
                </c:pt>
                <c:pt idx="1541">
                  <c:v>433</c:v>
                </c:pt>
                <c:pt idx="1542">
                  <c:v>433</c:v>
                </c:pt>
                <c:pt idx="1543">
                  <c:v>433</c:v>
                </c:pt>
                <c:pt idx="1544">
                  <c:v>433</c:v>
                </c:pt>
                <c:pt idx="1545">
                  <c:v>433</c:v>
                </c:pt>
                <c:pt idx="1546">
                  <c:v>432</c:v>
                </c:pt>
                <c:pt idx="1547">
                  <c:v>432</c:v>
                </c:pt>
                <c:pt idx="1548">
                  <c:v>432</c:v>
                </c:pt>
                <c:pt idx="1549">
                  <c:v>432</c:v>
                </c:pt>
                <c:pt idx="1550">
                  <c:v>432</c:v>
                </c:pt>
                <c:pt idx="1551">
                  <c:v>432</c:v>
                </c:pt>
                <c:pt idx="1552">
                  <c:v>432</c:v>
                </c:pt>
                <c:pt idx="1553">
                  <c:v>432</c:v>
                </c:pt>
                <c:pt idx="1554">
                  <c:v>432</c:v>
                </c:pt>
                <c:pt idx="1555">
                  <c:v>432</c:v>
                </c:pt>
                <c:pt idx="1556">
                  <c:v>431</c:v>
                </c:pt>
                <c:pt idx="1557">
                  <c:v>431</c:v>
                </c:pt>
                <c:pt idx="1558">
                  <c:v>431</c:v>
                </c:pt>
                <c:pt idx="1559">
                  <c:v>431</c:v>
                </c:pt>
                <c:pt idx="1560">
                  <c:v>431</c:v>
                </c:pt>
                <c:pt idx="1561">
                  <c:v>431</c:v>
                </c:pt>
                <c:pt idx="1562">
                  <c:v>431</c:v>
                </c:pt>
                <c:pt idx="1563">
                  <c:v>431</c:v>
                </c:pt>
                <c:pt idx="1564">
                  <c:v>431</c:v>
                </c:pt>
                <c:pt idx="1565">
                  <c:v>431</c:v>
                </c:pt>
                <c:pt idx="1566">
                  <c:v>432</c:v>
                </c:pt>
                <c:pt idx="1567">
                  <c:v>432</c:v>
                </c:pt>
                <c:pt idx="1568">
                  <c:v>432</c:v>
                </c:pt>
                <c:pt idx="1569">
                  <c:v>432</c:v>
                </c:pt>
                <c:pt idx="1570">
                  <c:v>432</c:v>
                </c:pt>
                <c:pt idx="1571">
                  <c:v>432</c:v>
                </c:pt>
                <c:pt idx="1572">
                  <c:v>432</c:v>
                </c:pt>
                <c:pt idx="1573">
                  <c:v>432</c:v>
                </c:pt>
                <c:pt idx="1574">
                  <c:v>433</c:v>
                </c:pt>
                <c:pt idx="1575">
                  <c:v>433</c:v>
                </c:pt>
                <c:pt idx="1576">
                  <c:v>433</c:v>
                </c:pt>
                <c:pt idx="1577">
                  <c:v>433</c:v>
                </c:pt>
                <c:pt idx="1578">
                  <c:v>433</c:v>
                </c:pt>
                <c:pt idx="1579">
                  <c:v>433</c:v>
                </c:pt>
                <c:pt idx="1580">
                  <c:v>433</c:v>
                </c:pt>
                <c:pt idx="1581">
                  <c:v>433</c:v>
                </c:pt>
                <c:pt idx="1582">
                  <c:v>433</c:v>
                </c:pt>
                <c:pt idx="1583">
                  <c:v>433</c:v>
                </c:pt>
                <c:pt idx="1584">
                  <c:v>433</c:v>
                </c:pt>
                <c:pt idx="1585">
                  <c:v>433</c:v>
                </c:pt>
                <c:pt idx="1586">
                  <c:v>433</c:v>
                </c:pt>
                <c:pt idx="1587">
                  <c:v>433</c:v>
                </c:pt>
                <c:pt idx="1588">
                  <c:v>433</c:v>
                </c:pt>
                <c:pt idx="1589">
                  <c:v>433</c:v>
                </c:pt>
                <c:pt idx="1590">
                  <c:v>433</c:v>
                </c:pt>
                <c:pt idx="1591">
                  <c:v>433</c:v>
                </c:pt>
                <c:pt idx="1592">
                  <c:v>433</c:v>
                </c:pt>
                <c:pt idx="1593">
                  <c:v>433</c:v>
                </c:pt>
                <c:pt idx="1594">
                  <c:v>433</c:v>
                </c:pt>
                <c:pt idx="1595">
                  <c:v>433</c:v>
                </c:pt>
                <c:pt idx="1596">
                  <c:v>433</c:v>
                </c:pt>
                <c:pt idx="1597">
                  <c:v>433</c:v>
                </c:pt>
                <c:pt idx="1598">
                  <c:v>433</c:v>
                </c:pt>
                <c:pt idx="1599">
                  <c:v>433</c:v>
                </c:pt>
                <c:pt idx="1600">
                  <c:v>433</c:v>
                </c:pt>
                <c:pt idx="1601">
                  <c:v>433</c:v>
                </c:pt>
                <c:pt idx="1602">
                  <c:v>433</c:v>
                </c:pt>
                <c:pt idx="1603">
                  <c:v>433</c:v>
                </c:pt>
                <c:pt idx="1604">
                  <c:v>432</c:v>
                </c:pt>
                <c:pt idx="1605">
                  <c:v>432</c:v>
                </c:pt>
                <c:pt idx="1606">
                  <c:v>432</c:v>
                </c:pt>
                <c:pt idx="1607">
                  <c:v>432</c:v>
                </c:pt>
                <c:pt idx="1608">
                  <c:v>432</c:v>
                </c:pt>
                <c:pt idx="1609">
                  <c:v>432</c:v>
                </c:pt>
                <c:pt idx="1610">
                  <c:v>432</c:v>
                </c:pt>
                <c:pt idx="1611">
                  <c:v>432</c:v>
                </c:pt>
                <c:pt idx="1612">
                  <c:v>432</c:v>
                </c:pt>
                <c:pt idx="1613">
                  <c:v>432</c:v>
                </c:pt>
                <c:pt idx="1614">
                  <c:v>432</c:v>
                </c:pt>
                <c:pt idx="1615">
                  <c:v>432</c:v>
                </c:pt>
                <c:pt idx="1616">
                  <c:v>433</c:v>
                </c:pt>
                <c:pt idx="1617">
                  <c:v>433</c:v>
                </c:pt>
                <c:pt idx="1618">
                  <c:v>433</c:v>
                </c:pt>
                <c:pt idx="1619">
                  <c:v>433</c:v>
                </c:pt>
                <c:pt idx="1620">
                  <c:v>433</c:v>
                </c:pt>
                <c:pt idx="1621">
                  <c:v>433</c:v>
                </c:pt>
                <c:pt idx="1622">
                  <c:v>433</c:v>
                </c:pt>
                <c:pt idx="1623">
                  <c:v>433</c:v>
                </c:pt>
                <c:pt idx="1624">
                  <c:v>433</c:v>
                </c:pt>
                <c:pt idx="1625">
                  <c:v>433</c:v>
                </c:pt>
                <c:pt idx="1626">
                  <c:v>432</c:v>
                </c:pt>
                <c:pt idx="1627">
                  <c:v>432</c:v>
                </c:pt>
                <c:pt idx="1628">
                  <c:v>432</c:v>
                </c:pt>
                <c:pt idx="1629">
                  <c:v>432</c:v>
                </c:pt>
                <c:pt idx="1630">
                  <c:v>432</c:v>
                </c:pt>
                <c:pt idx="1631">
                  <c:v>432</c:v>
                </c:pt>
                <c:pt idx="1632">
                  <c:v>432</c:v>
                </c:pt>
                <c:pt idx="1633">
                  <c:v>432</c:v>
                </c:pt>
                <c:pt idx="1634">
                  <c:v>432</c:v>
                </c:pt>
                <c:pt idx="1635">
                  <c:v>432</c:v>
                </c:pt>
                <c:pt idx="1636">
                  <c:v>432</c:v>
                </c:pt>
                <c:pt idx="1637">
                  <c:v>432</c:v>
                </c:pt>
                <c:pt idx="1638">
                  <c:v>432</c:v>
                </c:pt>
                <c:pt idx="1639">
                  <c:v>432</c:v>
                </c:pt>
                <c:pt idx="1640">
                  <c:v>432</c:v>
                </c:pt>
                <c:pt idx="1641">
                  <c:v>432</c:v>
                </c:pt>
                <c:pt idx="1642">
                  <c:v>432</c:v>
                </c:pt>
                <c:pt idx="1643">
                  <c:v>432</c:v>
                </c:pt>
                <c:pt idx="1644">
                  <c:v>432</c:v>
                </c:pt>
                <c:pt idx="1645">
                  <c:v>432</c:v>
                </c:pt>
                <c:pt idx="1646">
                  <c:v>432</c:v>
                </c:pt>
                <c:pt idx="1647">
                  <c:v>432</c:v>
                </c:pt>
                <c:pt idx="1648">
                  <c:v>432</c:v>
                </c:pt>
                <c:pt idx="1649">
                  <c:v>432</c:v>
                </c:pt>
                <c:pt idx="1650">
                  <c:v>432</c:v>
                </c:pt>
                <c:pt idx="1651">
                  <c:v>432</c:v>
                </c:pt>
                <c:pt idx="1652">
                  <c:v>432</c:v>
                </c:pt>
                <c:pt idx="1653">
                  <c:v>432</c:v>
                </c:pt>
                <c:pt idx="1654">
                  <c:v>432</c:v>
                </c:pt>
                <c:pt idx="1655">
                  <c:v>432</c:v>
                </c:pt>
                <c:pt idx="1656">
                  <c:v>432</c:v>
                </c:pt>
                <c:pt idx="1657">
                  <c:v>432</c:v>
                </c:pt>
                <c:pt idx="1658">
                  <c:v>432</c:v>
                </c:pt>
                <c:pt idx="1659">
                  <c:v>432</c:v>
                </c:pt>
                <c:pt idx="1660">
                  <c:v>432</c:v>
                </c:pt>
                <c:pt idx="1661">
                  <c:v>431</c:v>
                </c:pt>
                <c:pt idx="1662">
                  <c:v>431</c:v>
                </c:pt>
                <c:pt idx="1663">
                  <c:v>431</c:v>
                </c:pt>
                <c:pt idx="1664">
                  <c:v>431</c:v>
                </c:pt>
                <c:pt idx="1665">
                  <c:v>432</c:v>
                </c:pt>
                <c:pt idx="1666">
                  <c:v>432</c:v>
                </c:pt>
                <c:pt idx="1667">
                  <c:v>431</c:v>
                </c:pt>
                <c:pt idx="1668">
                  <c:v>431</c:v>
                </c:pt>
                <c:pt idx="1669">
                  <c:v>431</c:v>
                </c:pt>
                <c:pt idx="1670">
                  <c:v>431</c:v>
                </c:pt>
                <c:pt idx="1671">
                  <c:v>431</c:v>
                </c:pt>
                <c:pt idx="1672">
                  <c:v>431</c:v>
                </c:pt>
                <c:pt idx="1673">
                  <c:v>431</c:v>
                </c:pt>
                <c:pt idx="1674">
                  <c:v>431</c:v>
                </c:pt>
                <c:pt idx="1675">
                  <c:v>431</c:v>
                </c:pt>
                <c:pt idx="1676">
                  <c:v>431</c:v>
                </c:pt>
                <c:pt idx="1677">
                  <c:v>431</c:v>
                </c:pt>
                <c:pt idx="1678">
                  <c:v>431</c:v>
                </c:pt>
                <c:pt idx="1679">
                  <c:v>430</c:v>
                </c:pt>
                <c:pt idx="1680">
                  <c:v>430</c:v>
                </c:pt>
                <c:pt idx="1681">
                  <c:v>430</c:v>
                </c:pt>
                <c:pt idx="1682">
                  <c:v>430</c:v>
                </c:pt>
                <c:pt idx="1683">
                  <c:v>431</c:v>
                </c:pt>
                <c:pt idx="1684">
                  <c:v>431</c:v>
                </c:pt>
                <c:pt idx="1685">
                  <c:v>431</c:v>
                </c:pt>
                <c:pt idx="1686">
                  <c:v>431</c:v>
                </c:pt>
                <c:pt idx="1687">
                  <c:v>431</c:v>
                </c:pt>
                <c:pt idx="1688">
                  <c:v>431</c:v>
                </c:pt>
                <c:pt idx="1689">
                  <c:v>431</c:v>
                </c:pt>
                <c:pt idx="1690">
                  <c:v>431</c:v>
                </c:pt>
                <c:pt idx="1691">
                  <c:v>430</c:v>
                </c:pt>
                <c:pt idx="1692">
                  <c:v>430</c:v>
                </c:pt>
                <c:pt idx="1693">
                  <c:v>430</c:v>
                </c:pt>
                <c:pt idx="1694">
                  <c:v>430</c:v>
                </c:pt>
                <c:pt idx="1695">
                  <c:v>430</c:v>
                </c:pt>
                <c:pt idx="1696">
                  <c:v>430</c:v>
                </c:pt>
                <c:pt idx="1697">
                  <c:v>430</c:v>
                </c:pt>
                <c:pt idx="1698">
                  <c:v>430</c:v>
                </c:pt>
                <c:pt idx="1699">
                  <c:v>430</c:v>
                </c:pt>
                <c:pt idx="1700">
                  <c:v>430</c:v>
                </c:pt>
                <c:pt idx="1701">
                  <c:v>430</c:v>
                </c:pt>
                <c:pt idx="1702">
                  <c:v>430</c:v>
                </c:pt>
                <c:pt idx="1703">
                  <c:v>430</c:v>
                </c:pt>
                <c:pt idx="1704">
                  <c:v>430</c:v>
                </c:pt>
                <c:pt idx="1705">
                  <c:v>430</c:v>
                </c:pt>
                <c:pt idx="1706">
                  <c:v>430</c:v>
                </c:pt>
                <c:pt idx="1707">
                  <c:v>430</c:v>
                </c:pt>
                <c:pt idx="1708">
                  <c:v>430</c:v>
                </c:pt>
                <c:pt idx="1709">
                  <c:v>430</c:v>
                </c:pt>
                <c:pt idx="1710">
                  <c:v>430</c:v>
                </c:pt>
                <c:pt idx="1711">
                  <c:v>430</c:v>
                </c:pt>
                <c:pt idx="1712">
                  <c:v>430</c:v>
                </c:pt>
                <c:pt idx="1713">
                  <c:v>430</c:v>
                </c:pt>
                <c:pt idx="1714">
                  <c:v>430</c:v>
                </c:pt>
                <c:pt idx="1715">
                  <c:v>430</c:v>
                </c:pt>
                <c:pt idx="1716">
                  <c:v>430</c:v>
                </c:pt>
                <c:pt idx="1717">
                  <c:v>430</c:v>
                </c:pt>
                <c:pt idx="1718">
                  <c:v>430</c:v>
                </c:pt>
                <c:pt idx="1719">
                  <c:v>430</c:v>
                </c:pt>
                <c:pt idx="1720">
                  <c:v>430</c:v>
                </c:pt>
                <c:pt idx="1721">
                  <c:v>430</c:v>
                </c:pt>
                <c:pt idx="1722">
                  <c:v>430</c:v>
                </c:pt>
                <c:pt idx="1723">
                  <c:v>430</c:v>
                </c:pt>
                <c:pt idx="1724">
                  <c:v>430</c:v>
                </c:pt>
                <c:pt idx="1725">
                  <c:v>430</c:v>
                </c:pt>
                <c:pt idx="1726">
                  <c:v>430</c:v>
                </c:pt>
                <c:pt idx="1727">
                  <c:v>430</c:v>
                </c:pt>
                <c:pt idx="1728">
                  <c:v>430</c:v>
                </c:pt>
                <c:pt idx="1729">
                  <c:v>430</c:v>
                </c:pt>
                <c:pt idx="1730">
                  <c:v>430</c:v>
                </c:pt>
                <c:pt idx="1731">
                  <c:v>430</c:v>
                </c:pt>
                <c:pt idx="1732">
                  <c:v>430</c:v>
                </c:pt>
                <c:pt idx="1733">
                  <c:v>430</c:v>
                </c:pt>
                <c:pt idx="1734">
                  <c:v>430</c:v>
                </c:pt>
                <c:pt idx="1735">
                  <c:v>430</c:v>
                </c:pt>
                <c:pt idx="1736">
                  <c:v>430</c:v>
                </c:pt>
                <c:pt idx="1737">
                  <c:v>431</c:v>
                </c:pt>
                <c:pt idx="1738">
                  <c:v>431</c:v>
                </c:pt>
                <c:pt idx="1739">
                  <c:v>431</c:v>
                </c:pt>
                <c:pt idx="1740">
                  <c:v>431</c:v>
                </c:pt>
                <c:pt idx="1741">
                  <c:v>431</c:v>
                </c:pt>
                <c:pt idx="1742">
                  <c:v>431</c:v>
                </c:pt>
                <c:pt idx="1743">
                  <c:v>431</c:v>
                </c:pt>
                <c:pt idx="1744">
                  <c:v>431</c:v>
                </c:pt>
                <c:pt idx="1745">
                  <c:v>431</c:v>
                </c:pt>
                <c:pt idx="1746">
                  <c:v>431</c:v>
                </c:pt>
                <c:pt idx="1747">
                  <c:v>431</c:v>
                </c:pt>
                <c:pt idx="1748">
                  <c:v>431</c:v>
                </c:pt>
                <c:pt idx="1749">
                  <c:v>431</c:v>
                </c:pt>
                <c:pt idx="1750">
                  <c:v>431</c:v>
                </c:pt>
                <c:pt idx="1751">
                  <c:v>431</c:v>
                </c:pt>
                <c:pt idx="1752">
                  <c:v>431</c:v>
                </c:pt>
                <c:pt idx="1753">
                  <c:v>431</c:v>
                </c:pt>
                <c:pt idx="1754">
                  <c:v>431</c:v>
                </c:pt>
                <c:pt idx="1755">
                  <c:v>432</c:v>
                </c:pt>
                <c:pt idx="1756">
                  <c:v>432</c:v>
                </c:pt>
                <c:pt idx="1757">
                  <c:v>432</c:v>
                </c:pt>
                <c:pt idx="1758">
                  <c:v>432</c:v>
                </c:pt>
                <c:pt idx="1759">
                  <c:v>432</c:v>
                </c:pt>
                <c:pt idx="1760">
                  <c:v>432</c:v>
                </c:pt>
                <c:pt idx="1761">
                  <c:v>432</c:v>
                </c:pt>
                <c:pt idx="1762">
                  <c:v>432</c:v>
                </c:pt>
                <c:pt idx="1763">
                  <c:v>432</c:v>
                </c:pt>
                <c:pt idx="1764">
                  <c:v>432</c:v>
                </c:pt>
                <c:pt idx="1765">
                  <c:v>432</c:v>
                </c:pt>
                <c:pt idx="1766">
                  <c:v>432</c:v>
                </c:pt>
                <c:pt idx="1767">
                  <c:v>432</c:v>
                </c:pt>
                <c:pt idx="1768">
                  <c:v>432</c:v>
                </c:pt>
                <c:pt idx="1769">
                  <c:v>432</c:v>
                </c:pt>
                <c:pt idx="1770">
                  <c:v>432</c:v>
                </c:pt>
                <c:pt idx="1771">
                  <c:v>432</c:v>
                </c:pt>
                <c:pt idx="1772">
                  <c:v>432</c:v>
                </c:pt>
                <c:pt idx="1773">
                  <c:v>432</c:v>
                </c:pt>
                <c:pt idx="1774">
                  <c:v>432</c:v>
                </c:pt>
                <c:pt idx="1775">
                  <c:v>432</c:v>
                </c:pt>
                <c:pt idx="1776">
                  <c:v>432</c:v>
                </c:pt>
                <c:pt idx="1777">
                  <c:v>432</c:v>
                </c:pt>
                <c:pt idx="1778">
                  <c:v>432</c:v>
                </c:pt>
                <c:pt idx="1779">
                  <c:v>432</c:v>
                </c:pt>
                <c:pt idx="1780">
                  <c:v>432</c:v>
                </c:pt>
                <c:pt idx="1781">
                  <c:v>431</c:v>
                </c:pt>
                <c:pt idx="1782">
                  <c:v>431</c:v>
                </c:pt>
                <c:pt idx="1783">
                  <c:v>432</c:v>
                </c:pt>
                <c:pt idx="1784">
                  <c:v>432</c:v>
                </c:pt>
                <c:pt idx="1785">
                  <c:v>432</c:v>
                </c:pt>
                <c:pt idx="1786">
                  <c:v>432</c:v>
                </c:pt>
                <c:pt idx="1787">
                  <c:v>432</c:v>
                </c:pt>
                <c:pt idx="1788">
                  <c:v>432</c:v>
                </c:pt>
                <c:pt idx="1789">
                  <c:v>432</c:v>
                </c:pt>
                <c:pt idx="1790">
                  <c:v>432</c:v>
                </c:pt>
                <c:pt idx="1791">
                  <c:v>431</c:v>
                </c:pt>
                <c:pt idx="1792">
                  <c:v>431</c:v>
                </c:pt>
                <c:pt idx="1793">
                  <c:v>431</c:v>
                </c:pt>
                <c:pt idx="1794">
                  <c:v>431</c:v>
                </c:pt>
                <c:pt idx="1795">
                  <c:v>431</c:v>
                </c:pt>
                <c:pt idx="1796">
                  <c:v>431</c:v>
                </c:pt>
                <c:pt idx="1797">
                  <c:v>431</c:v>
                </c:pt>
                <c:pt idx="1798">
                  <c:v>431</c:v>
                </c:pt>
                <c:pt idx="1799">
                  <c:v>431</c:v>
                </c:pt>
                <c:pt idx="1800">
                  <c:v>431</c:v>
                </c:pt>
                <c:pt idx="1801">
                  <c:v>432</c:v>
                </c:pt>
                <c:pt idx="1802">
                  <c:v>432</c:v>
                </c:pt>
                <c:pt idx="1803">
                  <c:v>432</c:v>
                </c:pt>
                <c:pt idx="1804">
                  <c:v>432</c:v>
                </c:pt>
                <c:pt idx="1805">
                  <c:v>432</c:v>
                </c:pt>
                <c:pt idx="1806">
                  <c:v>432</c:v>
                </c:pt>
                <c:pt idx="1807">
                  <c:v>432</c:v>
                </c:pt>
                <c:pt idx="1808">
                  <c:v>432</c:v>
                </c:pt>
                <c:pt idx="1809">
                  <c:v>432</c:v>
                </c:pt>
                <c:pt idx="1810">
                  <c:v>432</c:v>
                </c:pt>
                <c:pt idx="1811">
                  <c:v>432</c:v>
                </c:pt>
                <c:pt idx="1812">
                  <c:v>432</c:v>
                </c:pt>
                <c:pt idx="1813">
                  <c:v>432</c:v>
                </c:pt>
                <c:pt idx="1814">
                  <c:v>432</c:v>
                </c:pt>
                <c:pt idx="1815">
                  <c:v>432</c:v>
                </c:pt>
                <c:pt idx="1816">
                  <c:v>432</c:v>
                </c:pt>
                <c:pt idx="1817">
                  <c:v>432</c:v>
                </c:pt>
                <c:pt idx="1818">
                  <c:v>432</c:v>
                </c:pt>
                <c:pt idx="1819">
                  <c:v>432</c:v>
                </c:pt>
                <c:pt idx="1820">
                  <c:v>432</c:v>
                </c:pt>
                <c:pt idx="1821">
                  <c:v>432</c:v>
                </c:pt>
                <c:pt idx="1822">
                  <c:v>432</c:v>
                </c:pt>
                <c:pt idx="1823">
                  <c:v>432</c:v>
                </c:pt>
                <c:pt idx="1824">
                  <c:v>432</c:v>
                </c:pt>
                <c:pt idx="1825">
                  <c:v>432</c:v>
                </c:pt>
                <c:pt idx="1826">
                  <c:v>432</c:v>
                </c:pt>
                <c:pt idx="1827">
                  <c:v>432</c:v>
                </c:pt>
                <c:pt idx="1828">
                  <c:v>432</c:v>
                </c:pt>
                <c:pt idx="1829">
                  <c:v>432</c:v>
                </c:pt>
                <c:pt idx="1830">
                  <c:v>432</c:v>
                </c:pt>
                <c:pt idx="1831">
                  <c:v>431</c:v>
                </c:pt>
                <c:pt idx="1832">
                  <c:v>431</c:v>
                </c:pt>
                <c:pt idx="1833">
                  <c:v>431</c:v>
                </c:pt>
                <c:pt idx="1834">
                  <c:v>431</c:v>
                </c:pt>
                <c:pt idx="1835">
                  <c:v>432</c:v>
                </c:pt>
                <c:pt idx="1836">
                  <c:v>432</c:v>
                </c:pt>
                <c:pt idx="1837">
                  <c:v>432</c:v>
                </c:pt>
                <c:pt idx="1838">
                  <c:v>432</c:v>
                </c:pt>
                <c:pt idx="1839">
                  <c:v>432</c:v>
                </c:pt>
                <c:pt idx="1840">
                  <c:v>432</c:v>
                </c:pt>
                <c:pt idx="1841">
                  <c:v>431</c:v>
                </c:pt>
                <c:pt idx="1842">
                  <c:v>431</c:v>
                </c:pt>
                <c:pt idx="1843">
                  <c:v>431</c:v>
                </c:pt>
                <c:pt idx="1844">
                  <c:v>431</c:v>
                </c:pt>
                <c:pt idx="1845">
                  <c:v>431</c:v>
                </c:pt>
                <c:pt idx="1846">
                  <c:v>431</c:v>
                </c:pt>
                <c:pt idx="1847">
                  <c:v>431</c:v>
                </c:pt>
                <c:pt idx="1848">
                  <c:v>431</c:v>
                </c:pt>
                <c:pt idx="1849">
                  <c:v>431</c:v>
                </c:pt>
                <c:pt idx="1850">
                  <c:v>431</c:v>
                </c:pt>
                <c:pt idx="1851">
                  <c:v>431</c:v>
                </c:pt>
                <c:pt idx="1852">
                  <c:v>431</c:v>
                </c:pt>
                <c:pt idx="1853">
                  <c:v>431</c:v>
                </c:pt>
                <c:pt idx="1854">
                  <c:v>431</c:v>
                </c:pt>
                <c:pt idx="1855">
                  <c:v>431</c:v>
                </c:pt>
                <c:pt idx="1856">
                  <c:v>431</c:v>
                </c:pt>
                <c:pt idx="1857">
                  <c:v>431</c:v>
                </c:pt>
                <c:pt idx="1858">
                  <c:v>431</c:v>
                </c:pt>
                <c:pt idx="1859">
                  <c:v>431</c:v>
                </c:pt>
                <c:pt idx="1860">
                  <c:v>431</c:v>
                </c:pt>
                <c:pt idx="1861">
                  <c:v>431</c:v>
                </c:pt>
                <c:pt idx="1862">
                  <c:v>431</c:v>
                </c:pt>
                <c:pt idx="1863">
                  <c:v>431</c:v>
                </c:pt>
                <c:pt idx="1864">
                  <c:v>431</c:v>
                </c:pt>
                <c:pt idx="1865">
                  <c:v>431</c:v>
                </c:pt>
                <c:pt idx="1866">
                  <c:v>431</c:v>
                </c:pt>
                <c:pt idx="1867">
                  <c:v>431</c:v>
                </c:pt>
                <c:pt idx="1868">
                  <c:v>431</c:v>
                </c:pt>
                <c:pt idx="1869">
                  <c:v>431</c:v>
                </c:pt>
                <c:pt idx="1870">
                  <c:v>431</c:v>
                </c:pt>
                <c:pt idx="1871">
                  <c:v>431</c:v>
                </c:pt>
                <c:pt idx="1872">
                  <c:v>431</c:v>
                </c:pt>
                <c:pt idx="1873">
                  <c:v>431</c:v>
                </c:pt>
                <c:pt idx="1874">
                  <c:v>431</c:v>
                </c:pt>
                <c:pt idx="1875">
                  <c:v>431</c:v>
                </c:pt>
                <c:pt idx="1876">
                  <c:v>431</c:v>
                </c:pt>
                <c:pt idx="1877">
                  <c:v>431</c:v>
                </c:pt>
                <c:pt idx="1878">
                  <c:v>431</c:v>
                </c:pt>
                <c:pt idx="1879">
                  <c:v>431</c:v>
                </c:pt>
                <c:pt idx="1880">
                  <c:v>431</c:v>
                </c:pt>
                <c:pt idx="1881">
                  <c:v>431</c:v>
                </c:pt>
                <c:pt idx="1882">
                  <c:v>431</c:v>
                </c:pt>
                <c:pt idx="1883">
                  <c:v>431</c:v>
                </c:pt>
                <c:pt idx="1884">
                  <c:v>431</c:v>
                </c:pt>
                <c:pt idx="1885">
                  <c:v>431</c:v>
                </c:pt>
                <c:pt idx="1886">
                  <c:v>431</c:v>
                </c:pt>
                <c:pt idx="1887">
                  <c:v>431</c:v>
                </c:pt>
                <c:pt idx="1888">
                  <c:v>431</c:v>
                </c:pt>
                <c:pt idx="1889">
                  <c:v>431</c:v>
                </c:pt>
                <c:pt idx="1890">
                  <c:v>431</c:v>
                </c:pt>
                <c:pt idx="1891">
                  <c:v>431</c:v>
                </c:pt>
                <c:pt idx="1892">
                  <c:v>431</c:v>
                </c:pt>
                <c:pt idx="1893">
                  <c:v>431</c:v>
                </c:pt>
                <c:pt idx="1894">
                  <c:v>431</c:v>
                </c:pt>
                <c:pt idx="1895">
                  <c:v>431</c:v>
                </c:pt>
                <c:pt idx="1896">
                  <c:v>431</c:v>
                </c:pt>
                <c:pt idx="1897">
                  <c:v>431</c:v>
                </c:pt>
                <c:pt idx="1898">
                  <c:v>431</c:v>
                </c:pt>
                <c:pt idx="1899">
                  <c:v>431</c:v>
                </c:pt>
                <c:pt idx="1900">
                  <c:v>431</c:v>
                </c:pt>
                <c:pt idx="1901">
                  <c:v>431</c:v>
                </c:pt>
                <c:pt idx="1902">
                  <c:v>431</c:v>
                </c:pt>
                <c:pt idx="1903">
                  <c:v>432</c:v>
                </c:pt>
                <c:pt idx="1904">
                  <c:v>432</c:v>
                </c:pt>
                <c:pt idx="1905">
                  <c:v>432</c:v>
                </c:pt>
                <c:pt idx="1906">
                  <c:v>432</c:v>
                </c:pt>
                <c:pt idx="1907">
                  <c:v>432</c:v>
                </c:pt>
                <c:pt idx="1908">
                  <c:v>432</c:v>
                </c:pt>
                <c:pt idx="1909">
                  <c:v>432</c:v>
                </c:pt>
                <c:pt idx="1910">
                  <c:v>432</c:v>
                </c:pt>
                <c:pt idx="1911">
                  <c:v>432</c:v>
                </c:pt>
                <c:pt idx="1912">
                  <c:v>432</c:v>
                </c:pt>
                <c:pt idx="1913">
                  <c:v>432</c:v>
                </c:pt>
                <c:pt idx="1914">
                  <c:v>432</c:v>
                </c:pt>
                <c:pt idx="1915">
                  <c:v>432</c:v>
                </c:pt>
                <c:pt idx="1916">
                  <c:v>432</c:v>
                </c:pt>
                <c:pt idx="1917">
                  <c:v>432</c:v>
                </c:pt>
                <c:pt idx="1918">
                  <c:v>432</c:v>
                </c:pt>
                <c:pt idx="1919">
                  <c:v>432</c:v>
                </c:pt>
                <c:pt idx="1920">
                  <c:v>432</c:v>
                </c:pt>
                <c:pt idx="1921">
                  <c:v>432</c:v>
                </c:pt>
                <c:pt idx="1922">
                  <c:v>432</c:v>
                </c:pt>
                <c:pt idx="1923">
                  <c:v>432</c:v>
                </c:pt>
                <c:pt idx="1924">
                  <c:v>432</c:v>
                </c:pt>
                <c:pt idx="1925">
                  <c:v>431</c:v>
                </c:pt>
                <c:pt idx="1926">
                  <c:v>431</c:v>
                </c:pt>
                <c:pt idx="1927">
                  <c:v>431</c:v>
                </c:pt>
                <c:pt idx="1928">
                  <c:v>431</c:v>
                </c:pt>
                <c:pt idx="1929">
                  <c:v>431</c:v>
                </c:pt>
                <c:pt idx="1930">
                  <c:v>431</c:v>
                </c:pt>
                <c:pt idx="1931">
                  <c:v>431</c:v>
                </c:pt>
                <c:pt idx="1932">
                  <c:v>431</c:v>
                </c:pt>
                <c:pt idx="1933">
                  <c:v>431</c:v>
                </c:pt>
                <c:pt idx="1934">
                  <c:v>431</c:v>
                </c:pt>
                <c:pt idx="1935">
                  <c:v>431</c:v>
                </c:pt>
                <c:pt idx="1936">
                  <c:v>431</c:v>
                </c:pt>
                <c:pt idx="1937">
                  <c:v>431</c:v>
                </c:pt>
                <c:pt idx="1938">
                  <c:v>431</c:v>
                </c:pt>
                <c:pt idx="1939">
                  <c:v>431</c:v>
                </c:pt>
                <c:pt idx="1940">
                  <c:v>432</c:v>
                </c:pt>
                <c:pt idx="1941">
                  <c:v>432</c:v>
                </c:pt>
                <c:pt idx="1942">
                  <c:v>431</c:v>
                </c:pt>
                <c:pt idx="1943">
                  <c:v>431</c:v>
                </c:pt>
                <c:pt idx="1944">
                  <c:v>431</c:v>
                </c:pt>
                <c:pt idx="1945">
                  <c:v>431</c:v>
                </c:pt>
                <c:pt idx="1946">
                  <c:v>431</c:v>
                </c:pt>
                <c:pt idx="1947">
                  <c:v>431</c:v>
                </c:pt>
                <c:pt idx="1948">
                  <c:v>431</c:v>
                </c:pt>
                <c:pt idx="1949">
                  <c:v>431</c:v>
                </c:pt>
                <c:pt idx="1950">
                  <c:v>431</c:v>
                </c:pt>
                <c:pt idx="1951">
                  <c:v>431</c:v>
                </c:pt>
                <c:pt idx="1952">
                  <c:v>432</c:v>
                </c:pt>
                <c:pt idx="1953">
                  <c:v>432</c:v>
                </c:pt>
                <c:pt idx="1954">
                  <c:v>432</c:v>
                </c:pt>
                <c:pt idx="1955">
                  <c:v>432</c:v>
                </c:pt>
                <c:pt idx="1956">
                  <c:v>432</c:v>
                </c:pt>
                <c:pt idx="1957">
                  <c:v>432</c:v>
                </c:pt>
                <c:pt idx="1958">
                  <c:v>432</c:v>
                </c:pt>
                <c:pt idx="1959">
                  <c:v>432</c:v>
                </c:pt>
                <c:pt idx="1960">
                  <c:v>432</c:v>
                </c:pt>
                <c:pt idx="1961">
                  <c:v>432</c:v>
                </c:pt>
                <c:pt idx="1962">
                  <c:v>432</c:v>
                </c:pt>
                <c:pt idx="1963">
                  <c:v>432</c:v>
                </c:pt>
                <c:pt idx="1964">
                  <c:v>432</c:v>
                </c:pt>
                <c:pt idx="1965">
                  <c:v>432</c:v>
                </c:pt>
                <c:pt idx="1966">
                  <c:v>432</c:v>
                </c:pt>
                <c:pt idx="1967">
                  <c:v>432</c:v>
                </c:pt>
                <c:pt idx="1968">
                  <c:v>432</c:v>
                </c:pt>
                <c:pt idx="1969">
                  <c:v>432</c:v>
                </c:pt>
                <c:pt idx="1970">
                  <c:v>432</c:v>
                </c:pt>
                <c:pt idx="1971">
                  <c:v>432</c:v>
                </c:pt>
                <c:pt idx="1972">
                  <c:v>432</c:v>
                </c:pt>
                <c:pt idx="1973">
                  <c:v>432</c:v>
                </c:pt>
                <c:pt idx="1974">
                  <c:v>432</c:v>
                </c:pt>
                <c:pt idx="1975">
                  <c:v>432</c:v>
                </c:pt>
                <c:pt idx="1976">
                  <c:v>432</c:v>
                </c:pt>
                <c:pt idx="1977">
                  <c:v>432</c:v>
                </c:pt>
                <c:pt idx="1978">
                  <c:v>432</c:v>
                </c:pt>
                <c:pt idx="1979">
                  <c:v>432</c:v>
                </c:pt>
                <c:pt idx="1980">
                  <c:v>432</c:v>
                </c:pt>
                <c:pt idx="1981">
                  <c:v>432</c:v>
                </c:pt>
                <c:pt idx="1982">
                  <c:v>432</c:v>
                </c:pt>
                <c:pt idx="1983">
                  <c:v>432</c:v>
                </c:pt>
                <c:pt idx="1984">
                  <c:v>432</c:v>
                </c:pt>
                <c:pt idx="1985">
                  <c:v>432</c:v>
                </c:pt>
                <c:pt idx="1986">
                  <c:v>432</c:v>
                </c:pt>
                <c:pt idx="1987">
                  <c:v>432</c:v>
                </c:pt>
                <c:pt idx="1988">
                  <c:v>432</c:v>
                </c:pt>
                <c:pt idx="1989">
                  <c:v>432</c:v>
                </c:pt>
                <c:pt idx="1990">
                  <c:v>432</c:v>
                </c:pt>
                <c:pt idx="1991">
                  <c:v>432</c:v>
                </c:pt>
                <c:pt idx="1992">
                  <c:v>432</c:v>
                </c:pt>
                <c:pt idx="1993">
                  <c:v>432</c:v>
                </c:pt>
                <c:pt idx="1994">
                  <c:v>432</c:v>
                </c:pt>
                <c:pt idx="1995">
                  <c:v>432</c:v>
                </c:pt>
                <c:pt idx="1996">
                  <c:v>432</c:v>
                </c:pt>
                <c:pt idx="1997">
                  <c:v>432</c:v>
                </c:pt>
                <c:pt idx="1998">
                  <c:v>432</c:v>
                </c:pt>
                <c:pt idx="1999">
                  <c:v>432</c:v>
                </c:pt>
                <c:pt idx="2000">
                  <c:v>432</c:v>
                </c:pt>
                <c:pt idx="2001">
                  <c:v>432</c:v>
                </c:pt>
                <c:pt idx="2002">
                  <c:v>432</c:v>
                </c:pt>
                <c:pt idx="2003">
                  <c:v>432</c:v>
                </c:pt>
                <c:pt idx="2004">
                  <c:v>432</c:v>
                </c:pt>
                <c:pt idx="2005">
                  <c:v>432</c:v>
                </c:pt>
                <c:pt idx="2006">
                  <c:v>432</c:v>
                </c:pt>
                <c:pt idx="2007">
                  <c:v>432</c:v>
                </c:pt>
                <c:pt idx="2008">
                  <c:v>432</c:v>
                </c:pt>
                <c:pt idx="2009">
                  <c:v>432</c:v>
                </c:pt>
                <c:pt idx="2010">
                  <c:v>432</c:v>
                </c:pt>
                <c:pt idx="2011">
                  <c:v>432</c:v>
                </c:pt>
                <c:pt idx="2012">
                  <c:v>432</c:v>
                </c:pt>
                <c:pt idx="2013">
                  <c:v>432</c:v>
                </c:pt>
                <c:pt idx="2014">
                  <c:v>432</c:v>
                </c:pt>
                <c:pt idx="2015">
                  <c:v>432</c:v>
                </c:pt>
                <c:pt idx="2016">
                  <c:v>432</c:v>
                </c:pt>
                <c:pt idx="2017">
                  <c:v>432</c:v>
                </c:pt>
                <c:pt idx="2018">
                  <c:v>432</c:v>
                </c:pt>
                <c:pt idx="2019">
                  <c:v>432</c:v>
                </c:pt>
                <c:pt idx="2020">
                  <c:v>432</c:v>
                </c:pt>
                <c:pt idx="2021">
                  <c:v>432</c:v>
                </c:pt>
                <c:pt idx="2022">
                  <c:v>432</c:v>
                </c:pt>
                <c:pt idx="2023">
                  <c:v>432</c:v>
                </c:pt>
                <c:pt idx="2024">
                  <c:v>432</c:v>
                </c:pt>
                <c:pt idx="2025">
                  <c:v>432</c:v>
                </c:pt>
                <c:pt idx="2026">
                  <c:v>432</c:v>
                </c:pt>
                <c:pt idx="2027">
                  <c:v>432</c:v>
                </c:pt>
                <c:pt idx="2028">
                  <c:v>432</c:v>
                </c:pt>
                <c:pt idx="2029">
                  <c:v>432</c:v>
                </c:pt>
                <c:pt idx="2030">
                  <c:v>432</c:v>
                </c:pt>
                <c:pt idx="2031">
                  <c:v>432</c:v>
                </c:pt>
                <c:pt idx="2032">
                  <c:v>432</c:v>
                </c:pt>
                <c:pt idx="2033">
                  <c:v>432</c:v>
                </c:pt>
                <c:pt idx="2034">
                  <c:v>432</c:v>
                </c:pt>
                <c:pt idx="2035">
                  <c:v>432</c:v>
                </c:pt>
                <c:pt idx="2036">
                  <c:v>432</c:v>
                </c:pt>
                <c:pt idx="2037">
                  <c:v>432</c:v>
                </c:pt>
                <c:pt idx="2038">
                  <c:v>432</c:v>
                </c:pt>
                <c:pt idx="2039">
                  <c:v>432</c:v>
                </c:pt>
                <c:pt idx="2040">
                  <c:v>432</c:v>
                </c:pt>
                <c:pt idx="2041">
                  <c:v>432</c:v>
                </c:pt>
                <c:pt idx="2042">
                  <c:v>432</c:v>
                </c:pt>
                <c:pt idx="2043">
                  <c:v>432</c:v>
                </c:pt>
                <c:pt idx="2044">
                  <c:v>432</c:v>
                </c:pt>
                <c:pt idx="2045">
                  <c:v>432</c:v>
                </c:pt>
                <c:pt idx="2046">
                  <c:v>432</c:v>
                </c:pt>
                <c:pt idx="2047">
                  <c:v>432</c:v>
                </c:pt>
                <c:pt idx="2048">
                  <c:v>432</c:v>
                </c:pt>
                <c:pt idx="2049">
                  <c:v>432</c:v>
                </c:pt>
                <c:pt idx="2050">
                  <c:v>432</c:v>
                </c:pt>
                <c:pt idx="2051">
                  <c:v>432</c:v>
                </c:pt>
                <c:pt idx="2052">
                  <c:v>432</c:v>
                </c:pt>
                <c:pt idx="2053">
                  <c:v>432</c:v>
                </c:pt>
                <c:pt idx="2054">
                  <c:v>432</c:v>
                </c:pt>
                <c:pt idx="2055">
                  <c:v>432</c:v>
                </c:pt>
                <c:pt idx="2056">
                  <c:v>432</c:v>
                </c:pt>
                <c:pt idx="2057">
                  <c:v>432</c:v>
                </c:pt>
                <c:pt idx="2058">
                  <c:v>432</c:v>
                </c:pt>
                <c:pt idx="2059">
                  <c:v>432</c:v>
                </c:pt>
                <c:pt idx="2060">
                  <c:v>432</c:v>
                </c:pt>
                <c:pt idx="2061">
                  <c:v>432</c:v>
                </c:pt>
                <c:pt idx="2062">
                  <c:v>432</c:v>
                </c:pt>
                <c:pt idx="2063">
                  <c:v>432</c:v>
                </c:pt>
                <c:pt idx="2064">
                  <c:v>432</c:v>
                </c:pt>
                <c:pt idx="2065">
                  <c:v>432</c:v>
                </c:pt>
                <c:pt idx="2066">
                  <c:v>432</c:v>
                </c:pt>
                <c:pt idx="2067">
                  <c:v>432</c:v>
                </c:pt>
                <c:pt idx="2068">
                  <c:v>432</c:v>
                </c:pt>
                <c:pt idx="2069">
                  <c:v>432</c:v>
                </c:pt>
                <c:pt idx="2070">
                  <c:v>433</c:v>
                </c:pt>
                <c:pt idx="2071">
                  <c:v>433</c:v>
                </c:pt>
                <c:pt idx="2072">
                  <c:v>433</c:v>
                </c:pt>
                <c:pt idx="2073">
                  <c:v>433</c:v>
                </c:pt>
                <c:pt idx="2074">
                  <c:v>433</c:v>
                </c:pt>
                <c:pt idx="2075">
                  <c:v>433</c:v>
                </c:pt>
                <c:pt idx="2076">
                  <c:v>434</c:v>
                </c:pt>
                <c:pt idx="2077">
                  <c:v>434</c:v>
                </c:pt>
                <c:pt idx="2078">
                  <c:v>434</c:v>
                </c:pt>
                <c:pt idx="2079">
                  <c:v>434</c:v>
                </c:pt>
                <c:pt idx="2080">
                  <c:v>434</c:v>
                </c:pt>
                <c:pt idx="2081">
                  <c:v>434</c:v>
                </c:pt>
                <c:pt idx="2082">
                  <c:v>434</c:v>
                </c:pt>
                <c:pt idx="2083">
                  <c:v>434</c:v>
                </c:pt>
                <c:pt idx="2084">
                  <c:v>435</c:v>
                </c:pt>
                <c:pt idx="2085">
                  <c:v>435</c:v>
                </c:pt>
                <c:pt idx="2086">
                  <c:v>435</c:v>
                </c:pt>
                <c:pt idx="2087">
                  <c:v>435</c:v>
                </c:pt>
                <c:pt idx="2088">
                  <c:v>436</c:v>
                </c:pt>
                <c:pt idx="2089">
                  <c:v>436</c:v>
                </c:pt>
                <c:pt idx="2090">
                  <c:v>437</c:v>
                </c:pt>
                <c:pt idx="2091">
                  <c:v>437</c:v>
                </c:pt>
                <c:pt idx="2092">
                  <c:v>437</c:v>
                </c:pt>
                <c:pt idx="2093">
                  <c:v>437</c:v>
                </c:pt>
                <c:pt idx="2094">
                  <c:v>438</c:v>
                </c:pt>
                <c:pt idx="2095">
                  <c:v>438</c:v>
                </c:pt>
                <c:pt idx="2096">
                  <c:v>438</c:v>
                </c:pt>
                <c:pt idx="2097">
                  <c:v>438</c:v>
                </c:pt>
                <c:pt idx="2098">
                  <c:v>439</c:v>
                </c:pt>
                <c:pt idx="2099">
                  <c:v>439</c:v>
                </c:pt>
                <c:pt idx="2100">
                  <c:v>438</c:v>
                </c:pt>
                <c:pt idx="2101">
                  <c:v>438</c:v>
                </c:pt>
                <c:pt idx="2102">
                  <c:v>438</c:v>
                </c:pt>
                <c:pt idx="2103">
                  <c:v>438</c:v>
                </c:pt>
                <c:pt idx="2104">
                  <c:v>438</c:v>
                </c:pt>
                <c:pt idx="2105">
                  <c:v>438</c:v>
                </c:pt>
                <c:pt idx="2106">
                  <c:v>438</c:v>
                </c:pt>
                <c:pt idx="2107">
                  <c:v>438</c:v>
                </c:pt>
                <c:pt idx="2108">
                  <c:v>438</c:v>
                </c:pt>
                <c:pt idx="2109">
                  <c:v>438</c:v>
                </c:pt>
                <c:pt idx="2110">
                  <c:v>439</c:v>
                </c:pt>
                <c:pt idx="2111">
                  <c:v>439</c:v>
                </c:pt>
                <c:pt idx="2112">
                  <c:v>438</c:v>
                </c:pt>
                <c:pt idx="2113">
                  <c:v>438</c:v>
                </c:pt>
                <c:pt idx="2114">
                  <c:v>438</c:v>
                </c:pt>
                <c:pt idx="2115">
                  <c:v>438</c:v>
                </c:pt>
                <c:pt idx="2116">
                  <c:v>438</c:v>
                </c:pt>
                <c:pt idx="2117">
                  <c:v>438</c:v>
                </c:pt>
                <c:pt idx="2118">
                  <c:v>438</c:v>
                </c:pt>
                <c:pt idx="2119">
                  <c:v>438</c:v>
                </c:pt>
                <c:pt idx="2120">
                  <c:v>438</c:v>
                </c:pt>
                <c:pt idx="2121">
                  <c:v>438</c:v>
                </c:pt>
                <c:pt idx="2122">
                  <c:v>438</c:v>
                </c:pt>
                <c:pt idx="2123">
                  <c:v>438</c:v>
                </c:pt>
                <c:pt idx="2124">
                  <c:v>439</c:v>
                </c:pt>
                <c:pt idx="2125">
                  <c:v>439</c:v>
                </c:pt>
                <c:pt idx="2126">
                  <c:v>439</c:v>
                </c:pt>
                <c:pt idx="2127">
                  <c:v>439</c:v>
                </c:pt>
                <c:pt idx="2128">
                  <c:v>438</c:v>
                </c:pt>
                <c:pt idx="2129">
                  <c:v>438</c:v>
                </c:pt>
                <c:pt idx="2130">
                  <c:v>438</c:v>
                </c:pt>
                <c:pt idx="2131">
                  <c:v>438</c:v>
                </c:pt>
                <c:pt idx="2132">
                  <c:v>438</c:v>
                </c:pt>
                <c:pt idx="2133">
                  <c:v>438</c:v>
                </c:pt>
                <c:pt idx="2134">
                  <c:v>438</c:v>
                </c:pt>
                <c:pt idx="2135">
                  <c:v>438</c:v>
                </c:pt>
                <c:pt idx="2136">
                  <c:v>439</c:v>
                </c:pt>
                <c:pt idx="2137">
                  <c:v>439</c:v>
                </c:pt>
                <c:pt idx="2138">
                  <c:v>439</c:v>
                </c:pt>
                <c:pt idx="2139">
                  <c:v>439</c:v>
                </c:pt>
                <c:pt idx="2140">
                  <c:v>439</c:v>
                </c:pt>
                <c:pt idx="2141">
                  <c:v>439</c:v>
                </c:pt>
                <c:pt idx="2142">
                  <c:v>439</c:v>
                </c:pt>
                <c:pt idx="2143">
                  <c:v>439</c:v>
                </c:pt>
                <c:pt idx="2144">
                  <c:v>439</c:v>
                </c:pt>
                <c:pt idx="2145">
                  <c:v>439</c:v>
                </c:pt>
                <c:pt idx="2146">
                  <c:v>439</c:v>
                </c:pt>
                <c:pt idx="2147">
                  <c:v>439</c:v>
                </c:pt>
                <c:pt idx="2148">
                  <c:v>439</c:v>
                </c:pt>
                <c:pt idx="2149">
                  <c:v>439</c:v>
                </c:pt>
                <c:pt idx="2150">
                  <c:v>439</c:v>
                </c:pt>
                <c:pt idx="2151">
                  <c:v>439</c:v>
                </c:pt>
                <c:pt idx="2152">
                  <c:v>439</c:v>
                </c:pt>
                <c:pt idx="2153">
                  <c:v>439</c:v>
                </c:pt>
                <c:pt idx="2154">
                  <c:v>439</c:v>
                </c:pt>
                <c:pt idx="2155">
                  <c:v>439</c:v>
                </c:pt>
                <c:pt idx="2156">
                  <c:v>439</c:v>
                </c:pt>
                <c:pt idx="2157">
                  <c:v>439</c:v>
                </c:pt>
                <c:pt idx="2158">
                  <c:v>438</c:v>
                </c:pt>
                <c:pt idx="2159">
                  <c:v>438</c:v>
                </c:pt>
                <c:pt idx="2160">
                  <c:v>438</c:v>
                </c:pt>
                <c:pt idx="2161">
                  <c:v>438</c:v>
                </c:pt>
                <c:pt idx="2162">
                  <c:v>438</c:v>
                </c:pt>
                <c:pt idx="2163">
                  <c:v>438</c:v>
                </c:pt>
                <c:pt idx="2164">
                  <c:v>438</c:v>
                </c:pt>
                <c:pt idx="2165">
                  <c:v>438</c:v>
                </c:pt>
                <c:pt idx="2166">
                  <c:v>438</c:v>
                </c:pt>
                <c:pt idx="2167">
                  <c:v>438</c:v>
                </c:pt>
                <c:pt idx="2168">
                  <c:v>438</c:v>
                </c:pt>
                <c:pt idx="2169">
                  <c:v>438</c:v>
                </c:pt>
                <c:pt idx="2170">
                  <c:v>438</c:v>
                </c:pt>
                <c:pt idx="2171">
                  <c:v>438</c:v>
                </c:pt>
                <c:pt idx="2172">
                  <c:v>439</c:v>
                </c:pt>
                <c:pt idx="2173">
                  <c:v>439</c:v>
                </c:pt>
                <c:pt idx="2174">
                  <c:v>439</c:v>
                </c:pt>
                <c:pt idx="2175">
                  <c:v>439</c:v>
                </c:pt>
                <c:pt idx="2176">
                  <c:v>440</c:v>
                </c:pt>
                <c:pt idx="2177">
                  <c:v>440</c:v>
                </c:pt>
                <c:pt idx="2178">
                  <c:v>440</c:v>
                </c:pt>
                <c:pt idx="2179">
                  <c:v>440</c:v>
                </c:pt>
                <c:pt idx="2180">
                  <c:v>441</c:v>
                </c:pt>
                <c:pt idx="2181">
                  <c:v>441</c:v>
                </c:pt>
                <c:pt idx="2182">
                  <c:v>442</c:v>
                </c:pt>
                <c:pt idx="2183">
                  <c:v>442</c:v>
                </c:pt>
                <c:pt idx="2184">
                  <c:v>442</c:v>
                </c:pt>
                <c:pt idx="2185">
                  <c:v>442</c:v>
                </c:pt>
                <c:pt idx="2186">
                  <c:v>443</c:v>
                </c:pt>
                <c:pt idx="2187">
                  <c:v>443</c:v>
                </c:pt>
                <c:pt idx="2188">
                  <c:v>444</c:v>
                </c:pt>
                <c:pt idx="2189">
                  <c:v>444</c:v>
                </c:pt>
                <c:pt idx="2190">
                  <c:v>444</c:v>
                </c:pt>
                <c:pt idx="2191">
                  <c:v>444</c:v>
                </c:pt>
                <c:pt idx="2192">
                  <c:v>444</c:v>
                </c:pt>
                <c:pt idx="2193">
                  <c:v>444</c:v>
                </c:pt>
                <c:pt idx="2194">
                  <c:v>445</c:v>
                </c:pt>
                <c:pt idx="2195">
                  <c:v>445</c:v>
                </c:pt>
                <c:pt idx="2196">
                  <c:v>445</c:v>
                </c:pt>
                <c:pt idx="2197">
                  <c:v>445</c:v>
                </c:pt>
                <c:pt idx="2198">
                  <c:v>445</c:v>
                </c:pt>
                <c:pt idx="2199">
                  <c:v>445</c:v>
                </c:pt>
                <c:pt idx="2200">
                  <c:v>446</c:v>
                </c:pt>
                <c:pt idx="2201">
                  <c:v>446</c:v>
                </c:pt>
                <c:pt idx="2202">
                  <c:v>446</c:v>
                </c:pt>
                <c:pt idx="2203">
                  <c:v>446</c:v>
                </c:pt>
                <c:pt idx="2204">
                  <c:v>446</c:v>
                </c:pt>
                <c:pt idx="2205">
                  <c:v>446</c:v>
                </c:pt>
                <c:pt idx="2206">
                  <c:v>446</c:v>
                </c:pt>
                <c:pt idx="2207">
                  <c:v>446</c:v>
                </c:pt>
                <c:pt idx="2208">
                  <c:v>446</c:v>
                </c:pt>
                <c:pt idx="2209">
                  <c:v>446</c:v>
                </c:pt>
                <c:pt idx="2210">
                  <c:v>447</c:v>
                </c:pt>
                <c:pt idx="2211">
                  <c:v>447</c:v>
                </c:pt>
                <c:pt idx="2212">
                  <c:v>446</c:v>
                </c:pt>
                <c:pt idx="2213">
                  <c:v>446</c:v>
                </c:pt>
                <c:pt idx="2214">
                  <c:v>447</c:v>
                </c:pt>
                <c:pt idx="2215">
                  <c:v>447</c:v>
                </c:pt>
                <c:pt idx="2216">
                  <c:v>446</c:v>
                </c:pt>
                <c:pt idx="2217">
                  <c:v>446</c:v>
                </c:pt>
                <c:pt idx="2218">
                  <c:v>447</c:v>
                </c:pt>
                <c:pt idx="2219">
                  <c:v>447</c:v>
                </c:pt>
                <c:pt idx="2220">
                  <c:v>447</c:v>
                </c:pt>
                <c:pt idx="2221">
                  <c:v>447</c:v>
                </c:pt>
                <c:pt idx="2222">
                  <c:v>447</c:v>
                </c:pt>
                <c:pt idx="2223">
                  <c:v>447</c:v>
                </c:pt>
                <c:pt idx="2224">
                  <c:v>447</c:v>
                </c:pt>
                <c:pt idx="2225">
                  <c:v>447</c:v>
                </c:pt>
                <c:pt idx="2226">
                  <c:v>447</c:v>
                </c:pt>
                <c:pt idx="2227">
                  <c:v>447</c:v>
                </c:pt>
                <c:pt idx="2228">
                  <c:v>447</c:v>
                </c:pt>
                <c:pt idx="2229">
                  <c:v>446</c:v>
                </c:pt>
                <c:pt idx="2230">
                  <c:v>446</c:v>
                </c:pt>
                <c:pt idx="2231">
                  <c:v>446</c:v>
                </c:pt>
                <c:pt idx="2232">
                  <c:v>446</c:v>
                </c:pt>
                <c:pt idx="2233">
                  <c:v>445</c:v>
                </c:pt>
                <c:pt idx="2234">
                  <c:v>445</c:v>
                </c:pt>
                <c:pt idx="2235">
                  <c:v>445</c:v>
                </c:pt>
                <c:pt idx="2236">
                  <c:v>445</c:v>
                </c:pt>
                <c:pt idx="2237">
                  <c:v>444</c:v>
                </c:pt>
                <c:pt idx="2238">
                  <c:v>444</c:v>
                </c:pt>
                <c:pt idx="2239">
                  <c:v>444</c:v>
                </c:pt>
                <c:pt idx="2240">
                  <c:v>444</c:v>
                </c:pt>
                <c:pt idx="2241">
                  <c:v>444</c:v>
                </c:pt>
                <c:pt idx="2242">
                  <c:v>444</c:v>
                </c:pt>
                <c:pt idx="2243">
                  <c:v>443</c:v>
                </c:pt>
                <c:pt idx="2244">
                  <c:v>443</c:v>
                </c:pt>
                <c:pt idx="2245">
                  <c:v>443</c:v>
                </c:pt>
                <c:pt idx="2246">
                  <c:v>443</c:v>
                </c:pt>
                <c:pt idx="2247">
                  <c:v>443</c:v>
                </c:pt>
                <c:pt idx="2248">
                  <c:v>443</c:v>
                </c:pt>
                <c:pt idx="2249">
                  <c:v>443</c:v>
                </c:pt>
                <c:pt idx="2250">
                  <c:v>443</c:v>
                </c:pt>
                <c:pt idx="2251">
                  <c:v>443</c:v>
                </c:pt>
                <c:pt idx="2252">
                  <c:v>443</c:v>
                </c:pt>
                <c:pt idx="2253">
                  <c:v>442</c:v>
                </c:pt>
                <c:pt idx="2254">
                  <c:v>442</c:v>
                </c:pt>
                <c:pt idx="2255">
                  <c:v>442</c:v>
                </c:pt>
                <c:pt idx="2256">
                  <c:v>442</c:v>
                </c:pt>
                <c:pt idx="2257">
                  <c:v>442</c:v>
                </c:pt>
                <c:pt idx="2258">
                  <c:v>442</c:v>
                </c:pt>
                <c:pt idx="2259">
                  <c:v>441</c:v>
                </c:pt>
                <c:pt idx="2260">
                  <c:v>441</c:v>
                </c:pt>
                <c:pt idx="2261">
                  <c:v>441</c:v>
                </c:pt>
                <c:pt idx="2262">
                  <c:v>441</c:v>
                </c:pt>
                <c:pt idx="2263">
                  <c:v>440</c:v>
                </c:pt>
                <c:pt idx="2264">
                  <c:v>440</c:v>
                </c:pt>
                <c:pt idx="2265">
                  <c:v>439</c:v>
                </c:pt>
                <c:pt idx="2266">
                  <c:v>439</c:v>
                </c:pt>
                <c:pt idx="2267">
                  <c:v>439</c:v>
                </c:pt>
                <c:pt idx="2268">
                  <c:v>439</c:v>
                </c:pt>
                <c:pt idx="2269">
                  <c:v>439</c:v>
                </c:pt>
                <c:pt idx="2270">
                  <c:v>439</c:v>
                </c:pt>
                <c:pt idx="2271">
                  <c:v>438</c:v>
                </c:pt>
                <c:pt idx="2272">
                  <c:v>438</c:v>
                </c:pt>
                <c:pt idx="2273">
                  <c:v>438</c:v>
                </c:pt>
                <c:pt idx="2274">
                  <c:v>438</c:v>
                </c:pt>
                <c:pt idx="2275">
                  <c:v>438</c:v>
                </c:pt>
                <c:pt idx="2276">
                  <c:v>438</c:v>
                </c:pt>
                <c:pt idx="2277">
                  <c:v>438</c:v>
                </c:pt>
                <c:pt idx="2278">
                  <c:v>438</c:v>
                </c:pt>
                <c:pt idx="2279">
                  <c:v>438</c:v>
                </c:pt>
                <c:pt idx="2280">
                  <c:v>438</c:v>
                </c:pt>
                <c:pt idx="2281">
                  <c:v>438</c:v>
                </c:pt>
                <c:pt idx="2282">
                  <c:v>438</c:v>
                </c:pt>
                <c:pt idx="2283">
                  <c:v>438</c:v>
                </c:pt>
                <c:pt idx="2284">
                  <c:v>438</c:v>
                </c:pt>
                <c:pt idx="2285">
                  <c:v>438</c:v>
                </c:pt>
                <c:pt idx="2286">
                  <c:v>438</c:v>
                </c:pt>
                <c:pt idx="2287">
                  <c:v>438</c:v>
                </c:pt>
                <c:pt idx="2288">
                  <c:v>438</c:v>
                </c:pt>
                <c:pt idx="2289">
                  <c:v>437</c:v>
                </c:pt>
                <c:pt idx="2290">
                  <c:v>437</c:v>
                </c:pt>
                <c:pt idx="2291">
                  <c:v>437</c:v>
                </c:pt>
                <c:pt idx="2292">
                  <c:v>437</c:v>
                </c:pt>
                <c:pt idx="2293">
                  <c:v>436</c:v>
                </c:pt>
                <c:pt idx="2294">
                  <c:v>436</c:v>
                </c:pt>
                <c:pt idx="2295">
                  <c:v>436</c:v>
                </c:pt>
                <c:pt idx="2296">
                  <c:v>436</c:v>
                </c:pt>
                <c:pt idx="2297">
                  <c:v>436</c:v>
                </c:pt>
                <c:pt idx="2298">
                  <c:v>436</c:v>
                </c:pt>
                <c:pt idx="2299">
                  <c:v>435</c:v>
                </c:pt>
                <c:pt idx="2300">
                  <c:v>435</c:v>
                </c:pt>
                <c:pt idx="2301">
                  <c:v>435</c:v>
                </c:pt>
                <c:pt idx="2302">
                  <c:v>435</c:v>
                </c:pt>
                <c:pt idx="2303">
                  <c:v>435</c:v>
                </c:pt>
                <c:pt idx="2304">
                  <c:v>435</c:v>
                </c:pt>
                <c:pt idx="2305">
                  <c:v>434</c:v>
                </c:pt>
                <c:pt idx="2306">
                  <c:v>434</c:v>
                </c:pt>
                <c:pt idx="2307">
                  <c:v>434</c:v>
                </c:pt>
                <c:pt idx="2308">
                  <c:v>434</c:v>
                </c:pt>
                <c:pt idx="2309">
                  <c:v>434</c:v>
                </c:pt>
                <c:pt idx="2310">
                  <c:v>434</c:v>
                </c:pt>
                <c:pt idx="2311">
                  <c:v>434</c:v>
                </c:pt>
                <c:pt idx="2312">
                  <c:v>434</c:v>
                </c:pt>
                <c:pt idx="2313">
                  <c:v>434</c:v>
                </c:pt>
                <c:pt idx="2314">
                  <c:v>434</c:v>
                </c:pt>
                <c:pt idx="2315">
                  <c:v>434</c:v>
                </c:pt>
                <c:pt idx="2316">
                  <c:v>434</c:v>
                </c:pt>
                <c:pt idx="2317">
                  <c:v>434</c:v>
                </c:pt>
                <c:pt idx="2318">
                  <c:v>434</c:v>
                </c:pt>
                <c:pt idx="2319">
                  <c:v>434</c:v>
                </c:pt>
                <c:pt idx="2320">
                  <c:v>434</c:v>
                </c:pt>
                <c:pt idx="2321">
                  <c:v>433</c:v>
                </c:pt>
                <c:pt idx="2322">
                  <c:v>433</c:v>
                </c:pt>
                <c:pt idx="2323">
                  <c:v>433</c:v>
                </c:pt>
                <c:pt idx="2324">
                  <c:v>433</c:v>
                </c:pt>
                <c:pt idx="2325">
                  <c:v>432</c:v>
                </c:pt>
                <c:pt idx="2326">
                  <c:v>432</c:v>
                </c:pt>
                <c:pt idx="2327">
                  <c:v>433</c:v>
                </c:pt>
                <c:pt idx="2328">
                  <c:v>433</c:v>
                </c:pt>
                <c:pt idx="2329">
                  <c:v>433</c:v>
                </c:pt>
                <c:pt idx="2330">
                  <c:v>433</c:v>
                </c:pt>
                <c:pt idx="2331">
                  <c:v>433</c:v>
                </c:pt>
                <c:pt idx="2332">
                  <c:v>433</c:v>
                </c:pt>
                <c:pt idx="2333">
                  <c:v>433</c:v>
                </c:pt>
                <c:pt idx="2334">
                  <c:v>433</c:v>
                </c:pt>
                <c:pt idx="2335">
                  <c:v>433</c:v>
                </c:pt>
                <c:pt idx="2336">
                  <c:v>433</c:v>
                </c:pt>
                <c:pt idx="2337">
                  <c:v>433</c:v>
                </c:pt>
                <c:pt idx="2338">
                  <c:v>433</c:v>
                </c:pt>
                <c:pt idx="2339">
                  <c:v>433</c:v>
                </c:pt>
                <c:pt idx="2340">
                  <c:v>433</c:v>
                </c:pt>
                <c:pt idx="2341">
                  <c:v>432</c:v>
                </c:pt>
                <c:pt idx="2342">
                  <c:v>432</c:v>
                </c:pt>
                <c:pt idx="2343">
                  <c:v>432</c:v>
                </c:pt>
                <c:pt idx="2344">
                  <c:v>432</c:v>
                </c:pt>
                <c:pt idx="2345">
                  <c:v>432</c:v>
                </c:pt>
                <c:pt idx="2346">
                  <c:v>432</c:v>
                </c:pt>
                <c:pt idx="2347">
                  <c:v>432</c:v>
                </c:pt>
                <c:pt idx="2348">
                  <c:v>432</c:v>
                </c:pt>
                <c:pt idx="2349">
                  <c:v>432</c:v>
                </c:pt>
                <c:pt idx="2350">
                  <c:v>432</c:v>
                </c:pt>
                <c:pt idx="2351">
                  <c:v>432</c:v>
                </c:pt>
                <c:pt idx="2352">
                  <c:v>432</c:v>
                </c:pt>
                <c:pt idx="2353">
                  <c:v>432</c:v>
                </c:pt>
                <c:pt idx="2354">
                  <c:v>432</c:v>
                </c:pt>
                <c:pt idx="2355">
                  <c:v>432</c:v>
                </c:pt>
                <c:pt idx="2356">
                  <c:v>432</c:v>
                </c:pt>
                <c:pt idx="2357">
                  <c:v>432</c:v>
                </c:pt>
                <c:pt idx="2358">
                  <c:v>432</c:v>
                </c:pt>
                <c:pt idx="2359">
                  <c:v>432</c:v>
                </c:pt>
                <c:pt idx="2360">
                  <c:v>432</c:v>
                </c:pt>
                <c:pt idx="2361">
                  <c:v>432</c:v>
                </c:pt>
                <c:pt idx="2362">
                  <c:v>432</c:v>
                </c:pt>
                <c:pt idx="2363">
                  <c:v>432</c:v>
                </c:pt>
                <c:pt idx="2364">
                  <c:v>432</c:v>
                </c:pt>
                <c:pt idx="2365">
                  <c:v>432</c:v>
                </c:pt>
                <c:pt idx="2366">
                  <c:v>432</c:v>
                </c:pt>
                <c:pt idx="2367">
                  <c:v>432</c:v>
                </c:pt>
                <c:pt idx="2368">
                  <c:v>432</c:v>
                </c:pt>
                <c:pt idx="2369">
                  <c:v>432</c:v>
                </c:pt>
                <c:pt idx="2370">
                  <c:v>432</c:v>
                </c:pt>
                <c:pt idx="2371">
                  <c:v>432</c:v>
                </c:pt>
                <c:pt idx="2372">
                  <c:v>432</c:v>
                </c:pt>
                <c:pt idx="2373">
                  <c:v>432</c:v>
                </c:pt>
                <c:pt idx="2374">
                  <c:v>432</c:v>
                </c:pt>
                <c:pt idx="2375">
                  <c:v>432</c:v>
                </c:pt>
                <c:pt idx="2376">
                  <c:v>432</c:v>
                </c:pt>
                <c:pt idx="2377">
                  <c:v>432</c:v>
                </c:pt>
                <c:pt idx="2378">
                  <c:v>432</c:v>
                </c:pt>
                <c:pt idx="2379">
                  <c:v>432</c:v>
                </c:pt>
                <c:pt idx="2380">
                  <c:v>432</c:v>
                </c:pt>
                <c:pt idx="2381">
                  <c:v>432</c:v>
                </c:pt>
                <c:pt idx="2382">
                  <c:v>432</c:v>
                </c:pt>
                <c:pt idx="2383">
                  <c:v>432</c:v>
                </c:pt>
                <c:pt idx="2384">
                  <c:v>432</c:v>
                </c:pt>
                <c:pt idx="2385">
                  <c:v>432</c:v>
                </c:pt>
                <c:pt idx="2386">
                  <c:v>432</c:v>
                </c:pt>
                <c:pt idx="2387">
                  <c:v>432</c:v>
                </c:pt>
                <c:pt idx="2388">
                  <c:v>432</c:v>
                </c:pt>
                <c:pt idx="2389">
                  <c:v>432</c:v>
                </c:pt>
                <c:pt idx="2390">
                  <c:v>432</c:v>
                </c:pt>
                <c:pt idx="2391">
                  <c:v>432</c:v>
                </c:pt>
                <c:pt idx="2392">
                  <c:v>432</c:v>
                </c:pt>
                <c:pt idx="2393">
                  <c:v>432</c:v>
                </c:pt>
                <c:pt idx="2394">
                  <c:v>432</c:v>
                </c:pt>
                <c:pt idx="2395">
                  <c:v>432</c:v>
                </c:pt>
                <c:pt idx="2396">
                  <c:v>432</c:v>
                </c:pt>
                <c:pt idx="2397">
                  <c:v>432</c:v>
                </c:pt>
                <c:pt idx="2398">
                  <c:v>432</c:v>
                </c:pt>
                <c:pt idx="2399">
                  <c:v>432</c:v>
                </c:pt>
                <c:pt idx="2400">
                  <c:v>432</c:v>
                </c:pt>
                <c:pt idx="2401">
                  <c:v>432</c:v>
                </c:pt>
                <c:pt idx="2402">
                  <c:v>432</c:v>
                </c:pt>
                <c:pt idx="2403">
                  <c:v>432</c:v>
                </c:pt>
                <c:pt idx="2404">
                  <c:v>432</c:v>
                </c:pt>
                <c:pt idx="2405">
                  <c:v>432</c:v>
                </c:pt>
                <c:pt idx="2406">
                  <c:v>432</c:v>
                </c:pt>
                <c:pt idx="2407">
                  <c:v>432</c:v>
                </c:pt>
                <c:pt idx="2408">
                  <c:v>432</c:v>
                </c:pt>
                <c:pt idx="2409">
                  <c:v>432</c:v>
                </c:pt>
                <c:pt idx="2410">
                  <c:v>432</c:v>
                </c:pt>
                <c:pt idx="2411">
                  <c:v>432</c:v>
                </c:pt>
                <c:pt idx="2412">
                  <c:v>432</c:v>
                </c:pt>
                <c:pt idx="2413">
                  <c:v>432</c:v>
                </c:pt>
                <c:pt idx="2414">
                  <c:v>432</c:v>
                </c:pt>
                <c:pt idx="2415">
                  <c:v>432</c:v>
                </c:pt>
                <c:pt idx="2416">
                  <c:v>432</c:v>
                </c:pt>
                <c:pt idx="2417">
                  <c:v>432</c:v>
                </c:pt>
                <c:pt idx="2418">
                  <c:v>432</c:v>
                </c:pt>
                <c:pt idx="2419">
                  <c:v>432</c:v>
                </c:pt>
                <c:pt idx="2420">
                  <c:v>432</c:v>
                </c:pt>
                <c:pt idx="2421">
                  <c:v>432</c:v>
                </c:pt>
                <c:pt idx="2422">
                  <c:v>432</c:v>
                </c:pt>
                <c:pt idx="2423">
                  <c:v>432</c:v>
                </c:pt>
                <c:pt idx="2424">
                  <c:v>432</c:v>
                </c:pt>
                <c:pt idx="2425">
                  <c:v>432</c:v>
                </c:pt>
                <c:pt idx="2426">
                  <c:v>432</c:v>
                </c:pt>
                <c:pt idx="2427">
                  <c:v>433</c:v>
                </c:pt>
                <c:pt idx="2428">
                  <c:v>433</c:v>
                </c:pt>
                <c:pt idx="2429">
                  <c:v>433</c:v>
                </c:pt>
                <c:pt idx="2430">
                  <c:v>433</c:v>
                </c:pt>
                <c:pt idx="2431">
                  <c:v>433</c:v>
                </c:pt>
                <c:pt idx="2432">
                  <c:v>433</c:v>
                </c:pt>
                <c:pt idx="2433">
                  <c:v>433</c:v>
                </c:pt>
                <c:pt idx="2434">
                  <c:v>433</c:v>
                </c:pt>
                <c:pt idx="2435">
                  <c:v>433</c:v>
                </c:pt>
                <c:pt idx="2436">
                  <c:v>433</c:v>
                </c:pt>
                <c:pt idx="2437">
                  <c:v>433</c:v>
                </c:pt>
                <c:pt idx="2438">
                  <c:v>433</c:v>
                </c:pt>
                <c:pt idx="2439">
                  <c:v>433</c:v>
                </c:pt>
                <c:pt idx="2440">
                  <c:v>433</c:v>
                </c:pt>
                <c:pt idx="2441">
                  <c:v>433</c:v>
                </c:pt>
                <c:pt idx="2442">
                  <c:v>433</c:v>
                </c:pt>
                <c:pt idx="2443">
                  <c:v>433</c:v>
                </c:pt>
                <c:pt idx="2444">
                  <c:v>433</c:v>
                </c:pt>
                <c:pt idx="2445">
                  <c:v>433</c:v>
                </c:pt>
                <c:pt idx="2446">
                  <c:v>433</c:v>
                </c:pt>
                <c:pt idx="2447">
                  <c:v>433</c:v>
                </c:pt>
                <c:pt idx="2448">
                  <c:v>433</c:v>
                </c:pt>
                <c:pt idx="2449">
                  <c:v>433</c:v>
                </c:pt>
                <c:pt idx="2450">
                  <c:v>433</c:v>
                </c:pt>
                <c:pt idx="2451">
                  <c:v>433</c:v>
                </c:pt>
                <c:pt idx="2452">
                  <c:v>433</c:v>
                </c:pt>
                <c:pt idx="2453">
                  <c:v>433</c:v>
                </c:pt>
                <c:pt idx="2454">
                  <c:v>433</c:v>
                </c:pt>
                <c:pt idx="2455">
                  <c:v>432</c:v>
                </c:pt>
                <c:pt idx="2456">
                  <c:v>432</c:v>
                </c:pt>
                <c:pt idx="2457">
                  <c:v>432</c:v>
                </c:pt>
                <c:pt idx="2458">
                  <c:v>432</c:v>
                </c:pt>
                <c:pt idx="2459">
                  <c:v>432</c:v>
                </c:pt>
                <c:pt idx="2460">
                  <c:v>432</c:v>
                </c:pt>
                <c:pt idx="2461">
                  <c:v>433</c:v>
                </c:pt>
                <c:pt idx="2462">
                  <c:v>433</c:v>
                </c:pt>
                <c:pt idx="2463">
                  <c:v>433</c:v>
                </c:pt>
                <c:pt idx="2464">
                  <c:v>433</c:v>
                </c:pt>
                <c:pt idx="2465">
                  <c:v>433</c:v>
                </c:pt>
                <c:pt idx="2466">
                  <c:v>433</c:v>
                </c:pt>
                <c:pt idx="2467">
                  <c:v>433</c:v>
                </c:pt>
                <c:pt idx="2468">
                  <c:v>433</c:v>
                </c:pt>
                <c:pt idx="2469">
                  <c:v>433</c:v>
                </c:pt>
                <c:pt idx="2470">
                  <c:v>433</c:v>
                </c:pt>
                <c:pt idx="2471">
                  <c:v>433</c:v>
                </c:pt>
                <c:pt idx="2472">
                  <c:v>433</c:v>
                </c:pt>
                <c:pt idx="2473">
                  <c:v>433</c:v>
                </c:pt>
                <c:pt idx="2474">
                  <c:v>433</c:v>
                </c:pt>
                <c:pt idx="2475">
                  <c:v>433</c:v>
                </c:pt>
                <c:pt idx="2476">
                  <c:v>433</c:v>
                </c:pt>
                <c:pt idx="2477">
                  <c:v>433</c:v>
                </c:pt>
                <c:pt idx="2478">
                  <c:v>433</c:v>
                </c:pt>
                <c:pt idx="2479">
                  <c:v>432</c:v>
                </c:pt>
                <c:pt idx="2480">
                  <c:v>432</c:v>
                </c:pt>
                <c:pt idx="2481">
                  <c:v>432</c:v>
                </c:pt>
                <c:pt idx="2482">
                  <c:v>432</c:v>
                </c:pt>
                <c:pt idx="2483">
                  <c:v>432</c:v>
                </c:pt>
                <c:pt idx="2484">
                  <c:v>432</c:v>
                </c:pt>
                <c:pt idx="2485">
                  <c:v>432</c:v>
                </c:pt>
                <c:pt idx="2486">
                  <c:v>432</c:v>
                </c:pt>
                <c:pt idx="2487">
                  <c:v>431</c:v>
                </c:pt>
                <c:pt idx="2488">
                  <c:v>431</c:v>
                </c:pt>
                <c:pt idx="2489">
                  <c:v>431</c:v>
                </c:pt>
                <c:pt idx="2490">
                  <c:v>431</c:v>
                </c:pt>
                <c:pt idx="2491">
                  <c:v>431</c:v>
                </c:pt>
                <c:pt idx="2492">
                  <c:v>431</c:v>
                </c:pt>
                <c:pt idx="2493">
                  <c:v>431</c:v>
                </c:pt>
                <c:pt idx="2494">
                  <c:v>431</c:v>
                </c:pt>
                <c:pt idx="2495">
                  <c:v>431</c:v>
                </c:pt>
                <c:pt idx="2496">
                  <c:v>431</c:v>
                </c:pt>
                <c:pt idx="2497">
                  <c:v>431</c:v>
                </c:pt>
                <c:pt idx="2498">
                  <c:v>431</c:v>
                </c:pt>
                <c:pt idx="2499">
                  <c:v>430</c:v>
                </c:pt>
                <c:pt idx="2500">
                  <c:v>430</c:v>
                </c:pt>
                <c:pt idx="2501">
                  <c:v>430</c:v>
                </c:pt>
                <c:pt idx="2502">
                  <c:v>430</c:v>
                </c:pt>
                <c:pt idx="2503">
                  <c:v>431</c:v>
                </c:pt>
                <c:pt idx="2504">
                  <c:v>431</c:v>
                </c:pt>
                <c:pt idx="2505">
                  <c:v>431</c:v>
                </c:pt>
                <c:pt idx="2506">
                  <c:v>431</c:v>
                </c:pt>
                <c:pt idx="2507">
                  <c:v>431</c:v>
                </c:pt>
                <c:pt idx="2508">
                  <c:v>431</c:v>
                </c:pt>
                <c:pt idx="2509">
                  <c:v>431</c:v>
                </c:pt>
                <c:pt idx="2510">
                  <c:v>431</c:v>
                </c:pt>
                <c:pt idx="2511">
                  <c:v>431</c:v>
                </c:pt>
                <c:pt idx="2512">
                  <c:v>431</c:v>
                </c:pt>
                <c:pt idx="2513">
                  <c:v>431</c:v>
                </c:pt>
                <c:pt idx="2514">
                  <c:v>431</c:v>
                </c:pt>
                <c:pt idx="2515">
                  <c:v>431</c:v>
                </c:pt>
                <c:pt idx="2516">
                  <c:v>431</c:v>
                </c:pt>
                <c:pt idx="2517">
                  <c:v>431</c:v>
                </c:pt>
                <c:pt idx="2518">
                  <c:v>431</c:v>
                </c:pt>
                <c:pt idx="2519">
                  <c:v>431</c:v>
                </c:pt>
                <c:pt idx="2520">
                  <c:v>431</c:v>
                </c:pt>
                <c:pt idx="2521">
                  <c:v>431</c:v>
                </c:pt>
                <c:pt idx="2522">
                  <c:v>431</c:v>
                </c:pt>
                <c:pt idx="2523">
                  <c:v>431</c:v>
                </c:pt>
                <c:pt idx="2524">
                  <c:v>431</c:v>
                </c:pt>
                <c:pt idx="2525">
                  <c:v>431</c:v>
                </c:pt>
                <c:pt idx="2526">
                  <c:v>431</c:v>
                </c:pt>
                <c:pt idx="2527">
                  <c:v>431</c:v>
                </c:pt>
                <c:pt idx="2528">
                  <c:v>431</c:v>
                </c:pt>
                <c:pt idx="2529">
                  <c:v>431</c:v>
                </c:pt>
                <c:pt idx="2530">
                  <c:v>431</c:v>
                </c:pt>
                <c:pt idx="2531">
                  <c:v>431</c:v>
                </c:pt>
                <c:pt idx="2532">
                  <c:v>432</c:v>
                </c:pt>
                <c:pt idx="2533">
                  <c:v>432</c:v>
                </c:pt>
                <c:pt idx="2534">
                  <c:v>432</c:v>
                </c:pt>
                <c:pt idx="2535">
                  <c:v>432</c:v>
                </c:pt>
                <c:pt idx="2536">
                  <c:v>432</c:v>
                </c:pt>
                <c:pt idx="2537">
                  <c:v>432</c:v>
                </c:pt>
                <c:pt idx="2538">
                  <c:v>432</c:v>
                </c:pt>
                <c:pt idx="2539">
                  <c:v>432</c:v>
                </c:pt>
                <c:pt idx="2540">
                  <c:v>432</c:v>
                </c:pt>
                <c:pt idx="2541">
                  <c:v>432</c:v>
                </c:pt>
                <c:pt idx="2542">
                  <c:v>432</c:v>
                </c:pt>
                <c:pt idx="2543">
                  <c:v>432</c:v>
                </c:pt>
                <c:pt idx="2544">
                  <c:v>432</c:v>
                </c:pt>
                <c:pt idx="2545">
                  <c:v>432</c:v>
                </c:pt>
                <c:pt idx="2546">
                  <c:v>432</c:v>
                </c:pt>
                <c:pt idx="2547">
                  <c:v>432</c:v>
                </c:pt>
                <c:pt idx="2548">
                  <c:v>432</c:v>
                </c:pt>
                <c:pt idx="2549">
                  <c:v>432</c:v>
                </c:pt>
                <c:pt idx="2550">
                  <c:v>432</c:v>
                </c:pt>
                <c:pt idx="2551">
                  <c:v>432</c:v>
                </c:pt>
                <c:pt idx="2552">
                  <c:v>432</c:v>
                </c:pt>
                <c:pt idx="2553">
                  <c:v>432</c:v>
                </c:pt>
                <c:pt idx="2554">
                  <c:v>432</c:v>
                </c:pt>
                <c:pt idx="2555">
                  <c:v>432</c:v>
                </c:pt>
                <c:pt idx="2556">
                  <c:v>432</c:v>
                </c:pt>
                <c:pt idx="2557">
                  <c:v>432</c:v>
                </c:pt>
                <c:pt idx="2558">
                  <c:v>432</c:v>
                </c:pt>
                <c:pt idx="2559">
                  <c:v>432</c:v>
                </c:pt>
                <c:pt idx="2560">
                  <c:v>432</c:v>
                </c:pt>
                <c:pt idx="2561">
                  <c:v>432</c:v>
                </c:pt>
                <c:pt idx="2562">
                  <c:v>432</c:v>
                </c:pt>
                <c:pt idx="2563">
                  <c:v>432</c:v>
                </c:pt>
                <c:pt idx="2564">
                  <c:v>432</c:v>
                </c:pt>
                <c:pt idx="2565">
                  <c:v>432</c:v>
                </c:pt>
                <c:pt idx="2566">
                  <c:v>432</c:v>
                </c:pt>
                <c:pt idx="2567">
                  <c:v>432</c:v>
                </c:pt>
                <c:pt idx="2568">
                  <c:v>432</c:v>
                </c:pt>
                <c:pt idx="2569">
                  <c:v>432</c:v>
                </c:pt>
                <c:pt idx="2570">
                  <c:v>432</c:v>
                </c:pt>
                <c:pt idx="2571">
                  <c:v>432</c:v>
                </c:pt>
                <c:pt idx="2572">
                  <c:v>432</c:v>
                </c:pt>
                <c:pt idx="2573">
                  <c:v>432</c:v>
                </c:pt>
                <c:pt idx="2574">
                  <c:v>432</c:v>
                </c:pt>
                <c:pt idx="2575">
                  <c:v>432</c:v>
                </c:pt>
                <c:pt idx="2576">
                  <c:v>432</c:v>
                </c:pt>
                <c:pt idx="2577">
                  <c:v>432</c:v>
                </c:pt>
                <c:pt idx="2578">
                  <c:v>432</c:v>
                </c:pt>
                <c:pt idx="2579">
                  <c:v>432</c:v>
                </c:pt>
                <c:pt idx="2580">
                  <c:v>432</c:v>
                </c:pt>
                <c:pt idx="2581">
                  <c:v>432</c:v>
                </c:pt>
                <c:pt idx="2582">
                  <c:v>432</c:v>
                </c:pt>
                <c:pt idx="2583">
                  <c:v>432</c:v>
                </c:pt>
                <c:pt idx="2584">
                  <c:v>432</c:v>
                </c:pt>
                <c:pt idx="2585">
                  <c:v>432</c:v>
                </c:pt>
                <c:pt idx="2586">
                  <c:v>432</c:v>
                </c:pt>
                <c:pt idx="2587">
                  <c:v>432</c:v>
                </c:pt>
                <c:pt idx="2588">
                  <c:v>432</c:v>
                </c:pt>
                <c:pt idx="2589">
                  <c:v>432</c:v>
                </c:pt>
                <c:pt idx="2590">
                  <c:v>432</c:v>
                </c:pt>
                <c:pt idx="2591">
                  <c:v>432</c:v>
                </c:pt>
                <c:pt idx="2592">
                  <c:v>432</c:v>
                </c:pt>
                <c:pt idx="2593">
                  <c:v>432</c:v>
                </c:pt>
                <c:pt idx="2594">
                  <c:v>432</c:v>
                </c:pt>
                <c:pt idx="2595">
                  <c:v>432</c:v>
                </c:pt>
                <c:pt idx="2596">
                  <c:v>432</c:v>
                </c:pt>
                <c:pt idx="2597">
                  <c:v>432</c:v>
                </c:pt>
                <c:pt idx="2598">
                  <c:v>432</c:v>
                </c:pt>
                <c:pt idx="2599">
                  <c:v>432</c:v>
                </c:pt>
                <c:pt idx="2600">
                  <c:v>432</c:v>
                </c:pt>
                <c:pt idx="2601">
                  <c:v>432</c:v>
                </c:pt>
                <c:pt idx="2602">
                  <c:v>432</c:v>
                </c:pt>
                <c:pt idx="2603">
                  <c:v>432</c:v>
                </c:pt>
                <c:pt idx="2604">
                  <c:v>432</c:v>
                </c:pt>
                <c:pt idx="2605">
                  <c:v>432</c:v>
                </c:pt>
                <c:pt idx="2606">
                  <c:v>432</c:v>
                </c:pt>
                <c:pt idx="2607">
                  <c:v>432</c:v>
                </c:pt>
                <c:pt idx="2608">
                  <c:v>432</c:v>
                </c:pt>
                <c:pt idx="2609">
                  <c:v>432</c:v>
                </c:pt>
                <c:pt idx="2610">
                  <c:v>432</c:v>
                </c:pt>
                <c:pt idx="2611">
                  <c:v>432</c:v>
                </c:pt>
                <c:pt idx="2612">
                  <c:v>432</c:v>
                </c:pt>
                <c:pt idx="2613">
                  <c:v>432</c:v>
                </c:pt>
                <c:pt idx="2614">
                  <c:v>432</c:v>
                </c:pt>
                <c:pt idx="2615">
                  <c:v>432</c:v>
                </c:pt>
                <c:pt idx="2616">
                  <c:v>432</c:v>
                </c:pt>
                <c:pt idx="2617">
                  <c:v>432</c:v>
                </c:pt>
                <c:pt idx="2618">
                  <c:v>432</c:v>
                </c:pt>
                <c:pt idx="2619">
                  <c:v>432</c:v>
                </c:pt>
                <c:pt idx="2620">
                  <c:v>433</c:v>
                </c:pt>
                <c:pt idx="2621">
                  <c:v>433</c:v>
                </c:pt>
                <c:pt idx="2622">
                  <c:v>433</c:v>
                </c:pt>
                <c:pt idx="2623">
                  <c:v>433</c:v>
                </c:pt>
                <c:pt idx="2624">
                  <c:v>433</c:v>
                </c:pt>
                <c:pt idx="2625">
                  <c:v>433</c:v>
                </c:pt>
                <c:pt idx="2626">
                  <c:v>433</c:v>
                </c:pt>
                <c:pt idx="2627">
                  <c:v>433</c:v>
                </c:pt>
                <c:pt idx="2628">
                  <c:v>433</c:v>
                </c:pt>
                <c:pt idx="2629">
                  <c:v>433</c:v>
                </c:pt>
                <c:pt idx="2630">
                  <c:v>434</c:v>
                </c:pt>
                <c:pt idx="2631">
                  <c:v>434</c:v>
                </c:pt>
                <c:pt idx="2632">
                  <c:v>434</c:v>
                </c:pt>
                <c:pt idx="2633">
                  <c:v>434</c:v>
                </c:pt>
                <c:pt idx="2634">
                  <c:v>434</c:v>
                </c:pt>
                <c:pt idx="2635">
                  <c:v>434</c:v>
                </c:pt>
                <c:pt idx="2636">
                  <c:v>434</c:v>
                </c:pt>
                <c:pt idx="2637">
                  <c:v>434</c:v>
                </c:pt>
                <c:pt idx="2638">
                  <c:v>434</c:v>
                </c:pt>
                <c:pt idx="2639">
                  <c:v>434</c:v>
                </c:pt>
                <c:pt idx="2640">
                  <c:v>434</c:v>
                </c:pt>
                <c:pt idx="2641">
                  <c:v>434</c:v>
                </c:pt>
                <c:pt idx="2642">
                  <c:v>434</c:v>
                </c:pt>
                <c:pt idx="2643">
                  <c:v>434</c:v>
                </c:pt>
                <c:pt idx="2644">
                  <c:v>434</c:v>
                </c:pt>
                <c:pt idx="2645">
                  <c:v>434</c:v>
                </c:pt>
                <c:pt idx="2646">
                  <c:v>434</c:v>
                </c:pt>
                <c:pt idx="2647">
                  <c:v>434</c:v>
                </c:pt>
                <c:pt idx="2648">
                  <c:v>434</c:v>
                </c:pt>
                <c:pt idx="2649">
                  <c:v>434</c:v>
                </c:pt>
                <c:pt idx="2650">
                  <c:v>434</c:v>
                </c:pt>
                <c:pt idx="2651">
                  <c:v>434</c:v>
                </c:pt>
                <c:pt idx="2652">
                  <c:v>434</c:v>
                </c:pt>
                <c:pt idx="2653">
                  <c:v>434</c:v>
                </c:pt>
                <c:pt idx="2654">
                  <c:v>434</c:v>
                </c:pt>
                <c:pt idx="2655">
                  <c:v>434</c:v>
                </c:pt>
                <c:pt idx="2656">
                  <c:v>433</c:v>
                </c:pt>
                <c:pt idx="2657">
                  <c:v>433</c:v>
                </c:pt>
                <c:pt idx="2658">
                  <c:v>433</c:v>
                </c:pt>
                <c:pt idx="2659">
                  <c:v>433</c:v>
                </c:pt>
                <c:pt idx="2660">
                  <c:v>433</c:v>
                </c:pt>
                <c:pt idx="2661">
                  <c:v>433</c:v>
                </c:pt>
                <c:pt idx="2662">
                  <c:v>433</c:v>
                </c:pt>
                <c:pt idx="2663">
                  <c:v>433</c:v>
                </c:pt>
                <c:pt idx="2664">
                  <c:v>433</c:v>
                </c:pt>
                <c:pt idx="2665">
                  <c:v>433</c:v>
                </c:pt>
                <c:pt idx="2666">
                  <c:v>433</c:v>
                </c:pt>
                <c:pt idx="2667">
                  <c:v>433</c:v>
                </c:pt>
                <c:pt idx="2668">
                  <c:v>433</c:v>
                </c:pt>
                <c:pt idx="2669">
                  <c:v>433</c:v>
                </c:pt>
                <c:pt idx="2670">
                  <c:v>433</c:v>
                </c:pt>
                <c:pt idx="2671">
                  <c:v>433</c:v>
                </c:pt>
                <c:pt idx="2672">
                  <c:v>433</c:v>
                </c:pt>
                <c:pt idx="2673">
                  <c:v>433</c:v>
                </c:pt>
                <c:pt idx="2674">
                  <c:v>433</c:v>
                </c:pt>
                <c:pt idx="2675">
                  <c:v>433</c:v>
                </c:pt>
                <c:pt idx="2676">
                  <c:v>433</c:v>
                </c:pt>
                <c:pt idx="2677">
                  <c:v>433</c:v>
                </c:pt>
                <c:pt idx="2678">
                  <c:v>433</c:v>
                </c:pt>
                <c:pt idx="2679">
                  <c:v>433</c:v>
                </c:pt>
                <c:pt idx="2680">
                  <c:v>433</c:v>
                </c:pt>
                <c:pt idx="2681">
                  <c:v>433</c:v>
                </c:pt>
                <c:pt idx="2682">
                  <c:v>433</c:v>
                </c:pt>
                <c:pt idx="2683">
                  <c:v>433</c:v>
                </c:pt>
                <c:pt idx="2684">
                  <c:v>433</c:v>
                </c:pt>
                <c:pt idx="2685">
                  <c:v>433</c:v>
                </c:pt>
                <c:pt idx="2686">
                  <c:v>433</c:v>
                </c:pt>
                <c:pt idx="2687">
                  <c:v>433</c:v>
                </c:pt>
                <c:pt idx="2688">
                  <c:v>433</c:v>
                </c:pt>
                <c:pt idx="2689">
                  <c:v>433</c:v>
                </c:pt>
                <c:pt idx="2690">
                  <c:v>433</c:v>
                </c:pt>
                <c:pt idx="2691">
                  <c:v>433</c:v>
                </c:pt>
                <c:pt idx="2692">
                  <c:v>433</c:v>
                </c:pt>
                <c:pt idx="2693">
                  <c:v>433</c:v>
                </c:pt>
                <c:pt idx="2694">
                  <c:v>433</c:v>
                </c:pt>
                <c:pt idx="2695">
                  <c:v>433</c:v>
                </c:pt>
                <c:pt idx="2696">
                  <c:v>433</c:v>
                </c:pt>
                <c:pt idx="2697">
                  <c:v>433</c:v>
                </c:pt>
                <c:pt idx="2698">
                  <c:v>433</c:v>
                </c:pt>
                <c:pt idx="2699">
                  <c:v>433</c:v>
                </c:pt>
                <c:pt idx="2700">
                  <c:v>433</c:v>
                </c:pt>
                <c:pt idx="2701">
                  <c:v>433</c:v>
                </c:pt>
                <c:pt idx="2702">
                  <c:v>433</c:v>
                </c:pt>
                <c:pt idx="2703">
                  <c:v>433</c:v>
                </c:pt>
                <c:pt idx="2704">
                  <c:v>433</c:v>
                </c:pt>
                <c:pt idx="2705">
                  <c:v>433</c:v>
                </c:pt>
                <c:pt idx="2706">
                  <c:v>433</c:v>
                </c:pt>
                <c:pt idx="2707">
                  <c:v>433</c:v>
                </c:pt>
                <c:pt idx="2708">
                  <c:v>433</c:v>
                </c:pt>
                <c:pt idx="2709">
                  <c:v>433</c:v>
                </c:pt>
                <c:pt idx="2710">
                  <c:v>433</c:v>
                </c:pt>
                <c:pt idx="2711">
                  <c:v>433</c:v>
                </c:pt>
                <c:pt idx="2712">
                  <c:v>433</c:v>
                </c:pt>
                <c:pt idx="2713">
                  <c:v>433</c:v>
                </c:pt>
                <c:pt idx="2714">
                  <c:v>433</c:v>
                </c:pt>
                <c:pt idx="2715">
                  <c:v>433</c:v>
                </c:pt>
                <c:pt idx="2716">
                  <c:v>433</c:v>
                </c:pt>
                <c:pt idx="2717">
                  <c:v>433</c:v>
                </c:pt>
                <c:pt idx="2718">
                  <c:v>433</c:v>
                </c:pt>
                <c:pt idx="2719">
                  <c:v>433</c:v>
                </c:pt>
                <c:pt idx="2720">
                  <c:v>433</c:v>
                </c:pt>
                <c:pt idx="2721">
                  <c:v>433</c:v>
                </c:pt>
                <c:pt idx="2722">
                  <c:v>433</c:v>
                </c:pt>
                <c:pt idx="2723">
                  <c:v>433</c:v>
                </c:pt>
                <c:pt idx="2724">
                  <c:v>433</c:v>
                </c:pt>
                <c:pt idx="2725">
                  <c:v>433</c:v>
                </c:pt>
                <c:pt idx="2726">
                  <c:v>433</c:v>
                </c:pt>
                <c:pt idx="2727">
                  <c:v>433</c:v>
                </c:pt>
                <c:pt idx="2728">
                  <c:v>433</c:v>
                </c:pt>
                <c:pt idx="2729">
                  <c:v>433</c:v>
                </c:pt>
                <c:pt idx="2730">
                  <c:v>433</c:v>
                </c:pt>
                <c:pt idx="2731">
                  <c:v>433</c:v>
                </c:pt>
                <c:pt idx="2732">
                  <c:v>433</c:v>
                </c:pt>
                <c:pt idx="2733">
                  <c:v>433</c:v>
                </c:pt>
                <c:pt idx="2734">
                  <c:v>433</c:v>
                </c:pt>
                <c:pt idx="2735">
                  <c:v>433</c:v>
                </c:pt>
                <c:pt idx="2736">
                  <c:v>433</c:v>
                </c:pt>
                <c:pt idx="2737">
                  <c:v>433</c:v>
                </c:pt>
                <c:pt idx="2738">
                  <c:v>433</c:v>
                </c:pt>
                <c:pt idx="2739">
                  <c:v>433</c:v>
                </c:pt>
                <c:pt idx="2740">
                  <c:v>433</c:v>
                </c:pt>
                <c:pt idx="2741">
                  <c:v>433</c:v>
                </c:pt>
                <c:pt idx="2742">
                  <c:v>434</c:v>
                </c:pt>
                <c:pt idx="2743">
                  <c:v>434</c:v>
                </c:pt>
                <c:pt idx="2744">
                  <c:v>434</c:v>
                </c:pt>
                <c:pt idx="2745">
                  <c:v>434</c:v>
                </c:pt>
                <c:pt idx="2746">
                  <c:v>434</c:v>
                </c:pt>
                <c:pt idx="2747">
                  <c:v>434</c:v>
                </c:pt>
                <c:pt idx="2748">
                  <c:v>434</c:v>
                </c:pt>
                <c:pt idx="2749">
                  <c:v>434</c:v>
                </c:pt>
                <c:pt idx="2750">
                  <c:v>434</c:v>
                </c:pt>
                <c:pt idx="2751">
                  <c:v>434</c:v>
                </c:pt>
                <c:pt idx="2752">
                  <c:v>434</c:v>
                </c:pt>
                <c:pt idx="2753">
                  <c:v>434</c:v>
                </c:pt>
                <c:pt idx="2754">
                  <c:v>434</c:v>
                </c:pt>
                <c:pt idx="2755">
                  <c:v>434</c:v>
                </c:pt>
                <c:pt idx="2756">
                  <c:v>434</c:v>
                </c:pt>
                <c:pt idx="2757">
                  <c:v>434</c:v>
                </c:pt>
                <c:pt idx="2758">
                  <c:v>434</c:v>
                </c:pt>
                <c:pt idx="2759">
                  <c:v>434</c:v>
                </c:pt>
                <c:pt idx="2760">
                  <c:v>434</c:v>
                </c:pt>
                <c:pt idx="2761">
                  <c:v>434</c:v>
                </c:pt>
                <c:pt idx="2762">
                  <c:v>434</c:v>
                </c:pt>
                <c:pt idx="2763">
                  <c:v>434</c:v>
                </c:pt>
                <c:pt idx="2764">
                  <c:v>434</c:v>
                </c:pt>
                <c:pt idx="2765">
                  <c:v>434</c:v>
                </c:pt>
                <c:pt idx="2766">
                  <c:v>434</c:v>
                </c:pt>
                <c:pt idx="2767">
                  <c:v>434</c:v>
                </c:pt>
                <c:pt idx="2768">
                  <c:v>434</c:v>
                </c:pt>
                <c:pt idx="2769">
                  <c:v>434</c:v>
                </c:pt>
                <c:pt idx="2770">
                  <c:v>434</c:v>
                </c:pt>
                <c:pt idx="2771">
                  <c:v>434</c:v>
                </c:pt>
                <c:pt idx="2772">
                  <c:v>434</c:v>
                </c:pt>
                <c:pt idx="2773">
                  <c:v>434</c:v>
                </c:pt>
                <c:pt idx="2774">
                  <c:v>434</c:v>
                </c:pt>
                <c:pt idx="2775">
                  <c:v>434</c:v>
                </c:pt>
                <c:pt idx="2776">
                  <c:v>433</c:v>
                </c:pt>
                <c:pt idx="2777">
                  <c:v>433</c:v>
                </c:pt>
                <c:pt idx="2778">
                  <c:v>433</c:v>
                </c:pt>
                <c:pt idx="2779">
                  <c:v>433</c:v>
                </c:pt>
                <c:pt idx="2780">
                  <c:v>433</c:v>
                </c:pt>
                <c:pt idx="2781">
                  <c:v>433</c:v>
                </c:pt>
                <c:pt idx="2782">
                  <c:v>433</c:v>
                </c:pt>
                <c:pt idx="2783">
                  <c:v>433</c:v>
                </c:pt>
                <c:pt idx="2784">
                  <c:v>434</c:v>
                </c:pt>
                <c:pt idx="2785">
                  <c:v>434</c:v>
                </c:pt>
                <c:pt idx="2786">
                  <c:v>433</c:v>
                </c:pt>
                <c:pt idx="2787">
                  <c:v>433</c:v>
                </c:pt>
                <c:pt idx="2788">
                  <c:v>434</c:v>
                </c:pt>
                <c:pt idx="2789">
                  <c:v>434</c:v>
                </c:pt>
                <c:pt idx="2790">
                  <c:v>434</c:v>
                </c:pt>
                <c:pt idx="2791">
                  <c:v>434</c:v>
                </c:pt>
                <c:pt idx="2792">
                  <c:v>434</c:v>
                </c:pt>
                <c:pt idx="2793">
                  <c:v>434</c:v>
                </c:pt>
                <c:pt idx="2794">
                  <c:v>434</c:v>
                </c:pt>
                <c:pt idx="2795">
                  <c:v>434</c:v>
                </c:pt>
                <c:pt idx="2796">
                  <c:v>434</c:v>
                </c:pt>
                <c:pt idx="2797">
                  <c:v>434</c:v>
                </c:pt>
                <c:pt idx="2798">
                  <c:v>434</c:v>
                </c:pt>
                <c:pt idx="2799">
                  <c:v>434</c:v>
                </c:pt>
                <c:pt idx="2800">
                  <c:v>434</c:v>
                </c:pt>
                <c:pt idx="2801">
                  <c:v>434</c:v>
                </c:pt>
                <c:pt idx="2802">
                  <c:v>434</c:v>
                </c:pt>
                <c:pt idx="2803">
                  <c:v>434</c:v>
                </c:pt>
                <c:pt idx="2804">
                  <c:v>434</c:v>
                </c:pt>
                <c:pt idx="2805">
                  <c:v>434</c:v>
                </c:pt>
                <c:pt idx="2806">
                  <c:v>435</c:v>
                </c:pt>
                <c:pt idx="2807">
                  <c:v>435</c:v>
                </c:pt>
                <c:pt idx="2808">
                  <c:v>435</c:v>
                </c:pt>
                <c:pt idx="2809">
                  <c:v>435</c:v>
                </c:pt>
                <c:pt idx="2810">
                  <c:v>436</c:v>
                </c:pt>
                <c:pt idx="2811">
                  <c:v>436</c:v>
                </c:pt>
                <c:pt idx="2812">
                  <c:v>436</c:v>
                </c:pt>
                <c:pt idx="2813">
                  <c:v>436</c:v>
                </c:pt>
                <c:pt idx="2814">
                  <c:v>436</c:v>
                </c:pt>
                <c:pt idx="2815">
                  <c:v>436</c:v>
                </c:pt>
                <c:pt idx="2816">
                  <c:v>435</c:v>
                </c:pt>
                <c:pt idx="2817">
                  <c:v>435</c:v>
                </c:pt>
                <c:pt idx="2818">
                  <c:v>435</c:v>
                </c:pt>
                <c:pt idx="2819">
                  <c:v>435</c:v>
                </c:pt>
                <c:pt idx="2820">
                  <c:v>435</c:v>
                </c:pt>
                <c:pt idx="2821">
                  <c:v>435</c:v>
                </c:pt>
                <c:pt idx="2822">
                  <c:v>435</c:v>
                </c:pt>
                <c:pt idx="2823">
                  <c:v>435</c:v>
                </c:pt>
                <c:pt idx="2824">
                  <c:v>435</c:v>
                </c:pt>
                <c:pt idx="2825">
                  <c:v>435</c:v>
                </c:pt>
                <c:pt idx="2826">
                  <c:v>435</c:v>
                </c:pt>
                <c:pt idx="2827">
                  <c:v>435</c:v>
                </c:pt>
                <c:pt idx="2828">
                  <c:v>435</c:v>
                </c:pt>
                <c:pt idx="2829">
                  <c:v>435</c:v>
                </c:pt>
                <c:pt idx="2830">
                  <c:v>435</c:v>
                </c:pt>
                <c:pt idx="2831">
                  <c:v>435</c:v>
                </c:pt>
                <c:pt idx="2832">
                  <c:v>435</c:v>
                </c:pt>
                <c:pt idx="2833">
                  <c:v>435</c:v>
                </c:pt>
                <c:pt idx="2834">
                  <c:v>435</c:v>
                </c:pt>
                <c:pt idx="2835">
                  <c:v>435</c:v>
                </c:pt>
                <c:pt idx="2836">
                  <c:v>435</c:v>
                </c:pt>
                <c:pt idx="2837">
                  <c:v>434</c:v>
                </c:pt>
                <c:pt idx="2838">
                  <c:v>434</c:v>
                </c:pt>
                <c:pt idx="2839">
                  <c:v>434</c:v>
                </c:pt>
                <c:pt idx="2840">
                  <c:v>434</c:v>
                </c:pt>
                <c:pt idx="2841">
                  <c:v>434</c:v>
                </c:pt>
                <c:pt idx="2842">
                  <c:v>434</c:v>
                </c:pt>
                <c:pt idx="2843">
                  <c:v>434</c:v>
                </c:pt>
                <c:pt idx="2844">
                  <c:v>434</c:v>
                </c:pt>
                <c:pt idx="2845">
                  <c:v>435</c:v>
                </c:pt>
                <c:pt idx="2846">
                  <c:v>435</c:v>
                </c:pt>
                <c:pt idx="2847">
                  <c:v>435</c:v>
                </c:pt>
                <c:pt idx="2848">
                  <c:v>435</c:v>
                </c:pt>
                <c:pt idx="2849">
                  <c:v>434</c:v>
                </c:pt>
                <c:pt idx="2850">
                  <c:v>434</c:v>
                </c:pt>
                <c:pt idx="2851">
                  <c:v>435</c:v>
                </c:pt>
                <c:pt idx="2852">
                  <c:v>435</c:v>
                </c:pt>
                <c:pt idx="2853">
                  <c:v>434</c:v>
                </c:pt>
                <c:pt idx="2854">
                  <c:v>434</c:v>
                </c:pt>
                <c:pt idx="2855">
                  <c:v>434</c:v>
                </c:pt>
                <c:pt idx="2856">
                  <c:v>434</c:v>
                </c:pt>
                <c:pt idx="2857">
                  <c:v>434</c:v>
                </c:pt>
                <c:pt idx="2858">
                  <c:v>434</c:v>
                </c:pt>
                <c:pt idx="2859">
                  <c:v>434</c:v>
                </c:pt>
                <c:pt idx="2860">
                  <c:v>434</c:v>
                </c:pt>
                <c:pt idx="2861">
                  <c:v>434</c:v>
                </c:pt>
                <c:pt idx="2862">
                  <c:v>434</c:v>
                </c:pt>
                <c:pt idx="2863">
                  <c:v>434</c:v>
                </c:pt>
                <c:pt idx="2864">
                  <c:v>434</c:v>
                </c:pt>
                <c:pt idx="2865">
                  <c:v>434</c:v>
                </c:pt>
                <c:pt idx="2866">
                  <c:v>434</c:v>
                </c:pt>
                <c:pt idx="2867">
                  <c:v>434</c:v>
                </c:pt>
                <c:pt idx="2868">
                  <c:v>434</c:v>
                </c:pt>
                <c:pt idx="2869">
                  <c:v>434</c:v>
                </c:pt>
                <c:pt idx="2870">
                  <c:v>434</c:v>
                </c:pt>
                <c:pt idx="2871">
                  <c:v>435</c:v>
                </c:pt>
                <c:pt idx="2872">
                  <c:v>435</c:v>
                </c:pt>
                <c:pt idx="2873">
                  <c:v>434</c:v>
                </c:pt>
                <c:pt idx="2874">
                  <c:v>434</c:v>
                </c:pt>
                <c:pt idx="2875">
                  <c:v>434</c:v>
                </c:pt>
                <c:pt idx="2876">
                  <c:v>434</c:v>
                </c:pt>
                <c:pt idx="2877">
                  <c:v>435</c:v>
                </c:pt>
                <c:pt idx="2878">
                  <c:v>435</c:v>
                </c:pt>
                <c:pt idx="2879">
                  <c:v>434</c:v>
                </c:pt>
                <c:pt idx="2880">
                  <c:v>434</c:v>
                </c:pt>
                <c:pt idx="2881">
                  <c:v>434</c:v>
                </c:pt>
                <c:pt idx="2882">
                  <c:v>434</c:v>
                </c:pt>
                <c:pt idx="2883">
                  <c:v>434</c:v>
                </c:pt>
                <c:pt idx="2884">
                  <c:v>434</c:v>
                </c:pt>
                <c:pt idx="2885">
                  <c:v>434</c:v>
                </c:pt>
                <c:pt idx="2886">
                  <c:v>434</c:v>
                </c:pt>
                <c:pt idx="2887">
                  <c:v>434</c:v>
                </c:pt>
                <c:pt idx="2888">
                  <c:v>434</c:v>
                </c:pt>
                <c:pt idx="2889">
                  <c:v>434</c:v>
                </c:pt>
                <c:pt idx="2890">
                  <c:v>434</c:v>
                </c:pt>
                <c:pt idx="2891">
                  <c:v>434</c:v>
                </c:pt>
                <c:pt idx="2892">
                  <c:v>434</c:v>
                </c:pt>
                <c:pt idx="2893">
                  <c:v>434</c:v>
                </c:pt>
                <c:pt idx="2894">
                  <c:v>434</c:v>
                </c:pt>
                <c:pt idx="2895">
                  <c:v>434</c:v>
                </c:pt>
                <c:pt idx="2896">
                  <c:v>434</c:v>
                </c:pt>
                <c:pt idx="2897">
                  <c:v>434</c:v>
                </c:pt>
                <c:pt idx="2898">
                  <c:v>434</c:v>
                </c:pt>
                <c:pt idx="2899">
                  <c:v>434</c:v>
                </c:pt>
                <c:pt idx="2900">
                  <c:v>434</c:v>
                </c:pt>
                <c:pt idx="2901">
                  <c:v>434</c:v>
                </c:pt>
                <c:pt idx="2902">
                  <c:v>434</c:v>
                </c:pt>
                <c:pt idx="2903">
                  <c:v>434</c:v>
                </c:pt>
                <c:pt idx="2904">
                  <c:v>434</c:v>
                </c:pt>
                <c:pt idx="2905">
                  <c:v>434</c:v>
                </c:pt>
                <c:pt idx="2906">
                  <c:v>434</c:v>
                </c:pt>
                <c:pt idx="2907">
                  <c:v>434</c:v>
                </c:pt>
                <c:pt idx="2908">
                  <c:v>434</c:v>
                </c:pt>
                <c:pt idx="2909">
                  <c:v>434</c:v>
                </c:pt>
                <c:pt idx="2910">
                  <c:v>434</c:v>
                </c:pt>
                <c:pt idx="2911">
                  <c:v>434</c:v>
                </c:pt>
                <c:pt idx="2912">
                  <c:v>434</c:v>
                </c:pt>
                <c:pt idx="2913">
                  <c:v>434</c:v>
                </c:pt>
                <c:pt idx="2914">
                  <c:v>434</c:v>
                </c:pt>
                <c:pt idx="2915">
                  <c:v>434</c:v>
                </c:pt>
                <c:pt idx="2916">
                  <c:v>434</c:v>
                </c:pt>
                <c:pt idx="2917">
                  <c:v>434</c:v>
                </c:pt>
                <c:pt idx="2918">
                  <c:v>434</c:v>
                </c:pt>
                <c:pt idx="2919">
                  <c:v>434</c:v>
                </c:pt>
                <c:pt idx="2920">
                  <c:v>434</c:v>
                </c:pt>
                <c:pt idx="2921">
                  <c:v>434</c:v>
                </c:pt>
                <c:pt idx="2922">
                  <c:v>434</c:v>
                </c:pt>
                <c:pt idx="2923">
                  <c:v>434</c:v>
                </c:pt>
                <c:pt idx="2924">
                  <c:v>434</c:v>
                </c:pt>
                <c:pt idx="2925">
                  <c:v>434</c:v>
                </c:pt>
                <c:pt idx="2926">
                  <c:v>434</c:v>
                </c:pt>
                <c:pt idx="2927">
                  <c:v>434</c:v>
                </c:pt>
                <c:pt idx="2928">
                  <c:v>434</c:v>
                </c:pt>
                <c:pt idx="2929">
                  <c:v>434</c:v>
                </c:pt>
                <c:pt idx="2930">
                  <c:v>434</c:v>
                </c:pt>
                <c:pt idx="2931">
                  <c:v>434</c:v>
                </c:pt>
                <c:pt idx="2932">
                  <c:v>434</c:v>
                </c:pt>
                <c:pt idx="2933">
                  <c:v>434</c:v>
                </c:pt>
                <c:pt idx="2934">
                  <c:v>434</c:v>
                </c:pt>
                <c:pt idx="2935">
                  <c:v>434</c:v>
                </c:pt>
                <c:pt idx="2936">
                  <c:v>434</c:v>
                </c:pt>
                <c:pt idx="2937">
                  <c:v>434</c:v>
                </c:pt>
                <c:pt idx="2938">
                  <c:v>434</c:v>
                </c:pt>
                <c:pt idx="2939">
                  <c:v>434</c:v>
                </c:pt>
                <c:pt idx="2940">
                  <c:v>434</c:v>
                </c:pt>
                <c:pt idx="2941">
                  <c:v>434</c:v>
                </c:pt>
                <c:pt idx="2942">
                  <c:v>434</c:v>
                </c:pt>
                <c:pt idx="2943">
                  <c:v>434</c:v>
                </c:pt>
                <c:pt idx="2944">
                  <c:v>434</c:v>
                </c:pt>
                <c:pt idx="2945">
                  <c:v>434</c:v>
                </c:pt>
                <c:pt idx="2946">
                  <c:v>434</c:v>
                </c:pt>
                <c:pt idx="2947">
                  <c:v>434</c:v>
                </c:pt>
                <c:pt idx="2948">
                  <c:v>434</c:v>
                </c:pt>
                <c:pt idx="2949">
                  <c:v>434</c:v>
                </c:pt>
                <c:pt idx="2950">
                  <c:v>434</c:v>
                </c:pt>
                <c:pt idx="2951">
                  <c:v>434</c:v>
                </c:pt>
                <c:pt idx="2952">
                  <c:v>434</c:v>
                </c:pt>
                <c:pt idx="2953">
                  <c:v>434</c:v>
                </c:pt>
                <c:pt idx="2954">
                  <c:v>434</c:v>
                </c:pt>
                <c:pt idx="2955">
                  <c:v>434</c:v>
                </c:pt>
                <c:pt idx="2956">
                  <c:v>434</c:v>
                </c:pt>
                <c:pt idx="2957">
                  <c:v>434</c:v>
                </c:pt>
                <c:pt idx="2958">
                  <c:v>434</c:v>
                </c:pt>
                <c:pt idx="2959">
                  <c:v>434</c:v>
                </c:pt>
                <c:pt idx="2960">
                  <c:v>434</c:v>
                </c:pt>
                <c:pt idx="2961">
                  <c:v>434</c:v>
                </c:pt>
                <c:pt idx="2962">
                  <c:v>434</c:v>
                </c:pt>
                <c:pt idx="2963">
                  <c:v>434</c:v>
                </c:pt>
                <c:pt idx="2964">
                  <c:v>434</c:v>
                </c:pt>
                <c:pt idx="2965">
                  <c:v>434</c:v>
                </c:pt>
                <c:pt idx="2966">
                  <c:v>434</c:v>
                </c:pt>
                <c:pt idx="2967">
                  <c:v>434</c:v>
                </c:pt>
                <c:pt idx="2968">
                  <c:v>434</c:v>
                </c:pt>
                <c:pt idx="2969">
                  <c:v>434</c:v>
                </c:pt>
                <c:pt idx="2970">
                  <c:v>434</c:v>
                </c:pt>
                <c:pt idx="2971">
                  <c:v>434</c:v>
                </c:pt>
                <c:pt idx="2972">
                  <c:v>434</c:v>
                </c:pt>
                <c:pt idx="2973">
                  <c:v>434</c:v>
                </c:pt>
                <c:pt idx="2974">
                  <c:v>434</c:v>
                </c:pt>
                <c:pt idx="2975">
                  <c:v>434</c:v>
                </c:pt>
                <c:pt idx="2976">
                  <c:v>434</c:v>
                </c:pt>
                <c:pt idx="2977">
                  <c:v>434</c:v>
                </c:pt>
                <c:pt idx="2978">
                  <c:v>434</c:v>
                </c:pt>
                <c:pt idx="2979">
                  <c:v>434</c:v>
                </c:pt>
                <c:pt idx="2980">
                  <c:v>434</c:v>
                </c:pt>
                <c:pt idx="2981">
                  <c:v>434</c:v>
                </c:pt>
                <c:pt idx="2982">
                  <c:v>434</c:v>
                </c:pt>
                <c:pt idx="2983">
                  <c:v>434</c:v>
                </c:pt>
                <c:pt idx="2984">
                  <c:v>434</c:v>
                </c:pt>
                <c:pt idx="2985">
                  <c:v>434</c:v>
                </c:pt>
                <c:pt idx="2986">
                  <c:v>434</c:v>
                </c:pt>
                <c:pt idx="2987">
                  <c:v>434</c:v>
                </c:pt>
                <c:pt idx="2988">
                  <c:v>434</c:v>
                </c:pt>
                <c:pt idx="2989">
                  <c:v>434</c:v>
                </c:pt>
                <c:pt idx="2990">
                  <c:v>434</c:v>
                </c:pt>
                <c:pt idx="2991">
                  <c:v>434</c:v>
                </c:pt>
                <c:pt idx="2992">
                  <c:v>434</c:v>
                </c:pt>
                <c:pt idx="2993">
                  <c:v>434</c:v>
                </c:pt>
                <c:pt idx="2994">
                  <c:v>434</c:v>
                </c:pt>
                <c:pt idx="2995">
                  <c:v>434</c:v>
                </c:pt>
                <c:pt idx="2996">
                  <c:v>434</c:v>
                </c:pt>
                <c:pt idx="2997">
                  <c:v>434</c:v>
                </c:pt>
                <c:pt idx="2998">
                  <c:v>434</c:v>
                </c:pt>
                <c:pt idx="2999">
                  <c:v>434</c:v>
                </c:pt>
                <c:pt idx="3000">
                  <c:v>434</c:v>
                </c:pt>
                <c:pt idx="3001">
                  <c:v>434</c:v>
                </c:pt>
                <c:pt idx="3002">
                  <c:v>434</c:v>
                </c:pt>
                <c:pt idx="3003">
                  <c:v>434</c:v>
                </c:pt>
                <c:pt idx="3004">
                  <c:v>434</c:v>
                </c:pt>
                <c:pt idx="3005">
                  <c:v>434</c:v>
                </c:pt>
                <c:pt idx="3006">
                  <c:v>434</c:v>
                </c:pt>
                <c:pt idx="3007">
                  <c:v>434</c:v>
                </c:pt>
                <c:pt idx="3008">
                  <c:v>434</c:v>
                </c:pt>
                <c:pt idx="3009">
                  <c:v>434</c:v>
                </c:pt>
                <c:pt idx="3010">
                  <c:v>434</c:v>
                </c:pt>
                <c:pt idx="3011">
                  <c:v>434</c:v>
                </c:pt>
                <c:pt idx="3012">
                  <c:v>434</c:v>
                </c:pt>
                <c:pt idx="3013">
                  <c:v>434</c:v>
                </c:pt>
                <c:pt idx="3014">
                  <c:v>434</c:v>
                </c:pt>
                <c:pt idx="3015">
                  <c:v>434</c:v>
                </c:pt>
                <c:pt idx="3016">
                  <c:v>434</c:v>
                </c:pt>
                <c:pt idx="3017">
                  <c:v>434</c:v>
                </c:pt>
                <c:pt idx="3018">
                  <c:v>434</c:v>
                </c:pt>
                <c:pt idx="3019">
                  <c:v>434</c:v>
                </c:pt>
                <c:pt idx="3020">
                  <c:v>434</c:v>
                </c:pt>
                <c:pt idx="3021">
                  <c:v>434</c:v>
                </c:pt>
                <c:pt idx="3022">
                  <c:v>434</c:v>
                </c:pt>
                <c:pt idx="3023">
                  <c:v>434</c:v>
                </c:pt>
                <c:pt idx="3024">
                  <c:v>434</c:v>
                </c:pt>
                <c:pt idx="3025">
                  <c:v>434</c:v>
                </c:pt>
                <c:pt idx="3026">
                  <c:v>434</c:v>
                </c:pt>
                <c:pt idx="3027">
                  <c:v>434</c:v>
                </c:pt>
                <c:pt idx="3028">
                  <c:v>434</c:v>
                </c:pt>
                <c:pt idx="3029">
                  <c:v>434</c:v>
                </c:pt>
                <c:pt idx="3030">
                  <c:v>434</c:v>
                </c:pt>
                <c:pt idx="3031">
                  <c:v>434</c:v>
                </c:pt>
                <c:pt idx="3032">
                  <c:v>434</c:v>
                </c:pt>
                <c:pt idx="3033">
                  <c:v>434</c:v>
                </c:pt>
                <c:pt idx="3034">
                  <c:v>434</c:v>
                </c:pt>
                <c:pt idx="3035">
                  <c:v>434</c:v>
                </c:pt>
                <c:pt idx="3036">
                  <c:v>434</c:v>
                </c:pt>
                <c:pt idx="3037">
                  <c:v>434</c:v>
                </c:pt>
                <c:pt idx="3038">
                  <c:v>434</c:v>
                </c:pt>
                <c:pt idx="3039">
                  <c:v>434</c:v>
                </c:pt>
                <c:pt idx="3040">
                  <c:v>434</c:v>
                </c:pt>
                <c:pt idx="3041">
                  <c:v>434</c:v>
                </c:pt>
                <c:pt idx="3042">
                  <c:v>434</c:v>
                </c:pt>
                <c:pt idx="3043">
                  <c:v>434</c:v>
                </c:pt>
                <c:pt idx="3044">
                  <c:v>434</c:v>
                </c:pt>
                <c:pt idx="3045">
                  <c:v>434</c:v>
                </c:pt>
                <c:pt idx="3046">
                  <c:v>434</c:v>
                </c:pt>
                <c:pt idx="3047">
                  <c:v>434</c:v>
                </c:pt>
                <c:pt idx="3048">
                  <c:v>434</c:v>
                </c:pt>
                <c:pt idx="3049">
                  <c:v>434</c:v>
                </c:pt>
                <c:pt idx="3050">
                  <c:v>434</c:v>
                </c:pt>
                <c:pt idx="3051">
                  <c:v>434</c:v>
                </c:pt>
                <c:pt idx="3052">
                  <c:v>434</c:v>
                </c:pt>
                <c:pt idx="3053">
                  <c:v>434</c:v>
                </c:pt>
                <c:pt idx="3054">
                  <c:v>434</c:v>
                </c:pt>
                <c:pt idx="3055">
                  <c:v>434</c:v>
                </c:pt>
                <c:pt idx="3056">
                  <c:v>434</c:v>
                </c:pt>
                <c:pt idx="3057">
                  <c:v>434</c:v>
                </c:pt>
                <c:pt idx="3058">
                  <c:v>434</c:v>
                </c:pt>
                <c:pt idx="3059">
                  <c:v>434</c:v>
                </c:pt>
                <c:pt idx="3060">
                  <c:v>434</c:v>
                </c:pt>
                <c:pt idx="3061">
                  <c:v>434</c:v>
                </c:pt>
                <c:pt idx="3062">
                  <c:v>434</c:v>
                </c:pt>
                <c:pt idx="3063">
                  <c:v>434</c:v>
                </c:pt>
                <c:pt idx="3064">
                  <c:v>434</c:v>
                </c:pt>
                <c:pt idx="3065">
                  <c:v>434</c:v>
                </c:pt>
                <c:pt idx="3066">
                  <c:v>434</c:v>
                </c:pt>
                <c:pt idx="3067">
                  <c:v>434</c:v>
                </c:pt>
                <c:pt idx="3068">
                  <c:v>434</c:v>
                </c:pt>
                <c:pt idx="3069">
                  <c:v>434</c:v>
                </c:pt>
                <c:pt idx="3070">
                  <c:v>434</c:v>
                </c:pt>
                <c:pt idx="3071">
                  <c:v>434</c:v>
                </c:pt>
                <c:pt idx="3072">
                  <c:v>434</c:v>
                </c:pt>
                <c:pt idx="3073">
                  <c:v>434</c:v>
                </c:pt>
                <c:pt idx="3074">
                  <c:v>434</c:v>
                </c:pt>
                <c:pt idx="3075">
                  <c:v>434</c:v>
                </c:pt>
                <c:pt idx="3076">
                  <c:v>434</c:v>
                </c:pt>
                <c:pt idx="3077">
                  <c:v>434</c:v>
                </c:pt>
                <c:pt idx="3078">
                  <c:v>434</c:v>
                </c:pt>
                <c:pt idx="3079">
                  <c:v>434</c:v>
                </c:pt>
                <c:pt idx="3080">
                  <c:v>434</c:v>
                </c:pt>
                <c:pt idx="3081">
                  <c:v>434</c:v>
                </c:pt>
                <c:pt idx="3082">
                  <c:v>434</c:v>
                </c:pt>
                <c:pt idx="3083">
                  <c:v>435</c:v>
                </c:pt>
                <c:pt idx="3084">
                  <c:v>435</c:v>
                </c:pt>
                <c:pt idx="3085">
                  <c:v>435</c:v>
                </c:pt>
                <c:pt idx="3086">
                  <c:v>435</c:v>
                </c:pt>
                <c:pt idx="3087">
                  <c:v>435</c:v>
                </c:pt>
                <c:pt idx="3088">
                  <c:v>435</c:v>
                </c:pt>
                <c:pt idx="3089">
                  <c:v>435</c:v>
                </c:pt>
                <c:pt idx="3090">
                  <c:v>435</c:v>
                </c:pt>
                <c:pt idx="3091">
                  <c:v>435</c:v>
                </c:pt>
                <c:pt idx="3092">
                  <c:v>435</c:v>
                </c:pt>
                <c:pt idx="3093">
                  <c:v>435</c:v>
                </c:pt>
                <c:pt idx="3094">
                  <c:v>435</c:v>
                </c:pt>
                <c:pt idx="3095">
                  <c:v>436</c:v>
                </c:pt>
                <c:pt idx="3096">
                  <c:v>436</c:v>
                </c:pt>
                <c:pt idx="3097">
                  <c:v>436</c:v>
                </c:pt>
                <c:pt idx="3098">
                  <c:v>436</c:v>
                </c:pt>
                <c:pt idx="3099">
                  <c:v>436</c:v>
                </c:pt>
                <c:pt idx="3100">
                  <c:v>436</c:v>
                </c:pt>
                <c:pt idx="3101">
                  <c:v>437</c:v>
                </c:pt>
                <c:pt idx="3102">
                  <c:v>437</c:v>
                </c:pt>
                <c:pt idx="3103">
                  <c:v>437</c:v>
                </c:pt>
                <c:pt idx="3104">
                  <c:v>437</c:v>
                </c:pt>
                <c:pt idx="3105">
                  <c:v>437</c:v>
                </c:pt>
                <c:pt idx="3106">
                  <c:v>437</c:v>
                </c:pt>
                <c:pt idx="3107">
                  <c:v>438</c:v>
                </c:pt>
                <c:pt idx="3108">
                  <c:v>438</c:v>
                </c:pt>
                <c:pt idx="3109">
                  <c:v>438</c:v>
                </c:pt>
                <c:pt idx="3110">
                  <c:v>438</c:v>
                </c:pt>
                <c:pt idx="3111">
                  <c:v>438</c:v>
                </c:pt>
                <c:pt idx="3112">
                  <c:v>438</c:v>
                </c:pt>
                <c:pt idx="3113">
                  <c:v>438</c:v>
                </c:pt>
                <c:pt idx="3114">
                  <c:v>438</c:v>
                </c:pt>
                <c:pt idx="3115">
                  <c:v>438</c:v>
                </c:pt>
                <c:pt idx="3116">
                  <c:v>438</c:v>
                </c:pt>
                <c:pt idx="3117">
                  <c:v>438</c:v>
                </c:pt>
                <c:pt idx="3118">
                  <c:v>438</c:v>
                </c:pt>
                <c:pt idx="3119">
                  <c:v>438</c:v>
                </c:pt>
                <c:pt idx="3120">
                  <c:v>438</c:v>
                </c:pt>
                <c:pt idx="3121">
                  <c:v>438</c:v>
                </c:pt>
                <c:pt idx="3122">
                  <c:v>438</c:v>
                </c:pt>
                <c:pt idx="3123">
                  <c:v>438</c:v>
                </c:pt>
                <c:pt idx="3124">
                  <c:v>438</c:v>
                </c:pt>
                <c:pt idx="3125">
                  <c:v>438</c:v>
                </c:pt>
                <c:pt idx="3126">
                  <c:v>438</c:v>
                </c:pt>
                <c:pt idx="3127">
                  <c:v>438</c:v>
                </c:pt>
                <c:pt idx="3128">
                  <c:v>438</c:v>
                </c:pt>
                <c:pt idx="3129">
                  <c:v>438</c:v>
                </c:pt>
                <c:pt idx="3130">
                  <c:v>438</c:v>
                </c:pt>
                <c:pt idx="3131">
                  <c:v>438</c:v>
                </c:pt>
                <c:pt idx="3132">
                  <c:v>438</c:v>
                </c:pt>
                <c:pt idx="3133">
                  <c:v>438</c:v>
                </c:pt>
                <c:pt idx="3134">
                  <c:v>438</c:v>
                </c:pt>
                <c:pt idx="3135">
                  <c:v>438</c:v>
                </c:pt>
                <c:pt idx="3136">
                  <c:v>438</c:v>
                </c:pt>
                <c:pt idx="3137">
                  <c:v>438</c:v>
                </c:pt>
                <c:pt idx="3138">
                  <c:v>438</c:v>
                </c:pt>
                <c:pt idx="3139">
                  <c:v>438</c:v>
                </c:pt>
                <c:pt idx="3140">
                  <c:v>438</c:v>
                </c:pt>
                <c:pt idx="3141">
                  <c:v>438</c:v>
                </c:pt>
                <c:pt idx="3142">
                  <c:v>438</c:v>
                </c:pt>
                <c:pt idx="3143">
                  <c:v>438</c:v>
                </c:pt>
                <c:pt idx="3144">
                  <c:v>437</c:v>
                </c:pt>
                <c:pt idx="3145">
                  <c:v>437</c:v>
                </c:pt>
                <c:pt idx="3146">
                  <c:v>437</c:v>
                </c:pt>
                <c:pt idx="3147">
                  <c:v>437</c:v>
                </c:pt>
                <c:pt idx="3148">
                  <c:v>436</c:v>
                </c:pt>
                <c:pt idx="3149">
                  <c:v>436</c:v>
                </c:pt>
                <c:pt idx="3150">
                  <c:v>437</c:v>
                </c:pt>
                <c:pt idx="3151">
                  <c:v>437</c:v>
                </c:pt>
                <c:pt idx="3152">
                  <c:v>437</c:v>
                </c:pt>
                <c:pt idx="3153">
                  <c:v>437</c:v>
                </c:pt>
                <c:pt idx="3154">
                  <c:v>437</c:v>
                </c:pt>
                <c:pt idx="3155">
                  <c:v>437</c:v>
                </c:pt>
                <c:pt idx="3156">
                  <c:v>436</c:v>
                </c:pt>
                <c:pt idx="3157">
                  <c:v>436</c:v>
                </c:pt>
                <c:pt idx="3158">
                  <c:v>436</c:v>
                </c:pt>
                <c:pt idx="3159">
                  <c:v>436</c:v>
                </c:pt>
                <c:pt idx="3160">
                  <c:v>436</c:v>
                </c:pt>
                <c:pt idx="3161">
                  <c:v>436</c:v>
                </c:pt>
                <c:pt idx="3162">
                  <c:v>436</c:v>
                </c:pt>
                <c:pt idx="3163">
                  <c:v>436</c:v>
                </c:pt>
                <c:pt idx="3164">
                  <c:v>436</c:v>
                </c:pt>
                <c:pt idx="3165">
                  <c:v>436</c:v>
                </c:pt>
                <c:pt idx="3166">
                  <c:v>436</c:v>
                </c:pt>
                <c:pt idx="3167">
                  <c:v>436</c:v>
                </c:pt>
                <c:pt idx="3168">
                  <c:v>436</c:v>
                </c:pt>
                <c:pt idx="3169">
                  <c:v>436</c:v>
                </c:pt>
                <c:pt idx="3170">
                  <c:v>436</c:v>
                </c:pt>
                <c:pt idx="3171">
                  <c:v>436</c:v>
                </c:pt>
                <c:pt idx="3172">
                  <c:v>436</c:v>
                </c:pt>
                <c:pt idx="3173">
                  <c:v>436</c:v>
                </c:pt>
                <c:pt idx="3174">
                  <c:v>436</c:v>
                </c:pt>
                <c:pt idx="3175">
                  <c:v>436</c:v>
                </c:pt>
                <c:pt idx="3176">
                  <c:v>436</c:v>
                </c:pt>
                <c:pt idx="3177">
                  <c:v>436</c:v>
                </c:pt>
                <c:pt idx="3178">
                  <c:v>437</c:v>
                </c:pt>
                <c:pt idx="3179">
                  <c:v>437</c:v>
                </c:pt>
                <c:pt idx="3180">
                  <c:v>437</c:v>
                </c:pt>
                <c:pt idx="3181">
                  <c:v>437</c:v>
                </c:pt>
                <c:pt idx="3182">
                  <c:v>437</c:v>
                </c:pt>
                <c:pt idx="3183">
                  <c:v>437</c:v>
                </c:pt>
                <c:pt idx="3184">
                  <c:v>437</c:v>
                </c:pt>
                <c:pt idx="3185">
                  <c:v>437</c:v>
                </c:pt>
                <c:pt idx="3186">
                  <c:v>437</c:v>
                </c:pt>
                <c:pt idx="3187">
                  <c:v>437</c:v>
                </c:pt>
                <c:pt idx="3188">
                  <c:v>437</c:v>
                </c:pt>
                <c:pt idx="3189">
                  <c:v>437</c:v>
                </c:pt>
                <c:pt idx="3190">
                  <c:v>437</c:v>
                </c:pt>
                <c:pt idx="3191">
                  <c:v>437</c:v>
                </c:pt>
                <c:pt idx="3192">
                  <c:v>437</c:v>
                </c:pt>
                <c:pt idx="3193">
                  <c:v>437</c:v>
                </c:pt>
                <c:pt idx="3194">
                  <c:v>437</c:v>
                </c:pt>
                <c:pt idx="3195">
                  <c:v>437</c:v>
                </c:pt>
                <c:pt idx="3196">
                  <c:v>437</c:v>
                </c:pt>
                <c:pt idx="3197">
                  <c:v>437</c:v>
                </c:pt>
                <c:pt idx="3198">
                  <c:v>437</c:v>
                </c:pt>
                <c:pt idx="3199">
                  <c:v>437</c:v>
                </c:pt>
                <c:pt idx="3200">
                  <c:v>437</c:v>
                </c:pt>
                <c:pt idx="3201">
                  <c:v>437</c:v>
                </c:pt>
                <c:pt idx="3202">
                  <c:v>437</c:v>
                </c:pt>
                <c:pt idx="3203">
                  <c:v>437</c:v>
                </c:pt>
                <c:pt idx="3204">
                  <c:v>437</c:v>
                </c:pt>
                <c:pt idx="3205">
                  <c:v>437</c:v>
                </c:pt>
                <c:pt idx="3206">
                  <c:v>437</c:v>
                </c:pt>
                <c:pt idx="3207">
                  <c:v>437</c:v>
                </c:pt>
                <c:pt idx="3208">
                  <c:v>437</c:v>
                </c:pt>
                <c:pt idx="3209">
                  <c:v>437</c:v>
                </c:pt>
                <c:pt idx="3210">
                  <c:v>437</c:v>
                </c:pt>
                <c:pt idx="3211">
                  <c:v>437</c:v>
                </c:pt>
                <c:pt idx="3212">
                  <c:v>437</c:v>
                </c:pt>
                <c:pt idx="3213">
                  <c:v>437</c:v>
                </c:pt>
                <c:pt idx="3214">
                  <c:v>437</c:v>
                </c:pt>
                <c:pt idx="3215">
                  <c:v>437</c:v>
                </c:pt>
                <c:pt idx="3216">
                  <c:v>438</c:v>
                </c:pt>
                <c:pt idx="3217">
                  <c:v>438</c:v>
                </c:pt>
                <c:pt idx="3218">
                  <c:v>438</c:v>
                </c:pt>
                <c:pt idx="3219">
                  <c:v>438</c:v>
                </c:pt>
                <c:pt idx="3220">
                  <c:v>438</c:v>
                </c:pt>
                <c:pt idx="3221">
                  <c:v>438</c:v>
                </c:pt>
                <c:pt idx="3222">
                  <c:v>438</c:v>
                </c:pt>
                <c:pt idx="3223">
                  <c:v>438</c:v>
                </c:pt>
                <c:pt idx="3224">
                  <c:v>438</c:v>
                </c:pt>
                <c:pt idx="3225">
                  <c:v>438</c:v>
                </c:pt>
                <c:pt idx="3226">
                  <c:v>438</c:v>
                </c:pt>
                <c:pt idx="3227">
                  <c:v>438</c:v>
                </c:pt>
                <c:pt idx="3228">
                  <c:v>438</c:v>
                </c:pt>
                <c:pt idx="3229">
                  <c:v>438</c:v>
                </c:pt>
                <c:pt idx="3230">
                  <c:v>438</c:v>
                </c:pt>
                <c:pt idx="3231">
                  <c:v>438</c:v>
                </c:pt>
                <c:pt idx="3232">
                  <c:v>438</c:v>
                </c:pt>
                <c:pt idx="3233">
                  <c:v>438</c:v>
                </c:pt>
                <c:pt idx="3234">
                  <c:v>438</c:v>
                </c:pt>
                <c:pt idx="3235">
                  <c:v>438</c:v>
                </c:pt>
                <c:pt idx="3236">
                  <c:v>438</c:v>
                </c:pt>
                <c:pt idx="3237">
                  <c:v>438</c:v>
                </c:pt>
                <c:pt idx="3238">
                  <c:v>439</c:v>
                </c:pt>
                <c:pt idx="3239">
                  <c:v>439</c:v>
                </c:pt>
                <c:pt idx="3240">
                  <c:v>439</c:v>
                </c:pt>
                <c:pt idx="3241">
                  <c:v>439</c:v>
                </c:pt>
                <c:pt idx="3242">
                  <c:v>439</c:v>
                </c:pt>
                <c:pt idx="3243">
                  <c:v>439</c:v>
                </c:pt>
                <c:pt idx="3244">
                  <c:v>439</c:v>
                </c:pt>
                <c:pt idx="3245">
                  <c:v>439</c:v>
                </c:pt>
                <c:pt idx="3246">
                  <c:v>440</c:v>
                </c:pt>
                <c:pt idx="3247">
                  <c:v>440</c:v>
                </c:pt>
                <c:pt idx="3248">
                  <c:v>440</c:v>
                </c:pt>
                <c:pt idx="3249">
                  <c:v>440</c:v>
                </c:pt>
                <c:pt idx="3250">
                  <c:v>440</c:v>
                </c:pt>
                <c:pt idx="3251">
                  <c:v>440</c:v>
                </c:pt>
                <c:pt idx="3252">
                  <c:v>440</c:v>
                </c:pt>
                <c:pt idx="3253">
                  <c:v>440</c:v>
                </c:pt>
                <c:pt idx="3254">
                  <c:v>440</c:v>
                </c:pt>
                <c:pt idx="3255">
                  <c:v>440</c:v>
                </c:pt>
                <c:pt idx="3256">
                  <c:v>440</c:v>
                </c:pt>
                <c:pt idx="3257">
                  <c:v>440</c:v>
                </c:pt>
                <c:pt idx="3258">
                  <c:v>440</c:v>
                </c:pt>
                <c:pt idx="3259">
                  <c:v>440</c:v>
                </c:pt>
                <c:pt idx="3260">
                  <c:v>440</c:v>
                </c:pt>
                <c:pt idx="3261">
                  <c:v>440</c:v>
                </c:pt>
                <c:pt idx="3262">
                  <c:v>440</c:v>
                </c:pt>
                <c:pt idx="3263">
                  <c:v>440</c:v>
                </c:pt>
                <c:pt idx="3264">
                  <c:v>440</c:v>
                </c:pt>
                <c:pt idx="3265">
                  <c:v>440</c:v>
                </c:pt>
                <c:pt idx="3266">
                  <c:v>440</c:v>
                </c:pt>
                <c:pt idx="3267">
                  <c:v>440</c:v>
                </c:pt>
                <c:pt idx="3268">
                  <c:v>440</c:v>
                </c:pt>
                <c:pt idx="3269">
                  <c:v>440</c:v>
                </c:pt>
                <c:pt idx="3270">
                  <c:v>440</c:v>
                </c:pt>
                <c:pt idx="3271">
                  <c:v>440</c:v>
                </c:pt>
                <c:pt idx="3272">
                  <c:v>440</c:v>
                </c:pt>
                <c:pt idx="3273">
                  <c:v>440</c:v>
                </c:pt>
                <c:pt idx="3274">
                  <c:v>440</c:v>
                </c:pt>
                <c:pt idx="3275">
                  <c:v>440</c:v>
                </c:pt>
                <c:pt idx="3276">
                  <c:v>440</c:v>
                </c:pt>
                <c:pt idx="3277">
                  <c:v>440</c:v>
                </c:pt>
                <c:pt idx="3278">
                  <c:v>440</c:v>
                </c:pt>
                <c:pt idx="3279">
                  <c:v>440</c:v>
                </c:pt>
                <c:pt idx="3280">
                  <c:v>440</c:v>
                </c:pt>
                <c:pt idx="3281">
                  <c:v>440</c:v>
                </c:pt>
                <c:pt idx="3282">
                  <c:v>440</c:v>
                </c:pt>
                <c:pt idx="3283">
                  <c:v>440</c:v>
                </c:pt>
                <c:pt idx="3284">
                  <c:v>440</c:v>
                </c:pt>
                <c:pt idx="3285">
                  <c:v>440</c:v>
                </c:pt>
                <c:pt idx="3286">
                  <c:v>440</c:v>
                </c:pt>
                <c:pt idx="3287">
                  <c:v>440</c:v>
                </c:pt>
                <c:pt idx="3288">
                  <c:v>440</c:v>
                </c:pt>
                <c:pt idx="3289">
                  <c:v>440</c:v>
                </c:pt>
                <c:pt idx="3290">
                  <c:v>440</c:v>
                </c:pt>
                <c:pt idx="3291">
                  <c:v>440</c:v>
                </c:pt>
                <c:pt idx="3292">
                  <c:v>440</c:v>
                </c:pt>
                <c:pt idx="3293">
                  <c:v>440</c:v>
                </c:pt>
                <c:pt idx="3294">
                  <c:v>440</c:v>
                </c:pt>
                <c:pt idx="3295">
                  <c:v>440</c:v>
                </c:pt>
                <c:pt idx="3296">
                  <c:v>439</c:v>
                </c:pt>
                <c:pt idx="3297">
                  <c:v>439</c:v>
                </c:pt>
                <c:pt idx="3298">
                  <c:v>439</c:v>
                </c:pt>
                <c:pt idx="3299">
                  <c:v>439</c:v>
                </c:pt>
                <c:pt idx="3300">
                  <c:v>439</c:v>
                </c:pt>
                <c:pt idx="3301">
                  <c:v>439</c:v>
                </c:pt>
                <c:pt idx="3302">
                  <c:v>439</c:v>
                </c:pt>
                <c:pt idx="3303">
                  <c:v>439</c:v>
                </c:pt>
                <c:pt idx="3304">
                  <c:v>439</c:v>
                </c:pt>
                <c:pt idx="3305">
                  <c:v>439</c:v>
                </c:pt>
                <c:pt idx="3306">
                  <c:v>438</c:v>
                </c:pt>
                <c:pt idx="3307">
                  <c:v>438</c:v>
                </c:pt>
                <c:pt idx="3308">
                  <c:v>438</c:v>
                </c:pt>
                <c:pt idx="3309">
                  <c:v>438</c:v>
                </c:pt>
                <c:pt idx="3310">
                  <c:v>438</c:v>
                </c:pt>
                <c:pt idx="3311">
                  <c:v>438</c:v>
                </c:pt>
                <c:pt idx="3312">
                  <c:v>438</c:v>
                </c:pt>
                <c:pt idx="3313">
                  <c:v>438</c:v>
                </c:pt>
                <c:pt idx="3314">
                  <c:v>438</c:v>
                </c:pt>
                <c:pt idx="3315">
                  <c:v>438</c:v>
                </c:pt>
                <c:pt idx="3316">
                  <c:v>438</c:v>
                </c:pt>
                <c:pt idx="3317">
                  <c:v>438</c:v>
                </c:pt>
                <c:pt idx="3318">
                  <c:v>438</c:v>
                </c:pt>
                <c:pt idx="3319">
                  <c:v>438</c:v>
                </c:pt>
                <c:pt idx="3320">
                  <c:v>438</c:v>
                </c:pt>
                <c:pt idx="3321">
                  <c:v>438</c:v>
                </c:pt>
                <c:pt idx="3322">
                  <c:v>438</c:v>
                </c:pt>
                <c:pt idx="3323">
                  <c:v>438</c:v>
                </c:pt>
                <c:pt idx="3324">
                  <c:v>438</c:v>
                </c:pt>
                <c:pt idx="3325">
                  <c:v>438</c:v>
                </c:pt>
                <c:pt idx="3326">
                  <c:v>438</c:v>
                </c:pt>
                <c:pt idx="3327">
                  <c:v>438</c:v>
                </c:pt>
                <c:pt idx="3328">
                  <c:v>438</c:v>
                </c:pt>
                <c:pt idx="3329">
                  <c:v>438</c:v>
                </c:pt>
                <c:pt idx="3330">
                  <c:v>438</c:v>
                </c:pt>
                <c:pt idx="3331">
                  <c:v>438</c:v>
                </c:pt>
                <c:pt idx="3332">
                  <c:v>438</c:v>
                </c:pt>
                <c:pt idx="3333">
                  <c:v>438</c:v>
                </c:pt>
                <c:pt idx="3334">
                  <c:v>438</c:v>
                </c:pt>
                <c:pt idx="3335">
                  <c:v>438</c:v>
                </c:pt>
                <c:pt idx="3336">
                  <c:v>438</c:v>
                </c:pt>
                <c:pt idx="3337">
                  <c:v>438</c:v>
                </c:pt>
                <c:pt idx="3338">
                  <c:v>438</c:v>
                </c:pt>
                <c:pt idx="3339">
                  <c:v>438</c:v>
                </c:pt>
                <c:pt idx="3340">
                  <c:v>438</c:v>
                </c:pt>
                <c:pt idx="3341">
                  <c:v>438</c:v>
                </c:pt>
                <c:pt idx="3342">
                  <c:v>438</c:v>
                </c:pt>
                <c:pt idx="3343">
                  <c:v>438</c:v>
                </c:pt>
                <c:pt idx="3344">
                  <c:v>438</c:v>
                </c:pt>
                <c:pt idx="3345">
                  <c:v>438</c:v>
                </c:pt>
                <c:pt idx="3346">
                  <c:v>438</c:v>
                </c:pt>
                <c:pt idx="3347">
                  <c:v>438</c:v>
                </c:pt>
                <c:pt idx="3348">
                  <c:v>438</c:v>
                </c:pt>
                <c:pt idx="3349">
                  <c:v>438</c:v>
                </c:pt>
                <c:pt idx="3350">
                  <c:v>438</c:v>
                </c:pt>
                <c:pt idx="3351">
                  <c:v>438</c:v>
                </c:pt>
                <c:pt idx="3352">
                  <c:v>438</c:v>
                </c:pt>
                <c:pt idx="3353">
                  <c:v>438</c:v>
                </c:pt>
                <c:pt idx="3354">
                  <c:v>438</c:v>
                </c:pt>
                <c:pt idx="3355">
                  <c:v>438</c:v>
                </c:pt>
                <c:pt idx="3356">
                  <c:v>437</c:v>
                </c:pt>
                <c:pt idx="3357">
                  <c:v>437</c:v>
                </c:pt>
                <c:pt idx="3358">
                  <c:v>437</c:v>
                </c:pt>
                <c:pt idx="3359">
                  <c:v>437</c:v>
                </c:pt>
                <c:pt idx="3360">
                  <c:v>437</c:v>
                </c:pt>
                <c:pt idx="3361">
                  <c:v>437</c:v>
                </c:pt>
                <c:pt idx="3362">
                  <c:v>437</c:v>
                </c:pt>
                <c:pt idx="3363">
                  <c:v>437</c:v>
                </c:pt>
                <c:pt idx="3364">
                  <c:v>437</c:v>
                </c:pt>
                <c:pt idx="3365">
                  <c:v>437</c:v>
                </c:pt>
                <c:pt idx="3366">
                  <c:v>437</c:v>
                </c:pt>
                <c:pt idx="3367">
                  <c:v>437</c:v>
                </c:pt>
                <c:pt idx="3368">
                  <c:v>437</c:v>
                </c:pt>
                <c:pt idx="3369">
                  <c:v>437</c:v>
                </c:pt>
                <c:pt idx="3370">
                  <c:v>437</c:v>
                </c:pt>
                <c:pt idx="3371">
                  <c:v>437</c:v>
                </c:pt>
                <c:pt idx="3372">
                  <c:v>437</c:v>
                </c:pt>
                <c:pt idx="3373">
                  <c:v>437</c:v>
                </c:pt>
                <c:pt idx="3374">
                  <c:v>436</c:v>
                </c:pt>
                <c:pt idx="3375">
                  <c:v>436</c:v>
                </c:pt>
                <c:pt idx="3376">
                  <c:v>436</c:v>
                </c:pt>
                <c:pt idx="3377">
                  <c:v>436</c:v>
                </c:pt>
                <c:pt idx="3378">
                  <c:v>437</c:v>
                </c:pt>
                <c:pt idx="3379">
                  <c:v>437</c:v>
                </c:pt>
                <c:pt idx="3380">
                  <c:v>437</c:v>
                </c:pt>
                <c:pt idx="3381">
                  <c:v>437</c:v>
                </c:pt>
                <c:pt idx="3382">
                  <c:v>437</c:v>
                </c:pt>
                <c:pt idx="3383">
                  <c:v>437</c:v>
                </c:pt>
                <c:pt idx="3384">
                  <c:v>437</c:v>
                </c:pt>
                <c:pt idx="3385">
                  <c:v>437</c:v>
                </c:pt>
                <c:pt idx="3386">
                  <c:v>436</c:v>
                </c:pt>
                <c:pt idx="3387">
                  <c:v>436</c:v>
                </c:pt>
                <c:pt idx="3388">
                  <c:v>436</c:v>
                </c:pt>
                <c:pt idx="3389">
                  <c:v>436</c:v>
                </c:pt>
                <c:pt idx="3390">
                  <c:v>436</c:v>
                </c:pt>
                <c:pt idx="3391">
                  <c:v>436</c:v>
                </c:pt>
                <c:pt idx="3392">
                  <c:v>435</c:v>
                </c:pt>
                <c:pt idx="3393">
                  <c:v>435</c:v>
                </c:pt>
                <c:pt idx="3394">
                  <c:v>435</c:v>
                </c:pt>
                <c:pt idx="3395">
                  <c:v>435</c:v>
                </c:pt>
                <c:pt idx="3396">
                  <c:v>435</c:v>
                </c:pt>
                <c:pt idx="3397">
                  <c:v>435</c:v>
                </c:pt>
                <c:pt idx="3398">
                  <c:v>435</c:v>
                </c:pt>
                <c:pt idx="3399">
                  <c:v>435</c:v>
                </c:pt>
                <c:pt idx="3400">
                  <c:v>435</c:v>
                </c:pt>
                <c:pt idx="3401">
                  <c:v>435</c:v>
                </c:pt>
                <c:pt idx="3402">
                  <c:v>435</c:v>
                </c:pt>
                <c:pt idx="3403">
                  <c:v>435</c:v>
                </c:pt>
                <c:pt idx="3404">
                  <c:v>435</c:v>
                </c:pt>
                <c:pt idx="3405">
                  <c:v>435</c:v>
                </c:pt>
                <c:pt idx="3406">
                  <c:v>435</c:v>
                </c:pt>
                <c:pt idx="3407">
                  <c:v>435</c:v>
                </c:pt>
                <c:pt idx="3408">
                  <c:v>435</c:v>
                </c:pt>
                <c:pt idx="3409">
                  <c:v>435</c:v>
                </c:pt>
                <c:pt idx="3410">
                  <c:v>435</c:v>
                </c:pt>
                <c:pt idx="3411">
                  <c:v>435</c:v>
                </c:pt>
                <c:pt idx="3412">
                  <c:v>435</c:v>
                </c:pt>
                <c:pt idx="3413">
                  <c:v>435</c:v>
                </c:pt>
                <c:pt idx="3414">
                  <c:v>435</c:v>
                </c:pt>
                <c:pt idx="3415">
                  <c:v>435</c:v>
                </c:pt>
                <c:pt idx="3416">
                  <c:v>435</c:v>
                </c:pt>
                <c:pt idx="3417">
                  <c:v>435</c:v>
                </c:pt>
                <c:pt idx="3418">
                  <c:v>435</c:v>
                </c:pt>
                <c:pt idx="3419">
                  <c:v>435</c:v>
                </c:pt>
                <c:pt idx="3420">
                  <c:v>435</c:v>
                </c:pt>
                <c:pt idx="3421">
                  <c:v>435</c:v>
                </c:pt>
                <c:pt idx="3422">
                  <c:v>435</c:v>
                </c:pt>
                <c:pt idx="3423">
                  <c:v>435</c:v>
                </c:pt>
                <c:pt idx="3424">
                  <c:v>435</c:v>
                </c:pt>
                <c:pt idx="3425">
                  <c:v>435</c:v>
                </c:pt>
                <c:pt idx="3426">
                  <c:v>435</c:v>
                </c:pt>
                <c:pt idx="3427">
                  <c:v>435</c:v>
                </c:pt>
                <c:pt idx="3428">
                  <c:v>435</c:v>
                </c:pt>
                <c:pt idx="3429">
                  <c:v>435</c:v>
                </c:pt>
                <c:pt idx="3430">
                  <c:v>435</c:v>
                </c:pt>
                <c:pt idx="3431">
                  <c:v>435</c:v>
                </c:pt>
                <c:pt idx="3432">
                  <c:v>435</c:v>
                </c:pt>
                <c:pt idx="3433">
                  <c:v>435</c:v>
                </c:pt>
                <c:pt idx="3434">
                  <c:v>435</c:v>
                </c:pt>
                <c:pt idx="3435">
                  <c:v>435</c:v>
                </c:pt>
                <c:pt idx="3436">
                  <c:v>435</c:v>
                </c:pt>
                <c:pt idx="3437">
                  <c:v>435</c:v>
                </c:pt>
                <c:pt idx="3438">
                  <c:v>435</c:v>
                </c:pt>
                <c:pt idx="3439">
                  <c:v>436</c:v>
                </c:pt>
                <c:pt idx="3440">
                  <c:v>436</c:v>
                </c:pt>
                <c:pt idx="3441">
                  <c:v>436</c:v>
                </c:pt>
                <c:pt idx="3442">
                  <c:v>436</c:v>
                </c:pt>
                <c:pt idx="3443">
                  <c:v>437</c:v>
                </c:pt>
                <c:pt idx="3444">
                  <c:v>437</c:v>
                </c:pt>
                <c:pt idx="3445">
                  <c:v>438</c:v>
                </c:pt>
                <c:pt idx="3446">
                  <c:v>438</c:v>
                </c:pt>
                <c:pt idx="3447">
                  <c:v>439</c:v>
                </c:pt>
                <c:pt idx="3448">
                  <c:v>439</c:v>
                </c:pt>
                <c:pt idx="3449">
                  <c:v>439</c:v>
                </c:pt>
                <c:pt idx="3450">
                  <c:v>439</c:v>
                </c:pt>
                <c:pt idx="3451">
                  <c:v>440</c:v>
                </c:pt>
                <c:pt idx="3452">
                  <c:v>440</c:v>
                </c:pt>
                <c:pt idx="3453">
                  <c:v>440</c:v>
                </c:pt>
                <c:pt idx="3454">
                  <c:v>440</c:v>
                </c:pt>
                <c:pt idx="3455">
                  <c:v>440</c:v>
                </c:pt>
                <c:pt idx="3456">
                  <c:v>440</c:v>
                </c:pt>
                <c:pt idx="3457">
                  <c:v>440</c:v>
                </c:pt>
                <c:pt idx="3458">
                  <c:v>440</c:v>
                </c:pt>
                <c:pt idx="3459">
                  <c:v>440</c:v>
                </c:pt>
                <c:pt idx="3460">
                  <c:v>440</c:v>
                </c:pt>
                <c:pt idx="3461">
                  <c:v>441</c:v>
                </c:pt>
                <c:pt idx="3462">
                  <c:v>441</c:v>
                </c:pt>
                <c:pt idx="3463">
                  <c:v>441</c:v>
                </c:pt>
                <c:pt idx="3464">
                  <c:v>441</c:v>
                </c:pt>
                <c:pt idx="3465">
                  <c:v>441</c:v>
                </c:pt>
                <c:pt idx="3466">
                  <c:v>441</c:v>
                </c:pt>
                <c:pt idx="3467">
                  <c:v>441</c:v>
                </c:pt>
                <c:pt idx="3468">
                  <c:v>441</c:v>
                </c:pt>
                <c:pt idx="3469">
                  <c:v>441</c:v>
                </c:pt>
                <c:pt idx="3470">
                  <c:v>441</c:v>
                </c:pt>
                <c:pt idx="3471">
                  <c:v>441</c:v>
                </c:pt>
                <c:pt idx="3472">
                  <c:v>441</c:v>
                </c:pt>
                <c:pt idx="3473">
                  <c:v>441</c:v>
                </c:pt>
                <c:pt idx="3474">
                  <c:v>441</c:v>
                </c:pt>
                <c:pt idx="3475">
                  <c:v>441</c:v>
                </c:pt>
                <c:pt idx="3476">
                  <c:v>441</c:v>
                </c:pt>
                <c:pt idx="3477">
                  <c:v>441</c:v>
                </c:pt>
                <c:pt idx="3478">
                  <c:v>441</c:v>
                </c:pt>
                <c:pt idx="3479">
                  <c:v>441</c:v>
                </c:pt>
                <c:pt idx="3480">
                  <c:v>441</c:v>
                </c:pt>
                <c:pt idx="3481">
                  <c:v>441</c:v>
                </c:pt>
                <c:pt idx="3482">
                  <c:v>441</c:v>
                </c:pt>
                <c:pt idx="3483">
                  <c:v>441</c:v>
                </c:pt>
                <c:pt idx="3484">
                  <c:v>441</c:v>
                </c:pt>
                <c:pt idx="3485">
                  <c:v>441</c:v>
                </c:pt>
                <c:pt idx="3486">
                  <c:v>441</c:v>
                </c:pt>
                <c:pt idx="3487">
                  <c:v>441</c:v>
                </c:pt>
                <c:pt idx="3488">
                  <c:v>441</c:v>
                </c:pt>
                <c:pt idx="3489">
                  <c:v>441</c:v>
                </c:pt>
                <c:pt idx="3490">
                  <c:v>441</c:v>
                </c:pt>
                <c:pt idx="3491">
                  <c:v>441</c:v>
                </c:pt>
                <c:pt idx="3492">
                  <c:v>441</c:v>
                </c:pt>
                <c:pt idx="3493">
                  <c:v>441</c:v>
                </c:pt>
                <c:pt idx="3494">
                  <c:v>441</c:v>
                </c:pt>
                <c:pt idx="3495">
                  <c:v>441</c:v>
                </c:pt>
                <c:pt idx="3496">
                  <c:v>441</c:v>
                </c:pt>
                <c:pt idx="3497">
                  <c:v>441</c:v>
                </c:pt>
                <c:pt idx="3498">
                  <c:v>441</c:v>
                </c:pt>
                <c:pt idx="3499">
                  <c:v>442</c:v>
                </c:pt>
                <c:pt idx="3500">
                  <c:v>442</c:v>
                </c:pt>
                <c:pt idx="3501">
                  <c:v>442</c:v>
                </c:pt>
                <c:pt idx="3502">
                  <c:v>442</c:v>
                </c:pt>
                <c:pt idx="3503">
                  <c:v>442</c:v>
                </c:pt>
                <c:pt idx="3504">
                  <c:v>442</c:v>
                </c:pt>
                <c:pt idx="3505">
                  <c:v>443</c:v>
                </c:pt>
                <c:pt idx="3506">
                  <c:v>443</c:v>
                </c:pt>
                <c:pt idx="3507">
                  <c:v>443</c:v>
                </c:pt>
                <c:pt idx="3508">
                  <c:v>443</c:v>
                </c:pt>
                <c:pt idx="3509">
                  <c:v>444</c:v>
                </c:pt>
                <c:pt idx="3510">
                  <c:v>444</c:v>
                </c:pt>
                <c:pt idx="3511">
                  <c:v>444</c:v>
                </c:pt>
                <c:pt idx="3512">
                  <c:v>444</c:v>
                </c:pt>
                <c:pt idx="3513">
                  <c:v>444</c:v>
                </c:pt>
                <c:pt idx="3514">
                  <c:v>444</c:v>
                </c:pt>
                <c:pt idx="3515">
                  <c:v>444</c:v>
                </c:pt>
                <c:pt idx="3516">
                  <c:v>444</c:v>
                </c:pt>
                <c:pt idx="3517">
                  <c:v>444</c:v>
                </c:pt>
                <c:pt idx="3518">
                  <c:v>444</c:v>
                </c:pt>
                <c:pt idx="3519">
                  <c:v>444</c:v>
                </c:pt>
                <c:pt idx="3520">
                  <c:v>444</c:v>
                </c:pt>
                <c:pt idx="3521">
                  <c:v>444</c:v>
                </c:pt>
                <c:pt idx="3522">
                  <c:v>444</c:v>
                </c:pt>
                <c:pt idx="3523">
                  <c:v>444</c:v>
                </c:pt>
                <c:pt idx="3524">
                  <c:v>444</c:v>
                </c:pt>
                <c:pt idx="3525">
                  <c:v>444</c:v>
                </c:pt>
                <c:pt idx="3526">
                  <c:v>444</c:v>
                </c:pt>
                <c:pt idx="3527">
                  <c:v>444</c:v>
                </c:pt>
                <c:pt idx="3528">
                  <c:v>444</c:v>
                </c:pt>
                <c:pt idx="3529">
                  <c:v>444</c:v>
                </c:pt>
                <c:pt idx="3530">
                  <c:v>444</c:v>
                </c:pt>
                <c:pt idx="3531">
                  <c:v>444</c:v>
                </c:pt>
                <c:pt idx="3532">
                  <c:v>444</c:v>
                </c:pt>
                <c:pt idx="3533">
                  <c:v>444</c:v>
                </c:pt>
                <c:pt idx="3534">
                  <c:v>444</c:v>
                </c:pt>
                <c:pt idx="3535">
                  <c:v>444</c:v>
                </c:pt>
                <c:pt idx="3536">
                  <c:v>444</c:v>
                </c:pt>
                <c:pt idx="3537">
                  <c:v>444</c:v>
                </c:pt>
                <c:pt idx="3538">
                  <c:v>444</c:v>
                </c:pt>
                <c:pt idx="3539">
                  <c:v>444</c:v>
                </c:pt>
                <c:pt idx="3540">
                  <c:v>444</c:v>
                </c:pt>
                <c:pt idx="3541">
                  <c:v>444</c:v>
                </c:pt>
                <c:pt idx="3542">
                  <c:v>444</c:v>
                </c:pt>
                <c:pt idx="3543">
                  <c:v>444</c:v>
                </c:pt>
                <c:pt idx="3544">
                  <c:v>444</c:v>
                </c:pt>
                <c:pt idx="3545">
                  <c:v>444</c:v>
                </c:pt>
                <c:pt idx="3546">
                  <c:v>444</c:v>
                </c:pt>
                <c:pt idx="3547">
                  <c:v>444</c:v>
                </c:pt>
                <c:pt idx="3548">
                  <c:v>444</c:v>
                </c:pt>
                <c:pt idx="3549">
                  <c:v>444</c:v>
                </c:pt>
                <c:pt idx="3550">
                  <c:v>444</c:v>
                </c:pt>
                <c:pt idx="3551">
                  <c:v>444</c:v>
                </c:pt>
                <c:pt idx="3552">
                  <c:v>444</c:v>
                </c:pt>
                <c:pt idx="3553">
                  <c:v>444</c:v>
                </c:pt>
                <c:pt idx="3554">
                  <c:v>444</c:v>
                </c:pt>
                <c:pt idx="3555">
                  <c:v>444</c:v>
                </c:pt>
                <c:pt idx="3556">
                  <c:v>444</c:v>
                </c:pt>
                <c:pt idx="3557">
                  <c:v>444</c:v>
                </c:pt>
                <c:pt idx="3558">
                  <c:v>444</c:v>
                </c:pt>
                <c:pt idx="3559">
                  <c:v>444</c:v>
                </c:pt>
                <c:pt idx="3560">
                  <c:v>444</c:v>
                </c:pt>
                <c:pt idx="3561">
                  <c:v>444</c:v>
                </c:pt>
                <c:pt idx="3562">
                  <c:v>444</c:v>
                </c:pt>
                <c:pt idx="3563">
                  <c:v>443</c:v>
                </c:pt>
                <c:pt idx="3564">
                  <c:v>443</c:v>
                </c:pt>
                <c:pt idx="3565">
                  <c:v>443</c:v>
                </c:pt>
                <c:pt idx="3566">
                  <c:v>443</c:v>
                </c:pt>
                <c:pt idx="3567">
                  <c:v>443</c:v>
                </c:pt>
                <c:pt idx="3568">
                  <c:v>443</c:v>
                </c:pt>
                <c:pt idx="3569">
                  <c:v>443</c:v>
                </c:pt>
                <c:pt idx="3570">
                  <c:v>443</c:v>
                </c:pt>
                <c:pt idx="3571">
                  <c:v>443</c:v>
                </c:pt>
                <c:pt idx="3572">
                  <c:v>443</c:v>
                </c:pt>
                <c:pt idx="3573">
                  <c:v>443</c:v>
                </c:pt>
                <c:pt idx="3574">
                  <c:v>443</c:v>
                </c:pt>
                <c:pt idx="3575">
                  <c:v>444</c:v>
                </c:pt>
                <c:pt idx="3576">
                  <c:v>444</c:v>
                </c:pt>
                <c:pt idx="3577">
                  <c:v>444</c:v>
                </c:pt>
                <c:pt idx="3578">
                  <c:v>444</c:v>
                </c:pt>
                <c:pt idx="3579">
                  <c:v>444</c:v>
                </c:pt>
                <c:pt idx="3580">
                  <c:v>444</c:v>
                </c:pt>
                <c:pt idx="3581">
                  <c:v>443</c:v>
                </c:pt>
                <c:pt idx="3582">
                  <c:v>443</c:v>
                </c:pt>
                <c:pt idx="3583">
                  <c:v>443</c:v>
                </c:pt>
                <c:pt idx="3584">
                  <c:v>443</c:v>
                </c:pt>
                <c:pt idx="3585">
                  <c:v>443</c:v>
                </c:pt>
                <c:pt idx="3586">
                  <c:v>443</c:v>
                </c:pt>
                <c:pt idx="3587">
                  <c:v>443</c:v>
                </c:pt>
                <c:pt idx="3588">
                  <c:v>443</c:v>
                </c:pt>
                <c:pt idx="3589">
                  <c:v>442</c:v>
                </c:pt>
                <c:pt idx="3590">
                  <c:v>442</c:v>
                </c:pt>
                <c:pt idx="3591">
                  <c:v>442</c:v>
                </c:pt>
                <c:pt idx="3592">
                  <c:v>442</c:v>
                </c:pt>
                <c:pt idx="3593">
                  <c:v>442</c:v>
                </c:pt>
                <c:pt idx="3594">
                  <c:v>442</c:v>
                </c:pt>
                <c:pt idx="3595">
                  <c:v>441</c:v>
                </c:pt>
                <c:pt idx="3596">
                  <c:v>441</c:v>
                </c:pt>
                <c:pt idx="3597">
                  <c:v>441</c:v>
                </c:pt>
                <c:pt idx="3598">
                  <c:v>441</c:v>
                </c:pt>
                <c:pt idx="3599">
                  <c:v>440</c:v>
                </c:pt>
                <c:pt idx="3600">
                  <c:v>440</c:v>
                </c:pt>
                <c:pt idx="3601">
                  <c:v>440</c:v>
                </c:pt>
                <c:pt idx="3602">
                  <c:v>440</c:v>
                </c:pt>
                <c:pt idx="3603">
                  <c:v>440</c:v>
                </c:pt>
                <c:pt idx="3604">
                  <c:v>440</c:v>
                </c:pt>
                <c:pt idx="3605">
                  <c:v>440</c:v>
                </c:pt>
                <c:pt idx="3606">
                  <c:v>440</c:v>
                </c:pt>
                <c:pt idx="3607">
                  <c:v>440</c:v>
                </c:pt>
                <c:pt idx="3608">
                  <c:v>440</c:v>
                </c:pt>
                <c:pt idx="3609">
                  <c:v>440</c:v>
                </c:pt>
                <c:pt idx="3610">
                  <c:v>440</c:v>
                </c:pt>
                <c:pt idx="3611">
                  <c:v>440</c:v>
                </c:pt>
                <c:pt idx="3612">
                  <c:v>440</c:v>
                </c:pt>
                <c:pt idx="3613">
                  <c:v>440</c:v>
                </c:pt>
                <c:pt idx="3614">
                  <c:v>440</c:v>
                </c:pt>
                <c:pt idx="3615">
                  <c:v>440</c:v>
                </c:pt>
                <c:pt idx="3616">
                  <c:v>440</c:v>
                </c:pt>
                <c:pt idx="3617">
                  <c:v>440</c:v>
                </c:pt>
                <c:pt idx="3618">
                  <c:v>440</c:v>
                </c:pt>
                <c:pt idx="3619">
                  <c:v>440</c:v>
                </c:pt>
                <c:pt idx="3620">
                  <c:v>440</c:v>
                </c:pt>
                <c:pt idx="3621">
                  <c:v>440</c:v>
                </c:pt>
                <c:pt idx="3622">
                  <c:v>440</c:v>
                </c:pt>
                <c:pt idx="3623">
                  <c:v>440</c:v>
                </c:pt>
                <c:pt idx="3624">
                  <c:v>440</c:v>
                </c:pt>
                <c:pt idx="3625">
                  <c:v>440</c:v>
                </c:pt>
                <c:pt idx="3626">
                  <c:v>440</c:v>
                </c:pt>
                <c:pt idx="3627">
                  <c:v>440</c:v>
                </c:pt>
                <c:pt idx="3628">
                  <c:v>440</c:v>
                </c:pt>
                <c:pt idx="3629">
                  <c:v>440</c:v>
                </c:pt>
                <c:pt idx="3630">
                  <c:v>440</c:v>
                </c:pt>
                <c:pt idx="3631">
                  <c:v>440</c:v>
                </c:pt>
                <c:pt idx="3632">
                  <c:v>440</c:v>
                </c:pt>
                <c:pt idx="3633">
                  <c:v>440</c:v>
                </c:pt>
                <c:pt idx="3634">
                  <c:v>440</c:v>
                </c:pt>
                <c:pt idx="3635">
                  <c:v>440</c:v>
                </c:pt>
                <c:pt idx="3636">
                  <c:v>440</c:v>
                </c:pt>
                <c:pt idx="3637">
                  <c:v>440</c:v>
                </c:pt>
                <c:pt idx="3638">
                  <c:v>440</c:v>
                </c:pt>
                <c:pt idx="3639">
                  <c:v>440</c:v>
                </c:pt>
                <c:pt idx="3640">
                  <c:v>440</c:v>
                </c:pt>
                <c:pt idx="3641">
                  <c:v>440</c:v>
                </c:pt>
                <c:pt idx="3642">
                  <c:v>440</c:v>
                </c:pt>
                <c:pt idx="3643">
                  <c:v>440</c:v>
                </c:pt>
                <c:pt idx="3644">
                  <c:v>440</c:v>
                </c:pt>
                <c:pt idx="3645">
                  <c:v>440</c:v>
                </c:pt>
                <c:pt idx="3646">
                  <c:v>440</c:v>
                </c:pt>
                <c:pt idx="3647">
                  <c:v>440</c:v>
                </c:pt>
                <c:pt idx="3648">
                  <c:v>440</c:v>
                </c:pt>
                <c:pt idx="3649">
                  <c:v>440</c:v>
                </c:pt>
                <c:pt idx="3650">
                  <c:v>440</c:v>
                </c:pt>
                <c:pt idx="3651">
                  <c:v>440</c:v>
                </c:pt>
                <c:pt idx="3652">
                  <c:v>440</c:v>
                </c:pt>
                <c:pt idx="3653">
                  <c:v>440</c:v>
                </c:pt>
                <c:pt idx="3654">
                  <c:v>440</c:v>
                </c:pt>
                <c:pt idx="3655">
                  <c:v>440</c:v>
                </c:pt>
                <c:pt idx="3656">
                  <c:v>440</c:v>
                </c:pt>
                <c:pt idx="3657">
                  <c:v>440</c:v>
                </c:pt>
                <c:pt idx="3658">
                  <c:v>440</c:v>
                </c:pt>
                <c:pt idx="3659">
                  <c:v>440</c:v>
                </c:pt>
                <c:pt idx="3660">
                  <c:v>440</c:v>
                </c:pt>
                <c:pt idx="3661">
                  <c:v>439</c:v>
                </c:pt>
                <c:pt idx="3662">
                  <c:v>439</c:v>
                </c:pt>
                <c:pt idx="3663">
                  <c:v>439</c:v>
                </c:pt>
                <c:pt idx="3664">
                  <c:v>439</c:v>
                </c:pt>
                <c:pt idx="3665">
                  <c:v>439</c:v>
                </c:pt>
                <c:pt idx="3666">
                  <c:v>439</c:v>
                </c:pt>
                <c:pt idx="3667">
                  <c:v>439</c:v>
                </c:pt>
                <c:pt idx="3668">
                  <c:v>439</c:v>
                </c:pt>
                <c:pt idx="3669">
                  <c:v>439</c:v>
                </c:pt>
                <c:pt idx="3670">
                  <c:v>439</c:v>
                </c:pt>
                <c:pt idx="3671">
                  <c:v>439</c:v>
                </c:pt>
                <c:pt idx="3672">
                  <c:v>439</c:v>
                </c:pt>
                <c:pt idx="3673">
                  <c:v>439</c:v>
                </c:pt>
                <c:pt idx="3674">
                  <c:v>439</c:v>
                </c:pt>
                <c:pt idx="3675">
                  <c:v>439</c:v>
                </c:pt>
                <c:pt idx="3676">
                  <c:v>439</c:v>
                </c:pt>
                <c:pt idx="3677">
                  <c:v>439</c:v>
                </c:pt>
                <c:pt idx="3678">
                  <c:v>439</c:v>
                </c:pt>
                <c:pt idx="3679">
                  <c:v>439</c:v>
                </c:pt>
                <c:pt idx="3680">
                  <c:v>439</c:v>
                </c:pt>
                <c:pt idx="3681">
                  <c:v>439</c:v>
                </c:pt>
                <c:pt idx="3682">
                  <c:v>439</c:v>
                </c:pt>
                <c:pt idx="3683">
                  <c:v>439</c:v>
                </c:pt>
                <c:pt idx="3684">
                  <c:v>439</c:v>
                </c:pt>
                <c:pt idx="3685">
                  <c:v>439</c:v>
                </c:pt>
                <c:pt idx="3686">
                  <c:v>439</c:v>
                </c:pt>
                <c:pt idx="3687">
                  <c:v>439</c:v>
                </c:pt>
                <c:pt idx="3688">
                  <c:v>439</c:v>
                </c:pt>
                <c:pt idx="3689">
                  <c:v>439</c:v>
                </c:pt>
                <c:pt idx="3690">
                  <c:v>439</c:v>
                </c:pt>
                <c:pt idx="3691">
                  <c:v>439</c:v>
                </c:pt>
                <c:pt idx="3692">
                  <c:v>439</c:v>
                </c:pt>
                <c:pt idx="3693">
                  <c:v>439</c:v>
                </c:pt>
                <c:pt idx="3694">
                  <c:v>439</c:v>
                </c:pt>
                <c:pt idx="3695">
                  <c:v>439</c:v>
                </c:pt>
                <c:pt idx="3696">
                  <c:v>439</c:v>
                </c:pt>
                <c:pt idx="3697">
                  <c:v>439</c:v>
                </c:pt>
                <c:pt idx="3698">
                  <c:v>439</c:v>
                </c:pt>
                <c:pt idx="3699">
                  <c:v>439</c:v>
                </c:pt>
                <c:pt idx="3700">
                  <c:v>439</c:v>
                </c:pt>
                <c:pt idx="3701">
                  <c:v>438</c:v>
                </c:pt>
                <c:pt idx="3702">
                  <c:v>438</c:v>
                </c:pt>
                <c:pt idx="3703">
                  <c:v>438</c:v>
                </c:pt>
                <c:pt idx="3704">
                  <c:v>438</c:v>
                </c:pt>
                <c:pt idx="3705">
                  <c:v>438</c:v>
                </c:pt>
                <c:pt idx="3706">
                  <c:v>438</c:v>
                </c:pt>
                <c:pt idx="3707">
                  <c:v>438</c:v>
                </c:pt>
                <c:pt idx="3708">
                  <c:v>438</c:v>
                </c:pt>
                <c:pt idx="3709">
                  <c:v>438</c:v>
                </c:pt>
                <c:pt idx="3710">
                  <c:v>438</c:v>
                </c:pt>
                <c:pt idx="3711">
                  <c:v>438</c:v>
                </c:pt>
                <c:pt idx="3712">
                  <c:v>438</c:v>
                </c:pt>
                <c:pt idx="3713">
                  <c:v>438</c:v>
                </c:pt>
                <c:pt idx="3714">
                  <c:v>438</c:v>
                </c:pt>
                <c:pt idx="3715">
                  <c:v>438</c:v>
                </c:pt>
                <c:pt idx="3716">
                  <c:v>438</c:v>
                </c:pt>
                <c:pt idx="3717">
                  <c:v>438</c:v>
                </c:pt>
                <c:pt idx="3718">
                  <c:v>438</c:v>
                </c:pt>
                <c:pt idx="3719">
                  <c:v>438</c:v>
                </c:pt>
                <c:pt idx="3720">
                  <c:v>438</c:v>
                </c:pt>
                <c:pt idx="3721">
                  <c:v>438</c:v>
                </c:pt>
                <c:pt idx="3722">
                  <c:v>438</c:v>
                </c:pt>
                <c:pt idx="3723">
                  <c:v>438</c:v>
                </c:pt>
                <c:pt idx="3724">
                  <c:v>438</c:v>
                </c:pt>
                <c:pt idx="3725">
                  <c:v>438</c:v>
                </c:pt>
                <c:pt idx="3726">
                  <c:v>438</c:v>
                </c:pt>
                <c:pt idx="3727">
                  <c:v>438</c:v>
                </c:pt>
                <c:pt idx="3728">
                  <c:v>438</c:v>
                </c:pt>
                <c:pt idx="3729">
                  <c:v>438</c:v>
                </c:pt>
                <c:pt idx="3730">
                  <c:v>438</c:v>
                </c:pt>
                <c:pt idx="3731">
                  <c:v>438</c:v>
                </c:pt>
                <c:pt idx="3732">
                  <c:v>438</c:v>
                </c:pt>
                <c:pt idx="3733">
                  <c:v>438</c:v>
                </c:pt>
                <c:pt idx="3734">
                  <c:v>438</c:v>
                </c:pt>
                <c:pt idx="3735">
                  <c:v>438</c:v>
                </c:pt>
                <c:pt idx="3736">
                  <c:v>438</c:v>
                </c:pt>
                <c:pt idx="3737">
                  <c:v>438</c:v>
                </c:pt>
                <c:pt idx="3738">
                  <c:v>438</c:v>
                </c:pt>
                <c:pt idx="3739">
                  <c:v>438</c:v>
                </c:pt>
                <c:pt idx="3740">
                  <c:v>438</c:v>
                </c:pt>
                <c:pt idx="3741">
                  <c:v>438</c:v>
                </c:pt>
                <c:pt idx="3742">
                  <c:v>438</c:v>
                </c:pt>
                <c:pt idx="3743">
                  <c:v>438</c:v>
                </c:pt>
                <c:pt idx="3744">
                  <c:v>438</c:v>
                </c:pt>
                <c:pt idx="3745">
                  <c:v>438</c:v>
                </c:pt>
                <c:pt idx="3746">
                  <c:v>438</c:v>
                </c:pt>
                <c:pt idx="3747">
                  <c:v>438</c:v>
                </c:pt>
                <c:pt idx="3748">
                  <c:v>438</c:v>
                </c:pt>
                <c:pt idx="3749">
                  <c:v>438</c:v>
                </c:pt>
                <c:pt idx="3750">
                  <c:v>438</c:v>
                </c:pt>
                <c:pt idx="3751">
                  <c:v>438</c:v>
                </c:pt>
                <c:pt idx="3752">
                  <c:v>438</c:v>
                </c:pt>
                <c:pt idx="3753">
                  <c:v>438</c:v>
                </c:pt>
                <c:pt idx="3754">
                  <c:v>438</c:v>
                </c:pt>
                <c:pt idx="3755">
                  <c:v>438</c:v>
                </c:pt>
                <c:pt idx="3756">
                  <c:v>438</c:v>
                </c:pt>
                <c:pt idx="3757">
                  <c:v>438</c:v>
                </c:pt>
                <c:pt idx="3758">
                  <c:v>438</c:v>
                </c:pt>
                <c:pt idx="3759">
                  <c:v>438</c:v>
                </c:pt>
                <c:pt idx="3760">
                  <c:v>438</c:v>
                </c:pt>
                <c:pt idx="3761">
                  <c:v>438</c:v>
                </c:pt>
                <c:pt idx="3762">
                  <c:v>438</c:v>
                </c:pt>
                <c:pt idx="3763">
                  <c:v>438</c:v>
                </c:pt>
                <c:pt idx="3764">
                  <c:v>438</c:v>
                </c:pt>
                <c:pt idx="3765">
                  <c:v>438</c:v>
                </c:pt>
                <c:pt idx="3766">
                  <c:v>438</c:v>
                </c:pt>
                <c:pt idx="3767">
                  <c:v>438</c:v>
                </c:pt>
                <c:pt idx="3768">
                  <c:v>438</c:v>
                </c:pt>
                <c:pt idx="3769">
                  <c:v>438</c:v>
                </c:pt>
                <c:pt idx="3770">
                  <c:v>438</c:v>
                </c:pt>
                <c:pt idx="3771">
                  <c:v>438</c:v>
                </c:pt>
                <c:pt idx="3772">
                  <c:v>438</c:v>
                </c:pt>
                <c:pt idx="3773">
                  <c:v>438</c:v>
                </c:pt>
                <c:pt idx="3774">
                  <c:v>438</c:v>
                </c:pt>
                <c:pt idx="3775">
                  <c:v>438</c:v>
                </c:pt>
                <c:pt idx="3776">
                  <c:v>438</c:v>
                </c:pt>
                <c:pt idx="3777">
                  <c:v>438</c:v>
                </c:pt>
                <c:pt idx="3778">
                  <c:v>438</c:v>
                </c:pt>
                <c:pt idx="3779">
                  <c:v>438</c:v>
                </c:pt>
                <c:pt idx="3780">
                  <c:v>438</c:v>
                </c:pt>
                <c:pt idx="3781">
                  <c:v>438</c:v>
                </c:pt>
                <c:pt idx="3782">
                  <c:v>438</c:v>
                </c:pt>
                <c:pt idx="3783">
                  <c:v>438</c:v>
                </c:pt>
                <c:pt idx="3784">
                  <c:v>438</c:v>
                </c:pt>
                <c:pt idx="3785">
                  <c:v>438</c:v>
                </c:pt>
                <c:pt idx="3786">
                  <c:v>438</c:v>
                </c:pt>
                <c:pt idx="3787">
                  <c:v>438</c:v>
                </c:pt>
                <c:pt idx="3788">
                  <c:v>438</c:v>
                </c:pt>
                <c:pt idx="3789">
                  <c:v>438</c:v>
                </c:pt>
                <c:pt idx="3790">
                  <c:v>438</c:v>
                </c:pt>
                <c:pt idx="3791">
                  <c:v>438</c:v>
                </c:pt>
                <c:pt idx="3792">
                  <c:v>438</c:v>
                </c:pt>
                <c:pt idx="3793">
                  <c:v>438</c:v>
                </c:pt>
                <c:pt idx="3794">
                  <c:v>438</c:v>
                </c:pt>
                <c:pt idx="3795">
                  <c:v>438</c:v>
                </c:pt>
                <c:pt idx="3796">
                  <c:v>438</c:v>
                </c:pt>
                <c:pt idx="3797">
                  <c:v>438</c:v>
                </c:pt>
                <c:pt idx="3798">
                  <c:v>438</c:v>
                </c:pt>
                <c:pt idx="3799">
                  <c:v>438</c:v>
                </c:pt>
                <c:pt idx="3800">
                  <c:v>438</c:v>
                </c:pt>
                <c:pt idx="3801">
                  <c:v>438</c:v>
                </c:pt>
                <c:pt idx="3802">
                  <c:v>438</c:v>
                </c:pt>
                <c:pt idx="3803">
                  <c:v>438</c:v>
                </c:pt>
                <c:pt idx="3804">
                  <c:v>438</c:v>
                </c:pt>
                <c:pt idx="3805">
                  <c:v>438</c:v>
                </c:pt>
                <c:pt idx="3806">
                  <c:v>438</c:v>
                </c:pt>
                <c:pt idx="3807">
                  <c:v>438</c:v>
                </c:pt>
                <c:pt idx="3808">
                  <c:v>438</c:v>
                </c:pt>
                <c:pt idx="3809">
                  <c:v>438</c:v>
                </c:pt>
                <c:pt idx="3810">
                  <c:v>438</c:v>
                </c:pt>
                <c:pt idx="3811">
                  <c:v>438</c:v>
                </c:pt>
                <c:pt idx="3812">
                  <c:v>438</c:v>
                </c:pt>
                <c:pt idx="3813">
                  <c:v>438</c:v>
                </c:pt>
                <c:pt idx="3814">
                  <c:v>438</c:v>
                </c:pt>
                <c:pt idx="3815">
                  <c:v>438</c:v>
                </c:pt>
                <c:pt idx="3816">
                  <c:v>438</c:v>
                </c:pt>
                <c:pt idx="3817">
                  <c:v>438</c:v>
                </c:pt>
                <c:pt idx="3818">
                  <c:v>438</c:v>
                </c:pt>
                <c:pt idx="3819">
                  <c:v>438</c:v>
                </c:pt>
                <c:pt idx="3820">
                  <c:v>438</c:v>
                </c:pt>
                <c:pt idx="3821">
                  <c:v>438</c:v>
                </c:pt>
                <c:pt idx="3822">
                  <c:v>438</c:v>
                </c:pt>
                <c:pt idx="3823">
                  <c:v>438</c:v>
                </c:pt>
                <c:pt idx="3824">
                  <c:v>438</c:v>
                </c:pt>
                <c:pt idx="3825">
                  <c:v>438</c:v>
                </c:pt>
                <c:pt idx="3826">
                  <c:v>438</c:v>
                </c:pt>
                <c:pt idx="3827">
                  <c:v>438</c:v>
                </c:pt>
                <c:pt idx="3828">
                  <c:v>438</c:v>
                </c:pt>
                <c:pt idx="3829">
                  <c:v>438</c:v>
                </c:pt>
                <c:pt idx="3830">
                  <c:v>438</c:v>
                </c:pt>
                <c:pt idx="3831">
                  <c:v>438</c:v>
                </c:pt>
                <c:pt idx="3832">
                  <c:v>438</c:v>
                </c:pt>
                <c:pt idx="3833">
                  <c:v>438</c:v>
                </c:pt>
                <c:pt idx="3834">
                  <c:v>438</c:v>
                </c:pt>
                <c:pt idx="3835">
                  <c:v>438</c:v>
                </c:pt>
                <c:pt idx="3836">
                  <c:v>437</c:v>
                </c:pt>
                <c:pt idx="3837">
                  <c:v>437</c:v>
                </c:pt>
                <c:pt idx="3838">
                  <c:v>437</c:v>
                </c:pt>
                <c:pt idx="3839">
                  <c:v>437</c:v>
                </c:pt>
                <c:pt idx="3840">
                  <c:v>437</c:v>
                </c:pt>
                <c:pt idx="3841">
                  <c:v>437</c:v>
                </c:pt>
                <c:pt idx="3842">
                  <c:v>437</c:v>
                </c:pt>
                <c:pt idx="3843">
                  <c:v>437</c:v>
                </c:pt>
                <c:pt idx="3844">
                  <c:v>437</c:v>
                </c:pt>
                <c:pt idx="3845">
                  <c:v>437</c:v>
                </c:pt>
                <c:pt idx="3846">
                  <c:v>437</c:v>
                </c:pt>
                <c:pt idx="3847">
                  <c:v>437</c:v>
                </c:pt>
                <c:pt idx="3848">
                  <c:v>437</c:v>
                </c:pt>
                <c:pt idx="3849">
                  <c:v>437</c:v>
                </c:pt>
                <c:pt idx="3850">
                  <c:v>437</c:v>
                </c:pt>
                <c:pt idx="3851">
                  <c:v>437</c:v>
                </c:pt>
                <c:pt idx="3852">
                  <c:v>437</c:v>
                </c:pt>
                <c:pt idx="3853">
                  <c:v>437</c:v>
                </c:pt>
                <c:pt idx="3854">
                  <c:v>437</c:v>
                </c:pt>
                <c:pt idx="3855">
                  <c:v>437</c:v>
                </c:pt>
                <c:pt idx="3856">
                  <c:v>437</c:v>
                </c:pt>
                <c:pt idx="3857">
                  <c:v>437</c:v>
                </c:pt>
                <c:pt idx="3858">
                  <c:v>437</c:v>
                </c:pt>
                <c:pt idx="3859">
                  <c:v>437</c:v>
                </c:pt>
                <c:pt idx="3860">
                  <c:v>437</c:v>
                </c:pt>
                <c:pt idx="3861">
                  <c:v>437</c:v>
                </c:pt>
                <c:pt idx="3862">
                  <c:v>437</c:v>
                </c:pt>
                <c:pt idx="3863">
                  <c:v>437</c:v>
                </c:pt>
                <c:pt idx="3864">
                  <c:v>437</c:v>
                </c:pt>
                <c:pt idx="3865">
                  <c:v>437</c:v>
                </c:pt>
                <c:pt idx="3866">
                  <c:v>438</c:v>
                </c:pt>
                <c:pt idx="3867">
                  <c:v>438</c:v>
                </c:pt>
                <c:pt idx="3868">
                  <c:v>438</c:v>
                </c:pt>
                <c:pt idx="3869">
                  <c:v>438</c:v>
                </c:pt>
                <c:pt idx="3870">
                  <c:v>438</c:v>
                </c:pt>
                <c:pt idx="3871">
                  <c:v>438</c:v>
                </c:pt>
                <c:pt idx="3872">
                  <c:v>438</c:v>
                </c:pt>
                <c:pt idx="3873">
                  <c:v>438</c:v>
                </c:pt>
                <c:pt idx="3874">
                  <c:v>438</c:v>
                </c:pt>
                <c:pt idx="3875">
                  <c:v>438</c:v>
                </c:pt>
                <c:pt idx="3876">
                  <c:v>438</c:v>
                </c:pt>
                <c:pt idx="3877">
                  <c:v>438</c:v>
                </c:pt>
                <c:pt idx="3878">
                  <c:v>438</c:v>
                </c:pt>
                <c:pt idx="3879">
                  <c:v>438</c:v>
                </c:pt>
                <c:pt idx="3880">
                  <c:v>438</c:v>
                </c:pt>
                <c:pt idx="3881">
                  <c:v>438</c:v>
                </c:pt>
                <c:pt idx="3882">
                  <c:v>438</c:v>
                </c:pt>
                <c:pt idx="3883">
                  <c:v>438</c:v>
                </c:pt>
                <c:pt idx="3884">
                  <c:v>438</c:v>
                </c:pt>
                <c:pt idx="3885">
                  <c:v>438</c:v>
                </c:pt>
                <c:pt idx="3886">
                  <c:v>438</c:v>
                </c:pt>
                <c:pt idx="3887">
                  <c:v>438</c:v>
                </c:pt>
                <c:pt idx="3888">
                  <c:v>438</c:v>
                </c:pt>
                <c:pt idx="3889">
                  <c:v>438</c:v>
                </c:pt>
                <c:pt idx="3890">
                  <c:v>438</c:v>
                </c:pt>
                <c:pt idx="3891">
                  <c:v>438</c:v>
                </c:pt>
                <c:pt idx="3892">
                  <c:v>438</c:v>
                </c:pt>
                <c:pt idx="3893">
                  <c:v>438</c:v>
                </c:pt>
                <c:pt idx="3894">
                  <c:v>438</c:v>
                </c:pt>
                <c:pt idx="3895">
                  <c:v>438</c:v>
                </c:pt>
                <c:pt idx="3896">
                  <c:v>438</c:v>
                </c:pt>
                <c:pt idx="3897">
                  <c:v>438</c:v>
                </c:pt>
                <c:pt idx="3898">
                  <c:v>438</c:v>
                </c:pt>
                <c:pt idx="3899">
                  <c:v>438</c:v>
                </c:pt>
                <c:pt idx="3900">
                  <c:v>438</c:v>
                </c:pt>
                <c:pt idx="3901">
                  <c:v>438</c:v>
                </c:pt>
                <c:pt idx="3902">
                  <c:v>438</c:v>
                </c:pt>
                <c:pt idx="3903">
                  <c:v>438</c:v>
                </c:pt>
                <c:pt idx="3904">
                  <c:v>438</c:v>
                </c:pt>
                <c:pt idx="3905">
                  <c:v>438</c:v>
                </c:pt>
                <c:pt idx="3906">
                  <c:v>438</c:v>
                </c:pt>
                <c:pt idx="3907">
                  <c:v>438</c:v>
                </c:pt>
                <c:pt idx="3908">
                  <c:v>438</c:v>
                </c:pt>
                <c:pt idx="3909">
                  <c:v>438</c:v>
                </c:pt>
                <c:pt idx="3910">
                  <c:v>438</c:v>
                </c:pt>
                <c:pt idx="3911">
                  <c:v>438</c:v>
                </c:pt>
                <c:pt idx="3912">
                  <c:v>438</c:v>
                </c:pt>
                <c:pt idx="3913">
                  <c:v>438</c:v>
                </c:pt>
                <c:pt idx="3914">
                  <c:v>439</c:v>
                </c:pt>
                <c:pt idx="3915">
                  <c:v>439</c:v>
                </c:pt>
                <c:pt idx="3916">
                  <c:v>439</c:v>
                </c:pt>
                <c:pt idx="3917">
                  <c:v>439</c:v>
                </c:pt>
                <c:pt idx="3918">
                  <c:v>439</c:v>
                </c:pt>
                <c:pt idx="3919">
                  <c:v>439</c:v>
                </c:pt>
                <c:pt idx="3920">
                  <c:v>439</c:v>
                </c:pt>
                <c:pt idx="3921">
                  <c:v>439</c:v>
                </c:pt>
                <c:pt idx="3922">
                  <c:v>439</c:v>
                </c:pt>
                <c:pt idx="3923">
                  <c:v>439</c:v>
                </c:pt>
                <c:pt idx="3924">
                  <c:v>439</c:v>
                </c:pt>
                <c:pt idx="3925">
                  <c:v>439</c:v>
                </c:pt>
                <c:pt idx="3926">
                  <c:v>439</c:v>
                </c:pt>
                <c:pt idx="3927">
                  <c:v>439</c:v>
                </c:pt>
                <c:pt idx="3928">
                  <c:v>439</c:v>
                </c:pt>
                <c:pt idx="3929">
                  <c:v>439</c:v>
                </c:pt>
                <c:pt idx="3930">
                  <c:v>439</c:v>
                </c:pt>
                <c:pt idx="3931">
                  <c:v>439</c:v>
                </c:pt>
                <c:pt idx="3932">
                  <c:v>439</c:v>
                </c:pt>
                <c:pt idx="3933">
                  <c:v>439</c:v>
                </c:pt>
                <c:pt idx="3934">
                  <c:v>439</c:v>
                </c:pt>
                <c:pt idx="3935">
                  <c:v>439</c:v>
                </c:pt>
                <c:pt idx="3936">
                  <c:v>439</c:v>
                </c:pt>
                <c:pt idx="3937">
                  <c:v>439</c:v>
                </c:pt>
                <c:pt idx="3938">
                  <c:v>439</c:v>
                </c:pt>
                <c:pt idx="3939">
                  <c:v>439</c:v>
                </c:pt>
                <c:pt idx="3940">
                  <c:v>439</c:v>
                </c:pt>
                <c:pt idx="3941">
                  <c:v>439</c:v>
                </c:pt>
                <c:pt idx="3942">
                  <c:v>439</c:v>
                </c:pt>
                <c:pt idx="3943">
                  <c:v>439</c:v>
                </c:pt>
                <c:pt idx="3944">
                  <c:v>439</c:v>
                </c:pt>
                <c:pt idx="3945">
                  <c:v>439</c:v>
                </c:pt>
                <c:pt idx="3946">
                  <c:v>439</c:v>
                </c:pt>
                <c:pt idx="3947">
                  <c:v>439</c:v>
                </c:pt>
                <c:pt idx="3948">
                  <c:v>439</c:v>
                </c:pt>
                <c:pt idx="3949">
                  <c:v>439</c:v>
                </c:pt>
                <c:pt idx="3950">
                  <c:v>439</c:v>
                </c:pt>
                <c:pt idx="3951">
                  <c:v>439</c:v>
                </c:pt>
                <c:pt idx="3952">
                  <c:v>439</c:v>
                </c:pt>
                <c:pt idx="3953">
                  <c:v>439</c:v>
                </c:pt>
                <c:pt idx="3954">
                  <c:v>439</c:v>
                </c:pt>
                <c:pt idx="3955">
                  <c:v>439</c:v>
                </c:pt>
                <c:pt idx="3956">
                  <c:v>439</c:v>
                </c:pt>
                <c:pt idx="3957">
                  <c:v>439</c:v>
                </c:pt>
                <c:pt idx="3958">
                  <c:v>439</c:v>
                </c:pt>
                <c:pt idx="3959">
                  <c:v>439</c:v>
                </c:pt>
                <c:pt idx="3960">
                  <c:v>439</c:v>
                </c:pt>
                <c:pt idx="3961">
                  <c:v>439</c:v>
                </c:pt>
                <c:pt idx="3962">
                  <c:v>439</c:v>
                </c:pt>
                <c:pt idx="3963">
                  <c:v>439</c:v>
                </c:pt>
                <c:pt idx="3964">
                  <c:v>439</c:v>
                </c:pt>
                <c:pt idx="3965">
                  <c:v>439</c:v>
                </c:pt>
                <c:pt idx="3966">
                  <c:v>439</c:v>
                </c:pt>
                <c:pt idx="3967">
                  <c:v>439</c:v>
                </c:pt>
                <c:pt idx="3968">
                  <c:v>439</c:v>
                </c:pt>
                <c:pt idx="3969">
                  <c:v>439</c:v>
                </c:pt>
                <c:pt idx="3970">
                  <c:v>439</c:v>
                </c:pt>
                <c:pt idx="3971">
                  <c:v>439</c:v>
                </c:pt>
                <c:pt idx="3972">
                  <c:v>439</c:v>
                </c:pt>
                <c:pt idx="3973">
                  <c:v>439</c:v>
                </c:pt>
                <c:pt idx="3974">
                  <c:v>439</c:v>
                </c:pt>
                <c:pt idx="3975">
                  <c:v>439</c:v>
                </c:pt>
                <c:pt idx="3976">
                  <c:v>439</c:v>
                </c:pt>
                <c:pt idx="3977">
                  <c:v>439</c:v>
                </c:pt>
                <c:pt idx="3978">
                  <c:v>439</c:v>
                </c:pt>
                <c:pt idx="3979">
                  <c:v>439</c:v>
                </c:pt>
                <c:pt idx="3980">
                  <c:v>439</c:v>
                </c:pt>
                <c:pt idx="3981">
                  <c:v>439</c:v>
                </c:pt>
                <c:pt idx="3982">
                  <c:v>439</c:v>
                </c:pt>
                <c:pt idx="3983">
                  <c:v>439</c:v>
                </c:pt>
                <c:pt idx="3984">
                  <c:v>439</c:v>
                </c:pt>
                <c:pt idx="3985">
                  <c:v>439</c:v>
                </c:pt>
                <c:pt idx="3986">
                  <c:v>439</c:v>
                </c:pt>
                <c:pt idx="3987">
                  <c:v>439</c:v>
                </c:pt>
                <c:pt idx="3988">
                  <c:v>439</c:v>
                </c:pt>
                <c:pt idx="3989">
                  <c:v>439</c:v>
                </c:pt>
                <c:pt idx="3990">
                  <c:v>439</c:v>
                </c:pt>
                <c:pt idx="3991">
                  <c:v>439</c:v>
                </c:pt>
                <c:pt idx="3992">
                  <c:v>439</c:v>
                </c:pt>
                <c:pt idx="3993">
                  <c:v>439</c:v>
                </c:pt>
                <c:pt idx="3994">
                  <c:v>439</c:v>
                </c:pt>
                <c:pt idx="3995">
                  <c:v>439</c:v>
                </c:pt>
                <c:pt idx="3996">
                  <c:v>439</c:v>
                </c:pt>
                <c:pt idx="3997">
                  <c:v>439</c:v>
                </c:pt>
                <c:pt idx="3998">
                  <c:v>439</c:v>
                </c:pt>
                <c:pt idx="3999">
                  <c:v>439</c:v>
                </c:pt>
                <c:pt idx="4000">
                  <c:v>439</c:v>
                </c:pt>
                <c:pt idx="4001">
                  <c:v>439</c:v>
                </c:pt>
                <c:pt idx="4002">
                  <c:v>439</c:v>
                </c:pt>
                <c:pt idx="4003">
                  <c:v>439</c:v>
                </c:pt>
                <c:pt idx="4004">
                  <c:v>439</c:v>
                </c:pt>
                <c:pt idx="4005">
                  <c:v>439</c:v>
                </c:pt>
                <c:pt idx="4006">
                  <c:v>439</c:v>
                </c:pt>
                <c:pt idx="4007">
                  <c:v>439</c:v>
                </c:pt>
                <c:pt idx="4008">
                  <c:v>439</c:v>
                </c:pt>
                <c:pt idx="4009">
                  <c:v>439</c:v>
                </c:pt>
                <c:pt idx="4010">
                  <c:v>439</c:v>
                </c:pt>
                <c:pt idx="4011">
                  <c:v>439</c:v>
                </c:pt>
                <c:pt idx="4012">
                  <c:v>439</c:v>
                </c:pt>
                <c:pt idx="4013">
                  <c:v>439</c:v>
                </c:pt>
                <c:pt idx="4014">
                  <c:v>439</c:v>
                </c:pt>
                <c:pt idx="4015">
                  <c:v>439</c:v>
                </c:pt>
                <c:pt idx="4016">
                  <c:v>439</c:v>
                </c:pt>
                <c:pt idx="4017">
                  <c:v>439</c:v>
                </c:pt>
                <c:pt idx="4018">
                  <c:v>438</c:v>
                </c:pt>
                <c:pt idx="4019">
                  <c:v>438</c:v>
                </c:pt>
                <c:pt idx="4020">
                  <c:v>438</c:v>
                </c:pt>
                <c:pt idx="4021">
                  <c:v>438</c:v>
                </c:pt>
                <c:pt idx="4022">
                  <c:v>438</c:v>
                </c:pt>
                <c:pt idx="4023">
                  <c:v>438</c:v>
                </c:pt>
                <c:pt idx="4024">
                  <c:v>438</c:v>
                </c:pt>
                <c:pt idx="4025">
                  <c:v>438</c:v>
                </c:pt>
                <c:pt idx="4026">
                  <c:v>438</c:v>
                </c:pt>
                <c:pt idx="4027">
                  <c:v>438</c:v>
                </c:pt>
                <c:pt idx="4028">
                  <c:v>438</c:v>
                </c:pt>
                <c:pt idx="4029">
                  <c:v>438</c:v>
                </c:pt>
                <c:pt idx="4030">
                  <c:v>438</c:v>
                </c:pt>
                <c:pt idx="4031">
                  <c:v>438</c:v>
                </c:pt>
                <c:pt idx="4032">
                  <c:v>438</c:v>
                </c:pt>
                <c:pt idx="4033">
                  <c:v>438</c:v>
                </c:pt>
                <c:pt idx="4034">
                  <c:v>438</c:v>
                </c:pt>
                <c:pt idx="4035">
                  <c:v>438</c:v>
                </c:pt>
                <c:pt idx="4036">
                  <c:v>438</c:v>
                </c:pt>
                <c:pt idx="4037">
                  <c:v>438</c:v>
                </c:pt>
                <c:pt idx="4038">
                  <c:v>438</c:v>
                </c:pt>
                <c:pt idx="4039">
                  <c:v>438</c:v>
                </c:pt>
                <c:pt idx="4040">
                  <c:v>438</c:v>
                </c:pt>
                <c:pt idx="4041">
                  <c:v>438</c:v>
                </c:pt>
                <c:pt idx="4042">
                  <c:v>438</c:v>
                </c:pt>
                <c:pt idx="4043">
                  <c:v>438</c:v>
                </c:pt>
                <c:pt idx="4044">
                  <c:v>438</c:v>
                </c:pt>
                <c:pt idx="4045">
                  <c:v>438</c:v>
                </c:pt>
                <c:pt idx="4046">
                  <c:v>438</c:v>
                </c:pt>
                <c:pt idx="4047">
                  <c:v>438</c:v>
                </c:pt>
                <c:pt idx="4048">
                  <c:v>438</c:v>
                </c:pt>
                <c:pt idx="4049">
                  <c:v>438</c:v>
                </c:pt>
                <c:pt idx="4050">
                  <c:v>438</c:v>
                </c:pt>
                <c:pt idx="4051">
                  <c:v>438</c:v>
                </c:pt>
                <c:pt idx="4052">
                  <c:v>438</c:v>
                </c:pt>
                <c:pt idx="4053">
                  <c:v>439</c:v>
                </c:pt>
                <c:pt idx="4054">
                  <c:v>439</c:v>
                </c:pt>
                <c:pt idx="4055">
                  <c:v>439</c:v>
                </c:pt>
                <c:pt idx="4056">
                  <c:v>439</c:v>
                </c:pt>
                <c:pt idx="4057">
                  <c:v>439</c:v>
                </c:pt>
                <c:pt idx="4058">
                  <c:v>439</c:v>
                </c:pt>
                <c:pt idx="4059">
                  <c:v>439</c:v>
                </c:pt>
                <c:pt idx="4060">
                  <c:v>439</c:v>
                </c:pt>
                <c:pt idx="4061">
                  <c:v>439</c:v>
                </c:pt>
                <c:pt idx="4062">
                  <c:v>439</c:v>
                </c:pt>
                <c:pt idx="4063">
                  <c:v>438</c:v>
                </c:pt>
                <c:pt idx="4064">
                  <c:v>438</c:v>
                </c:pt>
                <c:pt idx="4065">
                  <c:v>438</c:v>
                </c:pt>
                <c:pt idx="4066">
                  <c:v>438</c:v>
                </c:pt>
                <c:pt idx="4067">
                  <c:v>438</c:v>
                </c:pt>
                <c:pt idx="4068">
                  <c:v>438</c:v>
                </c:pt>
                <c:pt idx="4069">
                  <c:v>438</c:v>
                </c:pt>
                <c:pt idx="4070">
                  <c:v>438</c:v>
                </c:pt>
                <c:pt idx="4071">
                  <c:v>438</c:v>
                </c:pt>
                <c:pt idx="4072">
                  <c:v>438</c:v>
                </c:pt>
                <c:pt idx="4073">
                  <c:v>438</c:v>
                </c:pt>
                <c:pt idx="4074">
                  <c:v>438</c:v>
                </c:pt>
                <c:pt idx="4075">
                  <c:v>438</c:v>
                </c:pt>
                <c:pt idx="4076">
                  <c:v>438</c:v>
                </c:pt>
                <c:pt idx="4077">
                  <c:v>438</c:v>
                </c:pt>
                <c:pt idx="4078">
                  <c:v>438</c:v>
                </c:pt>
                <c:pt idx="4079">
                  <c:v>438</c:v>
                </c:pt>
                <c:pt idx="4080">
                  <c:v>438</c:v>
                </c:pt>
                <c:pt idx="4081">
                  <c:v>438</c:v>
                </c:pt>
                <c:pt idx="4082">
                  <c:v>438</c:v>
                </c:pt>
                <c:pt idx="4083">
                  <c:v>438</c:v>
                </c:pt>
                <c:pt idx="4084">
                  <c:v>438</c:v>
                </c:pt>
                <c:pt idx="4085">
                  <c:v>438</c:v>
                </c:pt>
                <c:pt idx="4086">
                  <c:v>438</c:v>
                </c:pt>
                <c:pt idx="4087">
                  <c:v>438</c:v>
                </c:pt>
                <c:pt idx="4088">
                  <c:v>438</c:v>
                </c:pt>
                <c:pt idx="4089">
                  <c:v>438</c:v>
                </c:pt>
                <c:pt idx="4090">
                  <c:v>438</c:v>
                </c:pt>
                <c:pt idx="4091">
                  <c:v>438</c:v>
                </c:pt>
                <c:pt idx="4092">
                  <c:v>438</c:v>
                </c:pt>
                <c:pt idx="4093">
                  <c:v>438</c:v>
                </c:pt>
                <c:pt idx="4094">
                  <c:v>438</c:v>
                </c:pt>
                <c:pt idx="4095">
                  <c:v>438</c:v>
                </c:pt>
                <c:pt idx="4096">
                  <c:v>438</c:v>
                </c:pt>
                <c:pt idx="4097">
                  <c:v>438</c:v>
                </c:pt>
                <c:pt idx="4098">
                  <c:v>438</c:v>
                </c:pt>
                <c:pt idx="4099">
                  <c:v>438</c:v>
                </c:pt>
                <c:pt idx="4100">
                  <c:v>438</c:v>
                </c:pt>
                <c:pt idx="4101">
                  <c:v>438</c:v>
                </c:pt>
                <c:pt idx="4102">
                  <c:v>438</c:v>
                </c:pt>
                <c:pt idx="4103">
                  <c:v>438</c:v>
                </c:pt>
                <c:pt idx="4104">
                  <c:v>438</c:v>
                </c:pt>
                <c:pt idx="4105">
                  <c:v>438</c:v>
                </c:pt>
                <c:pt idx="4106">
                  <c:v>438</c:v>
                </c:pt>
                <c:pt idx="4107">
                  <c:v>438</c:v>
                </c:pt>
                <c:pt idx="4108">
                  <c:v>438</c:v>
                </c:pt>
                <c:pt idx="4109">
                  <c:v>438</c:v>
                </c:pt>
                <c:pt idx="4110">
                  <c:v>438</c:v>
                </c:pt>
                <c:pt idx="4111">
                  <c:v>438</c:v>
                </c:pt>
                <c:pt idx="4112">
                  <c:v>438</c:v>
                </c:pt>
                <c:pt idx="4113">
                  <c:v>438</c:v>
                </c:pt>
                <c:pt idx="4114">
                  <c:v>438</c:v>
                </c:pt>
                <c:pt idx="4115">
                  <c:v>438</c:v>
                </c:pt>
                <c:pt idx="4116">
                  <c:v>438</c:v>
                </c:pt>
                <c:pt idx="4117">
                  <c:v>438</c:v>
                </c:pt>
                <c:pt idx="4118">
                  <c:v>438</c:v>
                </c:pt>
                <c:pt idx="4119">
                  <c:v>438</c:v>
                </c:pt>
                <c:pt idx="4120">
                  <c:v>438</c:v>
                </c:pt>
                <c:pt idx="4121">
                  <c:v>438</c:v>
                </c:pt>
                <c:pt idx="4122">
                  <c:v>438</c:v>
                </c:pt>
                <c:pt idx="4123">
                  <c:v>438</c:v>
                </c:pt>
                <c:pt idx="4124">
                  <c:v>438</c:v>
                </c:pt>
                <c:pt idx="4125">
                  <c:v>438</c:v>
                </c:pt>
                <c:pt idx="4126">
                  <c:v>438</c:v>
                </c:pt>
                <c:pt idx="4127">
                  <c:v>438</c:v>
                </c:pt>
                <c:pt idx="4128">
                  <c:v>438</c:v>
                </c:pt>
                <c:pt idx="4129">
                  <c:v>438</c:v>
                </c:pt>
                <c:pt idx="4130">
                  <c:v>438</c:v>
                </c:pt>
                <c:pt idx="4131">
                  <c:v>438</c:v>
                </c:pt>
                <c:pt idx="4132">
                  <c:v>438</c:v>
                </c:pt>
                <c:pt idx="4133">
                  <c:v>438</c:v>
                </c:pt>
                <c:pt idx="4134">
                  <c:v>438</c:v>
                </c:pt>
                <c:pt idx="4135">
                  <c:v>437</c:v>
                </c:pt>
                <c:pt idx="4136">
                  <c:v>437</c:v>
                </c:pt>
                <c:pt idx="4137">
                  <c:v>437</c:v>
                </c:pt>
                <c:pt idx="4138">
                  <c:v>437</c:v>
                </c:pt>
                <c:pt idx="4139">
                  <c:v>437</c:v>
                </c:pt>
                <c:pt idx="4140">
                  <c:v>437</c:v>
                </c:pt>
                <c:pt idx="4141">
                  <c:v>437</c:v>
                </c:pt>
                <c:pt idx="4142">
                  <c:v>437</c:v>
                </c:pt>
                <c:pt idx="4143">
                  <c:v>438</c:v>
                </c:pt>
                <c:pt idx="4144">
                  <c:v>438</c:v>
                </c:pt>
                <c:pt idx="4145">
                  <c:v>437</c:v>
                </c:pt>
                <c:pt idx="4146">
                  <c:v>437</c:v>
                </c:pt>
                <c:pt idx="4147">
                  <c:v>437</c:v>
                </c:pt>
                <c:pt idx="4148">
                  <c:v>437</c:v>
                </c:pt>
                <c:pt idx="4149">
                  <c:v>437</c:v>
                </c:pt>
                <c:pt idx="4150">
                  <c:v>437</c:v>
                </c:pt>
                <c:pt idx="4151">
                  <c:v>437</c:v>
                </c:pt>
                <c:pt idx="4152">
                  <c:v>437</c:v>
                </c:pt>
                <c:pt idx="4153">
                  <c:v>437</c:v>
                </c:pt>
                <c:pt idx="4154">
                  <c:v>437</c:v>
                </c:pt>
                <c:pt idx="4155">
                  <c:v>437</c:v>
                </c:pt>
                <c:pt idx="4156">
                  <c:v>437</c:v>
                </c:pt>
                <c:pt idx="4157">
                  <c:v>437</c:v>
                </c:pt>
                <c:pt idx="4158">
                  <c:v>437</c:v>
                </c:pt>
                <c:pt idx="4159">
                  <c:v>437</c:v>
                </c:pt>
                <c:pt idx="4160">
                  <c:v>437</c:v>
                </c:pt>
                <c:pt idx="4161">
                  <c:v>437</c:v>
                </c:pt>
                <c:pt idx="4162">
                  <c:v>437</c:v>
                </c:pt>
                <c:pt idx="4163">
                  <c:v>437</c:v>
                </c:pt>
                <c:pt idx="4164">
                  <c:v>437</c:v>
                </c:pt>
                <c:pt idx="4165">
                  <c:v>437</c:v>
                </c:pt>
                <c:pt idx="4166">
                  <c:v>437</c:v>
                </c:pt>
                <c:pt idx="4167">
                  <c:v>437</c:v>
                </c:pt>
                <c:pt idx="4168">
                  <c:v>437</c:v>
                </c:pt>
                <c:pt idx="4169">
                  <c:v>437</c:v>
                </c:pt>
                <c:pt idx="4170">
                  <c:v>437</c:v>
                </c:pt>
                <c:pt idx="4171">
                  <c:v>437</c:v>
                </c:pt>
                <c:pt idx="4172">
                  <c:v>437</c:v>
                </c:pt>
                <c:pt idx="4173">
                  <c:v>437</c:v>
                </c:pt>
                <c:pt idx="4174">
                  <c:v>437</c:v>
                </c:pt>
                <c:pt idx="4175">
                  <c:v>437</c:v>
                </c:pt>
                <c:pt idx="4176">
                  <c:v>437</c:v>
                </c:pt>
                <c:pt idx="4177">
                  <c:v>437</c:v>
                </c:pt>
                <c:pt idx="4178">
                  <c:v>437</c:v>
                </c:pt>
                <c:pt idx="4179">
                  <c:v>437</c:v>
                </c:pt>
                <c:pt idx="4180">
                  <c:v>437</c:v>
                </c:pt>
                <c:pt idx="4181">
                  <c:v>437</c:v>
                </c:pt>
                <c:pt idx="4182">
                  <c:v>437</c:v>
                </c:pt>
                <c:pt idx="4183">
                  <c:v>437</c:v>
                </c:pt>
                <c:pt idx="4184">
                  <c:v>437</c:v>
                </c:pt>
                <c:pt idx="4185">
                  <c:v>437</c:v>
                </c:pt>
                <c:pt idx="4186">
                  <c:v>437</c:v>
                </c:pt>
                <c:pt idx="4187">
                  <c:v>437</c:v>
                </c:pt>
                <c:pt idx="4188">
                  <c:v>437</c:v>
                </c:pt>
                <c:pt idx="4189">
                  <c:v>437</c:v>
                </c:pt>
                <c:pt idx="4190">
                  <c:v>437</c:v>
                </c:pt>
                <c:pt idx="4191">
                  <c:v>437</c:v>
                </c:pt>
                <c:pt idx="4192">
                  <c:v>437</c:v>
                </c:pt>
                <c:pt idx="4193">
                  <c:v>437</c:v>
                </c:pt>
                <c:pt idx="4194">
                  <c:v>437</c:v>
                </c:pt>
                <c:pt idx="4195">
                  <c:v>437</c:v>
                </c:pt>
                <c:pt idx="4196">
                  <c:v>437</c:v>
                </c:pt>
                <c:pt idx="4197">
                  <c:v>437</c:v>
                </c:pt>
                <c:pt idx="4198">
                  <c:v>437</c:v>
                </c:pt>
                <c:pt idx="4199">
                  <c:v>437</c:v>
                </c:pt>
                <c:pt idx="4200">
                  <c:v>437</c:v>
                </c:pt>
                <c:pt idx="4201">
                  <c:v>437</c:v>
                </c:pt>
                <c:pt idx="4202">
                  <c:v>437</c:v>
                </c:pt>
                <c:pt idx="4203">
                  <c:v>437</c:v>
                </c:pt>
                <c:pt idx="4204">
                  <c:v>437</c:v>
                </c:pt>
                <c:pt idx="4205">
                  <c:v>437</c:v>
                </c:pt>
                <c:pt idx="4206">
                  <c:v>437</c:v>
                </c:pt>
                <c:pt idx="4207">
                  <c:v>437</c:v>
                </c:pt>
                <c:pt idx="4208">
                  <c:v>437</c:v>
                </c:pt>
                <c:pt idx="4209">
                  <c:v>437</c:v>
                </c:pt>
                <c:pt idx="4210">
                  <c:v>437</c:v>
                </c:pt>
                <c:pt idx="4211">
                  <c:v>437</c:v>
                </c:pt>
                <c:pt idx="4212">
                  <c:v>437</c:v>
                </c:pt>
                <c:pt idx="4213">
                  <c:v>437</c:v>
                </c:pt>
                <c:pt idx="4214">
                  <c:v>437</c:v>
                </c:pt>
                <c:pt idx="4215">
                  <c:v>437</c:v>
                </c:pt>
                <c:pt idx="4216">
                  <c:v>437</c:v>
                </c:pt>
                <c:pt idx="4217">
                  <c:v>437</c:v>
                </c:pt>
                <c:pt idx="4218">
                  <c:v>437</c:v>
                </c:pt>
                <c:pt idx="4219">
                  <c:v>437</c:v>
                </c:pt>
                <c:pt idx="4220">
                  <c:v>437</c:v>
                </c:pt>
                <c:pt idx="4221">
                  <c:v>437</c:v>
                </c:pt>
                <c:pt idx="4222">
                  <c:v>437</c:v>
                </c:pt>
                <c:pt idx="4223">
                  <c:v>437</c:v>
                </c:pt>
                <c:pt idx="4224">
                  <c:v>437</c:v>
                </c:pt>
                <c:pt idx="4225">
                  <c:v>437</c:v>
                </c:pt>
                <c:pt idx="4226">
                  <c:v>437</c:v>
                </c:pt>
                <c:pt idx="4227">
                  <c:v>437</c:v>
                </c:pt>
                <c:pt idx="4228">
                  <c:v>437</c:v>
                </c:pt>
                <c:pt idx="4229">
                  <c:v>437</c:v>
                </c:pt>
                <c:pt idx="4230">
                  <c:v>437</c:v>
                </c:pt>
                <c:pt idx="4231">
                  <c:v>438</c:v>
                </c:pt>
                <c:pt idx="4232">
                  <c:v>438</c:v>
                </c:pt>
                <c:pt idx="4233">
                  <c:v>438</c:v>
                </c:pt>
                <c:pt idx="4234">
                  <c:v>438</c:v>
                </c:pt>
                <c:pt idx="4235">
                  <c:v>438</c:v>
                </c:pt>
                <c:pt idx="4236">
                  <c:v>438</c:v>
                </c:pt>
                <c:pt idx="4237">
                  <c:v>438</c:v>
                </c:pt>
                <c:pt idx="4238">
                  <c:v>438</c:v>
                </c:pt>
                <c:pt idx="4239">
                  <c:v>438</c:v>
                </c:pt>
                <c:pt idx="4240">
                  <c:v>438</c:v>
                </c:pt>
                <c:pt idx="4241">
                  <c:v>438</c:v>
                </c:pt>
                <c:pt idx="4242">
                  <c:v>438</c:v>
                </c:pt>
                <c:pt idx="4243">
                  <c:v>438</c:v>
                </c:pt>
                <c:pt idx="4244">
                  <c:v>438</c:v>
                </c:pt>
                <c:pt idx="4245">
                  <c:v>438</c:v>
                </c:pt>
                <c:pt idx="4246">
                  <c:v>438</c:v>
                </c:pt>
                <c:pt idx="4247">
                  <c:v>438</c:v>
                </c:pt>
                <c:pt idx="4248">
                  <c:v>438</c:v>
                </c:pt>
                <c:pt idx="4249">
                  <c:v>438</c:v>
                </c:pt>
                <c:pt idx="4250">
                  <c:v>438</c:v>
                </c:pt>
                <c:pt idx="4251">
                  <c:v>438</c:v>
                </c:pt>
                <c:pt idx="4252">
                  <c:v>438</c:v>
                </c:pt>
                <c:pt idx="4253">
                  <c:v>438</c:v>
                </c:pt>
                <c:pt idx="4254">
                  <c:v>438</c:v>
                </c:pt>
                <c:pt idx="4255">
                  <c:v>438</c:v>
                </c:pt>
                <c:pt idx="4256">
                  <c:v>438</c:v>
                </c:pt>
                <c:pt idx="4257">
                  <c:v>438</c:v>
                </c:pt>
                <c:pt idx="4258">
                  <c:v>438</c:v>
                </c:pt>
                <c:pt idx="4259">
                  <c:v>438</c:v>
                </c:pt>
                <c:pt idx="4260">
                  <c:v>438</c:v>
                </c:pt>
                <c:pt idx="4261">
                  <c:v>438</c:v>
                </c:pt>
                <c:pt idx="4262">
                  <c:v>438</c:v>
                </c:pt>
                <c:pt idx="4263">
                  <c:v>438</c:v>
                </c:pt>
                <c:pt idx="4264">
                  <c:v>438</c:v>
                </c:pt>
                <c:pt idx="4265">
                  <c:v>438</c:v>
                </c:pt>
                <c:pt idx="4266">
                  <c:v>438</c:v>
                </c:pt>
                <c:pt idx="4267">
                  <c:v>438</c:v>
                </c:pt>
                <c:pt idx="4268">
                  <c:v>438</c:v>
                </c:pt>
                <c:pt idx="4269">
                  <c:v>438</c:v>
                </c:pt>
                <c:pt idx="4270">
                  <c:v>438</c:v>
                </c:pt>
                <c:pt idx="4271">
                  <c:v>438</c:v>
                </c:pt>
                <c:pt idx="4272">
                  <c:v>438</c:v>
                </c:pt>
                <c:pt idx="4273">
                  <c:v>438</c:v>
                </c:pt>
                <c:pt idx="4274">
                  <c:v>438</c:v>
                </c:pt>
                <c:pt idx="4275">
                  <c:v>438</c:v>
                </c:pt>
                <c:pt idx="4276">
                  <c:v>438</c:v>
                </c:pt>
                <c:pt idx="4277">
                  <c:v>438</c:v>
                </c:pt>
                <c:pt idx="4278">
                  <c:v>438</c:v>
                </c:pt>
                <c:pt idx="4279">
                  <c:v>438</c:v>
                </c:pt>
                <c:pt idx="4280">
                  <c:v>438</c:v>
                </c:pt>
                <c:pt idx="4281">
                  <c:v>438</c:v>
                </c:pt>
                <c:pt idx="4282">
                  <c:v>438</c:v>
                </c:pt>
                <c:pt idx="4283">
                  <c:v>438</c:v>
                </c:pt>
                <c:pt idx="4284">
                  <c:v>438</c:v>
                </c:pt>
                <c:pt idx="4285">
                  <c:v>438</c:v>
                </c:pt>
                <c:pt idx="4286">
                  <c:v>438</c:v>
                </c:pt>
                <c:pt idx="4287">
                  <c:v>438</c:v>
                </c:pt>
                <c:pt idx="4288">
                  <c:v>438</c:v>
                </c:pt>
                <c:pt idx="4289">
                  <c:v>438</c:v>
                </c:pt>
                <c:pt idx="4290">
                  <c:v>438</c:v>
                </c:pt>
                <c:pt idx="4291">
                  <c:v>438</c:v>
                </c:pt>
                <c:pt idx="4292">
                  <c:v>438</c:v>
                </c:pt>
                <c:pt idx="4293">
                  <c:v>438</c:v>
                </c:pt>
                <c:pt idx="4294">
                  <c:v>438</c:v>
                </c:pt>
                <c:pt idx="4295">
                  <c:v>438</c:v>
                </c:pt>
                <c:pt idx="4296">
                  <c:v>438</c:v>
                </c:pt>
                <c:pt idx="4297">
                  <c:v>438</c:v>
                </c:pt>
                <c:pt idx="4298">
                  <c:v>438</c:v>
                </c:pt>
                <c:pt idx="4299">
                  <c:v>438</c:v>
                </c:pt>
                <c:pt idx="4300">
                  <c:v>438</c:v>
                </c:pt>
                <c:pt idx="4301">
                  <c:v>438</c:v>
                </c:pt>
                <c:pt idx="4302">
                  <c:v>438</c:v>
                </c:pt>
                <c:pt idx="4303">
                  <c:v>438</c:v>
                </c:pt>
                <c:pt idx="4304">
                  <c:v>438</c:v>
                </c:pt>
                <c:pt idx="4305">
                  <c:v>438</c:v>
                </c:pt>
                <c:pt idx="4306">
                  <c:v>438</c:v>
                </c:pt>
                <c:pt idx="4307">
                  <c:v>438</c:v>
                </c:pt>
                <c:pt idx="4308">
                  <c:v>438</c:v>
                </c:pt>
                <c:pt idx="4309">
                  <c:v>437</c:v>
                </c:pt>
                <c:pt idx="4310">
                  <c:v>437</c:v>
                </c:pt>
                <c:pt idx="4311">
                  <c:v>438</c:v>
                </c:pt>
                <c:pt idx="4312">
                  <c:v>438</c:v>
                </c:pt>
                <c:pt idx="4313">
                  <c:v>438</c:v>
                </c:pt>
                <c:pt idx="4314">
                  <c:v>438</c:v>
                </c:pt>
                <c:pt idx="4315">
                  <c:v>438</c:v>
                </c:pt>
                <c:pt idx="4316">
                  <c:v>438</c:v>
                </c:pt>
                <c:pt idx="4317">
                  <c:v>438</c:v>
                </c:pt>
                <c:pt idx="4318">
                  <c:v>438</c:v>
                </c:pt>
                <c:pt idx="4319">
                  <c:v>438</c:v>
                </c:pt>
                <c:pt idx="4320">
                  <c:v>438</c:v>
                </c:pt>
                <c:pt idx="4321">
                  <c:v>438</c:v>
                </c:pt>
                <c:pt idx="4322">
                  <c:v>438</c:v>
                </c:pt>
                <c:pt idx="4323">
                  <c:v>438</c:v>
                </c:pt>
                <c:pt idx="4324">
                  <c:v>438</c:v>
                </c:pt>
                <c:pt idx="4325">
                  <c:v>438</c:v>
                </c:pt>
                <c:pt idx="4326">
                  <c:v>438</c:v>
                </c:pt>
                <c:pt idx="4327">
                  <c:v>438</c:v>
                </c:pt>
                <c:pt idx="4328">
                  <c:v>438</c:v>
                </c:pt>
                <c:pt idx="4329">
                  <c:v>438</c:v>
                </c:pt>
                <c:pt idx="4330">
                  <c:v>438</c:v>
                </c:pt>
                <c:pt idx="4331">
                  <c:v>438</c:v>
                </c:pt>
                <c:pt idx="4332">
                  <c:v>437</c:v>
                </c:pt>
                <c:pt idx="4333">
                  <c:v>437</c:v>
                </c:pt>
                <c:pt idx="4334">
                  <c:v>437</c:v>
                </c:pt>
                <c:pt idx="4335">
                  <c:v>437</c:v>
                </c:pt>
                <c:pt idx="4336">
                  <c:v>437</c:v>
                </c:pt>
                <c:pt idx="4337">
                  <c:v>437</c:v>
                </c:pt>
                <c:pt idx="4338">
                  <c:v>437</c:v>
                </c:pt>
                <c:pt idx="4339">
                  <c:v>437</c:v>
                </c:pt>
                <c:pt idx="4340">
                  <c:v>437</c:v>
                </c:pt>
                <c:pt idx="4341">
                  <c:v>437</c:v>
                </c:pt>
                <c:pt idx="4342">
                  <c:v>437</c:v>
                </c:pt>
                <c:pt idx="4343">
                  <c:v>437</c:v>
                </c:pt>
                <c:pt idx="4344">
                  <c:v>437</c:v>
                </c:pt>
                <c:pt idx="4345">
                  <c:v>437</c:v>
                </c:pt>
                <c:pt idx="4346">
                  <c:v>437</c:v>
                </c:pt>
                <c:pt idx="4347">
                  <c:v>437</c:v>
                </c:pt>
                <c:pt idx="4348">
                  <c:v>437</c:v>
                </c:pt>
                <c:pt idx="4349">
                  <c:v>437</c:v>
                </c:pt>
                <c:pt idx="4350">
                  <c:v>437</c:v>
                </c:pt>
                <c:pt idx="4351">
                  <c:v>437</c:v>
                </c:pt>
                <c:pt idx="4352">
                  <c:v>437</c:v>
                </c:pt>
                <c:pt idx="4353">
                  <c:v>437</c:v>
                </c:pt>
                <c:pt idx="4354">
                  <c:v>437</c:v>
                </c:pt>
                <c:pt idx="4355">
                  <c:v>437</c:v>
                </c:pt>
                <c:pt idx="4356">
                  <c:v>437</c:v>
                </c:pt>
                <c:pt idx="4357">
                  <c:v>437</c:v>
                </c:pt>
                <c:pt idx="4358">
                  <c:v>437</c:v>
                </c:pt>
                <c:pt idx="4359">
                  <c:v>437</c:v>
                </c:pt>
                <c:pt idx="4360">
                  <c:v>437</c:v>
                </c:pt>
                <c:pt idx="4361">
                  <c:v>437</c:v>
                </c:pt>
                <c:pt idx="4362">
                  <c:v>437</c:v>
                </c:pt>
                <c:pt idx="4363">
                  <c:v>437</c:v>
                </c:pt>
                <c:pt idx="4364">
                  <c:v>437</c:v>
                </c:pt>
                <c:pt idx="4365">
                  <c:v>437</c:v>
                </c:pt>
                <c:pt idx="4366">
                  <c:v>437</c:v>
                </c:pt>
                <c:pt idx="4367">
                  <c:v>437</c:v>
                </c:pt>
                <c:pt idx="4368">
                  <c:v>437</c:v>
                </c:pt>
                <c:pt idx="4369">
                  <c:v>437</c:v>
                </c:pt>
                <c:pt idx="4370">
                  <c:v>437</c:v>
                </c:pt>
                <c:pt idx="4371">
                  <c:v>437</c:v>
                </c:pt>
                <c:pt idx="4372">
                  <c:v>437</c:v>
                </c:pt>
                <c:pt idx="4373">
                  <c:v>437</c:v>
                </c:pt>
                <c:pt idx="4374">
                  <c:v>437</c:v>
                </c:pt>
                <c:pt idx="4375">
                  <c:v>437</c:v>
                </c:pt>
                <c:pt idx="4376">
                  <c:v>438</c:v>
                </c:pt>
                <c:pt idx="4377">
                  <c:v>438</c:v>
                </c:pt>
                <c:pt idx="4378">
                  <c:v>438</c:v>
                </c:pt>
                <c:pt idx="4379">
                  <c:v>438</c:v>
                </c:pt>
                <c:pt idx="4380">
                  <c:v>438</c:v>
                </c:pt>
                <c:pt idx="4381">
                  <c:v>438</c:v>
                </c:pt>
                <c:pt idx="4382">
                  <c:v>438</c:v>
                </c:pt>
                <c:pt idx="4383">
                  <c:v>438</c:v>
                </c:pt>
                <c:pt idx="4384">
                  <c:v>437</c:v>
                </c:pt>
                <c:pt idx="4385">
                  <c:v>437</c:v>
                </c:pt>
                <c:pt idx="4386">
                  <c:v>438</c:v>
                </c:pt>
                <c:pt idx="4387">
                  <c:v>438</c:v>
                </c:pt>
                <c:pt idx="4388">
                  <c:v>438</c:v>
                </c:pt>
                <c:pt idx="4389">
                  <c:v>438</c:v>
                </c:pt>
                <c:pt idx="4390">
                  <c:v>437</c:v>
                </c:pt>
                <c:pt idx="4391">
                  <c:v>437</c:v>
                </c:pt>
                <c:pt idx="4392">
                  <c:v>438</c:v>
                </c:pt>
                <c:pt idx="4393">
                  <c:v>438</c:v>
                </c:pt>
                <c:pt idx="4394">
                  <c:v>437</c:v>
                </c:pt>
                <c:pt idx="4395">
                  <c:v>437</c:v>
                </c:pt>
                <c:pt idx="4396">
                  <c:v>437</c:v>
                </c:pt>
                <c:pt idx="4397">
                  <c:v>437</c:v>
                </c:pt>
                <c:pt idx="4398">
                  <c:v>437</c:v>
                </c:pt>
                <c:pt idx="4399">
                  <c:v>437</c:v>
                </c:pt>
                <c:pt idx="4400">
                  <c:v>437</c:v>
                </c:pt>
                <c:pt idx="4401">
                  <c:v>437</c:v>
                </c:pt>
                <c:pt idx="4402">
                  <c:v>437</c:v>
                </c:pt>
                <c:pt idx="4403">
                  <c:v>437</c:v>
                </c:pt>
                <c:pt idx="4404">
                  <c:v>437</c:v>
                </c:pt>
                <c:pt idx="4405">
                  <c:v>437</c:v>
                </c:pt>
                <c:pt idx="4406">
                  <c:v>437</c:v>
                </c:pt>
                <c:pt idx="4407">
                  <c:v>437</c:v>
                </c:pt>
                <c:pt idx="4408">
                  <c:v>437</c:v>
                </c:pt>
                <c:pt idx="4409">
                  <c:v>437</c:v>
                </c:pt>
                <c:pt idx="4410">
                  <c:v>437</c:v>
                </c:pt>
                <c:pt idx="4411">
                  <c:v>437</c:v>
                </c:pt>
                <c:pt idx="4412">
                  <c:v>437</c:v>
                </c:pt>
                <c:pt idx="4413">
                  <c:v>437</c:v>
                </c:pt>
                <c:pt idx="4414">
                  <c:v>437</c:v>
                </c:pt>
                <c:pt idx="4415">
                  <c:v>437</c:v>
                </c:pt>
                <c:pt idx="4416">
                  <c:v>437</c:v>
                </c:pt>
                <c:pt idx="4417">
                  <c:v>437</c:v>
                </c:pt>
                <c:pt idx="4418">
                  <c:v>437</c:v>
                </c:pt>
                <c:pt idx="4419">
                  <c:v>437</c:v>
                </c:pt>
                <c:pt idx="4420">
                  <c:v>438</c:v>
                </c:pt>
                <c:pt idx="4421">
                  <c:v>438</c:v>
                </c:pt>
                <c:pt idx="4422">
                  <c:v>438</c:v>
                </c:pt>
                <c:pt idx="4423">
                  <c:v>438</c:v>
                </c:pt>
                <c:pt idx="4424">
                  <c:v>438</c:v>
                </c:pt>
                <c:pt idx="4425">
                  <c:v>438</c:v>
                </c:pt>
                <c:pt idx="4426">
                  <c:v>438</c:v>
                </c:pt>
                <c:pt idx="4427">
                  <c:v>438</c:v>
                </c:pt>
                <c:pt idx="4428">
                  <c:v>438</c:v>
                </c:pt>
                <c:pt idx="4429">
                  <c:v>438</c:v>
                </c:pt>
                <c:pt idx="4430">
                  <c:v>438</c:v>
                </c:pt>
                <c:pt idx="4431">
                  <c:v>438</c:v>
                </c:pt>
                <c:pt idx="4432">
                  <c:v>438</c:v>
                </c:pt>
                <c:pt idx="4433">
                  <c:v>438</c:v>
                </c:pt>
                <c:pt idx="4434">
                  <c:v>438</c:v>
                </c:pt>
                <c:pt idx="4435">
                  <c:v>438</c:v>
                </c:pt>
                <c:pt idx="4436">
                  <c:v>438</c:v>
                </c:pt>
                <c:pt idx="4437">
                  <c:v>438</c:v>
                </c:pt>
                <c:pt idx="4438">
                  <c:v>438</c:v>
                </c:pt>
                <c:pt idx="4439">
                  <c:v>438</c:v>
                </c:pt>
                <c:pt idx="4440">
                  <c:v>438</c:v>
                </c:pt>
                <c:pt idx="4441">
                  <c:v>438</c:v>
                </c:pt>
                <c:pt idx="4442">
                  <c:v>437</c:v>
                </c:pt>
                <c:pt idx="4443">
                  <c:v>437</c:v>
                </c:pt>
                <c:pt idx="4444">
                  <c:v>437</c:v>
                </c:pt>
                <c:pt idx="4445">
                  <c:v>437</c:v>
                </c:pt>
                <c:pt idx="4446">
                  <c:v>437</c:v>
                </c:pt>
                <c:pt idx="4447">
                  <c:v>437</c:v>
                </c:pt>
                <c:pt idx="4448">
                  <c:v>438</c:v>
                </c:pt>
                <c:pt idx="4449">
                  <c:v>438</c:v>
                </c:pt>
                <c:pt idx="4450">
                  <c:v>438</c:v>
                </c:pt>
                <c:pt idx="4451">
                  <c:v>438</c:v>
                </c:pt>
                <c:pt idx="4452">
                  <c:v>437</c:v>
                </c:pt>
                <c:pt idx="4453">
                  <c:v>437</c:v>
                </c:pt>
                <c:pt idx="4454">
                  <c:v>437</c:v>
                </c:pt>
                <c:pt idx="4455">
                  <c:v>437</c:v>
                </c:pt>
                <c:pt idx="4456">
                  <c:v>437</c:v>
                </c:pt>
                <c:pt idx="4457">
                  <c:v>437</c:v>
                </c:pt>
                <c:pt idx="4458">
                  <c:v>437</c:v>
                </c:pt>
                <c:pt idx="4459">
                  <c:v>437</c:v>
                </c:pt>
                <c:pt idx="4460">
                  <c:v>437</c:v>
                </c:pt>
                <c:pt idx="4461">
                  <c:v>437</c:v>
                </c:pt>
                <c:pt idx="4462">
                  <c:v>437</c:v>
                </c:pt>
                <c:pt idx="4463">
                  <c:v>437</c:v>
                </c:pt>
                <c:pt idx="4464">
                  <c:v>437</c:v>
                </c:pt>
                <c:pt idx="4465">
                  <c:v>437</c:v>
                </c:pt>
                <c:pt idx="4466">
                  <c:v>438</c:v>
                </c:pt>
                <c:pt idx="4467">
                  <c:v>438</c:v>
                </c:pt>
                <c:pt idx="4468">
                  <c:v>438</c:v>
                </c:pt>
                <c:pt idx="4469">
                  <c:v>438</c:v>
                </c:pt>
                <c:pt idx="4470">
                  <c:v>438</c:v>
                </c:pt>
                <c:pt idx="4471">
                  <c:v>438</c:v>
                </c:pt>
                <c:pt idx="4472">
                  <c:v>438</c:v>
                </c:pt>
                <c:pt idx="4473">
                  <c:v>438</c:v>
                </c:pt>
                <c:pt idx="4474">
                  <c:v>438</c:v>
                </c:pt>
                <c:pt idx="4475">
                  <c:v>438</c:v>
                </c:pt>
                <c:pt idx="4476">
                  <c:v>438</c:v>
                </c:pt>
                <c:pt idx="4477">
                  <c:v>438</c:v>
                </c:pt>
                <c:pt idx="4478">
                  <c:v>438</c:v>
                </c:pt>
                <c:pt idx="4479">
                  <c:v>438</c:v>
                </c:pt>
                <c:pt idx="4480">
                  <c:v>438</c:v>
                </c:pt>
                <c:pt idx="4481">
                  <c:v>438</c:v>
                </c:pt>
                <c:pt idx="4482">
                  <c:v>438</c:v>
                </c:pt>
                <c:pt idx="4483">
                  <c:v>438</c:v>
                </c:pt>
                <c:pt idx="4484">
                  <c:v>438</c:v>
                </c:pt>
                <c:pt idx="4485">
                  <c:v>438</c:v>
                </c:pt>
                <c:pt idx="4486">
                  <c:v>438</c:v>
                </c:pt>
                <c:pt idx="4487">
                  <c:v>438</c:v>
                </c:pt>
                <c:pt idx="4488">
                  <c:v>438</c:v>
                </c:pt>
                <c:pt idx="4489">
                  <c:v>438</c:v>
                </c:pt>
                <c:pt idx="4490">
                  <c:v>438</c:v>
                </c:pt>
                <c:pt idx="4491">
                  <c:v>438</c:v>
                </c:pt>
                <c:pt idx="4492">
                  <c:v>437</c:v>
                </c:pt>
                <c:pt idx="4493">
                  <c:v>437</c:v>
                </c:pt>
                <c:pt idx="4494">
                  <c:v>437</c:v>
                </c:pt>
                <c:pt idx="4495">
                  <c:v>437</c:v>
                </c:pt>
                <c:pt idx="4496">
                  <c:v>437</c:v>
                </c:pt>
                <c:pt idx="4497">
                  <c:v>437</c:v>
                </c:pt>
                <c:pt idx="4498">
                  <c:v>437</c:v>
                </c:pt>
                <c:pt idx="4499">
                  <c:v>437</c:v>
                </c:pt>
                <c:pt idx="4500">
                  <c:v>437</c:v>
                </c:pt>
                <c:pt idx="4501">
                  <c:v>437</c:v>
                </c:pt>
                <c:pt idx="4502">
                  <c:v>437</c:v>
                </c:pt>
                <c:pt idx="4503">
                  <c:v>437</c:v>
                </c:pt>
                <c:pt idx="4504">
                  <c:v>437</c:v>
                </c:pt>
                <c:pt idx="4505">
                  <c:v>437</c:v>
                </c:pt>
                <c:pt idx="4506">
                  <c:v>437</c:v>
                </c:pt>
                <c:pt idx="4507">
                  <c:v>437</c:v>
                </c:pt>
                <c:pt idx="4508">
                  <c:v>437</c:v>
                </c:pt>
                <c:pt idx="4509">
                  <c:v>437</c:v>
                </c:pt>
                <c:pt idx="4510">
                  <c:v>437</c:v>
                </c:pt>
                <c:pt idx="4511">
                  <c:v>437</c:v>
                </c:pt>
                <c:pt idx="4512">
                  <c:v>437</c:v>
                </c:pt>
                <c:pt idx="4513">
                  <c:v>437</c:v>
                </c:pt>
                <c:pt idx="4514">
                  <c:v>437</c:v>
                </c:pt>
                <c:pt idx="4515">
                  <c:v>437</c:v>
                </c:pt>
                <c:pt idx="4516">
                  <c:v>437</c:v>
                </c:pt>
                <c:pt idx="4517">
                  <c:v>437</c:v>
                </c:pt>
                <c:pt idx="4518">
                  <c:v>437</c:v>
                </c:pt>
                <c:pt idx="4519">
                  <c:v>437</c:v>
                </c:pt>
                <c:pt idx="4520">
                  <c:v>437</c:v>
                </c:pt>
                <c:pt idx="4521">
                  <c:v>437</c:v>
                </c:pt>
                <c:pt idx="4522">
                  <c:v>437</c:v>
                </c:pt>
                <c:pt idx="4523">
                  <c:v>437</c:v>
                </c:pt>
                <c:pt idx="4524">
                  <c:v>437</c:v>
                </c:pt>
                <c:pt idx="4525">
                  <c:v>437</c:v>
                </c:pt>
                <c:pt idx="4526">
                  <c:v>437</c:v>
                </c:pt>
                <c:pt idx="4527">
                  <c:v>437</c:v>
                </c:pt>
                <c:pt idx="4528">
                  <c:v>437</c:v>
                </c:pt>
                <c:pt idx="4529">
                  <c:v>437</c:v>
                </c:pt>
                <c:pt idx="4530">
                  <c:v>437</c:v>
                </c:pt>
                <c:pt idx="4531">
                  <c:v>437</c:v>
                </c:pt>
                <c:pt idx="4532">
                  <c:v>437</c:v>
                </c:pt>
                <c:pt idx="4533">
                  <c:v>437</c:v>
                </c:pt>
                <c:pt idx="4534">
                  <c:v>437</c:v>
                </c:pt>
                <c:pt idx="4535">
                  <c:v>437</c:v>
                </c:pt>
                <c:pt idx="4536">
                  <c:v>437</c:v>
                </c:pt>
                <c:pt idx="4537">
                  <c:v>437</c:v>
                </c:pt>
                <c:pt idx="4538">
                  <c:v>437</c:v>
                </c:pt>
                <c:pt idx="4539">
                  <c:v>437</c:v>
                </c:pt>
                <c:pt idx="4540">
                  <c:v>437</c:v>
                </c:pt>
                <c:pt idx="4541">
                  <c:v>437</c:v>
                </c:pt>
                <c:pt idx="4542">
                  <c:v>437</c:v>
                </c:pt>
                <c:pt idx="4543">
                  <c:v>437</c:v>
                </c:pt>
                <c:pt idx="4544">
                  <c:v>437</c:v>
                </c:pt>
                <c:pt idx="4545">
                  <c:v>437</c:v>
                </c:pt>
                <c:pt idx="4546">
                  <c:v>437</c:v>
                </c:pt>
                <c:pt idx="4547">
                  <c:v>437</c:v>
                </c:pt>
                <c:pt idx="4548">
                  <c:v>437</c:v>
                </c:pt>
                <c:pt idx="4549">
                  <c:v>437</c:v>
                </c:pt>
                <c:pt idx="4550">
                  <c:v>437</c:v>
                </c:pt>
                <c:pt idx="4551">
                  <c:v>437</c:v>
                </c:pt>
                <c:pt idx="4552">
                  <c:v>437</c:v>
                </c:pt>
                <c:pt idx="4553">
                  <c:v>437</c:v>
                </c:pt>
                <c:pt idx="4554">
                  <c:v>437</c:v>
                </c:pt>
                <c:pt idx="4555">
                  <c:v>437</c:v>
                </c:pt>
                <c:pt idx="4556">
                  <c:v>437</c:v>
                </c:pt>
                <c:pt idx="4557">
                  <c:v>437</c:v>
                </c:pt>
                <c:pt idx="4558">
                  <c:v>438</c:v>
                </c:pt>
                <c:pt idx="4559">
                  <c:v>438</c:v>
                </c:pt>
                <c:pt idx="4560">
                  <c:v>438</c:v>
                </c:pt>
                <c:pt idx="4561">
                  <c:v>438</c:v>
                </c:pt>
                <c:pt idx="4562">
                  <c:v>438</c:v>
                </c:pt>
                <c:pt idx="4563">
                  <c:v>438</c:v>
                </c:pt>
                <c:pt idx="4564">
                  <c:v>438</c:v>
                </c:pt>
                <c:pt idx="4565">
                  <c:v>438</c:v>
                </c:pt>
                <c:pt idx="4566">
                  <c:v>438</c:v>
                </c:pt>
                <c:pt idx="4567">
                  <c:v>438</c:v>
                </c:pt>
                <c:pt idx="4568">
                  <c:v>438</c:v>
                </c:pt>
                <c:pt idx="4569">
                  <c:v>438</c:v>
                </c:pt>
                <c:pt idx="4570">
                  <c:v>438</c:v>
                </c:pt>
                <c:pt idx="4571">
                  <c:v>438</c:v>
                </c:pt>
                <c:pt idx="4572">
                  <c:v>438</c:v>
                </c:pt>
                <c:pt idx="4573">
                  <c:v>438</c:v>
                </c:pt>
                <c:pt idx="4574">
                  <c:v>438</c:v>
                </c:pt>
                <c:pt idx="4575">
                  <c:v>438</c:v>
                </c:pt>
                <c:pt idx="4576">
                  <c:v>437</c:v>
                </c:pt>
                <c:pt idx="4577">
                  <c:v>437</c:v>
                </c:pt>
                <c:pt idx="4578">
                  <c:v>437</c:v>
                </c:pt>
                <c:pt idx="4579">
                  <c:v>437</c:v>
                </c:pt>
                <c:pt idx="4580">
                  <c:v>437</c:v>
                </c:pt>
                <c:pt idx="4581">
                  <c:v>437</c:v>
                </c:pt>
                <c:pt idx="4582">
                  <c:v>437</c:v>
                </c:pt>
                <c:pt idx="4583">
                  <c:v>437</c:v>
                </c:pt>
                <c:pt idx="4584">
                  <c:v>437</c:v>
                </c:pt>
                <c:pt idx="4585">
                  <c:v>437</c:v>
                </c:pt>
                <c:pt idx="4586">
                  <c:v>437</c:v>
                </c:pt>
                <c:pt idx="4587">
                  <c:v>437</c:v>
                </c:pt>
                <c:pt idx="4588">
                  <c:v>437</c:v>
                </c:pt>
                <c:pt idx="4589">
                  <c:v>437</c:v>
                </c:pt>
                <c:pt idx="4590">
                  <c:v>437</c:v>
                </c:pt>
                <c:pt idx="4591">
                  <c:v>437</c:v>
                </c:pt>
                <c:pt idx="4592">
                  <c:v>437</c:v>
                </c:pt>
                <c:pt idx="4593">
                  <c:v>437</c:v>
                </c:pt>
                <c:pt idx="4594">
                  <c:v>437</c:v>
                </c:pt>
                <c:pt idx="4595">
                  <c:v>437</c:v>
                </c:pt>
                <c:pt idx="4596">
                  <c:v>437</c:v>
                </c:pt>
                <c:pt idx="4597">
                  <c:v>437</c:v>
                </c:pt>
                <c:pt idx="4598">
                  <c:v>437</c:v>
                </c:pt>
                <c:pt idx="4599">
                  <c:v>437</c:v>
                </c:pt>
                <c:pt idx="4600">
                  <c:v>437</c:v>
                </c:pt>
                <c:pt idx="4601">
                  <c:v>437</c:v>
                </c:pt>
                <c:pt idx="4602">
                  <c:v>437</c:v>
                </c:pt>
                <c:pt idx="4603">
                  <c:v>437</c:v>
                </c:pt>
                <c:pt idx="4604">
                  <c:v>437</c:v>
                </c:pt>
                <c:pt idx="4605">
                  <c:v>437</c:v>
                </c:pt>
                <c:pt idx="4606">
                  <c:v>437</c:v>
                </c:pt>
                <c:pt idx="4607">
                  <c:v>437</c:v>
                </c:pt>
                <c:pt idx="4608">
                  <c:v>437</c:v>
                </c:pt>
                <c:pt idx="4609">
                  <c:v>437</c:v>
                </c:pt>
                <c:pt idx="4610">
                  <c:v>437</c:v>
                </c:pt>
                <c:pt idx="4611">
                  <c:v>437</c:v>
                </c:pt>
                <c:pt idx="4612">
                  <c:v>437</c:v>
                </c:pt>
                <c:pt idx="4613">
                  <c:v>437</c:v>
                </c:pt>
                <c:pt idx="4614">
                  <c:v>437</c:v>
                </c:pt>
                <c:pt idx="4615">
                  <c:v>437</c:v>
                </c:pt>
                <c:pt idx="4616">
                  <c:v>437</c:v>
                </c:pt>
                <c:pt idx="4617">
                  <c:v>437</c:v>
                </c:pt>
                <c:pt idx="4618">
                  <c:v>437</c:v>
                </c:pt>
                <c:pt idx="4619">
                  <c:v>437</c:v>
                </c:pt>
                <c:pt idx="4620">
                  <c:v>437</c:v>
                </c:pt>
                <c:pt idx="4621">
                  <c:v>437</c:v>
                </c:pt>
                <c:pt idx="4622">
                  <c:v>437</c:v>
                </c:pt>
                <c:pt idx="4623">
                  <c:v>437</c:v>
                </c:pt>
                <c:pt idx="4624">
                  <c:v>437</c:v>
                </c:pt>
                <c:pt idx="4625">
                  <c:v>437</c:v>
                </c:pt>
                <c:pt idx="4626">
                  <c:v>437</c:v>
                </c:pt>
                <c:pt idx="4627">
                  <c:v>437</c:v>
                </c:pt>
                <c:pt idx="4628">
                  <c:v>437</c:v>
                </c:pt>
                <c:pt idx="4629">
                  <c:v>437</c:v>
                </c:pt>
                <c:pt idx="4630">
                  <c:v>437</c:v>
                </c:pt>
                <c:pt idx="4631">
                  <c:v>437</c:v>
                </c:pt>
                <c:pt idx="4632">
                  <c:v>437</c:v>
                </c:pt>
                <c:pt idx="4633">
                  <c:v>437</c:v>
                </c:pt>
                <c:pt idx="4634">
                  <c:v>437</c:v>
                </c:pt>
                <c:pt idx="4635">
                  <c:v>437</c:v>
                </c:pt>
                <c:pt idx="4636">
                  <c:v>437</c:v>
                </c:pt>
                <c:pt idx="4637">
                  <c:v>437</c:v>
                </c:pt>
                <c:pt idx="4638">
                  <c:v>437</c:v>
                </c:pt>
                <c:pt idx="4639">
                  <c:v>437</c:v>
                </c:pt>
                <c:pt idx="4640">
                  <c:v>437</c:v>
                </c:pt>
                <c:pt idx="4641">
                  <c:v>437</c:v>
                </c:pt>
                <c:pt idx="4642">
                  <c:v>437</c:v>
                </c:pt>
                <c:pt idx="4643">
                  <c:v>437</c:v>
                </c:pt>
                <c:pt idx="4644">
                  <c:v>437</c:v>
                </c:pt>
                <c:pt idx="4645">
                  <c:v>437</c:v>
                </c:pt>
                <c:pt idx="4646">
                  <c:v>437</c:v>
                </c:pt>
                <c:pt idx="4647">
                  <c:v>437</c:v>
                </c:pt>
                <c:pt idx="4648">
                  <c:v>437</c:v>
                </c:pt>
                <c:pt idx="4649">
                  <c:v>437</c:v>
                </c:pt>
                <c:pt idx="4650">
                  <c:v>437</c:v>
                </c:pt>
                <c:pt idx="4651">
                  <c:v>437</c:v>
                </c:pt>
                <c:pt idx="4652">
                  <c:v>437</c:v>
                </c:pt>
                <c:pt idx="4653">
                  <c:v>437</c:v>
                </c:pt>
                <c:pt idx="4654">
                  <c:v>437</c:v>
                </c:pt>
                <c:pt idx="4655">
                  <c:v>437</c:v>
                </c:pt>
                <c:pt idx="4656">
                  <c:v>437</c:v>
                </c:pt>
                <c:pt idx="4657">
                  <c:v>437</c:v>
                </c:pt>
                <c:pt idx="4658">
                  <c:v>437</c:v>
                </c:pt>
                <c:pt idx="4659">
                  <c:v>437</c:v>
                </c:pt>
                <c:pt idx="4660">
                  <c:v>437</c:v>
                </c:pt>
                <c:pt idx="4661">
                  <c:v>437</c:v>
                </c:pt>
                <c:pt idx="4662">
                  <c:v>437</c:v>
                </c:pt>
                <c:pt idx="4663">
                  <c:v>437</c:v>
                </c:pt>
                <c:pt idx="4664">
                  <c:v>437</c:v>
                </c:pt>
                <c:pt idx="4665">
                  <c:v>437</c:v>
                </c:pt>
                <c:pt idx="4666">
                  <c:v>437</c:v>
                </c:pt>
                <c:pt idx="4667">
                  <c:v>437</c:v>
                </c:pt>
                <c:pt idx="4668">
                  <c:v>437</c:v>
                </c:pt>
                <c:pt idx="4669">
                  <c:v>438</c:v>
                </c:pt>
                <c:pt idx="4670">
                  <c:v>438</c:v>
                </c:pt>
                <c:pt idx="4671">
                  <c:v>438</c:v>
                </c:pt>
                <c:pt idx="4672">
                  <c:v>438</c:v>
                </c:pt>
                <c:pt idx="4673">
                  <c:v>438</c:v>
                </c:pt>
                <c:pt idx="4674">
                  <c:v>438</c:v>
                </c:pt>
                <c:pt idx="4675">
                  <c:v>437</c:v>
                </c:pt>
                <c:pt idx="4676">
                  <c:v>437</c:v>
                </c:pt>
                <c:pt idx="4677">
                  <c:v>437</c:v>
                </c:pt>
                <c:pt idx="4678">
                  <c:v>437</c:v>
                </c:pt>
                <c:pt idx="4679">
                  <c:v>437</c:v>
                </c:pt>
                <c:pt idx="4680">
                  <c:v>437</c:v>
                </c:pt>
                <c:pt idx="4681">
                  <c:v>437</c:v>
                </c:pt>
                <c:pt idx="4682">
                  <c:v>437</c:v>
                </c:pt>
                <c:pt idx="4683">
                  <c:v>437</c:v>
                </c:pt>
                <c:pt idx="4684">
                  <c:v>437</c:v>
                </c:pt>
                <c:pt idx="4685">
                  <c:v>437</c:v>
                </c:pt>
                <c:pt idx="4686">
                  <c:v>437</c:v>
                </c:pt>
                <c:pt idx="4687">
                  <c:v>437</c:v>
                </c:pt>
                <c:pt idx="4688">
                  <c:v>437</c:v>
                </c:pt>
                <c:pt idx="4689">
                  <c:v>437</c:v>
                </c:pt>
                <c:pt idx="4690">
                  <c:v>437</c:v>
                </c:pt>
                <c:pt idx="4691">
                  <c:v>437</c:v>
                </c:pt>
                <c:pt idx="4692">
                  <c:v>437</c:v>
                </c:pt>
                <c:pt idx="4693">
                  <c:v>438</c:v>
                </c:pt>
                <c:pt idx="4694">
                  <c:v>438</c:v>
                </c:pt>
                <c:pt idx="4695">
                  <c:v>437</c:v>
                </c:pt>
                <c:pt idx="4696">
                  <c:v>437</c:v>
                </c:pt>
                <c:pt idx="4697">
                  <c:v>437</c:v>
                </c:pt>
                <c:pt idx="4698">
                  <c:v>437</c:v>
                </c:pt>
                <c:pt idx="4699">
                  <c:v>438</c:v>
                </c:pt>
                <c:pt idx="4700">
                  <c:v>438</c:v>
                </c:pt>
                <c:pt idx="4701">
                  <c:v>438</c:v>
                </c:pt>
                <c:pt idx="4702">
                  <c:v>438</c:v>
                </c:pt>
                <c:pt idx="4703">
                  <c:v>438</c:v>
                </c:pt>
                <c:pt idx="4704">
                  <c:v>438</c:v>
                </c:pt>
                <c:pt idx="4705">
                  <c:v>437</c:v>
                </c:pt>
                <c:pt idx="4706">
                  <c:v>437</c:v>
                </c:pt>
                <c:pt idx="4707">
                  <c:v>437</c:v>
                </c:pt>
                <c:pt idx="4708">
                  <c:v>437</c:v>
                </c:pt>
                <c:pt idx="4709">
                  <c:v>437</c:v>
                </c:pt>
                <c:pt idx="4710">
                  <c:v>437</c:v>
                </c:pt>
                <c:pt idx="4711">
                  <c:v>437</c:v>
                </c:pt>
                <c:pt idx="4712">
                  <c:v>437</c:v>
                </c:pt>
                <c:pt idx="4713">
                  <c:v>437</c:v>
                </c:pt>
                <c:pt idx="4714">
                  <c:v>437</c:v>
                </c:pt>
                <c:pt idx="4715">
                  <c:v>437</c:v>
                </c:pt>
                <c:pt idx="4716">
                  <c:v>437</c:v>
                </c:pt>
                <c:pt idx="4717">
                  <c:v>437</c:v>
                </c:pt>
                <c:pt idx="4718">
                  <c:v>437</c:v>
                </c:pt>
                <c:pt idx="4719">
                  <c:v>437</c:v>
                </c:pt>
                <c:pt idx="4720">
                  <c:v>437</c:v>
                </c:pt>
                <c:pt idx="4721">
                  <c:v>437</c:v>
                </c:pt>
                <c:pt idx="4722">
                  <c:v>437</c:v>
                </c:pt>
                <c:pt idx="4723">
                  <c:v>437</c:v>
                </c:pt>
                <c:pt idx="4724">
                  <c:v>437</c:v>
                </c:pt>
                <c:pt idx="4725">
                  <c:v>437</c:v>
                </c:pt>
                <c:pt idx="4726">
                  <c:v>437</c:v>
                </c:pt>
                <c:pt idx="4727">
                  <c:v>437</c:v>
                </c:pt>
                <c:pt idx="4728">
                  <c:v>437</c:v>
                </c:pt>
                <c:pt idx="4729">
                  <c:v>437</c:v>
                </c:pt>
                <c:pt idx="4730">
                  <c:v>437</c:v>
                </c:pt>
                <c:pt idx="4731">
                  <c:v>437</c:v>
                </c:pt>
                <c:pt idx="4732">
                  <c:v>437</c:v>
                </c:pt>
                <c:pt idx="4733">
                  <c:v>437</c:v>
                </c:pt>
                <c:pt idx="4734">
                  <c:v>437</c:v>
                </c:pt>
                <c:pt idx="4735">
                  <c:v>437</c:v>
                </c:pt>
                <c:pt idx="4736">
                  <c:v>437</c:v>
                </c:pt>
                <c:pt idx="4737">
                  <c:v>438</c:v>
                </c:pt>
                <c:pt idx="4738">
                  <c:v>438</c:v>
                </c:pt>
                <c:pt idx="4739">
                  <c:v>437</c:v>
                </c:pt>
                <c:pt idx="4740">
                  <c:v>437</c:v>
                </c:pt>
                <c:pt idx="4741">
                  <c:v>438</c:v>
                </c:pt>
                <c:pt idx="4742">
                  <c:v>438</c:v>
                </c:pt>
                <c:pt idx="4743">
                  <c:v>438</c:v>
                </c:pt>
                <c:pt idx="4744">
                  <c:v>438</c:v>
                </c:pt>
                <c:pt idx="4745">
                  <c:v>438</c:v>
                </c:pt>
                <c:pt idx="4746">
                  <c:v>438</c:v>
                </c:pt>
                <c:pt idx="4747">
                  <c:v>437</c:v>
                </c:pt>
                <c:pt idx="4748">
                  <c:v>437</c:v>
                </c:pt>
                <c:pt idx="4749">
                  <c:v>437</c:v>
                </c:pt>
                <c:pt idx="4750">
                  <c:v>437</c:v>
                </c:pt>
                <c:pt idx="4751">
                  <c:v>437</c:v>
                </c:pt>
                <c:pt idx="4752">
                  <c:v>437</c:v>
                </c:pt>
                <c:pt idx="4753">
                  <c:v>437</c:v>
                </c:pt>
                <c:pt idx="4754">
                  <c:v>437</c:v>
                </c:pt>
                <c:pt idx="4755">
                  <c:v>437</c:v>
                </c:pt>
                <c:pt idx="4756">
                  <c:v>437</c:v>
                </c:pt>
                <c:pt idx="4757">
                  <c:v>437</c:v>
                </c:pt>
                <c:pt idx="4758">
                  <c:v>437</c:v>
                </c:pt>
                <c:pt idx="4759">
                  <c:v>437</c:v>
                </c:pt>
                <c:pt idx="4760">
                  <c:v>437</c:v>
                </c:pt>
                <c:pt idx="4761">
                  <c:v>437</c:v>
                </c:pt>
                <c:pt idx="4762">
                  <c:v>437</c:v>
                </c:pt>
                <c:pt idx="4763">
                  <c:v>437</c:v>
                </c:pt>
                <c:pt idx="4764">
                  <c:v>437</c:v>
                </c:pt>
                <c:pt idx="4765">
                  <c:v>437</c:v>
                </c:pt>
                <c:pt idx="4766">
                  <c:v>437</c:v>
                </c:pt>
                <c:pt idx="4767">
                  <c:v>437</c:v>
                </c:pt>
                <c:pt idx="4768">
                  <c:v>437</c:v>
                </c:pt>
                <c:pt idx="4769">
                  <c:v>437</c:v>
                </c:pt>
                <c:pt idx="4770">
                  <c:v>437</c:v>
                </c:pt>
                <c:pt idx="4771">
                  <c:v>437</c:v>
                </c:pt>
                <c:pt idx="4772">
                  <c:v>437</c:v>
                </c:pt>
                <c:pt idx="4773">
                  <c:v>437</c:v>
                </c:pt>
                <c:pt idx="4774">
                  <c:v>437</c:v>
                </c:pt>
                <c:pt idx="4775">
                  <c:v>437</c:v>
                </c:pt>
                <c:pt idx="4776">
                  <c:v>437</c:v>
                </c:pt>
                <c:pt idx="4777">
                  <c:v>437</c:v>
                </c:pt>
                <c:pt idx="4778">
                  <c:v>437</c:v>
                </c:pt>
                <c:pt idx="4779">
                  <c:v>437</c:v>
                </c:pt>
                <c:pt idx="4780">
                  <c:v>437</c:v>
                </c:pt>
                <c:pt idx="4781">
                  <c:v>437</c:v>
                </c:pt>
                <c:pt idx="4782">
                  <c:v>437</c:v>
                </c:pt>
                <c:pt idx="4783">
                  <c:v>437</c:v>
                </c:pt>
                <c:pt idx="4784">
                  <c:v>437</c:v>
                </c:pt>
                <c:pt idx="4785">
                  <c:v>437</c:v>
                </c:pt>
                <c:pt idx="4786">
                  <c:v>437</c:v>
                </c:pt>
                <c:pt idx="4787">
                  <c:v>437</c:v>
                </c:pt>
                <c:pt idx="4788">
                  <c:v>437</c:v>
                </c:pt>
                <c:pt idx="4789">
                  <c:v>437</c:v>
                </c:pt>
                <c:pt idx="4790">
                  <c:v>437</c:v>
                </c:pt>
                <c:pt idx="4791">
                  <c:v>437</c:v>
                </c:pt>
                <c:pt idx="4792">
                  <c:v>437</c:v>
                </c:pt>
                <c:pt idx="4793">
                  <c:v>437</c:v>
                </c:pt>
                <c:pt idx="4794">
                  <c:v>437</c:v>
                </c:pt>
                <c:pt idx="4795">
                  <c:v>437</c:v>
                </c:pt>
                <c:pt idx="4796">
                  <c:v>437</c:v>
                </c:pt>
                <c:pt idx="4797">
                  <c:v>437</c:v>
                </c:pt>
                <c:pt idx="4798">
                  <c:v>437</c:v>
                </c:pt>
                <c:pt idx="4799">
                  <c:v>437</c:v>
                </c:pt>
                <c:pt idx="4800">
                  <c:v>437</c:v>
                </c:pt>
                <c:pt idx="4801">
                  <c:v>437</c:v>
                </c:pt>
                <c:pt idx="4802">
                  <c:v>437</c:v>
                </c:pt>
                <c:pt idx="4803">
                  <c:v>437</c:v>
                </c:pt>
                <c:pt idx="4804">
                  <c:v>437</c:v>
                </c:pt>
                <c:pt idx="4805">
                  <c:v>437</c:v>
                </c:pt>
                <c:pt idx="4806">
                  <c:v>437</c:v>
                </c:pt>
                <c:pt idx="4807">
                  <c:v>437</c:v>
                </c:pt>
                <c:pt idx="4808">
                  <c:v>437</c:v>
                </c:pt>
                <c:pt idx="4809">
                  <c:v>437</c:v>
                </c:pt>
                <c:pt idx="4810">
                  <c:v>437</c:v>
                </c:pt>
                <c:pt idx="4811">
                  <c:v>437</c:v>
                </c:pt>
                <c:pt idx="4812">
                  <c:v>437</c:v>
                </c:pt>
                <c:pt idx="4813">
                  <c:v>437</c:v>
                </c:pt>
                <c:pt idx="4814">
                  <c:v>437</c:v>
                </c:pt>
                <c:pt idx="4815">
                  <c:v>437</c:v>
                </c:pt>
                <c:pt idx="4816">
                  <c:v>437</c:v>
                </c:pt>
                <c:pt idx="4817">
                  <c:v>437</c:v>
                </c:pt>
                <c:pt idx="4818">
                  <c:v>437</c:v>
                </c:pt>
                <c:pt idx="4819">
                  <c:v>437</c:v>
                </c:pt>
                <c:pt idx="4820">
                  <c:v>437</c:v>
                </c:pt>
                <c:pt idx="4821">
                  <c:v>437</c:v>
                </c:pt>
                <c:pt idx="4822">
                  <c:v>437</c:v>
                </c:pt>
                <c:pt idx="4823">
                  <c:v>437</c:v>
                </c:pt>
                <c:pt idx="4824">
                  <c:v>437</c:v>
                </c:pt>
                <c:pt idx="4825">
                  <c:v>437</c:v>
                </c:pt>
                <c:pt idx="4826">
                  <c:v>437</c:v>
                </c:pt>
                <c:pt idx="4827">
                  <c:v>437</c:v>
                </c:pt>
                <c:pt idx="4828">
                  <c:v>437</c:v>
                </c:pt>
                <c:pt idx="4829">
                  <c:v>437</c:v>
                </c:pt>
                <c:pt idx="4830">
                  <c:v>437</c:v>
                </c:pt>
                <c:pt idx="4831">
                  <c:v>437</c:v>
                </c:pt>
                <c:pt idx="4832">
                  <c:v>437</c:v>
                </c:pt>
                <c:pt idx="4833">
                  <c:v>437</c:v>
                </c:pt>
                <c:pt idx="4834">
                  <c:v>437</c:v>
                </c:pt>
                <c:pt idx="4835">
                  <c:v>437</c:v>
                </c:pt>
                <c:pt idx="4836">
                  <c:v>437</c:v>
                </c:pt>
                <c:pt idx="4837">
                  <c:v>437</c:v>
                </c:pt>
                <c:pt idx="4838">
                  <c:v>437</c:v>
                </c:pt>
                <c:pt idx="4839">
                  <c:v>437</c:v>
                </c:pt>
                <c:pt idx="4840">
                  <c:v>437</c:v>
                </c:pt>
                <c:pt idx="4841">
                  <c:v>436</c:v>
                </c:pt>
                <c:pt idx="4842">
                  <c:v>436</c:v>
                </c:pt>
                <c:pt idx="4843">
                  <c:v>437</c:v>
                </c:pt>
                <c:pt idx="4844">
                  <c:v>437</c:v>
                </c:pt>
                <c:pt idx="4845">
                  <c:v>437</c:v>
                </c:pt>
                <c:pt idx="4846">
                  <c:v>437</c:v>
                </c:pt>
                <c:pt idx="4847">
                  <c:v>437</c:v>
                </c:pt>
                <c:pt idx="4848">
                  <c:v>437</c:v>
                </c:pt>
                <c:pt idx="4849">
                  <c:v>436</c:v>
                </c:pt>
                <c:pt idx="4850">
                  <c:v>436</c:v>
                </c:pt>
                <c:pt idx="4851">
                  <c:v>436</c:v>
                </c:pt>
                <c:pt idx="4852">
                  <c:v>436</c:v>
                </c:pt>
                <c:pt idx="4853">
                  <c:v>436</c:v>
                </c:pt>
                <c:pt idx="4854">
                  <c:v>436</c:v>
                </c:pt>
                <c:pt idx="4855">
                  <c:v>436</c:v>
                </c:pt>
                <c:pt idx="4856">
                  <c:v>436</c:v>
                </c:pt>
                <c:pt idx="4857">
                  <c:v>436</c:v>
                </c:pt>
                <c:pt idx="4858">
                  <c:v>436</c:v>
                </c:pt>
                <c:pt idx="4859">
                  <c:v>436</c:v>
                </c:pt>
                <c:pt idx="4860">
                  <c:v>436</c:v>
                </c:pt>
                <c:pt idx="4861">
                  <c:v>436</c:v>
                </c:pt>
                <c:pt idx="4862">
                  <c:v>436</c:v>
                </c:pt>
                <c:pt idx="4863">
                  <c:v>436</c:v>
                </c:pt>
                <c:pt idx="4864">
                  <c:v>436</c:v>
                </c:pt>
                <c:pt idx="4865">
                  <c:v>436</c:v>
                </c:pt>
                <c:pt idx="4866">
                  <c:v>436</c:v>
                </c:pt>
                <c:pt idx="4867">
                  <c:v>436</c:v>
                </c:pt>
                <c:pt idx="4868">
                  <c:v>436</c:v>
                </c:pt>
                <c:pt idx="4869">
                  <c:v>436</c:v>
                </c:pt>
                <c:pt idx="4870">
                  <c:v>436</c:v>
                </c:pt>
                <c:pt idx="4871">
                  <c:v>436</c:v>
                </c:pt>
                <c:pt idx="4872">
                  <c:v>436</c:v>
                </c:pt>
                <c:pt idx="4873">
                  <c:v>436</c:v>
                </c:pt>
                <c:pt idx="4874">
                  <c:v>436</c:v>
                </c:pt>
                <c:pt idx="4875">
                  <c:v>436</c:v>
                </c:pt>
                <c:pt idx="4876">
                  <c:v>436</c:v>
                </c:pt>
                <c:pt idx="4877">
                  <c:v>436</c:v>
                </c:pt>
                <c:pt idx="4878">
                  <c:v>436</c:v>
                </c:pt>
                <c:pt idx="4879">
                  <c:v>436</c:v>
                </c:pt>
                <c:pt idx="4880">
                  <c:v>436</c:v>
                </c:pt>
                <c:pt idx="4881">
                  <c:v>436</c:v>
                </c:pt>
                <c:pt idx="4882">
                  <c:v>436</c:v>
                </c:pt>
                <c:pt idx="4883">
                  <c:v>436</c:v>
                </c:pt>
                <c:pt idx="4884">
                  <c:v>436</c:v>
                </c:pt>
                <c:pt idx="4885">
                  <c:v>436</c:v>
                </c:pt>
                <c:pt idx="4886">
                  <c:v>436</c:v>
                </c:pt>
                <c:pt idx="4887">
                  <c:v>436</c:v>
                </c:pt>
                <c:pt idx="4888">
                  <c:v>436</c:v>
                </c:pt>
                <c:pt idx="4889">
                  <c:v>437</c:v>
                </c:pt>
                <c:pt idx="4890">
                  <c:v>437</c:v>
                </c:pt>
                <c:pt idx="4891">
                  <c:v>437</c:v>
                </c:pt>
                <c:pt idx="4892">
                  <c:v>437</c:v>
                </c:pt>
                <c:pt idx="4893">
                  <c:v>437</c:v>
                </c:pt>
                <c:pt idx="4894">
                  <c:v>437</c:v>
                </c:pt>
                <c:pt idx="4895">
                  <c:v>436</c:v>
                </c:pt>
                <c:pt idx="4896">
                  <c:v>436</c:v>
                </c:pt>
                <c:pt idx="4897">
                  <c:v>436</c:v>
                </c:pt>
                <c:pt idx="4898">
                  <c:v>436</c:v>
                </c:pt>
                <c:pt idx="4899">
                  <c:v>436</c:v>
                </c:pt>
                <c:pt idx="4900">
                  <c:v>436</c:v>
                </c:pt>
                <c:pt idx="4901">
                  <c:v>436</c:v>
                </c:pt>
                <c:pt idx="4902">
                  <c:v>436</c:v>
                </c:pt>
                <c:pt idx="4903">
                  <c:v>436</c:v>
                </c:pt>
                <c:pt idx="4904">
                  <c:v>436</c:v>
                </c:pt>
                <c:pt idx="4905">
                  <c:v>436</c:v>
                </c:pt>
                <c:pt idx="4906">
                  <c:v>436</c:v>
                </c:pt>
                <c:pt idx="4907">
                  <c:v>436</c:v>
                </c:pt>
                <c:pt idx="4908">
                  <c:v>436</c:v>
                </c:pt>
                <c:pt idx="4909">
                  <c:v>436</c:v>
                </c:pt>
                <c:pt idx="4910">
                  <c:v>436</c:v>
                </c:pt>
                <c:pt idx="4911">
                  <c:v>436</c:v>
                </c:pt>
                <c:pt idx="4912">
                  <c:v>436</c:v>
                </c:pt>
                <c:pt idx="4913">
                  <c:v>436</c:v>
                </c:pt>
                <c:pt idx="4914">
                  <c:v>436</c:v>
                </c:pt>
                <c:pt idx="4915">
                  <c:v>436</c:v>
                </c:pt>
                <c:pt idx="4916">
                  <c:v>436</c:v>
                </c:pt>
                <c:pt idx="4917">
                  <c:v>436</c:v>
                </c:pt>
                <c:pt idx="4918">
                  <c:v>436</c:v>
                </c:pt>
                <c:pt idx="4919">
                  <c:v>436</c:v>
                </c:pt>
                <c:pt idx="4920">
                  <c:v>436</c:v>
                </c:pt>
                <c:pt idx="4921">
                  <c:v>436</c:v>
                </c:pt>
                <c:pt idx="4922">
                  <c:v>436</c:v>
                </c:pt>
                <c:pt idx="4923">
                  <c:v>436</c:v>
                </c:pt>
                <c:pt idx="4924">
                  <c:v>436</c:v>
                </c:pt>
                <c:pt idx="4925">
                  <c:v>436</c:v>
                </c:pt>
                <c:pt idx="4926">
                  <c:v>436</c:v>
                </c:pt>
                <c:pt idx="4927">
                  <c:v>436</c:v>
                </c:pt>
                <c:pt idx="4928">
                  <c:v>436</c:v>
                </c:pt>
                <c:pt idx="4929">
                  <c:v>436</c:v>
                </c:pt>
                <c:pt idx="4930">
                  <c:v>436</c:v>
                </c:pt>
                <c:pt idx="4931">
                  <c:v>436</c:v>
                </c:pt>
                <c:pt idx="4932">
                  <c:v>436</c:v>
                </c:pt>
                <c:pt idx="4933">
                  <c:v>436</c:v>
                </c:pt>
                <c:pt idx="4934">
                  <c:v>436</c:v>
                </c:pt>
                <c:pt idx="4935">
                  <c:v>436</c:v>
                </c:pt>
                <c:pt idx="4936">
                  <c:v>436</c:v>
                </c:pt>
                <c:pt idx="4937">
                  <c:v>436</c:v>
                </c:pt>
                <c:pt idx="4938">
                  <c:v>436</c:v>
                </c:pt>
                <c:pt idx="4939">
                  <c:v>436</c:v>
                </c:pt>
                <c:pt idx="4940">
                  <c:v>436</c:v>
                </c:pt>
                <c:pt idx="4941">
                  <c:v>436</c:v>
                </c:pt>
                <c:pt idx="4942">
                  <c:v>436</c:v>
                </c:pt>
                <c:pt idx="4943">
                  <c:v>436</c:v>
                </c:pt>
                <c:pt idx="4944">
                  <c:v>436</c:v>
                </c:pt>
                <c:pt idx="4945">
                  <c:v>436</c:v>
                </c:pt>
                <c:pt idx="4946">
                  <c:v>436</c:v>
                </c:pt>
                <c:pt idx="4947">
                  <c:v>436</c:v>
                </c:pt>
                <c:pt idx="4948">
                  <c:v>436</c:v>
                </c:pt>
                <c:pt idx="4949">
                  <c:v>436</c:v>
                </c:pt>
                <c:pt idx="4950">
                  <c:v>436</c:v>
                </c:pt>
                <c:pt idx="4951">
                  <c:v>436</c:v>
                </c:pt>
                <c:pt idx="4952">
                  <c:v>436</c:v>
                </c:pt>
                <c:pt idx="4953">
                  <c:v>436</c:v>
                </c:pt>
                <c:pt idx="4954">
                  <c:v>436</c:v>
                </c:pt>
                <c:pt idx="4955">
                  <c:v>436</c:v>
                </c:pt>
                <c:pt idx="4956">
                  <c:v>436</c:v>
                </c:pt>
                <c:pt idx="4957">
                  <c:v>436</c:v>
                </c:pt>
                <c:pt idx="4958">
                  <c:v>436</c:v>
                </c:pt>
                <c:pt idx="4959">
                  <c:v>436</c:v>
                </c:pt>
                <c:pt idx="4960">
                  <c:v>436</c:v>
                </c:pt>
                <c:pt idx="4961">
                  <c:v>436</c:v>
                </c:pt>
                <c:pt idx="4962">
                  <c:v>436</c:v>
                </c:pt>
                <c:pt idx="4963">
                  <c:v>436</c:v>
                </c:pt>
                <c:pt idx="4964">
                  <c:v>436</c:v>
                </c:pt>
                <c:pt idx="4965">
                  <c:v>436</c:v>
                </c:pt>
                <c:pt idx="4966">
                  <c:v>436</c:v>
                </c:pt>
                <c:pt idx="4967">
                  <c:v>436</c:v>
                </c:pt>
                <c:pt idx="4968">
                  <c:v>436</c:v>
                </c:pt>
                <c:pt idx="4969">
                  <c:v>436</c:v>
                </c:pt>
                <c:pt idx="4970">
                  <c:v>436</c:v>
                </c:pt>
                <c:pt idx="4971">
                  <c:v>436</c:v>
                </c:pt>
                <c:pt idx="4972">
                  <c:v>436</c:v>
                </c:pt>
                <c:pt idx="4973">
                  <c:v>436</c:v>
                </c:pt>
                <c:pt idx="4974">
                  <c:v>436</c:v>
                </c:pt>
                <c:pt idx="4975">
                  <c:v>436</c:v>
                </c:pt>
                <c:pt idx="4976">
                  <c:v>436</c:v>
                </c:pt>
                <c:pt idx="4977">
                  <c:v>436</c:v>
                </c:pt>
                <c:pt idx="4978">
                  <c:v>436</c:v>
                </c:pt>
                <c:pt idx="4979">
                  <c:v>436</c:v>
                </c:pt>
                <c:pt idx="4980">
                  <c:v>436</c:v>
                </c:pt>
                <c:pt idx="4981">
                  <c:v>436</c:v>
                </c:pt>
                <c:pt idx="4982">
                  <c:v>436</c:v>
                </c:pt>
                <c:pt idx="4983">
                  <c:v>436</c:v>
                </c:pt>
                <c:pt idx="4984">
                  <c:v>436</c:v>
                </c:pt>
                <c:pt idx="4985">
                  <c:v>436</c:v>
                </c:pt>
                <c:pt idx="4986">
                  <c:v>436</c:v>
                </c:pt>
                <c:pt idx="4987">
                  <c:v>436</c:v>
                </c:pt>
                <c:pt idx="4988">
                  <c:v>436</c:v>
                </c:pt>
                <c:pt idx="4989">
                  <c:v>436</c:v>
                </c:pt>
                <c:pt idx="4990">
                  <c:v>436</c:v>
                </c:pt>
                <c:pt idx="4991">
                  <c:v>436</c:v>
                </c:pt>
                <c:pt idx="4992">
                  <c:v>436</c:v>
                </c:pt>
                <c:pt idx="4993">
                  <c:v>436</c:v>
                </c:pt>
                <c:pt idx="4994">
                  <c:v>436</c:v>
                </c:pt>
                <c:pt idx="4995">
                  <c:v>436</c:v>
                </c:pt>
                <c:pt idx="4996">
                  <c:v>436</c:v>
                </c:pt>
                <c:pt idx="4997">
                  <c:v>436</c:v>
                </c:pt>
                <c:pt idx="4998">
                  <c:v>436</c:v>
                </c:pt>
                <c:pt idx="4999">
                  <c:v>436</c:v>
                </c:pt>
                <c:pt idx="5000">
                  <c:v>436</c:v>
                </c:pt>
                <c:pt idx="5001">
                  <c:v>436</c:v>
                </c:pt>
                <c:pt idx="5002">
                  <c:v>436</c:v>
                </c:pt>
                <c:pt idx="5003">
                  <c:v>436</c:v>
                </c:pt>
                <c:pt idx="5004">
                  <c:v>436</c:v>
                </c:pt>
                <c:pt idx="5005">
                  <c:v>436</c:v>
                </c:pt>
                <c:pt idx="5006">
                  <c:v>436</c:v>
                </c:pt>
                <c:pt idx="5007">
                  <c:v>436</c:v>
                </c:pt>
                <c:pt idx="5008">
                  <c:v>437</c:v>
                </c:pt>
                <c:pt idx="5009">
                  <c:v>437</c:v>
                </c:pt>
                <c:pt idx="5010">
                  <c:v>437</c:v>
                </c:pt>
                <c:pt idx="5011">
                  <c:v>437</c:v>
                </c:pt>
                <c:pt idx="5012">
                  <c:v>437</c:v>
                </c:pt>
                <c:pt idx="5013">
                  <c:v>437</c:v>
                </c:pt>
                <c:pt idx="5014">
                  <c:v>437</c:v>
                </c:pt>
                <c:pt idx="5015">
                  <c:v>437</c:v>
                </c:pt>
                <c:pt idx="5016">
                  <c:v>437</c:v>
                </c:pt>
                <c:pt idx="5017">
                  <c:v>437</c:v>
                </c:pt>
                <c:pt idx="5018">
                  <c:v>437</c:v>
                </c:pt>
                <c:pt idx="5019">
                  <c:v>437</c:v>
                </c:pt>
                <c:pt idx="5020">
                  <c:v>436</c:v>
                </c:pt>
                <c:pt idx="5021">
                  <c:v>436</c:v>
                </c:pt>
                <c:pt idx="5022">
                  <c:v>436</c:v>
                </c:pt>
                <c:pt idx="5023">
                  <c:v>436</c:v>
                </c:pt>
                <c:pt idx="5024">
                  <c:v>436</c:v>
                </c:pt>
                <c:pt idx="5025">
                  <c:v>436</c:v>
                </c:pt>
                <c:pt idx="5026">
                  <c:v>436</c:v>
                </c:pt>
                <c:pt idx="5027">
                  <c:v>436</c:v>
                </c:pt>
                <c:pt idx="5028">
                  <c:v>436</c:v>
                </c:pt>
                <c:pt idx="5029">
                  <c:v>436</c:v>
                </c:pt>
                <c:pt idx="5030">
                  <c:v>436</c:v>
                </c:pt>
                <c:pt idx="5031">
                  <c:v>436</c:v>
                </c:pt>
                <c:pt idx="5032">
                  <c:v>436</c:v>
                </c:pt>
                <c:pt idx="5033">
                  <c:v>436</c:v>
                </c:pt>
                <c:pt idx="5034">
                  <c:v>436</c:v>
                </c:pt>
                <c:pt idx="5035">
                  <c:v>436</c:v>
                </c:pt>
                <c:pt idx="5036">
                  <c:v>436</c:v>
                </c:pt>
                <c:pt idx="5037">
                  <c:v>436</c:v>
                </c:pt>
                <c:pt idx="5038">
                  <c:v>436</c:v>
                </c:pt>
                <c:pt idx="5039">
                  <c:v>436</c:v>
                </c:pt>
                <c:pt idx="5040">
                  <c:v>436</c:v>
                </c:pt>
                <c:pt idx="5041">
                  <c:v>436</c:v>
                </c:pt>
                <c:pt idx="5042">
                  <c:v>436</c:v>
                </c:pt>
                <c:pt idx="5043">
                  <c:v>436</c:v>
                </c:pt>
                <c:pt idx="5044">
                  <c:v>435</c:v>
                </c:pt>
                <c:pt idx="5045">
                  <c:v>435</c:v>
                </c:pt>
                <c:pt idx="5046">
                  <c:v>435</c:v>
                </c:pt>
                <c:pt idx="5047">
                  <c:v>435</c:v>
                </c:pt>
                <c:pt idx="5048">
                  <c:v>435</c:v>
                </c:pt>
                <c:pt idx="5049">
                  <c:v>435</c:v>
                </c:pt>
                <c:pt idx="5050">
                  <c:v>436</c:v>
                </c:pt>
                <c:pt idx="5051">
                  <c:v>436</c:v>
                </c:pt>
                <c:pt idx="5052">
                  <c:v>436</c:v>
                </c:pt>
                <c:pt idx="5053">
                  <c:v>436</c:v>
                </c:pt>
                <c:pt idx="5054">
                  <c:v>436</c:v>
                </c:pt>
                <c:pt idx="5055">
                  <c:v>436</c:v>
                </c:pt>
                <c:pt idx="5056">
                  <c:v>436</c:v>
                </c:pt>
                <c:pt idx="5057">
                  <c:v>436</c:v>
                </c:pt>
                <c:pt idx="5058">
                  <c:v>435</c:v>
                </c:pt>
                <c:pt idx="5059">
                  <c:v>435</c:v>
                </c:pt>
                <c:pt idx="5060">
                  <c:v>435</c:v>
                </c:pt>
                <c:pt idx="5061">
                  <c:v>435</c:v>
                </c:pt>
                <c:pt idx="5062">
                  <c:v>436</c:v>
                </c:pt>
                <c:pt idx="5063">
                  <c:v>436</c:v>
                </c:pt>
                <c:pt idx="5064">
                  <c:v>436</c:v>
                </c:pt>
                <c:pt idx="5065">
                  <c:v>436</c:v>
                </c:pt>
                <c:pt idx="5066">
                  <c:v>436</c:v>
                </c:pt>
                <c:pt idx="5067">
                  <c:v>436</c:v>
                </c:pt>
                <c:pt idx="5068">
                  <c:v>436</c:v>
                </c:pt>
                <c:pt idx="5069">
                  <c:v>436</c:v>
                </c:pt>
                <c:pt idx="5070">
                  <c:v>436</c:v>
                </c:pt>
                <c:pt idx="5071">
                  <c:v>436</c:v>
                </c:pt>
                <c:pt idx="5072">
                  <c:v>436</c:v>
                </c:pt>
                <c:pt idx="5073">
                  <c:v>436</c:v>
                </c:pt>
                <c:pt idx="5074">
                  <c:v>436</c:v>
                </c:pt>
                <c:pt idx="5075">
                  <c:v>436</c:v>
                </c:pt>
                <c:pt idx="5076">
                  <c:v>436</c:v>
                </c:pt>
                <c:pt idx="5077">
                  <c:v>436</c:v>
                </c:pt>
                <c:pt idx="5078">
                  <c:v>436</c:v>
                </c:pt>
                <c:pt idx="5079">
                  <c:v>436</c:v>
                </c:pt>
                <c:pt idx="5080">
                  <c:v>436</c:v>
                </c:pt>
                <c:pt idx="5081">
                  <c:v>436</c:v>
                </c:pt>
                <c:pt idx="5082">
                  <c:v>436</c:v>
                </c:pt>
                <c:pt idx="5083">
                  <c:v>436</c:v>
                </c:pt>
                <c:pt idx="5084">
                  <c:v>436</c:v>
                </c:pt>
                <c:pt idx="5085">
                  <c:v>436</c:v>
                </c:pt>
                <c:pt idx="5086">
                  <c:v>437</c:v>
                </c:pt>
                <c:pt idx="5087">
                  <c:v>437</c:v>
                </c:pt>
                <c:pt idx="5088">
                  <c:v>437</c:v>
                </c:pt>
                <c:pt idx="5089">
                  <c:v>437</c:v>
                </c:pt>
                <c:pt idx="5090">
                  <c:v>437</c:v>
                </c:pt>
                <c:pt idx="5091">
                  <c:v>437</c:v>
                </c:pt>
                <c:pt idx="5092">
                  <c:v>437</c:v>
                </c:pt>
                <c:pt idx="5093">
                  <c:v>437</c:v>
                </c:pt>
                <c:pt idx="5094">
                  <c:v>437</c:v>
                </c:pt>
                <c:pt idx="5095">
                  <c:v>437</c:v>
                </c:pt>
                <c:pt idx="5096">
                  <c:v>437</c:v>
                </c:pt>
                <c:pt idx="5097">
                  <c:v>437</c:v>
                </c:pt>
                <c:pt idx="5098">
                  <c:v>437</c:v>
                </c:pt>
                <c:pt idx="5099">
                  <c:v>437</c:v>
                </c:pt>
                <c:pt idx="5100">
                  <c:v>438</c:v>
                </c:pt>
                <c:pt idx="5101">
                  <c:v>438</c:v>
                </c:pt>
                <c:pt idx="5102">
                  <c:v>437</c:v>
                </c:pt>
                <c:pt idx="5103">
                  <c:v>437</c:v>
                </c:pt>
                <c:pt idx="5104">
                  <c:v>437</c:v>
                </c:pt>
                <c:pt idx="5105">
                  <c:v>437</c:v>
                </c:pt>
                <c:pt idx="5106">
                  <c:v>438</c:v>
                </c:pt>
                <c:pt idx="5107">
                  <c:v>438</c:v>
                </c:pt>
                <c:pt idx="5108">
                  <c:v>438</c:v>
                </c:pt>
                <c:pt idx="5109">
                  <c:v>438</c:v>
                </c:pt>
                <c:pt idx="5110">
                  <c:v>437</c:v>
                </c:pt>
                <c:pt idx="5111">
                  <c:v>437</c:v>
                </c:pt>
                <c:pt idx="5112">
                  <c:v>437</c:v>
                </c:pt>
                <c:pt idx="5113">
                  <c:v>437</c:v>
                </c:pt>
                <c:pt idx="5114">
                  <c:v>437</c:v>
                </c:pt>
                <c:pt idx="5115">
                  <c:v>437</c:v>
                </c:pt>
                <c:pt idx="5116">
                  <c:v>437</c:v>
                </c:pt>
                <c:pt idx="5117">
                  <c:v>437</c:v>
                </c:pt>
                <c:pt idx="5118">
                  <c:v>437</c:v>
                </c:pt>
                <c:pt idx="5119">
                  <c:v>437</c:v>
                </c:pt>
                <c:pt idx="5120">
                  <c:v>437</c:v>
                </c:pt>
                <c:pt idx="5121">
                  <c:v>437</c:v>
                </c:pt>
                <c:pt idx="5122">
                  <c:v>437</c:v>
                </c:pt>
                <c:pt idx="5123">
                  <c:v>437</c:v>
                </c:pt>
                <c:pt idx="5124">
                  <c:v>437</c:v>
                </c:pt>
                <c:pt idx="5125">
                  <c:v>437</c:v>
                </c:pt>
                <c:pt idx="5126">
                  <c:v>437</c:v>
                </c:pt>
                <c:pt idx="5127">
                  <c:v>437</c:v>
                </c:pt>
                <c:pt idx="5128">
                  <c:v>437</c:v>
                </c:pt>
                <c:pt idx="5129">
                  <c:v>437</c:v>
                </c:pt>
                <c:pt idx="5130">
                  <c:v>438</c:v>
                </c:pt>
                <c:pt idx="5131">
                  <c:v>438</c:v>
                </c:pt>
                <c:pt idx="5132">
                  <c:v>438</c:v>
                </c:pt>
                <c:pt idx="5133">
                  <c:v>438</c:v>
                </c:pt>
                <c:pt idx="5134">
                  <c:v>438</c:v>
                </c:pt>
                <c:pt idx="5135">
                  <c:v>438</c:v>
                </c:pt>
                <c:pt idx="5136">
                  <c:v>438</c:v>
                </c:pt>
                <c:pt idx="5137">
                  <c:v>438</c:v>
                </c:pt>
                <c:pt idx="5138">
                  <c:v>438</c:v>
                </c:pt>
                <c:pt idx="5139">
                  <c:v>438</c:v>
                </c:pt>
                <c:pt idx="5140">
                  <c:v>438</c:v>
                </c:pt>
                <c:pt idx="5141">
                  <c:v>438</c:v>
                </c:pt>
                <c:pt idx="5142">
                  <c:v>439</c:v>
                </c:pt>
                <c:pt idx="5143">
                  <c:v>439</c:v>
                </c:pt>
                <c:pt idx="5144">
                  <c:v>438</c:v>
                </c:pt>
                <c:pt idx="5145">
                  <c:v>438</c:v>
                </c:pt>
                <c:pt idx="5146">
                  <c:v>439</c:v>
                </c:pt>
                <c:pt idx="5147">
                  <c:v>439</c:v>
                </c:pt>
                <c:pt idx="5148">
                  <c:v>439</c:v>
                </c:pt>
                <c:pt idx="5149">
                  <c:v>439</c:v>
                </c:pt>
                <c:pt idx="5150">
                  <c:v>438</c:v>
                </c:pt>
                <c:pt idx="5151">
                  <c:v>438</c:v>
                </c:pt>
                <c:pt idx="5152">
                  <c:v>438</c:v>
                </c:pt>
                <c:pt idx="5153">
                  <c:v>438</c:v>
                </c:pt>
                <c:pt idx="5154">
                  <c:v>438</c:v>
                </c:pt>
                <c:pt idx="5155">
                  <c:v>438</c:v>
                </c:pt>
                <c:pt idx="5156">
                  <c:v>438</c:v>
                </c:pt>
                <c:pt idx="5157">
                  <c:v>438</c:v>
                </c:pt>
                <c:pt idx="5158">
                  <c:v>438</c:v>
                </c:pt>
                <c:pt idx="5159">
                  <c:v>438</c:v>
                </c:pt>
                <c:pt idx="5160">
                  <c:v>438</c:v>
                </c:pt>
                <c:pt idx="5161">
                  <c:v>438</c:v>
                </c:pt>
                <c:pt idx="5162">
                  <c:v>438</c:v>
                </c:pt>
                <c:pt idx="5163">
                  <c:v>438</c:v>
                </c:pt>
                <c:pt idx="5164">
                  <c:v>438</c:v>
                </c:pt>
                <c:pt idx="5165">
                  <c:v>438</c:v>
                </c:pt>
                <c:pt idx="5166">
                  <c:v>438</c:v>
                </c:pt>
                <c:pt idx="5167">
                  <c:v>438</c:v>
                </c:pt>
                <c:pt idx="5168">
                  <c:v>438</c:v>
                </c:pt>
                <c:pt idx="5169">
                  <c:v>438</c:v>
                </c:pt>
                <c:pt idx="5170">
                  <c:v>438</c:v>
                </c:pt>
                <c:pt idx="5171">
                  <c:v>438</c:v>
                </c:pt>
                <c:pt idx="5172">
                  <c:v>438</c:v>
                </c:pt>
                <c:pt idx="5173">
                  <c:v>438</c:v>
                </c:pt>
                <c:pt idx="5174">
                  <c:v>438</c:v>
                </c:pt>
                <c:pt idx="5175">
                  <c:v>438</c:v>
                </c:pt>
                <c:pt idx="5176">
                  <c:v>438</c:v>
                </c:pt>
                <c:pt idx="5177">
                  <c:v>438</c:v>
                </c:pt>
                <c:pt idx="5178">
                  <c:v>438</c:v>
                </c:pt>
                <c:pt idx="5179">
                  <c:v>438</c:v>
                </c:pt>
                <c:pt idx="5180">
                  <c:v>438</c:v>
                </c:pt>
                <c:pt idx="5181">
                  <c:v>438</c:v>
                </c:pt>
                <c:pt idx="5182">
                  <c:v>438</c:v>
                </c:pt>
                <c:pt idx="5183">
                  <c:v>438</c:v>
                </c:pt>
                <c:pt idx="5184">
                  <c:v>438</c:v>
                </c:pt>
                <c:pt idx="5185">
                  <c:v>438</c:v>
                </c:pt>
                <c:pt idx="5186">
                  <c:v>438</c:v>
                </c:pt>
                <c:pt idx="5187">
                  <c:v>438</c:v>
                </c:pt>
                <c:pt idx="5188">
                  <c:v>438</c:v>
                </c:pt>
                <c:pt idx="5189">
                  <c:v>438</c:v>
                </c:pt>
                <c:pt idx="5190">
                  <c:v>438</c:v>
                </c:pt>
                <c:pt idx="5191">
                  <c:v>438</c:v>
                </c:pt>
                <c:pt idx="5192">
                  <c:v>438</c:v>
                </c:pt>
                <c:pt idx="5193">
                  <c:v>438</c:v>
                </c:pt>
                <c:pt idx="5194">
                  <c:v>438</c:v>
                </c:pt>
                <c:pt idx="5195">
                  <c:v>438</c:v>
                </c:pt>
                <c:pt idx="5196">
                  <c:v>438</c:v>
                </c:pt>
                <c:pt idx="5197">
                  <c:v>438</c:v>
                </c:pt>
                <c:pt idx="5198">
                  <c:v>438</c:v>
                </c:pt>
                <c:pt idx="5199">
                  <c:v>438</c:v>
                </c:pt>
                <c:pt idx="5200">
                  <c:v>438</c:v>
                </c:pt>
                <c:pt idx="5201">
                  <c:v>438</c:v>
                </c:pt>
                <c:pt idx="5202">
                  <c:v>438</c:v>
                </c:pt>
                <c:pt idx="5203">
                  <c:v>438</c:v>
                </c:pt>
                <c:pt idx="5204">
                  <c:v>438</c:v>
                </c:pt>
                <c:pt idx="5205">
                  <c:v>438</c:v>
                </c:pt>
                <c:pt idx="5206">
                  <c:v>438</c:v>
                </c:pt>
                <c:pt idx="5207">
                  <c:v>438</c:v>
                </c:pt>
                <c:pt idx="5208">
                  <c:v>438</c:v>
                </c:pt>
                <c:pt idx="5209">
                  <c:v>438</c:v>
                </c:pt>
                <c:pt idx="5210">
                  <c:v>438</c:v>
                </c:pt>
                <c:pt idx="5211">
                  <c:v>438</c:v>
                </c:pt>
                <c:pt idx="5212">
                  <c:v>438</c:v>
                </c:pt>
                <c:pt idx="5213">
                  <c:v>438</c:v>
                </c:pt>
                <c:pt idx="5214">
                  <c:v>438</c:v>
                </c:pt>
                <c:pt idx="5215">
                  <c:v>438</c:v>
                </c:pt>
                <c:pt idx="5216">
                  <c:v>437</c:v>
                </c:pt>
                <c:pt idx="5217">
                  <c:v>437</c:v>
                </c:pt>
                <c:pt idx="5218">
                  <c:v>437</c:v>
                </c:pt>
                <c:pt idx="5219">
                  <c:v>437</c:v>
                </c:pt>
                <c:pt idx="5220">
                  <c:v>437</c:v>
                </c:pt>
                <c:pt idx="5221">
                  <c:v>437</c:v>
                </c:pt>
                <c:pt idx="5222">
                  <c:v>437</c:v>
                </c:pt>
                <c:pt idx="5223">
                  <c:v>437</c:v>
                </c:pt>
                <c:pt idx="5224">
                  <c:v>437</c:v>
                </c:pt>
                <c:pt idx="5225">
                  <c:v>437</c:v>
                </c:pt>
                <c:pt idx="5226">
                  <c:v>437</c:v>
                </c:pt>
                <c:pt idx="5227">
                  <c:v>437</c:v>
                </c:pt>
                <c:pt idx="5228">
                  <c:v>437</c:v>
                </c:pt>
                <c:pt idx="5229">
                  <c:v>437</c:v>
                </c:pt>
                <c:pt idx="5230">
                  <c:v>437</c:v>
                </c:pt>
                <c:pt idx="5231">
                  <c:v>437</c:v>
                </c:pt>
                <c:pt idx="5232">
                  <c:v>437</c:v>
                </c:pt>
                <c:pt idx="5233">
                  <c:v>437</c:v>
                </c:pt>
                <c:pt idx="5234">
                  <c:v>437</c:v>
                </c:pt>
                <c:pt idx="5235">
                  <c:v>437</c:v>
                </c:pt>
                <c:pt idx="5236">
                  <c:v>437</c:v>
                </c:pt>
                <c:pt idx="5237">
                  <c:v>437</c:v>
                </c:pt>
                <c:pt idx="5238">
                  <c:v>437</c:v>
                </c:pt>
                <c:pt idx="5239">
                  <c:v>437</c:v>
                </c:pt>
                <c:pt idx="5240">
                  <c:v>437</c:v>
                </c:pt>
                <c:pt idx="5241">
                  <c:v>437</c:v>
                </c:pt>
                <c:pt idx="5242">
                  <c:v>437</c:v>
                </c:pt>
                <c:pt idx="5243">
                  <c:v>437</c:v>
                </c:pt>
                <c:pt idx="5244">
                  <c:v>437</c:v>
                </c:pt>
                <c:pt idx="5245">
                  <c:v>437</c:v>
                </c:pt>
                <c:pt idx="5246">
                  <c:v>437</c:v>
                </c:pt>
                <c:pt idx="5247">
                  <c:v>437</c:v>
                </c:pt>
                <c:pt idx="5248">
                  <c:v>437</c:v>
                </c:pt>
                <c:pt idx="5249">
                  <c:v>437</c:v>
                </c:pt>
                <c:pt idx="5250">
                  <c:v>437</c:v>
                </c:pt>
                <c:pt idx="5251">
                  <c:v>437</c:v>
                </c:pt>
                <c:pt idx="5252">
                  <c:v>437</c:v>
                </c:pt>
                <c:pt idx="5253">
                  <c:v>437</c:v>
                </c:pt>
                <c:pt idx="5254">
                  <c:v>437</c:v>
                </c:pt>
                <c:pt idx="5255">
                  <c:v>437</c:v>
                </c:pt>
                <c:pt idx="5256">
                  <c:v>437</c:v>
                </c:pt>
                <c:pt idx="5257">
                  <c:v>437</c:v>
                </c:pt>
                <c:pt idx="5258">
                  <c:v>437</c:v>
                </c:pt>
                <c:pt idx="5259">
                  <c:v>437</c:v>
                </c:pt>
                <c:pt idx="5260">
                  <c:v>437</c:v>
                </c:pt>
                <c:pt idx="5261">
                  <c:v>437</c:v>
                </c:pt>
                <c:pt idx="5262">
                  <c:v>437</c:v>
                </c:pt>
                <c:pt idx="5263">
                  <c:v>437</c:v>
                </c:pt>
                <c:pt idx="5264">
                  <c:v>437</c:v>
                </c:pt>
                <c:pt idx="5265">
                  <c:v>437</c:v>
                </c:pt>
                <c:pt idx="5266">
                  <c:v>437</c:v>
                </c:pt>
                <c:pt idx="5267">
                  <c:v>437</c:v>
                </c:pt>
                <c:pt idx="5268">
                  <c:v>437</c:v>
                </c:pt>
                <c:pt idx="5269">
                  <c:v>437</c:v>
                </c:pt>
                <c:pt idx="5270">
                  <c:v>437</c:v>
                </c:pt>
                <c:pt idx="5271">
                  <c:v>437</c:v>
                </c:pt>
                <c:pt idx="5272">
                  <c:v>437</c:v>
                </c:pt>
                <c:pt idx="5273">
                  <c:v>437</c:v>
                </c:pt>
                <c:pt idx="5274">
                  <c:v>437</c:v>
                </c:pt>
                <c:pt idx="5275">
                  <c:v>437</c:v>
                </c:pt>
                <c:pt idx="5276">
                  <c:v>437</c:v>
                </c:pt>
                <c:pt idx="5277">
                  <c:v>437</c:v>
                </c:pt>
                <c:pt idx="5278">
                  <c:v>437</c:v>
                </c:pt>
                <c:pt idx="5279">
                  <c:v>437</c:v>
                </c:pt>
                <c:pt idx="5280">
                  <c:v>437</c:v>
                </c:pt>
                <c:pt idx="5281">
                  <c:v>437</c:v>
                </c:pt>
                <c:pt idx="5282">
                  <c:v>437</c:v>
                </c:pt>
                <c:pt idx="5283">
                  <c:v>437</c:v>
                </c:pt>
                <c:pt idx="5284">
                  <c:v>437</c:v>
                </c:pt>
                <c:pt idx="5285">
                  <c:v>437</c:v>
                </c:pt>
                <c:pt idx="5286">
                  <c:v>437</c:v>
                </c:pt>
                <c:pt idx="5287">
                  <c:v>437</c:v>
                </c:pt>
                <c:pt idx="5288">
                  <c:v>437</c:v>
                </c:pt>
                <c:pt idx="5289">
                  <c:v>437</c:v>
                </c:pt>
                <c:pt idx="5290">
                  <c:v>437</c:v>
                </c:pt>
                <c:pt idx="5291">
                  <c:v>436</c:v>
                </c:pt>
                <c:pt idx="5292">
                  <c:v>436</c:v>
                </c:pt>
                <c:pt idx="5293">
                  <c:v>436</c:v>
                </c:pt>
                <c:pt idx="5294">
                  <c:v>436</c:v>
                </c:pt>
                <c:pt idx="5295">
                  <c:v>436</c:v>
                </c:pt>
                <c:pt idx="5296">
                  <c:v>436</c:v>
                </c:pt>
                <c:pt idx="5297">
                  <c:v>436</c:v>
                </c:pt>
                <c:pt idx="5298">
                  <c:v>436</c:v>
                </c:pt>
                <c:pt idx="5299">
                  <c:v>436</c:v>
                </c:pt>
                <c:pt idx="5300">
                  <c:v>436</c:v>
                </c:pt>
                <c:pt idx="5301">
                  <c:v>436</c:v>
                </c:pt>
                <c:pt idx="5302">
                  <c:v>436</c:v>
                </c:pt>
                <c:pt idx="5303">
                  <c:v>436</c:v>
                </c:pt>
                <c:pt idx="5304">
                  <c:v>436</c:v>
                </c:pt>
                <c:pt idx="5305">
                  <c:v>436</c:v>
                </c:pt>
                <c:pt idx="5306">
                  <c:v>436</c:v>
                </c:pt>
                <c:pt idx="5307">
                  <c:v>436</c:v>
                </c:pt>
                <c:pt idx="5308">
                  <c:v>436</c:v>
                </c:pt>
                <c:pt idx="5309">
                  <c:v>436</c:v>
                </c:pt>
                <c:pt idx="5310">
                  <c:v>436</c:v>
                </c:pt>
                <c:pt idx="5311">
                  <c:v>436</c:v>
                </c:pt>
                <c:pt idx="5312">
                  <c:v>436</c:v>
                </c:pt>
                <c:pt idx="5313">
                  <c:v>436</c:v>
                </c:pt>
                <c:pt idx="5314">
                  <c:v>436</c:v>
                </c:pt>
                <c:pt idx="5315">
                  <c:v>436</c:v>
                </c:pt>
                <c:pt idx="5316">
                  <c:v>436</c:v>
                </c:pt>
                <c:pt idx="5317">
                  <c:v>436</c:v>
                </c:pt>
                <c:pt idx="5318">
                  <c:v>436</c:v>
                </c:pt>
                <c:pt idx="5319">
                  <c:v>436</c:v>
                </c:pt>
                <c:pt idx="5320">
                  <c:v>436</c:v>
                </c:pt>
                <c:pt idx="5321">
                  <c:v>436</c:v>
                </c:pt>
                <c:pt idx="5322">
                  <c:v>436</c:v>
                </c:pt>
                <c:pt idx="5323">
                  <c:v>436</c:v>
                </c:pt>
                <c:pt idx="5324">
                  <c:v>436</c:v>
                </c:pt>
                <c:pt idx="5325">
                  <c:v>436</c:v>
                </c:pt>
                <c:pt idx="5326">
                  <c:v>436</c:v>
                </c:pt>
                <c:pt idx="5327">
                  <c:v>436</c:v>
                </c:pt>
                <c:pt idx="5328">
                  <c:v>436</c:v>
                </c:pt>
                <c:pt idx="5329">
                  <c:v>436</c:v>
                </c:pt>
                <c:pt idx="5330">
                  <c:v>436</c:v>
                </c:pt>
                <c:pt idx="5331">
                  <c:v>436</c:v>
                </c:pt>
                <c:pt idx="5332">
                  <c:v>436</c:v>
                </c:pt>
                <c:pt idx="5333">
                  <c:v>436</c:v>
                </c:pt>
                <c:pt idx="5334">
                  <c:v>436</c:v>
                </c:pt>
                <c:pt idx="5335">
                  <c:v>436</c:v>
                </c:pt>
                <c:pt idx="5336">
                  <c:v>436</c:v>
                </c:pt>
                <c:pt idx="5337">
                  <c:v>436</c:v>
                </c:pt>
                <c:pt idx="5338">
                  <c:v>436</c:v>
                </c:pt>
                <c:pt idx="5339">
                  <c:v>436</c:v>
                </c:pt>
                <c:pt idx="5340">
                  <c:v>436</c:v>
                </c:pt>
                <c:pt idx="5341">
                  <c:v>436</c:v>
                </c:pt>
                <c:pt idx="5342">
                  <c:v>436</c:v>
                </c:pt>
                <c:pt idx="5343">
                  <c:v>436</c:v>
                </c:pt>
                <c:pt idx="5344">
                  <c:v>436</c:v>
                </c:pt>
                <c:pt idx="5345">
                  <c:v>436</c:v>
                </c:pt>
                <c:pt idx="5346">
                  <c:v>436</c:v>
                </c:pt>
                <c:pt idx="5347">
                  <c:v>436</c:v>
                </c:pt>
                <c:pt idx="5348">
                  <c:v>436</c:v>
                </c:pt>
                <c:pt idx="5349">
                  <c:v>436</c:v>
                </c:pt>
                <c:pt idx="5350">
                  <c:v>436</c:v>
                </c:pt>
                <c:pt idx="5351">
                  <c:v>436</c:v>
                </c:pt>
                <c:pt idx="5352">
                  <c:v>436</c:v>
                </c:pt>
                <c:pt idx="5353">
                  <c:v>436</c:v>
                </c:pt>
                <c:pt idx="5354">
                  <c:v>436</c:v>
                </c:pt>
                <c:pt idx="5355">
                  <c:v>436</c:v>
                </c:pt>
                <c:pt idx="5356">
                  <c:v>436</c:v>
                </c:pt>
                <c:pt idx="5357">
                  <c:v>436</c:v>
                </c:pt>
                <c:pt idx="5358">
                  <c:v>436</c:v>
                </c:pt>
                <c:pt idx="5359">
                  <c:v>436</c:v>
                </c:pt>
                <c:pt idx="5360">
                  <c:v>436</c:v>
                </c:pt>
                <c:pt idx="5361">
                  <c:v>436</c:v>
                </c:pt>
                <c:pt idx="5362">
                  <c:v>436</c:v>
                </c:pt>
                <c:pt idx="5363">
                  <c:v>436</c:v>
                </c:pt>
                <c:pt idx="5364">
                  <c:v>436</c:v>
                </c:pt>
                <c:pt idx="5365">
                  <c:v>436</c:v>
                </c:pt>
                <c:pt idx="5366">
                  <c:v>436</c:v>
                </c:pt>
                <c:pt idx="5367">
                  <c:v>436</c:v>
                </c:pt>
                <c:pt idx="5368">
                  <c:v>436</c:v>
                </c:pt>
                <c:pt idx="5369">
                  <c:v>436</c:v>
                </c:pt>
                <c:pt idx="5370">
                  <c:v>436</c:v>
                </c:pt>
                <c:pt idx="5371">
                  <c:v>436</c:v>
                </c:pt>
                <c:pt idx="5372">
                  <c:v>436</c:v>
                </c:pt>
                <c:pt idx="5373">
                  <c:v>436</c:v>
                </c:pt>
                <c:pt idx="5374">
                  <c:v>436</c:v>
                </c:pt>
                <c:pt idx="5375">
                  <c:v>436</c:v>
                </c:pt>
                <c:pt idx="5376">
                  <c:v>436</c:v>
                </c:pt>
                <c:pt idx="5377">
                  <c:v>436</c:v>
                </c:pt>
                <c:pt idx="5378">
                  <c:v>436</c:v>
                </c:pt>
                <c:pt idx="5379">
                  <c:v>436</c:v>
                </c:pt>
                <c:pt idx="5380">
                  <c:v>436</c:v>
                </c:pt>
                <c:pt idx="5381">
                  <c:v>436</c:v>
                </c:pt>
                <c:pt idx="5382">
                  <c:v>436</c:v>
                </c:pt>
                <c:pt idx="5383">
                  <c:v>436</c:v>
                </c:pt>
                <c:pt idx="5384">
                  <c:v>436</c:v>
                </c:pt>
                <c:pt idx="5385">
                  <c:v>436</c:v>
                </c:pt>
                <c:pt idx="5386">
                  <c:v>436</c:v>
                </c:pt>
                <c:pt idx="5387">
                  <c:v>436</c:v>
                </c:pt>
                <c:pt idx="5388">
                  <c:v>436</c:v>
                </c:pt>
                <c:pt idx="5389">
                  <c:v>436</c:v>
                </c:pt>
                <c:pt idx="5390">
                  <c:v>436</c:v>
                </c:pt>
                <c:pt idx="5391">
                  <c:v>436</c:v>
                </c:pt>
                <c:pt idx="5392">
                  <c:v>436</c:v>
                </c:pt>
                <c:pt idx="5393">
                  <c:v>436</c:v>
                </c:pt>
                <c:pt idx="5394">
                  <c:v>436</c:v>
                </c:pt>
                <c:pt idx="5395">
                  <c:v>436</c:v>
                </c:pt>
                <c:pt idx="5396">
                  <c:v>436</c:v>
                </c:pt>
                <c:pt idx="5397">
                  <c:v>436</c:v>
                </c:pt>
                <c:pt idx="5398">
                  <c:v>436</c:v>
                </c:pt>
                <c:pt idx="5399">
                  <c:v>436</c:v>
                </c:pt>
                <c:pt idx="5400">
                  <c:v>436</c:v>
                </c:pt>
                <c:pt idx="5401">
                  <c:v>436</c:v>
                </c:pt>
                <c:pt idx="5402">
                  <c:v>436</c:v>
                </c:pt>
                <c:pt idx="5403">
                  <c:v>436</c:v>
                </c:pt>
                <c:pt idx="5404">
                  <c:v>436</c:v>
                </c:pt>
                <c:pt idx="5405">
                  <c:v>436</c:v>
                </c:pt>
                <c:pt idx="5406">
                  <c:v>436</c:v>
                </c:pt>
                <c:pt idx="5407">
                  <c:v>436</c:v>
                </c:pt>
                <c:pt idx="5408">
                  <c:v>436</c:v>
                </c:pt>
                <c:pt idx="5409">
                  <c:v>436</c:v>
                </c:pt>
                <c:pt idx="5410">
                  <c:v>436</c:v>
                </c:pt>
                <c:pt idx="5411">
                  <c:v>436</c:v>
                </c:pt>
                <c:pt idx="5412">
                  <c:v>436</c:v>
                </c:pt>
                <c:pt idx="5413">
                  <c:v>436</c:v>
                </c:pt>
                <c:pt idx="5414">
                  <c:v>436</c:v>
                </c:pt>
                <c:pt idx="5415">
                  <c:v>436</c:v>
                </c:pt>
                <c:pt idx="5416">
                  <c:v>436</c:v>
                </c:pt>
                <c:pt idx="5417">
                  <c:v>436</c:v>
                </c:pt>
                <c:pt idx="5418">
                  <c:v>436</c:v>
                </c:pt>
                <c:pt idx="5419">
                  <c:v>436</c:v>
                </c:pt>
                <c:pt idx="5420">
                  <c:v>436</c:v>
                </c:pt>
                <c:pt idx="5421">
                  <c:v>436</c:v>
                </c:pt>
                <c:pt idx="5422">
                  <c:v>436</c:v>
                </c:pt>
                <c:pt idx="5423">
                  <c:v>436</c:v>
                </c:pt>
                <c:pt idx="5424">
                  <c:v>436</c:v>
                </c:pt>
                <c:pt idx="5425">
                  <c:v>436</c:v>
                </c:pt>
                <c:pt idx="5426">
                  <c:v>436</c:v>
                </c:pt>
                <c:pt idx="5427">
                  <c:v>436</c:v>
                </c:pt>
                <c:pt idx="5428">
                  <c:v>436</c:v>
                </c:pt>
                <c:pt idx="5429">
                  <c:v>436</c:v>
                </c:pt>
                <c:pt idx="5430">
                  <c:v>436</c:v>
                </c:pt>
                <c:pt idx="5431">
                  <c:v>436</c:v>
                </c:pt>
                <c:pt idx="5432">
                  <c:v>436</c:v>
                </c:pt>
                <c:pt idx="5433">
                  <c:v>436</c:v>
                </c:pt>
                <c:pt idx="5434">
                  <c:v>436</c:v>
                </c:pt>
                <c:pt idx="5435">
                  <c:v>436</c:v>
                </c:pt>
                <c:pt idx="5436">
                  <c:v>436</c:v>
                </c:pt>
                <c:pt idx="5437">
                  <c:v>436</c:v>
                </c:pt>
                <c:pt idx="5438">
                  <c:v>436</c:v>
                </c:pt>
                <c:pt idx="5439">
                  <c:v>436</c:v>
                </c:pt>
                <c:pt idx="5440">
                  <c:v>436</c:v>
                </c:pt>
                <c:pt idx="5441">
                  <c:v>436</c:v>
                </c:pt>
                <c:pt idx="5442">
                  <c:v>436</c:v>
                </c:pt>
                <c:pt idx="5443">
                  <c:v>436</c:v>
                </c:pt>
                <c:pt idx="5444">
                  <c:v>436</c:v>
                </c:pt>
                <c:pt idx="5445">
                  <c:v>437</c:v>
                </c:pt>
                <c:pt idx="5446">
                  <c:v>437</c:v>
                </c:pt>
                <c:pt idx="5447">
                  <c:v>437</c:v>
                </c:pt>
                <c:pt idx="5448">
                  <c:v>437</c:v>
                </c:pt>
                <c:pt idx="5449">
                  <c:v>437</c:v>
                </c:pt>
                <c:pt idx="5450">
                  <c:v>437</c:v>
                </c:pt>
                <c:pt idx="5451">
                  <c:v>437</c:v>
                </c:pt>
                <c:pt idx="5452">
                  <c:v>437</c:v>
                </c:pt>
                <c:pt idx="5453">
                  <c:v>437</c:v>
                </c:pt>
                <c:pt idx="5454">
                  <c:v>437</c:v>
                </c:pt>
                <c:pt idx="5455">
                  <c:v>437</c:v>
                </c:pt>
                <c:pt idx="5456">
                  <c:v>437</c:v>
                </c:pt>
                <c:pt idx="5457">
                  <c:v>436</c:v>
                </c:pt>
                <c:pt idx="5458">
                  <c:v>436</c:v>
                </c:pt>
                <c:pt idx="5459">
                  <c:v>436</c:v>
                </c:pt>
                <c:pt idx="5460">
                  <c:v>436</c:v>
                </c:pt>
                <c:pt idx="5461">
                  <c:v>436</c:v>
                </c:pt>
                <c:pt idx="5462">
                  <c:v>436</c:v>
                </c:pt>
                <c:pt idx="5463">
                  <c:v>436</c:v>
                </c:pt>
                <c:pt idx="5464">
                  <c:v>436</c:v>
                </c:pt>
                <c:pt idx="5465">
                  <c:v>436</c:v>
                </c:pt>
                <c:pt idx="5466">
                  <c:v>436</c:v>
                </c:pt>
                <c:pt idx="5467">
                  <c:v>436</c:v>
                </c:pt>
                <c:pt idx="5468">
                  <c:v>436</c:v>
                </c:pt>
                <c:pt idx="5469">
                  <c:v>436</c:v>
                </c:pt>
                <c:pt idx="5470">
                  <c:v>436</c:v>
                </c:pt>
                <c:pt idx="5471">
                  <c:v>436</c:v>
                </c:pt>
                <c:pt idx="5472">
                  <c:v>436</c:v>
                </c:pt>
                <c:pt idx="5473">
                  <c:v>436</c:v>
                </c:pt>
                <c:pt idx="5474">
                  <c:v>436</c:v>
                </c:pt>
                <c:pt idx="5475">
                  <c:v>436</c:v>
                </c:pt>
                <c:pt idx="5476">
                  <c:v>436</c:v>
                </c:pt>
                <c:pt idx="5477">
                  <c:v>436</c:v>
                </c:pt>
                <c:pt idx="5478">
                  <c:v>436</c:v>
                </c:pt>
                <c:pt idx="5479">
                  <c:v>436</c:v>
                </c:pt>
                <c:pt idx="5480">
                  <c:v>436</c:v>
                </c:pt>
                <c:pt idx="5481">
                  <c:v>436</c:v>
                </c:pt>
                <c:pt idx="5482">
                  <c:v>436</c:v>
                </c:pt>
                <c:pt idx="5483">
                  <c:v>436</c:v>
                </c:pt>
                <c:pt idx="5484">
                  <c:v>436</c:v>
                </c:pt>
                <c:pt idx="5485">
                  <c:v>436</c:v>
                </c:pt>
                <c:pt idx="5486">
                  <c:v>436</c:v>
                </c:pt>
                <c:pt idx="5487">
                  <c:v>436</c:v>
                </c:pt>
                <c:pt idx="5488">
                  <c:v>436</c:v>
                </c:pt>
                <c:pt idx="5489">
                  <c:v>436</c:v>
                </c:pt>
                <c:pt idx="5490">
                  <c:v>436</c:v>
                </c:pt>
                <c:pt idx="5491">
                  <c:v>436</c:v>
                </c:pt>
                <c:pt idx="5492">
                  <c:v>436</c:v>
                </c:pt>
                <c:pt idx="5493">
                  <c:v>436</c:v>
                </c:pt>
                <c:pt idx="5494">
                  <c:v>436</c:v>
                </c:pt>
                <c:pt idx="5495">
                  <c:v>436</c:v>
                </c:pt>
                <c:pt idx="5496">
                  <c:v>436</c:v>
                </c:pt>
                <c:pt idx="5497">
                  <c:v>436</c:v>
                </c:pt>
                <c:pt idx="5498">
                  <c:v>436</c:v>
                </c:pt>
                <c:pt idx="5499">
                  <c:v>436</c:v>
                </c:pt>
                <c:pt idx="5500">
                  <c:v>436</c:v>
                </c:pt>
                <c:pt idx="5501">
                  <c:v>436</c:v>
                </c:pt>
                <c:pt idx="5502">
                  <c:v>436</c:v>
                </c:pt>
                <c:pt idx="5503">
                  <c:v>436</c:v>
                </c:pt>
                <c:pt idx="5504">
                  <c:v>436</c:v>
                </c:pt>
                <c:pt idx="5505">
                  <c:v>436</c:v>
                </c:pt>
                <c:pt idx="5506">
                  <c:v>436</c:v>
                </c:pt>
                <c:pt idx="5507">
                  <c:v>436</c:v>
                </c:pt>
                <c:pt idx="5508">
                  <c:v>436</c:v>
                </c:pt>
                <c:pt idx="5509">
                  <c:v>436</c:v>
                </c:pt>
                <c:pt idx="5510">
                  <c:v>436</c:v>
                </c:pt>
                <c:pt idx="5511">
                  <c:v>436</c:v>
                </c:pt>
                <c:pt idx="5512">
                  <c:v>436</c:v>
                </c:pt>
                <c:pt idx="5513">
                  <c:v>436</c:v>
                </c:pt>
                <c:pt idx="5514">
                  <c:v>436</c:v>
                </c:pt>
                <c:pt idx="5515">
                  <c:v>436</c:v>
                </c:pt>
                <c:pt idx="5516">
                  <c:v>436</c:v>
                </c:pt>
                <c:pt idx="5517">
                  <c:v>436</c:v>
                </c:pt>
                <c:pt idx="5518">
                  <c:v>435</c:v>
                </c:pt>
                <c:pt idx="5519">
                  <c:v>435</c:v>
                </c:pt>
                <c:pt idx="5520">
                  <c:v>435</c:v>
                </c:pt>
                <c:pt idx="5521">
                  <c:v>435</c:v>
                </c:pt>
                <c:pt idx="5522">
                  <c:v>435</c:v>
                </c:pt>
                <c:pt idx="5523">
                  <c:v>435</c:v>
                </c:pt>
                <c:pt idx="5524">
                  <c:v>434</c:v>
                </c:pt>
                <c:pt idx="5525">
                  <c:v>434</c:v>
                </c:pt>
                <c:pt idx="5526">
                  <c:v>435</c:v>
                </c:pt>
                <c:pt idx="5527">
                  <c:v>435</c:v>
                </c:pt>
                <c:pt idx="5528">
                  <c:v>435</c:v>
                </c:pt>
                <c:pt idx="5529">
                  <c:v>435</c:v>
                </c:pt>
                <c:pt idx="5530">
                  <c:v>435</c:v>
                </c:pt>
                <c:pt idx="5531">
                  <c:v>435</c:v>
                </c:pt>
                <c:pt idx="5532">
                  <c:v>435</c:v>
                </c:pt>
                <c:pt idx="5533">
                  <c:v>435</c:v>
                </c:pt>
                <c:pt idx="5534">
                  <c:v>435</c:v>
                </c:pt>
                <c:pt idx="5535">
                  <c:v>435</c:v>
                </c:pt>
                <c:pt idx="5536">
                  <c:v>435</c:v>
                </c:pt>
                <c:pt idx="5537">
                  <c:v>435</c:v>
                </c:pt>
                <c:pt idx="5538">
                  <c:v>435</c:v>
                </c:pt>
                <c:pt idx="5539">
                  <c:v>435</c:v>
                </c:pt>
                <c:pt idx="5540">
                  <c:v>435</c:v>
                </c:pt>
                <c:pt idx="5541">
                  <c:v>435</c:v>
                </c:pt>
                <c:pt idx="5542">
                  <c:v>435</c:v>
                </c:pt>
                <c:pt idx="5543">
                  <c:v>435</c:v>
                </c:pt>
                <c:pt idx="5544">
                  <c:v>435</c:v>
                </c:pt>
                <c:pt idx="5545">
                  <c:v>435</c:v>
                </c:pt>
                <c:pt idx="5546">
                  <c:v>435</c:v>
                </c:pt>
                <c:pt idx="5547">
                  <c:v>435</c:v>
                </c:pt>
                <c:pt idx="5548">
                  <c:v>435</c:v>
                </c:pt>
                <c:pt idx="5549">
                  <c:v>435</c:v>
                </c:pt>
                <c:pt idx="5550">
                  <c:v>435</c:v>
                </c:pt>
                <c:pt idx="5551">
                  <c:v>435</c:v>
                </c:pt>
                <c:pt idx="5552">
                  <c:v>435</c:v>
                </c:pt>
                <c:pt idx="5553">
                  <c:v>435</c:v>
                </c:pt>
                <c:pt idx="5554">
                  <c:v>435</c:v>
                </c:pt>
                <c:pt idx="5555">
                  <c:v>435</c:v>
                </c:pt>
                <c:pt idx="5556">
                  <c:v>434</c:v>
                </c:pt>
                <c:pt idx="5557">
                  <c:v>434</c:v>
                </c:pt>
                <c:pt idx="5558">
                  <c:v>434</c:v>
                </c:pt>
                <c:pt idx="5559">
                  <c:v>434</c:v>
                </c:pt>
                <c:pt idx="5560">
                  <c:v>434</c:v>
                </c:pt>
                <c:pt idx="5561">
                  <c:v>434</c:v>
                </c:pt>
                <c:pt idx="5562">
                  <c:v>434</c:v>
                </c:pt>
                <c:pt idx="5563">
                  <c:v>434</c:v>
                </c:pt>
                <c:pt idx="5564">
                  <c:v>434</c:v>
                </c:pt>
                <c:pt idx="5565">
                  <c:v>434</c:v>
                </c:pt>
                <c:pt idx="5566">
                  <c:v>434</c:v>
                </c:pt>
                <c:pt idx="5567">
                  <c:v>434</c:v>
                </c:pt>
                <c:pt idx="5568">
                  <c:v>434</c:v>
                </c:pt>
                <c:pt idx="5569">
                  <c:v>434</c:v>
                </c:pt>
                <c:pt idx="5570">
                  <c:v>434</c:v>
                </c:pt>
                <c:pt idx="5571">
                  <c:v>434</c:v>
                </c:pt>
                <c:pt idx="5572">
                  <c:v>434</c:v>
                </c:pt>
                <c:pt idx="5573">
                  <c:v>434</c:v>
                </c:pt>
                <c:pt idx="5574">
                  <c:v>434</c:v>
                </c:pt>
                <c:pt idx="5575">
                  <c:v>434</c:v>
                </c:pt>
                <c:pt idx="5576">
                  <c:v>434</c:v>
                </c:pt>
                <c:pt idx="5577">
                  <c:v>434</c:v>
                </c:pt>
                <c:pt idx="5578">
                  <c:v>434</c:v>
                </c:pt>
                <c:pt idx="5579">
                  <c:v>434</c:v>
                </c:pt>
                <c:pt idx="5580">
                  <c:v>434</c:v>
                </c:pt>
                <c:pt idx="5581">
                  <c:v>434</c:v>
                </c:pt>
                <c:pt idx="5582">
                  <c:v>434</c:v>
                </c:pt>
                <c:pt idx="5583">
                  <c:v>434</c:v>
                </c:pt>
                <c:pt idx="5584">
                  <c:v>434</c:v>
                </c:pt>
                <c:pt idx="5585">
                  <c:v>434</c:v>
                </c:pt>
                <c:pt idx="5586">
                  <c:v>434</c:v>
                </c:pt>
                <c:pt idx="5587">
                  <c:v>434</c:v>
                </c:pt>
                <c:pt idx="5588">
                  <c:v>434</c:v>
                </c:pt>
                <c:pt idx="5589">
                  <c:v>434</c:v>
                </c:pt>
                <c:pt idx="5590">
                  <c:v>434</c:v>
                </c:pt>
                <c:pt idx="5591">
                  <c:v>434</c:v>
                </c:pt>
                <c:pt idx="5592">
                  <c:v>434</c:v>
                </c:pt>
                <c:pt idx="5593">
                  <c:v>434</c:v>
                </c:pt>
                <c:pt idx="5594">
                  <c:v>434</c:v>
                </c:pt>
                <c:pt idx="5595">
                  <c:v>434</c:v>
                </c:pt>
                <c:pt idx="5596">
                  <c:v>435</c:v>
                </c:pt>
                <c:pt idx="5597">
                  <c:v>435</c:v>
                </c:pt>
                <c:pt idx="5598">
                  <c:v>435</c:v>
                </c:pt>
                <c:pt idx="5599">
                  <c:v>435</c:v>
                </c:pt>
                <c:pt idx="5600">
                  <c:v>435</c:v>
                </c:pt>
                <c:pt idx="5601">
                  <c:v>435</c:v>
                </c:pt>
                <c:pt idx="5602">
                  <c:v>435</c:v>
                </c:pt>
                <c:pt idx="5603">
                  <c:v>435</c:v>
                </c:pt>
                <c:pt idx="5604">
                  <c:v>435</c:v>
                </c:pt>
                <c:pt idx="5605">
                  <c:v>435</c:v>
                </c:pt>
                <c:pt idx="5606">
                  <c:v>435</c:v>
                </c:pt>
                <c:pt idx="5607">
                  <c:v>435</c:v>
                </c:pt>
                <c:pt idx="5608">
                  <c:v>435</c:v>
                </c:pt>
                <c:pt idx="5609">
                  <c:v>435</c:v>
                </c:pt>
                <c:pt idx="5610">
                  <c:v>435</c:v>
                </c:pt>
                <c:pt idx="5611">
                  <c:v>435</c:v>
                </c:pt>
                <c:pt idx="5612">
                  <c:v>435</c:v>
                </c:pt>
                <c:pt idx="5613">
                  <c:v>435</c:v>
                </c:pt>
                <c:pt idx="5614">
                  <c:v>435</c:v>
                </c:pt>
                <c:pt idx="5615">
                  <c:v>435</c:v>
                </c:pt>
                <c:pt idx="5616">
                  <c:v>435</c:v>
                </c:pt>
                <c:pt idx="5617">
                  <c:v>435</c:v>
                </c:pt>
                <c:pt idx="5618">
                  <c:v>435</c:v>
                </c:pt>
                <c:pt idx="5619">
                  <c:v>435</c:v>
                </c:pt>
                <c:pt idx="5620">
                  <c:v>435</c:v>
                </c:pt>
                <c:pt idx="5621">
                  <c:v>435</c:v>
                </c:pt>
                <c:pt idx="5622">
                  <c:v>436</c:v>
                </c:pt>
                <c:pt idx="5623">
                  <c:v>436</c:v>
                </c:pt>
                <c:pt idx="5624">
                  <c:v>436</c:v>
                </c:pt>
                <c:pt idx="5625">
                  <c:v>436</c:v>
                </c:pt>
                <c:pt idx="5626">
                  <c:v>435</c:v>
                </c:pt>
                <c:pt idx="5627">
                  <c:v>435</c:v>
                </c:pt>
                <c:pt idx="5628">
                  <c:v>435</c:v>
                </c:pt>
                <c:pt idx="5629">
                  <c:v>435</c:v>
                </c:pt>
                <c:pt idx="5630">
                  <c:v>435</c:v>
                </c:pt>
                <c:pt idx="5631">
                  <c:v>435</c:v>
                </c:pt>
                <c:pt idx="5632">
                  <c:v>435</c:v>
                </c:pt>
                <c:pt idx="5633">
                  <c:v>435</c:v>
                </c:pt>
                <c:pt idx="5634">
                  <c:v>435</c:v>
                </c:pt>
                <c:pt idx="5635">
                  <c:v>435</c:v>
                </c:pt>
                <c:pt idx="5636">
                  <c:v>435</c:v>
                </c:pt>
                <c:pt idx="5637">
                  <c:v>435</c:v>
                </c:pt>
                <c:pt idx="5638">
                  <c:v>435</c:v>
                </c:pt>
                <c:pt idx="5639">
                  <c:v>435</c:v>
                </c:pt>
                <c:pt idx="5640">
                  <c:v>435</c:v>
                </c:pt>
                <c:pt idx="5641">
                  <c:v>435</c:v>
                </c:pt>
                <c:pt idx="5642">
                  <c:v>435</c:v>
                </c:pt>
                <c:pt idx="5643">
                  <c:v>435</c:v>
                </c:pt>
                <c:pt idx="5644">
                  <c:v>435</c:v>
                </c:pt>
                <c:pt idx="5645">
                  <c:v>435</c:v>
                </c:pt>
                <c:pt idx="5646">
                  <c:v>435</c:v>
                </c:pt>
                <c:pt idx="5647">
                  <c:v>435</c:v>
                </c:pt>
                <c:pt idx="5648">
                  <c:v>435</c:v>
                </c:pt>
                <c:pt idx="5649">
                  <c:v>435</c:v>
                </c:pt>
                <c:pt idx="5650">
                  <c:v>435</c:v>
                </c:pt>
                <c:pt idx="5651">
                  <c:v>435</c:v>
                </c:pt>
                <c:pt idx="5652">
                  <c:v>435</c:v>
                </c:pt>
                <c:pt idx="5653">
                  <c:v>435</c:v>
                </c:pt>
                <c:pt idx="5654">
                  <c:v>435</c:v>
                </c:pt>
                <c:pt idx="5655">
                  <c:v>435</c:v>
                </c:pt>
                <c:pt idx="5656">
                  <c:v>435</c:v>
                </c:pt>
                <c:pt idx="5657">
                  <c:v>435</c:v>
                </c:pt>
                <c:pt idx="5658">
                  <c:v>435</c:v>
                </c:pt>
                <c:pt idx="5659">
                  <c:v>435</c:v>
                </c:pt>
                <c:pt idx="5660">
                  <c:v>435</c:v>
                </c:pt>
                <c:pt idx="5661">
                  <c:v>435</c:v>
                </c:pt>
                <c:pt idx="5662">
                  <c:v>436</c:v>
                </c:pt>
                <c:pt idx="5663">
                  <c:v>436</c:v>
                </c:pt>
                <c:pt idx="5664">
                  <c:v>436</c:v>
                </c:pt>
                <c:pt idx="5665">
                  <c:v>436</c:v>
                </c:pt>
                <c:pt idx="5666">
                  <c:v>436</c:v>
                </c:pt>
                <c:pt idx="5667">
                  <c:v>436</c:v>
                </c:pt>
                <c:pt idx="5668">
                  <c:v>435</c:v>
                </c:pt>
                <c:pt idx="5669">
                  <c:v>435</c:v>
                </c:pt>
                <c:pt idx="5670">
                  <c:v>435</c:v>
                </c:pt>
                <c:pt idx="5671">
                  <c:v>435</c:v>
                </c:pt>
                <c:pt idx="5672">
                  <c:v>435</c:v>
                </c:pt>
                <c:pt idx="5673">
                  <c:v>435</c:v>
                </c:pt>
                <c:pt idx="5674">
                  <c:v>435</c:v>
                </c:pt>
                <c:pt idx="5675">
                  <c:v>435</c:v>
                </c:pt>
                <c:pt idx="5676">
                  <c:v>435</c:v>
                </c:pt>
                <c:pt idx="5677">
                  <c:v>435</c:v>
                </c:pt>
                <c:pt idx="5678">
                  <c:v>436</c:v>
                </c:pt>
                <c:pt idx="5679">
                  <c:v>436</c:v>
                </c:pt>
                <c:pt idx="5680">
                  <c:v>436</c:v>
                </c:pt>
                <c:pt idx="5681">
                  <c:v>436</c:v>
                </c:pt>
                <c:pt idx="5682">
                  <c:v>436</c:v>
                </c:pt>
                <c:pt idx="5683">
                  <c:v>436</c:v>
                </c:pt>
                <c:pt idx="5684">
                  <c:v>436</c:v>
                </c:pt>
                <c:pt idx="5685">
                  <c:v>436</c:v>
                </c:pt>
                <c:pt idx="5686">
                  <c:v>436</c:v>
                </c:pt>
                <c:pt idx="5687">
                  <c:v>436</c:v>
                </c:pt>
                <c:pt idx="5688">
                  <c:v>435</c:v>
                </c:pt>
                <c:pt idx="5689">
                  <c:v>435</c:v>
                </c:pt>
                <c:pt idx="5690">
                  <c:v>435</c:v>
                </c:pt>
                <c:pt idx="5691">
                  <c:v>435</c:v>
                </c:pt>
                <c:pt idx="5692">
                  <c:v>435</c:v>
                </c:pt>
                <c:pt idx="5693">
                  <c:v>435</c:v>
                </c:pt>
                <c:pt idx="5694">
                  <c:v>436</c:v>
                </c:pt>
                <c:pt idx="5695">
                  <c:v>436</c:v>
                </c:pt>
                <c:pt idx="5696">
                  <c:v>436</c:v>
                </c:pt>
                <c:pt idx="5697">
                  <c:v>436</c:v>
                </c:pt>
                <c:pt idx="5698">
                  <c:v>436</c:v>
                </c:pt>
                <c:pt idx="5699">
                  <c:v>436</c:v>
                </c:pt>
                <c:pt idx="5700">
                  <c:v>436</c:v>
                </c:pt>
                <c:pt idx="5701">
                  <c:v>436</c:v>
                </c:pt>
                <c:pt idx="5702">
                  <c:v>436</c:v>
                </c:pt>
                <c:pt idx="5703">
                  <c:v>436</c:v>
                </c:pt>
                <c:pt idx="5704">
                  <c:v>436</c:v>
                </c:pt>
                <c:pt idx="5705">
                  <c:v>436</c:v>
                </c:pt>
                <c:pt idx="5706">
                  <c:v>436</c:v>
                </c:pt>
                <c:pt idx="5707">
                  <c:v>436</c:v>
                </c:pt>
                <c:pt idx="5708">
                  <c:v>436</c:v>
                </c:pt>
                <c:pt idx="5709">
                  <c:v>436</c:v>
                </c:pt>
                <c:pt idx="5710">
                  <c:v>435</c:v>
                </c:pt>
                <c:pt idx="5711">
                  <c:v>435</c:v>
                </c:pt>
                <c:pt idx="5712">
                  <c:v>435</c:v>
                </c:pt>
                <c:pt idx="5713">
                  <c:v>435</c:v>
                </c:pt>
                <c:pt idx="5714">
                  <c:v>435</c:v>
                </c:pt>
                <c:pt idx="5715">
                  <c:v>435</c:v>
                </c:pt>
                <c:pt idx="5716">
                  <c:v>435</c:v>
                </c:pt>
                <c:pt idx="5717">
                  <c:v>435</c:v>
                </c:pt>
                <c:pt idx="5718">
                  <c:v>435</c:v>
                </c:pt>
                <c:pt idx="5719">
                  <c:v>435</c:v>
                </c:pt>
                <c:pt idx="5720">
                  <c:v>435</c:v>
                </c:pt>
                <c:pt idx="5721">
                  <c:v>435</c:v>
                </c:pt>
                <c:pt idx="5722">
                  <c:v>435</c:v>
                </c:pt>
                <c:pt idx="5723">
                  <c:v>435</c:v>
                </c:pt>
                <c:pt idx="5724">
                  <c:v>435</c:v>
                </c:pt>
                <c:pt idx="5725">
                  <c:v>435</c:v>
                </c:pt>
                <c:pt idx="5726">
                  <c:v>435</c:v>
                </c:pt>
                <c:pt idx="5727">
                  <c:v>435</c:v>
                </c:pt>
                <c:pt idx="5728">
                  <c:v>435</c:v>
                </c:pt>
                <c:pt idx="5729">
                  <c:v>435</c:v>
                </c:pt>
                <c:pt idx="5730">
                  <c:v>435</c:v>
                </c:pt>
                <c:pt idx="5731">
                  <c:v>435</c:v>
                </c:pt>
                <c:pt idx="5732">
                  <c:v>435</c:v>
                </c:pt>
                <c:pt idx="5733">
                  <c:v>435</c:v>
                </c:pt>
                <c:pt idx="5734">
                  <c:v>435</c:v>
                </c:pt>
                <c:pt idx="5735">
                  <c:v>435</c:v>
                </c:pt>
                <c:pt idx="5736">
                  <c:v>435</c:v>
                </c:pt>
                <c:pt idx="5737">
                  <c:v>435</c:v>
                </c:pt>
                <c:pt idx="5738">
                  <c:v>435</c:v>
                </c:pt>
                <c:pt idx="5739">
                  <c:v>435</c:v>
                </c:pt>
                <c:pt idx="5740">
                  <c:v>435</c:v>
                </c:pt>
                <c:pt idx="5741">
                  <c:v>435</c:v>
                </c:pt>
                <c:pt idx="5742">
                  <c:v>435</c:v>
                </c:pt>
                <c:pt idx="5743">
                  <c:v>435</c:v>
                </c:pt>
                <c:pt idx="5744">
                  <c:v>435</c:v>
                </c:pt>
                <c:pt idx="5745">
                  <c:v>435</c:v>
                </c:pt>
                <c:pt idx="5746">
                  <c:v>435</c:v>
                </c:pt>
                <c:pt idx="5747">
                  <c:v>435</c:v>
                </c:pt>
                <c:pt idx="5748">
                  <c:v>435</c:v>
                </c:pt>
                <c:pt idx="5749">
                  <c:v>435</c:v>
                </c:pt>
                <c:pt idx="5750">
                  <c:v>436</c:v>
                </c:pt>
                <c:pt idx="5751">
                  <c:v>436</c:v>
                </c:pt>
                <c:pt idx="5752">
                  <c:v>436</c:v>
                </c:pt>
                <c:pt idx="5753">
                  <c:v>436</c:v>
                </c:pt>
                <c:pt idx="5754">
                  <c:v>436</c:v>
                </c:pt>
                <c:pt idx="5755">
                  <c:v>436</c:v>
                </c:pt>
                <c:pt idx="5756">
                  <c:v>436</c:v>
                </c:pt>
                <c:pt idx="5757">
                  <c:v>436</c:v>
                </c:pt>
                <c:pt idx="5758">
                  <c:v>436</c:v>
                </c:pt>
                <c:pt idx="5759">
                  <c:v>436</c:v>
                </c:pt>
                <c:pt idx="5760">
                  <c:v>436</c:v>
                </c:pt>
                <c:pt idx="5761">
                  <c:v>436</c:v>
                </c:pt>
                <c:pt idx="5762">
                  <c:v>437</c:v>
                </c:pt>
                <c:pt idx="5763">
                  <c:v>437</c:v>
                </c:pt>
                <c:pt idx="5764">
                  <c:v>437</c:v>
                </c:pt>
                <c:pt idx="5765">
                  <c:v>437</c:v>
                </c:pt>
                <c:pt idx="5766">
                  <c:v>437</c:v>
                </c:pt>
                <c:pt idx="5767">
                  <c:v>437</c:v>
                </c:pt>
                <c:pt idx="5768">
                  <c:v>437</c:v>
                </c:pt>
                <c:pt idx="5769">
                  <c:v>437</c:v>
                </c:pt>
                <c:pt idx="5770">
                  <c:v>437</c:v>
                </c:pt>
                <c:pt idx="5771">
                  <c:v>437</c:v>
                </c:pt>
                <c:pt idx="5772">
                  <c:v>437</c:v>
                </c:pt>
                <c:pt idx="5773">
                  <c:v>437</c:v>
                </c:pt>
                <c:pt idx="5774">
                  <c:v>437</c:v>
                </c:pt>
                <c:pt idx="5775">
                  <c:v>437</c:v>
                </c:pt>
                <c:pt idx="5776">
                  <c:v>437</c:v>
                </c:pt>
                <c:pt idx="5777">
                  <c:v>437</c:v>
                </c:pt>
                <c:pt idx="5778">
                  <c:v>438</c:v>
                </c:pt>
                <c:pt idx="5779">
                  <c:v>438</c:v>
                </c:pt>
                <c:pt idx="5780">
                  <c:v>438</c:v>
                </c:pt>
                <c:pt idx="5781">
                  <c:v>438</c:v>
                </c:pt>
                <c:pt idx="5782">
                  <c:v>438</c:v>
                </c:pt>
                <c:pt idx="5783">
                  <c:v>438</c:v>
                </c:pt>
                <c:pt idx="5784">
                  <c:v>438</c:v>
                </c:pt>
                <c:pt idx="5785">
                  <c:v>438</c:v>
                </c:pt>
                <c:pt idx="5786">
                  <c:v>439</c:v>
                </c:pt>
                <c:pt idx="5787">
                  <c:v>439</c:v>
                </c:pt>
                <c:pt idx="5788">
                  <c:v>439</c:v>
                </c:pt>
                <c:pt idx="5789">
                  <c:v>439</c:v>
                </c:pt>
                <c:pt idx="5790">
                  <c:v>440</c:v>
                </c:pt>
                <c:pt idx="5791">
                  <c:v>440</c:v>
                </c:pt>
                <c:pt idx="5792">
                  <c:v>441</c:v>
                </c:pt>
                <c:pt idx="5793">
                  <c:v>441</c:v>
                </c:pt>
                <c:pt idx="5794">
                  <c:v>442</c:v>
                </c:pt>
                <c:pt idx="5795">
                  <c:v>442</c:v>
                </c:pt>
                <c:pt idx="5796">
                  <c:v>443</c:v>
                </c:pt>
                <c:pt idx="5797">
                  <c:v>443</c:v>
                </c:pt>
                <c:pt idx="5798">
                  <c:v>444</c:v>
                </c:pt>
                <c:pt idx="5799">
                  <c:v>444</c:v>
                </c:pt>
                <c:pt idx="5800">
                  <c:v>445</c:v>
                </c:pt>
                <c:pt idx="5801">
                  <c:v>445</c:v>
                </c:pt>
                <c:pt idx="5802">
                  <c:v>446</c:v>
                </c:pt>
                <c:pt idx="5803">
                  <c:v>446</c:v>
                </c:pt>
                <c:pt idx="5804">
                  <c:v>447</c:v>
                </c:pt>
                <c:pt idx="5805">
                  <c:v>447</c:v>
                </c:pt>
                <c:pt idx="5806">
                  <c:v>448</c:v>
                </c:pt>
                <c:pt idx="5807">
                  <c:v>448</c:v>
                </c:pt>
                <c:pt idx="5808">
                  <c:v>448</c:v>
                </c:pt>
                <c:pt idx="5809">
                  <c:v>448</c:v>
                </c:pt>
                <c:pt idx="5810">
                  <c:v>449</c:v>
                </c:pt>
                <c:pt idx="5811">
                  <c:v>449</c:v>
                </c:pt>
                <c:pt idx="5812">
                  <c:v>449</c:v>
                </c:pt>
                <c:pt idx="5813">
                  <c:v>449</c:v>
                </c:pt>
                <c:pt idx="5814">
                  <c:v>449</c:v>
                </c:pt>
                <c:pt idx="5815">
                  <c:v>450</c:v>
                </c:pt>
                <c:pt idx="5816">
                  <c:v>450</c:v>
                </c:pt>
                <c:pt idx="5817">
                  <c:v>451</c:v>
                </c:pt>
                <c:pt idx="5818">
                  <c:v>451</c:v>
                </c:pt>
                <c:pt idx="5819">
                  <c:v>451</c:v>
                </c:pt>
                <c:pt idx="5820">
                  <c:v>451</c:v>
                </c:pt>
                <c:pt idx="5821">
                  <c:v>452</c:v>
                </c:pt>
                <c:pt idx="5822">
                  <c:v>452</c:v>
                </c:pt>
                <c:pt idx="5823">
                  <c:v>452</c:v>
                </c:pt>
                <c:pt idx="5824">
                  <c:v>452</c:v>
                </c:pt>
                <c:pt idx="5825">
                  <c:v>453</c:v>
                </c:pt>
                <c:pt idx="5826">
                  <c:v>453</c:v>
                </c:pt>
                <c:pt idx="5827">
                  <c:v>453</c:v>
                </c:pt>
                <c:pt idx="5828">
                  <c:v>453</c:v>
                </c:pt>
                <c:pt idx="5829">
                  <c:v>453</c:v>
                </c:pt>
                <c:pt idx="5830">
                  <c:v>453</c:v>
                </c:pt>
                <c:pt idx="5831">
                  <c:v>453</c:v>
                </c:pt>
                <c:pt idx="5832">
                  <c:v>453</c:v>
                </c:pt>
                <c:pt idx="5833">
                  <c:v>453</c:v>
                </c:pt>
                <c:pt idx="5834">
                  <c:v>453</c:v>
                </c:pt>
                <c:pt idx="5835">
                  <c:v>453</c:v>
                </c:pt>
                <c:pt idx="5836">
                  <c:v>453</c:v>
                </c:pt>
                <c:pt idx="5837">
                  <c:v>453</c:v>
                </c:pt>
                <c:pt idx="5838">
                  <c:v>453</c:v>
                </c:pt>
                <c:pt idx="5839">
                  <c:v>454</c:v>
                </c:pt>
                <c:pt idx="5840">
                  <c:v>454</c:v>
                </c:pt>
                <c:pt idx="5841">
                  <c:v>453</c:v>
                </c:pt>
                <c:pt idx="5842">
                  <c:v>453</c:v>
                </c:pt>
                <c:pt idx="5843">
                  <c:v>453</c:v>
                </c:pt>
                <c:pt idx="5844">
                  <c:v>453</c:v>
                </c:pt>
                <c:pt idx="5845">
                  <c:v>453</c:v>
                </c:pt>
                <c:pt idx="5846">
                  <c:v>453</c:v>
                </c:pt>
                <c:pt idx="5847">
                  <c:v>453</c:v>
                </c:pt>
                <c:pt idx="5848">
                  <c:v>453</c:v>
                </c:pt>
                <c:pt idx="5849">
                  <c:v>453</c:v>
                </c:pt>
                <c:pt idx="5850">
                  <c:v>453</c:v>
                </c:pt>
                <c:pt idx="5851">
                  <c:v>453</c:v>
                </c:pt>
                <c:pt idx="5852">
                  <c:v>453</c:v>
                </c:pt>
                <c:pt idx="5853">
                  <c:v>452</c:v>
                </c:pt>
                <c:pt idx="5854">
                  <c:v>452</c:v>
                </c:pt>
                <c:pt idx="5855">
                  <c:v>452</c:v>
                </c:pt>
                <c:pt idx="5856">
                  <c:v>452</c:v>
                </c:pt>
                <c:pt idx="5857">
                  <c:v>452</c:v>
                </c:pt>
                <c:pt idx="5858">
                  <c:v>452</c:v>
                </c:pt>
                <c:pt idx="5859">
                  <c:v>452</c:v>
                </c:pt>
                <c:pt idx="5860">
                  <c:v>452</c:v>
                </c:pt>
                <c:pt idx="5861">
                  <c:v>451</c:v>
                </c:pt>
                <c:pt idx="5862">
                  <c:v>451</c:v>
                </c:pt>
                <c:pt idx="5863">
                  <c:v>451</c:v>
                </c:pt>
                <c:pt idx="5864">
                  <c:v>451</c:v>
                </c:pt>
                <c:pt idx="5865">
                  <c:v>450</c:v>
                </c:pt>
                <c:pt idx="5866">
                  <c:v>450</c:v>
                </c:pt>
                <c:pt idx="5867">
                  <c:v>450</c:v>
                </c:pt>
                <c:pt idx="5868">
                  <c:v>450</c:v>
                </c:pt>
                <c:pt idx="5869">
                  <c:v>450</c:v>
                </c:pt>
                <c:pt idx="5870">
                  <c:v>450</c:v>
                </c:pt>
                <c:pt idx="5871">
                  <c:v>449</c:v>
                </c:pt>
                <c:pt idx="5872">
                  <c:v>449</c:v>
                </c:pt>
                <c:pt idx="5873">
                  <c:v>449</c:v>
                </c:pt>
                <c:pt idx="5874">
                  <c:v>449</c:v>
                </c:pt>
                <c:pt idx="5875">
                  <c:v>449</c:v>
                </c:pt>
                <c:pt idx="5876">
                  <c:v>449</c:v>
                </c:pt>
                <c:pt idx="5877">
                  <c:v>448</c:v>
                </c:pt>
                <c:pt idx="5878">
                  <c:v>448</c:v>
                </c:pt>
                <c:pt idx="5879">
                  <c:v>448</c:v>
                </c:pt>
                <c:pt idx="5880">
                  <c:v>448</c:v>
                </c:pt>
                <c:pt idx="5881">
                  <c:v>448</c:v>
                </c:pt>
                <c:pt idx="5882">
                  <c:v>448</c:v>
                </c:pt>
                <c:pt idx="5883">
                  <c:v>448</c:v>
                </c:pt>
                <c:pt idx="5884">
                  <c:v>448</c:v>
                </c:pt>
                <c:pt idx="5885">
                  <c:v>448</c:v>
                </c:pt>
                <c:pt idx="5886">
                  <c:v>448</c:v>
                </c:pt>
                <c:pt idx="5887">
                  <c:v>449</c:v>
                </c:pt>
                <c:pt idx="5888">
                  <c:v>449</c:v>
                </c:pt>
                <c:pt idx="5889">
                  <c:v>449</c:v>
                </c:pt>
                <c:pt idx="5890">
                  <c:v>449</c:v>
                </c:pt>
                <c:pt idx="5891">
                  <c:v>449</c:v>
                </c:pt>
                <c:pt idx="5892">
                  <c:v>449</c:v>
                </c:pt>
                <c:pt idx="5893">
                  <c:v>450</c:v>
                </c:pt>
                <c:pt idx="5894">
                  <c:v>450</c:v>
                </c:pt>
                <c:pt idx="5895">
                  <c:v>451</c:v>
                </c:pt>
                <c:pt idx="5896">
                  <c:v>451</c:v>
                </c:pt>
                <c:pt idx="5897">
                  <c:v>452</c:v>
                </c:pt>
                <c:pt idx="5898">
                  <c:v>452</c:v>
                </c:pt>
                <c:pt idx="5899">
                  <c:v>452</c:v>
                </c:pt>
                <c:pt idx="5900">
                  <c:v>452</c:v>
                </c:pt>
                <c:pt idx="5901">
                  <c:v>452</c:v>
                </c:pt>
                <c:pt idx="5902">
                  <c:v>452</c:v>
                </c:pt>
                <c:pt idx="5903">
                  <c:v>453</c:v>
                </c:pt>
                <c:pt idx="5904">
                  <c:v>453</c:v>
                </c:pt>
                <c:pt idx="5905">
                  <c:v>453</c:v>
                </c:pt>
                <c:pt idx="5906">
                  <c:v>453</c:v>
                </c:pt>
                <c:pt idx="5907">
                  <c:v>453</c:v>
                </c:pt>
                <c:pt idx="5908">
                  <c:v>453</c:v>
                </c:pt>
                <c:pt idx="5909">
                  <c:v>452</c:v>
                </c:pt>
                <c:pt idx="5910">
                  <c:v>452</c:v>
                </c:pt>
                <c:pt idx="5911">
                  <c:v>452</c:v>
                </c:pt>
                <c:pt idx="5912">
                  <c:v>452</c:v>
                </c:pt>
                <c:pt idx="5913">
                  <c:v>452</c:v>
                </c:pt>
                <c:pt idx="5914">
                  <c:v>452</c:v>
                </c:pt>
                <c:pt idx="5915">
                  <c:v>451</c:v>
                </c:pt>
                <c:pt idx="5916">
                  <c:v>451</c:v>
                </c:pt>
                <c:pt idx="5917">
                  <c:v>451</c:v>
                </c:pt>
                <c:pt idx="5918">
                  <c:v>451</c:v>
                </c:pt>
                <c:pt idx="5919">
                  <c:v>450</c:v>
                </c:pt>
                <c:pt idx="5920">
                  <c:v>450</c:v>
                </c:pt>
                <c:pt idx="5921">
                  <c:v>450</c:v>
                </c:pt>
                <c:pt idx="5922">
                  <c:v>450</c:v>
                </c:pt>
                <c:pt idx="5923">
                  <c:v>450</c:v>
                </c:pt>
                <c:pt idx="5924">
                  <c:v>450</c:v>
                </c:pt>
                <c:pt idx="5925">
                  <c:v>450</c:v>
                </c:pt>
                <c:pt idx="5926">
                  <c:v>450</c:v>
                </c:pt>
                <c:pt idx="5927">
                  <c:v>449</c:v>
                </c:pt>
                <c:pt idx="5928">
                  <c:v>449</c:v>
                </c:pt>
                <c:pt idx="5929">
                  <c:v>449</c:v>
                </c:pt>
                <c:pt idx="5930">
                  <c:v>449</c:v>
                </c:pt>
                <c:pt idx="5931">
                  <c:v>449</c:v>
                </c:pt>
                <c:pt idx="5932">
                  <c:v>449</c:v>
                </c:pt>
                <c:pt idx="5933">
                  <c:v>449</c:v>
                </c:pt>
                <c:pt idx="5934">
                  <c:v>449</c:v>
                </c:pt>
                <c:pt idx="5935">
                  <c:v>449</c:v>
                </c:pt>
                <c:pt idx="5936">
                  <c:v>449</c:v>
                </c:pt>
                <c:pt idx="5937">
                  <c:v>449</c:v>
                </c:pt>
                <c:pt idx="5938">
                  <c:v>449</c:v>
                </c:pt>
                <c:pt idx="5939">
                  <c:v>449</c:v>
                </c:pt>
                <c:pt idx="5940">
                  <c:v>449</c:v>
                </c:pt>
                <c:pt idx="5941">
                  <c:v>449</c:v>
                </c:pt>
                <c:pt idx="5942">
                  <c:v>449</c:v>
                </c:pt>
                <c:pt idx="5943">
                  <c:v>449</c:v>
                </c:pt>
                <c:pt idx="5944">
                  <c:v>449</c:v>
                </c:pt>
                <c:pt idx="5945">
                  <c:v>449</c:v>
                </c:pt>
                <c:pt idx="5946">
                  <c:v>449</c:v>
                </c:pt>
                <c:pt idx="5947">
                  <c:v>449</c:v>
                </c:pt>
                <c:pt idx="5948">
                  <c:v>449</c:v>
                </c:pt>
                <c:pt idx="5949">
                  <c:v>449</c:v>
                </c:pt>
                <c:pt idx="5950">
                  <c:v>449</c:v>
                </c:pt>
                <c:pt idx="5951">
                  <c:v>449</c:v>
                </c:pt>
                <c:pt idx="5952">
                  <c:v>449</c:v>
                </c:pt>
                <c:pt idx="5953">
                  <c:v>449</c:v>
                </c:pt>
                <c:pt idx="5954">
                  <c:v>449</c:v>
                </c:pt>
                <c:pt idx="5955">
                  <c:v>448</c:v>
                </c:pt>
                <c:pt idx="5956">
                  <c:v>448</c:v>
                </c:pt>
                <c:pt idx="5957">
                  <c:v>448</c:v>
                </c:pt>
                <c:pt idx="5958">
                  <c:v>448</c:v>
                </c:pt>
                <c:pt idx="5959">
                  <c:v>448</c:v>
                </c:pt>
                <c:pt idx="5960">
                  <c:v>448</c:v>
                </c:pt>
                <c:pt idx="5961">
                  <c:v>448</c:v>
                </c:pt>
                <c:pt idx="5962">
                  <c:v>448</c:v>
                </c:pt>
                <c:pt idx="5963">
                  <c:v>447</c:v>
                </c:pt>
                <c:pt idx="5964">
                  <c:v>447</c:v>
                </c:pt>
                <c:pt idx="5965">
                  <c:v>447</c:v>
                </c:pt>
                <c:pt idx="5966">
                  <c:v>447</c:v>
                </c:pt>
                <c:pt idx="5967">
                  <c:v>447</c:v>
                </c:pt>
                <c:pt idx="5968">
                  <c:v>447</c:v>
                </c:pt>
                <c:pt idx="5969">
                  <c:v>446</c:v>
                </c:pt>
                <c:pt idx="5970">
                  <c:v>446</c:v>
                </c:pt>
                <c:pt idx="5971">
                  <c:v>446</c:v>
                </c:pt>
                <c:pt idx="5972">
                  <c:v>446</c:v>
                </c:pt>
                <c:pt idx="5973">
                  <c:v>446</c:v>
                </c:pt>
                <c:pt idx="5974">
                  <c:v>446</c:v>
                </c:pt>
                <c:pt idx="5975">
                  <c:v>445</c:v>
                </c:pt>
                <c:pt idx="5976">
                  <c:v>445</c:v>
                </c:pt>
                <c:pt idx="5977">
                  <c:v>445</c:v>
                </c:pt>
                <c:pt idx="5978">
                  <c:v>445</c:v>
                </c:pt>
                <c:pt idx="5979">
                  <c:v>444</c:v>
                </c:pt>
                <c:pt idx="5980">
                  <c:v>444</c:v>
                </c:pt>
                <c:pt idx="5981">
                  <c:v>444</c:v>
                </c:pt>
                <c:pt idx="5982">
                  <c:v>444</c:v>
                </c:pt>
                <c:pt idx="5983">
                  <c:v>444</c:v>
                </c:pt>
                <c:pt idx="5984">
                  <c:v>444</c:v>
                </c:pt>
                <c:pt idx="5985">
                  <c:v>443</c:v>
                </c:pt>
                <c:pt idx="5986">
                  <c:v>443</c:v>
                </c:pt>
                <c:pt idx="5987">
                  <c:v>443</c:v>
                </c:pt>
                <c:pt idx="5988">
                  <c:v>443</c:v>
                </c:pt>
                <c:pt idx="5989">
                  <c:v>442</c:v>
                </c:pt>
                <c:pt idx="5990">
                  <c:v>442</c:v>
                </c:pt>
                <c:pt idx="5991">
                  <c:v>442</c:v>
                </c:pt>
                <c:pt idx="5992">
                  <c:v>442</c:v>
                </c:pt>
                <c:pt idx="5993">
                  <c:v>443</c:v>
                </c:pt>
                <c:pt idx="5994">
                  <c:v>443</c:v>
                </c:pt>
                <c:pt idx="5995">
                  <c:v>443</c:v>
                </c:pt>
                <c:pt idx="5996">
                  <c:v>443</c:v>
                </c:pt>
                <c:pt idx="5997">
                  <c:v>443</c:v>
                </c:pt>
                <c:pt idx="5998">
                  <c:v>443</c:v>
                </c:pt>
                <c:pt idx="5999">
                  <c:v>443</c:v>
                </c:pt>
                <c:pt idx="6000">
                  <c:v>443</c:v>
                </c:pt>
                <c:pt idx="6001">
                  <c:v>443</c:v>
                </c:pt>
                <c:pt idx="6002">
                  <c:v>443</c:v>
                </c:pt>
                <c:pt idx="6003">
                  <c:v>442</c:v>
                </c:pt>
                <c:pt idx="6004">
                  <c:v>442</c:v>
                </c:pt>
                <c:pt idx="6005">
                  <c:v>442</c:v>
                </c:pt>
                <c:pt idx="6006">
                  <c:v>442</c:v>
                </c:pt>
                <c:pt idx="6007">
                  <c:v>442</c:v>
                </c:pt>
                <c:pt idx="6008">
                  <c:v>442</c:v>
                </c:pt>
                <c:pt idx="6009">
                  <c:v>442</c:v>
                </c:pt>
                <c:pt idx="6010">
                  <c:v>442</c:v>
                </c:pt>
                <c:pt idx="6011">
                  <c:v>441</c:v>
                </c:pt>
                <c:pt idx="6012">
                  <c:v>441</c:v>
                </c:pt>
                <c:pt idx="6013">
                  <c:v>441</c:v>
                </c:pt>
                <c:pt idx="6014">
                  <c:v>441</c:v>
                </c:pt>
                <c:pt idx="6015">
                  <c:v>441</c:v>
                </c:pt>
                <c:pt idx="6016">
                  <c:v>441</c:v>
                </c:pt>
                <c:pt idx="6017">
                  <c:v>440</c:v>
                </c:pt>
                <c:pt idx="6018">
                  <c:v>440</c:v>
                </c:pt>
                <c:pt idx="6019">
                  <c:v>440</c:v>
                </c:pt>
                <c:pt idx="6020">
                  <c:v>440</c:v>
                </c:pt>
                <c:pt idx="6021">
                  <c:v>440</c:v>
                </c:pt>
                <c:pt idx="6022">
                  <c:v>440</c:v>
                </c:pt>
                <c:pt idx="6023">
                  <c:v>440</c:v>
                </c:pt>
                <c:pt idx="6024">
                  <c:v>440</c:v>
                </c:pt>
                <c:pt idx="6025">
                  <c:v>440</c:v>
                </c:pt>
                <c:pt idx="6026">
                  <c:v>440</c:v>
                </c:pt>
                <c:pt idx="6027">
                  <c:v>440</c:v>
                </c:pt>
                <c:pt idx="6028">
                  <c:v>440</c:v>
                </c:pt>
                <c:pt idx="6029">
                  <c:v>440</c:v>
                </c:pt>
                <c:pt idx="6030">
                  <c:v>440</c:v>
                </c:pt>
                <c:pt idx="6031">
                  <c:v>439</c:v>
                </c:pt>
                <c:pt idx="6032">
                  <c:v>439</c:v>
                </c:pt>
                <c:pt idx="6033">
                  <c:v>440</c:v>
                </c:pt>
                <c:pt idx="6034">
                  <c:v>440</c:v>
                </c:pt>
                <c:pt idx="6035">
                  <c:v>440</c:v>
                </c:pt>
                <c:pt idx="6036">
                  <c:v>440</c:v>
                </c:pt>
                <c:pt idx="6037">
                  <c:v>439</c:v>
                </c:pt>
                <c:pt idx="6038">
                  <c:v>439</c:v>
                </c:pt>
                <c:pt idx="6039">
                  <c:v>439</c:v>
                </c:pt>
                <c:pt idx="6040">
                  <c:v>439</c:v>
                </c:pt>
                <c:pt idx="6041">
                  <c:v>439</c:v>
                </c:pt>
                <c:pt idx="6042">
                  <c:v>439</c:v>
                </c:pt>
                <c:pt idx="6043">
                  <c:v>439</c:v>
                </c:pt>
                <c:pt idx="6044">
                  <c:v>439</c:v>
                </c:pt>
                <c:pt idx="6045">
                  <c:v>438</c:v>
                </c:pt>
                <c:pt idx="6046">
                  <c:v>438</c:v>
                </c:pt>
                <c:pt idx="6047">
                  <c:v>438</c:v>
                </c:pt>
                <c:pt idx="6048">
                  <c:v>438</c:v>
                </c:pt>
                <c:pt idx="6049">
                  <c:v>437</c:v>
                </c:pt>
                <c:pt idx="6050">
                  <c:v>437</c:v>
                </c:pt>
                <c:pt idx="6051">
                  <c:v>437</c:v>
                </c:pt>
                <c:pt idx="6052">
                  <c:v>437</c:v>
                </c:pt>
                <c:pt idx="6053">
                  <c:v>437</c:v>
                </c:pt>
                <c:pt idx="6054">
                  <c:v>437</c:v>
                </c:pt>
                <c:pt idx="6055">
                  <c:v>437</c:v>
                </c:pt>
                <c:pt idx="6056">
                  <c:v>437</c:v>
                </c:pt>
                <c:pt idx="6057">
                  <c:v>437</c:v>
                </c:pt>
                <c:pt idx="6058">
                  <c:v>437</c:v>
                </c:pt>
                <c:pt idx="6059">
                  <c:v>437</c:v>
                </c:pt>
                <c:pt idx="6060">
                  <c:v>437</c:v>
                </c:pt>
                <c:pt idx="6061">
                  <c:v>437</c:v>
                </c:pt>
                <c:pt idx="6062">
                  <c:v>437</c:v>
                </c:pt>
                <c:pt idx="6063">
                  <c:v>438</c:v>
                </c:pt>
                <c:pt idx="6064">
                  <c:v>438</c:v>
                </c:pt>
                <c:pt idx="6065">
                  <c:v>438</c:v>
                </c:pt>
                <c:pt idx="6066">
                  <c:v>438</c:v>
                </c:pt>
                <c:pt idx="6067">
                  <c:v>438</c:v>
                </c:pt>
                <c:pt idx="6068">
                  <c:v>438</c:v>
                </c:pt>
                <c:pt idx="6069">
                  <c:v>437</c:v>
                </c:pt>
                <c:pt idx="6070">
                  <c:v>437</c:v>
                </c:pt>
                <c:pt idx="6071">
                  <c:v>437</c:v>
                </c:pt>
                <c:pt idx="6072">
                  <c:v>437</c:v>
                </c:pt>
                <c:pt idx="6073">
                  <c:v>437</c:v>
                </c:pt>
                <c:pt idx="6074">
                  <c:v>437</c:v>
                </c:pt>
                <c:pt idx="6075">
                  <c:v>437</c:v>
                </c:pt>
                <c:pt idx="6076">
                  <c:v>437</c:v>
                </c:pt>
                <c:pt idx="6077">
                  <c:v>437</c:v>
                </c:pt>
                <c:pt idx="6078">
                  <c:v>437</c:v>
                </c:pt>
                <c:pt idx="6079">
                  <c:v>437</c:v>
                </c:pt>
                <c:pt idx="6080">
                  <c:v>437</c:v>
                </c:pt>
                <c:pt idx="6081">
                  <c:v>437</c:v>
                </c:pt>
                <c:pt idx="6082">
                  <c:v>437</c:v>
                </c:pt>
                <c:pt idx="6083">
                  <c:v>437</c:v>
                </c:pt>
                <c:pt idx="6084">
                  <c:v>437</c:v>
                </c:pt>
                <c:pt idx="6085">
                  <c:v>437</c:v>
                </c:pt>
                <c:pt idx="6086">
                  <c:v>437</c:v>
                </c:pt>
                <c:pt idx="6087">
                  <c:v>436</c:v>
                </c:pt>
                <c:pt idx="6088">
                  <c:v>436</c:v>
                </c:pt>
                <c:pt idx="6089">
                  <c:v>437</c:v>
                </c:pt>
                <c:pt idx="6090">
                  <c:v>437</c:v>
                </c:pt>
                <c:pt idx="6091">
                  <c:v>437</c:v>
                </c:pt>
                <c:pt idx="6092">
                  <c:v>437</c:v>
                </c:pt>
                <c:pt idx="6093">
                  <c:v>437</c:v>
                </c:pt>
                <c:pt idx="6094">
                  <c:v>437</c:v>
                </c:pt>
                <c:pt idx="6095">
                  <c:v>437</c:v>
                </c:pt>
                <c:pt idx="6096">
                  <c:v>437</c:v>
                </c:pt>
                <c:pt idx="6097">
                  <c:v>437</c:v>
                </c:pt>
                <c:pt idx="6098">
                  <c:v>437</c:v>
                </c:pt>
                <c:pt idx="6099">
                  <c:v>437</c:v>
                </c:pt>
                <c:pt idx="6100">
                  <c:v>437</c:v>
                </c:pt>
                <c:pt idx="6101">
                  <c:v>436</c:v>
                </c:pt>
                <c:pt idx="6102">
                  <c:v>436</c:v>
                </c:pt>
                <c:pt idx="6103">
                  <c:v>436</c:v>
                </c:pt>
                <c:pt idx="6104">
                  <c:v>436</c:v>
                </c:pt>
                <c:pt idx="6105">
                  <c:v>436</c:v>
                </c:pt>
                <c:pt idx="6106">
                  <c:v>436</c:v>
                </c:pt>
                <c:pt idx="6107">
                  <c:v>436</c:v>
                </c:pt>
                <c:pt idx="6108">
                  <c:v>436</c:v>
                </c:pt>
                <c:pt idx="6109">
                  <c:v>436</c:v>
                </c:pt>
                <c:pt idx="6110">
                  <c:v>436</c:v>
                </c:pt>
                <c:pt idx="6111">
                  <c:v>436</c:v>
                </c:pt>
                <c:pt idx="6112">
                  <c:v>436</c:v>
                </c:pt>
                <c:pt idx="6113">
                  <c:v>436</c:v>
                </c:pt>
                <c:pt idx="6114">
                  <c:v>436</c:v>
                </c:pt>
                <c:pt idx="6115">
                  <c:v>437</c:v>
                </c:pt>
                <c:pt idx="6116">
                  <c:v>437</c:v>
                </c:pt>
                <c:pt idx="6117">
                  <c:v>437</c:v>
                </c:pt>
                <c:pt idx="6118">
                  <c:v>436</c:v>
                </c:pt>
                <c:pt idx="6119">
                  <c:v>436</c:v>
                </c:pt>
                <c:pt idx="6120">
                  <c:v>436</c:v>
                </c:pt>
                <c:pt idx="6121">
                  <c:v>436</c:v>
                </c:pt>
                <c:pt idx="6122">
                  <c:v>436</c:v>
                </c:pt>
                <c:pt idx="6123">
                  <c:v>436</c:v>
                </c:pt>
                <c:pt idx="6124">
                  <c:v>436</c:v>
                </c:pt>
                <c:pt idx="6125">
                  <c:v>436</c:v>
                </c:pt>
                <c:pt idx="6126">
                  <c:v>437</c:v>
                </c:pt>
                <c:pt idx="6127">
                  <c:v>437</c:v>
                </c:pt>
                <c:pt idx="6128">
                  <c:v>437</c:v>
                </c:pt>
                <c:pt idx="6129">
                  <c:v>437</c:v>
                </c:pt>
                <c:pt idx="6130">
                  <c:v>437</c:v>
                </c:pt>
                <c:pt idx="6131">
                  <c:v>437</c:v>
                </c:pt>
                <c:pt idx="6132">
                  <c:v>436</c:v>
                </c:pt>
                <c:pt idx="6133">
                  <c:v>436</c:v>
                </c:pt>
                <c:pt idx="6134">
                  <c:v>437</c:v>
                </c:pt>
                <c:pt idx="6135">
                  <c:v>437</c:v>
                </c:pt>
                <c:pt idx="6136">
                  <c:v>437</c:v>
                </c:pt>
                <c:pt idx="6137">
                  <c:v>437</c:v>
                </c:pt>
                <c:pt idx="6138">
                  <c:v>437</c:v>
                </c:pt>
                <c:pt idx="6139">
                  <c:v>437</c:v>
                </c:pt>
                <c:pt idx="6140">
                  <c:v>437</c:v>
                </c:pt>
                <c:pt idx="6141">
                  <c:v>437</c:v>
                </c:pt>
                <c:pt idx="6142">
                  <c:v>437</c:v>
                </c:pt>
                <c:pt idx="6143">
                  <c:v>437</c:v>
                </c:pt>
                <c:pt idx="6144">
                  <c:v>437</c:v>
                </c:pt>
                <c:pt idx="6145">
                  <c:v>437</c:v>
                </c:pt>
                <c:pt idx="6146">
                  <c:v>437</c:v>
                </c:pt>
                <c:pt idx="6147">
                  <c:v>437</c:v>
                </c:pt>
                <c:pt idx="6148">
                  <c:v>437</c:v>
                </c:pt>
                <c:pt idx="6149">
                  <c:v>437</c:v>
                </c:pt>
                <c:pt idx="6150">
                  <c:v>437</c:v>
                </c:pt>
                <c:pt idx="6151">
                  <c:v>437</c:v>
                </c:pt>
                <c:pt idx="6152">
                  <c:v>437</c:v>
                </c:pt>
                <c:pt idx="6153">
                  <c:v>437</c:v>
                </c:pt>
                <c:pt idx="6154">
                  <c:v>437</c:v>
                </c:pt>
                <c:pt idx="6155">
                  <c:v>437</c:v>
                </c:pt>
                <c:pt idx="6156">
                  <c:v>437</c:v>
                </c:pt>
                <c:pt idx="6157">
                  <c:v>437</c:v>
                </c:pt>
                <c:pt idx="6158">
                  <c:v>437</c:v>
                </c:pt>
                <c:pt idx="6159">
                  <c:v>437</c:v>
                </c:pt>
                <c:pt idx="6160">
                  <c:v>437</c:v>
                </c:pt>
                <c:pt idx="6161">
                  <c:v>437</c:v>
                </c:pt>
                <c:pt idx="6162">
                  <c:v>437</c:v>
                </c:pt>
                <c:pt idx="6163">
                  <c:v>437</c:v>
                </c:pt>
                <c:pt idx="6164">
                  <c:v>437</c:v>
                </c:pt>
                <c:pt idx="6165">
                  <c:v>437</c:v>
                </c:pt>
                <c:pt idx="6166">
                  <c:v>437</c:v>
                </c:pt>
                <c:pt idx="6167">
                  <c:v>437</c:v>
                </c:pt>
                <c:pt idx="6168">
                  <c:v>437</c:v>
                </c:pt>
                <c:pt idx="6169">
                  <c:v>437</c:v>
                </c:pt>
                <c:pt idx="6170">
                  <c:v>438</c:v>
                </c:pt>
                <c:pt idx="6171">
                  <c:v>438</c:v>
                </c:pt>
                <c:pt idx="6172">
                  <c:v>437</c:v>
                </c:pt>
                <c:pt idx="6173">
                  <c:v>437</c:v>
                </c:pt>
                <c:pt idx="6174">
                  <c:v>437</c:v>
                </c:pt>
                <c:pt idx="6175">
                  <c:v>437</c:v>
                </c:pt>
                <c:pt idx="6176">
                  <c:v>437</c:v>
                </c:pt>
                <c:pt idx="6177">
                  <c:v>437</c:v>
                </c:pt>
                <c:pt idx="6178">
                  <c:v>437</c:v>
                </c:pt>
                <c:pt idx="6179">
                  <c:v>437</c:v>
                </c:pt>
                <c:pt idx="6180">
                  <c:v>437</c:v>
                </c:pt>
                <c:pt idx="6181">
                  <c:v>437</c:v>
                </c:pt>
                <c:pt idx="6182">
                  <c:v>438</c:v>
                </c:pt>
                <c:pt idx="6183">
                  <c:v>438</c:v>
                </c:pt>
                <c:pt idx="6184">
                  <c:v>438</c:v>
                </c:pt>
                <c:pt idx="6185">
                  <c:v>438</c:v>
                </c:pt>
                <c:pt idx="6186">
                  <c:v>438</c:v>
                </c:pt>
                <c:pt idx="6187">
                  <c:v>438</c:v>
                </c:pt>
                <c:pt idx="6188">
                  <c:v>437</c:v>
                </c:pt>
                <c:pt idx="6189">
                  <c:v>437</c:v>
                </c:pt>
                <c:pt idx="6190">
                  <c:v>437</c:v>
                </c:pt>
                <c:pt idx="6191">
                  <c:v>437</c:v>
                </c:pt>
                <c:pt idx="6192">
                  <c:v>437</c:v>
                </c:pt>
                <c:pt idx="6193">
                  <c:v>437</c:v>
                </c:pt>
                <c:pt idx="6194">
                  <c:v>437</c:v>
                </c:pt>
                <c:pt idx="6195">
                  <c:v>437</c:v>
                </c:pt>
                <c:pt idx="6196">
                  <c:v>438</c:v>
                </c:pt>
                <c:pt idx="6197">
                  <c:v>438</c:v>
                </c:pt>
                <c:pt idx="6198">
                  <c:v>438</c:v>
                </c:pt>
                <c:pt idx="6199">
                  <c:v>438</c:v>
                </c:pt>
                <c:pt idx="6200">
                  <c:v>438</c:v>
                </c:pt>
                <c:pt idx="6201">
                  <c:v>438</c:v>
                </c:pt>
                <c:pt idx="6202">
                  <c:v>438</c:v>
                </c:pt>
                <c:pt idx="6203">
                  <c:v>438</c:v>
                </c:pt>
                <c:pt idx="6204">
                  <c:v>438</c:v>
                </c:pt>
                <c:pt idx="6205">
                  <c:v>438</c:v>
                </c:pt>
                <c:pt idx="6206">
                  <c:v>438</c:v>
                </c:pt>
                <c:pt idx="6207">
                  <c:v>438</c:v>
                </c:pt>
                <c:pt idx="6208">
                  <c:v>438</c:v>
                </c:pt>
                <c:pt idx="6209">
                  <c:v>438</c:v>
                </c:pt>
                <c:pt idx="6210">
                  <c:v>438</c:v>
                </c:pt>
                <c:pt idx="6211">
                  <c:v>438</c:v>
                </c:pt>
                <c:pt idx="6212">
                  <c:v>439</c:v>
                </c:pt>
                <c:pt idx="6213">
                  <c:v>439</c:v>
                </c:pt>
                <c:pt idx="6214">
                  <c:v>439</c:v>
                </c:pt>
                <c:pt idx="6215">
                  <c:v>439</c:v>
                </c:pt>
                <c:pt idx="6216">
                  <c:v>439</c:v>
                </c:pt>
                <c:pt idx="6217">
                  <c:v>439</c:v>
                </c:pt>
                <c:pt idx="6218">
                  <c:v>439</c:v>
                </c:pt>
                <c:pt idx="6219">
                  <c:v>439</c:v>
                </c:pt>
                <c:pt idx="6220">
                  <c:v>439</c:v>
                </c:pt>
                <c:pt idx="6221">
                  <c:v>439</c:v>
                </c:pt>
                <c:pt idx="6222">
                  <c:v>440</c:v>
                </c:pt>
                <c:pt idx="6223">
                  <c:v>440</c:v>
                </c:pt>
                <c:pt idx="6224">
                  <c:v>440</c:v>
                </c:pt>
                <c:pt idx="6225">
                  <c:v>440</c:v>
                </c:pt>
                <c:pt idx="6226">
                  <c:v>440</c:v>
                </c:pt>
                <c:pt idx="6227">
                  <c:v>440</c:v>
                </c:pt>
                <c:pt idx="6228">
                  <c:v>439</c:v>
                </c:pt>
                <c:pt idx="6229">
                  <c:v>439</c:v>
                </c:pt>
                <c:pt idx="6230">
                  <c:v>440</c:v>
                </c:pt>
                <c:pt idx="6231">
                  <c:v>440</c:v>
                </c:pt>
                <c:pt idx="6232">
                  <c:v>440</c:v>
                </c:pt>
                <c:pt idx="6233">
                  <c:v>440</c:v>
                </c:pt>
                <c:pt idx="6234">
                  <c:v>440</c:v>
                </c:pt>
                <c:pt idx="6235">
                  <c:v>440</c:v>
                </c:pt>
                <c:pt idx="6236">
                  <c:v>440</c:v>
                </c:pt>
                <c:pt idx="6237">
                  <c:v>440</c:v>
                </c:pt>
                <c:pt idx="6238">
                  <c:v>440</c:v>
                </c:pt>
                <c:pt idx="6239">
                  <c:v>440</c:v>
                </c:pt>
                <c:pt idx="6240">
                  <c:v>440</c:v>
                </c:pt>
                <c:pt idx="6241">
                  <c:v>440</c:v>
                </c:pt>
                <c:pt idx="6242">
                  <c:v>440</c:v>
                </c:pt>
                <c:pt idx="6243">
                  <c:v>440</c:v>
                </c:pt>
                <c:pt idx="6244">
                  <c:v>441</c:v>
                </c:pt>
                <c:pt idx="6245">
                  <c:v>441</c:v>
                </c:pt>
                <c:pt idx="6246">
                  <c:v>441</c:v>
                </c:pt>
                <c:pt idx="6247">
                  <c:v>441</c:v>
                </c:pt>
                <c:pt idx="6248">
                  <c:v>441</c:v>
                </c:pt>
                <c:pt idx="6249">
                  <c:v>441</c:v>
                </c:pt>
                <c:pt idx="6250">
                  <c:v>441</c:v>
                </c:pt>
                <c:pt idx="6251">
                  <c:v>441</c:v>
                </c:pt>
                <c:pt idx="6252">
                  <c:v>441</c:v>
                </c:pt>
                <c:pt idx="6253">
                  <c:v>441</c:v>
                </c:pt>
                <c:pt idx="6254">
                  <c:v>441</c:v>
                </c:pt>
                <c:pt idx="6255">
                  <c:v>441</c:v>
                </c:pt>
                <c:pt idx="6256">
                  <c:v>441</c:v>
                </c:pt>
                <c:pt idx="6257">
                  <c:v>441</c:v>
                </c:pt>
                <c:pt idx="6258">
                  <c:v>441</c:v>
                </c:pt>
                <c:pt idx="6259">
                  <c:v>441</c:v>
                </c:pt>
                <c:pt idx="6260">
                  <c:v>441</c:v>
                </c:pt>
                <c:pt idx="6261">
                  <c:v>441</c:v>
                </c:pt>
                <c:pt idx="6262">
                  <c:v>440</c:v>
                </c:pt>
                <c:pt idx="6263">
                  <c:v>440</c:v>
                </c:pt>
                <c:pt idx="6264">
                  <c:v>440</c:v>
                </c:pt>
                <c:pt idx="6265">
                  <c:v>440</c:v>
                </c:pt>
                <c:pt idx="6266">
                  <c:v>439</c:v>
                </c:pt>
                <c:pt idx="6267">
                  <c:v>439</c:v>
                </c:pt>
                <c:pt idx="6268">
                  <c:v>440</c:v>
                </c:pt>
                <c:pt idx="6269">
                  <c:v>440</c:v>
                </c:pt>
                <c:pt idx="6270">
                  <c:v>439</c:v>
                </c:pt>
                <c:pt idx="6271">
                  <c:v>439</c:v>
                </c:pt>
                <c:pt idx="6272">
                  <c:v>439</c:v>
                </c:pt>
                <c:pt idx="6273">
                  <c:v>439</c:v>
                </c:pt>
                <c:pt idx="6274">
                  <c:v>439</c:v>
                </c:pt>
                <c:pt idx="6275">
                  <c:v>439</c:v>
                </c:pt>
                <c:pt idx="6276">
                  <c:v>439</c:v>
                </c:pt>
                <c:pt idx="6277">
                  <c:v>439</c:v>
                </c:pt>
                <c:pt idx="6278">
                  <c:v>439</c:v>
                </c:pt>
                <c:pt idx="6279">
                  <c:v>439</c:v>
                </c:pt>
                <c:pt idx="6280">
                  <c:v>439</c:v>
                </c:pt>
                <c:pt idx="6281">
                  <c:v>439</c:v>
                </c:pt>
                <c:pt idx="6282">
                  <c:v>439</c:v>
                </c:pt>
                <c:pt idx="6283">
                  <c:v>439</c:v>
                </c:pt>
                <c:pt idx="6284">
                  <c:v>439</c:v>
                </c:pt>
                <c:pt idx="6285">
                  <c:v>439</c:v>
                </c:pt>
                <c:pt idx="6286">
                  <c:v>439</c:v>
                </c:pt>
                <c:pt idx="6287">
                  <c:v>439</c:v>
                </c:pt>
                <c:pt idx="6288">
                  <c:v>439</c:v>
                </c:pt>
                <c:pt idx="6289">
                  <c:v>439</c:v>
                </c:pt>
                <c:pt idx="6290">
                  <c:v>439</c:v>
                </c:pt>
                <c:pt idx="6291">
                  <c:v>439</c:v>
                </c:pt>
                <c:pt idx="6292">
                  <c:v>439</c:v>
                </c:pt>
                <c:pt idx="6293">
                  <c:v>439</c:v>
                </c:pt>
                <c:pt idx="6294">
                  <c:v>439</c:v>
                </c:pt>
                <c:pt idx="6295">
                  <c:v>439</c:v>
                </c:pt>
                <c:pt idx="6296">
                  <c:v>439</c:v>
                </c:pt>
                <c:pt idx="6297">
                  <c:v>439</c:v>
                </c:pt>
                <c:pt idx="6298">
                  <c:v>439</c:v>
                </c:pt>
                <c:pt idx="6299">
                  <c:v>439</c:v>
                </c:pt>
                <c:pt idx="6300">
                  <c:v>439</c:v>
                </c:pt>
                <c:pt idx="6301">
                  <c:v>439</c:v>
                </c:pt>
                <c:pt idx="6302">
                  <c:v>439</c:v>
                </c:pt>
                <c:pt idx="6303">
                  <c:v>439</c:v>
                </c:pt>
                <c:pt idx="6304">
                  <c:v>439</c:v>
                </c:pt>
                <c:pt idx="6305">
                  <c:v>439</c:v>
                </c:pt>
                <c:pt idx="6306">
                  <c:v>439</c:v>
                </c:pt>
                <c:pt idx="6307">
                  <c:v>439</c:v>
                </c:pt>
                <c:pt idx="6308">
                  <c:v>438</c:v>
                </c:pt>
                <c:pt idx="6309">
                  <c:v>438</c:v>
                </c:pt>
                <c:pt idx="6310">
                  <c:v>438</c:v>
                </c:pt>
                <c:pt idx="6311">
                  <c:v>438</c:v>
                </c:pt>
                <c:pt idx="6312">
                  <c:v>438</c:v>
                </c:pt>
                <c:pt idx="6313">
                  <c:v>438</c:v>
                </c:pt>
                <c:pt idx="6314">
                  <c:v>439</c:v>
                </c:pt>
                <c:pt idx="6315">
                  <c:v>439</c:v>
                </c:pt>
                <c:pt idx="6316">
                  <c:v>439</c:v>
                </c:pt>
                <c:pt idx="6317">
                  <c:v>439</c:v>
                </c:pt>
                <c:pt idx="6318">
                  <c:v>439</c:v>
                </c:pt>
                <c:pt idx="6319">
                  <c:v>439</c:v>
                </c:pt>
                <c:pt idx="6320">
                  <c:v>439</c:v>
                </c:pt>
                <c:pt idx="6321">
                  <c:v>439</c:v>
                </c:pt>
                <c:pt idx="6322">
                  <c:v>439</c:v>
                </c:pt>
                <c:pt idx="6323">
                  <c:v>439</c:v>
                </c:pt>
                <c:pt idx="6324">
                  <c:v>439</c:v>
                </c:pt>
                <c:pt idx="6325">
                  <c:v>439</c:v>
                </c:pt>
                <c:pt idx="6326">
                  <c:v>439</c:v>
                </c:pt>
                <c:pt idx="6327">
                  <c:v>439</c:v>
                </c:pt>
                <c:pt idx="6328">
                  <c:v>439</c:v>
                </c:pt>
                <c:pt idx="6329">
                  <c:v>439</c:v>
                </c:pt>
                <c:pt idx="6330">
                  <c:v>439</c:v>
                </c:pt>
                <c:pt idx="6331">
                  <c:v>439</c:v>
                </c:pt>
                <c:pt idx="6332">
                  <c:v>439</c:v>
                </c:pt>
                <c:pt idx="6333">
                  <c:v>439</c:v>
                </c:pt>
                <c:pt idx="6334">
                  <c:v>439</c:v>
                </c:pt>
                <c:pt idx="6335">
                  <c:v>439</c:v>
                </c:pt>
                <c:pt idx="6336">
                  <c:v>439</c:v>
                </c:pt>
                <c:pt idx="6337">
                  <c:v>439</c:v>
                </c:pt>
                <c:pt idx="6338">
                  <c:v>439</c:v>
                </c:pt>
                <c:pt idx="6339">
                  <c:v>439</c:v>
                </c:pt>
                <c:pt idx="6340">
                  <c:v>439</c:v>
                </c:pt>
                <c:pt idx="6341">
                  <c:v>439</c:v>
                </c:pt>
                <c:pt idx="6342">
                  <c:v>439</c:v>
                </c:pt>
                <c:pt idx="6343">
                  <c:v>439</c:v>
                </c:pt>
                <c:pt idx="6344">
                  <c:v>439</c:v>
                </c:pt>
                <c:pt idx="6345">
                  <c:v>439</c:v>
                </c:pt>
                <c:pt idx="6346">
                  <c:v>439</c:v>
                </c:pt>
                <c:pt idx="6347">
                  <c:v>439</c:v>
                </c:pt>
                <c:pt idx="6348">
                  <c:v>439</c:v>
                </c:pt>
                <c:pt idx="6349">
                  <c:v>439</c:v>
                </c:pt>
                <c:pt idx="6350">
                  <c:v>439</c:v>
                </c:pt>
                <c:pt idx="6351">
                  <c:v>439</c:v>
                </c:pt>
                <c:pt idx="6352">
                  <c:v>439</c:v>
                </c:pt>
                <c:pt idx="6353">
                  <c:v>439</c:v>
                </c:pt>
                <c:pt idx="6354">
                  <c:v>439</c:v>
                </c:pt>
                <c:pt idx="6355">
                  <c:v>439</c:v>
                </c:pt>
                <c:pt idx="6356">
                  <c:v>439</c:v>
                </c:pt>
                <c:pt idx="6357">
                  <c:v>439</c:v>
                </c:pt>
                <c:pt idx="6358">
                  <c:v>439</c:v>
                </c:pt>
                <c:pt idx="6359">
                  <c:v>439</c:v>
                </c:pt>
                <c:pt idx="6360">
                  <c:v>439</c:v>
                </c:pt>
                <c:pt idx="6361">
                  <c:v>439</c:v>
                </c:pt>
                <c:pt idx="6362">
                  <c:v>439</c:v>
                </c:pt>
                <c:pt idx="6363">
                  <c:v>439</c:v>
                </c:pt>
                <c:pt idx="6364">
                  <c:v>439</c:v>
                </c:pt>
                <c:pt idx="6365">
                  <c:v>439</c:v>
                </c:pt>
                <c:pt idx="6366">
                  <c:v>439</c:v>
                </c:pt>
                <c:pt idx="6367">
                  <c:v>439</c:v>
                </c:pt>
                <c:pt idx="6368">
                  <c:v>439</c:v>
                </c:pt>
                <c:pt idx="6369">
                  <c:v>439</c:v>
                </c:pt>
                <c:pt idx="6370">
                  <c:v>439</c:v>
                </c:pt>
                <c:pt idx="6371">
                  <c:v>439</c:v>
                </c:pt>
                <c:pt idx="6372">
                  <c:v>439</c:v>
                </c:pt>
                <c:pt idx="6373">
                  <c:v>439</c:v>
                </c:pt>
                <c:pt idx="6374">
                  <c:v>439</c:v>
                </c:pt>
                <c:pt idx="6375">
                  <c:v>439</c:v>
                </c:pt>
                <c:pt idx="6376">
                  <c:v>439</c:v>
                </c:pt>
                <c:pt idx="6377">
                  <c:v>439</c:v>
                </c:pt>
                <c:pt idx="6378">
                  <c:v>439</c:v>
                </c:pt>
                <c:pt idx="6379">
                  <c:v>439</c:v>
                </c:pt>
                <c:pt idx="6380">
                  <c:v>439</c:v>
                </c:pt>
                <c:pt idx="6381">
                  <c:v>439</c:v>
                </c:pt>
                <c:pt idx="6382">
                  <c:v>439</c:v>
                </c:pt>
                <c:pt idx="6383">
                  <c:v>439</c:v>
                </c:pt>
                <c:pt idx="6384">
                  <c:v>439</c:v>
                </c:pt>
                <c:pt idx="6385">
                  <c:v>439</c:v>
                </c:pt>
                <c:pt idx="6386">
                  <c:v>439</c:v>
                </c:pt>
                <c:pt idx="6387">
                  <c:v>439</c:v>
                </c:pt>
                <c:pt idx="6388">
                  <c:v>439</c:v>
                </c:pt>
                <c:pt idx="6389">
                  <c:v>439</c:v>
                </c:pt>
                <c:pt idx="6390">
                  <c:v>439</c:v>
                </c:pt>
                <c:pt idx="6391">
                  <c:v>439</c:v>
                </c:pt>
                <c:pt idx="6392">
                  <c:v>439</c:v>
                </c:pt>
                <c:pt idx="6393">
                  <c:v>439</c:v>
                </c:pt>
                <c:pt idx="6394">
                  <c:v>439</c:v>
                </c:pt>
                <c:pt idx="6395">
                  <c:v>439</c:v>
                </c:pt>
                <c:pt idx="6396">
                  <c:v>439</c:v>
                </c:pt>
                <c:pt idx="6397">
                  <c:v>439</c:v>
                </c:pt>
                <c:pt idx="6398">
                  <c:v>439</c:v>
                </c:pt>
                <c:pt idx="6399">
                  <c:v>439</c:v>
                </c:pt>
                <c:pt idx="6400">
                  <c:v>439</c:v>
                </c:pt>
                <c:pt idx="6401">
                  <c:v>439</c:v>
                </c:pt>
                <c:pt idx="6402">
                  <c:v>439</c:v>
                </c:pt>
                <c:pt idx="6403">
                  <c:v>439</c:v>
                </c:pt>
                <c:pt idx="6404">
                  <c:v>439</c:v>
                </c:pt>
                <c:pt idx="6405">
                  <c:v>439</c:v>
                </c:pt>
                <c:pt idx="6406">
                  <c:v>439</c:v>
                </c:pt>
                <c:pt idx="6407">
                  <c:v>439</c:v>
                </c:pt>
                <c:pt idx="6408">
                  <c:v>439</c:v>
                </c:pt>
                <c:pt idx="6409">
                  <c:v>439</c:v>
                </c:pt>
                <c:pt idx="6410">
                  <c:v>439</c:v>
                </c:pt>
                <c:pt idx="6411">
                  <c:v>439</c:v>
                </c:pt>
                <c:pt idx="6412">
                  <c:v>439</c:v>
                </c:pt>
                <c:pt idx="6413">
                  <c:v>439</c:v>
                </c:pt>
                <c:pt idx="6414">
                  <c:v>439</c:v>
                </c:pt>
                <c:pt idx="6415">
                  <c:v>439</c:v>
                </c:pt>
                <c:pt idx="6416">
                  <c:v>439</c:v>
                </c:pt>
                <c:pt idx="6417">
                  <c:v>440</c:v>
                </c:pt>
                <c:pt idx="6418">
                  <c:v>440</c:v>
                </c:pt>
                <c:pt idx="6419">
                  <c:v>440</c:v>
                </c:pt>
                <c:pt idx="6420">
                  <c:v>440</c:v>
                </c:pt>
                <c:pt idx="6421">
                  <c:v>441</c:v>
                </c:pt>
                <c:pt idx="6422">
                  <c:v>441</c:v>
                </c:pt>
                <c:pt idx="6423">
                  <c:v>441</c:v>
                </c:pt>
                <c:pt idx="6424">
                  <c:v>441</c:v>
                </c:pt>
                <c:pt idx="6425">
                  <c:v>441</c:v>
                </c:pt>
                <c:pt idx="6426">
                  <c:v>441</c:v>
                </c:pt>
                <c:pt idx="6427">
                  <c:v>442</c:v>
                </c:pt>
                <c:pt idx="6428">
                  <c:v>442</c:v>
                </c:pt>
                <c:pt idx="6429">
                  <c:v>441</c:v>
                </c:pt>
                <c:pt idx="6430">
                  <c:v>441</c:v>
                </c:pt>
                <c:pt idx="6431">
                  <c:v>442</c:v>
                </c:pt>
                <c:pt idx="6432">
                  <c:v>442</c:v>
                </c:pt>
                <c:pt idx="6433">
                  <c:v>441</c:v>
                </c:pt>
                <c:pt idx="6434">
                  <c:v>441</c:v>
                </c:pt>
                <c:pt idx="6435">
                  <c:v>442</c:v>
                </c:pt>
                <c:pt idx="6436">
                  <c:v>442</c:v>
                </c:pt>
                <c:pt idx="6437">
                  <c:v>442</c:v>
                </c:pt>
                <c:pt idx="6438">
                  <c:v>442</c:v>
                </c:pt>
                <c:pt idx="6439">
                  <c:v>442</c:v>
                </c:pt>
                <c:pt idx="6440">
                  <c:v>442</c:v>
                </c:pt>
                <c:pt idx="6441">
                  <c:v>442</c:v>
                </c:pt>
                <c:pt idx="6442">
                  <c:v>442</c:v>
                </c:pt>
                <c:pt idx="6443">
                  <c:v>442</c:v>
                </c:pt>
                <c:pt idx="6444">
                  <c:v>442</c:v>
                </c:pt>
                <c:pt idx="6445">
                  <c:v>441</c:v>
                </c:pt>
                <c:pt idx="6446">
                  <c:v>441</c:v>
                </c:pt>
                <c:pt idx="6447">
                  <c:v>441</c:v>
                </c:pt>
                <c:pt idx="6448">
                  <c:v>441</c:v>
                </c:pt>
                <c:pt idx="6449">
                  <c:v>441</c:v>
                </c:pt>
                <c:pt idx="6450">
                  <c:v>441</c:v>
                </c:pt>
                <c:pt idx="6451">
                  <c:v>441</c:v>
                </c:pt>
                <c:pt idx="6452">
                  <c:v>441</c:v>
                </c:pt>
                <c:pt idx="6453">
                  <c:v>441</c:v>
                </c:pt>
                <c:pt idx="6454">
                  <c:v>441</c:v>
                </c:pt>
                <c:pt idx="6455">
                  <c:v>441</c:v>
                </c:pt>
                <c:pt idx="6456">
                  <c:v>441</c:v>
                </c:pt>
                <c:pt idx="6457">
                  <c:v>441</c:v>
                </c:pt>
                <c:pt idx="6458">
                  <c:v>441</c:v>
                </c:pt>
                <c:pt idx="6459">
                  <c:v>441</c:v>
                </c:pt>
                <c:pt idx="6460">
                  <c:v>441</c:v>
                </c:pt>
                <c:pt idx="6461">
                  <c:v>440</c:v>
                </c:pt>
                <c:pt idx="6462">
                  <c:v>440</c:v>
                </c:pt>
                <c:pt idx="6463">
                  <c:v>440</c:v>
                </c:pt>
                <c:pt idx="6464">
                  <c:v>440</c:v>
                </c:pt>
                <c:pt idx="6465">
                  <c:v>440</c:v>
                </c:pt>
                <c:pt idx="6466">
                  <c:v>440</c:v>
                </c:pt>
                <c:pt idx="6467">
                  <c:v>440</c:v>
                </c:pt>
                <c:pt idx="6468">
                  <c:v>440</c:v>
                </c:pt>
                <c:pt idx="6469">
                  <c:v>440</c:v>
                </c:pt>
                <c:pt idx="6470">
                  <c:v>440</c:v>
                </c:pt>
                <c:pt idx="6471">
                  <c:v>441</c:v>
                </c:pt>
                <c:pt idx="6472">
                  <c:v>441</c:v>
                </c:pt>
                <c:pt idx="6473">
                  <c:v>441</c:v>
                </c:pt>
                <c:pt idx="6474">
                  <c:v>441</c:v>
                </c:pt>
                <c:pt idx="6475">
                  <c:v>441</c:v>
                </c:pt>
                <c:pt idx="6476">
                  <c:v>441</c:v>
                </c:pt>
                <c:pt idx="6477">
                  <c:v>441</c:v>
                </c:pt>
                <c:pt idx="6478">
                  <c:v>441</c:v>
                </c:pt>
                <c:pt idx="6479">
                  <c:v>441</c:v>
                </c:pt>
                <c:pt idx="6480">
                  <c:v>441</c:v>
                </c:pt>
                <c:pt idx="6481">
                  <c:v>441</c:v>
                </c:pt>
                <c:pt idx="6482">
                  <c:v>441</c:v>
                </c:pt>
                <c:pt idx="6483">
                  <c:v>441</c:v>
                </c:pt>
                <c:pt idx="6484">
                  <c:v>441</c:v>
                </c:pt>
                <c:pt idx="6485">
                  <c:v>441</c:v>
                </c:pt>
                <c:pt idx="6486">
                  <c:v>441</c:v>
                </c:pt>
                <c:pt idx="6487">
                  <c:v>441</c:v>
                </c:pt>
                <c:pt idx="6488">
                  <c:v>441</c:v>
                </c:pt>
                <c:pt idx="6489">
                  <c:v>441</c:v>
                </c:pt>
                <c:pt idx="6490">
                  <c:v>441</c:v>
                </c:pt>
                <c:pt idx="6491">
                  <c:v>441</c:v>
                </c:pt>
                <c:pt idx="6492">
                  <c:v>441</c:v>
                </c:pt>
                <c:pt idx="6493">
                  <c:v>441</c:v>
                </c:pt>
                <c:pt idx="6494">
                  <c:v>441</c:v>
                </c:pt>
                <c:pt idx="6495">
                  <c:v>441</c:v>
                </c:pt>
                <c:pt idx="6496">
                  <c:v>441</c:v>
                </c:pt>
                <c:pt idx="6497">
                  <c:v>440</c:v>
                </c:pt>
                <c:pt idx="6498">
                  <c:v>440</c:v>
                </c:pt>
                <c:pt idx="6499">
                  <c:v>440</c:v>
                </c:pt>
                <c:pt idx="6500">
                  <c:v>440</c:v>
                </c:pt>
                <c:pt idx="6501">
                  <c:v>440</c:v>
                </c:pt>
                <c:pt idx="6502">
                  <c:v>440</c:v>
                </c:pt>
                <c:pt idx="6503">
                  <c:v>440</c:v>
                </c:pt>
                <c:pt idx="6504">
                  <c:v>440</c:v>
                </c:pt>
                <c:pt idx="6505">
                  <c:v>440</c:v>
                </c:pt>
                <c:pt idx="6506">
                  <c:v>440</c:v>
                </c:pt>
                <c:pt idx="6507">
                  <c:v>440</c:v>
                </c:pt>
                <c:pt idx="6508">
                  <c:v>440</c:v>
                </c:pt>
                <c:pt idx="6509">
                  <c:v>440</c:v>
                </c:pt>
                <c:pt idx="6510">
                  <c:v>440</c:v>
                </c:pt>
                <c:pt idx="6511">
                  <c:v>439</c:v>
                </c:pt>
                <c:pt idx="6512">
                  <c:v>439</c:v>
                </c:pt>
                <c:pt idx="6513">
                  <c:v>439</c:v>
                </c:pt>
                <c:pt idx="6514">
                  <c:v>439</c:v>
                </c:pt>
                <c:pt idx="6515">
                  <c:v>438</c:v>
                </c:pt>
                <c:pt idx="6516">
                  <c:v>438</c:v>
                </c:pt>
                <c:pt idx="6517">
                  <c:v>438</c:v>
                </c:pt>
                <c:pt idx="6518">
                  <c:v>438</c:v>
                </c:pt>
                <c:pt idx="6519">
                  <c:v>438</c:v>
                </c:pt>
                <c:pt idx="6520">
                  <c:v>438</c:v>
                </c:pt>
                <c:pt idx="6521">
                  <c:v>438</c:v>
                </c:pt>
                <c:pt idx="6522">
                  <c:v>438</c:v>
                </c:pt>
                <c:pt idx="6523">
                  <c:v>438</c:v>
                </c:pt>
                <c:pt idx="6524">
                  <c:v>438</c:v>
                </c:pt>
                <c:pt idx="6525">
                  <c:v>438</c:v>
                </c:pt>
                <c:pt idx="6526">
                  <c:v>438</c:v>
                </c:pt>
                <c:pt idx="6527">
                  <c:v>438</c:v>
                </c:pt>
                <c:pt idx="6528">
                  <c:v>438</c:v>
                </c:pt>
                <c:pt idx="6529">
                  <c:v>439</c:v>
                </c:pt>
                <c:pt idx="6530">
                  <c:v>439</c:v>
                </c:pt>
                <c:pt idx="6531">
                  <c:v>439</c:v>
                </c:pt>
                <c:pt idx="6532">
                  <c:v>439</c:v>
                </c:pt>
                <c:pt idx="6533">
                  <c:v>439</c:v>
                </c:pt>
                <c:pt idx="6534">
                  <c:v>439</c:v>
                </c:pt>
                <c:pt idx="6535">
                  <c:v>439</c:v>
                </c:pt>
                <c:pt idx="6536">
                  <c:v>439</c:v>
                </c:pt>
                <c:pt idx="6537">
                  <c:v>439</c:v>
                </c:pt>
                <c:pt idx="6538">
                  <c:v>439</c:v>
                </c:pt>
                <c:pt idx="6539">
                  <c:v>439</c:v>
                </c:pt>
                <c:pt idx="6540">
                  <c:v>439</c:v>
                </c:pt>
                <c:pt idx="6541">
                  <c:v>439</c:v>
                </c:pt>
                <c:pt idx="6542">
                  <c:v>439</c:v>
                </c:pt>
                <c:pt idx="6543">
                  <c:v>438</c:v>
                </c:pt>
                <c:pt idx="6544">
                  <c:v>438</c:v>
                </c:pt>
                <c:pt idx="6545">
                  <c:v>438</c:v>
                </c:pt>
                <c:pt idx="6546">
                  <c:v>438</c:v>
                </c:pt>
                <c:pt idx="6547">
                  <c:v>438</c:v>
                </c:pt>
                <c:pt idx="6548">
                  <c:v>438</c:v>
                </c:pt>
                <c:pt idx="6549">
                  <c:v>438</c:v>
                </c:pt>
                <c:pt idx="6550">
                  <c:v>438</c:v>
                </c:pt>
                <c:pt idx="6551">
                  <c:v>438</c:v>
                </c:pt>
                <c:pt idx="6552">
                  <c:v>438</c:v>
                </c:pt>
                <c:pt idx="6553">
                  <c:v>438</c:v>
                </c:pt>
                <c:pt idx="6554">
                  <c:v>438</c:v>
                </c:pt>
                <c:pt idx="6555">
                  <c:v>438</c:v>
                </c:pt>
                <c:pt idx="6556">
                  <c:v>438</c:v>
                </c:pt>
                <c:pt idx="6557">
                  <c:v>437</c:v>
                </c:pt>
                <c:pt idx="6558">
                  <c:v>437</c:v>
                </c:pt>
                <c:pt idx="6559">
                  <c:v>437</c:v>
                </c:pt>
                <c:pt idx="6560">
                  <c:v>437</c:v>
                </c:pt>
                <c:pt idx="6561">
                  <c:v>438</c:v>
                </c:pt>
                <c:pt idx="6562">
                  <c:v>438</c:v>
                </c:pt>
                <c:pt idx="6563">
                  <c:v>439</c:v>
                </c:pt>
                <c:pt idx="6564">
                  <c:v>439</c:v>
                </c:pt>
                <c:pt idx="6565">
                  <c:v>439</c:v>
                </c:pt>
                <c:pt idx="6566">
                  <c:v>439</c:v>
                </c:pt>
                <c:pt idx="6567">
                  <c:v>439</c:v>
                </c:pt>
                <c:pt idx="6568">
                  <c:v>439</c:v>
                </c:pt>
                <c:pt idx="6569">
                  <c:v>439</c:v>
                </c:pt>
                <c:pt idx="6570">
                  <c:v>439</c:v>
                </c:pt>
                <c:pt idx="6571">
                  <c:v>439</c:v>
                </c:pt>
                <c:pt idx="6572">
                  <c:v>439</c:v>
                </c:pt>
                <c:pt idx="6573">
                  <c:v>439</c:v>
                </c:pt>
                <c:pt idx="6574">
                  <c:v>439</c:v>
                </c:pt>
                <c:pt idx="6575">
                  <c:v>439</c:v>
                </c:pt>
                <c:pt idx="6576">
                  <c:v>439</c:v>
                </c:pt>
                <c:pt idx="6577">
                  <c:v>438</c:v>
                </c:pt>
                <c:pt idx="6578">
                  <c:v>438</c:v>
                </c:pt>
                <c:pt idx="6579">
                  <c:v>439</c:v>
                </c:pt>
                <c:pt idx="6580">
                  <c:v>439</c:v>
                </c:pt>
                <c:pt idx="6581">
                  <c:v>439</c:v>
                </c:pt>
                <c:pt idx="6582">
                  <c:v>439</c:v>
                </c:pt>
                <c:pt idx="6583">
                  <c:v>439</c:v>
                </c:pt>
                <c:pt idx="6584">
                  <c:v>439</c:v>
                </c:pt>
                <c:pt idx="6585">
                  <c:v>439</c:v>
                </c:pt>
                <c:pt idx="6586">
                  <c:v>439</c:v>
                </c:pt>
                <c:pt idx="6587">
                  <c:v>439</c:v>
                </c:pt>
                <c:pt idx="6588">
                  <c:v>439</c:v>
                </c:pt>
                <c:pt idx="6589">
                  <c:v>438</c:v>
                </c:pt>
                <c:pt idx="6590">
                  <c:v>438</c:v>
                </c:pt>
                <c:pt idx="6591">
                  <c:v>438</c:v>
                </c:pt>
                <c:pt idx="6592">
                  <c:v>438</c:v>
                </c:pt>
                <c:pt idx="6593">
                  <c:v>438</c:v>
                </c:pt>
                <c:pt idx="6594">
                  <c:v>438</c:v>
                </c:pt>
                <c:pt idx="6595">
                  <c:v>438</c:v>
                </c:pt>
                <c:pt idx="6596">
                  <c:v>438</c:v>
                </c:pt>
                <c:pt idx="6597">
                  <c:v>439</c:v>
                </c:pt>
                <c:pt idx="6598">
                  <c:v>439</c:v>
                </c:pt>
                <c:pt idx="6599">
                  <c:v>439</c:v>
                </c:pt>
                <c:pt idx="6600">
                  <c:v>439</c:v>
                </c:pt>
                <c:pt idx="6601">
                  <c:v>438</c:v>
                </c:pt>
                <c:pt idx="6602">
                  <c:v>438</c:v>
                </c:pt>
                <c:pt idx="6603">
                  <c:v>438</c:v>
                </c:pt>
                <c:pt idx="6604">
                  <c:v>438</c:v>
                </c:pt>
                <c:pt idx="6605">
                  <c:v>438</c:v>
                </c:pt>
                <c:pt idx="6606">
                  <c:v>438</c:v>
                </c:pt>
                <c:pt idx="6607">
                  <c:v>438</c:v>
                </c:pt>
                <c:pt idx="6608">
                  <c:v>438</c:v>
                </c:pt>
                <c:pt idx="6609">
                  <c:v>438</c:v>
                </c:pt>
                <c:pt idx="6610">
                  <c:v>438</c:v>
                </c:pt>
                <c:pt idx="6611">
                  <c:v>439</c:v>
                </c:pt>
                <c:pt idx="6612">
                  <c:v>439</c:v>
                </c:pt>
                <c:pt idx="6613">
                  <c:v>438</c:v>
                </c:pt>
                <c:pt idx="6614">
                  <c:v>438</c:v>
                </c:pt>
                <c:pt idx="6615">
                  <c:v>439</c:v>
                </c:pt>
                <c:pt idx="6616">
                  <c:v>439</c:v>
                </c:pt>
                <c:pt idx="6617">
                  <c:v>439</c:v>
                </c:pt>
                <c:pt idx="6618">
                  <c:v>439</c:v>
                </c:pt>
                <c:pt idx="6619">
                  <c:v>439</c:v>
                </c:pt>
                <c:pt idx="6620">
                  <c:v>439</c:v>
                </c:pt>
                <c:pt idx="6621">
                  <c:v>439</c:v>
                </c:pt>
                <c:pt idx="6622">
                  <c:v>439</c:v>
                </c:pt>
                <c:pt idx="6623">
                  <c:v>439</c:v>
                </c:pt>
                <c:pt idx="6624">
                  <c:v>439</c:v>
                </c:pt>
                <c:pt idx="6625">
                  <c:v>439</c:v>
                </c:pt>
                <c:pt idx="6626">
                  <c:v>439</c:v>
                </c:pt>
                <c:pt idx="6627">
                  <c:v>439</c:v>
                </c:pt>
                <c:pt idx="6628">
                  <c:v>439</c:v>
                </c:pt>
                <c:pt idx="6629">
                  <c:v>439</c:v>
                </c:pt>
                <c:pt idx="6630">
                  <c:v>439</c:v>
                </c:pt>
                <c:pt idx="6631">
                  <c:v>439</c:v>
                </c:pt>
                <c:pt idx="6632">
                  <c:v>439</c:v>
                </c:pt>
                <c:pt idx="6633">
                  <c:v>439</c:v>
                </c:pt>
                <c:pt idx="6634">
                  <c:v>439</c:v>
                </c:pt>
                <c:pt idx="6635">
                  <c:v>439</c:v>
                </c:pt>
                <c:pt idx="6636">
                  <c:v>439</c:v>
                </c:pt>
                <c:pt idx="6637">
                  <c:v>439</c:v>
                </c:pt>
                <c:pt idx="6638">
                  <c:v>439</c:v>
                </c:pt>
                <c:pt idx="6639">
                  <c:v>439</c:v>
                </c:pt>
                <c:pt idx="6640">
                  <c:v>439</c:v>
                </c:pt>
                <c:pt idx="6641">
                  <c:v>439</c:v>
                </c:pt>
                <c:pt idx="6642">
                  <c:v>439</c:v>
                </c:pt>
                <c:pt idx="6643">
                  <c:v>439</c:v>
                </c:pt>
                <c:pt idx="6644">
                  <c:v>439</c:v>
                </c:pt>
                <c:pt idx="6645">
                  <c:v>439</c:v>
                </c:pt>
                <c:pt idx="6646">
                  <c:v>439</c:v>
                </c:pt>
                <c:pt idx="6647">
                  <c:v>439</c:v>
                </c:pt>
                <c:pt idx="6648">
                  <c:v>439</c:v>
                </c:pt>
                <c:pt idx="6649">
                  <c:v>439</c:v>
                </c:pt>
                <c:pt idx="6650">
                  <c:v>439</c:v>
                </c:pt>
                <c:pt idx="6651">
                  <c:v>439</c:v>
                </c:pt>
                <c:pt idx="6652">
                  <c:v>439</c:v>
                </c:pt>
                <c:pt idx="6653">
                  <c:v>439</c:v>
                </c:pt>
                <c:pt idx="6654">
                  <c:v>439</c:v>
                </c:pt>
                <c:pt idx="6655">
                  <c:v>439</c:v>
                </c:pt>
                <c:pt idx="6656">
                  <c:v>439</c:v>
                </c:pt>
                <c:pt idx="6657">
                  <c:v>439</c:v>
                </c:pt>
                <c:pt idx="6658">
                  <c:v>439</c:v>
                </c:pt>
                <c:pt idx="6659">
                  <c:v>439</c:v>
                </c:pt>
                <c:pt idx="6660">
                  <c:v>439</c:v>
                </c:pt>
                <c:pt idx="6661">
                  <c:v>440</c:v>
                </c:pt>
                <c:pt idx="6662">
                  <c:v>440</c:v>
                </c:pt>
                <c:pt idx="6663">
                  <c:v>440</c:v>
                </c:pt>
                <c:pt idx="6664">
                  <c:v>440</c:v>
                </c:pt>
                <c:pt idx="6665">
                  <c:v>440</c:v>
                </c:pt>
                <c:pt idx="6666">
                  <c:v>440</c:v>
                </c:pt>
                <c:pt idx="6667">
                  <c:v>440</c:v>
                </c:pt>
                <c:pt idx="6668">
                  <c:v>440</c:v>
                </c:pt>
                <c:pt idx="6669">
                  <c:v>440</c:v>
                </c:pt>
                <c:pt idx="6670">
                  <c:v>440</c:v>
                </c:pt>
                <c:pt idx="6671">
                  <c:v>440</c:v>
                </c:pt>
                <c:pt idx="6672">
                  <c:v>440</c:v>
                </c:pt>
                <c:pt idx="6673">
                  <c:v>440</c:v>
                </c:pt>
                <c:pt idx="6674">
                  <c:v>440</c:v>
                </c:pt>
                <c:pt idx="6675">
                  <c:v>441</c:v>
                </c:pt>
                <c:pt idx="6676">
                  <c:v>441</c:v>
                </c:pt>
                <c:pt idx="6677">
                  <c:v>441</c:v>
                </c:pt>
                <c:pt idx="6678">
                  <c:v>441</c:v>
                </c:pt>
                <c:pt idx="6679">
                  <c:v>441</c:v>
                </c:pt>
                <c:pt idx="6680">
                  <c:v>441</c:v>
                </c:pt>
                <c:pt idx="6681">
                  <c:v>441</c:v>
                </c:pt>
                <c:pt idx="6682">
                  <c:v>441</c:v>
                </c:pt>
                <c:pt idx="6683">
                  <c:v>441</c:v>
                </c:pt>
                <c:pt idx="6684">
                  <c:v>441</c:v>
                </c:pt>
                <c:pt idx="6685">
                  <c:v>441</c:v>
                </c:pt>
                <c:pt idx="6686">
                  <c:v>441</c:v>
                </c:pt>
                <c:pt idx="6687">
                  <c:v>441</c:v>
                </c:pt>
                <c:pt idx="6688">
                  <c:v>441</c:v>
                </c:pt>
                <c:pt idx="6689">
                  <c:v>441</c:v>
                </c:pt>
                <c:pt idx="6690">
                  <c:v>441</c:v>
                </c:pt>
                <c:pt idx="6691">
                  <c:v>441</c:v>
                </c:pt>
                <c:pt idx="6692">
                  <c:v>441</c:v>
                </c:pt>
                <c:pt idx="6693">
                  <c:v>441</c:v>
                </c:pt>
                <c:pt idx="6694">
                  <c:v>441</c:v>
                </c:pt>
                <c:pt idx="6695">
                  <c:v>441</c:v>
                </c:pt>
                <c:pt idx="6696">
                  <c:v>441</c:v>
                </c:pt>
                <c:pt idx="6697">
                  <c:v>441</c:v>
                </c:pt>
                <c:pt idx="6698">
                  <c:v>441</c:v>
                </c:pt>
                <c:pt idx="6699">
                  <c:v>441</c:v>
                </c:pt>
                <c:pt idx="6700">
                  <c:v>441</c:v>
                </c:pt>
                <c:pt idx="6701">
                  <c:v>441</c:v>
                </c:pt>
                <c:pt idx="6702">
                  <c:v>441</c:v>
                </c:pt>
                <c:pt idx="6703">
                  <c:v>441</c:v>
                </c:pt>
                <c:pt idx="6704">
                  <c:v>441</c:v>
                </c:pt>
                <c:pt idx="6705">
                  <c:v>441</c:v>
                </c:pt>
                <c:pt idx="6706">
                  <c:v>441</c:v>
                </c:pt>
                <c:pt idx="6707">
                  <c:v>441</c:v>
                </c:pt>
                <c:pt idx="6708">
                  <c:v>441</c:v>
                </c:pt>
                <c:pt idx="6709">
                  <c:v>441</c:v>
                </c:pt>
                <c:pt idx="6710">
                  <c:v>441</c:v>
                </c:pt>
                <c:pt idx="6711">
                  <c:v>442</c:v>
                </c:pt>
                <c:pt idx="6712">
                  <c:v>442</c:v>
                </c:pt>
                <c:pt idx="6713">
                  <c:v>442</c:v>
                </c:pt>
                <c:pt idx="6714">
                  <c:v>442</c:v>
                </c:pt>
                <c:pt idx="6715">
                  <c:v>442</c:v>
                </c:pt>
                <c:pt idx="6716">
                  <c:v>442</c:v>
                </c:pt>
                <c:pt idx="6717">
                  <c:v>442</c:v>
                </c:pt>
                <c:pt idx="6718">
                  <c:v>442</c:v>
                </c:pt>
                <c:pt idx="6719">
                  <c:v>442</c:v>
                </c:pt>
                <c:pt idx="6720">
                  <c:v>442</c:v>
                </c:pt>
                <c:pt idx="6721">
                  <c:v>442</c:v>
                </c:pt>
                <c:pt idx="6722">
                  <c:v>442</c:v>
                </c:pt>
                <c:pt idx="6723">
                  <c:v>442</c:v>
                </c:pt>
                <c:pt idx="6724">
                  <c:v>442</c:v>
                </c:pt>
                <c:pt idx="6725">
                  <c:v>442</c:v>
                </c:pt>
                <c:pt idx="6726">
                  <c:v>442</c:v>
                </c:pt>
                <c:pt idx="6727">
                  <c:v>442</c:v>
                </c:pt>
                <c:pt idx="6728">
                  <c:v>442</c:v>
                </c:pt>
                <c:pt idx="6729">
                  <c:v>442</c:v>
                </c:pt>
                <c:pt idx="6730">
                  <c:v>442</c:v>
                </c:pt>
                <c:pt idx="6731">
                  <c:v>442</c:v>
                </c:pt>
                <c:pt idx="6732">
                  <c:v>442</c:v>
                </c:pt>
                <c:pt idx="6733">
                  <c:v>442</c:v>
                </c:pt>
                <c:pt idx="6734">
                  <c:v>442</c:v>
                </c:pt>
                <c:pt idx="6735">
                  <c:v>442</c:v>
                </c:pt>
                <c:pt idx="6736">
                  <c:v>442</c:v>
                </c:pt>
                <c:pt idx="6737">
                  <c:v>442</c:v>
                </c:pt>
                <c:pt idx="6738">
                  <c:v>442</c:v>
                </c:pt>
                <c:pt idx="6739">
                  <c:v>442</c:v>
                </c:pt>
                <c:pt idx="6740">
                  <c:v>442</c:v>
                </c:pt>
                <c:pt idx="6741">
                  <c:v>442</c:v>
                </c:pt>
                <c:pt idx="6742">
                  <c:v>442</c:v>
                </c:pt>
                <c:pt idx="6743">
                  <c:v>442</c:v>
                </c:pt>
                <c:pt idx="6744">
                  <c:v>442</c:v>
                </c:pt>
                <c:pt idx="6745">
                  <c:v>442</c:v>
                </c:pt>
                <c:pt idx="6746">
                  <c:v>442</c:v>
                </c:pt>
                <c:pt idx="6747">
                  <c:v>442</c:v>
                </c:pt>
                <c:pt idx="6748">
                  <c:v>442</c:v>
                </c:pt>
                <c:pt idx="6749">
                  <c:v>442</c:v>
                </c:pt>
                <c:pt idx="6750">
                  <c:v>442</c:v>
                </c:pt>
                <c:pt idx="6751">
                  <c:v>442</c:v>
                </c:pt>
                <c:pt idx="6752">
                  <c:v>442</c:v>
                </c:pt>
                <c:pt idx="6753">
                  <c:v>442</c:v>
                </c:pt>
                <c:pt idx="6754">
                  <c:v>442</c:v>
                </c:pt>
                <c:pt idx="6755">
                  <c:v>442</c:v>
                </c:pt>
                <c:pt idx="6756">
                  <c:v>442</c:v>
                </c:pt>
                <c:pt idx="6757">
                  <c:v>442</c:v>
                </c:pt>
                <c:pt idx="6758">
                  <c:v>441</c:v>
                </c:pt>
                <c:pt idx="6759">
                  <c:v>441</c:v>
                </c:pt>
                <c:pt idx="6760">
                  <c:v>441</c:v>
                </c:pt>
                <c:pt idx="6761">
                  <c:v>441</c:v>
                </c:pt>
                <c:pt idx="6762">
                  <c:v>441</c:v>
                </c:pt>
                <c:pt idx="6763">
                  <c:v>441</c:v>
                </c:pt>
                <c:pt idx="6764">
                  <c:v>441</c:v>
                </c:pt>
                <c:pt idx="6765">
                  <c:v>441</c:v>
                </c:pt>
                <c:pt idx="6766">
                  <c:v>441</c:v>
                </c:pt>
                <c:pt idx="6767">
                  <c:v>441</c:v>
                </c:pt>
                <c:pt idx="6768">
                  <c:v>441</c:v>
                </c:pt>
                <c:pt idx="6769">
                  <c:v>441</c:v>
                </c:pt>
                <c:pt idx="6770">
                  <c:v>441</c:v>
                </c:pt>
                <c:pt idx="6771">
                  <c:v>441</c:v>
                </c:pt>
                <c:pt idx="6772">
                  <c:v>441</c:v>
                </c:pt>
                <c:pt idx="6773">
                  <c:v>441</c:v>
                </c:pt>
                <c:pt idx="6774">
                  <c:v>441</c:v>
                </c:pt>
                <c:pt idx="6775">
                  <c:v>441</c:v>
                </c:pt>
                <c:pt idx="6776">
                  <c:v>441</c:v>
                </c:pt>
                <c:pt idx="6777">
                  <c:v>441</c:v>
                </c:pt>
                <c:pt idx="6778">
                  <c:v>441</c:v>
                </c:pt>
                <c:pt idx="6779">
                  <c:v>441</c:v>
                </c:pt>
                <c:pt idx="6780">
                  <c:v>441</c:v>
                </c:pt>
                <c:pt idx="6781">
                  <c:v>441</c:v>
                </c:pt>
                <c:pt idx="6782">
                  <c:v>441</c:v>
                </c:pt>
                <c:pt idx="6783">
                  <c:v>441</c:v>
                </c:pt>
                <c:pt idx="6784">
                  <c:v>441</c:v>
                </c:pt>
                <c:pt idx="6785">
                  <c:v>441</c:v>
                </c:pt>
                <c:pt idx="6786">
                  <c:v>441</c:v>
                </c:pt>
                <c:pt idx="6787">
                  <c:v>441</c:v>
                </c:pt>
                <c:pt idx="6788">
                  <c:v>441</c:v>
                </c:pt>
                <c:pt idx="6789">
                  <c:v>441</c:v>
                </c:pt>
                <c:pt idx="6790">
                  <c:v>441</c:v>
                </c:pt>
                <c:pt idx="6791">
                  <c:v>441</c:v>
                </c:pt>
                <c:pt idx="6792">
                  <c:v>441</c:v>
                </c:pt>
                <c:pt idx="6793">
                  <c:v>441</c:v>
                </c:pt>
                <c:pt idx="6794">
                  <c:v>441</c:v>
                </c:pt>
                <c:pt idx="6795">
                  <c:v>441</c:v>
                </c:pt>
                <c:pt idx="6796">
                  <c:v>441</c:v>
                </c:pt>
                <c:pt idx="6797">
                  <c:v>441</c:v>
                </c:pt>
                <c:pt idx="6798">
                  <c:v>441</c:v>
                </c:pt>
                <c:pt idx="6799">
                  <c:v>441</c:v>
                </c:pt>
                <c:pt idx="6800">
                  <c:v>441</c:v>
                </c:pt>
                <c:pt idx="6801">
                  <c:v>441</c:v>
                </c:pt>
                <c:pt idx="6802">
                  <c:v>441</c:v>
                </c:pt>
                <c:pt idx="6803">
                  <c:v>441</c:v>
                </c:pt>
                <c:pt idx="6804">
                  <c:v>441</c:v>
                </c:pt>
                <c:pt idx="6805">
                  <c:v>441</c:v>
                </c:pt>
                <c:pt idx="6806">
                  <c:v>441</c:v>
                </c:pt>
                <c:pt idx="6807">
                  <c:v>441</c:v>
                </c:pt>
                <c:pt idx="6808">
                  <c:v>441</c:v>
                </c:pt>
                <c:pt idx="6809">
                  <c:v>441</c:v>
                </c:pt>
                <c:pt idx="6810">
                  <c:v>441</c:v>
                </c:pt>
                <c:pt idx="6811">
                  <c:v>441</c:v>
                </c:pt>
                <c:pt idx="6812">
                  <c:v>441</c:v>
                </c:pt>
                <c:pt idx="6813">
                  <c:v>441</c:v>
                </c:pt>
                <c:pt idx="6814">
                  <c:v>441</c:v>
                </c:pt>
                <c:pt idx="6815">
                  <c:v>441</c:v>
                </c:pt>
                <c:pt idx="6816">
                  <c:v>441</c:v>
                </c:pt>
                <c:pt idx="6817">
                  <c:v>441</c:v>
                </c:pt>
                <c:pt idx="6818">
                  <c:v>441</c:v>
                </c:pt>
                <c:pt idx="6819">
                  <c:v>441</c:v>
                </c:pt>
                <c:pt idx="6820">
                  <c:v>441</c:v>
                </c:pt>
                <c:pt idx="6821">
                  <c:v>441</c:v>
                </c:pt>
                <c:pt idx="6822">
                  <c:v>441</c:v>
                </c:pt>
                <c:pt idx="6823">
                  <c:v>441</c:v>
                </c:pt>
                <c:pt idx="6824">
                  <c:v>441</c:v>
                </c:pt>
                <c:pt idx="6825">
                  <c:v>441</c:v>
                </c:pt>
                <c:pt idx="6826">
                  <c:v>441</c:v>
                </c:pt>
                <c:pt idx="6827">
                  <c:v>441</c:v>
                </c:pt>
                <c:pt idx="6828">
                  <c:v>441</c:v>
                </c:pt>
                <c:pt idx="6829">
                  <c:v>441</c:v>
                </c:pt>
                <c:pt idx="6830">
                  <c:v>441</c:v>
                </c:pt>
                <c:pt idx="6831">
                  <c:v>441</c:v>
                </c:pt>
                <c:pt idx="6832">
                  <c:v>441</c:v>
                </c:pt>
                <c:pt idx="6833">
                  <c:v>441</c:v>
                </c:pt>
                <c:pt idx="6834">
                  <c:v>441</c:v>
                </c:pt>
                <c:pt idx="6835">
                  <c:v>441</c:v>
                </c:pt>
                <c:pt idx="6836">
                  <c:v>441</c:v>
                </c:pt>
                <c:pt idx="6837">
                  <c:v>441</c:v>
                </c:pt>
                <c:pt idx="6838">
                  <c:v>441</c:v>
                </c:pt>
                <c:pt idx="6839">
                  <c:v>441</c:v>
                </c:pt>
                <c:pt idx="6840">
                  <c:v>441</c:v>
                </c:pt>
                <c:pt idx="6841">
                  <c:v>441</c:v>
                </c:pt>
                <c:pt idx="6842">
                  <c:v>441</c:v>
                </c:pt>
                <c:pt idx="6843">
                  <c:v>441</c:v>
                </c:pt>
                <c:pt idx="6844">
                  <c:v>441</c:v>
                </c:pt>
                <c:pt idx="6845">
                  <c:v>441</c:v>
                </c:pt>
                <c:pt idx="6846">
                  <c:v>441</c:v>
                </c:pt>
                <c:pt idx="6847">
                  <c:v>441</c:v>
                </c:pt>
                <c:pt idx="6848">
                  <c:v>441</c:v>
                </c:pt>
                <c:pt idx="6849">
                  <c:v>441</c:v>
                </c:pt>
                <c:pt idx="6850">
                  <c:v>441</c:v>
                </c:pt>
                <c:pt idx="6851">
                  <c:v>441</c:v>
                </c:pt>
                <c:pt idx="6852">
                  <c:v>441</c:v>
                </c:pt>
                <c:pt idx="6853">
                  <c:v>441</c:v>
                </c:pt>
                <c:pt idx="6854">
                  <c:v>441</c:v>
                </c:pt>
                <c:pt idx="6855">
                  <c:v>441</c:v>
                </c:pt>
                <c:pt idx="6856">
                  <c:v>441</c:v>
                </c:pt>
                <c:pt idx="6857">
                  <c:v>441</c:v>
                </c:pt>
                <c:pt idx="6858">
                  <c:v>441</c:v>
                </c:pt>
                <c:pt idx="6859">
                  <c:v>441</c:v>
                </c:pt>
                <c:pt idx="6860">
                  <c:v>442</c:v>
                </c:pt>
                <c:pt idx="6861">
                  <c:v>442</c:v>
                </c:pt>
                <c:pt idx="6862">
                  <c:v>441</c:v>
                </c:pt>
                <c:pt idx="6863">
                  <c:v>441</c:v>
                </c:pt>
                <c:pt idx="6864">
                  <c:v>441</c:v>
                </c:pt>
                <c:pt idx="6865">
                  <c:v>441</c:v>
                </c:pt>
                <c:pt idx="6866">
                  <c:v>441</c:v>
                </c:pt>
                <c:pt idx="6867">
                  <c:v>441</c:v>
                </c:pt>
                <c:pt idx="6868">
                  <c:v>441</c:v>
                </c:pt>
                <c:pt idx="6869">
                  <c:v>441</c:v>
                </c:pt>
                <c:pt idx="6870">
                  <c:v>441</c:v>
                </c:pt>
                <c:pt idx="6871">
                  <c:v>441</c:v>
                </c:pt>
                <c:pt idx="6872">
                  <c:v>441</c:v>
                </c:pt>
                <c:pt idx="6873">
                  <c:v>441</c:v>
                </c:pt>
                <c:pt idx="6874">
                  <c:v>441</c:v>
                </c:pt>
                <c:pt idx="6875">
                  <c:v>441</c:v>
                </c:pt>
                <c:pt idx="6876">
                  <c:v>441</c:v>
                </c:pt>
                <c:pt idx="6877">
                  <c:v>441</c:v>
                </c:pt>
                <c:pt idx="6878">
                  <c:v>441</c:v>
                </c:pt>
                <c:pt idx="6879">
                  <c:v>441</c:v>
                </c:pt>
                <c:pt idx="6880">
                  <c:v>441</c:v>
                </c:pt>
                <c:pt idx="6881">
                  <c:v>441</c:v>
                </c:pt>
                <c:pt idx="6882">
                  <c:v>441</c:v>
                </c:pt>
                <c:pt idx="6883">
                  <c:v>441</c:v>
                </c:pt>
                <c:pt idx="6884">
                  <c:v>441</c:v>
                </c:pt>
                <c:pt idx="6885">
                  <c:v>441</c:v>
                </c:pt>
                <c:pt idx="6886">
                  <c:v>442</c:v>
                </c:pt>
                <c:pt idx="6887">
                  <c:v>442</c:v>
                </c:pt>
                <c:pt idx="6888">
                  <c:v>442</c:v>
                </c:pt>
                <c:pt idx="6889">
                  <c:v>442</c:v>
                </c:pt>
                <c:pt idx="6890">
                  <c:v>442</c:v>
                </c:pt>
                <c:pt idx="6891">
                  <c:v>442</c:v>
                </c:pt>
                <c:pt idx="6892">
                  <c:v>442</c:v>
                </c:pt>
                <c:pt idx="6893">
                  <c:v>442</c:v>
                </c:pt>
                <c:pt idx="6894">
                  <c:v>442</c:v>
                </c:pt>
                <c:pt idx="6895">
                  <c:v>442</c:v>
                </c:pt>
                <c:pt idx="6896">
                  <c:v>442</c:v>
                </c:pt>
                <c:pt idx="6897">
                  <c:v>442</c:v>
                </c:pt>
                <c:pt idx="6898">
                  <c:v>442</c:v>
                </c:pt>
                <c:pt idx="6899">
                  <c:v>442</c:v>
                </c:pt>
                <c:pt idx="6900">
                  <c:v>442</c:v>
                </c:pt>
                <c:pt idx="6901">
                  <c:v>442</c:v>
                </c:pt>
                <c:pt idx="6902">
                  <c:v>442</c:v>
                </c:pt>
                <c:pt idx="6903">
                  <c:v>442</c:v>
                </c:pt>
                <c:pt idx="6904">
                  <c:v>442</c:v>
                </c:pt>
                <c:pt idx="6905">
                  <c:v>442</c:v>
                </c:pt>
                <c:pt idx="6906">
                  <c:v>442</c:v>
                </c:pt>
                <c:pt idx="6907">
                  <c:v>442</c:v>
                </c:pt>
                <c:pt idx="6908">
                  <c:v>442</c:v>
                </c:pt>
                <c:pt idx="6909">
                  <c:v>442</c:v>
                </c:pt>
                <c:pt idx="6910">
                  <c:v>442</c:v>
                </c:pt>
                <c:pt idx="6911">
                  <c:v>442</c:v>
                </c:pt>
                <c:pt idx="6912">
                  <c:v>442</c:v>
                </c:pt>
                <c:pt idx="6913">
                  <c:v>442</c:v>
                </c:pt>
                <c:pt idx="6914">
                  <c:v>442</c:v>
                </c:pt>
                <c:pt idx="6915">
                  <c:v>442</c:v>
                </c:pt>
                <c:pt idx="6916">
                  <c:v>441</c:v>
                </c:pt>
                <c:pt idx="6917">
                  <c:v>441</c:v>
                </c:pt>
                <c:pt idx="6918">
                  <c:v>441</c:v>
                </c:pt>
                <c:pt idx="6919">
                  <c:v>441</c:v>
                </c:pt>
                <c:pt idx="6920">
                  <c:v>441</c:v>
                </c:pt>
                <c:pt idx="6921">
                  <c:v>441</c:v>
                </c:pt>
                <c:pt idx="6922">
                  <c:v>441</c:v>
                </c:pt>
                <c:pt idx="6923">
                  <c:v>441</c:v>
                </c:pt>
                <c:pt idx="6924">
                  <c:v>441</c:v>
                </c:pt>
                <c:pt idx="6925">
                  <c:v>441</c:v>
                </c:pt>
                <c:pt idx="6926">
                  <c:v>441</c:v>
                </c:pt>
                <c:pt idx="6927">
                  <c:v>441</c:v>
                </c:pt>
                <c:pt idx="6928">
                  <c:v>441</c:v>
                </c:pt>
                <c:pt idx="6929">
                  <c:v>441</c:v>
                </c:pt>
                <c:pt idx="6930">
                  <c:v>441</c:v>
                </c:pt>
                <c:pt idx="6931">
                  <c:v>441</c:v>
                </c:pt>
                <c:pt idx="6932">
                  <c:v>441</c:v>
                </c:pt>
                <c:pt idx="6933">
                  <c:v>441</c:v>
                </c:pt>
                <c:pt idx="6934">
                  <c:v>442</c:v>
                </c:pt>
                <c:pt idx="6935">
                  <c:v>442</c:v>
                </c:pt>
                <c:pt idx="6936">
                  <c:v>442</c:v>
                </c:pt>
                <c:pt idx="6937">
                  <c:v>442</c:v>
                </c:pt>
                <c:pt idx="6938">
                  <c:v>442</c:v>
                </c:pt>
                <c:pt idx="6939">
                  <c:v>442</c:v>
                </c:pt>
                <c:pt idx="6940">
                  <c:v>442</c:v>
                </c:pt>
                <c:pt idx="6941">
                  <c:v>442</c:v>
                </c:pt>
                <c:pt idx="6942">
                  <c:v>442</c:v>
                </c:pt>
                <c:pt idx="6943">
                  <c:v>442</c:v>
                </c:pt>
                <c:pt idx="6944">
                  <c:v>442</c:v>
                </c:pt>
                <c:pt idx="6945">
                  <c:v>442</c:v>
                </c:pt>
                <c:pt idx="6946">
                  <c:v>443</c:v>
                </c:pt>
                <c:pt idx="6947">
                  <c:v>443</c:v>
                </c:pt>
                <c:pt idx="6948">
                  <c:v>443</c:v>
                </c:pt>
                <c:pt idx="6949">
                  <c:v>443</c:v>
                </c:pt>
                <c:pt idx="6950">
                  <c:v>444</c:v>
                </c:pt>
                <c:pt idx="6951">
                  <c:v>444</c:v>
                </c:pt>
                <c:pt idx="6952">
                  <c:v>444</c:v>
                </c:pt>
                <c:pt idx="6953">
                  <c:v>444</c:v>
                </c:pt>
                <c:pt idx="6954">
                  <c:v>444</c:v>
                </c:pt>
                <c:pt idx="6955">
                  <c:v>444</c:v>
                </c:pt>
                <c:pt idx="6956">
                  <c:v>443</c:v>
                </c:pt>
                <c:pt idx="6957">
                  <c:v>443</c:v>
                </c:pt>
                <c:pt idx="6958">
                  <c:v>443</c:v>
                </c:pt>
                <c:pt idx="6959">
                  <c:v>443</c:v>
                </c:pt>
                <c:pt idx="6960">
                  <c:v>443</c:v>
                </c:pt>
                <c:pt idx="6961">
                  <c:v>443</c:v>
                </c:pt>
                <c:pt idx="6962">
                  <c:v>443</c:v>
                </c:pt>
                <c:pt idx="6963">
                  <c:v>443</c:v>
                </c:pt>
                <c:pt idx="6964">
                  <c:v>443</c:v>
                </c:pt>
                <c:pt idx="6965">
                  <c:v>443</c:v>
                </c:pt>
                <c:pt idx="6966">
                  <c:v>443</c:v>
                </c:pt>
                <c:pt idx="6967">
                  <c:v>443</c:v>
                </c:pt>
                <c:pt idx="6968">
                  <c:v>443</c:v>
                </c:pt>
                <c:pt idx="6969">
                  <c:v>443</c:v>
                </c:pt>
                <c:pt idx="6970">
                  <c:v>443</c:v>
                </c:pt>
                <c:pt idx="6971">
                  <c:v>443</c:v>
                </c:pt>
                <c:pt idx="6972">
                  <c:v>444</c:v>
                </c:pt>
                <c:pt idx="6973">
                  <c:v>444</c:v>
                </c:pt>
                <c:pt idx="6974">
                  <c:v>444</c:v>
                </c:pt>
                <c:pt idx="6975">
                  <c:v>444</c:v>
                </c:pt>
                <c:pt idx="6976">
                  <c:v>444</c:v>
                </c:pt>
                <c:pt idx="6977">
                  <c:v>444</c:v>
                </c:pt>
                <c:pt idx="6978">
                  <c:v>444</c:v>
                </c:pt>
                <c:pt idx="6979">
                  <c:v>444</c:v>
                </c:pt>
                <c:pt idx="6980">
                  <c:v>444</c:v>
                </c:pt>
                <c:pt idx="6981">
                  <c:v>444</c:v>
                </c:pt>
                <c:pt idx="6982">
                  <c:v>444</c:v>
                </c:pt>
                <c:pt idx="6983">
                  <c:v>444</c:v>
                </c:pt>
                <c:pt idx="6984">
                  <c:v>444</c:v>
                </c:pt>
                <c:pt idx="6985">
                  <c:v>444</c:v>
                </c:pt>
                <c:pt idx="6986">
                  <c:v>444</c:v>
                </c:pt>
                <c:pt idx="6987">
                  <c:v>444</c:v>
                </c:pt>
                <c:pt idx="6988">
                  <c:v>444</c:v>
                </c:pt>
                <c:pt idx="6989">
                  <c:v>444</c:v>
                </c:pt>
                <c:pt idx="6990">
                  <c:v>444</c:v>
                </c:pt>
                <c:pt idx="6991">
                  <c:v>444</c:v>
                </c:pt>
                <c:pt idx="6992">
                  <c:v>444</c:v>
                </c:pt>
                <c:pt idx="6993">
                  <c:v>444</c:v>
                </c:pt>
                <c:pt idx="6994">
                  <c:v>444</c:v>
                </c:pt>
                <c:pt idx="6995">
                  <c:v>444</c:v>
                </c:pt>
                <c:pt idx="6996">
                  <c:v>443</c:v>
                </c:pt>
                <c:pt idx="6997">
                  <c:v>443</c:v>
                </c:pt>
                <c:pt idx="6998">
                  <c:v>443</c:v>
                </c:pt>
                <c:pt idx="6999">
                  <c:v>443</c:v>
                </c:pt>
                <c:pt idx="7000">
                  <c:v>443</c:v>
                </c:pt>
                <c:pt idx="7001">
                  <c:v>443</c:v>
                </c:pt>
                <c:pt idx="7002">
                  <c:v>443</c:v>
                </c:pt>
                <c:pt idx="7003">
                  <c:v>443</c:v>
                </c:pt>
                <c:pt idx="7004">
                  <c:v>443</c:v>
                </c:pt>
                <c:pt idx="7005">
                  <c:v>443</c:v>
                </c:pt>
                <c:pt idx="7006">
                  <c:v>443</c:v>
                </c:pt>
                <c:pt idx="7007">
                  <c:v>443</c:v>
                </c:pt>
                <c:pt idx="7008">
                  <c:v>443</c:v>
                </c:pt>
                <c:pt idx="7009">
                  <c:v>443</c:v>
                </c:pt>
                <c:pt idx="7010">
                  <c:v>443</c:v>
                </c:pt>
                <c:pt idx="7011">
                  <c:v>442</c:v>
                </c:pt>
                <c:pt idx="7012">
                  <c:v>442</c:v>
                </c:pt>
                <c:pt idx="7013">
                  <c:v>442</c:v>
                </c:pt>
                <c:pt idx="7014">
                  <c:v>442</c:v>
                </c:pt>
                <c:pt idx="7015">
                  <c:v>442</c:v>
                </c:pt>
                <c:pt idx="7016">
                  <c:v>442</c:v>
                </c:pt>
                <c:pt idx="7017">
                  <c:v>442</c:v>
                </c:pt>
                <c:pt idx="7018">
                  <c:v>442</c:v>
                </c:pt>
                <c:pt idx="7019">
                  <c:v>442</c:v>
                </c:pt>
                <c:pt idx="7020">
                  <c:v>442</c:v>
                </c:pt>
                <c:pt idx="7021">
                  <c:v>442</c:v>
                </c:pt>
                <c:pt idx="7022">
                  <c:v>442</c:v>
                </c:pt>
                <c:pt idx="7023">
                  <c:v>442</c:v>
                </c:pt>
                <c:pt idx="7024">
                  <c:v>442</c:v>
                </c:pt>
                <c:pt idx="7025">
                  <c:v>443</c:v>
                </c:pt>
                <c:pt idx="7026">
                  <c:v>443</c:v>
                </c:pt>
                <c:pt idx="7027">
                  <c:v>442</c:v>
                </c:pt>
                <c:pt idx="7028">
                  <c:v>442</c:v>
                </c:pt>
                <c:pt idx="7029">
                  <c:v>443</c:v>
                </c:pt>
                <c:pt idx="7030">
                  <c:v>443</c:v>
                </c:pt>
                <c:pt idx="7031">
                  <c:v>443</c:v>
                </c:pt>
                <c:pt idx="7032">
                  <c:v>443</c:v>
                </c:pt>
                <c:pt idx="7033">
                  <c:v>443</c:v>
                </c:pt>
                <c:pt idx="7034">
                  <c:v>443</c:v>
                </c:pt>
                <c:pt idx="7035">
                  <c:v>443</c:v>
                </c:pt>
                <c:pt idx="7036">
                  <c:v>443</c:v>
                </c:pt>
                <c:pt idx="7037">
                  <c:v>442</c:v>
                </c:pt>
                <c:pt idx="7038">
                  <c:v>442</c:v>
                </c:pt>
                <c:pt idx="7039">
                  <c:v>442</c:v>
                </c:pt>
                <c:pt idx="7040">
                  <c:v>442</c:v>
                </c:pt>
                <c:pt idx="7041">
                  <c:v>442</c:v>
                </c:pt>
                <c:pt idx="7042">
                  <c:v>442</c:v>
                </c:pt>
                <c:pt idx="7043">
                  <c:v>442</c:v>
                </c:pt>
                <c:pt idx="7044">
                  <c:v>442</c:v>
                </c:pt>
                <c:pt idx="7045">
                  <c:v>442</c:v>
                </c:pt>
                <c:pt idx="7046">
                  <c:v>442</c:v>
                </c:pt>
                <c:pt idx="7047">
                  <c:v>442</c:v>
                </c:pt>
                <c:pt idx="7048">
                  <c:v>442</c:v>
                </c:pt>
                <c:pt idx="7049">
                  <c:v>442</c:v>
                </c:pt>
                <c:pt idx="7050">
                  <c:v>442</c:v>
                </c:pt>
                <c:pt idx="7051">
                  <c:v>442</c:v>
                </c:pt>
                <c:pt idx="7052">
                  <c:v>442</c:v>
                </c:pt>
                <c:pt idx="7053">
                  <c:v>442</c:v>
                </c:pt>
                <c:pt idx="7054">
                  <c:v>442</c:v>
                </c:pt>
                <c:pt idx="7055">
                  <c:v>442</c:v>
                </c:pt>
                <c:pt idx="7056">
                  <c:v>442</c:v>
                </c:pt>
                <c:pt idx="7057">
                  <c:v>442</c:v>
                </c:pt>
                <c:pt idx="7058">
                  <c:v>442</c:v>
                </c:pt>
                <c:pt idx="7059">
                  <c:v>442</c:v>
                </c:pt>
                <c:pt idx="7060">
                  <c:v>442</c:v>
                </c:pt>
                <c:pt idx="7061">
                  <c:v>442</c:v>
                </c:pt>
                <c:pt idx="7062">
                  <c:v>442</c:v>
                </c:pt>
                <c:pt idx="7063">
                  <c:v>442</c:v>
                </c:pt>
                <c:pt idx="7064">
                  <c:v>442</c:v>
                </c:pt>
                <c:pt idx="7065">
                  <c:v>442</c:v>
                </c:pt>
                <c:pt idx="7066">
                  <c:v>442</c:v>
                </c:pt>
                <c:pt idx="7067">
                  <c:v>442</c:v>
                </c:pt>
                <c:pt idx="7068">
                  <c:v>442</c:v>
                </c:pt>
                <c:pt idx="7069">
                  <c:v>442</c:v>
                </c:pt>
                <c:pt idx="7070">
                  <c:v>442</c:v>
                </c:pt>
                <c:pt idx="7071">
                  <c:v>442</c:v>
                </c:pt>
                <c:pt idx="7072">
                  <c:v>442</c:v>
                </c:pt>
                <c:pt idx="7073">
                  <c:v>442</c:v>
                </c:pt>
                <c:pt idx="7074">
                  <c:v>442</c:v>
                </c:pt>
                <c:pt idx="7075">
                  <c:v>442</c:v>
                </c:pt>
                <c:pt idx="7076">
                  <c:v>442</c:v>
                </c:pt>
                <c:pt idx="7077">
                  <c:v>441</c:v>
                </c:pt>
                <c:pt idx="7078">
                  <c:v>441</c:v>
                </c:pt>
                <c:pt idx="7079">
                  <c:v>441</c:v>
                </c:pt>
                <c:pt idx="7080">
                  <c:v>441</c:v>
                </c:pt>
                <c:pt idx="7081">
                  <c:v>441</c:v>
                </c:pt>
                <c:pt idx="7082">
                  <c:v>441</c:v>
                </c:pt>
                <c:pt idx="7083">
                  <c:v>440</c:v>
                </c:pt>
                <c:pt idx="7084">
                  <c:v>440</c:v>
                </c:pt>
                <c:pt idx="7085">
                  <c:v>440</c:v>
                </c:pt>
                <c:pt idx="7086">
                  <c:v>440</c:v>
                </c:pt>
                <c:pt idx="7087">
                  <c:v>440</c:v>
                </c:pt>
                <c:pt idx="7088">
                  <c:v>440</c:v>
                </c:pt>
                <c:pt idx="7089">
                  <c:v>441</c:v>
                </c:pt>
                <c:pt idx="7090">
                  <c:v>441</c:v>
                </c:pt>
                <c:pt idx="7091">
                  <c:v>441</c:v>
                </c:pt>
                <c:pt idx="7092">
                  <c:v>441</c:v>
                </c:pt>
                <c:pt idx="7093">
                  <c:v>441</c:v>
                </c:pt>
                <c:pt idx="7094">
                  <c:v>441</c:v>
                </c:pt>
                <c:pt idx="7095">
                  <c:v>441</c:v>
                </c:pt>
                <c:pt idx="7096">
                  <c:v>441</c:v>
                </c:pt>
                <c:pt idx="7097">
                  <c:v>441</c:v>
                </c:pt>
                <c:pt idx="7098">
                  <c:v>441</c:v>
                </c:pt>
                <c:pt idx="7099">
                  <c:v>441</c:v>
                </c:pt>
                <c:pt idx="7100">
                  <c:v>441</c:v>
                </c:pt>
                <c:pt idx="7101">
                  <c:v>441</c:v>
                </c:pt>
                <c:pt idx="7102">
                  <c:v>441</c:v>
                </c:pt>
                <c:pt idx="7103">
                  <c:v>441</c:v>
                </c:pt>
                <c:pt idx="7104">
                  <c:v>441</c:v>
                </c:pt>
                <c:pt idx="7105">
                  <c:v>441</c:v>
                </c:pt>
                <c:pt idx="7106">
                  <c:v>441</c:v>
                </c:pt>
                <c:pt idx="7107">
                  <c:v>441</c:v>
                </c:pt>
                <c:pt idx="7108">
                  <c:v>441</c:v>
                </c:pt>
                <c:pt idx="7109">
                  <c:v>442</c:v>
                </c:pt>
                <c:pt idx="7110">
                  <c:v>442</c:v>
                </c:pt>
                <c:pt idx="7111">
                  <c:v>442</c:v>
                </c:pt>
                <c:pt idx="7112">
                  <c:v>442</c:v>
                </c:pt>
                <c:pt idx="7113">
                  <c:v>442</c:v>
                </c:pt>
                <c:pt idx="7114">
                  <c:v>442</c:v>
                </c:pt>
                <c:pt idx="7115">
                  <c:v>442</c:v>
                </c:pt>
                <c:pt idx="7116">
                  <c:v>442</c:v>
                </c:pt>
                <c:pt idx="7117">
                  <c:v>442</c:v>
                </c:pt>
                <c:pt idx="7118">
                  <c:v>442</c:v>
                </c:pt>
                <c:pt idx="7119">
                  <c:v>443</c:v>
                </c:pt>
                <c:pt idx="7120">
                  <c:v>443</c:v>
                </c:pt>
                <c:pt idx="7121">
                  <c:v>443</c:v>
                </c:pt>
                <c:pt idx="7122">
                  <c:v>443</c:v>
                </c:pt>
                <c:pt idx="7123">
                  <c:v>443</c:v>
                </c:pt>
                <c:pt idx="7124">
                  <c:v>443</c:v>
                </c:pt>
                <c:pt idx="7125">
                  <c:v>443</c:v>
                </c:pt>
                <c:pt idx="7126">
                  <c:v>443</c:v>
                </c:pt>
                <c:pt idx="7127">
                  <c:v>443</c:v>
                </c:pt>
                <c:pt idx="7128">
                  <c:v>443</c:v>
                </c:pt>
                <c:pt idx="7129">
                  <c:v>443</c:v>
                </c:pt>
                <c:pt idx="7130">
                  <c:v>443</c:v>
                </c:pt>
                <c:pt idx="7131">
                  <c:v>443</c:v>
                </c:pt>
                <c:pt idx="7132">
                  <c:v>443</c:v>
                </c:pt>
                <c:pt idx="7133">
                  <c:v>443</c:v>
                </c:pt>
                <c:pt idx="7134">
                  <c:v>443</c:v>
                </c:pt>
                <c:pt idx="7135">
                  <c:v>443</c:v>
                </c:pt>
                <c:pt idx="7136">
                  <c:v>443</c:v>
                </c:pt>
                <c:pt idx="7137">
                  <c:v>443</c:v>
                </c:pt>
                <c:pt idx="7138">
                  <c:v>443</c:v>
                </c:pt>
                <c:pt idx="7139">
                  <c:v>443</c:v>
                </c:pt>
                <c:pt idx="7140">
                  <c:v>443</c:v>
                </c:pt>
                <c:pt idx="7141">
                  <c:v>444</c:v>
                </c:pt>
                <c:pt idx="7142">
                  <c:v>444</c:v>
                </c:pt>
                <c:pt idx="7143">
                  <c:v>444</c:v>
                </c:pt>
                <c:pt idx="7144">
                  <c:v>444</c:v>
                </c:pt>
                <c:pt idx="7145">
                  <c:v>445</c:v>
                </c:pt>
                <c:pt idx="7146">
                  <c:v>445</c:v>
                </c:pt>
                <c:pt idx="7147">
                  <c:v>445</c:v>
                </c:pt>
                <c:pt idx="7148">
                  <c:v>445</c:v>
                </c:pt>
                <c:pt idx="7149">
                  <c:v>445</c:v>
                </c:pt>
                <c:pt idx="7150">
                  <c:v>445</c:v>
                </c:pt>
                <c:pt idx="7151">
                  <c:v>446</c:v>
                </c:pt>
                <c:pt idx="7152">
                  <c:v>446</c:v>
                </c:pt>
                <c:pt idx="7153">
                  <c:v>447</c:v>
                </c:pt>
                <c:pt idx="7154">
                  <c:v>447</c:v>
                </c:pt>
                <c:pt idx="7155">
                  <c:v>447</c:v>
                </c:pt>
                <c:pt idx="7156">
                  <c:v>447</c:v>
                </c:pt>
                <c:pt idx="7157">
                  <c:v>447</c:v>
                </c:pt>
                <c:pt idx="7158">
                  <c:v>447</c:v>
                </c:pt>
                <c:pt idx="7159">
                  <c:v>447</c:v>
                </c:pt>
                <c:pt idx="7160">
                  <c:v>447</c:v>
                </c:pt>
                <c:pt idx="7161">
                  <c:v>447</c:v>
                </c:pt>
                <c:pt idx="7162">
                  <c:v>447</c:v>
                </c:pt>
                <c:pt idx="7163">
                  <c:v>447</c:v>
                </c:pt>
                <c:pt idx="7164">
                  <c:v>447</c:v>
                </c:pt>
                <c:pt idx="7165">
                  <c:v>447</c:v>
                </c:pt>
                <c:pt idx="7166">
                  <c:v>447</c:v>
                </c:pt>
                <c:pt idx="7167">
                  <c:v>447</c:v>
                </c:pt>
                <c:pt idx="7168">
                  <c:v>447</c:v>
                </c:pt>
                <c:pt idx="7169">
                  <c:v>448</c:v>
                </c:pt>
                <c:pt idx="7170">
                  <c:v>448</c:v>
                </c:pt>
                <c:pt idx="7171">
                  <c:v>448</c:v>
                </c:pt>
                <c:pt idx="7172">
                  <c:v>448</c:v>
                </c:pt>
                <c:pt idx="7173">
                  <c:v>448</c:v>
                </c:pt>
                <c:pt idx="7174">
                  <c:v>448</c:v>
                </c:pt>
                <c:pt idx="7175">
                  <c:v>448</c:v>
                </c:pt>
                <c:pt idx="7176">
                  <c:v>448</c:v>
                </c:pt>
                <c:pt idx="7177">
                  <c:v>448</c:v>
                </c:pt>
                <c:pt idx="7178">
                  <c:v>448</c:v>
                </c:pt>
                <c:pt idx="7179">
                  <c:v>448</c:v>
                </c:pt>
                <c:pt idx="7180">
                  <c:v>448</c:v>
                </c:pt>
                <c:pt idx="7181">
                  <c:v>448</c:v>
                </c:pt>
                <c:pt idx="7182">
                  <c:v>448</c:v>
                </c:pt>
                <c:pt idx="7183">
                  <c:v>448</c:v>
                </c:pt>
                <c:pt idx="7184">
                  <c:v>448</c:v>
                </c:pt>
                <c:pt idx="7185">
                  <c:v>448</c:v>
                </c:pt>
                <c:pt idx="7186">
                  <c:v>448</c:v>
                </c:pt>
                <c:pt idx="7187">
                  <c:v>448</c:v>
                </c:pt>
                <c:pt idx="7188">
                  <c:v>448</c:v>
                </c:pt>
                <c:pt idx="7189">
                  <c:v>448</c:v>
                </c:pt>
                <c:pt idx="7190">
                  <c:v>448</c:v>
                </c:pt>
                <c:pt idx="7191">
                  <c:v>448</c:v>
                </c:pt>
                <c:pt idx="7192">
                  <c:v>448</c:v>
                </c:pt>
                <c:pt idx="7193">
                  <c:v>448</c:v>
                </c:pt>
                <c:pt idx="7194">
                  <c:v>448</c:v>
                </c:pt>
                <c:pt idx="7195">
                  <c:v>448</c:v>
                </c:pt>
                <c:pt idx="7196">
                  <c:v>448</c:v>
                </c:pt>
                <c:pt idx="7197">
                  <c:v>447</c:v>
                </c:pt>
                <c:pt idx="7198">
                  <c:v>447</c:v>
                </c:pt>
                <c:pt idx="7199">
                  <c:v>447</c:v>
                </c:pt>
                <c:pt idx="7200">
                  <c:v>447</c:v>
                </c:pt>
                <c:pt idx="7201">
                  <c:v>447</c:v>
                </c:pt>
                <c:pt idx="7202">
                  <c:v>447</c:v>
                </c:pt>
                <c:pt idx="7203">
                  <c:v>447</c:v>
                </c:pt>
                <c:pt idx="7204">
                  <c:v>447</c:v>
                </c:pt>
                <c:pt idx="7205">
                  <c:v>447</c:v>
                </c:pt>
                <c:pt idx="7206">
                  <c:v>447</c:v>
                </c:pt>
                <c:pt idx="7207">
                  <c:v>447</c:v>
                </c:pt>
                <c:pt idx="7208">
                  <c:v>447</c:v>
                </c:pt>
                <c:pt idx="7209">
                  <c:v>447</c:v>
                </c:pt>
                <c:pt idx="7210">
                  <c:v>447</c:v>
                </c:pt>
                <c:pt idx="7211">
                  <c:v>447</c:v>
                </c:pt>
                <c:pt idx="7212">
                  <c:v>447</c:v>
                </c:pt>
                <c:pt idx="7213">
                  <c:v>447</c:v>
                </c:pt>
                <c:pt idx="7214">
                  <c:v>447</c:v>
                </c:pt>
                <c:pt idx="7215">
                  <c:v>447</c:v>
                </c:pt>
                <c:pt idx="7216">
                  <c:v>447</c:v>
                </c:pt>
                <c:pt idx="7217">
                  <c:v>447</c:v>
                </c:pt>
                <c:pt idx="7218">
                  <c:v>447</c:v>
                </c:pt>
                <c:pt idx="7219">
                  <c:v>447</c:v>
                </c:pt>
                <c:pt idx="7220">
                  <c:v>447</c:v>
                </c:pt>
                <c:pt idx="7221">
                  <c:v>446</c:v>
                </c:pt>
                <c:pt idx="7222">
                  <c:v>446</c:v>
                </c:pt>
                <c:pt idx="7223">
                  <c:v>446</c:v>
                </c:pt>
                <c:pt idx="7224">
                  <c:v>446</c:v>
                </c:pt>
                <c:pt idx="7225">
                  <c:v>446</c:v>
                </c:pt>
                <c:pt idx="7226">
                  <c:v>446</c:v>
                </c:pt>
                <c:pt idx="7227">
                  <c:v>446</c:v>
                </c:pt>
                <c:pt idx="7228">
                  <c:v>446</c:v>
                </c:pt>
                <c:pt idx="7229">
                  <c:v>446</c:v>
                </c:pt>
                <c:pt idx="7230">
                  <c:v>446</c:v>
                </c:pt>
                <c:pt idx="7231">
                  <c:v>446</c:v>
                </c:pt>
                <c:pt idx="7232">
                  <c:v>446</c:v>
                </c:pt>
                <c:pt idx="7233">
                  <c:v>446</c:v>
                </c:pt>
                <c:pt idx="7234">
                  <c:v>446</c:v>
                </c:pt>
                <c:pt idx="7235">
                  <c:v>446</c:v>
                </c:pt>
                <c:pt idx="7236">
                  <c:v>446</c:v>
                </c:pt>
                <c:pt idx="7237">
                  <c:v>446</c:v>
                </c:pt>
                <c:pt idx="7238">
                  <c:v>446</c:v>
                </c:pt>
                <c:pt idx="7239">
                  <c:v>446</c:v>
                </c:pt>
                <c:pt idx="7240">
                  <c:v>446</c:v>
                </c:pt>
                <c:pt idx="7241">
                  <c:v>446</c:v>
                </c:pt>
                <c:pt idx="7242">
                  <c:v>446</c:v>
                </c:pt>
                <c:pt idx="7243">
                  <c:v>446</c:v>
                </c:pt>
                <c:pt idx="7244">
                  <c:v>446</c:v>
                </c:pt>
                <c:pt idx="7245">
                  <c:v>446</c:v>
                </c:pt>
                <c:pt idx="7246">
                  <c:v>446</c:v>
                </c:pt>
                <c:pt idx="7247">
                  <c:v>446</c:v>
                </c:pt>
                <c:pt idx="7248">
                  <c:v>446</c:v>
                </c:pt>
                <c:pt idx="7249">
                  <c:v>446</c:v>
                </c:pt>
                <c:pt idx="7250">
                  <c:v>446</c:v>
                </c:pt>
                <c:pt idx="7251">
                  <c:v>446</c:v>
                </c:pt>
                <c:pt idx="7252">
                  <c:v>446</c:v>
                </c:pt>
                <c:pt idx="7253">
                  <c:v>446</c:v>
                </c:pt>
                <c:pt idx="7254">
                  <c:v>446</c:v>
                </c:pt>
                <c:pt idx="7255">
                  <c:v>446</c:v>
                </c:pt>
                <c:pt idx="7256">
                  <c:v>446</c:v>
                </c:pt>
                <c:pt idx="7257">
                  <c:v>446</c:v>
                </c:pt>
                <c:pt idx="7258">
                  <c:v>446</c:v>
                </c:pt>
                <c:pt idx="7259">
                  <c:v>446</c:v>
                </c:pt>
                <c:pt idx="7260">
                  <c:v>446</c:v>
                </c:pt>
                <c:pt idx="7261">
                  <c:v>446</c:v>
                </c:pt>
                <c:pt idx="7262">
                  <c:v>446</c:v>
                </c:pt>
                <c:pt idx="7263">
                  <c:v>446</c:v>
                </c:pt>
                <c:pt idx="7264">
                  <c:v>446</c:v>
                </c:pt>
                <c:pt idx="7265">
                  <c:v>446</c:v>
                </c:pt>
                <c:pt idx="7266">
                  <c:v>446</c:v>
                </c:pt>
                <c:pt idx="7267">
                  <c:v>446</c:v>
                </c:pt>
                <c:pt idx="7268">
                  <c:v>446</c:v>
                </c:pt>
                <c:pt idx="7269">
                  <c:v>446</c:v>
                </c:pt>
                <c:pt idx="7270">
                  <c:v>446</c:v>
                </c:pt>
                <c:pt idx="7271">
                  <c:v>446</c:v>
                </c:pt>
                <c:pt idx="7272">
                  <c:v>446</c:v>
                </c:pt>
                <c:pt idx="7273">
                  <c:v>446</c:v>
                </c:pt>
                <c:pt idx="7274">
                  <c:v>446</c:v>
                </c:pt>
                <c:pt idx="7275">
                  <c:v>447</c:v>
                </c:pt>
                <c:pt idx="7276">
                  <c:v>447</c:v>
                </c:pt>
                <c:pt idx="7277">
                  <c:v>447</c:v>
                </c:pt>
                <c:pt idx="7278">
                  <c:v>447</c:v>
                </c:pt>
                <c:pt idx="7279">
                  <c:v>447</c:v>
                </c:pt>
                <c:pt idx="7280">
                  <c:v>447</c:v>
                </c:pt>
                <c:pt idx="7281">
                  <c:v>447</c:v>
                </c:pt>
                <c:pt idx="7282">
                  <c:v>447</c:v>
                </c:pt>
                <c:pt idx="7283">
                  <c:v>447</c:v>
                </c:pt>
                <c:pt idx="7284">
                  <c:v>447</c:v>
                </c:pt>
                <c:pt idx="7285">
                  <c:v>447</c:v>
                </c:pt>
                <c:pt idx="7286">
                  <c:v>447</c:v>
                </c:pt>
                <c:pt idx="7287">
                  <c:v>447</c:v>
                </c:pt>
                <c:pt idx="7288">
                  <c:v>447</c:v>
                </c:pt>
                <c:pt idx="7289">
                  <c:v>447</c:v>
                </c:pt>
                <c:pt idx="7290">
                  <c:v>447</c:v>
                </c:pt>
                <c:pt idx="7291">
                  <c:v>447</c:v>
                </c:pt>
                <c:pt idx="7292">
                  <c:v>447</c:v>
                </c:pt>
                <c:pt idx="7293">
                  <c:v>447</c:v>
                </c:pt>
                <c:pt idx="7294">
                  <c:v>447</c:v>
                </c:pt>
                <c:pt idx="7295">
                  <c:v>447</c:v>
                </c:pt>
                <c:pt idx="7296">
                  <c:v>447</c:v>
                </c:pt>
                <c:pt idx="7297">
                  <c:v>447</c:v>
                </c:pt>
                <c:pt idx="7298">
                  <c:v>447</c:v>
                </c:pt>
                <c:pt idx="7299">
                  <c:v>448</c:v>
                </c:pt>
                <c:pt idx="7300">
                  <c:v>448</c:v>
                </c:pt>
                <c:pt idx="7301">
                  <c:v>448</c:v>
                </c:pt>
                <c:pt idx="7302">
                  <c:v>448</c:v>
                </c:pt>
                <c:pt idx="7303">
                  <c:v>448</c:v>
                </c:pt>
                <c:pt idx="7304">
                  <c:v>448</c:v>
                </c:pt>
                <c:pt idx="7305">
                  <c:v>448</c:v>
                </c:pt>
                <c:pt idx="7306">
                  <c:v>448</c:v>
                </c:pt>
                <c:pt idx="7307">
                  <c:v>448</c:v>
                </c:pt>
                <c:pt idx="7308">
                  <c:v>448</c:v>
                </c:pt>
                <c:pt idx="7309">
                  <c:v>448</c:v>
                </c:pt>
                <c:pt idx="7310">
                  <c:v>448</c:v>
                </c:pt>
                <c:pt idx="7311">
                  <c:v>448</c:v>
                </c:pt>
                <c:pt idx="7312">
                  <c:v>448</c:v>
                </c:pt>
                <c:pt idx="7313">
                  <c:v>448</c:v>
                </c:pt>
                <c:pt idx="7314">
                  <c:v>448</c:v>
                </c:pt>
                <c:pt idx="7315">
                  <c:v>448</c:v>
                </c:pt>
                <c:pt idx="7316">
                  <c:v>448</c:v>
                </c:pt>
                <c:pt idx="7317">
                  <c:v>448</c:v>
                </c:pt>
                <c:pt idx="7318">
                  <c:v>448</c:v>
                </c:pt>
                <c:pt idx="7319">
                  <c:v>448</c:v>
                </c:pt>
                <c:pt idx="7320">
                  <c:v>448</c:v>
                </c:pt>
                <c:pt idx="7321">
                  <c:v>448</c:v>
                </c:pt>
                <c:pt idx="7322">
                  <c:v>448</c:v>
                </c:pt>
                <c:pt idx="7323">
                  <c:v>448</c:v>
                </c:pt>
                <c:pt idx="7324">
                  <c:v>448</c:v>
                </c:pt>
                <c:pt idx="7325">
                  <c:v>448</c:v>
                </c:pt>
                <c:pt idx="7326">
                  <c:v>448</c:v>
                </c:pt>
                <c:pt idx="7327">
                  <c:v>448</c:v>
                </c:pt>
                <c:pt idx="7328">
                  <c:v>448</c:v>
                </c:pt>
                <c:pt idx="7329">
                  <c:v>448</c:v>
                </c:pt>
                <c:pt idx="7330">
                  <c:v>448</c:v>
                </c:pt>
                <c:pt idx="7331">
                  <c:v>448</c:v>
                </c:pt>
                <c:pt idx="7332">
                  <c:v>448</c:v>
                </c:pt>
                <c:pt idx="7333">
                  <c:v>448</c:v>
                </c:pt>
                <c:pt idx="7334">
                  <c:v>448</c:v>
                </c:pt>
                <c:pt idx="7335">
                  <c:v>448</c:v>
                </c:pt>
                <c:pt idx="7336">
                  <c:v>448</c:v>
                </c:pt>
                <c:pt idx="7337">
                  <c:v>448</c:v>
                </c:pt>
                <c:pt idx="7338">
                  <c:v>448</c:v>
                </c:pt>
                <c:pt idx="7339">
                  <c:v>448</c:v>
                </c:pt>
                <c:pt idx="7340">
                  <c:v>448</c:v>
                </c:pt>
                <c:pt idx="7341">
                  <c:v>448</c:v>
                </c:pt>
                <c:pt idx="7342">
                  <c:v>448</c:v>
                </c:pt>
                <c:pt idx="7343">
                  <c:v>448</c:v>
                </c:pt>
                <c:pt idx="7344">
                  <c:v>448</c:v>
                </c:pt>
                <c:pt idx="7345">
                  <c:v>448</c:v>
                </c:pt>
                <c:pt idx="7346">
                  <c:v>448</c:v>
                </c:pt>
                <c:pt idx="7347">
                  <c:v>448</c:v>
                </c:pt>
                <c:pt idx="7348">
                  <c:v>448</c:v>
                </c:pt>
                <c:pt idx="7349">
                  <c:v>448</c:v>
                </c:pt>
                <c:pt idx="7350">
                  <c:v>448</c:v>
                </c:pt>
                <c:pt idx="7351">
                  <c:v>448</c:v>
                </c:pt>
                <c:pt idx="7352">
                  <c:v>448</c:v>
                </c:pt>
                <c:pt idx="7353">
                  <c:v>448</c:v>
                </c:pt>
                <c:pt idx="7354">
                  <c:v>448</c:v>
                </c:pt>
                <c:pt idx="7355">
                  <c:v>448</c:v>
                </c:pt>
                <c:pt idx="7356">
                  <c:v>448</c:v>
                </c:pt>
                <c:pt idx="7357">
                  <c:v>448</c:v>
                </c:pt>
                <c:pt idx="7358">
                  <c:v>448</c:v>
                </c:pt>
                <c:pt idx="7359">
                  <c:v>448</c:v>
                </c:pt>
                <c:pt idx="7360">
                  <c:v>448</c:v>
                </c:pt>
                <c:pt idx="7361">
                  <c:v>448</c:v>
                </c:pt>
                <c:pt idx="7362">
                  <c:v>448</c:v>
                </c:pt>
                <c:pt idx="7363">
                  <c:v>448</c:v>
                </c:pt>
                <c:pt idx="7364">
                  <c:v>447</c:v>
                </c:pt>
                <c:pt idx="7365">
                  <c:v>447</c:v>
                </c:pt>
                <c:pt idx="7366">
                  <c:v>447</c:v>
                </c:pt>
                <c:pt idx="7367">
                  <c:v>447</c:v>
                </c:pt>
                <c:pt idx="7368">
                  <c:v>447</c:v>
                </c:pt>
                <c:pt idx="7369">
                  <c:v>447</c:v>
                </c:pt>
                <c:pt idx="7370">
                  <c:v>447</c:v>
                </c:pt>
                <c:pt idx="7371">
                  <c:v>447</c:v>
                </c:pt>
                <c:pt idx="7372">
                  <c:v>447</c:v>
                </c:pt>
                <c:pt idx="7373">
                  <c:v>447</c:v>
                </c:pt>
                <c:pt idx="7374">
                  <c:v>447</c:v>
                </c:pt>
                <c:pt idx="7375">
                  <c:v>447</c:v>
                </c:pt>
                <c:pt idx="7376">
                  <c:v>447</c:v>
                </c:pt>
                <c:pt idx="7377">
                  <c:v>447</c:v>
                </c:pt>
                <c:pt idx="7378">
                  <c:v>447</c:v>
                </c:pt>
                <c:pt idx="7379">
                  <c:v>447</c:v>
                </c:pt>
                <c:pt idx="7380">
                  <c:v>447</c:v>
                </c:pt>
                <c:pt idx="7381">
                  <c:v>447</c:v>
                </c:pt>
                <c:pt idx="7382">
                  <c:v>447</c:v>
                </c:pt>
                <c:pt idx="7383">
                  <c:v>447</c:v>
                </c:pt>
                <c:pt idx="7384">
                  <c:v>447</c:v>
                </c:pt>
                <c:pt idx="7385">
                  <c:v>447</c:v>
                </c:pt>
                <c:pt idx="7386">
                  <c:v>447</c:v>
                </c:pt>
                <c:pt idx="7387">
                  <c:v>447</c:v>
                </c:pt>
                <c:pt idx="7388">
                  <c:v>447</c:v>
                </c:pt>
                <c:pt idx="7389">
                  <c:v>447</c:v>
                </c:pt>
                <c:pt idx="7390">
                  <c:v>447</c:v>
                </c:pt>
                <c:pt idx="7391">
                  <c:v>447</c:v>
                </c:pt>
                <c:pt idx="7392">
                  <c:v>447</c:v>
                </c:pt>
                <c:pt idx="7393">
                  <c:v>447</c:v>
                </c:pt>
                <c:pt idx="7394">
                  <c:v>447</c:v>
                </c:pt>
                <c:pt idx="7395">
                  <c:v>447</c:v>
                </c:pt>
                <c:pt idx="7396">
                  <c:v>447</c:v>
                </c:pt>
                <c:pt idx="7397">
                  <c:v>447</c:v>
                </c:pt>
                <c:pt idx="7398">
                  <c:v>447</c:v>
                </c:pt>
                <c:pt idx="7399">
                  <c:v>447</c:v>
                </c:pt>
                <c:pt idx="7400">
                  <c:v>448</c:v>
                </c:pt>
                <c:pt idx="7401">
                  <c:v>448</c:v>
                </c:pt>
                <c:pt idx="7402">
                  <c:v>448</c:v>
                </c:pt>
                <c:pt idx="7403">
                  <c:v>448</c:v>
                </c:pt>
                <c:pt idx="7404">
                  <c:v>448</c:v>
                </c:pt>
                <c:pt idx="7405">
                  <c:v>448</c:v>
                </c:pt>
                <c:pt idx="7406">
                  <c:v>448</c:v>
                </c:pt>
                <c:pt idx="7407">
                  <c:v>448</c:v>
                </c:pt>
                <c:pt idx="7408">
                  <c:v>449</c:v>
                </c:pt>
                <c:pt idx="7409">
                  <c:v>449</c:v>
                </c:pt>
                <c:pt idx="7410">
                  <c:v>449</c:v>
                </c:pt>
                <c:pt idx="7411">
                  <c:v>449</c:v>
                </c:pt>
                <c:pt idx="7412">
                  <c:v>449</c:v>
                </c:pt>
                <c:pt idx="7413">
                  <c:v>449</c:v>
                </c:pt>
                <c:pt idx="7414">
                  <c:v>449</c:v>
                </c:pt>
                <c:pt idx="7415">
                  <c:v>449</c:v>
                </c:pt>
                <c:pt idx="7416">
                  <c:v>449</c:v>
                </c:pt>
                <c:pt idx="7417">
                  <c:v>449</c:v>
                </c:pt>
                <c:pt idx="7418">
                  <c:v>449</c:v>
                </c:pt>
                <c:pt idx="7419">
                  <c:v>449</c:v>
                </c:pt>
                <c:pt idx="7420">
                  <c:v>449</c:v>
                </c:pt>
                <c:pt idx="7421">
                  <c:v>449</c:v>
                </c:pt>
                <c:pt idx="7422">
                  <c:v>449</c:v>
                </c:pt>
                <c:pt idx="7423">
                  <c:v>449</c:v>
                </c:pt>
                <c:pt idx="7424">
                  <c:v>449</c:v>
                </c:pt>
                <c:pt idx="7425">
                  <c:v>449</c:v>
                </c:pt>
                <c:pt idx="7426">
                  <c:v>450</c:v>
                </c:pt>
                <c:pt idx="7427">
                  <c:v>450</c:v>
                </c:pt>
                <c:pt idx="7428">
                  <c:v>450</c:v>
                </c:pt>
                <c:pt idx="7429">
                  <c:v>450</c:v>
                </c:pt>
                <c:pt idx="7430">
                  <c:v>450</c:v>
                </c:pt>
                <c:pt idx="7431">
                  <c:v>450</c:v>
                </c:pt>
                <c:pt idx="7432">
                  <c:v>451</c:v>
                </c:pt>
                <c:pt idx="7433">
                  <c:v>451</c:v>
                </c:pt>
                <c:pt idx="7434">
                  <c:v>452</c:v>
                </c:pt>
                <c:pt idx="7435">
                  <c:v>452</c:v>
                </c:pt>
                <c:pt idx="7436">
                  <c:v>452</c:v>
                </c:pt>
                <c:pt idx="7437">
                  <c:v>452</c:v>
                </c:pt>
                <c:pt idx="7438">
                  <c:v>452</c:v>
                </c:pt>
                <c:pt idx="7439">
                  <c:v>452</c:v>
                </c:pt>
                <c:pt idx="7440">
                  <c:v>452</c:v>
                </c:pt>
                <c:pt idx="7441">
                  <c:v>452</c:v>
                </c:pt>
                <c:pt idx="7442">
                  <c:v>453</c:v>
                </c:pt>
                <c:pt idx="7443">
                  <c:v>453</c:v>
                </c:pt>
                <c:pt idx="7444">
                  <c:v>454</c:v>
                </c:pt>
                <c:pt idx="7445">
                  <c:v>454</c:v>
                </c:pt>
                <c:pt idx="7446">
                  <c:v>454</c:v>
                </c:pt>
                <c:pt idx="7447">
                  <c:v>454</c:v>
                </c:pt>
                <c:pt idx="7448">
                  <c:v>455</c:v>
                </c:pt>
                <c:pt idx="7449">
                  <c:v>455</c:v>
                </c:pt>
                <c:pt idx="7450">
                  <c:v>455</c:v>
                </c:pt>
                <c:pt idx="7451">
                  <c:v>455</c:v>
                </c:pt>
                <c:pt idx="7452">
                  <c:v>455</c:v>
                </c:pt>
                <c:pt idx="7453">
                  <c:v>455</c:v>
                </c:pt>
                <c:pt idx="7454">
                  <c:v>454</c:v>
                </c:pt>
                <c:pt idx="7455">
                  <c:v>454</c:v>
                </c:pt>
                <c:pt idx="7456">
                  <c:v>454</c:v>
                </c:pt>
                <c:pt idx="7457">
                  <c:v>454</c:v>
                </c:pt>
                <c:pt idx="7458">
                  <c:v>455</c:v>
                </c:pt>
                <c:pt idx="7459">
                  <c:v>455</c:v>
                </c:pt>
                <c:pt idx="7460">
                  <c:v>455</c:v>
                </c:pt>
                <c:pt idx="7461">
                  <c:v>455</c:v>
                </c:pt>
                <c:pt idx="7462">
                  <c:v>454</c:v>
                </c:pt>
                <c:pt idx="7463">
                  <c:v>454</c:v>
                </c:pt>
                <c:pt idx="7464">
                  <c:v>454</c:v>
                </c:pt>
                <c:pt idx="7465">
                  <c:v>454</c:v>
                </c:pt>
                <c:pt idx="7466">
                  <c:v>455</c:v>
                </c:pt>
                <c:pt idx="7467">
                  <c:v>455</c:v>
                </c:pt>
                <c:pt idx="7468">
                  <c:v>455</c:v>
                </c:pt>
                <c:pt idx="7469">
                  <c:v>455</c:v>
                </c:pt>
                <c:pt idx="7470">
                  <c:v>455</c:v>
                </c:pt>
                <c:pt idx="7471">
                  <c:v>455</c:v>
                </c:pt>
                <c:pt idx="7472">
                  <c:v>455</c:v>
                </c:pt>
                <c:pt idx="7473">
                  <c:v>455</c:v>
                </c:pt>
                <c:pt idx="7474">
                  <c:v>455</c:v>
                </c:pt>
                <c:pt idx="7475">
                  <c:v>455</c:v>
                </c:pt>
                <c:pt idx="7476">
                  <c:v>455</c:v>
                </c:pt>
                <c:pt idx="7477">
                  <c:v>455</c:v>
                </c:pt>
                <c:pt idx="7478">
                  <c:v>454</c:v>
                </c:pt>
                <c:pt idx="7479">
                  <c:v>454</c:v>
                </c:pt>
                <c:pt idx="7480">
                  <c:v>454</c:v>
                </c:pt>
                <c:pt idx="7481">
                  <c:v>454</c:v>
                </c:pt>
                <c:pt idx="7482">
                  <c:v>454</c:v>
                </c:pt>
                <c:pt idx="7483">
                  <c:v>454</c:v>
                </c:pt>
                <c:pt idx="7484">
                  <c:v>454</c:v>
                </c:pt>
                <c:pt idx="7485">
                  <c:v>454</c:v>
                </c:pt>
                <c:pt idx="7486">
                  <c:v>453</c:v>
                </c:pt>
                <c:pt idx="7487">
                  <c:v>453</c:v>
                </c:pt>
                <c:pt idx="7488">
                  <c:v>453</c:v>
                </c:pt>
                <c:pt idx="7489">
                  <c:v>453</c:v>
                </c:pt>
                <c:pt idx="7490">
                  <c:v>452</c:v>
                </c:pt>
                <c:pt idx="7491">
                  <c:v>452</c:v>
                </c:pt>
                <c:pt idx="7492">
                  <c:v>452</c:v>
                </c:pt>
                <c:pt idx="7493">
                  <c:v>452</c:v>
                </c:pt>
                <c:pt idx="7494">
                  <c:v>451</c:v>
                </c:pt>
                <c:pt idx="7495">
                  <c:v>451</c:v>
                </c:pt>
                <c:pt idx="7496">
                  <c:v>451</c:v>
                </c:pt>
                <c:pt idx="7497">
                  <c:v>451</c:v>
                </c:pt>
                <c:pt idx="7498">
                  <c:v>451</c:v>
                </c:pt>
                <c:pt idx="7499">
                  <c:v>451</c:v>
                </c:pt>
                <c:pt idx="7500">
                  <c:v>451</c:v>
                </c:pt>
                <c:pt idx="7501">
                  <c:v>451</c:v>
                </c:pt>
                <c:pt idx="7502">
                  <c:v>451</c:v>
                </c:pt>
                <c:pt idx="7503">
                  <c:v>451</c:v>
                </c:pt>
                <c:pt idx="7504">
                  <c:v>451</c:v>
                </c:pt>
                <c:pt idx="7505">
                  <c:v>451</c:v>
                </c:pt>
                <c:pt idx="7506">
                  <c:v>451</c:v>
                </c:pt>
                <c:pt idx="7507">
                  <c:v>451</c:v>
                </c:pt>
                <c:pt idx="7508">
                  <c:v>451</c:v>
                </c:pt>
                <c:pt idx="7509">
                  <c:v>451</c:v>
                </c:pt>
                <c:pt idx="7510">
                  <c:v>452</c:v>
                </c:pt>
                <c:pt idx="7511">
                  <c:v>452</c:v>
                </c:pt>
                <c:pt idx="7512">
                  <c:v>452</c:v>
                </c:pt>
                <c:pt idx="7513">
                  <c:v>452</c:v>
                </c:pt>
                <c:pt idx="7514">
                  <c:v>452</c:v>
                </c:pt>
                <c:pt idx="7515">
                  <c:v>452</c:v>
                </c:pt>
                <c:pt idx="7516">
                  <c:v>453</c:v>
                </c:pt>
                <c:pt idx="7517">
                  <c:v>453</c:v>
                </c:pt>
                <c:pt idx="7518">
                  <c:v>453</c:v>
                </c:pt>
                <c:pt idx="7519">
                  <c:v>453</c:v>
                </c:pt>
                <c:pt idx="7520">
                  <c:v>454</c:v>
                </c:pt>
                <c:pt idx="7521">
                  <c:v>454</c:v>
                </c:pt>
                <c:pt idx="7522">
                  <c:v>456</c:v>
                </c:pt>
                <c:pt idx="7523">
                  <c:v>456</c:v>
                </c:pt>
                <c:pt idx="7524">
                  <c:v>456</c:v>
                </c:pt>
                <c:pt idx="7525">
                  <c:v>456</c:v>
                </c:pt>
                <c:pt idx="7526">
                  <c:v>457</c:v>
                </c:pt>
                <c:pt idx="7527">
                  <c:v>457</c:v>
                </c:pt>
                <c:pt idx="7528">
                  <c:v>457</c:v>
                </c:pt>
                <c:pt idx="7529">
                  <c:v>457</c:v>
                </c:pt>
                <c:pt idx="7530">
                  <c:v>458</c:v>
                </c:pt>
                <c:pt idx="7531">
                  <c:v>458</c:v>
                </c:pt>
                <c:pt idx="7532">
                  <c:v>459</c:v>
                </c:pt>
                <c:pt idx="7533">
                  <c:v>459</c:v>
                </c:pt>
                <c:pt idx="7534">
                  <c:v>460</c:v>
                </c:pt>
                <c:pt idx="7535">
                  <c:v>460</c:v>
                </c:pt>
                <c:pt idx="7536">
                  <c:v>462</c:v>
                </c:pt>
                <c:pt idx="7537">
                  <c:v>462</c:v>
                </c:pt>
                <c:pt idx="7538">
                  <c:v>464</c:v>
                </c:pt>
                <c:pt idx="7539">
                  <c:v>464</c:v>
                </c:pt>
                <c:pt idx="7540">
                  <c:v>466</c:v>
                </c:pt>
                <c:pt idx="7541">
                  <c:v>466</c:v>
                </c:pt>
                <c:pt idx="7542">
                  <c:v>467</c:v>
                </c:pt>
                <c:pt idx="7543">
                  <c:v>467</c:v>
                </c:pt>
                <c:pt idx="7544">
                  <c:v>470</c:v>
                </c:pt>
                <c:pt idx="7545">
                  <c:v>470</c:v>
                </c:pt>
                <c:pt idx="7546">
                  <c:v>471</c:v>
                </c:pt>
                <c:pt idx="7547">
                  <c:v>471</c:v>
                </c:pt>
                <c:pt idx="7548">
                  <c:v>472</c:v>
                </c:pt>
                <c:pt idx="7549">
                  <c:v>472</c:v>
                </c:pt>
                <c:pt idx="7550">
                  <c:v>474</c:v>
                </c:pt>
                <c:pt idx="7551">
                  <c:v>474</c:v>
                </c:pt>
                <c:pt idx="7552">
                  <c:v>476</c:v>
                </c:pt>
                <c:pt idx="7553">
                  <c:v>476</c:v>
                </c:pt>
                <c:pt idx="7554">
                  <c:v>478</c:v>
                </c:pt>
                <c:pt idx="7555">
                  <c:v>478</c:v>
                </c:pt>
                <c:pt idx="7556">
                  <c:v>478</c:v>
                </c:pt>
                <c:pt idx="7557">
                  <c:v>478</c:v>
                </c:pt>
                <c:pt idx="7558">
                  <c:v>479</c:v>
                </c:pt>
                <c:pt idx="7559">
                  <c:v>479</c:v>
                </c:pt>
                <c:pt idx="7560">
                  <c:v>480</c:v>
                </c:pt>
                <c:pt idx="7561">
                  <c:v>480</c:v>
                </c:pt>
                <c:pt idx="7562">
                  <c:v>481</c:v>
                </c:pt>
                <c:pt idx="7563">
                  <c:v>481</c:v>
                </c:pt>
                <c:pt idx="7564">
                  <c:v>481</c:v>
                </c:pt>
                <c:pt idx="7565">
                  <c:v>481</c:v>
                </c:pt>
                <c:pt idx="7566">
                  <c:v>482</c:v>
                </c:pt>
                <c:pt idx="7567">
                  <c:v>482</c:v>
                </c:pt>
                <c:pt idx="7568">
                  <c:v>482</c:v>
                </c:pt>
                <c:pt idx="7569">
                  <c:v>482</c:v>
                </c:pt>
                <c:pt idx="7570">
                  <c:v>482</c:v>
                </c:pt>
                <c:pt idx="7571">
                  <c:v>482</c:v>
                </c:pt>
                <c:pt idx="7572">
                  <c:v>481</c:v>
                </c:pt>
                <c:pt idx="7573">
                  <c:v>481</c:v>
                </c:pt>
                <c:pt idx="7574">
                  <c:v>481</c:v>
                </c:pt>
                <c:pt idx="7575">
                  <c:v>481</c:v>
                </c:pt>
                <c:pt idx="7576">
                  <c:v>480</c:v>
                </c:pt>
                <c:pt idx="7577">
                  <c:v>480</c:v>
                </c:pt>
                <c:pt idx="7578">
                  <c:v>480</c:v>
                </c:pt>
                <c:pt idx="7579">
                  <c:v>480</c:v>
                </c:pt>
                <c:pt idx="7580">
                  <c:v>480</c:v>
                </c:pt>
                <c:pt idx="7581">
                  <c:v>480</c:v>
                </c:pt>
                <c:pt idx="7582">
                  <c:v>480</c:v>
                </c:pt>
                <c:pt idx="7583">
                  <c:v>480</c:v>
                </c:pt>
                <c:pt idx="7584">
                  <c:v>479</c:v>
                </c:pt>
                <c:pt idx="7585">
                  <c:v>479</c:v>
                </c:pt>
                <c:pt idx="7586">
                  <c:v>480</c:v>
                </c:pt>
                <c:pt idx="7587">
                  <c:v>480</c:v>
                </c:pt>
                <c:pt idx="7588">
                  <c:v>480</c:v>
                </c:pt>
                <c:pt idx="7589">
                  <c:v>480</c:v>
                </c:pt>
                <c:pt idx="7590">
                  <c:v>480</c:v>
                </c:pt>
                <c:pt idx="7591">
                  <c:v>480</c:v>
                </c:pt>
                <c:pt idx="7592">
                  <c:v>480</c:v>
                </c:pt>
                <c:pt idx="7593">
                  <c:v>480</c:v>
                </c:pt>
                <c:pt idx="7594">
                  <c:v>480</c:v>
                </c:pt>
                <c:pt idx="7595">
                  <c:v>480</c:v>
                </c:pt>
                <c:pt idx="7596">
                  <c:v>480</c:v>
                </c:pt>
                <c:pt idx="7597">
                  <c:v>480</c:v>
                </c:pt>
                <c:pt idx="7598">
                  <c:v>480</c:v>
                </c:pt>
                <c:pt idx="7599">
                  <c:v>480</c:v>
                </c:pt>
                <c:pt idx="7600">
                  <c:v>480</c:v>
                </c:pt>
                <c:pt idx="7601">
                  <c:v>480</c:v>
                </c:pt>
                <c:pt idx="7602">
                  <c:v>480</c:v>
                </c:pt>
                <c:pt idx="7603">
                  <c:v>480</c:v>
                </c:pt>
                <c:pt idx="7604">
                  <c:v>480</c:v>
                </c:pt>
                <c:pt idx="7605">
                  <c:v>480</c:v>
                </c:pt>
                <c:pt idx="7606">
                  <c:v>480</c:v>
                </c:pt>
                <c:pt idx="7607">
                  <c:v>480</c:v>
                </c:pt>
                <c:pt idx="7608">
                  <c:v>480</c:v>
                </c:pt>
                <c:pt idx="7609">
                  <c:v>480</c:v>
                </c:pt>
                <c:pt idx="7610">
                  <c:v>480</c:v>
                </c:pt>
                <c:pt idx="7611">
                  <c:v>480</c:v>
                </c:pt>
                <c:pt idx="7612">
                  <c:v>480</c:v>
                </c:pt>
                <c:pt idx="7613">
                  <c:v>480</c:v>
                </c:pt>
                <c:pt idx="7614">
                  <c:v>480</c:v>
                </c:pt>
                <c:pt idx="7615">
                  <c:v>481</c:v>
                </c:pt>
                <c:pt idx="7616">
                  <c:v>481</c:v>
                </c:pt>
                <c:pt idx="7617">
                  <c:v>482</c:v>
                </c:pt>
                <c:pt idx="7618">
                  <c:v>482</c:v>
                </c:pt>
                <c:pt idx="7619">
                  <c:v>484</c:v>
                </c:pt>
                <c:pt idx="7620">
                  <c:v>484</c:v>
                </c:pt>
                <c:pt idx="7621">
                  <c:v>485</c:v>
                </c:pt>
                <c:pt idx="7622">
                  <c:v>485</c:v>
                </c:pt>
                <c:pt idx="7623">
                  <c:v>487</c:v>
                </c:pt>
                <c:pt idx="7624">
                  <c:v>487</c:v>
                </c:pt>
                <c:pt idx="7625">
                  <c:v>488</c:v>
                </c:pt>
                <c:pt idx="7626">
                  <c:v>488</c:v>
                </c:pt>
                <c:pt idx="7627">
                  <c:v>488</c:v>
                </c:pt>
                <c:pt idx="7628">
                  <c:v>488</c:v>
                </c:pt>
                <c:pt idx="7629">
                  <c:v>488</c:v>
                </c:pt>
                <c:pt idx="7630">
                  <c:v>488</c:v>
                </c:pt>
                <c:pt idx="7631">
                  <c:v>488</c:v>
                </c:pt>
                <c:pt idx="7632">
                  <c:v>488</c:v>
                </c:pt>
                <c:pt idx="7633">
                  <c:v>488</c:v>
                </c:pt>
                <c:pt idx="7634">
                  <c:v>488</c:v>
                </c:pt>
                <c:pt idx="7635">
                  <c:v>489</c:v>
                </c:pt>
                <c:pt idx="7636">
                  <c:v>489</c:v>
                </c:pt>
                <c:pt idx="7637">
                  <c:v>488</c:v>
                </c:pt>
                <c:pt idx="7638">
                  <c:v>488</c:v>
                </c:pt>
                <c:pt idx="7639">
                  <c:v>488</c:v>
                </c:pt>
                <c:pt idx="7640">
                  <c:v>488</c:v>
                </c:pt>
                <c:pt idx="7641">
                  <c:v>488</c:v>
                </c:pt>
                <c:pt idx="7642">
                  <c:v>488</c:v>
                </c:pt>
                <c:pt idx="7643">
                  <c:v>487</c:v>
                </c:pt>
                <c:pt idx="7644">
                  <c:v>487</c:v>
                </c:pt>
                <c:pt idx="7645">
                  <c:v>487</c:v>
                </c:pt>
                <c:pt idx="7646">
                  <c:v>487</c:v>
                </c:pt>
                <c:pt idx="7647">
                  <c:v>485</c:v>
                </c:pt>
                <c:pt idx="7648">
                  <c:v>485</c:v>
                </c:pt>
                <c:pt idx="7649">
                  <c:v>484</c:v>
                </c:pt>
                <c:pt idx="7650">
                  <c:v>484</c:v>
                </c:pt>
                <c:pt idx="7651">
                  <c:v>483</c:v>
                </c:pt>
                <c:pt idx="7652">
                  <c:v>483</c:v>
                </c:pt>
                <c:pt idx="7653">
                  <c:v>482</c:v>
                </c:pt>
                <c:pt idx="7654">
                  <c:v>482</c:v>
                </c:pt>
                <c:pt idx="7655">
                  <c:v>482</c:v>
                </c:pt>
                <c:pt idx="7656">
                  <c:v>482</c:v>
                </c:pt>
                <c:pt idx="7657">
                  <c:v>481</c:v>
                </c:pt>
                <c:pt idx="7658">
                  <c:v>481</c:v>
                </c:pt>
                <c:pt idx="7659">
                  <c:v>480</c:v>
                </c:pt>
                <c:pt idx="7660">
                  <c:v>480</c:v>
                </c:pt>
                <c:pt idx="7661">
                  <c:v>480</c:v>
                </c:pt>
                <c:pt idx="7662">
                  <c:v>480</c:v>
                </c:pt>
                <c:pt idx="7663">
                  <c:v>479</c:v>
                </c:pt>
                <c:pt idx="7664">
                  <c:v>479</c:v>
                </c:pt>
                <c:pt idx="7665">
                  <c:v>478</c:v>
                </c:pt>
                <c:pt idx="7666">
                  <c:v>478</c:v>
                </c:pt>
                <c:pt idx="7667">
                  <c:v>478</c:v>
                </c:pt>
                <c:pt idx="7668">
                  <c:v>478</c:v>
                </c:pt>
                <c:pt idx="7669">
                  <c:v>478</c:v>
                </c:pt>
                <c:pt idx="7670">
                  <c:v>478</c:v>
                </c:pt>
                <c:pt idx="7671">
                  <c:v>478</c:v>
                </c:pt>
                <c:pt idx="7672">
                  <c:v>478</c:v>
                </c:pt>
                <c:pt idx="7673">
                  <c:v>477</c:v>
                </c:pt>
                <c:pt idx="7674">
                  <c:v>477</c:v>
                </c:pt>
                <c:pt idx="7675">
                  <c:v>477</c:v>
                </c:pt>
                <c:pt idx="7676">
                  <c:v>477</c:v>
                </c:pt>
                <c:pt idx="7677">
                  <c:v>476</c:v>
                </c:pt>
                <c:pt idx="7678">
                  <c:v>476</c:v>
                </c:pt>
                <c:pt idx="7679">
                  <c:v>476</c:v>
                </c:pt>
                <c:pt idx="7680">
                  <c:v>476</c:v>
                </c:pt>
                <c:pt idx="7681">
                  <c:v>475</c:v>
                </c:pt>
                <c:pt idx="7682">
                  <c:v>475</c:v>
                </c:pt>
                <c:pt idx="7683">
                  <c:v>475</c:v>
                </c:pt>
                <c:pt idx="7684">
                  <c:v>475</c:v>
                </c:pt>
                <c:pt idx="7685">
                  <c:v>474</c:v>
                </c:pt>
                <c:pt idx="7686">
                  <c:v>474</c:v>
                </c:pt>
                <c:pt idx="7687">
                  <c:v>473</c:v>
                </c:pt>
                <c:pt idx="7688">
                  <c:v>473</c:v>
                </c:pt>
                <c:pt idx="7689">
                  <c:v>472</c:v>
                </c:pt>
                <c:pt idx="7690">
                  <c:v>472</c:v>
                </c:pt>
                <c:pt idx="7691">
                  <c:v>472</c:v>
                </c:pt>
                <c:pt idx="7692">
                  <c:v>472</c:v>
                </c:pt>
                <c:pt idx="7693">
                  <c:v>470</c:v>
                </c:pt>
                <c:pt idx="7694">
                  <c:v>470</c:v>
                </c:pt>
                <c:pt idx="7695">
                  <c:v>470</c:v>
                </c:pt>
                <c:pt idx="7696">
                  <c:v>470</c:v>
                </c:pt>
                <c:pt idx="7697">
                  <c:v>469</c:v>
                </c:pt>
                <c:pt idx="7698">
                  <c:v>469</c:v>
                </c:pt>
                <c:pt idx="7699">
                  <c:v>467</c:v>
                </c:pt>
                <c:pt idx="7700">
                  <c:v>467</c:v>
                </c:pt>
                <c:pt idx="7701">
                  <c:v>466</c:v>
                </c:pt>
                <c:pt idx="7702">
                  <c:v>466</c:v>
                </c:pt>
                <c:pt idx="7703">
                  <c:v>466</c:v>
                </c:pt>
                <c:pt idx="7704">
                  <c:v>466</c:v>
                </c:pt>
                <c:pt idx="7705">
                  <c:v>465</c:v>
                </c:pt>
                <c:pt idx="7706">
                  <c:v>465</c:v>
                </c:pt>
                <c:pt idx="7707">
                  <c:v>465</c:v>
                </c:pt>
                <c:pt idx="7708">
                  <c:v>465</c:v>
                </c:pt>
                <c:pt idx="7709">
                  <c:v>465</c:v>
                </c:pt>
                <c:pt idx="7710">
                  <c:v>465</c:v>
                </c:pt>
                <c:pt idx="7711">
                  <c:v>464</c:v>
                </c:pt>
                <c:pt idx="7712">
                  <c:v>464</c:v>
                </c:pt>
                <c:pt idx="7713">
                  <c:v>464</c:v>
                </c:pt>
                <c:pt idx="7714">
                  <c:v>464</c:v>
                </c:pt>
                <c:pt idx="7715">
                  <c:v>463</c:v>
                </c:pt>
                <c:pt idx="7716">
                  <c:v>463</c:v>
                </c:pt>
                <c:pt idx="7717">
                  <c:v>463</c:v>
                </c:pt>
                <c:pt idx="7718">
                  <c:v>463</c:v>
                </c:pt>
                <c:pt idx="7719">
                  <c:v>462</c:v>
                </c:pt>
                <c:pt idx="7720">
                  <c:v>462</c:v>
                </c:pt>
                <c:pt idx="7721">
                  <c:v>462</c:v>
                </c:pt>
                <c:pt idx="7722">
                  <c:v>462</c:v>
                </c:pt>
                <c:pt idx="7723">
                  <c:v>462</c:v>
                </c:pt>
                <c:pt idx="7724">
                  <c:v>462</c:v>
                </c:pt>
                <c:pt idx="7725">
                  <c:v>461</c:v>
                </c:pt>
                <c:pt idx="7726">
                  <c:v>461</c:v>
                </c:pt>
                <c:pt idx="7727">
                  <c:v>461</c:v>
                </c:pt>
                <c:pt idx="7728">
                  <c:v>461</c:v>
                </c:pt>
                <c:pt idx="7729">
                  <c:v>461</c:v>
                </c:pt>
                <c:pt idx="7730">
                  <c:v>461</c:v>
                </c:pt>
                <c:pt idx="7731">
                  <c:v>460</c:v>
                </c:pt>
                <c:pt idx="7732">
                  <c:v>460</c:v>
                </c:pt>
                <c:pt idx="7733">
                  <c:v>459</c:v>
                </c:pt>
                <c:pt idx="7734">
                  <c:v>459</c:v>
                </c:pt>
                <c:pt idx="7735">
                  <c:v>460</c:v>
                </c:pt>
                <c:pt idx="7736">
                  <c:v>460</c:v>
                </c:pt>
                <c:pt idx="7737">
                  <c:v>460</c:v>
                </c:pt>
                <c:pt idx="7738">
                  <c:v>460</c:v>
                </c:pt>
                <c:pt idx="7739">
                  <c:v>460</c:v>
                </c:pt>
                <c:pt idx="7740">
                  <c:v>460</c:v>
                </c:pt>
                <c:pt idx="7741">
                  <c:v>460</c:v>
                </c:pt>
                <c:pt idx="7742">
                  <c:v>460</c:v>
                </c:pt>
                <c:pt idx="7743">
                  <c:v>460</c:v>
                </c:pt>
                <c:pt idx="7744">
                  <c:v>460</c:v>
                </c:pt>
                <c:pt idx="7745">
                  <c:v>460</c:v>
                </c:pt>
                <c:pt idx="7746">
                  <c:v>460</c:v>
                </c:pt>
                <c:pt idx="7747">
                  <c:v>460</c:v>
                </c:pt>
                <c:pt idx="7748">
                  <c:v>460</c:v>
                </c:pt>
                <c:pt idx="7749">
                  <c:v>460</c:v>
                </c:pt>
                <c:pt idx="7750">
                  <c:v>460</c:v>
                </c:pt>
                <c:pt idx="7751">
                  <c:v>460</c:v>
                </c:pt>
                <c:pt idx="7752">
                  <c:v>460</c:v>
                </c:pt>
                <c:pt idx="7753">
                  <c:v>460</c:v>
                </c:pt>
                <c:pt idx="7754">
                  <c:v>460</c:v>
                </c:pt>
                <c:pt idx="7755">
                  <c:v>460</c:v>
                </c:pt>
                <c:pt idx="7756">
                  <c:v>460</c:v>
                </c:pt>
                <c:pt idx="7757">
                  <c:v>461</c:v>
                </c:pt>
                <c:pt idx="7758">
                  <c:v>461</c:v>
                </c:pt>
                <c:pt idx="7759">
                  <c:v>461</c:v>
                </c:pt>
                <c:pt idx="7760">
                  <c:v>461</c:v>
                </c:pt>
                <c:pt idx="7761">
                  <c:v>461</c:v>
                </c:pt>
                <c:pt idx="7762">
                  <c:v>461</c:v>
                </c:pt>
                <c:pt idx="7763">
                  <c:v>462</c:v>
                </c:pt>
                <c:pt idx="7764">
                  <c:v>462</c:v>
                </c:pt>
                <c:pt idx="7765">
                  <c:v>463</c:v>
                </c:pt>
                <c:pt idx="7766">
                  <c:v>463</c:v>
                </c:pt>
                <c:pt idx="7767">
                  <c:v>464</c:v>
                </c:pt>
                <c:pt idx="7768">
                  <c:v>464</c:v>
                </c:pt>
                <c:pt idx="7769">
                  <c:v>464</c:v>
                </c:pt>
                <c:pt idx="7770">
                  <c:v>464</c:v>
                </c:pt>
                <c:pt idx="7771">
                  <c:v>464</c:v>
                </c:pt>
                <c:pt idx="7772">
                  <c:v>464</c:v>
                </c:pt>
                <c:pt idx="7773">
                  <c:v>464</c:v>
                </c:pt>
                <c:pt idx="7774">
                  <c:v>464</c:v>
                </c:pt>
                <c:pt idx="7775">
                  <c:v>465</c:v>
                </c:pt>
                <c:pt idx="7776">
                  <c:v>465</c:v>
                </c:pt>
                <c:pt idx="7777">
                  <c:v>466</c:v>
                </c:pt>
                <c:pt idx="7778">
                  <c:v>466</c:v>
                </c:pt>
                <c:pt idx="7779">
                  <c:v>466</c:v>
                </c:pt>
                <c:pt idx="7780">
                  <c:v>466</c:v>
                </c:pt>
                <c:pt idx="7781">
                  <c:v>467</c:v>
                </c:pt>
                <c:pt idx="7782">
                  <c:v>467</c:v>
                </c:pt>
                <c:pt idx="7783">
                  <c:v>469</c:v>
                </c:pt>
                <c:pt idx="7784">
                  <c:v>469</c:v>
                </c:pt>
                <c:pt idx="7785">
                  <c:v>469</c:v>
                </c:pt>
                <c:pt idx="7786">
                  <c:v>469</c:v>
                </c:pt>
                <c:pt idx="7787">
                  <c:v>469</c:v>
                </c:pt>
                <c:pt idx="7788">
                  <c:v>469</c:v>
                </c:pt>
                <c:pt idx="7789">
                  <c:v>469</c:v>
                </c:pt>
                <c:pt idx="7790">
                  <c:v>469</c:v>
                </c:pt>
                <c:pt idx="7791">
                  <c:v>469</c:v>
                </c:pt>
                <c:pt idx="7792">
                  <c:v>469</c:v>
                </c:pt>
                <c:pt idx="7793">
                  <c:v>469</c:v>
                </c:pt>
                <c:pt idx="7794">
                  <c:v>469</c:v>
                </c:pt>
                <c:pt idx="7795">
                  <c:v>469</c:v>
                </c:pt>
                <c:pt idx="7796">
                  <c:v>469</c:v>
                </c:pt>
                <c:pt idx="7797">
                  <c:v>469</c:v>
                </c:pt>
                <c:pt idx="7798">
                  <c:v>469</c:v>
                </c:pt>
                <c:pt idx="7799">
                  <c:v>469</c:v>
                </c:pt>
                <c:pt idx="7800">
                  <c:v>469</c:v>
                </c:pt>
                <c:pt idx="7801">
                  <c:v>469</c:v>
                </c:pt>
                <c:pt idx="7802">
                  <c:v>469</c:v>
                </c:pt>
                <c:pt idx="7803">
                  <c:v>469</c:v>
                </c:pt>
                <c:pt idx="7804">
                  <c:v>469</c:v>
                </c:pt>
                <c:pt idx="7805">
                  <c:v>469</c:v>
                </c:pt>
                <c:pt idx="7806">
                  <c:v>469</c:v>
                </c:pt>
                <c:pt idx="7807">
                  <c:v>469</c:v>
                </c:pt>
                <c:pt idx="7808">
                  <c:v>469</c:v>
                </c:pt>
                <c:pt idx="7809">
                  <c:v>469</c:v>
                </c:pt>
                <c:pt idx="7810">
                  <c:v>469</c:v>
                </c:pt>
                <c:pt idx="7811">
                  <c:v>469</c:v>
                </c:pt>
                <c:pt idx="7812">
                  <c:v>469</c:v>
                </c:pt>
                <c:pt idx="7813">
                  <c:v>469</c:v>
                </c:pt>
                <c:pt idx="7814">
                  <c:v>469</c:v>
                </c:pt>
                <c:pt idx="7815">
                  <c:v>468</c:v>
                </c:pt>
                <c:pt idx="7816">
                  <c:v>468</c:v>
                </c:pt>
                <c:pt idx="7817">
                  <c:v>469</c:v>
                </c:pt>
                <c:pt idx="7818">
                  <c:v>469</c:v>
                </c:pt>
                <c:pt idx="7819">
                  <c:v>469</c:v>
                </c:pt>
                <c:pt idx="7820">
                  <c:v>469</c:v>
                </c:pt>
                <c:pt idx="7821">
                  <c:v>469</c:v>
                </c:pt>
                <c:pt idx="7822">
                  <c:v>469</c:v>
                </c:pt>
                <c:pt idx="7823">
                  <c:v>469</c:v>
                </c:pt>
                <c:pt idx="7824">
                  <c:v>469</c:v>
                </c:pt>
                <c:pt idx="7825">
                  <c:v>469</c:v>
                </c:pt>
                <c:pt idx="7826">
                  <c:v>469</c:v>
                </c:pt>
                <c:pt idx="7827">
                  <c:v>469</c:v>
                </c:pt>
                <c:pt idx="7828">
                  <c:v>469</c:v>
                </c:pt>
                <c:pt idx="7829">
                  <c:v>469</c:v>
                </c:pt>
                <c:pt idx="7830">
                  <c:v>469</c:v>
                </c:pt>
                <c:pt idx="7831">
                  <c:v>469</c:v>
                </c:pt>
                <c:pt idx="7832">
                  <c:v>469</c:v>
                </c:pt>
                <c:pt idx="7833">
                  <c:v>469</c:v>
                </c:pt>
                <c:pt idx="7834">
                  <c:v>469</c:v>
                </c:pt>
                <c:pt idx="7835">
                  <c:v>469</c:v>
                </c:pt>
                <c:pt idx="7836">
                  <c:v>469</c:v>
                </c:pt>
                <c:pt idx="7837">
                  <c:v>468</c:v>
                </c:pt>
                <c:pt idx="7838">
                  <c:v>468</c:v>
                </c:pt>
                <c:pt idx="7839">
                  <c:v>468</c:v>
                </c:pt>
                <c:pt idx="7840">
                  <c:v>468</c:v>
                </c:pt>
                <c:pt idx="7841">
                  <c:v>468</c:v>
                </c:pt>
                <c:pt idx="7842">
                  <c:v>468</c:v>
                </c:pt>
                <c:pt idx="7843">
                  <c:v>468</c:v>
                </c:pt>
                <c:pt idx="7844">
                  <c:v>468</c:v>
                </c:pt>
                <c:pt idx="7845">
                  <c:v>468</c:v>
                </c:pt>
                <c:pt idx="7846">
                  <c:v>468</c:v>
                </c:pt>
                <c:pt idx="7847">
                  <c:v>469</c:v>
                </c:pt>
                <c:pt idx="7848">
                  <c:v>469</c:v>
                </c:pt>
                <c:pt idx="7849">
                  <c:v>469</c:v>
                </c:pt>
                <c:pt idx="7850">
                  <c:v>469</c:v>
                </c:pt>
                <c:pt idx="7851">
                  <c:v>469</c:v>
                </c:pt>
                <c:pt idx="7852">
                  <c:v>469</c:v>
                </c:pt>
                <c:pt idx="7853">
                  <c:v>469</c:v>
                </c:pt>
                <c:pt idx="7854">
                  <c:v>469</c:v>
                </c:pt>
                <c:pt idx="7855">
                  <c:v>469</c:v>
                </c:pt>
                <c:pt idx="7856">
                  <c:v>469</c:v>
                </c:pt>
                <c:pt idx="7857">
                  <c:v>469</c:v>
                </c:pt>
                <c:pt idx="7858">
                  <c:v>469</c:v>
                </c:pt>
                <c:pt idx="7859">
                  <c:v>469</c:v>
                </c:pt>
                <c:pt idx="7860">
                  <c:v>469</c:v>
                </c:pt>
                <c:pt idx="7861">
                  <c:v>469</c:v>
                </c:pt>
                <c:pt idx="7862">
                  <c:v>469</c:v>
                </c:pt>
                <c:pt idx="7863">
                  <c:v>468</c:v>
                </c:pt>
                <c:pt idx="7864">
                  <c:v>468</c:v>
                </c:pt>
                <c:pt idx="7865">
                  <c:v>469</c:v>
                </c:pt>
                <c:pt idx="7866">
                  <c:v>469</c:v>
                </c:pt>
                <c:pt idx="7867">
                  <c:v>469</c:v>
                </c:pt>
                <c:pt idx="7868">
                  <c:v>469</c:v>
                </c:pt>
                <c:pt idx="7869">
                  <c:v>469</c:v>
                </c:pt>
                <c:pt idx="7870">
                  <c:v>469</c:v>
                </c:pt>
                <c:pt idx="7871">
                  <c:v>469</c:v>
                </c:pt>
                <c:pt idx="7872">
                  <c:v>469</c:v>
                </c:pt>
                <c:pt idx="7873">
                  <c:v>470</c:v>
                </c:pt>
                <c:pt idx="7874">
                  <c:v>470</c:v>
                </c:pt>
                <c:pt idx="7875">
                  <c:v>470</c:v>
                </c:pt>
                <c:pt idx="7876">
                  <c:v>470</c:v>
                </c:pt>
                <c:pt idx="7877">
                  <c:v>470</c:v>
                </c:pt>
                <c:pt idx="7878">
                  <c:v>470</c:v>
                </c:pt>
                <c:pt idx="7879">
                  <c:v>470</c:v>
                </c:pt>
                <c:pt idx="7880">
                  <c:v>470</c:v>
                </c:pt>
                <c:pt idx="7881">
                  <c:v>470</c:v>
                </c:pt>
                <c:pt idx="7882">
                  <c:v>470</c:v>
                </c:pt>
                <c:pt idx="7883">
                  <c:v>470</c:v>
                </c:pt>
                <c:pt idx="7884">
                  <c:v>470</c:v>
                </c:pt>
                <c:pt idx="7885">
                  <c:v>470</c:v>
                </c:pt>
                <c:pt idx="7886">
                  <c:v>470</c:v>
                </c:pt>
                <c:pt idx="7887">
                  <c:v>470</c:v>
                </c:pt>
                <c:pt idx="7888">
                  <c:v>470</c:v>
                </c:pt>
                <c:pt idx="7889">
                  <c:v>470</c:v>
                </c:pt>
                <c:pt idx="7890">
                  <c:v>470</c:v>
                </c:pt>
                <c:pt idx="7891">
                  <c:v>470</c:v>
                </c:pt>
                <c:pt idx="7892">
                  <c:v>470</c:v>
                </c:pt>
                <c:pt idx="7893">
                  <c:v>470</c:v>
                </c:pt>
                <c:pt idx="7894">
                  <c:v>470</c:v>
                </c:pt>
                <c:pt idx="7895">
                  <c:v>470</c:v>
                </c:pt>
                <c:pt idx="7896">
                  <c:v>470</c:v>
                </c:pt>
                <c:pt idx="7897">
                  <c:v>470</c:v>
                </c:pt>
                <c:pt idx="7898">
                  <c:v>470</c:v>
                </c:pt>
                <c:pt idx="7899">
                  <c:v>470</c:v>
                </c:pt>
                <c:pt idx="7900">
                  <c:v>470</c:v>
                </c:pt>
                <c:pt idx="7901">
                  <c:v>471</c:v>
                </c:pt>
                <c:pt idx="7902">
                  <c:v>471</c:v>
                </c:pt>
                <c:pt idx="7903">
                  <c:v>472</c:v>
                </c:pt>
                <c:pt idx="7904">
                  <c:v>472</c:v>
                </c:pt>
                <c:pt idx="7905">
                  <c:v>472</c:v>
                </c:pt>
                <c:pt idx="7906">
                  <c:v>474</c:v>
                </c:pt>
                <c:pt idx="7907">
                  <c:v>474</c:v>
                </c:pt>
                <c:pt idx="7908">
                  <c:v>475</c:v>
                </c:pt>
                <c:pt idx="7909">
                  <c:v>475</c:v>
                </c:pt>
                <c:pt idx="7910">
                  <c:v>476</c:v>
                </c:pt>
                <c:pt idx="7911">
                  <c:v>476</c:v>
                </c:pt>
                <c:pt idx="7912">
                  <c:v>478</c:v>
                </c:pt>
                <c:pt idx="7913">
                  <c:v>478</c:v>
                </c:pt>
                <c:pt idx="7914">
                  <c:v>480</c:v>
                </c:pt>
                <c:pt idx="7915">
                  <c:v>480</c:v>
                </c:pt>
                <c:pt idx="7916">
                  <c:v>482</c:v>
                </c:pt>
                <c:pt idx="7917">
                  <c:v>482</c:v>
                </c:pt>
                <c:pt idx="7918">
                  <c:v>483</c:v>
                </c:pt>
                <c:pt idx="7919">
                  <c:v>483</c:v>
                </c:pt>
                <c:pt idx="7920">
                  <c:v>485</c:v>
                </c:pt>
                <c:pt idx="7921">
                  <c:v>485</c:v>
                </c:pt>
                <c:pt idx="7922">
                  <c:v>487</c:v>
                </c:pt>
                <c:pt idx="7923">
                  <c:v>487</c:v>
                </c:pt>
                <c:pt idx="7924">
                  <c:v>489</c:v>
                </c:pt>
                <c:pt idx="7925">
                  <c:v>489</c:v>
                </c:pt>
                <c:pt idx="7926">
                  <c:v>490</c:v>
                </c:pt>
                <c:pt idx="7927">
                  <c:v>490</c:v>
                </c:pt>
                <c:pt idx="7928">
                  <c:v>491</c:v>
                </c:pt>
                <c:pt idx="7929">
                  <c:v>491</c:v>
                </c:pt>
                <c:pt idx="7930">
                  <c:v>492</c:v>
                </c:pt>
                <c:pt idx="7931">
                  <c:v>492</c:v>
                </c:pt>
                <c:pt idx="7932">
                  <c:v>492</c:v>
                </c:pt>
                <c:pt idx="7933">
                  <c:v>492</c:v>
                </c:pt>
                <c:pt idx="7934">
                  <c:v>494</c:v>
                </c:pt>
                <c:pt idx="7935">
                  <c:v>494</c:v>
                </c:pt>
                <c:pt idx="7936">
                  <c:v>494</c:v>
                </c:pt>
                <c:pt idx="7937">
                  <c:v>494</c:v>
                </c:pt>
                <c:pt idx="7938">
                  <c:v>494</c:v>
                </c:pt>
                <c:pt idx="7939">
                  <c:v>494</c:v>
                </c:pt>
                <c:pt idx="7940">
                  <c:v>494</c:v>
                </c:pt>
                <c:pt idx="7941">
                  <c:v>494</c:v>
                </c:pt>
                <c:pt idx="7942">
                  <c:v>494</c:v>
                </c:pt>
                <c:pt idx="7943">
                  <c:v>494</c:v>
                </c:pt>
                <c:pt idx="7944">
                  <c:v>494</c:v>
                </c:pt>
                <c:pt idx="7945">
                  <c:v>494</c:v>
                </c:pt>
                <c:pt idx="7946">
                  <c:v>495</c:v>
                </c:pt>
                <c:pt idx="7947">
                  <c:v>495</c:v>
                </c:pt>
                <c:pt idx="7948">
                  <c:v>494</c:v>
                </c:pt>
                <c:pt idx="7949">
                  <c:v>494</c:v>
                </c:pt>
                <c:pt idx="7950">
                  <c:v>494</c:v>
                </c:pt>
                <c:pt idx="7951">
                  <c:v>494</c:v>
                </c:pt>
                <c:pt idx="7952">
                  <c:v>494</c:v>
                </c:pt>
                <c:pt idx="7953">
                  <c:v>494</c:v>
                </c:pt>
                <c:pt idx="7954">
                  <c:v>493</c:v>
                </c:pt>
                <c:pt idx="7955">
                  <c:v>493</c:v>
                </c:pt>
                <c:pt idx="7956">
                  <c:v>492</c:v>
                </c:pt>
                <c:pt idx="7957">
                  <c:v>492</c:v>
                </c:pt>
                <c:pt idx="7958">
                  <c:v>492</c:v>
                </c:pt>
                <c:pt idx="7959">
                  <c:v>492</c:v>
                </c:pt>
                <c:pt idx="7960">
                  <c:v>492</c:v>
                </c:pt>
                <c:pt idx="7961">
                  <c:v>492</c:v>
                </c:pt>
                <c:pt idx="7962">
                  <c:v>492</c:v>
                </c:pt>
                <c:pt idx="7963">
                  <c:v>492</c:v>
                </c:pt>
                <c:pt idx="7964">
                  <c:v>492</c:v>
                </c:pt>
                <c:pt idx="7965">
                  <c:v>492</c:v>
                </c:pt>
                <c:pt idx="7966">
                  <c:v>492</c:v>
                </c:pt>
                <c:pt idx="7967">
                  <c:v>492</c:v>
                </c:pt>
                <c:pt idx="7968">
                  <c:v>492</c:v>
                </c:pt>
                <c:pt idx="7969">
                  <c:v>492</c:v>
                </c:pt>
                <c:pt idx="7970">
                  <c:v>491</c:v>
                </c:pt>
                <c:pt idx="7971">
                  <c:v>491</c:v>
                </c:pt>
                <c:pt idx="7972">
                  <c:v>491</c:v>
                </c:pt>
                <c:pt idx="7973">
                  <c:v>491</c:v>
                </c:pt>
                <c:pt idx="7974">
                  <c:v>491</c:v>
                </c:pt>
                <c:pt idx="7975">
                  <c:v>491</c:v>
                </c:pt>
                <c:pt idx="7976">
                  <c:v>491</c:v>
                </c:pt>
                <c:pt idx="7977">
                  <c:v>491</c:v>
                </c:pt>
                <c:pt idx="7978">
                  <c:v>491</c:v>
                </c:pt>
                <c:pt idx="7979">
                  <c:v>491</c:v>
                </c:pt>
                <c:pt idx="7980">
                  <c:v>491</c:v>
                </c:pt>
                <c:pt idx="7981">
                  <c:v>491</c:v>
                </c:pt>
                <c:pt idx="7982">
                  <c:v>490</c:v>
                </c:pt>
                <c:pt idx="7983">
                  <c:v>490</c:v>
                </c:pt>
                <c:pt idx="7984">
                  <c:v>489</c:v>
                </c:pt>
                <c:pt idx="7985">
                  <c:v>489</c:v>
                </c:pt>
                <c:pt idx="7986">
                  <c:v>488</c:v>
                </c:pt>
                <c:pt idx="7987">
                  <c:v>488</c:v>
                </c:pt>
                <c:pt idx="7988">
                  <c:v>486</c:v>
                </c:pt>
                <c:pt idx="7989">
                  <c:v>486</c:v>
                </c:pt>
                <c:pt idx="7990">
                  <c:v>485</c:v>
                </c:pt>
                <c:pt idx="7991">
                  <c:v>485</c:v>
                </c:pt>
                <c:pt idx="7992">
                  <c:v>484</c:v>
                </c:pt>
                <c:pt idx="7993">
                  <c:v>484</c:v>
                </c:pt>
                <c:pt idx="7994">
                  <c:v>481</c:v>
                </c:pt>
                <c:pt idx="7995">
                  <c:v>481</c:v>
                </c:pt>
                <c:pt idx="7996">
                  <c:v>481</c:v>
                </c:pt>
                <c:pt idx="7997">
                  <c:v>481</c:v>
                </c:pt>
                <c:pt idx="7998">
                  <c:v>480</c:v>
                </c:pt>
                <c:pt idx="7999">
                  <c:v>480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602-4B9D-BFF9-56140D122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0152"/>
        <c:axId val="425411720"/>
      </c:scatterChart>
      <c:valAx>
        <c:axId val="42541015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aseline="0">
                    <a:solidFill>
                      <a:schemeClr val="tx1"/>
                    </a:solidFill>
                  </a:rPr>
                  <a:t>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1720"/>
        <c:crosses val="autoZero"/>
        <c:crossBetween val="midCat"/>
      </c:valAx>
      <c:valAx>
        <c:axId val="425411720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aseline="0">
                    <a:solidFill>
                      <a:schemeClr val="tx1"/>
                    </a:solidFill>
                  </a:rPr>
                  <a:t>CO / CO2 (ppm)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015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1" dirty="0">
                <a:solidFill>
                  <a:schemeClr val="tx1"/>
                </a:solidFill>
              </a:rPr>
              <a:t>Type II Tray Ignition Studies, Temperature Vs Time and CO Concentration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'device 1_2016-05-24_15-33-49'!$B$2</c:f>
              <c:strCache>
                <c:ptCount val="1"/>
                <c:pt idx="0">
                  <c:v>CH1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1_2016-05-24_15-33-49'!$B$3:$B$1346</c:f>
              <c:numCache>
                <c:formatCode>General</c:formatCode>
                <c:ptCount val="1344"/>
                <c:pt idx="0">
                  <c:v>27.7</c:v>
                </c:pt>
                <c:pt idx="1">
                  <c:v>27.7</c:v>
                </c:pt>
                <c:pt idx="2">
                  <c:v>27.7</c:v>
                </c:pt>
                <c:pt idx="3">
                  <c:v>27.8</c:v>
                </c:pt>
                <c:pt idx="4">
                  <c:v>27.8</c:v>
                </c:pt>
                <c:pt idx="5">
                  <c:v>27.7</c:v>
                </c:pt>
                <c:pt idx="6">
                  <c:v>27.7</c:v>
                </c:pt>
                <c:pt idx="7">
                  <c:v>27.7</c:v>
                </c:pt>
                <c:pt idx="8">
                  <c:v>27.7</c:v>
                </c:pt>
                <c:pt idx="9">
                  <c:v>27.8</c:v>
                </c:pt>
                <c:pt idx="10">
                  <c:v>27.8</c:v>
                </c:pt>
                <c:pt idx="11">
                  <c:v>27.7</c:v>
                </c:pt>
                <c:pt idx="12">
                  <c:v>27.7</c:v>
                </c:pt>
                <c:pt idx="13">
                  <c:v>27.7</c:v>
                </c:pt>
                <c:pt idx="14">
                  <c:v>27.7</c:v>
                </c:pt>
                <c:pt idx="15">
                  <c:v>27.7</c:v>
                </c:pt>
                <c:pt idx="16">
                  <c:v>27.7</c:v>
                </c:pt>
                <c:pt idx="17">
                  <c:v>27.7</c:v>
                </c:pt>
                <c:pt idx="18">
                  <c:v>27.7</c:v>
                </c:pt>
                <c:pt idx="19">
                  <c:v>27.7</c:v>
                </c:pt>
                <c:pt idx="20">
                  <c:v>27.6</c:v>
                </c:pt>
                <c:pt idx="21">
                  <c:v>27.5</c:v>
                </c:pt>
                <c:pt idx="22">
                  <c:v>27.5</c:v>
                </c:pt>
                <c:pt idx="23">
                  <c:v>27.5</c:v>
                </c:pt>
                <c:pt idx="24">
                  <c:v>27.4</c:v>
                </c:pt>
                <c:pt idx="25">
                  <c:v>27.4</c:v>
                </c:pt>
                <c:pt idx="26">
                  <c:v>27.4</c:v>
                </c:pt>
                <c:pt idx="27">
                  <c:v>27.4</c:v>
                </c:pt>
                <c:pt idx="28">
                  <c:v>27.3</c:v>
                </c:pt>
                <c:pt idx="29">
                  <c:v>27.3</c:v>
                </c:pt>
                <c:pt idx="30">
                  <c:v>27.3</c:v>
                </c:pt>
                <c:pt idx="31">
                  <c:v>27.3</c:v>
                </c:pt>
                <c:pt idx="32">
                  <c:v>27.3</c:v>
                </c:pt>
                <c:pt idx="33">
                  <c:v>27.3</c:v>
                </c:pt>
                <c:pt idx="34">
                  <c:v>27.3</c:v>
                </c:pt>
                <c:pt idx="35">
                  <c:v>27.3</c:v>
                </c:pt>
                <c:pt idx="36">
                  <c:v>27.2</c:v>
                </c:pt>
                <c:pt idx="37">
                  <c:v>27.2</c:v>
                </c:pt>
                <c:pt idx="38">
                  <c:v>27.2</c:v>
                </c:pt>
                <c:pt idx="39">
                  <c:v>27.2</c:v>
                </c:pt>
                <c:pt idx="40">
                  <c:v>27.2</c:v>
                </c:pt>
                <c:pt idx="41">
                  <c:v>27.2</c:v>
                </c:pt>
                <c:pt idx="42">
                  <c:v>27.2</c:v>
                </c:pt>
                <c:pt idx="43">
                  <c:v>27.1</c:v>
                </c:pt>
                <c:pt idx="44">
                  <c:v>27.1</c:v>
                </c:pt>
                <c:pt idx="45">
                  <c:v>27.1</c:v>
                </c:pt>
                <c:pt idx="46">
                  <c:v>27.1</c:v>
                </c:pt>
                <c:pt idx="47">
                  <c:v>27.1</c:v>
                </c:pt>
                <c:pt idx="48">
                  <c:v>27</c:v>
                </c:pt>
                <c:pt idx="49">
                  <c:v>27</c:v>
                </c:pt>
                <c:pt idx="50">
                  <c:v>27</c:v>
                </c:pt>
                <c:pt idx="51">
                  <c:v>27</c:v>
                </c:pt>
                <c:pt idx="52">
                  <c:v>27</c:v>
                </c:pt>
                <c:pt idx="53">
                  <c:v>27</c:v>
                </c:pt>
                <c:pt idx="54">
                  <c:v>27</c:v>
                </c:pt>
                <c:pt idx="55">
                  <c:v>27</c:v>
                </c:pt>
                <c:pt idx="56">
                  <c:v>27</c:v>
                </c:pt>
                <c:pt idx="57">
                  <c:v>27</c:v>
                </c:pt>
                <c:pt idx="58">
                  <c:v>27</c:v>
                </c:pt>
                <c:pt idx="59">
                  <c:v>27</c:v>
                </c:pt>
                <c:pt idx="60">
                  <c:v>27</c:v>
                </c:pt>
                <c:pt idx="61">
                  <c:v>27</c:v>
                </c:pt>
                <c:pt idx="62">
                  <c:v>27</c:v>
                </c:pt>
                <c:pt idx="63">
                  <c:v>27</c:v>
                </c:pt>
                <c:pt idx="64">
                  <c:v>26.9</c:v>
                </c:pt>
                <c:pt idx="65">
                  <c:v>26.9</c:v>
                </c:pt>
                <c:pt idx="66">
                  <c:v>26.9</c:v>
                </c:pt>
                <c:pt idx="67">
                  <c:v>27</c:v>
                </c:pt>
                <c:pt idx="68">
                  <c:v>27</c:v>
                </c:pt>
                <c:pt idx="69">
                  <c:v>27</c:v>
                </c:pt>
                <c:pt idx="70">
                  <c:v>27</c:v>
                </c:pt>
                <c:pt idx="71">
                  <c:v>26.9</c:v>
                </c:pt>
                <c:pt idx="72">
                  <c:v>27</c:v>
                </c:pt>
                <c:pt idx="73">
                  <c:v>27</c:v>
                </c:pt>
                <c:pt idx="74">
                  <c:v>27</c:v>
                </c:pt>
                <c:pt idx="75">
                  <c:v>27</c:v>
                </c:pt>
                <c:pt idx="76">
                  <c:v>26.9</c:v>
                </c:pt>
                <c:pt idx="77">
                  <c:v>26.9</c:v>
                </c:pt>
                <c:pt idx="78">
                  <c:v>26.9</c:v>
                </c:pt>
                <c:pt idx="79">
                  <c:v>27</c:v>
                </c:pt>
                <c:pt idx="80">
                  <c:v>27</c:v>
                </c:pt>
                <c:pt idx="81">
                  <c:v>27</c:v>
                </c:pt>
                <c:pt idx="82">
                  <c:v>27</c:v>
                </c:pt>
                <c:pt idx="83">
                  <c:v>27.1</c:v>
                </c:pt>
                <c:pt idx="84">
                  <c:v>27.1</c:v>
                </c:pt>
                <c:pt idx="85">
                  <c:v>27</c:v>
                </c:pt>
                <c:pt idx="86">
                  <c:v>27</c:v>
                </c:pt>
                <c:pt idx="87">
                  <c:v>27</c:v>
                </c:pt>
                <c:pt idx="88">
                  <c:v>27</c:v>
                </c:pt>
                <c:pt idx="89">
                  <c:v>27</c:v>
                </c:pt>
                <c:pt idx="90">
                  <c:v>27</c:v>
                </c:pt>
                <c:pt idx="91">
                  <c:v>27</c:v>
                </c:pt>
                <c:pt idx="92">
                  <c:v>27</c:v>
                </c:pt>
                <c:pt idx="93">
                  <c:v>27.1</c:v>
                </c:pt>
                <c:pt idx="94">
                  <c:v>27.1</c:v>
                </c:pt>
                <c:pt idx="95">
                  <c:v>27</c:v>
                </c:pt>
                <c:pt idx="96">
                  <c:v>27.1</c:v>
                </c:pt>
                <c:pt idx="97">
                  <c:v>27.1</c:v>
                </c:pt>
                <c:pt idx="98">
                  <c:v>27.1</c:v>
                </c:pt>
                <c:pt idx="99">
                  <c:v>27</c:v>
                </c:pt>
                <c:pt idx="100">
                  <c:v>27.1</c:v>
                </c:pt>
                <c:pt idx="101">
                  <c:v>27.1</c:v>
                </c:pt>
                <c:pt idx="102">
                  <c:v>27.1</c:v>
                </c:pt>
                <c:pt idx="103">
                  <c:v>27.1</c:v>
                </c:pt>
                <c:pt idx="104">
                  <c:v>27</c:v>
                </c:pt>
                <c:pt idx="105">
                  <c:v>27.1</c:v>
                </c:pt>
                <c:pt idx="106">
                  <c:v>27.1</c:v>
                </c:pt>
                <c:pt idx="107">
                  <c:v>27.2</c:v>
                </c:pt>
                <c:pt idx="108">
                  <c:v>27.2</c:v>
                </c:pt>
                <c:pt idx="109">
                  <c:v>27.1</c:v>
                </c:pt>
                <c:pt idx="110">
                  <c:v>27.1</c:v>
                </c:pt>
                <c:pt idx="111">
                  <c:v>27.2</c:v>
                </c:pt>
                <c:pt idx="112">
                  <c:v>27.2</c:v>
                </c:pt>
                <c:pt idx="113">
                  <c:v>27.2</c:v>
                </c:pt>
                <c:pt idx="114">
                  <c:v>27.1</c:v>
                </c:pt>
                <c:pt idx="115">
                  <c:v>27.2</c:v>
                </c:pt>
                <c:pt idx="116">
                  <c:v>27.2</c:v>
                </c:pt>
                <c:pt idx="117">
                  <c:v>27.2</c:v>
                </c:pt>
                <c:pt idx="118">
                  <c:v>27.2</c:v>
                </c:pt>
                <c:pt idx="119">
                  <c:v>27.2</c:v>
                </c:pt>
                <c:pt idx="120">
                  <c:v>27.1</c:v>
                </c:pt>
                <c:pt idx="121">
                  <c:v>27.1</c:v>
                </c:pt>
                <c:pt idx="122">
                  <c:v>27.2</c:v>
                </c:pt>
                <c:pt idx="123">
                  <c:v>27.2</c:v>
                </c:pt>
                <c:pt idx="124">
                  <c:v>27.3</c:v>
                </c:pt>
                <c:pt idx="125">
                  <c:v>27.2</c:v>
                </c:pt>
                <c:pt idx="126">
                  <c:v>27.3</c:v>
                </c:pt>
                <c:pt idx="127">
                  <c:v>27.2</c:v>
                </c:pt>
                <c:pt idx="128">
                  <c:v>27.2</c:v>
                </c:pt>
                <c:pt idx="129">
                  <c:v>27.2</c:v>
                </c:pt>
                <c:pt idx="130">
                  <c:v>27.3</c:v>
                </c:pt>
                <c:pt idx="131">
                  <c:v>27.2</c:v>
                </c:pt>
                <c:pt idx="132">
                  <c:v>27.3</c:v>
                </c:pt>
                <c:pt idx="133">
                  <c:v>27.3</c:v>
                </c:pt>
                <c:pt idx="134">
                  <c:v>27.2</c:v>
                </c:pt>
                <c:pt idx="135">
                  <c:v>27.2</c:v>
                </c:pt>
                <c:pt idx="136">
                  <c:v>27.2</c:v>
                </c:pt>
                <c:pt idx="137">
                  <c:v>27.2</c:v>
                </c:pt>
                <c:pt idx="138">
                  <c:v>27.3</c:v>
                </c:pt>
                <c:pt idx="139">
                  <c:v>27.3</c:v>
                </c:pt>
                <c:pt idx="140">
                  <c:v>27.2</c:v>
                </c:pt>
                <c:pt idx="141">
                  <c:v>27.3</c:v>
                </c:pt>
                <c:pt idx="142">
                  <c:v>27.3</c:v>
                </c:pt>
                <c:pt idx="143">
                  <c:v>27.3</c:v>
                </c:pt>
                <c:pt idx="144">
                  <c:v>27.3</c:v>
                </c:pt>
                <c:pt idx="145">
                  <c:v>27.3</c:v>
                </c:pt>
                <c:pt idx="146">
                  <c:v>27.3</c:v>
                </c:pt>
                <c:pt idx="147">
                  <c:v>27.3</c:v>
                </c:pt>
                <c:pt idx="148">
                  <c:v>27.3</c:v>
                </c:pt>
                <c:pt idx="149">
                  <c:v>27.3</c:v>
                </c:pt>
                <c:pt idx="150">
                  <c:v>27.3</c:v>
                </c:pt>
                <c:pt idx="151">
                  <c:v>27.3</c:v>
                </c:pt>
                <c:pt idx="152">
                  <c:v>27.3</c:v>
                </c:pt>
                <c:pt idx="153">
                  <c:v>27.3</c:v>
                </c:pt>
                <c:pt idx="154">
                  <c:v>27.3</c:v>
                </c:pt>
                <c:pt idx="155">
                  <c:v>27.4</c:v>
                </c:pt>
                <c:pt idx="156">
                  <c:v>27.4</c:v>
                </c:pt>
                <c:pt idx="157">
                  <c:v>27.4</c:v>
                </c:pt>
                <c:pt idx="158">
                  <c:v>27.3</c:v>
                </c:pt>
                <c:pt idx="159">
                  <c:v>27.4</c:v>
                </c:pt>
                <c:pt idx="160">
                  <c:v>27.3</c:v>
                </c:pt>
                <c:pt idx="161">
                  <c:v>27.4</c:v>
                </c:pt>
                <c:pt idx="162">
                  <c:v>27.3</c:v>
                </c:pt>
                <c:pt idx="163">
                  <c:v>27.3</c:v>
                </c:pt>
                <c:pt idx="164">
                  <c:v>27.5</c:v>
                </c:pt>
                <c:pt idx="165">
                  <c:v>27.5</c:v>
                </c:pt>
                <c:pt idx="166">
                  <c:v>27.5</c:v>
                </c:pt>
                <c:pt idx="167">
                  <c:v>27.5</c:v>
                </c:pt>
                <c:pt idx="168">
                  <c:v>27.5</c:v>
                </c:pt>
                <c:pt idx="169">
                  <c:v>27.5</c:v>
                </c:pt>
                <c:pt idx="170">
                  <c:v>27.5</c:v>
                </c:pt>
                <c:pt idx="171">
                  <c:v>27.5</c:v>
                </c:pt>
                <c:pt idx="172">
                  <c:v>27.5</c:v>
                </c:pt>
                <c:pt idx="173">
                  <c:v>27.5</c:v>
                </c:pt>
                <c:pt idx="174">
                  <c:v>27.5</c:v>
                </c:pt>
                <c:pt idx="175">
                  <c:v>27.5</c:v>
                </c:pt>
                <c:pt idx="176">
                  <c:v>27.5</c:v>
                </c:pt>
                <c:pt idx="177">
                  <c:v>27.6</c:v>
                </c:pt>
                <c:pt idx="178">
                  <c:v>27.6</c:v>
                </c:pt>
                <c:pt idx="179">
                  <c:v>27.5</c:v>
                </c:pt>
                <c:pt idx="180">
                  <c:v>27.5</c:v>
                </c:pt>
                <c:pt idx="181">
                  <c:v>27.6</c:v>
                </c:pt>
                <c:pt idx="182">
                  <c:v>27.6</c:v>
                </c:pt>
                <c:pt idx="183">
                  <c:v>27.5</c:v>
                </c:pt>
                <c:pt idx="184">
                  <c:v>27.5</c:v>
                </c:pt>
                <c:pt idx="185">
                  <c:v>27.5</c:v>
                </c:pt>
                <c:pt idx="186">
                  <c:v>27.6</c:v>
                </c:pt>
                <c:pt idx="187">
                  <c:v>27.6</c:v>
                </c:pt>
                <c:pt idx="188">
                  <c:v>27.5</c:v>
                </c:pt>
                <c:pt idx="189">
                  <c:v>27.5</c:v>
                </c:pt>
                <c:pt idx="190">
                  <c:v>27.5</c:v>
                </c:pt>
                <c:pt idx="191">
                  <c:v>27.5</c:v>
                </c:pt>
                <c:pt idx="192">
                  <c:v>27.5</c:v>
                </c:pt>
                <c:pt idx="193">
                  <c:v>27.5</c:v>
                </c:pt>
                <c:pt idx="194">
                  <c:v>27.5</c:v>
                </c:pt>
                <c:pt idx="195">
                  <c:v>27.5</c:v>
                </c:pt>
                <c:pt idx="196">
                  <c:v>27.5</c:v>
                </c:pt>
                <c:pt idx="197">
                  <c:v>27.5</c:v>
                </c:pt>
                <c:pt idx="198">
                  <c:v>27.5</c:v>
                </c:pt>
                <c:pt idx="199">
                  <c:v>27.4</c:v>
                </c:pt>
                <c:pt idx="200">
                  <c:v>27.5</c:v>
                </c:pt>
                <c:pt idx="201">
                  <c:v>27.5</c:v>
                </c:pt>
                <c:pt idx="202">
                  <c:v>27.5</c:v>
                </c:pt>
                <c:pt idx="203">
                  <c:v>27.5</c:v>
                </c:pt>
                <c:pt idx="204">
                  <c:v>27.3</c:v>
                </c:pt>
                <c:pt idx="205">
                  <c:v>27.4</c:v>
                </c:pt>
                <c:pt idx="206">
                  <c:v>27.4</c:v>
                </c:pt>
                <c:pt idx="207">
                  <c:v>27.3</c:v>
                </c:pt>
                <c:pt idx="208">
                  <c:v>27.4</c:v>
                </c:pt>
                <c:pt idx="209">
                  <c:v>27.4</c:v>
                </c:pt>
                <c:pt idx="210">
                  <c:v>27.4</c:v>
                </c:pt>
                <c:pt idx="211">
                  <c:v>27.3</c:v>
                </c:pt>
                <c:pt idx="212">
                  <c:v>27.3</c:v>
                </c:pt>
                <c:pt idx="213">
                  <c:v>27.3</c:v>
                </c:pt>
                <c:pt idx="214">
                  <c:v>27.3</c:v>
                </c:pt>
                <c:pt idx="215">
                  <c:v>27.3</c:v>
                </c:pt>
                <c:pt idx="216">
                  <c:v>27.4</c:v>
                </c:pt>
                <c:pt idx="217">
                  <c:v>27.4</c:v>
                </c:pt>
                <c:pt idx="218">
                  <c:v>27.3</c:v>
                </c:pt>
                <c:pt idx="219">
                  <c:v>27.3</c:v>
                </c:pt>
                <c:pt idx="220">
                  <c:v>27.3</c:v>
                </c:pt>
                <c:pt idx="221">
                  <c:v>27.3</c:v>
                </c:pt>
                <c:pt idx="222">
                  <c:v>27.3</c:v>
                </c:pt>
                <c:pt idx="223">
                  <c:v>27.4</c:v>
                </c:pt>
                <c:pt idx="224">
                  <c:v>27.4</c:v>
                </c:pt>
                <c:pt idx="225">
                  <c:v>27.4</c:v>
                </c:pt>
                <c:pt idx="226">
                  <c:v>27.4</c:v>
                </c:pt>
                <c:pt idx="227">
                  <c:v>27.4</c:v>
                </c:pt>
                <c:pt idx="228">
                  <c:v>27.3</c:v>
                </c:pt>
                <c:pt idx="229">
                  <c:v>27.3</c:v>
                </c:pt>
                <c:pt idx="230">
                  <c:v>27.4</c:v>
                </c:pt>
                <c:pt idx="231">
                  <c:v>27.3</c:v>
                </c:pt>
                <c:pt idx="232">
                  <c:v>27.4</c:v>
                </c:pt>
                <c:pt idx="233">
                  <c:v>27.4</c:v>
                </c:pt>
                <c:pt idx="234">
                  <c:v>27.5</c:v>
                </c:pt>
                <c:pt idx="235">
                  <c:v>27.5</c:v>
                </c:pt>
                <c:pt idx="236">
                  <c:v>27.5</c:v>
                </c:pt>
                <c:pt idx="237">
                  <c:v>27.3</c:v>
                </c:pt>
                <c:pt idx="238">
                  <c:v>27.4</c:v>
                </c:pt>
                <c:pt idx="239">
                  <c:v>27.5</c:v>
                </c:pt>
                <c:pt idx="240">
                  <c:v>27.5</c:v>
                </c:pt>
                <c:pt idx="241">
                  <c:v>27.4</c:v>
                </c:pt>
                <c:pt idx="242">
                  <c:v>27.5</c:v>
                </c:pt>
                <c:pt idx="243">
                  <c:v>27.5</c:v>
                </c:pt>
                <c:pt idx="244">
                  <c:v>27.5</c:v>
                </c:pt>
                <c:pt idx="245">
                  <c:v>27.5</c:v>
                </c:pt>
                <c:pt idx="246">
                  <c:v>27.5</c:v>
                </c:pt>
                <c:pt idx="247">
                  <c:v>27.5</c:v>
                </c:pt>
                <c:pt idx="248">
                  <c:v>27.5</c:v>
                </c:pt>
                <c:pt idx="249">
                  <c:v>27.5</c:v>
                </c:pt>
                <c:pt idx="250">
                  <c:v>27.5</c:v>
                </c:pt>
                <c:pt idx="251">
                  <c:v>27.5</c:v>
                </c:pt>
                <c:pt idx="252">
                  <c:v>27.5</c:v>
                </c:pt>
                <c:pt idx="253">
                  <c:v>27.5</c:v>
                </c:pt>
                <c:pt idx="254">
                  <c:v>27.6</c:v>
                </c:pt>
                <c:pt idx="255">
                  <c:v>27.5</c:v>
                </c:pt>
                <c:pt idx="256">
                  <c:v>27.5</c:v>
                </c:pt>
                <c:pt idx="257">
                  <c:v>27.5</c:v>
                </c:pt>
                <c:pt idx="258">
                  <c:v>27.5</c:v>
                </c:pt>
                <c:pt idx="259">
                  <c:v>27.5</c:v>
                </c:pt>
                <c:pt idx="260">
                  <c:v>27.5</c:v>
                </c:pt>
                <c:pt idx="261">
                  <c:v>27.6</c:v>
                </c:pt>
                <c:pt idx="262">
                  <c:v>27.5</c:v>
                </c:pt>
                <c:pt idx="263">
                  <c:v>27.5</c:v>
                </c:pt>
                <c:pt idx="264">
                  <c:v>27.5</c:v>
                </c:pt>
                <c:pt idx="265">
                  <c:v>27.5</c:v>
                </c:pt>
                <c:pt idx="266">
                  <c:v>27.6</c:v>
                </c:pt>
                <c:pt idx="267">
                  <c:v>27.6</c:v>
                </c:pt>
                <c:pt idx="268">
                  <c:v>27.6</c:v>
                </c:pt>
                <c:pt idx="269">
                  <c:v>27.6</c:v>
                </c:pt>
                <c:pt idx="270">
                  <c:v>27.7</c:v>
                </c:pt>
                <c:pt idx="271">
                  <c:v>27.7</c:v>
                </c:pt>
                <c:pt idx="272">
                  <c:v>27.6</c:v>
                </c:pt>
                <c:pt idx="273">
                  <c:v>27.7</c:v>
                </c:pt>
                <c:pt idx="274">
                  <c:v>27.6</c:v>
                </c:pt>
                <c:pt idx="275">
                  <c:v>27.6</c:v>
                </c:pt>
                <c:pt idx="276">
                  <c:v>27.7</c:v>
                </c:pt>
                <c:pt idx="277">
                  <c:v>27.7</c:v>
                </c:pt>
                <c:pt idx="278">
                  <c:v>27.7</c:v>
                </c:pt>
                <c:pt idx="279">
                  <c:v>27.7</c:v>
                </c:pt>
                <c:pt idx="280">
                  <c:v>27.7</c:v>
                </c:pt>
                <c:pt idx="281">
                  <c:v>27.7</c:v>
                </c:pt>
                <c:pt idx="282">
                  <c:v>27.7</c:v>
                </c:pt>
                <c:pt idx="283">
                  <c:v>27.8</c:v>
                </c:pt>
                <c:pt idx="284">
                  <c:v>27.7</c:v>
                </c:pt>
                <c:pt idx="285">
                  <c:v>27.7</c:v>
                </c:pt>
                <c:pt idx="286">
                  <c:v>27.8</c:v>
                </c:pt>
                <c:pt idx="287">
                  <c:v>27.8</c:v>
                </c:pt>
                <c:pt idx="288">
                  <c:v>27.8</c:v>
                </c:pt>
                <c:pt idx="289">
                  <c:v>27.8</c:v>
                </c:pt>
                <c:pt idx="290">
                  <c:v>27.8</c:v>
                </c:pt>
                <c:pt idx="291">
                  <c:v>27.8</c:v>
                </c:pt>
                <c:pt idx="292">
                  <c:v>27.9</c:v>
                </c:pt>
                <c:pt idx="293">
                  <c:v>27.9</c:v>
                </c:pt>
                <c:pt idx="294">
                  <c:v>27.9</c:v>
                </c:pt>
                <c:pt idx="295">
                  <c:v>27.8</c:v>
                </c:pt>
                <c:pt idx="296">
                  <c:v>27.9</c:v>
                </c:pt>
                <c:pt idx="297">
                  <c:v>27.9</c:v>
                </c:pt>
                <c:pt idx="298">
                  <c:v>27.9</c:v>
                </c:pt>
                <c:pt idx="299">
                  <c:v>27.9</c:v>
                </c:pt>
                <c:pt idx="300">
                  <c:v>27.9</c:v>
                </c:pt>
                <c:pt idx="301">
                  <c:v>27.9</c:v>
                </c:pt>
                <c:pt idx="302">
                  <c:v>27.9</c:v>
                </c:pt>
                <c:pt idx="303">
                  <c:v>27.9</c:v>
                </c:pt>
                <c:pt idx="304">
                  <c:v>28</c:v>
                </c:pt>
                <c:pt idx="305">
                  <c:v>28</c:v>
                </c:pt>
                <c:pt idx="306">
                  <c:v>28</c:v>
                </c:pt>
                <c:pt idx="307">
                  <c:v>28</c:v>
                </c:pt>
                <c:pt idx="308">
                  <c:v>28</c:v>
                </c:pt>
                <c:pt idx="309">
                  <c:v>28</c:v>
                </c:pt>
                <c:pt idx="310">
                  <c:v>28</c:v>
                </c:pt>
                <c:pt idx="311">
                  <c:v>28.1</c:v>
                </c:pt>
                <c:pt idx="312">
                  <c:v>28.1</c:v>
                </c:pt>
                <c:pt idx="313">
                  <c:v>28</c:v>
                </c:pt>
                <c:pt idx="314">
                  <c:v>28</c:v>
                </c:pt>
                <c:pt idx="315">
                  <c:v>28</c:v>
                </c:pt>
                <c:pt idx="316">
                  <c:v>28.1</c:v>
                </c:pt>
                <c:pt idx="317">
                  <c:v>28.1</c:v>
                </c:pt>
                <c:pt idx="318">
                  <c:v>28.3</c:v>
                </c:pt>
                <c:pt idx="319">
                  <c:v>28.5</c:v>
                </c:pt>
                <c:pt idx="320">
                  <c:v>28.6</c:v>
                </c:pt>
                <c:pt idx="321">
                  <c:v>28.7</c:v>
                </c:pt>
                <c:pt idx="322">
                  <c:v>28.8</c:v>
                </c:pt>
                <c:pt idx="323">
                  <c:v>29.2</c:v>
                </c:pt>
                <c:pt idx="324">
                  <c:v>29.5</c:v>
                </c:pt>
                <c:pt idx="325">
                  <c:v>29.6</c:v>
                </c:pt>
                <c:pt idx="326">
                  <c:v>29.9</c:v>
                </c:pt>
                <c:pt idx="327">
                  <c:v>30.3</c:v>
                </c:pt>
                <c:pt idx="328">
                  <c:v>30.6</c:v>
                </c:pt>
                <c:pt idx="329">
                  <c:v>30.9</c:v>
                </c:pt>
                <c:pt idx="330">
                  <c:v>31.3</c:v>
                </c:pt>
                <c:pt idx="331">
                  <c:v>31.7</c:v>
                </c:pt>
                <c:pt idx="332">
                  <c:v>32.1</c:v>
                </c:pt>
                <c:pt idx="333">
                  <c:v>32.5</c:v>
                </c:pt>
                <c:pt idx="334">
                  <c:v>33</c:v>
                </c:pt>
                <c:pt idx="335">
                  <c:v>33.5</c:v>
                </c:pt>
                <c:pt idx="336">
                  <c:v>34</c:v>
                </c:pt>
                <c:pt idx="337">
                  <c:v>34.700000000000003</c:v>
                </c:pt>
                <c:pt idx="338">
                  <c:v>35.200000000000003</c:v>
                </c:pt>
                <c:pt idx="339">
                  <c:v>35.799999999999997</c:v>
                </c:pt>
                <c:pt idx="340">
                  <c:v>36.4</c:v>
                </c:pt>
                <c:pt idx="341">
                  <c:v>37</c:v>
                </c:pt>
                <c:pt idx="342">
                  <c:v>37.799999999999997</c:v>
                </c:pt>
                <c:pt idx="343">
                  <c:v>38.6</c:v>
                </c:pt>
                <c:pt idx="344">
                  <c:v>39.299999999999997</c:v>
                </c:pt>
                <c:pt idx="345">
                  <c:v>40.1</c:v>
                </c:pt>
                <c:pt idx="346">
                  <c:v>40.9</c:v>
                </c:pt>
                <c:pt idx="347">
                  <c:v>41.7</c:v>
                </c:pt>
                <c:pt idx="348">
                  <c:v>42.6</c:v>
                </c:pt>
                <c:pt idx="349">
                  <c:v>43.6</c:v>
                </c:pt>
                <c:pt idx="350">
                  <c:v>44.5</c:v>
                </c:pt>
                <c:pt idx="351">
                  <c:v>45.7</c:v>
                </c:pt>
                <c:pt idx="352">
                  <c:v>46.8</c:v>
                </c:pt>
                <c:pt idx="353">
                  <c:v>48</c:v>
                </c:pt>
                <c:pt idx="354">
                  <c:v>49.4</c:v>
                </c:pt>
                <c:pt idx="355">
                  <c:v>50.9</c:v>
                </c:pt>
                <c:pt idx="356">
                  <c:v>52.5</c:v>
                </c:pt>
                <c:pt idx="357">
                  <c:v>54.1</c:v>
                </c:pt>
                <c:pt idx="358">
                  <c:v>55.8</c:v>
                </c:pt>
                <c:pt idx="359">
                  <c:v>57.6</c:v>
                </c:pt>
                <c:pt idx="360">
                  <c:v>59.7</c:v>
                </c:pt>
                <c:pt idx="361">
                  <c:v>61.9</c:v>
                </c:pt>
                <c:pt idx="362">
                  <c:v>64.2</c:v>
                </c:pt>
                <c:pt idx="363">
                  <c:v>66.5</c:v>
                </c:pt>
                <c:pt idx="364">
                  <c:v>69.3</c:v>
                </c:pt>
                <c:pt idx="365">
                  <c:v>72.099999999999994</c:v>
                </c:pt>
                <c:pt idx="366">
                  <c:v>75.2</c:v>
                </c:pt>
                <c:pt idx="367">
                  <c:v>78.400000000000006</c:v>
                </c:pt>
                <c:pt idx="368">
                  <c:v>82</c:v>
                </c:pt>
                <c:pt idx="369">
                  <c:v>85.8</c:v>
                </c:pt>
                <c:pt idx="370">
                  <c:v>89.7</c:v>
                </c:pt>
                <c:pt idx="371">
                  <c:v>94.1</c:v>
                </c:pt>
                <c:pt idx="372">
                  <c:v>99.1</c:v>
                </c:pt>
                <c:pt idx="373">
                  <c:v>104.7</c:v>
                </c:pt>
                <c:pt idx="374">
                  <c:v>110.8</c:v>
                </c:pt>
                <c:pt idx="375">
                  <c:v>117.4</c:v>
                </c:pt>
                <c:pt idx="376">
                  <c:v>124.9</c:v>
                </c:pt>
                <c:pt idx="377">
                  <c:v>133.19999999999999</c:v>
                </c:pt>
                <c:pt idx="378">
                  <c:v>142.9</c:v>
                </c:pt>
                <c:pt idx="379">
                  <c:v>153.9</c:v>
                </c:pt>
                <c:pt idx="380">
                  <c:v>165.6</c:v>
                </c:pt>
                <c:pt idx="381">
                  <c:v>177.6</c:v>
                </c:pt>
                <c:pt idx="382">
                  <c:v>191.8</c:v>
                </c:pt>
                <c:pt idx="383">
                  <c:v>207.1</c:v>
                </c:pt>
                <c:pt idx="384">
                  <c:v>223.3</c:v>
                </c:pt>
                <c:pt idx="385">
                  <c:v>241</c:v>
                </c:pt>
                <c:pt idx="386">
                  <c:v>259.89999999999998</c:v>
                </c:pt>
                <c:pt idx="387">
                  <c:v>280.3</c:v>
                </c:pt>
                <c:pt idx="388">
                  <c:v>300.89999999999998</c:v>
                </c:pt>
                <c:pt idx="389">
                  <c:v>322.39999999999998</c:v>
                </c:pt>
                <c:pt idx="390">
                  <c:v>343.8</c:v>
                </c:pt>
                <c:pt idx="391">
                  <c:v>364.4</c:v>
                </c:pt>
                <c:pt idx="392">
                  <c:v>385.4</c:v>
                </c:pt>
                <c:pt idx="393">
                  <c:v>406.2</c:v>
                </c:pt>
                <c:pt idx="394">
                  <c:v>427.1</c:v>
                </c:pt>
                <c:pt idx="395">
                  <c:v>447.5</c:v>
                </c:pt>
                <c:pt idx="396">
                  <c:v>467.3</c:v>
                </c:pt>
                <c:pt idx="397">
                  <c:v>486.3</c:v>
                </c:pt>
                <c:pt idx="398">
                  <c:v>504.5</c:v>
                </c:pt>
                <c:pt idx="399">
                  <c:v>520.4</c:v>
                </c:pt>
                <c:pt idx="400">
                  <c:v>535.29999999999995</c:v>
                </c:pt>
                <c:pt idx="401">
                  <c:v>548.6</c:v>
                </c:pt>
                <c:pt idx="402">
                  <c:v>561.70000000000005</c:v>
                </c:pt>
                <c:pt idx="403">
                  <c:v>574.29999999999995</c:v>
                </c:pt>
                <c:pt idx="404">
                  <c:v>586.20000000000005</c:v>
                </c:pt>
                <c:pt idx="405">
                  <c:v>597.1</c:v>
                </c:pt>
                <c:pt idx="406">
                  <c:v>606.70000000000005</c:v>
                </c:pt>
                <c:pt idx="407">
                  <c:v>615.79999999999995</c:v>
                </c:pt>
                <c:pt idx="408">
                  <c:v>624.4</c:v>
                </c:pt>
                <c:pt idx="409">
                  <c:v>631.70000000000005</c:v>
                </c:pt>
                <c:pt idx="410">
                  <c:v>638.29999999999995</c:v>
                </c:pt>
                <c:pt idx="411">
                  <c:v>644.5</c:v>
                </c:pt>
                <c:pt idx="412">
                  <c:v>649.9</c:v>
                </c:pt>
                <c:pt idx="413">
                  <c:v>654.1</c:v>
                </c:pt>
                <c:pt idx="414">
                  <c:v>657.4</c:v>
                </c:pt>
                <c:pt idx="415">
                  <c:v>660</c:v>
                </c:pt>
                <c:pt idx="416">
                  <c:v>662.2</c:v>
                </c:pt>
                <c:pt idx="417">
                  <c:v>663.9</c:v>
                </c:pt>
                <c:pt idx="418">
                  <c:v>665.5</c:v>
                </c:pt>
                <c:pt idx="419">
                  <c:v>666.7</c:v>
                </c:pt>
                <c:pt idx="420">
                  <c:v>667.9</c:v>
                </c:pt>
                <c:pt idx="421">
                  <c:v>669.6</c:v>
                </c:pt>
                <c:pt idx="422">
                  <c:v>670.9</c:v>
                </c:pt>
                <c:pt idx="423">
                  <c:v>671.5</c:v>
                </c:pt>
                <c:pt idx="424">
                  <c:v>671.5</c:v>
                </c:pt>
                <c:pt idx="425">
                  <c:v>671.3</c:v>
                </c:pt>
                <c:pt idx="426">
                  <c:v>671.2</c:v>
                </c:pt>
                <c:pt idx="427">
                  <c:v>670.8</c:v>
                </c:pt>
                <c:pt idx="428">
                  <c:v>670.4</c:v>
                </c:pt>
                <c:pt idx="429">
                  <c:v>669.8</c:v>
                </c:pt>
                <c:pt idx="430">
                  <c:v>668.9</c:v>
                </c:pt>
                <c:pt idx="431">
                  <c:v>668.2</c:v>
                </c:pt>
                <c:pt idx="432">
                  <c:v>667.5</c:v>
                </c:pt>
                <c:pt idx="433">
                  <c:v>666.9</c:v>
                </c:pt>
                <c:pt idx="434">
                  <c:v>666.9</c:v>
                </c:pt>
                <c:pt idx="435">
                  <c:v>666.4</c:v>
                </c:pt>
                <c:pt idx="436">
                  <c:v>666</c:v>
                </c:pt>
                <c:pt idx="437">
                  <c:v>665.5</c:v>
                </c:pt>
                <c:pt idx="438">
                  <c:v>664.8</c:v>
                </c:pt>
                <c:pt idx="439">
                  <c:v>664.2</c:v>
                </c:pt>
                <c:pt idx="440">
                  <c:v>663.6</c:v>
                </c:pt>
                <c:pt idx="441">
                  <c:v>662.9</c:v>
                </c:pt>
                <c:pt idx="442">
                  <c:v>662.1</c:v>
                </c:pt>
                <c:pt idx="443">
                  <c:v>661.4</c:v>
                </c:pt>
                <c:pt idx="444">
                  <c:v>660.6</c:v>
                </c:pt>
                <c:pt idx="445">
                  <c:v>659.7</c:v>
                </c:pt>
                <c:pt idx="446">
                  <c:v>659</c:v>
                </c:pt>
                <c:pt idx="447">
                  <c:v>658.2</c:v>
                </c:pt>
                <c:pt idx="448">
                  <c:v>657.4</c:v>
                </c:pt>
                <c:pt idx="449">
                  <c:v>656.7</c:v>
                </c:pt>
                <c:pt idx="450">
                  <c:v>656.1</c:v>
                </c:pt>
                <c:pt idx="451">
                  <c:v>655.5</c:v>
                </c:pt>
                <c:pt idx="452">
                  <c:v>654.9</c:v>
                </c:pt>
                <c:pt idx="453">
                  <c:v>654.4</c:v>
                </c:pt>
                <c:pt idx="454">
                  <c:v>653.9</c:v>
                </c:pt>
                <c:pt idx="455">
                  <c:v>653.4</c:v>
                </c:pt>
                <c:pt idx="456">
                  <c:v>653</c:v>
                </c:pt>
                <c:pt idx="457">
                  <c:v>652.6</c:v>
                </c:pt>
                <c:pt idx="458">
                  <c:v>652.20000000000005</c:v>
                </c:pt>
                <c:pt idx="459">
                  <c:v>651.79999999999995</c:v>
                </c:pt>
                <c:pt idx="460">
                  <c:v>651.5</c:v>
                </c:pt>
                <c:pt idx="461">
                  <c:v>651.1</c:v>
                </c:pt>
                <c:pt idx="462">
                  <c:v>650.79999999999995</c:v>
                </c:pt>
                <c:pt idx="463">
                  <c:v>650.5</c:v>
                </c:pt>
                <c:pt idx="464">
                  <c:v>650.29999999999995</c:v>
                </c:pt>
                <c:pt idx="465">
                  <c:v>649.9</c:v>
                </c:pt>
                <c:pt idx="466">
                  <c:v>649.5</c:v>
                </c:pt>
                <c:pt idx="467">
                  <c:v>649.1</c:v>
                </c:pt>
                <c:pt idx="468">
                  <c:v>648.70000000000005</c:v>
                </c:pt>
                <c:pt idx="469">
                  <c:v>648.29999999999995</c:v>
                </c:pt>
                <c:pt idx="470">
                  <c:v>647.70000000000005</c:v>
                </c:pt>
                <c:pt idx="471">
                  <c:v>647.20000000000005</c:v>
                </c:pt>
                <c:pt idx="472">
                  <c:v>646.70000000000005</c:v>
                </c:pt>
                <c:pt idx="473">
                  <c:v>646.29999999999995</c:v>
                </c:pt>
                <c:pt idx="474">
                  <c:v>645.79999999999995</c:v>
                </c:pt>
                <c:pt idx="475">
                  <c:v>645.29999999999995</c:v>
                </c:pt>
                <c:pt idx="476">
                  <c:v>644.70000000000005</c:v>
                </c:pt>
                <c:pt idx="477">
                  <c:v>644.20000000000005</c:v>
                </c:pt>
                <c:pt idx="478">
                  <c:v>643.6</c:v>
                </c:pt>
                <c:pt idx="479">
                  <c:v>642.9</c:v>
                </c:pt>
                <c:pt idx="480">
                  <c:v>642.29999999999995</c:v>
                </c:pt>
                <c:pt idx="481">
                  <c:v>641.6</c:v>
                </c:pt>
                <c:pt idx="482">
                  <c:v>640.9</c:v>
                </c:pt>
                <c:pt idx="483">
                  <c:v>640.29999999999995</c:v>
                </c:pt>
                <c:pt idx="484">
                  <c:v>639.6</c:v>
                </c:pt>
                <c:pt idx="485">
                  <c:v>639.1</c:v>
                </c:pt>
                <c:pt idx="486">
                  <c:v>638.5</c:v>
                </c:pt>
                <c:pt idx="487">
                  <c:v>637.70000000000005</c:v>
                </c:pt>
                <c:pt idx="488">
                  <c:v>637</c:v>
                </c:pt>
                <c:pt idx="489">
                  <c:v>636.4</c:v>
                </c:pt>
                <c:pt idx="490">
                  <c:v>635.79999999999995</c:v>
                </c:pt>
                <c:pt idx="491">
                  <c:v>635</c:v>
                </c:pt>
                <c:pt idx="492">
                  <c:v>634.4</c:v>
                </c:pt>
                <c:pt idx="493">
                  <c:v>633.70000000000005</c:v>
                </c:pt>
                <c:pt idx="494">
                  <c:v>633</c:v>
                </c:pt>
                <c:pt idx="495">
                  <c:v>632.29999999999995</c:v>
                </c:pt>
                <c:pt idx="496">
                  <c:v>631.70000000000005</c:v>
                </c:pt>
                <c:pt idx="497">
                  <c:v>631</c:v>
                </c:pt>
                <c:pt idx="498">
                  <c:v>630.4</c:v>
                </c:pt>
                <c:pt idx="499">
                  <c:v>629.79999999999995</c:v>
                </c:pt>
                <c:pt idx="500">
                  <c:v>629.20000000000005</c:v>
                </c:pt>
                <c:pt idx="501">
                  <c:v>628.6</c:v>
                </c:pt>
                <c:pt idx="502">
                  <c:v>628</c:v>
                </c:pt>
                <c:pt idx="503">
                  <c:v>627.4</c:v>
                </c:pt>
                <c:pt idx="504">
                  <c:v>627</c:v>
                </c:pt>
                <c:pt idx="505">
                  <c:v>626.5</c:v>
                </c:pt>
                <c:pt idx="506">
                  <c:v>626</c:v>
                </c:pt>
                <c:pt idx="507">
                  <c:v>625.6</c:v>
                </c:pt>
                <c:pt idx="508">
                  <c:v>625</c:v>
                </c:pt>
                <c:pt idx="509">
                  <c:v>624.5</c:v>
                </c:pt>
                <c:pt idx="510">
                  <c:v>624</c:v>
                </c:pt>
                <c:pt idx="511">
                  <c:v>623.4</c:v>
                </c:pt>
                <c:pt idx="512">
                  <c:v>623.1</c:v>
                </c:pt>
                <c:pt idx="513">
                  <c:v>622.79999999999995</c:v>
                </c:pt>
                <c:pt idx="514">
                  <c:v>622.4</c:v>
                </c:pt>
                <c:pt idx="515">
                  <c:v>622</c:v>
                </c:pt>
                <c:pt idx="516">
                  <c:v>621.70000000000005</c:v>
                </c:pt>
                <c:pt idx="517">
                  <c:v>621.4</c:v>
                </c:pt>
                <c:pt idx="518">
                  <c:v>621</c:v>
                </c:pt>
                <c:pt idx="519">
                  <c:v>620.6</c:v>
                </c:pt>
                <c:pt idx="520">
                  <c:v>620.1</c:v>
                </c:pt>
                <c:pt idx="521">
                  <c:v>619.70000000000005</c:v>
                </c:pt>
                <c:pt idx="522">
                  <c:v>619.29999999999995</c:v>
                </c:pt>
                <c:pt idx="523">
                  <c:v>619</c:v>
                </c:pt>
                <c:pt idx="524">
                  <c:v>618.70000000000005</c:v>
                </c:pt>
                <c:pt idx="525">
                  <c:v>618.29999999999995</c:v>
                </c:pt>
                <c:pt idx="526">
                  <c:v>618</c:v>
                </c:pt>
                <c:pt idx="527">
                  <c:v>617.6</c:v>
                </c:pt>
                <c:pt idx="528">
                  <c:v>617.29999999999995</c:v>
                </c:pt>
                <c:pt idx="529">
                  <c:v>616.9</c:v>
                </c:pt>
                <c:pt idx="530">
                  <c:v>616.70000000000005</c:v>
                </c:pt>
                <c:pt idx="531">
                  <c:v>616.4</c:v>
                </c:pt>
                <c:pt idx="532">
                  <c:v>616.1</c:v>
                </c:pt>
                <c:pt idx="533">
                  <c:v>615.9</c:v>
                </c:pt>
                <c:pt idx="534">
                  <c:v>615.5</c:v>
                </c:pt>
                <c:pt idx="535">
                  <c:v>615.29999999999995</c:v>
                </c:pt>
                <c:pt idx="536">
                  <c:v>615.1</c:v>
                </c:pt>
                <c:pt idx="537">
                  <c:v>614.79999999999995</c:v>
                </c:pt>
                <c:pt idx="538">
                  <c:v>614.5</c:v>
                </c:pt>
                <c:pt idx="539">
                  <c:v>614.29999999999995</c:v>
                </c:pt>
                <c:pt idx="540">
                  <c:v>613.9</c:v>
                </c:pt>
                <c:pt idx="541">
                  <c:v>613.79999999999995</c:v>
                </c:pt>
                <c:pt idx="542">
                  <c:v>613.6</c:v>
                </c:pt>
                <c:pt idx="543">
                  <c:v>613.4</c:v>
                </c:pt>
                <c:pt idx="544">
                  <c:v>613.20000000000005</c:v>
                </c:pt>
                <c:pt idx="545">
                  <c:v>613.1</c:v>
                </c:pt>
                <c:pt idx="546">
                  <c:v>612.79999999999995</c:v>
                </c:pt>
                <c:pt idx="547">
                  <c:v>612.5</c:v>
                </c:pt>
                <c:pt idx="548">
                  <c:v>612.1</c:v>
                </c:pt>
                <c:pt idx="549">
                  <c:v>611.79999999999995</c:v>
                </c:pt>
                <c:pt idx="550">
                  <c:v>611.5</c:v>
                </c:pt>
                <c:pt idx="551">
                  <c:v>611.1</c:v>
                </c:pt>
                <c:pt idx="552">
                  <c:v>610.79999999999995</c:v>
                </c:pt>
                <c:pt idx="553">
                  <c:v>610.6</c:v>
                </c:pt>
                <c:pt idx="554">
                  <c:v>610.4</c:v>
                </c:pt>
                <c:pt idx="555">
                  <c:v>610.20000000000005</c:v>
                </c:pt>
                <c:pt idx="556">
                  <c:v>610</c:v>
                </c:pt>
                <c:pt idx="557">
                  <c:v>609.9</c:v>
                </c:pt>
                <c:pt idx="558">
                  <c:v>609.79999999999995</c:v>
                </c:pt>
                <c:pt idx="559">
                  <c:v>609.5</c:v>
                </c:pt>
                <c:pt idx="560">
                  <c:v>609</c:v>
                </c:pt>
                <c:pt idx="561">
                  <c:v>609</c:v>
                </c:pt>
                <c:pt idx="562">
                  <c:v>608.70000000000005</c:v>
                </c:pt>
                <c:pt idx="563">
                  <c:v>608.6</c:v>
                </c:pt>
                <c:pt idx="564">
                  <c:v>608.29999999999995</c:v>
                </c:pt>
                <c:pt idx="565">
                  <c:v>608</c:v>
                </c:pt>
                <c:pt idx="566">
                  <c:v>607.79999999999995</c:v>
                </c:pt>
                <c:pt idx="567">
                  <c:v>607.4</c:v>
                </c:pt>
                <c:pt idx="568">
                  <c:v>607</c:v>
                </c:pt>
                <c:pt idx="569">
                  <c:v>606.79999999999995</c:v>
                </c:pt>
                <c:pt idx="570">
                  <c:v>606.4</c:v>
                </c:pt>
                <c:pt idx="571">
                  <c:v>606.29999999999995</c:v>
                </c:pt>
                <c:pt idx="572">
                  <c:v>606</c:v>
                </c:pt>
                <c:pt idx="573">
                  <c:v>605.70000000000005</c:v>
                </c:pt>
                <c:pt idx="574">
                  <c:v>605.4</c:v>
                </c:pt>
                <c:pt idx="575">
                  <c:v>605.29999999999995</c:v>
                </c:pt>
                <c:pt idx="576">
                  <c:v>605</c:v>
                </c:pt>
                <c:pt idx="577">
                  <c:v>604.79999999999995</c:v>
                </c:pt>
                <c:pt idx="578">
                  <c:v>604.5</c:v>
                </c:pt>
                <c:pt idx="579">
                  <c:v>604.29999999999995</c:v>
                </c:pt>
                <c:pt idx="580">
                  <c:v>604</c:v>
                </c:pt>
                <c:pt idx="581">
                  <c:v>603.9</c:v>
                </c:pt>
                <c:pt idx="582">
                  <c:v>603.79999999999995</c:v>
                </c:pt>
                <c:pt idx="583">
                  <c:v>603.6</c:v>
                </c:pt>
                <c:pt idx="584">
                  <c:v>603.4</c:v>
                </c:pt>
                <c:pt idx="585">
                  <c:v>603.20000000000005</c:v>
                </c:pt>
                <c:pt idx="586">
                  <c:v>603.1</c:v>
                </c:pt>
                <c:pt idx="587">
                  <c:v>602.79999999999995</c:v>
                </c:pt>
                <c:pt idx="588">
                  <c:v>602.6</c:v>
                </c:pt>
                <c:pt idx="589">
                  <c:v>602.29999999999995</c:v>
                </c:pt>
                <c:pt idx="590">
                  <c:v>601.9</c:v>
                </c:pt>
                <c:pt idx="591">
                  <c:v>601.79999999999995</c:v>
                </c:pt>
                <c:pt idx="592">
                  <c:v>601.5</c:v>
                </c:pt>
                <c:pt idx="593">
                  <c:v>601.29999999999995</c:v>
                </c:pt>
                <c:pt idx="594">
                  <c:v>600.9</c:v>
                </c:pt>
                <c:pt idx="595">
                  <c:v>600.79999999999995</c:v>
                </c:pt>
                <c:pt idx="596">
                  <c:v>600.6</c:v>
                </c:pt>
                <c:pt idx="597">
                  <c:v>600.4</c:v>
                </c:pt>
                <c:pt idx="598">
                  <c:v>600.1</c:v>
                </c:pt>
                <c:pt idx="599">
                  <c:v>599.9</c:v>
                </c:pt>
                <c:pt idx="600">
                  <c:v>599.6</c:v>
                </c:pt>
                <c:pt idx="601">
                  <c:v>599.4</c:v>
                </c:pt>
                <c:pt idx="602">
                  <c:v>599.1</c:v>
                </c:pt>
                <c:pt idx="603">
                  <c:v>598.9</c:v>
                </c:pt>
                <c:pt idx="604">
                  <c:v>598.70000000000005</c:v>
                </c:pt>
                <c:pt idx="605">
                  <c:v>598.4</c:v>
                </c:pt>
                <c:pt idx="606">
                  <c:v>598.20000000000005</c:v>
                </c:pt>
                <c:pt idx="607">
                  <c:v>597.9</c:v>
                </c:pt>
                <c:pt idx="608">
                  <c:v>597.70000000000005</c:v>
                </c:pt>
                <c:pt idx="609">
                  <c:v>597.5</c:v>
                </c:pt>
                <c:pt idx="610">
                  <c:v>597.20000000000005</c:v>
                </c:pt>
                <c:pt idx="611">
                  <c:v>597</c:v>
                </c:pt>
                <c:pt idx="612">
                  <c:v>596.70000000000005</c:v>
                </c:pt>
                <c:pt idx="613">
                  <c:v>596.5</c:v>
                </c:pt>
                <c:pt idx="614">
                  <c:v>596.20000000000005</c:v>
                </c:pt>
                <c:pt idx="615">
                  <c:v>596</c:v>
                </c:pt>
                <c:pt idx="616">
                  <c:v>595.79999999999995</c:v>
                </c:pt>
                <c:pt idx="617">
                  <c:v>595.6</c:v>
                </c:pt>
                <c:pt idx="618">
                  <c:v>595.29999999999995</c:v>
                </c:pt>
                <c:pt idx="619">
                  <c:v>595.1</c:v>
                </c:pt>
                <c:pt idx="620">
                  <c:v>594.9</c:v>
                </c:pt>
                <c:pt idx="621">
                  <c:v>594.70000000000005</c:v>
                </c:pt>
                <c:pt idx="622">
                  <c:v>594.5</c:v>
                </c:pt>
                <c:pt idx="623">
                  <c:v>594.29999999999995</c:v>
                </c:pt>
                <c:pt idx="624">
                  <c:v>594</c:v>
                </c:pt>
                <c:pt idx="625">
                  <c:v>593.79999999999995</c:v>
                </c:pt>
                <c:pt idx="626">
                  <c:v>593.6</c:v>
                </c:pt>
                <c:pt idx="627">
                  <c:v>593.4</c:v>
                </c:pt>
                <c:pt idx="628">
                  <c:v>593.29999999999995</c:v>
                </c:pt>
                <c:pt idx="629">
                  <c:v>593.1</c:v>
                </c:pt>
                <c:pt idx="630">
                  <c:v>592.70000000000005</c:v>
                </c:pt>
                <c:pt idx="631">
                  <c:v>592.6</c:v>
                </c:pt>
                <c:pt idx="632">
                  <c:v>592.4</c:v>
                </c:pt>
                <c:pt idx="633">
                  <c:v>592.1</c:v>
                </c:pt>
                <c:pt idx="634">
                  <c:v>592</c:v>
                </c:pt>
                <c:pt idx="635">
                  <c:v>591.70000000000005</c:v>
                </c:pt>
                <c:pt idx="636">
                  <c:v>591.5</c:v>
                </c:pt>
                <c:pt idx="637">
                  <c:v>591.4</c:v>
                </c:pt>
                <c:pt idx="638">
                  <c:v>591.1</c:v>
                </c:pt>
                <c:pt idx="639">
                  <c:v>591</c:v>
                </c:pt>
                <c:pt idx="640">
                  <c:v>590.70000000000005</c:v>
                </c:pt>
                <c:pt idx="641">
                  <c:v>590.5</c:v>
                </c:pt>
                <c:pt idx="642">
                  <c:v>590.4</c:v>
                </c:pt>
                <c:pt idx="643">
                  <c:v>590.20000000000005</c:v>
                </c:pt>
                <c:pt idx="644">
                  <c:v>590</c:v>
                </c:pt>
                <c:pt idx="645">
                  <c:v>589.79999999999995</c:v>
                </c:pt>
                <c:pt idx="646">
                  <c:v>589.70000000000005</c:v>
                </c:pt>
                <c:pt idx="647">
                  <c:v>589.5</c:v>
                </c:pt>
                <c:pt idx="648">
                  <c:v>589.4</c:v>
                </c:pt>
                <c:pt idx="649">
                  <c:v>589.20000000000005</c:v>
                </c:pt>
                <c:pt idx="650">
                  <c:v>588.9</c:v>
                </c:pt>
                <c:pt idx="651">
                  <c:v>588.79999999999995</c:v>
                </c:pt>
                <c:pt idx="652">
                  <c:v>588.6</c:v>
                </c:pt>
                <c:pt idx="653">
                  <c:v>588.5</c:v>
                </c:pt>
                <c:pt idx="654">
                  <c:v>588.29999999999995</c:v>
                </c:pt>
                <c:pt idx="655">
                  <c:v>588.20000000000005</c:v>
                </c:pt>
                <c:pt idx="656">
                  <c:v>588</c:v>
                </c:pt>
                <c:pt idx="657">
                  <c:v>587.9</c:v>
                </c:pt>
                <c:pt idx="658">
                  <c:v>587.79999999999995</c:v>
                </c:pt>
                <c:pt idx="659">
                  <c:v>587.6</c:v>
                </c:pt>
                <c:pt idx="660">
                  <c:v>587.4</c:v>
                </c:pt>
                <c:pt idx="661">
                  <c:v>587.20000000000005</c:v>
                </c:pt>
                <c:pt idx="662">
                  <c:v>587.1</c:v>
                </c:pt>
                <c:pt idx="663">
                  <c:v>586.9</c:v>
                </c:pt>
                <c:pt idx="664">
                  <c:v>586.79999999999995</c:v>
                </c:pt>
                <c:pt idx="665">
                  <c:v>586.70000000000005</c:v>
                </c:pt>
                <c:pt idx="666">
                  <c:v>586.6</c:v>
                </c:pt>
                <c:pt idx="667">
                  <c:v>586.5</c:v>
                </c:pt>
                <c:pt idx="668">
                  <c:v>586.4</c:v>
                </c:pt>
                <c:pt idx="669">
                  <c:v>586.20000000000005</c:v>
                </c:pt>
                <c:pt idx="670">
                  <c:v>586.1</c:v>
                </c:pt>
                <c:pt idx="671">
                  <c:v>585.9</c:v>
                </c:pt>
                <c:pt idx="672">
                  <c:v>585.79999999999995</c:v>
                </c:pt>
                <c:pt idx="673">
                  <c:v>585.70000000000005</c:v>
                </c:pt>
                <c:pt idx="674">
                  <c:v>585.5</c:v>
                </c:pt>
                <c:pt idx="675">
                  <c:v>585.5</c:v>
                </c:pt>
                <c:pt idx="676">
                  <c:v>585.4</c:v>
                </c:pt>
                <c:pt idx="677">
                  <c:v>585.20000000000005</c:v>
                </c:pt>
                <c:pt idx="678">
                  <c:v>585.1</c:v>
                </c:pt>
                <c:pt idx="679">
                  <c:v>584.9</c:v>
                </c:pt>
                <c:pt idx="680">
                  <c:v>584.9</c:v>
                </c:pt>
                <c:pt idx="681">
                  <c:v>584.79999999999995</c:v>
                </c:pt>
                <c:pt idx="682">
                  <c:v>584.6</c:v>
                </c:pt>
                <c:pt idx="683">
                  <c:v>584.5</c:v>
                </c:pt>
                <c:pt idx="684">
                  <c:v>584.5</c:v>
                </c:pt>
                <c:pt idx="685">
                  <c:v>584.4</c:v>
                </c:pt>
                <c:pt idx="686">
                  <c:v>584.29999999999995</c:v>
                </c:pt>
                <c:pt idx="687">
                  <c:v>584.20000000000005</c:v>
                </c:pt>
                <c:pt idx="688">
                  <c:v>584.20000000000005</c:v>
                </c:pt>
                <c:pt idx="689">
                  <c:v>584.1</c:v>
                </c:pt>
                <c:pt idx="690">
                  <c:v>583.9</c:v>
                </c:pt>
                <c:pt idx="691">
                  <c:v>583.79999999999995</c:v>
                </c:pt>
                <c:pt idx="692">
                  <c:v>583.79999999999995</c:v>
                </c:pt>
                <c:pt idx="693">
                  <c:v>583.6</c:v>
                </c:pt>
                <c:pt idx="694">
                  <c:v>583.5</c:v>
                </c:pt>
                <c:pt idx="695">
                  <c:v>583.5</c:v>
                </c:pt>
                <c:pt idx="696">
                  <c:v>583.29999999999995</c:v>
                </c:pt>
                <c:pt idx="697">
                  <c:v>583.29999999999995</c:v>
                </c:pt>
                <c:pt idx="698">
                  <c:v>583.20000000000005</c:v>
                </c:pt>
                <c:pt idx="699">
                  <c:v>583.1</c:v>
                </c:pt>
                <c:pt idx="700">
                  <c:v>583.1</c:v>
                </c:pt>
                <c:pt idx="701">
                  <c:v>582.9</c:v>
                </c:pt>
                <c:pt idx="702">
                  <c:v>582.9</c:v>
                </c:pt>
                <c:pt idx="703">
                  <c:v>582.79999999999995</c:v>
                </c:pt>
                <c:pt idx="704">
                  <c:v>582.79999999999995</c:v>
                </c:pt>
                <c:pt idx="705">
                  <c:v>582.70000000000005</c:v>
                </c:pt>
                <c:pt idx="706">
                  <c:v>582.6</c:v>
                </c:pt>
                <c:pt idx="707">
                  <c:v>582.6</c:v>
                </c:pt>
                <c:pt idx="708">
                  <c:v>582.5</c:v>
                </c:pt>
                <c:pt idx="709">
                  <c:v>582.5</c:v>
                </c:pt>
                <c:pt idx="710">
                  <c:v>582.5</c:v>
                </c:pt>
                <c:pt idx="711">
                  <c:v>582.5</c:v>
                </c:pt>
                <c:pt idx="712">
                  <c:v>582.4</c:v>
                </c:pt>
                <c:pt idx="713">
                  <c:v>582.20000000000005</c:v>
                </c:pt>
                <c:pt idx="714">
                  <c:v>582.20000000000005</c:v>
                </c:pt>
                <c:pt idx="715">
                  <c:v>582.1</c:v>
                </c:pt>
                <c:pt idx="716">
                  <c:v>582.1</c:v>
                </c:pt>
                <c:pt idx="717">
                  <c:v>582.1</c:v>
                </c:pt>
                <c:pt idx="718">
                  <c:v>582.1</c:v>
                </c:pt>
                <c:pt idx="719">
                  <c:v>582</c:v>
                </c:pt>
                <c:pt idx="720">
                  <c:v>582.1</c:v>
                </c:pt>
                <c:pt idx="721">
                  <c:v>582.1</c:v>
                </c:pt>
                <c:pt idx="722">
                  <c:v>582</c:v>
                </c:pt>
                <c:pt idx="723">
                  <c:v>582.1</c:v>
                </c:pt>
                <c:pt idx="724">
                  <c:v>582</c:v>
                </c:pt>
                <c:pt idx="725">
                  <c:v>582</c:v>
                </c:pt>
                <c:pt idx="726">
                  <c:v>582</c:v>
                </c:pt>
                <c:pt idx="727">
                  <c:v>582.1</c:v>
                </c:pt>
                <c:pt idx="728">
                  <c:v>582.1</c:v>
                </c:pt>
                <c:pt idx="729">
                  <c:v>582.1</c:v>
                </c:pt>
                <c:pt idx="730">
                  <c:v>582.1</c:v>
                </c:pt>
                <c:pt idx="731">
                  <c:v>582.1</c:v>
                </c:pt>
                <c:pt idx="732">
                  <c:v>582.1</c:v>
                </c:pt>
                <c:pt idx="733">
                  <c:v>582.1</c:v>
                </c:pt>
                <c:pt idx="734">
                  <c:v>582.20000000000005</c:v>
                </c:pt>
                <c:pt idx="735">
                  <c:v>582.1</c:v>
                </c:pt>
                <c:pt idx="736">
                  <c:v>582.20000000000005</c:v>
                </c:pt>
                <c:pt idx="737">
                  <c:v>582.20000000000005</c:v>
                </c:pt>
                <c:pt idx="738">
                  <c:v>582.29999999999995</c:v>
                </c:pt>
                <c:pt idx="739">
                  <c:v>582.5</c:v>
                </c:pt>
                <c:pt idx="740">
                  <c:v>582.5</c:v>
                </c:pt>
                <c:pt idx="741">
                  <c:v>582.5</c:v>
                </c:pt>
                <c:pt idx="742">
                  <c:v>582.5</c:v>
                </c:pt>
                <c:pt idx="743">
                  <c:v>582.6</c:v>
                </c:pt>
                <c:pt idx="744">
                  <c:v>582.70000000000005</c:v>
                </c:pt>
                <c:pt idx="745">
                  <c:v>582.70000000000005</c:v>
                </c:pt>
                <c:pt idx="746">
                  <c:v>582.79999999999995</c:v>
                </c:pt>
                <c:pt idx="747">
                  <c:v>582.9</c:v>
                </c:pt>
                <c:pt idx="748">
                  <c:v>582.9</c:v>
                </c:pt>
                <c:pt idx="749">
                  <c:v>582.9</c:v>
                </c:pt>
                <c:pt idx="750">
                  <c:v>583</c:v>
                </c:pt>
                <c:pt idx="751">
                  <c:v>583.1</c:v>
                </c:pt>
                <c:pt idx="752">
                  <c:v>582.79999999999995</c:v>
                </c:pt>
                <c:pt idx="753">
                  <c:v>582.5</c:v>
                </c:pt>
                <c:pt idx="754">
                  <c:v>582.1</c:v>
                </c:pt>
                <c:pt idx="755">
                  <c:v>581.79999999999995</c:v>
                </c:pt>
                <c:pt idx="756">
                  <c:v>581.6</c:v>
                </c:pt>
                <c:pt idx="757">
                  <c:v>581.29999999999995</c:v>
                </c:pt>
                <c:pt idx="758">
                  <c:v>581</c:v>
                </c:pt>
                <c:pt idx="759">
                  <c:v>580.79999999999995</c:v>
                </c:pt>
                <c:pt idx="760">
                  <c:v>580.6</c:v>
                </c:pt>
                <c:pt idx="761">
                  <c:v>580.5</c:v>
                </c:pt>
                <c:pt idx="762">
                  <c:v>580.29999999999995</c:v>
                </c:pt>
                <c:pt idx="763">
                  <c:v>580.20000000000005</c:v>
                </c:pt>
                <c:pt idx="764">
                  <c:v>580</c:v>
                </c:pt>
                <c:pt idx="765">
                  <c:v>580</c:v>
                </c:pt>
                <c:pt idx="766">
                  <c:v>579.70000000000005</c:v>
                </c:pt>
                <c:pt idx="767">
                  <c:v>579.6</c:v>
                </c:pt>
                <c:pt idx="768">
                  <c:v>579.5</c:v>
                </c:pt>
                <c:pt idx="769">
                  <c:v>579.4</c:v>
                </c:pt>
                <c:pt idx="770">
                  <c:v>579.29999999999995</c:v>
                </c:pt>
                <c:pt idx="771">
                  <c:v>579.29999999999995</c:v>
                </c:pt>
                <c:pt idx="772">
                  <c:v>579.29999999999995</c:v>
                </c:pt>
                <c:pt idx="773">
                  <c:v>579.4</c:v>
                </c:pt>
                <c:pt idx="774">
                  <c:v>579.4</c:v>
                </c:pt>
                <c:pt idx="775">
                  <c:v>579.5</c:v>
                </c:pt>
                <c:pt idx="776">
                  <c:v>579.70000000000005</c:v>
                </c:pt>
                <c:pt idx="777">
                  <c:v>579.79999999999995</c:v>
                </c:pt>
                <c:pt idx="778">
                  <c:v>579.79999999999995</c:v>
                </c:pt>
                <c:pt idx="779">
                  <c:v>579.79999999999995</c:v>
                </c:pt>
                <c:pt idx="780">
                  <c:v>579.79999999999995</c:v>
                </c:pt>
                <c:pt idx="781">
                  <c:v>579.9</c:v>
                </c:pt>
                <c:pt idx="782">
                  <c:v>579.9</c:v>
                </c:pt>
                <c:pt idx="783">
                  <c:v>580</c:v>
                </c:pt>
                <c:pt idx="784">
                  <c:v>580</c:v>
                </c:pt>
                <c:pt idx="785">
                  <c:v>580.1</c:v>
                </c:pt>
                <c:pt idx="786">
                  <c:v>580.1</c:v>
                </c:pt>
                <c:pt idx="787">
                  <c:v>580.29999999999995</c:v>
                </c:pt>
                <c:pt idx="788">
                  <c:v>580.29999999999995</c:v>
                </c:pt>
                <c:pt idx="789">
                  <c:v>580.4</c:v>
                </c:pt>
                <c:pt idx="790">
                  <c:v>580.5</c:v>
                </c:pt>
                <c:pt idx="791">
                  <c:v>580.5</c:v>
                </c:pt>
                <c:pt idx="792">
                  <c:v>580.70000000000005</c:v>
                </c:pt>
                <c:pt idx="793">
                  <c:v>580.6</c:v>
                </c:pt>
                <c:pt idx="794">
                  <c:v>580.5</c:v>
                </c:pt>
                <c:pt idx="795">
                  <c:v>580.4</c:v>
                </c:pt>
                <c:pt idx="796">
                  <c:v>580.4</c:v>
                </c:pt>
                <c:pt idx="797">
                  <c:v>580.4</c:v>
                </c:pt>
                <c:pt idx="798">
                  <c:v>580.4</c:v>
                </c:pt>
                <c:pt idx="799">
                  <c:v>580.4</c:v>
                </c:pt>
                <c:pt idx="800">
                  <c:v>580.4</c:v>
                </c:pt>
                <c:pt idx="801">
                  <c:v>580.6</c:v>
                </c:pt>
                <c:pt idx="802">
                  <c:v>580.79999999999995</c:v>
                </c:pt>
                <c:pt idx="803">
                  <c:v>581</c:v>
                </c:pt>
                <c:pt idx="804">
                  <c:v>581.1</c:v>
                </c:pt>
                <c:pt idx="805">
                  <c:v>581.29999999999995</c:v>
                </c:pt>
                <c:pt idx="806">
                  <c:v>581.5</c:v>
                </c:pt>
                <c:pt idx="807">
                  <c:v>581.70000000000005</c:v>
                </c:pt>
                <c:pt idx="808">
                  <c:v>581.79999999999995</c:v>
                </c:pt>
                <c:pt idx="809">
                  <c:v>582.1</c:v>
                </c:pt>
                <c:pt idx="810">
                  <c:v>582.4</c:v>
                </c:pt>
                <c:pt idx="811">
                  <c:v>582.6</c:v>
                </c:pt>
                <c:pt idx="812">
                  <c:v>583</c:v>
                </c:pt>
                <c:pt idx="813">
                  <c:v>583.1</c:v>
                </c:pt>
                <c:pt idx="814">
                  <c:v>583.29999999999995</c:v>
                </c:pt>
                <c:pt idx="815">
                  <c:v>583.6</c:v>
                </c:pt>
                <c:pt idx="816">
                  <c:v>583.9</c:v>
                </c:pt>
                <c:pt idx="817">
                  <c:v>584.29999999999995</c:v>
                </c:pt>
                <c:pt idx="818">
                  <c:v>584.6</c:v>
                </c:pt>
                <c:pt idx="819">
                  <c:v>585</c:v>
                </c:pt>
                <c:pt idx="820">
                  <c:v>585.4</c:v>
                </c:pt>
                <c:pt idx="821">
                  <c:v>585.70000000000005</c:v>
                </c:pt>
                <c:pt idx="822">
                  <c:v>586</c:v>
                </c:pt>
                <c:pt idx="823">
                  <c:v>586.29999999999995</c:v>
                </c:pt>
                <c:pt idx="824">
                  <c:v>586.6</c:v>
                </c:pt>
                <c:pt idx="825">
                  <c:v>587</c:v>
                </c:pt>
                <c:pt idx="826">
                  <c:v>587.4</c:v>
                </c:pt>
                <c:pt idx="827">
                  <c:v>587.70000000000005</c:v>
                </c:pt>
                <c:pt idx="828">
                  <c:v>588.20000000000005</c:v>
                </c:pt>
                <c:pt idx="829">
                  <c:v>588.5</c:v>
                </c:pt>
                <c:pt idx="830">
                  <c:v>588.9</c:v>
                </c:pt>
                <c:pt idx="831">
                  <c:v>589.20000000000005</c:v>
                </c:pt>
                <c:pt idx="832">
                  <c:v>589.5</c:v>
                </c:pt>
                <c:pt idx="833">
                  <c:v>589.9</c:v>
                </c:pt>
                <c:pt idx="834">
                  <c:v>590.29999999999995</c:v>
                </c:pt>
                <c:pt idx="835">
                  <c:v>590.70000000000005</c:v>
                </c:pt>
                <c:pt idx="836">
                  <c:v>591</c:v>
                </c:pt>
                <c:pt idx="837">
                  <c:v>591.29999999999995</c:v>
                </c:pt>
                <c:pt idx="838">
                  <c:v>591.6</c:v>
                </c:pt>
                <c:pt idx="839">
                  <c:v>592</c:v>
                </c:pt>
                <c:pt idx="840">
                  <c:v>592.29999999999995</c:v>
                </c:pt>
                <c:pt idx="841">
                  <c:v>592.5</c:v>
                </c:pt>
                <c:pt idx="842">
                  <c:v>592.70000000000005</c:v>
                </c:pt>
                <c:pt idx="843">
                  <c:v>592.79999999999995</c:v>
                </c:pt>
                <c:pt idx="844">
                  <c:v>593.1</c:v>
                </c:pt>
                <c:pt idx="845">
                  <c:v>593.29999999999995</c:v>
                </c:pt>
                <c:pt idx="846">
                  <c:v>593.4</c:v>
                </c:pt>
                <c:pt idx="847">
                  <c:v>593.70000000000005</c:v>
                </c:pt>
                <c:pt idx="848">
                  <c:v>594.1</c:v>
                </c:pt>
                <c:pt idx="849">
                  <c:v>594.4</c:v>
                </c:pt>
                <c:pt idx="850">
                  <c:v>594.70000000000005</c:v>
                </c:pt>
                <c:pt idx="851">
                  <c:v>594.9</c:v>
                </c:pt>
                <c:pt idx="852">
                  <c:v>595.29999999999995</c:v>
                </c:pt>
                <c:pt idx="853">
                  <c:v>595.6</c:v>
                </c:pt>
                <c:pt idx="854">
                  <c:v>596</c:v>
                </c:pt>
                <c:pt idx="855">
                  <c:v>596.4</c:v>
                </c:pt>
                <c:pt idx="856">
                  <c:v>596.79999999999995</c:v>
                </c:pt>
                <c:pt idx="857">
                  <c:v>597</c:v>
                </c:pt>
                <c:pt idx="858">
                  <c:v>597.4</c:v>
                </c:pt>
                <c:pt idx="859">
                  <c:v>597.79999999999995</c:v>
                </c:pt>
                <c:pt idx="860">
                  <c:v>597.9</c:v>
                </c:pt>
                <c:pt idx="861">
                  <c:v>598.1</c:v>
                </c:pt>
                <c:pt idx="862">
                  <c:v>598.4</c:v>
                </c:pt>
                <c:pt idx="863">
                  <c:v>598.70000000000005</c:v>
                </c:pt>
                <c:pt idx="864">
                  <c:v>599.1</c:v>
                </c:pt>
                <c:pt idx="865">
                  <c:v>599.5</c:v>
                </c:pt>
                <c:pt idx="866">
                  <c:v>600.29999999999995</c:v>
                </c:pt>
                <c:pt idx="867">
                  <c:v>601</c:v>
                </c:pt>
                <c:pt idx="868">
                  <c:v>603</c:v>
                </c:pt>
                <c:pt idx="869">
                  <c:v>603.79999999999995</c:v>
                </c:pt>
                <c:pt idx="870">
                  <c:v>604.29999999999995</c:v>
                </c:pt>
                <c:pt idx="871">
                  <c:v>604.70000000000005</c:v>
                </c:pt>
                <c:pt idx="872">
                  <c:v>605.29999999999995</c:v>
                </c:pt>
                <c:pt idx="873">
                  <c:v>605.70000000000005</c:v>
                </c:pt>
                <c:pt idx="874">
                  <c:v>606.29999999999995</c:v>
                </c:pt>
                <c:pt idx="875">
                  <c:v>606.79999999999995</c:v>
                </c:pt>
                <c:pt idx="876">
                  <c:v>607.1</c:v>
                </c:pt>
                <c:pt idx="877">
                  <c:v>607.79999999999995</c:v>
                </c:pt>
                <c:pt idx="878">
                  <c:v>608.20000000000005</c:v>
                </c:pt>
                <c:pt idx="879">
                  <c:v>608.6</c:v>
                </c:pt>
                <c:pt idx="880">
                  <c:v>609.1</c:v>
                </c:pt>
                <c:pt idx="881">
                  <c:v>609.6</c:v>
                </c:pt>
                <c:pt idx="882">
                  <c:v>610.1</c:v>
                </c:pt>
                <c:pt idx="883">
                  <c:v>610.6</c:v>
                </c:pt>
                <c:pt idx="884">
                  <c:v>611.20000000000005</c:v>
                </c:pt>
                <c:pt idx="885">
                  <c:v>611.79999999999995</c:v>
                </c:pt>
                <c:pt idx="886">
                  <c:v>612.20000000000005</c:v>
                </c:pt>
                <c:pt idx="887">
                  <c:v>612.79999999999995</c:v>
                </c:pt>
                <c:pt idx="888">
                  <c:v>613.20000000000005</c:v>
                </c:pt>
                <c:pt idx="889">
                  <c:v>613.70000000000005</c:v>
                </c:pt>
                <c:pt idx="890">
                  <c:v>614.20000000000005</c:v>
                </c:pt>
                <c:pt idx="891">
                  <c:v>614.70000000000005</c:v>
                </c:pt>
                <c:pt idx="892">
                  <c:v>615.20000000000005</c:v>
                </c:pt>
                <c:pt idx="893">
                  <c:v>615.70000000000005</c:v>
                </c:pt>
                <c:pt idx="894">
                  <c:v>616.20000000000005</c:v>
                </c:pt>
                <c:pt idx="895">
                  <c:v>616.70000000000005</c:v>
                </c:pt>
                <c:pt idx="896">
                  <c:v>617.20000000000005</c:v>
                </c:pt>
                <c:pt idx="897">
                  <c:v>617.70000000000005</c:v>
                </c:pt>
                <c:pt idx="898">
                  <c:v>618.20000000000005</c:v>
                </c:pt>
                <c:pt idx="899">
                  <c:v>618.70000000000005</c:v>
                </c:pt>
                <c:pt idx="900">
                  <c:v>619.20000000000005</c:v>
                </c:pt>
                <c:pt idx="901">
                  <c:v>619.6</c:v>
                </c:pt>
                <c:pt idx="902">
                  <c:v>620.1</c:v>
                </c:pt>
                <c:pt idx="903">
                  <c:v>620.6</c:v>
                </c:pt>
                <c:pt idx="904">
                  <c:v>621.1</c:v>
                </c:pt>
                <c:pt idx="905">
                  <c:v>621.4</c:v>
                </c:pt>
                <c:pt idx="906">
                  <c:v>622</c:v>
                </c:pt>
                <c:pt idx="907">
                  <c:v>622.4</c:v>
                </c:pt>
                <c:pt idx="908">
                  <c:v>623</c:v>
                </c:pt>
                <c:pt idx="909">
                  <c:v>623.4</c:v>
                </c:pt>
                <c:pt idx="910">
                  <c:v>624</c:v>
                </c:pt>
                <c:pt idx="911">
                  <c:v>624.5</c:v>
                </c:pt>
                <c:pt idx="912">
                  <c:v>625</c:v>
                </c:pt>
                <c:pt idx="913">
                  <c:v>625.5</c:v>
                </c:pt>
                <c:pt idx="914">
                  <c:v>626</c:v>
                </c:pt>
                <c:pt idx="915">
                  <c:v>626.5</c:v>
                </c:pt>
                <c:pt idx="916">
                  <c:v>626.9</c:v>
                </c:pt>
                <c:pt idx="917">
                  <c:v>627.4</c:v>
                </c:pt>
                <c:pt idx="918">
                  <c:v>628</c:v>
                </c:pt>
                <c:pt idx="919">
                  <c:v>628.4</c:v>
                </c:pt>
                <c:pt idx="920">
                  <c:v>629</c:v>
                </c:pt>
                <c:pt idx="921">
                  <c:v>629.4</c:v>
                </c:pt>
                <c:pt idx="922">
                  <c:v>630</c:v>
                </c:pt>
                <c:pt idx="923">
                  <c:v>630.70000000000005</c:v>
                </c:pt>
                <c:pt idx="924">
                  <c:v>631</c:v>
                </c:pt>
                <c:pt idx="925">
                  <c:v>631.5</c:v>
                </c:pt>
                <c:pt idx="926">
                  <c:v>632</c:v>
                </c:pt>
                <c:pt idx="927">
                  <c:v>632.6</c:v>
                </c:pt>
                <c:pt idx="928">
                  <c:v>633</c:v>
                </c:pt>
                <c:pt idx="929">
                  <c:v>633.4</c:v>
                </c:pt>
                <c:pt idx="930">
                  <c:v>633.9</c:v>
                </c:pt>
                <c:pt idx="931">
                  <c:v>634.5</c:v>
                </c:pt>
                <c:pt idx="932">
                  <c:v>635.1</c:v>
                </c:pt>
                <c:pt idx="933">
                  <c:v>635.5</c:v>
                </c:pt>
                <c:pt idx="934">
                  <c:v>636</c:v>
                </c:pt>
                <c:pt idx="935">
                  <c:v>636.5</c:v>
                </c:pt>
                <c:pt idx="936">
                  <c:v>637</c:v>
                </c:pt>
                <c:pt idx="937">
                  <c:v>637.5</c:v>
                </c:pt>
                <c:pt idx="938">
                  <c:v>638.1</c:v>
                </c:pt>
                <c:pt idx="939">
                  <c:v>638.5</c:v>
                </c:pt>
                <c:pt idx="940">
                  <c:v>638.9</c:v>
                </c:pt>
                <c:pt idx="941">
                  <c:v>639.29999999999995</c:v>
                </c:pt>
                <c:pt idx="942">
                  <c:v>639.79999999999995</c:v>
                </c:pt>
                <c:pt idx="943">
                  <c:v>640.20000000000005</c:v>
                </c:pt>
                <c:pt idx="944">
                  <c:v>640.79999999999995</c:v>
                </c:pt>
                <c:pt idx="945">
                  <c:v>641.1</c:v>
                </c:pt>
                <c:pt idx="946">
                  <c:v>641.6</c:v>
                </c:pt>
                <c:pt idx="947">
                  <c:v>641.9</c:v>
                </c:pt>
                <c:pt idx="948">
                  <c:v>642</c:v>
                </c:pt>
                <c:pt idx="949">
                  <c:v>642.5</c:v>
                </c:pt>
                <c:pt idx="950">
                  <c:v>643</c:v>
                </c:pt>
                <c:pt idx="951">
                  <c:v>643.6</c:v>
                </c:pt>
                <c:pt idx="952">
                  <c:v>644</c:v>
                </c:pt>
                <c:pt idx="953">
                  <c:v>644.5</c:v>
                </c:pt>
                <c:pt idx="954">
                  <c:v>645.1</c:v>
                </c:pt>
                <c:pt idx="955">
                  <c:v>645.5</c:v>
                </c:pt>
                <c:pt idx="956">
                  <c:v>646</c:v>
                </c:pt>
                <c:pt idx="957">
                  <c:v>646.5</c:v>
                </c:pt>
                <c:pt idx="958">
                  <c:v>647</c:v>
                </c:pt>
                <c:pt idx="959">
                  <c:v>647.5</c:v>
                </c:pt>
                <c:pt idx="960">
                  <c:v>647.79999999999995</c:v>
                </c:pt>
                <c:pt idx="961">
                  <c:v>648.4</c:v>
                </c:pt>
                <c:pt idx="962">
                  <c:v>648.9</c:v>
                </c:pt>
                <c:pt idx="963">
                  <c:v>649.4</c:v>
                </c:pt>
                <c:pt idx="964">
                  <c:v>649.70000000000005</c:v>
                </c:pt>
                <c:pt idx="965">
                  <c:v>650.20000000000005</c:v>
                </c:pt>
                <c:pt idx="966">
                  <c:v>650.70000000000005</c:v>
                </c:pt>
                <c:pt idx="967">
                  <c:v>651.1</c:v>
                </c:pt>
                <c:pt idx="968">
                  <c:v>651.6</c:v>
                </c:pt>
                <c:pt idx="969">
                  <c:v>652</c:v>
                </c:pt>
                <c:pt idx="970">
                  <c:v>652.5</c:v>
                </c:pt>
                <c:pt idx="971">
                  <c:v>653</c:v>
                </c:pt>
                <c:pt idx="972">
                  <c:v>653.5</c:v>
                </c:pt>
                <c:pt idx="973">
                  <c:v>654.1</c:v>
                </c:pt>
                <c:pt idx="974">
                  <c:v>654.6</c:v>
                </c:pt>
                <c:pt idx="975">
                  <c:v>655</c:v>
                </c:pt>
                <c:pt idx="976">
                  <c:v>655.29999999999995</c:v>
                </c:pt>
                <c:pt idx="977">
                  <c:v>655.9</c:v>
                </c:pt>
                <c:pt idx="978">
                  <c:v>656.2</c:v>
                </c:pt>
                <c:pt idx="979">
                  <c:v>656.7</c:v>
                </c:pt>
                <c:pt idx="980">
                  <c:v>657.2</c:v>
                </c:pt>
                <c:pt idx="981">
                  <c:v>657.7</c:v>
                </c:pt>
                <c:pt idx="982">
                  <c:v>658.3</c:v>
                </c:pt>
                <c:pt idx="983">
                  <c:v>658.7</c:v>
                </c:pt>
                <c:pt idx="984">
                  <c:v>659.3</c:v>
                </c:pt>
                <c:pt idx="985">
                  <c:v>659.8</c:v>
                </c:pt>
                <c:pt idx="986">
                  <c:v>660.2</c:v>
                </c:pt>
                <c:pt idx="987">
                  <c:v>660.7</c:v>
                </c:pt>
                <c:pt idx="988">
                  <c:v>661.2</c:v>
                </c:pt>
                <c:pt idx="989">
                  <c:v>661.6</c:v>
                </c:pt>
                <c:pt idx="990">
                  <c:v>662</c:v>
                </c:pt>
                <c:pt idx="991">
                  <c:v>662.6</c:v>
                </c:pt>
                <c:pt idx="992">
                  <c:v>663</c:v>
                </c:pt>
                <c:pt idx="993">
                  <c:v>663.3</c:v>
                </c:pt>
                <c:pt idx="994">
                  <c:v>663.9</c:v>
                </c:pt>
                <c:pt idx="995">
                  <c:v>664.4</c:v>
                </c:pt>
                <c:pt idx="996">
                  <c:v>664.8</c:v>
                </c:pt>
                <c:pt idx="997">
                  <c:v>665.2</c:v>
                </c:pt>
                <c:pt idx="998">
                  <c:v>665.8</c:v>
                </c:pt>
                <c:pt idx="999">
                  <c:v>666.5</c:v>
                </c:pt>
                <c:pt idx="1000">
                  <c:v>667.1</c:v>
                </c:pt>
                <c:pt idx="1001">
                  <c:v>667.8</c:v>
                </c:pt>
                <c:pt idx="1002">
                  <c:v>668.5</c:v>
                </c:pt>
                <c:pt idx="1003">
                  <c:v>669</c:v>
                </c:pt>
                <c:pt idx="1004">
                  <c:v>669.5</c:v>
                </c:pt>
                <c:pt idx="1005">
                  <c:v>670</c:v>
                </c:pt>
                <c:pt idx="1006">
                  <c:v>670.5</c:v>
                </c:pt>
                <c:pt idx="1007">
                  <c:v>671.1</c:v>
                </c:pt>
                <c:pt idx="1008">
                  <c:v>671.7</c:v>
                </c:pt>
                <c:pt idx="1009">
                  <c:v>671.9</c:v>
                </c:pt>
                <c:pt idx="1010">
                  <c:v>672.4</c:v>
                </c:pt>
                <c:pt idx="1011">
                  <c:v>672.8</c:v>
                </c:pt>
                <c:pt idx="1012">
                  <c:v>673.5</c:v>
                </c:pt>
                <c:pt idx="1013">
                  <c:v>674</c:v>
                </c:pt>
                <c:pt idx="1014">
                  <c:v>674.7</c:v>
                </c:pt>
                <c:pt idx="1015">
                  <c:v>675.3</c:v>
                </c:pt>
                <c:pt idx="1016">
                  <c:v>675.8</c:v>
                </c:pt>
                <c:pt idx="1017">
                  <c:v>676.3</c:v>
                </c:pt>
                <c:pt idx="1018">
                  <c:v>676.9</c:v>
                </c:pt>
                <c:pt idx="1019">
                  <c:v>677.5</c:v>
                </c:pt>
                <c:pt idx="1020">
                  <c:v>678</c:v>
                </c:pt>
                <c:pt idx="1021">
                  <c:v>678.4</c:v>
                </c:pt>
                <c:pt idx="1022">
                  <c:v>679</c:v>
                </c:pt>
                <c:pt idx="1023">
                  <c:v>679.6</c:v>
                </c:pt>
                <c:pt idx="1024">
                  <c:v>680.1</c:v>
                </c:pt>
                <c:pt idx="1025">
                  <c:v>680.7</c:v>
                </c:pt>
                <c:pt idx="1026">
                  <c:v>681.4</c:v>
                </c:pt>
                <c:pt idx="1027">
                  <c:v>682</c:v>
                </c:pt>
                <c:pt idx="1028">
                  <c:v>682.5</c:v>
                </c:pt>
                <c:pt idx="1029">
                  <c:v>683.2</c:v>
                </c:pt>
                <c:pt idx="1030">
                  <c:v>683.7</c:v>
                </c:pt>
                <c:pt idx="1031">
                  <c:v>684.3</c:v>
                </c:pt>
                <c:pt idx="1032">
                  <c:v>684.9</c:v>
                </c:pt>
                <c:pt idx="1033">
                  <c:v>685.5</c:v>
                </c:pt>
                <c:pt idx="1034">
                  <c:v>686.1</c:v>
                </c:pt>
                <c:pt idx="1035">
                  <c:v>686.7</c:v>
                </c:pt>
                <c:pt idx="1036">
                  <c:v>687.3</c:v>
                </c:pt>
                <c:pt idx="1037">
                  <c:v>687.9</c:v>
                </c:pt>
                <c:pt idx="1038">
                  <c:v>688.4</c:v>
                </c:pt>
                <c:pt idx="1039">
                  <c:v>689</c:v>
                </c:pt>
                <c:pt idx="1040">
                  <c:v>689.5</c:v>
                </c:pt>
                <c:pt idx="1041">
                  <c:v>690.1</c:v>
                </c:pt>
                <c:pt idx="1042">
                  <c:v>690.7</c:v>
                </c:pt>
                <c:pt idx="1043">
                  <c:v>691.2</c:v>
                </c:pt>
                <c:pt idx="1044">
                  <c:v>691.8</c:v>
                </c:pt>
                <c:pt idx="1045">
                  <c:v>692.3</c:v>
                </c:pt>
                <c:pt idx="1046">
                  <c:v>693</c:v>
                </c:pt>
                <c:pt idx="1047">
                  <c:v>693.6</c:v>
                </c:pt>
                <c:pt idx="1048">
                  <c:v>694.1</c:v>
                </c:pt>
                <c:pt idx="1049">
                  <c:v>694.7</c:v>
                </c:pt>
                <c:pt idx="1050">
                  <c:v>695.2</c:v>
                </c:pt>
                <c:pt idx="1051">
                  <c:v>695.8</c:v>
                </c:pt>
                <c:pt idx="1052">
                  <c:v>696.3</c:v>
                </c:pt>
                <c:pt idx="1053">
                  <c:v>696.9</c:v>
                </c:pt>
                <c:pt idx="1054">
                  <c:v>697.6</c:v>
                </c:pt>
                <c:pt idx="1055">
                  <c:v>698.2</c:v>
                </c:pt>
                <c:pt idx="1056">
                  <c:v>698.8</c:v>
                </c:pt>
                <c:pt idx="1057">
                  <c:v>699.3</c:v>
                </c:pt>
                <c:pt idx="1058">
                  <c:v>699.9</c:v>
                </c:pt>
                <c:pt idx="1059">
                  <c:v>700.5</c:v>
                </c:pt>
                <c:pt idx="1060">
                  <c:v>700.9</c:v>
                </c:pt>
                <c:pt idx="1061">
                  <c:v>701.4</c:v>
                </c:pt>
                <c:pt idx="1062">
                  <c:v>702</c:v>
                </c:pt>
                <c:pt idx="1063">
                  <c:v>702.3</c:v>
                </c:pt>
                <c:pt idx="1064">
                  <c:v>702.7</c:v>
                </c:pt>
                <c:pt idx="1065">
                  <c:v>703.2</c:v>
                </c:pt>
                <c:pt idx="1066">
                  <c:v>703.6</c:v>
                </c:pt>
                <c:pt idx="1067">
                  <c:v>704.1</c:v>
                </c:pt>
                <c:pt idx="1068">
                  <c:v>704.5</c:v>
                </c:pt>
                <c:pt idx="1069">
                  <c:v>705.1</c:v>
                </c:pt>
                <c:pt idx="1070">
                  <c:v>705.4</c:v>
                </c:pt>
                <c:pt idx="1071">
                  <c:v>705.7</c:v>
                </c:pt>
                <c:pt idx="1072">
                  <c:v>706.1</c:v>
                </c:pt>
                <c:pt idx="1073">
                  <c:v>706.9</c:v>
                </c:pt>
                <c:pt idx="1074">
                  <c:v>706.9</c:v>
                </c:pt>
                <c:pt idx="1075">
                  <c:v>706.9</c:v>
                </c:pt>
                <c:pt idx="1076">
                  <c:v>706.9</c:v>
                </c:pt>
                <c:pt idx="1077">
                  <c:v>707.5</c:v>
                </c:pt>
                <c:pt idx="1078">
                  <c:v>708</c:v>
                </c:pt>
                <c:pt idx="1079">
                  <c:v>708.7</c:v>
                </c:pt>
                <c:pt idx="1080">
                  <c:v>709.3</c:v>
                </c:pt>
                <c:pt idx="1081">
                  <c:v>709.6</c:v>
                </c:pt>
                <c:pt idx="1082">
                  <c:v>710.1</c:v>
                </c:pt>
                <c:pt idx="1083">
                  <c:v>710.6</c:v>
                </c:pt>
                <c:pt idx="1084">
                  <c:v>711</c:v>
                </c:pt>
                <c:pt idx="1085">
                  <c:v>711.3</c:v>
                </c:pt>
                <c:pt idx="1086">
                  <c:v>711.7</c:v>
                </c:pt>
                <c:pt idx="1087">
                  <c:v>712.1</c:v>
                </c:pt>
                <c:pt idx="1088">
                  <c:v>712.5</c:v>
                </c:pt>
                <c:pt idx="1089">
                  <c:v>713.1</c:v>
                </c:pt>
                <c:pt idx="1090">
                  <c:v>713.5</c:v>
                </c:pt>
                <c:pt idx="1091">
                  <c:v>713.9</c:v>
                </c:pt>
                <c:pt idx="1092">
                  <c:v>714.3</c:v>
                </c:pt>
                <c:pt idx="1093">
                  <c:v>714.7</c:v>
                </c:pt>
                <c:pt idx="1094">
                  <c:v>715.1</c:v>
                </c:pt>
                <c:pt idx="1095">
                  <c:v>715.6</c:v>
                </c:pt>
                <c:pt idx="1096">
                  <c:v>715.9</c:v>
                </c:pt>
                <c:pt idx="1097">
                  <c:v>716.4</c:v>
                </c:pt>
                <c:pt idx="1098">
                  <c:v>716.7</c:v>
                </c:pt>
                <c:pt idx="1099">
                  <c:v>717</c:v>
                </c:pt>
                <c:pt idx="1100">
                  <c:v>717.7</c:v>
                </c:pt>
                <c:pt idx="1101">
                  <c:v>718.3</c:v>
                </c:pt>
                <c:pt idx="1102">
                  <c:v>718.6</c:v>
                </c:pt>
                <c:pt idx="1103">
                  <c:v>718.7</c:v>
                </c:pt>
                <c:pt idx="1104">
                  <c:v>718.9</c:v>
                </c:pt>
                <c:pt idx="1105">
                  <c:v>719.1</c:v>
                </c:pt>
                <c:pt idx="1106">
                  <c:v>719.3</c:v>
                </c:pt>
                <c:pt idx="1107">
                  <c:v>719.6</c:v>
                </c:pt>
                <c:pt idx="1108">
                  <c:v>719.8</c:v>
                </c:pt>
                <c:pt idx="1109">
                  <c:v>720.4</c:v>
                </c:pt>
                <c:pt idx="1110">
                  <c:v>720.9</c:v>
                </c:pt>
                <c:pt idx="1111">
                  <c:v>721.2</c:v>
                </c:pt>
                <c:pt idx="1112">
                  <c:v>721.8</c:v>
                </c:pt>
                <c:pt idx="1113">
                  <c:v>722.5</c:v>
                </c:pt>
                <c:pt idx="1114">
                  <c:v>722.9</c:v>
                </c:pt>
                <c:pt idx="1115">
                  <c:v>723.4</c:v>
                </c:pt>
                <c:pt idx="1116">
                  <c:v>724</c:v>
                </c:pt>
                <c:pt idx="1117">
                  <c:v>724.5</c:v>
                </c:pt>
                <c:pt idx="1118">
                  <c:v>725.1</c:v>
                </c:pt>
                <c:pt idx="1119">
                  <c:v>725.7</c:v>
                </c:pt>
                <c:pt idx="1120">
                  <c:v>726.1</c:v>
                </c:pt>
                <c:pt idx="1121">
                  <c:v>726.5</c:v>
                </c:pt>
                <c:pt idx="1122">
                  <c:v>726.8</c:v>
                </c:pt>
                <c:pt idx="1123">
                  <c:v>727.1</c:v>
                </c:pt>
                <c:pt idx="1124">
                  <c:v>727.5</c:v>
                </c:pt>
                <c:pt idx="1125">
                  <c:v>727.8</c:v>
                </c:pt>
                <c:pt idx="1126">
                  <c:v>728.1</c:v>
                </c:pt>
                <c:pt idx="1127">
                  <c:v>728.3</c:v>
                </c:pt>
                <c:pt idx="1128">
                  <c:v>728.6</c:v>
                </c:pt>
                <c:pt idx="1129">
                  <c:v>729</c:v>
                </c:pt>
                <c:pt idx="1130">
                  <c:v>729.4</c:v>
                </c:pt>
                <c:pt idx="1131">
                  <c:v>729.9</c:v>
                </c:pt>
                <c:pt idx="1132">
                  <c:v>730.4</c:v>
                </c:pt>
                <c:pt idx="1133">
                  <c:v>730.9</c:v>
                </c:pt>
                <c:pt idx="1134">
                  <c:v>731.4</c:v>
                </c:pt>
                <c:pt idx="1135">
                  <c:v>731.9</c:v>
                </c:pt>
                <c:pt idx="1136">
                  <c:v>732.3</c:v>
                </c:pt>
                <c:pt idx="1137">
                  <c:v>732.7</c:v>
                </c:pt>
                <c:pt idx="1138">
                  <c:v>733.2</c:v>
                </c:pt>
                <c:pt idx="1139">
                  <c:v>733.6</c:v>
                </c:pt>
                <c:pt idx="1140">
                  <c:v>734.1</c:v>
                </c:pt>
                <c:pt idx="1141">
                  <c:v>734.7</c:v>
                </c:pt>
                <c:pt idx="1142">
                  <c:v>735.1</c:v>
                </c:pt>
                <c:pt idx="1143">
                  <c:v>735.6</c:v>
                </c:pt>
                <c:pt idx="1144">
                  <c:v>736.1</c:v>
                </c:pt>
                <c:pt idx="1145">
                  <c:v>736.6</c:v>
                </c:pt>
                <c:pt idx="1146">
                  <c:v>737.1</c:v>
                </c:pt>
                <c:pt idx="1147">
                  <c:v>737.5</c:v>
                </c:pt>
                <c:pt idx="1148">
                  <c:v>737.9</c:v>
                </c:pt>
                <c:pt idx="1149">
                  <c:v>738.4</c:v>
                </c:pt>
                <c:pt idx="1150">
                  <c:v>738.9</c:v>
                </c:pt>
                <c:pt idx="1151">
                  <c:v>739.5</c:v>
                </c:pt>
                <c:pt idx="1152">
                  <c:v>740</c:v>
                </c:pt>
                <c:pt idx="1153">
                  <c:v>740.7</c:v>
                </c:pt>
                <c:pt idx="1154">
                  <c:v>741.3</c:v>
                </c:pt>
                <c:pt idx="1155">
                  <c:v>741.9</c:v>
                </c:pt>
                <c:pt idx="1156">
                  <c:v>742.5</c:v>
                </c:pt>
                <c:pt idx="1157">
                  <c:v>743.4</c:v>
                </c:pt>
                <c:pt idx="1158">
                  <c:v>744.4</c:v>
                </c:pt>
                <c:pt idx="1159">
                  <c:v>745.3</c:v>
                </c:pt>
                <c:pt idx="1160">
                  <c:v>745.9</c:v>
                </c:pt>
                <c:pt idx="1161">
                  <c:v>746.6</c:v>
                </c:pt>
                <c:pt idx="1162">
                  <c:v>747.4</c:v>
                </c:pt>
                <c:pt idx="1163">
                  <c:v>748.2</c:v>
                </c:pt>
                <c:pt idx="1164">
                  <c:v>748.9</c:v>
                </c:pt>
                <c:pt idx="1165">
                  <c:v>749.5</c:v>
                </c:pt>
                <c:pt idx="1166">
                  <c:v>750.2</c:v>
                </c:pt>
                <c:pt idx="1167">
                  <c:v>750.9</c:v>
                </c:pt>
                <c:pt idx="1168">
                  <c:v>752.1</c:v>
                </c:pt>
                <c:pt idx="1169">
                  <c:v>752.7</c:v>
                </c:pt>
                <c:pt idx="1170">
                  <c:v>753.1</c:v>
                </c:pt>
                <c:pt idx="1171">
                  <c:v>753.6</c:v>
                </c:pt>
                <c:pt idx="1172">
                  <c:v>754.2</c:v>
                </c:pt>
                <c:pt idx="1173">
                  <c:v>754.8</c:v>
                </c:pt>
                <c:pt idx="1174">
                  <c:v>755.4</c:v>
                </c:pt>
                <c:pt idx="1175">
                  <c:v>756</c:v>
                </c:pt>
                <c:pt idx="1176">
                  <c:v>756.7</c:v>
                </c:pt>
                <c:pt idx="1177">
                  <c:v>757.3</c:v>
                </c:pt>
                <c:pt idx="1178">
                  <c:v>758</c:v>
                </c:pt>
                <c:pt idx="1179">
                  <c:v>758.7</c:v>
                </c:pt>
                <c:pt idx="1180">
                  <c:v>759.3</c:v>
                </c:pt>
                <c:pt idx="1181">
                  <c:v>760</c:v>
                </c:pt>
                <c:pt idx="1182">
                  <c:v>760.7</c:v>
                </c:pt>
                <c:pt idx="1183">
                  <c:v>761.4</c:v>
                </c:pt>
                <c:pt idx="1184">
                  <c:v>761.8</c:v>
                </c:pt>
                <c:pt idx="1185">
                  <c:v>762.6</c:v>
                </c:pt>
                <c:pt idx="1186">
                  <c:v>763.3</c:v>
                </c:pt>
                <c:pt idx="1187">
                  <c:v>764</c:v>
                </c:pt>
                <c:pt idx="1188">
                  <c:v>764.7</c:v>
                </c:pt>
                <c:pt idx="1189">
                  <c:v>765.4</c:v>
                </c:pt>
                <c:pt idx="1190">
                  <c:v>766.1</c:v>
                </c:pt>
                <c:pt idx="1191">
                  <c:v>766.8</c:v>
                </c:pt>
                <c:pt idx="1192">
                  <c:v>767.4</c:v>
                </c:pt>
                <c:pt idx="1193">
                  <c:v>768.1</c:v>
                </c:pt>
                <c:pt idx="1194">
                  <c:v>768.8</c:v>
                </c:pt>
                <c:pt idx="1195">
                  <c:v>769.5</c:v>
                </c:pt>
                <c:pt idx="1196">
                  <c:v>769.9</c:v>
                </c:pt>
                <c:pt idx="1197">
                  <c:v>769.9</c:v>
                </c:pt>
                <c:pt idx="1198">
                  <c:v>769.5</c:v>
                </c:pt>
                <c:pt idx="1199">
                  <c:v>768.7</c:v>
                </c:pt>
                <c:pt idx="1200">
                  <c:v>767.8</c:v>
                </c:pt>
                <c:pt idx="1201">
                  <c:v>766.7</c:v>
                </c:pt>
                <c:pt idx="1202">
                  <c:v>765.6</c:v>
                </c:pt>
                <c:pt idx="1203">
                  <c:v>764.3</c:v>
                </c:pt>
                <c:pt idx="1204">
                  <c:v>762.9</c:v>
                </c:pt>
                <c:pt idx="1205">
                  <c:v>761.5</c:v>
                </c:pt>
                <c:pt idx="1206">
                  <c:v>760.3</c:v>
                </c:pt>
                <c:pt idx="1207">
                  <c:v>759.3</c:v>
                </c:pt>
                <c:pt idx="1208">
                  <c:v>758.4</c:v>
                </c:pt>
                <c:pt idx="1209">
                  <c:v>757.5</c:v>
                </c:pt>
                <c:pt idx="1210">
                  <c:v>756.9</c:v>
                </c:pt>
                <c:pt idx="1211">
                  <c:v>756.3</c:v>
                </c:pt>
                <c:pt idx="1212">
                  <c:v>755.8</c:v>
                </c:pt>
                <c:pt idx="1213">
                  <c:v>755.2</c:v>
                </c:pt>
                <c:pt idx="1214">
                  <c:v>754.8</c:v>
                </c:pt>
                <c:pt idx="1215">
                  <c:v>754.4</c:v>
                </c:pt>
                <c:pt idx="1216">
                  <c:v>754</c:v>
                </c:pt>
                <c:pt idx="1217">
                  <c:v>753.6</c:v>
                </c:pt>
                <c:pt idx="1218">
                  <c:v>753.3</c:v>
                </c:pt>
                <c:pt idx="1219">
                  <c:v>753</c:v>
                </c:pt>
                <c:pt idx="1220">
                  <c:v>752.6</c:v>
                </c:pt>
                <c:pt idx="1221">
                  <c:v>752.4</c:v>
                </c:pt>
                <c:pt idx="1222">
                  <c:v>752.1</c:v>
                </c:pt>
                <c:pt idx="1223">
                  <c:v>751.8</c:v>
                </c:pt>
                <c:pt idx="1224">
                  <c:v>751.6</c:v>
                </c:pt>
                <c:pt idx="1225">
                  <c:v>751.4</c:v>
                </c:pt>
                <c:pt idx="1226">
                  <c:v>751.2</c:v>
                </c:pt>
                <c:pt idx="1227">
                  <c:v>751</c:v>
                </c:pt>
                <c:pt idx="1228">
                  <c:v>750.7</c:v>
                </c:pt>
                <c:pt idx="1229">
                  <c:v>750.7</c:v>
                </c:pt>
                <c:pt idx="1230">
                  <c:v>750.4</c:v>
                </c:pt>
                <c:pt idx="1231">
                  <c:v>750.3</c:v>
                </c:pt>
                <c:pt idx="1232">
                  <c:v>750.2</c:v>
                </c:pt>
                <c:pt idx="1233">
                  <c:v>750.1</c:v>
                </c:pt>
                <c:pt idx="1234">
                  <c:v>749.9</c:v>
                </c:pt>
                <c:pt idx="1235">
                  <c:v>749.7</c:v>
                </c:pt>
                <c:pt idx="1236">
                  <c:v>749.7</c:v>
                </c:pt>
                <c:pt idx="1237">
                  <c:v>749.5</c:v>
                </c:pt>
                <c:pt idx="1238">
                  <c:v>749.4</c:v>
                </c:pt>
                <c:pt idx="1239">
                  <c:v>749.3</c:v>
                </c:pt>
                <c:pt idx="1240">
                  <c:v>749.2</c:v>
                </c:pt>
                <c:pt idx="1241">
                  <c:v>749</c:v>
                </c:pt>
                <c:pt idx="1242">
                  <c:v>748.9</c:v>
                </c:pt>
                <c:pt idx="1243">
                  <c:v>748.8</c:v>
                </c:pt>
                <c:pt idx="1244">
                  <c:v>748.8</c:v>
                </c:pt>
                <c:pt idx="1245">
                  <c:v>748.6</c:v>
                </c:pt>
                <c:pt idx="1246">
                  <c:v>748.7</c:v>
                </c:pt>
                <c:pt idx="1247">
                  <c:v>748.6</c:v>
                </c:pt>
                <c:pt idx="1248">
                  <c:v>748.5</c:v>
                </c:pt>
                <c:pt idx="1249">
                  <c:v>748.3</c:v>
                </c:pt>
                <c:pt idx="1250">
                  <c:v>748.2</c:v>
                </c:pt>
                <c:pt idx="1251">
                  <c:v>748.1</c:v>
                </c:pt>
                <c:pt idx="1252">
                  <c:v>748.2</c:v>
                </c:pt>
                <c:pt idx="1253">
                  <c:v>748</c:v>
                </c:pt>
                <c:pt idx="1254">
                  <c:v>748</c:v>
                </c:pt>
                <c:pt idx="1255">
                  <c:v>748</c:v>
                </c:pt>
                <c:pt idx="1256">
                  <c:v>747.9</c:v>
                </c:pt>
                <c:pt idx="1257">
                  <c:v>747.9</c:v>
                </c:pt>
                <c:pt idx="1258">
                  <c:v>747.9</c:v>
                </c:pt>
                <c:pt idx="1259">
                  <c:v>747.8</c:v>
                </c:pt>
                <c:pt idx="1260">
                  <c:v>747.6</c:v>
                </c:pt>
                <c:pt idx="1261">
                  <c:v>747.7</c:v>
                </c:pt>
                <c:pt idx="1262">
                  <c:v>747.7</c:v>
                </c:pt>
                <c:pt idx="1263">
                  <c:v>747.6</c:v>
                </c:pt>
                <c:pt idx="1264">
                  <c:v>747.6</c:v>
                </c:pt>
                <c:pt idx="1265">
                  <c:v>747.5</c:v>
                </c:pt>
                <c:pt idx="1266">
                  <c:v>747.3</c:v>
                </c:pt>
                <c:pt idx="1267">
                  <c:v>747.3</c:v>
                </c:pt>
                <c:pt idx="1268">
                  <c:v>747.3</c:v>
                </c:pt>
                <c:pt idx="1269">
                  <c:v>747.1</c:v>
                </c:pt>
                <c:pt idx="1270">
                  <c:v>747.1</c:v>
                </c:pt>
                <c:pt idx="1271">
                  <c:v>747</c:v>
                </c:pt>
                <c:pt idx="1272">
                  <c:v>747</c:v>
                </c:pt>
                <c:pt idx="1273">
                  <c:v>746.9</c:v>
                </c:pt>
                <c:pt idx="1274">
                  <c:v>746.8</c:v>
                </c:pt>
                <c:pt idx="1275">
                  <c:v>746.8</c:v>
                </c:pt>
                <c:pt idx="1276">
                  <c:v>746.7</c:v>
                </c:pt>
                <c:pt idx="1277">
                  <c:v>746.6</c:v>
                </c:pt>
                <c:pt idx="1278">
                  <c:v>746.6</c:v>
                </c:pt>
                <c:pt idx="1279">
                  <c:v>746.6</c:v>
                </c:pt>
                <c:pt idx="1280">
                  <c:v>746.5</c:v>
                </c:pt>
                <c:pt idx="1281">
                  <c:v>746.3</c:v>
                </c:pt>
                <c:pt idx="1282">
                  <c:v>746.2</c:v>
                </c:pt>
                <c:pt idx="1283">
                  <c:v>746.1</c:v>
                </c:pt>
                <c:pt idx="1284">
                  <c:v>745.9</c:v>
                </c:pt>
                <c:pt idx="1285">
                  <c:v>745.9</c:v>
                </c:pt>
                <c:pt idx="1286">
                  <c:v>745.9</c:v>
                </c:pt>
                <c:pt idx="1287">
                  <c:v>745.9</c:v>
                </c:pt>
                <c:pt idx="1288">
                  <c:v>745.9</c:v>
                </c:pt>
                <c:pt idx="1289">
                  <c:v>745.8</c:v>
                </c:pt>
                <c:pt idx="1290">
                  <c:v>745.6</c:v>
                </c:pt>
                <c:pt idx="1291">
                  <c:v>745.6</c:v>
                </c:pt>
                <c:pt idx="1292">
                  <c:v>745.5</c:v>
                </c:pt>
                <c:pt idx="1293">
                  <c:v>745.3</c:v>
                </c:pt>
                <c:pt idx="1294">
                  <c:v>745.2</c:v>
                </c:pt>
                <c:pt idx="1295">
                  <c:v>745.2</c:v>
                </c:pt>
                <c:pt idx="1296">
                  <c:v>745.2</c:v>
                </c:pt>
                <c:pt idx="1297">
                  <c:v>745</c:v>
                </c:pt>
                <c:pt idx="1298">
                  <c:v>744.9</c:v>
                </c:pt>
                <c:pt idx="1299">
                  <c:v>744.9</c:v>
                </c:pt>
                <c:pt idx="1300">
                  <c:v>744.7</c:v>
                </c:pt>
                <c:pt idx="1301">
                  <c:v>744.6</c:v>
                </c:pt>
                <c:pt idx="1302">
                  <c:v>744.6</c:v>
                </c:pt>
                <c:pt idx="1303">
                  <c:v>744.5</c:v>
                </c:pt>
                <c:pt idx="1304">
                  <c:v>744.4</c:v>
                </c:pt>
                <c:pt idx="1305">
                  <c:v>744.3</c:v>
                </c:pt>
                <c:pt idx="1306">
                  <c:v>744.1</c:v>
                </c:pt>
                <c:pt idx="1307">
                  <c:v>744.1</c:v>
                </c:pt>
                <c:pt idx="1308">
                  <c:v>744</c:v>
                </c:pt>
                <c:pt idx="1309">
                  <c:v>743.8</c:v>
                </c:pt>
                <c:pt idx="1310">
                  <c:v>743.7</c:v>
                </c:pt>
                <c:pt idx="1311">
                  <c:v>743.6</c:v>
                </c:pt>
                <c:pt idx="1312">
                  <c:v>743.5</c:v>
                </c:pt>
                <c:pt idx="1313">
                  <c:v>743.5</c:v>
                </c:pt>
                <c:pt idx="1314">
                  <c:v>743.4</c:v>
                </c:pt>
                <c:pt idx="1315">
                  <c:v>743.2</c:v>
                </c:pt>
                <c:pt idx="1316">
                  <c:v>743.1</c:v>
                </c:pt>
                <c:pt idx="1317">
                  <c:v>743</c:v>
                </c:pt>
                <c:pt idx="1318">
                  <c:v>742.8</c:v>
                </c:pt>
                <c:pt idx="1319">
                  <c:v>742.8</c:v>
                </c:pt>
                <c:pt idx="1320">
                  <c:v>742.6</c:v>
                </c:pt>
                <c:pt idx="1321">
                  <c:v>742.5</c:v>
                </c:pt>
                <c:pt idx="1322">
                  <c:v>742.4</c:v>
                </c:pt>
                <c:pt idx="1323">
                  <c:v>742.3</c:v>
                </c:pt>
                <c:pt idx="1324">
                  <c:v>742.2</c:v>
                </c:pt>
                <c:pt idx="1325">
                  <c:v>742</c:v>
                </c:pt>
                <c:pt idx="1326">
                  <c:v>742</c:v>
                </c:pt>
                <c:pt idx="1327">
                  <c:v>741.9</c:v>
                </c:pt>
                <c:pt idx="1328">
                  <c:v>741.7</c:v>
                </c:pt>
                <c:pt idx="1329">
                  <c:v>741.6</c:v>
                </c:pt>
                <c:pt idx="1330">
                  <c:v>741.4</c:v>
                </c:pt>
                <c:pt idx="1331">
                  <c:v>741.3</c:v>
                </c:pt>
                <c:pt idx="1332">
                  <c:v>741</c:v>
                </c:pt>
                <c:pt idx="1333">
                  <c:v>741</c:v>
                </c:pt>
                <c:pt idx="1334">
                  <c:v>740.8</c:v>
                </c:pt>
                <c:pt idx="1335">
                  <c:v>740.7</c:v>
                </c:pt>
                <c:pt idx="1336">
                  <c:v>740.5</c:v>
                </c:pt>
                <c:pt idx="1337">
                  <c:v>740.4</c:v>
                </c:pt>
                <c:pt idx="1338">
                  <c:v>740.2</c:v>
                </c:pt>
                <c:pt idx="1339">
                  <c:v>740.1</c:v>
                </c:pt>
                <c:pt idx="1340">
                  <c:v>740</c:v>
                </c:pt>
                <c:pt idx="1341">
                  <c:v>739.8</c:v>
                </c:pt>
                <c:pt idx="1342">
                  <c:v>739.7</c:v>
                </c:pt>
                <c:pt idx="1343">
                  <c:v>739.5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6B90-4CBF-98D2-1414F9DE3B50}"/>
            </c:ext>
          </c:extLst>
        </c:ser>
        <c:ser>
          <c:idx val="1"/>
          <c:order val="1"/>
          <c:tx>
            <c:strRef>
              <c:f>'device 1_2016-05-24_15-33-49'!$C$2</c:f>
              <c:strCache>
                <c:ptCount val="1"/>
                <c:pt idx="0">
                  <c:v>CH2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1_2016-05-24_15-33-49'!$C$3:$C$1346</c:f>
              <c:numCache>
                <c:formatCode>General</c:formatCode>
                <c:ptCount val="1344"/>
                <c:pt idx="0">
                  <c:v>27.3</c:v>
                </c:pt>
                <c:pt idx="1">
                  <c:v>27.4</c:v>
                </c:pt>
                <c:pt idx="2">
                  <c:v>27.4</c:v>
                </c:pt>
                <c:pt idx="3">
                  <c:v>27.5</c:v>
                </c:pt>
                <c:pt idx="4">
                  <c:v>27.5</c:v>
                </c:pt>
                <c:pt idx="5">
                  <c:v>27.4</c:v>
                </c:pt>
                <c:pt idx="6">
                  <c:v>27.4</c:v>
                </c:pt>
                <c:pt idx="7">
                  <c:v>27.4</c:v>
                </c:pt>
                <c:pt idx="8">
                  <c:v>27.4</c:v>
                </c:pt>
                <c:pt idx="9">
                  <c:v>27.4</c:v>
                </c:pt>
                <c:pt idx="10">
                  <c:v>27.5</c:v>
                </c:pt>
                <c:pt idx="11">
                  <c:v>27.5</c:v>
                </c:pt>
                <c:pt idx="12">
                  <c:v>27.4</c:v>
                </c:pt>
                <c:pt idx="13">
                  <c:v>27.3</c:v>
                </c:pt>
                <c:pt idx="14">
                  <c:v>27.3</c:v>
                </c:pt>
                <c:pt idx="15">
                  <c:v>27.3</c:v>
                </c:pt>
                <c:pt idx="16">
                  <c:v>27.3</c:v>
                </c:pt>
                <c:pt idx="17">
                  <c:v>27.3</c:v>
                </c:pt>
                <c:pt idx="18">
                  <c:v>27.3</c:v>
                </c:pt>
                <c:pt idx="19">
                  <c:v>27.3</c:v>
                </c:pt>
                <c:pt idx="20">
                  <c:v>27.1</c:v>
                </c:pt>
                <c:pt idx="21">
                  <c:v>27.1</c:v>
                </c:pt>
                <c:pt idx="22">
                  <c:v>27.1</c:v>
                </c:pt>
                <c:pt idx="23">
                  <c:v>27.1</c:v>
                </c:pt>
                <c:pt idx="24">
                  <c:v>27.1</c:v>
                </c:pt>
                <c:pt idx="25">
                  <c:v>27</c:v>
                </c:pt>
                <c:pt idx="26">
                  <c:v>27.1</c:v>
                </c:pt>
                <c:pt idx="27">
                  <c:v>27</c:v>
                </c:pt>
                <c:pt idx="28">
                  <c:v>27</c:v>
                </c:pt>
                <c:pt idx="29">
                  <c:v>27</c:v>
                </c:pt>
                <c:pt idx="30">
                  <c:v>27</c:v>
                </c:pt>
                <c:pt idx="31">
                  <c:v>26.9</c:v>
                </c:pt>
                <c:pt idx="32">
                  <c:v>26.9</c:v>
                </c:pt>
                <c:pt idx="33">
                  <c:v>26.8</c:v>
                </c:pt>
                <c:pt idx="34">
                  <c:v>26.9</c:v>
                </c:pt>
                <c:pt idx="35">
                  <c:v>26.9</c:v>
                </c:pt>
                <c:pt idx="36">
                  <c:v>26.8</c:v>
                </c:pt>
                <c:pt idx="37">
                  <c:v>26.8</c:v>
                </c:pt>
                <c:pt idx="38">
                  <c:v>26.8</c:v>
                </c:pt>
                <c:pt idx="39">
                  <c:v>26.7</c:v>
                </c:pt>
                <c:pt idx="40">
                  <c:v>26.8</c:v>
                </c:pt>
                <c:pt idx="41">
                  <c:v>26.7</c:v>
                </c:pt>
                <c:pt idx="42">
                  <c:v>26.7</c:v>
                </c:pt>
                <c:pt idx="43">
                  <c:v>26.8</c:v>
                </c:pt>
                <c:pt idx="44">
                  <c:v>26.7</c:v>
                </c:pt>
                <c:pt idx="45">
                  <c:v>26.7</c:v>
                </c:pt>
                <c:pt idx="46">
                  <c:v>26.7</c:v>
                </c:pt>
                <c:pt idx="47">
                  <c:v>26.7</c:v>
                </c:pt>
                <c:pt idx="48">
                  <c:v>26.7</c:v>
                </c:pt>
                <c:pt idx="49">
                  <c:v>26.7</c:v>
                </c:pt>
                <c:pt idx="50">
                  <c:v>26.7</c:v>
                </c:pt>
                <c:pt idx="51">
                  <c:v>26.7</c:v>
                </c:pt>
                <c:pt idx="52">
                  <c:v>26.7</c:v>
                </c:pt>
                <c:pt idx="53">
                  <c:v>26.6</c:v>
                </c:pt>
                <c:pt idx="54">
                  <c:v>26.7</c:v>
                </c:pt>
                <c:pt idx="55">
                  <c:v>26.7</c:v>
                </c:pt>
                <c:pt idx="56">
                  <c:v>26.7</c:v>
                </c:pt>
                <c:pt idx="57">
                  <c:v>26.7</c:v>
                </c:pt>
                <c:pt idx="58">
                  <c:v>26.7</c:v>
                </c:pt>
                <c:pt idx="59">
                  <c:v>26.7</c:v>
                </c:pt>
                <c:pt idx="60">
                  <c:v>26.7</c:v>
                </c:pt>
                <c:pt idx="61">
                  <c:v>26.7</c:v>
                </c:pt>
                <c:pt idx="62">
                  <c:v>26.7</c:v>
                </c:pt>
                <c:pt idx="63">
                  <c:v>26.8</c:v>
                </c:pt>
                <c:pt idx="64">
                  <c:v>26.7</c:v>
                </c:pt>
                <c:pt idx="65">
                  <c:v>26.7</c:v>
                </c:pt>
                <c:pt idx="66">
                  <c:v>26.7</c:v>
                </c:pt>
                <c:pt idx="67">
                  <c:v>26.7</c:v>
                </c:pt>
                <c:pt idx="68">
                  <c:v>26.8</c:v>
                </c:pt>
                <c:pt idx="69">
                  <c:v>26.7</c:v>
                </c:pt>
                <c:pt idx="70">
                  <c:v>26.8</c:v>
                </c:pt>
                <c:pt idx="71">
                  <c:v>26.7</c:v>
                </c:pt>
                <c:pt idx="72">
                  <c:v>26.8</c:v>
                </c:pt>
                <c:pt idx="73">
                  <c:v>26.8</c:v>
                </c:pt>
                <c:pt idx="74">
                  <c:v>26.8</c:v>
                </c:pt>
                <c:pt idx="75">
                  <c:v>26.8</c:v>
                </c:pt>
                <c:pt idx="76">
                  <c:v>26.8</c:v>
                </c:pt>
                <c:pt idx="77">
                  <c:v>26.8</c:v>
                </c:pt>
                <c:pt idx="78">
                  <c:v>26.8</c:v>
                </c:pt>
                <c:pt idx="79">
                  <c:v>26.8</c:v>
                </c:pt>
                <c:pt idx="80">
                  <c:v>26.8</c:v>
                </c:pt>
                <c:pt idx="81">
                  <c:v>26.8</c:v>
                </c:pt>
                <c:pt idx="82">
                  <c:v>26.8</c:v>
                </c:pt>
                <c:pt idx="83">
                  <c:v>26.9</c:v>
                </c:pt>
                <c:pt idx="84">
                  <c:v>26.9</c:v>
                </c:pt>
                <c:pt idx="85">
                  <c:v>27</c:v>
                </c:pt>
                <c:pt idx="86">
                  <c:v>26.9</c:v>
                </c:pt>
                <c:pt idx="87">
                  <c:v>26.9</c:v>
                </c:pt>
                <c:pt idx="88">
                  <c:v>26.9</c:v>
                </c:pt>
                <c:pt idx="89">
                  <c:v>27</c:v>
                </c:pt>
                <c:pt idx="90">
                  <c:v>26.9</c:v>
                </c:pt>
                <c:pt idx="91">
                  <c:v>26.9</c:v>
                </c:pt>
                <c:pt idx="92">
                  <c:v>26.9</c:v>
                </c:pt>
                <c:pt idx="93">
                  <c:v>27</c:v>
                </c:pt>
                <c:pt idx="94">
                  <c:v>27</c:v>
                </c:pt>
                <c:pt idx="95">
                  <c:v>26.9</c:v>
                </c:pt>
                <c:pt idx="96">
                  <c:v>26.9</c:v>
                </c:pt>
                <c:pt idx="97">
                  <c:v>27</c:v>
                </c:pt>
                <c:pt idx="98">
                  <c:v>27</c:v>
                </c:pt>
                <c:pt idx="99">
                  <c:v>27</c:v>
                </c:pt>
                <c:pt idx="100">
                  <c:v>27</c:v>
                </c:pt>
                <c:pt idx="101">
                  <c:v>27</c:v>
                </c:pt>
                <c:pt idx="102">
                  <c:v>27</c:v>
                </c:pt>
                <c:pt idx="103">
                  <c:v>27</c:v>
                </c:pt>
                <c:pt idx="104">
                  <c:v>27</c:v>
                </c:pt>
                <c:pt idx="105">
                  <c:v>27</c:v>
                </c:pt>
                <c:pt idx="106">
                  <c:v>27</c:v>
                </c:pt>
                <c:pt idx="107">
                  <c:v>27</c:v>
                </c:pt>
                <c:pt idx="108">
                  <c:v>27</c:v>
                </c:pt>
                <c:pt idx="109">
                  <c:v>27</c:v>
                </c:pt>
                <c:pt idx="110">
                  <c:v>27</c:v>
                </c:pt>
                <c:pt idx="111">
                  <c:v>27.1</c:v>
                </c:pt>
                <c:pt idx="112">
                  <c:v>27</c:v>
                </c:pt>
                <c:pt idx="113">
                  <c:v>27</c:v>
                </c:pt>
                <c:pt idx="114">
                  <c:v>27</c:v>
                </c:pt>
                <c:pt idx="115">
                  <c:v>27</c:v>
                </c:pt>
                <c:pt idx="116">
                  <c:v>27</c:v>
                </c:pt>
                <c:pt idx="117">
                  <c:v>27</c:v>
                </c:pt>
                <c:pt idx="118">
                  <c:v>27</c:v>
                </c:pt>
                <c:pt idx="119">
                  <c:v>27</c:v>
                </c:pt>
                <c:pt idx="120">
                  <c:v>27</c:v>
                </c:pt>
                <c:pt idx="121">
                  <c:v>27</c:v>
                </c:pt>
                <c:pt idx="122">
                  <c:v>27.1</c:v>
                </c:pt>
                <c:pt idx="123">
                  <c:v>27</c:v>
                </c:pt>
                <c:pt idx="124">
                  <c:v>27.1</c:v>
                </c:pt>
                <c:pt idx="125">
                  <c:v>27.1</c:v>
                </c:pt>
                <c:pt idx="126">
                  <c:v>27.1</c:v>
                </c:pt>
                <c:pt idx="127">
                  <c:v>27.1</c:v>
                </c:pt>
                <c:pt idx="128">
                  <c:v>27.1</c:v>
                </c:pt>
                <c:pt idx="129">
                  <c:v>27.1</c:v>
                </c:pt>
                <c:pt idx="130">
                  <c:v>27.1</c:v>
                </c:pt>
                <c:pt idx="131">
                  <c:v>27.1</c:v>
                </c:pt>
                <c:pt idx="132">
                  <c:v>27.1</c:v>
                </c:pt>
                <c:pt idx="133">
                  <c:v>27.1</c:v>
                </c:pt>
                <c:pt idx="134">
                  <c:v>27.1</c:v>
                </c:pt>
                <c:pt idx="135">
                  <c:v>27.1</c:v>
                </c:pt>
                <c:pt idx="136">
                  <c:v>27.1</c:v>
                </c:pt>
                <c:pt idx="137">
                  <c:v>27.1</c:v>
                </c:pt>
                <c:pt idx="138">
                  <c:v>27.1</c:v>
                </c:pt>
                <c:pt idx="139">
                  <c:v>27.1</c:v>
                </c:pt>
                <c:pt idx="140">
                  <c:v>27.1</c:v>
                </c:pt>
                <c:pt idx="141">
                  <c:v>27.2</c:v>
                </c:pt>
                <c:pt idx="142">
                  <c:v>27.3</c:v>
                </c:pt>
                <c:pt idx="143">
                  <c:v>27.2</c:v>
                </c:pt>
                <c:pt idx="144">
                  <c:v>27.2</c:v>
                </c:pt>
                <c:pt idx="145">
                  <c:v>27.3</c:v>
                </c:pt>
                <c:pt idx="146">
                  <c:v>27.2</c:v>
                </c:pt>
                <c:pt idx="147">
                  <c:v>27.1</c:v>
                </c:pt>
                <c:pt idx="148">
                  <c:v>27.2</c:v>
                </c:pt>
                <c:pt idx="149">
                  <c:v>27.2</c:v>
                </c:pt>
                <c:pt idx="150">
                  <c:v>27.2</c:v>
                </c:pt>
                <c:pt idx="151">
                  <c:v>27.3</c:v>
                </c:pt>
                <c:pt idx="152">
                  <c:v>27.2</c:v>
                </c:pt>
                <c:pt idx="153">
                  <c:v>27.2</c:v>
                </c:pt>
                <c:pt idx="154">
                  <c:v>27.2</c:v>
                </c:pt>
                <c:pt idx="155">
                  <c:v>27.3</c:v>
                </c:pt>
                <c:pt idx="156">
                  <c:v>27.3</c:v>
                </c:pt>
                <c:pt idx="157">
                  <c:v>27.3</c:v>
                </c:pt>
                <c:pt idx="158">
                  <c:v>27.3</c:v>
                </c:pt>
                <c:pt idx="159">
                  <c:v>27.3</c:v>
                </c:pt>
                <c:pt idx="160">
                  <c:v>27.3</c:v>
                </c:pt>
                <c:pt idx="161">
                  <c:v>27.3</c:v>
                </c:pt>
                <c:pt idx="162">
                  <c:v>27.3</c:v>
                </c:pt>
                <c:pt idx="163">
                  <c:v>27.3</c:v>
                </c:pt>
                <c:pt idx="164">
                  <c:v>27.3</c:v>
                </c:pt>
                <c:pt idx="165">
                  <c:v>27.3</c:v>
                </c:pt>
                <c:pt idx="166">
                  <c:v>27.5</c:v>
                </c:pt>
                <c:pt idx="167">
                  <c:v>27.5</c:v>
                </c:pt>
                <c:pt idx="168">
                  <c:v>27.4</c:v>
                </c:pt>
                <c:pt idx="169">
                  <c:v>27.4</c:v>
                </c:pt>
                <c:pt idx="170">
                  <c:v>27.5</c:v>
                </c:pt>
                <c:pt idx="171">
                  <c:v>27.5</c:v>
                </c:pt>
                <c:pt idx="172">
                  <c:v>27.5</c:v>
                </c:pt>
                <c:pt idx="173">
                  <c:v>27.5</c:v>
                </c:pt>
                <c:pt idx="174">
                  <c:v>27.5</c:v>
                </c:pt>
                <c:pt idx="175">
                  <c:v>27.5</c:v>
                </c:pt>
                <c:pt idx="176">
                  <c:v>27.5</c:v>
                </c:pt>
                <c:pt idx="177">
                  <c:v>27.5</c:v>
                </c:pt>
                <c:pt idx="178">
                  <c:v>27.5</c:v>
                </c:pt>
                <c:pt idx="179">
                  <c:v>27.5</c:v>
                </c:pt>
                <c:pt idx="180">
                  <c:v>27.5</c:v>
                </c:pt>
                <c:pt idx="181">
                  <c:v>27.5</c:v>
                </c:pt>
                <c:pt idx="182">
                  <c:v>27.5</c:v>
                </c:pt>
                <c:pt idx="183">
                  <c:v>27.5</c:v>
                </c:pt>
                <c:pt idx="184">
                  <c:v>27.5</c:v>
                </c:pt>
                <c:pt idx="185">
                  <c:v>27.4</c:v>
                </c:pt>
                <c:pt idx="186">
                  <c:v>27.4</c:v>
                </c:pt>
                <c:pt idx="187">
                  <c:v>27.4</c:v>
                </c:pt>
                <c:pt idx="188">
                  <c:v>27.4</c:v>
                </c:pt>
                <c:pt idx="189">
                  <c:v>27.5</c:v>
                </c:pt>
                <c:pt idx="190">
                  <c:v>27.4</c:v>
                </c:pt>
                <c:pt idx="191">
                  <c:v>27.4</c:v>
                </c:pt>
                <c:pt idx="192">
                  <c:v>27.4</c:v>
                </c:pt>
                <c:pt idx="193">
                  <c:v>27.4</c:v>
                </c:pt>
                <c:pt idx="194">
                  <c:v>27.4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27.4</c:v>
                </c:pt>
                <c:pt idx="202">
                  <c:v>27.4</c:v>
                </c:pt>
                <c:pt idx="203">
                  <c:v>27.4</c:v>
                </c:pt>
                <c:pt idx="204">
                  <c:v>27.3</c:v>
                </c:pt>
                <c:pt idx="205">
                  <c:v>27.3</c:v>
                </c:pt>
                <c:pt idx="206">
                  <c:v>27.3</c:v>
                </c:pt>
                <c:pt idx="207">
                  <c:v>27.3</c:v>
                </c:pt>
                <c:pt idx="208">
                  <c:v>27.3</c:v>
                </c:pt>
                <c:pt idx="209">
                  <c:v>27.3</c:v>
                </c:pt>
                <c:pt idx="210">
                  <c:v>27.3</c:v>
                </c:pt>
                <c:pt idx="211">
                  <c:v>27.3</c:v>
                </c:pt>
                <c:pt idx="212">
                  <c:v>27.3</c:v>
                </c:pt>
                <c:pt idx="213">
                  <c:v>27.2</c:v>
                </c:pt>
                <c:pt idx="214">
                  <c:v>27.3</c:v>
                </c:pt>
                <c:pt idx="215">
                  <c:v>27.3</c:v>
                </c:pt>
                <c:pt idx="216">
                  <c:v>27.2</c:v>
                </c:pt>
                <c:pt idx="217">
                  <c:v>27.3</c:v>
                </c:pt>
                <c:pt idx="218">
                  <c:v>27.3</c:v>
                </c:pt>
                <c:pt idx="219">
                  <c:v>27.3</c:v>
                </c:pt>
                <c:pt idx="220">
                  <c:v>27.3</c:v>
                </c:pt>
                <c:pt idx="221">
                  <c:v>27.3</c:v>
                </c:pt>
                <c:pt idx="222">
                  <c:v>27.3</c:v>
                </c:pt>
                <c:pt idx="223">
                  <c:v>27.3</c:v>
                </c:pt>
                <c:pt idx="224">
                  <c:v>27.3</c:v>
                </c:pt>
                <c:pt idx="225">
                  <c:v>27.3</c:v>
                </c:pt>
                <c:pt idx="226">
                  <c:v>27.3</c:v>
                </c:pt>
                <c:pt idx="227">
                  <c:v>27.3</c:v>
                </c:pt>
                <c:pt idx="228">
                  <c:v>27.3</c:v>
                </c:pt>
                <c:pt idx="229">
                  <c:v>27.3</c:v>
                </c:pt>
                <c:pt idx="230">
                  <c:v>27.3</c:v>
                </c:pt>
                <c:pt idx="231">
                  <c:v>27.3</c:v>
                </c:pt>
                <c:pt idx="232">
                  <c:v>27.3</c:v>
                </c:pt>
                <c:pt idx="233">
                  <c:v>27.4</c:v>
                </c:pt>
                <c:pt idx="234">
                  <c:v>27.4</c:v>
                </c:pt>
                <c:pt idx="235">
                  <c:v>27.5</c:v>
                </c:pt>
                <c:pt idx="236">
                  <c:v>27.5</c:v>
                </c:pt>
                <c:pt idx="237">
                  <c:v>27.3</c:v>
                </c:pt>
                <c:pt idx="238">
                  <c:v>27.3</c:v>
                </c:pt>
                <c:pt idx="239">
                  <c:v>27.3</c:v>
                </c:pt>
                <c:pt idx="240">
                  <c:v>27.3</c:v>
                </c:pt>
                <c:pt idx="241">
                  <c:v>27.4</c:v>
                </c:pt>
                <c:pt idx="242">
                  <c:v>27.4</c:v>
                </c:pt>
                <c:pt idx="243">
                  <c:v>27.4</c:v>
                </c:pt>
                <c:pt idx="244">
                  <c:v>27.3</c:v>
                </c:pt>
                <c:pt idx="245">
                  <c:v>27.4</c:v>
                </c:pt>
                <c:pt idx="246">
                  <c:v>27.3</c:v>
                </c:pt>
                <c:pt idx="247">
                  <c:v>27.4</c:v>
                </c:pt>
                <c:pt idx="248">
                  <c:v>27.4</c:v>
                </c:pt>
                <c:pt idx="249">
                  <c:v>27.4</c:v>
                </c:pt>
                <c:pt idx="250">
                  <c:v>27.5</c:v>
                </c:pt>
                <c:pt idx="251">
                  <c:v>27.3</c:v>
                </c:pt>
                <c:pt idx="252">
                  <c:v>27.4</c:v>
                </c:pt>
                <c:pt idx="253">
                  <c:v>27.5</c:v>
                </c:pt>
                <c:pt idx="254">
                  <c:v>27.5</c:v>
                </c:pt>
                <c:pt idx="255">
                  <c:v>27.5</c:v>
                </c:pt>
                <c:pt idx="256">
                  <c:v>27.5</c:v>
                </c:pt>
                <c:pt idx="257">
                  <c:v>27.5</c:v>
                </c:pt>
                <c:pt idx="258">
                  <c:v>27.5</c:v>
                </c:pt>
                <c:pt idx="259">
                  <c:v>27.5</c:v>
                </c:pt>
                <c:pt idx="260">
                  <c:v>27.5</c:v>
                </c:pt>
                <c:pt idx="261">
                  <c:v>27.5</c:v>
                </c:pt>
                <c:pt idx="262">
                  <c:v>27.5</c:v>
                </c:pt>
                <c:pt idx="263">
                  <c:v>27.5</c:v>
                </c:pt>
                <c:pt idx="264">
                  <c:v>27.5</c:v>
                </c:pt>
                <c:pt idx="265">
                  <c:v>27.5</c:v>
                </c:pt>
                <c:pt idx="266">
                  <c:v>27.5</c:v>
                </c:pt>
                <c:pt idx="267">
                  <c:v>27.5</c:v>
                </c:pt>
                <c:pt idx="268">
                  <c:v>27.5</c:v>
                </c:pt>
                <c:pt idx="269">
                  <c:v>27.5</c:v>
                </c:pt>
                <c:pt idx="270">
                  <c:v>27.5</c:v>
                </c:pt>
                <c:pt idx="271">
                  <c:v>27.5</c:v>
                </c:pt>
                <c:pt idx="272">
                  <c:v>27.5</c:v>
                </c:pt>
                <c:pt idx="273">
                  <c:v>27.5</c:v>
                </c:pt>
                <c:pt idx="274">
                  <c:v>27.5</c:v>
                </c:pt>
                <c:pt idx="275">
                  <c:v>27.5</c:v>
                </c:pt>
                <c:pt idx="276">
                  <c:v>27.6</c:v>
                </c:pt>
                <c:pt idx="277">
                  <c:v>27.6</c:v>
                </c:pt>
                <c:pt idx="278">
                  <c:v>27.6</c:v>
                </c:pt>
                <c:pt idx="279">
                  <c:v>27.6</c:v>
                </c:pt>
                <c:pt idx="280">
                  <c:v>27.6</c:v>
                </c:pt>
                <c:pt idx="281">
                  <c:v>27.6</c:v>
                </c:pt>
                <c:pt idx="282">
                  <c:v>27.6</c:v>
                </c:pt>
                <c:pt idx="283">
                  <c:v>27.6</c:v>
                </c:pt>
                <c:pt idx="284">
                  <c:v>27.7</c:v>
                </c:pt>
                <c:pt idx="285">
                  <c:v>27.6</c:v>
                </c:pt>
                <c:pt idx="286">
                  <c:v>27.7</c:v>
                </c:pt>
                <c:pt idx="287">
                  <c:v>27.8</c:v>
                </c:pt>
                <c:pt idx="288">
                  <c:v>27.8</c:v>
                </c:pt>
                <c:pt idx="289">
                  <c:v>27.8</c:v>
                </c:pt>
                <c:pt idx="290">
                  <c:v>27.8</c:v>
                </c:pt>
                <c:pt idx="291">
                  <c:v>27.8</c:v>
                </c:pt>
                <c:pt idx="292">
                  <c:v>27.8</c:v>
                </c:pt>
                <c:pt idx="293">
                  <c:v>27.8</c:v>
                </c:pt>
                <c:pt idx="294">
                  <c:v>27.8</c:v>
                </c:pt>
                <c:pt idx="295">
                  <c:v>27.8</c:v>
                </c:pt>
                <c:pt idx="296">
                  <c:v>27.8</c:v>
                </c:pt>
                <c:pt idx="297">
                  <c:v>27.8</c:v>
                </c:pt>
                <c:pt idx="298">
                  <c:v>27.8</c:v>
                </c:pt>
                <c:pt idx="299">
                  <c:v>27.8</c:v>
                </c:pt>
                <c:pt idx="300">
                  <c:v>27.8</c:v>
                </c:pt>
                <c:pt idx="301">
                  <c:v>27.8</c:v>
                </c:pt>
                <c:pt idx="302">
                  <c:v>27.8</c:v>
                </c:pt>
                <c:pt idx="303">
                  <c:v>27.8</c:v>
                </c:pt>
                <c:pt idx="304">
                  <c:v>27.8</c:v>
                </c:pt>
                <c:pt idx="305">
                  <c:v>27.8</c:v>
                </c:pt>
                <c:pt idx="306">
                  <c:v>27.9</c:v>
                </c:pt>
                <c:pt idx="307">
                  <c:v>27.9</c:v>
                </c:pt>
                <c:pt idx="308">
                  <c:v>27.9</c:v>
                </c:pt>
                <c:pt idx="309">
                  <c:v>27.9</c:v>
                </c:pt>
                <c:pt idx="310">
                  <c:v>27.9</c:v>
                </c:pt>
                <c:pt idx="311">
                  <c:v>27.9</c:v>
                </c:pt>
                <c:pt idx="312">
                  <c:v>27.9</c:v>
                </c:pt>
                <c:pt idx="313">
                  <c:v>28</c:v>
                </c:pt>
                <c:pt idx="314">
                  <c:v>27.9</c:v>
                </c:pt>
                <c:pt idx="315">
                  <c:v>27.9</c:v>
                </c:pt>
                <c:pt idx="316">
                  <c:v>27.9</c:v>
                </c:pt>
                <c:pt idx="317">
                  <c:v>27.9</c:v>
                </c:pt>
                <c:pt idx="318">
                  <c:v>28</c:v>
                </c:pt>
                <c:pt idx="319">
                  <c:v>28</c:v>
                </c:pt>
                <c:pt idx="320">
                  <c:v>28.1</c:v>
                </c:pt>
                <c:pt idx="321">
                  <c:v>28</c:v>
                </c:pt>
                <c:pt idx="322">
                  <c:v>28</c:v>
                </c:pt>
                <c:pt idx="323">
                  <c:v>28</c:v>
                </c:pt>
                <c:pt idx="324">
                  <c:v>28</c:v>
                </c:pt>
                <c:pt idx="325">
                  <c:v>28</c:v>
                </c:pt>
                <c:pt idx="326">
                  <c:v>28</c:v>
                </c:pt>
                <c:pt idx="327">
                  <c:v>27.9</c:v>
                </c:pt>
                <c:pt idx="328">
                  <c:v>27.9</c:v>
                </c:pt>
                <c:pt idx="329">
                  <c:v>27.9</c:v>
                </c:pt>
                <c:pt idx="330">
                  <c:v>27.9</c:v>
                </c:pt>
                <c:pt idx="331">
                  <c:v>27.9</c:v>
                </c:pt>
                <c:pt idx="332">
                  <c:v>28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27.9</c:v>
                </c:pt>
                <c:pt idx="343">
                  <c:v>28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27.9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27.9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28</c:v>
                </c:pt>
                <c:pt idx="357">
                  <c:v>28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27.9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27.9</c:v>
                </c:pt>
                <c:pt idx="374">
                  <c:v>27.9</c:v>
                </c:pt>
                <c:pt idx="375">
                  <c:v>27.9</c:v>
                </c:pt>
                <c:pt idx="376">
                  <c:v>27.9</c:v>
                </c:pt>
                <c:pt idx="377">
                  <c:v>27.9</c:v>
                </c:pt>
                <c:pt idx="378">
                  <c:v>27.9</c:v>
                </c:pt>
                <c:pt idx="379">
                  <c:v>27.9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27.9</c:v>
                </c:pt>
                <c:pt idx="386">
                  <c:v>27.9</c:v>
                </c:pt>
                <c:pt idx="387">
                  <c:v>27.9</c:v>
                </c:pt>
                <c:pt idx="388">
                  <c:v>27.9</c:v>
                </c:pt>
                <c:pt idx="389">
                  <c:v>27.9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27.8</c:v>
                </c:pt>
                <c:pt idx="394">
                  <c:v>27.8</c:v>
                </c:pt>
                <c:pt idx="395">
                  <c:v>27.8</c:v>
                </c:pt>
                <c:pt idx="396">
                  <c:v>27.8</c:v>
                </c:pt>
                <c:pt idx="397">
                  <c:v>27.8</c:v>
                </c:pt>
                <c:pt idx="398">
                  <c:v>27.7</c:v>
                </c:pt>
                <c:pt idx="399">
                  <c:v>27.8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27.6</c:v>
                </c:pt>
                <c:pt idx="404">
                  <c:v>27.7</c:v>
                </c:pt>
                <c:pt idx="405">
                  <c:v>27.6</c:v>
                </c:pt>
                <c:pt idx="406">
                  <c:v>27.6</c:v>
                </c:pt>
                <c:pt idx="407">
                  <c:v>27.6</c:v>
                </c:pt>
                <c:pt idx="408">
                  <c:v>27.6</c:v>
                </c:pt>
                <c:pt idx="409">
                  <c:v>27.6</c:v>
                </c:pt>
                <c:pt idx="410">
                  <c:v>27.6</c:v>
                </c:pt>
                <c:pt idx="411">
                  <c:v>27.6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27.6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27.6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27.6</c:v>
                </c:pt>
                <c:pt idx="426">
                  <c:v>27.6</c:v>
                </c:pt>
                <c:pt idx="427">
                  <c:v>27.5</c:v>
                </c:pt>
                <c:pt idx="428">
                  <c:v>27.6</c:v>
                </c:pt>
                <c:pt idx="429">
                  <c:v>27.5</c:v>
                </c:pt>
                <c:pt idx="430">
                  <c:v>27.6</c:v>
                </c:pt>
                <c:pt idx="431">
                  <c:v>27.5</c:v>
                </c:pt>
                <c:pt idx="432">
                  <c:v>27.6</c:v>
                </c:pt>
                <c:pt idx="433">
                  <c:v>27.6</c:v>
                </c:pt>
                <c:pt idx="434">
                  <c:v>27.6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27.6</c:v>
                </c:pt>
                <c:pt idx="439">
                  <c:v>27.6</c:v>
                </c:pt>
                <c:pt idx="440">
                  <c:v>27.6</c:v>
                </c:pt>
                <c:pt idx="441">
                  <c:v>27.5</c:v>
                </c:pt>
                <c:pt idx="442">
                  <c:v>27.5</c:v>
                </c:pt>
                <c:pt idx="443">
                  <c:v>27.5</c:v>
                </c:pt>
                <c:pt idx="444">
                  <c:v>27.5</c:v>
                </c:pt>
                <c:pt idx="445">
                  <c:v>27.6</c:v>
                </c:pt>
                <c:pt idx="446">
                  <c:v>27.6</c:v>
                </c:pt>
                <c:pt idx="447">
                  <c:v>27.5</c:v>
                </c:pt>
                <c:pt idx="448">
                  <c:v>27.6</c:v>
                </c:pt>
                <c:pt idx="449">
                  <c:v>27.5</c:v>
                </c:pt>
                <c:pt idx="450">
                  <c:v>27.5</c:v>
                </c:pt>
                <c:pt idx="451">
                  <c:v>27.5</c:v>
                </c:pt>
                <c:pt idx="452">
                  <c:v>27.6</c:v>
                </c:pt>
                <c:pt idx="453">
                  <c:v>27.5</c:v>
                </c:pt>
                <c:pt idx="454">
                  <c:v>27.6</c:v>
                </c:pt>
                <c:pt idx="455">
                  <c:v>27.5</c:v>
                </c:pt>
                <c:pt idx="456">
                  <c:v>27.6</c:v>
                </c:pt>
                <c:pt idx="457">
                  <c:v>27.5</c:v>
                </c:pt>
                <c:pt idx="458">
                  <c:v>27.5</c:v>
                </c:pt>
                <c:pt idx="459">
                  <c:v>27.5</c:v>
                </c:pt>
                <c:pt idx="460">
                  <c:v>27.5</c:v>
                </c:pt>
                <c:pt idx="461">
                  <c:v>27.5</c:v>
                </c:pt>
                <c:pt idx="462">
                  <c:v>27.5</c:v>
                </c:pt>
                <c:pt idx="463">
                  <c:v>27.6</c:v>
                </c:pt>
                <c:pt idx="464">
                  <c:v>27.6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27.6</c:v>
                </c:pt>
                <c:pt idx="469">
                  <c:v>27.5</c:v>
                </c:pt>
                <c:pt idx="470">
                  <c:v>27.6</c:v>
                </c:pt>
                <c:pt idx="471">
                  <c:v>27.6</c:v>
                </c:pt>
                <c:pt idx="472">
                  <c:v>27.6</c:v>
                </c:pt>
                <c:pt idx="473">
                  <c:v>27.5</c:v>
                </c:pt>
                <c:pt idx="474">
                  <c:v>27.6</c:v>
                </c:pt>
                <c:pt idx="475">
                  <c:v>27.6</c:v>
                </c:pt>
                <c:pt idx="476">
                  <c:v>27.5</c:v>
                </c:pt>
                <c:pt idx="477">
                  <c:v>27.5</c:v>
                </c:pt>
                <c:pt idx="478">
                  <c:v>27.5</c:v>
                </c:pt>
                <c:pt idx="479">
                  <c:v>27.6</c:v>
                </c:pt>
                <c:pt idx="480">
                  <c:v>27.6</c:v>
                </c:pt>
                <c:pt idx="481">
                  <c:v>27.6</c:v>
                </c:pt>
                <c:pt idx="482">
                  <c:v>27.5</c:v>
                </c:pt>
                <c:pt idx="483">
                  <c:v>27.6</c:v>
                </c:pt>
                <c:pt idx="484">
                  <c:v>27.5</c:v>
                </c:pt>
                <c:pt idx="485">
                  <c:v>27.6</c:v>
                </c:pt>
                <c:pt idx="486">
                  <c:v>27.6</c:v>
                </c:pt>
                <c:pt idx="487">
                  <c:v>27.6</c:v>
                </c:pt>
                <c:pt idx="488">
                  <c:v>27.5</c:v>
                </c:pt>
                <c:pt idx="489">
                  <c:v>27.6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27.5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27.5</c:v>
                </c:pt>
                <c:pt idx="503">
                  <c:v>27.5</c:v>
                </c:pt>
                <c:pt idx="504">
                  <c:v>27.5</c:v>
                </c:pt>
                <c:pt idx="505">
                  <c:v>27.5</c:v>
                </c:pt>
                <c:pt idx="506">
                  <c:v>27.5</c:v>
                </c:pt>
                <c:pt idx="507">
                  <c:v>27.5</c:v>
                </c:pt>
                <c:pt idx="508">
                  <c:v>27.5</c:v>
                </c:pt>
                <c:pt idx="509">
                  <c:v>27.5</c:v>
                </c:pt>
                <c:pt idx="510">
                  <c:v>27.4</c:v>
                </c:pt>
                <c:pt idx="511">
                  <c:v>27.5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27.5</c:v>
                </c:pt>
                <c:pt idx="518">
                  <c:v>27.5</c:v>
                </c:pt>
                <c:pt idx="519">
                  <c:v>27.5</c:v>
                </c:pt>
                <c:pt idx="520">
                  <c:v>27.5</c:v>
                </c:pt>
                <c:pt idx="521">
                  <c:v>27.4</c:v>
                </c:pt>
                <c:pt idx="522">
                  <c:v>27.5</c:v>
                </c:pt>
                <c:pt idx="523">
                  <c:v>27.5</c:v>
                </c:pt>
                <c:pt idx="524">
                  <c:v>27.5</c:v>
                </c:pt>
                <c:pt idx="525">
                  <c:v>27.5</c:v>
                </c:pt>
                <c:pt idx="526">
                  <c:v>27.5</c:v>
                </c:pt>
                <c:pt idx="527">
                  <c:v>27.5</c:v>
                </c:pt>
                <c:pt idx="528">
                  <c:v>27.5</c:v>
                </c:pt>
                <c:pt idx="529">
                  <c:v>27.5</c:v>
                </c:pt>
                <c:pt idx="530">
                  <c:v>27.5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27.5</c:v>
                </c:pt>
                <c:pt idx="540">
                  <c:v>27.4</c:v>
                </c:pt>
                <c:pt idx="541">
                  <c:v>27.4</c:v>
                </c:pt>
                <c:pt idx="542">
                  <c:v>27.3</c:v>
                </c:pt>
                <c:pt idx="543">
                  <c:v>27.4</c:v>
                </c:pt>
                <c:pt idx="544">
                  <c:v>27.4</c:v>
                </c:pt>
                <c:pt idx="545">
                  <c:v>27.4</c:v>
                </c:pt>
                <c:pt idx="546">
                  <c:v>27.4</c:v>
                </c:pt>
                <c:pt idx="547">
                  <c:v>27.4</c:v>
                </c:pt>
                <c:pt idx="548">
                  <c:v>27.4</c:v>
                </c:pt>
                <c:pt idx="549">
                  <c:v>27.4</c:v>
                </c:pt>
                <c:pt idx="550">
                  <c:v>27.4</c:v>
                </c:pt>
                <c:pt idx="551">
                  <c:v>27.4</c:v>
                </c:pt>
                <c:pt idx="552">
                  <c:v>27.4</c:v>
                </c:pt>
                <c:pt idx="553">
                  <c:v>27.3</c:v>
                </c:pt>
                <c:pt idx="554">
                  <c:v>27.5</c:v>
                </c:pt>
                <c:pt idx="555">
                  <c:v>27.4</c:v>
                </c:pt>
                <c:pt idx="556">
                  <c:v>27.4</c:v>
                </c:pt>
                <c:pt idx="557">
                  <c:v>27.5</c:v>
                </c:pt>
                <c:pt idx="558">
                  <c:v>27.5</c:v>
                </c:pt>
                <c:pt idx="559">
                  <c:v>27.5</c:v>
                </c:pt>
                <c:pt idx="560">
                  <c:v>27.4</c:v>
                </c:pt>
                <c:pt idx="561">
                  <c:v>27.5</c:v>
                </c:pt>
                <c:pt idx="562">
                  <c:v>27.5</c:v>
                </c:pt>
                <c:pt idx="563">
                  <c:v>27.6</c:v>
                </c:pt>
                <c:pt idx="564">
                  <c:v>27.6</c:v>
                </c:pt>
                <c:pt idx="565">
                  <c:v>27.5</c:v>
                </c:pt>
                <c:pt idx="566">
                  <c:v>27.6</c:v>
                </c:pt>
                <c:pt idx="567">
                  <c:v>27.5</c:v>
                </c:pt>
                <c:pt idx="568">
                  <c:v>27.5</c:v>
                </c:pt>
                <c:pt idx="569">
                  <c:v>27.5</c:v>
                </c:pt>
                <c:pt idx="570">
                  <c:v>27.6</c:v>
                </c:pt>
                <c:pt idx="571">
                  <c:v>27.6</c:v>
                </c:pt>
                <c:pt idx="572">
                  <c:v>27.6</c:v>
                </c:pt>
                <c:pt idx="573">
                  <c:v>27.6</c:v>
                </c:pt>
                <c:pt idx="574">
                  <c:v>27.6</c:v>
                </c:pt>
                <c:pt idx="575">
                  <c:v>27.6</c:v>
                </c:pt>
                <c:pt idx="576">
                  <c:v>27.6</c:v>
                </c:pt>
                <c:pt idx="577">
                  <c:v>27.6</c:v>
                </c:pt>
                <c:pt idx="578">
                  <c:v>27.6</c:v>
                </c:pt>
                <c:pt idx="579">
                  <c:v>27.6</c:v>
                </c:pt>
                <c:pt idx="580">
                  <c:v>27.6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27.7</c:v>
                </c:pt>
                <c:pt idx="597">
                  <c:v>27.7</c:v>
                </c:pt>
                <c:pt idx="598">
                  <c:v>27.7</c:v>
                </c:pt>
                <c:pt idx="599">
                  <c:v>27.7</c:v>
                </c:pt>
                <c:pt idx="600">
                  <c:v>27.6</c:v>
                </c:pt>
                <c:pt idx="601">
                  <c:v>27.7</c:v>
                </c:pt>
                <c:pt idx="602">
                  <c:v>27.7</c:v>
                </c:pt>
                <c:pt idx="603">
                  <c:v>27.7</c:v>
                </c:pt>
                <c:pt idx="604">
                  <c:v>27.8</c:v>
                </c:pt>
                <c:pt idx="605">
                  <c:v>27.7</c:v>
                </c:pt>
                <c:pt idx="606">
                  <c:v>27.8</c:v>
                </c:pt>
                <c:pt idx="607">
                  <c:v>27.7</c:v>
                </c:pt>
                <c:pt idx="608">
                  <c:v>27.8</c:v>
                </c:pt>
                <c:pt idx="609">
                  <c:v>27.8</c:v>
                </c:pt>
                <c:pt idx="610">
                  <c:v>27.7</c:v>
                </c:pt>
                <c:pt idx="611">
                  <c:v>27.8</c:v>
                </c:pt>
                <c:pt idx="612">
                  <c:v>27.8</c:v>
                </c:pt>
                <c:pt idx="613">
                  <c:v>27.8</c:v>
                </c:pt>
                <c:pt idx="614">
                  <c:v>27.7</c:v>
                </c:pt>
                <c:pt idx="615">
                  <c:v>27.8</c:v>
                </c:pt>
                <c:pt idx="616">
                  <c:v>27.8</c:v>
                </c:pt>
                <c:pt idx="617">
                  <c:v>27.8</c:v>
                </c:pt>
                <c:pt idx="618">
                  <c:v>27.8</c:v>
                </c:pt>
                <c:pt idx="619">
                  <c:v>27.8</c:v>
                </c:pt>
                <c:pt idx="620">
                  <c:v>27.8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27.9</c:v>
                </c:pt>
                <c:pt idx="625">
                  <c:v>27.9</c:v>
                </c:pt>
                <c:pt idx="626">
                  <c:v>27.9</c:v>
                </c:pt>
                <c:pt idx="627">
                  <c:v>27.9</c:v>
                </c:pt>
                <c:pt idx="628">
                  <c:v>28</c:v>
                </c:pt>
                <c:pt idx="629">
                  <c:v>27.9</c:v>
                </c:pt>
                <c:pt idx="630">
                  <c:v>27.9</c:v>
                </c:pt>
                <c:pt idx="631">
                  <c:v>27.9</c:v>
                </c:pt>
                <c:pt idx="632">
                  <c:v>27.9</c:v>
                </c:pt>
                <c:pt idx="633">
                  <c:v>28</c:v>
                </c:pt>
                <c:pt idx="634">
                  <c:v>27.9</c:v>
                </c:pt>
                <c:pt idx="635">
                  <c:v>27.9</c:v>
                </c:pt>
                <c:pt idx="636">
                  <c:v>28</c:v>
                </c:pt>
                <c:pt idx="637">
                  <c:v>28</c:v>
                </c:pt>
                <c:pt idx="638">
                  <c:v>28</c:v>
                </c:pt>
                <c:pt idx="639">
                  <c:v>28</c:v>
                </c:pt>
                <c:pt idx="640">
                  <c:v>28.1</c:v>
                </c:pt>
                <c:pt idx="641">
                  <c:v>28.1</c:v>
                </c:pt>
                <c:pt idx="642">
                  <c:v>28.1</c:v>
                </c:pt>
                <c:pt idx="643">
                  <c:v>28.1</c:v>
                </c:pt>
                <c:pt idx="644">
                  <c:v>28.1</c:v>
                </c:pt>
                <c:pt idx="645">
                  <c:v>28.1</c:v>
                </c:pt>
                <c:pt idx="646">
                  <c:v>28.1</c:v>
                </c:pt>
                <c:pt idx="647">
                  <c:v>28.2</c:v>
                </c:pt>
                <c:pt idx="648">
                  <c:v>28.2</c:v>
                </c:pt>
                <c:pt idx="649">
                  <c:v>28.3</c:v>
                </c:pt>
                <c:pt idx="650">
                  <c:v>28.2</c:v>
                </c:pt>
                <c:pt idx="651">
                  <c:v>28.1</c:v>
                </c:pt>
                <c:pt idx="652">
                  <c:v>28.3</c:v>
                </c:pt>
                <c:pt idx="653">
                  <c:v>28.3</c:v>
                </c:pt>
                <c:pt idx="654">
                  <c:v>28.3</c:v>
                </c:pt>
                <c:pt idx="655">
                  <c:v>28.3</c:v>
                </c:pt>
                <c:pt idx="656">
                  <c:v>28.3</c:v>
                </c:pt>
                <c:pt idx="657">
                  <c:v>28.3</c:v>
                </c:pt>
                <c:pt idx="658">
                  <c:v>28.3</c:v>
                </c:pt>
                <c:pt idx="659">
                  <c:v>28.3</c:v>
                </c:pt>
                <c:pt idx="660">
                  <c:v>28.3</c:v>
                </c:pt>
                <c:pt idx="661">
                  <c:v>28.3</c:v>
                </c:pt>
                <c:pt idx="662">
                  <c:v>28.3</c:v>
                </c:pt>
                <c:pt idx="663">
                  <c:v>28.3</c:v>
                </c:pt>
                <c:pt idx="664">
                  <c:v>28.3</c:v>
                </c:pt>
                <c:pt idx="665">
                  <c:v>28.4</c:v>
                </c:pt>
                <c:pt idx="666">
                  <c:v>28.4</c:v>
                </c:pt>
                <c:pt idx="667">
                  <c:v>28.4</c:v>
                </c:pt>
                <c:pt idx="668">
                  <c:v>28.4</c:v>
                </c:pt>
                <c:pt idx="669">
                  <c:v>28.4</c:v>
                </c:pt>
                <c:pt idx="670">
                  <c:v>28.4</c:v>
                </c:pt>
                <c:pt idx="671">
                  <c:v>28.5</c:v>
                </c:pt>
                <c:pt idx="672">
                  <c:v>28.5</c:v>
                </c:pt>
                <c:pt idx="673">
                  <c:v>28.5</c:v>
                </c:pt>
                <c:pt idx="674">
                  <c:v>28.6</c:v>
                </c:pt>
                <c:pt idx="675">
                  <c:v>28.6</c:v>
                </c:pt>
                <c:pt idx="676">
                  <c:v>28.6</c:v>
                </c:pt>
                <c:pt idx="677">
                  <c:v>28.6</c:v>
                </c:pt>
                <c:pt idx="678">
                  <c:v>28.6</c:v>
                </c:pt>
                <c:pt idx="679">
                  <c:v>28.6</c:v>
                </c:pt>
                <c:pt idx="680">
                  <c:v>28.7</c:v>
                </c:pt>
                <c:pt idx="681">
                  <c:v>28.7</c:v>
                </c:pt>
                <c:pt idx="682">
                  <c:v>28.7</c:v>
                </c:pt>
                <c:pt idx="683">
                  <c:v>28.7</c:v>
                </c:pt>
                <c:pt idx="684">
                  <c:v>28.7</c:v>
                </c:pt>
                <c:pt idx="685">
                  <c:v>28.8</c:v>
                </c:pt>
                <c:pt idx="686">
                  <c:v>28.8</c:v>
                </c:pt>
                <c:pt idx="687">
                  <c:v>28.8</c:v>
                </c:pt>
                <c:pt idx="688">
                  <c:v>28.8</c:v>
                </c:pt>
                <c:pt idx="689">
                  <c:v>28.9</c:v>
                </c:pt>
                <c:pt idx="690">
                  <c:v>28.9</c:v>
                </c:pt>
                <c:pt idx="691">
                  <c:v>28.8</c:v>
                </c:pt>
                <c:pt idx="692">
                  <c:v>28.8</c:v>
                </c:pt>
                <c:pt idx="693">
                  <c:v>28.9</c:v>
                </c:pt>
                <c:pt idx="694">
                  <c:v>28.9</c:v>
                </c:pt>
                <c:pt idx="695">
                  <c:v>28.9</c:v>
                </c:pt>
                <c:pt idx="696">
                  <c:v>28.9</c:v>
                </c:pt>
                <c:pt idx="697">
                  <c:v>28.9</c:v>
                </c:pt>
                <c:pt idx="698">
                  <c:v>29</c:v>
                </c:pt>
                <c:pt idx="699">
                  <c:v>29</c:v>
                </c:pt>
                <c:pt idx="700">
                  <c:v>29</c:v>
                </c:pt>
                <c:pt idx="701">
                  <c:v>28.9</c:v>
                </c:pt>
                <c:pt idx="702">
                  <c:v>29</c:v>
                </c:pt>
                <c:pt idx="703">
                  <c:v>29.1</c:v>
                </c:pt>
                <c:pt idx="704">
                  <c:v>29</c:v>
                </c:pt>
                <c:pt idx="705">
                  <c:v>29.1</c:v>
                </c:pt>
                <c:pt idx="706">
                  <c:v>29.1</c:v>
                </c:pt>
                <c:pt idx="707">
                  <c:v>29.1</c:v>
                </c:pt>
                <c:pt idx="708">
                  <c:v>29.1</c:v>
                </c:pt>
                <c:pt idx="709">
                  <c:v>29.1</c:v>
                </c:pt>
                <c:pt idx="710">
                  <c:v>29.1</c:v>
                </c:pt>
                <c:pt idx="711">
                  <c:v>29.1</c:v>
                </c:pt>
                <c:pt idx="712">
                  <c:v>29.1</c:v>
                </c:pt>
                <c:pt idx="713">
                  <c:v>29.1</c:v>
                </c:pt>
                <c:pt idx="714">
                  <c:v>29.1</c:v>
                </c:pt>
                <c:pt idx="715">
                  <c:v>29.1</c:v>
                </c:pt>
                <c:pt idx="716">
                  <c:v>29.2</c:v>
                </c:pt>
                <c:pt idx="717">
                  <c:v>29.2</c:v>
                </c:pt>
                <c:pt idx="718">
                  <c:v>29.2</c:v>
                </c:pt>
                <c:pt idx="719">
                  <c:v>29.3</c:v>
                </c:pt>
                <c:pt idx="720">
                  <c:v>29.3</c:v>
                </c:pt>
                <c:pt idx="721">
                  <c:v>29.2</c:v>
                </c:pt>
                <c:pt idx="722">
                  <c:v>29.3</c:v>
                </c:pt>
                <c:pt idx="723">
                  <c:v>29.3</c:v>
                </c:pt>
                <c:pt idx="724">
                  <c:v>29.4</c:v>
                </c:pt>
                <c:pt idx="725">
                  <c:v>29.3</c:v>
                </c:pt>
                <c:pt idx="726">
                  <c:v>29.4</c:v>
                </c:pt>
                <c:pt idx="727">
                  <c:v>29.4</c:v>
                </c:pt>
                <c:pt idx="728">
                  <c:v>29.4</c:v>
                </c:pt>
                <c:pt idx="729">
                  <c:v>29.5</c:v>
                </c:pt>
                <c:pt idx="730">
                  <c:v>29.5</c:v>
                </c:pt>
                <c:pt idx="731">
                  <c:v>29.5</c:v>
                </c:pt>
                <c:pt idx="732">
                  <c:v>29.4</c:v>
                </c:pt>
                <c:pt idx="733">
                  <c:v>29.5</c:v>
                </c:pt>
                <c:pt idx="734">
                  <c:v>29.5</c:v>
                </c:pt>
                <c:pt idx="735">
                  <c:v>29.5</c:v>
                </c:pt>
                <c:pt idx="736">
                  <c:v>29.5</c:v>
                </c:pt>
                <c:pt idx="737">
                  <c:v>29.6</c:v>
                </c:pt>
                <c:pt idx="738">
                  <c:v>29.7</c:v>
                </c:pt>
                <c:pt idx="739">
                  <c:v>29.7</c:v>
                </c:pt>
                <c:pt idx="740">
                  <c:v>29.7</c:v>
                </c:pt>
                <c:pt idx="741">
                  <c:v>29.7</c:v>
                </c:pt>
                <c:pt idx="742">
                  <c:v>29.7</c:v>
                </c:pt>
                <c:pt idx="743">
                  <c:v>29.7</c:v>
                </c:pt>
                <c:pt idx="744">
                  <c:v>29.8</c:v>
                </c:pt>
                <c:pt idx="745">
                  <c:v>29.9</c:v>
                </c:pt>
                <c:pt idx="746">
                  <c:v>29.9</c:v>
                </c:pt>
                <c:pt idx="747">
                  <c:v>29.9</c:v>
                </c:pt>
                <c:pt idx="748">
                  <c:v>29.9</c:v>
                </c:pt>
                <c:pt idx="749">
                  <c:v>29.9</c:v>
                </c:pt>
                <c:pt idx="750">
                  <c:v>29.9</c:v>
                </c:pt>
                <c:pt idx="751">
                  <c:v>30</c:v>
                </c:pt>
                <c:pt idx="752">
                  <c:v>30</c:v>
                </c:pt>
                <c:pt idx="753">
                  <c:v>30.1</c:v>
                </c:pt>
                <c:pt idx="754">
                  <c:v>30.1</c:v>
                </c:pt>
                <c:pt idx="755">
                  <c:v>30.2</c:v>
                </c:pt>
                <c:pt idx="756">
                  <c:v>30.2</c:v>
                </c:pt>
                <c:pt idx="757">
                  <c:v>30.2</c:v>
                </c:pt>
                <c:pt idx="758">
                  <c:v>30.2</c:v>
                </c:pt>
                <c:pt idx="759">
                  <c:v>30.2</c:v>
                </c:pt>
                <c:pt idx="760">
                  <c:v>30.2</c:v>
                </c:pt>
                <c:pt idx="761">
                  <c:v>30.3</c:v>
                </c:pt>
                <c:pt idx="762">
                  <c:v>30.2</c:v>
                </c:pt>
                <c:pt idx="763">
                  <c:v>30.3</c:v>
                </c:pt>
                <c:pt idx="764">
                  <c:v>30.4</c:v>
                </c:pt>
                <c:pt idx="765">
                  <c:v>30.4</c:v>
                </c:pt>
                <c:pt idx="766">
                  <c:v>30.5</c:v>
                </c:pt>
                <c:pt idx="767">
                  <c:v>30.6</c:v>
                </c:pt>
                <c:pt idx="768">
                  <c:v>30.6</c:v>
                </c:pt>
                <c:pt idx="769">
                  <c:v>30.6</c:v>
                </c:pt>
                <c:pt idx="770">
                  <c:v>30.7</c:v>
                </c:pt>
                <c:pt idx="771">
                  <c:v>30.6</c:v>
                </c:pt>
                <c:pt idx="772">
                  <c:v>30.7</c:v>
                </c:pt>
                <c:pt idx="773">
                  <c:v>30.8</c:v>
                </c:pt>
                <c:pt idx="774">
                  <c:v>30.9</c:v>
                </c:pt>
                <c:pt idx="775">
                  <c:v>30.9</c:v>
                </c:pt>
                <c:pt idx="776">
                  <c:v>30.9</c:v>
                </c:pt>
                <c:pt idx="777">
                  <c:v>30.9</c:v>
                </c:pt>
                <c:pt idx="778">
                  <c:v>31</c:v>
                </c:pt>
                <c:pt idx="779">
                  <c:v>30.9</c:v>
                </c:pt>
                <c:pt idx="780">
                  <c:v>31</c:v>
                </c:pt>
                <c:pt idx="781">
                  <c:v>31</c:v>
                </c:pt>
                <c:pt idx="782">
                  <c:v>31.1</c:v>
                </c:pt>
                <c:pt idx="783">
                  <c:v>31.1</c:v>
                </c:pt>
                <c:pt idx="784">
                  <c:v>31.2</c:v>
                </c:pt>
                <c:pt idx="785">
                  <c:v>31.2</c:v>
                </c:pt>
                <c:pt idx="786">
                  <c:v>31.3</c:v>
                </c:pt>
                <c:pt idx="787">
                  <c:v>31.3</c:v>
                </c:pt>
                <c:pt idx="788">
                  <c:v>31.4</c:v>
                </c:pt>
                <c:pt idx="789">
                  <c:v>31.4</c:v>
                </c:pt>
                <c:pt idx="790">
                  <c:v>31.4</c:v>
                </c:pt>
                <c:pt idx="791">
                  <c:v>31.4</c:v>
                </c:pt>
                <c:pt idx="792">
                  <c:v>31.5</c:v>
                </c:pt>
                <c:pt idx="793">
                  <c:v>31.5</c:v>
                </c:pt>
                <c:pt idx="794">
                  <c:v>31.6</c:v>
                </c:pt>
                <c:pt idx="795">
                  <c:v>31.7</c:v>
                </c:pt>
                <c:pt idx="796">
                  <c:v>31.7</c:v>
                </c:pt>
                <c:pt idx="797">
                  <c:v>31.7</c:v>
                </c:pt>
                <c:pt idx="798">
                  <c:v>31.9</c:v>
                </c:pt>
                <c:pt idx="799">
                  <c:v>31.9</c:v>
                </c:pt>
                <c:pt idx="800">
                  <c:v>31.9</c:v>
                </c:pt>
                <c:pt idx="801">
                  <c:v>32</c:v>
                </c:pt>
                <c:pt idx="802">
                  <c:v>32</c:v>
                </c:pt>
                <c:pt idx="803">
                  <c:v>32</c:v>
                </c:pt>
                <c:pt idx="804">
                  <c:v>32.1</c:v>
                </c:pt>
                <c:pt idx="805">
                  <c:v>32.1</c:v>
                </c:pt>
                <c:pt idx="806">
                  <c:v>32.200000000000003</c:v>
                </c:pt>
                <c:pt idx="807">
                  <c:v>32.200000000000003</c:v>
                </c:pt>
                <c:pt idx="808">
                  <c:v>32.200000000000003</c:v>
                </c:pt>
                <c:pt idx="809">
                  <c:v>32.4</c:v>
                </c:pt>
                <c:pt idx="810">
                  <c:v>32.299999999999997</c:v>
                </c:pt>
                <c:pt idx="811">
                  <c:v>32.4</c:v>
                </c:pt>
                <c:pt idx="812">
                  <c:v>32.4</c:v>
                </c:pt>
                <c:pt idx="813">
                  <c:v>32.4</c:v>
                </c:pt>
                <c:pt idx="814">
                  <c:v>32.4</c:v>
                </c:pt>
                <c:pt idx="815">
                  <c:v>32.5</c:v>
                </c:pt>
                <c:pt idx="816">
                  <c:v>32.5</c:v>
                </c:pt>
                <c:pt idx="817">
                  <c:v>32.5</c:v>
                </c:pt>
                <c:pt idx="818">
                  <c:v>32.6</c:v>
                </c:pt>
                <c:pt idx="819">
                  <c:v>32.6</c:v>
                </c:pt>
                <c:pt idx="820">
                  <c:v>32.700000000000003</c:v>
                </c:pt>
                <c:pt idx="821">
                  <c:v>32.700000000000003</c:v>
                </c:pt>
                <c:pt idx="822">
                  <c:v>32.799999999999997</c:v>
                </c:pt>
                <c:pt idx="823">
                  <c:v>32.700000000000003</c:v>
                </c:pt>
                <c:pt idx="824">
                  <c:v>32.799999999999997</c:v>
                </c:pt>
                <c:pt idx="825">
                  <c:v>32.799999999999997</c:v>
                </c:pt>
                <c:pt idx="826">
                  <c:v>33</c:v>
                </c:pt>
                <c:pt idx="827">
                  <c:v>33</c:v>
                </c:pt>
                <c:pt idx="828">
                  <c:v>33.1</c:v>
                </c:pt>
                <c:pt idx="829">
                  <c:v>33.200000000000003</c:v>
                </c:pt>
                <c:pt idx="830">
                  <c:v>33.299999999999997</c:v>
                </c:pt>
                <c:pt idx="831">
                  <c:v>33.299999999999997</c:v>
                </c:pt>
                <c:pt idx="832">
                  <c:v>33.299999999999997</c:v>
                </c:pt>
                <c:pt idx="833">
                  <c:v>33.5</c:v>
                </c:pt>
                <c:pt idx="834">
                  <c:v>33.5</c:v>
                </c:pt>
                <c:pt idx="835">
                  <c:v>33.700000000000003</c:v>
                </c:pt>
                <c:pt idx="836">
                  <c:v>33.700000000000003</c:v>
                </c:pt>
                <c:pt idx="837">
                  <c:v>33.799999999999997</c:v>
                </c:pt>
                <c:pt idx="838">
                  <c:v>33.799999999999997</c:v>
                </c:pt>
                <c:pt idx="839">
                  <c:v>33.799999999999997</c:v>
                </c:pt>
                <c:pt idx="840">
                  <c:v>34</c:v>
                </c:pt>
                <c:pt idx="841">
                  <c:v>34.1</c:v>
                </c:pt>
                <c:pt idx="842">
                  <c:v>34.200000000000003</c:v>
                </c:pt>
                <c:pt idx="843">
                  <c:v>34.200000000000003</c:v>
                </c:pt>
                <c:pt idx="844">
                  <c:v>34.299999999999997</c:v>
                </c:pt>
                <c:pt idx="845">
                  <c:v>34.4</c:v>
                </c:pt>
                <c:pt idx="846">
                  <c:v>34.5</c:v>
                </c:pt>
                <c:pt idx="847">
                  <c:v>34.5</c:v>
                </c:pt>
                <c:pt idx="848">
                  <c:v>34.700000000000003</c:v>
                </c:pt>
                <c:pt idx="849">
                  <c:v>34.799999999999997</c:v>
                </c:pt>
                <c:pt idx="850">
                  <c:v>34.799999999999997</c:v>
                </c:pt>
                <c:pt idx="851">
                  <c:v>34.9</c:v>
                </c:pt>
                <c:pt idx="852">
                  <c:v>35</c:v>
                </c:pt>
                <c:pt idx="853">
                  <c:v>35</c:v>
                </c:pt>
                <c:pt idx="854">
                  <c:v>35.200000000000003</c:v>
                </c:pt>
                <c:pt idx="855">
                  <c:v>35.299999999999997</c:v>
                </c:pt>
                <c:pt idx="856">
                  <c:v>35.4</c:v>
                </c:pt>
                <c:pt idx="857">
                  <c:v>35.5</c:v>
                </c:pt>
                <c:pt idx="858">
                  <c:v>35.6</c:v>
                </c:pt>
                <c:pt idx="859">
                  <c:v>35.700000000000003</c:v>
                </c:pt>
                <c:pt idx="860">
                  <c:v>35.9</c:v>
                </c:pt>
                <c:pt idx="861">
                  <c:v>35.9</c:v>
                </c:pt>
                <c:pt idx="862">
                  <c:v>36.1</c:v>
                </c:pt>
                <c:pt idx="863">
                  <c:v>36.299999999999997</c:v>
                </c:pt>
                <c:pt idx="864">
                  <c:v>36.299999999999997</c:v>
                </c:pt>
                <c:pt idx="865">
                  <c:v>36.5</c:v>
                </c:pt>
                <c:pt idx="866">
                  <c:v>36.6</c:v>
                </c:pt>
                <c:pt idx="867">
                  <c:v>36.799999999999997</c:v>
                </c:pt>
                <c:pt idx="868">
                  <c:v>36.9</c:v>
                </c:pt>
                <c:pt idx="869">
                  <c:v>37</c:v>
                </c:pt>
                <c:pt idx="870">
                  <c:v>37.1</c:v>
                </c:pt>
                <c:pt idx="871">
                  <c:v>37.299999999999997</c:v>
                </c:pt>
                <c:pt idx="872">
                  <c:v>37.4</c:v>
                </c:pt>
                <c:pt idx="873">
                  <c:v>37.6</c:v>
                </c:pt>
                <c:pt idx="874">
                  <c:v>37.700000000000003</c:v>
                </c:pt>
                <c:pt idx="875">
                  <c:v>37.9</c:v>
                </c:pt>
                <c:pt idx="876">
                  <c:v>38</c:v>
                </c:pt>
                <c:pt idx="877">
                  <c:v>38.1</c:v>
                </c:pt>
                <c:pt idx="878">
                  <c:v>38.299999999999997</c:v>
                </c:pt>
                <c:pt idx="879">
                  <c:v>38.5</c:v>
                </c:pt>
                <c:pt idx="880">
                  <c:v>38.6</c:v>
                </c:pt>
                <c:pt idx="881">
                  <c:v>38.799999999999997</c:v>
                </c:pt>
                <c:pt idx="882">
                  <c:v>38.9</c:v>
                </c:pt>
                <c:pt idx="883">
                  <c:v>39.200000000000003</c:v>
                </c:pt>
                <c:pt idx="884">
                  <c:v>39.4</c:v>
                </c:pt>
                <c:pt idx="885">
                  <c:v>39.5</c:v>
                </c:pt>
                <c:pt idx="886">
                  <c:v>39.700000000000003</c:v>
                </c:pt>
                <c:pt idx="887">
                  <c:v>39.9</c:v>
                </c:pt>
                <c:pt idx="888">
                  <c:v>40.200000000000003</c:v>
                </c:pt>
                <c:pt idx="889">
                  <c:v>40.4</c:v>
                </c:pt>
                <c:pt idx="890">
                  <c:v>40.700000000000003</c:v>
                </c:pt>
                <c:pt idx="891">
                  <c:v>41</c:v>
                </c:pt>
                <c:pt idx="892">
                  <c:v>41.2</c:v>
                </c:pt>
                <c:pt idx="893">
                  <c:v>41.5</c:v>
                </c:pt>
                <c:pt idx="894">
                  <c:v>41.8</c:v>
                </c:pt>
                <c:pt idx="895">
                  <c:v>42.1</c:v>
                </c:pt>
                <c:pt idx="896">
                  <c:v>42.5</c:v>
                </c:pt>
                <c:pt idx="897">
                  <c:v>42.8</c:v>
                </c:pt>
                <c:pt idx="898">
                  <c:v>43.2</c:v>
                </c:pt>
                <c:pt idx="899">
                  <c:v>43.6</c:v>
                </c:pt>
                <c:pt idx="900">
                  <c:v>43.9</c:v>
                </c:pt>
                <c:pt idx="901">
                  <c:v>44.3</c:v>
                </c:pt>
                <c:pt idx="902">
                  <c:v>44.8</c:v>
                </c:pt>
                <c:pt idx="903">
                  <c:v>45.3</c:v>
                </c:pt>
                <c:pt idx="904">
                  <c:v>45.8</c:v>
                </c:pt>
                <c:pt idx="905">
                  <c:v>46.3</c:v>
                </c:pt>
                <c:pt idx="906">
                  <c:v>46.8</c:v>
                </c:pt>
                <c:pt idx="907">
                  <c:v>47.4</c:v>
                </c:pt>
                <c:pt idx="908">
                  <c:v>47.9</c:v>
                </c:pt>
                <c:pt idx="909">
                  <c:v>48.4</c:v>
                </c:pt>
                <c:pt idx="910">
                  <c:v>49</c:v>
                </c:pt>
                <c:pt idx="911">
                  <c:v>49.5</c:v>
                </c:pt>
                <c:pt idx="912">
                  <c:v>50.2</c:v>
                </c:pt>
                <c:pt idx="913">
                  <c:v>50.8</c:v>
                </c:pt>
                <c:pt idx="914">
                  <c:v>51.5</c:v>
                </c:pt>
                <c:pt idx="915">
                  <c:v>52.1</c:v>
                </c:pt>
                <c:pt idx="916">
                  <c:v>52.8</c:v>
                </c:pt>
                <c:pt idx="917">
                  <c:v>53.4</c:v>
                </c:pt>
                <c:pt idx="918">
                  <c:v>54.1</c:v>
                </c:pt>
                <c:pt idx="919">
                  <c:v>54.8</c:v>
                </c:pt>
                <c:pt idx="920">
                  <c:v>55.4</c:v>
                </c:pt>
                <c:pt idx="921">
                  <c:v>56.1</c:v>
                </c:pt>
                <c:pt idx="922">
                  <c:v>56.8</c:v>
                </c:pt>
                <c:pt idx="923">
                  <c:v>57.5</c:v>
                </c:pt>
                <c:pt idx="924">
                  <c:v>58.3</c:v>
                </c:pt>
                <c:pt idx="925">
                  <c:v>58.8</c:v>
                </c:pt>
                <c:pt idx="926">
                  <c:v>59.5</c:v>
                </c:pt>
                <c:pt idx="927">
                  <c:v>60.3</c:v>
                </c:pt>
                <c:pt idx="928">
                  <c:v>61</c:v>
                </c:pt>
                <c:pt idx="929">
                  <c:v>61.6</c:v>
                </c:pt>
                <c:pt idx="930">
                  <c:v>62.3</c:v>
                </c:pt>
                <c:pt idx="931">
                  <c:v>62.9</c:v>
                </c:pt>
                <c:pt idx="932">
                  <c:v>63.5</c:v>
                </c:pt>
                <c:pt idx="933">
                  <c:v>64.2</c:v>
                </c:pt>
                <c:pt idx="934">
                  <c:v>64.599999999999994</c:v>
                </c:pt>
                <c:pt idx="935">
                  <c:v>65.099999999999994</c:v>
                </c:pt>
                <c:pt idx="936">
                  <c:v>65.599999999999994</c:v>
                </c:pt>
                <c:pt idx="937">
                  <c:v>65.900000000000006</c:v>
                </c:pt>
                <c:pt idx="938">
                  <c:v>66.400000000000006</c:v>
                </c:pt>
                <c:pt idx="939">
                  <c:v>66.599999999999994</c:v>
                </c:pt>
                <c:pt idx="940">
                  <c:v>67</c:v>
                </c:pt>
                <c:pt idx="941">
                  <c:v>67.2</c:v>
                </c:pt>
                <c:pt idx="942">
                  <c:v>67.599999999999994</c:v>
                </c:pt>
                <c:pt idx="943">
                  <c:v>67.8</c:v>
                </c:pt>
                <c:pt idx="944">
                  <c:v>68.099999999999994</c:v>
                </c:pt>
                <c:pt idx="945">
                  <c:v>68.400000000000006</c:v>
                </c:pt>
                <c:pt idx="946">
                  <c:v>68.599999999999994</c:v>
                </c:pt>
                <c:pt idx="947">
                  <c:v>68.7</c:v>
                </c:pt>
                <c:pt idx="948">
                  <c:v>68.8</c:v>
                </c:pt>
                <c:pt idx="949">
                  <c:v>68.900000000000006</c:v>
                </c:pt>
                <c:pt idx="950">
                  <c:v>69</c:v>
                </c:pt>
                <c:pt idx="951">
                  <c:v>69.099999999999994</c:v>
                </c:pt>
                <c:pt idx="952">
                  <c:v>69.2</c:v>
                </c:pt>
                <c:pt idx="953">
                  <c:v>69.400000000000006</c:v>
                </c:pt>
                <c:pt idx="954">
                  <c:v>69.5</c:v>
                </c:pt>
                <c:pt idx="955">
                  <c:v>69.599999999999994</c:v>
                </c:pt>
                <c:pt idx="956">
                  <c:v>69.8</c:v>
                </c:pt>
                <c:pt idx="957">
                  <c:v>70</c:v>
                </c:pt>
                <c:pt idx="958">
                  <c:v>70.3</c:v>
                </c:pt>
                <c:pt idx="959">
                  <c:v>70.599999999999994</c:v>
                </c:pt>
                <c:pt idx="960">
                  <c:v>70.900000000000006</c:v>
                </c:pt>
                <c:pt idx="961">
                  <c:v>71.3</c:v>
                </c:pt>
                <c:pt idx="962">
                  <c:v>71.7</c:v>
                </c:pt>
                <c:pt idx="963">
                  <c:v>72</c:v>
                </c:pt>
                <c:pt idx="964">
                  <c:v>72.400000000000006</c:v>
                </c:pt>
                <c:pt idx="965">
                  <c:v>72.8</c:v>
                </c:pt>
                <c:pt idx="966">
                  <c:v>73.400000000000006</c:v>
                </c:pt>
                <c:pt idx="967">
                  <c:v>73.8</c:v>
                </c:pt>
                <c:pt idx="968">
                  <c:v>74.5</c:v>
                </c:pt>
                <c:pt idx="969">
                  <c:v>74.900000000000006</c:v>
                </c:pt>
                <c:pt idx="970">
                  <c:v>75.5</c:v>
                </c:pt>
                <c:pt idx="971">
                  <c:v>76.2</c:v>
                </c:pt>
                <c:pt idx="972">
                  <c:v>76.900000000000006</c:v>
                </c:pt>
                <c:pt idx="973">
                  <c:v>77.8</c:v>
                </c:pt>
                <c:pt idx="974">
                  <c:v>78.8</c:v>
                </c:pt>
                <c:pt idx="975">
                  <c:v>79.900000000000006</c:v>
                </c:pt>
                <c:pt idx="976">
                  <c:v>81.099999999999994</c:v>
                </c:pt>
                <c:pt idx="977">
                  <c:v>82.4</c:v>
                </c:pt>
                <c:pt idx="978">
                  <c:v>83.8</c:v>
                </c:pt>
                <c:pt idx="979">
                  <c:v>85.4</c:v>
                </c:pt>
                <c:pt idx="980">
                  <c:v>87.1</c:v>
                </c:pt>
                <c:pt idx="981">
                  <c:v>88.9</c:v>
                </c:pt>
                <c:pt idx="982">
                  <c:v>90.6</c:v>
                </c:pt>
                <c:pt idx="983">
                  <c:v>92.5</c:v>
                </c:pt>
                <c:pt idx="984">
                  <c:v>94.4</c:v>
                </c:pt>
                <c:pt idx="985">
                  <c:v>96.3</c:v>
                </c:pt>
                <c:pt idx="986">
                  <c:v>97.8</c:v>
                </c:pt>
                <c:pt idx="987">
                  <c:v>99.4</c:v>
                </c:pt>
                <c:pt idx="988">
                  <c:v>101.2</c:v>
                </c:pt>
                <c:pt idx="989">
                  <c:v>103</c:v>
                </c:pt>
                <c:pt idx="990">
                  <c:v>104.9</c:v>
                </c:pt>
                <c:pt idx="991">
                  <c:v>107</c:v>
                </c:pt>
                <c:pt idx="992">
                  <c:v>109.1</c:v>
                </c:pt>
                <c:pt idx="993">
                  <c:v>111.3</c:v>
                </c:pt>
                <c:pt idx="994">
                  <c:v>113.8</c:v>
                </c:pt>
                <c:pt idx="995">
                  <c:v>115.8</c:v>
                </c:pt>
                <c:pt idx="996">
                  <c:v>118.1</c:v>
                </c:pt>
                <c:pt idx="997">
                  <c:v>120.6</c:v>
                </c:pt>
                <c:pt idx="998">
                  <c:v>123.3</c:v>
                </c:pt>
                <c:pt idx="999">
                  <c:v>126.1</c:v>
                </c:pt>
                <c:pt idx="1000">
                  <c:v>129</c:v>
                </c:pt>
                <c:pt idx="1001">
                  <c:v>132.1</c:v>
                </c:pt>
                <c:pt idx="1002">
                  <c:v>135.30000000000001</c:v>
                </c:pt>
                <c:pt idx="1003">
                  <c:v>138.6</c:v>
                </c:pt>
                <c:pt idx="1004">
                  <c:v>142.1</c:v>
                </c:pt>
                <c:pt idx="1005">
                  <c:v>145.4</c:v>
                </c:pt>
                <c:pt idx="1006">
                  <c:v>148.6</c:v>
                </c:pt>
                <c:pt idx="1007">
                  <c:v>151.9</c:v>
                </c:pt>
                <c:pt idx="1008">
                  <c:v>155.30000000000001</c:v>
                </c:pt>
                <c:pt idx="1009">
                  <c:v>158.5</c:v>
                </c:pt>
                <c:pt idx="1010">
                  <c:v>160</c:v>
                </c:pt>
                <c:pt idx="1011">
                  <c:v>162.1</c:v>
                </c:pt>
                <c:pt idx="1012">
                  <c:v>164.5</c:v>
                </c:pt>
                <c:pt idx="1013">
                  <c:v>167.1</c:v>
                </c:pt>
                <c:pt idx="1014">
                  <c:v>170</c:v>
                </c:pt>
                <c:pt idx="1015">
                  <c:v>172.8</c:v>
                </c:pt>
                <c:pt idx="1016">
                  <c:v>175.8</c:v>
                </c:pt>
                <c:pt idx="1017">
                  <c:v>178.9</c:v>
                </c:pt>
                <c:pt idx="1018">
                  <c:v>182.1</c:v>
                </c:pt>
                <c:pt idx="1019">
                  <c:v>185</c:v>
                </c:pt>
                <c:pt idx="1020">
                  <c:v>188.3</c:v>
                </c:pt>
                <c:pt idx="1021">
                  <c:v>191.4</c:v>
                </c:pt>
                <c:pt idx="1022">
                  <c:v>194.7</c:v>
                </c:pt>
                <c:pt idx="1023">
                  <c:v>198</c:v>
                </c:pt>
                <c:pt idx="1024">
                  <c:v>201.4</c:v>
                </c:pt>
                <c:pt idx="1025">
                  <c:v>204.8</c:v>
                </c:pt>
                <c:pt idx="1026">
                  <c:v>208.1</c:v>
                </c:pt>
                <c:pt idx="1027">
                  <c:v>211.6</c:v>
                </c:pt>
                <c:pt idx="1028">
                  <c:v>215</c:v>
                </c:pt>
                <c:pt idx="1029">
                  <c:v>218.3</c:v>
                </c:pt>
                <c:pt idx="1030">
                  <c:v>221.6</c:v>
                </c:pt>
                <c:pt idx="1031">
                  <c:v>224.8</c:v>
                </c:pt>
                <c:pt idx="1032">
                  <c:v>228.3</c:v>
                </c:pt>
                <c:pt idx="1033">
                  <c:v>231.5</c:v>
                </c:pt>
                <c:pt idx="1034">
                  <c:v>234.6</c:v>
                </c:pt>
                <c:pt idx="1035">
                  <c:v>237.8</c:v>
                </c:pt>
                <c:pt idx="1036">
                  <c:v>241.1</c:v>
                </c:pt>
                <c:pt idx="1037">
                  <c:v>244.4</c:v>
                </c:pt>
                <c:pt idx="1038">
                  <c:v>247.6</c:v>
                </c:pt>
                <c:pt idx="1039">
                  <c:v>250.8</c:v>
                </c:pt>
                <c:pt idx="1040">
                  <c:v>253.9</c:v>
                </c:pt>
                <c:pt idx="1041">
                  <c:v>257</c:v>
                </c:pt>
                <c:pt idx="1042">
                  <c:v>260.10000000000002</c:v>
                </c:pt>
                <c:pt idx="1043">
                  <c:v>263.10000000000002</c:v>
                </c:pt>
                <c:pt idx="1044">
                  <c:v>265.8</c:v>
                </c:pt>
                <c:pt idx="1045">
                  <c:v>268.8</c:v>
                </c:pt>
                <c:pt idx="1046">
                  <c:v>271.8</c:v>
                </c:pt>
                <c:pt idx="1047">
                  <c:v>275</c:v>
                </c:pt>
                <c:pt idx="1048">
                  <c:v>278.10000000000002</c:v>
                </c:pt>
                <c:pt idx="1049">
                  <c:v>281.3</c:v>
                </c:pt>
                <c:pt idx="1050">
                  <c:v>284.3</c:v>
                </c:pt>
                <c:pt idx="1051">
                  <c:v>287.39999999999998</c:v>
                </c:pt>
                <c:pt idx="1052">
                  <c:v>290.5</c:v>
                </c:pt>
                <c:pt idx="1053">
                  <c:v>293.5</c:v>
                </c:pt>
                <c:pt idx="1054">
                  <c:v>296.5</c:v>
                </c:pt>
                <c:pt idx="1055">
                  <c:v>299.39999999999998</c:v>
                </c:pt>
                <c:pt idx="1056">
                  <c:v>302.39999999999998</c:v>
                </c:pt>
                <c:pt idx="1057">
                  <c:v>305.3</c:v>
                </c:pt>
                <c:pt idx="1058">
                  <c:v>308.2</c:v>
                </c:pt>
                <c:pt idx="1059">
                  <c:v>311.10000000000002</c:v>
                </c:pt>
                <c:pt idx="1060">
                  <c:v>314</c:v>
                </c:pt>
                <c:pt idx="1061">
                  <c:v>316.89999999999998</c:v>
                </c:pt>
                <c:pt idx="1062">
                  <c:v>319.7</c:v>
                </c:pt>
                <c:pt idx="1063">
                  <c:v>322.5</c:v>
                </c:pt>
                <c:pt idx="1064">
                  <c:v>325.3</c:v>
                </c:pt>
                <c:pt idx="1065">
                  <c:v>328.3</c:v>
                </c:pt>
                <c:pt idx="1066">
                  <c:v>330.6</c:v>
                </c:pt>
                <c:pt idx="1067">
                  <c:v>333</c:v>
                </c:pt>
                <c:pt idx="1068">
                  <c:v>335.4</c:v>
                </c:pt>
                <c:pt idx="1069">
                  <c:v>338</c:v>
                </c:pt>
                <c:pt idx="1070">
                  <c:v>340.5</c:v>
                </c:pt>
                <c:pt idx="1071">
                  <c:v>343.1</c:v>
                </c:pt>
                <c:pt idx="1072">
                  <c:v>345.6</c:v>
                </c:pt>
                <c:pt idx="1073">
                  <c:v>348.3</c:v>
                </c:pt>
                <c:pt idx="1074">
                  <c:v>350.8</c:v>
                </c:pt>
                <c:pt idx="1075">
                  <c:v>353.5</c:v>
                </c:pt>
                <c:pt idx="1076">
                  <c:v>356</c:v>
                </c:pt>
                <c:pt idx="1077">
                  <c:v>358.8</c:v>
                </c:pt>
                <c:pt idx="1078">
                  <c:v>361.8</c:v>
                </c:pt>
                <c:pt idx="1079">
                  <c:v>364.5</c:v>
                </c:pt>
                <c:pt idx="1080">
                  <c:v>367</c:v>
                </c:pt>
                <c:pt idx="1081">
                  <c:v>369.4</c:v>
                </c:pt>
                <c:pt idx="1082">
                  <c:v>372.1</c:v>
                </c:pt>
                <c:pt idx="1083">
                  <c:v>374.5</c:v>
                </c:pt>
                <c:pt idx="1084">
                  <c:v>376.9</c:v>
                </c:pt>
                <c:pt idx="1085">
                  <c:v>379.1</c:v>
                </c:pt>
                <c:pt idx="1086">
                  <c:v>381.1</c:v>
                </c:pt>
                <c:pt idx="1087">
                  <c:v>383.3</c:v>
                </c:pt>
                <c:pt idx="1088">
                  <c:v>385.6</c:v>
                </c:pt>
                <c:pt idx="1089">
                  <c:v>387.9</c:v>
                </c:pt>
                <c:pt idx="1090">
                  <c:v>390.1</c:v>
                </c:pt>
                <c:pt idx="1091">
                  <c:v>392.6</c:v>
                </c:pt>
                <c:pt idx="1092">
                  <c:v>395.1</c:v>
                </c:pt>
                <c:pt idx="1093">
                  <c:v>397.7</c:v>
                </c:pt>
                <c:pt idx="1094">
                  <c:v>400.2</c:v>
                </c:pt>
                <c:pt idx="1095">
                  <c:v>402.7</c:v>
                </c:pt>
                <c:pt idx="1096">
                  <c:v>405.1</c:v>
                </c:pt>
                <c:pt idx="1097">
                  <c:v>407.5</c:v>
                </c:pt>
                <c:pt idx="1098">
                  <c:v>409.8</c:v>
                </c:pt>
                <c:pt idx="1099">
                  <c:v>412.3</c:v>
                </c:pt>
                <c:pt idx="1100">
                  <c:v>414.6</c:v>
                </c:pt>
                <c:pt idx="1101">
                  <c:v>416.8</c:v>
                </c:pt>
                <c:pt idx="1102">
                  <c:v>419.2</c:v>
                </c:pt>
                <c:pt idx="1103">
                  <c:v>421.2</c:v>
                </c:pt>
                <c:pt idx="1104">
                  <c:v>423.6</c:v>
                </c:pt>
                <c:pt idx="1105">
                  <c:v>425.1</c:v>
                </c:pt>
                <c:pt idx="1106">
                  <c:v>426.7</c:v>
                </c:pt>
                <c:pt idx="1107">
                  <c:v>428.7</c:v>
                </c:pt>
                <c:pt idx="1108">
                  <c:v>430.6</c:v>
                </c:pt>
                <c:pt idx="1109">
                  <c:v>432.5</c:v>
                </c:pt>
                <c:pt idx="1110">
                  <c:v>430.7</c:v>
                </c:pt>
                <c:pt idx="1111">
                  <c:v>431.2</c:v>
                </c:pt>
                <c:pt idx="1112">
                  <c:v>433</c:v>
                </c:pt>
                <c:pt idx="1113">
                  <c:v>435.6</c:v>
                </c:pt>
                <c:pt idx="1114">
                  <c:v>438.5</c:v>
                </c:pt>
                <c:pt idx="1115">
                  <c:v>441.3</c:v>
                </c:pt>
                <c:pt idx="1116">
                  <c:v>444</c:v>
                </c:pt>
                <c:pt idx="1117">
                  <c:v>446.4</c:v>
                </c:pt>
                <c:pt idx="1118">
                  <c:v>448.9</c:v>
                </c:pt>
                <c:pt idx="1119">
                  <c:v>451.3</c:v>
                </c:pt>
                <c:pt idx="1120">
                  <c:v>453.9</c:v>
                </c:pt>
                <c:pt idx="1121">
                  <c:v>456.6</c:v>
                </c:pt>
                <c:pt idx="1122">
                  <c:v>459</c:v>
                </c:pt>
                <c:pt idx="1123">
                  <c:v>461.4</c:v>
                </c:pt>
                <c:pt idx="1124">
                  <c:v>463.8</c:v>
                </c:pt>
                <c:pt idx="1125">
                  <c:v>466.3</c:v>
                </c:pt>
                <c:pt idx="1126">
                  <c:v>468.4</c:v>
                </c:pt>
                <c:pt idx="1127">
                  <c:v>470.6</c:v>
                </c:pt>
                <c:pt idx="1128">
                  <c:v>473</c:v>
                </c:pt>
                <c:pt idx="1129">
                  <c:v>475.4</c:v>
                </c:pt>
                <c:pt idx="1130">
                  <c:v>477.8</c:v>
                </c:pt>
                <c:pt idx="1131">
                  <c:v>480.2</c:v>
                </c:pt>
                <c:pt idx="1132">
                  <c:v>482.4</c:v>
                </c:pt>
                <c:pt idx="1133">
                  <c:v>484.7</c:v>
                </c:pt>
                <c:pt idx="1134">
                  <c:v>487</c:v>
                </c:pt>
                <c:pt idx="1135">
                  <c:v>489.2</c:v>
                </c:pt>
                <c:pt idx="1136">
                  <c:v>491.6</c:v>
                </c:pt>
                <c:pt idx="1137">
                  <c:v>493.9</c:v>
                </c:pt>
                <c:pt idx="1138">
                  <c:v>495.8</c:v>
                </c:pt>
                <c:pt idx="1139">
                  <c:v>497.4</c:v>
                </c:pt>
                <c:pt idx="1140">
                  <c:v>498.6</c:v>
                </c:pt>
                <c:pt idx="1141">
                  <c:v>499.6</c:v>
                </c:pt>
                <c:pt idx="1142">
                  <c:v>501.2</c:v>
                </c:pt>
                <c:pt idx="1143">
                  <c:v>502.9</c:v>
                </c:pt>
                <c:pt idx="1144">
                  <c:v>504.3</c:v>
                </c:pt>
                <c:pt idx="1145">
                  <c:v>506.2</c:v>
                </c:pt>
                <c:pt idx="1146">
                  <c:v>508.2</c:v>
                </c:pt>
                <c:pt idx="1147">
                  <c:v>510.1</c:v>
                </c:pt>
                <c:pt idx="1148">
                  <c:v>510.8</c:v>
                </c:pt>
                <c:pt idx="1149">
                  <c:v>512</c:v>
                </c:pt>
                <c:pt idx="1150">
                  <c:v>513.5</c:v>
                </c:pt>
                <c:pt idx="1151">
                  <c:v>515.29999999999995</c:v>
                </c:pt>
                <c:pt idx="1152">
                  <c:v>517.1</c:v>
                </c:pt>
                <c:pt idx="1153">
                  <c:v>519.29999999999995</c:v>
                </c:pt>
                <c:pt idx="1154">
                  <c:v>521.70000000000005</c:v>
                </c:pt>
                <c:pt idx="1155">
                  <c:v>524</c:v>
                </c:pt>
                <c:pt idx="1156">
                  <c:v>526.20000000000005</c:v>
                </c:pt>
                <c:pt idx="1157">
                  <c:v>528.4</c:v>
                </c:pt>
                <c:pt idx="1158">
                  <c:v>531</c:v>
                </c:pt>
                <c:pt idx="1159">
                  <c:v>533.4</c:v>
                </c:pt>
                <c:pt idx="1160">
                  <c:v>535.70000000000005</c:v>
                </c:pt>
                <c:pt idx="1161">
                  <c:v>538.1</c:v>
                </c:pt>
                <c:pt idx="1162">
                  <c:v>540.70000000000005</c:v>
                </c:pt>
                <c:pt idx="1163">
                  <c:v>542.70000000000005</c:v>
                </c:pt>
                <c:pt idx="1164">
                  <c:v>544.79999999999995</c:v>
                </c:pt>
                <c:pt idx="1165">
                  <c:v>547.1</c:v>
                </c:pt>
                <c:pt idx="1166">
                  <c:v>549</c:v>
                </c:pt>
                <c:pt idx="1167">
                  <c:v>550.79999999999995</c:v>
                </c:pt>
                <c:pt idx="1168">
                  <c:v>552.6</c:v>
                </c:pt>
                <c:pt idx="1169">
                  <c:v>554.4</c:v>
                </c:pt>
                <c:pt idx="1170">
                  <c:v>556.29999999999995</c:v>
                </c:pt>
                <c:pt idx="1171">
                  <c:v>558.1</c:v>
                </c:pt>
                <c:pt idx="1172">
                  <c:v>559.70000000000005</c:v>
                </c:pt>
                <c:pt idx="1173">
                  <c:v>561.29999999999995</c:v>
                </c:pt>
                <c:pt idx="1174">
                  <c:v>562.79999999999995</c:v>
                </c:pt>
                <c:pt idx="1175">
                  <c:v>564.5</c:v>
                </c:pt>
                <c:pt idx="1176">
                  <c:v>566.29999999999995</c:v>
                </c:pt>
                <c:pt idx="1177">
                  <c:v>567.9</c:v>
                </c:pt>
                <c:pt idx="1178">
                  <c:v>569.6</c:v>
                </c:pt>
                <c:pt idx="1179">
                  <c:v>571.20000000000005</c:v>
                </c:pt>
                <c:pt idx="1180">
                  <c:v>572.6</c:v>
                </c:pt>
                <c:pt idx="1181">
                  <c:v>573.29999999999995</c:v>
                </c:pt>
                <c:pt idx="1182">
                  <c:v>574.20000000000005</c:v>
                </c:pt>
                <c:pt idx="1183">
                  <c:v>575.4</c:v>
                </c:pt>
                <c:pt idx="1184">
                  <c:v>576.70000000000005</c:v>
                </c:pt>
                <c:pt idx="1185">
                  <c:v>577.4</c:v>
                </c:pt>
                <c:pt idx="1186">
                  <c:v>578.20000000000005</c:v>
                </c:pt>
                <c:pt idx="1187">
                  <c:v>579.6</c:v>
                </c:pt>
                <c:pt idx="1188">
                  <c:v>581.29999999999995</c:v>
                </c:pt>
                <c:pt idx="1189">
                  <c:v>582.70000000000005</c:v>
                </c:pt>
                <c:pt idx="1190">
                  <c:v>583.29999999999995</c:v>
                </c:pt>
                <c:pt idx="1191">
                  <c:v>584</c:v>
                </c:pt>
                <c:pt idx="1192">
                  <c:v>584.29999999999995</c:v>
                </c:pt>
                <c:pt idx="1193">
                  <c:v>585</c:v>
                </c:pt>
                <c:pt idx="1194">
                  <c:v>586.1</c:v>
                </c:pt>
                <c:pt idx="1195">
                  <c:v>586.9</c:v>
                </c:pt>
                <c:pt idx="1196">
                  <c:v>586.1</c:v>
                </c:pt>
                <c:pt idx="1197">
                  <c:v>583.29999999999995</c:v>
                </c:pt>
                <c:pt idx="1198">
                  <c:v>577.79999999999995</c:v>
                </c:pt>
                <c:pt idx="1199">
                  <c:v>572.20000000000005</c:v>
                </c:pt>
                <c:pt idx="1200">
                  <c:v>566.6</c:v>
                </c:pt>
                <c:pt idx="1201">
                  <c:v>562</c:v>
                </c:pt>
                <c:pt idx="1202">
                  <c:v>557.79999999999995</c:v>
                </c:pt>
                <c:pt idx="1203">
                  <c:v>553.9</c:v>
                </c:pt>
                <c:pt idx="1204">
                  <c:v>550</c:v>
                </c:pt>
                <c:pt idx="1205">
                  <c:v>546.20000000000005</c:v>
                </c:pt>
                <c:pt idx="1206">
                  <c:v>541.6</c:v>
                </c:pt>
                <c:pt idx="1207">
                  <c:v>537.79999999999995</c:v>
                </c:pt>
                <c:pt idx="1208">
                  <c:v>534.9</c:v>
                </c:pt>
                <c:pt idx="1209">
                  <c:v>532.20000000000005</c:v>
                </c:pt>
                <c:pt idx="1210">
                  <c:v>529.79999999999995</c:v>
                </c:pt>
                <c:pt idx="1211">
                  <c:v>527.70000000000005</c:v>
                </c:pt>
                <c:pt idx="1212">
                  <c:v>525.6</c:v>
                </c:pt>
                <c:pt idx="1213">
                  <c:v>523.70000000000005</c:v>
                </c:pt>
                <c:pt idx="1214">
                  <c:v>520.4</c:v>
                </c:pt>
                <c:pt idx="1215">
                  <c:v>517.6</c:v>
                </c:pt>
                <c:pt idx="1216">
                  <c:v>515.6</c:v>
                </c:pt>
                <c:pt idx="1217">
                  <c:v>514.1</c:v>
                </c:pt>
                <c:pt idx="1218">
                  <c:v>512.70000000000005</c:v>
                </c:pt>
                <c:pt idx="1219">
                  <c:v>511.5</c:v>
                </c:pt>
                <c:pt idx="1220">
                  <c:v>510.4</c:v>
                </c:pt>
                <c:pt idx="1221">
                  <c:v>509</c:v>
                </c:pt>
                <c:pt idx="1222">
                  <c:v>507.8</c:v>
                </c:pt>
                <c:pt idx="1223">
                  <c:v>506.7</c:v>
                </c:pt>
                <c:pt idx="1224">
                  <c:v>505.7</c:v>
                </c:pt>
                <c:pt idx="1225">
                  <c:v>504.8</c:v>
                </c:pt>
                <c:pt idx="1226">
                  <c:v>504</c:v>
                </c:pt>
                <c:pt idx="1227">
                  <c:v>503.2</c:v>
                </c:pt>
                <c:pt idx="1228">
                  <c:v>502.4</c:v>
                </c:pt>
                <c:pt idx="1229">
                  <c:v>501.8</c:v>
                </c:pt>
                <c:pt idx="1230">
                  <c:v>501.1</c:v>
                </c:pt>
                <c:pt idx="1231">
                  <c:v>500.6</c:v>
                </c:pt>
                <c:pt idx="1232">
                  <c:v>500.1</c:v>
                </c:pt>
                <c:pt idx="1233">
                  <c:v>499.5</c:v>
                </c:pt>
                <c:pt idx="1234">
                  <c:v>499</c:v>
                </c:pt>
                <c:pt idx="1235">
                  <c:v>498.5</c:v>
                </c:pt>
                <c:pt idx="1236">
                  <c:v>498.2</c:v>
                </c:pt>
                <c:pt idx="1237">
                  <c:v>497.8</c:v>
                </c:pt>
                <c:pt idx="1238">
                  <c:v>497.3</c:v>
                </c:pt>
                <c:pt idx="1239">
                  <c:v>497</c:v>
                </c:pt>
                <c:pt idx="1240">
                  <c:v>496.6</c:v>
                </c:pt>
                <c:pt idx="1241">
                  <c:v>496.2</c:v>
                </c:pt>
                <c:pt idx="1242">
                  <c:v>496</c:v>
                </c:pt>
                <c:pt idx="1243">
                  <c:v>495.7</c:v>
                </c:pt>
                <c:pt idx="1244">
                  <c:v>495.5</c:v>
                </c:pt>
                <c:pt idx="1245">
                  <c:v>495.2</c:v>
                </c:pt>
                <c:pt idx="1246">
                  <c:v>495.1</c:v>
                </c:pt>
                <c:pt idx="1247">
                  <c:v>494.9</c:v>
                </c:pt>
                <c:pt idx="1248">
                  <c:v>494.8</c:v>
                </c:pt>
                <c:pt idx="1249">
                  <c:v>494.5</c:v>
                </c:pt>
                <c:pt idx="1250">
                  <c:v>494.4</c:v>
                </c:pt>
                <c:pt idx="1251">
                  <c:v>494.2</c:v>
                </c:pt>
                <c:pt idx="1252">
                  <c:v>494.2</c:v>
                </c:pt>
                <c:pt idx="1253">
                  <c:v>494.1</c:v>
                </c:pt>
                <c:pt idx="1254">
                  <c:v>494</c:v>
                </c:pt>
                <c:pt idx="1255">
                  <c:v>493.8</c:v>
                </c:pt>
                <c:pt idx="1256">
                  <c:v>493.7</c:v>
                </c:pt>
                <c:pt idx="1257">
                  <c:v>493.6</c:v>
                </c:pt>
                <c:pt idx="1258">
                  <c:v>493.5</c:v>
                </c:pt>
                <c:pt idx="1259">
                  <c:v>493.5</c:v>
                </c:pt>
                <c:pt idx="1260">
                  <c:v>493.4</c:v>
                </c:pt>
                <c:pt idx="1261">
                  <c:v>493.1</c:v>
                </c:pt>
                <c:pt idx="1262">
                  <c:v>493.1</c:v>
                </c:pt>
                <c:pt idx="1263">
                  <c:v>492.8</c:v>
                </c:pt>
                <c:pt idx="1264">
                  <c:v>492.7</c:v>
                </c:pt>
                <c:pt idx="1265">
                  <c:v>492.6</c:v>
                </c:pt>
                <c:pt idx="1266">
                  <c:v>492.5</c:v>
                </c:pt>
                <c:pt idx="1267">
                  <c:v>492.4</c:v>
                </c:pt>
                <c:pt idx="1268">
                  <c:v>492.3</c:v>
                </c:pt>
                <c:pt idx="1269">
                  <c:v>492.2</c:v>
                </c:pt>
                <c:pt idx="1270">
                  <c:v>491.9</c:v>
                </c:pt>
                <c:pt idx="1271">
                  <c:v>491.7</c:v>
                </c:pt>
                <c:pt idx="1272">
                  <c:v>491.5</c:v>
                </c:pt>
                <c:pt idx="1273">
                  <c:v>491.4</c:v>
                </c:pt>
                <c:pt idx="1274">
                  <c:v>491.2</c:v>
                </c:pt>
                <c:pt idx="1275">
                  <c:v>491.1</c:v>
                </c:pt>
                <c:pt idx="1276">
                  <c:v>491.1</c:v>
                </c:pt>
                <c:pt idx="1277">
                  <c:v>491</c:v>
                </c:pt>
                <c:pt idx="1278">
                  <c:v>490.9</c:v>
                </c:pt>
                <c:pt idx="1279">
                  <c:v>490.9</c:v>
                </c:pt>
                <c:pt idx="1280">
                  <c:v>490.8</c:v>
                </c:pt>
                <c:pt idx="1281">
                  <c:v>490.7</c:v>
                </c:pt>
                <c:pt idx="1282">
                  <c:v>490.6</c:v>
                </c:pt>
                <c:pt idx="1283">
                  <c:v>490.5</c:v>
                </c:pt>
                <c:pt idx="1284">
                  <c:v>490.5</c:v>
                </c:pt>
                <c:pt idx="1285">
                  <c:v>490.5</c:v>
                </c:pt>
                <c:pt idx="1286">
                  <c:v>490.5</c:v>
                </c:pt>
                <c:pt idx="1287">
                  <c:v>490.5</c:v>
                </c:pt>
                <c:pt idx="1288">
                  <c:v>490.5</c:v>
                </c:pt>
                <c:pt idx="1289">
                  <c:v>490.5</c:v>
                </c:pt>
                <c:pt idx="1290">
                  <c:v>490.5</c:v>
                </c:pt>
                <c:pt idx="1291">
                  <c:v>490.5</c:v>
                </c:pt>
                <c:pt idx="1292">
                  <c:v>490.5</c:v>
                </c:pt>
                <c:pt idx="1293">
                  <c:v>490.4</c:v>
                </c:pt>
                <c:pt idx="1294">
                  <c:v>490.4</c:v>
                </c:pt>
                <c:pt idx="1295">
                  <c:v>490.4</c:v>
                </c:pt>
                <c:pt idx="1296">
                  <c:v>490.4</c:v>
                </c:pt>
                <c:pt idx="1297">
                  <c:v>490.4</c:v>
                </c:pt>
                <c:pt idx="1298">
                  <c:v>490.4</c:v>
                </c:pt>
                <c:pt idx="1299">
                  <c:v>490.4</c:v>
                </c:pt>
                <c:pt idx="1300">
                  <c:v>490.5</c:v>
                </c:pt>
                <c:pt idx="1301">
                  <c:v>490.5</c:v>
                </c:pt>
                <c:pt idx="1302">
                  <c:v>490.5</c:v>
                </c:pt>
                <c:pt idx="1303">
                  <c:v>490.6</c:v>
                </c:pt>
                <c:pt idx="1304">
                  <c:v>490.6</c:v>
                </c:pt>
                <c:pt idx="1305">
                  <c:v>490.6</c:v>
                </c:pt>
                <c:pt idx="1306">
                  <c:v>490.6</c:v>
                </c:pt>
                <c:pt idx="1307">
                  <c:v>490.7</c:v>
                </c:pt>
                <c:pt idx="1308">
                  <c:v>490.8</c:v>
                </c:pt>
                <c:pt idx="1309">
                  <c:v>490.8</c:v>
                </c:pt>
                <c:pt idx="1310">
                  <c:v>490.7</c:v>
                </c:pt>
                <c:pt idx="1311">
                  <c:v>490.8</c:v>
                </c:pt>
                <c:pt idx="1312">
                  <c:v>490.8</c:v>
                </c:pt>
                <c:pt idx="1313">
                  <c:v>490.8</c:v>
                </c:pt>
                <c:pt idx="1314">
                  <c:v>490.8</c:v>
                </c:pt>
                <c:pt idx="1315">
                  <c:v>490.8</c:v>
                </c:pt>
                <c:pt idx="1316">
                  <c:v>490.9</c:v>
                </c:pt>
                <c:pt idx="1317">
                  <c:v>490.9</c:v>
                </c:pt>
                <c:pt idx="1318">
                  <c:v>490.9</c:v>
                </c:pt>
                <c:pt idx="1319">
                  <c:v>490.9</c:v>
                </c:pt>
                <c:pt idx="1320">
                  <c:v>491</c:v>
                </c:pt>
                <c:pt idx="1321">
                  <c:v>490.9</c:v>
                </c:pt>
                <c:pt idx="1322">
                  <c:v>491</c:v>
                </c:pt>
                <c:pt idx="1323">
                  <c:v>491.1</c:v>
                </c:pt>
                <c:pt idx="1324">
                  <c:v>491.1</c:v>
                </c:pt>
                <c:pt idx="1325">
                  <c:v>491.1</c:v>
                </c:pt>
                <c:pt idx="1326">
                  <c:v>491.1</c:v>
                </c:pt>
                <c:pt idx="1327">
                  <c:v>491.1</c:v>
                </c:pt>
                <c:pt idx="1328">
                  <c:v>491.1</c:v>
                </c:pt>
                <c:pt idx="1329">
                  <c:v>491.2</c:v>
                </c:pt>
                <c:pt idx="1330">
                  <c:v>491.2</c:v>
                </c:pt>
                <c:pt idx="1331">
                  <c:v>491.1</c:v>
                </c:pt>
                <c:pt idx="1332">
                  <c:v>491.1</c:v>
                </c:pt>
                <c:pt idx="1333">
                  <c:v>491.1</c:v>
                </c:pt>
                <c:pt idx="1334">
                  <c:v>491.2</c:v>
                </c:pt>
                <c:pt idx="1335">
                  <c:v>491.2</c:v>
                </c:pt>
                <c:pt idx="1336">
                  <c:v>491.2</c:v>
                </c:pt>
                <c:pt idx="1337">
                  <c:v>491.2</c:v>
                </c:pt>
                <c:pt idx="1338">
                  <c:v>491.3</c:v>
                </c:pt>
                <c:pt idx="1339">
                  <c:v>491.3</c:v>
                </c:pt>
                <c:pt idx="1340">
                  <c:v>491.3</c:v>
                </c:pt>
                <c:pt idx="1341">
                  <c:v>491.3</c:v>
                </c:pt>
                <c:pt idx="1342">
                  <c:v>491.3</c:v>
                </c:pt>
                <c:pt idx="1343">
                  <c:v>491.3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6B90-4CBF-98D2-1414F9DE3B50}"/>
            </c:ext>
          </c:extLst>
        </c:ser>
        <c:ser>
          <c:idx val="2"/>
          <c:order val="2"/>
          <c:tx>
            <c:strRef>
              <c:f>'device 1_2016-05-24_15-33-49'!$D$2</c:f>
              <c:strCache>
                <c:ptCount val="1"/>
                <c:pt idx="0">
                  <c:v>CH3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1_2016-05-24_15-33-49'!$D$3:$D$1346</c:f>
              <c:numCache>
                <c:formatCode>General</c:formatCode>
                <c:ptCount val="1344"/>
                <c:pt idx="0">
                  <c:v>27.4</c:v>
                </c:pt>
                <c:pt idx="1">
                  <c:v>27.4</c:v>
                </c:pt>
                <c:pt idx="2">
                  <c:v>27.4</c:v>
                </c:pt>
                <c:pt idx="3">
                  <c:v>27.5</c:v>
                </c:pt>
                <c:pt idx="4">
                  <c:v>27.5</c:v>
                </c:pt>
                <c:pt idx="5">
                  <c:v>27.5</c:v>
                </c:pt>
                <c:pt idx="6">
                  <c:v>27.4</c:v>
                </c:pt>
                <c:pt idx="7">
                  <c:v>27.4</c:v>
                </c:pt>
                <c:pt idx="8">
                  <c:v>27.4</c:v>
                </c:pt>
                <c:pt idx="9">
                  <c:v>27.4</c:v>
                </c:pt>
                <c:pt idx="10">
                  <c:v>27.5</c:v>
                </c:pt>
                <c:pt idx="11">
                  <c:v>27.4</c:v>
                </c:pt>
                <c:pt idx="12">
                  <c:v>27.4</c:v>
                </c:pt>
                <c:pt idx="13">
                  <c:v>27.4</c:v>
                </c:pt>
                <c:pt idx="14">
                  <c:v>27.4</c:v>
                </c:pt>
                <c:pt idx="15">
                  <c:v>27.4</c:v>
                </c:pt>
                <c:pt idx="16">
                  <c:v>27.4</c:v>
                </c:pt>
                <c:pt idx="17">
                  <c:v>27.4</c:v>
                </c:pt>
                <c:pt idx="18">
                  <c:v>27.4</c:v>
                </c:pt>
                <c:pt idx="19">
                  <c:v>27.4</c:v>
                </c:pt>
                <c:pt idx="20">
                  <c:v>27.3</c:v>
                </c:pt>
                <c:pt idx="21">
                  <c:v>27.3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27.2</c:v>
                </c:pt>
                <c:pt idx="27">
                  <c:v>27.2</c:v>
                </c:pt>
                <c:pt idx="28">
                  <c:v>27.2</c:v>
                </c:pt>
                <c:pt idx="29">
                  <c:v>27.1</c:v>
                </c:pt>
                <c:pt idx="30">
                  <c:v>27.1</c:v>
                </c:pt>
                <c:pt idx="31">
                  <c:v>27.1</c:v>
                </c:pt>
                <c:pt idx="32">
                  <c:v>27.1</c:v>
                </c:pt>
                <c:pt idx="33">
                  <c:v>27</c:v>
                </c:pt>
                <c:pt idx="34">
                  <c:v>27.1</c:v>
                </c:pt>
                <c:pt idx="35">
                  <c:v>27</c:v>
                </c:pt>
                <c:pt idx="36">
                  <c:v>26.9</c:v>
                </c:pt>
                <c:pt idx="37">
                  <c:v>26.9</c:v>
                </c:pt>
                <c:pt idx="38">
                  <c:v>26.9</c:v>
                </c:pt>
                <c:pt idx="39">
                  <c:v>26.9</c:v>
                </c:pt>
                <c:pt idx="40">
                  <c:v>26.8</c:v>
                </c:pt>
                <c:pt idx="41">
                  <c:v>26.8</c:v>
                </c:pt>
                <c:pt idx="42">
                  <c:v>26.8</c:v>
                </c:pt>
                <c:pt idx="43">
                  <c:v>26.8</c:v>
                </c:pt>
                <c:pt idx="44">
                  <c:v>26.8</c:v>
                </c:pt>
                <c:pt idx="45">
                  <c:v>26.8</c:v>
                </c:pt>
                <c:pt idx="46">
                  <c:v>26.7</c:v>
                </c:pt>
                <c:pt idx="47">
                  <c:v>26.7</c:v>
                </c:pt>
                <c:pt idx="48">
                  <c:v>26.7</c:v>
                </c:pt>
                <c:pt idx="49">
                  <c:v>26.7</c:v>
                </c:pt>
                <c:pt idx="50">
                  <c:v>26.7</c:v>
                </c:pt>
                <c:pt idx="51">
                  <c:v>26.7</c:v>
                </c:pt>
                <c:pt idx="52">
                  <c:v>26.7</c:v>
                </c:pt>
                <c:pt idx="53">
                  <c:v>26.7</c:v>
                </c:pt>
                <c:pt idx="54">
                  <c:v>26.6</c:v>
                </c:pt>
                <c:pt idx="55">
                  <c:v>26.6</c:v>
                </c:pt>
                <c:pt idx="56">
                  <c:v>26.6</c:v>
                </c:pt>
                <c:pt idx="57">
                  <c:v>26.6</c:v>
                </c:pt>
                <c:pt idx="58">
                  <c:v>26.7</c:v>
                </c:pt>
                <c:pt idx="59">
                  <c:v>26.7</c:v>
                </c:pt>
                <c:pt idx="60">
                  <c:v>26.6</c:v>
                </c:pt>
                <c:pt idx="61">
                  <c:v>26.6</c:v>
                </c:pt>
                <c:pt idx="62">
                  <c:v>26.6</c:v>
                </c:pt>
                <c:pt idx="63">
                  <c:v>26.6</c:v>
                </c:pt>
                <c:pt idx="64">
                  <c:v>26.6</c:v>
                </c:pt>
                <c:pt idx="65">
                  <c:v>26.5</c:v>
                </c:pt>
                <c:pt idx="66">
                  <c:v>26.5</c:v>
                </c:pt>
                <c:pt idx="67">
                  <c:v>26.6</c:v>
                </c:pt>
                <c:pt idx="68">
                  <c:v>26.6</c:v>
                </c:pt>
                <c:pt idx="69">
                  <c:v>26.6</c:v>
                </c:pt>
                <c:pt idx="70">
                  <c:v>26.6</c:v>
                </c:pt>
                <c:pt idx="71">
                  <c:v>26.6</c:v>
                </c:pt>
                <c:pt idx="72">
                  <c:v>26.6</c:v>
                </c:pt>
                <c:pt idx="73">
                  <c:v>26.6</c:v>
                </c:pt>
                <c:pt idx="74">
                  <c:v>26.6</c:v>
                </c:pt>
                <c:pt idx="75">
                  <c:v>26.6</c:v>
                </c:pt>
                <c:pt idx="76">
                  <c:v>26.4</c:v>
                </c:pt>
                <c:pt idx="77">
                  <c:v>26.5</c:v>
                </c:pt>
                <c:pt idx="78">
                  <c:v>26.4</c:v>
                </c:pt>
                <c:pt idx="79">
                  <c:v>26.6</c:v>
                </c:pt>
                <c:pt idx="80">
                  <c:v>26.6</c:v>
                </c:pt>
                <c:pt idx="81">
                  <c:v>26.5</c:v>
                </c:pt>
                <c:pt idx="82">
                  <c:v>26.6</c:v>
                </c:pt>
                <c:pt idx="83">
                  <c:v>26.6</c:v>
                </c:pt>
                <c:pt idx="84">
                  <c:v>26.6</c:v>
                </c:pt>
                <c:pt idx="85">
                  <c:v>26.6</c:v>
                </c:pt>
                <c:pt idx="86">
                  <c:v>26.6</c:v>
                </c:pt>
                <c:pt idx="87">
                  <c:v>26.6</c:v>
                </c:pt>
                <c:pt idx="88">
                  <c:v>26.6</c:v>
                </c:pt>
                <c:pt idx="89">
                  <c:v>26.6</c:v>
                </c:pt>
                <c:pt idx="90">
                  <c:v>26.6</c:v>
                </c:pt>
                <c:pt idx="91">
                  <c:v>26.6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26.7</c:v>
                </c:pt>
                <c:pt idx="100">
                  <c:v>26.6</c:v>
                </c:pt>
                <c:pt idx="101">
                  <c:v>26.7</c:v>
                </c:pt>
                <c:pt idx="102">
                  <c:v>26.6</c:v>
                </c:pt>
                <c:pt idx="103">
                  <c:v>26.7</c:v>
                </c:pt>
                <c:pt idx="104">
                  <c:v>26.6</c:v>
                </c:pt>
                <c:pt idx="105">
                  <c:v>26.7</c:v>
                </c:pt>
                <c:pt idx="106">
                  <c:v>26.7</c:v>
                </c:pt>
                <c:pt idx="107">
                  <c:v>26.7</c:v>
                </c:pt>
                <c:pt idx="108">
                  <c:v>26.7</c:v>
                </c:pt>
                <c:pt idx="109">
                  <c:v>26.7</c:v>
                </c:pt>
                <c:pt idx="110">
                  <c:v>26.7</c:v>
                </c:pt>
                <c:pt idx="111">
                  <c:v>26.8</c:v>
                </c:pt>
                <c:pt idx="112">
                  <c:v>26.8</c:v>
                </c:pt>
                <c:pt idx="113">
                  <c:v>26.7</c:v>
                </c:pt>
                <c:pt idx="114">
                  <c:v>26.7</c:v>
                </c:pt>
                <c:pt idx="115">
                  <c:v>26.7</c:v>
                </c:pt>
                <c:pt idx="116">
                  <c:v>26.8</c:v>
                </c:pt>
                <c:pt idx="117">
                  <c:v>26.7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26.9</c:v>
                </c:pt>
                <c:pt idx="128">
                  <c:v>26.9</c:v>
                </c:pt>
                <c:pt idx="129">
                  <c:v>26.8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26.9</c:v>
                </c:pt>
                <c:pt idx="136">
                  <c:v>26.9</c:v>
                </c:pt>
                <c:pt idx="137">
                  <c:v>26.9</c:v>
                </c:pt>
                <c:pt idx="138">
                  <c:v>26.9</c:v>
                </c:pt>
                <c:pt idx="139">
                  <c:v>26.9</c:v>
                </c:pt>
                <c:pt idx="140">
                  <c:v>26.9</c:v>
                </c:pt>
                <c:pt idx="141">
                  <c:v>26.9</c:v>
                </c:pt>
                <c:pt idx="142">
                  <c:v>26.9</c:v>
                </c:pt>
                <c:pt idx="143">
                  <c:v>26.9</c:v>
                </c:pt>
                <c:pt idx="144">
                  <c:v>27</c:v>
                </c:pt>
                <c:pt idx="145">
                  <c:v>26.9</c:v>
                </c:pt>
                <c:pt idx="146">
                  <c:v>26.9</c:v>
                </c:pt>
                <c:pt idx="147">
                  <c:v>26.9</c:v>
                </c:pt>
                <c:pt idx="148">
                  <c:v>26.9</c:v>
                </c:pt>
                <c:pt idx="149">
                  <c:v>26.9</c:v>
                </c:pt>
                <c:pt idx="150">
                  <c:v>26.9</c:v>
                </c:pt>
                <c:pt idx="151">
                  <c:v>26.9</c:v>
                </c:pt>
                <c:pt idx="152">
                  <c:v>26.9</c:v>
                </c:pt>
                <c:pt idx="153">
                  <c:v>26.9</c:v>
                </c:pt>
                <c:pt idx="154">
                  <c:v>26.9</c:v>
                </c:pt>
                <c:pt idx="155">
                  <c:v>27.1</c:v>
                </c:pt>
                <c:pt idx="156">
                  <c:v>27</c:v>
                </c:pt>
                <c:pt idx="157">
                  <c:v>27</c:v>
                </c:pt>
                <c:pt idx="158">
                  <c:v>27</c:v>
                </c:pt>
                <c:pt idx="159">
                  <c:v>27</c:v>
                </c:pt>
                <c:pt idx="160">
                  <c:v>27</c:v>
                </c:pt>
                <c:pt idx="161">
                  <c:v>27</c:v>
                </c:pt>
                <c:pt idx="162">
                  <c:v>27.1</c:v>
                </c:pt>
                <c:pt idx="163">
                  <c:v>27.1</c:v>
                </c:pt>
                <c:pt idx="164">
                  <c:v>27</c:v>
                </c:pt>
                <c:pt idx="165">
                  <c:v>27.1</c:v>
                </c:pt>
                <c:pt idx="166">
                  <c:v>27.1</c:v>
                </c:pt>
                <c:pt idx="167">
                  <c:v>27.1</c:v>
                </c:pt>
                <c:pt idx="168">
                  <c:v>27.1</c:v>
                </c:pt>
                <c:pt idx="169">
                  <c:v>27.1</c:v>
                </c:pt>
                <c:pt idx="170">
                  <c:v>27.1</c:v>
                </c:pt>
                <c:pt idx="171">
                  <c:v>27.1</c:v>
                </c:pt>
                <c:pt idx="172">
                  <c:v>27.1</c:v>
                </c:pt>
                <c:pt idx="173">
                  <c:v>27.1</c:v>
                </c:pt>
                <c:pt idx="174">
                  <c:v>27.1</c:v>
                </c:pt>
                <c:pt idx="175">
                  <c:v>27.1</c:v>
                </c:pt>
                <c:pt idx="176">
                  <c:v>27.1</c:v>
                </c:pt>
                <c:pt idx="177">
                  <c:v>27.2</c:v>
                </c:pt>
                <c:pt idx="178">
                  <c:v>27.2</c:v>
                </c:pt>
                <c:pt idx="179">
                  <c:v>27.1</c:v>
                </c:pt>
                <c:pt idx="180">
                  <c:v>27.1</c:v>
                </c:pt>
                <c:pt idx="181">
                  <c:v>27.2</c:v>
                </c:pt>
                <c:pt idx="182">
                  <c:v>27.2</c:v>
                </c:pt>
                <c:pt idx="183">
                  <c:v>27.2</c:v>
                </c:pt>
                <c:pt idx="184">
                  <c:v>27.2</c:v>
                </c:pt>
                <c:pt idx="185">
                  <c:v>27.2</c:v>
                </c:pt>
                <c:pt idx="186">
                  <c:v>27.2</c:v>
                </c:pt>
                <c:pt idx="187">
                  <c:v>27.2</c:v>
                </c:pt>
                <c:pt idx="188">
                  <c:v>27.2</c:v>
                </c:pt>
                <c:pt idx="189">
                  <c:v>27.2</c:v>
                </c:pt>
                <c:pt idx="190">
                  <c:v>27.2</c:v>
                </c:pt>
                <c:pt idx="191">
                  <c:v>27.2</c:v>
                </c:pt>
                <c:pt idx="192">
                  <c:v>27.2</c:v>
                </c:pt>
                <c:pt idx="193">
                  <c:v>27.2</c:v>
                </c:pt>
                <c:pt idx="194">
                  <c:v>27.2</c:v>
                </c:pt>
                <c:pt idx="195">
                  <c:v>27.2</c:v>
                </c:pt>
                <c:pt idx="196">
                  <c:v>27.2</c:v>
                </c:pt>
                <c:pt idx="197">
                  <c:v>27.2</c:v>
                </c:pt>
                <c:pt idx="198">
                  <c:v>27.2</c:v>
                </c:pt>
                <c:pt idx="199">
                  <c:v>27.2</c:v>
                </c:pt>
                <c:pt idx="200">
                  <c:v>27.2</c:v>
                </c:pt>
                <c:pt idx="201">
                  <c:v>27.3</c:v>
                </c:pt>
                <c:pt idx="202">
                  <c:v>27.2</c:v>
                </c:pt>
                <c:pt idx="203">
                  <c:v>27.2</c:v>
                </c:pt>
                <c:pt idx="204">
                  <c:v>27.2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27.2</c:v>
                </c:pt>
                <c:pt idx="212">
                  <c:v>27.2</c:v>
                </c:pt>
                <c:pt idx="213">
                  <c:v>27.2</c:v>
                </c:pt>
                <c:pt idx="214">
                  <c:v>27.2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27.2</c:v>
                </c:pt>
                <c:pt idx="221">
                  <c:v>27.2</c:v>
                </c:pt>
                <c:pt idx="222">
                  <c:v>27.2</c:v>
                </c:pt>
                <c:pt idx="223">
                  <c:v>27.2</c:v>
                </c:pt>
                <c:pt idx="224">
                  <c:v>27.2</c:v>
                </c:pt>
                <c:pt idx="225">
                  <c:v>27.3</c:v>
                </c:pt>
                <c:pt idx="226">
                  <c:v>27.2</c:v>
                </c:pt>
                <c:pt idx="227">
                  <c:v>27.2</c:v>
                </c:pt>
                <c:pt idx="228">
                  <c:v>27.2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27.2</c:v>
                </c:pt>
                <c:pt idx="235">
                  <c:v>27.3</c:v>
                </c:pt>
                <c:pt idx="236">
                  <c:v>27.2</c:v>
                </c:pt>
                <c:pt idx="237">
                  <c:v>27.2</c:v>
                </c:pt>
                <c:pt idx="238">
                  <c:v>27.2</c:v>
                </c:pt>
                <c:pt idx="239">
                  <c:v>27.2</c:v>
                </c:pt>
                <c:pt idx="240">
                  <c:v>27.2</c:v>
                </c:pt>
                <c:pt idx="241">
                  <c:v>27.2</c:v>
                </c:pt>
                <c:pt idx="242">
                  <c:v>27.2</c:v>
                </c:pt>
                <c:pt idx="243">
                  <c:v>27.2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27.2</c:v>
                </c:pt>
                <c:pt idx="254">
                  <c:v>27.2</c:v>
                </c:pt>
                <c:pt idx="255">
                  <c:v>27.2</c:v>
                </c:pt>
                <c:pt idx="256">
                  <c:v>27.2</c:v>
                </c:pt>
                <c:pt idx="257">
                  <c:v>27.2</c:v>
                </c:pt>
                <c:pt idx="258">
                  <c:v>27.2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27.2</c:v>
                </c:pt>
                <c:pt idx="263">
                  <c:v>27.2</c:v>
                </c:pt>
                <c:pt idx="264">
                  <c:v>27.2</c:v>
                </c:pt>
                <c:pt idx="265">
                  <c:v>27.2</c:v>
                </c:pt>
                <c:pt idx="266">
                  <c:v>27.2</c:v>
                </c:pt>
                <c:pt idx="267">
                  <c:v>27.2</c:v>
                </c:pt>
                <c:pt idx="268">
                  <c:v>27.2</c:v>
                </c:pt>
                <c:pt idx="269">
                  <c:v>27.2</c:v>
                </c:pt>
                <c:pt idx="270">
                  <c:v>27.2</c:v>
                </c:pt>
                <c:pt idx="271">
                  <c:v>27.2</c:v>
                </c:pt>
                <c:pt idx="272">
                  <c:v>27.2</c:v>
                </c:pt>
                <c:pt idx="273">
                  <c:v>27.3</c:v>
                </c:pt>
                <c:pt idx="274">
                  <c:v>27.3</c:v>
                </c:pt>
                <c:pt idx="275">
                  <c:v>27.3</c:v>
                </c:pt>
                <c:pt idx="276">
                  <c:v>27.3</c:v>
                </c:pt>
                <c:pt idx="277">
                  <c:v>27.3</c:v>
                </c:pt>
                <c:pt idx="278">
                  <c:v>27.3</c:v>
                </c:pt>
                <c:pt idx="279">
                  <c:v>27.3</c:v>
                </c:pt>
                <c:pt idx="280">
                  <c:v>27.4</c:v>
                </c:pt>
                <c:pt idx="281">
                  <c:v>27.3</c:v>
                </c:pt>
                <c:pt idx="282">
                  <c:v>27.3</c:v>
                </c:pt>
                <c:pt idx="283">
                  <c:v>27.4</c:v>
                </c:pt>
                <c:pt idx="284">
                  <c:v>27.3</c:v>
                </c:pt>
                <c:pt idx="285">
                  <c:v>27.4</c:v>
                </c:pt>
                <c:pt idx="286">
                  <c:v>27.4</c:v>
                </c:pt>
                <c:pt idx="287">
                  <c:v>27.4</c:v>
                </c:pt>
                <c:pt idx="288">
                  <c:v>27.4</c:v>
                </c:pt>
                <c:pt idx="289">
                  <c:v>27.4</c:v>
                </c:pt>
                <c:pt idx="290">
                  <c:v>27.4</c:v>
                </c:pt>
                <c:pt idx="291">
                  <c:v>27.4</c:v>
                </c:pt>
                <c:pt idx="292">
                  <c:v>27.5</c:v>
                </c:pt>
                <c:pt idx="293">
                  <c:v>27.5</c:v>
                </c:pt>
                <c:pt idx="294">
                  <c:v>27.5</c:v>
                </c:pt>
                <c:pt idx="295">
                  <c:v>27.4</c:v>
                </c:pt>
                <c:pt idx="296">
                  <c:v>27.4</c:v>
                </c:pt>
                <c:pt idx="297">
                  <c:v>27.4</c:v>
                </c:pt>
                <c:pt idx="298">
                  <c:v>27.5</c:v>
                </c:pt>
                <c:pt idx="299">
                  <c:v>27.5</c:v>
                </c:pt>
                <c:pt idx="300">
                  <c:v>27.5</c:v>
                </c:pt>
                <c:pt idx="301">
                  <c:v>27.5</c:v>
                </c:pt>
                <c:pt idx="302">
                  <c:v>27.5</c:v>
                </c:pt>
                <c:pt idx="303">
                  <c:v>27.5</c:v>
                </c:pt>
                <c:pt idx="304">
                  <c:v>27.6</c:v>
                </c:pt>
                <c:pt idx="305">
                  <c:v>27.5</c:v>
                </c:pt>
                <c:pt idx="306">
                  <c:v>27.6</c:v>
                </c:pt>
                <c:pt idx="307">
                  <c:v>27.6</c:v>
                </c:pt>
                <c:pt idx="308">
                  <c:v>27.6</c:v>
                </c:pt>
                <c:pt idx="309">
                  <c:v>27.6</c:v>
                </c:pt>
                <c:pt idx="310">
                  <c:v>27.6</c:v>
                </c:pt>
                <c:pt idx="311">
                  <c:v>27.6</c:v>
                </c:pt>
                <c:pt idx="312">
                  <c:v>27.6</c:v>
                </c:pt>
                <c:pt idx="313">
                  <c:v>27.6</c:v>
                </c:pt>
                <c:pt idx="314">
                  <c:v>27.6</c:v>
                </c:pt>
                <c:pt idx="315">
                  <c:v>27.6</c:v>
                </c:pt>
                <c:pt idx="316">
                  <c:v>27.6</c:v>
                </c:pt>
                <c:pt idx="317">
                  <c:v>27.6</c:v>
                </c:pt>
                <c:pt idx="318">
                  <c:v>27.7</c:v>
                </c:pt>
                <c:pt idx="319">
                  <c:v>27.7</c:v>
                </c:pt>
                <c:pt idx="320">
                  <c:v>27.7</c:v>
                </c:pt>
                <c:pt idx="321">
                  <c:v>27.7</c:v>
                </c:pt>
                <c:pt idx="322">
                  <c:v>27.7</c:v>
                </c:pt>
                <c:pt idx="323">
                  <c:v>27.8</c:v>
                </c:pt>
                <c:pt idx="324">
                  <c:v>27.7</c:v>
                </c:pt>
                <c:pt idx="325">
                  <c:v>27.7</c:v>
                </c:pt>
                <c:pt idx="326">
                  <c:v>27.8</c:v>
                </c:pt>
                <c:pt idx="327">
                  <c:v>27.7</c:v>
                </c:pt>
                <c:pt idx="328">
                  <c:v>27.7</c:v>
                </c:pt>
                <c:pt idx="329">
                  <c:v>27.8</c:v>
                </c:pt>
                <c:pt idx="330">
                  <c:v>27.8</c:v>
                </c:pt>
                <c:pt idx="331">
                  <c:v>27.8</c:v>
                </c:pt>
                <c:pt idx="332">
                  <c:v>27.8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27.8</c:v>
                </c:pt>
                <c:pt idx="341">
                  <c:v>27.8</c:v>
                </c:pt>
                <c:pt idx="342">
                  <c:v>28</c:v>
                </c:pt>
                <c:pt idx="343">
                  <c:v>27.9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27.8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27.8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27.9</c:v>
                </c:pt>
                <c:pt idx="357">
                  <c:v>27.9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27.9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27.9</c:v>
                </c:pt>
                <c:pt idx="374">
                  <c:v>27.9</c:v>
                </c:pt>
                <c:pt idx="375">
                  <c:v>27.8</c:v>
                </c:pt>
                <c:pt idx="376">
                  <c:v>27.8</c:v>
                </c:pt>
                <c:pt idx="377">
                  <c:v>27.9</c:v>
                </c:pt>
                <c:pt idx="378">
                  <c:v>27.9</c:v>
                </c:pt>
                <c:pt idx="379">
                  <c:v>27.9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27.9</c:v>
                </c:pt>
                <c:pt idx="386">
                  <c:v>27.9</c:v>
                </c:pt>
                <c:pt idx="387">
                  <c:v>27.9</c:v>
                </c:pt>
                <c:pt idx="388">
                  <c:v>27.9</c:v>
                </c:pt>
                <c:pt idx="389">
                  <c:v>27.8</c:v>
                </c:pt>
                <c:pt idx="390">
                  <c:v>27.9</c:v>
                </c:pt>
                <c:pt idx="391">
                  <c:v>27.9</c:v>
                </c:pt>
                <c:pt idx="392">
                  <c:v>27.9</c:v>
                </c:pt>
                <c:pt idx="393">
                  <c:v>27.9</c:v>
                </c:pt>
                <c:pt idx="394">
                  <c:v>27.9</c:v>
                </c:pt>
                <c:pt idx="395">
                  <c:v>27.9</c:v>
                </c:pt>
                <c:pt idx="396">
                  <c:v>27.9</c:v>
                </c:pt>
                <c:pt idx="397">
                  <c:v>27.9</c:v>
                </c:pt>
                <c:pt idx="398">
                  <c:v>27.9</c:v>
                </c:pt>
                <c:pt idx="399">
                  <c:v>27.9</c:v>
                </c:pt>
                <c:pt idx="400">
                  <c:v>27.9</c:v>
                </c:pt>
                <c:pt idx="401">
                  <c:v>27.9</c:v>
                </c:pt>
                <c:pt idx="402">
                  <c:v>27.8</c:v>
                </c:pt>
                <c:pt idx="403">
                  <c:v>27.8</c:v>
                </c:pt>
                <c:pt idx="404">
                  <c:v>27.8</c:v>
                </c:pt>
                <c:pt idx="405">
                  <c:v>27.8</c:v>
                </c:pt>
                <c:pt idx="406">
                  <c:v>27.8</c:v>
                </c:pt>
                <c:pt idx="407">
                  <c:v>27.8</c:v>
                </c:pt>
                <c:pt idx="408">
                  <c:v>27.8</c:v>
                </c:pt>
                <c:pt idx="409">
                  <c:v>27.8</c:v>
                </c:pt>
                <c:pt idx="410">
                  <c:v>27.9</c:v>
                </c:pt>
                <c:pt idx="411">
                  <c:v>27.8</c:v>
                </c:pt>
                <c:pt idx="412">
                  <c:v>27.8</c:v>
                </c:pt>
                <c:pt idx="413">
                  <c:v>27.8</c:v>
                </c:pt>
                <c:pt idx="414">
                  <c:v>27.7</c:v>
                </c:pt>
                <c:pt idx="415">
                  <c:v>27.7</c:v>
                </c:pt>
                <c:pt idx="416">
                  <c:v>27.8</c:v>
                </c:pt>
                <c:pt idx="417">
                  <c:v>27.8</c:v>
                </c:pt>
                <c:pt idx="418">
                  <c:v>27.8</c:v>
                </c:pt>
                <c:pt idx="419">
                  <c:v>27.7</c:v>
                </c:pt>
                <c:pt idx="420">
                  <c:v>27.7</c:v>
                </c:pt>
                <c:pt idx="421">
                  <c:v>27.7</c:v>
                </c:pt>
                <c:pt idx="422">
                  <c:v>27.7</c:v>
                </c:pt>
                <c:pt idx="423">
                  <c:v>27.7</c:v>
                </c:pt>
                <c:pt idx="424">
                  <c:v>27.7</c:v>
                </c:pt>
                <c:pt idx="425">
                  <c:v>27.7</c:v>
                </c:pt>
                <c:pt idx="426">
                  <c:v>27.7</c:v>
                </c:pt>
                <c:pt idx="427">
                  <c:v>27.7</c:v>
                </c:pt>
                <c:pt idx="428">
                  <c:v>27.7</c:v>
                </c:pt>
                <c:pt idx="429">
                  <c:v>27.7</c:v>
                </c:pt>
                <c:pt idx="430">
                  <c:v>27.6</c:v>
                </c:pt>
                <c:pt idx="431">
                  <c:v>27.7</c:v>
                </c:pt>
                <c:pt idx="432">
                  <c:v>27.6</c:v>
                </c:pt>
                <c:pt idx="433">
                  <c:v>27.6</c:v>
                </c:pt>
                <c:pt idx="434">
                  <c:v>27.7</c:v>
                </c:pt>
                <c:pt idx="435">
                  <c:v>27.6</c:v>
                </c:pt>
                <c:pt idx="436">
                  <c:v>27.6</c:v>
                </c:pt>
                <c:pt idx="437">
                  <c:v>27.6</c:v>
                </c:pt>
                <c:pt idx="438">
                  <c:v>27.7</c:v>
                </c:pt>
                <c:pt idx="439">
                  <c:v>27.7</c:v>
                </c:pt>
                <c:pt idx="440">
                  <c:v>27.6</c:v>
                </c:pt>
                <c:pt idx="441">
                  <c:v>27.6</c:v>
                </c:pt>
                <c:pt idx="442">
                  <c:v>27.6</c:v>
                </c:pt>
                <c:pt idx="443">
                  <c:v>27.6</c:v>
                </c:pt>
                <c:pt idx="444">
                  <c:v>27.6</c:v>
                </c:pt>
                <c:pt idx="445">
                  <c:v>27.6</c:v>
                </c:pt>
                <c:pt idx="446">
                  <c:v>27.6</c:v>
                </c:pt>
                <c:pt idx="447">
                  <c:v>27.6</c:v>
                </c:pt>
                <c:pt idx="448">
                  <c:v>27.6</c:v>
                </c:pt>
                <c:pt idx="449">
                  <c:v>27.6</c:v>
                </c:pt>
                <c:pt idx="450">
                  <c:v>27.6</c:v>
                </c:pt>
                <c:pt idx="451">
                  <c:v>27.6</c:v>
                </c:pt>
                <c:pt idx="452">
                  <c:v>27.6</c:v>
                </c:pt>
                <c:pt idx="453">
                  <c:v>27.6</c:v>
                </c:pt>
                <c:pt idx="454">
                  <c:v>27.6</c:v>
                </c:pt>
                <c:pt idx="455">
                  <c:v>27.6</c:v>
                </c:pt>
                <c:pt idx="456">
                  <c:v>27.6</c:v>
                </c:pt>
                <c:pt idx="457">
                  <c:v>27.6</c:v>
                </c:pt>
                <c:pt idx="458">
                  <c:v>27.6</c:v>
                </c:pt>
                <c:pt idx="459">
                  <c:v>27.6</c:v>
                </c:pt>
                <c:pt idx="460">
                  <c:v>27.5</c:v>
                </c:pt>
                <c:pt idx="461">
                  <c:v>27.6</c:v>
                </c:pt>
                <c:pt idx="462">
                  <c:v>27.5</c:v>
                </c:pt>
                <c:pt idx="463">
                  <c:v>27.6</c:v>
                </c:pt>
                <c:pt idx="464">
                  <c:v>27.6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27.4</c:v>
                </c:pt>
                <c:pt idx="469">
                  <c:v>27.5</c:v>
                </c:pt>
                <c:pt idx="470">
                  <c:v>27.5</c:v>
                </c:pt>
                <c:pt idx="471">
                  <c:v>27.5</c:v>
                </c:pt>
                <c:pt idx="472">
                  <c:v>27.5</c:v>
                </c:pt>
                <c:pt idx="473">
                  <c:v>27.5</c:v>
                </c:pt>
                <c:pt idx="474">
                  <c:v>27.5</c:v>
                </c:pt>
                <c:pt idx="475">
                  <c:v>27.5</c:v>
                </c:pt>
                <c:pt idx="476">
                  <c:v>27.5</c:v>
                </c:pt>
                <c:pt idx="477">
                  <c:v>27.4</c:v>
                </c:pt>
                <c:pt idx="478">
                  <c:v>27.5</c:v>
                </c:pt>
                <c:pt idx="479">
                  <c:v>27.6</c:v>
                </c:pt>
                <c:pt idx="480">
                  <c:v>27.6</c:v>
                </c:pt>
                <c:pt idx="481">
                  <c:v>27.5</c:v>
                </c:pt>
                <c:pt idx="482">
                  <c:v>27.4</c:v>
                </c:pt>
                <c:pt idx="483">
                  <c:v>27.5</c:v>
                </c:pt>
                <c:pt idx="484">
                  <c:v>27.4</c:v>
                </c:pt>
                <c:pt idx="485">
                  <c:v>27.6</c:v>
                </c:pt>
                <c:pt idx="486">
                  <c:v>27.5</c:v>
                </c:pt>
                <c:pt idx="487">
                  <c:v>27.6</c:v>
                </c:pt>
                <c:pt idx="488">
                  <c:v>27.4</c:v>
                </c:pt>
                <c:pt idx="489">
                  <c:v>27.5</c:v>
                </c:pt>
                <c:pt idx="490">
                  <c:v>27.5</c:v>
                </c:pt>
                <c:pt idx="491">
                  <c:v>27.4</c:v>
                </c:pt>
                <c:pt idx="492">
                  <c:v>27.4</c:v>
                </c:pt>
                <c:pt idx="493">
                  <c:v>27.4</c:v>
                </c:pt>
                <c:pt idx="494">
                  <c:v>27.4</c:v>
                </c:pt>
                <c:pt idx="495">
                  <c:v>27.5</c:v>
                </c:pt>
                <c:pt idx="496">
                  <c:v>27.5</c:v>
                </c:pt>
                <c:pt idx="497">
                  <c:v>27.4</c:v>
                </c:pt>
                <c:pt idx="498">
                  <c:v>27.5</c:v>
                </c:pt>
                <c:pt idx="499">
                  <c:v>27.4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27.5</c:v>
                </c:pt>
                <c:pt idx="504">
                  <c:v>27.4</c:v>
                </c:pt>
                <c:pt idx="505">
                  <c:v>27.4</c:v>
                </c:pt>
                <c:pt idx="506">
                  <c:v>27.4</c:v>
                </c:pt>
                <c:pt idx="507">
                  <c:v>27.6</c:v>
                </c:pt>
                <c:pt idx="508">
                  <c:v>27.6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27.4</c:v>
                </c:pt>
                <c:pt idx="518">
                  <c:v>27.5</c:v>
                </c:pt>
                <c:pt idx="519">
                  <c:v>27.4</c:v>
                </c:pt>
                <c:pt idx="520">
                  <c:v>27.4</c:v>
                </c:pt>
                <c:pt idx="521">
                  <c:v>27.4</c:v>
                </c:pt>
                <c:pt idx="522">
                  <c:v>27.4</c:v>
                </c:pt>
                <c:pt idx="523">
                  <c:v>27.4</c:v>
                </c:pt>
                <c:pt idx="524">
                  <c:v>27.5</c:v>
                </c:pt>
                <c:pt idx="525">
                  <c:v>27.4</c:v>
                </c:pt>
                <c:pt idx="526">
                  <c:v>27.5</c:v>
                </c:pt>
                <c:pt idx="527">
                  <c:v>27.5</c:v>
                </c:pt>
                <c:pt idx="528">
                  <c:v>27.4</c:v>
                </c:pt>
                <c:pt idx="529">
                  <c:v>27.4</c:v>
                </c:pt>
                <c:pt idx="530">
                  <c:v>27.4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27.4</c:v>
                </c:pt>
                <c:pt idx="540">
                  <c:v>27.4</c:v>
                </c:pt>
                <c:pt idx="541">
                  <c:v>27.4</c:v>
                </c:pt>
                <c:pt idx="542">
                  <c:v>27.4</c:v>
                </c:pt>
                <c:pt idx="543">
                  <c:v>27.3</c:v>
                </c:pt>
                <c:pt idx="544">
                  <c:v>27.3</c:v>
                </c:pt>
                <c:pt idx="545">
                  <c:v>27.4</c:v>
                </c:pt>
                <c:pt idx="546">
                  <c:v>27.4</c:v>
                </c:pt>
                <c:pt idx="547">
                  <c:v>27.3</c:v>
                </c:pt>
                <c:pt idx="548">
                  <c:v>27.4</c:v>
                </c:pt>
                <c:pt idx="549">
                  <c:v>27.4</c:v>
                </c:pt>
                <c:pt idx="550">
                  <c:v>27.3</c:v>
                </c:pt>
                <c:pt idx="551">
                  <c:v>27.3</c:v>
                </c:pt>
                <c:pt idx="552">
                  <c:v>27.3</c:v>
                </c:pt>
                <c:pt idx="553">
                  <c:v>27.3</c:v>
                </c:pt>
                <c:pt idx="554">
                  <c:v>27.3</c:v>
                </c:pt>
                <c:pt idx="555">
                  <c:v>27.3</c:v>
                </c:pt>
                <c:pt idx="556">
                  <c:v>27.3</c:v>
                </c:pt>
                <c:pt idx="557">
                  <c:v>27.4</c:v>
                </c:pt>
                <c:pt idx="558">
                  <c:v>27.4</c:v>
                </c:pt>
                <c:pt idx="559">
                  <c:v>27.4</c:v>
                </c:pt>
                <c:pt idx="560">
                  <c:v>27.3</c:v>
                </c:pt>
                <c:pt idx="561">
                  <c:v>27.4</c:v>
                </c:pt>
                <c:pt idx="562">
                  <c:v>27.4</c:v>
                </c:pt>
                <c:pt idx="563">
                  <c:v>27.4</c:v>
                </c:pt>
                <c:pt idx="564">
                  <c:v>27.4</c:v>
                </c:pt>
                <c:pt idx="565">
                  <c:v>27.4</c:v>
                </c:pt>
                <c:pt idx="566">
                  <c:v>27.4</c:v>
                </c:pt>
                <c:pt idx="567">
                  <c:v>27.4</c:v>
                </c:pt>
                <c:pt idx="568">
                  <c:v>27.3</c:v>
                </c:pt>
                <c:pt idx="569">
                  <c:v>27.3</c:v>
                </c:pt>
                <c:pt idx="570">
                  <c:v>27.3</c:v>
                </c:pt>
                <c:pt idx="571">
                  <c:v>27.4</c:v>
                </c:pt>
                <c:pt idx="572">
                  <c:v>27.4</c:v>
                </c:pt>
                <c:pt idx="573">
                  <c:v>27.4</c:v>
                </c:pt>
                <c:pt idx="574">
                  <c:v>27.4</c:v>
                </c:pt>
                <c:pt idx="575">
                  <c:v>27.4</c:v>
                </c:pt>
                <c:pt idx="576">
                  <c:v>27.5</c:v>
                </c:pt>
                <c:pt idx="577">
                  <c:v>27.5</c:v>
                </c:pt>
                <c:pt idx="578">
                  <c:v>27.4</c:v>
                </c:pt>
                <c:pt idx="579">
                  <c:v>27.3</c:v>
                </c:pt>
                <c:pt idx="580">
                  <c:v>27.4</c:v>
                </c:pt>
                <c:pt idx="581">
                  <c:v>27.5</c:v>
                </c:pt>
                <c:pt idx="582">
                  <c:v>27.4</c:v>
                </c:pt>
                <c:pt idx="583">
                  <c:v>27.4</c:v>
                </c:pt>
                <c:pt idx="584">
                  <c:v>27.5</c:v>
                </c:pt>
                <c:pt idx="585">
                  <c:v>27.5</c:v>
                </c:pt>
                <c:pt idx="586">
                  <c:v>27.5</c:v>
                </c:pt>
                <c:pt idx="587">
                  <c:v>27.6</c:v>
                </c:pt>
                <c:pt idx="588">
                  <c:v>27.5</c:v>
                </c:pt>
                <c:pt idx="589">
                  <c:v>27.4</c:v>
                </c:pt>
                <c:pt idx="590">
                  <c:v>27.5</c:v>
                </c:pt>
                <c:pt idx="591">
                  <c:v>27.5</c:v>
                </c:pt>
                <c:pt idx="592">
                  <c:v>27.6</c:v>
                </c:pt>
                <c:pt idx="593">
                  <c:v>27.5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27.6</c:v>
                </c:pt>
                <c:pt idx="598">
                  <c:v>27.6</c:v>
                </c:pt>
                <c:pt idx="599">
                  <c:v>27.6</c:v>
                </c:pt>
                <c:pt idx="600">
                  <c:v>27.6</c:v>
                </c:pt>
                <c:pt idx="601">
                  <c:v>27.6</c:v>
                </c:pt>
                <c:pt idx="602">
                  <c:v>27.6</c:v>
                </c:pt>
                <c:pt idx="603">
                  <c:v>27.6</c:v>
                </c:pt>
                <c:pt idx="604">
                  <c:v>27.6</c:v>
                </c:pt>
                <c:pt idx="605">
                  <c:v>27.6</c:v>
                </c:pt>
                <c:pt idx="606">
                  <c:v>27.7</c:v>
                </c:pt>
                <c:pt idx="607">
                  <c:v>27.7</c:v>
                </c:pt>
                <c:pt idx="608">
                  <c:v>27.7</c:v>
                </c:pt>
                <c:pt idx="609">
                  <c:v>27.7</c:v>
                </c:pt>
                <c:pt idx="610">
                  <c:v>27.7</c:v>
                </c:pt>
                <c:pt idx="611">
                  <c:v>27.7</c:v>
                </c:pt>
                <c:pt idx="612">
                  <c:v>27.7</c:v>
                </c:pt>
                <c:pt idx="613">
                  <c:v>27.7</c:v>
                </c:pt>
                <c:pt idx="614">
                  <c:v>27.7</c:v>
                </c:pt>
                <c:pt idx="615">
                  <c:v>27.7</c:v>
                </c:pt>
                <c:pt idx="616">
                  <c:v>27.7</c:v>
                </c:pt>
                <c:pt idx="617">
                  <c:v>27.8</c:v>
                </c:pt>
                <c:pt idx="618">
                  <c:v>27.8</c:v>
                </c:pt>
                <c:pt idx="619">
                  <c:v>27.9</c:v>
                </c:pt>
                <c:pt idx="620">
                  <c:v>27.9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28</c:v>
                </c:pt>
                <c:pt idx="625">
                  <c:v>28</c:v>
                </c:pt>
                <c:pt idx="626">
                  <c:v>28</c:v>
                </c:pt>
                <c:pt idx="627">
                  <c:v>28</c:v>
                </c:pt>
                <c:pt idx="628">
                  <c:v>28.1</c:v>
                </c:pt>
                <c:pt idx="629">
                  <c:v>28.2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28.3</c:v>
                </c:pt>
                <c:pt idx="635">
                  <c:v>28.3</c:v>
                </c:pt>
                <c:pt idx="636">
                  <c:v>28.4</c:v>
                </c:pt>
                <c:pt idx="637">
                  <c:v>28.4</c:v>
                </c:pt>
                <c:pt idx="638">
                  <c:v>28.4</c:v>
                </c:pt>
                <c:pt idx="639">
                  <c:v>28.4</c:v>
                </c:pt>
                <c:pt idx="640">
                  <c:v>28.5</c:v>
                </c:pt>
                <c:pt idx="641">
                  <c:v>28.5</c:v>
                </c:pt>
                <c:pt idx="642">
                  <c:v>28.6</c:v>
                </c:pt>
                <c:pt idx="643">
                  <c:v>28.6</c:v>
                </c:pt>
                <c:pt idx="644">
                  <c:v>28.7</c:v>
                </c:pt>
                <c:pt idx="645">
                  <c:v>28.7</c:v>
                </c:pt>
                <c:pt idx="646">
                  <c:v>28.7</c:v>
                </c:pt>
                <c:pt idx="647">
                  <c:v>28.8</c:v>
                </c:pt>
                <c:pt idx="648">
                  <c:v>28.9</c:v>
                </c:pt>
                <c:pt idx="649">
                  <c:v>28.9</c:v>
                </c:pt>
                <c:pt idx="650">
                  <c:v>28.9</c:v>
                </c:pt>
                <c:pt idx="651">
                  <c:v>29</c:v>
                </c:pt>
                <c:pt idx="652">
                  <c:v>29.2</c:v>
                </c:pt>
                <c:pt idx="653">
                  <c:v>29.2</c:v>
                </c:pt>
                <c:pt idx="654">
                  <c:v>29.2</c:v>
                </c:pt>
                <c:pt idx="655">
                  <c:v>29.2</c:v>
                </c:pt>
                <c:pt idx="656">
                  <c:v>29.3</c:v>
                </c:pt>
                <c:pt idx="657">
                  <c:v>29.4</c:v>
                </c:pt>
                <c:pt idx="658">
                  <c:v>29.4</c:v>
                </c:pt>
                <c:pt idx="659">
                  <c:v>29.5</c:v>
                </c:pt>
                <c:pt idx="660">
                  <c:v>29.6</c:v>
                </c:pt>
                <c:pt idx="661">
                  <c:v>29.5</c:v>
                </c:pt>
                <c:pt idx="662">
                  <c:v>29.6</c:v>
                </c:pt>
                <c:pt idx="663">
                  <c:v>29.6</c:v>
                </c:pt>
                <c:pt idx="664">
                  <c:v>29.7</c:v>
                </c:pt>
                <c:pt idx="665">
                  <c:v>29.8</c:v>
                </c:pt>
                <c:pt idx="666">
                  <c:v>29.9</c:v>
                </c:pt>
                <c:pt idx="667">
                  <c:v>30</c:v>
                </c:pt>
                <c:pt idx="668">
                  <c:v>30</c:v>
                </c:pt>
                <c:pt idx="669">
                  <c:v>30</c:v>
                </c:pt>
                <c:pt idx="670">
                  <c:v>30</c:v>
                </c:pt>
                <c:pt idx="671">
                  <c:v>30</c:v>
                </c:pt>
                <c:pt idx="672">
                  <c:v>30.1</c:v>
                </c:pt>
                <c:pt idx="673">
                  <c:v>30.2</c:v>
                </c:pt>
                <c:pt idx="674">
                  <c:v>30.2</c:v>
                </c:pt>
                <c:pt idx="675">
                  <c:v>30.3</c:v>
                </c:pt>
                <c:pt idx="676">
                  <c:v>30.3</c:v>
                </c:pt>
                <c:pt idx="677">
                  <c:v>30.4</c:v>
                </c:pt>
                <c:pt idx="678">
                  <c:v>30.5</c:v>
                </c:pt>
                <c:pt idx="679">
                  <c:v>30.5</c:v>
                </c:pt>
                <c:pt idx="680">
                  <c:v>30.7</c:v>
                </c:pt>
                <c:pt idx="681">
                  <c:v>30.7</c:v>
                </c:pt>
                <c:pt idx="682">
                  <c:v>30.7</c:v>
                </c:pt>
                <c:pt idx="683">
                  <c:v>30.8</c:v>
                </c:pt>
                <c:pt idx="684">
                  <c:v>30.8</c:v>
                </c:pt>
                <c:pt idx="685">
                  <c:v>31</c:v>
                </c:pt>
                <c:pt idx="686">
                  <c:v>31</c:v>
                </c:pt>
                <c:pt idx="687">
                  <c:v>31</c:v>
                </c:pt>
                <c:pt idx="688">
                  <c:v>31.1</c:v>
                </c:pt>
                <c:pt idx="689">
                  <c:v>31.2</c:v>
                </c:pt>
                <c:pt idx="690">
                  <c:v>31.3</c:v>
                </c:pt>
                <c:pt idx="691">
                  <c:v>31.2</c:v>
                </c:pt>
                <c:pt idx="692">
                  <c:v>31.3</c:v>
                </c:pt>
                <c:pt idx="693">
                  <c:v>31.4</c:v>
                </c:pt>
                <c:pt idx="694">
                  <c:v>31.4</c:v>
                </c:pt>
                <c:pt idx="695">
                  <c:v>31.5</c:v>
                </c:pt>
                <c:pt idx="696">
                  <c:v>31.6</c:v>
                </c:pt>
                <c:pt idx="697">
                  <c:v>31.6</c:v>
                </c:pt>
                <c:pt idx="698">
                  <c:v>31.7</c:v>
                </c:pt>
                <c:pt idx="699">
                  <c:v>31.8</c:v>
                </c:pt>
                <c:pt idx="700">
                  <c:v>31.8</c:v>
                </c:pt>
                <c:pt idx="701">
                  <c:v>31.8</c:v>
                </c:pt>
                <c:pt idx="702">
                  <c:v>31.9</c:v>
                </c:pt>
                <c:pt idx="703">
                  <c:v>32</c:v>
                </c:pt>
                <c:pt idx="704">
                  <c:v>32</c:v>
                </c:pt>
                <c:pt idx="705">
                  <c:v>32.1</c:v>
                </c:pt>
                <c:pt idx="706">
                  <c:v>32.1</c:v>
                </c:pt>
                <c:pt idx="707">
                  <c:v>32.299999999999997</c:v>
                </c:pt>
                <c:pt idx="708">
                  <c:v>32.4</c:v>
                </c:pt>
                <c:pt idx="709">
                  <c:v>32.4</c:v>
                </c:pt>
                <c:pt idx="710">
                  <c:v>32.5</c:v>
                </c:pt>
                <c:pt idx="711">
                  <c:v>32.5</c:v>
                </c:pt>
                <c:pt idx="712">
                  <c:v>32.6</c:v>
                </c:pt>
                <c:pt idx="713">
                  <c:v>32.5</c:v>
                </c:pt>
                <c:pt idx="714">
                  <c:v>32.700000000000003</c:v>
                </c:pt>
                <c:pt idx="715">
                  <c:v>32.700000000000003</c:v>
                </c:pt>
                <c:pt idx="716">
                  <c:v>32.799999999999997</c:v>
                </c:pt>
                <c:pt idx="717">
                  <c:v>32.799999999999997</c:v>
                </c:pt>
                <c:pt idx="718">
                  <c:v>32.799999999999997</c:v>
                </c:pt>
                <c:pt idx="719">
                  <c:v>32.9</c:v>
                </c:pt>
                <c:pt idx="720">
                  <c:v>32.9</c:v>
                </c:pt>
                <c:pt idx="721">
                  <c:v>33</c:v>
                </c:pt>
                <c:pt idx="722">
                  <c:v>33.1</c:v>
                </c:pt>
                <c:pt idx="723">
                  <c:v>33.200000000000003</c:v>
                </c:pt>
                <c:pt idx="724">
                  <c:v>33.200000000000003</c:v>
                </c:pt>
                <c:pt idx="725">
                  <c:v>33.299999999999997</c:v>
                </c:pt>
                <c:pt idx="726">
                  <c:v>33.4</c:v>
                </c:pt>
                <c:pt idx="727">
                  <c:v>33.4</c:v>
                </c:pt>
                <c:pt idx="728">
                  <c:v>33.4</c:v>
                </c:pt>
                <c:pt idx="729">
                  <c:v>33.6</c:v>
                </c:pt>
                <c:pt idx="730">
                  <c:v>33.6</c:v>
                </c:pt>
                <c:pt idx="731">
                  <c:v>33.700000000000003</c:v>
                </c:pt>
                <c:pt idx="732">
                  <c:v>33.700000000000003</c:v>
                </c:pt>
                <c:pt idx="733">
                  <c:v>33.799999999999997</c:v>
                </c:pt>
                <c:pt idx="734">
                  <c:v>33.799999999999997</c:v>
                </c:pt>
                <c:pt idx="735">
                  <c:v>33.9</c:v>
                </c:pt>
                <c:pt idx="736">
                  <c:v>33.9</c:v>
                </c:pt>
                <c:pt idx="737">
                  <c:v>34</c:v>
                </c:pt>
                <c:pt idx="738">
                  <c:v>34.200000000000003</c:v>
                </c:pt>
                <c:pt idx="739">
                  <c:v>34.200000000000003</c:v>
                </c:pt>
                <c:pt idx="740">
                  <c:v>34.299999999999997</c:v>
                </c:pt>
                <c:pt idx="741">
                  <c:v>34.299999999999997</c:v>
                </c:pt>
                <c:pt idx="742">
                  <c:v>34.299999999999997</c:v>
                </c:pt>
                <c:pt idx="743">
                  <c:v>34.4</c:v>
                </c:pt>
                <c:pt idx="744">
                  <c:v>34.5</c:v>
                </c:pt>
                <c:pt idx="745">
                  <c:v>34.6</c:v>
                </c:pt>
                <c:pt idx="746">
                  <c:v>34.700000000000003</c:v>
                </c:pt>
                <c:pt idx="747">
                  <c:v>34.700000000000003</c:v>
                </c:pt>
                <c:pt idx="748">
                  <c:v>34.799999999999997</c:v>
                </c:pt>
                <c:pt idx="749">
                  <c:v>34.9</c:v>
                </c:pt>
                <c:pt idx="750">
                  <c:v>34.9</c:v>
                </c:pt>
                <c:pt idx="751">
                  <c:v>35</c:v>
                </c:pt>
                <c:pt idx="752">
                  <c:v>35.1</c:v>
                </c:pt>
                <c:pt idx="753">
                  <c:v>35.1</c:v>
                </c:pt>
                <c:pt idx="754">
                  <c:v>35.200000000000003</c:v>
                </c:pt>
                <c:pt idx="755">
                  <c:v>35.299999999999997</c:v>
                </c:pt>
                <c:pt idx="756">
                  <c:v>35.4</c:v>
                </c:pt>
                <c:pt idx="757">
                  <c:v>35.4</c:v>
                </c:pt>
                <c:pt idx="758">
                  <c:v>35.6</c:v>
                </c:pt>
                <c:pt idx="759">
                  <c:v>35.6</c:v>
                </c:pt>
                <c:pt idx="760">
                  <c:v>35.700000000000003</c:v>
                </c:pt>
                <c:pt idx="761">
                  <c:v>35.799999999999997</c:v>
                </c:pt>
                <c:pt idx="762">
                  <c:v>35.799999999999997</c:v>
                </c:pt>
                <c:pt idx="763">
                  <c:v>35.9</c:v>
                </c:pt>
                <c:pt idx="764">
                  <c:v>36</c:v>
                </c:pt>
                <c:pt idx="765">
                  <c:v>36.1</c:v>
                </c:pt>
                <c:pt idx="766">
                  <c:v>36.200000000000003</c:v>
                </c:pt>
                <c:pt idx="767">
                  <c:v>36.4</c:v>
                </c:pt>
                <c:pt idx="768">
                  <c:v>36.4</c:v>
                </c:pt>
                <c:pt idx="769">
                  <c:v>36.5</c:v>
                </c:pt>
                <c:pt idx="770">
                  <c:v>36.700000000000003</c:v>
                </c:pt>
                <c:pt idx="771">
                  <c:v>36.700000000000003</c:v>
                </c:pt>
                <c:pt idx="772">
                  <c:v>36.799999999999997</c:v>
                </c:pt>
                <c:pt idx="773">
                  <c:v>37</c:v>
                </c:pt>
                <c:pt idx="774">
                  <c:v>37.1</c:v>
                </c:pt>
                <c:pt idx="775">
                  <c:v>37.200000000000003</c:v>
                </c:pt>
                <c:pt idx="776">
                  <c:v>37.4</c:v>
                </c:pt>
                <c:pt idx="777">
                  <c:v>37.4</c:v>
                </c:pt>
                <c:pt idx="778">
                  <c:v>37.5</c:v>
                </c:pt>
                <c:pt idx="779">
                  <c:v>37.6</c:v>
                </c:pt>
                <c:pt idx="780">
                  <c:v>37.799999999999997</c:v>
                </c:pt>
                <c:pt idx="781">
                  <c:v>37.799999999999997</c:v>
                </c:pt>
                <c:pt idx="782">
                  <c:v>38</c:v>
                </c:pt>
                <c:pt idx="783">
                  <c:v>38.200000000000003</c:v>
                </c:pt>
                <c:pt idx="784">
                  <c:v>38.299999999999997</c:v>
                </c:pt>
                <c:pt idx="785">
                  <c:v>38.4</c:v>
                </c:pt>
                <c:pt idx="786">
                  <c:v>38.6</c:v>
                </c:pt>
                <c:pt idx="787">
                  <c:v>38.700000000000003</c:v>
                </c:pt>
                <c:pt idx="788">
                  <c:v>38.9</c:v>
                </c:pt>
                <c:pt idx="789">
                  <c:v>39</c:v>
                </c:pt>
                <c:pt idx="790">
                  <c:v>39.1</c:v>
                </c:pt>
                <c:pt idx="791">
                  <c:v>39.299999999999997</c:v>
                </c:pt>
                <c:pt idx="792">
                  <c:v>39.299999999999997</c:v>
                </c:pt>
                <c:pt idx="793">
                  <c:v>39.5</c:v>
                </c:pt>
                <c:pt idx="794">
                  <c:v>39.6</c:v>
                </c:pt>
                <c:pt idx="795">
                  <c:v>39.799999999999997</c:v>
                </c:pt>
                <c:pt idx="796">
                  <c:v>40</c:v>
                </c:pt>
                <c:pt idx="797">
                  <c:v>40.1</c:v>
                </c:pt>
                <c:pt idx="798">
                  <c:v>40.200000000000003</c:v>
                </c:pt>
                <c:pt idx="799">
                  <c:v>40.4</c:v>
                </c:pt>
                <c:pt idx="800">
                  <c:v>40.5</c:v>
                </c:pt>
                <c:pt idx="801">
                  <c:v>40.6</c:v>
                </c:pt>
                <c:pt idx="802">
                  <c:v>40.799999999999997</c:v>
                </c:pt>
                <c:pt idx="803">
                  <c:v>40.9</c:v>
                </c:pt>
                <c:pt idx="804">
                  <c:v>41.1</c:v>
                </c:pt>
                <c:pt idx="805">
                  <c:v>41.2</c:v>
                </c:pt>
                <c:pt idx="806">
                  <c:v>41.4</c:v>
                </c:pt>
                <c:pt idx="807">
                  <c:v>41.4</c:v>
                </c:pt>
                <c:pt idx="808">
                  <c:v>41.6</c:v>
                </c:pt>
                <c:pt idx="809">
                  <c:v>41.7</c:v>
                </c:pt>
                <c:pt idx="810">
                  <c:v>41.9</c:v>
                </c:pt>
                <c:pt idx="811">
                  <c:v>42</c:v>
                </c:pt>
                <c:pt idx="812">
                  <c:v>42.2</c:v>
                </c:pt>
                <c:pt idx="813">
                  <c:v>42.3</c:v>
                </c:pt>
                <c:pt idx="814">
                  <c:v>42.4</c:v>
                </c:pt>
                <c:pt idx="815">
                  <c:v>42.6</c:v>
                </c:pt>
                <c:pt idx="816">
                  <c:v>42.7</c:v>
                </c:pt>
                <c:pt idx="817">
                  <c:v>42.8</c:v>
                </c:pt>
                <c:pt idx="818">
                  <c:v>42.9</c:v>
                </c:pt>
                <c:pt idx="819">
                  <c:v>43</c:v>
                </c:pt>
                <c:pt idx="820">
                  <c:v>43.2</c:v>
                </c:pt>
                <c:pt idx="821">
                  <c:v>43.3</c:v>
                </c:pt>
                <c:pt idx="822">
                  <c:v>43.5</c:v>
                </c:pt>
                <c:pt idx="823">
                  <c:v>43.5</c:v>
                </c:pt>
                <c:pt idx="824">
                  <c:v>43.6</c:v>
                </c:pt>
                <c:pt idx="825">
                  <c:v>43.8</c:v>
                </c:pt>
                <c:pt idx="826">
                  <c:v>43.9</c:v>
                </c:pt>
                <c:pt idx="827">
                  <c:v>44</c:v>
                </c:pt>
                <c:pt idx="828">
                  <c:v>44.1</c:v>
                </c:pt>
                <c:pt idx="829">
                  <c:v>44.3</c:v>
                </c:pt>
                <c:pt idx="830">
                  <c:v>44.4</c:v>
                </c:pt>
                <c:pt idx="831">
                  <c:v>44.5</c:v>
                </c:pt>
                <c:pt idx="832">
                  <c:v>44.6</c:v>
                </c:pt>
                <c:pt idx="833">
                  <c:v>44.7</c:v>
                </c:pt>
                <c:pt idx="834">
                  <c:v>44.9</c:v>
                </c:pt>
                <c:pt idx="835">
                  <c:v>45</c:v>
                </c:pt>
                <c:pt idx="836">
                  <c:v>45.2</c:v>
                </c:pt>
                <c:pt idx="837">
                  <c:v>45.3</c:v>
                </c:pt>
                <c:pt idx="838">
                  <c:v>45.3</c:v>
                </c:pt>
                <c:pt idx="839">
                  <c:v>45.5</c:v>
                </c:pt>
                <c:pt idx="840">
                  <c:v>45.7</c:v>
                </c:pt>
                <c:pt idx="841">
                  <c:v>45.8</c:v>
                </c:pt>
                <c:pt idx="842">
                  <c:v>46</c:v>
                </c:pt>
                <c:pt idx="843">
                  <c:v>46.1</c:v>
                </c:pt>
                <c:pt idx="844">
                  <c:v>46.3</c:v>
                </c:pt>
                <c:pt idx="845">
                  <c:v>46.4</c:v>
                </c:pt>
                <c:pt idx="846">
                  <c:v>46.6</c:v>
                </c:pt>
                <c:pt idx="847">
                  <c:v>46.8</c:v>
                </c:pt>
                <c:pt idx="848">
                  <c:v>47.1</c:v>
                </c:pt>
                <c:pt idx="849">
                  <c:v>47.3</c:v>
                </c:pt>
                <c:pt idx="850">
                  <c:v>47.5</c:v>
                </c:pt>
                <c:pt idx="851">
                  <c:v>47.8</c:v>
                </c:pt>
                <c:pt idx="852">
                  <c:v>48</c:v>
                </c:pt>
                <c:pt idx="853">
                  <c:v>48.3</c:v>
                </c:pt>
                <c:pt idx="854">
                  <c:v>48.6</c:v>
                </c:pt>
                <c:pt idx="855">
                  <c:v>48.9</c:v>
                </c:pt>
                <c:pt idx="856">
                  <c:v>49.2</c:v>
                </c:pt>
                <c:pt idx="857">
                  <c:v>49.6</c:v>
                </c:pt>
                <c:pt idx="858">
                  <c:v>50</c:v>
                </c:pt>
                <c:pt idx="859">
                  <c:v>50.4</c:v>
                </c:pt>
                <c:pt idx="860">
                  <c:v>50.7</c:v>
                </c:pt>
                <c:pt idx="861">
                  <c:v>51.3</c:v>
                </c:pt>
                <c:pt idx="862">
                  <c:v>51.7</c:v>
                </c:pt>
                <c:pt idx="863">
                  <c:v>52.1</c:v>
                </c:pt>
                <c:pt idx="864">
                  <c:v>52.7</c:v>
                </c:pt>
                <c:pt idx="865">
                  <c:v>53.1</c:v>
                </c:pt>
                <c:pt idx="866">
                  <c:v>53.6</c:v>
                </c:pt>
                <c:pt idx="867">
                  <c:v>54.1</c:v>
                </c:pt>
                <c:pt idx="868">
                  <c:v>54.7</c:v>
                </c:pt>
                <c:pt idx="869">
                  <c:v>55.2</c:v>
                </c:pt>
                <c:pt idx="870">
                  <c:v>55.6</c:v>
                </c:pt>
                <c:pt idx="871">
                  <c:v>56.1</c:v>
                </c:pt>
                <c:pt idx="872">
                  <c:v>56.7</c:v>
                </c:pt>
                <c:pt idx="873">
                  <c:v>57.2</c:v>
                </c:pt>
                <c:pt idx="874">
                  <c:v>57.6</c:v>
                </c:pt>
                <c:pt idx="875">
                  <c:v>58.1</c:v>
                </c:pt>
                <c:pt idx="876">
                  <c:v>58.6</c:v>
                </c:pt>
                <c:pt idx="877">
                  <c:v>59.1</c:v>
                </c:pt>
                <c:pt idx="878">
                  <c:v>59.6</c:v>
                </c:pt>
                <c:pt idx="879">
                  <c:v>60.1</c:v>
                </c:pt>
                <c:pt idx="880">
                  <c:v>60.5</c:v>
                </c:pt>
                <c:pt idx="881">
                  <c:v>60.9</c:v>
                </c:pt>
                <c:pt idx="882">
                  <c:v>61.3</c:v>
                </c:pt>
                <c:pt idx="883">
                  <c:v>61.8</c:v>
                </c:pt>
                <c:pt idx="884">
                  <c:v>62.1</c:v>
                </c:pt>
                <c:pt idx="885">
                  <c:v>62.4</c:v>
                </c:pt>
                <c:pt idx="886">
                  <c:v>62.7</c:v>
                </c:pt>
                <c:pt idx="887">
                  <c:v>63</c:v>
                </c:pt>
                <c:pt idx="888">
                  <c:v>63.3</c:v>
                </c:pt>
                <c:pt idx="889">
                  <c:v>63.5</c:v>
                </c:pt>
                <c:pt idx="890">
                  <c:v>63.8</c:v>
                </c:pt>
                <c:pt idx="891">
                  <c:v>63.9</c:v>
                </c:pt>
                <c:pt idx="892">
                  <c:v>64.2</c:v>
                </c:pt>
                <c:pt idx="893">
                  <c:v>64.400000000000006</c:v>
                </c:pt>
                <c:pt idx="894">
                  <c:v>64.7</c:v>
                </c:pt>
                <c:pt idx="895">
                  <c:v>64.8</c:v>
                </c:pt>
                <c:pt idx="896">
                  <c:v>65</c:v>
                </c:pt>
                <c:pt idx="897">
                  <c:v>65.2</c:v>
                </c:pt>
                <c:pt idx="898">
                  <c:v>65.400000000000006</c:v>
                </c:pt>
                <c:pt idx="899">
                  <c:v>65.5</c:v>
                </c:pt>
                <c:pt idx="900">
                  <c:v>65.7</c:v>
                </c:pt>
                <c:pt idx="901">
                  <c:v>65.8</c:v>
                </c:pt>
                <c:pt idx="902">
                  <c:v>66</c:v>
                </c:pt>
                <c:pt idx="903">
                  <c:v>66.2</c:v>
                </c:pt>
                <c:pt idx="904">
                  <c:v>66.400000000000006</c:v>
                </c:pt>
                <c:pt idx="905">
                  <c:v>66.5</c:v>
                </c:pt>
                <c:pt idx="906">
                  <c:v>66.599999999999994</c:v>
                </c:pt>
                <c:pt idx="907">
                  <c:v>66.8</c:v>
                </c:pt>
                <c:pt idx="908">
                  <c:v>66.900000000000006</c:v>
                </c:pt>
                <c:pt idx="909">
                  <c:v>67.099999999999994</c:v>
                </c:pt>
                <c:pt idx="910">
                  <c:v>67.2</c:v>
                </c:pt>
                <c:pt idx="911">
                  <c:v>67.3</c:v>
                </c:pt>
                <c:pt idx="912">
                  <c:v>67.400000000000006</c:v>
                </c:pt>
                <c:pt idx="913">
                  <c:v>67.5</c:v>
                </c:pt>
                <c:pt idx="914">
                  <c:v>67.599999999999994</c:v>
                </c:pt>
                <c:pt idx="915">
                  <c:v>67.7</c:v>
                </c:pt>
                <c:pt idx="916">
                  <c:v>67.8</c:v>
                </c:pt>
                <c:pt idx="917">
                  <c:v>67.900000000000006</c:v>
                </c:pt>
                <c:pt idx="918">
                  <c:v>67.900000000000006</c:v>
                </c:pt>
                <c:pt idx="919">
                  <c:v>68</c:v>
                </c:pt>
                <c:pt idx="920">
                  <c:v>68</c:v>
                </c:pt>
                <c:pt idx="921">
                  <c:v>68.099999999999994</c:v>
                </c:pt>
                <c:pt idx="922">
                  <c:v>68.099999999999994</c:v>
                </c:pt>
                <c:pt idx="923">
                  <c:v>68.099999999999994</c:v>
                </c:pt>
                <c:pt idx="924">
                  <c:v>68.2</c:v>
                </c:pt>
                <c:pt idx="925">
                  <c:v>68.2</c:v>
                </c:pt>
                <c:pt idx="926">
                  <c:v>68.2</c:v>
                </c:pt>
                <c:pt idx="927">
                  <c:v>68.2</c:v>
                </c:pt>
                <c:pt idx="928">
                  <c:v>68.2</c:v>
                </c:pt>
                <c:pt idx="929">
                  <c:v>68.099999999999994</c:v>
                </c:pt>
                <c:pt idx="930">
                  <c:v>68.099999999999994</c:v>
                </c:pt>
                <c:pt idx="931">
                  <c:v>68.099999999999994</c:v>
                </c:pt>
                <c:pt idx="932">
                  <c:v>68.2</c:v>
                </c:pt>
                <c:pt idx="933">
                  <c:v>68.099999999999994</c:v>
                </c:pt>
                <c:pt idx="934">
                  <c:v>68.099999999999994</c:v>
                </c:pt>
                <c:pt idx="935">
                  <c:v>68.099999999999994</c:v>
                </c:pt>
                <c:pt idx="936">
                  <c:v>68.2</c:v>
                </c:pt>
                <c:pt idx="937">
                  <c:v>68.099999999999994</c:v>
                </c:pt>
                <c:pt idx="938">
                  <c:v>68.2</c:v>
                </c:pt>
                <c:pt idx="939">
                  <c:v>68.2</c:v>
                </c:pt>
                <c:pt idx="940">
                  <c:v>68.2</c:v>
                </c:pt>
                <c:pt idx="941">
                  <c:v>68.2</c:v>
                </c:pt>
                <c:pt idx="942">
                  <c:v>68.2</c:v>
                </c:pt>
                <c:pt idx="943">
                  <c:v>68.3</c:v>
                </c:pt>
                <c:pt idx="944">
                  <c:v>68.400000000000006</c:v>
                </c:pt>
                <c:pt idx="945">
                  <c:v>68.400000000000006</c:v>
                </c:pt>
                <c:pt idx="946">
                  <c:v>68.400000000000006</c:v>
                </c:pt>
                <c:pt idx="947">
                  <c:v>68.400000000000006</c:v>
                </c:pt>
                <c:pt idx="948">
                  <c:v>68.3</c:v>
                </c:pt>
                <c:pt idx="949">
                  <c:v>68.400000000000006</c:v>
                </c:pt>
                <c:pt idx="950">
                  <c:v>68.3</c:v>
                </c:pt>
                <c:pt idx="951">
                  <c:v>68.400000000000006</c:v>
                </c:pt>
                <c:pt idx="952">
                  <c:v>68.400000000000006</c:v>
                </c:pt>
                <c:pt idx="953">
                  <c:v>68.3</c:v>
                </c:pt>
                <c:pt idx="954">
                  <c:v>68.400000000000006</c:v>
                </c:pt>
                <c:pt idx="955">
                  <c:v>68.3</c:v>
                </c:pt>
                <c:pt idx="956">
                  <c:v>68.3</c:v>
                </c:pt>
                <c:pt idx="957">
                  <c:v>68.3</c:v>
                </c:pt>
                <c:pt idx="958">
                  <c:v>68.3</c:v>
                </c:pt>
                <c:pt idx="959">
                  <c:v>68.400000000000006</c:v>
                </c:pt>
                <c:pt idx="960">
                  <c:v>68.400000000000006</c:v>
                </c:pt>
                <c:pt idx="961">
                  <c:v>68.400000000000006</c:v>
                </c:pt>
                <c:pt idx="962">
                  <c:v>68.400000000000006</c:v>
                </c:pt>
                <c:pt idx="963">
                  <c:v>68.400000000000006</c:v>
                </c:pt>
                <c:pt idx="964">
                  <c:v>68.5</c:v>
                </c:pt>
                <c:pt idx="965">
                  <c:v>68.599999999999994</c:v>
                </c:pt>
                <c:pt idx="966">
                  <c:v>68.599999999999994</c:v>
                </c:pt>
                <c:pt idx="967">
                  <c:v>68.7</c:v>
                </c:pt>
                <c:pt idx="968">
                  <c:v>68.8</c:v>
                </c:pt>
                <c:pt idx="969">
                  <c:v>68.900000000000006</c:v>
                </c:pt>
                <c:pt idx="970">
                  <c:v>68.900000000000006</c:v>
                </c:pt>
                <c:pt idx="971">
                  <c:v>69</c:v>
                </c:pt>
                <c:pt idx="972">
                  <c:v>69</c:v>
                </c:pt>
                <c:pt idx="973">
                  <c:v>69.2</c:v>
                </c:pt>
                <c:pt idx="974">
                  <c:v>69.2</c:v>
                </c:pt>
                <c:pt idx="975">
                  <c:v>69.2</c:v>
                </c:pt>
                <c:pt idx="976">
                  <c:v>69.3</c:v>
                </c:pt>
                <c:pt idx="977">
                  <c:v>69.3</c:v>
                </c:pt>
                <c:pt idx="978">
                  <c:v>69.2</c:v>
                </c:pt>
                <c:pt idx="979">
                  <c:v>69.3</c:v>
                </c:pt>
                <c:pt idx="980">
                  <c:v>69.3</c:v>
                </c:pt>
                <c:pt idx="981">
                  <c:v>69.3</c:v>
                </c:pt>
                <c:pt idx="982">
                  <c:v>69.3</c:v>
                </c:pt>
                <c:pt idx="983">
                  <c:v>69.3</c:v>
                </c:pt>
                <c:pt idx="984">
                  <c:v>69.3</c:v>
                </c:pt>
                <c:pt idx="985">
                  <c:v>69.3</c:v>
                </c:pt>
                <c:pt idx="986">
                  <c:v>69.3</c:v>
                </c:pt>
                <c:pt idx="987">
                  <c:v>69.3</c:v>
                </c:pt>
                <c:pt idx="988">
                  <c:v>69.3</c:v>
                </c:pt>
                <c:pt idx="989">
                  <c:v>69.3</c:v>
                </c:pt>
                <c:pt idx="990">
                  <c:v>69.2</c:v>
                </c:pt>
                <c:pt idx="991">
                  <c:v>69.3</c:v>
                </c:pt>
                <c:pt idx="992">
                  <c:v>69.400000000000006</c:v>
                </c:pt>
                <c:pt idx="993">
                  <c:v>69.3</c:v>
                </c:pt>
                <c:pt idx="994">
                  <c:v>69.3</c:v>
                </c:pt>
                <c:pt idx="995">
                  <c:v>69.400000000000006</c:v>
                </c:pt>
                <c:pt idx="996">
                  <c:v>69.5</c:v>
                </c:pt>
                <c:pt idx="997">
                  <c:v>69.5</c:v>
                </c:pt>
                <c:pt idx="998">
                  <c:v>69.599999999999994</c:v>
                </c:pt>
                <c:pt idx="999">
                  <c:v>69.599999999999994</c:v>
                </c:pt>
                <c:pt idx="1000">
                  <c:v>69.599999999999994</c:v>
                </c:pt>
                <c:pt idx="1001">
                  <c:v>69.599999999999994</c:v>
                </c:pt>
                <c:pt idx="1002">
                  <c:v>69.599999999999994</c:v>
                </c:pt>
                <c:pt idx="1003">
                  <c:v>69.599999999999994</c:v>
                </c:pt>
                <c:pt idx="1004">
                  <c:v>69.599999999999994</c:v>
                </c:pt>
                <c:pt idx="1005">
                  <c:v>69.7</c:v>
                </c:pt>
                <c:pt idx="1006">
                  <c:v>69.8</c:v>
                </c:pt>
                <c:pt idx="1007">
                  <c:v>69.7</c:v>
                </c:pt>
                <c:pt idx="1008">
                  <c:v>69.8</c:v>
                </c:pt>
                <c:pt idx="1009">
                  <c:v>69.900000000000006</c:v>
                </c:pt>
                <c:pt idx="1010">
                  <c:v>70.099999999999994</c:v>
                </c:pt>
                <c:pt idx="1011">
                  <c:v>70.2</c:v>
                </c:pt>
                <c:pt idx="1012">
                  <c:v>70.400000000000006</c:v>
                </c:pt>
                <c:pt idx="1013">
                  <c:v>70.599999999999994</c:v>
                </c:pt>
                <c:pt idx="1014">
                  <c:v>70.900000000000006</c:v>
                </c:pt>
                <c:pt idx="1015">
                  <c:v>71.099999999999994</c:v>
                </c:pt>
                <c:pt idx="1016">
                  <c:v>71.5</c:v>
                </c:pt>
                <c:pt idx="1017">
                  <c:v>71.8</c:v>
                </c:pt>
                <c:pt idx="1018">
                  <c:v>72.3</c:v>
                </c:pt>
                <c:pt idx="1019">
                  <c:v>72.8</c:v>
                </c:pt>
                <c:pt idx="1020">
                  <c:v>73.3</c:v>
                </c:pt>
                <c:pt idx="1021">
                  <c:v>73.7</c:v>
                </c:pt>
                <c:pt idx="1022">
                  <c:v>74.2</c:v>
                </c:pt>
                <c:pt idx="1023">
                  <c:v>74.7</c:v>
                </c:pt>
                <c:pt idx="1024">
                  <c:v>75.3</c:v>
                </c:pt>
                <c:pt idx="1025">
                  <c:v>75.900000000000006</c:v>
                </c:pt>
                <c:pt idx="1026">
                  <c:v>76.7</c:v>
                </c:pt>
                <c:pt idx="1027">
                  <c:v>77.400000000000006</c:v>
                </c:pt>
                <c:pt idx="1028">
                  <c:v>78.2</c:v>
                </c:pt>
                <c:pt idx="1029">
                  <c:v>79.2</c:v>
                </c:pt>
                <c:pt idx="1030">
                  <c:v>80.2</c:v>
                </c:pt>
                <c:pt idx="1031">
                  <c:v>81.3</c:v>
                </c:pt>
                <c:pt idx="1032">
                  <c:v>82.4</c:v>
                </c:pt>
                <c:pt idx="1033">
                  <c:v>83.7</c:v>
                </c:pt>
                <c:pt idx="1034">
                  <c:v>85</c:v>
                </c:pt>
                <c:pt idx="1035">
                  <c:v>86.4</c:v>
                </c:pt>
                <c:pt idx="1036">
                  <c:v>87.9</c:v>
                </c:pt>
                <c:pt idx="1037">
                  <c:v>89.5</c:v>
                </c:pt>
                <c:pt idx="1038">
                  <c:v>91.2</c:v>
                </c:pt>
                <c:pt idx="1039">
                  <c:v>92.9</c:v>
                </c:pt>
                <c:pt idx="1040">
                  <c:v>94.6</c:v>
                </c:pt>
                <c:pt idx="1041">
                  <c:v>96.3</c:v>
                </c:pt>
                <c:pt idx="1042">
                  <c:v>98.1</c:v>
                </c:pt>
                <c:pt idx="1043">
                  <c:v>100.1</c:v>
                </c:pt>
                <c:pt idx="1044">
                  <c:v>102.1</c:v>
                </c:pt>
                <c:pt idx="1045">
                  <c:v>104.2</c:v>
                </c:pt>
                <c:pt idx="1046">
                  <c:v>106.4</c:v>
                </c:pt>
                <c:pt idx="1047">
                  <c:v>108.7</c:v>
                </c:pt>
                <c:pt idx="1048">
                  <c:v>110.8</c:v>
                </c:pt>
                <c:pt idx="1049">
                  <c:v>113</c:v>
                </c:pt>
                <c:pt idx="1050">
                  <c:v>115.2</c:v>
                </c:pt>
                <c:pt idx="1051">
                  <c:v>117.5</c:v>
                </c:pt>
                <c:pt idx="1052">
                  <c:v>119.9</c:v>
                </c:pt>
                <c:pt idx="1053">
                  <c:v>122.2</c:v>
                </c:pt>
                <c:pt idx="1054">
                  <c:v>124.8</c:v>
                </c:pt>
                <c:pt idx="1055">
                  <c:v>127.3</c:v>
                </c:pt>
                <c:pt idx="1056">
                  <c:v>129.69999999999999</c:v>
                </c:pt>
                <c:pt idx="1057">
                  <c:v>132.19999999999999</c:v>
                </c:pt>
                <c:pt idx="1058">
                  <c:v>134.69999999999999</c:v>
                </c:pt>
                <c:pt idx="1059">
                  <c:v>137.19999999999999</c:v>
                </c:pt>
                <c:pt idx="1060">
                  <c:v>139.69999999999999</c:v>
                </c:pt>
                <c:pt idx="1061">
                  <c:v>142.30000000000001</c:v>
                </c:pt>
                <c:pt idx="1062">
                  <c:v>144.80000000000001</c:v>
                </c:pt>
                <c:pt idx="1063">
                  <c:v>147.4</c:v>
                </c:pt>
                <c:pt idx="1064">
                  <c:v>150.1</c:v>
                </c:pt>
                <c:pt idx="1065">
                  <c:v>152.69999999999999</c:v>
                </c:pt>
                <c:pt idx="1066">
                  <c:v>155.30000000000001</c:v>
                </c:pt>
                <c:pt idx="1067">
                  <c:v>157.80000000000001</c:v>
                </c:pt>
                <c:pt idx="1068">
                  <c:v>160.4</c:v>
                </c:pt>
                <c:pt idx="1069">
                  <c:v>162.80000000000001</c:v>
                </c:pt>
                <c:pt idx="1070">
                  <c:v>165.3</c:v>
                </c:pt>
                <c:pt idx="1071">
                  <c:v>167.5</c:v>
                </c:pt>
                <c:pt idx="1072">
                  <c:v>169.9</c:v>
                </c:pt>
                <c:pt idx="1073">
                  <c:v>172.3</c:v>
                </c:pt>
                <c:pt idx="1074">
                  <c:v>174.5</c:v>
                </c:pt>
                <c:pt idx="1075">
                  <c:v>176.7</c:v>
                </c:pt>
                <c:pt idx="1076">
                  <c:v>179</c:v>
                </c:pt>
                <c:pt idx="1077">
                  <c:v>181.3</c:v>
                </c:pt>
                <c:pt idx="1078">
                  <c:v>183.7</c:v>
                </c:pt>
                <c:pt idx="1079">
                  <c:v>186</c:v>
                </c:pt>
                <c:pt idx="1080">
                  <c:v>188.2</c:v>
                </c:pt>
                <c:pt idx="1081">
                  <c:v>190.4</c:v>
                </c:pt>
                <c:pt idx="1082">
                  <c:v>192.7</c:v>
                </c:pt>
                <c:pt idx="1083">
                  <c:v>194.9</c:v>
                </c:pt>
                <c:pt idx="1084">
                  <c:v>197.1</c:v>
                </c:pt>
                <c:pt idx="1085">
                  <c:v>199.2</c:v>
                </c:pt>
                <c:pt idx="1086">
                  <c:v>201.3</c:v>
                </c:pt>
                <c:pt idx="1087">
                  <c:v>203.5</c:v>
                </c:pt>
                <c:pt idx="1088">
                  <c:v>205.8</c:v>
                </c:pt>
                <c:pt idx="1089">
                  <c:v>207.9</c:v>
                </c:pt>
                <c:pt idx="1090">
                  <c:v>210</c:v>
                </c:pt>
                <c:pt idx="1091">
                  <c:v>212.2</c:v>
                </c:pt>
                <c:pt idx="1092">
                  <c:v>214.3</c:v>
                </c:pt>
                <c:pt idx="1093">
                  <c:v>216.5</c:v>
                </c:pt>
                <c:pt idx="1094">
                  <c:v>218.7</c:v>
                </c:pt>
                <c:pt idx="1095">
                  <c:v>220.9</c:v>
                </c:pt>
                <c:pt idx="1096">
                  <c:v>223.3</c:v>
                </c:pt>
                <c:pt idx="1097">
                  <c:v>225.5</c:v>
                </c:pt>
                <c:pt idx="1098">
                  <c:v>228</c:v>
                </c:pt>
                <c:pt idx="1099">
                  <c:v>230.3</c:v>
                </c:pt>
                <c:pt idx="1100">
                  <c:v>232.6</c:v>
                </c:pt>
                <c:pt idx="1101">
                  <c:v>234.9</c:v>
                </c:pt>
                <c:pt idx="1102">
                  <c:v>237</c:v>
                </c:pt>
                <c:pt idx="1103">
                  <c:v>239.1</c:v>
                </c:pt>
                <c:pt idx="1104">
                  <c:v>241.4</c:v>
                </c:pt>
                <c:pt idx="1105">
                  <c:v>243.5</c:v>
                </c:pt>
                <c:pt idx="1106">
                  <c:v>245.7</c:v>
                </c:pt>
                <c:pt idx="1107">
                  <c:v>247.8</c:v>
                </c:pt>
                <c:pt idx="1108">
                  <c:v>250</c:v>
                </c:pt>
                <c:pt idx="1109">
                  <c:v>252.3</c:v>
                </c:pt>
                <c:pt idx="1110">
                  <c:v>254.4</c:v>
                </c:pt>
                <c:pt idx="1111">
                  <c:v>256.3</c:v>
                </c:pt>
                <c:pt idx="1112">
                  <c:v>258.3</c:v>
                </c:pt>
                <c:pt idx="1113">
                  <c:v>260.3</c:v>
                </c:pt>
                <c:pt idx="1114">
                  <c:v>262.10000000000002</c:v>
                </c:pt>
                <c:pt idx="1115">
                  <c:v>264.2</c:v>
                </c:pt>
                <c:pt idx="1116">
                  <c:v>265.89999999999998</c:v>
                </c:pt>
                <c:pt idx="1117">
                  <c:v>267.8</c:v>
                </c:pt>
                <c:pt idx="1118">
                  <c:v>269.7</c:v>
                </c:pt>
                <c:pt idx="1119">
                  <c:v>271.8</c:v>
                </c:pt>
                <c:pt idx="1120">
                  <c:v>273.89999999999998</c:v>
                </c:pt>
                <c:pt idx="1121">
                  <c:v>275.89999999999998</c:v>
                </c:pt>
                <c:pt idx="1122">
                  <c:v>278</c:v>
                </c:pt>
                <c:pt idx="1123">
                  <c:v>280.10000000000002</c:v>
                </c:pt>
                <c:pt idx="1124">
                  <c:v>282.10000000000002</c:v>
                </c:pt>
                <c:pt idx="1125">
                  <c:v>284.2</c:v>
                </c:pt>
                <c:pt idx="1126">
                  <c:v>286.10000000000002</c:v>
                </c:pt>
                <c:pt idx="1127">
                  <c:v>288.10000000000002</c:v>
                </c:pt>
                <c:pt idx="1128">
                  <c:v>290.10000000000002</c:v>
                </c:pt>
                <c:pt idx="1129">
                  <c:v>292</c:v>
                </c:pt>
                <c:pt idx="1130">
                  <c:v>294</c:v>
                </c:pt>
                <c:pt idx="1131">
                  <c:v>295.89999999999998</c:v>
                </c:pt>
                <c:pt idx="1132">
                  <c:v>297.89999999999998</c:v>
                </c:pt>
                <c:pt idx="1133">
                  <c:v>300</c:v>
                </c:pt>
                <c:pt idx="1134">
                  <c:v>302.3</c:v>
                </c:pt>
                <c:pt idx="1135">
                  <c:v>304.5</c:v>
                </c:pt>
                <c:pt idx="1136">
                  <c:v>306.8</c:v>
                </c:pt>
                <c:pt idx="1137">
                  <c:v>308.2</c:v>
                </c:pt>
                <c:pt idx="1138">
                  <c:v>310.2</c:v>
                </c:pt>
                <c:pt idx="1139">
                  <c:v>312.3</c:v>
                </c:pt>
                <c:pt idx="1140">
                  <c:v>314.39999999999998</c:v>
                </c:pt>
                <c:pt idx="1141">
                  <c:v>316.39999999999998</c:v>
                </c:pt>
                <c:pt idx="1142">
                  <c:v>318.39999999999998</c:v>
                </c:pt>
                <c:pt idx="1143">
                  <c:v>320.39999999999998</c:v>
                </c:pt>
                <c:pt idx="1144">
                  <c:v>322.39999999999998</c:v>
                </c:pt>
                <c:pt idx="1145">
                  <c:v>324.39999999999998</c:v>
                </c:pt>
                <c:pt idx="1146">
                  <c:v>326.3</c:v>
                </c:pt>
                <c:pt idx="1147">
                  <c:v>328.2</c:v>
                </c:pt>
                <c:pt idx="1148">
                  <c:v>329.9</c:v>
                </c:pt>
                <c:pt idx="1149">
                  <c:v>331.9</c:v>
                </c:pt>
                <c:pt idx="1150">
                  <c:v>334</c:v>
                </c:pt>
                <c:pt idx="1151">
                  <c:v>335.9</c:v>
                </c:pt>
                <c:pt idx="1152">
                  <c:v>337.9</c:v>
                </c:pt>
                <c:pt idx="1153">
                  <c:v>339.4</c:v>
                </c:pt>
                <c:pt idx="1154">
                  <c:v>339.4</c:v>
                </c:pt>
                <c:pt idx="1155">
                  <c:v>340.2</c:v>
                </c:pt>
                <c:pt idx="1156">
                  <c:v>341</c:v>
                </c:pt>
                <c:pt idx="1157">
                  <c:v>341.7</c:v>
                </c:pt>
                <c:pt idx="1158">
                  <c:v>343.2</c:v>
                </c:pt>
                <c:pt idx="1159">
                  <c:v>344.9</c:v>
                </c:pt>
                <c:pt idx="1160">
                  <c:v>346.8</c:v>
                </c:pt>
                <c:pt idx="1161">
                  <c:v>348.8</c:v>
                </c:pt>
                <c:pt idx="1162">
                  <c:v>350.8</c:v>
                </c:pt>
                <c:pt idx="1163">
                  <c:v>352.7</c:v>
                </c:pt>
                <c:pt idx="1164">
                  <c:v>354.7</c:v>
                </c:pt>
                <c:pt idx="1165">
                  <c:v>356.9</c:v>
                </c:pt>
                <c:pt idx="1166">
                  <c:v>358.6</c:v>
                </c:pt>
                <c:pt idx="1167">
                  <c:v>360.4</c:v>
                </c:pt>
                <c:pt idx="1168">
                  <c:v>362.2</c:v>
                </c:pt>
                <c:pt idx="1169">
                  <c:v>364.1</c:v>
                </c:pt>
                <c:pt idx="1170">
                  <c:v>365.8</c:v>
                </c:pt>
                <c:pt idx="1171">
                  <c:v>367.2</c:v>
                </c:pt>
                <c:pt idx="1172">
                  <c:v>368.8</c:v>
                </c:pt>
                <c:pt idx="1173">
                  <c:v>370.1</c:v>
                </c:pt>
                <c:pt idx="1174">
                  <c:v>371.8</c:v>
                </c:pt>
                <c:pt idx="1175">
                  <c:v>373.5</c:v>
                </c:pt>
                <c:pt idx="1176">
                  <c:v>375.3</c:v>
                </c:pt>
                <c:pt idx="1177">
                  <c:v>377</c:v>
                </c:pt>
                <c:pt idx="1178">
                  <c:v>378.8</c:v>
                </c:pt>
                <c:pt idx="1179">
                  <c:v>380.6</c:v>
                </c:pt>
                <c:pt idx="1180">
                  <c:v>382.5</c:v>
                </c:pt>
                <c:pt idx="1181">
                  <c:v>384.4</c:v>
                </c:pt>
                <c:pt idx="1182">
                  <c:v>386</c:v>
                </c:pt>
                <c:pt idx="1183">
                  <c:v>387.9</c:v>
                </c:pt>
                <c:pt idx="1184">
                  <c:v>389.6</c:v>
                </c:pt>
                <c:pt idx="1185">
                  <c:v>391.4</c:v>
                </c:pt>
                <c:pt idx="1186">
                  <c:v>393.1</c:v>
                </c:pt>
                <c:pt idx="1187">
                  <c:v>394.9</c:v>
                </c:pt>
                <c:pt idx="1188">
                  <c:v>396.6</c:v>
                </c:pt>
                <c:pt idx="1189">
                  <c:v>398.4</c:v>
                </c:pt>
                <c:pt idx="1190">
                  <c:v>400.2</c:v>
                </c:pt>
                <c:pt idx="1191">
                  <c:v>401.9</c:v>
                </c:pt>
                <c:pt idx="1192">
                  <c:v>403.8</c:v>
                </c:pt>
                <c:pt idx="1193">
                  <c:v>405.7</c:v>
                </c:pt>
                <c:pt idx="1194">
                  <c:v>407.6</c:v>
                </c:pt>
                <c:pt idx="1195">
                  <c:v>409.4</c:v>
                </c:pt>
                <c:pt idx="1196">
                  <c:v>410.8</c:v>
                </c:pt>
                <c:pt idx="1197">
                  <c:v>411.8</c:v>
                </c:pt>
                <c:pt idx="1198">
                  <c:v>412.2</c:v>
                </c:pt>
                <c:pt idx="1199">
                  <c:v>412.4</c:v>
                </c:pt>
                <c:pt idx="1200">
                  <c:v>412.4</c:v>
                </c:pt>
                <c:pt idx="1201">
                  <c:v>412.3</c:v>
                </c:pt>
                <c:pt idx="1202">
                  <c:v>412.4</c:v>
                </c:pt>
                <c:pt idx="1203">
                  <c:v>412.5</c:v>
                </c:pt>
                <c:pt idx="1204">
                  <c:v>412.5</c:v>
                </c:pt>
                <c:pt idx="1205">
                  <c:v>412.8</c:v>
                </c:pt>
                <c:pt idx="1206">
                  <c:v>413.1</c:v>
                </c:pt>
                <c:pt idx="1207">
                  <c:v>413.4</c:v>
                </c:pt>
                <c:pt idx="1208">
                  <c:v>413.8</c:v>
                </c:pt>
                <c:pt idx="1209">
                  <c:v>414.6</c:v>
                </c:pt>
                <c:pt idx="1210">
                  <c:v>415.3</c:v>
                </c:pt>
                <c:pt idx="1211">
                  <c:v>415.9</c:v>
                </c:pt>
                <c:pt idx="1212">
                  <c:v>416.6</c:v>
                </c:pt>
                <c:pt idx="1213">
                  <c:v>417.5</c:v>
                </c:pt>
                <c:pt idx="1214">
                  <c:v>418.3</c:v>
                </c:pt>
                <c:pt idx="1215">
                  <c:v>418.6</c:v>
                </c:pt>
                <c:pt idx="1216">
                  <c:v>419.3</c:v>
                </c:pt>
                <c:pt idx="1217">
                  <c:v>420.2</c:v>
                </c:pt>
                <c:pt idx="1218">
                  <c:v>421</c:v>
                </c:pt>
                <c:pt idx="1219">
                  <c:v>421.7</c:v>
                </c:pt>
                <c:pt idx="1220">
                  <c:v>422.4</c:v>
                </c:pt>
                <c:pt idx="1221">
                  <c:v>423.4</c:v>
                </c:pt>
                <c:pt idx="1222">
                  <c:v>424.2</c:v>
                </c:pt>
                <c:pt idx="1223">
                  <c:v>425.2</c:v>
                </c:pt>
                <c:pt idx="1224">
                  <c:v>426.1</c:v>
                </c:pt>
                <c:pt idx="1225">
                  <c:v>427.1</c:v>
                </c:pt>
                <c:pt idx="1226">
                  <c:v>428</c:v>
                </c:pt>
                <c:pt idx="1227">
                  <c:v>428.9</c:v>
                </c:pt>
                <c:pt idx="1228">
                  <c:v>429.9</c:v>
                </c:pt>
                <c:pt idx="1229">
                  <c:v>431</c:v>
                </c:pt>
                <c:pt idx="1230">
                  <c:v>432</c:v>
                </c:pt>
                <c:pt idx="1231">
                  <c:v>432.9</c:v>
                </c:pt>
                <c:pt idx="1232">
                  <c:v>433.6</c:v>
                </c:pt>
                <c:pt idx="1233">
                  <c:v>434.4</c:v>
                </c:pt>
                <c:pt idx="1234">
                  <c:v>434.9</c:v>
                </c:pt>
                <c:pt idx="1235">
                  <c:v>435.6</c:v>
                </c:pt>
                <c:pt idx="1236">
                  <c:v>436.3</c:v>
                </c:pt>
                <c:pt idx="1237">
                  <c:v>437</c:v>
                </c:pt>
                <c:pt idx="1238">
                  <c:v>437.3</c:v>
                </c:pt>
                <c:pt idx="1239">
                  <c:v>437.9</c:v>
                </c:pt>
                <c:pt idx="1240">
                  <c:v>438.6</c:v>
                </c:pt>
                <c:pt idx="1241">
                  <c:v>439.4</c:v>
                </c:pt>
                <c:pt idx="1242">
                  <c:v>440.2</c:v>
                </c:pt>
                <c:pt idx="1243">
                  <c:v>440.7</c:v>
                </c:pt>
                <c:pt idx="1244">
                  <c:v>441.4</c:v>
                </c:pt>
                <c:pt idx="1245">
                  <c:v>442</c:v>
                </c:pt>
                <c:pt idx="1246">
                  <c:v>442.7</c:v>
                </c:pt>
                <c:pt idx="1247">
                  <c:v>443.4</c:v>
                </c:pt>
                <c:pt idx="1248">
                  <c:v>443.9</c:v>
                </c:pt>
                <c:pt idx="1249">
                  <c:v>444.5</c:v>
                </c:pt>
                <c:pt idx="1250">
                  <c:v>445.2</c:v>
                </c:pt>
                <c:pt idx="1251">
                  <c:v>445.8</c:v>
                </c:pt>
                <c:pt idx="1252">
                  <c:v>446.4</c:v>
                </c:pt>
                <c:pt idx="1253">
                  <c:v>447</c:v>
                </c:pt>
                <c:pt idx="1254">
                  <c:v>447.9</c:v>
                </c:pt>
                <c:pt idx="1255">
                  <c:v>448.6</c:v>
                </c:pt>
                <c:pt idx="1256">
                  <c:v>449.5</c:v>
                </c:pt>
                <c:pt idx="1257">
                  <c:v>450.3</c:v>
                </c:pt>
                <c:pt idx="1258">
                  <c:v>451</c:v>
                </c:pt>
                <c:pt idx="1259">
                  <c:v>451.7</c:v>
                </c:pt>
                <c:pt idx="1260">
                  <c:v>452.2</c:v>
                </c:pt>
                <c:pt idx="1261">
                  <c:v>452.8</c:v>
                </c:pt>
                <c:pt idx="1262">
                  <c:v>453.4</c:v>
                </c:pt>
                <c:pt idx="1263">
                  <c:v>454.1</c:v>
                </c:pt>
                <c:pt idx="1264">
                  <c:v>454.7</c:v>
                </c:pt>
                <c:pt idx="1265">
                  <c:v>455.4</c:v>
                </c:pt>
                <c:pt idx="1266">
                  <c:v>455.9</c:v>
                </c:pt>
                <c:pt idx="1267">
                  <c:v>456.5</c:v>
                </c:pt>
                <c:pt idx="1268">
                  <c:v>457.1</c:v>
                </c:pt>
                <c:pt idx="1269">
                  <c:v>457.8</c:v>
                </c:pt>
                <c:pt idx="1270">
                  <c:v>458.5</c:v>
                </c:pt>
                <c:pt idx="1271">
                  <c:v>459.1</c:v>
                </c:pt>
                <c:pt idx="1272">
                  <c:v>459.7</c:v>
                </c:pt>
                <c:pt idx="1273">
                  <c:v>460.2</c:v>
                </c:pt>
                <c:pt idx="1274">
                  <c:v>460.8</c:v>
                </c:pt>
                <c:pt idx="1275">
                  <c:v>461.4</c:v>
                </c:pt>
                <c:pt idx="1276">
                  <c:v>462</c:v>
                </c:pt>
                <c:pt idx="1277">
                  <c:v>462.6</c:v>
                </c:pt>
                <c:pt idx="1278">
                  <c:v>463.2</c:v>
                </c:pt>
                <c:pt idx="1279">
                  <c:v>463.8</c:v>
                </c:pt>
                <c:pt idx="1280">
                  <c:v>464.5</c:v>
                </c:pt>
                <c:pt idx="1281">
                  <c:v>465.2</c:v>
                </c:pt>
                <c:pt idx="1282">
                  <c:v>465.7</c:v>
                </c:pt>
                <c:pt idx="1283">
                  <c:v>466.3</c:v>
                </c:pt>
                <c:pt idx="1284">
                  <c:v>467</c:v>
                </c:pt>
                <c:pt idx="1285">
                  <c:v>467.6</c:v>
                </c:pt>
                <c:pt idx="1286">
                  <c:v>468.2</c:v>
                </c:pt>
                <c:pt idx="1287">
                  <c:v>468.7</c:v>
                </c:pt>
                <c:pt idx="1288">
                  <c:v>469.3</c:v>
                </c:pt>
                <c:pt idx="1289">
                  <c:v>469.9</c:v>
                </c:pt>
                <c:pt idx="1290">
                  <c:v>470.4</c:v>
                </c:pt>
                <c:pt idx="1291">
                  <c:v>471</c:v>
                </c:pt>
                <c:pt idx="1292">
                  <c:v>471.6</c:v>
                </c:pt>
                <c:pt idx="1293">
                  <c:v>472</c:v>
                </c:pt>
                <c:pt idx="1294">
                  <c:v>472.8</c:v>
                </c:pt>
                <c:pt idx="1295">
                  <c:v>473.4</c:v>
                </c:pt>
                <c:pt idx="1296">
                  <c:v>474.1</c:v>
                </c:pt>
                <c:pt idx="1297">
                  <c:v>474.7</c:v>
                </c:pt>
                <c:pt idx="1298">
                  <c:v>475.3</c:v>
                </c:pt>
                <c:pt idx="1299">
                  <c:v>475.8</c:v>
                </c:pt>
                <c:pt idx="1300">
                  <c:v>476.3</c:v>
                </c:pt>
                <c:pt idx="1301">
                  <c:v>476.8</c:v>
                </c:pt>
                <c:pt idx="1302">
                  <c:v>477.2</c:v>
                </c:pt>
                <c:pt idx="1303">
                  <c:v>477.7</c:v>
                </c:pt>
                <c:pt idx="1304">
                  <c:v>478.3</c:v>
                </c:pt>
                <c:pt idx="1305">
                  <c:v>478.7</c:v>
                </c:pt>
                <c:pt idx="1306">
                  <c:v>479.2</c:v>
                </c:pt>
                <c:pt idx="1307">
                  <c:v>479.7</c:v>
                </c:pt>
                <c:pt idx="1308">
                  <c:v>480.3</c:v>
                </c:pt>
                <c:pt idx="1309">
                  <c:v>480.8</c:v>
                </c:pt>
                <c:pt idx="1310">
                  <c:v>481.3</c:v>
                </c:pt>
                <c:pt idx="1311">
                  <c:v>481.8</c:v>
                </c:pt>
                <c:pt idx="1312">
                  <c:v>482.3</c:v>
                </c:pt>
                <c:pt idx="1313">
                  <c:v>482.8</c:v>
                </c:pt>
                <c:pt idx="1314">
                  <c:v>483.2</c:v>
                </c:pt>
                <c:pt idx="1315">
                  <c:v>483.7</c:v>
                </c:pt>
                <c:pt idx="1316">
                  <c:v>484.2</c:v>
                </c:pt>
                <c:pt idx="1317">
                  <c:v>484.6</c:v>
                </c:pt>
                <c:pt idx="1318">
                  <c:v>485.1</c:v>
                </c:pt>
                <c:pt idx="1319">
                  <c:v>485.6</c:v>
                </c:pt>
                <c:pt idx="1320">
                  <c:v>486.1</c:v>
                </c:pt>
                <c:pt idx="1321">
                  <c:v>486.6</c:v>
                </c:pt>
                <c:pt idx="1322">
                  <c:v>487.1</c:v>
                </c:pt>
                <c:pt idx="1323">
                  <c:v>487.5</c:v>
                </c:pt>
                <c:pt idx="1324">
                  <c:v>488</c:v>
                </c:pt>
                <c:pt idx="1325">
                  <c:v>488.5</c:v>
                </c:pt>
                <c:pt idx="1326">
                  <c:v>489</c:v>
                </c:pt>
                <c:pt idx="1327">
                  <c:v>489.5</c:v>
                </c:pt>
                <c:pt idx="1328">
                  <c:v>489.9</c:v>
                </c:pt>
                <c:pt idx="1329">
                  <c:v>490.3</c:v>
                </c:pt>
                <c:pt idx="1330">
                  <c:v>490.9</c:v>
                </c:pt>
                <c:pt idx="1331">
                  <c:v>491.2</c:v>
                </c:pt>
                <c:pt idx="1332">
                  <c:v>491.7</c:v>
                </c:pt>
                <c:pt idx="1333">
                  <c:v>492.2</c:v>
                </c:pt>
                <c:pt idx="1334">
                  <c:v>492.6</c:v>
                </c:pt>
                <c:pt idx="1335">
                  <c:v>493</c:v>
                </c:pt>
                <c:pt idx="1336">
                  <c:v>493.5</c:v>
                </c:pt>
                <c:pt idx="1337">
                  <c:v>493.9</c:v>
                </c:pt>
                <c:pt idx="1338">
                  <c:v>494.3</c:v>
                </c:pt>
                <c:pt idx="1339">
                  <c:v>494.7</c:v>
                </c:pt>
                <c:pt idx="1340">
                  <c:v>495.1</c:v>
                </c:pt>
                <c:pt idx="1341">
                  <c:v>495.6</c:v>
                </c:pt>
                <c:pt idx="1342">
                  <c:v>495.9</c:v>
                </c:pt>
                <c:pt idx="1343">
                  <c:v>496.3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6B90-4CBF-98D2-1414F9DE3B50}"/>
            </c:ext>
          </c:extLst>
        </c:ser>
        <c:ser>
          <c:idx val="3"/>
          <c:order val="3"/>
          <c:tx>
            <c:strRef>
              <c:f>'device 1_2016-05-24_15-33-49'!$E$2</c:f>
              <c:strCache>
                <c:ptCount val="1"/>
                <c:pt idx="0">
                  <c:v>CH4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1_2016-05-24_15-33-49'!$E$3:$E$1346</c:f>
              <c:numCache>
                <c:formatCode>General</c:formatCode>
                <c:ptCount val="1344"/>
                <c:pt idx="0">
                  <c:v>27.1</c:v>
                </c:pt>
                <c:pt idx="1">
                  <c:v>27.1</c:v>
                </c:pt>
                <c:pt idx="2">
                  <c:v>27.1</c:v>
                </c:pt>
                <c:pt idx="3">
                  <c:v>27.1</c:v>
                </c:pt>
                <c:pt idx="4">
                  <c:v>27.1</c:v>
                </c:pt>
                <c:pt idx="5">
                  <c:v>27.1</c:v>
                </c:pt>
                <c:pt idx="6">
                  <c:v>27.1</c:v>
                </c:pt>
                <c:pt idx="7">
                  <c:v>27.1</c:v>
                </c:pt>
                <c:pt idx="8">
                  <c:v>27.1</c:v>
                </c:pt>
                <c:pt idx="9">
                  <c:v>27.1</c:v>
                </c:pt>
                <c:pt idx="10">
                  <c:v>27.1</c:v>
                </c:pt>
                <c:pt idx="11">
                  <c:v>27.1</c:v>
                </c:pt>
                <c:pt idx="12">
                  <c:v>27.1</c:v>
                </c:pt>
                <c:pt idx="13">
                  <c:v>27.1</c:v>
                </c:pt>
                <c:pt idx="14">
                  <c:v>27.1</c:v>
                </c:pt>
                <c:pt idx="15">
                  <c:v>27.1</c:v>
                </c:pt>
                <c:pt idx="16">
                  <c:v>27.1</c:v>
                </c:pt>
                <c:pt idx="17">
                  <c:v>27.1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26.8</c:v>
                </c:pt>
                <c:pt idx="22">
                  <c:v>26.8</c:v>
                </c:pt>
                <c:pt idx="23">
                  <c:v>26.8</c:v>
                </c:pt>
                <c:pt idx="24">
                  <c:v>26.8</c:v>
                </c:pt>
                <c:pt idx="25">
                  <c:v>26.8</c:v>
                </c:pt>
                <c:pt idx="26">
                  <c:v>26.7</c:v>
                </c:pt>
                <c:pt idx="27">
                  <c:v>26.7</c:v>
                </c:pt>
                <c:pt idx="28">
                  <c:v>26.6</c:v>
                </c:pt>
                <c:pt idx="29">
                  <c:v>26.6</c:v>
                </c:pt>
                <c:pt idx="30">
                  <c:v>26.6</c:v>
                </c:pt>
                <c:pt idx="31">
                  <c:v>26.5</c:v>
                </c:pt>
                <c:pt idx="32">
                  <c:v>26.5</c:v>
                </c:pt>
                <c:pt idx="33">
                  <c:v>26.5</c:v>
                </c:pt>
                <c:pt idx="34">
                  <c:v>26.6</c:v>
                </c:pt>
                <c:pt idx="35">
                  <c:v>26.5</c:v>
                </c:pt>
                <c:pt idx="36">
                  <c:v>26.4</c:v>
                </c:pt>
                <c:pt idx="37">
                  <c:v>26.4</c:v>
                </c:pt>
                <c:pt idx="38">
                  <c:v>26.3</c:v>
                </c:pt>
                <c:pt idx="39">
                  <c:v>26.3</c:v>
                </c:pt>
                <c:pt idx="40">
                  <c:v>26.3</c:v>
                </c:pt>
                <c:pt idx="41">
                  <c:v>26.3</c:v>
                </c:pt>
                <c:pt idx="42">
                  <c:v>26.3</c:v>
                </c:pt>
                <c:pt idx="43">
                  <c:v>26.3</c:v>
                </c:pt>
                <c:pt idx="44">
                  <c:v>26.3</c:v>
                </c:pt>
                <c:pt idx="45">
                  <c:v>26.3</c:v>
                </c:pt>
                <c:pt idx="46">
                  <c:v>26.3</c:v>
                </c:pt>
                <c:pt idx="47">
                  <c:v>26.3</c:v>
                </c:pt>
                <c:pt idx="48">
                  <c:v>26.3</c:v>
                </c:pt>
                <c:pt idx="49">
                  <c:v>26.2</c:v>
                </c:pt>
                <c:pt idx="50">
                  <c:v>26.2</c:v>
                </c:pt>
                <c:pt idx="51">
                  <c:v>26.2</c:v>
                </c:pt>
                <c:pt idx="52">
                  <c:v>26.2</c:v>
                </c:pt>
                <c:pt idx="53">
                  <c:v>26.1</c:v>
                </c:pt>
                <c:pt idx="54">
                  <c:v>26.2</c:v>
                </c:pt>
                <c:pt idx="55">
                  <c:v>26.2</c:v>
                </c:pt>
                <c:pt idx="56">
                  <c:v>26.1</c:v>
                </c:pt>
                <c:pt idx="57">
                  <c:v>26.2</c:v>
                </c:pt>
                <c:pt idx="58">
                  <c:v>26.2</c:v>
                </c:pt>
                <c:pt idx="59">
                  <c:v>26.2</c:v>
                </c:pt>
                <c:pt idx="60">
                  <c:v>26.3</c:v>
                </c:pt>
                <c:pt idx="61">
                  <c:v>26.3</c:v>
                </c:pt>
                <c:pt idx="62">
                  <c:v>26.3</c:v>
                </c:pt>
                <c:pt idx="63">
                  <c:v>26.3</c:v>
                </c:pt>
                <c:pt idx="64">
                  <c:v>26.3</c:v>
                </c:pt>
                <c:pt idx="65">
                  <c:v>26.3</c:v>
                </c:pt>
                <c:pt idx="66">
                  <c:v>26.2</c:v>
                </c:pt>
                <c:pt idx="67">
                  <c:v>26.3</c:v>
                </c:pt>
                <c:pt idx="68">
                  <c:v>26.3</c:v>
                </c:pt>
                <c:pt idx="69">
                  <c:v>26.3</c:v>
                </c:pt>
                <c:pt idx="70">
                  <c:v>26.4</c:v>
                </c:pt>
                <c:pt idx="71">
                  <c:v>26.3</c:v>
                </c:pt>
                <c:pt idx="72">
                  <c:v>26.4</c:v>
                </c:pt>
                <c:pt idx="73">
                  <c:v>26.4</c:v>
                </c:pt>
                <c:pt idx="74">
                  <c:v>26.4</c:v>
                </c:pt>
                <c:pt idx="75">
                  <c:v>26.4</c:v>
                </c:pt>
                <c:pt idx="76">
                  <c:v>26.3</c:v>
                </c:pt>
                <c:pt idx="77">
                  <c:v>26.3</c:v>
                </c:pt>
                <c:pt idx="78">
                  <c:v>26.3</c:v>
                </c:pt>
                <c:pt idx="79">
                  <c:v>26.4</c:v>
                </c:pt>
                <c:pt idx="80">
                  <c:v>26.5</c:v>
                </c:pt>
                <c:pt idx="81">
                  <c:v>26.4</c:v>
                </c:pt>
                <c:pt idx="82">
                  <c:v>26.5</c:v>
                </c:pt>
                <c:pt idx="83">
                  <c:v>26.5</c:v>
                </c:pt>
                <c:pt idx="84">
                  <c:v>26.5</c:v>
                </c:pt>
                <c:pt idx="85">
                  <c:v>26.5</c:v>
                </c:pt>
                <c:pt idx="86">
                  <c:v>26.5</c:v>
                </c:pt>
                <c:pt idx="87">
                  <c:v>26.5</c:v>
                </c:pt>
                <c:pt idx="88">
                  <c:v>26.5</c:v>
                </c:pt>
                <c:pt idx="89">
                  <c:v>26.5</c:v>
                </c:pt>
                <c:pt idx="90">
                  <c:v>26.6</c:v>
                </c:pt>
                <c:pt idx="91">
                  <c:v>26.6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26.7</c:v>
                </c:pt>
                <c:pt idx="100">
                  <c:v>26.7</c:v>
                </c:pt>
                <c:pt idx="101">
                  <c:v>26.7</c:v>
                </c:pt>
                <c:pt idx="102">
                  <c:v>26.7</c:v>
                </c:pt>
                <c:pt idx="103">
                  <c:v>26.7</c:v>
                </c:pt>
                <c:pt idx="104">
                  <c:v>26.7</c:v>
                </c:pt>
                <c:pt idx="105">
                  <c:v>26.7</c:v>
                </c:pt>
                <c:pt idx="106">
                  <c:v>26.7</c:v>
                </c:pt>
                <c:pt idx="107">
                  <c:v>26.8</c:v>
                </c:pt>
                <c:pt idx="108">
                  <c:v>26.7</c:v>
                </c:pt>
                <c:pt idx="109">
                  <c:v>26.8</c:v>
                </c:pt>
                <c:pt idx="110">
                  <c:v>26.8</c:v>
                </c:pt>
                <c:pt idx="111">
                  <c:v>26.8</c:v>
                </c:pt>
                <c:pt idx="112">
                  <c:v>26.8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26.8</c:v>
                </c:pt>
                <c:pt idx="117">
                  <c:v>26.8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26.8</c:v>
                </c:pt>
                <c:pt idx="128">
                  <c:v>26.8</c:v>
                </c:pt>
                <c:pt idx="129">
                  <c:v>26.8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26.8</c:v>
                </c:pt>
                <c:pt idx="135">
                  <c:v>26.9</c:v>
                </c:pt>
                <c:pt idx="136">
                  <c:v>26.9</c:v>
                </c:pt>
                <c:pt idx="137">
                  <c:v>26.8</c:v>
                </c:pt>
                <c:pt idx="138">
                  <c:v>26.9</c:v>
                </c:pt>
                <c:pt idx="139">
                  <c:v>26.9</c:v>
                </c:pt>
                <c:pt idx="140">
                  <c:v>27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27</c:v>
                </c:pt>
                <c:pt idx="147">
                  <c:v>27</c:v>
                </c:pt>
                <c:pt idx="148">
                  <c:v>27</c:v>
                </c:pt>
                <c:pt idx="149">
                  <c:v>27</c:v>
                </c:pt>
                <c:pt idx="150">
                  <c:v>27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27.1</c:v>
                </c:pt>
                <c:pt idx="156">
                  <c:v>27.1</c:v>
                </c:pt>
                <c:pt idx="157">
                  <c:v>27.1</c:v>
                </c:pt>
                <c:pt idx="158">
                  <c:v>27.1</c:v>
                </c:pt>
                <c:pt idx="159">
                  <c:v>27.1</c:v>
                </c:pt>
                <c:pt idx="160">
                  <c:v>27.1</c:v>
                </c:pt>
                <c:pt idx="161">
                  <c:v>27.1</c:v>
                </c:pt>
                <c:pt idx="162">
                  <c:v>27.1</c:v>
                </c:pt>
                <c:pt idx="163">
                  <c:v>27.1</c:v>
                </c:pt>
                <c:pt idx="164">
                  <c:v>27.1</c:v>
                </c:pt>
                <c:pt idx="165">
                  <c:v>27.1</c:v>
                </c:pt>
                <c:pt idx="166">
                  <c:v>27.1</c:v>
                </c:pt>
                <c:pt idx="167">
                  <c:v>27.1</c:v>
                </c:pt>
                <c:pt idx="168">
                  <c:v>27.1</c:v>
                </c:pt>
                <c:pt idx="169">
                  <c:v>27.1</c:v>
                </c:pt>
                <c:pt idx="170">
                  <c:v>27.1</c:v>
                </c:pt>
                <c:pt idx="171">
                  <c:v>27.1</c:v>
                </c:pt>
                <c:pt idx="172">
                  <c:v>27.1</c:v>
                </c:pt>
                <c:pt idx="173">
                  <c:v>27.2</c:v>
                </c:pt>
                <c:pt idx="174">
                  <c:v>27.1</c:v>
                </c:pt>
                <c:pt idx="175">
                  <c:v>27.2</c:v>
                </c:pt>
                <c:pt idx="176">
                  <c:v>27.2</c:v>
                </c:pt>
                <c:pt idx="177">
                  <c:v>27.3</c:v>
                </c:pt>
                <c:pt idx="178">
                  <c:v>27.3</c:v>
                </c:pt>
                <c:pt idx="179">
                  <c:v>27.2</c:v>
                </c:pt>
                <c:pt idx="180">
                  <c:v>27.2</c:v>
                </c:pt>
                <c:pt idx="181">
                  <c:v>27.2</c:v>
                </c:pt>
                <c:pt idx="182">
                  <c:v>27.2</c:v>
                </c:pt>
                <c:pt idx="183">
                  <c:v>27.2</c:v>
                </c:pt>
                <c:pt idx="184">
                  <c:v>27.2</c:v>
                </c:pt>
                <c:pt idx="185">
                  <c:v>27.2</c:v>
                </c:pt>
                <c:pt idx="186">
                  <c:v>27.3</c:v>
                </c:pt>
                <c:pt idx="187">
                  <c:v>27.3</c:v>
                </c:pt>
                <c:pt idx="188">
                  <c:v>27.3</c:v>
                </c:pt>
                <c:pt idx="189">
                  <c:v>27.3</c:v>
                </c:pt>
                <c:pt idx="190">
                  <c:v>27.3</c:v>
                </c:pt>
                <c:pt idx="191">
                  <c:v>27.3</c:v>
                </c:pt>
                <c:pt idx="192">
                  <c:v>27.3</c:v>
                </c:pt>
                <c:pt idx="193">
                  <c:v>27.3</c:v>
                </c:pt>
                <c:pt idx="194">
                  <c:v>27.3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27.3</c:v>
                </c:pt>
                <c:pt idx="202">
                  <c:v>27.3</c:v>
                </c:pt>
                <c:pt idx="203">
                  <c:v>27.3</c:v>
                </c:pt>
                <c:pt idx="204">
                  <c:v>27.2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27.1</c:v>
                </c:pt>
                <c:pt idx="210">
                  <c:v>27.1</c:v>
                </c:pt>
                <c:pt idx="211">
                  <c:v>27.2</c:v>
                </c:pt>
                <c:pt idx="212">
                  <c:v>27.2</c:v>
                </c:pt>
                <c:pt idx="213">
                  <c:v>27.1</c:v>
                </c:pt>
                <c:pt idx="214">
                  <c:v>27.1</c:v>
                </c:pt>
                <c:pt idx="215">
                  <c:v>27.2</c:v>
                </c:pt>
                <c:pt idx="216">
                  <c:v>27.1</c:v>
                </c:pt>
                <c:pt idx="217">
                  <c:v>27.1</c:v>
                </c:pt>
                <c:pt idx="218">
                  <c:v>27.1</c:v>
                </c:pt>
                <c:pt idx="219">
                  <c:v>27.1</c:v>
                </c:pt>
                <c:pt idx="220">
                  <c:v>27.1</c:v>
                </c:pt>
                <c:pt idx="221">
                  <c:v>27.1</c:v>
                </c:pt>
                <c:pt idx="222">
                  <c:v>27.1</c:v>
                </c:pt>
                <c:pt idx="223">
                  <c:v>27.1</c:v>
                </c:pt>
                <c:pt idx="224">
                  <c:v>27.2</c:v>
                </c:pt>
                <c:pt idx="225">
                  <c:v>27.3</c:v>
                </c:pt>
                <c:pt idx="226">
                  <c:v>27.1</c:v>
                </c:pt>
                <c:pt idx="227">
                  <c:v>27.1</c:v>
                </c:pt>
                <c:pt idx="228">
                  <c:v>27.1</c:v>
                </c:pt>
                <c:pt idx="229">
                  <c:v>27.1</c:v>
                </c:pt>
                <c:pt idx="230">
                  <c:v>27.1</c:v>
                </c:pt>
                <c:pt idx="231">
                  <c:v>27.1</c:v>
                </c:pt>
                <c:pt idx="232">
                  <c:v>27.1</c:v>
                </c:pt>
                <c:pt idx="233">
                  <c:v>27.1</c:v>
                </c:pt>
                <c:pt idx="234">
                  <c:v>27.2</c:v>
                </c:pt>
                <c:pt idx="235">
                  <c:v>27.2</c:v>
                </c:pt>
                <c:pt idx="236">
                  <c:v>27.2</c:v>
                </c:pt>
                <c:pt idx="237">
                  <c:v>27.2</c:v>
                </c:pt>
                <c:pt idx="238">
                  <c:v>27.1</c:v>
                </c:pt>
                <c:pt idx="239">
                  <c:v>27.2</c:v>
                </c:pt>
                <c:pt idx="240">
                  <c:v>27.2</c:v>
                </c:pt>
                <c:pt idx="241">
                  <c:v>27.1</c:v>
                </c:pt>
                <c:pt idx="242">
                  <c:v>27.2</c:v>
                </c:pt>
                <c:pt idx="243">
                  <c:v>27.2</c:v>
                </c:pt>
                <c:pt idx="244">
                  <c:v>27.2</c:v>
                </c:pt>
                <c:pt idx="245">
                  <c:v>27.1</c:v>
                </c:pt>
                <c:pt idx="246">
                  <c:v>27.1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27.3</c:v>
                </c:pt>
                <c:pt idx="252">
                  <c:v>27.3</c:v>
                </c:pt>
                <c:pt idx="253">
                  <c:v>27.2</c:v>
                </c:pt>
                <c:pt idx="254">
                  <c:v>27.3</c:v>
                </c:pt>
                <c:pt idx="255">
                  <c:v>27.3</c:v>
                </c:pt>
                <c:pt idx="256">
                  <c:v>27.3</c:v>
                </c:pt>
                <c:pt idx="257">
                  <c:v>27.3</c:v>
                </c:pt>
                <c:pt idx="258">
                  <c:v>27.3</c:v>
                </c:pt>
                <c:pt idx="259">
                  <c:v>27.2</c:v>
                </c:pt>
                <c:pt idx="260">
                  <c:v>27.3</c:v>
                </c:pt>
                <c:pt idx="261">
                  <c:v>27.3</c:v>
                </c:pt>
                <c:pt idx="262">
                  <c:v>27.3</c:v>
                </c:pt>
                <c:pt idx="263">
                  <c:v>27.3</c:v>
                </c:pt>
                <c:pt idx="264">
                  <c:v>27.3</c:v>
                </c:pt>
                <c:pt idx="265">
                  <c:v>27.3</c:v>
                </c:pt>
                <c:pt idx="266">
                  <c:v>27.3</c:v>
                </c:pt>
                <c:pt idx="267">
                  <c:v>27.3</c:v>
                </c:pt>
                <c:pt idx="268">
                  <c:v>27.3</c:v>
                </c:pt>
                <c:pt idx="269">
                  <c:v>27.3</c:v>
                </c:pt>
                <c:pt idx="270">
                  <c:v>27.4</c:v>
                </c:pt>
                <c:pt idx="271">
                  <c:v>27.3</c:v>
                </c:pt>
                <c:pt idx="272">
                  <c:v>27.3</c:v>
                </c:pt>
                <c:pt idx="273">
                  <c:v>27.3</c:v>
                </c:pt>
                <c:pt idx="274">
                  <c:v>27.3</c:v>
                </c:pt>
                <c:pt idx="275">
                  <c:v>27.4</c:v>
                </c:pt>
                <c:pt idx="276">
                  <c:v>27.4</c:v>
                </c:pt>
                <c:pt idx="277">
                  <c:v>27.4</c:v>
                </c:pt>
                <c:pt idx="278">
                  <c:v>27.4</c:v>
                </c:pt>
                <c:pt idx="279">
                  <c:v>27.5</c:v>
                </c:pt>
                <c:pt idx="280">
                  <c:v>27.4</c:v>
                </c:pt>
                <c:pt idx="281">
                  <c:v>27.5</c:v>
                </c:pt>
                <c:pt idx="282">
                  <c:v>27.5</c:v>
                </c:pt>
                <c:pt idx="283">
                  <c:v>27.5</c:v>
                </c:pt>
                <c:pt idx="284">
                  <c:v>27.5</c:v>
                </c:pt>
                <c:pt idx="285">
                  <c:v>27.5</c:v>
                </c:pt>
                <c:pt idx="286">
                  <c:v>27.5</c:v>
                </c:pt>
                <c:pt idx="287">
                  <c:v>27.5</c:v>
                </c:pt>
                <c:pt idx="288">
                  <c:v>27.6</c:v>
                </c:pt>
                <c:pt idx="289">
                  <c:v>27.5</c:v>
                </c:pt>
                <c:pt idx="290">
                  <c:v>27.5</c:v>
                </c:pt>
                <c:pt idx="291">
                  <c:v>27.5</c:v>
                </c:pt>
                <c:pt idx="292">
                  <c:v>27.6</c:v>
                </c:pt>
                <c:pt idx="293">
                  <c:v>27.6</c:v>
                </c:pt>
                <c:pt idx="294">
                  <c:v>27.6</c:v>
                </c:pt>
                <c:pt idx="295">
                  <c:v>27.6</c:v>
                </c:pt>
                <c:pt idx="296">
                  <c:v>27.6</c:v>
                </c:pt>
                <c:pt idx="297">
                  <c:v>27.6</c:v>
                </c:pt>
                <c:pt idx="298">
                  <c:v>27.6</c:v>
                </c:pt>
                <c:pt idx="299">
                  <c:v>27.6</c:v>
                </c:pt>
                <c:pt idx="300">
                  <c:v>27.6</c:v>
                </c:pt>
                <c:pt idx="301">
                  <c:v>27.6</c:v>
                </c:pt>
                <c:pt idx="302">
                  <c:v>27.6</c:v>
                </c:pt>
                <c:pt idx="303">
                  <c:v>27.7</c:v>
                </c:pt>
                <c:pt idx="304">
                  <c:v>27.7</c:v>
                </c:pt>
                <c:pt idx="305">
                  <c:v>27.7</c:v>
                </c:pt>
                <c:pt idx="306">
                  <c:v>27.7</c:v>
                </c:pt>
                <c:pt idx="307">
                  <c:v>27.8</c:v>
                </c:pt>
                <c:pt idx="308">
                  <c:v>27.7</c:v>
                </c:pt>
                <c:pt idx="309">
                  <c:v>27.8</c:v>
                </c:pt>
                <c:pt idx="310">
                  <c:v>27.7</c:v>
                </c:pt>
                <c:pt idx="311">
                  <c:v>27.8</c:v>
                </c:pt>
                <c:pt idx="312">
                  <c:v>27.8</c:v>
                </c:pt>
                <c:pt idx="313">
                  <c:v>27.8</c:v>
                </c:pt>
                <c:pt idx="314">
                  <c:v>27.8</c:v>
                </c:pt>
                <c:pt idx="315">
                  <c:v>27.8</c:v>
                </c:pt>
                <c:pt idx="316">
                  <c:v>27.8</c:v>
                </c:pt>
                <c:pt idx="317">
                  <c:v>27.8</c:v>
                </c:pt>
                <c:pt idx="318">
                  <c:v>27.9</c:v>
                </c:pt>
                <c:pt idx="319">
                  <c:v>27.9</c:v>
                </c:pt>
                <c:pt idx="320">
                  <c:v>27.9</c:v>
                </c:pt>
                <c:pt idx="321">
                  <c:v>27.9</c:v>
                </c:pt>
                <c:pt idx="322">
                  <c:v>27.9</c:v>
                </c:pt>
                <c:pt idx="323">
                  <c:v>27.9</c:v>
                </c:pt>
                <c:pt idx="324">
                  <c:v>27.9</c:v>
                </c:pt>
                <c:pt idx="325">
                  <c:v>27.9</c:v>
                </c:pt>
                <c:pt idx="326">
                  <c:v>27.8</c:v>
                </c:pt>
                <c:pt idx="327">
                  <c:v>27.8</c:v>
                </c:pt>
                <c:pt idx="328">
                  <c:v>27.8</c:v>
                </c:pt>
                <c:pt idx="329">
                  <c:v>27.9</c:v>
                </c:pt>
                <c:pt idx="330">
                  <c:v>27.9</c:v>
                </c:pt>
                <c:pt idx="331">
                  <c:v>27.9</c:v>
                </c:pt>
                <c:pt idx="332">
                  <c:v>27.9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27.9</c:v>
                </c:pt>
                <c:pt idx="343">
                  <c:v>27.9</c:v>
                </c:pt>
                <c:pt idx="344">
                  <c:v>27.9</c:v>
                </c:pt>
                <c:pt idx="345">
                  <c:v>27.9</c:v>
                </c:pt>
                <c:pt idx="346">
                  <c:v>27.9</c:v>
                </c:pt>
                <c:pt idx="347">
                  <c:v>27.9</c:v>
                </c:pt>
                <c:pt idx="348">
                  <c:v>27.9</c:v>
                </c:pt>
                <c:pt idx="349">
                  <c:v>27.9</c:v>
                </c:pt>
                <c:pt idx="350">
                  <c:v>27.9</c:v>
                </c:pt>
                <c:pt idx="351">
                  <c:v>27.9</c:v>
                </c:pt>
                <c:pt idx="352">
                  <c:v>27.9</c:v>
                </c:pt>
                <c:pt idx="353">
                  <c:v>27.9</c:v>
                </c:pt>
                <c:pt idx="354">
                  <c:v>27.9</c:v>
                </c:pt>
                <c:pt idx="355">
                  <c:v>27.9</c:v>
                </c:pt>
                <c:pt idx="356">
                  <c:v>27.9</c:v>
                </c:pt>
                <c:pt idx="357">
                  <c:v>27.9</c:v>
                </c:pt>
                <c:pt idx="358">
                  <c:v>27.9</c:v>
                </c:pt>
                <c:pt idx="359">
                  <c:v>27.9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27.9</c:v>
                </c:pt>
                <c:pt idx="366">
                  <c:v>27.9</c:v>
                </c:pt>
                <c:pt idx="367">
                  <c:v>27.9</c:v>
                </c:pt>
                <c:pt idx="368">
                  <c:v>27.8</c:v>
                </c:pt>
                <c:pt idx="369">
                  <c:v>27.9</c:v>
                </c:pt>
                <c:pt idx="370">
                  <c:v>27.9</c:v>
                </c:pt>
                <c:pt idx="371">
                  <c:v>27.9</c:v>
                </c:pt>
                <c:pt idx="372">
                  <c:v>27.9</c:v>
                </c:pt>
                <c:pt idx="373">
                  <c:v>27.8</c:v>
                </c:pt>
                <c:pt idx="374">
                  <c:v>27.8</c:v>
                </c:pt>
                <c:pt idx="375">
                  <c:v>27.8</c:v>
                </c:pt>
                <c:pt idx="376">
                  <c:v>27.8</c:v>
                </c:pt>
                <c:pt idx="377">
                  <c:v>27.9</c:v>
                </c:pt>
                <c:pt idx="378">
                  <c:v>27.8</c:v>
                </c:pt>
                <c:pt idx="379">
                  <c:v>27.8</c:v>
                </c:pt>
                <c:pt idx="380">
                  <c:v>27.9</c:v>
                </c:pt>
                <c:pt idx="381">
                  <c:v>27.9</c:v>
                </c:pt>
                <c:pt idx="382">
                  <c:v>27.9</c:v>
                </c:pt>
                <c:pt idx="383">
                  <c:v>27.9</c:v>
                </c:pt>
                <c:pt idx="384">
                  <c:v>27.9</c:v>
                </c:pt>
                <c:pt idx="385">
                  <c:v>27.8</c:v>
                </c:pt>
                <c:pt idx="386">
                  <c:v>27.8</c:v>
                </c:pt>
                <c:pt idx="387">
                  <c:v>27.8</c:v>
                </c:pt>
                <c:pt idx="388">
                  <c:v>27.8</c:v>
                </c:pt>
                <c:pt idx="389">
                  <c:v>27.8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27.8</c:v>
                </c:pt>
                <c:pt idx="394">
                  <c:v>27.8</c:v>
                </c:pt>
                <c:pt idx="395">
                  <c:v>27.8</c:v>
                </c:pt>
                <c:pt idx="396">
                  <c:v>27.8</c:v>
                </c:pt>
                <c:pt idx="397">
                  <c:v>27.8</c:v>
                </c:pt>
                <c:pt idx="398">
                  <c:v>27.8</c:v>
                </c:pt>
                <c:pt idx="399">
                  <c:v>27.9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27.7</c:v>
                </c:pt>
                <c:pt idx="404">
                  <c:v>27.8</c:v>
                </c:pt>
                <c:pt idx="405">
                  <c:v>27.6</c:v>
                </c:pt>
                <c:pt idx="406">
                  <c:v>27.7</c:v>
                </c:pt>
                <c:pt idx="407">
                  <c:v>27.7</c:v>
                </c:pt>
                <c:pt idx="408">
                  <c:v>27.6</c:v>
                </c:pt>
                <c:pt idx="409">
                  <c:v>27.6</c:v>
                </c:pt>
                <c:pt idx="410">
                  <c:v>27.7</c:v>
                </c:pt>
                <c:pt idx="411">
                  <c:v>27.6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27.6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27.6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27.5</c:v>
                </c:pt>
                <c:pt idx="426">
                  <c:v>27.6</c:v>
                </c:pt>
                <c:pt idx="427">
                  <c:v>27.5</c:v>
                </c:pt>
                <c:pt idx="428">
                  <c:v>27.6</c:v>
                </c:pt>
                <c:pt idx="429">
                  <c:v>27.5</c:v>
                </c:pt>
                <c:pt idx="430">
                  <c:v>27.5</c:v>
                </c:pt>
                <c:pt idx="431">
                  <c:v>27.5</c:v>
                </c:pt>
                <c:pt idx="432">
                  <c:v>27.5</c:v>
                </c:pt>
                <c:pt idx="433">
                  <c:v>27.5</c:v>
                </c:pt>
                <c:pt idx="434">
                  <c:v>27.5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27.6</c:v>
                </c:pt>
                <c:pt idx="439">
                  <c:v>27.5</c:v>
                </c:pt>
                <c:pt idx="440">
                  <c:v>27.6</c:v>
                </c:pt>
                <c:pt idx="441">
                  <c:v>27.5</c:v>
                </c:pt>
                <c:pt idx="442">
                  <c:v>27.5</c:v>
                </c:pt>
                <c:pt idx="443">
                  <c:v>27.5</c:v>
                </c:pt>
                <c:pt idx="444">
                  <c:v>27.5</c:v>
                </c:pt>
                <c:pt idx="445">
                  <c:v>27.5</c:v>
                </c:pt>
                <c:pt idx="446">
                  <c:v>27.5</c:v>
                </c:pt>
                <c:pt idx="447">
                  <c:v>27.5</c:v>
                </c:pt>
                <c:pt idx="448">
                  <c:v>27.5</c:v>
                </c:pt>
                <c:pt idx="449">
                  <c:v>27.5</c:v>
                </c:pt>
                <c:pt idx="450">
                  <c:v>27.5</c:v>
                </c:pt>
                <c:pt idx="451">
                  <c:v>27.5</c:v>
                </c:pt>
                <c:pt idx="452">
                  <c:v>27.5</c:v>
                </c:pt>
                <c:pt idx="453">
                  <c:v>27.5</c:v>
                </c:pt>
                <c:pt idx="454">
                  <c:v>27.5</c:v>
                </c:pt>
                <c:pt idx="455">
                  <c:v>27.5</c:v>
                </c:pt>
                <c:pt idx="456">
                  <c:v>27.5</c:v>
                </c:pt>
                <c:pt idx="457">
                  <c:v>27.5</c:v>
                </c:pt>
                <c:pt idx="458">
                  <c:v>27.5</c:v>
                </c:pt>
                <c:pt idx="459">
                  <c:v>27.5</c:v>
                </c:pt>
                <c:pt idx="460">
                  <c:v>27.5</c:v>
                </c:pt>
                <c:pt idx="461">
                  <c:v>27.5</c:v>
                </c:pt>
                <c:pt idx="462">
                  <c:v>27.5</c:v>
                </c:pt>
                <c:pt idx="463">
                  <c:v>27.5</c:v>
                </c:pt>
                <c:pt idx="464">
                  <c:v>27.5</c:v>
                </c:pt>
                <c:pt idx="465">
                  <c:v>27.5</c:v>
                </c:pt>
                <c:pt idx="466">
                  <c:v>27.5</c:v>
                </c:pt>
                <c:pt idx="467">
                  <c:v>27.5</c:v>
                </c:pt>
                <c:pt idx="468">
                  <c:v>27.5</c:v>
                </c:pt>
                <c:pt idx="469">
                  <c:v>27.5</c:v>
                </c:pt>
                <c:pt idx="470">
                  <c:v>27.5</c:v>
                </c:pt>
                <c:pt idx="471">
                  <c:v>27.5</c:v>
                </c:pt>
                <c:pt idx="472">
                  <c:v>27.4</c:v>
                </c:pt>
                <c:pt idx="473">
                  <c:v>27.5</c:v>
                </c:pt>
                <c:pt idx="474">
                  <c:v>27.5</c:v>
                </c:pt>
                <c:pt idx="475">
                  <c:v>27.5</c:v>
                </c:pt>
                <c:pt idx="476">
                  <c:v>27.5</c:v>
                </c:pt>
                <c:pt idx="477">
                  <c:v>27.5</c:v>
                </c:pt>
                <c:pt idx="478">
                  <c:v>27.5</c:v>
                </c:pt>
                <c:pt idx="479">
                  <c:v>27.5</c:v>
                </c:pt>
                <c:pt idx="480">
                  <c:v>27.5</c:v>
                </c:pt>
                <c:pt idx="481">
                  <c:v>27.5</c:v>
                </c:pt>
                <c:pt idx="482">
                  <c:v>27.5</c:v>
                </c:pt>
                <c:pt idx="483">
                  <c:v>27.5</c:v>
                </c:pt>
                <c:pt idx="484">
                  <c:v>27.5</c:v>
                </c:pt>
                <c:pt idx="485">
                  <c:v>27.6</c:v>
                </c:pt>
                <c:pt idx="486">
                  <c:v>27.6</c:v>
                </c:pt>
                <c:pt idx="487">
                  <c:v>27.5</c:v>
                </c:pt>
                <c:pt idx="488">
                  <c:v>27.5</c:v>
                </c:pt>
                <c:pt idx="489">
                  <c:v>27.5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27.4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27.5</c:v>
                </c:pt>
                <c:pt idx="504">
                  <c:v>27.5</c:v>
                </c:pt>
                <c:pt idx="505">
                  <c:v>27.4</c:v>
                </c:pt>
                <c:pt idx="506">
                  <c:v>27.4</c:v>
                </c:pt>
                <c:pt idx="507">
                  <c:v>27.5</c:v>
                </c:pt>
                <c:pt idx="508">
                  <c:v>27.5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27.5</c:v>
                </c:pt>
                <c:pt idx="513">
                  <c:v>27.5</c:v>
                </c:pt>
                <c:pt idx="514">
                  <c:v>27.5</c:v>
                </c:pt>
                <c:pt idx="515">
                  <c:v>27.5</c:v>
                </c:pt>
                <c:pt idx="516">
                  <c:v>27.5</c:v>
                </c:pt>
                <c:pt idx="517">
                  <c:v>27.5</c:v>
                </c:pt>
                <c:pt idx="518">
                  <c:v>27.5</c:v>
                </c:pt>
                <c:pt idx="519">
                  <c:v>27.5</c:v>
                </c:pt>
                <c:pt idx="520">
                  <c:v>27.4</c:v>
                </c:pt>
                <c:pt idx="521">
                  <c:v>27.3</c:v>
                </c:pt>
                <c:pt idx="522">
                  <c:v>27.4</c:v>
                </c:pt>
                <c:pt idx="523">
                  <c:v>27.5</c:v>
                </c:pt>
                <c:pt idx="524">
                  <c:v>27.5</c:v>
                </c:pt>
                <c:pt idx="525">
                  <c:v>27.5</c:v>
                </c:pt>
                <c:pt idx="526">
                  <c:v>27.4</c:v>
                </c:pt>
                <c:pt idx="527">
                  <c:v>27.4</c:v>
                </c:pt>
                <c:pt idx="528">
                  <c:v>27.4</c:v>
                </c:pt>
                <c:pt idx="529">
                  <c:v>27.4</c:v>
                </c:pt>
                <c:pt idx="530">
                  <c:v>27.5</c:v>
                </c:pt>
                <c:pt idx="531">
                  <c:v>27.4</c:v>
                </c:pt>
                <c:pt idx="532">
                  <c:v>27.3</c:v>
                </c:pt>
                <c:pt idx="533">
                  <c:v>27.3</c:v>
                </c:pt>
                <c:pt idx="534">
                  <c:v>27.3</c:v>
                </c:pt>
                <c:pt idx="535">
                  <c:v>27.3</c:v>
                </c:pt>
                <c:pt idx="536">
                  <c:v>27.3</c:v>
                </c:pt>
                <c:pt idx="537">
                  <c:v>27.3</c:v>
                </c:pt>
                <c:pt idx="538">
                  <c:v>27.3</c:v>
                </c:pt>
                <c:pt idx="539">
                  <c:v>27.3</c:v>
                </c:pt>
                <c:pt idx="540">
                  <c:v>27.3</c:v>
                </c:pt>
                <c:pt idx="541">
                  <c:v>27.3</c:v>
                </c:pt>
                <c:pt idx="542">
                  <c:v>27.4</c:v>
                </c:pt>
                <c:pt idx="543">
                  <c:v>27.3</c:v>
                </c:pt>
                <c:pt idx="544">
                  <c:v>27.3</c:v>
                </c:pt>
                <c:pt idx="545">
                  <c:v>27.3</c:v>
                </c:pt>
                <c:pt idx="546">
                  <c:v>27.3</c:v>
                </c:pt>
                <c:pt idx="547">
                  <c:v>27.3</c:v>
                </c:pt>
                <c:pt idx="548">
                  <c:v>27.3</c:v>
                </c:pt>
                <c:pt idx="549">
                  <c:v>27.3</c:v>
                </c:pt>
                <c:pt idx="550">
                  <c:v>27.3</c:v>
                </c:pt>
                <c:pt idx="551">
                  <c:v>27.3</c:v>
                </c:pt>
                <c:pt idx="552">
                  <c:v>27.3</c:v>
                </c:pt>
                <c:pt idx="553">
                  <c:v>27.3</c:v>
                </c:pt>
                <c:pt idx="554">
                  <c:v>27.3</c:v>
                </c:pt>
                <c:pt idx="555">
                  <c:v>27.3</c:v>
                </c:pt>
                <c:pt idx="556">
                  <c:v>27.3</c:v>
                </c:pt>
                <c:pt idx="557">
                  <c:v>27.4</c:v>
                </c:pt>
                <c:pt idx="558">
                  <c:v>27.4</c:v>
                </c:pt>
                <c:pt idx="559">
                  <c:v>27.3</c:v>
                </c:pt>
                <c:pt idx="560">
                  <c:v>27.3</c:v>
                </c:pt>
                <c:pt idx="561">
                  <c:v>27.4</c:v>
                </c:pt>
                <c:pt idx="562">
                  <c:v>27.4</c:v>
                </c:pt>
                <c:pt idx="563">
                  <c:v>27.5</c:v>
                </c:pt>
                <c:pt idx="564">
                  <c:v>27.4</c:v>
                </c:pt>
                <c:pt idx="565">
                  <c:v>27.5</c:v>
                </c:pt>
                <c:pt idx="566">
                  <c:v>27.5</c:v>
                </c:pt>
                <c:pt idx="567">
                  <c:v>27.4</c:v>
                </c:pt>
                <c:pt idx="568">
                  <c:v>27.3</c:v>
                </c:pt>
                <c:pt idx="569">
                  <c:v>27.4</c:v>
                </c:pt>
                <c:pt idx="570">
                  <c:v>27.4</c:v>
                </c:pt>
                <c:pt idx="571">
                  <c:v>27.5</c:v>
                </c:pt>
                <c:pt idx="572">
                  <c:v>27.5</c:v>
                </c:pt>
                <c:pt idx="573">
                  <c:v>27.5</c:v>
                </c:pt>
                <c:pt idx="574">
                  <c:v>27.5</c:v>
                </c:pt>
                <c:pt idx="575">
                  <c:v>27.5</c:v>
                </c:pt>
                <c:pt idx="576">
                  <c:v>27.6</c:v>
                </c:pt>
                <c:pt idx="577">
                  <c:v>27.6</c:v>
                </c:pt>
                <c:pt idx="578">
                  <c:v>27.5</c:v>
                </c:pt>
                <c:pt idx="579">
                  <c:v>27.5</c:v>
                </c:pt>
                <c:pt idx="580">
                  <c:v>27.5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27.6</c:v>
                </c:pt>
                <c:pt idx="598">
                  <c:v>27.7</c:v>
                </c:pt>
                <c:pt idx="599">
                  <c:v>27.7</c:v>
                </c:pt>
                <c:pt idx="600">
                  <c:v>27.6</c:v>
                </c:pt>
                <c:pt idx="601">
                  <c:v>27.6</c:v>
                </c:pt>
                <c:pt idx="602">
                  <c:v>27.6</c:v>
                </c:pt>
                <c:pt idx="603">
                  <c:v>27.7</c:v>
                </c:pt>
                <c:pt idx="604">
                  <c:v>27.7</c:v>
                </c:pt>
                <c:pt idx="605">
                  <c:v>27.7</c:v>
                </c:pt>
                <c:pt idx="606">
                  <c:v>27.7</c:v>
                </c:pt>
                <c:pt idx="607">
                  <c:v>27.8</c:v>
                </c:pt>
                <c:pt idx="608">
                  <c:v>27.8</c:v>
                </c:pt>
                <c:pt idx="609">
                  <c:v>27.8</c:v>
                </c:pt>
                <c:pt idx="610">
                  <c:v>27.8</c:v>
                </c:pt>
                <c:pt idx="611">
                  <c:v>27.8</c:v>
                </c:pt>
                <c:pt idx="612">
                  <c:v>27.8</c:v>
                </c:pt>
                <c:pt idx="613">
                  <c:v>27.8</c:v>
                </c:pt>
                <c:pt idx="614">
                  <c:v>27.8</c:v>
                </c:pt>
                <c:pt idx="615">
                  <c:v>27.8</c:v>
                </c:pt>
                <c:pt idx="616">
                  <c:v>27.8</c:v>
                </c:pt>
                <c:pt idx="617">
                  <c:v>27.9</c:v>
                </c:pt>
                <c:pt idx="618">
                  <c:v>27.9</c:v>
                </c:pt>
                <c:pt idx="619">
                  <c:v>27.9</c:v>
                </c:pt>
                <c:pt idx="620">
                  <c:v>27.9</c:v>
                </c:pt>
                <c:pt idx="621">
                  <c:v>27.9</c:v>
                </c:pt>
                <c:pt idx="622">
                  <c:v>28</c:v>
                </c:pt>
                <c:pt idx="623">
                  <c:v>28</c:v>
                </c:pt>
                <c:pt idx="624">
                  <c:v>28</c:v>
                </c:pt>
                <c:pt idx="625">
                  <c:v>28.1</c:v>
                </c:pt>
                <c:pt idx="626">
                  <c:v>28.1</c:v>
                </c:pt>
                <c:pt idx="627">
                  <c:v>28.1</c:v>
                </c:pt>
                <c:pt idx="628">
                  <c:v>28.2</c:v>
                </c:pt>
                <c:pt idx="629">
                  <c:v>28.1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28.3</c:v>
                </c:pt>
                <c:pt idx="635">
                  <c:v>28.3</c:v>
                </c:pt>
                <c:pt idx="636">
                  <c:v>28.3</c:v>
                </c:pt>
                <c:pt idx="637">
                  <c:v>28.3</c:v>
                </c:pt>
                <c:pt idx="638">
                  <c:v>28.3</c:v>
                </c:pt>
                <c:pt idx="639">
                  <c:v>28.3</c:v>
                </c:pt>
                <c:pt idx="640">
                  <c:v>28.4</c:v>
                </c:pt>
                <c:pt idx="641">
                  <c:v>28.4</c:v>
                </c:pt>
                <c:pt idx="642">
                  <c:v>28.4</c:v>
                </c:pt>
                <c:pt idx="643">
                  <c:v>28.4</c:v>
                </c:pt>
                <c:pt idx="644">
                  <c:v>28.4</c:v>
                </c:pt>
                <c:pt idx="645">
                  <c:v>28.5</c:v>
                </c:pt>
                <c:pt idx="646">
                  <c:v>28.5</c:v>
                </c:pt>
                <c:pt idx="647">
                  <c:v>28.6</c:v>
                </c:pt>
                <c:pt idx="648">
                  <c:v>28.6</c:v>
                </c:pt>
                <c:pt idx="649">
                  <c:v>28.6</c:v>
                </c:pt>
                <c:pt idx="650">
                  <c:v>28.6</c:v>
                </c:pt>
                <c:pt idx="651">
                  <c:v>28.6</c:v>
                </c:pt>
                <c:pt idx="652">
                  <c:v>28.7</c:v>
                </c:pt>
                <c:pt idx="653">
                  <c:v>28.7</c:v>
                </c:pt>
                <c:pt idx="654">
                  <c:v>28.7</c:v>
                </c:pt>
                <c:pt idx="655">
                  <c:v>28.7</c:v>
                </c:pt>
                <c:pt idx="656">
                  <c:v>28.8</c:v>
                </c:pt>
                <c:pt idx="657">
                  <c:v>28.8</c:v>
                </c:pt>
                <c:pt idx="658">
                  <c:v>28.8</c:v>
                </c:pt>
                <c:pt idx="659">
                  <c:v>28.8</c:v>
                </c:pt>
                <c:pt idx="660">
                  <c:v>28.9</c:v>
                </c:pt>
                <c:pt idx="661">
                  <c:v>28.8</c:v>
                </c:pt>
                <c:pt idx="662">
                  <c:v>28.9</c:v>
                </c:pt>
                <c:pt idx="663">
                  <c:v>28.9</c:v>
                </c:pt>
                <c:pt idx="664">
                  <c:v>29</c:v>
                </c:pt>
                <c:pt idx="665">
                  <c:v>29</c:v>
                </c:pt>
                <c:pt idx="666">
                  <c:v>29.1</c:v>
                </c:pt>
                <c:pt idx="667">
                  <c:v>29.1</c:v>
                </c:pt>
                <c:pt idx="668">
                  <c:v>29.1</c:v>
                </c:pt>
                <c:pt idx="669">
                  <c:v>29.1</c:v>
                </c:pt>
                <c:pt idx="670">
                  <c:v>29.1</c:v>
                </c:pt>
                <c:pt idx="671">
                  <c:v>29.1</c:v>
                </c:pt>
                <c:pt idx="672">
                  <c:v>29.2</c:v>
                </c:pt>
                <c:pt idx="673">
                  <c:v>29.2</c:v>
                </c:pt>
                <c:pt idx="674">
                  <c:v>29.2</c:v>
                </c:pt>
                <c:pt idx="675">
                  <c:v>29.3</c:v>
                </c:pt>
                <c:pt idx="676">
                  <c:v>29.3</c:v>
                </c:pt>
                <c:pt idx="677">
                  <c:v>29.3</c:v>
                </c:pt>
                <c:pt idx="678">
                  <c:v>29.3</c:v>
                </c:pt>
                <c:pt idx="679">
                  <c:v>29.3</c:v>
                </c:pt>
                <c:pt idx="680">
                  <c:v>29.4</c:v>
                </c:pt>
                <c:pt idx="681">
                  <c:v>29.5</c:v>
                </c:pt>
                <c:pt idx="682">
                  <c:v>29.5</c:v>
                </c:pt>
                <c:pt idx="683">
                  <c:v>29.4</c:v>
                </c:pt>
                <c:pt idx="684">
                  <c:v>29.5</c:v>
                </c:pt>
                <c:pt idx="685">
                  <c:v>29.5</c:v>
                </c:pt>
                <c:pt idx="686">
                  <c:v>29.6</c:v>
                </c:pt>
                <c:pt idx="687">
                  <c:v>29.6</c:v>
                </c:pt>
                <c:pt idx="688">
                  <c:v>29.7</c:v>
                </c:pt>
                <c:pt idx="689">
                  <c:v>29.7</c:v>
                </c:pt>
                <c:pt idx="690">
                  <c:v>29.6</c:v>
                </c:pt>
                <c:pt idx="691">
                  <c:v>29.6</c:v>
                </c:pt>
                <c:pt idx="692">
                  <c:v>29.7</c:v>
                </c:pt>
                <c:pt idx="693">
                  <c:v>29.7</c:v>
                </c:pt>
                <c:pt idx="694">
                  <c:v>29.7</c:v>
                </c:pt>
                <c:pt idx="695">
                  <c:v>29.8</c:v>
                </c:pt>
                <c:pt idx="696">
                  <c:v>29.8</c:v>
                </c:pt>
                <c:pt idx="697">
                  <c:v>29.9</c:v>
                </c:pt>
                <c:pt idx="698">
                  <c:v>29.8</c:v>
                </c:pt>
                <c:pt idx="699">
                  <c:v>29.9</c:v>
                </c:pt>
                <c:pt idx="700">
                  <c:v>29.9</c:v>
                </c:pt>
                <c:pt idx="701">
                  <c:v>29.9</c:v>
                </c:pt>
                <c:pt idx="702">
                  <c:v>29.9</c:v>
                </c:pt>
                <c:pt idx="703">
                  <c:v>29.9</c:v>
                </c:pt>
                <c:pt idx="704">
                  <c:v>29.9</c:v>
                </c:pt>
                <c:pt idx="705">
                  <c:v>29.9</c:v>
                </c:pt>
                <c:pt idx="706">
                  <c:v>30</c:v>
                </c:pt>
                <c:pt idx="707">
                  <c:v>30</c:v>
                </c:pt>
                <c:pt idx="708">
                  <c:v>30.1</c:v>
                </c:pt>
                <c:pt idx="709">
                  <c:v>30</c:v>
                </c:pt>
                <c:pt idx="710">
                  <c:v>30.1</c:v>
                </c:pt>
                <c:pt idx="711">
                  <c:v>30.2</c:v>
                </c:pt>
                <c:pt idx="712">
                  <c:v>30.1</c:v>
                </c:pt>
                <c:pt idx="713">
                  <c:v>30.1</c:v>
                </c:pt>
                <c:pt idx="714">
                  <c:v>30.1</c:v>
                </c:pt>
                <c:pt idx="715">
                  <c:v>30.2</c:v>
                </c:pt>
                <c:pt idx="716">
                  <c:v>30.2</c:v>
                </c:pt>
                <c:pt idx="717">
                  <c:v>30.2</c:v>
                </c:pt>
                <c:pt idx="718">
                  <c:v>30.2</c:v>
                </c:pt>
                <c:pt idx="719">
                  <c:v>30.2</c:v>
                </c:pt>
                <c:pt idx="720">
                  <c:v>30.2</c:v>
                </c:pt>
                <c:pt idx="721">
                  <c:v>30.2</c:v>
                </c:pt>
                <c:pt idx="722">
                  <c:v>30.2</c:v>
                </c:pt>
                <c:pt idx="723">
                  <c:v>30.2</c:v>
                </c:pt>
                <c:pt idx="724">
                  <c:v>30.2</c:v>
                </c:pt>
                <c:pt idx="725">
                  <c:v>30.3</c:v>
                </c:pt>
                <c:pt idx="726">
                  <c:v>30.3</c:v>
                </c:pt>
                <c:pt idx="727">
                  <c:v>30.4</c:v>
                </c:pt>
                <c:pt idx="728">
                  <c:v>30.4</c:v>
                </c:pt>
                <c:pt idx="729">
                  <c:v>30.4</c:v>
                </c:pt>
                <c:pt idx="730">
                  <c:v>30.4</c:v>
                </c:pt>
                <c:pt idx="731">
                  <c:v>30.5</c:v>
                </c:pt>
                <c:pt idx="732">
                  <c:v>30.4</c:v>
                </c:pt>
                <c:pt idx="733">
                  <c:v>30.4</c:v>
                </c:pt>
                <c:pt idx="734">
                  <c:v>30.5</c:v>
                </c:pt>
                <c:pt idx="735">
                  <c:v>30.4</c:v>
                </c:pt>
                <c:pt idx="736">
                  <c:v>30.4</c:v>
                </c:pt>
                <c:pt idx="737">
                  <c:v>30.5</c:v>
                </c:pt>
                <c:pt idx="738">
                  <c:v>30.6</c:v>
                </c:pt>
                <c:pt idx="739">
                  <c:v>30.6</c:v>
                </c:pt>
                <c:pt idx="740">
                  <c:v>30.6</c:v>
                </c:pt>
                <c:pt idx="741">
                  <c:v>30.6</c:v>
                </c:pt>
                <c:pt idx="742">
                  <c:v>30.6</c:v>
                </c:pt>
                <c:pt idx="743">
                  <c:v>30.6</c:v>
                </c:pt>
                <c:pt idx="744">
                  <c:v>30.7</c:v>
                </c:pt>
                <c:pt idx="745">
                  <c:v>30.7</c:v>
                </c:pt>
                <c:pt idx="746">
                  <c:v>30.7</c:v>
                </c:pt>
                <c:pt idx="747">
                  <c:v>30.8</c:v>
                </c:pt>
                <c:pt idx="748">
                  <c:v>30.8</c:v>
                </c:pt>
                <c:pt idx="749">
                  <c:v>30.8</c:v>
                </c:pt>
                <c:pt idx="750">
                  <c:v>30.8</c:v>
                </c:pt>
                <c:pt idx="751">
                  <c:v>30.8</c:v>
                </c:pt>
                <c:pt idx="752">
                  <c:v>30.9</c:v>
                </c:pt>
                <c:pt idx="753">
                  <c:v>30.9</c:v>
                </c:pt>
                <c:pt idx="754">
                  <c:v>30.9</c:v>
                </c:pt>
                <c:pt idx="755">
                  <c:v>30.9</c:v>
                </c:pt>
                <c:pt idx="756">
                  <c:v>30.9</c:v>
                </c:pt>
                <c:pt idx="757">
                  <c:v>31</c:v>
                </c:pt>
                <c:pt idx="758">
                  <c:v>31</c:v>
                </c:pt>
                <c:pt idx="759">
                  <c:v>31</c:v>
                </c:pt>
                <c:pt idx="760">
                  <c:v>31</c:v>
                </c:pt>
                <c:pt idx="761">
                  <c:v>31</c:v>
                </c:pt>
                <c:pt idx="762">
                  <c:v>31.1</c:v>
                </c:pt>
                <c:pt idx="763">
                  <c:v>31</c:v>
                </c:pt>
                <c:pt idx="764">
                  <c:v>31.1</c:v>
                </c:pt>
                <c:pt idx="765">
                  <c:v>31.2</c:v>
                </c:pt>
                <c:pt idx="766">
                  <c:v>31.2</c:v>
                </c:pt>
                <c:pt idx="767">
                  <c:v>31.3</c:v>
                </c:pt>
                <c:pt idx="768">
                  <c:v>31.3</c:v>
                </c:pt>
                <c:pt idx="769">
                  <c:v>31.3</c:v>
                </c:pt>
                <c:pt idx="770">
                  <c:v>31.3</c:v>
                </c:pt>
                <c:pt idx="771">
                  <c:v>31.3</c:v>
                </c:pt>
                <c:pt idx="772">
                  <c:v>31.4</c:v>
                </c:pt>
                <c:pt idx="773">
                  <c:v>31.4</c:v>
                </c:pt>
                <c:pt idx="774">
                  <c:v>31.5</c:v>
                </c:pt>
                <c:pt idx="775">
                  <c:v>31.5</c:v>
                </c:pt>
                <c:pt idx="776">
                  <c:v>31.6</c:v>
                </c:pt>
                <c:pt idx="777">
                  <c:v>31.6</c:v>
                </c:pt>
                <c:pt idx="778">
                  <c:v>31.6</c:v>
                </c:pt>
                <c:pt idx="779">
                  <c:v>31.6</c:v>
                </c:pt>
                <c:pt idx="780">
                  <c:v>31.7</c:v>
                </c:pt>
                <c:pt idx="781">
                  <c:v>31.7</c:v>
                </c:pt>
                <c:pt idx="782">
                  <c:v>31.7</c:v>
                </c:pt>
                <c:pt idx="783">
                  <c:v>31.7</c:v>
                </c:pt>
                <c:pt idx="784">
                  <c:v>31.7</c:v>
                </c:pt>
                <c:pt idx="785">
                  <c:v>31.7</c:v>
                </c:pt>
                <c:pt idx="786">
                  <c:v>31.8</c:v>
                </c:pt>
                <c:pt idx="787">
                  <c:v>31.9</c:v>
                </c:pt>
                <c:pt idx="788">
                  <c:v>31.9</c:v>
                </c:pt>
                <c:pt idx="789">
                  <c:v>32</c:v>
                </c:pt>
                <c:pt idx="790">
                  <c:v>32</c:v>
                </c:pt>
                <c:pt idx="791">
                  <c:v>32</c:v>
                </c:pt>
                <c:pt idx="792">
                  <c:v>32</c:v>
                </c:pt>
                <c:pt idx="793">
                  <c:v>32</c:v>
                </c:pt>
                <c:pt idx="794">
                  <c:v>32.1</c:v>
                </c:pt>
                <c:pt idx="795">
                  <c:v>32.1</c:v>
                </c:pt>
                <c:pt idx="796">
                  <c:v>32.200000000000003</c:v>
                </c:pt>
                <c:pt idx="797">
                  <c:v>32.200000000000003</c:v>
                </c:pt>
                <c:pt idx="798">
                  <c:v>32.299999999999997</c:v>
                </c:pt>
                <c:pt idx="799">
                  <c:v>32.299999999999997</c:v>
                </c:pt>
                <c:pt idx="800">
                  <c:v>32.4</c:v>
                </c:pt>
                <c:pt idx="801">
                  <c:v>32.4</c:v>
                </c:pt>
                <c:pt idx="802">
                  <c:v>32.4</c:v>
                </c:pt>
                <c:pt idx="803">
                  <c:v>32.5</c:v>
                </c:pt>
                <c:pt idx="804">
                  <c:v>32.5</c:v>
                </c:pt>
                <c:pt idx="805">
                  <c:v>32.5</c:v>
                </c:pt>
                <c:pt idx="806">
                  <c:v>32.6</c:v>
                </c:pt>
                <c:pt idx="807">
                  <c:v>32.700000000000003</c:v>
                </c:pt>
                <c:pt idx="808">
                  <c:v>32.700000000000003</c:v>
                </c:pt>
                <c:pt idx="809">
                  <c:v>32.700000000000003</c:v>
                </c:pt>
                <c:pt idx="810">
                  <c:v>32.700000000000003</c:v>
                </c:pt>
                <c:pt idx="811">
                  <c:v>32.799999999999997</c:v>
                </c:pt>
                <c:pt idx="812">
                  <c:v>32.799999999999997</c:v>
                </c:pt>
                <c:pt idx="813">
                  <c:v>32.799999999999997</c:v>
                </c:pt>
                <c:pt idx="814">
                  <c:v>32.9</c:v>
                </c:pt>
                <c:pt idx="815">
                  <c:v>32.9</c:v>
                </c:pt>
                <c:pt idx="816">
                  <c:v>33</c:v>
                </c:pt>
                <c:pt idx="817">
                  <c:v>33</c:v>
                </c:pt>
                <c:pt idx="818">
                  <c:v>33</c:v>
                </c:pt>
                <c:pt idx="819">
                  <c:v>33.1</c:v>
                </c:pt>
                <c:pt idx="820">
                  <c:v>33.200000000000003</c:v>
                </c:pt>
                <c:pt idx="821">
                  <c:v>33.200000000000003</c:v>
                </c:pt>
                <c:pt idx="822">
                  <c:v>33.299999999999997</c:v>
                </c:pt>
                <c:pt idx="823">
                  <c:v>33.299999999999997</c:v>
                </c:pt>
                <c:pt idx="824">
                  <c:v>33.299999999999997</c:v>
                </c:pt>
                <c:pt idx="825">
                  <c:v>33.299999999999997</c:v>
                </c:pt>
                <c:pt idx="826">
                  <c:v>33.299999999999997</c:v>
                </c:pt>
                <c:pt idx="827">
                  <c:v>33.4</c:v>
                </c:pt>
                <c:pt idx="828">
                  <c:v>33.5</c:v>
                </c:pt>
                <c:pt idx="829">
                  <c:v>33.5</c:v>
                </c:pt>
                <c:pt idx="830">
                  <c:v>33.6</c:v>
                </c:pt>
                <c:pt idx="831">
                  <c:v>33.5</c:v>
                </c:pt>
                <c:pt idx="832">
                  <c:v>33.6</c:v>
                </c:pt>
                <c:pt idx="833">
                  <c:v>33.6</c:v>
                </c:pt>
                <c:pt idx="834">
                  <c:v>33.700000000000003</c:v>
                </c:pt>
                <c:pt idx="835">
                  <c:v>33.799999999999997</c:v>
                </c:pt>
                <c:pt idx="836">
                  <c:v>33.799999999999997</c:v>
                </c:pt>
                <c:pt idx="837">
                  <c:v>33.799999999999997</c:v>
                </c:pt>
                <c:pt idx="838">
                  <c:v>33.799999999999997</c:v>
                </c:pt>
                <c:pt idx="839">
                  <c:v>33.799999999999997</c:v>
                </c:pt>
                <c:pt idx="840">
                  <c:v>33.799999999999997</c:v>
                </c:pt>
                <c:pt idx="841">
                  <c:v>33.9</c:v>
                </c:pt>
                <c:pt idx="842">
                  <c:v>34</c:v>
                </c:pt>
                <c:pt idx="843">
                  <c:v>34.1</c:v>
                </c:pt>
                <c:pt idx="844">
                  <c:v>34.200000000000003</c:v>
                </c:pt>
                <c:pt idx="845">
                  <c:v>34.1</c:v>
                </c:pt>
                <c:pt idx="846">
                  <c:v>34.200000000000003</c:v>
                </c:pt>
                <c:pt idx="847">
                  <c:v>34.200000000000003</c:v>
                </c:pt>
                <c:pt idx="848">
                  <c:v>34.299999999999997</c:v>
                </c:pt>
                <c:pt idx="849">
                  <c:v>34.299999999999997</c:v>
                </c:pt>
                <c:pt idx="850">
                  <c:v>34.299999999999997</c:v>
                </c:pt>
                <c:pt idx="851">
                  <c:v>34.299999999999997</c:v>
                </c:pt>
                <c:pt idx="852">
                  <c:v>34.4</c:v>
                </c:pt>
                <c:pt idx="853">
                  <c:v>34.5</c:v>
                </c:pt>
                <c:pt idx="854">
                  <c:v>34.5</c:v>
                </c:pt>
                <c:pt idx="855">
                  <c:v>34.5</c:v>
                </c:pt>
                <c:pt idx="856">
                  <c:v>34.5</c:v>
                </c:pt>
                <c:pt idx="857">
                  <c:v>34.6</c:v>
                </c:pt>
                <c:pt idx="858">
                  <c:v>34.6</c:v>
                </c:pt>
                <c:pt idx="859">
                  <c:v>34.6</c:v>
                </c:pt>
                <c:pt idx="860">
                  <c:v>34.700000000000003</c:v>
                </c:pt>
                <c:pt idx="861">
                  <c:v>34.799999999999997</c:v>
                </c:pt>
                <c:pt idx="862">
                  <c:v>34.9</c:v>
                </c:pt>
                <c:pt idx="863">
                  <c:v>34.9</c:v>
                </c:pt>
                <c:pt idx="864">
                  <c:v>34.9</c:v>
                </c:pt>
                <c:pt idx="865">
                  <c:v>34.9</c:v>
                </c:pt>
                <c:pt idx="866">
                  <c:v>35</c:v>
                </c:pt>
                <c:pt idx="867">
                  <c:v>35</c:v>
                </c:pt>
                <c:pt idx="868">
                  <c:v>35.1</c:v>
                </c:pt>
                <c:pt idx="869">
                  <c:v>35.1</c:v>
                </c:pt>
                <c:pt idx="870">
                  <c:v>35.1</c:v>
                </c:pt>
                <c:pt idx="871">
                  <c:v>35.1</c:v>
                </c:pt>
                <c:pt idx="872">
                  <c:v>35.299999999999997</c:v>
                </c:pt>
                <c:pt idx="873">
                  <c:v>35.299999999999997</c:v>
                </c:pt>
                <c:pt idx="874">
                  <c:v>35.299999999999997</c:v>
                </c:pt>
                <c:pt idx="875">
                  <c:v>35.299999999999997</c:v>
                </c:pt>
                <c:pt idx="876">
                  <c:v>35.299999999999997</c:v>
                </c:pt>
                <c:pt idx="877">
                  <c:v>35.4</c:v>
                </c:pt>
                <c:pt idx="878">
                  <c:v>35.5</c:v>
                </c:pt>
                <c:pt idx="879">
                  <c:v>35.5</c:v>
                </c:pt>
                <c:pt idx="880">
                  <c:v>35.5</c:v>
                </c:pt>
                <c:pt idx="881">
                  <c:v>35.6</c:v>
                </c:pt>
                <c:pt idx="882">
                  <c:v>35.6</c:v>
                </c:pt>
                <c:pt idx="883">
                  <c:v>35.700000000000003</c:v>
                </c:pt>
                <c:pt idx="884">
                  <c:v>35.799999999999997</c:v>
                </c:pt>
                <c:pt idx="885">
                  <c:v>35.799999999999997</c:v>
                </c:pt>
                <c:pt idx="886">
                  <c:v>35.799999999999997</c:v>
                </c:pt>
                <c:pt idx="887">
                  <c:v>35.799999999999997</c:v>
                </c:pt>
                <c:pt idx="888">
                  <c:v>35.9</c:v>
                </c:pt>
                <c:pt idx="889">
                  <c:v>35.9</c:v>
                </c:pt>
                <c:pt idx="890">
                  <c:v>35.9</c:v>
                </c:pt>
                <c:pt idx="891">
                  <c:v>35.9</c:v>
                </c:pt>
                <c:pt idx="892">
                  <c:v>36.1</c:v>
                </c:pt>
                <c:pt idx="893">
                  <c:v>36.1</c:v>
                </c:pt>
                <c:pt idx="894">
                  <c:v>36.200000000000003</c:v>
                </c:pt>
                <c:pt idx="895">
                  <c:v>36.200000000000003</c:v>
                </c:pt>
                <c:pt idx="896">
                  <c:v>36.299999999999997</c:v>
                </c:pt>
                <c:pt idx="897">
                  <c:v>36.299999999999997</c:v>
                </c:pt>
                <c:pt idx="898">
                  <c:v>36.299999999999997</c:v>
                </c:pt>
                <c:pt idx="899">
                  <c:v>36.4</c:v>
                </c:pt>
                <c:pt idx="900">
                  <c:v>36.4</c:v>
                </c:pt>
                <c:pt idx="901">
                  <c:v>36.4</c:v>
                </c:pt>
                <c:pt idx="902">
                  <c:v>36.5</c:v>
                </c:pt>
                <c:pt idx="903">
                  <c:v>36.6</c:v>
                </c:pt>
                <c:pt idx="904">
                  <c:v>36.700000000000003</c:v>
                </c:pt>
                <c:pt idx="905">
                  <c:v>36.700000000000003</c:v>
                </c:pt>
                <c:pt idx="906">
                  <c:v>36.700000000000003</c:v>
                </c:pt>
                <c:pt idx="907">
                  <c:v>36.700000000000003</c:v>
                </c:pt>
                <c:pt idx="908">
                  <c:v>36.799999999999997</c:v>
                </c:pt>
                <c:pt idx="909">
                  <c:v>36.799999999999997</c:v>
                </c:pt>
                <c:pt idx="910">
                  <c:v>36.9</c:v>
                </c:pt>
                <c:pt idx="911">
                  <c:v>36.9</c:v>
                </c:pt>
                <c:pt idx="912">
                  <c:v>37.1</c:v>
                </c:pt>
                <c:pt idx="913">
                  <c:v>37.1</c:v>
                </c:pt>
                <c:pt idx="914">
                  <c:v>37.1</c:v>
                </c:pt>
                <c:pt idx="915">
                  <c:v>37.200000000000003</c:v>
                </c:pt>
                <c:pt idx="916">
                  <c:v>37.200000000000003</c:v>
                </c:pt>
                <c:pt idx="917">
                  <c:v>37.299999999999997</c:v>
                </c:pt>
                <c:pt idx="918">
                  <c:v>37.299999999999997</c:v>
                </c:pt>
                <c:pt idx="919">
                  <c:v>37.299999999999997</c:v>
                </c:pt>
                <c:pt idx="920">
                  <c:v>37.4</c:v>
                </c:pt>
                <c:pt idx="921">
                  <c:v>37.4</c:v>
                </c:pt>
                <c:pt idx="922">
                  <c:v>37.4</c:v>
                </c:pt>
                <c:pt idx="923">
                  <c:v>37.5</c:v>
                </c:pt>
                <c:pt idx="924">
                  <c:v>37.6</c:v>
                </c:pt>
                <c:pt idx="925">
                  <c:v>37.6</c:v>
                </c:pt>
                <c:pt idx="926">
                  <c:v>37.6</c:v>
                </c:pt>
                <c:pt idx="927">
                  <c:v>37.700000000000003</c:v>
                </c:pt>
                <c:pt idx="928">
                  <c:v>37.799999999999997</c:v>
                </c:pt>
                <c:pt idx="929">
                  <c:v>37.700000000000003</c:v>
                </c:pt>
                <c:pt idx="930">
                  <c:v>37.700000000000003</c:v>
                </c:pt>
                <c:pt idx="931">
                  <c:v>37.9</c:v>
                </c:pt>
                <c:pt idx="932">
                  <c:v>37.9</c:v>
                </c:pt>
                <c:pt idx="933">
                  <c:v>38</c:v>
                </c:pt>
                <c:pt idx="934">
                  <c:v>38.1</c:v>
                </c:pt>
                <c:pt idx="935">
                  <c:v>38.1</c:v>
                </c:pt>
                <c:pt idx="936">
                  <c:v>38.1</c:v>
                </c:pt>
                <c:pt idx="937">
                  <c:v>38.1</c:v>
                </c:pt>
                <c:pt idx="938">
                  <c:v>38.200000000000003</c:v>
                </c:pt>
                <c:pt idx="939">
                  <c:v>38.200000000000003</c:v>
                </c:pt>
                <c:pt idx="940">
                  <c:v>38.200000000000003</c:v>
                </c:pt>
                <c:pt idx="941">
                  <c:v>38.4</c:v>
                </c:pt>
                <c:pt idx="942">
                  <c:v>38.5</c:v>
                </c:pt>
                <c:pt idx="943">
                  <c:v>38.5</c:v>
                </c:pt>
                <c:pt idx="944">
                  <c:v>38.6</c:v>
                </c:pt>
                <c:pt idx="945">
                  <c:v>38.700000000000003</c:v>
                </c:pt>
                <c:pt idx="946">
                  <c:v>38.700000000000003</c:v>
                </c:pt>
                <c:pt idx="947">
                  <c:v>38.700000000000003</c:v>
                </c:pt>
                <c:pt idx="948">
                  <c:v>38.700000000000003</c:v>
                </c:pt>
                <c:pt idx="949">
                  <c:v>38.9</c:v>
                </c:pt>
                <c:pt idx="950">
                  <c:v>38.799999999999997</c:v>
                </c:pt>
                <c:pt idx="951">
                  <c:v>38.9</c:v>
                </c:pt>
                <c:pt idx="952">
                  <c:v>38.9</c:v>
                </c:pt>
                <c:pt idx="953">
                  <c:v>39.1</c:v>
                </c:pt>
                <c:pt idx="954">
                  <c:v>39.200000000000003</c:v>
                </c:pt>
                <c:pt idx="955">
                  <c:v>39.200000000000003</c:v>
                </c:pt>
                <c:pt idx="956">
                  <c:v>39.200000000000003</c:v>
                </c:pt>
                <c:pt idx="957">
                  <c:v>39.200000000000003</c:v>
                </c:pt>
                <c:pt idx="958">
                  <c:v>39.299999999999997</c:v>
                </c:pt>
                <c:pt idx="959">
                  <c:v>39.4</c:v>
                </c:pt>
                <c:pt idx="960">
                  <c:v>39.4</c:v>
                </c:pt>
                <c:pt idx="961">
                  <c:v>39.5</c:v>
                </c:pt>
                <c:pt idx="962">
                  <c:v>39.5</c:v>
                </c:pt>
                <c:pt idx="963">
                  <c:v>39.6</c:v>
                </c:pt>
                <c:pt idx="964">
                  <c:v>39.6</c:v>
                </c:pt>
                <c:pt idx="965">
                  <c:v>39.700000000000003</c:v>
                </c:pt>
                <c:pt idx="966">
                  <c:v>39.700000000000003</c:v>
                </c:pt>
                <c:pt idx="967">
                  <c:v>39.9</c:v>
                </c:pt>
                <c:pt idx="968">
                  <c:v>39.9</c:v>
                </c:pt>
                <c:pt idx="969">
                  <c:v>39.9</c:v>
                </c:pt>
                <c:pt idx="970">
                  <c:v>40</c:v>
                </c:pt>
                <c:pt idx="971">
                  <c:v>40.1</c:v>
                </c:pt>
                <c:pt idx="972">
                  <c:v>40.200000000000003</c:v>
                </c:pt>
                <c:pt idx="973">
                  <c:v>40.200000000000003</c:v>
                </c:pt>
                <c:pt idx="974">
                  <c:v>40.200000000000003</c:v>
                </c:pt>
                <c:pt idx="975">
                  <c:v>40.299999999999997</c:v>
                </c:pt>
                <c:pt idx="976">
                  <c:v>40.4</c:v>
                </c:pt>
                <c:pt idx="977">
                  <c:v>40.4</c:v>
                </c:pt>
                <c:pt idx="978">
                  <c:v>40.4</c:v>
                </c:pt>
                <c:pt idx="979">
                  <c:v>40.5</c:v>
                </c:pt>
                <c:pt idx="980">
                  <c:v>40.5</c:v>
                </c:pt>
                <c:pt idx="981">
                  <c:v>40.6</c:v>
                </c:pt>
                <c:pt idx="982">
                  <c:v>40.700000000000003</c:v>
                </c:pt>
                <c:pt idx="983">
                  <c:v>40.700000000000003</c:v>
                </c:pt>
                <c:pt idx="984">
                  <c:v>40.799999999999997</c:v>
                </c:pt>
                <c:pt idx="985">
                  <c:v>40.799999999999997</c:v>
                </c:pt>
                <c:pt idx="986">
                  <c:v>40.9</c:v>
                </c:pt>
                <c:pt idx="987">
                  <c:v>41</c:v>
                </c:pt>
                <c:pt idx="988">
                  <c:v>41</c:v>
                </c:pt>
                <c:pt idx="989">
                  <c:v>41</c:v>
                </c:pt>
                <c:pt idx="990">
                  <c:v>41.1</c:v>
                </c:pt>
                <c:pt idx="991">
                  <c:v>41.2</c:v>
                </c:pt>
                <c:pt idx="992">
                  <c:v>41.3</c:v>
                </c:pt>
                <c:pt idx="993">
                  <c:v>41.3</c:v>
                </c:pt>
                <c:pt idx="994">
                  <c:v>41.4</c:v>
                </c:pt>
                <c:pt idx="995">
                  <c:v>41.4</c:v>
                </c:pt>
                <c:pt idx="996">
                  <c:v>41.4</c:v>
                </c:pt>
                <c:pt idx="997">
                  <c:v>41.5</c:v>
                </c:pt>
                <c:pt idx="998">
                  <c:v>41.6</c:v>
                </c:pt>
                <c:pt idx="999">
                  <c:v>41.6</c:v>
                </c:pt>
                <c:pt idx="1000">
                  <c:v>41.7</c:v>
                </c:pt>
                <c:pt idx="1001">
                  <c:v>41.8</c:v>
                </c:pt>
                <c:pt idx="1002">
                  <c:v>41.8</c:v>
                </c:pt>
                <c:pt idx="1003">
                  <c:v>41.8</c:v>
                </c:pt>
                <c:pt idx="1004">
                  <c:v>41.9</c:v>
                </c:pt>
                <c:pt idx="1005">
                  <c:v>42</c:v>
                </c:pt>
                <c:pt idx="1006">
                  <c:v>42</c:v>
                </c:pt>
                <c:pt idx="1007">
                  <c:v>42</c:v>
                </c:pt>
                <c:pt idx="1008">
                  <c:v>42.2</c:v>
                </c:pt>
                <c:pt idx="1009">
                  <c:v>42.2</c:v>
                </c:pt>
                <c:pt idx="1010">
                  <c:v>42.3</c:v>
                </c:pt>
                <c:pt idx="1011">
                  <c:v>42.3</c:v>
                </c:pt>
                <c:pt idx="1012">
                  <c:v>42.4</c:v>
                </c:pt>
                <c:pt idx="1013">
                  <c:v>42.3</c:v>
                </c:pt>
                <c:pt idx="1014">
                  <c:v>42.5</c:v>
                </c:pt>
                <c:pt idx="1015">
                  <c:v>42.5</c:v>
                </c:pt>
                <c:pt idx="1016">
                  <c:v>42.5</c:v>
                </c:pt>
                <c:pt idx="1017">
                  <c:v>42.5</c:v>
                </c:pt>
                <c:pt idx="1018">
                  <c:v>42.6</c:v>
                </c:pt>
                <c:pt idx="1019">
                  <c:v>42.7</c:v>
                </c:pt>
                <c:pt idx="1020">
                  <c:v>42.8</c:v>
                </c:pt>
                <c:pt idx="1021">
                  <c:v>42.8</c:v>
                </c:pt>
                <c:pt idx="1022">
                  <c:v>42.8</c:v>
                </c:pt>
                <c:pt idx="1023">
                  <c:v>42.8</c:v>
                </c:pt>
                <c:pt idx="1024">
                  <c:v>42.9</c:v>
                </c:pt>
                <c:pt idx="1025">
                  <c:v>42.9</c:v>
                </c:pt>
                <c:pt idx="1026">
                  <c:v>43.1</c:v>
                </c:pt>
                <c:pt idx="1027">
                  <c:v>43.1</c:v>
                </c:pt>
                <c:pt idx="1028">
                  <c:v>43.2</c:v>
                </c:pt>
                <c:pt idx="1029">
                  <c:v>43.2</c:v>
                </c:pt>
                <c:pt idx="1030">
                  <c:v>43.2</c:v>
                </c:pt>
                <c:pt idx="1031">
                  <c:v>43.3</c:v>
                </c:pt>
                <c:pt idx="1032">
                  <c:v>43.2</c:v>
                </c:pt>
                <c:pt idx="1033">
                  <c:v>43.3</c:v>
                </c:pt>
                <c:pt idx="1034">
                  <c:v>43.4</c:v>
                </c:pt>
                <c:pt idx="1035">
                  <c:v>43.4</c:v>
                </c:pt>
                <c:pt idx="1036">
                  <c:v>43.5</c:v>
                </c:pt>
                <c:pt idx="1037">
                  <c:v>43.6</c:v>
                </c:pt>
                <c:pt idx="1038">
                  <c:v>43.6</c:v>
                </c:pt>
                <c:pt idx="1039">
                  <c:v>43.6</c:v>
                </c:pt>
                <c:pt idx="1040">
                  <c:v>43.6</c:v>
                </c:pt>
                <c:pt idx="1041">
                  <c:v>43.7</c:v>
                </c:pt>
                <c:pt idx="1042">
                  <c:v>43.7</c:v>
                </c:pt>
                <c:pt idx="1043">
                  <c:v>43.8</c:v>
                </c:pt>
                <c:pt idx="1044">
                  <c:v>43.9</c:v>
                </c:pt>
                <c:pt idx="1045">
                  <c:v>43.9</c:v>
                </c:pt>
                <c:pt idx="1046">
                  <c:v>43.9</c:v>
                </c:pt>
                <c:pt idx="1047">
                  <c:v>43.9</c:v>
                </c:pt>
                <c:pt idx="1048">
                  <c:v>44</c:v>
                </c:pt>
                <c:pt idx="1049">
                  <c:v>44</c:v>
                </c:pt>
                <c:pt idx="1050">
                  <c:v>44.1</c:v>
                </c:pt>
                <c:pt idx="1051">
                  <c:v>44.2</c:v>
                </c:pt>
                <c:pt idx="1052">
                  <c:v>44.2</c:v>
                </c:pt>
                <c:pt idx="1053">
                  <c:v>44.3</c:v>
                </c:pt>
                <c:pt idx="1054">
                  <c:v>44.3</c:v>
                </c:pt>
                <c:pt idx="1055">
                  <c:v>44.4</c:v>
                </c:pt>
                <c:pt idx="1056">
                  <c:v>44.5</c:v>
                </c:pt>
                <c:pt idx="1057">
                  <c:v>44.5</c:v>
                </c:pt>
                <c:pt idx="1058">
                  <c:v>44.6</c:v>
                </c:pt>
                <c:pt idx="1059">
                  <c:v>44.5</c:v>
                </c:pt>
                <c:pt idx="1060">
                  <c:v>44.6</c:v>
                </c:pt>
                <c:pt idx="1061">
                  <c:v>44.6</c:v>
                </c:pt>
                <c:pt idx="1062">
                  <c:v>44.7</c:v>
                </c:pt>
                <c:pt idx="1063">
                  <c:v>44.8</c:v>
                </c:pt>
                <c:pt idx="1064">
                  <c:v>44.8</c:v>
                </c:pt>
                <c:pt idx="1065">
                  <c:v>44.9</c:v>
                </c:pt>
                <c:pt idx="1066">
                  <c:v>45</c:v>
                </c:pt>
                <c:pt idx="1067">
                  <c:v>45</c:v>
                </c:pt>
                <c:pt idx="1068">
                  <c:v>45.1</c:v>
                </c:pt>
                <c:pt idx="1069">
                  <c:v>45.1</c:v>
                </c:pt>
                <c:pt idx="1070">
                  <c:v>45.1</c:v>
                </c:pt>
                <c:pt idx="1071">
                  <c:v>45.2</c:v>
                </c:pt>
                <c:pt idx="1072">
                  <c:v>45.3</c:v>
                </c:pt>
                <c:pt idx="1073">
                  <c:v>45.4</c:v>
                </c:pt>
                <c:pt idx="1074">
                  <c:v>45.4</c:v>
                </c:pt>
                <c:pt idx="1075">
                  <c:v>45.5</c:v>
                </c:pt>
                <c:pt idx="1076">
                  <c:v>45.6</c:v>
                </c:pt>
                <c:pt idx="1077">
                  <c:v>45.6</c:v>
                </c:pt>
                <c:pt idx="1078">
                  <c:v>45.7</c:v>
                </c:pt>
                <c:pt idx="1079">
                  <c:v>45.7</c:v>
                </c:pt>
                <c:pt idx="1080">
                  <c:v>45.7</c:v>
                </c:pt>
                <c:pt idx="1081">
                  <c:v>45.9</c:v>
                </c:pt>
                <c:pt idx="1082">
                  <c:v>45.9</c:v>
                </c:pt>
                <c:pt idx="1083">
                  <c:v>46</c:v>
                </c:pt>
                <c:pt idx="1084">
                  <c:v>46</c:v>
                </c:pt>
                <c:pt idx="1085">
                  <c:v>46.2</c:v>
                </c:pt>
                <c:pt idx="1086">
                  <c:v>46.2</c:v>
                </c:pt>
                <c:pt idx="1087">
                  <c:v>46.3</c:v>
                </c:pt>
                <c:pt idx="1088">
                  <c:v>46.3</c:v>
                </c:pt>
                <c:pt idx="1089">
                  <c:v>46.3</c:v>
                </c:pt>
                <c:pt idx="1090">
                  <c:v>46.4</c:v>
                </c:pt>
                <c:pt idx="1091">
                  <c:v>46.5</c:v>
                </c:pt>
                <c:pt idx="1092">
                  <c:v>46.6</c:v>
                </c:pt>
                <c:pt idx="1093">
                  <c:v>46.7</c:v>
                </c:pt>
                <c:pt idx="1094">
                  <c:v>46.8</c:v>
                </c:pt>
                <c:pt idx="1095">
                  <c:v>46.9</c:v>
                </c:pt>
                <c:pt idx="1096">
                  <c:v>47.1</c:v>
                </c:pt>
                <c:pt idx="1097">
                  <c:v>47.1</c:v>
                </c:pt>
                <c:pt idx="1098">
                  <c:v>47.2</c:v>
                </c:pt>
                <c:pt idx="1099">
                  <c:v>47.3</c:v>
                </c:pt>
                <c:pt idx="1100">
                  <c:v>47.4</c:v>
                </c:pt>
                <c:pt idx="1101">
                  <c:v>47.5</c:v>
                </c:pt>
                <c:pt idx="1102">
                  <c:v>47.7</c:v>
                </c:pt>
                <c:pt idx="1103">
                  <c:v>47.7</c:v>
                </c:pt>
                <c:pt idx="1104">
                  <c:v>47.8</c:v>
                </c:pt>
                <c:pt idx="1105">
                  <c:v>47.9</c:v>
                </c:pt>
                <c:pt idx="1106">
                  <c:v>48.1</c:v>
                </c:pt>
                <c:pt idx="1107">
                  <c:v>48.2</c:v>
                </c:pt>
                <c:pt idx="1108">
                  <c:v>48.4</c:v>
                </c:pt>
                <c:pt idx="1109">
                  <c:v>48.6</c:v>
                </c:pt>
                <c:pt idx="1110">
                  <c:v>48.8</c:v>
                </c:pt>
                <c:pt idx="1111">
                  <c:v>49</c:v>
                </c:pt>
                <c:pt idx="1112">
                  <c:v>49.2</c:v>
                </c:pt>
                <c:pt idx="1113">
                  <c:v>49.4</c:v>
                </c:pt>
                <c:pt idx="1114">
                  <c:v>49.5</c:v>
                </c:pt>
                <c:pt idx="1115">
                  <c:v>49.9</c:v>
                </c:pt>
                <c:pt idx="1116">
                  <c:v>50</c:v>
                </c:pt>
                <c:pt idx="1117">
                  <c:v>50.4</c:v>
                </c:pt>
                <c:pt idx="1118">
                  <c:v>50.6</c:v>
                </c:pt>
                <c:pt idx="1119">
                  <c:v>50.9</c:v>
                </c:pt>
                <c:pt idx="1120">
                  <c:v>51</c:v>
                </c:pt>
                <c:pt idx="1121">
                  <c:v>51.2</c:v>
                </c:pt>
                <c:pt idx="1122">
                  <c:v>51.4</c:v>
                </c:pt>
                <c:pt idx="1123">
                  <c:v>51.6</c:v>
                </c:pt>
                <c:pt idx="1124">
                  <c:v>51.9</c:v>
                </c:pt>
                <c:pt idx="1125">
                  <c:v>52.1</c:v>
                </c:pt>
                <c:pt idx="1126">
                  <c:v>52.4</c:v>
                </c:pt>
                <c:pt idx="1127">
                  <c:v>52.7</c:v>
                </c:pt>
                <c:pt idx="1128">
                  <c:v>53</c:v>
                </c:pt>
                <c:pt idx="1129">
                  <c:v>53.4</c:v>
                </c:pt>
                <c:pt idx="1130">
                  <c:v>53.7</c:v>
                </c:pt>
                <c:pt idx="1131">
                  <c:v>54.1</c:v>
                </c:pt>
                <c:pt idx="1132">
                  <c:v>54.5</c:v>
                </c:pt>
                <c:pt idx="1133">
                  <c:v>54.9</c:v>
                </c:pt>
                <c:pt idx="1134">
                  <c:v>55.4</c:v>
                </c:pt>
                <c:pt idx="1135">
                  <c:v>55.9</c:v>
                </c:pt>
                <c:pt idx="1136">
                  <c:v>56.3</c:v>
                </c:pt>
                <c:pt idx="1137">
                  <c:v>56.8</c:v>
                </c:pt>
                <c:pt idx="1138">
                  <c:v>57.2</c:v>
                </c:pt>
                <c:pt idx="1139">
                  <c:v>57.8</c:v>
                </c:pt>
                <c:pt idx="1140">
                  <c:v>58.3</c:v>
                </c:pt>
                <c:pt idx="1141">
                  <c:v>58.8</c:v>
                </c:pt>
                <c:pt idx="1142">
                  <c:v>59.4</c:v>
                </c:pt>
                <c:pt idx="1143">
                  <c:v>59.7</c:v>
                </c:pt>
                <c:pt idx="1144">
                  <c:v>60.2</c:v>
                </c:pt>
                <c:pt idx="1145">
                  <c:v>60.8</c:v>
                </c:pt>
                <c:pt idx="1146">
                  <c:v>61.1</c:v>
                </c:pt>
                <c:pt idx="1147">
                  <c:v>61.4</c:v>
                </c:pt>
                <c:pt idx="1148">
                  <c:v>61.6</c:v>
                </c:pt>
                <c:pt idx="1149">
                  <c:v>61.8</c:v>
                </c:pt>
                <c:pt idx="1150">
                  <c:v>62</c:v>
                </c:pt>
                <c:pt idx="1151">
                  <c:v>62.2</c:v>
                </c:pt>
                <c:pt idx="1152">
                  <c:v>62.2</c:v>
                </c:pt>
                <c:pt idx="1153">
                  <c:v>62.3</c:v>
                </c:pt>
                <c:pt idx="1154">
                  <c:v>62.4</c:v>
                </c:pt>
                <c:pt idx="1155">
                  <c:v>62.5</c:v>
                </c:pt>
                <c:pt idx="1156">
                  <c:v>62.5</c:v>
                </c:pt>
                <c:pt idx="1157">
                  <c:v>62.4</c:v>
                </c:pt>
                <c:pt idx="1158">
                  <c:v>62.5</c:v>
                </c:pt>
                <c:pt idx="1159">
                  <c:v>62.5</c:v>
                </c:pt>
                <c:pt idx="1160">
                  <c:v>62.5</c:v>
                </c:pt>
                <c:pt idx="1161">
                  <c:v>62.3</c:v>
                </c:pt>
                <c:pt idx="1162">
                  <c:v>62.3</c:v>
                </c:pt>
                <c:pt idx="1163">
                  <c:v>62.3</c:v>
                </c:pt>
                <c:pt idx="1164">
                  <c:v>62.3</c:v>
                </c:pt>
                <c:pt idx="1165">
                  <c:v>62.3</c:v>
                </c:pt>
                <c:pt idx="1166">
                  <c:v>62.3</c:v>
                </c:pt>
                <c:pt idx="1167">
                  <c:v>62.3</c:v>
                </c:pt>
                <c:pt idx="1168">
                  <c:v>62.5</c:v>
                </c:pt>
                <c:pt idx="1169">
                  <c:v>62.5</c:v>
                </c:pt>
                <c:pt idx="1170">
                  <c:v>62.6</c:v>
                </c:pt>
                <c:pt idx="1171">
                  <c:v>62.6</c:v>
                </c:pt>
                <c:pt idx="1172">
                  <c:v>62.9</c:v>
                </c:pt>
                <c:pt idx="1173">
                  <c:v>63</c:v>
                </c:pt>
                <c:pt idx="1174">
                  <c:v>63.2</c:v>
                </c:pt>
                <c:pt idx="1175">
                  <c:v>63.4</c:v>
                </c:pt>
                <c:pt idx="1176">
                  <c:v>63.7</c:v>
                </c:pt>
                <c:pt idx="1177">
                  <c:v>64.2</c:v>
                </c:pt>
                <c:pt idx="1178">
                  <c:v>64.5</c:v>
                </c:pt>
                <c:pt idx="1179">
                  <c:v>65.099999999999994</c:v>
                </c:pt>
                <c:pt idx="1180">
                  <c:v>65.5</c:v>
                </c:pt>
                <c:pt idx="1181">
                  <c:v>66.2</c:v>
                </c:pt>
                <c:pt idx="1182">
                  <c:v>66.900000000000006</c:v>
                </c:pt>
                <c:pt idx="1183">
                  <c:v>67.8</c:v>
                </c:pt>
                <c:pt idx="1184">
                  <c:v>68.599999999999994</c:v>
                </c:pt>
                <c:pt idx="1185">
                  <c:v>69.5</c:v>
                </c:pt>
                <c:pt idx="1186">
                  <c:v>70.599999999999994</c:v>
                </c:pt>
                <c:pt idx="1187">
                  <c:v>71.7</c:v>
                </c:pt>
                <c:pt idx="1188">
                  <c:v>72.900000000000006</c:v>
                </c:pt>
                <c:pt idx="1189">
                  <c:v>74.099999999999994</c:v>
                </c:pt>
                <c:pt idx="1190">
                  <c:v>75.5</c:v>
                </c:pt>
                <c:pt idx="1191">
                  <c:v>77.099999999999994</c:v>
                </c:pt>
                <c:pt idx="1192">
                  <c:v>78.8</c:v>
                </c:pt>
                <c:pt idx="1193">
                  <c:v>80.599999999999994</c:v>
                </c:pt>
                <c:pt idx="1194">
                  <c:v>82.6</c:v>
                </c:pt>
                <c:pt idx="1195">
                  <c:v>84.5</c:v>
                </c:pt>
                <c:pt idx="1196">
                  <c:v>86.1</c:v>
                </c:pt>
                <c:pt idx="1197">
                  <c:v>87.1</c:v>
                </c:pt>
                <c:pt idx="1198">
                  <c:v>87</c:v>
                </c:pt>
                <c:pt idx="1199">
                  <c:v>86.6</c:v>
                </c:pt>
                <c:pt idx="1200">
                  <c:v>85.8</c:v>
                </c:pt>
                <c:pt idx="1201">
                  <c:v>85.3</c:v>
                </c:pt>
                <c:pt idx="1202">
                  <c:v>84.9</c:v>
                </c:pt>
                <c:pt idx="1203">
                  <c:v>84.7</c:v>
                </c:pt>
                <c:pt idx="1204">
                  <c:v>84.7</c:v>
                </c:pt>
                <c:pt idx="1205">
                  <c:v>85</c:v>
                </c:pt>
                <c:pt idx="1206">
                  <c:v>85.7</c:v>
                </c:pt>
                <c:pt idx="1207">
                  <c:v>86.8</c:v>
                </c:pt>
                <c:pt idx="1208">
                  <c:v>88.1</c:v>
                </c:pt>
                <c:pt idx="1209">
                  <c:v>89.6</c:v>
                </c:pt>
                <c:pt idx="1210">
                  <c:v>91.1</c:v>
                </c:pt>
                <c:pt idx="1211">
                  <c:v>92</c:v>
                </c:pt>
                <c:pt idx="1212">
                  <c:v>93.1</c:v>
                </c:pt>
                <c:pt idx="1213">
                  <c:v>94.3</c:v>
                </c:pt>
                <c:pt idx="1214">
                  <c:v>95.5</c:v>
                </c:pt>
                <c:pt idx="1215">
                  <c:v>96.6</c:v>
                </c:pt>
                <c:pt idx="1216">
                  <c:v>97.7</c:v>
                </c:pt>
                <c:pt idx="1217">
                  <c:v>98.7</c:v>
                </c:pt>
                <c:pt idx="1218">
                  <c:v>99.8</c:v>
                </c:pt>
                <c:pt idx="1219">
                  <c:v>100.8</c:v>
                </c:pt>
                <c:pt idx="1220">
                  <c:v>101.9</c:v>
                </c:pt>
                <c:pt idx="1221">
                  <c:v>103</c:v>
                </c:pt>
                <c:pt idx="1222">
                  <c:v>104.2</c:v>
                </c:pt>
                <c:pt idx="1223">
                  <c:v>105.3</c:v>
                </c:pt>
                <c:pt idx="1224">
                  <c:v>106.4</c:v>
                </c:pt>
                <c:pt idx="1225">
                  <c:v>107.5</c:v>
                </c:pt>
                <c:pt idx="1226">
                  <c:v>108.8</c:v>
                </c:pt>
                <c:pt idx="1227">
                  <c:v>109.8</c:v>
                </c:pt>
                <c:pt idx="1228">
                  <c:v>110.9</c:v>
                </c:pt>
                <c:pt idx="1229">
                  <c:v>112</c:v>
                </c:pt>
                <c:pt idx="1230">
                  <c:v>113</c:v>
                </c:pt>
                <c:pt idx="1231">
                  <c:v>114.1</c:v>
                </c:pt>
                <c:pt idx="1232">
                  <c:v>114.9</c:v>
                </c:pt>
                <c:pt idx="1233">
                  <c:v>115.9</c:v>
                </c:pt>
                <c:pt idx="1234">
                  <c:v>116.7</c:v>
                </c:pt>
                <c:pt idx="1235">
                  <c:v>117.5</c:v>
                </c:pt>
                <c:pt idx="1236">
                  <c:v>118.4</c:v>
                </c:pt>
                <c:pt idx="1237">
                  <c:v>119.5</c:v>
                </c:pt>
                <c:pt idx="1238">
                  <c:v>120.4</c:v>
                </c:pt>
                <c:pt idx="1239">
                  <c:v>121.3</c:v>
                </c:pt>
                <c:pt idx="1240">
                  <c:v>122.3</c:v>
                </c:pt>
                <c:pt idx="1241">
                  <c:v>123.3</c:v>
                </c:pt>
                <c:pt idx="1242">
                  <c:v>124.3</c:v>
                </c:pt>
                <c:pt idx="1243">
                  <c:v>125.1</c:v>
                </c:pt>
                <c:pt idx="1244">
                  <c:v>126.1</c:v>
                </c:pt>
                <c:pt idx="1245">
                  <c:v>126.9</c:v>
                </c:pt>
                <c:pt idx="1246">
                  <c:v>127.8</c:v>
                </c:pt>
                <c:pt idx="1247">
                  <c:v>128.6</c:v>
                </c:pt>
                <c:pt idx="1248">
                  <c:v>129.4</c:v>
                </c:pt>
                <c:pt idx="1249">
                  <c:v>130.19999999999999</c:v>
                </c:pt>
                <c:pt idx="1250">
                  <c:v>130.9</c:v>
                </c:pt>
                <c:pt idx="1251">
                  <c:v>131.80000000000001</c:v>
                </c:pt>
                <c:pt idx="1252">
                  <c:v>132.6</c:v>
                </c:pt>
                <c:pt idx="1253">
                  <c:v>133.4</c:v>
                </c:pt>
                <c:pt idx="1254">
                  <c:v>134.19999999999999</c:v>
                </c:pt>
                <c:pt idx="1255">
                  <c:v>134.9</c:v>
                </c:pt>
                <c:pt idx="1256">
                  <c:v>135.5</c:v>
                </c:pt>
                <c:pt idx="1257">
                  <c:v>136.30000000000001</c:v>
                </c:pt>
                <c:pt idx="1258">
                  <c:v>137.1</c:v>
                </c:pt>
                <c:pt idx="1259">
                  <c:v>137.80000000000001</c:v>
                </c:pt>
                <c:pt idx="1260">
                  <c:v>138.6</c:v>
                </c:pt>
                <c:pt idx="1261">
                  <c:v>139.30000000000001</c:v>
                </c:pt>
                <c:pt idx="1262">
                  <c:v>140.1</c:v>
                </c:pt>
                <c:pt idx="1263">
                  <c:v>140.9</c:v>
                </c:pt>
                <c:pt idx="1264">
                  <c:v>141.69999999999999</c:v>
                </c:pt>
                <c:pt idx="1265">
                  <c:v>142.5</c:v>
                </c:pt>
                <c:pt idx="1266">
                  <c:v>143.4</c:v>
                </c:pt>
                <c:pt idx="1267">
                  <c:v>144.19999999999999</c:v>
                </c:pt>
                <c:pt idx="1268">
                  <c:v>144.9</c:v>
                </c:pt>
                <c:pt idx="1269">
                  <c:v>145.69999999999999</c:v>
                </c:pt>
                <c:pt idx="1270">
                  <c:v>146.5</c:v>
                </c:pt>
                <c:pt idx="1271">
                  <c:v>147.19999999999999</c:v>
                </c:pt>
                <c:pt idx="1272">
                  <c:v>148</c:v>
                </c:pt>
                <c:pt idx="1273">
                  <c:v>148.6</c:v>
                </c:pt>
                <c:pt idx="1274">
                  <c:v>149.5</c:v>
                </c:pt>
                <c:pt idx="1275">
                  <c:v>150.30000000000001</c:v>
                </c:pt>
                <c:pt idx="1276">
                  <c:v>151.1</c:v>
                </c:pt>
                <c:pt idx="1277">
                  <c:v>151.80000000000001</c:v>
                </c:pt>
                <c:pt idx="1278">
                  <c:v>152.6</c:v>
                </c:pt>
                <c:pt idx="1279">
                  <c:v>153.4</c:v>
                </c:pt>
                <c:pt idx="1280">
                  <c:v>154.19999999999999</c:v>
                </c:pt>
                <c:pt idx="1281">
                  <c:v>154.9</c:v>
                </c:pt>
                <c:pt idx="1282">
                  <c:v>155.69999999999999</c:v>
                </c:pt>
                <c:pt idx="1283">
                  <c:v>156.5</c:v>
                </c:pt>
                <c:pt idx="1284">
                  <c:v>157.19999999999999</c:v>
                </c:pt>
                <c:pt idx="1285">
                  <c:v>157.9</c:v>
                </c:pt>
                <c:pt idx="1286">
                  <c:v>158.69999999999999</c:v>
                </c:pt>
                <c:pt idx="1287">
                  <c:v>159.5</c:v>
                </c:pt>
                <c:pt idx="1288">
                  <c:v>160.30000000000001</c:v>
                </c:pt>
                <c:pt idx="1289">
                  <c:v>161.30000000000001</c:v>
                </c:pt>
                <c:pt idx="1290">
                  <c:v>162</c:v>
                </c:pt>
                <c:pt idx="1291">
                  <c:v>162.80000000000001</c:v>
                </c:pt>
                <c:pt idx="1292">
                  <c:v>163.4</c:v>
                </c:pt>
                <c:pt idx="1293">
                  <c:v>164.1</c:v>
                </c:pt>
                <c:pt idx="1294">
                  <c:v>164.9</c:v>
                </c:pt>
                <c:pt idx="1295">
                  <c:v>165.6</c:v>
                </c:pt>
                <c:pt idx="1296">
                  <c:v>166.4</c:v>
                </c:pt>
                <c:pt idx="1297">
                  <c:v>167.1</c:v>
                </c:pt>
                <c:pt idx="1298">
                  <c:v>167.9</c:v>
                </c:pt>
                <c:pt idx="1299">
                  <c:v>168.5</c:v>
                </c:pt>
                <c:pt idx="1300">
                  <c:v>169.3</c:v>
                </c:pt>
                <c:pt idx="1301">
                  <c:v>170</c:v>
                </c:pt>
                <c:pt idx="1302">
                  <c:v>170.7</c:v>
                </c:pt>
                <c:pt idx="1303">
                  <c:v>171.5</c:v>
                </c:pt>
                <c:pt idx="1304">
                  <c:v>172.1</c:v>
                </c:pt>
                <c:pt idx="1305">
                  <c:v>172.8</c:v>
                </c:pt>
                <c:pt idx="1306">
                  <c:v>173.6</c:v>
                </c:pt>
                <c:pt idx="1307">
                  <c:v>174.3</c:v>
                </c:pt>
                <c:pt idx="1308">
                  <c:v>174.9</c:v>
                </c:pt>
                <c:pt idx="1309">
                  <c:v>175.5</c:v>
                </c:pt>
                <c:pt idx="1310">
                  <c:v>176.1</c:v>
                </c:pt>
                <c:pt idx="1311">
                  <c:v>176.8</c:v>
                </c:pt>
                <c:pt idx="1312">
                  <c:v>177.4</c:v>
                </c:pt>
                <c:pt idx="1313">
                  <c:v>178.1</c:v>
                </c:pt>
                <c:pt idx="1314">
                  <c:v>178.7</c:v>
                </c:pt>
                <c:pt idx="1315">
                  <c:v>179.3</c:v>
                </c:pt>
                <c:pt idx="1316">
                  <c:v>180</c:v>
                </c:pt>
                <c:pt idx="1317">
                  <c:v>180.5</c:v>
                </c:pt>
                <c:pt idx="1318">
                  <c:v>181.2</c:v>
                </c:pt>
                <c:pt idx="1319">
                  <c:v>181.8</c:v>
                </c:pt>
                <c:pt idx="1320">
                  <c:v>182.4</c:v>
                </c:pt>
                <c:pt idx="1321">
                  <c:v>182.9</c:v>
                </c:pt>
                <c:pt idx="1322">
                  <c:v>183.6</c:v>
                </c:pt>
                <c:pt idx="1323">
                  <c:v>184.1</c:v>
                </c:pt>
                <c:pt idx="1324">
                  <c:v>184.8</c:v>
                </c:pt>
                <c:pt idx="1325">
                  <c:v>185.4</c:v>
                </c:pt>
                <c:pt idx="1326">
                  <c:v>185.9</c:v>
                </c:pt>
                <c:pt idx="1327">
                  <c:v>186.4</c:v>
                </c:pt>
                <c:pt idx="1328">
                  <c:v>186.7</c:v>
                </c:pt>
                <c:pt idx="1329">
                  <c:v>187.3</c:v>
                </c:pt>
                <c:pt idx="1330">
                  <c:v>187.7</c:v>
                </c:pt>
                <c:pt idx="1331">
                  <c:v>188.3</c:v>
                </c:pt>
                <c:pt idx="1332">
                  <c:v>188.8</c:v>
                </c:pt>
                <c:pt idx="1333">
                  <c:v>189.4</c:v>
                </c:pt>
                <c:pt idx="1334">
                  <c:v>190</c:v>
                </c:pt>
                <c:pt idx="1335">
                  <c:v>190.5</c:v>
                </c:pt>
                <c:pt idx="1336">
                  <c:v>191.2</c:v>
                </c:pt>
                <c:pt idx="1337">
                  <c:v>191.7</c:v>
                </c:pt>
                <c:pt idx="1338">
                  <c:v>192.2</c:v>
                </c:pt>
                <c:pt idx="1339">
                  <c:v>192.7</c:v>
                </c:pt>
                <c:pt idx="1340">
                  <c:v>193.3</c:v>
                </c:pt>
                <c:pt idx="1341">
                  <c:v>193.8</c:v>
                </c:pt>
                <c:pt idx="1342">
                  <c:v>194.3</c:v>
                </c:pt>
                <c:pt idx="1343">
                  <c:v>194.8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6B90-4CBF-98D2-1414F9DE3B50}"/>
            </c:ext>
          </c:extLst>
        </c:ser>
        <c:ser>
          <c:idx val="4"/>
          <c:order val="4"/>
          <c:tx>
            <c:strRef>
              <c:f>'device 1_2016-05-24_15-33-49'!$F$2</c:f>
              <c:strCache>
                <c:ptCount val="1"/>
                <c:pt idx="0">
                  <c:v>CH5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1_2016-05-24_15-33-49'!$F$3:$F$1346</c:f>
              <c:numCache>
                <c:formatCode>General</c:formatCode>
                <c:ptCount val="1344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26.9</c:v>
                </c:pt>
                <c:pt idx="19">
                  <c:v>26.9</c:v>
                </c:pt>
                <c:pt idx="20">
                  <c:v>26.8</c:v>
                </c:pt>
                <c:pt idx="21">
                  <c:v>26.9</c:v>
                </c:pt>
                <c:pt idx="22">
                  <c:v>26.8</c:v>
                </c:pt>
                <c:pt idx="23">
                  <c:v>26.7</c:v>
                </c:pt>
                <c:pt idx="24">
                  <c:v>26.7</c:v>
                </c:pt>
                <c:pt idx="25">
                  <c:v>26.6</c:v>
                </c:pt>
                <c:pt idx="26">
                  <c:v>26.6</c:v>
                </c:pt>
                <c:pt idx="27">
                  <c:v>26.6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26.4</c:v>
                </c:pt>
                <c:pt idx="32">
                  <c:v>26.4</c:v>
                </c:pt>
                <c:pt idx="33">
                  <c:v>26.4</c:v>
                </c:pt>
                <c:pt idx="34">
                  <c:v>26.4</c:v>
                </c:pt>
                <c:pt idx="35">
                  <c:v>26.4</c:v>
                </c:pt>
                <c:pt idx="36">
                  <c:v>26.2</c:v>
                </c:pt>
                <c:pt idx="37">
                  <c:v>26.2</c:v>
                </c:pt>
                <c:pt idx="38">
                  <c:v>26.2</c:v>
                </c:pt>
                <c:pt idx="39">
                  <c:v>26.2</c:v>
                </c:pt>
                <c:pt idx="40">
                  <c:v>26.2</c:v>
                </c:pt>
                <c:pt idx="41">
                  <c:v>26.2</c:v>
                </c:pt>
                <c:pt idx="42">
                  <c:v>26.1</c:v>
                </c:pt>
                <c:pt idx="43">
                  <c:v>26.1</c:v>
                </c:pt>
                <c:pt idx="44">
                  <c:v>26.1</c:v>
                </c:pt>
                <c:pt idx="45">
                  <c:v>26</c:v>
                </c:pt>
                <c:pt idx="46">
                  <c:v>26</c:v>
                </c:pt>
                <c:pt idx="47">
                  <c:v>26</c:v>
                </c:pt>
                <c:pt idx="48">
                  <c:v>26</c:v>
                </c:pt>
                <c:pt idx="49">
                  <c:v>26</c:v>
                </c:pt>
                <c:pt idx="50">
                  <c:v>25.9</c:v>
                </c:pt>
                <c:pt idx="51">
                  <c:v>25.9</c:v>
                </c:pt>
                <c:pt idx="52">
                  <c:v>25.9</c:v>
                </c:pt>
                <c:pt idx="53">
                  <c:v>25.9</c:v>
                </c:pt>
                <c:pt idx="54">
                  <c:v>25.9</c:v>
                </c:pt>
                <c:pt idx="55">
                  <c:v>25.9</c:v>
                </c:pt>
                <c:pt idx="56">
                  <c:v>25.9</c:v>
                </c:pt>
                <c:pt idx="57">
                  <c:v>25.9</c:v>
                </c:pt>
                <c:pt idx="58">
                  <c:v>25.9</c:v>
                </c:pt>
                <c:pt idx="59">
                  <c:v>25.9</c:v>
                </c:pt>
                <c:pt idx="60">
                  <c:v>25.9</c:v>
                </c:pt>
                <c:pt idx="61">
                  <c:v>25.9</c:v>
                </c:pt>
                <c:pt idx="62">
                  <c:v>25.9</c:v>
                </c:pt>
                <c:pt idx="63">
                  <c:v>25.9</c:v>
                </c:pt>
                <c:pt idx="64">
                  <c:v>25.8</c:v>
                </c:pt>
                <c:pt idx="65">
                  <c:v>25.8</c:v>
                </c:pt>
                <c:pt idx="66">
                  <c:v>25.8</c:v>
                </c:pt>
                <c:pt idx="67">
                  <c:v>25.9</c:v>
                </c:pt>
                <c:pt idx="68">
                  <c:v>25.9</c:v>
                </c:pt>
                <c:pt idx="69">
                  <c:v>25.9</c:v>
                </c:pt>
                <c:pt idx="70">
                  <c:v>25.9</c:v>
                </c:pt>
                <c:pt idx="71">
                  <c:v>25.8</c:v>
                </c:pt>
                <c:pt idx="72">
                  <c:v>25.9</c:v>
                </c:pt>
                <c:pt idx="73">
                  <c:v>25.9</c:v>
                </c:pt>
                <c:pt idx="74">
                  <c:v>25.9</c:v>
                </c:pt>
                <c:pt idx="75">
                  <c:v>25.8</c:v>
                </c:pt>
                <c:pt idx="76">
                  <c:v>25.9</c:v>
                </c:pt>
                <c:pt idx="77">
                  <c:v>25.9</c:v>
                </c:pt>
                <c:pt idx="78">
                  <c:v>25.8</c:v>
                </c:pt>
                <c:pt idx="79">
                  <c:v>25.9</c:v>
                </c:pt>
                <c:pt idx="80">
                  <c:v>25.9</c:v>
                </c:pt>
                <c:pt idx="81">
                  <c:v>25.9</c:v>
                </c:pt>
                <c:pt idx="82">
                  <c:v>25.9</c:v>
                </c:pt>
                <c:pt idx="83">
                  <c:v>25.9</c:v>
                </c:pt>
                <c:pt idx="84">
                  <c:v>25.9</c:v>
                </c:pt>
                <c:pt idx="85">
                  <c:v>25.9</c:v>
                </c:pt>
                <c:pt idx="86">
                  <c:v>25.9</c:v>
                </c:pt>
                <c:pt idx="87">
                  <c:v>25.9</c:v>
                </c:pt>
                <c:pt idx="88">
                  <c:v>25.9</c:v>
                </c:pt>
                <c:pt idx="89">
                  <c:v>25.9</c:v>
                </c:pt>
                <c:pt idx="90">
                  <c:v>25.9</c:v>
                </c:pt>
                <c:pt idx="91">
                  <c:v>25.9</c:v>
                </c:pt>
                <c:pt idx="92">
                  <c:v>25.9</c:v>
                </c:pt>
                <c:pt idx="93">
                  <c:v>25.9</c:v>
                </c:pt>
                <c:pt idx="94">
                  <c:v>26</c:v>
                </c:pt>
                <c:pt idx="95">
                  <c:v>26</c:v>
                </c:pt>
                <c:pt idx="96">
                  <c:v>25.9</c:v>
                </c:pt>
                <c:pt idx="97">
                  <c:v>26</c:v>
                </c:pt>
                <c:pt idx="98">
                  <c:v>26</c:v>
                </c:pt>
                <c:pt idx="99">
                  <c:v>26</c:v>
                </c:pt>
                <c:pt idx="100">
                  <c:v>26</c:v>
                </c:pt>
                <c:pt idx="101">
                  <c:v>26.1</c:v>
                </c:pt>
                <c:pt idx="102">
                  <c:v>26.1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26</c:v>
                </c:pt>
                <c:pt idx="107">
                  <c:v>26.2</c:v>
                </c:pt>
                <c:pt idx="108">
                  <c:v>26.2</c:v>
                </c:pt>
                <c:pt idx="109">
                  <c:v>26.1</c:v>
                </c:pt>
                <c:pt idx="110">
                  <c:v>26.2</c:v>
                </c:pt>
                <c:pt idx="111">
                  <c:v>26.2</c:v>
                </c:pt>
                <c:pt idx="112">
                  <c:v>26.2</c:v>
                </c:pt>
                <c:pt idx="113">
                  <c:v>26.2</c:v>
                </c:pt>
                <c:pt idx="114">
                  <c:v>26.1</c:v>
                </c:pt>
                <c:pt idx="115">
                  <c:v>26.2</c:v>
                </c:pt>
                <c:pt idx="116">
                  <c:v>26.2</c:v>
                </c:pt>
                <c:pt idx="117">
                  <c:v>26.2</c:v>
                </c:pt>
                <c:pt idx="118">
                  <c:v>26.2</c:v>
                </c:pt>
                <c:pt idx="119">
                  <c:v>26.2</c:v>
                </c:pt>
                <c:pt idx="120">
                  <c:v>26.2</c:v>
                </c:pt>
                <c:pt idx="121">
                  <c:v>26.2</c:v>
                </c:pt>
                <c:pt idx="122">
                  <c:v>26.3</c:v>
                </c:pt>
                <c:pt idx="123">
                  <c:v>26.3</c:v>
                </c:pt>
                <c:pt idx="124">
                  <c:v>26.3</c:v>
                </c:pt>
                <c:pt idx="125">
                  <c:v>26.3</c:v>
                </c:pt>
                <c:pt idx="126">
                  <c:v>26.3</c:v>
                </c:pt>
                <c:pt idx="127">
                  <c:v>26.3</c:v>
                </c:pt>
                <c:pt idx="128">
                  <c:v>26.3</c:v>
                </c:pt>
                <c:pt idx="129">
                  <c:v>26.3</c:v>
                </c:pt>
                <c:pt idx="130">
                  <c:v>26.3</c:v>
                </c:pt>
                <c:pt idx="131">
                  <c:v>26.4</c:v>
                </c:pt>
                <c:pt idx="132">
                  <c:v>26.4</c:v>
                </c:pt>
                <c:pt idx="133">
                  <c:v>26.3</c:v>
                </c:pt>
                <c:pt idx="134">
                  <c:v>26.3</c:v>
                </c:pt>
                <c:pt idx="135">
                  <c:v>26.3</c:v>
                </c:pt>
                <c:pt idx="136">
                  <c:v>26.3</c:v>
                </c:pt>
                <c:pt idx="137">
                  <c:v>26.3</c:v>
                </c:pt>
                <c:pt idx="138">
                  <c:v>26.3</c:v>
                </c:pt>
                <c:pt idx="139">
                  <c:v>26.4</c:v>
                </c:pt>
                <c:pt idx="140">
                  <c:v>26.4</c:v>
                </c:pt>
                <c:pt idx="141">
                  <c:v>26.4</c:v>
                </c:pt>
                <c:pt idx="142">
                  <c:v>26.4</c:v>
                </c:pt>
                <c:pt idx="143">
                  <c:v>26.4</c:v>
                </c:pt>
                <c:pt idx="144">
                  <c:v>26.5</c:v>
                </c:pt>
                <c:pt idx="145">
                  <c:v>26.4</c:v>
                </c:pt>
                <c:pt idx="146">
                  <c:v>26.4</c:v>
                </c:pt>
                <c:pt idx="147">
                  <c:v>26.4</c:v>
                </c:pt>
                <c:pt idx="148">
                  <c:v>26.4</c:v>
                </c:pt>
                <c:pt idx="149">
                  <c:v>26.4</c:v>
                </c:pt>
                <c:pt idx="150">
                  <c:v>26.4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26.5</c:v>
                </c:pt>
                <c:pt idx="156">
                  <c:v>26.5</c:v>
                </c:pt>
                <c:pt idx="157">
                  <c:v>26.5</c:v>
                </c:pt>
                <c:pt idx="158">
                  <c:v>26.5</c:v>
                </c:pt>
                <c:pt idx="159">
                  <c:v>26.4</c:v>
                </c:pt>
                <c:pt idx="160">
                  <c:v>26.5</c:v>
                </c:pt>
                <c:pt idx="161">
                  <c:v>26.5</c:v>
                </c:pt>
                <c:pt idx="162">
                  <c:v>26.5</c:v>
                </c:pt>
                <c:pt idx="163">
                  <c:v>26.5</c:v>
                </c:pt>
                <c:pt idx="164">
                  <c:v>26.5</c:v>
                </c:pt>
                <c:pt idx="165">
                  <c:v>26.5</c:v>
                </c:pt>
                <c:pt idx="166">
                  <c:v>26.6</c:v>
                </c:pt>
                <c:pt idx="167">
                  <c:v>26.6</c:v>
                </c:pt>
                <c:pt idx="168">
                  <c:v>26.5</c:v>
                </c:pt>
                <c:pt idx="169">
                  <c:v>26.5</c:v>
                </c:pt>
                <c:pt idx="170">
                  <c:v>26.5</c:v>
                </c:pt>
                <c:pt idx="171">
                  <c:v>26.7</c:v>
                </c:pt>
                <c:pt idx="172">
                  <c:v>26.7</c:v>
                </c:pt>
                <c:pt idx="173">
                  <c:v>26.7</c:v>
                </c:pt>
                <c:pt idx="174">
                  <c:v>26.6</c:v>
                </c:pt>
                <c:pt idx="175">
                  <c:v>26.6</c:v>
                </c:pt>
                <c:pt idx="176">
                  <c:v>26.6</c:v>
                </c:pt>
                <c:pt idx="177">
                  <c:v>26.7</c:v>
                </c:pt>
                <c:pt idx="178">
                  <c:v>26.7</c:v>
                </c:pt>
                <c:pt idx="179">
                  <c:v>26.7</c:v>
                </c:pt>
                <c:pt idx="180">
                  <c:v>26.7</c:v>
                </c:pt>
                <c:pt idx="181">
                  <c:v>26.7</c:v>
                </c:pt>
                <c:pt idx="182">
                  <c:v>26.7</c:v>
                </c:pt>
                <c:pt idx="183">
                  <c:v>26.7</c:v>
                </c:pt>
                <c:pt idx="184">
                  <c:v>26.7</c:v>
                </c:pt>
                <c:pt idx="185">
                  <c:v>26.7</c:v>
                </c:pt>
                <c:pt idx="186">
                  <c:v>26.7</c:v>
                </c:pt>
                <c:pt idx="187">
                  <c:v>26.7</c:v>
                </c:pt>
                <c:pt idx="188">
                  <c:v>26.7</c:v>
                </c:pt>
                <c:pt idx="189">
                  <c:v>26.7</c:v>
                </c:pt>
                <c:pt idx="190">
                  <c:v>26.7</c:v>
                </c:pt>
                <c:pt idx="191">
                  <c:v>26.7</c:v>
                </c:pt>
                <c:pt idx="192">
                  <c:v>26.7</c:v>
                </c:pt>
                <c:pt idx="193">
                  <c:v>26.7</c:v>
                </c:pt>
                <c:pt idx="194">
                  <c:v>26.7</c:v>
                </c:pt>
                <c:pt idx="195">
                  <c:v>26.7</c:v>
                </c:pt>
                <c:pt idx="196">
                  <c:v>26.7</c:v>
                </c:pt>
                <c:pt idx="197">
                  <c:v>26.8</c:v>
                </c:pt>
                <c:pt idx="198">
                  <c:v>26.7</c:v>
                </c:pt>
                <c:pt idx="199">
                  <c:v>26.7</c:v>
                </c:pt>
                <c:pt idx="200">
                  <c:v>26.8</c:v>
                </c:pt>
                <c:pt idx="201">
                  <c:v>26.8</c:v>
                </c:pt>
                <c:pt idx="202">
                  <c:v>26.8</c:v>
                </c:pt>
                <c:pt idx="203">
                  <c:v>26.8</c:v>
                </c:pt>
                <c:pt idx="204">
                  <c:v>26.7</c:v>
                </c:pt>
                <c:pt idx="205">
                  <c:v>26.7</c:v>
                </c:pt>
                <c:pt idx="206">
                  <c:v>26.7</c:v>
                </c:pt>
                <c:pt idx="207">
                  <c:v>26.7</c:v>
                </c:pt>
                <c:pt idx="208">
                  <c:v>26.8</c:v>
                </c:pt>
                <c:pt idx="209">
                  <c:v>26.7</c:v>
                </c:pt>
                <c:pt idx="210">
                  <c:v>26.7</c:v>
                </c:pt>
                <c:pt idx="211">
                  <c:v>26.7</c:v>
                </c:pt>
                <c:pt idx="212">
                  <c:v>26.7</c:v>
                </c:pt>
                <c:pt idx="213">
                  <c:v>26.7</c:v>
                </c:pt>
                <c:pt idx="214">
                  <c:v>26.7</c:v>
                </c:pt>
                <c:pt idx="215">
                  <c:v>26.7</c:v>
                </c:pt>
                <c:pt idx="216">
                  <c:v>26.7</c:v>
                </c:pt>
                <c:pt idx="217">
                  <c:v>26.7</c:v>
                </c:pt>
                <c:pt idx="218">
                  <c:v>26.7</c:v>
                </c:pt>
                <c:pt idx="219">
                  <c:v>26.7</c:v>
                </c:pt>
                <c:pt idx="220">
                  <c:v>26.7</c:v>
                </c:pt>
                <c:pt idx="221">
                  <c:v>26.7</c:v>
                </c:pt>
                <c:pt idx="222">
                  <c:v>26.7</c:v>
                </c:pt>
                <c:pt idx="223">
                  <c:v>26.7</c:v>
                </c:pt>
                <c:pt idx="224">
                  <c:v>26.7</c:v>
                </c:pt>
                <c:pt idx="225">
                  <c:v>26.8</c:v>
                </c:pt>
                <c:pt idx="226">
                  <c:v>26.7</c:v>
                </c:pt>
                <c:pt idx="227">
                  <c:v>26.7</c:v>
                </c:pt>
                <c:pt idx="228">
                  <c:v>26.7</c:v>
                </c:pt>
                <c:pt idx="229">
                  <c:v>26.7</c:v>
                </c:pt>
                <c:pt idx="230">
                  <c:v>26.7</c:v>
                </c:pt>
                <c:pt idx="231">
                  <c:v>26.7</c:v>
                </c:pt>
                <c:pt idx="232">
                  <c:v>26.7</c:v>
                </c:pt>
                <c:pt idx="233">
                  <c:v>26.7</c:v>
                </c:pt>
                <c:pt idx="234">
                  <c:v>26.7</c:v>
                </c:pt>
                <c:pt idx="235">
                  <c:v>26.7</c:v>
                </c:pt>
                <c:pt idx="236">
                  <c:v>26.7</c:v>
                </c:pt>
                <c:pt idx="237">
                  <c:v>26.7</c:v>
                </c:pt>
                <c:pt idx="238">
                  <c:v>26.7</c:v>
                </c:pt>
                <c:pt idx="239">
                  <c:v>26.7</c:v>
                </c:pt>
                <c:pt idx="240">
                  <c:v>26.7</c:v>
                </c:pt>
                <c:pt idx="241">
                  <c:v>26.7</c:v>
                </c:pt>
                <c:pt idx="242">
                  <c:v>26.7</c:v>
                </c:pt>
                <c:pt idx="243">
                  <c:v>26.7</c:v>
                </c:pt>
                <c:pt idx="244">
                  <c:v>26.7</c:v>
                </c:pt>
                <c:pt idx="245">
                  <c:v>26.7</c:v>
                </c:pt>
                <c:pt idx="246">
                  <c:v>26.7</c:v>
                </c:pt>
                <c:pt idx="247">
                  <c:v>26.7</c:v>
                </c:pt>
                <c:pt idx="248">
                  <c:v>26.7</c:v>
                </c:pt>
                <c:pt idx="249">
                  <c:v>26.7</c:v>
                </c:pt>
                <c:pt idx="250">
                  <c:v>26.7</c:v>
                </c:pt>
                <c:pt idx="251">
                  <c:v>26.7</c:v>
                </c:pt>
                <c:pt idx="252">
                  <c:v>26.7</c:v>
                </c:pt>
                <c:pt idx="253">
                  <c:v>26.7</c:v>
                </c:pt>
                <c:pt idx="254">
                  <c:v>26.7</c:v>
                </c:pt>
                <c:pt idx="255">
                  <c:v>26.7</c:v>
                </c:pt>
                <c:pt idx="256">
                  <c:v>26.7</c:v>
                </c:pt>
                <c:pt idx="257">
                  <c:v>26.7</c:v>
                </c:pt>
                <c:pt idx="258">
                  <c:v>26.7</c:v>
                </c:pt>
                <c:pt idx="259">
                  <c:v>26.7</c:v>
                </c:pt>
                <c:pt idx="260">
                  <c:v>26.8</c:v>
                </c:pt>
                <c:pt idx="261">
                  <c:v>26.7</c:v>
                </c:pt>
                <c:pt idx="262">
                  <c:v>26.7</c:v>
                </c:pt>
                <c:pt idx="263">
                  <c:v>26.8</c:v>
                </c:pt>
                <c:pt idx="264">
                  <c:v>26.7</c:v>
                </c:pt>
                <c:pt idx="265">
                  <c:v>26.7</c:v>
                </c:pt>
                <c:pt idx="266">
                  <c:v>26.7</c:v>
                </c:pt>
                <c:pt idx="267">
                  <c:v>26.7</c:v>
                </c:pt>
                <c:pt idx="268">
                  <c:v>26.8</c:v>
                </c:pt>
                <c:pt idx="269">
                  <c:v>26.8</c:v>
                </c:pt>
                <c:pt idx="270">
                  <c:v>26.8</c:v>
                </c:pt>
                <c:pt idx="271">
                  <c:v>26.8</c:v>
                </c:pt>
                <c:pt idx="272">
                  <c:v>26.8</c:v>
                </c:pt>
                <c:pt idx="273">
                  <c:v>26.7</c:v>
                </c:pt>
                <c:pt idx="274">
                  <c:v>26.8</c:v>
                </c:pt>
                <c:pt idx="275">
                  <c:v>26.8</c:v>
                </c:pt>
                <c:pt idx="276">
                  <c:v>26.9</c:v>
                </c:pt>
                <c:pt idx="277">
                  <c:v>26.9</c:v>
                </c:pt>
                <c:pt idx="278">
                  <c:v>26.9</c:v>
                </c:pt>
                <c:pt idx="279">
                  <c:v>26.9</c:v>
                </c:pt>
                <c:pt idx="280">
                  <c:v>26.9</c:v>
                </c:pt>
                <c:pt idx="281">
                  <c:v>26.8</c:v>
                </c:pt>
                <c:pt idx="282">
                  <c:v>26.9</c:v>
                </c:pt>
                <c:pt idx="283">
                  <c:v>26.9</c:v>
                </c:pt>
                <c:pt idx="284">
                  <c:v>26.9</c:v>
                </c:pt>
                <c:pt idx="285">
                  <c:v>26.9</c:v>
                </c:pt>
                <c:pt idx="286">
                  <c:v>26.9</c:v>
                </c:pt>
                <c:pt idx="287">
                  <c:v>27</c:v>
                </c:pt>
                <c:pt idx="288">
                  <c:v>27</c:v>
                </c:pt>
                <c:pt idx="289">
                  <c:v>26.9</c:v>
                </c:pt>
                <c:pt idx="290">
                  <c:v>26.9</c:v>
                </c:pt>
                <c:pt idx="291">
                  <c:v>26.9</c:v>
                </c:pt>
                <c:pt idx="292">
                  <c:v>27</c:v>
                </c:pt>
                <c:pt idx="293">
                  <c:v>27</c:v>
                </c:pt>
                <c:pt idx="294">
                  <c:v>27</c:v>
                </c:pt>
                <c:pt idx="295">
                  <c:v>27</c:v>
                </c:pt>
                <c:pt idx="296">
                  <c:v>27</c:v>
                </c:pt>
                <c:pt idx="297">
                  <c:v>27</c:v>
                </c:pt>
                <c:pt idx="298">
                  <c:v>27</c:v>
                </c:pt>
                <c:pt idx="299">
                  <c:v>27</c:v>
                </c:pt>
                <c:pt idx="300">
                  <c:v>27</c:v>
                </c:pt>
                <c:pt idx="301">
                  <c:v>27</c:v>
                </c:pt>
                <c:pt idx="302">
                  <c:v>27</c:v>
                </c:pt>
                <c:pt idx="303">
                  <c:v>27</c:v>
                </c:pt>
                <c:pt idx="304">
                  <c:v>27</c:v>
                </c:pt>
                <c:pt idx="305">
                  <c:v>27</c:v>
                </c:pt>
                <c:pt idx="306">
                  <c:v>27</c:v>
                </c:pt>
                <c:pt idx="307">
                  <c:v>27</c:v>
                </c:pt>
                <c:pt idx="308">
                  <c:v>27</c:v>
                </c:pt>
                <c:pt idx="309">
                  <c:v>27.1</c:v>
                </c:pt>
                <c:pt idx="310">
                  <c:v>27.1</c:v>
                </c:pt>
                <c:pt idx="311">
                  <c:v>27.2</c:v>
                </c:pt>
                <c:pt idx="312">
                  <c:v>27.2</c:v>
                </c:pt>
                <c:pt idx="313">
                  <c:v>27.2</c:v>
                </c:pt>
                <c:pt idx="314">
                  <c:v>27.2</c:v>
                </c:pt>
                <c:pt idx="315">
                  <c:v>27.2</c:v>
                </c:pt>
                <c:pt idx="316">
                  <c:v>27.2</c:v>
                </c:pt>
                <c:pt idx="317">
                  <c:v>27.2</c:v>
                </c:pt>
                <c:pt idx="318">
                  <c:v>27.3</c:v>
                </c:pt>
                <c:pt idx="319">
                  <c:v>27.3</c:v>
                </c:pt>
                <c:pt idx="320">
                  <c:v>27.3</c:v>
                </c:pt>
                <c:pt idx="321">
                  <c:v>27.2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27.4</c:v>
                </c:pt>
                <c:pt idx="326">
                  <c:v>27.2</c:v>
                </c:pt>
                <c:pt idx="327">
                  <c:v>27.3</c:v>
                </c:pt>
                <c:pt idx="328">
                  <c:v>27.2</c:v>
                </c:pt>
                <c:pt idx="329">
                  <c:v>27.4</c:v>
                </c:pt>
                <c:pt idx="330">
                  <c:v>27.3</c:v>
                </c:pt>
                <c:pt idx="331">
                  <c:v>27.4</c:v>
                </c:pt>
                <c:pt idx="332">
                  <c:v>27.4</c:v>
                </c:pt>
                <c:pt idx="333">
                  <c:v>27.4</c:v>
                </c:pt>
                <c:pt idx="334">
                  <c:v>27.4</c:v>
                </c:pt>
                <c:pt idx="335">
                  <c:v>27.4</c:v>
                </c:pt>
                <c:pt idx="336">
                  <c:v>27.4</c:v>
                </c:pt>
                <c:pt idx="337">
                  <c:v>27.4</c:v>
                </c:pt>
                <c:pt idx="338">
                  <c:v>27.4</c:v>
                </c:pt>
                <c:pt idx="339">
                  <c:v>27.4</c:v>
                </c:pt>
                <c:pt idx="340">
                  <c:v>27.4</c:v>
                </c:pt>
                <c:pt idx="341">
                  <c:v>27.4</c:v>
                </c:pt>
                <c:pt idx="342">
                  <c:v>27.5</c:v>
                </c:pt>
                <c:pt idx="343">
                  <c:v>27.5</c:v>
                </c:pt>
                <c:pt idx="344">
                  <c:v>27.4</c:v>
                </c:pt>
                <c:pt idx="345">
                  <c:v>27.5</c:v>
                </c:pt>
                <c:pt idx="346">
                  <c:v>27.5</c:v>
                </c:pt>
                <c:pt idx="347">
                  <c:v>27.5</c:v>
                </c:pt>
                <c:pt idx="348">
                  <c:v>27.5</c:v>
                </c:pt>
                <c:pt idx="349">
                  <c:v>27.5</c:v>
                </c:pt>
                <c:pt idx="350">
                  <c:v>27.4</c:v>
                </c:pt>
                <c:pt idx="351">
                  <c:v>27.4</c:v>
                </c:pt>
                <c:pt idx="352">
                  <c:v>27.4</c:v>
                </c:pt>
                <c:pt idx="353">
                  <c:v>27.4</c:v>
                </c:pt>
                <c:pt idx="354">
                  <c:v>27.4</c:v>
                </c:pt>
                <c:pt idx="355">
                  <c:v>27.5</c:v>
                </c:pt>
                <c:pt idx="356">
                  <c:v>27.5</c:v>
                </c:pt>
                <c:pt idx="357">
                  <c:v>27.5</c:v>
                </c:pt>
                <c:pt idx="358">
                  <c:v>27.5</c:v>
                </c:pt>
                <c:pt idx="359">
                  <c:v>27.5</c:v>
                </c:pt>
                <c:pt idx="360">
                  <c:v>27.4</c:v>
                </c:pt>
                <c:pt idx="361">
                  <c:v>27.4</c:v>
                </c:pt>
                <c:pt idx="362">
                  <c:v>27.4</c:v>
                </c:pt>
                <c:pt idx="363">
                  <c:v>27.4</c:v>
                </c:pt>
                <c:pt idx="364">
                  <c:v>27.5</c:v>
                </c:pt>
                <c:pt idx="365">
                  <c:v>27.4</c:v>
                </c:pt>
                <c:pt idx="366">
                  <c:v>27.5</c:v>
                </c:pt>
                <c:pt idx="367">
                  <c:v>27.4</c:v>
                </c:pt>
                <c:pt idx="368">
                  <c:v>27.4</c:v>
                </c:pt>
                <c:pt idx="369">
                  <c:v>27.4</c:v>
                </c:pt>
                <c:pt idx="370">
                  <c:v>27.4</c:v>
                </c:pt>
                <c:pt idx="371">
                  <c:v>27.4</c:v>
                </c:pt>
                <c:pt idx="372">
                  <c:v>27.4</c:v>
                </c:pt>
                <c:pt idx="373">
                  <c:v>27.4</c:v>
                </c:pt>
                <c:pt idx="374">
                  <c:v>27.4</c:v>
                </c:pt>
                <c:pt idx="375">
                  <c:v>27.4</c:v>
                </c:pt>
                <c:pt idx="376">
                  <c:v>27.3</c:v>
                </c:pt>
                <c:pt idx="377">
                  <c:v>27.4</c:v>
                </c:pt>
                <c:pt idx="378">
                  <c:v>27.4</c:v>
                </c:pt>
                <c:pt idx="379">
                  <c:v>27.4</c:v>
                </c:pt>
                <c:pt idx="380">
                  <c:v>27.4</c:v>
                </c:pt>
                <c:pt idx="381">
                  <c:v>27.4</c:v>
                </c:pt>
                <c:pt idx="382">
                  <c:v>27.4</c:v>
                </c:pt>
                <c:pt idx="383">
                  <c:v>27.4</c:v>
                </c:pt>
                <c:pt idx="384">
                  <c:v>27.4</c:v>
                </c:pt>
                <c:pt idx="385">
                  <c:v>27.4</c:v>
                </c:pt>
                <c:pt idx="386">
                  <c:v>27.4</c:v>
                </c:pt>
                <c:pt idx="387">
                  <c:v>27.4</c:v>
                </c:pt>
                <c:pt idx="388">
                  <c:v>27.4</c:v>
                </c:pt>
                <c:pt idx="389">
                  <c:v>27.4</c:v>
                </c:pt>
                <c:pt idx="390">
                  <c:v>27.4</c:v>
                </c:pt>
                <c:pt idx="391">
                  <c:v>27.4</c:v>
                </c:pt>
                <c:pt idx="392">
                  <c:v>27.4</c:v>
                </c:pt>
                <c:pt idx="393">
                  <c:v>27.4</c:v>
                </c:pt>
                <c:pt idx="394">
                  <c:v>27.4</c:v>
                </c:pt>
                <c:pt idx="395">
                  <c:v>27.4</c:v>
                </c:pt>
                <c:pt idx="396">
                  <c:v>27.4</c:v>
                </c:pt>
                <c:pt idx="397">
                  <c:v>27.4</c:v>
                </c:pt>
                <c:pt idx="398">
                  <c:v>27.4</c:v>
                </c:pt>
                <c:pt idx="399">
                  <c:v>27.4</c:v>
                </c:pt>
                <c:pt idx="400">
                  <c:v>27.5</c:v>
                </c:pt>
                <c:pt idx="401">
                  <c:v>27.4</c:v>
                </c:pt>
                <c:pt idx="402">
                  <c:v>27.4</c:v>
                </c:pt>
                <c:pt idx="403">
                  <c:v>27.4</c:v>
                </c:pt>
                <c:pt idx="404">
                  <c:v>27.4</c:v>
                </c:pt>
                <c:pt idx="405">
                  <c:v>27.3</c:v>
                </c:pt>
                <c:pt idx="406">
                  <c:v>27.4</c:v>
                </c:pt>
                <c:pt idx="407">
                  <c:v>27.3</c:v>
                </c:pt>
                <c:pt idx="408">
                  <c:v>27.3</c:v>
                </c:pt>
                <c:pt idx="409">
                  <c:v>27.3</c:v>
                </c:pt>
                <c:pt idx="410">
                  <c:v>27.3</c:v>
                </c:pt>
                <c:pt idx="411">
                  <c:v>27.3</c:v>
                </c:pt>
                <c:pt idx="412">
                  <c:v>27.2</c:v>
                </c:pt>
                <c:pt idx="413">
                  <c:v>27.2</c:v>
                </c:pt>
                <c:pt idx="414">
                  <c:v>27.2</c:v>
                </c:pt>
                <c:pt idx="415">
                  <c:v>27.2</c:v>
                </c:pt>
                <c:pt idx="416">
                  <c:v>27.3</c:v>
                </c:pt>
                <c:pt idx="417">
                  <c:v>27.3</c:v>
                </c:pt>
                <c:pt idx="418">
                  <c:v>27.3</c:v>
                </c:pt>
                <c:pt idx="419">
                  <c:v>27.2</c:v>
                </c:pt>
                <c:pt idx="420">
                  <c:v>27.2</c:v>
                </c:pt>
                <c:pt idx="421">
                  <c:v>27.2</c:v>
                </c:pt>
                <c:pt idx="422">
                  <c:v>27.2</c:v>
                </c:pt>
                <c:pt idx="423">
                  <c:v>27.2</c:v>
                </c:pt>
                <c:pt idx="424">
                  <c:v>27.2</c:v>
                </c:pt>
                <c:pt idx="425">
                  <c:v>27.2</c:v>
                </c:pt>
                <c:pt idx="426">
                  <c:v>27.1</c:v>
                </c:pt>
                <c:pt idx="427">
                  <c:v>27.1</c:v>
                </c:pt>
                <c:pt idx="428">
                  <c:v>27.1</c:v>
                </c:pt>
                <c:pt idx="429">
                  <c:v>27.1</c:v>
                </c:pt>
                <c:pt idx="430">
                  <c:v>27.1</c:v>
                </c:pt>
                <c:pt idx="431">
                  <c:v>27.1</c:v>
                </c:pt>
                <c:pt idx="432">
                  <c:v>27.1</c:v>
                </c:pt>
                <c:pt idx="433">
                  <c:v>27.1</c:v>
                </c:pt>
                <c:pt idx="434">
                  <c:v>27.1</c:v>
                </c:pt>
                <c:pt idx="435">
                  <c:v>27.1</c:v>
                </c:pt>
                <c:pt idx="436">
                  <c:v>27.1</c:v>
                </c:pt>
                <c:pt idx="437">
                  <c:v>27.1</c:v>
                </c:pt>
                <c:pt idx="438">
                  <c:v>27.1</c:v>
                </c:pt>
                <c:pt idx="439">
                  <c:v>27.1</c:v>
                </c:pt>
                <c:pt idx="440">
                  <c:v>27.1</c:v>
                </c:pt>
                <c:pt idx="441">
                  <c:v>27.1</c:v>
                </c:pt>
                <c:pt idx="442">
                  <c:v>27</c:v>
                </c:pt>
                <c:pt idx="443">
                  <c:v>27.1</c:v>
                </c:pt>
                <c:pt idx="444">
                  <c:v>27.1</c:v>
                </c:pt>
                <c:pt idx="445">
                  <c:v>27</c:v>
                </c:pt>
                <c:pt idx="446">
                  <c:v>27.1</c:v>
                </c:pt>
                <c:pt idx="447">
                  <c:v>27</c:v>
                </c:pt>
                <c:pt idx="448">
                  <c:v>27</c:v>
                </c:pt>
                <c:pt idx="449">
                  <c:v>27</c:v>
                </c:pt>
                <c:pt idx="450">
                  <c:v>27</c:v>
                </c:pt>
                <c:pt idx="451">
                  <c:v>27</c:v>
                </c:pt>
                <c:pt idx="452">
                  <c:v>27</c:v>
                </c:pt>
                <c:pt idx="453">
                  <c:v>27</c:v>
                </c:pt>
                <c:pt idx="454">
                  <c:v>27</c:v>
                </c:pt>
                <c:pt idx="455">
                  <c:v>27</c:v>
                </c:pt>
                <c:pt idx="456">
                  <c:v>27</c:v>
                </c:pt>
                <c:pt idx="457">
                  <c:v>27</c:v>
                </c:pt>
                <c:pt idx="458">
                  <c:v>27</c:v>
                </c:pt>
                <c:pt idx="459">
                  <c:v>27</c:v>
                </c:pt>
                <c:pt idx="460">
                  <c:v>27</c:v>
                </c:pt>
                <c:pt idx="461">
                  <c:v>27</c:v>
                </c:pt>
                <c:pt idx="462">
                  <c:v>27</c:v>
                </c:pt>
                <c:pt idx="463">
                  <c:v>27.1</c:v>
                </c:pt>
                <c:pt idx="464">
                  <c:v>27.1</c:v>
                </c:pt>
                <c:pt idx="465">
                  <c:v>27</c:v>
                </c:pt>
                <c:pt idx="466">
                  <c:v>27</c:v>
                </c:pt>
                <c:pt idx="467">
                  <c:v>27</c:v>
                </c:pt>
                <c:pt idx="468">
                  <c:v>27</c:v>
                </c:pt>
                <c:pt idx="469">
                  <c:v>27</c:v>
                </c:pt>
                <c:pt idx="470">
                  <c:v>27</c:v>
                </c:pt>
                <c:pt idx="471">
                  <c:v>27</c:v>
                </c:pt>
                <c:pt idx="472">
                  <c:v>27</c:v>
                </c:pt>
                <c:pt idx="473">
                  <c:v>27</c:v>
                </c:pt>
                <c:pt idx="474">
                  <c:v>27</c:v>
                </c:pt>
                <c:pt idx="475">
                  <c:v>27</c:v>
                </c:pt>
                <c:pt idx="476">
                  <c:v>27</c:v>
                </c:pt>
                <c:pt idx="477">
                  <c:v>27</c:v>
                </c:pt>
                <c:pt idx="478">
                  <c:v>27</c:v>
                </c:pt>
                <c:pt idx="479">
                  <c:v>27</c:v>
                </c:pt>
                <c:pt idx="480">
                  <c:v>27</c:v>
                </c:pt>
                <c:pt idx="481">
                  <c:v>27.1</c:v>
                </c:pt>
                <c:pt idx="482">
                  <c:v>27</c:v>
                </c:pt>
                <c:pt idx="483">
                  <c:v>27</c:v>
                </c:pt>
                <c:pt idx="484">
                  <c:v>27</c:v>
                </c:pt>
                <c:pt idx="485">
                  <c:v>27</c:v>
                </c:pt>
                <c:pt idx="486">
                  <c:v>27</c:v>
                </c:pt>
                <c:pt idx="487">
                  <c:v>27</c:v>
                </c:pt>
                <c:pt idx="488">
                  <c:v>27</c:v>
                </c:pt>
                <c:pt idx="489">
                  <c:v>27</c:v>
                </c:pt>
                <c:pt idx="490">
                  <c:v>27</c:v>
                </c:pt>
                <c:pt idx="491">
                  <c:v>27</c:v>
                </c:pt>
                <c:pt idx="492">
                  <c:v>27</c:v>
                </c:pt>
                <c:pt idx="493">
                  <c:v>27</c:v>
                </c:pt>
                <c:pt idx="494">
                  <c:v>27</c:v>
                </c:pt>
                <c:pt idx="495">
                  <c:v>27</c:v>
                </c:pt>
                <c:pt idx="496">
                  <c:v>27</c:v>
                </c:pt>
                <c:pt idx="497">
                  <c:v>27</c:v>
                </c:pt>
                <c:pt idx="498">
                  <c:v>27</c:v>
                </c:pt>
                <c:pt idx="499">
                  <c:v>27</c:v>
                </c:pt>
                <c:pt idx="500">
                  <c:v>26.9</c:v>
                </c:pt>
                <c:pt idx="501">
                  <c:v>27</c:v>
                </c:pt>
                <c:pt idx="502">
                  <c:v>27</c:v>
                </c:pt>
                <c:pt idx="503">
                  <c:v>27</c:v>
                </c:pt>
                <c:pt idx="504">
                  <c:v>26.9</c:v>
                </c:pt>
                <c:pt idx="505">
                  <c:v>27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27</c:v>
                </c:pt>
                <c:pt idx="517">
                  <c:v>27</c:v>
                </c:pt>
                <c:pt idx="518">
                  <c:v>27</c:v>
                </c:pt>
                <c:pt idx="519">
                  <c:v>27</c:v>
                </c:pt>
                <c:pt idx="520">
                  <c:v>27</c:v>
                </c:pt>
                <c:pt idx="521">
                  <c:v>26.9</c:v>
                </c:pt>
                <c:pt idx="522">
                  <c:v>26.9</c:v>
                </c:pt>
                <c:pt idx="523">
                  <c:v>27</c:v>
                </c:pt>
                <c:pt idx="524">
                  <c:v>27</c:v>
                </c:pt>
                <c:pt idx="525">
                  <c:v>27</c:v>
                </c:pt>
                <c:pt idx="526">
                  <c:v>27</c:v>
                </c:pt>
                <c:pt idx="527">
                  <c:v>27</c:v>
                </c:pt>
                <c:pt idx="528">
                  <c:v>27</c:v>
                </c:pt>
                <c:pt idx="529">
                  <c:v>27</c:v>
                </c:pt>
                <c:pt idx="530">
                  <c:v>27</c:v>
                </c:pt>
                <c:pt idx="531">
                  <c:v>27</c:v>
                </c:pt>
                <c:pt idx="532">
                  <c:v>26.9</c:v>
                </c:pt>
                <c:pt idx="533">
                  <c:v>26.9</c:v>
                </c:pt>
                <c:pt idx="534">
                  <c:v>26.9</c:v>
                </c:pt>
                <c:pt idx="535">
                  <c:v>26.9</c:v>
                </c:pt>
                <c:pt idx="536">
                  <c:v>26.9</c:v>
                </c:pt>
                <c:pt idx="537">
                  <c:v>26.9</c:v>
                </c:pt>
                <c:pt idx="538">
                  <c:v>26.9</c:v>
                </c:pt>
                <c:pt idx="539">
                  <c:v>26.9</c:v>
                </c:pt>
                <c:pt idx="540">
                  <c:v>26.9</c:v>
                </c:pt>
                <c:pt idx="541">
                  <c:v>26.9</c:v>
                </c:pt>
                <c:pt idx="542">
                  <c:v>26.9</c:v>
                </c:pt>
                <c:pt idx="543">
                  <c:v>26.9</c:v>
                </c:pt>
                <c:pt idx="544">
                  <c:v>26.9</c:v>
                </c:pt>
                <c:pt idx="545">
                  <c:v>26.9</c:v>
                </c:pt>
                <c:pt idx="546">
                  <c:v>26.9</c:v>
                </c:pt>
                <c:pt idx="547">
                  <c:v>26.9</c:v>
                </c:pt>
                <c:pt idx="548">
                  <c:v>26.9</c:v>
                </c:pt>
                <c:pt idx="549">
                  <c:v>26.9</c:v>
                </c:pt>
                <c:pt idx="550">
                  <c:v>26.9</c:v>
                </c:pt>
                <c:pt idx="551">
                  <c:v>26.9</c:v>
                </c:pt>
                <c:pt idx="552">
                  <c:v>26.9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26.9</c:v>
                </c:pt>
                <c:pt idx="559">
                  <c:v>26.9</c:v>
                </c:pt>
                <c:pt idx="560">
                  <c:v>26.9</c:v>
                </c:pt>
                <c:pt idx="561">
                  <c:v>26.9</c:v>
                </c:pt>
                <c:pt idx="562">
                  <c:v>26.9</c:v>
                </c:pt>
                <c:pt idx="563">
                  <c:v>27</c:v>
                </c:pt>
                <c:pt idx="564">
                  <c:v>26.9</c:v>
                </c:pt>
                <c:pt idx="565">
                  <c:v>27</c:v>
                </c:pt>
                <c:pt idx="566">
                  <c:v>27</c:v>
                </c:pt>
                <c:pt idx="567">
                  <c:v>26.9</c:v>
                </c:pt>
                <c:pt idx="568">
                  <c:v>26.9</c:v>
                </c:pt>
                <c:pt idx="569">
                  <c:v>26.9</c:v>
                </c:pt>
                <c:pt idx="570">
                  <c:v>26.9</c:v>
                </c:pt>
                <c:pt idx="571">
                  <c:v>26.9</c:v>
                </c:pt>
                <c:pt idx="572">
                  <c:v>26.9</c:v>
                </c:pt>
                <c:pt idx="573">
                  <c:v>26.9</c:v>
                </c:pt>
                <c:pt idx="574">
                  <c:v>27</c:v>
                </c:pt>
                <c:pt idx="575">
                  <c:v>27</c:v>
                </c:pt>
                <c:pt idx="576">
                  <c:v>27</c:v>
                </c:pt>
                <c:pt idx="577">
                  <c:v>27</c:v>
                </c:pt>
                <c:pt idx="578">
                  <c:v>27</c:v>
                </c:pt>
                <c:pt idx="579">
                  <c:v>26.9</c:v>
                </c:pt>
                <c:pt idx="580">
                  <c:v>27</c:v>
                </c:pt>
                <c:pt idx="581">
                  <c:v>27</c:v>
                </c:pt>
                <c:pt idx="582">
                  <c:v>27</c:v>
                </c:pt>
                <c:pt idx="583">
                  <c:v>27</c:v>
                </c:pt>
                <c:pt idx="584">
                  <c:v>27</c:v>
                </c:pt>
                <c:pt idx="585">
                  <c:v>27</c:v>
                </c:pt>
                <c:pt idx="586">
                  <c:v>27</c:v>
                </c:pt>
                <c:pt idx="587">
                  <c:v>27</c:v>
                </c:pt>
                <c:pt idx="588">
                  <c:v>27</c:v>
                </c:pt>
                <c:pt idx="589">
                  <c:v>27</c:v>
                </c:pt>
                <c:pt idx="590">
                  <c:v>27</c:v>
                </c:pt>
                <c:pt idx="591">
                  <c:v>27</c:v>
                </c:pt>
                <c:pt idx="592">
                  <c:v>27</c:v>
                </c:pt>
                <c:pt idx="593">
                  <c:v>27</c:v>
                </c:pt>
                <c:pt idx="594">
                  <c:v>27.1</c:v>
                </c:pt>
                <c:pt idx="595">
                  <c:v>27.1</c:v>
                </c:pt>
                <c:pt idx="596">
                  <c:v>27</c:v>
                </c:pt>
                <c:pt idx="597">
                  <c:v>27.1</c:v>
                </c:pt>
                <c:pt idx="598">
                  <c:v>27.1</c:v>
                </c:pt>
                <c:pt idx="599">
                  <c:v>27.2</c:v>
                </c:pt>
                <c:pt idx="600">
                  <c:v>27</c:v>
                </c:pt>
                <c:pt idx="601">
                  <c:v>27.1</c:v>
                </c:pt>
                <c:pt idx="602">
                  <c:v>27.1</c:v>
                </c:pt>
                <c:pt idx="603">
                  <c:v>27.2</c:v>
                </c:pt>
                <c:pt idx="604">
                  <c:v>27.2</c:v>
                </c:pt>
                <c:pt idx="605">
                  <c:v>27.1</c:v>
                </c:pt>
                <c:pt idx="606">
                  <c:v>27.2</c:v>
                </c:pt>
                <c:pt idx="607">
                  <c:v>27.2</c:v>
                </c:pt>
                <c:pt idx="608">
                  <c:v>27.2</c:v>
                </c:pt>
                <c:pt idx="609">
                  <c:v>27.2</c:v>
                </c:pt>
                <c:pt idx="610">
                  <c:v>27.2</c:v>
                </c:pt>
                <c:pt idx="611">
                  <c:v>27.2</c:v>
                </c:pt>
                <c:pt idx="612">
                  <c:v>27.2</c:v>
                </c:pt>
                <c:pt idx="613">
                  <c:v>27.2</c:v>
                </c:pt>
                <c:pt idx="614">
                  <c:v>27.2</c:v>
                </c:pt>
                <c:pt idx="615">
                  <c:v>27.2</c:v>
                </c:pt>
                <c:pt idx="616">
                  <c:v>27.2</c:v>
                </c:pt>
                <c:pt idx="617">
                  <c:v>27.2</c:v>
                </c:pt>
                <c:pt idx="618">
                  <c:v>27.2</c:v>
                </c:pt>
                <c:pt idx="619">
                  <c:v>27.2</c:v>
                </c:pt>
                <c:pt idx="620">
                  <c:v>27.2</c:v>
                </c:pt>
                <c:pt idx="621">
                  <c:v>27.2</c:v>
                </c:pt>
                <c:pt idx="622">
                  <c:v>27.3</c:v>
                </c:pt>
                <c:pt idx="623">
                  <c:v>27.4</c:v>
                </c:pt>
                <c:pt idx="624">
                  <c:v>27.3</c:v>
                </c:pt>
                <c:pt idx="625">
                  <c:v>27.4</c:v>
                </c:pt>
                <c:pt idx="626">
                  <c:v>27.4</c:v>
                </c:pt>
                <c:pt idx="627">
                  <c:v>27.4</c:v>
                </c:pt>
                <c:pt idx="628">
                  <c:v>27.4</c:v>
                </c:pt>
                <c:pt idx="629">
                  <c:v>27.4</c:v>
                </c:pt>
                <c:pt idx="630">
                  <c:v>27.4</c:v>
                </c:pt>
                <c:pt idx="631">
                  <c:v>27.4</c:v>
                </c:pt>
                <c:pt idx="632">
                  <c:v>27.4</c:v>
                </c:pt>
                <c:pt idx="633">
                  <c:v>27.4</c:v>
                </c:pt>
                <c:pt idx="634">
                  <c:v>27.4</c:v>
                </c:pt>
                <c:pt idx="635">
                  <c:v>27.5</c:v>
                </c:pt>
                <c:pt idx="636">
                  <c:v>27.5</c:v>
                </c:pt>
                <c:pt idx="637">
                  <c:v>27.5</c:v>
                </c:pt>
                <c:pt idx="638">
                  <c:v>27.5</c:v>
                </c:pt>
                <c:pt idx="639">
                  <c:v>27.5</c:v>
                </c:pt>
                <c:pt idx="640">
                  <c:v>27.5</c:v>
                </c:pt>
                <c:pt idx="641">
                  <c:v>27.5</c:v>
                </c:pt>
                <c:pt idx="642">
                  <c:v>27.5</c:v>
                </c:pt>
                <c:pt idx="643">
                  <c:v>27.6</c:v>
                </c:pt>
                <c:pt idx="644">
                  <c:v>27.5</c:v>
                </c:pt>
                <c:pt idx="645">
                  <c:v>27.7</c:v>
                </c:pt>
                <c:pt idx="646">
                  <c:v>27.6</c:v>
                </c:pt>
                <c:pt idx="647">
                  <c:v>27.7</c:v>
                </c:pt>
                <c:pt idx="648">
                  <c:v>27.7</c:v>
                </c:pt>
                <c:pt idx="649">
                  <c:v>27.7</c:v>
                </c:pt>
                <c:pt idx="650">
                  <c:v>27.7</c:v>
                </c:pt>
                <c:pt idx="651">
                  <c:v>27.7</c:v>
                </c:pt>
                <c:pt idx="652">
                  <c:v>27.8</c:v>
                </c:pt>
                <c:pt idx="653">
                  <c:v>27.8</c:v>
                </c:pt>
                <c:pt idx="654">
                  <c:v>27.8</c:v>
                </c:pt>
                <c:pt idx="655">
                  <c:v>27.8</c:v>
                </c:pt>
                <c:pt idx="656">
                  <c:v>27.8</c:v>
                </c:pt>
                <c:pt idx="657">
                  <c:v>27.8</c:v>
                </c:pt>
                <c:pt idx="658">
                  <c:v>27.8</c:v>
                </c:pt>
                <c:pt idx="659">
                  <c:v>27.8</c:v>
                </c:pt>
                <c:pt idx="660">
                  <c:v>27.9</c:v>
                </c:pt>
                <c:pt idx="661">
                  <c:v>27.8</c:v>
                </c:pt>
                <c:pt idx="662">
                  <c:v>27.8</c:v>
                </c:pt>
                <c:pt idx="663">
                  <c:v>27.9</c:v>
                </c:pt>
                <c:pt idx="664">
                  <c:v>27.8</c:v>
                </c:pt>
                <c:pt idx="665">
                  <c:v>27.9</c:v>
                </c:pt>
                <c:pt idx="666">
                  <c:v>28</c:v>
                </c:pt>
                <c:pt idx="667">
                  <c:v>28</c:v>
                </c:pt>
                <c:pt idx="668">
                  <c:v>28</c:v>
                </c:pt>
                <c:pt idx="669">
                  <c:v>28</c:v>
                </c:pt>
                <c:pt idx="670">
                  <c:v>28</c:v>
                </c:pt>
                <c:pt idx="671">
                  <c:v>28</c:v>
                </c:pt>
                <c:pt idx="672">
                  <c:v>28</c:v>
                </c:pt>
                <c:pt idx="673">
                  <c:v>28.1</c:v>
                </c:pt>
                <c:pt idx="674">
                  <c:v>28.1</c:v>
                </c:pt>
                <c:pt idx="675">
                  <c:v>28.1</c:v>
                </c:pt>
                <c:pt idx="676">
                  <c:v>28.2</c:v>
                </c:pt>
                <c:pt idx="677">
                  <c:v>28.2</c:v>
                </c:pt>
                <c:pt idx="678">
                  <c:v>28.2</c:v>
                </c:pt>
                <c:pt idx="679">
                  <c:v>28.2</c:v>
                </c:pt>
                <c:pt idx="680">
                  <c:v>28.2</c:v>
                </c:pt>
                <c:pt idx="681">
                  <c:v>28.3</c:v>
                </c:pt>
                <c:pt idx="682">
                  <c:v>28.3</c:v>
                </c:pt>
                <c:pt idx="683">
                  <c:v>28.2</c:v>
                </c:pt>
                <c:pt idx="684">
                  <c:v>28.3</c:v>
                </c:pt>
                <c:pt idx="685">
                  <c:v>28.3</c:v>
                </c:pt>
                <c:pt idx="686">
                  <c:v>28.4</c:v>
                </c:pt>
                <c:pt idx="687">
                  <c:v>28.4</c:v>
                </c:pt>
                <c:pt idx="688">
                  <c:v>28.5</c:v>
                </c:pt>
                <c:pt idx="689">
                  <c:v>28.4</c:v>
                </c:pt>
                <c:pt idx="690">
                  <c:v>28.5</c:v>
                </c:pt>
                <c:pt idx="691">
                  <c:v>28.4</c:v>
                </c:pt>
                <c:pt idx="692">
                  <c:v>28.5</c:v>
                </c:pt>
                <c:pt idx="693">
                  <c:v>28.5</c:v>
                </c:pt>
                <c:pt idx="694">
                  <c:v>28.5</c:v>
                </c:pt>
                <c:pt idx="695">
                  <c:v>28.5</c:v>
                </c:pt>
                <c:pt idx="696">
                  <c:v>28.5</c:v>
                </c:pt>
                <c:pt idx="697">
                  <c:v>28.6</c:v>
                </c:pt>
                <c:pt idx="698">
                  <c:v>28.6</c:v>
                </c:pt>
                <c:pt idx="699">
                  <c:v>28.6</c:v>
                </c:pt>
                <c:pt idx="700">
                  <c:v>28.6</c:v>
                </c:pt>
                <c:pt idx="701">
                  <c:v>28.6</c:v>
                </c:pt>
                <c:pt idx="702">
                  <c:v>28.7</c:v>
                </c:pt>
                <c:pt idx="703">
                  <c:v>28.7</c:v>
                </c:pt>
                <c:pt idx="704">
                  <c:v>28.7</c:v>
                </c:pt>
                <c:pt idx="705">
                  <c:v>28.7</c:v>
                </c:pt>
                <c:pt idx="706">
                  <c:v>28.7</c:v>
                </c:pt>
                <c:pt idx="707">
                  <c:v>28.8</c:v>
                </c:pt>
                <c:pt idx="708">
                  <c:v>28.9</c:v>
                </c:pt>
                <c:pt idx="709">
                  <c:v>28.9</c:v>
                </c:pt>
                <c:pt idx="710">
                  <c:v>28.9</c:v>
                </c:pt>
                <c:pt idx="711">
                  <c:v>29</c:v>
                </c:pt>
                <c:pt idx="712">
                  <c:v>28.9</c:v>
                </c:pt>
                <c:pt idx="713">
                  <c:v>29</c:v>
                </c:pt>
                <c:pt idx="714">
                  <c:v>28.9</c:v>
                </c:pt>
                <c:pt idx="715">
                  <c:v>29</c:v>
                </c:pt>
                <c:pt idx="716">
                  <c:v>29</c:v>
                </c:pt>
                <c:pt idx="717">
                  <c:v>29</c:v>
                </c:pt>
                <c:pt idx="718">
                  <c:v>29</c:v>
                </c:pt>
                <c:pt idx="719">
                  <c:v>29</c:v>
                </c:pt>
                <c:pt idx="720">
                  <c:v>29</c:v>
                </c:pt>
                <c:pt idx="721">
                  <c:v>29</c:v>
                </c:pt>
                <c:pt idx="722">
                  <c:v>29</c:v>
                </c:pt>
                <c:pt idx="723">
                  <c:v>29</c:v>
                </c:pt>
                <c:pt idx="724">
                  <c:v>29</c:v>
                </c:pt>
                <c:pt idx="725">
                  <c:v>29.1</c:v>
                </c:pt>
                <c:pt idx="726">
                  <c:v>29.1</c:v>
                </c:pt>
                <c:pt idx="727">
                  <c:v>29.1</c:v>
                </c:pt>
                <c:pt idx="728">
                  <c:v>29.1</c:v>
                </c:pt>
                <c:pt idx="729">
                  <c:v>29.2</c:v>
                </c:pt>
                <c:pt idx="730">
                  <c:v>29.2</c:v>
                </c:pt>
                <c:pt idx="731">
                  <c:v>29.2</c:v>
                </c:pt>
                <c:pt idx="732">
                  <c:v>29.2</c:v>
                </c:pt>
                <c:pt idx="733">
                  <c:v>29.2</c:v>
                </c:pt>
                <c:pt idx="734">
                  <c:v>29.2</c:v>
                </c:pt>
                <c:pt idx="735">
                  <c:v>29.2</c:v>
                </c:pt>
                <c:pt idx="736">
                  <c:v>29.2</c:v>
                </c:pt>
                <c:pt idx="737">
                  <c:v>29.2</c:v>
                </c:pt>
                <c:pt idx="738">
                  <c:v>29.3</c:v>
                </c:pt>
                <c:pt idx="739">
                  <c:v>29.3</c:v>
                </c:pt>
                <c:pt idx="740">
                  <c:v>29.3</c:v>
                </c:pt>
                <c:pt idx="741">
                  <c:v>29.3</c:v>
                </c:pt>
                <c:pt idx="742">
                  <c:v>29.3</c:v>
                </c:pt>
                <c:pt idx="743">
                  <c:v>29.4</c:v>
                </c:pt>
                <c:pt idx="744">
                  <c:v>29.4</c:v>
                </c:pt>
                <c:pt idx="745">
                  <c:v>29.4</c:v>
                </c:pt>
                <c:pt idx="746">
                  <c:v>29.4</c:v>
                </c:pt>
                <c:pt idx="747">
                  <c:v>29.4</c:v>
                </c:pt>
                <c:pt idx="748">
                  <c:v>29.5</c:v>
                </c:pt>
                <c:pt idx="749">
                  <c:v>29.4</c:v>
                </c:pt>
                <c:pt idx="750">
                  <c:v>29.4</c:v>
                </c:pt>
                <c:pt idx="751">
                  <c:v>29.4</c:v>
                </c:pt>
                <c:pt idx="752">
                  <c:v>29.4</c:v>
                </c:pt>
                <c:pt idx="753">
                  <c:v>29.5</c:v>
                </c:pt>
                <c:pt idx="754">
                  <c:v>29.5</c:v>
                </c:pt>
                <c:pt idx="755">
                  <c:v>29.5</c:v>
                </c:pt>
                <c:pt idx="756">
                  <c:v>29.5</c:v>
                </c:pt>
                <c:pt idx="757">
                  <c:v>29.5</c:v>
                </c:pt>
                <c:pt idx="758">
                  <c:v>29.6</c:v>
                </c:pt>
                <c:pt idx="759">
                  <c:v>29.5</c:v>
                </c:pt>
                <c:pt idx="760">
                  <c:v>29.6</c:v>
                </c:pt>
                <c:pt idx="761">
                  <c:v>29.6</c:v>
                </c:pt>
                <c:pt idx="762">
                  <c:v>29.6</c:v>
                </c:pt>
                <c:pt idx="763">
                  <c:v>29.6</c:v>
                </c:pt>
                <c:pt idx="764">
                  <c:v>29.6</c:v>
                </c:pt>
                <c:pt idx="765">
                  <c:v>29.7</c:v>
                </c:pt>
                <c:pt idx="766">
                  <c:v>29.8</c:v>
                </c:pt>
                <c:pt idx="767">
                  <c:v>29.8</c:v>
                </c:pt>
                <c:pt idx="768">
                  <c:v>29.8</c:v>
                </c:pt>
                <c:pt idx="769">
                  <c:v>29.8</c:v>
                </c:pt>
                <c:pt idx="770">
                  <c:v>29.8</c:v>
                </c:pt>
                <c:pt idx="771">
                  <c:v>29.8</c:v>
                </c:pt>
                <c:pt idx="772">
                  <c:v>29.8</c:v>
                </c:pt>
                <c:pt idx="773">
                  <c:v>29.9</c:v>
                </c:pt>
                <c:pt idx="774">
                  <c:v>29.8</c:v>
                </c:pt>
                <c:pt idx="775">
                  <c:v>29.9</c:v>
                </c:pt>
                <c:pt idx="776">
                  <c:v>30</c:v>
                </c:pt>
                <c:pt idx="777">
                  <c:v>30</c:v>
                </c:pt>
                <c:pt idx="778">
                  <c:v>30</c:v>
                </c:pt>
                <c:pt idx="779">
                  <c:v>30</c:v>
                </c:pt>
                <c:pt idx="780">
                  <c:v>30</c:v>
                </c:pt>
                <c:pt idx="781">
                  <c:v>30</c:v>
                </c:pt>
                <c:pt idx="782">
                  <c:v>30.1</c:v>
                </c:pt>
                <c:pt idx="783">
                  <c:v>30</c:v>
                </c:pt>
                <c:pt idx="784">
                  <c:v>30.1</c:v>
                </c:pt>
                <c:pt idx="785">
                  <c:v>30.1</c:v>
                </c:pt>
                <c:pt idx="786">
                  <c:v>30.1</c:v>
                </c:pt>
                <c:pt idx="787">
                  <c:v>30.1</c:v>
                </c:pt>
                <c:pt idx="788">
                  <c:v>30.2</c:v>
                </c:pt>
                <c:pt idx="789">
                  <c:v>30.3</c:v>
                </c:pt>
                <c:pt idx="790">
                  <c:v>30.1</c:v>
                </c:pt>
                <c:pt idx="791">
                  <c:v>30.2</c:v>
                </c:pt>
                <c:pt idx="792">
                  <c:v>30.2</c:v>
                </c:pt>
                <c:pt idx="793">
                  <c:v>30.3</c:v>
                </c:pt>
                <c:pt idx="794">
                  <c:v>30.3</c:v>
                </c:pt>
                <c:pt idx="795">
                  <c:v>30.3</c:v>
                </c:pt>
                <c:pt idx="796">
                  <c:v>30.3</c:v>
                </c:pt>
                <c:pt idx="797">
                  <c:v>30.3</c:v>
                </c:pt>
                <c:pt idx="798">
                  <c:v>30.4</c:v>
                </c:pt>
                <c:pt idx="799">
                  <c:v>30.5</c:v>
                </c:pt>
                <c:pt idx="800">
                  <c:v>30.5</c:v>
                </c:pt>
                <c:pt idx="801">
                  <c:v>30.5</c:v>
                </c:pt>
                <c:pt idx="802">
                  <c:v>30.5</c:v>
                </c:pt>
                <c:pt idx="803">
                  <c:v>30.5</c:v>
                </c:pt>
                <c:pt idx="804">
                  <c:v>30.5</c:v>
                </c:pt>
                <c:pt idx="805">
                  <c:v>30.6</c:v>
                </c:pt>
                <c:pt idx="806">
                  <c:v>30.6</c:v>
                </c:pt>
                <c:pt idx="807">
                  <c:v>30.6</c:v>
                </c:pt>
                <c:pt idx="808">
                  <c:v>30.6</c:v>
                </c:pt>
                <c:pt idx="809">
                  <c:v>30.6</c:v>
                </c:pt>
                <c:pt idx="810">
                  <c:v>30.7</c:v>
                </c:pt>
                <c:pt idx="811">
                  <c:v>30.7</c:v>
                </c:pt>
                <c:pt idx="812">
                  <c:v>30.8</c:v>
                </c:pt>
                <c:pt idx="813">
                  <c:v>30.8</c:v>
                </c:pt>
                <c:pt idx="814">
                  <c:v>30.8</c:v>
                </c:pt>
                <c:pt idx="815">
                  <c:v>30.8</c:v>
                </c:pt>
                <c:pt idx="816">
                  <c:v>30.8</c:v>
                </c:pt>
                <c:pt idx="817">
                  <c:v>30.9</c:v>
                </c:pt>
                <c:pt idx="818">
                  <c:v>30.9</c:v>
                </c:pt>
                <c:pt idx="819">
                  <c:v>30.9</c:v>
                </c:pt>
                <c:pt idx="820">
                  <c:v>31</c:v>
                </c:pt>
                <c:pt idx="821">
                  <c:v>31</c:v>
                </c:pt>
                <c:pt idx="822">
                  <c:v>31.1</c:v>
                </c:pt>
                <c:pt idx="823">
                  <c:v>31.1</c:v>
                </c:pt>
                <c:pt idx="824">
                  <c:v>31.1</c:v>
                </c:pt>
                <c:pt idx="825">
                  <c:v>31.1</c:v>
                </c:pt>
                <c:pt idx="826">
                  <c:v>31.1</c:v>
                </c:pt>
                <c:pt idx="827">
                  <c:v>31.1</c:v>
                </c:pt>
                <c:pt idx="828">
                  <c:v>31.2</c:v>
                </c:pt>
                <c:pt idx="829">
                  <c:v>31.3</c:v>
                </c:pt>
                <c:pt idx="830">
                  <c:v>31.3</c:v>
                </c:pt>
                <c:pt idx="831">
                  <c:v>31.2</c:v>
                </c:pt>
                <c:pt idx="832">
                  <c:v>31.2</c:v>
                </c:pt>
                <c:pt idx="833">
                  <c:v>31.3</c:v>
                </c:pt>
                <c:pt idx="834">
                  <c:v>31.3</c:v>
                </c:pt>
                <c:pt idx="835">
                  <c:v>31.4</c:v>
                </c:pt>
                <c:pt idx="836">
                  <c:v>31.4</c:v>
                </c:pt>
                <c:pt idx="837">
                  <c:v>31.4</c:v>
                </c:pt>
                <c:pt idx="838">
                  <c:v>31.4</c:v>
                </c:pt>
                <c:pt idx="839">
                  <c:v>31.4</c:v>
                </c:pt>
                <c:pt idx="840">
                  <c:v>31.4</c:v>
                </c:pt>
                <c:pt idx="841">
                  <c:v>31.5</c:v>
                </c:pt>
                <c:pt idx="842">
                  <c:v>31.6</c:v>
                </c:pt>
                <c:pt idx="843">
                  <c:v>31.6</c:v>
                </c:pt>
                <c:pt idx="844">
                  <c:v>31.6</c:v>
                </c:pt>
                <c:pt idx="845">
                  <c:v>31.6</c:v>
                </c:pt>
                <c:pt idx="846">
                  <c:v>31.6</c:v>
                </c:pt>
                <c:pt idx="847">
                  <c:v>31.6</c:v>
                </c:pt>
                <c:pt idx="848">
                  <c:v>31.7</c:v>
                </c:pt>
                <c:pt idx="849">
                  <c:v>31.8</c:v>
                </c:pt>
                <c:pt idx="850">
                  <c:v>31.7</c:v>
                </c:pt>
                <c:pt idx="851">
                  <c:v>31.8</c:v>
                </c:pt>
                <c:pt idx="852">
                  <c:v>31.8</c:v>
                </c:pt>
                <c:pt idx="853">
                  <c:v>31.8</c:v>
                </c:pt>
                <c:pt idx="854">
                  <c:v>31.8</c:v>
                </c:pt>
                <c:pt idx="855">
                  <c:v>31.8</c:v>
                </c:pt>
                <c:pt idx="856">
                  <c:v>31.9</c:v>
                </c:pt>
                <c:pt idx="857">
                  <c:v>31.9</c:v>
                </c:pt>
                <c:pt idx="858">
                  <c:v>31.9</c:v>
                </c:pt>
                <c:pt idx="859">
                  <c:v>31.9</c:v>
                </c:pt>
                <c:pt idx="860">
                  <c:v>31.9</c:v>
                </c:pt>
                <c:pt idx="861">
                  <c:v>32.1</c:v>
                </c:pt>
                <c:pt idx="862">
                  <c:v>32.1</c:v>
                </c:pt>
                <c:pt idx="863">
                  <c:v>32.1</c:v>
                </c:pt>
                <c:pt idx="864">
                  <c:v>32.1</c:v>
                </c:pt>
                <c:pt idx="865">
                  <c:v>32.200000000000003</c:v>
                </c:pt>
                <c:pt idx="866">
                  <c:v>32.299999999999997</c:v>
                </c:pt>
                <c:pt idx="867">
                  <c:v>32.299999999999997</c:v>
                </c:pt>
                <c:pt idx="868">
                  <c:v>32.299999999999997</c:v>
                </c:pt>
                <c:pt idx="869">
                  <c:v>32.299999999999997</c:v>
                </c:pt>
                <c:pt idx="870">
                  <c:v>32.299999999999997</c:v>
                </c:pt>
                <c:pt idx="871">
                  <c:v>32.299999999999997</c:v>
                </c:pt>
                <c:pt idx="872">
                  <c:v>32.299999999999997</c:v>
                </c:pt>
                <c:pt idx="873">
                  <c:v>32.4</c:v>
                </c:pt>
                <c:pt idx="874">
                  <c:v>32.4</c:v>
                </c:pt>
                <c:pt idx="875">
                  <c:v>32.4</c:v>
                </c:pt>
                <c:pt idx="876">
                  <c:v>32.4</c:v>
                </c:pt>
                <c:pt idx="877">
                  <c:v>32.4</c:v>
                </c:pt>
                <c:pt idx="878">
                  <c:v>32.4</c:v>
                </c:pt>
                <c:pt idx="879">
                  <c:v>32.4</c:v>
                </c:pt>
                <c:pt idx="880">
                  <c:v>32.5</c:v>
                </c:pt>
                <c:pt idx="881">
                  <c:v>32.6</c:v>
                </c:pt>
                <c:pt idx="882">
                  <c:v>32.6</c:v>
                </c:pt>
                <c:pt idx="883">
                  <c:v>32.6</c:v>
                </c:pt>
                <c:pt idx="884">
                  <c:v>32.6</c:v>
                </c:pt>
                <c:pt idx="885">
                  <c:v>32.700000000000003</c:v>
                </c:pt>
                <c:pt idx="886">
                  <c:v>32.700000000000003</c:v>
                </c:pt>
                <c:pt idx="887">
                  <c:v>32.700000000000003</c:v>
                </c:pt>
                <c:pt idx="888">
                  <c:v>32.700000000000003</c:v>
                </c:pt>
                <c:pt idx="889">
                  <c:v>32.700000000000003</c:v>
                </c:pt>
                <c:pt idx="890">
                  <c:v>32.799999999999997</c:v>
                </c:pt>
                <c:pt idx="891">
                  <c:v>32.9</c:v>
                </c:pt>
                <c:pt idx="892">
                  <c:v>32.9</c:v>
                </c:pt>
                <c:pt idx="893">
                  <c:v>32.9</c:v>
                </c:pt>
                <c:pt idx="894">
                  <c:v>32.9</c:v>
                </c:pt>
                <c:pt idx="895">
                  <c:v>33</c:v>
                </c:pt>
                <c:pt idx="896">
                  <c:v>33</c:v>
                </c:pt>
                <c:pt idx="897">
                  <c:v>33</c:v>
                </c:pt>
                <c:pt idx="898">
                  <c:v>33.1</c:v>
                </c:pt>
                <c:pt idx="899">
                  <c:v>33.1</c:v>
                </c:pt>
                <c:pt idx="900">
                  <c:v>33</c:v>
                </c:pt>
                <c:pt idx="901">
                  <c:v>33.1</c:v>
                </c:pt>
                <c:pt idx="902">
                  <c:v>33.200000000000003</c:v>
                </c:pt>
                <c:pt idx="903">
                  <c:v>33.200000000000003</c:v>
                </c:pt>
                <c:pt idx="904">
                  <c:v>33.299999999999997</c:v>
                </c:pt>
                <c:pt idx="905">
                  <c:v>33.200000000000003</c:v>
                </c:pt>
                <c:pt idx="906">
                  <c:v>33.4</c:v>
                </c:pt>
                <c:pt idx="907">
                  <c:v>33.4</c:v>
                </c:pt>
                <c:pt idx="908">
                  <c:v>33.4</c:v>
                </c:pt>
                <c:pt idx="909">
                  <c:v>33.4</c:v>
                </c:pt>
                <c:pt idx="910">
                  <c:v>33.4</c:v>
                </c:pt>
                <c:pt idx="911">
                  <c:v>33.4</c:v>
                </c:pt>
                <c:pt idx="912">
                  <c:v>33.5</c:v>
                </c:pt>
                <c:pt idx="913">
                  <c:v>33.5</c:v>
                </c:pt>
                <c:pt idx="914">
                  <c:v>33.5</c:v>
                </c:pt>
                <c:pt idx="915">
                  <c:v>33.6</c:v>
                </c:pt>
                <c:pt idx="916">
                  <c:v>33.6</c:v>
                </c:pt>
                <c:pt idx="917">
                  <c:v>33.6</c:v>
                </c:pt>
                <c:pt idx="918">
                  <c:v>33.700000000000003</c:v>
                </c:pt>
                <c:pt idx="919">
                  <c:v>33.700000000000003</c:v>
                </c:pt>
                <c:pt idx="920">
                  <c:v>33.700000000000003</c:v>
                </c:pt>
                <c:pt idx="921">
                  <c:v>33.700000000000003</c:v>
                </c:pt>
                <c:pt idx="922">
                  <c:v>33.700000000000003</c:v>
                </c:pt>
                <c:pt idx="923">
                  <c:v>33.799999999999997</c:v>
                </c:pt>
                <c:pt idx="924">
                  <c:v>33.9</c:v>
                </c:pt>
                <c:pt idx="925">
                  <c:v>33.700000000000003</c:v>
                </c:pt>
                <c:pt idx="926">
                  <c:v>33.799999999999997</c:v>
                </c:pt>
                <c:pt idx="927">
                  <c:v>33.9</c:v>
                </c:pt>
                <c:pt idx="928">
                  <c:v>33.9</c:v>
                </c:pt>
                <c:pt idx="929">
                  <c:v>33.9</c:v>
                </c:pt>
                <c:pt idx="930">
                  <c:v>33.9</c:v>
                </c:pt>
                <c:pt idx="931">
                  <c:v>34.1</c:v>
                </c:pt>
                <c:pt idx="932">
                  <c:v>34.1</c:v>
                </c:pt>
                <c:pt idx="933">
                  <c:v>34.1</c:v>
                </c:pt>
                <c:pt idx="934">
                  <c:v>34.1</c:v>
                </c:pt>
                <c:pt idx="935">
                  <c:v>34.1</c:v>
                </c:pt>
                <c:pt idx="936">
                  <c:v>34.1</c:v>
                </c:pt>
                <c:pt idx="937">
                  <c:v>34.1</c:v>
                </c:pt>
                <c:pt idx="938">
                  <c:v>34.200000000000003</c:v>
                </c:pt>
                <c:pt idx="939">
                  <c:v>34.200000000000003</c:v>
                </c:pt>
                <c:pt idx="940">
                  <c:v>34.200000000000003</c:v>
                </c:pt>
                <c:pt idx="941">
                  <c:v>34.200000000000003</c:v>
                </c:pt>
                <c:pt idx="942">
                  <c:v>34.299999999999997</c:v>
                </c:pt>
                <c:pt idx="943">
                  <c:v>34.4</c:v>
                </c:pt>
                <c:pt idx="944">
                  <c:v>34.5</c:v>
                </c:pt>
                <c:pt idx="945">
                  <c:v>34.5</c:v>
                </c:pt>
                <c:pt idx="946">
                  <c:v>34.5</c:v>
                </c:pt>
                <c:pt idx="947">
                  <c:v>34.5</c:v>
                </c:pt>
                <c:pt idx="948">
                  <c:v>34.5</c:v>
                </c:pt>
                <c:pt idx="949">
                  <c:v>34.5</c:v>
                </c:pt>
                <c:pt idx="950">
                  <c:v>34.5</c:v>
                </c:pt>
                <c:pt idx="951">
                  <c:v>34.700000000000003</c:v>
                </c:pt>
                <c:pt idx="952">
                  <c:v>34.700000000000003</c:v>
                </c:pt>
                <c:pt idx="953">
                  <c:v>34.700000000000003</c:v>
                </c:pt>
                <c:pt idx="954">
                  <c:v>34.9</c:v>
                </c:pt>
                <c:pt idx="955">
                  <c:v>34.799999999999997</c:v>
                </c:pt>
                <c:pt idx="956">
                  <c:v>34.9</c:v>
                </c:pt>
                <c:pt idx="957">
                  <c:v>34.9</c:v>
                </c:pt>
                <c:pt idx="958">
                  <c:v>34.9</c:v>
                </c:pt>
                <c:pt idx="959">
                  <c:v>34.9</c:v>
                </c:pt>
                <c:pt idx="960">
                  <c:v>34.9</c:v>
                </c:pt>
                <c:pt idx="961">
                  <c:v>35</c:v>
                </c:pt>
                <c:pt idx="962">
                  <c:v>35</c:v>
                </c:pt>
                <c:pt idx="963">
                  <c:v>35.1</c:v>
                </c:pt>
                <c:pt idx="964">
                  <c:v>35.1</c:v>
                </c:pt>
                <c:pt idx="965">
                  <c:v>35.200000000000003</c:v>
                </c:pt>
                <c:pt idx="966">
                  <c:v>35.200000000000003</c:v>
                </c:pt>
                <c:pt idx="967">
                  <c:v>35.200000000000003</c:v>
                </c:pt>
                <c:pt idx="968">
                  <c:v>35.200000000000003</c:v>
                </c:pt>
                <c:pt idx="969">
                  <c:v>35.299999999999997</c:v>
                </c:pt>
                <c:pt idx="970">
                  <c:v>35.299999999999997</c:v>
                </c:pt>
                <c:pt idx="971">
                  <c:v>35.4</c:v>
                </c:pt>
                <c:pt idx="972">
                  <c:v>35.4</c:v>
                </c:pt>
                <c:pt idx="973">
                  <c:v>35.5</c:v>
                </c:pt>
                <c:pt idx="974">
                  <c:v>35.5</c:v>
                </c:pt>
                <c:pt idx="975">
                  <c:v>35.5</c:v>
                </c:pt>
                <c:pt idx="976">
                  <c:v>35.5</c:v>
                </c:pt>
                <c:pt idx="977">
                  <c:v>35.5</c:v>
                </c:pt>
                <c:pt idx="978">
                  <c:v>35.5</c:v>
                </c:pt>
                <c:pt idx="979">
                  <c:v>35.6</c:v>
                </c:pt>
                <c:pt idx="980">
                  <c:v>35.5</c:v>
                </c:pt>
                <c:pt idx="981">
                  <c:v>35.700000000000003</c:v>
                </c:pt>
                <c:pt idx="982">
                  <c:v>35.700000000000003</c:v>
                </c:pt>
                <c:pt idx="983">
                  <c:v>35.799999999999997</c:v>
                </c:pt>
                <c:pt idx="984">
                  <c:v>35.799999999999997</c:v>
                </c:pt>
                <c:pt idx="985">
                  <c:v>35.799999999999997</c:v>
                </c:pt>
                <c:pt idx="986">
                  <c:v>35.9</c:v>
                </c:pt>
                <c:pt idx="987">
                  <c:v>35.9</c:v>
                </c:pt>
                <c:pt idx="988">
                  <c:v>36</c:v>
                </c:pt>
                <c:pt idx="989">
                  <c:v>35.9</c:v>
                </c:pt>
                <c:pt idx="990">
                  <c:v>36</c:v>
                </c:pt>
                <c:pt idx="991">
                  <c:v>36.200000000000003</c:v>
                </c:pt>
                <c:pt idx="992">
                  <c:v>36.200000000000003</c:v>
                </c:pt>
                <c:pt idx="993">
                  <c:v>36.1</c:v>
                </c:pt>
                <c:pt idx="994">
                  <c:v>36.200000000000003</c:v>
                </c:pt>
                <c:pt idx="995">
                  <c:v>36.200000000000003</c:v>
                </c:pt>
                <c:pt idx="996">
                  <c:v>36.299999999999997</c:v>
                </c:pt>
                <c:pt idx="997">
                  <c:v>36.299999999999997</c:v>
                </c:pt>
                <c:pt idx="998">
                  <c:v>36.299999999999997</c:v>
                </c:pt>
                <c:pt idx="999">
                  <c:v>36.299999999999997</c:v>
                </c:pt>
                <c:pt idx="1000">
                  <c:v>36.299999999999997</c:v>
                </c:pt>
                <c:pt idx="1001">
                  <c:v>36.4</c:v>
                </c:pt>
                <c:pt idx="1002">
                  <c:v>36.4</c:v>
                </c:pt>
                <c:pt idx="1003">
                  <c:v>36.5</c:v>
                </c:pt>
                <c:pt idx="1004">
                  <c:v>36.5</c:v>
                </c:pt>
                <c:pt idx="1005">
                  <c:v>36.5</c:v>
                </c:pt>
                <c:pt idx="1006">
                  <c:v>36.6</c:v>
                </c:pt>
                <c:pt idx="1007">
                  <c:v>36.6</c:v>
                </c:pt>
                <c:pt idx="1008">
                  <c:v>36.700000000000003</c:v>
                </c:pt>
                <c:pt idx="1009">
                  <c:v>36.700000000000003</c:v>
                </c:pt>
                <c:pt idx="1010">
                  <c:v>36.700000000000003</c:v>
                </c:pt>
                <c:pt idx="1011">
                  <c:v>36.799999999999997</c:v>
                </c:pt>
                <c:pt idx="1012">
                  <c:v>36.799999999999997</c:v>
                </c:pt>
                <c:pt idx="1013">
                  <c:v>36.799999999999997</c:v>
                </c:pt>
                <c:pt idx="1014">
                  <c:v>36.799999999999997</c:v>
                </c:pt>
                <c:pt idx="1015">
                  <c:v>36.799999999999997</c:v>
                </c:pt>
                <c:pt idx="1016">
                  <c:v>36.9</c:v>
                </c:pt>
                <c:pt idx="1017">
                  <c:v>36.9</c:v>
                </c:pt>
                <c:pt idx="1018">
                  <c:v>37</c:v>
                </c:pt>
                <c:pt idx="1019">
                  <c:v>37</c:v>
                </c:pt>
                <c:pt idx="1020">
                  <c:v>37.1</c:v>
                </c:pt>
                <c:pt idx="1021">
                  <c:v>37</c:v>
                </c:pt>
                <c:pt idx="1022">
                  <c:v>37.1</c:v>
                </c:pt>
                <c:pt idx="1023">
                  <c:v>37.1</c:v>
                </c:pt>
                <c:pt idx="1024">
                  <c:v>37.200000000000003</c:v>
                </c:pt>
                <c:pt idx="1025">
                  <c:v>37.200000000000003</c:v>
                </c:pt>
                <c:pt idx="1026">
                  <c:v>37.299999999999997</c:v>
                </c:pt>
                <c:pt idx="1027">
                  <c:v>37.299999999999997</c:v>
                </c:pt>
                <c:pt idx="1028">
                  <c:v>37.299999999999997</c:v>
                </c:pt>
                <c:pt idx="1029">
                  <c:v>37.299999999999997</c:v>
                </c:pt>
                <c:pt idx="1030">
                  <c:v>37.299999999999997</c:v>
                </c:pt>
                <c:pt idx="1031">
                  <c:v>37.299999999999997</c:v>
                </c:pt>
                <c:pt idx="1032">
                  <c:v>37.299999999999997</c:v>
                </c:pt>
                <c:pt idx="1033">
                  <c:v>37.4</c:v>
                </c:pt>
                <c:pt idx="1034">
                  <c:v>37.4</c:v>
                </c:pt>
                <c:pt idx="1035">
                  <c:v>37.4</c:v>
                </c:pt>
                <c:pt idx="1036">
                  <c:v>37.5</c:v>
                </c:pt>
                <c:pt idx="1037">
                  <c:v>37.6</c:v>
                </c:pt>
                <c:pt idx="1038">
                  <c:v>37.6</c:v>
                </c:pt>
                <c:pt idx="1039">
                  <c:v>37.6</c:v>
                </c:pt>
                <c:pt idx="1040">
                  <c:v>37.6</c:v>
                </c:pt>
                <c:pt idx="1041">
                  <c:v>37.700000000000003</c:v>
                </c:pt>
                <c:pt idx="1042">
                  <c:v>37.700000000000003</c:v>
                </c:pt>
                <c:pt idx="1043">
                  <c:v>37.700000000000003</c:v>
                </c:pt>
                <c:pt idx="1044">
                  <c:v>37.700000000000003</c:v>
                </c:pt>
                <c:pt idx="1045">
                  <c:v>37.799999999999997</c:v>
                </c:pt>
                <c:pt idx="1046">
                  <c:v>37.799999999999997</c:v>
                </c:pt>
                <c:pt idx="1047">
                  <c:v>37.799999999999997</c:v>
                </c:pt>
                <c:pt idx="1048">
                  <c:v>37.799999999999997</c:v>
                </c:pt>
                <c:pt idx="1049">
                  <c:v>37.799999999999997</c:v>
                </c:pt>
                <c:pt idx="1050">
                  <c:v>37.9</c:v>
                </c:pt>
                <c:pt idx="1051">
                  <c:v>37.799999999999997</c:v>
                </c:pt>
                <c:pt idx="1052">
                  <c:v>37.9</c:v>
                </c:pt>
                <c:pt idx="1053">
                  <c:v>38</c:v>
                </c:pt>
                <c:pt idx="1054">
                  <c:v>38</c:v>
                </c:pt>
                <c:pt idx="1055">
                  <c:v>38</c:v>
                </c:pt>
                <c:pt idx="1056">
                  <c:v>38.1</c:v>
                </c:pt>
                <c:pt idx="1057">
                  <c:v>38.1</c:v>
                </c:pt>
                <c:pt idx="1058">
                  <c:v>38.1</c:v>
                </c:pt>
                <c:pt idx="1059">
                  <c:v>38.1</c:v>
                </c:pt>
                <c:pt idx="1060">
                  <c:v>38.1</c:v>
                </c:pt>
                <c:pt idx="1061">
                  <c:v>38.1</c:v>
                </c:pt>
                <c:pt idx="1062">
                  <c:v>38.200000000000003</c:v>
                </c:pt>
                <c:pt idx="1063">
                  <c:v>38.200000000000003</c:v>
                </c:pt>
                <c:pt idx="1064">
                  <c:v>38.200000000000003</c:v>
                </c:pt>
                <c:pt idx="1065">
                  <c:v>38.4</c:v>
                </c:pt>
                <c:pt idx="1066">
                  <c:v>38.299999999999997</c:v>
                </c:pt>
                <c:pt idx="1067">
                  <c:v>38.4</c:v>
                </c:pt>
                <c:pt idx="1068">
                  <c:v>38.4</c:v>
                </c:pt>
                <c:pt idx="1069">
                  <c:v>38.5</c:v>
                </c:pt>
                <c:pt idx="1070">
                  <c:v>38.5</c:v>
                </c:pt>
                <c:pt idx="1071">
                  <c:v>38.5</c:v>
                </c:pt>
                <c:pt idx="1072">
                  <c:v>38.5</c:v>
                </c:pt>
                <c:pt idx="1073">
                  <c:v>38.5</c:v>
                </c:pt>
                <c:pt idx="1074">
                  <c:v>38.6</c:v>
                </c:pt>
                <c:pt idx="1075">
                  <c:v>38.6</c:v>
                </c:pt>
                <c:pt idx="1076">
                  <c:v>38.6</c:v>
                </c:pt>
                <c:pt idx="1077">
                  <c:v>38.700000000000003</c:v>
                </c:pt>
                <c:pt idx="1078">
                  <c:v>38.6</c:v>
                </c:pt>
                <c:pt idx="1079">
                  <c:v>38.700000000000003</c:v>
                </c:pt>
                <c:pt idx="1080">
                  <c:v>38.700000000000003</c:v>
                </c:pt>
                <c:pt idx="1081">
                  <c:v>38.799999999999997</c:v>
                </c:pt>
                <c:pt idx="1082">
                  <c:v>38.799999999999997</c:v>
                </c:pt>
                <c:pt idx="1083">
                  <c:v>38.799999999999997</c:v>
                </c:pt>
                <c:pt idx="1084">
                  <c:v>38.799999999999997</c:v>
                </c:pt>
                <c:pt idx="1085">
                  <c:v>38.9</c:v>
                </c:pt>
                <c:pt idx="1086">
                  <c:v>38.799999999999997</c:v>
                </c:pt>
                <c:pt idx="1087">
                  <c:v>39</c:v>
                </c:pt>
                <c:pt idx="1088">
                  <c:v>39</c:v>
                </c:pt>
                <c:pt idx="1089">
                  <c:v>39.1</c:v>
                </c:pt>
                <c:pt idx="1090">
                  <c:v>39</c:v>
                </c:pt>
                <c:pt idx="1091">
                  <c:v>39.1</c:v>
                </c:pt>
                <c:pt idx="1092">
                  <c:v>39.1</c:v>
                </c:pt>
                <c:pt idx="1093">
                  <c:v>39.1</c:v>
                </c:pt>
                <c:pt idx="1094">
                  <c:v>39.1</c:v>
                </c:pt>
                <c:pt idx="1095">
                  <c:v>39.200000000000003</c:v>
                </c:pt>
                <c:pt idx="1096">
                  <c:v>39.200000000000003</c:v>
                </c:pt>
                <c:pt idx="1097">
                  <c:v>39.299999999999997</c:v>
                </c:pt>
                <c:pt idx="1098">
                  <c:v>39.299999999999997</c:v>
                </c:pt>
                <c:pt idx="1099">
                  <c:v>39.299999999999997</c:v>
                </c:pt>
                <c:pt idx="1100">
                  <c:v>39.4</c:v>
                </c:pt>
                <c:pt idx="1101">
                  <c:v>39.4</c:v>
                </c:pt>
                <c:pt idx="1102">
                  <c:v>39.5</c:v>
                </c:pt>
                <c:pt idx="1103">
                  <c:v>39.5</c:v>
                </c:pt>
                <c:pt idx="1104">
                  <c:v>39.5</c:v>
                </c:pt>
                <c:pt idx="1105">
                  <c:v>39.5</c:v>
                </c:pt>
                <c:pt idx="1106">
                  <c:v>39.5</c:v>
                </c:pt>
                <c:pt idx="1107">
                  <c:v>39.6</c:v>
                </c:pt>
                <c:pt idx="1108">
                  <c:v>39.6</c:v>
                </c:pt>
                <c:pt idx="1109">
                  <c:v>39.700000000000003</c:v>
                </c:pt>
                <c:pt idx="1110">
                  <c:v>39.799999999999997</c:v>
                </c:pt>
                <c:pt idx="1111">
                  <c:v>39.799999999999997</c:v>
                </c:pt>
                <c:pt idx="1112">
                  <c:v>39.799999999999997</c:v>
                </c:pt>
                <c:pt idx="1113">
                  <c:v>39.9</c:v>
                </c:pt>
                <c:pt idx="1114">
                  <c:v>39.9</c:v>
                </c:pt>
                <c:pt idx="1115">
                  <c:v>39.9</c:v>
                </c:pt>
                <c:pt idx="1116">
                  <c:v>39.9</c:v>
                </c:pt>
                <c:pt idx="1117">
                  <c:v>40</c:v>
                </c:pt>
                <c:pt idx="1118">
                  <c:v>40</c:v>
                </c:pt>
                <c:pt idx="1119">
                  <c:v>40.1</c:v>
                </c:pt>
                <c:pt idx="1120">
                  <c:v>40.1</c:v>
                </c:pt>
                <c:pt idx="1121">
                  <c:v>40.1</c:v>
                </c:pt>
                <c:pt idx="1122">
                  <c:v>40.1</c:v>
                </c:pt>
                <c:pt idx="1123">
                  <c:v>40.1</c:v>
                </c:pt>
                <c:pt idx="1124">
                  <c:v>40.299999999999997</c:v>
                </c:pt>
                <c:pt idx="1125">
                  <c:v>40.299999999999997</c:v>
                </c:pt>
                <c:pt idx="1126">
                  <c:v>40.299999999999997</c:v>
                </c:pt>
                <c:pt idx="1127">
                  <c:v>40.299999999999997</c:v>
                </c:pt>
                <c:pt idx="1128">
                  <c:v>40.4</c:v>
                </c:pt>
                <c:pt idx="1129">
                  <c:v>40.4</c:v>
                </c:pt>
                <c:pt idx="1130">
                  <c:v>40.4</c:v>
                </c:pt>
                <c:pt idx="1131">
                  <c:v>40.4</c:v>
                </c:pt>
                <c:pt idx="1132">
                  <c:v>40.5</c:v>
                </c:pt>
                <c:pt idx="1133">
                  <c:v>40.6</c:v>
                </c:pt>
                <c:pt idx="1134">
                  <c:v>40.6</c:v>
                </c:pt>
                <c:pt idx="1135">
                  <c:v>40.6</c:v>
                </c:pt>
                <c:pt idx="1136">
                  <c:v>40.6</c:v>
                </c:pt>
                <c:pt idx="1137">
                  <c:v>40.700000000000003</c:v>
                </c:pt>
                <c:pt idx="1138">
                  <c:v>40.700000000000003</c:v>
                </c:pt>
                <c:pt idx="1139">
                  <c:v>40.700000000000003</c:v>
                </c:pt>
                <c:pt idx="1140">
                  <c:v>40.799999999999997</c:v>
                </c:pt>
                <c:pt idx="1141">
                  <c:v>40.799999999999997</c:v>
                </c:pt>
                <c:pt idx="1142">
                  <c:v>40.9</c:v>
                </c:pt>
                <c:pt idx="1143">
                  <c:v>40.9</c:v>
                </c:pt>
                <c:pt idx="1144">
                  <c:v>40.9</c:v>
                </c:pt>
                <c:pt idx="1145">
                  <c:v>41</c:v>
                </c:pt>
                <c:pt idx="1146">
                  <c:v>41.1</c:v>
                </c:pt>
                <c:pt idx="1147">
                  <c:v>41.1</c:v>
                </c:pt>
                <c:pt idx="1148">
                  <c:v>41.1</c:v>
                </c:pt>
                <c:pt idx="1149">
                  <c:v>41.2</c:v>
                </c:pt>
                <c:pt idx="1150">
                  <c:v>41.2</c:v>
                </c:pt>
                <c:pt idx="1151">
                  <c:v>41.2</c:v>
                </c:pt>
                <c:pt idx="1152">
                  <c:v>41.3</c:v>
                </c:pt>
                <c:pt idx="1153">
                  <c:v>41.4</c:v>
                </c:pt>
                <c:pt idx="1154">
                  <c:v>41.4</c:v>
                </c:pt>
                <c:pt idx="1155">
                  <c:v>41.4</c:v>
                </c:pt>
                <c:pt idx="1156">
                  <c:v>41.4</c:v>
                </c:pt>
                <c:pt idx="1157">
                  <c:v>41.6</c:v>
                </c:pt>
                <c:pt idx="1158">
                  <c:v>41.6</c:v>
                </c:pt>
                <c:pt idx="1159">
                  <c:v>41.7</c:v>
                </c:pt>
                <c:pt idx="1160">
                  <c:v>41.7</c:v>
                </c:pt>
                <c:pt idx="1161">
                  <c:v>41.7</c:v>
                </c:pt>
                <c:pt idx="1162">
                  <c:v>41.7</c:v>
                </c:pt>
                <c:pt idx="1163">
                  <c:v>41.8</c:v>
                </c:pt>
                <c:pt idx="1164">
                  <c:v>41.9</c:v>
                </c:pt>
                <c:pt idx="1165">
                  <c:v>41.9</c:v>
                </c:pt>
                <c:pt idx="1166">
                  <c:v>42</c:v>
                </c:pt>
                <c:pt idx="1167">
                  <c:v>42.1</c:v>
                </c:pt>
                <c:pt idx="1168">
                  <c:v>42.1</c:v>
                </c:pt>
                <c:pt idx="1169">
                  <c:v>42.1</c:v>
                </c:pt>
                <c:pt idx="1170">
                  <c:v>42.2</c:v>
                </c:pt>
                <c:pt idx="1171">
                  <c:v>42.2</c:v>
                </c:pt>
                <c:pt idx="1172">
                  <c:v>42.3</c:v>
                </c:pt>
                <c:pt idx="1173">
                  <c:v>42.4</c:v>
                </c:pt>
                <c:pt idx="1174">
                  <c:v>42.4</c:v>
                </c:pt>
                <c:pt idx="1175">
                  <c:v>42.5</c:v>
                </c:pt>
                <c:pt idx="1176">
                  <c:v>42.5</c:v>
                </c:pt>
                <c:pt idx="1177">
                  <c:v>42.6</c:v>
                </c:pt>
                <c:pt idx="1178">
                  <c:v>42.6</c:v>
                </c:pt>
                <c:pt idx="1179">
                  <c:v>42.7</c:v>
                </c:pt>
                <c:pt idx="1180">
                  <c:v>42.7</c:v>
                </c:pt>
                <c:pt idx="1181">
                  <c:v>42.8</c:v>
                </c:pt>
                <c:pt idx="1182">
                  <c:v>42.9</c:v>
                </c:pt>
                <c:pt idx="1183">
                  <c:v>43</c:v>
                </c:pt>
                <c:pt idx="1184">
                  <c:v>43.1</c:v>
                </c:pt>
                <c:pt idx="1185">
                  <c:v>43.1</c:v>
                </c:pt>
                <c:pt idx="1186">
                  <c:v>43.1</c:v>
                </c:pt>
                <c:pt idx="1187">
                  <c:v>43.2</c:v>
                </c:pt>
                <c:pt idx="1188">
                  <c:v>43.3</c:v>
                </c:pt>
                <c:pt idx="1189">
                  <c:v>43.3</c:v>
                </c:pt>
                <c:pt idx="1190">
                  <c:v>43.3</c:v>
                </c:pt>
                <c:pt idx="1191">
                  <c:v>43.5</c:v>
                </c:pt>
                <c:pt idx="1192">
                  <c:v>43.5</c:v>
                </c:pt>
                <c:pt idx="1193">
                  <c:v>43.6</c:v>
                </c:pt>
                <c:pt idx="1194">
                  <c:v>43.6</c:v>
                </c:pt>
                <c:pt idx="1195">
                  <c:v>43.7</c:v>
                </c:pt>
                <c:pt idx="1196">
                  <c:v>43.8</c:v>
                </c:pt>
                <c:pt idx="1197">
                  <c:v>43.8</c:v>
                </c:pt>
                <c:pt idx="1198">
                  <c:v>43.9</c:v>
                </c:pt>
                <c:pt idx="1199">
                  <c:v>43.9</c:v>
                </c:pt>
                <c:pt idx="1200">
                  <c:v>43.9</c:v>
                </c:pt>
                <c:pt idx="1201">
                  <c:v>43.8</c:v>
                </c:pt>
                <c:pt idx="1202">
                  <c:v>43.9</c:v>
                </c:pt>
                <c:pt idx="1203">
                  <c:v>43.9</c:v>
                </c:pt>
                <c:pt idx="1204">
                  <c:v>43.9</c:v>
                </c:pt>
                <c:pt idx="1205">
                  <c:v>43.9</c:v>
                </c:pt>
                <c:pt idx="1206">
                  <c:v>43.9</c:v>
                </c:pt>
                <c:pt idx="1207">
                  <c:v>43.9</c:v>
                </c:pt>
                <c:pt idx="1208">
                  <c:v>43.9</c:v>
                </c:pt>
                <c:pt idx="1209">
                  <c:v>43.9</c:v>
                </c:pt>
                <c:pt idx="1210">
                  <c:v>43.9</c:v>
                </c:pt>
                <c:pt idx="1211">
                  <c:v>43.9</c:v>
                </c:pt>
                <c:pt idx="1212">
                  <c:v>43.9</c:v>
                </c:pt>
                <c:pt idx="1213">
                  <c:v>43.9</c:v>
                </c:pt>
                <c:pt idx="1214">
                  <c:v>43.9</c:v>
                </c:pt>
                <c:pt idx="1215">
                  <c:v>43.9</c:v>
                </c:pt>
                <c:pt idx="1216">
                  <c:v>43.9</c:v>
                </c:pt>
                <c:pt idx="1217">
                  <c:v>43.9</c:v>
                </c:pt>
                <c:pt idx="1218">
                  <c:v>43.9</c:v>
                </c:pt>
                <c:pt idx="1219">
                  <c:v>43.9</c:v>
                </c:pt>
                <c:pt idx="1220">
                  <c:v>43.9</c:v>
                </c:pt>
                <c:pt idx="1221">
                  <c:v>43.9</c:v>
                </c:pt>
                <c:pt idx="1222">
                  <c:v>43.9</c:v>
                </c:pt>
                <c:pt idx="1223">
                  <c:v>43.9</c:v>
                </c:pt>
                <c:pt idx="1224">
                  <c:v>43.9</c:v>
                </c:pt>
                <c:pt idx="1225">
                  <c:v>43.9</c:v>
                </c:pt>
                <c:pt idx="1226">
                  <c:v>43.9</c:v>
                </c:pt>
                <c:pt idx="1227">
                  <c:v>43.8</c:v>
                </c:pt>
                <c:pt idx="1228">
                  <c:v>43.8</c:v>
                </c:pt>
                <c:pt idx="1229">
                  <c:v>43.9</c:v>
                </c:pt>
                <c:pt idx="1230">
                  <c:v>43.9</c:v>
                </c:pt>
                <c:pt idx="1231">
                  <c:v>43.9</c:v>
                </c:pt>
                <c:pt idx="1232">
                  <c:v>43.9</c:v>
                </c:pt>
                <c:pt idx="1233">
                  <c:v>44</c:v>
                </c:pt>
                <c:pt idx="1234">
                  <c:v>43.9</c:v>
                </c:pt>
                <c:pt idx="1235">
                  <c:v>43.8</c:v>
                </c:pt>
                <c:pt idx="1236">
                  <c:v>43.8</c:v>
                </c:pt>
                <c:pt idx="1237">
                  <c:v>43.9</c:v>
                </c:pt>
                <c:pt idx="1238">
                  <c:v>43.8</c:v>
                </c:pt>
                <c:pt idx="1239">
                  <c:v>43.8</c:v>
                </c:pt>
                <c:pt idx="1240">
                  <c:v>43.8</c:v>
                </c:pt>
                <c:pt idx="1241">
                  <c:v>43.8</c:v>
                </c:pt>
                <c:pt idx="1242">
                  <c:v>43.9</c:v>
                </c:pt>
                <c:pt idx="1243">
                  <c:v>43.8</c:v>
                </c:pt>
                <c:pt idx="1244">
                  <c:v>43.9</c:v>
                </c:pt>
                <c:pt idx="1245">
                  <c:v>43.8</c:v>
                </c:pt>
                <c:pt idx="1246">
                  <c:v>43.9</c:v>
                </c:pt>
                <c:pt idx="1247">
                  <c:v>43.9</c:v>
                </c:pt>
                <c:pt idx="1248">
                  <c:v>43.9</c:v>
                </c:pt>
                <c:pt idx="1249">
                  <c:v>43.8</c:v>
                </c:pt>
                <c:pt idx="1250">
                  <c:v>43.9</c:v>
                </c:pt>
                <c:pt idx="1251">
                  <c:v>43.9</c:v>
                </c:pt>
                <c:pt idx="1252">
                  <c:v>43.9</c:v>
                </c:pt>
                <c:pt idx="1253">
                  <c:v>43.9</c:v>
                </c:pt>
                <c:pt idx="1254">
                  <c:v>43.9</c:v>
                </c:pt>
                <c:pt idx="1255">
                  <c:v>43.9</c:v>
                </c:pt>
                <c:pt idx="1256">
                  <c:v>43.9</c:v>
                </c:pt>
                <c:pt idx="1257">
                  <c:v>43.9</c:v>
                </c:pt>
                <c:pt idx="1258">
                  <c:v>43.9</c:v>
                </c:pt>
                <c:pt idx="1259">
                  <c:v>43.9</c:v>
                </c:pt>
                <c:pt idx="1260">
                  <c:v>43.9</c:v>
                </c:pt>
                <c:pt idx="1261">
                  <c:v>43.9</c:v>
                </c:pt>
                <c:pt idx="1262">
                  <c:v>43.9</c:v>
                </c:pt>
                <c:pt idx="1263">
                  <c:v>43.9</c:v>
                </c:pt>
                <c:pt idx="1264">
                  <c:v>43.9</c:v>
                </c:pt>
                <c:pt idx="1265">
                  <c:v>43.9</c:v>
                </c:pt>
                <c:pt idx="1266">
                  <c:v>43.9</c:v>
                </c:pt>
                <c:pt idx="1267">
                  <c:v>43.9</c:v>
                </c:pt>
                <c:pt idx="1268">
                  <c:v>43.9</c:v>
                </c:pt>
                <c:pt idx="1269">
                  <c:v>43.9</c:v>
                </c:pt>
                <c:pt idx="1270">
                  <c:v>43.9</c:v>
                </c:pt>
                <c:pt idx="1271">
                  <c:v>43.9</c:v>
                </c:pt>
                <c:pt idx="1272">
                  <c:v>43.9</c:v>
                </c:pt>
                <c:pt idx="1273">
                  <c:v>43.9</c:v>
                </c:pt>
                <c:pt idx="1274">
                  <c:v>43.9</c:v>
                </c:pt>
                <c:pt idx="1275">
                  <c:v>43.9</c:v>
                </c:pt>
                <c:pt idx="1276">
                  <c:v>43.9</c:v>
                </c:pt>
                <c:pt idx="1277">
                  <c:v>43.9</c:v>
                </c:pt>
                <c:pt idx="1278">
                  <c:v>43.9</c:v>
                </c:pt>
                <c:pt idx="1279">
                  <c:v>43.9</c:v>
                </c:pt>
                <c:pt idx="1280">
                  <c:v>43.9</c:v>
                </c:pt>
                <c:pt idx="1281">
                  <c:v>43.9</c:v>
                </c:pt>
                <c:pt idx="1282">
                  <c:v>43.9</c:v>
                </c:pt>
                <c:pt idx="1283">
                  <c:v>43.9</c:v>
                </c:pt>
                <c:pt idx="1284">
                  <c:v>43.9</c:v>
                </c:pt>
                <c:pt idx="1285">
                  <c:v>43.9</c:v>
                </c:pt>
                <c:pt idx="1286">
                  <c:v>43.9</c:v>
                </c:pt>
                <c:pt idx="1287">
                  <c:v>43.9</c:v>
                </c:pt>
                <c:pt idx="1288">
                  <c:v>43.9</c:v>
                </c:pt>
                <c:pt idx="1289">
                  <c:v>43.9</c:v>
                </c:pt>
                <c:pt idx="1290">
                  <c:v>43.9</c:v>
                </c:pt>
                <c:pt idx="1291">
                  <c:v>43.9</c:v>
                </c:pt>
                <c:pt idx="1292">
                  <c:v>43.9</c:v>
                </c:pt>
                <c:pt idx="1293">
                  <c:v>43.9</c:v>
                </c:pt>
                <c:pt idx="1294">
                  <c:v>43.9</c:v>
                </c:pt>
                <c:pt idx="1295">
                  <c:v>43.9</c:v>
                </c:pt>
                <c:pt idx="1296">
                  <c:v>43.9</c:v>
                </c:pt>
                <c:pt idx="1297">
                  <c:v>43.9</c:v>
                </c:pt>
                <c:pt idx="1298">
                  <c:v>43.9</c:v>
                </c:pt>
                <c:pt idx="1299">
                  <c:v>43.9</c:v>
                </c:pt>
                <c:pt idx="1300">
                  <c:v>43.9</c:v>
                </c:pt>
                <c:pt idx="1301">
                  <c:v>43.9</c:v>
                </c:pt>
                <c:pt idx="1302">
                  <c:v>43.9</c:v>
                </c:pt>
                <c:pt idx="1303">
                  <c:v>43.9</c:v>
                </c:pt>
                <c:pt idx="1304">
                  <c:v>43.9</c:v>
                </c:pt>
                <c:pt idx="1305">
                  <c:v>43.9</c:v>
                </c:pt>
                <c:pt idx="1306">
                  <c:v>43.9</c:v>
                </c:pt>
                <c:pt idx="1307">
                  <c:v>44</c:v>
                </c:pt>
                <c:pt idx="1308">
                  <c:v>44</c:v>
                </c:pt>
                <c:pt idx="1309">
                  <c:v>43.9</c:v>
                </c:pt>
                <c:pt idx="1310">
                  <c:v>43.9</c:v>
                </c:pt>
                <c:pt idx="1311">
                  <c:v>43.9</c:v>
                </c:pt>
                <c:pt idx="1312">
                  <c:v>44.1</c:v>
                </c:pt>
                <c:pt idx="1313">
                  <c:v>44</c:v>
                </c:pt>
                <c:pt idx="1314">
                  <c:v>44</c:v>
                </c:pt>
                <c:pt idx="1315">
                  <c:v>43.9</c:v>
                </c:pt>
                <c:pt idx="1316">
                  <c:v>43.9</c:v>
                </c:pt>
                <c:pt idx="1317">
                  <c:v>44</c:v>
                </c:pt>
                <c:pt idx="1318">
                  <c:v>44</c:v>
                </c:pt>
                <c:pt idx="1319">
                  <c:v>44</c:v>
                </c:pt>
                <c:pt idx="1320">
                  <c:v>44</c:v>
                </c:pt>
                <c:pt idx="1321">
                  <c:v>44</c:v>
                </c:pt>
                <c:pt idx="1322">
                  <c:v>44</c:v>
                </c:pt>
                <c:pt idx="1323">
                  <c:v>44</c:v>
                </c:pt>
                <c:pt idx="1324">
                  <c:v>44</c:v>
                </c:pt>
                <c:pt idx="1325">
                  <c:v>44</c:v>
                </c:pt>
                <c:pt idx="1326">
                  <c:v>44.1</c:v>
                </c:pt>
                <c:pt idx="1327">
                  <c:v>44.1</c:v>
                </c:pt>
                <c:pt idx="1328">
                  <c:v>44.1</c:v>
                </c:pt>
                <c:pt idx="1329">
                  <c:v>44.1</c:v>
                </c:pt>
                <c:pt idx="1330">
                  <c:v>44.1</c:v>
                </c:pt>
                <c:pt idx="1331">
                  <c:v>44.1</c:v>
                </c:pt>
                <c:pt idx="1332">
                  <c:v>44.1</c:v>
                </c:pt>
                <c:pt idx="1333">
                  <c:v>44.1</c:v>
                </c:pt>
                <c:pt idx="1334">
                  <c:v>44.1</c:v>
                </c:pt>
                <c:pt idx="1335">
                  <c:v>44.1</c:v>
                </c:pt>
                <c:pt idx="1336">
                  <c:v>44.2</c:v>
                </c:pt>
                <c:pt idx="1337">
                  <c:v>44.1</c:v>
                </c:pt>
                <c:pt idx="1338">
                  <c:v>44.1</c:v>
                </c:pt>
                <c:pt idx="1339">
                  <c:v>44.2</c:v>
                </c:pt>
                <c:pt idx="1340">
                  <c:v>44.2</c:v>
                </c:pt>
                <c:pt idx="1341">
                  <c:v>44.2</c:v>
                </c:pt>
                <c:pt idx="1342">
                  <c:v>44.2</c:v>
                </c:pt>
                <c:pt idx="1343">
                  <c:v>44.1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6B90-4CBF-98D2-1414F9DE3B50}"/>
            </c:ext>
          </c:extLst>
        </c:ser>
        <c:ser>
          <c:idx val="5"/>
          <c:order val="5"/>
          <c:tx>
            <c:strRef>
              <c:f>'device 1_2016-05-24_15-33-49'!$G$2</c:f>
              <c:strCache>
                <c:ptCount val="1"/>
                <c:pt idx="0">
                  <c:v>CH6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1_2016-05-24_15-33-49'!$G$3:$G$1346</c:f>
              <c:numCache>
                <c:formatCode>General</c:formatCode>
                <c:ptCount val="1344"/>
                <c:pt idx="0">
                  <c:v>27</c:v>
                </c:pt>
                <c:pt idx="1">
                  <c:v>26.9</c:v>
                </c:pt>
                <c:pt idx="2">
                  <c:v>26.9</c:v>
                </c:pt>
                <c:pt idx="3">
                  <c:v>27.1</c:v>
                </c:pt>
                <c:pt idx="4">
                  <c:v>27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26.9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26.9</c:v>
                </c:pt>
                <c:pt idx="19">
                  <c:v>26.9</c:v>
                </c:pt>
                <c:pt idx="20">
                  <c:v>26.8</c:v>
                </c:pt>
                <c:pt idx="21">
                  <c:v>26.8</c:v>
                </c:pt>
                <c:pt idx="22">
                  <c:v>26.8</c:v>
                </c:pt>
                <c:pt idx="23">
                  <c:v>26.7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26.4</c:v>
                </c:pt>
                <c:pt idx="33">
                  <c:v>26.4</c:v>
                </c:pt>
                <c:pt idx="34">
                  <c:v>26.4</c:v>
                </c:pt>
                <c:pt idx="35">
                  <c:v>26.4</c:v>
                </c:pt>
                <c:pt idx="36">
                  <c:v>26.3</c:v>
                </c:pt>
                <c:pt idx="37">
                  <c:v>26.3</c:v>
                </c:pt>
                <c:pt idx="38">
                  <c:v>26.3</c:v>
                </c:pt>
                <c:pt idx="39">
                  <c:v>26.2</c:v>
                </c:pt>
                <c:pt idx="40">
                  <c:v>26.2</c:v>
                </c:pt>
                <c:pt idx="41">
                  <c:v>26.2</c:v>
                </c:pt>
                <c:pt idx="42">
                  <c:v>26.1</c:v>
                </c:pt>
                <c:pt idx="43">
                  <c:v>26.2</c:v>
                </c:pt>
                <c:pt idx="44">
                  <c:v>26.1</c:v>
                </c:pt>
                <c:pt idx="45">
                  <c:v>26.1</c:v>
                </c:pt>
                <c:pt idx="46">
                  <c:v>26.1</c:v>
                </c:pt>
                <c:pt idx="47">
                  <c:v>26.1</c:v>
                </c:pt>
                <c:pt idx="48">
                  <c:v>26.1</c:v>
                </c:pt>
                <c:pt idx="49">
                  <c:v>26.1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26.1</c:v>
                </c:pt>
                <c:pt idx="58">
                  <c:v>26.2</c:v>
                </c:pt>
                <c:pt idx="59">
                  <c:v>26.2</c:v>
                </c:pt>
                <c:pt idx="60">
                  <c:v>26.2</c:v>
                </c:pt>
                <c:pt idx="61">
                  <c:v>26.2</c:v>
                </c:pt>
                <c:pt idx="62">
                  <c:v>26.3</c:v>
                </c:pt>
                <c:pt idx="63">
                  <c:v>26.2</c:v>
                </c:pt>
                <c:pt idx="64">
                  <c:v>26.2</c:v>
                </c:pt>
                <c:pt idx="65">
                  <c:v>26.2</c:v>
                </c:pt>
                <c:pt idx="66">
                  <c:v>26.2</c:v>
                </c:pt>
                <c:pt idx="67">
                  <c:v>26.3</c:v>
                </c:pt>
                <c:pt idx="68">
                  <c:v>26.3</c:v>
                </c:pt>
                <c:pt idx="69">
                  <c:v>26.3</c:v>
                </c:pt>
                <c:pt idx="70">
                  <c:v>26.3</c:v>
                </c:pt>
                <c:pt idx="71">
                  <c:v>26.3</c:v>
                </c:pt>
                <c:pt idx="72">
                  <c:v>26.3</c:v>
                </c:pt>
                <c:pt idx="73">
                  <c:v>26.4</c:v>
                </c:pt>
                <c:pt idx="74">
                  <c:v>26.4</c:v>
                </c:pt>
                <c:pt idx="75">
                  <c:v>26.3</c:v>
                </c:pt>
                <c:pt idx="76">
                  <c:v>26.4</c:v>
                </c:pt>
                <c:pt idx="77">
                  <c:v>26.4</c:v>
                </c:pt>
                <c:pt idx="78">
                  <c:v>26.4</c:v>
                </c:pt>
                <c:pt idx="79">
                  <c:v>26.4</c:v>
                </c:pt>
                <c:pt idx="80">
                  <c:v>26.4</c:v>
                </c:pt>
                <c:pt idx="81">
                  <c:v>26.4</c:v>
                </c:pt>
                <c:pt idx="82">
                  <c:v>26.4</c:v>
                </c:pt>
                <c:pt idx="83">
                  <c:v>26.5</c:v>
                </c:pt>
                <c:pt idx="84">
                  <c:v>26.5</c:v>
                </c:pt>
                <c:pt idx="85">
                  <c:v>26.5</c:v>
                </c:pt>
                <c:pt idx="86">
                  <c:v>26.5</c:v>
                </c:pt>
                <c:pt idx="87">
                  <c:v>26.5</c:v>
                </c:pt>
                <c:pt idx="88">
                  <c:v>26.5</c:v>
                </c:pt>
                <c:pt idx="89">
                  <c:v>26.5</c:v>
                </c:pt>
                <c:pt idx="90">
                  <c:v>26.5</c:v>
                </c:pt>
                <c:pt idx="91">
                  <c:v>26.5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26.6</c:v>
                </c:pt>
                <c:pt idx="100">
                  <c:v>26.6</c:v>
                </c:pt>
                <c:pt idx="101">
                  <c:v>26.6</c:v>
                </c:pt>
                <c:pt idx="102">
                  <c:v>26.7</c:v>
                </c:pt>
                <c:pt idx="103">
                  <c:v>26.7</c:v>
                </c:pt>
                <c:pt idx="104">
                  <c:v>26.7</c:v>
                </c:pt>
                <c:pt idx="105">
                  <c:v>26.7</c:v>
                </c:pt>
                <c:pt idx="106">
                  <c:v>26.8</c:v>
                </c:pt>
                <c:pt idx="107">
                  <c:v>26.8</c:v>
                </c:pt>
                <c:pt idx="108">
                  <c:v>26.8</c:v>
                </c:pt>
                <c:pt idx="109">
                  <c:v>26.7</c:v>
                </c:pt>
                <c:pt idx="110">
                  <c:v>26.8</c:v>
                </c:pt>
                <c:pt idx="111">
                  <c:v>26.8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26.8</c:v>
                </c:pt>
                <c:pt idx="117">
                  <c:v>26.8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26.9</c:v>
                </c:pt>
                <c:pt idx="128">
                  <c:v>26.8</c:v>
                </c:pt>
                <c:pt idx="129">
                  <c:v>26.9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26.9</c:v>
                </c:pt>
                <c:pt idx="136">
                  <c:v>26.9</c:v>
                </c:pt>
                <c:pt idx="137">
                  <c:v>26.9</c:v>
                </c:pt>
                <c:pt idx="138">
                  <c:v>26.9</c:v>
                </c:pt>
                <c:pt idx="139">
                  <c:v>26.9</c:v>
                </c:pt>
                <c:pt idx="140">
                  <c:v>26.9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26.9</c:v>
                </c:pt>
                <c:pt idx="147">
                  <c:v>26.9</c:v>
                </c:pt>
                <c:pt idx="148">
                  <c:v>26.9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27.1</c:v>
                </c:pt>
                <c:pt idx="156">
                  <c:v>27.1</c:v>
                </c:pt>
                <c:pt idx="157">
                  <c:v>27.1</c:v>
                </c:pt>
                <c:pt idx="158">
                  <c:v>27.1</c:v>
                </c:pt>
                <c:pt idx="159">
                  <c:v>27.1</c:v>
                </c:pt>
                <c:pt idx="160">
                  <c:v>27.1</c:v>
                </c:pt>
                <c:pt idx="161">
                  <c:v>27.1</c:v>
                </c:pt>
                <c:pt idx="162">
                  <c:v>27.1</c:v>
                </c:pt>
                <c:pt idx="163">
                  <c:v>27.1</c:v>
                </c:pt>
                <c:pt idx="164">
                  <c:v>27.1</c:v>
                </c:pt>
                <c:pt idx="165">
                  <c:v>27.1</c:v>
                </c:pt>
                <c:pt idx="166">
                  <c:v>27.2</c:v>
                </c:pt>
                <c:pt idx="167">
                  <c:v>27.3</c:v>
                </c:pt>
                <c:pt idx="168">
                  <c:v>27.1</c:v>
                </c:pt>
                <c:pt idx="169">
                  <c:v>27.2</c:v>
                </c:pt>
                <c:pt idx="170">
                  <c:v>27.1</c:v>
                </c:pt>
                <c:pt idx="171">
                  <c:v>27.2</c:v>
                </c:pt>
                <c:pt idx="172">
                  <c:v>27.3</c:v>
                </c:pt>
                <c:pt idx="173">
                  <c:v>27.3</c:v>
                </c:pt>
                <c:pt idx="174">
                  <c:v>27.2</c:v>
                </c:pt>
                <c:pt idx="175">
                  <c:v>27.2</c:v>
                </c:pt>
                <c:pt idx="176">
                  <c:v>27.3</c:v>
                </c:pt>
                <c:pt idx="177">
                  <c:v>27.3</c:v>
                </c:pt>
                <c:pt idx="178">
                  <c:v>27.3</c:v>
                </c:pt>
                <c:pt idx="179">
                  <c:v>27.3</c:v>
                </c:pt>
                <c:pt idx="180">
                  <c:v>27.3</c:v>
                </c:pt>
                <c:pt idx="181">
                  <c:v>27.3</c:v>
                </c:pt>
                <c:pt idx="182">
                  <c:v>27.3</c:v>
                </c:pt>
                <c:pt idx="183">
                  <c:v>27.3</c:v>
                </c:pt>
                <c:pt idx="184">
                  <c:v>27.3</c:v>
                </c:pt>
                <c:pt idx="185">
                  <c:v>27.3</c:v>
                </c:pt>
                <c:pt idx="186">
                  <c:v>27.3</c:v>
                </c:pt>
                <c:pt idx="187">
                  <c:v>27.3</c:v>
                </c:pt>
                <c:pt idx="188">
                  <c:v>27.3</c:v>
                </c:pt>
                <c:pt idx="189">
                  <c:v>27.3</c:v>
                </c:pt>
                <c:pt idx="190">
                  <c:v>27.3</c:v>
                </c:pt>
                <c:pt idx="191">
                  <c:v>27.3</c:v>
                </c:pt>
                <c:pt idx="192">
                  <c:v>27.3</c:v>
                </c:pt>
                <c:pt idx="193">
                  <c:v>27.3</c:v>
                </c:pt>
                <c:pt idx="194">
                  <c:v>27.3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27.3</c:v>
                </c:pt>
                <c:pt idx="202">
                  <c:v>27.3</c:v>
                </c:pt>
                <c:pt idx="203">
                  <c:v>27.3</c:v>
                </c:pt>
                <c:pt idx="204">
                  <c:v>27.3</c:v>
                </c:pt>
                <c:pt idx="205">
                  <c:v>27.3</c:v>
                </c:pt>
                <c:pt idx="206">
                  <c:v>27.3</c:v>
                </c:pt>
                <c:pt idx="207">
                  <c:v>27.3</c:v>
                </c:pt>
                <c:pt idx="208">
                  <c:v>27.3</c:v>
                </c:pt>
                <c:pt idx="209">
                  <c:v>27.2</c:v>
                </c:pt>
                <c:pt idx="210">
                  <c:v>27.3</c:v>
                </c:pt>
                <c:pt idx="211">
                  <c:v>27.2</c:v>
                </c:pt>
                <c:pt idx="212">
                  <c:v>27.3</c:v>
                </c:pt>
                <c:pt idx="213">
                  <c:v>27.3</c:v>
                </c:pt>
                <c:pt idx="214">
                  <c:v>27.3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27.1</c:v>
                </c:pt>
                <c:pt idx="221">
                  <c:v>27.2</c:v>
                </c:pt>
                <c:pt idx="222">
                  <c:v>27.1</c:v>
                </c:pt>
                <c:pt idx="223">
                  <c:v>27.3</c:v>
                </c:pt>
                <c:pt idx="224">
                  <c:v>27.3</c:v>
                </c:pt>
                <c:pt idx="225">
                  <c:v>27.3</c:v>
                </c:pt>
                <c:pt idx="226">
                  <c:v>27.2</c:v>
                </c:pt>
                <c:pt idx="227">
                  <c:v>27.2</c:v>
                </c:pt>
                <c:pt idx="228">
                  <c:v>27.1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27.3</c:v>
                </c:pt>
                <c:pt idx="235">
                  <c:v>27.3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27.3</c:v>
                </c:pt>
                <c:pt idx="240">
                  <c:v>27.3</c:v>
                </c:pt>
                <c:pt idx="241">
                  <c:v>27.2</c:v>
                </c:pt>
                <c:pt idx="242">
                  <c:v>27.2</c:v>
                </c:pt>
                <c:pt idx="243">
                  <c:v>27.3</c:v>
                </c:pt>
                <c:pt idx="244">
                  <c:v>27.3</c:v>
                </c:pt>
                <c:pt idx="245">
                  <c:v>27.3</c:v>
                </c:pt>
                <c:pt idx="246">
                  <c:v>27.3</c:v>
                </c:pt>
                <c:pt idx="247">
                  <c:v>27.3</c:v>
                </c:pt>
                <c:pt idx="248">
                  <c:v>27.3</c:v>
                </c:pt>
                <c:pt idx="249">
                  <c:v>27.3</c:v>
                </c:pt>
                <c:pt idx="250">
                  <c:v>27.3</c:v>
                </c:pt>
                <c:pt idx="251">
                  <c:v>27.3</c:v>
                </c:pt>
                <c:pt idx="252">
                  <c:v>27.3</c:v>
                </c:pt>
                <c:pt idx="253">
                  <c:v>27.3</c:v>
                </c:pt>
                <c:pt idx="254">
                  <c:v>27.3</c:v>
                </c:pt>
                <c:pt idx="255">
                  <c:v>27.3</c:v>
                </c:pt>
                <c:pt idx="256">
                  <c:v>27.3</c:v>
                </c:pt>
                <c:pt idx="257">
                  <c:v>27.3</c:v>
                </c:pt>
                <c:pt idx="258">
                  <c:v>27.3</c:v>
                </c:pt>
                <c:pt idx="259">
                  <c:v>27.3</c:v>
                </c:pt>
                <c:pt idx="260">
                  <c:v>27.3</c:v>
                </c:pt>
                <c:pt idx="261">
                  <c:v>27.3</c:v>
                </c:pt>
                <c:pt idx="262">
                  <c:v>27.3</c:v>
                </c:pt>
                <c:pt idx="263">
                  <c:v>27.3</c:v>
                </c:pt>
                <c:pt idx="264">
                  <c:v>27.3</c:v>
                </c:pt>
                <c:pt idx="265">
                  <c:v>27.3</c:v>
                </c:pt>
                <c:pt idx="266">
                  <c:v>27.3</c:v>
                </c:pt>
                <c:pt idx="267">
                  <c:v>27.3</c:v>
                </c:pt>
                <c:pt idx="268">
                  <c:v>27.3</c:v>
                </c:pt>
                <c:pt idx="269">
                  <c:v>27.3</c:v>
                </c:pt>
                <c:pt idx="270">
                  <c:v>27.4</c:v>
                </c:pt>
                <c:pt idx="271">
                  <c:v>27.3</c:v>
                </c:pt>
                <c:pt idx="272">
                  <c:v>27.3</c:v>
                </c:pt>
                <c:pt idx="273">
                  <c:v>27.4</c:v>
                </c:pt>
                <c:pt idx="274">
                  <c:v>27.4</c:v>
                </c:pt>
                <c:pt idx="275">
                  <c:v>27.3</c:v>
                </c:pt>
                <c:pt idx="276">
                  <c:v>27.4</c:v>
                </c:pt>
                <c:pt idx="277">
                  <c:v>27.4</c:v>
                </c:pt>
                <c:pt idx="278">
                  <c:v>27.4</c:v>
                </c:pt>
                <c:pt idx="279">
                  <c:v>27.4</c:v>
                </c:pt>
                <c:pt idx="280">
                  <c:v>27.5</c:v>
                </c:pt>
                <c:pt idx="281">
                  <c:v>27.4</c:v>
                </c:pt>
                <c:pt idx="282">
                  <c:v>27.6</c:v>
                </c:pt>
                <c:pt idx="283">
                  <c:v>27.4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27.6</c:v>
                </c:pt>
                <c:pt idx="288">
                  <c:v>27.6</c:v>
                </c:pt>
                <c:pt idx="289">
                  <c:v>27.6</c:v>
                </c:pt>
                <c:pt idx="290">
                  <c:v>27.6</c:v>
                </c:pt>
                <c:pt idx="291">
                  <c:v>27.6</c:v>
                </c:pt>
                <c:pt idx="292">
                  <c:v>27.7</c:v>
                </c:pt>
                <c:pt idx="293">
                  <c:v>27.7</c:v>
                </c:pt>
                <c:pt idx="294">
                  <c:v>27.7</c:v>
                </c:pt>
                <c:pt idx="295">
                  <c:v>27.6</c:v>
                </c:pt>
                <c:pt idx="296">
                  <c:v>27.7</c:v>
                </c:pt>
                <c:pt idx="297">
                  <c:v>27.7</c:v>
                </c:pt>
                <c:pt idx="298">
                  <c:v>27.7</c:v>
                </c:pt>
                <c:pt idx="299">
                  <c:v>27.7</c:v>
                </c:pt>
                <c:pt idx="300">
                  <c:v>27.7</c:v>
                </c:pt>
                <c:pt idx="301">
                  <c:v>27.7</c:v>
                </c:pt>
                <c:pt idx="302">
                  <c:v>27.7</c:v>
                </c:pt>
                <c:pt idx="303">
                  <c:v>27.7</c:v>
                </c:pt>
                <c:pt idx="304">
                  <c:v>27.7</c:v>
                </c:pt>
                <c:pt idx="305">
                  <c:v>27.7</c:v>
                </c:pt>
                <c:pt idx="306">
                  <c:v>27.7</c:v>
                </c:pt>
                <c:pt idx="307">
                  <c:v>27.8</c:v>
                </c:pt>
                <c:pt idx="308">
                  <c:v>27.8</c:v>
                </c:pt>
                <c:pt idx="309">
                  <c:v>27.8</c:v>
                </c:pt>
                <c:pt idx="310">
                  <c:v>27.9</c:v>
                </c:pt>
                <c:pt idx="311">
                  <c:v>27.9</c:v>
                </c:pt>
                <c:pt idx="312">
                  <c:v>27.9</c:v>
                </c:pt>
                <c:pt idx="313">
                  <c:v>27.9</c:v>
                </c:pt>
                <c:pt idx="314">
                  <c:v>27.9</c:v>
                </c:pt>
                <c:pt idx="315">
                  <c:v>27.9</c:v>
                </c:pt>
                <c:pt idx="316">
                  <c:v>27.9</c:v>
                </c:pt>
                <c:pt idx="317">
                  <c:v>27.8</c:v>
                </c:pt>
                <c:pt idx="318">
                  <c:v>27.9</c:v>
                </c:pt>
                <c:pt idx="319">
                  <c:v>27.9</c:v>
                </c:pt>
                <c:pt idx="320">
                  <c:v>27.8</c:v>
                </c:pt>
                <c:pt idx="321">
                  <c:v>27.9</c:v>
                </c:pt>
                <c:pt idx="322">
                  <c:v>27.8</c:v>
                </c:pt>
                <c:pt idx="323">
                  <c:v>27.9</c:v>
                </c:pt>
                <c:pt idx="324">
                  <c:v>27.9</c:v>
                </c:pt>
                <c:pt idx="325">
                  <c:v>27.9</c:v>
                </c:pt>
                <c:pt idx="326">
                  <c:v>27.9</c:v>
                </c:pt>
                <c:pt idx="327">
                  <c:v>27.9</c:v>
                </c:pt>
                <c:pt idx="328">
                  <c:v>27.9</c:v>
                </c:pt>
                <c:pt idx="329">
                  <c:v>27.9</c:v>
                </c:pt>
                <c:pt idx="330">
                  <c:v>27.8</c:v>
                </c:pt>
                <c:pt idx="331">
                  <c:v>27.9</c:v>
                </c:pt>
                <c:pt idx="332">
                  <c:v>27.9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28</c:v>
                </c:pt>
                <c:pt idx="343">
                  <c:v>28</c:v>
                </c:pt>
                <c:pt idx="344">
                  <c:v>28</c:v>
                </c:pt>
                <c:pt idx="345">
                  <c:v>28</c:v>
                </c:pt>
                <c:pt idx="346">
                  <c:v>28</c:v>
                </c:pt>
                <c:pt idx="347">
                  <c:v>27.9</c:v>
                </c:pt>
                <c:pt idx="348">
                  <c:v>28</c:v>
                </c:pt>
                <c:pt idx="349">
                  <c:v>28</c:v>
                </c:pt>
                <c:pt idx="350">
                  <c:v>28</c:v>
                </c:pt>
                <c:pt idx="351">
                  <c:v>27.9</c:v>
                </c:pt>
                <c:pt idx="352">
                  <c:v>28</c:v>
                </c:pt>
                <c:pt idx="353">
                  <c:v>27.9</c:v>
                </c:pt>
                <c:pt idx="354">
                  <c:v>28</c:v>
                </c:pt>
                <c:pt idx="355">
                  <c:v>28</c:v>
                </c:pt>
                <c:pt idx="356">
                  <c:v>28</c:v>
                </c:pt>
                <c:pt idx="357">
                  <c:v>28</c:v>
                </c:pt>
                <c:pt idx="358">
                  <c:v>27.9</c:v>
                </c:pt>
                <c:pt idx="359">
                  <c:v>28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27.8</c:v>
                </c:pt>
                <c:pt idx="366">
                  <c:v>27.8</c:v>
                </c:pt>
                <c:pt idx="367">
                  <c:v>27.8</c:v>
                </c:pt>
                <c:pt idx="368">
                  <c:v>27.9</c:v>
                </c:pt>
                <c:pt idx="369">
                  <c:v>27.9</c:v>
                </c:pt>
                <c:pt idx="370">
                  <c:v>27.8</c:v>
                </c:pt>
                <c:pt idx="371">
                  <c:v>27.8</c:v>
                </c:pt>
                <c:pt idx="372">
                  <c:v>27.8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27.7</c:v>
                </c:pt>
                <c:pt idx="378">
                  <c:v>27.7</c:v>
                </c:pt>
                <c:pt idx="379">
                  <c:v>27.8</c:v>
                </c:pt>
                <c:pt idx="380">
                  <c:v>27.8</c:v>
                </c:pt>
                <c:pt idx="381">
                  <c:v>27.8</c:v>
                </c:pt>
                <c:pt idx="382">
                  <c:v>27.8</c:v>
                </c:pt>
                <c:pt idx="383">
                  <c:v>27.8</c:v>
                </c:pt>
                <c:pt idx="384">
                  <c:v>27.7</c:v>
                </c:pt>
                <c:pt idx="385">
                  <c:v>27.9</c:v>
                </c:pt>
                <c:pt idx="386">
                  <c:v>27.9</c:v>
                </c:pt>
                <c:pt idx="387">
                  <c:v>27.8</c:v>
                </c:pt>
                <c:pt idx="388">
                  <c:v>27.9</c:v>
                </c:pt>
                <c:pt idx="389">
                  <c:v>27.8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27.7</c:v>
                </c:pt>
                <c:pt idx="394">
                  <c:v>27.8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27.7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27.5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27.6</c:v>
                </c:pt>
                <c:pt idx="426">
                  <c:v>27.6</c:v>
                </c:pt>
                <c:pt idx="427">
                  <c:v>27.6</c:v>
                </c:pt>
                <c:pt idx="428">
                  <c:v>27.5</c:v>
                </c:pt>
                <c:pt idx="429">
                  <c:v>27.5</c:v>
                </c:pt>
                <c:pt idx="430">
                  <c:v>27.5</c:v>
                </c:pt>
                <c:pt idx="431">
                  <c:v>27.5</c:v>
                </c:pt>
                <c:pt idx="432">
                  <c:v>27.4</c:v>
                </c:pt>
                <c:pt idx="433">
                  <c:v>27.5</c:v>
                </c:pt>
                <c:pt idx="434">
                  <c:v>27.5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27.5</c:v>
                </c:pt>
                <c:pt idx="439">
                  <c:v>27.5</c:v>
                </c:pt>
                <c:pt idx="440">
                  <c:v>27.5</c:v>
                </c:pt>
                <c:pt idx="441">
                  <c:v>27.4</c:v>
                </c:pt>
                <c:pt idx="442">
                  <c:v>27.4</c:v>
                </c:pt>
                <c:pt idx="443">
                  <c:v>27.4</c:v>
                </c:pt>
                <c:pt idx="444">
                  <c:v>27.4</c:v>
                </c:pt>
                <c:pt idx="445">
                  <c:v>27.4</c:v>
                </c:pt>
                <c:pt idx="446">
                  <c:v>27.4</c:v>
                </c:pt>
                <c:pt idx="447">
                  <c:v>27.5</c:v>
                </c:pt>
                <c:pt idx="448">
                  <c:v>27.4</c:v>
                </c:pt>
                <c:pt idx="449">
                  <c:v>27.4</c:v>
                </c:pt>
                <c:pt idx="450">
                  <c:v>27.4</c:v>
                </c:pt>
                <c:pt idx="451">
                  <c:v>27.4</c:v>
                </c:pt>
                <c:pt idx="452">
                  <c:v>27.4</c:v>
                </c:pt>
                <c:pt idx="453">
                  <c:v>27.4</c:v>
                </c:pt>
                <c:pt idx="454">
                  <c:v>27.4</c:v>
                </c:pt>
                <c:pt idx="455">
                  <c:v>27.4</c:v>
                </c:pt>
                <c:pt idx="456">
                  <c:v>27.4</c:v>
                </c:pt>
                <c:pt idx="457">
                  <c:v>27.4</c:v>
                </c:pt>
                <c:pt idx="458">
                  <c:v>27.4</c:v>
                </c:pt>
                <c:pt idx="459">
                  <c:v>27.4</c:v>
                </c:pt>
                <c:pt idx="460">
                  <c:v>27.4</c:v>
                </c:pt>
                <c:pt idx="461">
                  <c:v>27.4</c:v>
                </c:pt>
                <c:pt idx="462">
                  <c:v>27.4</c:v>
                </c:pt>
                <c:pt idx="463">
                  <c:v>27.5</c:v>
                </c:pt>
                <c:pt idx="464">
                  <c:v>27.5</c:v>
                </c:pt>
                <c:pt idx="465">
                  <c:v>27.4</c:v>
                </c:pt>
                <c:pt idx="466">
                  <c:v>27.5</c:v>
                </c:pt>
                <c:pt idx="467">
                  <c:v>27.4</c:v>
                </c:pt>
                <c:pt idx="468">
                  <c:v>27.4</c:v>
                </c:pt>
                <c:pt idx="469">
                  <c:v>27.4</c:v>
                </c:pt>
                <c:pt idx="470">
                  <c:v>27.4</c:v>
                </c:pt>
                <c:pt idx="471">
                  <c:v>27.4</c:v>
                </c:pt>
                <c:pt idx="472">
                  <c:v>27.4</c:v>
                </c:pt>
                <c:pt idx="473">
                  <c:v>27.4</c:v>
                </c:pt>
                <c:pt idx="474">
                  <c:v>27.4</c:v>
                </c:pt>
                <c:pt idx="475">
                  <c:v>27.4</c:v>
                </c:pt>
                <c:pt idx="476">
                  <c:v>27.4</c:v>
                </c:pt>
                <c:pt idx="477">
                  <c:v>27.4</c:v>
                </c:pt>
                <c:pt idx="478">
                  <c:v>27.5</c:v>
                </c:pt>
                <c:pt idx="479">
                  <c:v>27.5</c:v>
                </c:pt>
                <c:pt idx="480">
                  <c:v>27.5</c:v>
                </c:pt>
                <c:pt idx="481">
                  <c:v>27.6</c:v>
                </c:pt>
                <c:pt idx="482">
                  <c:v>27.4</c:v>
                </c:pt>
                <c:pt idx="483">
                  <c:v>27.4</c:v>
                </c:pt>
                <c:pt idx="484">
                  <c:v>27.4</c:v>
                </c:pt>
                <c:pt idx="485">
                  <c:v>27.5</c:v>
                </c:pt>
                <c:pt idx="486">
                  <c:v>27.6</c:v>
                </c:pt>
                <c:pt idx="487">
                  <c:v>27.5</c:v>
                </c:pt>
                <c:pt idx="488">
                  <c:v>27.5</c:v>
                </c:pt>
                <c:pt idx="489">
                  <c:v>27.5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27.5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27.4</c:v>
                </c:pt>
                <c:pt idx="504">
                  <c:v>27.4</c:v>
                </c:pt>
                <c:pt idx="505">
                  <c:v>27.4</c:v>
                </c:pt>
                <c:pt idx="506">
                  <c:v>27.5</c:v>
                </c:pt>
                <c:pt idx="507">
                  <c:v>27.5</c:v>
                </c:pt>
                <c:pt idx="508">
                  <c:v>27.5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27.4</c:v>
                </c:pt>
                <c:pt idx="513">
                  <c:v>27.4</c:v>
                </c:pt>
                <c:pt idx="514">
                  <c:v>27.5</c:v>
                </c:pt>
                <c:pt idx="515">
                  <c:v>27.5</c:v>
                </c:pt>
                <c:pt idx="516">
                  <c:v>27.4</c:v>
                </c:pt>
                <c:pt idx="517">
                  <c:v>27.5</c:v>
                </c:pt>
                <c:pt idx="518">
                  <c:v>27.5</c:v>
                </c:pt>
                <c:pt idx="519">
                  <c:v>27.4</c:v>
                </c:pt>
                <c:pt idx="520">
                  <c:v>27.4</c:v>
                </c:pt>
                <c:pt idx="521">
                  <c:v>27.4</c:v>
                </c:pt>
                <c:pt idx="522">
                  <c:v>27.4</c:v>
                </c:pt>
                <c:pt idx="523">
                  <c:v>27.4</c:v>
                </c:pt>
                <c:pt idx="524">
                  <c:v>27.4</c:v>
                </c:pt>
                <c:pt idx="525">
                  <c:v>27.4</c:v>
                </c:pt>
                <c:pt idx="526">
                  <c:v>27.4</c:v>
                </c:pt>
                <c:pt idx="527">
                  <c:v>27.4</c:v>
                </c:pt>
                <c:pt idx="528">
                  <c:v>27.5</c:v>
                </c:pt>
                <c:pt idx="529">
                  <c:v>27.5</c:v>
                </c:pt>
                <c:pt idx="530">
                  <c:v>27.4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27.4</c:v>
                </c:pt>
                <c:pt idx="540">
                  <c:v>27.4</c:v>
                </c:pt>
                <c:pt idx="541">
                  <c:v>27.4</c:v>
                </c:pt>
                <c:pt idx="542">
                  <c:v>27.4</c:v>
                </c:pt>
                <c:pt idx="543">
                  <c:v>27.4</c:v>
                </c:pt>
                <c:pt idx="544">
                  <c:v>27.4</c:v>
                </c:pt>
                <c:pt idx="545">
                  <c:v>27.4</c:v>
                </c:pt>
                <c:pt idx="546">
                  <c:v>27.4</c:v>
                </c:pt>
                <c:pt idx="547">
                  <c:v>27.4</c:v>
                </c:pt>
                <c:pt idx="548">
                  <c:v>27.4</c:v>
                </c:pt>
                <c:pt idx="549">
                  <c:v>27.4</c:v>
                </c:pt>
                <c:pt idx="550">
                  <c:v>27.4</c:v>
                </c:pt>
                <c:pt idx="551">
                  <c:v>27.4</c:v>
                </c:pt>
                <c:pt idx="552">
                  <c:v>27.4</c:v>
                </c:pt>
                <c:pt idx="553">
                  <c:v>27.4</c:v>
                </c:pt>
                <c:pt idx="554">
                  <c:v>27.4</c:v>
                </c:pt>
                <c:pt idx="555">
                  <c:v>27.4</c:v>
                </c:pt>
                <c:pt idx="556">
                  <c:v>27.4</c:v>
                </c:pt>
                <c:pt idx="557">
                  <c:v>27.4</c:v>
                </c:pt>
                <c:pt idx="558">
                  <c:v>27.4</c:v>
                </c:pt>
                <c:pt idx="559">
                  <c:v>27.4</c:v>
                </c:pt>
                <c:pt idx="560">
                  <c:v>27.4</c:v>
                </c:pt>
                <c:pt idx="561">
                  <c:v>27.4</c:v>
                </c:pt>
                <c:pt idx="562">
                  <c:v>27.5</c:v>
                </c:pt>
                <c:pt idx="563">
                  <c:v>27.5</c:v>
                </c:pt>
                <c:pt idx="564">
                  <c:v>27.4</c:v>
                </c:pt>
                <c:pt idx="565">
                  <c:v>27.4</c:v>
                </c:pt>
                <c:pt idx="566">
                  <c:v>27.4</c:v>
                </c:pt>
                <c:pt idx="567">
                  <c:v>27.4</c:v>
                </c:pt>
                <c:pt idx="568">
                  <c:v>27.4</c:v>
                </c:pt>
                <c:pt idx="569">
                  <c:v>27.4</c:v>
                </c:pt>
                <c:pt idx="570">
                  <c:v>27.4</c:v>
                </c:pt>
                <c:pt idx="571">
                  <c:v>27.4</c:v>
                </c:pt>
                <c:pt idx="572">
                  <c:v>27.4</c:v>
                </c:pt>
                <c:pt idx="573">
                  <c:v>27.4</c:v>
                </c:pt>
                <c:pt idx="574">
                  <c:v>27.4</c:v>
                </c:pt>
                <c:pt idx="575">
                  <c:v>27.5</c:v>
                </c:pt>
                <c:pt idx="576">
                  <c:v>27.5</c:v>
                </c:pt>
                <c:pt idx="577">
                  <c:v>27.5</c:v>
                </c:pt>
                <c:pt idx="578">
                  <c:v>27.5</c:v>
                </c:pt>
                <c:pt idx="579">
                  <c:v>27.5</c:v>
                </c:pt>
                <c:pt idx="580">
                  <c:v>27.5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27.7</c:v>
                </c:pt>
                <c:pt idx="598">
                  <c:v>27.7</c:v>
                </c:pt>
                <c:pt idx="599">
                  <c:v>27.7</c:v>
                </c:pt>
                <c:pt idx="600">
                  <c:v>27.7</c:v>
                </c:pt>
                <c:pt idx="601">
                  <c:v>27.7</c:v>
                </c:pt>
                <c:pt idx="602">
                  <c:v>27.7</c:v>
                </c:pt>
                <c:pt idx="603">
                  <c:v>27.6</c:v>
                </c:pt>
                <c:pt idx="604">
                  <c:v>27.7</c:v>
                </c:pt>
                <c:pt idx="605">
                  <c:v>27.7</c:v>
                </c:pt>
                <c:pt idx="606">
                  <c:v>27.7</c:v>
                </c:pt>
                <c:pt idx="607">
                  <c:v>27.7</c:v>
                </c:pt>
                <c:pt idx="608">
                  <c:v>27.7</c:v>
                </c:pt>
                <c:pt idx="609">
                  <c:v>27.7</c:v>
                </c:pt>
                <c:pt idx="610">
                  <c:v>27.7</c:v>
                </c:pt>
                <c:pt idx="611">
                  <c:v>27.7</c:v>
                </c:pt>
                <c:pt idx="612">
                  <c:v>27.7</c:v>
                </c:pt>
                <c:pt idx="613">
                  <c:v>27.7</c:v>
                </c:pt>
                <c:pt idx="614">
                  <c:v>27.7</c:v>
                </c:pt>
                <c:pt idx="615">
                  <c:v>27.7</c:v>
                </c:pt>
                <c:pt idx="616">
                  <c:v>27.7</c:v>
                </c:pt>
                <c:pt idx="617">
                  <c:v>27.8</c:v>
                </c:pt>
                <c:pt idx="618">
                  <c:v>27.8</c:v>
                </c:pt>
                <c:pt idx="619">
                  <c:v>27.9</c:v>
                </c:pt>
                <c:pt idx="620">
                  <c:v>27.8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27.9</c:v>
                </c:pt>
                <c:pt idx="625">
                  <c:v>27.9</c:v>
                </c:pt>
                <c:pt idx="626">
                  <c:v>28</c:v>
                </c:pt>
                <c:pt idx="627">
                  <c:v>27.9</c:v>
                </c:pt>
                <c:pt idx="628">
                  <c:v>28.1</c:v>
                </c:pt>
                <c:pt idx="629">
                  <c:v>28.1</c:v>
                </c:pt>
                <c:pt idx="630">
                  <c:v>28</c:v>
                </c:pt>
                <c:pt idx="631">
                  <c:v>28.1</c:v>
                </c:pt>
                <c:pt idx="632">
                  <c:v>28.1</c:v>
                </c:pt>
                <c:pt idx="633">
                  <c:v>28.1</c:v>
                </c:pt>
                <c:pt idx="634">
                  <c:v>28.1</c:v>
                </c:pt>
                <c:pt idx="635">
                  <c:v>28.1</c:v>
                </c:pt>
                <c:pt idx="636">
                  <c:v>28.1</c:v>
                </c:pt>
                <c:pt idx="637">
                  <c:v>28.1</c:v>
                </c:pt>
                <c:pt idx="638">
                  <c:v>28.1</c:v>
                </c:pt>
                <c:pt idx="639">
                  <c:v>28.1</c:v>
                </c:pt>
                <c:pt idx="640">
                  <c:v>28.1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28.2</c:v>
                </c:pt>
                <c:pt idx="647">
                  <c:v>28.2</c:v>
                </c:pt>
                <c:pt idx="648">
                  <c:v>28.4</c:v>
                </c:pt>
                <c:pt idx="649">
                  <c:v>28.4</c:v>
                </c:pt>
                <c:pt idx="650">
                  <c:v>28.4</c:v>
                </c:pt>
                <c:pt idx="651">
                  <c:v>28.4</c:v>
                </c:pt>
                <c:pt idx="652">
                  <c:v>28.4</c:v>
                </c:pt>
                <c:pt idx="653">
                  <c:v>28.4</c:v>
                </c:pt>
                <c:pt idx="654">
                  <c:v>28.4</c:v>
                </c:pt>
                <c:pt idx="655">
                  <c:v>28.4</c:v>
                </c:pt>
                <c:pt idx="656">
                  <c:v>28.4</c:v>
                </c:pt>
                <c:pt idx="657">
                  <c:v>28.5</c:v>
                </c:pt>
                <c:pt idx="658">
                  <c:v>28.5</c:v>
                </c:pt>
                <c:pt idx="659">
                  <c:v>28.5</c:v>
                </c:pt>
                <c:pt idx="660">
                  <c:v>28.5</c:v>
                </c:pt>
                <c:pt idx="661">
                  <c:v>28.5</c:v>
                </c:pt>
                <c:pt idx="662">
                  <c:v>28.4</c:v>
                </c:pt>
                <c:pt idx="663">
                  <c:v>28.5</c:v>
                </c:pt>
                <c:pt idx="664">
                  <c:v>28.5</c:v>
                </c:pt>
                <c:pt idx="665">
                  <c:v>28.6</c:v>
                </c:pt>
                <c:pt idx="666">
                  <c:v>28.6</c:v>
                </c:pt>
                <c:pt idx="667">
                  <c:v>28.7</c:v>
                </c:pt>
                <c:pt idx="668">
                  <c:v>28.7</c:v>
                </c:pt>
                <c:pt idx="669">
                  <c:v>28.6</c:v>
                </c:pt>
                <c:pt idx="670">
                  <c:v>28.7</c:v>
                </c:pt>
                <c:pt idx="671">
                  <c:v>28.6</c:v>
                </c:pt>
                <c:pt idx="672">
                  <c:v>28.7</c:v>
                </c:pt>
                <c:pt idx="673">
                  <c:v>28.7</c:v>
                </c:pt>
                <c:pt idx="674">
                  <c:v>28.7</c:v>
                </c:pt>
                <c:pt idx="675">
                  <c:v>28.7</c:v>
                </c:pt>
                <c:pt idx="676">
                  <c:v>28.8</c:v>
                </c:pt>
                <c:pt idx="677">
                  <c:v>28.8</c:v>
                </c:pt>
                <c:pt idx="678">
                  <c:v>28.8</c:v>
                </c:pt>
                <c:pt idx="679">
                  <c:v>28.8</c:v>
                </c:pt>
                <c:pt idx="680">
                  <c:v>28.9</c:v>
                </c:pt>
                <c:pt idx="681">
                  <c:v>28.9</c:v>
                </c:pt>
                <c:pt idx="682">
                  <c:v>28.9</c:v>
                </c:pt>
                <c:pt idx="683">
                  <c:v>28.9</c:v>
                </c:pt>
                <c:pt idx="684">
                  <c:v>28.9</c:v>
                </c:pt>
                <c:pt idx="685">
                  <c:v>29.1</c:v>
                </c:pt>
                <c:pt idx="686">
                  <c:v>29.1</c:v>
                </c:pt>
                <c:pt idx="687">
                  <c:v>29.1</c:v>
                </c:pt>
                <c:pt idx="688">
                  <c:v>29.1</c:v>
                </c:pt>
                <c:pt idx="689">
                  <c:v>29.2</c:v>
                </c:pt>
                <c:pt idx="690">
                  <c:v>29.2</c:v>
                </c:pt>
                <c:pt idx="691">
                  <c:v>29.1</c:v>
                </c:pt>
                <c:pt idx="692">
                  <c:v>29.1</c:v>
                </c:pt>
                <c:pt idx="693">
                  <c:v>29.2</c:v>
                </c:pt>
                <c:pt idx="694">
                  <c:v>29.2</c:v>
                </c:pt>
                <c:pt idx="695">
                  <c:v>29.2</c:v>
                </c:pt>
                <c:pt idx="696">
                  <c:v>29.2</c:v>
                </c:pt>
                <c:pt idx="697">
                  <c:v>29.2</c:v>
                </c:pt>
                <c:pt idx="698">
                  <c:v>29.2</c:v>
                </c:pt>
                <c:pt idx="699">
                  <c:v>29.2</c:v>
                </c:pt>
                <c:pt idx="700">
                  <c:v>29.2</c:v>
                </c:pt>
                <c:pt idx="701">
                  <c:v>29.2</c:v>
                </c:pt>
                <c:pt idx="702">
                  <c:v>29.2</c:v>
                </c:pt>
                <c:pt idx="703">
                  <c:v>29.3</c:v>
                </c:pt>
                <c:pt idx="704">
                  <c:v>29.3</c:v>
                </c:pt>
                <c:pt idx="705">
                  <c:v>29.3</c:v>
                </c:pt>
                <c:pt idx="706">
                  <c:v>29.4</c:v>
                </c:pt>
                <c:pt idx="707">
                  <c:v>29.4</c:v>
                </c:pt>
                <c:pt idx="708">
                  <c:v>29.4</c:v>
                </c:pt>
                <c:pt idx="709">
                  <c:v>29.4</c:v>
                </c:pt>
                <c:pt idx="710">
                  <c:v>29.4</c:v>
                </c:pt>
                <c:pt idx="711">
                  <c:v>29.5</c:v>
                </c:pt>
                <c:pt idx="712">
                  <c:v>29.5</c:v>
                </c:pt>
                <c:pt idx="713">
                  <c:v>29.4</c:v>
                </c:pt>
                <c:pt idx="714">
                  <c:v>29.4</c:v>
                </c:pt>
                <c:pt idx="715">
                  <c:v>29.4</c:v>
                </c:pt>
                <c:pt idx="716">
                  <c:v>29.5</c:v>
                </c:pt>
                <c:pt idx="717">
                  <c:v>29.5</c:v>
                </c:pt>
                <c:pt idx="718">
                  <c:v>29.5</c:v>
                </c:pt>
                <c:pt idx="719">
                  <c:v>29.5</c:v>
                </c:pt>
                <c:pt idx="720">
                  <c:v>29.5</c:v>
                </c:pt>
                <c:pt idx="721">
                  <c:v>29.5</c:v>
                </c:pt>
                <c:pt idx="722">
                  <c:v>29.5</c:v>
                </c:pt>
                <c:pt idx="723">
                  <c:v>29.5</c:v>
                </c:pt>
                <c:pt idx="724">
                  <c:v>29.5</c:v>
                </c:pt>
                <c:pt idx="725">
                  <c:v>29.5</c:v>
                </c:pt>
                <c:pt idx="726">
                  <c:v>29.5</c:v>
                </c:pt>
                <c:pt idx="727">
                  <c:v>29.6</c:v>
                </c:pt>
                <c:pt idx="728">
                  <c:v>29.6</c:v>
                </c:pt>
                <c:pt idx="729">
                  <c:v>29.6</c:v>
                </c:pt>
                <c:pt idx="730">
                  <c:v>29.6</c:v>
                </c:pt>
                <c:pt idx="731">
                  <c:v>29.6</c:v>
                </c:pt>
                <c:pt idx="732">
                  <c:v>29.6</c:v>
                </c:pt>
                <c:pt idx="733">
                  <c:v>29.6</c:v>
                </c:pt>
                <c:pt idx="734">
                  <c:v>29.6</c:v>
                </c:pt>
                <c:pt idx="735">
                  <c:v>29.6</c:v>
                </c:pt>
                <c:pt idx="736">
                  <c:v>29.6</c:v>
                </c:pt>
                <c:pt idx="737">
                  <c:v>29.6</c:v>
                </c:pt>
                <c:pt idx="738">
                  <c:v>29.7</c:v>
                </c:pt>
                <c:pt idx="739">
                  <c:v>29.7</c:v>
                </c:pt>
                <c:pt idx="740">
                  <c:v>29.7</c:v>
                </c:pt>
                <c:pt idx="741">
                  <c:v>29.7</c:v>
                </c:pt>
                <c:pt idx="742">
                  <c:v>29.7</c:v>
                </c:pt>
                <c:pt idx="743">
                  <c:v>29.7</c:v>
                </c:pt>
                <c:pt idx="744">
                  <c:v>29.8</c:v>
                </c:pt>
                <c:pt idx="745">
                  <c:v>29.8</c:v>
                </c:pt>
                <c:pt idx="746">
                  <c:v>29.9</c:v>
                </c:pt>
                <c:pt idx="747">
                  <c:v>29.9</c:v>
                </c:pt>
                <c:pt idx="748">
                  <c:v>29.9</c:v>
                </c:pt>
                <c:pt idx="749">
                  <c:v>29.9</c:v>
                </c:pt>
                <c:pt idx="750">
                  <c:v>29.9</c:v>
                </c:pt>
                <c:pt idx="751">
                  <c:v>29.9</c:v>
                </c:pt>
                <c:pt idx="752">
                  <c:v>29.9</c:v>
                </c:pt>
                <c:pt idx="753">
                  <c:v>30</c:v>
                </c:pt>
                <c:pt idx="754">
                  <c:v>29.9</c:v>
                </c:pt>
                <c:pt idx="755">
                  <c:v>30</c:v>
                </c:pt>
                <c:pt idx="756">
                  <c:v>30</c:v>
                </c:pt>
                <c:pt idx="757">
                  <c:v>30</c:v>
                </c:pt>
                <c:pt idx="758">
                  <c:v>30</c:v>
                </c:pt>
                <c:pt idx="759">
                  <c:v>30</c:v>
                </c:pt>
                <c:pt idx="760">
                  <c:v>30</c:v>
                </c:pt>
                <c:pt idx="761">
                  <c:v>30</c:v>
                </c:pt>
                <c:pt idx="762">
                  <c:v>30</c:v>
                </c:pt>
                <c:pt idx="763">
                  <c:v>30</c:v>
                </c:pt>
                <c:pt idx="764">
                  <c:v>30</c:v>
                </c:pt>
                <c:pt idx="765">
                  <c:v>30.1</c:v>
                </c:pt>
                <c:pt idx="766">
                  <c:v>30.2</c:v>
                </c:pt>
                <c:pt idx="767">
                  <c:v>30.2</c:v>
                </c:pt>
                <c:pt idx="768">
                  <c:v>30.2</c:v>
                </c:pt>
                <c:pt idx="769">
                  <c:v>30.2</c:v>
                </c:pt>
                <c:pt idx="770">
                  <c:v>30.2</c:v>
                </c:pt>
                <c:pt idx="771">
                  <c:v>30.2</c:v>
                </c:pt>
                <c:pt idx="772">
                  <c:v>30.3</c:v>
                </c:pt>
                <c:pt idx="773">
                  <c:v>30.3</c:v>
                </c:pt>
                <c:pt idx="774">
                  <c:v>30.4</c:v>
                </c:pt>
                <c:pt idx="775">
                  <c:v>30.4</c:v>
                </c:pt>
                <c:pt idx="776">
                  <c:v>30.4</c:v>
                </c:pt>
                <c:pt idx="777">
                  <c:v>30.4</c:v>
                </c:pt>
                <c:pt idx="778">
                  <c:v>30.5</c:v>
                </c:pt>
                <c:pt idx="779">
                  <c:v>30.4</c:v>
                </c:pt>
                <c:pt idx="780">
                  <c:v>30.4</c:v>
                </c:pt>
                <c:pt idx="781">
                  <c:v>30.5</c:v>
                </c:pt>
                <c:pt idx="782">
                  <c:v>30.4</c:v>
                </c:pt>
                <c:pt idx="783">
                  <c:v>30.5</c:v>
                </c:pt>
                <c:pt idx="784">
                  <c:v>30.5</c:v>
                </c:pt>
                <c:pt idx="785">
                  <c:v>30.5</c:v>
                </c:pt>
                <c:pt idx="786">
                  <c:v>30.5</c:v>
                </c:pt>
                <c:pt idx="787">
                  <c:v>30.7</c:v>
                </c:pt>
                <c:pt idx="788">
                  <c:v>30.7</c:v>
                </c:pt>
                <c:pt idx="789">
                  <c:v>30.7</c:v>
                </c:pt>
                <c:pt idx="790">
                  <c:v>30.7</c:v>
                </c:pt>
                <c:pt idx="791">
                  <c:v>30.7</c:v>
                </c:pt>
                <c:pt idx="792">
                  <c:v>30.7</c:v>
                </c:pt>
                <c:pt idx="793">
                  <c:v>30.7</c:v>
                </c:pt>
                <c:pt idx="794">
                  <c:v>30.7</c:v>
                </c:pt>
                <c:pt idx="795">
                  <c:v>30.7</c:v>
                </c:pt>
                <c:pt idx="796">
                  <c:v>30.7</c:v>
                </c:pt>
                <c:pt idx="797">
                  <c:v>30.8</c:v>
                </c:pt>
                <c:pt idx="798">
                  <c:v>30.8</c:v>
                </c:pt>
                <c:pt idx="799">
                  <c:v>30.8</c:v>
                </c:pt>
                <c:pt idx="800">
                  <c:v>30.9</c:v>
                </c:pt>
                <c:pt idx="801">
                  <c:v>30.9</c:v>
                </c:pt>
                <c:pt idx="802">
                  <c:v>30.9</c:v>
                </c:pt>
                <c:pt idx="803">
                  <c:v>31</c:v>
                </c:pt>
                <c:pt idx="804">
                  <c:v>31</c:v>
                </c:pt>
                <c:pt idx="805">
                  <c:v>31</c:v>
                </c:pt>
                <c:pt idx="806">
                  <c:v>31.1</c:v>
                </c:pt>
                <c:pt idx="807">
                  <c:v>31</c:v>
                </c:pt>
                <c:pt idx="808">
                  <c:v>31</c:v>
                </c:pt>
                <c:pt idx="809">
                  <c:v>31.1</c:v>
                </c:pt>
                <c:pt idx="810">
                  <c:v>31.1</c:v>
                </c:pt>
                <c:pt idx="811">
                  <c:v>31.1</c:v>
                </c:pt>
                <c:pt idx="812">
                  <c:v>31.1</c:v>
                </c:pt>
                <c:pt idx="813">
                  <c:v>31.2</c:v>
                </c:pt>
                <c:pt idx="814">
                  <c:v>31.2</c:v>
                </c:pt>
                <c:pt idx="815">
                  <c:v>31.2</c:v>
                </c:pt>
                <c:pt idx="816">
                  <c:v>31.2</c:v>
                </c:pt>
                <c:pt idx="817">
                  <c:v>31.3</c:v>
                </c:pt>
                <c:pt idx="818">
                  <c:v>31.3</c:v>
                </c:pt>
                <c:pt idx="819">
                  <c:v>31.3</c:v>
                </c:pt>
                <c:pt idx="820">
                  <c:v>31.4</c:v>
                </c:pt>
                <c:pt idx="821">
                  <c:v>31.4</c:v>
                </c:pt>
                <c:pt idx="822">
                  <c:v>31.5</c:v>
                </c:pt>
                <c:pt idx="823">
                  <c:v>31.4</c:v>
                </c:pt>
                <c:pt idx="824">
                  <c:v>31.4</c:v>
                </c:pt>
                <c:pt idx="825">
                  <c:v>31.4</c:v>
                </c:pt>
                <c:pt idx="826">
                  <c:v>31.5</c:v>
                </c:pt>
                <c:pt idx="827">
                  <c:v>31.5</c:v>
                </c:pt>
                <c:pt idx="828">
                  <c:v>31.5</c:v>
                </c:pt>
                <c:pt idx="829">
                  <c:v>31.6</c:v>
                </c:pt>
                <c:pt idx="830">
                  <c:v>31.6</c:v>
                </c:pt>
                <c:pt idx="831">
                  <c:v>31.5</c:v>
                </c:pt>
                <c:pt idx="832">
                  <c:v>31.6</c:v>
                </c:pt>
                <c:pt idx="833">
                  <c:v>31.6</c:v>
                </c:pt>
                <c:pt idx="834">
                  <c:v>31.7</c:v>
                </c:pt>
                <c:pt idx="835">
                  <c:v>31.7</c:v>
                </c:pt>
                <c:pt idx="836">
                  <c:v>31.7</c:v>
                </c:pt>
                <c:pt idx="837">
                  <c:v>31.8</c:v>
                </c:pt>
                <c:pt idx="838">
                  <c:v>31.8</c:v>
                </c:pt>
                <c:pt idx="839">
                  <c:v>31.8</c:v>
                </c:pt>
                <c:pt idx="840">
                  <c:v>31.8</c:v>
                </c:pt>
                <c:pt idx="841">
                  <c:v>31.8</c:v>
                </c:pt>
                <c:pt idx="842">
                  <c:v>31.9</c:v>
                </c:pt>
                <c:pt idx="843">
                  <c:v>31.9</c:v>
                </c:pt>
                <c:pt idx="844">
                  <c:v>32</c:v>
                </c:pt>
                <c:pt idx="845">
                  <c:v>31.9</c:v>
                </c:pt>
                <c:pt idx="846">
                  <c:v>31.9</c:v>
                </c:pt>
                <c:pt idx="847">
                  <c:v>32</c:v>
                </c:pt>
                <c:pt idx="848">
                  <c:v>32.1</c:v>
                </c:pt>
                <c:pt idx="849">
                  <c:v>32.1</c:v>
                </c:pt>
                <c:pt idx="850">
                  <c:v>32.1</c:v>
                </c:pt>
                <c:pt idx="851">
                  <c:v>32.200000000000003</c:v>
                </c:pt>
                <c:pt idx="852">
                  <c:v>32.1</c:v>
                </c:pt>
                <c:pt idx="853">
                  <c:v>32.200000000000003</c:v>
                </c:pt>
                <c:pt idx="854">
                  <c:v>32.200000000000003</c:v>
                </c:pt>
                <c:pt idx="855">
                  <c:v>32.200000000000003</c:v>
                </c:pt>
                <c:pt idx="856">
                  <c:v>32.200000000000003</c:v>
                </c:pt>
                <c:pt idx="857">
                  <c:v>32.200000000000003</c:v>
                </c:pt>
                <c:pt idx="858">
                  <c:v>32.299999999999997</c:v>
                </c:pt>
                <c:pt idx="859">
                  <c:v>32.200000000000003</c:v>
                </c:pt>
                <c:pt idx="860">
                  <c:v>32.299999999999997</c:v>
                </c:pt>
                <c:pt idx="861">
                  <c:v>32.4</c:v>
                </c:pt>
                <c:pt idx="862">
                  <c:v>32.5</c:v>
                </c:pt>
                <c:pt idx="863">
                  <c:v>32.5</c:v>
                </c:pt>
                <c:pt idx="864">
                  <c:v>32.5</c:v>
                </c:pt>
                <c:pt idx="865">
                  <c:v>32.5</c:v>
                </c:pt>
                <c:pt idx="866">
                  <c:v>32.5</c:v>
                </c:pt>
                <c:pt idx="867">
                  <c:v>32.5</c:v>
                </c:pt>
                <c:pt idx="868">
                  <c:v>32.5</c:v>
                </c:pt>
                <c:pt idx="869">
                  <c:v>32.5</c:v>
                </c:pt>
                <c:pt idx="870">
                  <c:v>32.5</c:v>
                </c:pt>
                <c:pt idx="871">
                  <c:v>32.5</c:v>
                </c:pt>
                <c:pt idx="872">
                  <c:v>32.6</c:v>
                </c:pt>
                <c:pt idx="873">
                  <c:v>32.6</c:v>
                </c:pt>
                <c:pt idx="874">
                  <c:v>32.6</c:v>
                </c:pt>
                <c:pt idx="875">
                  <c:v>32.6</c:v>
                </c:pt>
                <c:pt idx="876">
                  <c:v>32.700000000000003</c:v>
                </c:pt>
                <c:pt idx="877">
                  <c:v>32.700000000000003</c:v>
                </c:pt>
                <c:pt idx="878">
                  <c:v>32.700000000000003</c:v>
                </c:pt>
                <c:pt idx="879">
                  <c:v>32.799999999999997</c:v>
                </c:pt>
                <c:pt idx="880">
                  <c:v>32.799999999999997</c:v>
                </c:pt>
                <c:pt idx="881">
                  <c:v>32.799999999999997</c:v>
                </c:pt>
                <c:pt idx="882">
                  <c:v>32.799999999999997</c:v>
                </c:pt>
                <c:pt idx="883">
                  <c:v>32.9</c:v>
                </c:pt>
                <c:pt idx="884">
                  <c:v>33</c:v>
                </c:pt>
                <c:pt idx="885">
                  <c:v>32.9</c:v>
                </c:pt>
                <c:pt idx="886">
                  <c:v>32.9</c:v>
                </c:pt>
                <c:pt idx="887">
                  <c:v>32.9</c:v>
                </c:pt>
                <c:pt idx="888">
                  <c:v>32.9</c:v>
                </c:pt>
                <c:pt idx="889">
                  <c:v>33</c:v>
                </c:pt>
                <c:pt idx="890">
                  <c:v>33</c:v>
                </c:pt>
                <c:pt idx="891">
                  <c:v>33</c:v>
                </c:pt>
                <c:pt idx="892">
                  <c:v>33</c:v>
                </c:pt>
                <c:pt idx="893">
                  <c:v>33.1</c:v>
                </c:pt>
                <c:pt idx="894">
                  <c:v>33.1</c:v>
                </c:pt>
                <c:pt idx="895">
                  <c:v>33.1</c:v>
                </c:pt>
                <c:pt idx="896">
                  <c:v>33.200000000000003</c:v>
                </c:pt>
                <c:pt idx="897">
                  <c:v>33.200000000000003</c:v>
                </c:pt>
                <c:pt idx="898">
                  <c:v>33.200000000000003</c:v>
                </c:pt>
                <c:pt idx="899">
                  <c:v>33.299999999999997</c:v>
                </c:pt>
                <c:pt idx="900">
                  <c:v>33.299999999999997</c:v>
                </c:pt>
                <c:pt idx="901">
                  <c:v>33.299999999999997</c:v>
                </c:pt>
                <c:pt idx="902">
                  <c:v>33.299999999999997</c:v>
                </c:pt>
                <c:pt idx="903">
                  <c:v>33.4</c:v>
                </c:pt>
                <c:pt idx="904">
                  <c:v>33.4</c:v>
                </c:pt>
                <c:pt idx="905">
                  <c:v>33.5</c:v>
                </c:pt>
                <c:pt idx="906">
                  <c:v>33.5</c:v>
                </c:pt>
                <c:pt idx="907">
                  <c:v>33.5</c:v>
                </c:pt>
                <c:pt idx="908">
                  <c:v>33.5</c:v>
                </c:pt>
                <c:pt idx="909">
                  <c:v>33.5</c:v>
                </c:pt>
                <c:pt idx="910">
                  <c:v>33.5</c:v>
                </c:pt>
                <c:pt idx="911">
                  <c:v>33.6</c:v>
                </c:pt>
                <c:pt idx="912">
                  <c:v>33.6</c:v>
                </c:pt>
                <c:pt idx="913">
                  <c:v>33.6</c:v>
                </c:pt>
                <c:pt idx="914">
                  <c:v>33.6</c:v>
                </c:pt>
                <c:pt idx="915">
                  <c:v>33.6</c:v>
                </c:pt>
                <c:pt idx="916">
                  <c:v>33.700000000000003</c:v>
                </c:pt>
                <c:pt idx="917">
                  <c:v>33.700000000000003</c:v>
                </c:pt>
                <c:pt idx="918">
                  <c:v>33.700000000000003</c:v>
                </c:pt>
                <c:pt idx="919">
                  <c:v>33.700000000000003</c:v>
                </c:pt>
                <c:pt idx="920">
                  <c:v>33.700000000000003</c:v>
                </c:pt>
                <c:pt idx="921">
                  <c:v>33.700000000000003</c:v>
                </c:pt>
                <c:pt idx="922">
                  <c:v>33.799999999999997</c:v>
                </c:pt>
                <c:pt idx="923">
                  <c:v>33.799999999999997</c:v>
                </c:pt>
                <c:pt idx="924">
                  <c:v>33.9</c:v>
                </c:pt>
                <c:pt idx="925">
                  <c:v>33.9</c:v>
                </c:pt>
                <c:pt idx="926">
                  <c:v>33.9</c:v>
                </c:pt>
                <c:pt idx="927">
                  <c:v>33.9</c:v>
                </c:pt>
                <c:pt idx="928">
                  <c:v>34</c:v>
                </c:pt>
                <c:pt idx="929">
                  <c:v>34</c:v>
                </c:pt>
                <c:pt idx="930">
                  <c:v>34</c:v>
                </c:pt>
                <c:pt idx="931">
                  <c:v>34</c:v>
                </c:pt>
                <c:pt idx="932">
                  <c:v>34</c:v>
                </c:pt>
                <c:pt idx="933">
                  <c:v>34</c:v>
                </c:pt>
                <c:pt idx="934">
                  <c:v>34.1</c:v>
                </c:pt>
                <c:pt idx="935">
                  <c:v>34.1</c:v>
                </c:pt>
                <c:pt idx="936">
                  <c:v>34.1</c:v>
                </c:pt>
                <c:pt idx="937">
                  <c:v>34.200000000000003</c:v>
                </c:pt>
                <c:pt idx="938">
                  <c:v>34.299999999999997</c:v>
                </c:pt>
                <c:pt idx="939">
                  <c:v>34.299999999999997</c:v>
                </c:pt>
                <c:pt idx="940">
                  <c:v>34.299999999999997</c:v>
                </c:pt>
                <c:pt idx="941">
                  <c:v>34.299999999999997</c:v>
                </c:pt>
                <c:pt idx="942">
                  <c:v>34.299999999999997</c:v>
                </c:pt>
                <c:pt idx="943">
                  <c:v>34.299999999999997</c:v>
                </c:pt>
                <c:pt idx="944">
                  <c:v>34.4</c:v>
                </c:pt>
                <c:pt idx="945">
                  <c:v>34.5</c:v>
                </c:pt>
                <c:pt idx="946">
                  <c:v>34.5</c:v>
                </c:pt>
                <c:pt idx="947">
                  <c:v>34.4</c:v>
                </c:pt>
                <c:pt idx="948">
                  <c:v>34.6</c:v>
                </c:pt>
                <c:pt idx="949">
                  <c:v>34.6</c:v>
                </c:pt>
                <c:pt idx="950">
                  <c:v>34.6</c:v>
                </c:pt>
                <c:pt idx="951">
                  <c:v>34.6</c:v>
                </c:pt>
                <c:pt idx="952">
                  <c:v>34.700000000000003</c:v>
                </c:pt>
                <c:pt idx="953">
                  <c:v>34.700000000000003</c:v>
                </c:pt>
                <c:pt idx="954">
                  <c:v>34.799999999999997</c:v>
                </c:pt>
                <c:pt idx="955">
                  <c:v>34.799999999999997</c:v>
                </c:pt>
                <c:pt idx="956">
                  <c:v>34.799999999999997</c:v>
                </c:pt>
                <c:pt idx="957">
                  <c:v>34.799999999999997</c:v>
                </c:pt>
                <c:pt idx="958">
                  <c:v>34.9</c:v>
                </c:pt>
                <c:pt idx="959">
                  <c:v>34.9</c:v>
                </c:pt>
                <c:pt idx="960">
                  <c:v>34.9</c:v>
                </c:pt>
                <c:pt idx="961">
                  <c:v>34.9</c:v>
                </c:pt>
                <c:pt idx="962">
                  <c:v>35</c:v>
                </c:pt>
                <c:pt idx="963">
                  <c:v>35</c:v>
                </c:pt>
                <c:pt idx="964">
                  <c:v>35.1</c:v>
                </c:pt>
                <c:pt idx="965">
                  <c:v>35.1</c:v>
                </c:pt>
                <c:pt idx="966">
                  <c:v>35.1</c:v>
                </c:pt>
                <c:pt idx="967">
                  <c:v>35.200000000000003</c:v>
                </c:pt>
                <c:pt idx="968">
                  <c:v>35.200000000000003</c:v>
                </c:pt>
                <c:pt idx="969">
                  <c:v>35.299999999999997</c:v>
                </c:pt>
                <c:pt idx="970">
                  <c:v>35.200000000000003</c:v>
                </c:pt>
                <c:pt idx="971">
                  <c:v>35.4</c:v>
                </c:pt>
                <c:pt idx="972">
                  <c:v>35.4</c:v>
                </c:pt>
                <c:pt idx="973">
                  <c:v>35.4</c:v>
                </c:pt>
                <c:pt idx="974">
                  <c:v>35.4</c:v>
                </c:pt>
                <c:pt idx="975">
                  <c:v>35.4</c:v>
                </c:pt>
                <c:pt idx="976">
                  <c:v>35.4</c:v>
                </c:pt>
                <c:pt idx="977">
                  <c:v>35.4</c:v>
                </c:pt>
                <c:pt idx="978">
                  <c:v>35.5</c:v>
                </c:pt>
                <c:pt idx="979">
                  <c:v>35.5</c:v>
                </c:pt>
                <c:pt idx="980">
                  <c:v>35.5</c:v>
                </c:pt>
                <c:pt idx="981">
                  <c:v>35.6</c:v>
                </c:pt>
                <c:pt idx="982">
                  <c:v>35.6</c:v>
                </c:pt>
                <c:pt idx="983">
                  <c:v>35.6</c:v>
                </c:pt>
                <c:pt idx="984">
                  <c:v>35.700000000000003</c:v>
                </c:pt>
                <c:pt idx="985">
                  <c:v>35.700000000000003</c:v>
                </c:pt>
                <c:pt idx="986">
                  <c:v>35.700000000000003</c:v>
                </c:pt>
                <c:pt idx="987">
                  <c:v>35.700000000000003</c:v>
                </c:pt>
                <c:pt idx="988">
                  <c:v>35.700000000000003</c:v>
                </c:pt>
                <c:pt idx="989">
                  <c:v>35.700000000000003</c:v>
                </c:pt>
                <c:pt idx="990">
                  <c:v>35.799999999999997</c:v>
                </c:pt>
                <c:pt idx="991">
                  <c:v>35.9</c:v>
                </c:pt>
                <c:pt idx="992">
                  <c:v>35.9</c:v>
                </c:pt>
                <c:pt idx="993">
                  <c:v>35.9</c:v>
                </c:pt>
                <c:pt idx="994">
                  <c:v>35.9</c:v>
                </c:pt>
                <c:pt idx="995">
                  <c:v>35.9</c:v>
                </c:pt>
                <c:pt idx="996">
                  <c:v>36</c:v>
                </c:pt>
                <c:pt idx="997">
                  <c:v>36</c:v>
                </c:pt>
                <c:pt idx="998">
                  <c:v>36</c:v>
                </c:pt>
                <c:pt idx="999">
                  <c:v>36.1</c:v>
                </c:pt>
                <c:pt idx="1000">
                  <c:v>36.1</c:v>
                </c:pt>
                <c:pt idx="1001">
                  <c:v>36.1</c:v>
                </c:pt>
                <c:pt idx="1002">
                  <c:v>36.1</c:v>
                </c:pt>
                <c:pt idx="1003">
                  <c:v>36.1</c:v>
                </c:pt>
                <c:pt idx="1004">
                  <c:v>36.200000000000003</c:v>
                </c:pt>
                <c:pt idx="1005">
                  <c:v>36.200000000000003</c:v>
                </c:pt>
                <c:pt idx="1006">
                  <c:v>36.200000000000003</c:v>
                </c:pt>
                <c:pt idx="1007">
                  <c:v>36.200000000000003</c:v>
                </c:pt>
                <c:pt idx="1008">
                  <c:v>36.200000000000003</c:v>
                </c:pt>
                <c:pt idx="1009">
                  <c:v>36.200000000000003</c:v>
                </c:pt>
                <c:pt idx="1010">
                  <c:v>36.4</c:v>
                </c:pt>
                <c:pt idx="1011">
                  <c:v>36.4</c:v>
                </c:pt>
                <c:pt idx="1012">
                  <c:v>36.4</c:v>
                </c:pt>
                <c:pt idx="1013">
                  <c:v>36.4</c:v>
                </c:pt>
                <c:pt idx="1014">
                  <c:v>36.5</c:v>
                </c:pt>
                <c:pt idx="1015">
                  <c:v>36.5</c:v>
                </c:pt>
                <c:pt idx="1016">
                  <c:v>36.5</c:v>
                </c:pt>
                <c:pt idx="1017">
                  <c:v>36.5</c:v>
                </c:pt>
                <c:pt idx="1018">
                  <c:v>36.6</c:v>
                </c:pt>
                <c:pt idx="1019">
                  <c:v>36.6</c:v>
                </c:pt>
                <c:pt idx="1020">
                  <c:v>36.6</c:v>
                </c:pt>
                <c:pt idx="1021">
                  <c:v>36.700000000000003</c:v>
                </c:pt>
                <c:pt idx="1022">
                  <c:v>36.700000000000003</c:v>
                </c:pt>
                <c:pt idx="1023">
                  <c:v>36.700000000000003</c:v>
                </c:pt>
                <c:pt idx="1024">
                  <c:v>36.700000000000003</c:v>
                </c:pt>
                <c:pt idx="1025">
                  <c:v>36.700000000000003</c:v>
                </c:pt>
                <c:pt idx="1026">
                  <c:v>36.799999999999997</c:v>
                </c:pt>
                <c:pt idx="1027">
                  <c:v>36.9</c:v>
                </c:pt>
                <c:pt idx="1028">
                  <c:v>36.9</c:v>
                </c:pt>
                <c:pt idx="1029">
                  <c:v>36.9</c:v>
                </c:pt>
                <c:pt idx="1030">
                  <c:v>36.9</c:v>
                </c:pt>
                <c:pt idx="1031">
                  <c:v>36.9</c:v>
                </c:pt>
                <c:pt idx="1032">
                  <c:v>36.9</c:v>
                </c:pt>
                <c:pt idx="1033">
                  <c:v>36.9</c:v>
                </c:pt>
                <c:pt idx="1034">
                  <c:v>36.9</c:v>
                </c:pt>
                <c:pt idx="1035">
                  <c:v>36.9</c:v>
                </c:pt>
                <c:pt idx="1036">
                  <c:v>37</c:v>
                </c:pt>
                <c:pt idx="1037">
                  <c:v>37.1</c:v>
                </c:pt>
                <c:pt idx="1038">
                  <c:v>37.1</c:v>
                </c:pt>
                <c:pt idx="1039">
                  <c:v>37.1</c:v>
                </c:pt>
                <c:pt idx="1040">
                  <c:v>37.1</c:v>
                </c:pt>
                <c:pt idx="1041">
                  <c:v>37.1</c:v>
                </c:pt>
                <c:pt idx="1042">
                  <c:v>37.1</c:v>
                </c:pt>
                <c:pt idx="1043">
                  <c:v>37.1</c:v>
                </c:pt>
                <c:pt idx="1044">
                  <c:v>37.200000000000003</c:v>
                </c:pt>
                <c:pt idx="1045">
                  <c:v>37.200000000000003</c:v>
                </c:pt>
                <c:pt idx="1046">
                  <c:v>37.200000000000003</c:v>
                </c:pt>
                <c:pt idx="1047">
                  <c:v>37.200000000000003</c:v>
                </c:pt>
                <c:pt idx="1048">
                  <c:v>37.200000000000003</c:v>
                </c:pt>
                <c:pt idx="1049">
                  <c:v>37.200000000000003</c:v>
                </c:pt>
                <c:pt idx="1050">
                  <c:v>37.200000000000003</c:v>
                </c:pt>
                <c:pt idx="1051">
                  <c:v>37.200000000000003</c:v>
                </c:pt>
                <c:pt idx="1052">
                  <c:v>37.200000000000003</c:v>
                </c:pt>
                <c:pt idx="1053">
                  <c:v>37.200000000000003</c:v>
                </c:pt>
                <c:pt idx="1054">
                  <c:v>37.4</c:v>
                </c:pt>
                <c:pt idx="1055">
                  <c:v>37.4</c:v>
                </c:pt>
                <c:pt idx="1056">
                  <c:v>37.4</c:v>
                </c:pt>
                <c:pt idx="1057">
                  <c:v>37.4</c:v>
                </c:pt>
                <c:pt idx="1058">
                  <c:v>37.5</c:v>
                </c:pt>
                <c:pt idx="1059">
                  <c:v>37.4</c:v>
                </c:pt>
                <c:pt idx="1060">
                  <c:v>37.4</c:v>
                </c:pt>
                <c:pt idx="1061">
                  <c:v>37.5</c:v>
                </c:pt>
                <c:pt idx="1062">
                  <c:v>37.5</c:v>
                </c:pt>
                <c:pt idx="1063">
                  <c:v>37.5</c:v>
                </c:pt>
                <c:pt idx="1064">
                  <c:v>37.5</c:v>
                </c:pt>
                <c:pt idx="1065">
                  <c:v>37.5</c:v>
                </c:pt>
                <c:pt idx="1066">
                  <c:v>37.6</c:v>
                </c:pt>
                <c:pt idx="1067">
                  <c:v>37.6</c:v>
                </c:pt>
                <c:pt idx="1068">
                  <c:v>37.6</c:v>
                </c:pt>
                <c:pt idx="1069">
                  <c:v>37.700000000000003</c:v>
                </c:pt>
                <c:pt idx="1070">
                  <c:v>37.700000000000003</c:v>
                </c:pt>
                <c:pt idx="1071">
                  <c:v>37.700000000000003</c:v>
                </c:pt>
                <c:pt idx="1072">
                  <c:v>37.700000000000003</c:v>
                </c:pt>
                <c:pt idx="1073">
                  <c:v>37.799999999999997</c:v>
                </c:pt>
                <c:pt idx="1074">
                  <c:v>37.9</c:v>
                </c:pt>
                <c:pt idx="1075">
                  <c:v>37.799999999999997</c:v>
                </c:pt>
                <c:pt idx="1076">
                  <c:v>37.9</c:v>
                </c:pt>
                <c:pt idx="1077">
                  <c:v>37.9</c:v>
                </c:pt>
                <c:pt idx="1078">
                  <c:v>37.9</c:v>
                </c:pt>
                <c:pt idx="1079">
                  <c:v>37.9</c:v>
                </c:pt>
                <c:pt idx="1080">
                  <c:v>37.9</c:v>
                </c:pt>
                <c:pt idx="1081">
                  <c:v>37.9</c:v>
                </c:pt>
                <c:pt idx="1082">
                  <c:v>38</c:v>
                </c:pt>
                <c:pt idx="1083">
                  <c:v>38</c:v>
                </c:pt>
                <c:pt idx="1084">
                  <c:v>38</c:v>
                </c:pt>
                <c:pt idx="1085">
                  <c:v>38</c:v>
                </c:pt>
                <c:pt idx="1086">
                  <c:v>38</c:v>
                </c:pt>
                <c:pt idx="1087">
                  <c:v>38.1</c:v>
                </c:pt>
                <c:pt idx="1088">
                  <c:v>38.1</c:v>
                </c:pt>
                <c:pt idx="1089">
                  <c:v>38.200000000000003</c:v>
                </c:pt>
                <c:pt idx="1090">
                  <c:v>38.200000000000003</c:v>
                </c:pt>
                <c:pt idx="1091">
                  <c:v>38.200000000000003</c:v>
                </c:pt>
                <c:pt idx="1092">
                  <c:v>38.299999999999997</c:v>
                </c:pt>
                <c:pt idx="1093">
                  <c:v>38.299999999999997</c:v>
                </c:pt>
                <c:pt idx="1094">
                  <c:v>38.299999999999997</c:v>
                </c:pt>
                <c:pt idx="1095">
                  <c:v>38.299999999999997</c:v>
                </c:pt>
                <c:pt idx="1096">
                  <c:v>38.4</c:v>
                </c:pt>
                <c:pt idx="1097">
                  <c:v>38.4</c:v>
                </c:pt>
                <c:pt idx="1098">
                  <c:v>38.4</c:v>
                </c:pt>
                <c:pt idx="1099">
                  <c:v>38.4</c:v>
                </c:pt>
                <c:pt idx="1100">
                  <c:v>38.4</c:v>
                </c:pt>
                <c:pt idx="1101">
                  <c:v>38.5</c:v>
                </c:pt>
                <c:pt idx="1102">
                  <c:v>38.6</c:v>
                </c:pt>
                <c:pt idx="1103">
                  <c:v>38.5</c:v>
                </c:pt>
                <c:pt idx="1104">
                  <c:v>38.6</c:v>
                </c:pt>
                <c:pt idx="1105">
                  <c:v>38.700000000000003</c:v>
                </c:pt>
                <c:pt idx="1106">
                  <c:v>38.700000000000003</c:v>
                </c:pt>
                <c:pt idx="1107">
                  <c:v>38.700000000000003</c:v>
                </c:pt>
                <c:pt idx="1108">
                  <c:v>38.700000000000003</c:v>
                </c:pt>
                <c:pt idx="1109">
                  <c:v>38.799999999999997</c:v>
                </c:pt>
                <c:pt idx="1110">
                  <c:v>38.799999999999997</c:v>
                </c:pt>
                <c:pt idx="1111">
                  <c:v>38.9</c:v>
                </c:pt>
                <c:pt idx="1112">
                  <c:v>38.9</c:v>
                </c:pt>
                <c:pt idx="1113">
                  <c:v>38.9</c:v>
                </c:pt>
                <c:pt idx="1114">
                  <c:v>38.9</c:v>
                </c:pt>
                <c:pt idx="1115">
                  <c:v>38.9</c:v>
                </c:pt>
                <c:pt idx="1116">
                  <c:v>38.9</c:v>
                </c:pt>
                <c:pt idx="1117">
                  <c:v>39</c:v>
                </c:pt>
                <c:pt idx="1118">
                  <c:v>39</c:v>
                </c:pt>
                <c:pt idx="1119">
                  <c:v>39.1</c:v>
                </c:pt>
                <c:pt idx="1120">
                  <c:v>39</c:v>
                </c:pt>
                <c:pt idx="1121">
                  <c:v>39</c:v>
                </c:pt>
                <c:pt idx="1122">
                  <c:v>39.200000000000003</c:v>
                </c:pt>
                <c:pt idx="1123">
                  <c:v>39.200000000000003</c:v>
                </c:pt>
                <c:pt idx="1124">
                  <c:v>39.200000000000003</c:v>
                </c:pt>
                <c:pt idx="1125">
                  <c:v>39.299999999999997</c:v>
                </c:pt>
                <c:pt idx="1126">
                  <c:v>39.299999999999997</c:v>
                </c:pt>
                <c:pt idx="1127">
                  <c:v>39.299999999999997</c:v>
                </c:pt>
                <c:pt idx="1128">
                  <c:v>39.299999999999997</c:v>
                </c:pt>
                <c:pt idx="1129">
                  <c:v>39.299999999999997</c:v>
                </c:pt>
                <c:pt idx="1130">
                  <c:v>39.4</c:v>
                </c:pt>
                <c:pt idx="1131">
                  <c:v>39.299999999999997</c:v>
                </c:pt>
                <c:pt idx="1132">
                  <c:v>39.4</c:v>
                </c:pt>
                <c:pt idx="1133">
                  <c:v>39.4</c:v>
                </c:pt>
                <c:pt idx="1134">
                  <c:v>39.4</c:v>
                </c:pt>
                <c:pt idx="1135">
                  <c:v>39.5</c:v>
                </c:pt>
                <c:pt idx="1136">
                  <c:v>39.5</c:v>
                </c:pt>
                <c:pt idx="1137">
                  <c:v>39.5</c:v>
                </c:pt>
                <c:pt idx="1138">
                  <c:v>39.700000000000003</c:v>
                </c:pt>
                <c:pt idx="1139">
                  <c:v>39.700000000000003</c:v>
                </c:pt>
                <c:pt idx="1140">
                  <c:v>39.700000000000003</c:v>
                </c:pt>
                <c:pt idx="1141">
                  <c:v>39.700000000000003</c:v>
                </c:pt>
                <c:pt idx="1142">
                  <c:v>39.700000000000003</c:v>
                </c:pt>
                <c:pt idx="1143">
                  <c:v>39.799999999999997</c:v>
                </c:pt>
                <c:pt idx="1144">
                  <c:v>39.799999999999997</c:v>
                </c:pt>
                <c:pt idx="1145">
                  <c:v>39.9</c:v>
                </c:pt>
                <c:pt idx="1146">
                  <c:v>40</c:v>
                </c:pt>
                <c:pt idx="1147">
                  <c:v>39.9</c:v>
                </c:pt>
                <c:pt idx="1148">
                  <c:v>40</c:v>
                </c:pt>
                <c:pt idx="1149">
                  <c:v>40.1</c:v>
                </c:pt>
                <c:pt idx="1150">
                  <c:v>40.1</c:v>
                </c:pt>
                <c:pt idx="1151">
                  <c:v>40.1</c:v>
                </c:pt>
                <c:pt idx="1152">
                  <c:v>40.1</c:v>
                </c:pt>
                <c:pt idx="1153">
                  <c:v>40.299999999999997</c:v>
                </c:pt>
                <c:pt idx="1154">
                  <c:v>40.299999999999997</c:v>
                </c:pt>
                <c:pt idx="1155">
                  <c:v>40.299999999999997</c:v>
                </c:pt>
                <c:pt idx="1156">
                  <c:v>40.299999999999997</c:v>
                </c:pt>
                <c:pt idx="1157">
                  <c:v>40.4</c:v>
                </c:pt>
                <c:pt idx="1158">
                  <c:v>40.5</c:v>
                </c:pt>
                <c:pt idx="1159">
                  <c:v>40.5</c:v>
                </c:pt>
                <c:pt idx="1160">
                  <c:v>40.5</c:v>
                </c:pt>
                <c:pt idx="1161">
                  <c:v>40.5</c:v>
                </c:pt>
                <c:pt idx="1162">
                  <c:v>40.6</c:v>
                </c:pt>
                <c:pt idx="1163">
                  <c:v>40.6</c:v>
                </c:pt>
                <c:pt idx="1164">
                  <c:v>40.700000000000003</c:v>
                </c:pt>
                <c:pt idx="1165">
                  <c:v>40.700000000000003</c:v>
                </c:pt>
                <c:pt idx="1166">
                  <c:v>40.799999999999997</c:v>
                </c:pt>
                <c:pt idx="1167">
                  <c:v>40.799999999999997</c:v>
                </c:pt>
                <c:pt idx="1168">
                  <c:v>40.799999999999997</c:v>
                </c:pt>
                <c:pt idx="1169">
                  <c:v>40.9</c:v>
                </c:pt>
                <c:pt idx="1170">
                  <c:v>41</c:v>
                </c:pt>
                <c:pt idx="1171">
                  <c:v>41</c:v>
                </c:pt>
                <c:pt idx="1172">
                  <c:v>41.1</c:v>
                </c:pt>
                <c:pt idx="1173">
                  <c:v>41.1</c:v>
                </c:pt>
                <c:pt idx="1174">
                  <c:v>41.1</c:v>
                </c:pt>
                <c:pt idx="1175">
                  <c:v>41.3</c:v>
                </c:pt>
                <c:pt idx="1176">
                  <c:v>41.3</c:v>
                </c:pt>
                <c:pt idx="1177">
                  <c:v>41.4</c:v>
                </c:pt>
                <c:pt idx="1178">
                  <c:v>41.5</c:v>
                </c:pt>
                <c:pt idx="1179">
                  <c:v>41.5</c:v>
                </c:pt>
                <c:pt idx="1180">
                  <c:v>41.5</c:v>
                </c:pt>
                <c:pt idx="1181">
                  <c:v>41.6</c:v>
                </c:pt>
                <c:pt idx="1182">
                  <c:v>41.6</c:v>
                </c:pt>
                <c:pt idx="1183">
                  <c:v>41.8</c:v>
                </c:pt>
                <c:pt idx="1184">
                  <c:v>41.8</c:v>
                </c:pt>
                <c:pt idx="1185">
                  <c:v>41.9</c:v>
                </c:pt>
                <c:pt idx="1186">
                  <c:v>41.9</c:v>
                </c:pt>
                <c:pt idx="1187">
                  <c:v>42</c:v>
                </c:pt>
                <c:pt idx="1188">
                  <c:v>42.1</c:v>
                </c:pt>
                <c:pt idx="1189">
                  <c:v>42.1</c:v>
                </c:pt>
                <c:pt idx="1190">
                  <c:v>42.1</c:v>
                </c:pt>
                <c:pt idx="1191">
                  <c:v>42.1</c:v>
                </c:pt>
                <c:pt idx="1192">
                  <c:v>42.2</c:v>
                </c:pt>
                <c:pt idx="1193">
                  <c:v>42.3</c:v>
                </c:pt>
                <c:pt idx="1194">
                  <c:v>42.3</c:v>
                </c:pt>
                <c:pt idx="1195">
                  <c:v>42.3</c:v>
                </c:pt>
                <c:pt idx="1196">
                  <c:v>42.5</c:v>
                </c:pt>
                <c:pt idx="1197">
                  <c:v>42.6</c:v>
                </c:pt>
                <c:pt idx="1198">
                  <c:v>42.6</c:v>
                </c:pt>
                <c:pt idx="1199">
                  <c:v>42.6</c:v>
                </c:pt>
                <c:pt idx="1200">
                  <c:v>42.7</c:v>
                </c:pt>
                <c:pt idx="1201">
                  <c:v>42.6</c:v>
                </c:pt>
                <c:pt idx="1202">
                  <c:v>42.6</c:v>
                </c:pt>
                <c:pt idx="1203">
                  <c:v>42.6</c:v>
                </c:pt>
                <c:pt idx="1204">
                  <c:v>42.7</c:v>
                </c:pt>
                <c:pt idx="1205">
                  <c:v>42.6</c:v>
                </c:pt>
                <c:pt idx="1206">
                  <c:v>42.7</c:v>
                </c:pt>
                <c:pt idx="1207">
                  <c:v>42.7</c:v>
                </c:pt>
                <c:pt idx="1208">
                  <c:v>42.7</c:v>
                </c:pt>
                <c:pt idx="1209">
                  <c:v>42.7</c:v>
                </c:pt>
                <c:pt idx="1210">
                  <c:v>42.7</c:v>
                </c:pt>
                <c:pt idx="1211">
                  <c:v>42.7</c:v>
                </c:pt>
                <c:pt idx="1212">
                  <c:v>42.7</c:v>
                </c:pt>
                <c:pt idx="1213">
                  <c:v>42.7</c:v>
                </c:pt>
                <c:pt idx="1214">
                  <c:v>42.7</c:v>
                </c:pt>
                <c:pt idx="1215">
                  <c:v>42.7</c:v>
                </c:pt>
                <c:pt idx="1216">
                  <c:v>42.7</c:v>
                </c:pt>
                <c:pt idx="1217">
                  <c:v>42.7</c:v>
                </c:pt>
                <c:pt idx="1218">
                  <c:v>42.7</c:v>
                </c:pt>
                <c:pt idx="1219">
                  <c:v>42.7</c:v>
                </c:pt>
                <c:pt idx="1220">
                  <c:v>42.7</c:v>
                </c:pt>
                <c:pt idx="1221">
                  <c:v>42.7</c:v>
                </c:pt>
                <c:pt idx="1222">
                  <c:v>42.7</c:v>
                </c:pt>
                <c:pt idx="1223">
                  <c:v>42.7</c:v>
                </c:pt>
                <c:pt idx="1224">
                  <c:v>42.7</c:v>
                </c:pt>
                <c:pt idx="1225">
                  <c:v>42.7</c:v>
                </c:pt>
                <c:pt idx="1226">
                  <c:v>42.7</c:v>
                </c:pt>
                <c:pt idx="1227">
                  <c:v>42.7</c:v>
                </c:pt>
                <c:pt idx="1228">
                  <c:v>42.7</c:v>
                </c:pt>
                <c:pt idx="1229">
                  <c:v>42.7</c:v>
                </c:pt>
                <c:pt idx="1230">
                  <c:v>42.7</c:v>
                </c:pt>
                <c:pt idx="1231">
                  <c:v>42.7</c:v>
                </c:pt>
                <c:pt idx="1232">
                  <c:v>42.7</c:v>
                </c:pt>
                <c:pt idx="1233">
                  <c:v>42.7</c:v>
                </c:pt>
                <c:pt idx="1234">
                  <c:v>42.7</c:v>
                </c:pt>
                <c:pt idx="1235">
                  <c:v>42.7</c:v>
                </c:pt>
                <c:pt idx="1236">
                  <c:v>42.7</c:v>
                </c:pt>
                <c:pt idx="1237">
                  <c:v>42.7</c:v>
                </c:pt>
                <c:pt idx="1238">
                  <c:v>42.7</c:v>
                </c:pt>
                <c:pt idx="1239">
                  <c:v>42.7</c:v>
                </c:pt>
                <c:pt idx="1240">
                  <c:v>42.7</c:v>
                </c:pt>
                <c:pt idx="1241">
                  <c:v>42.7</c:v>
                </c:pt>
                <c:pt idx="1242">
                  <c:v>42.7</c:v>
                </c:pt>
                <c:pt idx="1243">
                  <c:v>42.7</c:v>
                </c:pt>
                <c:pt idx="1244">
                  <c:v>42.7</c:v>
                </c:pt>
                <c:pt idx="1245">
                  <c:v>42.7</c:v>
                </c:pt>
                <c:pt idx="1246">
                  <c:v>42.7</c:v>
                </c:pt>
                <c:pt idx="1247">
                  <c:v>42.7</c:v>
                </c:pt>
                <c:pt idx="1248">
                  <c:v>42.7</c:v>
                </c:pt>
                <c:pt idx="1249">
                  <c:v>42.7</c:v>
                </c:pt>
                <c:pt idx="1250">
                  <c:v>42.7</c:v>
                </c:pt>
                <c:pt idx="1251">
                  <c:v>42.7</c:v>
                </c:pt>
                <c:pt idx="1252">
                  <c:v>42.8</c:v>
                </c:pt>
                <c:pt idx="1253">
                  <c:v>42.8</c:v>
                </c:pt>
                <c:pt idx="1254">
                  <c:v>42.9</c:v>
                </c:pt>
                <c:pt idx="1255">
                  <c:v>42.7</c:v>
                </c:pt>
                <c:pt idx="1256">
                  <c:v>42.8</c:v>
                </c:pt>
                <c:pt idx="1257">
                  <c:v>42.8</c:v>
                </c:pt>
                <c:pt idx="1258">
                  <c:v>42.8</c:v>
                </c:pt>
                <c:pt idx="1259">
                  <c:v>42.8</c:v>
                </c:pt>
                <c:pt idx="1260">
                  <c:v>42.8</c:v>
                </c:pt>
                <c:pt idx="1261">
                  <c:v>42.8</c:v>
                </c:pt>
                <c:pt idx="1262">
                  <c:v>42.8</c:v>
                </c:pt>
                <c:pt idx="1263">
                  <c:v>42.8</c:v>
                </c:pt>
                <c:pt idx="1264">
                  <c:v>42.9</c:v>
                </c:pt>
                <c:pt idx="1265">
                  <c:v>42.9</c:v>
                </c:pt>
                <c:pt idx="1266">
                  <c:v>42.8</c:v>
                </c:pt>
                <c:pt idx="1267">
                  <c:v>42.9</c:v>
                </c:pt>
                <c:pt idx="1268">
                  <c:v>42.9</c:v>
                </c:pt>
                <c:pt idx="1269">
                  <c:v>42.9</c:v>
                </c:pt>
                <c:pt idx="1270">
                  <c:v>42.9</c:v>
                </c:pt>
                <c:pt idx="1271">
                  <c:v>42.9</c:v>
                </c:pt>
                <c:pt idx="1272">
                  <c:v>42.9</c:v>
                </c:pt>
                <c:pt idx="1273">
                  <c:v>42.9</c:v>
                </c:pt>
                <c:pt idx="1274">
                  <c:v>42.9</c:v>
                </c:pt>
                <c:pt idx="1275">
                  <c:v>42.9</c:v>
                </c:pt>
                <c:pt idx="1276">
                  <c:v>42.9</c:v>
                </c:pt>
                <c:pt idx="1277">
                  <c:v>43</c:v>
                </c:pt>
                <c:pt idx="1278">
                  <c:v>42.9</c:v>
                </c:pt>
                <c:pt idx="1279">
                  <c:v>43</c:v>
                </c:pt>
                <c:pt idx="1280">
                  <c:v>43</c:v>
                </c:pt>
                <c:pt idx="1281">
                  <c:v>43</c:v>
                </c:pt>
                <c:pt idx="1282">
                  <c:v>43</c:v>
                </c:pt>
                <c:pt idx="1283">
                  <c:v>43</c:v>
                </c:pt>
                <c:pt idx="1284">
                  <c:v>43</c:v>
                </c:pt>
                <c:pt idx="1285">
                  <c:v>43</c:v>
                </c:pt>
                <c:pt idx="1286">
                  <c:v>43</c:v>
                </c:pt>
                <c:pt idx="1287">
                  <c:v>43</c:v>
                </c:pt>
                <c:pt idx="1288">
                  <c:v>43</c:v>
                </c:pt>
                <c:pt idx="1289">
                  <c:v>43.1</c:v>
                </c:pt>
                <c:pt idx="1290">
                  <c:v>43.1</c:v>
                </c:pt>
                <c:pt idx="1291">
                  <c:v>43.1</c:v>
                </c:pt>
                <c:pt idx="1292">
                  <c:v>43.1</c:v>
                </c:pt>
                <c:pt idx="1293">
                  <c:v>43</c:v>
                </c:pt>
                <c:pt idx="1294">
                  <c:v>43.1</c:v>
                </c:pt>
                <c:pt idx="1295">
                  <c:v>43.1</c:v>
                </c:pt>
                <c:pt idx="1296">
                  <c:v>43.1</c:v>
                </c:pt>
                <c:pt idx="1297">
                  <c:v>43.1</c:v>
                </c:pt>
                <c:pt idx="1298">
                  <c:v>43.1</c:v>
                </c:pt>
                <c:pt idx="1299">
                  <c:v>43.1</c:v>
                </c:pt>
                <c:pt idx="1300">
                  <c:v>43.2</c:v>
                </c:pt>
                <c:pt idx="1301">
                  <c:v>43.2</c:v>
                </c:pt>
                <c:pt idx="1302">
                  <c:v>43.2</c:v>
                </c:pt>
                <c:pt idx="1303">
                  <c:v>43.2</c:v>
                </c:pt>
                <c:pt idx="1304">
                  <c:v>43.2</c:v>
                </c:pt>
                <c:pt idx="1305">
                  <c:v>43.2</c:v>
                </c:pt>
                <c:pt idx="1306">
                  <c:v>43.2</c:v>
                </c:pt>
                <c:pt idx="1307">
                  <c:v>43.4</c:v>
                </c:pt>
                <c:pt idx="1308">
                  <c:v>43.4</c:v>
                </c:pt>
                <c:pt idx="1309">
                  <c:v>43.4</c:v>
                </c:pt>
                <c:pt idx="1310">
                  <c:v>43.3</c:v>
                </c:pt>
                <c:pt idx="1311">
                  <c:v>43.3</c:v>
                </c:pt>
                <c:pt idx="1312">
                  <c:v>43.4</c:v>
                </c:pt>
                <c:pt idx="1313">
                  <c:v>43.4</c:v>
                </c:pt>
                <c:pt idx="1314">
                  <c:v>43.4</c:v>
                </c:pt>
                <c:pt idx="1315">
                  <c:v>43.4</c:v>
                </c:pt>
                <c:pt idx="1316">
                  <c:v>43.4</c:v>
                </c:pt>
                <c:pt idx="1317">
                  <c:v>43.4</c:v>
                </c:pt>
                <c:pt idx="1318">
                  <c:v>43.4</c:v>
                </c:pt>
                <c:pt idx="1319">
                  <c:v>43.4</c:v>
                </c:pt>
                <c:pt idx="1320">
                  <c:v>43.4</c:v>
                </c:pt>
                <c:pt idx="1321">
                  <c:v>43.4</c:v>
                </c:pt>
                <c:pt idx="1322">
                  <c:v>43.4</c:v>
                </c:pt>
                <c:pt idx="1323">
                  <c:v>43.4</c:v>
                </c:pt>
                <c:pt idx="1324">
                  <c:v>43.5</c:v>
                </c:pt>
                <c:pt idx="1325">
                  <c:v>43.4</c:v>
                </c:pt>
                <c:pt idx="1326">
                  <c:v>43.5</c:v>
                </c:pt>
                <c:pt idx="1327">
                  <c:v>43.5</c:v>
                </c:pt>
                <c:pt idx="1328">
                  <c:v>43.5</c:v>
                </c:pt>
                <c:pt idx="1329">
                  <c:v>43.6</c:v>
                </c:pt>
                <c:pt idx="1330">
                  <c:v>43.6</c:v>
                </c:pt>
                <c:pt idx="1331">
                  <c:v>43.6</c:v>
                </c:pt>
                <c:pt idx="1332">
                  <c:v>43.5</c:v>
                </c:pt>
                <c:pt idx="1333">
                  <c:v>43.5</c:v>
                </c:pt>
                <c:pt idx="1334">
                  <c:v>43.6</c:v>
                </c:pt>
                <c:pt idx="1335">
                  <c:v>43.7</c:v>
                </c:pt>
                <c:pt idx="1336">
                  <c:v>43.7</c:v>
                </c:pt>
                <c:pt idx="1337">
                  <c:v>43.7</c:v>
                </c:pt>
                <c:pt idx="1338">
                  <c:v>43.7</c:v>
                </c:pt>
                <c:pt idx="1339">
                  <c:v>43.7</c:v>
                </c:pt>
                <c:pt idx="1340">
                  <c:v>43.7</c:v>
                </c:pt>
                <c:pt idx="1341">
                  <c:v>43.7</c:v>
                </c:pt>
                <c:pt idx="1342">
                  <c:v>43.7</c:v>
                </c:pt>
                <c:pt idx="1343">
                  <c:v>43.7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6B90-4CBF-98D2-1414F9DE3B50}"/>
            </c:ext>
          </c:extLst>
        </c:ser>
        <c:ser>
          <c:idx val="6"/>
          <c:order val="6"/>
          <c:tx>
            <c:strRef>
              <c:f>'device 1_2016-05-24_15-33-49'!$H$2</c:f>
              <c:strCache>
                <c:ptCount val="1"/>
                <c:pt idx="0">
                  <c:v>CH7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1_2016-05-24_15-33-49'!$H$3:$H$1346</c:f>
              <c:numCache>
                <c:formatCode>General</c:formatCode>
                <c:ptCount val="1344"/>
                <c:pt idx="0">
                  <c:v>26.5</c:v>
                </c:pt>
                <c:pt idx="1">
                  <c:v>26.5</c:v>
                </c:pt>
                <c:pt idx="2">
                  <c:v>26.5</c:v>
                </c:pt>
                <c:pt idx="3">
                  <c:v>26.6</c:v>
                </c:pt>
                <c:pt idx="4">
                  <c:v>26.5</c:v>
                </c:pt>
                <c:pt idx="5">
                  <c:v>26.6</c:v>
                </c:pt>
                <c:pt idx="6">
                  <c:v>26.5</c:v>
                </c:pt>
                <c:pt idx="7">
                  <c:v>26.5</c:v>
                </c:pt>
                <c:pt idx="8">
                  <c:v>26.5</c:v>
                </c:pt>
                <c:pt idx="9">
                  <c:v>26.6</c:v>
                </c:pt>
                <c:pt idx="10">
                  <c:v>26.6</c:v>
                </c:pt>
                <c:pt idx="11">
                  <c:v>26.5</c:v>
                </c:pt>
                <c:pt idx="12">
                  <c:v>26.5</c:v>
                </c:pt>
                <c:pt idx="13">
                  <c:v>26.5</c:v>
                </c:pt>
                <c:pt idx="14">
                  <c:v>26.5</c:v>
                </c:pt>
                <c:pt idx="15">
                  <c:v>26.5</c:v>
                </c:pt>
                <c:pt idx="16">
                  <c:v>26.5</c:v>
                </c:pt>
                <c:pt idx="17">
                  <c:v>26.4</c:v>
                </c:pt>
                <c:pt idx="18">
                  <c:v>26.4</c:v>
                </c:pt>
                <c:pt idx="19">
                  <c:v>26.4</c:v>
                </c:pt>
                <c:pt idx="20">
                  <c:v>26.3</c:v>
                </c:pt>
                <c:pt idx="21">
                  <c:v>26.2</c:v>
                </c:pt>
                <c:pt idx="22">
                  <c:v>26.2</c:v>
                </c:pt>
                <c:pt idx="23">
                  <c:v>26.1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25.9</c:v>
                </c:pt>
                <c:pt idx="29">
                  <c:v>25.9</c:v>
                </c:pt>
                <c:pt idx="30">
                  <c:v>25.9</c:v>
                </c:pt>
                <c:pt idx="31">
                  <c:v>25.8</c:v>
                </c:pt>
                <c:pt idx="32">
                  <c:v>25.7</c:v>
                </c:pt>
                <c:pt idx="33">
                  <c:v>25.7</c:v>
                </c:pt>
                <c:pt idx="34">
                  <c:v>25.8</c:v>
                </c:pt>
                <c:pt idx="35">
                  <c:v>25.7</c:v>
                </c:pt>
                <c:pt idx="36">
                  <c:v>25.7</c:v>
                </c:pt>
                <c:pt idx="37">
                  <c:v>25.6</c:v>
                </c:pt>
                <c:pt idx="38">
                  <c:v>25.6</c:v>
                </c:pt>
                <c:pt idx="39">
                  <c:v>25.5</c:v>
                </c:pt>
                <c:pt idx="40">
                  <c:v>25.6</c:v>
                </c:pt>
                <c:pt idx="41">
                  <c:v>25.6</c:v>
                </c:pt>
                <c:pt idx="42">
                  <c:v>25.5</c:v>
                </c:pt>
                <c:pt idx="43">
                  <c:v>25.5</c:v>
                </c:pt>
                <c:pt idx="44">
                  <c:v>25.5</c:v>
                </c:pt>
                <c:pt idx="45">
                  <c:v>25.5</c:v>
                </c:pt>
                <c:pt idx="46">
                  <c:v>25.5</c:v>
                </c:pt>
                <c:pt idx="47">
                  <c:v>25.5</c:v>
                </c:pt>
                <c:pt idx="48">
                  <c:v>25.5</c:v>
                </c:pt>
                <c:pt idx="49">
                  <c:v>25.5</c:v>
                </c:pt>
                <c:pt idx="50">
                  <c:v>25.4</c:v>
                </c:pt>
                <c:pt idx="51">
                  <c:v>25.4</c:v>
                </c:pt>
                <c:pt idx="52">
                  <c:v>25.4</c:v>
                </c:pt>
                <c:pt idx="53">
                  <c:v>25.4</c:v>
                </c:pt>
                <c:pt idx="54">
                  <c:v>25.4</c:v>
                </c:pt>
                <c:pt idx="55">
                  <c:v>25.4</c:v>
                </c:pt>
                <c:pt idx="56">
                  <c:v>25.4</c:v>
                </c:pt>
                <c:pt idx="57">
                  <c:v>25.5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25.5</c:v>
                </c:pt>
                <c:pt idx="62">
                  <c:v>25.5</c:v>
                </c:pt>
                <c:pt idx="63">
                  <c:v>25.5</c:v>
                </c:pt>
                <c:pt idx="64">
                  <c:v>25.5</c:v>
                </c:pt>
                <c:pt idx="65">
                  <c:v>25.5</c:v>
                </c:pt>
                <c:pt idx="66">
                  <c:v>25.5</c:v>
                </c:pt>
                <c:pt idx="67">
                  <c:v>25.6</c:v>
                </c:pt>
                <c:pt idx="68">
                  <c:v>25.6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25.7</c:v>
                </c:pt>
                <c:pt idx="77">
                  <c:v>25.7</c:v>
                </c:pt>
                <c:pt idx="78">
                  <c:v>25.7</c:v>
                </c:pt>
                <c:pt idx="79">
                  <c:v>25.7</c:v>
                </c:pt>
                <c:pt idx="80">
                  <c:v>25.7</c:v>
                </c:pt>
                <c:pt idx="81">
                  <c:v>25.7</c:v>
                </c:pt>
                <c:pt idx="82">
                  <c:v>25.7</c:v>
                </c:pt>
                <c:pt idx="83">
                  <c:v>25.8</c:v>
                </c:pt>
                <c:pt idx="84">
                  <c:v>25.9</c:v>
                </c:pt>
                <c:pt idx="85">
                  <c:v>25.9</c:v>
                </c:pt>
                <c:pt idx="86">
                  <c:v>25.8</c:v>
                </c:pt>
                <c:pt idx="87">
                  <c:v>25.8</c:v>
                </c:pt>
                <c:pt idx="88">
                  <c:v>25.9</c:v>
                </c:pt>
                <c:pt idx="89">
                  <c:v>25.9</c:v>
                </c:pt>
                <c:pt idx="90">
                  <c:v>25.9</c:v>
                </c:pt>
                <c:pt idx="91">
                  <c:v>25.9</c:v>
                </c:pt>
                <c:pt idx="92">
                  <c:v>25.9</c:v>
                </c:pt>
                <c:pt idx="93">
                  <c:v>25.9</c:v>
                </c:pt>
                <c:pt idx="94">
                  <c:v>25.9</c:v>
                </c:pt>
                <c:pt idx="95">
                  <c:v>25.9</c:v>
                </c:pt>
                <c:pt idx="96">
                  <c:v>25.9</c:v>
                </c:pt>
                <c:pt idx="97">
                  <c:v>26</c:v>
                </c:pt>
                <c:pt idx="98">
                  <c:v>26</c:v>
                </c:pt>
                <c:pt idx="99">
                  <c:v>26</c:v>
                </c:pt>
                <c:pt idx="100">
                  <c:v>26</c:v>
                </c:pt>
                <c:pt idx="101">
                  <c:v>26</c:v>
                </c:pt>
                <c:pt idx="102">
                  <c:v>26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26</c:v>
                </c:pt>
                <c:pt idx="107">
                  <c:v>26</c:v>
                </c:pt>
                <c:pt idx="108">
                  <c:v>26.1</c:v>
                </c:pt>
                <c:pt idx="109">
                  <c:v>26</c:v>
                </c:pt>
                <c:pt idx="110">
                  <c:v>26</c:v>
                </c:pt>
                <c:pt idx="111">
                  <c:v>26.1</c:v>
                </c:pt>
                <c:pt idx="112">
                  <c:v>26.1</c:v>
                </c:pt>
                <c:pt idx="113">
                  <c:v>26.1</c:v>
                </c:pt>
                <c:pt idx="114">
                  <c:v>26.1</c:v>
                </c:pt>
                <c:pt idx="115">
                  <c:v>26.1</c:v>
                </c:pt>
                <c:pt idx="116">
                  <c:v>26.1</c:v>
                </c:pt>
                <c:pt idx="117">
                  <c:v>26.1</c:v>
                </c:pt>
                <c:pt idx="118">
                  <c:v>26.1</c:v>
                </c:pt>
                <c:pt idx="119">
                  <c:v>26.1</c:v>
                </c:pt>
                <c:pt idx="120">
                  <c:v>26.1</c:v>
                </c:pt>
                <c:pt idx="121">
                  <c:v>26.1</c:v>
                </c:pt>
                <c:pt idx="122">
                  <c:v>26.1</c:v>
                </c:pt>
                <c:pt idx="123">
                  <c:v>26.2</c:v>
                </c:pt>
                <c:pt idx="124">
                  <c:v>26.2</c:v>
                </c:pt>
                <c:pt idx="125">
                  <c:v>26.2</c:v>
                </c:pt>
                <c:pt idx="126">
                  <c:v>26.2</c:v>
                </c:pt>
                <c:pt idx="127">
                  <c:v>26.2</c:v>
                </c:pt>
                <c:pt idx="128">
                  <c:v>26.1</c:v>
                </c:pt>
                <c:pt idx="129">
                  <c:v>26.1</c:v>
                </c:pt>
                <c:pt idx="130">
                  <c:v>26.2</c:v>
                </c:pt>
                <c:pt idx="131">
                  <c:v>26.2</c:v>
                </c:pt>
                <c:pt idx="132">
                  <c:v>26.2</c:v>
                </c:pt>
                <c:pt idx="133">
                  <c:v>26.2</c:v>
                </c:pt>
                <c:pt idx="134">
                  <c:v>26.2</c:v>
                </c:pt>
                <c:pt idx="135">
                  <c:v>26.2</c:v>
                </c:pt>
                <c:pt idx="136">
                  <c:v>26.2</c:v>
                </c:pt>
                <c:pt idx="137">
                  <c:v>26.2</c:v>
                </c:pt>
                <c:pt idx="138">
                  <c:v>26.2</c:v>
                </c:pt>
                <c:pt idx="139">
                  <c:v>26.2</c:v>
                </c:pt>
                <c:pt idx="140">
                  <c:v>26.2</c:v>
                </c:pt>
                <c:pt idx="141">
                  <c:v>26.3</c:v>
                </c:pt>
                <c:pt idx="142">
                  <c:v>26.3</c:v>
                </c:pt>
                <c:pt idx="143">
                  <c:v>26.4</c:v>
                </c:pt>
                <c:pt idx="144">
                  <c:v>26.4</c:v>
                </c:pt>
                <c:pt idx="145">
                  <c:v>26.4</c:v>
                </c:pt>
                <c:pt idx="146">
                  <c:v>26.3</c:v>
                </c:pt>
                <c:pt idx="147">
                  <c:v>26.4</c:v>
                </c:pt>
                <c:pt idx="148">
                  <c:v>26.3</c:v>
                </c:pt>
                <c:pt idx="149">
                  <c:v>26.3</c:v>
                </c:pt>
                <c:pt idx="150">
                  <c:v>26.3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26.5</c:v>
                </c:pt>
                <c:pt idx="156">
                  <c:v>26.4</c:v>
                </c:pt>
                <c:pt idx="157">
                  <c:v>26.4</c:v>
                </c:pt>
                <c:pt idx="158">
                  <c:v>26.4</c:v>
                </c:pt>
                <c:pt idx="159">
                  <c:v>26.4</c:v>
                </c:pt>
                <c:pt idx="160">
                  <c:v>26.4</c:v>
                </c:pt>
                <c:pt idx="161">
                  <c:v>26.4</c:v>
                </c:pt>
                <c:pt idx="162">
                  <c:v>26.4</c:v>
                </c:pt>
                <c:pt idx="163">
                  <c:v>26.5</c:v>
                </c:pt>
                <c:pt idx="164">
                  <c:v>26.5</c:v>
                </c:pt>
                <c:pt idx="165">
                  <c:v>26.5</c:v>
                </c:pt>
                <c:pt idx="166">
                  <c:v>26.5</c:v>
                </c:pt>
                <c:pt idx="167">
                  <c:v>26.5</c:v>
                </c:pt>
                <c:pt idx="168">
                  <c:v>26.5</c:v>
                </c:pt>
                <c:pt idx="169">
                  <c:v>26.5</c:v>
                </c:pt>
                <c:pt idx="170">
                  <c:v>26.5</c:v>
                </c:pt>
                <c:pt idx="171">
                  <c:v>26.5</c:v>
                </c:pt>
                <c:pt idx="172">
                  <c:v>26.5</c:v>
                </c:pt>
                <c:pt idx="173">
                  <c:v>26.5</c:v>
                </c:pt>
                <c:pt idx="174">
                  <c:v>26.5</c:v>
                </c:pt>
                <c:pt idx="175">
                  <c:v>26.5</c:v>
                </c:pt>
                <c:pt idx="176">
                  <c:v>26.5</c:v>
                </c:pt>
                <c:pt idx="177">
                  <c:v>26.6</c:v>
                </c:pt>
                <c:pt idx="178">
                  <c:v>26.6</c:v>
                </c:pt>
                <c:pt idx="179">
                  <c:v>26.5</c:v>
                </c:pt>
                <c:pt idx="180">
                  <c:v>26.6</c:v>
                </c:pt>
                <c:pt idx="181">
                  <c:v>26.5</c:v>
                </c:pt>
                <c:pt idx="182">
                  <c:v>26.6</c:v>
                </c:pt>
                <c:pt idx="183">
                  <c:v>26.6</c:v>
                </c:pt>
                <c:pt idx="184">
                  <c:v>26.6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26.6</c:v>
                </c:pt>
                <c:pt idx="190">
                  <c:v>26.6</c:v>
                </c:pt>
                <c:pt idx="191">
                  <c:v>26.6</c:v>
                </c:pt>
                <c:pt idx="192">
                  <c:v>26.6</c:v>
                </c:pt>
                <c:pt idx="193">
                  <c:v>26.6</c:v>
                </c:pt>
                <c:pt idx="194">
                  <c:v>26.7</c:v>
                </c:pt>
                <c:pt idx="195">
                  <c:v>26.6</c:v>
                </c:pt>
                <c:pt idx="196">
                  <c:v>26.6</c:v>
                </c:pt>
                <c:pt idx="197">
                  <c:v>26.6</c:v>
                </c:pt>
                <c:pt idx="198">
                  <c:v>26.6</c:v>
                </c:pt>
                <c:pt idx="199">
                  <c:v>26.6</c:v>
                </c:pt>
                <c:pt idx="200">
                  <c:v>26.6</c:v>
                </c:pt>
                <c:pt idx="201">
                  <c:v>26.6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26.5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26.5</c:v>
                </c:pt>
                <c:pt idx="212">
                  <c:v>26.5</c:v>
                </c:pt>
                <c:pt idx="213">
                  <c:v>26.5</c:v>
                </c:pt>
                <c:pt idx="214">
                  <c:v>26.5</c:v>
                </c:pt>
                <c:pt idx="215">
                  <c:v>26.5</c:v>
                </c:pt>
                <c:pt idx="216">
                  <c:v>26.5</c:v>
                </c:pt>
                <c:pt idx="217">
                  <c:v>26.5</c:v>
                </c:pt>
                <c:pt idx="218">
                  <c:v>26.5</c:v>
                </c:pt>
                <c:pt idx="219">
                  <c:v>26.5</c:v>
                </c:pt>
                <c:pt idx="220">
                  <c:v>26.5</c:v>
                </c:pt>
                <c:pt idx="221">
                  <c:v>26.5</c:v>
                </c:pt>
                <c:pt idx="222">
                  <c:v>26.5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26.5</c:v>
                </c:pt>
                <c:pt idx="227">
                  <c:v>26.5</c:v>
                </c:pt>
                <c:pt idx="228">
                  <c:v>26.5</c:v>
                </c:pt>
                <c:pt idx="229">
                  <c:v>26.5</c:v>
                </c:pt>
                <c:pt idx="230">
                  <c:v>26.5</c:v>
                </c:pt>
                <c:pt idx="231">
                  <c:v>26.5</c:v>
                </c:pt>
                <c:pt idx="232">
                  <c:v>26.5</c:v>
                </c:pt>
                <c:pt idx="233">
                  <c:v>26.5</c:v>
                </c:pt>
                <c:pt idx="234">
                  <c:v>26.5</c:v>
                </c:pt>
                <c:pt idx="235">
                  <c:v>26.6</c:v>
                </c:pt>
                <c:pt idx="236">
                  <c:v>26.5</c:v>
                </c:pt>
                <c:pt idx="237">
                  <c:v>26.5</c:v>
                </c:pt>
                <c:pt idx="238">
                  <c:v>26.5</c:v>
                </c:pt>
                <c:pt idx="239">
                  <c:v>26.5</c:v>
                </c:pt>
                <c:pt idx="240">
                  <c:v>26.5</c:v>
                </c:pt>
                <c:pt idx="241">
                  <c:v>26.5</c:v>
                </c:pt>
                <c:pt idx="242">
                  <c:v>26.5</c:v>
                </c:pt>
                <c:pt idx="243">
                  <c:v>26.5</c:v>
                </c:pt>
                <c:pt idx="244">
                  <c:v>26.5</c:v>
                </c:pt>
                <c:pt idx="245">
                  <c:v>26.6</c:v>
                </c:pt>
                <c:pt idx="246">
                  <c:v>26.5</c:v>
                </c:pt>
                <c:pt idx="247">
                  <c:v>26.6</c:v>
                </c:pt>
                <c:pt idx="248">
                  <c:v>26.6</c:v>
                </c:pt>
                <c:pt idx="249">
                  <c:v>26.6</c:v>
                </c:pt>
                <c:pt idx="250">
                  <c:v>26.5</c:v>
                </c:pt>
                <c:pt idx="251">
                  <c:v>26.6</c:v>
                </c:pt>
                <c:pt idx="252">
                  <c:v>26.6</c:v>
                </c:pt>
                <c:pt idx="253">
                  <c:v>26.6</c:v>
                </c:pt>
                <c:pt idx="254">
                  <c:v>26.7</c:v>
                </c:pt>
                <c:pt idx="255">
                  <c:v>26.7</c:v>
                </c:pt>
                <c:pt idx="256">
                  <c:v>26.6</c:v>
                </c:pt>
                <c:pt idx="257">
                  <c:v>26.7</c:v>
                </c:pt>
                <c:pt idx="258">
                  <c:v>26.7</c:v>
                </c:pt>
                <c:pt idx="259">
                  <c:v>26.7</c:v>
                </c:pt>
                <c:pt idx="260">
                  <c:v>26.7</c:v>
                </c:pt>
                <c:pt idx="261">
                  <c:v>26.6</c:v>
                </c:pt>
                <c:pt idx="262">
                  <c:v>26.7</c:v>
                </c:pt>
                <c:pt idx="263">
                  <c:v>26.7</c:v>
                </c:pt>
                <c:pt idx="264">
                  <c:v>26.7</c:v>
                </c:pt>
                <c:pt idx="265">
                  <c:v>26.7</c:v>
                </c:pt>
                <c:pt idx="266">
                  <c:v>26.7</c:v>
                </c:pt>
                <c:pt idx="267">
                  <c:v>26.7</c:v>
                </c:pt>
                <c:pt idx="268">
                  <c:v>26.7</c:v>
                </c:pt>
                <c:pt idx="269">
                  <c:v>26.7</c:v>
                </c:pt>
                <c:pt idx="270">
                  <c:v>26.7</c:v>
                </c:pt>
                <c:pt idx="271">
                  <c:v>26.7</c:v>
                </c:pt>
                <c:pt idx="272">
                  <c:v>26.7</c:v>
                </c:pt>
                <c:pt idx="273">
                  <c:v>26.7</c:v>
                </c:pt>
                <c:pt idx="274">
                  <c:v>26.8</c:v>
                </c:pt>
                <c:pt idx="275">
                  <c:v>26.7</c:v>
                </c:pt>
                <c:pt idx="276">
                  <c:v>26.8</c:v>
                </c:pt>
                <c:pt idx="277">
                  <c:v>26.7</c:v>
                </c:pt>
                <c:pt idx="278">
                  <c:v>26.9</c:v>
                </c:pt>
                <c:pt idx="279">
                  <c:v>26.8</c:v>
                </c:pt>
                <c:pt idx="280">
                  <c:v>26.9</c:v>
                </c:pt>
                <c:pt idx="281">
                  <c:v>26.8</c:v>
                </c:pt>
                <c:pt idx="282">
                  <c:v>26.9</c:v>
                </c:pt>
                <c:pt idx="283">
                  <c:v>26.9</c:v>
                </c:pt>
                <c:pt idx="284">
                  <c:v>26.9</c:v>
                </c:pt>
                <c:pt idx="285">
                  <c:v>26.9</c:v>
                </c:pt>
                <c:pt idx="286">
                  <c:v>26.9</c:v>
                </c:pt>
                <c:pt idx="287">
                  <c:v>27</c:v>
                </c:pt>
                <c:pt idx="288">
                  <c:v>27</c:v>
                </c:pt>
                <c:pt idx="289">
                  <c:v>27</c:v>
                </c:pt>
                <c:pt idx="290">
                  <c:v>26.9</c:v>
                </c:pt>
                <c:pt idx="291">
                  <c:v>26.9</c:v>
                </c:pt>
                <c:pt idx="292">
                  <c:v>27</c:v>
                </c:pt>
                <c:pt idx="293">
                  <c:v>27.1</c:v>
                </c:pt>
                <c:pt idx="294">
                  <c:v>27.1</c:v>
                </c:pt>
                <c:pt idx="295">
                  <c:v>27</c:v>
                </c:pt>
                <c:pt idx="296">
                  <c:v>27</c:v>
                </c:pt>
                <c:pt idx="297">
                  <c:v>27</c:v>
                </c:pt>
                <c:pt idx="298">
                  <c:v>27.1</c:v>
                </c:pt>
                <c:pt idx="299">
                  <c:v>27.1</c:v>
                </c:pt>
                <c:pt idx="300">
                  <c:v>27.1</c:v>
                </c:pt>
                <c:pt idx="301">
                  <c:v>27.2</c:v>
                </c:pt>
                <c:pt idx="302">
                  <c:v>27.1</c:v>
                </c:pt>
                <c:pt idx="303">
                  <c:v>27.1</c:v>
                </c:pt>
                <c:pt idx="304">
                  <c:v>27.2</c:v>
                </c:pt>
                <c:pt idx="305">
                  <c:v>27.2</c:v>
                </c:pt>
                <c:pt idx="306">
                  <c:v>27.1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27.2</c:v>
                </c:pt>
                <c:pt idx="311">
                  <c:v>27.3</c:v>
                </c:pt>
                <c:pt idx="312">
                  <c:v>27.3</c:v>
                </c:pt>
                <c:pt idx="313">
                  <c:v>27.3</c:v>
                </c:pt>
                <c:pt idx="314">
                  <c:v>27.2</c:v>
                </c:pt>
                <c:pt idx="315">
                  <c:v>27.3</c:v>
                </c:pt>
                <c:pt idx="316">
                  <c:v>27.3</c:v>
                </c:pt>
                <c:pt idx="317">
                  <c:v>27.3</c:v>
                </c:pt>
                <c:pt idx="318">
                  <c:v>27.3</c:v>
                </c:pt>
                <c:pt idx="319">
                  <c:v>27.3</c:v>
                </c:pt>
                <c:pt idx="320">
                  <c:v>27.3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27.3</c:v>
                </c:pt>
                <c:pt idx="327">
                  <c:v>27.3</c:v>
                </c:pt>
                <c:pt idx="328">
                  <c:v>27.3</c:v>
                </c:pt>
                <c:pt idx="329">
                  <c:v>27.3</c:v>
                </c:pt>
                <c:pt idx="330">
                  <c:v>27.3</c:v>
                </c:pt>
                <c:pt idx="331">
                  <c:v>27.3</c:v>
                </c:pt>
                <c:pt idx="332">
                  <c:v>27.3</c:v>
                </c:pt>
                <c:pt idx="333">
                  <c:v>27.3</c:v>
                </c:pt>
                <c:pt idx="334">
                  <c:v>27.3</c:v>
                </c:pt>
                <c:pt idx="335">
                  <c:v>27.3</c:v>
                </c:pt>
                <c:pt idx="336">
                  <c:v>27.3</c:v>
                </c:pt>
                <c:pt idx="337">
                  <c:v>27.3</c:v>
                </c:pt>
                <c:pt idx="338">
                  <c:v>27.3</c:v>
                </c:pt>
                <c:pt idx="339">
                  <c:v>27.3</c:v>
                </c:pt>
                <c:pt idx="340">
                  <c:v>27.3</c:v>
                </c:pt>
                <c:pt idx="341">
                  <c:v>27.2</c:v>
                </c:pt>
                <c:pt idx="342">
                  <c:v>27.3</c:v>
                </c:pt>
                <c:pt idx="343">
                  <c:v>27.3</c:v>
                </c:pt>
                <c:pt idx="344">
                  <c:v>27.3</c:v>
                </c:pt>
                <c:pt idx="345">
                  <c:v>27.3</c:v>
                </c:pt>
                <c:pt idx="346">
                  <c:v>27.2</c:v>
                </c:pt>
                <c:pt idx="347">
                  <c:v>27.3</c:v>
                </c:pt>
                <c:pt idx="348">
                  <c:v>27.3</c:v>
                </c:pt>
                <c:pt idx="349">
                  <c:v>27.3</c:v>
                </c:pt>
                <c:pt idx="350">
                  <c:v>27.3</c:v>
                </c:pt>
                <c:pt idx="351">
                  <c:v>27.3</c:v>
                </c:pt>
                <c:pt idx="352">
                  <c:v>27.3</c:v>
                </c:pt>
                <c:pt idx="353">
                  <c:v>27.3</c:v>
                </c:pt>
                <c:pt idx="354">
                  <c:v>27.3</c:v>
                </c:pt>
                <c:pt idx="355">
                  <c:v>27.3</c:v>
                </c:pt>
                <c:pt idx="356">
                  <c:v>27.3</c:v>
                </c:pt>
                <c:pt idx="357">
                  <c:v>27.3</c:v>
                </c:pt>
                <c:pt idx="358">
                  <c:v>27.2</c:v>
                </c:pt>
                <c:pt idx="359">
                  <c:v>27.3</c:v>
                </c:pt>
                <c:pt idx="360">
                  <c:v>27.2</c:v>
                </c:pt>
                <c:pt idx="361">
                  <c:v>27.3</c:v>
                </c:pt>
                <c:pt idx="362">
                  <c:v>27.2</c:v>
                </c:pt>
                <c:pt idx="363">
                  <c:v>27.3</c:v>
                </c:pt>
                <c:pt idx="364">
                  <c:v>27.3</c:v>
                </c:pt>
                <c:pt idx="365">
                  <c:v>27.3</c:v>
                </c:pt>
                <c:pt idx="366">
                  <c:v>27.3</c:v>
                </c:pt>
                <c:pt idx="367">
                  <c:v>27.3</c:v>
                </c:pt>
                <c:pt idx="368">
                  <c:v>27.3</c:v>
                </c:pt>
                <c:pt idx="369">
                  <c:v>27.3</c:v>
                </c:pt>
                <c:pt idx="370">
                  <c:v>27.3</c:v>
                </c:pt>
                <c:pt idx="371">
                  <c:v>27.3</c:v>
                </c:pt>
                <c:pt idx="372">
                  <c:v>27.3</c:v>
                </c:pt>
                <c:pt idx="373">
                  <c:v>27.3</c:v>
                </c:pt>
                <c:pt idx="374">
                  <c:v>27.3</c:v>
                </c:pt>
                <c:pt idx="375">
                  <c:v>27.2</c:v>
                </c:pt>
                <c:pt idx="376">
                  <c:v>27.2</c:v>
                </c:pt>
                <c:pt idx="377">
                  <c:v>27.3</c:v>
                </c:pt>
                <c:pt idx="378">
                  <c:v>27.3</c:v>
                </c:pt>
                <c:pt idx="379">
                  <c:v>27.3</c:v>
                </c:pt>
                <c:pt idx="380">
                  <c:v>27.3</c:v>
                </c:pt>
                <c:pt idx="381">
                  <c:v>27.3</c:v>
                </c:pt>
                <c:pt idx="382">
                  <c:v>27.3</c:v>
                </c:pt>
                <c:pt idx="383">
                  <c:v>27.2</c:v>
                </c:pt>
                <c:pt idx="384">
                  <c:v>27.2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27.3</c:v>
                </c:pt>
                <c:pt idx="389">
                  <c:v>27.3</c:v>
                </c:pt>
                <c:pt idx="390">
                  <c:v>27.2</c:v>
                </c:pt>
                <c:pt idx="391">
                  <c:v>27.2</c:v>
                </c:pt>
                <c:pt idx="392">
                  <c:v>27.2</c:v>
                </c:pt>
                <c:pt idx="393">
                  <c:v>27.2</c:v>
                </c:pt>
                <c:pt idx="394">
                  <c:v>27.2</c:v>
                </c:pt>
                <c:pt idx="395">
                  <c:v>27.2</c:v>
                </c:pt>
                <c:pt idx="396">
                  <c:v>27.2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27.2</c:v>
                </c:pt>
                <c:pt idx="401">
                  <c:v>27.2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</c:v>
                </c:pt>
                <c:pt idx="408">
                  <c:v>27</c:v>
                </c:pt>
                <c:pt idx="409">
                  <c:v>27</c:v>
                </c:pt>
                <c:pt idx="410">
                  <c:v>27</c:v>
                </c:pt>
                <c:pt idx="411">
                  <c:v>27</c:v>
                </c:pt>
                <c:pt idx="412">
                  <c:v>27</c:v>
                </c:pt>
                <c:pt idx="413">
                  <c:v>27</c:v>
                </c:pt>
                <c:pt idx="414">
                  <c:v>27</c:v>
                </c:pt>
                <c:pt idx="415">
                  <c:v>27</c:v>
                </c:pt>
                <c:pt idx="416">
                  <c:v>27</c:v>
                </c:pt>
                <c:pt idx="417">
                  <c:v>27</c:v>
                </c:pt>
                <c:pt idx="418">
                  <c:v>26.9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26.9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26.9</c:v>
                </c:pt>
                <c:pt idx="435">
                  <c:v>26.9</c:v>
                </c:pt>
                <c:pt idx="436">
                  <c:v>26.9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26.9</c:v>
                </c:pt>
                <c:pt idx="442">
                  <c:v>26.9</c:v>
                </c:pt>
                <c:pt idx="443">
                  <c:v>26.9</c:v>
                </c:pt>
                <c:pt idx="444">
                  <c:v>26.9</c:v>
                </c:pt>
                <c:pt idx="445">
                  <c:v>26.9</c:v>
                </c:pt>
                <c:pt idx="446">
                  <c:v>26.9</c:v>
                </c:pt>
                <c:pt idx="447">
                  <c:v>26.9</c:v>
                </c:pt>
                <c:pt idx="448">
                  <c:v>26.9</c:v>
                </c:pt>
                <c:pt idx="449">
                  <c:v>26.9</c:v>
                </c:pt>
                <c:pt idx="450">
                  <c:v>26.9</c:v>
                </c:pt>
                <c:pt idx="451">
                  <c:v>26.9</c:v>
                </c:pt>
                <c:pt idx="452">
                  <c:v>26.9</c:v>
                </c:pt>
                <c:pt idx="453">
                  <c:v>26.9</c:v>
                </c:pt>
                <c:pt idx="454">
                  <c:v>26.9</c:v>
                </c:pt>
                <c:pt idx="455">
                  <c:v>26.9</c:v>
                </c:pt>
                <c:pt idx="456">
                  <c:v>26.9</c:v>
                </c:pt>
                <c:pt idx="457">
                  <c:v>26.9</c:v>
                </c:pt>
                <c:pt idx="458">
                  <c:v>26.9</c:v>
                </c:pt>
                <c:pt idx="459">
                  <c:v>26.9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26.9</c:v>
                </c:pt>
                <c:pt idx="464">
                  <c:v>26.9</c:v>
                </c:pt>
                <c:pt idx="465">
                  <c:v>26.9</c:v>
                </c:pt>
                <c:pt idx="466">
                  <c:v>27</c:v>
                </c:pt>
                <c:pt idx="467">
                  <c:v>26.9</c:v>
                </c:pt>
                <c:pt idx="468">
                  <c:v>26.9</c:v>
                </c:pt>
                <c:pt idx="469">
                  <c:v>26.9</c:v>
                </c:pt>
                <c:pt idx="470">
                  <c:v>26.9</c:v>
                </c:pt>
                <c:pt idx="471">
                  <c:v>26.9</c:v>
                </c:pt>
                <c:pt idx="472">
                  <c:v>26.9</c:v>
                </c:pt>
                <c:pt idx="473">
                  <c:v>26.9</c:v>
                </c:pt>
                <c:pt idx="474">
                  <c:v>26.9</c:v>
                </c:pt>
                <c:pt idx="475">
                  <c:v>26.9</c:v>
                </c:pt>
                <c:pt idx="476">
                  <c:v>26.9</c:v>
                </c:pt>
                <c:pt idx="477">
                  <c:v>26.9</c:v>
                </c:pt>
                <c:pt idx="478">
                  <c:v>26.9</c:v>
                </c:pt>
                <c:pt idx="479">
                  <c:v>26.9</c:v>
                </c:pt>
                <c:pt idx="480">
                  <c:v>26.9</c:v>
                </c:pt>
                <c:pt idx="481">
                  <c:v>27</c:v>
                </c:pt>
                <c:pt idx="482">
                  <c:v>26.9</c:v>
                </c:pt>
                <c:pt idx="483">
                  <c:v>26.9</c:v>
                </c:pt>
                <c:pt idx="484">
                  <c:v>26.9</c:v>
                </c:pt>
                <c:pt idx="485">
                  <c:v>26.9</c:v>
                </c:pt>
                <c:pt idx="486">
                  <c:v>27</c:v>
                </c:pt>
                <c:pt idx="487">
                  <c:v>27</c:v>
                </c:pt>
                <c:pt idx="488">
                  <c:v>27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27</c:v>
                </c:pt>
                <c:pt idx="494">
                  <c:v>27</c:v>
                </c:pt>
                <c:pt idx="495">
                  <c:v>27</c:v>
                </c:pt>
                <c:pt idx="496">
                  <c:v>26.9</c:v>
                </c:pt>
                <c:pt idx="497">
                  <c:v>27</c:v>
                </c:pt>
                <c:pt idx="498">
                  <c:v>27</c:v>
                </c:pt>
                <c:pt idx="499">
                  <c:v>26.9</c:v>
                </c:pt>
                <c:pt idx="500">
                  <c:v>27</c:v>
                </c:pt>
                <c:pt idx="501">
                  <c:v>26.9</c:v>
                </c:pt>
                <c:pt idx="502">
                  <c:v>26.9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26.9</c:v>
                </c:pt>
                <c:pt idx="507">
                  <c:v>27</c:v>
                </c:pt>
                <c:pt idx="508">
                  <c:v>27</c:v>
                </c:pt>
                <c:pt idx="509">
                  <c:v>26.9</c:v>
                </c:pt>
                <c:pt idx="510">
                  <c:v>26.9</c:v>
                </c:pt>
                <c:pt idx="511">
                  <c:v>26.9</c:v>
                </c:pt>
                <c:pt idx="512">
                  <c:v>26.9</c:v>
                </c:pt>
                <c:pt idx="513">
                  <c:v>27</c:v>
                </c:pt>
                <c:pt idx="514">
                  <c:v>26.9</c:v>
                </c:pt>
                <c:pt idx="515">
                  <c:v>26.9</c:v>
                </c:pt>
                <c:pt idx="516">
                  <c:v>27</c:v>
                </c:pt>
                <c:pt idx="517">
                  <c:v>26.9</c:v>
                </c:pt>
                <c:pt idx="518">
                  <c:v>26.9</c:v>
                </c:pt>
                <c:pt idx="519">
                  <c:v>27</c:v>
                </c:pt>
                <c:pt idx="520">
                  <c:v>26.9</c:v>
                </c:pt>
                <c:pt idx="521">
                  <c:v>26.9</c:v>
                </c:pt>
                <c:pt idx="522">
                  <c:v>26.9</c:v>
                </c:pt>
                <c:pt idx="523">
                  <c:v>26.9</c:v>
                </c:pt>
                <c:pt idx="524">
                  <c:v>26.9</c:v>
                </c:pt>
                <c:pt idx="525">
                  <c:v>26.9</c:v>
                </c:pt>
                <c:pt idx="526">
                  <c:v>26.9</c:v>
                </c:pt>
                <c:pt idx="527">
                  <c:v>26.9</c:v>
                </c:pt>
                <c:pt idx="528">
                  <c:v>27</c:v>
                </c:pt>
                <c:pt idx="529">
                  <c:v>26.9</c:v>
                </c:pt>
                <c:pt idx="530">
                  <c:v>26.9</c:v>
                </c:pt>
                <c:pt idx="531">
                  <c:v>26.9</c:v>
                </c:pt>
                <c:pt idx="532">
                  <c:v>26.9</c:v>
                </c:pt>
                <c:pt idx="533">
                  <c:v>26.9</c:v>
                </c:pt>
                <c:pt idx="534">
                  <c:v>26.9</c:v>
                </c:pt>
                <c:pt idx="535">
                  <c:v>26.9</c:v>
                </c:pt>
                <c:pt idx="536">
                  <c:v>26.9</c:v>
                </c:pt>
                <c:pt idx="537">
                  <c:v>26.9</c:v>
                </c:pt>
                <c:pt idx="538">
                  <c:v>26.9</c:v>
                </c:pt>
                <c:pt idx="539">
                  <c:v>26.9</c:v>
                </c:pt>
                <c:pt idx="540">
                  <c:v>26.9</c:v>
                </c:pt>
                <c:pt idx="541">
                  <c:v>26.9</c:v>
                </c:pt>
                <c:pt idx="542">
                  <c:v>26.9</c:v>
                </c:pt>
                <c:pt idx="543">
                  <c:v>26.8</c:v>
                </c:pt>
                <c:pt idx="544">
                  <c:v>26.9</c:v>
                </c:pt>
                <c:pt idx="545">
                  <c:v>26.8</c:v>
                </c:pt>
                <c:pt idx="546">
                  <c:v>26.9</c:v>
                </c:pt>
                <c:pt idx="547">
                  <c:v>26.9</c:v>
                </c:pt>
                <c:pt idx="548">
                  <c:v>26.8</c:v>
                </c:pt>
                <c:pt idx="549">
                  <c:v>26.9</c:v>
                </c:pt>
                <c:pt idx="550">
                  <c:v>26.9</c:v>
                </c:pt>
                <c:pt idx="551">
                  <c:v>26.8</c:v>
                </c:pt>
                <c:pt idx="552">
                  <c:v>26.8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26.9</c:v>
                </c:pt>
                <c:pt idx="559">
                  <c:v>26.9</c:v>
                </c:pt>
                <c:pt idx="560">
                  <c:v>26.9</c:v>
                </c:pt>
                <c:pt idx="561">
                  <c:v>26.9</c:v>
                </c:pt>
                <c:pt idx="562">
                  <c:v>26.9</c:v>
                </c:pt>
                <c:pt idx="563">
                  <c:v>26.9</c:v>
                </c:pt>
                <c:pt idx="564">
                  <c:v>26.9</c:v>
                </c:pt>
                <c:pt idx="565">
                  <c:v>26.9</c:v>
                </c:pt>
                <c:pt idx="566">
                  <c:v>26.9</c:v>
                </c:pt>
                <c:pt idx="567">
                  <c:v>26.9</c:v>
                </c:pt>
                <c:pt idx="568">
                  <c:v>26.9</c:v>
                </c:pt>
                <c:pt idx="569">
                  <c:v>26.9</c:v>
                </c:pt>
                <c:pt idx="570">
                  <c:v>26.9</c:v>
                </c:pt>
                <c:pt idx="571">
                  <c:v>26.9</c:v>
                </c:pt>
                <c:pt idx="572">
                  <c:v>26.9</c:v>
                </c:pt>
                <c:pt idx="573">
                  <c:v>26.9</c:v>
                </c:pt>
                <c:pt idx="574">
                  <c:v>27</c:v>
                </c:pt>
                <c:pt idx="575">
                  <c:v>27</c:v>
                </c:pt>
                <c:pt idx="576">
                  <c:v>27</c:v>
                </c:pt>
                <c:pt idx="577">
                  <c:v>27</c:v>
                </c:pt>
                <c:pt idx="578">
                  <c:v>26.9</c:v>
                </c:pt>
                <c:pt idx="579">
                  <c:v>27</c:v>
                </c:pt>
                <c:pt idx="580">
                  <c:v>27</c:v>
                </c:pt>
                <c:pt idx="581">
                  <c:v>27</c:v>
                </c:pt>
                <c:pt idx="582">
                  <c:v>27</c:v>
                </c:pt>
                <c:pt idx="583">
                  <c:v>27</c:v>
                </c:pt>
                <c:pt idx="584">
                  <c:v>27</c:v>
                </c:pt>
                <c:pt idx="585">
                  <c:v>27</c:v>
                </c:pt>
                <c:pt idx="586">
                  <c:v>27</c:v>
                </c:pt>
                <c:pt idx="587">
                  <c:v>27</c:v>
                </c:pt>
                <c:pt idx="588">
                  <c:v>27</c:v>
                </c:pt>
                <c:pt idx="589">
                  <c:v>27</c:v>
                </c:pt>
                <c:pt idx="590">
                  <c:v>27</c:v>
                </c:pt>
                <c:pt idx="591">
                  <c:v>27</c:v>
                </c:pt>
                <c:pt idx="592">
                  <c:v>27</c:v>
                </c:pt>
                <c:pt idx="593">
                  <c:v>27</c:v>
                </c:pt>
                <c:pt idx="594">
                  <c:v>27</c:v>
                </c:pt>
                <c:pt idx="595">
                  <c:v>27</c:v>
                </c:pt>
                <c:pt idx="596">
                  <c:v>27</c:v>
                </c:pt>
                <c:pt idx="597">
                  <c:v>27.1</c:v>
                </c:pt>
                <c:pt idx="598">
                  <c:v>27.1</c:v>
                </c:pt>
                <c:pt idx="599">
                  <c:v>27.1</c:v>
                </c:pt>
                <c:pt idx="600">
                  <c:v>27</c:v>
                </c:pt>
                <c:pt idx="601">
                  <c:v>27.2</c:v>
                </c:pt>
                <c:pt idx="602">
                  <c:v>27.1</c:v>
                </c:pt>
                <c:pt idx="603">
                  <c:v>27.1</c:v>
                </c:pt>
                <c:pt idx="604">
                  <c:v>27.1</c:v>
                </c:pt>
                <c:pt idx="605">
                  <c:v>27.2</c:v>
                </c:pt>
                <c:pt idx="606">
                  <c:v>27.2</c:v>
                </c:pt>
                <c:pt idx="607">
                  <c:v>27.2</c:v>
                </c:pt>
                <c:pt idx="608">
                  <c:v>27.2</c:v>
                </c:pt>
                <c:pt idx="609">
                  <c:v>27.2</c:v>
                </c:pt>
                <c:pt idx="610">
                  <c:v>27.2</c:v>
                </c:pt>
                <c:pt idx="611">
                  <c:v>27.2</c:v>
                </c:pt>
                <c:pt idx="612">
                  <c:v>27.2</c:v>
                </c:pt>
                <c:pt idx="613">
                  <c:v>27.2</c:v>
                </c:pt>
                <c:pt idx="614">
                  <c:v>27.2</c:v>
                </c:pt>
                <c:pt idx="615">
                  <c:v>27.2</c:v>
                </c:pt>
                <c:pt idx="616">
                  <c:v>27.2</c:v>
                </c:pt>
                <c:pt idx="617">
                  <c:v>27.3</c:v>
                </c:pt>
                <c:pt idx="618">
                  <c:v>27.3</c:v>
                </c:pt>
                <c:pt idx="619">
                  <c:v>27.3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27.3</c:v>
                </c:pt>
                <c:pt idx="628">
                  <c:v>27.4</c:v>
                </c:pt>
                <c:pt idx="629">
                  <c:v>27.5</c:v>
                </c:pt>
                <c:pt idx="630">
                  <c:v>27.4</c:v>
                </c:pt>
                <c:pt idx="631">
                  <c:v>27.4</c:v>
                </c:pt>
                <c:pt idx="632">
                  <c:v>27.4</c:v>
                </c:pt>
                <c:pt idx="633">
                  <c:v>27.5</c:v>
                </c:pt>
                <c:pt idx="634">
                  <c:v>27.5</c:v>
                </c:pt>
                <c:pt idx="635">
                  <c:v>27.5</c:v>
                </c:pt>
                <c:pt idx="636">
                  <c:v>27.5</c:v>
                </c:pt>
                <c:pt idx="637">
                  <c:v>27.5</c:v>
                </c:pt>
                <c:pt idx="638">
                  <c:v>27.5</c:v>
                </c:pt>
                <c:pt idx="639">
                  <c:v>27.5</c:v>
                </c:pt>
                <c:pt idx="640">
                  <c:v>27.6</c:v>
                </c:pt>
                <c:pt idx="641">
                  <c:v>27.6</c:v>
                </c:pt>
                <c:pt idx="642">
                  <c:v>27.7</c:v>
                </c:pt>
                <c:pt idx="643">
                  <c:v>27.6</c:v>
                </c:pt>
                <c:pt idx="644">
                  <c:v>27.7</c:v>
                </c:pt>
                <c:pt idx="645">
                  <c:v>27.7</c:v>
                </c:pt>
                <c:pt idx="646">
                  <c:v>27.7</c:v>
                </c:pt>
                <c:pt idx="647">
                  <c:v>27.7</c:v>
                </c:pt>
                <c:pt idx="648">
                  <c:v>27.7</c:v>
                </c:pt>
                <c:pt idx="649">
                  <c:v>27.7</c:v>
                </c:pt>
                <c:pt idx="650">
                  <c:v>27.7</c:v>
                </c:pt>
                <c:pt idx="651">
                  <c:v>27.7</c:v>
                </c:pt>
                <c:pt idx="652">
                  <c:v>27.8</c:v>
                </c:pt>
                <c:pt idx="653">
                  <c:v>27.8</c:v>
                </c:pt>
                <c:pt idx="654">
                  <c:v>27.8</c:v>
                </c:pt>
                <c:pt idx="655">
                  <c:v>27.8</c:v>
                </c:pt>
                <c:pt idx="656">
                  <c:v>27.8</c:v>
                </c:pt>
                <c:pt idx="657">
                  <c:v>27.8</c:v>
                </c:pt>
                <c:pt idx="658">
                  <c:v>27.8</c:v>
                </c:pt>
                <c:pt idx="659">
                  <c:v>27.8</c:v>
                </c:pt>
                <c:pt idx="660">
                  <c:v>27.9</c:v>
                </c:pt>
                <c:pt idx="661">
                  <c:v>27.8</c:v>
                </c:pt>
                <c:pt idx="662">
                  <c:v>27.8</c:v>
                </c:pt>
                <c:pt idx="663">
                  <c:v>27.9</c:v>
                </c:pt>
                <c:pt idx="664">
                  <c:v>27.8</c:v>
                </c:pt>
                <c:pt idx="665">
                  <c:v>27.9</c:v>
                </c:pt>
                <c:pt idx="666">
                  <c:v>28</c:v>
                </c:pt>
                <c:pt idx="667">
                  <c:v>28</c:v>
                </c:pt>
                <c:pt idx="668">
                  <c:v>28</c:v>
                </c:pt>
                <c:pt idx="669">
                  <c:v>28</c:v>
                </c:pt>
                <c:pt idx="670">
                  <c:v>28</c:v>
                </c:pt>
                <c:pt idx="671">
                  <c:v>28</c:v>
                </c:pt>
                <c:pt idx="672">
                  <c:v>28</c:v>
                </c:pt>
                <c:pt idx="673">
                  <c:v>28</c:v>
                </c:pt>
                <c:pt idx="674">
                  <c:v>28</c:v>
                </c:pt>
                <c:pt idx="675">
                  <c:v>28</c:v>
                </c:pt>
                <c:pt idx="676">
                  <c:v>28.1</c:v>
                </c:pt>
                <c:pt idx="677">
                  <c:v>28.1</c:v>
                </c:pt>
                <c:pt idx="678">
                  <c:v>28.2</c:v>
                </c:pt>
                <c:pt idx="679">
                  <c:v>28.1</c:v>
                </c:pt>
                <c:pt idx="680">
                  <c:v>28.2</c:v>
                </c:pt>
                <c:pt idx="681">
                  <c:v>28.3</c:v>
                </c:pt>
                <c:pt idx="682">
                  <c:v>28.2</c:v>
                </c:pt>
                <c:pt idx="683">
                  <c:v>28.2</c:v>
                </c:pt>
                <c:pt idx="684">
                  <c:v>28.2</c:v>
                </c:pt>
                <c:pt idx="685">
                  <c:v>28.3</c:v>
                </c:pt>
                <c:pt idx="686">
                  <c:v>28.3</c:v>
                </c:pt>
                <c:pt idx="687">
                  <c:v>28.3</c:v>
                </c:pt>
                <c:pt idx="688">
                  <c:v>28.4</c:v>
                </c:pt>
                <c:pt idx="689">
                  <c:v>28.3</c:v>
                </c:pt>
                <c:pt idx="690">
                  <c:v>28.3</c:v>
                </c:pt>
                <c:pt idx="691">
                  <c:v>28.3</c:v>
                </c:pt>
                <c:pt idx="692">
                  <c:v>28.3</c:v>
                </c:pt>
                <c:pt idx="693">
                  <c:v>28.4</c:v>
                </c:pt>
                <c:pt idx="694">
                  <c:v>28.4</c:v>
                </c:pt>
                <c:pt idx="695">
                  <c:v>28.4</c:v>
                </c:pt>
                <c:pt idx="696">
                  <c:v>28.4</c:v>
                </c:pt>
                <c:pt idx="697">
                  <c:v>28.4</c:v>
                </c:pt>
                <c:pt idx="698">
                  <c:v>28.4</c:v>
                </c:pt>
                <c:pt idx="699">
                  <c:v>28.4</c:v>
                </c:pt>
                <c:pt idx="700">
                  <c:v>28.4</c:v>
                </c:pt>
                <c:pt idx="701">
                  <c:v>28.4</c:v>
                </c:pt>
                <c:pt idx="702">
                  <c:v>28.5</c:v>
                </c:pt>
                <c:pt idx="703">
                  <c:v>28.5</c:v>
                </c:pt>
                <c:pt idx="704">
                  <c:v>28.5</c:v>
                </c:pt>
                <c:pt idx="705">
                  <c:v>28.5</c:v>
                </c:pt>
                <c:pt idx="706">
                  <c:v>28.5</c:v>
                </c:pt>
                <c:pt idx="707">
                  <c:v>28.7</c:v>
                </c:pt>
                <c:pt idx="708">
                  <c:v>28.7</c:v>
                </c:pt>
                <c:pt idx="709">
                  <c:v>28.7</c:v>
                </c:pt>
                <c:pt idx="710">
                  <c:v>28.7</c:v>
                </c:pt>
                <c:pt idx="711">
                  <c:v>28.7</c:v>
                </c:pt>
                <c:pt idx="712">
                  <c:v>28.7</c:v>
                </c:pt>
                <c:pt idx="713">
                  <c:v>28.7</c:v>
                </c:pt>
                <c:pt idx="714">
                  <c:v>28.7</c:v>
                </c:pt>
                <c:pt idx="715">
                  <c:v>28.7</c:v>
                </c:pt>
                <c:pt idx="716">
                  <c:v>28.7</c:v>
                </c:pt>
                <c:pt idx="717">
                  <c:v>28.5</c:v>
                </c:pt>
                <c:pt idx="718">
                  <c:v>28.7</c:v>
                </c:pt>
                <c:pt idx="719">
                  <c:v>28.7</c:v>
                </c:pt>
                <c:pt idx="720">
                  <c:v>28.7</c:v>
                </c:pt>
                <c:pt idx="721">
                  <c:v>28.7</c:v>
                </c:pt>
                <c:pt idx="722">
                  <c:v>28.7</c:v>
                </c:pt>
                <c:pt idx="723">
                  <c:v>28.7</c:v>
                </c:pt>
                <c:pt idx="724">
                  <c:v>28.7</c:v>
                </c:pt>
                <c:pt idx="725">
                  <c:v>28.7</c:v>
                </c:pt>
                <c:pt idx="726">
                  <c:v>28.7</c:v>
                </c:pt>
                <c:pt idx="727">
                  <c:v>28.8</c:v>
                </c:pt>
                <c:pt idx="728">
                  <c:v>28.7</c:v>
                </c:pt>
                <c:pt idx="729">
                  <c:v>28.8</c:v>
                </c:pt>
                <c:pt idx="730">
                  <c:v>28.8</c:v>
                </c:pt>
                <c:pt idx="731">
                  <c:v>28.8</c:v>
                </c:pt>
                <c:pt idx="732">
                  <c:v>28.8</c:v>
                </c:pt>
                <c:pt idx="733">
                  <c:v>28.8</c:v>
                </c:pt>
                <c:pt idx="734">
                  <c:v>28.8</c:v>
                </c:pt>
                <c:pt idx="735">
                  <c:v>28.8</c:v>
                </c:pt>
                <c:pt idx="736">
                  <c:v>28.8</c:v>
                </c:pt>
                <c:pt idx="737">
                  <c:v>28.8</c:v>
                </c:pt>
                <c:pt idx="738">
                  <c:v>28.8</c:v>
                </c:pt>
                <c:pt idx="739">
                  <c:v>28.8</c:v>
                </c:pt>
                <c:pt idx="740">
                  <c:v>28.8</c:v>
                </c:pt>
                <c:pt idx="741">
                  <c:v>28.8</c:v>
                </c:pt>
                <c:pt idx="742">
                  <c:v>28.8</c:v>
                </c:pt>
                <c:pt idx="743">
                  <c:v>28.8</c:v>
                </c:pt>
                <c:pt idx="744">
                  <c:v>28.8</c:v>
                </c:pt>
                <c:pt idx="745">
                  <c:v>28.9</c:v>
                </c:pt>
                <c:pt idx="746">
                  <c:v>28.9</c:v>
                </c:pt>
                <c:pt idx="747">
                  <c:v>29</c:v>
                </c:pt>
                <c:pt idx="748">
                  <c:v>29</c:v>
                </c:pt>
                <c:pt idx="749">
                  <c:v>28.9</c:v>
                </c:pt>
                <c:pt idx="750">
                  <c:v>29</c:v>
                </c:pt>
                <c:pt idx="751">
                  <c:v>29</c:v>
                </c:pt>
                <c:pt idx="752">
                  <c:v>29</c:v>
                </c:pt>
                <c:pt idx="753">
                  <c:v>29</c:v>
                </c:pt>
                <c:pt idx="754">
                  <c:v>29</c:v>
                </c:pt>
                <c:pt idx="755">
                  <c:v>29.1</c:v>
                </c:pt>
                <c:pt idx="756">
                  <c:v>29.1</c:v>
                </c:pt>
                <c:pt idx="757">
                  <c:v>29.1</c:v>
                </c:pt>
                <c:pt idx="758">
                  <c:v>29.1</c:v>
                </c:pt>
                <c:pt idx="759">
                  <c:v>29.1</c:v>
                </c:pt>
                <c:pt idx="760">
                  <c:v>29.1</c:v>
                </c:pt>
                <c:pt idx="761">
                  <c:v>29.1</c:v>
                </c:pt>
                <c:pt idx="762">
                  <c:v>29.1</c:v>
                </c:pt>
                <c:pt idx="763">
                  <c:v>29.1</c:v>
                </c:pt>
                <c:pt idx="764">
                  <c:v>29.1</c:v>
                </c:pt>
                <c:pt idx="765">
                  <c:v>29.2</c:v>
                </c:pt>
                <c:pt idx="766">
                  <c:v>29.2</c:v>
                </c:pt>
                <c:pt idx="767">
                  <c:v>29.2</c:v>
                </c:pt>
                <c:pt idx="768">
                  <c:v>29.2</c:v>
                </c:pt>
                <c:pt idx="769">
                  <c:v>29.3</c:v>
                </c:pt>
                <c:pt idx="770">
                  <c:v>29.3</c:v>
                </c:pt>
                <c:pt idx="771">
                  <c:v>29.3</c:v>
                </c:pt>
                <c:pt idx="772">
                  <c:v>29.3</c:v>
                </c:pt>
                <c:pt idx="773">
                  <c:v>29.4</c:v>
                </c:pt>
                <c:pt idx="774">
                  <c:v>29.5</c:v>
                </c:pt>
                <c:pt idx="775">
                  <c:v>29.5</c:v>
                </c:pt>
                <c:pt idx="776">
                  <c:v>29.5</c:v>
                </c:pt>
                <c:pt idx="777">
                  <c:v>29.5</c:v>
                </c:pt>
                <c:pt idx="778">
                  <c:v>29.5</c:v>
                </c:pt>
                <c:pt idx="779">
                  <c:v>29.5</c:v>
                </c:pt>
                <c:pt idx="780">
                  <c:v>29.5</c:v>
                </c:pt>
                <c:pt idx="781">
                  <c:v>29.6</c:v>
                </c:pt>
                <c:pt idx="782">
                  <c:v>29.5</c:v>
                </c:pt>
                <c:pt idx="783">
                  <c:v>29.5</c:v>
                </c:pt>
                <c:pt idx="784">
                  <c:v>29.6</c:v>
                </c:pt>
                <c:pt idx="785">
                  <c:v>29.6</c:v>
                </c:pt>
                <c:pt idx="786">
                  <c:v>29.6</c:v>
                </c:pt>
                <c:pt idx="787">
                  <c:v>29.6</c:v>
                </c:pt>
                <c:pt idx="788">
                  <c:v>29.6</c:v>
                </c:pt>
                <c:pt idx="789">
                  <c:v>29.7</c:v>
                </c:pt>
                <c:pt idx="790">
                  <c:v>29.6</c:v>
                </c:pt>
                <c:pt idx="791">
                  <c:v>29.7</c:v>
                </c:pt>
                <c:pt idx="792">
                  <c:v>29.7</c:v>
                </c:pt>
                <c:pt idx="793">
                  <c:v>29.7</c:v>
                </c:pt>
                <c:pt idx="794">
                  <c:v>29.7</c:v>
                </c:pt>
                <c:pt idx="795">
                  <c:v>29.8</c:v>
                </c:pt>
                <c:pt idx="796">
                  <c:v>29.8</c:v>
                </c:pt>
                <c:pt idx="797">
                  <c:v>29.8</c:v>
                </c:pt>
                <c:pt idx="798">
                  <c:v>29.8</c:v>
                </c:pt>
                <c:pt idx="799">
                  <c:v>29.8</c:v>
                </c:pt>
                <c:pt idx="800">
                  <c:v>29.8</c:v>
                </c:pt>
                <c:pt idx="801">
                  <c:v>29.9</c:v>
                </c:pt>
                <c:pt idx="802">
                  <c:v>29.9</c:v>
                </c:pt>
                <c:pt idx="803">
                  <c:v>29.9</c:v>
                </c:pt>
                <c:pt idx="804">
                  <c:v>29.9</c:v>
                </c:pt>
                <c:pt idx="805">
                  <c:v>30</c:v>
                </c:pt>
                <c:pt idx="806">
                  <c:v>30</c:v>
                </c:pt>
                <c:pt idx="807">
                  <c:v>30</c:v>
                </c:pt>
                <c:pt idx="808">
                  <c:v>30</c:v>
                </c:pt>
                <c:pt idx="809">
                  <c:v>30</c:v>
                </c:pt>
                <c:pt idx="810">
                  <c:v>30</c:v>
                </c:pt>
                <c:pt idx="811">
                  <c:v>30.1</c:v>
                </c:pt>
                <c:pt idx="812">
                  <c:v>30.1</c:v>
                </c:pt>
                <c:pt idx="813">
                  <c:v>30.1</c:v>
                </c:pt>
                <c:pt idx="814">
                  <c:v>30.1</c:v>
                </c:pt>
                <c:pt idx="815">
                  <c:v>30.2</c:v>
                </c:pt>
                <c:pt idx="816">
                  <c:v>30.2</c:v>
                </c:pt>
                <c:pt idx="817">
                  <c:v>30.2</c:v>
                </c:pt>
                <c:pt idx="818">
                  <c:v>30.2</c:v>
                </c:pt>
                <c:pt idx="819">
                  <c:v>30.3</c:v>
                </c:pt>
                <c:pt idx="820">
                  <c:v>30.3</c:v>
                </c:pt>
                <c:pt idx="821">
                  <c:v>30.3</c:v>
                </c:pt>
                <c:pt idx="822">
                  <c:v>30.3</c:v>
                </c:pt>
                <c:pt idx="823">
                  <c:v>30.3</c:v>
                </c:pt>
                <c:pt idx="824">
                  <c:v>30.3</c:v>
                </c:pt>
                <c:pt idx="825">
                  <c:v>30.3</c:v>
                </c:pt>
                <c:pt idx="826">
                  <c:v>30.4</c:v>
                </c:pt>
                <c:pt idx="827">
                  <c:v>30.4</c:v>
                </c:pt>
                <c:pt idx="828">
                  <c:v>30.4</c:v>
                </c:pt>
                <c:pt idx="829">
                  <c:v>30.5</c:v>
                </c:pt>
                <c:pt idx="830">
                  <c:v>30.5</c:v>
                </c:pt>
                <c:pt idx="831">
                  <c:v>30.4</c:v>
                </c:pt>
                <c:pt idx="832">
                  <c:v>30.5</c:v>
                </c:pt>
                <c:pt idx="833">
                  <c:v>30.6</c:v>
                </c:pt>
                <c:pt idx="834">
                  <c:v>30.6</c:v>
                </c:pt>
                <c:pt idx="835">
                  <c:v>30.6</c:v>
                </c:pt>
                <c:pt idx="836">
                  <c:v>30.6</c:v>
                </c:pt>
                <c:pt idx="837">
                  <c:v>30.7</c:v>
                </c:pt>
                <c:pt idx="838">
                  <c:v>30.6</c:v>
                </c:pt>
                <c:pt idx="839">
                  <c:v>30.7</c:v>
                </c:pt>
                <c:pt idx="840">
                  <c:v>30.6</c:v>
                </c:pt>
                <c:pt idx="841">
                  <c:v>30.7</c:v>
                </c:pt>
                <c:pt idx="842">
                  <c:v>30.8</c:v>
                </c:pt>
                <c:pt idx="843">
                  <c:v>30.8</c:v>
                </c:pt>
                <c:pt idx="844">
                  <c:v>30.8</c:v>
                </c:pt>
                <c:pt idx="845">
                  <c:v>30.8</c:v>
                </c:pt>
                <c:pt idx="846">
                  <c:v>30.8</c:v>
                </c:pt>
                <c:pt idx="847">
                  <c:v>30.8</c:v>
                </c:pt>
                <c:pt idx="848">
                  <c:v>30.9</c:v>
                </c:pt>
                <c:pt idx="849">
                  <c:v>30.9</c:v>
                </c:pt>
                <c:pt idx="850">
                  <c:v>30.9</c:v>
                </c:pt>
                <c:pt idx="851">
                  <c:v>31</c:v>
                </c:pt>
                <c:pt idx="852">
                  <c:v>31</c:v>
                </c:pt>
                <c:pt idx="853">
                  <c:v>31.1</c:v>
                </c:pt>
                <c:pt idx="854">
                  <c:v>31.1</c:v>
                </c:pt>
                <c:pt idx="855">
                  <c:v>31.1</c:v>
                </c:pt>
                <c:pt idx="856">
                  <c:v>31.1</c:v>
                </c:pt>
                <c:pt idx="857">
                  <c:v>31</c:v>
                </c:pt>
                <c:pt idx="858">
                  <c:v>31.1</c:v>
                </c:pt>
                <c:pt idx="859">
                  <c:v>31.1</c:v>
                </c:pt>
                <c:pt idx="860">
                  <c:v>31.1</c:v>
                </c:pt>
                <c:pt idx="861">
                  <c:v>31.2</c:v>
                </c:pt>
                <c:pt idx="862">
                  <c:v>31.2</c:v>
                </c:pt>
                <c:pt idx="863">
                  <c:v>31.3</c:v>
                </c:pt>
                <c:pt idx="864">
                  <c:v>31.3</c:v>
                </c:pt>
                <c:pt idx="865">
                  <c:v>31.3</c:v>
                </c:pt>
                <c:pt idx="866">
                  <c:v>31.3</c:v>
                </c:pt>
                <c:pt idx="867">
                  <c:v>31.4</c:v>
                </c:pt>
                <c:pt idx="868">
                  <c:v>31.4</c:v>
                </c:pt>
                <c:pt idx="869">
                  <c:v>31.4</c:v>
                </c:pt>
                <c:pt idx="870">
                  <c:v>31.4</c:v>
                </c:pt>
                <c:pt idx="871">
                  <c:v>31.4</c:v>
                </c:pt>
                <c:pt idx="872">
                  <c:v>31.5</c:v>
                </c:pt>
                <c:pt idx="873">
                  <c:v>31.5</c:v>
                </c:pt>
                <c:pt idx="874">
                  <c:v>31.5</c:v>
                </c:pt>
                <c:pt idx="875">
                  <c:v>31.5</c:v>
                </c:pt>
                <c:pt idx="876">
                  <c:v>31.5</c:v>
                </c:pt>
                <c:pt idx="877">
                  <c:v>31.6</c:v>
                </c:pt>
                <c:pt idx="878">
                  <c:v>31.6</c:v>
                </c:pt>
                <c:pt idx="879">
                  <c:v>31.6</c:v>
                </c:pt>
                <c:pt idx="880">
                  <c:v>31.6</c:v>
                </c:pt>
                <c:pt idx="881">
                  <c:v>31.6</c:v>
                </c:pt>
                <c:pt idx="882">
                  <c:v>31.7</c:v>
                </c:pt>
                <c:pt idx="883">
                  <c:v>31.8</c:v>
                </c:pt>
                <c:pt idx="884">
                  <c:v>31.8</c:v>
                </c:pt>
                <c:pt idx="885">
                  <c:v>31.8</c:v>
                </c:pt>
                <c:pt idx="886">
                  <c:v>31.8</c:v>
                </c:pt>
                <c:pt idx="887">
                  <c:v>31.8</c:v>
                </c:pt>
                <c:pt idx="888">
                  <c:v>31.8</c:v>
                </c:pt>
                <c:pt idx="889">
                  <c:v>31.8</c:v>
                </c:pt>
                <c:pt idx="890">
                  <c:v>31.8</c:v>
                </c:pt>
                <c:pt idx="891">
                  <c:v>31.8</c:v>
                </c:pt>
                <c:pt idx="892">
                  <c:v>31.8</c:v>
                </c:pt>
                <c:pt idx="893">
                  <c:v>31.9</c:v>
                </c:pt>
                <c:pt idx="894">
                  <c:v>31.9</c:v>
                </c:pt>
                <c:pt idx="895">
                  <c:v>32</c:v>
                </c:pt>
                <c:pt idx="896">
                  <c:v>31.9</c:v>
                </c:pt>
                <c:pt idx="897">
                  <c:v>32.1</c:v>
                </c:pt>
                <c:pt idx="898">
                  <c:v>32</c:v>
                </c:pt>
                <c:pt idx="899">
                  <c:v>32.1</c:v>
                </c:pt>
                <c:pt idx="900">
                  <c:v>32.1</c:v>
                </c:pt>
                <c:pt idx="901">
                  <c:v>32.1</c:v>
                </c:pt>
                <c:pt idx="902">
                  <c:v>32.1</c:v>
                </c:pt>
                <c:pt idx="903">
                  <c:v>32.200000000000003</c:v>
                </c:pt>
                <c:pt idx="904">
                  <c:v>32.200000000000003</c:v>
                </c:pt>
                <c:pt idx="905">
                  <c:v>32.200000000000003</c:v>
                </c:pt>
                <c:pt idx="906">
                  <c:v>32.200000000000003</c:v>
                </c:pt>
                <c:pt idx="907">
                  <c:v>32.299999999999997</c:v>
                </c:pt>
                <c:pt idx="908">
                  <c:v>32.200000000000003</c:v>
                </c:pt>
                <c:pt idx="909">
                  <c:v>32.299999999999997</c:v>
                </c:pt>
                <c:pt idx="910">
                  <c:v>32.4</c:v>
                </c:pt>
                <c:pt idx="911">
                  <c:v>32.4</c:v>
                </c:pt>
                <c:pt idx="912">
                  <c:v>32.4</c:v>
                </c:pt>
                <c:pt idx="913">
                  <c:v>32.4</c:v>
                </c:pt>
                <c:pt idx="914">
                  <c:v>32.4</c:v>
                </c:pt>
                <c:pt idx="915">
                  <c:v>32.4</c:v>
                </c:pt>
                <c:pt idx="916">
                  <c:v>32.5</c:v>
                </c:pt>
                <c:pt idx="917">
                  <c:v>32.5</c:v>
                </c:pt>
                <c:pt idx="918">
                  <c:v>32.5</c:v>
                </c:pt>
                <c:pt idx="919">
                  <c:v>32.5</c:v>
                </c:pt>
                <c:pt idx="920">
                  <c:v>32.5</c:v>
                </c:pt>
                <c:pt idx="921">
                  <c:v>32.5</c:v>
                </c:pt>
                <c:pt idx="922">
                  <c:v>32.6</c:v>
                </c:pt>
                <c:pt idx="923">
                  <c:v>32.6</c:v>
                </c:pt>
                <c:pt idx="924">
                  <c:v>32.6</c:v>
                </c:pt>
                <c:pt idx="925">
                  <c:v>32.700000000000003</c:v>
                </c:pt>
                <c:pt idx="926">
                  <c:v>32.700000000000003</c:v>
                </c:pt>
                <c:pt idx="927">
                  <c:v>32.700000000000003</c:v>
                </c:pt>
                <c:pt idx="928">
                  <c:v>32.700000000000003</c:v>
                </c:pt>
                <c:pt idx="929">
                  <c:v>32.700000000000003</c:v>
                </c:pt>
                <c:pt idx="930">
                  <c:v>32.700000000000003</c:v>
                </c:pt>
                <c:pt idx="931">
                  <c:v>32.799999999999997</c:v>
                </c:pt>
                <c:pt idx="932">
                  <c:v>32.799999999999997</c:v>
                </c:pt>
                <c:pt idx="933">
                  <c:v>32.9</c:v>
                </c:pt>
                <c:pt idx="934">
                  <c:v>32.9</c:v>
                </c:pt>
                <c:pt idx="935">
                  <c:v>32.9</c:v>
                </c:pt>
                <c:pt idx="936">
                  <c:v>32.9</c:v>
                </c:pt>
                <c:pt idx="937">
                  <c:v>32.9</c:v>
                </c:pt>
                <c:pt idx="938">
                  <c:v>32.9</c:v>
                </c:pt>
                <c:pt idx="939">
                  <c:v>32.9</c:v>
                </c:pt>
                <c:pt idx="940">
                  <c:v>33</c:v>
                </c:pt>
                <c:pt idx="941">
                  <c:v>33</c:v>
                </c:pt>
                <c:pt idx="942">
                  <c:v>33.1</c:v>
                </c:pt>
                <c:pt idx="943">
                  <c:v>33.1</c:v>
                </c:pt>
                <c:pt idx="944">
                  <c:v>33.200000000000003</c:v>
                </c:pt>
                <c:pt idx="945">
                  <c:v>33.200000000000003</c:v>
                </c:pt>
                <c:pt idx="946">
                  <c:v>33.200000000000003</c:v>
                </c:pt>
                <c:pt idx="947">
                  <c:v>33.200000000000003</c:v>
                </c:pt>
                <c:pt idx="948">
                  <c:v>33.200000000000003</c:v>
                </c:pt>
                <c:pt idx="949">
                  <c:v>33.200000000000003</c:v>
                </c:pt>
                <c:pt idx="950">
                  <c:v>33.200000000000003</c:v>
                </c:pt>
                <c:pt idx="951">
                  <c:v>33.299999999999997</c:v>
                </c:pt>
                <c:pt idx="952">
                  <c:v>33.4</c:v>
                </c:pt>
                <c:pt idx="953">
                  <c:v>33.4</c:v>
                </c:pt>
                <c:pt idx="954">
                  <c:v>33.4</c:v>
                </c:pt>
                <c:pt idx="955">
                  <c:v>33.4</c:v>
                </c:pt>
                <c:pt idx="956">
                  <c:v>33.4</c:v>
                </c:pt>
                <c:pt idx="957">
                  <c:v>33.4</c:v>
                </c:pt>
                <c:pt idx="958">
                  <c:v>33.5</c:v>
                </c:pt>
                <c:pt idx="959">
                  <c:v>33.6</c:v>
                </c:pt>
                <c:pt idx="960">
                  <c:v>33.6</c:v>
                </c:pt>
                <c:pt idx="961">
                  <c:v>33.6</c:v>
                </c:pt>
                <c:pt idx="962">
                  <c:v>33.6</c:v>
                </c:pt>
                <c:pt idx="963">
                  <c:v>33.6</c:v>
                </c:pt>
                <c:pt idx="964">
                  <c:v>33.6</c:v>
                </c:pt>
                <c:pt idx="965">
                  <c:v>33.6</c:v>
                </c:pt>
                <c:pt idx="966">
                  <c:v>33.700000000000003</c:v>
                </c:pt>
                <c:pt idx="967">
                  <c:v>33.700000000000003</c:v>
                </c:pt>
                <c:pt idx="968">
                  <c:v>33.700000000000003</c:v>
                </c:pt>
                <c:pt idx="969">
                  <c:v>33.700000000000003</c:v>
                </c:pt>
                <c:pt idx="970">
                  <c:v>33.799999999999997</c:v>
                </c:pt>
                <c:pt idx="971">
                  <c:v>33.9</c:v>
                </c:pt>
                <c:pt idx="972">
                  <c:v>33.9</c:v>
                </c:pt>
                <c:pt idx="973">
                  <c:v>33.9</c:v>
                </c:pt>
                <c:pt idx="974">
                  <c:v>33.9</c:v>
                </c:pt>
                <c:pt idx="975">
                  <c:v>33.9</c:v>
                </c:pt>
                <c:pt idx="976">
                  <c:v>33.9</c:v>
                </c:pt>
                <c:pt idx="977">
                  <c:v>33.9</c:v>
                </c:pt>
                <c:pt idx="978">
                  <c:v>33.9</c:v>
                </c:pt>
                <c:pt idx="979">
                  <c:v>34</c:v>
                </c:pt>
                <c:pt idx="980">
                  <c:v>34</c:v>
                </c:pt>
                <c:pt idx="981">
                  <c:v>34</c:v>
                </c:pt>
                <c:pt idx="982">
                  <c:v>34</c:v>
                </c:pt>
                <c:pt idx="983">
                  <c:v>34</c:v>
                </c:pt>
                <c:pt idx="984">
                  <c:v>34</c:v>
                </c:pt>
                <c:pt idx="985">
                  <c:v>34.1</c:v>
                </c:pt>
                <c:pt idx="986">
                  <c:v>34.200000000000003</c:v>
                </c:pt>
                <c:pt idx="987">
                  <c:v>34.200000000000003</c:v>
                </c:pt>
                <c:pt idx="988">
                  <c:v>34.200000000000003</c:v>
                </c:pt>
                <c:pt idx="989">
                  <c:v>34.200000000000003</c:v>
                </c:pt>
                <c:pt idx="990">
                  <c:v>34.200000000000003</c:v>
                </c:pt>
                <c:pt idx="991">
                  <c:v>34.299999999999997</c:v>
                </c:pt>
                <c:pt idx="992">
                  <c:v>34.299999999999997</c:v>
                </c:pt>
                <c:pt idx="993">
                  <c:v>34.299999999999997</c:v>
                </c:pt>
                <c:pt idx="994">
                  <c:v>34.299999999999997</c:v>
                </c:pt>
                <c:pt idx="995">
                  <c:v>34.299999999999997</c:v>
                </c:pt>
                <c:pt idx="996">
                  <c:v>34.4</c:v>
                </c:pt>
                <c:pt idx="997">
                  <c:v>34.4</c:v>
                </c:pt>
                <c:pt idx="998">
                  <c:v>34.4</c:v>
                </c:pt>
                <c:pt idx="999">
                  <c:v>34.4</c:v>
                </c:pt>
                <c:pt idx="1000">
                  <c:v>34.5</c:v>
                </c:pt>
                <c:pt idx="1001">
                  <c:v>34.4</c:v>
                </c:pt>
                <c:pt idx="1002">
                  <c:v>34.5</c:v>
                </c:pt>
                <c:pt idx="1003">
                  <c:v>34.5</c:v>
                </c:pt>
                <c:pt idx="1004">
                  <c:v>34.6</c:v>
                </c:pt>
                <c:pt idx="1005">
                  <c:v>34.5</c:v>
                </c:pt>
                <c:pt idx="1006">
                  <c:v>34.6</c:v>
                </c:pt>
                <c:pt idx="1007">
                  <c:v>34.700000000000003</c:v>
                </c:pt>
                <c:pt idx="1008">
                  <c:v>34.6</c:v>
                </c:pt>
                <c:pt idx="1009">
                  <c:v>34.700000000000003</c:v>
                </c:pt>
                <c:pt idx="1010">
                  <c:v>34.700000000000003</c:v>
                </c:pt>
                <c:pt idx="1011">
                  <c:v>34.799999999999997</c:v>
                </c:pt>
                <c:pt idx="1012">
                  <c:v>34.700000000000003</c:v>
                </c:pt>
                <c:pt idx="1013">
                  <c:v>34.700000000000003</c:v>
                </c:pt>
                <c:pt idx="1014">
                  <c:v>34.799999999999997</c:v>
                </c:pt>
                <c:pt idx="1015">
                  <c:v>34.799999999999997</c:v>
                </c:pt>
                <c:pt idx="1016">
                  <c:v>34.799999999999997</c:v>
                </c:pt>
                <c:pt idx="1017">
                  <c:v>34.799999999999997</c:v>
                </c:pt>
                <c:pt idx="1018">
                  <c:v>34.9</c:v>
                </c:pt>
                <c:pt idx="1019">
                  <c:v>34.9</c:v>
                </c:pt>
                <c:pt idx="1020">
                  <c:v>35</c:v>
                </c:pt>
                <c:pt idx="1021">
                  <c:v>35</c:v>
                </c:pt>
                <c:pt idx="1022">
                  <c:v>34.9</c:v>
                </c:pt>
                <c:pt idx="1023">
                  <c:v>35</c:v>
                </c:pt>
                <c:pt idx="1024">
                  <c:v>35</c:v>
                </c:pt>
                <c:pt idx="1025">
                  <c:v>35</c:v>
                </c:pt>
                <c:pt idx="1026">
                  <c:v>35</c:v>
                </c:pt>
                <c:pt idx="1027">
                  <c:v>35.1</c:v>
                </c:pt>
                <c:pt idx="1028">
                  <c:v>35.1</c:v>
                </c:pt>
                <c:pt idx="1029">
                  <c:v>35.200000000000003</c:v>
                </c:pt>
                <c:pt idx="1030">
                  <c:v>35.200000000000003</c:v>
                </c:pt>
                <c:pt idx="1031">
                  <c:v>35.200000000000003</c:v>
                </c:pt>
                <c:pt idx="1032">
                  <c:v>35.200000000000003</c:v>
                </c:pt>
                <c:pt idx="1033">
                  <c:v>35.200000000000003</c:v>
                </c:pt>
                <c:pt idx="1034">
                  <c:v>35.200000000000003</c:v>
                </c:pt>
                <c:pt idx="1035">
                  <c:v>35.200000000000003</c:v>
                </c:pt>
                <c:pt idx="1036">
                  <c:v>35.200000000000003</c:v>
                </c:pt>
                <c:pt idx="1037">
                  <c:v>35.299999999999997</c:v>
                </c:pt>
                <c:pt idx="1038">
                  <c:v>35.299999999999997</c:v>
                </c:pt>
                <c:pt idx="1039">
                  <c:v>35.4</c:v>
                </c:pt>
                <c:pt idx="1040">
                  <c:v>35.299999999999997</c:v>
                </c:pt>
                <c:pt idx="1041">
                  <c:v>35.299999999999997</c:v>
                </c:pt>
                <c:pt idx="1042">
                  <c:v>35.299999999999997</c:v>
                </c:pt>
                <c:pt idx="1043">
                  <c:v>35.299999999999997</c:v>
                </c:pt>
                <c:pt idx="1044">
                  <c:v>35.4</c:v>
                </c:pt>
                <c:pt idx="1045">
                  <c:v>35.4</c:v>
                </c:pt>
                <c:pt idx="1046">
                  <c:v>35.4</c:v>
                </c:pt>
                <c:pt idx="1047">
                  <c:v>35.4</c:v>
                </c:pt>
                <c:pt idx="1048">
                  <c:v>35.5</c:v>
                </c:pt>
                <c:pt idx="1049">
                  <c:v>35.5</c:v>
                </c:pt>
                <c:pt idx="1050">
                  <c:v>35.5</c:v>
                </c:pt>
                <c:pt idx="1051">
                  <c:v>35.5</c:v>
                </c:pt>
                <c:pt idx="1052">
                  <c:v>35.5</c:v>
                </c:pt>
                <c:pt idx="1053">
                  <c:v>35.5</c:v>
                </c:pt>
                <c:pt idx="1054">
                  <c:v>35.6</c:v>
                </c:pt>
                <c:pt idx="1055">
                  <c:v>35.700000000000003</c:v>
                </c:pt>
                <c:pt idx="1056">
                  <c:v>35.700000000000003</c:v>
                </c:pt>
                <c:pt idx="1057">
                  <c:v>35.6</c:v>
                </c:pt>
                <c:pt idx="1058">
                  <c:v>35.700000000000003</c:v>
                </c:pt>
                <c:pt idx="1059">
                  <c:v>35.6</c:v>
                </c:pt>
                <c:pt idx="1060">
                  <c:v>35.700000000000003</c:v>
                </c:pt>
                <c:pt idx="1061">
                  <c:v>35.700000000000003</c:v>
                </c:pt>
                <c:pt idx="1062">
                  <c:v>35.700000000000003</c:v>
                </c:pt>
                <c:pt idx="1063">
                  <c:v>35.700000000000003</c:v>
                </c:pt>
                <c:pt idx="1064">
                  <c:v>35.700000000000003</c:v>
                </c:pt>
                <c:pt idx="1065">
                  <c:v>35.700000000000003</c:v>
                </c:pt>
                <c:pt idx="1066">
                  <c:v>35.700000000000003</c:v>
                </c:pt>
                <c:pt idx="1067">
                  <c:v>35.799999999999997</c:v>
                </c:pt>
                <c:pt idx="1068">
                  <c:v>35.700000000000003</c:v>
                </c:pt>
                <c:pt idx="1069">
                  <c:v>35.700000000000003</c:v>
                </c:pt>
                <c:pt idx="1070">
                  <c:v>35.799999999999997</c:v>
                </c:pt>
                <c:pt idx="1071">
                  <c:v>35.799999999999997</c:v>
                </c:pt>
                <c:pt idx="1072">
                  <c:v>35.799999999999997</c:v>
                </c:pt>
                <c:pt idx="1073">
                  <c:v>35.9</c:v>
                </c:pt>
                <c:pt idx="1074">
                  <c:v>35.9</c:v>
                </c:pt>
                <c:pt idx="1075">
                  <c:v>35.9</c:v>
                </c:pt>
                <c:pt idx="1076">
                  <c:v>35.9</c:v>
                </c:pt>
                <c:pt idx="1077">
                  <c:v>36</c:v>
                </c:pt>
                <c:pt idx="1078">
                  <c:v>35.9</c:v>
                </c:pt>
                <c:pt idx="1079">
                  <c:v>36</c:v>
                </c:pt>
                <c:pt idx="1080">
                  <c:v>36</c:v>
                </c:pt>
                <c:pt idx="1081">
                  <c:v>36</c:v>
                </c:pt>
                <c:pt idx="1082">
                  <c:v>36</c:v>
                </c:pt>
                <c:pt idx="1083">
                  <c:v>36.1</c:v>
                </c:pt>
                <c:pt idx="1084">
                  <c:v>36.1</c:v>
                </c:pt>
                <c:pt idx="1085">
                  <c:v>36.1</c:v>
                </c:pt>
                <c:pt idx="1086">
                  <c:v>36.1</c:v>
                </c:pt>
                <c:pt idx="1087">
                  <c:v>36.1</c:v>
                </c:pt>
                <c:pt idx="1088">
                  <c:v>36.200000000000003</c:v>
                </c:pt>
                <c:pt idx="1089">
                  <c:v>36.200000000000003</c:v>
                </c:pt>
                <c:pt idx="1090">
                  <c:v>36.299999999999997</c:v>
                </c:pt>
                <c:pt idx="1091">
                  <c:v>36.299999999999997</c:v>
                </c:pt>
                <c:pt idx="1092">
                  <c:v>36.299999999999997</c:v>
                </c:pt>
                <c:pt idx="1093">
                  <c:v>36.299999999999997</c:v>
                </c:pt>
                <c:pt idx="1094">
                  <c:v>36.299999999999997</c:v>
                </c:pt>
                <c:pt idx="1095">
                  <c:v>36.299999999999997</c:v>
                </c:pt>
                <c:pt idx="1096">
                  <c:v>36.4</c:v>
                </c:pt>
                <c:pt idx="1097">
                  <c:v>36.5</c:v>
                </c:pt>
                <c:pt idx="1098">
                  <c:v>36.5</c:v>
                </c:pt>
                <c:pt idx="1099">
                  <c:v>36.5</c:v>
                </c:pt>
                <c:pt idx="1100">
                  <c:v>36.5</c:v>
                </c:pt>
                <c:pt idx="1101">
                  <c:v>36.5</c:v>
                </c:pt>
                <c:pt idx="1102">
                  <c:v>36.6</c:v>
                </c:pt>
                <c:pt idx="1103">
                  <c:v>36.6</c:v>
                </c:pt>
                <c:pt idx="1104">
                  <c:v>36.6</c:v>
                </c:pt>
                <c:pt idx="1105">
                  <c:v>36.6</c:v>
                </c:pt>
                <c:pt idx="1106">
                  <c:v>36.700000000000003</c:v>
                </c:pt>
                <c:pt idx="1107">
                  <c:v>36.700000000000003</c:v>
                </c:pt>
                <c:pt idx="1108">
                  <c:v>36.700000000000003</c:v>
                </c:pt>
                <c:pt idx="1109">
                  <c:v>36.799999999999997</c:v>
                </c:pt>
                <c:pt idx="1110">
                  <c:v>36.799999999999997</c:v>
                </c:pt>
                <c:pt idx="1111">
                  <c:v>36.9</c:v>
                </c:pt>
                <c:pt idx="1112">
                  <c:v>36.799999999999997</c:v>
                </c:pt>
                <c:pt idx="1113">
                  <c:v>36.9</c:v>
                </c:pt>
                <c:pt idx="1114">
                  <c:v>37</c:v>
                </c:pt>
                <c:pt idx="1115">
                  <c:v>36.9</c:v>
                </c:pt>
                <c:pt idx="1116">
                  <c:v>37</c:v>
                </c:pt>
                <c:pt idx="1117">
                  <c:v>37</c:v>
                </c:pt>
                <c:pt idx="1118">
                  <c:v>37.1</c:v>
                </c:pt>
                <c:pt idx="1119">
                  <c:v>37.1</c:v>
                </c:pt>
                <c:pt idx="1120">
                  <c:v>37.1</c:v>
                </c:pt>
                <c:pt idx="1121">
                  <c:v>37.1</c:v>
                </c:pt>
                <c:pt idx="1122">
                  <c:v>37.1</c:v>
                </c:pt>
                <c:pt idx="1123">
                  <c:v>37.1</c:v>
                </c:pt>
                <c:pt idx="1124">
                  <c:v>37.1</c:v>
                </c:pt>
                <c:pt idx="1125">
                  <c:v>37.299999999999997</c:v>
                </c:pt>
                <c:pt idx="1126">
                  <c:v>37.299999999999997</c:v>
                </c:pt>
                <c:pt idx="1127">
                  <c:v>37.299999999999997</c:v>
                </c:pt>
                <c:pt idx="1128">
                  <c:v>37.299999999999997</c:v>
                </c:pt>
                <c:pt idx="1129">
                  <c:v>37.299999999999997</c:v>
                </c:pt>
                <c:pt idx="1130">
                  <c:v>37.5</c:v>
                </c:pt>
                <c:pt idx="1131">
                  <c:v>37.4</c:v>
                </c:pt>
                <c:pt idx="1132">
                  <c:v>37.5</c:v>
                </c:pt>
                <c:pt idx="1133">
                  <c:v>37.5</c:v>
                </c:pt>
                <c:pt idx="1134">
                  <c:v>37.5</c:v>
                </c:pt>
                <c:pt idx="1135">
                  <c:v>37.5</c:v>
                </c:pt>
                <c:pt idx="1136">
                  <c:v>37.5</c:v>
                </c:pt>
                <c:pt idx="1137">
                  <c:v>37.5</c:v>
                </c:pt>
                <c:pt idx="1138">
                  <c:v>37.5</c:v>
                </c:pt>
                <c:pt idx="1139">
                  <c:v>37.6</c:v>
                </c:pt>
                <c:pt idx="1140">
                  <c:v>37.6</c:v>
                </c:pt>
                <c:pt idx="1141">
                  <c:v>37.700000000000003</c:v>
                </c:pt>
                <c:pt idx="1142">
                  <c:v>37.700000000000003</c:v>
                </c:pt>
                <c:pt idx="1143">
                  <c:v>37.799999999999997</c:v>
                </c:pt>
                <c:pt idx="1144">
                  <c:v>37.799999999999997</c:v>
                </c:pt>
                <c:pt idx="1145">
                  <c:v>37.9</c:v>
                </c:pt>
                <c:pt idx="1146">
                  <c:v>37.9</c:v>
                </c:pt>
                <c:pt idx="1147">
                  <c:v>37.9</c:v>
                </c:pt>
                <c:pt idx="1148">
                  <c:v>37.9</c:v>
                </c:pt>
                <c:pt idx="1149">
                  <c:v>38</c:v>
                </c:pt>
                <c:pt idx="1150">
                  <c:v>38</c:v>
                </c:pt>
                <c:pt idx="1151">
                  <c:v>38.1</c:v>
                </c:pt>
                <c:pt idx="1152">
                  <c:v>38.1</c:v>
                </c:pt>
                <c:pt idx="1153">
                  <c:v>38.200000000000003</c:v>
                </c:pt>
                <c:pt idx="1154">
                  <c:v>38.200000000000003</c:v>
                </c:pt>
                <c:pt idx="1155">
                  <c:v>38.299999999999997</c:v>
                </c:pt>
                <c:pt idx="1156">
                  <c:v>38.299999999999997</c:v>
                </c:pt>
                <c:pt idx="1157">
                  <c:v>38.299999999999997</c:v>
                </c:pt>
                <c:pt idx="1158">
                  <c:v>38.4</c:v>
                </c:pt>
                <c:pt idx="1159">
                  <c:v>38.4</c:v>
                </c:pt>
                <c:pt idx="1160">
                  <c:v>38.4</c:v>
                </c:pt>
                <c:pt idx="1161">
                  <c:v>38.5</c:v>
                </c:pt>
                <c:pt idx="1162">
                  <c:v>38.5</c:v>
                </c:pt>
                <c:pt idx="1163">
                  <c:v>38.6</c:v>
                </c:pt>
                <c:pt idx="1164">
                  <c:v>38.6</c:v>
                </c:pt>
                <c:pt idx="1165">
                  <c:v>38.6</c:v>
                </c:pt>
                <c:pt idx="1166">
                  <c:v>38.6</c:v>
                </c:pt>
                <c:pt idx="1167">
                  <c:v>38.700000000000003</c:v>
                </c:pt>
                <c:pt idx="1168">
                  <c:v>38.799999999999997</c:v>
                </c:pt>
                <c:pt idx="1169">
                  <c:v>38.799999999999997</c:v>
                </c:pt>
                <c:pt idx="1170">
                  <c:v>38.799999999999997</c:v>
                </c:pt>
                <c:pt idx="1171">
                  <c:v>38.9</c:v>
                </c:pt>
                <c:pt idx="1172">
                  <c:v>38.9</c:v>
                </c:pt>
                <c:pt idx="1173">
                  <c:v>39</c:v>
                </c:pt>
                <c:pt idx="1174">
                  <c:v>39.1</c:v>
                </c:pt>
                <c:pt idx="1175">
                  <c:v>39.200000000000003</c:v>
                </c:pt>
                <c:pt idx="1176">
                  <c:v>39.299999999999997</c:v>
                </c:pt>
                <c:pt idx="1177">
                  <c:v>39.299999999999997</c:v>
                </c:pt>
                <c:pt idx="1178">
                  <c:v>39.299999999999997</c:v>
                </c:pt>
                <c:pt idx="1179">
                  <c:v>39.299999999999997</c:v>
                </c:pt>
                <c:pt idx="1180">
                  <c:v>39.4</c:v>
                </c:pt>
                <c:pt idx="1181">
                  <c:v>39.4</c:v>
                </c:pt>
                <c:pt idx="1182">
                  <c:v>39.4</c:v>
                </c:pt>
                <c:pt idx="1183">
                  <c:v>39.6</c:v>
                </c:pt>
                <c:pt idx="1184">
                  <c:v>39.700000000000003</c:v>
                </c:pt>
                <c:pt idx="1185">
                  <c:v>39.700000000000003</c:v>
                </c:pt>
                <c:pt idx="1186">
                  <c:v>39.799999999999997</c:v>
                </c:pt>
                <c:pt idx="1187">
                  <c:v>39.799999999999997</c:v>
                </c:pt>
                <c:pt idx="1188">
                  <c:v>39.9</c:v>
                </c:pt>
                <c:pt idx="1189">
                  <c:v>39.9</c:v>
                </c:pt>
                <c:pt idx="1190">
                  <c:v>39.9</c:v>
                </c:pt>
                <c:pt idx="1191">
                  <c:v>40</c:v>
                </c:pt>
                <c:pt idx="1192">
                  <c:v>40.1</c:v>
                </c:pt>
                <c:pt idx="1193">
                  <c:v>40.1</c:v>
                </c:pt>
                <c:pt idx="1194">
                  <c:v>40.1</c:v>
                </c:pt>
                <c:pt idx="1195">
                  <c:v>40.200000000000003</c:v>
                </c:pt>
                <c:pt idx="1196">
                  <c:v>40.200000000000003</c:v>
                </c:pt>
                <c:pt idx="1197">
                  <c:v>40.4</c:v>
                </c:pt>
                <c:pt idx="1198">
                  <c:v>40.4</c:v>
                </c:pt>
                <c:pt idx="1199">
                  <c:v>40.4</c:v>
                </c:pt>
                <c:pt idx="1200">
                  <c:v>40.4</c:v>
                </c:pt>
                <c:pt idx="1201">
                  <c:v>40.4</c:v>
                </c:pt>
                <c:pt idx="1202">
                  <c:v>40.4</c:v>
                </c:pt>
                <c:pt idx="1203">
                  <c:v>40.4</c:v>
                </c:pt>
                <c:pt idx="1204">
                  <c:v>40.5</c:v>
                </c:pt>
                <c:pt idx="1205">
                  <c:v>40.4</c:v>
                </c:pt>
                <c:pt idx="1206">
                  <c:v>40.5</c:v>
                </c:pt>
                <c:pt idx="1207">
                  <c:v>40.5</c:v>
                </c:pt>
                <c:pt idx="1208">
                  <c:v>40.5</c:v>
                </c:pt>
                <c:pt idx="1209">
                  <c:v>40.4</c:v>
                </c:pt>
                <c:pt idx="1210">
                  <c:v>40.5</c:v>
                </c:pt>
                <c:pt idx="1211">
                  <c:v>40.5</c:v>
                </c:pt>
                <c:pt idx="1212">
                  <c:v>40.5</c:v>
                </c:pt>
                <c:pt idx="1213">
                  <c:v>40.5</c:v>
                </c:pt>
                <c:pt idx="1214">
                  <c:v>40.5</c:v>
                </c:pt>
                <c:pt idx="1215">
                  <c:v>40.5</c:v>
                </c:pt>
                <c:pt idx="1216">
                  <c:v>40.5</c:v>
                </c:pt>
                <c:pt idx="1217">
                  <c:v>40.5</c:v>
                </c:pt>
                <c:pt idx="1218">
                  <c:v>40.5</c:v>
                </c:pt>
                <c:pt idx="1219">
                  <c:v>40.5</c:v>
                </c:pt>
                <c:pt idx="1220">
                  <c:v>40.5</c:v>
                </c:pt>
                <c:pt idx="1221">
                  <c:v>40.5</c:v>
                </c:pt>
                <c:pt idx="1222">
                  <c:v>40.5</c:v>
                </c:pt>
                <c:pt idx="1223">
                  <c:v>40.5</c:v>
                </c:pt>
                <c:pt idx="1224">
                  <c:v>40.5</c:v>
                </c:pt>
                <c:pt idx="1225">
                  <c:v>40.5</c:v>
                </c:pt>
                <c:pt idx="1226">
                  <c:v>40.5</c:v>
                </c:pt>
                <c:pt idx="1227">
                  <c:v>40.5</c:v>
                </c:pt>
                <c:pt idx="1228">
                  <c:v>40.5</c:v>
                </c:pt>
                <c:pt idx="1229">
                  <c:v>40.5</c:v>
                </c:pt>
                <c:pt idx="1230">
                  <c:v>40.5</c:v>
                </c:pt>
                <c:pt idx="1231">
                  <c:v>40.6</c:v>
                </c:pt>
                <c:pt idx="1232">
                  <c:v>40.5</c:v>
                </c:pt>
                <c:pt idx="1233">
                  <c:v>40.5</c:v>
                </c:pt>
                <c:pt idx="1234">
                  <c:v>40.5</c:v>
                </c:pt>
                <c:pt idx="1235">
                  <c:v>40.5</c:v>
                </c:pt>
                <c:pt idx="1236">
                  <c:v>40.5</c:v>
                </c:pt>
                <c:pt idx="1237">
                  <c:v>40.5</c:v>
                </c:pt>
                <c:pt idx="1238">
                  <c:v>40.5</c:v>
                </c:pt>
                <c:pt idx="1239">
                  <c:v>40.5</c:v>
                </c:pt>
                <c:pt idx="1240">
                  <c:v>40.5</c:v>
                </c:pt>
                <c:pt idx="1241">
                  <c:v>40.5</c:v>
                </c:pt>
                <c:pt idx="1242">
                  <c:v>40.5</c:v>
                </c:pt>
                <c:pt idx="1243">
                  <c:v>40.5</c:v>
                </c:pt>
                <c:pt idx="1244">
                  <c:v>40.5</c:v>
                </c:pt>
                <c:pt idx="1245">
                  <c:v>40.5</c:v>
                </c:pt>
                <c:pt idx="1246">
                  <c:v>40.5</c:v>
                </c:pt>
                <c:pt idx="1247">
                  <c:v>40.5</c:v>
                </c:pt>
                <c:pt idx="1248">
                  <c:v>40.5</c:v>
                </c:pt>
                <c:pt idx="1249">
                  <c:v>40.4</c:v>
                </c:pt>
                <c:pt idx="1250">
                  <c:v>40.4</c:v>
                </c:pt>
                <c:pt idx="1251">
                  <c:v>40.4</c:v>
                </c:pt>
                <c:pt idx="1252">
                  <c:v>40.5</c:v>
                </c:pt>
                <c:pt idx="1253">
                  <c:v>40.5</c:v>
                </c:pt>
                <c:pt idx="1254">
                  <c:v>40.5</c:v>
                </c:pt>
                <c:pt idx="1255">
                  <c:v>40.5</c:v>
                </c:pt>
                <c:pt idx="1256">
                  <c:v>40.5</c:v>
                </c:pt>
                <c:pt idx="1257">
                  <c:v>40.6</c:v>
                </c:pt>
                <c:pt idx="1258">
                  <c:v>40.5</c:v>
                </c:pt>
                <c:pt idx="1259">
                  <c:v>40.5</c:v>
                </c:pt>
                <c:pt idx="1260">
                  <c:v>40.5</c:v>
                </c:pt>
                <c:pt idx="1261">
                  <c:v>40.5</c:v>
                </c:pt>
                <c:pt idx="1262">
                  <c:v>40.5</c:v>
                </c:pt>
                <c:pt idx="1263">
                  <c:v>40.5</c:v>
                </c:pt>
                <c:pt idx="1264">
                  <c:v>40.5</c:v>
                </c:pt>
                <c:pt idx="1265">
                  <c:v>40.5</c:v>
                </c:pt>
                <c:pt idx="1266">
                  <c:v>40.5</c:v>
                </c:pt>
                <c:pt idx="1267">
                  <c:v>40.5</c:v>
                </c:pt>
                <c:pt idx="1268">
                  <c:v>40.5</c:v>
                </c:pt>
                <c:pt idx="1269">
                  <c:v>40.5</c:v>
                </c:pt>
                <c:pt idx="1270">
                  <c:v>40.5</c:v>
                </c:pt>
                <c:pt idx="1271">
                  <c:v>40.5</c:v>
                </c:pt>
                <c:pt idx="1272">
                  <c:v>40.5</c:v>
                </c:pt>
                <c:pt idx="1273">
                  <c:v>40.5</c:v>
                </c:pt>
                <c:pt idx="1274">
                  <c:v>40.5</c:v>
                </c:pt>
                <c:pt idx="1275">
                  <c:v>40.5</c:v>
                </c:pt>
                <c:pt idx="1276">
                  <c:v>40.5</c:v>
                </c:pt>
                <c:pt idx="1277">
                  <c:v>40.5</c:v>
                </c:pt>
                <c:pt idx="1278">
                  <c:v>40.6</c:v>
                </c:pt>
                <c:pt idx="1279">
                  <c:v>40.6</c:v>
                </c:pt>
                <c:pt idx="1280">
                  <c:v>40.6</c:v>
                </c:pt>
                <c:pt idx="1281">
                  <c:v>40.6</c:v>
                </c:pt>
                <c:pt idx="1282">
                  <c:v>40.6</c:v>
                </c:pt>
                <c:pt idx="1283">
                  <c:v>40.5</c:v>
                </c:pt>
                <c:pt idx="1284">
                  <c:v>40.6</c:v>
                </c:pt>
                <c:pt idx="1285">
                  <c:v>40.6</c:v>
                </c:pt>
                <c:pt idx="1286">
                  <c:v>40.6</c:v>
                </c:pt>
                <c:pt idx="1287">
                  <c:v>40.6</c:v>
                </c:pt>
                <c:pt idx="1288">
                  <c:v>40.700000000000003</c:v>
                </c:pt>
                <c:pt idx="1289">
                  <c:v>40.6</c:v>
                </c:pt>
                <c:pt idx="1290">
                  <c:v>40.6</c:v>
                </c:pt>
                <c:pt idx="1291">
                  <c:v>40.6</c:v>
                </c:pt>
                <c:pt idx="1292">
                  <c:v>40.6</c:v>
                </c:pt>
                <c:pt idx="1293">
                  <c:v>40.6</c:v>
                </c:pt>
                <c:pt idx="1294">
                  <c:v>40.6</c:v>
                </c:pt>
                <c:pt idx="1295">
                  <c:v>40.6</c:v>
                </c:pt>
                <c:pt idx="1296">
                  <c:v>40.6</c:v>
                </c:pt>
                <c:pt idx="1297">
                  <c:v>40.6</c:v>
                </c:pt>
                <c:pt idx="1298">
                  <c:v>40.6</c:v>
                </c:pt>
                <c:pt idx="1299">
                  <c:v>40.6</c:v>
                </c:pt>
                <c:pt idx="1300">
                  <c:v>40.6</c:v>
                </c:pt>
                <c:pt idx="1301">
                  <c:v>40.6</c:v>
                </c:pt>
                <c:pt idx="1302">
                  <c:v>40.6</c:v>
                </c:pt>
                <c:pt idx="1303">
                  <c:v>40.6</c:v>
                </c:pt>
                <c:pt idx="1304">
                  <c:v>40.6</c:v>
                </c:pt>
                <c:pt idx="1305">
                  <c:v>40.6</c:v>
                </c:pt>
                <c:pt idx="1306">
                  <c:v>40.6</c:v>
                </c:pt>
                <c:pt idx="1307">
                  <c:v>40.700000000000003</c:v>
                </c:pt>
                <c:pt idx="1308">
                  <c:v>40.700000000000003</c:v>
                </c:pt>
                <c:pt idx="1309">
                  <c:v>40.700000000000003</c:v>
                </c:pt>
                <c:pt idx="1310">
                  <c:v>40.700000000000003</c:v>
                </c:pt>
                <c:pt idx="1311">
                  <c:v>40.6</c:v>
                </c:pt>
                <c:pt idx="1312">
                  <c:v>40.700000000000003</c:v>
                </c:pt>
                <c:pt idx="1313">
                  <c:v>40.700000000000003</c:v>
                </c:pt>
                <c:pt idx="1314">
                  <c:v>40.700000000000003</c:v>
                </c:pt>
                <c:pt idx="1315">
                  <c:v>40.6</c:v>
                </c:pt>
                <c:pt idx="1316">
                  <c:v>40.700000000000003</c:v>
                </c:pt>
                <c:pt idx="1317">
                  <c:v>40.700000000000003</c:v>
                </c:pt>
                <c:pt idx="1318">
                  <c:v>40.700000000000003</c:v>
                </c:pt>
                <c:pt idx="1319">
                  <c:v>40.700000000000003</c:v>
                </c:pt>
                <c:pt idx="1320">
                  <c:v>40.700000000000003</c:v>
                </c:pt>
                <c:pt idx="1321">
                  <c:v>40.700000000000003</c:v>
                </c:pt>
                <c:pt idx="1322">
                  <c:v>40.700000000000003</c:v>
                </c:pt>
                <c:pt idx="1323">
                  <c:v>40.700000000000003</c:v>
                </c:pt>
                <c:pt idx="1324">
                  <c:v>40.700000000000003</c:v>
                </c:pt>
                <c:pt idx="1325">
                  <c:v>40.700000000000003</c:v>
                </c:pt>
                <c:pt idx="1326">
                  <c:v>40.799999999999997</c:v>
                </c:pt>
                <c:pt idx="1327">
                  <c:v>40.799999999999997</c:v>
                </c:pt>
                <c:pt idx="1328">
                  <c:v>40.799999999999997</c:v>
                </c:pt>
                <c:pt idx="1329">
                  <c:v>40.799999999999997</c:v>
                </c:pt>
                <c:pt idx="1330">
                  <c:v>40.799999999999997</c:v>
                </c:pt>
                <c:pt idx="1331">
                  <c:v>40.799999999999997</c:v>
                </c:pt>
                <c:pt idx="1332">
                  <c:v>40.700000000000003</c:v>
                </c:pt>
                <c:pt idx="1333">
                  <c:v>40.799999999999997</c:v>
                </c:pt>
                <c:pt idx="1334">
                  <c:v>40.799999999999997</c:v>
                </c:pt>
                <c:pt idx="1335">
                  <c:v>40.799999999999997</c:v>
                </c:pt>
                <c:pt idx="1336">
                  <c:v>40.799999999999997</c:v>
                </c:pt>
                <c:pt idx="1337">
                  <c:v>40.799999999999997</c:v>
                </c:pt>
                <c:pt idx="1338">
                  <c:v>40.9</c:v>
                </c:pt>
                <c:pt idx="1339">
                  <c:v>40.9</c:v>
                </c:pt>
                <c:pt idx="1340">
                  <c:v>40.9</c:v>
                </c:pt>
                <c:pt idx="1341">
                  <c:v>40.9</c:v>
                </c:pt>
                <c:pt idx="1342">
                  <c:v>40.9</c:v>
                </c:pt>
                <c:pt idx="1343">
                  <c:v>40.799999999999997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6B90-4CBF-98D2-1414F9DE3B50}"/>
            </c:ext>
          </c:extLst>
        </c:ser>
        <c:ser>
          <c:idx val="7"/>
          <c:order val="7"/>
          <c:tx>
            <c:strRef>
              <c:f>'device 1_2016-05-24_15-33-49'!$I$2</c:f>
              <c:strCache>
                <c:ptCount val="1"/>
                <c:pt idx="0">
                  <c:v>CH8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1_2016-05-24_15-33-49'!$I$3:$I$1346</c:f>
              <c:numCache>
                <c:formatCode>General</c:formatCode>
                <c:ptCount val="1344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26.9</c:v>
                </c:pt>
                <c:pt idx="4">
                  <c:v>26.9</c:v>
                </c:pt>
                <c:pt idx="5">
                  <c:v>26.9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26.9</c:v>
                </c:pt>
                <c:pt idx="10">
                  <c:v>26.9</c:v>
                </c:pt>
                <c:pt idx="11">
                  <c:v>26.9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26.8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26.7</c:v>
                </c:pt>
                <c:pt idx="22">
                  <c:v>26.6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26.3</c:v>
                </c:pt>
                <c:pt idx="33">
                  <c:v>26.2</c:v>
                </c:pt>
                <c:pt idx="34">
                  <c:v>26.3</c:v>
                </c:pt>
                <c:pt idx="35">
                  <c:v>26.2</c:v>
                </c:pt>
                <c:pt idx="36">
                  <c:v>26.2</c:v>
                </c:pt>
                <c:pt idx="37">
                  <c:v>26.2</c:v>
                </c:pt>
                <c:pt idx="38">
                  <c:v>26.2</c:v>
                </c:pt>
                <c:pt idx="39">
                  <c:v>26.1</c:v>
                </c:pt>
                <c:pt idx="40">
                  <c:v>26.1</c:v>
                </c:pt>
                <c:pt idx="41">
                  <c:v>26.1</c:v>
                </c:pt>
                <c:pt idx="42">
                  <c:v>26.1</c:v>
                </c:pt>
                <c:pt idx="43">
                  <c:v>26.1</c:v>
                </c:pt>
                <c:pt idx="44">
                  <c:v>25.9</c:v>
                </c:pt>
                <c:pt idx="45">
                  <c:v>25.9</c:v>
                </c:pt>
                <c:pt idx="46">
                  <c:v>26</c:v>
                </c:pt>
                <c:pt idx="47">
                  <c:v>26</c:v>
                </c:pt>
                <c:pt idx="48">
                  <c:v>25.9</c:v>
                </c:pt>
                <c:pt idx="49">
                  <c:v>25.9</c:v>
                </c:pt>
                <c:pt idx="50">
                  <c:v>25.9</c:v>
                </c:pt>
                <c:pt idx="51">
                  <c:v>25.8</c:v>
                </c:pt>
                <c:pt idx="52">
                  <c:v>25.9</c:v>
                </c:pt>
                <c:pt idx="53">
                  <c:v>25.8</c:v>
                </c:pt>
                <c:pt idx="54">
                  <c:v>25.8</c:v>
                </c:pt>
                <c:pt idx="55">
                  <c:v>25.8</c:v>
                </c:pt>
                <c:pt idx="56">
                  <c:v>25.7</c:v>
                </c:pt>
                <c:pt idx="57">
                  <c:v>25.9</c:v>
                </c:pt>
                <c:pt idx="58">
                  <c:v>25.9</c:v>
                </c:pt>
                <c:pt idx="59">
                  <c:v>25.9</c:v>
                </c:pt>
                <c:pt idx="60">
                  <c:v>25.8</c:v>
                </c:pt>
                <c:pt idx="61">
                  <c:v>25.8</c:v>
                </c:pt>
                <c:pt idx="62">
                  <c:v>25.8</c:v>
                </c:pt>
                <c:pt idx="63">
                  <c:v>25.7</c:v>
                </c:pt>
                <c:pt idx="64">
                  <c:v>25.7</c:v>
                </c:pt>
                <c:pt idx="65">
                  <c:v>25.7</c:v>
                </c:pt>
                <c:pt idx="66">
                  <c:v>25.7</c:v>
                </c:pt>
                <c:pt idx="67">
                  <c:v>25.7</c:v>
                </c:pt>
                <c:pt idx="68">
                  <c:v>25.7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25.6</c:v>
                </c:pt>
                <c:pt idx="77">
                  <c:v>25.6</c:v>
                </c:pt>
                <c:pt idx="78">
                  <c:v>25.7</c:v>
                </c:pt>
                <c:pt idx="79">
                  <c:v>25.6</c:v>
                </c:pt>
                <c:pt idx="80">
                  <c:v>25.7</c:v>
                </c:pt>
                <c:pt idx="81">
                  <c:v>25.7</c:v>
                </c:pt>
                <c:pt idx="82">
                  <c:v>25.6</c:v>
                </c:pt>
                <c:pt idx="83">
                  <c:v>25.7</c:v>
                </c:pt>
                <c:pt idx="84">
                  <c:v>25.7</c:v>
                </c:pt>
                <c:pt idx="85">
                  <c:v>25.7</c:v>
                </c:pt>
                <c:pt idx="86">
                  <c:v>25.7</c:v>
                </c:pt>
                <c:pt idx="87">
                  <c:v>25.7</c:v>
                </c:pt>
                <c:pt idx="88">
                  <c:v>25.7</c:v>
                </c:pt>
                <c:pt idx="89">
                  <c:v>25.7</c:v>
                </c:pt>
                <c:pt idx="90">
                  <c:v>25.7</c:v>
                </c:pt>
                <c:pt idx="91">
                  <c:v>25.7</c:v>
                </c:pt>
                <c:pt idx="92">
                  <c:v>25.7</c:v>
                </c:pt>
                <c:pt idx="93">
                  <c:v>25.7</c:v>
                </c:pt>
                <c:pt idx="94">
                  <c:v>25.7</c:v>
                </c:pt>
                <c:pt idx="95">
                  <c:v>25.7</c:v>
                </c:pt>
                <c:pt idx="96">
                  <c:v>25.7</c:v>
                </c:pt>
                <c:pt idx="97">
                  <c:v>25.8</c:v>
                </c:pt>
                <c:pt idx="98">
                  <c:v>25.8</c:v>
                </c:pt>
                <c:pt idx="99">
                  <c:v>25.7</c:v>
                </c:pt>
                <c:pt idx="100">
                  <c:v>25.8</c:v>
                </c:pt>
                <c:pt idx="101">
                  <c:v>25.8</c:v>
                </c:pt>
                <c:pt idx="102">
                  <c:v>25.8</c:v>
                </c:pt>
                <c:pt idx="103">
                  <c:v>25.8</c:v>
                </c:pt>
                <c:pt idx="104">
                  <c:v>25.9</c:v>
                </c:pt>
                <c:pt idx="105">
                  <c:v>25.9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25.9</c:v>
                </c:pt>
                <c:pt idx="110">
                  <c:v>25.9</c:v>
                </c:pt>
                <c:pt idx="111">
                  <c:v>25.9</c:v>
                </c:pt>
                <c:pt idx="112">
                  <c:v>25.9</c:v>
                </c:pt>
                <c:pt idx="113">
                  <c:v>25.9</c:v>
                </c:pt>
                <c:pt idx="114">
                  <c:v>25.9</c:v>
                </c:pt>
                <c:pt idx="115">
                  <c:v>25.9</c:v>
                </c:pt>
                <c:pt idx="116">
                  <c:v>25.9</c:v>
                </c:pt>
                <c:pt idx="117">
                  <c:v>25.9</c:v>
                </c:pt>
                <c:pt idx="118">
                  <c:v>25.9</c:v>
                </c:pt>
                <c:pt idx="119">
                  <c:v>25.9</c:v>
                </c:pt>
                <c:pt idx="120">
                  <c:v>25.9</c:v>
                </c:pt>
                <c:pt idx="121">
                  <c:v>25.9</c:v>
                </c:pt>
                <c:pt idx="122">
                  <c:v>25.9</c:v>
                </c:pt>
                <c:pt idx="123">
                  <c:v>25.9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26</c:v>
                </c:pt>
                <c:pt idx="128">
                  <c:v>25.9</c:v>
                </c:pt>
                <c:pt idx="129">
                  <c:v>26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25.9</c:v>
                </c:pt>
                <c:pt idx="134">
                  <c:v>26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</c:v>
                </c:pt>
                <c:pt idx="140">
                  <c:v>26.1</c:v>
                </c:pt>
                <c:pt idx="141">
                  <c:v>26.2</c:v>
                </c:pt>
                <c:pt idx="142">
                  <c:v>26.1</c:v>
                </c:pt>
                <c:pt idx="143">
                  <c:v>26.1</c:v>
                </c:pt>
                <c:pt idx="144">
                  <c:v>26.2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26.1</c:v>
                </c:pt>
                <c:pt idx="149">
                  <c:v>26.1</c:v>
                </c:pt>
                <c:pt idx="150">
                  <c:v>26.1</c:v>
                </c:pt>
                <c:pt idx="151">
                  <c:v>26.2</c:v>
                </c:pt>
                <c:pt idx="152">
                  <c:v>26.1</c:v>
                </c:pt>
                <c:pt idx="153">
                  <c:v>26.2</c:v>
                </c:pt>
                <c:pt idx="154">
                  <c:v>26.2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26.3</c:v>
                </c:pt>
                <c:pt idx="167">
                  <c:v>26.3</c:v>
                </c:pt>
                <c:pt idx="168">
                  <c:v>26.2</c:v>
                </c:pt>
                <c:pt idx="169">
                  <c:v>26.3</c:v>
                </c:pt>
                <c:pt idx="170">
                  <c:v>26.3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26.3</c:v>
                </c:pt>
                <c:pt idx="175">
                  <c:v>26.3</c:v>
                </c:pt>
                <c:pt idx="176">
                  <c:v>26.3</c:v>
                </c:pt>
                <c:pt idx="177">
                  <c:v>26.4</c:v>
                </c:pt>
                <c:pt idx="178">
                  <c:v>26.4</c:v>
                </c:pt>
                <c:pt idx="179">
                  <c:v>26.3</c:v>
                </c:pt>
                <c:pt idx="180">
                  <c:v>26.3</c:v>
                </c:pt>
                <c:pt idx="181">
                  <c:v>26.4</c:v>
                </c:pt>
                <c:pt idx="182">
                  <c:v>26.3</c:v>
                </c:pt>
                <c:pt idx="183">
                  <c:v>26.3</c:v>
                </c:pt>
                <c:pt idx="184">
                  <c:v>26.4</c:v>
                </c:pt>
                <c:pt idx="185">
                  <c:v>26.4</c:v>
                </c:pt>
                <c:pt idx="186">
                  <c:v>26.4</c:v>
                </c:pt>
                <c:pt idx="187">
                  <c:v>26.4</c:v>
                </c:pt>
                <c:pt idx="188">
                  <c:v>26.4</c:v>
                </c:pt>
                <c:pt idx="189">
                  <c:v>26.4</c:v>
                </c:pt>
                <c:pt idx="190">
                  <c:v>26.4</c:v>
                </c:pt>
                <c:pt idx="191">
                  <c:v>26.5</c:v>
                </c:pt>
                <c:pt idx="192">
                  <c:v>26.4</c:v>
                </c:pt>
                <c:pt idx="193">
                  <c:v>26.4</c:v>
                </c:pt>
                <c:pt idx="194">
                  <c:v>26.4</c:v>
                </c:pt>
                <c:pt idx="195">
                  <c:v>26.4</c:v>
                </c:pt>
                <c:pt idx="196">
                  <c:v>26.5</c:v>
                </c:pt>
                <c:pt idx="197">
                  <c:v>26.4</c:v>
                </c:pt>
                <c:pt idx="198">
                  <c:v>26.4</c:v>
                </c:pt>
                <c:pt idx="199">
                  <c:v>26.5</c:v>
                </c:pt>
                <c:pt idx="200">
                  <c:v>26.5</c:v>
                </c:pt>
                <c:pt idx="201">
                  <c:v>26.5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26.4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26.4</c:v>
                </c:pt>
                <c:pt idx="212">
                  <c:v>26.5</c:v>
                </c:pt>
                <c:pt idx="213">
                  <c:v>26.4</c:v>
                </c:pt>
                <c:pt idx="214">
                  <c:v>26.5</c:v>
                </c:pt>
                <c:pt idx="215">
                  <c:v>26.4</c:v>
                </c:pt>
                <c:pt idx="216">
                  <c:v>26.4</c:v>
                </c:pt>
                <c:pt idx="217">
                  <c:v>26.4</c:v>
                </c:pt>
                <c:pt idx="218">
                  <c:v>26.4</c:v>
                </c:pt>
                <c:pt idx="219">
                  <c:v>26.4</c:v>
                </c:pt>
                <c:pt idx="220">
                  <c:v>26.4</c:v>
                </c:pt>
                <c:pt idx="221">
                  <c:v>26.4</c:v>
                </c:pt>
                <c:pt idx="222">
                  <c:v>26.4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26.4</c:v>
                </c:pt>
                <c:pt idx="227">
                  <c:v>26.4</c:v>
                </c:pt>
                <c:pt idx="228">
                  <c:v>26.4</c:v>
                </c:pt>
                <c:pt idx="229">
                  <c:v>26.4</c:v>
                </c:pt>
                <c:pt idx="230">
                  <c:v>26.4</c:v>
                </c:pt>
                <c:pt idx="231">
                  <c:v>26.4</c:v>
                </c:pt>
                <c:pt idx="232">
                  <c:v>26.4</c:v>
                </c:pt>
                <c:pt idx="233">
                  <c:v>26.4</c:v>
                </c:pt>
                <c:pt idx="234">
                  <c:v>26.4</c:v>
                </c:pt>
                <c:pt idx="235">
                  <c:v>26.5</c:v>
                </c:pt>
                <c:pt idx="236">
                  <c:v>26.4</c:v>
                </c:pt>
                <c:pt idx="237">
                  <c:v>26.4</c:v>
                </c:pt>
                <c:pt idx="238">
                  <c:v>26.4</c:v>
                </c:pt>
                <c:pt idx="239">
                  <c:v>26.4</c:v>
                </c:pt>
                <c:pt idx="240">
                  <c:v>26.4</c:v>
                </c:pt>
                <c:pt idx="241">
                  <c:v>26.4</c:v>
                </c:pt>
                <c:pt idx="242">
                  <c:v>26.4</c:v>
                </c:pt>
                <c:pt idx="243">
                  <c:v>26.4</c:v>
                </c:pt>
                <c:pt idx="244">
                  <c:v>26.4</c:v>
                </c:pt>
                <c:pt idx="245">
                  <c:v>26.4</c:v>
                </c:pt>
                <c:pt idx="246">
                  <c:v>26.4</c:v>
                </c:pt>
                <c:pt idx="247">
                  <c:v>26.4</c:v>
                </c:pt>
                <c:pt idx="248">
                  <c:v>26.4</c:v>
                </c:pt>
                <c:pt idx="249">
                  <c:v>26.5</c:v>
                </c:pt>
                <c:pt idx="250">
                  <c:v>26.4</c:v>
                </c:pt>
                <c:pt idx="251">
                  <c:v>26.4</c:v>
                </c:pt>
                <c:pt idx="252">
                  <c:v>26.4</c:v>
                </c:pt>
                <c:pt idx="253">
                  <c:v>26.5</c:v>
                </c:pt>
                <c:pt idx="254">
                  <c:v>26.5</c:v>
                </c:pt>
                <c:pt idx="255">
                  <c:v>26.5</c:v>
                </c:pt>
                <c:pt idx="256">
                  <c:v>26.4</c:v>
                </c:pt>
                <c:pt idx="257">
                  <c:v>26.4</c:v>
                </c:pt>
                <c:pt idx="258">
                  <c:v>26.4</c:v>
                </c:pt>
                <c:pt idx="259">
                  <c:v>26.4</c:v>
                </c:pt>
                <c:pt idx="260">
                  <c:v>26.5</c:v>
                </c:pt>
                <c:pt idx="261">
                  <c:v>26.4</c:v>
                </c:pt>
                <c:pt idx="262">
                  <c:v>26.4</c:v>
                </c:pt>
                <c:pt idx="263">
                  <c:v>26.5</c:v>
                </c:pt>
                <c:pt idx="264">
                  <c:v>26.5</c:v>
                </c:pt>
                <c:pt idx="265">
                  <c:v>26.5</c:v>
                </c:pt>
                <c:pt idx="266">
                  <c:v>26.5</c:v>
                </c:pt>
                <c:pt idx="267">
                  <c:v>26.5</c:v>
                </c:pt>
                <c:pt idx="268">
                  <c:v>26.5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26.6</c:v>
                </c:pt>
                <c:pt idx="273">
                  <c:v>26.6</c:v>
                </c:pt>
                <c:pt idx="274">
                  <c:v>26.5</c:v>
                </c:pt>
                <c:pt idx="275">
                  <c:v>26.5</c:v>
                </c:pt>
                <c:pt idx="276">
                  <c:v>26.6</c:v>
                </c:pt>
                <c:pt idx="277">
                  <c:v>26.6</c:v>
                </c:pt>
                <c:pt idx="278">
                  <c:v>26.5</c:v>
                </c:pt>
                <c:pt idx="279">
                  <c:v>26.6</c:v>
                </c:pt>
                <c:pt idx="280">
                  <c:v>26.6</c:v>
                </c:pt>
                <c:pt idx="281">
                  <c:v>26.6</c:v>
                </c:pt>
                <c:pt idx="282">
                  <c:v>26.7</c:v>
                </c:pt>
                <c:pt idx="283">
                  <c:v>26.6</c:v>
                </c:pt>
                <c:pt idx="284">
                  <c:v>26.7</c:v>
                </c:pt>
                <c:pt idx="285">
                  <c:v>26.7</c:v>
                </c:pt>
                <c:pt idx="286">
                  <c:v>26.7</c:v>
                </c:pt>
                <c:pt idx="287">
                  <c:v>26.7</c:v>
                </c:pt>
                <c:pt idx="288">
                  <c:v>26.7</c:v>
                </c:pt>
                <c:pt idx="289">
                  <c:v>26.7</c:v>
                </c:pt>
                <c:pt idx="290">
                  <c:v>26.7</c:v>
                </c:pt>
                <c:pt idx="291">
                  <c:v>26.7</c:v>
                </c:pt>
                <c:pt idx="292">
                  <c:v>26.7</c:v>
                </c:pt>
                <c:pt idx="293">
                  <c:v>26.7</c:v>
                </c:pt>
                <c:pt idx="294">
                  <c:v>26.7</c:v>
                </c:pt>
                <c:pt idx="295">
                  <c:v>26.7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26.8</c:v>
                </c:pt>
                <c:pt idx="301">
                  <c:v>26.7</c:v>
                </c:pt>
                <c:pt idx="302">
                  <c:v>26.7</c:v>
                </c:pt>
                <c:pt idx="303">
                  <c:v>26.9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26.9</c:v>
                </c:pt>
                <c:pt idx="308">
                  <c:v>26.9</c:v>
                </c:pt>
                <c:pt idx="309">
                  <c:v>26.9</c:v>
                </c:pt>
                <c:pt idx="310">
                  <c:v>26.9</c:v>
                </c:pt>
                <c:pt idx="311">
                  <c:v>27</c:v>
                </c:pt>
                <c:pt idx="312">
                  <c:v>27</c:v>
                </c:pt>
                <c:pt idx="313">
                  <c:v>27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27</c:v>
                </c:pt>
                <c:pt idx="319">
                  <c:v>26.9</c:v>
                </c:pt>
                <c:pt idx="320">
                  <c:v>27.1</c:v>
                </c:pt>
                <c:pt idx="321">
                  <c:v>27</c:v>
                </c:pt>
                <c:pt idx="322">
                  <c:v>27.1</c:v>
                </c:pt>
                <c:pt idx="323">
                  <c:v>27</c:v>
                </c:pt>
                <c:pt idx="324">
                  <c:v>27</c:v>
                </c:pt>
                <c:pt idx="325">
                  <c:v>27.1</c:v>
                </c:pt>
                <c:pt idx="326">
                  <c:v>27.1</c:v>
                </c:pt>
                <c:pt idx="327">
                  <c:v>27.1</c:v>
                </c:pt>
                <c:pt idx="328">
                  <c:v>27.1</c:v>
                </c:pt>
                <c:pt idx="329">
                  <c:v>27.1</c:v>
                </c:pt>
                <c:pt idx="330">
                  <c:v>27.1</c:v>
                </c:pt>
                <c:pt idx="331">
                  <c:v>27.1</c:v>
                </c:pt>
                <c:pt idx="332">
                  <c:v>27.1</c:v>
                </c:pt>
                <c:pt idx="333">
                  <c:v>27.1</c:v>
                </c:pt>
                <c:pt idx="334">
                  <c:v>27.1</c:v>
                </c:pt>
                <c:pt idx="335">
                  <c:v>27.1</c:v>
                </c:pt>
                <c:pt idx="336">
                  <c:v>27.1</c:v>
                </c:pt>
                <c:pt idx="337">
                  <c:v>27.1</c:v>
                </c:pt>
                <c:pt idx="338">
                  <c:v>27.1</c:v>
                </c:pt>
                <c:pt idx="339">
                  <c:v>27.1</c:v>
                </c:pt>
                <c:pt idx="340">
                  <c:v>27.1</c:v>
                </c:pt>
                <c:pt idx="341">
                  <c:v>27.1</c:v>
                </c:pt>
                <c:pt idx="342">
                  <c:v>27.2</c:v>
                </c:pt>
                <c:pt idx="343">
                  <c:v>27.2</c:v>
                </c:pt>
                <c:pt idx="344">
                  <c:v>27.2</c:v>
                </c:pt>
                <c:pt idx="345">
                  <c:v>27.1</c:v>
                </c:pt>
                <c:pt idx="346">
                  <c:v>27.1</c:v>
                </c:pt>
                <c:pt idx="347">
                  <c:v>27.1</c:v>
                </c:pt>
                <c:pt idx="348">
                  <c:v>27.1</c:v>
                </c:pt>
                <c:pt idx="349">
                  <c:v>27.1</c:v>
                </c:pt>
                <c:pt idx="350">
                  <c:v>27.1</c:v>
                </c:pt>
                <c:pt idx="351">
                  <c:v>27.1</c:v>
                </c:pt>
                <c:pt idx="352">
                  <c:v>27.1</c:v>
                </c:pt>
                <c:pt idx="353">
                  <c:v>27.1</c:v>
                </c:pt>
                <c:pt idx="354">
                  <c:v>27.1</c:v>
                </c:pt>
                <c:pt idx="355">
                  <c:v>27.2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27.1</c:v>
                </c:pt>
                <c:pt idx="360">
                  <c:v>27.1</c:v>
                </c:pt>
                <c:pt idx="361">
                  <c:v>27.1</c:v>
                </c:pt>
                <c:pt idx="362">
                  <c:v>27.1</c:v>
                </c:pt>
                <c:pt idx="363">
                  <c:v>27.1</c:v>
                </c:pt>
                <c:pt idx="364">
                  <c:v>27.1</c:v>
                </c:pt>
                <c:pt idx="365">
                  <c:v>27.1</c:v>
                </c:pt>
                <c:pt idx="366">
                  <c:v>27.1</c:v>
                </c:pt>
                <c:pt idx="367">
                  <c:v>27.1</c:v>
                </c:pt>
                <c:pt idx="368">
                  <c:v>27.1</c:v>
                </c:pt>
                <c:pt idx="369">
                  <c:v>27.1</c:v>
                </c:pt>
                <c:pt idx="370">
                  <c:v>27.1</c:v>
                </c:pt>
                <c:pt idx="371">
                  <c:v>27.1</c:v>
                </c:pt>
                <c:pt idx="372">
                  <c:v>27.1</c:v>
                </c:pt>
                <c:pt idx="373">
                  <c:v>27.1</c:v>
                </c:pt>
                <c:pt idx="374">
                  <c:v>27.1</c:v>
                </c:pt>
                <c:pt idx="375">
                  <c:v>27.1</c:v>
                </c:pt>
                <c:pt idx="376">
                  <c:v>27.1</c:v>
                </c:pt>
                <c:pt idx="377">
                  <c:v>27.1</c:v>
                </c:pt>
                <c:pt idx="378">
                  <c:v>27.1</c:v>
                </c:pt>
                <c:pt idx="379">
                  <c:v>27.1</c:v>
                </c:pt>
                <c:pt idx="380">
                  <c:v>27.1</c:v>
                </c:pt>
                <c:pt idx="381">
                  <c:v>27.1</c:v>
                </c:pt>
                <c:pt idx="382">
                  <c:v>27.1</c:v>
                </c:pt>
                <c:pt idx="383">
                  <c:v>27.1</c:v>
                </c:pt>
                <c:pt idx="384">
                  <c:v>27.1</c:v>
                </c:pt>
                <c:pt idx="385">
                  <c:v>27.1</c:v>
                </c:pt>
                <c:pt idx="386">
                  <c:v>27.1</c:v>
                </c:pt>
                <c:pt idx="387">
                  <c:v>27.1</c:v>
                </c:pt>
                <c:pt idx="388">
                  <c:v>27.1</c:v>
                </c:pt>
                <c:pt idx="389">
                  <c:v>27.1</c:v>
                </c:pt>
                <c:pt idx="390">
                  <c:v>27.1</c:v>
                </c:pt>
                <c:pt idx="391">
                  <c:v>27.1</c:v>
                </c:pt>
                <c:pt idx="392">
                  <c:v>27.1</c:v>
                </c:pt>
                <c:pt idx="393">
                  <c:v>27.1</c:v>
                </c:pt>
                <c:pt idx="394">
                  <c:v>27.1</c:v>
                </c:pt>
                <c:pt idx="395">
                  <c:v>27.1</c:v>
                </c:pt>
                <c:pt idx="396">
                  <c:v>27.1</c:v>
                </c:pt>
                <c:pt idx="397">
                  <c:v>27.1</c:v>
                </c:pt>
                <c:pt idx="398">
                  <c:v>27.1</c:v>
                </c:pt>
                <c:pt idx="399">
                  <c:v>27.1</c:v>
                </c:pt>
                <c:pt idx="400">
                  <c:v>27.1</c:v>
                </c:pt>
                <c:pt idx="401">
                  <c:v>27.1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27.1</c:v>
                </c:pt>
                <c:pt idx="408">
                  <c:v>27.1</c:v>
                </c:pt>
                <c:pt idx="409">
                  <c:v>27.1</c:v>
                </c:pt>
                <c:pt idx="410">
                  <c:v>27.1</c:v>
                </c:pt>
                <c:pt idx="411">
                  <c:v>27</c:v>
                </c:pt>
                <c:pt idx="412">
                  <c:v>27.1</c:v>
                </c:pt>
                <c:pt idx="413">
                  <c:v>27</c:v>
                </c:pt>
                <c:pt idx="414">
                  <c:v>27</c:v>
                </c:pt>
                <c:pt idx="415">
                  <c:v>26.9</c:v>
                </c:pt>
                <c:pt idx="416">
                  <c:v>27.1</c:v>
                </c:pt>
                <c:pt idx="417">
                  <c:v>27.1</c:v>
                </c:pt>
                <c:pt idx="418">
                  <c:v>27.1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26.8</c:v>
                </c:pt>
                <c:pt idx="428">
                  <c:v>26.8</c:v>
                </c:pt>
                <c:pt idx="429">
                  <c:v>26.9</c:v>
                </c:pt>
                <c:pt idx="430">
                  <c:v>26.8</c:v>
                </c:pt>
                <c:pt idx="431">
                  <c:v>26.9</c:v>
                </c:pt>
                <c:pt idx="432">
                  <c:v>26.8</c:v>
                </c:pt>
                <c:pt idx="433">
                  <c:v>26.9</c:v>
                </c:pt>
                <c:pt idx="434">
                  <c:v>26.9</c:v>
                </c:pt>
                <c:pt idx="435">
                  <c:v>26.8</c:v>
                </c:pt>
                <c:pt idx="436">
                  <c:v>26.8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26.7</c:v>
                </c:pt>
                <c:pt idx="442">
                  <c:v>26.8</c:v>
                </c:pt>
                <c:pt idx="443">
                  <c:v>26.7</c:v>
                </c:pt>
                <c:pt idx="444">
                  <c:v>26.8</c:v>
                </c:pt>
                <c:pt idx="445">
                  <c:v>26.8</c:v>
                </c:pt>
                <c:pt idx="446">
                  <c:v>26.7</c:v>
                </c:pt>
                <c:pt idx="447">
                  <c:v>26.7</c:v>
                </c:pt>
                <c:pt idx="448">
                  <c:v>26.7</c:v>
                </c:pt>
                <c:pt idx="449">
                  <c:v>26.7</c:v>
                </c:pt>
                <c:pt idx="450">
                  <c:v>26.7</c:v>
                </c:pt>
                <c:pt idx="451">
                  <c:v>26.7</c:v>
                </c:pt>
                <c:pt idx="452">
                  <c:v>26.7</c:v>
                </c:pt>
                <c:pt idx="453">
                  <c:v>26.7</c:v>
                </c:pt>
                <c:pt idx="454">
                  <c:v>26.7</c:v>
                </c:pt>
                <c:pt idx="455">
                  <c:v>26.7</c:v>
                </c:pt>
                <c:pt idx="456">
                  <c:v>26.7</c:v>
                </c:pt>
                <c:pt idx="457">
                  <c:v>26.7</c:v>
                </c:pt>
                <c:pt idx="458">
                  <c:v>26.7</c:v>
                </c:pt>
                <c:pt idx="459">
                  <c:v>26.7</c:v>
                </c:pt>
                <c:pt idx="460">
                  <c:v>26.7</c:v>
                </c:pt>
                <c:pt idx="461">
                  <c:v>26.7</c:v>
                </c:pt>
                <c:pt idx="462">
                  <c:v>26.7</c:v>
                </c:pt>
                <c:pt idx="463">
                  <c:v>26.7</c:v>
                </c:pt>
                <c:pt idx="464">
                  <c:v>26.7</c:v>
                </c:pt>
                <c:pt idx="465">
                  <c:v>26.7</c:v>
                </c:pt>
                <c:pt idx="466">
                  <c:v>26.8</c:v>
                </c:pt>
                <c:pt idx="467">
                  <c:v>26.7</c:v>
                </c:pt>
                <c:pt idx="468">
                  <c:v>26.7</c:v>
                </c:pt>
                <c:pt idx="469">
                  <c:v>26.7</c:v>
                </c:pt>
                <c:pt idx="470">
                  <c:v>26.7</c:v>
                </c:pt>
                <c:pt idx="471">
                  <c:v>26.7</c:v>
                </c:pt>
                <c:pt idx="472">
                  <c:v>26.7</c:v>
                </c:pt>
                <c:pt idx="473">
                  <c:v>26.7</c:v>
                </c:pt>
                <c:pt idx="474">
                  <c:v>26.7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26.8</c:v>
                </c:pt>
                <c:pt idx="479">
                  <c:v>26.7</c:v>
                </c:pt>
                <c:pt idx="480">
                  <c:v>26.7</c:v>
                </c:pt>
                <c:pt idx="481">
                  <c:v>26.8</c:v>
                </c:pt>
                <c:pt idx="482">
                  <c:v>26.8</c:v>
                </c:pt>
                <c:pt idx="483">
                  <c:v>26.7</c:v>
                </c:pt>
                <c:pt idx="484">
                  <c:v>26.7</c:v>
                </c:pt>
                <c:pt idx="485">
                  <c:v>26.7</c:v>
                </c:pt>
                <c:pt idx="486">
                  <c:v>26.8</c:v>
                </c:pt>
                <c:pt idx="487">
                  <c:v>26.8</c:v>
                </c:pt>
                <c:pt idx="488">
                  <c:v>26.8</c:v>
                </c:pt>
                <c:pt idx="489">
                  <c:v>26.8</c:v>
                </c:pt>
                <c:pt idx="490">
                  <c:v>26.8</c:v>
                </c:pt>
                <c:pt idx="491">
                  <c:v>26.8</c:v>
                </c:pt>
                <c:pt idx="492">
                  <c:v>26.8</c:v>
                </c:pt>
                <c:pt idx="493">
                  <c:v>26.8</c:v>
                </c:pt>
                <c:pt idx="494">
                  <c:v>26.8</c:v>
                </c:pt>
                <c:pt idx="495">
                  <c:v>26.8</c:v>
                </c:pt>
                <c:pt idx="496">
                  <c:v>26.8</c:v>
                </c:pt>
                <c:pt idx="497">
                  <c:v>26.8</c:v>
                </c:pt>
                <c:pt idx="498">
                  <c:v>26.8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26.8</c:v>
                </c:pt>
                <c:pt idx="503">
                  <c:v>26.7</c:v>
                </c:pt>
                <c:pt idx="504">
                  <c:v>26.7</c:v>
                </c:pt>
                <c:pt idx="505">
                  <c:v>26.8</c:v>
                </c:pt>
                <c:pt idx="506">
                  <c:v>26.8</c:v>
                </c:pt>
                <c:pt idx="507">
                  <c:v>26.8</c:v>
                </c:pt>
                <c:pt idx="508">
                  <c:v>26.8</c:v>
                </c:pt>
                <c:pt idx="509">
                  <c:v>26.7</c:v>
                </c:pt>
                <c:pt idx="510">
                  <c:v>26.8</c:v>
                </c:pt>
                <c:pt idx="511">
                  <c:v>26.8</c:v>
                </c:pt>
                <c:pt idx="512">
                  <c:v>26.8</c:v>
                </c:pt>
                <c:pt idx="513">
                  <c:v>26.8</c:v>
                </c:pt>
                <c:pt idx="514">
                  <c:v>26.8</c:v>
                </c:pt>
                <c:pt idx="515">
                  <c:v>26.8</c:v>
                </c:pt>
                <c:pt idx="516">
                  <c:v>26.8</c:v>
                </c:pt>
                <c:pt idx="517">
                  <c:v>26.8</c:v>
                </c:pt>
                <c:pt idx="518">
                  <c:v>26.8</c:v>
                </c:pt>
                <c:pt idx="519">
                  <c:v>26.8</c:v>
                </c:pt>
                <c:pt idx="520">
                  <c:v>26.8</c:v>
                </c:pt>
                <c:pt idx="521">
                  <c:v>26.7</c:v>
                </c:pt>
                <c:pt idx="522">
                  <c:v>26.7</c:v>
                </c:pt>
                <c:pt idx="523">
                  <c:v>26.8</c:v>
                </c:pt>
                <c:pt idx="524">
                  <c:v>26.8</c:v>
                </c:pt>
                <c:pt idx="525">
                  <c:v>26.8</c:v>
                </c:pt>
                <c:pt idx="526">
                  <c:v>26.8</c:v>
                </c:pt>
                <c:pt idx="527">
                  <c:v>26.8</c:v>
                </c:pt>
                <c:pt idx="528">
                  <c:v>26.8</c:v>
                </c:pt>
                <c:pt idx="529">
                  <c:v>26.8</c:v>
                </c:pt>
                <c:pt idx="530">
                  <c:v>26.8</c:v>
                </c:pt>
                <c:pt idx="531">
                  <c:v>26.7</c:v>
                </c:pt>
                <c:pt idx="532">
                  <c:v>26.7</c:v>
                </c:pt>
                <c:pt idx="533">
                  <c:v>26.7</c:v>
                </c:pt>
                <c:pt idx="534">
                  <c:v>26.7</c:v>
                </c:pt>
                <c:pt idx="535">
                  <c:v>26.7</c:v>
                </c:pt>
                <c:pt idx="536">
                  <c:v>26.7</c:v>
                </c:pt>
                <c:pt idx="537">
                  <c:v>26.7</c:v>
                </c:pt>
                <c:pt idx="538">
                  <c:v>26.7</c:v>
                </c:pt>
                <c:pt idx="539">
                  <c:v>26.7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26.7</c:v>
                </c:pt>
                <c:pt idx="545">
                  <c:v>26.7</c:v>
                </c:pt>
                <c:pt idx="546">
                  <c:v>26.7</c:v>
                </c:pt>
                <c:pt idx="547">
                  <c:v>26.7</c:v>
                </c:pt>
                <c:pt idx="548">
                  <c:v>26.7</c:v>
                </c:pt>
                <c:pt idx="549">
                  <c:v>26.7</c:v>
                </c:pt>
                <c:pt idx="550">
                  <c:v>26.7</c:v>
                </c:pt>
                <c:pt idx="551">
                  <c:v>26.7</c:v>
                </c:pt>
                <c:pt idx="552">
                  <c:v>26.7</c:v>
                </c:pt>
                <c:pt idx="553">
                  <c:v>26.7</c:v>
                </c:pt>
                <c:pt idx="554">
                  <c:v>26.7</c:v>
                </c:pt>
                <c:pt idx="555">
                  <c:v>26.7</c:v>
                </c:pt>
                <c:pt idx="556">
                  <c:v>26.7</c:v>
                </c:pt>
                <c:pt idx="557">
                  <c:v>26.7</c:v>
                </c:pt>
                <c:pt idx="558">
                  <c:v>26.7</c:v>
                </c:pt>
                <c:pt idx="559">
                  <c:v>26.7</c:v>
                </c:pt>
                <c:pt idx="560">
                  <c:v>26.7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26.7</c:v>
                </c:pt>
                <c:pt idx="566">
                  <c:v>26.6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26.8</c:v>
                </c:pt>
                <c:pt idx="576">
                  <c:v>26.7</c:v>
                </c:pt>
                <c:pt idx="577">
                  <c:v>26.8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26.8</c:v>
                </c:pt>
                <c:pt idx="582">
                  <c:v>26.8</c:v>
                </c:pt>
                <c:pt idx="583">
                  <c:v>26.8</c:v>
                </c:pt>
                <c:pt idx="584">
                  <c:v>26.8</c:v>
                </c:pt>
                <c:pt idx="585">
                  <c:v>26.8</c:v>
                </c:pt>
                <c:pt idx="586">
                  <c:v>26.8</c:v>
                </c:pt>
                <c:pt idx="587">
                  <c:v>26.8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26.8</c:v>
                </c:pt>
                <c:pt idx="593">
                  <c:v>26.8</c:v>
                </c:pt>
                <c:pt idx="594">
                  <c:v>26.8</c:v>
                </c:pt>
                <c:pt idx="595">
                  <c:v>26.8</c:v>
                </c:pt>
                <c:pt idx="596">
                  <c:v>26.8</c:v>
                </c:pt>
                <c:pt idx="597">
                  <c:v>26.8</c:v>
                </c:pt>
                <c:pt idx="598">
                  <c:v>26.8</c:v>
                </c:pt>
                <c:pt idx="599">
                  <c:v>26.9</c:v>
                </c:pt>
                <c:pt idx="600">
                  <c:v>26.8</c:v>
                </c:pt>
                <c:pt idx="601">
                  <c:v>26.8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26.8</c:v>
                </c:pt>
                <c:pt idx="606">
                  <c:v>26.8</c:v>
                </c:pt>
                <c:pt idx="607">
                  <c:v>26.8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26.9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26.9</c:v>
                </c:pt>
                <c:pt idx="618">
                  <c:v>26.9</c:v>
                </c:pt>
                <c:pt idx="619">
                  <c:v>26.9</c:v>
                </c:pt>
                <c:pt idx="620">
                  <c:v>27</c:v>
                </c:pt>
                <c:pt idx="621">
                  <c:v>27</c:v>
                </c:pt>
                <c:pt idx="622">
                  <c:v>26.9</c:v>
                </c:pt>
                <c:pt idx="623">
                  <c:v>27</c:v>
                </c:pt>
                <c:pt idx="624">
                  <c:v>27</c:v>
                </c:pt>
                <c:pt idx="625">
                  <c:v>26.9</c:v>
                </c:pt>
                <c:pt idx="626">
                  <c:v>27</c:v>
                </c:pt>
                <c:pt idx="627">
                  <c:v>27</c:v>
                </c:pt>
                <c:pt idx="628">
                  <c:v>27.1</c:v>
                </c:pt>
                <c:pt idx="629">
                  <c:v>27.1</c:v>
                </c:pt>
                <c:pt idx="630">
                  <c:v>27.1</c:v>
                </c:pt>
                <c:pt idx="631">
                  <c:v>27.1</c:v>
                </c:pt>
                <c:pt idx="632">
                  <c:v>27.1</c:v>
                </c:pt>
                <c:pt idx="633">
                  <c:v>27.1</c:v>
                </c:pt>
                <c:pt idx="634">
                  <c:v>27.1</c:v>
                </c:pt>
                <c:pt idx="635">
                  <c:v>27.1</c:v>
                </c:pt>
                <c:pt idx="636">
                  <c:v>27.1</c:v>
                </c:pt>
                <c:pt idx="637">
                  <c:v>27.1</c:v>
                </c:pt>
                <c:pt idx="638">
                  <c:v>27.1</c:v>
                </c:pt>
                <c:pt idx="639">
                  <c:v>27.2</c:v>
                </c:pt>
                <c:pt idx="640">
                  <c:v>27.2</c:v>
                </c:pt>
                <c:pt idx="641">
                  <c:v>27.2</c:v>
                </c:pt>
                <c:pt idx="642">
                  <c:v>27.2</c:v>
                </c:pt>
                <c:pt idx="643">
                  <c:v>27.2</c:v>
                </c:pt>
                <c:pt idx="644">
                  <c:v>27.2</c:v>
                </c:pt>
                <c:pt idx="645">
                  <c:v>27.2</c:v>
                </c:pt>
                <c:pt idx="646">
                  <c:v>27.2</c:v>
                </c:pt>
                <c:pt idx="647">
                  <c:v>27.3</c:v>
                </c:pt>
                <c:pt idx="648">
                  <c:v>27.3</c:v>
                </c:pt>
                <c:pt idx="649">
                  <c:v>27.3</c:v>
                </c:pt>
                <c:pt idx="650">
                  <c:v>27.2</c:v>
                </c:pt>
                <c:pt idx="651">
                  <c:v>27.2</c:v>
                </c:pt>
                <c:pt idx="652">
                  <c:v>27.3</c:v>
                </c:pt>
                <c:pt idx="653">
                  <c:v>27.3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27.4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27.4</c:v>
                </c:pt>
                <c:pt idx="664">
                  <c:v>27.4</c:v>
                </c:pt>
                <c:pt idx="665">
                  <c:v>27.4</c:v>
                </c:pt>
                <c:pt idx="666">
                  <c:v>27.5</c:v>
                </c:pt>
                <c:pt idx="667">
                  <c:v>27.5</c:v>
                </c:pt>
                <c:pt idx="668">
                  <c:v>27.5</c:v>
                </c:pt>
                <c:pt idx="669">
                  <c:v>27.5</c:v>
                </c:pt>
                <c:pt idx="670">
                  <c:v>27.5</c:v>
                </c:pt>
                <c:pt idx="671">
                  <c:v>27.5</c:v>
                </c:pt>
                <c:pt idx="672">
                  <c:v>27.5</c:v>
                </c:pt>
                <c:pt idx="673">
                  <c:v>27.5</c:v>
                </c:pt>
                <c:pt idx="674">
                  <c:v>27.5</c:v>
                </c:pt>
                <c:pt idx="675">
                  <c:v>27.5</c:v>
                </c:pt>
                <c:pt idx="676">
                  <c:v>27.6</c:v>
                </c:pt>
                <c:pt idx="677">
                  <c:v>27.5</c:v>
                </c:pt>
                <c:pt idx="678">
                  <c:v>27.6</c:v>
                </c:pt>
                <c:pt idx="679">
                  <c:v>27.6</c:v>
                </c:pt>
                <c:pt idx="680">
                  <c:v>27.7</c:v>
                </c:pt>
                <c:pt idx="681">
                  <c:v>27.7</c:v>
                </c:pt>
                <c:pt idx="682">
                  <c:v>27.7</c:v>
                </c:pt>
                <c:pt idx="683">
                  <c:v>27.7</c:v>
                </c:pt>
                <c:pt idx="684">
                  <c:v>27.7</c:v>
                </c:pt>
                <c:pt idx="685">
                  <c:v>27.8</c:v>
                </c:pt>
                <c:pt idx="686">
                  <c:v>27.7</c:v>
                </c:pt>
                <c:pt idx="687">
                  <c:v>27.9</c:v>
                </c:pt>
                <c:pt idx="688">
                  <c:v>27.8</c:v>
                </c:pt>
                <c:pt idx="689">
                  <c:v>27.9</c:v>
                </c:pt>
                <c:pt idx="690">
                  <c:v>27.9</c:v>
                </c:pt>
                <c:pt idx="691">
                  <c:v>27.8</c:v>
                </c:pt>
                <c:pt idx="692">
                  <c:v>27.9</c:v>
                </c:pt>
                <c:pt idx="693">
                  <c:v>27.9</c:v>
                </c:pt>
                <c:pt idx="694">
                  <c:v>27.9</c:v>
                </c:pt>
                <c:pt idx="695">
                  <c:v>27.9</c:v>
                </c:pt>
                <c:pt idx="696">
                  <c:v>27.9</c:v>
                </c:pt>
                <c:pt idx="697">
                  <c:v>27.9</c:v>
                </c:pt>
                <c:pt idx="698">
                  <c:v>27.9</c:v>
                </c:pt>
                <c:pt idx="699">
                  <c:v>27.9</c:v>
                </c:pt>
                <c:pt idx="700">
                  <c:v>27.9</c:v>
                </c:pt>
                <c:pt idx="701">
                  <c:v>27.9</c:v>
                </c:pt>
                <c:pt idx="702">
                  <c:v>27.9</c:v>
                </c:pt>
                <c:pt idx="703">
                  <c:v>27.9</c:v>
                </c:pt>
                <c:pt idx="704">
                  <c:v>27.9</c:v>
                </c:pt>
                <c:pt idx="705">
                  <c:v>28</c:v>
                </c:pt>
                <c:pt idx="706">
                  <c:v>28</c:v>
                </c:pt>
                <c:pt idx="707">
                  <c:v>28</c:v>
                </c:pt>
                <c:pt idx="708">
                  <c:v>28.1</c:v>
                </c:pt>
                <c:pt idx="709">
                  <c:v>28.1</c:v>
                </c:pt>
                <c:pt idx="710">
                  <c:v>28.1</c:v>
                </c:pt>
                <c:pt idx="711">
                  <c:v>28.1</c:v>
                </c:pt>
                <c:pt idx="712">
                  <c:v>28.1</c:v>
                </c:pt>
                <c:pt idx="713">
                  <c:v>28.1</c:v>
                </c:pt>
                <c:pt idx="714">
                  <c:v>28.1</c:v>
                </c:pt>
                <c:pt idx="715">
                  <c:v>28.1</c:v>
                </c:pt>
                <c:pt idx="716">
                  <c:v>28.2</c:v>
                </c:pt>
                <c:pt idx="717">
                  <c:v>28.1</c:v>
                </c:pt>
                <c:pt idx="718">
                  <c:v>28.2</c:v>
                </c:pt>
                <c:pt idx="719">
                  <c:v>28.2</c:v>
                </c:pt>
                <c:pt idx="720">
                  <c:v>28.2</c:v>
                </c:pt>
                <c:pt idx="721">
                  <c:v>28.2</c:v>
                </c:pt>
                <c:pt idx="722">
                  <c:v>28.2</c:v>
                </c:pt>
                <c:pt idx="723">
                  <c:v>28.2</c:v>
                </c:pt>
                <c:pt idx="724">
                  <c:v>28.2</c:v>
                </c:pt>
                <c:pt idx="725">
                  <c:v>28.2</c:v>
                </c:pt>
                <c:pt idx="726">
                  <c:v>28.2</c:v>
                </c:pt>
                <c:pt idx="727">
                  <c:v>28.2</c:v>
                </c:pt>
                <c:pt idx="728">
                  <c:v>28.2</c:v>
                </c:pt>
                <c:pt idx="729">
                  <c:v>28.3</c:v>
                </c:pt>
                <c:pt idx="730">
                  <c:v>28.3</c:v>
                </c:pt>
                <c:pt idx="731">
                  <c:v>28.3</c:v>
                </c:pt>
                <c:pt idx="732">
                  <c:v>28.2</c:v>
                </c:pt>
                <c:pt idx="733">
                  <c:v>28.2</c:v>
                </c:pt>
                <c:pt idx="734">
                  <c:v>28.2</c:v>
                </c:pt>
                <c:pt idx="735">
                  <c:v>28.2</c:v>
                </c:pt>
                <c:pt idx="736">
                  <c:v>28.2</c:v>
                </c:pt>
                <c:pt idx="737">
                  <c:v>28.2</c:v>
                </c:pt>
                <c:pt idx="738">
                  <c:v>28.4</c:v>
                </c:pt>
                <c:pt idx="739">
                  <c:v>28.4</c:v>
                </c:pt>
                <c:pt idx="740">
                  <c:v>28.3</c:v>
                </c:pt>
                <c:pt idx="741">
                  <c:v>28.3</c:v>
                </c:pt>
                <c:pt idx="742">
                  <c:v>28.3</c:v>
                </c:pt>
                <c:pt idx="743">
                  <c:v>28.4</c:v>
                </c:pt>
                <c:pt idx="744">
                  <c:v>28.4</c:v>
                </c:pt>
                <c:pt idx="745">
                  <c:v>28.3</c:v>
                </c:pt>
                <c:pt idx="746">
                  <c:v>28.4</c:v>
                </c:pt>
                <c:pt idx="747">
                  <c:v>28.4</c:v>
                </c:pt>
                <c:pt idx="748">
                  <c:v>28.5</c:v>
                </c:pt>
                <c:pt idx="749">
                  <c:v>28.4</c:v>
                </c:pt>
                <c:pt idx="750">
                  <c:v>28.4</c:v>
                </c:pt>
                <c:pt idx="751">
                  <c:v>28.4</c:v>
                </c:pt>
                <c:pt idx="752">
                  <c:v>28.4</c:v>
                </c:pt>
                <c:pt idx="753">
                  <c:v>28.4</c:v>
                </c:pt>
                <c:pt idx="754">
                  <c:v>28.5</c:v>
                </c:pt>
                <c:pt idx="755">
                  <c:v>28.5</c:v>
                </c:pt>
                <c:pt idx="756">
                  <c:v>28.5</c:v>
                </c:pt>
                <c:pt idx="757">
                  <c:v>28.5</c:v>
                </c:pt>
                <c:pt idx="758">
                  <c:v>28.5</c:v>
                </c:pt>
                <c:pt idx="759">
                  <c:v>28.5</c:v>
                </c:pt>
                <c:pt idx="760">
                  <c:v>28.5</c:v>
                </c:pt>
                <c:pt idx="761">
                  <c:v>28.5</c:v>
                </c:pt>
                <c:pt idx="762">
                  <c:v>28.5</c:v>
                </c:pt>
                <c:pt idx="763">
                  <c:v>28.5</c:v>
                </c:pt>
                <c:pt idx="764">
                  <c:v>28.5</c:v>
                </c:pt>
                <c:pt idx="765">
                  <c:v>28.5</c:v>
                </c:pt>
                <c:pt idx="766">
                  <c:v>28.6</c:v>
                </c:pt>
                <c:pt idx="767">
                  <c:v>28.6</c:v>
                </c:pt>
                <c:pt idx="768">
                  <c:v>28.6</c:v>
                </c:pt>
                <c:pt idx="769">
                  <c:v>28.6</c:v>
                </c:pt>
                <c:pt idx="770">
                  <c:v>28.6</c:v>
                </c:pt>
                <c:pt idx="771">
                  <c:v>28.6</c:v>
                </c:pt>
                <c:pt idx="772">
                  <c:v>28.7</c:v>
                </c:pt>
                <c:pt idx="773">
                  <c:v>28.7</c:v>
                </c:pt>
                <c:pt idx="774">
                  <c:v>28.7</c:v>
                </c:pt>
                <c:pt idx="775">
                  <c:v>28.9</c:v>
                </c:pt>
                <c:pt idx="776">
                  <c:v>28.7</c:v>
                </c:pt>
                <c:pt idx="777">
                  <c:v>28.9</c:v>
                </c:pt>
                <c:pt idx="778">
                  <c:v>28.9</c:v>
                </c:pt>
                <c:pt idx="779">
                  <c:v>28.9</c:v>
                </c:pt>
                <c:pt idx="780">
                  <c:v>28.9</c:v>
                </c:pt>
                <c:pt idx="781">
                  <c:v>28.9</c:v>
                </c:pt>
                <c:pt idx="782">
                  <c:v>28.9</c:v>
                </c:pt>
                <c:pt idx="783">
                  <c:v>28.9</c:v>
                </c:pt>
                <c:pt idx="784">
                  <c:v>28.9</c:v>
                </c:pt>
                <c:pt idx="785">
                  <c:v>29</c:v>
                </c:pt>
                <c:pt idx="786">
                  <c:v>29</c:v>
                </c:pt>
                <c:pt idx="787">
                  <c:v>29</c:v>
                </c:pt>
                <c:pt idx="788">
                  <c:v>29</c:v>
                </c:pt>
                <c:pt idx="789">
                  <c:v>29</c:v>
                </c:pt>
                <c:pt idx="790">
                  <c:v>29</c:v>
                </c:pt>
                <c:pt idx="791">
                  <c:v>29</c:v>
                </c:pt>
                <c:pt idx="792">
                  <c:v>29</c:v>
                </c:pt>
                <c:pt idx="793">
                  <c:v>29</c:v>
                </c:pt>
                <c:pt idx="794">
                  <c:v>29</c:v>
                </c:pt>
                <c:pt idx="795">
                  <c:v>29</c:v>
                </c:pt>
                <c:pt idx="796">
                  <c:v>29.1</c:v>
                </c:pt>
                <c:pt idx="797">
                  <c:v>29.1</c:v>
                </c:pt>
                <c:pt idx="798">
                  <c:v>29.1</c:v>
                </c:pt>
                <c:pt idx="799">
                  <c:v>29.2</c:v>
                </c:pt>
                <c:pt idx="800">
                  <c:v>29.1</c:v>
                </c:pt>
                <c:pt idx="801">
                  <c:v>29.2</c:v>
                </c:pt>
                <c:pt idx="802">
                  <c:v>29.2</c:v>
                </c:pt>
                <c:pt idx="803">
                  <c:v>29.2</c:v>
                </c:pt>
                <c:pt idx="804">
                  <c:v>29.2</c:v>
                </c:pt>
                <c:pt idx="805">
                  <c:v>29.3</c:v>
                </c:pt>
                <c:pt idx="806">
                  <c:v>29.3</c:v>
                </c:pt>
                <c:pt idx="807">
                  <c:v>29.3</c:v>
                </c:pt>
                <c:pt idx="808">
                  <c:v>29.3</c:v>
                </c:pt>
                <c:pt idx="809">
                  <c:v>29.3</c:v>
                </c:pt>
                <c:pt idx="810">
                  <c:v>29.3</c:v>
                </c:pt>
                <c:pt idx="811">
                  <c:v>29.4</c:v>
                </c:pt>
                <c:pt idx="812">
                  <c:v>29.4</c:v>
                </c:pt>
                <c:pt idx="813">
                  <c:v>29.4</c:v>
                </c:pt>
                <c:pt idx="814">
                  <c:v>29.4</c:v>
                </c:pt>
                <c:pt idx="815">
                  <c:v>29.4</c:v>
                </c:pt>
                <c:pt idx="816">
                  <c:v>29.4</c:v>
                </c:pt>
                <c:pt idx="817">
                  <c:v>29.5</c:v>
                </c:pt>
                <c:pt idx="818">
                  <c:v>29.4</c:v>
                </c:pt>
                <c:pt idx="819">
                  <c:v>29.5</c:v>
                </c:pt>
                <c:pt idx="820">
                  <c:v>29.5</c:v>
                </c:pt>
                <c:pt idx="821">
                  <c:v>29.6</c:v>
                </c:pt>
                <c:pt idx="822">
                  <c:v>29.6</c:v>
                </c:pt>
                <c:pt idx="823">
                  <c:v>29.6</c:v>
                </c:pt>
                <c:pt idx="824">
                  <c:v>29.5</c:v>
                </c:pt>
                <c:pt idx="825">
                  <c:v>29.6</c:v>
                </c:pt>
                <c:pt idx="826">
                  <c:v>29.7</c:v>
                </c:pt>
                <c:pt idx="827">
                  <c:v>29.7</c:v>
                </c:pt>
                <c:pt idx="828">
                  <c:v>29.8</c:v>
                </c:pt>
                <c:pt idx="829">
                  <c:v>29.8</c:v>
                </c:pt>
                <c:pt idx="830">
                  <c:v>29.8</c:v>
                </c:pt>
                <c:pt idx="831">
                  <c:v>29.8</c:v>
                </c:pt>
                <c:pt idx="832">
                  <c:v>29.8</c:v>
                </c:pt>
                <c:pt idx="833">
                  <c:v>29.8</c:v>
                </c:pt>
                <c:pt idx="834">
                  <c:v>29.8</c:v>
                </c:pt>
                <c:pt idx="835">
                  <c:v>29.8</c:v>
                </c:pt>
                <c:pt idx="836">
                  <c:v>29.8</c:v>
                </c:pt>
                <c:pt idx="837">
                  <c:v>30</c:v>
                </c:pt>
                <c:pt idx="838">
                  <c:v>29.9</c:v>
                </c:pt>
                <c:pt idx="839">
                  <c:v>29.9</c:v>
                </c:pt>
                <c:pt idx="840">
                  <c:v>29.8</c:v>
                </c:pt>
                <c:pt idx="841">
                  <c:v>30</c:v>
                </c:pt>
                <c:pt idx="842">
                  <c:v>30</c:v>
                </c:pt>
                <c:pt idx="843">
                  <c:v>30.1</c:v>
                </c:pt>
                <c:pt idx="844">
                  <c:v>30.1</c:v>
                </c:pt>
                <c:pt idx="845">
                  <c:v>30</c:v>
                </c:pt>
                <c:pt idx="846">
                  <c:v>30</c:v>
                </c:pt>
                <c:pt idx="847">
                  <c:v>30</c:v>
                </c:pt>
                <c:pt idx="848">
                  <c:v>30.2</c:v>
                </c:pt>
                <c:pt idx="849">
                  <c:v>30.2</c:v>
                </c:pt>
                <c:pt idx="850">
                  <c:v>30.1</c:v>
                </c:pt>
                <c:pt idx="851">
                  <c:v>30.2</c:v>
                </c:pt>
                <c:pt idx="852">
                  <c:v>30.2</c:v>
                </c:pt>
                <c:pt idx="853">
                  <c:v>30.2</c:v>
                </c:pt>
                <c:pt idx="854">
                  <c:v>30.2</c:v>
                </c:pt>
                <c:pt idx="855">
                  <c:v>30.2</c:v>
                </c:pt>
                <c:pt idx="856">
                  <c:v>30.2</c:v>
                </c:pt>
                <c:pt idx="857">
                  <c:v>30.2</c:v>
                </c:pt>
                <c:pt idx="858">
                  <c:v>30.3</c:v>
                </c:pt>
                <c:pt idx="859">
                  <c:v>30.3</c:v>
                </c:pt>
                <c:pt idx="860">
                  <c:v>30.3</c:v>
                </c:pt>
                <c:pt idx="861">
                  <c:v>30.4</c:v>
                </c:pt>
                <c:pt idx="862">
                  <c:v>30.4</c:v>
                </c:pt>
                <c:pt idx="863">
                  <c:v>30.5</c:v>
                </c:pt>
                <c:pt idx="864">
                  <c:v>30.5</c:v>
                </c:pt>
                <c:pt idx="865">
                  <c:v>30.5</c:v>
                </c:pt>
                <c:pt idx="866">
                  <c:v>30.5</c:v>
                </c:pt>
                <c:pt idx="867">
                  <c:v>30.5</c:v>
                </c:pt>
                <c:pt idx="868">
                  <c:v>30.5</c:v>
                </c:pt>
                <c:pt idx="869">
                  <c:v>30.5</c:v>
                </c:pt>
                <c:pt idx="870">
                  <c:v>30.5</c:v>
                </c:pt>
                <c:pt idx="871">
                  <c:v>30.5</c:v>
                </c:pt>
                <c:pt idx="872">
                  <c:v>30.6</c:v>
                </c:pt>
                <c:pt idx="873">
                  <c:v>30.6</c:v>
                </c:pt>
                <c:pt idx="874">
                  <c:v>30.6</c:v>
                </c:pt>
                <c:pt idx="875">
                  <c:v>30.6</c:v>
                </c:pt>
                <c:pt idx="876">
                  <c:v>30.7</c:v>
                </c:pt>
                <c:pt idx="877">
                  <c:v>30.6</c:v>
                </c:pt>
                <c:pt idx="878">
                  <c:v>30.7</c:v>
                </c:pt>
                <c:pt idx="879">
                  <c:v>30.8</c:v>
                </c:pt>
                <c:pt idx="880">
                  <c:v>30.7</c:v>
                </c:pt>
                <c:pt idx="881">
                  <c:v>30.8</c:v>
                </c:pt>
                <c:pt idx="882">
                  <c:v>30.8</c:v>
                </c:pt>
                <c:pt idx="883">
                  <c:v>30.9</c:v>
                </c:pt>
                <c:pt idx="884">
                  <c:v>30.9</c:v>
                </c:pt>
                <c:pt idx="885">
                  <c:v>30.9</c:v>
                </c:pt>
                <c:pt idx="886">
                  <c:v>30.9</c:v>
                </c:pt>
                <c:pt idx="887">
                  <c:v>30.9</c:v>
                </c:pt>
                <c:pt idx="888">
                  <c:v>30.9</c:v>
                </c:pt>
                <c:pt idx="889">
                  <c:v>30.9</c:v>
                </c:pt>
                <c:pt idx="890">
                  <c:v>31</c:v>
                </c:pt>
                <c:pt idx="891">
                  <c:v>30.9</c:v>
                </c:pt>
                <c:pt idx="892">
                  <c:v>30.9</c:v>
                </c:pt>
                <c:pt idx="893">
                  <c:v>31</c:v>
                </c:pt>
                <c:pt idx="894">
                  <c:v>31</c:v>
                </c:pt>
                <c:pt idx="895">
                  <c:v>31.1</c:v>
                </c:pt>
                <c:pt idx="896">
                  <c:v>31.1</c:v>
                </c:pt>
                <c:pt idx="897">
                  <c:v>31.1</c:v>
                </c:pt>
                <c:pt idx="898">
                  <c:v>31.2</c:v>
                </c:pt>
                <c:pt idx="899">
                  <c:v>31.2</c:v>
                </c:pt>
                <c:pt idx="900">
                  <c:v>31.2</c:v>
                </c:pt>
                <c:pt idx="901">
                  <c:v>31.2</c:v>
                </c:pt>
                <c:pt idx="902">
                  <c:v>31.3</c:v>
                </c:pt>
                <c:pt idx="903">
                  <c:v>31.3</c:v>
                </c:pt>
                <c:pt idx="904">
                  <c:v>31.3</c:v>
                </c:pt>
                <c:pt idx="905">
                  <c:v>31.3</c:v>
                </c:pt>
                <c:pt idx="906">
                  <c:v>31.4</c:v>
                </c:pt>
                <c:pt idx="907">
                  <c:v>31.4</c:v>
                </c:pt>
                <c:pt idx="908">
                  <c:v>31.4</c:v>
                </c:pt>
                <c:pt idx="909">
                  <c:v>31.5</c:v>
                </c:pt>
                <c:pt idx="910">
                  <c:v>31.5</c:v>
                </c:pt>
                <c:pt idx="911">
                  <c:v>31.5</c:v>
                </c:pt>
                <c:pt idx="912">
                  <c:v>31.5</c:v>
                </c:pt>
                <c:pt idx="913">
                  <c:v>31.5</c:v>
                </c:pt>
                <c:pt idx="914">
                  <c:v>31.5</c:v>
                </c:pt>
                <c:pt idx="915">
                  <c:v>31.6</c:v>
                </c:pt>
                <c:pt idx="916">
                  <c:v>31.6</c:v>
                </c:pt>
                <c:pt idx="917">
                  <c:v>31.6</c:v>
                </c:pt>
                <c:pt idx="918">
                  <c:v>31.6</c:v>
                </c:pt>
                <c:pt idx="919">
                  <c:v>31.6</c:v>
                </c:pt>
                <c:pt idx="920">
                  <c:v>31.6</c:v>
                </c:pt>
                <c:pt idx="921">
                  <c:v>31.6</c:v>
                </c:pt>
                <c:pt idx="922">
                  <c:v>31.7</c:v>
                </c:pt>
                <c:pt idx="923">
                  <c:v>31.7</c:v>
                </c:pt>
                <c:pt idx="924">
                  <c:v>31.7</c:v>
                </c:pt>
                <c:pt idx="925">
                  <c:v>31.7</c:v>
                </c:pt>
                <c:pt idx="926">
                  <c:v>31.7</c:v>
                </c:pt>
                <c:pt idx="927">
                  <c:v>31.7</c:v>
                </c:pt>
                <c:pt idx="928">
                  <c:v>31.8</c:v>
                </c:pt>
                <c:pt idx="929">
                  <c:v>31.8</c:v>
                </c:pt>
                <c:pt idx="930">
                  <c:v>31.8</c:v>
                </c:pt>
                <c:pt idx="931">
                  <c:v>31.9</c:v>
                </c:pt>
                <c:pt idx="932">
                  <c:v>31.9</c:v>
                </c:pt>
                <c:pt idx="933">
                  <c:v>31.9</c:v>
                </c:pt>
                <c:pt idx="934">
                  <c:v>32</c:v>
                </c:pt>
                <c:pt idx="935">
                  <c:v>32</c:v>
                </c:pt>
                <c:pt idx="936">
                  <c:v>32</c:v>
                </c:pt>
                <c:pt idx="937">
                  <c:v>32</c:v>
                </c:pt>
                <c:pt idx="938">
                  <c:v>32</c:v>
                </c:pt>
                <c:pt idx="939">
                  <c:v>32</c:v>
                </c:pt>
                <c:pt idx="940">
                  <c:v>32</c:v>
                </c:pt>
                <c:pt idx="941">
                  <c:v>32</c:v>
                </c:pt>
                <c:pt idx="942">
                  <c:v>32.1</c:v>
                </c:pt>
                <c:pt idx="943">
                  <c:v>32.1</c:v>
                </c:pt>
                <c:pt idx="944">
                  <c:v>32.200000000000003</c:v>
                </c:pt>
                <c:pt idx="945">
                  <c:v>32.200000000000003</c:v>
                </c:pt>
                <c:pt idx="946">
                  <c:v>32.200000000000003</c:v>
                </c:pt>
                <c:pt idx="947">
                  <c:v>32.299999999999997</c:v>
                </c:pt>
                <c:pt idx="948">
                  <c:v>32.299999999999997</c:v>
                </c:pt>
                <c:pt idx="949">
                  <c:v>32.299999999999997</c:v>
                </c:pt>
                <c:pt idx="950">
                  <c:v>32.299999999999997</c:v>
                </c:pt>
                <c:pt idx="951">
                  <c:v>32.299999999999997</c:v>
                </c:pt>
                <c:pt idx="952">
                  <c:v>32.4</c:v>
                </c:pt>
                <c:pt idx="953">
                  <c:v>32.4</c:v>
                </c:pt>
                <c:pt idx="954">
                  <c:v>32.4</c:v>
                </c:pt>
                <c:pt idx="955">
                  <c:v>32.4</c:v>
                </c:pt>
                <c:pt idx="956">
                  <c:v>32.4</c:v>
                </c:pt>
                <c:pt idx="957">
                  <c:v>32.4</c:v>
                </c:pt>
                <c:pt idx="958">
                  <c:v>32.5</c:v>
                </c:pt>
                <c:pt idx="959">
                  <c:v>32.5</c:v>
                </c:pt>
                <c:pt idx="960">
                  <c:v>32.5</c:v>
                </c:pt>
                <c:pt idx="961">
                  <c:v>32.6</c:v>
                </c:pt>
                <c:pt idx="962">
                  <c:v>32.6</c:v>
                </c:pt>
                <c:pt idx="963">
                  <c:v>32.6</c:v>
                </c:pt>
                <c:pt idx="964">
                  <c:v>32.6</c:v>
                </c:pt>
                <c:pt idx="965">
                  <c:v>32.700000000000003</c:v>
                </c:pt>
                <c:pt idx="966">
                  <c:v>32.700000000000003</c:v>
                </c:pt>
                <c:pt idx="967">
                  <c:v>32.700000000000003</c:v>
                </c:pt>
                <c:pt idx="968">
                  <c:v>32.799999999999997</c:v>
                </c:pt>
                <c:pt idx="969">
                  <c:v>32.799999999999997</c:v>
                </c:pt>
                <c:pt idx="970">
                  <c:v>32.799999999999997</c:v>
                </c:pt>
                <c:pt idx="971">
                  <c:v>32.9</c:v>
                </c:pt>
                <c:pt idx="972">
                  <c:v>33</c:v>
                </c:pt>
                <c:pt idx="973">
                  <c:v>32.9</c:v>
                </c:pt>
                <c:pt idx="974">
                  <c:v>32.9</c:v>
                </c:pt>
                <c:pt idx="975">
                  <c:v>32.9</c:v>
                </c:pt>
                <c:pt idx="976">
                  <c:v>33.1</c:v>
                </c:pt>
                <c:pt idx="977">
                  <c:v>33</c:v>
                </c:pt>
                <c:pt idx="978">
                  <c:v>33</c:v>
                </c:pt>
                <c:pt idx="979">
                  <c:v>33.1</c:v>
                </c:pt>
                <c:pt idx="980">
                  <c:v>33.1</c:v>
                </c:pt>
                <c:pt idx="981">
                  <c:v>33.1</c:v>
                </c:pt>
                <c:pt idx="982">
                  <c:v>33.1</c:v>
                </c:pt>
                <c:pt idx="983">
                  <c:v>33.1</c:v>
                </c:pt>
                <c:pt idx="984">
                  <c:v>33.200000000000003</c:v>
                </c:pt>
                <c:pt idx="985">
                  <c:v>33.1</c:v>
                </c:pt>
                <c:pt idx="986">
                  <c:v>33.200000000000003</c:v>
                </c:pt>
                <c:pt idx="987">
                  <c:v>33.299999999999997</c:v>
                </c:pt>
                <c:pt idx="988">
                  <c:v>33.299999999999997</c:v>
                </c:pt>
                <c:pt idx="989">
                  <c:v>33.299999999999997</c:v>
                </c:pt>
                <c:pt idx="990">
                  <c:v>33.299999999999997</c:v>
                </c:pt>
                <c:pt idx="991">
                  <c:v>33.4</c:v>
                </c:pt>
                <c:pt idx="992">
                  <c:v>33.4</c:v>
                </c:pt>
                <c:pt idx="993">
                  <c:v>33.4</c:v>
                </c:pt>
                <c:pt idx="994">
                  <c:v>33.4</c:v>
                </c:pt>
                <c:pt idx="995">
                  <c:v>33.4</c:v>
                </c:pt>
                <c:pt idx="996">
                  <c:v>33.4</c:v>
                </c:pt>
                <c:pt idx="997">
                  <c:v>33.4</c:v>
                </c:pt>
                <c:pt idx="998">
                  <c:v>33.4</c:v>
                </c:pt>
                <c:pt idx="999">
                  <c:v>33.4</c:v>
                </c:pt>
                <c:pt idx="1000">
                  <c:v>33.6</c:v>
                </c:pt>
                <c:pt idx="1001">
                  <c:v>33.6</c:v>
                </c:pt>
                <c:pt idx="1002">
                  <c:v>33.6</c:v>
                </c:pt>
                <c:pt idx="1003">
                  <c:v>33.6</c:v>
                </c:pt>
                <c:pt idx="1004">
                  <c:v>33.6</c:v>
                </c:pt>
                <c:pt idx="1005">
                  <c:v>33.700000000000003</c:v>
                </c:pt>
                <c:pt idx="1006">
                  <c:v>33.700000000000003</c:v>
                </c:pt>
                <c:pt idx="1007">
                  <c:v>33.700000000000003</c:v>
                </c:pt>
                <c:pt idx="1008">
                  <c:v>33.700000000000003</c:v>
                </c:pt>
                <c:pt idx="1009">
                  <c:v>33.799999999999997</c:v>
                </c:pt>
                <c:pt idx="1010">
                  <c:v>33.799999999999997</c:v>
                </c:pt>
                <c:pt idx="1011">
                  <c:v>33.799999999999997</c:v>
                </c:pt>
                <c:pt idx="1012">
                  <c:v>33.799999999999997</c:v>
                </c:pt>
                <c:pt idx="1013">
                  <c:v>33.9</c:v>
                </c:pt>
                <c:pt idx="1014">
                  <c:v>33.799999999999997</c:v>
                </c:pt>
                <c:pt idx="1015">
                  <c:v>33.9</c:v>
                </c:pt>
                <c:pt idx="1016">
                  <c:v>33.9</c:v>
                </c:pt>
                <c:pt idx="1017">
                  <c:v>33.9</c:v>
                </c:pt>
                <c:pt idx="1018">
                  <c:v>34.1</c:v>
                </c:pt>
                <c:pt idx="1019">
                  <c:v>34</c:v>
                </c:pt>
                <c:pt idx="1020">
                  <c:v>34.1</c:v>
                </c:pt>
                <c:pt idx="1021">
                  <c:v>34</c:v>
                </c:pt>
                <c:pt idx="1022">
                  <c:v>34.1</c:v>
                </c:pt>
                <c:pt idx="1023">
                  <c:v>34</c:v>
                </c:pt>
                <c:pt idx="1024">
                  <c:v>34.1</c:v>
                </c:pt>
                <c:pt idx="1025">
                  <c:v>34.1</c:v>
                </c:pt>
                <c:pt idx="1026">
                  <c:v>34.1</c:v>
                </c:pt>
                <c:pt idx="1027">
                  <c:v>34.1</c:v>
                </c:pt>
                <c:pt idx="1028">
                  <c:v>34.200000000000003</c:v>
                </c:pt>
                <c:pt idx="1029">
                  <c:v>34.200000000000003</c:v>
                </c:pt>
                <c:pt idx="1030">
                  <c:v>34.200000000000003</c:v>
                </c:pt>
                <c:pt idx="1031">
                  <c:v>34.299999999999997</c:v>
                </c:pt>
                <c:pt idx="1032">
                  <c:v>34.200000000000003</c:v>
                </c:pt>
                <c:pt idx="1033">
                  <c:v>34.200000000000003</c:v>
                </c:pt>
                <c:pt idx="1034">
                  <c:v>34.299999999999997</c:v>
                </c:pt>
                <c:pt idx="1035">
                  <c:v>34.299999999999997</c:v>
                </c:pt>
                <c:pt idx="1036">
                  <c:v>34.299999999999997</c:v>
                </c:pt>
                <c:pt idx="1037">
                  <c:v>34.4</c:v>
                </c:pt>
                <c:pt idx="1038">
                  <c:v>34.4</c:v>
                </c:pt>
                <c:pt idx="1039">
                  <c:v>34.4</c:v>
                </c:pt>
                <c:pt idx="1040">
                  <c:v>34.4</c:v>
                </c:pt>
                <c:pt idx="1041">
                  <c:v>34.4</c:v>
                </c:pt>
                <c:pt idx="1042">
                  <c:v>34.5</c:v>
                </c:pt>
                <c:pt idx="1043">
                  <c:v>34.4</c:v>
                </c:pt>
                <c:pt idx="1044">
                  <c:v>34.5</c:v>
                </c:pt>
                <c:pt idx="1045">
                  <c:v>34.5</c:v>
                </c:pt>
                <c:pt idx="1046">
                  <c:v>34.5</c:v>
                </c:pt>
                <c:pt idx="1047">
                  <c:v>34.5</c:v>
                </c:pt>
                <c:pt idx="1048">
                  <c:v>34.6</c:v>
                </c:pt>
                <c:pt idx="1049">
                  <c:v>34.6</c:v>
                </c:pt>
                <c:pt idx="1050">
                  <c:v>34.6</c:v>
                </c:pt>
                <c:pt idx="1051">
                  <c:v>34.6</c:v>
                </c:pt>
                <c:pt idx="1052">
                  <c:v>34.6</c:v>
                </c:pt>
                <c:pt idx="1053">
                  <c:v>34.6</c:v>
                </c:pt>
                <c:pt idx="1054">
                  <c:v>34.700000000000003</c:v>
                </c:pt>
                <c:pt idx="1055">
                  <c:v>34.700000000000003</c:v>
                </c:pt>
                <c:pt idx="1056">
                  <c:v>34.700000000000003</c:v>
                </c:pt>
                <c:pt idx="1057">
                  <c:v>34.700000000000003</c:v>
                </c:pt>
                <c:pt idx="1058">
                  <c:v>34.700000000000003</c:v>
                </c:pt>
                <c:pt idx="1059">
                  <c:v>34.700000000000003</c:v>
                </c:pt>
                <c:pt idx="1060">
                  <c:v>34.700000000000003</c:v>
                </c:pt>
                <c:pt idx="1061">
                  <c:v>34.799999999999997</c:v>
                </c:pt>
                <c:pt idx="1062">
                  <c:v>34.700000000000003</c:v>
                </c:pt>
                <c:pt idx="1063">
                  <c:v>34.799999999999997</c:v>
                </c:pt>
                <c:pt idx="1064">
                  <c:v>34.799999999999997</c:v>
                </c:pt>
                <c:pt idx="1065">
                  <c:v>34.9</c:v>
                </c:pt>
                <c:pt idx="1066">
                  <c:v>34.9</c:v>
                </c:pt>
                <c:pt idx="1067">
                  <c:v>34.9</c:v>
                </c:pt>
                <c:pt idx="1068">
                  <c:v>34.9</c:v>
                </c:pt>
                <c:pt idx="1069">
                  <c:v>34.9</c:v>
                </c:pt>
                <c:pt idx="1070">
                  <c:v>34.9</c:v>
                </c:pt>
                <c:pt idx="1071">
                  <c:v>34.9</c:v>
                </c:pt>
                <c:pt idx="1072">
                  <c:v>34.9</c:v>
                </c:pt>
                <c:pt idx="1073">
                  <c:v>35</c:v>
                </c:pt>
                <c:pt idx="1074">
                  <c:v>35.1</c:v>
                </c:pt>
                <c:pt idx="1075">
                  <c:v>35.1</c:v>
                </c:pt>
                <c:pt idx="1076">
                  <c:v>35.1</c:v>
                </c:pt>
                <c:pt idx="1077">
                  <c:v>35</c:v>
                </c:pt>
                <c:pt idx="1078">
                  <c:v>35.1</c:v>
                </c:pt>
                <c:pt idx="1079">
                  <c:v>35.1</c:v>
                </c:pt>
                <c:pt idx="1080">
                  <c:v>35.200000000000003</c:v>
                </c:pt>
                <c:pt idx="1081">
                  <c:v>35.200000000000003</c:v>
                </c:pt>
                <c:pt idx="1082">
                  <c:v>35.200000000000003</c:v>
                </c:pt>
                <c:pt idx="1083">
                  <c:v>35.200000000000003</c:v>
                </c:pt>
                <c:pt idx="1084">
                  <c:v>35.200000000000003</c:v>
                </c:pt>
                <c:pt idx="1085">
                  <c:v>35.200000000000003</c:v>
                </c:pt>
                <c:pt idx="1086">
                  <c:v>35.200000000000003</c:v>
                </c:pt>
                <c:pt idx="1087">
                  <c:v>35.200000000000003</c:v>
                </c:pt>
                <c:pt idx="1088">
                  <c:v>35.299999999999997</c:v>
                </c:pt>
                <c:pt idx="1089">
                  <c:v>35.200000000000003</c:v>
                </c:pt>
                <c:pt idx="1090">
                  <c:v>35.4</c:v>
                </c:pt>
                <c:pt idx="1091">
                  <c:v>35.299999999999997</c:v>
                </c:pt>
                <c:pt idx="1092">
                  <c:v>35.4</c:v>
                </c:pt>
                <c:pt idx="1093">
                  <c:v>35.4</c:v>
                </c:pt>
                <c:pt idx="1094">
                  <c:v>35.4</c:v>
                </c:pt>
                <c:pt idx="1095">
                  <c:v>35.4</c:v>
                </c:pt>
                <c:pt idx="1096">
                  <c:v>35.5</c:v>
                </c:pt>
                <c:pt idx="1097">
                  <c:v>35.5</c:v>
                </c:pt>
                <c:pt idx="1098">
                  <c:v>35.5</c:v>
                </c:pt>
                <c:pt idx="1099">
                  <c:v>35.5</c:v>
                </c:pt>
                <c:pt idx="1100">
                  <c:v>35.5</c:v>
                </c:pt>
                <c:pt idx="1101">
                  <c:v>35.6</c:v>
                </c:pt>
                <c:pt idx="1102">
                  <c:v>35.6</c:v>
                </c:pt>
                <c:pt idx="1103">
                  <c:v>35.6</c:v>
                </c:pt>
                <c:pt idx="1104">
                  <c:v>35.5</c:v>
                </c:pt>
                <c:pt idx="1105">
                  <c:v>35.6</c:v>
                </c:pt>
                <c:pt idx="1106">
                  <c:v>35.6</c:v>
                </c:pt>
                <c:pt idx="1107">
                  <c:v>35.700000000000003</c:v>
                </c:pt>
                <c:pt idx="1108">
                  <c:v>35.700000000000003</c:v>
                </c:pt>
                <c:pt idx="1109">
                  <c:v>35.700000000000003</c:v>
                </c:pt>
                <c:pt idx="1110">
                  <c:v>35.9</c:v>
                </c:pt>
                <c:pt idx="1111">
                  <c:v>35.9</c:v>
                </c:pt>
                <c:pt idx="1112">
                  <c:v>35.9</c:v>
                </c:pt>
                <c:pt idx="1113">
                  <c:v>35.9</c:v>
                </c:pt>
                <c:pt idx="1114">
                  <c:v>35.9</c:v>
                </c:pt>
                <c:pt idx="1115">
                  <c:v>35.9</c:v>
                </c:pt>
                <c:pt idx="1116">
                  <c:v>35.9</c:v>
                </c:pt>
                <c:pt idx="1117">
                  <c:v>36</c:v>
                </c:pt>
                <c:pt idx="1118">
                  <c:v>36</c:v>
                </c:pt>
                <c:pt idx="1119">
                  <c:v>36</c:v>
                </c:pt>
                <c:pt idx="1120">
                  <c:v>36</c:v>
                </c:pt>
                <c:pt idx="1121">
                  <c:v>36</c:v>
                </c:pt>
                <c:pt idx="1122">
                  <c:v>36</c:v>
                </c:pt>
                <c:pt idx="1123">
                  <c:v>36.1</c:v>
                </c:pt>
                <c:pt idx="1124">
                  <c:v>36.1</c:v>
                </c:pt>
                <c:pt idx="1125">
                  <c:v>36.200000000000003</c:v>
                </c:pt>
                <c:pt idx="1126">
                  <c:v>36.200000000000003</c:v>
                </c:pt>
                <c:pt idx="1127">
                  <c:v>36.299999999999997</c:v>
                </c:pt>
                <c:pt idx="1128">
                  <c:v>36.299999999999997</c:v>
                </c:pt>
                <c:pt idx="1129">
                  <c:v>36.4</c:v>
                </c:pt>
                <c:pt idx="1130">
                  <c:v>36.299999999999997</c:v>
                </c:pt>
                <c:pt idx="1131">
                  <c:v>36.299999999999997</c:v>
                </c:pt>
                <c:pt idx="1132">
                  <c:v>36.299999999999997</c:v>
                </c:pt>
                <c:pt idx="1133">
                  <c:v>36.4</c:v>
                </c:pt>
                <c:pt idx="1134">
                  <c:v>36.4</c:v>
                </c:pt>
                <c:pt idx="1135">
                  <c:v>36.4</c:v>
                </c:pt>
                <c:pt idx="1136">
                  <c:v>36.5</c:v>
                </c:pt>
                <c:pt idx="1137">
                  <c:v>36.5</c:v>
                </c:pt>
                <c:pt idx="1138">
                  <c:v>36.5</c:v>
                </c:pt>
                <c:pt idx="1139">
                  <c:v>36.5</c:v>
                </c:pt>
                <c:pt idx="1140">
                  <c:v>36.5</c:v>
                </c:pt>
                <c:pt idx="1141">
                  <c:v>36.6</c:v>
                </c:pt>
                <c:pt idx="1142">
                  <c:v>36.700000000000003</c:v>
                </c:pt>
                <c:pt idx="1143">
                  <c:v>36.700000000000003</c:v>
                </c:pt>
                <c:pt idx="1144">
                  <c:v>36.700000000000003</c:v>
                </c:pt>
                <c:pt idx="1145">
                  <c:v>36.700000000000003</c:v>
                </c:pt>
                <c:pt idx="1146">
                  <c:v>36.9</c:v>
                </c:pt>
                <c:pt idx="1147">
                  <c:v>36.799999999999997</c:v>
                </c:pt>
                <c:pt idx="1148">
                  <c:v>36.700000000000003</c:v>
                </c:pt>
                <c:pt idx="1149">
                  <c:v>36.9</c:v>
                </c:pt>
                <c:pt idx="1150">
                  <c:v>36.9</c:v>
                </c:pt>
                <c:pt idx="1151">
                  <c:v>36.9</c:v>
                </c:pt>
                <c:pt idx="1152">
                  <c:v>36.9</c:v>
                </c:pt>
                <c:pt idx="1153">
                  <c:v>37</c:v>
                </c:pt>
                <c:pt idx="1154">
                  <c:v>37</c:v>
                </c:pt>
                <c:pt idx="1155">
                  <c:v>37</c:v>
                </c:pt>
                <c:pt idx="1156">
                  <c:v>37</c:v>
                </c:pt>
                <c:pt idx="1157">
                  <c:v>37</c:v>
                </c:pt>
                <c:pt idx="1158">
                  <c:v>37.200000000000003</c:v>
                </c:pt>
                <c:pt idx="1159">
                  <c:v>37.200000000000003</c:v>
                </c:pt>
                <c:pt idx="1160">
                  <c:v>37.200000000000003</c:v>
                </c:pt>
                <c:pt idx="1161">
                  <c:v>37.200000000000003</c:v>
                </c:pt>
                <c:pt idx="1162">
                  <c:v>37.200000000000003</c:v>
                </c:pt>
                <c:pt idx="1163">
                  <c:v>37.299999999999997</c:v>
                </c:pt>
                <c:pt idx="1164">
                  <c:v>37.299999999999997</c:v>
                </c:pt>
                <c:pt idx="1165">
                  <c:v>37.299999999999997</c:v>
                </c:pt>
                <c:pt idx="1166">
                  <c:v>37.299999999999997</c:v>
                </c:pt>
                <c:pt idx="1167">
                  <c:v>37.4</c:v>
                </c:pt>
                <c:pt idx="1168">
                  <c:v>37.4</c:v>
                </c:pt>
                <c:pt idx="1169">
                  <c:v>37.5</c:v>
                </c:pt>
                <c:pt idx="1170">
                  <c:v>37.5</c:v>
                </c:pt>
                <c:pt idx="1171">
                  <c:v>37.6</c:v>
                </c:pt>
                <c:pt idx="1172">
                  <c:v>37.700000000000003</c:v>
                </c:pt>
                <c:pt idx="1173">
                  <c:v>37.700000000000003</c:v>
                </c:pt>
                <c:pt idx="1174">
                  <c:v>37.700000000000003</c:v>
                </c:pt>
                <c:pt idx="1175">
                  <c:v>37.700000000000003</c:v>
                </c:pt>
                <c:pt idx="1176">
                  <c:v>37.799999999999997</c:v>
                </c:pt>
                <c:pt idx="1177">
                  <c:v>37.9</c:v>
                </c:pt>
                <c:pt idx="1178">
                  <c:v>37.799999999999997</c:v>
                </c:pt>
                <c:pt idx="1179">
                  <c:v>37.9</c:v>
                </c:pt>
                <c:pt idx="1180">
                  <c:v>38</c:v>
                </c:pt>
                <c:pt idx="1181">
                  <c:v>38</c:v>
                </c:pt>
                <c:pt idx="1182">
                  <c:v>38.1</c:v>
                </c:pt>
                <c:pt idx="1183">
                  <c:v>38.200000000000003</c:v>
                </c:pt>
                <c:pt idx="1184">
                  <c:v>38.200000000000003</c:v>
                </c:pt>
                <c:pt idx="1185">
                  <c:v>38.299999999999997</c:v>
                </c:pt>
                <c:pt idx="1186">
                  <c:v>38.200000000000003</c:v>
                </c:pt>
                <c:pt idx="1187">
                  <c:v>38.299999999999997</c:v>
                </c:pt>
                <c:pt idx="1188">
                  <c:v>38.5</c:v>
                </c:pt>
                <c:pt idx="1189">
                  <c:v>38.4</c:v>
                </c:pt>
                <c:pt idx="1190">
                  <c:v>38.5</c:v>
                </c:pt>
                <c:pt idx="1191">
                  <c:v>38.5</c:v>
                </c:pt>
                <c:pt idx="1192">
                  <c:v>38.6</c:v>
                </c:pt>
                <c:pt idx="1193">
                  <c:v>38.6</c:v>
                </c:pt>
                <c:pt idx="1194">
                  <c:v>38.700000000000003</c:v>
                </c:pt>
                <c:pt idx="1195">
                  <c:v>38.700000000000003</c:v>
                </c:pt>
                <c:pt idx="1196">
                  <c:v>38.799999999999997</c:v>
                </c:pt>
                <c:pt idx="1197">
                  <c:v>38.799999999999997</c:v>
                </c:pt>
                <c:pt idx="1198">
                  <c:v>38.9</c:v>
                </c:pt>
                <c:pt idx="1199">
                  <c:v>38.799999999999997</c:v>
                </c:pt>
                <c:pt idx="1200">
                  <c:v>38.9</c:v>
                </c:pt>
                <c:pt idx="1201">
                  <c:v>38.9</c:v>
                </c:pt>
                <c:pt idx="1202">
                  <c:v>38.799999999999997</c:v>
                </c:pt>
                <c:pt idx="1203">
                  <c:v>38.799999999999997</c:v>
                </c:pt>
                <c:pt idx="1204">
                  <c:v>38.9</c:v>
                </c:pt>
                <c:pt idx="1205">
                  <c:v>38.799999999999997</c:v>
                </c:pt>
                <c:pt idx="1206">
                  <c:v>39</c:v>
                </c:pt>
                <c:pt idx="1207">
                  <c:v>39</c:v>
                </c:pt>
                <c:pt idx="1208">
                  <c:v>39</c:v>
                </c:pt>
                <c:pt idx="1209">
                  <c:v>39</c:v>
                </c:pt>
                <c:pt idx="1210">
                  <c:v>39</c:v>
                </c:pt>
                <c:pt idx="1211">
                  <c:v>38.9</c:v>
                </c:pt>
                <c:pt idx="1212">
                  <c:v>38.9</c:v>
                </c:pt>
                <c:pt idx="1213">
                  <c:v>38.9</c:v>
                </c:pt>
                <c:pt idx="1214">
                  <c:v>38.9</c:v>
                </c:pt>
                <c:pt idx="1215">
                  <c:v>39</c:v>
                </c:pt>
                <c:pt idx="1216">
                  <c:v>38.9</c:v>
                </c:pt>
                <c:pt idx="1217">
                  <c:v>38.9</c:v>
                </c:pt>
                <c:pt idx="1218">
                  <c:v>39</c:v>
                </c:pt>
                <c:pt idx="1219">
                  <c:v>38.9</c:v>
                </c:pt>
                <c:pt idx="1220">
                  <c:v>39</c:v>
                </c:pt>
                <c:pt idx="1221">
                  <c:v>38.9</c:v>
                </c:pt>
                <c:pt idx="1222">
                  <c:v>38.9</c:v>
                </c:pt>
                <c:pt idx="1223">
                  <c:v>38.9</c:v>
                </c:pt>
                <c:pt idx="1224">
                  <c:v>38.9</c:v>
                </c:pt>
                <c:pt idx="1225">
                  <c:v>38.9</c:v>
                </c:pt>
                <c:pt idx="1226">
                  <c:v>38.9</c:v>
                </c:pt>
                <c:pt idx="1227">
                  <c:v>38.9</c:v>
                </c:pt>
                <c:pt idx="1228">
                  <c:v>38.9</c:v>
                </c:pt>
                <c:pt idx="1229">
                  <c:v>38.9</c:v>
                </c:pt>
                <c:pt idx="1230">
                  <c:v>39</c:v>
                </c:pt>
                <c:pt idx="1231">
                  <c:v>39</c:v>
                </c:pt>
                <c:pt idx="1232">
                  <c:v>39</c:v>
                </c:pt>
                <c:pt idx="1233">
                  <c:v>38.9</c:v>
                </c:pt>
                <c:pt idx="1234">
                  <c:v>39</c:v>
                </c:pt>
                <c:pt idx="1235">
                  <c:v>38.9</c:v>
                </c:pt>
                <c:pt idx="1236">
                  <c:v>38.9</c:v>
                </c:pt>
                <c:pt idx="1237">
                  <c:v>38.799999999999997</c:v>
                </c:pt>
                <c:pt idx="1238">
                  <c:v>38.9</c:v>
                </c:pt>
                <c:pt idx="1239">
                  <c:v>38.9</c:v>
                </c:pt>
                <c:pt idx="1240">
                  <c:v>38.9</c:v>
                </c:pt>
                <c:pt idx="1241">
                  <c:v>38.9</c:v>
                </c:pt>
                <c:pt idx="1242">
                  <c:v>38.9</c:v>
                </c:pt>
                <c:pt idx="1243">
                  <c:v>38.9</c:v>
                </c:pt>
                <c:pt idx="1244">
                  <c:v>38.9</c:v>
                </c:pt>
                <c:pt idx="1245">
                  <c:v>38.799999999999997</c:v>
                </c:pt>
                <c:pt idx="1246">
                  <c:v>38.799999999999997</c:v>
                </c:pt>
                <c:pt idx="1247">
                  <c:v>38.9</c:v>
                </c:pt>
                <c:pt idx="1248">
                  <c:v>38.799999999999997</c:v>
                </c:pt>
                <c:pt idx="1249">
                  <c:v>38.799999999999997</c:v>
                </c:pt>
                <c:pt idx="1250">
                  <c:v>38.799999999999997</c:v>
                </c:pt>
                <c:pt idx="1251">
                  <c:v>38.799999999999997</c:v>
                </c:pt>
                <c:pt idx="1252">
                  <c:v>38.9</c:v>
                </c:pt>
                <c:pt idx="1253">
                  <c:v>38.9</c:v>
                </c:pt>
                <c:pt idx="1254">
                  <c:v>38.9</c:v>
                </c:pt>
                <c:pt idx="1255">
                  <c:v>38.799999999999997</c:v>
                </c:pt>
                <c:pt idx="1256">
                  <c:v>38.799999999999997</c:v>
                </c:pt>
                <c:pt idx="1257">
                  <c:v>38.9</c:v>
                </c:pt>
                <c:pt idx="1258">
                  <c:v>38.9</c:v>
                </c:pt>
                <c:pt idx="1259">
                  <c:v>38.9</c:v>
                </c:pt>
                <c:pt idx="1260">
                  <c:v>38.799999999999997</c:v>
                </c:pt>
                <c:pt idx="1261">
                  <c:v>38.799999999999997</c:v>
                </c:pt>
                <c:pt idx="1262">
                  <c:v>38.799999999999997</c:v>
                </c:pt>
                <c:pt idx="1263">
                  <c:v>38.799999999999997</c:v>
                </c:pt>
                <c:pt idx="1264">
                  <c:v>38.799999999999997</c:v>
                </c:pt>
                <c:pt idx="1265">
                  <c:v>38.799999999999997</c:v>
                </c:pt>
                <c:pt idx="1266">
                  <c:v>38.799999999999997</c:v>
                </c:pt>
                <c:pt idx="1267">
                  <c:v>38.799999999999997</c:v>
                </c:pt>
                <c:pt idx="1268">
                  <c:v>38.799999999999997</c:v>
                </c:pt>
                <c:pt idx="1269">
                  <c:v>38.799999999999997</c:v>
                </c:pt>
                <c:pt idx="1270">
                  <c:v>38.799999999999997</c:v>
                </c:pt>
                <c:pt idx="1271">
                  <c:v>38.799999999999997</c:v>
                </c:pt>
                <c:pt idx="1272">
                  <c:v>38.799999999999997</c:v>
                </c:pt>
                <c:pt idx="1273">
                  <c:v>38.799999999999997</c:v>
                </c:pt>
                <c:pt idx="1274">
                  <c:v>38.799999999999997</c:v>
                </c:pt>
                <c:pt idx="1275">
                  <c:v>38.799999999999997</c:v>
                </c:pt>
                <c:pt idx="1276">
                  <c:v>38.799999999999997</c:v>
                </c:pt>
                <c:pt idx="1277">
                  <c:v>38.799999999999997</c:v>
                </c:pt>
                <c:pt idx="1278">
                  <c:v>38.799999999999997</c:v>
                </c:pt>
                <c:pt idx="1279">
                  <c:v>38.9</c:v>
                </c:pt>
                <c:pt idx="1280">
                  <c:v>38.799999999999997</c:v>
                </c:pt>
                <c:pt idx="1281">
                  <c:v>38.799999999999997</c:v>
                </c:pt>
                <c:pt idx="1282">
                  <c:v>38.799999999999997</c:v>
                </c:pt>
                <c:pt idx="1283">
                  <c:v>38.799999999999997</c:v>
                </c:pt>
                <c:pt idx="1284">
                  <c:v>38.799999999999997</c:v>
                </c:pt>
                <c:pt idx="1285">
                  <c:v>38.799999999999997</c:v>
                </c:pt>
                <c:pt idx="1286">
                  <c:v>38.799999999999997</c:v>
                </c:pt>
                <c:pt idx="1287">
                  <c:v>38.799999999999997</c:v>
                </c:pt>
                <c:pt idx="1288">
                  <c:v>38.799999999999997</c:v>
                </c:pt>
                <c:pt idx="1289">
                  <c:v>38.9</c:v>
                </c:pt>
                <c:pt idx="1290">
                  <c:v>38.799999999999997</c:v>
                </c:pt>
                <c:pt idx="1291">
                  <c:v>38.9</c:v>
                </c:pt>
                <c:pt idx="1292">
                  <c:v>38.799999999999997</c:v>
                </c:pt>
                <c:pt idx="1293">
                  <c:v>38.799999999999997</c:v>
                </c:pt>
                <c:pt idx="1294">
                  <c:v>38.799999999999997</c:v>
                </c:pt>
                <c:pt idx="1295">
                  <c:v>38.799999999999997</c:v>
                </c:pt>
                <c:pt idx="1296">
                  <c:v>38.799999999999997</c:v>
                </c:pt>
                <c:pt idx="1297">
                  <c:v>38.799999999999997</c:v>
                </c:pt>
                <c:pt idx="1298">
                  <c:v>38.799999999999997</c:v>
                </c:pt>
                <c:pt idx="1299">
                  <c:v>38.799999999999997</c:v>
                </c:pt>
                <c:pt idx="1300">
                  <c:v>38.799999999999997</c:v>
                </c:pt>
                <c:pt idx="1301">
                  <c:v>38.799999999999997</c:v>
                </c:pt>
                <c:pt idx="1302">
                  <c:v>38.700000000000003</c:v>
                </c:pt>
                <c:pt idx="1303">
                  <c:v>38.799999999999997</c:v>
                </c:pt>
                <c:pt idx="1304">
                  <c:v>38.799999999999997</c:v>
                </c:pt>
                <c:pt idx="1305">
                  <c:v>38.799999999999997</c:v>
                </c:pt>
                <c:pt idx="1306">
                  <c:v>38.799999999999997</c:v>
                </c:pt>
                <c:pt idx="1307">
                  <c:v>38.799999999999997</c:v>
                </c:pt>
                <c:pt idx="1308">
                  <c:v>38.799999999999997</c:v>
                </c:pt>
                <c:pt idx="1309">
                  <c:v>38.799999999999997</c:v>
                </c:pt>
                <c:pt idx="1310">
                  <c:v>38.799999999999997</c:v>
                </c:pt>
                <c:pt idx="1311">
                  <c:v>38.799999999999997</c:v>
                </c:pt>
                <c:pt idx="1312">
                  <c:v>38.9</c:v>
                </c:pt>
                <c:pt idx="1313">
                  <c:v>38.799999999999997</c:v>
                </c:pt>
                <c:pt idx="1314">
                  <c:v>38.799999999999997</c:v>
                </c:pt>
                <c:pt idx="1315">
                  <c:v>38.799999999999997</c:v>
                </c:pt>
                <c:pt idx="1316">
                  <c:v>38.799999999999997</c:v>
                </c:pt>
                <c:pt idx="1317">
                  <c:v>38.799999999999997</c:v>
                </c:pt>
                <c:pt idx="1318">
                  <c:v>38.799999999999997</c:v>
                </c:pt>
                <c:pt idx="1319">
                  <c:v>38.799999999999997</c:v>
                </c:pt>
                <c:pt idx="1320">
                  <c:v>38.799999999999997</c:v>
                </c:pt>
                <c:pt idx="1321">
                  <c:v>38.799999999999997</c:v>
                </c:pt>
                <c:pt idx="1322">
                  <c:v>38.799999999999997</c:v>
                </c:pt>
                <c:pt idx="1323">
                  <c:v>38.799999999999997</c:v>
                </c:pt>
                <c:pt idx="1324">
                  <c:v>38.799999999999997</c:v>
                </c:pt>
                <c:pt idx="1325">
                  <c:v>38.700000000000003</c:v>
                </c:pt>
                <c:pt idx="1326">
                  <c:v>38.799999999999997</c:v>
                </c:pt>
                <c:pt idx="1327">
                  <c:v>38.799999999999997</c:v>
                </c:pt>
                <c:pt idx="1328">
                  <c:v>38.799999999999997</c:v>
                </c:pt>
                <c:pt idx="1329">
                  <c:v>38.9</c:v>
                </c:pt>
                <c:pt idx="1330">
                  <c:v>38.9</c:v>
                </c:pt>
                <c:pt idx="1331">
                  <c:v>38.799999999999997</c:v>
                </c:pt>
                <c:pt idx="1332">
                  <c:v>38.799999999999997</c:v>
                </c:pt>
                <c:pt idx="1333">
                  <c:v>38.700000000000003</c:v>
                </c:pt>
                <c:pt idx="1334">
                  <c:v>38.799999999999997</c:v>
                </c:pt>
                <c:pt idx="1335">
                  <c:v>38.9</c:v>
                </c:pt>
                <c:pt idx="1336">
                  <c:v>38.799999999999997</c:v>
                </c:pt>
                <c:pt idx="1337">
                  <c:v>38.9</c:v>
                </c:pt>
                <c:pt idx="1338">
                  <c:v>38.799999999999997</c:v>
                </c:pt>
                <c:pt idx="1339">
                  <c:v>38.799999999999997</c:v>
                </c:pt>
                <c:pt idx="1340">
                  <c:v>38.799999999999997</c:v>
                </c:pt>
                <c:pt idx="1341">
                  <c:v>38.799999999999997</c:v>
                </c:pt>
                <c:pt idx="1342">
                  <c:v>38.9</c:v>
                </c:pt>
                <c:pt idx="1343">
                  <c:v>38.799999999999997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6B90-4CBF-98D2-1414F9DE3B50}"/>
            </c:ext>
          </c:extLst>
        </c:ser>
        <c:ser>
          <c:idx val="8"/>
          <c:order val="8"/>
          <c:tx>
            <c:strRef>
              <c:f>'device 1_2016-05-24_15-33-49'!$J$2</c:f>
              <c:strCache>
                <c:ptCount val="1"/>
                <c:pt idx="0">
                  <c:v>CH9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1_2016-05-24_15-33-49'!$J$3:$J$1346</c:f>
              <c:numCache>
                <c:formatCode>General</c:formatCode>
                <c:ptCount val="1344"/>
                <c:pt idx="0">
                  <c:v>26.1</c:v>
                </c:pt>
                <c:pt idx="1">
                  <c:v>26.1</c:v>
                </c:pt>
                <c:pt idx="2">
                  <c:v>26.1</c:v>
                </c:pt>
                <c:pt idx="3">
                  <c:v>26.1</c:v>
                </c:pt>
                <c:pt idx="4">
                  <c:v>26.1</c:v>
                </c:pt>
                <c:pt idx="5">
                  <c:v>26.1</c:v>
                </c:pt>
                <c:pt idx="6">
                  <c:v>26.1</c:v>
                </c:pt>
                <c:pt idx="7">
                  <c:v>26.1</c:v>
                </c:pt>
                <c:pt idx="8">
                  <c:v>26</c:v>
                </c:pt>
                <c:pt idx="9">
                  <c:v>26.1</c:v>
                </c:pt>
                <c:pt idx="10">
                  <c:v>26.1</c:v>
                </c:pt>
                <c:pt idx="11">
                  <c:v>26.1</c:v>
                </c:pt>
                <c:pt idx="12">
                  <c:v>26.1</c:v>
                </c:pt>
                <c:pt idx="13">
                  <c:v>26.1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26.1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25.9</c:v>
                </c:pt>
                <c:pt idx="22">
                  <c:v>25.9</c:v>
                </c:pt>
                <c:pt idx="23">
                  <c:v>25.9</c:v>
                </c:pt>
                <c:pt idx="24">
                  <c:v>25.8</c:v>
                </c:pt>
                <c:pt idx="25">
                  <c:v>25.8</c:v>
                </c:pt>
                <c:pt idx="26">
                  <c:v>25.8</c:v>
                </c:pt>
                <c:pt idx="27">
                  <c:v>25.8</c:v>
                </c:pt>
                <c:pt idx="28">
                  <c:v>25.7</c:v>
                </c:pt>
                <c:pt idx="29">
                  <c:v>25.6</c:v>
                </c:pt>
                <c:pt idx="30">
                  <c:v>25.7</c:v>
                </c:pt>
                <c:pt idx="31">
                  <c:v>25.6</c:v>
                </c:pt>
                <c:pt idx="32">
                  <c:v>25.6</c:v>
                </c:pt>
                <c:pt idx="33">
                  <c:v>25.6</c:v>
                </c:pt>
                <c:pt idx="34">
                  <c:v>25.6</c:v>
                </c:pt>
                <c:pt idx="35">
                  <c:v>25.6</c:v>
                </c:pt>
                <c:pt idx="36">
                  <c:v>25.5</c:v>
                </c:pt>
                <c:pt idx="37">
                  <c:v>25.5</c:v>
                </c:pt>
                <c:pt idx="38">
                  <c:v>25.5</c:v>
                </c:pt>
                <c:pt idx="39">
                  <c:v>25.5</c:v>
                </c:pt>
                <c:pt idx="40">
                  <c:v>25.5</c:v>
                </c:pt>
                <c:pt idx="41">
                  <c:v>25.5</c:v>
                </c:pt>
                <c:pt idx="42">
                  <c:v>25.5</c:v>
                </c:pt>
                <c:pt idx="43">
                  <c:v>25.5</c:v>
                </c:pt>
                <c:pt idx="44">
                  <c:v>25.4</c:v>
                </c:pt>
                <c:pt idx="45">
                  <c:v>25.4</c:v>
                </c:pt>
                <c:pt idx="46">
                  <c:v>25.5</c:v>
                </c:pt>
                <c:pt idx="47">
                  <c:v>25.5</c:v>
                </c:pt>
                <c:pt idx="48">
                  <c:v>25.4</c:v>
                </c:pt>
                <c:pt idx="49">
                  <c:v>25.4</c:v>
                </c:pt>
                <c:pt idx="50">
                  <c:v>25.4</c:v>
                </c:pt>
                <c:pt idx="51">
                  <c:v>25.4</c:v>
                </c:pt>
                <c:pt idx="52">
                  <c:v>25.3</c:v>
                </c:pt>
                <c:pt idx="53">
                  <c:v>25.3</c:v>
                </c:pt>
                <c:pt idx="54">
                  <c:v>25.3</c:v>
                </c:pt>
                <c:pt idx="55">
                  <c:v>25.3</c:v>
                </c:pt>
                <c:pt idx="56">
                  <c:v>25.3</c:v>
                </c:pt>
                <c:pt idx="57">
                  <c:v>25.4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25.4</c:v>
                </c:pt>
                <c:pt idx="62">
                  <c:v>25.5</c:v>
                </c:pt>
                <c:pt idx="63">
                  <c:v>25.5</c:v>
                </c:pt>
                <c:pt idx="64">
                  <c:v>25.4</c:v>
                </c:pt>
                <c:pt idx="65">
                  <c:v>25.4</c:v>
                </c:pt>
                <c:pt idx="66">
                  <c:v>25.4</c:v>
                </c:pt>
                <c:pt idx="67">
                  <c:v>25.5</c:v>
                </c:pt>
                <c:pt idx="68">
                  <c:v>25.5</c:v>
                </c:pt>
                <c:pt idx="69">
                  <c:v>25.5</c:v>
                </c:pt>
                <c:pt idx="70">
                  <c:v>25.5</c:v>
                </c:pt>
                <c:pt idx="71">
                  <c:v>25.5</c:v>
                </c:pt>
                <c:pt idx="72">
                  <c:v>25.5</c:v>
                </c:pt>
                <c:pt idx="73">
                  <c:v>25.5</c:v>
                </c:pt>
                <c:pt idx="74">
                  <c:v>25.5</c:v>
                </c:pt>
                <c:pt idx="75">
                  <c:v>25.5</c:v>
                </c:pt>
                <c:pt idx="76">
                  <c:v>25.5</c:v>
                </c:pt>
                <c:pt idx="77">
                  <c:v>25.5</c:v>
                </c:pt>
                <c:pt idx="78">
                  <c:v>25.5</c:v>
                </c:pt>
                <c:pt idx="79">
                  <c:v>25.5</c:v>
                </c:pt>
                <c:pt idx="80">
                  <c:v>25.5</c:v>
                </c:pt>
                <c:pt idx="81">
                  <c:v>25.5</c:v>
                </c:pt>
                <c:pt idx="82">
                  <c:v>25.5</c:v>
                </c:pt>
                <c:pt idx="83">
                  <c:v>25.6</c:v>
                </c:pt>
                <c:pt idx="84">
                  <c:v>25.6</c:v>
                </c:pt>
                <c:pt idx="85">
                  <c:v>25.6</c:v>
                </c:pt>
                <c:pt idx="86">
                  <c:v>25.6</c:v>
                </c:pt>
                <c:pt idx="87">
                  <c:v>25.6</c:v>
                </c:pt>
                <c:pt idx="88">
                  <c:v>25.6</c:v>
                </c:pt>
                <c:pt idx="89">
                  <c:v>25.6</c:v>
                </c:pt>
                <c:pt idx="90">
                  <c:v>25.6</c:v>
                </c:pt>
                <c:pt idx="91">
                  <c:v>25.7</c:v>
                </c:pt>
                <c:pt idx="92">
                  <c:v>25.6</c:v>
                </c:pt>
                <c:pt idx="93">
                  <c:v>25.6</c:v>
                </c:pt>
                <c:pt idx="94">
                  <c:v>25.6</c:v>
                </c:pt>
                <c:pt idx="95">
                  <c:v>25.6</c:v>
                </c:pt>
                <c:pt idx="96">
                  <c:v>25.7</c:v>
                </c:pt>
                <c:pt idx="97">
                  <c:v>25.7</c:v>
                </c:pt>
                <c:pt idx="98">
                  <c:v>25.7</c:v>
                </c:pt>
                <c:pt idx="99">
                  <c:v>25.7</c:v>
                </c:pt>
                <c:pt idx="100">
                  <c:v>25.7</c:v>
                </c:pt>
                <c:pt idx="101">
                  <c:v>25.7</c:v>
                </c:pt>
                <c:pt idx="102">
                  <c:v>25.7</c:v>
                </c:pt>
                <c:pt idx="103">
                  <c:v>25.7</c:v>
                </c:pt>
                <c:pt idx="104">
                  <c:v>25.7</c:v>
                </c:pt>
                <c:pt idx="105">
                  <c:v>25.7</c:v>
                </c:pt>
                <c:pt idx="106">
                  <c:v>25.7</c:v>
                </c:pt>
                <c:pt idx="107">
                  <c:v>25.7</c:v>
                </c:pt>
                <c:pt idx="108">
                  <c:v>25.8</c:v>
                </c:pt>
                <c:pt idx="109">
                  <c:v>25.8</c:v>
                </c:pt>
                <c:pt idx="110">
                  <c:v>25.7</c:v>
                </c:pt>
                <c:pt idx="111">
                  <c:v>25.8</c:v>
                </c:pt>
                <c:pt idx="112">
                  <c:v>25.8</c:v>
                </c:pt>
                <c:pt idx="113">
                  <c:v>25.8</c:v>
                </c:pt>
                <c:pt idx="114">
                  <c:v>25.8</c:v>
                </c:pt>
                <c:pt idx="115">
                  <c:v>25.8</c:v>
                </c:pt>
                <c:pt idx="116">
                  <c:v>25.8</c:v>
                </c:pt>
                <c:pt idx="117">
                  <c:v>25.8</c:v>
                </c:pt>
                <c:pt idx="118">
                  <c:v>25.8</c:v>
                </c:pt>
                <c:pt idx="119">
                  <c:v>25.8</c:v>
                </c:pt>
                <c:pt idx="120">
                  <c:v>25.8</c:v>
                </c:pt>
                <c:pt idx="121">
                  <c:v>25.8</c:v>
                </c:pt>
                <c:pt idx="122">
                  <c:v>25.8</c:v>
                </c:pt>
                <c:pt idx="123">
                  <c:v>25.8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25.9</c:v>
                </c:pt>
                <c:pt idx="128">
                  <c:v>25.8</c:v>
                </c:pt>
                <c:pt idx="129">
                  <c:v>25.9</c:v>
                </c:pt>
                <c:pt idx="130">
                  <c:v>26</c:v>
                </c:pt>
                <c:pt idx="131">
                  <c:v>26</c:v>
                </c:pt>
                <c:pt idx="132">
                  <c:v>26</c:v>
                </c:pt>
                <c:pt idx="133">
                  <c:v>26</c:v>
                </c:pt>
                <c:pt idx="134">
                  <c:v>26</c:v>
                </c:pt>
                <c:pt idx="135">
                  <c:v>26</c:v>
                </c:pt>
                <c:pt idx="136">
                  <c:v>26</c:v>
                </c:pt>
                <c:pt idx="137">
                  <c:v>26</c:v>
                </c:pt>
                <c:pt idx="138">
                  <c:v>26</c:v>
                </c:pt>
                <c:pt idx="139">
                  <c:v>26</c:v>
                </c:pt>
                <c:pt idx="140">
                  <c:v>26</c:v>
                </c:pt>
                <c:pt idx="141">
                  <c:v>26.1</c:v>
                </c:pt>
                <c:pt idx="142">
                  <c:v>26</c:v>
                </c:pt>
                <c:pt idx="143">
                  <c:v>26.1</c:v>
                </c:pt>
                <c:pt idx="144">
                  <c:v>26.1</c:v>
                </c:pt>
                <c:pt idx="145">
                  <c:v>26.1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26.1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26.1</c:v>
                </c:pt>
                <c:pt idx="156">
                  <c:v>26.1</c:v>
                </c:pt>
                <c:pt idx="157">
                  <c:v>26.1</c:v>
                </c:pt>
                <c:pt idx="158">
                  <c:v>26.1</c:v>
                </c:pt>
                <c:pt idx="159">
                  <c:v>26.1</c:v>
                </c:pt>
                <c:pt idx="160">
                  <c:v>26.1</c:v>
                </c:pt>
                <c:pt idx="161">
                  <c:v>26.1</c:v>
                </c:pt>
                <c:pt idx="162">
                  <c:v>26.1</c:v>
                </c:pt>
                <c:pt idx="163">
                  <c:v>26.1</c:v>
                </c:pt>
                <c:pt idx="164">
                  <c:v>26.1</c:v>
                </c:pt>
                <c:pt idx="165">
                  <c:v>26.1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26.2</c:v>
                </c:pt>
                <c:pt idx="175">
                  <c:v>26.2</c:v>
                </c:pt>
                <c:pt idx="176">
                  <c:v>26.3</c:v>
                </c:pt>
                <c:pt idx="177">
                  <c:v>26.3</c:v>
                </c:pt>
                <c:pt idx="178">
                  <c:v>26.3</c:v>
                </c:pt>
                <c:pt idx="179">
                  <c:v>26.3</c:v>
                </c:pt>
                <c:pt idx="180">
                  <c:v>26.3</c:v>
                </c:pt>
                <c:pt idx="181">
                  <c:v>26.3</c:v>
                </c:pt>
                <c:pt idx="182">
                  <c:v>26.3</c:v>
                </c:pt>
                <c:pt idx="183">
                  <c:v>26.3</c:v>
                </c:pt>
                <c:pt idx="184">
                  <c:v>26.3</c:v>
                </c:pt>
                <c:pt idx="185">
                  <c:v>26.3</c:v>
                </c:pt>
                <c:pt idx="186">
                  <c:v>26.4</c:v>
                </c:pt>
                <c:pt idx="187">
                  <c:v>26.3</c:v>
                </c:pt>
                <c:pt idx="188">
                  <c:v>26.4</c:v>
                </c:pt>
                <c:pt idx="189">
                  <c:v>26.3</c:v>
                </c:pt>
                <c:pt idx="190">
                  <c:v>26.3</c:v>
                </c:pt>
                <c:pt idx="191">
                  <c:v>26.4</c:v>
                </c:pt>
                <c:pt idx="192">
                  <c:v>26.3</c:v>
                </c:pt>
                <c:pt idx="193">
                  <c:v>26.3</c:v>
                </c:pt>
                <c:pt idx="194">
                  <c:v>26.3</c:v>
                </c:pt>
                <c:pt idx="195">
                  <c:v>26.3</c:v>
                </c:pt>
                <c:pt idx="196">
                  <c:v>26.3</c:v>
                </c:pt>
                <c:pt idx="197">
                  <c:v>26.3</c:v>
                </c:pt>
                <c:pt idx="198">
                  <c:v>26.3</c:v>
                </c:pt>
                <c:pt idx="199">
                  <c:v>26.3</c:v>
                </c:pt>
                <c:pt idx="200">
                  <c:v>26.3</c:v>
                </c:pt>
                <c:pt idx="201">
                  <c:v>26.5</c:v>
                </c:pt>
                <c:pt idx="202">
                  <c:v>26.4</c:v>
                </c:pt>
                <c:pt idx="203">
                  <c:v>26.5</c:v>
                </c:pt>
                <c:pt idx="204">
                  <c:v>26.3</c:v>
                </c:pt>
                <c:pt idx="205">
                  <c:v>26.3</c:v>
                </c:pt>
                <c:pt idx="206">
                  <c:v>26.3</c:v>
                </c:pt>
                <c:pt idx="207">
                  <c:v>26.3</c:v>
                </c:pt>
                <c:pt idx="208">
                  <c:v>26.3</c:v>
                </c:pt>
                <c:pt idx="209">
                  <c:v>26.3</c:v>
                </c:pt>
                <c:pt idx="210">
                  <c:v>26.3</c:v>
                </c:pt>
                <c:pt idx="211">
                  <c:v>26.3</c:v>
                </c:pt>
                <c:pt idx="212">
                  <c:v>26.3</c:v>
                </c:pt>
                <c:pt idx="213">
                  <c:v>26.3</c:v>
                </c:pt>
                <c:pt idx="214">
                  <c:v>26.2</c:v>
                </c:pt>
                <c:pt idx="215">
                  <c:v>26.3</c:v>
                </c:pt>
                <c:pt idx="216">
                  <c:v>26.3</c:v>
                </c:pt>
                <c:pt idx="217">
                  <c:v>26.3</c:v>
                </c:pt>
                <c:pt idx="218">
                  <c:v>26.3</c:v>
                </c:pt>
                <c:pt idx="219">
                  <c:v>26.3</c:v>
                </c:pt>
                <c:pt idx="220">
                  <c:v>26.2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26.3</c:v>
                </c:pt>
                <c:pt idx="225">
                  <c:v>26.3</c:v>
                </c:pt>
                <c:pt idx="226">
                  <c:v>26.2</c:v>
                </c:pt>
                <c:pt idx="227">
                  <c:v>26.3</c:v>
                </c:pt>
                <c:pt idx="228">
                  <c:v>26.2</c:v>
                </c:pt>
                <c:pt idx="229">
                  <c:v>26.2</c:v>
                </c:pt>
                <c:pt idx="230">
                  <c:v>26.3</c:v>
                </c:pt>
                <c:pt idx="231">
                  <c:v>26.3</c:v>
                </c:pt>
                <c:pt idx="232">
                  <c:v>26.3</c:v>
                </c:pt>
                <c:pt idx="233">
                  <c:v>26.3</c:v>
                </c:pt>
                <c:pt idx="234">
                  <c:v>26.3</c:v>
                </c:pt>
                <c:pt idx="235">
                  <c:v>26.4</c:v>
                </c:pt>
                <c:pt idx="236">
                  <c:v>26.3</c:v>
                </c:pt>
                <c:pt idx="237">
                  <c:v>26.3</c:v>
                </c:pt>
                <c:pt idx="238">
                  <c:v>26.3</c:v>
                </c:pt>
                <c:pt idx="239">
                  <c:v>26.3</c:v>
                </c:pt>
                <c:pt idx="240">
                  <c:v>26.3</c:v>
                </c:pt>
                <c:pt idx="241">
                  <c:v>26.3</c:v>
                </c:pt>
                <c:pt idx="242">
                  <c:v>26.3</c:v>
                </c:pt>
                <c:pt idx="243">
                  <c:v>26.3</c:v>
                </c:pt>
                <c:pt idx="244">
                  <c:v>26.3</c:v>
                </c:pt>
                <c:pt idx="245">
                  <c:v>26.3</c:v>
                </c:pt>
                <c:pt idx="246">
                  <c:v>26.3</c:v>
                </c:pt>
                <c:pt idx="247">
                  <c:v>26.3</c:v>
                </c:pt>
                <c:pt idx="248">
                  <c:v>26.3</c:v>
                </c:pt>
                <c:pt idx="249">
                  <c:v>26.3</c:v>
                </c:pt>
                <c:pt idx="250">
                  <c:v>26.3</c:v>
                </c:pt>
                <c:pt idx="251">
                  <c:v>26.4</c:v>
                </c:pt>
                <c:pt idx="252">
                  <c:v>26.3</c:v>
                </c:pt>
                <c:pt idx="253">
                  <c:v>26.3</c:v>
                </c:pt>
                <c:pt idx="254">
                  <c:v>26.5</c:v>
                </c:pt>
                <c:pt idx="255">
                  <c:v>26.4</c:v>
                </c:pt>
                <c:pt idx="256">
                  <c:v>26.3</c:v>
                </c:pt>
                <c:pt idx="257">
                  <c:v>26.4</c:v>
                </c:pt>
                <c:pt idx="258">
                  <c:v>26.4</c:v>
                </c:pt>
                <c:pt idx="259">
                  <c:v>26.3</c:v>
                </c:pt>
                <c:pt idx="260">
                  <c:v>26.4</c:v>
                </c:pt>
                <c:pt idx="261">
                  <c:v>26.4</c:v>
                </c:pt>
                <c:pt idx="262">
                  <c:v>26.4</c:v>
                </c:pt>
                <c:pt idx="263">
                  <c:v>26.4</c:v>
                </c:pt>
                <c:pt idx="264">
                  <c:v>26.4</c:v>
                </c:pt>
                <c:pt idx="265">
                  <c:v>26.4</c:v>
                </c:pt>
                <c:pt idx="266">
                  <c:v>26.4</c:v>
                </c:pt>
                <c:pt idx="267">
                  <c:v>26.4</c:v>
                </c:pt>
                <c:pt idx="268">
                  <c:v>26.4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26.5</c:v>
                </c:pt>
                <c:pt idx="273">
                  <c:v>26.5</c:v>
                </c:pt>
                <c:pt idx="274">
                  <c:v>26.5</c:v>
                </c:pt>
                <c:pt idx="275">
                  <c:v>26.5</c:v>
                </c:pt>
                <c:pt idx="276">
                  <c:v>26.5</c:v>
                </c:pt>
                <c:pt idx="277">
                  <c:v>26.5</c:v>
                </c:pt>
                <c:pt idx="278">
                  <c:v>26.5</c:v>
                </c:pt>
                <c:pt idx="279">
                  <c:v>26.5</c:v>
                </c:pt>
                <c:pt idx="280">
                  <c:v>26.5</c:v>
                </c:pt>
                <c:pt idx="281">
                  <c:v>26.5</c:v>
                </c:pt>
                <c:pt idx="282">
                  <c:v>26.5</c:v>
                </c:pt>
                <c:pt idx="283">
                  <c:v>26.5</c:v>
                </c:pt>
                <c:pt idx="284">
                  <c:v>26.6</c:v>
                </c:pt>
                <c:pt idx="285">
                  <c:v>26.6</c:v>
                </c:pt>
                <c:pt idx="286">
                  <c:v>26.5</c:v>
                </c:pt>
                <c:pt idx="287">
                  <c:v>26.6</c:v>
                </c:pt>
                <c:pt idx="288">
                  <c:v>26.6</c:v>
                </c:pt>
                <c:pt idx="289">
                  <c:v>26.6</c:v>
                </c:pt>
                <c:pt idx="290">
                  <c:v>26.6</c:v>
                </c:pt>
                <c:pt idx="291">
                  <c:v>26.6</c:v>
                </c:pt>
                <c:pt idx="292">
                  <c:v>26.7</c:v>
                </c:pt>
                <c:pt idx="293">
                  <c:v>26.7</c:v>
                </c:pt>
                <c:pt idx="294">
                  <c:v>26.8</c:v>
                </c:pt>
                <c:pt idx="295">
                  <c:v>26.6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26.7</c:v>
                </c:pt>
                <c:pt idx="301">
                  <c:v>26.8</c:v>
                </c:pt>
                <c:pt idx="302">
                  <c:v>26.8</c:v>
                </c:pt>
                <c:pt idx="303">
                  <c:v>26.8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26.8</c:v>
                </c:pt>
                <c:pt idx="308">
                  <c:v>26.8</c:v>
                </c:pt>
                <c:pt idx="309">
                  <c:v>26.8</c:v>
                </c:pt>
                <c:pt idx="310">
                  <c:v>26.8</c:v>
                </c:pt>
                <c:pt idx="311">
                  <c:v>26.9</c:v>
                </c:pt>
                <c:pt idx="312">
                  <c:v>26.9</c:v>
                </c:pt>
                <c:pt idx="313">
                  <c:v>26.9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26.9</c:v>
                </c:pt>
                <c:pt idx="319">
                  <c:v>26.9</c:v>
                </c:pt>
                <c:pt idx="320">
                  <c:v>26.9</c:v>
                </c:pt>
                <c:pt idx="321">
                  <c:v>26.9</c:v>
                </c:pt>
                <c:pt idx="322">
                  <c:v>26.9</c:v>
                </c:pt>
                <c:pt idx="323">
                  <c:v>26.9</c:v>
                </c:pt>
                <c:pt idx="324">
                  <c:v>26.9</c:v>
                </c:pt>
                <c:pt idx="325">
                  <c:v>26.9</c:v>
                </c:pt>
                <c:pt idx="326">
                  <c:v>26.9</c:v>
                </c:pt>
                <c:pt idx="327">
                  <c:v>26.9</c:v>
                </c:pt>
                <c:pt idx="328">
                  <c:v>26.9</c:v>
                </c:pt>
                <c:pt idx="329">
                  <c:v>26.9</c:v>
                </c:pt>
                <c:pt idx="330">
                  <c:v>26.9</c:v>
                </c:pt>
                <c:pt idx="331">
                  <c:v>26.9</c:v>
                </c:pt>
                <c:pt idx="332">
                  <c:v>26.9</c:v>
                </c:pt>
                <c:pt idx="333">
                  <c:v>26.9</c:v>
                </c:pt>
                <c:pt idx="334">
                  <c:v>26.9</c:v>
                </c:pt>
                <c:pt idx="335">
                  <c:v>26.9</c:v>
                </c:pt>
                <c:pt idx="336">
                  <c:v>26.9</c:v>
                </c:pt>
                <c:pt idx="337">
                  <c:v>26.9</c:v>
                </c:pt>
                <c:pt idx="338">
                  <c:v>26.9</c:v>
                </c:pt>
                <c:pt idx="339">
                  <c:v>26.9</c:v>
                </c:pt>
                <c:pt idx="340">
                  <c:v>26.9</c:v>
                </c:pt>
                <c:pt idx="341">
                  <c:v>26.9</c:v>
                </c:pt>
                <c:pt idx="342">
                  <c:v>26.9</c:v>
                </c:pt>
                <c:pt idx="343">
                  <c:v>26.9</c:v>
                </c:pt>
                <c:pt idx="344">
                  <c:v>27</c:v>
                </c:pt>
                <c:pt idx="345">
                  <c:v>26.9</c:v>
                </c:pt>
                <c:pt idx="346">
                  <c:v>26.9</c:v>
                </c:pt>
                <c:pt idx="347">
                  <c:v>26.9</c:v>
                </c:pt>
                <c:pt idx="348">
                  <c:v>26.9</c:v>
                </c:pt>
                <c:pt idx="349">
                  <c:v>26.9</c:v>
                </c:pt>
                <c:pt idx="350">
                  <c:v>26.9</c:v>
                </c:pt>
                <c:pt idx="351">
                  <c:v>26.9</c:v>
                </c:pt>
                <c:pt idx="352">
                  <c:v>26.9</c:v>
                </c:pt>
                <c:pt idx="353">
                  <c:v>26.9</c:v>
                </c:pt>
                <c:pt idx="354">
                  <c:v>26.9</c:v>
                </c:pt>
                <c:pt idx="355">
                  <c:v>26.9</c:v>
                </c:pt>
                <c:pt idx="356">
                  <c:v>26.9</c:v>
                </c:pt>
                <c:pt idx="357">
                  <c:v>26.9</c:v>
                </c:pt>
                <c:pt idx="358">
                  <c:v>26.9</c:v>
                </c:pt>
                <c:pt idx="359">
                  <c:v>26.9</c:v>
                </c:pt>
                <c:pt idx="360">
                  <c:v>26.9</c:v>
                </c:pt>
                <c:pt idx="361">
                  <c:v>26.9</c:v>
                </c:pt>
                <c:pt idx="362">
                  <c:v>26.9</c:v>
                </c:pt>
                <c:pt idx="363">
                  <c:v>26.9</c:v>
                </c:pt>
                <c:pt idx="364">
                  <c:v>26.9</c:v>
                </c:pt>
                <c:pt idx="365">
                  <c:v>26.9</c:v>
                </c:pt>
                <c:pt idx="366">
                  <c:v>26.9</c:v>
                </c:pt>
                <c:pt idx="367">
                  <c:v>26.9</c:v>
                </c:pt>
                <c:pt idx="368">
                  <c:v>26.9</c:v>
                </c:pt>
                <c:pt idx="369">
                  <c:v>26.9</c:v>
                </c:pt>
                <c:pt idx="370">
                  <c:v>26.9</c:v>
                </c:pt>
                <c:pt idx="371">
                  <c:v>26.9</c:v>
                </c:pt>
                <c:pt idx="372">
                  <c:v>26.9</c:v>
                </c:pt>
                <c:pt idx="373">
                  <c:v>26.9</c:v>
                </c:pt>
                <c:pt idx="374">
                  <c:v>26.9</c:v>
                </c:pt>
                <c:pt idx="375">
                  <c:v>26.9</c:v>
                </c:pt>
                <c:pt idx="376">
                  <c:v>26.8</c:v>
                </c:pt>
                <c:pt idx="377">
                  <c:v>26.9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26.9</c:v>
                </c:pt>
                <c:pt idx="384">
                  <c:v>26.9</c:v>
                </c:pt>
                <c:pt idx="385">
                  <c:v>26.9</c:v>
                </c:pt>
                <c:pt idx="386">
                  <c:v>26.9</c:v>
                </c:pt>
                <c:pt idx="387">
                  <c:v>26.9</c:v>
                </c:pt>
                <c:pt idx="388">
                  <c:v>26.9</c:v>
                </c:pt>
                <c:pt idx="389">
                  <c:v>26.9</c:v>
                </c:pt>
                <c:pt idx="390">
                  <c:v>26.9</c:v>
                </c:pt>
                <c:pt idx="391">
                  <c:v>26.9</c:v>
                </c:pt>
                <c:pt idx="392">
                  <c:v>26.9</c:v>
                </c:pt>
                <c:pt idx="393">
                  <c:v>26.9</c:v>
                </c:pt>
                <c:pt idx="394">
                  <c:v>26.8</c:v>
                </c:pt>
                <c:pt idx="395">
                  <c:v>26.8</c:v>
                </c:pt>
                <c:pt idx="396">
                  <c:v>26.9</c:v>
                </c:pt>
                <c:pt idx="397">
                  <c:v>26.9</c:v>
                </c:pt>
                <c:pt idx="398">
                  <c:v>26.8</c:v>
                </c:pt>
                <c:pt idx="399">
                  <c:v>26.9</c:v>
                </c:pt>
                <c:pt idx="400">
                  <c:v>26.9</c:v>
                </c:pt>
                <c:pt idx="401">
                  <c:v>26.9</c:v>
                </c:pt>
                <c:pt idx="402">
                  <c:v>26.8</c:v>
                </c:pt>
                <c:pt idx="403">
                  <c:v>26.8</c:v>
                </c:pt>
                <c:pt idx="404">
                  <c:v>26.8</c:v>
                </c:pt>
                <c:pt idx="405">
                  <c:v>26.8</c:v>
                </c:pt>
                <c:pt idx="406">
                  <c:v>26.8</c:v>
                </c:pt>
                <c:pt idx="407">
                  <c:v>26.8</c:v>
                </c:pt>
                <c:pt idx="408">
                  <c:v>26.8</c:v>
                </c:pt>
                <c:pt idx="409">
                  <c:v>26.7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26.6</c:v>
                </c:pt>
                <c:pt idx="414">
                  <c:v>26.6</c:v>
                </c:pt>
                <c:pt idx="415">
                  <c:v>26.7</c:v>
                </c:pt>
                <c:pt idx="416">
                  <c:v>26.8</c:v>
                </c:pt>
                <c:pt idx="417">
                  <c:v>26.6</c:v>
                </c:pt>
                <c:pt idx="418">
                  <c:v>26.6</c:v>
                </c:pt>
                <c:pt idx="419">
                  <c:v>26.6</c:v>
                </c:pt>
                <c:pt idx="420">
                  <c:v>26.6</c:v>
                </c:pt>
                <c:pt idx="421">
                  <c:v>26.6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26.5</c:v>
                </c:pt>
                <c:pt idx="427">
                  <c:v>26.5</c:v>
                </c:pt>
                <c:pt idx="428">
                  <c:v>26.6</c:v>
                </c:pt>
                <c:pt idx="429">
                  <c:v>26.5</c:v>
                </c:pt>
                <c:pt idx="430">
                  <c:v>26.5</c:v>
                </c:pt>
                <c:pt idx="431">
                  <c:v>26.5</c:v>
                </c:pt>
                <c:pt idx="432">
                  <c:v>26.5</c:v>
                </c:pt>
                <c:pt idx="433">
                  <c:v>26.5</c:v>
                </c:pt>
                <c:pt idx="434">
                  <c:v>26.5</c:v>
                </c:pt>
                <c:pt idx="435">
                  <c:v>26.5</c:v>
                </c:pt>
                <c:pt idx="436">
                  <c:v>26.5</c:v>
                </c:pt>
                <c:pt idx="437">
                  <c:v>26.5</c:v>
                </c:pt>
                <c:pt idx="438">
                  <c:v>26.6</c:v>
                </c:pt>
                <c:pt idx="439">
                  <c:v>26.6</c:v>
                </c:pt>
                <c:pt idx="440">
                  <c:v>26.5</c:v>
                </c:pt>
                <c:pt idx="441">
                  <c:v>26.5</c:v>
                </c:pt>
                <c:pt idx="442">
                  <c:v>26.5</c:v>
                </c:pt>
                <c:pt idx="443">
                  <c:v>26.5</c:v>
                </c:pt>
                <c:pt idx="444">
                  <c:v>26.5</c:v>
                </c:pt>
                <c:pt idx="445">
                  <c:v>26.5</c:v>
                </c:pt>
                <c:pt idx="446">
                  <c:v>26.5</c:v>
                </c:pt>
                <c:pt idx="447">
                  <c:v>26.5</c:v>
                </c:pt>
                <c:pt idx="448">
                  <c:v>26.5</c:v>
                </c:pt>
                <c:pt idx="449">
                  <c:v>26.5</c:v>
                </c:pt>
                <c:pt idx="450">
                  <c:v>26.5</c:v>
                </c:pt>
                <c:pt idx="451">
                  <c:v>26.5</c:v>
                </c:pt>
                <c:pt idx="452">
                  <c:v>26.5</c:v>
                </c:pt>
                <c:pt idx="453">
                  <c:v>26.5</c:v>
                </c:pt>
                <c:pt idx="454">
                  <c:v>26.5</c:v>
                </c:pt>
                <c:pt idx="455">
                  <c:v>26.5</c:v>
                </c:pt>
                <c:pt idx="456">
                  <c:v>26.5</c:v>
                </c:pt>
                <c:pt idx="457">
                  <c:v>26.5</c:v>
                </c:pt>
                <c:pt idx="458">
                  <c:v>26.5</c:v>
                </c:pt>
                <c:pt idx="459">
                  <c:v>26.5</c:v>
                </c:pt>
                <c:pt idx="460">
                  <c:v>26.5</c:v>
                </c:pt>
                <c:pt idx="461">
                  <c:v>26.5</c:v>
                </c:pt>
                <c:pt idx="462">
                  <c:v>26.5</c:v>
                </c:pt>
                <c:pt idx="463">
                  <c:v>26.5</c:v>
                </c:pt>
                <c:pt idx="464">
                  <c:v>26.5</c:v>
                </c:pt>
                <c:pt idx="465">
                  <c:v>26.5</c:v>
                </c:pt>
                <c:pt idx="466">
                  <c:v>26.6</c:v>
                </c:pt>
                <c:pt idx="467">
                  <c:v>26.5</c:v>
                </c:pt>
                <c:pt idx="468">
                  <c:v>26.5</c:v>
                </c:pt>
                <c:pt idx="469">
                  <c:v>26.5</c:v>
                </c:pt>
                <c:pt idx="470">
                  <c:v>26.5</c:v>
                </c:pt>
                <c:pt idx="471">
                  <c:v>26.5</c:v>
                </c:pt>
                <c:pt idx="472">
                  <c:v>26.5</c:v>
                </c:pt>
                <c:pt idx="473">
                  <c:v>26.5</c:v>
                </c:pt>
                <c:pt idx="474">
                  <c:v>26.5</c:v>
                </c:pt>
                <c:pt idx="475">
                  <c:v>26.5</c:v>
                </c:pt>
                <c:pt idx="476">
                  <c:v>26.5</c:v>
                </c:pt>
                <c:pt idx="477">
                  <c:v>26.5</c:v>
                </c:pt>
                <c:pt idx="478">
                  <c:v>26.6</c:v>
                </c:pt>
                <c:pt idx="479">
                  <c:v>26.5</c:v>
                </c:pt>
                <c:pt idx="480">
                  <c:v>26.5</c:v>
                </c:pt>
                <c:pt idx="481">
                  <c:v>26.6</c:v>
                </c:pt>
                <c:pt idx="482">
                  <c:v>26.6</c:v>
                </c:pt>
                <c:pt idx="483">
                  <c:v>26.5</c:v>
                </c:pt>
                <c:pt idx="484">
                  <c:v>26.5</c:v>
                </c:pt>
                <c:pt idx="485">
                  <c:v>26.5</c:v>
                </c:pt>
                <c:pt idx="486">
                  <c:v>26.6</c:v>
                </c:pt>
                <c:pt idx="487">
                  <c:v>26.6</c:v>
                </c:pt>
                <c:pt idx="488">
                  <c:v>26.6</c:v>
                </c:pt>
                <c:pt idx="489">
                  <c:v>26.6</c:v>
                </c:pt>
                <c:pt idx="490">
                  <c:v>26.6</c:v>
                </c:pt>
                <c:pt idx="491">
                  <c:v>26.6</c:v>
                </c:pt>
                <c:pt idx="492">
                  <c:v>26.6</c:v>
                </c:pt>
                <c:pt idx="493">
                  <c:v>26.6</c:v>
                </c:pt>
                <c:pt idx="494">
                  <c:v>26.6</c:v>
                </c:pt>
                <c:pt idx="495">
                  <c:v>26.5</c:v>
                </c:pt>
                <c:pt idx="496">
                  <c:v>26.6</c:v>
                </c:pt>
                <c:pt idx="497">
                  <c:v>26.6</c:v>
                </c:pt>
                <c:pt idx="498">
                  <c:v>26.6</c:v>
                </c:pt>
                <c:pt idx="499">
                  <c:v>26.6</c:v>
                </c:pt>
                <c:pt idx="500">
                  <c:v>26.6</c:v>
                </c:pt>
                <c:pt idx="501">
                  <c:v>26.5</c:v>
                </c:pt>
                <c:pt idx="502">
                  <c:v>26.6</c:v>
                </c:pt>
                <c:pt idx="503">
                  <c:v>26.5</c:v>
                </c:pt>
                <c:pt idx="504">
                  <c:v>26.5</c:v>
                </c:pt>
                <c:pt idx="505">
                  <c:v>26.6</c:v>
                </c:pt>
                <c:pt idx="506">
                  <c:v>26.5</c:v>
                </c:pt>
                <c:pt idx="507">
                  <c:v>26.6</c:v>
                </c:pt>
                <c:pt idx="508">
                  <c:v>26.6</c:v>
                </c:pt>
                <c:pt idx="509">
                  <c:v>26.6</c:v>
                </c:pt>
                <c:pt idx="510">
                  <c:v>26.6</c:v>
                </c:pt>
                <c:pt idx="511">
                  <c:v>26.5</c:v>
                </c:pt>
                <c:pt idx="512">
                  <c:v>26.6</c:v>
                </c:pt>
                <c:pt idx="513">
                  <c:v>26.6</c:v>
                </c:pt>
                <c:pt idx="514">
                  <c:v>26.5</c:v>
                </c:pt>
                <c:pt idx="515">
                  <c:v>26.6</c:v>
                </c:pt>
                <c:pt idx="516">
                  <c:v>26.6</c:v>
                </c:pt>
                <c:pt idx="517">
                  <c:v>26.5</c:v>
                </c:pt>
                <c:pt idx="518">
                  <c:v>26.6</c:v>
                </c:pt>
                <c:pt idx="519">
                  <c:v>26.5</c:v>
                </c:pt>
                <c:pt idx="520">
                  <c:v>26.5</c:v>
                </c:pt>
                <c:pt idx="521">
                  <c:v>26.5</c:v>
                </c:pt>
                <c:pt idx="522">
                  <c:v>26.5</c:v>
                </c:pt>
                <c:pt idx="523">
                  <c:v>26.5</c:v>
                </c:pt>
                <c:pt idx="524">
                  <c:v>26.6</c:v>
                </c:pt>
                <c:pt idx="525">
                  <c:v>26.6</c:v>
                </c:pt>
                <c:pt idx="526">
                  <c:v>26.5</c:v>
                </c:pt>
                <c:pt idx="527">
                  <c:v>26.5</c:v>
                </c:pt>
                <c:pt idx="528">
                  <c:v>26.5</c:v>
                </c:pt>
                <c:pt idx="529">
                  <c:v>26.5</c:v>
                </c:pt>
                <c:pt idx="530">
                  <c:v>26.5</c:v>
                </c:pt>
                <c:pt idx="531">
                  <c:v>26.5</c:v>
                </c:pt>
                <c:pt idx="532">
                  <c:v>26.5</c:v>
                </c:pt>
                <c:pt idx="533">
                  <c:v>26.5</c:v>
                </c:pt>
                <c:pt idx="534">
                  <c:v>26.5</c:v>
                </c:pt>
                <c:pt idx="535">
                  <c:v>26.5</c:v>
                </c:pt>
                <c:pt idx="536">
                  <c:v>26.5</c:v>
                </c:pt>
                <c:pt idx="537">
                  <c:v>26.5</c:v>
                </c:pt>
                <c:pt idx="538">
                  <c:v>26.5</c:v>
                </c:pt>
                <c:pt idx="539">
                  <c:v>26.5</c:v>
                </c:pt>
                <c:pt idx="540">
                  <c:v>26.4</c:v>
                </c:pt>
                <c:pt idx="541">
                  <c:v>26.5</c:v>
                </c:pt>
                <c:pt idx="542">
                  <c:v>26.5</c:v>
                </c:pt>
                <c:pt idx="543">
                  <c:v>26.5</c:v>
                </c:pt>
                <c:pt idx="544">
                  <c:v>26.5</c:v>
                </c:pt>
                <c:pt idx="545">
                  <c:v>26.5</c:v>
                </c:pt>
                <c:pt idx="546">
                  <c:v>26.5</c:v>
                </c:pt>
                <c:pt idx="547">
                  <c:v>26.5</c:v>
                </c:pt>
                <c:pt idx="548">
                  <c:v>26.4</c:v>
                </c:pt>
                <c:pt idx="549">
                  <c:v>26.5</c:v>
                </c:pt>
                <c:pt idx="550">
                  <c:v>26.5</c:v>
                </c:pt>
                <c:pt idx="551">
                  <c:v>26.4</c:v>
                </c:pt>
                <c:pt idx="552">
                  <c:v>26.5</c:v>
                </c:pt>
                <c:pt idx="553">
                  <c:v>26.5</c:v>
                </c:pt>
                <c:pt idx="554">
                  <c:v>26.5</c:v>
                </c:pt>
                <c:pt idx="555">
                  <c:v>26.4</c:v>
                </c:pt>
                <c:pt idx="556">
                  <c:v>26.5</c:v>
                </c:pt>
                <c:pt idx="557">
                  <c:v>26.5</c:v>
                </c:pt>
                <c:pt idx="558">
                  <c:v>26.5</c:v>
                </c:pt>
                <c:pt idx="559">
                  <c:v>26.5</c:v>
                </c:pt>
                <c:pt idx="560">
                  <c:v>26.5</c:v>
                </c:pt>
                <c:pt idx="561">
                  <c:v>26.5</c:v>
                </c:pt>
                <c:pt idx="562">
                  <c:v>26.6</c:v>
                </c:pt>
                <c:pt idx="563">
                  <c:v>26.5</c:v>
                </c:pt>
                <c:pt idx="564">
                  <c:v>26.5</c:v>
                </c:pt>
                <c:pt idx="565">
                  <c:v>26.5</c:v>
                </c:pt>
                <c:pt idx="566">
                  <c:v>26.5</c:v>
                </c:pt>
                <c:pt idx="567">
                  <c:v>26.5</c:v>
                </c:pt>
                <c:pt idx="568">
                  <c:v>26.5</c:v>
                </c:pt>
                <c:pt idx="569">
                  <c:v>26.5</c:v>
                </c:pt>
                <c:pt idx="570">
                  <c:v>26.5</c:v>
                </c:pt>
                <c:pt idx="571">
                  <c:v>26.5</c:v>
                </c:pt>
                <c:pt idx="572">
                  <c:v>26.5</c:v>
                </c:pt>
                <c:pt idx="573">
                  <c:v>26.5</c:v>
                </c:pt>
                <c:pt idx="574">
                  <c:v>26.5</c:v>
                </c:pt>
                <c:pt idx="575">
                  <c:v>26.5</c:v>
                </c:pt>
                <c:pt idx="576">
                  <c:v>26.6</c:v>
                </c:pt>
                <c:pt idx="577">
                  <c:v>26.6</c:v>
                </c:pt>
                <c:pt idx="578">
                  <c:v>26.6</c:v>
                </c:pt>
                <c:pt idx="579">
                  <c:v>26.5</c:v>
                </c:pt>
                <c:pt idx="580">
                  <c:v>26.5</c:v>
                </c:pt>
                <c:pt idx="581">
                  <c:v>26.6</c:v>
                </c:pt>
                <c:pt idx="582">
                  <c:v>26.6</c:v>
                </c:pt>
                <c:pt idx="583">
                  <c:v>26.6</c:v>
                </c:pt>
                <c:pt idx="584">
                  <c:v>26.6</c:v>
                </c:pt>
                <c:pt idx="585">
                  <c:v>26.6</c:v>
                </c:pt>
                <c:pt idx="586">
                  <c:v>26.6</c:v>
                </c:pt>
                <c:pt idx="587">
                  <c:v>26.6</c:v>
                </c:pt>
                <c:pt idx="588">
                  <c:v>26.6</c:v>
                </c:pt>
                <c:pt idx="589">
                  <c:v>26.6</c:v>
                </c:pt>
                <c:pt idx="590">
                  <c:v>26.6</c:v>
                </c:pt>
                <c:pt idx="591">
                  <c:v>26.6</c:v>
                </c:pt>
                <c:pt idx="592">
                  <c:v>26.6</c:v>
                </c:pt>
                <c:pt idx="593">
                  <c:v>26.6</c:v>
                </c:pt>
                <c:pt idx="594">
                  <c:v>26.6</c:v>
                </c:pt>
                <c:pt idx="595">
                  <c:v>26.6</c:v>
                </c:pt>
                <c:pt idx="596">
                  <c:v>26.6</c:v>
                </c:pt>
                <c:pt idx="597">
                  <c:v>26.6</c:v>
                </c:pt>
                <c:pt idx="598">
                  <c:v>26.6</c:v>
                </c:pt>
                <c:pt idx="599">
                  <c:v>26.6</c:v>
                </c:pt>
                <c:pt idx="600">
                  <c:v>26.6</c:v>
                </c:pt>
                <c:pt idx="601">
                  <c:v>26.6</c:v>
                </c:pt>
                <c:pt idx="602">
                  <c:v>26.6</c:v>
                </c:pt>
                <c:pt idx="603">
                  <c:v>26.6</c:v>
                </c:pt>
                <c:pt idx="604">
                  <c:v>26.6</c:v>
                </c:pt>
                <c:pt idx="605">
                  <c:v>26.6</c:v>
                </c:pt>
                <c:pt idx="606">
                  <c:v>26.6</c:v>
                </c:pt>
                <c:pt idx="607">
                  <c:v>26.6</c:v>
                </c:pt>
                <c:pt idx="608">
                  <c:v>26.6</c:v>
                </c:pt>
                <c:pt idx="609">
                  <c:v>26.6</c:v>
                </c:pt>
                <c:pt idx="610">
                  <c:v>26.6</c:v>
                </c:pt>
                <c:pt idx="611">
                  <c:v>26.6</c:v>
                </c:pt>
                <c:pt idx="612">
                  <c:v>26.6</c:v>
                </c:pt>
                <c:pt idx="613">
                  <c:v>26.6</c:v>
                </c:pt>
                <c:pt idx="614">
                  <c:v>26.6</c:v>
                </c:pt>
                <c:pt idx="615">
                  <c:v>26.6</c:v>
                </c:pt>
                <c:pt idx="616">
                  <c:v>26.6</c:v>
                </c:pt>
                <c:pt idx="617">
                  <c:v>26.6</c:v>
                </c:pt>
                <c:pt idx="618">
                  <c:v>26.7</c:v>
                </c:pt>
                <c:pt idx="619">
                  <c:v>26.6</c:v>
                </c:pt>
                <c:pt idx="620">
                  <c:v>26.7</c:v>
                </c:pt>
                <c:pt idx="621">
                  <c:v>26.7</c:v>
                </c:pt>
                <c:pt idx="622">
                  <c:v>26.6</c:v>
                </c:pt>
                <c:pt idx="623">
                  <c:v>26.7</c:v>
                </c:pt>
                <c:pt idx="624">
                  <c:v>26.7</c:v>
                </c:pt>
                <c:pt idx="625">
                  <c:v>26.8</c:v>
                </c:pt>
                <c:pt idx="626">
                  <c:v>26.7</c:v>
                </c:pt>
                <c:pt idx="627">
                  <c:v>26.8</c:v>
                </c:pt>
                <c:pt idx="628">
                  <c:v>26.8</c:v>
                </c:pt>
                <c:pt idx="629">
                  <c:v>26.8</c:v>
                </c:pt>
                <c:pt idx="630">
                  <c:v>26.7</c:v>
                </c:pt>
                <c:pt idx="631">
                  <c:v>26.7</c:v>
                </c:pt>
                <c:pt idx="632">
                  <c:v>26.8</c:v>
                </c:pt>
                <c:pt idx="633">
                  <c:v>26.7</c:v>
                </c:pt>
                <c:pt idx="634">
                  <c:v>26.8</c:v>
                </c:pt>
                <c:pt idx="635">
                  <c:v>26.8</c:v>
                </c:pt>
                <c:pt idx="636">
                  <c:v>26.8</c:v>
                </c:pt>
                <c:pt idx="637">
                  <c:v>26.8</c:v>
                </c:pt>
                <c:pt idx="638">
                  <c:v>26.8</c:v>
                </c:pt>
                <c:pt idx="639">
                  <c:v>26.8</c:v>
                </c:pt>
                <c:pt idx="640">
                  <c:v>26.8</c:v>
                </c:pt>
                <c:pt idx="641">
                  <c:v>26.8</c:v>
                </c:pt>
                <c:pt idx="642">
                  <c:v>26.8</c:v>
                </c:pt>
                <c:pt idx="643">
                  <c:v>26.8</c:v>
                </c:pt>
                <c:pt idx="644">
                  <c:v>26.8</c:v>
                </c:pt>
                <c:pt idx="645">
                  <c:v>26.8</c:v>
                </c:pt>
                <c:pt idx="646">
                  <c:v>26.8</c:v>
                </c:pt>
                <c:pt idx="647">
                  <c:v>26.9</c:v>
                </c:pt>
                <c:pt idx="648">
                  <c:v>26.9</c:v>
                </c:pt>
                <c:pt idx="649">
                  <c:v>26.8</c:v>
                </c:pt>
                <c:pt idx="650">
                  <c:v>26.8</c:v>
                </c:pt>
                <c:pt idx="651">
                  <c:v>26.8</c:v>
                </c:pt>
                <c:pt idx="652">
                  <c:v>26.9</c:v>
                </c:pt>
                <c:pt idx="653">
                  <c:v>26.9</c:v>
                </c:pt>
                <c:pt idx="654">
                  <c:v>26.8</c:v>
                </c:pt>
                <c:pt idx="655">
                  <c:v>26.8</c:v>
                </c:pt>
                <c:pt idx="656">
                  <c:v>26.9</c:v>
                </c:pt>
                <c:pt idx="657">
                  <c:v>26.9</c:v>
                </c:pt>
                <c:pt idx="658">
                  <c:v>26.9</c:v>
                </c:pt>
                <c:pt idx="659">
                  <c:v>26.9</c:v>
                </c:pt>
                <c:pt idx="660">
                  <c:v>26.9</c:v>
                </c:pt>
                <c:pt idx="661">
                  <c:v>26.8</c:v>
                </c:pt>
                <c:pt idx="662">
                  <c:v>26.9</c:v>
                </c:pt>
                <c:pt idx="663">
                  <c:v>26.8</c:v>
                </c:pt>
                <c:pt idx="664">
                  <c:v>26.8</c:v>
                </c:pt>
                <c:pt idx="665">
                  <c:v>26.9</c:v>
                </c:pt>
                <c:pt idx="666">
                  <c:v>26.9</c:v>
                </c:pt>
                <c:pt idx="667">
                  <c:v>26.9</c:v>
                </c:pt>
                <c:pt idx="668">
                  <c:v>26.9</c:v>
                </c:pt>
                <c:pt idx="669">
                  <c:v>26.9</c:v>
                </c:pt>
                <c:pt idx="670">
                  <c:v>26.9</c:v>
                </c:pt>
                <c:pt idx="671">
                  <c:v>26.9</c:v>
                </c:pt>
                <c:pt idx="672">
                  <c:v>26.9</c:v>
                </c:pt>
                <c:pt idx="673">
                  <c:v>26.8</c:v>
                </c:pt>
                <c:pt idx="674">
                  <c:v>26.9</c:v>
                </c:pt>
                <c:pt idx="675">
                  <c:v>26.9</c:v>
                </c:pt>
                <c:pt idx="676">
                  <c:v>26.9</c:v>
                </c:pt>
                <c:pt idx="677">
                  <c:v>26.9</c:v>
                </c:pt>
                <c:pt idx="678">
                  <c:v>26.9</c:v>
                </c:pt>
                <c:pt idx="679">
                  <c:v>26.9</c:v>
                </c:pt>
                <c:pt idx="680">
                  <c:v>26.9</c:v>
                </c:pt>
                <c:pt idx="681">
                  <c:v>26.9</c:v>
                </c:pt>
                <c:pt idx="682">
                  <c:v>26.9</c:v>
                </c:pt>
                <c:pt idx="683">
                  <c:v>26.9</c:v>
                </c:pt>
                <c:pt idx="684">
                  <c:v>26.9</c:v>
                </c:pt>
                <c:pt idx="685">
                  <c:v>26.9</c:v>
                </c:pt>
                <c:pt idx="686">
                  <c:v>26.9</c:v>
                </c:pt>
                <c:pt idx="687">
                  <c:v>26.9</c:v>
                </c:pt>
                <c:pt idx="688">
                  <c:v>26.9</c:v>
                </c:pt>
                <c:pt idx="689">
                  <c:v>26.9</c:v>
                </c:pt>
                <c:pt idx="690">
                  <c:v>26.9</c:v>
                </c:pt>
                <c:pt idx="691">
                  <c:v>26.9</c:v>
                </c:pt>
                <c:pt idx="692">
                  <c:v>26.9</c:v>
                </c:pt>
                <c:pt idx="693">
                  <c:v>26.9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26.9</c:v>
                </c:pt>
                <c:pt idx="699">
                  <c:v>26.9</c:v>
                </c:pt>
                <c:pt idx="700">
                  <c:v>26.9</c:v>
                </c:pt>
                <c:pt idx="701">
                  <c:v>26.9</c:v>
                </c:pt>
                <c:pt idx="702">
                  <c:v>26.9</c:v>
                </c:pt>
                <c:pt idx="703">
                  <c:v>26.9</c:v>
                </c:pt>
                <c:pt idx="704">
                  <c:v>26.9</c:v>
                </c:pt>
                <c:pt idx="705">
                  <c:v>26.9</c:v>
                </c:pt>
                <c:pt idx="706">
                  <c:v>26.9</c:v>
                </c:pt>
                <c:pt idx="707">
                  <c:v>26.9</c:v>
                </c:pt>
                <c:pt idx="708">
                  <c:v>26.9</c:v>
                </c:pt>
                <c:pt idx="709">
                  <c:v>26.9</c:v>
                </c:pt>
                <c:pt idx="710">
                  <c:v>26.9</c:v>
                </c:pt>
                <c:pt idx="711">
                  <c:v>26.9</c:v>
                </c:pt>
                <c:pt idx="712">
                  <c:v>26.9</c:v>
                </c:pt>
                <c:pt idx="713">
                  <c:v>26.9</c:v>
                </c:pt>
                <c:pt idx="714">
                  <c:v>26.9</c:v>
                </c:pt>
                <c:pt idx="715">
                  <c:v>26.9</c:v>
                </c:pt>
                <c:pt idx="716">
                  <c:v>26.8</c:v>
                </c:pt>
                <c:pt idx="717">
                  <c:v>26.8</c:v>
                </c:pt>
                <c:pt idx="718">
                  <c:v>26.9</c:v>
                </c:pt>
                <c:pt idx="719">
                  <c:v>26.8</c:v>
                </c:pt>
                <c:pt idx="720">
                  <c:v>26.8</c:v>
                </c:pt>
                <c:pt idx="721">
                  <c:v>26.8</c:v>
                </c:pt>
                <c:pt idx="722">
                  <c:v>26.8</c:v>
                </c:pt>
                <c:pt idx="723">
                  <c:v>26.8</c:v>
                </c:pt>
                <c:pt idx="724">
                  <c:v>26.8</c:v>
                </c:pt>
                <c:pt idx="725">
                  <c:v>26.8</c:v>
                </c:pt>
                <c:pt idx="726">
                  <c:v>26.8</c:v>
                </c:pt>
                <c:pt idx="727">
                  <c:v>26.8</c:v>
                </c:pt>
                <c:pt idx="728">
                  <c:v>26.8</c:v>
                </c:pt>
                <c:pt idx="729">
                  <c:v>26.8</c:v>
                </c:pt>
                <c:pt idx="730">
                  <c:v>26.8</c:v>
                </c:pt>
                <c:pt idx="731">
                  <c:v>26.8</c:v>
                </c:pt>
                <c:pt idx="732">
                  <c:v>26.8</c:v>
                </c:pt>
                <c:pt idx="733">
                  <c:v>26.7</c:v>
                </c:pt>
                <c:pt idx="734">
                  <c:v>26.7</c:v>
                </c:pt>
                <c:pt idx="735">
                  <c:v>26.6</c:v>
                </c:pt>
                <c:pt idx="736">
                  <c:v>26.6</c:v>
                </c:pt>
                <c:pt idx="737">
                  <c:v>26.6</c:v>
                </c:pt>
                <c:pt idx="738">
                  <c:v>26.8</c:v>
                </c:pt>
                <c:pt idx="739">
                  <c:v>26.8</c:v>
                </c:pt>
                <c:pt idx="740">
                  <c:v>26.6</c:v>
                </c:pt>
                <c:pt idx="741">
                  <c:v>26.7</c:v>
                </c:pt>
                <c:pt idx="742">
                  <c:v>26.6</c:v>
                </c:pt>
                <c:pt idx="743">
                  <c:v>26.6</c:v>
                </c:pt>
                <c:pt idx="744">
                  <c:v>26.6</c:v>
                </c:pt>
                <c:pt idx="745">
                  <c:v>26.6</c:v>
                </c:pt>
                <c:pt idx="746">
                  <c:v>26.6</c:v>
                </c:pt>
                <c:pt idx="747">
                  <c:v>26.7</c:v>
                </c:pt>
                <c:pt idx="748">
                  <c:v>26.6</c:v>
                </c:pt>
                <c:pt idx="749">
                  <c:v>26.6</c:v>
                </c:pt>
                <c:pt idx="750">
                  <c:v>26.6</c:v>
                </c:pt>
                <c:pt idx="751">
                  <c:v>26.6</c:v>
                </c:pt>
                <c:pt idx="752">
                  <c:v>26.6</c:v>
                </c:pt>
                <c:pt idx="753">
                  <c:v>26.6</c:v>
                </c:pt>
                <c:pt idx="754">
                  <c:v>26.6</c:v>
                </c:pt>
                <c:pt idx="755">
                  <c:v>26.6</c:v>
                </c:pt>
                <c:pt idx="756">
                  <c:v>26.6</c:v>
                </c:pt>
                <c:pt idx="757">
                  <c:v>26.6</c:v>
                </c:pt>
                <c:pt idx="758">
                  <c:v>26.6</c:v>
                </c:pt>
                <c:pt idx="759">
                  <c:v>26.6</c:v>
                </c:pt>
                <c:pt idx="760">
                  <c:v>26.6</c:v>
                </c:pt>
                <c:pt idx="761">
                  <c:v>26.6</c:v>
                </c:pt>
                <c:pt idx="762">
                  <c:v>26.5</c:v>
                </c:pt>
                <c:pt idx="763">
                  <c:v>26.5</c:v>
                </c:pt>
                <c:pt idx="764">
                  <c:v>26.5</c:v>
                </c:pt>
                <c:pt idx="765">
                  <c:v>26.6</c:v>
                </c:pt>
                <c:pt idx="766">
                  <c:v>26.6</c:v>
                </c:pt>
                <c:pt idx="767">
                  <c:v>26.6</c:v>
                </c:pt>
                <c:pt idx="768">
                  <c:v>26.5</c:v>
                </c:pt>
                <c:pt idx="769">
                  <c:v>26.6</c:v>
                </c:pt>
                <c:pt idx="770">
                  <c:v>26.6</c:v>
                </c:pt>
                <c:pt idx="771">
                  <c:v>26.5</c:v>
                </c:pt>
                <c:pt idx="772">
                  <c:v>26.5</c:v>
                </c:pt>
                <c:pt idx="773">
                  <c:v>26.6</c:v>
                </c:pt>
                <c:pt idx="774">
                  <c:v>26.6</c:v>
                </c:pt>
                <c:pt idx="775">
                  <c:v>26.6</c:v>
                </c:pt>
                <c:pt idx="776">
                  <c:v>26.6</c:v>
                </c:pt>
                <c:pt idx="777">
                  <c:v>26.6</c:v>
                </c:pt>
                <c:pt idx="778">
                  <c:v>26.6</c:v>
                </c:pt>
                <c:pt idx="779">
                  <c:v>26.6</c:v>
                </c:pt>
                <c:pt idx="780">
                  <c:v>26.6</c:v>
                </c:pt>
                <c:pt idx="781">
                  <c:v>26.5</c:v>
                </c:pt>
                <c:pt idx="782">
                  <c:v>26.5</c:v>
                </c:pt>
                <c:pt idx="783">
                  <c:v>26.5</c:v>
                </c:pt>
                <c:pt idx="784">
                  <c:v>26.5</c:v>
                </c:pt>
                <c:pt idx="785">
                  <c:v>26.5</c:v>
                </c:pt>
                <c:pt idx="786">
                  <c:v>26.5</c:v>
                </c:pt>
                <c:pt idx="787">
                  <c:v>26.6</c:v>
                </c:pt>
                <c:pt idx="788">
                  <c:v>26.6</c:v>
                </c:pt>
                <c:pt idx="789">
                  <c:v>26.5</c:v>
                </c:pt>
                <c:pt idx="790">
                  <c:v>26.5</c:v>
                </c:pt>
                <c:pt idx="791">
                  <c:v>26.5</c:v>
                </c:pt>
                <c:pt idx="792">
                  <c:v>26.5</c:v>
                </c:pt>
                <c:pt idx="793">
                  <c:v>26.5</c:v>
                </c:pt>
                <c:pt idx="794">
                  <c:v>26.5</c:v>
                </c:pt>
                <c:pt idx="795">
                  <c:v>26.5</c:v>
                </c:pt>
                <c:pt idx="796">
                  <c:v>26.5</c:v>
                </c:pt>
                <c:pt idx="797">
                  <c:v>26.5</c:v>
                </c:pt>
                <c:pt idx="798">
                  <c:v>26.5</c:v>
                </c:pt>
                <c:pt idx="799">
                  <c:v>26.4</c:v>
                </c:pt>
                <c:pt idx="800">
                  <c:v>26.5</c:v>
                </c:pt>
                <c:pt idx="801">
                  <c:v>26.5</c:v>
                </c:pt>
                <c:pt idx="802">
                  <c:v>26.5</c:v>
                </c:pt>
                <c:pt idx="803">
                  <c:v>26.5</c:v>
                </c:pt>
                <c:pt idx="804">
                  <c:v>26.4</c:v>
                </c:pt>
                <c:pt idx="805">
                  <c:v>26.5</c:v>
                </c:pt>
                <c:pt idx="806">
                  <c:v>26.5</c:v>
                </c:pt>
                <c:pt idx="807">
                  <c:v>26.5</c:v>
                </c:pt>
                <c:pt idx="808">
                  <c:v>26.5</c:v>
                </c:pt>
                <c:pt idx="809">
                  <c:v>26.5</c:v>
                </c:pt>
                <c:pt idx="810">
                  <c:v>26.4</c:v>
                </c:pt>
                <c:pt idx="811">
                  <c:v>26.5</c:v>
                </c:pt>
                <c:pt idx="812">
                  <c:v>26.4</c:v>
                </c:pt>
                <c:pt idx="813">
                  <c:v>26.4</c:v>
                </c:pt>
                <c:pt idx="814">
                  <c:v>26.4</c:v>
                </c:pt>
                <c:pt idx="815">
                  <c:v>26.3</c:v>
                </c:pt>
                <c:pt idx="816">
                  <c:v>26.5</c:v>
                </c:pt>
                <c:pt idx="817">
                  <c:v>26.4</c:v>
                </c:pt>
                <c:pt idx="818">
                  <c:v>26.4</c:v>
                </c:pt>
                <c:pt idx="819">
                  <c:v>26.4</c:v>
                </c:pt>
                <c:pt idx="820">
                  <c:v>26.5</c:v>
                </c:pt>
                <c:pt idx="821">
                  <c:v>26.5</c:v>
                </c:pt>
                <c:pt idx="822">
                  <c:v>26.5</c:v>
                </c:pt>
                <c:pt idx="823">
                  <c:v>26.4</c:v>
                </c:pt>
                <c:pt idx="824">
                  <c:v>26.4</c:v>
                </c:pt>
                <c:pt idx="825">
                  <c:v>26.3</c:v>
                </c:pt>
                <c:pt idx="826">
                  <c:v>26.4</c:v>
                </c:pt>
                <c:pt idx="827">
                  <c:v>26.4</c:v>
                </c:pt>
                <c:pt idx="828">
                  <c:v>26.4</c:v>
                </c:pt>
                <c:pt idx="829">
                  <c:v>26.4</c:v>
                </c:pt>
                <c:pt idx="830">
                  <c:v>26.5</c:v>
                </c:pt>
                <c:pt idx="831">
                  <c:v>26.3</c:v>
                </c:pt>
                <c:pt idx="832">
                  <c:v>26.3</c:v>
                </c:pt>
                <c:pt idx="833">
                  <c:v>26.3</c:v>
                </c:pt>
                <c:pt idx="834">
                  <c:v>26.4</c:v>
                </c:pt>
                <c:pt idx="835">
                  <c:v>26.4</c:v>
                </c:pt>
                <c:pt idx="836">
                  <c:v>26.4</c:v>
                </c:pt>
                <c:pt idx="837">
                  <c:v>26.5</c:v>
                </c:pt>
                <c:pt idx="838">
                  <c:v>26.4</c:v>
                </c:pt>
                <c:pt idx="839">
                  <c:v>26.4</c:v>
                </c:pt>
                <c:pt idx="840">
                  <c:v>26.3</c:v>
                </c:pt>
                <c:pt idx="841">
                  <c:v>26.4</c:v>
                </c:pt>
                <c:pt idx="842">
                  <c:v>26.4</c:v>
                </c:pt>
                <c:pt idx="843">
                  <c:v>26.4</c:v>
                </c:pt>
                <c:pt idx="844">
                  <c:v>26.5</c:v>
                </c:pt>
                <c:pt idx="845">
                  <c:v>26.4</c:v>
                </c:pt>
                <c:pt idx="846">
                  <c:v>26.3</c:v>
                </c:pt>
                <c:pt idx="847">
                  <c:v>26.4</c:v>
                </c:pt>
                <c:pt idx="848">
                  <c:v>26.4</c:v>
                </c:pt>
                <c:pt idx="849">
                  <c:v>26.4</c:v>
                </c:pt>
                <c:pt idx="850">
                  <c:v>26.4</c:v>
                </c:pt>
                <c:pt idx="851">
                  <c:v>26.3</c:v>
                </c:pt>
                <c:pt idx="852">
                  <c:v>26.4</c:v>
                </c:pt>
                <c:pt idx="853">
                  <c:v>26.3</c:v>
                </c:pt>
                <c:pt idx="854">
                  <c:v>26.4</c:v>
                </c:pt>
                <c:pt idx="855">
                  <c:v>26.3</c:v>
                </c:pt>
                <c:pt idx="856">
                  <c:v>26.4</c:v>
                </c:pt>
                <c:pt idx="857">
                  <c:v>26.3</c:v>
                </c:pt>
                <c:pt idx="858">
                  <c:v>26.3</c:v>
                </c:pt>
                <c:pt idx="859">
                  <c:v>26.3</c:v>
                </c:pt>
                <c:pt idx="860">
                  <c:v>26.3</c:v>
                </c:pt>
                <c:pt idx="861">
                  <c:v>26.5</c:v>
                </c:pt>
                <c:pt idx="862">
                  <c:v>26.4</c:v>
                </c:pt>
                <c:pt idx="863">
                  <c:v>26.4</c:v>
                </c:pt>
                <c:pt idx="864">
                  <c:v>26.4</c:v>
                </c:pt>
                <c:pt idx="865">
                  <c:v>26.5</c:v>
                </c:pt>
                <c:pt idx="866">
                  <c:v>26.4</c:v>
                </c:pt>
                <c:pt idx="867">
                  <c:v>26.5</c:v>
                </c:pt>
                <c:pt idx="868">
                  <c:v>26.5</c:v>
                </c:pt>
                <c:pt idx="869">
                  <c:v>26.4</c:v>
                </c:pt>
                <c:pt idx="870">
                  <c:v>26.4</c:v>
                </c:pt>
                <c:pt idx="871">
                  <c:v>26.3</c:v>
                </c:pt>
                <c:pt idx="872">
                  <c:v>26.5</c:v>
                </c:pt>
                <c:pt idx="873">
                  <c:v>26.5</c:v>
                </c:pt>
                <c:pt idx="874">
                  <c:v>26.4</c:v>
                </c:pt>
                <c:pt idx="875">
                  <c:v>26.4</c:v>
                </c:pt>
                <c:pt idx="876">
                  <c:v>26.3</c:v>
                </c:pt>
                <c:pt idx="877">
                  <c:v>26.4</c:v>
                </c:pt>
                <c:pt idx="878">
                  <c:v>26.3</c:v>
                </c:pt>
                <c:pt idx="879">
                  <c:v>26.3</c:v>
                </c:pt>
                <c:pt idx="880">
                  <c:v>26.3</c:v>
                </c:pt>
                <c:pt idx="881">
                  <c:v>26.3</c:v>
                </c:pt>
                <c:pt idx="882">
                  <c:v>26.3</c:v>
                </c:pt>
                <c:pt idx="883">
                  <c:v>26.5</c:v>
                </c:pt>
                <c:pt idx="884">
                  <c:v>26.5</c:v>
                </c:pt>
                <c:pt idx="885">
                  <c:v>26.4</c:v>
                </c:pt>
                <c:pt idx="886">
                  <c:v>26.3</c:v>
                </c:pt>
                <c:pt idx="887">
                  <c:v>26.3</c:v>
                </c:pt>
                <c:pt idx="888">
                  <c:v>26.4</c:v>
                </c:pt>
                <c:pt idx="889">
                  <c:v>26.3</c:v>
                </c:pt>
                <c:pt idx="890">
                  <c:v>26.3</c:v>
                </c:pt>
                <c:pt idx="891">
                  <c:v>26.3</c:v>
                </c:pt>
                <c:pt idx="892">
                  <c:v>26.3</c:v>
                </c:pt>
                <c:pt idx="893">
                  <c:v>26.4</c:v>
                </c:pt>
                <c:pt idx="894">
                  <c:v>26.3</c:v>
                </c:pt>
                <c:pt idx="895">
                  <c:v>26.4</c:v>
                </c:pt>
                <c:pt idx="896">
                  <c:v>26.3</c:v>
                </c:pt>
                <c:pt idx="897">
                  <c:v>26.3</c:v>
                </c:pt>
                <c:pt idx="898">
                  <c:v>26.4</c:v>
                </c:pt>
                <c:pt idx="899">
                  <c:v>26.3</c:v>
                </c:pt>
                <c:pt idx="900">
                  <c:v>26.3</c:v>
                </c:pt>
                <c:pt idx="901">
                  <c:v>26.3</c:v>
                </c:pt>
                <c:pt idx="902">
                  <c:v>26.5</c:v>
                </c:pt>
                <c:pt idx="903">
                  <c:v>26.4</c:v>
                </c:pt>
                <c:pt idx="904">
                  <c:v>26.5</c:v>
                </c:pt>
                <c:pt idx="905">
                  <c:v>26.4</c:v>
                </c:pt>
                <c:pt idx="906">
                  <c:v>26.4</c:v>
                </c:pt>
                <c:pt idx="907">
                  <c:v>26.4</c:v>
                </c:pt>
                <c:pt idx="908">
                  <c:v>26.4</c:v>
                </c:pt>
                <c:pt idx="909">
                  <c:v>26.4</c:v>
                </c:pt>
                <c:pt idx="910">
                  <c:v>26.4</c:v>
                </c:pt>
                <c:pt idx="911">
                  <c:v>26.3</c:v>
                </c:pt>
                <c:pt idx="912">
                  <c:v>26.4</c:v>
                </c:pt>
                <c:pt idx="913">
                  <c:v>26.5</c:v>
                </c:pt>
                <c:pt idx="914">
                  <c:v>26.4</c:v>
                </c:pt>
                <c:pt idx="915">
                  <c:v>26.4</c:v>
                </c:pt>
                <c:pt idx="916">
                  <c:v>26.5</c:v>
                </c:pt>
                <c:pt idx="917">
                  <c:v>26.5</c:v>
                </c:pt>
                <c:pt idx="918">
                  <c:v>26.5</c:v>
                </c:pt>
                <c:pt idx="919">
                  <c:v>26.4</c:v>
                </c:pt>
                <c:pt idx="920">
                  <c:v>26.4</c:v>
                </c:pt>
                <c:pt idx="921">
                  <c:v>26.3</c:v>
                </c:pt>
                <c:pt idx="922">
                  <c:v>26.4</c:v>
                </c:pt>
                <c:pt idx="923">
                  <c:v>26.5</c:v>
                </c:pt>
                <c:pt idx="924">
                  <c:v>26.4</c:v>
                </c:pt>
                <c:pt idx="925">
                  <c:v>26.3</c:v>
                </c:pt>
                <c:pt idx="926">
                  <c:v>26.3</c:v>
                </c:pt>
                <c:pt idx="927">
                  <c:v>26.3</c:v>
                </c:pt>
                <c:pt idx="928">
                  <c:v>26.3</c:v>
                </c:pt>
                <c:pt idx="929">
                  <c:v>26.4</c:v>
                </c:pt>
                <c:pt idx="930">
                  <c:v>26.4</c:v>
                </c:pt>
                <c:pt idx="931">
                  <c:v>26.3</c:v>
                </c:pt>
                <c:pt idx="932">
                  <c:v>26.3</c:v>
                </c:pt>
                <c:pt idx="933">
                  <c:v>26.3</c:v>
                </c:pt>
                <c:pt idx="934">
                  <c:v>26.3</c:v>
                </c:pt>
                <c:pt idx="935">
                  <c:v>26.4</c:v>
                </c:pt>
                <c:pt idx="936">
                  <c:v>26.3</c:v>
                </c:pt>
                <c:pt idx="937">
                  <c:v>26.4</c:v>
                </c:pt>
                <c:pt idx="938">
                  <c:v>26.4</c:v>
                </c:pt>
                <c:pt idx="939">
                  <c:v>26.4</c:v>
                </c:pt>
                <c:pt idx="940">
                  <c:v>26.3</c:v>
                </c:pt>
                <c:pt idx="941">
                  <c:v>26.4</c:v>
                </c:pt>
                <c:pt idx="942">
                  <c:v>26.3</c:v>
                </c:pt>
                <c:pt idx="943">
                  <c:v>26.4</c:v>
                </c:pt>
                <c:pt idx="944">
                  <c:v>26.5</c:v>
                </c:pt>
                <c:pt idx="945">
                  <c:v>26.5</c:v>
                </c:pt>
                <c:pt idx="946">
                  <c:v>26.5</c:v>
                </c:pt>
                <c:pt idx="947">
                  <c:v>26.4</c:v>
                </c:pt>
                <c:pt idx="948">
                  <c:v>26.4</c:v>
                </c:pt>
                <c:pt idx="949">
                  <c:v>26.4</c:v>
                </c:pt>
                <c:pt idx="950">
                  <c:v>26.4</c:v>
                </c:pt>
                <c:pt idx="951">
                  <c:v>26.5</c:v>
                </c:pt>
                <c:pt idx="952">
                  <c:v>26.5</c:v>
                </c:pt>
                <c:pt idx="953">
                  <c:v>26.5</c:v>
                </c:pt>
                <c:pt idx="954">
                  <c:v>26.5</c:v>
                </c:pt>
                <c:pt idx="955">
                  <c:v>26.5</c:v>
                </c:pt>
                <c:pt idx="956">
                  <c:v>26.5</c:v>
                </c:pt>
                <c:pt idx="957">
                  <c:v>26.4</c:v>
                </c:pt>
                <c:pt idx="958">
                  <c:v>26.4</c:v>
                </c:pt>
                <c:pt idx="959">
                  <c:v>26.5</c:v>
                </c:pt>
                <c:pt idx="960">
                  <c:v>26.4</c:v>
                </c:pt>
                <c:pt idx="961">
                  <c:v>26.4</c:v>
                </c:pt>
                <c:pt idx="962">
                  <c:v>26.4</c:v>
                </c:pt>
                <c:pt idx="963">
                  <c:v>26.4</c:v>
                </c:pt>
                <c:pt idx="964">
                  <c:v>26.5</c:v>
                </c:pt>
                <c:pt idx="965">
                  <c:v>26.4</c:v>
                </c:pt>
                <c:pt idx="966">
                  <c:v>26.4</c:v>
                </c:pt>
                <c:pt idx="967">
                  <c:v>26.5</c:v>
                </c:pt>
                <c:pt idx="968">
                  <c:v>26.4</c:v>
                </c:pt>
                <c:pt idx="969">
                  <c:v>26.4</c:v>
                </c:pt>
                <c:pt idx="970">
                  <c:v>26.4</c:v>
                </c:pt>
                <c:pt idx="971">
                  <c:v>26.5</c:v>
                </c:pt>
                <c:pt idx="972">
                  <c:v>26.5</c:v>
                </c:pt>
                <c:pt idx="973">
                  <c:v>26.5</c:v>
                </c:pt>
                <c:pt idx="974">
                  <c:v>26.5</c:v>
                </c:pt>
                <c:pt idx="975">
                  <c:v>26.4</c:v>
                </c:pt>
                <c:pt idx="976">
                  <c:v>26.4</c:v>
                </c:pt>
                <c:pt idx="977">
                  <c:v>26.4</c:v>
                </c:pt>
                <c:pt idx="978">
                  <c:v>26.5</c:v>
                </c:pt>
                <c:pt idx="979">
                  <c:v>26.5</c:v>
                </c:pt>
                <c:pt idx="980">
                  <c:v>26.4</c:v>
                </c:pt>
                <c:pt idx="981">
                  <c:v>26.4</c:v>
                </c:pt>
                <c:pt idx="982">
                  <c:v>26.5</c:v>
                </c:pt>
                <c:pt idx="983">
                  <c:v>26.4</c:v>
                </c:pt>
                <c:pt idx="984">
                  <c:v>26.5</c:v>
                </c:pt>
                <c:pt idx="985">
                  <c:v>26.4</c:v>
                </c:pt>
                <c:pt idx="986">
                  <c:v>26.4</c:v>
                </c:pt>
                <c:pt idx="987">
                  <c:v>26.5</c:v>
                </c:pt>
                <c:pt idx="988">
                  <c:v>26.5</c:v>
                </c:pt>
                <c:pt idx="989">
                  <c:v>26.5</c:v>
                </c:pt>
                <c:pt idx="990">
                  <c:v>26.5</c:v>
                </c:pt>
                <c:pt idx="991">
                  <c:v>26.5</c:v>
                </c:pt>
                <c:pt idx="992">
                  <c:v>26.6</c:v>
                </c:pt>
                <c:pt idx="993">
                  <c:v>26.4</c:v>
                </c:pt>
                <c:pt idx="994">
                  <c:v>26.5</c:v>
                </c:pt>
                <c:pt idx="995">
                  <c:v>26.5</c:v>
                </c:pt>
                <c:pt idx="996">
                  <c:v>26.5</c:v>
                </c:pt>
                <c:pt idx="997">
                  <c:v>26.5</c:v>
                </c:pt>
                <c:pt idx="998">
                  <c:v>26.5</c:v>
                </c:pt>
                <c:pt idx="999">
                  <c:v>26.5</c:v>
                </c:pt>
                <c:pt idx="1000">
                  <c:v>26.5</c:v>
                </c:pt>
                <c:pt idx="1001">
                  <c:v>26.5</c:v>
                </c:pt>
                <c:pt idx="1002">
                  <c:v>26.5</c:v>
                </c:pt>
                <c:pt idx="1003">
                  <c:v>26.5</c:v>
                </c:pt>
                <c:pt idx="1004">
                  <c:v>26.4</c:v>
                </c:pt>
                <c:pt idx="1005">
                  <c:v>26.5</c:v>
                </c:pt>
                <c:pt idx="1006">
                  <c:v>26.5</c:v>
                </c:pt>
                <c:pt idx="1007">
                  <c:v>26.5</c:v>
                </c:pt>
                <c:pt idx="1008">
                  <c:v>26.5</c:v>
                </c:pt>
                <c:pt idx="1009">
                  <c:v>26.5</c:v>
                </c:pt>
                <c:pt idx="1010">
                  <c:v>26.5</c:v>
                </c:pt>
                <c:pt idx="1011">
                  <c:v>26.5</c:v>
                </c:pt>
                <c:pt idx="1012">
                  <c:v>26.6</c:v>
                </c:pt>
                <c:pt idx="1013">
                  <c:v>26.5</c:v>
                </c:pt>
                <c:pt idx="1014">
                  <c:v>26.5</c:v>
                </c:pt>
                <c:pt idx="1015">
                  <c:v>26.5</c:v>
                </c:pt>
                <c:pt idx="1016">
                  <c:v>26.5</c:v>
                </c:pt>
                <c:pt idx="1017">
                  <c:v>26.5</c:v>
                </c:pt>
                <c:pt idx="1018">
                  <c:v>26.6</c:v>
                </c:pt>
                <c:pt idx="1019">
                  <c:v>26.6</c:v>
                </c:pt>
                <c:pt idx="1020">
                  <c:v>26.6</c:v>
                </c:pt>
                <c:pt idx="1021">
                  <c:v>26.5</c:v>
                </c:pt>
                <c:pt idx="1022">
                  <c:v>26.5</c:v>
                </c:pt>
                <c:pt idx="1023">
                  <c:v>26.5</c:v>
                </c:pt>
                <c:pt idx="1024">
                  <c:v>26.5</c:v>
                </c:pt>
                <c:pt idx="1025">
                  <c:v>26.5</c:v>
                </c:pt>
                <c:pt idx="1026">
                  <c:v>26.6</c:v>
                </c:pt>
                <c:pt idx="1027">
                  <c:v>26.6</c:v>
                </c:pt>
                <c:pt idx="1028">
                  <c:v>26.6</c:v>
                </c:pt>
                <c:pt idx="1029">
                  <c:v>26.6</c:v>
                </c:pt>
                <c:pt idx="1030">
                  <c:v>26.6</c:v>
                </c:pt>
                <c:pt idx="1031">
                  <c:v>26.6</c:v>
                </c:pt>
                <c:pt idx="1032">
                  <c:v>26.5</c:v>
                </c:pt>
                <c:pt idx="1033">
                  <c:v>26.5</c:v>
                </c:pt>
                <c:pt idx="1034">
                  <c:v>26.5</c:v>
                </c:pt>
                <c:pt idx="1035">
                  <c:v>26.6</c:v>
                </c:pt>
                <c:pt idx="1036">
                  <c:v>26.6</c:v>
                </c:pt>
                <c:pt idx="1037">
                  <c:v>26.6</c:v>
                </c:pt>
                <c:pt idx="1038">
                  <c:v>26.6</c:v>
                </c:pt>
                <c:pt idx="1039">
                  <c:v>26.6</c:v>
                </c:pt>
                <c:pt idx="1040">
                  <c:v>26.5</c:v>
                </c:pt>
                <c:pt idx="1041">
                  <c:v>26.5</c:v>
                </c:pt>
                <c:pt idx="1042">
                  <c:v>26.5</c:v>
                </c:pt>
                <c:pt idx="1043">
                  <c:v>26.5</c:v>
                </c:pt>
                <c:pt idx="1044">
                  <c:v>26.6</c:v>
                </c:pt>
                <c:pt idx="1045">
                  <c:v>26.5</c:v>
                </c:pt>
                <c:pt idx="1046">
                  <c:v>26.6</c:v>
                </c:pt>
                <c:pt idx="1047">
                  <c:v>26.6</c:v>
                </c:pt>
                <c:pt idx="1048">
                  <c:v>26.5</c:v>
                </c:pt>
                <c:pt idx="1049">
                  <c:v>26.6</c:v>
                </c:pt>
                <c:pt idx="1050">
                  <c:v>26.6</c:v>
                </c:pt>
                <c:pt idx="1051">
                  <c:v>26.5</c:v>
                </c:pt>
                <c:pt idx="1052">
                  <c:v>26.6</c:v>
                </c:pt>
                <c:pt idx="1053">
                  <c:v>26.6</c:v>
                </c:pt>
                <c:pt idx="1054">
                  <c:v>26.6</c:v>
                </c:pt>
                <c:pt idx="1055">
                  <c:v>26.6</c:v>
                </c:pt>
                <c:pt idx="1056">
                  <c:v>26.6</c:v>
                </c:pt>
                <c:pt idx="1057">
                  <c:v>26.6</c:v>
                </c:pt>
                <c:pt idx="1058">
                  <c:v>26.6</c:v>
                </c:pt>
                <c:pt idx="1059">
                  <c:v>26.6</c:v>
                </c:pt>
                <c:pt idx="1060">
                  <c:v>26.6</c:v>
                </c:pt>
                <c:pt idx="1061">
                  <c:v>26.5</c:v>
                </c:pt>
                <c:pt idx="1062">
                  <c:v>26.6</c:v>
                </c:pt>
                <c:pt idx="1063">
                  <c:v>26.6</c:v>
                </c:pt>
                <c:pt idx="1064">
                  <c:v>26.6</c:v>
                </c:pt>
                <c:pt idx="1065">
                  <c:v>26.6</c:v>
                </c:pt>
                <c:pt idx="1066">
                  <c:v>26.6</c:v>
                </c:pt>
                <c:pt idx="1067">
                  <c:v>26.6</c:v>
                </c:pt>
                <c:pt idx="1068">
                  <c:v>26.6</c:v>
                </c:pt>
                <c:pt idx="1069">
                  <c:v>26.5</c:v>
                </c:pt>
                <c:pt idx="1070">
                  <c:v>26.5</c:v>
                </c:pt>
                <c:pt idx="1071">
                  <c:v>26.5</c:v>
                </c:pt>
                <c:pt idx="1072">
                  <c:v>26.6</c:v>
                </c:pt>
                <c:pt idx="1073">
                  <c:v>26.6</c:v>
                </c:pt>
                <c:pt idx="1074">
                  <c:v>26.6</c:v>
                </c:pt>
                <c:pt idx="1075">
                  <c:v>26.6</c:v>
                </c:pt>
                <c:pt idx="1076">
                  <c:v>26.6</c:v>
                </c:pt>
                <c:pt idx="1077">
                  <c:v>26.6</c:v>
                </c:pt>
                <c:pt idx="1078">
                  <c:v>26.6</c:v>
                </c:pt>
                <c:pt idx="1079">
                  <c:v>26.6</c:v>
                </c:pt>
                <c:pt idx="1080">
                  <c:v>26.6</c:v>
                </c:pt>
                <c:pt idx="1081">
                  <c:v>26.6</c:v>
                </c:pt>
                <c:pt idx="1082">
                  <c:v>26.6</c:v>
                </c:pt>
                <c:pt idx="1083">
                  <c:v>26.6</c:v>
                </c:pt>
                <c:pt idx="1084">
                  <c:v>26.6</c:v>
                </c:pt>
                <c:pt idx="1085">
                  <c:v>26.5</c:v>
                </c:pt>
                <c:pt idx="1086">
                  <c:v>26.6</c:v>
                </c:pt>
                <c:pt idx="1087">
                  <c:v>26.6</c:v>
                </c:pt>
                <c:pt idx="1088">
                  <c:v>26.6</c:v>
                </c:pt>
                <c:pt idx="1089">
                  <c:v>26.6</c:v>
                </c:pt>
                <c:pt idx="1090">
                  <c:v>26.6</c:v>
                </c:pt>
                <c:pt idx="1091">
                  <c:v>26.6</c:v>
                </c:pt>
                <c:pt idx="1092">
                  <c:v>26.6</c:v>
                </c:pt>
                <c:pt idx="1093">
                  <c:v>26.6</c:v>
                </c:pt>
                <c:pt idx="1094">
                  <c:v>26.6</c:v>
                </c:pt>
                <c:pt idx="1095">
                  <c:v>26.6</c:v>
                </c:pt>
                <c:pt idx="1096">
                  <c:v>26.6</c:v>
                </c:pt>
                <c:pt idx="1097">
                  <c:v>26.6</c:v>
                </c:pt>
                <c:pt idx="1098">
                  <c:v>26.6</c:v>
                </c:pt>
                <c:pt idx="1099">
                  <c:v>26.6</c:v>
                </c:pt>
                <c:pt idx="1100">
                  <c:v>26.6</c:v>
                </c:pt>
                <c:pt idx="1101">
                  <c:v>26.6</c:v>
                </c:pt>
                <c:pt idx="1102">
                  <c:v>26.6</c:v>
                </c:pt>
                <c:pt idx="1103">
                  <c:v>26.6</c:v>
                </c:pt>
                <c:pt idx="1104">
                  <c:v>26.6</c:v>
                </c:pt>
                <c:pt idx="1105">
                  <c:v>26.6</c:v>
                </c:pt>
                <c:pt idx="1106">
                  <c:v>26.6</c:v>
                </c:pt>
                <c:pt idx="1107">
                  <c:v>26.6</c:v>
                </c:pt>
                <c:pt idx="1108">
                  <c:v>26.6</c:v>
                </c:pt>
                <c:pt idx="1109">
                  <c:v>26.6</c:v>
                </c:pt>
                <c:pt idx="1110">
                  <c:v>26.6</c:v>
                </c:pt>
                <c:pt idx="1111">
                  <c:v>26.7</c:v>
                </c:pt>
                <c:pt idx="1112">
                  <c:v>26.7</c:v>
                </c:pt>
                <c:pt idx="1113">
                  <c:v>26.6</c:v>
                </c:pt>
                <c:pt idx="1114">
                  <c:v>26.6</c:v>
                </c:pt>
                <c:pt idx="1115">
                  <c:v>26.6</c:v>
                </c:pt>
                <c:pt idx="1116">
                  <c:v>26.6</c:v>
                </c:pt>
                <c:pt idx="1117">
                  <c:v>26.7</c:v>
                </c:pt>
                <c:pt idx="1118">
                  <c:v>26.6</c:v>
                </c:pt>
                <c:pt idx="1119">
                  <c:v>26.7</c:v>
                </c:pt>
                <c:pt idx="1120">
                  <c:v>26.6</c:v>
                </c:pt>
                <c:pt idx="1121">
                  <c:v>26.6</c:v>
                </c:pt>
                <c:pt idx="1122">
                  <c:v>26.6</c:v>
                </c:pt>
                <c:pt idx="1123">
                  <c:v>26.7</c:v>
                </c:pt>
                <c:pt idx="1124">
                  <c:v>26.6</c:v>
                </c:pt>
                <c:pt idx="1125">
                  <c:v>26.7</c:v>
                </c:pt>
                <c:pt idx="1126">
                  <c:v>26.7</c:v>
                </c:pt>
                <c:pt idx="1127">
                  <c:v>26.7</c:v>
                </c:pt>
                <c:pt idx="1128">
                  <c:v>26.7</c:v>
                </c:pt>
                <c:pt idx="1129">
                  <c:v>26.7</c:v>
                </c:pt>
                <c:pt idx="1130">
                  <c:v>26.7</c:v>
                </c:pt>
                <c:pt idx="1131">
                  <c:v>26.7</c:v>
                </c:pt>
                <c:pt idx="1132">
                  <c:v>26.7</c:v>
                </c:pt>
                <c:pt idx="1133">
                  <c:v>26.7</c:v>
                </c:pt>
                <c:pt idx="1134">
                  <c:v>26.7</c:v>
                </c:pt>
                <c:pt idx="1135">
                  <c:v>26.6</c:v>
                </c:pt>
                <c:pt idx="1136">
                  <c:v>26.7</c:v>
                </c:pt>
                <c:pt idx="1137">
                  <c:v>26.6</c:v>
                </c:pt>
                <c:pt idx="1138">
                  <c:v>26.7</c:v>
                </c:pt>
                <c:pt idx="1139">
                  <c:v>26.7</c:v>
                </c:pt>
                <c:pt idx="1140">
                  <c:v>26.6</c:v>
                </c:pt>
                <c:pt idx="1141">
                  <c:v>26.6</c:v>
                </c:pt>
                <c:pt idx="1142">
                  <c:v>26.7</c:v>
                </c:pt>
                <c:pt idx="1143">
                  <c:v>26.7</c:v>
                </c:pt>
                <c:pt idx="1144">
                  <c:v>26.7</c:v>
                </c:pt>
                <c:pt idx="1145">
                  <c:v>26.8</c:v>
                </c:pt>
                <c:pt idx="1146">
                  <c:v>26.7</c:v>
                </c:pt>
                <c:pt idx="1147">
                  <c:v>26.7</c:v>
                </c:pt>
                <c:pt idx="1148">
                  <c:v>26.6</c:v>
                </c:pt>
                <c:pt idx="1149">
                  <c:v>26.8</c:v>
                </c:pt>
                <c:pt idx="1150">
                  <c:v>26.6</c:v>
                </c:pt>
                <c:pt idx="1151">
                  <c:v>26.6</c:v>
                </c:pt>
                <c:pt idx="1152">
                  <c:v>26.6</c:v>
                </c:pt>
                <c:pt idx="1153">
                  <c:v>26.8</c:v>
                </c:pt>
                <c:pt idx="1154">
                  <c:v>26.8</c:v>
                </c:pt>
                <c:pt idx="1155">
                  <c:v>26.7</c:v>
                </c:pt>
                <c:pt idx="1156">
                  <c:v>26.6</c:v>
                </c:pt>
                <c:pt idx="1157">
                  <c:v>26.6</c:v>
                </c:pt>
                <c:pt idx="1158">
                  <c:v>26.7</c:v>
                </c:pt>
                <c:pt idx="1159">
                  <c:v>26.8</c:v>
                </c:pt>
                <c:pt idx="1160">
                  <c:v>26.8</c:v>
                </c:pt>
                <c:pt idx="1161">
                  <c:v>26.7</c:v>
                </c:pt>
                <c:pt idx="1162">
                  <c:v>26.6</c:v>
                </c:pt>
                <c:pt idx="1163">
                  <c:v>26.6</c:v>
                </c:pt>
                <c:pt idx="1164">
                  <c:v>26.7</c:v>
                </c:pt>
                <c:pt idx="1165">
                  <c:v>26.6</c:v>
                </c:pt>
                <c:pt idx="1166">
                  <c:v>26.6</c:v>
                </c:pt>
                <c:pt idx="1167">
                  <c:v>26.6</c:v>
                </c:pt>
                <c:pt idx="1168">
                  <c:v>26.6</c:v>
                </c:pt>
                <c:pt idx="1169">
                  <c:v>26.7</c:v>
                </c:pt>
                <c:pt idx="1170">
                  <c:v>26.7</c:v>
                </c:pt>
                <c:pt idx="1171">
                  <c:v>26.7</c:v>
                </c:pt>
                <c:pt idx="1172">
                  <c:v>26.7</c:v>
                </c:pt>
                <c:pt idx="1173">
                  <c:v>26.6</c:v>
                </c:pt>
                <c:pt idx="1174">
                  <c:v>26.6</c:v>
                </c:pt>
                <c:pt idx="1175">
                  <c:v>26.7</c:v>
                </c:pt>
                <c:pt idx="1176">
                  <c:v>26.7</c:v>
                </c:pt>
                <c:pt idx="1177">
                  <c:v>26.8</c:v>
                </c:pt>
                <c:pt idx="1178">
                  <c:v>26.6</c:v>
                </c:pt>
                <c:pt idx="1179">
                  <c:v>26.6</c:v>
                </c:pt>
                <c:pt idx="1180">
                  <c:v>26.6</c:v>
                </c:pt>
                <c:pt idx="1181">
                  <c:v>26.7</c:v>
                </c:pt>
                <c:pt idx="1182">
                  <c:v>26.6</c:v>
                </c:pt>
                <c:pt idx="1183">
                  <c:v>26.8</c:v>
                </c:pt>
                <c:pt idx="1184">
                  <c:v>26.7</c:v>
                </c:pt>
                <c:pt idx="1185">
                  <c:v>26.8</c:v>
                </c:pt>
                <c:pt idx="1186">
                  <c:v>26.7</c:v>
                </c:pt>
                <c:pt idx="1187">
                  <c:v>26.8</c:v>
                </c:pt>
                <c:pt idx="1188">
                  <c:v>26.8</c:v>
                </c:pt>
                <c:pt idx="1189">
                  <c:v>26.7</c:v>
                </c:pt>
                <c:pt idx="1190">
                  <c:v>26.6</c:v>
                </c:pt>
                <c:pt idx="1191">
                  <c:v>26.7</c:v>
                </c:pt>
                <c:pt idx="1192">
                  <c:v>26.7</c:v>
                </c:pt>
                <c:pt idx="1193">
                  <c:v>26.7</c:v>
                </c:pt>
                <c:pt idx="1194">
                  <c:v>26.8</c:v>
                </c:pt>
                <c:pt idx="1195">
                  <c:v>26.7</c:v>
                </c:pt>
                <c:pt idx="1196">
                  <c:v>26.8</c:v>
                </c:pt>
                <c:pt idx="1197">
                  <c:v>26.8</c:v>
                </c:pt>
                <c:pt idx="1198">
                  <c:v>26.8</c:v>
                </c:pt>
                <c:pt idx="1199">
                  <c:v>26.8</c:v>
                </c:pt>
                <c:pt idx="1200">
                  <c:v>26.8</c:v>
                </c:pt>
                <c:pt idx="1201">
                  <c:v>26.8</c:v>
                </c:pt>
                <c:pt idx="1202">
                  <c:v>26.8</c:v>
                </c:pt>
                <c:pt idx="1203">
                  <c:v>26.8</c:v>
                </c:pt>
                <c:pt idx="1204">
                  <c:v>26.8</c:v>
                </c:pt>
                <c:pt idx="1205">
                  <c:v>26.7</c:v>
                </c:pt>
                <c:pt idx="1206">
                  <c:v>26.8</c:v>
                </c:pt>
                <c:pt idx="1207">
                  <c:v>26.8</c:v>
                </c:pt>
                <c:pt idx="1208">
                  <c:v>26.8</c:v>
                </c:pt>
                <c:pt idx="1209">
                  <c:v>26.8</c:v>
                </c:pt>
                <c:pt idx="1210">
                  <c:v>26.8</c:v>
                </c:pt>
                <c:pt idx="1211">
                  <c:v>26.8</c:v>
                </c:pt>
                <c:pt idx="1212">
                  <c:v>26.8</c:v>
                </c:pt>
                <c:pt idx="1213">
                  <c:v>26.8</c:v>
                </c:pt>
                <c:pt idx="1214">
                  <c:v>26.8</c:v>
                </c:pt>
                <c:pt idx="1215">
                  <c:v>26.8</c:v>
                </c:pt>
                <c:pt idx="1216">
                  <c:v>26.8</c:v>
                </c:pt>
                <c:pt idx="1217">
                  <c:v>26.8</c:v>
                </c:pt>
                <c:pt idx="1218">
                  <c:v>26.8</c:v>
                </c:pt>
                <c:pt idx="1219">
                  <c:v>26.8</c:v>
                </c:pt>
                <c:pt idx="1220">
                  <c:v>26.8</c:v>
                </c:pt>
                <c:pt idx="1221">
                  <c:v>26.8</c:v>
                </c:pt>
                <c:pt idx="1222">
                  <c:v>26.8</c:v>
                </c:pt>
                <c:pt idx="1223">
                  <c:v>26.8</c:v>
                </c:pt>
                <c:pt idx="1224">
                  <c:v>26.8</c:v>
                </c:pt>
                <c:pt idx="1225">
                  <c:v>26.8</c:v>
                </c:pt>
                <c:pt idx="1226">
                  <c:v>26.8</c:v>
                </c:pt>
                <c:pt idx="1227">
                  <c:v>26.8</c:v>
                </c:pt>
                <c:pt idx="1228">
                  <c:v>26.8</c:v>
                </c:pt>
                <c:pt idx="1229">
                  <c:v>26.8</c:v>
                </c:pt>
                <c:pt idx="1230">
                  <c:v>26.8</c:v>
                </c:pt>
                <c:pt idx="1231">
                  <c:v>26.8</c:v>
                </c:pt>
                <c:pt idx="1232">
                  <c:v>26.8</c:v>
                </c:pt>
                <c:pt idx="1233">
                  <c:v>26.8</c:v>
                </c:pt>
                <c:pt idx="1234">
                  <c:v>26.8</c:v>
                </c:pt>
                <c:pt idx="1235">
                  <c:v>26.8</c:v>
                </c:pt>
                <c:pt idx="1236">
                  <c:v>26.7</c:v>
                </c:pt>
                <c:pt idx="1237">
                  <c:v>26.8</c:v>
                </c:pt>
                <c:pt idx="1238">
                  <c:v>26.8</c:v>
                </c:pt>
                <c:pt idx="1239">
                  <c:v>26.8</c:v>
                </c:pt>
                <c:pt idx="1240">
                  <c:v>26.8</c:v>
                </c:pt>
                <c:pt idx="1241">
                  <c:v>26.8</c:v>
                </c:pt>
                <c:pt idx="1242">
                  <c:v>26.8</c:v>
                </c:pt>
                <c:pt idx="1243">
                  <c:v>26.8</c:v>
                </c:pt>
                <c:pt idx="1244">
                  <c:v>26.8</c:v>
                </c:pt>
                <c:pt idx="1245">
                  <c:v>26.8</c:v>
                </c:pt>
                <c:pt idx="1246">
                  <c:v>26.8</c:v>
                </c:pt>
                <c:pt idx="1247">
                  <c:v>26.7</c:v>
                </c:pt>
                <c:pt idx="1248">
                  <c:v>26.8</c:v>
                </c:pt>
                <c:pt idx="1249">
                  <c:v>26.7</c:v>
                </c:pt>
                <c:pt idx="1250">
                  <c:v>26.7</c:v>
                </c:pt>
                <c:pt idx="1251">
                  <c:v>26.7</c:v>
                </c:pt>
                <c:pt idx="1252">
                  <c:v>26.8</c:v>
                </c:pt>
                <c:pt idx="1253">
                  <c:v>26.8</c:v>
                </c:pt>
                <c:pt idx="1254">
                  <c:v>26.8</c:v>
                </c:pt>
                <c:pt idx="1255">
                  <c:v>26.8</c:v>
                </c:pt>
                <c:pt idx="1256">
                  <c:v>26.8</c:v>
                </c:pt>
                <c:pt idx="1257">
                  <c:v>26.8</c:v>
                </c:pt>
                <c:pt idx="1258">
                  <c:v>26.8</c:v>
                </c:pt>
                <c:pt idx="1259">
                  <c:v>26.8</c:v>
                </c:pt>
                <c:pt idx="1260">
                  <c:v>26.8</c:v>
                </c:pt>
                <c:pt idx="1261">
                  <c:v>26.8</c:v>
                </c:pt>
                <c:pt idx="1262">
                  <c:v>26.8</c:v>
                </c:pt>
                <c:pt idx="1263">
                  <c:v>26.8</c:v>
                </c:pt>
                <c:pt idx="1264">
                  <c:v>26.8</c:v>
                </c:pt>
                <c:pt idx="1265">
                  <c:v>26.8</c:v>
                </c:pt>
                <c:pt idx="1266">
                  <c:v>26.8</c:v>
                </c:pt>
                <c:pt idx="1267">
                  <c:v>26.8</c:v>
                </c:pt>
                <c:pt idx="1268">
                  <c:v>26.8</c:v>
                </c:pt>
                <c:pt idx="1269">
                  <c:v>26.8</c:v>
                </c:pt>
                <c:pt idx="1270">
                  <c:v>26.8</c:v>
                </c:pt>
                <c:pt idx="1271">
                  <c:v>26.8</c:v>
                </c:pt>
                <c:pt idx="1272">
                  <c:v>26.8</c:v>
                </c:pt>
                <c:pt idx="1273">
                  <c:v>26.8</c:v>
                </c:pt>
                <c:pt idx="1274">
                  <c:v>26.8</c:v>
                </c:pt>
                <c:pt idx="1275">
                  <c:v>26.8</c:v>
                </c:pt>
                <c:pt idx="1276">
                  <c:v>26.8</c:v>
                </c:pt>
                <c:pt idx="1277">
                  <c:v>26.8</c:v>
                </c:pt>
                <c:pt idx="1278">
                  <c:v>26.8</c:v>
                </c:pt>
                <c:pt idx="1279">
                  <c:v>26.8</c:v>
                </c:pt>
                <c:pt idx="1280">
                  <c:v>26.8</c:v>
                </c:pt>
                <c:pt idx="1281">
                  <c:v>26.8</c:v>
                </c:pt>
                <c:pt idx="1282">
                  <c:v>26.8</c:v>
                </c:pt>
                <c:pt idx="1283">
                  <c:v>26.8</c:v>
                </c:pt>
                <c:pt idx="1284">
                  <c:v>26.8</c:v>
                </c:pt>
                <c:pt idx="1285">
                  <c:v>26.8</c:v>
                </c:pt>
                <c:pt idx="1286">
                  <c:v>26.8</c:v>
                </c:pt>
                <c:pt idx="1287">
                  <c:v>26.8</c:v>
                </c:pt>
                <c:pt idx="1288">
                  <c:v>26.8</c:v>
                </c:pt>
                <c:pt idx="1289">
                  <c:v>26.8</c:v>
                </c:pt>
                <c:pt idx="1290">
                  <c:v>26.8</c:v>
                </c:pt>
                <c:pt idx="1291">
                  <c:v>26.8</c:v>
                </c:pt>
                <c:pt idx="1292">
                  <c:v>26.8</c:v>
                </c:pt>
                <c:pt idx="1293">
                  <c:v>26.8</c:v>
                </c:pt>
                <c:pt idx="1294">
                  <c:v>26.8</c:v>
                </c:pt>
                <c:pt idx="1295">
                  <c:v>26.8</c:v>
                </c:pt>
                <c:pt idx="1296">
                  <c:v>26.8</c:v>
                </c:pt>
                <c:pt idx="1297">
                  <c:v>26.8</c:v>
                </c:pt>
                <c:pt idx="1298">
                  <c:v>26.8</c:v>
                </c:pt>
                <c:pt idx="1299">
                  <c:v>26.8</c:v>
                </c:pt>
                <c:pt idx="1300">
                  <c:v>26.8</c:v>
                </c:pt>
                <c:pt idx="1301">
                  <c:v>26.8</c:v>
                </c:pt>
                <c:pt idx="1302">
                  <c:v>26.7</c:v>
                </c:pt>
                <c:pt idx="1303">
                  <c:v>26.8</c:v>
                </c:pt>
                <c:pt idx="1304">
                  <c:v>26.8</c:v>
                </c:pt>
                <c:pt idx="1305">
                  <c:v>26.7</c:v>
                </c:pt>
                <c:pt idx="1306">
                  <c:v>26.8</c:v>
                </c:pt>
                <c:pt idx="1307">
                  <c:v>26.8</c:v>
                </c:pt>
                <c:pt idx="1308">
                  <c:v>26.8</c:v>
                </c:pt>
                <c:pt idx="1309">
                  <c:v>26.8</c:v>
                </c:pt>
                <c:pt idx="1310">
                  <c:v>26.8</c:v>
                </c:pt>
                <c:pt idx="1311">
                  <c:v>26.8</c:v>
                </c:pt>
                <c:pt idx="1312">
                  <c:v>26.9</c:v>
                </c:pt>
                <c:pt idx="1313">
                  <c:v>26.8</c:v>
                </c:pt>
                <c:pt idx="1314">
                  <c:v>26.8</c:v>
                </c:pt>
                <c:pt idx="1315">
                  <c:v>26.8</c:v>
                </c:pt>
                <c:pt idx="1316">
                  <c:v>26.8</c:v>
                </c:pt>
                <c:pt idx="1317">
                  <c:v>26.8</c:v>
                </c:pt>
                <c:pt idx="1318">
                  <c:v>26.8</c:v>
                </c:pt>
                <c:pt idx="1319">
                  <c:v>26.8</c:v>
                </c:pt>
                <c:pt idx="1320">
                  <c:v>26.8</c:v>
                </c:pt>
                <c:pt idx="1321">
                  <c:v>26.8</c:v>
                </c:pt>
                <c:pt idx="1322">
                  <c:v>26.8</c:v>
                </c:pt>
                <c:pt idx="1323">
                  <c:v>26.8</c:v>
                </c:pt>
                <c:pt idx="1324">
                  <c:v>26.8</c:v>
                </c:pt>
                <c:pt idx="1325">
                  <c:v>26.8</c:v>
                </c:pt>
                <c:pt idx="1326">
                  <c:v>26.8</c:v>
                </c:pt>
                <c:pt idx="1327">
                  <c:v>26.9</c:v>
                </c:pt>
                <c:pt idx="1328">
                  <c:v>26.8</c:v>
                </c:pt>
                <c:pt idx="1329">
                  <c:v>26.8</c:v>
                </c:pt>
                <c:pt idx="1330">
                  <c:v>26.8</c:v>
                </c:pt>
                <c:pt idx="1331">
                  <c:v>26.9</c:v>
                </c:pt>
                <c:pt idx="1332">
                  <c:v>26.8</c:v>
                </c:pt>
                <c:pt idx="1333">
                  <c:v>26.8</c:v>
                </c:pt>
                <c:pt idx="1334">
                  <c:v>26.8</c:v>
                </c:pt>
                <c:pt idx="1335">
                  <c:v>26.8</c:v>
                </c:pt>
                <c:pt idx="1336">
                  <c:v>26.9</c:v>
                </c:pt>
                <c:pt idx="1337">
                  <c:v>26.8</c:v>
                </c:pt>
                <c:pt idx="1338">
                  <c:v>26.8</c:v>
                </c:pt>
                <c:pt idx="1339">
                  <c:v>26.8</c:v>
                </c:pt>
                <c:pt idx="1340">
                  <c:v>26.8</c:v>
                </c:pt>
                <c:pt idx="1341">
                  <c:v>26.8</c:v>
                </c:pt>
                <c:pt idx="1342">
                  <c:v>26.8</c:v>
                </c:pt>
                <c:pt idx="1343">
                  <c:v>26.8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6B90-4CBF-98D2-1414F9DE3B50}"/>
            </c:ext>
          </c:extLst>
        </c:ser>
        <c:ser>
          <c:idx val="9"/>
          <c:order val="9"/>
          <c:tx>
            <c:strRef>
              <c:f>'device 1_2016-05-24_15-33-49'!$K$2</c:f>
              <c:strCache>
                <c:ptCount val="1"/>
                <c:pt idx="0">
                  <c:v>CH10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1_2016-05-24_15-33-49'!$K$3:$K$1346</c:f>
              <c:numCache>
                <c:formatCode>General</c:formatCode>
                <c:ptCount val="1344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26.9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26.6</c:v>
                </c:pt>
                <c:pt idx="22">
                  <c:v>26.5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26.4</c:v>
                </c:pt>
                <c:pt idx="33">
                  <c:v>26.4</c:v>
                </c:pt>
                <c:pt idx="34">
                  <c:v>26.5</c:v>
                </c:pt>
                <c:pt idx="35">
                  <c:v>26.4</c:v>
                </c:pt>
                <c:pt idx="36">
                  <c:v>26.4</c:v>
                </c:pt>
                <c:pt idx="37">
                  <c:v>26.3</c:v>
                </c:pt>
                <c:pt idx="38">
                  <c:v>26.2</c:v>
                </c:pt>
                <c:pt idx="39">
                  <c:v>26.3</c:v>
                </c:pt>
                <c:pt idx="40">
                  <c:v>26.2</c:v>
                </c:pt>
                <c:pt idx="41">
                  <c:v>26.2</c:v>
                </c:pt>
                <c:pt idx="42">
                  <c:v>26.2</c:v>
                </c:pt>
                <c:pt idx="43">
                  <c:v>26.2</c:v>
                </c:pt>
                <c:pt idx="44">
                  <c:v>26.2</c:v>
                </c:pt>
                <c:pt idx="45">
                  <c:v>26.1</c:v>
                </c:pt>
                <c:pt idx="46">
                  <c:v>26.2</c:v>
                </c:pt>
                <c:pt idx="47">
                  <c:v>26.2</c:v>
                </c:pt>
                <c:pt idx="48">
                  <c:v>26.2</c:v>
                </c:pt>
                <c:pt idx="49">
                  <c:v>26.2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</c:v>
                </c:pt>
                <c:pt idx="58">
                  <c:v>26.2</c:v>
                </c:pt>
                <c:pt idx="59">
                  <c:v>26.1</c:v>
                </c:pt>
                <c:pt idx="60">
                  <c:v>26.2</c:v>
                </c:pt>
                <c:pt idx="61">
                  <c:v>26.1</c:v>
                </c:pt>
                <c:pt idx="62">
                  <c:v>26.1</c:v>
                </c:pt>
                <c:pt idx="63">
                  <c:v>26.1</c:v>
                </c:pt>
                <c:pt idx="64">
                  <c:v>26.1</c:v>
                </c:pt>
                <c:pt idx="65">
                  <c:v>26.1</c:v>
                </c:pt>
                <c:pt idx="66">
                  <c:v>26</c:v>
                </c:pt>
                <c:pt idx="67">
                  <c:v>26.1</c:v>
                </c:pt>
                <c:pt idx="68">
                  <c:v>26.1</c:v>
                </c:pt>
                <c:pt idx="69">
                  <c:v>26.1</c:v>
                </c:pt>
                <c:pt idx="70">
                  <c:v>26.1</c:v>
                </c:pt>
                <c:pt idx="71">
                  <c:v>26.1</c:v>
                </c:pt>
                <c:pt idx="72">
                  <c:v>26.2</c:v>
                </c:pt>
                <c:pt idx="73">
                  <c:v>26.1</c:v>
                </c:pt>
                <c:pt idx="74">
                  <c:v>26.1</c:v>
                </c:pt>
                <c:pt idx="75">
                  <c:v>25.9</c:v>
                </c:pt>
                <c:pt idx="76">
                  <c:v>25.9</c:v>
                </c:pt>
                <c:pt idx="77">
                  <c:v>26</c:v>
                </c:pt>
                <c:pt idx="78">
                  <c:v>25.9</c:v>
                </c:pt>
                <c:pt idx="79">
                  <c:v>26.1</c:v>
                </c:pt>
                <c:pt idx="80">
                  <c:v>26</c:v>
                </c:pt>
                <c:pt idx="81">
                  <c:v>26.1</c:v>
                </c:pt>
                <c:pt idx="82">
                  <c:v>25.9</c:v>
                </c:pt>
                <c:pt idx="83">
                  <c:v>26.1</c:v>
                </c:pt>
                <c:pt idx="84">
                  <c:v>26.1</c:v>
                </c:pt>
                <c:pt idx="85">
                  <c:v>26.1</c:v>
                </c:pt>
                <c:pt idx="86">
                  <c:v>26</c:v>
                </c:pt>
                <c:pt idx="87">
                  <c:v>26</c:v>
                </c:pt>
                <c:pt idx="88">
                  <c:v>26.1</c:v>
                </c:pt>
                <c:pt idx="89">
                  <c:v>26</c:v>
                </c:pt>
                <c:pt idx="90">
                  <c:v>26.1</c:v>
                </c:pt>
                <c:pt idx="91">
                  <c:v>26</c:v>
                </c:pt>
                <c:pt idx="92">
                  <c:v>26.1</c:v>
                </c:pt>
                <c:pt idx="93">
                  <c:v>26.1</c:v>
                </c:pt>
                <c:pt idx="94">
                  <c:v>26.1</c:v>
                </c:pt>
                <c:pt idx="95">
                  <c:v>25.9</c:v>
                </c:pt>
                <c:pt idx="96">
                  <c:v>26</c:v>
                </c:pt>
                <c:pt idx="97">
                  <c:v>25.9</c:v>
                </c:pt>
                <c:pt idx="98">
                  <c:v>26</c:v>
                </c:pt>
                <c:pt idx="99">
                  <c:v>25.9</c:v>
                </c:pt>
                <c:pt idx="100">
                  <c:v>25.9</c:v>
                </c:pt>
                <c:pt idx="101">
                  <c:v>25.9</c:v>
                </c:pt>
                <c:pt idx="102">
                  <c:v>25.9</c:v>
                </c:pt>
                <c:pt idx="103">
                  <c:v>25.9</c:v>
                </c:pt>
                <c:pt idx="104">
                  <c:v>25.9</c:v>
                </c:pt>
                <c:pt idx="105">
                  <c:v>26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26</c:v>
                </c:pt>
                <c:pt idx="110">
                  <c:v>25.9</c:v>
                </c:pt>
                <c:pt idx="111">
                  <c:v>26</c:v>
                </c:pt>
                <c:pt idx="112">
                  <c:v>26</c:v>
                </c:pt>
                <c:pt idx="113">
                  <c:v>26</c:v>
                </c:pt>
                <c:pt idx="114">
                  <c:v>26</c:v>
                </c:pt>
                <c:pt idx="115">
                  <c:v>26.1</c:v>
                </c:pt>
                <c:pt idx="116">
                  <c:v>26</c:v>
                </c:pt>
                <c:pt idx="117">
                  <c:v>26.1</c:v>
                </c:pt>
                <c:pt idx="118">
                  <c:v>26</c:v>
                </c:pt>
                <c:pt idx="119">
                  <c:v>26.1</c:v>
                </c:pt>
                <c:pt idx="120">
                  <c:v>26</c:v>
                </c:pt>
                <c:pt idx="121">
                  <c:v>26</c:v>
                </c:pt>
                <c:pt idx="122">
                  <c:v>26.1</c:v>
                </c:pt>
                <c:pt idx="123">
                  <c:v>26.1</c:v>
                </c:pt>
                <c:pt idx="124">
                  <c:v>26.1</c:v>
                </c:pt>
                <c:pt idx="125">
                  <c:v>26.1</c:v>
                </c:pt>
                <c:pt idx="126">
                  <c:v>26.1</c:v>
                </c:pt>
                <c:pt idx="127">
                  <c:v>26.1</c:v>
                </c:pt>
                <c:pt idx="128">
                  <c:v>26.1</c:v>
                </c:pt>
                <c:pt idx="129">
                  <c:v>26.1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26.1</c:v>
                </c:pt>
                <c:pt idx="134">
                  <c:v>26.1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26.1</c:v>
                </c:pt>
                <c:pt idx="140">
                  <c:v>26.1</c:v>
                </c:pt>
                <c:pt idx="141">
                  <c:v>26.1</c:v>
                </c:pt>
                <c:pt idx="142">
                  <c:v>26.2</c:v>
                </c:pt>
                <c:pt idx="143">
                  <c:v>26.1</c:v>
                </c:pt>
                <c:pt idx="144">
                  <c:v>26.1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26.2</c:v>
                </c:pt>
                <c:pt idx="149">
                  <c:v>26.1</c:v>
                </c:pt>
                <c:pt idx="150">
                  <c:v>26.2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26.2</c:v>
                </c:pt>
                <c:pt idx="172">
                  <c:v>26.2</c:v>
                </c:pt>
                <c:pt idx="173">
                  <c:v>26.2</c:v>
                </c:pt>
                <c:pt idx="174">
                  <c:v>26.2</c:v>
                </c:pt>
                <c:pt idx="175">
                  <c:v>26.2</c:v>
                </c:pt>
                <c:pt idx="176">
                  <c:v>26.2</c:v>
                </c:pt>
                <c:pt idx="177">
                  <c:v>26.2</c:v>
                </c:pt>
                <c:pt idx="178">
                  <c:v>26.2</c:v>
                </c:pt>
                <c:pt idx="179">
                  <c:v>26.2</c:v>
                </c:pt>
                <c:pt idx="180">
                  <c:v>26.2</c:v>
                </c:pt>
                <c:pt idx="181">
                  <c:v>26.2</c:v>
                </c:pt>
                <c:pt idx="182">
                  <c:v>26.2</c:v>
                </c:pt>
                <c:pt idx="183">
                  <c:v>26.2</c:v>
                </c:pt>
                <c:pt idx="184">
                  <c:v>26.2</c:v>
                </c:pt>
                <c:pt idx="185">
                  <c:v>26.2</c:v>
                </c:pt>
                <c:pt idx="186">
                  <c:v>26.2</c:v>
                </c:pt>
                <c:pt idx="187">
                  <c:v>26.2</c:v>
                </c:pt>
                <c:pt idx="188">
                  <c:v>26.2</c:v>
                </c:pt>
                <c:pt idx="189">
                  <c:v>26.2</c:v>
                </c:pt>
                <c:pt idx="190">
                  <c:v>26.3</c:v>
                </c:pt>
                <c:pt idx="191">
                  <c:v>26.2</c:v>
                </c:pt>
                <c:pt idx="192">
                  <c:v>26.2</c:v>
                </c:pt>
                <c:pt idx="193">
                  <c:v>26.2</c:v>
                </c:pt>
                <c:pt idx="194">
                  <c:v>26.3</c:v>
                </c:pt>
                <c:pt idx="195">
                  <c:v>26.2</c:v>
                </c:pt>
                <c:pt idx="196">
                  <c:v>26.2</c:v>
                </c:pt>
                <c:pt idx="197">
                  <c:v>26.2</c:v>
                </c:pt>
                <c:pt idx="198">
                  <c:v>26.2</c:v>
                </c:pt>
                <c:pt idx="199">
                  <c:v>26.2</c:v>
                </c:pt>
                <c:pt idx="200">
                  <c:v>26.3</c:v>
                </c:pt>
                <c:pt idx="201">
                  <c:v>26.2</c:v>
                </c:pt>
                <c:pt idx="202">
                  <c:v>26.4</c:v>
                </c:pt>
                <c:pt idx="203">
                  <c:v>26.3</c:v>
                </c:pt>
                <c:pt idx="204">
                  <c:v>26.3</c:v>
                </c:pt>
                <c:pt idx="205">
                  <c:v>26.2</c:v>
                </c:pt>
                <c:pt idx="206">
                  <c:v>26.3</c:v>
                </c:pt>
                <c:pt idx="207">
                  <c:v>26.2</c:v>
                </c:pt>
                <c:pt idx="208">
                  <c:v>26.2</c:v>
                </c:pt>
                <c:pt idx="209">
                  <c:v>26.2</c:v>
                </c:pt>
                <c:pt idx="210">
                  <c:v>26.3</c:v>
                </c:pt>
                <c:pt idx="211">
                  <c:v>26.2</c:v>
                </c:pt>
                <c:pt idx="212">
                  <c:v>26.2</c:v>
                </c:pt>
                <c:pt idx="213">
                  <c:v>26.2</c:v>
                </c:pt>
                <c:pt idx="214">
                  <c:v>26.3</c:v>
                </c:pt>
                <c:pt idx="215">
                  <c:v>26.2</c:v>
                </c:pt>
                <c:pt idx="216">
                  <c:v>26.3</c:v>
                </c:pt>
                <c:pt idx="217">
                  <c:v>26.2</c:v>
                </c:pt>
                <c:pt idx="218">
                  <c:v>26.2</c:v>
                </c:pt>
                <c:pt idx="219">
                  <c:v>26.2</c:v>
                </c:pt>
                <c:pt idx="220">
                  <c:v>26.3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26.4</c:v>
                </c:pt>
                <c:pt idx="225">
                  <c:v>26.2</c:v>
                </c:pt>
                <c:pt idx="226">
                  <c:v>26.2</c:v>
                </c:pt>
                <c:pt idx="227">
                  <c:v>26.2</c:v>
                </c:pt>
                <c:pt idx="228">
                  <c:v>26.3</c:v>
                </c:pt>
                <c:pt idx="229">
                  <c:v>26.2</c:v>
                </c:pt>
                <c:pt idx="230">
                  <c:v>26.2</c:v>
                </c:pt>
                <c:pt idx="231">
                  <c:v>26.2</c:v>
                </c:pt>
                <c:pt idx="232">
                  <c:v>26.2</c:v>
                </c:pt>
                <c:pt idx="233">
                  <c:v>26.2</c:v>
                </c:pt>
                <c:pt idx="234">
                  <c:v>26.3</c:v>
                </c:pt>
                <c:pt idx="235">
                  <c:v>26.3</c:v>
                </c:pt>
                <c:pt idx="236">
                  <c:v>26.4</c:v>
                </c:pt>
                <c:pt idx="237">
                  <c:v>26.2</c:v>
                </c:pt>
                <c:pt idx="238">
                  <c:v>26.2</c:v>
                </c:pt>
                <c:pt idx="239">
                  <c:v>26.2</c:v>
                </c:pt>
                <c:pt idx="240">
                  <c:v>26.2</c:v>
                </c:pt>
                <c:pt idx="241">
                  <c:v>26.2</c:v>
                </c:pt>
                <c:pt idx="242">
                  <c:v>26.2</c:v>
                </c:pt>
                <c:pt idx="243">
                  <c:v>26.2</c:v>
                </c:pt>
                <c:pt idx="244">
                  <c:v>26.3</c:v>
                </c:pt>
                <c:pt idx="245">
                  <c:v>26.2</c:v>
                </c:pt>
                <c:pt idx="246">
                  <c:v>26.3</c:v>
                </c:pt>
                <c:pt idx="247">
                  <c:v>26.2</c:v>
                </c:pt>
                <c:pt idx="248">
                  <c:v>26.2</c:v>
                </c:pt>
                <c:pt idx="249">
                  <c:v>26.2</c:v>
                </c:pt>
                <c:pt idx="250">
                  <c:v>26.3</c:v>
                </c:pt>
                <c:pt idx="251">
                  <c:v>26.2</c:v>
                </c:pt>
                <c:pt idx="252">
                  <c:v>26.2</c:v>
                </c:pt>
                <c:pt idx="253">
                  <c:v>26.2</c:v>
                </c:pt>
                <c:pt idx="254">
                  <c:v>26.4</c:v>
                </c:pt>
                <c:pt idx="255">
                  <c:v>26.2</c:v>
                </c:pt>
                <c:pt idx="256">
                  <c:v>26.2</c:v>
                </c:pt>
                <c:pt idx="257">
                  <c:v>26.2</c:v>
                </c:pt>
                <c:pt idx="258">
                  <c:v>26.3</c:v>
                </c:pt>
                <c:pt idx="259">
                  <c:v>26.2</c:v>
                </c:pt>
                <c:pt idx="260">
                  <c:v>26.2</c:v>
                </c:pt>
                <c:pt idx="261">
                  <c:v>26.2</c:v>
                </c:pt>
                <c:pt idx="262">
                  <c:v>26.3</c:v>
                </c:pt>
                <c:pt idx="263">
                  <c:v>26.2</c:v>
                </c:pt>
                <c:pt idx="264">
                  <c:v>26.3</c:v>
                </c:pt>
                <c:pt idx="265">
                  <c:v>26.3</c:v>
                </c:pt>
                <c:pt idx="266">
                  <c:v>26.3</c:v>
                </c:pt>
                <c:pt idx="267">
                  <c:v>26.2</c:v>
                </c:pt>
                <c:pt idx="268">
                  <c:v>26.3</c:v>
                </c:pt>
                <c:pt idx="269">
                  <c:v>26.2</c:v>
                </c:pt>
                <c:pt idx="270">
                  <c:v>26.3</c:v>
                </c:pt>
                <c:pt idx="271">
                  <c:v>26.3</c:v>
                </c:pt>
                <c:pt idx="272">
                  <c:v>26.3</c:v>
                </c:pt>
                <c:pt idx="273">
                  <c:v>26.2</c:v>
                </c:pt>
                <c:pt idx="274">
                  <c:v>26.2</c:v>
                </c:pt>
                <c:pt idx="275">
                  <c:v>26.2</c:v>
                </c:pt>
                <c:pt idx="276">
                  <c:v>26.2</c:v>
                </c:pt>
                <c:pt idx="277">
                  <c:v>26.3</c:v>
                </c:pt>
                <c:pt idx="278">
                  <c:v>26.3</c:v>
                </c:pt>
                <c:pt idx="279">
                  <c:v>26.3</c:v>
                </c:pt>
                <c:pt idx="280">
                  <c:v>26.3</c:v>
                </c:pt>
                <c:pt idx="281">
                  <c:v>26.3</c:v>
                </c:pt>
                <c:pt idx="282">
                  <c:v>26.3</c:v>
                </c:pt>
                <c:pt idx="283">
                  <c:v>26.3</c:v>
                </c:pt>
                <c:pt idx="284">
                  <c:v>26.3</c:v>
                </c:pt>
                <c:pt idx="285">
                  <c:v>26.4</c:v>
                </c:pt>
                <c:pt idx="286">
                  <c:v>26.4</c:v>
                </c:pt>
                <c:pt idx="287">
                  <c:v>26.4</c:v>
                </c:pt>
                <c:pt idx="288">
                  <c:v>26.4</c:v>
                </c:pt>
                <c:pt idx="289">
                  <c:v>26.4</c:v>
                </c:pt>
                <c:pt idx="290">
                  <c:v>26.3</c:v>
                </c:pt>
                <c:pt idx="291">
                  <c:v>26.4</c:v>
                </c:pt>
                <c:pt idx="292">
                  <c:v>26.4</c:v>
                </c:pt>
                <c:pt idx="293">
                  <c:v>26.5</c:v>
                </c:pt>
                <c:pt idx="294">
                  <c:v>26.4</c:v>
                </c:pt>
                <c:pt idx="295">
                  <c:v>26.4</c:v>
                </c:pt>
                <c:pt idx="296">
                  <c:v>26.4</c:v>
                </c:pt>
                <c:pt idx="297">
                  <c:v>26.4</c:v>
                </c:pt>
                <c:pt idx="298">
                  <c:v>26.5</c:v>
                </c:pt>
                <c:pt idx="299">
                  <c:v>26.4</c:v>
                </c:pt>
                <c:pt idx="300">
                  <c:v>26.4</c:v>
                </c:pt>
                <c:pt idx="301">
                  <c:v>26.4</c:v>
                </c:pt>
                <c:pt idx="302">
                  <c:v>26.5</c:v>
                </c:pt>
                <c:pt idx="303">
                  <c:v>26.4</c:v>
                </c:pt>
                <c:pt idx="304">
                  <c:v>26.5</c:v>
                </c:pt>
                <c:pt idx="305">
                  <c:v>26.4</c:v>
                </c:pt>
                <c:pt idx="306">
                  <c:v>26.4</c:v>
                </c:pt>
                <c:pt idx="307">
                  <c:v>26.5</c:v>
                </c:pt>
                <c:pt idx="308">
                  <c:v>26.5</c:v>
                </c:pt>
                <c:pt idx="309">
                  <c:v>26.6</c:v>
                </c:pt>
                <c:pt idx="310">
                  <c:v>26.5</c:v>
                </c:pt>
                <c:pt idx="311">
                  <c:v>26.6</c:v>
                </c:pt>
                <c:pt idx="312">
                  <c:v>26.6</c:v>
                </c:pt>
                <c:pt idx="313">
                  <c:v>26.6</c:v>
                </c:pt>
                <c:pt idx="314">
                  <c:v>26.5</c:v>
                </c:pt>
                <c:pt idx="315">
                  <c:v>26.6</c:v>
                </c:pt>
                <c:pt idx="316">
                  <c:v>26.5</c:v>
                </c:pt>
                <c:pt idx="317">
                  <c:v>26.6</c:v>
                </c:pt>
                <c:pt idx="318">
                  <c:v>26.6</c:v>
                </c:pt>
                <c:pt idx="319">
                  <c:v>26.6</c:v>
                </c:pt>
                <c:pt idx="320">
                  <c:v>26.6</c:v>
                </c:pt>
                <c:pt idx="321">
                  <c:v>26.6</c:v>
                </c:pt>
                <c:pt idx="322">
                  <c:v>26.6</c:v>
                </c:pt>
                <c:pt idx="323">
                  <c:v>26.6</c:v>
                </c:pt>
                <c:pt idx="324">
                  <c:v>26.6</c:v>
                </c:pt>
                <c:pt idx="325">
                  <c:v>26.6</c:v>
                </c:pt>
                <c:pt idx="326">
                  <c:v>26.6</c:v>
                </c:pt>
                <c:pt idx="327">
                  <c:v>26.6</c:v>
                </c:pt>
                <c:pt idx="328">
                  <c:v>26.6</c:v>
                </c:pt>
                <c:pt idx="329">
                  <c:v>26.6</c:v>
                </c:pt>
                <c:pt idx="330">
                  <c:v>26.6</c:v>
                </c:pt>
                <c:pt idx="331">
                  <c:v>26.6</c:v>
                </c:pt>
                <c:pt idx="332">
                  <c:v>26.6</c:v>
                </c:pt>
                <c:pt idx="333">
                  <c:v>26.6</c:v>
                </c:pt>
                <c:pt idx="334">
                  <c:v>26.6</c:v>
                </c:pt>
                <c:pt idx="335">
                  <c:v>26.6</c:v>
                </c:pt>
                <c:pt idx="336">
                  <c:v>26.6</c:v>
                </c:pt>
                <c:pt idx="337">
                  <c:v>26.6</c:v>
                </c:pt>
                <c:pt idx="338">
                  <c:v>26.6</c:v>
                </c:pt>
                <c:pt idx="339">
                  <c:v>26.6</c:v>
                </c:pt>
                <c:pt idx="340">
                  <c:v>26.6</c:v>
                </c:pt>
                <c:pt idx="341">
                  <c:v>26.6</c:v>
                </c:pt>
                <c:pt idx="342">
                  <c:v>26.7</c:v>
                </c:pt>
                <c:pt idx="343">
                  <c:v>26.7</c:v>
                </c:pt>
                <c:pt idx="344">
                  <c:v>26.6</c:v>
                </c:pt>
                <c:pt idx="345">
                  <c:v>26.6</c:v>
                </c:pt>
                <c:pt idx="346">
                  <c:v>26.6</c:v>
                </c:pt>
                <c:pt idx="347">
                  <c:v>26.7</c:v>
                </c:pt>
                <c:pt idx="348">
                  <c:v>26.6</c:v>
                </c:pt>
                <c:pt idx="349">
                  <c:v>26.7</c:v>
                </c:pt>
                <c:pt idx="350">
                  <c:v>26.7</c:v>
                </c:pt>
                <c:pt idx="351">
                  <c:v>26.6</c:v>
                </c:pt>
                <c:pt idx="352">
                  <c:v>26.7</c:v>
                </c:pt>
                <c:pt idx="353">
                  <c:v>26.6</c:v>
                </c:pt>
                <c:pt idx="354">
                  <c:v>26.7</c:v>
                </c:pt>
                <c:pt idx="355">
                  <c:v>26.7</c:v>
                </c:pt>
                <c:pt idx="356">
                  <c:v>26.7</c:v>
                </c:pt>
                <c:pt idx="357">
                  <c:v>26.7</c:v>
                </c:pt>
                <c:pt idx="358">
                  <c:v>26.7</c:v>
                </c:pt>
                <c:pt idx="359">
                  <c:v>26.6</c:v>
                </c:pt>
                <c:pt idx="360">
                  <c:v>26.7</c:v>
                </c:pt>
                <c:pt idx="361">
                  <c:v>26.7</c:v>
                </c:pt>
                <c:pt idx="362">
                  <c:v>26.6</c:v>
                </c:pt>
                <c:pt idx="363">
                  <c:v>26.7</c:v>
                </c:pt>
                <c:pt idx="364">
                  <c:v>26.6</c:v>
                </c:pt>
                <c:pt idx="365">
                  <c:v>26.7</c:v>
                </c:pt>
                <c:pt idx="366">
                  <c:v>26.6</c:v>
                </c:pt>
                <c:pt idx="367">
                  <c:v>26.7</c:v>
                </c:pt>
                <c:pt idx="368">
                  <c:v>26.6</c:v>
                </c:pt>
                <c:pt idx="369">
                  <c:v>26.7</c:v>
                </c:pt>
                <c:pt idx="370">
                  <c:v>26.7</c:v>
                </c:pt>
                <c:pt idx="371">
                  <c:v>26.7</c:v>
                </c:pt>
                <c:pt idx="372">
                  <c:v>26.6</c:v>
                </c:pt>
                <c:pt idx="373">
                  <c:v>26.7</c:v>
                </c:pt>
                <c:pt idx="374">
                  <c:v>26.7</c:v>
                </c:pt>
                <c:pt idx="375">
                  <c:v>26.7</c:v>
                </c:pt>
                <c:pt idx="376">
                  <c:v>26.6</c:v>
                </c:pt>
                <c:pt idx="377">
                  <c:v>26.7</c:v>
                </c:pt>
                <c:pt idx="378">
                  <c:v>26.7</c:v>
                </c:pt>
                <c:pt idx="379">
                  <c:v>26.7</c:v>
                </c:pt>
                <c:pt idx="380">
                  <c:v>26.7</c:v>
                </c:pt>
                <c:pt idx="381">
                  <c:v>26.7</c:v>
                </c:pt>
                <c:pt idx="382">
                  <c:v>26.7</c:v>
                </c:pt>
                <c:pt idx="383">
                  <c:v>26.7</c:v>
                </c:pt>
                <c:pt idx="384">
                  <c:v>26.7</c:v>
                </c:pt>
                <c:pt idx="385">
                  <c:v>26.7</c:v>
                </c:pt>
                <c:pt idx="386">
                  <c:v>26.7</c:v>
                </c:pt>
                <c:pt idx="387">
                  <c:v>26.6</c:v>
                </c:pt>
                <c:pt idx="388">
                  <c:v>26.7</c:v>
                </c:pt>
                <c:pt idx="389">
                  <c:v>26.7</c:v>
                </c:pt>
                <c:pt idx="390">
                  <c:v>26.7</c:v>
                </c:pt>
                <c:pt idx="391">
                  <c:v>26.7</c:v>
                </c:pt>
                <c:pt idx="392">
                  <c:v>26.7</c:v>
                </c:pt>
                <c:pt idx="393">
                  <c:v>26.7</c:v>
                </c:pt>
                <c:pt idx="394">
                  <c:v>26.7</c:v>
                </c:pt>
                <c:pt idx="395">
                  <c:v>26.7</c:v>
                </c:pt>
                <c:pt idx="396">
                  <c:v>26.6</c:v>
                </c:pt>
                <c:pt idx="397">
                  <c:v>26.7</c:v>
                </c:pt>
                <c:pt idx="398">
                  <c:v>26.6</c:v>
                </c:pt>
                <c:pt idx="399">
                  <c:v>26.7</c:v>
                </c:pt>
                <c:pt idx="400">
                  <c:v>26.7</c:v>
                </c:pt>
                <c:pt idx="401">
                  <c:v>26.8</c:v>
                </c:pt>
                <c:pt idx="402">
                  <c:v>26.7</c:v>
                </c:pt>
                <c:pt idx="403">
                  <c:v>26.7</c:v>
                </c:pt>
                <c:pt idx="404">
                  <c:v>26.7</c:v>
                </c:pt>
                <c:pt idx="405">
                  <c:v>26.6</c:v>
                </c:pt>
                <c:pt idx="406">
                  <c:v>26.7</c:v>
                </c:pt>
                <c:pt idx="407">
                  <c:v>26.6</c:v>
                </c:pt>
                <c:pt idx="408">
                  <c:v>26.7</c:v>
                </c:pt>
                <c:pt idx="409">
                  <c:v>26.6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26.7</c:v>
                </c:pt>
                <c:pt idx="414">
                  <c:v>26.6</c:v>
                </c:pt>
                <c:pt idx="415">
                  <c:v>26.7</c:v>
                </c:pt>
                <c:pt idx="416">
                  <c:v>26.7</c:v>
                </c:pt>
                <c:pt idx="417">
                  <c:v>26.7</c:v>
                </c:pt>
                <c:pt idx="418">
                  <c:v>26.7</c:v>
                </c:pt>
                <c:pt idx="419">
                  <c:v>26.6</c:v>
                </c:pt>
                <c:pt idx="420">
                  <c:v>26.6</c:v>
                </c:pt>
                <c:pt idx="421">
                  <c:v>26.7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26.6</c:v>
                </c:pt>
                <c:pt idx="427">
                  <c:v>26.6</c:v>
                </c:pt>
                <c:pt idx="428">
                  <c:v>26.6</c:v>
                </c:pt>
                <c:pt idx="429">
                  <c:v>26.6</c:v>
                </c:pt>
                <c:pt idx="430">
                  <c:v>26.6</c:v>
                </c:pt>
                <c:pt idx="431">
                  <c:v>26.6</c:v>
                </c:pt>
                <c:pt idx="432">
                  <c:v>26.6</c:v>
                </c:pt>
                <c:pt idx="433">
                  <c:v>26.6</c:v>
                </c:pt>
                <c:pt idx="434">
                  <c:v>26.6</c:v>
                </c:pt>
                <c:pt idx="435">
                  <c:v>26.6</c:v>
                </c:pt>
                <c:pt idx="436">
                  <c:v>26.6</c:v>
                </c:pt>
                <c:pt idx="437">
                  <c:v>26.6</c:v>
                </c:pt>
                <c:pt idx="438">
                  <c:v>26.6</c:v>
                </c:pt>
                <c:pt idx="439">
                  <c:v>26.6</c:v>
                </c:pt>
                <c:pt idx="440">
                  <c:v>26.6</c:v>
                </c:pt>
                <c:pt idx="441">
                  <c:v>26.6</c:v>
                </c:pt>
                <c:pt idx="442">
                  <c:v>26.6</c:v>
                </c:pt>
                <c:pt idx="443">
                  <c:v>26.6</c:v>
                </c:pt>
                <c:pt idx="444">
                  <c:v>26.6</c:v>
                </c:pt>
                <c:pt idx="445">
                  <c:v>26.6</c:v>
                </c:pt>
                <c:pt idx="446">
                  <c:v>26.6</c:v>
                </c:pt>
                <c:pt idx="447">
                  <c:v>26.6</c:v>
                </c:pt>
                <c:pt idx="448">
                  <c:v>26.6</c:v>
                </c:pt>
                <c:pt idx="449">
                  <c:v>26.6</c:v>
                </c:pt>
                <c:pt idx="450">
                  <c:v>26.6</c:v>
                </c:pt>
                <c:pt idx="451">
                  <c:v>26.5</c:v>
                </c:pt>
                <c:pt idx="452">
                  <c:v>26.6</c:v>
                </c:pt>
                <c:pt idx="453">
                  <c:v>26.6</c:v>
                </c:pt>
                <c:pt idx="454">
                  <c:v>26.6</c:v>
                </c:pt>
                <c:pt idx="455">
                  <c:v>26.6</c:v>
                </c:pt>
                <c:pt idx="456">
                  <c:v>26.6</c:v>
                </c:pt>
                <c:pt idx="457">
                  <c:v>26.6</c:v>
                </c:pt>
                <c:pt idx="458">
                  <c:v>26.6</c:v>
                </c:pt>
                <c:pt idx="459">
                  <c:v>26.6</c:v>
                </c:pt>
                <c:pt idx="460">
                  <c:v>26.6</c:v>
                </c:pt>
                <c:pt idx="461">
                  <c:v>26.6</c:v>
                </c:pt>
                <c:pt idx="462">
                  <c:v>26.6</c:v>
                </c:pt>
                <c:pt idx="463">
                  <c:v>26.6</c:v>
                </c:pt>
                <c:pt idx="464">
                  <c:v>26.6</c:v>
                </c:pt>
                <c:pt idx="465">
                  <c:v>26.6</c:v>
                </c:pt>
                <c:pt idx="466">
                  <c:v>26.7</c:v>
                </c:pt>
                <c:pt idx="467">
                  <c:v>26.6</c:v>
                </c:pt>
                <c:pt idx="468">
                  <c:v>26.6</c:v>
                </c:pt>
                <c:pt idx="469">
                  <c:v>26.6</c:v>
                </c:pt>
                <c:pt idx="470">
                  <c:v>26.7</c:v>
                </c:pt>
                <c:pt idx="471">
                  <c:v>26.6</c:v>
                </c:pt>
                <c:pt idx="472">
                  <c:v>26.7</c:v>
                </c:pt>
                <c:pt idx="473">
                  <c:v>26.6</c:v>
                </c:pt>
                <c:pt idx="474">
                  <c:v>26.6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26.7</c:v>
                </c:pt>
                <c:pt idx="479">
                  <c:v>26.7</c:v>
                </c:pt>
                <c:pt idx="480">
                  <c:v>26.7</c:v>
                </c:pt>
                <c:pt idx="481">
                  <c:v>26.7</c:v>
                </c:pt>
                <c:pt idx="482">
                  <c:v>26.6</c:v>
                </c:pt>
                <c:pt idx="483">
                  <c:v>26.7</c:v>
                </c:pt>
                <c:pt idx="484">
                  <c:v>26.6</c:v>
                </c:pt>
                <c:pt idx="485">
                  <c:v>26.7</c:v>
                </c:pt>
                <c:pt idx="486">
                  <c:v>26.7</c:v>
                </c:pt>
                <c:pt idx="487">
                  <c:v>26.7</c:v>
                </c:pt>
                <c:pt idx="488">
                  <c:v>26.7</c:v>
                </c:pt>
                <c:pt idx="489">
                  <c:v>26.7</c:v>
                </c:pt>
                <c:pt idx="490">
                  <c:v>26.7</c:v>
                </c:pt>
                <c:pt idx="491">
                  <c:v>26.7</c:v>
                </c:pt>
                <c:pt idx="492">
                  <c:v>26.7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26.7</c:v>
                </c:pt>
                <c:pt idx="497">
                  <c:v>26.7</c:v>
                </c:pt>
                <c:pt idx="498">
                  <c:v>26.7</c:v>
                </c:pt>
                <c:pt idx="499">
                  <c:v>26.7</c:v>
                </c:pt>
                <c:pt idx="500">
                  <c:v>26.7</c:v>
                </c:pt>
                <c:pt idx="501">
                  <c:v>26.7</c:v>
                </c:pt>
                <c:pt idx="502">
                  <c:v>26.7</c:v>
                </c:pt>
                <c:pt idx="503">
                  <c:v>26.6</c:v>
                </c:pt>
                <c:pt idx="504">
                  <c:v>26.6</c:v>
                </c:pt>
                <c:pt idx="505">
                  <c:v>26.7</c:v>
                </c:pt>
                <c:pt idx="506">
                  <c:v>26.6</c:v>
                </c:pt>
                <c:pt idx="507">
                  <c:v>26.7</c:v>
                </c:pt>
                <c:pt idx="508">
                  <c:v>26.7</c:v>
                </c:pt>
                <c:pt idx="509">
                  <c:v>26.6</c:v>
                </c:pt>
                <c:pt idx="510">
                  <c:v>26.7</c:v>
                </c:pt>
                <c:pt idx="511">
                  <c:v>26.7</c:v>
                </c:pt>
                <c:pt idx="512">
                  <c:v>26.7</c:v>
                </c:pt>
                <c:pt idx="513">
                  <c:v>26.7</c:v>
                </c:pt>
                <c:pt idx="514">
                  <c:v>26.7</c:v>
                </c:pt>
                <c:pt idx="515">
                  <c:v>26.7</c:v>
                </c:pt>
                <c:pt idx="516">
                  <c:v>26.7</c:v>
                </c:pt>
                <c:pt idx="517">
                  <c:v>26.7</c:v>
                </c:pt>
                <c:pt idx="518">
                  <c:v>26.7</c:v>
                </c:pt>
                <c:pt idx="519">
                  <c:v>26.7</c:v>
                </c:pt>
                <c:pt idx="520">
                  <c:v>26.7</c:v>
                </c:pt>
                <c:pt idx="521">
                  <c:v>26.7</c:v>
                </c:pt>
                <c:pt idx="522">
                  <c:v>26.7</c:v>
                </c:pt>
                <c:pt idx="523">
                  <c:v>26.7</c:v>
                </c:pt>
                <c:pt idx="524">
                  <c:v>26.7</c:v>
                </c:pt>
                <c:pt idx="525">
                  <c:v>26.7</c:v>
                </c:pt>
                <c:pt idx="526">
                  <c:v>26.7</c:v>
                </c:pt>
                <c:pt idx="527">
                  <c:v>26.7</c:v>
                </c:pt>
                <c:pt idx="528">
                  <c:v>26.7</c:v>
                </c:pt>
                <c:pt idx="529">
                  <c:v>26.7</c:v>
                </c:pt>
                <c:pt idx="530">
                  <c:v>26.7</c:v>
                </c:pt>
                <c:pt idx="531">
                  <c:v>26.7</c:v>
                </c:pt>
                <c:pt idx="532">
                  <c:v>26.6</c:v>
                </c:pt>
                <c:pt idx="533">
                  <c:v>26.7</c:v>
                </c:pt>
                <c:pt idx="534">
                  <c:v>26.7</c:v>
                </c:pt>
                <c:pt idx="535">
                  <c:v>26.6</c:v>
                </c:pt>
                <c:pt idx="536">
                  <c:v>26.7</c:v>
                </c:pt>
                <c:pt idx="537">
                  <c:v>26.6</c:v>
                </c:pt>
                <c:pt idx="538">
                  <c:v>26.7</c:v>
                </c:pt>
                <c:pt idx="539">
                  <c:v>26.6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26.6</c:v>
                </c:pt>
                <c:pt idx="545">
                  <c:v>26.7</c:v>
                </c:pt>
                <c:pt idx="546">
                  <c:v>26.6</c:v>
                </c:pt>
                <c:pt idx="547">
                  <c:v>26.6</c:v>
                </c:pt>
                <c:pt idx="548">
                  <c:v>26.6</c:v>
                </c:pt>
                <c:pt idx="549">
                  <c:v>26.7</c:v>
                </c:pt>
                <c:pt idx="550">
                  <c:v>26.6</c:v>
                </c:pt>
                <c:pt idx="551">
                  <c:v>26.7</c:v>
                </c:pt>
                <c:pt idx="552">
                  <c:v>26.6</c:v>
                </c:pt>
                <c:pt idx="553">
                  <c:v>26.7</c:v>
                </c:pt>
                <c:pt idx="554">
                  <c:v>26.7</c:v>
                </c:pt>
                <c:pt idx="555">
                  <c:v>26.6</c:v>
                </c:pt>
                <c:pt idx="556">
                  <c:v>26.7</c:v>
                </c:pt>
                <c:pt idx="557">
                  <c:v>26.6</c:v>
                </c:pt>
                <c:pt idx="558">
                  <c:v>26.7</c:v>
                </c:pt>
                <c:pt idx="559">
                  <c:v>26.6</c:v>
                </c:pt>
                <c:pt idx="560">
                  <c:v>26.6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26.6</c:v>
                </c:pt>
                <c:pt idx="566">
                  <c:v>26.7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26.7</c:v>
                </c:pt>
                <c:pt idx="576">
                  <c:v>26.7</c:v>
                </c:pt>
                <c:pt idx="577">
                  <c:v>26.7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26.7</c:v>
                </c:pt>
                <c:pt idx="582">
                  <c:v>26.8</c:v>
                </c:pt>
                <c:pt idx="583">
                  <c:v>26.7</c:v>
                </c:pt>
                <c:pt idx="584">
                  <c:v>26.8</c:v>
                </c:pt>
                <c:pt idx="585">
                  <c:v>26.7</c:v>
                </c:pt>
                <c:pt idx="586">
                  <c:v>26.8</c:v>
                </c:pt>
                <c:pt idx="587">
                  <c:v>26.9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26.7</c:v>
                </c:pt>
                <c:pt idx="593">
                  <c:v>26.7</c:v>
                </c:pt>
                <c:pt idx="594">
                  <c:v>26.7</c:v>
                </c:pt>
                <c:pt idx="595">
                  <c:v>26.7</c:v>
                </c:pt>
                <c:pt idx="596">
                  <c:v>26.8</c:v>
                </c:pt>
                <c:pt idx="597">
                  <c:v>26.8</c:v>
                </c:pt>
                <c:pt idx="598">
                  <c:v>26.9</c:v>
                </c:pt>
                <c:pt idx="599">
                  <c:v>26.8</c:v>
                </c:pt>
                <c:pt idx="600">
                  <c:v>26.7</c:v>
                </c:pt>
                <c:pt idx="601">
                  <c:v>26.7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26.9</c:v>
                </c:pt>
                <c:pt idx="606">
                  <c:v>27</c:v>
                </c:pt>
                <c:pt idx="607">
                  <c:v>27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27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26.8</c:v>
                </c:pt>
                <c:pt idx="618">
                  <c:v>26.8</c:v>
                </c:pt>
                <c:pt idx="619">
                  <c:v>26.7</c:v>
                </c:pt>
                <c:pt idx="620">
                  <c:v>26.8</c:v>
                </c:pt>
                <c:pt idx="621">
                  <c:v>26.9</c:v>
                </c:pt>
                <c:pt idx="622">
                  <c:v>26.7</c:v>
                </c:pt>
                <c:pt idx="623">
                  <c:v>26.9</c:v>
                </c:pt>
                <c:pt idx="624">
                  <c:v>26.8</c:v>
                </c:pt>
                <c:pt idx="625">
                  <c:v>26.9</c:v>
                </c:pt>
                <c:pt idx="626">
                  <c:v>26.9</c:v>
                </c:pt>
                <c:pt idx="627">
                  <c:v>26.9</c:v>
                </c:pt>
                <c:pt idx="628">
                  <c:v>27</c:v>
                </c:pt>
                <c:pt idx="629">
                  <c:v>27</c:v>
                </c:pt>
                <c:pt idx="630">
                  <c:v>26.9</c:v>
                </c:pt>
                <c:pt idx="631">
                  <c:v>27</c:v>
                </c:pt>
                <c:pt idx="632">
                  <c:v>27</c:v>
                </c:pt>
                <c:pt idx="633">
                  <c:v>26.9</c:v>
                </c:pt>
                <c:pt idx="634">
                  <c:v>27</c:v>
                </c:pt>
                <c:pt idx="635">
                  <c:v>27</c:v>
                </c:pt>
                <c:pt idx="636">
                  <c:v>27</c:v>
                </c:pt>
                <c:pt idx="637">
                  <c:v>27</c:v>
                </c:pt>
                <c:pt idx="638">
                  <c:v>27</c:v>
                </c:pt>
                <c:pt idx="639">
                  <c:v>26.9</c:v>
                </c:pt>
                <c:pt idx="640">
                  <c:v>26.9</c:v>
                </c:pt>
                <c:pt idx="641">
                  <c:v>27</c:v>
                </c:pt>
                <c:pt idx="642">
                  <c:v>27</c:v>
                </c:pt>
                <c:pt idx="643">
                  <c:v>27</c:v>
                </c:pt>
                <c:pt idx="644">
                  <c:v>27</c:v>
                </c:pt>
                <c:pt idx="645">
                  <c:v>27.2</c:v>
                </c:pt>
                <c:pt idx="646">
                  <c:v>27</c:v>
                </c:pt>
                <c:pt idx="647">
                  <c:v>27</c:v>
                </c:pt>
                <c:pt idx="648">
                  <c:v>27.1</c:v>
                </c:pt>
                <c:pt idx="649">
                  <c:v>27</c:v>
                </c:pt>
                <c:pt idx="650">
                  <c:v>27</c:v>
                </c:pt>
                <c:pt idx="651">
                  <c:v>27</c:v>
                </c:pt>
                <c:pt idx="652">
                  <c:v>27.2</c:v>
                </c:pt>
                <c:pt idx="653">
                  <c:v>27.1</c:v>
                </c:pt>
                <c:pt idx="654">
                  <c:v>27</c:v>
                </c:pt>
                <c:pt idx="655">
                  <c:v>27</c:v>
                </c:pt>
                <c:pt idx="656">
                  <c:v>27.1</c:v>
                </c:pt>
                <c:pt idx="657">
                  <c:v>27.1</c:v>
                </c:pt>
                <c:pt idx="658">
                  <c:v>27.2</c:v>
                </c:pt>
                <c:pt idx="659">
                  <c:v>27.2</c:v>
                </c:pt>
                <c:pt idx="660">
                  <c:v>27.2</c:v>
                </c:pt>
                <c:pt idx="661">
                  <c:v>27.2</c:v>
                </c:pt>
                <c:pt idx="662">
                  <c:v>27.1</c:v>
                </c:pt>
                <c:pt idx="663">
                  <c:v>27.2</c:v>
                </c:pt>
                <c:pt idx="664">
                  <c:v>27.2</c:v>
                </c:pt>
                <c:pt idx="665">
                  <c:v>27.1</c:v>
                </c:pt>
                <c:pt idx="666">
                  <c:v>27.2</c:v>
                </c:pt>
                <c:pt idx="667">
                  <c:v>27.2</c:v>
                </c:pt>
                <c:pt idx="668">
                  <c:v>27.2</c:v>
                </c:pt>
                <c:pt idx="669">
                  <c:v>27.2</c:v>
                </c:pt>
                <c:pt idx="670">
                  <c:v>27</c:v>
                </c:pt>
                <c:pt idx="671">
                  <c:v>27.1</c:v>
                </c:pt>
                <c:pt idx="672">
                  <c:v>27.1</c:v>
                </c:pt>
                <c:pt idx="673">
                  <c:v>27.2</c:v>
                </c:pt>
                <c:pt idx="674">
                  <c:v>27.1</c:v>
                </c:pt>
                <c:pt idx="675">
                  <c:v>27.2</c:v>
                </c:pt>
                <c:pt idx="676">
                  <c:v>27</c:v>
                </c:pt>
                <c:pt idx="677">
                  <c:v>27.1</c:v>
                </c:pt>
                <c:pt idx="678">
                  <c:v>27.1</c:v>
                </c:pt>
                <c:pt idx="679">
                  <c:v>27.2</c:v>
                </c:pt>
                <c:pt idx="680">
                  <c:v>27.3</c:v>
                </c:pt>
                <c:pt idx="681">
                  <c:v>27.2</c:v>
                </c:pt>
                <c:pt idx="682">
                  <c:v>27.3</c:v>
                </c:pt>
                <c:pt idx="683">
                  <c:v>27.1</c:v>
                </c:pt>
                <c:pt idx="684">
                  <c:v>27.1</c:v>
                </c:pt>
                <c:pt idx="685">
                  <c:v>27.2</c:v>
                </c:pt>
                <c:pt idx="686">
                  <c:v>27.3</c:v>
                </c:pt>
                <c:pt idx="687">
                  <c:v>27.2</c:v>
                </c:pt>
                <c:pt idx="688">
                  <c:v>27.3</c:v>
                </c:pt>
                <c:pt idx="689">
                  <c:v>27.3</c:v>
                </c:pt>
                <c:pt idx="690">
                  <c:v>27.2</c:v>
                </c:pt>
                <c:pt idx="691">
                  <c:v>27.2</c:v>
                </c:pt>
                <c:pt idx="692">
                  <c:v>27.3</c:v>
                </c:pt>
                <c:pt idx="693">
                  <c:v>27.3</c:v>
                </c:pt>
                <c:pt idx="694">
                  <c:v>27.4</c:v>
                </c:pt>
                <c:pt idx="695">
                  <c:v>27.4</c:v>
                </c:pt>
                <c:pt idx="696">
                  <c:v>27.4</c:v>
                </c:pt>
                <c:pt idx="697">
                  <c:v>27.4</c:v>
                </c:pt>
                <c:pt idx="698">
                  <c:v>27.4</c:v>
                </c:pt>
                <c:pt idx="699">
                  <c:v>27.5</c:v>
                </c:pt>
                <c:pt idx="700">
                  <c:v>27.5</c:v>
                </c:pt>
                <c:pt idx="701">
                  <c:v>27.4</c:v>
                </c:pt>
                <c:pt idx="702">
                  <c:v>27.4</c:v>
                </c:pt>
                <c:pt idx="703">
                  <c:v>27.5</c:v>
                </c:pt>
                <c:pt idx="704">
                  <c:v>27.6</c:v>
                </c:pt>
                <c:pt idx="705">
                  <c:v>27.4</c:v>
                </c:pt>
                <c:pt idx="706">
                  <c:v>27.4</c:v>
                </c:pt>
                <c:pt idx="707">
                  <c:v>27.4</c:v>
                </c:pt>
                <c:pt idx="708">
                  <c:v>27.4</c:v>
                </c:pt>
                <c:pt idx="709">
                  <c:v>27.4</c:v>
                </c:pt>
                <c:pt idx="710">
                  <c:v>27.5</c:v>
                </c:pt>
                <c:pt idx="711">
                  <c:v>27.5</c:v>
                </c:pt>
                <c:pt idx="712">
                  <c:v>27.5</c:v>
                </c:pt>
                <c:pt idx="713">
                  <c:v>27.4</c:v>
                </c:pt>
                <c:pt idx="714">
                  <c:v>27.4</c:v>
                </c:pt>
                <c:pt idx="715">
                  <c:v>27.4</c:v>
                </c:pt>
                <c:pt idx="716">
                  <c:v>27.4</c:v>
                </c:pt>
                <c:pt idx="717">
                  <c:v>27.4</c:v>
                </c:pt>
                <c:pt idx="718">
                  <c:v>27.4</c:v>
                </c:pt>
                <c:pt idx="719">
                  <c:v>27.5</c:v>
                </c:pt>
                <c:pt idx="720">
                  <c:v>27.5</c:v>
                </c:pt>
                <c:pt idx="721">
                  <c:v>27.7</c:v>
                </c:pt>
                <c:pt idx="722">
                  <c:v>27.5</c:v>
                </c:pt>
                <c:pt idx="723">
                  <c:v>27.4</c:v>
                </c:pt>
                <c:pt idx="724">
                  <c:v>27.4</c:v>
                </c:pt>
                <c:pt idx="725">
                  <c:v>27.4</c:v>
                </c:pt>
                <c:pt idx="726">
                  <c:v>27.3</c:v>
                </c:pt>
                <c:pt idx="727">
                  <c:v>27.3</c:v>
                </c:pt>
                <c:pt idx="728">
                  <c:v>27.3</c:v>
                </c:pt>
                <c:pt idx="729">
                  <c:v>27.3</c:v>
                </c:pt>
                <c:pt idx="730">
                  <c:v>27.4</c:v>
                </c:pt>
                <c:pt idx="731">
                  <c:v>27.4</c:v>
                </c:pt>
                <c:pt idx="732">
                  <c:v>27.4</c:v>
                </c:pt>
                <c:pt idx="733">
                  <c:v>27.4</c:v>
                </c:pt>
                <c:pt idx="734">
                  <c:v>27.4</c:v>
                </c:pt>
                <c:pt idx="735">
                  <c:v>27.3</c:v>
                </c:pt>
                <c:pt idx="736">
                  <c:v>27.4</c:v>
                </c:pt>
                <c:pt idx="737">
                  <c:v>27.4</c:v>
                </c:pt>
                <c:pt idx="738">
                  <c:v>27.5</c:v>
                </c:pt>
                <c:pt idx="739">
                  <c:v>27.5</c:v>
                </c:pt>
                <c:pt idx="740">
                  <c:v>27.5</c:v>
                </c:pt>
                <c:pt idx="741">
                  <c:v>27.6</c:v>
                </c:pt>
                <c:pt idx="742">
                  <c:v>27.4</c:v>
                </c:pt>
                <c:pt idx="743">
                  <c:v>27.4</c:v>
                </c:pt>
                <c:pt idx="744">
                  <c:v>27.3</c:v>
                </c:pt>
                <c:pt idx="745">
                  <c:v>27.4</c:v>
                </c:pt>
                <c:pt idx="746">
                  <c:v>27.4</c:v>
                </c:pt>
                <c:pt idx="747">
                  <c:v>27.4</c:v>
                </c:pt>
                <c:pt idx="748">
                  <c:v>27.4</c:v>
                </c:pt>
                <c:pt idx="749">
                  <c:v>27.4</c:v>
                </c:pt>
                <c:pt idx="750">
                  <c:v>27.4</c:v>
                </c:pt>
                <c:pt idx="751">
                  <c:v>27.4</c:v>
                </c:pt>
                <c:pt idx="752">
                  <c:v>27.4</c:v>
                </c:pt>
                <c:pt idx="753">
                  <c:v>27.4</c:v>
                </c:pt>
                <c:pt idx="754">
                  <c:v>27.4</c:v>
                </c:pt>
                <c:pt idx="755">
                  <c:v>27.5</c:v>
                </c:pt>
                <c:pt idx="756">
                  <c:v>27.6</c:v>
                </c:pt>
                <c:pt idx="757">
                  <c:v>27.6</c:v>
                </c:pt>
                <c:pt idx="758">
                  <c:v>27.7</c:v>
                </c:pt>
                <c:pt idx="759">
                  <c:v>27.6</c:v>
                </c:pt>
                <c:pt idx="760">
                  <c:v>27.5</c:v>
                </c:pt>
                <c:pt idx="761">
                  <c:v>27.5</c:v>
                </c:pt>
                <c:pt idx="762">
                  <c:v>27.4</c:v>
                </c:pt>
                <c:pt idx="763">
                  <c:v>27.4</c:v>
                </c:pt>
                <c:pt idx="764">
                  <c:v>27.4</c:v>
                </c:pt>
                <c:pt idx="765">
                  <c:v>27.5</c:v>
                </c:pt>
                <c:pt idx="766">
                  <c:v>27.4</c:v>
                </c:pt>
                <c:pt idx="767">
                  <c:v>27.4</c:v>
                </c:pt>
                <c:pt idx="768">
                  <c:v>27.4</c:v>
                </c:pt>
                <c:pt idx="769">
                  <c:v>27.6</c:v>
                </c:pt>
                <c:pt idx="770">
                  <c:v>27.5</c:v>
                </c:pt>
                <c:pt idx="771">
                  <c:v>27.4</c:v>
                </c:pt>
                <c:pt idx="772">
                  <c:v>27.5</c:v>
                </c:pt>
                <c:pt idx="773">
                  <c:v>27.7</c:v>
                </c:pt>
                <c:pt idx="774">
                  <c:v>27.8</c:v>
                </c:pt>
                <c:pt idx="775">
                  <c:v>27.9</c:v>
                </c:pt>
                <c:pt idx="776">
                  <c:v>27.8</c:v>
                </c:pt>
                <c:pt idx="777">
                  <c:v>27.6</c:v>
                </c:pt>
                <c:pt idx="778">
                  <c:v>27.5</c:v>
                </c:pt>
                <c:pt idx="779">
                  <c:v>27.4</c:v>
                </c:pt>
                <c:pt idx="780">
                  <c:v>27.5</c:v>
                </c:pt>
                <c:pt idx="781">
                  <c:v>27.5</c:v>
                </c:pt>
                <c:pt idx="782">
                  <c:v>27.4</c:v>
                </c:pt>
                <c:pt idx="783">
                  <c:v>27.4</c:v>
                </c:pt>
                <c:pt idx="784">
                  <c:v>27.4</c:v>
                </c:pt>
                <c:pt idx="785">
                  <c:v>27.5</c:v>
                </c:pt>
                <c:pt idx="786">
                  <c:v>27.5</c:v>
                </c:pt>
                <c:pt idx="787">
                  <c:v>27.6</c:v>
                </c:pt>
                <c:pt idx="788">
                  <c:v>27.7</c:v>
                </c:pt>
                <c:pt idx="789">
                  <c:v>27.6</c:v>
                </c:pt>
                <c:pt idx="790">
                  <c:v>27.6</c:v>
                </c:pt>
                <c:pt idx="791">
                  <c:v>27.7</c:v>
                </c:pt>
                <c:pt idx="792">
                  <c:v>27.7</c:v>
                </c:pt>
                <c:pt idx="793">
                  <c:v>27.5</c:v>
                </c:pt>
                <c:pt idx="794">
                  <c:v>27.5</c:v>
                </c:pt>
                <c:pt idx="795">
                  <c:v>27.7</c:v>
                </c:pt>
                <c:pt idx="796">
                  <c:v>27.7</c:v>
                </c:pt>
                <c:pt idx="797">
                  <c:v>27.7</c:v>
                </c:pt>
                <c:pt idx="798">
                  <c:v>27.5</c:v>
                </c:pt>
                <c:pt idx="799">
                  <c:v>27.4</c:v>
                </c:pt>
                <c:pt idx="800">
                  <c:v>27.4</c:v>
                </c:pt>
                <c:pt idx="801">
                  <c:v>27.5</c:v>
                </c:pt>
                <c:pt idx="802">
                  <c:v>27.4</c:v>
                </c:pt>
                <c:pt idx="803">
                  <c:v>27.5</c:v>
                </c:pt>
                <c:pt idx="804">
                  <c:v>27.4</c:v>
                </c:pt>
                <c:pt idx="805">
                  <c:v>27.4</c:v>
                </c:pt>
                <c:pt idx="806">
                  <c:v>27.5</c:v>
                </c:pt>
                <c:pt idx="807">
                  <c:v>27.4</c:v>
                </c:pt>
                <c:pt idx="808">
                  <c:v>27.4</c:v>
                </c:pt>
                <c:pt idx="809">
                  <c:v>27.5</c:v>
                </c:pt>
                <c:pt idx="810">
                  <c:v>27.5</c:v>
                </c:pt>
                <c:pt idx="811">
                  <c:v>27.7</c:v>
                </c:pt>
                <c:pt idx="812">
                  <c:v>27.6</c:v>
                </c:pt>
                <c:pt idx="813">
                  <c:v>27.6</c:v>
                </c:pt>
                <c:pt idx="814">
                  <c:v>27.7</c:v>
                </c:pt>
                <c:pt idx="815">
                  <c:v>27.5</c:v>
                </c:pt>
                <c:pt idx="816">
                  <c:v>27.5</c:v>
                </c:pt>
                <c:pt idx="817">
                  <c:v>27.5</c:v>
                </c:pt>
                <c:pt idx="818">
                  <c:v>27.4</c:v>
                </c:pt>
                <c:pt idx="819">
                  <c:v>27.5</c:v>
                </c:pt>
                <c:pt idx="820">
                  <c:v>27.5</c:v>
                </c:pt>
                <c:pt idx="821">
                  <c:v>27.7</c:v>
                </c:pt>
                <c:pt idx="822">
                  <c:v>27.7</c:v>
                </c:pt>
                <c:pt idx="823">
                  <c:v>27.6</c:v>
                </c:pt>
                <c:pt idx="824">
                  <c:v>27.5</c:v>
                </c:pt>
                <c:pt idx="825">
                  <c:v>27.6</c:v>
                </c:pt>
                <c:pt idx="826">
                  <c:v>27.7</c:v>
                </c:pt>
                <c:pt idx="827">
                  <c:v>27.5</c:v>
                </c:pt>
                <c:pt idx="828">
                  <c:v>27.5</c:v>
                </c:pt>
                <c:pt idx="829">
                  <c:v>27.5</c:v>
                </c:pt>
                <c:pt idx="830">
                  <c:v>27.7</c:v>
                </c:pt>
                <c:pt idx="831">
                  <c:v>27.6</c:v>
                </c:pt>
                <c:pt idx="832">
                  <c:v>27.7</c:v>
                </c:pt>
                <c:pt idx="833">
                  <c:v>27.7</c:v>
                </c:pt>
                <c:pt idx="834">
                  <c:v>27.8</c:v>
                </c:pt>
                <c:pt idx="835">
                  <c:v>27.7</c:v>
                </c:pt>
                <c:pt idx="836">
                  <c:v>27.7</c:v>
                </c:pt>
                <c:pt idx="837">
                  <c:v>27.8</c:v>
                </c:pt>
                <c:pt idx="838">
                  <c:v>27.7</c:v>
                </c:pt>
                <c:pt idx="839">
                  <c:v>27.7</c:v>
                </c:pt>
                <c:pt idx="840">
                  <c:v>27.7</c:v>
                </c:pt>
                <c:pt idx="841">
                  <c:v>27.7</c:v>
                </c:pt>
                <c:pt idx="842">
                  <c:v>27.7</c:v>
                </c:pt>
                <c:pt idx="843">
                  <c:v>27.7</c:v>
                </c:pt>
                <c:pt idx="844">
                  <c:v>27.7</c:v>
                </c:pt>
                <c:pt idx="845">
                  <c:v>27.8</c:v>
                </c:pt>
                <c:pt idx="846">
                  <c:v>27.8</c:v>
                </c:pt>
                <c:pt idx="847">
                  <c:v>27.9</c:v>
                </c:pt>
                <c:pt idx="848">
                  <c:v>27.9</c:v>
                </c:pt>
                <c:pt idx="849">
                  <c:v>27.8</c:v>
                </c:pt>
                <c:pt idx="850">
                  <c:v>27.9</c:v>
                </c:pt>
                <c:pt idx="851">
                  <c:v>27.9</c:v>
                </c:pt>
                <c:pt idx="852">
                  <c:v>27.9</c:v>
                </c:pt>
                <c:pt idx="853">
                  <c:v>27.9</c:v>
                </c:pt>
                <c:pt idx="854">
                  <c:v>27.9</c:v>
                </c:pt>
                <c:pt idx="855">
                  <c:v>28</c:v>
                </c:pt>
                <c:pt idx="856">
                  <c:v>28</c:v>
                </c:pt>
                <c:pt idx="857">
                  <c:v>28</c:v>
                </c:pt>
                <c:pt idx="858">
                  <c:v>27.9</c:v>
                </c:pt>
                <c:pt idx="859">
                  <c:v>27.9</c:v>
                </c:pt>
                <c:pt idx="860">
                  <c:v>27.9</c:v>
                </c:pt>
                <c:pt idx="861">
                  <c:v>27.8</c:v>
                </c:pt>
                <c:pt idx="862">
                  <c:v>27.8</c:v>
                </c:pt>
                <c:pt idx="863">
                  <c:v>27.8</c:v>
                </c:pt>
                <c:pt idx="864">
                  <c:v>28</c:v>
                </c:pt>
                <c:pt idx="865">
                  <c:v>27.9</c:v>
                </c:pt>
                <c:pt idx="866">
                  <c:v>27.9</c:v>
                </c:pt>
                <c:pt idx="867">
                  <c:v>27.9</c:v>
                </c:pt>
                <c:pt idx="868">
                  <c:v>27.9</c:v>
                </c:pt>
                <c:pt idx="869">
                  <c:v>28</c:v>
                </c:pt>
                <c:pt idx="870">
                  <c:v>28</c:v>
                </c:pt>
                <c:pt idx="871">
                  <c:v>28</c:v>
                </c:pt>
                <c:pt idx="872">
                  <c:v>27.9</c:v>
                </c:pt>
                <c:pt idx="873">
                  <c:v>28</c:v>
                </c:pt>
                <c:pt idx="874">
                  <c:v>28.1</c:v>
                </c:pt>
                <c:pt idx="875">
                  <c:v>28</c:v>
                </c:pt>
                <c:pt idx="876">
                  <c:v>27.9</c:v>
                </c:pt>
                <c:pt idx="877">
                  <c:v>28</c:v>
                </c:pt>
                <c:pt idx="878">
                  <c:v>28</c:v>
                </c:pt>
                <c:pt idx="879">
                  <c:v>27.9</c:v>
                </c:pt>
                <c:pt idx="880">
                  <c:v>27.9</c:v>
                </c:pt>
                <c:pt idx="881">
                  <c:v>28.1</c:v>
                </c:pt>
                <c:pt idx="882">
                  <c:v>27.8</c:v>
                </c:pt>
                <c:pt idx="883">
                  <c:v>28.3</c:v>
                </c:pt>
                <c:pt idx="884">
                  <c:v>28.3</c:v>
                </c:pt>
                <c:pt idx="885">
                  <c:v>28.2</c:v>
                </c:pt>
                <c:pt idx="886">
                  <c:v>28.2</c:v>
                </c:pt>
                <c:pt idx="887">
                  <c:v>28.7</c:v>
                </c:pt>
                <c:pt idx="888">
                  <c:v>28.6</c:v>
                </c:pt>
                <c:pt idx="889">
                  <c:v>28.2</c:v>
                </c:pt>
                <c:pt idx="890">
                  <c:v>28.5</c:v>
                </c:pt>
                <c:pt idx="891">
                  <c:v>28.4</c:v>
                </c:pt>
                <c:pt idx="892">
                  <c:v>28.4</c:v>
                </c:pt>
                <c:pt idx="893">
                  <c:v>28.4</c:v>
                </c:pt>
                <c:pt idx="894">
                  <c:v>28.7</c:v>
                </c:pt>
                <c:pt idx="895">
                  <c:v>28.7</c:v>
                </c:pt>
                <c:pt idx="896">
                  <c:v>28.6</c:v>
                </c:pt>
                <c:pt idx="897">
                  <c:v>28.5</c:v>
                </c:pt>
                <c:pt idx="898">
                  <c:v>28.6</c:v>
                </c:pt>
                <c:pt idx="899">
                  <c:v>28.6</c:v>
                </c:pt>
                <c:pt idx="900">
                  <c:v>28.6</c:v>
                </c:pt>
                <c:pt idx="901">
                  <c:v>28.6</c:v>
                </c:pt>
                <c:pt idx="902">
                  <c:v>28.4</c:v>
                </c:pt>
                <c:pt idx="903">
                  <c:v>28.6</c:v>
                </c:pt>
                <c:pt idx="904">
                  <c:v>28.5</c:v>
                </c:pt>
                <c:pt idx="905">
                  <c:v>28.5</c:v>
                </c:pt>
                <c:pt idx="906">
                  <c:v>28.6</c:v>
                </c:pt>
                <c:pt idx="907">
                  <c:v>28.6</c:v>
                </c:pt>
                <c:pt idx="908">
                  <c:v>28.6</c:v>
                </c:pt>
                <c:pt idx="909">
                  <c:v>28.5</c:v>
                </c:pt>
                <c:pt idx="910">
                  <c:v>28.4</c:v>
                </c:pt>
                <c:pt idx="911">
                  <c:v>28.5</c:v>
                </c:pt>
                <c:pt idx="912">
                  <c:v>28.6</c:v>
                </c:pt>
                <c:pt idx="913">
                  <c:v>28.7</c:v>
                </c:pt>
                <c:pt idx="914">
                  <c:v>28.7</c:v>
                </c:pt>
                <c:pt idx="915">
                  <c:v>28.8</c:v>
                </c:pt>
                <c:pt idx="916">
                  <c:v>28.7</c:v>
                </c:pt>
                <c:pt idx="917">
                  <c:v>28.6</c:v>
                </c:pt>
                <c:pt idx="918">
                  <c:v>28.6</c:v>
                </c:pt>
                <c:pt idx="919">
                  <c:v>28.5</c:v>
                </c:pt>
                <c:pt idx="920">
                  <c:v>28.5</c:v>
                </c:pt>
                <c:pt idx="921">
                  <c:v>28.5</c:v>
                </c:pt>
                <c:pt idx="922">
                  <c:v>28.5</c:v>
                </c:pt>
                <c:pt idx="923">
                  <c:v>28.5</c:v>
                </c:pt>
                <c:pt idx="924">
                  <c:v>28.6</c:v>
                </c:pt>
                <c:pt idx="925">
                  <c:v>28.5</c:v>
                </c:pt>
                <c:pt idx="926">
                  <c:v>28.6</c:v>
                </c:pt>
                <c:pt idx="927">
                  <c:v>28.5</c:v>
                </c:pt>
                <c:pt idx="928">
                  <c:v>28.7</c:v>
                </c:pt>
                <c:pt idx="929">
                  <c:v>28.6</c:v>
                </c:pt>
                <c:pt idx="930">
                  <c:v>28.6</c:v>
                </c:pt>
                <c:pt idx="931">
                  <c:v>28.8</c:v>
                </c:pt>
                <c:pt idx="932">
                  <c:v>28.6</c:v>
                </c:pt>
                <c:pt idx="933">
                  <c:v>28.7</c:v>
                </c:pt>
                <c:pt idx="934">
                  <c:v>28.6</c:v>
                </c:pt>
                <c:pt idx="935">
                  <c:v>28.7</c:v>
                </c:pt>
                <c:pt idx="936">
                  <c:v>28.7</c:v>
                </c:pt>
                <c:pt idx="937">
                  <c:v>28.6</c:v>
                </c:pt>
                <c:pt idx="938">
                  <c:v>28.5</c:v>
                </c:pt>
                <c:pt idx="939">
                  <c:v>28.4</c:v>
                </c:pt>
                <c:pt idx="940">
                  <c:v>28.6</c:v>
                </c:pt>
                <c:pt idx="941">
                  <c:v>29</c:v>
                </c:pt>
                <c:pt idx="942">
                  <c:v>29</c:v>
                </c:pt>
                <c:pt idx="943">
                  <c:v>28.7</c:v>
                </c:pt>
                <c:pt idx="944">
                  <c:v>28.7</c:v>
                </c:pt>
                <c:pt idx="945">
                  <c:v>28.6</c:v>
                </c:pt>
                <c:pt idx="946">
                  <c:v>28.7</c:v>
                </c:pt>
                <c:pt idx="947">
                  <c:v>28.7</c:v>
                </c:pt>
                <c:pt idx="948">
                  <c:v>28.8</c:v>
                </c:pt>
                <c:pt idx="949">
                  <c:v>28.7</c:v>
                </c:pt>
                <c:pt idx="950">
                  <c:v>28.7</c:v>
                </c:pt>
                <c:pt idx="951">
                  <c:v>28.8</c:v>
                </c:pt>
                <c:pt idx="952">
                  <c:v>29</c:v>
                </c:pt>
                <c:pt idx="953">
                  <c:v>29.1</c:v>
                </c:pt>
                <c:pt idx="954">
                  <c:v>29</c:v>
                </c:pt>
                <c:pt idx="955">
                  <c:v>28.9</c:v>
                </c:pt>
                <c:pt idx="956">
                  <c:v>29</c:v>
                </c:pt>
                <c:pt idx="957">
                  <c:v>28.9</c:v>
                </c:pt>
                <c:pt idx="958">
                  <c:v>28.8</c:v>
                </c:pt>
                <c:pt idx="959">
                  <c:v>28.8</c:v>
                </c:pt>
                <c:pt idx="960">
                  <c:v>29</c:v>
                </c:pt>
                <c:pt idx="961">
                  <c:v>29</c:v>
                </c:pt>
                <c:pt idx="962">
                  <c:v>29</c:v>
                </c:pt>
                <c:pt idx="963">
                  <c:v>29</c:v>
                </c:pt>
                <c:pt idx="964">
                  <c:v>29</c:v>
                </c:pt>
                <c:pt idx="965">
                  <c:v>29</c:v>
                </c:pt>
                <c:pt idx="966">
                  <c:v>29.1</c:v>
                </c:pt>
                <c:pt idx="967">
                  <c:v>29.5</c:v>
                </c:pt>
                <c:pt idx="968">
                  <c:v>29.3</c:v>
                </c:pt>
                <c:pt idx="969">
                  <c:v>29.3</c:v>
                </c:pt>
                <c:pt idx="970">
                  <c:v>29.2</c:v>
                </c:pt>
                <c:pt idx="971">
                  <c:v>29</c:v>
                </c:pt>
                <c:pt idx="972">
                  <c:v>29.2</c:v>
                </c:pt>
                <c:pt idx="973">
                  <c:v>29.3</c:v>
                </c:pt>
                <c:pt idx="974">
                  <c:v>29.6</c:v>
                </c:pt>
                <c:pt idx="975">
                  <c:v>29.6</c:v>
                </c:pt>
                <c:pt idx="976">
                  <c:v>29.5</c:v>
                </c:pt>
                <c:pt idx="977">
                  <c:v>29.5</c:v>
                </c:pt>
                <c:pt idx="978">
                  <c:v>29.5</c:v>
                </c:pt>
                <c:pt idx="979">
                  <c:v>29.3</c:v>
                </c:pt>
                <c:pt idx="980">
                  <c:v>29.2</c:v>
                </c:pt>
                <c:pt idx="981">
                  <c:v>29.3</c:v>
                </c:pt>
                <c:pt idx="982">
                  <c:v>29.3</c:v>
                </c:pt>
                <c:pt idx="983">
                  <c:v>29.4</c:v>
                </c:pt>
                <c:pt idx="984">
                  <c:v>29.5</c:v>
                </c:pt>
                <c:pt idx="985">
                  <c:v>29.5</c:v>
                </c:pt>
                <c:pt idx="986">
                  <c:v>29.3</c:v>
                </c:pt>
                <c:pt idx="987">
                  <c:v>29.3</c:v>
                </c:pt>
                <c:pt idx="988">
                  <c:v>29.3</c:v>
                </c:pt>
                <c:pt idx="989">
                  <c:v>29.4</c:v>
                </c:pt>
                <c:pt idx="990">
                  <c:v>29.4</c:v>
                </c:pt>
                <c:pt idx="991">
                  <c:v>29.6</c:v>
                </c:pt>
                <c:pt idx="992">
                  <c:v>29.7</c:v>
                </c:pt>
                <c:pt idx="993">
                  <c:v>29.5</c:v>
                </c:pt>
                <c:pt idx="994">
                  <c:v>29.5</c:v>
                </c:pt>
                <c:pt idx="995">
                  <c:v>29.6</c:v>
                </c:pt>
                <c:pt idx="996">
                  <c:v>29.6</c:v>
                </c:pt>
                <c:pt idx="997">
                  <c:v>29.6</c:v>
                </c:pt>
                <c:pt idx="998">
                  <c:v>29.4</c:v>
                </c:pt>
                <c:pt idx="999">
                  <c:v>29.6</c:v>
                </c:pt>
                <c:pt idx="1000">
                  <c:v>29.3</c:v>
                </c:pt>
                <c:pt idx="1001">
                  <c:v>29.3</c:v>
                </c:pt>
                <c:pt idx="1002">
                  <c:v>29.5</c:v>
                </c:pt>
                <c:pt idx="1003">
                  <c:v>29.5</c:v>
                </c:pt>
                <c:pt idx="1004">
                  <c:v>29.7</c:v>
                </c:pt>
                <c:pt idx="1005">
                  <c:v>29.6</c:v>
                </c:pt>
                <c:pt idx="1006">
                  <c:v>29.5</c:v>
                </c:pt>
                <c:pt idx="1007">
                  <c:v>29.5</c:v>
                </c:pt>
                <c:pt idx="1008">
                  <c:v>29.6</c:v>
                </c:pt>
                <c:pt idx="1009">
                  <c:v>29.7</c:v>
                </c:pt>
                <c:pt idx="1010">
                  <c:v>29.7</c:v>
                </c:pt>
                <c:pt idx="1011">
                  <c:v>29.7</c:v>
                </c:pt>
                <c:pt idx="1012">
                  <c:v>29.8</c:v>
                </c:pt>
                <c:pt idx="1013">
                  <c:v>29.7</c:v>
                </c:pt>
                <c:pt idx="1014">
                  <c:v>29.7</c:v>
                </c:pt>
                <c:pt idx="1015">
                  <c:v>29.7</c:v>
                </c:pt>
                <c:pt idx="1016">
                  <c:v>29.7</c:v>
                </c:pt>
                <c:pt idx="1017">
                  <c:v>29.9</c:v>
                </c:pt>
                <c:pt idx="1018">
                  <c:v>29.8</c:v>
                </c:pt>
                <c:pt idx="1019">
                  <c:v>29.7</c:v>
                </c:pt>
                <c:pt idx="1020">
                  <c:v>29.7</c:v>
                </c:pt>
                <c:pt idx="1021">
                  <c:v>29.4</c:v>
                </c:pt>
                <c:pt idx="1022">
                  <c:v>29.6</c:v>
                </c:pt>
                <c:pt idx="1023">
                  <c:v>29.7</c:v>
                </c:pt>
                <c:pt idx="1024">
                  <c:v>29.7</c:v>
                </c:pt>
                <c:pt idx="1025">
                  <c:v>29.7</c:v>
                </c:pt>
                <c:pt idx="1026">
                  <c:v>29.8</c:v>
                </c:pt>
                <c:pt idx="1027">
                  <c:v>30</c:v>
                </c:pt>
                <c:pt idx="1028">
                  <c:v>29.9</c:v>
                </c:pt>
                <c:pt idx="1029">
                  <c:v>30.2</c:v>
                </c:pt>
                <c:pt idx="1030">
                  <c:v>30.2</c:v>
                </c:pt>
                <c:pt idx="1031">
                  <c:v>30</c:v>
                </c:pt>
                <c:pt idx="1032">
                  <c:v>30</c:v>
                </c:pt>
                <c:pt idx="1033">
                  <c:v>30.1</c:v>
                </c:pt>
                <c:pt idx="1034">
                  <c:v>30.3</c:v>
                </c:pt>
                <c:pt idx="1035">
                  <c:v>30.4</c:v>
                </c:pt>
                <c:pt idx="1036">
                  <c:v>30.3</c:v>
                </c:pt>
                <c:pt idx="1037">
                  <c:v>30.1</c:v>
                </c:pt>
                <c:pt idx="1038">
                  <c:v>30.1</c:v>
                </c:pt>
                <c:pt idx="1039">
                  <c:v>30.1</c:v>
                </c:pt>
                <c:pt idx="1040">
                  <c:v>30.1</c:v>
                </c:pt>
                <c:pt idx="1041">
                  <c:v>30.1</c:v>
                </c:pt>
                <c:pt idx="1042">
                  <c:v>30.1</c:v>
                </c:pt>
                <c:pt idx="1043">
                  <c:v>30.3</c:v>
                </c:pt>
                <c:pt idx="1044">
                  <c:v>30.3</c:v>
                </c:pt>
                <c:pt idx="1045">
                  <c:v>30.5</c:v>
                </c:pt>
                <c:pt idx="1046">
                  <c:v>30.3</c:v>
                </c:pt>
                <c:pt idx="1047">
                  <c:v>30.3</c:v>
                </c:pt>
                <c:pt idx="1048">
                  <c:v>30.1</c:v>
                </c:pt>
                <c:pt idx="1049">
                  <c:v>30.2</c:v>
                </c:pt>
                <c:pt idx="1050">
                  <c:v>30.4</c:v>
                </c:pt>
                <c:pt idx="1051">
                  <c:v>30.5</c:v>
                </c:pt>
                <c:pt idx="1052">
                  <c:v>30.6</c:v>
                </c:pt>
                <c:pt idx="1053">
                  <c:v>30.6</c:v>
                </c:pt>
                <c:pt idx="1054">
                  <c:v>30.3</c:v>
                </c:pt>
                <c:pt idx="1055">
                  <c:v>30</c:v>
                </c:pt>
                <c:pt idx="1056">
                  <c:v>30.2</c:v>
                </c:pt>
                <c:pt idx="1057">
                  <c:v>30.5</c:v>
                </c:pt>
                <c:pt idx="1058">
                  <c:v>30.5</c:v>
                </c:pt>
                <c:pt idx="1059">
                  <c:v>30.5</c:v>
                </c:pt>
                <c:pt idx="1060">
                  <c:v>30.4</c:v>
                </c:pt>
                <c:pt idx="1061">
                  <c:v>30.4</c:v>
                </c:pt>
                <c:pt idx="1062">
                  <c:v>30.6</c:v>
                </c:pt>
                <c:pt idx="1063">
                  <c:v>30.6</c:v>
                </c:pt>
                <c:pt idx="1064">
                  <c:v>30.8</c:v>
                </c:pt>
                <c:pt idx="1065">
                  <c:v>30.7</c:v>
                </c:pt>
                <c:pt idx="1066">
                  <c:v>30.6</c:v>
                </c:pt>
                <c:pt idx="1067">
                  <c:v>30.5</c:v>
                </c:pt>
                <c:pt idx="1068">
                  <c:v>30.7</c:v>
                </c:pt>
                <c:pt idx="1069">
                  <c:v>30.6</c:v>
                </c:pt>
                <c:pt idx="1070">
                  <c:v>30.7</c:v>
                </c:pt>
                <c:pt idx="1071">
                  <c:v>30.9</c:v>
                </c:pt>
                <c:pt idx="1072">
                  <c:v>30.6</c:v>
                </c:pt>
                <c:pt idx="1073">
                  <c:v>30.3</c:v>
                </c:pt>
                <c:pt idx="1074">
                  <c:v>30.2</c:v>
                </c:pt>
                <c:pt idx="1075">
                  <c:v>30.4</c:v>
                </c:pt>
                <c:pt idx="1076">
                  <c:v>30.4</c:v>
                </c:pt>
                <c:pt idx="1077">
                  <c:v>30.6</c:v>
                </c:pt>
                <c:pt idx="1078">
                  <c:v>30.8</c:v>
                </c:pt>
                <c:pt idx="1079">
                  <c:v>30.6</c:v>
                </c:pt>
                <c:pt idx="1080">
                  <c:v>30.8</c:v>
                </c:pt>
                <c:pt idx="1081">
                  <c:v>30.7</c:v>
                </c:pt>
                <c:pt idx="1082">
                  <c:v>30.8</c:v>
                </c:pt>
                <c:pt idx="1083">
                  <c:v>31.1</c:v>
                </c:pt>
                <c:pt idx="1084">
                  <c:v>31.1</c:v>
                </c:pt>
                <c:pt idx="1085">
                  <c:v>31.1</c:v>
                </c:pt>
                <c:pt idx="1086">
                  <c:v>31</c:v>
                </c:pt>
                <c:pt idx="1087">
                  <c:v>31.1</c:v>
                </c:pt>
                <c:pt idx="1088">
                  <c:v>31.3</c:v>
                </c:pt>
                <c:pt idx="1089">
                  <c:v>31</c:v>
                </c:pt>
                <c:pt idx="1090">
                  <c:v>31.1</c:v>
                </c:pt>
                <c:pt idx="1091">
                  <c:v>31</c:v>
                </c:pt>
                <c:pt idx="1092">
                  <c:v>31.1</c:v>
                </c:pt>
                <c:pt idx="1093">
                  <c:v>31.1</c:v>
                </c:pt>
                <c:pt idx="1094">
                  <c:v>30.8</c:v>
                </c:pt>
                <c:pt idx="1095">
                  <c:v>31.1</c:v>
                </c:pt>
                <c:pt idx="1096">
                  <c:v>31.1</c:v>
                </c:pt>
                <c:pt idx="1097">
                  <c:v>31.5</c:v>
                </c:pt>
                <c:pt idx="1098">
                  <c:v>31.3</c:v>
                </c:pt>
                <c:pt idx="1099">
                  <c:v>31.1</c:v>
                </c:pt>
                <c:pt idx="1100">
                  <c:v>31</c:v>
                </c:pt>
                <c:pt idx="1101">
                  <c:v>31.1</c:v>
                </c:pt>
                <c:pt idx="1102">
                  <c:v>31.2</c:v>
                </c:pt>
                <c:pt idx="1103">
                  <c:v>31.1</c:v>
                </c:pt>
                <c:pt idx="1104">
                  <c:v>31</c:v>
                </c:pt>
                <c:pt idx="1105">
                  <c:v>31.3</c:v>
                </c:pt>
                <c:pt idx="1106">
                  <c:v>31.6</c:v>
                </c:pt>
                <c:pt idx="1107">
                  <c:v>31.3</c:v>
                </c:pt>
                <c:pt idx="1108">
                  <c:v>31.7</c:v>
                </c:pt>
                <c:pt idx="1109">
                  <c:v>31.8</c:v>
                </c:pt>
                <c:pt idx="1110">
                  <c:v>31.7</c:v>
                </c:pt>
                <c:pt idx="1111">
                  <c:v>31.7</c:v>
                </c:pt>
                <c:pt idx="1112">
                  <c:v>31.9</c:v>
                </c:pt>
                <c:pt idx="1113">
                  <c:v>31.8</c:v>
                </c:pt>
                <c:pt idx="1114">
                  <c:v>31.8</c:v>
                </c:pt>
                <c:pt idx="1115">
                  <c:v>31.9</c:v>
                </c:pt>
                <c:pt idx="1116">
                  <c:v>31.7</c:v>
                </c:pt>
                <c:pt idx="1117">
                  <c:v>31.5</c:v>
                </c:pt>
                <c:pt idx="1118">
                  <c:v>31.6</c:v>
                </c:pt>
                <c:pt idx="1119">
                  <c:v>31.5</c:v>
                </c:pt>
                <c:pt idx="1120">
                  <c:v>31.5</c:v>
                </c:pt>
                <c:pt idx="1121">
                  <c:v>31.5</c:v>
                </c:pt>
                <c:pt idx="1122">
                  <c:v>31.5</c:v>
                </c:pt>
                <c:pt idx="1123">
                  <c:v>31.5</c:v>
                </c:pt>
                <c:pt idx="1124">
                  <c:v>31.5</c:v>
                </c:pt>
                <c:pt idx="1125">
                  <c:v>31.8</c:v>
                </c:pt>
                <c:pt idx="1126">
                  <c:v>31.8</c:v>
                </c:pt>
                <c:pt idx="1127">
                  <c:v>31.7</c:v>
                </c:pt>
                <c:pt idx="1128">
                  <c:v>31.6</c:v>
                </c:pt>
                <c:pt idx="1129">
                  <c:v>31.5</c:v>
                </c:pt>
                <c:pt idx="1130">
                  <c:v>31.6</c:v>
                </c:pt>
                <c:pt idx="1131">
                  <c:v>31.4</c:v>
                </c:pt>
                <c:pt idx="1132">
                  <c:v>31.4</c:v>
                </c:pt>
                <c:pt idx="1133">
                  <c:v>31.8</c:v>
                </c:pt>
                <c:pt idx="1134">
                  <c:v>31.7</c:v>
                </c:pt>
                <c:pt idx="1135">
                  <c:v>31.5</c:v>
                </c:pt>
                <c:pt idx="1136">
                  <c:v>31.6</c:v>
                </c:pt>
                <c:pt idx="1137">
                  <c:v>31.8</c:v>
                </c:pt>
                <c:pt idx="1138">
                  <c:v>32.200000000000003</c:v>
                </c:pt>
                <c:pt idx="1139">
                  <c:v>32.1</c:v>
                </c:pt>
                <c:pt idx="1140">
                  <c:v>31.8</c:v>
                </c:pt>
                <c:pt idx="1141">
                  <c:v>31.8</c:v>
                </c:pt>
                <c:pt idx="1142">
                  <c:v>32.1</c:v>
                </c:pt>
                <c:pt idx="1143">
                  <c:v>31.8</c:v>
                </c:pt>
                <c:pt idx="1144">
                  <c:v>31.8</c:v>
                </c:pt>
                <c:pt idx="1145">
                  <c:v>32.200000000000003</c:v>
                </c:pt>
                <c:pt idx="1146">
                  <c:v>32.5</c:v>
                </c:pt>
                <c:pt idx="1147">
                  <c:v>32.200000000000003</c:v>
                </c:pt>
                <c:pt idx="1148">
                  <c:v>32</c:v>
                </c:pt>
                <c:pt idx="1149">
                  <c:v>31.8</c:v>
                </c:pt>
                <c:pt idx="1150">
                  <c:v>31.9</c:v>
                </c:pt>
                <c:pt idx="1151">
                  <c:v>32.299999999999997</c:v>
                </c:pt>
                <c:pt idx="1152">
                  <c:v>32.5</c:v>
                </c:pt>
                <c:pt idx="1153">
                  <c:v>32.700000000000003</c:v>
                </c:pt>
                <c:pt idx="1154">
                  <c:v>32.6</c:v>
                </c:pt>
                <c:pt idx="1155">
                  <c:v>32.9</c:v>
                </c:pt>
                <c:pt idx="1156">
                  <c:v>32.700000000000003</c:v>
                </c:pt>
                <c:pt idx="1157">
                  <c:v>32.9</c:v>
                </c:pt>
                <c:pt idx="1158">
                  <c:v>32.9</c:v>
                </c:pt>
                <c:pt idx="1159">
                  <c:v>32.799999999999997</c:v>
                </c:pt>
                <c:pt idx="1160">
                  <c:v>32.9</c:v>
                </c:pt>
                <c:pt idx="1161">
                  <c:v>32.9</c:v>
                </c:pt>
                <c:pt idx="1162">
                  <c:v>32.9</c:v>
                </c:pt>
                <c:pt idx="1163">
                  <c:v>33</c:v>
                </c:pt>
                <c:pt idx="1164">
                  <c:v>33.1</c:v>
                </c:pt>
                <c:pt idx="1165">
                  <c:v>32.9</c:v>
                </c:pt>
                <c:pt idx="1166">
                  <c:v>33.200000000000003</c:v>
                </c:pt>
                <c:pt idx="1167">
                  <c:v>33</c:v>
                </c:pt>
                <c:pt idx="1168">
                  <c:v>32.700000000000003</c:v>
                </c:pt>
                <c:pt idx="1169">
                  <c:v>32.9</c:v>
                </c:pt>
                <c:pt idx="1170">
                  <c:v>32.799999999999997</c:v>
                </c:pt>
                <c:pt idx="1171">
                  <c:v>32.9</c:v>
                </c:pt>
                <c:pt idx="1172">
                  <c:v>32.299999999999997</c:v>
                </c:pt>
                <c:pt idx="1173">
                  <c:v>32.6</c:v>
                </c:pt>
                <c:pt idx="1174">
                  <c:v>32.6</c:v>
                </c:pt>
                <c:pt idx="1175">
                  <c:v>32.700000000000003</c:v>
                </c:pt>
                <c:pt idx="1176">
                  <c:v>32.6</c:v>
                </c:pt>
                <c:pt idx="1177">
                  <c:v>33.1</c:v>
                </c:pt>
                <c:pt idx="1178">
                  <c:v>33.200000000000003</c:v>
                </c:pt>
                <c:pt idx="1179">
                  <c:v>33.5</c:v>
                </c:pt>
                <c:pt idx="1180">
                  <c:v>33.6</c:v>
                </c:pt>
                <c:pt idx="1181">
                  <c:v>33.5</c:v>
                </c:pt>
                <c:pt idx="1182">
                  <c:v>33.700000000000003</c:v>
                </c:pt>
                <c:pt idx="1183">
                  <c:v>33.4</c:v>
                </c:pt>
                <c:pt idx="1184">
                  <c:v>33.299999999999997</c:v>
                </c:pt>
                <c:pt idx="1185">
                  <c:v>33</c:v>
                </c:pt>
                <c:pt idx="1186">
                  <c:v>33.299999999999997</c:v>
                </c:pt>
                <c:pt idx="1187">
                  <c:v>33.299999999999997</c:v>
                </c:pt>
                <c:pt idx="1188">
                  <c:v>33</c:v>
                </c:pt>
                <c:pt idx="1189">
                  <c:v>32.9</c:v>
                </c:pt>
                <c:pt idx="1190">
                  <c:v>33.200000000000003</c:v>
                </c:pt>
                <c:pt idx="1191">
                  <c:v>33.4</c:v>
                </c:pt>
                <c:pt idx="1192">
                  <c:v>33.4</c:v>
                </c:pt>
                <c:pt idx="1193">
                  <c:v>33.6</c:v>
                </c:pt>
                <c:pt idx="1194">
                  <c:v>33.200000000000003</c:v>
                </c:pt>
                <c:pt idx="1195">
                  <c:v>33.1</c:v>
                </c:pt>
                <c:pt idx="1196">
                  <c:v>33.700000000000003</c:v>
                </c:pt>
                <c:pt idx="1197">
                  <c:v>33.4</c:v>
                </c:pt>
                <c:pt idx="1198">
                  <c:v>33.6</c:v>
                </c:pt>
                <c:pt idx="1199">
                  <c:v>33.299999999999997</c:v>
                </c:pt>
                <c:pt idx="1200">
                  <c:v>33.299999999999997</c:v>
                </c:pt>
                <c:pt idx="1201">
                  <c:v>33.1</c:v>
                </c:pt>
                <c:pt idx="1202">
                  <c:v>32.9</c:v>
                </c:pt>
                <c:pt idx="1203">
                  <c:v>32.9</c:v>
                </c:pt>
                <c:pt idx="1204">
                  <c:v>32.799999999999997</c:v>
                </c:pt>
                <c:pt idx="1205">
                  <c:v>32.6</c:v>
                </c:pt>
                <c:pt idx="1206">
                  <c:v>32.6</c:v>
                </c:pt>
                <c:pt idx="1207">
                  <c:v>32.6</c:v>
                </c:pt>
                <c:pt idx="1208">
                  <c:v>32.5</c:v>
                </c:pt>
                <c:pt idx="1209">
                  <c:v>32.4</c:v>
                </c:pt>
                <c:pt idx="1210">
                  <c:v>32.4</c:v>
                </c:pt>
                <c:pt idx="1211">
                  <c:v>32.299999999999997</c:v>
                </c:pt>
                <c:pt idx="1212">
                  <c:v>32.299999999999997</c:v>
                </c:pt>
                <c:pt idx="1213">
                  <c:v>32.299999999999997</c:v>
                </c:pt>
                <c:pt idx="1214">
                  <c:v>32.200000000000003</c:v>
                </c:pt>
                <c:pt idx="1215">
                  <c:v>32.1</c:v>
                </c:pt>
                <c:pt idx="1216">
                  <c:v>32.1</c:v>
                </c:pt>
                <c:pt idx="1217">
                  <c:v>32</c:v>
                </c:pt>
                <c:pt idx="1218">
                  <c:v>31.9</c:v>
                </c:pt>
                <c:pt idx="1219">
                  <c:v>31.9</c:v>
                </c:pt>
                <c:pt idx="1220">
                  <c:v>31.9</c:v>
                </c:pt>
                <c:pt idx="1221">
                  <c:v>31.9</c:v>
                </c:pt>
                <c:pt idx="1222">
                  <c:v>31.9</c:v>
                </c:pt>
                <c:pt idx="1223">
                  <c:v>31.8</c:v>
                </c:pt>
                <c:pt idx="1224">
                  <c:v>31.8</c:v>
                </c:pt>
                <c:pt idx="1225">
                  <c:v>31.8</c:v>
                </c:pt>
                <c:pt idx="1226">
                  <c:v>31.7</c:v>
                </c:pt>
                <c:pt idx="1227">
                  <c:v>31.6</c:v>
                </c:pt>
                <c:pt idx="1228">
                  <c:v>31.6</c:v>
                </c:pt>
                <c:pt idx="1229">
                  <c:v>31.6</c:v>
                </c:pt>
                <c:pt idx="1230">
                  <c:v>31.6</c:v>
                </c:pt>
                <c:pt idx="1231">
                  <c:v>31.6</c:v>
                </c:pt>
                <c:pt idx="1232">
                  <c:v>31.6</c:v>
                </c:pt>
                <c:pt idx="1233">
                  <c:v>31.5</c:v>
                </c:pt>
                <c:pt idx="1234">
                  <c:v>31.5</c:v>
                </c:pt>
                <c:pt idx="1235">
                  <c:v>31.5</c:v>
                </c:pt>
                <c:pt idx="1236">
                  <c:v>31.5</c:v>
                </c:pt>
                <c:pt idx="1237">
                  <c:v>31.4</c:v>
                </c:pt>
                <c:pt idx="1238">
                  <c:v>31.3</c:v>
                </c:pt>
                <c:pt idx="1239">
                  <c:v>31.3</c:v>
                </c:pt>
                <c:pt idx="1240">
                  <c:v>31.3</c:v>
                </c:pt>
                <c:pt idx="1241">
                  <c:v>31.3</c:v>
                </c:pt>
                <c:pt idx="1242">
                  <c:v>31.2</c:v>
                </c:pt>
                <c:pt idx="1243">
                  <c:v>31.2</c:v>
                </c:pt>
                <c:pt idx="1244">
                  <c:v>31.2</c:v>
                </c:pt>
                <c:pt idx="1245">
                  <c:v>31.2</c:v>
                </c:pt>
                <c:pt idx="1246">
                  <c:v>31.2</c:v>
                </c:pt>
                <c:pt idx="1247">
                  <c:v>31.2</c:v>
                </c:pt>
                <c:pt idx="1248">
                  <c:v>31.1</c:v>
                </c:pt>
                <c:pt idx="1249">
                  <c:v>31</c:v>
                </c:pt>
                <c:pt idx="1250">
                  <c:v>31.1</c:v>
                </c:pt>
                <c:pt idx="1251">
                  <c:v>31</c:v>
                </c:pt>
                <c:pt idx="1252">
                  <c:v>31.1</c:v>
                </c:pt>
                <c:pt idx="1253">
                  <c:v>31.1</c:v>
                </c:pt>
                <c:pt idx="1254">
                  <c:v>31.1</c:v>
                </c:pt>
                <c:pt idx="1255">
                  <c:v>31</c:v>
                </c:pt>
                <c:pt idx="1256">
                  <c:v>31</c:v>
                </c:pt>
                <c:pt idx="1257">
                  <c:v>31.1</c:v>
                </c:pt>
                <c:pt idx="1258">
                  <c:v>31</c:v>
                </c:pt>
                <c:pt idx="1259">
                  <c:v>31</c:v>
                </c:pt>
                <c:pt idx="1260">
                  <c:v>31</c:v>
                </c:pt>
                <c:pt idx="1261">
                  <c:v>31</c:v>
                </c:pt>
                <c:pt idx="1262">
                  <c:v>30.9</c:v>
                </c:pt>
                <c:pt idx="1263">
                  <c:v>30.9</c:v>
                </c:pt>
                <c:pt idx="1264">
                  <c:v>30.9</c:v>
                </c:pt>
                <c:pt idx="1265">
                  <c:v>30.9</c:v>
                </c:pt>
                <c:pt idx="1266">
                  <c:v>30.9</c:v>
                </c:pt>
                <c:pt idx="1267">
                  <c:v>30.8</c:v>
                </c:pt>
                <c:pt idx="1268">
                  <c:v>30.8</c:v>
                </c:pt>
                <c:pt idx="1269">
                  <c:v>30.8</c:v>
                </c:pt>
                <c:pt idx="1270">
                  <c:v>30.8</c:v>
                </c:pt>
                <c:pt idx="1271">
                  <c:v>30.8</c:v>
                </c:pt>
                <c:pt idx="1272">
                  <c:v>30.8</c:v>
                </c:pt>
                <c:pt idx="1273">
                  <c:v>30.8</c:v>
                </c:pt>
                <c:pt idx="1274">
                  <c:v>30.8</c:v>
                </c:pt>
                <c:pt idx="1275">
                  <c:v>30.8</c:v>
                </c:pt>
                <c:pt idx="1276">
                  <c:v>30.8</c:v>
                </c:pt>
                <c:pt idx="1277">
                  <c:v>30.8</c:v>
                </c:pt>
                <c:pt idx="1278">
                  <c:v>30.8</c:v>
                </c:pt>
                <c:pt idx="1279">
                  <c:v>30.8</c:v>
                </c:pt>
                <c:pt idx="1280">
                  <c:v>30.8</c:v>
                </c:pt>
                <c:pt idx="1281">
                  <c:v>30.8</c:v>
                </c:pt>
                <c:pt idx="1282">
                  <c:v>30.8</c:v>
                </c:pt>
                <c:pt idx="1283">
                  <c:v>30.7</c:v>
                </c:pt>
                <c:pt idx="1284">
                  <c:v>30.7</c:v>
                </c:pt>
                <c:pt idx="1285">
                  <c:v>30.8</c:v>
                </c:pt>
                <c:pt idx="1286">
                  <c:v>30.6</c:v>
                </c:pt>
                <c:pt idx="1287">
                  <c:v>30.7</c:v>
                </c:pt>
                <c:pt idx="1288">
                  <c:v>30.8</c:v>
                </c:pt>
                <c:pt idx="1289">
                  <c:v>30.8</c:v>
                </c:pt>
                <c:pt idx="1290">
                  <c:v>30.8</c:v>
                </c:pt>
                <c:pt idx="1291">
                  <c:v>30.8</c:v>
                </c:pt>
                <c:pt idx="1292">
                  <c:v>30.7</c:v>
                </c:pt>
                <c:pt idx="1293">
                  <c:v>30.6</c:v>
                </c:pt>
                <c:pt idx="1294">
                  <c:v>30.6</c:v>
                </c:pt>
                <c:pt idx="1295">
                  <c:v>30.6</c:v>
                </c:pt>
                <c:pt idx="1296">
                  <c:v>30.6</c:v>
                </c:pt>
                <c:pt idx="1297">
                  <c:v>30.6</c:v>
                </c:pt>
                <c:pt idx="1298">
                  <c:v>30.6</c:v>
                </c:pt>
                <c:pt idx="1299">
                  <c:v>30.6</c:v>
                </c:pt>
                <c:pt idx="1300">
                  <c:v>30.6</c:v>
                </c:pt>
                <c:pt idx="1301">
                  <c:v>30.5</c:v>
                </c:pt>
                <c:pt idx="1302">
                  <c:v>30.6</c:v>
                </c:pt>
                <c:pt idx="1303">
                  <c:v>30.6</c:v>
                </c:pt>
                <c:pt idx="1304">
                  <c:v>30.5</c:v>
                </c:pt>
                <c:pt idx="1305">
                  <c:v>30.6</c:v>
                </c:pt>
                <c:pt idx="1306">
                  <c:v>30.5</c:v>
                </c:pt>
                <c:pt idx="1307">
                  <c:v>30.6</c:v>
                </c:pt>
                <c:pt idx="1308">
                  <c:v>30.6</c:v>
                </c:pt>
                <c:pt idx="1309">
                  <c:v>30.6</c:v>
                </c:pt>
                <c:pt idx="1310">
                  <c:v>30.5</c:v>
                </c:pt>
                <c:pt idx="1311">
                  <c:v>30.5</c:v>
                </c:pt>
                <c:pt idx="1312">
                  <c:v>30.5</c:v>
                </c:pt>
                <c:pt idx="1313">
                  <c:v>30.5</c:v>
                </c:pt>
                <c:pt idx="1314">
                  <c:v>30.5</c:v>
                </c:pt>
                <c:pt idx="1315">
                  <c:v>30.5</c:v>
                </c:pt>
                <c:pt idx="1316">
                  <c:v>30.5</c:v>
                </c:pt>
                <c:pt idx="1317">
                  <c:v>30.5</c:v>
                </c:pt>
                <c:pt idx="1318">
                  <c:v>30.5</c:v>
                </c:pt>
                <c:pt idx="1319">
                  <c:v>30.5</c:v>
                </c:pt>
                <c:pt idx="1320">
                  <c:v>30.5</c:v>
                </c:pt>
                <c:pt idx="1321">
                  <c:v>30.5</c:v>
                </c:pt>
                <c:pt idx="1322">
                  <c:v>30.5</c:v>
                </c:pt>
                <c:pt idx="1323">
                  <c:v>30.5</c:v>
                </c:pt>
                <c:pt idx="1324">
                  <c:v>30.5</c:v>
                </c:pt>
                <c:pt idx="1325">
                  <c:v>30.5</c:v>
                </c:pt>
                <c:pt idx="1326">
                  <c:v>30.5</c:v>
                </c:pt>
                <c:pt idx="1327">
                  <c:v>30.5</c:v>
                </c:pt>
                <c:pt idx="1328">
                  <c:v>30.5</c:v>
                </c:pt>
                <c:pt idx="1329">
                  <c:v>30.5</c:v>
                </c:pt>
                <c:pt idx="1330">
                  <c:v>30.5</c:v>
                </c:pt>
                <c:pt idx="1331">
                  <c:v>30.5</c:v>
                </c:pt>
                <c:pt idx="1332">
                  <c:v>30.5</c:v>
                </c:pt>
                <c:pt idx="1333">
                  <c:v>30.5</c:v>
                </c:pt>
                <c:pt idx="1334">
                  <c:v>30.5</c:v>
                </c:pt>
                <c:pt idx="1335">
                  <c:v>30.5</c:v>
                </c:pt>
                <c:pt idx="1336">
                  <c:v>30.5</c:v>
                </c:pt>
                <c:pt idx="1337">
                  <c:v>30.5</c:v>
                </c:pt>
                <c:pt idx="1338">
                  <c:v>30.5</c:v>
                </c:pt>
                <c:pt idx="1339">
                  <c:v>30.5</c:v>
                </c:pt>
                <c:pt idx="1340">
                  <c:v>30.5</c:v>
                </c:pt>
                <c:pt idx="1341">
                  <c:v>30.5</c:v>
                </c:pt>
                <c:pt idx="1342">
                  <c:v>30.5</c:v>
                </c:pt>
                <c:pt idx="1343">
                  <c:v>30.4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6B90-4CBF-98D2-1414F9DE3B50}"/>
            </c:ext>
          </c:extLst>
        </c:ser>
        <c:ser>
          <c:idx val="10"/>
          <c:order val="10"/>
          <c:tx>
            <c:strRef>
              <c:f>'device 1_2016-05-24_15-33-49'!$L$2</c:f>
              <c:strCache>
                <c:ptCount val="1"/>
                <c:pt idx="0">
                  <c:v>CH11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1_2016-05-24_15-33-49'!$L$3:$L$1346</c:f>
              <c:numCache>
                <c:formatCode>General</c:formatCode>
                <c:ptCount val="1344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27.1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27.1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27.2</c:v>
                </c:pt>
                <c:pt idx="17">
                  <c:v>27.2</c:v>
                </c:pt>
                <c:pt idx="18">
                  <c:v>27.3</c:v>
                </c:pt>
                <c:pt idx="19">
                  <c:v>27.2</c:v>
                </c:pt>
                <c:pt idx="20">
                  <c:v>27.2</c:v>
                </c:pt>
                <c:pt idx="21">
                  <c:v>27.2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</c:v>
                </c:pt>
                <c:pt idx="27">
                  <c:v>27.2</c:v>
                </c:pt>
                <c:pt idx="28">
                  <c:v>27.2</c:v>
                </c:pt>
                <c:pt idx="29">
                  <c:v>27.2</c:v>
                </c:pt>
                <c:pt idx="30">
                  <c:v>27.2</c:v>
                </c:pt>
                <c:pt idx="31">
                  <c:v>27.2</c:v>
                </c:pt>
                <c:pt idx="32">
                  <c:v>27.2</c:v>
                </c:pt>
                <c:pt idx="33">
                  <c:v>27.2</c:v>
                </c:pt>
                <c:pt idx="34">
                  <c:v>27.2</c:v>
                </c:pt>
                <c:pt idx="35">
                  <c:v>27.1</c:v>
                </c:pt>
                <c:pt idx="36">
                  <c:v>27.2</c:v>
                </c:pt>
                <c:pt idx="37">
                  <c:v>27.1</c:v>
                </c:pt>
                <c:pt idx="38">
                  <c:v>27</c:v>
                </c:pt>
                <c:pt idx="39">
                  <c:v>27</c:v>
                </c:pt>
                <c:pt idx="40">
                  <c:v>26.9</c:v>
                </c:pt>
                <c:pt idx="41">
                  <c:v>27</c:v>
                </c:pt>
                <c:pt idx="42">
                  <c:v>27</c:v>
                </c:pt>
                <c:pt idx="43">
                  <c:v>27</c:v>
                </c:pt>
                <c:pt idx="44">
                  <c:v>27</c:v>
                </c:pt>
                <c:pt idx="45">
                  <c:v>26.9</c:v>
                </c:pt>
                <c:pt idx="46">
                  <c:v>27</c:v>
                </c:pt>
                <c:pt idx="47">
                  <c:v>27</c:v>
                </c:pt>
                <c:pt idx="48">
                  <c:v>27</c:v>
                </c:pt>
                <c:pt idx="49">
                  <c:v>26.9</c:v>
                </c:pt>
                <c:pt idx="50">
                  <c:v>26.9</c:v>
                </c:pt>
                <c:pt idx="51">
                  <c:v>27</c:v>
                </c:pt>
                <c:pt idx="52">
                  <c:v>26.9</c:v>
                </c:pt>
                <c:pt idx="53">
                  <c:v>26.9</c:v>
                </c:pt>
                <c:pt idx="54">
                  <c:v>26.8</c:v>
                </c:pt>
                <c:pt idx="55">
                  <c:v>26.9</c:v>
                </c:pt>
                <c:pt idx="56">
                  <c:v>26.8</c:v>
                </c:pt>
                <c:pt idx="57">
                  <c:v>26.8</c:v>
                </c:pt>
                <c:pt idx="58">
                  <c:v>26.9</c:v>
                </c:pt>
                <c:pt idx="59">
                  <c:v>26.8</c:v>
                </c:pt>
                <c:pt idx="60">
                  <c:v>26.9</c:v>
                </c:pt>
                <c:pt idx="61">
                  <c:v>26.8</c:v>
                </c:pt>
                <c:pt idx="62">
                  <c:v>26.8</c:v>
                </c:pt>
                <c:pt idx="63">
                  <c:v>26.9</c:v>
                </c:pt>
                <c:pt idx="64">
                  <c:v>26.7</c:v>
                </c:pt>
                <c:pt idx="65">
                  <c:v>26.8</c:v>
                </c:pt>
                <c:pt idx="66">
                  <c:v>26.8</c:v>
                </c:pt>
                <c:pt idx="67">
                  <c:v>26.9</c:v>
                </c:pt>
                <c:pt idx="68">
                  <c:v>26.9</c:v>
                </c:pt>
                <c:pt idx="69">
                  <c:v>26.9</c:v>
                </c:pt>
                <c:pt idx="70">
                  <c:v>26.9</c:v>
                </c:pt>
                <c:pt idx="71">
                  <c:v>26.8</c:v>
                </c:pt>
                <c:pt idx="72">
                  <c:v>26.9</c:v>
                </c:pt>
                <c:pt idx="73">
                  <c:v>26.8</c:v>
                </c:pt>
                <c:pt idx="74">
                  <c:v>26.9</c:v>
                </c:pt>
                <c:pt idx="75">
                  <c:v>26.8</c:v>
                </c:pt>
                <c:pt idx="76">
                  <c:v>26.8</c:v>
                </c:pt>
                <c:pt idx="77">
                  <c:v>26.7</c:v>
                </c:pt>
                <c:pt idx="78">
                  <c:v>26.7</c:v>
                </c:pt>
                <c:pt idx="79">
                  <c:v>26.7</c:v>
                </c:pt>
                <c:pt idx="80">
                  <c:v>26.7</c:v>
                </c:pt>
                <c:pt idx="81">
                  <c:v>26.8</c:v>
                </c:pt>
                <c:pt idx="82">
                  <c:v>26.8</c:v>
                </c:pt>
                <c:pt idx="83">
                  <c:v>26.8</c:v>
                </c:pt>
                <c:pt idx="84">
                  <c:v>26.8</c:v>
                </c:pt>
                <c:pt idx="85">
                  <c:v>26.8</c:v>
                </c:pt>
                <c:pt idx="86">
                  <c:v>26.8</c:v>
                </c:pt>
                <c:pt idx="87">
                  <c:v>26.8</c:v>
                </c:pt>
                <c:pt idx="88">
                  <c:v>26.8</c:v>
                </c:pt>
                <c:pt idx="89">
                  <c:v>26.8</c:v>
                </c:pt>
                <c:pt idx="90">
                  <c:v>26.8</c:v>
                </c:pt>
                <c:pt idx="91">
                  <c:v>26.8</c:v>
                </c:pt>
                <c:pt idx="92">
                  <c:v>26.8</c:v>
                </c:pt>
                <c:pt idx="93">
                  <c:v>26.8</c:v>
                </c:pt>
                <c:pt idx="94">
                  <c:v>26.9</c:v>
                </c:pt>
                <c:pt idx="95">
                  <c:v>26.8</c:v>
                </c:pt>
                <c:pt idx="96">
                  <c:v>26.9</c:v>
                </c:pt>
                <c:pt idx="97">
                  <c:v>26.9</c:v>
                </c:pt>
                <c:pt idx="98">
                  <c:v>26.8</c:v>
                </c:pt>
                <c:pt idx="99">
                  <c:v>26.7</c:v>
                </c:pt>
                <c:pt idx="100">
                  <c:v>26.8</c:v>
                </c:pt>
                <c:pt idx="101">
                  <c:v>26.9</c:v>
                </c:pt>
                <c:pt idx="102">
                  <c:v>26.9</c:v>
                </c:pt>
                <c:pt idx="103">
                  <c:v>26.9</c:v>
                </c:pt>
                <c:pt idx="104">
                  <c:v>26.9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26.9</c:v>
                </c:pt>
                <c:pt idx="109">
                  <c:v>26.9</c:v>
                </c:pt>
                <c:pt idx="110">
                  <c:v>27</c:v>
                </c:pt>
                <c:pt idx="111">
                  <c:v>27</c:v>
                </c:pt>
                <c:pt idx="112">
                  <c:v>26.9</c:v>
                </c:pt>
                <c:pt idx="113">
                  <c:v>26.9</c:v>
                </c:pt>
                <c:pt idx="114">
                  <c:v>26.9</c:v>
                </c:pt>
                <c:pt idx="115">
                  <c:v>26.9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26.9</c:v>
                </c:pt>
                <c:pt idx="120">
                  <c:v>26.9</c:v>
                </c:pt>
                <c:pt idx="121">
                  <c:v>26.9</c:v>
                </c:pt>
                <c:pt idx="122">
                  <c:v>26.9</c:v>
                </c:pt>
                <c:pt idx="123">
                  <c:v>26.9</c:v>
                </c:pt>
                <c:pt idx="124">
                  <c:v>26.9</c:v>
                </c:pt>
                <c:pt idx="125">
                  <c:v>27</c:v>
                </c:pt>
                <c:pt idx="126">
                  <c:v>27</c:v>
                </c:pt>
                <c:pt idx="127">
                  <c:v>26.9</c:v>
                </c:pt>
                <c:pt idx="128">
                  <c:v>26.9</c:v>
                </c:pt>
                <c:pt idx="129">
                  <c:v>26.9</c:v>
                </c:pt>
                <c:pt idx="130">
                  <c:v>27</c:v>
                </c:pt>
                <c:pt idx="131">
                  <c:v>27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27</c:v>
                </c:pt>
                <c:pt idx="136">
                  <c:v>27</c:v>
                </c:pt>
                <c:pt idx="137">
                  <c:v>27</c:v>
                </c:pt>
                <c:pt idx="138">
                  <c:v>27</c:v>
                </c:pt>
                <c:pt idx="139">
                  <c:v>27</c:v>
                </c:pt>
                <c:pt idx="140">
                  <c:v>27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27</c:v>
                </c:pt>
                <c:pt idx="147">
                  <c:v>27</c:v>
                </c:pt>
                <c:pt idx="148">
                  <c:v>27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</c:v>
                </c:pt>
                <c:pt idx="156">
                  <c:v>27.1</c:v>
                </c:pt>
                <c:pt idx="157">
                  <c:v>27</c:v>
                </c:pt>
                <c:pt idx="158">
                  <c:v>27</c:v>
                </c:pt>
                <c:pt idx="159">
                  <c:v>27</c:v>
                </c:pt>
                <c:pt idx="160">
                  <c:v>27</c:v>
                </c:pt>
                <c:pt idx="161">
                  <c:v>27</c:v>
                </c:pt>
                <c:pt idx="162">
                  <c:v>27.1</c:v>
                </c:pt>
                <c:pt idx="163">
                  <c:v>27</c:v>
                </c:pt>
                <c:pt idx="164">
                  <c:v>27</c:v>
                </c:pt>
                <c:pt idx="165">
                  <c:v>27.2</c:v>
                </c:pt>
                <c:pt idx="166">
                  <c:v>27.1</c:v>
                </c:pt>
                <c:pt idx="167">
                  <c:v>27.2</c:v>
                </c:pt>
                <c:pt idx="168">
                  <c:v>27</c:v>
                </c:pt>
                <c:pt idx="169">
                  <c:v>27</c:v>
                </c:pt>
                <c:pt idx="170">
                  <c:v>27.1</c:v>
                </c:pt>
                <c:pt idx="171">
                  <c:v>27.2</c:v>
                </c:pt>
                <c:pt idx="172">
                  <c:v>27.2</c:v>
                </c:pt>
                <c:pt idx="173">
                  <c:v>27.2</c:v>
                </c:pt>
                <c:pt idx="174">
                  <c:v>27</c:v>
                </c:pt>
                <c:pt idx="175">
                  <c:v>27</c:v>
                </c:pt>
                <c:pt idx="176">
                  <c:v>27.2</c:v>
                </c:pt>
                <c:pt idx="177">
                  <c:v>27.1</c:v>
                </c:pt>
                <c:pt idx="178">
                  <c:v>27.2</c:v>
                </c:pt>
                <c:pt idx="179">
                  <c:v>27.1</c:v>
                </c:pt>
                <c:pt idx="180">
                  <c:v>27.1</c:v>
                </c:pt>
                <c:pt idx="181">
                  <c:v>27.1</c:v>
                </c:pt>
                <c:pt idx="182">
                  <c:v>27.1</c:v>
                </c:pt>
                <c:pt idx="183">
                  <c:v>27</c:v>
                </c:pt>
                <c:pt idx="184">
                  <c:v>27.2</c:v>
                </c:pt>
                <c:pt idx="185">
                  <c:v>27.1</c:v>
                </c:pt>
                <c:pt idx="186">
                  <c:v>27.2</c:v>
                </c:pt>
                <c:pt idx="187">
                  <c:v>27</c:v>
                </c:pt>
                <c:pt idx="188">
                  <c:v>27.2</c:v>
                </c:pt>
                <c:pt idx="189">
                  <c:v>27.1</c:v>
                </c:pt>
                <c:pt idx="190">
                  <c:v>27.2</c:v>
                </c:pt>
                <c:pt idx="191">
                  <c:v>27.1</c:v>
                </c:pt>
                <c:pt idx="192">
                  <c:v>27.2</c:v>
                </c:pt>
                <c:pt idx="193">
                  <c:v>27.1</c:v>
                </c:pt>
                <c:pt idx="194">
                  <c:v>27.2</c:v>
                </c:pt>
                <c:pt idx="195">
                  <c:v>27.2</c:v>
                </c:pt>
                <c:pt idx="196">
                  <c:v>27.2</c:v>
                </c:pt>
                <c:pt idx="197">
                  <c:v>27.1</c:v>
                </c:pt>
                <c:pt idx="198">
                  <c:v>27.2</c:v>
                </c:pt>
                <c:pt idx="199">
                  <c:v>27.1</c:v>
                </c:pt>
                <c:pt idx="200">
                  <c:v>27.2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27.3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27.2</c:v>
                </c:pt>
                <c:pt idx="212">
                  <c:v>27.2</c:v>
                </c:pt>
                <c:pt idx="213">
                  <c:v>27.2</c:v>
                </c:pt>
                <c:pt idx="214">
                  <c:v>27.2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27.2</c:v>
                </c:pt>
                <c:pt idx="221">
                  <c:v>27.2</c:v>
                </c:pt>
                <c:pt idx="222">
                  <c:v>27.2</c:v>
                </c:pt>
                <c:pt idx="223">
                  <c:v>27.2</c:v>
                </c:pt>
                <c:pt idx="224">
                  <c:v>27.2</c:v>
                </c:pt>
                <c:pt idx="225">
                  <c:v>27.2</c:v>
                </c:pt>
                <c:pt idx="226">
                  <c:v>27.2</c:v>
                </c:pt>
                <c:pt idx="227">
                  <c:v>27.2</c:v>
                </c:pt>
                <c:pt idx="228">
                  <c:v>27.2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27.2</c:v>
                </c:pt>
                <c:pt idx="235">
                  <c:v>27.2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27.2</c:v>
                </c:pt>
                <c:pt idx="240">
                  <c:v>27.2</c:v>
                </c:pt>
                <c:pt idx="241">
                  <c:v>27.2</c:v>
                </c:pt>
                <c:pt idx="242">
                  <c:v>27.2</c:v>
                </c:pt>
                <c:pt idx="243">
                  <c:v>27.1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27.3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27.2</c:v>
                </c:pt>
                <c:pt idx="254">
                  <c:v>27.4</c:v>
                </c:pt>
                <c:pt idx="255">
                  <c:v>27.2</c:v>
                </c:pt>
                <c:pt idx="256">
                  <c:v>27.2</c:v>
                </c:pt>
                <c:pt idx="257">
                  <c:v>27.2</c:v>
                </c:pt>
                <c:pt idx="258">
                  <c:v>27.3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27.2</c:v>
                </c:pt>
                <c:pt idx="263">
                  <c:v>27.2</c:v>
                </c:pt>
                <c:pt idx="264">
                  <c:v>27.2</c:v>
                </c:pt>
                <c:pt idx="265">
                  <c:v>27.2</c:v>
                </c:pt>
                <c:pt idx="266">
                  <c:v>27.2</c:v>
                </c:pt>
                <c:pt idx="267">
                  <c:v>27.2</c:v>
                </c:pt>
                <c:pt idx="268">
                  <c:v>27.2</c:v>
                </c:pt>
                <c:pt idx="269">
                  <c:v>27.2</c:v>
                </c:pt>
                <c:pt idx="270">
                  <c:v>27.2</c:v>
                </c:pt>
                <c:pt idx="271">
                  <c:v>27.2</c:v>
                </c:pt>
                <c:pt idx="272">
                  <c:v>27.2</c:v>
                </c:pt>
                <c:pt idx="273">
                  <c:v>27.2</c:v>
                </c:pt>
                <c:pt idx="274">
                  <c:v>27.2</c:v>
                </c:pt>
                <c:pt idx="275">
                  <c:v>27.4</c:v>
                </c:pt>
                <c:pt idx="276">
                  <c:v>27.2</c:v>
                </c:pt>
                <c:pt idx="277">
                  <c:v>27.2</c:v>
                </c:pt>
                <c:pt idx="278">
                  <c:v>27.2</c:v>
                </c:pt>
                <c:pt idx="279">
                  <c:v>27.3</c:v>
                </c:pt>
                <c:pt idx="280">
                  <c:v>27.2</c:v>
                </c:pt>
                <c:pt idx="281">
                  <c:v>27.4</c:v>
                </c:pt>
                <c:pt idx="282">
                  <c:v>27.2</c:v>
                </c:pt>
                <c:pt idx="283">
                  <c:v>27.4</c:v>
                </c:pt>
                <c:pt idx="284">
                  <c:v>27.2</c:v>
                </c:pt>
                <c:pt idx="285">
                  <c:v>27.3</c:v>
                </c:pt>
                <c:pt idx="286">
                  <c:v>27.3</c:v>
                </c:pt>
                <c:pt idx="287">
                  <c:v>27.4</c:v>
                </c:pt>
                <c:pt idx="288">
                  <c:v>27.3</c:v>
                </c:pt>
                <c:pt idx="289">
                  <c:v>27.4</c:v>
                </c:pt>
                <c:pt idx="290">
                  <c:v>27.3</c:v>
                </c:pt>
                <c:pt idx="291">
                  <c:v>27.2</c:v>
                </c:pt>
                <c:pt idx="292">
                  <c:v>27.4</c:v>
                </c:pt>
                <c:pt idx="293">
                  <c:v>27.3</c:v>
                </c:pt>
                <c:pt idx="294">
                  <c:v>27.4</c:v>
                </c:pt>
                <c:pt idx="295">
                  <c:v>27.3</c:v>
                </c:pt>
                <c:pt idx="296">
                  <c:v>27.3</c:v>
                </c:pt>
                <c:pt idx="297">
                  <c:v>27.3</c:v>
                </c:pt>
                <c:pt idx="298">
                  <c:v>27.4</c:v>
                </c:pt>
                <c:pt idx="299">
                  <c:v>27.3</c:v>
                </c:pt>
                <c:pt idx="300">
                  <c:v>27.4</c:v>
                </c:pt>
                <c:pt idx="301">
                  <c:v>27.3</c:v>
                </c:pt>
                <c:pt idx="302">
                  <c:v>27.4</c:v>
                </c:pt>
                <c:pt idx="303">
                  <c:v>27.4</c:v>
                </c:pt>
                <c:pt idx="304">
                  <c:v>27.4</c:v>
                </c:pt>
                <c:pt idx="305">
                  <c:v>27.4</c:v>
                </c:pt>
                <c:pt idx="306">
                  <c:v>27.4</c:v>
                </c:pt>
                <c:pt idx="307">
                  <c:v>27.3</c:v>
                </c:pt>
                <c:pt idx="308">
                  <c:v>27.4</c:v>
                </c:pt>
                <c:pt idx="309">
                  <c:v>27.3</c:v>
                </c:pt>
                <c:pt idx="310">
                  <c:v>27.4</c:v>
                </c:pt>
                <c:pt idx="311">
                  <c:v>27.4</c:v>
                </c:pt>
                <c:pt idx="312">
                  <c:v>27.5</c:v>
                </c:pt>
                <c:pt idx="313">
                  <c:v>27.4</c:v>
                </c:pt>
                <c:pt idx="314">
                  <c:v>27.4</c:v>
                </c:pt>
                <c:pt idx="315">
                  <c:v>27.4</c:v>
                </c:pt>
                <c:pt idx="316">
                  <c:v>27.4</c:v>
                </c:pt>
                <c:pt idx="317">
                  <c:v>27.5</c:v>
                </c:pt>
                <c:pt idx="318">
                  <c:v>27.4</c:v>
                </c:pt>
                <c:pt idx="319">
                  <c:v>27.4</c:v>
                </c:pt>
                <c:pt idx="320">
                  <c:v>27.4</c:v>
                </c:pt>
                <c:pt idx="321">
                  <c:v>27.5</c:v>
                </c:pt>
                <c:pt idx="322">
                  <c:v>27.5</c:v>
                </c:pt>
                <c:pt idx="323">
                  <c:v>27.4</c:v>
                </c:pt>
                <c:pt idx="324">
                  <c:v>27.5</c:v>
                </c:pt>
                <c:pt idx="325">
                  <c:v>27.5</c:v>
                </c:pt>
                <c:pt idx="326">
                  <c:v>27.5</c:v>
                </c:pt>
                <c:pt idx="327">
                  <c:v>27.4</c:v>
                </c:pt>
                <c:pt idx="328">
                  <c:v>27.5</c:v>
                </c:pt>
                <c:pt idx="329">
                  <c:v>27.4</c:v>
                </c:pt>
                <c:pt idx="330">
                  <c:v>27.5</c:v>
                </c:pt>
                <c:pt idx="331">
                  <c:v>27.5</c:v>
                </c:pt>
                <c:pt idx="332">
                  <c:v>27.5</c:v>
                </c:pt>
                <c:pt idx="333">
                  <c:v>27.5</c:v>
                </c:pt>
                <c:pt idx="334">
                  <c:v>27.5</c:v>
                </c:pt>
                <c:pt idx="335">
                  <c:v>27.6</c:v>
                </c:pt>
                <c:pt idx="336">
                  <c:v>27.6</c:v>
                </c:pt>
                <c:pt idx="337">
                  <c:v>27.5</c:v>
                </c:pt>
                <c:pt idx="338">
                  <c:v>27.5</c:v>
                </c:pt>
                <c:pt idx="339">
                  <c:v>27.4</c:v>
                </c:pt>
                <c:pt idx="340">
                  <c:v>27.5</c:v>
                </c:pt>
                <c:pt idx="341">
                  <c:v>27.6</c:v>
                </c:pt>
                <c:pt idx="342">
                  <c:v>27.7</c:v>
                </c:pt>
                <c:pt idx="343">
                  <c:v>27.6</c:v>
                </c:pt>
                <c:pt idx="344">
                  <c:v>27.5</c:v>
                </c:pt>
                <c:pt idx="345">
                  <c:v>27.7</c:v>
                </c:pt>
                <c:pt idx="346">
                  <c:v>27.6</c:v>
                </c:pt>
                <c:pt idx="347">
                  <c:v>27.7</c:v>
                </c:pt>
                <c:pt idx="348">
                  <c:v>27.7</c:v>
                </c:pt>
                <c:pt idx="349">
                  <c:v>27.5</c:v>
                </c:pt>
                <c:pt idx="350">
                  <c:v>27.6</c:v>
                </c:pt>
                <c:pt idx="351">
                  <c:v>27.6</c:v>
                </c:pt>
                <c:pt idx="352">
                  <c:v>27.7</c:v>
                </c:pt>
                <c:pt idx="353">
                  <c:v>27.7</c:v>
                </c:pt>
                <c:pt idx="354">
                  <c:v>27.7</c:v>
                </c:pt>
                <c:pt idx="355">
                  <c:v>27.7</c:v>
                </c:pt>
                <c:pt idx="356">
                  <c:v>27.7</c:v>
                </c:pt>
                <c:pt idx="357">
                  <c:v>27.7</c:v>
                </c:pt>
                <c:pt idx="358">
                  <c:v>27.7</c:v>
                </c:pt>
                <c:pt idx="359">
                  <c:v>27.6</c:v>
                </c:pt>
                <c:pt idx="360">
                  <c:v>27.7</c:v>
                </c:pt>
                <c:pt idx="361">
                  <c:v>27.7</c:v>
                </c:pt>
                <c:pt idx="362">
                  <c:v>27.7</c:v>
                </c:pt>
                <c:pt idx="363">
                  <c:v>27.7</c:v>
                </c:pt>
                <c:pt idx="364">
                  <c:v>27.7</c:v>
                </c:pt>
                <c:pt idx="365">
                  <c:v>27.7</c:v>
                </c:pt>
                <c:pt idx="366">
                  <c:v>27.6</c:v>
                </c:pt>
                <c:pt idx="367">
                  <c:v>27.7</c:v>
                </c:pt>
                <c:pt idx="368">
                  <c:v>27.6</c:v>
                </c:pt>
                <c:pt idx="369">
                  <c:v>27.7</c:v>
                </c:pt>
                <c:pt idx="370">
                  <c:v>27.7</c:v>
                </c:pt>
                <c:pt idx="371">
                  <c:v>27.7</c:v>
                </c:pt>
                <c:pt idx="372">
                  <c:v>27.6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27.6</c:v>
                </c:pt>
                <c:pt idx="378">
                  <c:v>27.7</c:v>
                </c:pt>
                <c:pt idx="379">
                  <c:v>27.7</c:v>
                </c:pt>
                <c:pt idx="380">
                  <c:v>27.7</c:v>
                </c:pt>
                <c:pt idx="381">
                  <c:v>27.7</c:v>
                </c:pt>
                <c:pt idx="382">
                  <c:v>27.7</c:v>
                </c:pt>
                <c:pt idx="383">
                  <c:v>27.7</c:v>
                </c:pt>
                <c:pt idx="384">
                  <c:v>27.7</c:v>
                </c:pt>
                <c:pt idx="385">
                  <c:v>27.7</c:v>
                </c:pt>
                <c:pt idx="386">
                  <c:v>27.7</c:v>
                </c:pt>
                <c:pt idx="387">
                  <c:v>27.7</c:v>
                </c:pt>
                <c:pt idx="388">
                  <c:v>27.7</c:v>
                </c:pt>
                <c:pt idx="389">
                  <c:v>27.7</c:v>
                </c:pt>
                <c:pt idx="390">
                  <c:v>27.7</c:v>
                </c:pt>
                <c:pt idx="391">
                  <c:v>27.7</c:v>
                </c:pt>
                <c:pt idx="392">
                  <c:v>27.7</c:v>
                </c:pt>
                <c:pt idx="393">
                  <c:v>27.7</c:v>
                </c:pt>
                <c:pt idx="394">
                  <c:v>27.7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27.7</c:v>
                </c:pt>
                <c:pt idx="401">
                  <c:v>27.7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27.7</c:v>
                </c:pt>
                <c:pt idx="413">
                  <c:v>27.7</c:v>
                </c:pt>
                <c:pt idx="414">
                  <c:v>27.7</c:v>
                </c:pt>
                <c:pt idx="415">
                  <c:v>27.7</c:v>
                </c:pt>
                <c:pt idx="416">
                  <c:v>27.7</c:v>
                </c:pt>
                <c:pt idx="417">
                  <c:v>27.7</c:v>
                </c:pt>
                <c:pt idx="418">
                  <c:v>27.7</c:v>
                </c:pt>
                <c:pt idx="419">
                  <c:v>27.7</c:v>
                </c:pt>
                <c:pt idx="420">
                  <c:v>27.7</c:v>
                </c:pt>
                <c:pt idx="421">
                  <c:v>27.7</c:v>
                </c:pt>
                <c:pt idx="422">
                  <c:v>27.7</c:v>
                </c:pt>
                <c:pt idx="423">
                  <c:v>27.7</c:v>
                </c:pt>
                <c:pt idx="424">
                  <c:v>27.7</c:v>
                </c:pt>
                <c:pt idx="425">
                  <c:v>27.7</c:v>
                </c:pt>
                <c:pt idx="426">
                  <c:v>27.7</c:v>
                </c:pt>
                <c:pt idx="427">
                  <c:v>27.6</c:v>
                </c:pt>
                <c:pt idx="428">
                  <c:v>27.7</c:v>
                </c:pt>
                <c:pt idx="429">
                  <c:v>27.7</c:v>
                </c:pt>
                <c:pt idx="430">
                  <c:v>27.7</c:v>
                </c:pt>
                <c:pt idx="431">
                  <c:v>27.7</c:v>
                </c:pt>
                <c:pt idx="432">
                  <c:v>27.7</c:v>
                </c:pt>
                <c:pt idx="433">
                  <c:v>27.7</c:v>
                </c:pt>
                <c:pt idx="434">
                  <c:v>27.7</c:v>
                </c:pt>
                <c:pt idx="435">
                  <c:v>27.7</c:v>
                </c:pt>
                <c:pt idx="436">
                  <c:v>27.7</c:v>
                </c:pt>
                <c:pt idx="437">
                  <c:v>27.7</c:v>
                </c:pt>
                <c:pt idx="438">
                  <c:v>27.7</c:v>
                </c:pt>
                <c:pt idx="439">
                  <c:v>27.7</c:v>
                </c:pt>
                <c:pt idx="440">
                  <c:v>27.7</c:v>
                </c:pt>
                <c:pt idx="441">
                  <c:v>27.7</c:v>
                </c:pt>
                <c:pt idx="442">
                  <c:v>27.7</c:v>
                </c:pt>
                <c:pt idx="443">
                  <c:v>27.7</c:v>
                </c:pt>
                <c:pt idx="444">
                  <c:v>27.7</c:v>
                </c:pt>
                <c:pt idx="445">
                  <c:v>27.7</c:v>
                </c:pt>
                <c:pt idx="446">
                  <c:v>27.7</c:v>
                </c:pt>
                <c:pt idx="447">
                  <c:v>27.7</c:v>
                </c:pt>
                <c:pt idx="448">
                  <c:v>27.7</c:v>
                </c:pt>
                <c:pt idx="449">
                  <c:v>27.6</c:v>
                </c:pt>
                <c:pt idx="450">
                  <c:v>27.7</c:v>
                </c:pt>
                <c:pt idx="451">
                  <c:v>27.7</c:v>
                </c:pt>
                <c:pt idx="452">
                  <c:v>27.7</c:v>
                </c:pt>
                <c:pt idx="453">
                  <c:v>27.7</c:v>
                </c:pt>
                <c:pt idx="454">
                  <c:v>27.7</c:v>
                </c:pt>
                <c:pt idx="455">
                  <c:v>27.7</c:v>
                </c:pt>
                <c:pt idx="456">
                  <c:v>27.7</c:v>
                </c:pt>
                <c:pt idx="457">
                  <c:v>27.7</c:v>
                </c:pt>
                <c:pt idx="458">
                  <c:v>27.7</c:v>
                </c:pt>
                <c:pt idx="459">
                  <c:v>27.7</c:v>
                </c:pt>
                <c:pt idx="460">
                  <c:v>27.7</c:v>
                </c:pt>
                <c:pt idx="461">
                  <c:v>27.7</c:v>
                </c:pt>
                <c:pt idx="462">
                  <c:v>27.7</c:v>
                </c:pt>
                <c:pt idx="463">
                  <c:v>27.7</c:v>
                </c:pt>
                <c:pt idx="464">
                  <c:v>27.7</c:v>
                </c:pt>
                <c:pt idx="465">
                  <c:v>27.7</c:v>
                </c:pt>
                <c:pt idx="466">
                  <c:v>27.7</c:v>
                </c:pt>
                <c:pt idx="467">
                  <c:v>27.6</c:v>
                </c:pt>
                <c:pt idx="468">
                  <c:v>27.7</c:v>
                </c:pt>
                <c:pt idx="469">
                  <c:v>27.7</c:v>
                </c:pt>
                <c:pt idx="470">
                  <c:v>27.7</c:v>
                </c:pt>
                <c:pt idx="471">
                  <c:v>27.7</c:v>
                </c:pt>
                <c:pt idx="472">
                  <c:v>27.7</c:v>
                </c:pt>
                <c:pt idx="473">
                  <c:v>27.7</c:v>
                </c:pt>
                <c:pt idx="474">
                  <c:v>27.7</c:v>
                </c:pt>
                <c:pt idx="475">
                  <c:v>27.7</c:v>
                </c:pt>
                <c:pt idx="476">
                  <c:v>27.7</c:v>
                </c:pt>
                <c:pt idx="477">
                  <c:v>27.7</c:v>
                </c:pt>
                <c:pt idx="478">
                  <c:v>27.7</c:v>
                </c:pt>
                <c:pt idx="479">
                  <c:v>27.7</c:v>
                </c:pt>
                <c:pt idx="480">
                  <c:v>27.8</c:v>
                </c:pt>
                <c:pt idx="481">
                  <c:v>27.8</c:v>
                </c:pt>
                <c:pt idx="482">
                  <c:v>27.7</c:v>
                </c:pt>
                <c:pt idx="483">
                  <c:v>27.7</c:v>
                </c:pt>
                <c:pt idx="484">
                  <c:v>27.7</c:v>
                </c:pt>
                <c:pt idx="485">
                  <c:v>27.7</c:v>
                </c:pt>
                <c:pt idx="486">
                  <c:v>27.8</c:v>
                </c:pt>
                <c:pt idx="487">
                  <c:v>27.7</c:v>
                </c:pt>
                <c:pt idx="488">
                  <c:v>27.7</c:v>
                </c:pt>
                <c:pt idx="489">
                  <c:v>27.7</c:v>
                </c:pt>
                <c:pt idx="490">
                  <c:v>27.8</c:v>
                </c:pt>
                <c:pt idx="491">
                  <c:v>27.7</c:v>
                </c:pt>
                <c:pt idx="492">
                  <c:v>27.7</c:v>
                </c:pt>
                <c:pt idx="493">
                  <c:v>27.7</c:v>
                </c:pt>
                <c:pt idx="494">
                  <c:v>27.7</c:v>
                </c:pt>
                <c:pt idx="495">
                  <c:v>27.7</c:v>
                </c:pt>
                <c:pt idx="496">
                  <c:v>27.7</c:v>
                </c:pt>
                <c:pt idx="497">
                  <c:v>27.7</c:v>
                </c:pt>
                <c:pt idx="498">
                  <c:v>27.7</c:v>
                </c:pt>
                <c:pt idx="499">
                  <c:v>27.7</c:v>
                </c:pt>
                <c:pt idx="500">
                  <c:v>27.7</c:v>
                </c:pt>
                <c:pt idx="501">
                  <c:v>27.7</c:v>
                </c:pt>
                <c:pt idx="502">
                  <c:v>27.8</c:v>
                </c:pt>
                <c:pt idx="503">
                  <c:v>27.7</c:v>
                </c:pt>
                <c:pt idx="504">
                  <c:v>27.8</c:v>
                </c:pt>
                <c:pt idx="505">
                  <c:v>27.7</c:v>
                </c:pt>
                <c:pt idx="506">
                  <c:v>27.9</c:v>
                </c:pt>
                <c:pt idx="507">
                  <c:v>27.8</c:v>
                </c:pt>
                <c:pt idx="508">
                  <c:v>27.9</c:v>
                </c:pt>
                <c:pt idx="509">
                  <c:v>27.7</c:v>
                </c:pt>
                <c:pt idx="510">
                  <c:v>27.7</c:v>
                </c:pt>
                <c:pt idx="511">
                  <c:v>27.7</c:v>
                </c:pt>
                <c:pt idx="512">
                  <c:v>27.8</c:v>
                </c:pt>
                <c:pt idx="513">
                  <c:v>27.7</c:v>
                </c:pt>
                <c:pt idx="514">
                  <c:v>27.8</c:v>
                </c:pt>
                <c:pt idx="515">
                  <c:v>27.7</c:v>
                </c:pt>
                <c:pt idx="516">
                  <c:v>27.7</c:v>
                </c:pt>
                <c:pt idx="517">
                  <c:v>27.7</c:v>
                </c:pt>
                <c:pt idx="518">
                  <c:v>27.7</c:v>
                </c:pt>
                <c:pt idx="519">
                  <c:v>27.9</c:v>
                </c:pt>
                <c:pt idx="520">
                  <c:v>27.7</c:v>
                </c:pt>
                <c:pt idx="521">
                  <c:v>27.7</c:v>
                </c:pt>
                <c:pt idx="522">
                  <c:v>27.7</c:v>
                </c:pt>
                <c:pt idx="523">
                  <c:v>27.9</c:v>
                </c:pt>
                <c:pt idx="524">
                  <c:v>27.8</c:v>
                </c:pt>
                <c:pt idx="525">
                  <c:v>27.8</c:v>
                </c:pt>
                <c:pt idx="526">
                  <c:v>27.7</c:v>
                </c:pt>
                <c:pt idx="527">
                  <c:v>27.8</c:v>
                </c:pt>
                <c:pt idx="528">
                  <c:v>28</c:v>
                </c:pt>
                <c:pt idx="529">
                  <c:v>27.7</c:v>
                </c:pt>
                <c:pt idx="530">
                  <c:v>27.8</c:v>
                </c:pt>
                <c:pt idx="531">
                  <c:v>27.7</c:v>
                </c:pt>
                <c:pt idx="532">
                  <c:v>27.8</c:v>
                </c:pt>
                <c:pt idx="533">
                  <c:v>27.7</c:v>
                </c:pt>
                <c:pt idx="534">
                  <c:v>27.7</c:v>
                </c:pt>
                <c:pt idx="535">
                  <c:v>27.7</c:v>
                </c:pt>
                <c:pt idx="536">
                  <c:v>27.8</c:v>
                </c:pt>
                <c:pt idx="537">
                  <c:v>27.7</c:v>
                </c:pt>
                <c:pt idx="538">
                  <c:v>27.7</c:v>
                </c:pt>
                <c:pt idx="539">
                  <c:v>27.7</c:v>
                </c:pt>
                <c:pt idx="540">
                  <c:v>27.8</c:v>
                </c:pt>
                <c:pt idx="541">
                  <c:v>27.9</c:v>
                </c:pt>
                <c:pt idx="542">
                  <c:v>27.7</c:v>
                </c:pt>
                <c:pt idx="543">
                  <c:v>27.7</c:v>
                </c:pt>
                <c:pt idx="544">
                  <c:v>27.7</c:v>
                </c:pt>
                <c:pt idx="545">
                  <c:v>27.8</c:v>
                </c:pt>
                <c:pt idx="546">
                  <c:v>27.8</c:v>
                </c:pt>
                <c:pt idx="547">
                  <c:v>27.9</c:v>
                </c:pt>
                <c:pt idx="548">
                  <c:v>27.7</c:v>
                </c:pt>
                <c:pt idx="549">
                  <c:v>27.7</c:v>
                </c:pt>
                <c:pt idx="550">
                  <c:v>27.8</c:v>
                </c:pt>
                <c:pt idx="551">
                  <c:v>27.8</c:v>
                </c:pt>
                <c:pt idx="552">
                  <c:v>27.9</c:v>
                </c:pt>
                <c:pt idx="553">
                  <c:v>27.8</c:v>
                </c:pt>
                <c:pt idx="554">
                  <c:v>27.7</c:v>
                </c:pt>
                <c:pt idx="555">
                  <c:v>27.8</c:v>
                </c:pt>
                <c:pt idx="556">
                  <c:v>27.8</c:v>
                </c:pt>
                <c:pt idx="557">
                  <c:v>27.8</c:v>
                </c:pt>
                <c:pt idx="558">
                  <c:v>27.8</c:v>
                </c:pt>
                <c:pt idx="559">
                  <c:v>27.8</c:v>
                </c:pt>
                <c:pt idx="560">
                  <c:v>27.7</c:v>
                </c:pt>
                <c:pt idx="561">
                  <c:v>28</c:v>
                </c:pt>
                <c:pt idx="562">
                  <c:v>27.9</c:v>
                </c:pt>
                <c:pt idx="563">
                  <c:v>28</c:v>
                </c:pt>
                <c:pt idx="564">
                  <c:v>27.7</c:v>
                </c:pt>
                <c:pt idx="565">
                  <c:v>27.8</c:v>
                </c:pt>
                <c:pt idx="566">
                  <c:v>27.8</c:v>
                </c:pt>
                <c:pt idx="567">
                  <c:v>27.9</c:v>
                </c:pt>
                <c:pt idx="568">
                  <c:v>27.7</c:v>
                </c:pt>
                <c:pt idx="569">
                  <c:v>27.8</c:v>
                </c:pt>
                <c:pt idx="570">
                  <c:v>27.7</c:v>
                </c:pt>
                <c:pt idx="571">
                  <c:v>27.8</c:v>
                </c:pt>
                <c:pt idx="572">
                  <c:v>27.9</c:v>
                </c:pt>
                <c:pt idx="573">
                  <c:v>27.9</c:v>
                </c:pt>
                <c:pt idx="574">
                  <c:v>28</c:v>
                </c:pt>
                <c:pt idx="575">
                  <c:v>27.9</c:v>
                </c:pt>
                <c:pt idx="576">
                  <c:v>27.9</c:v>
                </c:pt>
                <c:pt idx="577">
                  <c:v>27.9</c:v>
                </c:pt>
                <c:pt idx="578">
                  <c:v>28</c:v>
                </c:pt>
                <c:pt idx="579">
                  <c:v>27.9</c:v>
                </c:pt>
                <c:pt idx="580">
                  <c:v>27.9</c:v>
                </c:pt>
                <c:pt idx="581">
                  <c:v>27.8</c:v>
                </c:pt>
                <c:pt idx="582">
                  <c:v>28</c:v>
                </c:pt>
                <c:pt idx="583">
                  <c:v>28</c:v>
                </c:pt>
                <c:pt idx="584">
                  <c:v>28</c:v>
                </c:pt>
                <c:pt idx="585">
                  <c:v>28.2</c:v>
                </c:pt>
                <c:pt idx="586">
                  <c:v>27.8</c:v>
                </c:pt>
                <c:pt idx="587">
                  <c:v>28</c:v>
                </c:pt>
                <c:pt idx="588">
                  <c:v>28</c:v>
                </c:pt>
                <c:pt idx="589">
                  <c:v>27.9</c:v>
                </c:pt>
                <c:pt idx="590">
                  <c:v>28</c:v>
                </c:pt>
                <c:pt idx="591">
                  <c:v>27.9</c:v>
                </c:pt>
                <c:pt idx="592">
                  <c:v>28</c:v>
                </c:pt>
                <c:pt idx="593">
                  <c:v>28</c:v>
                </c:pt>
                <c:pt idx="594">
                  <c:v>28</c:v>
                </c:pt>
                <c:pt idx="595">
                  <c:v>28</c:v>
                </c:pt>
                <c:pt idx="596">
                  <c:v>28</c:v>
                </c:pt>
                <c:pt idx="597">
                  <c:v>28</c:v>
                </c:pt>
                <c:pt idx="598">
                  <c:v>28</c:v>
                </c:pt>
                <c:pt idx="599">
                  <c:v>28.1</c:v>
                </c:pt>
                <c:pt idx="600">
                  <c:v>28</c:v>
                </c:pt>
                <c:pt idx="601">
                  <c:v>28</c:v>
                </c:pt>
                <c:pt idx="602">
                  <c:v>28</c:v>
                </c:pt>
                <c:pt idx="603">
                  <c:v>28</c:v>
                </c:pt>
                <c:pt idx="604">
                  <c:v>28.1</c:v>
                </c:pt>
                <c:pt idx="605">
                  <c:v>28.1</c:v>
                </c:pt>
                <c:pt idx="606">
                  <c:v>28.1</c:v>
                </c:pt>
                <c:pt idx="607">
                  <c:v>28</c:v>
                </c:pt>
                <c:pt idx="608">
                  <c:v>28</c:v>
                </c:pt>
                <c:pt idx="609">
                  <c:v>28</c:v>
                </c:pt>
                <c:pt idx="610">
                  <c:v>28.2</c:v>
                </c:pt>
                <c:pt idx="611">
                  <c:v>28</c:v>
                </c:pt>
                <c:pt idx="612">
                  <c:v>28.1</c:v>
                </c:pt>
                <c:pt idx="613">
                  <c:v>28.1</c:v>
                </c:pt>
                <c:pt idx="614">
                  <c:v>28</c:v>
                </c:pt>
                <c:pt idx="615">
                  <c:v>28.1</c:v>
                </c:pt>
                <c:pt idx="616">
                  <c:v>28.1</c:v>
                </c:pt>
                <c:pt idx="617">
                  <c:v>28.1</c:v>
                </c:pt>
                <c:pt idx="618">
                  <c:v>28.1</c:v>
                </c:pt>
                <c:pt idx="619">
                  <c:v>28.1</c:v>
                </c:pt>
                <c:pt idx="620">
                  <c:v>28.1</c:v>
                </c:pt>
                <c:pt idx="621">
                  <c:v>28.2</c:v>
                </c:pt>
                <c:pt idx="622">
                  <c:v>28.1</c:v>
                </c:pt>
                <c:pt idx="623">
                  <c:v>28.2</c:v>
                </c:pt>
                <c:pt idx="624">
                  <c:v>28.1</c:v>
                </c:pt>
                <c:pt idx="625">
                  <c:v>28.1</c:v>
                </c:pt>
                <c:pt idx="626">
                  <c:v>28.2</c:v>
                </c:pt>
                <c:pt idx="627">
                  <c:v>28.2</c:v>
                </c:pt>
                <c:pt idx="628">
                  <c:v>28.2</c:v>
                </c:pt>
                <c:pt idx="629">
                  <c:v>28.2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28.2</c:v>
                </c:pt>
                <c:pt idx="635">
                  <c:v>28.2</c:v>
                </c:pt>
                <c:pt idx="636">
                  <c:v>28.2</c:v>
                </c:pt>
                <c:pt idx="637">
                  <c:v>28.2</c:v>
                </c:pt>
                <c:pt idx="638">
                  <c:v>28.2</c:v>
                </c:pt>
                <c:pt idx="639">
                  <c:v>28.2</c:v>
                </c:pt>
                <c:pt idx="640">
                  <c:v>28.2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28.3</c:v>
                </c:pt>
                <c:pt idx="647">
                  <c:v>28.2</c:v>
                </c:pt>
                <c:pt idx="648">
                  <c:v>28.3</c:v>
                </c:pt>
                <c:pt idx="649">
                  <c:v>28.2</c:v>
                </c:pt>
                <c:pt idx="650">
                  <c:v>28.2</c:v>
                </c:pt>
                <c:pt idx="651">
                  <c:v>28.2</c:v>
                </c:pt>
                <c:pt idx="652">
                  <c:v>28.3</c:v>
                </c:pt>
                <c:pt idx="653">
                  <c:v>28.3</c:v>
                </c:pt>
                <c:pt idx="654">
                  <c:v>28.2</c:v>
                </c:pt>
                <c:pt idx="655">
                  <c:v>28.3</c:v>
                </c:pt>
                <c:pt idx="656">
                  <c:v>28.2</c:v>
                </c:pt>
                <c:pt idx="657">
                  <c:v>28.3</c:v>
                </c:pt>
                <c:pt idx="658">
                  <c:v>28.3</c:v>
                </c:pt>
                <c:pt idx="659">
                  <c:v>28.3</c:v>
                </c:pt>
                <c:pt idx="660">
                  <c:v>28.2</c:v>
                </c:pt>
                <c:pt idx="661">
                  <c:v>28.2</c:v>
                </c:pt>
                <c:pt idx="662">
                  <c:v>28.2</c:v>
                </c:pt>
                <c:pt idx="663">
                  <c:v>28.3</c:v>
                </c:pt>
                <c:pt idx="664">
                  <c:v>28.2</c:v>
                </c:pt>
                <c:pt idx="665">
                  <c:v>28.3</c:v>
                </c:pt>
                <c:pt idx="666">
                  <c:v>28.2</c:v>
                </c:pt>
                <c:pt idx="667">
                  <c:v>28.4</c:v>
                </c:pt>
                <c:pt idx="668">
                  <c:v>28.3</c:v>
                </c:pt>
                <c:pt idx="669">
                  <c:v>28.3</c:v>
                </c:pt>
                <c:pt idx="670">
                  <c:v>28.3</c:v>
                </c:pt>
                <c:pt idx="671">
                  <c:v>28.3</c:v>
                </c:pt>
                <c:pt idx="672">
                  <c:v>28.3</c:v>
                </c:pt>
                <c:pt idx="673">
                  <c:v>28.2</c:v>
                </c:pt>
                <c:pt idx="674">
                  <c:v>28.3</c:v>
                </c:pt>
                <c:pt idx="675">
                  <c:v>28.4</c:v>
                </c:pt>
                <c:pt idx="676">
                  <c:v>28.3</c:v>
                </c:pt>
                <c:pt idx="677">
                  <c:v>28.3</c:v>
                </c:pt>
                <c:pt idx="678">
                  <c:v>28.3</c:v>
                </c:pt>
                <c:pt idx="679">
                  <c:v>28.3</c:v>
                </c:pt>
                <c:pt idx="680">
                  <c:v>28.4</c:v>
                </c:pt>
                <c:pt idx="681">
                  <c:v>28.5</c:v>
                </c:pt>
                <c:pt idx="682">
                  <c:v>28.3</c:v>
                </c:pt>
                <c:pt idx="683">
                  <c:v>28.4</c:v>
                </c:pt>
                <c:pt idx="684">
                  <c:v>28.4</c:v>
                </c:pt>
                <c:pt idx="685">
                  <c:v>28.5</c:v>
                </c:pt>
                <c:pt idx="686">
                  <c:v>28.4</c:v>
                </c:pt>
                <c:pt idx="687">
                  <c:v>28.5</c:v>
                </c:pt>
                <c:pt idx="688">
                  <c:v>28.5</c:v>
                </c:pt>
                <c:pt idx="689">
                  <c:v>28.5</c:v>
                </c:pt>
                <c:pt idx="690">
                  <c:v>28.5</c:v>
                </c:pt>
                <c:pt idx="691">
                  <c:v>28.5</c:v>
                </c:pt>
                <c:pt idx="692">
                  <c:v>28.5</c:v>
                </c:pt>
                <c:pt idx="693">
                  <c:v>28.5</c:v>
                </c:pt>
                <c:pt idx="694">
                  <c:v>28.5</c:v>
                </c:pt>
                <c:pt idx="695">
                  <c:v>28.5</c:v>
                </c:pt>
                <c:pt idx="696">
                  <c:v>28.5</c:v>
                </c:pt>
                <c:pt idx="697">
                  <c:v>28.4</c:v>
                </c:pt>
                <c:pt idx="698">
                  <c:v>28.5</c:v>
                </c:pt>
                <c:pt idx="699">
                  <c:v>28.5</c:v>
                </c:pt>
                <c:pt idx="700">
                  <c:v>28.5</c:v>
                </c:pt>
                <c:pt idx="701">
                  <c:v>28.5</c:v>
                </c:pt>
                <c:pt idx="702">
                  <c:v>28.5</c:v>
                </c:pt>
                <c:pt idx="703">
                  <c:v>28.5</c:v>
                </c:pt>
                <c:pt idx="704">
                  <c:v>28.6</c:v>
                </c:pt>
                <c:pt idx="705">
                  <c:v>28.5</c:v>
                </c:pt>
                <c:pt idx="706">
                  <c:v>28.5</c:v>
                </c:pt>
                <c:pt idx="707">
                  <c:v>28.5</c:v>
                </c:pt>
                <c:pt idx="708">
                  <c:v>28.5</c:v>
                </c:pt>
                <c:pt idx="709">
                  <c:v>28.5</c:v>
                </c:pt>
                <c:pt idx="710">
                  <c:v>28.5</c:v>
                </c:pt>
                <c:pt idx="711">
                  <c:v>28.7</c:v>
                </c:pt>
                <c:pt idx="712">
                  <c:v>28.7</c:v>
                </c:pt>
                <c:pt idx="713">
                  <c:v>28.5</c:v>
                </c:pt>
                <c:pt idx="714">
                  <c:v>28.5</c:v>
                </c:pt>
                <c:pt idx="715">
                  <c:v>28.5</c:v>
                </c:pt>
                <c:pt idx="716">
                  <c:v>28.5</c:v>
                </c:pt>
                <c:pt idx="717">
                  <c:v>28.5</c:v>
                </c:pt>
                <c:pt idx="718">
                  <c:v>28.5</c:v>
                </c:pt>
                <c:pt idx="719">
                  <c:v>28.5</c:v>
                </c:pt>
                <c:pt idx="720">
                  <c:v>28.5</c:v>
                </c:pt>
                <c:pt idx="721">
                  <c:v>28.6</c:v>
                </c:pt>
                <c:pt idx="722">
                  <c:v>28.7</c:v>
                </c:pt>
                <c:pt idx="723">
                  <c:v>28.6</c:v>
                </c:pt>
                <c:pt idx="724">
                  <c:v>28.5</c:v>
                </c:pt>
                <c:pt idx="725">
                  <c:v>28.5</c:v>
                </c:pt>
                <c:pt idx="726">
                  <c:v>28.6</c:v>
                </c:pt>
                <c:pt idx="727">
                  <c:v>28.6</c:v>
                </c:pt>
                <c:pt idx="728">
                  <c:v>28.7</c:v>
                </c:pt>
                <c:pt idx="729">
                  <c:v>28.7</c:v>
                </c:pt>
                <c:pt idx="730">
                  <c:v>28.6</c:v>
                </c:pt>
                <c:pt idx="731">
                  <c:v>28.5</c:v>
                </c:pt>
                <c:pt idx="732">
                  <c:v>28.7</c:v>
                </c:pt>
                <c:pt idx="733">
                  <c:v>28.7</c:v>
                </c:pt>
                <c:pt idx="734">
                  <c:v>28.7</c:v>
                </c:pt>
                <c:pt idx="735">
                  <c:v>28.6</c:v>
                </c:pt>
                <c:pt idx="736">
                  <c:v>28.5</c:v>
                </c:pt>
                <c:pt idx="737">
                  <c:v>28.7</c:v>
                </c:pt>
                <c:pt idx="738">
                  <c:v>28.7</c:v>
                </c:pt>
                <c:pt idx="739">
                  <c:v>28.7</c:v>
                </c:pt>
                <c:pt idx="740">
                  <c:v>28.6</c:v>
                </c:pt>
                <c:pt idx="741">
                  <c:v>28.5</c:v>
                </c:pt>
                <c:pt idx="742">
                  <c:v>28.6</c:v>
                </c:pt>
                <c:pt idx="743">
                  <c:v>28.7</c:v>
                </c:pt>
                <c:pt idx="744">
                  <c:v>28.7</c:v>
                </c:pt>
                <c:pt idx="745">
                  <c:v>28.7</c:v>
                </c:pt>
                <c:pt idx="746">
                  <c:v>28.7</c:v>
                </c:pt>
                <c:pt idx="747">
                  <c:v>28.7</c:v>
                </c:pt>
                <c:pt idx="748">
                  <c:v>28.6</c:v>
                </c:pt>
                <c:pt idx="749">
                  <c:v>28.7</c:v>
                </c:pt>
                <c:pt idx="750">
                  <c:v>28.7</c:v>
                </c:pt>
                <c:pt idx="751">
                  <c:v>28.7</c:v>
                </c:pt>
                <c:pt idx="752">
                  <c:v>28.7</c:v>
                </c:pt>
                <c:pt idx="753">
                  <c:v>28.6</c:v>
                </c:pt>
                <c:pt idx="754">
                  <c:v>28.7</c:v>
                </c:pt>
                <c:pt idx="755">
                  <c:v>28.6</c:v>
                </c:pt>
                <c:pt idx="756">
                  <c:v>28.7</c:v>
                </c:pt>
                <c:pt idx="757">
                  <c:v>28.7</c:v>
                </c:pt>
                <c:pt idx="758">
                  <c:v>28.7</c:v>
                </c:pt>
                <c:pt idx="759">
                  <c:v>28.7</c:v>
                </c:pt>
                <c:pt idx="760">
                  <c:v>28.6</c:v>
                </c:pt>
                <c:pt idx="761">
                  <c:v>28.7</c:v>
                </c:pt>
                <c:pt idx="762">
                  <c:v>28.6</c:v>
                </c:pt>
                <c:pt idx="763">
                  <c:v>28.6</c:v>
                </c:pt>
                <c:pt idx="764">
                  <c:v>28.6</c:v>
                </c:pt>
                <c:pt idx="765">
                  <c:v>28.7</c:v>
                </c:pt>
                <c:pt idx="766">
                  <c:v>28.7</c:v>
                </c:pt>
                <c:pt idx="767">
                  <c:v>28.7</c:v>
                </c:pt>
                <c:pt idx="768">
                  <c:v>28.7</c:v>
                </c:pt>
                <c:pt idx="769">
                  <c:v>28.7</c:v>
                </c:pt>
                <c:pt idx="770">
                  <c:v>28.7</c:v>
                </c:pt>
                <c:pt idx="771">
                  <c:v>28.7</c:v>
                </c:pt>
                <c:pt idx="772">
                  <c:v>28.7</c:v>
                </c:pt>
                <c:pt idx="773">
                  <c:v>28.7</c:v>
                </c:pt>
                <c:pt idx="774">
                  <c:v>28.8</c:v>
                </c:pt>
                <c:pt idx="775">
                  <c:v>28.8</c:v>
                </c:pt>
                <c:pt idx="776">
                  <c:v>28.8</c:v>
                </c:pt>
                <c:pt idx="777">
                  <c:v>28.8</c:v>
                </c:pt>
                <c:pt idx="778">
                  <c:v>28.8</c:v>
                </c:pt>
                <c:pt idx="779">
                  <c:v>28.6</c:v>
                </c:pt>
                <c:pt idx="780">
                  <c:v>28.7</c:v>
                </c:pt>
                <c:pt idx="781">
                  <c:v>28.7</c:v>
                </c:pt>
                <c:pt idx="782">
                  <c:v>28.7</c:v>
                </c:pt>
                <c:pt idx="783">
                  <c:v>28.7</c:v>
                </c:pt>
                <c:pt idx="784">
                  <c:v>28.7</c:v>
                </c:pt>
                <c:pt idx="785">
                  <c:v>28.7</c:v>
                </c:pt>
                <c:pt idx="786">
                  <c:v>28.7</c:v>
                </c:pt>
                <c:pt idx="787">
                  <c:v>28.8</c:v>
                </c:pt>
                <c:pt idx="788">
                  <c:v>28.8</c:v>
                </c:pt>
                <c:pt idx="789">
                  <c:v>28.8</c:v>
                </c:pt>
                <c:pt idx="790">
                  <c:v>28.7</c:v>
                </c:pt>
                <c:pt idx="791">
                  <c:v>28.8</c:v>
                </c:pt>
                <c:pt idx="792">
                  <c:v>28.8</c:v>
                </c:pt>
                <c:pt idx="793">
                  <c:v>28.7</c:v>
                </c:pt>
                <c:pt idx="794">
                  <c:v>28.7</c:v>
                </c:pt>
                <c:pt idx="795">
                  <c:v>28.8</c:v>
                </c:pt>
                <c:pt idx="796">
                  <c:v>28.7</c:v>
                </c:pt>
                <c:pt idx="797">
                  <c:v>28.8</c:v>
                </c:pt>
                <c:pt idx="798">
                  <c:v>28.7</c:v>
                </c:pt>
                <c:pt idx="799">
                  <c:v>28.7</c:v>
                </c:pt>
                <c:pt idx="800">
                  <c:v>28.7</c:v>
                </c:pt>
                <c:pt idx="801">
                  <c:v>28.8</c:v>
                </c:pt>
                <c:pt idx="802">
                  <c:v>28.8</c:v>
                </c:pt>
                <c:pt idx="803">
                  <c:v>28.8</c:v>
                </c:pt>
                <c:pt idx="804">
                  <c:v>28.7</c:v>
                </c:pt>
                <c:pt idx="805">
                  <c:v>28.7</c:v>
                </c:pt>
                <c:pt idx="806">
                  <c:v>28.8</c:v>
                </c:pt>
                <c:pt idx="807">
                  <c:v>28.7</c:v>
                </c:pt>
                <c:pt idx="808">
                  <c:v>28.8</c:v>
                </c:pt>
                <c:pt idx="809">
                  <c:v>28.8</c:v>
                </c:pt>
                <c:pt idx="810">
                  <c:v>28.8</c:v>
                </c:pt>
                <c:pt idx="811">
                  <c:v>28.8</c:v>
                </c:pt>
                <c:pt idx="812">
                  <c:v>28.8</c:v>
                </c:pt>
                <c:pt idx="813">
                  <c:v>28.8</c:v>
                </c:pt>
                <c:pt idx="814">
                  <c:v>28.8</c:v>
                </c:pt>
                <c:pt idx="815">
                  <c:v>28.8</c:v>
                </c:pt>
                <c:pt idx="816">
                  <c:v>28.8</c:v>
                </c:pt>
                <c:pt idx="817">
                  <c:v>28.8</c:v>
                </c:pt>
                <c:pt idx="818">
                  <c:v>28.8</c:v>
                </c:pt>
                <c:pt idx="819">
                  <c:v>28.8</c:v>
                </c:pt>
                <c:pt idx="820">
                  <c:v>28.9</c:v>
                </c:pt>
                <c:pt idx="821">
                  <c:v>28.9</c:v>
                </c:pt>
                <c:pt idx="822">
                  <c:v>28.9</c:v>
                </c:pt>
                <c:pt idx="823">
                  <c:v>28.8</c:v>
                </c:pt>
                <c:pt idx="824">
                  <c:v>28.8</c:v>
                </c:pt>
                <c:pt idx="825">
                  <c:v>28.9</c:v>
                </c:pt>
                <c:pt idx="826">
                  <c:v>28.8</c:v>
                </c:pt>
                <c:pt idx="827">
                  <c:v>28.9</c:v>
                </c:pt>
                <c:pt idx="828">
                  <c:v>28.9</c:v>
                </c:pt>
                <c:pt idx="829">
                  <c:v>28.9</c:v>
                </c:pt>
                <c:pt idx="830">
                  <c:v>28.9</c:v>
                </c:pt>
                <c:pt idx="831">
                  <c:v>28.8</c:v>
                </c:pt>
                <c:pt idx="832">
                  <c:v>28.8</c:v>
                </c:pt>
                <c:pt idx="833">
                  <c:v>28.9</c:v>
                </c:pt>
                <c:pt idx="834">
                  <c:v>28.9</c:v>
                </c:pt>
                <c:pt idx="835">
                  <c:v>28.9</c:v>
                </c:pt>
                <c:pt idx="836">
                  <c:v>28.9</c:v>
                </c:pt>
                <c:pt idx="837">
                  <c:v>28.9</c:v>
                </c:pt>
                <c:pt idx="838">
                  <c:v>29</c:v>
                </c:pt>
                <c:pt idx="839">
                  <c:v>28.8</c:v>
                </c:pt>
                <c:pt idx="840">
                  <c:v>28.9</c:v>
                </c:pt>
                <c:pt idx="841">
                  <c:v>28.9</c:v>
                </c:pt>
                <c:pt idx="842">
                  <c:v>28.9</c:v>
                </c:pt>
                <c:pt idx="843">
                  <c:v>28.9</c:v>
                </c:pt>
                <c:pt idx="844">
                  <c:v>28.9</c:v>
                </c:pt>
                <c:pt idx="845">
                  <c:v>28.9</c:v>
                </c:pt>
                <c:pt idx="846">
                  <c:v>28.9</c:v>
                </c:pt>
                <c:pt idx="847">
                  <c:v>28.9</c:v>
                </c:pt>
                <c:pt idx="848">
                  <c:v>29</c:v>
                </c:pt>
                <c:pt idx="849">
                  <c:v>29</c:v>
                </c:pt>
                <c:pt idx="850">
                  <c:v>28.9</c:v>
                </c:pt>
                <c:pt idx="851">
                  <c:v>28.9</c:v>
                </c:pt>
                <c:pt idx="852">
                  <c:v>28.9</c:v>
                </c:pt>
                <c:pt idx="853">
                  <c:v>28.9</c:v>
                </c:pt>
                <c:pt idx="854">
                  <c:v>28.9</c:v>
                </c:pt>
                <c:pt idx="855">
                  <c:v>28.9</c:v>
                </c:pt>
                <c:pt idx="856">
                  <c:v>28.9</c:v>
                </c:pt>
                <c:pt idx="857">
                  <c:v>28.9</c:v>
                </c:pt>
                <c:pt idx="858">
                  <c:v>29</c:v>
                </c:pt>
                <c:pt idx="859">
                  <c:v>29</c:v>
                </c:pt>
                <c:pt idx="860">
                  <c:v>29</c:v>
                </c:pt>
                <c:pt idx="861">
                  <c:v>29</c:v>
                </c:pt>
                <c:pt idx="862">
                  <c:v>29</c:v>
                </c:pt>
                <c:pt idx="863">
                  <c:v>29</c:v>
                </c:pt>
                <c:pt idx="864">
                  <c:v>29.2</c:v>
                </c:pt>
                <c:pt idx="865">
                  <c:v>29</c:v>
                </c:pt>
                <c:pt idx="866">
                  <c:v>29.1</c:v>
                </c:pt>
                <c:pt idx="867">
                  <c:v>29</c:v>
                </c:pt>
                <c:pt idx="868">
                  <c:v>29.1</c:v>
                </c:pt>
                <c:pt idx="869">
                  <c:v>29</c:v>
                </c:pt>
                <c:pt idx="870">
                  <c:v>29</c:v>
                </c:pt>
                <c:pt idx="871">
                  <c:v>29</c:v>
                </c:pt>
                <c:pt idx="872">
                  <c:v>29.1</c:v>
                </c:pt>
                <c:pt idx="873">
                  <c:v>29.1</c:v>
                </c:pt>
                <c:pt idx="874">
                  <c:v>29.1</c:v>
                </c:pt>
                <c:pt idx="875">
                  <c:v>29</c:v>
                </c:pt>
                <c:pt idx="876">
                  <c:v>29</c:v>
                </c:pt>
                <c:pt idx="877">
                  <c:v>29</c:v>
                </c:pt>
                <c:pt idx="878">
                  <c:v>29</c:v>
                </c:pt>
                <c:pt idx="879">
                  <c:v>29</c:v>
                </c:pt>
                <c:pt idx="880">
                  <c:v>29</c:v>
                </c:pt>
                <c:pt idx="881">
                  <c:v>29</c:v>
                </c:pt>
                <c:pt idx="882">
                  <c:v>29</c:v>
                </c:pt>
                <c:pt idx="883">
                  <c:v>29.2</c:v>
                </c:pt>
                <c:pt idx="884">
                  <c:v>29.2</c:v>
                </c:pt>
                <c:pt idx="885">
                  <c:v>29.2</c:v>
                </c:pt>
                <c:pt idx="886">
                  <c:v>29.1</c:v>
                </c:pt>
                <c:pt idx="887">
                  <c:v>29</c:v>
                </c:pt>
                <c:pt idx="888">
                  <c:v>29.1</c:v>
                </c:pt>
                <c:pt idx="889">
                  <c:v>29</c:v>
                </c:pt>
                <c:pt idx="890">
                  <c:v>29.2</c:v>
                </c:pt>
                <c:pt idx="891">
                  <c:v>29.2</c:v>
                </c:pt>
                <c:pt idx="892">
                  <c:v>29.2</c:v>
                </c:pt>
                <c:pt idx="893">
                  <c:v>29.2</c:v>
                </c:pt>
                <c:pt idx="894">
                  <c:v>29.2</c:v>
                </c:pt>
                <c:pt idx="895">
                  <c:v>29.2</c:v>
                </c:pt>
                <c:pt idx="896">
                  <c:v>29.2</c:v>
                </c:pt>
                <c:pt idx="897">
                  <c:v>29.2</c:v>
                </c:pt>
                <c:pt idx="898">
                  <c:v>29.2</c:v>
                </c:pt>
                <c:pt idx="899">
                  <c:v>29.2</c:v>
                </c:pt>
                <c:pt idx="900">
                  <c:v>29.2</c:v>
                </c:pt>
                <c:pt idx="901">
                  <c:v>29.2</c:v>
                </c:pt>
                <c:pt idx="902">
                  <c:v>29.2</c:v>
                </c:pt>
                <c:pt idx="903">
                  <c:v>29.2</c:v>
                </c:pt>
                <c:pt idx="904">
                  <c:v>29.2</c:v>
                </c:pt>
                <c:pt idx="905">
                  <c:v>29.2</c:v>
                </c:pt>
                <c:pt idx="906">
                  <c:v>29.3</c:v>
                </c:pt>
                <c:pt idx="907">
                  <c:v>29.2</c:v>
                </c:pt>
                <c:pt idx="908">
                  <c:v>29.2</c:v>
                </c:pt>
                <c:pt idx="909">
                  <c:v>29.2</c:v>
                </c:pt>
                <c:pt idx="910">
                  <c:v>29.3</c:v>
                </c:pt>
                <c:pt idx="911">
                  <c:v>29.4</c:v>
                </c:pt>
                <c:pt idx="912">
                  <c:v>29.3</c:v>
                </c:pt>
                <c:pt idx="913">
                  <c:v>29.3</c:v>
                </c:pt>
                <c:pt idx="914">
                  <c:v>29.2</c:v>
                </c:pt>
                <c:pt idx="915">
                  <c:v>29.3</c:v>
                </c:pt>
                <c:pt idx="916">
                  <c:v>29.3</c:v>
                </c:pt>
                <c:pt idx="917">
                  <c:v>29.3</c:v>
                </c:pt>
                <c:pt idx="918">
                  <c:v>29.3</c:v>
                </c:pt>
                <c:pt idx="919">
                  <c:v>29.2</c:v>
                </c:pt>
                <c:pt idx="920">
                  <c:v>29.2</c:v>
                </c:pt>
                <c:pt idx="921">
                  <c:v>29.3</c:v>
                </c:pt>
                <c:pt idx="922">
                  <c:v>29.4</c:v>
                </c:pt>
                <c:pt idx="923">
                  <c:v>29.4</c:v>
                </c:pt>
                <c:pt idx="924">
                  <c:v>29.3</c:v>
                </c:pt>
                <c:pt idx="925">
                  <c:v>29.3</c:v>
                </c:pt>
                <c:pt idx="926">
                  <c:v>29.3</c:v>
                </c:pt>
                <c:pt idx="927">
                  <c:v>29.3</c:v>
                </c:pt>
                <c:pt idx="928">
                  <c:v>29.4</c:v>
                </c:pt>
                <c:pt idx="929">
                  <c:v>29.3</c:v>
                </c:pt>
                <c:pt idx="930">
                  <c:v>29.3</c:v>
                </c:pt>
                <c:pt idx="931">
                  <c:v>29.4</c:v>
                </c:pt>
                <c:pt idx="932">
                  <c:v>29.4</c:v>
                </c:pt>
                <c:pt idx="933">
                  <c:v>29.5</c:v>
                </c:pt>
                <c:pt idx="934">
                  <c:v>29.3</c:v>
                </c:pt>
                <c:pt idx="935">
                  <c:v>29.4</c:v>
                </c:pt>
                <c:pt idx="936">
                  <c:v>29.5</c:v>
                </c:pt>
                <c:pt idx="937">
                  <c:v>29.5</c:v>
                </c:pt>
                <c:pt idx="938">
                  <c:v>29.4</c:v>
                </c:pt>
                <c:pt idx="939">
                  <c:v>29.3</c:v>
                </c:pt>
                <c:pt idx="940">
                  <c:v>29.5</c:v>
                </c:pt>
                <c:pt idx="941">
                  <c:v>29.5</c:v>
                </c:pt>
                <c:pt idx="942">
                  <c:v>29.5</c:v>
                </c:pt>
                <c:pt idx="943">
                  <c:v>29.5</c:v>
                </c:pt>
                <c:pt idx="944">
                  <c:v>29.5</c:v>
                </c:pt>
                <c:pt idx="945">
                  <c:v>29.5</c:v>
                </c:pt>
                <c:pt idx="946">
                  <c:v>29.5</c:v>
                </c:pt>
                <c:pt idx="947">
                  <c:v>29.5</c:v>
                </c:pt>
                <c:pt idx="948">
                  <c:v>29.4</c:v>
                </c:pt>
                <c:pt idx="949">
                  <c:v>29.5</c:v>
                </c:pt>
                <c:pt idx="950">
                  <c:v>29.4</c:v>
                </c:pt>
                <c:pt idx="951">
                  <c:v>29.5</c:v>
                </c:pt>
                <c:pt idx="952">
                  <c:v>29.6</c:v>
                </c:pt>
                <c:pt idx="953">
                  <c:v>29.5</c:v>
                </c:pt>
                <c:pt idx="954">
                  <c:v>29.6</c:v>
                </c:pt>
                <c:pt idx="955">
                  <c:v>29.5</c:v>
                </c:pt>
                <c:pt idx="956">
                  <c:v>29.6</c:v>
                </c:pt>
                <c:pt idx="957">
                  <c:v>29.6</c:v>
                </c:pt>
                <c:pt idx="958">
                  <c:v>29.6</c:v>
                </c:pt>
                <c:pt idx="959">
                  <c:v>29.6</c:v>
                </c:pt>
                <c:pt idx="960">
                  <c:v>29.6</c:v>
                </c:pt>
                <c:pt idx="961">
                  <c:v>29.6</c:v>
                </c:pt>
                <c:pt idx="962">
                  <c:v>29.7</c:v>
                </c:pt>
                <c:pt idx="963">
                  <c:v>29.6</c:v>
                </c:pt>
                <c:pt idx="964">
                  <c:v>29.7</c:v>
                </c:pt>
                <c:pt idx="965">
                  <c:v>29.6</c:v>
                </c:pt>
                <c:pt idx="966">
                  <c:v>29.7</c:v>
                </c:pt>
                <c:pt idx="967">
                  <c:v>29.8</c:v>
                </c:pt>
                <c:pt idx="968">
                  <c:v>29.8</c:v>
                </c:pt>
                <c:pt idx="969">
                  <c:v>29.6</c:v>
                </c:pt>
                <c:pt idx="970">
                  <c:v>29.6</c:v>
                </c:pt>
                <c:pt idx="971">
                  <c:v>29.8</c:v>
                </c:pt>
                <c:pt idx="972">
                  <c:v>29.8</c:v>
                </c:pt>
                <c:pt idx="973">
                  <c:v>29.8</c:v>
                </c:pt>
                <c:pt idx="974">
                  <c:v>29.8</c:v>
                </c:pt>
                <c:pt idx="975">
                  <c:v>29.6</c:v>
                </c:pt>
                <c:pt idx="976">
                  <c:v>29.9</c:v>
                </c:pt>
                <c:pt idx="977">
                  <c:v>29.8</c:v>
                </c:pt>
                <c:pt idx="978">
                  <c:v>29.8</c:v>
                </c:pt>
                <c:pt idx="979">
                  <c:v>29.7</c:v>
                </c:pt>
                <c:pt idx="980">
                  <c:v>29.7</c:v>
                </c:pt>
                <c:pt idx="981">
                  <c:v>30</c:v>
                </c:pt>
                <c:pt idx="982">
                  <c:v>29.8</c:v>
                </c:pt>
                <c:pt idx="983">
                  <c:v>29.9</c:v>
                </c:pt>
                <c:pt idx="984">
                  <c:v>29.9</c:v>
                </c:pt>
                <c:pt idx="985">
                  <c:v>29.9</c:v>
                </c:pt>
                <c:pt idx="986">
                  <c:v>29.8</c:v>
                </c:pt>
                <c:pt idx="987">
                  <c:v>29.9</c:v>
                </c:pt>
                <c:pt idx="988">
                  <c:v>29.9</c:v>
                </c:pt>
                <c:pt idx="989">
                  <c:v>30</c:v>
                </c:pt>
                <c:pt idx="990">
                  <c:v>30</c:v>
                </c:pt>
                <c:pt idx="991">
                  <c:v>30</c:v>
                </c:pt>
                <c:pt idx="992">
                  <c:v>30</c:v>
                </c:pt>
                <c:pt idx="993">
                  <c:v>30</c:v>
                </c:pt>
                <c:pt idx="994">
                  <c:v>30</c:v>
                </c:pt>
                <c:pt idx="995">
                  <c:v>29.9</c:v>
                </c:pt>
                <c:pt idx="996">
                  <c:v>30</c:v>
                </c:pt>
                <c:pt idx="997">
                  <c:v>30</c:v>
                </c:pt>
                <c:pt idx="998">
                  <c:v>30</c:v>
                </c:pt>
                <c:pt idx="999">
                  <c:v>30</c:v>
                </c:pt>
                <c:pt idx="1000">
                  <c:v>30</c:v>
                </c:pt>
                <c:pt idx="1001">
                  <c:v>30</c:v>
                </c:pt>
                <c:pt idx="1002">
                  <c:v>30</c:v>
                </c:pt>
                <c:pt idx="1003">
                  <c:v>30</c:v>
                </c:pt>
                <c:pt idx="1004">
                  <c:v>30</c:v>
                </c:pt>
                <c:pt idx="1005">
                  <c:v>30</c:v>
                </c:pt>
                <c:pt idx="1006">
                  <c:v>30</c:v>
                </c:pt>
                <c:pt idx="1007">
                  <c:v>30</c:v>
                </c:pt>
                <c:pt idx="1008">
                  <c:v>30</c:v>
                </c:pt>
                <c:pt idx="1009">
                  <c:v>30.1</c:v>
                </c:pt>
                <c:pt idx="1010">
                  <c:v>30.1</c:v>
                </c:pt>
                <c:pt idx="1011">
                  <c:v>30.2</c:v>
                </c:pt>
                <c:pt idx="1012">
                  <c:v>30.1</c:v>
                </c:pt>
                <c:pt idx="1013">
                  <c:v>30.1</c:v>
                </c:pt>
                <c:pt idx="1014">
                  <c:v>30.1</c:v>
                </c:pt>
                <c:pt idx="1015">
                  <c:v>30.3</c:v>
                </c:pt>
                <c:pt idx="1016">
                  <c:v>30.1</c:v>
                </c:pt>
                <c:pt idx="1017">
                  <c:v>30.1</c:v>
                </c:pt>
                <c:pt idx="1018">
                  <c:v>30.1</c:v>
                </c:pt>
                <c:pt idx="1019">
                  <c:v>30.1</c:v>
                </c:pt>
                <c:pt idx="1020">
                  <c:v>30.3</c:v>
                </c:pt>
                <c:pt idx="1021">
                  <c:v>30.1</c:v>
                </c:pt>
                <c:pt idx="1022">
                  <c:v>30.2</c:v>
                </c:pt>
                <c:pt idx="1023">
                  <c:v>30.1</c:v>
                </c:pt>
                <c:pt idx="1024">
                  <c:v>30.3</c:v>
                </c:pt>
                <c:pt idx="1025">
                  <c:v>30.3</c:v>
                </c:pt>
                <c:pt idx="1026">
                  <c:v>30.3</c:v>
                </c:pt>
                <c:pt idx="1027">
                  <c:v>30.3</c:v>
                </c:pt>
                <c:pt idx="1028">
                  <c:v>30.3</c:v>
                </c:pt>
                <c:pt idx="1029">
                  <c:v>30.4</c:v>
                </c:pt>
                <c:pt idx="1030">
                  <c:v>30.3</c:v>
                </c:pt>
                <c:pt idx="1031">
                  <c:v>30.4</c:v>
                </c:pt>
                <c:pt idx="1032">
                  <c:v>30.3</c:v>
                </c:pt>
                <c:pt idx="1033">
                  <c:v>30.3</c:v>
                </c:pt>
                <c:pt idx="1034">
                  <c:v>30.4</c:v>
                </c:pt>
                <c:pt idx="1035">
                  <c:v>30.4</c:v>
                </c:pt>
                <c:pt idx="1036">
                  <c:v>30.4</c:v>
                </c:pt>
                <c:pt idx="1037">
                  <c:v>30.4</c:v>
                </c:pt>
                <c:pt idx="1038">
                  <c:v>30.4</c:v>
                </c:pt>
                <c:pt idx="1039">
                  <c:v>30.4</c:v>
                </c:pt>
                <c:pt idx="1040">
                  <c:v>30.5</c:v>
                </c:pt>
                <c:pt idx="1041">
                  <c:v>30.4</c:v>
                </c:pt>
                <c:pt idx="1042">
                  <c:v>30.4</c:v>
                </c:pt>
                <c:pt idx="1043">
                  <c:v>30.3</c:v>
                </c:pt>
                <c:pt idx="1044">
                  <c:v>30.4</c:v>
                </c:pt>
                <c:pt idx="1045">
                  <c:v>30.5</c:v>
                </c:pt>
                <c:pt idx="1046">
                  <c:v>30.5</c:v>
                </c:pt>
                <c:pt idx="1047">
                  <c:v>30.5</c:v>
                </c:pt>
                <c:pt idx="1048">
                  <c:v>30.5</c:v>
                </c:pt>
                <c:pt idx="1049">
                  <c:v>30.5</c:v>
                </c:pt>
                <c:pt idx="1050">
                  <c:v>30.5</c:v>
                </c:pt>
                <c:pt idx="1051">
                  <c:v>30.6</c:v>
                </c:pt>
                <c:pt idx="1052">
                  <c:v>30.5</c:v>
                </c:pt>
                <c:pt idx="1053">
                  <c:v>30.7</c:v>
                </c:pt>
                <c:pt idx="1054">
                  <c:v>30.6</c:v>
                </c:pt>
                <c:pt idx="1055">
                  <c:v>30.6</c:v>
                </c:pt>
                <c:pt idx="1056">
                  <c:v>30.6</c:v>
                </c:pt>
                <c:pt idx="1057">
                  <c:v>30.7</c:v>
                </c:pt>
                <c:pt idx="1058">
                  <c:v>30.5</c:v>
                </c:pt>
                <c:pt idx="1059">
                  <c:v>30.8</c:v>
                </c:pt>
                <c:pt idx="1060">
                  <c:v>30.6</c:v>
                </c:pt>
                <c:pt idx="1061">
                  <c:v>30.6</c:v>
                </c:pt>
                <c:pt idx="1062">
                  <c:v>30.7</c:v>
                </c:pt>
                <c:pt idx="1063">
                  <c:v>30.6</c:v>
                </c:pt>
                <c:pt idx="1064">
                  <c:v>30.7</c:v>
                </c:pt>
                <c:pt idx="1065">
                  <c:v>30.8</c:v>
                </c:pt>
                <c:pt idx="1066">
                  <c:v>30.8</c:v>
                </c:pt>
                <c:pt idx="1067">
                  <c:v>30.8</c:v>
                </c:pt>
                <c:pt idx="1068">
                  <c:v>30.8</c:v>
                </c:pt>
                <c:pt idx="1069">
                  <c:v>30.8</c:v>
                </c:pt>
                <c:pt idx="1070">
                  <c:v>30.7</c:v>
                </c:pt>
                <c:pt idx="1071">
                  <c:v>30.8</c:v>
                </c:pt>
                <c:pt idx="1072">
                  <c:v>30.8</c:v>
                </c:pt>
                <c:pt idx="1073">
                  <c:v>30.8</c:v>
                </c:pt>
                <c:pt idx="1074">
                  <c:v>30.8</c:v>
                </c:pt>
                <c:pt idx="1075">
                  <c:v>30.8</c:v>
                </c:pt>
                <c:pt idx="1076">
                  <c:v>30.8</c:v>
                </c:pt>
                <c:pt idx="1077">
                  <c:v>30.8</c:v>
                </c:pt>
                <c:pt idx="1078">
                  <c:v>30.8</c:v>
                </c:pt>
                <c:pt idx="1079">
                  <c:v>30.8</c:v>
                </c:pt>
                <c:pt idx="1080">
                  <c:v>30.8</c:v>
                </c:pt>
                <c:pt idx="1081">
                  <c:v>30.9</c:v>
                </c:pt>
                <c:pt idx="1082">
                  <c:v>30.8</c:v>
                </c:pt>
                <c:pt idx="1083">
                  <c:v>30.8</c:v>
                </c:pt>
                <c:pt idx="1084">
                  <c:v>30.8</c:v>
                </c:pt>
                <c:pt idx="1085">
                  <c:v>31</c:v>
                </c:pt>
                <c:pt idx="1086">
                  <c:v>31</c:v>
                </c:pt>
                <c:pt idx="1087">
                  <c:v>30.9</c:v>
                </c:pt>
                <c:pt idx="1088">
                  <c:v>31</c:v>
                </c:pt>
                <c:pt idx="1089">
                  <c:v>31</c:v>
                </c:pt>
                <c:pt idx="1090">
                  <c:v>31</c:v>
                </c:pt>
                <c:pt idx="1091">
                  <c:v>31</c:v>
                </c:pt>
                <c:pt idx="1092">
                  <c:v>31</c:v>
                </c:pt>
                <c:pt idx="1093">
                  <c:v>31</c:v>
                </c:pt>
                <c:pt idx="1094">
                  <c:v>31.1</c:v>
                </c:pt>
                <c:pt idx="1095">
                  <c:v>31.1</c:v>
                </c:pt>
                <c:pt idx="1096">
                  <c:v>31.1</c:v>
                </c:pt>
                <c:pt idx="1097">
                  <c:v>31.1</c:v>
                </c:pt>
                <c:pt idx="1098">
                  <c:v>31</c:v>
                </c:pt>
                <c:pt idx="1099">
                  <c:v>31.1</c:v>
                </c:pt>
                <c:pt idx="1100">
                  <c:v>31.1</c:v>
                </c:pt>
                <c:pt idx="1101">
                  <c:v>31.1</c:v>
                </c:pt>
                <c:pt idx="1102">
                  <c:v>31.1</c:v>
                </c:pt>
                <c:pt idx="1103">
                  <c:v>31.1</c:v>
                </c:pt>
                <c:pt idx="1104">
                  <c:v>31.1</c:v>
                </c:pt>
                <c:pt idx="1105">
                  <c:v>31.1</c:v>
                </c:pt>
                <c:pt idx="1106">
                  <c:v>31.1</c:v>
                </c:pt>
                <c:pt idx="1107">
                  <c:v>31.1</c:v>
                </c:pt>
                <c:pt idx="1108">
                  <c:v>31.2</c:v>
                </c:pt>
                <c:pt idx="1109">
                  <c:v>31.3</c:v>
                </c:pt>
                <c:pt idx="1110">
                  <c:v>31.2</c:v>
                </c:pt>
                <c:pt idx="1111">
                  <c:v>31.3</c:v>
                </c:pt>
                <c:pt idx="1112">
                  <c:v>31.3</c:v>
                </c:pt>
                <c:pt idx="1113">
                  <c:v>31.4</c:v>
                </c:pt>
                <c:pt idx="1114">
                  <c:v>31.3</c:v>
                </c:pt>
                <c:pt idx="1115">
                  <c:v>31.3</c:v>
                </c:pt>
                <c:pt idx="1116">
                  <c:v>31.2</c:v>
                </c:pt>
                <c:pt idx="1117">
                  <c:v>31.3</c:v>
                </c:pt>
                <c:pt idx="1118">
                  <c:v>31.4</c:v>
                </c:pt>
                <c:pt idx="1119">
                  <c:v>31.3</c:v>
                </c:pt>
                <c:pt idx="1120">
                  <c:v>31.4</c:v>
                </c:pt>
                <c:pt idx="1121">
                  <c:v>31.3</c:v>
                </c:pt>
                <c:pt idx="1122">
                  <c:v>31.3</c:v>
                </c:pt>
                <c:pt idx="1123">
                  <c:v>31.4</c:v>
                </c:pt>
                <c:pt idx="1124">
                  <c:v>31.4</c:v>
                </c:pt>
                <c:pt idx="1125">
                  <c:v>31.6</c:v>
                </c:pt>
                <c:pt idx="1126">
                  <c:v>31.4</c:v>
                </c:pt>
                <c:pt idx="1127">
                  <c:v>31.6</c:v>
                </c:pt>
                <c:pt idx="1128">
                  <c:v>31.6</c:v>
                </c:pt>
                <c:pt idx="1129">
                  <c:v>31.6</c:v>
                </c:pt>
                <c:pt idx="1130">
                  <c:v>31.6</c:v>
                </c:pt>
                <c:pt idx="1131">
                  <c:v>31.4</c:v>
                </c:pt>
                <c:pt idx="1132">
                  <c:v>31.6</c:v>
                </c:pt>
                <c:pt idx="1133">
                  <c:v>31.5</c:v>
                </c:pt>
                <c:pt idx="1134">
                  <c:v>31.6</c:v>
                </c:pt>
                <c:pt idx="1135">
                  <c:v>31.6</c:v>
                </c:pt>
                <c:pt idx="1136">
                  <c:v>31.5</c:v>
                </c:pt>
                <c:pt idx="1137">
                  <c:v>31.6</c:v>
                </c:pt>
                <c:pt idx="1138">
                  <c:v>31.6</c:v>
                </c:pt>
                <c:pt idx="1139">
                  <c:v>31.7</c:v>
                </c:pt>
                <c:pt idx="1140">
                  <c:v>31.7</c:v>
                </c:pt>
                <c:pt idx="1141">
                  <c:v>31.8</c:v>
                </c:pt>
                <c:pt idx="1142">
                  <c:v>31.9</c:v>
                </c:pt>
                <c:pt idx="1143">
                  <c:v>31.8</c:v>
                </c:pt>
                <c:pt idx="1144">
                  <c:v>31.8</c:v>
                </c:pt>
                <c:pt idx="1145">
                  <c:v>31.7</c:v>
                </c:pt>
                <c:pt idx="1146">
                  <c:v>31.9</c:v>
                </c:pt>
                <c:pt idx="1147">
                  <c:v>31.9</c:v>
                </c:pt>
                <c:pt idx="1148">
                  <c:v>31.8</c:v>
                </c:pt>
                <c:pt idx="1149">
                  <c:v>31.8</c:v>
                </c:pt>
                <c:pt idx="1150">
                  <c:v>31.8</c:v>
                </c:pt>
                <c:pt idx="1151">
                  <c:v>31.9</c:v>
                </c:pt>
                <c:pt idx="1152">
                  <c:v>31.9</c:v>
                </c:pt>
                <c:pt idx="1153">
                  <c:v>32.1</c:v>
                </c:pt>
                <c:pt idx="1154">
                  <c:v>32</c:v>
                </c:pt>
                <c:pt idx="1155">
                  <c:v>32.1</c:v>
                </c:pt>
                <c:pt idx="1156">
                  <c:v>32.1</c:v>
                </c:pt>
                <c:pt idx="1157">
                  <c:v>32.1</c:v>
                </c:pt>
                <c:pt idx="1158">
                  <c:v>32.200000000000003</c:v>
                </c:pt>
                <c:pt idx="1159">
                  <c:v>32.1</c:v>
                </c:pt>
                <c:pt idx="1160">
                  <c:v>32.200000000000003</c:v>
                </c:pt>
                <c:pt idx="1161">
                  <c:v>32.1</c:v>
                </c:pt>
                <c:pt idx="1162">
                  <c:v>32.200000000000003</c:v>
                </c:pt>
                <c:pt idx="1163">
                  <c:v>32.200000000000003</c:v>
                </c:pt>
                <c:pt idx="1164">
                  <c:v>32.200000000000003</c:v>
                </c:pt>
                <c:pt idx="1165">
                  <c:v>32.299999999999997</c:v>
                </c:pt>
                <c:pt idx="1166">
                  <c:v>32.299999999999997</c:v>
                </c:pt>
                <c:pt idx="1167">
                  <c:v>32.299999999999997</c:v>
                </c:pt>
                <c:pt idx="1168">
                  <c:v>32.299999999999997</c:v>
                </c:pt>
                <c:pt idx="1169">
                  <c:v>32.4</c:v>
                </c:pt>
                <c:pt idx="1170">
                  <c:v>32.299999999999997</c:v>
                </c:pt>
                <c:pt idx="1171">
                  <c:v>32.4</c:v>
                </c:pt>
                <c:pt idx="1172">
                  <c:v>32.4</c:v>
                </c:pt>
                <c:pt idx="1173">
                  <c:v>32.4</c:v>
                </c:pt>
                <c:pt idx="1174">
                  <c:v>32.5</c:v>
                </c:pt>
                <c:pt idx="1175">
                  <c:v>32.6</c:v>
                </c:pt>
                <c:pt idx="1176">
                  <c:v>32.6</c:v>
                </c:pt>
                <c:pt idx="1177">
                  <c:v>32.5</c:v>
                </c:pt>
                <c:pt idx="1178">
                  <c:v>32.6</c:v>
                </c:pt>
                <c:pt idx="1179">
                  <c:v>32.6</c:v>
                </c:pt>
                <c:pt idx="1180">
                  <c:v>32.6</c:v>
                </c:pt>
                <c:pt idx="1181">
                  <c:v>32.6</c:v>
                </c:pt>
                <c:pt idx="1182">
                  <c:v>32.799999999999997</c:v>
                </c:pt>
                <c:pt idx="1183">
                  <c:v>32.799999999999997</c:v>
                </c:pt>
                <c:pt idx="1184">
                  <c:v>32.9</c:v>
                </c:pt>
                <c:pt idx="1185">
                  <c:v>32.799999999999997</c:v>
                </c:pt>
                <c:pt idx="1186">
                  <c:v>32.799999999999997</c:v>
                </c:pt>
                <c:pt idx="1187">
                  <c:v>32.799999999999997</c:v>
                </c:pt>
                <c:pt idx="1188">
                  <c:v>32.799999999999997</c:v>
                </c:pt>
                <c:pt idx="1189">
                  <c:v>32.9</c:v>
                </c:pt>
                <c:pt idx="1190">
                  <c:v>32.799999999999997</c:v>
                </c:pt>
                <c:pt idx="1191">
                  <c:v>32.9</c:v>
                </c:pt>
                <c:pt idx="1192">
                  <c:v>32.9</c:v>
                </c:pt>
                <c:pt idx="1193">
                  <c:v>33</c:v>
                </c:pt>
                <c:pt idx="1194">
                  <c:v>32.9</c:v>
                </c:pt>
                <c:pt idx="1195">
                  <c:v>32.9</c:v>
                </c:pt>
                <c:pt idx="1196">
                  <c:v>33.1</c:v>
                </c:pt>
                <c:pt idx="1197">
                  <c:v>32.9</c:v>
                </c:pt>
                <c:pt idx="1198">
                  <c:v>32.9</c:v>
                </c:pt>
                <c:pt idx="1199">
                  <c:v>32.700000000000003</c:v>
                </c:pt>
                <c:pt idx="1200">
                  <c:v>32.6</c:v>
                </c:pt>
                <c:pt idx="1201">
                  <c:v>32.5</c:v>
                </c:pt>
                <c:pt idx="1202">
                  <c:v>32.5</c:v>
                </c:pt>
                <c:pt idx="1203">
                  <c:v>32.5</c:v>
                </c:pt>
                <c:pt idx="1204">
                  <c:v>32.5</c:v>
                </c:pt>
                <c:pt idx="1205">
                  <c:v>32.4</c:v>
                </c:pt>
                <c:pt idx="1206">
                  <c:v>32.4</c:v>
                </c:pt>
                <c:pt idx="1207">
                  <c:v>32.4</c:v>
                </c:pt>
                <c:pt idx="1208">
                  <c:v>32.4</c:v>
                </c:pt>
                <c:pt idx="1209">
                  <c:v>32.4</c:v>
                </c:pt>
                <c:pt idx="1210">
                  <c:v>32.299999999999997</c:v>
                </c:pt>
                <c:pt idx="1211">
                  <c:v>32.299999999999997</c:v>
                </c:pt>
                <c:pt idx="1212">
                  <c:v>32.299999999999997</c:v>
                </c:pt>
                <c:pt idx="1213">
                  <c:v>32.299999999999997</c:v>
                </c:pt>
                <c:pt idx="1214">
                  <c:v>32.299999999999997</c:v>
                </c:pt>
                <c:pt idx="1215">
                  <c:v>32.299999999999997</c:v>
                </c:pt>
                <c:pt idx="1216">
                  <c:v>32.299999999999997</c:v>
                </c:pt>
                <c:pt idx="1217">
                  <c:v>32.299999999999997</c:v>
                </c:pt>
                <c:pt idx="1218">
                  <c:v>32.200000000000003</c:v>
                </c:pt>
                <c:pt idx="1219">
                  <c:v>32.200000000000003</c:v>
                </c:pt>
                <c:pt idx="1220">
                  <c:v>32.200000000000003</c:v>
                </c:pt>
                <c:pt idx="1221">
                  <c:v>32.200000000000003</c:v>
                </c:pt>
                <c:pt idx="1222">
                  <c:v>32.200000000000003</c:v>
                </c:pt>
                <c:pt idx="1223">
                  <c:v>32.200000000000003</c:v>
                </c:pt>
                <c:pt idx="1224">
                  <c:v>32.1</c:v>
                </c:pt>
                <c:pt idx="1225">
                  <c:v>32.200000000000003</c:v>
                </c:pt>
                <c:pt idx="1226">
                  <c:v>32.1</c:v>
                </c:pt>
                <c:pt idx="1227">
                  <c:v>32.1</c:v>
                </c:pt>
                <c:pt idx="1228">
                  <c:v>32.1</c:v>
                </c:pt>
                <c:pt idx="1229">
                  <c:v>32.1</c:v>
                </c:pt>
                <c:pt idx="1230">
                  <c:v>32.1</c:v>
                </c:pt>
                <c:pt idx="1231">
                  <c:v>32.1</c:v>
                </c:pt>
                <c:pt idx="1232">
                  <c:v>32.1</c:v>
                </c:pt>
                <c:pt idx="1233">
                  <c:v>32.1</c:v>
                </c:pt>
                <c:pt idx="1234">
                  <c:v>32.1</c:v>
                </c:pt>
                <c:pt idx="1235">
                  <c:v>32</c:v>
                </c:pt>
                <c:pt idx="1236">
                  <c:v>31.9</c:v>
                </c:pt>
                <c:pt idx="1237">
                  <c:v>31.9</c:v>
                </c:pt>
                <c:pt idx="1238">
                  <c:v>31.9</c:v>
                </c:pt>
                <c:pt idx="1239">
                  <c:v>31.9</c:v>
                </c:pt>
                <c:pt idx="1240">
                  <c:v>31.9</c:v>
                </c:pt>
                <c:pt idx="1241">
                  <c:v>31.9</c:v>
                </c:pt>
                <c:pt idx="1242">
                  <c:v>31.9</c:v>
                </c:pt>
                <c:pt idx="1243">
                  <c:v>31.9</c:v>
                </c:pt>
                <c:pt idx="1244">
                  <c:v>31.9</c:v>
                </c:pt>
                <c:pt idx="1245">
                  <c:v>31.9</c:v>
                </c:pt>
                <c:pt idx="1246">
                  <c:v>31.8</c:v>
                </c:pt>
                <c:pt idx="1247">
                  <c:v>31.8</c:v>
                </c:pt>
                <c:pt idx="1248">
                  <c:v>31.9</c:v>
                </c:pt>
                <c:pt idx="1249">
                  <c:v>31.8</c:v>
                </c:pt>
                <c:pt idx="1250">
                  <c:v>31.8</c:v>
                </c:pt>
                <c:pt idx="1251">
                  <c:v>31.8</c:v>
                </c:pt>
                <c:pt idx="1252">
                  <c:v>31.8</c:v>
                </c:pt>
                <c:pt idx="1253">
                  <c:v>31.8</c:v>
                </c:pt>
                <c:pt idx="1254">
                  <c:v>31.8</c:v>
                </c:pt>
                <c:pt idx="1255">
                  <c:v>31.8</c:v>
                </c:pt>
                <c:pt idx="1256">
                  <c:v>31.8</c:v>
                </c:pt>
                <c:pt idx="1257">
                  <c:v>31.8</c:v>
                </c:pt>
                <c:pt idx="1258">
                  <c:v>31.8</c:v>
                </c:pt>
                <c:pt idx="1259">
                  <c:v>31.8</c:v>
                </c:pt>
                <c:pt idx="1260">
                  <c:v>31.8</c:v>
                </c:pt>
                <c:pt idx="1261">
                  <c:v>31.8</c:v>
                </c:pt>
                <c:pt idx="1262">
                  <c:v>31.7</c:v>
                </c:pt>
                <c:pt idx="1263">
                  <c:v>31.6</c:v>
                </c:pt>
                <c:pt idx="1264">
                  <c:v>31.7</c:v>
                </c:pt>
                <c:pt idx="1265">
                  <c:v>31.7</c:v>
                </c:pt>
                <c:pt idx="1266">
                  <c:v>31.7</c:v>
                </c:pt>
                <c:pt idx="1267">
                  <c:v>31.7</c:v>
                </c:pt>
                <c:pt idx="1268">
                  <c:v>31.6</c:v>
                </c:pt>
                <c:pt idx="1269">
                  <c:v>31.6</c:v>
                </c:pt>
                <c:pt idx="1270">
                  <c:v>31.6</c:v>
                </c:pt>
                <c:pt idx="1271">
                  <c:v>31.6</c:v>
                </c:pt>
                <c:pt idx="1272">
                  <c:v>31.5</c:v>
                </c:pt>
                <c:pt idx="1273">
                  <c:v>31.5</c:v>
                </c:pt>
                <c:pt idx="1274">
                  <c:v>31.6</c:v>
                </c:pt>
                <c:pt idx="1275">
                  <c:v>31.5</c:v>
                </c:pt>
                <c:pt idx="1276">
                  <c:v>31.5</c:v>
                </c:pt>
                <c:pt idx="1277">
                  <c:v>31.4</c:v>
                </c:pt>
                <c:pt idx="1278">
                  <c:v>31.4</c:v>
                </c:pt>
                <c:pt idx="1279">
                  <c:v>31.5</c:v>
                </c:pt>
                <c:pt idx="1280">
                  <c:v>31.5</c:v>
                </c:pt>
                <c:pt idx="1281">
                  <c:v>31.5</c:v>
                </c:pt>
                <c:pt idx="1282">
                  <c:v>31.5</c:v>
                </c:pt>
                <c:pt idx="1283">
                  <c:v>31.4</c:v>
                </c:pt>
                <c:pt idx="1284">
                  <c:v>31.4</c:v>
                </c:pt>
                <c:pt idx="1285">
                  <c:v>31.5</c:v>
                </c:pt>
                <c:pt idx="1286">
                  <c:v>31.5</c:v>
                </c:pt>
                <c:pt idx="1287">
                  <c:v>31.5</c:v>
                </c:pt>
                <c:pt idx="1288">
                  <c:v>31.4</c:v>
                </c:pt>
                <c:pt idx="1289">
                  <c:v>31.4</c:v>
                </c:pt>
                <c:pt idx="1290">
                  <c:v>31.4</c:v>
                </c:pt>
                <c:pt idx="1291">
                  <c:v>31.5</c:v>
                </c:pt>
                <c:pt idx="1292">
                  <c:v>31.5</c:v>
                </c:pt>
                <c:pt idx="1293">
                  <c:v>31.4</c:v>
                </c:pt>
                <c:pt idx="1294">
                  <c:v>31.4</c:v>
                </c:pt>
                <c:pt idx="1295">
                  <c:v>31.4</c:v>
                </c:pt>
                <c:pt idx="1296">
                  <c:v>31.4</c:v>
                </c:pt>
                <c:pt idx="1297">
                  <c:v>31.4</c:v>
                </c:pt>
                <c:pt idx="1298">
                  <c:v>31.4</c:v>
                </c:pt>
                <c:pt idx="1299">
                  <c:v>31.4</c:v>
                </c:pt>
                <c:pt idx="1300">
                  <c:v>31.4</c:v>
                </c:pt>
                <c:pt idx="1301">
                  <c:v>31.4</c:v>
                </c:pt>
                <c:pt idx="1302">
                  <c:v>31.4</c:v>
                </c:pt>
                <c:pt idx="1303">
                  <c:v>31.4</c:v>
                </c:pt>
                <c:pt idx="1304">
                  <c:v>31.4</c:v>
                </c:pt>
                <c:pt idx="1305">
                  <c:v>31.3</c:v>
                </c:pt>
                <c:pt idx="1306">
                  <c:v>31.3</c:v>
                </c:pt>
                <c:pt idx="1307">
                  <c:v>31.4</c:v>
                </c:pt>
                <c:pt idx="1308">
                  <c:v>31.4</c:v>
                </c:pt>
                <c:pt idx="1309">
                  <c:v>31.3</c:v>
                </c:pt>
                <c:pt idx="1310">
                  <c:v>31.3</c:v>
                </c:pt>
                <c:pt idx="1311">
                  <c:v>31.3</c:v>
                </c:pt>
                <c:pt idx="1312">
                  <c:v>31.3</c:v>
                </c:pt>
                <c:pt idx="1313">
                  <c:v>31.3</c:v>
                </c:pt>
                <c:pt idx="1314">
                  <c:v>31.3</c:v>
                </c:pt>
                <c:pt idx="1315">
                  <c:v>31.3</c:v>
                </c:pt>
                <c:pt idx="1316">
                  <c:v>31.3</c:v>
                </c:pt>
                <c:pt idx="1317">
                  <c:v>31.3</c:v>
                </c:pt>
                <c:pt idx="1318">
                  <c:v>31.2</c:v>
                </c:pt>
                <c:pt idx="1319">
                  <c:v>31.1</c:v>
                </c:pt>
                <c:pt idx="1320">
                  <c:v>31.2</c:v>
                </c:pt>
                <c:pt idx="1321">
                  <c:v>31.1</c:v>
                </c:pt>
                <c:pt idx="1322">
                  <c:v>31.1</c:v>
                </c:pt>
                <c:pt idx="1323">
                  <c:v>31.1</c:v>
                </c:pt>
                <c:pt idx="1324">
                  <c:v>31.1</c:v>
                </c:pt>
                <c:pt idx="1325">
                  <c:v>31.1</c:v>
                </c:pt>
                <c:pt idx="1326">
                  <c:v>31.1</c:v>
                </c:pt>
                <c:pt idx="1327">
                  <c:v>31.1</c:v>
                </c:pt>
                <c:pt idx="1328">
                  <c:v>31.2</c:v>
                </c:pt>
                <c:pt idx="1329">
                  <c:v>31.2</c:v>
                </c:pt>
                <c:pt idx="1330">
                  <c:v>31.2</c:v>
                </c:pt>
                <c:pt idx="1331">
                  <c:v>31.1</c:v>
                </c:pt>
                <c:pt idx="1332">
                  <c:v>31.1</c:v>
                </c:pt>
                <c:pt idx="1333">
                  <c:v>31.1</c:v>
                </c:pt>
                <c:pt idx="1334">
                  <c:v>31.1</c:v>
                </c:pt>
                <c:pt idx="1335">
                  <c:v>31.1</c:v>
                </c:pt>
                <c:pt idx="1336">
                  <c:v>31.1</c:v>
                </c:pt>
                <c:pt idx="1337">
                  <c:v>31.1</c:v>
                </c:pt>
                <c:pt idx="1338">
                  <c:v>31.1</c:v>
                </c:pt>
                <c:pt idx="1339">
                  <c:v>31.1</c:v>
                </c:pt>
                <c:pt idx="1340">
                  <c:v>31.1</c:v>
                </c:pt>
                <c:pt idx="1341">
                  <c:v>31.1</c:v>
                </c:pt>
                <c:pt idx="1342">
                  <c:v>31.1</c:v>
                </c:pt>
                <c:pt idx="1343">
                  <c:v>31.1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6B90-4CBF-98D2-1414F9DE3B50}"/>
            </c:ext>
          </c:extLst>
        </c:ser>
        <c:ser>
          <c:idx val="11"/>
          <c:order val="11"/>
          <c:tx>
            <c:strRef>
              <c:f>'device 1_2016-05-24_15-33-49'!$M$2</c:f>
              <c:strCache>
                <c:ptCount val="1"/>
                <c:pt idx="0">
                  <c:v>CH12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1_2016-05-24_15-33-49'!$A$3:$A$1346</c:f>
              <c:numCache>
                <c:formatCode>General</c:formatCode>
                <c:ptCount val="1344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</c:numCache>
            </c:numRef>
          </c:xVal>
          <c:yVal>
            <c:numRef>
              <c:f>'device 1_2016-05-24_15-33-49'!$M$3:$M$1346</c:f>
              <c:numCache>
                <c:formatCode>General</c:formatCode>
                <c:ptCount val="1344"/>
                <c:pt idx="0">
                  <c:v>27.2</c:v>
                </c:pt>
                <c:pt idx="1">
                  <c:v>27.1</c:v>
                </c:pt>
                <c:pt idx="2">
                  <c:v>27.1</c:v>
                </c:pt>
                <c:pt idx="3">
                  <c:v>27.2</c:v>
                </c:pt>
                <c:pt idx="4">
                  <c:v>27.2</c:v>
                </c:pt>
                <c:pt idx="5">
                  <c:v>27.2</c:v>
                </c:pt>
                <c:pt idx="6">
                  <c:v>27.2</c:v>
                </c:pt>
                <c:pt idx="7">
                  <c:v>27.1</c:v>
                </c:pt>
                <c:pt idx="8">
                  <c:v>27.1</c:v>
                </c:pt>
                <c:pt idx="9">
                  <c:v>27.2</c:v>
                </c:pt>
                <c:pt idx="10">
                  <c:v>27.2</c:v>
                </c:pt>
                <c:pt idx="11">
                  <c:v>27.1</c:v>
                </c:pt>
                <c:pt idx="12">
                  <c:v>27.1</c:v>
                </c:pt>
                <c:pt idx="13">
                  <c:v>27.1</c:v>
                </c:pt>
                <c:pt idx="14">
                  <c:v>27.1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26.8</c:v>
                </c:pt>
                <c:pt idx="19">
                  <c:v>26.7</c:v>
                </c:pt>
                <c:pt idx="20">
                  <c:v>26.6</c:v>
                </c:pt>
                <c:pt idx="21">
                  <c:v>26.5</c:v>
                </c:pt>
                <c:pt idx="22">
                  <c:v>26.5</c:v>
                </c:pt>
                <c:pt idx="23">
                  <c:v>26.5</c:v>
                </c:pt>
                <c:pt idx="24">
                  <c:v>26.5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26.5</c:v>
                </c:pt>
                <c:pt idx="33">
                  <c:v>26.5</c:v>
                </c:pt>
                <c:pt idx="34">
                  <c:v>26.6</c:v>
                </c:pt>
                <c:pt idx="35">
                  <c:v>26.7</c:v>
                </c:pt>
                <c:pt idx="36">
                  <c:v>26.6</c:v>
                </c:pt>
                <c:pt idx="37">
                  <c:v>26.6</c:v>
                </c:pt>
                <c:pt idx="38">
                  <c:v>26.7</c:v>
                </c:pt>
                <c:pt idx="39">
                  <c:v>26.7</c:v>
                </c:pt>
                <c:pt idx="40">
                  <c:v>26.7</c:v>
                </c:pt>
                <c:pt idx="41">
                  <c:v>26.7</c:v>
                </c:pt>
                <c:pt idx="42">
                  <c:v>26.7</c:v>
                </c:pt>
                <c:pt idx="43">
                  <c:v>26.7</c:v>
                </c:pt>
                <c:pt idx="44">
                  <c:v>26.8</c:v>
                </c:pt>
                <c:pt idx="45">
                  <c:v>26.8</c:v>
                </c:pt>
                <c:pt idx="46">
                  <c:v>26.8</c:v>
                </c:pt>
                <c:pt idx="47">
                  <c:v>26.8</c:v>
                </c:pt>
                <c:pt idx="48">
                  <c:v>26.8</c:v>
                </c:pt>
                <c:pt idx="49">
                  <c:v>26.8</c:v>
                </c:pt>
                <c:pt idx="50">
                  <c:v>26.8</c:v>
                </c:pt>
                <c:pt idx="51">
                  <c:v>26.8</c:v>
                </c:pt>
                <c:pt idx="52">
                  <c:v>26.9</c:v>
                </c:pt>
                <c:pt idx="53">
                  <c:v>26.9</c:v>
                </c:pt>
                <c:pt idx="54">
                  <c:v>26.9</c:v>
                </c:pt>
                <c:pt idx="55">
                  <c:v>26.9</c:v>
                </c:pt>
                <c:pt idx="56">
                  <c:v>26.8</c:v>
                </c:pt>
                <c:pt idx="57">
                  <c:v>26.7</c:v>
                </c:pt>
                <c:pt idx="58">
                  <c:v>26.7</c:v>
                </c:pt>
                <c:pt idx="59">
                  <c:v>26.6</c:v>
                </c:pt>
                <c:pt idx="60">
                  <c:v>26.6</c:v>
                </c:pt>
                <c:pt idx="61">
                  <c:v>26.5</c:v>
                </c:pt>
                <c:pt idx="62">
                  <c:v>26.5</c:v>
                </c:pt>
                <c:pt idx="63">
                  <c:v>26.5</c:v>
                </c:pt>
                <c:pt idx="64">
                  <c:v>26.5</c:v>
                </c:pt>
                <c:pt idx="65">
                  <c:v>26.5</c:v>
                </c:pt>
                <c:pt idx="66">
                  <c:v>26.7</c:v>
                </c:pt>
                <c:pt idx="67">
                  <c:v>26.7</c:v>
                </c:pt>
                <c:pt idx="68">
                  <c:v>26.5</c:v>
                </c:pt>
                <c:pt idx="69">
                  <c:v>26.5</c:v>
                </c:pt>
                <c:pt idx="70">
                  <c:v>26.7</c:v>
                </c:pt>
                <c:pt idx="71">
                  <c:v>26.9</c:v>
                </c:pt>
                <c:pt idx="72">
                  <c:v>27</c:v>
                </c:pt>
                <c:pt idx="73">
                  <c:v>26.9</c:v>
                </c:pt>
                <c:pt idx="74">
                  <c:v>26.8</c:v>
                </c:pt>
                <c:pt idx="75">
                  <c:v>26.7</c:v>
                </c:pt>
                <c:pt idx="76">
                  <c:v>26.8</c:v>
                </c:pt>
                <c:pt idx="77">
                  <c:v>26.9</c:v>
                </c:pt>
                <c:pt idx="78">
                  <c:v>26.9</c:v>
                </c:pt>
                <c:pt idx="79">
                  <c:v>26.8</c:v>
                </c:pt>
                <c:pt idx="80">
                  <c:v>26.7</c:v>
                </c:pt>
                <c:pt idx="81">
                  <c:v>26.9</c:v>
                </c:pt>
                <c:pt idx="82">
                  <c:v>26.9</c:v>
                </c:pt>
                <c:pt idx="83">
                  <c:v>27</c:v>
                </c:pt>
                <c:pt idx="84">
                  <c:v>27</c:v>
                </c:pt>
                <c:pt idx="85">
                  <c:v>27</c:v>
                </c:pt>
                <c:pt idx="86">
                  <c:v>26.9</c:v>
                </c:pt>
                <c:pt idx="87">
                  <c:v>27</c:v>
                </c:pt>
                <c:pt idx="88">
                  <c:v>27</c:v>
                </c:pt>
                <c:pt idx="89">
                  <c:v>27</c:v>
                </c:pt>
                <c:pt idx="90">
                  <c:v>27</c:v>
                </c:pt>
                <c:pt idx="91">
                  <c:v>27</c:v>
                </c:pt>
                <c:pt idx="92">
                  <c:v>27</c:v>
                </c:pt>
                <c:pt idx="93">
                  <c:v>27.1</c:v>
                </c:pt>
                <c:pt idx="94">
                  <c:v>27.1</c:v>
                </c:pt>
                <c:pt idx="95">
                  <c:v>27</c:v>
                </c:pt>
                <c:pt idx="96">
                  <c:v>27</c:v>
                </c:pt>
                <c:pt idx="97">
                  <c:v>27.1</c:v>
                </c:pt>
                <c:pt idx="98">
                  <c:v>27</c:v>
                </c:pt>
                <c:pt idx="99">
                  <c:v>27</c:v>
                </c:pt>
                <c:pt idx="100">
                  <c:v>27</c:v>
                </c:pt>
                <c:pt idx="101">
                  <c:v>27.1</c:v>
                </c:pt>
                <c:pt idx="102">
                  <c:v>27</c:v>
                </c:pt>
                <c:pt idx="103">
                  <c:v>27</c:v>
                </c:pt>
                <c:pt idx="104">
                  <c:v>27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26.8</c:v>
                </c:pt>
                <c:pt idx="109">
                  <c:v>26.9</c:v>
                </c:pt>
                <c:pt idx="110">
                  <c:v>26.9</c:v>
                </c:pt>
                <c:pt idx="111">
                  <c:v>26.9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27</c:v>
                </c:pt>
                <c:pt idx="120">
                  <c:v>27</c:v>
                </c:pt>
                <c:pt idx="121">
                  <c:v>27.2</c:v>
                </c:pt>
                <c:pt idx="122">
                  <c:v>27.2</c:v>
                </c:pt>
                <c:pt idx="123">
                  <c:v>27</c:v>
                </c:pt>
                <c:pt idx="124">
                  <c:v>27.2</c:v>
                </c:pt>
                <c:pt idx="125">
                  <c:v>27.2</c:v>
                </c:pt>
                <c:pt idx="126">
                  <c:v>27.2</c:v>
                </c:pt>
                <c:pt idx="127">
                  <c:v>27.1</c:v>
                </c:pt>
                <c:pt idx="128">
                  <c:v>27.2</c:v>
                </c:pt>
                <c:pt idx="129">
                  <c:v>27.4</c:v>
                </c:pt>
                <c:pt idx="130">
                  <c:v>27.5</c:v>
                </c:pt>
                <c:pt idx="131">
                  <c:v>27.6</c:v>
                </c:pt>
                <c:pt idx="132">
                  <c:v>27.5</c:v>
                </c:pt>
                <c:pt idx="133">
                  <c:v>27.5</c:v>
                </c:pt>
                <c:pt idx="134">
                  <c:v>27.5</c:v>
                </c:pt>
                <c:pt idx="135">
                  <c:v>27.4</c:v>
                </c:pt>
                <c:pt idx="136">
                  <c:v>27.4</c:v>
                </c:pt>
                <c:pt idx="137">
                  <c:v>27.2</c:v>
                </c:pt>
                <c:pt idx="138">
                  <c:v>27.2</c:v>
                </c:pt>
                <c:pt idx="139">
                  <c:v>27.2</c:v>
                </c:pt>
                <c:pt idx="140">
                  <c:v>27.2</c:v>
                </c:pt>
                <c:pt idx="141">
                  <c:v>27.2</c:v>
                </c:pt>
                <c:pt idx="142">
                  <c:v>27.2</c:v>
                </c:pt>
                <c:pt idx="143">
                  <c:v>27.2</c:v>
                </c:pt>
                <c:pt idx="144">
                  <c:v>27.2</c:v>
                </c:pt>
                <c:pt idx="145">
                  <c:v>27.2</c:v>
                </c:pt>
                <c:pt idx="146">
                  <c:v>27.2</c:v>
                </c:pt>
                <c:pt idx="147">
                  <c:v>27.2</c:v>
                </c:pt>
                <c:pt idx="148">
                  <c:v>27.2</c:v>
                </c:pt>
                <c:pt idx="149">
                  <c:v>27.1</c:v>
                </c:pt>
                <c:pt idx="150">
                  <c:v>27.2</c:v>
                </c:pt>
                <c:pt idx="151">
                  <c:v>27.1</c:v>
                </c:pt>
                <c:pt idx="152">
                  <c:v>27.2</c:v>
                </c:pt>
                <c:pt idx="153">
                  <c:v>27.1</c:v>
                </c:pt>
                <c:pt idx="154">
                  <c:v>27.2</c:v>
                </c:pt>
                <c:pt idx="155">
                  <c:v>27.1</c:v>
                </c:pt>
                <c:pt idx="156">
                  <c:v>27</c:v>
                </c:pt>
                <c:pt idx="157">
                  <c:v>26.9</c:v>
                </c:pt>
                <c:pt idx="158">
                  <c:v>26.9</c:v>
                </c:pt>
                <c:pt idx="159">
                  <c:v>26.9</c:v>
                </c:pt>
                <c:pt idx="160">
                  <c:v>26.8</c:v>
                </c:pt>
                <c:pt idx="161">
                  <c:v>26.8</c:v>
                </c:pt>
                <c:pt idx="162">
                  <c:v>26.8</c:v>
                </c:pt>
                <c:pt idx="163">
                  <c:v>26.8</c:v>
                </c:pt>
                <c:pt idx="164">
                  <c:v>26.9</c:v>
                </c:pt>
                <c:pt idx="165">
                  <c:v>27</c:v>
                </c:pt>
                <c:pt idx="166">
                  <c:v>27</c:v>
                </c:pt>
                <c:pt idx="167">
                  <c:v>27</c:v>
                </c:pt>
                <c:pt idx="168">
                  <c:v>26.9</c:v>
                </c:pt>
                <c:pt idx="169">
                  <c:v>26.9</c:v>
                </c:pt>
                <c:pt idx="170">
                  <c:v>26.9</c:v>
                </c:pt>
                <c:pt idx="171">
                  <c:v>26.9</c:v>
                </c:pt>
                <c:pt idx="172">
                  <c:v>26.9</c:v>
                </c:pt>
                <c:pt idx="173">
                  <c:v>26.7</c:v>
                </c:pt>
                <c:pt idx="174">
                  <c:v>26.6</c:v>
                </c:pt>
                <c:pt idx="175">
                  <c:v>26.5</c:v>
                </c:pt>
                <c:pt idx="176">
                  <c:v>26.6</c:v>
                </c:pt>
                <c:pt idx="177">
                  <c:v>26.7</c:v>
                </c:pt>
                <c:pt idx="178">
                  <c:v>26.7</c:v>
                </c:pt>
                <c:pt idx="179">
                  <c:v>26.6</c:v>
                </c:pt>
                <c:pt idx="180">
                  <c:v>26.6</c:v>
                </c:pt>
                <c:pt idx="181">
                  <c:v>26.6</c:v>
                </c:pt>
                <c:pt idx="182">
                  <c:v>26.6</c:v>
                </c:pt>
                <c:pt idx="183">
                  <c:v>26.5</c:v>
                </c:pt>
                <c:pt idx="184">
                  <c:v>26.5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26.7</c:v>
                </c:pt>
                <c:pt idx="190">
                  <c:v>26.7</c:v>
                </c:pt>
                <c:pt idx="191">
                  <c:v>26.8</c:v>
                </c:pt>
                <c:pt idx="192">
                  <c:v>26.9</c:v>
                </c:pt>
                <c:pt idx="193">
                  <c:v>26.9</c:v>
                </c:pt>
                <c:pt idx="194">
                  <c:v>26.9</c:v>
                </c:pt>
                <c:pt idx="195">
                  <c:v>26.9</c:v>
                </c:pt>
                <c:pt idx="196">
                  <c:v>27</c:v>
                </c:pt>
                <c:pt idx="197">
                  <c:v>27</c:v>
                </c:pt>
                <c:pt idx="198">
                  <c:v>27.1</c:v>
                </c:pt>
                <c:pt idx="199">
                  <c:v>27.1</c:v>
                </c:pt>
                <c:pt idx="200">
                  <c:v>27.1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27.2</c:v>
                </c:pt>
                <c:pt idx="205">
                  <c:v>27.1</c:v>
                </c:pt>
                <c:pt idx="206">
                  <c:v>27.2</c:v>
                </c:pt>
                <c:pt idx="207">
                  <c:v>27.1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27.1</c:v>
                </c:pt>
                <c:pt idx="212">
                  <c:v>27.2</c:v>
                </c:pt>
                <c:pt idx="213">
                  <c:v>27.1</c:v>
                </c:pt>
                <c:pt idx="214">
                  <c:v>27.1</c:v>
                </c:pt>
                <c:pt idx="215">
                  <c:v>27.1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27.2</c:v>
                </c:pt>
                <c:pt idx="235">
                  <c:v>27.1</c:v>
                </c:pt>
                <c:pt idx="236">
                  <c:v>27.2</c:v>
                </c:pt>
                <c:pt idx="237">
                  <c:v>27.1</c:v>
                </c:pt>
                <c:pt idx="238">
                  <c:v>27.2</c:v>
                </c:pt>
                <c:pt idx="239">
                  <c:v>27.2</c:v>
                </c:pt>
                <c:pt idx="240">
                  <c:v>27.1</c:v>
                </c:pt>
                <c:pt idx="241">
                  <c:v>27.1</c:v>
                </c:pt>
                <c:pt idx="242">
                  <c:v>27.1</c:v>
                </c:pt>
                <c:pt idx="243">
                  <c:v>27.2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27.3</c:v>
                </c:pt>
                <c:pt idx="254">
                  <c:v>27.4</c:v>
                </c:pt>
                <c:pt idx="255">
                  <c:v>27.4</c:v>
                </c:pt>
                <c:pt idx="256">
                  <c:v>27.4</c:v>
                </c:pt>
                <c:pt idx="257">
                  <c:v>27.4</c:v>
                </c:pt>
                <c:pt idx="258">
                  <c:v>27.4</c:v>
                </c:pt>
                <c:pt idx="259">
                  <c:v>27.3</c:v>
                </c:pt>
                <c:pt idx="260">
                  <c:v>27.4</c:v>
                </c:pt>
                <c:pt idx="261">
                  <c:v>27.4</c:v>
                </c:pt>
                <c:pt idx="262">
                  <c:v>27.4</c:v>
                </c:pt>
                <c:pt idx="263">
                  <c:v>27.4</c:v>
                </c:pt>
                <c:pt idx="264">
                  <c:v>27.4</c:v>
                </c:pt>
                <c:pt idx="265">
                  <c:v>27.4</c:v>
                </c:pt>
                <c:pt idx="266">
                  <c:v>27.4</c:v>
                </c:pt>
                <c:pt idx="267">
                  <c:v>27.4</c:v>
                </c:pt>
                <c:pt idx="268">
                  <c:v>27.4</c:v>
                </c:pt>
                <c:pt idx="269">
                  <c:v>27.4</c:v>
                </c:pt>
                <c:pt idx="270">
                  <c:v>27.5</c:v>
                </c:pt>
                <c:pt idx="271">
                  <c:v>27.4</c:v>
                </c:pt>
                <c:pt idx="272">
                  <c:v>27.4</c:v>
                </c:pt>
                <c:pt idx="273">
                  <c:v>27.4</c:v>
                </c:pt>
                <c:pt idx="274">
                  <c:v>27.5</c:v>
                </c:pt>
                <c:pt idx="275">
                  <c:v>27.5</c:v>
                </c:pt>
                <c:pt idx="276">
                  <c:v>27.5</c:v>
                </c:pt>
                <c:pt idx="277">
                  <c:v>27.5</c:v>
                </c:pt>
                <c:pt idx="278">
                  <c:v>27.5</c:v>
                </c:pt>
                <c:pt idx="279">
                  <c:v>27.5</c:v>
                </c:pt>
                <c:pt idx="280">
                  <c:v>27.5</c:v>
                </c:pt>
                <c:pt idx="281">
                  <c:v>27.5</c:v>
                </c:pt>
                <c:pt idx="282">
                  <c:v>27.5</c:v>
                </c:pt>
                <c:pt idx="283">
                  <c:v>27.5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27.7</c:v>
                </c:pt>
                <c:pt idx="288">
                  <c:v>27.7</c:v>
                </c:pt>
                <c:pt idx="289">
                  <c:v>27.6</c:v>
                </c:pt>
                <c:pt idx="290">
                  <c:v>27.5</c:v>
                </c:pt>
                <c:pt idx="291">
                  <c:v>27.5</c:v>
                </c:pt>
                <c:pt idx="292">
                  <c:v>27.6</c:v>
                </c:pt>
                <c:pt idx="293">
                  <c:v>27.5</c:v>
                </c:pt>
                <c:pt idx="294">
                  <c:v>27.5</c:v>
                </c:pt>
                <c:pt idx="295">
                  <c:v>27.4</c:v>
                </c:pt>
                <c:pt idx="296">
                  <c:v>27.4</c:v>
                </c:pt>
                <c:pt idx="297">
                  <c:v>27.4</c:v>
                </c:pt>
                <c:pt idx="298">
                  <c:v>27.3</c:v>
                </c:pt>
                <c:pt idx="299">
                  <c:v>27.3</c:v>
                </c:pt>
                <c:pt idx="300">
                  <c:v>27.3</c:v>
                </c:pt>
                <c:pt idx="301">
                  <c:v>27.2</c:v>
                </c:pt>
                <c:pt idx="302">
                  <c:v>27.2</c:v>
                </c:pt>
                <c:pt idx="303">
                  <c:v>27.2</c:v>
                </c:pt>
                <c:pt idx="304">
                  <c:v>27.2</c:v>
                </c:pt>
                <c:pt idx="305">
                  <c:v>27.2</c:v>
                </c:pt>
                <c:pt idx="306">
                  <c:v>27.2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27.1</c:v>
                </c:pt>
                <c:pt idx="311">
                  <c:v>27.2</c:v>
                </c:pt>
                <c:pt idx="312">
                  <c:v>27.1</c:v>
                </c:pt>
                <c:pt idx="313">
                  <c:v>27.2</c:v>
                </c:pt>
                <c:pt idx="314">
                  <c:v>27.1</c:v>
                </c:pt>
                <c:pt idx="315">
                  <c:v>27.2</c:v>
                </c:pt>
                <c:pt idx="316">
                  <c:v>27.2</c:v>
                </c:pt>
                <c:pt idx="317">
                  <c:v>27.2</c:v>
                </c:pt>
                <c:pt idx="318">
                  <c:v>27.2</c:v>
                </c:pt>
                <c:pt idx="319">
                  <c:v>27.2</c:v>
                </c:pt>
                <c:pt idx="320">
                  <c:v>27.2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27.4</c:v>
                </c:pt>
                <c:pt idx="327">
                  <c:v>27.4</c:v>
                </c:pt>
                <c:pt idx="328">
                  <c:v>27.4</c:v>
                </c:pt>
                <c:pt idx="329">
                  <c:v>27.3</c:v>
                </c:pt>
                <c:pt idx="330">
                  <c:v>27.3</c:v>
                </c:pt>
                <c:pt idx="331">
                  <c:v>27.2</c:v>
                </c:pt>
                <c:pt idx="332">
                  <c:v>27.2</c:v>
                </c:pt>
                <c:pt idx="333">
                  <c:v>27.2</c:v>
                </c:pt>
                <c:pt idx="334">
                  <c:v>27.2</c:v>
                </c:pt>
                <c:pt idx="335">
                  <c:v>27.3</c:v>
                </c:pt>
                <c:pt idx="336">
                  <c:v>27.3</c:v>
                </c:pt>
                <c:pt idx="337">
                  <c:v>27.2</c:v>
                </c:pt>
                <c:pt idx="338">
                  <c:v>27.2</c:v>
                </c:pt>
                <c:pt idx="339">
                  <c:v>27.2</c:v>
                </c:pt>
                <c:pt idx="340">
                  <c:v>27.2</c:v>
                </c:pt>
                <c:pt idx="341">
                  <c:v>27.3</c:v>
                </c:pt>
                <c:pt idx="342">
                  <c:v>27.4</c:v>
                </c:pt>
                <c:pt idx="343">
                  <c:v>27.4</c:v>
                </c:pt>
                <c:pt idx="344">
                  <c:v>27.2</c:v>
                </c:pt>
                <c:pt idx="345">
                  <c:v>27.4</c:v>
                </c:pt>
                <c:pt idx="346">
                  <c:v>27.3</c:v>
                </c:pt>
                <c:pt idx="347">
                  <c:v>27.4</c:v>
                </c:pt>
                <c:pt idx="348">
                  <c:v>27.4</c:v>
                </c:pt>
                <c:pt idx="349">
                  <c:v>27.4</c:v>
                </c:pt>
                <c:pt idx="350">
                  <c:v>27.4</c:v>
                </c:pt>
                <c:pt idx="351">
                  <c:v>27.4</c:v>
                </c:pt>
                <c:pt idx="352">
                  <c:v>27.5</c:v>
                </c:pt>
                <c:pt idx="353">
                  <c:v>27.4</c:v>
                </c:pt>
                <c:pt idx="354">
                  <c:v>27.3</c:v>
                </c:pt>
                <c:pt idx="355">
                  <c:v>27.3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</c:v>
                </c:pt>
                <c:pt idx="360">
                  <c:v>27</c:v>
                </c:pt>
                <c:pt idx="361">
                  <c:v>27</c:v>
                </c:pt>
                <c:pt idx="362">
                  <c:v>27</c:v>
                </c:pt>
                <c:pt idx="363">
                  <c:v>26.9</c:v>
                </c:pt>
                <c:pt idx="364">
                  <c:v>26.9</c:v>
                </c:pt>
                <c:pt idx="365">
                  <c:v>27</c:v>
                </c:pt>
                <c:pt idx="366">
                  <c:v>27</c:v>
                </c:pt>
                <c:pt idx="367">
                  <c:v>27</c:v>
                </c:pt>
                <c:pt idx="368">
                  <c:v>26.9</c:v>
                </c:pt>
                <c:pt idx="369">
                  <c:v>27</c:v>
                </c:pt>
                <c:pt idx="370">
                  <c:v>26.9</c:v>
                </c:pt>
                <c:pt idx="371">
                  <c:v>27</c:v>
                </c:pt>
                <c:pt idx="372">
                  <c:v>26.9</c:v>
                </c:pt>
                <c:pt idx="373">
                  <c:v>26.9</c:v>
                </c:pt>
                <c:pt idx="374">
                  <c:v>26.8</c:v>
                </c:pt>
                <c:pt idx="375">
                  <c:v>26.9</c:v>
                </c:pt>
                <c:pt idx="376">
                  <c:v>26.8</c:v>
                </c:pt>
                <c:pt idx="377">
                  <c:v>26.8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27</c:v>
                </c:pt>
                <c:pt idx="384">
                  <c:v>27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27.2</c:v>
                </c:pt>
                <c:pt idx="389">
                  <c:v>27.2</c:v>
                </c:pt>
                <c:pt idx="390">
                  <c:v>27.3</c:v>
                </c:pt>
                <c:pt idx="391">
                  <c:v>27.3</c:v>
                </c:pt>
                <c:pt idx="392">
                  <c:v>27.2</c:v>
                </c:pt>
                <c:pt idx="393">
                  <c:v>27.1</c:v>
                </c:pt>
                <c:pt idx="394">
                  <c:v>27</c:v>
                </c:pt>
                <c:pt idx="395">
                  <c:v>27.1</c:v>
                </c:pt>
                <c:pt idx="396">
                  <c:v>27.1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27.1</c:v>
                </c:pt>
                <c:pt idx="401">
                  <c:v>27.2</c:v>
                </c:pt>
                <c:pt idx="402">
                  <c:v>27.2</c:v>
                </c:pt>
                <c:pt idx="403">
                  <c:v>27.2</c:v>
                </c:pt>
                <c:pt idx="404">
                  <c:v>27.2</c:v>
                </c:pt>
                <c:pt idx="405">
                  <c:v>27.2</c:v>
                </c:pt>
                <c:pt idx="406">
                  <c:v>27.1</c:v>
                </c:pt>
                <c:pt idx="407">
                  <c:v>27.2</c:v>
                </c:pt>
                <c:pt idx="408">
                  <c:v>27.2</c:v>
                </c:pt>
                <c:pt idx="409">
                  <c:v>27.2</c:v>
                </c:pt>
                <c:pt idx="410">
                  <c:v>27.2</c:v>
                </c:pt>
                <c:pt idx="411">
                  <c:v>27.2</c:v>
                </c:pt>
                <c:pt idx="412">
                  <c:v>27.2</c:v>
                </c:pt>
                <c:pt idx="413">
                  <c:v>27.3</c:v>
                </c:pt>
                <c:pt idx="414">
                  <c:v>27.2</c:v>
                </c:pt>
                <c:pt idx="415">
                  <c:v>27.1</c:v>
                </c:pt>
                <c:pt idx="416">
                  <c:v>27.2</c:v>
                </c:pt>
                <c:pt idx="417">
                  <c:v>27.1</c:v>
                </c:pt>
                <c:pt idx="418">
                  <c:v>27</c:v>
                </c:pt>
                <c:pt idx="419">
                  <c:v>27</c:v>
                </c:pt>
                <c:pt idx="420">
                  <c:v>27</c:v>
                </c:pt>
                <c:pt idx="421">
                  <c:v>26.9</c:v>
                </c:pt>
                <c:pt idx="422">
                  <c:v>27</c:v>
                </c:pt>
                <c:pt idx="423">
                  <c:v>27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27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27</c:v>
                </c:pt>
                <c:pt idx="435">
                  <c:v>27</c:v>
                </c:pt>
                <c:pt idx="436">
                  <c:v>27</c:v>
                </c:pt>
                <c:pt idx="437">
                  <c:v>27</c:v>
                </c:pt>
                <c:pt idx="438">
                  <c:v>27</c:v>
                </c:pt>
                <c:pt idx="439">
                  <c:v>27.1</c:v>
                </c:pt>
                <c:pt idx="440">
                  <c:v>26.9</c:v>
                </c:pt>
                <c:pt idx="441">
                  <c:v>27</c:v>
                </c:pt>
                <c:pt idx="442">
                  <c:v>27</c:v>
                </c:pt>
                <c:pt idx="443">
                  <c:v>26.9</c:v>
                </c:pt>
                <c:pt idx="444">
                  <c:v>27</c:v>
                </c:pt>
                <c:pt idx="445">
                  <c:v>27</c:v>
                </c:pt>
                <c:pt idx="446">
                  <c:v>27.2</c:v>
                </c:pt>
                <c:pt idx="447">
                  <c:v>27.1</c:v>
                </c:pt>
                <c:pt idx="448">
                  <c:v>27.1</c:v>
                </c:pt>
                <c:pt idx="449">
                  <c:v>27</c:v>
                </c:pt>
                <c:pt idx="450">
                  <c:v>27</c:v>
                </c:pt>
                <c:pt idx="451">
                  <c:v>27</c:v>
                </c:pt>
                <c:pt idx="452">
                  <c:v>27</c:v>
                </c:pt>
                <c:pt idx="453">
                  <c:v>26.9</c:v>
                </c:pt>
                <c:pt idx="454">
                  <c:v>27</c:v>
                </c:pt>
                <c:pt idx="455">
                  <c:v>27</c:v>
                </c:pt>
                <c:pt idx="456">
                  <c:v>27</c:v>
                </c:pt>
                <c:pt idx="457">
                  <c:v>27.1</c:v>
                </c:pt>
                <c:pt idx="458">
                  <c:v>27.1</c:v>
                </c:pt>
                <c:pt idx="459">
                  <c:v>27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27</c:v>
                </c:pt>
                <c:pt idx="464">
                  <c:v>27</c:v>
                </c:pt>
                <c:pt idx="465">
                  <c:v>26.9</c:v>
                </c:pt>
                <c:pt idx="466">
                  <c:v>27.1</c:v>
                </c:pt>
                <c:pt idx="467">
                  <c:v>27.2</c:v>
                </c:pt>
                <c:pt idx="468">
                  <c:v>27.2</c:v>
                </c:pt>
                <c:pt idx="469">
                  <c:v>27.2</c:v>
                </c:pt>
                <c:pt idx="470">
                  <c:v>27.3</c:v>
                </c:pt>
                <c:pt idx="471">
                  <c:v>27.2</c:v>
                </c:pt>
                <c:pt idx="472">
                  <c:v>27.2</c:v>
                </c:pt>
                <c:pt idx="473">
                  <c:v>27.1</c:v>
                </c:pt>
                <c:pt idx="474">
                  <c:v>27</c:v>
                </c:pt>
                <c:pt idx="475">
                  <c:v>26.9</c:v>
                </c:pt>
                <c:pt idx="476">
                  <c:v>27</c:v>
                </c:pt>
                <c:pt idx="477">
                  <c:v>27.1</c:v>
                </c:pt>
                <c:pt idx="478">
                  <c:v>27.1</c:v>
                </c:pt>
                <c:pt idx="479">
                  <c:v>27.2</c:v>
                </c:pt>
                <c:pt idx="480">
                  <c:v>27.3</c:v>
                </c:pt>
                <c:pt idx="481">
                  <c:v>27.3</c:v>
                </c:pt>
                <c:pt idx="482">
                  <c:v>27.1</c:v>
                </c:pt>
                <c:pt idx="483">
                  <c:v>27</c:v>
                </c:pt>
                <c:pt idx="484">
                  <c:v>27</c:v>
                </c:pt>
                <c:pt idx="485">
                  <c:v>27</c:v>
                </c:pt>
                <c:pt idx="486">
                  <c:v>27</c:v>
                </c:pt>
                <c:pt idx="487">
                  <c:v>27</c:v>
                </c:pt>
                <c:pt idx="488">
                  <c:v>27.1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26.8</c:v>
                </c:pt>
                <c:pt idx="497">
                  <c:v>26.8</c:v>
                </c:pt>
                <c:pt idx="498">
                  <c:v>26.7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26.7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26.9</c:v>
                </c:pt>
                <c:pt idx="517">
                  <c:v>26.9</c:v>
                </c:pt>
                <c:pt idx="518">
                  <c:v>26.9</c:v>
                </c:pt>
                <c:pt idx="519">
                  <c:v>26.9</c:v>
                </c:pt>
                <c:pt idx="520">
                  <c:v>26.7</c:v>
                </c:pt>
                <c:pt idx="521">
                  <c:v>26.8</c:v>
                </c:pt>
                <c:pt idx="522">
                  <c:v>26.7</c:v>
                </c:pt>
                <c:pt idx="523">
                  <c:v>26.9</c:v>
                </c:pt>
                <c:pt idx="524">
                  <c:v>26.8</c:v>
                </c:pt>
                <c:pt idx="525">
                  <c:v>26.9</c:v>
                </c:pt>
                <c:pt idx="526">
                  <c:v>26.9</c:v>
                </c:pt>
                <c:pt idx="527">
                  <c:v>27.1</c:v>
                </c:pt>
                <c:pt idx="528">
                  <c:v>27.2</c:v>
                </c:pt>
                <c:pt idx="529">
                  <c:v>27.2</c:v>
                </c:pt>
                <c:pt idx="530">
                  <c:v>27.3</c:v>
                </c:pt>
                <c:pt idx="531">
                  <c:v>27.2</c:v>
                </c:pt>
                <c:pt idx="532">
                  <c:v>27.3</c:v>
                </c:pt>
                <c:pt idx="533">
                  <c:v>27.2</c:v>
                </c:pt>
                <c:pt idx="534">
                  <c:v>27.2</c:v>
                </c:pt>
                <c:pt idx="535">
                  <c:v>27.2</c:v>
                </c:pt>
                <c:pt idx="536">
                  <c:v>27.3</c:v>
                </c:pt>
                <c:pt idx="537">
                  <c:v>27.4</c:v>
                </c:pt>
                <c:pt idx="538">
                  <c:v>27.4</c:v>
                </c:pt>
                <c:pt idx="539">
                  <c:v>27.3</c:v>
                </c:pt>
                <c:pt idx="540">
                  <c:v>27.1</c:v>
                </c:pt>
                <c:pt idx="541">
                  <c:v>27</c:v>
                </c:pt>
                <c:pt idx="542">
                  <c:v>27</c:v>
                </c:pt>
                <c:pt idx="543">
                  <c:v>27.1</c:v>
                </c:pt>
                <c:pt idx="544">
                  <c:v>27</c:v>
                </c:pt>
                <c:pt idx="545">
                  <c:v>27</c:v>
                </c:pt>
                <c:pt idx="546">
                  <c:v>26.9</c:v>
                </c:pt>
                <c:pt idx="547">
                  <c:v>27</c:v>
                </c:pt>
                <c:pt idx="548">
                  <c:v>27</c:v>
                </c:pt>
                <c:pt idx="549">
                  <c:v>27</c:v>
                </c:pt>
                <c:pt idx="550">
                  <c:v>27</c:v>
                </c:pt>
                <c:pt idx="551">
                  <c:v>26.9</c:v>
                </c:pt>
                <c:pt idx="552">
                  <c:v>26.9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27</c:v>
                </c:pt>
                <c:pt idx="559">
                  <c:v>27.1</c:v>
                </c:pt>
                <c:pt idx="560">
                  <c:v>27.2</c:v>
                </c:pt>
                <c:pt idx="561">
                  <c:v>27.3</c:v>
                </c:pt>
                <c:pt idx="562">
                  <c:v>27.3</c:v>
                </c:pt>
                <c:pt idx="563">
                  <c:v>27.3</c:v>
                </c:pt>
                <c:pt idx="564">
                  <c:v>27.3</c:v>
                </c:pt>
                <c:pt idx="565">
                  <c:v>27.3</c:v>
                </c:pt>
                <c:pt idx="566">
                  <c:v>27.3</c:v>
                </c:pt>
                <c:pt idx="567">
                  <c:v>27.2</c:v>
                </c:pt>
                <c:pt idx="568">
                  <c:v>27.2</c:v>
                </c:pt>
                <c:pt idx="569">
                  <c:v>27.2</c:v>
                </c:pt>
                <c:pt idx="570">
                  <c:v>27.3</c:v>
                </c:pt>
                <c:pt idx="571">
                  <c:v>27.3</c:v>
                </c:pt>
                <c:pt idx="572">
                  <c:v>27.3</c:v>
                </c:pt>
                <c:pt idx="573">
                  <c:v>27.3</c:v>
                </c:pt>
                <c:pt idx="574">
                  <c:v>27.4</c:v>
                </c:pt>
                <c:pt idx="575">
                  <c:v>27.3</c:v>
                </c:pt>
                <c:pt idx="576">
                  <c:v>27.3</c:v>
                </c:pt>
                <c:pt idx="577">
                  <c:v>27.3</c:v>
                </c:pt>
                <c:pt idx="578">
                  <c:v>27.4</c:v>
                </c:pt>
                <c:pt idx="579">
                  <c:v>27.3</c:v>
                </c:pt>
                <c:pt idx="580">
                  <c:v>27.4</c:v>
                </c:pt>
                <c:pt idx="581">
                  <c:v>27.4</c:v>
                </c:pt>
                <c:pt idx="582">
                  <c:v>27.4</c:v>
                </c:pt>
                <c:pt idx="583">
                  <c:v>27.4</c:v>
                </c:pt>
                <c:pt idx="584">
                  <c:v>27.4</c:v>
                </c:pt>
                <c:pt idx="585">
                  <c:v>27.4</c:v>
                </c:pt>
                <c:pt idx="586">
                  <c:v>27.4</c:v>
                </c:pt>
                <c:pt idx="587">
                  <c:v>27.4</c:v>
                </c:pt>
                <c:pt idx="588">
                  <c:v>27.4</c:v>
                </c:pt>
                <c:pt idx="589">
                  <c:v>27.3</c:v>
                </c:pt>
                <c:pt idx="590">
                  <c:v>27.3</c:v>
                </c:pt>
                <c:pt idx="591">
                  <c:v>27.4</c:v>
                </c:pt>
                <c:pt idx="592">
                  <c:v>27.4</c:v>
                </c:pt>
                <c:pt idx="593">
                  <c:v>27.4</c:v>
                </c:pt>
                <c:pt idx="594">
                  <c:v>27.4</c:v>
                </c:pt>
                <c:pt idx="595">
                  <c:v>27.4</c:v>
                </c:pt>
                <c:pt idx="596">
                  <c:v>27.3</c:v>
                </c:pt>
                <c:pt idx="597">
                  <c:v>27.4</c:v>
                </c:pt>
                <c:pt idx="598">
                  <c:v>27.4</c:v>
                </c:pt>
                <c:pt idx="599">
                  <c:v>27.4</c:v>
                </c:pt>
                <c:pt idx="600">
                  <c:v>27.4</c:v>
                </c:pt>
                <c:pt idx="601">
                  <c:v>27.3</c:v>
                </c:pt>
                <c:pt idx="602">
                  <c:v>27.4</c:v>
                </c:pt>
                <c:pt idx="603">
                  <c:v>27.5</c:v>
                </c:pt>
                <c:pt idx="604">
                  <c:v>27.5</c:v>
                </c:pt>
                <c:pt idx="605">
                  <c:v>27.6</c:v>
                </c:pt>
                <c:pt idx="606">
                  <c:v>27.5</c:v>
                </c:pt>
                <c:pt idx="607">
                  <c:v>27.5</c:v>
                </c:pt>
                <c:pt idx="608">
                  <c:v>27.5</c:v>
                </c:pt>
                <c:pt idx="609">
                  <c:v>27.6</c:v>
                </c:pt>
                <c:pt idx="610">
                  <c:v>27.5</c:v>
                </c:pt>
                <c:pt idx="611">
                  <c:v>27.5</c:v>
                </c:pt>
                <c:pt idx="612">
                  <c:v>27.5</c:v>
                </c:pt>
                <c:pt idx="613">
                  <c:v>27.4</c:v>
                </c:pt>
                <c:pt idx="614">
                  <c:v>27.4</c:v>
                </c:pt>
                <c:pt idx="615">
                  <c:v>27.3</c:v>
                </c:pt>
                <c:pt idx="616">
                  <c:v>27.4</c:v>
                </c:pt>
                <c:pt idx="617">
                  <c:v>27.3</c:v>
                </c:pt>
                <c:pt idx="618">
                  <c:v>27.3</c:v>
                </c:pt>
                <c:pt idx="619">
                  <c:v>27.2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27.4</c:v>
                </c:pt>
                <c:pt idx="628">
                  <c:v>27.4</c:v>
                </c:pt>
                <c:pt idx="629">
                  <c:v>27.4</c:v>
                </c:pt>
                <c:pt idx="630">
                  <c:v>27.3</c:v>
                </c:pt>
                <c:pt idx="631">
                  <c:v>27.2</c:v>
                </c:pt>
                <c:pt idx="632">
                  <c:v>27.3</c:v>
                </c:pt>
                <c:pt idx="633">
                  <c:v>27.3</c:v>
                </c:pt>
                <c:pt idx="634">
                  <c:v>27.3</c:v>
                </c:pt>
                <c:pt idx="635">
                  <c:v>27.3</c:v>
                </c:pt>
                <c:pt idx="636">
                  <c:v>27.4</c:v>
                </c:pt>
                <c:pt idx="637">
                  <c:v>27.2</c:v>
                </c:pt>
                <c:pt idx="638">
                  <c:v>27.3</c:v>
                </c:pt>
                <c:pt idx="639">
                  <c:v>27.4</c:v>
                </c:pt>
                <c:pt idx="640">
                  <c:v>27.4</c:v>
                </c:pt>
                <c:pt idx="641">
                  <c:v>27.4</c:v>
                </c:pt>
                <c:pt idx="642">
                  <c:v>27.4</c:v>
                </c:pt>
                <c:pt idx="643">
                  <c:v>27.4</c:v>
                </c:pt>
                <c:pt idx="644">
                  <c:v>27.4</c:v>
                </c:pt>
                <c:pt idx="645">
                  <c:v>27.5</c:v>
                </c:pt>
                <c:pt idx="646">
                  <c:v>27.4</c:v>
                </c:pt>
                <c:pt idx="647">
                  <c:v>27.5</c:v>
                </c:pt>
                <c:pt idx="648">
                  <c:v>27.4</c:v>
                </c:pt>
                <c:pt idx="649">
                  <c:v>27.4</c:v>
                </c:pt>
                <c:pt idx="650">
                  <c:v>27.4</c:v>
                </c:pt>
                <c:pt idx="651">
                  <c:v>27.4</c:v>
                </c:pt>
                <c:pt idx="652">
                  <c:v>27.5</c:v>
                </c:pt>
                <c:pt idx="653">
                  <c:v>27.4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27.5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27.5</c:v>
                </c:pt>
                <c:pt idx="664">
                  <c:v>27.5</c:v>
                </c:pt>
                <c:pt idx="665">
                  <c:v>27.5</c:v>
                </c:pt>
                <c:pt idx="666">
                  <c:v>27.6</c:v>
                </c:pt>
                <c:pt idx="667">
                  <c:v>27.5</c:v>
                </c:pt>
                <c:pt idx="668">
                  <c:v>27.5</c:v>
                </c:pt>
                <c:pt idx="669">
                  <c:v>27.3</c:v>
                </c:pt>
                <c:pt idx="670">
                  <c:v>27.2</c:v>
                </c:pt>
                <c:pt idx="671">
                  <c:v>27.2</c:v>
                </c:pt>
                <c:pt idx="672">
                  <c:v>27.2</c:v>
                </c:pt>
                <c:pt idx="673">
                  <c:v>27.2</c:v>
                </c:pt>
                <c:pt idx="674">
                  <c:v>27.2</c:v>
                </c:pt>
                <c:pt idx="675">
                  <c:v>27.2</c:v>
                </c:pt>
                <c:pt idx="676">
                  <c:v>27.2</c:v>
                </c:pt>
                <c:pt idx="677">
                  <c:v>27.1</c:v>
                </c:pt>
                <c:pt idx="678">
                  <c:v>27</c:v>
                </c:pt>
                <c:pt idx="679">
                  <c:v>27</c:v>
                </c:pt>
                <c:pt idx="680">
                  <c:v>27.1</c:v>
                </c:pt>
                <c:pt idx="681">
                  <c:v>27.4</c:v>
                </c:pt>
                <c:pt idx="682">
                  <c:v>27.3</c:v>
                </c:pt>
                <c:pt idx="683">
                  <c:v>27.4</c:v>
                </c:pt>
                <c:pt idx="684">
                  <c:v>27.3</c:v>
                </c:pt>
                <c:pt idx="685">
                  <c:v>27.3</c:v>
                </c:pt>
                <c:pt idx="686">
                  <c:v>27.2</c:v>
                </c:pt>
                <c:pt idx="687">
                  <c:v>27.1</c:v>
                </c:pt>
                <c:pt idx="688">
                  <c:v>27.2</c:v>
                </c:pt>
                <c:pt idx="689">
                  <c:v>27.2</c:v>
                </c:pt>
                <c:pt idx="690">
                  <c:v>27</c:v>
                </c:pt>
                <c:pt idx="691">
                  <c:v>27</c:v>
                </c:pt>
                <c:pt idx="692">
                  <c:v>27</c:v>
                </c:pt>
                <c:pt idx="693">
                  <c:v>27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26.8</c:v>
                </c:pt>
                <c:pt idx="699">
                  <c:v>26.8</c:v>
                </c:pt>
                <c:pt idx="700">
                  <c:v>26.9</c:v>
                </c:pt>
                <c:pt idx="701">
                  <c:v>27</c:v>
                </c:pt>
                <c:pt idx="702">
                  <c:v>27</c:v>
                </c:pt>
                <c:pt idx="703">
                  <c:v>26.9</c:v>
                </c:pt>
                <c:pt idx="704">
                  <c:v>27</c:v>
                </c:pt>
                <c:pt idx="705">
                  <c:v>27</c:v>
                </c:pt>
                <c:pt idx="706">
                  <c:v>27</c:v>
                </c:pt>
                <c:pt idx="707">
                  <c:v>27</c:v>
                </c:pt>
                <c:pt idx="708">
                  <c:v>27</c:v>
                </c:pt>
                <c:pt idx="709">
                  <c:v>27.2</c:v>
                </c:pt>
                <c:pt idx="710">
                  <c:v>27.3</c:v>
                </c:pt>
                <c:pt idx="711">
                  <c:v>27.3</c:v>
                </c:pt>
                <c:pt idx="712">
                  <c:v>27.4</c:v>
                </c:pt>
                <c:pt idx="713">
                  <c:v>27.4</c:v>
                </c:pt>
                <c:pt idx="714">
                  <c:v>27.3</c:v>
                </c:pt>
                <c:pt idx="715">
                  <c:v>27.2</c:v>
                </c:pt>
                <c:pt idx="716">
                  <c:v>27.2</c:v>
                </c:pt>
                <c:pt idx="717">
                  <c:v>27.1</c:v>
                </c:pt>
                <c:pt idx="718">
                  <c:v>27</c:v>
                </c:pt>
                <c:pt idx="719">
                  <c:v>27</c:v>
                </c:pt>
                <c:pt idx="720">
                  <c:v>26.9</c:v>
                </c:pt>
                <c:pt idx="721">
                  <c:v>26.9</c:v>
                </c:pt>
                <c:pt idx="722">
                  <c:v>26.8</c:v>
                </c:pt>
                <c:pt idx="723">
                  <c:v>26.9</c:v>
                </c:pt>
                <c:pt idx="724">
                  <c:v>26.9</c:v>
                </c:pt>
                <c:pt idx="725">
                  <c:v>27</c:v>
                </c:pt>
                <c:pt idx="726">
                  <c:v>27</c:v>
                </c:pt>
                <c:pt idx="727">
                  <c:v>27</c:v>
                </c:pt>
                <c:pt idx="728">
                  <c:v>27.1</c:v>
                </c:pt>
                <c:pt idx="729">
                  <c:v>27.2</c:v>
                </c:pt>
                <c:pt idx="730">
                  <c:v>27.2</c:v>
                </c:pt>
                <c:pt idx="731">
                  <c:v>27.2</c:v>
                </c:pt>
                <c:pt idx="732">
                  <c:v>27.2</c:v>
                </c:pt>
                <c:pt idx="733">
                  <c:v>27</c:v>
                </c:pt>
                <c:pt idx="734">
                  <c:v>27</c:v>
                </c:pt>
                <c:pt idx="735">
                  <c:v>26.9</c:v>
                </c:pt>
                <c:pt idx="736">
                  <c:v>26.9</c:v>
                </c:pt>
                <c:pt idx="737">
                  <c:v>27</c:v>
                </c:pt>
                <c:pt idx="738">
                  <c:v>27</c:v>
                </c:pt>
                <c:pt idx="739">
                  <c:v>27</c:v>
                </c:pt>
                <c:pt idx="740">
                  <c:v>27</c:v>
                </c:pt>
                <c:pt idx="741">
                  <c:v>27.1</c:v>
                </c:pt>
                <c:pt idx="742">
                  <c:v>27</c:v>
                </c:pt>
                <c:pt idx="743">
                  <c:v>27</c:v>
                </c:pt>
                <c:pt idx="744">
                  <c:v>27</c:v>
                </c:pt>
                <c:pt idx="745">
                  <c:v>27</c:v>
                </c:pt>
                <c:pt idx="746">
                  <c:v>27.1</c:v>
                </c:pt>
                <c:pt idx="747">
                  <c:v>27.1</c:v>
                </c:pt>
                <c:pt idx="748">
                  <c:v>27</c:v>
                </c:pt>
                <c:pt idx="749">
                  <c:v>27</c:v>
                </c:pt>
                <c:pt idx="750">
                  <c:v>27</c:v>
                </c:pt>
                <c:pt idx="751">
                  <c:v>27</c:v>
                </c:pt>
                <c:pt idx="752">
                  <c:v>26.9</c:v>
                </c:pt>
                <c:pt idx="753">
                  <c:v>26.9</c:v>
                </c:pt>
                <c:pt idx="754">
                  <c:v>27</c:v>
                </c:pt>
                <c:pt idx="755">
                  <c:v>26.9</c:v>
                </c:pt>
                <c:pt idx="756">
                  <c:v>27</c:v>
                </c:pt>
                <c:pt idx="757">
                  <c:v>26.9</c:v>
                </c:pt>
                <c:pt idx="758">
                  <c:v>27</c:v>
                </c:pt>
                <c:pt idx="759">
                  <c:v>26.9</c:v>
                </c:pt>
                <c:pt idx="760">
                  <c:v>26.5</c:v>
                </c:pt>
                <c:pt idx="761">
                  <c:v>26.9</c:v>
                </c:pt>
                <c:pt idx="762">
                  <c:v>26.8</c:v>
                </c:pt>
                <c:pt idx="763">
                  <c:v>26.8</c:v>
                </c:pt>
                <c:pt idx="764">
                  <c:v>26.9</c:v>
                </c:pt>
                <c:pt idx="765">
                  <c:v>26.9</c:v>
                </c:pt>
                <c:pt idx="766">
                  <c:v>26.9</c:v>
                </c:pt>
                <c:pt idx="767">
                  <c:v>27</c:v>
                </c:pt>
                <c:pt idx="768">
                  <c:v>27</c:v>
                </c:pt>
                <c:pt idx="769">
                  <c:v>26.9</c:v>
                </c:pt>
                <c:pt idx="770">
                  <c:v>27</c:v>
                </c:pt>
                <c:pt idx="771">
                  <c:v>26.9</c:v>
                </c:pt>
                <c:pt idx="772">
                  <c:v>26.9</c:v>
                </c:pt>
                <c:pt idx="773">
                  <c:v>26.9</c:v>
                </c:pt>
                <c:pt idx="774">
                  <c:v>26.9</c:v>
                </c:pt>
                <c:pt idx="775">
                  <c:v>26.8</c:v>
                </c:pt>
                <c:pt idx="776">
                  <c:v>26.8</c:v>
                </c:pt>
                <c:pt idx="777">
                  <c:v>26.7</c:v>
                </c:pt>
                <c:pt idx="778">
                  <c:v>26.9</c:v>
                </c:pt>
                <c:pt idx="779">
                  <c:v>26.7</c:v>
                </c:pt>
                <c:pt idx="780">
                  <c:v>26.8</c:v>
                </c:pt>
                <c:pt idx="781">
                  <c:v>26.7</c:v>
                </c:pt>
                <c:pt idx="782">
                  <c:v>26.7</c:v>
                </c:pt>
                <c:pt idx="783">
                  <c:v>26.7</c:v>
                </c:pt>
                <c:pt idx="784">
                  <c:v>26.6</c:v>
                </c:pt>
                <c:pt idx="785">
                  <c:v>26.7</c:v>
                </c:pt>
                <c:pt idx="786">
                  <c:v>26.7</c:v>
                </c:pt>
                <c:pt idx="787">
                  <c:v>26.8</c:v>
                </c:pt>
                <c:pt idx="788">
                  <c:v>26.8</c:v>
                </c:pt>
                <c:pt idx="789">
                  <c:v>26.8</c:v>
                </c:pt>
                <c:pt idx="790">
                  <c:v>26.7</c:v>
                </c:pt>
                <c:pt idx="791">
                  <c:v>26.8</c:v>
                </c:pt>
                <c:pt idx="792">
                  <c:v>26.9</c:v>
                </c:pt>
                <c:pt idx="793">
                  <c:v>26.8</c:v>
                </c:pt>
                <c:pt idx="794">
                  <c:v>26.9</c:v>
                </c:pt>
                <c:pt idx="795">
                  <c:v>26.9</c:v>
                </c:pt>
                <c:pt idx="796">
                  <c:v>26.9</c:v>
                </c:pt>
                <c:pt idx="797">
                  <c:v>26.9</c:v>
                </c:pt>
                <c:pt idx="798">
                  <c:v>26.9</c:v>
                </c:pt>
                <c:pt idx="799">
                  <c:v>26.9</c:v>
                </c:pt>
                <c:pt idx="800">
                  <c:v>26.9</c:v>
                </c:pt>
                <c:pt idx="801">
                  <c:v>26.9</c:v>
                </c:pt>
                <c:pt idx="802">
                  <c:v>26.9</c:v>
                </c:pt>
                <c:pt idx="803">
                  <c:v>26.9</c:v>
                </c:pt>
                <c:pt idx="804">
                  <c:v>26.7</c:v>
                </c:pt>
                <c:pt idx="805">
                  <c:v>26.8</c:v>
                </c:pt>
                <c:pt idx="806">
                  <c:v>26.7</c:v>
                </c:pt>
                <c:pt idx="807">
                  <c:v>26.7</c:v>
                </c:pt>
                <c:pt idx="808">
                  <c:v>26.7</c:v>
                </c:pt>
                <c:pt idx="809">
                  <c:v>26.7</c:v>
                </c:pt>
                <c:pt idx="810">
                  <c:v>26.7</c:v>
                </c:pt>
                <c:pt idx="811">
                  <c:v>26.7</c:v>
                </c:pt>
                <c:pt idx="812">
                  <c:v>26.7</c:v>
                </c:pt>
                <c:pt idx="813">
                  <c:v>26.7</c:v>
                </c:pt>
                <c:pt idx="814">
                  <c:v>26.7</c:v>
                </c:pt>
                <c:pt idx="815">
                  <c:v>26.7</c:v>
                </c:pt>
                <c:pt idx="816">
                  <c:v>26.7</c:v>
                </c:pt>
                <c:pt idx="817">
                  <c:v>26.7</c:v>
                </c:pt>
                <c:pt idx="818">
                  <c:v>26.7</c:v>
                </c:pt>
                <c:pt idx="819">
                  <c:v>26.7</c:v>
                </c:pt>
                <c:pt idx="820">
                  <c:v>26.7</c:v>
                </c:pt>
                <c:pt idx="821">
                  <c:v>26.7</c:v>
                </c:pt>
                <c:pt idx="822">
                  <c:v>26.7</c:v>
                </c:pt>
                <c:pt idx="823">
                  <c:v>26.7</c:v>
                </c:pt>
                <c:pt idx="824">
                  <c:v>26.7</c:v>
                </c:pt>
                <c:pt idx="825">
                  <c:v>26.7</c:v>
                </c:pt>
                <c:pt idx="826">
                  <c:v>26.7</c:v>
                </c:pt>
                <c:pt idx="827">
                  <c:v>26.7</c:v>
                </c:pt>
                <c:pt idx="828">
                  <c:v>26.9</c:v>
                </c:pt>
                <c:pt idx="829">
                  <c:v>26.8</c:v>
                </c:pt>
                <c:pt idx="830">
                  <c:v>26.9</c:v>
                </c:pt>
                <c:pt idx="831">
                  <c:v>26.8</c:v>
                </c:pt>
                <c:pt idx="832">
                  <c:v>26.9</c:v>
                </c:pt>
                <c:pt idx="833">
                  <c:v>26.8</c:v>
                </c:pt>
                <c:pt idx="834">
                  <c:v>26.9</c:v>
                </c:pt>
                <c:pt idx="835">
                  <c:v>26.9</c:v>
                </c:pt>
                <c:pt idx="836">
                  <c:v>26.9</c:v>
                </c:pt>
                <c:pt idx="837">
                  <c:v>26.9</c:v>
                </c:pt>
                <c:pt idx="838">
                  <c:v>26.9</c:v>
                </c:pt>
                <c:pt idx="839">
                  <c:v>26.9</c:v>
                </c:pt>
                <c:pt idx="840">
                  <c:v>26.9</c:v>
                </c:pt>
                <c:pt idx="841">
                  <c:v>26.9</c:v>
                </c:pt>
                <c:pt idx="842">
                  <c:v>26.9</c:v>
                </c:pt>
                <c:pt idx="843">
                  <c:v>26.9</c:v>
                </c:pt>
                <c:pt idx="844">
                  <c:v>26.8</c:v>
                </c:pt>
                <c:pt idx="845">
                  <c:v>26.7</c:v>
                </c:pt>
                <c:pt idx="846">
                  <c:v>26.7</c:v>
                </c:pt>
                <c:pt idx="847">
                  <c:v>26.7</c:v>
                </c:pt>
                <c:pt idx="848">
                  <c:v>26.7</c:v>
                </c:pt>
                <c:pt idx="849">
                  <c:v>26.7</c:v>
                </c:pt>
                <c:pt idx="850">
                  <c:v>26.7</c:v>
                </c:pt>
                <c:pt idx="851">
                  <c:v>26.7</c:v>
                </c:pt>
                <c:pt idx="852">
                  <c:v>26.7</c:v>
                </c:pt>
                <c:pt idx="853">
                  <c:v>26.7</c:v>
                </c:pt>
                <c:pt idx="854">
                  <c:v>26.7</c:v>
                </c:pt>
                <c:pt idx="855">
                  <c:v>26.8</c:v>
                </c:pt>
                <c:pt idx="856">
                  <c:v>26.8</c:v>
                </c:pt>
                <c:pt idx="857">
                  <c:v>26.9</c:v>
                </c:pt>
                <c:pt idx="858">
                  <c:v>26.8</c:v>
                </c:pt>
                <c:pt idx="859">
                  <c:v>26.8</c:v>
                </c:pt>
                <c:pt idx="860">
                  <c:v>26.8</c:v>
                </c:pt>
                <c:pt idx="861">
                  <c:v>26.9</c:v>
                </c:pt>
                <c:pt idx="862">
                  <c:v>26.9</c:v>
                </c:pt>
                <c:pt idx="863">
                  <c:v>26.9</c:v>
                </c:pt>
                <c:pt idx="864">
                  <c:v>26.9</c:v>
                </c:pt>
                <c:pt idx="865">
                  <c:v>26.9</c:v>
                </c:pt>
                <c:pt idx="866">
                  <c:v>26.9</c:v>
                </c:pt>
                <c:pt idx="867">
                  <c:v>26.9</c:v>
                </c:pt>
                <c:pt idx="868">
                  <c:v>26.9</c:v>
                </c:pt>
                <c:pt idx="869">
                  <c:v>26.9</c:v>
                </c:pt>
                <c:pt idx="870">
                  <c:v>26.8</c:v>
                </c:pt>
                <c:pt idx="871">
                  <c:v>26.8</c:v>
                </c:pt>
                <c:pt idx="872">
                  <c:v>26.9</c:v>
                </c:pt>
                <c:pt idx="873">
                  <c:v>26.8</c:v>
                </c:pt>
                <c:pt idx="874">
                  <c:v>26.8</c:v>
                </c:pt>
                <c:pt idx="875">
                  <c:v>26.7</c:v>
                </c:pt>
                <c:pt idx="876">
                  <c:v>26.8</c:v>
                </c:pt>
                <c:pt idx="877">
                  <c:v>26.8</c:v>
                </c:pt>
                <c:pt idx="878">
                  <c:v>26.7</c:v>
                </c:pt>
                <c:pt idx="879">
                  <c:v>26.7</c:v>
                </c:pt>
                <c:pt idx="880">
                  <c:v>26.7</c:v>
                </c:pt>
                <c:pt idx="881">
                  <c:v>26.8</c:v>
                </c:pt>
                <c:pt idx="882">
                  <c:v>26.7</c:v>
                </c:pt>
                <c:pt idx="883">
                  <c:v>26.7</c:v>
                </c:pt>
                <c:pt idx="884">
                  <c:v>26.7</c:v>
                </c:pt>
                <c:pt idx="885">
                  <c:v>26.8</c:v>
                </c:pt>
                <c:pt idx="886">
                  <c:v>26.8</c:v>
                </c:pt>
                <c:pt idx="887">
                  <c:v>26.8</c:v>
                </c:pt>
                <c:pt idx="888">
                  <c:v>26.9</c:v>
                </c:pt>
                <c:pt idx="889">
                  <c:v>26.8</c:v>
                </c:pt>
                <c:pt idx="890">
                  <c:v>26.9</c:v>
                </c:pt>
                <c:pt idx="891">
                  <c:v>26.8</c:v>
                </c:pt>
                <c:pt idx="892">
                  <c:v>26.9</c:v>
                </c:pt>
                <c:pt idx="893">
                  <c:v>26.9</c:v>
                </c:pt>
                <c:pt idx="894">
                  <c:v>26.9</c:v>
                </c:pt>
                <c:pt idx="895">
                  <c:v>26.8</c:v>
                </c:pt>
                <c:pt idx="896">
                  <c:v>26.7</c:v>
                </c:pt>
                <c:pt idx="897">
                  <c:v>26.7</c:v>
                </c:pt>
                <c:pt idx="898">
                  <c:v>26.7</c:v>
                </c:pt>
                <c:pt idx="899">
                  <c:v>26.8</c:v>
                </c:pt>
                <c:pt idx="900">
                  <c:v>26.7</c:v>
                </c:pt>
                <c:pt idx="901">
                  <c:v>26.8</c:v>
                </c:pt>
                <c:pt idx="902">
                  <c:v>26.7</c:v>
                </c:pt>
                <c:pt idx="903">
                  <c:v>26.8</c:v>
                </c:pt>
                <c:pt idx="904">
                  <c:v>26.7</c:v>
                </c:pt>
                <c:pt idx="905">
                  <c:v>26.8</c:v>
                </c:pt>
                <c:pt idx="906">
                  <c:v>26.8</c:v>
                </c:pt>
                <c:pt idx="907">
                  <c:v>26.8</c:v>
                </c:pt>
                <c:pt idx="908">
                  <c:v>26.8</c:v>
                </c:pt>
                <c:pt idx="909">
                  <c:v>26.8</c:v>
                </c:pt>
                <c:pt idx="910">
                  <c:v>26.9</c:v>
                </c:pt>
                <c:pt idx="911">
                  <c:v>26.9</c:v>
                </c:pt>
                <c:pt idx="912">
                  <c:v>26.8</c:v>
                </c:pt>
                <c:pt idx="913">
                  <c:v>26.9</c:v>
                </c:pt>
                <c:pt idx="914">
                  <c:v>26.9</c:v>
                </c:pt>
                <c:pt idx="915">
                  <c:v>27</c:v>
                </c:pt>
                <c:pt idx="916">
                  <c:v>27</c:v>
                </c:pt>
                <c:pt idx="917">
                  <c:v>27</c:v>
                </c:pt>
                <c:pt idx="918">
                  <c:v>27</c:v>
                </c:pt>
                <c:pt idx="919">
                  <c:v>27</c:v>
                </c:pt>
                <c:pt idx="920">
                  <c:v>27</c:v>
                </c:pt>
                <c:pt idx="921">
                  <c:v>27</c:v>
                </c:pt>
                <c:pt idx="922">
                  <c:v>27.1</c:v>
                </c:pt>
                <c:pt idx="923">
                  <c:v>27</c:v>
                </c:pt>
                <c:pt idx="924">
                  <c:v>27</c:v>
                </c:pt>
                <c:pt idx="925">
                  <c:v>27</c:v>
                </c:pt>
                <c:pt idx="926">
                  <c:v>27</c:v>
                </c:pt>
                <c:pt idx="927">
                  <c:v>27</c:v>
                </c:pt>
                <c:pt idx="928">
                  <c:v>26.9</c:v>
                </c:pt>
                <c:pt idx="929">
                  <c:v>26.9</c:v>
                </c:pt>
                <c:pt idx="930">
                  <c:v>26.9</c:v>
                </c:pt>
                <c:pt idx="931">
                  <c:v>26.9</c:v>
                </c:pt>
                <c:pt idx="932">
                  <c:v>26.9</c:v>
                </c:pt>
                <c:pt idx="933">
                  <c:v>26.9</c:v>
                </c:pt>
                <c:pt idx="934">
                  <c:v>27</c:v>
                </c:pt>
                <c:pt idx="935">
                  <c:v>27</c:v>
                </c:pt>
                <c:pt idx="936">
                  <c:v>26.9</c:v>
                </c:pt>
                <c:pt idx="937">
                  <c:v>26.8</c:v>
                </c:pt>
                <c:pt idx="938">
                  <c:v>26.8</c:v>
                </c:pt>
                <c:pt idx="939">
                  <c:v>26.8</c:v>
                </c:pt>
                <c:pt idx="940">
                  <c:v>26.8</c:v>
                </c:pt>
                <c:pt idx="941">
                  <c:v>26.9</c:v>
                </c:pt>
                <c:pt idx="942">
                  <c:v>26.8</c:v>
                </c:pt>
                <c:pt idx="943">
                  <c:v>26.7</c:v>
                </c:pt>
                <c:pt idx="944">
                  <c:v>26.7</c:v>
                </c:pt>
                <c:pt idx="945">
                  <c:v>26.7</c:v>
                </c:pt>
                <c:pt idx="946">
                  <c:v>26.7</c:v>
                </c:pt>
                <c:pt idx="947">
                  <c:v>26.7</c:v>
                </c:pt>
                <c:pt idx="948">
                  <c:v>26.6</c:v>
                </c:pt>
                <c:pt idx="949">
                  <c:v>26.5</c:v>
                </c:pt>
                <c:pt idx="950">
                  <c:v>26.5</c:v>
                </c:pt>
                <c:pt idx="951">
                  <c:v>26.5</c:v>
                </c:pt>
                <c:pt idx="952">
                  <c:v>26.6</c:v>
                </c:pt>
                <c:pt idx="953">
                  <c:v>26.7</c:v>
                </c:pt>
                <c:pt idx="954">
                  <c:v>26.7</c:v>
                </c:pt>
                <c:pt idx="955">
                  <c:v>26.8</c:v>
                </c:pt>
                <c:pt idx="956">
                  <c:v>27</c:v>
                </c:pt>
                <c:pt idx="957">
                  <c:v>27.2</c:v>
                </c:pt>
                <c:pt idx="958">
                  <c:v>27.1</c:v>
                </c:pt>
                <c:pt idx="959">
                  <c:v>27.2</c:v>
                </c:pt>
                <c:pt idx="960">
                  <c:v>27.2</c:v>
                </c:pt>
                <c:pt idx="961">
                  <c:v>27.2</c:v>
                </c:pt>
                <c:pt idx="962">
                  <c:v>27.2</c:v>
                </c:pt>
                <c:pt idx="963">
                  <c:v>27.2</c:v>
                </c:pt>
                <c:pt idx="964">
                  <c:v>27.3</c:v>
                </c:pt>
                <c:pt idx="965">
                  <c:v>27.2</c:v>
                </c:pt>
                <c:pt idx="966">
                  <c:v>27.2</c:v>
                </c:pt>
                <c:pt idx="967">
                  <c:v>27.2</c:v>
                </c:pt>
                <c:pt idx="968">
                  <c:v>27.1</c:v>
                </c:pt>
                <c:pt idx="969">
                  <c:v>27</c:v>
                </c:pt>
                <c:pt idx="970">
                  <c:v>27</c:v>
                </c:pt>
                <c:pt idx="971">
                  <c:v>27.2</c:v>
                </c:pt>
                <c:pt idx="972">
                  <c:v>27.1</c:v>
                </c:pt>
                <c:pt idx="973">
                  <c:v>27</c:v>
                </c:pt>
                <c:pt idx="974">
                  <c:v>27</c:v>
                </c:pt>
                <c:pt idx="975">
                  <c:v>27</c:v>
                </c:pt>
                <c:pt idx="976">
                  <c:v>27.1</c:v>
                </c:pt>
                <c:pt idx="977">
                  <c:v>27.2</c:v>
                </c:pt>
                <c:pt idx="978">
                  <c:v>27.2</c:v>
                </c:pt>
                <c:pt idx="979">
                  <c:v>27.2</c:v>
                </c:pt>
                <c:pt idx="980">
                  <c:v>27.3</c:v>
                </c:pt>
                <c:pt idx="981">
                  <c:v>27.4</c:v>
                </c:pt>
                <c:pt idx="982">
                  <c:v>27.4</c:v>
                </c:pt>
                <c:pt idx="983">
                  <c:v>27.4</c:v>
                </c:pt>
                <c:pt idx="984">
                  <c:v>27.4</c:v>
                </c:pt>
                <c:pt idx="985">
                  <c:v>27.4</c:v>
                </c:pt>
                <c:pt idx="986">
                  <c:v>27.4</c:v>
                </c:pt>
                <c:pt idx="987">
                  <c:v>27.3</c:v>
                </c:pt>
                <c:pt idx="988">
                  <c:v>27.2</c:v>
                </c:pt>
                <c:pt idx="989">
                  <c:v>27.4</c:v>
                </c:pt>
                <c:pt idx="990">
                  <c:v>27.4</c:v>
                </c:pt>
                <c:pt idx="991">
                  <c:v>27.4</c:v>
                </c:pt>
                <c:pt idx="992">
                  <c:v>27.4</c:v>
                </c:pt>
                <c:pt idx="993">
                  <c:v>27.4</c:v>
                </c:pt>
                <c:pt idx="994">
                  <c:v>27.3</c:v>
                </c:pt>
                <c:pt idx="995">
                  <c:v>27.2</c:v>
                </c:pt>
                <c:pt idx="996">
                  <c:v>27.1</c:v>
                </c:pt>
                <c:pt idx="997">
                  <c:v>26.9</c:v>
                </c:pt>
                <c:pt idx="998">
                  <c:v>27</c:v>
                </c:pt>
                <c:pt idx="999">
                  <c:v>27</c:v>
                </c:pt>
                <c:pt idx="1000">
                  <c:v>27</c:v>
                </c:pt>
                <c:pt idx="1001">
                  <c:v>27</c:v>
                </c:pt>
                <c:pt idx="1002">
                  <c:v>27</c:v>
                </c:pt>
                <c:pt idx="1003">
                  <c:v>27</c:v>
                </c:pt>
                <c:pt idx="1004">
                  <c:v>27</c:v>
                </c:pt>
                <c:pt idx="1005">
                  <c:v>27</c:v>
                </c:pt>
                <c:pt idx="1006">
                  <c:v>27</c:v>
                </c:pt>
                <c:pt idx="1007">
                  <c:v>27</c:v>
                </c:pt>
                <c:pt idx="1008">
                  <c:v>27</c:v>
                </c:pt>
                <c:pt idx="1009">
                  <c:v>27</c:v>
                </c:pt>
                <c:pt idx="1010">
                  <c:v>27.1</c:v>
                </c:pt>
                <c:pt idx="1011">
                  <c:v>27.1</c:v>
                </c:pt>
                <c:pt idx="1012">
                  <c:v>27.1</c:v>
                </c:pt>
                <c:pt idx="1013">
                  <c:v>27</c:v>
                </c:pt>
                <c:pt idx="1014">
                  <c:v>27</c:v>
                </c:pt>
                <c:pt idx="1015">
                  <c:v>27.2</c:v>
                </c:pt>
                <c:pt idx="1016">
                  <c:v>27.2</c:v>
                </c:pt>
                <c:pt idx="1017">
                  <c:v>27.3</c:v>
                </c:pt>
                <c:pt idx="1018">
                  <c:v>27.3</c:v>
                </c:pt>
                <c:pt idx="1019">
                  <c:v>27.2</c:v>
                </c:pt>
                <c:pt idx="1020">
                  <c:v>27.2</c:v>
                </c:pt>
                <c:pt idx="1021">
                  <c:v>27.1</c:v>
                </c:pt>
                <c:pt idx="1022">
                  <c:v>27.1</c:v>
                </c:pt>
                <c:pt idx="1023">
                  <c:v>27.1</c:v>
                </c:pt>
                <c:pt idx="1024">
                  <c:v>27.2</c:v>
                </c:pt>
                <c:pt idx="1025">
                  <c:v>27.1</c:v>
                </c:pt>
                <c:pt idx="1026">
                  <c:v>27.3</c:v>
                </c:pt>
                <c:pt idx="1027">
                  <c:v>27.2</c:v>
                </c:pt>
                <c:pt idx="1028">
                  <c:v>27.3</c:v>
                </c:pt>
                <c:pt idx="1029">
                  <c:v>27.2</c:v>
                </c:pt>
                <c:pt idx="1030">
                  <c:v>27.2</c:v>
                </c:pt>
                <c:pt idx="1031">
                  <c:v>27.2</c:v>
                </c:pt>
                <c:pt idx="1032">
                  <c:v>27</c:v>
                </c:pt>
                <c:pt idx="1033">
                  <c:v>27</c:v>
                </c:pt>
                <c:pt idx="1034">
                  <c:v>27</c:v>
                </c:pt>
                <c:pt idx="1035">
                  <c:v>27</c:v>
                </c:pt>
                <c:pt idx="1036">
                  <c:v>27</c:v>
                </c:pt>
                <c:pt idx="1037">
                  <c:v>27.1</c:v>
                </c:pt>
                <c:pt idx="1038">
                  <c:v>27</c:v>
                </c:pt>
                <c:pt idx="1039">
                  <c:v>27.1</c:v>
                </c:pt>
                <c:pt idx="1040">
                  <c:v>27</c:v>
                </c:pt>
                <c:pt idx="1041">
                  <c:v>27</c:v>
                </c:pt>
                <c:pt idx="1042">
                  <c:v>27</c:v>
                </c:pt>
                <c:pt idx="1043">
                  <c:v>26.9</c:v>
                </c:pt>
                <c:pt idx="1044">
                  <c:v>26.9</c:v>
                </c:pt>
                <c:pt idx="1045">
                  <c:v>27</c:v>
                </c:pt>
                <c:pt idx="1046">
                  <c:v>26.9</c:v>
                </c:pt>
                <c:pt idx="1047">
                  <c:v>26.9</c:v>
                </c:pt>
                <c:pt idx="1048">
                  <c:v>26.9</c:v>
                </c:pt>
                <c:pt idx="1049">
                  <c:v>26.9</c:v>
                </c:pt>
                <c:pt idx="1050">
                  <c:v>26.9</c:v>
                </c:pt>
                <c:pt idx="1051">
                  <c:v>26.9</c:v>
                </c:pt>
                <c:pt idx="1052">
                  <c:v>27</c:v>
                </c:pt>
                <c:pt idx="1053">
                  <c:v>27</c:v>
                </c:pt>
                <c:pt idx="1054">
                  <c:v>27.1</c:v>
                </c:pt>
                <c:pt idx="1055">
                  <c:v>27.1</c:v>
                </c:pt>
                <c:pt idx="1056">
                  <c:v>27.1</c:v>
                </c:pt>
                <c:pt idx="1057">
                  <c:v>27</c:v>
                </c:pt>
                <c:pt idx="1058">
                  <c:v>27.1</c:v>
                </c:pt>
                <c:pt idx="1059">
                  <c:v>27</c:v>
                </c:pt>
                <c:pt idx="1060">
                  <c:v>27</c:v>
                </c:pt>
                <c:pt idx="1061">
                  <c:v>27</c:v>
                </c:pt>
                <c:pt idx="1062">
                  <c:v>27</c:v>
                </c:pt>
                <c:pt idx="1063">
                  <c:v>27</c:v>
                </c:pt>
                <c:pt idx="1064">
                  <c:v>27</c:v>
                </c:pt>
                <c:pt idx="1065">
                  <c:v>27</c:v>
                </c:pt>
                <c:pt idx="1066">
                  <c:v>27</c:v>
                </c:pt>
                <c:pt idx="1067">
                  <c:v>27</c:v>
                </c:pt>
                <c:pt idx="1068">
                  <c:v>27</c:v>
                </c:pt>
                <c:pt idx="1069">
                  <c:v>27</c:v>
                </c:pt>
                <c:pt idx="1070">
                  <c:v>27</c:v>
                </c:pt>
                <c:pt idx="1071">
                  <c:v>26.9</c:v>
                </c:pt>
                <c:pt idx="1072">
                  <c:v>27</c:v>
                </c:pt>
                <c:pt idx="1073">
                  <c:v>27</c:v>
                </c:pt>
                <c:pt idx="1074">
                  <c:v>27</c:v>
                </c:pt>
                <c:pt idx="1075">
                  <c:v>26.9</c:v>
                </c:pt>
                <c:pt idx="1076">
                  <c:v>26.9</c:v>
                </c:pt>
                <c:pt idx="1077">
                  <c:v>27</c:v>
                </c:pt>
                <c:pt idx="1078">
                  <c:v>27</c:v>
                </c:pt>
                <c:pt idx="1079">
                  <c:v>27</c:v>
                </c:pt>
                <c:pt idx="1080">
                  <c:v>27</c:v>
                </c:pt>
                <c:pt idx="1081">
                  <c:v>27</c:v>
                </c:pt>
                <c:pt idx="1082">
                  <c:v>27</c:v>
                </c:pt>
                <c:pt idx="1083">
                  <c:v>27</c:v>
                </c:pt>
                <c:pt idx="1084">
                  <c:v>27</c:v>
                </c:pt>
                <c:pt idx="1085">
                  <c:v>27.1</c:v>
                </c:pt>
                <c:pt idx="1086">
                  <c:v>27.1</c:v>
                </c:pt>
                <c:pt idx="1087">
                  <c:v>27.2</c:v>
                </c:pt>
                <c:pt idx="1088">
                  <c:v>27.1</c:v>
                </c:pt>
                <c:pt idx="1089">
                  <c:v>27.1</c:v>
                </c:pt>
                <c:pt idx="1090">
                  <c:v>27.2</c:v>
                </c:pt>
                <c:pt idx="1091">
                  <c:v>27.1</c:v>
                </c:pt>
                <c:pt idx="1092">
                  <c:v>27</c:v>
                </c:pt>
                <c:pt idx="1093">
                  <c:v>27</c:v>
                </c:pt>
                <c:pt idx="1094">
                  <c:v>27</c:v>
                </c:pt>
                <c:pt idx="1095">
                  <c:v>26.9</c:v>
                </c:pt>
                <c:pt idx="1096">
                  <c:v>26.9</c:v>
                </c:pt>
                <c:pt idx="1097">
                  <c:v>26.9</c:v>
                </c:pt>
                <c:pt idx="1098">
                  <c:v>27</c:v>
                </c:pt>
                <c:pt idx="1099">
                  <c:v>27</c:v>
                </c:pt>
                <c:pt idx="1100">
                  <c:v>27</c:v>
                </c:pt>
                <c:pt idx="1101">
                  <c:v>27</c:v>
                </c:pt>
                <c:pt idx="1102">
                  <c:v>27</c:v>
                </c:pt>
                <c:pt idx="1103">
                  <c:v>27</c:v>
                </c:pt>
                <c:pt idx="1104">
                  <c:v>27</c:v>
                </c:pt>
                <c:pt idx="1105">
                  <c:v>27</c:v>
                </c:pt>
                <c:pt idx="1106">
                  <c:v>27</c:v>
                </c:pt>
                <c:pt idx="1107">
                  <c:v>27</c:v>
                </c:pt>
                <c:pt idx="1108">
                  <c:v>27</c:v>
                </c:pt>
                <c:pt idx="1109">
                  <c:v>27</c:v>
                </c:pt>
                <c:pt idx="1110">
                  <c:v>27</c:v>
                </c:pt>
                <c:pt idx="1111">
                  <c:v>27</c:v>
                </c:pt>
                <c:pt idx="1112">
                  <c:v>27</c:v>
                </c:pt>
                <c:pt idx="1113">
                  <c:v>26.9</c:v>
                </c:pt>
                <c:pt idx="1114">
                  <c:v>26.9</c:v>
                </c:pt>
                <c:pt idx="1115">
                  <c:v>26.9</c:v>
                </c:pt>
                <c:pt idx="1116">
                  <c:v>26.9</c:v>
                </c:pt>
                <c:pt idx="1117">
                  <c:v>27</c:v>
                </c:pt>
                <c:pt idx="1118">
                  <c:v>27</c:v>
                </c:pt>
                <c:pt idx="1119">
                  <c:v>27</c:v>
                </c:pt>
                <c:pt idx="1120">
                  <c:v>27</c:v>
                </c:pt>
                <c:pt idx="1121">
                  <c:v>27</c:v>
                </c:pt>
                <c:pt idx="1122">
                  <c:v>27</c:v>
                </c:pt>
                <c:pt idx="1123">
                  <c:v>27</c:v>
                </c:pt>
                <c:pt idx="1124">
                  <c:v>27.2</c:v>
                </c:pt>
                <c:pt idx="1125">
                  <c:v>27.2</c:v>
                </c:pt>
                <c:pt idx="1126">
                  <c:v>27.2</c:v>
                </c:pt>
                <c:pt idx="1127">
                  <c:v>27.2</c:v>
                </c:pt>
                <c:pt idx="1128">
                  <c:v>27.2</c:v>
                </c:pt>
                <c:pt idx="1129">
                  <c:v>27.2</c:v>
                </c:pt>
                <c:pt idx="1130">
                  <c:v>27.3</c:v>
                </c:pt>
                <c:pt idx="1131">
                  <c:v>27.2</c:v>
                </c:pt>
                <c:pt idx="1132">
                  <c:v>27.4</c:v>
                </c:pt>
                <c:pt idx="1133">
                  <c:v>27.4</c:v>
                </c:pt>
                <c:pt idx="1134">
                  <c:v>27.4</c:v>
                </c:pt>
                <c:pt idx="1135">
                  <c:v>27.4</c:v>
                </c:pt>
                <c:pt idx="1136">
                  <c:v>27.4</c:v>
                </c:pt>
                <c:pt idx="1137">
                  <c:v>27.4</c:v>
                </c:pt>
                <c:pt idx="1138">
                  <c:v>27.4</c:v>
                </c:pt>
                <c:pt idx="1139">
                  <c:v>27.2</c:v>
                </c:pt>
                <c:pt idx="1140">
                  <c:v>27.2</c:v>
                </c:pt>
                <c:pt idx="1141">
                  <c:v>27.2</c:v>
                </c:pt>
                <c:pt idx="1142">
                  <c:v>27.1</c:v>
                </c:pt>
                <c:pt idx="1143">
                  <c:v>27.1</c:v>
                </c:pt>
                <c:pt idx="1144">
                  <c:v>27.2</c:v>
                </c:pt>
                <c:pt idx="1145">
                  <c:v>27.1</c:v>
                </c:pt>
                <c:pt idx="1146">
                  <c:v>27.2</c:v>
                </c:pt>
                <c:pt idx="1147">
                  <c:v>27.1</c:v>
                </c:pt>
                <c:pt idx="1148">
                  <c:v>27.1</c:v>
                </c:pt>
                <c:pt idx="1149">
                  <c:v>27.2</c:v>
                </c:pt>
                <c:pt idx="1150">
                  <c:v>27.2</c:v>
                </c:pt>
                <c:pt idx="1151">
                  <c:v>27.2</c:v>
                </c:pt>
                <c:pt idx="1152">
                  <c:v>27.2</c:v>
                </c:pt>
                <c:pt idx="1153">
                  <c:v>27.4</c:v>
                </c:pt>
                <c:pt idx="1154">
                  <c:v>27.4</c:v>
                </c:pt>
                <c:pt idx="1155">
                  <c:v>27.4</c:v>
                </c:pt>
                <c:pt idx="1156">
                  <c:v>27.4</c:v>
                </c:pt>
                <c:pt idx="1157">
                  <c:v>27.4</c:v>
                </c:pt>
                <c:pt idx="1158">
                  <c:v>27.4</c:v>
                </c:pt>
                <c:pt idx="1159">
                  <c:v>27.4</c:v>
                </c:pt>
                <c:pt idx="1160">
                  <c:v>27.4</c:v>
                </c:pt>
                <c:pt idx="1161">
                  <c:v>27.4</c:v>
                </c:pt>
                <c:pt idx="1162">
                  <c:v>27.4</c:v>
                </c:pt>
                <c:pt idx="1163">
                  <c:v>27.4</c:v>
                </c:pt>
                <c:pt idx="1164">
                  <c:v>27.4</c:v>
                </c:pt>
                <c:pt idx="1165">
                  <c:v>27.4</c:v>
                </c:pt>
                <c:pt idx="1166">
                  <c:v>27.4</c:v>
                </c:pt>
                <c:pt idx="1167">
                  <c:v>27.4</c:v>
                </c:pt>
                <c:pt idx="1168">
                  <c:v>27.2</c:v>
                </c:pt>
                <c:pt idx="1169">
                  <c:v>27.3</c:v>
                </c:pt>
                <c:pt idx="1170">
                  <c:v>27.3</c:v>
                </c:pt>
                <c:pt idx="1171">
                  <c:v>27.3</c:v>
                </c:pt>
                <c:pt idx="1172">
                  <c:v>27.3</c:v>
                </c:pt>
                <c:pt idx="1173">
                  <c:v>27.2</c:v>
                </c:pt>
                <c:pt idx="1174">
                  <c:v>27.2</c:v>
                </c:pt>
                <c:pt idx="1175">
                  <c:v>27.3</c:v>
                </c:pt>
                <c:pt idx="1176">
                  <c:v>27.3</c:v>
                </c:pt>
                <c:pt idx="1177">
                  <c:v>27.2</c:v>
                </c:pt>
                <c:pt idx="1178">
                  <c:v>27.2</c:v>
                </c:pt>
                <c:pt idx="1179">
                  <c:v>27.2</c:v>
                </c:pt>
                <c:pt idx="1180">
                  <c:v>27.1</c:v>
                </c:pt>
                <c:pt idx="1181">
                  <c:v>27.1</c:v>
                </c:pt>
                <c:pt idx="1182">
                  <c:v>27</c:v>
                </c:pt>
                <c:pt idx="1183">
                  <c:v>27.1</c:v>
                </c:pt>
                <c:pt idx="1184">
                  <c:v>27.1</c:v>
                </c:pt>
                <c:pt idx="1185">
                  <c:v>27.1</c:v>
                </c:pt>
                <c:pt idx="1186">
                  <c:v>27.2</c:v>
                </c:pt>
                <c:pt idx="1187">
                  <c:v>27.1</c:v>
                </c:pt>
                <c:pt idx="1188">
                  <c:v>27</c:v>
                </c:pt>
                <c:pt idx="1189">
                  <c:v>26.9</c:v>
                </c:pt>
                <c:pt idx="1190">
                  <c:v>26.9</c:v>
                </c:pt>
                <c:pt idx="1191">
                  <c:v>26.9</c:v>
                </c:pt>
                <c:pt idx="1192">
                  <c:v>26.8</c:v>
                </c:pt>
                <c:pt idx="1193">
                  <c:v>26.8</c:v>
                </c:pt>
                <c:pt idx="1194">
                  <c:v>26.8</c:v>
                </c:pt>
                <c:pt idx="1195">
                  <c:v>26.9</c:v>
                </c:pt>
                <c:pt idx="1196">
                  <c:v>27</c:v>
                </c:pt>
                <c:pt idx="1197">
                  <c:v>27</c:v>
                </c:pt>
                <c:pt idx="1198">
                  <c:v>27</c:v>
                </c:pt>
                <c:pt idx="1199">
                  <c:v>27</c:v>
                </c:pt>
                <c:pt idx="1200">
                  <c:v>27.1</c:v>
                </c:pt>
                <c:pt idx="1201">
                  <c:v>27</c:v>
                </c:pt>
                <c:pt idx="1202">
                  <c:v>27</c:v>
                </c:pt>
                <c:pt idx="1203">
                  <c:v>27</c:v>
                </c:pt>
                <c:pt idx="1204">
                  <c:v>27</c:v>
                </c:pt>
                <c:pt idx="1205">
                  <c:v>27</c:v>
                </c:pt>
                <c:pt idx="1206">
                  <c:v>27</c:v>
                </c:pt>
                <c:pt idx="1207">
                  <c:v>27</c:v>
                </c:pt>
                <c:pt idx="1208">
                  <c:v>27</c:v>
                </c:pt>
                <c:pt idx="1209">
                  <c:v>27</c:v>
                </c:pt>
                <c:pt idx="1210">
                  <c:v>27</c:v>
                </c:pt>
                <c:pt idx="1211">
                  <c:v>27</c:v>
                </c:pt>
                <c:pt idx="1212">
                  <c:v>27</c:v>
                </c:pt>
                <c:pt idx="1213">
                  <c:v>27</c:v>
                </c:pt>
                <c:pt idx="1214">
                  <c:v>27</c:v>
                </c:pt>
                <c:pt idx="1215">
                  <c:v>27</c:v>
                </c:pt>
                <c:pt idx="1216">
                  <c:v>27</c:v>
                </c:pt>
                <c:pt idx="1217">
                  <c:v>27</c:v>
                </c:pt>
                <c:pt idx="1218">
                  <c:v>27</c:v>
                </c:pt>
                <c:pt idx="1219">
                  <c:v>27</c:v>
                </c:pt>
                <c:pt idx="1220">
                  <c:v>27</c:v>
                </c:pt>
                <c:pt idx="1221">
                  <c:v>27</c:v>
                </c:pt>
                <c:pt idx="1222">
                  <c:v>27</c:v>
                </c:pt>
                <c:pt idx="1223">
                  <c:v>27</c:v>
                </c:pt>
                <c:pt idx="1224">
                  <c:v>27.2</c:v>
                </c:pt>
                <c:pt idx="1225">
                  <c:v>27.2</c:v>
                </c:pt>
                <c:pt idx="1226">
                  <c:v>27.2</c:v>
                </c:pt>
                <c:pt idx="1227">
                  <c:v>27.3</c:v>
                </c:pt>
                <c:pt idx="1228">
                  <c:v>27.4</c:v>
                </c:pt>
                <c:pt idx="1229">
                  <c:v>27.3</c:v>
                </c:pt>
                <c:pt idx="1230">
                  <c:v>27.4</c:v>
                </c:pt>
                <c:pt idx="1231">
                  <c:v>27.5</c:v>
                </c:pt>
                <c:pt idx="1232">
                  <c:v>27.6</c:v>
                </c:pt>
                <c:pt idx="1233">
                  <c:v>27.7</c:v>
                </c:pt>
                <c:pt idx="1234">
                  <c:v>27.7</c:v>
                </c:pt>
                <c:pt idx="1235">
                  <c:v>27.7</c:v>
                </c:pt>
                <c:pt idx="1236">
                  <c:v>27.7</c:v>
                </c:pt>
                <c:pt idx="1237">
                  <c:v>27.7</c:v>
                </c:pt>
                <c:pt idx="1238">
                  <c:v>27.7</c:v>
                </c:pt>
                <c:pt idx="1239">
                  <c:v>27.6</c:v>
                </c:pt>
                <c:pt idx="1240">
                  <c:v>27.7</c:v>
                </c:pt>
                <c:pt idx="1241">
                  <c:v>27.7</c:v>
                </c:pt>
                <c:pt idx="1242">
                  <c:v>27.7</c:v>
                </c:pt>
                <c:pt idx="1243">
                  <c:v>27.7</c:v>
                </c:pt>
                <c:pt idx="1244">
                  <c:v>27.7</c:v>
                </c:pt>
                <c:pt idx="1245">
                  <c:v>27.7</c:v>
                </c:pt>
                <c:pt idx="1246">
                  <c:v>27.7</c:v>
                </c:pt>
                <c:pt idx="1247">
                  <c:v>27.8</c:v>
                </c:pt>
                <c:pt idx="1248">
                  <c:v>27.8</c:v>
                </c:pt>
                <c:pt idx="1249">
                  <c:v>27.8</c:v>
                </c:pt>
                <c:pt idx="1250">
                  <c:v>27.8</c:v>
                </c:pt>
                <c:pt idx="1251">
                  <c:v>27.8</c:v>
                </c:pt>
                <c:pt idx="1252">
                  <c:v>27.9</c:v>
                </c:pt>
                <c:pt idx="1253">
                  <c:v>27.9</c:v>
                </c:pt>
                <c:pt idx="1254">
                  <c:v>27.9</c:v>
                </c:pt>
                <c:pt idx="1255">
                  <c:v>27.9</c:v>
                </c:pt>
                <c:pt idx="1256">
                  <c:v>27.9</c:v>
                </c:pt>
                <c:pt idx="1257">
                  <c:v>28</c:v>
                </c:pt>
                <c:pt idx="1258">
                  <c:v>28</c:v>
                </c:pt>
                <c:pt idx="1259">
                  <c:v>28.2</c:v>
                </c:pt>
                <c:pt idx="1260">
                  <c:v>28.2</c:v>
                </c:pt>
                <c:pt idx="1261">
                  <c:v>28.2</c:v>
                </c:pt>
                <c:pt idx="1262">
                  <c:v>28.2</c:v>
                </c:pt>
                <c:pt idx="1263">
                  <c:v>28.2</c:v>
                </c:pt>
                <c:pt idx="1264">
                  <c:v>28.2</c:v>
                </c:pt>
                <c:pt idx="1265">
                  <c:v>28.2</c:v>
                </c:pt>
                <c:pt idx="1266">
                  <c:v>28.2</c:v>
                </c:pt>
                <c:pt idx="1267">
                  <c:v>28.2</c:v>
                </c:pt>
                <c:pt idx="1268">
                  <c:v>28.2</c:v>
                </c:pt>
                <c:pt idx="1269">
                  <c:v>28</c:v>
                </c:pt>
                <c:pt idx="1270">
                  <c:v>28</c:v>
                </c:pt>
                <c:pt idx="1271">
                  <c:v>28</c:v>
                </c:pt>
                <c:pt idx="1272">
                  <c:v>28</c:v>
                </c:pt>
                <c:pt idx="1273">
                  <c:v>28</c:v>
                </c:pt>
                <c:pt idx="1274">
                  <c:v>28.2</c:v>
                </c:pt>
                <c:pt idx="1275">
                  <c:v>28.1</c:v>
                </c:pt>
                <c:pt idx="1276">
                  <c:v>28.2</c:v>
                </c:pt>
                <c:pt idx="1277">
                  <c:v>28.2</c:v>
                </c:pt>
                <c:pt idx="1278">
                  <c:v>28.2</c:v>
                </c:pt>
                <c:pt idx="1279">
                  <c:v>28.2</c:v>
                </c:pt>
                <c:pt idx="1280">
                  <c:v>28.3</c:v>
                </c:pt>
                <c:pt idx="1281">
                  <c:v>28.3</c:v>
                </c:pt>
                <c:pt idx="1282">
                  <c:v>28.5</c:v>
                </c:pt>
                <c:pt idx="1283">
                  <c:v>28.5</c:v>
                </c:pt>
                <c:pt idx="1284">
                  <c:v>28.6</c:v>
                </c:pt>
                <c:pt idx="1285">
                  <c:v>28.7</c:v>
                </c:pt>
                <c:pt idx="1286">
                  <c:v>28.8</c:v>
                </c:pt>
                <c:pt idx="1287">
                  <c:v>28.8</c:v>
                </c:pt>
                <c:pt idx="1288">
                  <c:v>28.7</c:v>
                </c:pt>
                <c:pt idx="1289">
                  <c:v>28.7</c:v>
                </c:pt>
                <c:pt idx="1290">
                  <c:v>28.6</c:v>
                </c:pt>
                <c:pt idx="1291">
                  <c:v>28.7</c:v>
                </c:pt>
                <c:pt idx="1292">
                  <c:v>28.7</c:v>
                </c:pt>
                <c:pt idx="1293">
                  <c:v>28.6</c:v>
                </c:pt>
                <c:pt idx="1294">
                  <c:v>28.7</c:v>
                </c:pt>
                <c:pt idx="1295">
                  <c:v>28.7</c:v>
                </c:pt>
                <c:pt idx="1296">
                  <c:v>28.7</c:v>
                </c:pt>
                <c:pt idx="1297">
                  <c:v>28.6</c:v>
                </c:pt>
                <c:pt idx="1298">
                  <c:v>28.6</c:v>
                </c:pt>
                <c:pt idx="1299">
                  <c:v>28.7</c:v>
                </c:pt>
                <c:pt idx="1300">
                  <c:v>28.7</c:v>
                </c:pt>
                <c:pt idx="1301">
                  <c:v>28.7</c:v>
                </c:pt>
                <c:pt idx="1302">
                  <c:v>28.7</c:v>
                </c:pt>
                <c:pt idx="1303">
                  <c:v>28.7</c:v>
                </c:pt>
                <c:pt idx="1304">
                  <c:v>28.7</c:v>
                </c:pt>
                <c:pt idx="1305">
                  <c:v>28.8</c:v>
                </c:pt>
                <c:pt idx="1306">
                  <c:v>28.8</c:v>
                </c:pt>
                <c:pt idx="1307">
                  <c:v>29</c:v>
                </c:pt>
                <c:pt idx="1308">
                  <c:v>29.1</c:v>
                </c:pt>
                <c:pt idx="1309">
                  <c:v>29.2</c:v>
                </c:pt>
                <c:pt idx="1310">
                  <c:v>29.2</c:v>
                </c:pt>
                <c:pt idx="1311">
                  <c:v>29.3</c:v>
                </c:pt>
                <c:pt idx="1312">
                  <c:v>29.4</c:v>
                </c:pt>
                <c:pt idx="1313">
                  <c:v>29.4</c:v>
                </c:pt>
                <c:pt idx="1314">
                  <c:v>29.4</c:v>
                </c:pt>
                <c:pt idx="1315">
                  <c:v>29.4</c:v>
                </c:pt>
                <c:pt idx="1316">
                  <c:v>29.4</c:v>
                </c:pt>
                <c:pt idx="1317">
                  <c:v>29.3</c:v>
                </c:pt>
                <c:pt idx="1318">
                  <c:v>29.3</c:v>
                </c:pt>
                <c:pt idx="1319">
                  <c:v>29.3</c:v>
                </c:pt>
                <c:pt idx="1320">
                  <c:v>29.3</c:v>
                </c:pt>
                <c:pt idx="1321">
                  <c:v>29.3</c:v>
                </c:pt>
                <c:pt idx="1322">
                  <c:v>29.3</c:v>
                </c:pt>
                <c:pt idx="1323">
                  <c:v>29.3</c:v>
                </c:pt>
                <c:pt idx="1324">
                  <c:v>29.3</c:v>
                </c:pt>
                <c:pt idx="1325">
                  <c:v>29.3</c:v>
                </c:pt>
                <c:pt idx="1326">
                  <c:v>29.3</c:v>
                </c:pt>
                <c:pt idx="1327">
                  <c:v>29.4</c:v>
                </c:pt>
                <c:pt idx="1328">
                  <c:v>29.5</c:v>
                </c:pt>
                <c:pt idx="1329">
                  <c:v>29.5</c:v>
                </c:pt>
                <c:pt idx="1330">
                  <c:v>29.4</c:v>
                </c:pt>
                <c:pt idx="1331">
                  <c:v>29.4</c:v>
                </c:pt>
                <c:pt idx="1332">
                  <c:v>29.4</c:v>
                </c:pt>
                <c:pt idx="1333">
                  <c:v>29.3</c:v>
                </c:pt>
                <c:pt idx="1334">
                  <c:v>29.4</c:v>
                </c:pt>
                <c:pt idx="1335">
                  <c:v>29.5</c:v>
                </c:pt>
                <c:pt idx="1336">
                  <c:v>29.3</c:v>
                </c:pt>
                <c:pt idx="1337">
                  <c:v>29.4</c:v>
                </c:pt>
                <c:pt idx="1338">
                  <c:v>29.5</c:v>
                </c:pt>
                <c:pt idx="1339">
                  <c:v>29.5</c:v>
                </c:pt>
                <c:pt idx="1340">
                  <c:v>29.5</c:v>
                </c:pt>
                <c:pt idx="1341">
                  <c:v>29.3</c:v>
                </c:pt>
                <c:pt idx="1342">
                  <c:v>29.2</c:v>
                </c:pt>
                <c:pt idx="1343">
                  <c:v>29.2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6B90-4CBF-98D2-1414F9DE3B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9737872"/>
        <c:axId val="419738656"/>
      </c:scatterChart>
      <c:scatterChart>
        <c:scatterStyle val="smoothMarker"/>
        <c:varyColors val="0"/>
        <c:ser>
          <c:idx val="12"/>
          <c:order val="12"/>
          <c:tx>
            <c:v>CO</c:v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trendline>
            <c:spPr>
              <a:ln w="38100" cap="rnd">
                <a:solidFill>
                  <a:srgbClr val="FF0000"/>
                </a:solidFill>
                <a:prstDash val="sysDot"/>
              </a:ln>
              <a:effectLst/>
            </c:spPr>
            <c:trendlineType val="movingAvg"/>
            <c:period val="2"/>
            <c:dispRSqr val="0"/>
            <c:dispEq val="0"/>
          </c:trendline>
          <c:xVal>
            <c:numRef>
              <c:f>'device 1_2016-05-24_15-33-49'!$A$3:$A$1022</c:f>
              <c:numCache>
                <c:formatCode>General</c:formatCode>
                <c:ptCount val="102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</c:numCache>
            </c:numRef>
          </c:xVal>
          <c:yVal>
            <c:numRef>
              <c:f>'device 1_2016-05-24_15-33-49'!$N$3:$N$1022</c:f>
              <c:numCache>
                <c:formatCode>General</c:formatCode>
                <c:ptCount val="1020"/>
                <c:pt idx="209">
                  <c:v>10</c:v>
                </c:pt>
                <c:pt idx="269">
                  <c:v>19</c:v>
                </c:pt>
                <c:pt idx="329">
                  <c:v>23</c:v>
                </c:pt>
                <c:pt idx="389">
                  <c:v>25</c:v>
                </c:pt>
                <c:pt idx="449">
                  <c:v>50</c:v>
                </c:pt>
                <c:pt idx="569">
                  <c:v>169</c:v>
                </c:pt>
                <c:pt idx="599">
                  <c:v>242</c:v>
                </c:pt>
                <c:pt idx="659">
                  <c:v>493</c:v>
                </c:pt>
                <c:pt idx="719">
                  <c:v>705</c:v>
                </c:pt>
                <c:pt idx="779">
                  <c:v>979</c:v>
                </c:pt>
                <c:pt idx="839">
                  <c:v>1289</c:v>
                </c:pt>
                <c:pt idx="899">
                  <c:v>1484</c:v>
                </c:pt>
                <c:pt idx="959">
                  <c:v>1798</c:v>
                </c:pt>
                <c:pt idx="989">
                  <c:v>2023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C-6B90-4CBF-98D2-1414F9DE3B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9742968"/>
        <c:axId val="419743360"/>
      </c:scatterChart>
      <c:valAx>
        <c:axId val="419737872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i="0" baseline="0" dirty="0">
                    <a:solidFill>
                      <a:schemeClr val="tx1"/>
                    </a:solidFill>
                  </a:rPr>
                  <a:t>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cross"/>
        <c:minorTickMark val="in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9738656"/>
        <c:crosses val="autoZero"/>
        <c:crossBetween val="midCat"/>
      </c:valAx>
      <c:valAx>
        <c:axId val="41973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chemeClr val="tx1"/>
                    </a:solidFill>
                  </a:rPr>
                  <a:t>Temperature °C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cross"/>
        <c:minorTickMark val="in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9737872"/>
        <c:crosses val="autoZero"/>
        <c:crossBetween val="midCat"/>
      </c:valAx>
      <c:valAx>
        <c:axId val="419743360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chemeClr val="tx1"/>
                    </a:solidFill>
                  </a:rPr>
                  <a:t>CO ppm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9742968"/>
        <c:crosses val="max"/>
        <c:crossBetween val="midCat"/>
      </c:valAx>
      <c:valAx>
        <c:axId val="419742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974336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13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1" i="0" baseline="0" dirty="0">
                <a:solidFill>
                  <a:schemeClr val="tx1"/>
                </a:solidFill>
                <a:effectLst/>
              </a:rPr>
              <a:t>Type II Tray Ignition Studies, Temperature Vs Time and CO Concentration</a:t>
            </a:r>
            <a:endParaRPr lang="en-US" sz="2400" b="1" dirty="0">
              <a:solidFill>
                <a:schemeClr val="tx1"/>
              </a:solidFill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Sheet1!$B$2</c:f>
              <c:strCache>
                <c:ptCount val="1"/>
                <c:pt idx="0">
                  <c:v>CH6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Sheet1!$B$3:$B$1202</c:f>
              <c:numCache>
                <c:formatCode>General</c:formatCode>
                <c:ptCount val="1200"/>
                <c:pt idx="0">
                  <c:v>27</c:v>
                </c:pt>
                <c:pt idx="1">
                  <c:v>26.9</c:v>
                </c:pt>
                <c:pt idx="2">
                  <c:v>26.9</c:v>
                </c:pt>
                <c:pt idx="3">
                  <c:v>27.1</c:v>
                </c:pt>
                <c:pt idx="4">
                  <c:v>27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26.9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26.9</c:v>
                </c:pt>
                <c:pt idx="19">
                  <c:v>26.9</c:v>
                </c:pt>
                <c:pt idx="20">
                  <c:v>26.8</c:v>
                </c:pt>
                <c:pt idx="21">
                  <c:v>26.8</c:v>
                </c:pt>
                <c:pt idx="22">
                  <c:v>26.8</c:v>
                </c:pt>
                <c:pt idx="23">
                  <c:v>26.7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26.4</c:v>
                </c:pt>
                <c:pt idx="33">
                  <c:v>26.4</c:v>
                </c:pt>
                <c:pt idx="34">
                  <c:v>26.4</c:v>
                </c:pt>
                <c:pt idx="35">
                  <c:v>26.4</c:v>
                </c:pt>
                <c:pt idx="36">
                  <c:v>26.3</c:v>
                </c:pt>
                <c:pt idx="37">
                  <c:v>26.3</c:v>
                </c:pt>
                <c:pt idx="38">
                  <c:v>26.3</c:v>
                </c:pt>
                <c:pt idx="39">
                  <c:v>26.2</c:v>
                </c:pt>
                <c:pt idx="40">
                  <c:v>26.2</c:v>
                </c:pt>
                <c:pt idx="41">
                  <c:v>26.2</c:v>
                </c:pt>
                <c:pt idx="42">
                  <c:v>26.1</c:v>
                </c:pt>
                <c:pt idx="43">
                  <c:v>26.2</c:v>
                </c:pt>
                <c:pt idx="44">
                  <c:v>26.1</c:v>
                </c:pt>
                <c:pt idx="45">
                  <c:v>26.1</c:v>
                </c:pt>
                <c:pt idx="46">
                  <c:v>26.1</c:v>
                </c:pt>
                <c:pt idx="47">
                  <c:v>26.1</c:v>
                </c:pt>
                <c:pt idx="48">
                  <c:v>26.1</c:v>
                </c:pt>
                <c:pt idx="49">
                  <c:v>26.1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26.1</c:v>
                </c:pt>
                <c:pt idx="58">
                  <c:v>26.2</c:v>
                </c:pt>
                <c:pt idx="59">
                  <c:v>26.2</c:v>
                </c:pt>
                <c:pt idx="60">
                  <c:v>26.2</c:v>
                </c:pt>
                <c:pt idx="61">
                  <c:v>26.2</c:v>
                </c:pt>
                <c:pt idx="62">
                  <c:v>26.3</c:v>
                </c:pt>
                <c:pt idx="63">
                  <c:v>26.2</c:v>
                </c:pt>
                <c:pt idx="64">
                  <c:v>26.2</c:v>
                </c:pt>
                <c:pt idx="65">
                  <c:v>26.2</c:v>
                </c:pt>
                <c:pt idx="66">
                  <c:v>26.2</c:v>
                </c:pt>
                <c:pt idx="67">
                  <c:v>26.3</c:v>
                </c:pt>
                <c:pt idx="68">
                  <c:v>26.3</c:v>
                </c:pt>
                <c:pt idx="69">
                  <c:v>26.3</c:v>
                </c:pt>
                <c:pt idx="70">
                  <c:v>26.3</c:v>
                </c:pt>
                <c:pt idx="71">
                  <c:v>26.3</c:v>
                </c:pt>
                <c:pt idx="72">
                  <c:v>26.3</c:v>
                </c:pt>
                <c:pt idx="73">
                  <c:v>26.4</c:v>
                </c:pt>
                <c:pt idx="74">
                  <c:v>26.4</c:v>
                </c:pt>
                <c:pt idx="75">
                  <c:v>26.3</c:v>
                </c:pt>
                <c:pt idx="76">
                  <c:v>26.4</c:v>
                </c:pt>
                <c:pt idx="77">
                  <c:v>26.4</c:v>
                </c:pt>
                <c:pt idx="78">
                  <c:v>26.4</c:v>
                </c:pt>
                <c:pt idx="79">
                  <c:v>26.4</c:v>
                </c:pt>
                <c:pt idx="80">
                  <c:v>26.4</c:v>
                </c:pt>
                <c:pt idx="81">
                  <c:v>26.4</c:v>
                </c:pt>
                <c:pt idx="82">
                  <c:v>26.4</c:v>
                </c:pt>
                <c:pt idx="83">
                  <c:v>26.5</c:v>
                </c:pt>
                <c:pt idx="84">
                  <c:v>26.5</c:v>
                </c:pt>
                <c:pt idx="85">
                  <c:v>26.5</c:v>
                </c:pt>
                <c:pt idx="86">
                  <c:v>26.5</c:v>
                </c:pt>
                <c:pt idx="87">
                  <c:v>26.5</c:v>
                </c:pt>
                <c:pt idx="88">
                  <c:v>26.5</c:v>
                </c:pt>
                <c:pt idx="89">
                  <c:v>26.5</c:v>
                </c:pt>
                <c:pt idx="90">
                  <c:v>26.5</c:v>
                </c:pt>
                <c:pt idx="91">
                  <c:v>26.5</c:v>
                </c:pt>
                <c:pt idx="92">
                  <c:v>26.6</c:v>
                </c:pt>
                <c:pt idx="93">
                  <c:v>26.6</c:v>
                </c:pt>
                <c:pt idx="94">
                  <c:v>26.6</c:v>
                </c:pt>
                <c:pt idx="95">
                  <c:v>26.6</c:v>
                </c:pt>
                <c:pt idx="96">
                  <c:v>26.6</c:v>
                </c:pt>
                <c:pt idx="97">
                  <c:v>26.6</c:v>
                </c:pt>
                <c:pt idx="98">
                  <c:v>26.6</c:v>
                </c:pt>
                <c:pt idx="99">
                  <c:v>26.6</c:v>
                </c:pt>
                <c:pt idx="100">
                  <c:v>26.6</c:v>
                </c:pt>
                <c:pt idx="101">
                  <c:v>26.6</c:v>
                </c:pt>
                <c:pt idx="102">
                  <c:v>26.7</c:v>
                </c:pt>
                <c:pt idx="103">
                  <c:v>26.7</c:v>
                </c:pt>
                <c:pt idx="104">
                  <c:v>26.7</c:v>
                </c:pt>
                <c:pt idx="105">
                  <c:v>26.7</c:v>
                </c:pt>
                <c:pt idx="106">
                  <c:v>26.8</c:v>
                </c:pt>
                <c:pt idx="107">
                  <c:v>26.8</c:v>
                </c:pt>
                <c:pt idx="108">
                  <c:v>26.8</c:v>
                </c:pt>
                <c:pt idx="109">
                  <c:v>26.7</c:v>
                </c:pt>
                <c:pt idx="110">
                  <c:v>26.8</c:v>
                </c:pt>
                <c:pt idx="111">
                  <c:v>26.8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26.8</c:v>
                </c:pt>
                <c:pt idx="117">
                  <c:v>26.8</c:v>
                </c:pt>
                <c:pt idx="118">
                  <c:v>26.8</c:v>
                </c:pt>
                <c:pt idx="119">
                  <c:v>26.8</c:v>
                </c:pt>
                <c:pt idx="120">
                  <c:v>26.8</c:v>
                </c:pt>
                <c:pt idx="121">
                  <c:v>26.8</c:v>
                </c:pt>
                <c:pt idx="122">
                  <c:v>26.8</c:v>
                </c:pt>
                <c:pt idx="123">
                  <c:v>26.8</c:v>
                </c:pt>
                <c:pt idx="124">
                  <c:v>26.9</c:v>
                </c:pt>
                <c:pt idx="125">
                  <c:v>26.9</c:v>
                </c:pt>
                <c:pt idx="126">
                  <c:v>26.9</c:v>
                </c:pt>
                <c:pt idx="127">
                  <c:v>26.9</c:v>
                </c:pt>
                <c:pt idx="128">
                  <c:v>26.8</c:v>
                </c:pt>
                <c:pt idx="129">
                  <c:v>26.9</c:v>
                </c:pt>
                <c:pt idx="130">
                  <c:v>26.9</c:v>
                </c:pt>
                <c:pt idx="131">
                  <c:v>26.9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26.9</c:v>
                </c:pt>
                <c:pt idx="136">
                  <c:v>26.9</c:v>
                </c:pt>
                <c:pt idx="137">
                  <c:v>26.9</c:v>
                </c:pt>
                <c:pt idx="138">
                  <c:v>26.9</c:v>
                </c:pt>
                <c:pt idx="139">
                  <c:v>26.9</c:v>
                </c:pt>
                <c:pt idx="140">
                  <c:v>26.9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26.9</c:v>
                </c:pt>
                <c:pt idx="147">
                  <c:v>26.9</c:v>
                </c:pt>
                <c:pt idx="148">
                  <c:v>26.9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27.1</c:v>
                </c:pt>
                <c:pt idx="156">
                  <c:v>27.1</c:v>
                </c:pt>
                <c:pt idx="157">
                  <c:v>27.1</c:v>
                </c:pt>
                <c:pt idx="158">
                  <c:v>27.1</c:v>
                </c:pt>
                <c:pt idx="159">
                  <c:v>27.1</c:v>
                </c:pt>
                <c:pt idx="160">
                  <c:v>27.1</c:v>
                </c:pt>
                <c:pt idx="161">
                  <c:v>27.1</c:v>
                </c:pt>
                <c:pt idx="162">
                  <c:v>27.1</c:v>
                </c:pt>
                <c:pt idx="163">
                  <c:v>27.1</c:v>
                </c:pt>
                <c:pt idx="164">
                  <c:v>27.1</c:v>
                </c:pt>
                <c:pt idx="165">
                  <c:v>27.1</c:v>
                </c:pt>
                <c:pt idx="166">
                  <c:v>27.2</c:v>
                </c:pt>
                <c:pt idx="167">
                  <c:v>27.3</c:v>
                </c:pt>
                <c:pt idx="168">
                  <c:v>27.1</c:v>
                </c:pt>
                <c:pt idx="169">
                  <c:v>27.2</c:v>
                </c:pt>
                <c:pt idx="170">
                  <c:v>27.1</c:v>
                </c:pt>
                <c:pt idx="171">
                  <c:v>27.2</c:v>
                </c:pt>
                <c:pt idx="172">
                  <c:v>27.3</c:v>
                </c:pt>
                <c:pt idx="173">
                  <c:v>27.3</c:v>
                </c:pt>
                <c:pt idx="174">
                  <c:v>27.2</c:v>
                </c:pt>
                <c:pt idx="175">
                  <c:v>27.2</c:v>
                </c:pt>
                <c:pt idx="176">
                  <c:v>27.3</c:v>
                </c:pt>
                <c:pt idx="177">
                  <c:v>27.3</c:v>
                </c:pt>
                <c:pt idx="178">
                  <c:v>27.3</c:v>
                </c:pt>
                <c:pt idx="179">
                  <c:v>27.3</c:v>
                </c:pt>
                <c:pt idx="180">
                  <c:v>27.3</c:v>
                </c:pt>
                <c:pt idx="181">
                  <c:v>27.3</c:v>
                </c:pt>
                <c:pt idx="182">
                  <c:v>27.3</c:v>
                </c:pt>
                <c:pt idx="183">
                  <c:v>27.3</c:v>
                </c:pt>
                <c:pt idx="184">
                  <c:v>27.3</c:v>
                </c:pt>
                <c:pt idx="185">
                  <c:v>27.3</c:v>
                </c:pt>
                <c:pt idx="186">
                  <c:v>27.3</c:v>
                </c:pt>
                <c:pt idx="187">
                  <c:v>27.3</c:v>
                </c:pt>
                <c:pt idx="188">
                  <c:v>27.3</c:v>
                </c:pt>
                <c:pt idx="189">
                  <c:v>27.3</c:v>
                </c:pt>
                <c:pt idx="190">
                  <c:v>27.3</c:v>
                </c:pt>
                <c:pt idx="191">
                  <c:v>27.3</c:v>
                </c:pt>
                <c:pt idx="192">
                  <c:v>27.3</c:v>
                </c:pt>
                <c:pt idx="193">
                  <c:v>27.3</c:v>
                </c:pt>
                <c:pt idx="194">
                  <c:v>27.3</c:v>
                </c:pt>
                <c:pt idx="195">
                  <c:v>27.3</c:v>
                </c:pt>
                <c:pt idx="196">
                  <c:v>27.3</c:v>
                </c:pt>
                <c:pt idx="197">
                  <c:v>27.3</c:v>
                </c:pt>
                <c:pt idx="198">
                  <c:v>27.3</c:v>
                </c:pt>
                <c:pt idx="199">
                  <c:v>27.3</c:v>
                </c:pt>
                <c:pt idx="200">
                  <c:v>27.3</c:v>
                </c:pt>
                <c:pt idx="201">
                  <c:v>27.3</c:v>
                </c:pt>
                <c:pt idx="202">
                  <c:v>27.3</c:v>
                </c:pt>
                <c:pt idx="203">
                  <c:v>27.3</c:v>
                </c:pt>
                <c:pt idx="204">
                  <c:v>27.3</c:v>
                </c:pt>
                <c:pt idx="205">
                  <c:v>27.3</c:v>
                </c:pt>
                <c:pt idx="206">
                  <c:v>27.3</c:v>
                </c:pt>
                <c:pt idx="207">
                  <c:v>27.3</c:v>
                </c:pt>
                <c:pt idx="208">
                  <c:v>27.3</c:v>
                </c:pt>
                <c:pt idx="209">
                  <c:v>27.2</c:v>
                </c:pt>
                <c:pt idx="210">
                  <c:v>27.3</c:v>
                </c:pt>
                <c:pt idx="211">
                  <c:v>27.2</c:v>
                </c:pt>
                <c:pt idx="212">
                  <c:v>27.3</c:v>
                </c:pt>
                <c:pt idx="213">
                  <c:v>27.3</c:v>
                </c:pt>
                <c:pt idx="214">
                  <c:v>27.3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27.1</c:v>
                </c:pt>
                <c:pt idx="221">
                  <c:v>27.2</c:v>
                </c:pt>
                <c:pt idx="222">
                  <c:v>27.1</c:v>
                </c:pt>
                <c:pt idx="223">
                  <c:v>27.3</c:v>
                </c:pt>
                <c:pt idx="224">
                  <c:v>27.3</c:v>
                </c:pt>
                <c:pt idx="225">
                  <c:v>27.3</c:v>
                </c:pt>
                <c:pt idx="226">
                  <c:v>27.2</c:v>
                </c:pt>
                <c:pt idx="227">
                  <c:v>27.2</c:v>
                </c:pt>
                <c:pt idx="228">
                  <c:v>27.1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27.3</c:v>
                </c:pt>
                <c:pt idx="235">
                  <c:v>27.3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27.3</c:v>
                </c:pt>
                <c:pt idx="240">
                  <c:v>27.3</c:v>
                </c:pt>
                <c:pt idx="241">
                  <c:v>27.2</c:v>
                </c:pt>
                <c:pt idx="242">
                  <c:v>27.2</c:v>
                </c:pt>
                <c:pt idx="243">
                  <c:v>27.3</c:v>
                </c:pt>
                <c:pt idx="244">
                  <c:v>27.3</c:v>
                </c:pt>
                <c:pt idx="245">
                  <c:v>27.3</c:v>
                </c:pt>
                <c:pt idx="246">
                  <c:v>27.3</c:v>
                </c:pt>
                <c:pt idx="247">
                  <c:v>27.3</c:v>
                </c:pt>
                <c:pt idx="248">
                  <c:v>27.3</c:v>
                </c:pt>
                <c:pt idx="249">
                  <c:v>27.3</c:v>
                </c:pt>
                <c:pt idx="250">
                  <c:v>27.3</c:v>
                </c:pt>
                <c:pt idx="251">
                  <c:v>27.3</c:v>
                </c:pt>
                <c:pt idx="252">
                  <c:v>27.3</c:v>
                </c:pt>
                <c:pt idx="253">
                  <c:v>27.3</c:v>
                </c:pt>
                <c:pt idx="254">
                  <c:v>27.3</c:v>
                </c:pt>
                <c:pt idx="255">
                  <c:v>27.3</c:v>
                </c:pt>
                <c:pt idx="256">
                  <c:v>27.3</c:v>
                </c:pt>
                <c:pt idx="257">
                  <c:v>27.3</c:v>
                </c:pt>
                <c:pt idx="258">
                  <c:v>27.3</c:v>
                </c:pt>
                <c:pt idx="259">
                  <c:v>27.3</c:v>
                </c:pt>
                <c:pt idx="260">
                  <c:v>27.3</c:v>
                </c:pt>
                <c:pt idx="261">
                  <c:v>27.3</c:v>
                </c:pt>
                <c:pt idx="262">
                  <c:v>27.3</c:v>
                </c:pt>
                <c:pt idx="263">
                  <c:v>27.3</c:v>
                </c:pt>
                <c:pt idx="264">
                  <c:v>27.3</c:v>
                </c:pt>
                <c:pt idx="265">
                  <c:v>27.3</c:v>
                </c:pt>
                <c:pt idx="266">
                  <c:v>27.3</c:v>
                </c:pt>
                <c:pt idx="267">
                  <c:v>27.3</c:v>
                </c:pt>
                <c:pt idx="268">
                  <c:v>27.3</c:v>
                </c:pt>
                <c:pt idx="269">
                  <c:v>27.3</c:v>
                </c:pt>
                <c:pt idx="270">
                  <c:v>27.4</c:v>
                </c:pt>
                <c:pt idx="271">
                  <c:v>27.3</c:v>
                </c:pt>
                <c:pt idx="272">
                  <c:v>27.3</c:v>
                </c:pt>
                <c:pt idx="273">
                  <c:v>27.4</c:v>
                </c:pt>
                <c:pt idx="274">
                  <c:v>27.4</c:v>
                </c:pt>
                <c:pt idx="275">
                  <c:v>27.3</c:v>
                </c:pt>
                <c:pt idx="276">
                  <c:v>27.4</c:v>
                </c:pt>
                <c:pt idx="277">
                  <c:v>27.4</c:v>
                </c:pt>
                <c:pt idx="278">
                  <c:v>27.4</c:v>
                </c:pt>
                <c:pt idx="279">
                  <c:v>27.4</c:v>
                </c:pt>
                <c:pt idx="280">
                  <c:v>27.5</c:v>
                </c:pt>
                <c:pt idx="281">
                  <c:v>27.4</c:v>
                </c:pt>
                <c:pt idx="282">
                  <c:v>27.6</c:v>
                </c:pt>
                <c:pt idx="283">
                  <c:v>27.4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27.6</c:v>
                </c:pt>
                <c:pt idx="288">
                  <c:v>27.6</c:v>
                </c:pt>
                <c:pt idx="289">
                  <c:v>27.6</c:v>
                </c:pt>
                <c:pt idx="290">
                  <c:v>27.6</c:v>
                </c:pt>
                <c:pt idx="291">
                  <c:v>27.6</c:v>
                </c:pt>
                <c:pt idx="292">
                  <c:v>27.7</c:v>
                </c:pt>
                <c:pt idx="293">
                  <c:v>27.7</c:v>
                </c:pt>
                <c:pt idx="294">
                  <c:v>27.7</c:v>
                </c:pt>
                <c:pt idx="295">
                  <c:v>27.6</c:v>
                </c:pt>
                <c:pt idx="296">
                  <c:v>27.7</c:v>
                </c:pt>
                <c:pt idx="297">
                  <c:v>27.7</c:v>
                </c:pt>
                <c:pt idx="298">
                  <c:v>27.7</c:v>
                </c:pt>
                <c:pt idx="299">
                  <c:v>27.7</c:v>
                </c:pt>
                <c:pt idx="300">
                  <c:v>27.7</c:v>
                </c:pt>
                <c:pt idx="301">
                  <c:v>27.7</c:v>
                </c:pt>
                <c:pt idx="302">
                  <c:v>27.7</c:v>
                </c:pt>
                <c:pt idx="303">
                  <c:v>27.7</c:v>
                </c:pt>
                <c:pt idx="304">
                  <c:v>27.7</c:v>
                </c:pt>
                <c:pt idx="305">
                  <c:v>27.7</c:v>
                </c:pt>
                <c:pt idx="306">
                  <c:v>27.7</c:v>
                </c:pt>
                <c:pt idx="307">
                  <c:v>27.8</c:v>
                </c:pt>
                <c:pt idx="308">
                  <c:v>27.8</c:v>
                </c:pt>
                <c:pt idx="309">
                  <c:v>27.8</c:v>
                </c:pt>
                <c:pt idx="310">
                  <c:v>27.9</c:v>
                </c:pt>
                <c:pt idx="311">
                  <c:v>27.9</c:v>
                </c:pt>
                <c:pt idx="312">
                  <c:v>27.9</c:v>
                </c:pt>
                <c:pt idx="313">
                  <c:v>27.9</c:v>
                </c:pt>
                <c:pt idx="314">
                  <c:v>27.9</c:v>
                </c:pt>
                <c:pt idx="315">
                  <c:v>27.9</c:v>
                </c:pt>
                <c:pt idx="316">
                  <c:v>27.9</c:v>
                </c:pt>
                <c:pt idx="317">
                  <c:v>27.8</c:v>
                </c:pt>
                <c:pt idx="318">
                  <c:v>27.9</c:v>
                </c:pt>
                <c:pt idx="319">
                  <c:v>27.9</c:v>
                </c:pt>
                <c:pt idx="320">
                  <c:v>27.8</c:v>
                </c:pt>
                <c:pt idx="321">
                  <c:v>27.9</c:v>
                </c:pt>
                <c:pt idx="322">
                  <c:v>27.8</c:v>
                </c:pt>
                <c:pt idx="323">
                  <c:v>27.9</c:v>
                </c:pt>
                <c:pt idx="324">
                  <c:v>27.9</c:v>
                </c:pt>
                <c:pt idx="325">
                  <c:v>27.9</c:v>
                </c:pt>
                <c:pt idx="326">
                  <c:v>27.9</c:v>
                </c:pt>
                <c:pt idx="327">
                  <c:v>27.9</c:v>
                </c:pt>
                <c:pt idx="328">
                  <c:v>27.9</c:v>
                </c:pt>
                <c:pt idx="329">
                  <c:v>27.9</c:v>
                </c:pt>
                <c:pt idx="330">
                  <c:v>27.8</c:v>
                </c:pt>
                <c:pt idx="331">
                  <c:v>27.9</c:v>
                </c:pt>
                <c:pt idx="332">
                  <c:v>27.9</c:v>
                </c:pt>
                <c:pt idx="333">
                  <c:v>27.9</c:v>
                </c:pt>
                <c:pt idx="334">
                  <c:v>27.9</c:v>
                </c:pt>
                <c:pt idx="335">
                  <c:v>27.9</c:v>
                </c:pt>
                <c:pt idx="336">
                  <c:v>27.9</c:v>
                </c:pt>
                <c:pt idx="337">
                  <c:v>27.9</c:v>
                </c:pt>
                <c:pt idx="338">
                  <c:v>27.9</c:v>
                </c:pt>
                <c:pt idx="339">
                  <c:v>27.9</c:v>
                </c:pt>
                <c:pt idx="340">
                  <c:v>27.9</c:v>
                </c:pt>
                <c:pt idx="341">
                  <c:v>27.9</c:v>
                </c:pt>
                <c:pt idx="342">
                  <c:v>28</c:v>
                </c:pt>
                <c:pt idx="343">
                  <c:v>28</c:v>
                </c:pt>
                <c:pt idx="344">
                  <c:v>28</c:v>
                </c:pt>
                <c:pt idx="345">
                  <c:v>28</c:v>
                </c:pt>
                <c:pt idx="346">
                  <c:v>28</c:v>
                </c:pt>
                <c:pt idx="347">
                  <c:v>27.9</c:v>
                </c:pt>
                <c:pt idx="348">
                  <c:v>28</c:v>
                </c:pt>
                <c:pt idx="349">
                  <c:v>28</c:v>
                </c:pt>
                <c:pt idx="350">
                  <c:v>28</c:v>
                </c:pt>
                <c:pt idx="351">
                  <c:v>27.9</c:v>
                </c:pt>
                <c:pt idx="352">
                  <c:v>28</c:v>
                </c:pt>
                <c:pt idx="353">
                  <c:v>27.9</c:v>
                </c:pt>
                <c:pt idx="354">
                  <c:v>28</c:v>
                </c:pt>
                <c:pt idx="355">
                  <c:v>28</c:v>
                </c:pt>
                <c:pt idx="356">
                  <c:v>28</c:v>
                </c:pt>
                <c:pt idx="357">
                  <c:v>28</c:v>
                </c:pt>
                <c:pt idx="358">
                  <c:v>27.9</c:v>
                </c:pt>
                <c:pt idx="359">
                  <c:v>28</c:v>
                </c:pt>
                <c:pt idx="360">
                  <c:v>27.9</c:v>
                </c:pt>
                <c:pt idx="361">
                  <c:v>27.9</c:v>
                </c:pt>
                <c:pt idx="362">
                  <c:v>27.9</c:v>
                </c:pt>
                <c:pt idx="363">
                  <c:v>27.9</c:v>
                </c:pt>
                <c:pt idx="364">
                  <c:v>27.9</c:v>
                </c:pt>
                <c:pt idx="365">
                  <c:v>27.8</c:v>
                </c:pt>
                <c:pt idx="366">
                  <c:v>27.8</c:v>
                </c:pt>
                <c:pt idx="367">
                  <c:v>27.8</c:v>
                </c:pt>
                <c:pt idx="368">
                  <c:v>27.9</c:v>
                </c:pt>
                <c:pt idx="369">
                  <c:v>27.9</c:v>
                </c:pt>
                <c:pt idx="370">
                  <c:v>27.8</c:v>
                </c:pt>
                <c:pt idx="371">
                  <c:v>27.8</c:v>
                </c:pt>
                <c:pt idx="372">
                  <c:v>27.8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27.7</c:v>
                </c:pt>
                <c:pt idx="378">
                  <c:v>27.7</c:v>
                </c:pt>
                <c:pt idx="379">
                  <c:v>27.8</c:v>
                </c:pt>
                <c:pt idx="380">
                  <c:v>27.8</c:v>
                </c:pt>
                <c:pt idx="381">
                  <c:v>27.8</c:v>
                </c:pt>
                <c:pt idx="382">
                  <c:v>27.8</c:v>
                </c:pt>
                <c:pt idx="383">
                  <c:v>27.8</c:v>
                </c:pt>
                <c:pt idx="384">
                  <c:v>27.7</c:v>
                </c:pt>
                <c:pt idx="385">
                  <c:v>27.9</c:v>
                </c:pt>
                <c:pt idx="386">
                  <c:v>27.9</c:v>
                </c:pt>
                <c:pt idx="387">
                  <c:v>27.8</c:v>
                </c:pt>
                <c:pt idx="388">
                  <c:v>27.9</c:v>
                </c:pt>
                <c:pt idx="389">
                  <c:v>27.8</c:v>
                </c:pt>
                <c:pt idx="390">
                  <c:v>27.8</c:v>
                </c:pt>
                <c:pt idx="391">
                  <c:v>27.8</c:v>
                </c:pt>
                <c:pt idx="392">
                  <c:v>27.8</c:v>
                </c:pt>
                <c:pt idx="393">
                  <c:v>27.7</c:v>
                </c:pt>
                <c:pt idx="394">
                  <c:v>27.8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27.8</c:v>
                </c:pt>
                <c:pt idx="401">
                  <c:v>27.8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27.6</c:v>
                </c:pt>
                <c:pt idx="413">
                  <c:v>27.6</c:v>
                </c:pt>
                <c:pt idx="414">
                  <c:v>27.6</c:v>
                </c:pt>
                <c:pt idx="415">
                  <c:v>27.6</c:v>
                </c:pt>
                <c:pt idx="416">
                  <c:v>27.7</c:v>
                </c:pt>
                <c:pt idx="417">
                  <c:v>27.6</c:v>
                </c:pt>
                <c:pt idx="418">
                  <c:v>27.6</c:v>
                </c:pt>
                <c:pt idx="419">
                  <c:v>27.6</c:v>
                </c:pt>
                <c:pt idx="420">
                  <c:v>27.6</c:v>
                </c:pt>
                <c:pt idx="421">
                  <c:v>27.5</c:v>
                </c:pt>
                <c:pt idx="422">
                  <c:v>27.6</c:v>
                </c:pt>
                <c:pt idx="423">
                  <c:v>27.6</c:v>
                </c:pt>
                <c:pt idx="424">
                  <c:v>27.6</c:v>
                </c:pt>
                <c:pt idx="425">
                  <c:v>27.6</c:v>
                </c:pt>
                <c:pt idx="426">
                  <c:v>27.6</c:v>
                </c:pt>
                <c:pt idx="427">
                  <c:v>27.6</c:v>
                </c:pt>
                <c:pt idx="428">
                  <c:v>27.5</c:v>
                </c:pt>
                <c:pt idx="429">
                  <c:v>27.5</c:v>
                </c:pt>
                <c:pt idx="430">
                  <c:v>27.5</c:v>
                </c:pt>
                <c:pt idx="431">
                  <c:v>27.5</c:v>
                </c:pt>
                <c:pt idx="432">
                  <c:v>27.4</c:v>
                </c:pt>
                <c:pt idx="433">
                  <c:v>27.5</c:v>
                </c:pt>
                <c:pt idx="434">
                  <c:v>27.5</c:v>
                </c:pt>
                <c:pt idx="435">
                  <c:v>27.5</c:v>
                </c:pt>
                <c:pt idx="436">
                  <c:v>27.5</c:v>
                </c:pt>
                <c:pt idx="437">
                  <c:v>27.5</c:v>
                </c:pt>
                <c:pt idx="438">
                  <c:v>27.5</c:v>
                </c:pt>
                <c:pt idx="439">
                  <c:v>27.5</c:v>
                </c:pt>
                <c:pt idx="440">
                  <c:v>27.5</c:v>
                </c:pt>
                <c:pt idx="441">
                  <c:v>27.4</c:v>
                </c:pt>
                <c:pt idx="442">
                  <c:v>27.4</c:v>
                </c:pt>
                <c:pt idx="443">
                  <c:v>27.4</c:v>
                </c:pt>
                <c:pt idx="444">
                  <c:v>27.4</c:v>
                </c:pt>
                <c:pt idx="445">
                  <c:v>27.4</c:v>
                </c:pt>
                <c:pt idx="446">
                  <c:v>27.4</c:v>
                </c:pt>
                <c:pt idx="447">
                  <c:v>27.5</c:v>
                </c:pt>
                <c:pt idx="448">
                  <c:v>27.4</c:v>
                </c:pt>
                <c:pt idx="449">
                  <c:v>27.4</c:v>
                </c:pt>
                <c:pt idx="450">
                  <c:v>27.4</c:v>
                </c:pt>
                <c:pt idx="451">
                  <c:v>27.4</c:v>
                </c:pt>
                <c:pt idx="452">
                  <c:v>27.4</c:v>
                </c:pt>
                <c:pt idx="453">
                  <c:v>27.4</c:v>
                </c:pt>
                <c:pt idx="454">
                  <c:v>27.4</c:v>
                </c:pt>
                <c:pt idx="455">
                  <c:v>27.4</c:v>
                </c:pt>
                <c:pt idx="456">
                  <c:v>27.4</c:v>
                </c:pt>
                <c:pt idx="457">
                  <c:v>27.4</c:v>
                </c:pt>
                <c:pt idx="458">
                  <c:v>27.4</c:v>
                </c:pt>
                <c:pt idx="459">
                  <c:v>27.4</c:v>
                </c:pt>
                <c:pt idx="460">
                  <c:v>27.4</c:v>
                </c:pt>
                <c:pt idx="461">
                  <c:v>27.4</c:v>
                </c:pt>
                <c:pt idx="462">
                  <c:v>27.4</c:v>
                </c:pt>
                <c:pt idx="463">
                  <c:v>27.5</c:v>
                </c:pt>
                <c:pt idx="464">
                  <c:v>27.5</c:v>
                </c:pt>
                <c:pt idx="465">
                  <c:v>27.4</c:v>
                </c:pt>
                <c:pt idx="466">
                  <c:v>27.5</c:v>
                </c:pt>
                <c:pt idx="467">
                  <c:v>27.4</c:v>
                </c:pt>
                <c:pt idx="468">
                  <c:v>27.4</c:v>
                </c:pt>
                <c:pt idx="469">
                  <c:v>27.4</c:v>
                </c:pt>
                <c:pt idx="470">
                  <c:v>27.4</c:v>
                </c:pt>
                <c:pt idx="471">
                  <c:v>27.4</c:v>
                </c:pt>
                <c:pt idx="472">
                  <c:v>27.4</c:v>
                </c:pt>
                <c:pt idx="473">
                  <c:v>27.4</c:v>
                </c:pt>
                <c:pt idx="474">
                  <c:v>27.4</c:v>
                </c:pt>
                <c:pt idx="475">
                  <c:v>27.4</c:v>
                </c:pt>
                <c:pt idx="476">
                  <c:v>27.4</c:v>
                </c:pt>
                <c:pt idx="477">
                  <c:v>27.4</c:v>
                </c:pt>
                <c:pt idx="478">
                  <c:v>27.5</c:v>
                </c:pt>
                <c:pt idx="479">
                  <c:v>27.5</c:v>
                </c:pt>
                <c:pt idx="480">
                  <c:v>27.5</c:v>
                </c:pt>
                <c:pt idx="481">
                  <c:v>27.6</c:v>
                </c:pt>
                <c:pt idx="482">
                  <c:v>27.4</c:v>
                </c:pt>
                <c:pt idx="483">
                  <c:v>27.4</c:v>
                </c:pt>
                <c:pt idx="484">
                  <c:v>27.4</c:v>
                </c:pt>
                <c:pt idx="485">
                  <c:v>27.5</c:v>
                </c:pt>
                <c:pt idx="486">
                  <c:v>27.6</c:v>
                </c:pt>
                <c:pt idx="487">
                  <c:v>27.5</c:v>
                </c:pt>
                <c:pt idx="488">
                  <c:v>27.5</c:v>
                </c:pt>
                <c:pt idx="489">
                  <c:v>27.5</c:v>
                </c:pt>
                <c:pt idx="490">
                  <c:v>27.5</c:v>
                </c:pt>
                <c:pt idx="491">
                  <c:v>27.5</c:v>
                </c:pt>
                <c:pt idx="492">
                  <c:v>27.5</c:v>
                </c:pt>
                <c:pt idx="493">
                  <c:v>27.5</c:v>
                </c:pt>
                <c:pt idx="494">
                  <c:v>27.5</c:v>
                </c:pt>
                <c:pt idx="495">
                  <c:v>27.5</c:v>
                </c:pt>
                <c:pt idx="496">
                  <c:v>27.5</c:v>
                </c:pt>
                <c:pt idx="497">
                  <c:v>27.5</c:v>
                </c:pt>
                <c:pt idx="498">
                  <c:v>27.5</c:v>
                </c:pt>
                <c:pt idx="499">
                  <c:v>27.5</c:v>
                </c:pt>
                <c:pt idx="500">
                  <c:v>27.5</c:v>
                </c:pt>
                <c:pt idx="501">
                  <c:v>27.5</c:v>
                </c:pt>
                <c:pt idx="502">
                  <c:v>27.4</c:v>
                </c:pt>
                <c:pt idx="503">
                  <c:v>27.4</c:v>
                </c:pt>
                <c:pt idx="504">
                  <c:v>27.4</c:v>
                </c:pt>
                <c:pt idx="505">
                  <c:v>27.4</c:v>
                </c:pt>
                <c:pt idx="506">
                  <c:v>27.5</c:v>
                </c:pt>
                <c:pt idx="507">
                  <c:v>27.5</c:v>
                </c:pt>
                <c:pt idx="508">
                  <c:v>27.5</c:v>
                </c:pt>
                <c:pt idx="509">
                  <c:v>27.4</c:v>
                </c:pt>
                <c:pt idx="510">
                  <c:v>27.4</c:v>
                </c:pt>
                <c:pt idx="511">
                  <c:v>27.4</c:v>
                </c:pt>
                <c:pt idx="512">
                  <c:v>27.4</c:v>
                </c:pt>
                <c:pt idx="513">
                  <c:v>27.4</c:v>
                </c:pt>
                <c:pt idx="514">
                  <c:v>27.5</c:v>
                </c:pt>
                <c:pt idx="515">
                  <c:v>27.5</c:v>
                </c:pt>
                <c:pt idx="516">
                  <c:v>27.4</c:v>
                </c:pt>
                <c:pt idx="517">
                  <c:v>27.5</c:v>
                </c:pt>
                <c:pt idx="518">
                  <c:v>27.5</c:v>
                </c:pt>
                <c:pt idx="519">
                  <c:v>27.4</c:v>
                </c:pt>
                <c:pt idx="520">
                  <c:v>27.4</c:v>
                </c:pt>
                <c:pt idx="521">
                  <c:v>27.4</c:v>
                </c:pt>
                <c:pt idx="522">
                  <c:v>27.4</c:v>
                </c:pt>
                <c:pt idx="523">
                  <c:v>27.4</c:v>
                </c:pt>
                <c:pt idx="524">
                  <c:v>27.4</c:v>
                </c:pt>
                <c:pt idx="525">
                  <c:v>27.4</c:v>
                </c:pt>
                <c:pt idx="526">
                  <c:v>27.4</c:v>
                </c:pt>
                <c:pt idx="527">
                  <c:v>27.4</c:v>
                </c:pt>
                <c:pt idx="528">
                  <c:v>27.5</c:v>
                </c:pt>
                <c:pt idx="529">
                  <c:v>27.5</c:v>
                </c:pt>
                <c:pt idx="530">
                  <c:v>27.4</c:v>
                </c:pt>
                <c:pt idx="531">
                  <c:v>27.4</c:v>
                </c:pt>
                <c:pt idx="532">
                  <c:v>27.4</c:v>
                </c:pt>
                <c:pt idx="533">
                  <c:v>27.4</c:v>
                </c:pt>
                <c:pt idx="534">
                  <c:v>27.4</c:v>
                </c:pt>
                <c:pt idx="535">
                  <c:v>27.4</c:v>
                </c:pt>
                <c:pt idx="536">
                  <c:v>27.4</c:v>
                </c:pt>
                <c:pt idx="537">
                  <c:v>27.4</c:v>
                </c:pt>
                <c:pt idx="538">
                  <c:v>27.4</c:v>
                </c:pt>
                <c:pt idx="539">
                  <c:v>27.4</c:v>
                </c:pt>
                <c:pt idx="540">
                  <c:v>27.4</c:v>
                </c:pt>
                <c:pt idx="541">
                  <c:v>27.4</c:v>
                </c:pt>
                <c:pt idx="542">
                  <c:v>27.4</c:v>
                </c:pt>
                <c:pt idx="543">
                  <c:v>27.4</c:v>
                </c:pt>
                <c:pt idx="544">
                  <c:v>27.4</c:v>
                </c:pt>
                <c:pt idx="545">
                  <c:v>27.4</c:v>
                </c:pt>
                <c:pt idx="546">
                  <c:v>27.4</c:v>
                </c:pt>
                <c:pt idx="547">
                  <c:v>27.4</c:v>
                </c:pt>
                <c:pt idx="548">
                  <c:v>27.4</c:v>
                </c:pt>
                <c:pt idx="549">
                  <c:v>27.4</c:v>
                </c:pt>
                <c:pt idx="550">
                  <c:v>27.4</c:v>
                </c:pt>
                <c:pt idx="551">
                  <c:v>27.4</c:v>
                </c:pt>
                <c:pt idx="552">
                  <c:v>27.4</c:v>
                </c:pt>
                <c:pt idx="553">
                  <c:v>27.4</c:v>
                </c:pt>
                <c:pt idx="554">
                  <c:v>27.4</c:v>
                </c:pt>
                <c:pt idx="555">
                  <c:v>27.4</c:v>
                </c:pt>
                <c:pt idx="556">
                  <c:v>27.4</c:v>
                </c:pt>
                <c:pt idx="557">
                  <c:v>27.4</c:v>
                </c:pt>
                <c:pt idx="558">
                  <c:v>27.4</c:v>
                </c:pt>
                <c:pt idx="559">
                  <c:v>27.4</c:v>
                </c:pt>
                <c:pt idx="560">
                  <c:v>27.4</c:v>
                </c:pt>
                <c:pt idx="561">
                  <c:v>27.4</c:v>
                </c:pt>
                <c:pt idx="562">
                  <c:v>27.5</c:v>
                </c:pt>
                <c:pt idx="563">
                  <c:v>27.5</c:v>
                </c:pt>
                <c:pt idx="564">
                  <c:v>27.4</c:v>
                </c:pt>
                <c:pt idx="565">
                  <c:v>27.4</c:v>
                </c:pt>
                <c:pt idx="566">
                  <c:v>27.4</c:v>
                </c:pt>
                <c:pt idx="567">
                  <c:v>27.4</c:v>
                </c:pt>
                <c:pt idx="568">
                  <c:v>27.4</c:v>
                </c:pt>
                <c:pt idx="569">
                  <c:v>27.4</c:v>
                </c:pt>
                <c:pt idx="570">
                  <c:v>27.4</c:v>
                </c:pt>
                <c:pt idx="571">
                  <c:v>27.4</c:v>
                </c:pt>
                <c:pt idx="572">
                  <c:v>27.4</c:v>
                </c:pt>
                <c:pt idx="573">
                  <c:v>27.4</c:v>
                </c:pt>
                <c:pt idx="574">
                  <c:v>27.4</c:v>
                </c:pt>
                <c:pt idx="575">
                  <c:v>27.5</c:v>
                </c:pt>
                <c:pt idx="576">
                  <c:v>27.5</c:v>
                </c:pt>
                <c:pt idx="577">
                  <c:v>27.5</c:v>
                </c:pt>
                <c:pt idx="578">
                  <c:v>27.5</c:v>
                </c:pt>
                <c:pt idx="579">
                  <c:v>27.5</c:v>
                </c:pt>
                <c:pt idx="580">
                  <c:v>27.5</c:v>
                </c:pt>
                <c:pt idx="581">
                  <c:v>27.6</c:v>
                </c:pt>
                <c:pt idx="582">
                  <c:v>27.6</c:v>
                </c:pt>
                <c:pt idx="583">
                  <c:v>27.6</c:v>
                </c:pt>
                <c:pt idx="584">
                  <c:v>27.6</c:v>
                </c:pt>
                <c:pt idx="585">
                  <c:v>27.6</c:v>
                </c:pt>
                <c:pt idx="586">
                  <c:v>27.6</c:v>
                </c:pt>
                <c:pt idx="587">
                  <c:v>27.6</c:v>
                </c:pt>
                <c:pt idx="588">
                  <c:v>27.6</c:v>
                </c:pt>
                <c:pt idx="589">
                  <c:v>27.6</c:v>
                </c:pt>
                <c:pt idx="590">
                  <c:v>27.6</c:v>
                </c:pt>
                <c:pt idx="591">
                  <c:v>27.6</c:v>
                </c:pt>
                <c:pt idx="592">
                  <c:v>27.6</c:v>
                </c:pt>
                <c:pt idx="593">
                  <c:v>27.6</c:v>
                </c:pt>
                <c:pt idx="594">
                  <c:v>27.6</c:v>
                </c:pt>
                <c:pt idx="595">
                  <c:v>27.6</c:v>
                </c:pt>
                <c:pt idx="596">
                  <c:v>27.6</c:v>
                </c:pt>
                <c:pt idx="597">
                  <c:v>27.7</c:v>
                </c:pt>
                <c:pt idx="598">
                  <c:v>27.7</c:v>
                </c:pt>
                <c:pt idx="599">
                  <c:v>27.7</c:v>
                </c:pt>
                <c:pt idx="600">
                  <c:v>27.7</c:v>
                </c:pt>
                <c:pt idx="601">
                  <c:v>27.7</c:v>
                </c:pt>
                <c:pt idx="602">
                  <c:v>27.7</c:v>
                </c:pt>
                <c:pt idx="603">
                  <c:v>27.6</c:v>
                </c:pt>
                <c:pt idx="604">
                  <c:v>27.7</c:v>
                </c:pt>
                <c:pt idx="605">
                  <c:v>27.7</c:v>
                </c:pt>
                <c:pt idx="606">
                  <c:v>27.7</c:v>
                </c:pt>
                <c:pt idx="607">
                  <c:v>27.7</c:v>
                </c:pt>
                <c:pt idx="608">
                  <c:v>27.7</c:v>
                </c:pt>
                <c:pt idx="609">
                  <c:v>27.7</c:v>
                </c:pt>
                <c:pt idx="610">
                  <c:v>27.7</c:v>
                </c:pt>
                <c:pt idx="611">
                  <c:v>27.7</c:v>
                </c:pt>
                <c:pt idx="612">
                  <c:v>27.7</c:v>
                </c:pt>
                <c:pt idx="613">
                  <c:v>27.7</c:v>
                </c:pt>
                <c:pt idx="614">
                  <c:v>27.7</c:v>
                </c:pt>
                <c:pt idx="615">
                  <c:v>27.7</c:v>
                </c:pt>
                <c:pt idx="616">
                  <c:v>27.7</c:v>
                </c:pt>
                <c:pt idx="617">
                  <c:v>27.8</c:v>
                </c:pt>
                <c:pt idx="618">
                  <c:v>27.8</c:v>
                </c:pt>
                <c:pt idx="619">
                  <c:v>27.9</c:v>
                </c:pt>
                <c:pt idx="620">
                  <c:v>27.8</c:v>
                </c:pt>
                <c:pt idx="621">
                  <c:v>27.9</c:v>
                </c:pt>
                <c:pt idx="622">
                  <c:v>27.9</c:v>
                </c:pt>
                <c:pt idx="623">
                  <c:v>27.9</c:v>
                </c:pt>
                <c:pt idx="624">
                  <c:v>27.9</c:v>
                </c:pt>
                <c:pt idx="625">
                  <c:v>27.9</c:v>
                </c:pt>
                <c:pt idx="626">
                  <c:v>28</c:v>
                </c:pt>
                <c:pt idx="627">
                  <c:v>27.9</c:v>
                </c:pt>
                <c:pt idx="628">
                  <c:v>28.1</c:v>
                </c:pt>
                <c:pt idx="629">
                  <c:v>28.1</c:v>
                </c:pt>
                <c:pt idx="630">
                  <c:v>28</c:v>
                </c:pt>
                <c:pt idx="631">
                  <c:v>28.1</c:v>
                </c:pt>
                <c:pt idx="632">
                  <c:v>28.1</c:v>
                </c:pt>
                <c:pt idx="633">
                  <c:v>28.1</c:v>
                </c:pt>
                <c:pt idx="634">
                  <c:v>28.1</c:v>
                </c:pt>
                <c:pt idx="635">
                  <c:v>28.1</c:v>
                </c:pt>
                <c:pt idx="636">
                  <c:v>28.1</c:v>
                </c:pt>
                <c:pt idx="637">
                  <c:v>28.1</c:v>
                </c:pt>
                <c:pt idx="638">
                  <c:v>28.1</c:v>
                </c:pt>
                <c:pt idx="639">
                  <c:v>28.1</c:v>
                </c:pt>
                <c:pt idx="640">
                  <c:v>28.1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28.2</c:v>
                </c:pt>
                <c:pt idx="647">
                  <c:v>28.2</c:v>
                </c:pt>
                <c:pt idx="648">
                  <c:v>28.4</c:v>
                </c:pt>
                <c:pt idx="649">
                  <c:v>28.4</c:v>
                </c:pt>
                <c:pt idx="650">
                  <c:v>28.4</c:v>
                </c:pt>
                <c:pt idx="651">
                  <c:v>28.4</c:v>
                </c:pt>
                <c:pt idx="652">
                  <c:v>28.4</c:v>
                </c:pt>
                <c:pt idx="653">
                  <c:v>28.4</c:v>
                </c:pt>
                <c:pt idx="654">
                  <c:v>28.4</c:v>
                </c:pt>
                <c:pt idx="655">
                  <c:v>28.4</c:v>
                </c:pt>
                <c:pt idx="656">
                  <c:v>28.4</c:v>
                </c:pt>
                <c:pt idx="657">
                  <c:v>28.5</c:v>
                </c:pt>
                <c:pt idx="658">
                  <c:v>28.5</c:v>
                </c:pt>
                <c:pt idx="659">
                  <c:v>28.5</c:v>
                </c:pt>
                <c:pt idx="660">
                  <c:v>28.5</c:v>
                </c:pt>
                <c:pt idx="661">
                  <c:v>28.5</c:v>
                </c:pt>
                <c:pt idx="662">
                  <c:v>28.4</c:v>
                </c:pt>
                <c:pt idx="663">
                  <c:v>28.5</c:v>
                </c:pt>
                <c:pt idx="664">
                  <c:v>28.5</c:v>
                </c:pt>
                <c:pt idx="665">
                  <c:v>28.6</c:v>
                </c:pt>
                <c:pt idx="666">
                  <c:v>28.6</c:v>
                </c:pt>
                <c:pt idx="667">
                  <c:v>28.7</c:v>
                </c:pt>
                <c:pt idx="668">
                  <c:v>28.7</c:v>
                </c:pt>
                <c:pt idx="669">
                  <c:v>28.6</c:v>
                </c:pt>
                <c:pt idx="670">
                  <c:v>28.7</c:v>
                </c:pt>
                <c:pt idx="671">
                  <c:v>28.6</c:v>
                </c:pt>
                <c:pt idx="672">
                  <c:v>28.7</c:v>
                </c:pt>
                <c:pt idx="673">
                  <c:v>28.7</c:v>
                </c:pt>
                <c:pt idx="674">
                  <c:v>28.7</c:v>
                </c:pt>
                <c:pt idx="675">
                  <c:v>28.7</c:v>
                </c:pt>
                <c:pt idx="676">
                  <c:v>28.8</c:v>
                </c:pt>
                <c:pt idx="677">
                  <c:v>28.8</c:v>
                </c:pt>
                <c:pt idx="678">
                  <c:v>28.8</c:v>
                </c:pt>
                <c:pt idx="679">
                  <c:v>28.8</c:v>
                </c:pt>
                <c:pt idx="680">
                  <c:v>28.9</c:v>
                </c:pt>
                <c:pt idx="681">
                  <c:v>28.9</c:v>
                </c:pt>
                <c:pt idx="682">
                  <c:v>28.9</c:v>
                </c:pt>
                <c:pt idx="683">
                  <c:v>28.9</c:v>
                </c:pt>
                <c:pt idx="684">
                  <c:v>28.9</c:v>
                </c:pt>
                <c:pt idx="685">
                  <c:v>29.1</c:v>
                </c:pt>
                <c:pt idx="686">
                  <c:v>29.1</c:v>
                </c:pt>
                <c:pt idx="687">
                  <c:v>29.1</c:v>
                </c:pt>
                <c:pt idx="688">
                  <c:v>29.1</c:v>
                </c:pt>
                <c:pt idx="689">
                  <c:v>29.2</c:v>
                </c:pt>
                <c:pt idx="690">
                  <c:v>29.2</c:v>
                </c:pt>
                <c:pt idx="691">
                  <c:v>29.1</c:v>
                </c:pt>
                <c:pt idx="692">
                  <c:v>29.1</c:v>
                </c:pt>
                <c:pt idx="693">
                  <c:v>29.2</c:v>
                </c:pt>
                <c:pt idx="694">
                  <c:v>29.2</c:v>
                </c:pt>
                <c:pt idx="695">
                  <c:v>29.2</c:v>
                </c:pt>
                <c:pt idx="696">
                  <c:v>29.2</c:v>
                </c:pt>
                <c:pt idx="697">
                  <c:v>29.2</c:v>
                </c:pt>
                <c:pt idx="698">
                  <c:v>29.2</c:v>
                </c:pt>
                <c:pt idx="699">
                  <c:v>29.2</c:v>
                </c:pt>
                <c:pt idx="700">
                  <c:v>29.2</c:v>
                </c:pt>
                <c:pt idx="701">
                  <c:v>29.2</c:v>
                </c:pt>
                <c:pt idx="702">
                  <c:v>29.2</c:v>
                </c:pt>
                <c:pt idx="703">
                  <c:v>29.3</c:v>
                </c:pt>
                <c:pt idx="704">
                  <c:v>29.3</c:v>
                </c:pt>
                <c:pt idx="705">
                  <c:v>29.3</c:v>
                </c:pt>
                <c:pt idx="706">
                  <c:v>29.4</c:v>
                </c:pt>
                <c:pt idx="707">
                  <c:v>29.4</c:v>
                </c:pt>
                <c:pt idx="708">
                  <c:v>29.4</c:v>
                </c:pt>
                <c:pt idx="709">
                  <c:v>29.4</c:v>
                </c:pt>
                <c:pt idx="710">
                  <c:v>29.4</c:v>
                </c:pt>
                <c:pt idx="711">
                  <c:v>29.5</c:v>
                </c:pt>
                <c:pt idx="712">
                  <c:v>29.5</c:v>
                </c:pt>
                <c:pt idx="713">
                  <c:v>29.4</c:v>
                </c:pt>
                <c:pt idx="714">
                  <c:v>29.4</c:v>
                </c:pt>
                <c:pt idx="715">
                  <c:v>29.4</c:v>
                </c:pt>
                <c:pt idx="716">
                  <c:v>29.5</c:v>
                </c:pt>
                <c:pt idx="717">
                  <c:v>29.5</c:v>
                </c:pt>
                <c:pt idx="718">
                  <c:v>29.5</c:v>
                </c:pt>
                <c:pt idx="719">
                  <c:v>29.5</c:v>
                </c:pt>
                <c:pt idx="720">
                  <c:v>29.5</c:v>
                </c:pt>
                <c:pt idx="721">
                  <c:v>29.5</c:v>
                </c:pt>
                <c:pt idx="722">
                  <c:v>29.5</c:v>
                </c:pt>
                <c:pt idx="723">
                  <c:v>29.5</c:v>
                </c:pt>
                <c:pt idx="724">
                  <c:v>29.5</c:v>
                </c:pt>
                <c:pt idx="725">
                  <c:v>29.5</c:v>
                </c:pt>
                <c:pt idx="726">
                  <c:v>29.5</c:v>
                </c:pt>
                <c:pt idx="727">
                  <c:v>29.6</c:v>
                </c:pt>
                <c:pt idx="728">
                  <c:v>29.6</c:v>
                </c:pt>
                <c:pt idx="729">
                  <c:v>29.6</c:v>
                </c:pt>
                <c:pt idx="730">
                  <c:v>29.6</c:v>
                </c:pt>
                <c:pt idx="731">
                  <c:v>29.6</c:v>
                </c:pt>
                <c:pt idx="732">
                  <c:v>29.6</c:v>
                </c:pt>
                <c:pt idx="733">
                  <c:v>29.6</c:v>
                </c:pt>
                <c:pt idx="734">
                  <c:v>29.6</c:v>
                </c:pt>
                <c:pt idx="735">
                  <c:v>29.6</c:v>
                </c:pt>
                <c:pt idx="736">
                  <c:v>29.6</c:v>
                </c:pt>
                <c:pt idx="737">
                  <c:v>29.6</c:v>
                </c:pt>
                <c:pt idx="738">
                  <c:v>29.7</c:v>
                </c:pt>
                <c:pt idx="739">
                  <c:v>29.7</c:v>
                </c:pt>
                <c:pt idx="740">
                  <c:v>29.7</c:v>
                </c:pt>
                <c:pt idx="741">
                  <c:v>29.7</c:v>
                </c:pt>
                <c:pt idx="742">
                  <c:v>29.7</c:v>
                </c:pt>
                <c:pt idx="743">
                  <c:v>29.7</c:v>
                </c:pt>
                <c:pt idx="744">
                  <c:v>29.8</c:v>
                </c:pt>
                <c:pt idx="745">
                  <c:v>29.8</c:v>
                </c:pt>
                <c:pt idx="746">
                  <c:v>29.9</c:v>
                </c:pt>
                <c:pt idx="747">
                  <c:v>29.9</c:v>
                </c:pt>
                <c:pt idx="748">
                  <c:v>29.9</c:v>
                </c:pt>
                <c:pt idx="749">
                  <c:v>29.9</c:v>
                </c:pt>
                <c:pt idx="750">
                  <c:v>29.9</c:v>
                </c:pt>
                <c:pt idx="751">
                  <c:v>29.9</c:v>
                </c:pt>
                <c:pt idx="752">
                  <c:v>29.9</c:v>
                </c:pt>
                <c:pt idx="753">
                  <c:v>30</c:v>
                </c:pt>
                <c:pt idx="754">
                  <c:v>29.9</c:v>
                </c:pt>
                <c:pt idx="755">
                  <c:v>30</c:v>
                </c:pt>
                <c:pt idx="756">
                  <c:v>30</c:v>
                </c:pt>
                <c:pt idx="757">
                  <c:v>30</c:v>
                </c:pt>
                <c:pt idx="758">
                  <c:v>30</c:v>
                </c:pt>
                <c:pt idx="759">
                  <c:v>30</c:v>
                </c:pt>
                <c:pt idx="760">
                  <c:v>30</c:v>
                </c:pt>
                <c:pt idx="761">
                  <c:v>30</c:v>
                </c:pt>
                <c:pt idx="762">
                  <c:v>30</c:v>
                </c:pt>
                <c:pt idx="763">
                  <c:v>30</c:v>
                </c:pt>
                <c:pt idx="764">
                  <c:v>30</c:v>
                </c:pt>
                <c:pt idx="765">
                  <c:v>30.1</c:v>
                </c:pt>
                <c:pt idx="766">
                  <c:v>30.2</c:v>
                </c:pt>
                <c:pt idx="767">
                  <c:v>30.2</c:v>
                </c:pt>
                <c:pt idx="768">
                  <c:v>30.2</c:v>
                </c:pt>
                <c:pt idx="769">
                  <c:v>30.2</c:v>
                </c:pt>
                <c:pt idx="770">
                  <c:v>30.2</c:v>
                </c:pt>
                <c:pt idx="771">
                  <c:v>30.2</c:v>
                </c:pt>
                <c:pt idx="772">
                  <c:v>30.3</c:v>
                </c:pt>
                <c:pt idx="773">
                  <c:v>30.3</c:v>
                </c:pt>
                <c:pt idx="774">
                  <c:v>30.4</c:v>
                </c:pt>
                <c:pt idx="775">
                  <c:v>30.4</c:v>
                </c:pt>
                <c:pt idx="776">
                  <c:v>30.4</c:v>
                </c:pt>
                <c:pt idx="777">
                  <c:v>30.4</c:v>
                </c:pt>
                <c:pt idx="778">
                  <c:v>30.5</c:v>
                </c:pt>
                <c:pt idx="779">
                  <c:v>30.4</c:v>
                </c:pt>
                <c:pt idx="780">
                  <c:v>30.4</c:v>
                </c:pt>
                <c:pt idx="781">
                  <c:v>30.5</c:v>
                </c:pt>
                <c:pt idx="782">
                  <c:v>30.4</c:v>
                </c:pt>
                <c:pt idx="783">
                  <c:v>30.5</c:v>
                </c:pt>
                <c:pt idx="784">
                  <c:v>30.5</c:v>
                </c:pt>
                <c:pt idx="785">
                  <c:v>30.5</c:v>
                </c:pt>
                <c:pt idx="786">
                  <c:v>30.5</c:v>
                </c:pt>
                <c:pt idx="787">
                  <c:v>30.7</c:v>
                </c:pt>
                <c:pt idx="788">
                  <c:v>30.7</c:v>
                </c:pt>
                <c:pt idx="789">
                  <c:v>30.7</c:v>
                </c:pt>
                <c:pt idx="790">
                  <c:v>30.7</c:v>
                </c:pt>
                <c:pt idx="791">
                  <c:v>30.7</c:v>
                </c:pt>
                <c:pt idx="792">
                  <c:v>30.7</c:v>
                </c:pt>
                <c:pt idx="793">
                  <c:v>30.7</c:v>
                </c:pt>
                <c:pt idx="794">
                  <c:v>30.7</c:v>
                </c:pt>
                <c:pt idx="795">
                  <c:v>30.7</c:v>
                </c:pt>
                <c:pt idx="796">
                  <c:v>30.7</c:v>
                </c:pt>
                <c:pt idx="797">
                  <c:v>30.8</c:v>
                </c:pt>
                <c:pt idx="798">
                  <c:v>30.8</c:v>
                </c:pt>
                <c:pt idx="799">
                  <c:v>30.8</c:v>
                </c:pt>
                <c:pt idx="800">
                  <c:v>30.9</c:v>
                </c:pt>
                <c:pt idx="801">
                  <c:v>30.9</c:v>
                </c:pt>
                <c:pt idx="802">
                  <c:v>30.9</c:v>
                </c:pt>
                <c:pt idx="803">
                  <c:v>31</c:v>
                </c:pt>
                <c:pt idx="804">
                  <c:v>31</c:v>
                </c:pt>
                <c:pt idx="805">
                  <c:v>31</c:v>
                </c:pt>
                <c:pt idx="806">
                  <c:v>31.1</c:v>
                </c:pt>
                <c:pt idx="807">
                  <c:v>31</c:v>
                </c:pt>
                <c:pt idx="808">
                  <c:v>31</c:v>
                </c:pt>
                <c:pt idx="809">
                  <c:v>31.1</c:v>
                </c:pt>
                <c:pt idx="810">
                  <c:v>31.1</c:v>
                </c:pt>
                <c:pt idx="811">
                  <c:v>31.1</c:v>
                </c:pt>
                <c:pt idx="812">
                  <c:v>31.1</c:v>
                </c:pt>
                <c:pt idx="813">
                  <c:v>31.2</c:v>
                </c:pt>
                <c:pt idx="814">
                  <c:v>31.2</c:v>
                </c:pt>
                <c:pt idx="815">
                  <c:v>31.2</c:v>
                </c:pt>
                <c:pt idx="816">
                  <c:v>31.2</c:v>
                </c:pt>
                <c:pt idx="817">
                  <c:v>31.3</c:v>
                </c:pt>
                <c:pt idx="818">
                  <c:v>31.3</c:v>
                </c:pt>
                <c:pt idx="819">
                  <c:v>31.3</c:v>
                </c:pt>
                <c:pt idx="820">
                  <c:v>31.4</c:v>
                </c:pt>
                <c:pt idx="821">
                  <c:v>31.4</c:v>
                </c:pt>
                <c:pt idx="822">
                  <c:v>31.5</c:v>
                </c:pt>
                <c:pt idx="823">
                  <c:v>31.4</c:v>
                </c:pt>
                <c:pt idx="824">
                  <c:v>31.4</c:v>
                </c:pt>
                <c:pt idx="825">
                  <c:v>31.4</c:v>
                </c:pt>
                <c:pt idx="826">
                  <c:v>31.5</c:v>
                </c:pt>
                <c:pt idx="827">
                  <c:v>31.5</c:v>
                </c:pt>
                <c:pt idx="828">
                  <c:v>31.5</c:v>
                </c:pt>
                <c:pt idx="829">
                  <c:v>31.6</c:v>
                </c:pt>
                <c:pt idx="830">
                  <c:v>31.6</c:v>
                </c:pt>
                <c:pt idx="831">
                  <c:v>31.5</c:v>
                </c:pt>
                <c:pt idx="832">
                  <c:v>31.6</c:v>
                </c:pt>
                <c:pt idx="833">
                  <c:v>31.6</c:v>
                </c:pt>
                <c:pt idx="834">
                  <c:v>31.7</c:v>
                </c:pt>
                <c:pt idx="835">
                  <c:v>31.7</c:v>
                </c:pt>
                <c:pt idx="836">
                  <c:v>31.7</c:v>
                </c:pt>
                <c:pt idx="837">
                  <c:v>31.8</c:v>
                </c:pt>
                <c:pt idx="838">
                  <c:v>31.8</c:v>
                </c:pt>
                <c:pt idx="839">
                  <c:v>31.8</c:v>
                </c:pt>
                <c:pt idx="840">
                  <c:v>31.8</c:v>
                </c:pt>
                <c:pt idx="841">
                  <c:v>31.8</c:v>
                </c:pt>
                <c:pt idx="842">
                  <c:v>31.9</c:v>
                </c:pt>
                <c:pt idx="843">
                  <c:v>31.9</c:v>
                </c:pt>
                <c:pt idx="844">
                  <c:v>32</c:v>
                </c:pt>
                <c:pt idx="845">
                  <c:v>31.9</c:v>
                </c:pt>
                <c:pt idx="846">
                  <c:v>31.9</c:v>
                </c:pt>
                <c:pt idx="847">
                  <c:v>32</c:v>
                </c:pt>
                <c:pt idx="848">
                  <c:v>32.1</c:v>
                </c:pt>
                <c:pt idx="849">
                  <c:v>32.1</c:v>
                </c:pt>
                <c:pt idx="850">
                  <c:v>32.1</c:v>
                </c:pt>
                <c:pt idx="851">
                  <c:v>32.200000000000003</c:v>
                </c:pt>
                <c:pt idx="852">
                  <c:v>32.1</c:v>
                </c:pt>
                <c:pt idx="853">
                  <c:v>32.200000000000003</c:v>
                </c:pt>
                <c:pt idx="854">
                  <c:v>32.200000000000003</c:v>
                </c:pt>
                <c:pt idx="855">
                  <c:v>32.200000000000003</c:v>
                </c:pt>
                <c:pt idx="856">
                  <c:v>32.200000000000003</c:v>
                </c:pt>
                <c:pt idx="857">
                  <c:v>32.200000000000003</c:v>
                </c:pt>
                <c:pt idx="858">
                  <c:v>32.299999999999997</c:v>
                </c:pt>
                <c:pt idx="859">
                  <c:v>32.200000000000003</c:v>
                </c:pt>
                <c:pt idx="860">
                  <c:v>32.299999999999997</c:v>
                </c:pt>
                <c:pt idx="861">
                  <c:v>32.4</c:v>
                </c:pt>
                <c:pt idx="862">
                  <c:v>32.5</c:v>
                </c:pt>
                <c:pt idx="863">
                  <c:v>32.5</c:v>
                </c:pt>
                <c:pt idx="864">
                  <c:v>32.5</c:v>
                </c:pt>
                <c:pt idx="865">
                  <c:v>32.5</c:v>
                </c:pt>
                <c:pt idx="866">
                  <c:v>32.5</c:v>
                </c:pt>
                <c:pt idx="867">
                  <c:v>32.5</c:v>
                </c:pt>
                <c:pt idx="868">
                  <c:v>32.5</c:v>
                </c:pt>
                <c:pt idx="869">
                  <c:v>32.5</c:v>
                </c:pt>
                <c:pt idx="870">
                  <c:v>32.5</c:v>
                </c:pt>
                <c:pt idx="871">
                  <c:v>32.5</c:v>
                </c:pt>
                <c:pt idx="872">
                  <c:v>32.6</c:v>
                </c:pt>
                <c:pt idx="873">
                  <c:v>32.6</c:v>
                </c:pt>
                <c:pt idx="874">
                  <c:v>32.6</c:v>
                </c:pt>
                <c:pt idx="875">
                  <c:v>32.6</c:v>
                </c:pt>
                <c:pt idx="876">
                  <c:v>32.700000000000003</c:v>
                </c:pt>
                <c:pt idx="877">
                  <c:v>32.700000000000003</c:v>
                </c:pt>
                <c:pt idx="878">
                  <c:v>32.700000000000003</c:v>
                </c:pt>
                <c:pt idx="879">
                  <c:v>32.799999999999997</c:v>
                </c:pt>
                <c:pt idx="880">
                  <c:v>32.799999999999997</c:v>
                </c:pt>
                <c:pt idx="881">
                  <c:v>32.799999999999997</c:v>
                </c:pt>
                <c:pt idx="882">
                  <c:v>32.799999999999997</c:v>
                </c:pt>
                <c:pt idx="883">
                  <c:v>32.9</c:v>
                </c:pt>
                <c:pt idx="884">
                  <c:v>33</c:v>
                </c:pt>
                <c:pt idx="885">
                  <c:v>32.9</c:v>
                </c:pt>
                <c:pt idx="886">
                  <c:v>32.9</c:v>
                </c:pt>
                <c:pt idx="887">
                  <c:v>32.9</c:v>
                </c:pt>
                <c:pt idx="888">
                  <c:v>32.9</c:v>
                </c:pt>
                <c:pt idx="889">
                  <c:v>33</c:v>
                </c:pt>
                <c:pt idx="890">
                  <c:v>33</c:v>
                </c:pt>
                <c:pt idx="891">
                  <c:v>33</c:v>
                </c:pt>
                <c:pt idx="892">
                  <c:v>33</c:v>
                </c:pt>
                <c:pt idx="893">
                  <c:v>33.1</c:v>
                </c:pt>
                <c:pt idx="894">
                  <c:v>33.1</c:v>
                </c:pt>
                <c:pt idx="895">
                  <c:v>33.1</c:v>
                </c:pt>
                <c:pt idx="896">
                  <c:v>33.200000000000003</c:v>
                </c:pt>
                <c:pt idx="897">
                  <c:v>33.200000000000003</c:v>
                </c:pt>
                <c:pt idx="898">
                  <c:v>33.200000000000003</c:v>
                </c:pt>
                <c:pt idx="899">
                  <c:v>33.299999999999997</c:v>
                </c:pt>
                <c:pt idx="900">
                  <c:v>33.299999999999997</c:v>
                </c:pt>
                <c:pt idx="901">
                  <c:v>33.299999999999997</c:v>
                </c:pt>
                <c:pt idx="902">
                  <c:v>33.299999999999997</c:v>
                </c:pt>
                <c:pt idx="903">
                  <c:v>33.4</c:v>
                </c:pt>
                <c:pt idx="904">
                  <c:v>33.4</c:v>
                </c:pt>
                <c:pt idx="905">
                  <c:v>33.5</c:v>
                </c:pt>
                <c:pt idx="906">
                  <c:v>33.5</c:v>
                </c:pt>
                <c:pt idx="907">
                  <c:v>33.5</c:v>
                </c:pt>
                <c:pt idx="908">
                  <c:v>33.5</c:v>
                </c:pt>
                <c:pt idx="909">
                  <c:v>33.5</c:v>
                </c:pt>
                <c:pt idx="910">
                  <c:v>33.5</c:v>
                </c:pt>
                <c:pt idx="911">
                  <c:v>33.6</c:v>
                </c:pt>
                <c:pt idx="912">
                  <c:v>33.6</c:v>
                </c:pt>
                <c:pt idx="913">
                  <c:v>33.6</c:v>
                </c:pt>
                <c:pt idx="914">
                  <c:v>33.6</c:v>
                </c:pt>
                <c:pt idx="915">
                  <c:v>33.6</c:v>
                </c:pt>
                <c:pt idx="916">
                  <c:v>33.700000000000003</c:v>
                </c:pt>
                <c:pt idx="917">
                  <c:v>33.700000000000003</c:v>
                </c:pt>
                <c:pt idx="918">
                  <c:v>33.700000000000003</c:v>
                </c:pt>
                <c:pt idx="919">
                  <c:v>33.700000000000003</c:v>
                </c:pt>
                <c:pt idx="920">
                  <c:v>33.700000000000003</c:v>
                </c:pt>
                <c:pt idx="921">
                  <c:v>33.700000000000003</c:v>
                </c:pt>
                <c:pt idx="922">
                  <c:v>33.799999999999997</c:v>
                </c:pt>
                <c:pt idx="923">
                  <c:v>33.799999999999997</c:v>
                </c:pt>
                <c:pt idx="924">
                  <c:v>33.9</c:v>
                </c:pt>
                <c:pt idx="925">
                  <c:v>33.9</c:v>
                </c:pt>
                <c:pt idx="926">
                  <c:v>33.9</c:v>
                </c:pt>
                <c:pt idx="927">
                  <c:v>33.9</c:v>
                </c:pt>
                <c:pt idx="928">
                  <c:v>34</c:v>
                </c:pt>
                <c:pt idx="929">
                  <c:v>34</c:v>
                </c:pt>
                <c:pt idx="930">
                  <c:v>34</c:v>
                </c:pt>
                <c:pt idx="931">
                  <c:v>34</c:v>
                </c:pt>
                <c:pt idx="932">
                  <c:v>34</c:v>
                </c:pt>
                <c:pt idx="933">
                  <c:v>34</c:v>
                </c:pt>
                <c:pt idx="934">
                  <c:v>34.1</c:v>
                </c:pt>
                <c:pt idx="935">
                  <c:v>34.1</c:v>
                </c:pt>
                <c:pt idx="936">
                  <c:v>34.1</c:v>
                </c:pt>
                <c:pt idx="937">
                  <c:v>34.200000000000003</c:v>
                </c:pt>
                <c:pt idx="938">
                  <c:v>34.299999999999997</c:v>
                </c:pt>
                <c:pt idx="939">
                  <c:v>34.299999999999997</c:v>
                </c:pt>
                <c:pt idx="940">
                  <c:v>34.299999999999997</c:v>
                </c:pt>
                <c:pt idx="941">
                  <c:v>34.299999999999997</c:v>
                </c:pt>
                <c:pt idx="942">
                  <c:v>34.299999999999997</c:v>
                </c:pt>
                <c:pt idx="943">
                  <c:v>34.299999999999997</c:v>
                </c:pt>
                <c:pt idx="944">
                  <c:v>34.4</c:v>
                </c:pt>
                <c:pt idx="945">
                  <c:v>34.5</c:v>
                </c:pt>
                <c:pt idx="946">
                  <c:v>34.5</c:v>
                </c:pt>
                <c:pt idx="947">
                  <c:v>34.4</c:v>
                </c:pt>
                <c:pt idx="948">
                  <c:v>34.6</c:v>
                </c:pt>
                <c:pt idx="949">
                  <c:v>34.6</c:v>
                </c:pt>
                <c:pt idx="950">
                  <c:v>34.6</c:v>
                </c:pt>
                <c:pt idx="951">
                  <c:v>34.6</c:v>
                </c:pt>
                <c:pt idx="952">
                  <c:v>34.700000000000003</c:v>
                </c:pt>
                <c:pt idx="953">
                  <c:v>34.700000000000003</c:v>
                </c:pt>
                <c:pt idx="954">
                  <c:v>34.799999999999997</c:v>
                </c:pt>
                <c:pt idx="955">
                  <c:v>34.799999999999997</c:v>
                </c:pt>
                <c:pt idx="956">
                  <c:v>34.799999999999997</c:v>
                </c:pt>
                <c:pt idx="957">
                  <c:v>34.799999999999997</c:v>
                </c:pt>
                <c:pt idx="958">
                  <c:v>34.9</c:v>
                </c:pt>
                <c:pt idx="959">
                  <c:v>34.9</c:v>
                </c:pt>
                <c:pt idx="960">
                  <c:v>34.9</c:v>
                </c:pt>
                <c:pt idx="961">
                  <c:v>34.9</c:v>
                </c:pt>
                <c:pt idx="962">
                  <c:v>35</c:v>
                </c:pt>
                <c:pt idx="963">
                  <c:v>35</c:v>
                </c:pt>
                <c:pt idx="964">
                  <c:v>35.1</c:v>
                </c:pt>
                <c:pt idx="965">
                  <c:v>35.1</c:v>
                </c:pt>
                <c:pt idx="966">
                  <c:v>35.1</c:v>
                </c:pt>
                <c:pt idx="967">
                  <c:v>35.200000000000003</c:v>
                </c:pt>
                <c:pt idx="968">
                  <c:v>35.200000000000003</c:v>
                </c:pt>
                <c:pt idx="969">
                  <c:v>35.299999999999997</c:v>
                </c:pt>
                <c:pt idx="970">
                  <c:v>35.200000000000003</c:v>
                </c:pt>
                <c:pt idx="971">
                  <c:v>35.4</c:v>
                </c:pt>
                <c:pt idx="972">
                  <c:v>35.4</c:v>
                </c:pt>
                <c:pt idx="973">
                  <c:v>35.4</c:v>
                </c:pt>
                <c:pt idx="974">
                  <c:v>35.4</c:v>
                </c:pt>
                <c:pt idx="975">
                  <c:v>35.4</c:v>
                </c:pt>
                <c:pt idx="976">
                  <c:v>35.4</c:v>
                </c:pt>
                <c:pt idx="977">
                  <c:v>35.4</c:v>
                </c:pt>
                <c:pt idx="978">
                  <c:v>35.5</c:v>
                </c:pt>
                <c:pt idx="979">
                  <c:v>35.5</c:v>
                </c:pt>
                <c:pt idx="980">
                  <c:v>35.5</c:v>
                </c:pt>
                <c:pt idx="981">
                  <c:v>35.6</c:v>
                </c:pt>
                <c:pt idx="982">
                  <c:v>35.6</c:v>
                </c:pt>
                <c:pt idx="983">
                  <c:v>35.6</c:v>
                </c:pt>
                <c:pt idx="984">
                  <c:v>35.700000000000003</c:v>
                </c:pt>
                <c:pt idx="985">
                  <c:v>35.700000000000003</c:v>
                </c:pt>
                <c:pt idx="986">
                  <c:v>35.700000000000003</c:v>
                </c:pt>
                <c:pt idx="987">
                  <c:v>35.700000000000003</c:v>
                </c:pt>
                <c:pt idx="988">
                  <c:v>35.700000000000003</c:v>
                </c:pt>
                <c:pt idx="989">
                  <c:v>35.700000000000003</c:v>
                </c:pt>
                <c:pt idx="990">
                  <c:v>35.799999999999997</c:v>
                </c:pt>
                <c:pt idx="991">
                  <c:v>35.9</c:v>
                </c:pt>
                <c:pt idx="992">
                  <c:v>35.9</c:v>
                </c:pt>
                <c:pt idx="993">
                  <c:v>35.9</c:v>
                </c:pt>
                <c:pt idx="994">
                  <c:v>35.9</c:v>
                </c:pt>
                <c:pt idx="995">
                  <c:v>35.9</c:v>
                </c:pt>
                <c:pt idx="996">
                  <c:v>36</c:v>
                </c:pt>
                <c:pt idx="997">
                  <c:v>36</c:v>
                </c:pt>
                <c:pt idx="998">
                  <c:v>36</c:v>
                </c:pt>
                <c:pt idx="999">
                  <c:v>36.1</c:v>
                </c:pt>
                <c:pt idx="1000">
                  <c:v>36.1</c:v>
                </c:pt>
                <c:pt idx="1001">
                  <c:v>36.1</c:v>
                </c:pt>
                <c:pt idx="1002">
                  <c:v>36.1</c:v>
                </c:pt>
                <c:pt idx="1003">
                  <c:v>36.1</c:v>
                </c:pt>
                <c:pt idx="1004">
                  <c:v>36.200000000000003</c:v>
                </c:pt>
                <c:pt idx="1005">
                  <c:v>36.200000000000003</c:v>
                </c:pt>
                <c:pt idx="1006">
                  <c:v>36.200000000000003</c:v>
                </c:pt>
                <c:pt idx="1007">
                  <c:v>36.200000000000003</c:v>
                </c:pt>
                <c:pt idx="1008">
                  <c:v>36.200000000000003</c:v>
                </c:pt>
                <c:pt idx="1009">
                  <c:v>36.200000000000003</c:v>
                </c:pt>
                <c:pt idx="1010">
                  <c:v>36.4</c:v>
                </c:pt>
                <c:pt idx="1011">
                  <c:v>36.4</c:v>
                </c:pt>
                <c:pt idx="1012">
                  <c:v>36.4</c:v>
                </c:pt>
                <c:pt idx="1013">
                  <c:v>36.4</c:v>
                </c:pt>
                <c:pt idx="1014">
                  <c:v>36.5</c:v>
                </c:pt>
                <c:pt idx="1015">
                  <c:v>36.5</c:v>
                </c:pt>
                <c:pt idx="1016">
                  <c:v>36.5</c:v>
                </c:pt>
                <c:pt idx="1017">
                  <c:v>36.5</c:v>
                </c:pt>
                <c:pt idx="1018">
                  <c:v>36.6</c:v>
                </c:pt>
                <c:pt idx="1019">
                  <c:v>36.6</c:v>
                </c:pt>
                <c:pt idx="1020">
                  <c:v>36.6</c:v>
                </c:pt>
                <c:pt idx="1021">
                  <c:v>36.700000000000003</c:v>
                </c:pt>
                <c:pt idx="1022">
                  <c:v>36.700000000000003</c:v>
                </c:pt>
                <c:pt idx="1023">
                  <c:v>36.700000000000003</c:v>
                </c:pt>
                <c:pt idx="1024">
                  <c:v>36.700000000000003</c:v>
                </c:pt>
                <c:pt idx="1025">
                  <c:v>36.700000000000003</c:v>
                </c:pt>
                <c:pt idx="1026">
                  <c:v>36.799999999999997</c:v>
                </c:pt>
                <c:pt idx="1027">
                  <c:v>36.9</c:v>
                </c:pt>
                <c:pt idx="1028">
                  <c:v>36.9</c:v>
                </c:pt>
                <c:pt idx="1029">
                  <c:v>36.9</c:v>
                </c:pt>
                <c:pt idx="1030">
                  <c:v>36.9</c:v>
                </c:pt>
                <c:pt idx="1031">
                  <c:v>36.9</c:v>
                </c:pt>
                <c:pt idx="1032">
                  <c:v>36.9</c:v>
                </c:pt>
                <c:pt idx="1033">
                  <c:v>36.9</c:v>
                </c:pt>
                <c:pt idx="1034">
                  <c:v>36.9</c:v>
                </c:pt>
                <c:pt idx="1035">
                  <c:v>36.9</c:v>
                </c:pt>
                <c:pt idx="1036">
                  <c:v>37</c:v>
                </c:pt>
                <c:pt idx="1037">
                  <c:v>37.1</c:v>
                </c:pt>
                <c:pt idx="1038">
                  <c:v>37.1</c:v>
                </c:pt>
                <c:pt idx="1039">
                  <c:v>37.1</c:v>
                </c:pt>
                <c:pt idx="1040">
                  <c:v>37.1</c:v>
                </c:pt>
                <c:pt idx="1041">
                  <c:v>37.1</c:v>
                </c:pt>
                <c:pt idx="1042">
                  <c:v>37.1</c:v>
                </c:pt>
                <c:pt idx="1043">
                  <c:v>37.1</c:v>
                </c:pt>
                <c:pt idx="1044">
                  <c:v>37.200000000000003</c:v>
                </c:pt>
                <c:pt idx="1045">
                  <c:v>37.200000000000003</c:v>
                </c:pt>
                <c:pt idx="1046">
                  <c:v>37.200000000000003</c:v>
                </c:pt>
                <c:pt idx="1047">
                  <c:v>37.200000000000003</c:v>
                </c:pt>
                <c:pt idx="1048">
                  <c:v>37.200000000000003</c:v>
                </c:pt>
                <c:pt idx="1049">
                  <c:v>37.200000000000003</c:v>
                </c:pt>
                <c:pt idx="1050">
                  <c:v>37.200000000000003</c:v>
                </c:pt>
                <c:pt idx="1051">
                  <c:v>37.200000000000003</c:v>
                </c:pt>
                <c:pt idx="1052">
                  <c:v>37.200000000000003</c:v>
                </c:pt>
                <c:pt idx="1053">
                  <c:v>37.200000000000003</c:v>
                </c:pt>
                <c:pt idx="1054">
                  <c:v>37.4</c:v>
                </c:pt>
                <c:pt idx="1055">
                  <c:v>37.4</c:v>
                </c:pt>
                <c:pt idx="1056">
                  <c:v>37.4</c:v>
                </c:pt>
                <c:pt idx="1057">
                  <c:v>37.4</c:v>
                </c:pt>
                <c:pt idx="1058">
                  <c:v>37.5</c:v>
                </c:pt>
                <c:pt idx="1059">
                  <c:v>37.4</c:v>
                </c:pt>
                <c:pt idx="1060">
                  <c:v>37.4</c:v>
                </c:pt>
                <c:pt idx="1061">
                  <c:v>37.5</c:v>
                </c:pt>
                <c:pt idx="1062">
                  <c:v>37.5</c:v>
                </c:pt>
                <c:pt idx="1063">
                  <c:v>37.5</c:v>
                </c:pt>
                <c:pt idx="1064">
                  <c:v>37.5</c:v>
                </c:pt>
                <c:pt idx="1065">
                  <c:v>37.5</c:v>
                </c:pt>
                <c:pt idx="1066">
                  <c:v>37.6</c:v>
                </c:pt>
                <c:pt idx="1067">
                  <c:v>37.6</c:v>
                </c:pt>
                <c:pt idx="1068">
                  <c:v>37.6</c:v>
                </c:pt>
                <c:pt idx="1069">
                  <c:v>37.700000000000003</c:v>
                </c:pt>
                <c:pt idx="1070">
                  <c:v>37.700000000000003</c:v>
                </c:pt>
                <c:pt idx="1071">
                  <c:v>37.700000000000003</c:v>
                </c:pt>
                <c:pt idx="1072">
                  <c:v>37.700000000000003</c:v>
                </c:pt>
                <c:pt idx="1073">
                  <c:v>37.799999999999997</c:v>
                </c:pt>
                <c:pt idx="1074">
                  <c:v>37.9</c:v>
                </c:pt>
                <c:pt idx="1075">
                  <c:v>37.799999999999997</c:v>
                </c:pt>
                <c:pt idx="1076">
                  <c:v>37.9</c:v>
                </c:pt>
                <c:pt idx="1077">
                  <c:v>37.9</c:v>
                </c:pt>
                <c:pt idx="1078">
                  <c:v>37.9</c:v>
                </c:pt>
                <c:pt idx="1079">
                  <c:v>37.9</c:v>
                </c:pt>
                <c:pt idx="1080">
                  <c:v>37.9</c:v>
                </c:pt>
                <c:pt idx="1081">
                  <c:v>37.9</c:v>
                </c:pt>
                <c:pt idx="1082">
                  <c:v>38</c:v>
                </c:pt>
                <c:pt idx="1083">
                  <c:v>38</c:v>
                </c:pt>
                <c:pt idx="1084">
                  <c:v>38</c:v>
                </c:pt>
                <c:pt idx="1085">
                  <c:v>38</c:v>
                </c:pt>
                <c:pt idx="1086">
                  <c:v>38</c:v>
                </c:pt>
                <c:pt idx="1087">
                  <c:v>38.1</c:v>
                </c:pt>
                <c:pt idx="1088">
                  <c:v>38.1</c:v>
                </c:pt>
                <c:pt idx="1089">
                  <c:v>38.200000000000003</c:v>
                </c:pt>
                <c:pt idx="1090">
                  <c:v>38.200000000000003</c:v>
                </c:pt>
                <c:pt idx="1091">
                  <c:v>38.200000000000003</c:v>
                </c:pt>
                <c:pt idx="1092">
                  <c:v>38.299999999999997</c:v>
                </c:pt>
                <c:pt idx="1093">
                  <c:v>38.299999999999997</c:v>
                </c:pt>
                <c:pt idx="1094">
                  <c:v>38.299999999999997</c:v>
                </c:pt>
                <c:pt idx="1095">
                  <c:v>38.299999999999997</c:v>
                </c:pt>
                <c:pt idx="1096">
                  <c:v>38.4</c:v>
                </c:pt>
                <c:pt idx="1097">
                  <c:v>38.4</c:v>
                </c:pt>
                <c:pt idx="1098">
                  <c:v>38.4</c:v>
                </c:pt>
                <c:pt idx="1099">
                  <c:v>38.4</c:v>
                </c:pt>
                <c:pt idx="1100">
                  <c:v>38.4</c:v>
                </c:pt>
                <c:pt idx="1101">
                  <c:v>38.5</c:v>
                </c:pt>
                <c:pt idx="1102">
                  <c:v>38.6</c:v>
                </c:pt>
                <c:pt idx="1103">
                  <c:v>38.5</c:v>
                </c:pt>
                <c:pt idx="1104">
                  <c:v>38.6</c:v>
                </c:pt>
                <c:pt idx="1105">
                  <c:v>38.700000000000003</c:v>
                </c:pt>
                <c:pt idx="1106">
                  <c:v>38.700000000000003</c:v>
                </c:pt>
                <c:pt idx="1107">
                  <c:v>38.700000000000003</c:v>
                </c:pt>
                <c:pt idx="1108">
                  <c:v>38.700000000000003</c:v>
                </c:pt>
                <c:pt idx="1109">
                  <c:v>38.799999999999997</c:v>
                </c:pt>
                <c:pt idx="1110">
                  <c:v>38.799999999999997</c:v>
                </c:pt>
                <c:pt idx="1111">
                  <c:v>38.9</c:v>
                </c:pt>
                <c:pt idx="1112">
                  <c:v>38.9</c:v>
                </c:pt>
                <c:pt idx="1113">
                  <c:v>38.9</c:v>
                </c:pt>
                <c:pt idx="1114">
                  <c:v>38.9</c:v>
                </c:pt>
                <c:pt idx="1115">
                  <c:v>38.9</c:v>
                </c:pt>
                <c:pt idx="1116">
                  <c:v>38.9</c:v>
                </c:pt>
                <c:pt idx="1117">
                  <c:v>39</c:v>
                </c:pt>
                <c:pt idx="1118">
                  <c:v>39</c:v>
                </c:pt>
                <c:pt idx="1119">
                  <c:v>39.1</c:v>
                </c:pt>
                <c:pt idx="1120">
                  <c:v>39</c:v>
                </c:pt>
                <c:pt idx="1121">
                  <c:v>39</c:v>
                </c:pt>
                <c:pt idx="1122">
                  <c:v>39.200000000000003</c:v>
                </c:pt>
                <c:pt idx="1123">
                  <c:v>39.200000000000003</c:v>
                </c:pt>
                <c:pt idx="1124">
                  <c:v>39.200000000000003</c:v>
                </c:pt>
                <c:pt idx="1125">
                  <c:v>39.299999999999997</c:v>
                </c:pt>
                <c:pt idx="1126">
                  <c:v>39.299999999999997</c:v>
                </c:pt>
                <c:pt idx="1127">
                  <c:v>39.299999999999997</c:v>
                </c:pt>
                <c:pt idx="1128">
                  <c:v>39.299999999999997</c:v>
                </c:pt>
                <c:pt idx="1129">
                  <c:v>39.299999999999997</c:v>
                </c:pt>
                <c:pt idx="1130">
                  <c:v>39.4</c:v>
                </c:pt>
                <c:pt idx="1131">
                  <c:v>39.299999999999997</c:v>
                </c:pt>
                <c:pt idx="1132">
                  <c:v>39.4</c:v>
                </c:pt>
                <c:pt idx="1133">
                  <c:v>39.4</c:v>
                </c:pt>
                <c:pt idx="1134">
                  <c:v>39.4</c:v>
                </c:pt>
                <c:pt idx="1135">
                  <c:v>39.5</c:v>
                </c:pt>
                <c:pt idx="1136">
                  <c:v>39.5</c:v>
                </c:pt>
                <c:pt idx="1137">
                  <c:v>39.5</c:v>
                </c:pt>
                <c:pt idx="1138">
                  <c:v>39.700000000000003</c:v>
                </c:pt>
                <c:pt idx="1139">
                  <c:v>39.700000000000003</c:v>
                </c:pt>
                <c:pt idx="1140">
                  <c:v>39.700000000000003</c:v>
                </c:pt>
                <c:pt idx="1141">
                  <c:v>39.700000000000003</c:v>
                </c:pt>
                <c:pt idx="1142">
                  <c:v>39.700000000000003</c:v>
                </c:pt>
                <c:pt idx="1143">
                  <c:v>39.799999999999997</c:v>
                </c:pt>
                <c:pt idx="1144">
                  <c:v>39.799999999999997</c:v>
                </c:pt>
                <c:pt idx="1145">
                  <c:v>39.9</c:v>
                </c:pt>
                <c:pt idx="1146">
                  <c:v>40</c:v>
                </c:pt>
                <c:pt idx="1147">
                  <c:v>39.9</c:v>
                </c:pt>
                <c:pt idx="1148">
                  <c:v>40</c:v>
                </c:pt>
                <c:pt idx="1149">
                  <c:v>40.1</c:v>
                </c:pt>
                <c:pt idx="1150">
                  <c:v>40.1</c:v>
                </c:pt>
                <c:pt idx="1151">
                  <c:v>40.1</c:v>
                </c:pt>
                <c:pt idx="1152">
                  <c:v>40.1</c:v>
                </c:pt>
                <c:pt idx="1153">
                  <c:v>40.299999999999997</c:v>
                </c:pt>
                <c:pt idx="1154">
                  <c:v>40.299999999999997</c:v>
                </c:pt>
                <c:pt idx="1155">
                  <c:v>40.299999999999997</c:v>
                </c:pt>
                <c:pt idx="1156">
                  <c:v>40.299999999999997</c:v>
                </c:pt>
                <c:pt idx="1157">
                  <c:v>40.4</c:v>
                </c:pt>
                <c:pt idx="1158">
                  <c:v>40.5</c:v>
                </c:pt>
                <c:pt idx="1159">
                  <c:v>40.5</c:v>
                </c:pt>
                <c:pt idx="1160">
                  <c:v>40.5</c:v>
                </c:pt>
                <c:pt idx="1161">
                  <c:v>40.5</c:v>
                </c:pt>
                <c:pt idx="1162">
                  <c:v>40.6</c:v>
                </c:pt>
                <c:pt idx="1163">
                  <c:v>40.6</c:v>
                </c:pt>
                <c:pt idx="1164">
                  <c:v>40.700000000000003</c:v>
                </c:pt>
                <c:pt idx="1165">
                  <c:v>40.700000000000003</c:v>
                </c:pt>
                <c:pt idx="1166">
                  <c:v>40.799999999999997</c:v>
                </c:pt>
                <c:pt idx="1167">
                  <c:v>40.799999999999997</c:v>
                </c:pt>
                <c:pt idx="1168">
                  <c:v>40.799999999999997</c:v>
                </c:pt>
                <c:pt idx="1169">
                  <c:v>40.9</c:v>
                </c:pt>
                <c:pt idx="1170">
                  <c:v>41</c:v>
                </c:pt>
                <c:pt idx="1171">
                  <c:v>41</c:v>
                </c:pt>
                <c:pt idx="1172">
                  <c:v>41.1</c:v>
                </c:pt>
                <c:pt idx="1173">
                  <c:v>41.1</c:v>
                </c:pt>
                <c:pt idx="1174">
                  <c:v>41.1</c:v>
                </c:pt>
                <c:pt idx="1175">
                  <c:v>41.3</c:v>
                </c:pt>
                <c:pt idx="1176">
                  <c:v>41.3</c:v>
                </c:pt>
                <c:pt idx="1177">
                  <c:v>41.4</c:v>
                </c:pt>
                <c:pt idx="1178">
                  <c:v>41.5</c:v>
                </c:pt>
                <c:pt idx="1179">
                  <c:v>41.5</c:v>
                </c:pt>
                <c:pt idx="1180">
                  <c:v>41.5</c:v>
                </c:pt>
                <c:pt idx="1181">
                  <c:v>41.6</c:v>
                </c:pt>
                <c:pt idx="1182">
                  <c:v>41.6</c:v>
                </c:pt>
                <c:pt idx="1183">
                  <c:v>41.8</c:v>
                </c:pt>
                <c:pt idx="1184">
                  <c:v>41.8</c:v>
                </c:pt>
                <c:pt idx="1185">
                  <c:v>41.9</c:v>
                </c:pt>
                <c:pt idx="1186">
                  <c:v>41.9</c:v>
                </c:pt>
                <c:pt idx="1187">
                  <c:v>42</c:v>
                </c:pt>
                <c:pt idx="1188">
                  <c:v>42.1</c:v>
                </c:pt>
                <c:pt idx="1189">
                  <c:v>42.1</c:v>
                </c:pt>
                <c:pt idx="1190">
                  <c:v>42.1</c:v>
                </c:pt>
                <c:pt idx="1191">
                  <c:v>42.1</c:v>
                </c:pt>
                <c:pt idx="1192">
                  <c:v>42.2</c:v>
                </c:pt>
                <c:pt idx="1193">
                  <c:v>42.3</c:v>
                </c:pt>
                <c:pt idx="1194">
                  <c:v>42.3</c:v>
                </c:pt>
                <c:pt idx="1195">
                  <c:v>42.3</c:v>
                </c:pt>
                <c:pt idx="1196">
                  <c:v>42.5</c:v>
                </c:pt>
                <c:pt idx="1197">
                  <c:v>42.6</c:v>
                </c:pt>
                <c:pt idx="1198">
                  <c:v>42.6</c:v>
                </c:pt>
                <c:pt idx="1199">
                  <c:v>42.6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0A3-47D3-B3FC-B11647F51691}"/>
            </c:ext>
          </c:extLst>
        </c:ser>
        <c:ser>
          <c:idx val="1"/>
          <c:order val="1"/>
          <c:tx>
            <c:strRef>
              <c:f>Sheet1!$C$2</c:f>
              <c:strCache>
                <c:ptCount val="1"/>
                <c:pt idx="0">
                  <c:v>CH7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Sheet1!$C$3:$C$1202</c:f>
              <c:numCache>
                <c:formatCode>General</c:formatCode>
                <c:ptCount val="1200"/>
                <c:pt idx="0">
                  <c:v>26.5</c:v>
                </c:pt>
                <c:pt idx="1">
                  <c:v>26.5</c:v>
                </c:pt>
                <c:pt idx="2">
                  <c:v>26.5</c:v>
                </c:pt>
                <c:pt idx="3">
                  <c:v>26.6</c:v>
                </c:pt>
                <c:pt idx="4">
                  <c:v>26.5</c:v>
                </c:pt>
                <c:pt idx="5">
                  <c:v>26.6</c:v>
                </c:pt>
                <c:pt idx="6">
                  <c:v>26.5</c:v>
                </c:pt>
                <c:pt idx="7">
                  <c:v>26.5</c:v>
                </c:pt>
                <c:pt idx="8">
                  <c:v>26.5</c:v>
                </c:pt>
                <c:pt idx="9">
                  <c:v>26.6</c:v>
                </c:pt>
                <c:pt idx="10">
                  <c:v>26.6</c:v>
                </c:pt>
                <c:pt idx="11">
                  <c:v>26.5</c:v>
                </c:pt>
                <c:pt idx="12">
                  <c:v>26.5</c:v>
                </c:pt>
                <c:pt idx="13">
                  <c:v>26.5</c:v>
                </c:pt>
                <c:pt idx="14">
                  <c:v>26.5</c:v>
                </c:pt>
                <c:pt idx="15">
                  <c:v>26.5</c:v>
                </c:pt>
                <c:pt idx="16">
                  <c:v>26.5</c:v>
                </c:pt>
                <c:pt idx="17">
                  <c:v>26.4</c:v>
                </c:pt>
                <c:pt idx="18">
                  <c:v>26.4</c:v>
                </c:pt>
                <c:pt idx="19">
                  <c:v>26.4</c:v>
                </c:pt>
                <c:pt idx="20">
                  <c:v>26.3</c:v>
                </c:pt>
                <c:pt idx="21">
                  <c:v>26.2</c:v>
                </c:pt>
                <c:pt idx="22">
                  <c:v>26.2</c:v>
                </c:pt>
                <c:pt idx="23">
                  <c:v>26.1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25.9</c:v>
                </c:pt>
                <c:pt idx="29">
                  <c:v>25.9</c:v>
                </c:pt>
                <c:pt idx="30">
                  <c:v>25.9</c:v>
                </c:pt>
                <c:pt idx="31">
                  <c:v>25.8</c:v>
                </c:pt>
                <c:pt idx="32">
                  <c:v>25.7</c:v>
                </c:pt>
                <c:pt idx="33">
                  <c:v>25.7</c:v>
                </c:pt>
                <c:pt idx="34">
                  <c:v>25.8</c:v>
                </c:pt>
                <c:pt idx="35">
                  <c:v>25.7</c:v>
                </c:pt>
                <c:pt idx="36">
                  <c:v>25.7</c:v>
                </c:pt>
                <c:pt idx="37">
                  <c:v>25.6</c:v>
                </c:pt>
                <c:pt idx="38">
                  <c:v>25.6</c:v>
                </c:pt>
                <c:pt idx="39">
                  <c:v>25.5</c:v>
                </c:pt>
                <c:pt idx="40">
                  <c:v>25.6</c:v>
                </c:pt>
                <c:pt idx="41">
                  <c:v>25.6</c:v>
                </c:pt>
                <c:pt idx="42">
                  <c:v>25.5</c:v>
                </c:pt>
                <c:pt idx="43">
                  <c:v>25.5</c:v>
                </c:pt>
                <c:pt idx="44">
                  <c:v>25.5</c:v>
                </c:pt>
                <c:pt idx="45">
                  <c:v>25.5</c:v>
                </c:pt>
                <c:pt idx="46">
                  <c:v>25.5</c:v>
                </c:pt>
                <c:pt idx="47">
                  <c:v>25.5</c:v>
                </c:pt>
                <c:pt idx="48">
                  <c:v>25.5</c:v>
                </c:pt>
                <c:pt idx="49">
                  <c:v>25.5</c:v>
                </c:pt>
                <c:pt idx="50">
                  <c:v>25.4</c:v>
                </c:pt>
                <c:pt idx="51">
                  <c:v>25.4</c:v>
                </c:pt>
                <c:pt idx="52">
                  <c:v>25.4</c:v>
                </c:pt>
                <c:pt idx="53">
                  <c:v>25.4</c:v>
                </c:pt>
                <c:pt idx="54">
                  <c:v>25.4</c:v>
                </c:pt>
                <c:pt idx="55">
                  <c:v>25.4</c:v>
                </c:pt>
                <c:pt idx="56">
                  <c:v>25.4</c:v>
                </c:pt>
                <c:pt idx="57">
                  <c:v>25.5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25.5</c:v>
                </c:pt>
                <c:pt idx="62">
                  <c:v>25.5</c:v>
                </c:pt>
                <c:pt idx="63">
                  <c:v>25.5</c:v>
                </c:pt>
                <c:pt idx="64">
                  <c:v>25.5</c:v>
                </c:pt>
                <c:pt idx="65">
                  <c:v>25.5</c:v>
                </c:pt>
                <c:pt idx="66">
                  <c:v>25.5</c:v>
                </c:pt>
                <c:pt idx="67">
                  <c:v>25.6</c:v>
                </c:pt>
                <c:pt idx="68">
                  <c:v>25.6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25.7</c:v>
                </c:pt>
                <c:pt idx="77">
                  <c:v>25.7</c:v>
                </c:pt>
                <c:pt idx="78">
                  <c:v>25.7</c:v>
                </c:pt>
                <c:pt idx="79">
                  <c:v>25.7</c:v>
                </c:pt>
                <c:pt idx="80">
                  <c:v>25.7</c:v>
                </c:pt>
                <c:pt idx="81">
                  <c:v>25.7</c:v>
                </c:pt>
                <c:pt idx="82">
                  <c:v>25.7</c:v>
                </c:pt>
                <c:pt idx="83">
                  <c:v>25.8</c:v>
                </c:pt>
                <c:pt idx="84">
                  <c:v>25.9</c:v>
                </c:pt>
                <c:pt idx="85">
                  <c:v>25.9</c:v>
                </c:pt>
                <c:pt idx="86">
                  <c:v>25.8</c:v>
                </c:pt>
                <c:pt idx="87">
                  <c:v>25.8</c:v>
                </c:pt>
                <c:pt idx="88">
                  <c:v>25.9</c:v>
                </c:pt>
                <c:pt idx="89">
                  <c:v>25.9</c:v>
                </c:pt>
                <c:pt idx="90">
                  <c:v>25.9</c:v>
                </c:pt>
                <c:pt idx="91">
                  <c:v>25.9</c:v>
                </c:pt>
                <c:pt idx="92">
                  <c:v>25.9</c:v>
                </c:pt>
                <c:pt idx="93">
                  <c:v>25.9</c:v>
                </c:pt>
                <c:pt idx="94">
                  <c:v>25.9</c:v>
                </c:pt>
                <c:pt idx="95">
                  <c:v>25.9</c:v>
                </c:pt>
                <c:pt idx="96">
                  <c:v>25.9</c:v>
                </c:pt>
                <c:pt idx="97">
                  <c:v>26</c:v>
                </c:pt>
                <c:pt idx="98">
                  <c:v>26</c:v>
                </c:pt>
                <c:pt idx="99">
                  <c:v>26</c:v>
                </c:pt>
                <c:pt idx="100">
                  <c:v>26</c:v>
                </c:pt>
                <c:pt idx="101">
                  <c:v>26</c:v>
                </c:pt>
                <c:pt idx="102">
                  <c:v>26</c:v>
                </c:pt>
                <c:pt idx="103">
                  <c:v>26</c:v>
                </c:pt>
                <c:pt idx="104">
                  <c:v>26</c:v>
                </c:pt>
                <c:pt idx="105">
                  <c:v>26</c:v>
                </c:pt>
                <c:pt idx="106">
                  <c:v>26</c:v>
                </c:pt>
                <c:pt idx="107">
                  <c:v>26</c:v>
                </c:pt>
                <c:pt idx="108">
                  <c:v>26.1</c:v>
                </c:pt>
                <c:pt idx="109">
                  <c:v>26</c:v>
                </c:pt>
                <c:pt idx="110">
                  <c:v>26</c:v>
                </c:pt>
                <c:pt idx="111">
                  <c:v>26.1</c:v>
                </c:pt>
                <c:pt idx="112">
                  <c:v>26.1</c:v>
                </c:pt>
                <c:pt idx="113">
                  <c:v>26.1</c:v>
                </c:pt>
                <c:pt idx="114">
                  <c:v>26.1</c:v>
                </c:pt>
                <c:pt idx="115">
                  <c:v>26.1</c:v>
                </c:pt>
                <c:pt idx="116">
                  <c:v>26.1</c:v>
                </c:pt>
                <c:pt idx="117">
                  <c:v>26.1</c:v>
                </c:pt>
                <c:pt idx="118">
                  <c:v>26.1</c:v>
                </c:pt>
                <c:pt idx="119">
                  <c:v>26.1</c:v>
                </c:pt>
                <c:pt idx="120">
                  <c:v>26.1</c:v>
                </c:pt>
                <c:pt idx="121">
                  <c:v>26.1</c:v>
                </c:pt>
                <c:pt idx="122">
                  <c:v>26.1</c:v>
                </c:pt>
                <c:pt idx="123">
                  <c:v>26.2</c:v>
                </c:pt>
                <c:pt idx="124">
                  <c:v>26.2</c:v>
                </c:pt>
                <c:pt idx="125">
                  <c:v>26.2</c:v>
                </c:pt>
                <c:pt idx="126">
                  <c:v>26.2</c:v>
                </c:pt>
                <c:pt idx="127">
                  <c:v>26.2</c:v>
                </c:pt>
                <c:pt idx="128">
                  <c:v>26.1</c:v>
                </c:pt>
                <c:pt idx="129">
                  <c:v>26.1</c:v>
                </c:pt>
                <c:pt idx="130">
                  <c:v>26.2</c:v>
                </c:pt>
                <c:pt idx="131">
                  <c:v>26.2</c:v>
                </c:pt>
                <c:pt idx="132">
                  <c:v>26.2</c:v>
                </c:pt>
                <c:pt idx="133">
                  <c:v>26.2</c:v>
                </c:pt>
                <c:pt idx="134">
                  <c:v>26.2</c:v>
                </c:pt>
                <c:pt idx="135">
                  <c:v>26.2</c:v>
                </c:pt>
                <c:pt idx="136">
                  <c:v>26.2</c:v>
                </c:pt>
                <c:pt idx="137">
                  <c:v>26.2</c:v>
                </c:pt>
                <c:pt idx="138">
                  <c:v>26.2</c:v>
                </c:pt>
                <c:pt idx="139">
                  <c:v>26.2</c:v>
                </c:pt>
                <c:pt idx="140">
                  <c:v>26.2</c:v>
                </c:pt>
                <c:pt idx="141">
                  <c:v>26.3</c:v>
                </c:pt>
                <c:pt idx="142">
                  <c:v>26.3</c:v>
                </c:pt>
                <c:pt idx="143">
                  <c:v>26.4</c:v>
                </c:pt>
                <c:pt idx="144">
                  <c:v>26.4</c:v>
                </c:pt>
                <c:pt idx="145">
                  <c:v>26.4</c:v>
                </c:pt>
                <c:pt idx="146">
                  <c:v>26.3</c:v>
                </c:pt>
                <c:pt idx="147">
                  <c:v>26.4</c:v>
                </c:pt>
                <c:pt idx="148">
                  <c:v>26.3</c:v>
                </c:pt>
                <c:pt idx="149">
                  <c:v>26.3</c:v>
                </c:pt>
                <c:pt idx="150">
                  <c:v>26.3</c:v>
                </c:pt>
                <c:pt idx="151">
                  <c:v>26.4</c:v>
                </c:pt>
                <c:pt idx="152">
                  <c:v>26.4</c:v>
                </c:pt>
                <c:pt idx="153">
                  <c:v>26.4</c:v>
                </c:pt>
                <c:pt idx="154">
                  <c:v>26.4</c:v>
                </c:pt>
                <c:pt idx="155">
                  <c:v>26.5</c:v>
                </c:pt>
                <c:pt idx="156">
                  <c:v>26.4</c:v>
                </c:pt>
                <c:pt idx="157">
                  <c:v>26.4</c:v>
                </c:pt>
                <c:pt idx="158">
                  <c:v>26.4</c:v>
                </c:pt>
                <c:pt idx="159">
                  <c:v>26.4</c:v>
                </c:pt>
                <c:pt idx="160">
                  <c:v>26.4</c:v>
                </c:pt>
                <c:pt idx="161">
                  <c:v>26.4</c:v>
                </c:pt>
                <c:pt idx="162">
                  <c:v>26.4</c:v>
                </c:pt>
                <c:pt idx="163">
                  <c:v>26.5</c:v>
                </c:pt>
                <c:pt idx="164">
                  <c:v>26.5</c:v>
                </c:pt>
                <c:pt idx="165">
                  <c:v>26.5</c:v>
                </c:pt>
                <c:pt idx="166">
                  <c:v>26.5</c:v>
                </c:pt>
                <c:pt idx="167">
                  <c:v>26.5</c:v>
                </c:pt>
                <c:pt idx="168">
                  <c:v>26.5</c:v>
                </c:pt>
                <c:pt idx="169">
                  <c:v>26.5</c:v>
                </c:pt>
                <c:pt idx="170">
                  <c:v>26.5</c:v>
                </c:pt>
                <c:pt idx="171">
                  <c:v>26.5</c:v>
                </c:pt>
                <c:pt idx="172">
                  <c:v>26.5</c:v>
                </c:pt>
                <c:pt idx="173">
                  <c:v>26.5</c:v>
                </c:pt>
                <c:pt idx="174">
                  <c:v>26.5</c:v>
                </c:pt>
                <c:pt idx="175">
                  <c:v>26.5</c:v>
                </c:pt>
                <c:pt idx="176">
                  <c:v>26.5</c:v>
                </c:pt>
                <c:pt idx="177">
                  <c:v>26.6</c:v>
                </c:pt>
                <c:pt idx="178">
                  <c:v>26.6</c:v>
                </c:pt>
                <c:pt idx="179">
                  <c:v>26.5</c:v>
                </c:pt>
                <c:pt idx="180">
                  <c:v>26.6</c:v>
                </c:pt>
                <c:pt idx="181">
                  <c:v>26.5</c:v>
                </c:pt>
                <c:pt idx="182">
                  <c:v>26.6</c:v>
                </c:pt>
                <c:pt idx="183">
                  <c:v>26.6</c:v>
                </c:pt>
                <c:pt idx="184">
                  <c:v>26.6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26.6</c:v>
                </c:pt>
                <c:pt idx="190">
                  <c:v>26.6</c:v>
                </c:pt>
                <c:pt idx="191">
                  <c:v>26.6</c:v>
                </c:pt>
                <c:pt idx="192">
                  <c:v>26.6</c:v>
                </c:pt>
                <c:pt idx="193">
                  <c:v>26.6</c:v>
                </c:pt>
                <c:pt idx="194">
                  <c:v>26.7</c:v>
                </c:pt>
                <c:pt idx="195">
                  <c:v>26.6</c:v>
                </c:pt>
                <c:pt idx="196">
                  <c:v>26.6</c:v>
                </c:pt>
                <c:pt idx="197">
                  <c:v>26.6</c:v>
                </c:pt>
                <c:pt idx="198">
                  <c:v>26.6</c:v>
                </c:pt>
                <c:pt idx="199">
                  <c:v>26.6</c:v>
                </c:pt>
                <c:pt idx="200">
                  <c:v>26.6</c:v>
                </c:pt>
                <c:pt idx="201">
                  <c:v>26.6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26.5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26.5</c:v>
                </c:pt>
                <c:pt idx="212">
                  <c:v>26.5</c:v>
                </c:pt>
                <c:pt idx="213">
                  <c:v>26.5</c:v>
                </c:pt>
                <c:pt idx="214">
                  <c:v>26.5</c:v>
                </c:pt>
                <c:pt idx="215">
                  <c:v>26.5</c:v>
                </c:pt>
                <c:pt idx="216">
                  <c:v>26.5</c:v>
                </c:pt>
                <c:pt idx="217">
                  <c:v>26.5</c:v>
                </c:pt>
                <c:pt idx="218">
                  <c:v>26.5</c:v>
                </c:pt>
                <c:pt idx="219">
                  <c:v>26.5</c:v>
                </c:pt>
                <c:pt idx="220">
                  <c:v>26.5</c:v>
                </c:pt>
                <c:pt idx="221">
                  <c:v>26.5</c:v>
                </c:pt>
                <c:pt idx="222">
                  <c:v>26.5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26.5</c:v>
                </c:pt>
                <c:pt idx="227">
                  <c:v>26.5</c:v>
                </c:pt>
                <c:pt idx="228">
                  <c:v>26.5</c:v>
                </c:pt>
                <c:pt idx="229">
                  <c:v>26.5</c:v>
                </c:pt>
                <c:pt idx="230">
                  <c:v>26.5</c:v>
                </c:pt>
                <c:pt idx="231">
                  <c:v>26.5</c:v>
                </c:pt>
                <c:pt idx="232">
                  <c:v>26.5</c:v>
                </c:pt>
                <c:pt idx="233">
                  <c:v>26.5</c:v>
                </c:pt>
                <c:pt idx="234">
                  <c:v>26.5</c:v>
                </c:pt>
                <c:pt idx="235">
                  <c:v>26.6</c:v>
                </c:pt>
                <c:pt idx="236">
                  <c:v>26.5</c:v>
                </c:pt>
                <c:pt idx="237">
                  <c:v>26.5</c:v>
                </c:pt>
                <c:pt idx="238">
                  <c:v>26.5</c:v>
                </c:pt>
                <c:pt idx="239">
                  <c:v>26.5</c:v>
                </c:pt>
                <c:pt idx="240">
                  <c:v>26.5</c:v>
                </c:pt>
                <c:pt idx="241">
                  <c:v>26.5</c:v>
                </c:pt>
                <c:pt idx="242">
                  <c:v>26.5</c:v>
                </c:pt>
                <c:pt idx="243">
                  <c:v>26.5</c:v>
                </c:pt>
                <c:pt idx="244">
                  <c:v>26.5</c:v>
                </c:pt>
                <c:pt idx="245">
                  <c:v>26.6</c:v>
                </c:pt>
                <c:pt idx="246">
                  <c:v>26.5</c:v>
                </c:pt>
                <c:pt idx="247">
                  <c:v>26.6</c:v>
                </c:pt>
                <c:pt idx="248">
                  <c:v>26.6</c:v>
                </c:pt>
                <c:pt idx="249">
                  <c:v>26.6</c:v>
                </c:pt>
                <c:pt idx="250">
                  <c:v>26.5</c:v>
                </c:pt>
                <c:pt idx="251">
                  <c:v>26.6</c:v>
                </c:pt>
                <c:pt idx="252">
                  <c:v>26.6</c:v>
                </c:pt>
                <c:pt idx="253">
                  <c:v>26.6</c:v>
                </c:pt>
                <c:pt idx="254">
                  <c:v>26.7</c:v>
                </c:pt>
                <c:pt idx="255">
                  <c:v>26.7</c:v>
                </c:pt>
                <c:pt idx="256">
                  <c:v>26.6</c:v>
                </c:pt>
                <c:pt idx="257">
                  <c:v>26.7</c:v>
                </c:pt>
                <c:pt idx="258">
                  <c:v>26.7</c:v>
                </c:pt>
                <c:pt idx="259">
                  <c:v>26.7</c:v>
                </c:pt>
                <c:pt idx="260">
                  <c:v>26.7</c:v>
                </c:pt>
                <c:pt idx="261">
                  <c:v>26.6</c:v>
                </c:pt>
                <c:pt idx="262">
                  <c:v>26.7</c:v>
                </c:pt>
                <c:pt idx="263">
                  <c:v>26.7</c:v>
                </c:pt>
                <c:pt idx="264">
                  <c:v>26.7</c:v>
                </c:pt>
                <c:pt idx="265">
                  <c:v>26.7</c:v>
                </c:pt>
                <c:pt idx="266">
                  <c:v>26.7</c:v>
                </c:pt>
                <c:pt idx="267">
                  <c:v>26.7</c:v>
                </c:pt>
                <c:pt idx="268">
                  <c:v>26.7</c:v>
                </c:pt>
                <c:pt idx="269">
                  <c:v>26.7</c:v>
                </c:pt>
                <c:pt idx="270">
                  <c:v>26.7</c:v>
                </c:pt>
                <c:pt idx="271">
                  <c:v>26.7</c:v>
                </c:pt>
                <c:pt idx="272">
                  <c:v>26.7</c:v>
                </c:pt>
                <c:pt idx="273">
                  <c:v>26.7</c:v>
                </c:pt>
                <c:pt idx="274">
                  <c:v>26.8</c:v>
                </c:pt>
                <c:pt idx="275">
                  <c:v>26.7</c:v>
                </c:pt>
                <c:pt idx="276">
                  <c:v>26.8</c:v>
                </c:pt>
                <c:pt idx="277">
                  <c:v>26.7</c:v>
                </c:pt>
                <c:pt idx="278">
                  <c:v>26.9</c:v>
                </c:pt>
                <c:pt idx="279">
                  <c:v>26.8</c:v>
                </c:pt>
                <c:pt idx="280">
                  <c:v>26.9</c:v>
                </c:pt>
                <c:pt idx="281">
                  <c:v>26.8</c:v>
                </c:pt>
                <c:pt idx="282">
                  <c:v>26.9</c:v>
                </c:pt>
                <c:pt idx="283">
                  <c:v>26.9</c:v>
                </c:pt>
                <c:pt idx="284">
                  <c:v>26.9</c:v>
                </c:pt>
                <c:pt idx="285">
                  <c:v>26.9</c:v>
                </c:pt>
                <c:pt idx="286">
                  <c:v>26.9</c:v>
                </c:pt>
                <c:pt idx="287">
                  <c:v>27</c:v>
                </c:pt>
                <c:pt idx="288">
                  <c:v>27</c:v>
                </c:pt>
                <c:pt idx="289">
                  <c:v>27</c:v>
                </c:pt>
                <c:pt idx="290">
                  <c:v>26.9</c:v>
                </c:pt>
                <c:pt idx="291">
                  <c:v>26.9</c:v>
                </c:pt>
                <c:pt idx="292">
                  <c:v>27</c:v>
                </c:pt>
                <c:pt idx="293">
                  <c:v>27.1</c:v>
                </c:pt>
                <c:pt idx="294">
                  <c:v>27.1</c:v>
                </c:pt>
                <c:pt idx="295">
                  <c:v>27</c:v>
                </c:pt>
                <c:pt idx="296">
                  <c:v>27</c:v>
                </c:pt>
                <c:pt idx="297">
                  <c:v>27</c:v>
                </c:pt>
                <c:pt idx="298">
                  <c:v>27.1</c:v>
                </c:pt>
                <c:pt idx="299">
                  <c:v>27.1</c:v>
                </c:pt>
                <c:pt idx="300">
                  <c:v>27.1</c:v>
                </c:pt>
                <c:pt idx="301">
                  <c:v>27.2</c:v>
                </c:pt>
                <c:pt idx="302">
                  <c:v>27.1</c:v>
                </c:pt>
                <c:pt idx="303">
                  <c:v>27.1</c:v>
                </c:pt>
                <c:pt idx="304">
                  <c:v>27.2</c:v>
                </c:pt>
                <c:pt idx="305">
                  <c:v>27.2</c:v>
                </c:pt>
                <c:pt idx="306">
                  <c:v>27.1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27.2</c:v>
                </c:pt>
                <c:pt idx="311">
                  <c:v>27.3</c:v>
                </c:pt>
                <c:pt idx="312">
                  <c:v>27.3</c:v>
                </c:pt>
                <c:pt idx="313">
                  <c:v>27.3</c:v>
                </c:pt>
                <c:pt idx="314">
                  <c:v>27.2</c:v>
                </c:pt>
                <c:pt idx="315">
                  <c:v>27.3</c:v>
                </c:pt>
                <c:pt idx="316">
                  <c:v>27.3</c:v>
                </c:pt>
                <c:pt idx="317">
                  <c:v>27.3</c:v>
                </c:pt>
                <c:pt idx="318">
                  <c:v>27.3</c:v>
                </c:pt>
                <c:pt idx="319">
                  <c:v>27.3</c:v>
                </c:pt>
                <c:pt idx="320">
                  <c:v>27.3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27.3</c:v>
                </c:pt>
                <c:pt idx="327">
                  <c:v>27.3</c:v>
                </c:pt>
                <c:pt idx="328">
                  <c:v>27.3</c:v>
                </c:pt>
                <c:pt idx="329">
                  <c:v>27.3</c:v>
                </c:pt>
                <c:pt idx="330">
                  <c:v>27.3</c:v>
                </c:pt>
                <c:pt idx="331">
                  <c:v>27.3</c:v>
                </c:pt>
                <c:pt idx="332">
                  <c:v>27.3</c:v>
                </c:pt>
                <c:pt idx="333">
                  <c:v>27.3</c:v>
                </c:pt>
                <c:pt idx="334">
                  <c:v>27.3</c:v>
                </c:pt>
                <c:pt idx="335">
                  <c:v>27.3</c:v>
                </c:pt>
                <c:pt idx="336">
                  <c:v>27.3</c:v>
                </c:pt>
                <c:pt idx="337">
                  <c:v>27.3</c:v>
                </c:pt>
                <c:pt idx="338">
                  <c:v>27.3</c:v>
                </c:pt>
                <c:pt idx="339">
                  <c:v>27.3</c:v>
                </c:pt>
                <c:pt idx="340">
                  <c:v>27.3</c:v>
                </c:pt>
                <c:pt idx="341">
                  <c:v>27.2</c:v>
                </c:pt>
                <c:pt idx="342">
                  <c:v>27.3</c:v>
                </c:pt>
                <c:pt idx="343">
                  <c:v>27.3</c:v>
                </c:pt>
                <c:pt idx="344">
                  <c:v>27.3</c:v>
                </c:pt>
                <c:pt idx="345">
                  <c:v>27.3</c:v>
                </c:pt>
                <c:pt idx="346">
                  <c:v>27.2</c:v>
                </c:pt>
                <c:pt idx="347">
                  <c:v>27.3</c:v>
                </c:pt>
                <c:pt idx="348">
                  <c:v>27.3</c:v>
                </c:pt>
                <c:pt idx="349">
                  <c:v>27.3</c:v>
                </c:pt>
                <c:pt idx="350">
                  <c:v>27.3</c:v>
                </c:pt>
                <c:pt idx="351">
                  <c:v>27.3</c:v>
                </c:pt>
                <c:pt idx="352">
                  <c:v>27.3</c:v>
                </c:pt>
                <c:pt idx="353">
                  <c:v>27.3</c:v>
                </c:pt>
                <c:pt idx="354">
                  <c:v>27.3</c:v>
                </c:pt>
                <c:pt idx="355">
                  <c:v>27.3</c:v>
                </c:pt>
                <c:pt idx="356">
                  <c:v>27.3</c:v>
                </c:pt>
                <c:pt idx="357">
                  <c:v>27.3</c:v>
                </c:pt>
                <c:pt idx="358">
                  <c:v>27.2</c:v>
                </c:pt>
                <c:pt idx="359">
                  <c:v>27.3</c:v>
                </c:pt>
                <c:pt idx="360">
                  <c:v>27.2</c:v>
                </c:pt>
                <c:pt idx="361">
                  <c:v>27.3</c:v>
                </c:pt>
                <c:pt idx="362">
                  <c:v>27.2</c:v>
                </c:pt>
                <c:pt idx="363">
                  <c:v>27.3</c:v>
                </c:pt>
                <c:pt idx="364">
                  <c:v>27.3</c:v>
                </c:pt>
                <c:pt idx="365">
                  <c:v>27.3</c:v>
                </c:pt>
                <c:pt idx="366">
                  <c:v>27.3</c:v>
                </c:pt>
                <c:pt idx="367">
                  <c:v>27.3</c:v>
                </c:pt>
                <c:pt idx="368">
                  <c:v>27.3</c:v>
                </c:pt>
                <c:pt idx="369">
                  <c:v>27.3</c:v>
                </c:pt>
                <c:pt idx="370">
                  <c:v>27.3</c:v>
                </c:pt>
                <c:pt idx="371">
                  <c:v>27.3</c:v>
                </c:pt>
                <c:pt idx="372">
                  <c:v>27.3</c:v>
                </c:pt>
                <c:pt idx="373">
                  <c:v>27.3</c:v>
                </c:pt>
                <c:pt idx="374">
                  <c:v>27.3</c:v>
                </c:pt>
                <c:pt idx="375">
                  <c:v>27.2</c:v>
                </c:pt>
                <c:pt idx="376">
                  <c:v>27.2</c:v>
                </c:pt>
                <c:pt idx="377">
                  <c:v>27.3</c:v>
                </c:pt>
                <c:pt idx="378">
                  <c:v>27.3</c:v>
                </c:pt>
                <c:pt idx="379">
                  <c:v>27.3</c:v>
                </c:pt>
                <c:pt idx="380">
                  <c:v>27.3</c:v>
                </c:pt>
                <c:pt idx="381">
                  <c:v>27.3</c:v>
                </c:pt>
                <c:pt idx="382">
                  <c:v>27.3</c:v>
                </c:pt>
                <c:pt idx="383">
                  <c:v>27.2</c:v>
                </c:pt>
                <c:pt idx="384">
                  <c:v>27.2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27.3</c:v>
                </c:pt>
                <c:pt idx="389">
                  <c:v>27.3</c:v>
                </c:pt>
                <c:pt idx="390">
                  <c:v>27.2</c:v>
                </c:pt>
                <c:pt idx="391">
                  <c:v>27.2</c:v>
                </c:pt>
                <c:pt idx="392">
                  <c:v>27.2</c:v>
                </c:pt>
                <c:pt idx="393">
                  <c:v>27.2</c:v>
                </c:pt>
                <c:pt idx="394">
                  <c:v>27.2</c:v>
                </c:pt>
                <c:pt idx="395">
                  <c:v>27.2</c:v>
                </c:pt>
                <c:pt idx="396">
                  <c:v>27.2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27.2</c:v>
                </c:pt>
                <c:pt idx="401">
                  <c:v>27.2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</c:v>
                </c:pt>
                <c:pt idx="408">
                  <c:v>27</c:v>
                </c:pt>
                <c:pt idx="409">
                  <c:v>27</c:v>
                </c:pt>
                <c:pt idx="410">
                  <c:v>27</c:v>
                </c:pt>
                <c:pt idx="411">
                  <c:v>27</c:v>
                </c:pt>
                <c:pt idx="412">
                  <c:v>27</c:v>
                </c:pt>
                <c:pt idx="413">
                  <c:v>27</c:v>
                </c:pt>
                <c:pt idx="414">
                  <c:v>27</c:v>
                </c:pt>
                <c:pt idx="415">
                  <c:v>27</c:v>
                </c:pt>
                <c:pt idx="416">
                  <c:v>27</c:v>
                </c:pt>
                <c:pt idx="417">
                  <c:v>27</c:v>
                </c:pt>
                <c:pt idx="418">
                  <c:v>26.9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26.9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26.9</c:v>
                </c:pt>
                <c:pt idx="435">
                  <c:v>26.9</c:v>
                </c:pt>
                <c:pt idx="436">
                  <c:v>26.9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26.9</c:v>
                </c:pt>
                <c:pt idx="442">
                  <c:v>26.9</c:v>
                </c:pt>
                <c:pt idx="443">
                  <c:v>26.9</c:v>
                </c:pt>
                <c:pt idx="444">
                  <c:v>26.9</c:v>
                </c:pt>
                <c:pt idx="445">
                  <c:v>26.9</c:v>
                </c:pt>
                <c:pt idx="446">
                  <c:v>26.9</c:v>
                </c:pt>
                <c:pt idx="447">
                  <c:v>26.9</c:v>
                </c:pt>
                <c:pt idx="448">
                  <c:v>26.9</c:v>
                </c:pt>
                <c:pt idx="449">
                  <c:v>26.9</c:v>
                </c:pt>
                <c:pt idx="450">
                  <c:v>26.9</c:v>
                </c:pt>
                <c:pt idx="451">
                  <c:v>26.9</c:v>
                </c:pt>
                <c:pt idx="452">
                  <c:v>26.9</c:v>
                </c:pt>
                <c:pt idx="453">
                  <c:v>26.9</c:v>
                </c:pt>
                <c:pt idx="454">
                  <c:v>26.9</c:v>
                </c:pt>
                <c:pt idx="455">
                  <c:v>26.9</c:v>
                </c:pt>
                <c:pt idx="456">
                  <c:v>26.9</c:v>
                </c:pt>
                <c:pt idx="457">
                  <c:v>26.9</c:v>
                </c:pt>
                <c:pt idx="458">
                  <c:v>26.9</c:v>
                </c:pt>
                <c:pt idx="459">
                  <c:v>26.9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26.9</c:v>
                </c:pt>
                <c:pt idx="464">
                  <c:v>26.9</c:v>
                </c:pt>
                <c:pt idx="465">
                  <c:v>26.9</c:v>
                </c:pt>
                <c:pt idx="466">
                  <c:v>27</c:v>
                </c:pt>
                <c:pt idx="467">
                  <c:v>26.9</c:v>
                </c:pt>
                <c:pt idx="468">
                  <c:v>26.9</c:v>
                </c:pt>
                <c:pt idx="469">
                  <c:v>26.9</c:v>
                </c:pt>
                <c:pt idx="470">
                  <c:v>26.9</c:v>
                </c:pt>
                <c:pt idx="471">
                  <c:v>26.9</c:v>
                </c:pt>
                <c:pt idx="472">
                  <c:v>26.9</c:v>
                </c:pt>
                <c:pt idx="473">
                  <c:v>26.9</c:v>
                </c:pt>
                <c:pt idx="474">
                  <c:v>26.9</c:v>
                </c:pt>
                <c:pt idx="475">
                  <c:v>26.9</c:v>
                </c:pt>
                <c:pt idx="476">
                  <c:v>26.9</c:v>
                </c:pt>
                <c:pt idx="477">
                  <c:v>26.9</c:v>
                </c:pt>
                <c:pt idx="478">
                  <c:v>26.9</c:v>
                </c:pt>
                <c:pt idx="479">
                  <c:v>26.9</c:v>
                </c:pt>
                <c:pt idx="480">
                  <c:v>26.9</c:v>
                </c:pt>
                <c:pt idx="481">
                  <c:v>27</c:v>
                </c:pt>
                <c:pt idx="482">
                  <c:v>26.9</c:v>
                </c:pt>
                <c:pt idx="483">
                  <c:v>26.9</c:v>
                </c:pt>
                <c:pt idx="484">
                  <c:v>26.9</c:v>
                </c:pt>
                <c:pt idx="485">
                  <c:v>26.9</c:v>
                </c:pt>
                <c:pt idx="486">
                  <c:v>27</c:v>
                </c:pt>
                <c:pt idx="487">
                  <c:v>27</c:v>
                </c:pt>
                <c:pt idx="488">
                  <c:v>27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27</c:v>
                </c:pt>
                <c:pt idx="494">
                  <c:v>27</c:v>
                </c:pt>
                <c:pt idx="495">
                  <c:v>27</c:v>
                </c:pt>
                <c:pt idx="496">
                  <c:v>26.9</c:v>
                </c:pt>
                <c:pt idx="497">
                  <c:v>27</c:v>
                </c:pt>
                <c:pt idx="498">
                  <c:v>27</c:v>
                </c:pt>
                <c:pt idx="499">
                  <c:v>26.9</c:v>
                </c:pt>
                <c:pt idx="500">
                  <c:v>27</c:v>
                </c:pt>
                <c:pt idx="501">
                  <c:v>26.9</c:v>
                </c:pt>
                <c:pt idx="502">
                  <c:v>26.9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26.9</c:v>
                </c:pt>
                <c:pt idx="507">
                  <c:v>27</c:v>
                </c:pt>
                <c:pt idx="508">
                  <c:v>27</c:v>
                </c:pt>
                <c:pt idx="509">
                  <c:v>26.9</c:v>
                </c:pt>
                <c:pt idx="510">
                  <c:v>26.9</c:v>
                </c:pt>
                <c:pt idx="511">
                  <c:v>26.9</c:v>
                </c:pt>
                <c:pt idx="512">
                  <c:v>26.9</c:v>
                </c:pt>
                <c:pt idx="513">
                  <c:v>27</c:v>
                </c:pt>
                <c:pt idx="514">
                  <c:v>26.9</c:v>
                </c:pt>
                <c:pt idx="515">
                  <c:v>26.9</c:v>
                </c:pt>
                <c:pt idx="516">
                  <c:v>27</c:v>
                </c:pt>
                <c:pt idx="517">
                  <c:v>26.9</c:v>
                </c:pt>
                <c:pt idx="518">
                  <c:v>26.9</c:v>
                </c:pt>
                <c:pt idx="519">
                  <c:v>27</c:v>
                </c:pt>
                <c:pt idx="520">
                  <c:v>26.9</c:v>
                </c:pt>
                <c:pt idx="521">
                  <c:v>26.9</c:v>
                </c:pt>
                <c:pt idx="522">
                  <c:v>26.9</c:v>
                </c:pt>
                <c:pt idx="523">
                  <c:v>26.9</c:v>
                </c:pt>
                <c:pt idx="524">
                  <c:v>26.9</c:v>
                </c:pt>
                <c:pt idx="525">
                  <c:v>26.9</c:v>
                </c:pt>
                <c:pt idx="526">
                  <c:v>26.9</c:v>
                </c:pt>
                <c:pt idx="527">
                  <c:v>26.9</c:v>
                </c:pt>
                <c:pt idx="528">
                  <c:v>27</c:v>
                </c:pt>
                <c:pt idx="529">
                  <c:v>26.9</c:v>
                </c:pt>
                <c:pt idx="530">
                  <c:v>26.9</c:v>
                </c:pt>
                <c:pt idx="531">
                  <c:v>26.9</c:v>
                </c:pt>
                <c:pt idx="532">
                  <c:v>26.9</c:v>
                </c:pt>
                <c:pt idx="533">
                  <c:v>26.9</c:v>
                </c:pt>
                <c:pt idx="534">
                  <c:v>26.9</c:v>
                </c:pt>
                <c:pt idx="535">
                  <c:v>26.9</c:v>
                </c:pt>
                <c:pt idx="536">
                  <c:v>26.9</c:v>
                </c:pt>
                <c:pt idx="537">
                  <c:v>26.9</c:v>
                </c:pt>
                <c:pt idx="538">
                  <c:v>26.9</c:v>
                </c:pt>
                <c:pt idx="539">
                  <c:v>26.9</c:v>
                </c:pt>
                <c:pt idx="540">
                  <c:v>26.9</c:v>
                </c:pt>
                <c:pt idx="541">
                  <c:v>26.9</c:v>
                </c:pt>
                <c:pt idx="542">
                  <c:v>26.9</c:v>
                </c:pt>
                <c:pt idx="543">
                  <c:v>26.8</c:v>
                </c:pt>
                <c:pt idx="544">
                  <c:v>26.9</c:v>
                </c:pt>
                <c:pt idx="545">
                  <c:v>26.8</c:v>
                </c:pt>
                <c:pt idx="546">
                  <c:v>26.9</c:v>
                </c:pt>
                <c:pt idx="547">
                  <c:v>26.9</c:v>
                </c:pt>
                <c:pt idx="548">
                  <c:v>26.8</c:v>
                </c:pt>
                <c:pt idx="549">
                  <c:v>26.9</c:v>
                </c:pt>
                <c:pt idx="550">
                  <c:v>26.9</c:v>
                </c:pt>
                <c:pt idx="551">
                  <c:v>26.8</c:v>
                </c:pt>
                <c:pt idx="552">
                  <c:v>26.8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26.9</c:v>
                </c:pt>
                <c:pt idx="559">
                  <c:v>26.9</c:v>
                </c:pt>
                <c:pt idx="560">
                  <c:v>26.9</c:v>
                </c:pt>
                <c:pt idx="561">
                  <c:v>26.9</c:v>
                </c:pt>
                <c:pt idx="562">
                  <c:v>26.9</c:v>
                </c:pt>
                <c:pt idx="563">
                  <c:v>26.9</c:v>
                </c:pt>
                <c:pt idx="564">
                  <c:v>26.9</c:v>
                </c:pt>
                <c:pt idx="565">
                  <c:v>26.9</c:v>
                </c:pt>
                <c:pt idx="566">
                  <c:v>26.9</c:v>
                </c:pt>
                <c:pt idx="567">
                  <c:v>26.9</c:v>
                </c:pt>
                <c:pt idx="568">
                  <c:v>26.9</c:v>
                </c:pt>
                <c:pt idx="569">
                  <c:v>26.9</c:v>
                </c:pt>
                <c:pt idx="570">
                  <c:v>26.9</c:v>
                </c:pt>
                <c:pt idx="571">
                  <c:v>26.9</c:v>
                </c:pt>
                <c:pt idx="572">
                  <c:v>26.9</c:v>
                </c:pt>
                <c:pt idx="573">
                  <c:v>26.9</c:v>
                </c:pt>
                <c:pt idx="574">
                  <c:v>27</c:v>
                </c:pt>
                <c:pt idx="575">
                  <c:v>27</c:v>
                </c:pt>
                <c:pt idx="576">
                  <c:v>27</c:v>
                </c:pt>
                <c:pt idx="577">
                  <c:v>27</c:v>
                </c:pt>
                <c:pt idx="578">
                  <c:v>26.9</c:v>
                </c:pt>
                <c:pt idx="579">
                  <c:v>27</c:v>
                </c:pt>
                <c:pt idx="580">
                  <c:v>27</c:v>
                </c:pt>
                <c:pt idx="581">
                  <c:v>27</c:v>
                </c:pt>
                <c:pt idx="582">
                  <c:v>27</c:v>
                </c:pt>
                <c:pt idx="583">
                  <c:v>27</c:v>
                </c:pt>
                <c:pt idx="584">
                  <c:v>27</c:v>
                </c:pt>
                <c:pt idx="585">
                  <c:v>27</c:v>
                </c:pt>
                <c:pt idx="586">
                  <c:v>27</c:v>
                </c:pt>
                <c:pt idx="587">
                  <c:v>27</c:v>
                </c:pt>
                <c:pt idx="588">
                  <c:v>27</c:v>
                </c:pt>
                <c:pt idx="589">
                  <c:v>27</c:v>
                </c:pt>
                <c:pt idx="590">
                  <c:v>27</c:v>
                </c:pt>
                <c:pt idx="591">
                  <c:v>27</c:v>
                </c:pt>
                <c:pt idx="592">
                  <c:v>27</c:v>
                </c:pt>
                <c:pt idx="593">
                  <c:v>27</c:v>
                </c:pt>
                <c:pt idx="594">
                  <c:v>27</c:v>
                </c:pt>
                <c:pt idx="595">
                  <c:v>27</c:v>
                </c:pt>
                <c:pt idx="596">
                  <c:v>27</c:v>
                </c:pt>
                <c:pt idx="597">
                  <c:v>27.1</c:v>
                </c:pt>
                <c:pt idx="598">
                  <c:v>27.1</c:v>
                </c:pt>
                <c:pt idx="599">
                  <c:v>27.1</c:v>
                </c:pt>
                <c:pt idx="600">
                  <c:v>27</c:v>
                </c:pt>
                <c:pt idx="601">
                  <c:v>27.2</c:v>
                </c:pt>
                <c:pt idx="602">
                  <c:v>27.1</c:v>
                </c:pt>
                <c:pt idx="603">
                  <c:v>27.1</c:v>
                </c:pt>
                <c:pt idx="604">
                  <c:v>27.1</c:v>
                </c:pt>
                <c:pt idx="605">
                  <c:v>27.2</c:v>
                </c:pt>
                <c:pt idx="606">
                  <c:v>27.2</c:v>
                </c:pt>
                <c:pt idx="607">
                  <c:v>27.2</c:v>
                </c:pt>
                <c:pt idx="608">
                  <c:v>27.2</c:v>
                </c:pt>
                <c:pt idx="609">
                  <c:v>27.2</c:v>
                </c:pt>
                <c:pt idx="610">
                  <c:v>27.2</c:v>
                </c:pt>
                <c:pt idx="611">
                  <c:v>27.2</c:v>
                </c:pt>
                <c:pt idx="612">
                  <c:v>27.2</c:v>
                </c:pt>
                <c:pt idx="613">
                  <c:v>27.2</c:v>
                </c:pt>
                <c:pt idx="614">
                  <c:v>27.2</c:v>
                </c:pt>
                <c:pt idx="615">
                  <c:v>27.2</c:v>
                </c:pt>
                <c:pt idx="616">
                  <c:v>27.2</c:v>
                </c:pt>
                <c:pt idx="617">
                  <c:v>27.3</c:v>
                </c:pt>
                <c:pt idx="618">
                  <c:v>27.3</c:v>
                </c:pt>
                <c:pt idx="619">
                  <c:v>27.3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27.3</c:v>
                </c:pt>
                <c:pt idx="628">
                  <c:v>27.4</c:v>
                </c:pt>
                <c:pt idx="629">
                  <c:v>27.5</c:v>
                </c:pt>
                <c:pt idx="630">
                  <c:v>27.4</c:v>
                </c:pt>
                <c:pt idx="631">
                  <c:v>27.4</c:v>
                </c:pt>
                <c:pt idx="632">
                  <c:v>27.4</c:v>
                </c:pt>
                <c:pt idx="633">
                  <c:v>27.5</c:v>
                </c:pt>
                <c:pt idx="634">
                  <c:v>27.5</c:v>
                </c:pt>
                <c:pt idx="635">
                  <c:v>27.5</c:v>
                </c:pt>
                <c:pt idx="636">
                  <c:v>27.5</c:v>
                </c:pt>
                <c:pt idx="637">
                  <c:v>27.5</c:v>
                </c:pt>
                <c:pt idx="638">
                  <c:v>27.5</c:v>
                </c:pt>
                <c:pt idx="639">
                  <c:v>27.5</c:v>
                </c:pt>
                <c:pt idx="640">
                  <c:v>27.6</c:v>
                </c:pt>
                <c:pt idx="641">
                  <c:v>27.6</c:v>
                </c:pt>
                <c:pt idx="642">
                  <c:v>27.7</c:v>
                </c:pt>
                <c:pt idx="643">
                  <c:v>27.6</c:v>
                </c:pt>
                <c:pt idx="644">
                  <c:v>27.7</c:v>
                </c:pt>
                <c:pt idx="645">
                  <c:v>27.7</c:v>
                </c:pt>
                <c:pt idx="646">
                  <c:v>27.7</c:v>
                </c:pt>
                <c:pt idx="647">
                  <c:v>27.7</c:v>
                </c:pt>
                <c:pt idx="648">
                  <c:v>27.7</c:v>
                </c:pt>
                <c:pt idx="649">
                  <c:v>27.7</c:v>
                </c:pt>
                <c:pt idx="650">
                  <c:v>27.7</c:v>
                </c:pt>
                <c:pt idx="651">
                  <c:v>27.7</c:v>
                </c:pt>
                <c:pt idx="652">
                  <c:v>27.8</c:v>
                </c:pt>
                <c:pt idx="653">
                  <c:v>27.8</c:v>
                </c:pt>
                <c:pt idx="654">
                  <c:v>27.8</c:v>
                </c:pt>
                <c:pt idx="655">
                  <c:v>27.8</c:v>
                </c:pt>
                <c:pt idx="656">
                  <c:v>27.8</c:v>
                </c:pt>
                <c:pt idx="657">
                  <c:v>27.8</c:v>
                </c:pt>
                <c:pt idx="658">
                  <c:v>27.8</c:v>
                </c:pt>
                <c:pt idx="659">
                  <c:v>27.8</c:v>
                </c:pt>
                <c:pt idx="660">
                  <c:v>27.9</c:v>
                </c:pt>
                <c:pt idx="661">
                  <c:v>27.8</c:v>
                </c:pt>
                <c:pt idx="662">
                  <c:v>27.8</c:v>
                </c:pt>
                <c:pt idx="663">
                  <c:v>27.9</c:v>
                </c:pt>
                <c:pt idx="664">
                  <c:v>27.8</c:v>
                </c:pt>
                <c:pt idx="665">
                  <c:v>27.9</c:v>
                </c:pt>
                <c:pt idx="666">
                  <c:v>28</c:v>
                </c:pt>
                <c:pt idx="667">
                  <c:v>28</c:v>
                </c:pt>
                <c:pt idx="668">
                  <c:v>28</c:v>
                </c:pt>
                <c:pt idx="669">
                  <c:v>28</c:v>
                </c:pt>
                <c:pt idx="670">
                  <c:v>28</c:v>
                </c:pt>
                <c:pt idx="671">
                  <c:v>28</c:v>
                </c:pt>
                <c:pt idx="672">
                  <c:v>28</c:v>
                </c:pt>
                <c:pt idx="673">
                  <c:v>28</c:v>
                </c:pt>
                <c:pt idx="674">
                  <c:v>28</c:v>
                </c:pt>
                <c:pt idx="675">
                  <c:v>28</c:v>
                </c:pt>
                <c:pt idx="676">
                  <c:v>28.1</c:v>
                </c:pt>
                <c:pt idx="677">
                  <c:v>28.1</c:v>
                </c:pt>
                <c:pt idx="678">
                  <c:v>28.2</c:v>
                </c:pt>
                <c:pt idx="679">
                  <c:v>28.1</c:v>
                </c:pt>
                <c:pt idx="680">
                  <c:v>28.2</c:v>
                </c:pt>
                <c:pt idx="681">
                  <c:v>28.3</c:v>
                </c:pt>
                <c:pt idx="682">
                  <c:v>28.2</c:v>
                </c:pt>
                <c:pt idx="683">
                  <c:v>28.2</c:v>
                </c:pt>
                <c:pt idx="684">
                  <c:v>28.2</c:v>
                </c:pt>
                <c:pt idx="685">
                  <c:v>28.3</c:v>
                </c:pt>
                <c:pt idx="686">
                  <c:v>28.3</c:v>
                </c:pt>
                <c:pt idx="687">
                  <c:v>28.3</c:v>
                </c:pt>
                <c:pt idx="688">
                  <c:v>28.4</c:v>
                </c:pt>
                <c:pt idx="689">
                  <c:v>28.3</c:v>
                </c:pt>
                <c:pt idx="690">
                  <c:v>28.3</c:v>
                </c:pt>
                <c:pt idx="691">
                  <c:v>28.3</c:v>
                </c:pt>
                <c:pt idx="692">
                  <c:v>28.3</c:v>
                </c:pt>
                <c:pt idx="693">
                  <c:v>28.4</c:v>
                </c:pt>
                <c:pt idx="694">
                  <c:v>28.4</c:v>
                </c:pt>
                <c:pt idx="695">
                  <c:v>28.4</c:v>
                </c:pt>
                <c:pt idx="696">
                  <c:v>28.4</c:v>
                </c:pt>
                <c:pt idx="697">
                  <c:v>28.4</c:v>
                </c:pt>
                <c:pt idx="698">
                  <c:v>28.4</c:v>
                </c:pt>
                <c:pt idx="699">
                  <c:v>28.4</c:v>
                </c:pt>
                <c:pt idx="700">
                  <c:v>28.4</c:v>
                </c:pt>
                <c:pt idx="701">
                  <c:v>28.4</c:v>
                </c:pt>
                <c:pt idx="702">
                  <c:v>28.5</c:v>
                </c:pt>
                <c:pt idx="703">
                  <c:v>28.5</c:v>
                </c:pt>
                <c:pt idx="704">
                  <c:v>28.5</c:v>
                </c:pt>
                <c:pt idx="705">
                  <c:v>28.5</c:v>
                </c:pt>
                <c:pt idx="706">
                  <c:v>28.5</c:v>
                </c:pt>
                <c:pt idx="707">
                  <c:v>28.7</c:v>
                </c:pt>
                <c:pt idx="708">
                  <c:v>28.7</c:v>
                </c:pt>
                <c:pt idx="709">
                  <c:v>28.7</c:v>
                </c:pt>
                <c:pt idx="710">
                  <c:v>28.7</c:v>
                </c:pt>
                <c:pt idx="711">
                  <c:v>28.7</c:v>
                </c:pt>
                <c:pt idx="712">
                  <c:v>28.7</c:v>
                </c:pt>
                <c:pt idx="713">
                  <c:v>28.7</c:v>
                </c:pt>
                <c:pt idx="714">
                  <c:v>28.7</c:v>
                </c:pt>
                <c:pt idx="715">
                  <c:v>28.7</c:v>
                </c:pt>
                <c:pt idx="716">
                  <c:v>28.7</c:v>
                </c:pt>
                <c:pt idx="717">
                  <c:v>28.5</c:v>
                </c:pt>
                <c:pt idx="718">
                  <c:v>28.7</c:v>
                </c:pt>
                <c:pt idx="719">
                  <c:v>28.7</c:v>
                </c:pt>
                <c:pt idx="720">
                  <c:v>28.7</c:v>
                </c:pt>
                <c:pt idx="721">
                  <c:v>28.7</c:v>
                </c:pt>
                <c:pt idx="722">
                  <c:v>28.7</c:v>
                </c:pt>
                <c:pt idx="723">
                  <c:v>28.7</c:v>
                </c:pt>
                <c:pt idx="724">
                  <c:v>28.7</c:v>
                </c:pt>
                <c:pt idx="725">
                  <c:v>28.7</c:v>
                </c:pt>
                <c:pt idx="726">
                  <c:v>28.7</c:v>
                </c:pt>
                <c:pt idx="727">
                  <c:v>28.8</c:v>
                </c:pt>
                <c:pt idx="728">
                  <c:v>28.7</c:v>
                </c:pt>
                <c:pt idx="729">
                  <c:v>28.8</c:v>
                </c:pt>
                <c:pt idx="730">
                  <c:v>28.8</c:v>
                </c:pt>
                <c:pt idx="731">
                  <c:v>28.8</c:v>
                </c:pt>
                <c:pt idx="732">
                  <c:v>28.8</c:v>
                </c:pt>
                <c:pt idx="733">
                  <c:v>28.8</c:v>
                </c:pt>
                <c:pt idx="734">
                  <c:v>28.8</c:v>
                </c:pt>
                <c:pt idx="735">
                  <c:v>28.8</c:v>
                </c:pt>
                <c:pt idx="736">
                  <c:v>28.8</c:v>
                </c:pt>
                <c:pt idx="737">
                  <c:v>28.8</c:v>
                </c:pt>
                <c:pt idx="738">
                  <c:v>28.8</c:v>
                </c:pt>
                <c:pt idx="739">
                  <c:v>28.8</c:v>
                </c:pt>
                <c:pt idx="740">
                  <c:v>28.8</c:v>
                </c:pt>
                <c:pt idx="741">
                  <c:v>28.8</c:v>
                </c:pt>
                <c:pt idx="742">
                  <c:v>28.8</c:v>
                </c:pt>
                <c:pt idx="743">
                  <c:v>28.8</c:v>
                </c:pt>
                <c:pt idx="744">
                  <c:v>28.8</c:v>
                </c:pt>
                <c:pt idx="745">
                  <c:v>28.9</c:v>
                </c:pt>
                <c:pt idx="746">
                  <c:v>28.9</c:v>
                </c:pt>
                <c:pt idx="747">
                  <c:v>29</c:v>
                </c:pt>
                <c:pt idx="748">
                  <c:v>29</c:v>
                </c:pt>
                <c:pt idx="749">
                  <c:v>28.9</c:v>
                </c:pt>
                <c:pt idx="750">
                  <c:v>29</c:v>
                </c:pt>
                <c:pt idx="751">
                  <c:v>29</c:v>
                </c:pt>
                <c:pt idx="752">
                  <c:v>29</c:v>
                </c:pt>
                <c:pt idx="753">
                  <c:v>29</c:v>
                </c:pt>
                <c:pt idx="754">
                  <c:v>29</c:v>
                </c:pt>
                <c:pt idx="755">
                  <c:v>29.1</c:v>
                </c:pt>
                <c:pt idx="756">
                  <c:v>29.1</c:v>
                </c:pt>
                <c:pt idx="757">
                  <c:v>29.1</c:v>
                </c:pt>
                <c:pt idx="758">
                  <c:v>29.1</c:v>
                </c:pt>
                <c:pt idx="759">
                  <c:v>29.1</c:v>
                </c:pt>
                <c:pt idx="760">
                  <c:v>29.1</c:v>
                </c:pt>
                <c:pt idx="761">
                  <c:v>29.1</c:v>
                </c:pt>
                <c:pt idx="762">
                  <c:v>29.1</c:v>
                </c:pt>
                <c:pt idx="763">
                  <c:v>29.1</c:v>
                </c:pt>
                <c:pt idx="764">
                  <c:v>29.1</c:v>
                </c:pt>
                <c:pt idx="765">
                  <c:v>29.2</c:v>
                </c:pt>
                <c:pt idx="766">
                  <c:v>29.2</c:v>
                </c:pt>
                <c:pt idx="767">
                  <c:v>29.2</c:v>
                </c:pt>
                <c:pt idx="768">
                  <c:v>29.2</c:v>
                </c:pt>
                <c:pt idx="769">
                  <c:v>29.3</c:v>
                </c:pt>
                <c:pt idx="770">
                  <c:v>29.3</c:v>
                </c:pt>
                <c:pt idx="771">
                  <c:v>29.3</c:v>
                </c:pt>
                <c:pt idx="772">
                  <c:v>29.3</c:v>
                </c:pt>
                <c:pt idx="773">
                  <c:v>29.4</c:v>
                </c:pt>
                <c:pt idx="774">
                  <c:v>29.5</c:v>
                </c:pt>
                <c:pt idx="775">
                  <c:v>29.5</c:v>
                </c:pt>
                <c:pt idx="776">
                  <c:v>29.5</c:v>
                </c:pt>
                <c:pt idx="777">
                  <c:v>29.5</c:v>
                </c:pt>
                <c:pt idx="778">
                  <c:v>29.5</c:v>
                </c:pt>
                <c:pt idx="779">
                  <c:v>29.5</c:v>
                </c:pt>
                <c:pt idx="780">
                  <c:v>29.5</c:v>
                </c:pt>
                <c:pt idx="781">
                  <c:v>29.6</c:v>
                </c:pt>
                <c:pt idx="782">
                  <c:v>29.5</c:v>
                </c:pt>
                <c:pt idx="783">
                  <c:v>29.5</c:v>
                </c:pt>
                <c:pt idx="784">
                  <c:v>29.6</c:v>
                </c:pt>
                <c:pt idx="785">
                  <c:v>29.6</c:v>
                </c:pt>
                <c:pt idx="786">
                  <c:v>29.6</c:v>
                </c:pt>
                <c:pt idx="787">
                  <c:v>29.6</c:v>
                </c:pt>
                <c:pt idx="788">
                  <c:v>29.6</c:v>
                </c:pt>
                <c:pt idx="789">
                  <c:v>29.7</c:v>
                </c:pt>
                <c:pt idx="790">
                  <c:v>29.6</c:v>
                </c:pt>
                <c:pt idx="791">
                  <c:v>29.7</c:v>
                </c:pt>
                <c:pt idx="792">
                  <c:v>29.7</c:v>
                </c:pt>
                <c:pt idx="793">
                  <c:v>29.7</c:v>
                </c:pt>
                <c:pt idx="794">
                  <c:v>29.7</c:v>
                </c:pt>
                <c:pt idx="795">
                  <c:v>29.8</c:v>
                </c:pt>
                <c:pt idx="796">
                  <c:v>29.8</c:v>
                </c:pt>
                <c:pt idx="797">
                  <c:v>29.8</c:v>
                </c:pt>
                <c:pt idx="798">
                  <c:v>29.8</c:v>
                </c:pt>
                <c:pt idx="799">
                  <c:v>29.8</c:v>
                </c:pt>
                <c:pt idx="800">
                  <c:v>29.8</c:v>
                </c:pt>
                <c:pt idx="801">
                  <c:v>29.9</c:v>
                </c:pt>
                <c:pt idx="802">
                  <c:v>29.9</c:v>
                </c:pt>
                <c:pt idx="803">
                  <c:v>29.9</c:v>
                </c:pt>
                <c:pt idx="804">
                  <c:v>29.9</c:v>
                </c:pt>
                <c:pt idx="805">
                  <c:v>30</c:v>
                </c:pt>
                <c:pt idx="806">
                  <c:v>30</c:v>
                </c:pt>
                <c:pt idx="807">
                  <c:v>30</c:v>
                </c:pt>
                <c:pt idx="808">
                  <c:v>30</c:v>
                </c:pt>
                <c:pt idx="809">
                  <c:v>30</c:v>
                </c:pt>
                <c:pt idx="810">
                  <c:v>30</c:v>
                </c:pt>
                <c:pt idx="811">
                  <c:v>30.1</c:v>
                </c:pt>
                <c:pt idx="812">
                  <c:v>30.1</c:v>
                </c:pt>
                <c:pt idx="813">
                  <c:v>30.1</c:v>
                </c:pt>
                <c:pt idx="814">
                  <c:v>30.1</c:v>
                </c:pt>
                <c:pt idx="815">
                  <c:v>30.2</c:v>
                </c:pt>
                <c:pt idx="816">
                  <c:v>30.2</c:v>
                </c:pt>
                <c:pt idx="817">
                  <c:v>30.2</c:v>
                </c:pt>
                <c:pt idx="818">
                  <c:v>30.2</c:v>
                </c:pt>
                <c:pt idx="819">
                  <c:v>30.3</c:v>
                </c:pt>
                <c:pt idx="820">
                  <c:v>30.3</c:v>
                </c:pt>
                <c:pt idx="821">
                  <c:v>30.3</c:v>
                </c:pt>
                <c:pt idx="822">
                  <c:v>30.3</c:v>
                </c:pt>
                <c:pt idx="823">
                  <c:v>30.3</c:v>
                </c:pt>
                <c:pt idx="824">
                  <c:v>30.3</c:v>
                </c:pt>
                <c:pt idx="825">
                  <c:v>30.3</c:v>
                </c:pt>
                <c:pt idx="826">
                  <c:v>30.4</c:v>
                </c:pt>
                <c:pt idx="827">
                  <c:v>30.4</c:v>
                </c:pt>
                <c:pt idx="828">
                  <c:v>30.4</c:v>
                </c:pt>
                <c:pt idx="829">
                  <c:v>30.5</c:v>
                </c:pt>
                <c:pt idx="830">
                  <c:v>30.5</c:v>
                </c:pt>
                <c:pt idx="831">
                  <c:v>30.4</c:v>
                </c:pt>
                <c:pt idx="832">
                  <c:v>30.5</c:v>
                </c:pt>
                <c:pt idx="833">
                  <c:v>30.6</c:v>
                </c:pt>
                <c:pt idx="834">
                  <c:v>30.6</c:v>
                </c:pt>
                <c:pt idx="835">
                  <c:v>30.6</c:v>
                </c:pt>
                <c:pt idx="836">
                  <c:v>30.6</c:v>
                </c:pt>
                <c:pt idx="837">
                  <c:v>30.7</c:v>
                </c:pt>
                <c:pt idx="838">
                  <c:v>30.6</c:v>
                </c:pt>
                <c:pt idx="839">
                  <c:v>30.7</c:v>
                </c:pt>
                <c:pt idx="840">
                  <c:v>30.6</c:v>
                </c:pt>
                <c:pt idx="841">
                  <c:v>30.7</c:v>
                </c:pt>
                <c:pt idx="842">
                  <c:v>30.8</c:v>
                </c:pt>
                <c:pt idx="843">
                  <c:v>30.8</c:v>
                </c:pt>
                <c:pt idx="844">
                  <c:v>30.8</c:v>
                </c:pt>
                <c:pt idx="845">
                  <c:v>30.8</c:v>
                </c:pt>
                <c:pt idx="846">
                  <c:v>30.8</c:v>
                </c:pt>
                <c:pt idx="847">
                  <c:v>30.8</c:v>
                </c:pt>
                <c:pt idx="848">
                  <c:v>30.9</c:v>
                </c:pt>
                <c:pt idx="849">
                  <c:v>30.9</c:v>
                </c:pt>
                <c:pt idx="850">
                  <c:v>30.9</c:v>
                </c:pt>
                <c:pt idx="851">
                  <c:v>31</c:v>
                </c:pt>
                <c:pt idx="852">
                  <c:v>31</c:v>
                </c:pt>
                <c:pt idx="853">
                  <c:v>31.1</c:v>
                </c:pt>
                <c:pt idx="854">
                  <c:v>31.1</c:v>
                </c:pt>
                <c:pt idx="855">
                  <c:v>31.1</c:v>
                </c:pt>
                <c:pt idx="856">
                  <c:v>31.1</c:v>
                </c:pt>
                <c:pt idx="857">
                  <c:v>31</c:v>
                </c:pt>
                <c:pt idx="858">
                  <c:v>31.1</c:v>
                </c:pt>
                <c:pt idx="859">
                  <c:v>31.1</c:v>
                </c:pt>
                <c:pt idx="860">
                  <c:v>31.1</c:v>
                </c:pt>
                <c:pt idx="861">
                  <c:v>31.2</c:v>
                </c:pt>
                <c:pt idx="862">
                  <c:v>31.2</c:v>
                </c:pt>
                <c:pt idx="863">
                  <c:v>31.3</c:v>
                </c:pt>
                <c:pt idx="864">
                  <c:v>31.3</c:v>
                </c:pt>
                <c:pt idx="865">
                  <c:v>31.3</c:v>
                </c:pt>
                <c:pt idx="866">
                  <c:v>31.3</c:v>
                </c:pt>
                <c:pt idx="867">
                  <c:v>31.4</c:v>
                </c:pt>
                <c:pt idx="868">
                  <c:v>31.4</c:v>
                </c:pt>
                <c:pt idx="869">
                  <c:v>31.4</c:v>
                </c:pt>
                <c:pt idx="870">
                  <c:v>31.4</c:v>
                </c:pt>
                <c:pt idx="871">
                  <c:v>31.4</c:v>
                </c:pt>
                <c:pt idx="872">
                  <c:v>31.5</c:v>
                </c:pt>
                <c:pt idx="873">
                  <c:v>31.5</c:v>
                </c:pt>
                <c:pt idx="874">
                  <c:v>31.5</c:v>
                </c:pt>
                <c:pt idx="875">
                  <c:v>31.5</c:v>
                </c:pt>
                <c:pt idx="876">
                  <c:v>31.5</c:v>
                </c:pt>
                <c:pt idx="877">
                  <c:v>31.6</c:v>
                </c:pt>
                <c:pt idx="878">
                  <c:v>31.6</c:v>
                </c:pt>
                <c:pt idx="879">
                  <c:v>31.6</c:v>
                </c:pt>
                <c:pt idx="880">
                  <c:v>31.6</c:v>
                </c:pt>
                <c:pt idx="881">
                  <c:v>31.6</c:v>
                </c:pt>
                <c:pt idx="882">
                  <c:v>31.7</c:v>
                </c:pt>
                <c:pt idx="883">
                  <c:v>31.8</c:v>
                </c:pt>
                <c:pt idx="884">
                  <c:v>31.8</c:v>
                </c:pt>
                <c:pt idx="885">
                  <c:v>31.8</c:v>
                </c:pt>
                <c:pt idx="886">
                  <c:v>31.8</c:v>
                </c:pt>
                <c:pt idx="887">
                  <c:v>31.8</c:v>
                </c:pt>
                <c:pt idx="888">
                  <c:v>31.8</c:v>
                </c:pt>
                <c:pt idx="889">
                  <c:v>31.8</c:v>
                </c:pt>
                <c:pt idx="890">
                  <c:v>31.8</c:v>
                </c:pt>
                <c:pt idx="891">
                  <c:v>31.8</c:v>
                </c:pt>
                <c:pt idx="892">
                  <c:v>31.8</c:v>
                </c:pt>
                <c:pt idx="893">
                  <c:v>31.9</c:v>
                </c:pt>
                <c:pt idx="894">
                  <c:v>31.9</c:v>
                </c:pt>
                <c:pt idx="895">
                  <c:v>32</c:v>
                </c:pt>
                <c:pt idx="896">
                  <c:v>31.9</c:v>
                </c:pt>
                <c:pt idx="897">
                  <c:v>32.1</c:v>
                </c:pt>
                <c:pt idx="898">
                  <c:v>32</c:v>
                </c:pt>
                <c:pt idx="899">
                  <c:v>32.1</c:v>
                </c:pt>
                <c:pt idx="900">
                  <c:v>32.1</c:v>
                </c:pt>
                <c:pt idx="901">
                  <c:v>32.1</c:v>
                </c:pt>
                <c:pt idx="902">
                  <c:v>32.1</c:v>
                </c:pt>
                <c:pt idx="903">
                  <c:v>32.200000000000003</c:v>
                </c:pt>
                <c:pt idx="904">
                  <c:v>32.200000000000003</c:v>
                </c:pt>
                <c:pt idx="905">
                  <c:v>32.200000000000003</c:v>
                </c:pt>
                <c:pt idx="906">
                  <c:v>32.200000000000003</c:v>
                </c:pt>
                <c:pt idx="907">
                  <c:v>32.299999999999997</c:v>
                </c:pt>
                <c:pt idx="908">
                  <c:v>32.200000000000003</c:v>
                </c:pt>
                <c:pt idx="909">
                  <c:v>32.299999999999997</c:v>
                </c:pt>
                <c:pt idx="910">
                  <c:v>32.4</c:v>
                </c:pt>
                <c:pt idx="911">
                  <c:v>32.4</c:v>
                </c:pt>
                <c:pt idx="912">
                  <c:v>32.4</c:v>
                </c:pt>
                <c:pt idx="913">
                  <c:v>32.4</c:v>
                </c:pt>
                <c:pt idx="914">
                  <c:v>32.4</c:v>
                </c:pt>
                <c:pt idx="915">
                  <c:v>32.4</c:v>
                </c:pt>
                <c:pt idx="916">
                  <c:v>32.5</c:v>
                </c:pt>
                <c:pt idx="917">
                  <c:v>32.5</c:v>
                </c:pt>
                <c:pt idx="918">
                  <c:v>32.5</c:v>
                </c:pt>
                <c:pt idx="919">
                  <c:v>32.5</c:v>
                </c:pt>
                <c:pt idx="920">
                  <c:v>32.5</c:v>
                </c:pt>
                <c:pt idx="921">
                  <c:v>32.5</c:v>
                </c:pt>
                <c:pt idx="922">
                  <c:v>32.6</c:v>
                </c:pt>
                <c:pt idx="923">
                  <c:v>32.6</c:v>
                </c:pt>
                <c:pt idx="924">
                  <c:v>32.6</c:v>
                </c:pt>
                <c:pt idx="925">
                  <c:v>32.700000000000003</c:v>
                </c:pt>
                <c:pt idx="926">
                  <c:v>32.700000000000003</c:v>
                </c:pt>
                <c:pt idx="927">
                  <c:v>32.700000000000003</c:v>
                </c:pt>
                <c:pt idx="928">
                  <c:v>32.700000000000003</c:v>
                </c:pt>
                <c:pt idx="929">
                  <c:v>32.700000000000003</c:v>
                </c:pt>
                <c:pt idx="930">
                  <c:v>32.700000000000003</c:v>
                </c:pt>
                <c:pt idx="931">
                  <c:v>32.799999999999997</c:v>
                </c:pt>
                <c:pt idx="932">
                  <c:v>32.799999999999997</c:v>
                </c:pt>
                <c:pt idx="933">
                  <c:v>32.9</c:v>
                </c:pt>
                <c:pt idx="934">
                  <c:v>32.9</c:v>
                </c:pt>
                <c:pt idx="935">
                  <c:v>32.9</c:v>
                </c:pt>
                <c:pt idx="936">
                  <c:v>32.9</c:v>
                </c:pt>
                <c:pt idx="937">
                  <c:v>32.9</c:v>
                </c:pt>
                <c:pt idx="938">
                  <c:v>32.9</c:v>
                </c:pt>
                <c:pt idx="939">
                  <c:v>32.9</c:v>
                </c:pt>
                <c:pt idx="940">
                  <c:v>33</c:v>
                </c:pt>
                <c:pt idx="941">
                  <c:v>33</c:v>
                </c:pt>
                <c:pt idx="942">
                  <c:v>33.1</c:v>
                </c:pt>
                <c:pt idx="943">
                  <c:v>33.1</c:v>
                </c:pt>
                <c:pt idx="944">
                  <c:v>33.200000000000003</c:v>
                </c:pt>
                <c:pt idx="945">
                  <c:v>33.200000000000003</c:v>
                </c:pt>
                <c:pt idx="946">
                  <c:v>33.200000000000003</c:v>
                </c:pt>
                <c:pt idx="947">
                  <c:v>33.200000000000003</c:v>
                </c:pt>
                <c:pt idx="948">
                  <c:v>33.200000000000003</c:v>
                </c:pt>
                <c:pt idx="949">
                  <c:v>33.200000000000003</c:v>
                </c:pt>
                <c:pt idx="950">
                  <c:v>33.200000000000003</c:v>
                </c:pt>
                <c:pt idx="951">
                  <c:v>33.299999999999997</c:v>
                </c:pt>
                <c:pt idx="952">
                  <c:v>33.4</c:v>
                </c:pt>
                <c:pt idx="953">
                  <c:v>33.4</c:v>
                </c:pt>
                <c:pt idx="954">
                  <c:v>33.4</c:v>
                </c:pt>
                <c:pt idx="955">
                  <c:v>33.4</c:v>
                </c:pt>
                <c:pt idx="956">
                  <c:v>33.4</c:v>
                </c:pt>
                <c:pt idx="957">
                  <c:v>33.4</c:v>
                </c:pt>
                <c:pt idx="958">
                  <c:v>33.5</c:v>
                </c:pt>
                <c:pt idx="959">
                  <c:v>33.6</c:v>
                </c:pt>
                <c:pt idx="960">
                  <c:v>33.6</c:v>
                </c:pt>
                <c:pt idx="961">
                  <c:v>33.6</c:v>
                </c:pt>
                <c:pt idx="962">
                  <c:v>33.6</c:v>
                </c:pt>
                <c:pt idx="963">
                  <c:v>33.6</c:v>
                </c:pt>
                <c:pt idx="964">
                  <c:v>33.6</c:v>
                </c:pt>
                <c:pt idx="965">
                  <c:v>33.6</c:v>
                </c:pt>
                <c:pt idx="966">
                  <c:v>33.700000000000003</c:v>
                </c:pt>
                <c:pt idx="967">
                  <c:v>33.700000000000003</c:v>
                </c:pt>
                <c:pt idx="968">
                  <c:v>33.700000000000003</c:v>
                </c:pt>
                <c:pt idx="969">
                  <c:v>33.700000000000003</c:v>
                </c:pt>
                <c:pt idx="970">
                  <c:v>33.799999999999997</c:v>
                </c:pt>
                <c:pt idx="971">
                  <c:v>33.9</c:v>
                </c:pt>
                <c:pt idx="972">
                  <c:v>33.9</c:v>
                </c:pt>
                <c:pt idx="973">
                  <c:v>33.9</c:v>
                </c:pt>
                <c:pt idx="974">
                  <c:v>33.9</c:v>
                </c:pt>
                <c:pt idx="975">
                  <c:v>33.9</c:v>
                </c:pt>
                <c:pt idx="976">
                  <c:v>33.9</c:v>
                </c:pt>
                <c:pt idx="977">
                  <c:v>33.9</c:v>
                </c:pt>
                <c:pt idx="978">
                  <c:v>33.9</c:v>
                </c:pt>
                <c:pt idx="979">
                  <c:v>34</c:v>
                </c:pt>
                <c:pt idx="980">
                  <c:v>34</c:v>
                </c:pt>
                <c:pt idx="981">
                  <c:v>34</c:v>
                </c:pt>
                <c:pt idx="982">
                  <c:v>34</c:v>
                </c:pt>
                <c:pt idx="983">
                  <c:v>34</c:v>
                </c:pt>
                <c:pt idx="984">
                  <c:v>34</c:v>
                </c:pt>
                <c:pt idx="985">
                  <c:v>34.1</c:v>
                </c:pt>
                <c:pt idx="986">
                  <c:v>34.200000000000003</c:v>
                </c:pt>
                <c:pt idx="987">
                  <c:v>34.200000000000003</c:v>
                </c:pt>
                <c:pt idx="988">
                  <c:v>34.200000000000003</c:v>
                </c:pt>
                <c:pt idx="989">
                  <c:v>34.200000000000003</c:v>
                </c:pt>
                <c:pt idx="990">
                  <c:v>34.200000000000003</c:v>
                </c:pt>
                <c:pt idx="991">
                  <c:v>34.299999999999997</c:v>
                </c:pt>
                <c:pt idx="992">
                  <c:v>34.299999999999997</c:v>
                </c:pt>
                <c:pt idx="993">
                  <c:v>34.299999999999997</c:v>
                </c:pt>
                <c:pt idx="994">
                  <c:v>34.299999999999997</c:v>
                </c:pt>
                <c:pt idx="995">
                  <c:v>34.299999999999997</c:v>
                </c:pt>
                <c:pt idx="996">
                  <c:v>34.4</c:v>
                </c:pt>
                <c:pt idx="997">
                  <c:v>34.4</c:v>
                </c:pt>
                <c:pt idx="998">
                  <c:v>34.4</c:v>
                </c:pt>
                <c:pt idx="999">
                  <c:v>34.4</c:v>
                </c:pt>
                <c:pt idx="1000">
                  <c:v>34.5</c:v>
                </c:pt>
                <c:pt idx="1001">
                  <c:v>34.4</c:v>
                </c:pt>
                <c:pt idx="1002">
                  <c:v>34.5</c:v>
                </c:pt>
                <c:pt idx="1003">
                  <c:v>34.5</c:v>
                </c:pt>
                <c:pt idx="1004">
                  <c:v>34.6</c:v>
                </c:pt>
                <c:pt idx="1005">
                  <c:v>34.5</c:v>
                </c:pt>
                <c:pt idx="1006">
                  <c:v>34.6</c:v>
                </c:pt>
                <c:pt idx="1007">
                  <c:v>34.700000000000003</c:v>
                </c:pt>
                <c:pt idx="1008">
                  <c:v>34.6</c:v>
                </c:pt>
                <c:pt idx="1009">
                  <c:v>34.700000000000003</c:v>
                </c:pt>
                <c:pt idx="1010">
                  <c:v>34.700000000000003</c:v>
                </c:pt>
                <c:pt idx="1011">
                  <c:v>34.799999999999997</c:v>
                </c:pt>
                <c:pt idx="1012">
                  <c:v>34.700000000000003</c:v>
                </c:pt>
                <c:pt idx="1013">
                  <c:v>34.700000000000003</c:v>
                </c:pt>
                <c:pt idx="1014">
                  <c:v>34.799999999999997</c:v>
                </c:pt>
                <c:pt idx="1015">
                  <c:v>34.799999999999997</c:v>
                </c:pt>
                <c:pt idx="1016">
                  <c:v>34.799999999999997</c:v>
                </c:pt>
                <c:pt idx="1017">
                  <c:v>34.799999999999997</c:v>
                </c:pt>
                <c:pt idx="1018">
                  <c:v>34.9</c:v>
                </c:pt>
                <c:pt idx="1019">
                  <c:v>34.9</c:v>
                </c:pt>
                <c:pt idx="1020">
                  <c:v>35</c:v>
                </c:pt>
                <c:pt idx="1021">
                  <c:v>35</c:v>
                </c:pt>
                <c:pt idx="1022">
                  <c:v>34.9</c:v>
                </c:pt>
                <c:pt idx="1023">
                  <c:v>35</c:v>
                </c:pt>
                <c:pt idx="1024">
                  <c:v>35</c:v>
                </c:pt>
                <c:pt idx="1025">
                  <c:v>35</c:v>
                </c:pt>
                <c:pt idx="1026">
                  <c:v>35</c:v>
                </c:pt>
                <c:pt idx="1027">
                  <c:v>35.1</c:v>
                </c:pt>
                <c:pt idx="1028">
                  <c:v>35.1</c:v>
                </c:pt>
                <c:pt idx="1029">
                  <c:v>35.200000000000003</c:v>
                </c:pt>
                <c:pt idx="1030">
                  <c:v>35.200000000000003</c:v>
                </c:pt>
                <c:pt idx="1031">
                  <c:v>35.200000000000003</c:v>
                </c:pt>
                <c:pt idx="1032">
                  <c:v>35.200000000000003</c:v>
                </c:pt>
                <c:pt idx="1033">
                  <c:v>35.200000000000003</c:v>
                </c:pt>
                <c:pt idx="1034">
                  <c:v>35.200000000000003</c:v>
                </c:pt>
                <c:pt idx="1035">
                  <c:v>35.200000000000003</c:v>
                </c:pt>
                <c:pt idx="1036">
                  <c:v>35.200000000000003</c:v>
                </c:pt>
                <c:pt idx="1037">
                  <c:v>35.299999999999997</c:v>
                </c:pt>
                <c:pt idx="1038">
                  <c:v>35.299999999999997</c:v>
                </c:pt>
                <c:pt idx="1039">
                  <c:v>35.4</c:v>
                </c:pt>
                <c:pt idx="1040">
                  <c:v>35.299999999999997</c:v>
                </c:pt>
                <c:pt idx="1041">
                  <c:v>35.299999999999997</c:v>
                </c:pt>
                <c:pt idx="1042">
                  <c:v>35.299999999999997</c:v>
                </c:pt>
                <c:pt idx="1043">
                  <c:v>35.299999999999997</c:v>
                </c:pt>
                <c:pt idx="1044">
                  <c:v>35.4</c:v>
                </c:pt>
                <c:pt idx="1045">
                  <c:v>35.4</c:v>
                </c:pt>
                <c:pt idx="1046">
                  <c:v>35.4</c:v>
                </c:pt>
                <c:pt idx="1047">
                  <c:v>35.4</c:v>
                </c:pt>
                <c:pt idx="1048">
                  <c:v>35.5</c:v>
                </c:pt>
                <c:pt idx="1049">
                  <c:v>35.5</c:v>
                </c:pt>
                <c:pt idx="1050">
                  <c:v>35.5</c:v>
                </c:pt>
                <c:pt idx="1051">
                  <c:v>35.5</c:v>
                </c:pt>
                <c:pt idx="1052">
                  <c:v>35.5</c:v>
                </c:pt>
                <c:pt idx="1053">
                  <c:v>35.5</c:v>
                </c:pt>
                <c:pt idx="1054">
                  <c:v>35.6</c:v>
                </c:pt>
                <c:pt idx="1055">
                  <c:v>35.700000000000003</c:v>
                </c:pt>
                <c:pt idx="1056">
                  <c:v>35.700000000000003</c:v>
                </c:pt>
                <c:pt idx="1057">
                  <c:v>35.6</c:v>
                </c:pt>
                <c:pt idx="1058">
                  <c:v>35.700000000000003</c:v>
                </c:pt>
                <c:pt idx="1059">
                  <c:v>35.6</c:v>
                </c:pt>
                <c:pt idx="1060">
                  <c:v>35.700000000000003</c:v>
                </c:pt>
                <c:pt idx="1061">
                  <c:v>35.700000000000003</c:v>
                </c:pt>
                <c:pt idx="1062">
                  <c:v>35.700000000000003</c:v>
                </c:pt>
                <c:pt idx="1063">
                  <c:v>35.700000000000003</c:v>
                </c:pt>
                <c:pt idx="1064">
                  <c:v>35.700000000000003</c:v>
                </c:pt>
                <c:pt idx="1065">
                  <c:v>35.700000000000003</c:v>
                </c:pt>
                <c:pt idx="1066">
                  <c:v>35.700000000000003</c:v>
                </c:pt>
                <c:pt idx="1067">
                  <c:v>35.799999999999997</c:v>
                </c:pt>
                <c:pt idx="1068">
                  <c:v>35.700000000000003</c:v>
                </c:pt>
                <c:pt idx="1069">
                  <c:v>35.700000000000003</c:v>
                </c:pt>
                <c:pt idx="1070">
                  <c:v>35.799999999999997</c:v>
                </c:pt>
                <c:pt idx="1071">
                  <c:v>35.799999999999997</c:v>
                </c:pt>
                <c:pt idx="1072">
                  <c:v>35.799999999999997</c:v>
                </c:pt>
                <c:pt idx="1073">
                  <c:v>35.9</c:v>
                </c:pt>
                <c:pt idx="1074">
                  <c:v>35.9</c:v>
                </c:pt>
                <c:pt idx="1075">
                  <c:v>35.9</c:v>
                </c:pt>
                <c:pt idx="1076">
                  <c:v>35.9</c:v>
                </c:pt>
                <c:pt idx="1077">
                  <c:v>36</c:v>
                </c:pt>
                <c:pt idx="1078">
                  <c:v>35.9</c:v>
                </c:pt>
                <c:pt idx="1079">
                  <c:v>36</c:v>
                </c:pt>
                <c:pt idx="1080">
                  <c:v>36</c:v>
                </c:pt>
                <c:pt idx="1081">
                  <c:v>36</c:v>
                </c:pt>
                <c:pt idx="1082">
                  <c:v>36</c:v>
                </c:pt>
                <c:pt idx="1083">
                  <c:v>36.1</c:v>
                </c:pt>
                <c:pt idx="1084">
                  <c:v>36.1</c:v>
                </c:pt>
                <c:pt idx="1085">
                  <c:v>36.1</c:v>
                </c:pt>
                <c:pt idx="1086">
                  <c:v>36.1</c:v>
                </c:pt>
                <c:pt idx="1087">
                  <c:v>36.1</c:v>
                </c:pt>
                <c:pt idx="1088">
                  <c:v>36.200000000000003</c:v>
                </c:pt>
                <c:pt idx="1089">
                  <c:v>36.200000000000003</c:v>
                </c:pt>
                <c:pt idx="1090">
                  <c:v>36.299999999999997</c:v>
                </c:pt>
                <c:pt idx="1091">
                  <c:v>36.299999999999997</c:v>
                </c:pt>
                <c:pt idx="1092">
                  <c:v>36.299999999999997</c:v>
                </c:pt>
                <c:pt idx="1093">
                  <c:v>36.299999999999997</c:v>
                </c:pt>
                <c:pt idx="1094">
                  <c:v>36.299999999999997</c:v>
                </c:pt>
                <c:pt idx="1095">
                  <c:v>36.299999999999997</c:v>
                </c:pt>
                <c:pt idx="1096">
                  <c:v>36.4</c:v>
                </c:pt>
                <c:pt idx="1097">
                  <c:v>36.5</c:v>
                </c:pt>
                <c:pt idx="1098">
                  <c:v>36.5</c:v>
                </c:pt>
                <c:pt idx="1099">
                  <c:v>36.5</c:v>
                </c:pt>
                <c:pt idx="1100">
                  <c:v>36.5</c:v>
                </c:pt>
                <c:pt idx="1101">
                  <c:v>36.5</c:v>
                </c:pt>
                <c:pt idx="1102">
                  <c:v>36.6</c:v>
                </c:pt>
                <c:pt idx="1103">
                  <c:v>36.6</c:v>
                </c:pt>
                <c:pt idx="1104">
                  <c:v>36.6</c:v>
                </c:pt>
                <c:pt idx="1105">
                  <c:v>36.6</c:v>
                </c:pt>
                <c:pt idx="1106">
                  <c:v>36.700000000000003</c:v>
                </c:pt>
                <c:pt idx="1107">
                  <c:v>36.700000000000003</c:v>
                </c:pt>
                <c:pt idx="1108">
                  <c:v>36.700000000000003</c:v>
                </c:pt>
                <c:pt idx="1109">
                  <c:v>36.799999999999997</c:v>
                </c:pt>
                <c:pt idx="1110">
                  <c:v>36.799999999999997</c:v>
                </c:pt>
                <c:pt idx="1111">
                  <c:v>36.9</c:v>
                </c:pt>
                <c:pt idx="1112">
                  <c:v>36.799999999999997</c:v>
                </c:pt>
                <c:pt idx="1113">
                  <c:v>36.9</c:v>
                </c:pt>
                <c:pt idx="1114">
                  <c:v>37</c:v>
                </c:pt>
                <c:pt idx="1115">
                  <c:v>36.9</c:v>
                </c:pt>
                <c:pt idx="1116">
                  <c:v>37</c:v>
                </c:pt>
                <c:pt idx="1117">
                  <c:v>37</c:v>
                </c:pt>
                <c:pt idx="1118">
                  <c:v>37.1</c:v>
                </c:pt>
                <c:pt idx="1119">
                  <c:v>37.1</c:v>
                </c:pt>
                <c:pt idx="1120">
                  <c:v>37.1</c:v>
                </c:pt>
                <c:pt idx="1121">
                  <c:v>37.1</c:v>
                </c:pt>
                <c:pt idx="1122">
                  <c:v>37.1</c:v>
                </c:pt>
                <c:pt idx="1123">
                  <c:v>37.1</c:v>
                </c:pt>
                <c:pt idx="1124">
                  <c:v>37.1</c:v>
                </c:pt>
                <c:pt idx="1125">
                  <c:v>37.299999999999997</c:v>
                </c:pt>
                <c:pt idx="1126">
                  <c:v>37.299999999999997</c:v>
                </c:pt>
                <c:pt idx="1127">
                  <c:v>37.299999999999997</c:v>
                </c:pt>
                <c:pt idx="1128">
                  <c:v>37.299999999999997</c:v>
                </c:pt>
                <c:pt idx="1129">
                  <c:v>37.299999999999997</c:v>
                </c:pt>
                <c:pt idx="1130">
                  <c:v>37.5</c:v>
                </c:pt>
                <c:pt idx="1131">
                  <c:v>37.4</c:v>
                </c:pt>
                <c:pt idx="1132">
                  <c:v>37.5</c:v>
                </c:pt>
                <c:pt idx="1133">
                  <c:v>37.5</c:v>
                </c:pt>
                <c:pt idx="1134">
                  <c:v>37.5</c:v>
                </c:pt>
                <c:pt idx="1135">
                  <c:v>37.5</c:v>
                </c:pt>
                <c:pt idx="1136">
                  <c:v>37.5</c:v>
                </c:pt>
                <c:pt idx="1137">
                  <c:v>37.5</c:v>
                </c:pt>
                <c:pt idx="1138">
                  <c:v>37.5</c:v>
                </c:pt>
                <c:pt idx="1139">
                  <c:v>37.6</c:v>
                </c:pt>
                <c:pt idx="1140">
                  <c:v>37.6</c:v>
                </c:pt>
                <c:pt idx="1141">
                  <c:v>37.700000000000003</c:v>
                </c:pt>
                <c:pt idx="1142">
                  <c:v>37.700000000000003</c:v>
                </c:pt>
                <c:pt idx="1143">
                  <c:v>37.799999999999997</c:v>
                </c:pt>
                <c:pt idx="1144">
                  <c:v>37.799999999999997</c:v>
                </c:pt>
                <c:pt idx="1145">
                  <c:v>37.9</c:v>
                </c:pt>
                <c:pt idx="1146">
                  <c:v>37.9</c:v>
                </c:pt>
                <c:pt idx="1147">
                  <c:v>37.9</c:v>
                </c:pt>
                <c:pt idx="1148">
                  <c:v>37.9</c:v>
                </c:pt>
                <c:pt idx="1149">
                  <c:v>38</c:v>
                </c:pt>
                <c:pt idx="1150">
                  <c:v>38</c:v>
                </c:pt>
                <c:pt idx="1151">
                  <c:v>38.1</c:v>
                </c:pt>
                <c:pt idx="1152">
                  <c:v>38.1</c:v>
                </c:pt>
                <c:pt idx="1153">
                  <c:v>38.200000000000003</c:v>
                </c:pt>
                <c:pt idx="1154">
                  <c:v>38.200000000000003</c:v>
                </c:pt>
                <c:pt idx="1155">
                  <c:v>38.299999999999997</c:v>
                </c:pt>
                <c:pt idx="1156">
                  <c:v>38.299999999999997</c:v>
                </c:pt>
                <c:pt idx="1157">
                  <c:v>38.299999999999997</c:v>
                </c:pt>
                <c:pt idx="1158">
                  <c:v>38.4</c:v>
                </c:pt>
                <c:pt idx="1159">
                  <c:v>38.4</c:v>
                </c:pt>
                <c:pt idx="1160">
                  <c:v>38.4</c:v>
                </c:pt>
                <c:pt idx="1161">
                  <c:v>38.5</c:v>
                </c:pt>
                <c:pt idx="1162">
                  <c:v>38.5</c:v>
                </c:pt>
                <c:pt idx="1163">
                  <c:v>38.6</c:v>
                </c:pt>
                <c:pt idx="1164">
                  <c:v>38.6</c:v>
                </c:pt>
                <c:pt idx="1165">
                  <c:v>38.6</c:v>
                </c:pt>
                <c:pt idx="1166">
                  <c:v>38.6</c:v>
                </c:pt>
                <c:pt idx="1167">
                  <c:v>38.700000000000003</c:v>
                </c:pt>
                <c:pt idx="1168">
                  <c:v>38.799999999999997</c:v>
                </c:pt>
                <c:pt idx="1169">
                  <c:v>38.799999999999997</c:v>
                </c:pt>
                <c:pt idx="1170">
                  <c:v>38.799999999999997</c:v>
                </c:pt>
                <c:pt idx="1171">
                  <c:v>38.9</c:v>
                </c:pt>
                <c:pt idx="1172">
                  <c:v>38.9</c:v>
                </c:pt>
                <c:pt idx="1173">
                  <c:v>39</c:v>
                </c:pt>
                <c:pt idx="1174">
                  <c:v>39.1</c:v>
                </c:pt>
                <c:pt idx="1175">
                  <c:v>39.200000000000003</c:v>
                </c:pt>
                <c:pt idx="1176">
                  <c:v>39.299999999999997</c:v>
                </c:pt>
                <c:pt idx="1177">
                  <c:v>39.299999999999997</c:v>
                </c:pt>
                <c:pt idx="1178">
                  <c:v>39.299999999999997</c:v>
                </c:pt>
                <c:pt idx="1179">
                  <c:v>39.299999999999997</c:v>
                </c:pt>
                <c:pt idx="1180">
                  <c:v>39.4</c:v>
                </c:pt>
                <c:pt idx="1181">
                  <c:v>39.4</c:v>
                </c:pt>
                <c:pt idx="1182">
                  <c:v>39.4</c:v>
                </c:pt>
                <c:pt idx="1183">
                  <c:v>39.6</c:v>
                </c:pt>
                <c:pt idx="1184">
                  <c:v>39.700000000000003</c:v>
                </c:pt>
                <c:pt idx="1185">
                  <c:v>39.700000000000003</c:v>
                </c:pt>
                <c:pt idx="1186">
                  <c:v>39.799999999999997</c:v>
                </c:pt>
                <c:pt idx="1187">
                  <c:v>39.799999999999997</c:v>
                </c:pt>
                <c:pt idx="1188">
                  <c:v>39.9</c:v>
                </c:pt>
                <c:pt idx="1189">
                  <c:v>39.9</c:v>
                </c:pt>
                <c:pt idx="1190">
                  <c:v>39.9</c:v>
                </c:pt>
                <c:pt idx="1191">
                  <c:v>40</c:v>
                </c:pt>
                <c:pt idx="1192">
                  <c:v>40.1</c:v>
                </c:pt>
                <c:pt idx="1193">
                  <c:v>40.1</c:v>
                </c:pt>
                <c:pt idx="1194">
                  <c:v>40.1</c:v>
                </c:pt>
                <c:pt idx="1195">
                  <c:v>40.200000000000003</c:v>
                </c:pt>
                <c:pt idx="1196">
                  <c:v>40.200000000000003</c:v>
                </c:pt>
                <c:pt idx="1197">
                  <c:v>40.4</c:v>
                </c:pt>
                <c:pt idx="1198">
                  <c:v>40.4</c:v>
                </c:pt>
                <c:pt idx="1199">
                  <c:v>40.4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0A3-47D3-B3FC-B11647F51691}"/>
            </c:ext>
          </c:extLst>
        </c:ser>
        <c:ser>
          <c:idx val="2"/>
          <c:order val="2"/>
          <c:tx>
            <c:strRef>
              <c:f>Sheet1!$D$2</c:f>
              <c:strCache>
                <c:ptCount val="1"/>
                <c:pt idx="0">
                  <c:v>CH8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Sheet1!$D$3:$D$1202</c:f>
              <c:numCache>
                <c:formatCode>General</c:formatCode>
                <c:ptCount val="1200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26.9</c:v>
                </c:pt>
                <c:pt idx="4">
                  <c:v>26.9</c:v>
                </c:pt>
                <c:pt idx="5">
                  <c:v>26.9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26.9</c:v>
                </c:pt>
                <c:pt idx="10">
                  <c:v>26.9</c:v>
                </c:pt>
                <c:pt idx="11">
                  <c:v>26.9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26.8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26.7</c:v>
                </c:pt>
                <c:pt idx="22">
                  <c:v>26.6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26.5</c:v>
                </c:pt>
                <c:pt idx="28">
                  <c:v>26.4</c:v>
                </c:pt>
                <c:pt idx="29">
                  <c:v>26.4</c:v>
                </c:pt>
                <c:pt idx="30">
                  <c:v>26.4</c:v>
                </c:pt>
                <c:pt idx="31">
                  <c:v>26.4</c:v>
                </c:pt>
                <c:pt idx="32">
                  <c:v>26.3</c:v>
                </c:pt>
                <c:pt idx="33">
                  <c:v>26.2</c:v>
                </c:pt>
                <c:pt idx="34">
                  <c:v>26.3</c:v>
                </c:pt>
                <c:pt idx="35">
                  <c:v>26.2</c:v>
                </c:pt>
                <c:pt idx="36">
                  <c:v>26.2</c:v>
                </c:pt>
                <c:pt idx="37">
                  <c:v>26.2</c:v>
                </c:pt>
                <c:pt idx="38">
                  <c:v>26.2</c:v>
                </c:pt>
                <c:pt idx="39">
                  <c:v>26.1</c:v>
                </c:pt>
                <c:pt idx="40">
                  <c:v>26.1</c:v>
                </c:pt>
                <c:pt idx="41">
                  <c:v>26.1</c:v>
                </c:pt>
                <c:pt idx="42">
                  <c:v>26.1</c:v>
                </c:pt>
                <c:pt idx="43">
                  <c:v>26.1</c:v>
                </c:pt>
                <c:pt idx="44">
                  <c:v>25.9</c:v>
                </c:pt>
                <c:pt idx="45">
                  <c:v>25.9</c:v>
                </c:pt>
                <c:pt idx="46">
                  <c:v>26</c:v>
                </c:pt>
                <c:pt idx="47">
                  <c:v>26</c:v>
                </c:pt>
                <c:pt idx="48">
                  <c:v>25.9</c:v>
                </c:pt>
                <c:pt idx="49">
                  <c:v>25.9</c:v>
                </c:pt>
                <c:pt idx="50">
                  <c:v>25.9</c:v>
                </c:pt>
                <c:pt idx="51">
                  <c:v>25.8</c:v>
                </c:pt>
                <c:pt idx="52">
                  <c:v>25.9</c:v>
                </c:pt>
                <c:pt idx="53">
                  <c:v>25.8</c:v>
                </c:pt>
                <c:pt idx="54">
                  <c:v>25.8</c:v>
                </c:pt>
                <c:pt idx="55">
                  <c:v>25.8</c:v>
                </c:pt>
                <c:pt idx="56">
                  <c:v>25.7</c:v>
                </c:pt>
                <c:pt idx="57">
                  <c:v>25.9</c:v>
                </c:pt>
                <c:pt idx="58">
                  <c:v>25.9</c:v>
                </c:pt>
                <c:pt idx="59">
                  <c:v>25.9</c:v>
                </c:pt>
                <c:pt idx="60">
                  <c:v>25.8</c:v>
                </c:pt>
                <c:pt idx="61">
                  <c:v>25.8</c:v>
                </c:pt>
                <c:pt idx="62">
                  <c:v>25.8</c:v>
                </c:pt>
                <c:pt idx="63">
                  <c:v>25.7</c:v>
                </c:pt>
                <c:pt idx="64">
                  <c:v>25.7</c:v>
                </c:pt>
                <c:pt idx="65">
                  <c:v>25.7</c:v>
                </c:pt>
                <c:pt idx="66">
                  <c:v>25.7</c:v>
                </c:pt>
                <c:pt idx="67">
                  <c:v>25.7</c:v>
                </c:pt>
                <c:pt idx="68">
                  <c:v>25.7</c:v>
                </c:pt>
                <c:pt idx="69">
                  <c:v>25.7</c:v>
                </c:pt>
                <c:pt idx="70">
                  <c:v>25.7</c:v>
                </c:pt>
                <c:pt idx="71">
                  <c:v>25.7</c:v>
                </c:pt>
                <c:pt idx="72">
                  <c:v>25.7</c:v>
                </c:pt>
                <c:pt idx="73">
                  <c:v>25.7</c:v>
                </c:pt>
                <c:pt idx="74">
                  <c:v>25.7</c:v>
                </c:pt>
                <c:pt idx="75">
                  <c:v>25.7</c:v>
                </c:pt>
                <c:pt idx="76">
                  <c:v>25.6</c:v>
                </c:pt>
                <c:pt idx="77">
                  <c:v>25.6</c:v>
                </c:pt>
                <c:pt idx="78">
                  <c:v>25.7</c:v>
                </c:pt>
                <c:pt idx="79">
                  <c:v>25.6</c:v>
                </c:pt>
                <c:pt idx="80">
                  <c:v>25.7</c:v>
                </c:pt>
                <c:pt idx="81">
                  <c:v>25.7</c:v>
                </c:pt>
                <c:pt idx="82">
                  <c:v>25.6</c:v>
                </c:pt>
                <c:pt idx="83">
                  <c:v>25.7</c:v>
                </c:pt>
                <c:pt idx="84">
                  <c:v>25.7</c:v>
                </c:pt>
                <c:pt idx="85">
                  <c:v>25.7</c:v>
                </c:pt>
                <c:pt idx="86">
                  <c:v>25.7</c:v>
                </c:pt>
                <c:pt idx="87">
                  <c:v>25.7</c:v>
                </c:pt>
                <c:pt idx="88">
                  <c:v>25.7</c:v>
                </c:pt>
                <c:pt idx="89">
                  <c:v>25.7</c:v>
                </c:pt>
                <c:pt idx="90">
                  <c:v>25.7</c:v>
                </c:pt>
                <c:pt idx="91">
                  <c:v>25.7</c:v>
                </c:pt>
                <c:pt idx="92">
                  <c:v>25.7</c:v>
                </c:pt>
                <c:pt idx="93">
                  <c:v>25.7</c:v>
                </c:pt>
                <c:pt idx="94">
                  <c:v>25.7</c:v>
                </c:pt>
                <c:pt idx="95">
                  <c:v>25.7</c:v>
                </c:pt>
                <c:pt idx="96">
                  <c:v>25.7</c:v>
                </c:pt>
                <c:pt idx="97">
                  <c:v>25.8</c:v>
                </c:pt>
                <c:pt idx="98">
                  <c:v>25.8</c:v>
                </c:pt>
                <c:pt idx="99">
                  <c:v>25.7</c:v>
                </c:pt>
                <c:pt idx="100">
                  <c:v>25.8</c:v>
                </c:pt>
                <c:pt idx="101">
                  <c:v>25.8</c:v>
                </c:pt>
                <c:pt idx="102">
                  <c:v>25.8</c:v>
                </c:pt>
                <c:pt idx="103">
                  <c:v>25.8</c:v>
                </c:pt>
                <c:pt idx="104">
                  <c:v>25.9</c:v>
                </c:pt>
                <c:pt idx="105">
                  <c:v>25.9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25.9</c:v>
                </c:pt>
                <c:pt idx="110">
                  <c:v>25.9</c:v>
                </c:pt>
                <c:pt idx="111">
                  <c:v>25.9</c:v>
                </c:pt>
                <c:pt idx="112">
                  <c:v>25.9</c:v>
                </c:pt>
                <c:pt idx="113">
                  <c:v>25.9</c:v>
                </c:pt>
                <c:pt idx="114">
                  <c:v>25.9</c:v>
                </c:pt>
                <c:pt idx="115">
                  <c:v>25.9</c:v>
                </c:pt>
                <c:pt idx="116">
                  <c:v>25.9</c:v>
                </c:pt>
                <c:pt idx="117">
                  <c:v>25.9</c:v>
                </c:pt>
                <c:pt idx="118">
                  <c:v>25.9</c:v>
                </c:pt>
                <c:pt idx="119">
                  <c:v>25.9</c:v>
                </c:pt>
                <c:pt idx="120">
                  <c:v>25.9</c:v>
                </c:pt>
                <c:pt idx="121">
                  <c:v>25.9</c:v>
                </c:pt>
                <c:pt idx="122">
                  <c:v>25.9</c:v>
                </c:pt>
                <c:pt idx="123">
                  <c:v>25.9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26</c:v>
                </c:pt>
                <c:pt idx="128">
                  <c:v>25.9</c:v>
                </c:pt>
                <c:pt idx="129">
                  <c:v>26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25.9</c:v>
                </c:pt>
                <c:pt idx="134">
                  <c:v>26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</c:v>
                </c:pt>
                <c:pt idx="140">
                  <c:v>26.1</c:v>
                </c:pt>
                <c:pt idx="141">
                  <c:v>26.2</c:v>
                </c:pt>
                <c:pt idx="142">
                  <c:v>26.1</c:v>
                </c:pt>
                <c:pt idx="143">
                  <c:v>26.1</c:v>
                </c:pt>
                <c:pt idx="144">
                  <c:v>26.2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26.1</c:v>
                </c:pt>
                <c:pt idx="149">
                  <c:v>26.1</c:v>
                </c:pt>
                <c:pt idx="150">
                  <c:v>26.1</c:v>
                </c:pt>
                <c:pt idx="151">
                  <c:v>26.2</c:v>
                </c:pt>
                <c:pt idx="152">
                  <c:v>26.1</c:v>
                </c:pt>
                <c:pt idx="153">
                  <c:v>26.2</c:v>
                </c:pt>
                <c:pt idx="154">
                  <c:v>26.2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26.3</c:v>
                </c:pt>
                <c:pt idx="167">
                  <c:v>26.3</c:v>
                </c:pt>
                <c:pt idx="168">
                  <c:v>26.2</c:v>
                </c:pt>
                <c:pt idx="169">
                  <c:v>26.3</c:v>
                </c:pt>
                <c:pt idx="170">
                  <c:v>26.3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26.3</c:v>
                </c:pt>
                <c:pt idx="175">
                  <c:v>26.3</c:v>
                </c:pt>
                <c:pt idx="176">
                  <c:v>26.3</c:v>
                </c:pt>
                <c:pt idx="177">
                  <c:v>26.4</c:v>
                </c:pt>
                <c:pt idx="178">
                  <c:v>26.4</c:v>
                </c:pt>
                <c:pt idx="179">
                  <c:v>26.3</c:v>
                </c:pt>
                <c:pt idx="180">
                  <c:v>26.3</c:v>
                </c:pt>
                <c:pt idx="181">
                  <c:v>26.4</c:v>
                </c:pt>
                <c:pt idx="182">
                  <c:v>26.3</c:v>
                </c:pt>
                <c:pt idx="183">
                  <c:v>26.3</c:v>
                </c:pt>
                <c:pt idx="184">
                  <c:v>26.4</c:v>
                </c:pt>
                <c:pt idx="185">
                  <c:v>26.4</c:v>
                </c:pt>
                <c:pt idx="186">
                  <c:v>26.4</c:v>
                </c:pt>
                <c:pt idx="187">
                  <c:v>26.4</c:v>
                </c:pt>
                <c:pt idx="188">
                  <c:v>26.4</c:v>
                </c:pt>
                <c:pt idx="189">
                  <c:v>26.4</c:v>
                </c:pt>
                <c:pt idx="190">
                  <c:v>26.4</c:v>
                </c:pt>
                <c:pt idx="191">
                  <c:v>26.5</c:v>
                </c:pt>
                <c:pt idx="192">
                  <c:v>26.4</c:v>
                </c:pt>
                <c:pt idx="193">
                  <c:v>26.4</c:v>
                </c:pt>
                <c:pt idx="194">
                  <c:v>26.4</c:v>
                </c:pt>
                <c:pt idx="195">
                  <c:v>26.4</c:v>
                </c:pt>
                <c:pt idx="196">
                  <c:v>26.5</c:v>
                </c:pt>
                <c:pt idx="197">
                  <c:v>26.4</c:v>
                </c:pt>
                <c:pt idx="198">
                  <c:v>26.4</c:v>
                </c:pt>
                <c:pt idx="199">
                  <c:v>26.5</c:v>
                </c:pt>
                <c:pt idx="200">
                  <c:v>26.5</c:v>
                </c:pt>
                <c:pt idx="201">
                  <c:v>26.5</c:v>
                </c:pt>
                <c:pt idx="202">
                  <c:v>26.6</c:v>
                </c:pt>
                <c:pt idx="203">
                  <c:v>26.6</c:v>
                </c:pt>
                <c:pt idx="204">
                  <c:v>26.5</c:v>
                </c:pt>
                <c:pt idx="205">
                  <c:v>26.5</c:v>
                </c:pt>
                <c:pt idx="206">
                  <c:v>26.4</c:v>
                </c:pt>
                <c:pt idx="207">
                  <c:v>26.5</c:v>
                </c:pt>
                <c:pt idx="208">
                  <c:v>26.5</c:v>
                </c:pt>
                <c:pt idx="209">
                  <c:v>26.5</c:v>
                </c:pt>
                <c:pt idx="210">
                  <c:v>26.5</c:v>
                </c:pt>
                <c:pt idx="211">
                  <c:v>26.4</c:v>
                </c:pt>
                <c:pt idx="212">
                  <c:v>26.5</c:v>
                </c:pt>
                <c:pt idx="213">
                  <c:v>26.4</c:v>
                </c:pt>
                <c:pt idx="214">
                  <c:v>26.5</c:v>
                </c:pt>
                <c:pt idx="215">
                  <c:v>26.4</c:v>
                </c:pt>
                <c:pt idx="216">
                  <c:v>26.4</c:v>
                </c:pt>
                <c:pt idx="217">
                  <c:v>26.4</c:v>
                </c:pt>
                <c:pt idx="218">
                  <c:v>26.4</c:v>
                </c:pt>
                <c:pt idx="219">
                  <c:v>26.4</c:v>
                </c:pt>
                <c:pt idx="220">
                  <c:v>26.4</c:v>
                </c:pt>
                <c:pt idx="221">
                  <c:v>26.4</c:v>
                </c:pt>
                <c:pt idx="222">
                  <c:v>26.4</c:v>
                </c:pt>
                <c:pt idx="223">
                  <c:v>26.5</c:v>
                </c:pt>
                <c:pt idx="224">
                  <c:v>26.5</c:v>
                </c:pt>
                <c:pt idx="225">
                  <c:v>26.5</c:v>
                </c:pt>
                <c:pt idx="226">
                  <c:v>26.4</c:v>
                </c:pt>
                <c:pt idx="227">
                  <c:v>26.4</c:v>
                </c:pt>
                <c:pt idx="228">
                  <c:v>26.4</c:v>
                </c:pt>
                <c:pt idx="229">
                  <c:v>26.4</c:v>
                </c:pt>
                <c:pt idx="230">
                  <c:v>26.4</c:v>
                </c:pt>
                <c:pt idx="231">
                  <c:v>26.4</c:v>
                </c:pt>
                <c:pt idx="232">
                  <c:v>26.4</c:v>
                </c:pt>
                <c:pt idx="233">
                  <c:v>26.4</c:v>
                </c:pt>
                <c:pt idx="234">
                  <c:v>26.4</c:v>
                </c:pt>
                <c:pt idx="235">
                  <c:v>26.5</c:v>
                </c:pt>
                <c:pt idx="236">
                  <c:v>26.4</c:v>
                </c:pt>
                <c:pt idx="237">
                  <c:v>26.4</c:v>
                </c:pt>
                <c:pt idx="238">
                  <c:v>26.4</c:v>
                </c:pt>
                <c:pt idx="239">
                  <c:v>26.4</c:v>
                </c:pt>
                <c:pt idx="240">
                  <c:v>26.4</c:v>
                </c:pt>
                <c:pt idx="241">
                  <c:v>26.4</c:v>
                </c:pt>
                <c:pt idx="242">
                  <c:v>26.4</c:v>
                </c:pt>
                <c:pt idx="243">
                  <c:v>26.4</c:v>
                </c:pt>
                <c:pt idx="244">
                  <c:v>26.4</c:v>
                </c:pt>
                <c:pt idx="245">
                  <c:v>26.4</c:v>
                </c:pt>
                <c:pt idx="246">
                  <c:v>26.4</c:v>
                </c:pt>
                <c:pt idx="247">
                  <c:v>26.4</c:v>
                </c:pt>
                <c:pt idx="248">
                  <c:v>26.4</c:v>
                </c:pt>
                <c:pt idx="249">
                  <c:v>26.5</c:v>
                </c:pt>
                <c:pt idx="250">
                  <c:v>26.4</c:v>
                </c:pt>
                <c:pt idx="251">
                  <c:v>26.4</c:v>
                </c:pt>
                <c:pt idx="252">
                  <c:v>26.4</c:v>
                </c:pt>
                <c:pt idx="253">
                  <c:v>26.5</c:v>
                </c:pt>
                <c:pt idx="254">
                  <c:v>26.5</c:v>
                </c:pt>
                <c:pt idx="255">
                  <c:v>26.5</c:v>
                </c:pt>
                <c:pt idx="256">
                  <c:v>26.4</c:v>
                </c:pt>
                <c:pt idx="257">
                  <c:v>26.4</c:v>
                </c:pt>
                <c:pt idx="258">
                  <c:v>26.4</c:v>
                </c:pt>
                <c:pt idx="259">
                  <c:v>26.4</c:v>
                </c:pt>
                <c:pt idx="260">
                  <c:v>26.5</c:v>
                </c:pt>
                <c:pt idx="261">
                  <c:v>26.4</c:v>
                </c:pt>
                <c:pt idx="262">
                  <c:v>26.4</c:v>
                </c:pt>
                <c:pt idx="263">
                  <c:v>26.5</c:v>
                </c:pt>
                <c:pt idx="264">
                  <c:v>26.5</c:v>
                </c:pt>
                <c:pt idx="265">
                  <c:v>26.5</c:v>
                </c:pt>
                <c:pt idx="266">
                  <c:v>26.5</c:v>
                </c:pt>
                <c:pt idx="267">
                  <c:v>26.5</c:v>
                </c:pt>
                <c:pt idx="268">
                  <c:v>26.5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26.6</c:v>
                </c:pt>
                <c:pt idx="273">
                  <c:v>26.6</c:v>
                </c:pt>
                <c:pt idx="274">
                  <c:v>26.5</c:v>
                </c:pt>
                <c:pt idx="275">
                  <c:v>26.5</c:v>
                </c:pt>
                <c:pt idx="276">
                  <c:v>26.6</c:v>
                </c:pt>
                <c:pt idx="277">
                  <c:v>26.6</c:v>
                </c:pt>
                <c:pt idx="278">
                  <c:v>26.5</c:v>
                </c:pt>
                <c:pt idx="279">
                  <c:v>26.6</c:v>
                </c:pt>
                <c:pt idx="280">
                  <c:v>26.6</c:v>
                </c:pt>
                <c:pt idx="281">
                  <c:v>26.6</c:v>
                </c:pt>
                <c:pt idx="282">
                  <c:v>26.7</c:v>
                </c:pt>
                <c:pt idx="283">
                  <c:v>26.6</c:v>
                </c:pt>
                <c:pt idx="284">
                  <c:v>26.7</c:v>
                </c:pt>
                <c:pt idx="285">
                  <c:v>26.7</c:v>
                </c:pt>
                <c:pt idx="286">
                  <c:v>26.7</c:v>
                </c:pt>
                <c:pt idx="287">
                  <c:v>26.7</c:v>
                </c:pt>
                <c:pt idx="288">
                  <c:v>26.7</c:v>
                </c:pt>
                <c:pt idx="289">
                  <c:v>26.7</c:v>
                </c:pt>
                <c:pt idx="290">
                  <c:v>26.7</c:v>
                </c:pt>
                <c:pt idx="291">
                  <c:v>26.7</c:v>
                </c:pt>
                <c:pt idx="292">
                  <c:v>26.7</c:v>
                </c:pt>
                <c:pt idx="293">
                  <c:v>26.7</c:v>
                </c:pt>
                <c:pt idx="294">
                  <c:v>26.7</c:v>
                </c:pt>
                <c:pt idx="295">
                  <c:v>26.7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26.8</c:v>
                </c:pt>
                <c:pt idx="301">
                  <c:v>26.7</c:v>
                </c:pt>
                <c:pt idx="302">
                  <c:v>26.7</c:v>
                </c:pt>
                <c:pt idx="303">
                  <c:v>26.9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26.9</c:v>
                </c:pt>
                <c:pt idx="308">
                  <c:v>26.9</c:v>
                </c:pt>
                <c:pt idx="309">
                  <c:v>26.9</c:v>
                </c:pt>
                <c:pt idx="310">
                  <c:v>26.9</c:v>
                </c:pt>
                <c:pt idx="311">
                  <c:v>27</c:v>
                </c:pt>
                <c:pt idx="312">
                  <c:v>27</c:v>
                </c:pt>
                <c:pt idx="313">
                  <c:v>27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27</c:v>
                </c:pt>
                <c:pt idx="319">
                  <c:v>26.9</c:v>
                </c:pt>
                <c:pt idx="320">
                  <c:v>27.1</c:v>
                </c:pt>
                <c:pt idx="321">
                  <c:v>27</c:v>
                </c:pt>
                <c:pt idx="322">
                  <c:v>27.1</c:v>
                </c:pt>
                <c:pt idx="323">
                  <c:v>27</c:v>
                </c:pt>
                <c:pt idx="324">
                  <c:v>27</c:v>
                </c:pt>
                <c:pt idx="325">
                  <c:v>27.1</c:v>
                </c:pt>
                <c:pt idx="326">
                  <c:v>27.1</c:v>
                </c:pt>
                <c:pt idx="327">
                  <c:v>27.1</c:v>
                </c:pt>
                <c:pt idx="328">
                  <c:v>27.1</c:v>
                </c:pt>
                <c:pt idx="329">
                  <c:v>27.1</c:v>
                </c:pt>
                <c:pt idx="330">
                  <c:v>27.1</c:v>
                </c:pt>
                <c:pt idx="331">
                  <c:v>27.1</c:v>
                </c:pt>
                <c:pt idx="332">
                  <c:v>27.1</c:v>
                </c:pt>
                <c:pt idx="333">
                  <c:v>27.1</c:v>
                </c:pt>
                <c:pt idx="334">
                  <c:v>27.1</c:v>
                </c:pt>
                <c:pt idx="335">
                  <c:v>27.1</c:v>
                </c:pt>
                <c:pt idx="336">
                  <c:v>27.1</c:v>
                </c:pt>
                <c:pt idx="337">
                  <c:v>27.1</c:v>
                </c:pt>
                <c:pt idx="338">
                  <c:v>27.1</c:v>
                </c:pt>
                <c:pt idx="339">
                  <c:v>27.1</c:v>
                </c:pt>
                <c:pt idx="340">
                  <c:v>27.1</c:v>
                </c:pt>
                <c:pt idx="341">
                  <c:v>27.1</c:v>
                </c:pt>
                <c:pt idx="342">
                  <c:v>27.2</c:v>
                </c:pt>
                <c:pt idx="343">
                  <c:v>27.2</c:v>
                </c:pt>
                <c:pt idx="344">
                  <c:v>27.2</c:v>
                </c:pt>
                <c:pt idx="345">
                  <c:v>27.1</c:v>
                </c:pt>
                <c:pt idx="346">
                  <c:v>27.1</c:v>
                </c:pt>
                <c:pt idx="347">
                  <c:v>27.1</c:v>
                </c:pt>
                <c:pt idx="348">
                  <c:v>27.1</c:v>
                </c:pt>
                <c:pt idx="349">
                  <c:v>27.1</c:v>
                </c:pt>
                <c:pt idx="350">
                  <c:v>27.1</c:v>
                </c:pt>
                <c:pt idx="351">
                  <c:v>27.1</c:v>
                </c:pt>
                <c:pt idx="352">
                  <c:v>27.1</c:v>
                </c:pt>
                <c:pt idx="353">
                  <c:v>27.1</c:v>
                </c:pt>
                <c:pt idx="354">
                  <c:v>27.1</c:v>
                </c:pt>
                <c:pt idx="355">
                  <c:v>27.2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27.1</c:v>
                </c:pt>
                <c:pt idx="360">
                  <c:v>27.1</c:v>
                </c:pt>
                <c:pt idx="361">
                  <c:v>27.1</c:v>
                </c:pt>
                <c:pt idx="362">
                  <c:v>27.1</c:v>
                </c:pt>
                <c:pt idx="363">
                  <c:v>27.1</c:v>
                </c:pt>
                <c:pt idx="364">
                  <c:v>27.1</c:v>
                </c:pt>
                <c:pt idx="365">
                  <c:v>27.1</c:v>
                </c:pt>
                <c:pt idx="366">
                  <c:v>27.1</c:v>
                </c:pt>
                <c:pt idx="367">
                  <c:v>27.1</c:v>
                </c:pt>
                <c:pt idx="368">
                  <c:v>27.1</c:v>
                </c:pt>
                <c:pt idx="369">
                  <c:v>27.1</c:v>
                </c:pt>
                <c:pt idx="370">
                  <c:v>27.1</c:v>
                </c:pt>
                <c:pt idx="371">
                  <c:v>27.1</c:v>
                </c:pt>
                <c:pt idx="372">
                  <c:v>27.1</c:v>
                </c:pt>
                <c:pt idx="373">
                  <c:v>27.1</c:v>
                </c:pt>
                <c:pt idx="374">
                  <c:v>27.1</c:v>
                </c:pt>
                <c:pt idx="375">
                  <c:v>27.1</c:v>
                </c:pt>
                <c:pt idx="376">
                  <c:v>27.1</c:v>
                </c:pt>
                <c:pt idx="377">
                  <c:v>27.1</c:v>
                </c:pt>
                <c:pt idx="378">
                  <c:v>27.1</c:v>
                </c:pt>
                <c:pt idx="379">
                  <c:v>27.1</c:v>
                </c:pt>
                <c:pt idx="380">
                  <c:v>27.1</c:v>
                </c:pt>
                <c:pt idx="381">
                  <c:v>27.1</c:v>
                </c:pt>
                <c:pt idx="382">
                  <c:v>27.1</c:v>
                </c:pt>
                <c:pt idx="383">
                  <c:v>27.1</c:v>
                </c:pt>
                <c:pt idx="384">
                  <c:v>27.1</c:v>
                </c:pt>
                <c:pt idx="385">
                  <c:v>27.1</c:v>
                </c:pt>
                <c:pt idx="386">
                  <c:v>27.1</c:v>
                </c:pt>
                <c:pt idx="387">
                  <c:v>27.1</c:v>
                </c:pt>
                <c:pt idx="388">
                  <c:v>27.1</c:v>
                </c:pt>
                <c:pt idx="389">
                  <c:v>27.1</c:v>
                </c:pt>
                <c:pt idx="390">
                  <c:v>27.1</c:v>
                </c:pt>
                <c:pt idx="391">
                  <c:v>27.1</c:v>
                </c:pt>
                <c:pt idx="392">
                  <c:v>27.1</c:v>
                </c:pt>
                <c:pt idx="393">
                  <c:v>27.1</c:v>
                </c:pt>
                <c:pt idx="394">
                  <c:v>27.1</c:v>
                </c:pt>
                <c:pt idx="395">
                  <c:v>27.1</c:v>
                </c:pt>
                <c:pt idx="396">
                  <c:v>27.1</c:v>
                </c:pt>
                <c:pt idx="397">
                  <c:v>27.1</c:v>
                </c:pt>
                <c:pt idx="398">
                  <c:v>27.1</c:v>
                </c:pt>
                <c:pt idx="399">
                  <c:v>27.1</c:v>
                </c:pt>
                <c:pt idx="400">
                  <c:v>27.1</c:v>
                </c:pt>
                <c:pt idx="401">
                  <c:v>27.1</c:v>
                </c:pt>
                <c:pt idx="402">
                  <c:v>27.1</c:v>
                </c:pt>
                <c:pt idx="403">
                  <c:v>27.1</c:v>
                </c:pt>
                <c:pt idx="404">
                  <c:v>27.1</c:v>
                </c:pt>
                <c:pt idx="405">
                  <c:v>27.1</c:v>
                </c:pt>
                <c:pt idx="406">
                  <c:v>27.1</c:v>
                </c:pt>
                <c:pt idx="407">
                  <c:v>27.1</c:v>
                </c:pt>
                <c:pt idx="408">
                  <c:v>27.1</c:v>
                </c:pt>
                <c:pt idx="409">
                  <c:v>27.1</c:v>
                </c:pt>
                <c:pt idx="410">
                  <c:v>27.1</c:v>
                </c:pt>
                <c:pt idx="411">
                  <c:v>27</c:v>
                </c:pt>
                <c:pt idx="412">
                  <c:v>27.1</c:v>
                </c:pt>
                <c:pt idx="413">
                  <c:v>27</c:v>
                </c:pt>
                <c:pt idx="414">
                  <c:v>27</c:v>
                </c:pt>
                <c:pt idx="415">
                  <c:v>26.9</c:v>
                </c:pt>
                <c:pt idx="416">
                  <c:v>27.1</c:v>
                </c:pt>
                <c:pt idx="417">
                  <c:v>27.1</c:v>
                </c:pt>
                <c:pt idx="418">
                  <c:v>27.1</c:v>
                </c:pt>
                <c:pt idx="419">
                  <c:v>26.9</c:v>
                </c:pt>
                <c:pt idx="420">
                  <c:v>26.9</c:v>
                </c:pt>
                <c:pt idx="421">
                  <c:v>26.9</c:v>
                </c:pt>
                <c:pt idx="422">
                  <c:v>26.9</c:v>
                </c:pt>
                <c:pt idx="423">
                  <c:v>26.9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26.8</c:v>
                </c:pt>
                <c:pt idx="428">
                  <c:v>26.8</c:v>
                </c:pt>
                <c:pt idx="429">
                  <c:v>26.9</c:v>
                </c:pt>
                <c:pt idx="430">
                  <c:v>26.8</c:v>
                </c:pt>
                <c:pt idx="431">
                  <c:v>26.9</c:v>
                </c:pt>
                <c:pt idx="432">
                  <c:v>26.8</c:v>
                </c:pt>
                <c:pt idx="433">
                  <c:v>26.9</c:v>
                </c:pt>
                <c:pt idx="434">
                  <c:v>26.9</c:v>
                </c:pt>
                <c:pt idx="435">
                  <c:v>26.8</c:v>
                </c:pt>
                <c:pt idx="436">
                  <c:v>26.8</c:v>
                </c:pt>
                <c:pt idx="437">
                  <c:v>26.9</c:v>
                </c:pt>
                <c:pt idx="438">
                  <c:v>26.9</c:v>
                </c:pt>
                <c:pt idx="439">
                  <c:v>26.9</c:v>
                </c:pt>
                <c:pt idx="440">
                  <c:v>26.9</c:v>
                </c:pt>
                <c:pt idx="441">
                  <c:v>26.7</c:v>
                </c:pt>
                <c:pt idx="442">
                  <c:v>26.8</c:v>
                </c:pt>
                <c:pt idx="443">
                  <c:v>26.7</c:v>
                </c:pt>
                <c:pt idx="444">
                  <c:v>26.8</c:v>
                </c:pt>
                <c:pt idx="445">
                  <c:v>26.8</c:v>
                </c:pt>
                <c:pt idx="446">
                  <c:v>26.7</c:v>
                </c:pt>
                <c:pt idx="447">
                  <c:v>26.7</c:v>
                </c:pt>
                <c:pt idx="448">
                  <c:v>26.7</c:v>
                </c:pt>
                <c:pt idx="449">
                  <c:v>26.7</c:v>
                </c:pt>
                <c:pt idx="450">
                  <c:v>26.7</c:v>
                </c:pt>
                <c:pt idx="451">
                  <c:v>26.7</c:v>
                </c:pt>
                <c:pt idx="452">
                  <c:v>26.7</c:v>
                </c:pt>
                <c:pt idx="453">
                  <c:v>26.7</c:v>
                </c:pt>
                <c:pt idx="454">
                  <c:v>26.7</c:v>
                </c:pt>
                <c:pt idx="455">
                  <c:v>26.7</c:v>
                </c:pt>
                <c:pt idx="456">
                  <c:v>26.7</c:v>
                </c:pt>
                <c:pt idx="457">
                  <c:v>26.7</c:v>
                </c:pt>
                <c:pt idx="458">
                  <c:v>26.7</c:v>
                </c:pt>
                <c:pt idx="459">
                  <c:v>26.7</c:v>
                </c:pt>
                <c:pt idx="460">
                  <c:v>26.7</c:v>
                </c:pt>
                <c:pt idx="461">
                  <c:v>26.7</c:v>
                </c:pt>
                <c:pt idx="462">
                  <c:v>26.7</c:v>
                </c:pt>
                <c:pt idx="463">
                  <c:v>26.7</c:v>
                </c:pt>
                <c:pt idx="464">
                  <c:v>26.7</c:v>
                </c:pt>
                <c:pt idx="465">
                  <c:v>26.7</c:v>
                </c:pt>
                <c:pt idx="466">
                  <c:v>26.8</c:v>
                </c:pt>
                <c:pt idx="467">
                  <c:v>26.7</c:v>
                </c:pt>
                <c:pt idx="468">
                  <c:v>26.7</c:v>
                </c:pt>
                <c:pt idx="469">
                  <c:v>26.7</c:v>
                </c:pt>
                <c:pt idx="470">
                  <c:v>26.7</c:v>
                </c:pt>
                <c:pt idx="471">
                  <c:v>26.7</c:v>
                </c:pt>
                <c:pt idx="472">
                  <c:v>26.7</c:v>
                </c:pt>
                <c:pt idx="473">
                  <c:v>26.7</c:v>
                </c:pt>
                <c:pt idx="474">
                  <c:v>26.7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26.8</c:v>
                </c:pt>
                <c:pt idx="479">
                  <c:v>26.7</c:v>
                </c:pt>
                <c:pt idx="480">
                  <c:v>26.7</c:v>
                </c:pt>
                <c:pt idx="481">
                  <c:v>26.8</c:v>
                </c:pt>
                <c:pt idx="482">
                  <c:v>26.8</c:v>
                </c:pt>
                <c:pt idx="483">
                  <c:v>26.7</c:v>
                </c:pt>
                <c:pt idx="484">
                  <c:v>26.7</c:v>
                </c:pt>
                <c:pt idx="485">
                  <c:v>26.7</c:v>
                </c:pt>
                <c:pt idx="486">
                  <c:v>26.8</c:v>
                </c:pt>
                <c:pt idx="487">
                  <c:v>26.8</c:v>
                </c:pt>
                <c:pt idx="488">
                  <c:v>26.8</c:v>
                </c:pt>
                <c:pt idx="489">
                  <c:v>26.8</c:v>
                </c:pt>
                <c:pt idx="490">
                  <c:v>26.8</c:v>
                </c:pt>
                <c:pt idx="491">
                  <c:v>26.8</c:v>
                </c:pt>
                <c:pt idx="492">
                  <c:v>26.8</c:v>
                </c:pt>
                <c:pt idx="493">
                  <c:v>26.8</c:v>
                </c:pt>
                <c:pt idx="494">
                  <c:v>26.8</c:v>
                </c:pt>
                <c:pt idx="495">
                  <c:v>26.8</c:v>
                </c:pt>
                <c:pt idx="496">
                  <c:v>26.8</c:v>
                </c:pt>
                <c:pt idx="497">
                  <c:v>26.8</c:v>
                </c:pt>
                <c:pt idx="498">
                  <c:v>26.8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26.8</c:v>
                </c:pt>
                <c:pt idx="503">
                  <c:v>26.7</c:v>
                </c:pt>
                <c:pt idx="504">
                  <c:v>26.7</c:v>
                </c:pt>
                <c:pt idx="505">
                  <c:v>26.8</c:v>
                </c:pt>
                <c:pt idx="506">
                  <c:v>26.8</c:v>
                </c:pt>
                <c:pt idx="507">
                  <c:v>26.8</c:v>
                </c:pt>
                <c:pt idx="508">
                  <c:v>26.8</c:v>
                </c:pt>
                <c:pt idx="509">
                  <c:v>26.7</c:v>
                </c:pt>
                <c:pt idx="510">
                  <c:v>26.8</c:v>
                </c:pt>
                <c:pt idx="511">
                  <c:v>26.8</c:v>
                </c:pt>
                <c:pt idx="512">
                  <c:v>26.8</c:v>
                </c:pt>
                <c:pt idx="513">
                  <c:v>26.8</c:v>
                </c:pt>
                <c:pt idx="514">
                  <c:v>26.8</c:v>
                </c:pt>
                <c:pt idx="515">
                  <c:v>26.8</c:v>
                </c:pt>
                <c:pt idx="516">
                  <c:v>26.8</c:v>
                </c:pt>
                <c:pt idx="517">
                  <c:v>26.8</c:v>
                </c:pt>
                <c:pt idx="518">
                  <c:v>26.8</c:v>
                </c:pt>
                <c:pt idx="519">
                  <c:v>26.8</c:v>
                </c:pt>
                <c:pt idx="520">
                  <c:v>26.8</c:v>
                </c:pt>
                <c:pt idx="521">
                  <c:v>26.7</c:v>
                </c:pt>
                <c:pt idx="522">
                  <c:v>26.7</c:v>
                </c:pt>
                <c:pt idx="523">
                  <c:v>26.8</c:v>
                </c:pt>
                <c:pt idx="524">
                  <c:v>26.8</c:v>
                </c:pt>
                <c:pt idx="525">
                  <c:v>26.8</c:v>
                </c:pt>
                <c:pt idx="526">
                  <c:v>26.8</c:v>
                </c:pt>
                <c:pt idx="527">
                  <c:v>26.8</c:v>
                </c:pt>
                <c:pt idx="528">
                  <c:v>26.8</c:v>
                </c:pt>
                <c:pt idx="529">
                  <c:v>26.8</c:v>
                </c:pt>
                <c:pt idx="530">
                  <c:v>26.8</c:v>
                </c:pt>
                <c:pt idx="531">
                  <c:v>26.7</c:v>
                </c:pt>
                <c:pt idx="532">
                  <c:v>26.7</c:v>
                </c:pt>
                <c:pt idx="533">
                  <c:v>26.7</c:v>
                </c:pt>
                <c:pt idx="534">
                  <c:v>26.7</c:v>
                </c:pt>
                <c:pt idx="535">
                  <c:v>26.7</c:v>
                </c:pt>
                <c:pt idx="536">
                  <c:v>26.7</c:v>
                </c:pt>
                <c:pt idx="537">
                  <c:v>26.7</c:v>
                </c:pt>
                <c:pt idx="538">
                  <c:v>26.7</c:v>
                </c:pt>
                <c:pt idx="539">
                  <c:v>26.7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26.7</c:v>
                </c:pt>
                <c:pt idx="545">
                  <c:v>26.7</c:v>
                </c:pt>
                <c:pt idx="546">
                  <c:v>26.7</c:v>
                </c:pt>
                <c:pt idx="547">
                  <c:v>26.7</c:v>
                </c:pt>
                <c:pt idx="548">
                  <c:v>26.7</c:v>
                </c:pt>
                <c:pt idx="549">
                  <c:v>26.7</c:v>
                </c:pt>
                <c:pt idx="550">
                  <c:v>26.7</c:v>
                </c:pt>
                <c:pt idx="551">
                  <c:v>26.7</c:v>
                </c:pt>
                <c:pt idx="552">
                  <c:v>26.7</c:v>
                </c:pt>
                <c:pt idx="553">
                  <c:v>26.7</c:v>
                </c:pt>
                <c:pt idx="554">
                  <c:v>26.7</c:v>
                </c:pt>
                <c:pt idx="555">
                  <c:v>26.7</c:v>
                </c:pt>
                <c:pt idx="556">
                  <c:v>26.7</c:v>
                </c:pt>
                <c:pt idx="557">
                  <c:v>26.7</c:v>
                </c:pt>
                <c:pt idx="558">
                  <c:v>26.7</c:v>
                </c:pt>
                <c:pt idx="559">
                  <c:v>26.7</c:v>
                </c:pt>
                <c:pt idx="560">
                  <c:v>26.7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26.7</c:v>
                </c:pt>
                <c:pt idx="566">
                  <c:v>26.6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26.8</c:v>
                </c:pt>
                <c:pt idx="576">
                  <c:v>26.7</c:v>
                </c:pt>
                <c:pt idx="577">
                  <c:v>26.8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26.8</c:v>
                </c:pt>
                <c:pt idx="582">
                  <c:v>26.8</c:v>
                </c:pt>
                <c:pt idx="583">
                  <c:v>26.8</c:v>
                </c:pt>
                <c:pt idx="584">
                  <c:v>26.8</c:v>
                </c:pt>
                <c:pt idx="585">
                  <c:v>26.8</c:v>
                </c:pt>
                <c:pt idx="586">
                  <c:v>26.8</c:v>
                </c:pt>
                <c:pt idx="587">
                  <c:v>26.8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26.8</c:v>
                </c:pt>
                <c:pt idx="593">
                  <c:v>26.8</c:v>
                </c:pt>
                <c:pt idx="594">
                  <c:v>26.8</c:v>
                </c:pt>
                <c:pt idx="595">
                  <c:v>26.8</c:v>
                </c:pt>
                <c:pt idx="596">
                  <c:v>26.8</c:v>
                </c:pt>
                <c:pt idx="597">
                  <c:v>26.8</c:v>
                </c:pt>
                <c:pt idx="598">
                  <c:v>26.8</c:v>
                </c:pt>
                <c:pt idx="599">
                  <c:v>26.9</c:v>
                </c:pt>
                <c:pt idx="600">
                  <c:v>26.8</c:v>
                </c:pt>
                <c:pt idx="601">
                  <c:v>26.8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26.8</c:v>
                </c:pt>
                <c:pt idx="606">
                  <c:v>26.8</c:v>
                </c:pt>
                <c:pt idx="607">
                  <c:v>26.8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26.9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26.9</c:v>
                </c:pt>
                <c:pt idx="618">
                  <c:v>26.9</c:v>
                </c:pt>
                <c:pt idx="619">
                  <c:v>26.9</c:v>
                </c:pt>
                <c:pt idx="620">
                  <c:v>27</c:v>
                </c:pt>
                <c:pt idx="621">
                  <c:v>27</c:v>
                </c:pt>
                <c:pt idx="622">
                  <c:v>26.9</c:v>
                </c:pt>
                <c:pt idx="623">
                  <c:v>27</c:v>
                </c:pt>
                <c:pt idx="624">
                  <c:v>27</c:v>
                </c:pt>
                <c:pt idx="625">
                  <c:v>26.9</c:v>
                </c:pt>
                <c:pt idx="626">
                  <c:v>27</c:v>
                </c:pt>
                <c:pt idx="627">
                  <c:v>27</c:v>
                </c:pt>
                <c:pt idx="628">
                  <c:v>27.1</c:v>
                </c:pt>
                <c:pt idx="629">
                  <c:v>27.1</c:v>
                </c:pt>
                <c:pt idx="630">
                  <c:v>27.1</c:v>
                </c:pt>
                <c:pt idx="631">
                  <c:v>27.1</c:v>
                </c:pt>
                <c:pt idx="632">
                  <c:v>27.1</c:v>
                </c:pt>
                <c:pt idx="633">
                  <c:v>27.1</c:v>
                </c:pt>
                <c:pt idx="634">
                  <c:v>27.1</c:v>
                </c:pt>
                <c:pt idx="635">
                  <c:v>27.1</c:v>
                </c:pt>
                <c:pt idx="636">
                  <c:v>27.1</c:v>
                </c:pt>
                <c:pt idx="637">
                  <c:v>27.1</c:v>
                </c:pt>
                <c:pt idx="638">
                  <c:v>27.1</c:v>
                </c:pt>
                <c:pt idx="639">
                  <c:v>27.2</c:v>
                </c:pt>
                <c:pt idx="640">
                  <c:v>27.2</c:v>
                </c:pt>
                <c:pt idx="641">
                  <c:v>27.2</c:v>
                </c:pt>
                <c:pt idx="642">
                  <c:v>27.2</c:v>
                </c:pt>
                <c:pt idx="643">
                  <c:v>27.2</c:v>
                </c:pt>
                <c:pt idx="644">
                  <c:v>27.2</c:v>
                </c:pt>
                <c:pt idx="645">
                  <c:v>27.2</c:v>
                </c:pt>
                <c:pt idx="646">
                  <c:v>27.2</c:v>
                </c:pt>
                <c:pt idx="647">
                  <c:v>27.3</c:v>
                </c:pt>
                <c:pt idx="648">
                  <c:v>27.3</c:v>
                </c:pt>
                <c:pt idx="649">
                  <c:v>27.3</c:v>
                </c:pt>
                <c:pt idx="650">
                  <c:v>27.2</c:v>
                </c:pt>
                <c:pt idx="651">
                  <c:v>27.2</c:v>
                </c:pt>
                <c:pt idx="652">
                  <c:v>27.3</c:v>
                </c:pt>
                <c:pt idx="653">
                  <c:v>27.3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27.4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27.4</c:v>
                </c:pt>
                <c:pt idx="664">
                  <c:v>27.4</c:v>
                </c:pt>
                <c:pt idx="665">
                  <c:v>27.4</c:v>
                </c:pt>
                <c:pt idx="666">
                  <c:v>27.5</c:v>
                </c:pt>
                <c:pt idx="667">
                  <c:v>27.5</c:v>
                </c:pt>
                <c:pt idx="668">
                  <c:v>27.5</c:v>
                </c:pt>
                <c:pt idx="669">
                  <c:v>27.5</c:v>
                </c:pt>
                <c:pt idx="670">
                  <c:v>27.5</c:v>
                </c:pt>
                <c:pt idx="671">
                  <c:v>27.5</c:v>
                </c:pt>
                <c:pt idx="672">
                  <c:v>27.5</c:v>
                </c:pt>
                <c:pt idx="673">
                  <c:v>27.5</c:v>
                </c:pt>
                <c:pt idx="674">
                  <c:v>27.5</c:v>
                </c:pt>
                <c:pt idx="675">
                  <c:v>27.5</c:v>
                </c:pt>
                <c:pt idx="676">
                  <c:v>27.6</c:v>
                </c:pt>
                <c:pt idx="677">
                  <c:v>27.5</c:v>
                </c:pt>
                <c:pt idx="678">
                  <c:v>27.6</c:v>
                </c:pt>
                <c:pt idx="679">
                  <c:v>27.6</c:v>
                </c:pt>
                <c:pt idx="680">
                  <c:v>27.7</c:v>
                </c:pt>
                <c:pt idx="681">
                  <c:v>27.7</c:v>
                </c:pt>
                <c:pt idx="682">
                  <c:v>27.7</c:v>
                </c:pt>
                <c:pt idx="683">
                  <c:v>27.7</c:v>
                </c:pt>
                <c:pt idx="684">
                  <c:v>27.7</c:v>
                </c:pt>
                <c:pt idx="685">
                  <c:v>27.8</c:v>
                </c:pt>
                <c:pt idx="686">
                  <c:v>27.7</c:v>
                </c:pt>
                <c:pt idx="687">
                  <c:v>27.9</c:v>
                </c:pt>
                <c:pt idx="688">
                  <c:v>27.8</c:v>
                </c:pt>
                <c:pt idx="689">
                  <c:v>27.9</c:v>
                </c:pt>
                <c:pt idx="690">
                  <c:v>27.9</c:v>
                </c:pt>
                <c:pt idx="691">
                  <c:v>27.8</c:v>
                </c:pt>
                <c:pt idx="692">
                  <c:v>27.9</c:v>
                </c:pt>
                <c:pt idx="693">
                  <c:v>27.9</c:v>
                </c:pt>
                <c:pt idx="694">
                  <c:v>27.9</c:v>
                </c:pt>
                <c:pt idx="695">
                  <c:v>27.9</c:v>
                </c:pt>
                <c:pt idx="696">
                  <c:v>27.9</c:v>
                </c:pt>
                <c:pt idx="697">
                  <c:v>27.9</c:v>
                </c:pt>
                <c:pt idx="698">
                  <c:v>27.9</c:v>
                </c:pt>
                <c:pt idx="699">
                  <c:v>27.9</c:v>
                </c:pt>
                <c:pt idx="700">
                  <c:v>27.9</c:v>
                </c:pt>
                <c:pt idx="701">
                  <c:v>27.9</c:v>
                </c:pt>
                <c:pt idx="702">
                  <c:v>27.9</c:v>
                </c:pt>
                <c:pt idx="703">
                  <c:v>27.9</c:v>
                </c:pt>
                <c:pt idx="704">
                  <c:v>27.9</c:v>
                </c:pt>
                <c:pt idx="705">
                  <c:v>28</c:v>
                </c:pt>
                <c:pt idx="706">
                  <c:v>28</c:v>
                </c:pt>
                <c:pt idx="707">
                  <c:v>28</c:v>
                </c:pt>
                <c:pt idx="708">
                  <c:v>28.1</c:v>
                </c:pt>
                <c:pt idx="709">
                  <c:v>28.1</c:v>
                </c:pt>
                <c:pt idx="710">
                  <c:v>28.1</c:v>
                </c:pt>
                <c:pt idx="711">
                  <c:v>28.1</c:v>
                </c:pt>
                <c:pt idx="712">
                  <c:v>28.1</c:v>
                </c:pt>
                <c:pt idx="713">
                  <c:v>28.1</c:v>
                </c:pt>
                <c:pt idx="714">
                  <c:v>28.1</c:v>
                </c:pt>
                <c:pt idx="715">
                  <c:v>28.1</c:v>
                </c:pt>
                <c:pt idx="716">
                  <c:v>28.2</c:v>
                </c:pt>
                <c:pt idx="717">
                  <c:v>28.1</c:v>
                </c:pt>
                <c:pt idx="718">
                  <c:v>28.2</c:v>
                </c:pt>
                <c:pt idx="719">
                  <c:v>28.2</c:v>
                </c:pt>
                <c:pt idx="720">
                  <c:v>28.2</c:v>
                </c:pt>
                <c:pt idx="721">
                  <c:v>28.2</c:v>
                </c:pt>
                <c:pt idx="722">
                  <c:v>28.2</c:v>
                </c:pt>
                <c:pt idx="723">
                  <c:v>28.2</c:v>
                </c:pt>
                <c:pt idx="724">
                  <c:v>28.2</c:v>
                </c:pt>
                <c:pt idx="725">
                  <c:v>28.2</c:v>
                </c:pt>
                <c:pt idx="726">
                  <c:v>28.2</c:v>
                </c:pt>
                <c:pt idx="727">
                  <c:v>28.2</c:v>
                </c:pt>
                <c:pt idx="728">
                  <c:v>28.2</c:v>
                </c:pt>
                <c:pt idx="729">
                  <c:v>28.3</c:v>
                </c:pt>
                <c:pt idx="730">
                  <c:v>28.3</c:v>
                </c:pt>
                <c:pt idx="731">
                  <c:v>28.3</c:v>
                </c:pt>
                <c:pt idx="732">
                  <c:v>28.2</c:v>
                </c:pt>
                <c:pt idx="733">
                  <c:v>28.2</c:v>
                </c:pt>
                <c:pt idx="734">
                  <c:v>28.2</c:v>
                </c:pt>
                <c:pt idx="735">
                  <c:v>28.2</c:v>
                </c:pt>
                <c:pt idx="736">
                  <c:v>28.2</c:v>
                </c:pt>
                <c:pt idx="737">
                  <c:v>28.2</c:v>
                </c:pt>
                <c:pt idx="738">
                  <c:v>28.4</c:v>
                </c:pt>
                <c:pt idx="739">
                  <c:v>28.4</c:v>
                </c:pt>
                <c:pt idx="740">
                  <c:v>28.3</c:v>
                </c:pt>
                <c:pt idx="741">
                  <c:v>28.3</c:v>
                </c:pt>
                <c:pt idx="742">
                  <c:v>28.3</c:v>
                </c:pt>
                <c:pt idx="743">
                  <c:v>28.4</c:v>
                </c:pt>
                <c:pt idx="744">
                  <c:v>28.4</c:v>
                </c:pt>
                <c:pt idx="745">
                  <c:v>28.3</c:v>
                </c:pt>
                <c:pt idx="746">
                  <c:v>28.4</c:v>
                </c:pt>
                <c:pt idx="747">
                  <c:v>28.4</c:v>
                </c:pt>
                <c:pt idx="748">
                  <c:v>28.5</c:v>
                </c:pt>
                <c:pt idx="749">
                  <c:v>28.4</c:v>
                </c:pt>
                <c:pt idx="750">
                  <c:v>28.4</c:v>
                </c:pt>
                <c:pt idx="751">
                  <c:v>28.4</c:v>
                </c:pt>
                <c:pt idx="752">
                  <c:v>28.4</c:v>
                </c:pt>
                <c:pt idx="753">
                  <c:v>28.4</c:v>
                </c:pt>
                <c:pt idx="754">
                  <c:v>28.5</c:v>
                </c:pt>
                <c:pt idx="755">
                  <c:v>28.5</c:v>
                </c:pt>
                <c:pt idx="756">
                  <c:v>28.5</c:v>
                </c:pt>
                <c:pt idx="757">
                  <c:v>28.5</c:v>
                </c:pt>
                <c:pt idx="758">
                  <c:v>28.5</c:v>
                </c:pt>
                <c:pt idx="759">
                  <c:v>28.5</c:v>
                </c:pt>
                <c:pt idx="760">
                  <c:v>28.5</c:v>
                </c:pt>
                <c:pt idx="761">
                  <c:v>28.5</c:v>
                </c:pt>
                <c:pt idx="762">
                  <c:v>28.5</c:v>
                </c:pt>
                <c:pt idx="763">
                  <c:v>28.5</c:v>
                </c:pt>
                <c:pt idx="764">
                  <c:v>28.5</c:v>
                </c:pt>
                <c:pt idx="765">
                  <c:v>28.5</c:v>
                </c:pt>
                <c:pt idx="766">
                  <c:v>28.6</c:v>
                </c:pt>
                <c:pt idx="767">
                  <c:v>28.6</c:v>
                </c:pt>
                <c:pt idx="768">
                  <c:v>28.6</c:v>
                </c:pt>
                <c:pt idx="769">
                  <c:v>28.6</c:v>
                </c:pt>
                <c:pt idx="770">
                  <c:v>28.6</c:v>
                </c:pt>
                <c:pt idx="771">
                  <c:v>28.6</c:v>
                </c:pt>
                <c:pt idx="772">
                  <c:v>28.7</c:v>
                </c:pt>
                <c:pt idx="773">
                  <c:v>28.7</c:v>
                </c:pt>
                <c:pt idx="774">
                  <c:v>28.7</c:v>
                </c:pt>
                <c:pt idx="775">
                  <c:v>28.9</c:v>
                </c:pt>
                <c:pt idx="776">
                  <c:v>28.7</c:v>
                </c:pt>
                <c:pt idx="777">
                  <c:v>28.9</c:v>
                </c:pt>
                <c:pt idx="778">
                  <c:v>28.9</c:v>
                </c:pt>
                <c:pt idx="779">
                  <c:v>28.9</c:v>
                </c:pt>
                <c:pt idx="780">
                  <c:v>28.9</c:v>
                </c:pt>
                <c:pt idx="781">
                  <c:v>28.9</c:v>
                </c:pt>
                <c:pt idx="782">
                  <c:v>28.9</c:v>
                </c:pt>
                <c:pt idx="783">
                  <c:v>28.9</c:v>
                </c:pt>
                <c:pt idx="784">
                  <c:v>28.9</c:v>
                </c:pt>
                <c:pt idx="785">
                  <c:v>29</c:v>
                </c:pt>
                <c:pt idx="786">
                  <c:v>29</c:v>
                </c:pt>
                <c:pt idx="787">
                  <c:v>29</c:v>
                </c:pt>
                <c:pt idx="788">
                  <c:v>29</c:v>
                </c:pt>
                <c:pt idx="789">
                  <c:v>29</c:v>
                </c:pt>
                <c:pt idx="790">
                  <c:v>29</c:v>
                </c:pt>
                <c:pt idx="791">
                  <c:v>29</c:v>
                </c:pt>
                <c:pt idx="792">
                  <c:v>29</c:v>
                </c:pt>
                <c:pt idx="793">
                  <c:v>29</c:v>
                </c:pt>
                <c:pt idx="794">
                  <c:v>29</c:v>
                </c:pt>
                <c:pt idx="795">
                  <c:v>29</c:v>
                </c:pt>
                <c:pt idx="796">
                  <c:v>29.1</c:v>
                </c:pt>
                <c:pt idx="797">
                  <c:v>29.1</c:v>
                </c:pt>
                <c:pt idx="798">
                  <c:v>29.1</c:v>
                </c:pt>
                <c:pt idx="799">
                  <c:v>29.2</c:v>
                </c:pt>
                <c:pt idx="800">
                  <c:v>29.1</c:v>
                </c:pt>
                <c:pt idx="801">
                  <c:v>29.2</c:v>
                </c:pt>
                <c:pt idx="802">
                  <c:v>29.2</c:v>
                </c:pt>
                <c:pt idx="803">
                  <c:v>29.2</c:v>
                </c:pt>
                <c:pt idx="804">
                  <c:v>29.2</c:v>
                </c:pt>
                <c:pt idx="805">
                  <c:v>29.3</c:v>
                </c:pt>
                <c:pt idx="806">
                  <c:v>29.3</c:v>
                </c:pt>
                <c:pt idx="807">
                  <c:v>29.3</c:v>
                </c:pt>
                <c:pt idx="808">
                  <c:v>29.3</c:v>
                </c:pt>
                <c:pt idx="809">
                  <c:v>29.3</c:v>
                </c:pt>
                <c:pt idx="810">
                  <c:v>29.3</c:v>
                </c:pt>
                <c:pt idx="811">
                  <c:v>29.4</c:v>
                </c:pt>
                <c:pt idx="812">
                  <c:v>29.4</c:v>
                </c:pt>
                <c:pt idx="813">
                  <c:v>29.4</c:v>
                </c:pt>
                <c:pt idx="814">
                  <c:v>29.4</c:v>
                </c:pt>
                <c:pt idx="815">
                  <c:v>29.4</c:v>
                </c:pt>
                <c:pt idx="816">
                  <c:v>29.4</c:v>
                </c:pt>
                <c:pt idx="817">
                  <c:v>29.5</c:v>
                </c:pt>
                <c:pt idx="818">
                  <c:v>29.4</c:v>
                </c:pt>
                <c:pt idx="819">
                  <c:v>29.5</c:v>
                </c:pt>
                <c:pt idx="820">
                  <c:v>29.5</c:v>
                </c:pt>
                <c:pt idx="821">
                  <c:v>29.6</c:v>
                </c:pt>
                <c:pt idx="822">
                  <c:v>29.6</c:v>
                </c:pt>
                <c:pt idx="823">
                  <c:v>29.6</c:v>
                </c:pt>
                <c:pt idx="824">
                  <c:v>29.5</c:v>
                </c:pt>
                <c:pt idx="825">
                  <c:v>29.6</c:v>
                </c:pt>
                <c:pt idx="826">
                  <c:v>29.7</c:v>
                </c:pt>
                <c:pt idx="827">
                  <c:v>29.7</c:v>
                </c:pt>
                <c:pt idx="828">
                  <c:v>29.8</c:v>
                </c:pt>
                <c:pt idx="829">
                  <c:v>29.8</c:v>
                </c:pt>
                <c:pt idx="830">
                  <c:v>29.8</c:v>
                </c:pt>
                <c:pt idx="831">
                  <c:v>29.8</c:v>
                </c:pt>
                <c:pt idx="832">
                  <c:v>29.8</c:v>
                </c:pt>
                <c:pt idx="833">
                  <c:v>29.8</c:v>
                </c:pt>
                <c:pt idx="834">
                  <c:v>29.8</c:v>
                </c:pt>
                <c:pt idx="835">
                  <c:v>29.8</c:v>
                </c:pt>
                <c:pt idx="836">
                  <c:v>29.8</c:v>
                </c:pt>
                <c:pt idx="837">
                  <c:v>30</c:v>
                </c:pt>
                <c:pt idx="838">
                  <c:v>29.9</c:v>
                </c:pt>
                <c:pt idx="839">
                  <c:v>29.9</c:v>
                </c:pt>
                <c:pt idx="840">
                  <c:v>29.8</c:v>
                </c:pt>
                <c:pt idx="841">
                  <c:v>30</c:v>
                </c:pt>
                <c:pt idx="842">
                  <c:v>30</c:v>
                </c:pt>
                <c:pt idx="843">
                  <c:v>30.1</c:v>
                </c:pt>
                <c:pt idx="844">
                  <c:v>30.1</c:v>
                </c:pt>
                <c:pt idx="845">
                  <c:v>30</c:v>
                </c:pt>
                <c:pt idx="846">
                  <c:v>30</c:v>
                </c:pt>
                <c:pt idx="847">
                  <c:v>30</c:v>
                </c:pt>
                <c:pt idx="848">
                  <c:v>30.2</c:v>
                </c:pt>
                <c:pt idx="849">
                  <c:v>30.2</c:v>
                </c:pt>
                <c:pt idx="850">
                  <c:v>30.1</c:v>
                </c:pt>
                <c:pt idx="851">
                  <c:v>30.2</c:v>
                </c:pt>
                <c:pt idx="852">
                  <c:v>30.2</c:v>
                </c:pt>
                <c:pt idx="853">
                  <c:v>30.2</c:v>
                </c:pt>
                <c:pt idx="854">
                  <c:v>30.2</c:v>
                </c:pt>
                <c:pt idx="855">
                  <c:v>30.2</c:v>
                </c:pt>
                <c:pt idx="856">
                  <c:v>30.2</c:v>
                </c:pt>
                <c:pt idx="857">
                  <c:v>30.2</c:v>
                </c:pt>
                <c:pt idx="858">
                  <c:v>30.3</c:v>
                </c:pt>
                <c:pt idx="859">
                  <c:v>30.3</c:v>
                </c:pt>
                <c:pt idx="860">
                  <c:v>30.3</c:v>
                </c:pt>
                <c:pt idx="861">
                  <c:v>30.4</c:v>
                </c:pt>
                <c:pt idx="862">
                  <c:v>30.4</c:v>
                </c:pt>
                <c:pt idx="863">
                  <c:v>30.5</c:v>
                </c:pt>
                <c:pt idx="864">
                  <c:v>30.5</c:v>
                </c:pt>
                <c:pt idx="865">
                  <c:v>30.5</c:v>
                </c:pt>
                <c:pt idx="866">
                  <c:v>30.5</c:v>
                </c:pt>
                <c:pt idx="867">
                  <c:v>30.5</c:v>
                </c:pt>
                <c:pt idx="868">
                  <c:v>30.5</c:v>
                </c:pt>
                <c:pt idx="869">
                  <c:v>30.5</c:v>
                </c:pt>
                <c:pt idx="870">
                  <c:v>30.5</c:v>
                </c:pt>
                <c:pt idx="871">
                  <c:v>30.5</c:v>
                </c:pt>
                <c:pt idx="872">
                  <c:v>30.6</c:v>
                </c:pt>
                <c:pt idx="873">
                  <c:v>30.6</c:v>
                </c:pt>
                <c:pt idx="874">
                  <c:v>30.6</c:v>
                </c:pt>
                <c:pt idx="875">
                  <c:v>30.6</c:v>
                </c:pt>
                <c:pt idx="876">
                  <c:v>30.7</c:v>
                </c:pt>
                <c:pt idx="877">
                  <c:v>30.6</c:v>
                </c:pt>
                <c:pt idx="878">
                  <c:v>30.7</c:v>
                </c:pt>
                <c:pt idx="879">
                  <c:v>30.8</c:v>
                </c:pt>
                <c:pt idx="880">
                  <c:v>30.7</c:v>
                </c:pt>
                <c:pt idx="881">
                  <c:v>30.8</c:v>
                </c:pt>
                <c:pt idx="882">
                  <c:v>30.8</c:v>
                </c:pt>
                <c:pt idx="883">
                  <c:v>30.9</c:v>
                </c:pt>
                <c:pt idx="884">
                  <c:v>30.9</c:v>
                </c:pt>
                <c:pt idx="885">
                  <c:v>30.9</c:v>
                </c:pt>
                <c:pt idx="886">
                  <c:v>30.9</c:v>
                </c:pt>
                <c:pt idx="887">
                  <c:v>30.9</c:v>
                </c:pt>
                <c:pt idx="888">
                  <c:v>30.9</c:v>
                </c:pt>
                <c:pt idx="889">
                  <c:v>30.9</c:v>
                </c:pt>
                <c:pt idx="890">
                  <c:v>31</c:v>
                </c:pt>
                <c:pt idx="891">
                  <c:v>30.9</c:v>
                </c:pt>
                <c:pt idx="892">
                  <c:v>30.9</c:v>
                </c:pt>
                <c:pt idx="893">
                  <c:v>31</c:v>
                </c:pt>
                <c:pt idx="894">
                  <c:v>31</c:v>
                </c:pt>
                <c:pt idx="895">
                  <c:v>31.1</c:v>
                </c:pt>
                <c:pt idx="896">
                  <c:v>31.1</c:v>
                </c:pt>
                <c:pt idx="897">
                  <c:v>31.1</c:v>
                </c:pt>
                <c:pt idx="898">
                  <c:v>31.2</c:v>
                </c:pt>
                <c:pt idx="899">
                  <c:v>31.2</c:v>
                </c:pt>
                <c:pt idx="900">
                  <c:v>31.2</c:v>
                </c:pt>
                <c:pt idx="901">
                  <c:v>31.2</c:v>
                </c:pt>
                <c:pt idx="902">
                  <c:v>31.3</c:v>
                </c:pt>
                <c:pt idx="903">
                  <c:v>31.3</c:v>
                </c:pt>
                <c:pt idx="904">
                  <c:v>31.3</c:v>
                </c:pt>
                <c:pt idx="905">
                  <c:v>31.3</c:v>
                </c:pt>
                <c:pt idx="906">
                  <c:v>31.4</c:v>
                </c:pt>
                <c:pt idx="907">
                  <c:v>31.4</c:v>
                </c:pt>
                <c:pt idx="908">
                  <c:v>31.4</c:v>
                </c:pt>
                <c:pt idx="909">
                  <c:v>31.5</c:v>
                </c:pt>
                <c:pt idx="910">
                  <c:v>31.5</c:v>
                </c:pt>
                <c:pt idx="911">
                  <c:v>31.5</c:v>
                </c:pt>
                <c:pt idx="912">
                  <c:v>31.5</c:v>
                </c:pt>
                <c:pt idx="913">
                  <c:v>31.5</c:v>
                </c:pt>
                <c:pt idx="914">
                  <c:v>31.5</c:v>
                </c:pt>
                <c:pt idx="915">
                  <c:v>31.6</c:v>
                </c:pt>
                <c:pt idx="916">
                  <c:v>31.6</c:v>
                </c:pt>
                <c:pt idx="917">
                  <c:v>31.6</c:v>
                </c:pt>
                <c:pt idx="918">
                  <c:v>31.6</c:v>
                </c:pt>
                <c:pt idx="919">
                  <c:v>31.6</c:v>
                </c:pt>
                <c:pt idx="920">
                  <c:v>31.6</c:v>
                </c:pt>
                <c:pt idx="921">
                  <c:v>31.6</c:v>
                </c:pt>
                <c:pt idx="922">
                  <c:v>31.7</c:v>
                </c:pt>
                <c:pt idx="923">
                  <c:v>31.7</c:v>
                </c:pt>
                <c:pt idx="924">
                  <c:v>31.7</c:v>
                </c:pt>
                <c:pt idx="925">
                  <c:v>31.7</c:v>
                </c:pt>
                <c:pt idx="926">
                  <c:v>31.7</c:v>
                </c:pt>
                <c:pt idx="927">
                  <c:v>31.7</c:v>
                </c:pt>
                <c:pt idx="928">
                  <c:v>31.8</c:v>
                </c:pt>
                <c:pt idx="929">
                  <c:v>31.8</c:v>
                </c:pt>
                <c:pt idx="930">
                  <c:v>31.8</c:v>
                </c:pt>
                <c:pt idx="931">
                  <c:v>31.9</c:v>
                </c:pt>
                <c:pt idx="932">
                  <c:v>31.9</c:v>
                </c:pt>
                <c:pt idx="933">
                  <c:v>31.9</c:v>
                </c:pt>
                <c:pt idx="934">
                  <c:v>32</c:v>
                </c:pt>
                <c:pt idx="935">
                  <c:v>32</c:v>
                </c:pt>
                <c:pt idx="936">
                  <c:v>32</c:v>
                </c:pt>
                <c:pt idx="937">
                  <c:v>32</c:v>
                </c:pt>
                <c:pt idx="938">
                  <c:v>32</c:v>
                </c:pt>
                <c:pt idx="939">
                  <c:v>32</c:v>
                </c:pt>
                <c:pt idx="940">
                  <c:v>32</c:v>
                </c:pt>
                <c:pt idx="941">
                  <c:v>32</c:v>
                </c:pt>
                <c:pt idx="942">
                  <c:v>32.1</c:v>
                </c:pt>
                <c:pt idx="943">
                  <c:v>32.1</c:v>
                </c:pt>
                <c:pt idx="944">
                  <c:v>32.200000000000003</c:v>
                </c:pt>
                <c:pt idx="945">
                  <c:v>32.200000000000003</c:v>
                </c:pt>
                <c:pt idx="946">
                  <c:v>32.200000000000003</c:v>
                </c:pt>
                <c:pt idx="947">
                  <c:v>32.299999999999997</c:v>
                </c:pt>
                <c:pt idx="948">
                  <c:v>32.299999999999997</c:v>
                </c:pt>
                <c:pt idx="949">
                  <c:v>32.299999999999997</c:v>
                </c:pt>
                <c:pt idx="950">
                  <c:v>32.299999999999997</c:v>
                </c:pt>
                <c:pt idx="951">
                  <c:v>32.299999999999997</c:v>
                </c:pt>
                <c:pt idx="952">
                  <c:v>32.4</c:v>
                </c:pt>
                <c:pt idx="953">
                  <c:v>32.4</c:v>
                </c:pt>
                <c:pt idx="954">
                  <c:v>32.4</c:v>
                </c:pt>
                <c:pt idx="955">
                  <c:v>32.4</c:v>
                </c:pt>
                <c:pt idx="956">
                  <c:v>32.4</c:v>
                </c:pt>
                <c:pt idx="957">
                  <c:v>32.4</c:v>
                </c:pt>
                <c:pt idx="958">
                  <c:v>32.5</c:v>
                </c:pt>
                <c:pt idx="959">
                  <c:v>32.5</c:v>
                </c:pt>
                <c:pt idx="960">
                  <c:v>32.5</c:v>
                </c:pt>
                <c:pt idx="961">
                  <c:v>32.6</c:v>
                </c:pt>
                <c:pt idx="962">
                  <c:v>32.6</c:v>
                </c:pt>
                <c:pt idx="963">
                  <c:v>32.6</c:v>
                </c:pt>
                <c:pt idx="964">
                  <c:v>32.6</c:v>
                </c:pt>
                <c:pt idx="965">
                  <c:v>32.700000000000003</c:v>
                </c:pt>
                <c:pt idx="966">
                  <c:v>32.700000000000003</c:v>
                </c:pt>
                <c:pt idx="967">
                  <c:v>32.700000000000003</c:v>
                </c:pt>
                <c:pt idx="968">
                  <c:v>32.799999999999997</c:v>
                </c:pt>
                <c:pt idx="969">
                  <c:v>32.799999999999997</c:v>
                </c:pt>
                <c:pt idx="970">
                  <c:v>32.799999999999997</c:v>
                </c:pt>
                <c:pt idx="971">
                  <c:v>32.9</c:v>
                </c:pt>
                <c:pt idx="972">
                  <c:v>33</c:v>
                </c:pt>
                <c:pt idx="973">
                  <c:v>32.9</c:v>
                </c:pt>
                <c:pt idx="974">
                  <c:v>32.9</c:v>
                </c:pt>
                <c:pt idx="975">
                  <c:v>32.9</c:v>
                </c:pt>
                <c:pt idx="976">
                  <c:v>33.1</c:v>
                </c:pt>
                <c:pt idx="977">
                  <c:v>33</c:v>
                </c:pt>
                <c:pt idx="978">
                  <c:v>33</c:v>
                </c:pt>
                <c:pt idx="979">
                  <c:v>33.1</c:v>
                </c:pt>
                <c:pt idx="980">
                  <c:v>33.1</c:v>
                </c:pt>
                <c:pt idx="981">
                  <c:v>33.1</c:v>
                </c:pt>
                <c:pt idx="982">
                  <c:v>33.1</c:v>
                </c:pt>
                <c:pt idx="983">
                  <c:v>33.1</c:v>
                </c:pt>
                <c:pt idx="984">
                  <c:v>33.200000000000003</c:v>
                </c:pt>
                <c:pt idx="985">
                  <c:v>33.1</c:v>
                </c:pt>
                <c:pt idx="986">
                  <c:v>33.200000000000003</c:v>
                </c:pt>
                <c:pt idx="987">
                  <c:v>33.299999999999997</c:v>
                </c:pt>
                <c:pt idx="988">
                  <c:v>33.299999999999997</c:v>
                </c:pt>
                <c:pt idx="989">
                  <c:v>33.299999999999997</c:v>
                </c:pt>
                <c:pt idx="990">
                  <c:v>33.299999999999997</c:v>
                </c:pt>
                <c:pt idx="991">
                  <c:v>33.4</c:v>
                </c:pt>
                <c:pt idx="992">
                  <c:v>33.4</c:v>
                </c:pt>
                <c:pt idx="993">
                  <c:v>33.4</c:v>
                </c:pt>
                <c:pt idx="994">
                  <c:v>33.4</c:v>
                </c:pt>
                <c:pt idx="995">
                  <c:v>33.4</c:v>
                </c:pt>
                <c:pt idx="996">
                  <c:v>33.4</c:v>
                </c:pt>
                <c:pt idx="997">
                  <c:v>33.4</c:v>
                </c:pt>
                <c:pt idx="998">
                  <c:v>33.4</c:v>
                </c:pt>
                <c:pt idx="999">
                  <c:v>33.4</c:v>
                </c:pt>
                <c:pt idx="1000">
                  <c:v>33.6</c:v>
                </c:pt>
                <c:pt idx="1001">
                  <c:v>33.6</c:v>
                </c:pt>
                <c:pt idx="1002">
                  <c:v>33.6</c:v>
                </c:pt>
                <c:pt idx="1003">
                  <c:v>33.6</c:v>
                </c:pt>
                <c:pt idx="1004">
                  <c:v>33.6</c:v>
                </c:pt>
                <c:pt idx="1005">
                  <c:v>33.700000000000003</c:v>
                </c:pt>
                <c:pt idx="1006">
                  <c:v>33.700000000000003</c:v>
                </c:pt>
                <c:pt idx="1007">
                  <c:v>33.700000000000003</c:v>
                </c:pt>
                <c:pt idx="1008">
                  <c:v>33.700000000000003</c:v>
                </c:pt>
                <c:pt idx="1009">
                  <c:v>33.799999999999997</c:v>
                </c:pt>
                <c:pt idx="1010">
                  <c:v>33.799999999999997</c:v>
                </c:pt>
                <c:pt idx="1011">
                  <c:v>33.799999999999997</c:v>
                </c:pt>
                <c:pt idx="1012">
                  <c:v>33.799999999999997</c:v>
                </c:pt>
                <c:pt idx="1013">
                  <c:v>33.9</c:v>
                </c:pt>
                <c:pt idx="1014">
                  <c:v>33.799999999999997</c:v>
                </c:pt>
                <c:pt idx="1015">
                  <c:v>33.9</c:v>
                </c:pt>
                <c:pt idx="1016">
                  <c:v>33.9</c:v>
                </c:pt>
                <c:pt idx="1017">
                  <c:v>33.9</c:v>
                </c:pt>
                <c:pt idx="1018">
                  <c:v>34.1</c:v>
                </c:pt>
                <c:pt idx="1019">
                  <c:v>34</c:v>
                </c:pt>
                <c:pt idx="1020">
                  <c:v>34.1</c:v>
                </c:pt>
                <c:pt idx="1021">
                  <c:v>34</c:v>
                </c:pt>
                <c:pt idx="1022">
                  <c:v>34.1</c:v>
                </c:pt>
                <c:pt idx="1023">
                  <c:v>34</c:v>
                </c:pt>
                <c:pt idx="1024">
                  <c:v>34.1</c:v>
                </c:pt>
                <c:pt idx="1025">
                  <c:v>34.1</c:v>
                </c:pt>
                <c:pt idx="1026">
                  <c:v>34.1</c:v>
                </c:pt>
                <c:pt idx="1027">
                  <c:v>34.1</c:v>
                </c:pt>
                <c:pt idx="1028">
                  <c:v>34.200000000000003</c:v>
                </c:pt>
                <c:pt idx="1029">
                  <c:v>34.200000000000003</c:v>
                </c:pt>
                <c:pt idx="1030">
                  <c:v>34.200000000000003</c:v>
                </c:pt>
                <c:pt idx="1031">
                  <c:v>34.299999999999997</c:v>
                </c:pt>
                <c:pt idx="1032">
                  <c:v>34.200000000000003</c:v>
                </c:pt>
                <c:pt idx="1033">
                  <c:v>34.200000000000003</c:v>
                </c:pt>
                <c:pt idx="1034">
                  <c:v>34.299999999999997</c:v>
                </c:pt>
                <c:pt idx="1035">
                  <c:v>34.299999999999997</c:v>
                </c:pt>
                <c:pt idx="1036">
                  <c:v>34.299999999999997</c:v>
                </c:pt>
                <c:pt idx="1037">
                  <c:v>34.4</c:v>
                </c:pt>
                <c:pt idx="1038">
                  <c:v>34.4</c:v>
                </c:pt>
                <c:pt idx="1039">
                  <c:v>34.4</c:v>
                </c:pt>
                <c:pt idx="1040">
                  <c:v>34.4</c:v>
                </c:pt>
                <c:pt idx="1041">
                  <c:v>34.4</c:v>
                </c:pt>
                <c:pt idx="1042">
                  <c:v>34.5</c:v>
                </c:pt>
                <c:pt idx="1043">
                  <c:v>34.4</c:v>
                </c:pt>
                <c:pt idx="1044">
                  <c:v>34.5</c:v>
                </c:pt>
                <c:pt idx="1045">
                  <c:v>34.5</c:v>
                </c:pt>
                <c:pt idx="1046">
                  <c:v>34.5</c:v>
                </c:pt>
                <c:pt idx="1047">
                  <c:v>34.5</c:v>
                </c:pt>
                <c:pt idx="1048">
                  <c:v>34.6</c:v>
                </c:pt>
                <c:pt idx="1049">
                  <c:v>34.6</c:v>
                </c:pt>
                <c:pt idx="1050">
                  <c:v>34.6</c:v>
                </c:pt>
                <c:pt idx="1051">
                  <c:v>34.6</c:v>
                </c:pt>
                <c:pt idx="1052">
                  <c:v>34.6</c:v>
                </c:pt>
                <c:pt idx="1053">
                  <c:v>34.6</c:v>
                </c:pt>
                <c:pt idx="1054">
                  <c:v>34.700000000000003</c:v>
                </c:pt>
                <c:pt idx="1055">
                  <c:v>34.700000000000003</c:v>
                </c:pt>
                <c:pt idx="1056">
                  <c:v>34.700000000000003</c:v>
                </c:pt>
                <c:pt idx="1057">
                  <c:v>34.700000000000003</c:v>
                </c:pt>
                <c:pt idx="1058">
                  <c:v>34.700000000000003</c:v>
                </c:pt>
                <c:pt idx="1059">
                  <c:v>34.700000000000003</c:v>
                </c:pt>
                <c:pt idx="1060">
                  <c:v>34.700000000000003</c:v>
                </c:pt>
                <c:pt idx="1061">
                  <c:v>34.799999999999997</c:v>
                </c:pt>
                <c:pt idx="1062">
                  <c:v>34.700000000000003</c:v>
                </c:pt>
                <c:pt idx="1063">
                  <c:v>34.799999999999997</c:v>
                </c:pt>
                <c:pt idx="1064">
                  <c:v>34.799999999999997</c:v>
                </c:pt>
                <c:pt idx="1065">
                  <c:v>34.9</c:v>
                </c:pt>
                <c:pt idx="1066">
                  <c:v>34.9</c:v>
                </c:pt>
                <c:pt idx="1067">
                  <c:v>34.9</c:v>
                </c:pt>
                <c:pt idx="1068">
                  <c:v>34.9</c:v>
                </c:pt>
                <c:pt idx="1069">
                  <c:v>34.9</c:v>
                </c:pt>
                <c:pt idx="1070">
                  <c:v>34.9</c:v>
                </c:pt>
                <c:pt idx="1071">
                  <c:v>34.9</c:v>
                </c:pt>
                <c:pt idx="1072">
                  <c:v>34.9</c:v>
                </c:pt>
                <c:pt idx="1073">
                  <c:v>35</c:v>
                </c:pt>
                <c:pt idx="1074">
                  <c:v>35.1</c:v>
                </c:pt>
                <c:pt idx="1075">
                  <c:v>35.1</c:v>
                </c:pt>
                <c:pt idx="1076">
                  <c:v>35.1</c:v>
                </c:pt>
                <c:pt idx="1077">
                  <c:v>35</c:v>
                </c:pt>
                <c:pt idx="1078">
                  <c:v>35.1</c:v>
                </c:pt>
                <c:pt idx="1079">
                  <c:v>35.1</c:v>
                </c:pt>
                <c:pt idx="1080">
                  <c:v>35.200000000000003</c:v>
                </c:pt>
                <c:pt idx="1081">
                  <c:v>35.200000000000003</c:v>
                </c:pt>
                <c:pt idx="1082">
                  <c:v>35.200000000000003</c:v>
                </c:pt>
                <c:pt idx="1083">
                  <c:v>35.200000000000003</c:v>
                </c:pt>
                <c:pt idx="1084">
                  <c:v>35.200000000000003</c:v>
                </c:pt>
                <c:pt idx="1085">
                  <c:v>35.200000000000003</c:v>
                </c:pt>
                <c:pt idx="1086">
                  <c:v>35.200000000000003</c:v>
                </c:pt>
                <c:pt idx="1087">
                  <c:v>35.200000000000003</c:v>
                </c:pt>
                <c:pt idx="1088">
                  <c:v>35.299999999999997</c:v>
                </c:pt>
                <c:pt idx="1089">
                  <c:v>35.200000000000003</c:v>
                </c:pt>
                <c:pt idx="1090">
                  <c:v>35.4</c:v>
                </c:pt>
                <c:pt idx="1091">
                  <c:v>35.299999999999997</c:v>
                </c:pt>
                <c:pt idx="1092">
                  <c:v>35.4</c:v>
                </c:pt>
                <c:pt idx="1093">
                  <c:v>35.4</c:v>
                </c:pt>
                <c:pt idx="1094">
                  <c:v>35.4</c:v>
                </c:pt>
                <c:pt idx="1095">
                  <c:v>35.4</c:v>
                </c:pt>
                <c:pt idx="1096">
                  <c:v>35.5</c:v>
                </c:pt>
                <c:pt idx="1097">
                  <c:v>35.5</c:v>
                </c:pt>
                <c:pt idx="1098">
                  <c:v>35.5</c:v>
                </c:pt>
                <c:pt idx="1099">
                  <c:v>35.5</c:v>
                </c:pt>
                <c:pt idx="1100">
                  <c:v>35.5</c:v>
                </c:pt>
                <c:pt idx="1101">
                  <c:v>35.6</c:v>
                </c:pt>
                <c:pt idx="1102">
                  <c:v>35.6</c:v>
                </c:pt>
                <c:pt idx="1103">
                  <c:v>35.6</c:v>
                </c:pt>
                <c:pt idx="1104">
                  <c:v>35.5</c:v>
                </c:pt>
                <c:pt idx="1105">
                  <c:v>35.6</c:v>
                </c:pt>
                <c:pt idx="1106">
                  <c:v>35.6</c:v>
                </c:pt>
                <c:pt idx="1107">
                  <c:v>35.700000000000003</c:v>
                </c:pt>
                <c:pt idx="1108">
                  <c:v>35.700000000000003</c:v>
                </c:pt>
                <c:pt idx="1109">
                  <c:v>35.700000000000003</c:v>
                </c:pt>
                <c:pt idx="1110">
                  <c:v>35.9</c:v>
                </c:pt>
                <c:pt idx="1111">
                  <c:v>35.9</c:v>
                </c:pt>
                <c:pt idx="1112">
                  <c:v>35.9</c:v>
                </c:pt>
                <c:pt idx="1113">
                  <c:v>35.9</c:v>
                </c:pt>
                <c:pt idx="1114">
                  <c:v>35.9</c:v>
                </c:pt>
                <c:pt idx="1115">
                  <c:v>35.9</c:v>
                </c:pt>
                <c:pt idx="1116">
                  <c:v>35.9</c:v>
                </c:pt>
                <c:pt idx="1117">
                  <c:v>36</c:v>
                </c:pt>
                <c:pt idx="1118">
                  <c:v>36</c:v>
                </c:pt>
                <c:pt idx="1119">
                  <c:v>36</c:v>
                </c:pt>
                <c:pt idx="1120">
                  <c:v>36</c:v>
                </c:pt>
                <c:pt idx="1121">
                  <c:v>36</c:v>
                </c:pt>
                <c:pt idx="1122">
                  <c:v>36</c:v>
                </c:pt>
                <c:pt idx="1123">
                  <c:v>36.1</c:v>
                </c:pt>
                <c:pt idx="1124">
                  <c:v>36.1</c:v>
                </c:pt>
                <c:pt idx="1125">
                  <c:v>36.200000000000003</c:v>
                </c:pt>
                <c:pt idx="1126">
                  <c:v>36.200000000000003</c:v>
                </c:pt>
                <c:pt idx="1127">
                  <c:v>36.299999999999997</c:v>
                </c:pt>
                <c:pt idx="1128">
                  <c:v>36.299999999999997</c:v>
                </c:pt>
                <c:pt idx="1129">
                  <c:v>36.4</c:v>
                </c:pt>
                <c:pt idx="1130">
                  <c:v>36.299999999999997</c:v>
                </c:pt>
                <c:pt idx="1131">
                  <c:v>36.299999999999997</c:v>
                </c:pt>
                <c:pt idx="1132">
                  <c:v>36.299999999999997</c:v>
                </c:pt>
                <c:pt idx="1133">
                  <c:v>36.4</c:v>
                </c:pt>
                <c:pt idx="1134">
                  <c:v>36.4</c:v>
                </c:pt>
                <c:pt idx="1135">
                  <c:v>36.4</c:v>
                </c:pt>
                <c:pt idx="1136">
                  <c:v>36.5</c:v>
                </c:pt>
                <c:pt idx="1137">
                  <c:v>36.5</c:v>
                </c:pt>
                <c:pt idx="1138">
                  <c:v>36.5</c:v>
                </c:pt>
                <c:pt idx="1139">
                  <c:v>36.5</c:v>
                </c:pt>
                <c:pt idx="1140">
                  <c:v>36.5</c:v>
                </c:pt>
                <c:pt idx="1141">
                  <c:v>36.6</c:v>
                </c:pt>
                <c:pt idx="1142">
                  <c:v>36.700000000000003</c:v>
                </c:pt>
                <c:pt idx="1143">
                  <c:v>36.700000000000003</c:v>
                </c:pt>
                <c:pt idx="1144">
                  <c:v>36.700000000000003</c:v>
                </c:pt>
                <c:pt idx="1145">
                  <c:v>36.700000000000003</c:v>
                </c:pt>
                <c:pt idx="1146">
                  <c:v>36.9</c:v>
                </c:pt>
                <c:pt idx="1147">
                  <c:v>36.799999999999997</c:v>
                </c:pt>
                <c:pt idx="1148">
                  <c:v>36.700000000000003</c:v>
                </c:pt>
                <c:pt idx="1149">
                  <c:v>36.9</c:v>
                </c:pt>
                <c:pt idx="1150">
                  <c:v>36.9</c:v>
                </c:pt>
                <c:pt idx="1151">
                  <c:v>36.9</c:v>
                </c:pt>
                <c:pt idx="1152">
                  <c:v>36.9</c:v>
                </c:pt>
                <c:pt idx="1153">
                  <c:v>37</c:v>
                </c:pt>
                <c:pt idx="1154">
                  <c:v>37</c:v>
                </c:pt>
                <c:pt idx="1155">
                  <c:v>37</c:v>
                </c:pt>
                <c:pt idx="1156">
                  <c:v>37</c:v>
                </c:pt>
                <c:pt idx="1157">
                  <c:v>37</c:v>
                </c:pt>
                <c:pt idx="1158">
                  <c:v>37.200000000000003</c:v>
                </c:pt>
                <c:pt idx="1159">
                  <c:v>37.200000000000003</c:v>
                </c:pt>
                <c:pt idx="1160">
                  <c:v>37.200000000000003</c:v>
                </c:pt>
                <c:pt idx="1161">
                  <c:v>37.200000000000003</c:v>
                </c:pt>
                <c:pt idx="1162">
                  <c:v>37.200000000000003</c:v>
                </c:pt>
                <c:pt idx="1163">
                  <c:v>37.299999999999997</c:v>
                </c:pt>
                <c:pt idx="1164">
                  <c:v>37.299999999999997</c:v>
                </c:pt>
                <c:pt idx="1165">
                  <c:v>37.299999999999997</c:v>
                </c:pt>
                <c:pt idx="1166">
                  <c:v>37.299999999999997</c:v>
                </c:pt>
                <c:pt idx="1167">
                  <c:v>37.4</c:v>
                </c:pt>
                <c:pt idx="1168">
                  <c:v>37.4</c:v>
                </c:pt>
                <c:pt idx="1169">
                  <c:v>37.5</c:v>
                </c:pt>
                <c:pt idx="1170">
                  <c:v>37.5</c:v>
                </c:pt>
                <c:pt idx="1171">
                  <c:v>37.6</c:v>
                </c:pt>
                <c:pt idx="1172">
                  <c:v>37.700000000000003</c:v>
                </c:pt>
                <c:pt idx="1173">
                  <c:v>37.700000000000003</c:v>
                </c:pt>
                <c:pt idx="1174">
                  <c:v>37.700000000000003</c:v>
                </c:pt>
                <c:pt idx="1175">
                  <c:v>37.700000000000003</c:v>
                </c:pt>
                <c:pt idx="1176">
                  <c:v>37.799999999999997</c:v>
                </c:pt>
                <c:pt idx="1177">
                  <c:v>37.9</c:v>
                </c:pt>
                <c:pt idx="1178">
                  <c:v>37.799999999999997</c:v>
                </c:pt>
                <c:pt idx="1179">
                  <c:v>37.9</c:v>
                </c:pt>
                <c:pt idx="1180">
                  <c:v>38</c:v>
                </c:pt>
                <c:pt idx="1181">
                  <c:v>38</c:v>
                </c:pt>
                <c:pt idx="1182">
                  <c:v>38.1</c:v>
                </c:pt>
                <c:pt idx="1183">
                  <c:v>38.200000000000003</c:v>
                </c:pt>
                <c:pt idx="1184">
                  <c:v>38.200000000000003</c:v>
                </c:pt>
                <c:pt idx="1185">
                  <c:v>38.299999999999997</c:v>
                </c:pt>
                <c:pt idx="1186">
                  <c:v>38.200000000000003</c:v>
                </c:pt>
                <c:pt idx="1187">
                  <c:v>38.299999999999997</c:v>
                </c:pt>
                <c:pt idx="1188">
                  <c:v>38.5</c:v>
                </c:pt>
                <c:pt idx="1189">
                  <c:v>38.4</c:v>
                </c:pt>
                <c:pt idx="1190">
                  <c:v>38.5</c:v>
                </c:pt>
                <c:pt idx="1191">
                  <c:v>38.5</c:v>
                </c:pt>
                <c:pt idx="1192">
                  <c:v>38.6</c:v>
                </c:pt>
                <c:pt idx="1193">
                  <c:v>38.6</c:v>
                </c:pt>
                <c:pt idx="1194">
                  <c:v>38.700000000000003</c:v>
                </c:pt>
                <c:pt idx="1195">
                  <c:v>38.700000000000003</c:v>
                </c:pt>
                <c:pt idx="1196">
                  <c:v>38.799999999999997</c:v>
                </c:pt>
                <c:pt idx="1197">
                  <c:v>38.799999999999997</c:v>
                </c:pt>
                <c:pt idx="1198">
                  <c:v>38.9</c:v>
                </c:pt>
                <c:pt idx="1199">
                  <c:v>38.799999999999997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0A3-47D3-B3FC-B11647F51691}"/>
            </c:ext>
          </c:extLst>
        </c:ser>
        <c:ser>
          <c:idx val="3"/>
          <c:order val="3"/>
          <c:tx>
            <c:strRef>
              <c:f>Sheet1!$E$2</c:f>
              <c:strCache>
                <c:ptCount val="1"/>
                <c:pt idx="0">
                  <c:v>CH9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Sheet1!$E$3:$E$1202</c:f>
              <c:numCache>
                <c:formatCode>General</c:formatCode>
                <c:ptCount val="1200"/>
                <c:pt idx="0">
                  <c:v>26.1</c:v>
                </c:pt>
                <c:pt idx="1">
                  <c:v>26.1</c:v>
                </c:pt>
                <c:pt idx="2">
                  <c:v>26.1</c:v>
                </c:pt>
                <c:pt idx="3">
                  <c:v>26.1</c:v>
                </c:pt>
                <c:pt idx="4">
                  <c:v>26.1</c:v>
                </c:pt>
                <c:pt idx="5">
                  <c:v>26.1</c:v>
                </c:pt>
                <c:pt idx="6">
                  <c:v>26.1</c:v>
                </c:pt>
                <c:pt idx="7">
                  <c:v>26.1</c:v>
                </c:pt>
                <c:pt idx="8">
                  <c:v>26</c:v>
                </c:pt>
                <c:pt idx="9">
                  <c:v>26.1</c:v>
                </c:pt>
                <c:pt idx="10">
                  <c:v>26.1</c:v>
                </c:pt>
                <c:pt idx="11">
                  <c:v>26.1</c:v>
                </c:pt>
                <c:pt idx="12">
                  <c:v>26.1</c:v>
                </c:pt>
                <c:pt idx="13">
                  <c:v>26.1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26.1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25.9</c:v>
                </c:pt>
                <c:pt idx="22">
                  <c:v>25.9</c:v>
                </c:pt>
                <c:pt idx="23">
                  <c:v>25.9</c:v>
                </c:pt>
                <c:pt idx="24">
                  <c:v>25.8</c:v>
                </c:pt>
                <c:pt idx="25">
                  <c:v>25.8</c:v>
                </c:pt>
                <c:pt idx="26">
                  <c:v>25.8</c:v>
                </c:pt>
                <c:pt idx="27">
                  <c:v>25.8</c:v>
                </c:pt>
                <c:pt idx="28">
                  <c:v>25.7</c:v>
                </c:pt>
                <c:pt idx="29">
                  <c:v>25.6</c:v>
                </c:pt>
                <c:pt idx="30">
                  <c:v>25.7</c:v>
                </c:pt>
                <c:pt idx="31">
                  <c:v>25.6</c:v>
                </c:pt>
                <c:pt idx="32">
                  <c:v>25.6</c:v>
                </c:pt>
                <c:pt idx="33">
                  <c:v>25.6</c:v>
                </c:pt>
                <c:pt idx="34">
                  <c:v>25.6</c:v>
                </c:pt>
                <c:pt idx="35">
                  <c:v>25.6</c:v>
                </c:pt>
                <c:pt idx="36">
                  <c:v>25.5</c:v>
                </c:pt>
                <c:pt idx="37">
                  <c:v>25.5</c:v>
                </c:pt>
                <c:pt idx="38">
                  <c:v>25.5</c:v>
                </c:pt>
                <c:pt idx="39">
                  <c:v>25.5</c:v>
                </c:pt>
                <c:pt idx="40">
                  <c:v>25.5</c:v>
                </c:pt>
                <c:pt idx="41">
                  <c:v>25.5</c:v>
                </c:pt>
                <c:pt idx="42">
                  <c:v>25.5</c:v>
                </c:pt>
                <c:pt idx="43">
                  <c:v>25.5</c:v>
                </c:pt>
                <c:pt idx="44">
                  <c:v>25.4</c:v>
                </c:pt>
                <c:pt idx="45">
                  <c:v>25.4</c:v>
                </c:pt>
                <c:pt idx="46">
                  <c:v>25.5</c:v>
                </c:pt>
                <c:pt idx="47">
                  <c:v>25.5</c:v>
                </c:pt>
                <c:pt idx="48">
                  <c:v>25.4</c:v>
                </c:pt>
                <c:pt idx="49">
                  <c:v>25.4</c:v>
                </c:pt>
                <c:pt idx="50">
                  <c:v>25.4</c:v>
                </c:pt>
                <c:pt idx="51">
                  <c:v>25.4</c:v>
                </c:pt>
                <c:pt idx="52">
                  <c:v>25.3</c:v>
                </c:pt>
                <c:pt idx="53">
                  <c:v>25.3</c:v>
                </c:pt>
                <c:pt idx="54">
                  <c:v>25.3</c:v>
                </c:pt>
                <c:pt idx="55">
                  <c:v>25.3</c:v>
                </c:pt>
                <c:pt idx="56">
                  <c:v>25.3</c:v>
                </c:pt>
                <c:pt idx="57">
                  <c:v>25.4</c:v>
                </c:pt>
                <c:pt idx="58">
                  <c:v>25.5</c:v>
                </c:pt>
                <c:pt idx="59">
                  <c:v>25.5</c:v>
                </c:pt>
                <c:pt idx="60">
                  <c:v>25.5</c:v>
                </c:pt>
                <c:pt idx="61">
                  <c:v>25.4</c:v>
                </c:pt>
                <c:pt idx="62">
                  <c:v>25.5</c:v>
                </c:pt>
                <c:pt idx="63">
                  <c:v>25.5</c:v>
                </c:pt>
                <c:pt idx="64">
                  <c:v>25.4</c:v>
                </c:pt>
                <c:pt idx="65">
                  <c:v>25.4</c:v>
                </c:pt>
                <c:pt idx="66">
                  <c:v>25.4</c:v>
                </c:pt>
                <c:pt idx="67">
                  <c:v>25.5</c:v>
                </c:pt>
                <c:pt idx="68">
                  <c:v>25.5</c:v>
                </c:pt>
                <c:pt idx="69">
                  <c:v>25.5</c:v>
                </c:pt>
                <c:pt idx="70">
                  <c:v>25.5</c:v>
                </c:pt>
                <c:pt idx="71">
                  <c:v>25.5</c:v>
                </c:pt>
                <c:pt idx="72">
                  <c:v>25.5</c:v>
                </c:pt>
                <c:pt idx="73">
                  <c:v>25.5</c:v>
                </c:pt>
                <c:pt idx="74">
                  <c:v>25.5</c:v>
                </c:pt>
                <c:pt idx="75">
                  <c:v>25.5</c:v>
                </c:pt>
                <c:pt idx="76">
                  <c:v>25.5</c:v>
                </c:pt>
                <c:pt idx="77">
                  <c:v>25.5</c:v>
                </c:pt>
                <c:pt idx="78">
                  <c:v>25.5</c:v>
                </c:pt>
                <c:pt idx="79">
                  <c:v>25.5</c:v>
                </c:pt>
                <c:pt idx="80">
                  <c:v>25.5</c:v>
                </c:pt>
                <c:pt idx="81">
                  <c:v>25.5</c:v>
                </c:pt>
                <c:pt idx="82">
                  <c:v>25.5</c:v>
                </c:pt>
                <c:pt idx="83">
                  <c:v>25.6</c:v>
                </c:pt>
                <c:pt idx="84">
                  <c:v>25.6</c:v>
                </c:pt>
                <c:pt idx="85">
                  <c:v>25.6</c:v>
                </c:pt>
                <c:pt idx="86">
                  <c:v>25.6</c:v>
                </c:pt>
                <c:pt idx="87">
                  <c:v>25.6</c:v>
                </c:pt>
                <c:pt idx="88">
                  <c:v>25.6</c:v>
                </c:pt>
                <c:pt idx="89">
                  <c:v>25.6</c:v>
                </c:pt>
                <c:pt idx="90">
                  <c:v>25.6</c:v>
                </c:pt>
                <c:pt idx="91">
                  <c:v>25.7</c:v>
                </c:pt>
                <c:pt idx="92">
                  <c:v>25.6</c:v>
                </c:pt>
                <c:pt idx="93">
                  <c:v>25.6</c:v>
                </c:pt>
                <c:pt idx="94">
                  <c:v>25.6</c:v>
                </c:pt>
                <c:pt idx="95">
                  <c:v>25.6</c:v>
                </c:pt>
                <c:pt idx="96">
                  <c:v>25.7</c:v>
                </c:pt>
                <c:pt idx="97">
                  <c:v>25.7</c:v>
                </c:pt>
                <c:pt idx="98">
                  <c:v>25.7</c:v>
                </c:pt>
                <c:pt idx="99">
                  <c:v>25.7</c:v>
                </c:pt>
                <c:pt idx="100">
                  <c:v>25.7</c:v>
                </c:pt>
                <c:pt idx="101">
                  <c:v>25.7</c:v>
                </c:pt>
                <c:pt idx="102">
                  <c:v>25.7</c:v>
                </c:pt>
                <c:pt idx="103">
                  <c:v>25.7</c:v>
                </c:pt>
                <c:pt idx="104">
                  <c:v>25.7</c:v>
                </c:pt>
                <c:pt idx="105">
                  <c:v>25.7</c:v>
                </c:pt>
                <c:pt idx="106">
                  <c:v>25.7</c:v>
                </c:pt>
                <c:pt idx="107">
                  <c:v>25.7</c:v>
                </c:pt>
                <c:pt idx="108">
                  <c:v>25.8</c:v>
                </c:pt>
                <c:pt idx="109">
                  <c:v>25.8</c:v>
                </c:pt>
                <c:pt idx="110">
                  <c:v>25.7</c:v>
                </c:pt>
                <c:pt idx="111">
                  <c:v>25.8</c:v>
                </c:pt>
                <c:pt idx="112">
                  <c:v>25.8</c:v>
                </c:pt>
                <c:pt idx="113">
                  <c:v>25.8</c:v>
                </c:pt>
                <c:pt idx="114">
                  <c:v>25.8</c:v>
                </c:pt>
                <c:pt idx="115">
                  <c:v>25.8</c:v>
                </c:pt>
                <c:pt idx="116">
                  <c:v>25.8</c:v>
                </c:pt>
                <c:pt idx="117">
                  <c:v>25.8</c:v>
                </c:pt>
                <c:pt idx="118">
                  <c:v>25.8</c:v>
                </c:pt>
                <c:pt idx="119">
                  <c:v>25.8</c:v>
                </c:pt>
                <c:pt idx="120">
                  <c:v>25.8</c:v>
                </c:pt>
                <c:pt idx="121">
                  <c:v>25.8</c:v>
                </c:pt>
                <c:pt idx="122">
                  <c:v>25.8</c:v>
                </c:pt>
                <c:pt idx="123">
                  <c:v>25.8</c:v>
                </c:pt>
                <c:pt idx="124">
                  <c:v>26</c:v>
                </c:pt>
                <c:pt idx="125">
                  <c:v>26</c:v>
                </c:pt>
                <c:pt idx="126">
                  <c:v>26</c:v>
                </c:pt>
                <c:pt idx="127">
                  <c:v>25.9</c:v>
                </c:pt>
                <c:pt idx="128">
                  <c:v>25.8</c:v>
                </c:pt>
                <c:pt idx="129">
                  <c:v>25.9</c:v>
                </c:pt>
                <c:pt idx="130">
                  <c:v>26</c:v>
                </c:pt>
                <c:pt idx="131">
                  <c:v>26</c:v>
                </c:pt>
                <c:pt idx="132">
                  <c:v>26</c:v>
                </c:pt>
                <c:pt idx="133">
                  <c:v>26</c:v>
                </c:pt>
                <c:pt idx="134">
                  <c:v>26</c:v>
                </c:pt>
                <c:pt idx="135">
                  <c:v>26</c:v>
                </c:pt>
                <c:pt idx="136">
                  <c:v>26</c:v>
                </c:pt>
                <c:pt idx="137">
                  <c:v>26</c:v>
                </c:pt>
                <c:pt idx="138">
                  <c:v>26</c:v>
                </c:pt>
                <c:pt idx="139">
                  <c:v>26</c:v>
                </c:pt>
                <c:pt idx="140">
                  <c:v>26</c:v>
                </c:pt>
                <c:pt idx="141">
                  <c:v>26.1</c:v>
                </c:pt>
                <c:pt idx="142">
                  <c:v>26</c:v>
                </c:pt>
                <c:pt idx="143">
                  <c:v>26.1</c:v>
                </c:pt>
                <c:pt idx="144">
                  <c:v>26.1</c:v>
                </c:pt>
                <c:pt idx="145">
                  <c:v>26.1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26.1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26.1</c:v>
                </c:pt>
                <c:pt idx="156">
                  <c:v>26.1</c:v>
                </c:pt>
                <c:pt idx="157">
                  <c:v>26.1</c:v>
                </c:pt>
                <c:pt idx="158">
                  <c:v>26.1</c:v>
                </c:pt>
                <c:pt idx="159">
                  <c:v>26.1</c:v>
                </c:pt>
                <c:pt idx="160">
                  <c:v>26.1</c:v>
                </c:pt>
                <c:pt idx="161">
                  <c:v>26.1</c:v>
                </c:pt>
                <c:pt idx="162">
                  <c:v>26.1</c:v>
                </c:pt>
                <c:pt idx="163">
                  <c:v>26.1</c:v>
                </c:pt>
                <c:pt idx="164">
                  <c:v>26.1</c:v>
                </c:pt>
                <c:pt idx="165">
                  <c:v>26.1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26.3</c:v>
                </c:pt>
                <c:pt idx="172">
                  <c:v>26.3</c:v>
                </c:pt>
                <c:pt idx="173">
                  <c:v>26.3</c:v>
                </c:pt>
                <c:pt idx="174">
                  <c:v>26.2</c:v>
                </c:pt>
                <c:pt idx="175">
                  <c:v>26.2</c:v>
                </c:pt>
                <c:pt idx="176">
                  <c:v>26.3</c:v>
                </c:pt>
                <c:pt idx="177">
                  <c:v>26.3</c:v>
                </c:pt>
                <c:pt idx="178">
                  <c:v>26.3</c:v>
                </c:pt>
                <c:pt idx="179">
                  <c:v>26.3</c:v>
                </c:pt>
                <c:pt idx="180">
                  <c:v>26.3</c:v>
                </c:pt>
                <c:pt idx="181">
                  <c:v>26.3</c:v>
                </c:pt>
                <c:pt idx="182">
                  <c:v>26.3</c:v>
                </c:pt>
                <c:pt idx="183">
                  <c:v>26.3</c:v>
                </c:pt>
                <c:pt idx="184">
                  <c:v>26.3</c:v>
                </c:pt>
                <c:pt idx="185">
                  <c:v>26.3</c:v>
                </c:pt>
                <c:pt idx="186">
                  <c:v>26.4</c:v>
                </c:pt>
                <c:pt idx="187">
                  <c:v>26.3</c:v>
                </c:pt>
                <c:pt idx="188">
                  <c:v>26.4</c:v>
                </c:pt>
                <c:pt idx="189">
                  <c:v>26.3</c:v>
                </c:pt>
                <c:pt idx="190">
                  <c:v>26.3</c:v>
                </c:pt>
                <c:pt idx="191">
                  <c:v>26.4</c:v>
                </c:pt>
                <c:pt idx="192">
                  <c:v>26.3</c:v>
                </c:pt>
                <c:pt idx="193">
                  <c:v>26.3</c:v>
                </c:pt>
                <c:pt idx="194">
                  <c:v>26.3</c:v>
                </c:pt>
                <c:pt idx="195">
                  <c:v>26.3</c:v>
                </c:pt>
                <c:pt idx="196">
                  <c:v>26.3</c:v>
                </c:pt>
                <c:pt idx="197">
                  <c:v>26.3</c:v>
                </c:pt>
                <c:pt idx="198">
                  <c:v>26.3</c:v>
                </c:pt>
                <c:pt idx="199">
                  <c:v>26.3</c:v>
                </c:pt>
                <c:pt idx="200">
                  <c:v>26.3</c:v>
                </c:pt>
                <c:pt idx="201">
                  <c:v>26.5</c:v>
                </c:pt>
                <c:pt idx="202">
                  <c:v>26.4</c:v>
                </c:pt>
                <c:pt idx="203">
                  <c:v>26.5</c:v>
                </c:pt>
                <c:pt idx="204">
                  <c:v>26.3</c:v>
                </c:pt>
                <c:pt idx="205">
                  <c:v>26.3</c:v>
                </c:pt>
                <c:pt idx="206">
                  <c:v>26.3</c:v>
                </c:pt>
                <c:pt idx="207">
                  <c:v>26.3</c:v>
                </c:pt>
                <c:pt idx="208">
                  <c:v>26.3</c:v>
                </c:pt>
                <c:pt idx="209">
                  <c:v>26.3</c:v>
                </c:pt>
                <c:pt idx="210">
                  <c:v>26.3</c:v>
                </c:pt>
                <c:pt idx="211">
                  <c:v>26.3</c:v>
                </c:pt>
                <c:pt idx="212">
                  <c:v>26.3</c:v>
                </c:pt>
                <c:pt idx="213">
                  <c:v>26.3</c:v>
                </c:pt>
                <c:pt idx="214">
                  <c:v>26.2</c:v>
                </c:pt>
                <c:pt idx="215">
                  <c:v>26.3</c:v>
                </c:pt>
                <c:pt idx="216">
                  <c:v>26.3</c:v>
                </c:pt>
                <c:pt idx="217">
                  <c:v>26.3</c:v>
                </c:pt>
                <c:pt idx="218">
                  <c:v>26.3</c:v>
                </c:pt>
                <c:pt idx="219">
                  <c:v>26.3</c:v>
                </c:pt>
                <c:pt idx="220">
                  <c:v>26.2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26.3</c:v>
                </c:pt>
                <c:pt idx="225">
                  <c:v>26.3</c:v>
                </c:pt>
                <c:pt idx="226">
                  <c:v>26.2</c:v>
                </c:pt>
                <c:pt idx="227">
                  <c:v>26.3</c:v>
                </c:pt>
                <c:pt idx="228">
                  <c:v>26.2</c:v>
                </c:pt>
                <c:pt idx="229">
                  <c:v>26.2</c:v>
                </c:pt>
                <c:pt idx="230">
                  <c:v>26.3</c:v>
                </c:pt>
                <c:pt idx="231">
                  <c:v>26.3</c:v>
                </c:pt>
                <c:pt idx="232">
                  <c:v>26.3</c:v>
                </c:pt>
                <c:pt idx="233">
                  <c:v>26.3</c:v>
                </c:pt>
                <c:pt idx="234">
                  <c:v>26.3</c:v>
                </c:pt>
                <c:pt idx="235">
                  <c:v>26.4</c:v>
                </c:pt>
                <c:pt idx="236">
                  <c:v>26.3</c:v>
                </c:pt>
                <c:pt idx="237">
                  <c:v>26.3</c:v>
                </c:pt>
                <c:pt idx="238">
                  <c:v>26.3</c:v>
                </c:pt>
                <c:pt idx="239">
                  <c:v>26.3</c:v>
                </c:pt>
                <c:pt idx="240">
                  <c:v>26.3</c:v>
                </c:pt>
                <c:pt idx="241">
                  <c:v>26.3</c:v>
                </c:pt>
                <c:pt idx="242">
                  <c:v>26.3</c:v>
                </c:pt>
                <c:pt idx="243">
                  <c:v>26.3</c:v>
                </c:pt>
                <c:pt idx="244">
                  <c:v>26.3</c:v>
                </c:pt>
                <c:pt idx="245">
                  <c:v>26.3</c:v>
                </c:pt>
                <c:pt idx="246">
                  <c:v>26.3</c:v>
                </c:pt>
                <c:pt idx="247">
                  <c:v>26.3</c:v>
                </c:pt>
                <c:pt idx="248">
                  <c:v>26.3</c:v>
                </c:pt>
                <c:pt idx="249">
                  <c:v>26.3</c:v>
                </c:pt>
                <c:pt idx="250">
                  <c:v>26.3</c:v>
                </c:pt>
                <c:pt idx="251">
                  <c:v>26.4</c:v>
                </c:pt>
                <c:pt idx="252">
                  <c:v>26.3</c:v>
                </c:pt>
                <c:pt idx="253">
                  <c:v>26.3</c:v>
                </c:pt>
                <c:pt idx="254">
                  <c:v>26.5</c:v>
                </c:pt>
                <c:pt idx="255">
                  <c:v>26.4</c:v>
                </c:pt>
                <c:pt idx="256">
                  <c:v>26.3</c:v>
                </c:pt>
                <c:pt idx="257">
                  <c:v>26.4</c:v>
                </c:pt>
                <c:pt idx="258">
                  <c:v>26.4</c:v>
                </c:pt>
                <c:pt idx="259">
                  <c:v>26.3</c:v>
                </c:pt>
                <c:pt idx="260">
                  <c:v>26.4</c:v>
                </c:pt>
                <c:pt idx="261">
                  <c:v>26.4</c:v>
                </c:pt>
                <c:pt idx="262">
                  <c:v>26.4</c:v>
                </c:pt>
                <c:pt idx="263">
                  <c:v>26.4</c:v>
                </c:pt>
                <c:pt idx="264">
                  <c:v>26.4</c:v>
                </c:pt>
                <c:pt idx="265">
                  <c:v>26.4</c:v>
                </c:pt>
                <c:pt idx="266">
                  <c:v>26.4</c:v>
                </c:pt>
                <c:pt idx="267">
                  <c:v>26.4</c:v>
                </c:pt>
                <c:pt idx="268">
                  <c:v>26.4</c:v>
                </c:pt>
                <c:pt idx="269">
                  <c:v>26.5</c:v>
                </c:pt>
                <c:pt idx="270">
                  <c:v>26.5</c:v>
                </c:pt>
                <c:pt idx="271">
                  <c:v>26.5</c:v>
                </c:pt>
                <c:pt idx="272">
                  <c:v>26.5</c:v>
                </c:pt>
                <c:pt idx="273">
                  <c:v>26.5</c:v>
                </c:pt>
                <c:pt idx="274">
                  <c:v>26.5</c:v>
                </c:pt>
                <c:pt idx="275">
                  <c:v>26.5</c:v>
                </c:pt>
                <c:pt idx="276">
                  <c:v>26.5</c:v>
                </c:pt>
                <c:pt idx="277">
                  <c:v>26.5</c:v>
                </c:pt>
                <c:pt idx="278">
                  <c:v>26.5</c:v>
                </c:pt>
                <c:pt idx="279">
                  <c:v>26.5</c:v>
                </c:pt>
                <c:pt idx="280">
                  <c:v>26.5</c:v>
                </c:pt>
                <c:pt idx="281">
                  <c:v>26.5</c:v>
                </c:pt>
                <c:pt idx="282">
                  <c:v>26.5</c:v>
                </c:pt>
                <c:pt idx="283">
                  <c:v>26.5</c:v>
                </c:pt>
                <c:pt idx="284">
                  <c:v>26.6</c:v>
                </c:pt>
                <c:pt idx="285">
                  <c:v>26.6</c:v>
                </c:pt>
                <c:pt idx="286">
                  <c:v>26.5</c:v>
                </c:pt>
                <c:pt idx="287">
                  <c:v>26.6</c:v>
                </c:pt>
                <c:pt idx="288">
                  <c:v>26.6</c:v>
                </c:pt>
                <c:pt idx="289">
                  <c:v>26.6</c:v>
                </c:pt>
                <c:pt idx="290">
                  <c:v>26.6</c:v>
                </c:pt>
                <c:pt idx="291">
                  <c:v>26.6</c:v>
                </c:pt>
                <c:pt idx="292">
                  <c:v>26.7</c:v>
                </c:pt>
                <c:pt idx="293">
                  <c:v>26.7</c:v>
                </c:pt>
                <c:pt idx="294">
                  <c:v>26.8</c:v>
                </c:pt>
                <c:pt idx="295">
                  <c:v>26.6</c:v>
                </c:pt>
                <c:pt idx="296">
                  <c:v>26.7</c:v>
                </c:pt>
                <c:pt idx="297">
                  <c:v>26.7</c:v>
                </c:pt>
                <c:pt idx="298">
                  <c:v>26.7</c:v>
                </c:pt>
                <c:pt idx="299">
                  <c:v>26.7</c:v>
                </c:pt>
                <c:pt idx="300">
                  <c:v>26.7</c:v>
                </c:pt>
                <c:pt idx="301">
                  <c:v>26.8</c:v>
                </c:pt>
                <c:pt idx="302">
                  <c:v>26.8</c:v>
                </c:pt>
                <c:pt idx="303">
                  <c:v>26.8</c:v>
                </c:pt>
                <c:pt idx="304">
                  <c:v>26.8</c:v>
                </c:pt>
                <c:pt idx="305">
                  <c:v>26.8</c:v>
                </c:pt>
                <c:pt idx="306">
                  <c:v>26.8</c:v>
                </c:pt>
                <c:pt idx="307">
                  <c:v>26.8</c:v>
                </c:pt>
                <c:pt idx="308">
                  <c:v>26.8</c:v>
                </c:pt>
                <c:pt idx="309">
                  <c:v>26.8</c:v>
                </c:pt>
                <c:pt idx="310">
                  <c:v>26.8</c:v>
                </c:pt>
                <c:pt idx="311">
                  <c:v>26.9</c:v>
                </c:pt>
                <c:pt idx="312">
                  <c:v>26.9</c:v>
                </c:pt>
                <c:pt idx="313">
                  <c:v>26.9</c:v>
                </c:pt>
                <c:pt idx="314">
                  <c:v>26.9</c:v>
                </c:pt>
                <c:pt idx="315">
                  <c:v>26.9</c:v>
                </c:pt>
                <c:pt idx="316">
                  <c:v>26.9</c:v>
                </c:pt>
                <c:pt idx="317">
                  <c:v>26.9</c:v>
                </c:pt>
                <c:pt idx="318">
                  <c:v>26.9</c:v>
                </c:pt>
                <c:pt idx="319">
                  <c:v>26.9</c:v>
                </c:pt>
                <c:pt idx="320">
                  <c:v>26.9</c:v>
                </c:pt>
                <c:pt idx="321">
                  <c:v>26.9</c:v>
                </c:pt>
                <c:pt idx="322">
                  <c:v>26.9</c:v>
                </c:pt>
                <c:pt idx="323">
                  <c:v>26.9</c:v>
                </c:pt>
                <c:pt idx="324">
                  <c:v>26.9</c:v>
                </c:pt>
                <c:pt idx="325">
                  <c:v>26.9</c:v>
                </c:pt>
                <c:pt idx="326">
                  <c:v>26.9</c:v>
                </c:pt>
                <c:pt idx="327">
                  <c:v>26.9</c:v>
                </c:pt>
                <c:pt idx="328">
                  <c:v>26.9</c:v>
                </c:pt>
                <c:pt idx="329">
                  <c:v>26.9</c:v>
                </c:pt>
                <c:pt idx="330">
                  <c:v>26.9</c:v>
                </c:pt>
                <c:pt idx="331">
                  <c:v>26.9</c:v>
                </c:pt>
                <c:pt idx="332">
                  <c:v>26.9</c:v>
                </c:pt>
                <c:pt idx="333">
                  <c:v>26.9</c:v>
                </c:pt>
                <c:pt idx="334">
                  <c:v>26.9</c:v>
                </c:pt>
                <c:pt idx="335">
                  <c:v>26.9</c:v>
                </c:pt>
                <c:pt idx="336">
                  <c:v>26.9</c:v>
                </c:pt>
                <c:pt idx="337">
                  <c:v>26.9</c:v>
                </c:pt>
                <c:pt idx="338">
                  <c:v>26.9</c:v>
                </c:pt>
                <c:pt idx="339">
                  <c:v>26.9</c:v>
                </c:pt>
                <c:pt idx="340">
                  <c:v>26.9</c:v>
                </c:pt>
                <c:pt idx="341">
                  <c:v>26.9</c:v>
                </c:pt>
                <c:pt idx="342">
                  <c:v>26.9</c:v>
                </c:pt>
                <c:pt idx="343">
                  <c:v>26.9</c:v>
                </c:pt>
                <c:pt idx="344">
                  <c:v>27</c:v>
                </c:pt>
                <c:pt idx="345">
                  <c:v>26.9</c:v>
                </c:pt>
                <c:pt idx="346">
                  <c:v>26.9</c:v>
                </c:pt>
                <c:pt idx="347">
                  <c:v>26.9</c:v>
                </c:pt>
                <c:pt idx="348">
                  <c:v>26.9</c:v>
                </c:pt>
                <c:pt idx="349">
                  <c:v>26.9</c:v>
                </c:pt>
                <c:pt idx="350">
                  <c:v>26.9</c:v>
                </c:pt>
                <c:pt idx="351">
                  <c:v>26.9</c:v>
                </c:pt>
                <c:pt idx="352">
                  <c:v>26.9</c:v>
                </c:pt>
                <c:pt idx="353">
                  <c:v>26.9</c:v>
                </c:pt>
                <c:pt idx="354">
                  <c:v>26.9</c:v>
                </c:pt>
                <c:pt idx="355">
                  <c:v>26.9</c:v>
                </c:pt>
                <c:pt idx="356">
                  <c:v>26.9</c:v>
                </c:pt>
                <c:pt idx="357">
                  <c:v>26.9</c:v>
                </c:pt>
                <c:pt idx="358">
                  <c:v>26.9</c:v>
                </c:pt>
                <c:pt idx="359">
                  <c:v>26.9</c:v>
                </c:pt>
                <c:pt idx="360">
                  <c:v>26.9</c:v>
                </c:pt>
                <c:pt idx="361">
                  <c:v>26.9</c:v>
                </c:pt>
                <c:pt idx="362">
                  <c:v>26.9</c:v>
                </c:pt>
                <c:pt idx="363">
                  <c:v>26.9</c:v>
                </c:pt>
                <c:pt idx="364">
                  <c:v>26.9</c:v>
                </c:pt>
                <c:pt idx="365">
                  <c:v>26.9</c:v>
                </c:pt>
                <c:pt idx="366">
                  <c:v>26.9</c:v>
                </c:pt>
                <c:pt idx="367">
                  <c:v>26.9</c:v>
                </c:pt>
                <c:pt idx="368">
                  <c:v>26.9</c:v>
                </c:pt>
                <c:pt idx="369">
                  <c:v>26.9</c:v>
                </c:pt>
                <c:pt idx="370">
                  <c:v>26.9</c:v>
                </c:pt>
                <c:pt idx="371">
                  <c:v>26.9</c:v>
                </c:pt>
                <c:pt idx="372">
                  <c:v>26.9</c:v>
                </c:pt>
                <c:pt idx="373">
                  <c:v>26.9</c:v>
                </c:pt>
                <c:pt idx="374">
                  <c:v>26.9</c:v>
                </c:pt>
                <c:pt idx="375">
                  <c:v>26.9</c:v>
                </c:pt>
                <c:pt idx="376">
                  <c:v>26.8</c:v>
                </c:pt>
                <c:pt idx="377">
                  <c:v>26.9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26.9</c:v>
                </c:pt>
                <c:pt idx="384">
                  <c:v>26.9</c:v>
                </c:pt>
                <c:pt idx="385">
                  <c:v>26.9</c:v>
                </c:pt>
                <c:pt idx="386">
                  <c:v>26.9</c:v>
                </c:pt>
                <c:pt idx="387">
                  <c:v>26.9</c:v>
                </c:pt>
                <c:pt idx="388">
                  <c:v>26.9</c:v>
                </c:pt>
                <c:pt idx="389">
                  <c:v>26.9</c:v>
                </c:pt>
                <c:pt idx="390">
                  <c:v>26.9</c:v>
                </c:pt>
                <c:pt idx="391">
                  <c:v>26.9</c:v>
                </c:pt>
                <c:pt idx="392">
                  <c:v>26.9</c:v>
                </c:pt>
                <c:pt idx="393">
                  <c:v>26.9</c:v>
                </c:pt>
                <c:pt idx="394">
                  <c:v>26.8</c:v>
                </c:pt>
                <c:pt idx="395">
                  <c:v>26.8</c:v>
                </c:pt>
                <c:pt idx="396">
                  <c:v>26.9</c:v>
                </c:pt>
                <c:pt idx="397">
                  <c:v>26.9</c:v>
                </c:pt>
                <c:pt idx="398">
                  <c:v>26.8</c:v>
                </c:pt>
                <c:pt idx="399">
                  <c:v>26.9</c:v>
                </c:pt>
                <c:pt idx="400">
                  <c:v>26.9</c:v>
                </c:pt>
                <c:pt idx="401">
                  <c:v>26.9</c:v>
                </c:pt>
                <c:pt idx="402">
                  <c:v>26.8</c:v>
                </c:pt>
                <c:pt idx="403">
                  <c:v>26.8</c:v>
                </c:pt>
                <c:pt idx="404">
                  <c:v>26.8</c:v>
                </c:pt>
                <c:pt idx="405">
                  <c:v>26.8</c:v>
                </c:pt>
                <c:pt idx="406">
                  <c:v>26.8</c:v>
                </c:pt>
                <c:pt idx="407">
                  <c:v>26.8</c:v>
                </c:pt>
                <c:pt idx="408">
                  <c:v>26.8</c:v>
                </c:pt>
                <c:pt idx="409">
                  <c:v>26.7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26.6</c:v>
                </c:pt>
                <c:pt idx="414">
                  <c:v>26.6</c:v>
                </c:pt>
                <c:pt idx="415">
                  <c:v>26.7</c:v>
                </c:pt>
                <c:pt idx="416">
                  <c:v>26.8</c:v>
                </c:pt>
                <c:pt idx="417">
                  <c:v>26.6</c:v>
                </c:pt>
                <c:pt idx="418">
                  <c:v>26.6</c:v>
                </c:pt>
                <c:pt idx="419">
                  <c:v>26.6</c:v>
                </c:pt>
                <c:pt idx="420">
                  <c:v>26.6</c:v>
                </c:pt>
                <c:pt idx="421">
                  <c:v>26.6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26.5</c:v>
                </c:pt>
                <c:pt idx="427">
                  <c:v>26.5</c:v>
                </c:pt>
                <c:pt idx="428">
                  <c:v>26.6</c:v>
                </c:pt>
                <c:pt idx="429">
                  <c:v>26.5</c:v>
                </c:pt>
                <c:pt idx="430">
                  <c:v>26.5</c:v>
                </c:pt>
                <c:pt idx="431">
                  <c:v>26.5</c:v>
                </c:pt>
                <c:pt idx="432">
                  <c:v>26.5</c:v>
                </c:pt>
                <c:pt idx="433">
                  <c:v>26.5</c:v>
                </c:pt>
                <c:pt idx="434">
                  <c:v>26.5</c:v>
                </c:pt>
                <c:pt idx="435">
                  <c:v>26.5</c:v>
                </c:pt>
                <c:pt idx="436">
                  <c:v>26.5</c:v>
                </c:pt>
                <c:pt idx="437">
                  <c:v>26.5</c:v>
                </c:pt>
                <c:pt idx="438">
                  <c:v>26.6</c:v>
                </c:pt>
                <c:pt idx="439">
                  <c:v>26.6</c:v>
                </c:pt>
                <c:pt idx="440">
                  <c:v>26.5</c:v>
                </c:pt>
                <c:pt idx="441">
                  <c:v>26.5</c:v>
                </c:pt>
                <c:pt idx="442">
                  <c:v>26.5</c:v>
                </c:pt>
                <c:pt idx="443">
                  <c:v>26.5</c:v>
                </c:pt>
                <c:pt idx="444">
                  <c:v>26.5</c:v>
                </c:pt>
                <c:pt idx="445">
                  <c:v>26.5</c:v>
                </c:pt>
                <c:pt idx="446">
                  <c:v>26.5</c:v>
                </c:pt>
                <c:pt idx="447">
                  <c:v>26.5</c:v>
                </c:pt>
                <c:pt idx="448">
                  <c:v>26.5</c:v>
                </c:pt>
                <c:pt idx="449">
                  <c:v>26.5</c:v>
                </c:pt>
                <c:pt idx="450">
                  <c:v>26.5</c:v>
                </c:pt>
                <c:pt idx="451">
                  <c:v>26.5</c:v>
                </c:pt>
                <c:pt idx="452">
                  <c:v>26.5</c:v>
                </c:pt>
                <c:pt idx="453">
                  <c:v>26.5</c:v>
                </c:pt>
                <c:pt idx="454">
                  <c:v>26.5</c:v>
                </c:pt>
                <c:pt idx="455">
                  <c:v>26.5</c:v>
                </c:pt>
                <c:pt idx="456">
                  <c:v>26.5</c:v>
                </c:pt>
                <c:pt idx="457">
                  <c:v>26.5</c:v>
                </c:pt>
                <c:pt idx="458">
                  <c:v>26.5</c:v>
                </c:pt>
                <c:pt idx="459">
                  <c:v>26.5</c:v>
                </c:pt>
                <c:pt idx="460">
                  <c:v>26.5</c:v>
                </c:pt>
                <c:pt idx="461">
                  <c:v>26.5</c:v>
                </c:pt>
                <c:pt idx="462">
                  <c:v>26.5</c:v>
                </c:pt>
                <c:pt idx="463">
                  <c:v>26.5</c:v>
                </c:pt>
                <c:pt idx="464">
                  <c:v>26.5</c:v>
                </c:pt>
                <c:pt idx="465">
                  <c:v>26.5</c:v>
                </c:pt>
                <c:pt idx="466">
                  <c:v>26.6</c:v>
                </c:pt>
                <c:pt idx="467">
                  <c:v>26.5</c:v>
                </c:pt>
                <c:pt idx="468">
                  <c:v>26.5</c:v>
                </c:pt>
                <c:pt idx="469">
                  <c:v>26.5</c:v>
                </c:pt>
                <c:pt idx="470">
                  <c:v>26.5</c:v>
                </c:pt>
                <c:pt idx="471">
                  <c:v>26.5</c:v>
                </c:pt>
                <c:pt idx="472">
                  <c:v>26.5</c:v>
                </c:pt>
                <c:pt idx="473">
                  <c:v>26.5</c:v>
                </c:pt>
                <c:pt idx="474">
                  <c:v>26.5</c:v>
                </c:pt>
                <c:pt idx="475">
                  <c:v>26.5</c:v>
                </c:pt>
                <c:pt idx="476">
                  <c:v>26.5</c:v>
                </c:pt>
                <c:pt idx="477">
                  <c:v>26.5</c:v>
                </c:pt>
                <c:pt idx="478">
                  <c:v>26.6</c:v>
                </c:pt>
                <c:pt idx="479">
                  <c:v>26.5</c:v>
                </c:pt>
                <c:pt idx="480">
                  <c:v>26.5</c:v>
                </c:pt>
                <c:pt idx="481">
                  <c:v>26.6</c:v>
                </c:pt>
                <c:pt idx="482">
                  <c:v>26.6</c:v>
                </c:pt>
                <c:pt idx="483">
                  <c:v>26.5</c:v>
                </c:pt>
                <c:pt idx="484">
                  <c:v>26.5</c:v>
                </c:pt>
                <c:pt idx="485">
                  <c:v>26.5</c:v>
                </c:pt>
                <c:pt idx="486">
                  <c:v>26.6</c:v>
                </c:pt>
                <c:pt idx="487">
                  <c:v>26.6</c:v>
                </c:pt>
                <c:pt idx="488">
                  <c:v>26.6</c:v>
                </c:pt>
                <c:pt idx="489">
                  <c:v>26.6</c:v>
                </c:pt>
                <c:pt idx="490">
                  <c:v>26.6</c:v>
                </c:pt>
                <c:pt idx="491">
                  <c:v>26.6</c:v>
                </c:pt>
                <c:pt idx="492">
                  <c:v>26.6</c:v>
                </c:pt>
                <c:pt idx="493">
                  <c:v>26.6</c:v>
                </c:pt>
                <c:pt idx="494">
                  <c:v>26.6</c:v>
                </c:pt>
                <c:pt idx="495">
                  <c:v>26.5</c:v>
                </c:pt>
                <c:pt idx="496">
                  <c:v>26.6</c:v>
                </c:pt>
                <c:pt idx="497">
                  <c:v>26.6</c:v>
                </c:pt>
                <c:pt idx="498">
                  <c:v>26.6</c:v>
                </c:pt>
                <c:pt idx="499">
                  <c:v>26.6</c:v>
                </c:pt>
                <c:pt idx="500">
                  <c:v>26.6</c:v>
                </c:pt>
                <c:pt idx="501">
                  <c:v>26.5</c:v>
                </c:pt>
                <c:pt idx="502">
                  <c:v>26.6</c:v>
                </c:pt>
                <c:pt idx="503">
                  <c:v>26.5</c:v>
                </c:pt>
                <c:pt idx="504">
                  <c:v>26.5</c:v>
                </c:pt>
                <c:pt idx="505">
                  <c:v>26.6</c:v>
                </c:pt>
                <c:pt idx="506">
                  <c:v>26.5</c:v>
                </c:pt>
                <c:pt idx="507">
                  <c:v>26.6</c:v>
                </c:pt>
                <c:pt idx="508">
                  <c:v>26.6</c:v>
                </c:pt>
                <c:pt idx="509">
                  <c:v>26.6</c:v>
                </c:pt>
                <c:pt idx="510">
                  <c:v>26.6</c:v>
                </c:pt>
                <c:pt idx="511">
                  <c:v>26.5</c:v>
                </c:pt>
                <c:pt idx="512">
                  <c:v>26.6</c:v>
                </c:pt>
                <c:pt idx="513">
                  <c:v>26.6</c:v>
                </c:pt>
                <c:pt idx="514">
                  <c:v>26.5</c:v>
                </c:pt>
                <c:pt idx="515">
                  <c:v>26.6</c:v>
                </c:pt>
                <c:pt idx="516">
                  <c:v>26.6</c:v>
                </c:pt>
                <c:pt idx="517">
                  <c:v>26.5</c:v>
                </c:pt>
                <c:pt idx="518">
                  <c:v>26.6</c:v>
                </c:pt>
                <c:pt idx="519">
                  <c:v>26.5</c:v>
                </c:pt>
                <c:pt idx="520">
                  <c:v>26.5</c:v>
                </c:pt>
                <c:pt idx="521">
                  <c:v>26.5</c:v>
                </c:pt>
                <c:pt idx="522">
                  <c:v>26.5</c:v>
                </c:pt>
                <c:pt idx="523">
                  <c:v>26.5</c:v>
                </c:pt>
                <c:pt idx="524">
                  <c:v>26.6</c:v>
                </c:pt>
                <c:pt idx="525">
                  <c:v>26.6</c:v>
                </c:pt>
                <c:pt idx="526">
                  <c:v>26.5</c:v>
                </c:pt>
                <c:pt idx="527">
                  <c:v>26.5</c:v>
                </c:pt>
                <c:pt idx="528">
                  <c:v>26.5</c:v>
                </c:pt>
                <c:pt idx="529">
                  <c:v>26.5</c:v>
                </c:pt>
                <c:pt idx="530">
                  <c:v>26.5</c:v>
                </c:pt>
                <c:pt idx="531">
                  <c:v>26.5</c:v>
                </c:pt>
                <c:pt idx="532">
                  <c:v>26.5</c:v>
                </c:pt>
                <c:pt idx="533">
                  <c:v>26.5</c:v>
                </c:pt>
                <c:pt idx="534">
                  <c:v>26.5</c:v>
                </c:pt>
                <c:pt idx="535">
                  <c:v>26.5</c:v>
                </c:pt>
                <c:pt idx="536">
                  <c:v>26.5</c:v>
                </c:pt>
                <c:pt idx="537">
                  <c:v>26.5</c:v>
                </c:pt>
                <c:pt idx="538">
                  <c:v>26.5</c:v>
                </c:pt>
                <c:pt idx="539">
                  <c:v>26.5</c:v>
                </c:pt>
                <c:pt idx="540">
                  <c:v>26.4</c:v>
                </c:pt>
                <c:pt idx="541">
                  <c:v>26.5</c:v>
                </c:pt>
                <c:pt idx="542">
                  <c:v>26.5</c:v>
                </c:pt>
                <c:pt idx="543">
                  <c:v>26.5</c:v>
                </c:pt>
                <c:pt idx="544">
                  <c:v>26.5</c:v>
                </c:pt>
                <c:pt idx="545">
                  <c:v>26.5</c:v>
                </c:pt>
                <c:pt idx="546">
                  <c:v>26.5</c:v>
                </c:pt>
                <c:pt idx="547">
                  <c:v>26.5</c:v>
                </c:pt>
                <c:pt idx="548">
                  <c:v>26.4</c:v>
                </c:pt>
                <c:pt idx="549">
                  <c:v>26.5</c:v>
                </c:pt>
                <c:pt idx="550">
                  <c:v>26.5</c:v>
                </c:pt>
                <c:pt idx="551">
                  <c:v>26.4</c:v>
                </c:pt>
                <c:pt idx="552">
                  <c:v>26.5</c:v>
                </c:pt>
                <c:pt idx="553">
                  <c:v>26.5</c:v>
                </c:pt>
                <c:pt idx="554">
                  <c:v>26.5</c:v>
                </c:pt>
                <c:pt idx="555">
                  <c:v>26.4</c:v>
                </c:pt>
                <c:pt idx="556">
                  <c:v>26.5</c:v>
                </c:pt>
                <c:pt idx="557">
                  <c:v>26.5</c:v>
                </c:pt>
                <c:pt idx="558">
                  <c:v>26.5</c:v>
                </c:pt>
                <c:pt idx="559">
                  <c:v>26.5</c:v>
                </c:pt>
                <c:pt idx="560">
                  <c:v>26.5</c:v>
                </c:pt>
                <c:pt idx="561">
                  <c:v>26.5</c:v>
                </c:pt>
                <c:pt idx="562">
                  <c:v>26.6</c:v>
                </c:pt>
                <c:pt idx="563">
                  <c:v>26.5</c:v>
                </c:pt>
                <c:pt idx="564">
                  <c:v>26.5</c:v>
                </c:pt>
                <c:pt idx="565">
                  <c:v>26.5</c:v>
                </c:pt>
                <c:pt idx="566">
                  <c:v>26.5</c:v>
                </c:pt>
                <c:pt idx="567">
                  <c:v>26.5</c:v>
                </c:pt>
                <c:pt idx="568">
                  <c:v>26.5</c:v>
                </c:pt>
                <c:pt idx="569">
                  <c:v>26.5</c:v>
                </c:pt>
                <c:pt idx="570">
                  <c:v>26.5</c:v>
                </c:pt>
                <c:pt idx="571">
                  <c:v>26.5</c:v>
                </c:pt>
                <c:pt idx="572">
                  <c:v>26.5</c:v>
                </c:pt>
                <c:pt idx="573">
                  <c:v>26.5</c:v>
                </c:pt>
                <c:pt idx="574">
                  <c:v>26.5</c:v>
                </c:pt>
                <c:pt idx="575">
                  <c:v>26.5</c:v>
                </c:pt>
                <c:pt idx="576">
                  <c:v>26.6</c:v>
                </c:pt>
                <c:pt idx="577">
                  <c:v>26.6</c:v>
                </c:pt>
                <c:pt idx="578">
                  <c:v>26.6</c:v>
                </c:pt>
                <c:pt idx="579">
                  <c:v>26.5</c:v>
                </c:pt>
                <c:pt idx="580">
                  <c:v>26.5</c:v>
                </c:pt>
                <c:pt idx="581">
                  <c:v>26.6</c:v>
                </c:pt>
                <c:pt idx="582">
                  <c:v>26.6</c:v>
                </c:pt>
                <c:pt idx="583">
                  <c:v>26.6</c:v>
                </c:pt>
                <c:pt idx="584">
                  <c:v>26.6</c:v>
                </c:pt>
                <c:pt idx="585">
                  <c:v>26.6</c:v>
                </c:pt>
                <c:pt idx="586">
                  <c:v>26.6</c:v>
                </c:pt>
                <c:pt idx="587">
                  <c:v>26.6</c:v>
                </c:pt>
                <c:pt idx="588">
                  <c:v>26.6</c:v>
                </c:pt>
                <c:pt idx="589">
                  <c:v>26.6</c:v>
                </c:pt>
                <c:pt idx="590">
                  <c:v>26.6</c:v>
                </c:pt>
                <c:pt idx="591">
                  <c:v>26.6</c:v>
                </c:pt>
                <c:pt idx="592">
                  <c:v>26.6</c:v>
                </c:pt>
                <c:pt idx="593">
                  <c:v>26.6</c:v>
                </c:pt>
                <c:pt idx="594">
                  <c:v>26.6</c:v>
                </c:pt>
                <c:pt idx="595">
                  <c:v>26.6</c:v>
                </c:pt>
                <c:pt idx="596">
                  <c:v>26.6</c:v>
                </c:pt>
                <c:pt idx="597">
                  <c:v>26.6</c:v>
                </c:pt>
                <c:pt idx="598">
                  <c:v>26.6</c:v>
                </c:pt>
                <c:pt idx="599">
                  <c:v>26.6</c:v>
                </c:pt>
                <c:pt idx="600">
                  <c:v>26.6</c:v>
                </c:pt>
                <c:pt idx="601">
                  <c:v>26.6</c:v>
                </c:pt>
                <c:pt idx="602">
                  <c:v>26.6</c:v>
                </c:pt>
                <c:pt idx="603">
                  <c:v>26.6</c:v>
                </c:pt>
                <c:pt idx="604">
                  <c:v>26.6</c:v>
                </c:pt>
                <c:pt idx="605">
                  <c:v>26.6</c:v>
                </c:pt>
                <c:pt idx="606">
                  <c:v>26.6</c:v>
                </c:pt>
                <c:pt idx="607">
                  <c:v>26.6</c:v>
                </c:pt>
                <c:pt idx="608">
                  <c:v>26.6</c:v>
                </c:pt>
                <c:pt idx="609">
                  <c:v>26.6</c:v>
                </c:pt>
                <c:pt idx="610">
                  <c:v>26.6</c:v>
                </c:pt>
                <c:pt idx="611">
                  <c:v>26.6</c:v>
                </c:pt>
                <c:pt idx="612">
                  <c:v>26.6</c:v>
                </c:pt>
                <c:pt idx="613">
                  <c:v>26.6</c:v>
                </c:pt>
                <c:pt idx="614">
                  <c:v>26.6</c:v>
                </c:pt>
                <c:pt idx="615">
                  <c:v>26.6</c:v>
                </c:pt>
                <c:pt idx="616">
                  <c:v>26.6</c:v>
                </c:pt>
                <c:pt idx="617">
                  <c:v>26.6</c:v>
                </c:pt>
                <c:pt idx="618">
                  <c:v>26.7</c:v>
                </c:pt>
                <c:pt idx="619">
                  <c:v>26.6</c:v>
                </c:pt>
                <c:pt idx="620">
                  <c:v>26.7</c:v>
                </c:pt>
                <c:pt idx="621">
                  <c:v>26.7</c:v>
                </c:pt>
                <c:pt idx="622">
                  <c:v>26.6</c:v>
                </c:pt>
                <c:pt idx="623">
                  <c:v>26.7</c:v>
                </c:pt>
                <c:pt idx="624">
                  <c:v>26.7</c:v>
                </c:pt>
                <c:pt idx="625">
                  <c:v>26.8</c:v>
                </c:pt>
                <c:pt idx="626">
                  <c:v>26.7</c:v>
                </c:pt>
                <c:pt idx="627">
                  <c:v>26.8</c:v>
                </c:pt>
                <c:pt idx="628">
                  <c:v>26.8</c:v>
                </c:pt>
                <c:pt idx="629">
                  <c:v>26.8</c:v>
                </c:pt>
                <c:pt idx="630">
                  <c:v>26.7</c:v>
                </c:pt>
                <c:pt idx="631">
                  <c:v>26.7</c:v>
                </c:pt>
                <c:pt idx="632">
                  <c:v>26.8</c:v>
                </c:pt>
                <c:pt idx="633">
                  <c:v>26.7</c:v>
                </c:pt>
                <c:pt idx="634">
                  <c:v>26.8</c:v>
                </c:pt>
                <c:pt idx="635">
                  <c:v>26.8</c:v>
                </c:pt>
                <c:pt idx="636">
                  <c:v>26.8</c:v>
                </c:pt>
                <c:pt idx="637">
                  <c:v>26.8</c:v>
                </c:pt>
                <c:pt idx="638">
                  <c:v>26.8</c:v>
                </c:pt>
                <c:pt idx="639">
                  <c:v>26.8</c:v>
                </c:pt>
                <c:pt idx="640">
                  <c:v>26.8</c:v>
                </c:pt>
                <c:pt idx="641">
                  <c:v>26.8</c:v>
                </c:pt>
                <c:pt idx="642">
                  <c:v>26.8</c:v>
                </c:pt>
                <c:pt idx="643">
                  <c:v>26.8</c:v>
                </c:pt>
                <c:pt idx="644">
                  <c:v>26.8</c:v>
                </c:pt>
                <c:pt idx="645">
                  <c:v>26.8</c:v>
                </c:pt>
                <c:pt idx="646">
                  <c:v>26.8</c:v>
                </c:pt>
                <c:pt idx="647">
                  <c:v>26.9</c:v>
                </c:pt>
                <c:pt idx="648">
                  <c:v>26.9</c:v>
                </c:pt>
                <c:pt idx="649">
                  <c:v>26.8</c:v>
                </c:pt>
                <c:pt idx="650">
                  <c:v>26.8</c:v>
                </c:pt>
                <c:pt idx="651">
                  <c:v>26.8</c:v>
                </c:pt>
                <c:pt idx="652">
                  <c:v>26.9</c:v>
                </c:pt>
                <c:pt idx="653">
                  <c:v>26.9</c:v>
                </c:pt>
                <c:pt idx="654">
                  <c:v>26.8</c:v>
                </c:pt>
                <c:pt idx="655">
                  <c:v>26.8</c:v>
                </c:pt>
                <c:pt idx="656">
                  <c:v>26.9</c:v>
                </c:pt>
                <c:pt idx="657">
                  <c:v>26.9</c:v>
                </c:pt>
                <c:pt idx="658">
                  <c:v>26.9</c:v>
                </c:pt>
                <c:pt idx="659">
                  <c:v>26.9</c:v>
                </c:pt>
                <c:pt idx="660">
                  <c:v>26.9</c:v>
                </c:pt>
                <c:pt idx="661">
                  <c:v>26.8</c:v>
                </c:pt>
                <c:pt idx="662">
                  <c:v>26.9</c:v>
                </c:pt>
                <c:pt idx="663">
                  <c:v>26.8</c:v>
                </c:pt>
                <c:pt idx="664">
                  <c:v>26.8</c:v>
                </c:pt>
                <c:pt idx="665">
                  <c:v>26.9</c:v>
                </c:pt>
                <c:pt idx="666">
                  <c:v>26.9</c:v>
                </c:pt>
                <c:pt idx="667">
                  <c:v>26.9</c:v>
                </c:pt>
                <c:pt idx="668">
                  <c:v>26.9</c:v>
                </c:pt>
                <c:pt idx="669">
                  <c:v>26.9</c:v>
                </c:pt>
                <c:pt idx="670">
                  <c:v>26.9</c:v>
                </c:pt>
                <c:pt idx="671">
                  <c:v>26.9</c:v>
                </c:pt>
                <c:pt idx="672">
                  <c:v>26.9</c:v>
                </c:pt>
                <c:pt idx="673">
                  <c:v>26.8</c:v>
                </c:pt>
                <c:pt idx="674">
                  <c:v>26.9</c:v>
                </c:pt>
                <c:pt idx="675">
                  <c:v>26.9</c:v>
                </c:pt>
                <c:pt idx="676">
                  <c:v>26.9</c:v>
                </c:pt>
                <c:pt idx="677">
                  <c:v>26.9</c:v>
                </c:pt>
                <c:pt idx="678">
                  <c:v>26.9</c:v>
                </c:pt>
                <c:pt idx="679">
                  <c:v>26.9</c:v>
                </c:pt>
                <c:pt idx="680">
                  <c:v>26.9</c:v>
                </c:pt>
                <c:pt idx="681">
                  <c:v>26.9</c:v>
                </c:pt>
                <c:pt idx="682">
                  <c:v>26.9</c:v>
                </c:pt>
                <c:pt idx="683">
                  <c:v>26.9</c:v>
                </c:pt>
                <c:pt idx="684">
                  <c:v>26.9</c:v>
                </c:pt>
                <c:pt idx="685">
                  <c:v>26.9</c:v>
                </c:pt>
                <c:pt idx="686">
                  <c:v>26.9</c:v>
                </c:pt>
                <c:pt idx="687">
                  <c:v>26.9</c:v>
                </c:pt>
                <c:pt idx="688">
                  <c:v>26.9</c:v>
                </c:pt>
                <c:pt idx="689">
                  <c:v>26.9</c:v>
                </c:pt>
                <c:pt idx="690">
                  <c:v>26.9</c:v>
                </c:pt>
                <c:pt idx="691">
                  <c:v>26.9</c:v>
                </c:pt>
                <c:pt idx="692">
                  <c:v>26.9</c:v>
                </c:pt>
                <c:pt idx="693">
                  <c:v>26.9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26.9</c:v>
                </c:pt>
                <c:pt idx="699">
                  <c:v>26.9</c:v>
                </c:pt>
                <c:pt idx="700">
                  <c:v>26.9</c:v>
                </c:pt>
                <c:pt idx="701">
                  <c:v>26.9</c:v>
                </c:pt>
                <c:pt idx="702">
                  <c:v>26.9</c:v>
                </c:pt>
                <c:pt idx="703">
                  <c:v>26.9</c:v>
                </c:pt>
                <c:pt idx="704">
                  <c:v>26.9</c:v>
                </c:pt>
                <c:pt idx="705">
                  <c:v>26.9</c:v>
                </c:pt>
                <c:pt idx="706">
                  <c:v>26.9</c:v>
                </c:pt>
                <c:pt idx="707">
                  <c:v>26.9</c:v>
                </c:pt>
                <c:pt idx="708">
                  <c:v>26.9</c:v>
                </c:pt>
                <c:pt idx="709">
                  <c:v>26.9</c:v>
                </c:pt>
                <c:pt idx="710">
                  <c:v>26.9</c:v>
                </c:pt>
                <c:pt idx="711">
                  <c:v>26.9</c:v>
                </c:pt>
                <c:pt idx="712">
                  <c:v>26.9</c:v>
                </c:pt>
                <c:pt idx="713">
                  <c:v>26.9</c:v>
                </c:pt>
                <c:pt idx="714">
                  <c:v>26.9</c:v>
                </c:pt>
                <c:pt idx="715">
                  <c:v>26.9</c:v>
                </c:pt>
                <c:pt idx="716">
                  <c:v>26.8</c:v>
                </c:pt>
                <c:pt idx="717">
                  <c:v>26.8</c:v>
                </c:pt>
                <c:pt idx="718">
                  <c:v>26.9</c:v>
                </c:pt>
                <c:pt idx="719">
                  <c:v>26.8</c:v>
                </c:pt>
                <c:pt idx="720">
                  <c:v>26.8</c:v>
                </c:pt>
                <c:pt idx="721">
                  <c:v>26.8</c:v>
                </c:pt>
                <c:pt idx="722">
                  <c:v>26.8</c:v>
                </c:pt>
                <c:pt idx="723">
                  <c:v>26.8</c:v>
                </c:pt>
                <c:pt idx="724">
                  <c:v>26.8</c:v>
                </c:pt>
                <c:pt idx="725">
                  <c:v>26.8</c:v>
                </c:pt>
                <c:pt idx="726">
                  <c:v>26.8</c:v>
                </c:pt>
                <c:pt idx="727">
                  <c:v>26.8</c:v>
                </c:pt>
                <c:pt idx="728">
                  <c:v>26.8</c:v>
                </c:pt>
                <c:pt idx="729">
                  <c:v>26.8</c:v>
                </c:pt>
                <c:pt idx="730">
                  <c:v>26.8</c:v>
                </c:pt>
                <c:pt idx="731">
                  <c:v>26.8</c:v>
                </c:pt>
                <c:pt idx="732">
                  <c:v>26.8</c:v>
                </c:pt>
                <c:pt idx="733">
                  <c:v>26.7</c:v>
                </c:pt>
                <c:pt idx="734">
                  <c:v>26.7</c:v>
                </c:pt>
                <c:pt idx="735">
                  <c:v>26.6</c:v>
                </c:pt>
                <c:pt idx="736">
                  <c:v>26.6</c:v>
                </c:pt>
                <c:pt idx="737">
                  <c:v>26.6</c:v>
                </c:pt>
                <c:pt idx="738">
                  <c:v>26.8</c:v>
                </c:pt>
                <c:pt idx="739">
                  <c:v>26.8</c:v>
                </c:pt>
                <c:pt idx="740">
                  <c:v>26.6</c:v>
                </c:pt>
                <c:pt idx="741">
                  <c:v>26.7</c:v>
                </c:pt>
                <c:pt idx="742">
                  <c:v>26.6</c:v>
                </c:pt>
                <c:pt idx="743">
                  <c:v>26.6</c:v>
                </c:pt>
                <c:pt idx="744">
                  <c:v>26.6</c:v>
                </c:pt>
                <c:pt idx="745">
                  <c:v>26.6</c:v>
                </c:pt>
                <c:pt idx="746">
                  <c:v>26.6</c:v>
                </c:pt>
                <c:pt idx="747">
                  <c:v>26.7</c:v>
                </c:pt>
                <c:pt idx="748">
                  <c:v>26.6</c:v>
                </c:pt>
                <c:pt idx="749">
                  <c:v>26.6</c:v>
                </c:pt>
                <c:pt idx="750">
                  <c:v>26.6</c:v>
                </c:pt>
                <c:pt idx="751">
                  <c:v>26.6</c:v>
                </c:pt>
                <c:pt idx="752">
                  <c:v>26.6</c:v>
                </c:pt>
                <c:pt idx="753">
                  <c:v>26.6</c:v>
                </c:pt>
                <c:pt idx="754">
                  <c:v>26.6</c:v>
                </c:pt>
                <c:pt idx="755">
                  <c:v>26.6</c:v>
                </c:pt>
                <c:pt idx="756">
                  <c:v>26.6</c:v>
                </c:pt>
                <c:pt idx="757">
                  <c:v>26.6</c:v>
                </c:pt>
                <c:pt idx="758">
                  <c:v>26.6</c:v>
                </c:pt>
                <c:pt idx="759">
                  <c:v>26.6</c:v>
                </c:pt>
                <c:pt idx="760">
                  <c:v>26.6</c:v>
                </c:pt>
                <c:pt idx="761">
                  <c:v>26.6</c:v>
                </c:pt>
                <c:pt idx="762">
                  <c:v>26.5</c:v>
                </c:pt>
                <c:pt idx="763">
                  <c:v>26.5</c:v>
                </c:pt>
                <c:pt idx="764">
                  <c:v>26.5</c:v>
                </c:pt>
                <c:pt idx="765">
                  <c:v>26.6</c:v>
                </c:pt>
                <c:pt idx="766">
                  <c:v>26.6</c:v>
                </c:pt>
                <c:pt idx="767">
                  <c:v>26.6</c:v>
                </c:pt>
                <c:pt idx="768">
                  <c:v>26.5</c:v>
                </c:pt>
                <c:pt idx="769">
                  <c:v>26.6</c:v>
                </c:pt>
                <c:pt idx="770">
                  <c:v>26.6</c:v>
                </c:pt>
                <c:pt idx="771">
                  <c:v>26.5</c:v>
                </c:pt>
                <c:pt idx="772">
                  <c:v>26.5</c:v>
                </c:pt>
                <c:pt idx="773">
                  <c:v>26.6</c:v>
                </c:pt>
                <c:pt idx="774">
                  <c:v>26.6</c:v>
                </c:pt>
                <c:pt idx="775">
                  <c:v>26.6</c:v>
                </c:pt>
                <c:pt idx="776">
                  <c:v>26.6</c:v>
                </c:pt>
                <c:pt idx="777">
                  <c:v>26.6</c:v>
                </c:pt>
                <c:pt idx="778">
                  <c:v>26.6</c:v>
                </c:pt>
                <c:pt idx="779">
                  <c:v>26.6</c:v>
                </c:pt>
                <c:pt idx="780">
                  <c:v>26.6</c:v>
                </c:pt>
                <c:pt idx="781">
                  <c:v>26.5</c:v>
                </c:pt>
                <c:pt idx="782">
                  <c:v>26.5</c:v>
                </c:pt>
                <c:pt idx="783">
                  <c:v>26.5</c:v>
                </c:pt>
                <c:pt idx="784">
                  <c:v>26.5</c:v>
                </c:pt>
                <c:pt idx="785">
                  <c:v>26.5</c:v>
                </c:pt>
                <c:pt idx="786">
                  <c:v>26.5</c:v>
                </c:pt>
                <c:pt idx="787">
                  <c:v>26.6</c:v>
                </c:pt>
                <c:pt idx="788">
                  <c:v>26.6</c:v>
                </c:pt>
                <c:pt idx="789">
                  <c:v>26.5</c:v>
                </c:pt>
                <c:pt idx="790">
                  <c:v>26.5</c:v>
                </c:pt>
                <c:pt idx="791">
                  <c:v>26.5</c:v>
                </c:pt>
                <c:pt idx="792">
                  <c:v>26.5</c:v>
                </c:pt>
                <c:pt idx="793">
                  <c:v>26.5</c:v>
                </c:pt>
                <c:pt idx="794">
                  <c:v>26.5</c:v>
                </c:pt>
                <c:pt idx="795">
                  <c:v>26.5</c:v>
                </c:pt>
                <c:pt idx="796">
                  <c:v>26.5</c:v>
                </c:pt>
                <c:pt idx="797">
                  <c:v>26.5</c:v>
                </c:pt>
                <c:pt idx="798">
                  <c:v>26.5</c:v>
                </c:pt>
                <c:pt idx="799">
                  <c:v>26.4</c:v>
                </c:pt>
                <c:pt idx="800">
                  <c:v>26.5</c:v>
                </c:pt>
                <c:pt idx="801">
                  <c:v>26.5</c:v>
                </c:pt>
                <c:pt idx="802">
                  <c:v>26.5</c:v>
                </c:pt>
                <c:pt idx="803">
                  <c:v>26.5</c:v>
                </c:pt>
                <c:pt idx="804">
                  <c:v>26.4</c:v>
                </c:pt>
                <c:pt idx="805">
                  <c:v>26.5</c:v>
                </c:pt>
                <c:pt idx="806">
                  <c:v>26.5</c:v>
                </c:pt>
                <c:pt idx="807">
                  <c:v>26.5</c:v>
                </c:pt>
                <c:pt idx="808">
                  <c:v>26.5</c:v>
                </c:pt>
                <c:pt idx="809">
                  <c:v>26.5</c:v>
                </c:pt>
                <c:pt idx="810">
                  <c:v>26.4</c:v>
                </c:pt>
                <c:pt idx="811">
                  <c:v>26.5</c:v>
                </c:pt>
                <c:pt idx="812">
                  <c:v>26.4</c:v>
                </c:pt>
                <c:pt idx="813">
                  <c:v>26.4</c:v>
                </c:pt>
                <c:pt idx="814">
                  <c:v>26.4</c:v>
                </c:pt>
                <c:pt idx="815">
                  <c:v>26.3</c:v>
                </c:pt>
                <c:pt idx="816">
                  <c:v>26.5</c:v>
                </c:pt>
                <c:pt idx="817">
                  <c:v>26.4</c:v>
                </c:pt>
                <c:pt idx="818">
                  <c:v>26.4</c:v>
                </c:pt>
                <c:pt idx="819">
                  <c:v>26.4</c:v>
                </c:pt>
                <c:pt idx="820">
                  <c:v>26.5</c:v>
                </c:pt>
                <c:pt idx="821">
                  <c:v>26.5</c:v>
                </c:pt>
                <c:pt idx="822">
                  <c:v>26.5</c:v>
                </c:pt>
                <c:pt idx="823">
                  <c:v>26.4</c:v>
                </c:pt>
                <c:pt idx="824">
                  <c:v>26.4</c:v>
                </c:pt>
                <c:pt idx="825">
                  <c:v>26.3</c:v>
                </c:pt>
                <c:pt idx="826">
                  <c:v>26.4</c:v>
                </c:pt>
                <c:pt idx="827">
                  <c:v>26.4</c:v>
                </c:pt>
                <c:pt idx="828">
                  <c:v>26.4</c:v>
                </c:pt>
                <c:pt idx="829">
                  <c:v>26.4</c:v>
                </c:pt>
                <c:pt idx="830">
                  <c:v>26.5</c:v>
                </c:pt>
                <c:pt idx="831">
                  <c:v>26.3</c:v>
                </c:pt>
                <c:pt idx="832">
                  <c:v>26.3</c:v>
                </c:pt>
                <c:pt idx="833">
                  <c:v>26.3</c:v>
                </c:pt>
                <c:pt idx="834">
                  <c:v>26.4</c:v>
                </c:pt>
                <c:pt idx="835">
                  <c:v>26.4</c:v>
                </c:pt>
                <c:pt idx="836">
                  <c:v>26.4</c:v>
                </c:pt>
                <c:pt idx="837">
                  <c:v>26.5</c:v>
                </c:pt>
                <c:pt idx="838">
                  <c:v>26.4</c:v>
                </c:pt>
                <c:pt idx="839">
                  <c:v>26.4</c:v>
                </c:pt>
                <c:pt idx="840">
                  <c:v>26.3</c:v>
                </c:pt>
                <c:pt idx="841">
                  <c:v>26.4</c:v>
                </c:pt>
                <c:pt idx="842">
                  <c:v>26.4</c:v>
                </c:pt>
                <c:pt idx="843">
                  <c:v>26.4</c:v>
                </c:pt>
                <c:pt idx="844">
                  <c:v>26.5</c:v>
                </c:pt>
                <c:pt idx="845">
                  <c:v>26.4</c:v>
                </c:pt>
                <c:pt idx="846">
                  <c:v>26.3</c:v>
                </c:pt>
                <c:pt idx="847">
                  <c:v>26.4</c:v>
                </c:pt>
                <c:pt idx="848">
                  <c:v>26.4</c:v>
                </c:pt>
                <c:pt idx="849">
                  <c:v>26.4</c:v>
                </c:pt>
                <c:pt idx="850">
                  <c:v>26.4</c:v>
                </c:pt>
                <c:pt idx="851">
                  <c:v>26.3</c:v>
                </c:pt>
                <c:pt idx="852">
                  <c:v>26.4</c:v>
                </c:pt>
                <c:pt idx="853">
                  <c:v>26.3</c:v>
                </c:pt>
                <c:pt idx="854">
                  <c:v>26.4</c:v>
                </c:pt>
                <c:pt idx="855">
                  <c:v>26.3</c:v>
                </c:pt>
                <c:pt idx="856">
                  <c:v>26.4</c:v>
                </c:pt>
                <c:pt idx="857">
                  <c:v>26.3</c:v>
                </c:pt>
                <c:pt idx="858">
                  <c:v>26.3</c:v>
                </c:pt>
                <c:pt idx="859">
                  <c:v>26.3</c:v>
                </c:pt>
                <c:pt idx="860">
                  <c:v>26.3</c:v>
                </c:pt>
                <c:pt idx="861">
                  <c:v>26.5</c:v>
                </c:pt>
                <c:pt idx="862">
                  <c:v>26.4</c:v>
                </c:pt>
                <c:pt idx="863">
                  <c:v>26.4</c:v>
                </c:pt>
                <c:pt idx="864">
                  <c:v>26.4</c:v>
                </c:pt>
                <c:pt idx="865">
                  <c:v>26.5</c:v>
                </c:pt>
                <c:pt idx="866">
                  <c:v>26.4</c:v>
                </c:pt>
                <c:pt idx="867">
                  <c:v>26.5</c:v>
                </c:pt>
                <c:pt idx="868">
                  <c:v>26.5</c:v>
                </c:pt>
                <c:pt idx="869">
                  <c:v>26.4</c:v>
                </c:pt>
                <c:pt idx="870">
                  <c:v>26.4</c:v>
                </c:pt>
                <c:pt idx="871">
                  <c:v>26.3</c:v>
                </c:pt>
                <c:pt idx="872">
                  <c:v>26.5</c:v>
                </c:pt>
                <c:pt idx="873">
                  <c:v>26.5</c:v>
                </c:pt>
                <c:pt idx="874">
                  <c:v>26.4</c:v>
                </c:pt>
                <c:pt idx="875">
                  <c:v>26.4</c:v>
                </c:pt>
                <c:pt idx="876">
                  <c:v>26.3</c:v>
                </c:pt>
                <c:pt idx="877">
                  <c:v>26.4</c:v>
                </c:pt>
                <c:pt idx="878">
                  <c:v>26.3</c:v>
                </c:pt>
                <c:pt idx="879">
                  <c:v>26.3</c:v>
                </c:pt>
                <c:pt idx="880">
                  <c:v>26.3</c:v>
                </c:pt>
                <c:pt idx="881">
                  <c:v>26.3</c:v>
                </c:pt>
                <c:pt idx="882">
                  <c:v>26.3</c:v>
                </c:pt>
                <c:pt idx="883">
                  <c:v>26.5</c:v>
                </c:pt>
                <c:pt idx="884">
                  <c:v>26.5</c:v>
                </c:pt>
                <c:pt idx="885">
                  <c:v>26.4</c:v>
                </c:pt>
                <c:pt idx="886">
                  <c:v>26.3</c:v>
                </c:pt>
                <c:pt idx="887">
                  <c:v>26.3</c:v>
                </c:pt>
                <c:pt idx="888">
                  <c:v>26.4</c:v>
                </c:pt>
                <c:pt idx="889">
                  <c:v>26.3</c:v>
                </c:pt>
                <c:pt idx="890">
                  <c:v>26.3</c:v>
                </c:pt>
                <c:pt idx="891">
                  <c:v>26.3</c:v>
                </c:pt>
                <c:pt idx="892">
                  <c:v>26.3</c:v>
                </c:pt>
                <c:pt idx="893">
                  <c:v>26.4</c:v>
                </c:pt>
                <c:pt idx="894">
                  <c:v>26.3</c:v>
                </c:pt>
                <c:pt idx="895">
                  <c:v>26.4</c:v>
                </c:pt>
                <c:pt idx="896">
                  <c:v>26.3</c:v>
                </c:pt>
                <c:pt idx="897">
                  <c:v>26.3</c:v>
                </c:pt>
                <c:pt idx="898">
                  <c:v>26.4</c:v>
                </c:pt>
                <c:pt idx="899">
                  <c:v>26.3</c:v>
                </c:pt>
                <c:pt idx="900">
                  <c:v>26.3</c:v>
                </c:pt>
                <c:pt idx="901">
                  <c:v>26.3</c:v>
                </c:pt>
                <c:pt idx="902">
                  <c:v>26.5</c:v>
                </c:pt>
                <c:pt idx="903">
                  <c:v>26.4</c:v>
                </c:pt>
                <c:pt idx="904">
                  <c:v>26.5</c:v>
                </c:pt>
                <c:pt idx="905">
                  <c:v>26.4</c:v>
                </c:pt>
                <c:pt idx="906">
                  <c:v>26.4</c:v>
                </c:pt>
                <c:pt idx="907">
                  <c:v>26.4</c:v>
                </c:pt>
                <c:pt idx="908">
                  <c:v>26.4</c:v>
                </c:pt>
                <c:pt idx="909">
                  <c:v>26.4</c:v>
                </c:pt>
                <c:pt idx="910">
                  <c:v>26.4</c:v>
                </c:pt>
                <c:pt idx="911">
                  <c:v>26.3</c:v>
                </c:pt>
                <c:pt idx="912">
                  <c:v>26.4</c:v>
                </c:pt>
                <c:pt idx="913">
                  <c:v>26.5</c:v>
                </c:pt>
                <c:pt idx="914">
                  <c:v>26.4</c:v>
                </c:pt>
                <c:pt idx="915">
                  <c:v>26.4</c:v>
                </c:pt>
                <c:pt idx="916">
                  <c:v>26.5</c:v>
                </c:pt>
                <c:pt idx="917">
                  <c:v>26.5</c:v>
                </c:pt>
                <c:pt idx="918">
                  <c:v>26.5</c:v>
                </c:pt>
                <c:pt idx="919">
                  <c:v>26.4</c:v>
                </c:pt>
                <c:pt idx="920">
                  <c:v>26.4</c:v>
                </c:pt>
                <c:pt idx="921">
                  <c:v>26.3</c:v>
                </c:pt>
                <c:pt idx="922">
                  <c:v>26.4</c:v>
                </c:pt>
                <c:pt idx="923">
                  <c:v>26.5</c:v>
                </c:pt>
                <c:pt idx="924">
                  <c:v>26.4</c:v>
                </c:pt>
                <c:pt idx="925">
                  <c:v>26.3</c:v>
                </c:pt>
                <c:pt idx="926">
                  <c:v>26.3</c:v>
                </c:pt>
                <c:pt idx="927">
                  <c:v>26.3</c:v>
                </c:pt>
                <c:pt idx="928">
                  <c:v>26.3</c:v>
                </c:pt>
                <c:pt idx="929">
                  <c:v>26.4</c:v>
                </c:pt>
                <c:pt idx="930">
                  <c:v>26.4</c:v>
                </c:pt>
                <c:pt idx="931">
                  <c:v>26.3</c:v>
                </c:pt>
                <c:pt idx="932">
                  <c:v>26.3</c:v>
                </c:pt>
                <c:pt idx="933">
                  <c:v>26.3</c:v>
                </c:pt>
                <c:pt idx="934">
                  <c:v>26.3</c:v>
                </c:pt>
                <c:pt idx="935">
                  <c:v>26.4</c:v>
                </c:pt>
                <c:pt idx="936">
                  <c:v>26.3</c:v>
                </c:pt>
                <c:pt idx="937">
                  <c:v>26.4</c:v>
                </c:pt>
                <c:pt idx="938">
                  <c:v>26.4</c:v>
                </c:pt>
                <c:pt idx="939">
                  <c:v>26.4</c:v>
                </c:pt>
                <c:pt idx="940">
                  <c:v>26.3</c:v>
                </c:pt>
                <c:pt idx="941">
                  <c:v>26.4</c:v>
                </c:pt>
                <c:pt idx="942">
                  <c:v>26.3</c:v>
                </c:pt>
                <c:pt idx="943">
                  <c:v>26.4</c:v>
                </c:pt>
                <c:pt idx="944">
                  <c:v>26.5</c:v>
                </c:pt>
                <c:pt idx="945">
                  <c:v>26.5</c:v>
                </c:pt>
                <c:pt idx="946">
                  <c:v>26.5</c:v>
                </c:pt>
                <c:pt idx="947">
                  <c:v>26.4</c:v>
                </c:pt>
                <c:pt idx="948">
                  <c:v>26.4</c:v>
                </c:pt>
                <c:pt idx="949">
                  <c:v>26.4</c:v>
                </c:pt>
                <c:pt idx="950">
                  <c:v>26.4</c:v>
                </c:pt>
                <c:pt idx="951">
                  <c:v>26.5</c:v>
                </c:pt>
                <c:pt idx="952">
                  <c:v>26.5</c:v>
                </c:pt>
                <c:pt idx="953">
                  <c:v>26.5</c:v>
                </c:pt>
                <c:pt idx="954">
                  <c:v>26.5</c:v>
                </c:pt>
                <c:pt idx="955">
                  <c:v>26.5</c:v>
                </c:pt>
                <c:pt idx="956">
                  <c:v>26.5</c:v>
                </c:pt>
                <c:pt idx="957">
                  <c:v>26.4</c:v>
                </c:pt>
                <c:pt idx="958">
                  <c:v>26.4</c:v>
                </c:pt>
                <c:pt idx="959">
                  <c:v>26.5</c:v>
                </c:pt>
                <c:pt idx="960">
                  <c:v>26.4</c:v>
                </c:pt>
                <c:pt idx="961">
                  <c:v>26.4</c:v>
                </c:pt>
                <c:pt idx="962">
                  <c:v>26.4</c:v>
                </c:pt>
                <c:pt idx="963">
                  <c:v>26.4</c:v>
                </c:pt>
                <c:pt idx="964">
                  <c:v>26.5</c:v>
                </c:pt>
                <c:pt idx="965">
                  <c:v>26.4</c:v>
                </c:pt>
                <c:pt idx="966">
                  <c:v>26.4</c:v>
                </c:pt>
                <c:pt idx="967">
                  <c:v>26.5</c:v>
                </c:pt>
                <c:pt idx="968">
                  <c:v>26.4</c:v>
                </c:pt>
                <c:pt idx="969">
                  <c:v>26.4</c:v>
                </c:pt>
                <c:pt idx="970">
                  <c:v>26.4</c:v>
                </c:pt>
                <c:pt idx="971">
                  <c:v>26.5</c:v>
                </c:pt>
                <c:pt idx="972">
                  <c:v>26.5</c:v>
                </c:pt>
                <c:pt idx="973">
                  <c:v>26.5</c:v>
                </c:pt>
                <c:pt idx="974">
                  <c:v>26.5</c:v>
                </c:pt>
                <c:pt idx="975">
                  <c:v>26.4</c:v>
                </c:pt>
                <c:pt idx="976">
                  <c:v>26.4</c:v>
                </c:pt>
                <c:pt idx="977">
                  <c:v>26.4</c:v>
                </c:pt>
                <c:pt idx="978">
                  <c:v>26.5</c:v>
                </c:pt>
                <c:pt idx="979">
                  <c:v>26.5</c:v>
                </c:pt>
                <c:pt idx="980">
                  <c:v>26.4</c:v>
                </c:pt>
                <c:pt idx="981">
                  <c:v>26.4</c:v>
                </c:pt>
                <c:pt idx="982">
                  <c:v>26.5</c:v>
                </c:pt>
                <c:pt idx="983">
                  <c:v>26.4</c:v>
                </c:pt>
                <c:pt idx="984">
                  <c:v>26.5</c:v>
                </c:pt>
                <c:pt idx="985">
                  <c:v>26.4</c:v>
                </c:pt>
                <c:pt idx="986">
                  <c:v>26.4</c:v>
                </c:pt>
                <c:pt idx="987">
                  <c:v>26.5</c:v>
                </c:pt>
                <c:pt idx="988">
                  <c:v>26.5</c:v>
                </c:pt>
                <c:pt idx="989">
                  <c:v>26.5</c:v>
                </c:pt>
                <c:pt idx="990">
                  <c:v>26.5</c:v>
                </c:pt>
                <c:pt idx="991">
                  <c:v>26.5</c:v>
                </c:pt>
                <c:pt idx="992">
                  <c:v>26.6</c:v>
                </c:pt>
                <c:pt idx="993">
                  <c:v>26.4</c:v>
                </c:pt>
                <c:pt idx="994">
                  <c:v>26.5</c:v>
                </c:pt>
                <c:pt idx="995">
                  <c:v>26.5</c:v>
                </c:pt>
                <c:pt idx="996">
                  <c:v>26.5</c:v>
                </c:pt>
                <c:pt idx="997">
                  <c:v>26.5</c:v>
                </c:pt>
                <c:pt idx="998">
                  <c:v>26.5</c:v>
                </c:pt>
                <c:pt idx="999">
                  <c:v>26.5</c:v>
                </c:pt>
                <c:pt idx="1000">
                  <c:v>26.5</c:v>
                </c:pt>
                <c:pt idx="1001">
                  <c:v>26.5</c:v>
                </c:pt>
                <c:pt idx="1002">
                  <c:v>26.5</c:v>
                </c:pt>
                <c:pt idx="1003">
                  <c:v>26.5</c:v>
                </c:pt>
                <c:pt idx="1004">
                  <c:v>26.4</c:v>
                </c:pt>
                <c:pt idx="1005">
                  <c:v>26.5</c:v>
                </c:pt>
                <c:pt idx="1006">
                  <c:v>26.5</c:v>
                </c:pt>
                <c:pt idx="1007">
                  <c:v>26.5</c:v>
                </c:pt>
                <c:pt idx="1008">
                  <c:v>26.5</c:v>
                </c:pt>
                <c:pt idx="1009">
                  <c:v>26.5</c:v>
                </c:pt>
                <c:pt idx="1010">
                  <c:v>26.5</c:v>
                </c:pt>
                <c:pt idx="1011">
                  <c:v>26.5</c:v>
                </c:pt>
                <c:pt idx="1012">
                  <c:v>26.6</c:v>
                </c:pt>
                <c:pt idx="1013">
                  <c:v>26.5</c:v>
                </c:pt>
                <c:pt idx="1014">
                  <c:v>26.5</c:v>
                </c:pt>
                <c:pt idx="1015">
                  <c:v>26.5</c:v>
                </c:pt>
                <c:pt idx="1016">
                  <c:v>26.5</c:v>
                </c:pt>
                <c:pt idx="1017">
                  <c:v>26.5</c:v>
                </c:pt>
                <c:pt idx="1018">
                  <c:v>26.6</c:v>
                </c:pt>
                <c:pt idx="1019">
                  <c:v>26.6</c:v>
                </c:pt>
                <c:pt idx="1020">
                  <c:v>26.6</c:v>
                </c:pt>
                <c:pt idx="1021">
                  <c:v>26.5</c:v>
                </c:pt>
                <c:pt idx="1022">
                  <c:v>26.5</c:v>
                </c:pt>
                <c:pt idx="1023">
                  <c:v>26.5</c:v>
                </c:pt>
                <c:pt idx="1024">
                  <c:v>26.5</c:v>
                </c:pt>
                <c:pt idx="1025">
                  <c:v>26.5</c:v>
                </c:pt>
                <c:pt idx="1026">
                  <c:v>26.6</c:v>
                </c:pt>
                <c:pt idx="1027">
                  <c:v>26.6</c:v>
                </c:pt>
                <c:pt idx="1028">
                  <c:v>26.6</c:v>
                </c:pt>
                <c:pt idx="1029">
                  <c:v>26.6</c:v>
                </c:pt>
                <c:pt idx="1030">
                  <c:v>26.6</c:v>
                </c:pt>
                <c:pt idx="1031">
                  <c:v>26.6</c:v>
                </c:pt>
                <c:pt idx="1032">
                  <c:v>26.5</c:v>
                </c:pt>
                <c:pt idx="1033">
                  <c:v>26.5</c:v>
                </c:pt>
                <c:pt idx="1034">
                  <c:v>26.5</c:v>
                </c:pt>
                <c:pt idx="1035">
                  <c:v>26.6</c:v>
                </c:pt>
                <c:pt idx="1036">
                  <c:v>26.6</c:v>
                </c:pt>
                <c:pt idx="1037">
                  <c:v>26.6</c:v>
                </c:pt>
                <c:pt idx="1038">
                  <c:v>26.6</c:v>
                </c:pt>
                <c:pt idx="1039">
                  <c:v>26.6</c:v>
                </c:pt>
                <c:pt idx="1040">
                  <c:v>26.5</c:v>
                </c:pt>
                <c:pt idx="1041">
                  <c:v>26.5</c:v>
                </c:pt>
                <c:pt idx="1042">
                  <c:v>26.5</c:v>
                </c:pt>
                <c:pt idx="1043">
                  <c:v>26.5</c:v>
                </c:pt>
                <c:pt idx="1044">
                  <c:v>26.6</c:v>
                </c:pt>
                <c:pt idx="1045">
                  <c:v>26.5</c:v>
                </c:pt>
                <c:pt idx="1046">
                  <c:v>26.6</c:v>
                </c:pt>
                <c:pt idx="1047">
                  <c:v>26.6</c:v>
                </c:pt>
                <c:pt idx="1048">
                  <c:v>26.5</c:v>
                </c:pt>
                <c:pt idx="1049">
                  <c:v>26.6</c:v>
                </c:pt>
                <c:pt idx="1050">
                  <c:v>26.6</c:v>
                </c:pt>
                <c:pt idx="1051">
                  <c:v>26.5</c:v>
                </c:pt>
                <c:pt idx="1052">
                  <c:v>26.6</c:v>
                </c:pt>
                <c:pt idx="1053">
                  <c:v>26.6</c:v>
                </c:pt>
                <c:pt idx="1054">
                  <c:v>26.6</c:v>
                </c:pt>
                <c:pt idx="1055">
                  <c:v>26.6</c:v>
                </c:pt>
                <c:pt idx="1056">
                  <c:v>26.6</c:v>
                </c:pt>
                <c:pt idx="1057">
                  <c:v>26.6</c:v>
                </c:pt>
                <c:pt idx="1058">
                  <c:v>26.6</c:v>
                </c:pt>
                <c:pt idx="1059">
                  <c:v>26.6</c:v>
                </c:pt>
                <c:pt idx="1060">
                  <c:v>26.6</c:v>
                </c:pt>
                <c:pt idx="1061">
                  <c:v>26.5</c:v>
                </c:pt>
                <c:pt idx="1062">
                  <c:v>26.6</c:v>
                </c:pt>
                <c:pt idx="1063">
                  <c:v>26.6</c:v>
                </c:pt>
                <c:pt idx="1064">
                  <c:v>26.6</c:v>
                </c:pt>
                <c:pt idx="1065">
                  <c:v>26.6</c:v>
                </c:pt>
                <c:pt idx="1066">
                  <c:v>26.6</c:v>
                </c:pt>
                <c:pt idx="1067">
                  <c:v>26.6</c:v>
                </c:pt>
                <c:pt idx="1068">
                  <c:v>26.6</c:v>
                </c:pt>
                <c:pt idx="1069">
                  <c:v>26.5</c:v>
                </c:pt>
                <c:pt idx="1070">
                  <c:v>26.5</c:v>
                </c:pt>
                <c:pt idx="1071">
                  <c:v>26.5</c:v>
                </c:pt>
                <c:pt idx="1072">
                  <c:v>26.6</c:v>
                </c:pt>
                <c:pt idx="1073">
                  <c:v>26.6</c:v>
                </c:pt>
                <c:pt idx="1074">
                  <c:v>26.6</c:v>
                </c:pt>
                <c:pt idx="1075">
                  <c:v>26.6</c:v>
                </c:pt>
                <c:pt idx="1076">
                  <c:v>26.6</c:v>
                </c:pt>
                <c:pt idx="1077">
                  <c:v>26.6</c:v>
                </c:pt>
                <c:pt idx="1078">
                  <c:v>26.6</c:v>
                </c:pt>
                <c:pt idx="1079">
                  <c:v>26.6</c:v>
                </c:pt>
                <c:pt idx="1080">
                  <c:v>26.6</c:v>
                </c:pt>
                <c:pt idx="1081">
                  <c:v>26.6</c:v>
                </c:pt>
                <c:pt idx="1082">
                  <c:v>26.6</c:v>
                </c:pt>
                <c:pt idx="1083">
                  <c:v>26.6</c:v>
                </c:pt>
                <c:pt idx="1084">
                  <c:v>26.6</c:v>
                </c:pt>
                <c:pt idx="1085">
                  <c:v>26.5</c:v>
                </c:pt>
                <c:pt idx="1086">
                  <c:v>26.6</c:v>
                </c:pt>
                <c:pt idx="1087">
                  <c:v>26.6</c:v>
                </c:pt>
                <c:pt idx="1088">
                  <c:v>26.6</c:v>
                </c:pt>
                <c:pt idx="1089">
                  <c:v>26.6</c:v>
                </c:pt>
                <c:pt idx="1090">
                  <c:v>26.6</c:v>
                </c:pt>
                <c:pt idx="1091">
                  <c:v>26.6</c:v>
                </c:pt>
                <c:pt idx="1092">
                  <c:v>26.6</c:v>
                </c:pt>
                <c:pt idx="1093">
                  <c:v>26.6</c:v>
                </c:pt>
                <c:pt idx="1094">
                  <c:v>26.6</c:v>
                </c:pt>
                <c:pt idx="1095">
                  <c:v>26.6</c:v>
                </c:pt>
                <c:pt idx="1096">
                  <c:v>26.6</c:v>
                </c:pt>
                <c:pt idx="1097">
                  <c:v>26.6</c:v>
                </c:pt>
                <c:pt idx="1098">
                  <c:v>26.6</c:v>
                </c:pt>
                <c:pt idx="1099">
                  <c:v>26.6</c:v>
                </c:pt>
                <c:pt idx="1100">
                  <c:v>26.6</c:v>
                </c:pt>
                <c:pt idx="1101">
                  <c:v>26.6</c:v>
                </c:pt>
                <c:pt idx="1102">
                  <c:v>26.6</c:v>
                </c:pt>
                <c:pt idx="1103">
                  <c:v>26.6</c:v>
                </c:pt>
                <c:pt idx="1104">
                  <c:v>26.6</c:v>
                </c:pt>
                <c:pt idx="1105">
                  <c:v>26.6</c:v>
                </c:pt>
                <c:pt idx="1106">
                  <c:v>26.6</c:v>
                </c:pt>
                <c:pt idx="1107">
                  <c:v>26.6</c:v>
                </c:pt>
                <c:pt idx="1108">
                  <c:v>26.6</c:v>
                </c:pt>
                <c:pt idx="1109">
                  <c:v>26.6</c:v>
                </c:pt>
                <c:pt idx="1110">
                  <c:v>26.6</c:v>
                </c:pt>
                <c:pt idx="1111">
                  <c:v>26.7</c:v>
                </c:pt>
                <c:pt idx="1112">
                  <c:v>26.7</c:v>
                </c:pt>
                <c:pt idx="1113">
                  <c:v>26.6</c:v>
                </c:pt>
                <c:pt idx="1114">
                  <c:v>26.6</c:v>
                </c:pt>
                <c:pt idx="1115">
                  <c:v>26.6</c:v>
                </c:pt>
                <c:pt idx="1116">
                  <c:v>26.6</c:v>
                </c:pt>
                <c:pt idx="1117">
                  <c:v>26.7</c:v>
                </c:pt>
                <c:pt idx="1118">
                  <c:v>26.6</c:v>
                </c:pt>
                <c:pt idx="1119">
                  <c:v>26.7</c:v>
                </c:pt>
                <c:pt idx="1120">
                  <c:v>26.6</c:v>
                </c:pt>
                <c:pt idx="1121">
                  <c:v>26.6</c:v>
                </c:pt>
                <c:pt idx="1122">
                  <c:v>26.6</c:v>
                </c:pt>
                <c:pt idx="1123">
                  <c:v>26.7</c:v>
                </c:pt>
                <c:pt idx="1124">
                  <c:v>26.6</c:v>
                </c:pt>
                <c:pt idx="1125">
                  <c:v>26.7</c:v>
                </c:pt>
                <c:pt idx="1126">
                  <c:v>26.7</c:v>
                </c:pt>
                <c:pt idx="1127">
                  <c:v>26.7</c:v>
                </c:pt>
                <c:pt idx="1128">
                  <c:v>26.7</c:v>
                </c:pt>
                <c:pt idx="1129">
                  <c:v>26.7</c:v>
                </c:pt>
                <c:pt idx="1130">
                  <c:v>26.7</c:v>
                </c:pt>
                <c:pt idx="1131">
                  <c:v>26.7</c:v>
                </c:pt>
                <c:pt idx="1132">
                  <c:v>26.7</c:v>
                </c:pt>
                <c:pt idx="1133">
                  <c:v>26.7</c:v>
                </c:pt>
                <c:pt idx="1134">
                  <c:v>26.7</c:v>
                </c:pt>
                <c:pt idx="1135">
                  <c:v>26.6</c:v>
                </c:pt>
                <c:pt idx="1136">
                  <c:v>26.7</c:v>
                </c:pt>
                <c:pt idx="1137">
                  <c:v>26.6</c:v>
                </c:pt>
                <c:pt idx="1138">
                  <c:v>26.7</c:v>
                </c:pt>
                <c:pt idx="1139">
                  <c:v>26.7</c:v>
                </c:pt>
                <c:pt idx="1140">
                  <c:v>26.6</c:v>
                </c:pt>
                <c:pt idx="1141">
                  <c:v>26.6</c:v>
                </c:pt>
                <c:pt idx="1142">
                  <c:v>26.7</c:v>
                </c:pt>
                <c:pt idx="1143">
                  <c:v>26.7</c:v>
                </c:pt>
                <c:pt idx="1144">
                  <c:v>26.7</c:v>
                </c:pt>
                <c:pt idx="1145">
                  <c:v>26.8</c:v>
                </c:pt>
                <c:pt idx="1146">
                  <c:v>26.7</c:v>
                </c:pt>
                <c:pt idx="1147">
                  <c:v>26.7</c:v>
                </c:pt>
                <c:pt idx="1148">
                  <c:v>26.6</c:v>
                </c:pt>
                <c:pt idx="1149">
                  <c:v>26.8</c:v>
                </c:pt>
                <c:pt idx="1150">
                  <c:v>26.6</c:v>
                </c:pt>
                <c:pt idx="1151">
                  <c:v>26.6</c:v>
                </c:pt>
                <c:pt idx="1152">
                  <c:v>26.6</c:v>
                </c:pt>
                <c:pt idx="1153">
                  <c:v>26.8</c:v>
                </c:pt>
                <c:pt idx="1154">
                  <c:v>26.8</c:v>
                </c:pt>
                <c:pt idx="1155">
                  <c:v>26.7</c:v>
                </c:pt>
                <c:pt idx="1156">
                  <c:v>26.6</c:v>
                </c:pt>
                <c:pt idx="1157">
                  <c:v>26.6</c:v>
                </c:pt>
                <c:pt idx="1158">
                  <c:v>26.7</c:v>
                </c:pt>
                <c:pt idx="1159">
                  <c:v>26.8</c:v>
                </c:pt>
                <c:pt idx="1160">
                  <c:v>26.8</c:v>
                </c:pt>
                <c:pt idx="1161">
                  <c:v>26.7</c:v>
                </c:pt>
                <c:pt idx="1162">
                  <c:v>26.6</c:v>
                </c:pt>
                <c:pt idx="1163">
                  <c:v>26.6</c:v>
                </c:pt>
                <c:pt idx="1164">
                  <c:v>26.7</c:v>
                </c:pt>
                <c:pt idx="1165">
                  <c:v>26.6</c:v>
                </c:pt>
                <c:pt idx="1166">
                  <c:v>26.6</c:v>
                </c:pt>
                <c:pt idx="1167">
                  <c:v>26.6</c:v>
                </c:pt>
                <c:pt idx="1168">
                  <c:v>26.6</c:v>
                </c:pt>
                <c:pt idx="1169">
                  <c:v>26.7</c:v>
                </c:pt>
                <c:pt idx="1170">
                  <c:v>26.7</c:v>
                </c:pt>
                <c:pt idx="1171">
                  <c:v>26.7</c:v>
                </c:pt>
                <c:pt idx="1172">
                  <c:v>26.7</c:v>
                </c:pt>
                <c:pt idx="1173">
                  <c:v>26.6</c:v>
                </c:pt>
                <c:pt idx="1174">
                  <c:v>26.6</c:v>
                </c:pt>
                <c:pt idx="1175">
                  <c:v>26.7</c:v>
                </c:pt>
                <c:pt idx="1176">
                  <c:v>26.7</c:v>
                </c:pt>
                <c:pt idx="1177">
                  <c:v>26.8</c:v>
                </c:pt>
                <c:pt idx="1178">
                  <c:v>26.6</c:v>
                </c:pt>
                <c:pt idx="1179">
                  <c:v>26.6</c:v>
                </c:pt>
                <c:pt idx="1180">
                  <c:v>26.6</c:v>
                </c:pt>
                <c:pt idx="1181">
                  <c:v>26.7</c:v>
                </c:pt>
                <c:pt idx="1182">
                  <c:v>26.6</c:v>
                </c:pt>
                <c:pt idx="1183">
                  <c:v>26.8</c:v>
                </c:pt>
                <c:pt idx="1184">
                  <c:v>26.7</c:v>
                </c:pt>
                <c:pt idx="1185">
                  <c:v>26.8</c:v>
                </c:pt>
                <c:pt idx="1186">
                  <c:v>26.7</c:v>
                </c:pt>
                <c:pt idx="1187">
                  <c:v>26.8</c:v>
                </c:pt>
                <c:pt idx="1188">
                  <c:v>26.8</c:v>
                </c:pt>
                <c:pt idx="1189">
                  <c:v>26.7</c:v>
                </c:pt>
                <c:pt idx="1190">
                  <c:v>26.6</c:v>
                </c:pt>
                <c:pt idx="1191">
                  <c:v>26.7</c:v>
                </c:pt>
                <c:pt idx="1192">
                  <c:v>26.7</c:v>
                </c:pt>
                <c:pt idx="1193">
                  <c:v>26.7</c:v>
                </c:pt>
                <c:pt idx="1194">
                  <c:v>26.8</c:v>
                </c:pt>
                <c:pt idx="1195">
                  <c:v>26.7</c:v>
                </c:pt>
                <c:pt idx="1196">
                  <c:v>26.8</c:v>
                </c:pt>
                <c:pt idx="1197">
                  <c:v>26.8</c:v>
                </c:pt>
                <c:pt idx="1198">
                  <c:v>26.8</c:v>
                </c:pt>
                <c:pt idx="1199">
                  <c:v>26.8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0A3-47D3-B3FC-B11647F51691}"/>
            </c:ext>
          </c:extLst>
        </c:ser>
        <c:ser>
          <c:idx val="4"/>
          <c:order val="4"/>
          <c:tx>
            <c:strRef>
              <c:f>Sheet1!$F$2</c:f>
              <c:strCache>
                <c:ptCount val="1"/>
                <c:pt idx="0">
                  <c:v>CH10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Sheet1!$F$3:$F$1202</c:f>
              <c:numCache>
                <c:formatCode>General</c:formatCode>
                <c:ptCount val="1200"/>
                <c:pt idx="0">
                  <c:v>26.9</c:v>
                </c:pt>
                <c:pt idx="1">
                  <c:v>26.9</c:v>
                </c:pt>
                <c:pt idx="2">
                  <c:v>26.9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26.9</c:v>
                </c:pt>
                <c:pt idx="7">
                  <c:v>26.9</c:v>
                </c:pt>
                <c:pt idx="8">
                  <c:v>26.9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26.9</c:v>
                </c:pt>
                <c:pt idx="13">
                  <c:v>26.9</c:v>
                </c:pt>
                <c:pt idx="14">
                  <c:v>26.9</c:v>
                </c:pt>
                <c:pt idx="15">
                  <c:v>26.9</c:v>
                </c:pt>
                <c:pt idx="16">
                  <c:v>26.8</c:v>
                </c:pt>
                <c:pt idx="17">
                  <c:v>26.9</c:v>
                </c:pt>
                <c:pt idx="18">
                  <c:v>26.8</c:v>
                </c:pt>
                <c:pt idx="19">
                  <c:v>26.8</c:v>
                </c:pt>
                <c:pt idx="20">
                  <c:v>26.7</c:v>
                </c:pt>
                <c:pt idx="21">
                  <c:v>26.6</c:v>
                </c:pt>
                <c:pt idx="22">
                  <c:v>26.5</c:v>
                </c:pt>
                <c:pt idx="23">
                  <c:v>26.6</c:v>
                </c:pt>
                <c:pt idx="24">
                  <c:v>26.6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26.4</c:v>
                </c:pt>
                <c:pt idx="33">
                  <c:v>26.4</c:v>
                </c:pt>
                <c:pt idx="34">
                  <c:v>26.5</c:v>
                </c:pt>
                <c:pt idx="35">
                  <c:v>26.4</c:v>
                </c:pt>
                <c:pt idx="36">
                  <c:v>26.4</c:v>
                </c:pt>
                <c:pt idx="37">
                  <c:v>26.3</c:v>
                </c:pt>
                <c:pt idx="38">
                  <c:v>26.2</c:v>
                </c:pt>
                <c:pt idx="39">
                  <c:v>26.3</c:v>
                </c:pt>
                <c:pt idx="40">
                  <c:v>26.2</c:v>
                </c:pt>
                <c:pt idx="41">
                  <c:v>26.2</c:v>
                </c:pt>
                <c:pt idx="42">
                  <c:v>26.2</c:v>
                </c:pt>
                <c:pt idx="43">
                  <c:v>26.2</c:v>
                </c:pt>
                <c:pt idx="44">
                  <c:v>26.2</c:v>
                </c:pt>
                <c:pt idx="45">
                  <c:v>26.1</c:v>
                </c:pt>
                <c:pt idx="46">
                  <c:v>26.2</c:v>
                </c:pt>
                <c:pt idx="47">
                  <c:v>26.2</c:v>
                </c:pt>
                <c:pt idx="48">
                  <c:v>26.2</c:v>
                </c:pt>
                <c:pt idx="49">
                  <c:v>26.2</c:v>
                </c:pt>
                <c:pt idx="50">
                  <c:v>26.1</c:v>
                </c:pt>
                <c:pt idx="51">
                  <c:v>26.1</c:v>
                </c:pt>
                <c:pt idx="52">
                  <c:v>26.1</c:v>
                </c:pt>
                <c:pt idx="53">
                  <c:v>26.1</c:v>
                </c:pt>
                <c:pt idx="54">
                  <c:v>26.1</c:v>
                </c:pt>
                <c:pt idx="55">
                  <c:v>26.1</c:v>
                </c:pt>
                <c:pt idx="56">
                  <c:v>26.1</c:v>
                </c:pt>
                <c:pt idx="57">
                  <c:v>26</c:v>
                </c:pt>
                <c:pt idx="58">
                  <c:v>26.2</c:v>
                </c:pt>
                <c:pt idx="59">
                  <c:v>26.1</c:v>
                </c:pt>
                <c:pt idx="60">
                  <c:v>26.2</c:v>
                </c:pt>
                <c:pt idx="61">
                  <c:v>26.1</c:v>
                </c:pt>
                <c:pt idx="62">
                  <c:v>26.1</c:v>
                </c:pt>
                <c:pt idx="63">
                  <c:v>26.1</c:v>
                </c:pt>
                <c:pt idx="64">
                  <c:v>26.1</c:v>
                </c:pt>
                <c:pt idx="65">
                  <c:v>26.1</c:v>
                </c:pt>
                <c:pt idx="66">
                  <c:v>26</c:v>
                </c:pt>
                <c:pt idx="67">
                  <c:v>26.1</c:v>
                </c:pt>
                <c:pt idx="68">
                  <c:v>26.1</c:v>
                </c:pt>
                <c:pt idx="69">
                  <c:v>26.1</c:v>
                </c:pt>
                <c:pt idx="70">
                  <c:v>26.1</c:v>
                </c:pt>
                <c:pt idx="71">
                  <c:v>26.1</c:v>
                </c:pt>
                <c:pt idx="72">
                  <c:v>26.2</c:v>
                </c:pt>
                <c:pt idx="73">
                  <c:v>26.1</c:v>
                </c:pt>
                <c:pt idx="74">
                  <c:v>26.1</c:v>
                </c:pt>
                <c:pt idx="75">
                  <c:v>25.9</c:v>
                </c:pt>
                <c:pt idx="76">
                  <c:v>25.9</c:v>
                </c:pt>
                <c:pt idx="77">
                  <c:v>26</c:v>
                </c:pt>
                <c:pt idx="78">
                  <c:v>25.9</c:v>
                </c:pt>
                <c:pt idx="79">
                  <c:v>26.1</c:v>
                </c:pt>
                <c:pt idx="80">
                  <c:v>26</c:v>
                </c:pt>
                <c:pt idx="81">
                  <c:v>26.1</c:v>
                </c:pt>
                <c:pt idx="82">
                  <c:v>25.9</c:v>
                </c:pt>
                <c:pt idx="83">
                  <c:v>26.1</c:v>
                </c:pt>
                <c:pt idx="84">
                  <c:v>26.1</c:v>
                </c:pt>
                <c:pt idx="85">
                  <c:v>26.1</c:v>
                </c:pt>
                <c:pt idx="86">
                  <c:v>26</c:v>
                </c:pt>
                <c:pt idx="87">
                  <c:v>26</c:v>
                </c:pt>
                <c:pt idx="88">
                  <c:v>26.1</c:v>
                </c:pt>
                <c:pt idx="89">
                  <c:v>26</c:v>
                </c:pt>
                <c:pt idx="90">
                  <c:v>26.1</c:v>
                </c:pt>
                <c:pt idx="91">
                  <c:v>26</c:v>
                </c:pt>
                <c:pt idx="92">
                  <c:v>26.1</c:v>
                </c:pt>
                <c:pt idx="93">
                  <c:v>26.1</c:v>
                </c:pt>
                <c:pt idx="94">
                  <c:v>26.1</c:v>
                </c:pt>
                <c:pt idx="95">
                  <c:v>25.9</c:v>
                </c:pt>
                <c:pt idx="96">
                  <c:v>26</c:v>
                </c:pt>
                <c:pt idx="97">
                  <c:v>25.9</c:v>
                </c:pt>
                <c:pt idx="98">
                  <c:v>26</c:v>
                </c:pt>
                <c:pt idx="99">
                  <c:v>25.9</c:v>
                </c:pt>
                <c:pt idx="100">
                  <c:v>25.9</c:v>
                </c:pt>
                <c:pt idx="101">
                  <c:v>25.9</c:v>
                </c:pt>
                <c:pt idx="102">
                  <c:v>25.9</c:v>
                </c:pt>
                <c:pt idx="103">
                  <c:v>25.9</c:v>
                </c:pt>
                <c:pt idx="104">
                  <c:v>25.9</c:v>
                </c:pt>
                <c:pt idx="105">
                  <c:v>26</c:v>
                </c:pt>
                <c:pt idx="106">
                  <c:v>25.9</c:v>
                </c:pt>
                <c:pt idx="107">
                  <c:v>25.9</c:v>
                </c:pt>
                <c:pt idx="108">
                  <c:v>25.9</c:v>
                </c:pt>
                <c:pt idx="109">
                  <c:v>26</c:v>
                </c:pt>
                <c:pt idx="110">
                  <c:v>25.9</c:v>
                </c:pt>
                <c:pt idx="111">
                  <c:v>26</c:v>
                </c:pt>
                <c:pt idx="112">
                  <c:v>26</c:v>
                </c:pt>
                <c:pt idx="113">
                  <c:v>26</c:v>
                </c:pt>
                <c:pt idx="114">
                  <c:v>26</c:v>
                </c:pt>
                <c:pt idx="115">
                  <c:v>26.1</c:v>
                </c:pt>
                <c:pt idx="116">
                  <c:v>26</c:v>
                </c:pt>
                <c:pt idx="117">
                  <c:v>26.1</c:v>
                </c:pt>
                <c:pt idx="118">
                  <c:v>26</c:v>
                </c:pt>
                <c:pt idx="119">
                  <c:v>26.1</c:v>
                </c:pt>
                <c:pt idx="120">
                  <c:v>26</c:v>
                </c:pt>
                <c:pt idx="121">
                  <c:v>26</c:v>
                </c:pt>
                <c:pt idx="122">
                  <c:v>26.1</c:v>
                </c:pt>
                <c:pt idx="123">
                  <c:v>26.1</c:v>
                </c:pt>
                <c:pt idx="124">
                  <c:v>26.1</c:v>
                </c:pt>
                <c:pt idx="125">
                  <c:v>26.1</c:v>
                </c:pt>
                <c:pt idx="126">
                  <c:v>26.1</c:v>
                </c:pt>
                <c:pt idx="127">
                  <c:v>26.1</c:v>
                </c:pt>
                <c:pt idx="128">
                  <c:v>26.1</c:v>
                </c:pt>
                <c:pt idx="129">
                  <c:v>26.1</c:v>
                </c:pt>
                <c:pt idx="130">
                  <c:v>26.1</c:v>
                </c:pt>
                <c:pt idx="131">
                  <c:v>26.1</c:v>
                </c:pt>
                <c:pt idx="132">
                  <c:v>26.1</c:v>
                </c:pt>
                <c:pt idx="133">
                  <c:v>26.1</c:v>
                </c:pt>
                <c:pt idx="134">
                  <c:v>26.1</c:v>
                </c:pt>
                <c:pt idx="135">
                  <c:v>26.1</c:v>
                </c:pt>
                <c:pt idx="136">
                  <c:v>26.1</c:v>
                </c:pt>
                <c:pt idx="137">
                  <c:v>26.1</c:v>
                </c:pt>
                <c:pt idx="138">
                  <c:v>26.1</c:v>
                </c:pt>
                <c:pt idx="139">
                  <c:v>26.1</c:v>
                </c:pt>
                <c:pt idx="140">
                  <c:v>26.1</c:v>
                </c:pt>
                <c:pt idx="141">
                  <c:v>26.1</c:v>
                </c:pt>
                <c:pt idx="142">
                  <c:v>26.2</c:v>
                </c:pt>
                <c:pt idx="143">
                  <c:v>26.1</c:v>
                </c:pt>
                <c:pt idx="144">
                  <c:v>26.1</c:v>
                </c:pt>
                <c:pt idx="145">
                  <c:v>26.2</c:v>
                </c:pt>
                <c:pt idx="146">
                  <c:v>26.1</c:v>
                </c:pt>
                <c:pt idx="147">
                  <c:v>26.1</c:v>
                </c:pt>
                <c:pt idx="148">
                  <c:v>26.2</c:v>
                </c:pt>
                <c:pt idx="149">
                  <c:v>26.1</c:v>
                </c:pt>
                <c:pt idx="150">
                  <c:v>26.2</c:v>
                </c:pt>
                <c:pt idx="151">
                  <c:v>26.1</c:v>
                </c:pt>
                <c:pt idx="152">
                  <c:v>26.1</c:v>
                </c:pt>
                <c:pt idx="153">
                  <c:v>26.1</c:v>
                </c:pt>
                <c:pt idx="154">
                  <c:v>26.1</c:v>
                </c:pt>
                <c:pt idx="155">
                  <c:v>26.2</c:v>
                </c:pt>
                <c:pt idx="156">
                  <c:v>26.2</c:v>
                </c:pt>
                <c:pt idx="157">
                  <c:v>26.2</c:v>
                </c:pt>
                <c:pt idx="158">
                  <c:v>26.2</c:v>
                </c:pt>
                <c:pt idx="159">
                  <c:v>26.2</c:v>
                </c:pt>
                <c:pt idx="160">
                  <c:v>26.2</c:v>
                </c:pt>
                <c:pt idx="161">
                  <c:v>26.2</c:v>
                </c:pt>
                <c:pt idx="162">
                  <c:v>26.2</c:v>
                </c:pt>
                <c:pt idx="163">
                  <c:v>26.2</c:v>
                </c:pt>
                <c:pt idx="164">
                  <c:v>26.2</c:v>
                </c:pt>
                <c:pt idx="165">
                  <c:v>26.2</c:v>
                </c:pt>
                <c:pt idx="166">
                  <c:v>26.2</c:v>
                </c:pt>
                <c:pt idx="167">
                  <c:v>26.2</c:v>
                </c:pt>
                <c:pt idx="168">
                  <c:v>26.2</c:v>
                </c:pt>
                <c:pt idx="169">
                  <c:v>26.2</c:v>
                </c:pt>
                <c:pt idx="170">
                  <c:v>26.2</c:v>
                </c:pt>
                <c:pt idx="171">
                  <c:v>26.2</c:v>
                </c:pt>
                <c:pt idx="172">
                  <c:v>26.2</c:v>
                </c:pt>
                <c:pt idx="173">
                  <c:v>26.2</c:v>
                </c:pt>
                <c:pt idx="174">
                  <c:v>26.2</c:v>
                </c:pt>
                <c:pt idx="175">
                  <c:v>26.2</c:v>
                </c:pt>
                <c:pt idx="176">
                  <c:v>26.2</c:v>
                </c:pt>
                <c:pt idx="177">
                  <c:v>26.2</c:v>
                </c:pt>
                <c:pt idx="178">
                  <c:v>26.2</c:v>
                </c:pt>
                <c:pt idx="179">
                  <c:v>26.2</c:v>
                </c:pt>
                <c:pt idx="180">
                  <c:v>26.2</c:v>
                </c:pt>
                <c:pt idx="181">
                  <c:v>26.2</c:v>
                </c:pt>
                <c:pt idx="182">
                  <c:v>26.2</c:v>
                </c:pt>
                <c:pt idx="183">
                  <c:v>26.2</c:v>
                </c:pt>
                <c:pt idx="184">
                  <c:v>26.2</c:v>
                </c:pt>
                <c:pt idx="185">
                  <c:v>26.2</c:v>
                </c:pt>
                <c:pt idx="186">
                  <c:v>26.2</c:v>
                </c:pt>
                <c:pt idx="187">
                  <c:v>26.2</c:v>
                </c:pt>
                <c:pt idx="188">
                  <c:v>26.2</c:v>
                </c:pt>
                <c:pt idx="189">
                  <c:v>26.2</c:v>
                </c:pt>
                <c:pt idx="190">
                  <c:v>26.3</c:v>
                </c:pt>
                <c:pt idx="191">
                  <c:v>26.2</c:v>
                </c:pt>
                <c:pt idx="192">
                  <c:v>26.2</c:v>
                </c:pt>
                <c:pt idx="193">
                  <c:v>26.2</c:v>
                </c:pt>
                <c:pt idx="194">
                  <c:v>26.3</c:v>
                </c:pt>
                <c:pt idx="195">
                  <c:v>26.2</c:v>
                </c:pt>
                <c:pt idx="196">
                  <c:v>26.2</c:v>
                </c:pt>
                <c:pt idx="197">
                  <c:v>26.2</c:v>
                </c:pt>
                <c:pt idx="198">
                  <c:v>26.2</c:v>
                </c:pt>
                <c:pt idx="199">
                  <c:v>26.2</c:v>
                </c:pt>
                <c:pt idx="200">
                  <c:v>26.3</c:v>
                </c:pt>
                <c:pt idx="201">
                  <c:v>26.2</c:v>
                </c:pt>
                <c:pt idx="202">
                  <c:v>26.4</c:v>
                </c:pt>
                <c:pt idx="203">
                  <c:v>26.3</c:v>
                </c:pt>
                <c:pt idx="204">
                  <c:v>26.3</c:v>
                </c:pt>
                <c:pt idx="205">
                  <c:v>26.2</c:v>
                </c:pt>
                <c:pt idx="206">
                  <c:v>26.3</c:v>
                </c:pt>
                <c:pt idx="207">
                  <c:v>26.2</c:v>
                </c:pt>
                <c:pt idx="208">
                  <c:v>26.2</c:v>
                </c:pt>
                <c:pt idx="209">
                  <c:v>26.2</c:v>
                </c:pt>
                <c:pt idx="210">
                  <c:v>26.3</c:v>
                </c:pt>
                <c:pt idx="211">
                  <c:v>26.2</c:v>
                </c:pt>
                <c:pt idx="212">
                  <c:v>26.2</c:v>
                </c:pt>
                <c:pt idx="213">
                  <c:v>26.2</c:v>
                </c:pt>
                <c:pt idx="214">
                  <c:v>26.3</c:v>
                </c:pt>
                <c:pt idx="215">
                  <c:v>26.2</c:v>
                </c:pt>
                <c:pt idx="216">
                  <c:v>26.3</c:v>
                </c:pt>
                <c:pt idx="217">
                  <c:v>26.2</c:v>
                </c:pt>
                <c:pt idx="218">
                  <c:v>26.2</c:v>
                </c:pt>
                <c:pt idx="219">
                  <c:v>26.2</c:v>
                </c:pt>
                <c:pt idx="220">
                  <c:v>26.3</c:v>
                </c:pt>
                <c:pt idx="221">
                  <c:v>26.2</c:v>
                </c:pt>
                <c:pt idx="222">
                  <c:v>26.2</c:v>
                </c:pt>
                <c:pt idx="223">
                  <c:v>26.3</c:v>
                </c:pt>
                <c:pt idx="224">
                  <c:v>26.4</c:v>
                </c:pt>
                <c:pt idx="225">
                  <c:v>26.2</c:v>
                </c:pt>
                <c:pt idx="226">
                  <c:v>26.2</c:v>
                </c:pt>
                <c:pt idx="227">
                  <c:v>26.2</c:v>
                </c:pt>
                <c:pt idx="228">
                  <c:v>26.3</c:v>
                </c:pt>
                <c:pt idx="229">
                  <c:v>26.2</c:v>
                </c:pt>
                <c:pt idx="230">
                  <c:v>26.2</c:v>
                </c:pt>
                <c:pt idx="231">
                  <c:v>26.2</c:v>
                </c:pt>
                <c:pt idx="232">
                  <c:v>26.2</c:v>
                </c:pt>
                <c:pt idx="233">
                  <c:v>26.2</c:v>
                </c:pt>
                <c:pt idx="234">
                  <c:v>26.3</c:v>
                </c:pt>
                <c:pt idx="235">
                  <c:v>26.3</c:v>
                </c:pt>
                <c:pt idx="236">
                  <c:v>26.4</c:v>
                </c:pt>
                <c:pt idx="237">
                  <c:v>26.2</c:v>
                </c:pt>
                <c:pt idx="238">
                  <c:v>26.2</c:v>
                </c:pt>
                <c:pt idx="239">
                  <c:v>26.2</c:v>
                </c:pt>
                <c:pt idx="240">
                  <c:v>26.2</c:v>
                </c:pt>
                <c:pt idx="241">
                  <c:v>26.2</c:v>
                </c:pt>
                <c:pt idx="242">
                  <c:v>26.2</c:v>
                </c:pt>
                <c:pt idx="243">
                  <c:v>26.2</c:v>
                </c:pt>
                <c:pt idx="244">
                  <c:v>26.3</c:v>
                </c:pt>
                <c:pt idx="245">
                  <c:v>26.2</c:v>
                </c:pt>
                <c:pt idx="246">
                  <c:v>26.3</c:v>
                </c:pt>
                <c:pt idx="247">
                  <c:v>26.2</c:v>
                </c:pt>
                <c:pt idx="248">
                  <c:v>26.2</c:v>
                </c:pt>
                <c:pt idx="249">
                  <c:v>26.2</c:v>
                </c:pt>
                <c:pt idx="250">
                  <c:v>26.3</c:v>
                </c:pt>
                <c:pt idx="251">
                  <c:v>26.2</c:v>
                </c:pt>
                <c:pt idx="252">
                  <c:v>26.2</c:v>
                </c:pt>
                <c:pt idx="253">
                  <c:v>26.2</c:v>
                </c:pt>
                <c:pt idx="254">
                  <c:v>26.4</c:v>
                </c:pt>
                <c:pt idx="255">
                  <c:v>26.2</c:v>
                </c:pt>
                <c:pt idx="256">
                  <c:v>26.2</c:v>
                </c:pt>
                <c:pt idx="257">
                  <c:v>26.2</c:v>
                </c:pt>
                <c:pt idx="258">
                  <c:v>26.3</c:v>
                </c:pt>
                <c:pt idx="259">
                  <c:v>26.2</c:v>
                </c:pt>
                <c:pt idx="260">
                  <c:v>26.2</c:v>
                </c:pt>
                <c:pt idx="261">
                  <c:v>26.2</c:v>
                </c:pt>
                <c:pt idx="262">
                  <c:v>26.3</c:v>
                </c:pt>
                <c:pt idx="263">
                  <c:v>26.2</c:v>
                </c:pt>
                <c:pt idx="264">
                  <c:v>26.3</c:v>
                </c:pt>
                <c:pt idx="265">
                  <c:v>26.3</c:v>
                </c:pt>
                <c:pt idx="266">
                  <c:v>26.3</c:v>
                </c:pt>
                <c:pt idx="267">
                  <c:v>26.2</c:v>
                </c:pt>
                <c:pt idx="268">
                  <c:v>26.3</c:v>
                </c:pt>
                <c:pt idx="269">
                  <c:v>26.2</c:v>
                </c:pt>
                <c:pt idx="270">
                  <c:v>26.3</c:v>
                </c:pt>
                <c:pt idx="271">
                  <c:v>26.3</c:v>
                </c:pt>
                <c:pt idx="272">
                  <c:v>26.3</c:v>
                </c:pt>
                <c:pt idx="273">
                  <c:v>26.2</c:v>
                </c:pt>
                <c:pt idx="274">
                  <c:v>26.2</c:v>
                </c:pt>
                <c:pt idx="275">
                  <c:v>26.2</c:v>
                </c:pt>
                <c:pt idx="276">
                  <c:v>26.2</c:v>
                </c:pt>
                <c:pt idx="277">
                  <c:v>26.3</c:v>
                </c:pt>
                <c:pt idx="278">
                  <c:v>26.3</c:v>
                </c:pt>
                <c:pt idx="279">
                  <c:v>26.3</c:v>
                </c:pt>
                <c:pt idx="280">
                  <c:v>26.3</c:v>
                </c:pt>
                <c:pt idx="281">
                  <c:v>26.3</c:v>
                </c:pt>
                <c:pt idx="282">
                  <c:v>26.3</c:v>
                </c:pt>
                <c:pt idx="283">
                  <c:v>26.3</c:v>
                </c:pt>
                <c:pt idx="284">
                  <c:v>26.3</c:v>
                </c:pt>
                <c:pt idx="285">
                  <c:v>26.4</c:v>
                </c:pt>
                <c:pt idx="286">
                  <c:v>26.4</c:v>
                </c:pt>
                <c:pt idx="287">
                  <c:v>26.4</c:v>
                </c:pt>
                <c:pt idx="288">
                  <c:v>26.4</c:v>
                </c:pt>
                <c:pt idx="289">
                  <c:v>26.4</c:v>
                </c:pt>
                <c:pt idx="290">
                  <c:v>26.3</c:v>
                </c:pt>
                <c:pt idx="291">
                  <c:v>26.4</c:v>
                </c:pt>
                <c:pt idx="292">
                  <c:v>26.4</c:v>
                </c:pt>
                <c:pt idx="293">
                  <c:v>26.5</c:v>
                </c:pt>
                <c:pt idx="294">
                  <c:v>26.4</c:v>
                </c:pt>
                <c:pt idx="295">
                  <c:v>26.4</c:v>
                </c:pt>
                <c:pt idx="296">
                  <c:v>26.4</c:v>
                </c:pt>
                <c:pt idx="297">
                  <c:v>26.4</c:v>
                </c:pt>
                <c:pt idx="298">
                  <c:v>26.5</c:v>
                </c:pt>
                <c:pt idx="299">
                  <c:v>26.4</c:v>
                </c:pt>
                <c:pt idx="300">
                  <c:v>26.4</c:v>
                </c:pt>
                <c:pt idx="301">
                  <c:v>26.4</c:v>
                </c:pt>
                <c:pt idx="302">
                  <c:v>26.5</c:v>
                </c:pt>
                <c:pt idx="303">
                  <c:v>26.4</c:v>
                </c:pt>
                <c:pt idx="304">
                  <c:v>26.5</c:v>
                </c:pt>
                <c:pt idx="305">
                  <c:v>26.4</c:v>
                </c:pt>
                <c:pt idx="306">
                  <c:v>26.4</c:v>
                </c:pt>
                <c:pt idx="307">
                  <c:v>26.5</c:v>
                </c:pt>
                <c:pt idx="308">
                  <c:v>26.5</c:v>
                </c:pt>
                <c:pt idx="309">
                  <c:v>26.6</c:v>
                </c:pt>
                <c:pt idx="310">
                  <c:v>26.5</c:v>
                </c:pt>
                <c:pt idx="311">
                  <c:v>26.6</c:v>
                </c:pt>
                <c:pt idx="312">
                  <c:v>26.6</c:v>
                </c:pt>
                <c:pt idx="313">
                  <c:v>26.6</c:v>
                </c:pt>
                <c:pt idx="314">
                  <c:v>26.5</c:v>
                </c:pt>
                <c:pt idx="315">
                  <c:v>26.6</c:v>
                </c:pt>
                <c:pt idx="316">
                  <c:v>26.5</c:v>
                </c:pt>
                <c:pt idx="317">
                  <c:v>26.6</c:v>
                </c:pt>
                <c:pt idx="318">
                  <c:v>26.6</c:v>
                </c:pt>
                <c:pt idx="319">
                  <c:v>26.6</c:v>
                </c:pt>
                <c:pt idx="320">
                  <c:v>26.6</c:v>
                </c:pt>
                <c:pt idx="321">
                  <c:v>26.6</c:v>
                </c:pt>
                <c:pt idx="322">
                  <c:v>26.6</c:v>
                </c:pt>
                <c:pt idx="323">
                  <c:v>26.6</c:v>
                </c:pt>
                <c:pt idx="324">
                  <c:v>26.6</c:v>
                </c:pt>
                <c:pt idx="325">
                  <c:v>26.6</c:v>
                </c:pt>
                <c:pt idx="326">
                  <c:v>26.6</c:v>
                </c:pt>
                <c:pt idx="327">
                  <c:v>26.6</c:v>
                </c:pt>
                <c:pt idx="328">
                  <c:v>26.6</c:v>
                </c:pt>
                <c:pt idx="329">
                  <c:v>26.6</c:v>
                </c:pt>
                <c:pt idx="330">
                  <c:v>26.6</c:v>
                </c:pt>
                <c:pt idx="331">
                  <c:v>26.6</c:v>
                </c:pt>
                <c:pt idx="332">
                  <c:v>26.6</c:v>
                </c:pt>
                <c:pt idx="333">
                  <c:v>26.6</c:v>
                </c:pt>
                <c:pt idx="334">
                  <c:v>26.6</c:v>
                </c:pt>
                <c:pt idx="335">
                  <c:v>26.6</c:v>
                </c:pt>
                <c:pt idx="336">
                  <c:v>26.6</c:v>
                </c:pt>
                <c:pt idx="337">
                  <c:v>26.6</c:v>
                </c:pt>
                <c:pt idx="338">
                  <c:v>26.6</c:v>
                </c:pt>
                <c:pt idx="339">
                  <c:v>26.6</c:v>
                </c:pt>
                <c:pt idx="340">
                  <c:v>26.6</c:v>
                </c:pt>
                <c:pt idx="341">
                  <c:v>26.6</c:v>
                </c:pt>
                <c:pt idx="342">
                  <c:v>26.7</c:v>
                </c:pt>
                <c:pt idx="343">
                  <c:v>26.7</c:v>
                </c:pt>
                <c:pt idx="344">
                  <c:v>26.6</c:v>
                </c:pt>
                <c:pt idx="345">
                  <c:v>26.6</c:v>
                </c:pt>
                <c:pt idx="346">
                  <c:v>26.6</c:v>
                </c:pt>
                <c:pt idx="347">
                  <c:v>26.7</c:v>
                </c:pt>
                <c:pt idx="348">
                  <c:v>26.6</c:v>
                </c:pt>
                <c:pt idx="349">
                  <c:v>26.7</c:v>
                </c:pt>
                <c:pt idx="350">
                  <c:v>26.7</c:v>
                </c:pt>
                <c:pt idx="351">
                  <c:v>26.6</c:v>
                </c:pt>
                <c:pt idx="352">
                  <c:v>26.7</c:v>
                </c:pt>
                <c:pt idx="353">
                  <c:v>26.6</c:v>
                </c:pt>
                <c:pt idx="354">
                  <c:v>26.7</c:v>
                </c:pt>
                <c:pt idx="355">
                  <c:v>26.7</c:v>
                </c:pt>
                <c:pt idx="356">
                  <c:v>26.7</c:v>
                </c:pt>
                <c:pt idx="357">
                  <c:v>26.7</c:v>
                </c:pt>
                <c:pt idx="358">
                  <c:v>26.7</c:v>
                </c:pt>
                <c:pt idx="359">
                  <c:v>26.6</c:v>
                </c:pt>
                <c:pt idx="360">
                  <c:v>26.7</c:v>
                </c:pt>
                <c:pt idx="361">
                  <c:v>26.7</c:v>
                </c:pt>
                <c:pt idx="362">
                  <c:v>26.6</c:v>
                </c:pt>
                <c:pt idx="363">
                  <c:v>26.7</c:v>
                </c:pt>
                <c:pt idx="364">
                  <c:v>26.6</c:v>
                </c:pt>
                <c:pt idx="365">
                  <c:v>26.7</c:v>
                </c:pt>
                <c:pt idx="366">
                  <c:v>26.6</c:v>
                </c:pt>
                <c:pt idx="367">
                  <c:v>26.7</c:v>
                </c:pt>
                <c:pt idx="368">
                  <c:v>26.6</c:v>
                </c:pt>
                <c:pt idx="369">
                  <c:v>26.7</c:v>
                </c:pt>
                <c:pt idx="370">
                  <c:v>26.7</c:v>
                </c:pt>
                <c:pt idx="371">
                  <c:v>26.7</c:v>
                </c:pt>
                <c:pt idx="372">
                  <c:v>26.6</c:v>
                </c:pt>
                <c:pt idx="373">
                  <c:v>26.7</c:v>
                </c:pt>
                <c:pt idx="374">
                  <c:v>26.7</c:v>
                </c:pt>
                <c:pt idx="375">
                  <c:v>26.7</c:v>
                </c:pt>
                <c:pt idx="376">
                  <c:v>26.6</c:v>
                </c:pt>
                <c:pt idx="377">
                  <c:v>26.7</c:v>
                </c:pt>
                <c:pt idx="378">
                  <c:v>26.7</c:v>
                </c:pt>
                <c:pt idx="379">
                  <c:v>26.7</c:v>
                </c:pt>
                <c:pt idx="380">
                  <c:v>26.7</c:v>
                </c:pt>
                <c:pt idx="381">
                  <c:v>26.7</c:v>
                </c:pt>
                <c:pt idx="382">
                  <c:v>26.7</c:v>
                </c:pt>
                <c:pt idx="383">
                  <c:v>26.7</c:v>
                </c:pt>
                <c:pt idx="384">
                  <c:v>26.7</c:v>
                </c:pt>
                <c:pt idx="385">
                  <c:v>26.7</c:v>
                </c:pt>
                <c:pt idx="386">
                  <c:v>26.7</c:v>
                </c:pt>
                <c:pt idx="387">
                  <c:v>26.6</c:v>
                </c:pt>
                <c:pt idx="388">
                  <c:v>26.7</c:v>
                </c:pt>
                <c:pt idx="389">
                  <c:v>26.7</c:v>
                </c:pt>
                <c:pt idx="390">
                  <c:v>26.7</c:v>
                </c:pt>
                <c:pt idx="391">
                  <c:v>26.7</c:v>
                </c:pt>
                <c:pt idx="392">
                  <c:v>26.7</c:v>
                </c:pt>
                <c:pt idx="393">
                  <c:v>26.7</c:v>
                </c:pt>
                <c:pt idx="394">
                  <c:v>26.7</c:v>
                </c:pt>
                <c:pt idx="395">
                  <c:v>26.7</c:v>
                </c:pt>
                <c:pt idx="396">
                  <c:v>26.6</c:v>
                </c:pt>
                <c:pt idx="397">
                  <c:v>26.7</c:v>
                </c:pt>
                <c:pt idx="398">
                  <c:v>26.6</c:v>
                </c:pt>
                <c:pt idx="399">
                  <c:v>26.7</c:v>
                </c:pt>
                <c:pt idx="400">
                  <c:v>26.7</c:v>
                </c:pt>
                <c:pt idx="401">
                  <c:v>26.8</c:v>
                </c:pt>
                <c:pt idx="402">
                  <c:v>26.7</c:v>
                </c:pt>
                <c:pt idx="403">
                  <c:v>26.7</c:v>
                </c:pt>
                <c:pt idx="404">
                  <c:v>26.7</c:v>
                </c:pt>
                <c:pt idx="405">
                  <c:v>26.6</c:v>
                </c:pt>
                <c:pt idx="406">
                  <c:v>26.7</c:v>
                </c:pt>
                <c:pt idx="407">
                  <c:v>26.6</c:v>
                </c:pt>
                <c:pt idx="408">
                  <c:v>26.7</c:v>
                </c:pt>
                <c:pt idx="409">
                  <c:v>26.6</c:v>
                </c:pt>
                <c:pt idx="410">
                  <c:v>26.7</c:v>
                </c:pt>
                <c:pt idx="411">
                  <c:v>26.7</c:v>
                </c:pt>
                <c:pt idx="412">
                  <c:v>26.7</c:v>
                </c:pt>
                <c:pt idx="413">
                  <c:v>26.7</c:v>
                </c:pt>
                <c:pt idx="414">
                  <c:v>26.6</c:v>
                </c:pt>
                <c:pt idx="415">
                  <c:v>26.7</c:v>
                </c:pt>
                <c:pt idx="416">
                  <c:v>26.7</c:v>
                </c:pt>
                <c:pt idx="417">
                  <c:v>26.7</c:v>
                </c:pt>
                <c:pt idx="418">
                  <c:v>26.7</c:v>
                </c:pt>
                <c:pt idx="419">
                  <c:v>26.6</c:v>
                </c:pt>
                <c:pt idx="420">
                  <c:v>26.6</c:v>
                </c:pt>
                <c:pt idx="421">
                  <c:v>26.7</c:v>
                </c:pt>
                <c:pt idx="422">
                  <c:v>26.6</c:v>
                </c:pt>
                <c:pt idx="423">
                  <c:v>26.6</c:v>
                </c:pt>
                <c:pt idx="424">
                  <c:v>26.6</c:v>
                </c:pt>
                <c:pt idx="425">
                  <c:v>26.6</c:v>
                </c:pt>
                <c:pt idx="426">
                  <c:v>26.6</c:v>
                </c:pt>
                <c:pt idx="427">
                  <c:v>26.6</c:v>
                </c:pt>
                <c:pt idx="428">
                  <c:v>26.6</c:v>
                </c:pt>
                <c:pt idx="429">
                  <c:v>26.6</c:v>
                </c:pt>
                <c:pt idx="430">
                  <c:v>26.6</c:v>
                </c:pt>
                <c:pt idx="431">
                  <c:v>26.6</c:v>
                </c:pt>
                <c:pt idx="432">
                  <c:v>26.6</c:v>
                </c:pt>
                <c:pt idx="433">
                  <c:v>26.6</c:v>
                </c:pt>
                <c:pt idx="434">
                  <c:v>26.6</c:v>
                </c:pt>
                <c:pt idx="435">
                  <c:v>26.6</c:v>
                </c:pt>
                <c:pt idx="436">
                  <c:v>26.6</c:v>
                </c:pt>
                <c:pt idx="437">
                  <c:v>26.6</c:v>
                </c:pt>
                <c:pt idx="438">
                  <c:v>26.6</c:v>
                </c:pt>
                <c:pt idx="439">
                  <c:v>26.6</c:v>
                </c:pt>
                <c:pt idx="440">
                  <c:v>26.6</c:v>
                </c:pt>
                <c:pt idx="441">
                  <c:v>26.6</c:v>
                </c:pt>
                <c:pt idx="442">
                  <c:v>26.6</c:v>
                </c:pt>
                <c:pt idx="443">
                  <c:v>26.6</c:v>
                </c:pt>
                <c:pt idx="444">
                  <c:v>26.6</c:v>
                </c:pt>
                <c:pt idx="445">
                  <c:v>26.6</c:v>
                </c:pt>
                <c:pt idx="446">
                  <c:v>26.6</c:v>
                </c:pt>
                <c:pt idx="447">
                  <c:v>26.6</c:v>
                </c:pt>
                <c:pt idx="448">
                  <c:v>26.6</c:v>
                </c:pt>
                <c:pt idx="449">
                  <c:v>26.6</c:v>
                </c:pt>
                <c:pt idx="450">
                  <c:v>26.6</c:v>
                </c:pt>
                <c:pt idx="451">
                  <c:v>26.5</c:v>
                </c:pt>
                <c:pt idx="452">
                  <c:v>26.6</c:v>
                </c:pt>
                <c:pt idx="453">
                  <c:v>26.6</c:v>
                </c:pt>
                <c:pt idx="454">
                  <c:v>26.6</c:v>
                </c:pt>
                <c:pt idx="455">
                  <c:v>26.6</c:v>
                </c:pt>
                <c:pt idx="456">
                  <c:v>26.6</c:v>
                </c:pt>
                <c:pt idx="457">
                  <c:v>26.6</c:v>
                </c:pt>
                <c:pt idx="458">
                  <c:v>26.6</c:v>
                </c:pt>
                <c:pt idx="459">
                  <c:v>26.6</c:v>
                </c:pt>
                <c:pt idx="460">
                  <c:v>26.6</c:v>
                </c:pt>
                <c:pt idx="461">
                  <c:v>26.6</c:v>
                </c:pt>
                <c:pt idx="462">
                  <c:v>26.6</c:v>
                </c:pt>
                <c:pt idx="463">
                  <c:v>26.6</c:v>
                </c:pt>
                <c:pt idx="464">
                  <c:v>26.6</c:v>
                </c:pt>
                <c:pt idx="465">
                  <c:v>26.6</c:v>
                </c:pt>
                <c:pt idx="466">
                  <c:v>26.7</c:v>
                </c:pt>
                <c:pt idx="467">
                  <c:v>26.6</c:v>
                </c:pt>
                <c:pt idx="468">
                  <c:v>26.6</c:v>
                </c:pt>
                <c:pt idx="469">
                  <c:v>26.6</c:v>
                </c:pt>
                <c:pt idx="470">
                  <c:v>26.7</c:v>
                </c:pt>
                <c:pt idx="471">
                  <c:v>26.6</c:v>
                </c:pt>
                <c:pt idx="472">
                  <c:v>26.7</c:v>
                </c:pt>
                <c:pt idx="473">
                  <c:v>26.6</c:v>
                </c:pt>
                <c:pt idx="474">
                  <c:v>26.6</c:v>
                </c:pt>
                <c:pt idx="475">
                  <c:v>26.7</c:v>
                </c:pt>
                <c:pt idx="476">
                  <c:v>26.7</c:v>
                </c:pt>
                <c:pt idx="477">
                  <c:v>26.7</c:v>
                </c:pt>
                <c:pt idx="478">
                  <c:v>26.7</c:v>
                </c:pt>
                <c:pt idx="479">
                  <c:v>26.7</c:v>
                </c:pt>
                <c:pt idx="480">
                  <c:v>26.7</c:v>
                </c:pt>
                <c:pt idx="481">
                  <c:v>26.7</c:v>
                </c:pt>
                <c:pt idx="482">
                  <c:v>26.6</c:v>
                </c:pt>
                <c:pt idx="483">
                  <c:v>26.7</c:v>
                </c:pt>
                <c:pt idx="484">
                  <c:v>26.6</c:v>
                </c:pt>
                <c:pt idx="485">
                  <c:v>26.7</c:v>
                </c:pt>
                <c:pt idx="486">
                  <c:v>26.7</c:v>
                </c:pt>
                <c:pt idx="487">
                  <c:v>26.7</c:v>
                </c:pt>
                <c:pt idx="488">
                  <c:v>26.7</c:v>
                </c:pt>
                <c:pt idx="489">
                  <c:v>26.7</c:v>
                </c:pt>
                <c:pt idx="490">
                  <c:v>26.7</c:v>
                </c:pt>
                <c:pt idx="491">
                  <c:v>26.7</c:v>
                </c:pt>
                <c:pt idx="492">
                  <c:v>26.7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26.7</c:v>
                </c:pt>
                <c:pt idx="497">
                  <c:v>26.7</c:v>
                </c:pt>
                <c:pt idx="498">
                  <c:v>26.7</c:v>
                </c:pt>
                <c:pt idx="499">
                  <c:v>26.7</c:v>
                </c:pt>
                <c:pt idx="500">
                  <c:v>26.7</c:v>
                </c:pt>
                <c:pt idx="501">
                  <c:v>26.7</c:v>
                </c:pt>
                <c:pt idx="502">
                  <c:v>26.7</c:v>
                </c:pt>
                <c:pt idx="503">
                  <c:v>26.6</c:v>
                </c:pt>
                <c:pt idx="504">
                  <c:v>26.6</c:v>
                </c:pt>
                <c:pt idx="505">
                  <c:v>26.7</c:v>
                </c:pt>
                <c:pt idx="506">
                  <c:v>26.6</c:v>
                </c:pt>
                <c:pt idx="507">
                  <c:v>26.7</c:v>
                </c:pt>
                <c:pt idx="508">
                  <c:v>26.7</c:v>
                </c:pt>
                <c:pt idx="509">
                  <c:v>26.6</c:v>
                </c:pt>
                <c:pt idx="510">
                  <c:v>26.7</c:v>
                </c:pt>
                <c:pt idx="511">
                  <c:v>26.7</c:v>
                </c:pt>
                <c:pt idx="512">
                  <c:v>26.7</c:v>
                </c:pt>
                <c:pt idx="513">
                  <c:v>26.7</c:v>
                </c:pt>
                <c:pt idx="514">
                  <c:v>26.7</c:v>
                </c:pt>
                <c:pt idx="515">
                  <c:v>26.7</c:v>
                </c:pt>
                <c:pt idx="516">
                  <c:v>26.7</c:v>
                </c:pt>
                <c:pt idx="517">
                  <c:v>26.7</c:v>
                </c:pt>
                <c:pt idx="518">
                  <c:v>26.7</c:v>
                </c:pt>
                <c:pt idx="519">
                  <c:v>26.7</c:v>
                </c:pt>
                <c:pt idx="520">
                  <c:v>26.7</c:v>
                </c:pt>
                <c:pt idx="521">
                  <c:v>26.7</c:v>
                </c:pt>
                <c:pt idx="522">
                  <c:v>26.7</c:v>
                </c:pt>
                <c:pt idx="523">
                  <c:v>26.7</c:v>
                </c:pt>
                <c:pt idx="524">
                  <c:v>26.7</c:v>
                </c:pt>
                <c:pt idx="525">
                  <c:v>26.7</c:v>
                </c:pt>
                <c:pt idx="526">
                  <c:v>26.7</c:v>
                </c:pt>
                <c:pt idx="527">
                  <c:v>26.7</c:v>
                </c:pt>
                <c:pt idx="528">
                  <c:v>26.7</c:v>
                </c:pt>
                <c:pt idx="529">
                  <c:v>26.7</c:v>
                </c:pt>
                <c:pt idx="530">
                  <c:v>26.7</c:v>
                </c:pt>
                <c:pt idx="531">
                  <c:v>26.7</c:v>
                </c:pt>
                <c:pt idx="532">
                  <c:v>26.6</c:v>
                </c:pt>
                <c:pt idx="533">
                  <c:v>26.7</c:v>
                </c:pt>
                <c:pt idx="534">
                  <c:v>26.7</c:v>
                </c:pt>
                <c:pt idx="535">
                  <c:v>26.6</c:v>
                </c:pt>
                <c:pt idx="536">
                  <c:v>26.7</c:v>
                </c:pt>
                <c:pt idx="537">
                  <c:v>26.6</c:v>
                </c:pt>
                <c:pt idx="538">
                  <c:v>26.7</c:v>
                </c:pt>
                <c:pt idx="539">
                  <c:v>26.6</c:v>
                </c:pt>
                <c:pt idx="540">
                  <c:v>26.7</c:v>
                </c:pt>
                <c:pt idx="541">
                  <c:v>26.7</c:v>
                </c:pt>
                <c:pt idx="542">
                  <c:v>26.7</c:v>
                </c:pt>
                <c:pt idx="543">
                  <c:v>26.7</c:v>
                </c:pt>
                <c:pt idx="544">
                  <c:v>26.6</c:v>
                </c:pt>
                <c:pt idx="545">
                  <c:v>26.7</c:v>
                </c:pt>
                <c:pt idx="546">
                  <c:v>26.6</c:v>
                </c:pt>
                <c:pt idx="547">
                  <c:v>26.6</c:v>
                </c:pt>
                <c:pt idx="548">
                  <c:v>26.6</c:v>
                </c:pt>
                <c:pt idx="549">
                  <c:v>26.7</c:v>
                </c:pt>
                <c:pt idx="550">
                  <c:v>26.6</c:v>
                </c:pt>
                <c:pt idx="551">
                  <c:v>26.7</c:v>
                </c:pt>
                <c:pt idx="552">
                  <c:v>26.6</c:v>
                </c:pt>
                <c:pt idx="553">
                  <c:v>26.7</c:v>
                </c:pt>
                <c:pt idx="554">
                  <c:v>26.7</c:v>
                </c:pt>
                <c:pt idx="555">
                  <c:v>26.6</c:v>
                </c:pt>
                <c:pt idx="556">
                  <c:v>26.7</c:v>
                </c:pt>
                <c:pt idx="557">
                  <c:v>26.6</c:v>
                </c:pt>
                <c:pt idx="558">
                  <c:v>26.7</c:v>
                </c:pt>
                <c:pt idx="559">
                  <c:v>26.6</c:v>
                </c:pt>
                <c:pt idx="560">
                  <c:v>26.6</c:v>
                </c:pt>
                <c:pt idx="561">
                  <c:v>26.7</c:v>
                </c:pt>
                <c:pt idx="562">
                  <c:v>26.7</c:v>
                </c:pt>
                <c:pt idx="563">
                  <c:v>26.7</c:v>
                </c:pt>
                <c:pt idx="564">
                  <c:v>26.7</c:v>
                </c:pt>
                <c:pt idx="565">
                  <c:v>26.6</c:v>
                </c:pt>
                <c:pt idx="566">
                  <c:v>26.7</c:v>
                </c:pt>
                <c:pt idx="567">
                  <c:v>26.7</c:v>
                </c:pt>
                <c:pt idx="568">
                  <c:v>26.7</c:v>
                </c:pt>
                <c:pt idx="569">
                  <c:v>26.7</c:v>
                </c:pt>
                <c:pt idx="570">
                  <c:v>26.7</c:v>
                </c:pt>
                <c:pt idx="571">
                  <c:v>26.7</c:v>
                </c:pt>
                <c:pt idx="572">
                  <c:v>26.7</c:v>
                </c:pt>
                <c:pt idx="573">
                  <c:v>26.7</c:v>
                </c:pt>
                <c:pt idx="574">
                  <c:v>26.7</c:v>
                </c:pt>
                <c:pt idx="575">
                  <c:v>26.7</c:v>
                </c:pt>
                <c:pt idx="576">
                  <c:v>26.7</c:v>
                </c:pt>
                <c:pt idx="577">
                  <c:v>26.7</c:v>
                </c:pt>
                <c:pt idx="578">
                  <c:v>26.7</c:v>
                </c:pt>
                <c:pt idx="579">
                  <c:v>26.7</c:v>
                </c:pt>
                <c:pt idx="580">
                  <c:v>26.7</c:v>
                </c:pt>
                <c:pt idx="581">
                  <c:v>26.7</c:v>
                </c:pt>
                <c:pt idx="582">
                  <c:v>26.8</c:v>
                </c:pt>
                <c:pt idx="583">
                  <c:v>26.7</c:v>
                </c:pt>
                <c:pt idx="584">
                  <c:v>26.8</c:v>
                </c:pt>
                <c:pt idx="585">
                  <c:v>26.7</c:v>
                </c:pt>
                <c:pt idx="586">
                  <c:v>26.8</c:v>
                </c:pt>
                <c:pt idx="587">
                  <c:v>26.9</c:v>
                </c:pt>
                <c:pt idx="588">
                  <c:v>26.8</c:v>
                </c:pt>
                <c:pt idx="589">
                  <c:v>26.7</c:v>
                </c:pt>
                <c:pt idx="590">
                  <c:v>26.7</c:v>
                </c:pt>
                <c:pt idx="591">
                  <c:v>26.7</c:v>
                </c:pt>
                <c:pt idx="592">
                  <c:v>26.7</c:v>
                </c:pt>
                <c:pt idx="593">
                  <c:v>26.7</c:v>
                </c:pt>
                <c:pt idx="594">
                  <c:v>26.7</c:v>
                </c:pt>
                <c:pt idx="595">
                  <c:v>26.7</c:v>
                </c:pt>
                <c:pt idx="596">
                  <c:v>26.8</c:v>
                </c:pt>
                <c:pt idx="597">
                  <c:v>26.8</c:v>
                </c:pt>
                <c:pt idx="598">
                  <c:v>26.9</c:v>
                </c:pt>
                <c:pt idx="599">
                  <c:v>26.8</c:v>
                </c:pt>
                <c:pt idx="600">
                  <c:v>26.7</c:v>
                </c:pt>
                <c:pt idx="601">
                  <c:v>26.7</c:v>
                </c:pt>
                <c:pt idx="602">
                  <c:v>26.8</c:v>
                </c:pt>
                <c:pt idx="603">
                  <c:v>26.8</c:v>
                </c:pt>
                <c:pt idx="604">
                  <c:v>26.8</c:v>
                </c:pt>
                <c:pt idx="605">
                  <c:v>26.9</c:v>
                </c:pt>
                <c:pt idx="606">
                  <c:v>27</c:v>
                </c:pt>
                <c:pt idx="607">
                  <c:v>27</c:v>
                </c:pt>
                <c:pt idx="608">
                  <c:v>26.9</c:v>
                </c:pt>
                <c:pt idx="609">
                  <c:v>26.9</c:v>
                </c:pt>
                <c:pt idx="610">
                  <c:v>26.9</c:v>
                </c:pt>
                <c:pt idx="611">
                  <c:v>26.9</c:v>
                </c:pt>
                <c:pt idx="612">
                  <c:v>27</c:v>
                </c:pt>
                <c:pt idx="613">
                  <c:v>26.9</c:v>
                </c:pt>
                <c:pt idx="614">
                  <c:v>26.8</c:v>
                </c:pt>
                <c:pt idx="615">
                  <c:v>26.8</c:v>
                </c:pt>
                <c:pt idx="616">
                  <c:v>26.8</c:v>
                </c:pt>
                <c:pt idx="617">
                  <c:v>26.8</c:v>
                </c:pt>
                <c:pt idx="618">
                  <c:v>26.8</c:v>
                </c:pt>
                <c:pt idx="619">
                  <c:v>26.7</c:v>
                </c:pt>
                <c:pt idx="620">
                  <c:v>26.8</c:v>
                </c:pt>
                <c:pt idx="621">
                  <c:v>26.9</c:v>
                </c:pt>
                <c:pt idx="622">
                  <c:v>26.7</c:v>
                </c:pt>
                <c:pt idx="623">
                  <c:v>26.9</c:v>
                </c:pt>
                <c:pt idx="624">
                  <c:v>26.8</c:v>
                </c:pt>
                <c:pt idx="625">
                  <c:v>26.9</c:v>
                </c:pt>
                <c:pt idx="626">
                  <c:v>26.9</c:v>
                </c:pt>
                <c:pt idx="627">
                  <c:v>26.9</c:v>
                </c:pt>
                <c:pt idx="628">
                  <c:v>27</c:v>
                </c:pt>
                <c:pt idx="629">
                  <c:v>27</c:v>
                </c:pt>
                <c:pt idx="630">
                  <c:v>26.9</c:v>
                </c:pt>
                <c:pt idx="631">
                  <c:v>27</c:v>
                </c:pt>
                <c:pt idx="632">
                  <c:v>27</c:v>
                </c:pt>
                <c:pt idx="633">
                  <c:v>26.9</c:v>
                </c:pt>
                <c:pt idx="634">
                  <c:v>27</c:v>
                </c:pt>
                <c:pt idx="635">
                  <c:v>27</c:v>
                </c:pt>
                <c:pt idx="636">
                  <c:v>27</c:v>
                </c:pt>
                <c:pt idx="637">
                  <c:v>27</c:v>
                </c:pt>
                <c:pt idx="638">
                  <c:v>27</c:v>
                </c:pt>
                <c:pt idx="639">
                  <c:v>26.9</c:v>
                </c:pt>
                <c:pt idx="640">
                  <c:v>26.9</c:v>
                </c:pt>
                <c:pt idx="641">
                  <c:v>27</c:v>
                </c:pt>
                <c:pt idx="642">
                  <c:v>27</c:v>
                </c:pt>
                <c:pt idx="643">
                  <c:v>27</c:v>
                </c:pt>
                <c:pt idx="644">
                  <c:v>27</c:v>
                </c:pt>
                <c:pt idx="645">
                  <c:v>27.2</c:v>
                </c:pt>
                <c:pt idx="646">
                  <c:v>27</c:v>
                </c:pt>
                <c:pt idx="647">
                  <c:v>27</c:v>
                </c:pt>
                <c:pt idx="648">
                  <c:v>27.1</c:v>
                </c:pt>
                <c:pt idx="649">
                  <c:v>27</c:v>
                </c:pt>
                <c:pt idx="650">
                  <c:v>27</c:v>
                </c:pt>
                <c:pt idx="651">
                  <c:v>27</c:v>
                </c:pt>
                <c:pt idx="652">
                  <c:v>27.2</c:v>
                </c:pt>
                <c:pt idx="653">
                  <c:v>27.1</c:v>
                </c:pt>
                <c:pt idx="654">
                  <c:v>27</c:v>
                </c:pt>
                <c:pt idx="655">
                  <c:v>27</c:v>
                </c:pt>
                <c:pt idx="656">
                  <c:v>27.1</c:v>
                </c:pt>
                <c:pt idx="657">
                  <c:v>27.1</c:v>
                </c:pt>
                <c:pt idx="658">
                  <c:v>27.2</c:v>
                </c:pt>
                <c:pt idx="659">
                  <c:v>27.2</c:v>
                </c:pt>
                <c:pt idx="660">
                  <c:v>27.2</c:v>
                </c:pt>
                <c:pt idx="661">
                  <c:v>27.2</c:v>
                </c:pt>
                <c:pt idx="662">
                  <c:v>27.1</c:v>
                </c:pt>
                <c:pt idx="663">
                  <c:v>27.2</c:v>
                </c:pt>
                <c:pt idx="664">
                  <c:v>27.2</c:v>
                </c:pt>
                <c:pt idx="665">
                  <c:v>27.1</c:v>
                </c:pt>
                <c:pt idx="666">
                  <c:v>27.2</c:v>
                </c:pt>
                <c:pt idx="667">
                  <c:v>27.2</c:v>
                </c:pt>
                <c:pt idx="668">
                  <c:v>27.2</c:v>
                </c:pt>
                <c:pt idx="669">
                  <c:v>27.2</c:v>
                </c:pt>
                <c:pt idx="670">
                  <c:v>27</c:v>
                </c:pt>
                <c:pt idx="671">
                  <c:v>27.1</c:v>
                </c:pt>
                <c:pt idx="672">
                  <c:v>27.1</c:v>
                </c:pt>
                <c:pt idx="673">
                  <c:v>27.2</c:v>
                </c:pt>
                <c:pt idx="674">
                  <c:v>27.1</c:v>
                </c:pt>
                <c:pt idx="675">
                  <c:v>27.2</c:v>
                </c:pt>
                <c:pt idx="676">
                  <c:v>27</c:v>
                </c:pt>
                <c:pt idx="677">
                  <c:v>27.1</c:v>
                </c:pt>
                <c:pt idx="678">
                  <c:v>27.1</c:v>
                </c:pt>
                <c:pt idx="679">
                  <c:v>27.2</c:v>
                </c:pt>
                <c:pt idx="680">
                  <c:v>27.3</c:v>
                </c:pt>
                <c:pt idx="681">
                  <c:v>27.2</c:v>
                </c:pt>
                <c:pt idx="682">
                  <c:v>27.3</c:v>
                </c:pt>
                <c:pt idx="683">
                  <c:v>27.1</c:v>
                </c:pt>
                <c:pt idx="684">
                  <c:v>27.1</c:v>
                </c:pt>
                <c:pt idx="685">
                  <c:v>27.2</c:v>
                </c:pt>
                <c:pt idx="686">
                  <c:v>27.3</c:v>
                </c:pt>
                <c:pt idx="687">
                  <c:v>27.2</c:v>
                </c:pt>
                <c:pt idx="688">
                  <c:v>27.3</c:v>
                </c:pt>
                <c:pt idx="689">
                  <c:v>27.3</c:v>
                </c:pt>
                <c:pt idx="690">
                  <c:v>27.2</c:v>
                </c:pt>
                <c:pt idx="691">
                  <c:v>27.2</c:v>
                </c:pt>
                <c:pt idx="692">
                  <c:v>27.3</c:v>
                </c:pt>
                <c:pt idx="693">
                  <c:v>27.3</c:v>
                </c:pt>
                <c:pt idx="694">
                  <c:v>27.4</c:v>
                </c:pt>
                <c:pt idx="695">
                  <c:v>27.4</c:v>
                </c:pt>
                <c:pt idx="696">
                  <c:v>27.4</c:v>
                </c:pt>
                <c:pt idx="697">
                  <c:v>27.4</c:v>
                </c:pt>
                <c:pt idx="698">
                  <c:v>27.4</c:v>
                </c:pt>
                <c:pt idx="699">
                  <c:v>27.5</c:v>
                </c:pt>
                <c:pt idx="700">
                  <c:v>27.5</c:v>
                </c:pt>
                <c:pt idx="701">
                  <c:v>27.4</c:v>
                </c:pt>
                <c:pt idx="702">
                  <c:v>27.4</c:v>
                </c:pt>
                <c:pt idx="703">
                  <c:v>27.5</c:v>
                </c:pt>
                <c:pt idx="704">
                  <c:v>27.6</c:v>
                </c:pt>
                <c:pt idx="705">
                  <c:v>27.4</c:v>
                </c:pt>
                <c:pt idx="706">
                  <c:v>27.4</c:v>
                </c:pt>
                <c:pt idx="707">
                  <c:v>27.4</c:v>
                </c:pt>
                <c:pt idx="708">
                  <c:v>27.4</c:v>
                </c:pt>
                <c:pt idx="709">
                  <c:v>27.4</c:v>
                </c:pt>
                <c:pt idx="710">
                  <c:v>27.5</c:v>
                </c:pt>
                <c:pt idx="711">
                  <c:v>27.5</c:v>
                </c:pt>
                <c:pt idx="712">
                  <c:v>27.5</c:v>
                </c:pt>
                <c:pt idx="713">
                  <c:v>27.4</c:v>
                </c:pt>
                <c:pt idx="714">
                  <c:v>27.4</c:v>
                </c:pt>
                <c:pt idx="715">
                  <c:v>27.4</c:v>
                </c:pt>
                <c:pt idx="716">
                  <c:v>27.4</c:v>
                </c:pt>
                <c:pt idx="717">
                  <c:v>27.4</c:v>
                </c:pt>
                <c:pt idx="718">
                  <c:v>27.4</c:v>
                </c:pt>
                <c:pt idx="719">
                  <c:v>27.5</c:v>
                </c:pt>
                <c:pt idx="720">
                  <c:v>27.5</c:v>
                </c:pt>
                <c:pt idx="721">
                  <c:v>27.7</c:v>
                </c:pt>
                <c:pt idx="722">
                  <c:v>27.5</c:v>
                </c:pt>
                <c:pt idx="723">
                  <c:v>27.4</c:v>
                </c:pt>
                <c:pt idx="724">
                  <c:v>27.4</c:v>
                </c:pt>
                <c:pt idx="725">
                  <c:v>27.4</c:v>
                </c:pt>
                <c:pt idx="726">
                  <c:v>27.3</c:v>
                </c:pt>
                <c:pt idx="727">
                  <c:v>27.3</c:v>
                </c:pt>
                <c:pt idx="728">
                  <c:v>27.3</c:v>
                </c:pt>
                <c:pt idx="729">
                  <c:v>27.3</c:v>
                </c:pt>
                <c:pt idx="730">
                  <c:v>27.4</c:v>
                </c:pt>
                <c:pt idx="731">
                  <c:v>27.4</c:v>
                </c:pt>
                <c:pt idx="732">
                  <c:v>27.4</c:v>
                </c:pt>
                <c:pt idx="733">
                  <c:v>27.4</c:v>
                </c:pt>
                <c:pt idx="734">
                  <c:v>27.4</c:v>
                </c:pt>
                <c:pt idx="735">
                  <c:v>27.3</c:v>
                </c:pt>
                <c:pt idx="736">
                  <c:v>27.4</c:v>
                </c:pt>
                <c:pt idx="737">
                  <c:v>27.4</c:v>
                </c:pt>
                <c:pt idx="738">
                  <c:v>27.5</c:v>
                </c:pt>
                <c:pt idx="739">
                  <c:v>27.5</c:v>
                </c:pt>
                <c:pt idx="740">
                  <c:v>27.5</c:v>
                </c:pt>
                <c:pt idx="741">
                  <c:v>27.6</c:v>
                </c:pt>
                <c:pt idx="742">
                  <c:v>27.4</c:v>
                </c:pt>
                <c:pt idx="743">
                  <c:v>27.4</c:v>
                </c:pt>
                <c:pt idx="744">
                  <c:v>27.3</c:v>
                </c:pt>
                <c:pt idx="745">
                  <c:v>27.4</c:v>
                </c:pt>
                <c:pt idx="746">
                  <c:v>27.4</c:v>
                </c:pt>
                <c:pt idx="747">
                  <c:v>27.4</c:v>
                </c:pt>
                <c:pt idx="748">
                  <c:v>27.4</c:v>
                </c:pt>
                <c:pt idx="749">
                  <c:v>27.4</c:v>
                </c:pt>
                <c:pt idx="750">
                  <c:v>27.4</c:v>
                </c:pt>
                <c:pt idx="751">
                  <c:v>27.4</c:v>
                </c:pt>
                <c:pt idx="752">
                  <c:v>27.4</c:v>
                </c:pt>
                <c:pt idx="753">
                  <c:v>27.4</c:v>
                </c:pt>
                <c:pt idx="754">
                  <c:v>27.4</c:v>
                </c:pt>
                <c:pt idx="755">
                  <c:v>27.5</c:v>
                </c:pt>
                <c:pt idx="756">
                  <c:v>27.6</c:v>
                </c:pt>
                <c:pt idx="757">
                  <c:v>27.6</c:v>
                </c:pt>
                <c:pt idx="758">
                  <c:v>27.7</c:v>
                </c:pt>
                <c:pt idx="759">
                  <c:v>27.6</c:v>
                </c:pt>
                <c:pt idx="760">
                  <c:v>27.5</c:v>
                </c:pt>
                <c:pt idx="761">
                  <c:v>27.5</c:v>
                </c:pt>
                <c:pt idx="762">
                  <c:v>27.4</c:v>
                </c:pt>
                <c:pt idx="763">
                  <c:v>27.4</c:v>
                </c:pt>
                <c:pt idx="764">
                  <c:v>27.4</c:v>
                </c:pt>
                <c:pt idx="765">
                  <c:v>27.5</c:v>
                </c:pt>
                <c:pt idx="766">
                  <c:v>27.4</c:v>
                </c:pt>
                <c:pt idx="767">
                  <c:v>27.4</c:v>
                </c:pt>
                <c:pt idx="768">
                  <c:v>27.4</c:v>
                </c:pt>
                <c:pt idx="769">
                  <c:v>27.6</c:v>
                </c:pt>
                <c:pt idx="770">
                  <c:v>27.5</c:v>
                </c:pt>
                <c:pt idx="771">
                  <c:v>27.4</c:v>
                </c:pt>
                <c:pt idx="772">
                  <c:v>27.5</c:v>
                </c:pt>
                <c:pt idx="773">
                  <c:v>27.7</c:v>
                </c:pt>
                <c:pt idx="774">
                  <c:v>27.8</c:v>
                </c:pt>
                <c:pt idx="775">
                  <c:v>27.9</c:v>
                </c:pt>
                <c:pt idx="776">
                  <c:v>27.8</c:v>
                </c:pt>
                <c:pt idx="777">
                  <c:v>27.6</c:v>
                </c:pt>
                <c:pt idx="778">
                  <c:v>27.5</c:v>
                </c:pt>
                <c:pt idx="779">
                  <c:v>27.4</c:v>
                </c:pt>
                <c:pt idx="780">
                  <c:v>27.5</c:v>
                </c:pt>
                <c:pt idx="781">
                  <c:v>27.5</c:v>
                </c:pt>
                <c:pt idx="782">
                  <c:v>27.4</c:v>
                </c:pt>
                <c:pt idx="783">
                  <c:v>27.4</c:v>
                </c:pt>
                <c:pt idx="784">
                  <c:v>27.4</c:v>
                </c:pt>
                <c:pt idx="785">
                  <c:v>27.5</c:v>
                </c:pt>
                <c:pt idx="786">
                  <c:v>27.5</c:v>
                </c:pt>
                <c:pt idx="787">
                  <c:v>27.6</c:v>
                </c:pt>
                <c:pt idx="788">
                  <c:v>27.7</c:v>
                </c:pt>
                <c:pt idx="789">
                  <c:v>27.6</c:v>
                </c:pt>
                <c:pt idx="790">
                  <c:v>27.6</c:v>
                </c:pt>
                <c:pt idx="791">
                  <c:v>27.7</c:v>
                </c:pt>
                <c:pt idx="792">
                  <c:v>27.7</c:v>
                </c:pt>
                <c:pt idx="793">
                  <c:v>27.5</c:v>
                </c:pt>
                <c:pt idx="794">
                  <c:v>27.5</c:v>
                </c:pt>
                <c:pt idx="795">
                  <c:v>27.7</c:v>
                </c:pt>
                <c:pt idx="796">
                  <c:v>27.7</c:v>
                </c:pt>
                <c:pt idx="797">
                  <c:v>27.7</c:v>
                </c:pt>
                <c:pt idx="798">
                  <c:v>27.5</c:v>
                </c:pt>
                <c:pt idx="799">
                  <c:v>27.4</c:v>
                </c:pt>
                <c:pt idx="800">
                  <c:v>27.4</c:v>
                </c:pt>
                <c:pt idx="801">
                  <c:v>27.5</c:v>
                </c:pt>
                <c:pt idx="802">
                  <c:v>27.4</c:v>
                </c:pt>
                <c:pt idx="803">
                  <c:v>27.5</c:v>
                </c:pt>
                <c:pt idx="804">
                  <c:v>27.4</c:v>
                </c:pt>
                <c:pt idx="805">
                  <c:v>27.4</c:v>
                </c:pt>
                <c:pt idx="806">
                  <c:v>27.5</c:v>
                </c:pt>
                <c:pt idx="807">
                  <c:v>27.4</c:v>
                </c:pt>
                <c:pt idx="808">
                  <c:v>27.4</c:v>
                </c:pt>
                <c:pt idx="809">
                  <c:v>27.5</c:v>
                </c:pt>
                <c:pt idx="810">
                  <c:v>27.5</c:v>
                </c:pt>
                <c:pt idx="811">
                  <c:v>27.7</c:v>
                </c:pt>
                <c:pt idx="812">
                  <c:v>27.6</c:v>
                </c:pt>
                <c:pt idx="813">
                  <c:v>27.6</c:v>
                </c:pt>
                <c:pt idx="814">
                  <c:v>27.7</c:v>
                </c:pt>
                <c:pt idx="815">
                  <c:v>27.5</c:v>
                </c:pt>
                <c:pt idx="816">
                  <c:v>27.5</c:v>
                </c:pt>
                <c:pt idx="817">
                  <c:v>27.5</c:v>
                </c:pt>
                <c:pt idx="818">
                  <c:v>27.4</c:v>
                </c:pt>
                <c:pt idx="819">
                  <c:v>27.5</c:v>
                </c:pt>
                <c:pt idx="820">
                  <c:v>27.5</c:v>
                </c:pt>
                <c:pt idx="821">
                  <c:v>27.7</c:v>
                </c:pt>
                <c:pt idx="822">
                  <c:v>27.7</c:v>
                </c:pt>
                <c:pt idx="823">
                  <c:v>27.6</c:v>
                </c:pt>
                <c:pt idx="824">
                  <c:v>27.5</c:v>
                </c:pt>
                <c:pt idx="825">
                  <c:v>27.6</c:v>
                </c:pt>
                <c:pt idx="826">
                  <c:v>27.7</c:v>
                </c:pt>
                <c:pt idx="827">
                  <c:v>27.5</c:v>
                </c:pt>
                <c:pt idx="828">
                  <c:v>27.5</c:v>
                </c:pt>
                <c:pt idx="829">
                  <c:v>27.5</c:v>
                </c:pt>
                <c:pt idx="830">
                  <c:v>27.7</c:v>
                </c:pt>
                <c:pt idx="831">
                  <c:v>27.6</c:v>
                </c:pt>
                <c:pt idx="832">
                  <c:v>27.7</c:v>
                </c:pt>
                <c:pt idx="833">
                  <c:v>27.7</c:v>
                </c:pt>
                <c:pt idx="834">
                  <c:v>27.8</c:v>
                </c:pt>
                <c:pt idx="835">
                  <c:v>27.7</c:v>
                </c:pt>
                <c:pt idx="836">
                  <c:v>27.7</c:v>
                </c:pt>
                <c:pt idx="837">
                  <c:v>27.8</c:v>
                </c:pt>
                <c:pt idx="838">
                  <c:v>27.7</c:v>
                </c:pt>
                <c:pt idx="839">
                  <c:v>27.7</c:v>
                </c:pt>
                <c:pt idx="840">
                  <c:v>27.7</c:v>
                </c:pt>
                <c:pt idx="841">
                  <c:v>27.7</c:v>
                </c:pt>
                <c:pt idx="842">
                  <c:v>27.7</c:v>
                </c:pt>
                <c:pt idx="843">
                  <c:v>27.7</c:v>
                </c:pt>
                <c:pt idx="844">
                  <c:v>27.7</c:v>
                </c:pt>
                <c:pt idx="845">
                  <c:v>27.8</c:v>
                </c:pt>
                <c:pt idx="846">
                  <c:v>27.8</c:v>
                </c:pt>
                <c:pt idx="847">
                  <c:v>27.9</c:v>
                </c:pt>
                <c:pt idx="848">
                  <c:v>27.9</c:v>
                </c:pt>
                <c:pt idx="849">
                  <c:v>27.8</c:v>
                </c:pt>
                <c:pt idx="850">
                  <c:v>27.9</c:v>
                </c:pt>
                <c:pt idx="851">
                  <c:v>27.9</c:v>
                </c:pt>
                <c:pt idx="852">
                  <c:v>27.9</c:v>
                </c:pt>
                <c:pt idx="853">
                  <c:v>27.9</c:v>
                </c:pt>
                <c:pt idx="854">
                  <c:v>27.9</c:v>
                </c:pt>
                <c:pt idx="855">
                  <c:v>28</c:v>
                </c:pt>
                <c:pt idx="856">
                  <c:v>28</c:v>
                </c:pt>
                <c:pt idx="857">
                  <c:v>28</c:v>
                </c:pt>
                <c:pt idx="858">
                  <c:v>27.9</c:v>
                </c:pt>
                <c:pt idx="859">
                  <c:v>27.9</c:v>
                </c:pt>
                <c:pt idx="860">
                  <c:v>27.9</c:v>
                </c:pt>
                <c:pt idx="861">
                  <c:v>27.8</c:v>
                </c:pt>
                <c:pt idx="862">
                  <c:v>27.8</c:v>
                </c:pt>
                <c:pt idx="863">
                  <c:v>27.8</c:v>
                </c:pt>
                <c:pt idx="864">
                  <c:v>28</c:v>
                </c:pt>
                <c:pt idx="865">
                  <c:v>27.9</c:v>
                </c:pt>
                <c:pt idx="866">
                  <c:v>27.9</c:v>
                </c:pt>
                <c:pt idx="867">
                  <c:v>27.9</c:v>
                </c:pt>
                <c:pt idx="868">
                  <c:v>27.9</c:v>
                </c:pt>
                <c:pt idx="869">
                  <c:v>28</c:v>
                </c:pt>
                <c:pt idx="870">
                  <c:v>28</c:v>
                </c:pt>
                <c:pt idx="871">
                  <c:v>28</c:v>
                </c:pt>
                <c:pt idx="872">
                  <c:v>27.9</c:v>
                </c:pt>
                <c:pt idx="873">
                  <c:v>28</c:v>
                </c:pt>
                <c:pt idx="874">
                  <c:v>28.1</c:v>
                </c:pt>
                <c:pt idx="875">
                  <c:v>28</c:v>
                </c:pt>
                <c:pt idx="876">
                  <c:v>27.9</c:v>
                </c:pt>
                <c:pt idx="877">
                  <c:v>28</c:v>
                </c:pt>
                <c:pt idx="878">
                  <c:v>28</c:v>
                </c:pt>
                <c:pt idx="879">
                  <c:v>27.9</c:v>
                </c:pt>
                <c:pt idx="880">
                  <c:v>27.9</c:v>
                </c:pt>
                <c:pt idx="881">
                  <c:v>28.1</c:v>
                </c:pt>
                <c:pt idx="882">
                  <c:v>27.8</c:v>
                </c:pt>
                <c:pt idx="883">
                  <c:v>28.3</c:v>
                </c:pt>
                <c:pt idx="884">
                  <c:v>28.3</c:v>
                </c:pt>
                <c:pt idx="885">
                  <c:v>28.2</c:v>
                </c:pt>
                <c:pt idx="886">
                  <c:v>28.2</c:v>
                </c:pt>
                <c:pt idx="887">
                  <c:v>28.7</c:v>
                </c:pt>
                <c:pt idx="888">
                  <c:v>28.6</c:v>
                </c:pt>
                <c:pt idx="889">
                  <c:v>28.2</c:v>
                </c:pt>
                <c:pt idx="890">
                  <c:v>28.5</c:v>
                </c:pt>
                <c:pt idx="891">
                  <c:v>28.4</c:v>
                </c:pt>
                <c:pt idx="892">
                  <c:v>28.4</c:v>
                </c:pt>
                <c:pt idx="893">
                  <c:v>28.4</c:v>
                </c:pt>
                <c:pt idx="894">
                  <c:v>28.7</c:v>
                </c:pt>
                <c:pt idx="895">
                  <c:v>28.7</c:v>
                </c:pt>
                <c:pt idx="896">
                  <c:v>28.6</c:v>
                </c:pt>
                <c:pt idx="897">
                  <c:v>28.5</c:v>
                </c:pt>
                <c:pt idx="898">
                  <c:v>28.6</c:v>
                </c:pt>
                <c:pt idx="899">
                  <c:v>28.6</c:v>
                </c:pt>
                <c:pt idx="900">
                  <c:v>28.6</c:v>
                </c:pt>
                <c:pt idx="901">
                  <c:v>28.6</c:v>
                </c:pt>
                <c:pt idx="902">
                  <c:v>28.4</c:v>
                </c:pt>
                <c:pt idx="903">
                  <c:v>28.6</c:v>
                </c:pt>
                <c:pt idx="904">
                  <c:v>28.5</c:v>
                </c:pt>
                <c:pt idx="905">
                  <c:v>28.5</c:v>
                </c:pt>
                <c:pt idx="906">
                  <c:v>28.6</c:v>
                </c:pt>
                <c:pt idx="907">
                  <c:v>28.6</c:v>
                </c:pt>
                <c:pt idx="908">
                  <c:v>28.6</c:v>
                </c:pt>
                <c:pt idx="909">
                  <c:v>28.5</c:v>
                </c:pt>
                <c:pt idx="910">
                  <c:v>28.4</c:v>
                </c:pt>
                <c:pt idx="911">
                  <c:v>28.5</c:v>
                </c:pt>
                <c:pt idx="912">
                  <c:v>28.6</c:v>
                </c:pt>
                <c:pt idx="913">
                  <c:v>28.7</c:v>
                </c:pt>
                <c:pt idx="914">
                  <c:v>28.7</c:v>
                </c:pt>
                <c:pt idx="915">
                  <c:v>28.8</c:v>
                </c:pt>
                <c:pt idx="916">
                  <c:v>28.7</c:v>
                </c:pt>
                <c:pt idx="917">
                  <c:v>28.6</c:v>
                </c:pt>
                <c:pt idx="918">
                  <c:v>28.6</c:v>
                </c:pt>
                <c:pt idx="919">
                  <c:v>28.5</c:v>
                </c:pt>
                <c:pt idx="920">
                  <c:v>28.5</c:v>
                </c:pt>
                <c:pt idx="921">
                  <c:v>28.5</c:v>
                </c:pt>
                <c:pt idx="922">
                  <c:v>28.5</c:v>
                </c:pt>
                <c:pt idx="923">
                  <c:v>28.5</c:v>
                </c:pt>
                <c:pt idx="924">
                  <c:v>28.6</c:v>
                </c:pt>
                <c:pt idx="925">
                  <c:v>28.5</c:v>
                </c:pt>
                <c:pt idx="926">
                  <c:v>28.6</c:v>
                </c:pt>
                <c:pt idx="927">
                  <c:v>28.5</c:v>
                </c:pt>
                <c:pt idx="928">
                  <c:v>28.7</c:v>
                </c:pt>
                <c:pt idx="929">
                  <c:v>28.6</c:v>
                </c:pt>
                <c:pt idx="930">
                  <c:v>28.6</c:v>
                </c:pt>
                <c:pt idx="931">
                  <c:v>28.8</c:v>
                </c:pt>
                <c:pt idx="932">
                  <c:v>28.6</c:v>
                </c:pt>
                <c:pt idx="933">
                  <c:v>28.7</c:v>
                </c:pt>
                <c:pt idx="934">
                  <c:v>28.6</c:v>
                </c:pt>
                <c:pt idx="935">
                  <c:v>28.7</c:v>
                </c:pt>
                <c:pt idx="936">
                  <c:v>28.7</c:v>
                </c:pt>
                <c:pt idx="937">
                  <c:v>28.6</c:v>
                </c:pt>
                <c:pt idx="938">
                  <c:v>28.5</c:v>
                </c:pt>
                <c:pt idx="939">
                  <c:v>28.4</c:v>
                </c:pt>
                <c:pt idx="940">
                  <c:v>28.6</c:v>
                </c:pt>
                <c:pt idx="941">
                  <c:v>29</c:v>
                </c:pt>
                <c:pt idx="942">
                  <c:v>29</c:v>
                </c:pt>
                <c:pt idx="943">
                  <c:v>28.7</c:v>
                </c:pt>
                <c:pt idx="944">
                  <c:v>28.7</c:v>
                </c:pt>
                <c:pt idx="945">
                  <c:v>28.6</c:v>
                </c:pt>
                <c:pt idx="946">
                  <c:v>28.7</c:v>
                </c:pt>
                <c:pt idx="947">
                  <c:v>28.7</c:v>
                </c:pt>
                <c:pt idx="948">
                  <c:v>28.8</c:v>
                </c:pt>
                <c:pt idx="949">
                  <c:v>28.7</c:v>
                </c:pt>
                <c:pt idx="950">
                  <c:v>28.7</c:v>
                </c:pt>
                <c:pt idx="951">
                  <c:v>28.8</c:v>
                </c:pt>
                <c:pt idx="952">
                  <c:v>29</c:v>
                </c:pt>
                <c:pt idx="953">
                  <c:v>29.1</c:v>
                </c:pt>
                <c:pt idx="954">
                  <c:v>29</c:v>
                </c:pt>
                <c:pt idx="955">
                  <c:v>28.9</c:v>
                </c:pt>
                <c:pt idx="956">
                  <c:v>29</c:v>
                </c:pt>
                <c:pt idx="957">
                  <c:v>28.9</c:v>
                </c:pt>
                <c:pt idx="958">
                  <c:v>28.8</c:v>
                </c:pt>
                <c:pt idx="959">
                  <c:v>28.8</c:v>
                </c:pt>
                <c:pt idx="960">
                  <c:v>29</c:v>
                </c:pt>
                <c:pt idx="961">
                  <c:v>29</c:v>
                </c:pt>
                <c:pt idx="962">
                  <c:v>29</c:v>
                </c:pt>
                <c:pt idx="963">
                  <c:v>29</c:v>
                </c:pt>
                <c:pt idx="964">
                  <c:v>29</c:v>
                </c:pt>
                <c:pt idx="965">
                  <c:v>29</c:v>
                </c:pt>
                <c:pt idx="966">
                  <c:v>29.1</c:v>
                </c:pt>
                <c:pt idx="967">
                  <c:v>29.5</c:v>
                </c:pt>
                <c:pt idx="968">
                  <c:v>29.3</c:v>
                </c:pt>
                <c:pt idx="969">
                  <c:v>29.3</c:v>
                </c:pt>
                <c:pt idx="970">
                  <c:v>29.2</c:v>
                </c:pt>
                <c:pt idx="971">
                  <c:v>29</c:v>
                </c:pt>
                <c:pt idx="972">
                  <c:v>29.2</c:v>
                </c:pt>
                <c:pt idx="973">
                  <c:v>29.3</c:v>
                </c:pt>
                <c:pt idx="974">
                  <c:v>29.6</c:v>
                </c:pt>
                <c:pt idx="975">
                  <c:v>29.6</c:v>
                </c:pt>
                <c:pt idx="976">
                  <c:v>29.5</c:v>
                </c:pt>
                <c:pt idx="977">
                  <c:v>29.5</c:v>
                </c:pt>
                <c:pt idx="978">
                  <c:v>29.5</c:v>
                </c:pt>
                <c:pt idx="979">
                  <c:v>29.3</c:v>
                </c:pt>
                <c:pt idx="980">
                  <c:v>29.2</c:v>
                </c:pt>
                <c:pt idx="981">
                  <c:v>29.3</c:v>
                </c:pt>
                <c:pt idx="982">
                  <c:v>29.3</c:v>
                </c:pt>
                <c:pt idx="983">
                  <c:v>29.4</c:v>
                </c:pt>
                <c:pt idx="984">
                  <c:v>29.5</c:v>
                </c:pt>
                <c:pt idx="985">
                  <c:v>29.5</c:v>
                </c:pt>
                <c:pt idx="986">
                  <c:v>29.3</c:v>
                </c:pt>
                <c:pt idx="987">
                  <c:v>29.3</c:v>
                </c:pt>
                <c:pt idx="988">
                  <c:v>29.3</c:v>
                </c:pt>
                <c:pt idx="989">
                  <c:v>29.4</c:v>
                </c:pt>
                <c:pt idx="990">
                  <c:v>29.4</c:v>
                </c:pt>
                <c:pt idx="991">
                  <c:v>29.6</c:v>
                </c:pt>
                <c:pt idx="992">
                  <c:v>29.7</c:v>
                </c:pt>
                <c:pt idx="993">
                  <c:v>29.5</c:v>
                </c:pt>
                <c:pt idx="994">
                  <c:v>29.5</c:v>
                </c:pt>
                <c:pt idx="995">
                  <c:v>29.6</c:v>
                </c:pt>
                <c:pt idx="996">
                  <c:v>29.6</c:v>
                </c:pt>
                <c:pt idx="997">
                  <c:v>29.6</c:v>
                </c:pt>
                <c:pt idx="998">
                  <c:v>29.4</c:v>
                </c:pt>
                <c:pt idx="999">
                  <c:v>29.6</c:v>
                </c:pt>
                <c:pt idx="1000">
                  <c:v>29.3</c:v>
                </c:pt>
                <c:pt idx="1001">
                  <c:v>29.3</c:v>
                </c:pt>
                <c:pt idx="1002">
                  <c:v>29.5</c:v>
                </c:pt>
                <c:pt idx="1003">
                  <c:v>29.5</c:v>
                </c:pt>
                <c:pt idx="1004">
                  <c:v>29.7</c:v>
                </c:pt>
                <c:pt idx="1005">
                  <c:v>29.6</c:v>
                </c:pt>
                <c:pt idx="1006">
                  <c:v>29.5</c:v>
                </c:pt>
                <c:pt idx="1007">
                  <c:v>29.5</c:v>
                </c:pt>
                <c:pt idx="1008">
                  <c:v>29.6</c:v>
                </c:pt>
                <c:pt idx="1009">
                  <c:v>29.7</c:v>
                </c:pt>
                <c:pt idx="1010">
                  <c:v>29.7</c:v>
                </c:pt>
                <c:pt idx="1011">
                  <c:v>29.7</c:v>
                </c:pt>
                <c:pt idx="1012">
                  <c:v>29.8</c:v>
                </c:pt>
                <c:pt idx="1013">
                  <c:v>29.7</c:v>
                </c:pt>
                <c:pt idx="1014">
                  <c:v>29.7</c:v>
                </c:pt>
                <c:pt idx="1015">
                  <c:v>29.7</c:v>
                </c:pt>
                <c:pt idx="1016">
                  <c:v>29.7</c:v>
                </c:pt>
                <c:pt idx="1017">
                  <c:v>29.9</c:v>
                </c:pt>
                <c:pt idx="1018">
                  <c:v>29.8</c:v>
                </c:pt>
                <c:pt idx="1019">
                  <c:v>29.7</c:v>
                </c:pt>
                <c:pt idx="1020">
                  <c:v>29.7</c:v>
                </c:pt>
                <c:pt idx="1021">
                  <c:v>29.4</c:v>
                </c:pt>
                <c:pt idx="1022">
                  <c:v>29.6</c:v>
                </c:pt>
                <c:pt idx="1023">
                  <c:v>29.7</c:v>
                </c:pt>
                <c:pt idx="1024">
                  <c:v>29.7</c:v>
                </c:pt>
                <c:pt idx="1025">
                  <c:v>29.7</c:v>
                </c:pt>
                <c:pt idx="1026">
                  <c:v>29.8</c:v>
                </c:pt>
                <c:pt idx="1027">
                  <c:v>30</c:v>
                </c:pt>
                <c:pt idx="1028">
                  <c:v>29.9</c:v>
                </c:pt>
                <c:pt idx="1029">
                  <c:v>30.2</c:v>
                </c:pt>
                <c:pt idx="1030">
                  <c:v>30.2</c:v>
                </c:pt>
                <c:pt idx="1031">
                  <c:v>30</c:v>
                </c:pt>
                <c:pt idx="1032">
                  <c:v>30</c:v>
                </c:pt>
                <c:pt idx="1033">
                  <c:v>30.1</c:v>
                </c:pt>
                <c:pt idx="1034">
                  <c:v>30.3</c:v>
                </c:pt>
                <c:pt idx="1035">
                  <c:v>30.4</c:v>
                </c:pt>
                <c:pt idx="1036">
                  <c:v>30.3</c:v>
                </c:pt>
                <c:pt idx="1037">
                  <c:v>30.1</c:v>
                </c:pt>
                <c:pt idx="1038">
                  <c:v>30.1</c:v>
                </c:pt>
                <c:pt idx="1039">
                  <c:v>30.1</c:v>
                </c:pt>
                <c:pt idx="1040">
                  <c:v>30.1</c:v>
                </c:pt>
                <c:pt idx="1041">
                  <c:v>30.1</c:v>
                </c:pt>
                <c:pt idx="1042">
                  <c:v>30.1</c:v>
                </c:pt>
                <c:pt idx="1043">
                  <c:v>30.3</c:v>
                </c:pt>
                <c:pt idx="1044">
                  <c:v>30.3</c:v>
                </c:pt>
                <c:pt idx="1045">
                  <c:v>30.5</c:v>
                </c:pt>
                <c:pt idx="1046">
                  <c:v>30.3</c:v>
                </c:pt>
                <c:pt idx="1047">
                  <c:v>30.3</c:v>
                </c:pt>
                <c:pt idx="1048">
                  <c:v>30.1</c:v>
                </c:pt>
                <c:pt idx="1049">
                  <c:v>30.2</c:v>
                </c:pt>
                <c:pt idx="1050">
                  <c:v>30.4</c:v>
                </c:pt>
                <c:pt idx="1051">
                  <c:v>30.5</c:v>
                </c:pt>
                <c:pt idx="1052">
                  <c:v>30.6</c:v>
                </c:pt>
                <c:pt idx="1053">
                  <c:v>30.6</c:v>
                </c:pt>
                <c:pt idx="1054">
                  <c:v>30.3</c:v>
                </c:pt>
                <c:pt idx="1055">
                  <c:v>30</c:v>
                </c:pt>
                <c:pt idx="1056">
                  <c:v>30.2</c:v>
                </c:pt>
                <c:pt idx="1057">
                  <c:v>30.5</c:v>
                </c:pt>
                <c:pt idx="1058">
                  <c:v>30.5</c:v>
                </c:pt>
                <c:pt idx="1059">
                  <c:v>30.5</c:v>
                </c:pt>
                <c:pt idx="1060">
                  <c:v>30.4</c:v>
                </c:pt>
                <c:pt idx="1061">
                  <c:v>30.4</c:v>
                </c:pt>
                <c:pt idx="1062">
                  <c:v>30.6</c:v>
                </c:pt>
                <c:pt idx="1063">
                  <c:v>30.6</c:v>
                </c:pt>
                <c:pt idx="1064">
                  <c:v>30.8</c:v>
                </c:pt>
                <c:pt idx="1065">
                  <c:v>30.7</c:v>
                </c:pt>
                <c:pt idx="1066">
                  <c:v>30.6</c:v>
                </c:pt>
                <c:pt idx="1067">
                  <c:v>30.5</c:v>
                </c:pt>
                <c:pt idx="1068">
                  <c:v>30.7</c:v>
                </c:pt>
                <c:pt idx="1069">
                  <c:v>30.6</c:v>
                </c:pt>
                <c:pt idx="1070">
                  <c:v>30.7</c:v>
                </c:pt>
                <c:pt idx="1071">
                  <c:v>30.9</c:v>
                </c:pt>
                <c:pt idx="1072">
                  <c:v>30.6</c:v>
                </c:pt>
                <c:pt idx="1073">
                  <c:v>30.3</c:v>
                </c:pt>
                <c:pt idx="1074">
                  <c:v>30.2</c:v>
                </c:pt>
                <c:pt idx="1075">
                  <c:v>30.4</c:v>
                </c:pt>
                <c:pt idx="1076">
                  <c:v>30.4</c:v>
                </c:pt>
                <c:pt idx="1077">
                  <c:v>30.6</c:v>
                </c:pt>
                <c:pt idx="1078">
                  <c:v>30.8</c:v>
                </c:pt>
                <c:pt idx="1079">
                  <c:v>30.6</c:v>
                </c:pt>
                <c:pt idx="1080">
                  <c:v>30.8</c:v>
                </c:pt>
                <c:pt idx="1081">
                  <c:v>30.7</c:v>
                </c:pt>
                <c:pt idx="1082">
                  <c:v>30.8</c:v>
                </c:pt>
                <c:pt idx="1083">
                  <c:v>31.1</c:v>
                </c:pt>
                <c:pt idx="1084">
                  <c:v>31.1</c:v>
                </c:pt>
                <c:pt idx="1085">
                  <c:v>31.1</c:v>
                </c:pt>
                <c:pt idx="1086">
                  <c:v>31</c:v>
                </c:pt>
                <c:pt idx="1087">
                  <c:v>31.1</c:v>
                </c:pt>
                <c:pt idx="1088">
                  <c:v>31.3</c:v>
                </c:pt>
                <c:pt idx="1089">
                  <c:v>31</c:v>
                </c:pt>
                <c:pt idx="1090">
                  <c:v>31.1</c:v>
                </c:pt>
                <c:pt idx="1091">
                  <c:v>31</c:v>
                </c:pt>
                <c:pt idx="1092">
                  <c:v>31.1</c:v>
                </c:pt>
                <c:pt idx="1093">
                  <c:v>31.1</c:v>
                </c:pt>
                <c:pt idx="1094">
                  <c:v>30.8</c:v>
                </c:pt>
                <c:pt idx="1095">
                  <c:v>31.1</c:v>
                </c:pt>
                <c:pt idx="1096">
                  <c:v>31.1</c:v>
                </c:pt>
                <c:pt idx="1097">
                  <c:v>31.5</c:v>
                </c:pt>
                <c:pt idx="1098">
                  <c:v>31.3</c:v>
                </c:pt>
                <c:pt idx="1099">
                  <c:v>31.1</c:v>
                </c:pt>
                <c:pt idx="1100">
                  <c:v>31</c:v>
                </c:pt>
                <c:pt idx="1101">
                  <c:v>31.1</c:v>
                </c:pt>
                <c:pt idx="1102">
                  <c:v>31.2</c:v>
                </c:pt>
                <c:pt idx="1103">
                  <c:v>31.1</c:v>
                </c:pt>
                <c:pt idx="1104">
                  <c:v>31</c:v>
                </c:pt>
                <c:pt idx="1105">
                  <c:v>31.3</c:v>
                </c:pt>
                <c:pt idx="1106">
                  <c:v>31.6</c:v>
                </c:pt>
                <c:pt idx="1107">
                  <c:v>31.3</c:v>
                </c:pt>
                <c:pt idx="1108">
                  <c:v>31.7</c:v>
                </c:pt>
                <c:pt idx="1109">
                  <c:v>31.8</c:v>
                </c:pt>
                <c:pt idx="1110">
                  <c:v>31.7</c:v>
                </c:pt>
                <c:pt idx="1111">
                  <c:v>31.7</c:v>
                </c:pt>
                <c:pt idx="1112">
                  <c:v>31.9</c:v>
                </c:pt>
                <c:pt idx="1113">
                  <c:v>31.8</c:v>
                </c:pt>
                <c:pt idx="1114">
                  <c:v>31.8</c:v>
                </c:pt>
                <c:pt idx="1115">
                  <c:v>31.9</c:v>
                </c:pt>
                <c:pt idx="1116">
                  <c:v>31.7</c:v>
                </c:pt>
                <c:pt idx="1117">
                  <c:v>31.5</c:v>
                </c:pt>
                <c:pt idx="1118">
                  <c:v>31.6</c:v>
                </c:pt>
                <c:pt idx="1119">
                  <c:v>31.5</c:v>
                </c:pt>
                <c:pt idx="1120">
                  <c:v>31.5</c:v>
                </c:pt>
                <c:pt idx="1121">
                  <c:v>31.5</c:v>
                </c:pt>
                <c:pt idx="1122">
                  <c:v>31.5</c:v>
                </c:pt>
                <c:pt idx="1123">
                  <c:v>31.5</c:v>
                </c:pt>
                <c:pt idx="1124">
                  <c:v>31.5</c:v>
                </c:pt>
                <c:pt idx="1125">
                  <c:v>31.8</c:v>
                </c:pt>
                <c:pt idx="1126">
                  <c:v>31.8</c:v>
                </c:pt>
                <c:pt idx="1127">
                  <c:v>31.7</c:v>
                </c:pt>
                <c:pt idx="1128">
                  <c:v>31.6</c:v>
                </c:pt>
                <c:pt idx="1129">
                  <c:v>31.5</c:v>
                </c:pt>
                <c:pt idx="1130">
                  <c:v>31.6</c:v>
                </c:pt>
                <c:pt idx="1131">
                  <c:v>31.4</c:v>
                </c:pt>
                <c:pt idx="1132">
                  <c:v>31.4</c:v>
                </c:pt>
                <c:pt idx="1133">
                  <c:v>31.8</c:v>
                </c:pt>
                <c:pt idx="1134">
                  <c:v>31.7</c:v>
                </c:pt>
                <c:pt idx="1135">
                  <c:v>31.5</c:v>
                </c:pt>
                <c:pt idx="1136">
                  <c:v>31.6</c:v>
                </c:pt>
                <c:pt idx="1137">
                  <c:v>31.8</c:v>
                </c:pt>
                <c:pt idx="1138">
                  <c:v>32.200000000000003</c:v>
                </c:pt>
                <c:pt idx="1139">
                  <c:v>32.1</c:v>
                </c:pt>
                <c:pt idx="1140">
                  <c:v>31.8</c:v>
                </c:pt>
                <c:pt idx="1141">
                  <c:v>31.8</c:v>
                </c:pt>
                <c:pt idx="1142">
                  <c:v>32.1</c:v>
                </c:pt>
                <c:pt idx="1143">
                  <c:v>31.8</c:v>
                </c:pt>
                <c:pt idx="1144">
                  <c:v>31.8</c:v>
                </c:pt>
                <c:pt idx="1145">
                  <c:v>32.200000000000003</c:v>
                </c:pt>
                <c:pt idx="1146">
                  <c:v>32.5</c:v>
                </c:pt>
                <c:pt idx="1147">
                  <c:v>32.200000000000003</c:v>
                </c:pt>
                <c:pt idx="1148">
                  <c:v>32</c:v>
                </c:pt>
                <c:pt idx="1149">
                  <c:v>31.8</c:v>
                </c:pt>
                <c:pt idx="1150">
                  <c:v>31.9</c:v>
                </c:pt>
                <c:pt idx="1151">
                  <c:v>32.299999999999997</c:v>
                </c:pt>
                <c:pt idx="1152">
                  <c:v>32.5</c:v>
                </c:pt>
                <c:pt idx="1153">
                  <c:v>32.700000000000003</c:v>
                </c:pt>
                <c:pt idx="1154">
                  <c:v>32.6</c:v>
                </c:pt>
                <c:pt idx="1155">
                  <c:v>32.9</c:v>
                </c:pt>
                <c:pt idx="1156">
                  <c:v>32.700000000000003</c:v>
                </c:pt>
                <c:pt idx="1157">
                  <c:v>32.9</c:v>
                </c:pt>
                <c:pt idx="1158">
                  <c:v>32.9</c:v>
                </c:pt>
                <c:pt idx="1159">
                  <c:v>32.799999999999997</c:v>
                </c:pt>
                <c:pt idx="1160">
                  <c:v>32.9</c:v>
                </c:pt>
                <c:pt idx="1161">
                  <c:v>32.9</c:v>
                </c:pt>
                <c:pt idx="1162">
                  <c:v>32.9</c:v>
                </c:pt>
                <c:pt idx="1163">
                  <c:v>33</c:v>
                </c:pt>
                <c:pt idx="1164">
                  <c:v>33.1</c:v>
                </c:pt>
                <c:pt idx="1165">
                  <c:v>32.9</c:v>
                </c:pt>
                <c:pt idx="1166">
                  <c:v>33.200000000000003</c:v>
                </c:pt>
                <c:pt idx="1167">
                  <c:v>33</c:v>
                </c:pt>
                <c:pt idx="1168">
                  <c:v>32.700000000000003</c:v>
                </c:pt>
                <c:pt idx="1169">
                  <c:v>32.9</c:v>
                </c:pt>
                <c:pt idx="1170">
                  <c:v>32.799999999999997</c:v>
                </c:pt>
                <c:pt idx="1171">
                  <c:v>32.9</c:v>
                </c:pt>
                <c:pt idx="1172">
                  <c:v>32.299999999999997</c:v>
                </c:pt>
                <c:pt idx="1173">
                  <c:v>32.6</c:v>
                </c:pt>
                <c:pt idx="1174">
                  <c:v>32.6</c:v>
                </c:pt>
                <c:pt idx="1175">
                  <c:v>32.700000000000003</c:v>
                </c:pt>
                <c:pt idx="1176">
                  <c:v>32.6</c:v>
                </c:pt>
                <c:pt idx="1177">
                  <c:v>33.1</c:v>
                </c:pt>
                <c:pt idx="1178">
                  <c:v>33.200000000000003</c:v>
                </c:pt>
                <c:pt idx="1179">
                  <c:v>33.5</c:v>
                </c:pt>
                <c:pt idx="1180">
                  <c:v>33.6</c:v>
                </c:pt>
                <c:pt idx="1181">
                  <c:v>33.5</c:v>
                </c:pt>
                <c:pt idx="1182">
                  <c:v>33.700000000000003</c:v>
                </c:pt>
                <c:pt idx="1183">
                  <c:v>33.4</c:v>
                </c:pt>
                <c:pt idx="1184">
                  <c:v>33.299999999999997</c:v>
                </c:pt>
                <c:pt idx="1185">
                  <c:v>33</c:v>
                </c:pt>
                <c:pt idx="1186">
                  <c:v>33.299999999999997</c:v>
                </c:pt>
                <c:pt idx="1187">
                  <c:v>33.299999999999997</c:v>
                </c:pt>
                <c:pt idx="1188">
                  <c:v>33</c:v>
                </c:pt>
                <c:pt idx="1189">
                  <c:v>32.9</c:v>
                </c:pt>
                <c:pt idx="1190">
                  <c:v>33.200000000000003</c:v>
                </c:pt>
                <c:pt idx="1191">
                  <c:v>33.4</c:v>
                </c:pt>
                <c:pt idx="1192">
                  <c:v>33.4</c:v>
                </c:pt>
                <c:pt idx="1193">
                  <c:v>33.6</c:v>
                </c:pt>
                <c:pt idx="1194">
                  <c:v>33.200000000000003</c:v>
                </c:pt>
                <c:pt idx="1195">
                  <c:v>33.1</c:v>
                </c:pt>
                <c:pt idx="1196">
                  <c:v>33.700000000000003</c:v>
                </c:pt>
                <c:pt idx="1197">
                  <c:v>33.4</c:v>
                </c:pt>
                <c:pt idx="1198">
                  <c:v>33.6</c:v>
                </c:pt>
                <c:pt idx="1199">
                  <c:v>33.299999999999997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90A3-47D3-B3FC-B11647F51691}"/>
            </c:ext>
          </c:extLst>
        </c:ser>
        <c:ser>
          <c:idx val="5"/>
          <c:order val="5"/>
          <c:tx>
            <c:strRef>
              <c:f>Sheet1!$G$2</c:f>
              <c:strCache>
                <c:ptCount val="1"/>
                <c:pt idx="0">
                  <c:v>CH11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Sheet1!$G$3:$G$1202</c:f>
              <c:numCache>
                <c:formatCode>General</c:formatCode>
                <c:ptCount val="1200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27.1</c:v>
                </c:pt>
                <c:pt idx="5">
                  <c:v>27.1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27.1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27.2</c:v>
                </c:pt>
                <c:pt idx="17">
                  <c:v>27.2</c:v>
                </c:pt>
                <c:pt idx="18">
                  <c:v>27.3</c:v>
                </c:pt>
                <c:pt idx="19">
                  <c:v>27.2</c:v>
                </c:pt>
                <c:pt idx="20">
                  <c:v>27.2</c:v>
                </c:pt>
                <c:pt idx="21">
                  <c:v>27.2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</c:v>
                </c:pt>
                <c:pt idx="27">
                  <c:v>27.2</c:v>
                </c:pt>
                <c:pt idx="28">
                  <c:v>27.2</c:v>
                </c:pt>
                <c:pt idx="29">
                  <c:v>27.2</c:v>
                </c:pt>
                <c:pt idx="30">
                  <c:v>27.2</c:v>
                </c:pt>
                <c:pt idx="31">
                  <c:v>27.2</c:v>
                </c:pt>
                <c:pt idx="32">
                  <c:v>27.2</c:v>
                </c:pt>
                <c:pt idx="33">
                  <c:v>27.2</c:v>
                </c:pt>
                <c:pt idx="34">
                  <c:v>27.2</c:v>
                </c:pt>
                <c:pt idx="35">
                  <c:v>27.1</c:v>
                </c:pt>
                <c:pt idx="36">
                  <c:v>27.2</c:v>
                </c:pt>
                <c:pt idx="37">
                  <c:v>27.1</c:v>
                </c:pt>
                <c:pt idx="38">
                  <c:v>27</c:v>
                </c:pt>
                <c:pt idx="39">
                  <c:v>27</c:v>
                </c:pt>
                <c:pt idx="40">
                  <c:v>26.9</c:v>
                </c:pt>
                <c:pt idx="41">
                  <c:v>27</c:v>
                </c:pt>
                <c:pt idx="42">
                  <c:v>27</c:v>
                </c:pt>
                <c:pt idx="43">
                  <c:v>27</c:v>
                </c:pt>
                <c:pt idx="44">
                  <c:v>27</c:v>
                </c:pt>
                <c:pt idx="45">
                  <c:v>26.9</c:v>
                </c:pt>
                <c:pt idx="46">
                  <c:v>27</c:v>
                </c:pt>
                <c:pt idx="47">
                  <c:v>27</c:v>
                </c:pt>
                <c:pt idx="48">
                  <c:v>27</c:v>
                </c:pt>
                <c:pt idx="49">
                  <c:v>26.9</c:v>
                </c:pt>
                <c:pt idx="50">
                  <c:v>26.9</c:v>
                </c:pt>
                <c:pt idx="51">
                  <c:v>27</c:v>
                </c:pt>
                <c:pt idx="52">
                  <c:v>26.9</c:v>
                </c:pt>
                <c:pt idx="53">
                  <c:v>26.9</c:v>
                </c:pt>
                <c:pt idx="54">
                  <c:v>26.8</c:v>
                </c:pt>
                <c:pt idx="55">
                  <c:v>26.9</c:v>
                </c:pt>
                <c:pt idx="56">
                  <c:v>26.8</c:v>
                </c:pt>
                <c:pt idx="57">
                  <c:v>26.8</c:v>
                </c:pt>
                <c:pt idx="58">
                  <c:v>26.9</c:v>
                </c:pt>
                <c:pt idx="59">
                  <c:v>26.8</c:v>
                </c:pt>
                <c:pt idx="60">
                  <c:v>26.9</c:v>
                </c:pt>
                <c:pt idx="61">
                  <c:v>26.8</c:v>
                </c:pt>
                <c:pt idx="62">
                  <c:v>26.8</c:v>
                </c:pt>
                <c:pt idx="63">
                  <c:v>26.9</c:v>
                </c:pt>
                <c:pt idx="64">
                  <c:v>26.7</c:v>
                </c:pt>
                <c:pt idx="65">
                  <c:v>26.8</c:v>
                </c:pt>
                <c:pt idx="66">
                  <c:v>26.8</c:v>
                </c:pt>
                <c:pt idx="67">
                  <c:v>26.9</c:v>
                </c:pt>
                <c:pt idx="68">
                  <c:v>26.9</c:v>
                </c:pt>
                <c:pt idx="69">
                  <c:v>26.9</c:v>
                </c:pt>
                <c:pt idx="70">
                  <c:v>26.9</c:v>
                </c:pt>
                <c:pt idx="71">
                  <c:v>26.8</c:v>
                </c:pt>
                <c:pt idx="72">
                  <c:v>26.9</c:v>
                </c:pt>
                <c:pt idx="73">
                  <c:v>26.8</c:v>
                </c:pt>
                <c:pt idx="74">
                  <c:v>26.9</c:v>
                </c:pt>
                <c:pt idx="75">
                  <c:v>26.8</c:v>
                </c:pt>
                <c:pt idx="76">
                  <c:v>26.8</c:v>
                </c:pt>
                <c:pt idx="77">
                  <c:v>26.7</c:v>
                </c:pt>
                <c:pt idx="78">
                  <c:v>26.7</c:v>
                </c:pt>
                <c:pt idx="79">
                  <c:v>26.7</c:v>
                </c:pt>
                <c:pt idx="80">
                  <c:v>26.7</c:v>
                </c:pt>
                <c:pt idx="81">
                  <c:v>26.8</c:v>
                </c:pt>
                <c:pt idx="82">
                  <c:v>26.8</c:v>
                </c:pt>
                <c:pt idx="83">
                  <c:v>26.8</c:v>
                </c:pt>
                <c:pt idx="84">
                  <c:v>26.8</c:v>
                </c:pt>
                <c:pt idx="85">
                  <c:v>26.8</c:v>
                </c:pt>
                <c:pt idx="86">
                  <c:v>26.8</c:v>
                </c:pt>
                <c:pt idx="87">
                  <c:v>26.8</c:v>
                </c:pt>
                <c:pt idx="88">
                  <c:v>26.8</c:v>
                </c:pt>
                <c:pt idx="89">
                  <c:v>26.8</c:v>
                </c:pt>
                <c:pt idx="90">
                  <c:v>26.8</c:v>
                </c:pt>
                <c:pt idx="91">
                  <c:v>26.8</c:v>
                </c:pt>
                <c:pt idx="92">
                  <c:v>26.8</c:v>
                </c:pt>
                <c:pt idx="93">
                  <c:v>26.8</c:v>
                </c:pt>
                <c:pt idx="94">
                  <c:v>26.9</c:v>
                </c:pt>
                <c:pt idx="95">
                  <c:v>26.8</c:v>
                </c:pt>
                <c:pt idx="96">
                  <c:v>26.9</c:v>
                </c:pt>
                <c:pt idx="97">
                  <c:v>26.9</c:v>
                </c:pt>
                <c:pt idx="98">
                  <c:v>26.8</c:v>
                </c:pt>
                <c:pt idx="99">
                  <c:v>26.7</c:v>
                </c:pt>
                <c:pt idx="100">
                  <c:v>26.8</c:v>
                </c:pt>
                <c:pt idx="101">
                  <c:v>26.9</c:v>
                </c:pt>
                <c:pt idx="102">
                  <c:v>26.9</c:v>
                </c:pt>
                <c:pt idx="103">
                  <c:v>26.9</c:v>
                </c:pt>
                <c:pt idx="104">
                  <c:v>26.9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26.9</c:v>
                </c:pt>
                <c:pt idx="109">
                  <c:v>26.9</c:v>
                </c:pt>
                <c:pt idx="110">
                  <c:v>27</c:v>
                </c:pt>
                <c:pt idx="111">
                  <c:v>27</c:v>
                </c:pt>
                <c:pt idx="112">
                  <c:v>26.9</c:v>
                </c:pt>
                <c:pt idx="113">
                  <c:v>26.9</c:v>
                </c:pt>
                <c:pt idx="114">
                  <c:v>26.9</c:v>
                </c:pt>
                <c:pt idx="115">
                  <c:v>26.9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26.9</c:v>
                </c:pt>
                <c:pt idx="120">
                  <c:v>26.9</c:v>
                </c:pt>
                <c:pt idx="121">
                  <c:v>26.9</c:v>
                </c:pt>
                <c:pt idx="122">
                  <c:v>26.9</c:v>
                </c:pt>
                <c:pt idx="123">
                  <c:v>26.9</c:v>
                </c:pt>
                <c:pt idx="124">
                  <c:v>26.9</c:v>
                </c:pt>
                <c:pt idx="125">
                  <c:v>27</c:v>
                </c:pt>
                <c:pt idx="126">
                  <c:v>27</c:v>
                </c:pt>
                <c:pt idx="127">
                  <c:v>26.9</c:v>
                </c:pt>
                <c:pt idx="128">
                  <c:v>26.9</c:v>
                </c:pt>
                <c:pt idx="129">
                  <c:v>26.9</c:v>
                </c:pt>
                <c:pt idx="130">
                  <c:v>27</c:v>
                </c:pt>
                <c:pt idx="131">
                  <c:v>27</c:v>
                </c:pt>
                <c:pt idx="132">
                  <c:v>26.9</c:v>
                </c:pt>
                <c:pt idx="133">
                  <c:v>26.9</c:v>
                </c:pt>
                <c:pt idx="134">
                  <c:v>26.9</c:v>
                </c:pt>
                <c:pt idx="135">
                  <c:v>27</c:v>
                </c:pt>
                <c:pt idx="136">
                  <c:v>27</c:v>
                </c:pt>
                <c:pt idx="137">
                  <c:v>27</c:v>
                </c:pt>
                <c:pt idx="138">
                  <c:v>27</c:v>
                </c:pt>
                <c:pt idx="139">
                  <c:v>27</c:v>
                </c:pt>
                <c:pt idx="140">
                  <c:v>27</c:v>
                </c:pt>
                <c:pt idx="141">
                  <c:v>27</c:v>
                </c:pt>
                <c:pt idx="142">
                  <c:v>27</c:v>
                </c:pt>
                <c:pt idx="143">
                  <c:v>27</c:v>
                </c:pt>
                <c:pt idx="144">
                  <c:v>27</c:v>
                </c:pt>
                <c:pt idx="145">
                  <c:v>27</c:v>
                </c:pt>
                <c:pt idx="146">
                  <c:v>27</c:v>
                </c:pt>
                <c:pt idx="147">
                  <c:v>27</c:v>
                </c:pt>
                <c:pt idx="148">
                  <c:v>27</c:v>
                </c:pt>
                <c:pt idx="149">
                  <c:v>27</c:v>
                </c:pt>
                <c:pt idx="150">
                  <c:v>26.9</c:v>
                </c:pt>
                <c:pt idx="151">
                  <c:v>27</c:v>
                </c:pt>
                <c:pt idx="152">
                  <c:v>27</c:v>
                </c:pt>
                <c:pt idx="153">
                  <c:v>27</c:v>
                </c:pt>
                <c:pt idx="154">
                  <c:v>27</c:v>
                </c:pt>
                <c:pt idx="155">
                  <c:v>27</c:v>
                </c:pt>
                <c:pt idx="156">
                  <c:v>27.1</c:v>
                </c:pt>
                <c:pt idx="157">
                  <c:v>27</c:v>
                </c:pt>
                <c:pt idx="158">
                  <c:v>27</c:v>
                </c:pt>
                <c:pt idx="159">
                  <c:v>27</c:v>
                </c:pt>
                <c:pt idx="160">
                  <c:v>27</c:v>
                </c:pt>
                <c:pt idx="161">
                  <c:v>27</c:v>
                </c:pt>
                <c:pt idx="162">
                  <c:v>27.1</c:v>
                </c:pt>
                <c:pt idx="163">
                  <c:v>27</c:v>
                </c:pt>
                <c:pt idx="164">
                  <c:v>27</c:v>
                </c:pt>
                <c:pt idx="165">
                  <c:v>27.2</c:v>
                </c:pt>
                <c:pt idx="166">
                  <c:v>27.1</c:v>
                </c:pt>
                <c:pt idx="167">
                  <c:v>27.2</c:v>
                </c:pt>
                <c:pt idx="168">
                  <c:v>27</c:v>
                </c:pt>
                <c:pt idx="169">
                  <c:v>27</c:v>
                </c:pt>
                <c:pt idx="170">
                  <c:v>27.1</c:v>
                </c:pt>
                <c:pt idx="171">
                  <c:v>27.2</c:v>
                </c:pt>
                <c:pt idx="172">
                  <c:v>27.2</c:v>
                </c:pt>
                <c:pt idx="173">
                  <c:v>27.2</c:v>
                </c:pt>
                <c:pt idx="174">
                  <c:v>27</c:v>
                </c:pt>
                <c:pt idx="175">
                  <c:v>27</c:v>
                </c:pt>
                <c:pt idx="176">
                  <c:v>27.2</c:v>
                </c:pt>
                <c:pt idx="177">
                  <c:v>27.1</c:v>
                </c:pt>
                <c:pt idx="178">
                  <c:v>27.2</c:v>
                </c:pt>
                <c:pt idx="179">
                  <c:v>27.1</c:v>
                </c:pt>
                <c:pt idx="180">
                  <c:v>27.1</c:v>
                </c:pt>
                <c:pt idx="181">
                  <c:v>27.1</c:v>
                </c:pt>
                <c:pt idx="182">
                  <c:v>27.1</c:v>
                </c:pt>
                <c:pt idx="183">
                  <c:v>27</c:v>
                </c:pt>
                <c:pt idx="184">
                  <c:v>27.2</c:v>
                </c:pt>
                <c:pt idx="185">
                  <c:v>27.1</c:v>
                </c:pt>
                <c:pt idx="186">
                  <c:v>27.2</c:v>
                </c:pt>
                <c:pt idx="187">
                  <c:v>27</c:v>
                </c:pt>
                <c:pt idx="188">
                  <c:v>27.2</c:v>
                </c:pt>
                <c:pt idx="189">
                  <c:v>27.1</c:v>
                </c:pt>
                <c:pt idx="190">
                  <c:v>27.2</c:v>
                </c:pt>
                <c:pt idx="191">
                  <c:v>27.1</c:v>
                </c:pt>
                <c:pt idx="192">
                  <c:v>27.2</c:v>
                </c:pt>
                <c:pt idx="193">
                  <c:v>27.1</c:v>
                </c:pt>
                <c:pt idx="194">
                  <c:v>27.2</c:v>
                </c:pt>
                <c:pt idx="195">
                  <c:v>27.2</c:v>
                </c:pt>
                <c:pt idx="196">
                  <c:v>27.2</c:v>
                </c:pt>
                <c:pt idx="197">
                  <c:v>27.1</c:v>
                </c:pt>
                <c:pt idx="198">
                  <c:v>27.2</c:v>
                </c:pt>
                <c:pt idx="199">
                  <c:v>27.1</c:v>
                </c:pt>
                <c:pt idx="200">
                  <c:v>27.2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27.3</c:v>
                </c:pt>
                <c:pt idx="205">
                  <c:v>27.2</c:v>
                </c:pt>
                <c:pt idx="206">
                  <c:v>27.2</c:v>
                </c:pt>
                <c:pt idx="207">
                  <c:v>27.2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27.2</c:v>
                </c:pt>
                <c:pt idx="212">
                  <c:v>27.2</c:v>
                </c:pt>
                <c:pt idx="213">
                  <c:v>27.2</c:v>
                </c:pt>
                <c:pt idx="214">
                  <c:v>27.2</c:v>
                </c:pt>
                <c:pt idx="215">
                  <c:v>27.2</c:v>
                </c:pt>
                <c:pt idx="216">
                  <c:v>27.2</c:v>
                </c:pt>
                <c:pt idx="217">
                  <c:v>27.2</c:v>
                </c:pt>
                <c:pt idx="218">
                  <c:v>27.2</c:v>
                </c:pt>
                <c:pt idx="219">
                  <c:v>27.2</c:v>
                </c:pt>
                <c:pt idx="220">
                  <c:v>27.2</c:v>
                </c:pt>
                <c:pt idx="221">
                  <c:v>27.2</c:v>
                </c:pt>
                <c:pt idx="222">
                  <c:v>27.2</c:v>
                </c:pt>
                <c:pt idx="223">
                  <c:v>27.2</c:v>
                </c:pt>
                <c:pt idx="224">
                  <c:v>27.2</c:v>
                </c:pt>
                <c:pt idx="225">
                  <c:v>27.2</c:v>
                </c:pt>
                <c:pt idx="226">
                  <c:v>27.2</c:v>
                </c:pt>
                <c:pt idx="227">
                  <c:v>27.2</c:v>
                </c:pt>
                <c:pt idx="228">
                  <c:v>27.2</c:v>
                </c:pt>
                <c:pt idx="229">
                  <c:v>27.2</c:v>
                </c:pt>
                <c:pt idx="230">
                  <c:v>27.2</c:v>
                </c:pt>
                <c:pt idx="231">
                  <c:v>27.2</c:v>
                </c:pt>
                <c:pt idx="232">
                  <c:v>27.2</c:v>
                </c:pt>
                <c:pt idx="233">
                  <c:v>27.2</c:v>
                </c:pt>
                <c:pt idx="234">
                  <c:v>27.2</c:v>
                </c:pt>
                <c:pt idx="235">
                  <c:v>27.2</c:v>
                </c:pt>
                <c:pt idx="236">
                  <c:v>27.3</c:v>
                </c:pt>
                <c:pt idx="237">
                  <c:v>27.2</c:v>
                </c:pt>
                <c:pt idx="238">
                  <c:v>27.2</c:v>
                </c:pt>
                <c:pt idx="239">
                  <c:v>27.2</c:v>
                </c:pt>
                <c:pt idx="240">
                  <c:v>27.2</c:v>
                </c:pt>
                <c:pt idx="241">
                  <c:v>27.2</c:v>
                </c:pt>
                <c:pt idx="242">
                  <c:v>27.2</c:v>
                </c:pt>
                <c:pt idx="243">
                  <c:v>27.1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27.3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27.2</c:v>
                </c:pt>
                <c:pt idx="254">
                  <c:v>27.4</c:v>
                </c:pt>
                <c:pt idx="255">
                  <c:v>27.2</c:v>
                </c:pt>
                <c:pt idx="256">
                  <c:v>27.2</c:v>
                </c:pt>
                <c:pt idx="257">
                  <c:v>27.2</c:v>
                </c:pt>
                <c:pt idx="258">
                  <c:v>27.3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27.2</c:v>
                </c:pt>
                <c:pt idx="263">
                  <c:v>27.2</c:v>
                </c:pt>
                <c:pt idx="264">
                  <c:v>27.2</c:v>
                </c:pt>
                <c:pt idx="265">
                  <c:v>27.2</c:v>
                </c:pt>
                <c:pt idx="266">
                  <c:v>27.2</c:v>
                </c:pt>
                <c:pt idx="267">
                  <c:v>27.2</c:v>
                </c:pt>
                <c:pt idx="268">
                  <c:v>27.2</c:v>
                </c:pt>
                <c:pt idx="269">
                  <c:v>27.2</c:v>
                </c:pt>
                <c:pt idx="270">
                  <c:v>27.2</c:v>
                </c:pt>
                <c:pt idx="271">
                  <c:v>27.2</c:v>
                </c:pt>
                <c:pt idx="272">
                  <c:v>27.2</c:v>
                </c:pt>
                <c:pt idx="273">
                  <c:v>27.2</c:v>
                </c:pt>
                <c:pt idx="274">
                  <c:v>27.2</c:v>
                </c:pt>
                <c:pt idx="275">
                  <c:v>27.4</c:v>
                </c:pt>
                <c:pt idx="276">
                  <c:v>27.2</c:v>
                </c:pt>
                <c:pt idx="277">
                  <c:v>27.2</c:v>
                </c:pt>
                <c:pt idx="278">
                  <c:v>27.2</c:v>
                </c:pt>
                <c:pt idx="279">
                  <c:v>27.3</c:v>
                </c:pt>
                <c:pt idx="280">
                  <c:v>27.2</c:v>
                </c:pt>
                <c:pt idx="281">
                  <c:v>27.4</c:v>
                </c:pt>
                <c:pt idx="282">
                  <c:v>27.2</c:v>
                </c:pt>
                <c:pt idx="283">
                  <c:v>27.4</c:v>
                </c:pt>
                <c:pt idx="284">
                  <c:v>27.2</c:v>
                </c:pt>
                <c:pt idx="285">
                  <c:v>27.3</c:v>
                </c:pt>
                <c:pt idx="286">
                  <c:v>27.3</c:v>
                </c:pt>
                <c:pt idx="287">
                  <c:v>27.4</c:v>
                </c:pt>
                <c:pt idx="288">
                  <c:v>27.3</c:v>
                </c:pt>
                <c:pt idx="289">
                  <c:v>27.4</c:v>
                </c:pt>
                <c:pt idx="290">
                  <c:v>27.3</c:v>
                </c:pt>
                <c:pt idx="291">
                  <c:v>27.2</c:v>
                </c:pt>
                <c:pt idx="292">
                  <c:v>27.4</c:v>
                </c:pt>
                <c:pt idx="293">
                  <c:v>27.3</c:v>
                </c:pt>
                <c:pt idx="294">
                  <c:v>27.4</c:v>
                </c:pt>
                <c:pt idx="295">
                  <c:v>27.3</c:v>
                </c:pt>
                <c:pt idx="296">
                  <c:v>27.3</c:v>
                </c:pt>
                <c:pt idx="297">
                  <c:v>27.3</c:v>
                </c:pt>
                <c:pt idx="298">
                  <c:v>27.4</c:v>
                </c:pt>
                <c:pt idx="299">
                  <c:v>27.3</c:v>
                </c:pt>
                <c:pt idx="300">
                  <c:v>27.4</c:v>
                </c:pt>
                <c:pt idx="301">
                  <c:v>27.3</c:v>
                </c:pt>
                <c:pt idx="302">
                  <c:v>27.4</c:v>
                </c:pt>
                <c:pt idx="303">
                  <c:v>27.4</c:v>
                </c:pt>
                <c:pt idx="304">
                  <c:v>27.4</c:v>
                </c:pt>
                <c:pt idx="305">
                  <c:v>27.4</c:v>
                </c:pt>
                <c:pt idx="306">
                  <c:v>27.4</c:v>
                </c:pt>
                <c:pt idx="307">
                  <c:v>27.3</c:v>
                </c:pt>
                <c:pt idx="308">
                  <c:v>27.4</c:v>
                </c:pt>
                <c:pt idx="309">
                  <c:v>27.3</c:v>
                </c:pt>
                <c:pt idx="310">
                  <c:v>27.4</c:v>
                </c:pt>
                <c:pt idx="311">
                  <c:v>27.4</c:v>
                </c:pt>
                <c:pt idx="312">
                  <c:v>27.5</c:v>
                </c:pt>
                <c:pt idx="313">
                  <c:v>27.4</c:v>
                </c:pt>
                <c:pt idx="314">
                  <c:v>27.4</c:v>
                </c:pt>
                <c:pt idx="315">
                  <c:v>27.4</c:v>
                </c:pt>
                <c:pt idx="316">
                  <c:v>27.4</c:v>
                </c:pt>
                <c:pt idx="317">
                  <c:v>27.5</c:v>
                </c:pt>
                <c:pt idx="318">
                  <c:v>27.4</c:v>
                </c:pt>
                <c:pt idx="319">
                  <c:v>27.4</c:v>
                </c:pt>
                <c:pt idx="320">
                  <c:v>27.4</c:v>
                </c:pt>
                <c:pt idx="321">
                  <c:v>27.5</c:v>
                </c:pt>
                <c:pt idx="322">
                  <c:v>27.5</c:v>
                </c:pt>
                <c:pt idx="323">
                  <c:v>27.4</c:v>
                </c:pt>
                <c:pt idx="324">
                  <c:v>27.5</c:v>
                </c:pt>
                <c:pt idx="325">
                  <c:v>27.5</c:v>
                </c:pt>
                <c:pt idx="326">
                  <c:v>27.5</c:v>
                </c:pt>
                <c:pt idx="327">
                  <c:v>27.4</c:v>
                </c:pt>
                <c:pt idx="328">
                  <c:v>27.5</c:v>
                </c:pt>
                <c:pt idx="329">
                  <c:v>27.4</c:v>
                </c:pt>
                <c:pt idx="330">
                  <c:v>27.5</c:v>
                </c:pt>
                <c:pt idx="331">
                  <c:v>27.5</c:v>
                </c:pt>
                <c:pt idx="332">
                  <c:v>27.5</c:v>
                </c:pt>
                <c:pt idx="333">
                  <c:v>27.5</c:v>
                </c:pt>
                <c:pt idx="334">
                  <c:v>27.5</c:v>
                </c:pt>
                <c:pt idx="335">
                  <c:v>27.6</c:v>
                </c:pt>
                <c:pt idx="336">
                  <c:v>27.6</c:v>
                </c:pt>
                <c:pt idx="337">
                  <c:v>27.5</c:v>
                </c:pt>
                <c:pt idx="338">
                  <c:v>27.5</c:v>
                </c:pt>
                <c:pt idx="339">
                  <c:v>27.4</c:v>
                </c:pt>
                <c:pt idx="340">
                  <c:v>27.5</c:v>
                </c:pt>
                <c:pt idx="341">
                  <c:v>27.6</c:v>
                </c:pt>
                <c:pt idx="342">
                  <c:v>27.7</c:v>
                </c:pt>
                <c:pt idx="343">
                  <c:v>27.6</c:v>
                </c:pt>
                <c:pt idx="344">
                  <c:v>27.5</c:v>
                </c:pt>
                <c:pt idx="345">
                  <c:v>27.7</c:v>
                </c:pt>
                <c:pt idx="346">
                  <c:v>27.6</c:v>
                </c:pt>
                <c:pt idx="347">
                  <c:v>27.7</c:v>
                </c:pt>
                <c:pt idx="348">
                  <c:v>27.7</c:v>
                </c:pt>
                <c:pt idx="349">
                  <c:v>27.5</c:v>
                </c:pt>
                <c:pt idx="350">
                  <c:v>27.6</c:v>
                </c:pt>
                <c:pt idx="351">
                  <c:v>27.6</c:v>
                </c:pt>
                <c:pt idx="352">
                  <c:v>27.7</c:v>
                </c:pt>
                <c:pt idx="353">
                  <c:v>27.7</c:v>
                </c:pt>
                <c:pt idx="354">
                  <c:v>27.7</c:v>
                </c:pt>
                <c:pt idx="355">
                  <c:v>27.7</c:v>
                </c:pt>
                <c:pt idx="356">
                  <c:v>27.7</c:v>
                </c:pt>
                <c:pt idx="357">
                  <c:v>27.7</c:v>
                </c:pt>
                <c:pt idx="358">
                  <c:v>27.7</c:v>
                </c:pt>
                <c:pt idx="359">
                  <c:v>27.6</c:v>
                </c:pt>
                <c:pt idx="360">
                  <c:v>27.7</c:v>
                </c:pt>
                <c:pt idx="361">
                  <c:v>27.7</c:v>
                </c:pt>
                <c:pt idx="362">
                  <c:v>27.7</c:v>
                </c:pt>
                <c:pt idx="363">
                  <c:v>27.7</c:v>
                </c:pt>
                <c:pt idx="364">
                  <c:v>27.7</c:v>
                </c:pt>
                <c:pt idx="365">
                  <c:v>27.7</c:v>
                </c:pt>
                <c:pt idx="366">
                  <c:v>27.6</c:v>
                </c:pt>
                <c:pt idx="367">
                  <c:v>27.7</c:v>
                </c:pt>
                <c:pt idx="368">
                  <c:v>27.6</c:v>
                </c:pt>
                <c:pt idx="369">
                  <c:v>27.7</c:v>
                </c:pt>
                <c:pt idx="370">
                  <c:v>27.7</c:v>
                </c:pt>
                <c:pt idx="371">
                  <c:v>27.7</c:v>
                </c:pt>
                <c:pt idx="372">
                  <c:v>27.6</c:v>
                </c:pt>
                <c:pt idx="373">
                  <c:v>27.7</c:v>
                </c:pt>
                <c:pt idx="374">
                  <c:v>27.7</c:v>
                </c:pt>
                <c:pt idx="375">
                  <c:v>27.7</c:v>
                </c:pt>
                <c:pt idx="376">
                  <c:v>27.7</c:v>
                </c:pt>
                <c:pt idx="377">
                  <c:v>27.6</c:v>
                </c:pt>
                <c:pt idx="378">
                  <c:v>27.7</c:v>
                </c:pt>
                <c:pt idx="379">
                  <c:v>27.7</c:v>
                </c:pt>
                <c:pt idx="380">
                  <c:v>27.7</c:v>
                </c:pt>
                <c:pt idx="381">
                  <c:v>27.7</c:v>
                </c:pt>
                <c:pt idx="382">
                  <c:v>27.7</c:v>
                </c:pt>
                <c:pt idx="383">
                  <c:v>27.7</c:v>
                </c:pt>
                <c:pt idx="384">
                  <c:v>27.7</c:v>
                </c:pt>
                <c:pt idx="385">
                  <c:v>27.7</c:v>
                </c:pt>
                <c:pt idx="386">
                  <c:v>27.7</c:v>
                </c:pt>
                <c:pt idx="387">
                  <c:v>27.7</c:v>
                </c:pt>
                <c:pt idx="388">
                  <c:v>27.7</c:v>
                </c:pt>
                <c:pt idx="389">
                  <c:v>27.7</c:v>
                </c:pt>
                <c:pt idx="390">
                  <c:v>27.7</c:v>
                </c:pt>
                <c:pt idx="391">
                  <c:v>27.7</c:v>
                </c:pt>
                <c:pt idx="392">
                  <c:v>27.7</c:v>
                </c:pt>
                <c:pt idx="393">
                  <c:v>27.7</c:v>
                </c:pt>
                <c:pt idx="394">
                  <c:v>27.7</c:v>
                </c:pt>
                <c:pt idx="395">
                  <c:v>27.7</c:v>
                </c:pt>
                <c:pt idx="396">
                  <c:v>27.7</c:v>
                </c:pt>
                <c:pt idx="397">
                  <c:v>27.7</c:v>
                </c:pt>
                <c:pt idx="398">
                  <c:v>27.7</c:v>
                </c:pt>
                <c:pt idx="399">
                  <c:v>27.7</c:v>
                </c:pt>
                <c:pt idx="400">
                  <c:v>27.7</c:v>
                </c:pt>
                <c:pt idx="401">
                  <c:v>27.7</c:v>
                </c:pt>
                <c:pt idx="402">
                  <c:v>27.7</c:v>
                </c:pt>
                <c:pt idx="403">
                  <c:v>27.7</c:v>
                </c:pt>
                <c:pt idx="404">
                  <c:v>27.7</c:v>
                </c:pt>
                <c:pt idx="405">
                  <c:v>27.7</c:v>
                </c:pt>
                <c:pt idx="406">
                  <c:v>27.7</c:v>
                </c:pt>
                <c:pt idx="407">
                  <c:v>27.7</c:v>
                </c:pt>
                <c:pt idx="408">
                  <c:v>27.7</c:v>
                </c:pt>
                <c:pt idx="409">
                  <c:v>27.7</c:v>
                </c:pt>
                <c:pt idx="410">
                  <c:v>27.7</c:v>
                </c:pt>
                <c:pt idx="411">
                  <c:v>27.7</c:v>
                </c:pt>
                <c:pt idx="412">
                  <c:v>27.7</c:v>
                </c:pt>
                <c:pt idx="413">
                  <c:v>27.7</c:v>
                </c:pt>
                <c:pt idx="414">
                  <c:v>27.7</c:v>
                </c:pt>
                <c:pt idx="415">
                  <c:v>27.7</c:v>
                </c:pt>
                <c:pt idx="416">
                  <c:v>27.7</c:v>
                </c:pt>
                <c:pt idx="417">
                  <c:v>27.7</c:v>
                </c:pt>
                <c:pt idx="418">
                  <c:v>27.7</c:v>
                </c:pt>
                <c:pt idx="419">
                  <c:v>27.7</c:v>
                </c:pt>
                <c:pt idx="420">
                  <c:v>27.7</c:v>
                </c:pt>
                <c:pt idx="421">
                  <c:v>27.7</c:v>
                </c:pt>
                <c:pt idx="422">
                  <c:v>27.7</c:v>
                </c:pt>
                <c:pt idx="423">
                  <c:v>27.7</c:v>
                </c:pt>
                <c:pt idx="424">
                  <c:v>27.7</c:v>
                </c:pt>
                <c:pt idx="425">
                  <c:v>27.7</c:v>
                </c:pt>
                <c:pt idx="426">
                  <c:v>27.7</c:v>
                </c:pt>
                <c:pt idx="427">
                  <c:v>27.6</c:v>
                </c:pt>
                <c:pt idx="428">
                  <c:v>27.7</c:v>
                </c:pt>
                <c:pt idx="429">
                  <c:v>27.7</c:v>
                </c:pt>
                <c:pt idx="430">
                  <c:v>27.7</c:v>
                </c:pt>
                <c:pt idx="431">
                  <c:v>27.7</c:v>
                </c:pt>
                <c:pt idx="432">
                  <c:v>27.7</c:v>
                </c:pt>
                <c:pt idx="433">
                  <c:v>27.7</c:v>
                </c:pt>
                <c:pt idx="434">
                  <c:v>27.7</c:v>
                </c:pt>
                <c:pt idx="435">
                  <c:v>27.7</c:v>
                </c:pt>
                <c:pt idx="436">
                  <c:v>27.7</c:v>
                </c:pt>
                <c:pt idx="437">
                  <c:v>27.7</c:v>
                </c:pt>
                <c:pt idx="438">
                  <c:v>27.7</c:v>
                </c:pt>
                <c:pt idx="439">
                  <c:v>27.7</c:v>
                </c:pt>
                <c:pt idx="440">
                  <c:v>27.7</c:v>
                </c:pt>
                <c:pt idx="441">
                  <c:v>27.7</c:v>
                </c:pt>
                <c:pt idx="442">
                  <c:v>27.7</c:v>
                </c:pt>
                <c:pt idx="443">
                  <c:v>27.7</c:v>
                </c:pt>
                <c:pt idx="444">
                  <c:v>27.7</c:v>
                </c:pt>
                <c:pt idx="445">
                  <c:v>27.7</c:v>
                </c:pt>
                <c:pt idx="446">
                  <c:v>27.7</c:v>
                </c:pt>
                <c:pt idx="447">
                  <c:v>27.7</c:v>
                </c:pt>
                <c:pt idx="448">
                  <c:v>27.7</c:v>
                </c:pt>
                <c:pt idx="449">
                  <c:v>27.6</c:v>
                </c:pt>
                <c:pt idx="450">
                  <c:v>27.7</c:v>
                </c:pt>
                <c:pt idx="451">
                  <c:v>27.7</c:v>
                </c:pt>
                <c:pt idx="452">
                  <c:v>27.7</c:v>
                </c:pt>
                <c:pt idx="453">
                  <c:v>27.7</c:v>
                </c:pt>
                <c:pt idx="454">
                  <c:v>27.7</c:v>
                </c:pt>
                <c:pt idx="455">
                  <c:v>27.7</c:v>
                </c:pt>
                <c:pt idx="456">
                  <c:v>27.7</c:v>
                </c:pt>
                <c:pt idx="457">
                  <c:v>27.7</c:v>
                </c:pt>
                <c:pt idx="458">
                  <c:v>27.7</c:v>
                </c:pt>
                <c:pt idx="459">
                  <c:v>27.7</c:v>
                </c:pt>
                <c:pt idx="460">
                  <c:v>27.7</c:v>
                </c:pt>
                <c:pt idx="461">
                  <c:v>27.7</c:v>
                </c:pt>
                <c:pt idx="462">
                  <c:v>27.7</c:v>
                </c:pt>
                <c:pt idx="463">
                  <c:v>27.7</c:v>
                </c:pt>
                <c:pt idx="464">
                  <c:v>27.7</c:v>
                </c:pt>
                <c:pt idx="465">
                  <c:v>27.7</c:v>
                </c:pt>
                <c:pt idx="466">
                  <c:v>27.7</c:v>
                </c:pt>
                <c:pt idx="467">
                  <c:v>27.6</c:v>
                </c:pt>
                <c:pt idx="468">
                  <c:v>27.7</c:v>
                </c:pt>
                <c:pt idx="469">
                  <c:v>27.7</c:v>
                </c:pt>
                <c:pt idx="470">
                  <c:v>27.7</c:v>
                </c:pt>
                <c:pt idx="471">
                  <c:v>27.7</c:v>
                </c:pt>
                <c:pt idx="472">
                  <c:v>27.7</c:v>
                </c:pt>
                <c:pt idx="473">
                  <c:v>27.7</c:v>
                </c:pt>
                <c:pt idx="474">
                  <c:v>27.7</c:v>
                </c:pt>
                <c:pt idx="475">
                  <c:v>27.7</c:v>
                </c:pt>
                <c:pt idx="476">
                  <c:v>27.7</c:v>
                </c:pt>
                <c:pt idx="477">
                  <c:v>27.7</c:v>
                </c:pt>
                <c:pt idx="478">
                  <c:v>27.7</c:v>
                </c:pt>
                <c:pt idx="479">
                  <c:v>27.7</c:v>
                </c:pt>
                <c:pt idx="480">
                  <c:v>27.8</c:v>
                </c:pt>
                <c:pt idx="481">
                  <c:v>27.8</c:v>
                </c:pt>
                <c:pt idx="482">
                  <c:v>27.7</c:v>
                </c:pt>
                <c:pt idx="483">
                  <c:v>27.7</c:v>
                </c:pt>
                <c:pt idx="484">
                  <c:v>27.7</c:v>
                </c:pt>
                <c:pt idx="485">
                  <c:v>27.7</c:v>
                </c:pt>
                <c:pt idx="486">
                  <c:v>27.8</c:v>
                </c:pt>
                <c:pt idx="487">
                  <c:v>27.7</c:v>
                </c:pt>
                <c:pt idx="488">
                  <c:v>27.7</c:v>
                </c:pt>
                <c:pt idx="489">
                  <c:v>27.7</c:v>
                </c:pt>
                <c:pt idx="490">
                  <c:v>27.8</c:v>
                </c:pt>
                <c:pt idx="491">
                  <c:v>27.7</c:v>
                </c:pt>
                <c:pt idx="492">
                  <c:v>27.7</c:v>
                </c:pt>
                <c:pt idx="493">
                  <c:v>27.7</c:v>
                </c:pt>
                <c:pt idx="494">
                  <c:v>27.7</c:v>
                </c:pt>
                <c:pt idx="495">
                  <c:v>27.7</c:v>
                </c:pt>
                <c:pt idx="496">
                  <c:v>27.7</c:v>
                </c:pt>
                <c:pt idx="497">
                  <c:v>27.7</c:v>
                </c:pt>
                <c:pt idx="498">
                  <c:v>27.7</c:v>
                </c:pt>
                <c:pt idx="499">
                  <c:v>27.7</c:v>
                </c:pt>
                <c:pt idx="500">
                  <c:v>27.7</c:v>
                </c:pt>
                <c:pt idx="501">
                  <c:v>27.7</c:v>
                </c:pt>
                <c:pt idx="502">
                  <c:v>27.8</c:v>
                </c:pt>
                <c:pt idx="503">
                  <c:v>27.7</c:v>
                </c:pt>
                <c:pt idx="504">
                  <c:v>27.8</c:v>
                </c:pt>
                <c:pt idx="505">
                  <c:v>27.7</c:v>
                </c:pt>
                <c:pt idx="506">
                  <c:v>27.9</c:v>
                </c:pt>
                <c:pt idx="507">
                  <c:v>27.8</c:v>
                </c:pt>
                <c:pt idx="508">
                  <c:v>27.9</c:v>
                </c:pt>
                <c:pt idx="509">
                  <c:v>27.7</c:v>
                </c:pt>
                <c:pt idx="510">
                  <c:v>27.7</c:v>
                </c:pt>
                <c:pt idx="511">
                  <c:v>27.7</c:v>
                </c:pt>
                <c:pt idx="512">
                  <c:v>27.8</c:v>
                </c:pt>
                <c:pt idx="513">
                  <c:v>27.7</c:v>
                </c:pt>
                <c:pt idx="514">
                  <c:v>27.8</c:v>
                </c:pt>
                <c:pt idx="515">
                  <c:v>27.7</c:v>
                </c:pt>
                <c:pt idx="516">
                  <c:v>27.7</c:v>
                </c:pt>
                <c:pt idx="517">
                  <c:v>27.7</c:v>
                </c:pt>
                <c:pt idx="518">
                  <c:v>27.7</c:v>
                </c:pt>
                <c:pt idx="519">
                  <c:v>27.9</c:v>
                </c:pt>
                <c:pt idx="520">
                  <c:v>27.7</c:v>
                </c:pt>
                <c:pt idx="521">
                  <c:v>27.7</c:v>
                </c:pt>
                <c:pt idx="522">
                  <c:v>27.7</c:v>
                </c:pt>
                <c:pt idx="523">
                  <c:v>27.9</c:v>
                </c:pt>
                <c:pt idx="524">
                  <c:v>27.8</c:v>
                </c:pt>
                <c:pt idx="525">
                  <c:v>27.8</c:v>
                </c:pt>
                <c:pt idx="526">
                  <c:v>27.7</c:v>
                </c:pt>
                <c:pt idx="527">
                  <c:v>27.8</c:v>
                </c:pt>
                <c:pt idx="528">
                  <c:v>28</c:v>
                </c:pt>
                <c:pt idx="529">
                  <c:v>27.7</c:v>
                </c:pt>
                <c:pt idx="530">
                  <c:v>27.8</c:v>
                </c:pt>
                <c:pt idx="531">
                  <c:v>27.7</c:v>
                </c:pt>
                <c:pt idx="532">
                  <c:v>27.8</c:v>
                </c:pt>
                <c:pt idx="533">
                  <c:v>27.7</c:v>
                </c:pt>
                <c:pt idx="534">
                  <c:v>27.7</c:v>
                </c:pt>
                <c:pt idx="535">
                  <c:v>27.7</c:v>
                </c:pt>
                <c:pt idx="536">
                  <c:v>27.8</c:v>
                </c:pt>
                <c:pt idx="537">
                  <c:v>27.7</c:v>
                </c:pt>
                <c:pt idx="538">
                  <c:v>27.7</c:v>
                </c:pt>
                <c:pt idx="539">
                  <c:v>27.7</c:v>
                </c:pt>
                <c:pt idx="540">
                  <c:v>27.8</c:v>
                </c:pt>
                <c:pt idx="541">
                  <c:v>27.9</c:v>
                </c:pt>
                <c:pt idx="542">
                  <c:v>27.7</c:v>
                </c:pt>
                <c:pt idx="543">
                  <c:v>27.7</c:v>
                </c:pt>
                <c:pt idx="544">
                  <c:v>27.7</c:v>
                </c:pt>
                <c:pt idx="545">
                  <c:v>27.8</c:v>
                </c:pt>
                <c:pt idx="546">
                  <c:v>27.8</c:v>
                </c:pt>
                <c:pt idx="547">
                  <c:v>27.9</c:v>
                </c:pt>
                <c:pt idx="548">
                  <c:v>27.7</c:v>
                </c:pt>
                <c:pt idx="549">
                  <c:v>27.7</c:v>
                </c:pt>
                <c:pt idx="550">
                  <c:v>27.8</c:v>
                </c:pt>
                <c:pt idx="551">
                  <c:v>27.8</c:v>
                </c:pt>
                <c:pt idx="552">
                  <c:v>27.9</c:v>
                </c:pt>
                <c:pt idx="553">
                  <c:v>27.8</c:v>
                </c:pt>
                <c:pt idx="554">
                  <c:v>27.7</c:v>
                </c:pt>
                <c:pt idx="555">
                  <c:v>27.8</c:v>
                </c:pt>
                <c:pt idx="556">
                  <c:v>27.8</c:v>
                </c:pt>
                <c:pt idx="557">
                  <c:v>27.8</c:v>
                </c:pt>
                <c:pt idx="558">
                  <c:v>27.8</c:v>
                </c:pt>
                <c:pt idx="559">
                  <c:v>27.8</c:v>
                </c:pt>
                <c:pt idx="560">
                  <c:v>27.7</c:v>
                </c:pt>
                <c:pt idx="561">
                  <c:v>28</c:v>
                </c:pt>
                <c:pt idx="562">
                  <c:v>27.9</c:v>
                </c:pt>
                <c:pt idx="563">
                  <c:v>28</c:v>
                </c:pt>
                <c:pt idx="564">
                  <c:v>27.7</c:v>
                </c:pt>
                <c:pt idx="565">
                  <c:v>27.8</c:v>
                </c:pt>
                <c:pt idx="566">
                  <c:v>27.8</c:v>
                </c:pt>
                <c:pt idx="567">
                  <c:v>27.9</c:v>
                </c:pt>
                <c:pt idx="568">
                  <c:v>27.7</c:v>
                </c:pt>
                <c:pt idx="569">
                  <c:v>27.8</c:v>
                </c:pt>
                <c:pt idx="570">
                  <c:v>27.7</c:v>
                </c:pt>
                <c:pt idx="571">
                  <c:v>27.8</c:v>
                </c:pt>
                <c:pt idx="572">
                  <c:v>27.9</c:v>
                </c:pt>
                <c:pt idx="573">
                  <c:v>27.9</c:v>
                </c:pt>
                <c:pt idx="574">
                  <c:v>28</c:v>
                </c:pt>
                <c:pt idx="575">
                  <c:v>27.9</c:v>
                </c:pt>
                <c:pt idx="576">
                  <c:v>27.9</c:v>
                </c:pt>
                <c:pt idx="577">
                  <c:v>27.9</c:v>
                </c:pt>
                <c:pt idx="578">
                  <c:v>28</c:v>
                </c:pt>
                <c:pt idx="579">
                  <c:v>27.9</c:v>
                </c:pt>
                <c:pt idx="580">
                  <c:v>27.9</c:v>
                </c:pt>
                <c:pt idx="581">
                  <c:v>27.8</c:v>
                </c:pt>
                <c:pt idx="582">
                  <c:v>28</c:v>
                </c:pt>
                <c:pt idx="583">
                  <c:v>28</c:v>
                </c:pt>
                <c:pt idx="584">
                  <c:v>28</c:v>
                </c:pt>
                <c:pt idx="585">
                  <c:v>28.2</c:v>
                </c:pt>
                <c:pt idx="586">
                  <c:v>27.8</c:v>
                </c:pt>
                <c:pt idx="587">
                  <c:v>28</c:v>
                </c:pt>
                <c:pt idx="588">
                  <c:v>28</c:v>
                </c:pt>
                <c:pt idx="589">
                  <c:v>27.9</c:v>
                </c:pt>
                <c:pt idx="590">
                  <c:v>28</c:v>
                </c:pt>
                <c:pt idx="591">
                  <c:v>27.9</c:v>
                </c:pt>
                <c:pt idx="592">
                  <c:v>28</c:v>
                </c:pt>
                <c:pt idx="593">
                  <c:v>28</c:v>
                </c:pt>
                <c:pt idx="594">
                  <c:v>28</c:v>
                </c:pt>
                <c:pt idx="595">
                  <c:v>28</c:v>
                </c:pt>
                <c:pt idx="596">
                  <c:v>28</c:v>
                </c:pt>
                <c:pt idx="597">
                  <c:v>28</c:v>
                </c:pt>
                <c:pt idx="598">
                  <c:v>28</c:v>
                </c:pt>
                <c:pt idx="599">
                  <c:v>28.1</c:v>
                </c:pt>
                <c:pt idx="600">
                  <c:v>28</c:v>
                </c:pt>
                <c:pt idx="601">
                  <c:v>28</c:v>
                </c:pt>
                <c:pt idx="602">
                  <c:v>28</c:v>
                </c:pt>
                <c:pt idx="603">
                  <c:v>28</c:v>
                </c:pt>
                <c:pt idx="604">
                  <c:v>28.1</c:v>
                </c:pt>
                <c:pt idx="605">
                  <c:v>28.1</c:v>
                </c:pt>
                <c:pt idx="606">
                  <c:v>28.1</c:v>
                </c:pt>
                <c:pt idx="607">
                  <c:v>28</c:v>
                </c:pt>
                <c:pt idx="608">
                  <c:v>28</c:v>
                </c:pt>
                <c:pt idx="609">
                  <c:v>28</c:v>
                </c:pt>
                <c:pt idx="610">
                  <c:v>28.2</c:v>
                </c:pt>
                <c:pt idx="611">
                  <c:v>28</c:v>
                </c:pt>
                <c:pt idx="612">
                  <c:v>28.1</c:v>
                </c:pt>
                <c:pt idx="613">
                  <c:v>28.1</c:v>
                </c:pt>
                <c:pt idx="614">
                  <c:v>28</c:v>
                </c:pt>
                <c:pt idx="615">
                  <c:v>28.1</c:v>
                </c:pt>
                <c:pt idx="616">
                  <c:v>28.1</c:v>
                </c:pt>
                <c:pt idx="617">
                  <c:v>28.1</c:v>
                </c:pt>
                <c:pt idx="618">
                  <c:v>28.1</c:v>
                </c:pt>
                <c:pt idx="619">
                  <c:v>28.1</c:v>
                </c:pt>
                <c:pt idx="620">
                  <c:v>28.1</c:v>
                </c:pt>
                <c:pt idx="621">
                  <c:v>28.2</c:v>
                </c:pt>
                <c:pt idx="622">
                  <c:v>28.1</c:v>
                </c:pt>
                <c:pt idx="623">
                  <c:v>28.2</c:v>
                </c:pt>
                <c:pt idx="624">
                  <c:v>28.1</c:v>
                </c:pt>
                <c:pt idx="625">
                  <c:v>28.1</c:v>
                </c:pt>
                <c:pt idx="626">
                  <c:v>28.2</c:v>
                </c:pt>
                <c:pt idx="627">
                  <c:v>28.2</c:v>
                </c:pt>
                <c:pt idx="628">
                  <c:v>28.2</c:v>
                </c:pt>
                <c:pt idx="629">
                  <c:v>28.2</c:v>
                </c:pt>
                <c:pt idx="630">
                  <c:v>28.2</c:v>
                </c:pt>
                <c:pt idx="631">
                  <c:v>28.2</c:v>
                </c:pt>
                <c:pt idx="632">
                  <c:v>28.2</c:v>
                </c:pt>
                <c:pt idx="633">
                  <c:v>28.2</c:v>
                </c:pt>
                <c:pt idx="634">
                  <c:v>28.2</c:v>
                </c:pt>
                <c:pt idx="635">
                  <c:v>28.2</c:v>
                </c:pt>
                <c:pt idx="636">
                  <c:v>28.2</c:v>
                </c:pt>
                <c:pt idx="637">
                  <c:v>28.2</c:v>
                </c:pt>
                <c:pt idx="638">
                  <c:v>28.2</c:v>
                </c:pt>
                <c:pt idx="639">
                  <c:v>28.2</c:v>
                </c:pt>
                <c:pt idx="640">
                  <c:v>28.2</c:v>
                </c:pt>
                <c:pt idx="641">
                  <c:v>28.2</c:v>
                </c:pt>
                <c:pt idx="642">
                  <c:v>28.2</c:v>
                </c:pt>
                <c:pt idx="643">
                  <c:v>28.2</c:v>
                </c:pt>
                <c:pt idx="644">
                  <c:v>28.2</c:v>
                </c:pt>
                <c:pt idx="645">
                  <c:v>28.2</c:v>
                </c:pt>
                <c:pt idx="646">
                  <c:v>28.3</c:v>
                </c:pt>
                <c:pt idx="647">
                  <c:v>28.2</c:v>
                </c:pt>
                <c:pt idx="648">
                  <c:v>28.3</c:v>
                </c:pt>
                <c:pt idx="649">
                  <c:v>28.2</c:v>
                </c:pt>
                <c:pt idx="650">
                  <c:v>28.2</c:v>
                </c:pt>
                <c:pt idx="651">
                  <c:v>28.2</c:v>
                </c:pt>
                <c:pt idx="652">
                  <c:v>28.3</c:v>
                </c:pt>
                <c:pt idx="653">
                  <c:v>28.3</c:v>
                </c:pt>
                <c:pt idx="654">
                  <c:v>28.2</c:v>
                </c:pt>
                <c:pt idx="655">
                  <c:v>28.3</c:v>
                </c:pt>
                <c:pt idx="656">
                  <c:v>28.2</c:v>
                </c:pt>
                <c:pt idx="657">
                  <c:v>28.3</c:v>
                </c:pt>
                <c:pt idx="658">
                  <c:v>28.3</c:v>
                </c:pt>
                <c:pt idx="659">
                  <c:v>28.3</c:v>
                </c:pt>
                <c:pt idx="660">
                  <c:v>28.2</c:v>
                </c:pt>
                <c:pt idx="661">
                  <c:v>28.2</c:v>
                </c:pt>
                <c:pt idx="662">
                  <c:v>28.2</c:v>
                </c:pt>
                <c:pt idx="663">
                  <c:v>28.3</c:v>
                </c:pt>
                <c:pt idx="664">
                  <c:v>28.2</c:v>
                </c:pt>
                <c:pt idx="665">
                  <c:v>28.3</c:v>
                </c:pt>
                <c:pt idx="666">
                  <c:v>28.2</c:v>
                </c:pt>
                <c:pt idx="667">
                  <c:v>28.4</c:v>
                </c:pt>
                <c:pt idx="668">
                  <c:v>28.3</c:v>
                </c:pt>
                <c:pt idx="669">
                  <c:v>28.3</c:v>
                </c:pt>
                <c:pt idx="670">
                  <c:v>28.3</c:v>
                </c:pt>
                <c:pt idx="671">
                  <c:v>28.3</c:v>
                </c:pt>
                <c:pt idx="672">
                  <c:v>28.3</c:v>
                </c:pt>
                <c:pt idx="673">
                  <c:v>28.2</c:v>
                </c:pt>
                <c:pt idx="674">
                  <c:v>28.3</c:v>
                </c:pt>
                <c:pt idx="675">
                  <c:v>28.4</c:v>
                </c:pt>
                <c:pt idx="676">
                  <c:v>28.3</c:v>
                </c:pt>
                <c:pt idx="677">
                  <c:v>28.3</c:v>
                </c:pt>
                <c:pt idx="678">
                  <c:v>28.3</c:v>
                </c:pt>
                <c:pt idx="679">
                  <c:v>28.3</c:v>
                </c:pt>
                <c:pt idx="680">
                  <c:v>28.4</c:v>
                </c:pt>
                <c:pt idx="681">
                  <c:v>28.5</c:v>
                </c:pt>
                <c:pt idx="682">
                  <c:v>28.3</c:v>
                </c:pt>
                <c:pt idx="683">
                  <c:v>28.4</c:v>
                </c:pt>
                <c:pt idx="684">
                  <c:v>28.4</c:v>
                </c:pt>
                <c:pt idx="685">
                  <c:v>28.5</c:v>
                </c:pt>
                <c:pt idx="686">
                  <c:v>28.4</c:v>
                </c:pt>
                <c:pt idx="687">
                  <c:v>28.5</c:v>
                </c:pt>
                <c:pt idx="688">
                  <c:v>28.5</c:v>
                </c:pt>
                <c:pt idx="689">
                  <c:v>28.5</c:v>
                </c:pt>
                <c:pt idx="690">
                  <c:v>28.5</c:v>
                </c:pt>
                <c:pt idx="691">
                  <c:v>28.5</c:v>
                </c:pt>
                <c:pt idx="692">
                  <c:v>28.5</c:v>
                </c:pt>
                <c:pt idx="693">
                  <c:v>28.5</c:v>
                </c:pt>
                <c:pt idx="694">
                  <c:v>28.5</c:v>
                </c:pt>
                <c:pt idx="695">
                  <c:v>28.5</c:v>
                </c:pt>
                <c:pt idx="696">
                  <c:v>28.5</c:v>
                </c:pt>
                <c:pt idx="697">
                  <c:v>28.4</c:v>
                </c:pt>
                <c:pt idx="698">
                  <c:v>28.5</c:v>
                </c:pt>
                <c:pt idx="699">
                  <c:v>28.5</c:v>
                </c:pt>
                <c:pt idx="700">
                  <c:v>28.5</c:v>
                </c:pt>
                <c:pt idx="701">
                  <c:v>28.5</c:v>
                </c:pt>
                <c:pt idx="702">
                  <c:v>28.5</c:v>
                </c:pt>
                <c:pt idx="703">
                  <c:v>28.5</c:v>
                </c:pt>
                <c:pt idx="704">
                  <c:v>28.6</c:v>
                </c:pt>
                <c:pt idx="705">
                  <c:v>28.5</c:v>
                </c:pt>
                <c:pt idx="706">
                  <c:v>28.5</c:v>
                </c:pt>
                <c:pt idx="707">
                  <c:v>28.5</c:v>
                </c:pt>
                <c:pt idx="708">
                  <c:v>28.5</c:v>
                </c:pt>
                <c:pt idx="709">
                  <c:v>28.5</c:v>
                </c:pt>
                <c:pt idx="710">
                  <c:v>28.5</c:v>
                </c:pt>
                <c:pt idx="711">
                  <c:v>28.7</c:v>
                </c:pt>
                <c:pt idx="712">
                  <c:v>28.7</c:v>
                </c:pt>
                <c:pt idx="713">
                  <c:v>28.5</c:v>
                </c:pt>
                <c:pt idx="714">
                  <c:v>28.5</c:v>
                </c:pt>
                <c:pt idx="715">
                  <c:v>28.5</c:v>
                </c:pt>
                <c:pt idx="716">
                  <c:v>28.5</c:v>
                </c:pt>
                <c:pt idx="717">
                  <c:v>28.5</c:v>
                </c:pt>
                <c:pt idx="718">
                  <c:v>28.5</c:v>
                </c:pt>
                <c:pt idx="719">
                  <c:v>28.5</c:v>
                </c:pt>
                <c:pt idx="720">
                  <c:v>28.5</c:v>
                </c:pt>
                <c:pt idx="721">
                  <c:v>28.6</c:v>
                </c:pt>
                <c:pt idx="722">
                  <c:v>28.7</c:v>
                </c:pt>
                <c:pt idx="723">
                  <c:v>28.6</c:v>
                </c:pt>
                <c:pt idx="724">
                  <c:v>28.5</c:v>
                </c:pt>
                <c:pt idx="725">
                  <c:v>28.5</c:v>
                </c:pt>
                <c:pt idx="726">
                  <c:v>28.6</c:v>
                </c:pt>
                <c:pt idx="727">
                  <c:v>28.6</c:v>
                </c:pt>
                <c:pt idx="728">
                  <c:v>28.7</c:v>
                </c:pt>
                <c:pt idx="729">
                  <c:v>28.7</c:v>
                </c:pt>
                <c:pt idx="730">
                  <c:v>28.6</c:v>
                </c:pt>
                <c:pt idx="731">
                  <c:v>28.5</c:v>
                </c:pt>
                <c:pt idx="732">
                  <c:v>28.7</c:v>
                </c:pt>
                <c:pt idx="733">
                  <c:v>28.7</c:v>
                </c:pt>
                <c:pt idx="734">
                  <c:v>28.7</c:v>
                </c:pt>
                <c:pt idx="735">
                  <c:v>28.6</c:v>
                </c:pt>
                <c:pt idx="736">
                  <c:v>28.5</c:v>
                </c:pt>
                <c:pt idx="737">
                  <c:v>28.7</c:v>
                </c:pt>
                <c:pt idx="738">
                  <c:v>28.7</c:v>
                </c:pt>
                <c:pt idx="739">
                  <c:v>28.7</c:v>
                </c:pt>
                <c:pt idx="740">
                  <c:v>28.6</c:v>
                </c:pt>
                <c:pt idx="741">
                  <c:v>28.5</c:v>
                </c:pt>
                <c:pt idx="742">
                  <c:v>28.6</c:v>
                </c:pt>
                <c:pt idx="743">
                  <c:v>28.7</c:v>
                </c:pt>
                <c:pt idx="744">
                  <c:v>28.7</c:v>
                </c:pt>
                <c:pt idx="745">
                  <c:v>28.7</c:v>
                </c:pt>
                <c:pt idx="746">
                  <c:v>28.7</c:v>
                </c:pt>
                <c:pt idx="747">
                  <c:v>28.7</c:v>
                </c:pt>
                <c:pt idx="748">
                  <c:v>28.6</c:v>
                </c:pt>
                <c:pt idx="749">
                  <c:v>28.7</c:v>
                </c:pt>
                <c:pt idx="750">
                  <c:v>28.7</c:v>
                </c:pt>
                <c:pt idx="751">
                  <c:v>28.7</c:v>
                </c:pt>
                <c:pt idx="752">
                  <c:v>28.7</c:v>
                </c:pt>
                <c:pt idx="753">
                  <c:v>28.6</c:v>
                </c:pt>
                <c:pt idx="754">
                  <c:v>28.7</c:v>
                </c:pt>
                <c:pt idx="755">
                  <c:v>28.6</c:v>
                </c:pt>
                <c:pt idx="756">
                  <c:v>28.7</c:v>
                </c:pt>
                <c:pt idx="757">
                  <c:v>28.7</c:v>
                </c:pt>
                <c:pt idx="758">
                  <c:v>28.7</c:v>
                </c:pt>
                <c:pt idx="759">
                  <c:v>28.7</c:v>
                </c:pt>
                <c:pt idx="760">
                  <c:v>28.6</c:v>
                </c:pt>
                <c:pt idx="761">
                  <c:v>28.7</c:v>
                </c:pt>
                <c:pt idx="762">
                  <c:v>28.6</c:v>
                </c:pt>
                <c:pt idx="763">
                  <c:v>28.6</c:v>
                </c:pt>
                <c:pt idx="764">
                  <c:v>28.6</c:v>
                </c:pt>
                <c:pt idx="765">
                  <c:v>28.7</c:v>
                </c:pt>
                <c:pt idx="766">
                  <c:v>28.7</c:v>
                </c:pt>
                <c:pt idx="767">
                  <c:v>28.7</c:v>
                </c:pt>
                <c:pt idx="768">
                  <c:v>28.7</c:v>
                </c:pt>
                <c:pt idx="769">
                  <c:v>28.7</c:v>
                </c:pt>
                <c:pt idx="770">
                  <c:v>28.7</c:v>
                </c:pt>
                <c:pt idx="771">
                  <c:v>28.7</c:v>
                </c:pt>
                <c:pt idx="772">
                  <c:v>28.7</c:v>
                </c:pt>
                <c:pt idx="773">
                  <c:v>28.7</c:v>
                </c:pt>
                <c:pt idx="774">
                  <c:v>28.8</c:v>
                </c:pt>
                <c:pt idx="775">
                  <c:v>28.8</c:v>
                </c:pt>
                <c:pt idx="776">
                  <c:v>28.8</c:v>
                </c:pt>
                <c:pt idx="777">
                  <c:v>28.8</c:v>
                </c:pt>
                <c:pt idx="778">
                  <c:v>28.8</c:v>
                </c:pt>
                <c:pt idx="779">
                  <c:v>28.6</c:v>
                </c:pt>
                <c:pt idx="780">
                  <c:v>28.7</c:v>
                </c:pt>
                <c:pt idx="781">
                  <c:v>28.7</c:v>
                </c:pt>
                <c:pt idx="782">
                  <c:v>28.7</c:v>
                </c:pt>
                <c:pt idx="783">
                  <c:v>28.7</c:v>
                </c:pt>
                <c:pt idx="784">
                  <c:v>28.7</c:v>
                </c:pt>
                <c:pt idx="785">
                  <c:v>28.7</c:v>
                </c:pt>
                <c:pt idx="786">
                  <c:v>28.7</c:v>
                </c:pt>
                <c:pt idx="787">
                  <c:v>28.8</c:v>
                </c:pt>
                <c:pt idx="788">
                  <c:v>28.8</c:v>
                </c:pt>
                <c:pt idx="789">
                  <c:v>28.8</c:v>
                </c:pt>
                <c:pt idx="790">
                  <c:v>28.7</c:v>
                </c:pt>
                <c:pt idx="791">
                  <c:v>28.8</c:v>
                </c:pt>
                <c:pt idx="792">
                  <c:v>28.8</c:v>
                </c:pt>
                <c:pt idx="793">
                  <c:v>28.7</c:v>
                </c:pt>
                <c:pt idx="794">
                  <c:v>28.7</c:v>
                </c:pt>
                <c:pt idx="795">
                  <c:v>28.8</c:v>
                </c:pt>
                <c:pt idx="796">
                  <c:v>28.7</c:v>
                </c:pt>
                <c:pt idx="797">
                  <c:v>28.8</c:v>
                </c:pt>
                <c:pt idx="798">
                  <c:v>28.7</c:v>
                </c:pt>
                <c:pt idx="799">
                  <c:v>28.7</c:v>
                </c:pt>
                <c:pt idx="800">
                  <c:v>28.7</c:v>
                </c:pt>
                <c:pt idx="801">
                  <c:v>28.8</c:v>
                </c:pt>
                <c:pt idx="802">
                  <c:v>28.8</c:v>
                </c:pt>
                <c:pt idx="803">
                  <c:v>28.8</c:v>
                </c:pt>
                <c:pt idx="804">
                  <c:v>28.7</c:v>
                </c:pt>
                <c:pt idx="805">
                  <c:v>28.7</c:v>
                </c:pt>
                <c:pt idx="806">
                  <c:v>28.8</c:v>
                </c:pt>
                <c:pt idx="807">
                  <c:v>28.7</c:v>
                </c:pt>
                <c:pt idx="808">
                  <c:v>28.8</c:v>
                </c:pt>
                <c:pt idx="809">
                  <c:v>28.8</c:v>
                </c:pt>
                <c:pt idx="810">
                  <c:v>28.8</c:v>
                </c:pt>
                <c:pt idx="811">
                  <c:v>28.8</c:v>
                </c:pt>
                <c:pt idx="812">
                  <c:v>28.8</c:v>
                </c:pt>
                <c:pt idx="813">
                  <c:v>28.8</c:v>
                </c:pt>
                <c:pt idx="814">
                  <c:v>28.8</c:v>
                </c:pt>
                <c:pt idx="815">
                  <c:v>28.8</c:v>
                </c:pt>
                <c:pt idx="816">
                  <c:v>28.8</c:v>
                </c:pt>
                <c:pt idx="817">
                  <c:v>28.8</c:v>
                </c:pt>
                <c:pt idx="818">
                  <c:v>28.8</c:v>
                </c:pt>
                <c:pt idx="819">
                  <c:v>28.8</c:v>
                </c:pt>
                <c:pt idx="820">
                  <c:v>28.9</c:v>
                </c:pt>
                <c:pt idx="821">
                  <c:v>28.9</c:v>
                </c:pt>
                <c:pt idx="822">
                  <c:v>28.9</c:v>
                </c:pt>
                <c:pt idx="823">
                  <c:v>28.8</c:v>
                </c:pt>
                <c:pt idx="824">
                  <c:v>28.8</c:v>
                </c:pt>
                <c:pt idx="825">
                  <c:v>28.9</c:v>
                </c:pt>
                <c:pt idx="826">
                  <c:v>28.8</c:v>
                </c:pt>
                <c:pt idx="827">
                  <c:v>28.9</c:v>
                </c:pt>
                <c:pt idx="828">
                  <c:v>28.9</c:v>
                </c:pt>
                <c:pt idx="829">
                  <c:v>28.9</c:v>
                </c:pt>
                <c:pt idx="830">
                  <c:v>28.9</c:v>
                </c:pt>
                <c:pt idx="831">
                  <c:v>28.8</c:v>
                </c:pt>
                <c:pt idx="832">
                  <c:v>28.8</c:v>
                </c:pt>
                <c:pt idx="833">
                  <c:v>28.9</c:v>
                </c:pt>
                <c:pt idx="834">
                  <c:v>28.9</c:v>
                </c:pt>
                <c:pt idx="835">
                  <c:v>28.9</c:v>
                </c:pt>
                <c:pt idx="836">
                  <c:v>28.9</c:v>
                </c:pt>
                <c:pt idx="837">
                  <c:v>28.9</c:v>
                </c:pt>
                <c:pt idx="838">
                  <c:v>29</c:v>
                </c:pt>
                <c:pt idx="839">
                  <c:v>28.8</c:v>
                </c:pt>
                <c:pt idx="840">
                  <c:v>28.9</c:v>
                </c:pt>
                <c:pt idx="841">
                  <c:v>28.9</c:v>
                </c:pt>
                <c:pt idx="842">
                  <c:v>28.9</c:v>
                </c:pt>
                <c:pt idx="843">
                  <c:v>28.9</c:v>
                </c:pt>
                <c:pt idx="844">
                  <c:v>28.9</c:v>
                </c:pt>
                <c:pt idx="845">
                  <c:v>28.9</c:v>
                </c:pt>
                <c:pt idx="846">
                  <c:v>28.9</c:v>
                </c:pt>
                <c:pt idx="847">
                  <c:v>28.9</c:v>
                </c:pt>
                <c:pt idx="848">
                  <c:v>29</c:v>
                </c:pt>
                <c:pt idx="849">
                  <c:v>29</c:v>
                </c:pt>
                <c:pt idx="850">
                  <c:v>28.9</c:v>
                </c:pt>
                <c:pt idx="851">
                  <c:v>28.9</c:v>
                </c:pt>
                <c:pt idx="852">
                  <c:v>28.9</c:v>
                </c:pt>
                <c:pt idx="853">
                  <c:v>28.9</c:v>
                </c:pt>
                <c:pt idx="854">
                  <c:v>28.9</c:v>
                </c:pt>
                <c:pt idx="855">
                  <c:v>28.9</c:v>
                </c:pt>
                <c:pt idx="856">
                  <c:v>28.9</c:v>
                </c:pt>
                <c:pt idx="857">
                  <c:v>28.9</c:v>
                </c:pt>
                <c:pt idx="858">
                  <c:v>29</c:v>
                </c:pt>
                <c:pt idx="859">
                  <c:v>29</c:v>
                </c:pt>
                <c:pt idx="860">
                  <c:v>29</c:v>
                </c:pt>
                <c:pt idx="861">
                  <c:v>29</c:v>
                </c:pt>
                <c:pt idx="862">
                  <c:v>29</c:v>
                </c:pt>
                <c:pt idx="863">
                  <c:v>29</c:v>
                </c:pt>
                <c:pt idx="864">
                  <c:v>29.2</c:v>
                </c:pt>
                <c:pt idx="865">
                  <c:v>29</c:v>
                </c:pt>
                <c:pt idx="866">
                  <c:v>29.1</c:v>
                </c:pt>
                <c:pt idx="867">
                  <c:v>29</c:v>
                </c:pt>
                <c:pt idx="868">
                  <c:v>29.1</c:v>
                </c:pt>
                <c:pt idx="869">
                  <c:v>29</c:v>
                </c:pt>
                <c:pt idx="870">
                  <c:v>29</c:v>
                </c:pt>
                <c:pt idx="871">
                  <c:v>29</c:v>
                </c:pt>
                <c:pt idx="872">
                  <c:v>29.1</c:v>
                </c:pt>
                <c:pt idx="873">
                  <c:v>29.1</c:v>
                </c:pt>
                <c:pt idx="874">
                  <c:v>29.1</c:v>
                </c:pt>
                <c:pt idx="875">
                  <c:v>29</c:v>
                </c:pt>
                <c:pt idx="876">
                  <c:v>29</c:v>
                </c:pt>
                <c:pt idx="877">
                  <c:v>29</c:v>
                </c:pt>
                <c:pt idx="878">
                  <c:v>29</c:v>
                </c:pt>
                <c:pt idx="879">
                  <c:v>29</c:v>
                </c:pt>
                <c:pt idx="880">
                  <c:v>29</c:v>
                </c:pt>
                <c:pt idx="881">
                  <c:v>29</c:v>
                </c:pt>
                <c:pt idx="882">
                  <c:v>29</c:v>
                </c:pt>
                <c:pt idx="883">
                  <c:v>29.2</c:v>
                </c:pt>
                <c:pt idx="884">
                  <c:v>29.2</c:v>
                </c:pt>
                <c:pt idx="885">
                  <c:v>29.2</c:v>
                </c:pt>
                <c:pt idx="886">
                  <c:v>29.1</c:v>
                </c:pt>
                <c:pt idx="887">
                  <c:v>29</c:v>
                </c:pt>
                <c:pt idx="888">
                  <c:v>29.1</c:v>
                </c:pt>
                <c:pt idx="889">
                  <c:v>29</c:v>
                </c:pt>
                <c:pt idx="890">
                  <c:v>29.2</c:v>
                </c:pt>
                <c:pt idx="891">
                  <c:v>29.2</c:v>
                </c:pt>
                <c:pt idx="892">
                  <c:v>29.2</c:v>
                </c:pt>
                <c:pt idx="893">
                  <c:v>29.2</c:v>
                </c:pt>
                <c:pt idx="894">
                  <c:v>29.2</c:v>
                </c:pt>
                <c:pt idx="895">
                  <c:v>29.2</c:v>
                </c:pt>
                <c:pt idx="896">
                  <c:v>29.2</c:v>
                </c:pt>
                <c:pt idx="897">
                  <c:v>29.2</c:v>
                </c:pt>
                <c:pt idx="898">
                  <c:v>29.2</c:v>
                </c:pt>
                <c:pt idx="899">
                  <c:v>29.2</c:v>
                </c:pt>
                <c:pt idx="900">
                  <c:v>29.2</c:v>
                </c:pt>
                <c:pt idx="901">
                  <c:v>29.2</c:v>
                </c:pt>
                <c:pt idx="902">
                  <c:v>29.2</c:v>
                </c:pt>
                <c:pt idx="903">
                  <c:v>29.2</c:v>
                </c:pt>
                <c:pt idx="904">
                  <c:v>29.2</c:v>
                </c:pt>
                <c:pt idx="905">
                  <c:v>29.2</c:v>
                </c:pt>
                <c:pt idx="906">
                  <c:v>29.3</c:v>
                </c:pt>
                <c:pt idx="907">
                  <c:v>29.2</c:v>
                </c:pt>
                <c:pt idx="908">
                  <c:v>29.2</c:v>
                </c:pt>
                <c:pt idx="909">
                  <c:v>29.2</c:v>
                </c:pt>
                <c:pt idx="910">
                  <c:v>29.3</c:v>
                </c:pt>
                <c:pt idx="911">
                  <c:v>29.4</c:v>
                </c:pt>
                <c:pt idx="912">
                  <c:v>29.3</c:v>
                </c:pt>
                <c:pt idx="913">
                  <c:v>29.3</c:v>
                </c:pt>
                <c:pt idx="914">
                  <c:v>29.2</c:v>
                </c:pt>
                <c:pt idx="915">
                  <c:v>29.3</c:v>
                </c:pt>
                <c:pt idx="916">
                  <c:v>29.3</c:v>
                </c:pt>
                <c:pt idx="917">
                  <c:v>29.3</c:v>
                </c:pt>
                <c:pt idx="918">
                  <c:v>29.3</c:v>
                </c:pt>
                <c:pt idx="919">
                  <c:v>29.2</c:v>
                </c:pt>
                <c:pt idx="920">
                  <c:v>29.2</c:v>
                </c:pt>
                <c:pt idx="921">
                  <c:v>29.3</c:v>
                </c:pt>
                <c:pt idx="922">
                  <c:v>29.4</c:v>
                </c:pt>
                <c:pt idx="923">
                  <c:v>29.4</c:v>
                </c:pt>
                <c:pt idx="924">
                  <c:v>29.3</c:v>
                </c:pt>
                <c:pt idx="925">
                  <c:v>29.3</c:v>
                </c:pt>
                <c:pt idx="926">
                  <c:v>29.3</c:v>
                </c:pt>
                <c:pt idx="927">
                  <c:v>29.3</c:v>
                </c:pt>
                <c:pt idx="928">
                  <c:v>29.4</c:v>
                </c:pt>
                <c:pt idx="929">
                  <c:v>29.3</c:v>
                </c:pt>
                <c:pt idx="930">
                  <c:v>29.3</c:v>
                </c:pt>
                <c:pt idx="931">
                  <c:v>29.4</c:v>
                </c:pt>
                <c:pt idx="932">
                  <c:v>29.4</c:v>
                </c:pt>
                <c:pt idx="933">
                  <c:v>29.5</c:v>
                </c:pt>
                <c:pt idx="934">
                  <c:v>29.3</c:v>
                </c:pt>
                <c:pt idx="935">
                  <c:v>29.4</c:v>
                </c:pt>
                <c:pt idx="936">
                  <c:v>29.5</c:v>
                </c:pt>
                <c:pt idx="937">
                  <c:v>29.5</c:v>
                </c:pt>
                <c:pt idx="938">
                  <c:v>29.4</c:v>
                </c:pt>
                <c:pt idx="939">
                  <c:v>29.3</c:v>
                </c:pt>
                <c:pt idx="940">
                  <c:v>29.5</c:v>
                </c:pt>
                <c:pt idx="941">
                  <c:v>29.5</c:v>
                </c:pt>
                <c:pt idx="942">
                  <c:v>29.5</c:v>
                </c:pt>
                <c:pt idx="943">
                  <c:v>29.5</c:v>
                </c:pt>
                <c:pt idx="944">
                  <c:v>29.5</c:v>
                </c:pt>
                <c:pt idx="945">
                  <c:v>29.5</c:v>
                </c:pt>
                <c:pt idx="946">
                  <c:v>29.5</c:v>
                </c:pt>
                <c:pt idx="947">
                  <c:v>29.5</c:v>
                </c:pt>
                <c:pt idx="948">
                  <c:v>29.4</c:v>
                </c:pt>
                <c:pt idx="949">
                  <c:v>29.5</c:v>
                </c:pt>
                <c:pt idx="950">
                  <c:v>29.4</c:v>
                </c:pt>
                <c:pt idx="951">
                  <c:v>29.5</c:v>
                </c:pt>
                <c:pt idx="952">
                  <c:v>29.6</c:v>
                </c:pt>
                <c:pt idx="953">
                  <c:v>29.5</c:v>
                </c:pt>
                <c:pt idx="954">
                  <c:v>29.6</c:v>
                </c:pt>
                <c:pt idx="955">
                  <c:v>29.5</c:v>
                </c:pt>
                <c:pt idx="956">
                  <c:v>29.6</c:v>
                </c:pt>
                <c:pt idx="957">
                  <c:v>29.6</c:v>
                </c:pt>
                <c:pt idx="958">
                  <c:v>29.6</c:v>
                </c:pt>
                <c:pt idx="959">
                  <c:v>29.6</c:v>
                </c:pt>
                <c:pt idx="960">
                  <c:v>29.6</c:v>
                </c:pt>
                <c:pt idx="961">
                  <c:v>29.6</c:v>
                </c:pt>
                <c:pt idx="962">
                  <c:v>29.7</c:v>
                </c:pt>
                <c:pt idx="963">
                  <c:v>29.6</c:v>
                </c:pt>
                <c:pt idx="964">
                  <c:v>29.7</c:v>
                </c:pt>
                <c:pt idx="965">
                  <c:v>29.6</c:v>
                </c:pt>
                <c:pt idx="966">
                  <c:v>29.7</c:v>
                </c:pt>
                <c:pt idx="967">
                  <c:v>29.8</c:v>
                </c:pt>
                <c:pt idx="968">
                  <c:v>29.8</c:v>
                </c:pt>
                <c:pt idx="969">
                  <c:v>29.6</c:v>
                </c:pt>
                <c:pt idx="970">
                  <c:v>29.6</c:v>
                </c:pt>
                <c:pt idx="971">
                  <c:v>29.8</c:v>
                </c:pt>
                <c:pt idx="972">
                  <c:v>29.8</c:v>
                </c:pt>
                <c:pt idx="973">
                  <c:v>29.8</c:v>
                </c:pt>
                <c:pt idx="974">
                  <c:v>29.8</c:v>
                </c:pt>
                <c:pt idx="975">
                  <c:v>29.6</c:v>
                </c:pt>
                <c:pt idx="976">
                  <c:v>29.9</c:v>
                </c:pt>
                <c:pt idx="977">
                  <c:v>29.8</c:v>
                </c:pt>
                <c:pt idx="978">
                  <c:v>29.8</c:v>
                </c:pt>
                <c:pt idx="979">
                  <c:v>29.7</c:v>
                </c:pt>
                <c:pt idx="980">
                  <c:v>29.7</c:v>
                </c:pt>
                <c:pt idx="981">
                  <c:v>30</c:v>
                </c:pt>
                <c:pt idx="982">
                  <c:v>29.8</c:v>
                </c:pt>
                <c:pt idx="983">
                  <c:v>29.9</c:v>
                </c:pt>
                <c:pt idx="984">
                  <c:v>29.9</c:v>
                </c:pt>
                <c:pt idx="985">
                  <c:v>29.9</c:v>
                </c:pt>
                <c:pt idx="986">
                  <c:v>29.8</c:v>
                </c:pt>
                <c:pt idx="987">
                  <c:v>29.9</c:v>
                </c:pt>
                <c:pt idx="988">
                  <c:v>29.9</c:v>
                </c:pt>
                <c:pt idx="989">
                  <c:v>30</c:v>
                </c:pt>
                <c:pt idx="990">
                  <c:v>30</c:v>
                </c:pt>
                <c:pt idx="991">
                  <c:v>30</c:v>
                </c:pt>
                <c:pt idx="992">
                  <c:v>30</c:v>
                </c:pt>
                <c:pt idx="993">
                  <c:v>30</c:v>
                </c:pt>
                <c:pt idx="994">
                  <c:v>30</c:v>
                </c:pt>
                <c:pt idx="995">
                  <c:v>29.9</c:v>
                </c:pt>
                <c:pt idx="996">
                  <c:v>30</c:v>
                </c:pt>
                <c:pt idx="997">
                  <c:v>30</c:v>
                </c:pt>
                <c:pt idx="998">
                  <c:v>30</c:v>
                </c:pt>
                <c:pt idx="999">
                  <c:v>30</c:v>
                </c:pt>
                <c:pt idx="1000">
                  <c:v>30</c:v>
                </c:pt>
                <c:pt idx="1001">
                  <c:v>30</c:v>
                </c:pt>
                <c:pt idx="1002">
                  <c:v>30</c:v>
                </c:pt>
                <c:pt idx="1003">
                  <c:v>30</c:v>
                </c:pt>
                <c:pt idx="1004">
                  <c:v>30</c:v>
                </c:pt>
                <c:pt idx="1005">
                  <c:v>30</c:v>
                </c:pt>
                <c:pt idx="1006">
                  <c:v>30</c:v>
                </c:pt>
                <c:pt idx="1007">
                  <c:v>30</c:v>
                </c:pt>
                <c:pt idx="1008">
                  <c:v>30</c:v>
                </c:pt>
                <c:pt idx="1009">
                  <c:v>30.1</c:v>
                </c:pt>
                <c:pt idx="1010">
                  <c:v>30.1</c:v>
                </c:pt>
                <c:pt idx="1011">
                  <c:v>30.2</c:v>
                </c:pt>
                <c:pt idx="1012">
                  <c:v>30.1</c:v>
                </c:pt>
                <c:pt idx="1013">
                  <c:v>30.1</c:v>
                </c:pt>
                <c:pt idx="1014">
                  <c:v>30.1</c:v>
                </c:pt>
                <c:pt idx="1015">
                  <c:v>30.3</c:v>
                </c:pt>
                <c:pt idx="1016">
                  <c:v>30.1</c:v>
                </c:pt>
                <c:pt idx="1017">
                  <c:v>30.1</c:v>
                </c:pt>
                <c:pt idx="1018">
                  <c:v>30.1</c:v>
                </c:pt>
                <c:pt idx="1019">
                  <c:v>30.1</c:v>
                </c:pt>
                <c:pt idx="1020">
                  <c:v>30.3</c:v>
                </c:pt>
                <c:pt idx="1021">
                  <c:v>30.1</c:v>
                </c:pt>
                <c:pt idx="1022">
                  <c:v>30.2</c:v>
                </c:pt>
                <c:pt idx="1023">
                  <c:v>30.1</c:v>
                </c:pt>
                <c:pt idx="1024">
                  <c:v>30.3</c:v>
                </c:pt>
                <c:pt idx="1025">
                  <c:v>30.3</c:v>
                </c:pt>
                <c:pt idx="1026">
                  <c:v>30.3</c:v>
                </c:pt>
                <c:pt idx="1027">
                  <c:v>30.3</c:v>
                </c:pt>
                <c:pt idx="1028">
                  <c:v>30.3</c:v>
                </c:pt>
                <c:pt idx="1029">
                  <c:v>30.4</c:v>
                </c:pt>
                <c:pt idx="1030">
                  <c:v>30.3</c:v>
                </c:pt>
                <c:pt idx="1031">
                  <c:v>30.4</c:v>
                </c:pt>
                <c:pt idx="1032">
                  <c:v>30.3</c:v>
                </c:pt>
                <c:pt idx="1033">
                  <c:v>30.3</c:v>
                </c:pt>
                <c:pt idx="1034">
                  <c:v>30.4</c:v>
                </c:pt>
                <c:pt idx="1035">
                  <c:v>30.4</c:v>
                </c:pt>
                <c:pt idx="1036">
                  <c:v>30.4</c:v>
                </c:pt>
                <c:pt idx="1037">
                  <c:v>30.4</c:v>
                </c:pt>
                <c:pt idx="1038">
                  <c:v>30.4</c:v>
                </c:pt>
                <c:pt idx="1039">
                  <c:v>30.4</c:v>
                </c:pt>
                <c:pt idx="1040">
                  <c:v>30.5</c:v>
                </c:pt>
                <c:pt idx="1041">
                  <c:v>30.4</c:v>
                </c:pt>
                <c:pt idx="1042">
                  <c:v>30.4</c:v>
                </c:pt>
                <c:pt idx="1043">
                  <c:v>30.3</c:v>
                </c:pt>
                <c:pt idx="1044">
                  <c:v>30.4</c:v>
                </c:pt>
                <c:pt idx="1045">
                  <c:v>30.5</c:v>
                </c:pt>
                <c:pt idx="1046">
                  <c:v>30.5</c:v>
                </c:pt>
                <c:pt idx="1047">
                  <c:v>30.5</c:v>
                </c:pt>
                <c:pt idx="1048">
                  <c:v>30.5</c:v>
                </c:pt>
                <c:pt idx="1049">
                  <c:v>30.5</c:v>
                </c:pt>
                <c:pt idx="1050">
                  <c:v>30.5</c:v>
                </c:pt>
                <c:pt idx="1051">
                  <c:v>30.6</c:v>
                </c:pt>
                <c:pt idx="1052">
                  <c:v>30.5</c:v>
                </c:pt>
                <c:pt idx="1053">
                  <c:v>30.7</c:v>
                </c:pt>
                <c:pt idx="1054">
                  <c:v>30.6</c:v>
                </c:pt>
                <c:pt idx="1055">
                  <c:v>30.6</c:v>
                </c:pt>
                <c:pt idx="1056">
                  <c:v>30.6</c:v>
                </c:pt>
                <c:pt idx="1057">
                  <c:v>30.7</c:v>
                </c:pt>
                <c:pt idx="1058">
                  <c:v>30.5</c:v>
                </c:pt>
                <c:pt idx="1059">
                  <c:v>30.8</c:v>
                </c:pt>
                <c:pt idx="1060">
                  <c:v>30.6</c:v>
                </c:pt>
                <c:pt idx="1061">
                  <c:v>30.6</c:v>
                </c:pt>
                <c:pt idx="1062">
                  <c:v>30.7</c:v>
                </c:pt>
                <c:pt idx="1063">
                  <c:v>30.6</c:v>
                </c:pt>
                <c:pt idx="1064">
                  <c:v>30.7</c:v>
                </c:pt>
                <c:pt idx="1065">
                  <c:v>30.8</c:v>
                </c:pt>
                <c:pt idx="1066">
                  <c:v>30.8</c:v>
                </c:pt>
                <c:pt idx="1067">
                  <c:v>30.8</c:v>
                </c:pt>
                <c:pt idx="1068">
                  <c:v>30.8</c:v>
                </c:pt>
                <c:pt idx="1069">
                  <c:v>30.8</c:v>
                </c:pt>
                <c:pt idx="1070">
                  <c:v>30.7</c:v>
                </c:pt>
                <c:pt idx="1071">
                  <c:v>30.8</c:v>
                </c:pt>
                <c:pt idx="1072">
                  <c:v>30.8</c:v>
                </c:pt>
                <c:pt idx="1073">
                  <c:v>30.8</c:v>
                </c:pt>
                <c:pt idx="1074">
                  <c:v>30.8</c:v>
                </c:pt>
                <c:pt idx="1075">
                  <c:v>30.8</c:v>
                </c:pt>
                <c:pt idx="1076">
                  <c:v>30.8</c:v>
                </c:pt>
                <c:pt idx="1077">
                  <c:v>30.8</c:v>
                </c:pt>
                <c:pt idx="1078">
                  <c:v>30.8</c:v>
                </c:pt>
                <c:pt idx="1079">
                  <c:v>30.8</c:v>
                </c:pt>
                <c:pt idx="1080">
                  <c:v>30.8</c:v>
                </c:pt>
                <c:pt idx="1081">
                  <c:v>30.9</c:v>
                </c:pt>
                <c:pt idx="1082">
                  <c:v>30.8</c:v>
                </c:pt>
                <c:pt idx="1083">
                  <c:v>30.8</c:v>
                </c:pt>
                <c:pt idx="1084">
                  <c:v>30.8</c:v>
                </c:pt>
                <c:pt idx="1085">
                  <c:v>31</c:v>
                </c:pt>
                <c:pt idx="1086">
                  <c:v>31</c:v>
                </c:pt>
                <c:pt idx="1087">
                  <c:v>30.9</c:v>
                </c:pt>
                <c:pt idx="1088">
                  <c:v>31</c:v>
                </c:pt>
                <c:pt idx="1089">
                  <c:v>31</c:v>
                </c:pt>
                <c:pt idx="1090">
                  <c:v>31</c:v>
                </c:pt>
                <c:pt idx="1091">
                  <c:v>31</c:v>
                </c:pt>
                <c:pt idx="1092">
                  <c:v>31</c:v>
                </c:pt>
                <c:pt idx="1093">
                  <c:v>31</c:v>
                </c:pt>
                <c:pt idx="1094">
                  <c:v>31.1</c:v>
                </c:pt>
                <c:pt idx="1095">
                  <c:v>31.1</c:v>
                </c:pt>
                <c:pt idx="1096">
                  <c:v>31.1</c:v>
                </c:pt>
                <c:pt idx="1097">
                  <c:v>31.1</c:v>
                </c:pt>
                <c:pt idx="1098">
                  <c:v>31</c:v>
                </c:pt>
                <c:pt idx="1099">
                  <c:v>31.1</c:v>
                </c:pt>
                <c:pt idx="1100">
                  <c:v>31.1</c:v>
                </c:pt>
                <c:pt idx="1101">
                  <c:v>31.1</c:v>
                </c:pt>
                <c:pt idx="1102">
                  <c:v>31.1</c:v>
                </c:pt>
                <c:pt idx="1103">
                  <c:v>31.1</c:v>
                </c:pt>
                <c:pt idx="1104">
                  <c:v>31.1</c:v>
                </c:pt>
                <c:pt idx="1105">
                  <c:v>31.1</c:v>
                </c:pt>
                <c:pt idx="1106">
                  <c:v>31.1</c:v>
                </c:pt>
                <c:pt idx="1107">
                  <c:v>31.1</c:v>
                </c:pt>
                <c:pt idx="1108">
                  <c:v>31.2</c:v>
                </c:pt>
                <c:pt idx="1109">
                  <c:v>31.3</c:v>
                </c:pt>
                <c:pt idx="1110">
                  <c:v>31.2</c:v>
                </c:pt>
                <c:pt idx="1111">
                  <c:v>31.3</c:v>
                </c:pt>
                <c:pt idx="1112">
                  <c:v>31.3</c:v>
                </c:pt>
                <c:pt idx="1113">
                  <c:v>31.4</c:v>
                </c:pt>
                <c:pt idx="1114">
                  <c:v>31.3</c:v>
                </c:pt>
                <c:pt idx="1115">
                  <c:v>31.3</c:v>
                </c:pt>
                <c:pt idx="1116">
                  <c:v>31.2</c:v>
                </c:pt>
                <c:pt idx="1117">
                  <c:v>31.3</c:v>
                </c:pt>
                <c:pt idx="1118">
                  <c:v>31.4</c:v>
                </c:pt>
                <c:pt idx="1119">
                  <c:v>31.3</c:v>
                </c:pt>
                <c:pt idx="1120">
                  <c:v>31.4</c:v>
                </c:pt>
                <c:pt idx="1121">
                  <c:v>31.3</c:v>
                </c:pt>
                <c:pt idx="1122">
                  <c:v>31.3</c:v>
                </c:pt>
                <c:pt idx="1123">
                  <c:v>31.4</c:v>
                </c:pt>
                <c:pt idx="1124">
                  <c:v>31.4</c:v>
                </c:pt>
                <c:pt idx="1125">
                  <c:v>31.6</c:v>
                </c:pt>
                <c:pt idx="1126">
                  <c:v>31.4</c:v>
                </c:pt>
                <c:pt idx="1127">
                  <c:v>31.6</c:v>
                </c:pt>
                <c:pt idx="1128">
                  <c:v>31.6</c:v>
                </c:pt>
                <c:pt idx="1129">
                  <c:v>31.6</c:v>
                </c:pt>
                <c:pt idx="1130">
                  <c:v>31.6</c:v>
                </c:pt>
                <c:pt idx="1131">
                  <c:v>31.4</c:v>
                </c:pt>
                <c:pt idx="1132">
                  <c:v>31.6</c:v>
                </c:pt>
                <c:pt idx="1133">
                  <c:v>31.5</c:v>
                </c:pt>
                <c:pt idx="1134">
                  <c:v>31.6</c:v>
                </c:pt>
                <c:pt idx="1135">
                  <c:v>31.6</c:v>
                </c:pt>
                <c:pt idx="1136">
                  <c:v>31.5</c:v>
                </c:pt>
                <c:pt idx="1137">
                  <c:v>31.6</c:v>
                </c:pt>
                <c:pt idx="1138">
                  <c:v>31.6</c:v>
                </c:pt>
                <c:pt idx="1139">
                  <c:v>31.7</c:v>
                </c:pt>
                <c:pt idx="1140">
                  <c:v>31.7</c:v>
                </c:pt>
                <c:pt idx="1141">
                  <c:v>31.8</c:v>
                </c:pt>
                <c:pt idx="1142">
                  <c:v>31.9</c:v>
                </c:pt>
                <c:pt idx="1143">
                  <c:v>31.8</c:v>
                </c:pt>
                <c:pt idx="1144">
                  <c:v>31.8</c:v>
                </c:pt>
                <c:pt idx="1145">
                  <c:v>31.7</c:v>
                </c:pt>
                <c:pt idx="1146">
                  <c:v>31.9</c:v>
                </c:pt>
                <c:pt idx="1147">
                  <c:v>31.9</c:v>
                </c:pt>
                <c:pt idx="1148">
                  <c:v>31.8</c:v>
                </c:pt>
                <c:pt idx="1149">
                  <c:v>31.8</c:v>
                </c:pt>
                <c:pt idx="1150">
                  <c:v>31.8</c:v>
                </c:pt>
                <c:pt idx="1151">
                  <c:v>31.9</c:v>
                </c:pt>
                <c:pt idx="1152">
                  <c:v>31.9</c:v>
                </c:pt>
                <c:pt idx="1153">
                  <c:v>32.1</c:v>
                </c:pt>
                <c:pt idx="1154">
                  <c:v>32</c:v>
                </c:pt>
                <c:pt idx="1155">
                  <c:v>32.1</c:v>
                </c:pt>
                <c:pt idx="1156">
                  <c:v>32.1</c:v>
                </c:pt>
                <c:pt idx="1157">
                  <c:v>32.1</c:v>
                </c:pt>
                <c:pt idx="1158">
                  <c:v>32.200000000000003</c:v>
                </c:pt>
                <c:pt idx="1159">
                  <c:v>32.1</c:v>
                </c:pt>
                <c:pt idx="1160">
                  <c:v>32.200000000000003</c:v>
                </c:pt>
                <c:pt idx="1161">
                  <c:v>32.1</c:v>
                </c:pt>
                <c:pt idx="1162">
                  <c:v>32.200000000000003</c:v>
                </c:pt>
                <c:pt idx="1163">
                  <c:v>32.200000000000003</c:v>
                </c:pt>
                <c:pt idx="1164">
                  <c:v>32.200000000000003</c:v>
                </c:pt>
                <c:pt idx="1165">
                  <c:v>32.299999999999997</c:v>
                </c:pt>
                <c:pt idx="1166">
                  <c:v>32.299999999999997</c:v>
                </c:pt>
                <c:pt idx="1167">
                  <c:v>32.299999999999997</c:v>
                </c:pt>
                <c:pt idx="1168">
                  <c:v>32.299999999999997</c:v>
                </c:pt>
                <c:pt idx="1169">
                  <c:v>32.4</c:v>
                </c:pt>
                <c:pt idx="1170">
                  <c:v>32.299999999999997</c:v>
                </c:pt>
                <c:pt idx="1171">
                  <c:v>32.4</c:v>
                </c:pt>
                <c:pt idx="1172">
                  <c:v>32.4</c:v>
                </c:pt>
                <c:pt idx="1173">
                  <c:v>32.4</c:v>
                </c:pt>
                <c:pt idx="1174">
                  <c:v>32.5</c:v>
                </c:pt>
                <c:pt idx="1175">
                  <c:v>32.6</c:v>
                </c:pt>
                <c:pt idx="1176">
                  <c:v>32.6</c:v>
                </c:pt>
                <c:pt idx="1177">
                  <c:v>32.5</c:v>
                </c:pt>
                <c:pt idx="1178">
                  <c:v>32.6</c:v>
                </c:pt>
                <c:pt idx="1179">
                  <c:v>32.6</c:v>
                </c:pt>
                <c:pt idx="1180">
                  <c:v>32.6</c:v>
                </c:pt>
                <c:pt idx="1181">
                  <c:v>32.6</c:v>
                </c:pt>
                <c:pt idx="1182">
                  <c:v>32.799999999999997</c:v>
                </c:pt>
                <c:pt idx="1183">
                  <c:v>32.799999999999997</c:v>
                </c:pt>
                <c:pt idx="1184">
                  <c:v>32.9</c:v>
                </c:pt>
                <c:pt idx="1185">
                  <c:v>32.799999999999997</c:v>
                </c:pt>
                <c:pt idx="1186">
                  <c:v>32.799999999999997</c:v>
                </c:pt>
                <c:pt idx="1187">
                  <c:v>32.799999999999997</c:v>
                </c:pt>
                <c:pt idx="1188">
                  <c:v>32.799999999999997</c:v>
                </c:pt>
                <c:pt idx="1189">
                  <c:v>32.9</c:v>
                </c:pt>
                <c:pt idx="1190">
                  <c:v>32.799999999999997</c:v>
                </c:pt>
                <c:pt idx="1191">
                  <c:v>32.9</c:v>
                </c:pt>
                <c:pt idx="1192">
                  <c:v>32.9</c:v>
                </c:pt>
                <c:pt idx="1193">
                  <c:v>33</c:v>
                </c:pt>
                <c:pt idx="1194">
                  <c:v>32.9</c:v>
                </c:pt>
                <c:pt idx="1195">
                  <c:v>32.9</c:v>
                </c:pt>
                <c:pt idx="1196">
                  <c:v>33.1</c:v>
                </c:pt>
                <c:pt idx="1197">
                  <c:v>32.9</c:v>
                </c:pt>
                <c:pt idx="1198">
                  <c:v>32.9</c:v>
                </c:pt>
                <c:pt idx="1199">
                  <c:v>32.700000000000003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90A3-47D3-B3FC-B11647F51691}"/>
            </c:ext>
          </c:extLst>
        </c:ser>
        <c:ser>
          <c:idx val="6"/>
          <c:order val="6"/>
          <c:tx>
            <c:strRef>
              <c:f>Sheet1!$H$2</c:f>
              <c:strCache>
                <c:ptCount val="1"/>
                <c:pt idx="0">
                  <c:v>CH12</c:v>
                </c:pt>
              </c:strCache>
            </c:strRef>
          </c:tx>
          <c:spPr>
            <a:ln w="3810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Sheet1!$H$3:$H$1202</c:f>
              <c:numCache>
                <c:formatCode>General</c:formatCode>
                <c:ptCount val="1200"/>
                <c:pt idx="0">
                  <c:v>27.2</c:v>
                </c:pt>
                <c:pt idx="1">
                  <c:v>27.1</c:v>
                </c:pt>
                <c:pt idx="2">
                  <c:v>27.1</c:v>
                </c:pt>
                <c:pt idx="3">
                  <c:v>27.2</c:v>
                </c:pt>
                <c:pt idx="4">
                  <c:v>27.2</c:v>
                </c:pt>
                <c:pt idx="5">
                  <c:v>27.2</c:v>
                </c:pt>
                <c:pt idx="6">
                  <c:v>27.2</c:v>
                </c:pt>
                <c:pt idx="7">
                  <c:v>27.1</c:v>
                </c:pt>
                <c:pt idx="8">
                  <c:v>27.1</c:v>
                </c:pt>
                <c:pt idx="9">
                  <c:v>27.2</c:v>
                </c:pt>
                <c:pt idx="10">
                  <c:v>27.2</c:v>
                </c:pt>
                <c:pt idx="11">
                  <c:v>27.1</c:v>
                </c:pt>
                <c:pt idx="12">
                  <c:v>27.1</c:v>
                </c:pt>
                <c:pt idx="13">
                  <c:v>27.1</c:v>
                </c:pt>
                <c:pt idx="14">
                  <c:v>27.1</c:v>
                </c:pt>
                <c:pt idx="15">
                  <c:v>26.9</c:v>
                </c:pt>
                <c:pt idx="16">
                  <c:v>26.9</c:v>
                </c:pt>
                <c:pt idx="17">
                  <c:v>26.9</c:v>
                </c:pt>
                <c:pt idx="18">
                  <c:v>26.8</c:v>
                </c:pt>
                <c:pt idx="19">
                  <c:v>26.7</c:v>
                </c:pt>
                <c:pt idx="20">
                  <c:v>26.6</c:v>
                </c:pt>
                <c:pt idx="21">
                  <c:v>26.5</c:v>
                </c:pt>
                <c:pt idx="22">
                  <c:v>26.5</c:v>
                </c:pt>
                <c:pt idx="23">
                  <c:v>26.5</c:v>
                </c:pt>
                <c:pt idx="24">
                  <c:v>26.5</c:v>
                </c:pt>
                <c:pt idx="25">
                  <c:v>26.6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26.5</c:v>
                </c:pt>
                <c:pt idx="33">
                  <c:v>26.5</c:v>
                </c:pt>
                <c:pt idx="34">
                  <c:v>26.6</c:v>
                </c:pt>
                <c:pt idx="35">
                  <c:v>26.7</c:v>
                </c:pt>
                <c:pt idx="36">
                  <c:v>26.6</c:v>
                </c:pt>
                <c:pt idx="37">
                  <c:v>26.6</c:v>
                </c:pt>
                <c:pt idx="38">
                  <c:v>26.7</c:v>
                </c:pt>
                <c:pt idx="39">
                  <c:v>26.7</c:v>
                </c:pt>
                <c:pt idx="40">
                  <c:v>26.7</c:v>
                </c:pt>
                <c:pt idx="41">
                  <c:v>26.7</c:v>
                </c:pt>
                <c:pt idx="42">
                  <c:v>26.7</c:v>
                </c:pt>
                <c:pt idx="43">
                  <c:v>26.7</c:v>
                </c:pt>
                <c:pt idx="44">
                  <c:v>26.8</c:v>
                </c:pt>
                <c:pt idx="45">
                  <c:v>26.8</c:v>
                </c:pt>
                <c:pt idx="46">
                  <c:v>26.8</c:v>
                </c:pt>
                <c:pt idx="47">
                  <c:v>26.8</c:v>
                </c:pt>
                <c:pt idx="48">
                  <c:v>26.8</c:v>
                </c:pt>
                <c:pt idx="49">
                  <c:v>26.8</c:v>
                </c:pt>
                <c:pt idx="50">
                  <c:v>26.8</c:v>
                </c:pt>
                <c:pt idx="51">
                  <c:v>26.8</c:v>
                </c:pt>
                <c:pt idx="52">
                  <c:v>26.9</c:v>
                </c:pt>
                <c:pt idx="53">
                  <c:v>26.9</c:v>
                </c:pt>
                <c:pt idx="54">
                  <c:v>26.9</c:v>
                </c:pt>
                <c:pt idx="55">
                  <c:v>26.9</c:v>
                </c:pt>
                <c:pt idx="56">
                  <c:v>26.8</c:v>
                </c:pt>
                <c:pt idx="57">
                  <c:v>26.7</c:v>
                </c:pt>
                <c:pt idx="58">
                  <c:v>26.7</c:v>
                </c:pt>
                <c:pt idx="59">
                  <c:v>26.6</c:v>
                </c:pt>
                <c:pt idx="60">
                  <c:v>26.6</c:v>
                </c:pt>
                <c:pt idx="61">
                  <c:v>26.5</c:v>
                </c:pt>
                <c:pt idx="62">
                  <c:v>26.5</c:v>
                </c:pt>
                <c:pt idx="63">
                  <c:v>26.5</c:v>
                </c:pt>
                <c:pt idx="64">
                  <c:v>26.5</c:v>
                </c:pt>
                <c:pt idx="65">
                  <c:v>26.5</c:v>
                </c:pt>
                <c:pt idx="66">
                  <c:v>26.7</c:v>
                </c:pt>
                <c:pt idx="67">
                  <c:v>26.7</c:v>
                </c:pt>
                <c:pt idx="68">
                  <c:v>26.5</c:v>
                </c:pt>
                <c:pt idx="69">
                  <c:v>26.5</c:v>
                </c:pt>
                <c:pt idx="70">
                  <c:v>26.7</c:v>
                </c:pt>
                <c:pt idx="71">
                  <c:v>26.9</c:v>
                </c:pt>
                <c:pt idx="72">
                  <c:v>27</c:v>
                </c:pt>
                <c:pt idx="73">
                  <c:v>26.9</c:v>
                </c:pt>
                <c:pt idx="74">
                  <c:v>26.8</c:v>
                </c:pt>
                <c:pt idx="75">
                  <c:v>26.7</c:v>
                </c:pt>
                <c:pt idx="76">
                  <c:v>26.8</c:v>
                </c:pt>
                <c:pt idx="77">
                  <c:v>26.9</c:v>
                </c:pt>
                <c:pt idx="78">
                  <c:v>26.9</c:v>
                </c:pt>
                <c:pt idx="79">
                  <c:v>26.8</c:v>
                </c:pt>
                <c:pt idx="80">
                  <c:v>26.7</c:v>
                </c:pt>
                <c:pt idx="81">
                  <c:v>26.9</c:v>
                </c:pt>
                <c:pt idx="82">
                  <c:v>26.9</c:v>
                </c:pt>
                <c:pt idx="83">
                  <c:v>27</c:v>
                </c:pt>
                <c:pt idx="84">
                  <c:v>27</c:v>
                </c:pt>
                <c:pt idx="85">
                  <c:v>27</c:v>
                </c:pt>
                <c:pt idx="86">
                  <c:v>26.9</c:v>
                </c:pt>
                <c:pt idx="87">
                  <c:v>27</c:v>
                </c:pt>
                <c:pt idx="88">
                  <c:v>27</c:v>
                </c:pt>
                <c:pt idx="89">
                  <c:v>27</c:v>
                </c:pt>
                <c:pt idx="90">
                  <c:v>27</c:v>
                </c:pt>
                <c:pt idx="91">
                  <c:v>27</c:v>
                </c:pt>
                <c:pt idx="92">
                  <c:v>27</c:v>
                </c:pt>
                <c:pt idx="93">
                  <c:v>27.1</c:v>
                </c:pt>
                <c:pt idx="94">
                  <c:v>27.1</c:v>
                </c:pt>
                <c:pt idx="95">
                  <c:v>27</c:v>
                </c:pt>
                <c:pt idx="96">
                  <c:v>27</c:v>
                </c:pt>
                <c:pt idx="97">
                  <c:v>27.1</c:v>
                </c:pt>
                <c:pt idx="98">
                  <c:v>27</c:v>
                </c:pt>
                <c:pt idx="99">
                  <c:v>27</c:v>
                </c:pt>
                <c:pt idx="100">
                  <c:v>27</c:v>
                </c:pt>
                <c:pt idx="101">
                  <c:v>27.1</c:v>
                </c:pt>
                <c:pt idx="102">
                  <c:v>27</c:v>
                </c:pt>
                <c:pt idx="103">
                  <c:v>27</c:v>
                </c:pt>
                <c:pt idx="104">
                  <c:v>27</c:v>
                </c:pt>
                <c:pt idx="105">
                  <c:v>26.9</c:v>
                </c:pt>
                <c:pt idx="106">
                  <c:v>26.8</c:v>
                </c:pt>
                <c:pt idx="107">
                  <c:v>26.9</c:v>
                </c:pt>
                <c:pt idx="108">
                  <c:v>26.8</c:v>
                </c:pt>
                <c:pt idx="109">
                  <c:v>26.9</c:v>
                </c:pt>
                <c:pt idx="110">
                  <c:v>26.9</c:v>
                </c:pt>
                <c:pt idx="111">
                  <c:v>26.9</c:v>
                </c:pt>
                <c:pt idx="112">
                  <c:v>26.9</c:v>
                </c:pt>
                <c:pt idx="113">
                  <c:v>26.8</c:v>
                </c:pt>
                <c:pt idx="114">
                  <c:v>26.8</c:v>
                </c:pt>
                <c:pt idx="115">
                  <c:v>26.8</c:v>
                </c:pt>
                <c:pt idx="116">
                  <c:v>26.9</c:v>
                </c:pt>
                <c:pt idx="117">
                  <c:v>26.9</c:v>
                </c:pt>
                <c:pt idx="118">
                  <c:v>26.9</c:v>
                </c:pt>
                <c:pt idx="119">
                  <c:v>27</c:v>
                </c:pt>
                <c:pt idx="120">
                  <c:v>27</c:v>
                </c:pt>
                <c:pt idx="121">
                  <c:v>27.2</c:v>
                </c:pt>
                <c:pt idx="122">
                  <c:v>27.2</c:v>
                </c:pt>
                <c:pt idx="123">
                  <c:v>27</c:v>
                </c:pt>
                <c:pt idx="124">
                  <c:v>27.2</c:v>
                </c:pt>
                <c:pt idx="125">
                  <c:v>27.2</c:v>
                </c:pt>
                <c:pt idx="126">
                  <c:v>27.2</c:v>
                </c:pt>
                <c:pt idx="127">
                  <c:v>27.1</c:v>
                </c:pt>
                <c:pt idx="128">
                  <c:v>27.2</c:v>
                </c:pt>
                <c:pt idx="129">
                  <c:v>27.4</c:v>
                </c:pt>
                <c:pt idx="130">
                  <c:v>27.5</c:v>
                </c:pt>
                <c:pt idx="131">
                  <c:v>27.6</c:v>
                </c:pt>
                <c:pt idx="132">
                  <c:v>27.5</c:v>
                </c:pt>
                <c:pt idx="133">
                  <c:v>27.5</c:v>
                </c:pt>
                <c:pt idx="134">
                  <c:v>27.5</c:v>
                </c:pt>
                <c:pt idx="135">
                  <c:v>27.4</c:v>
                </c:pt>
                <c:pt idx="136">
                  <c:v>27.4</c:v>
                </c:pt>
                <c:pt idx="137">
                  <c:v>27.2</c:v>
                </c:pt>
                <c:pt idx="138">
                  <c:v>27.2</c:v>
                </c:pt>
                <c:pt idx="139">
                  <c:v>27.2</c:v>
                </c:pt>
                <c:pt idx="140">
                  <c:v>27.2</c:v>
                </c:pt>
                <c:pt idx="141">
                  <c:v>27.2</c:v>
                </c:pt>
                <c:pt idx="142">
                  <c:v>27.2</c:v>
                </c:pt>
                <c:pt idx="143">
                  <c:v>27.2</c:v>
                </c:pt>
                <c:pt idx="144">
                  <c:v>27.2</c:v>
                </c:pt>
                <c:pt idx="145">
                  <c:v>27.2</c:v>
                </c:pt>
                <c:pt idx="146">
                  <c:v>27.2</c:v>
                </c:pt>
                <c:pt idx="147">
                  <c:v>27.2</c:v>
                </c:pt>
                <c:pt idx="148">
                  <c:v>27.2</c:v>
                </c:pt>
                <c:pt idx="149">
                  <c:v>27.1</c:v>
                </c:pt>
                <c:pt idx="150">
                  <c:v>27.2</c:v>
                </c:pt>
                <c:pt idx="151">
                  <c:v>27.1</c:v>
                </c:pt>
                <c:pt idx="152">
                  <c:v>27.2</c:v>
                </c:pt>
                <c:pt idx="153">
                  <c:v>27.1</c:v>
                </c:pt>
                <c:pt idx="154">
                  <c:v>27.2</c:v>
                </c:pt>
                <c:pt idx="155">
                  <c:v>27.1</c:v>
                </c:pt>
                <c:pt idx="156">
                  <c:v>27</c:v>
                </c:pt>
                <c:pt idx="157">
                  <c:v>26.9</c:v>
                </c:pt>
                <c:pt idx="158">
                  <c:v>26.9</c:v>
                </c:pt>
                <c:pt idx="159">
                  <c:v>26.9</c:v>
                </c:pt>
                <c:pt idx="160">
                  <c:v>26.8</c:v>
                </c:pt>
                <c:pt idx="161">
                  <c:v>26.8</c:v>
                </c:pt>
                <c:pt idx="162">
                  <c:v>26.8</c:v>
                </c:pt>
                <c:pt idx="163">
                  <c:v>26.8</c:v>
                </c:pt>
                <c:pt idx="164">
                  <c:v>26.9</c:v>
                </c:pt>
                <c:pt idx="165">
                  <c:v>27</c:v>
                </c:pt>
                <c:pt idx="166">
                  <c:v>27</c:v>
                </c:pt>
                <c:pt idx="167">
                  <c:v>27</c:v>
                </c:pt>
                <c:pt idx="168">
                  <c:v>26.9</c:v>
                </c:pt>
                <c:pt idx="169">
                  <c:v>26.9</c:v>
                </c:pt>
                <c:pt idx="170">
                  <c:v>26.9</c:v>
                </c:pt>
                <c:pt idx="171">
                  <c:v>26.9</c:v>
                </c:pt>
                <c:pt idx="172">
                  <c:v>26.9</c:v>
                </c:pt>
                <c:pt idx="173">
                  <c:v>26.7</c:v>
                </c:pt>
                <c:pt idx="174">
                  <c:v>26.6</c:v>
                </c:pt>
                <c:pt idx="175">
                  <c:v>26.5</c:v>
                </c:pt>
                <c:pt idx="176">
                  <c:v>26.6</c:v>
                </c:pt>
                <c:pt idx="177">
                  <c:v>26.7</c:v>
                </c:pt>
                <c:pt idx="178">
                  <c:v>26.7</c:v>
                </c:pt>
                <c:pt idx="179">
                  <c:v>26.6</c:v>
                </c:pt>
                <c:pt idx="180">
                  <c:v>26.6</c:v>
                </c:pt>
                <c:pt idx="181">
                  <c:v>26.6</c:v>
                </c:pt>
                <c:pt idx="182">
                  <c:v>26.6</c:v>
                </c:pt>
                <c:pt idx="183">
                  <c:v>26.5</c:v>
                </c:pt>
                <c:pt idx="184">
                  <c:v>26.5</c:v>
                </c:pt>
                <c:pt idx="185">
                  <c:v>26.5</c:v>
                </c:pt>
                <c:pt idx="186">
                  <c:v>26.5</c:v>
                </c:pt>
                <c:pt idx="187">
                  <c:v>26.5</c:v>
                </c:pt>
                <c:pt idx="188">
                  <c:v>26.6</c:v>
                </c:pt>
                <c:pt idx="189">
                  <c:v>26.7</c:v>
                </c:pt>
                <c:pt idx="190">
                  <c:v>26.7</c:v>
                </c:pt>
                <c:pt idx="191">
                  <c:v>26.8</c:v>
                </c:pt>
                <c:pt idx="192">
                  <c:v>26.9</c:v>
                </c:pt>
                <c:pt idx="193">
                  <c:v>26.9</c:v>
                </c:pt>
                <c:pt idx="194">
                  <c:v>26.9</c:v>
                </c:pt>
                <c:pt idx="195">
                  <c:v>26.9</c:v>
                </c:pt>
                <c:pt idx="196">
                  <c:v>27</c:v>
                </c:pt>
                <c:pt idx="197">
                  <c:v>27</c:v>
                </c:pt>
                <c:pt idx="198">
                  <c:v>27.1</c:v>
                </c:pt>
                <c:pt idx="199">
                  <c:v>27.1</c:v>
                </c:pt>
                <c:pt idx="200">
                  <c:v>27.1</c:v>
                </c:pt>
                <c:pt idx="201">
                  <c:v>27.2</c:v>
                </c:pt>
                <c:pt idx="202">
                  <c:v>27.2</c:v>
                </c:pt>
                <c:pt idx="203">
                  <c:v>27.2</c:v>
                </c:pt>
                <c:pt idx="204">
                  <c:v>27.2</c:v>
                </c:pt>
                <c:pt idx="205">
                  <c:v>27.1</c:v>
                </c:pt>
                <c:pt idx="206">
                  <c:v>27.2</c:v>
                </c:pt>
                <c:pt idx="207">
                  <c:v>27.1</c:v>
                </c:pt>
                <c:pt idx="208">
                  <c:v>27.2</c:v>
                </c:pt>
                <c:pt idx="209">
                  <c:v>27.2</c:v>
                </c:pt>
                <c:pt idx="210">
                  <c:v>27.2</c:v>
                </c:pt>
                <c:pt idx="211">
                  <c:v>27.1</c:v>
                </c:pt>
                <c:pt idx="212">
                  <c:v>27.2</c:v>
                </c:pt>
                <c:pt idx="213">
                  <c:v>27.1</c:v>
                </c:pt>
                <c:pt idx="214">
                  <c:v>27.1</c:v>
                </c:pt>
                <c:pt idx="215">
                  <c:v>27.1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27.2</c:v>
                </c:pt>
                <c:pt idx="235">
                  <c:v>27.1</c:v>
                </c:pt>
                <c:pt idx="236">
                  <c:v>27.2</c:v>
                </c:pt>
                <c:pt idx="237">
                  <c:v>27.1</c:v>
                </c:pt>
                <c:pt idx="238">
                  <c:v>27.2</c:v>
                </c:pt>
                <c:pt idx="239">
                  <c:v>27.2</c:v>
                </c:pt>
                <c:pt idx="240">
                  <c:v>27.1</c:v>
                </c:pt>
                <c:pt idx="241">
                  <c:v>27.1</c:v>
                </c:pt>
                <c:pt idx="242">
                  <c:v>27.1</c:v>
                </c:pt>
                <c:pt idx="243">
                  <c:v>27.2</c:v>
                </c:pt>
                <c:pt idx="244">
                  <c:v>27.2</c:v>
                </c:pt>
                <c:pt idx="245">
                  <c:v>27.2</c:v>
                </c:pt>
                <c:pt idx="246">
                  <c:v>27.2</c:v>
                </c:pt>
                <c:pt idx="247">
                  <c:v>27.2</c:v>
                </c:pt>
                <c:pt idx="248">
                  <c:v>27.2</c:v>
                </c:pt>
                <c:pt idx="249">
                  <c:v>27.2</c:v>
                </c:pt>
                <c:pt idx="250">
                  <c:v>27.2</c:v>
                </c:pt>
                <c:pt idx="251">
                  <c:v>27.2</c:v>
                </c:pt>
                <c:pt idx="252">
                  <c:v>27.2</c:v>
                </c:pt>
                <c:pt idx="253">
                  <c:v>27.3</c:v>
                </c:pt>
                <c:pt idx="254">
                  <c:v>27.4</c:v>
                </c:pt>
                <c:pt idx="255">
                  <c:v>27.4</c:v>
                </c:pt>
                <c:pt idx="256">
                  <c:v>27.4</c:v>
                </c:pt>
                <c:pt idx="257">
                  <c:v>27.4</c:v>
                </c:pt>
                <c:pt idx="258">
                  <c:v>27.4</c:v>
                </c:pt>
                <c:pt idx="259">
                  <c:v>27.3</c:v>
                </c:pt>
                <c:pt idx="260">
                  <c:v>27.4</c:v>
                </c:pt>
                <c:pt idx="261">
                  <c:v>27.4</c:v>
                </c:pt>
                <c:pt idx="262">
                  <c:v>27.4</c:v>
                </c:pt>
                <c:pt idx="263">
                  <c:v>27.4</c:v>
                </c:pt>
                <c:pt idx="264">
                  <c:v>27.4</c:v>
                </c:pt>
                <c:pt idx="265">
                  <c:v>27.4</c:v>
                </c:pt>
                <c:pt idx="266">
                  <c:v>27.4</c:v>
                </c:pt>
                <c:pt idx="267">
                  <c:v>27.4</c:v>
                </c:pt>
                <c:pt idx="268">
                  <c:v>27.4</c:v>
                </c:pt>
                <c:pt idx="269">
                  <c:v>27.4</c:v>
                </c:pt>
                <c:pt idx="270">
                  <c:v>27.5</c:v>
                </c:pt>
                <c:pt idx="271">
                  <c:v>27.4</c:v>
                </c:pt>
                <c:pt idx="272">
                  <c:v>27.4</c:v>
                </c:pt>
                <c:pt idx="273">
                  <c:v>27.4</c:v>
                </c:pt>
                <c:pt idx="274">
                  <c:v>27.5</c:v>
                </c:pt>
                <c:pt idx="275">
                  <c:v>27.5</c:v>
                </c:pt>
                <c:pt idx="276">
                  <c:v>27.5</c:v>
                </c:pt>
                <c:pt idx="277">
                  <c:v>27.5</c:v>
                </c:pt>
                <c:pt idx="278">
                  <c:v>27.5</c:v>
                </c:pt>
                <c:pt idx="279">
                  <c:v>27.5</c:v>
                </c:pt>
                <c:pt idx="280">
                  <c:v>27.5</c:v>
                </c:pt>
                <c:pt idx="281">
                  <c:v>27.5</c:v>
                </c:pt>
                <c:pt idx="282">
                  <c:v>27.5</c:v>
                </c:pt>
                <c:pt idx="283">
                  <c:v>27.5</c:v>
                </c:pt>
                <c:pt idx="284">
                  <c:v>27.5</c:v>
                </c:pt>
                <c:pt idx="285">
                  <c:v>27.6</c:v>
                </c:pt>
                <c:pt idx="286">
                  <c:v>27.6</c:v>
                </c:pt>
                <c:pt idx="287">
                  <c:v>27.7</c:v>
                </c:pt>
                <c:pt idx="288">
                  <c:v>27.7</c:v>
                </c:pt>
                <c:pt idx="289">
                  <c:v>27.6</c:v>
                </c:pt>
                <c:pt idx="290">
                  <c:v>27.5</c:v>
                </c:pt>
                <c:pt idx="291">
                  <c:v>27.5</c:v>
                </c:pt>
                <c:pt idx="292">
                  <c:v>27.6</c:v>
                </c:pt>
                <c:pt idx="293">
                  <c:v>27.5</c:v>
                </c:pt>
                <c:pt idx="294">
                  <c:v>27.5</c:v>
                </c:pt>
                <c:pt idx="295">
                  <c:v>27.4</c:v>
                </c:pt>
                <c:pt idx="296">
                  <c:v>27.4</c:v>
                </c:pt>
                <c:pt idx="297">
                  <c:v>27.4</c:v>
                </c:pt>
                <c:pt idx="298">
                  <c:v>27.3</c:v>
                </c:pt>
                <c:pt idx="299">
                  <c:v>27.3</c:v>
                </c:pt>
                <c:pt idx="300">
                  <c:v>27.3</c:v>
                </c:pt>
                <c:pt idx="301">
                  <c:v>27.2</c:v>
                </c:pt>
                <c:pt idx="302">
                  <c:v>27.2</c:v>
                </c:pt>
                <c:pt idx="303">
                  <c:v>27.2</c:v>
                </c:pt>
                <c:pt idx="304">
                  <c:v>27.2</c:v>
                </c:pt>
                <c:pt idx="305">
                  <c:v>27.2</c:v>
                </c:pt>
                <c:pt idx="306">
                  <c:v>27.2</c:v>
                </c:pt>
                <c:pt idx="307">
                  <c:v>27.2</c:v>
                </c:pt>
                <c:pt idx="308">
                  <c:v>27.2</c:v>
                </c:pt>
                <c:pt idx="309">
                  <c:v>27.2</c:v>
                </c:pt>
                <c:pt idx="310">
                  <c:v>27.1</c:v>
                </c:pt>
                <c:pt idx="311">
                  <c:v>27.2</c:v>
                </c:pt>
                <c:pt idx="312">
                  <c:v>27.1</c:v>
                </c:pt>
                <c:pt idx="313">
                  <c:v>27.2</c:v>
                </c:pt>
                <c:pt idx="314">
                  <c:v>27.1</c:v>
                </c:pt>
                <c:pt idx="315">
                  <c:v>27.2</c:v>
                </c:pt>
                <c:pt idx="316">
                  <c:v>27.2</c:v>
                </c:pt>
                <c:pt idx="317">
                  <c:v>27.2</c:v>
                </c:pt>
                <c:pt idx="318">
                  <c:v>27.2</c:v>
                </c:pt>
                <c:pt idx="319">
                  <c:v>27.2</c:v>
                </c:pt>
                <c:pt idx="320">
                  <c:v>27.2</c:v>
                </c:pt>
                <c:pt idx="321">
                  <c:v>27.3</c:v>
                </c:pt>
                <c:pt idx="322">
                  <c:v>27.3</c:v>
                </c:pt>
                <c:pt idx="323">
                  <c:v>27.3</c:v>
                </c:pt>
                <c:pt idx="324">
                  <c:v>27.3</c:v>
                </c:pt>
                <c:pt idx="325">
                  <c:v>27.3</c:v>
                </c:pt>
                <c:pt idx="326">
                  <c:v>27.4</c:v>
                </c:pt>
                <c:pt idx="327">
                  <c:v>27.4</c:v>
                </c:pt>
                <c:pt idx="328">
                  <c:v>27.4</c:v>
                </c:pt>
                <c:pt idx="329">
                  <c:v>27.3</c:v>
                </c:pt>
                <c:pt idx="330">
                  <c:v>27.3</c:v>
                </c:pt>
                <c:pt idx="331">
                  <c:v>27.2</c:v>
                </c:pt>
                <c:pt idx="332">
                  <c:v>27.2</c:v>
                </c:pt>
                <c:pt idx="333">
                  <c:v>27.2</c:v>
                </c:pt>
                <c:pt idx="334">
                  <c:v>27.2</c:v>
                </c:pt>
                <c:pt idx="335">
                  <c:v>27.3</c:v>
                </c:pt>
                <c:pt idx="336">
                  <c:v>27.3</c:v>
                </c:pt>
                <c:pt idx="337">
                  <c:v>27.2</c:v>
                </c:pt>
                <c:pt idx="338">
                  <c:v>27.2</c:v>
                </c:pt>
                <c:pt idx="339">
                  <c:v>27.2</c:v>
                </c:pt>
                <c:pt idx="340">
                  <c:v>27.2</c:v>
                </c:pt>
                <c:pt idx="341">
                  <c:v>27.3</c:v>
                </c:pt>
                <c:pt idx="342">
                  <c:v>27.4</c:v>
                </c:pt>
                <c:pt idx="343">
                  <c:v>27.4</c:v>
                </c:pt>
                <c:pt idx="344">
                  <c:v>27.2</c:v>
                </c:pt>
                <c:pt idx="345">
                  <c:v>27.4</c:v>
                </c:pt>
                <c:pt idx="346">
                  <c:v>27.3</c:v>
                </c:pt>
                <c:pt idx="347">
                  <c:v>27.4</c:v>
                </c:pt>
                <c:pt idx="348">
                  <c:v>27.4</c:v>
                </c:pt>
                <c:pt idx="349">
                  <c:v>27.4</c:v>
                </c:pt>
                <c:pt idx="350">
                  <c:v>27.4</c:v>
                </c:pt>
                <c:pt idx="351">
                  <c:v>27.4</c:v>
                </c:pt>
                <c:pt idx="352">
                  <c:v>27.5</c:v>
                </c:pt>
                <c:pt idx="353">
                  <c:v>27.4</c:v>
                </c:pt>
                <c:pt idx="354">
                  <c:v>27.3</c:v>
                </c:pt>
                <c:pt idx="355">
                  <c:v>27.3</c:v>
                </c:pt>
                <c:pt idx="356">
                  <c:v>27.2</c:v>
                </c:pt>
                <c:pt idx="357">
                  <c:v>27.2</c:v>
                </c:pt>
                <c:pt idx="358">
                  <c:v>27.1</c:v>
                </c:pt>
                <c:pt idx="359">
                  <c:v>27</c:v>
                </c:pt>
                <c:pt idx="360">
                  <c:v>27</c:v>
                </c:pt>
                <c:pt idx="361">
                  <c:v>27</c:v>
                </c:pt>
                <c:pt idx="362">
                  <c:v>27</c:v>
                </c:pt>
                <c:pt idx="363">
                  <c:v>26.9</c:v>
                </c:pt>
                <c:pt idx="364">
                  <c:v>26.9</c:v>
                </c:pt>
                <c:pt idx="365">
                  <c:v>27</c:v>
                </c:pt>
                <c:pt idx="366">
                  <c:v>27</c:v>
                </c:pt>
                <c:pt idx="367">
                  <c:v>27</c:v>
                </c:pt>
                <c:pt idx="368">
                  <c:v>26.9</c:v>
                </c:pt>
                <c:pt idx="369">
                  <c:v>27</c:v>
                </c:pt>
                <c:pt idx="370">
                  <c:v>26.9</c:v>
                </c:pt>
                <c:pt idx="371">
                  <c:v>27</c:v>
                </c:pt>
                <c:pt idx="372">
                  <c:v>26.9</c:v>
                </c:pt>
                <c:pt idx="373">
                  <c:v>26.9</c:v>
                </c:pt>
                <c:pt idx="374">
                  <c:v>26.8</c:v>
                </c:pt>
                <c:pt idx="375">
                  <c:v>26.9</c:v>
                </c:pt>
                <c:pt idx="376">
                  <c:v>26.8</c:v>
                </c:pt>
                <c:pt idx="377">
                  <c:v>26.8</c:v>
                </c:pt>
                <c:pt idx="378">
                  <c:v>26.9</c:v>
                </c:pt>
                <c:pt idx="379">
                  <c:v>26.9</c:v>
                </c:pt>
                <c:pt idx="380">
                  <c:v>26.9</c:v>
                </c:pt>
                <c:pt idx="381">
                  <c:v>26.9</c:v>
                </c:pt>
                <c:pt idx="382">
                  <c:v>26.9</c:v>
                </c:pt>
                <c:pt idx="383">
                  <c:v>27</c:v>
                </c:pt>
                <c:pt idx="384">
                  <c:v>27</c:v>
                </c:pt>
                <c:pt idx="385">
                  <c:v>27.2</c:v>
                </c:pt>
                <c:pt idx="386">
                  <c:v>27.2</c:v>
                </c:pt>
                <c:pt idx="387">
                  <c:v>27.2</c:v>
                </c:pt>
                <c:pt idx="388">
                  <c:v>27.2</c:v>
                </c:pt>
                <c:pt idx="389">
                  <c:v>27.2</c:v>
                </c:pt>
                <c:pt idx="390">
                  <c:v>27.3</c:v>
                </c:pt>
                <c:pt idx="391">
                  <c:v>27.3</c:v>
                </c:pt>
                <c:pt idx="392">
                  <c:v>27.2</c:v>
                </c:pt>
                <c:pt idx="393">
                  <c:v>27.1</c:v>
                </c:pt>
                <c:pt idx="394">
                  <c:v>27</c:v>
                </c:pt>
                <c:pt idx="395">
                  <c:v>27.1</c:v>
                </c:pt>
                <c:pt idx="396">
                  <c:v>27.1</c:v>
                </c:pt>
                <c:pt idx="397">
                  <c:v>27.2</c:v>
                </c:pt>
                <c:pt idx="398">
                  <c:v>27.1</c:v>
                </c:pt>
                <c:pt idx="399">
                  <c:v>27.2</c:v>
                </c:pt>
                <c:pt idx="400">
                  <c:v>27.1</c:v>
                </c:pt>
                <c:pt idx="401">
                  <c:v>27.2</c:v>
                </c:pt>
                <c:pt idx="402">
                  <c:v>27.2</c:v>
                </c:pt>
                <c:pt idx="403">
                  <c:v>27.2</c:v>
                </c:pt>
                <c:pt idx="404">
                  <c:v>27.2</c:v>
                </c:pt>
                <c:pt idx="405">
                  <c:v>27.2</c:v>
                </c:pt>
                <c:pt idx="406">
                  <c:v>27.1</c:v>
                </c:pt>
                <c:pt idx="407">
                  <c:v>27.2</c:v>
                </c:pt>
                <c:pt idx="408">
                  <c:v>27.2</c:v>
                </c:pt>
                <c:pt idx="409">
                  <c:v>27.2</c:v>
                </c:pt>
                <c:pt idx="410">
                  <c:v>27.2</c:v>
                </c:pt>
                <c:pt idx="411">
                  <c:v>27.2</c:v>
                </c:pt>
                <c:pt idx="412">
                  <c:v>27.2</c:v>
                </c:pt>
                <c:pt idx="413">
                  <c:v>27.3</c:v>
                </c:pt>
                <c:pt idx="414">
                  <c:v>27.2</c:v>
                </c:pt>
                <c:pt idx="415">
                  <c:v>27.1</c:v>
                </c:pt>
                <c:pt idx="416">
                  <c:v>27.2</c:v>
                </c:pt>
                <c:pt idx="417">
                  <c:v>27.1</c:v>
                </c:pt>
                <c:pt idx="418">
                  <c:v>27</c:v>
                </c:pt>
                <c:pt idx="419">
                  <c:v>27</c:v>
                </c:pt>
                <c:pt idx="420">
                  <c:v>27</c:v>
                </c:pt>
                <c:pt idx="421">
                  <c:v>26.9</c:v>
                </c:pt>
                <c:pt idx="422">
                  <c:v>27</c:v>
                </c:pt>
                <c:pt idx="423">
                  <c:v>27</c:v>
                </c:pt>
                <c:pt idx="424">
                  <c:v>26.9</c:v>
                </c:pt>
                <c:pt idx="425">
                  <c:v>26.9</c:v>
                </c:pt>
                <c:pt idx="426">
                  <c:v>26.9</c:v>
                </c:pt>
                <c:pt idx="427">
                  <c:v>26.9</c:v>
                </c:pt>
                <c:pt idx="428">
                  <c:v>26.9</c:v>
                </c:pt>
                <c:pt idx="429">
                  <c:v>26.9</c:v>
                </c:pt>
                <c:pt idx="430">
                  <c:v>27</c:v>
                </c:pt>
                <c:pt idx="431">
                  <c:v>26.9</c:v>
                </c:pt>
                <c:pt idx="432">
                  <c:v>26.9</c:v>
                </c:pt>
                <c:pt idx="433">
                  <c:v>26.9</c:v>
                </c:pt>
                <c:pt idx="434">
                  <c:v>27</c:v>
                </c:pt>
                <c:pt idx="435">
                  <c:v>27</c:v>
                </c:pt>
                <c:pt idx="436">
                  <c:v>27</c:v>
                </c:pt>
                <c:pt idx="437">
                  <c:v>27</c:v>
                </c:pt>
                <c:pt idx="438">
                  <c:v>27</c:v>
                </c:pt>
                <c:pt idx="439">
                  <c:v>27.1</c:v>
                </c:pt>
                <c:pt idx="440">
                  <c:v>26.9</c:v>
                </c:pt>
                <c:pt idx="441">
                  <c:v>27</c:v>
                </c:pt>
                <c:pt idx="442">
                  <c:v>27</c:v>
                </c:pt>
                <c:pt idx="443">
                  <c:v>26.9</c:v>
                </c:pt>
                <c:pt idx="444">
                  <c:v>27</c:v>
                </c:pt>
                <c:pt idx="445">
                  <c:v>27</c:v>
                </c:pt>
                <c:pt idx="446">
                  <c:v>27.2</c:v>
                </c:pt>
                <c:pt idx="447">
                  <c:v>27.1</c:v>
                </c:pt>
                <c:pt idx="448">
                  <c:v>27.1</c:v>
                </c:pt>
                <c:pt idx="449">
                  <c:v>27</c:v>
                </c:pt>
                <c:pt idx="450">
                  <c:v>27</c:v>
                </c:pt>
                <c:pt idx="451">
                  <c:v>27</c:v>
                </c:pt>
                <c:pt idx="452">
                  <c:v>27</c:v>
                </c:pt>
                <c:pt idx="453">
                  <c:v>26.9</c:v>
                </c:pt>
                <c:pt idx="454">
                  <c:v>27</c:v>
                </c:pt>
                <c:pt idx="455">
                  <c:v>27</c:v>
                </c:pt>
                <c:pt idx="456">
                  <c:v>27</c:v>
                </c:pt>
                <c:pt idx="457">
                  <c:v>27.1</c:v>
                </c:pt>
                <c:pt idx="458">
                  <c:v>27.1</c:v>
                </c:pt>
                <c:pt idx="459">
                  <c:v>27</c:v>
                </c:pt>
                <c:pt idx="460">
                  <c:v>26.9</c:v>
                </c:pt>
                <c:pt idx="461">
                  <c:v>26.9</c:v>
                </c:pt>
                <c:pt idx="462">
                  <c:v>26.9</c:v>
                </c:pt>
                <c:pt idx="463">
                  <c:v>27</c:v>
                </c:pt>
                <c:pt idx="464">
                  <c:v>27</c:v>
                </c:pt>
                <c:pt idx="465">
                  <c:v>26.9</c:v>
                </c:pt>
                <c:pt idx="466">
                  <c:v>27.1</c:v>
                </c:pt>
                <c:pt idx="467">
                  <c:v>27.2</c:v>
                </c:pt>
                <c:pt idx="468">
                  <c:v>27.2</c:v>
                </c:pt>
                <c:pt idx="469">
                  <c:v>27.2</c:v>
                </c:pt>
                <c:pt idx="470">
                  <c:v>27.3</c:v>
                </c:pt>
                <c:pt idx="471">
                  <c:v>27.2</c:v>
                </c:pt>
                <c:pt idx="472">
                  <c:v>27.2</c:v>
                </c:pt>
                <c:pt idx="473">
                  <c:v>27.1</c:v>
                </c:pt>
                <c:pt idx="474">
                  <c:v>27</c:v>
                </c:pt>
                <c:pt idx="475">
                  <c:v>26.9</c:v>
                </c:pt>
                <c:pt idx="476">
                  <c:v>27</c:v>
                </c:pt>
                <c:pt idx="477">
                  <c:v>27.1</c:v>
                </c:pt>
                <c:pt idx="478">
                  <c:v>27.1</c:v>
                </c:pt>
                <c:pt idx="479">
                  <c:v>27.2</c:v>
                </c:pt>
                <c:pt idx="480">
                  <c:v>27.3</c:v>
                </c:pt>
                <c:pt idx="481">
                  <c:v>27.3</c:v>
                </c:pt>
                <c:pt idx="482">
                  <c:v>27.1</c:v>
                </c:pt>
                <c:pt idx="483">
                  <c:v>27</c:v>
                </c:pt>
                <c:pt idx="484">
                  <c:v>27</c:v>
                </c:pt>
                <c:pt idx="485">
                  <c:v>27</c:v>
                </c:pt>
                <c:pt idx="486">
                  <c:v>27</c:v>
                </c:pt>
                <c:pt idx="487">
                  <c:v>27</c:v>
                </c:pt>
                <c:pt idx="488">
                  <c:v>27.1</c:v>
                </c:pt>
                <c:pt idx="489">
                  <c:v>27</c:v>
                </c:pt>
                <c:pt idx="490">
                  <c:v>26.9</c:v>
                </c:pt>
                <c:pt idx="491">
                  <c:v>26.9</c:v>
                </c:pt>
                <c:pt idx="492">
                  <c:v>26.9</c:v>
                </c:pt>
                <c:pt idx="493">
                  <c:v>26.7</c:v>
                </c:pt>
                <c:pt idx="494">
                  <c:v>26.7</c:v>
                </c:pt>
                <c:pt idx="495">
                  <c:v>26.7</c:v>
                </c:pt>
                <c:pt idx="496">
                  <c:v>26.8</c:v>
                </c:pt>
                <c:pt idx="497">
                  <c:v>26.8</c:v>
                </c:pt>
                <c:pt idx="498">
                  <c:v>26.7</c:v>
                </c:pt>
                <c:pt idx="499">
                  <c:v>26.8</c:v>
                </c:pt>
                <c:pt idx="500">
                  <c:v>26.8</c:v>
                </c:pt>
                <c:pt idx="501">
                  <c:v>26.8</c:v>
                </c:pt>
                <c:pt idx="502">
                  <c:v>26.7</c:v>
                </c:pt>
                <c:pt idx="503">
                  <c:v>26.9</c:v>
                </c:pt>
                <c:pt idx="504">
                  <c:v>26.9</c:v>
                </c:pt>
                <c:pt idx="505">
                  <c:v>26.9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26.9</c:v>
                </c:pt>
                <c:pt idx="517">
                  <c:v>26.9</c:v>
                </c:pt>
                <c:pt idx="518">
                  <c:v>26.9</c:v>
                </c:pt>
                <c:pt idx="519">
                  <c:v>26.9</c:v>
                </c:pt>
                <c:pt idx="520">
                  <c:v>26.7</c:v>
                </c:pt>
                <c:pt idx="521">
                  <c:v>26.8</c:v>
                </c:pt>
                <c:pt idx="522">
                  <c:v>26.7</c:v>
                </c:pt>
                <c:pt idx="523">
                  <c:v>26.9</c:v>
                </c:pt>
                <c:pt idx="524">
                  <c:v>26.8</c:v>
                </c:pt>
                <c:pt idx="525">
                  <c:v>26.9</c:v>
                </c:pt>
                <c:pt idx="526">
                  <c:v>26.9</c:v>
                </c:pt>
                <c:pt idx="527">
                  <c:v>27.1</c:v>
                </c:pt>
                <c:pt idx="528">
                  <c:v>27.2</c:v>
                </c:pt>
                <c:pt idx="529">
                  <c:v>27.2</c:v>
                </c:pt>
                <c:pt idx="530">
                  <c:v>27.3</c:v>
                </c:pt>
                <c:pt idx="531">
                  <c:v>27.2</c:v>
                </c:pt>
                <c:pt idx="532">
                  <c:v>27.3</c:v>
                </c:pt>
                <c:pt idx="533">
                  <c:v>27.2</c:v>
                </c:pt>
                <c:pt idx="534">
                  <c:v>27.2</c:v>
                </c:pt>
                <c:pt idx="535">
                  <c:v>27.2</c:v>
                </c:pt>
                <c:pt idx="536">
                  <c:v>27.3</c:v>
                </c:pt>
                <c:pt idx="537">
                  <c:v>27.4</c:v>
                </c:pt>
                <c:pt idx="538">
                  <c:v>27.4</c:v>
                </c:pt>
                <c:pt idx="539">
                  <c:v>27.3</c:v>
                </c:pt>
                <c:pt idx="540">
                  <c:v>27.1</c:v>
                </c:pt>
                <c:pt idx="541">
                  <c:v>27</c:v>
                </c:pt>
                <c:pt idx="542">
                  <c:v>27</c:v>
                </c:pt>
                <c:pt idx="543">
                  <c:v>27.1</c:v>
                </c:pt>
                <c:pt idx="544">
                  <c:v>27</c:v>
                </c:pt>
                <c:pt idx="545">
                  <c:v>27</c:v>
                </c:pt>
                <c:pt idx="546">
                  <c:v>26.9</c:v>
                </c:pt>
                <c:pt idx="547">
                  <c:v>27</c:v>
                </c:pt>
                <c:pt idx="548">
                  <c:v>27</c:v>
                </c:pt>
                <c:pt idx="549">
                  <c:v>27</c:v>
                </c:pt>
                <c:pt idx="550">
                  <c:v>27</c:v>
                </c:pt>
                <c:pt idx="551">
                  <c:v>26.9</c:v>
                </c:pt>
                <c:pt idx="552">
                  <c:v>26.9</c:v>
                </c:pt>
                <c:pt idx="553">
                  <c:v>26.9</c:v>
                </c:pt>
                <c:pt idx="554">
                  <c:v>26.9</c:v>
                </c:pt>
                <c:pt idx="555">
                  <c:v>26.9</c:v>
                </c:pt>
                <c:pt idx="556">
                  <c:v>26.9</c:v>
                </c:pt>
                <c:pt idx="557">
                  <c:v>26.9</c:v>
                </c:pt>
                <c:pt idx="558">
                  <c:v>27</c:v>
                </c:pt>
                <c:pt idx="559">
                  <c:v>27.1</c:v>
                </c:pt>
                <c:pt idx="560">
                  <c:v>27.2</c:v>
                </c:pt>
                <c:pt idx="561">
                  <c:v>27.3</c:v>
                </c:pt>
                <c:pt idx="562">
                  <c:v>27.3</c:v>
                </c:pt>
                <c:pt idx="563">
                  <c:v>27.3</c:v>
                </c:pt>
                <c:pt idx="564">
                  <c:v>27.3</c:v>
                </c:pt>
                <c:pt idx="565">
                  <c:v>27.3</c:v>
                </c:pt>
                <c:pt idx="566">
                  <c:v>27.3</c:v>
                </c:pt>
                <c:pt idx="567">
                  <c:v>27.2</c:v>
                </c:pt>
                <c:pt idx="568">
                  <c:v>27.2</c:v>
                </c:pt>
                <c:pt idx="569">
                  <c:v>27.2</c:v>
                </c:pt>
                <c:pt idx="570">
                  <c:v>27.3</c:v>
                </c:pt>
                <c:pt idx="571">
                  <c:v>27.3</c:v>
                </c:pt>
                <c:pt idx="572">
                  <c:v>27.3</c:v>
                </c:pt>
                <c:pt idx="573">
                  <c:v>27.3</c:v>
                </c:pt>
                <c:pt idx="574">
                  <c:v>27.4</c:v>
                </c:pt>
                <c:pt idx="575">
                  <c:v>27.3</c:v>
                </c:pt>
                <c:pt idx="576">
                  <c:v>27.3</c:v>
                </c:pt>
                <c:pt idx="577">
                  <c:v>27.3</c:v>
                </c:pt>
                <c:pt idx="578">
                  <c:v>27.4</c:v>
                </c:pt>
                <c:pt idx="579">
                  <c:v>27.3</c:v>
                </c:pt>
                <c:pt idx="580">
                  <c:v>27.4</c:v>
                </c:pt>
                <c:pt idx="581">
                  <c:v>27.4</c:v>
                </c:pt>
                <c:pt idx="582">
                  <c:v>27.4</c:v>
                </c:pt>
                <c:pt idx="583">
                  <c:v>27.4</c:v>
                </c:pt>
                <c:pt idx="584">
                  <c:v>27.4</c:v>
                </c:pt>
                <c:pt idx="585">
                  <c:v>27.4</c:v>
                </c:pt>
                <c:pt idx="586">
                  <c:v>27.4</c:v>
                </c:pt>
                <c:pt idx="587">
                  <c:v>27.4</c:v>
                </c:pt>
                <c:pt idx="588">
                  <c:v>27.4</c:v>
                </c:pt>
                <c:pt idx="589">
                  <c:v>27.3</c:v>
                </c:pt>
                <c:pt idx="590">
                  <c:v>27.3</c:v>
                </c:pt>
                <c:pt idx="591">
                  <c:v>27.4</c:v>
                </c:pt>
                <c:pt idx="592">
                  <c:v>27.4</c:v>
                </c:pt>
                <c:pt idx="593">
                  <c:v>27.4</c:v>
                </c:pt>
                <c:pt idx="594">
                  <c:v>27.4</c:v>
                </c:pt>
                <c:pt idx="595">
                  <c:v>27.4</c:v>
                </c:pt>
                <c:pt idx="596">
                  <c:v>27.3</c:v>
                </c:pt>
                <c:pt idx="597">
                  <c:v>27.4</c:v>
                </c:pt>
                <c:pt idx="598">
                  <c:v>27.4</c:v>
                </c:pt>
                <c:pt idx="599">
                  <c:v>27.4</c:v>
                </c:pt>
                <c:pt idx="600">
                  <c:v>27.4</c:v>
                </c:pt>
                <c:pt idx="601">
                  <c:v>27.3</c:v>
                </c:pt>
                <c:pt idx="602">
                  <c:v>27.4</c:v>
                </c:pt>
                <c:pt idx="603">
                  <c:v>27.5</c:v>
                </c:pt>
                <c:pt idx="604">
                  <c:v>27.5</c:v>
                </c:pt>
                <c:pt idx="605">
                  <c:v>27.6</c:v>
                </c:pt>
                <c:pt idx="606">
                  <c:v>27.5</c:v>
                </c:pt>
                <c:pt idx="607">
                  <c:v>27.5</c:v>
                </c:pt>
                <c:pt idx="608">
                  <c:v>27.5</c:v>
                </c:pt>
                <c:pt idx="609">
                  <c:v>27.6</c:v>
                </c:pt>
                <c:pt idx="610">
                  <c:v>27.5</c:v>
                </c:pt>
                <c:pt idx="611">
                  <c:v>27.5</c:v>
                </c:pt>
                <c:pt idx="612">
                  <c:v>27.5</c:v>
                </c:pt>
                <c:pt idx="613">
                  <c:v>27.4</c:v>
                </c:pt>
                <c:pt idx="614">
                  <c:v>27.4</c:v>
                </c:pt>
                <c:pt idx="615">
                  <c:v>27.3</c:v>
                </c:pt>
                <c:pt idx="616">
                  <c:v>27.4</c:v>
                </c:pt>
                <c:pt idx="617">
                  <c:v>27.3</c:v>
                </c:pt>
                <c:pt idx="618">
                  <c:v>27.3</c:v>
                </c:pt>
                <c:pt idx="619">
                  <c:v>27.2</c:v>
                </c:pt>
                <c:pt idx="620">
                  <c:v>27.3</c:v>
                </c:pt>
                <c:pt idx="621">
                  <c:v>27.3</c:v>
                </c:pt>
                <c:pt idx="622">
                  <c:v>27.3</c:v>
                </c:pt>
                <c:pt idx="623">
                  <c:v>27.3</c:v>
                </c:pt>
                <c:pt idx="624">
                  <c:v>27.3</c:v>
                </c:pt>
                <c:pt idx="625">
                  <c:v>27.3</c:v>
                </c:pt>
                <c:pt idx="626">
                  <c:v>27.3</c:v>
                </c:pt>
                <c:pt idx="627">
                  <c:v>27.4</c:v>
                </c:pt>
                <c:pt idx="628">
                  <c:v>27.4</c:v>
                </c:pt>
                <c:pt idx="629">
                  <c:v>27.4</c:v>
                </c:pt>
                <c:pt idx="630">
                  <c:v>27.3</c:v>
                </c:pt>
                <c:pt idx="631">
                  <c:v>27.2</c:v>
                </c:pt>
                <c:pt idx="632">
                  <c:v>27.3</c:v>
                </c:pt>
                <c:pt idx="633">
                  <c:v>27.3</c:v>
                </c:pt>
                <c:pt idx="634">
                  <c:v>27.3</c:v>
                </c:pt>
                <c:pt idx="635">
                  <c:v>27.3</c:v>
                </c:pt>
                <c:pt idx="636">
                  <c:v>27.4</c:v>
                </c:pt>
                <c:pt idx="637">
                  <c:v>27.2</c:v>
                </c:pt>
                <c:pt idx="638">
                  <c:v>27.3</c:v>
                </c:pt>
                <c:pt idx="639">
                  <c:v>27.4</c:v>
                </c:pt>
                <c:pt idx="640">
                  <c:v>27.4</c:v>
                </c:pt>
                <c:pt idx="641">
                  <c:v>27.4</c:v>
                </c:pt>
                <c:pt idx="642">
                  <c:v>27.4</c:v>
                </c:pt>
                <c:pt idx="643">
                  <c:v>27.4</c:v>
                </c:pt>
                <c:pt idx="644">
                  <c:v>27.4</c:v>
                </c:pt>
                <c:pt idx="645">
                  <c:v>27.5</c:v>
                </c:pt>
                <c:pt idx="646">
                  <c:v>27.4</c:v>
                </c:pt>
                <c:pt idx="647">
                  <c:v>27.5</c:v>
                </c:pt>
                <c:pt idx="648">
                  <c:v>27.4</c:v>
                </c:pt>
                <c:pt idx="649">
                  <c:v>27.4</c:v>
                </c:pt>
                <c:pt idx="650">
                  <c:v>27.4</c:v>
                </c:pt>
                <c:pt idx="651">
                  <c:v>27.4</c:v>
                </c:pt>
                <c:pt idx="652">
                  <c:v>27.5</c:v>
                </c:pt>
                <c:pt idx="653">
                  <c:v>27.4</c:v>
                </c:pt>
                <c:pt idx="654">
                  <c:v>27.4</c:v>
                </c:pt>
                <c:pt idx="655">
                  <c:v>27.4</c:v>
                </c:pt>
                <c:pt idx="656">
                  <c:v>27.4</c:v>
                </c:pt>
                <c:pt idx="657">
                  <c:v>27.4</c:v>
                </c:pt>
                <c:pt idx="658">
                  <c:v>27.5</c:v>
                </c:pt>
                <c:pt idx="659">
                  <c:v>27.4</c:v>
                </c:pt>
                <c:pt idx="660">
                  <c:v>27.4</c:v>
                </c:pt>
                <c:pt idx="661">
                  <c:v>27.4</c:v>
                </c:pt>
                <c:pt idx="662">
                  <c:v>27.4</c:v>
                </c:pt>
                <c:pt idx="663">
                  <c:v>27.5</c:v>
                </c:pt>
                <c:pt idx="664">
                  <c:v>27.5</c:v>
                </c:pt>
                <c:pt idx="665">
                  <c:v>27.5</c:v>
                </c:pt>
                <c:pt idx="666">
                  <c:v>27.6</c:v>
                </c:pt>
                <c:pt idx="667">
                  <c:v>27.5</c:v>
                </c:pt>
                <c:pt idx="668">
                  <c:v>27.5</c:v>
                </c:pt>
                <c:pt idx="669">
                  <c:v>27.3</c:v>
                </c:pt>
                <c:pt idx="670">
                  <c:v>27.2</c:v>
                </c:pt>
                <c:pt idx="671">
                  <c:v>27.2</c:v>
                </c:pt>
                <c:pt idx="672">
                  <c:v>27.2</c:v>
                </c:pt>
                <c:pt idx="673">
                  <c:v>27.2</c:v>
                </c:pt>
                <c:pt idx="674">
                  <c:v>27.2</c:v>
                </c:pt>
                <c:pt idx="675">
                  <c:v>27.2</c:v>
                </c:pt>
                <c:pt idx="676">
                  <c:v>27.2</c:v>
                </c:pt>
                <c:pt idx="677">
                  <c:v>27.1</c:v>
                </c:pt>
                <c:pt idx="678">
                  <c:v>27</c:v>
                </c:pt>
                <c:pt idx="679">
                  <c:v>27</c:v>
                </c:pt>
                <c:pt idx="680">
                  <c:v>27.1</c:v>
                </c:pt>
                <c:pt idx="681">
                  <c:v>27.4</c:v>
                </c:pt>
                <c:pt idx="682">
                  <c:v>27.3</c:v>
                </c:pt>
                <c:pt idx="683">
                  <c:v>27.4</c:v>
                </c:pt>
                <c:pt idx="684">
                  <c:v>27.3</c:v>
                </c:pt>
                <c:pt idx="685">
                  <c:v>27.3</c:v>
                </c:pt>
                <c:pt idx="686">
                  <c:v>27.2</c:v>
                </c:pt>
                <c:pt idx="687">
                  <c:v>27.1</c:v>
                </c:pt>
                <c:pt idx="688">
                  <c:v>27.2</c:v>
                </c:pt>
                <c:pt idx="689">
                  <c:v>27.2</c:v>
                </c:pt>
                <c:pt idx="690">
                  <c:v>27</c:v>
                </c:pt>
                <c:pt idx="691">
                  <c:v>27</c:v>
                </c:pt>
                <c:pt idx="692">
                  <c:v>27</c:v>
                </c:pt>
                <c:pt idx="693">
                  <c:v>27</c:v>
                </c:pt>
                <c:pt idx="694">
                  <c:v>26.9</c:v>
                </c:pt>
                <c:pt idx="695">
                  <c:v>26.9</c:v>
                </c:pt>
                <c:pt idx="696">
                  <c:v>26.9</c:v>
                </c:pt>
                <c:pt idx="697">
                  <c:v>26.9</c:v>
                </c:pt>
                <c:pt idx="698">
                  <c:v>26.8</c:v>
                </c:pt>
                <c:pt idx="699">
                  <c:v>26.8</c:v>
                </c:pt>
                <c:pt idx="700">
                  <c:v>26.9</c:v>
                </c:pt>
                <c:pt idx="701">
                  <c:v>27</c:v>
                </c:pt>
                <c:pt idx="702">
                  <c:v>27</c:v>
                </c:pt>
                <c:pt idx="703">
                  <c:v>26.9</c:v>
                </c:pt>
                <c:pt idx="704">
                  <c:v>27</c:v>
                </c:pt>
                <c:pt idx="705">
                  <c:v>27</c:v>
                </c:pt>
                <c:pt idx="706">
                  <c:v>27</c:v>
                </c:pt>
                <c:pt idx="707">
                  <c:v>27</c:v>
                </c:pt>
                <c:pt idx="708">
                  <c:v>27</c:v>
                </c:pt>
                <c:pt idx="709">
                  <c:v>27.2</c:v>
                </c:pt>
                <c:pt idx="710">
                  <c:v>27.3</c:v>
                </c:pt>
                <c:pt idx="711">
                  <c:v>27.3</c:v>
                </c:pt>
                <c:pt idx="712">
                  <c:v>27.4</c:v>
                </c:pt>
                <c:pt idx="713">
                  <c:v>27.4</c:v>
                </c:pt>
                <c:pt idx="714">
                  <c:v>27.3</c:v>
                </c:pt>
                <c:pt idx="715">
                  <c:v>27.2</c:v>
                </c:pt>
                <c:pt idx="716">
                  <c:v>27.2</c:v>
                </c:pt>
                <c:pt idx="717">
                  <c:v>27.1</c:v>
                </c:pt>
                <c:pt idx="718">
                  <c:v>27</c:v>
                </c:pt>
                <c:pt idx="719">
                  <c:v>27</c:v>
                </c:pt>
                <c:pt idx="720">
                  <c:v>26.9</c:v>
                </c:pt>
                <c:pt idx="721">
                  <c:v>26.9</c:v>
                </c:pt>
                <c:pt idx="722">
                  <c:v>26.8</c:v>
                </c:pt>
                <c:pt idx="723">
                  <c:v>26.9</c:v>
                </c:pt>
                <c:pt idx="724">
                  <c:v>26.9</c:v>
                </c:pt>
                <c:pt idx="725">
                  <c:v>27</c:v>
                </c:pt>
                <c:pt idx="726">
                  <c:v>27</c:v>
                </c:pt>
                <c:pt idx="727">
                  <c:v>27</c:v>
                </c:pt>
                <c:pt idx="728">
                  <c:v>27.1</c:v>
                </c:pt>
                <c:pt idx="729">
                  <c:v>27.2</c:v>
                </c:pt>
                <c:pt idx="730">
                  <c:v>27.2</c:v>
                </c:pt>
                <c:pt idx="731">
                  <c:v>27.2</c:v>
                </c:pt>
                <c:pt idx="732">
                  <c:v>27.2</c:v>
                </c:pt>
                <c:pt idx="733">
                  <c:v>27</c:v>
                </c:pt>
                <c:pt idx="734">
                  <c:v>27</c:v>
                </c:pt>
                <c:pt idx="735">
                  <c:v>26.9</c:v>
                </c:pt>
                <c:pt idx="736">
                  <c:v>26.9</c:v>
                </c:pt>
                <c:pt idx="737">
                  <c:v>27</c:v>
                </c:pt>
                <c:pt idx="738">
                  <c:v>27</c:v>
                </c:pt>
                <c:pt idx="739">
                  <c:v>27</c:v>
                </c:pt>
                <c:pt idx="740">
                  <c:v>27</c:v>
                </c:pt>
                <c:pt idx="741">
                  <c:v>27.1</c:v>
                </c:pt>
                <c:pt idx="742">
                  <c:v>27</c:v>
                </c:pt>
                <c:pt idx="743">
                  <c:v>27</c:v>
                </c:pt>
                <c:pt idx="744">
                  <c:v>27</c:v>
                </c:pt>
                <c:pt idx="745">
                  <c:v>27</c:v>
                </c:pt>
                <c:pt idx="746">
                  <c:v>27.1</c:v>
                </c:pt>
                <c:pt idx="747">
                  <c:v>27.1</c:v>
                </c:pt>
                <c:pt idx="748">
                  <c:v>27</c:v>
                </c:pt>
                <c:pt idx="749">
                  <c:v>27</c:v>
                </c:pt>
                <c:pt idx="750">
                  <c:v>27</c:v>
                </c:pt>
                <c:pt idx="751">
                  <c:v>27</c:v>
                </c:pt>
                <c:pt idx="752">
                  <c:v>26.9</c:v>
                </c:pt>
                <c:pt idx="753">
                  <c:v>26.9</c:v>
                </c:pt>
                <c:pt idx="754">
                  <c:v>27</c:v>
                </c:pt>
                <c:pt idx="755">
                  <c:v>26.9</c:v>
                </c:pt>
                <c:pt idx="756">
                  <c:v>27</c:v>
                </c:pt>
                <c:pt idx="757">
                  <c:v>26.9</c:v>
                </c:pt>
                <c:pt idx="758">
                  <c:v>27</c:v>
                </c:pt>
                <c:pt idx="759">
                  <c:v>26.9</c:v>
                </c:pt>
                <c:pt idx="760">
                  <c:v>26.5</c:v>
                </c:pt>
                <c:pt idx="761">
                  <c:v>26.9</c:v>
                </c:pt>
                <c:pt idx="762">
                  <c:v>26.8</c:v>
                </c:pt>
                <c:pt idx="763">
                  <c:v>26.8</c:v>
                </c:pt>
                <c:pt idx="764">
                  <c:v>26.9</c:v>
                </c:pt>
                <c:pt idx="765">
                  <c:v>26.9</c:v>
                </c:pt>
                <c:pt idx="766">
                  <c:v>26.9</c:v>
                </c:pt>
                <c:pt idx="767">
                  <c:v>27</c:v>
                </c:pt>
                <c:pt idx="768">
                  <c:v>27</c:v>
                </c:pt>
                <c:pt idx="769">
                  <c:v>26.9</c:v>
                </c:pt>
                <c:pt idx="770">
                  <c:v>27</c:v>
                </c:pt>
                <c:pt idx="771">
                  <c:v>26.9</c:v>
                </c:pt>
                <c:pt idx="772">
                  <c:v>26.9</c:v>
                </c:pt>
                <c:pt idx="773">
                  <c:v>26.9</c:v>
                </c:pt>
                <c:pt idx="774">
                  <c:v>26.9</c:v>
                </c:pt>
                <c:pt idx="775">
                  <c:v>26.8</c:v>
                </c:pt>
                <c:pt idx="776">
                  <c:v>26.8</c:v>
                </c:pt>
                <c:pt idx="777">
                  <c:v>26.7</c:v>
                </c:pt>
                <c:pt idx="778">
                  <c:v>26.9</c:v>
                </c:pt>
                <c:pt idx="779">
                  <c:v>26.7</c:v>
                </c:pt>
                <c:pt idx="780">
                  <c:v>26.8</c:v>
                </c:pt>
                <c:pt idx="781">
                  <c:v>26.7</c:v>
                </c:pt>
                <c:pt idx="782">
                  <c:v>26.7</c:v>
                </c:pt>
                <c:pt idx="783">
                  <c:v>26.7</c:v>
                </c:pt>
                <c:pt idx="784">
                  <c:v>26.6</c:v>
                </c:pt>
                <c:pt idx="785">
                  <c:v>26.7</c:v>
                </c:pt>
                <c:pt idx="786">
                  <c:v>26.7</c:v>
                </c:pt>
                <c:pt idx="787">
                  <c:v>26.8</c:v>
                </c:pt>
                <c:pt idx="788">
                  <c:v>26.8</c:v>
                </c:pt>
                <c:pt idx="789">
                  <c:v>26.8</c:v>
                </c:pt>
                <c:pt idx="790">
                  <c:v>26.7</c:v>
                </c:pt>
                <c:pt idx="791">
                  <c:v>26.8</c:v>
                </c:pt>
                <c:pt idx="792">
                  <c:v>26.9</c:v>
                </c:pt>
                <c:pt idx="793">
                  <c:v>26.8</c:v>
                </c:pt>
                <c:pt idx="794">
                  <c:v>26.9</c:v>
                </c:pt>
                <c:pt idx="795">
                  <c:v>26.9</c:v>
                </c:pt>
                <c:pt idx="796">
                  <c:v>26.9</c:v>
                </c:pt>
                <c:pt idx="797">
                  <c:v>26.9</c:v>
                </c:pt>
                <c:pt idx="798">
                  <c:v>26.9</c:v>
                </c:pt>
                <c:pt idx="799">
                  <c:v>26.9</c:v>
                </c:pt>
                <c:pt idx="800">
                  <c:v>26.9</c:v>
                </c:pt>
                <c:pt idx="801">
                  <c:v>26.9</c:v>
                </c:pt>
                <c:pt idx="802">
                  <c:v>26.9</c:v>
                </c:pt>
                <c:pt idx="803">
                  <c:v>26.9</c:v>
                </c:pt>
                <c:pt idx="804">
                  <c:v>26.7</c:v>
                </c:pt>
                <c:pt idx="805">
                  <c:v>26.8</c:v>
                </c:pt>
                <c:pt idx="806">
                  <c:v>26.7</c:v>
                </c:pt>
                <c:pt idx="807">
                  <c:v>26.7</c:v>
                </c:pt>
                <c:pt idx="808">
                  <c:v>26.7</c:v>
                </c:pt>
                <c:pt idx="809">
                  <c:v>26.7</c:v>
                </c:pt>
                <c:pt idx="810">
                  <c:v>26.7</c:v>
                </c:pt>
                <c:pt idx="811">
                  <c:v>26.7</c:v>
                </c:pt>
                <c:pt idx="812">
                  <c:v>26.7</c:v>
                </c:pt>
                <c:pt idx="813">
                  <c:v>26.7</c:v>
                </c:pt>
                <c:pt idx="814">
                  <c:v>26.7</c:v>
                </c:pt>
                <c:pt idx="815">
                  <c:v>26.7</c:v>
                </c:pt>
                <c:pt idx="816">
                  <c:v>26.7</c:v>
                </c:pt>
                <c:pt idx="817">
                  <c:v>26.7</c:v>
                </c:pt>
                <c:pt idx="818">
                  <c:v>26.7</c:v>
                </c:pt>
                <c:pt idx="819">
                  <c:v>26.7</c:v>
                </c:pt>
                <c:pt idx="820">
                  <c:v>26.7</c:v>
                </c:pt>
                <c:pt idx="821">
                  <c:v>26.7</c:v>
                </c:pt>
                <c:pt idx="822">
                  <c:v>26.7</c:v>
                </c:pt>
                <c:pt idx="823">
                  <c:v>26.7</c:v>
                </c:pt>
                <c:pt idx="824">
                  <c:v>26.7</c:v>
                </c:pt>
                <c:pt idx="825">
                  <c:v>26.7</c:v>
                </c:pt>
                <c:pt idx="826">
                  <c:v>26.7</c:v>
                </c:pt>
                <c:pt idx="827">
                  <c:v>26.7</c:v>
                </c:pt>
                <c:pt idx="828">
                  <c:v>26.9</c:v>
                </c:pt>
                <c:pt idx="829">
                  <c:v>26.8</c:v>
                </c:pt>
                <c:pt idx="830">
                  <c:v>26.9</c:v>
                </c:pt>
                <c:pt idx="831">
                  <c:v>26.8</c:v>
                </c:pt>
                <c:pt idx="832">
                  <c:v>26.9</c:v>
                </c:pt>
                <c:pt idx="833">
                  <c:v>26.8</c:v>
                </c:pt>
                <c:pt idx="834">
                  <c:v>26.9</c:v>
                </c:pt>
                <c:pt idx="835">
                  <c:v>26.9</c:v>
                </c:pt>
                <c:pt idx="836">
                  <c:v>26.9</c:v>
                </c:pt>
                <c:pt idx="837">
                  <c:v>26.9</c:v>
                </c:pt>
                <c:pt idx="838">
                  <c:v>26.9</c:v>
                </c:pt>
                <c:pt idx="839">
                  <c:v>26.9</c:v>
                </c:pt>
                <c:pt idx="840">
                  <c:v>26.9</c:v>
                </c:pt>
                <c:pt idx="841">
                  <c:v>26.9</c:v>
                </c:pt>
                <c:pt idx="842">
                  <c:v>26.9</c:v>
                </c:pt>
                <c:pt idx="843">
                  <c:v>26.9</c:v>
                </c:pt>
                <c:pt idx="844">
                  <c:v>26.8</c:v>
                </c:pt>
                <c:pt idx="845">
                  <c:v>26.7</c:v>
                </c:pt>
                <c:pt idx="846">
                  <c:v>26.7</c:v>
                </c:pt>
                <c:pt idx="847">
                  <c:v>26.7</c:v>
                </c:pt>
                <c:pt idx="848">
                  <c:v>26.7</c:v>
                </c:pt>
                <c:pt idx="849">
                  <c:v>26.7</c:v>
                </c:pt>
                <c:pt idx="850">
                  <c:v>26.7</c:v>
                </c:pt>
                <c:pt idx="851">
                  <c:v>26.7</c:v>
                </c:pt>
                <c:pt idx="852">
                  <c:v>26.7</c:v>
                </c:pt>
                <c:pt idx="853">
                  <c:v>26.7</c:v>
                </c:pt>
                <c:pt idx="854">
                  <c:v>26.7</c:v>
                </c:pt>
                <c:pt idx="855">
                  <c:v>26.8</c:v>
                </c:pt>
                <c:pt idx="856">
                  <c:v>26.8</c:v>
                </c:pt>
                <c:pt idx="857">
                  <c:v>26.9</c:v>
                </c:pt>
                <c:pt idx="858">
                  <c:v>26.8</c:v>
                </c:pt>
                <c:pt idx="859">
                  <c:v>26.8</c:v>
                </c:pt>
                <c:pt idx="860">
                  <c:v>26.8</c:v>
                </c:pt>
                <c:pt idx="861">
                  <c:v>26.9</c:v>
                </c:pt>
                <c:pt idx="862">
                  <c:v>26.9</c:v>
                </c:pt>
                <c:pt idx="863">
                  <c:v>26.9</c:v>
                </c:pt>
                <c:pt idx="864">
                  <c:v>26.9</c:v>
                </c:pt>
                <c:pt idx="865">
                  <c:v>26.9</c:v>
                </c:pt>
                <c:pt idx="866">
                  <c:v>26.9</c:v>
                </c:pt>
                <c:pt idx="867">
                  <c:v>26.9</c:v>
                </c:pt>
                <c:pt idx="868">
                  <c:v>26.9</c:v>
                </c:pt>
                <c:pt idx="869">
                  <c:v>26.9</c:v>
                </c:pt>
                <c:pt idx="870">
                  <c:v>26.8</c:v>
                </c:pt>
                <c:pt idx="871">
                  <c:v>26.8</c:v>
                </c:pt>
                <c:pt idx="872">
                  <c:v>26.9</c:v>
                </c:pt>
                <c:pt idx="873">
                  <c:v>26.8</c:v>
                </c:pt>
                <c:pt idx="874">
                  <c:v>26.8</c:v>
                </c:pt>
                <c:pt idx="875">
                  <c:v>26.7</c:v>
                </c:pt>
                <c:pt idx="876">
                  <c:v>26.8</c:v>
                </c:pt>
                <c:pt idx="877">
                  <c:v>26.8</c:v>
                </c:pt>
                <c:pt idx="878">
                  <c:v>26.7</c:v>
                </c:pt>
                <c:pt idx="879">
                  <c:v>26.7</c:v>
                </c:pt>
                <c:pt idx="880">
                  <c:v>26.7</c:v>
                </c:pt>
                <c:pt idx="881">
                  <c:v>26.8</c:v>
                </c:pt>
                <c:pt idx="882">
                  <c:v>26.7</c:v>
                </c:pt>
                <c:pt idx="883">
                  <c:v>26.7</c:v>
                </c:pt>
                <c:pt idx="884">
                  <c:v>26.7</c:v>
                </c:pt>
                <c:pt idx="885">
                  <c:v>26.8</c:v>
                </c:pt>
                <c:pt idx="886">
                  <c:v>26.8</c:v>
                </c:pt>
                <c:pt idx="887">
                  <c:v>26.8</c:v>
                </c:pt>
                <c:pt idx="888">
                  <c:v>26.9</c:v>
                </c:pt>
                <c:pt idx="889">
                  <c:v>26.8</c:v>
                </c:pt>
                <c:pt idx="890">
                  <c:v>26.9</c:v>
                </c:pt>
                <c:pt idx="891">
                  <c:v>26.8</c:v>
                </c:pt>
                <c:pt idx="892">
                  <c:v>26.9</c:v>
                </c:pt>
                <c:pt idx="893">
                  <c:v>26.9</c:v>
                </c:pt>
                <c:pt idx="894">
                  <c:v>26.9</c:v>
                </c:pt>
                <c:pt idx="895">
                  <c:v>26.8</c:v>
                </c:pt>
                <c:pt idx="896">
                  <c:v>26.7</c:v>
                </c:pt>
                <c:pt idx="897">
                  <c:v>26.7</c:v>
                </c:pt>
                <c:pt idx="898">
                  <c:v>26.7</c:v>
                </c:pt>
                <c:pt idx="899">
                  <c:v>26.8</c:v>
                </c:pt>
                <c:pt idx="900">
                  <c:v>26.7</c:v>
                </c:pt>
                <c:pt idx="901">
                  <c:v>26.8</c:v>
                </c:pt>
                <c:pt idx="902">
                  <c:v>26.7</c:v>
                </c:pt>
                <c:pt idx="903">
                  <c:v>26.8</c:v>
                </c:pt>
                <c:pt idx="904">
                  <c:v>26.7</c:v>
                </c:pt>
                <c:pt idx="905">
                  <c:v>26.8</c:v>
                </c:pt>
                <c:pt idx="906">
                  <c:v>26.8</c:v>
                </c:pt>
                <c:pt idx="907">
                  <c:v>26.8</c:v>
                </c:pt>
                <c:pt idx="908">
                  <c:v>26.8</c:v>
                </c:pt>
                <c:pt idx="909">
                  <c:v>26.8</c:v>
                </c:pt>
                <c:pt idx="910">
                  <c:v>26.9</c:v>
                </c:pt>
                <c:pt idx="911">
                  <c:v>26.9</c:v>
                </c:pt>
                <c:pt idx="912">
                  <c:v>26.8</c:v>
                </c:pt>
                <c:pt idx="913">
                  <c:v>26.9</c:v>
                </c:pt>
                <c:pt idx="914">
                  <c:v>26.9</c:v>
                </c:pt>
                <c:pt idx="915">
                  <c:v>27</c:v>
                </c:pt>
                <c:pt idx="916">
                  <c:v>27</c:v>
                </c:pt>
                <c:pt idx="917">
                  <c:v>27</c:v>
                </c:pt>
                <c:pt idx="918">
                  <c:v>27</c:v>
                </c:pt>
                <c:pt idx="919">
                  <c:v>27</c:v>
                </c:pt>
                <c:pt idx="920">
                  <c:v>27</c:v>
                </c:pt>
                <c:pt idx="921">
                  <c:v>27</c:v>
                </c:pt>
                <c:pt idx="922">
                  <c:v>27.1</c:v>
                </c:pt>
                <c:pt idx="923">
                  <c:v>27</c:v>
                </c:pt>
                <c:pt idx="924">
                  <c:v>27</c:v>
                </c:pt>
                <c:pt idx="925">
                  <c:v>27</c:v>
                </c:pt>
                <c:pt idx="926">
                  <c:v>27</c:v>
                </c:pt>
                <c:pt idx="927">
                  <c:v>27</c:v>
                </c:pt>
                <c:pt idx="928">
                  <c:v>26.9</c:v>
                </c:pt>
                <c:pt idx="929">
                  <c:v>26.9</c:v>
                </c:pt>
                <c:pt idx="930">
                  <c:v>26.9</c:v>
                </c:pt>
                <c:pt idx="931">
                  <c:v>26.9</c:v>
                </c:pt>
                <c:pt idx="932">
                  <c:v>26.9</c:v>
                </c:pt>
                <c:pt idx="933">
                  <c:v>26.9</c:v>
                </c:pt>
                <c:pt idx="934">
                  <c:v>27</c:v>
                </c:pt>
                <c:pt idx="935">
                  <c:v>27</c:v>
                </c:pt>
                <c:pt idx="936">
                  <c:v>26.9</c:v>
                </c:pt>
                <c:pt idx="937">
                  <c:v>26.8</c:v>
                </c:pt>
                <c:pt idx="938">
                  <c:v>26.8</c:v>
                </c:pt>
                <c:pt idx="939">
                  <c:v>26.8</c:v>
                </c:pt>
                <c:pt idx="940">
                  <c:v>26.8</c:v>
                </c:pt>
                <c:pt idx="941">
                  <c:v>26.9</c:v>
                </c:pt>
                <c:pt idx="942">
                  <c:v>26.8</c:v>
                </c:pt>
                <c:pt idx="943">
                  <c:v>26.7</c:v>
                </c:pt>
                <c:pt idx="944">
                  <c:v>26.7</c:v>
                </c:pt>
                <c:pt idx="945">
                  <c:v>26.7</c:v>
                </c:pt>
                <c:pt idx="946">
                  <c:v>26.7</c:v>
                </c:pt>
                <c:pt idx="947">
                  <c:v>26.7</c:v>
                </c:pt>
                <c:pt idx="948">
                  <c:v>26.6</c:v>
                </c:pt>
                <c:pt idx="949">
                  <c:v>26.5</c:v>
                </c:pt>
                <c:pt idx="950">
                  <c:v>26.5</c:v>
                </c:pt>
                <c:pt idx="951">
                  <c:v>26.5</c:v>
                </c:pt>
                <c:pt idx="952">
                  <c:v>26.6</c:v>
                </c:pt>
                <c:pt idx="953">
                  <c:v>26.7</c:v>
                </c:pt>
                <c:pt idx="954">
                  <c:v>26.7</c:v>
                </c:pt>
                <c:pt idx="955">
                  <c:v>26.8</c:v>
                </c:pt>
                <c:pt idx="956">
                  <c:v>27</c:v>
                </c:pt>
                <c:pt idx="957">
                  <c:v>27.2</c:v>
                </c:pt>
                <c:pt idx="958">
                  <c:v>27.1</c:v>
                </c:pt>
                <c:pt idx="959">
                  <c:v>27.2</c:v>
                </c:pt>
                <c:pt idx="960">
                  <c:v>27.2</c:v>
                </c:pt>
                <c:pt idx="961">
                  <c:v>27.2</c:v>
                </c:pt>
                <c:pt idx="962">
                  <c:v>27.2</c:v>
                </c:pt>
                <c:pt idx="963">
                  <c:v>27.2</c:v>
                </c:pt>
                <c:pt idx="964">
                  <c:v>27.3</c:v>
                </c:pt>
                <c:pt idx="965">
                  <c:v>27.2</c:v>
                </c:pt>
                <c:pt idx="966">
                  <c:v>27.2</c:v>
                </c:pt>
                <c:pt idx="967">
                  <c:v>27.2</c:v>
                </c:pt>
                <c:pt idx="968">
                  <c:v>27.1</c:v>
                </c:pt>
                <c:pt idx="969">
                  <c:v>27</c:v>
                </c:pt>
                <c:pt idx="970">
                  <c:v>27</c:v>
                </c:pt>
                <c:pt idx="971">
                  <c:v>27.2</c:v>
                </c:pt>
                <c:pt idx="972">
                  <c:v>27.1</c:v>
                </c:pt>
                <c:pt idx="973">
                  <c:v>27</c:v>
                </c:pt>
                <c:pt idx="974">
                  <c:v>27</c:v>
                </c:pt>
                <c:pt idx="975">
                  <c:v>27</c:v>
                </c:pt>
                <c:pt idx="976">
                  <c:v>27.1</c:v>
                </c:pt>
                <c:pt idx="977">
                  <c:v>27.2</c:v>
                </c:pt>
                <c:pt idx="978">
                  <c:v>27.2</c:v>
                </c:pt>
                <c:pt idx="979">
                  <c:v>27.2</c:v>
                </c:pt>
                <c:pt idx="980">
                  <c:v>27.3</c:v>
                </c:pt>
                <c:pt idx="981">
                  <c:v>27.4</c:v>
                </c:pt>
                <c:pt idx="982">
                  <c:v>27.4</c:v>
                </c:pt>
                <c:pt idx="983">
                  <c:v>27.4</c:v>
                </c:pt>
                <c:pt idx="984">
                  <c:v>27.4</c:v>
                </c:pt>
                <c:pt idx="985">
                  <c:v>27.4</c:v>
                </c:pt>
                <c:pt idx="986">
                  <c:v>27.4</c:v>
                </c:pt>
                <c:pt idx="987">
                  <c:v>27.3</c:v>
                </c:pt>
                <c:pt idx="988">
                  <c:v>27.2</c:v>
                </c:pt>
                <c:pt idx="989">
                  <c:v>27.4</c:v>
                </c:pt>
                <c:pt idx="990">
                  <c:v>27.4</c:v>
                </c:pt>
                <c:pt idx="991">
                  <c:v>27.4</c:v>
                </c:pt>
                <c:pt idx="992">
                  <c:v>27.4</c:v>
                </c:pt>
                <c:pt idx="993">
                  <c:v>27.4</c:v>
                </c:pt>
                <c:pt idx="994">
                  <c:v>27.3</c:v>
                </c:pt>
                <c:pt idx="995">
                  <c:v>27.2</c:v>
                </c:pt>
                <c:pt idx="996">
                  <c:v>27.1</c:v>
                </c:pt>
                <c:pt idx="997">
                  <c:v>26.9</c:v>
                </c:pt>
                <c:pt idx="998">
                  <c:v>27</c:v>
                </c:pt>
                <c:pt idx="999">
                  <c:v>27</c:v>
                </c:pt>
                <c:pt idx="1000">
                  <c:v>27</c:v>
                </c:pt>
                <c:pt idx="1001">
                  <c:v>27</c:v>
                </c:pt>
                <c:pt idx="1002">
                  <c:v>27</c:v>
                </c:pt>
                <c:pt idx="1003">
                  <c:v>27</c:v>
                </c:pt>
                <c:pt idx="1004">
                  <c:v>27</c:v>
                </c:pt>
                <c:pt idx="1005">
                  <c:v>27</c:v>
                </c:pt>
                <c:pt idx="1006">
                  <c:v>27</c:v>
                </c:pt>
                <c:pt idx="1007">
                  <c:v>27</c:v>
                </c:pt>
                <c:pt idx="1008">
                  <c:v>27</c:v>
                </c:pt>
                <c:pt idx="1009">
                  <c:v>27</c:v>
                </c:pt>
                <c:pt idx="1010">
                  <c:v>27.1</c:v>
                </c:pt>
                <c:pt idx="1011">
                  <c:v>27.1</c:v>
                </c:pt>
                <c:pt idx="1012">
                  <c:v>27.1</c:v>
                </c:pt>
                <c:pt idx="1013">
                  <c:v>27</c:v>
                </c:pt>
                <c:pt idx="1014">
                  <c:v>27</c:v>
                </c:pt>
                <c:pt idx="1015">
                  <c:v>27.2</c:v>
                </c:pt>
                <c:pt idx="1016">
                  <c:v>27.2</c:v>
                </c:pt>
                <c:pt idx="1017">
                  <c:v>27.3</c:v>
                </c:pt>
                <c:pt idx="1018">
                  <c:v>27.3</c:v>
                </c:pt>
                <c:pt idx="1019">
                  <c:v>27.2</c:v>
                </c:pt>
                <c:pt idx="1020">
                  <c:v>27.2</c:v>
                </c:pt>
                <c:pt idx="1021">
                  <c:v>27.1</c:v>
                </c:pt>
                <c:pt idx="1022">
                  <c:v>27.1</c:v>
                </c:pt>
                <c:pt idx="1023">
                  <c:v>27.1</c:v>
                </c:pt>
                <c:pt idx="1024">
                  <c:v>27.2</c:v>
                </c:pt>
                <c:pt idx="1025">
                  <c:v>27.1</c:v>
                </c:pt>
                <c:pt idx="1026">
                  <c:v>27.3</c:v>
                </c:pt>
                <c:pt idx="1027">
                  <c:v>27.2</c:v>
                </c:pt>
                <c:pt idx="1028">
                  <c:v>27.3</c:v>
                </c:pt>
                <c:pt idx="1029">
                  <c:v>27.2</c:v>
                </c:pt>
                <c:pt idx="1030">
                  <c:v>27.2</c:v>
                </c:pt>
                <c:pt idx="1031">
                  <c:v>27.2</c:v>
                </c:pt>
                <c:pt idx="1032">
                  <c:v>27</c:v>
                </c:pt>
                <c:pt idx="1033">
                  <c:v>27</c:v>
                </c:pt>
                <c:pt idx="1034">
                  <c:v>27</c:v>
                </c:pt>
                <c:pt idx="1035">
                  <c:v>27</c:v>
                </c:pt>
                <c:pt idx="1036">
                  <c:v>27</c:v>
                </c:pt>
                <c:pt idx="1037">
                  <c:v>27.1</c:v>
                </c:pt>
                <c:pt idx="1038">
                  <c:v>27</c:v>
                </c:pt>
                <c:pt idx="1039">
                  <c:v>27.1</c:v>
                </c:pt>
                <c:pt idx="1040">
                  <c:v>27</c:v>
                </c:pt>
                <c:pt idx="1041">
                  <c:v>27</c:v>
                </c:pt>
                <c:pt idx="1042">
                  <c:v>27</c:v>
                </c:pt>
                <c:pt idx="1043">
                  <c:v>26.9</c:v>
                </c:pt>
                <c:pt idx="1044">
                  <c:v>26.9</c:v>
                </c:pt>
                <c:pt idx="1045">
                  <c:v>27</c:v>
                </c:pt>
                <c:pt idx="1046">
                  <c:v>26.9</c:v>
                </c:pt>
                <c:pt idx="1047">
                  <c:v>26.9</c:v>
                </c:pt>
                <c:pt idx="1048">
                  <c:v>26.9</c:v>
                </c:pt>
                <c:pt idx="1049">
                  <c:v>26.9</c:v>
                </c:pt>
                <c:pt idx="1050">
                  <c:v>26.9</c:v>
                </c:pt>
                <c:pt idx="1051">
                  <c:v>26.9</c:v>
                </c:pt>
                <c:pt idx="1052">
                  <c:v>27</c:v>
                </c:pt>
                <c:pt idx="1053">
                  <c:v>27</c:v>
                </c:pt>
                <c:pt idx="1054">
                  <c:v>27.1</c:v>
                </c:pt>
                <c:pt idx="1055">
                  <c:v>27.1</c:v>
                </c:pt>
                <c:pt idx="1056">
                  <c:v>27.1</c:v>
                </c:pt>
                <c:pt idx="1057">
                  <c:v>27</c:v>
                </c:pt>
                <c:pt idx="1058">
                  <c:v>27.1</c:v>
                </c:pt>
                <c:pt idx="1059">
                  <c:v>27</c:v>
                </c:pt>
                <c:pt idx="1060">
                  <c:v>27</c:v>
                </c:pt>
                <c:pt idx="1061">
                  <c:v>27</c:v>
                </c:pt>
                <c:pt idx="1062">
                  <c:v>27</c:v>
                </c:pt>
                <c:pt idx="1063">
                  <c:v>27</c:v>
                </c:pt>
                <c:pt idx="1064">
                  <c:v>27</c:v>
                </c:pt>
                <c:pt idx="1065">
                  <c:v>27</c:v>
                </c:pt>
                <c:pt idx="1066">
                  <c:v>27</c:v>
                </c:pt>
                <c:pt idx="1067">
                  <c:v>27</c:v>
                </c:pt>
                <c:pt idx="1068">
                  <c:v>27</c:v>
                </c:pt>
                <c:pt idx="1069">
                  <c:v>27</c:v>
                </c:pt>
                <c:pt idx="1070">
                  <c:v>27</c:v>
                </c:pt>
                <c:pt idx="1071">
                  <c:v>26.9</c:v>
                </c:pt>
                <c:pt idx="1072">
                  <c:v>27</c:v>
                </c:pt>
                <c:pt idx="1073">
                  <c:v>27</c:v>
                </c:pt>
                <c:pt idx="1074">
                  <c:v>27</c:v>
                </c:pt>
                <c:pt idx="1075">
                  <c:v>26.9</c:v>
                </c:pt>
                <c:pt idx="1076">
                  <c:v>26.9</c:v>
                </c:pt>
                <c:pt idx="1077">
                  <c:v>27</c:v>
                </c:pt>
                <c:pt idx="1078">
                  <c:v>27</c:v>
                </c:pt>
                <c:pt idx="1079">
                  <c:v>27</c:v>
                </c:pt>
                <c:pt idx="1080">
                  <c:v>27</c:v>
                </c:pt>
                <c:pt idx="1081">
                  <c:v>27</c:v>
                </c:pt>
                <c:pt idx="1082">
                  <c:v>27</c:v>
                </c:pt>
                <c:pt idx="1083">
                  <c:v>27</c:v>
                </c:pt>
                <c:pt idx="1084">
                  <c:v>27</c:v>
                </c:pt>
                <c:pt idx="1085">
                  <c:v>27.1</c:v>
                </c:pt>
                <c:pt idx="1086">
                  <c:v>27.1</c:v>
                </c:pt>
                <c:pt idx="1087">
                  <c:v>27.2</c:v>
                </c:pt>
                <c:pt idx="1088">
                  <c:v>27.1</c:v>
                </c:pt>
                <c:pt idx="1089">
                  <c:v>27.1</c:v>
                </c:pt>
                <c:pt idx="1090">
                  <c:v>27.2</c:v>
                </c:pt>
                <c:pt idx="1091">
                  <c:v>27.1</c:v>
                </c:pt>
                <c:pt idx="1092">
                  <c:v>27</c:v>
                </c:pt>
                <c:pt idx="1093">
                  <c:v>27</c:v>
                </c:pt>
                <c:pt idx="1094">
                  <c:v>27</c:v>
                </c:pt>
                <c:pt idx="1095">
                  <c:v>26.9</c:v>
                </c:pt>
                <c:pt idx="1096">
                  <c:v>26.9</c:v>
                </c:pt>
                <c:pt idx="1097">
                  <c:v>26.9</c:v>
                </c:pt>
                <c:pt idx="1098">
                  <c:v>27</c:v>
                </c:pt>
                <c:pt idx="1099">
                  <c:v>27</c:v>
                </c:pt>
                <c:pt idx="1100">
                  <c:v>27</c:v>
                </c:pt>
                <c:pt idx="1101">
                  <c:v>27</c:v>
                </c:pt>
                <c:pt idx="1102">
                  <c:v>27</c:v>
                </c:pt>
                <c:pt idx="1103">
                  <c:v>27</c:v>
                </c:pt>
                <c:pt idx="1104">
                  <c:v>27</c:v>
                </c:pt>
                <c:pt idx="1105">
                  <c:v>27</c:v>
                </c:pt>
                <c:pt idx="1106">
                  <c:v>27</c:v>
                </c:pt>
                <c:pt idx="1107">
                  <c:v>27</c:v>
                </c:pt>
                <c:pt idx="1108">
                  <c:v>27</c:v>
                </c:pt>
                <c:pt idx="1109">
                  <c:v>27</c:v>
                </c:pt>
                <c:pt idx="1110">
                  <c:v>27</c:v>
                </c:pt>
                <c:pt idx="1111">
                  <c:v>27</c:v>
                </c:pt>
                <c:pt idx="1112">
                  <c:v>27</c:v>
                </c:pt>
                <c:pt idx="1113">
                  <c:v>26.9</c:v>
                </c:pt>
                <c:pt idx="1114">
                  <c:v>26.9</c:v>
                </c:pt>
                <c:pt idx="1115">
                  <c:v>26.9</c:v>
                </c:pt>
                <c:pt idx="1116">
                  <c:v>26.9</c:v>
                </c:pt>
                <c:pt idx="1117">
                  <c:v>27</c:v>
                </c:pt>
                <c:pt idx="1118">
                  <c:v>27</c:v>
                </c:pt>
                <c:pt idx="1119">
                  <c:v>27</c:v>
                </c:pt>
                <c:pt idx="1120">
                  <c:v>27</c:v>
                </c:pt>
                <c:pt idx="1121">
                  <c:v>27</c:v>
                </c:pt>
                <c:pt idx="1122">
                  <c:v>27</c:v>
                </c:pt>
                <c:pt idx="1123">
                  <c:v>27</c:v>
                </c:pt>
                <c:pt idx="1124">
                  <c:v>27.2</c:v>
                </c:pt>
                <c:pt idx="1125">
                  <c:v>27.2</c:v>
                </c:pt>
                <c:pt idx="1126">
                  <c:v>27.2</c:v>
                </c:pt>
                <c:pt idx="1127">
                  <c:v>27.2</c:v>
                </c:pt>
                <c:pt idx="1128">
                  <c:v>27.2</c:v>
                </c:pt>
                <c:pt idx="1129">
                  <c:v>27.2</c:v>
                </c:pt>
                <c:pt idx="1130">
                  <c:v>27.3</c:v>
                </c:pt>
                <c:pt idx="1131">
                  <c:v>27.2</c:v>
                </c:pt>
                <c:pt idx="1132">
                  <c:v>27.4</c:v>
                </c:pt>
                <c:pt idx="1133">
                  <c:v>27.4</c:v>
                </c:pt>
                <c:pt idx="1134">
                  <c:v>27.4</c:v>
                </c:pt>
                <c:pt idx="1135">
                  <c:v>27.4</c:v>
                </c:pt>
                <c:pt idx="1136">
                  <c:v>27.4</c:v>
                </c:pt>
                <c:pt idx="1137">
                  <c:v>27.4</c:v>
                </c:pt>
                <c:pt idx="1138">
                  <c:v>27.4</c:v>
                </c:pt>
                <c:pt idx="1139">
                  <c:v>27.2</c:v>
                </c:pt>
                <c:pt idx="1140">
                  <c:v>27.2</c:v>
                </c:pt>
                <c:pt idx="1141">
                  <c:v>27.2</c:v>
                </c:pt>
                <c:pt idx="1142">
                  <c:v>27.1</c:v>
                </c:pt>
                <c:pt idx="1143">
                  <c:v>27.1</c:v>
                </c:pt>
                <c:pt idx="1144">
                  <c:v>27.2</c:v>
                </c:pt>
                <c:pt idx="1145">
                  <c:v>27.1</c:v>
                </c:pt>
                <c:pt idx="1146">
                  <c:v>27.2</c:v>
                </c:pt>
                <c:pt idx="1147">
                  <c:v>27.1</c:v>
                </c:pt>
                <c:pt idx="1148">
                  <c:v>27.1</c:v>
                </c:pt>
                <c:pt idx="1149">
                  <c:v>27.2</c:v>
                </c:pt>
                <c:pt idx="1150">
                  <c:v>27.2</c:v>
                </c:pt>
                <c:pt idx="1151">
                  <c:v>27.2</c:v>
                </c:pt>
                <c:pt idx="1152">
                  <c:v>27.2</c:v>
                </c:pt>
                <c:pt idx="1153">
                  <c:v>27.4</c:v>
                </c:pt>
                <c:pt idx="1154">
                  <c:v>27.4</c:v>
                </c:pt>
                <c:pt idx="1155">
                  <c:v>27.4</c:v>
                </c:pt>
                <c:pt idx="1156">
                  <c:v>27.4</c:v>
                </c:pt>
                <c:pt idx="1157">
                  <c:v>27.4</c:v>
                </c:pt>
                <c:pt idx="1158">
                  <c:v>27.4</c:v>
                </c:pt>
                <c:pt idx="1159">
                  <c:v>27.4</c:v>
                </c:pt>
                <c:pt idx="1160">
                  <c:v>27.4</c:v>
                </c:pt>
                <c:pt idx="1161">
                  <c:v>27.4</c:v>
                </c:pt>
                <c:pt idx="1162">
                  <c:v>27.4</c:v>
                </c:pt>
                <c:pt idx="1163">
                  <c:v>27.4</c:v>
                </c:pt>
                <c:pt idx="1164">
                  <c:v>27.4</c:v>
                </c:pt>
                <c:pt idx="1165">
                  <c:v>27.4</c:v>
                </c:pt>
                <c:pt idx="1166">
                  <c:v>27.4</c:v>
                </c:pt>
                <c:pt idx="1167">
                  <c:v>27.4</c:v>
                </c:pt>
                <c:pt idx="1168">
                  <c:v>27.2</c:v>
                </c:pt>
                <c:pt idx="1169">
                  <c:v>27.3</c:v>
                </c:pt>
                <c:pt idx="1170">
                  <c:v>27.3</c:v>
                </c:pt>
                <c:pt idx="1171">
                  <c:v>27.3</c:v>
                </c:pt>
                <c:pt idx="1172">
                  <c:v>27.3</c:v>
                </c:pt>
                <c:pt idx="1173">
                  <c:v>27.2</c:v>
                </c:pt>
                <c:pt idx="1174">
                  <c:v>27.2</c:v>
                </c:pt>
                <c:pt idx="1175">
                  <c:v>27.3</c:v>
                </c:pt>
                <c:pt idx="1176">
                  <c:v>27.3</c:v>
                </c:pt>
                <c:pt idx="1177">
                  <c:v>27.2</c:v>
                </c:pt>
                <c:pt idx="1178">
                  <c:v>27.2</c:v>
                </c:pt>
                <c:pt idx="1179">
                  <c:v>27.2</c:v>
                </c:pt>
                <c:pt idx="1180">
                  <c:v>27.1</c:v>
                </c:pt>
                <c:pt idx="1181">
                  <c:v>27.1</c:v>
                </c:pt>
                <c:pt idx="1182">
                  <c:v>27</c:v>
                </c:pt>
                <c:pt idx="1183">
                  <c:v>27.1</c:v>
                </c:pt>
                <c:pt idx="1184">
                  <c:v>27.1</c:v>
                </c:pt>
                <c:pt idx="1185">
                  <c:v>27.1</c:v>
                </c:pt>
                <c:pt idx="1186">
                  <c:v>27.2</c:v>
                </c:pt>
                <c:pt idx="1187">
                  <c:v>27.1</c:v>
                </c:pt>
                <c:pt idx="1188">
                  <c:v>27</c:v>
                </c:pt>
                <c:pt idx="1189">
                  <c:v>26.9</c:v>
                </c:pt>
                <c:pt idx="1190">
                  <c:v>26.9</c:v>
                </c:pt>
                <c:pt idx="1191">
                  <c:v>26.9</c:v>
                </c:pt>
                <c:pt idx="1192">
                  <c:v>26.8</c:v>
                </c:pt>
                <c:pt idx="1193">
                  <c:v>26.8</c:v>
                </c:pt>
                <c:pt idx="1194">
                  <c:v>26.8</c:v>
                </c:pt>
                <c:pt idx="1195">
                  <c:v>26.9</c:v>
                </c:pt>
                <c:pt idx="1196">
                  <c:v>27</c:v>
                </c:pt>
                <c:pt idx="1197">
                  <c:v>27</c:v>
                </c:pt>
                <c:pt idx="1198">
                  <c:v>27</c:v>
                </c:pt>
                <c:pt idx="1199">
                  <c:v>27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90A3-47D3-B3FC-B11647F516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6424"/>
        <c:axId val="425408976"/>
      </c:scatterChart>
      <c:scatterChart>
        <c:scatterStyle val="smoothMarker"/>
        <c:varyColors val="0"/>
        <c:ser>
          <c:idx val="7"/>
          <c:order val="7"/>
          <c:tx>
            <c:strRef>
              <c:f>Sheet1!$I$2</c:f>
              <c:strCache>
                <c:ptCount val="1"/>
                <c:pt idx="0">
                  <c:v>CO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60000"/>
                </a:schemeClr>
              </a:solidFill>
              <a:ln w="9525">
                <a:solidFill>
                  <a:schemeClr val="accent2">
                    <a:lumMod val="60000"/>
                  </a:schemeClr>
                </a:solidFill>
              </a:ln>
              <a:effectLst/>
            </c:spPr>
          </c:marker>
          <c:trendline>
            <c:spPr>
              <a:ln w="38100" cap="rnd">
                <a:solidFill>
                  <a:srgbClr val="FF0000"/>
                </a:solidFill>
                <a:prstDash val="sysDot"/>
              </a:ln>
              <a:effectLst/>
            </c:spPr>
            <c:trendlineType val="movingAvg"/>
            <c:period val="2"/>
            <c:dispRSqr val="0"/>
            <c:dispEq val="0"/>
          </c:trendline>
          <c:xVal>
            <c:numRef>
              <c:f>Sheet1!$A$3:$A$1202</c:f>
              <c:numCache>
                <c:formatCode>General</c:formatCode>
                <c:ptCount val="12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</c:numCache>
            </c:numRef>
          </c:xVal>
          <c:yVal>
            <c:numRef>
              <c:f>Sheet1!$I$3:$I$1202</c:f>
              <c:numCache>
                <c:formatCode>General</c:formatCode>
                <c:ptCount val="1200"/>
                <c:pt idx="209">
                  <c:v>10</c:v>
                </c:pt>
                <c:pt idx="269">
                  <c:v>19</c:v>
                </c:pt>
                <c:pt idx="329">
                  <c:v>23</c:v>
                </c:pt>
                <c:pt idx="389">
                  <c:v>25</c:v>
                </c:pt>
                <c:pt idx="449">
                  <c:v>50</c:v>
                </c:pt>
                <c:pt idx="569">
                  <c:v>169</c:v>
                </c:pt>
                <c:pt idx="599">
                  <c:v>242</c:v>
                </c:pt>
                <c:pt idx="659">
                  <c:v>493</c:v>
                </c:pt>
                <c:pt idx="719">
                  <c:v>705</c:v>
                </c:pt>
                <c:pt idx="779">
                  <c:v>979</c:v>
                </c:pt>
                <c:pt idx="839">
                  <c:v>1289</c:v>
                </c:pt>
                <c:pt idx="899">
                  <c:v>1484</c:v>
                </c:pt>
                <c:pt idx="959">
                  <c:v>1798</c:v>
                </c:pt>
                <c:pt idx="989">
                  <c:v>2023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90A3-47D3-B3FC-B11647F516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4856"/>
        <c:axId val="425415640"/>
      </c:scatterChart>
      <c:valAx>
        <c:axId val="425416424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chemeClr val="tx1"/>
                    </a:solidFill>
                  </a:rPr>
                  <a:t>Time (min)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cross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08976"/>
        <c:crosses val="autoZero"/>
        <c:crossBetween val="midCat"/>
      </c:valAx>
      <c:valAx>
        <c:axId val="425408976"/>
        <c:scaling>
          <c:orientation val="minMax"/>
          <c:max val="50"/>
          <c:min val="2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chemeClr val="tx1"/>
                    </a:solidFill>
                  </a:rPr>
                  <a:t>Temperature °C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6424"/>
        <c:crosses val="autoZero"/>
        <c:crossBetween val="midCat"/>
      </c:valAx>
      <c:valAx>
        <c:axId val="425415640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dirty="0">
                    <a:solidFill>
                      <a:schemeClr val="tx1"/>
                    </a:solidFill>
                  </a:rPr>
                  <a:t>CO ppm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4856"/>
        <c:crosses val="max"/>
        <c:crossBetween val="midCat"/>
      </c:valAx>
      <c:valAx>
        <c:axId val="4254148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541564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8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1" i="0" baseline="0">
                <a:solidFill>
                  <a:schemeClr val="tx1"/>
                </a:solidFill>
                <a:effectLst/>
              </a:rPr>
              <a:t>Type II Tray Ignition Studies, Temperature Vs Time</a:t>
            </a:r>
            <a:endParaRPr lang="en-US" sz="2400" b="1">
              <a:solidFill>
                <a:schemeClr val="tx1"/>
              </a:solidFill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'device 1_2016-06-02_13-49-29'!$B$1:$B$2</c:f>
              <c:strCache>
                <c:ptCount val="2"/>
                <c:pt idx="0">
                  <c:v>CH1</c:v>
                </c:pt>
                <c:pt idx="1">
                  <c:v>degC</c:v>
                </c:pt>
              </c:strCache>
            </c:strRef>
          </c:tx>
          <c:spPr>
            <a:ln w="254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1_2016-06-02_13-49-29'!$B$3:$B$3002</c:f>
              <c:numCache>
                <c:formatCode>General</c:formatCode>
                <c:ptCount val="3000"/>
                <c:pt idx="0">
                  <c:v>30.3</c:v>
                </c:pt>
                <c:pt idx="1">
                  <c:v>30.3</c:v>
                </c:pt>
                <c:pt idx="2">
                  <c:v>30.3</c:v>
                </c:pt>
                <c:pt idx="3">
                  <c:v>30.3</c:v>
                </c:pt>
                <c:pt idx="4">
                  <c:v>30.3</c:v>
                </c:pt>
                <c:pt idx="5">
                  <c:v>30.3</c:v>
                </c:pt>
                <c:pt idx="6">
                  <c:v>30.3</c:v>
                </c:pt>
                <c:pt idx="7">
                  <c:v>30.2</c:v>
                </c:pt>
                <c:pt idx="8">
                  <c:v>30.1</c:v>
                </c:pt>
                <c:pt idx="9">
                  <c:v>30.1</c:v>
                </c:pt>
                <c:pt idx="10">
                  <c:v>30</c:v>
                </c:pt>
                <c:pt idx="11">
                  <c:v>30</c:v>
                </c:pt>
                <c:pt idx="12">
                  <c:v>30.1</c:v>
                </c:pt>
                <c:pt idx="13">
                  <c:v>30</c:v>
                </c:pt>
                <c:pt idx="14">
                  <c:v>30</c:v>
                </c:pt>
                <c:pt idx="15">
                  <c:v>29.9</c:v>
                </c:pt>
                <c:pt idx="16">
                  <c:v>29.9</c:v>
                </c:pt>
                <c:pt idx="17">
                  <c:v>29.8</c:v>
                </c:pt>
                <c:pt idx="18">
                  <c:v>29.8</c:v>
                </c:pt>
                <c:pt idx="19">
                  <c:v>29.8</c:v>
                </c:pt>
                <c:pt idx="20">
                  <c:v>29.8</c:v>
                </c:pt>
                <c:pt idx="21">
                  <c:v>29.8</c:v>
                </c:pt>
                <c:pt idx="22">
                  <c:v>29.6</c:v>
                </c:pt>
                <c:pt idx="23">
                  <c:v>29.6</c:v>
                </c:pt>
                <c:pt idx="24">
                  <c:v>29.6</c:v>
                </c:pt>
                <c:pt idx="25">
                  <c:v>29.6</c:v>
                </c:pt>
                <c:pt idx="26">
                  <c:v>29.6</c:v>
                </c:pt>
                <c:pt idx="27">
                  <c:v>29.6</c:v>
                </c:pt>
                <c:pt idx="28">
                  <c:v>29.6</c:v>
                </c:pt>
                <c:pt idx="29">
                  <c:v>29.5</c:v>
                </c:pt>
                <c:pt idx="30">
                  <c:v>29.5</c:v>
                </c:pt>
                <c:pt idx="31">
                  <c:v>29.5</c:v>
                </c:pt>
                <c:pt idx="32">
                  <c:v>29.5</c:v>
                </c:pt>
                <c:pt idx="33">
                  <c:v>29.4</c:v>
                </c:pt>
                <c:pt idx="34">
                  <c:v>29.5</c:v>
                </c:pt>
                <c:pt idx="35">
                  <c:v>29.5</c:v>
                </c:pt>
                <c:pt idx="36">
                  <c:v>29.5</c:v>
                </c:pt>
                <c:pt idx="37">
                  <c:v>29.5</c:v>
                </c:pt>
                <c:pt idx="38">
                  <c:v>29.5</c:v>
                </c:pt>
                <c:pt idx="39">
                  <c:v>29.6</c:v>
                </c:pt>
                <c:pt idx="40">
                  <c:v>29.6</c:v>
                </c:pt>
                <c:pt idx="41">
                  <c:v>29.6</c:v>
                </c:pt>
                <c:pt idx="42">
                  <c:v>29.6</c:v>
                </c:pt>
                <c:pt idx="43">
                  <c:v>29.6</c:v>
                </c:pt>
                <c:pt idx="44">
                  <c:v>29.8</c:v>
                </c:pt>
                <c:pt idx="45">
                  <c:v>29.9</c:v>
                </c:pt>
                <c:pt idx="46">
                  <c:v>30</c:v>
                </c:pt>
                <c:pt idx="47">
                  <c:v>30</c:v>
                </c:pt>
                <c:pt idx="48">
                  <c:v>30.2</c:v>
                </c:pt>
                <c:pt idx="49">
                  <c:v>30.4</c:v>
                </c:pt>
                <c:pt idx="50">
                  <c:v>30.7</c:v>
                </c:pt>
                <c:pt idx="51">
                  <c:v>31</c:v>
                </c:pt>
                <c:pt idx="52">
                  <c:v>31.2</c:v>
                </c:pt>
                <c:pt idx="53">
                  <c:v>31.6</c:v>
                </c:pt>
                <c:pt idx="54">
                  <c:v>31.9</c:v>
                </c:pt>
                <c:pt idx="55">
                  <c:v>32.200000000000003</c:v>
                </c:pt>
                <c:pt idx="56">
                  <c:v>32.700000000000003</c:v>
                </c:pt>
                <c:pt idx="57">
                  <c:v>33</c:v>
                </c:pt>
                <c:pt idx="58">
                  <c:v>33.4</c:v>
                </c:pt>
                <c:pt idx="59">
                  <c:v>33.799999999999997</c:v>
                </c:pt>
                <c:pt idx="60">
                  <c:v>34.200000000000003</c:v>
                </c:pt>
                <c:pt idx="61">
                  <c:v>34.700000000000003</c:v>
                </c:pt>
                <c:pt idx="62">
                  <c:v>34.9</c:v>
                </c:pt>
                <c:pt idx="63">
                  <c:v>35.299999999999997</c:v>
                </c:pt>
                <c:pt idx="64">
                  <c:v>35.6</c:v>
                </c:pt>
                <c:pt idx="65">
                  <c:v>35.9</c:v>
                </c:pt>
                <c:pt idx="66">
                  <c:v>36.299999999999997</c:v>
                </c:pt>
                <c:pt idx="67">
                  <c:v>36.6</c:v>
                </c:pt>
                <c:pt idx="68">
                  <c:v>36.9</c:v>
                </c:pt>
                <c:pt idx="69">
                  <c:v>37.200000000000003</c:v>
                </c:pt>
                <c:pt idx="70">
                  <c:v>37.5</c:v>
                </c:pt>
                <c:pt idx="71">
                  <c:v>37.799999999999997</c:v>
                </c:pt>
                <c:pt idx="72">
                  <c:v>38.200000000000003</c:v>
                </c:pt>
                <c:pt idx="73">
                  <c:v>38.4</c:v>
                </c:pt>
                <c:pt idx="74">
                  <c:v>38.700000000000003</c:v>
                </c:pt>
                <c:pt idx="75">
                  <c:v>39</c:v>
                </c:pt>
                <c:pt idx="76">
                  <c:v>39.299999999999997</c:v>
                </c:pt>
                <c:pt idx="77">
                  <c:v>39.700000000000003</c:v>
                </c:pt>
                <c:pt idx="78">
                  <c:v>40.1</c:v>
                </c:pt>
                <c:pt idx="79">
                  <c:v>40.4</c:v>
                </c:pt>
                <c:pt idx="80">
                  <c:v>40.700000000000003</c:v>
                </c:pt>
                <c:pt idx="81">
                  <c:v>41</c:v>
                </c:pt>
                <c:pt idx="82">
                  <c:v>41.5</c:v>
                </c:pt>
                <c:pt idx="83">
                  <c:v>41.8</c:v>
                </c:pt>
                <c:pt idx="84">
                  <c:v>42.2</c:v>
                </c:pt>
                <c:pt idx="85">
                  <c:v>42.6</c:v>
                </c:pt>
                <c:pt idx="86">
                  <c:v>43</c:v>
                </c:pt>
                <c:pt idx="87">
                  <c:v>43.4</c:v>
                </c:pt>
                <c:pt idx="88">
                  <c:v>43.9</c:v>
                </c:pt>
                <c:pt idx="89">
                  <c:v>44.4</c:v>
                </c:pt>
                <c:pt idx="90">
                  <c:v>44.7</c:v>
                </c:pt>
                <c:pt idx="91">
                  <c:v>45.1</c:v>
                </c:pt>
                <c:pt idx="92">
                  <c:v>45.6</c:v>
                </c:pt>
                <c:pt idx="93">
                  <c:v>46.1</c:v>
                </c:pt>
                <c:pt idx="94">
                  <c:v>46.6</c:v>
                </c:pt>
                <c:pt idx="95">
                  <c:v>47.1</c:v>
                </c:pt>
                <c:pt idx="96">
                  <c:v>47.7</c:v>
                </c:pt>
                <c:pt idx="97">
                  <c:v>48.2</c:v>
                </c:pt>
                <c:pt idx="98">
                  <c:v>48.8</c:v>
                </c:pt>
                <c:pt idx="99">
                  <c:v>49.3</c:v>
                </c:pt>
                <c:pt idx="100">
                  <c:v>49.8</c:v>
                </c:pt>
                <c:pt idx="101">
                  <c:v>50.3</c:v>
                </c:pt>
                <c:pt idx="102">
                  <c:v>50.8</c:v>
                </c:pt>
                <c:pt idx="103">
                  <c:v>51.4</c:v>
                </c:pt>
                <c:pt idx="104">
                  <c:v>51.9</c:v>
                </c:pt>
                <c:pt idx="105">
                  <c:v>52.4</c:v>
                </c:pt>
                <c:pt idx="106">
                  <c:v>53</c:v>
                </c:pt>
                <c:pt idx="107">
                  <c:v>53.5</c:v>
                </c:pt>
                <c:pt idx="108">
                  <c:v>54.1</c:v>
                </c:pt>
                <c:pt idx="109">
                  <c:v>54.7</c:v>
                </c:pt>
                <c:pt idx="110">
                  <c:v>55.2</c:v>
                </c:pt>
                <c:pt idx="111">
                  <c:v>55.7</c:v>
                </c:pt>
                <c:pt idx="112">
                  <c:v>56.2</c:v>
                </c:pt>
                <c:pt idx="113">
                  <c:v>56.8</c:v>
                </c:pt>
                <c:pt idx="114">
                  <c:v>57.4</c:v>
                </c:pt>
                <c:pt idx="115">
                  <c:v>58</c:v>
                </c:pt>
                <c:pt idx="116">
                  <c:v>58.5</c:v>
                </c:pt>
                <c:pt idx="117">
                  <c:v>59.1</c:v>
                </c:pt>
                <c:pt idx="118">
                  <c:v>59.6</c:v>
                </c:pt>
                <c:pt idx="119">
                  <c:v>60.1</c:v>
                </c:pt>
                <c:pt idx="120">
                  <c:v>60.6</c:v>
                </c:pt>
                <c:pt idx="121">
                  <c:v>61.1</c:v>
                </c:pt>
                <c:pt idx="122">
                  <c:v>61.6</c:v>
                </c:pt>
                <c:pt idx="123">
                  <c:v>62.1</c:v>
                </c:pt>
                <c:pt idx="124">
                  <c:v>62.6</c:v>
                </c:pt>
                <c:pt idx="125">
                  <c:v>63</c:v>
                </c:pt>
                <c:pt idx="126">
                  <c:v>63.5</c:v>
                </c:pt>
                <c:pt idx="127">
                  <c:v>64</c:v>
                </c:pt>
                <c:pt idx="128">
                  <c:v>64.400000000000006</c:v>
                </c:pt>
                <c:pt idx="129">
                  <c:v>64.8</c:v>
                </c:pt>
                <c:pt idx="130">
                  <c:v>65.3</c:v>
                </c:pt>
                <c:pt idx="131">
                  <c:v>65.7</c:v>
                </c:pt>
                <c:pt idx="132">
                  <c:v>66.099999999999994</c:v>
                </c:pt>
                <c:pt idx="133">
                  <c:v>66.5</c:v>
                </c:pt>
                <c:pt idx="134">
                  <c:v>66.8</c:v>
                </c:pt>
                <c:pt idx="135">
                  <c:v>67.2</c:v>
                </c:pt>
                <c:pt idx="136">
                  <c:v>67.599999999999994</c:v>
                </c:pt>
                <c:pt idx="137">
                  <c:v>68</c:v>
                </c:pt>
                <c:pt idx="138">
                  <c:v>68.3</c:v>
                </c:pt>
                <c:pt idx="139">
                  <c:v>68.7</c:v>
                </c:pt>
                <c:pt idx="140">
                  <c:v>69.099999999999994</c:v>
                </c:pt>
                <c:pt idx="141">
                  <c:v>69.400000000000006</c:v>
                </c:pt>
                <c:pt idx="142">
                  <c:v>69.7</c:v>
                </c:pt>
                <c:pt idx="143">
                  <c:v>70</c:v>
                </c:pt>
                <c:pt idx="144">
                  <c:v>70.2</c:v>
                </c:pt>
                <c:pt idx="145">
                  <c:v>70.400000000000006</c:v>
                </c:pt>
                <c:pt idx="146">
                  <c:v>70.8</c:v>
                </c:pt>
                <c:pt idx="147">
                  <c:v>71.099999999999994</c:v>
                </c:pt>
                <c:pt idx="148">
                  <c:v>71.3</c:v>
                </c:pt>
                <c:pt idx="149">
                  <c:v>71.5</c:v>
                </c:pt>
                <c:pt idx="150">
                  <c:v>71.7</c:v>
                </c:pt>
                <c:pt idx="151">
                  <c:v>72</c:v>
                </c:pt>
                <c:pt idx="152">
                  <c:v>72.2</c:v>
                </c:pt>
                <c:pt idx="153">
                  <c:v>72.5</c:v>
                </c:pt>
                <c:pt idx="154">
                  <c:v>72.7</c:v>
                </c:pt>
                <c:pt idx="155">
                  <c:v>73</c:v>
                </c:pt>
                <c:pt idx="156">
                  <c:v>73.400000000000006</c:v>
                </c:pt>
                <c:pt idx="157">
                  <c:v>73.599999999999994</c:v>
                </c:pt>
                <c:pt idx="158">
                  <c:v>73.900000000000006</c:v>
                </c:pt>
                <c:pt idx="159">
                  <c:v>74.2</c:v>
                </c:pt>
                <c:pt idx="160">
                  <c:v>74.599999999999994</c:v>
                </c:pt>
                <c:pt idx="161">
                  <c:v>75</c:v>
                </c:pt>
                <c:pt idx="162">
                  <c:v>75.400000000000006</c:v>
                </c:pt>
                <c:pt idx="163">
                  <c:v>75.8</c:v>
                </c:pt>
                <c:pt idx="164">
                  <c:v>76.3</c:v>
                </c:pt>
                <c:pt idx="165">
                  <c:v>76.8</c:v>
                </c:pt>
                <c:pt idx="166">
                  <c:v>77.400000000000006</c:v>
                </c:pt>
                <c:pt idx="167">
                  <c:v>78</c:v>
                </c:pt>
                <c:pt idx="168">
                  <c:v>78.7</c:v>
                </c:pt>
                <c:pt idx="169">
                  <c:v>79.5</c:v>
                </c:pt>
                <c:pt idx="170">
                  <c:v>80.2</c:v>
                </c:pt>
                <c:pt idx="171">
                  <c:v>81</c:v>
                </c:pt>
                <c:pt idx="172">
                  <c:v>81.900000000000006</c:v>
                </c:pt>
                <c:pt idx="173">
                  <c:v>82.9</c:v>
                </c:pt>
                <c:pt idx="174">
                  <c:v>83.9</c:v>
                </c:pt>
                <c:pt idx="175">
                  <c:v>85.1</c:v>
                </c:pt>
                <c:pt idx="176">
                  <c:v>86.3</c:v>
                </c:pt>
                <c:pt idx="177">
                  <c:v>87.7</c:v>
                </c:pt>
                <c:pt idx="178">
                  <c:v>89.1</c:v>
                </c:pt>
                <c:pt idx="179">
                  <c:v>90.7</c:v>
                </c:pt>
                <c:pt idx="180">
                  <c:v>92.3</c:v>
                </c:pt>
                <c:pt idx="181">
                  <c:v>94</c:v>
                </c:pt>
                <c:pt idx="182">
                  <c:v>95.8</c:v>
                </c:pt>
                <c:pt idx="183">
                  <c:v>97.7</c:v>
                </c:pt>
                <c:pt idx="184">
                  <c:v>99.5</c:v>
                </c:pt>
                <c:pt idx="185">
                  <c:v>101.4</c:v>
                </c:pt>
                <c:pt idx="186">
                  <c:v>103.4</c:v>
                </c:pt>
                <c:pt idx="187">
                  <c:v>105.3</c:v>
                </c:pt>
                <c:pt idx="188">
                  <c:v>107.2</c:v>
                </c:pt>
                <c:pt idx="189">
                  <c:v>109.2</c:v>
                </c:pt>
                <c:pt idx="190">
                  <c:v>111.1</c:v>
                </c:pt>
                <c:pt idx="191">
                  <c:v>113.1</c:v>
                </c:pt>
                <c:pt idx="192">
                  <c:v>115.2</c:v>
                </c:pt>
                <c:pt idx="193">
                  <c:v>117.2</c:v>
                </c:pt>
                <c:pt idx="194">
                  <c:v>119.4</c:v>
                </c:pt>
                <c:pt idx="195">
                  <c:v>121.5</c:v>
                </c:pt>
                <c:pt idx="196">
                  <c:v>123.8</c:v>
                </c:pt>
                <c:pt idx="197">
                  <c:v>126</c:v>
                </c:pt>
                <c:pt idx="198">
                  <c:v>128.30000000000001</c:v>
                </c:pt>
                <c:pt idx="199">
                  <c:v>130.69999999999999</c:v>
                </c:pt>
                <c:pt idx="200">
                  <c:v>133.1</c:v>
                </c:pt>
                <c:pt idx="201">
                  <c:v>135.5</c:v>
                </c:pt>
                <c:pt idx="202">
                  <c:v>138</c:v>
                </c:pt>
                <c:pt idx="203">
                  <c:v>140.5</c:v>
                </c:pt>
                <c:pt idx="204">
                  <c:v>143</c:v>
                </c:pt>
                <c:pt idx="205">
                  <c:v>145.5</c:v>
                </c:pt>
                <c:pt idx="206">
                  <c:v>148</c:v>
                </c:pt>
                <c:pt idx="207">
                  <c:v>150.5</c:v>
                </c:pt>
                <c:pt idx="208">
                  <c:v>153</c:v>
                </c:pt>
                <c:pt idx="209">
                  <c:v>155.5</c:v>
                </c:pt>
                <c:pt idx="210">
                  <c:v>157.9</c:v>
                </c:pt>
                <c:pt idx="211">
                  <c:v>160.19999999999999</c:v>
                </c:pt>
                <c:pt idx="212">
                  <c:v>162.69999999999999</c:v>
                </c:pt>
                <c:pt idx="213">
                  <c:v>165</c:v>
                </c:pt>
                <c:pt idx="214">
                  <c:v>167.3</c:v>
                </c:pt>
                <c:pt idx="215">
                  <c:v>169.7</c:v>
                </c:pt>
                <c:pt idx="216">
                  <c:v>172</c:v>
                </c:pt>
                <c:pt idx="217">
                  <c:v>174.3</c:v>
                </c:pt>
                <c:pt idx="218">
                  <c:v>176.4</c:v>
                </c:pt>
                <c:pt idx="219">
                  <c:v>178.8</c:v>
                </c:pt>
                <c:pt idx="220">
                  <c:v>181.1</c:v>
                </c:pt>
                <c:pt idx="221">
                  <c:v>183.3</c:v>
                </c:pt>
                <c:pt idx="222">
                  <c:v>185.6</c:v>
                </c:pt>
                <c:pt idx="223">
                  <c:v>187.6</c:v>
                </c:pt>
                <c:pt idx="224">
                  <c:v>189.9</c:v>
                </c:pt>
                <c:pt idx="225">
                  <c:v>192</c:v>
                </c:pt>
                <c:pt idx="226">
                  <c:v>194.2</c:v>
                </c:pt>
                <c:pt idx="227">
                  <c:v>196.3</c:v>
                </c:pt>
                <c:pt idx="228">
                  <c:v>198.5</c:v>
                </c:pt>
                <c:pt idx="229">
                  <c:v>200.5</c:v>
                </c:pt>
                <c:pt idx="230">
                  <c:v>202.5</c:v>
                </c:pt>
                <c:pt idx="231">
                  <c:v>204.6</c:v>
                </c:pt>
                <c:pt idx="232">
                  <c:v>206.7</c:v>
                </c:pt>
                <c:pt idx="233">
                  <c:v>208.7</c:v>
                </c:pt>
                <c:pt idx="234">
                  <c:v>210.4</c:v>
                </c:pt>
                <c:pt idx="235">
                  <c:v>212</c:v>
                </c:pt>
                <c:pt idx="236">
                  <c:v>213.7</c:v>
                </c:pt>
                <c:pt idx="237">
                  <c:v>215.5</c:v>
                </c:pt>
                <c:pt idx="238">
                  <c:v>217.3</c:v>
                </c:pt>
                <c:pt idx="239">
                  <c:v>219</c:v>
                </c:pt>
                <c:pt idx="240">
                  <c:v>220.8</c:v>
                </c:pt>
                <c:pt idx="241">
                  <c:v>222.6</c:v>
                </c:pt>
                <c:pt idx="242">
                  <c:v>224.4</c:v>
                </c:pt>
                <c:pt idx="243">
                  <c:v>226.1</c:v>
                </c:pt>
                <c:pt idx="244">
                  <c:v>227.9</c:v>
                </c:pt>
                <c:pt idx="245">
                  <c:v>229.9</c:v>
                </c:pt>
                <c:pt idx="246">
                  <c:v>231.7</c:v>
                </c:pt>
                <c:pt idx="247">
                  <c:v>233.6</c:v>
                </c:pt>
                <c:pt idx="248">
                  <c:v>235.5</c:v>
                </c:pt>
                <c:pt idx="249">
                  <c:v>237.3</c:v>
                </c:pt>
                <c:pt idx="250">
                  <c:v>239.1</c:v>
                </c:pt>
                <c:pt idx="251">
                  <c:v>240.7</c:v>
                </c:pt>
                <c:pt idx="252">
                  <c:v>242.6</c:v>
                </c:pt>
                <c:pt idx="253">
                  <c:v>244.3</c:v>
                </c:pt>
                <c:pt idx="254">
                  <c:v>246.1</c:v>
                </c:pt>
                <c:pt idx="255">
                  <c:v>247.8</c:v>
                </c:pt>
                <c:pt idx="256">
                  <c:v>249.4</c:v>
                </c:pt>
                <c:pt idx="257">
                  <c:v>250.9</c:v>
                </c:pt>
                <c:pt idx="258">
                  <c:v>252.5</c:v>
                </c:pt>
                <c:pt idx="259">
                  <c:v>254</c:v>
                </c:pt>
                <c:pt idx="260">
                  <c:v>255.6</c:v>
                </c:pt>
                <c:pt idx="261">
                  <c:v>256.89999999999998</c:v>
                </c:pt>
                <c:pt idx="262">
                  <c:v>258.39999999999998</c:v>
                </c:pt>
                <c:pt idx="263">
                  <c:v>259.7</c:v>
                </c:pt>
                <c:pt idx="264">
                  <c:v>261.39999999999998</c:v>
                </c:pt>
                <c:pt idx="265">
                  <c:v>262.8</c:v>
                </c:pt>
                <c:pt idx="266">
                  <c:v>264.2</c:v>
                </c:pt>
                <c:pt idx="267">
                  <c:v>265.5</c:v>
                </c:pt>
                <c:pt idx="268">
                  <c:v>267</c:v>
                </c:pt>
                <c:pt idx="269">
                  <c:v>268.3</c:v>
                </c:pt>
                <c:pt idx="270">
                  <c:v>269.5</c:v>
                </c:pt>
                <c:pt idx="271">
                  <c:v>270.8</c:v>
                </c:pt>
                <c:pt idx="272">
                  <c:v>272</c:v>
                </c:pt>
                <c:pt idx="273">
                  <c:v>273.3</c:v>
                </c:pt>
                <c:pt idx="274">
                  <c:v>274.39999999999998</c:v>
                </c:pt>
                <c:pt idx="275">
                  <c:v>275.7</c:v>
                </c:pt>
                <c:pt idx="276">
                  <c:v>277.2</c:v>
                </c:pt>
                <c:pt idx="277">
                  <c:v>278.39999999999998</c:v>
                </c:pt>
                <c:pt idx="278">
                  <c:v>279.60000000000002</c:v>
                </c:pt>
                <c:pt idx="279">
                  <c:v>280.89999999999998</c:v>
                </c:pt>
                <c:pt idx="280">
                  <c:v>282.10000000000002</c:v>
                </c:pt>
                <c:pt idx="281">
                  <c:v>283.3</c:v>
                </c:pt>
                <c:pt idx="282">
                  <c:v>284.7</c:v>
                </c:pt>
                <c:pt idx="283">
                  <c:v>285.89999999999998</c:v>
                </c:pt>
                <c:pt idx="284">
                  <c:v>287</c:v>
                </c:pt>
                <c:pt idx="285">
                  <c:v>288.3</c:v>
                </c:pt>
                <c:pt idx="286">
                  <c:v>289.39999999999998</c:v>
                </c:pt>
                <c:pt idx="287">
                  <c:v>290.8</c:v>
                </c:pt>
                <c:pt idx="288">
                  <c:v>291.89999999999998</c:v>
                </c:pt>
                <c:pt idx="289">
                  <c:v>293</c:v>
                </c:pt>
                <c:pt idx="290">
                  <c:v>294.2</c:v>
                </c:pt>
                <c:pt idx="291">
                  <c:v>295.3</c:v>
                </c:pt>
                <c:pt idx="292">
                  <c:v>296.5</c:v>
                </c:pt>
                <c:pt idx="293">
                  <c:v>297.7</c:v>
                </c:pt>
                <c:pt idx="294">
                  <c:v>298.60000000000002</c:v>
                </c:pt>
                <c:pt idx="295">
                  <c:v>299.7</c:v>
                </c:pt>
                <c:pt idx="296">
                  <c:v>300.7</c:v>
                </c:pt>
                <c:pt idx="297">
                  <c:v>302.10000000000002</c:v>
                </c:pt>
                <c:pt idx="298">
                  <c:v>303.10000000000002</c:v>
                </c:pt>
                <c:pt idx="299">
                  <c:v>304.3</c:v>
                </c:pt>
                <c:pt idx="300">
                  <c:v>305.39999999999998</c:v>
                </c:pt>
                <c:pt idx="301">
                  <c:v>306.39999999999998</c:v>
                </c:pt>
                <c:pt idx="302">
                  <c:v>307.5</c:v>
                </c:pt>
                <c:pt idx="303">
                  <c:v>308.60000000000002</c:v>
                </c:pt>
                <c:pt idx="304">
                  <c:v>309.8</c:v>
                </c:pt>
                <c:pt idx="305">
                  <c:v>310.89999999999998</c:v>
                </c:pt>
                <c:pt idx="306">
                  <c:v>312.2</c:v>
                </c:pt>
                <c:pt idx="307">
                  <c:v>313.3</c:v>
                </c:pt>
                <c:pt idx="308">
                  <c:v>313.7</c:v>
                </c:pt>
                <c:pt idx="309">
                  <c:v>314.10000000000002</c:v>
                </c:pt>
                <c:pt idx="310">
                  <c:v>313.60000000000002</c:v>
                </c:pt>
                <c:pt idx="311">
                  <c:v>313.5</c:v>
                </c:pt>
                <c:pt idx="312">
                  <c:v>313.3</c:v>
                </c:pt>
                <c:pt idx="313">
                  <c:v>312.39999999999998</c:v>
                </c:pt>
                <c:pt idx="314">
                  <c:v>311.5</c:v>
                </c:pt>
                <c:pt idx="315">
                  <c:v>310.60000000000002</c:v>
                </c:pt>
                <c:pt idx="316">
                  <c:v>309.8</c:v>
                </c:pt>
                <c:pt idx="317">
                  <c:v>308.7</c:v>
                </c:pt>
                <c:pt idx="318">
                  <c:v>308</c:v>
                </c:pt>
                <c:pt idx="319">
                  <c:v>307.10000000000002</c:v>
                </c:pt>
                <c:pt idx="320">
                  <c:v>306.3</c:v>
                </c:pt>
                <c:pt idx="321">
                  <c:v>305.7</c:v>
                </c:pt>
                <c:pt idx="322">
                  <c:v>305.2</c:v>
                </c:pt>
                <c:pt idx="323">
                  <c:v>304.89999999999998</c:v>
                </c:pt>
                <c:pt idx="324">
                  <c:v>304.3</c:v>
                </c:pt>
                <c:pt idx="325">
                  <c:v>303.7</c:v>
                </c:pt>
                <c:pt idx="326">
                  <c:v>303.2</c:v>
                </c:pt>
                <c:pt idx="327">
                  <c:v>302.39999999999998</c:v>
                </c:pt>
                <c:pt idx="328">
                  <c:v>301.89999999999998</c:v>
                </c:pt>
                <c:pt idx="329">
                  <c:v>301.5</c:v>
                </c:pt>
                <c:pt idx="330">
                  <c:v>301.10000000000002</c:v>
                </c:pt>
                <c:pt idx="331">
                  <c:v>300.60000000000002</c:v>
                </c:pt>
                <c:pt idx="332">
                  <c:v>299.8</c:v>
                </c:pt>
                <c:pt idx="333">
                  <c:v>299.39999999999998</c:v>
                </c:pt>
                <c:pt idx="334">
                  <c:v>299</c:v>
                </c:pt>
                <c:pt idx="335">
                  <c:v>298.60000000000002</c:v>
                </c:pt>
                <c:pt idx="336">
                  <c:v>298.3</c:v>
                </c:pt>
                <c:pt idx="337">
                  <c:v>298</c:v>
                </c:pt>
                <c:pt idx="338">
                  <c:v>297.7</c:v>
                </c:pt>
                <c:pt idx="339">
                  <c:v>297.39999999999998</c:v>
                </c:pt>
                <c:pt idx="340">
                  <c:v>297.2</c:v>
                </c:pt>
                <c:pt idx="341">
                  <c:v>296.8</c:v>
                </c:pt>
                <c:pt idx="342">
                  <c:v>296.5</c:v>
                </c:pt>
                <c:pt idx="343">
                  <c:v>296.2</c:v>
                </c:pt>
                <c:pt idx="344">
                  <c:v>296</c:v>
                </c:pt>
                <c:pt idx="345">
                  <c:v>295.7</c:v>
                </c:pt>
                <c:pt idx="346">
                  <c:v>295.39999999999998</c:v>
                </c:pt>
                <c:pt idx="347">
                  <c:v>295.10000000000002</c:v>
                </c:pt>
                <c:pt idx="348">
                  <c:v>294.8</c:v>
                </c:pt>
                <c:pt idx="349">
                  <c:v>294.60000000000002</c:v>
                </c:pt>
                <c:pt idx="350">
                  <c:v>294.3</c:v>
                </c:pt>
                <c:pt idx="351">
                  <c:v>294</c:v>
                </c:pt>
                <c:pt idx="352">
                  <c:v>293.7</c:v>
                </c:pt>
                <c:pt idx="353">
                  <c:v>293.3</c:v>
                </c:pt>
                <c:pt idx="354">
                  <c:v>293.10000000000002</c:v>
                </c:pt>
                <c:pt idx="355">
                  <c:v>292.8</c:v>
                </c:pt>
                <c:pt idx="356">
                  <c:v>292.5</c:v>
                </c:pt>
                <c:pt idx="357">
                  <c:v>292.3</c:v>
                </c:pt>
                <c:pt idx="358">
                  <c:v>292</c:v>
                </c:pt>
                <c:pt idx="359">
                  <c:v>291.8</c:v>
                </c:pt>
                <c:pt idx="360">
                  <c:v>291.60000000000002</c:v>
                </c:pt>
                <c:pt idx="361">
                  <c:v>291.3</c:v>
                </c:pt>
                <c:pt idx="362">
                  <c:v>291.10000000000002</c:v>
                </c:pt>
                <c:pt idx="363">
                  <c:v>290.8</c:v>
                </c:pt>
                <c:pt idx="364">
                  <c:v>290.5</c:v>
                </c:pt>
                <c:pt idx="365">
                  <c:v>290.3</c:v>
                </c:pt>
                <c:pt idx="366">
                  <c:v>290.10000000000002</c:v>
                </c:pt>
                <c:pt idx="367">
                  <c:v>289.89999999999998</c:v>
                </c:pt>
                <c:pt idx="368">
                  <c:v>289.7</c:v>
                </c:pt>
                <c:pt idx="369">
                  <c:v>289.5</c:v>
                </c:pt>
                <c:pt idx="370">
                  <c:v>289.3</c:v>
                </c:pt>
                <c:pt idx="371">
                  <c:v>289</c:v>
                </c:pt>
                <c:pt idx="372">
                  <c:v>288.7</c:v>
                </c:pt>
                <c:pt idx="373">
                  <c:v>288.5</c:v>
                </c:pt>
                <c:pt idx="374">
                  <c:v>288.39999999999998</c:v>
                </c:pt>
                <c:pt idx="375">
                  <c:v>288.10000000000002</c:v>
                </c:pt>
                <c:pt idx="376">
                  <c:v>287.89999999999998</c:v>
                </c:pt>
                <c:pt idx="377">
                  <c:v>287.7</c:v>
                </c:pt>
                <c:pt idx="378">
                  <c:v>287.39999999999998</c:v>
                </c:pt>
                <c:pt idx="379">
                  <c:v>287.3</c:v>
                </c:pt>
                <c:pt idx="380">
                  <c:v>287.10000000000002</c:v>
                </c:pt>
                <c:pt idx="381">
                  <c:v>287</c:v>
                </c:pt>
                <c:pt idx="382">
                  <c:v>286.7</c:v>
                </c:pt>
                <c:pt idx="383">
                  <c:v>286.5</c:v>
                </c:pt>
                <c:pt idx="384">
                  <c:v>286.3</c:v>
                </c:pt>
                <c:pt idx="385">
                  <c:v>286.2</c:v>
                </c:pt>
                <c:pt idx="386">
                  <c:v>286</c:v>
                </c:pt>
                <c:pt idx="387">
                  <c:v>285.8</c:v>
                </c:pt>
                <c:pt idx="388">
                  <c:v>285.60000000000002</c:v>
                </c:pt>
                <c:pt idx="389">
                  <c:v>285.39999999999998</c:v>
                </c:pt>
                <c:pt idx="390">
                  <c:v>285.3</c:v>
                </c:pt>
                <c:pt idx="391">
                  <c:v>285.10000000000002</c:v>
                </c:pt>
                <c:pt idx="392">
                  <c:v>284.89999999999998</c:v>
                </c:pt>
                <c:pt idx="393">
                  <c:v>284.7</c:v>
                </c:pt>
                <c:pt idx="394">
                  <c:v>284.5</c:v>
                </c:pt>
                <c:pt idx="395">
                  <c:v>284.2</c:v>
                </c:pt>
                <c:pt idx="396">
                  <c:v>284.10000000000002</c:v>
                </c:pt>
                <c:pt idx="397">
                  <c:v>283.89999999999998</c:v>
                </c:pt>
                <c:pt idx="398">
                  <c:v>283.8</c:v>
                </c:pt>
                <c:pt idx="399">
                  <c:v>283.7</c:v>
                </c:pt>
                <c:pt idx="400">
                  <c:v>283.5</c:v>
                </c:pt>
                <c:pt idx="401">
                  <c:v>283.3</c:v>
                </c:pt>
                <c:pt idx="402">
                  <c:v>283.2</c:v>
                </c:pt>
                <c:pt idx="403">
                  <c:v>282.8</c:v>
                </c:pt>
                <c:pt idx="404">
                  <c:v>282.7</c:v>
                </c:pt>
                <c:pt idx="405">
                  <c:v>282.5</c:v>
                </c:pt>
                <c:pt idx="406">
                  <c:v>282.39999999999998</c:v>
                </c:pt>
                <c:pt idx="407">
                  <c:v>282.2</c:v>
                </c:pt>
                <c:pt idx="408">
                  <c:v>282.10000000000002</c:v>
                </c:pt>
                <c:pt idx="409">
                  <c:v>281.7</c:v>
                </c:pt>
                <c:pt idx="410">
                  <c:v>281.5</c:v>
                </c:pt>
                <c:pt idx="411">
                  <c:v>281.3</c:v>
                </c:pt>
                <c:pt idx="412">
                  <c:v>281</c:v>
                </c:pt>
                <c:pt idx="413">
                  <c:v>280.89999999999998</c:v>
                </c:pt>
                <c:pt idx="414">
                  <c:v>280.7</c:v>
                </c:pt>
                <c:pt idx="415">
                  <c:v>280.60000000000002</c:v>
                </c:pt>
                <c:pt idx="416">
                  <c:v>280.39999999999998</c:v>
                </c:pt>
                <c:pt idx="417">
                  <c:v>280.3</c:v>
                </c:pt>
                <c:pt idx="418">
                  <c:v>280.2</c:v>
                </c:pt>
                <c:pt idx="419">
                  <c:v>280</c:v>
                </c:pt>
                <c:pt idx="420">
                  <c:v>279.8</c:v>
                </c:pt>
                <c:pt idx="421">
                  <c:v>279.7</c:v>
                </c:pt>
                <c:pt idx="422">
                  <c:v>279.5</c:v>
                </c:pt>
                <c:pt idx="423">
                  <c:v>279.3</c:v>
                </c:pt>
                <c:pt idx="424">
                  <c:v>279.3</c:v>
                </c:pt>
                <c:pt idx="425">
                  <c:v>279.10000000000002</c:v>
                </c:pt>
                <c:pt idx="426">
                  <c:v>278.89999999999998</c:v>
                </c:pt>
                <c:pt idx="427">
                  <c:v>278.8</c:v>
                </c:pt>
                <c:pt idx="428">
                  <c:v>278.7</c:v>
                </c:pt>
                <c:pt idx="429">
                  <c:v>278.60000000000002</c:v>
                </c:pt>
                <c:pt idx="430">
                  <c:v>278.39999999999998</c:v>
                </c:pt>
                <c:pt idx="431">
                  <c:v>278.3</c:v>
                </c:pt>
                <c:pt idx="432">
                  <c:v>278.10000000000002</c:v>
                </c:pt>
                <c:pt idx="433">
                  <c:v>278</c:v>
                </c:pt>
                <c:pt idx="434">
                  <c:v>277.8</c:v>
                </c:pt>
                <c:pt idx="435">
                  <c:v>277.8</c:v>
                </c:pt>
                <c:pt idx="436">
                  <c:v>277.60000000000002</c:v>
                </c:pt>
                <c:pt idx="437">
                  <c:v>277.5</c:v>
                </c:pt>
                <c:pt idx="438">
                  <c:v>277.3</c:v>
                </c:pt>
                <c:pt idx="439">
                  <c:v>277.2</c:v>
                </c:pt>
                <c:pt idx="440">
                  <c:v>277.10000000000002</c:v>
                </c:pt>
                <c:pt idx="441">
                  <c:v>276.89999999999998</c:v>
                </c:pt>
                <c:pt idx="442">
                  <c:v>276.8</c:v>
                </c:pt>
                <c:pt idx="443">
                  <c:v>276.60000000000002</c:v>
                </c:pt>
                <c:pt idx="444">
                  <c:v>276.5</c:v>
                </c:pt>
                <c:pt idx="445">
                  <c:v>276.39999999999998</c:v>
                </c:pt>
                <c:pt idx="446">
                  <c:v>276.3</c:v>
                </c:pt>
                <c:pt idx="447">
                  <c:v>276.10000000000002</c:v>
                </c:pt>
                <c:pt idx="448">
                  <c:v>276</c:v>
                </c:pt>
                <c:pt idx="449">
                  <c:v>275.8</c:v>
                </c:pt>
                <c:pt idx="450">
                  <c:v>275.7</c:v>
                </c:pt>
                <c:pt idx="451">
                  <c:v>275.5</c:v>
                </c:pt>
                <c:pt idx="452">
                  <c:v>275.3</c:v>
                </c:pt>
                <c:pt idx="453">
                  <c:v>275.2</c:v>
                </c:pt>
                <c:pt idx="454">
                  <c:v>275</c:v>
                </c:pt>
                <c:pt idx="455">
                  <c:v>274.89999999999998</c:v>
                </c:pt>
                <c:pt idx="456">
                  <c:v>274.7</c:v>
                </c:pt>
                <c:pt idx="457">
                  <c:v>274.7</c:v>
                </c:pt>
                <c:pt idx="458">
                  <c:v>274.5</c:v>
                </c:pt>
                <c:pt idx="459">
                  <c:v>274.3</c:v>
                </c:pt>
                <c:pt idx="460">
                  <c:v>274.10000000000002</c:v>
                </c:pt>
                <c:pt idx="461">
                  <c:v>273.89999999999998</c:v>
                </c:pt>
                <c:pt idx="462">
                  <c:v>273.7</c:v>
                </c:pt>
                <c:pt idx="463">
                  <c:v>273.5</c:v>
                </c:pt>
                <c:pt idx="464">
                  <c:v>273.39999999999998</c:v>
                </c:pt>
                <c:pt idx="465">
                  <c:v>273.3</c:v>
                </c:pt>
                <c:pt idx="466">
                  <c:v>273</c:v>
                </c:pt>
                <c:pt idx="467">
                  <c:v>272.89999999999998</c:v>
                </c:pt>
                <c:pt idx="468">
                  <c:v>272.8</c:v>
                </c:pt>
                <c:pt idx="469">
                  <c:v>272.60000000000002</c:v>
                </c:pt>
                <c:pt idx="470">
                  <c:v>272.39999999999998</c:v>
                </c:pt>
                <c:pt idx="471">
                  <c:v>272.2</c:v>
                </c:pt>
                <c:pt idx="472">
                  <c:v>272</c:v>
                </c:pt>
                <c:pt idx="473">
                  <c:v>271.8</c:v>
                </c:pt>
                <c:pt idx="474">
                  <c:v>271.7</c:v>
                </c:pt>
                <c:pt idx="475">
                  <c:v>271.5</c:v>
                </c:pt>
                <c:pt idx="476">
                  <c:v>271.39999999999998</c:v>
                </c:pt>
                <c:pt idx="477">
                  <c:v>271.2</c:v>
                </c:pt>
                <c:pt idx="478">
                  <c:v>271.2</c:v>
                </c:pt>
                <c:pt idx="479">
                  <c:v>270.89999999999998</c:v>
                </c:pt>
                <c:pt idx="480">
                  <c:v>270.8</c:v>
                </c:pt>
                <c:pt idx="481">
                  <c:v>270.7</c:v>
                </c:pt>
                <c:pt idx="482">
                  <c:v>270.5</c:v>
                </c:pt>
                <c:pt idx="483">
                  <c:v>270.39999999999998</c:v>
                </c:pt>
                <c:pt idx="484">
                  <c:v>270.2</c:v>
                </c:pt>
                <c:pt idx="485">
                  <c:v>270</c:v>
                </c:pt>
                <c:pt idx="486">
                  <c:v>269.8</c:v>
                </c:pt>
                <c:pt idx="487">
                  <c:v>269.8</c:v>
                </c:pt>
                <c:pt idx="488">
                  <c:v>269.7</c:v>
                </c:pt>
                <c:pt idx="489">
                  <c:v>269.5</c:v>
                </c:pt>
                <c:pt idx="490">
                  <c:v>269.39999999999998</c:v>
                </c:pt>
                <c:pt idx="491">
                  <c:v>269.3</c:v>
                </c:pt>
                <c:pt idx="492">
                  <c:v>269.2</c:v>
                </c:pt>
                <c:pt idx="493">
                  <c:v>269.10000000000002</c:v>
                </c:pt>
                <c:pt idx="494">
                  <c:v>268.89999999999998</c:v>
                </c:pt>
                <c:pt idx="495">
                  <c:v>268.8</c:v>
                </c:pt>
                <c:pt idx="496">
                  <c:v>268.7</c:v>
                </c:pt>
                <c:pt idx="497">
                  <c:v>268.5</c:v>
                </c:pt>
                <c:pt idx="498">
                  <c:v>268.39999999999998</c:v>
                </c:pt>
                <c:pt idx="499">
                  <c:v>268.3</c:v>
                </c:pt>
                <c:pt idx="500">
                  <c:v>268.10000000000002</c:v>
                </c:pt>
                <c:pt idx="501">
                  <c:v>268</c:v>
                </c:pt>
                <c:pt idx="502">
                  <c:v>268</c:v>
                </c:pt>
                <c:pt idx="503">
                  <c:v>267.8</c:v>
                </c:pt>
                <c:pt idx="504">
                  <c:v>267.5</c:v>
                </c:pt>
                <c:pt idx="505">
                  <c:v>267.5</c:v>
                </c:pt>
                <c:pt idx="506">
                  <c:v>267.39999999999998</c:v>
                </c:pt>
                <c:pt idx="507">
                  <c:v>267.3</c:v>
                </c:pt>
                <c:pt idx="508">
                  <c:v>267.2</c:v>
                </c:pt>
                <c:pt idx="509">
                  <c:v>267.10000000000002</c:v>
                </c:pt>
                <c:pt idx="510">
                  <c:v>267</c:v>
                </c:pt>
                <c:pt idx="511">
                  <c:v>267</c:v>
                </c:pt>
                <c:pt idx="512">
                  <c:v>266.89999999999998</c:v>
                </c:pt>
                <c:pt idx="513">
                  <c:v>266.8</c:v>
                </c:pt>
                <c:pt idx="514">
                  <c:v>266.60000000000002</c:v>
                </c:pt>
                <c:pt idx="515">
                  <c:v>266.60000000000002</c:v>
                </c:pt>
                <c:pt idx="516">
                  <c:v>266.5</c:v>
                </c:pt>
                <c:pt idx="517">
                  <c:v>266.39999999999998</c:v>
                </c:pt>
                <c:pt idx="518">
                  <c:v>266.3</c:v>
                </c:pt>
                <c:pt idx="519">
                  <c:v>266.2</c:v>
                </c:pt>
                <c:pt idx="520">
                  <c:v>266.10000000000002</c:v>
                </c:pt>
                <c:pt idx="521">
                  <c:v>266</c:v>
                </c:pt>
                <c:pt idx="522">
                  <c:v>265.89999999999998</c:v>
                </c:pt>
                <c:pt idx="523">
                  <c:v>265.7</c:v>
                </c:pt>
                <c:pt idx="524">
                  <c:v>265.60000000000002</c:v>
                </c:pt>
                <c:pt idx="525">
                  <c:v>265.5</c:v>
                </c:pt>
                <c:pt idx="526">
                  <c:v>265.5</c:v>
                </c:pt>
                <c:pt idx="527">
                  <c:v>265.39999999999998</c:v>
                </c:pt>
                <c:pt idx="528">
                  <c:v>265.2</c:v>
                </c:pt>
                <c:pt idx="529">
                  <c:v>265.10000000000002</c:v>
                </c:pt>
                <c:pt idx="530">
                  <c:v>264.89999999999998</c:v>
                </c:pt>
                <c:pt idx="531">
                  <c:v>264.8</c:v>
                </c:pt>
                <c:pt idx="532">
                  <c:v>264.7</c:v>
                </c:pt>
                <c:pt idx="533">
                  <c:v>264.5</c:v>
                </c:pt>
                <c:pt idx="534">
                  <c:v>264.5</c:v>
                </c:pt>
                <c:pt idx="535">
                  <c:v>264.3</c:v>
                </c:pt>
                <c:pt idx="536">
                  <c:v>264.2</c:v>
                </c:pt>
                <c:pt idx="537">
                  <c:v>264.2</c:v>
                </c:pt>
                <c:pt idx="538">
                  <c:v>264</c:v>
                </c:pt>
                <c:pt idx="539">
                  <c:v>263.89999999999998</c:v>
                </c:pt>
                <c:pt idx="540">
                  <c:v>263.8</c:v>
                </c:pt>
                <c:pt idx="541">
                  <c:v>263.7</c:v>
                </c:pt>
                <c:pt idx="542">
                  <c:v>263.5</c:v>
                </c:pt>
                <c:pt idx="543">
                  <c:v>263.3</c:v>
                </c:pt>
                <c:pt idx="544">
                  <c:v>263.2</c:v>
                </c:pt>
                <c:pt idx="545">
                  <c:v>263.10000000000002</c:v>
                </c:pt>
                <c:pt idx="546">
                  <c:v>263</c:v>
                </c:pt>
                <c:pt idx="547">
                  <c:v>262.89999999999998</c:v>
                </c:pt>
                <c:pt idx="548">
                  <c:v>262.7</c:v>
                </c:pt>
                <c:pt idx="549">
                  <c:v>262.60000000000002</c:v>
                </c:pt>
                <c:pt idx="550">
                  <c:v>262.5</c:v>
                </c:pt>
                <c:pt idx="551">
                  <c:v>262.39999999999998</c:v>
                </c:pt>
                <c:pt idx="552">
                  <c:v>262.7</c:v>
                </c:pt>
                <c:pt idx="553">
                  <c:v>262.60000000000002</c:v>
                </c:pt>
                <c:pt idx="554">
                  <c:v>262.5</c:v>
                </c:pt>
                <c:pt idx="555">
                  <c:v>262.39999999999998</c:v>
                </c:pt>
                <c:pt idx="556">
                  <c:v>262.3</c:v>
                </c:pt>
                <c:pt idx="557">
                  <c:v>262.2</c:v>
                </c:pt>
                <c:pt idx="558">
                  <c:v>262.10000000000002</c:v>
                </c:pt>
                <c:pt idx="559">
                  <c:v>262</c:v>
                </c:pt>
                <c:pt idx="560">
                  <c:v>261.89999999999998</c:v>
                </c:pt>
                <c:pt idx="561">
                  <c:v>261.7</c:v>
                </c:pt>
                <c:pt idx="562">
                  <c:v>261.7</c:v>
                </c:pt>
                <c:pt idx="563">
                  <c:v>261.8</c:v>
                </c:pt>
                <c:pt idx="564">
                  <c:v>261.7</c:v>
                </c:pt>
                <c:pt idx="565">
                  <c:v>261.60000000000002</c:v>
                </c:pt>
                <c:pt idx="566">
                  <c:v>261.60000000000002</c:v>
                </c:pt>
                <c:pt idx="567">
                  <c:v>261.3</c:v>
                </c:pt>
                <c:pt idx="568">
                  <c:v>261.3</c:v>
                </c:pt>
                <c:pt idx="569">
                  <c:v>261.3</c:v>
                </c:pt>
                <c:pt idx="570">
                  <c:v>261.10000000000002</c:v>
                </c:pt>
                <c:pt idx="571">
                  <c:v>261</c:v>
                </c:pt>
                <c:pt idx="572">
                  <c:v>261</c:v>
                </c:pt>
                <c:pt idx="573">
                  <c:v>260.8</c:v>
                </c:pt>
                <c:pt idx="574">
                  <c:v>260.60000000000002</c:v>
                </c:pt>
                <c:pt idx="575">
                  <c:v>260.60000000000002</c:v>
                </c:pt>
                <c:pt idx="576">
                  <c:v>260.5</c:v>
                </c:pt>
                <c:pt idx="577">
                  <c:v>260.39999999999998</c:v>
                </c:pt>
                <c:pt idx="578">
                  <c:v>260.3</c:v>
                </c:pt>
                <c:pt idx="579">
                  <c:v>260.3</c:v>
                </c:pt>
                <c:pt idx="580">
                  <c:v>260</c:v>
                </c:pt>
                <c:pt idx="581">
                  <c:v>260</c:v>
                </c:pt>
                <c:pt idx="582">
                  <c:v>259.89999999999998</c:v>
                </c:pt>
                <c:pt idx="583">
                  <c:v>259.7</c:v>
                </c:pt>
                <c:pt idx="584">
                  <c:v>259.60000000000002</c:v>
                </c:pt>
                <c:pt idx="585">
                  <c:v>259.60000000000002</c:v>
                </c:pt>
                <c:pt idx="586">
                  <c:v>259.3</c:v>
                </c:pt>
                <c:pt idx="587">
                  <c:v>259.3</c:v>
                </c:pt>
                <c:pt idx="588">
                  <c:v>259.10000000000002</c:v>
                </c:pt>
                <c:pt idx="589">
                  <c:v>259</c:v>
                </c:pt>
                <c:pt idx="590">
                  <c:v>258.89999999999998</c:v>
                </c:pt>
                <c:pt idx="591">
                  <c:v>258.8</c:v>
                </c:pt>
                <c:pt idx="592">
                  <c:v>258.7</c:v>
                </c:pt>
                <c:pt idx="593">
                  <c:v>258.60000000000002</c:v>
                </c:pt>
                <c:pt idx="594">
                  <c:v>258.39999999999998</c:v>
                </c:pt>
                <c:pt idx="595">
                  <c:v>258.39999999999998</c:v>
                </c:pt>
                <c:pt idx="596">
                  <c:v>258.2</c:v>
                </c:pt>
                <c:pt idx="597">
                  <c:v>258.2</c:v>
                </c:pt>
                <c:pt idx="598">
                  <c:v>258</c:v>
                </c:pt>
                <c:pt idx="599">
                  <c:v>257.89999999999998</c:v>
                </c:pt>
                <c:pt idx="600">
                  <c:v>257.89999999999998</c:v>
                </c:pt>
                <c:pt idx="601">
                  <c:v>257.7</c:v>
                </c:pt>
                <c:pt idx="602">
                  <c:v>257.7</c:v>
                </c:pt>
                <c:pt idx="603">
                  <c:v>257.5</c:v>
                </c:pt>
                <c:pt idx="604">
                  <c:v>257.39999999999998</c:v>
                </c:pt>
                <c:pt idx="605">
                  <c:v>257.39999999999998</c:v>
                </c:pt>
                <c:pt idx="606">
                  <c:v>257.10000000000002</c:v>
                </c:pt>
                <c:pt idx="607">
                  <c:v>257.10000000000002</c:v>
                </c:pt>
                <c:pt idx="608">
                  <c:v>257</c:v>
                </c:pt>
                <c:pt idx="609">
                  <c:v>256.8</c:v>
                </c:pt>
                <c:pt idx="610">
                  <c:v>256.8</c:v>
                </c:pt>
                <c:pt idx="611">
                  <c:v>256.8</c:v>
                </c:pt>
                <c:pt idx="612">
                  <c:v>256.7</c:v>
                </c:pt>
                <c:pt idx="613">
                  <c:v>256.60000000000002</c:v>
                </c:pt>
                <c:pt idx="614">
                  <c:v>256.5</c:v>
                </c:pt>
                <c:pt idx="615">
                  <c:v>256.39999999999998</c:v>
                </c:pt>
                <c:pt idx="616">
                  <c:v>256.2</c:v>
                </c:pt>
                <c:pt idx="617">
                  <c:v>256.10000000000002</c:v>
                </c:pt>
                <c:pt idx="618">
                  <c:v>256</c:v>
                </c:pt>
                <c:pt idx="619">
                  <c:v>255.9</c:v>
                </c:pt>
                <c:pt idx="620">
                  <c:v>255.7</c:v>
                </c:pt>
                <c:pt idx="621">
                  <c:v>255.7</c:v>
                </c:pt>
                <c:pt idx="622">
                  <c:v>255.4</c:v>
                </c:pt>
                <c:pt idx="623">
                  <c:v>255.4</c:v>
                </c:pt>
                <c:pt idx="624">
                  <c:v>255.3</c:v>
                </c:pt>
                <c:pt idx="625">
                  <c:v>255.2</c:v>
                </c:pt>
                <c:pt idx="626">
                  <c:v>255.1</c:v>
                </c:pt>
                <c:pt idx="627">
                  <c:v>255</c:v>
                </c:pt>
                <c:pt idx="628">
                  <c:v>254.9</c:v>
                </c:pt>
                <c:pt idx="629">
                  <c:v>254.8</c:v>
                </c:pt>
                <c:pt idx="630">
                  <c:v>254.7</c:v>
                </c:pt>
                <c:pt idx="631">
                  <c:v>254.6</c:v>
                </c:pt>
                <c:pt idx="632">
                  <c:v>254.5</c:v>
                </c:pt>
                <c:pt idx="633">
                  <c:v>254.4</c:v>
                </c:pt>
                <c:pt idx="634">
                  <c:v>254.2</c:v>
                </c:pt>
                <c:pt idx="635">
                  <c:v>254.1</c:v>
                </c:pt>
                <c:pt idx="636">
                  <c:v>254</c:v>
                </c:pt>
                <c:pt idx="637">
                  <c:v>253.9</c:v>
                </c:pt>
                <c:pt idx="638">
                  <c:v>253.7</c:v>
                </c:pt>
                <c:pt idx="639">
                  <c:v>253.6</c:v>
                </c:pt>
                <c:pt idx="640">
                  <c:v>253.5</c:v>
                </c:pt>
                <c:pt idx="641">
                  <c:v>253.5</c:v>
                </c:pt>
                <c:pt idx="642">
                  <c:v>253.4</c:v>
                </c:pt>
                <c:pt idx="643">
                  <c:v>253.3</c:v>
                </c:pt>
                <c:pt idx="644">
                  <c:v>253.1</c:v>
                </c:pt>
                <c:pt idx="645">
                  <c:v>253</c:v>
                </c:pt>
                <c:pt idx="646">
                  <c:v>252.9</c:v>
                </c:pt>
                <c:pt idx="647">
                  <c:v>252.7</c:v>
                </c:pt>
                <c:pt idx="648">
                  <c:v>252.6</c:v>
                </c:pt>
                <c:pt idx="649">
                  <c:v>252.5</c:v>
                </c:pt>
                <c:pt idx="650">
                  <c:v>252.5</c:v>
                </c:pt>
                <c:pt idx="651">
                  <c:v>252.3</c:v>
                </c:pt>
                <c:pt idx="652">
                  <c:v>252.2</c:v>
                </c:pt>
                <c:pt idx="653">
                  <c:v>252.1</c:v>
                </c:pt>
                <c:pt idx="654">
                  <c:v>251.9</c:v>
                </c:pt>
                <c:pt idx="655">
                  <c:v>251.8</c:v>
                </c:pt>
                <c:pt idx="656">
                  <c:v>251.7</c:v>
                </c:pt>
                <c:pt idx="657">
                  <c:v>251.6</c:v>
                </c:pt>
                <c:pt idx="658">
                  <c:v>251.5</c:v>
                </c:pt>
                <c:pt idx="659">
                  <c:v>251.4</c:v>
                </c:pt>
                <c:pt idx="660">
                  <c:v>251.2</c:v>
                </c:pt>
                <c:pt idx="661">
                  <c:v>251.1</c:v>
                </c:pt>
                <c:pt idx="662">
                  <c:v>251.1</c:v>
                </c:pt>
                <c:pt idx="663">
                  <c:v>250.9</c:v>
                </c:pt>
                <c:pt idx="664">
                  <c:v>250.8</c:v>
                </c:pt>
                <c:pt idx="665">
                  <c:v>250.7</c:v>
                </c:pt>
                <c:pt idx="666">
                  <c:v>250.6</c:v>
                </c:pt>
                <c:pt idx="667">
                  <c:v>250.4</c:v>
                </c:pt>
                <c:pt idx="668">
                  <c:v>250.4</c:v>
                </c:pt>
                <c:pt idx="669">
                  <c:v>250.3</c:v>
                </c:pt>
                <c:pt idx="670">
                  <c:v>250.1</c:v>
                </c:pt>
                <c:pt idx="671">
                  <c:v>250</c:v>
                </c:pt>
                <c:pt idx="672">
                  <c:v>249.9</c:v>
                </c:pt>
                <c:pt idx="673">
                  <c:v>249.8</c:v>
                </c:pt>
                <c:pt idx="674">
                  <c:v>249.7</c:v>
                </c:pt>
                <c:pt idx="675">
                  <c:v>249.6</c:v>
                </c:pt>
                <c:pt idx="676">
                  <c:v>249.4</c:v>
                </c:pt>
                <c:pt idx="677">
                  <c:v>249.4</c:v>
                </c:pt>
                <c:pt idx="678">
                  <c:v>249.3</c:v>
                </c:pt>
                <c:pt idx="679">
                  <c:v>249.2</c:v>
                </c:pt>
                <c:pt idx="680">
                  <c:v>248.9</c:v>
                </c:pt>
                <c:pt idx="681">
                  <c:v>248.9</c:v>
                </c:pt>
                <c:pt idx="682">
                  <c:v>248.8</c:v>
                </c:pt>
                <c:pt idx="683">
                  <c:v>248.7</c:v>
                </c:pt>
                <c:pt idx="684">
                  <c:v>248.6</c:v>
                </c:pt>
                <c:pt idx="685">
                  <c:v>248.4</c:v>
                </c:pt>
                <c:pt idx="686">
                  <c:v>248.3</c:v>
                </c:pt>
                <c:pt idx="687">
                  <c:v>248.2</c:v>
                </c:pt>
                <c:pt idx="688">
                  <c:v>248.1</c:v>
                </c:pt>
                <c:pt idx="689">
                  <c:v>247.9</c:v>
                </c:pt>
                <c:pt idx="690">
                  <c:v>247.8</c:v>
                </c:pt>
                <c:pt idx="691">
                  <c:v>247.6</c:v>
                </c:pt>
                <c:pt idx="692">
                  <c:v>247.5</c:v>
                </c:pt>
                <c:pt idx="693">
                  <c:v>247.4</c:v>
                </c:pt>
                <c:pt idx="694">
                  <c:v>247.3</c:v>
                </c:pt>
                <c:pt idx="695">
                  <c:v>247.1</c:v>
                </c:pt>
                <c:pt idx="696">
                  <c:v>247</c:v>
                </c:pt>
                <c:pt idx="697">
                  <c:v>246.9</c:v>
                </c:pt>
                <c:pt idx="698">
                  <c:v>246.8</c:v>
                </c:pt>
                <c:pt idx="699">
                  <c:v>246.6</c:v>
                </c:pt>
                <c:pt idx="700">
                  <c:v>246.5</c:v>
                </c:pt>
                <c:pt idx="701">
                  <c:v>246.4</c:v>
                </c:pt>
                <c:pt idx="702">
                  <c:v>246.3</c:v>
                </c:pt>
                <c:pt idx="703">
                  <c:v>246.1</c:v>
                </c:pt>
                <c:pt idx="704">
                  <c:v>246.1</c:v>
                </c:pt>
                <c:pt idx="705">
                  <c:v>246</c:v>
                </c:pt>
                <c:pt idx="706">
                  <c:v>245.9</c:v>
                </c:pt>
                <c:pt idx="707">
                  <c:v>245.7</c:v>
                </c:pt>
                <c:pt idx="708">
                  <c:v>245.6</c:v>
                </c:pt>
                <c:pt idx="709">
                  <c:v>245.5</c:v>
                </c:pt>
                <c:pt idx="710">
                  <c:v>245.4</c:v>
                </c:pt>
                <c:pt idx="711">
                  <c:v>245.4</c:v>
                </c:pt>
                <c:pt idx="712">
                  <c:v>245.3</c:v>
                </c:pt>
                <c:pt idx="713">
                  <c:v>245</c:v>
                </c:pt>
                <c:pt idx="714">
                  <c:v>245</c:v>
                </c:pt>
                <c:pt idx="715">
                  <c:v>244.8</c:v>
                </c:pt>
                <c:pt idx="716">
                  <c:v>244.7</c:v>
                </c:pt>
                <c:pt idx="717">
                  <c:v>244.6</c:v>
                </c:pt>
                <c:pt idx="718">
                  <c:v>244.5</c:v>
                </c:pt>
                <c:pt idx="719">
                  <c:v>244.3</c:v>
                </c:pt>
                <c:pt idx="720">
                  <c:v>244.2</c:v>
                </c:pt>
                <c:pt idx="721">
                  <c:v>244</c:v>
                </c:pt>
                <c:pt idx="722">
                  <c:v>243.9</c:v>
                </c:pt>
                <c:pt idx="723">
                  <c:v>243.7</c:v>
                </c:pt>
                <c:pt idx="724">
                  <c:v>243.7</c:v>
                </c:pt>
                <c:pt idx="725">
                  <c:v>243.5</c:v>
                </c:pt>
                <c:pt idx="726">
                  <c:v>243.4</c:v>
                </c:pt>
                <c:pt idx="727">
                  <c:v>243.3</c:v>
                </c:pt>
                <c:pt idx="728">
                  <c:v>243.2</c:v>
                </c:pt>
                <c:pt idx="729">
                  <c:v>243.1</c:v>
                </c:pt>
                <c:pt idx="730">
                  <c:v>242.9</c:v>
                </c:pt>
                <c:pt idx="731">
                  <c:v>242.8</c:v>
                </c:pt>
                <c:pt idx="732">
                  <c:v>242.7</c:v>
                </c:pt>
                <c:pt idx="733">
                  <c:v>242.5</c:v>
                </c:pt>
                <c:pt idx="734">
                  <c:v>242.5</c:v>
                </c:pt>
                <c:pt idx="735">
                  <c:v>242.3</c:v>
                </c:pt>
                <c:pt idx="736">
                  <c:v>242.2</c:v>
                </c:pt>
                <c:pt idx="737">
                  <c:v>242.1</c:v>
                </c:pt>
                <c:pt idx="738">
                  <c:v>242</c:v>
                </c:pt>
                <c:pt idx="739">
                  <c:v>241.9</c:v>
                </c:pt>
                <c:pt idx="740">
                  <c:v>241.7</c:v>
                </c:pt>
                <c:pt idx="741">
                  <c:v>241.7</c:v>
                </c:pt>
                <c:pt idx="742">
                  <c:v>241.5</c:v>
                </c:pt>
                <c:pt idx="743">
                  <c:v>241.4</c:v>
                </c:pt>
                <c:pt idx="744">
                  <c:v>241.4</c:v>
                </c:pt>
                <c:pt idx="745">
                  <c:v>241.3</c:v>
                </c:pt>
                <c:pt idx="746">
                  <c:v>241.2</c:v>
                </c:pt>
                <c:pt idx="747">
                  <c:v>241</c:v>
                </c:pt>
                <c:pt idx="748">
                  <c:v>241</c:v>
                </c:pt>
                <c:pt idx="749">
                  <c:v>240.9</c:v>
                </c:pt>
                <c:pt idx="750">
                  <c:v>240.7</c:v>
                </c:pt>
                <c:pt idx="751">
                  <c:v>240.7</c:v>
                </c:pt>
                <c:pt idx="752">
                  <c:v>240.7</c:v>
                </c:pt>
                <c:pt idx="753">
                  <c:v>240.5</c:v>
                </c:pt>
                <c:pt idx="754">
                  <c:v>240.4</c:v>
                </c:pt>
                <c:pt idx="755">
                  <c:v>240.3</c:v>
                </c:pt>
                <c:pt idx="756">
                  <c:v>240.2</c:v>
                </c:pt>
                <c:pt idx="757">
                  <c:v>240.1</c:v>
                </c:pt>
                <c:pt idx="758">
                  <c:v>240</c:v>
                </c:pt>
                <c:pt idx="759">
                  <c:v>239.9</c:v>
                </c:pt>
                <c:pt idx="760">
                  <c:v>239.7</c:v>
                </c:pt>
                <c:pt idx="761">
                  <c:v>239.6</c:v>
                </c:pt>
                <c:pt idx="762">
                  <c:v>239.6</c:v>
                </c:pt>
                <c:pt idx="763">
                  <c:v>239.5</c:v>
                </c:pt>
                <c:pt idx="764">
                  <c:v>239.3</c:v>
                </c:pt>
                <c:pt idx="765">
                  <c:v>239.2</c:v>
                </c:pt>
                <c:pt idx="766">
                  <c:v>239.1</c:v>
                </c:pt>
                <c:pt idx="767">
                  <c:v>239</c:v>
                </c:pt>
                <c:pt idx="768">
                  <c:v>238.9</c:v>
                </c:pt>
                <c:pt idx="769">
                  <c:v>238.7</c:v>
                </c:pt>
                <c:pt idx="770">
                  <c:v>238.6</c:v>
                </c:pt>
                <c:pt idx="771">
                  <c:v>238.6</c:v>
                </c:pt>
                <c:pt idx="772">
                  <c:v>238.5</c:v>
                </c:pt>
                <c:pt idx="773">
                  <c:v>238.4</c:v>
                </c:pt>
                <c:pt idx="774">
                  <c:v>238.2</c:v>
                </c:pt>
                <c:pt idx="775">
                  <c:v>238.1</c:v>
                </c:pt>
                <c:pt idx="776">
                  <c:v>238.1</c:v>
                </c:pt>
                <c:pt idx="777">
                  <c:v>237.9</c:v>
                </c:pt>
                <c:pt idx="778">
                  <c:v>237.8</c:v>
                </c:pt>
                <c:pt idx="779">
                  <c:v>237.8</c:v>
                </c:pt>
                <c:pt idx="780">
                  <c:v>237.6</c:v>
                </c:pt>
                <c:pt idx="781">
                  <c:v>237.4</c:v>
                </c:pt>
                <c:pt idx="782">
                  <c:v>237.4</c:v>
                </c:pt>
                <c:pt idx="783">
                  <c:v>237.3</c:v>
                </c:pt>
                <c:pt idx="784">
                  <c:v>237.1</c:v>
                </c:pt>
                <c:pt idx="785">
                  <c:v>237.1</c:v>
                </c:pt>
                <c:pt idx="786">
                  <c:v>236.9</c:v>
                </c:pt>
                <c:pt idx="787">
                  <c:v>236.8</c:v>
                </c:pt>
                <c:pt idx="788">
                  <c:v>236.8</c:v>
                </c:pt>
                <c:pt idx="789">
                  <c:v>236.7</c:v>
                </c:pt>
                <c:pt idx="790">
                  <c:v>236.6</c:v>
                </c:pt>
                <c:pt idx="791">
                  <c:v>236.4</c:v>
                </c:pt>
                <c:pt idx="792">
                  <c:v>236.4</c:v>
                </c:pt>
                <c:pt idx="793">
                  <c:v>236.3</c:v>
                </c:pt>
                <c:pt idx="794">
                  <c:v>236.2</c:v>
                </c:pt>
                <c:pt idx="795">
                  <c:v>236.1</c:v>
                </c:pt>
                <c:pt idx="796">
                  <c:v>235.9</c:v>
                </c:pt>
                <c:pt idx="797">
                  <c:v>235.9</c:v>
                </c:pt>
                <c:pt idx="798">
                  <c:v>235.8</c:v>
                </c:pt>
                <c:pt idx="799">
                  <c:v>235.6</c:v>
                </c:pt>
                <c:pt idx="800">
                  <c:v>235.5</c:v>
                </c:pt>
                <c:pt idx="801">
                  <c:v>235.3</c:v>
                </c:pt>
                <c:pt idx="802">
                  <c:v>235.3</c:v>
                </c:pt>
                <c:pt idx="803">
                  <c:v>235.1</c:v>
                </c:pt>
                <c:pt idx="804">
                  <c:v>235</c:v>
                </c:pt>
                <c:pt idx="805">
                  <c:v>234.9</c:v>
                </c:pt>
                <c:pt idx="806">
                  <c:v>234.8</c:v>
                </c:pt>
                <c:pt idx="807">
                  <c:v>234.7</c:v>
                </c:pt>
                <c:pt idx="808">
                  <c:v>234.5</c:v>
                </c:pt>
                <c:pt idx="809">
                  <c:v>234.5</c:v>
                </c:pt>
                <c:pt idx="810">
                  <c:v>234.4</c:v>
                </c:pt>
                <c:pt idx="811">
                  <c:v>234.2</c:v>
                </c:pt>
                <c:pt idx="812">
                  <c:v>234.1</c:v>
                </c:pt>
                <c:pt idx="813">
                  <c:v>234.1</c:v>
                </c:pt>
                <c:pt idx="814">
                  <c:v>234</c:v>
                </c:pt>
                <c:pt idx="815">
                  <c:v>233.9</c:v>
                </c:pt>
                <c:pt idx="816">
                  <c:v>233.8</c:v>
                </c:pt>
                <c:pt idx="817">
                  <c:v>233.7</c:v>
                </c:pt>
                <c:pt idx="818">
                  <c:v>233.6</c:v>
                </c:pt>
                <c:pt idx="819">
                  <c:v>233.5</c:v>
                </c:pt>
                <c:pt idx="820">
                  <c:v>233.3</c:v>
                </c:pt>
                <c:pt idx="821">
                  <c:v>233.2</c:v>
                </c:pt>
                <c:pt idx="822">
                  <c:v>233.1</c:v>
                </c:pt>
                <c:pt idx="823">
                  <c:v>233</c:v>
                </c:pt>
                <c:pt idx="824">
                  <c:v>232.8</c:v>
                </c:pt>
                <c:pt idx="825">
                  <c:v>232.7</c:v>
                </c:pt>
                <c:pt idx="826">
                  <c:v>232.6</c:v>
                </c:pt>
                <c:pt idx="827">
                  <c:v>232.4</c:v>
                </c:pt>
                <c:pt idx="828">
                  <c:v>232.3</c:v>
                </c:pt>
                <c:pt idx="829">
                  <c:v>232.2</c:v>
                </c:pt>
                <c:pt idx="830">
                  <c:v>232.1</c:v>
                </c:pt>
                <c:pt idx="831">
                  <c:v>232</c:v>
                </c:pt>
                <c:pt idx="832">
                  <c:v>231.8</c:v>
                </c:pt>
                <c:pt idx="833">
                  <c:v>231.7</c:v>
                </c:pt>
                <c:pt idx="834">
                  <c:v>231.6</c:v>
                </c:pt>
                <c:pt idx="835">
                  <c:v>231.5</c:v>
                </c:pt>
                <c:pt idx="836">
                  <c:v>231.3</c:v>
                </c:pt>
                <c:pt idx="837">
                  <c:v>231.2</c:v>
                </c:pt>
                <c:pt idx="838">
                  <c:v>231.1</c:v>
                </c:pt>
                <c:pt idx="839">
                  <c:v>231</c:v>
                </c:pt>
                <c:pt idx="840">
                  <c:v>230.9</c:v>
                </c:pt>
                <c:pt idx="841">
                  <c:v>230.7</c:v>
                </c:pt>
                <c:pt idx="842">
                  <c:v>230.5</c:v>
                </c:pt>
                <c:pt idx="843">
                  <c:v>230.5</c:v>
                </c:pt>
                <c:pt idx="844">
                  <c:v>230.4</c:v>
                </c:pt>
                <c:pt idx="845">
                  <c:v>230.2</c:v>
                </c:pt>
                <c:pt idx="846">
                  <c:v>230.1</c:v>
                </c:pt>
                <c:pt idx="847">
                  <c:v>229.9</c:v>
                </c:pt>
                <c:pt idx="848">
                  <c:v>229.8</c:v>
                </c:pt>
                <c:pt idx="849">
                  <c:v>229.6</c:v>
                </c:pt>
                <c:pt idx="850">
                  <c:v>229.5</c:v>
                </c:pt>
                <c:pt idx="851">
                  <c:v>229.5</c:v>
                </c:pt>
                <c:pt idx="852">
                  <c:v>229.4</c:v>
                </c:pt>
                <c:pt idx="853">
                  <c:v>229.1</c:v>
                </c:pt>
                <c:pt idx="854">
                  <c:v>229</c:v>
                </c:pt>
                <c:pt idx="855">
                  <c:v>228.8</c:v>
                </c:pt>
                <c:pt idx="856">
                  <c:v>228.7</c:v>
                </c:pt>
                <c:pt idx="857">
                  <c:v>228.6</c:v>
                </c:pt>
                <c:pt idx="858">
                  <c:v>228.4</c:v>
                </c:pt>
                <c:pt idx="859">
                  <c:v>228.3</c:v>
                </c:pt>
                <c:pt idx="860">
                  <c:v>228.1</c:v>
                </c:pt>
                <c:pt idx="861">
                  <c:v>228</c:v>
                </c:pt>
                <c:pt idx="862">
                  <c:v>227.9</c:v>
                </c:pt>
                <c:pt idx="863">
                  <c:v>227.7</c:v>
                </c:pt>
                <c:pt idx="864">
                  <c:v>227.6</c:v>
                </c:pt>
                <c:pt idx="865">
                  <c:v>227.4</c:v>
                </c:pt>
                <c:pt idx="866">
                  <c:v>227.3</c:v>
                </c:pt>
                <c:pt idx="867">
                  <c:v>227.2</c:v>
                </c:pt>
                <c:pt idx="868">
                  <c:v>227.1</c:v>
                </c:pt>
                <c:pt idx="869">
                  <c:v>226.9</c:v>
                </c:pt>
                <c:pt idx="870">
                  <c:v>226.9</c:v>
                </c:pt>
                <c:pt idx="871">
                  <c:v>226.7</c:v>
                </c:pt>
                <c:pt idx="872">
                  <c:v>226.6</c:v>
                </c:pt>
                <c:pt idx="873">
                  <c:v>226.4</c:v>
                </c:pt>
                <c:pt idx="874">
                  <c:v>226.3</c:v>
                </c:pt>
                <c:pt idx="875">
                  <c:v>226.2</c:v>
                </c:pt>
                <c:pt idx="876">
                  <c:v>226.1</c:v>
                </c:pt>
                <c:pt idx="877">
                  <c:v>226.1</c:v>
                </c:pt>
                <c:pt idx="878">
                  <c:v>225.9</c:v>
                </c:pt>
                <c:pt idx="879">
                  <c:v>225.9</c:v>
                </c:pt>
                <c:pt idx="880">
                  <c:v>225.7</c:v>
                </c:pt>
                <c:pt idx="881">
                  <c:v>225.6</c:v>
                </c:pt>
                <c:pt idx="882">
                  <c:v>225.5</c:v>
                </c:pt>
                <c:pt idx="883">
                  <c:v>225.4</c:v>
                </c:pt>
                <c:pt idx="884">
                  <c:v>225.3</c:v>
                </c:pt>
                <c:pt idx="885">
                  <c:v>225.1</c:v>
                </c:pt>
                <c:pt idx="886">
                  <c:v>225.1</c:v>
                </c:pt>
                <c:pt idx="887">
                  <c:v>225</c:v>
                </c:pt>
                <c:pt idx="888">
                  <c:v>224.9</c:v>
                </c:pt>
                <c:pt idx="889">
                  <c:v>224.8</c:v>
                </c:pt>
                <c:pt idx="890">
                  <c:v>224.8</c:v>
                </c:pt>
                <c:pt idx="891">
                  <c:v>224.7</c:v>
                </c:pt>
                <c:pt idx="892">
                  <c:v>224.6</c:v>
                </c:pt>
                <c:pt idx="893">
                  <c:v>224.4</c:v>
                </c:pt>
                <c:pt idx="894">
                  <c:v>224.3</c:v>
                </c:pt>
                <c:pt idx="895">
                  <c:v>224.3</c:v>
                </c:pt>
                <c:pt idx="896">
                  <c:v>224.1</c:v>
                </c:pt>
                <c:pt idx="897">
                  <c:v>224</c:v>
                </c:pt>
                <c:pt idx="898">
                  <c:v>223.9</c:v>
                </c:pt>
                <c:pt idx="899">
                  <c:v>223.7</c:v>
                </c:pt>
                <c:pt idx="900">
                  <c:v>223.6</c:v>
                </c:pt>
                <c:pt idx="901">
                  <c:v>223.5</c:v>
                </c:pt>
                <c:pt idx="902">
                  <c:v>223.3</c:v>
                </c:pt>
                <c:pt idx="903">
                  <c:v>223.2</c:v>
                </c:pt>
                <c:pt idx="904">
                  <c:v>223.1</c:v>
                </c:pt>
                <c:pt idx="905">
                  <c:v>223</c:v>
                </c:pt>
                <c:pt idx="906">
                  <c:v>222.9</c:v>
                </c:pt>
                <c:pt idx="907">
                  <c:v>222.8</c:v>
                </c:pt>
                <c:pt idx="908">
                  <c:v>222.6</c:v>
                </c:pt>
                <c:pt idx="909">
                  <c:v>222.6</c:v>
                </c:pt>
                <c:pt idx="910">
                  <c:v>222.4</c:v>
                </c:pt>
                <c:pt idx="911">
                  <c:v>222.3</c:v>
                </c:pt>
                <c:pt idx="912">
                  <c:v>222.2</c:v>
                </c:pt>
                <c:pt idx="913">
                  <c:v>222</c:v>
                </c:pt>
                <c:pt idx="914">
                  <c:v>221.9</c:v>
                </c:pt>
                <c:pt idx="915">
                  <c:v>221.8</c:v>
                </c:pt>
                <c:pt idx="916">
                  <c:v>221.6</c:v>
                </c:pt>
                <c:pt idx="917">
                  <c:v>221.5</c:v>
                </c:pt>
                <c:pt idx="918">
                  <c:v>221.3</c:v>
                </c:pt>
                <c:pt idx="919">
                  <c:v>221.2</c:v>
                </c:pt>
                <c:pt idx="920">
                  <c:v>221</c:v>
                </c:pt>
                <c:pt idx="921">
                  <c:v>220.8</c:v>
                </c:pt>
                <c:pt idx="922">
                  <c:v>220.8</c:v>
                </c:pt>
                <c:pt idx="923">
                  <c:v>220.5</c:v>
                </c:pt>
                <c:pt idx="924">
                  <c:v>220.5</c:v>
                </c:pt>
                <c:pt idx="925">
                  <c:v>220.3</c:v>
                </c:pt>
                <c:pt idx="926">
                  <c:v>220.2</c:v>
                </c:pt>
                <c:pt idx="927">
                  <c:v>220.1</c:v>
                </c:pt>
                <c:pt idx="928">
                  <c:v>220</c:v>
                </c:pt>
                <c:pt idx="929">
                  <c:v>219.8</c:v>
                </c:pt>
                <c:pt idx="930">
                  <c:v>219.7</c:v>
                </c:pt>
                <c:pt idx="931">
                  <c:v>219.6</c:v>
                </c:pt>
                <c:pt idx="932">
                  <c:v>219.5</c:v>
                </c:pt>
                <c:pt idx="933">
                  <c:v>219.3</c:v>
                </c:pt>
                <c:pt idx="934">
                  <c:v>219.2</c:v>
                </c:pt>
                <c:pt idx="935">
                  <c:v>219</c:v>
                </c:pt>
                <c:pt idx="936">
                  <c:v>219</c:v>
                </c:pt>
                <c:pt idx="937">
                  <c:v>218.9</c:v>
                </c:pt>
                <c:pt idx="938">
                  <c:v>218.7</c:v>
                </c:pt>
                <c:pt idx="939">
                  <c:v>218.5</c:v>
                </c:pt>
                <c:pt idx="940">
                  <c:v>218.4</c:v>
                </c:pt>
                <c:pt idx="941">
                  <c:v>218.3</c:v>
                </c:pt>
                <c:pt idx="942">
                  <c:v>218.2</c:v>
                </c:pt>
                <c:pt idx="943">
                  <c:v>218.1</c:v>
                </c:pt>
                <c:pt idx="944">
                  <c:v>217.9</c:v>
                </c:pt>
                <c:pt idx="945">
                  <c:v>217.9</c:v>
                </c:pt>
                <c:pt idx="946">
                  <c:v>217.8</c:v>
                </c:pt>
                <c:pt idx="947">
                  <c:v>217.6</c:v>
                </c:pt>
                <c:pt idx="948">
                  <c:v>217.5</c:v>
                </c:pt>
                <c:pt idx="949">
                  <c:v>217.5</c:v>
                </c:pt>
                <c:pt idx="950">
                  <c:v>217.4</c:v>
                </c:pt>
                <c:pt idx="951">
                  <c:v>217.2</c:v>
                </c:pt>
                <c:pt idx="952">
                  <c:v>217.1</c:v>
                </c:pt>
                <c:pt idx="953">
                  <c:v>216.9</c:v>
                </c:pt>
                <c:pt idx="954">
                  <c:v>216.9</c:v>
                </c:pt>
                <c:pt idx="955">
                  <c:v>216.7</c:v>
                </c:pt>
                <c:pt idx="956">
                  <c:v>216.5</c:v>
                </c:pt>
                <c:pt idx="957">
                  <c:v>216.5</c:v>
                </c:pt>
                <c:pt idx="958">
                  <c:v>216.5</c:v>
                </c:pt>
                <c:pt idx="959">
                  <c:v>216.4</c:v>
                </c:pt>
                <c:pt idx="960">
                  <c:v>216.1</c:v>
                </c:pt>
                <c:pt idx="961">
                  <c:v>216</c:v>
                </c:pt>
                <c:pt idx="962">
                  <c:v>215.8</c:v>
                </c:pt>
                <c:pt idx="963">
                  <c:v>215.8</c:v>
                </c:pt>
                <c:pt idx="964">
                  <c:v>215.7</c:v>
                </c:pt>
                <c:pt idx="965">
                  <c:v>215.6</c:v>
                </c:pt>
                <c:pt idx="966">
                  <c:v>215.4</c:v>
                </c:pt>
                <c:pt idx="967">
                  <c:v>215.4</c:v>
                </c:pt>
                <c:pt idx="968">
                  <c:v>215.2</c:v>
                </c:pt>
                <c:pt idx="969">
                  <c:v>215.1</c:v>
                </c:pt>
                <c:pt idx="970">
                  <c:v>214.9</c:v>
                </c:pt>
                <c:pt idx="971">
                  <c:v>214.8</c:v>
                </c:pt>
                <c:pt idx="972">
                  <c:v>214.7</c:v>
                </c:pt>
                <c:pt idx="973">
                  <c:v>214.6</c:v>
                </c:pt>
                <c:pt idx="974">
                  <c:v>214.4</c:v>
                </c:pt>
                <c:pt idx="975">
                  <c:v>214.3</c:v>
                </c:pt>
                <c:pt idx="976">
                  <c:v>214.2</c:v>
                </c:pt>
                <c:pt idx="977">
                  <c:v>214.2</c:v>
                </c:pt>
                <c:pt idx="978">
                  <c:v>214</c:v>
                </c:pt>
                <c:pt idx="979">
                  <c:v>213.9</c:v>
                </c:pt>
                <c:pt idx="980">
                  <c:v>213.8</c:v>
                </c:pt>
                <c:pt idx="981">
                  <c:v>213.7</c:v>
                </c:pt>
                <c:pt idx="982">
                  <c:v>213.6</c:v>
                </c:pt>
                <c:pt idx="983">
                  <c:v>213.5</c:v>
                </c:pt>
                <c:pt idx="984">
                  <c:v>213.4</c:v>
                </c:pt>
                <c:pt idx="985">
                  <c:v>213.3</c:v>
                </c:pt>
                <c:pt idx="986">
                  <c:v>213.2</c:v>
                </c:pt>
                <c:pt idx="987">
                  <c:v>213</c:v>
                </c:pt>
                <c:pt idx="988">
                  <c:v>212.9</c:v>
                </c:pt>
                <c:pt idx="989">
                  <c:v>212.7</c:v>
                </c:pt>
                <c:pt idx="990">
                  <c:v>212.7</c:v>
                </c:pt>
                <c:pt idx="991">
                  <c:v>212.6</c:v>
                </c:pt>
                <c:pt idx="992">
                  <c:v>212.6</c:v>
                </c:pt>
                <c:pt idx="993">
                  <c:v>212.5</c:v>
                </c:pt>
                <c:pt idx="994">
                  <c:v>212.4</c:v>
                </c:pt>
                <c:pt idx="995">
                  <c:v>212.3</c:v>
                </c:pt>
                <c:pt idx="996">
                  <c:v>212.2</c:v>
                </c:pt>
                <c:pt idx="997">
                  <c:v>212.1</c:v>
                </c:pt>
                <c:pt idx="998">
                  <c:v>212</c:v>
                </c:pt>
                <c:pt idx="999">
                  <c:v>211.9</c:v>
                </c:pt>
                <c:pt idx="1000">
                  <c:v>211.8</c:v>
                </c:pt>
                <c:pt idx="1001">
                  <c:v>211.8</c:v>
                </c:pt>
                <c:pt idx="1002">
                  <c:v>211.6</c:v>
                </c:pt>
                <c:pt idx="1003">
                  <c:v>211.5</c:v>
                </c:pt>
                <c:pt idx="1004">
                  <c:v>211.5</c:v>
                </c:pt>
                <c:pt idx="1005">
                  <c:v>211.3</c:v>
                </c:pt>
                <c:pt idx="1006">
                  <c:v>211.2</c:v>
                </c:pt>
                <c:pt idx="1007">
                  <c:v>211.1</c:v>
                </c:pt>
                <c:pt idx="1008">
                  <c:v>211</c:v>
                </c:pt>
                <c:pt idx="1009">
                  <c:v>210.8</c:v>
                </c:pt>
                <c:pt idx="1010">
                  <c:v>210.7</c:v>
                </c:pt>
                <c:pt idx="1011">
                  <c:v>210.6</c:v>
                </c:pt>
                <c:pt idx="1012">
                  <c:v>210.5</c:v>
                </c:pt>
                <c:pt idx="1013">
                  <c:v>210.3</c:v>
                </c:pt>
                <c:pt idx="1014">
                  <c:v>210.1</c:v>
                </c:pt>
                <c:pt idx="1015">
                  <c:v>210</c:v>
                </c:pt>
                <c:pt idx="1016">
                  <c:v>209.9</c:v>
                </c:pt>
                <c:pt idx="1017">
                  <c:v>209.8</c:v>
                </c:pt>
                <c:pt idx="1018">
                  <c:v>209.6</c:v>
                </c:pt>
                <c:pt idx="1019">
                  <c:v>209.5</c:v>
                </c:pt>
                <c:pt idx="1020">
                  <c:v>209.3</c:v>
                </c:pt>
                <c:pt idx="1021">
                  <c:v>209.2</c:v>
                </c:pt>
                <c:pt idx="1022">
                  <c:v>209</c:v>
                </c:pt>
                <c:pt idx="1023">
                  <c:v>208.9</c:v>
                </c:pt>
                <c:pt idx="1024">
                  <c:v>208.9</c:v>
                </c:pt>
                <c:pt idx="1025">
                  <c:v>208.8</c:v>
                </c:pt>
                <c:pt idx="1026">
                  <c:v>208.5</c:v>
                </c:pt>
                <c:pt idx="1027">
                  <c:v>208.5</c:v>
                </c:pt>
                <c:pt idx="1028">
                  <c:v>208.3</c:v>
                </c:pt>
                <c:pt idx="1029">
                  <c:v>208.2</c:v>
                </c:pt>
                <c:pt idx="1030">
                  <c:v>208.1</c:v>
                </c:pt>
                <c:pt idx="1031">
                  <c:v>207.9</c:v>
                </c:pt>
                <c:pt idx="1032">
                  <c:v>207.8</c:v>
                </c:pt>
                <c:pt idx="1033">
                  <c:v>207.7</c:v>
                </c:pt>
                <c:pt idx="1034">
                  <c:v>207.5</c:v>
                </c:pt>
                <c:pt idx="1035">
                  <c:v>207.5</c:v>
                </c:pt>
                <c:pt idx="1036">
                  <c:v>207.3</c:v>
                </c:pt>
                <c:pt idx="1037">
                  <c:v>207.3</c:v>
                </c:pt>
                <c:pt idx="1038">
                  <c:v>207.1</c:v>
                </c:pt>
                <c:pt idx="1039">
                  <c:v>207</c:v>
                </c:pt>
                <c:pt idx="1040">
                  <c:v>206.9</c:v>
                </c:pt>
                <c:pt idx="1041">
                  <c:v>206.7</c:v>
                </c:pt>
                <c:pt idx="1042">
                  <c:v>206.7</c:v>
                </c:pt>
                <c:pt idx="1043">
                  <c:v>206.5</c:v>
                </c:pt>
                <c:pt idx="1044">
                  <c:v>206.4</c:v>
                </c:pt>
                <c:pt idx="1045">
                  <c:v>206.3</c:v>
                </c:pt>
                <c:pt idx="1046">
                  <c:v>206.2</c:v>
                </c:pt>
                <c:pt idx="1047">
                  <c:v>206</c:v>
                </c:pt>
                <c:pt idx="1048">
                  <c:v>206</c:v>
                </c:pt>
                <c:pt idx="1049">
                  <c:v>205.9</c:v>
                </c:pt>
                <c:pt idx="1050">
                  <c:v>205.8</c:v>
                </c:pt>
                <c:pt idx="1051">
                  <c:v>205.7</c:v>
                </c:pt>
                <c:pt idx="1052">
                  <c:v>205.5</c:v>
                </c:pt>
                <c:pt idx="1053">
                  <c:v>205.4</c:v>
                </c:pt>
                <c:pt idx="1054">
                  <c:v>205.4</c:v>
                </c:pt>
                <c:pt idx="1055">
                  <c:v>205.3</c:v>
                </c:pt>
                <c:pt idx="1056">
                  <c:v>205.2</c:v>
                </c:pt>
                <c:pt idx="1057">
                  <c:v>205</c:v>
                </c:pt>
                <c:pt idx="1058">
                  <c:v>205</c:v>
                </c:pt>
                <c:pt idx="1059">
                  <c:v>204.9</c:v>
                </c:pt>
                <c:pt idx="1060">
                  <c:v>204.8</c:v>
                </c:pt>
                <c:pt idx="1061">
                  <c:v>204.7</c:v>
                </c:pt>
                <c:pt idx="1062">
                  <c:v>204.6</c:v>
                </c:pt>
                <c:pt idx="1063">
                  <c:v>204.5</c:v>
                </c:pt>
                <c:pt idx="1064">
                  <c:v>204.4</c:v>
                </c:pt>
                <c:pt idx="1065">
                  <c:v>204.3</c:v>
                </c:pt>
                <c:pt idx="1066">
                  <c:v>204.2</c:v>
                </c:pt>
                <c:pt idx="1067">
                  <c:v>204.2</c:v>
                </c:pt>
                <c:pt idx="1068">
                  <c:v>204.1</c:v>
                </c:pt>
                <c:pt idx="1069">
                  <c:v>204</c:v>
                </c:pt>
                <c:pt idx="1070">
                  <c:v>203.9</c:v>
                </c:pt>
                <c:pt idx="1071">
                  <c:v>203.7</c:v>
                </c:pt>
                <c:pt idx="1072">
                  <c:v>203.6</c:v>
                </c:pt>
                <c:pt idx="1073">
                  <c:v>203.6</c:v>
                </c:pt>
                <c:pt idx="1074">
                  <c:v>203.5</c:v>
                </c:pt>
                <c:pt idx="1075">
                  <c:v>203.4</c:v>
                </c:pt>
                <c:pt idx="1076">
                  <c:v>203.2</c:v>
                </c:pt>
                <c:pt idx="1077">
                  <c:v>203.1</c:v>
                </c:pt>
                <c:pt idx="1078">
                  <c:v>203.1</c:v>
                </c:pt>
                <c:pt idx="1079">
                  <c:v>202.8</c:v>
                </c:pt>
                <c:pt idx="1080">
                  <c:v>202.7</c:v>
                </c:pt>
                <c:pt idx="1081">
                  <c:v>202.7</c:v>
                </c:pt>
                <c:pt idx="1082">
                  <c:v>202.6</c:v>
                </c:pt>
                <c:pt idx="1083">
                  <c:v>202.4</c:v>
                </c:pt>
                <c:pt idx="1084">
                  <c:v>202.4</c:v>
                </c:pt>
                <c:pt idx="1085">
                  <c:v>202.2</c:v>
                </c:pt>
                <c:pt idx="1086">
                  <c:v>202.1</c:v>
                </c:pt>
                <c:pt idx="1087">
                  <c:v>202.1</c:v>
                </c:pt>
                <c:pt idx="1088">
                  <c:v>201.9</c:v>
                </c:pt>
                <c:pt idx="1089">
                  <c:v>201.9</c:v>
                </c:pt>
                <c:pt idx="1090">
                  <c:v>201.8</c:v>
                </c:pt>
                <c:pt idx="1091">
                  <c:v>201.7</c:v>
                </c:pt>
                <c:pt idx="1092">
                  <c:v>201.6</c:v>
                </c:pt>
                <c:pt idx="1093">
                  <c:v>201.4</c:v>
                </c:pt>
                <c:pt idx="1094">
                  <c:v>201.3</c:v>
                </c:pt>
                <c:pt idx="1095">
                  <c:v>201.3</c:v>
                </c:pt>
                <c:pt idx="1096">
                  <c:v>201.1</c:v>
                </c:pt>
                <c:pt idx="1097">
                  <c:v>201</c:v>
                </c:pt>
                <c:pt idx="1098">
                  <c:v>200.9</c:v>
                </c:pt>
                <c:pt idx="1099">
                  <c:v>200.8</c:v>
                </c:pt>
                <c:pt idx="1100">
                  <c:v>200.7</c:v>
                </c:pt>
                <c:pt idx="1101">
                  <c:v>200.6</c:v>
                </c:pt>
                <c:pt idx="1102">
                  <c:v>200.4</c:v>
                </c:pt>
                <c:pt idx="1103">
                  <c:v>200.4</c:v>
                </c:pt>
                <c:pt idx="1104">
                  <c:v>200.3</c:v>
                </c:pt>
                <c:pt idx="1105">
                  <c:v>200.2</c:v>
                </c:pt>
                <c:pt idx="1106">
                  <c:v>200.1</c:v>
                </c:pt>
                <c:pt idx="1107">
                  <c:v>199.9</c:v>
                </c:pt>
                <c:pt idx="1108">
                  <c:v>199.9</c:v>
                </c:pt>
                <c:pt idx="1109">
                  <c:v>199.8</c:v>
                </c:pt>
                <c:pt idx="1110">
                  <c:v>199.6</c:v>
                </c:pt>
                <c:pt idx="1111">
                  <c:v>199.5</c:v>
                </c:pt>
                <c:pt idx="1112">
                  <c:v>199.5</c:v>
                </c:pt>
                <c:pt idx="1113">
                  <c:v>199.4</c:v>
                </c:pt>
                <c:pt idx="1114">
                  <c:v>199.1</c:v>
                </c:pt>
                <c:pt idx="1115">
                  <c:v>199</c:v>
                </c:pt>
                <c:pt idx="1116">
                  <c:v>198.9</c:v>
                </c:pt>
                <c:pt idx="1117">
                  <c:v>198.8</c:v>
                </c:pt>
                <c:pt idx="1118">
                  <c:v>198.7</c:v>
                </c:pt>
                <c:pt idx="1119">
                  <c:v>198.6</c:v>
                </c:pt>
                <c:pt idx="1120">
                  <c:v>198.4</c:v>
                </c:pt>
                <c:pt idx="1121">
                  <c:v>198.3</c:v>
                </c:pt>
                <c:pt idx="1122">
                  <c:v>198.2</c:v>
                </c:pt>
                <c:pt idx="1123">
                  <c:v>198.1</c:v>
                </c:pt>
                <c:pt idx="1124">
                  <c:v>198</c:v>
                </c:pt>
                <c:pt idx="1125">
                  <c:v>198</c:v>
                </c:pt>
                <c:pt idx="1126">
                  <c:v>197.8</c:v>
                </c:pt>
                <c:pt idx="1127">
                  <c:v>197.7</c:v>
                </c:pt>
                <c:pt idx="1128">
                  <c:v>197.6</c:v>
                </c:pt>
                <c:pt idx="1129">
                  <c:v>197.6</c:v>
                </c:pt>
                <c:pt idx="1130">
                  <c:v>197.5</c:v>
                </c:pt>
                <c:pt idx="1131">
                  <c:v>197.4</c:v>
                </c:pt>
                <c:pt idx="1132">
                  <c:v>197.3</c:v>
                </c:pt>
                <c:pt idx="1133">
                  <c:v>197.3</c:v>
                </c:pt>
                <c:pt idx="1134">
                  <c:v>197.2</c:v>
                </c:pt>
                <c:pt idx="1135">
                  <c:v>197</c:v>
                </c:pt>
                <c:pt idx="1136">
                  <c:v>197</c:v>
                </c:pt>
                <c:pt idx="1137">
                  <c:v>197</c:v>
                </c:pt>
                <c:pt idx="1138">
                  <c:v>196.8</c:v>
                </c:pt>
                <c:pt idx="1139">
                  <c:v>196.7</c:v>
                </c:pt>
                <c:pt idx="1140">
                  <c:v>196.7</c:v>
                </c:pt>
                <c:pt idx="1141">
                  <c:v>196.5</c:v>
                </c:pt>
                <c:pt idx="1142">
                  <c:v>196.3</c:v>
                </c:pt>
                <c:pt idx="1143">
                  <c:v>196.3</c:v>
                </c:pt>
                <c:pt idx="1144">
                  <c:v>196.2</c:v>
                </c:pt>
                <c:pt idx="1145">
                  <c:v>196.2</c:v>
                </c:pt>
                <c:pt idx="1146">
                  <c:v>196.1</c:v>
                </c:pt>
                <c:pt idx="1147">
                  <c:v>196</c:v>
                </c:pt>
                <c:pt idx="1148">
                  <c:v>195.9</c:v>
                </c:pt>
                <c:pt idx="1149">
                  <c:v>195.8</c:v>
                </c:pt>
                <c:pt idx="1150">
                  <c:v>195.7</c:v>
                </c:pt>
                <c:pt idx="1151">
                  <c:v>195.6</c:v>
                </c:pt>
                <c:pt idx="1152">
                  <c:v>195.5</c:v>
                </c:pt>
                <c:pt idx="1153">
                  <c:v>195.5</c:v>
                </c:pt>
                <c:pt idx="1154">
                  <c:v>195.4</c:v>
                </c:pt>
                <c:pt idx="1155">
                  <c:v>195.3</c:v>
                </c:pt>
                <c:pt idx="1156">
                  <c:v>195.2</c:v>
                </c:pt>
                <c:pt idx="1157">
                  <c:v>195.1</c:v>
                </c:pt>
                <c:pt idx="1158">
                  <c:v>195</c:v>
                </c:pt>
                <c:pt idx="1159">
                  <c:v>194.9</c:v>
                </c:pt>
                <c:pt idx="1160">
                  <c:v>194.8</c:v>
                </c:pt>
                <c:pt idx="1161">
                  <c:v>194.7</c:v>
                </c:pt>
                <c:pt idx="1162">
                  <c:v>194.6</c:v>
                </c:pt>
                <c:pt idx="1163">
                  <c:v>194.5</c:v>
                </c:pt>
                <c:pt idx="1164">
                  <c:v>194.4</c:v>
                </c:pt>
                <c:pt idx="1165">
                  <c:v>194.3</c:v>
                </c:pt>
                <c:pt idx="1166">
                  <c:v>194.1</c:v>
                </c:pt>
                <c:pt idx="1167">
                  <c:v>194.1</c:v>
                </c:pt>
                <c:pt idx="1168">
                  <c:v>194</c:v>
                </c:pt>
                <c:pt idx="1169">
                  <c:v>193.8</c:v>
                </c:pt>
                <c:pt idx="1170">
                  <c:v>193.7</c:v>
                </c:pt>
                <c:pt idx="1171">
                  <c:v>193.6</c:v>
                </c:pt>
                <c:pt idx="1172">
                  <c:v>193.5</c:v>
                </c:pt>
                <c:pt idx="1173">
                  <c:v>193.4</c:v>
                </c:pt>
                <c:pt idx="1174">
                  <c:v>193.4</c:v>
                </c:pt>
                <c:pt idx="1175">
                  <c:v>193.2</c:v>
                </c:pt>
                <c:pt idx="1176">
                  <c:v>193.2</c:v>
                </c:pt>
                <c:pt idx="1177">
                  <c:v>193</c:v>
                </c:pt>
                <c:pt idx="1178">
                  <c:v>192.9</c:v>
                </c:pt>
                <c:pt idx="1179">
                  <c:v>192.8</c:v>
                </c:pt>
                <c:pt idx="1180">
                  <c:v>192.7</c:v>
                </c:pt>
                <c:pt idx="1181">
                  <c:v>192.6</c:v>
                </c:pt>
                <c:pt idx="1182">
                  <c:v>192.6</c:v>
                </c:pt>
                <c:pt idx="1183">
                  <c:v>192.5</c:v>
                </c:pt>
                <c:pt idx="1184">
                  <c:v>192.4</c:v>
                </c:pt>
                <c:pt idx="1185">
                  <c:v>192.3</c:v>
                </c:pt>
                <c:pt idx="1186">
                  <c:v>192.2</c:v>
                </c:pt>
                <c:pt idx="1187">
                  <c:v>192.1</c:v>
                </c:pt>
                <c:pt idx="1188">
                  <c:v>192</c:v>
                </c:pt>
                <c:pt idx="1189">
                  <c:v>191.9</c:v>
                </c:pt>
                <c:pt idx="1190">
                  <c:v>191.9</c:v>
                </c:pt>
                <c:pt idx="1191">
                  <c:v>191.7</c:v>
                </c:pt>
                <c:pt idx="1192">
                  <c:v>191.7</c:v>
                </c:pt>
                <c:pt idx="1193">
                  <c:v>191.6</c:v>
                </c:pt>
                <c:pt idx="1194">
                  <c:v>191.4</c:v>
                </c:pt>
                <c:pt idx="1195">
                  <c:v>191.4</c:v>
                </c:pt>
                <c:pt idx="1196">
                  <c:v>191.2</c:v>
                </c:pt>
                <c:pt idx="1197">
                  <c:v>191.2</c:v>
                </c:pt>
                <c:pt idx="1198">
                  <c:v>191.1</c:v>
                </c:pt>
                <c:pt idx="1199">
                  <c:v>191</c:v>
                </c:pt>
                <c:pt idx="1200">
                  <c:v>190.9</c:v>
                </c:pt>
                <c:pt idx="1201">
                  <c:v>190.8</c:v>
                </c:pt>
                <c:pt idx="1202">
                  <c:v>190.8</c:v>
                </c:pt>
                <c:pt idx="1203">
                  <c:v>190.6</c:v>
                </c:pt>
                <c:pt idx="1204">
                  <c:v>190.6</c:v>
                </c:pt>
                <c:pt idx="1205">
                  <c:v>190.5</c:v>
                </c:pt>
                <c:pt idx="1206">
                  <c:v>190.4</c:v>
                </c:pt>
                <c:pt idx="1207">
                  <c:v>190.3</c:v>
                </c:pt>
                <c:pt idx="1208">
                  <c:v>190.2</c:v>
                </c:pt>
                <c:pt idx="1209">
                  <c:v>190.2</c:v>
                </c:pt>
                <c:pt idx="1210">
                  <c:v>190.1</c:v>
                </c:pt>
                <c:pt idx="1211">
                  <c:v>189.9</c:v>
                </c:pt>
                <c:pt idx="1212">
                  <c:v>189.8</c:v>
                </c:pt>
                <c:pt idx="1213">
                  <c:v>189.8</c:v>
                </c:pt>
                <c:pt idx="1214">
                  <c:v>189.8</c:v>
                </c:pt>
                <c:pt idx="1215">
                  <c:v>189.6</c:v>
                </c:pt>
                <c:pt idx="1216">
                  <c:v>189.5</c:v>
                </c:pt>
                <c:pt idx="1217">
                  <c:v>189.4</c:v>
                </c:pt>
                <c:pt idx="1218">
                  <c:v>189.3</c:v>
                </c:pt>
                <c:pt idx="1219">
                  <c:v>189.1</c:v>
                </c:pt>
                <c:pt idx="1220">
                  <c:v>189.1</c:v>
                </c:pt>
                <c:pt idx="1221">
                  <c:v>189</c:v>
                </c:pt>
                <c:pt idx="1222">
                  <c:v>189.1</c:v>
                </c:pt>
                <c:pt idx="1223">
                  <c:v>189.1</c:v>
                </c:pt>
                <c:pt idx="1224">
                  <c:v>189.1</c:v>
                </c:pt>
                <c:pt idx="1225">
                  <c:v>189.1</c:v>
                </c:pt>
                <c:pt idx="1226">
                  <c:v>189.1</c:v>
                </c:pt>
                <c:pt idx="1227">
                  <c:v>188.9</c:v>
                </c:pt>
                <c:pt idx="1228">
                  <c:v>188.8</c:v>
                </c:pt>
                <c:pt idx="1229">
                  <c:v>188.8</c:v>
                </c:pt>
                <c:pt idx="1230">
                  <c:v>188.7</c:v>
                </c:pt>
                <c:pt idx="1231">
                  <c:v>188.6</c:v>
                </c:pt>
                <c:pt idx="1232">
                  <c:v>188.6</c:v>
                </c:pt>
                <c:pt idx="1233">
                  <c:v>188.4</c:v>
                </c:pt>
                <c:pt idx="1234">
                  <c:v>188.4</c:v>
                </c:pt>
                <c:pt idx="1235">
                  <c:v>188.3</c:v>
                </c:pt>
                <c:pt idx="1236">
                  <c:v>188.2</c:v>
                </c:pt>
                <c:pt idx="1237">
                  <c:v>188.1</c:v>
                </c:pt>
                <c:pt idx="1238">
                  <c:v>188</c:v>
                </c:pt>
                <c:pt idx="1239">
                  <c:v>188</c:v>
                </c:pt>
                <c:pt idx="1240">
                  <c:v>187.8</c:v>
                </c:pt>
                <c:pt idx="1241">
                  <c:v>187.8</c:v>
                </c:pt>
                <c:pt idx="1242">
                  <c:v>187.6</c:v>
                </c:pt>
                <c:pt idx="1243">
                  <c:v>187.6</c:v>
                </c:pt>
                <c:pt idx="1244">
                  <c:v>187.5</c:v>
                </c:pt>
                <c:pt idx="1245">
                  <c:v>187.4</c:v>
                </c:pt>
                <c:pt idx="1246">
                  <c:v>187.3</c:v>
                </c:pt>
                <c:pt idx="1247">
                  <c:v>187.2</c:v>
                </c:pt>
                <c:pt idx="1248">
                  <c:v>187.1</c:v>
                </c:pt>
                <c:pt idx="1249">
                  <c:v>187</c:v>
                </c:pt>
                <c:pt idx="1250">
                  <c:v>186.9</c:v>
                </c:pt>
                <c:pt idx="1251">
                  <c:v>186.8</c:v>
                </c:pt>
                <c:pt idx="1252">
                  <c:v>186.8</c:v>
                </c:pt>
                <c:pt idx="1253">
                  <c:v>186.6</c:v>
                </c:pt>
                <c:pt idx="1254">
                  <c:v>186.5</c:v>
                </c:pt>
                <c:pt idx="1255">
                  <c:v>186.5</c:v>
                </c:pt>
                <c:pt idx="1256">
                  <c:v>186.3</c:v>
                </c:pt>
                <c:pt idx="1257">
                  <c:v>186.3</c:v>
                </c:pt>
                <c:pt idx="1258">
                  <c:v>186.2</c:v>
                </c:pt>
                <c:pt idx="1259">
                  <c:v>186.1</c:v>
                </c:pt>
                <c:pt idx="1260">
                  <c:v>186</c:v>
                </c:pt>
                <c:pt idx="1261">
                  <c:v>185.9</c:v>
                </c:pt>
                <c:pt idx="1262">
                  <c:v>185.8</c:v>
                </c:pt>
                <c:pt idx="1263">
                  <c:v>185.8</c:v>
                </c:pt>
                <c:pt idx="1264">
                  <c:v>185.6</c:v>
                </c:pt>
                <c:pt idx="1265">
                  <c:v>185.5</c:v>
                </c:pt>
                <c:pt idx="1266">
                  <c:v>185.5</c:v>
                </c:pt>
                <c:pt idx="1267">
                  <c:v>185.3</c:v>
                </c:pt>
                <c:pt idx="1268">
                  <c:v>185.3</c:v>
                </c:pt>
                <c:pt idx="1269">
                  <c:v>185.2</c:v>
                </c:pt>
                <c:pt idx="1270">
                  <c:v>185.1</c:v>
                </c:pt>
                <c:pt idx="1271">
                  <c:v>185</c:v>
                </c:pt>
                <c:pt idx="1272">
                  <c:v>184.9</c:v>
                </c:pt>
                <c:pt idx="1273">
                  <c:v>184.8</c:v>
                </c:pt>
                <c:pt idx="1274">
                  <c:v>184.8</c:v>
                </c:pt>
                <c:pt idx="1275">
                  <c:v>184.7</c:v>
                </c:pt>
                <c:pt idx="1276">
                  <c:v>184.6</c:v>
                </c:pt>
                <c:pt idx="1277">
                  <c:v>184.4</c:v>
                </c:pt>
                <c:pt idx="1278">
                  <c:v>184.4</c:v>
                </c:pt>
                <c:pt idx="1279">
                  <c:v>184.3</c:v>
                </c:pt>
                <c:pt idx="1280">
                  <c:v>184.3</c:v>
                </c:pt>
                <c:pt idx="1281">
                  <c:v>184.2</c:v>
                </c:pt>
                <c:pt idx="1282">
                  <c:v>184.1</c:v>
                </c:pt>
                <c:pt idx="1283">
                  <c:v>184</c:v>
                </c:pt>
                <c:pt idx="1284">
                  <c:v>184</c:v>
                </c:pt>
                <c:pt idx="1285">
                  <c:v>183.8</c:v>
                </c:pt>
                <c:pt idx="1286">
                  <c:v>183.8</c:v>
                </c:pt>
                <c:pt idx="1287">
                  <c:v>183.7</c:v>
                </c:pt>
                <c:pt idx="1288">
                  <c:v>183.7</c:v>
                </c:pt>
                <c:pt idx="1289">
                  <c:v>183.6</c:v>
                </c:pt>
                <c:pt idx="1290">
                  <c:v>183.5</c:v>
                </c:pt>
                <c:pt idx="1291">
                  <c:v>183.5</c:v>
                </c:pt>
                <c:pt idx="1292">
                  <c:v>183.3</c:v>
                </c:pt>
                <c:pt idx="1293">
                  <c:v>183.3</c:v>
                </c:pt>
                <c:pt idx="1294">
                  <c:v>183.2</c:v>
                </c:pt>
                <c:pt idx="1295">
                  <c:v>183.1</c:v>
                </c:pt>
                <c:pt idx="1296">
                  <c:v>183</c:v>
                </c:pt>
                <c:pt idx="1297">
                  <c:v>182.9</c:v>
                </c:pt>
                <c:pt idx="1298">
                  <c:v>182.9</c:v>
                </c:pt>
                <c:pt idx="1299">
                  <c:v>182.8</c:v>
                </c:pt>
                <c:pt idx="1300">
                  <c:v>182.7</c:v>
                </c:pt>
                <c:pt idx="1301">
                  <c:v>182.6</c:v>
                </c:pt>
                <c:pt idx="1302">
                  <c:v>182.5</c:v>
                </c:pt>
                <c:pt idx="1303">
                  <c:v>182.5</c:v>
                </c:pt>
                <c:pt idx="1304">
                  <c:v>182.4</c:v>
                </c:pt>
                <c:pt idx="1305">
                  <c:v>182.3</c:v>
                </c:pt>
                <c:pt idx="1306">
                  <c:v>182.2</c:v>
                </c:pt>
                <c:pt idx="1307">
                  <c:v>182.2</c:v>
                </c:pt>
                <c:pt idx="1308">
                  <c:v>182.1</c:v>
                </c:pt>
                <c:pt idx="1309">
                  <c:v>182</c:v>
                </c:pt>
                <c:pt idx="1310">
                  <c:v>181.9</c:v>
                </c:pt>
                <c:pt idx="1311">
                  <c:v>181.9</c:v>
                </c:pt>
                <c:pt idx="1312">
                  <c:v>181.8</c:v>
                </c:pt>
                <c:pt idx="1313">
                  <c:v>181.7</c:v>
                </c:pt>
                <c:pt idx="1314">
                  <c:v>181.7</c:v>
                </c:pt>
                <c:pt idx="1315">
                  <c:v>181.5</c:v>
                </c:pt>
                <c:pt idx="1316">
                  <c:v>181.5</c:v>
                </c:pt>
                <c:pt idx="1317">
                  <c:v>181.4</c:v>
                </c:pt>
                <c:pt idx="1318">
                  <c:v>181.4</c:v>
                </c:pt>
                <c:pt idx="1319">
                  <c:v>181.2</c:v>
                </c:pt>
                <c:pt idx="1320">
                  <c:v>181.2</c:v>
                </c:pt>
                <c:pt idx="1321">
                  <c:v>181.1</c:v>
                </c:pt>
                <c:pt idx="1322">
                  <c:v>181</c:v>
                </c:pt>
                <c:pt idx="1323">
                  <c:v>180.9</c:v>
                </c:pt>
                <c:pt idx="1324">
                  <c:v>180.8</c:v>
                </c:pt>
                <c:pt idx="1325">
                  <c:v>180.8</c:v>
                </c:pt>
                <c:pt idx="1326">
                  <c:v>180.6</c:v>
                </c:pt>
                <c:pt idx="1327">
                  <c:v>180.5</c:v>
                </c:pt>
                <c:pt idx="1328">
                  <c:v>180.4</c:v>
                </c:pt>
                <c:pt idx="1329">
                  <c:v>180.4</c:v>
                </c:pt>
                <c:pt idx="1330">
                  <c:v>180.2</c:v>
                </c:pt>
                <c:pt idx="1331">
                  <c:v>180.2</c:v>
                </c:pt>
                <c:pt idx="1332">
                  <c:v>180.2</c:v>
                </c:pt>
                <c:pt idx="1333">
                  <c:v>180.1</c:v>
                </c:pt>
                <c:pt idx="1334">
                  <c:v>179.9</c:v>
                </c:pt>
                <c:pt idx="1335">
                  <c:v>179.9</c:v>
                </c:pt>
                <c:pt idx="1336">
                  <c:v>179.7</c:v>
                </c:pt>
                <c:pt idx="1337">
                  <c:v>179.7</c:v>
                </c:pt>
                <c:pt idx="1338">
                  <c:v>179.7</c:v>
                </c:pt>
                <c:pt idx="1339">
                  <c:v>179.6</c:v>
                </c:pt>
                <c:pt idx="1340">
                  <c:v>179.4</c:v>
                </c:pt>
                <c:pt idx="1341">
                  <c:v>179.4</c:v>
                </c:pt>
                <c:pt idx="1342">
                  <c:v>179.3</c:v>
                </c:pt>
                <c:pt idx="1343">
                  <c:v>179.2</c:v>
                </c:pt>
                <c:pt idx="1344">
                  <c:v>179</c:v>
                </c:pt>
                <c:pt idx="1345">
                  <c:v>179</c:v>
                </c:pt>
                <c:pt idx="1346">
                  <c:v>178.9</c:v>
                </c:pt>
                <c:pt idx="1347">
                  <c:v>178.9</c:v>
                </c:pt>
                <c:pt idx="1348">
                  <c:v>178.7</c:v>
                </c:pt>
                <c:pt idx="1349">
                  <c:v>178.6</c:v>
                </c:pt>
                <c:pt idx="1350">
                  <c:v>178.6</c:v>
                </c:pt>
                <c:pt idx="1351">
                  <c:v>178.5</c:v>
                </c:pt>
                <c:pt idx="1352">
                  <c:v>178.4</c:v>
                </c:pt>
                <c:pt idx="1353">
                  <c:v>178.3</c:v>
                </c:pt>
                <c:pt idx="1354">
                  <c:v>178.3</c:v>
                </c:pt>
                <c:pt idx="1355">
                  <c:v>178.3</c:v>
                </c:pt>
                <c:pt idx="1356">
                  <c:v>178.1</c:v>
                </c:pt>
                <c:pt idx="1357">
                  <c:v>178</c:v>
                </c:pt>
                <c:pt idx="1358">
                  <c:v>177.9</c:v>
                </c:pt>
                <c:pt idx="1359">
                  <c:v>177.8</c:v>
                </c:pt>
                <c:pt idx="1360">
                  <c:v>177.7</c:v>
                </c:pt>
                <c:pt idx="1361">
                  <c:v>177.6</c:v>
                </c:pt>
                <c:pt idx="1362">
                  <c:v>177.6</c:v>
                </c:pt>
                <c:pt idx="1363">
                  <c:v>177.5</c:v>
                </c:pt>
                <c:pt idx="1364">
                  <c:v>177.5</c:v>
                </c:pt>
                <c:pt idx="1365">
                  <c:v>177.4</c:v>
                </c:pt>
                <c:pt idx="1366">
                  <c:v>177.3</c:v>
                </c:pt>
                <c:pt idx="1367">
                  <c:v>177.2</c:v>
                </c:pt>
                <c:pt idx="1368">
                  <c:v>177.1</c:v>
                </c:pt>
                <c:pt idx="1369">
                  <c:v>177</c:v>
                </c:pt>
                <c:pt idx="1370">
                  <c:v>177</c:v>
                </c:pt>
                <c:pt idx="1371">
                  <c:v>176.9</c:v>
                </c:pt>
                <c:pt idx="1372">
                  <c:v>176.8</c:v>
                </c:pt>
                <c:pt idx="1373">
                  <c:v>176.7</c:v>
                </c:pt>
                <c:pt idx="1374">
                  <c:v>176.6</c:v>
                </c:pt>
                <c:pt idx="1375">
                  <c:v>176.5</c:v>
                </c:pt>
                <c:pt idx="1376">
                  <c:v>176.4</c:v>
                </c:pt>
                <c:pt idx="1377">
                  <c:v>176.4</c:v>
                </c:pt>
                <c:pt idx="1378">
                  <c:v>176.3</c:v>
                </c:pt>
                <c:pt idx="1379">
                  <c:v>176.3</c:v>
                </c:pt>
                <c:pt idx="1380">
                  <c:v>176.1</c:v>
                </c:pt>
                <c:pt idx="1381">
                  <c:v>176</c:v>
                </c:pt>
                <c:pt idx="1382">
                  <c:v>176</c:v>
                </c:pt>
                <c:pt idx="1383">
                  <c:v>175.9</c:v>
                </c:pt>
                <c:pt idx="1384">
                  <c:v>175.8</c:v>
                </c:pt>
                <c:pt idx="1385">
                  <c:v>175.8</c:v>
                </c:pt>
                <c:pt idx="1386">
                  <c:v>175.7</c:v>
                </c:pt>
                <c:pt idx="1387">
                  <c:v>175.7</c:v>
                </c:pt>
                <c:pt idx="1388">
                  <c:v>175.6</c:v>
                </c:pt>
                <c:pt idx="1389">
                  <c:v>175.5</c:v>
                </c:pt>
                <c:pt idx="1390">
                  <c:v>175.4</c:v>
                </c:pt>
                <c:pt idx="1391">
                  <c:v>175.4</c:v>
                </c:pt>
                <c:pt idx="1392">
                  <c:v>175.3</c:v>
                </c:pt>
                <c:pt idx="1393">
                  <c:v>175.2</c:v>
                </c:pt>
                <c:pt idx="1394">
                  <c:v>175.1</c:v>
                </c:pt>
                <c:pt idx="1395">
                  <c:v>175.1</c:v>
                </c:pt>
                <c:pt idx="1396">
                  <c:v>175</c:v>
                </c:pt>
                <c:pt idx="1397">
                  <c:v>174.9</c:v>
                </c:pt>
                <c:pt idx="1398">
                  <c:v>174.8</c:v>
                </c:pt>
                <c:pt idx="1399">
                  <c:v>174.8</c:v>
                </c:pt>
                <c:pt idx="1400">
                  <c:v>174.7</c:v>
                </c:pt>
                <c:pt idx="1401">
                  <c:v>174.6</c:v>
                </c:pt>
                <c:pt idx="1402">
                  <c:v>174.6</c:v>
                </c:pt>
                <c:pt idx="1403">
                  <c:v>174.5</c:v>
                </c:pt>
                <c:pt idx="1404">
                  <c:v>174.3</c:v>
                </c:pt>
                <c:pt idx="1405">
                  <c:v>174.3</c:v>
                </c:pt>
                <c:pt idx="1406">
                  <c:v>174.3</c:v>
                </c:pt>
                <c:pt idx="1407">
                  <c:v>174.2</c:v>
                </c:pt>
                <c:pt idx="1408">
                  <c:v>174.1</c:v>
                </c:pt>
                <c:pt idx="1409">
                  <c:v>174</c:v>
                </c:pt>
                <c:pt idx="1410">
                  <c:v>174</c:v>
                </c:pt>
                <c:pt idx="1411">
                  <c:v>173.9</c:v>
                </c:pt>
                <c:pt idx="1412">
                  <c:v>173.8</c:v>
                </c:pt>
                <c:pt idx="1413">
                  <c:v>173.8</c:v>
                </c:pt>
                <c:pt idx="1414">
                  <c:v>173.7</c:v>
                </c:pt>
                <c:pt idx="1415">
                  <c:v>173.6</c:v>
                </c:pt>
                <c:pt idx="1416">
                  <c:v>173.5</c:v>
                </c:pt>
                <c:pt idx="1417">
                  <c:v>173.6</c:v>
                </c:pt>
                <c:pt idx="1418">
                  <c:v>173.4</c:v>
                </c:pt>
                <c:pt idx="1419">
                  <c:v>173.4</c:v>
                </c:pt>
                <c:pt idx="1420">
                  <c:v>173.2</c:v>
                </c:pt>
                <c:pt idx="1421">
                  <c:v>173.2</c:v>
                </c:pt>
                <c:pt idx="1422">
                  <c:v>173.2</c:v>
                </c:pt>
                <c:pt idx="1423">
                  <c:v>173</c:v>
                </c:pt>
                <c:pt idx="1424">
                  <c:v>173</c:v>
                </c:pt>
                <c:pt idx="1425">
                  <c:v>172.8</c:v>
                </c:pt>
                <c:pt idx="1426">
                  <c:v>172.8</c:v>
                </c:pt>
                <c:pt idx="1427">
                  <c:v>172.8</c:v>
                </c:pt>
                <c:pt idx="1428">
                  <c:v>172.7</c:v>
                </c:pt>
                <c:pt idx="1429">
                  <c:v>172.6</c:v>
                </c:pt>
                <c:pt idx="1430">
                  <c:v>172.5</c:v>
                </c:pt>
                <c:pt idx="1431">
                  <c:v>172.5</c:v>
                </c:pt>
                <c:pt idx="1432">
                  <c:v>172.5</c:v>
                </c:pt>
                <c:pt idx="1433">
                  <c:v>172.5</c:v>
                </c:pt>
                <c:pt idx="1434">
                  <c:v>172.4</c:v>
                </c:pt>
                <c:pt idx="1435">
                  <c:v>172.3</c:v>
                </c:pt>
                <c:pt idx="1436">
                  <c:v>172.2</c:v>
                </c:pt>
                <c:pt idx="1437">
                  <c:v>172.1</c:v>
                </c:pt>
                <c:pt idx="1438">
                  <c:v>172.1</c:v>
                </c:pt>
                <c:pt idx="1439">
                  <c:v>172</c:v>
                </c:pt>
                <c:pt idx="1440">
                  <c:v>171.8</c:v>
                </c:pt>
                <c:pt idx="1441">
                  <c:v>171.8</c:v>
                </c:pt>
                <c:pt idx="1442">
                  <c:v>171.7</c:v>
                </c:pt>
                <c:pt idx="1443">
                  <c:v>171.7</c:v>
                </c:pt>
                <c:pt idx="1444">
                  <c:v>171.6</c:v>
                </c:pt>
                <c:pt idx="1445">
                  <c:v>171.5</c:v>
                </c:pt>
                <c:pt idx="1446">
                  <c:v>171.5</c:v>
                </c:pt>
                <c:pt idx="1447">
                  <c:v>171.4</c:v>
                </c:pt>
                <c:pt idx="1448">
                  <c:v>171.3</c:v>
                </c:pt>
                <c:pt idx="1449">
                  <c:v>171.3</c:v>
                </c:pt>
                <c:pt idx="1450">
                  <c:v>171.2</c:v>
                </c:pt>
                <c:pt idx="1451">
                  <c:v>171.1</c:v>
                </c:pt>
                <c:pt idx="1452">
                  <c:v>171</c:v>
                </c:pt>
                <c:pt idx="1453">
                  <c:v>171</c:v>
                </c:pt>
                <c:pt idx="1454">
                  <c:v>171</c:v>
                </c:pt>
                <c:pt idx="1455">
                  <c:v>170.9</c:v>
                </c:pt>
                <c:pt idx="1456">
                  <c:v>170.8</c:v>
                </c:pt>
                <c:pt idx="1457">
                  <c:v>170.7</c:v>
                </c:pt>
                <c:pt idx="1458">
                  <c:v>170.7</c:v>
                </c:pt>
                <c:pt idx="1459">
                  <c:v>170.6</c:v>
                </c:pt>
                <c:pt idx="1460">
                  <c:v>170.5</c:v>
                </c:pt>
                <c:pt idx="1461">
                  <c:v>170.5</c:v>
                </c:pt>
                <c:pt idx="1462">
                  <c:v>170.4</c:v>
                </c:pt>
                <c:pt idx="1463">
                  <c:v>170.3</c:v>
                </c:pt>
                <c:pt idx="1464">
                  <c:v>170.2</c:v>
                </c:pt>
                <c:pt idx="1465">
                  <c:v>170.2</c:v>
                </c:pt>
                <c:pt idx="1466">
                  <c:v>170.1</c:v>
                </c:pt>
                <c:pt idx="1467">
                  <c:v>170</c:v>
                </c:pt>
                <c:pt idx="1468">
                  <c:v>170</c:v>
                </c:pt>
                <c:pt idx="1469">
                  <c:v>169.9</c:v>
                </c:pt>
                <c:pt idx="1470">
                  <c:v>169.8</c:v>
                </c:pt>
                <c:pt idx="1471">
                  <c:v>169.7</c:v>
                </c:pt>
                <c:pt idx="1472">
                  <c:v>169.7</c:v>
                </c:pt>
                <c:pt idx="1473">
                  <c:v>169.6</c:v>
                </c:pt>
                <c:pt idx="1474">
                  <c:v>169.6</c:v>
                </c:pt>
                <c:pt idx="1475">
                  <c:v>169.5</c:v>
                </c:pt>
                <c:pt idx="1476">
                  <c:v>169.4</c:v>
                </c:pt>
                <c:pt idx="1477">
                  <c:v>169.4</c:v>
                </c:pt>
                <c:pt idx="1478">
                  <c:v>169.4</c:v>
                </c:pt>
                <c:pt idx="1479">
                  <c:v>169.2</c:v>
                </c:pt>
                <c:pt idx="1480">
                  <c:v>169.2</c:v>
                </c:pt>
                <c:pt idx="1481">
                  <c:v>169</c:v>
                </c:pt>
                <c:pt idx="1482">
                  <c:v>169</c:v>
                </c:pt>
                <c:pt idx="1483">
                  <c:v>169</c:v>
                </c:pt>
                <c:pt idx="1484">
                  <c:v>168.9</c:v>
                </c:pt>
                <c:pt idx="1485">
                  <c:v>168.9</c:v>
                </c:pt>
                <c:pt idx="1486">
                  <c:v>168.9</c:v>
                </c:pt>
                <c:pt idx="1487">
                  <c:v>168.7</c:v>
                </c:pt>
                <c:pt idx="1488">
                  <c:v>168.7</c:v>
                </c:pt>
                <c:pt idx="1489">
                  <c:v>168.6</c:v>
                </c:pt>
                <c:pt idx="1490">
                  <c:v>168.6</c:v>
                </c:pt>
                <c:pt idx="1491">
                  <c:v>168.5</c:v>
                </c:pt>
                <c:pt idx="1492">
                  <c:v>168.4</c:v>
                </c:pt>
                <c:pt idx="1493">
                  <c:v>168.3</c:v>
                </c:pt>
                <c:pt idx="1494">
                  <c:v>168.2</c:v>
                </c:pt>
                <c:pt idx="1495">
                  <c:v>168.1</c:v>
                </c:pt>
                <c:pt idx="1496">
                  <c:v>168</c:v>
                </c:pt>
                <c:pt idx="1497">
                  <c:v>167.9</c:v>
                </c:pt>
                <c:pt idx="1498">
                  <c:v>167.8</c:v>
                </c:pt>
                <c:pt idx="1499">
                  <c:v>167.8</c:v>
                </c:pt>
                <c:pt idx="1500">
                  <c:v>167.7</c:v>
                </c:pt>
                <c:pt idx="1501">
                  <c:v>167.6</c:v>
                </c:pt>
                <c:pt idx="1502">
                  <c:v>167.4</c:v>
                </c:pt>
                <c:pt idx="1503">
                  <c:v>167.4</c:v>
                </c:pt>
                <c:pt idx="1504">
                  <c:v>167.3</c:v>
                </c:pt>
                <c:pt idx="1505">
                  <c:v>167.3</c:v>
                </c:pt>
                <c:pt idx="1506">
                  <c:v>167.2</c:v>
                </c:pt>
                <c:pt idx="1507">
                  <c:v>167.2</c:v>
                </c:pt>
                <c:pt idx="1508">
                  <c:v>167.1</c:v>
                </c:pt>
                <c:pt idx="1509">
                  <c:v>167.1</c:v>
                </c:pt>
                <c:pt idx="1510">
                  <c:v>167</c:v>
                </c:pt>
                <c:pt idx="1511">
                  <c:v>166.9</c:v>
                </c:pt>
                <c:pt idx="1512">
                  <c:v>166.8</c:v>
                </c:pt>
                <c:pt idx="1513">
                  <c:v>166.7</c:v>
                </c:pt>
                <c:pt idx="1514">
                  <c:v>166.7</c:v>
                </c:pt>
                <c:pt idx="1515">
                  <c:v>166.6</c:v>
                </c:pt>
                <c:pt idx="1516">
                  <c:v>166.5</c:v>
                </c:pt>
                <c:pt idx="1517">
                  <c:v>166.4</c:v>
                </c:pt>
                <c:pt idx="1518">
                  <c:v>166.4</c:v>
                </c:pt>
                <c:pt idx="1519">
                  <c:v>166.3</c:v>
                </c:pt>
                <c:pt idx="1520">
                  <c:v>166.3</c:v>
                </c:pt>
                <c:pt idx="1521">
                  <c:v>166.1</c:v>
                </c:pt>
                <c:pt idx="1522">
                  <c:v>166.1</c:v>
                </c:pt>
                <c:pt idx="1523">
                  <c:v>166</c:v>
                </c:pt>
                <c:pt idx="1524">
                  <c:v>165.9</c:v>
                </c:pt>
                <c:pt idx="1525">
                  <c:v>165.8</c:v>
                </c:pt>
                <c:pt idx="1526">
                  <c:v>165.8</c:v>
                </c:pt>
                <c:pt idx="1527">
                  <c:v>165.6</c:v>
                </c:pt>
                <c:pt idx="1528">
                  <c:v>165.6</c:v>
                </c:pt>
                <c:pt idx="1529">
                  <c:v>165.6</c:v>
                </c:pt>
                <c:pt idx="1530">
                  <c:v>165.5</c:v>
                </c:pt>
                <c:pt idx="1531">
                  <c:v>165.4</c:v>
                </c:pt>
                <c:pt idx="1532">
                  <c:v>165.3</c:v>
                </c:pt>
                <c:pt idx="1533">
                  <c:v>165.3</c:v>
                </c:pt>
                <c:pt idx="1534">
                  <c:v>165.2</c:v>
                </c:pt>
                <c:pt idx="1535">
                  <c:v>165.1</c:v>
                </c:pt>
                <c:pt idx="1536">
                  <c:v>165.1</c:v>
                </c:pt>
                <c:pt idx="1537">
                  <c:v>164.9</c:v>
                </c:pt>
                <c:pt idx="1538">
                  <c:v>164.9</c:v>
                </c:pt>
                <c:pt idx="1539">
                  <c:v>164.8</c:v>
                </c:pt>
                <c:pt idx="1540">
                  <c:v>164.7</c:v>
                </c:pt>
                <c:pt idx="1541">
                  <c:v>164.6</c:v>
                </c:pt>
                <c:pt idx="1542">
                  <c:v>164.6</c:v>
                </c:pt>
                <c:pt idx="1543">
                  <c:v>164.6</c:v>
                </c:pt>
                <c:pt idx="1544">
                  <c:v>164.6</c:v>
                </c:pt>
                <c:pt idx="1545">
                  <c:v>164.4</c:v>
                </c:pt>
                <c:pt idx="1546">
                  <c:v>164.4</c:v>
                </c:pt>
                <c:pt idx="1547">
                  <c:v>164.3</c:v>
                </c:pt>
                <c:pt idx="1548">
                  <c:v>164.3</c:v>
                </c:pt>
                <c:pt idx="1549">
                  <c:v>164.3</c:v>
                </c:pt>
                <c:pt idx="1550">
                  <c:v>164.2</c:v>
                </c:pt>
                <c:pt idx="1551">
                  <c:v>164.2</c:v>
                </c:pt>
                <c:pt idx="1552">
                  <c:v>164.1</c:v>
                </c:pt>
                <c:pt idx="1553">
                  <c:v>164</c:v>
                </c:pt>
                <c:pt idx="1554">
                  <c:v>163.9</c:v>
                </c:pt>
                <c:pt idx="1555">
                  <c:v>163.9</c:v>
                </c:pt>
                <c:pt idx="1556">
                  <c:v>163.80000000000001</c:v>
                </c:pt>
                <c:pt idx="1557">
                  <c:v>163.80000000000001</c:v>
                </c:pt>
                <c:pt idx="1558">
                  <c:v>163.6</c:v>
                </c:pt>
                <c:pt idx="1559">
                  <c:v>163.6</c:v>
                </c:pt>
                <c:pt idx="1560">
                  <c:v>163.5</c:v>
                </c:pt>
                <c:pt idx="1561">
                  <c:v>163.5</c:v>
                </c:pt>
                <c:pt idx="1562">
                  <c:v>163.4</c:v>
                </c:pt>
                <c:pt idx="1563">
                  <c:v>163.30000000000001</c:v>
                </c:pt>
                <c:pt idx="1564">
                  <c:v>163.1</c:v>
                </c:pt>
                <c:pt idx="1565">
                  <c:v>163.1</c:v>
                </c:pt>
                <c:pt idx="1566">
                  <c:v>163.1</c:v>
                </c:pt>
                <c:pt idx="1567">
                  <c:v>163</c:v>
                </c:pt>
                <c:pt idx="1568">
                  <c:v>163</c:v>
                </c:pt>
                <c:pt idx="1569">
                  <c:v>162.80000000000001</c:v>
                </c:pt>
                <c:pt idx="1570">
                  <c:v>162.80000000000001</c:v>
                </c:pt>
                <c:pt idx="1571">
                  <c:v>162.69999999999999</c:v>
                </c:pt>
                <c:pt idx="1572">
                  <c:v>162.69999999999999</c:v>
                </c:pt>
                <c:pt idx="1573">
                  <c:v>162.6</c:v>
                </c:pt>
                <c:pt idx="1574">
                  <c:v>162.5</c:v>
                </c:pt>
                <c:pt idx="1575">
                  <c:v>162.4</c:v>
                </c:pt>
                <c:pt idx="1576">
                  <c:v>162.4</c:v>
                </c:pt>
                <c:pt idx="1577">
                  <c:v>162.4</c:v>
                </c:pt>
                <c:pt idx="1578">
                  <c:v>162.30000000000001</c:v>
                </c:pt>
                <c:pt idx="1579">
                  <c:v>162.30000000000001</c:v>
                </c:pt>
                <c:pt idx="1580">
                  <c:v>162.1</c:v>
                </c:pt>
                <c:pt idx="1581">
                  <c:v>162.1</c:v>
                </c:pt>
                <c:pt idx="1582">
                  <c:v>162</c:v>
                </c:pt>
                <c:pt idx="1583">
                  <c:v>162</c:v>
                </c:pt>
                <c:pt idx="1584">
                  <c:v>162</c:v>
                </c:pt>
                <c:pt idx="1585">
                  <c:v>161.80000000000001</c:v>
                </c:pt>
                <c:pt idx="1586">
                  <c:v>161.80000000000001</c:v>
                </c:pt>
                <c:pt idx="1587">
                  <c:v>161.69999999999999</c:v>
                </c:pt>
                <c:pt idx="1588">
                  <c:v>161.69999999999999</c:v>
                </c:pt>
                <c:pt idx="1589">
                  <c:v>161.6</c:v>
                </c:pt>
                <c:pt idx="1590">
                  <c:v>161.6</c:v>
                </c:pt>
                <c:pt idx="1591">
                  <c:v>161.5</c:v>
                </c:pt>
                <c:pt idx="1592">
                  <c:v>161.30000000000001</c:v>
                </c:pt>
                <c:pt idx="1593">
                  <c:v>161.30000000000001</c:v>
                </c:pt>
                <c:pt idx="1594">
                  <c:v>161.30000000000001</c:v>
                </c:pt>
                <c:pt idx="1595">
                  <c:v>161.19999999999999</c:v>
                </c:pt>
                <c:pt idx="1596">
                  <c:v>161.1</c:v>
                </c:pt>
                <c:pt idx="1597">
                  <c:v>161</c:v>
                </c:pt>
                <c:pt idx="1598">
                  <c:v>161</c:v>
                </c:pt>
                <c:pt idx="1599">
                  <c:v>160.9</c:v>
                </c:pt>
                <c:pt idx="1600">
                  <c:v>160.80000000000001</c:v>
                </c:pt>
                <c:pt idx="1601">
                  <c:v>160.69999999999999</c:v>
                </c:pt>
                <c:pt idx="1602">
                  <c:v>160.6</c:v>
                </c:pt>
                <c:pt idx="1603">
                  <c:v>160.5</c:v>
                </c:pt>
                <c:pt idx="1604">
                  <c:v>160.5</c:v>
                </c:pt>
                <c:pt idx="1605">
                  <c:v>160.4</c:v>
                </c:pt>
                <c:pt idx="1606">
                  <c:v>160.30000000000001</c:v>
                </c:pt>
                <c:pt idx="1607">
                  <c:v>160.30000000000001</c:v>
                </c:pt>
                <c:pt idx="1608">
                  <c:v>160.19999999999999</c:v>
                </c:pt>
                <c:pt idx="1609">
                  <c:v>160.19999999999999</c:v>
                </c:pt>
                <c:pt idx="1610">
                  <c:v>160.19999999999999</c:v>
                </c:pt>
                <c:pt idx="1611">
                  <c:v>160</c:v>
                </c:pt>
                <c:pt idx="1612">
                  <c:v>160</c:v>
                </c:pt>
                <c:pt idx="1613">
                  <c:v>159.9</c:v>
                </c:pt>
                <c:pt idx="1614">
                  <c:v>159.80000000000001</c:v>
                </c:pt>
                <c:pt idx="1615">
                  <c:v>159.80000000000001</c:v>
                </c:pt>
                <c:pt idx="1616">
                  <c:v>159.80000000000001</c:v>
                </c:pt>
                <c:pt idx="1617">
                  <c:v>159.69999999999999</c:v>
                </c:pt>
                <c:pt idx="1618">
                  <c:v>159.69999999999999</c:v>
                </c:pt>
                <c:pt idx="1619">
                  <c:v>159.6</c:v>
                </c:pt>
                <c:pt idx="1620">
                  <c:v>159.5</c:v>
                </c:pt>
                <c:pt idx="1621">
                  <c:v>159.5</c:v>
                </c:pt>
                <c:pt idx="1622">
                  <c:v>159.4</c:v>
                </c:pt>
                <c:pt idx="1623">
                  <c:v>159.4</c:v>
                </c:pt>
                <c:pt idx="1624">
                  <c:v>159.30000000000001</c:v>
                </c:pt>
                <c:pt idx="1625">
                  <c:v>159.19999999999999</c:v>
                </c:pt>
                <c:pt idx="1626">
                  <c:v>159.1</c:v>
                </c:pt>
                <c:pt idx="1627">
                  <c:v>159</c:v>
                </c:pt>
                <c:pt idx="1628">
                  <c:v>158.9</c:v>
                </c:pt>
                <c:pt idx="1629">
                  <c:v>158.9</c:v>
                </c:pt>
                <c:pt idx="1630">
                  <c:v>158.80000000000001</c:v>
                </c:pt>
                <c:pt idx="1631">
                  <c:v>158.69999999999999</c:v>
                </c:pt>
                <c:pt idx="1632">
                  <c:v>158.69999999999999</c:v>
                </c:pt>
                <c:pt idx="1633">
                  <c:v>158.6</c:v>
                </c:pt>
                <c:pt idx="1634">
                  <c:v>158.5</c:v>
                </c:pt>
                <c:pt idx="1635">
                  <c:v>158.4</c:v>
                </c:pt>
                <c:pt idx="1636">
                  <c:v>158.4</c:v>
                </c:pt>
                <c:pt idx="1637">
                  <c:v>158.4</c:v>
                </c:pt>
                <c:pt idx="1638">
                  <c:v>158.4</c:v>
                </c:pt>
                <c:pt idx="1639">
                  <c:v>158.19999999999999</c:v>
                </c:pt>
                <c:pt idx="1640">
                  <c:v>158.19999999999999</c:v>
                </c:pt>
                <c:pt idx="1641">
                  <c:v>158</c:v>
                </c:pt>
                <c:pt idx="1642">
                  <c:v>158</c:v>
                </c:pt>
                <c:pt idx="1643">
                  <c:v>158</c:v>
                </c:pt>
                <c:pt idx="1644">
                  <c:v>157.9</c:v>
                </c:pt>
                <c:pt idx="1645">
                  <c:v>157.80000000000001</c:v>
                </c:pt>
                <c:pt idx="1646">
                  <c:v>157.69999999999999</c:v>
                </c:pt>
                <c:pt idx="1647">
                  <c:v>157.69999999999999</c:v>
                </c:pt>
                <c:pt idx="1648">
                  <c:v>157.69999999999999</c:v>
                </c:pt>
                <c:pt idx="1649">
                  <c:v>157.69999999999999</c:v>
                </c:pt>
                <c:pt idx="1650">
                  <c:v>157.5</c:v>
                </c:pt>
                <c:pt idx="1651">
                  <c:v>157.5</c:v>
                </c:pt>
                <c:pt idx="1652">
                  <c:v>157.5</c:v>
                </c:pt>
                <c:pt idx="1653">
                  <c:v>157.4</c:v>
                </c:pt>
                <c:pt idx="1654">
                  <c:v>157.4</c:v>
                </c:pt>
                <c:pt idx="1655">
                  <c:v>157.30000000000001</c:v>
                </c:pt>
                <c:pt idx="1656">
                  <c:v>157.30000000000001</c:v>
                </c:pt>
                <c:pt idx="1657">
                  <c:v>157.19999999999999</c:v>
                </c:pt>
                <c:pt idx="1658">
                  <c:v>157.1</c:v>
                </c:pt>
                <c:pt idx="1659">
                  <c:v>157.1</c:v>
                </c:pt>
                <c:pt idx="1660">
                  <c:v>157</c:v>
                </c:pt>
                <c:pt idx="1661">
                  <c:v>157</c:v>
                </c:pt>
                <c:pt idx="1662">
                  <c:v>156.9</c:v>
                </c:pt>
                <c:pt idx="1663">
                  <c:v>156.80000000000001</c:v>
                </c:pt>
                <c:pt idx="1664">
                  <c:v>156.69999999999999</c:v>
                </c:pt>
                <c:pt idx="1665">
                  <c:v>156.69999999999999</c:v>
                </c:pt>
                <c:pt idx="1666">
                  <c:v>156.6</c:v>
                </c:pt>
                <c:pt idx="1667">
                  <c:v>156.6</c:v>
                </c:pt>
                <c:pt idx="1668">
                  <c:v>156.5</c:v>
                </c:pt>
                <c:pt idx="1669">
                  <c:v>156.4</c:v>
                </c:pt>
                <c:pt idx="1670">
                  <c:v>156.4</c:v>
                </c:pt>
                <c:pt idx="1671">
                  <c:v>156.19999999999999</c:v>
                </c:pt>
                <c:pt idx="1672">
                  <c:v>156.19999999999999</c:v>
                </c:pt>
                <c:pt idx="1673">
                  <c:v>156.19999999999999</c:v>
                </c:pt>
                <c:pt idx="1674">
                  <c:v>156.19999999999999</c:v>
                </c:pt>
                <c:pt idx="1675">
                  <c:v>156.1</c:v>
                </c:pt>
                <c:pt idx="1676">
                  <c:v>156</c:v>
                </c:pt>
                <c:pt idx="1677">
                  <c:v>155.9</c:v>
                </c:pt>
                <c:pt idx="1678">
                  <c:v>155.9</c:v>
                </c:pt>
                <c:pt idx="1679">
                  <c:v>155.69999999999999</c:v>
                </c:pt>
                <c:pt idx="1680">
                  <c:v>155.69999999999999</c:v>
                </c:pt>
                <c:pt idx="1681">
                  <c:v>155.69999999999999</c:v>
                </c:pt>
                <c:pt idx="1682">
                  <c:v>155.6</c:v>
                </c:pt>
                <c:pt idx="1683">
                  <c:v>155.6</c:v>
                </c:pt>
                <c:pt idx="1684">
                  <c:v>155.5</c:v>
                </c:pt>
                <c:pt idx="1685">
                  <c:v>155.4</c:v>
                </c:pt>
                <c:pt idx="1686">
                  <c:v>155.30000000000001</c:v>
                </c:pt>
                <c:pt idx="1687">
                  <c:v>155.19999999999999</c:v>
                </c:pt>
                <c:pt idx="1688">
                  <c:v>155.19999999999999</c:v>
                </c:pt>
                <c:pt idx="1689">
                  <c:v>155.19999999999999</c:v>
                </c:pt>
                <c:pt idx="1690">
                  <c:v>155.1</c:v>
                </c:pt>
                <c:pt idx="1691">
                  <c:v>155</c:v>
                </c:pt>
                <c:pt idx="1692">
                  <c:v>154.9</c:v>
                </c:pt>
                <c:pt idx="1693">
                  <c:v>154.9</c:v>
                </c:pt>
                <c:pt idx="1694">
                  <c:v>154.80000000000001</c:v>
                </c:pt>
                <c:pt idx="1695">
                  <c:v>154.80000000000001</c:v>
                </c:pt>
                <c:pt idx="1696">
                  <c:v>154.80000000000001</c:v>
                </c:pt>
                <c:pt idx="1697">
                  <c:v>154.69999999999999</c:v>
                </c:pt>
                <c:pt idx="1698">
                  <c:v>154.69999999999999</c:v>
                </c:pt>
                <c:pt idx="1699">
                  <c:v>154.69999999999999</c:v>
                </c:pt>
                <c:pt idx="1700">
                  <c:v>154.6</c:v>
                </c:pt>
                <c:pt idx="1701">
                  <c:v>154.5</c:v>
                </c:pt>
                <c:pt idx="1702">
                  <c:v>154.4</c:v>
                </c:pt>
                <c:pt idx="1703">
                  <c:v>154.4</c:v>
                </c:pt>
                <c:pt idx="1704">
                  <c:v>154.30000000000001</c:v>
                </c:pt>
                <c:pt idx="1705">
                  <c:v>154.19999999999999</c:v>
                </c:pt>
                <c:pt idx="1706">
                  <c:v>154.30000000000001</c:v>
                </c:pt>
                <c:pt idx="1707">
                  <c:v>154.19999999999999</c:v>
                </c:pt>
                <c:pt idx="1708">
                  <c:v>154.1</c:v>
                </c:pt>
                <c:pt idx="1709">
                  <c:v>154.1</c:v>
                </c:pt>
                <c:pt idx="1710">
                  <c:v>154</c:v>
                </c:pt>
                <c:pt idx="1711">
                  <c:v>153.9</c:v>
                </c:pt>
                <c:pt idx="1712">
                  <c:v>153.9</c:v>
                </c:pt>
                <c:pt idx="1713">
                  <c:v>153.80000000000001</c:v>
                </c:pt>
                <c:pt idx="1714">
                  <c:v>153.80000000000001</c:v>
                </c:pt>
                <c:pt idx="1715">
                  <c:v>153.6</c:v>
                </c:pt>
                <c:pt idx="1716">
                  <c:v>153.6</c:v>
                </c:pt>
                <c:pt idx="1717">
                  <c:v>153.5</c:v>
                </c:pt>
                <c:pt idx="1718">
                  <c:v>153.4</c:v>
                </c:pt>
                <c:pt idx="1719">
                  <c:v>153.4</c:v>
                </c:pt>
                <c:pt idx="1720">
                  <c:v>153.4</c:v>
                </c:pt>
                <c:pt idx="1721">
                  <c:v>153.30000000000001</c:v>
                </c:pt>
                <c:pt idx="1722">
                  <c:v>153.30000000000001</c:v>
                </c:pt>
                <c:pt idx="1723">
                  <c:v>153.19999999999999</c:v>
                </c:pt>
                <c:pt idx="1724">
                  <c:v>153.1</c:v>
                </c:pt>
                <c:pt idx="1725">
                  <c:v>153</c:v>
                </c:pt>
                <c:pt idx="1726">
                  <c:v>153</c:v>
                </c:pt>
                <c:pt idx="1727">
                  <c:v>152.9</c:v>
                </c:pt>
                <c:pt idx="1728">
                  <c:v>152.80000000000001</c:v>
                </c:pt>
                <c:pt idx="1729">
                  <c:v>152.80000000000001</c:v>
                </c:pt>
                <c:pt idx="1730">
                  <c:v>152.69999999999999</c:v>
                </c:pt>
                <c:pt idx="1731">
                  <c:v>152.6</c:v>
                </c:pt>
                <c:pt idx="1732">
                  <c:v>152.6</c:v>
                </c:pt>
                <c:pt idx="1733">
                  <c:v>152.5</c:v>
                </c:pt>
                <c:pt idx="1734">
                  <c:v>152.4</c:v>
                </c:pt>
                <c:pt idx="1735">
                  <c:v>152.4</c:v>
                </c:pt>
                <c:pt idx="1736">
                  <c:v>152.4</c:v>
                </c:pt>
                <c:pt idx="1737">
                  <c:v>152.30000000000001</c:v>
                </c:pt>
                <c:pt idx="1738">
                  <c:v>152.30000000000001</c:v>
                </c:pt>
                <c:pt idx="1739">
                  <c:v>152.19999999999999</c:v>
                </c:pt>
                <c:pt idx="1740">
                  <c:v>152.1</c:v>
                </c:pt>
                <c:pt idx="1741">
                  <c:v>152.1</c:v>
                </c:pt>
                <c:pt idx="1742">
                  <c:v>152</c:v>
                </c:pt>
                <c:pt idx="1743">
                  <c:v>152</c:v>
                </c:pt>
                <c:pt idx="1744">
                  <c:v>151.80000000000001</c:v>
                </c:pt>
                <c:pt idx="1745">
                  <c:v>151.80000000000001</c:v>
                </c:pt>
                <c:pt idx="1746">
                  <c:v>151.69999999999999</c:v>
                </c:pt>
                <c:pt idx="1747">
                  <c:v>151.6</c:v>
                </c:pt>
                <c:pt idx="1748">
                  <c:v>151.6</c:v>
                </c:pt>
                <c:pt idx="1749">
                  <c:v>151.5</c:v>
                </c:pt>
                <c:pt idx="1750">
                  <c:v>151.5</c:v>
                </c:pt>
                <c:pt idx="1751">
                  <c:v>151.4</c:v>
                </c:pt>
                <c:pt idx="1752">
                  <c:v>151.30000000000001</c:v>
                </c:pt>
                <c:pt idx="1753">
                  <c:v>151.30000000000001</c:v>
                </c:pt>
                <c:pt idx="1754">
                  <c:v>151.19999999999999</c:v>
                </c:pt>
                <c:pt idx="1755">
                  <c:v>151.19999999999999</c:v>
                </c:pt>
                <c:pt idx="1756">
                  <c:v>151.1</c:v>
                </c:pt>
                <c:pt idx="1757">
                  <c:v>151.1</c:v>
                </c:pt>
                <c:pt idx="1758">
                  <c:v>151</c:v>
                </c:pt>
                <c:pt idx="1759">
                  <c:v>150.9</c:v>
                </c:pt>
                <c:pt idx="1760">
                  <c:v>150.80000000000001</c:v>
                </c:pt>
                <c:pt idx="1761">
                  <c:v>150.80000000000001</c:v>
                </c:pt>
                <c:pt idx="1762">
                  <c:v>150.80000000000001</c:v>
                </c:pt>
                <c:pt idx="1763">
                  <c:v>150.6</c:v>
                </c:pt>
                <c:pt idx="1764">
                  <c:v>150.5</c:v>
                </c:pt>
                <c:pt idx="1765">
                  <c:v>150.5</c:v>
                </c:pt>
                <c:pt idx="1766">
                  <c:v>150.4</c:v>
                </c:pt>
                <c:pt idx="1767">
                  <c:v>150.4</c:v>
                </c:pt>
                <c:pt idx="1768">
                  <c:v>150.30000000000001</c:v>
                </c:pt>
                <c:pt idx="1769">
                  <c:v>150.30000000000001</c:v>
                </c:pt>
                <c:pt idx="1770">
                  <c:v>150.19999999999999</c:v>
                </c:pt>
                <c:pt idx="1771">
                  <c:v>150.1</c:v>
                </c:pt>
                <c:pt idx="1772">
                  <c:v>150.1</c:v>
                </c:pt>
                <c:pt idx="1773">
                  <c:v>150</c:v>
                </c:pt>
                <c:pt idx="1774">
                  <c:v>150</c:v>
                </c:pt>
                <c:pt idx="1775">
                  <c:v>149.80000000000001</c:v>
                </c:pt>
                <c:pt idx="1776">
                  <c:v>149.80000000000001</c:v>
                </c:pt>
                <c:pt idx="1777">
                  <c:v>149.80000000000001</c:v>
                </c:pt>
                <c:pt idx="1778">
                  <c:v>149.69999999999999</c:v>
                </c:pt>
                <c:pt idx="1779">
                  <c:v>149.69999999999999</c:v>
                </c:pt>
                <c:pt idx="1780">
                  <c:v>149.6</c:v>
                </c:pt>
                <c:pt idx="1781">
                  <c:v>149.5</c:v>
                </c:pt>
                <c:pt idx="1782">
                  <c:v>149.4</c:v>
                </c:pt>
                <c:pt idx="1783">
                  <c:v>149.4</c:v>
                </c:pt>
                <c:pt idx="1784">
                  <c:v>149.30000000000001</c:v>
                </c:pt>
                <c:pt idx="1785">
                  <c:v>149.19999999999999</c:v>
                </c:pt>
                <c:pt idx="1786">
                  <c:v>149.19999999999999</c:v>
                </c:pt>
                <c:pt idx="1787">
                  <c:v>149.1</c:v>
                </c:pt>
                <c:pt idx="1788">
                  <c:v>149</c:v>
                </c:pt>
                <c:pt idx="1789">
                  <c:v>149</c:v>
                </c:pt>
                <c:pt idx="1790">
                  <c:v>148.80000000000001</c:v>
                </c:pt>
                <c:pt idx="1791">
                  <c:v>148.80000000000001</c:v>
                </c:pt>
                <c:pt idx="1792">
                  <c:v>148.69999999999999</c:v>
                </c:pt>
                <c:pt idx="1793">
                  <c:v>148.69999999999999</c:v>
                </c:pt>
                <c:pt idx="1794">
                  <c:v>148.5</c:v>
                </c:pt>
                <c:pt idx="1795">
                  <c:v>148.5</c:v>
                </c:pt>
                <c:pt idx="1796">
                  <c:v>148.4</c:v>
                </c:pt>
                <c:pt idx="1797">
                  <c:v>148.30000000000001</c:v>
                </c:pt>
                <c:pt idx="1798">
                  <c:v>148.30000000000001</c:v>
                </c:pt>
                <c:pt idx="1799">
                  <c:v>148.19999999999999</c:v>
                </c:pt>
                <c:pt idx="1800">
                  <c:v>148.19999999999999</c:v>
                </c:pt>
                <c:pt idx="1801">
                  <c:v>148</c:v>
                </c:pt>
                <c:pt idx="1802">
                  <c:v>148</c:v>
                </c:pt>
                <c:pt idx="1803">
                  <c:v>148</c:v>
                </c:pt>
                <c:pt idx="1804">
                  <c:v>147.80000000000001</c:v>
                </c:pt>
                <c:pt idx="1805">
                  <c:v>147.80000000000001</c:v>
                </c:pt>
                <c:pt idx="1806">
                  <c:v>147.69999999999999</c:v>
                </c:pt>
                <c:pt idx="1807">
                  <c:v>147.6</c:v>
                </c:pt>
                <c:pt idx="1808">
                  <c:v>147.6</c:v>
                </c:pt>
                <c:pt idx="1809">
                  <c:v>147.5</c:v>
                </c:pt>
                <c:pt idx="1810">
                  <c:v>147.4</c:v>
                </c:pt>
                <c:pt idx="1811">
                  <c:v>147.4</c:v>
                </c:pt>
                <c:pt idx="1812">
                  <c:v>147.30000000000001</c:v>
                </c:pt>
                <c:pt idx="1813">
                  <c:v>147.19999999999999</c:v>
                </c:pt>
                <c:pt idx="1814">
                  <c:v>147.19999999999999</c:v>
                </c:pt>
                <c:pt idx="1815">
                  <c:v>147.1</c:v>
                </c:pt>
                <c:pt idx="1816">
                  <c:v>147</c:v>
                </c:pt>
                <c:pt idx="1817">
                  <c:v>147</c:v>
                </c:pt>
                <c:pt idx="1818">
                  <c:v>146.9</c:v>
                </c:pt>
                <c:pt idx="1819">
                  <c:v>146.9</c:v>
                </c:pt>
                <c:pt idx="1820">
                  <c:v>146.80000000000001</c:v>
                </c:pt>
                <c:pt idx="1821">
                  <c:v>146.69999999999999</c:v>
                </c:pt>
                <c:pt idx="1822">
                  <c:v>146.69999999999999</c:v>
                </c:pt>
                <c:pt idx="1823">
                  <c:v>146.5</c:v>
                </c:pt>
                <c:pt idx="1824">
                  <c:v>146.5</c:v>
                </c:pt>
                <c:pt idx="1825">
                  <c:v>146.5</c:v>
                </c:pt>
                <c:pt idx="1826">
                  <c:v>146.4</c:v>
                </c:pt>
                <c:pt idx="1827">
                  <c:v>146.30000000000001</c:v>
                </c:pt>
                <c:pt idx="1828">
                  <c:v>146.19999999999999</c:v>
                </c:pt>
                <c:pt idx="1829">
                  <c:v>146.19999999999999</c:v>
                </c:pt>
                <c:pt idx="1830">
                  <c:v>146.1</c:v>
                </c:pt>
                <c:pt idx="1831">
                  <c:v>146</c:v>
                </c:pt>
                <c:pt idx="1832">
                  <c:v>145.9</c:v>
                </c:pt>
                <c:pt idx="1833">
                  <c:v>145.9</c:v>
                </c:pt>
                <c:pt idx="1834">
                  <c:v>145.80000000000001</c:v>
                </c:pt>
                <c:pt idx="1835">
                  <c:v>145.9</c:v>
                </c:pt>
                <c:pt idx="1836">
                  <c:v>145.69999999999999</c:v>
                </c:pt>
                <c:pt idx="1837">
                  <c:v>145.69999999999999</c:v>
                </c:pt>
                <c:pt idx="1838">
                  <c:v>145.69999999999999</c:v>
                </c:pt>
                <c:pt idx="1839">
                  <c:v>145.6</c:v>
                </c:pt>
                <c:pt idx="1840">
                  <c:v>145.4</c:v>
                </c:pt>
                <c:pt idx="1841">
                  <c:v>145.4</c:v>
                </c:pt>
                <c:pt idx="1842">
                  <c:v>145.4</c:v>
                </c:pt>
                <c:pt idx="1843">
                  <c:v>145.19999999999999</c:v>
                </c:pt>
                <c:pt idx="1844">
                  <c:v>145.1</c:v>
                </c:pt>
                <c:pt idx="1845">
                  <c:v>145.1</c:v>
                </c:pt>
                <c:pt idx="1846">
                  <c:v>145.1</c:v>
                </c:pt>
                <c:pt idx="1847">
                  <c:v>145</c:v>
                </c:pt>
                <c:pt idx="1848">
                  <c:v>144.9</c:v>
                </c:pt>
                <c:pt idx="1849">
                  <c:v>144.9</c:v>
                </c:pt>
                <c:pt idx="1850">
                  <c:v>144.9</c:v>
                </c:pt>
                <c:pt idx="1851">
                  <c:v>144.80000000000001</c:v>
                </c:pt>
                <c:pt idx="1852">
                  <c:v>144.69999999999999</c:v>
                </c:pt>
                <c:pt idx="1853">
                  <c:v>144.69999999999999</c:v>
                </c:pt>
                <c:pt idx="1854">
                  <c:v>144.6</c:v>
                </c:pt>
                <c:pt idx="1855">
                  <c:v>144.6</c:v>
                </c:pt>
                <c:pt idx="1856">
                  <c:v>144.4</c:v>
                </c:pt>
                <c:pt idx="1857">
                  <c:v>144.4</c:v>
                </c:pt>
                <c:pt idx="1858">
                  <c:v>144.30000000000001</c:v>
                </c:pt>
                <c:pt idx="1859">
                  <c:v>144.4</c:v>
                </c:pt>
                <c:pt idx="1860">
                  <c:v>144.1</c:v>
                </c:pt>
                <c:pt idx="1861">
                  <c:v>144.1</c:v>
                </c:pt>
                <c:pt idx="1862">
                  <c:v>144</c:v>
                </c:pt>
                <c:pt idx="1863">
                  <c:v>144</c:v>
                </c:pt>
                <c:pt idx="1864">
                  <c:v>143.9</c:v>
                </c:pt>
                <c:pt idx="1865">
                  <c:v>143.80000000000001</c:v>
                </c:pt>
                <c:pt idx="1866">
                  <c:v>143.69999999999999</c:v>
                </c:pt>
                <c:pt idx="1867">
                  <c:v>143.69999999999999</c:v>
                </c:pt>
                <c:pt idx="1868">
                  <c:v>143.6</c:v>
                </c:pt>
                <c:pt idx="1869">
                  <c:v>143.6</c:v>
                </c:pt>
                <c:pt idx="1870">
                  <c:v>143.5</c:v>
                </c:pt>
                <c:pt idx="1871">
                  <c:v>143.4</c:v>
                </c:pt>
                <c:pt idx="1872">
                  <c:v>143.30000000000001</c:v>
                </c:pt>
                <c:pt idx="1873">
                  <c:v>143.19999999999999</c:v>
                </c:pt>
                <c:pt idx="1874">
                  <c:v>143.19999999999999</c:v>
                </c:pt>
                <c:pt idx="1875">
                  <c:v>143.19999999999999</c:v>
                </c:pt>
                <c:pt idx="1876">
                  <c:v>143.1</c:v>
                </c:pt>
                <c:pt idx="1877">
                  <c:v>143.1</c:v>
                </c:pt>
                <c:pt idx="1878">
                  <c:v>143</c:v>
                </c:pt>
                <c:pt idx="1879">
                  <c:v>142.9</c:v>
                </c:pt>
                <c:pt idx="1880">
                  <c:v>142.9</c:v>
                </c:pt>
                <c:pt idx="1881">
                  <c:v>142.80000000000001</c:v>
                </c:pt>
                <c:pt idx="1882">
                  <c:v>142.69999999999999</c:v>
                </c:pt>
                <c:pt idx="1883">
                  <c:v>142.69999999999999</c:v>
                </c:pt>
                <c:pt idx="1884">
                  <c:v>142.6</c:v>
                </c:pt>
                <c:pt idx="1885">
                  <c:v>142.6</c:v>
                </c:pt>
                <c:pt idx="1886">
                  <c:v>142.6</c:v>
                </c:pt>
                <c:pt idx="1887">
                  <c:v>142.5</c:v>
                </c:pt>
                <c:pt idx="1888">
                  <c:v>142.30000000000001</c:v>
                </c:pt>
                <c:pt idx="1889">
                  <c:v>142.30000000000001</c:v>
                </c:pt>
                <c:pt idx="1890">
                  <c:v>142.30000000000001</c:v>
                </c:pt>
                <c:pt idx="1891">
                  <c:v>142.30000000000001</c:v>
                </c:pt>
                <c:pt idx="1892">
                  <c:v>142.19999999999999</c:v>
                </c:pt>
                <c:pt idx="1893">
                  <c:v>142.1</c:v>
                </c:pt>
                <c:pt idx="1894">
                  <c:v>142.1</c:v>
                </c:pt>
                <c:pt idx="1895">
                  <c:v>142.1</c:v>
                </c:pt>
                <c:pt idx="1896">
                  <c:v>141.9</c:v>
                </c:pt>
                <c:pt idx="1897">
                  <c:v>141.9</c:v>
                </c:pt>
                <c:pt idx="1898">
                  <c:v>141.80000000000001</c:v>
                </c:pt>
                <c:pt idx="1899">
                  <c:v>141.80000000000001</c:v>
                </c:pt>
                <c:pt idx="1900">
                  <c:v>141.6</c:v>
                </c:pt>
                <c:pt idx="1901">
                  <c:v>141.6</c:v>
                </c:pt>
                <c:pt idx="1902">
                  <c:v>141.5</c:v>
                </c:pt>
                <c:pt idx="1903">
                  <c:v>141.4</c:v>
                </c:pt>
                <c:pt idx="1904">
                  <c:v>141.30000000000001</c:v>
                </c:pt>
                <c:pt idx="1905">
                  <c:v>141.30000000000001</c:v>
                </c:pt>
                <c:pt idx="1906">
                  <c:v>141.30000000000001</c:v>
                </c:pt>
                <c:pt idx="1907">
                  <c:v>141.19999999999999</c:v>
                </c:pt>
                <c:pt idx="1908">
                  <c:v>141.1</c:v>
                </c:pt>
                <c:pt idx="1909">
                  <c:v>141.1</c:v>
                </c:pt>
                <c:pt idx="1910">
                  <c:v>141.1</c:v>
                </c:pt>
                <c:pt idx="1911">
                  <c:v>140.9</c:v>
                </c:pt>
                <c:pt idx="1912">
                  <c:v>140.80000000000001</c:v>
                </c:pt>
                <c:pt idx="1913">
                  <c:v>140.80000000000001</c:v>
                </c:pt>
                <c:pt idx="1914">
                  <c:v>140.80000000000001</c:v>
                </c:pt>
                <c:pt idx="1915">
                  <c:v>140.69999999999999</c:v>
                </c:pt>
                <c:pt idx="1916">
                  <c:v>140.6</c:v>
                </c:pt>
                <c:pt idx="1917">
                  <c:v>140.6</c:v>
                </c:pt>
                <c:pt idx="1918">
                  <c:v>140.5</c:v>
                </c:pt>
                <c:pt idx="1919">
                  <c:v>140.4</c:v>
                </c:pt>
                <c:pt idx="1920">
                  <c:v>140.4</c:v>
                </c:pt>
                <c:pt idx="1921">
                  <c:v>140.4</c:v>
                </c:pt>
                <c:pt idx="1922">
                  <c:v>140.30000000000001</c:v>
                </c:pt>
                <c:pt idx="1923">
                  <c:v>140.30000000000001</c:v>
                </c:pt>
                <c:pt idx="1924">
                  <c:v>140.19999999999999</c:v>
                </c:pt>
                <c:pt idx="1925">
                  <c:v>140.1</c:v>
                </c:pt>
                <c:pt idx="1926">
                  <c:v>140</c:v>
                </c:pt>
                <c:pt idx="1927">
                  <c:v>140.1</c:v>
                </c:pt>
                <c:pt idx="1928">
                  <c:v>140</c:v>
                </c:pt>
                <c:pt idx="1929">
                  <c:v>139.80000000000001</c:v>
                </c:pt>
                <c:pt idx="1930">
                  <c:v>139.80000000000001</c:v>
                </c:pt>
                <c:pt idx="1931">
                  <c:v>139.69999999999999</c:v>
                </c:pt>
                <c:pt idx="1932">
                  <c:v>139.6</c:v>
                </c:pt>
                <c:pt idx="1933">
                  <c:v>139.6</c:v>
                </c:pt>
                <c:pt idx="1934">
                  <c:v>139.6</c:v>
                </c:pt>
                <c:pt idx="1935">
                  <c:v>139.5</c:v>
                </c:pt>
                <c:pt idx="1936">
                  <c:v>139.5</c:v>
                </c:pt>
                <c:pt idx="1937">
                  <c:v>139.4</c:v>
                </c:pt>
                <c:pt idx="1938">
                  <c:v>139.30000000000001</c:v>
                </c:pt>
                <c:pt idx="1939">
                  <c:v>139.30000000000001</c:v>
                </c:pt>
                <c:pt idx="1940">
                  <c:v>139.1</c:v>
                </c:pt>
                <c:pt idx="1941">
                  <c:v>139.19999999999999</c:v>
                </c:pt>
                <c:pt idx="1942">
                  <c:v>139.1</c:v>
                </c:pt>
                <c:pt idx="1943">
                  <c:v>139</c:v>
                </c:pt>
                <c:pt idx="1944">
                  <c:v>139</c:v>
                </c:pt>
                <c:pt idx="1945">
                  <c:v>139</c:v>
                </c:pt>
                <c:pt idx="1946">
                  <c:v>138.80000000000001</c:v>
                </c:pt>
                <c:pt idx="1947">
                  <c:v>138.80000000000001</c:v>
                </c:pt>
                <c:pt idx="1948">
                  <c:v>138.69999999999999</c:v>
                </c:pt>
                <c:pt idx="1949">
                  <c:v>138.6</c:v>
                </c:pt>
                <c:pt idx="1950">
                  <c:v>138.6</c:v>
                </c:pt>
                <c:pt idx="1951">
                  <c:v>138.6</c:v>
                </c:pt>
                <c:pt idx="1952">
                  <c:v>138.4</c:v>
                </c:pt>
                <c:pt idx="1953">
                  <c:v>138.4</c:v>
                </c:pt>
                <c:pt idx="1954">
                  <c:v>138.30000000000001</c:v>
                </c:pt>
                <c:pt idx="1955">
                  <c:v>138.30000000000001</c:v>
                </c:pt>
                <c:pt idx="1956">
                  <c:v>138.30000000000001</c:v>
                </c:pt>
                <c:pt idx="1957">
                  <c:v>138.1</c:v>
                </c:pt>
                <c:pt idx="1958">
                  <c:v>138</c:v>
                </c:pt>
                <c:pt idx="1959">
                  <c:v>137.9</c:v>
                </c:pt>
                <c:pt idx="1960">
                  <c:v>137.9</c:v>
                </c:pt>
                <c:pt idx="1961">
                  <c:v>137.9</c:v>
                </c:pt>
                <c:pt idx="1962">
                  <c:v>137.80000000000001</c:v>
                </c:pt>
                <c:pt idx="1963">
                  <c:v>137.80000000000001</c:v>
                </c:pt>
                <c:pt idx="1964">
                  <c:v>137.69999999999999</c:v>
                </c:pt>
                <c:pt idx="1965">
                  <c:v>137.6</c:v>
                </c:pt>
                <c:pt idx="1966">
                  <c:v>137.6</c:v>
                </c:pt>
                <c:pt idx="1967">
                  <c:v>137.6</c:v>
                </c:pt>
                <c:pt idx="1968">
                  <c:v>137.5</c:v>
                </c:pt>
                <c:pt idx="1969">
                  <c:v>137.5</c:v>
                </c:pt>
                <c:pt idx="1970">
                  <c:v>137.4</c:v>
                </c:pt>
                <c:pt idx="1971">
                  <c:v>137.30000000000001</c:v>
                </c:pt>
                <c:pt idx="1972">
                  <c:v>137.19999999999999</c:v>
                </c:pt>
                <c:pt idx="1973">
                  <c:v>137.19999999999999</c:v>
                </c:pt>
                <c:pt idx="1974">
                  <c:v>137.19999999999999</c:v>
                </c:pt>
                <c:pt idx="1975">
                  <c:v>137</c:v>
                </c:pt>
                <c:pt idx="1976">
                  <c:v>137</c:v>
                </c:pt>
                <c:pt idx="1977">
                  <c:v>136.9</c:v>
                </c:pt>
                <c:pt idx="1978">
                  <c:v>136.9</c:v>
                </c:pt>
                <c:pt idx="1979">
                  <c:v>136.80000000000001</c:v>
                </c:pt>
                <c:pt idx="1980">
                  <c:v>136.80000000000001</c:v>
                </c:pt>
                <c:pt idx="1981">
                  <c:v>136.80000000000001</c:v>
                </c:pt>
                <c:pt idx="1982">
                  <c:v>136.69999999999999</c:v>
                </c:pt>
                <c:pt idx="1983">
                  <c:v>136.5</c:v>
                </c:pt>
                <c:pt idx="1984">
                  <c:v>136.5</c:v>
                </c:pt>
                <c:pt idx="1985">
                  <c:v>136.5</c:v>
                </c:pt>
                <c:pt idx="1986">
                  <c:v>136.4</c:v>
                </c:pt>
                <c:pt idx="1987">
                  <c:v>136.30000000000001</c:v>
                </c:pt>
                <c:pt idx="1988">
                  <c:v>136.30000000000001</c:v>
                </c:pt>
                <c:pt idx="1989">
                  <c:v>136.19999999999999</c:v>
                </c:pt>
                <c:pt idx="1990">
                  <c:v>136.1</c:v>
                </c:pt>
                <c:pt idx="1991">
                  <c:v>136.1</c:v>
                </c:pt>
                <c:pt idx="1992">
                  <c:v>135.9</c:v>
                </c:pt>
                <c:pt idx="1993">
                  <c:v>135.9</c:v>
                </c:pt>
                <c:pt idx="1994">
                  <c:v>135.80000000000001</c:v>
                </c:pt>
                <c:pt idx="1995">
                  <c:v>135.80000000000001</c:v>
                </c:pt>
                <c:pt idx="1996">
                  <c:v>135.80000000000001</c:v>
                </c:pt>
                <c:pt idx="1997">
                  <c:v>135.69999999999999</c:v>
                </c:pt>
                <c:pt idx="1998">
                  <c:v>135.69999999999999</c:v>
                </c:pt>
                <c:pt idx="1999">
                  <c:v>135.6</c:v>
                </c:pt>
                <c:pt idx="2000">
                  <c:v>135.5</c:v>
                </c:pt>
                <c:pt idx="2001">
                  <c:v>135.4</c:v>
                </c:pt>
                <c:pt idx="2002">
                  <c:v>135.4</c:v>
                </c:pt>
                <c:pt idx="2003">
                  <c:v>135.4</c:v>
                </c:pt>
                <c:pt idx="2004">
                  <c:v>135.4</c:v>
                </c:pt>
                <c:pt idx="2005">
                  <c:v>135.30000000000001</c:v>
                </c:pt>
                <c:pt idx="2006">
                  <c:v>135.19999999999999</c:v>
                </c:pt>
                <c:pt idx="2007">
                  <c:v>135.1</c:v>
                </c:pt>
                <c:pt idx="2008">
                  <c:v>135.1</c:v>
                </c:pt>
                <c:pt idx="2009">
                  <c:v>135.1</c:v>
                </c:pt>
                <c:pt idx="2010">
                  <c:v>135</c:v>
                </c:pt>
                <c:pt idx="2011">
                  <c:v>134.9</c:v>
                </c:pt>
                <c:pt idx="2012">
                  <c:v>134.9</c:v>
                </c:pt>
                <c:pt idx="2013">
                  <c:v>134.80000000000001</c:v>
                </c:pt>
                <c:pt idx="2014">
                  <c:v>134.80000000000001</c:v>
                </c:pt>
                <c:pt idx="2015">
                  <c:v>134.6</c:v>
                </c:pt>
                <c:pt idx="2016">
                  <c:v>134.69999999999999</c:v>
                </c:pt>
                <c:pt idx="2017">
                  <c:v>134.6</c:v>
                </c:pt>
                <c:pt idx="2018">
                  <c:v>134.6</c:v>
                </c:pt>
                <c:pt idx="2019">
                  <c:v>134.5</c:v>
                </c:pt>
                <c:pt idx="2020">
                  <c:v>134.4</c:v>
                </c:pt>
                <c:pt idx="2021">
                  <c:v>134.30000000000001</c:v>
                </c:pt>
                <c:pt idx="2022">
                  <c:v>134.30000000000001</c:v>
                </c:pt>
                <c:pt idx="2023">
                  <c:v>134.30000000000001</c:v>
                </c:pt>
                <c:pt idx="2024">
                  <c:v>134.30000000000001</c:v>
                </c:pt>
                <c:pt idx="2025">
                  <c:v>134.1</c:v>
                </c:pt>
                <c:pt idx="2026">
                  <c:v>134.1</c:v>
                </c:pt>
                <c:pt idx="2027">
                  <c:v>134.1</c:v>
                </c:pt>
                <c:pt idx="2028">
                  <c:v>134</c:v>
                </c:pt>
                <c:pt idx="2029">
                  <c:v>134</c:v>
                </c:pt>
                <c:pt idx="2030">
                  <c:v>134</c:v>
                </c:pt>
                <c:pt idx="2031">
                  <c:v>133.80000000000001</c:v>
                </c:pt>
                <c:pt idx="2032">
                  <c:v>133.80000000000001</c:v>
                </c:pt>
                <c:pt idx="2033">
                  <c:v>133.69999999999999</c:v>
                </c:pt>
                <c:pt idx="2034">
                  <c:v>133.69999999999999</c:v>
                </c:pt>
                <c:pt idx="2035">
                  <c:v>133.69999999999999</c:v>
                </c:pt>
                <c:pt idx="2036">
                  <c:v>133.69999999999999</c:v>
                </c:pt>
                <c:pt idx="2037">
                  <c:v>133.6</c:v>
                </c:pt>
                <c:pt idx="2038">
                  <c:v>133.5</c:v>
                </c:pt>
                <c:pt idx="2039">
                  <c:v>133.4</c:v>
                </c:pt>
                <c:pt idx="2040">
                  <c:v>133.30000000000001</c:v>
                </c:pt>
                <c:pt idx="2041">
                  <c:v>133.30000000000001</c:v>
                </c:pt>
                <c:pt idx="2042">
                  <c:v>133.19999999999999</c:v>
                </c:pt>
                <c:pt idx="2043">
                  <c:v>133.19999999999999</c:v>
                </c:pt>
                <c:pt idx="2044">
                  <c:v>133.1</c:v>
                </c:pt>
                <c:pt idx="2045">
                  <c:v>133.1</c:v>
                </c:pt>
                <c:pt idx="2046">
                  <c:v>133.1</c:v>
                </c:pt>
                <c:pt idx="2047">
                  <c:v>132.9</c:v>
                </c:pt>
                <c:pt idx="2048">
                  <c:v>132.9</c:v>
                </c:pt>
                <c:pt idx="2049">
                  <c:v>132.9</c:v>
                </c:pt>
                <c:pt idx="2050">
                  <c:v>132.80000000000001</c:v>
                </c:pt>
                <c:pt idx="2051">
                  <c:v>132.80000000000001</c:v>
                </c:pt>
                <c:pt idx="2052">
                  <c:v>132.69999999999999</c:v>
                </c:pt>
                <c:pt idx="2053">
                  <c:v>132.6</c:v>
                </c:pt>
                <c:pt idx="2054">
                  <c:v>132.6</c:v>
                </c:pt>
                <c:pt idx="2055">
                  <c:v>132.5</c:v>
                </c:pt>
                <c:pt idx="2056">
                  <c:v>132.5</c:v>
                </c:pt>
                <c:pt idx="2057">
                  <c:v>132.4</c:v>
                </c:pt>
                <c:pt idx="2058">
                  <c:v>132.4</c:v>
                </c:pt>
                <c:pt idx="2059">
                  <c:v>132.30000000000001</c:v>
                </c:pt>
                <c:pt idx="2060">
                  <c:v>132.30000000000001</c:v>
                </c:pt>
                <c:pt idx="2061">
                  <c:v>132.19999999999999</c:v>
                </c:pt>
                <c:pt idx="2062">
                  <c:v>132.1</c:v>
                </c:pt>
                <c:pt idx="2063">
                  <c:v>132.1</c:v>
                </c:pt>
                <c:pt idx="2064">
                  <c:v>132</c:v>
                </c:pt>
                <c:pt idx="2065">
                  <c:v>131.9</c:v>
                </c:pt>
                <c:pt idx="2066">
                  <c:v>131.9</c:v>
                </c:pt>
                <c:pt idx="2067">
                  <c:v>131.9</c:v>
                </c:pt>
                <c:pt idx="2068">
                  <c:v>131.80000000000001</c:v>
                </c:pt>
                <c:pt idx="2069">
                  <c:v>131.69999999999999</c:v>
                </c:pt>
                <c:pt idx="2070">
                  <c:v>131.69999999999999</c:v>
                </c:pt>
                <c:pt idx="2071">
                  <c:v>131.69999999999999</c:v>
                </c:pt>
                <c:pt idx="2072">
                  <c:v>131.5</c:v>
                </c:pt>
                <c:pt idx="2073">
                  <c:v>131.5</c:v>
                </c:pt>
                <c:pt idx="2074">
                  <c:v>131.5</c:v>
                </c:pt>
                <c:pt idx="2075">
                  <c:v>131.4</c:v>
                </c:pt>
                <c:pt idx="2076">
                  <c:v>131.4</c:v>
                </c:pt>
                <c:pt idx="2077">
                  <c:v>131.30000000000001</c:v>
                </c:pt>
                <c:pt idx="2078">
                  <c:v>131.19999999999999</c:v>
                </c:pt>
                <c:pt idx="2079">
                  <c:v>131.19999999999999</c:v>
                </c:pt>
                <c:pt idx="2080">
                  <c:v>131.19999999999999</c:v>
                </c:pt>
                <c:pt idx="2081">
                  <c:v>131.1</c:v>
                </c:pt>
                <c:pt idx="2082">
                  <c:v>131.1</c:v>
                </c:pt>
                <c:pt idx="2083">
                  <c:v>131</c:v>
                </c:pt>
                <c:pt idx="2084">
                  <c:v>130.9</c:v>
                </c:pt>
                <c:pt idx="2085">
                  <c:v>130.80000000000001</c:v>
                </c:pt>
                <c:pt idx="2086">
                  <c:v>130.80000000000001</c:v>
                </c:pt>
                <c:pt idx="2087">
                  <c:v>130.80000000000001</c:v>
                </c:pt>
                <c:pt idx="2088">
                  <c:v>130.69999999999999</c:v>
                </c:pt>
                <c:pt idx="2089">
                  <c:v>130.6</c:v>
                </c:pt>
                <c:pt idx="2090">
                  <c:v>130.5</c:v>
                </c:pt>
                <c:pt idx="2091">
                  <c:v>130.5</c:v>
                </c:pt>
                <c:pt idx="2092">
                  <c:v>130.5</c:v>
                </c:pt>
                <c:pt idx="2093">
                  <c:v>130.5</c:v>
                </c:pt>
                <c:pt idx="2094">
                  <c:v>130.4</c:v>
                </c:pt>
                <c:pt idx="2095">
                  <c:v>130.30000000000001</c:v>
                </c:pt>
                <c:pt idx="2096">
                  <c:v>130.30000000000001</c:v>
                </c:pt>
                <c:pt idx="2097">
                  <c:v>130.19999999999999</c:v>
                </c:pt>
                <c:pt idx="2098">
                  <c:v>130.1</c:v>
                </c:pt>
                <c:pt idx="2099">
                  <c:v>130</c:v>
                </c:pt>
                <c:pt idx="2100">
                  <c:v>130</c:v>
                </c:pt>
                <c:pt idx="2101">
                  <c:v>129.9</c:v>
                </c:pt>
                <c:pt idx="2102">
                  <c:v>129.9</c:v>
                </c:pt>
                <c:pt idx="2103">
                  <c:v>129.80000000000001</c:v>
                </c:pt>
                <c:pt idx="2104">
                  <c:v>129.80000000000001</c:v>
                </c:pt>
                <c:pt idx="2105">
                  <c:v>129.80000000000001</c:v>
                </c:pt>
                <c:pt idx="2106">
                  <c:v>129.80000000000001</c:v>
                </c:pt>
                <c:pt idx="2107">
                  <c:v>129.69999999999999</c:v>
                </c:pt>
                <c:pt idx="2108">
                  <c:v>129.5</c:v>
                </c:pt>
                <c:pt idx="2109">
                  <c:v>129.5</c:v>
                </c:pt>
                <c:pt idx="2110">
                  <c:v>129.5</c:v>
                </c:pt>
                <c:pt idx="2111">
                  <c:v>129.4</c:v>
                </c:pt>
                <c:pt idx="2112">
                  <c:v>129.4</c:v>
                </c:pt>
                <c:pt idx="2113">
                  <c:v>129.30000000000001</c:v>
                </c:pt>
                <c:pt idx="2114">
                  <c:v>129.19999999999999</c:v>
                </c:pt>
                <c:pt idx="2115">
                  <c:v>129.1</c:v>
                </c:pt>
                <c:pt idx="2116">
                  <c:v>129.1</c:v>
                </c:pt>
                <c:pt idx="2117">
                  <c:v>129</c:v>
                </c:pt>
                <c:pt idx="2118">
                  <c:v>129.1</c:v>
                </c:pt>
                <c:pt idx="2119">
                  <c:v>128.9</c:v>
                </c:pt>
                <c:pt idx="2120">
                  <c:v>128.9</c:v>
                </c:pt>
                <c:pt idx="2121">
                  <c:v>128.80000000000001</c:v>
                </c:pt>
                <c:pt idx="2122">
                  <c:v>128.80000000000001</c:v>
                </c:pt>
                <c:pt idx="2123">
                  <c:v>128.69999999999999</c:v>
                </c:pt>
                <c:pt idx="2124">
                  <c:v>128.6</c:v>
                </c:pt>
                <c:pt idx="2125">
                  <c:v>128.6</c:v>
                </c:pt>
                <c:pt idx="2126">
                  <c:v>128.5</c:v>
                </c:pt>
                <c:pt idx="2127">
                  <c:v>128.5</c:v>
                </c:pt>
                <c:pt idx="2128">
                  <c:v>128.4</c:v>
                </c:pt>
                <c:pt idx="2129">
                  <c:v>128.30000000000001</c:v>
                </c:pt>
                <c:pt idx="2130">
                  <c:v>128.30000000000001</c:v>
                </c:pt>
                <c:pt idx="2131">
                  <c:v>128.1</c:v>
                </c:pt>
                <c:pt idx="2132">
                  <c:v>128.1</c:v>
                </c:pt>
                <c:pt idx="2133">
                  <c:v>128</c:v>
                </c:pt>
                <c:pt idx="2134">
                  <c:v>128</c:v>
                </c:pt>
                <c:pt idx="2135">
                  <c:v>127.9</c:v>
                </c:pt>
                <c:pt idx="2136">
                  <c:v>127.8</c:v>
                </c:pt>
                <c:pt idx="2137">
                  <c:v>127.8</c:v>
                </c:pt>
                <c:pt idx="2138">
                  <c:v>127.8</c:v>
                </c:pt>
                <c:pt idx="2139">
                  <c:v>127.7</c:v>
                </c:pt>
                <c:pt idx="2140">
                  <c:v>127.7</c:v>
                </c:pt>
                <c:pt idx="2141">
                  <c:v>127.6</c:v>
                </c:pt>
                <c:pt idx="2142">
                  <c:v>127.5</c:v>
                </c:pt>
                <c:pt idx="2143">
                  <c:v>127.4</c:v>
                </c:pt>
                <c:pt idx="2144">
                  <c:v>127.4</c:v>
                </c:pt>
                <c:pt idx="2145">
                  <c:v>127.3</c:v>
                </c:pt>
                <c:pt idx="2146">
                  <c:v>127.3</c:v>
                </c:pt>
                <c:pt idx="2147">
                  <c:v>127.2</c:v>
                </c:pt>
                <c:pt idx="2148">
                  <c:v>127.2</c:v>
                </c:pt>
                <c:pt idx="2149">
                  <c:v>127.1</c:v>
                </c:pt>
                <c:pt idx="2150">
                  <c:v>127.1</c:v>
                </c:pt>
                <c:pt idx="2151">
                  <c:v>127</c:v>
                </c:pt>
                <c:pt idx="2152">
                  <c:v>126.9</c:v>
                </c:pt>
                <c:pt idx="2153">
                  <c:v>126.8</c:v>
                </c:pt>
                <c:pt idx="2154">
                  <c:v>126.8</c:v>
                </c:pt>
                <c:pt idx="2155">
                  <c:v>126.7</c:v>
                </c:pt>
                <c:pt idx="2156">
                  <c:v>126.6</c:v>
                </c:pt>
                <c:pt idx="2157">
                  <c:v>126.6</c:v>
                </c:pt>
                <c:pt idx="2158">
                  <c:v>126.5</c:v>
                </c:pt>
                <c:pt idx="2159">
                  <c:v>126.4</c:v>
                </c:pt>
                <c:pt idx="2160">
                  <c:v>126.3</c:v>
                </c:pt>
                <c:pt idx="2161">
                  <c:v>126.3</c:v>
                </c:pt>
                <c:pt idx="2162">
                  <c:v>126.3</c:v>
                </c:pt>
                <c:pt idx="2163">
                  <c:v>126.2</c:v>
                </c:pt>
                <c:pt idx="2164">
                  <c:v>126.1</c:v>
                </c:pt>
                <c:pt idx="2165">
                  <c:v>126</c:v>
                </c:pt>
                <c:pt idx="2166">
                  <c:v>125.9</c:v>
                </c:pt>
                <c:pt idx="2167">
                  <c:v>125.9</c:v>
                </c:pt>
                <c:pt idx="2168">
                  <c:v>125.9</c:v>
                </c:pt>
                <c:pt idx="2169">
                  <c:v>125.8</c:v>
                </c:pt>
                <c:pt idx="2170">
                  <c:v>125.7</c:v>
                </c:pt>
                <c:pt idx="2171">
                  <c:v>125.7</c:v>
                </c:pt>
                <c:pt idx="2172">
                  <c:v>125.6</c:v>
                </c:pt>
                <c:pt idx="2173">
                  <c:v>125.5</c:v>
                </c:pt>
                <c:pt idx="2174">
                  <c:v>125.5</c:v>
                </c:pt>
                <c:pt idx="2175">
                  <c:v>125.5</c:v>
                </c:pt>
                <c:pt idx="2176">
                  <c:v>125.4</c:v>
                </c:pt>
                <c:pt idx="2177">
                  <c:v>125.4</c:v>
                </c:pt>
                <c:pt idx="2178">
                  <c:v>125.3</c:v>
                </c:pt>
                <c:pt idx="2179">
                  <c:v>125.2</c:v>
                </c:pt>
                <c:pt idx="2180">
                  <c:v>125.2</c:v>
                </c:pt>
                <c:pt idx="2181">
                  <c:v>125.1</c:v>
                </c:pt>
                <c:pt idx="2182">
                  <c:v>125.1</c:v>
                </c:pt>
                <c:pt idx="2183">
                  <c:v>125.1</c:v>
                </c:pt>
                <c:pt idx="2184">
                  <c:v>124.9</c:v>
                </c:pt>
                <c:pt idx="2185">
                  <c:v>124.9</c:v>
                </c:pt>
                <c:pt idx="2186">
                  <c:v>124.9</c:v>
                </c:pt>
                <c:pt idx="2187">
                  <c:v>124.8</c:v>
                </c:pt>
                <c:pt idx="2188">
                  <c:v>124.7</c:v>
                </c:pt>
                <c:pt idx="2189">
                  <c:v>124.6</c:v>
                </c:pt>
                <c:pt idx="2190">
                  <c:v>124.7</c:v>
                </c:pt>
                <c:pt idx="2191">
                  <c:v>124.6</c:v>
                </c:pt>
                <c:pt idx="2192">
                  <c:v>124.5</c:v>
                </c:pt>
                <c:pt idx="2193">
                  <c:v>124.4</c:v>
                </c:pt>
                <c:pt idx="2194">
                  <c:v>124.3</c:v>
                </c:pt>
                <c:pt idx="2195">
                  <c:v>124.3</c:v>
                </c:pt>
                <c:pt idx="2196">
                  <c:v>124.3</c:v>
                </c:pt>
                <c:pt idx="2197">
                  <c:v>124.2</c:v>
                </c:pt>
                <c:pt idx="2198">
                  <c:v>124.1</c:v>
                </c:pt>
                <c:pt idx="2199">
                  <c:v>124.1</c:v>
                </c:pt>
                <c:pt idx="2200">
                  <c:v>124.1</c:v>
                </c:pt>
                <c:pt idx="2201">
                  <c:v>124</c:v>
                </c:pt>
                <c:pt idx="2202">
                  <c:v>123.9</c:v>
                </c:pt>
                <c:pt idx="2203">
                  <c:v>123.8</c:v>
                </c:pt>
                <c:pt idx="2204">
                  <c:v>123.8</c:v>
                </c:pt>
                <c:pt idx="2205">
                  <c:v>123.8</c:v>
                </c:pt>
                <c:pt idx="2206">
                  <c:v>123.7</c:v>
                </c:pt>
                <c:pt idx="2207">
                  <c:v>123.7</c:v>
                </c:pt>
                <c:pt idx="2208">
                  <c:v>123.6</c:v>
                </c:pt>
                <c:pt idx="2209">
                  <c:v>123.5</c:v>
                </c:pt>
                <c:pt idx="2210">
                  <c:v>123.5</c:v>
                </c:pt>
                <c:pt idx="2211">
                  <c:v>123.5</c:v>
                </c:pt>
                <c:pt idx="2212">
                  <c:v>123.4</c:v>
                </c:pt>
                <c:pt idx="2213">
                  <c:v>123.3</c:v>
                </c:pt>
                <c:pt idx="2214">
                  <c:v>123.2</c:v>
                </c:pt>
                <c:pt idx="2215">
                  <c:v>123.2</c:v>
                </c:pt>
                <c:pt idx="2216">
                  <c:v>123.1</c:v>
                </c:pt>
                <c:pt idx="2217">
                  <c:v>123.1</c:v>
                </c:pt>
                <c:pt idx="2218">
                  <c:v>123.1</c:v>
                </c:pt>
                <c:pt idx="2219">
                  <c:v>122.9</c:v>
                </c:pt>
                <c:pt idx="2220">
                  <c:v>122.9</c:v>
                </c:pt>
                <c:pt idx="2221">
                  <c:v>122.8</c:v>
                </c:pt>
                <c:pt idx="2222">
                  <c:v>122.8</c:v>
                </c:pt>
                <c:pt idx="2223">
                  <c:v>122.8</c:v>
                </c:pt>
                <c:pt idx="2224">
                  <c:v>122.7</c:v>
                </c:pt>
                <c:pt idx="2225">
                  <c:v>122.6</c:v>
                </c:pt>
                <c:pt idx="2226">
                  <c:v>122.6</c:v>
                </c:pt>
                <c:pt idx="2227">
                  <c:v>122.5</c:v>
                </c:pt>
                <c:pt idx="2228">
                  <c:v>122.4</c:v>
                </c:pt>
                <c:pt idx="2229">
                  <c:v>122.3</c:v>
                </c:pt>
                <c:pt idx="2230">
                  <c:v>122.3</c:v>
                </c:pt>
                <c:pt idx="2231">
                  <c:v>122.2</c:v>
                </c:pt>
                <c:pt idx="2232">
                  <c:v>122.1</c:v>
                </c:pt>
                <c:pt idx="2233">
                  <c:v>122.1</c:v>
                </c:pt>
                <c:pt idx="2234">
                  <c:v>122.1</c:v>
                </c:pt>
                <c:pt idx="2235">
                  <c:v>122</c:v>
                </c:pt>
                <c:pt idx="2236">
                  <c:v>122</c:v>
                </c:pt>
                <c:pt idx="2237">
                  <c:v>121.9</c:v>
                </c:pt>
                <c:pt idx="2238">
                  <c:v>121.8</c:v>
                </c:pt>
                <c:pt idx="2239">
                  <c:v>121.8</c:v>
                </c:pt>
                <c:pt idx="2240">
                  <c:v>121.7</c:v>
                </c:pt>
                <c:pt idx="2241">
                  <c:v>121.7</c:v>
                </c:pt>
                <c:pt idx="2242">
                  <c:v>121.6</c:v>
                </c:pt>
                <c:pt idx="2243">
                  <c:v>121.5</c:v>
                </c:pt>
                <c:pt idx="2244">
                  <c:v>121.5</c:v>
                </c:pt>
                <c:pt idx="2245">
                  <c:v>121.4</c:v>
                </c:pt>
                <c:pt idx="2246">
                  <c:v>121.3</c:v>
                </c:pt>
                <c:pt idx="2247">
                  <c:v>121.2</c:v>
                </c:pt>
                <c:pt idx="2248">
                  <c:v>121.2</c:v>
                </c:pt>
                <c:pt idx="2249">
                  <c:v>121.1</c:v>
                </c:pt>
                <c:pt idx="2250">
                  <c:v>121.1</c:v>
                </c:pt>
                <c:pt idx="2251">
                  <c:v>121</c:v>
                </c:pt>
                <c:pt idx="2252">
                  <c:v>120.9</c:v>
                </c:pt>
                <c:pt idx="2253">
                  <c:v>120.9</c:v>
                </c:pt>
                <c:pt idx="2254">
                  <c:v>120.9</c:v>
                </c:pt>
                <c:pt idx="2255">
                  <c:v>120.8</c:v>
                </c:pt>
                <c:pt idx="2256">
                  <c:v>120.9</c:v>
                </c:pt>
                <c:pt idx="2257">
                  <c:v>120.8</c:v>
                </c:pt>
                <c:pt idx="2258">
                  <c:v>120.7</c:v>
                </c:pt>
                <c:pt idx="2259">
                  <c:v>120.6</c:v>
                </c:pt>
                <c:pt idx="2260">
                  <c:v>120.6</c:v>
                </c:pt>
                <c:pt idx="2261">
                  <c:v>120.6</c:v>
                </c:pt>
                <c:pt idx="2262">
                  <c:v>120.6</c:v>
                </c:pt>
                <c:pt idx="2263">
                  <c:v>120.5</c:v>
                </c:pt>
                <c:pt idx="2264">
                  <c:v>120.4</c:v>
                </c:pt>
                <c:pt idx="2265">
                  <c:v>120.3</c:v>
                </c:pt>
                <c:pt idx="2266">
                  <c:v>120.4</c:v>
                </c:pt>
                <c:pt idx="2267">
                  <c:v>120.3</c:v>
                </c:pt>
                <c:pt idx="2268">
                  <c:v>120.3</c:v>
                </c:pt>
                <c:pt idx="2269">
                  <c:v>120.3</c:v>
                </c:pt>
                <c:pt idx="2270">
                  <c:v>120.2</c:v>
                </c:pt>
                <c:pt idx="2271">
                  <c:v>120.2</c:v>
                </c:pt>
                <c:pt idx="2272">
                  <c:v>120.1</c:v>
                </c:pt>
                <c:pt idx="2273">
                  <c:v>120</c:v>
                </c:pt>
                <c:pt idx="2274">
                  <c:v>120</c:v>
                </c:pt>
                <c:pt idx="2275">
                  <c:v>119.9</c:v>
                </c:pt>
                <c:pt idx="2276">
                  <c:v>119.8</c:v>
                </c:pt>
                <c:pt idx="2277">
                  <c:v>119.7</c:v>
                </c:pt>
                <c:pt idx="2278">
                  <c:v>119.7</c:v>
                </c:pt>
                <c:pt idx="2279">
                  <c:v>119.6</c:v>
                </c:pt>
                <c:pt idx="2280">
                  <c:v>119.6</c:v>
                </c:pt>
                <c:pt idx="2281">
                  <c:v>119.5</c:v>
                </c:pt>
                <c:pt idx="2282">
                  <c:v>119.5</c:v>
                </c:pt>
                <c:pt idx="2283">
                  <c:v>119.4</c:v>
                </c:pt>
                <c:pt idx="2284">
                  <c:v>119.4</c:v>
                </c:pt>
                <c:pt idx="2285">
                  <c:v>119.4</c:v>
                </c:pt>
                <c:pt idx="2286">
                  <c:v>119.2</c:v>
                </c:pt>
                <c:pt idx="2287">
                  <c:v>119.2</c:v>
                </c:pt>
                <c:pt idx="2288">
                  <c:v>119.1</c:v>
                </c:pt>
                <c:pt idx="2289">
                  <c:v>119.1</c:v>
                </c:pt>
                <c:pt idx="2290">
                  <c:v>119</c:v>
                </c:pt>
                <c:pt idx="2291">
                  <c:v>118.9</c:v>
                </c:pt>
                <c:pt idx="2292">
                  <c:v>118.8</c:v>
                </c:pt>
                <c:pt idx="2293">
                  <c:v>118.8</c:v>
                </c:pt>
                <c:pt idx="2294">
                  <c:v>118.8</c:v>
                </c:pt>
                <c:pt idx="2295">
                  <c:v>118.7</c:v>
                </c:pt>
                <c:pt idx="2296">
                  <c:v>118.6</c:v>
                </c:pt>
                <c:pt idx="2297">
                  <c:v>118.5</c:v>
                </c:pt>
                <c:pt idx="2298">
                  <c:v>118.5</c:v>
                </c:pt>
                <c:pt idx="2299">
                  <c:v>118.5</c:v>
                </c:pt>
                <c:pt idx="2300">
                  <c:v>118.3</c:v>
                </c:pt>
                <c:pt idx="2301">
                  <c:v>118.3</c:v>
                </c:pt>
                <c:pt idx="2302">
                  <c:v>118.2</c:v>
                </c:pt>
                <c:pt idx="2303">
                  <c:v>118.2</c:v>
                </c:pt>
                <c:pt idx="2304">
                  <c:v>118.1</c:v>
                </c:pt>
                <c:pt idx="2305">
                  <c:v>118.1</c:v>
                </c:pt>
                <c:pt idx="2306">
                  <c:v>118</c:v>
                </c:pt>
                <c:pt idx="2307">
                  <c:v>118</c:v>
                </c:pt>
                <c:pt idx="2308">
                  <c:v>117.9</c:v>
                </c:pt>
                <c:pt idx="2309">
                  <c:v>117.8</c:v>
                </c:pt>
                <c:pt idx="2310">
                  <c:v>117.8</c:v>
                </c:pt>
                <c:pt idx="2311">
                  <c:v>117.8</c:v>
                </c:pt>
                <c:pt idx="2312">
                  <c:v>117.7</c:v>
                </c:pt>
                <c:pt idx="2313">
                  <c:v>117.7</c:v>
                </c:pt>
                <c:pt idx="2314">
                  <c:v>117.5</c:v>
                </c:pt>
                <c:pt idx="2315">
                  <c:v>117.5</c:v>
                </c:pt>
                <c:pt idx="2316">
                  <c:v>117.5</c:v>
                </c:pt>
                <c:pt idx="2317">
                  <c:v>117.5</c:v>
                </c:pt>
                <c:pt idx="2318">
                  <c:v>117.4</c:v>
                </c:pt>
                <c:pt idx="2319">
                  <c:v>117.2</c:v>
                </c:pt>
                <c:pt idx="2320">
                  <c:v>117.2</c:v>
                </c:pt>
                <c:pt idx="2321">
                  <c:v>117.1</c:v>
                </c:pt>
                <c:pt idx="2322">
                  <c:v>117.1</c:v>
                </c:pt>
                <c:pt idx="2323">
                  <c:v>117.1</c:v>
                </c:pt>
                <c:pt idx="2324">
                  <c:v>117.1</c:v>
                </c:pt>
                <c:pt idx="2325">
                  <c:v>117</c:v>
                </c:pt>
                <c:pt idx="2326">
                  <c:v>116.9</c:v>
                </c:pt>
                <c:pt idx="2327">
                  <c:v>116.9</c:v>
                </c:pt>
                <c:pt idx="2328">
                  <c:v>116.9</c:v>
                </c:pt>
                <c:pt idx="2329">
                  <c:v>116.8</c:v>
                </c:pt>
                <c:pt idx="2330">
                  <c:v>116.8</c:v>
                </c:pt>
                <c:pt idx="2331">
                  <c:v>116.6</c:v>
                </c:pt>
                <c:pt idx="2332">
                  <c:v>116.6</c:v>
                </c:pt>
                <c:pt idx="2333">
                  <c:v>116.6</c:v>
                </c:pt>
                <c:pt idx="2334">
                  <c:v>116.5</c:v>
                </c:pt>
                <c:pt idx="2335">
                  <c:v>116.5</c:v>
                </c:pt>
                <c:pt idx="2336">
                  <c:v>116.5</c:v>
                </c:pt>
                <c:pt idx="2337">
                  <c:v>116.4</c:v>
                </c:pt>
                <c:pt idx="2338">
                  <c:v>116.3</c:v>
                </c:pt>
                <c:pt idx="2339">
                  <c:v>116.2</c:v>
                </c:pt>
                <c:pt idx="2340">
                  <c:v>116.2</c:v>
                </c:pt>
                <c:pt idx="2341">
                  <c:v>116.2</c:v>
                </c:pt>
                <c:pt idx="2342">
                  <c:v>116.1</c:v>
                </c:pt>
                <c:pt idx="2343">
                  <c:v>116.1</c:v>
                </c:pt>
                <c:pt idx="2344">
                  <c:v>116</c:v>
                </c:pt>
                <c:pt idx="2345">
                  <c:v>115.9</c:v>
                </c:pt>
                <c:pt idx="2346">
                  <c:v>115.8</c:v>
                </c:pt>
                <c:pt idx="2347">
                  <c:v>115.7</c:v>
                </c:pt>
                <c:pt idx="2348">
                  <c:v>115.7</c:v>
                </c:pt>
                <c:pt idx="2349">
                  <c:v>115.7</c:v>
                </c:pt>
                <c:pt idx="2350">
                  <c:v>115.6</c:v>
                </c:pt>
                <c:pt idx="2351">
                  <c:v>115.5</c:v>
                </c:pt>
                <c:pt idx="2352">
                  <c:v>115.4</c:v>
                </c:pt>
                <c:pt idx="2353">
                  <c:v>115.4</c:v>
                </c:pt>
                <c:pt idx="2354">
                  <c:v>115.4</c:v>
                </c:pt>
                <c:pt idx="2355">
                  <c:v>115.2</c:v>
                </c:pt>
                <c:pt idx="2356">
                  <c:v>115.2</c:v>
                </c:pt>
                <c:pt idx="2357">
                  <c:v>115.1</c:v>
                </c:pt>
                <c:pt idx="2358">
                  <c:v>115</c:v>
                </c:pt>
                <c:pt idx="2359">
                  <c:v>114.9</c:v>
                </c:pt>
                <c:pt idx="2360">
                  <c:v>114.9</c:v>
                </c:pt>
                <c:pt idx="2361">
                  <c:v>114.9</c:v>
                </c:pt>
                <c:pt idx="2362">
                  <c:v>114.9</c:v>
                </c:pt>
                <c:pt idx="2363">
                  <c:v>114.8</c:v>
                </c:pt>
                <c:pt idx="2364">
                  <c:v>114.8</c:v>
                </c:pt>
                <c:pt idx="2365">
                  <c:v>114.7</c:v>
                </c:pt>
                <c:pt idx="2366">
                  <c:v>114.7</c:v>
                </c:pt>
                <c:pt idx="2367">
                  <c:v>114.6</c:v>
                </c:pt>
                <c:pt idx="2368">
                  <c:v>114.5</c:v>
                </c:pt>
                <c:pt idx="2369">
                  <c:v>114.5</c:v>
                </c:pt>
                <c:pt idx="2370">
                  <c:v>114.3</c:v>
                </c:pt>
                <c:pt idx="2371">
                  <c:v>114.3</c:v>
                </c:pt>
                <c:pt idx="2372">
                  <c:v>114.3</c:v>
                </c:pt>
                <c:pt idx="2373">
                  <c:v>114.3</c:v>
                </c:pt>
                <c:pt idx="2374">
                  <c:v>114.3</c:v>
                </c:pt>
                <c:pt idx="2375">
                  <c:v>114.2</c:v>
                </c:pt>
                <c:pt idx="2376">
                  <c:v>114.2</c:v>
                </c:pt>
                <c:pt idx="2377">
                  <c:v>114.1</c:v>
                </c:pt>
                <c:pt idx="2378">
                  <c:v>114.1</c:v>
                </c:pt>
                <c:pt idx="2379">
                  <c:v>114</c:v>
                </c:pt>
                <c:pt idx="2380">
                  <c:v>114</c:v>
                </c:pt>
                <c:pt idx="2381">
                  <c:v>114</c:v>
                </c:pt>
                <c:pt idx="2382">
                  <c:v>113.9</c:v>
                </c:pt>
                <c:pt idx="2383">
                  <c:v>113.8</c:v>
                </c:pt>
                <c:pt idx="2384">
                  <c:v>113.8</c:v>
                </c:pt>
                <c:pt idx="2385">
                  <c:v>113.7</c:v>
                </c:pt>
                <c:pt idx="2386">
                  <c:v>113.7</c:v>
                </c:pt>
                <c:pt idx="2387">
                  <c:v>113.6</c:v>
                </c:pt>
                <c:pt idx="2388">
                  <c:v>113.6</c:v>
                </c:pt>
                <c:pt idx="2389">
                  <c:v>113.6</c:v>
                </c:pt>
                <c:pt idx="2390">
                  <c:v>113.5</c:v>
                </c:pt>
                <c:pt idx="2391">
                  <c:v>113.4</c:v>
                </c:pt>
                <c:pt idx="2392">
                  <c:v>113.4</c:v>
                </c:pt>
                <c:pt idx="2393">
                  <c:v>113.4</c:v>
                </c:pt>
                <c:pt idx="2394">
                  <c:v>113.2</c:v>
                </c:pt>
                <c:pt idx="2395">
                  <c:v>113.2</c:v>
                </c:pt>
                <c:pt idx="2396">
                  <c:v>113.2</c:v>
                </c:pt>
                <c:pt idx="2397">
                  <c:v>113.1</c:v>
                </c:pt>
                <c:pt idx="2398">
                  <c:v>113.1</c:v>
                </c:pt>
                <c:pt idx="2399">
                  <c:v>113</c:v>
                </c:pt>
                <c:pt idx="2400">
                  <c:v>112.9</c:v>
                </c:pt>
                <c:pt idx="2401">
                  <c:v>112.9</c:v>
                </c:pt>
                <c:pt idx="2402">
                  <c:v>112.9</c:v>
                </c:pt>
                <c:pt idx="2403">
                  <c:v>112.8</c:v>
                </c:pt>
                <c:pt idx="2404">
                  <c:v>112.6</c:v>
                </c:pt>
                <c:pt idx="2405">
                  <c:v>112.6</c:v>
                </c:pt>
                <c:pt idx="2406">
                  <c:v>112.6</c:v>
                </c:pt>
                <c:pt idx="2407">
                  <c:v>112.6</c:v>
                </c:pt>
                <c:pt idx="2408">
                  <c:v>112.5</c:v>
                </c:pt>
                <c:pt idx="2409">
                  <c:v>112.5</c:v>
                </c:pt>
                <c:pt idx="2410">
                  <c:v>112.4</c:v>
                </c:pt>
                <c:pt idx="2411">
                  <c:v>112.3</c:v>
                </c:pt>
                <c:pt idx="2412">
                  <c:v>112.2</c:v>
                </c:pt>
                <c:pt idx="2413">
                  <c:v>112.2</c:v>
                </c:pt>
                <c:pt idx="2414">
                  <c:v>112.1</c:v>
                </c:pt>
                <c:pt idx="2415">
                  <c:v>112.1</c:v>
                </c:pt>
                <c:pt idx="2416">
                  <c:v>112</c:v>
                </c:pt>
                <c:pt idx="2417">
                  <c:v>112</c:v>
                </c:pt>
                <c:pt idx="2418">
                  <c:v>111.9</c:v>
                </c:pt>
                <c:pt idx="2419">
                  <c:v>111.9</c:v>
                </c:pt>
                <c:pt idx="2420">
                  <c:v>111.9</c:v>
                </c:pt>
                <c:pt idx="2421">
                  <c:v>111.7</c:v>
                </c:pt>
                <c:pt idx="2422">
                  <c:v>111.7</c:v>
                </c:pt>
                <c:pt idx="2423">
                  <c:v>111.7</c:v>
                </c:pt>
                <c:pt idx="2424">
                  <c:v>111.5</c:v>
                </c:pt>
                <c:pt idx="2425">
                  <c:v>111.5</c:v>
                </c:pt>
                <c:pt idx="2426">
                  <c:v>111.5</c:v>
                </c:pt>
                <c:pt idx="2427">
                  <c:v>111.5</c:v>
                </c:pt>
                <c:pt idx="2428">
                  <c:v>111.4</c:v>
                </c:pt>
                <c:pt idx="2429">
                  <c:v>111.3</c:v>
                </c:pt>
                <c:pt idx="2430">
                  <c:v>111.2</c:v>
                </c:pt>
                <c:pt idx="2431">
                  <c:v>111.2</c:v>
                </c:pt>
                <c:pt idx="2432">
                  <c:v>111.2</c:v>
                </c:pt>
                <c:pt idx="2433">
                  <c:v>111.2</c:v>
                </c:pt>
                <c:pt idx="2434">
                  <c:v>111.1</c:v>
                </c:pt>
                <c:pt idx="2435">
                  <c:v>111.1</c:v>
                </c:pt>
                <c:pt idx="2436">
                  <c:v>111</c:v>
                </c:pt>
                <c:pt idx="2437">
                  <c:v>110.9</c:v>
                </c:pt>
                <c:pt idx="2438">
                  <c:v>110.9</c:v>
                </c:pt>
                <c:pt idx="2439">
                  <c:v>110.8</c:v>
                </c:pt>
                <c:pt idx="2440">
                  <c:v>110.8</c:v>
                </c:pt>
                <c:pt idx="2441">
                  <c:v>110.8</c:v>
                </c:pt>
                <c:pt idx="2442">
                  <c:v>110.7</c:v>
                </c:pt>
                <c:pt idx="2443">
                  <c:v>110.7</c:v>
                </c:pt>
                <c:pt idx="2444">
                  <c:v>110.6</c:v>
                </c:pt>
                <c:pt idx="2445">
                  <c:v>110.6</c:v>
                </c:pt>
                <c:pt idx="2446">
                  <c:v>110.5</c:v>
                </c:pt>
                <c:pt idx="2447">
                  <c:v>110.5</c:v>
                </c:pt>
                <c:pt idx="2448">
                  <c:v>110.5</c:v>
                </c:pt>
                <c:pt idx="2449">
                  <c:v>110.4</c:v>
                </c:pt>
                <c:pt idx="2450">
                  <c:v>110.3</c:v>
                </c:pt>
                <c:pt idx="2451">
                  <c:v>110.2</c:v>
                </c:pt>
                <c:pt idx="2452">
                  <c:v>110.2</c:v>
                </c:pt>
                <c:pt idx="2453">
                  <c:v>110.1</c:v>
                </c:pt>
                <c:pt idx="2454">
                  <c:v>110.1</c:v>
                </c:pt>
                <c:pt idx="2455">
                  <c:v>110</c:v>
                </c:pt>
                <c:pt idx="2456">
                  <c:v>110</c:v>
                </c:pt>
                <c:pt idx="2457">
                  <c:v>109.9</c:v>
                </c:pt>
                <c:pt idx="2458">
                  <c:v>109.9</c:v>
                </c:pt>
                <c:pt idx="2459">
                  <c:v>109.9</c:v>
                </c:pt>
                <c:pt idx="2460">
                  <c:v>109.8</c:v>
                </c:pt>
                <c:pt idx="2461">
                  <c:v>109.7</c:v>
                </c:pt>
                <c:pt idx="2462">
                  <c:v>109.7</c:v>
                </c:pt>
                <c:pt idx="2463">
                  <c:v>109.6</c:v>
                </c:pt>
                <c:pt idx="2464">
                  <c:v>109.5</c:v>
                </c:pt>
                <c:pt idx="2465">
                  <c:v>109.5</c:v>
                </c:pt>
                <c:pt idx="2466">
                  <c:v>109.4</c:v>
                </c:pt>
                <c:pt idx="2467">
                  <c:v>109.4</c:v>
                </c:pt>
                <c:pt idx="2468">
                  <c:v>109.3</c:v>
                </c:pt>
                <c:pt idx="2469">
                  <c:v>109.3</c:v>
                </c:pt>
                <c:pt idx="2470">
                  <c:v>109.2</c:v>
                </c:pt>
                <c:pt idx="2471">
                  <c:v>109.1</c:v>
                </c:pt>
                <c:pt idx="2472">
                  <c:v>109.1</c:v>
                </c:pt>
                <c:pt idx="2473">
                  <c:v>109.1</c:v>
                </c:pt>
                <c:pt idx="2474">
                  <c:v>109</c:v>
                </c:pt>
                <c:pt idx="2475">
                  <c:v>109</c:v>
                </c:pt>
                <c:pt idx="2476">
                  <c:v>108.9</c:v>
                </c:pt>
                <c:pt idx="2477">
                  <c:v>108.9</c:v>
                </c:pt>
                <c:pt idx="2478">
                  <c:v>108.8</c:v>
                </c:pt>
                <c:pt idx="2479">
                  <c:v>108.8</c:v>
                </c:pt>
                <c:pt idx="2480">
                  <c:v>108.7</c:v>
                </c:pt>
                <c:pt idx="2481">
                  <c:v>108.7</c:v>
                </c:pt>
                <c:pt idx="2482">
                  <c:v>108.6</c:v>
                </c:pt>
                <c:pt idx="2483">
                  <c:v>108.6</c:v>
                </c:pt>
                <c:pt idx="2484">
                  <c:v>108.5</c:v>
                </c:pt>
                <c:pt idx="2485">
                  <c:v>108.5</c:v>
                </c:pt>
                <c:pt idx="2486">
                  <c:v>108.3</c:v>
                </c:pt>
                <c:pt idx="2487">
                  <c:v>108.4</c:v>
                </c:pt>
                <c:pt idx="2488">
                  <c:v>108.3</c:v>
                </c:pt>
                <c:pt idx="2489">
                  <c:v>108.3</c:v>
                </c:pt>
                <c:pt idx="2490">
                  <c:v>108.2</c:v>
                </c:pt>
                <c:pt idx="2491">
                  <c:v>108.2</c:v>
                </c:pt>
                <c:pt idx="2492">
                  <c:v>108.2</c:v>
                </c:pt>
                <c:pt idx="2493">
                  <c:v>108.2</c:v>
                </c:pt>
                <c:pt idx="2494">
                  <c:v>108.1</c:v>
                </c:pt>
                <c:pt idx="2495">
                  <c:v>108</c:v>
                </c:pt>
                <c:pt idx="2496">
                  <c:v>108</c:v>
                </c:pt>
                <c:pt idx="2497">
                  <c:v>108</c:v>
                </c:pt>
                <c:pt idx="2498">
                  <c:v>107.9</c:v>
                </c:pt>
                <c:pt idx="2499">
                  <c:v>107.9</c:v>
                </c:pt>
                <c:pt idx="2500">
                  <c:v>107.7</c:v>
                </c:pt>
                <c:pt idx="2501">
                  <c:v>107.7</c:v>
                </c:pt>
                <c:pt idx="2502">
                  <c:v>107.7</c:v>
                </c:pt>
                <c:pt idx="2503">
                  <c:v>107.7</c:v>
                </c:pt>
                <c:pt idx="2504">
                  <c:v>107.6</c:v>
                </c:pt>
                <c:pt idx="2505">
                  <c:v>107.5</c:v>
                </c:pt>
                <c:pt idx="2506">
                  <c:v>107.5</c:v>
                </c:pt>
                <c:pt idx="2507">
                  <c:v>107.4</c:v>
                </c:pt>
                <c:pt idx="2508">
                  <c:v>107.4</c:v>
                </c:pt>
                <c:pt idx="2509">
                  <c:v>107.4</c:v>
                </c:pt>
                <c:pt idx="2510">
                  <c:v>107.3</c:v>
                </c:pt>
                <c:pt idx="2511">
                  <c:v>107.2</c:v>
                </c:pt>
                <c:pt idx="2512">
                  <c:v>107.2</c:v>
                </c:pt>
                <c:pt idx="2513">
                  <c:v>107.2</c:v>
                </c:pt>
                <c:pt idx="2514">
                  <c:v>107.1</c:v>
                </c:pt>
                <c:pt idx="2515">
                  <c:v>107.1</c:v>
                </c:pt>
                <c:pt idx="2516">
                  <c:v>107</c:v>
                </c:pt>
                <c:pt idx="2517">
                  <c:v>106.9</c:v>
                </c:pt>
                <c:pt idx="2518">
                  <c:v>106.9</c:v>
                </c:pt>
                <c:pt idx="2519">
                  <c:v>106.9</c:v>
                </c:pt>
                <c:pt idx="2520">
                  <c:v>106.8</c:v>
                </c:pt>
                <c:pt idx="2521">
                  <c:v>106.7</c:v>
                </c:pt>
                <c:pt idx="2522">
                  <c:v>106.7</c:v>
                </c:pt>
                <c:pt idx="2523">
                  <c:v>106.6</c:v>
                </c:pt>
                <c:pt idx="2524">
                  <c:v>106.6</c:v>
                </c:pt>
                <c:pt idx="2525">
                  <c:v>106.6</c:v>
                </c:pt>
                <c:pt idx="2526">
                  <c:v>106.5</c:v>
                </c:pt>
                <c:pt idx="2527">
                  <c:v>106.5</c:v>
                </c:pt>
                <c:pt idx="2528">
                  <c:v>106.4</c:v>
                </c:pt>
                <c:pt idx="2529">
                  <c:v>106.3</c:v>
                </c:pt>
                <c:pt idx="2530">
                  <c:v>106.3</c:v>
                </c:pt>
                <c:pt idx="2531">
                  <c:v>106.2</c:v>
                </c:pt>
                <c:pt idx="2532">
                  <c:v>106.2</c:v>
                </c:pt>
                <c:pt idx="2533">
                  <c:v>106.2</c:v>
                </c:pt>
                <c:pt idx="2534">
                  <c:v>106</c:v>
                </c:pt>
                <c:pt idx="2535">
                  <c:v>106</c:v>
                </c:pt>
                <c:pt idx="2536">
                  <c:v>106</c:v>
                </c:pt>
                <c:pt idx="2537">
                  <c:v>105.9</c:v>
                </c:pt>
                <c:pt idx="2538">
                  <c:v>105.9</c:v>
                </c:pt>
                <c:pt idx="2539">
                  <c:v>105.9</c:v>
                </c:pt>
                <c:pt idx="2540">
                  <c:v>105.8</c:v>
                </c:pt>
                <c:pt idx="2541">
                  <c:v>105.8</c:v>
                </c:pt>
                <c:pt idx="2542">
                  <c:v>105.7</c:v>
                </c:pt>
                <c:pt idx="2543">
                  <c:v>105.5</c:v>
                </c:pt>
                <c:pt idx="2544">
                  <c:v>105.5</c:v>
                </c:pt>
                <c:pt idx="2545">
                  <c:v>105.5</c:v>
                </c:pt>
                <c:pt idx="2546">
                  <c:v>105.5</c:v>
                </c:pt>
                <c:pt idx="2547">
                  <c:v>105.4</c:v>
                </c:pt>
                <c:pt idx="2548">
                  <c:v>105.4</c:v>
                </c:pt>
                <c:pt idx="2549">
                  <c:v>105.2</c:v>
                </c:pt>
                <c:pt idx="2550">
                  <c:v>105.3</c:v>
                </c:pt>
                <c:pt idx="2551">
                  <c:v>105.2</c:v>
                </c:pt>
                <c:pt idx="2552">
                  <c:v>105.2</c:v>
                </c:pt>
                <c:pt idx="2553">
                  <c:v>105.2</c:v>
                </c:pt>
                <c:pt idx="2554">
                  <c:v>105.1</c:v>
                </c:pt>
                <c:pt idx="2555">
                  <c:v>105.1</c:v>
                </c:pt>
                <c:pt idx="2556">
                  <c:v>105</c:v>
                </c:pt>
                <c:pt idx="2557">
                  <c:v>104.9</c:v>
                </c:pt>
                <c:pt idx="2558">
                  <c:v>104.9</c:v>
                </c:pt>
                <c:pt idx="2559">
                  <c:v>104.9</c:v>
                </c:pt>
                <c:pt idx="2560">
                  <c:v>104.8</c:v>
                </c:pt>
                <c:pt idx="2561">
                  <c:v>104.8</c:v>
                </c:pt>
                <c:pt idx="2562">
                  <c:v>104.7</c:v>
                </c:pt>
                <c:pt idx="2563">
                  <c:v>104.6</c:v>
                </c:pt>
                <c:pt idx="2564">
                  <c:v>104.7</c:v>
                </c:pt>
                <c:pt idx="2565">
                  <c:v>104.6</c:v>
                </c:pt>
                <c:pt idx="2566">
                  <c:v>104.6</c:v>
                </c:pt>
                <c:pt idx="2567">
                  <c:v>104.5</c:v>
                </c:pt>
                <c:pt idx="2568">
                  <c:v>104.5</c:v>
                </c:pt>
                <c:pt idx="2569">
                  <c:v>104.5</c:v>
                </c:pt>
                <c:pt idx="2570">
                  <c:v>104.3</c:v>
                </c:pt>
                <c:pt idx="2571">
                  <c:v>104.3</c:v>
                </c:pt>
                <c:pt idx="2572">
                  <c:v>104.3</c:v>
                </c:pt>
                <c:pt idx="2573">
                  <c:v>104.2</c:v>
                </c:pt>
                <c:pt idx="2574">
                  <c:v>104.2</c:v>
                </c:pt>
                <c:pt idx="2575">
                  <c:v>104.2</c:v>
                </c:pt>
                <c:pt idx="2576">
                  <c:v>104.1</c:v>
                </c:pt>
                <c:pt idx="2577">
                  <c:v>104</c:v>
                </c:pt>
                <c:pt idx="2578">
                  <c:v>104</c:v>
                </c:pt>
                <c:pt idx="2579">
                  <c:v>104</c:v>
                </c:pt>
                <c:pt idx="2580">
                  <c:v>104</c:v>
                </c:pt>
                <c:pt idx="2581">
                  <c:v>103.9</c:v>
                </c:pt>
                <c:pt idx="2582">
                  <c:v>103.8</c:v>
                </c:pt>
                <c:pt idx="2583">
                  <c:v>103.8</c:v>
                </c:pt>
                <c:pt idx="2584">
                  <c:v>103.7</c:v>
                </c:pt>
                <c:pt idx="2585">
                  <c:v>103.7</c:v>
                </c:pt>
                <c:pt idx="2586">
                  <c:v>103.7</c:v>
                </c:pt>
                <c:pt idx="2587">
                  <c:v>103.6</c:v>
                </c:pt>
                <c:pt idx="2588">
                  <c:v>103.5</c:v>
                </c:pt>
                <c:pt idx="2589">
                  <c:v>103.5</c:v>
                </c:pt>
                <c:pt idx="2590">
                  <c:v>103.4</c:v>
                </c:pt>
                <c:pt idx="2591">
                  <c:v>103.4</c:v>
                </c:pt>
                <c:pt idx="2592">
                  <c:v>103.4</c:v>
                </c:pt>
                <c:pt idx="2593">
                  <c:v>103.3</c:v>
                </c:pt>
                <c:pt idx="2594">
                  <c:v>103.2</c:v>
                </c:pt>
                <c:pt idx="2595">
                  <c:v>103.2</c:v>
                </c:pt>
                <c:pt idx="2596">
                  <c:v>103.1</c:v>
                </c:pt>
                <c:pt idx="2597">
                  <c:v>103.1</c:v>
                </c:pt>
                <c:pt idx="2598">
                  <c:v>103.1</c:v>
                </c:pt>
                <c:pt idx="2599">
                  <c:v>103.1</c:v>
                </c:pt>
                <c:pt idx="2600">
                  <c:v>102.9</c:v>
                </c:pt>
                <c:pt idx="2601">
                  <c:v>102.9</c:v>
                </c:pt>
                <c:pt idx="2602">
                  <c:v>102.9</c:v>
                </c:pt>
                <c:pt idx="2603">
                  <c:v>102.8</c:v>
                </c:pt>
                <c:pt idx="2604">
                  <c:v>102.7</c:v>
                </c:pt>
                <c:pt idx="2605">
                  <c:v>102.7</c:v>
                </c:pt>
                <c:pt idx="2606">
                  <c:v>102.6</c:v>
                </c:pt>
                <c:pt idx="2607">
                  <c:v>102.6</c:v>
                </c:pt>
                <c:pt idx="2608">
                  <c:v>102.5</c:v>
                </c:pt>
                <c:pt idx="2609">
                  <c:v>102.5</c:v>
                </c:pt>
                <c:pt idx="2610">
                  <c:v>102.4</c:v>
                </c:pt>
                <c:pt idx="2611">
                  <c:v>102.4</c:v>
                </c:pt>
                <c:pt idx="2612">
                  <c:v>102.3</c:v>
                </c:pt>
                <c:pt idx="2613">
                  <c:v>102.3</c:v>
                </c:pt>
                <c:pt idx="2614">
                  <c:v>102.3</c:v>
                </c:pt>
                <c:pt idx="2615">
                  <c:v>102.2</c:v>
                </c:pt>
                <c:pt idx="2616">
                  <c:v>102.2</c:v>
                </c:pt>
                <c:pt idx="2617">
                  <c:v>102</c:v>
                </c:pt>
                <c:pt idx="2618">
                  <c:v>102</c:v>
                </c:pt>
                <c:pt idx="2619">
                  <c:v>102</c:v>
                </c:pt>
                <c:pt idx="2620">
                  <c:v>102</c:v>
                </c:pt>
                <c:pt idx="2621">
                  <c:v>101.9</c:v>
                </c:pt>
                <c:pt idx="2622">
                  <c:v>101.9</c:v>
                </c:pt>
                <c:pt idx="2623">
                  <c:v>101.8</c:v>
                </c:pt>
                <c:pt idx="2624">
                  <c:v>101.7</c:v>
                </c:pt>
                <c:pt idx="2625">
                  <c:v>101.7</c:v>
                </c:pt>
                <c:pt idx="2626">
                  <c:v>101.7</c:v>
                </c:pt>
                <c:pt idx="2627">
                  <c:v>101.6</c:v>
                </c:pt>
                <c:pt idx="2628">
                  <c:v>101.6</c:v>
                </c:pt>
                <c:pt idx="2629">
                  <c:v>101.6</c:v>
                </c:pt>
                <c:pt idx="2630">
                  <c:v>101.4</c:v>
                </c:pt>
                <c:pt idx="2631">
                  <c:v>101.4</c:v>
                </c:pt>
                <c:pt idx="2632">
                  <c:v>101.4</c:v>
                </c:pt>
                <c:pt idx="2633">
                  <c:v>101.3</c:v>
                </c:pt>
                <c:pt idx="2634">
                  <c:v>101.3</c:v>
                </c:pt>
                <c:pt idx="2635">
                  <c:v>101.2</c:v>
                </c:pt>
                <c:pt idx="2636">
                  <c:v>101.2</c:v>
                </c:pt>
                <c:pt idx="2637">
                  <c:v>101.2</c:v>
                </c:pt>
                <c:pt idx="2638">
                  <c:v>101.1</c:v>
                </c:pt>
                <c:pt idx="2639">
                  <c:v>101</c:v>
                </c:pt>
                <c:pt idx="2640">
                  <c:v>101</c:v>
                </c:pt>
                <c:pt idx="2641">
                  <c:v>100.9</c:v>
                </c:pt>
                <c:pt idx="2642">
                  <c:v>100.9</c:v>
                </c:pt>
                <c:pt idx="2643">
                  <c:v>100.9</c:v>
                </c:pt>
                <c:pt idx="2644">
                  <c:v>100.8</c:v>
                </c:pt>
                <c:pt idx="2645">
                  <c:v>100.8</c:v>
                </c:pt>
                <c:pt idx="2646">
                  <c:v>100.8</c:v>
                </c:pt>
                <c:pt idx="2647">
                  <c:v>100.7</c:v>
                </c:pt>
                <c:pt idx="2648">
                  <c:v>100.6</c:v>
                </c:pt>
                <c:pt idx="2649">
                  <c:v>100.6</c:v>
                </c:pt>
                <c:pt idx="2650">
                  <c:v>100.5</c:v>
                </c:pt>
                <c:pt idx="2651">
                  <c:v>100.5</c:v>
                </c:pt>
                <c:pt idx="2652">
                  <c:v>100.5</c:v>
                </c:pt>
                <c:pt idx="2653">
                  <c:v>100.4</c:v>
                </c:pt>
                <c:pt idx="2654">
                  <c:v>100.4</c:v>
                </c:pt>
                <c:pt idx="2655">
                  <c:v>100.3</c:v>
                </c:pt>
                <c:pt idx="2656">
                  <c:v>100.3</c:v>
                </c:pt>
                <c:pt idx="2657">
                  <c:v>100.3</c:v>
                </c:pt>
                <c:pt idx="2658">
                  <c:v>100.2</c:v>
                </c:pt>
                <c:pt idx="2659">
                  <c:v>100.2</c:v>
                </c:pt>
                <c:pt idx="2660">
                  <c:v>100.1</c:v>
                </c:pt>
                <c:pt idx="2661">
                  <c:v>100.1</c:v>
                </c:pt>
                <c:pt idx="2662">
                  <c:v>100</c:v>
                </c:pt>
                <c:pt idx="2663">
                  <c:v>99.9</c:v>
                </c:pt>
                <c:pt idx="2664">
                  <c:v>99.9</c:v>
                </c:pt>
                <c:pt idx="2665">
                  <c:v>99.9</c:v>
                </c:pt>
                <c:pt idx="2666">
                  <c:v>99.9</c:v>
                </c:pt>
                <c:pt idx="2667">
                  <c:v>99.9</c:v>
                </c:pt>
                <c:pt idx="2668">
                  <c:v>99.9</c:v>
                </c:pt>
                <c:pt idx="2669">
                  <c:v>99.7</c:v>
                </c:pt>
                <c:pt idx="2670">
                  <c:v>99.6</c:v>
                </c:pt>
                <c:pt idx="2671">
                  <c:v>99.6</c:v>
                </c:pt>
                <c:pt idx="2672">
                  <c:v>99.6</c:v>
                </c:pt>
                <c:pt idx="2673">
                  <c:v>99.6</c:v>
                </c:pt>
                <c:pt idx="2674">
                  <c:v>99.6</c:v>
                </c:pt>
                <c:pt idx="2675">
                  <c:v>99.5</c:v>
                </c:pt>
                <c:pt idx="2676">
                  <c:v>99.5</c:v>
                </c:pt>
                <c:pt idx="2677">
                  <c:v>99.4</c:v>
                </c:pt>
                <c:pt idx="2678">
                  <c:v>99.3</c:v>
                </c:pt>
                <c:pt idx="2679">
                  <c:v>99.2</c:v>
                </c:pt>
                <c:pt idx="2680">
                  <c:v>99.2</c:v>
                </c:pt>
                <c:pt idx="2681">
                  <c:v>99.2</c:v>
                </c:pt>
                <c:pt idx="2682">
                  <c:v>99.1</c:v>
                </c:pt>
                <c:pt idx="2683">
                  <c:v>99.1</c:v>
                </c:pt>
                <c:pt idx="2684">
                  <c:v>99</c:v>
                </c:pt>
                <c:pt idx="2685">
                  <c:v>99.1</c:v>
                </c:pt>
                <c:pt idx="2686">
                  <c:v>99</c:v>
                </c:pt>
                <c:pt idx="2687">
                  <c:v>98.9</c:v>
                </c:pt>
                <c:pt idx="2688">
                  <c:v>98.9</c:v>
                </c:pt>
                <c:pt idx="2689">
                  <c:v>98.9</c:v>
                </c:pt>
                <c:pt idx="2690">
                  <c:v>98.9</c:v>
                </c:pt>
                <c:pt idx="2691">
                  <c:v>98.8</c:v>
                </c:pt>
                <c:pt idx="2692">
                  <c:v>98.8</c:v>
                </c:pt>
                <c:pt idx="2693">
                  <c:v>98.7</c:v>
                </c:pt>
                <c:pt idx="2694">
                  <c:v>98.6</c:v>
                </c:pt>
                <c:pt idx="2695">
                  <c:v>98.6</c:v>
                </c:pt>
                <c:pt idx="2696">
                  <c:v>98.5</c:v>
                </c:pt>
                <c:pt idx="2697">
                  <c:v>98.5</c:v>
                </c:pt>
                <c:pt idx="2698">
                  <c:v>98.5</c:v>
                </c:pt>
                <c:pt idx="2699">
                  <c:v>98.5</c:v>
                </c:pt>
                <c:pt idx="2700">
                  <c:v>98.5</c:v>
                </c:pt>
                <c:pt idx="2701">
                  <c:v>98.3</c:v>
                </c:pt>
                <c:pt idx="2702">
                  <c:v>98.2</c:v>
                </c:pt>
                <c:pt idx="2703">
                  <c:v>98.2</c:v>
                </c:pt>
                <c:pt idx="2704">
                  <c:v>98.2</c:v>
                </c:pt>
                <c:pt idx="2705">
                  <c:v>98.2</c:v>
                </c:pt>
                <c:pt idx="2706">
                  <c:v>98.2</c:v>
                </c:pt>
                <c:pt idx="2707">
                  <c:v>98.1</c:v>
                </c:pt>
                <c:pt idx="2708">
                  <c:v>98.1</c:v>
                </c:pt>
                <c:pt idx="2709">
                  <c:v>98.1</c:v>
                </c:pt>
                <c:pt idx="2710">
                  <c:v>97.9</c:v>
                </c:pt>
                <c:pt idx="2711">
                  <c:v>97.9</c:v>
                </c:pt>
                <c:pt idx="2712">
                  <c:v>97.9</c:v>
                </c:pt>
                <c:pt idx="2713">
                  <c:v>97.8</c:v>
                </c:pt>
                <c:pt idx="2714">
                  <c:v>97.8</c:v>
                </c:pt>
                <c:pt idx="2715">
                  <c:v>97.8</c:v>
                </c:pt>
                <c:pt idx="2716">
                  <c:v>97.7</c:v>
                </c:pt>
                <c:pt idx="2717">
                  <c:v>97.7</c:v>
                </c:pt>
                <c:pt idx="2718">
                  <c:v>97.6</c:v>
                </c:pt>
                <c:pt idx="2719">
                  <c:v>97.6</c:v>
                </c:pt>
                <c:pt idx="2720">
                  <c:v>97.6</c:v>
                </c:pt>
                <c:pt idx="2721">
                  <c:v>97.5</c:v>
                </c:pt>
                <c:pt idx="2722">
                  <c:v>97.5</c:v>
                </c:pt>
                <c:pt idx="2723">
                  <c:v>97.4</c:v>
                </c:pt>
                <c:pt idx="2724">
                  <c:v>97.3</c:v>
                </c:pt>
                <c:pt idx="2725">
                  <c:v>97.2</c:v>
                </c:pt>
                <c:pt idx="2726">
                  <c:v>97.2</c:v>
                </c:pt>
                <c:pt idx="2727">
                  <c:v>97.2</c:v>
                </c:pt>
                <c:pt idx="2728">
                  <c:v>97.1</c:v>
                </c:pt>
                <c:pt idx="2729">
                  <c:v>97.1</c:v>
                </c:pt>
                <c:pt idx="2730">
                  <c:v>97.1</c:v>
                </c:pt>
                <c:pt idx="2731">
                  <c:v>97</c:v>
                </c:pt>
                <c:pt idx="2732">
                  <c:v>97</c:v>
                </c:pt>
                <c:pt idx="2733">
                  <c:v>96.9</c:v>
                </c:pt>
                <c:pt idx="2734">
                  <c:v>96.8</c:v>
                </c:pt>
                <c:pt idx="2735">
                  <c:v>96.9</c:v>
                </c:pt>
                <c:pt idx="2736">
                  <c:v>96.8</c:v>
                </c:pt>
                <c:pt idx="2737">
                  <c:v>96.8</c:v>
                </c:pt>
                <c:pt idx="2738">
                  <c:v>96.8</c:v>
                </c:pt>
                <c:pt idx="2739">
                  <c:v>96.7</c:v>
                </c:pt>
                <c:pt idx="2740">
                  <c:v>96.6</c:v>
                </c:pt>
                <c:pt idx="2741">
                  <c:v>96.6</c:v>
                </c:pt>
                <c:pt idx="2742">
                  <c:v>96.6</c:v>
                </c:pt>
                <c:pt idx="2743">
                  <c:v>96.5</c:v>
                </c:pt>
                <c:pt idx="2744">
                  <c:v>96.5</c:v>
                </c:pt>
                <c:pt idx="2745">
                  <c:v>96.4</c:v>
                </c:pt>
                <c:pt idx="2746">
                  <c:v>96.4</c:v>
                </c:pt>
                <c:pt idx="2747">
                  <c:v>96.4</c:v>
                </c:pt>
                <c:pt idx="2748">
                  <c:v>96.3</c:v>
                </c:pt>
                <c:pt idx="2749">
                  <c:v>96.3</c:v>
                </c:pt>
                <c:pt idx="2750">
                  <c:v>96.3</c:v>
                </c:pt>
                <c:pt idx="2751">
                  <c:v>96.2</c:v>
                </c:pt>
                <c:pt idx="2752">
                  <c:v>96.2</c:v>
                </c:pt>
                <c:pt idx="2753">
                  <c:v>96.1</c:v>
                </c:pt>
                <c:pt idx="2754">
                  <c:v>96</c:v>
                </c:pt>
                <c:pt idx="2755">
                  <c:v>96</c:v>
                </c:pt>
                <c:pt idx="2756">
                  <c:v>96</c:v>
                </c:pt>
                <c:pt idx="2757">
                  <c:v>96</c:v>
                </c:pt>
                <c:pt idx="2758">
                  <c:v>96</c:v>
                </c:pt>
                <c:pt idx="2759">
                  <c:v>95.9</c:v>
                </c:pt>
                <c:pt idx="2760">
                  <c:v>95.9</c:v>
                </c:pt>
                <c:pt idx="2761">
                  <c:v>95.8</c:v>
                </c:pt>
                <c:pt idx="2762">
                  <c:v>95.7</c:v>
                </c:pt>
                <c:pt idx="2763">
                  <c:v>95.7</c:v>
                </c:pt>
                <c:pt idx="2764">
                  <c:v>95.7</c:v>
                </c:pt>
                <c:pt idx="2765">
                  <c:v>95.7</c:v>
                </c:pt>
                <c:pt idx="2766">
                  <c:v>95.6</c:v>
                </c:pt>
                <c:pt idx="2767">
                  <c:v>95.6</c:v>
                </c:pt>
                <c:pt idx="2768">
                  <c:v>95.5</c:v>
                </c:pt>
                <c:pt idx="2769">
                  <c:v>95.5</c:v>
                </c:pt>
                <c:pt idx="2770">
                  <c:v>95.4</c:v>
                </c:pt>
                <c:pt idx="2771">
                  <c:v>95.4</c:v>
                </c:pt>
                <c:pt idx="2772">
                  <c:v>95.4</c:v>
                </c:pt>
                <c:pt idx="2773">
                  <c:v>95.4</c:v>
                </c:pt>
                <c:pt idx="2774">
                  <c:v>95.3</c:v>
                </c:pt>
                <c:pt idx="2775">
                  <c:v>95.2</c:v>
                </c:pt>
                <c:pt idx="2776">
                  <c:v>95.1</c:v>
                </c:pt>
                <c:pt idx="2777">
                  <c:v>95.1</c:v>
                </c:pt>
                <c:pt idx="2778">
                  <c:v>95.1</c:v>
                </c:pt>
                <c:pt idx="2779">
                  <c:v>95.1</c:v>
                </c:pt>
                <c:pt idx="2780">
                  <c:v>95</c:v>
                </c:pt>
                <c:pt idx="2781">
                  <c:v>95</c:v>
                </c:pt>
                <c:pt idx="2782">
                  <c:v>95</c:v>
                </c:pt>
                <c:pt idx="2783">
                  <c:v>94.9</c:v>
                </c:pt>
                <c:pt idx="2784">
                  <c:v>94.9</c:v>
                </c:pt>
                <c:pt idx="2785">
                  <c:v>94.8</c:v>
                </c:pt>
                <c:pt idx="2786">
                  <c:v>94.8</c:v>
                </c:pt>
                <c:pt idx="2787">
                  <c:v>94.8</c:v>
                </c:pt>
                <c:pt idx="2788">
                  <c:v>94.8</c:v>
                </c:pt>
                <c:pt idx="2789">
                  <c:v>94.6</c:v>
                </c:pt>
                <c:pt idx="2790">
                  <c:v>94.6</c:v>
                </c:pt>
                <c:pt idx="2791">
                  <c:v>94.6</c:v>
                </c:pt>
                <c:pt idx="2792">
                  <c:v>94.6</c:v>
                </c:pt>
                <c:pt idx="2793">
                  <c:v>94.6</c:v>
                </c:pt>
                <c:pt idx="2794">
                  <c:v>94.6</c:v>
                </c:pt>
                <c:pt idx="2795">
                  <c:v>94.5</c:v>
                </c:pt>
                <c:pt idx="2796">
                  <c:v>94.4</c:v>
                </c:pt>
                <c:pt idx="2797">
                  <c:v>94.4</c:v>
                </c:pt>
                <c:pt idx="2798">
                  <c:v>94.3</c:v>
                </c:pt>
                <c:pt idx="2799">
                  <c:v>94.3</c:v>
                </c:pt>
                <c:pt idx="2800">
                  <c:v>94.2</c:v>
                </c:pt>
                <c:pt idx="2801">
                  <c:v>94.2</c:v>
                </c:pt>
                <c:pt idx="2802">
                  <c:v>94.2</c:v>
                </c:pt>
                <c:pt idx="2803">
                  <c:v>94.1</c:v>
                </c:pt>
                <c:pt idx="2804">
                  <c:v>94.1</c:v>
                </c:pt>
                <c:pt idx="2805">
                  <c:v>94.1</c:v>
                </c:pt>
                <c:pt idx="2806">
                  <c:v>94</c:v>
                </c:pt>
                <c:pt idx="2807">
                  <c:v>94</c:v>
                </c:pt>
                <c:pt idx="2808">
                  <c:v>93.9</c:v>
                </c:pt>
                <c:pt idx="2809">
                  <c:v>93.9</c:v>
                </c:pt>
                <c:pt idx="2810">
                  <c:v>93.9</c:v>
                </c:pt>
                <c:pt idx="2811">
                  <c:v>93.8</c:v>
                </c:pt>
                <c:pt idx="2812">
                  <c:v>93.8</c:v>
                </c:pt>
                <c:pt idx="2813">
                  <c:v>93.8</c:v>
                </c:pt>
                <c:pt idx="2814">
                  <c:v>93.7</c:v>
                </c:pt>
                <c:pt idx="2815">
                  <c:v>93.6</c:v>
                </c:pt>
                <c:pt idx="2816">
                  <c:v>93.6</c:v>
                </c:pt>
                <c:pt idx="2817">
                  <c:v>93.6</c:v>
                </c:pt>
                <c:pt idx="2818">
                  <c:v>93.6</c:v>
                </c:pt>
                <c:pt idx="2819">
                  <c:v>93.6</c:v>
                </c:pt>
                <c:pt idx="2820">
                  <c:v>93.5</c:v>
                </c:pt>
                <c:pt idx="2821">
                  <c:v>93.4</c:v>
                </c:pt>
                <c:pt idx="2822">
                  <c:v>93.4</c:v>
                </c:pt>
                <c:pt idx="2823">
                  <c:v>93.4</c:v>
                </c:pt>
                <c:pt idx="2824">
                  <c:v>93.4</c:v>
                </c:pt>
                <c:pt idx="2825">
                  <c:v>93.3</c:v>
                </c:pt>
                <c:pt idx="2826">
                  <c:v>93.3</c:v>
                </c:pt>
                <c:pt idx="2827">
                  <c:v>93.3</c:v>
                </c:pt>
                <c:pt idx="2828">
                  <c:v>93.2</c:v>
                </c:pt>
                <c:pt idx="2829">
                  <c:v>93.1</c:v>
                </c:pt>
                <c:pt idx="2830">
                  <c:v>93.1</c:v>
                </c:pt>
                <c:pt idx="2831">
                  <c:v>93.1</c:v>
                </c:pt>
                <c:pt idx="2832">
                  <c:v>93.1</c:v>
                </c:pt>
                <c:pt idx="2833">
                  <c:v>93</c:v>
                </c:pt>
                <c:pt idx="2834">
                  <c:v>92.9</c:v>
                </c:pt>
                <c:pt idx="2835">
                  <c:v>92.9</c:v>
                </c:pt>
                <c:pt idx="2836">
                  <c:v>92.9</c:v>
                </c:pt>
                <c:pt idx="2837">
                  <c:v>92.9</c:v>
                </c:pt>
                <c:pt idx="2838">
                  <c:v>92.8</c:v>
                </c:pt>
                <c:pt idx="2839">
                  <c:v>92.8</c:v>
                </c:pt>
                <c:pt idx="2840">
                  <c:v>92.8</c:v>
                </c:pt>
                <c:pt idx="2841">
                  <c:v>92.6</c:v>
                </c:pt>
                <c:pt idx="2842">
                  <c:v>92.6</c:v>
                </c:pt>
                <c:pt idx="2843">
                  <c:v>92.6</c:v>
                </c:pt>
                <c:pt idx="2844">
                  <c:v>92.6</c:v>
                </c:pt>
                <c:pt idx="2845">
                  <c:v>92.5</c:v>
                </c:pt>
                <c:pt idx="2846">
                  <c:v>92.5</c:v>
                </c:pt>
                <c:pt idx="2847">
                  <c:v>92.5</c:v>
                </c:pt>
                <c:pt idx="2848">
                  <c:v>92.5</c:v>
                </c:pt>
                <c:pt idx="2849">
                  <c:v>92.4</c:v>
                </c:pt>
                <c:pt idx="2850">
                  <c:v>92.3</c:v>
                </c:pt>
                <c:pt idx="2851">
                  <c:v>92.3</c:v>
                </c:pt>
                <c:pt idx="2852">
                  <c:v>92.3</c:v>
                </c:pt>
                <c:pt idx="2853">
                  <c:v>92.2</c:v>
                </c:pt>
                <c:pt idx="2854">
                  <c:v>92.2</c:v>
                </c:pt>
                <c:pt idx="2855">
                  <c:v>92.2</c:v>
                </c:pt>
                <c:pt idx="2856">
                  <c:v>92.2</c:v>
                </c:pt>
                <c:pt idx="2857">
                  <c:v>92.2</c:v>
                </c:pt>
                <c:pt idx="2858">
                  <c:v>92</c:v>
                </c:pt>
                <c:pt idx="2859">
                  <c:v>91.9</c:v>
                </c:pt>
                <c:pt idx="2860">
                  <c:v>91.9</c:v>
                </c:pt>
                <c:pt idx="2861">
                  <c:v>91.9</c:v>
                </c:pt>
                <c:pt idx="2862">
                  <c:v>91.9</c:v>
                </c:pt>
                <c:pt idx="2863">
                  <c:v>91.9</c:v>
                </c:pt>
                <c:pt idx="2864">
                  <c:v>91.8</c:v>
                </c:pt>
                <c:pt idx="2865">
                  <c:v>91.7</c:v>
                </c:pt>
                <c:pt idx="2866">
                  <c:v>91.7</c:v>
                </c:pt>
                <c:pt idx="2867">
                  <c:v>91.6</c:v>
                </c:pt>
                <c:pt idx="2868">
                  <c:v>91.6</c:v>
                </c:pt>
                <c:pt idx="2869">
                  <c:v>91.6</c:v>
                </c:pt>
                <c:pt idx="2870">
                  <c:v>91.5</c:v>
                </c:pt>
                <c:pt idx="2871">
                  <c:v>91.5</c:v>
                </c:pt>
                <c:pt idx="2872">
                  <c:v>91.4</c:v>
                </c:pt>
                <c:pt idx="2873">
                  <c:v>91.4</c:v>
                </c:pt>
                <c:pt idx="2874">
                  <c:v>91.3</c:v>
                </c:pt>
                <c:pt idx="2875">
                  <c:v>91.3</c:v>
                </c:pt>
                <c:pt idx="2876">
                  <c:v>91.3</c:v>
                </c:pt>
                <c:pt idx="2877">
                  <c:v>91.3</c:v>
                </c:pt>
                <c:pt idx="2878">
                  <c:v>91.3</c:v>
                </c:pt>
                <c:pt idx="2879">
                  <c:v>91.2</c:v>
                </c:pt>
                <c:pt idx="2880">
                  <c:v>91.1</c:v>
                </c:pt>
                <c:pt idx="2881">
                  <c:v>91.1</c:v>
                </c:pt>
                <c:pt idx="2882">
                  <c:v>91.1</c:v>
                </c:pt>
                <c:pt idx="2883">
                  <c:v>91</c:v>
                </c:pt>
                <c:pt idx="2884">
                  <c:v>90.9</c:v>
                </c:pt>
                <c:pt idx="2885">
                  <c:v>90.9</c:v>
                </c:pt>
                <c:pt idx="2886">
                  <c:v>90.9</c:v>
                </c:pt>
                <c:pt idx="2887">
                  <c:v>90.8</c:v>
                </c:pt>
                <c:pt idx="2888">
                  <c:v>90.8</c:v>
                </c:pt>
                <c:pt idx="2889">
                  <c:v>90.8</c:v>
                </c:pt>
                <c:pt idx="2890">
                  <c:v>90.7</c:v>
                </c:pt>
                <c:pt idx="2891">
                  <c:v>90.8</c:v>
                </c:pt>
                <c:pt idx="2892">
                  <c:v>90.7</c:v>
                </c:pt>
                <c:pt idx="2893">
                  <c:v>90.7</c:v>
                </c:pt>
                <c:pt idx="2894">
                  <c:v>90.6</c:v>
                </c:pt>
                <c:pt idx="2895">
                  <c:v>90.6</c:v>
                </c:pt>
                <c:pt idx="2896">
                  <c:v>90.6</c:v>
                </c:pt>
                <c:pt idx="2897">
                  <c:v>90.5</c:v>
                </c:pt>
                <c:pt idx="2898">
                  <c:v>90.5</c:v>
                </c:pt>
                <c:pt idx="2899">
                  <c:v>90.5</c:v>
                </c:pt>
                <c:pt idx="2900">
                  <c:v>90.5</c:v>
                </c:pt>
                <c:pt idx="2901">
                  <c:v>90.4</c:v>
                </c:pt>
                <c:pt idx="2902">
                  <c:v>90.4</c:v>
                </c:pt>
                <c:pt idx="2903">
                  <c:v>90.3</c:v>
                </c:pt>
                <c:pt idx="2904">
                  <c:v>90.3</c:v>
                </c:pt>
                <c:pt idx="2905">
                  <c:v>90.3</c:v>
                </c:pt>
                <c:pt idx="2906">
                  <c:v>90.3</c:v>
                </c:pt>
                <c:pt idx="2907">
                  <c:v>90.2</c:v>
                </c:pt>
                <c:pt idx="2908">
                  <c:v>90.2</c:v>
                </c:pt>
                <c:pt idx="2909">
                  <c:v>90.2</c:v>
                </c:pt>
                <c:pt idx="2910">
                  <c:v>90.1</c:v>
                </c:pt>
                <c:pt idx="2911">
                  <c:v>90.1</c:v>
                </c:pt>
                <c:pt idx="2912">
                  <c:v>90.1</c:v>
                </c:pt>
                <c:pt idx="2913">
                  <c:v>90</c:v>
                </c:pt>
                <c:pt idx="2914">
                  <c:v>89.9</c:v>
                </c:pt>
                <c:pt idx="2915">
                  <c:v>89.9</c:v>
                </c:pt>
                <c:pt idx="2916">
                  <c:v>89.9</c:v>
                </c:pt>
                <c:pt idx="2917">
                  <c:v>89.9</c:v>
                </c:pt>
                <c:pt idx="2918">
                  <c:v>89.8</c:v>
                </c:pt>
                <c:pt idx="2919">
                  <c:v>89.7</c:v>
                </c:pt>
                <c:pt idx="2920">
                  <c:v>89.7</c:v>
                </c:pt>
                <c:pt idx="2921">
                  <c:v>89.7</c:v>
                </c:pt>
                <c:pt idx="2922">
                  <c:v>89.7</c:v>
                </c:pt>
                <c:pt idx="2923">
                  <c:v>89.7</c:v>
                </c:pt>
                <c:pt idx="2924">
                  <c:v>89.6</c:v>
                </c:pt>
                <c:pt idx="2925">
                  <c:v>89.6</c:v>
                </c:pt>
                <c:pt idx="2926">
                  <c:v>89.6</c:v>
                </c:pt>
                <c:pt idx="2927">
                  <c:v>89.5</c:v>
                </c:pt>
                <c:pt idx="2928">
                  <c:v>89.5</c:v>
                </c:pt>
                <c:pt idx="2929">
                  <c:v>89.4</c:v>
                </c:pt>
                <c:pt idx="2930">
                  <c:v>89.4</c:v>
                </c:pt>
                <c:pt idx="2931">
                  <c:v>89.4</c:v>
                </c:pt>
                <c:pt idx="2932">
                  <c:v>89.4</c:v>
                </c:pt>
                <c:pt idx="2933">
                  <c:v>89.3</c:v>
                </c:pt>
                <c:pt idx="2934">
                  <c:v>89.3</c:v>
                </c:pt>
                <c:pt idx="2935">
                  <c:v>89.2</c:v>
                </c:pt>
                <c:pt idx="2936">
                  <c:v>89.1</c:v>
                </c:pt>
                <c:pt idx="2937">
                  <c:v>89.1</c:v>
                </c:pt>
                <c:pt idx="2938">
                  <c:v>89.1</c:v>
                </c:pt>
                <c:pt idx="2939">
                  <c:v>89.1</c:v>
                </c:pt>
                <c:pt idx="2940">
                  <c:v>89</c:v>
                </c:pt>
                <c:pt idx="2941">
                  <c:v>89</c:v>
                </c:pt>
                <c:pt idx="2942">
                  <c:v>89</c:v>
                </c:pt>
                <c:pt idx="2943">
                  <c:v>88.9</c:v>
                </c:pt>
                <c:pt idx="2944">
                  <c:v>88.9</c:v>
                </c:pt>
                <c:pt idx="2945">
                  <c:v>88.8</c:v>
                </c:pt>
                <c:pt idx="2946">
                  <c:v>88.8</c:v>
                </c:pt>
                <c:pt idx="2947">
                  <c:v>88.7</c:v>
                </c:pt>
                <c:pt idx="2948">
                  <c:v>88.7</c:v>
                </c:pt>
                <c:pt idx="2949">
                  <c:v>88.6</c:v>
                </c:pt>
                <c:pt idx="2950">
                  <c:v>88.6</c:v>
                </c:pt>
                <c:pt idx="2951">
                  <c:v>88.5</c:v>
                </c:pt>
                <c:pt idx="2952">
                  <c:v>88.5</c:v>
                </c:pt>
                <c:pt idx="2953">
                  <c:v>88.4</c:v>
                </c:pt>
                <c:pt idx="2954">
                  <c:v>88.5</c:v>
                </c:pt>
                <c:pt idx="2955">
                  <c:v>88.4</c:v>
                </c:pt>
                <c:pt idx="2956">
                  <c:v>88.4</c:v>
                </c:pt>
                <c:pt idx="2957">
                  <c:v>88.3</c:v>
                </c:pt>
                <c:pt idx="2958">
                  <c:v>88.3</c:v>
                </c:pt>
                <c:pt idx="2959">
                  <c:v>88.3</c:v>
                </c:pt>
                <c:pt idx="2960">
                  <c:v>88.2</c:v>
                </c:pt>
                <c:pt idx="2961">
                  <c:v>88.2</c:v>
                </c:pt>
                <c:pt idx="2962">
                  <c:v>88.2</c:v>
                </c:pt>
                <c:pt idx="2963">
                  <c:v>88.2</c:v>
                </c:pt>
                <c:pt idx="2964">
                  <c:v>88</c:v>
                </c:pt>
                <c:pt idx="2965">
                  <c:v>88</c:v>
                </c:pt>
                <c:pt idx="2966">
                  <c:v>88</c:v>
                </c:pt>
                <c:pt idx="2967">
                  <c:v>88</c:v>
                </c:pt>
                <c:pt idx="2968">
                  <c:v>88</c:v>
                </c:pt>
                <c:pt idx="2969">
                  <c:v>87.9</c:v>
                </c:pt>
                <c:pt idx="2970">
                  <c:v>87.9</c:v>
                </c:pt>
                <c:pt idx="2971">
                  <c:v>87.9</c:v>
                </c:pt>
                <c:pt idx="2972">
                  <c:v>87.9</c:v>
                </c:pt>
                <c:pt idx="2973">
                  <c:v>87.8</c:v>
                </c:pt>
                <c:pt idx="2974">
                  <c:v>87.7</c:v>
                </c:pt>
                <c:pt idx="2975">
                  <c:v>87.7</c:v>
                </c:pt>
                <c:pt idx="2976">
                  <c:v>87.7</c:v>
                </c:pt>
                <c:pt idx="2977">
                  <c:v>87.6</c:v>
                </c:pt>
                <c:pt idx="2978">
                  <c:v>87.6</c:v>
                </c:pt>
                <c:pt idx="2979">
                  <c:v>87.6</c:v>
                </c:pt>
                <c:pt idx="2980">
                  <c:v>87.6</c:v>
                </c:pt>
                <c:pt idx="2981">
                  <c:v>87.4</c:v>
                </c:pt>
                <c:pt idx="2982">
                  <c:v>87.4</c:v>
                </c:pt>
                <c:pt idx="2983">
                  <c:v>87.4</c:v>
                </c:pt>
                <c:pt idx="2984">
                  <c:v>87.4</c:v>
                </c:pt>
                <c:pt idx="2985">
                  <c:v>87.4</c:v>
                </c:pt>
                <c:pt idx="2986">
                  <c:v>87.3</c:v>
                </c:pt>
                <c:pt idx="2987">
                  <c:v>87.3</c:v>
                </c:pt>
                <c:pt idx="2988">
                  <c:v>87.3</c:v>
                </c:pt>
                <c:pt idx="2989">
                  <c:v>87.3</c:v>
                </c:pt>
                <c:pt idx="2990">
                  <c:v>87.2</c:v>
                </c:pt>
                <c:pt idx="2991">
                  <c:v>87.2</c:v>
                </c:pt>
                <c:pt idx="2992">
                  <c:v>87.1</c:v>
                </c:pt>
                <c:pt idx="2993">
                  <c:v>87.1</c:v>
                </c:pt>
                <c:pt idx="2994">
                  <c:v>87.1</c:v>
                </c:pt>
                <c:pt idx="2995">
                  <c:v>87</c:v>
                </c:pt>
                <c:pt idx="2996">
                  <c:v>86.9</c:v>
                </c:pt>
                <c:pt idx="2997">
                  <c:v>86.9</c:v>
                </c:pt>
                <c:pt idx="2998">
                  <c:v>86.9</c:v>
                </c:pt>
                <c:pt idx="2999">
                  <c:v>86.8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D67-4FF8-9006-B034C002829C}"/>
            </c:ext>
          </c:extLst>
        </c:ser>
        <c:ser>
          <c:idx val="1"/>
          <c:order val="1"/>
          <c:tx>
            <c:strRef>
              <c:f>'device 1_2016-06-02_13-49-29'!$C$1:$C$2</c:f>
              <c:strCache>
                <c:ptCount val="2"/>
                <c:pt idx="0">
                  <c:v>CH2</c:v>
                </c:pt>
                <c:pt idx="1">
                  <c:v>degC</c:v>
                </c:pt>
              </c:strCache>
            </c:strRef>
          </c:tx>
          <c:spPr>
            <a:ln w="254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1_2016-06-02_13-49-29'!$C$3:$C$3002</c:f>
              <c:numCache>
                <c:formatCode>General</c:formatCode>
                <c:ptCount val="3000"/>
                <c:pt idx="0">
                  <c:v>30.2</c:v>
                </c:pt>
                <c:pt idx="1">
                  <c:v>30.2</c:v>
                </c:pt>
                <c:pt idx="2">
                  <c:v>30.2</c:v>
                </c:pt>
                <c:pt idx="3">
                  <c:v>30.2</c:v>
                </c:pt>
                <c:pt idx="4">
                  <c:v>30.1</c:v>
                </c:pt>
                <c:pt idx="5">
                  <c:v>30.1</c:v>
                </c:pt>
                <c:pt idx="6">
                  <c:v>30</c:v>
                </c:pt>
                <c:pt idx="7">
                  <c:v>29.9</c:v>
                </c:pt>
                <c:pt idx="8">
                  <c:v>29.9</c:v>
                </c:pt>
                <c:pt idx="9">
                  <c:v>29.7</c:v>
                </c:pt>
                <c:pt idx="10">
                  <c:v>29.7</c:v>
                </c:pt>
                <c:pt idx="11">
                  <c:v>29.7</c:v>
                </c:pt>
                <c:pt idx="12">
                  <c:v>29.7</c:v>
                </c:pt>
                <c:pt idx="13">
                  <c:v>29.7</c:v>
                </c:pt>
                <c:pt idx="14">
                  <c:v>29.6</c:v>
                </c:pt>
                <c:pt idx="15">
                  <c:v>29.5</c:v>
                </c:pt>
                <c:pt idx="16">
                  <c:v>29.4</c:v>
                </c:pt>
                <c:pt idx="17">
                  <c:v>29.4</c:v>
                </c:pt>
                <c:pt idx="18">
                  <c:v>29.3</c:v>
                </c:pt>
                <c:pt idx="19">
                  <c:v>29.4</c:v>
                </c:pt>
                <c:pt idx="20">
                  <c:v>29.4</c:v>
                </c:pt>
                <c:pt idx="21">
                  <c:v>29.4</c:v>
                </c:pt>
                <c:pt idx="22">
                  <c:v>29.4</c:v>
                </c:pt>
                <c:pt idx="23">
                  <c:v>29.3</c:v>
                </c:pt>
                <c:pt idx="24">
                  <c:v>29.4</c:v>
                </c:pt>
                <c:pt idx="25">
                  <c:v>29.4</c:v>
                </c:pt>
                <c:pt idx="26">
                  <c:v>29.4</c:v>
                </c:pt>
                <c:pt idx="27">
                  <c:v>29.4</c:v>
                </c:pt>
                <c:pt idx="28">
                  <c:v>29.4</c:v>
                </c:pt>
                <c:pt idx="29">
                  <c:v>29.5</c:v>
                </c:pt>
                <c:pt idx="30">
                  <c:v>29.5</c:v>
                </c:pt>
                <c:pt idx="31">
                  <c:v>29.6</c:v>
                </c:pt>
                <c:pt idx="32">
                  <c:v>29.6</c:v>
                </c:pt>
                <c:pt idx="33">
                  <c:v>29.7</c:v>
                </c:pt>
                <c:pt idx="34">
                  <c:v>29.9</c:v>
                </c:pt>
                <c:pt idx="35">
                  <c:v>29.9</c:v>
                </c:pt>
                <c:pt idx="36">
                  <c:v>30</c:v>
                </c:pt>
                <c:pt idx="37">
                  <c:v>30.1</c:v>
                </c:pt>
                <c:pt idx="38">
                  <c:v>30.2</c:v>
                </c:pt>
                <c:pt idx="39">
                  <c:v>30.3</c:v>
                </c:pt>
                <c:pt idx="40">
                  <c:v>30.4</c:v>
                </c:pt>
                <c:pt idx="41">
                  <c:v>30.5</c:v>
                </c:pt>
                <c:pt idx="42">
                  <c:v>30.6</c:v>
                </c:pt>
                <c:pt idx="43">
                  <c:v>30.7</c:v>
                </c:pt>
                <c:pt idx="44">
                  <c:v>30.9</c:v>
                </c:pt>
                <c:pt idx="45">
                  <c:v>30.9</c:v>
                </c:pt>
                <c:pt idx="46">
                  <c:v>31</c:v>
                </c:pt>
                <c:pt idx="47">
                  <c:v>31.1</c:v>
                </c:pt>
                <c:pt idx="48">
                  <c:v>31.2</c:v>
                </c:pt>
                <c:pt idx="49">
                  <c:v>31.3</c:v>
                </c:pt>
                <c:pt idx="50">
                  <c:v>31.5</c:v>
                </c:pt>
                <c:pt idx="51">
                  <c:v>31.6</c:v>
                </c:pt>
                <c:pt idx="52">
                  <c:v>31.7</c:v>
                </c:pt>
                <c:pt idx="53">
                  <c:v>31.8</c:v>
                </c:pt>
                <c:pt idx="54">
                  <c:v>31.9</c:v>
                </c:pt>
                <c:pt idx="55">
                  <c:v>32</c:v>
                </c:pt>
                <c:pt idx="56">
                  <c:v>32</c:v>
                </c:pt>
                <c:pt idx="57">
                  <c:v>32.200000000000003</c:v>
                </c:pt>
                <c:pt idx="58">
                  <c:v>32.200000000000003</c:v>
                </c:pt>
                <c:pt idx="59">
                  <c:v>32.299999999999997</c:v>
                </c:pt>
                <c:pt idx="60">
                  <c:v>32.4</c:v>
                </c:pt>
                <c:pt idx="61">
                  <c:v>32.5</c:v>
                </c:pt>
                <c:pt idx="62">
                  <c:v>32.6</c:v>
                </c:pt>
                <c:pt idx="63">
                  <c:v>32.700000000000003</c:v>
                </c:pt>
                <c:pt idx="64">
                  <c:v>32.700000000000003</c:v>
                </c:pt>
                <c:pt idx="65">
                  <c:v>32.700000000000003</c:v>
                </c:pt>
                <c:pt idx="66">
                  <c:v>32.799999999999997</c:v>
                </c:pt>
                <c:pt idx="67">
                  <c:v>32.9</c:v>
                </c:pt>
                <c:pt idx="68">
                  <c:v>32.9</c:v>
                </c:pt>
                <c:pt idx="69">
                  <c:v>32.9</c:v>
                </c:pt>
                <c:pt idx="70">
                  <c:v>33</c:v>
                </c:pt>
                <c:pt idx="71">
                  <c:v>33</c:v>
                </c:pt>
                <c:pt idx="72">
                  <c:v>33.1</c:v>
                </c:pt>
                <c:pt idx="73">
                  <c:v>33.200000000000003</c:v>
                </c:pt>
                <c:pt idx="74">
                  <c:v>33.200000000000003</c:v>
                </c:pt>
                <c:pt idx="75">
                  <c:v>33.200000000000003</c:v>
                </c:pt>
                <c:pt idx="76">
                  <c:v>33.299999999999997</c:v>
                </c:pt>
                <c:pt idx="77">
                  <c:v>33.299999999999997</c:v>
                </c:pt>
                <c:pt idx="78">
                  <c:v>33.4</c:v>
                </c:pt>
                <c:pt idx="79">
                  <c:v>33.4</c:v>
                </c:pt>
                <c:pt idx="80">
                  <c:v>33.4</c:v>
                </c:pt>
                <c:pt idx="81">
                  <c:v>33.5</c:v>
                </c:pt>
                <c:pt idx="82">
                  <c:v>33.5</c:v>
                </c:pt>
                <c:pt idx="83">
                  <c:v>33.5</c:v>
                </c:pt>
                <c:pt idx="84">
                  <c:v>33.6</c:v>
                </c:pt>
                <c:pt idx="85">
                  <c:v>33.6</c:v>
                </c:pt>
                <c:pt idx="86">
                  <c:v>33.700000000000003</c:v>
                </c:pt>
                <c:pt idx="87">
                  <c:v>33.700000000000003</c:v>
                </c:pt>
                <c:pt idx="88">
                  <c:v>33.700000000000003</c:v>
                </c:pt>
                <c:pt idx="89">
                  <c:v>33.700000000000003</c:v>
                </c:pt>
                <c:pt idx="90">
                  <c:v>33.700000000000003</c:v>
                </c:pt>
                <c:pt idx="91">
                  <c:v>33.700000000000003</c:v>
                </c:pt>
                <c:pt idx="92">
                  <c:v>33.700000000000003</c:v>
                </c:pt>
                <c:pt idx="93">
                  <c:v>33.700000000000003</c:v>
                </c:pt>
                <c:pt idx="94">
                  <c:v>33.799999999999997</c:v>
                </c:pt>
                <c:pt idx="95">
                  <c:v>33.799999999999997</c:v>
                </c:pt>
                <c:pt idx="96">
                  <c:v>33.700000000000003</c:v>
                </c:pt>
                <c:pt idx="97">
                  <c:v>33.799999999999997</c:v>
                </c:pt>
                <c:pt idx="98">
                  <c:v>33.799999999999997</c:v>
                </c:pt>
                <c:pt idx="99">
                  <c:v>33.799999999999997</c:v>
                </c:pt>
                <c:pt idx="100">
                  <c:v>33.799999999999997</c:v>
                </c:pt>
                <c:pt idx="101">
                  <c:v>33.799999999999997</c:v>
                </c:pt>
                <c:pt idx="102">
                  <c:v>33.9</c:v>
                </c:pt>
                <c:pt idx="103">
                  <c:v>33.9</c:v>
                </c:pt>
                <c:pt idx="104">
                  <c:v>34</c:v>
                </c:pt>
                <c:pt idx="105">
                  <c:v>34</c:v>
                </c:pt>
                <c:pt idx="106">
                  <c:v>34</c:v>
                </c:pt>
                <c:pt idx="107">
                  <c:v>34</c:v>
                </c:pt>
                <c:pt idx="108">
                  <c:v>33.9</c:v>
                </c:pt>
                <c:pt idx="109">
                  <c:v>34</c:v>
                </c:pt>
                <c:pt idx="110">
                  <c:v>34</c:v>
                </c:pt>
                <c:pt idx="111">
                  <c:v>34</c:v>
                </c:pt>
                <c:pt idx="112">
                  <c:v>34</c:v>
                </c:pt>
                <c:pt idx="113">
                  <c:v>34</c:v>
                </c:pt>
                <c:pt idx="114">
                  <c:v>34</c:v>
                </c:pt>
                <c:pt idx="115">
                  <c:v>34</c:v>
                </c:pt>
                <c:pt idx="116">
                  <c:v>34</c:v>
                </c:pt>
                <c:pt idx="117">
                  <c:v>34</c:v>
                </c:pt>
                <c:pt idx="118">
                  <c:v>34</c:v>
                </c:pt>
                <c:pt idx="119">
                  <c:v>34.1</c:v>
                </c:pt>
                <c:pt idx="120">
                  <c:v>34.1</c:v>
                </c:pt>
                <c:pt idx="121">
                  <c:v>34.1</c:v>
                </c:pt>
                <c:pt idx="122">
                  <c:v>34.1</c:v>
                </c:pt>
                <c:pt idx="123">
                  <c:v>34.1</c:v>
                </c:pt>
                <c:pt idx="124">
                  <c:v>34.200000000000003</c:v>
                </c:pt>
                <c:pt idx="125">
                  <c:v>34.200000000000003</c:v>
                </c:pt>
                <c:pt idx="126">
                  <c:v>34.200000000000003</c:v>
                </c:pt>
                <c:pt idx="127">
                  <c:v>34.200000000000003</c:v>
                </c:pt>
                <c:pt idx="128">
                  <c:v>34.200000000000003</c:v>
                </c:pt>
                <c:pt idx="129">
                  <c:v>34.200000000000003</c:v>
                </c:pt>
                <c:pt idx="130">
                  <c:v>34.200000000000003</c:v>
                </c:pt>
                <c:pt idx="131">
                  <c:v>34.200000000000003</c:v>
                </c:pt>
                <c:pt idx="132">
                  <c:v>34.200000000000003</c:v>
                </c:pt>
                <c:pt idx="133">
                  <c:v>34.1</c:v>
                </c:pt>
                <c:pt idx="134">
                  <c:v>34.200000000000003</c:v>
                </c:pt>
                <c:pt idx="135">
                  <c:v>34.200000000000003</c:v>
                </c:pt>
                <c:pt idx="136">
                  <c:v>34.200000000000003</c:v>
                </c:pt>
                <c:pt idx="137">
                  <c:v>34.200000000000003</c:v>
                </c:pt>
                <c:pt idx="138">
                  <c:v>34.299999999999997</c:v>
                </c:pt>
                <c:pt idx="139">
                  <c:v>34.299999999999997</c:v>
                </c:pt>
                <c:pt idx="140">
                  <c:v>34.299999999999997</c:v>
                </c:pt>
                <c:pt idx="141">
                  <c:v>34.299999999999997</c:v>
                </c:pt>
                <c:pt idx="142">
                  <c:v>34.299999999999997</c:v>
                </c:pt>
                <c:pt idx="143">
                  <c:v>34.4</c:v>
                </c:pt>
                <c:pt idx="144">
                  <c:v>34.299999999999997</c:v>
                </c:pt>
                <c:pt idx="145">
                  <c:v>34.299999999999997</c:v>
                </c:pt>
                <c:pt idx="146">
                  <c:v>34.4</c:v>
                </c:pt>
                <c:pt idx="147">
                  <c:v>34.4</c:v>
                </c:pt>
                <c:pt idx="148">
                  <c:v>34.4</c:v>
                </c:pt>
                <c:pt idx="149">
                  <c:v>34.4</c:v>
                </c:pt>
                <c:pt idx="150">
                  <c:v>34.4</c:v>
                </c:pt>
                <c:pt idx="151">
                  <c:v>34.4</c:v>
                </c:pt>
                <c:pt idx="152">
                  <c:v>34.4</c:v>
                </c:pt>
                <c:pt idx="153">
                  <c:v>34.4</c:v>
                </c:pt>
                <c:pt idx="154">
                  <c:v>34.4</c:v>
                </c:pt>
                <c:pt idx="155">
                  <c:v>34.5</c:v>
                </c:pt>
                <c:pt idx="156">
                  <c:v>34.5</c:v>
                </c:pt>
                <c:pt idx="157">
                  <c:v>34.5</c:v>
                </c:pt>
                <c:pt idx="158">
                  <c:v>34.5</c:v>
                </c:pt>
                <c:pt idx="159">
                  <c:v>34.4</c:v>
                </c:pt>
                <c:pt idx="160">
                  <c:v>34.4</c:v>
                </c:pt>
                <c:pt idx="161">
                  <c:v>34.5</c:v>
                </c:pt>
                <c:pt idx="162">
                  <c:v>34.5</c:v>
                </c:pt>
                <c:pt idx="163">
                  <c:v>34.5</c:v>
                </c:pt>
                <c:pt idx="164">
                  <c:v>34.5</c:v>
                </c:pt>
                <c:pt idx="165">
                  <c:v>34.5</c:v>
                </c:pt>
                <c:pt idx="166">
                  <c:v>34.5</c:v>
                </c:pt>
                <c:pt idx="167">
                  <c:v>34.5</c:v>
                </c:pt>
                <c:pt idx="168">
                  <c:v>34.6</c:v>
                </c:pt>
                <c:pt idx="169">
                  <c:v>34.5</c:v>
                </c:pt>
                <c:pt idx="170">
                  <c:v>34.5</c:v>
                </c:pt>
                <c:pt idx="171">
                  <c:v>34.5</c:v>
                </c:pt>
                <c:pt idx="172">
                  <c:v>34.5</c:v>
                </c:pt>
                <c:pt idx="173">
                  <c:v>34.5</c:v>
                </c:pt>
                <c:pt idx="174">
                  <c:v>34.5</c:v>
                </c:pt>
                <c:pt idx="175">
                  <c:v>34.5</c:v>
                </c:pt>
                <c:pt idx="176">
                  <c:v>34.5</c:v>
                </c:pt>
                <c:pt idx="177">
                  <c:v>34.5</c:v>
                </c:pt>
                <c:pt idx="178">
                  <c:v>34.5</c:v>
                </c:pt>
                <c:pt idx="179">
                  <c:v>34.6</c:v>
                </c:pt>
                <c:pt idx="180">
                  <c:v>34.6</c:v>
                </c:pt>
                <c:pt idx="181">
                  <c:v>34.6</c:v>
                </c:pt>
                <c:pt idx="182">
                  <c:v>34.6</c:v>
                </c:pt>
                <c:pt idx="183">
                  <c:v>34.6</c:v>
                </c:pt>
                <c:pt idx="184">
                  <c:v>34.6</c:v>
                </c:pt>
                <c:pt idx="185">
                  <c:v>34.6</c:v>
                </c:pt>
                <c:pt idx="186">
                  <c:v>34.6</c:v>
                </c:pt>
                <c:pt idx="187">
                  <c:v>34.6</c:v>
                </c:pt>
                <c:pt idx="188">
                  <c:v>34.6</c:v>
                </c:pt>
                <c:pt idx="189">
                  <c:v>34.6</c:v>
                </c:pt>
                <c:pt idx="190">
                  <c:v>34.6</c:v>
                </c:pt>
                <c:pt idx="191">
                  <c:v>34.6</c:v>
                </c:pt>
                <c:pt idx="192">
                  <c:v>34.5</c:v>
                </c:pt>
                <c:pt idx="193">
                  <c:v>34.700000000000003</c:v>
                </c:pt>
                <c:pt idx="194">
                  <c:v>34.6</c:v>
                </c:pt>
                <c:pt idx="195">
                  <c:v>34.6</c:v>
                </c:pt>
                <c:pt idx="196">
                  <c:v>34.700000000000003</c:v>
                </c:pt>
                <c:pt idx="197">
                  <c:v>34.6</c:v>
                </c:pt>
                <c:pt idx="198">
                  <c:v>34.6</c:v>
                </c:pt>
                <c:pt idx="199">
                  <c:v>34.6</c:v>
                </c:pt>
                <c:pt idx="200">
                  <c:v>34.6</c:v>
                </c:pt>
                <c:pt idx="201">
                  <c:v>34.700000000000003</c:v>
                </c:pt>
                <c:pt idx="202">
                  <c:v>34.799999999999997</c:v>
                </c:pt>
                <c:pt idx="203">
                  <c:v>34.6</c:v>
                </c:pt>
                <c:pt idx="204">
                  <c:v>34.6</c:v>
                </c:pt>
                <c:pt idx="205">
                  <c:v>34.700000000000003</c:v>
                </c:pt>
                <c:pt idx="206">
                  <c:v>34.700000000000003</c:v>
                </c:pt>
                <c:pt idx="207">
                  <c:v>34.700000000000003</c:v>
                </c:pt>
                <c:pt idx="208">
                  <c:v>34.700000000000003</c:v>
                </c:pt>
                <c:pt idx="209">
                  <c:v>34.700000000000003</c:v>
                </c:pt>
                <c:pt idx="210">
                  <c:v>34.6</c:v>
                </c:pt>
                <c:pt idx="211">
                  <c:v>34.6</c:v>
                </c:pt>
                <c:pt idx="212">
                  <c:v>34.799999999999997</c:v>
                </c:pt>
                <c:pt idx="213">
                  <c:v>34.700000000000003</c:v>
                </c:pt>
                <c:pt idx="214">
                  <c:v>34.799999999999997</c:v>
                </c:pt>
                <c:pt idx="215">
                  <c:v>34.700000000000003</c:v>
                </c:pt>
                <c:pt idx="216">
                  <c:v>34.799999999999997</c:v>
                </c:pt>
                <c:pt idx="217">
                  <c:v>34.799999999999997</c:v>
                </c:pt>
                <c:pt idx="218">
                  <c:v>34.700000000000003</c:v>
                </c:pt>
                <c:pt idx="219">
                  <c:v>34.700000000000003</c:v>
                </c:pt>
                <c:pt idx="220">
                  <c:v>34.799999999999997</c:v>
                </c:pt>
                <c:pt idx="221">
                  <c:v>34.799999999999997</c:v>
                </c:pt>
                <c:pt idx="222">
                  <c:v>34.799999999999997</c:v>
                </c:pt>
                <c:pt idx="223">
                  <c:v>34.799999999999997</c:v>
                </c:pt>
                <c:pt idx="224">
                  <c:v>34.799999999999997</c:v>
                </c:pt>
                <c:pt idx="225">
                  <c:v>34.799999999999997</c:v>
                </c:pt>
                <c:pt idx="226">
                  <c:v>34.799999999999997</c:v>
                </c:pt>
                <c:pt idx="227">
                  <c:v>34.799999999999997</c:v>
                </c:pt>
                <c:pt idx="228">
                  <c:v>34.799999999999997</c:v>
                </c:pt>
                <c:pt idx="229">
                  <c:v>34.799999999999997</c:v>
                </c:pt>
                <c:pt idx="230">
                  <c:v>34.799999999999997</c:v>
                </c:pt>
                <c:pt idx="231">
                  <c:v>34.799999999999997</c:v>
                </c:pt>
                <c:pt idx="232">
                  <c:v>34.799999999999997</c:v>
                </c:pt>
                <c:pt idx="233">
                  <c:v>34.799999999999997</c:v>
                </c:pt>
                <c:pt idx="234">
                  <c:v>34.799999999999997</c:v>
                </c:pt>
                <c:pt idx="235">
                  <c:v>34.700000000000003</c:v>
                </c:pt>
                <c:pt idx="236">
                  <c:v>34.799999999999997</c:v>
                </c:pt>
                <c:pt idx="237">
                  <c:v>34.799999999999997</c:v>
                </c:pt>
                <c:pt idx="238">
                  <c:v>34.799999999999997</c:v>
                </c:pt>
                <c:pt idx="239">
                  <c:v>34.799999999999997</c:v>
                </c:pt>
                <c:pt idx="240">
                  <c:v>34.799999999999997</c:v>
                </c:pt>
                <c:pt idx="241">
                  <c:v>34.799999999999997</c:v>
                </c:pt>
                <c:pt idx="242">
                  <c:v>34.799999999999997</c:v>
                </c:pt>
                <c:pt idx="243">
                  <c:v>34.799999999999997</c:v>
                </c:pt>
                <c:pt idx="244">
                  <c:v>34.799999999999997</c:v>
                </c:pt>
                <c:pt idx="245">
                  <c:v>34.700000000000003</c:v>
                </c:pt>
                <c:pt idx="246">
                  <c:v>34.799999999999997</c:v>
                </c:pt>
                <c:pt idx="247">
                  <c:v>34.799999999999997</c:v>
                </c:pt>
                <c:pt idx="248">
                  <c:v>34.799999999999997</c:v>
                </c:pt>
                <c:pt idx="249">
                  <c:v>34.799999999999997</c:v>
                </c:pt>
                <c:pt idx="250">
                  <c:v>34.799999999999997</c:v>
                </c:pt>
                <c:pt idx="251">
                  <c:v>34.799999999999997</c:v>
                </c:pt>
                <c:pt idx="252">
                  <c:v>34.799999999999997</c:v>
                </c:pt>
                <c:pt idx="253">
                  <c:v>34.799999999999997</c:v>
                </c:pt>
                <c:pt idx="254">
                  <c:v>34.799999999999997</c:v>
                </c:pt>
                <c:pt idx="255">
                  <c:v>34.799999999999997</c:v>
                </c:pt>
                <c:pt idx="256">
                  <c:v>34.799999999999997</c:v>
                </c:pt>
                <c:pt idx="257">
                  <c:v>34.799999999999997</c:v>
                </c:pt>
                <c:pt idx="258">
                  <c:v>34.799999999999997</c:v>
                </c:pt>
                <c:pt idx="259">
                  <c:v>34.799999999999997</c:v>
                </c:pt>
                <c:pt idx="260">
                  <c:v>34.799999999999997</c:v>
                </c:pt>
                <c:pt idx="261">
                  <c:v>34.799999999999997</c:v>
                </c:pt>
                <c:pt idx="262">
                  <c:v>34.799999999999997</c:v>
                </c:pt>
                <c:pt idx="263">
                  <c:v>34.799999999999997</c:v>
                </c:pt>
                <c:pt idx="264">
                  <c:v>34.799999999999997</c:v>
                </c:pt>
                <c:pt idx="265">
                  <c:v>34.799999999999997</c:v>
                </c:pt>
                <c:pt idx="266">
                  <c:v>34.799999999999997</c:v>
                </c:pt>
                <c:pt idx="267">
                  <c:v>34.799999999999997</c:v>
                </c:pt>
                <c:pt idx="268">
                  <c:v>34.799999999999997</c:v>
                </c:pt>
                <c:pt idx="269">
                  <c:v>34.799999999999997</c:v>
                </c:pt>
                <c:pt idx="270">
                  <c:v>34.9</c:v>
                </c:pt>
                <c:pt idx="271">
                  <c:v>34.799999999999997</c:v>
                </c:pt>
                <c:pt idx="272">
                  <c:v>34.799999999999997</c:v>
                </c:pt>
                <c:pt idx="273">
                  <c:v>34.799999999999997</c:v>
                </c:pt>
                <c:pt idx="274">
                  <c:v>34.799999999999997</c:v>
                </c:pt>
                <c:pt idx="275">
                  <c:v>34.799999999999997</c:v>
                </c:pt>
                <c:pt idx="276">
                  <c:v>34.799999999999997</c:v>
                </c:pt>
                <c:pt idx="277">
                  <c:v>34.799999999999997</c:v>
                </c:pt>
                <c:pt idx="278">
                  <c:v>34.799999999999997</c:v>
                </c:pt>
                <c:pt idx="279">
                  <c:v>34.799999999999997</c:v>
                </c:pt>
                <c:pt idx="280">
                  <c:v>34.799999999999997</c:v>
                </c:pt>
                <c:pt idx="281">
                  <c:v>34.799999999999997</c:v>
                </c:pt>
                <c:pt idx="282">
                  <c:v>34.9</c:v>
                </c:pt>
                <c:pt idx="283">
                  <c:v>34.799999999999997</c:v>
                </c:pt>
                <c:pt idx="284">
                  <c:v>34.799999999999997</c:v>
                </c:pt>
                <c:pt idx="285">
                  <c:v>34.799999999999997</c:v>
                </c:pt>
                <c:pt idx="286">
                  <c:v>34.799999999999997</c:v>
                </c:pt>
                <c:pt idx="287">
                  <c:v>34.799999999999997</c:v>
                </c:pt>
                <c:pt idx="288">
                  <c:v>34.799999999999997</c:v>
                </c:pt>
                <c:pt idx="289">
                  <c:v>34.799999999999997</c:v>
                </c:pt>
                <c:pt idx="290">
                  <c:v>34.799999999999997</c:v>
                </c:pt>
                <c:pt idx="291">
                  <c:v>34.799999999999997</c:v>
                </c:pt>
                <c:pt idx="292">
                  <c:v>34.9</c:v>
                </c:pt>
                <c:pt idx="293">
                  <c:v>35</c:v>
                </c:pt>
                <c:pt idx="294">
                  <c:v>34.9</c:v>
                </c:pt>
                <c:pt idx="295">
                  <c:v>34.9</c:v>
                </c:pt>
                <c:pt idx="296">
                  <c:v>35</c:v>
                </c:pt>
                <c:pt idx="297">
                  <c:v>34.9</c:v>
                </c:pt>
                <c:pt idx="298">
                  <c:v>35</c:v>
                </c:pt>
                <c:pt idx="299">
                  <c:v>35</c:v>
                </c:pt>
                <c:pt idx="300">
                  <c:v>35</c:v>
                </c:pt>
                <c:pt idx="301">
                  <c:v>35</c:v>
                </c:pt>
                <c:pt idx="302">
                  <c:v>35</c:v>
                </c:pt>
                <c:pt idx="303">
                  <c:v>35</c:v>
                </c:pt>
                <c:pt idx="304">
                  <c:v>35</c:v>
                </c:pt>
                <c:pt idx="305">
                  <c:v>35</c:v>
                </c:pt>
                <c:pt idx="306">
                  <c:v>35</c:v>
                </c:pt>
                <c:pt idx="307">
                  <c:v>35.1</c:v>
                </c:pt>
                <c:pt idx="308">
                  <c:v>35</c:v>
                </c:pt>
                <c:pt idx="309">
                  <c:v>35</c:v>
                </c:pt>
                <c:pt idx="310">
                  <c:v>35</c:v>
                </c:pt>
                <c:pt idx="311">
                  <c:v>35.1</c:v>
                </c:pt>
                <c:pt idx="312">
                  <c:v>35.1</c:v>
                </c:pt>
                <c:pt idx="313">
                  <c:v>35.1</c:v>
                </c:pt>
                <c:pt idx="314">
                  <c:v>35.1</c:v>
                </c:pt>
                <c:pt idx="315">
                  <c:v>35</c:v>
                </c:pt>
                <c:pt idx="316">
                  <c:v>35</c:v>
                </c:pt>
                <c:pt idx="317">
                  <c:v>35.1</c:v>
                </c:pt>
                <c:pt idx="318">
                  <c:v>35.1</c:v>
                </c:pt>
                <c:pt idx="319">
                  <c:v>35</c:v>
                </c:pt>
                <c:pt idx="320">
                  <c:v>35</c:v>
                </c:pt>
                <c:pt idx="321">
                  <c:v>35</c:v>
                </c:pt>
                <c:pt idx="322">
                  <c:v>35.1</c:v>
                </c:pt>
                <c:pt idx="323">
                  <c:v>35.1</c:v>
                </c:pt>
                <c:pt idx="324">
                  <c:v>35.1</c:v>
                </c:pt>
                <c:pt idx="325">
                  <c:v>35</c:v>
                </c:pt>
                <c:pt idx="326">
                  <c:v>35</c:v>
                </c:pt>
                <c:pt idx="327">
                  <c:v>35</c:v>
                </c:pt>
                <c:pt idx="328">
                  <c:v>35.1</c:v>
                </c:pt>
                <c:pt idx="329">
                  <c:v>35.1</c:v>
                </c:pt>
                <c:pt idx="330">
                  <c:v>35.1</c:v>
                </c:pt>
                <c:pt idx="331">
                  <c:v>35.1</c:v>
                </c:pt>
                <c:pt idx="332">
                  <c:v>35.1</c:v>
                </c:pt>
                <c:pt idx="333">
                  <c:v>35.1</c:v>
                </c:pt>
                <c:pt idx="334">
                  <c:v>35.1</c:v>
                </c:pt>
                <c:pt idx="335">
                  <c:v>35.1</c:v>
                </c:pt>
                <c:pt idx="336">
                  <c:v>35.200000000000003</c:v>
                </c:pt>
                <c:pt idx="337">
                  <c:v>35.200000000000003</c:v>
                </c:pt>
                <c:pt idx="338">
                  <c:v>35.200000000000003</c:v>
                </c:pt>
                <c:pt idx="339">
                  <c:v>35.200000000000003</c:v>
                </c:pt>
                <c:pt idx="340">
                  <c:v>35.200000000000003</c:v>
                </c:pt>
                <c:pt idx="341">
                  <c:v>35.200000000000003</c:v>
                </c:pt>
                <c:pt idx="342">
                  <c:v>35.200000000000003</c:v>
                </c:pt>
                <c:pt idx="343">
                  <c:v>35.200000000000003</c:v>
                </c:pt>
                <c:pt idx="344">
                  <c:v>35.200000000000003</c:v>
                </c:pt>
                <c:pt idx="345">
                  <c:v>35.200000000000003</c:v>
                </c:pt>
                <c:pt idx="346">
                  <c:v>35.299999999999997</c:v>
                </c:pt>
                <c:pt idx="347">
                  <c:v>35.299999999999997</c:v>
                </c:pt>
                <c:pt idx="348">
                  <c:v>35.200000000000003</c:v>
                </c:pt>
                <c:pt idx="349">
                  <c:v>35.299999999999997</c:v>
                </c:pt>
                <c:pt idx="350">
                  <c:v>35.299999999999997</c:v>
                </c:pt>
                <c:pt idx="351">
                  <c:v>35.299999999999997</c:v>
                </c:pt>
                <c:pt idx="352">
                  <c:v>35.299999999999997</c:v>
                </c:pt>
                <c:pt idx="353">
                  <c:v>35.299999999999997</c:v>
                </c:pt>
                <c:pt idx="354">
                  <c:v>35.299999999999997</c:v>
                </c:pt>
                <c:pt idx="355">
                  <c:v>35.299999999999997</c:v>
                </c:pt>
                <c:pt idx="356">
                  <c:v>35.299999999999997</c:v>
                </c:pt>
                <c:pt idx="357">
                  <c:v>35.4</c:v>
                </c:pt>
                <c:pt idx="358">
                  <c:v>35.5</c:v>
                </c:pt>
                <c:pt idx="359">
                  <c:v>35.5</c:v>
                </c:pt>
                <c:pt idx="360">
                  <c:v>35.5</c:v>
                </c:pt>
                <c:pt idx="361">
                  <c:v>35.5</c:v>
                </c:pt>
                <c:pt idx="362">
                  <c:v>35.5</c:v>
                </c:pt>
                <c:pt idx="363">
                  <c:v>35.5</c:v>
                </c:pt>
                <c:pt idx="364">
                  <c:v>35.5</c:v>
                </c:pt>
                <c:pt idx="365">
                  <c:v>35.5</c:v>
                </c:pt>
                <c:pt idx="366">
                  <c:v>35.5</c:v>
                </c:pt>
                <c:pt idx="367">
                  <c:v>35.5</c:v>
                </c:pt>
                <c:pt idx="368">
                  <c:v>35.5</c:v>
                </c:pt>
                <c:pt idx="369">
                  <c:v>35.6</c:v>
                </c:pt>
                <c:pt idx="370">
                  <c:v>35.6</c:v>
                </c:pt>
                <c:pt idx="371">
                  <c:v>35.6</c:v>
                </c:pt>
                <c:pt idx="372">
                  <c:v>35.6</c:v>
                </c:pt>
                <c:pt idx="373">
                  <c:v>35.700000000000003</c:v>
                </c:pt>
                <c:pt idx="374">
                  <c:v>35.700000000000003</c:v>
                </c:pt>
                <c:pt idx="375">
                  <c:v>35.799999999999997</c:v>
                </c:pt>
                <c:pt idx="376">
                  <c:v>35.799999999999997</c:v>
                </c:pt>
                <c:pt idx="377">
                  <c:v>35.799999999999997</c:v>
                </c:pt>
                <c:pt idx="378">
                  <c:v>35.799999999999997</c:v>
                </c:pt>
                <c:pt idx="379">
                  <c:v>35.799999999999997</c:v>
                </c:pt>
                <c:pt idx="380">
                  <c:v>35.799999999999997</c:v>
                </c:pt>
                <c:pt idx="381">
                  <c:v>35.9</c:v>
                </c:pt>
                <c:pt idx="382">
                  <c:v>35.9</c:v>
                </c:pt>
                <c:pt idx="383">
                  <c:v>35.9</c:v>
                </c:pt>
                <c:pt idx="384">
                  <c:v>35.9</c:v>
                </c:pt>
                <c:pt idx="385">
                  <c:v>35.9</c:v>
                </c:pt>
                <c:pt idx="386">
                  <c:v>35.9</c:v>
                </c:pt>
                <c:pt idx="387">
                  <c:v>36</c:v>
                </c:pt>
                <c:pt idx="388">
                  <c:v>36.1</c:v>
                </c:pt>
                <c:pt idx="389">
                  <c:v>36.1</c:v>
                </c:pt>
                <c:pt idx="390">
                  <c:v>36.1</c:v>
                </c:pt>
                <c:pt idx="391">
                  <c:v>36.1</c:v>
                </c:pt>
                <c:pt idx="392">
                  <c:v>36.1</c:v>
                </c:pt>
                <c:pt idx="393">
                  <c:v>36.1</c:v>
                </c:pt>
                <c:pt idx="394">
                  <c:v>36.1</c:v>
                </c:pt>
                <c:pt idx="395">
                  <c:v>36.1</c:v>
                </c:pt>
                <c:pt idx="396">
                  <c:v>36.1</c:v>
                </c:pt>
                <c:pt idx="397">
                  <c:v>36.200000000000003</c:v>
                </c:pt>
                <c:pt idx="398">
                  <c:v>36.299999999999997</c:v>
                </c:pt>
                <c:pt idx="399">
                  <c:v>36.299999999999997</c:v>
                </c:pt>
                <c:pt idx="400">
                  <c:v>36.299999999999997</c:v>
                </c:pt>
                <c:pt idx="401">
                  <c:v>36.299999999999997</c:v>
                </c:pt>
                <c:pt idx="402">
                  <c:v>36.299999999999997</c:v>
                </c:pt>
                <c:pt idx="403">
                  <c:v>36.299999999999997</c:v>
                </c:pt>
                <c:pt idx="404">
                  <c:v>36.299999999999997</c:v>
                </c:pt>
                <c:pt idx="405">
                  <c:v>36.4</c:v>
                </c:pt>
                <c:pt idx="406">
                  <c:v>36.4</c:v>
                </c:pt>
                <c:pt idx="407">
                  <c:v>36.4</c:v>
                </c:pt>
                <c:pt idx="408">
                  <c:v>36.5</c:v>
                </c:pt>
                <c:pt idx="409">
                  <c:v>36.6</c:v>
                </c:pt>
                <c:pt idx="410">
                  <c:v>36.6</c:v>
                </c:pt>
                <c:pt idx="411">
                  <c:v>36.6</c:v>
                </c:pt>
                <c:pt idx="412">
                  <c:v>36.6</c:v>
                </c:pt>
                <c:pt idx="413">
                  <c:v>36.6</c:v>
                </c:pt>
                <c:pt idx="414">
                  <c:v>36.6</c:v>
                </c:pt>
                <c:pt idx="415">
                  <c:v>36.6</c:v>
                </c:pt>
                <c:pt idx="416">
                  <c:v>36.700000000000003</c:v>
                </c:pt>
                <c:pt idx="417">
                  <c:v>36.700000000000003</c:v>
                </c:pt>
                <c:pt idx="418">
                  <c:v>36.799999999999997</c:v>
                </c:pt>
                <c:pt idx="419">
                  <c:v>36.799999999999997</c:v>
                </c:pt>
                <c:pt idx="420">
                  <c:v>36.799999999999997</c:v>
                </c:pt>
                <c:pt idx="421">
                  <c:v>36.799999999999997</c:v>
                </c:pt>
                <c:pt idx="422">
                  <c:v>36.9</c:v>
                </c:pt>
                <c:pt idx="423">
                  <c:v>36.9</c:v>
                </c:pt>
                <c:pt idx="424">
                  <c:v>37</c:v>
                </c:pt>
                <c:pt idx="425">
                  <c:v>37</c:v>
                </c:pt>
                <c:pt idx="426">
                  <c:v>37</c:v>
                </c:pt>
                <c:pt idx="427">
                  <c:v>37</c:v>
                </c:pt>
                <c:pt idx="428">
                  <c:v>37</c:v>
                </c:pt>
                <c:pt idx="429">
                  <c:v>37.1</c:v>
                </c:pt>
                <c:pt idx="430">
                  <c:v>37.1</c:v>
                </c:pt>
                <c:pt idx="431">
                  <c:v>37.200000000000003</c:v>
                </c:pt>
                <c:pt idx="432">
                  <c:v>37.1</c:v>
                </c:pt>
                <c:pt idx="433">
                  <c:v>37.200000000000003</c:v>
                </c:pt>
                <c:pt idx="434">
                  <c:v>37.200000000000003</c:v>
                </c:pt>
                <c:pt idx="435">
                  <c:v>37.299999999999997</c:v>
                </c:pt>
                <c:pt idx="436">
                  <c:v>37.299999999999997</c:v>
                </c:pt>
                <c:pt idx="437">
                  <c:v>37.4</c:v>
                </c:pt>
                <c:pt idx="438">
                  <c:v>37.4</c:v>
                </c:pt>
                <c:pt idx="439">
                  <c:v>37.4</c:v>
                </c:pt>
                <c:pt idx="440">
                  <c:v>37.4</c:v>
                </c:pt>
                <c:pt idx="441">
                  <c:v>37.4</c:v>
                </c:pt>
                <c:pt idx="442">
                  <c:v>37.6</c:v>
                </c:pt>
                <c:pt idx="443">
                  <c:v>37.5</c:v>
                </c:pt>
                <c:pt idx="444">
                  <c:v>37.6</c:v>
                </c:pt>
                <c:pt idx="445">
                  <c:v>37.6</c:v>
                </c:pt>
                <c:pt idx="446">
                  <c:v>37.700000000000003</c:v>
                </c:pt>
                <c:pt idx="447">
                  <c:v>37.6</c:v>
                </c:pt>
                <c:pt idx="448">
                  <c:v>37.700000000000003</c:v>
                </c:pt>
                <c:pt idx="449">
                  <c:v>37.700000000000003</c:v>
                </c:pt>
                <c:pt idx="450">
                  <c:v>37.799999999999997</c:v>
                </c:pt>
                <c:pt idx="451">
                  <c:v>37.799999999999997</c:v>
                </c:pt>
                <c:pt idx="452">
                  <c:v>37.799999999999997</c:v>
                </c:pt>
                <c:pt idx="453">
                  <c:v>37.9</c:v>
                </c:pt>
                <c:pt idx="454">
                  <c:v>37.9</c:v>
                </c:pt>
                <c:pt idx="455">
                  <c:v>38</c:v>
                </c:pt>
                <c:pt idx="456">
                  <c:v>38</c:v>
                </c:pt>
                <c:pt idx="457">
                  <c:v>38.1</c:v>
                </c:pt>
                <c:pt idx="458">
                  <c:v>38.1</c:v>
                </c:pt>
                <c:pt idx="459">
                  <c:v>38.1</c:v>
                </c:pt>
                <c:pt idx="460">
                  <c:v>38.1</c:v>
                </c:pt>
                <c:pt idx="461">
                  <c:v>38.200000000000003</c:v>
                </c:pt>
                <c:pt idx="462">
                  <c:v>38.200000000000003</c:v>
                </c:pt>
                <c:pt idx="463">
                  <c:v>38.200000000000003</c:v>
                </c:pt>
                <c:pt idx="464">
                  <c:v>38.299999999999997</c:v>
                </c:pt>
                <c:pt idx="465">
                  <c:v>38.4</c:v>
                </c:pt>
                <c:pt idx="466">
                  <c:v>38.4</c:v>
                </c:pt>
                <c:pt idx="467">
                  <c:v>38.5</c:v>
                </c:pt>
                <c:pt idx="468">
                  <c:v>38.5</c:v>
                </c:pt>
                <c:pt idx="469">
                  <c:v>38.6</c:v>
                </c:pt>
                <c:pt idx="470">
                  <c:v>38.6</c:v>
                </c:pt>
                <c:pt idx="471">
                  <c:v>38.5</c:v>
                </c:pt>
                <c:pt idx="472">
                  <c:v>38.6</c:v>
                </c:pt>
                <c:pt idx="473">
                  <c:v>38.700000000000003</c:v>
                </c:pt>
                <c:pt idx="474">
                  <c:v>38.799999999999997</c:v>
                </c:pt>
                <c:pt idx="475">
                  <c:v>38.799999999999997</c:v>
                </c:pt>
                <c:pt idx="476">
                  <c:v>38.799999999999997</c:v>
                </c:pt>
                <c:pt idx="477">
                  <c:v>38.9</c:v>
                </c:pt>
                <c:pt idx="478">
                  <c:v>38.9</c:v>
                </c:pt>
                <c:pt idx="479">
                  <c:v>38.9</c:v>
                </c:pt>
                <c:pt idx="480">
                  <c:v>39</c:v>
                </c:pt>
                <c:pt idx="481">
                  <c:v>39.1</c:v>
                </c:pt>
                <c:pt idx="482">
                  <c:v>39.1</c:v>
                </c:pt>
                <c:pt idx="483">
                  <c:v>39.1</c:v>
                </c:pt>
                <c:pt idx="484">
                  <c:v>39.1</c:v>
                </c:pt>
                <c:pt idx="485">
                  <c:v>39.200000000000003</c:v>
                </c:pt>
                <c:pt idx="486">
                  <c:v>39.200000000000003</c:v>
                </c:pt>
                <c:pt idx="487">
                  <c:v>39.4</c:v>
                </c:pt>
                <c:pt idx="488">
                  <c:v>39.4</c:v>
                </c:pt>
                <c:pt idx="489">
                  <c:v>39.4</c:v>
                </c:pt>
                <c:pt idx="490">
                  <c:v>39.5</c:v>
                </c:pt>
                <c:pt idx="491">
                  <c:v>39.5</c:v>
                </c:pt>
                <c:pt idx="492">
                  <c:v>39.5</c:v>
                </c:pt>
                <c:pt idx="493">
                  <c:v>39.5</c:v>
                </c:pt>
                <c:pt idx="494">
                  <c:v>39.6</c:v>
                </c:pt>
                <c:pt idx="495">
                  <c:v>39.700000000000003</c:v>
                </c:pt>
                <c:pt idx="496">
                  <c:v>39.700000000000003</c:v>
                </c:pt>
                <c:pt idx="497">
                  <c:v>39.799999999999997</c:v>
                </c:pt>
                <c:pt idx="498">
                  <c:v>39.799999999999997</c:v>
                </c:pt>
                <c:pt idx="499">
                  <c:v>39.9</c:v>
                </c:pt>
                <c:pt idx="500">
                  <c:v>39.9</c:v>
                </c:pt>
                <c:pt idx="501">
                  <c:v>39.9</c:v>
                </c:pt>
                <c:pt idx="502">
                  <c:v>40</c:v>
                </c:pt>
                <c:pt idx="503">
                  <c:v>40</c:v>
                </c:pt>
                <c:pt idx="504">
                  <c:v>40</c:v>
                </c:pt>
                <c:pt idx="505">
                  <c:v>40</c:v>
                </c:pt>
                <c:pt idx="506">
                  <c:v>40.1</c:v>
                </c:pt>
                <c:pt idx="507">
                  <c:v>40.200000000000003</c:v>
                </c:pt>
                <c:pt idx="508">
                  <c:v>40.200000000000003</c:v>
                </c:pt>
                <c:pt idx="509">
                  <c:v>40.200000000000003</c:v>
                </c:pt>
                <c:pt idx="510">
                  <c:v>40.299999999999997</c:v>
                </c:pt>
                <c:pt idx="511">
                  <c:v>40.4</c:v>
                </c:pt>
                <c:pt idx="512">
                  <c:v>40.5</c:v>
                </c:pt>
                <c:pt idx="513">
                  <c:v>40.5</c:v>
                </c:pt>
                <c:pt idx="514">
                  <c:v>40.6</c:v>
                </c:pt>
                <c:pt idx="515">
                  <c:v>40.6</c:v>
                </c:pt>
                <c:pt idx="516">
                  <c:v>40.700000000000003</c:v>
                </c:pt>
                <c:pt idx="517">
                  <c:v>40.700000000000003</c:v>
                </c:pt>
                <c:pt idx="518">
                  <c:v>40.700000000000003</c:v>
                </c:pt>
                <c:pt idx="519">
                  <c:v>40.700000000000003</c:v>
                </c:pt>
                <c:pt idx="520">
                  <c:v>40.9</c:v>
                </c:pt>
                <c:pt idx="521">
                  <c:v>41</c:v>
                </c:pt>
                <c:pt idx="522">
                  <c:v>41</c:v>
                </c:pt>
                <c:pt idx="523">
                  <c:v>40.9</c:v>
                </c:pt>
                <c:pt idx="524">
                  <c:v>41</c:v>
                </c:pt>
                <c:pt idx="525">
                  <c:v>41.1</c:v>
                </c:pt>
                <c:pt idx="526">
                  <c:v>41.2</c:v>
                </c:pt>
                <c:pt idx="527">
                  <c:v>41.2</c:v>
                </c:pt>
                <c:pt idx="528">
                  <c:v>41.3</c:v>
                </c:pt>
                <c:pt idx="529">
                  <c:v>41.3</c:v>
                </c:pt>
                <c:pt idx="530">
                  <c:v>41.3</c:v>
                </c:pt>
                <c:pt idx="531">
                  <c:v>41.3</c:v>
                </c:pt>
                <c:pt idx="532">
                  <c:v>41.5</c:v>
                </c:pt>
                <c:pt idx="533">
                  <c:v>41.5</c:v>
                </c:pt>
                <c:pt idx="534">
                  <c:v>41.7</c:v>
                </c:pt>
                <c:pt idx="535">
                  <c:v>41.7</c:v>
                </c:pt>
                <c:pt idx="536">
                  <c:v>41.7</c:v>
                </c:pt>
                <c:pt idx="537">
                  <c:v>41.7</c:v>
                </c:pt>
                <c:pt idx="538">
                  <c:v>41.8</c:v>
                </c:pt>
                <c:pt idx="539">
                  <c:v>41.8</c:v>
                </c:pt>
                <c:pt idx="540">
                  <c:v>41.9</c:v>
                </c:pt>
                <c:pt idx="541">
                  <c:v>42</c:v>
                </c:pt>
                <c:pt idx="542">
                  <c:v>42</c:v>
                </c:pt>
                <c:pt idx="543">
                  <c:v>42</c:v>
                </c:pt>
                <c:pt idx="544">
                  <c:v>42</c:v>
                </c:pt>
                <c:pt idx="545">
                  <c:v>42.2</c:v>
                </c:pt>
                <c:pt idx="546">
                  <c:v>42.2</c:v>
                </c:pt>
                <c:pt idx="547">
                  <c:v>42.3</c:v>
                </c:pt>
                <c:pt idx="548">
                  <c:v>42.3</c:v>
                </c:pt>
                <c:pt idx="549">
                  <c:v>42.3</c:v>
                </c:pt>
                <c:pt idx="550">
                  <c:v>42.4</c:v>
                </c:pt>
                <c:pt idx="551">
                  <c:v>42.5</c:v>
                </c:pt>
                <c:pt idx="552">
                  <c:v>42.5</c:v>
                </c:pt>
                <c:pt idx="553">
                  <c:v>42.6</c:v>
                </c:pt>
                <c:pt idx="554">
                  <c:v>42.6</c:v>
                </c:pt>
                <c:pt idx="555">
                  <c:v>42.7</c:v>
                </c:pt>
                <c:pt idx="556">
                  <c:v>42.7</c:v>
                </c:pt>
                <c:pt idx="557">
                  <c:v>42.7</c:v>
                </c:pt>
                <c:pt idx="558">
                  <c:v>42.8</c:v>
                </c:pt>
                <c:pt idx="559">
                  <c:v>42.8</c:v>
                </c:pt>
                <c:pt idx="560">
                  <c:v>42.9</c:v>
                </c:pt>
                <c:pt idx="561">
                  <c:v>42.9</c:v>
                </c:pt>
                <c:pt idx="562">
                  <c:v>43.1</c:v>
                </c:pt>
                <c:pt idx="563">
                  <c:v>43.1</c:v>
                </c:pt>
                <c:pt idx="564">
                  <c:v>43.1</c:v>
                </c:pt>
                <c:pt idx="565">
                  <c:v>43.2</c:v>
                </c:pt>
                <c:pt idx="566">
                  <c:v>43.2</c:v>
                </c:pt>
                <c:pt idx="567">
                  <c:v>43.2</c:v>
                </c:pt>
                <c:pt idx="568">
                  <c:v>43.3</c:v>
                </c:pt>
                <c:pt idx="569">
                  <c:v>43.3</c:v>
                </c:pt>
                <c:pt idx="570">
                  <c:v>43.4</c:v>
                </c:pt>
                <c:pt idx="571">
                  <c:v>43.5</c:v>
                </c:pt>
                <c:pt idx="572">
                  <c:v>43.6</c:v>
                </c:pt>
                <c:pt idx="573">
                  <c:v>43.6</c:v>
                </c:pt>
                <c:pt idx="574">
                  <c:v>43.6</c:v>
                </c:pt>
                <c:pt idx="575">
                  <c:v>43.7</c:v>
                </c:pt>
                <c:pt idx="576">
                  <c:v>43.7</c:v>
                </c:pt>
                <c:pt idx="577">
                  <c:v>43.8</c:v>
                </c:pt>
                <c:pt idx="578">
                  <c:v>43.9</c:v>
                </c:pt>
                <c:pt idx="579">
                  <c:v>43.9</c:v>
                </c:pt>
                <c:pt idx="580">
                  <c:v>44</c:v>
                </c:pt>
                <c:pt idx="581">
                  <c:v>44</c:v>
                </c:pt>
                <c:pt idx="582">
                  <c:v>44.1</c:v>
                </c:pt>
                <c:pt idx="583">
                  <c:v>44.2</c:v>
                </c:pt>
                <c:pt idx="584">
                  <c:v>44.2</c:v>
                </c:pt>
                <c:pt idx="585">
                  <c:v>44.2</c:v>
                </c:pt>
                <c:pt idx="586">
                  <c:v>44.2</c:v>
                </c:pt>
                <c:pt idx="587">
                  <c:v>44.3</c:v>
                </c:pt>
                <c:pt idx="588">
                  <c:v>44.3</c:v>
                </c:pt>
                <c:pt idx="589">
                  <c:v>44.4</c:v>
                </c:pt>
                <c:pt idx="590">
                  <c:v>44.5</c:v>
                </c:pt>
                <c:pt idx="591">
                  <c:v>44.5</c:v>
                </c:pt>
                <c:pt idx="592">
                  <c:v>44.5</c:v>
                </c:pt>
                <c:pt idx="593">
                  <c:v>44.6</c:v>
                </c:pt>
                <c:pt idx="594">
                  <c:v>44.6</c:v>
                </c:pt>
                <c:pt idx="595">
                  <c:v>44.8</c:v>
                </c:pt>
                <c:pt idx="596">
                  <c:v>44.8</c:v>
                </c:pt>
                <c:pt idx="597">
                  <c:v>44.8</c:v>
                </c:pt>
                <c:pt idx="598">
                  <c:v>44.8</c:v>
                </c:pt>
                <c:pt idx="599">
                  <c:v>44.9</c:v>
                </c:pt>
                <c:pt idx="600">
                  <c:v>45</c:v>
                </c:pt>
                <c:pt idx="601">
                  <c:v>45.1</c:v>
                </c:pt>
                <c:pt idx="602">
                  <c:v>45.1</c:v>
                </c:pt>
                <c:pt idx="603">
                  <c:v>45.1</c:v>
                </c:pt>
                <c:pt idx="604">
                  <c:v>45.2</c:v>
                </c:pt>
                <c:pt idx="605">
                  <c:v>45.2</c:v>
                </c:pt>
                <c:pt idx="606">
                  <c:v>45.2</c:v>
                </c:pt>
                <c:pt idx="607">
                  <c:v>45.3</c:v>
                </c:pt>
                <c:pt idx="608">
                  <c:v>45.4</c:v>
                </c:pt>
                <c:pt idx="609">
                  <c:v>45.5</c:v>
                </c:pt>
                <c:pt idx="610">
                  <c:v>45.6</c:v>
                </c:pt>
                <c:pt idx="611">
                  <c:v>45.6</c:v>
                </c:pt>
                <c:pt idx="612">
                  <c:v>45.6</c:v>
                </c:pt>
                <c:pt idx="613">
                  <c:v>45.7</c:v>
                </c:pt>
                <c:pt idx="614">
                  <c:v>45.7</c:v>
                </c:pt>
                <c:pt idx="615">
                  <c:v>45.7</c:v>
                </c:pt>
                <c:pt idx="616">
                  <c:v>45.9</c:v>
                </c:pt>
                <c:pt idx="617">
                  <c:v>45.9</c:v>
                </c:pt>
                <c:pt idx="618">
                  <c:v>45.9</c:v>
                </c:pt>
                <c:pt idx="619">
                  <c:v>45.9</c:v>
                </c:pt>
                <c:pt idx="620">
                  <c:v>46</c:v>
                </c:pt>
                <c:pt idx="621">
                  <c:v>46.1</c:v>
                </c:pt>
                <c:pt idx="622">
                  <c:v>46</c:v>
                </c:pt>
                <c:pt idx="623">
                  <c:v>46.1</c:v>
                </c:pt>
                <c:pt idx="624">
                  <c:v>46.2</c:v>
                </c:pt>
                <c:pt idx="625">
                  <c:v>46.3</c:v>
                </c:pt>
                <c:pt idx="626">
                  <c:v>46.3</c:v>
                </c:pt>
                <c:pt idx="627">
                  <c:v>46.3</c:v>
                </c:pt>
                <c:pt idx="628">
                  <c:v>46.3</c:v>
                </c:pt>
                <c:pt idx="629">
                  <c:v>46.4</c:v>
                </c:pt>
                <c:pt idx="630">
                  <c:v>46.5</c:v>
                </c:pt>
                <c:pt idx="631">
                  <c:v>46.6</c:v>
                </c:pt>
                <c:pt idx="632">
                  <c:v>46.6</c:v>
                </c:pt>
                <c:pt idx="633">
                  <c:v>46.6</c:v>
                </c:pt>
                <c:pt idx="634">
                  <c:v>46.6</c:v>
                </c:pt>
                <c:pt idx="635">
                  <c:v>46.8</c:v>
                </c:pt>
                <c:pt idx="636">
                  <c:v>46.8</c:v>
                </c:pt>
                <c:pt idx="637">
                  <c:v>46.8</c:v>
                </c:pt>
                <c:pt idx="638">
                  <c:v>46.8</c:v>
                </c:pt>
                <c:pt idx="639">
                  <c:v>46.9</c:v>
                </c:pt>
                <c:pt idx="640">
                  <c:v>46.9</c:v>
                </c:pt>
                <c:pt idx="641">
                  <c:v>47</c:v>
                </c:pt>
                <c:pt idx="642">
                  <c:v>47.1</c:v>
                </c:pt>
                <c:pt idx="643">
                  <c:v>47.1</c:v>
                </c:pt>
                <c:pt idx="644">
                  <c:v>47.2</c:v>
                </c:pt>
                <c:pt idx="645">
                  <c:v>47.2</c:v>
                </c:pt>
                <c:pt idx="646">
                  <c:v>47.3</c:v>
                </c:pt>
                <c:pt idx="647">
                  <c:v>47.3</c:v>
                </c:pt>
                <c:pt idx="648">
                  <c:v>47.3</c:v>
                </c:pt>
                <c:pt idx="649">
                  <c:v>47.4</c:v>
                </c:pt>
                <c:pt idx="650">
                  <c:v>47.4</c:v>
                </c:pt>
                <c:pt idx="651">
                  <c:v>47.5</c:v>
                </c:pt>
                <c:pt idx="652">
                  <c:v>47.5</c:v>
                </c:pt>
                <c:pt idx="653">
                  <c:v>47.5</c:v>
                </c:pt>
                <c:pt idx="654">
                  <c:v>47.7</c:v>
                </c:pt>
                <c:pt idx="655">
                  <c:v>47.7</c:v>
                </c:pt>
                <c:pt idx="656">
                  <c:v>47.7</c:v>
                </c:pt>
                <c:pt idx="657">
                  <c:v>47.7</c:v>
                </c:pt>
                <c:pt idx="658">
                  <c:v>47.8</c:v>
                </c:pt>
                <c:pt idx="659">
                  <c:v>47.9</c:v>
                </c:pt>
                <c:pt idx="660">
                  <c:v>47.9</c:v>
                </c:pt>
                <c:pt idx="661">
                  <c:v>48</c:v>
                </c:pt>
                <c:pt idx="662">
                  <c:v>48</c:v>
                </c:pt>
                <c:pt idx="663">
                  <c:v>48</c:v>
                </c:pt>
                <c:pt idx="664">
                  <c:v>48.1</c:v>
                </c:pt>
                <c:pt idx="665">
                  <c:v>48.2</c:v>
                </c:pt>
                <c:pt idx="666">
                  <c:v>48.2</c:v>
                </c:pt>
                <c:pt idx="667">
                  <c:v>48.2</c:v>
                </c:pt>
                <c:pt idx="668">
                  <c:v>48.3</c:v>
                </c:pt>
                <c:pt idx="669">
                  <c:v>48.3</c:v>
                </c:pt>
                <c:pt idx="670">
                  <c:v>48.3</c:v>
                </c:pt>
                <c:pt idx="671">
                  <c:v>48.4</c:v>
                </c:pt>
                <c:pt idx="672">
                  <c:v>48.5</c:v>
                </c:pt>
                <c:pt idx="673">
                  <c:v>48.5</c:v>
                </c:pt>
                <c:pt idx="674">
                  <c:v>48.5</c:v>
                </c:pt>
                <c:pt idx="675">
                  <c:v>48.6</c:v>
                </c:pt>
                <c:pt idx="676">
                  <c:v>48.6</c:v>
                </c:pt>
                <c:pt idx="677">
                  <c:v>48.7</c:v>
                </c:pt>
                <c:pt idx="678">
                  <c:v>48.7</c:v>
                </c:pt>
                <c:pt idx="679">
                  <c:v>48.8</c:v>
                </c:pt>
                <c:pt idx="680">
                  <c:v>48.8</c:v>
                </c:pt>
                <c:pt idx="681">
                  <c:v>48.9</c:v>
                </c:pt>
                <c:pt idx="682">
                  <c:v>48.9</c:v>
                </c:pt>
                <c:pt idx="683">
                  <c:v>49</c:v>
                </c:pt>
                <c:pt idx="684">
                  <c:v>49</c:v>
                </c:pt>
                <c:pt idx="685">
                  <c:v>49.1</c:v>
                </c:pt>
                <c:pt idx="686">
                  <c:v>49.1</c:v>
                </c:pt>
                <c:pt idx="687">
                  <c:v>49.1</c:v>
                </c:pt>
                <c:pt idx="688">
                  <c:v>49.2</c:v>
                </c:pt>
                <c:pt idx="689">
                  <c:v>49.2</c:v>
                </c:pt>
                <c:pt idx="690">
                  <c:v>49.2</c:v>
                </c:pt>
                <c:pt idx="691">
                  <c:v>49.2</c:v>
                </c:pt>
                <c:pt idx="692">
                  <c:v>49.3</c:v>
                </c:pt>
                <c:pt idx="693">
                  <c:v>49.4</c:v>
                </c:pt>
                <c:pt idx="694">
                  <c:v>49.4</c:v>
                </c:pt>
                <c:pt idx="695">
                  <c:v>49.5</c:v>
                </c:pt>
                <c:pt idx="696">
                  <c:v>49.5</c:v>
                </c:pt>
                <c:pt idx="697">
                  <c:v>49.5</c:v>
                </c:pt>
                <c:pt idx="698">
                  <c:v>49.6</c:v>
                </c:pt>
                <c:pt idx="699">
                  <c:v>49.7</c:v>
                </c:pt>
                <c:pt idx="700">
                  <c:v>49.7</c:v>
                </c:pt>
                <c:pt idx="701">
                  <c:v>49.7</c:v>
                </c:pt>
                <c:pt idx="702">
                  <c:v>49.8</c:v>
                </c:pt>
                <c:pt idx="703">
                  <c:v>49.8</c:v>
                </c:pt>
                <c:pt idx="704">
                  <c:v>49.8</c:v>
                </c:pt>
                <c:pt idx="705">
                  <c:v>49.9</c:v>
                </c:pt>
                <c:pt idx="706">
                  <c:v>49.9</c:v>
                </c:pt>
                <c:pt idx="707">
                  <c:v>49.9</c:v>
                </c:pt>
                <c:pt idx="708">
                  <c:v>50</c:v>
                </c:pt>
                <c:pt idx="709">
                  <c:v>50</c:v>
                </c:pt>
                <c:pt idx="710">
                  <c:v>50.1</c:v>
                </c:pt>
                <c:pt idx="711">
                  <c:v>50.1</c:v>
                </c:pt>
                <c:pt idx="712">
                  <c:v>50.2</c:v>
                </c:pt>
                <c:pt idx="713">
                  <c:v>50.2</c:v>
                </c:pt>
                <c:pt idx="714">
                  <c:v>50.2</c:v>
                </c:pt>
                <c:pt idx="715">
                  <c:v>50.2</c:v>
                </c:pt>
                <c:pt idx="716">
                  <c:v>50.3</c:v>
                </c:pt>
                <c:pt idx="717">
                  <c:v>50.3</c:v>
                </c:pt>
                <c:pt idx="718">
                  <c:v>50.5</c:v>
                </c:pt>
                <c:pt idx="719">
                  <c:v>50.5</c:v>
                </c:pt>
                <c:pt idx="720">
                  <c:v>50.5</c:v>
                </c:pt>
                <c:pt idx="721">
                  <c:v>50.5</c:v>
                </c:pt>
                <c:pt idx="722">
                  <c:v>50.5</c:v>
                </c:pt>
                <c:pt idx="723">
                  <c:v>50.6</c:v>
                </c:pt>
                <c:pt idx="724">
                  <c:v>50.6</c:v>
                </c:pt>
                <c:pt idx="725">
                  <c:v>50.7</c:v>
                </c:pt>
                <c:pt idx="726">
                  <c:v>50.8</c:v>
                </c:pt>
                <c:pt idx="727">
                  <c:v>50.8</c:v>
                </c:pt>
                <c:pt idx="728">
                  <c:v>50.8</c:v>
                </c:pt>
                <c:pt idx="729">
                  <c:v>50.8</c:v>
                </c:pt>
                <c:pt idx="730">
                  <c:v>50.8</c:v>
                </c:pt>
                <c:pt idx="731">
                  <c:v>50.9</c:v>
                </c:pt>
                <c:pt idx="732">
                  <c:v>51</c:v>
                </c:pt>
                <c:pt idx="733">
                  <c:v>51</c:v>
                </c:pt>
                <c:pt idx="734">
                  <c:v>51.1</c:v>
                </c:pt>
                <c:pt idx="735">
                  <c:v>51</c:v>
                </c:pt>
                <c:pt idx="736">
                  <c:v>51.1</c:v>
                </c:pt>
                <c:pt idx="737">
                  <c:v>51.1</c:v>
                </c:pt>
                <c:pt idx="738">
                  <c:v>51.2</c:v>
                </c:pt>
                <c:pt idx="739">
                  <c:v>51.2</c:v>
                </c:pt>
                <c:pt idx="740">
                  <c:v>51.2</c:v>
                </c:pt>
                <c:pt idx="741">
                  <c:v>51.2</c:v>
                </c:pt>
                <c:pt idx="742">
                  <c:v>51.3</c:v>
                </c:pt>
                <c:pt idx="743">
                  <c:v>51.3</c:v>
                </c:pt>
                <c:pt idx="744">
                  <c:v>51.3</c:v>
                </c:pt>
                <c:pt idx="745">
                  <c:v>51.4</c:v>
                </c:pt>
                <c:pt idx="746">
                  <c:v>51.4</c:v>
                </c:pt>
                <c:pt idx="747">
                  <c:v>51.5</c:v>
                </c:pt>
                <c:pt idx="748">
                  <c:v>51.5</c:v>
                </c:pt>
                <c:pt idx="749">
                  <c:v>51.5</c:v>
                </c:pt>
                <c:pt idx="750">
                  <c:v>51.5</c:v>
                </c:pt>
                <c:pt idx="751">
                  <c:v>51.7</c:v>
                </c:pt>
                <c:pt idx="752">
                  <c:v>51.7</c:v>
                </c:pt>
                <c:pt idx="753">
                  <c:v>51.8</c:v>
                </c:pt>
                <c:pt idx="754">
                  <c:v>51.8</c:v>
                </c:pt>
                <c:pt idx="755">
                  <c:v>51.8</c:v>
                </c:pt>
                <c:pt idx="756">
                  <c:v>51.8</c:v>
                </c:pt>
                <c:pt idx="757">
                  <c:v>51.9</c:v>
                </c:pt>
                <c:pt idx="758">
                  <c:v>51.9</c:v>
                </c:pt>
                <c:pt idx="759">
                  <c:v>51.9</c:v>
                </c:pt>
                <c:pt idx="760">
                  <c:v>51.9</c:v>
                </c:pt>
                <c:pt idx="761">
                  <c:v>51.9</c:v>
                </c:pt>
                <c:pt idx="762">
                  <c:v>52.1</c:v>
                </c:pt>
                <c:pt idx="763">
                  <c:v>52.2</c:v>
                </c:pt>
                <c:pt idx="764">
                  <c:v>52.2</c:v>
                </c:pt>
                <c:pt idx="765">
                  <c:v>52.2</c:v>
                </c:pt>
                <c:pt idx="766">
                  <c:v>52.2</c:v>
                </c:pt>
                <c:pt idx="767">
                  <c:v>52.2</c:v>
                </c:pt>
                <c:pt idx="768">
                  <c:v>52.2</c:v>
                </c:pt>
                <c:pt idx="769">
                  <c:v>52.2</c:v>
                </c:pt>
                <c:pt idx="770">
                  <c:v>52.3</c:v>
                </c:pt>
                <c:pt idx="771">
                  <c:v>52.5</c:v>
                </c:pt>
                <c:pt idx="772">
                  <c:v>52.5</c:v>
                </c:pt>
                <c:pt idx="773">
                  <c:v>52.5</c:v>
                </c:pt>
                <c:pt idx="774">
                  <c:v>52.5</c:v>
                </c:pt>
                <c:pt idx="775">
                  <c:v>52.5</c:v>
                </c:pt>
                <c:pt idx="776">
                  <c:v>52.5</c:v>
                </c:pt>
                <c:pt idx="777">
                  <c:v>52.6</c:v>
                </c:pt>
                <c:pt idx="778">
                  <c:v>52.6</c:v>
                </c:pt>
                <c:pt idx="779">
                  <c:v>52.6</c:v>
                </c:pt>
                <c:pt idx="780">
                  <c:v>52.6</c:v>
                </c:pt>
                <c:pt idx="781">
                  <c:v>52.7</c:v>
                </c:pt>
                <c:pt idx="782">
                  <c:v>52.8</c:v>
                </c:pt>
                <c:pt idx="783">
                  <c:v>52.8</c:v>
                </c:pt>
                <c:pt idx="784">
                  <c:v>52.8</c:v>
                </c:pt>
                <c:pt idx="785">
                  <c:v>52.8</c:v>
                </c:pt>
                <c:pt idx="786">
                  <c:v>52.9</c:v>
                </c:pt>
                <c:pt idx="787">
                  <c:v>52.9</c:v>
                </c:pt>
                <c:pt idx="788">
                  <c:v>52.9</c:v>
                </c:pt>
                <c:pt idx="789">
                  <c:v>52.9</c:v>
                </c:pt>
                <c:pt idx="790">
                  <c:v>52.9</c:v>
                </c:pt>
                <c:pt idx="791">
                  <c:v>52.9</c:v>
                </c:pt>
                <c:pt idx="792">
                  <c:v>53</c:v>
                </c:pt>
                <c:pt idx="793">
                  <c:v>53.1</c:v>
                </c:pt>
                <c:pt idx="794">
                  <c:v>53.1</c:v>
                </c:pt>
                <c:pt idx="795">
                  <c:v>53.2</c:v>
                </c:pt>
                <c:pt idx="796">
                  <c:v>53.2</c:v>
                </c:pt>
                <c:pt idx="797">
                  <c:v>53.2</c:v>
                </c:pt>
                <c:pt idx="798">
                  <c:v>53.2</c:v>
                </c:pt>
                <c:pt idx="799">
                  <c:v>53.2</c:v>
                </c:pt>
                <c:pt idx="800">
                  <c:v>53.2</c:v>
                </c:pt>
                <c:pt idx="801">
                  <c:v>53.2</c:v>
                </c:pt>
                <c:pt idx="802">
                  <c:v>53.2</c:v>
                </c:pt>
                <c:pt idx="803">
                  <c:v>53.4</c:v>
                </c:pt>
                <c:pt idx="804">
                  <c:v>53.4</c:v>
                </c:pt>
                <c:pt idx="805">
                  <c:v>53.4</c:v>
                </c:pt>
                <c:pt idx="806">
                  <c:v>53.4</c:v>
                </c:pt>
                <c:pt idx="807">
                  <c:v>53.5</c:v>
                </c:pt>
                <c:pt idx="808">
                  <c:v>53.5</c:v>
                </c:pt>
                <c:pt idx="809">
                  <c:v>53.5</c:v>
                </c:pt>
                <c:pt idx="810">
                  <c:v>53.5</c:v>
                </c:pt>
                <c:pt idx="811">
                  <c:v>53.6</c:v>
                </c:pt>
                <c:pt idx="812">
                  <c:v>53.7</c:v>
                </c:pt>
                <c:pt idx="813">
                  <c:v>53.7</c:v>
                </c:pt>
                <c:pt idx="814">
                  <c:v>53.7</c:v>
                </c:pt>
                <c:pt idx="815">
                  <c:v>53.7</c:v>
                </c:pt>
                <c:pt idx="816">
                  <c:v>53.7</c:v>
                </c:pt>
                <c:pt idx="817">
                  <c:v>53.8</c:v>
                </c:pt>
                <c:pt idx="818">
                  <c:v>53.9</c:v>
                </c:pt>
                <c:pt idx="819">
                  <c:v>53.9</c:v>
                </c:pt>
                <c:pt idx="820">
                  <c:v>53.9</c:v>
                </c:pt>
                <c:pt idx="821">
                  <c:v>53.9</c:v>
                </c:pt>
                <c:pt idx="822">
                  <c:v>53.9</c:v>
                </c:pt>
                <c:pt idx="823">
                  <c:v>54</c:v>
                </c:pt>
                <c:pt idx="824">
                  <c:v>54</c:v>
                </c:pt>
                <c:pt idx="825">
                  <c:v>54</c:v>
                </c:pt>
                <c:pt idx="826">
                  <c:v>54</c:v>
                </c:pt>
                <c:pt idx="827">
                  <c:v>54.2</c:v>
                </c:pt>
                <c:pt idx="828">
                  <c:v>54.2</c:v>
                </c:pt>
                <c:pt idx="829">
                  <c:v>54.2</c:v>
                </c:pt>
                <c:pt idx="830">
                  <c:v>54.2</c:v>
                </c:pt>
                <c:pt idx="831">
                  <c:v>54.3</c:v>
                </c:pt>
                <c:pt idx="832">
                  <c:v>54.2</c:v>
                </c:pt>
                <c:pt idx="833">
                  <c:v>54.3</c:v>
                </c:pt>
                <c:pt idx="834">
                  <c:v>54.3</c:v>
                </c:pt>
                <c:pt idx="835">
                  <c:v>54.3</c:v>
                </c:pt>
                <c:pt idx="836">
                  <c:v>54.4</c:v>
                </c:pt>
                <c:pt idx="837">
                  <c:v>54.4</c:v>
                </c:pt>
                <c:pt idx="838">
                  <c:v>54.4</c:v>
                </c:pt>
                <c:pt idx="839">
                  <c:v>54.5</c:v>
                </c:pt>
                <c:pt idx="840">
                  <c:v>54.5</c:v>
                </c:pt>
                <c:pt idx="841">
                  <c:v>54.5</c:v>
                </c:pt>
                <c:pt idx="842">
                  <c:v>54.5</c:v>
                </c:pt>
                <c:pt idx="843">
                  <c:v>54.6</c:v>
                </c:pt>
                <c:pt idx="844">
                  <c:v>54.6</c:v>
                </c:pt>
                <c:pt idx="845">
                  <c:v>54.6</c:v>
                </c:pt>
                <c:pt idx="846">
                  <c:v>54.7</c:v>
                </c:pt>
                <c:pt idx="847">
                  <c:v>54.7</c:v>
                </c:pt>
                <c:pt idx="848">
                  <c:v>54.6</c:v>
                </c:pt>
                <c:pt idx="849">
                  <c:v>54.7</c:v>
                </c:pt>
                <c:pt idx="850">
                  <c:v>54.8</c:v>
                </c:pt>
                <c:pt idx="851">
                  <c:v>54.8</c:v>
                </c:pt>
                <c:pt idx="852">
                  <c:v>54.8</c:v>
                </c:pt>
                <c:pt idx="853">
                  <c:v>54.7</c:v>
                </c:pt>
                <c:pt idx="854">
                  <c:v>54.8</c:v>
                </c:pt>
                <c:pt idx="855">
                  <c:v>54.8</c:v>
                </c:pt>
                <c:pt idx="856">
                  <c:v>54.9</c:v>
                </c:pt>
                <c:pt idx="857">
                  <c:v>55</c:v>
                </c:pt>
                <c:pt idx="858">
                  <c:v>55</c:v>
                </c:pt>
                <c:pt idx="859">
                  <c:v>55</c:v>
                </c:pt>
                <c:pt idx="860">
                  <c:v>55</c:v>
                </c:pt>
                <c:pt idx="861">
                  <c:v>55</c:v>
                </c:pt>
                <c:pt idx="862">
                  <c:v>55</c:v>
                </c:pt>
                <c:pt idx="863">
                  <c:v>55.1</c:v>
                </c:pt>
                <c:pt idx="864">
                  <c:v>55</c:v>
                </c:pt>
                <c:pt idx="865">
                  <c:v>55.1</c:v>
                </c:pt>
                <c:pt idx="866">
                  <c:v>55.1</c:v>
                </c:pt>
                <c:pt idx="867">
                  <c:v>55.2</c:v>
                </c:pt>
                <c:pt idx="868">
                  <c:v>55.2</c:v>
                </c:pt>
                <c:pt idx="869">
                  <c:v>55.2</c:v>
                </c:pt>
                <c:pt idx="870">
                  <c:v>55.2</c:v>
                </c:pt>
                <c:pt idx="871">
                  <c:v>55.4</c:v>
                </c:pt>
                <c:pt idx="872">
                  <c:v>55.3</c:v>
                </c:pt>
                <c:pt idx="873">
                  <c:v>55.4</c:v>
                </c:pt>
                <c:pt idx="874">
                  <c:v>55.4</c:v>
                </c:pt>
                <c:pt idx="875">
                  <c:v>55.4</c:v>
                </c:pt>
                <c:pt idx="876">
                  <c:v>55.4</c:v>
                </c:pt>
                <c:pt idx="877">
                  <c:v>55.4</c:v>
                </c:pt>
                <c:pt idx="878">
                  <c:v>55.4</c:v>
                </c:pt>
                <c:pt idx="879">
                  <c:v>55.4</c:v>
                </c:pt>
                <c:pt idx="880">
                  <c:v>55.4</c:v>
                </c:pt>
                <c:pt idx="881">
                  <c:v>55.6</c:v>
                </c:pt>
                <c:pt idx="882">
                  <c:v>55.6</c:v>
                </c:pt>
                <c:pt idx="883">
                  <c:v>55.5</c:v>
                </c:pt>
                <c:pt idx="884">
                  <c:v>55.6</c:v>
                </c:pt>
                <c:pt idx="885">
                  <c:v>55.7</c:v>
                </c:pt>
                <c:pt idx="886">
                  <c:v>55.7</c:v>
                </c:pt>
                <c:pt idx="887">
                  <c:v>55.7</c:v>
                </c:pt>
                <c:pt idx="888">
                  <c:v>55.7</c:v>
                </c:pt>
                <c:pt idx="889">
                  <c:v>55.7</c:v>
                </c:pt>
                <c:pt idx="890">
                  <c:v>55.7</c:v>
                </c:pt>
                <c:pt idx="891">
                  <c:v>55.7</c:v>
                </c:pt>
                <c:pt idx="892">
                  <c:v>55.8</c:v>
                </c:pt>
                <c:pt idx="893">
                  <c:v>55.8</c:v>
                </c:pt>
                <c:pt idx="894">
                  <c:v>55.9</c:v>
                </c:pt>
                <c:pt idx="895">
                  <c:v>55.9</c:v>
                </c:pt>
                <c:pt idx="896">
                  <c:v>55.9</c:v>
                </c:pt>
                <c:pt idx="897">
                  <c:v>56</c:v>
                </c:pt>
                <c:pt idx="898">
                  <c:v>56</c:v>
                </c:pt>
                <c:pt idx="899">
                  <c:v>56</c:v>
                </c:pt>
                <c:pt idx="900">
                  <c:v>56</c:v>
                </c:pt>
                <c:pt idx="901">
                  <c:v>56</c:v>
                </c:pt>
                <c:pt idx="902">
                  <c:v>56.1</c:v>
                </c:pt>
                <c:pt idx="903">
                  <c:v>56.1</c:v>
                </c:pt>
                <c:pt idx="904">
                  <c:v>56.1</c:v>
                </c:pt>
                <c:pt idx="905">
                  <c:v>56.1</c:v>
                </c:pt>
                <c:pt idx="906">
                  <c:v>56.1</c:v>
                </c:pt>
                <c:pt idx="907">
                  <c:v>56.2</c:v>
                </c:pt>
                <c:pt idx="908">
                  <c:v>56.2</c:v>
                </c:pt>
                <c:pt idx="909">
                  <c:v>56.2</c:v>
                </c:pt>
                <c:pt idx="910">
                  <c:v>56.2</c:v>
                </c:pt>
                <c:pt idx="911">
                  <c:v>56.2</c:v>
                </c:pt>
                <c:pt idx="912">
                  <c:v>56.3</c:v>
                </c:pt>
                <c:pt idx="913">
                  <c:v>56.3</c:v>
                </c:pt>
                <c:pt idx="914">
                  <c:v>56.3</c:v>
                </c:pt>
                <c:pt idx="915">
                  <c:v>56.3</c:v>
                </c:pt>
                <c:pt idx="916">
                  <c:v>56.3</c:v>
                </c:pt>
                <c:pt idx="917">
                  <c:v>56.4</c:v>
                </c:pt>
                <c:pt idx="918">
                  <c:v>56.5</c:v>
                </c:pt>
                <c:pt idx="919">
                  <c:v>56.4</c:v>
                </c:pt>
                <c:pt idx="920">
                  <c:v>56.5</c:v>
                </c:pt>
                <c:pt idx="921">
                  <c:v>56.5</c:v>
                </c:pt>
                <c:pt idx="922">
                  <c:v>56.5</c:v>
                </c:pt>
                <c:pt idx="923">
                  <c:v>56.5</c:v>
                </c:pt>
                <c:pt idx="924">
                  <c:v>56.5</c:v>
                </c:pt>
                <c:pt idx="925">
                  <c:v>56.5</c:v>
                </c:pt>
                <c:pt idx="926">
                  <c:v>56.5</c:v>
                </c:pt>
                <c:pt idx="927">
                  <c:v>56.6</c:v>
                </c:pt>
                <c:pt idx="928">
                  <c:v>56.6</c:v>
                </c:pt>
                <c:pt idx="929">
                  <c:v>56.6</c:v>
                </c:pt>
                <c:pt idx="930">
                  <c:v>56.6</c:v>
                </c:pt>
                <c:pt idx="931">
                  <c:v>56.7</c:v>
                </c:pt>
                <c:pt idx="932">
                  <c:v>56.7</c:v>
                </c:pt>
                <c:pt idx="933">
                  <c:v>56.8</c:v>
                </c:pt>
                <c:pt idx="934">
                  <c:v>56.8</c:v>
                </c:pt>
                <c:pt idx="935">
                  <c:v>56.8</c:v>
                </c:pt>
                <c:pt idx="936">
                  <c:v>56.8</c:v>
                </c:pt>
                <c:pt idx="937">
                  <c:v>56.8</c:v>
                </c:pt>
                <c:pt idx="938">
                  <c:v>56.8</c:v>
                </c:pt>
                <c:pt idx="939">
                  <c:v>56.8</c:v>
                </c:pt>
                <c:pt idx="940">
                  <c:v>56.8</c:v>
                </c:pt>
                <c:pt idx="941">
                  <c:v>56.9</c:v>
                </c:pt>
                <c:pt idx="942">
                  <c:v>56.9</c:v>
                </c:pt>
                <c:pt idx="943">
                  <c:v>56.9</c:v>
                </c:pt>
                <c:pt idx="944">
                  <c:v>56.9</c:v>
                </c:pt>
                <c:pt idx="945">
                  <c:v>57</c:v>
                </c:pt>
                <c:pt idx="946">
                  <c:v>57</c:v>
                </c:pt>
                <c:pt idx="947">
                  <c:v>56.9</c:v>
                </c:pt>
                <c:pt idx="948">
                  <c:v>57</c:v>
                </c:pt>
                <c:pt idx="949">
                  <c:v>57.1</c:v>
                </c:pt>
                <c:pt idx="950">
                  <c:v>57.1</c:v>
                </c:pt>
                <c:pt idx="951">
                  <c:v>57.1</c:v>
                </c:pt>
                <c:pt idx="952">
                  <c:v>57.1</c:v>
                </c:pt>
                <c:pt idx="953">
                  <c:v>57.1</c:v>
                </c:pt>
                <c:pt idx="954">
                  <c:v>57.1</c:v>
                </c:pt>
                <c:pt idx="955">
                  <c:v>57.1</c:v>
                </c:pt>
                <c:pt idx="956">
                  <c:v>57.1</c:v>
                </c:pt>
                <c:pt idx="957">
                  <c:v>57.2</c:v>
                </c:pt>
                <c:pt idx="958">
                  <c:v>57.2</c:v>
                </c:pt>
                <c:pt idx="959">
                  <c:v>57.2</c:v>
                </c:pt>
                <c:pt idx="960">
                  <c:v>57.2</c:v>
                </c:pt>
                <c:pt idx="961">
                  <c:v>57.2</c:v>
                </c:pt>
                <c:pt idx="962">
                  <c:v>57.2</c:v>
                </c:pt>
                <c:pt idx="963">
                  <c:v>57.3</c:v>
                </c:pt>
                <c:pt idx="964">
                  <c:v>57.4</c:v>
                </c:pt>
                <c:pt idx="965">
                  <c:v>57.4</c:v>
                </c:pt>
                <c:pt idx="966">
                  <c:v>57.4</c:v>
                </c:pt>
                <c:pt idx="967">
                  <c:v>57.4</c:v>
                </c:pt>
                <c:pt idx="968">
                  <c:v>57.4</c:v>
                </c:pt>
                <c:pt idx="969">
                  <c:v>57.5</c:v>
                </c:pt>
                <c:pt idx="970">
                  <c:v>57.5</c:v>
                </c:pt>
                <c:pt idx="971">
                  <c:v>57.5</c:v>
                </c:pt>
                <c:pt idx="972">
                  <c:v>57.5</c:v>
                </c:pt>
                <c:pt idx="973">
                  <c:v>57.5</c:v>
                </c:pt>
                <c:pt idx="974">
                  <c:v>57.5</c:v>
                </c:pt>
                <c:pt idx="975">
                  <c:v>57.5</c:v>
                </c:pt>
                <c:pt idx="976">
                  <c:v>57.5</c:v>
                </c:pt>
                <c:pt idx="977">
                  <c:v>57.6</c:v>
                </c:pt>
                <c:pt idx="978">
                  <c:v>57.5</c:v>
                </c:pt>
                <c:pt idx="979">
                  <c:v>57.7</c:v>
                </c:pt>
                <c:pt idx="980">
                  <c:v>57.6</c:v>
                </c:pt>
                <c:pt idx="981">
                  <c:v>57.6</c:v>
                </c:pt>
                <c:pt idx="982">
                  <c:v>57.7</c:v>
                </c:pt>
                <c:pt idx="983">
                  <c:v>57.7</c:v>
                </c:pt>
                <c:pt idx="984">
                  <c:v>57.8</c:v>
                </c:pt>
                <c:pt idx="985">
                  <c:v>57.7</c:v>
                </c:pt>
                <c:pt idx="986">
                  <c:v>57.8</c:v>
                </c:pt>
                <c:pt idx="987">
                  <c:v>57.8</c:v>
                </c:pt>
                <c:pt idx="988">
                  <c:v>57.8</c:v>
                </c:pt>
                <c:pt idx="989">
                  <c:v>57.8</c:v>
                </c:pt>
                <c:pt idx="990">
                  <c:v>57.8</c:v>
                </c:pt>
                <c:pt idx="991">
                  <c:v>57.8</c:v>
                </c:pt>
                <c:pt idx="992">
                  <c:v>57.8</c:v>
                </c:pt>
                <c:pt idx="993">
                  <c:v>57.8</c:v>
                </c:pt>
                <c:pt idx="994">
                  <c:v>57.9</c:v>
                </c:pt>
                <c:pt idx="995">
                  <c:v>57.9</c:v>
                </c:pt>
                <c:pt idx="996">
                  <c:v>57.9</c:v>
                </c:pt>
                <c:pt idx="997">
                  <c:v>58</c:v>
                </c:pt>
                <c:pt idx="998">
                  <c:v>58</c:v>
                </c:pt>
                <c:pt idx="999">
                  <c:v>58</c:v>
                </c:pt>
                <c:pt idx="1000">
                  <c:v>58</c:v>
                </c:pt>
                <c:pt idx="1001">
                  <c:v>58</c:v>
                </c:pt>
                <c:pt idx="1002">
                  <c:v>58</c:v>
                </c:pt>
                <c:pt idx="1003">
                  <c:v>58.1</c:v>
                </c:pt>
                <c:pt idx="1004">
                  <c:v>58.1</c:v>
                </c:pt>
                <c:pt idx="1005">
                  <c:v>58.1</c:v>
                </c:pt>
                <c:pt idx="1006">
                  <c:v>58.1</c:v>
                </c:pt>
                <c:pt idx="1007">
                  <c:v>58.2</c:v>
                </c:pt>
                <c:pt idx="1008">
                  <c:v>58.2</c:v>
                </c:pt>
                <c:pt idx="1009">
                  <c:v>58.2</c:v>
                </c:pt>
                <c:pt idx="1010">
                  <c:v>58.2</c:v>
                </c:pt>
                <c:pt idx="1011">
                  <c:v>58.2</c:v>
                </c:pt>
                <c:pt idx="1012">
                  <c:v>58.2</c:v>
                </c:pt>
                <c:pt idx="1013">
                  <c:v>58.2</c:v>
                </c:pt>
                <c:pt idx="1014">
                  <c:v>58.2</c:v>
                </c:pt>
                <c:pt idx="1015">
                  <c:v>58.3</c:v>
                </c:pt>
                <c:pt idx="1016">
                  <c:v>58.3</c:v>
                </c:pt>
                <c:pt idx="1017">
                  <c:v>58.3</c:v>
                </c:pt>
                <c:pt idx="1018">
                  <c:v>58.3</c:v>
                </c:pt>
                <c:pt idx="1019">
                  <c:v>58.3</c:v>
                </c:pt>
                <c:pt idx="1020">
                  <c:v>58.4</c:v>
                </c:pt>
                <c:pt idx="1021">
                  <c:v>58.3</c:v>
                </c:pt>
                <c:pt idx="1022">
                  <c:v>58.3</c:v>
                </c:pt>
                <c:pt idx="1023">
                  <c:v>58.3</c:v>
                </c:pt>
                <c:pt idx="1024">
                  <c:v>58.4</c:v>
                </c:pt>
                <c:pt idx="1025">
                  <c:v>58.5</c:v>
                </c:pt>
                <c:pt idx="1026">
                  <c:v>58.4</c:v>
                </c:pt>
                <c:pt idx="1027">
                  <c:v>58.4</c:v>
                </c:pt>
                <c:pt idx="1028">
                  <c:v>58.4</c:v>
                </c:pt>
                <c:pt idx="1029">
                  <c:v>58.5</c:v>
                </c:pt>
                <c:pt idx="1030">
                  <c:v>58.5</c:v>
                </c:pt>
                <c:pt idx="1031">
                  <c:v>58.5</c:v>
                </c:pt>
                <c:pt idx="1032">
                  <c:v>58.5</c:v>
                </c:pt>
                <c:pt idx="1033">
                  <c:v>58.6</c:v>
                </c:pt>
                <c:pt idx="1034">
                  <c:v>58.5</c:v>
                </c:pt>
                <c:pt idx="1035">
                  <c:v>58.6</c:v>
                </c:pt>
                <c:pt idx="1036">
                  <c:v>58.6</c:v>
                </c:pt>
                <c:pt idx="1037">
                  <c:v>58.6</c:v>
                </c:pt>
                <c:pt idx="1038">
                  <c:v>58.6</c:v>
                </c:pt>
                <c:pt idx="1039">
                  <c:v>58.6</c:v>
                </c:pt>
                <c:pt idx="1040">
                  <c:v>58.6</c:v>
                </c:pt>
                <c:pt idx="1041">
                  <c:v>58.7</c:v>
                </c:pt>
                <c:pt idx="1042">
                  <c:v>58.8</c:v>
                </c:pt>
                <c:pt idx="1043">
                  <c:v>58.7</c:v>
                </c:pt>
                <c:pt idx="1044">
                  <c:v>58.7</c:v>
                </c:pt>
                <c:pt idx="1045">
                  <c:v>58.8</c:v>
                </c:pt>
                <c:pt idx="1046">
                  <c:v>58.8</c:v>
                </c:pt>
                <c:pt idx="1047">
                  <c:v>58.8</c:v>
                </c:pt>
                <c:pt idx="1048">
                  <c:v>58.8</c:v>
                </c:pt>
                <c:pt idx="1049">
                  <c:v>58.8</c:v>
                </c:pt>
                <c:pt idx="1050">
                  <c:v>58.8</c:v>
                </c:pt>
                <c:pt idx="1051">
                  <c:v>58.8</c:v>
                </c:pt>
                <c:pt idx="1052">
                  <c:v>58.8</c:v>
                </c:pt>
                <c:pt idx="1053">
                  <c:v>58.8</c:v>
                </c:pt>
                <c:pt idx="1054">
                  <c:v>58.9</c:v>
                </c:pt>
                <c:pt idx="1055">
                  <c:v>58.9</c:v>
                </c:pt>
                <c:pt idx="1056">
                  <c:v>58.9</c:v>
                </c:pt>
                <c:pt idx="1057">
                  <c:v>58.9</c:v>
                </c:pt>
                <c:pt idx="1058">
                  <c:v>58.9</c:v>
                </c:pt>
                <c:pt idx="1059">
                  <c:v>58.9</c:v>
                </c:pt>
                <c:pt idx="1060">
                  <c:v>58.9</c:v>
                </c:pt>
                <c:pt idx="1061">
                  <c:v>58.9</c:v>
                </c:pt>
                <c:pt idx="1062">
                  <c:v>58.9</c:v>
                </c:pt>
                <c:pt idx="1063">
                  <c:v>58.9</c:v>
                </c:pt>
                <c:pt idx="1064">
                  <c:v>58.9</c:v>
                </c:pt>
                <c:pt idx="1065">
                  <c:v>59.1</c:v>
                </c:pt>
                <c:pt idx="1066">
                  <c:v>59.1</c:v>
                </c:pt>
                <c:pt idx="1067">
                  <c:v>59.1</c:v>
                </c:pt>
                <c:pt idx="1068">
                  <c:v>59.1</c:v>
                </c:pt>
                <c:pt idx="1069">
                  <c:v>59.2</c:v>
                </c:pt>
                <c:pt idx="1070">
                  <c:v>59.1</c:v>
                </c:pt>
                <c:pt idx="1071">
                  <c:v>59.2</c:v>
                </c:pt>
                <c:pt idx="1072">
                  <c:v>59.2</c:v>
                </c:pt>
                <c:pt idx="1073">
                  <c:v>59.2</c:v>
                </c:pt>
                <c:pt idx="1074">
                  <c:v>59.2</c:v>
                </c:pt>
                <c:pt idx="1075">
                  <c:v>59.2</c:v>
                </c:pt>
                <c:pt idx="1076">
                  <c:v>59.2</c:v>
                </c:pt>
                <c:pt idx="1077">
                  <c:v>59.2</c:v>
                </c:pt>
                <c:pt idx="1078">
                  <c:v>59.2</c:v>
                </c:pt>
                <c:pt idx="1079">
                  <c:v>59.2</c:v>
                </c:pt>
                <c:pt idx="1080">
                  <c:v>59.2</c:v>
                </c:pt>
                <c:pt idx="1081">
                  <c:v>59.2</c:v>
                </c:pt>
                <c:pt idx="1082">
                  <c:v>59.2</c:v>
                </c:pt>
                <c:pt idx="1083">
                  <c:v>59.2</c:v>
                </c:pt>
                <c:pt idx="1084">
                  <c:v>59.2</c:v>
                </c:pt>
                <c:pt idx="1085">
                  <c:v>59.2</c:v>
                </c:pt>
                <c:pt idx="1086">
                  <c:v>59.2</c:v>
                </c:pt>
                <c:pt idx="1087">
                  <c:v>59.3</c:v>
                </c:pt>
                <c:pt idx="1088">
                  <c:v>59.4</c:v>
                </c:pt>
                <c:pt idx="1089">
                  <c:v>59.4</c:v>
                </c:pt>
                <c:pt idx="1090">
                  <c:v>59.4</c:v>
                </c:pt>
                <c:pt idx="1091">
                  <c:v>59.4</c:v>
                </c:pt>
                <c:pt idx="1092">
                  <c:v>59.4</c:v>
                </c:pt>
                <c:pt idx="1093">
                  <c:v>59.4</c:v>
                </c:pt>
                <c:pt idx="1094">
                  <c:v>59.4</c:v>
                </c:pt>
                <c:pt idx="1095">
                  <c:v>59.4</c:v>
                </c:pt>
                <c:pt idx="1096">
                  <c:v>59.4</c:v>
                </c:pt>
                <c:pt idx="1097">
                  <c:v>59.5</c:v>
                </c:pt>
                <c:pt idx="1098">
                  <c:v>59.5</c:v>
                </c:pt>
                <c:pt idx="1099">
                  <c:v>59.5</c:v>
                </c:pt>
                <c:pt idx="1100">
                  <c:v>59.5</c:v>
                </c:pt>
                <c:pt idx="1101">
                  <c:v>59.5</c:v>
                </c:pt>
                <c:pt idx="1102">
                  <c:v>59.5</c:v>
                </c:pt>
                <c:pt idx="1103">
                  <c:v>59.5</c:v>
                </c:pt>
                <c:pt idx="1104">
                  <c:v>59.5</c:v>
                </c:pt>
                <c:pt idx="1105">
                  <c:v>59.5</c:v>
                </c:pt>
                <c:pt idx="1106">
                  <c:v>59.6</c:v>
                </c:pt>
                <c:pt idx="1107">
                  <c:v>59.6</c:v>
                </c:pt>
                <c:pt idx="1108">
                  <c:v>59.6</c:v>
                </c:pt>
                <c:pt idx="1109">
                  <c:v>59.6</c:v>
                </c:pt>
                <c:pt idx="1110">
                  <c:v>59.6</c:v>
                </c:pt>
                <c:pt idx="1111">
                  <c:v>59.6</c:v>
                </c:pt>
                <c:pt idx="1112">
                  <c:v>59.7</c:v>
                </c:pt>
                <c:pt idx="1113">
                  <c:v>59.7</c:v>
                </c:pt>
                <c:pt idx="1114">
                  <c:v>59.6</c:v>
                </c:pt>
                <c:pt idx="1115">
                  <c:v>59.6</c:v>
                </c:pt>
                <c:pt idx="1116">
                  <c:v>59.6</c:v>
                </c:pt>
                <c:pt idx="1117">
                  <c:v>59.7</c:v>
                </c:pt>
                <c:pt idx="1118">
                  <c:v>59.7</c:v>
                </c:pt>
                <c:pt idx="1119">
                  <c:v>59.7</c:v>
                </c:pt>
                <c:pt idx="1120">
                  <c:v>59.6</c:v>
                </c:pt>
                <c:pt idx="1121">
                  <c:v>59.7</c:v>
                </c:pt>
                <c:pt idx="1122">
                  <c:v>59.7</c:v>
                </c:pt>
                <c:pt idx="1123">
                  <c:v>59.8</c:v>
                </c:pt>
                <c:pt idx="1124">
                  <c:v>59.7</c:v>
                </c:pt>
                <c:pt idx="1125">
                  <c:v>59.8</c:v>
                </c:pt>
                <c:pt idx="1126">
                  <c:v>59.7</c:v>
                </c:pt>
                <c:pt idx="1127">
                  <c:v>59.8</c:v>
                </c:pt>
                <c:pt idx="1128">
                  <c:v>59.8</c:v>
                </c:pt>
                <c:pt idx="1129">
                  <c:v>59.8</c:v>
                </c:pt>
                <c:pt idx="1130">
                  <c:v>59.8</c:v>
                </c:pt>
                <c:pt idx="1131">
                  <c:v>59.8</c:v>
                </c:pt>
                <c:pt idx="1132">
                  <c:v>59.9</c:v>
                </c:pt>
                <c:pt idx="1133">
                  <c:v>59.8</c:v>
                </c:pt>
                <c:pt idx="1134">
                  <c:v>59.9</c:v>
                </c:pt>
                <c:pt idx="1135">
                  <c:v>59.9</c:v>
                </c:pt>
                <c:pt idx="1136">
                  <c:v>60</c:v>
                </c:pt>
                <c:pt idx="1137">
                  <c:v>60</c:v>
                </c:pt>
                <c:pt idx="1138">
                  <c:v>60</c:v>
                </c:pt>
                <c:pt idx="1139">
                  <c:v>60</c:v>
                </c:pt>
                <c:pt idx="1140">
                  <c:v>60</c:v>
                </c:pt>
                <c:pt idx="1141">
                  <c:v>60</c:v>
                </c:pt>
                <c:pt idx="1142">
                  <c:v>60</c:v>
                </c:pt>
                <c:pt idx="1143">
                  <c:v>60</c:v>
                </c:pt>
                <c:pt idx="1144">
                  <c:v>59.9</c:v>
                </c:pt>
                <c:pt idx="1145">
                  <c:v>60</c:v>
                </c:pt>
                <c:pt idx="1146">
                  <c:v>60</c:v>
                </c:pt>
                <c:pt idx="1147">
                  <c:v>60</c:v>
                </c:pt>
                <c:pt idx="1148">
                  <c:v>60</c:v>
                </c:pt>
                <c:pt idx="1149">
                  <c:v>60</c:v>
                </c:pt>
                <c:pt idx="1150">
                  <c:v>60</c:v>
                </c:pt>
                <c:pt idx="1151">
                  <c:v>60</c:v>
                </c:pt>
                <c:pt idx="1152">
                  <c:v>60.1</c:v>
                </c:pt>
                <c:pt idx="1153">
                  <c:v>60.1</c:v>
                </c:pt>
                <c:pt idx="1154">
                  <c:v>60</c:v>
                </c:pt>
                <c:pt idx="1155">
                  <c:v>60.1</c:v>
                </c:pt>
                <c:pt idx="1156">
                  <c:v>60</c:v>
                </c:pt>
                <c:pt idx="1157">
                  <c:v>60.1</c:v>
                </c:pt>
                <c:pt idx="1158">
                  <c:v>60</c:v>
                </c:pt>
                <c:pt idx="1159">
                  <c:v>60.1</c:v>
                </c:pt>
                <c:pt idx="1160">
                  <c:v>60.1</c:v>
                </c:pt>
                <c:pt idx="1161">
                  <c:v>60.2</c:v>
                </c:pt>
                <c:pt idx="1162">
                  <c:v>60.2</c:v>
                </c:pt>
                <c:pt idx="1163">
                  <c:v>60.2</c:v>
                </c:pt>
                <c:pt idx="1164">
                  <c:v>60.2</c:v>
                </c:pt>
                <c:pt idx="1165">
                  <c:v>60.2</c:v>
                </c:pt>
                <c:pt idx="1166">
                  <c:v>60.2</c:v>
                </c:pt>
                <c:pt idx="1167">
                  <c:v>60.3</c:v>
                </c:pt>
                <c:pt idx="1168">
                  <c:v>60.2</c:v>
                </c:pt>
                <c:pt idx="1169">
                  <c:v>60.2</c:v>
                </c:pt>
                <c:pt idx="1170">
                  <c:v>60.2</c:v>
                </c:pt>
                <c:pt idx="1171">
                  <c:v>60.2</c:v>
                </c:pt>
                <c:pt idx="1172">
                  <c:v>60.3</c:v>
                </c:pt>
                <c:pt idx="1173">
                  <c:v>60.3</c:v>
                </c:pt>
                <c:pt idx="1174">
                  <c:v>60.3</c:v>
                </c:pt>
                <c:pt idx="1175">
                  <c:v>60.3</c:v>
                </c:pt>
                <c:pt idx="1176">
                  <c:v>60.3</c:v>
                </c:pt>
                <c:pt idx="1177">
                  <c:v>60.3</c:v>
                </c:pt>
                <c:pt idx="1178">
                  <c:v>60.3</c:v>
                </c:pt>
                <c:pt idx="1179">
                  <c:v>60.3</c:v>
                </c:pt>
                <c:pt idx="1180">
                  <c:v>60.3</c:v>
                </c:pt>
                <c:pt idx="1181">
                  <c:v>60.3</c:v>
                </c:pt>
                <c:pt idx="1182">
                  <c:v>60.3</c:v>
                </c:pt>
                <c:pt idx="1183">
                  <c:v>60.3</c:v>
                </c:pt>
                <c:pt idx="1184">
                  <c:v>60.4</c:v>
                </c:pt>
                <c:pt idx="1185">
                  <c:v>60.4</c:v>
                </c:pt>
                <c:pt idx="1186">
                  <c:v>60.3</c:v>
                </c:pt>
                <c:pt idx="1187">
                  <c:v>60.4</c:v>
                </c:pt>
                <c:pt idx="1188">
                  <c:v>60.3</c:v>
                </c:pt>
                <c:pt idx="1189">
                  <c:v>60.5</c:v>
                </c:pt>
                <c:pt idx="1190">
                  <c:v>60.5</c:v>
                </c:pt>
                <c:pt idx="1191">
                  <c:v>60.4</c:v>
                </c:pt>
                <c:pt idx="1192">
                  <c:v>60.5</c:v>
                </c:pt>
                <c:pt idx="1193">
                  <c:v>60.5</c:v>
                </c:pt>
                <c:pt idx="1194">
                  <c:v>60.4</c:v>
                </c:pt>
                <c:pt idx="1195">
                  <c:v>60.4</c:v>
                </c:pt>
                <c:pt idx="1196">
                  <c:v>60.5</c:v>
                </c:pt>
                <c:pt idx="1197">
                  <c:v>60.4</c:v>
                </c:pt>
                <c:pt idx="1198">
                  <c:v>60.4</c:v>
                </c:pt>
                <c:pt idx="1199">
                  <c:v>60.5</c:v>
                </c:pt>
                <c:pt idx="1200">
                  <c:v>60.5</c:v>
                </c:pt>
                <c:pt idx="1201">
                  <c:v>60.4</c:v>
                </c:pt>
                <c:pt idx="1202">
                  <c:v>60.5</c:v>
                </c:pt>
                <c:pt idx="1203">
                  <c:v>60.5</c:v>
                </c:pt>
                <c:pt idx="1204">
                  <c:v>60.5</c:v>
                </c:pt>
                <c:pt idx="1205">
                  <c:v>60.5</c:v>
                </c:pt>
                <c:pt idx="1206">
                  <c:v>60.5</c:v>
                </c:pt>
                <c:pt idx="1207">
                  <c:v>60.5</c:v>
                </c:pt>
                <c:pt idx="1208">
                  <c:v>60.5</c:v>
                </c:pt>
                <c:pt idx="1209">
                  <c:v>60.5</c:v>
                </c:pt>
                <c:pt idx="1210">
                  <c:v>60.6</c:v>
                </c:pt>
                <c:pt idx="1211">
                  <c:v>60.6</c:v>
                </c:pt>
                <c:pt idx="1212">
                  <c:v>60.6</c:v>
                </c:pt>
                <c:pt idx="1213">
                  <c:v>60.6</c:v>
                </c:pt>
                <c:pt idx="1214">
                  <c:v>60.6</c:v>
                </c:pt>
                <c:pt idx="1215">
                  <c:v>60.6</c:v>
                </c:pt>
                <c:pt idx="1216">
                  <c:v>60.6</c:v>
                </c:pt>
                <c:pt idx="1217">
                  <c:v>60.6</c:v>
                </c:pt>
                <c:pt idx="1218">
                  <c:v>60.6</c:v>
                </c:pt>
                <c:pt idx="1219">
                  <c:v>60.6</c:v>
                </c:pt>
                <c:pt idx="1220">
                  <c:v>60.6</c:v>
                </c:pt>
                <c:pt idx="1221">
                  <c:v>60.6</c:v>
                </c:pt>
                <c:pt idx="1222">
                  <c:v>60.7</c:v>
                </c:pt>
                <c:pt idx="1223">
                  <c:v>60.6</c:v>
                </c:pt>
                <c:pt idx="1224">
                  <c:v>60.7</c:v>
                </c:pt>
                <c:pt idx="1225">
                  <c:v>60.7</c:v>
                </c:pt>
                <c:pt idx="1226">
                  <c:v>60.8</c:v>
                </c:pt>
                <c:pt idx="1227">
                  <c:v>60.7</c:v>
                </c:pt>
                <c:pt idx="1228">
                  <c:v>60.7</c:v>
                </c:pt>
                <c:pt idx="1229">
                  <c:v>60.8</c:v>
                </c:pt>
                <c:pt idx="1230">
                  <c:v>60.8</c:v>
                </c:pt>
                <c:pt idx="1231">
                  <c:v>60.8</c:v>
                </c:pt>
                <c:pt idx="1232">
                  <c:v>60.8</c:v>
                </c:pt>
                <c:pt idx="1233">
                  <c:v>60.8</c:v>
                </c:pt>
                <c:pt idx="1234">
                  <c:v>60.8</c:v>
                </c:pt>
                <c:pt idx="1235">
                  <c:v>60.8</c:v>
                </c:pt>
                <c:pt idx="1236">
                  <c:v>60.8</c:v>
                </c:pt>
                <c:pt idx="1237">
                  <c:v>60.8</c:v>
                </c:pt>
                <c:pt idx="1238">
                  <c:v>60.8</c:v>
                </c:pt>
                <c:pt idx="1239">
                  <c:v>60.8</c:v>
                </c:pt>
                <c:pt idx="1240">
                  <c:v>60.8</c:v>
                </c:pt>
                <c:pt idx="1241">
                  <c:v>60.9</c:v>
                </c:pt>
                <c:pt idx="1242">
                  <c:v>60.8</c:v>
                </c:pt>
                <c:pt idx="1243">
                  <c:v>60.8</c:v>
                </c:pt>
                <c:pt idx="1244">
                  <c:v>60.9</c:v>
                </c:pt>
                <c:pt idx="1245">
                  <c:v>60.9</c:v>
                </c:pt>
                <c:pt idx="1246">
                  <c:v>60.9</c:v>
                </c:pt>
                <c:pt idx="1247">
                  <c:v>60.9</c:v>
                </c:pt>
                <c:pt idx="1248">
                  <c:v>60.9</c:v>
                </c:pt>
                <c:pt idx="1249">
                  <c:v>60.9</c:v>
                </c:pt>
                <c:pt idx="1250">
                  <c:v>60.8</c:v>
                </c:pt>
                <c:pt idx="1251">
                  <c:v>60.9</c:v>
                </c:pt>
                <c:pt idx="1252">
                  <c:v>60.8</c:v>
                </c:pt>
                <c:pt idx="1253">
                  <c:v>60.8</c:v>
                </c:pt>
                <c:pt idx="1254">
                  <c:v>60.9</c:v>
                </c:pt>
                <c:pt idx="1255">
                  <c:v>60.9</c:v>
                </c:pt>
                <c:pt idx="1256">
                  <c:v>60.9</c:v>
                </c:pt>
                <c:pt idx="1257">
                  <c:v>61</c:v>
                </c:pt>
                <c:pt idx="1258">
                  <c:v>61</c:v>
                </c:pt>
                <c:pt idx="1259">
                  <c:v>60.9</c:v>
                </c:pt>
                <c:pt idx="1260">
                  <c:v>60.9</c:v>
                </c:pt>
                <c:pt idx="1261">
                  <c:v>60.9</c:v>
                </c:pt>
                <c:pt idx="1262">
                  <c:v>60.9</c:v>
                </c:pt>
                <c:pt idx="1263">
                  <c:v>61</c:v>
                </c:pt>
                <c:pt idx="1264">
                  <c:v>61</c:v>
                </c:pt>
                <c:pt idx="1265">
                  <c:v>61</c:v>
                </c:pt>
                <c:pt idx="1266">
                  <c:v>61</c:v>
                </c:pt>
                <c:pt idx="1267">
                  <c:v>61</c:v>
                </c:pt>
                <c:pt idx="1268">
                  <c:v>61</c:v>
                </c:pt>
                <c:pt idx="1269">
                  <c:v>61</c:v>
                </c:pt>
                <c:pt idx="1270">
                  <c:v>61</c:v>
                </c:pt>
                <c:pt idx="1271">
                  <c:v>61</c:v>
                </c:pt>
                <c:pt idx="1272">
                  <c:v>61</c:v>
                </c:pt>
                <c:pt idx="1273">
                  <c:v>61</c:v>
                </c:pt>
                <c:pt idx="1274">
                  <c:v>61.1</c:v>
                </c:pt>
                <c:pt idx="1275">
                  <c:v>61.1</c:v>
                </c:pt>
                <c:pt idx="1276">
                  <c:v>61.1</c:v>
                </c:pt>
                <c:pt idx="1277">
                  <c:v>61.1</c:v>
                </c:pt>
                <c:pt idx="1278">
                  <c:v>61.1</c:v>
                </c:pt>
                <c:pt idx="1279">
                  <c:v>61.1</c:v>
                </c:pt>
                <c:pt idx="1280">
                  <c:v>61.1</c:v>
                </c:pt>
                <c:pt idx="1281">
                  <c:v>61.1</c:v>
                </c:pt>
                <c:pt idx="1282">
                  <c:v>61.1</c:v>
                </c:pt>
                <c:pt idx="1283">
                  <c:v>61.1</c:v>
                </c:pt>
                <c:pt idx="1284">
                  <c:v>61.1</c:v>
                </c:pt>
                <c:pt idx="1285">
                  <c:v>61.1</c:v>
                </c:pt>
                <c:pt idx="1286">
                  <c:v>61.1</c:v>
                </c:pt>
                <c:pt idx="1287">
                  <c:v>61.1</c:v>
                </c:pt>
                <c:pt idx="1288">
                  <c:v>61.1</c:v>
                </c:pt>
                <c:pt idx="1289">
                  <c:v>61.1</c:v>
                </c:pt>
                <c:pt idx="1290">
                  <c:v>61.1</c:v>
                </c:pt>
                <c:pt idx="1291">
                  <c:v>61.2</c:v>
                </c:pt>
                <c:pt idx="1292">
                  <c:v>61.1</c:v>
                </c:pt>
                <c:pt idx="1293">
                  <c:v>61.2</c:v>
                </c:pt>
                <c:pt idx="1294">
                  <c:v>61.2</c:v>
                </c:pt>
                <c:pt idx="1295">
                  <c:v>61.2</c:v>
                </c:pt>
                <c:pt idx="1296">
                  <c:v>61.2</c:v>
                </c:pt>
                <c:pt idx="1297">
                  <c:v>61.2</c:v>
                </c:pt>
                <c:pt idx="1298">
                  <c:v>61.1</c:v>
                </c:pt>
                <c:pt idx="1299">
                  <c:v>61.2</c:v>
                </c:pt>
                <c:pt idx="1300">
                  <c:v>61.2</c:v>
                </c:pt>
                <c:pt idx="1301">
                  <c:v>61.2</c:v>
                </c:pt>
                <c:pt idx="1302">
                  <c:v>61.2</c:v>
                </c:pt>
                <c:pt idx="1303">
                  <c:v>61.2</c:v>
                </c:pt>
                <c:pt idx="1304">
                  <c:v>61.2</c:v>
                </c:pt>
                <c:pt idx="1305">
                  <c:v>61.2</c:v>
                </c:pt>
                <c:pt idx="1306">
                  <c:v>61.3</c:v>
                </c:pt>
                <c:pt idx="1307">
                  <c:v>61.3</c:v>
                </c:pt>
                <c:pt idx="1308">
                  <c:v>61.2</c:v>
                </c:pt>
                <c:pt idx="1309">
                  <c:v>61.2</c:v>
                </c:pt>
                <c:pt idx="1310">
                  <c:v>61.3</c:v>
                </c:pt>
                <c:pt idx="1311">
                  <c:v>61.2</c:v>
                </c:pt>
                <c:pt idx="1312">
                  <c:v>61.3</c:v>
                </c:pt>
                <c:pt idx="1313">
                  <c:v>61.3</c:v>
                </c:pt>
                <c:pt idx="1314">
                  <c:v>61.3</c:v>
                </c:pt>
                <c:pt idx="1315">
                  <c:v>61.3</c:v>
                </c:pt>
                <c:pt idx="1316">
                  <c:v>61.4</c:v>
                </c:pt>
                <c:pt idx="1317">
                  <c:v>61.3</c:v>
                </c:pt>
                <c:pt idx="1318">
                  <c:v>61.4</c:v>
                </c:pt>
                <c:pt idx="1319">
                  <c:v>61.3</c:v>
                </c:pt>
                <c:pt idx="1320">
                  <c:v>61.3</c:v>
                </c:pt>
                <c:pt idx="1321">
                  <c:v>61.4</c:v>
                </c:pt>
                <c:pt idx="1322">
                  <c:v>61.4</c:v>
                </c:pt>
                <c:pt idx="1323">
                  <c:v>61.4</c:v>
                </c:pt>
                <c:pt idx="1324">
                  <c:v>61.4</c:v>
                </c:pt>
                <c:pt idx="1325">
                  <c:v>61.4</c:v>
                </c:pt>
                <c:pt idx="1326">
                  <c:v>61.3</c:v>
                </c:pt>
                <c:pt idx="1327">
                  <c:v>61.3</c:v>
                </c:pt>
                <c:pt idx="1328">
                  <c:v>61.4</c:v>
                </c:pt>
                <c:pt idx="1329">
                  <c:v>61.3</c:v>
                </c:pt>
                <c:pt idx="1330">
                  <c:v>61.3</c:v>
                </c:pt>
                <c:pt idx="1331">
                  <c:v>61.3</c:v>
                </c:pt>
                <c:pt idx="1332">
                  <c:v>61.4</c:v>
                </c:pt>
                <c:pt idx="1333">
                  <c:v>61.4</c:v>
                </c:pt>
                <c:pt idx="1334">
                  <c:v>61.4</c:v>
                </c:pt>
                <c:pt idx="1335">
                  <c:v>61.4</c:v>
                </c:pt>
                <c:pt idx="1336">
                  <c:v>61.4</c:v>
                </c:pt>
                <c:pt idx="1337">
                  <c:v>61.4</c:v>
                </c:pt>
                <c:pt idx="1338">
                  <c:v>61.4</c:v>
                </c:pt>
                <c:pt idx="1339">
                  <c:v>61.4</c:v>
                </c:pt>
                <c:pt idx="1340">
                  <c:v>61.4</c:v>
                </c:pt>
                <c:pt idx="1341">
                  <c:v>61.4</c:v>
                </c:pt>
                <c:pt idx="1342">
                  <c:v>61.4</c:v>
                </c:pt>
                <c:pt idx="1343">
                  <c:v>61.4</c:v>
                </c:pt>
                <c:pt idx="1344">
                  <c:v>61.4</c:v>
                </c:pt>
                <c:pt idx="1345">
                  <c:v>61.4</c:v>
                </c:pt>
                <c:pt idx="1346">
                  <c:v>61.4</c:v>
                </c:pt>
                <c:pt idx="1347">
                  <c:v>61.5</c:v>
                </c:pt>
                <c:pt idx="1348">
                  <c:v>61.4</c:v>
                </c:pt>
                <c:pt idx="1349">
                  <c:v>61.5</c:v>
                </c:pt>
                <c:pt idx="1350">
                  <c:v>61.4</c:v>
                </c:pt>
                <c:pt idx="1351">
                  <c:v>61.4</c:v>
                </c:pt>
                <c:pt idx="1352">
                  <c:v>61.4</c:v>
                </c:pt>
                <c:pt idx="1353">
                  <c:v>61.4</c:v>
                </c:pt>
                <c:pt idx="1354">
                  <c:v>61.4</c:v>
                </c:pt>
                <c:pt idx="1355">
                  <c:v>61.5</c:v>
                </c:pt>
                <c:pt idx="1356">
                  <c:v>61.5</c:v>
                </c:pt>
                <c:pt idx="1357">
                  <c:v>61.5</c:v>
                </c:pt>
                <c:pt idx="1358">
                  <c:v>61.5</c:v>
                </c:pt>
                <c:pt idx="1359">
                  <c:v>61.5</c:v>
                </c:pt>
                <c:pt idx="1360">
                  <c:v>61.4</c:v>
                </c:pt>
                <c:pt idx="1361">
                  <c:v>61.4</c:v>
                </c:pt>
                <c:pt idx="1362">
                  <c:v>61.5</c:v>
                </c:pt>
                <c:pt idx="1363">
                  <c:v>61.5</c:v>
                </c:pt>
                <c:pt idx="1364">
                  <c:v>61.5</c:v>
                </c:pt>
                <c:pt idx="1365">
                  <c:v>61.5</c:v>
                </c:pt>
                <c:pt idx="1366">
                  <c:v>61.5</c:v>
                </c:pt>
                <c:pt idx="1367">
                  <c:v>61.5</c:v>
                </c:pt>
                <c:pt idx="1368">
                  <c:v>61.5</c:v>
                </c:pt>
                <c:pt idx="1369">
                  <c:v>61.5</c:v>
                </c:pt>
                <c:pt idx="1370">
                  <c:v>61.5</c:v>
                </c:pt>
                <c:pt idx="1371">
                  <c:v>61.5</c:v>
                </c:pt>
                <c:pt idx="1372">
                  <c:v>61.5</c:v>
                </c:pt>
                <c:pt idx="1373">
                  <c:v>61.5</c:v>
                </c:pt>
                <c:pt idx="1374">
                  <c:v>61.5</c:v>
                </c:pt>
                <c:pt idx="1375">
                  <c:v>61.5</c:v>
                </c:pt>
                <c:pt idx="1376">
                  <c:v>61.5</c:v>
                </c:pt>
                <c:pt idx="1377">
                  <c:v>61.5</c:v>
                </c:pt>
                <c:pt idx="1378">
                  <c:v>61.6</c:v>
                </c:pt>
                <c:pt idx="1379">
                  <c:v>61.6</c:v>
                </c:pt>
                <c:pt idx="1380">
                  <c:v>61.5</c:v>
                </c:pt>
                <c:pt idx="1381">
                  <c:v>61.5</c:v>
                </c:pt>
                <c:pt idx="1382">
                  <c:v>61.5</c:v>
                </c:pt>
                <c:pt idx="1383">
                  <c:v>61.5</c:v>
                </c:pt>
                <c:pt idx="1384">
                  <c:v>61.5</c:v>
                </c:pt>
                <c:pt idx="1385">
                  <c:v>61.5</c:v>
                </c:pt>
                <c:pt idx="1386">
                  <c:v>61.6</c:v>
                </c:pt>
                <c:pt idx="1387">
                  <c:v>61.6</c:v>
                </c:pt>
                <c:pt idx="1388">
                  <c:v>61.6</c:v>
                </c:pt>
                <c:pt idx="1389">
                  <c:v>61.5</c:v>
                </c:pt>
                <c:pt idx="1390">
                  <c:v>61.6</c:v>
                </c:pt>
                <c:pt idx="1391">
                  <c:v>61.5</c:v>
                </c:pt>
                <c:pt idx="1392">
                  <c:v>61.7</c:v>
                </c:pt>
                <c:pt idx="1393">
                  <c:v>61.7</c:v>
                </c:pt>
                <c:pt idx="1394">
                  <c:v>61.7</c:v>
                </c:pt>
                <c:pt idx="1395">
                  <c:v>61.6</c:v>
                </c:pt>
                <c:pt idx="1396">
                  <c:v>61.7</c:v>
                </c:pt>
                <c:pt idx="1397">
                  <c:v>61.7</c:v>
                </c:pt>
                <c:pt idx="1398">
                  <c:v>61.7</c:v>
                </c:pt>
                <c:pt idx="1399">
                  <c:v>61.7</c:v>
                </c:pt>
                <c:pt idx="1400">
                  <c:v>61.7</c:v>
                </c:pt>
                <c:pt idx="1401">
                  <c:v>61.7</c:v>
                </c:pt>
                <c:pt idx="1402">
                  <c:v>61.7</c:v>
                </c:pt>
                <c:pt idx="1403">
                  <c:v>61.6</c:v>
                </c:pt>
                <c:pt idx="1404">
                  <c:v>61.6</c:v>
                </c:pt>
                <c:pt idx="1405">
                  <c:v>61.6</c:v>
                </c:pt>
                <c:pt idx="1406">
                  <c:v>61.7</c:v>
                </c:pt>
                <c:pt idx="1407">
                  <c:v>61.7</c:v>
                </c:pt>
                <c:pt idx="1408">
                  <c:v>61.6</c:v>
                </c:pt>
                <c:pt idx="1409">
                  <c:v>61.6</c:v>
                </c:pt>
                <c:pt idx="1410">
                  <c:v>61.7</c:v>
                </c:pt>
                <c:pt idx="1411">
                  <c:v>61.7</c:v>
                </c:pt>
                <c:pt idx="1412">
                  <c:v>61.7</c:v>
                </c:pt>
                <c:pt idx="1413">
                  <c:v>61.7</c:v>
                </c:pt>
                <c:pt idx="1414">
                  <c:v>61.7</c:v>
                </c:pt>
                <c:pt idx="1415">
                  <c:v>61.7</c:v>
                </c:pt>
                <c:pt idx="1416">
                  <c:v>61.7</c:v>
                </c:pt>
                <c:pt idx="1417">
                  <c:v>61.7</c:v>
                </c:pt>
                <c:pt idx="1418">
                  <c:v>61.7</c:v>
                </c:pt>
                <c:pt idx="1419">
                  <c:v>61.7</c:v>
                </c:pt>
                <c:pt idx="1420">
                  <c:v>61.7</c:v>
                </c:pt>
                <c:pt idx="1421">
                  <c:v>61.7</c:v>
                </c:pt>
                <c:pt idx="1422">
                  <c:v>61.7</c:v>
                </c:pt>
                <c:pt idx="1423">
                  <c:v>61.7</c:v>
                </c:pt>
                <c:pt idx="1424">
                  <c:v>61.7</c:v>
                </c:pt>
                <c:pt idx="1425">
                  <c:v>61.7</c:v>
                </c:pt>
                <c:pt idx="1426">
                  <c:v>61.7</c:v>
                </c:pt>
                <c:pt idx="1427">
                  <c:v>61.7</c:v>
                </c:pt>
                <c:pt idx="1428">
                  <c:v>61.7</c:v>
                </c:pt>
                <c:pt idx="1429">
                  <c:v>61.7</c:v>
                </c:pt>
                <c:pt idx="1430">
                  <c:v>61.7</c:v>
                </c:pt>
                <c:pt idx="1431">
                  <c:v>61.7</c:v>
                </c:pt>
                <c:pt idx="1432">
                  <c:v>61.7</c:v>
                </c:pt>
                <c:pt idx="1433">
                  <c:v>61.7</c:v>
                </c:pt>
                <c:pt idx="1434">
                  <c:v>61.7</c:v>
                </c:pt>
                <c:pt idx="1435">
                  <c:v>61.7</c:v>
                </c:pt>
                <c:pt idx="1436">
                  <c:v>61.7</c:v>
                </c:pt>
                <c:pt idx="1437">
                  <c:v>61.7</c:v>
                </c:pt>
                <c:pt idx="1438">
                  <c:v>61.7</c:v>
                </c:pt>
                <c:pt idx="1439">
                  <c:v>61.7</c:v>
                </c:pt>
                <c:pt idx="1440">
                  <c:v>61.7</c:v>
                </c:pt>
                <c:pt idx="1441">
                  <c:v>61.7</c:v>
                </c:pt>
                <c:pt idx="1442">
                  <c:v>61.7</c:v>
                </c:pt>
                <c:pt idx="1443">
                  <c:v>61.7</c:v>
                </c:pt>
                <c:pt idx="1444">
                  <c:v>61.8</c:v>
                </c:pt>
                <c:pt idx="1445">
                  <c:v>61.8</c:v>
                </c:pt>
                <c:pt idx="1446">
                  <c:v>61.8</c:v>
                </c:pt>
                <c:pt idx="1447">
                  <c:v>61.8</c:v>
                </c:pt>
                <c:pt idx="1448">
                  <c:v>61.7</c:v>
                </c:pt>
                <c:pt idx="1449">
                  <c:v>61.8</c:v>
                </c:pt>
                <c:pt idx="1450">
                  <c:v>61.8</c:v>
                </c:pt>
                <c:pt idx="1451">
                  <c:v>61.8</c:v>
                </c:pt>
                <c:pt idx="1452">
                  <c:v>61.8</c:v>
                </c:pt>
                <c:pt idx="1453">
                  <c:v>61.8</c:v>
                </c:pt>
                <c:pt idx="1454">
                  <c:v>61.7</c:v>
                </c:pt>
                <c:pt idx="1455">
                  <c:v>61.8</c:v>
                </c:pt>
                <c:pt idx="1456">
                  <c:v>61.8</c:v>
                </c:pt>
                <c:pt idx="1457">
                  <c:v>61.8</c:v>
                </c:pt>
                <c:pt idx="1458">
                  <c:v>61.8</c:v>
                </c:pt>
                <c:pt idx="1459">
                  <c:v>61.7</c:v>
                </c:pt>
                <c:pt idx="1460">
                  <c:v>61.8</c:v>
                </c:pt>
                <c:pt idx="1461">
                  <c:v>61.8</c:v>
                </c:pt>
                <c:pt idx="1462">
                  <c:v>61.8</c:v>
                </c:pt>
                <c:pt idx="1463">
                  <c:v>61.8</c:v>
                </c:pt>
                <c:pt idx="1464">
                  <c:v>61.8</c:v>
                </c:pt>
                <c:pt idx="1465">
                  <c:v>61.8</c:v>
                </c:pt>
                <c:pt idx="1466">
                  <c:v>61.8</c:v>
                </c:pt>
                <c:pt idx="1467">
                  <c:v>61.8</c:v>
                </c:pt>
                <c:pt idx="1468">
                  <c:v>61.8</c:v>
                </c:pt>
                <c:pt idx="1469">
                  <c:v>61.7</c:v>
                </c:pt>
                <c:pt idx="1470">
                  <c:v>61.7</c:v>
                </c:pt>
                <c:pt idx="1471">
                  <c:v>61.7</c:v>
                </c:pt>
                <c:pt idx="1472">
                  <c:v>61.8</c:v>
                </c:pt>
                <c:pt idx="1473">
                  <c:v>61.8</c:v>
                </c:pt>
                <c:pt idx="1474">
                  <c:v>61.8</c:v>
                </c:pt>
                <c:pt idx="1475">
                  <c:v>61.8</c:v>
                </c:pt>
                <c:pt idx="1476">
                  <c:v>61.7</c:v>
                </c:pt>
                <c:pt idx="1477">
                  <c:v>61.8</c:v>
                </c:pt>
                <c:pt idx="1478">
                  <c:v>61.8</c:v>
                </c:pt>
                <c:pt idx="1479">
                  <c:v>61.8</c:v>
                </c:pt>
                <c:pt idx="1480">
                  <c:v>61.8</c:v>
                </c:pt>
                <c:pt idx="1481">
                  <c:v>61.8</c:v>
                </c:pt>
                <c:pt idx="1482">
                  <c:v>61.8</c:v>
                </c:pt>
                <c:pt idx="1483">
                  <c:v>61.8</c:v>
                </c:pt>
                <c:pt idx="1484">
                  <c:v>61.8</c:v>
                </c:pt>
                <c:pt idx="1485">
                  <c:v>61.8</c:v>
                </c:pt>
                <c:pt idx="1486">
                  <c:v>61.8</c:v>
                </c:pt>
                <c:pt idx="1487">
                  <c:v>61.8</c:v>
                </c:pt>
                <c:pt idx="1488">
                  <c:v>61.8</c:v>
                </c:pt>
                <c:pt idx="1489">
                  <c:v>61.8</c:v>
                </c:pt>
                <c:pt idx="1490">
                  <c:v>61.8</c:v>
                </c:pt>
                <c:pt idx="1491">
                  <c:v>61.9</c:v>
                </c:pt>
                <c:pt idx="1492">
                  <c:v>61.8</c:v>
                </c:pt>
                <c:pt idx="1493">
                  <c:v>61.8</c:v>
                </c:pt>
                <c:pt idx="1494">
                  <c:v>61.8</c:v>
                </c:pt>
                <c:pt idx="1495">
                  <c:v>61.8</c:v>
                </c:pt>
                <c:pt idx="1496">
                  <c:v>61.8</c:v>
                </c:pt>
                <c:pt idx="1497">
                  <c:v>61.8</c:v>
                </c:pt>
                <c:pt idx="1498">
                  <c:v>61.8</c:v>
                </c:pt>
                <c:pt idx="1499">
                  <c:v>61.8</c:v>
                </c:pt>
                <c:pt idx="1500">
                  <c:v>61.8</c:v>
                </c:pt>
                <c:pt idx="1501">
                  <c:v>61.8</c:v>
                </c:pt>
                <c:pt idx="1502">
                  <c:v>61.8</c:v>
                </c:pt>
                <c:pt idx="1503">
                  <c:v>61.8</c:v>
                </c:pt>
                <c:pt idx="1504">
                  <c:v>61.8</c:v>
                </c:pt>
                <c:pt idx="1505">
                  <c:v>61.8</c:v>
                </c:pt>
                <c:pt idx="1506">
                  <c:v>61.9</c:v>
                </c:pt>
                <c:pt idx="1507">
                  <c:v>61.9</c:v>
                </c:pt>
                <c:pt idx="1508">
                  <c:v>61.9</c:v>
                </c:pt>
                <c:pt idx="1509">
                  <c:v>61.8</c:v>
                </c:pt>
                <c:pt idx="1510">
                  <c:v>61.9</c:v>
                </c:pt>
                <c:pt idx="1511">
                  <c:v>61.9</c:v>
                </c:pt>
                <c:pt idx="1512">
                  <c:v>61.9</c:v>
                </c:pt>
                <c:pt idx="1513">
                  <c:v>61.9</c:v>
                </c:pt>
                <c:pt idx="1514">
                  <c:v>61.8</c:v>
                </c:pt>
                <c:pt idx="1515">
                  <c:v>61.8</c:v>
                </c:pt>
                <c:pt idx="1516">
                  <c:v>61.8</c:v>
                </c:pt>
                <c:pt idx="1517">
                  <c:v>61.8</c:v>
                </c:pt>
                <c:pt idx="1518">
                  <c:v>61.8</c:v>
                </c:pt>
                <c:pt idx="1519">
                  <c:v>61.8</c:v>
                </c:pt>
                <c:pt idx="1520">
                  <c:v>61.8</c:v>
                </c:pt>
                <c:pt idx="1521">
                  <c:v>61.9</c:v>
                </c:pt>
                <c:pt idx="1522">
                  <c:v>61.9</c:v>
                </c:pt>
                <c:pt idx="1523">
                  <c:v>61.9</c:v>
                </c:pt>
                <c:pt idx="1524">
                  <c:v>61.9</c:v>
                </c:pt>
                <c:pt idx="1525">
                  <c:v>61.9</c:v>
                </c:pt>
                <c:pt idx="1526">
                  <c:v>61.9</c:v>
                </c:pt>
                <c:pt idx="1527">
                  <c:v>61.9</c:v>
                </c:pt>
                <c:pt idx="1528">
                  <c:v>61.9</c:v>
                </c:pt>
                <c:pt idx="1529">
                  <c:v>61.9</c:v>
                </c:pt>
                <c:pt idx="1530">
                  <c:v>61.8</c:v>
                </c:pt>
                <c:pt idx="1531">
                  <c:v>61.9</c:v>
                </c:pt>
                <c:pt idx="1532">
                  <c:v>61.8</c:v>
                </c:pt>
                <c:pt idx="1533">
                  <c:v>61.8</c:v>
                </c:pt>
                <c:pt idx="1534">
                  <c:v>61.8</c:v>
                </c:pt>
                <c:pt idx="1535">
                  <c:v>61.9</c:v>
                </c:pt>
                <c:pt idx="1536">
                  <c:v>61.8</c:v>
                </c:pt>
                <c:pt idx="1537">
                  <c:v>61.8</c:v>
                </c:pt>
                <c:pt idx="1538">
                  <c:v>61.8</c:v>
                </c:pt>
                <c:pt idx="1539">
                  <c:v>61.8</c:v>
                </c:pt>
                <c:pt idx="1540">
                  <c:v>61.8</c:v>
                </c:pt>
                <c:pt idx="1541">
                  <c:v>61.8</c:v>
                </c:pt>
                <c:pt idx="1542">
                  <c:v>61.9</c:v>
                </c:pt>
                <c:pt idx="1543">
                  <c:v>61.9</c:v>
                </c:pt>
                <c:pt idx="1544">
                  <c:v>61.9</c:v>
                </c:pt>
                <c:pt idx="1545">
                  <c:v>61.9</c:v>
                </c:pt>
                <c:pt idx="1546">
                  <c:v>61.9</c:v>
                </c:pt>
                <c:pt idx="1547">
                  <c:v>61.9</c:v>
                </c:pt>
                <c:pt idx="1548">
                  <c:v>61.9</c:v>
                </c:pt>
                <c:pt idx="1549">
                  <c:v>61.9</c:v>
                </c:pt>
                <c:pt idx="1550">
                  <c:v>61.9</c:v>
                </c:pt>
                <c:pt idx="1551">
                  <c:v>61.9</c:v>
                </c:pt>
                <c:pt idx="1552">
                  <c:v>61.8</c:v>
                </c:pt>
                <c:pt idx="1553">
                  <c:v>61.8</c:v>
                </c:pt>
                <c:pt idx="1554">
                  <c:v>61.9</c:v>
                </c:pt>
                <c:pt idx="1555">
                  <c:v>61.8</c:v>
                </c:pt>
                <c:pt idx="1556">
                  <c:v>61.9</c:v>
                </c:pt>
                <c:pt idx="1557">
                  <c:v>61.9</c:v>
                </c:pt>
                <c:pt idx="1558">
                  <c:v>61.8</c:v>
                </c:pt>
                <c:pt idx="1559">
                  <c:v>61.8</c:v>
                </c:pt>
                <c:pt idx="1560">
                  <c:v>61.9</c:v>
                </c:pt>
                <c:pt idx="1561">
                  <c:v>61.9</c:v>
                </c:pt>
                <c:pt idx="1562">
                  <c:v>61.9</c:v>
                </c:pt>
                <c:pt idx="1563">
                  <c:v>61.9</c:v>
                </c:pt>
                <c:pt idx="1564">
                  <c:v>61.8</c:v>
                </c:pt>
                <c:pt idx="1565">
                  <c:v>61.9</c:v>
                </c:pt>
                <c:pt idx="1566">
                  <c:v>61.9</c:v>
                </c:pt>
                <c:pt idx="1567">
                  <c:v>61.9</c:v>
                </c:pt>
                <c:pt idx="1568">
                  <c:v>61.8</c:v>
                </c:pt>
                <c:pt idx="1569">
                  <c:v>61.9</c:v>
                </c:pt>
                <c:pt idx="1570">
                  <c:v>61.9</c:v>
                </c:pt>
                <c:pt idx="1571">
                  <c:v>62</c:v>
                </c:pt>
                <c:pt idx="1572">
                  <c:v>61.9</c:v>
                </c:pt>
                <c:pt idx="1573">
                  <c:v>61.9</c:v>
                </c:pt>
                <c:pt idx="1574">
                  <c:v>61.8</c:v>
                </c:pt>
                <c:pt idx="1575">
                  <c:v>61.8</c:v>
                </c:pt>
                <c:pt idx="1576">
                  <c:v>61.9</c:v>
                </c:pt>
                <c:pt idx="1577">
                  <c:v>61.9</c:v>
                </c:pt>
                <c:pt idx="1578">
                  <c:v>61.9</c:v>
                </c:pt>
                <c:pt idx="1579">
                  <c:v>61.9</c:v>
                </c:pt>
                <c:pt idx="1580">
                  <c:v>61.9</c:v>
                </c:pt>
                <c:pt idx="1581">
                  <c:v>61.9</c:v>
                </c:pt>
                <c:pt idx="1582">
                  <c:v>61.9</c:v>
                </c:pt>
                <c:pt idx="1583">
                  <c:v>61.9</c:v>
                </c:pt>
                <c:pt idx="1584">
                  <c:v>61.9</c:v>
                </c:pt>
                <c:pt idx="1585">
                  <c:v>61.8</c:v>
                </c:pt>
                <c:pt idx="1586">
                  <c:v>61.8</c:v>
                </c:pt>
                <c:pt idx="1587">
                  <c:v>61.8</c:v>
                </c:pt>
                <c:pt idx="1588">
                  <c:v>61.8</c:v>
                </c:pt>
                <c:pt idx="1589">
                  <c:v>61.8</c:v>
                </c:pt>
                <c:pt idx="1590">
                  <c:v>61.9</c:v>
                </c:pt>
                <c:pt idx="1591">
                  <c:v>61.8</c:v>
                </c:pt>
                <c:pt idx="1592">
                  <c:v>61.9</c:v>
                </c:pt>
                <c:pt idx="1593">
                  <c:v>61.9</c:v>
                </c:pt>
                <c:pt idx="1594">
                  <c:v>61.9</c:v>
                </c:pt>
                <c:pt idx="1595">
                  <c:v>61.9</c:v>
                </c:pt>
                <c:pt idx="1596">
                  <c:v>61.9</c:v>
                </c:pt>
                <c:pt idx="1597">
                  <c:v>61.9</c:v>
                </c:pt>
                <c:pt idx="1598">
                  <c:v>61.9</c:v>
                </c:pt>
                <c:pt idx="1599">
                  <c:v>61.8</c:v>
                </c:pt>
                <c:pt idx="1600">
                  <c:v>61.9</c:v>
                </c:pt>
                <c:pt idx="1601">
                  <c:v>61.9</c:v>
                </c:pt>
                <c:pt idx="1602">
                  <c:v>61.9</c:v>
                </c:pt>
                <c:pt idx="1603">
                  <c:v>61.9</c:v>
                </c:pt>
                <c:pt idx="1604">
                  <c:v>61.9</c:v>
                </c:pt>
                <c:pt idx="1605">
                  <c:v>61.9</c:v>
                </c:pt>
                <c:pt idx="1606">
                  <c:v>61.9</c:v>
                </c:pt>
                <c:pt idx="1607">
                  <c:v>61.9</c:v>
                </c:pt>
                <c:pt idx="1608">
                  <c:v>61.9</c:v>
                </c:pt>
                <c:pt idx="1609">
                  <c:v>61.8</c:v>
                </c:pt>
                <c:pt idx="1610">
                  <c:v>61.9</c:v>
                </c:pt>
                <c:pt idx="1611">
                  <c:v>61.9</c:v>
                </c:pt>
                <c:pt idx="1612">
                  <c:v>61.9</c:v>
                </c:pt>
                <c:pt idx="1613">
                  <c:v>61.8</c:v>
                </c:pt>
                <c:pt idx="1614">
                  <c:v>61.8</c:v>
                </c:pt>
                <c:pt idx="1615">
                  <c:v>61.9</c:v>
                </c:pt>
                <c:pt idx="1616">
                  <c:v>61.9</c:v>
                </c:pt>
                <c:pt idx="1617">
                  <c:v>61.9</c:v>
                </c:pt>
                <c:pt idx="1618">
                  <c:v>61.9</c:v>
                </c:pt>
                <c:pt idx="1619">
                  <c:v>61.9</c:v>
                </c:pt>
                <c:pt idx="1620">
                  <c:v>61.8</c:v>
                </c:pt>
                <c:pt idx="1621">
                  <c:v>61.8</c:v>
                </c:pt>
                <c:pt idx="1622">
                  <c:v>61.8</c:v>
                </c:pt>
                <c:pt idx="1623">
                  <c:v>61.9</c:v>
                </c:pt>
                <c:pt idx="1624">
                  <c:v>61.9</c:v>
                </c:pt>
                <c:pt idx="1625">
                  <c:v>61.9</c:v>
                </c:pt>
                <c:pt idx="1626">
                  <c:v>61.8</c:v>
                </c:pt>
                <c:pt idx="1627">
                  <c:v>61.8</c:v>
                </c:pt>
                <c:pt idx="1628">
                  <c:v>61.8</c:v>
                </c:pt>
                <c:pt idx="1629">
                  <c:v>61.9</c:v>
                </c:pt>
                <c:pt idx="1630">
                  <c:v>61.8</c:v>
                </c:pt>
                <c:pt idx="1631">
                  <c:v>61.9</c:v>
                </c:pt>
                <c:pt idx="1632">
                  <c:v>61.9</c:v>
                </c:pt>
                <c:pt idx="1633">
                  <c:v>61.8</c:v>
                </c:pt>
                <c:pt idx="1634">
                  <c:v>61.9</c:v>
                </c:pt>
                <c:pt idx="1635">
                  <c:v>61.9</c:v>
                </c:pt>
                <c:pt idx="1636">
                  <c:v>61.8</c:v>
                </c:pt>
                <c:pt idx="1637">
                  <c:v>61.8</c:v>
                </c:pt>
                <c:pt idx="1638">
                  <c:v>61.9</c:v>
                </c:pt>
                <c:pt idx="1639">
                  <c:v>61.8</c:v>
                </c:pt>
                <c:pt idx="1640">
                  <c:v>61.9</c:v>
                </c:pt>
                <c:pt idx="1641">
                  <c:v>61.8</c:v>
                </c:pt>
                <c:pt idx="1642">
                  <c:v>61.8</c:v>
                </c:pt>
                <c:pt idx="1643">
                  <c:v>61.9</c:v>
                </c:pt>
                <c:pt idx="1644">
                  <c:v>61.9</c:v>
                </c:pt>
                <c:pt idx="1645">
                  <c:v>61.8</c:v>
                </c:pt>
                <c:pt idx="1646">
                  <c:v>61.8</c:v>
                </c:pt>
                <c:pt idx="1647">
                  <c:v>61.8</c:v>
                </c:pt>
                <c:pt idx="1648">
                  <c:v>61.9</c:v>
                </c:pt>
                <c:pt idx="1649">
                  <c:v>61.8</c:v>
                </c:pt>
                <c:pt idx="1650">
                  <c:v>61.9</c:v>
                </c:pt>
                <c:pt idx="1651">
                  <c:v>61.9</c:v>
                </c:pt>
                <c:pt idx="1652">
                  <c:v>61.8</c:v>
                </c:pt>
                <c:pt idx="1653">
                  <c:v>61.8</c:v>
                </c:pt>
                <c:pt idx="1654">
                  <c:v>61.8</c:v>
                </c:pt>
                <c:pt idx="1655">
                  <c:v>61.8</c:v>
                </c:pt>
                <c:pt idx="1656">
                  <c:v>61.8</c:v>
                </c:pt>
                <c:pt idx="1657">
                  <c:v>61.9</c:v>
                </c:pt>
                <c:pt idx="1658">
                  <c:v>61.8</c:v>
                </c:pt>
                <c:pt idx="1659">
                  <c:v>61.8</c:v>
                </c:pt>
                <c:pt idx="1660">
                  <c:v>61.8</c:v>
                </c:pt>
                <c:pt idx="1661">
                  <c:v>61.8</c:v>
                </c:pt>
                <c:pt idx="1662">
                  <c:v>61.8</c:v>
                </c:pt>
                <c:pt idx="1663">
                  <c:v>61.9</c:v>
                </c:pt>
                <c:pt idx="1664">
                  <c:v>61.8</c:v>
                </c:pt>
                <c:pt idx="1665">
                  <c:v>61.8</c:v>
                </c:pt>
                <c:pt idx="1666">
                  <c:v>61.8</c:v>
                </c:pt>
                <c:pt idx="1667">
                  <c:v>61.8</c:v>
                </c:pt>
                <c:pt idx="1668">
                  <c:v>61.8</c:v>
                </c:pt>
                <c:pt idx="1669">
                  <c:v>61.8</c:v>
                </c:pt>
                <c:pt idx="1670">
                  <c:v>61.8</c:v>
                </c:pt>
                <c:pt idx="1671">
                  <c:v>61.8</c:v>
                </c:pt>
                <c:pt idx="1672">
                  <c:v>61.8</c:v>
                </c:pt>
                <c:pt idx="1673">
                  <c:v>61.9</c:v>
                </c:pt>
                <c:pt idx="1674">
                  <c:v>61.8</c:v>
                </c:pt>
                <c:pt idx="1675">
                  <c:v>61.9</c:v>
                </c:pt>
                <c:pt idx="1676">
                  <c:v>61.8</c:v>
                </c:pt>
                <c:pt idx="1677">
                  <c:v>61.8</c:v>
                </c:pt>
                <c:pt idx="1678">
                  <c:v>61.8</c:v>
                </c:pt>
                <c:pt idx="1679">
                  <c:v>61.8</c:v>
                </c:pt>
                <c:pt idx="1680">
                  <c:v>61.7</c:v>
                </c:pt>
                <c:pt idx="1681">
                  <c:v>61.8</c:v>
                </c:pt>
                <c:pt idx="1682">
                  <c:v>61.8</c:v>
                </c:pt>
                <c:pt idx="1683">
                  <c:v>61.8</c:v>
                </c:pt>
                <c:pt idx="1684">
                  <c:v>61.8</c:v>
                </c:pt>
                <c:pt idx="1685">
                  <c:v>61.8</c:v>
                </c:pt>
                <c:pt idx="1686">
                  <c:v>61.8</c:v>
                </c:pt>
                <c:pt idx="1687">
                  <c:v>61.8</c:v>
                </c:pt>
                <c:pt idx="1688">
                  <c:v>61.8</c:v>
                </c:pt>
                <c:pt idx="1689">
                  <c:v>61.8</c:v>
                </c:pt>
                <c:pt idx="1690">
                  <c:v>61.8</c:v>
                </c:pt>
                <c:pt idx="1691">
                  <c:v>61.8</c:v>
                </c:pt>
                <c:pt idx="1692">
                  <c:v>61.8</c:v>
                </c:pt>
                <c:pt idx="1693">
                  <c:v>61.8</c:v>
                </c:pt>
                <c:pt idx="1694">
                  <c:v>61.8</c:v>
                </c:pt>
                <c:pt idx="1695">
                  <c:v>61.8</c:v>
                </c:pt>
                <c:pt idx="1696">
                  <c:v>61.8</c:v>
                </c:pt>
                <c:pt idx="1697">
                  <c:v>61.8</c:v>
                </c:pt>
                <c:pt idx="1698">
                  <c:v>61.8</c:v>
                </c:pt>
                <c:pt idx="1699">
                  <c:v>61.8</c:v>
                </c:pt>
                <c:pt idx="1700">
                  <c:v>61.8</c:v>
                </c:pt>
                <c:pt idx="1701">
                  <c:v>61.8</c:v>
                </c:pt>
                <c:pt idx="1702">
                  <c:v>61.8</c:v>
                </c:pt>
                <c:pt idx="1703">
                  <c:v>61.8</c:v>
                </c:pt>
                <c:pt idx="1704">
                  <c:v>61.7</c:v>
                </c:pt>
                <c:pt idx="1705">
                  <c:v>61.7</c:v>
                </c:pt>
                <c:pt idx="1706">
                  <c:v>61.8</c:v>
                </c:pt>
                <c:pt idx="1707">
                  <c:v>61.8</c:v>
                </c:pt>
                <c:pt idx="1708">
                  <c:v>61.8</c:v>
                </c:pt>
                <c:pt idx="1709">
                  <c:v>61.8</c:v>
                </c:pt>
                <c:pt idx="1710">
                  <c:v>61.8</c:v>
                </c:pt>
                <c:pt idx="1711">
                  <c:v>61.8</c:v>
                </c:pt>
                <c:pt idx="1712">
                  <c:v>61.8</c:v>
                </c:pt>
                <c:pt idx="1713">
                  <c:v>61.8</c:v>
                </c:pt>
                <c:pt idx="1714">
                  <c:v>61.7</c:v>
                </c:pt>
                <c:pt idx="1715">
                  <c:v>61.7</c:v>
                </c:pt>
                <c:pt idx="1716">
                  <c:v>61.7</c:v>
                </c:pt>
                <c:pt idx="1717">
                  <c:v>61.7</c:v>
                </c:pt>
                <c:pt idx="1718">
                  <c:v>61.7</c:v>
                </c:pt>
                <c:pt idx="1719">
                  <c:v>61.8</c:v>
                </c:pt>
                <c:pt idx="1720">
                  <c:v>61.8</c:v>
                </c:pt>
                <c:pt idx="1721">
                  <c:v>61.8</c:v>
                </c:pt>
                <c:pt idx="1722">
                  <c:v>61.7</c:v>
                </c:pt>
                <c:pt idx="1723">
                  <c:v>61.8</c:v>
                </c:pt>
                <c:pt idx="1724">
                  <c:v>61.7</c:v>
                </c:pt>
                <c:pt idx="1725">
                  <c:v>61.7</c:v>
                </c:pt>
                <c:pt idx="1726">
                  <c:v>61.8</c:v>
                </c:pt>
                <c:pt idx="1727">
                  <c:v>61.8</c:v>
                </c:pt>
                <c:pt idx="1728">
                  <c:v>61.7</c:v>
                </c:pt>
                <c:pt idx="1729">
                  <c:v>61.7</c:v>
                </c:pt>
                <c:pt idx="1730">
                  <c:v>61.7</c:v>
                </c:pt>
                <c:pt idx="1731">
                  <c:v>61.7</c:v>
                </c:pt>
                <c:pt idx="1732">
                  <c:v>61.7</c:v>
                </c:pt>
                <c:pt idx="1733">
                  <c:v>61.7</c:v>
                </c:pt>
                <c:pt idx="1734">
                  <c:v>61.7</c:v>
                </c:pt>
                <c:pt idx="1735">
                  <c:v>61.7</c:v>
                </c:pt>
                <c:pt idx="1736">
                  <c:v>61.7</c:v>
                </c:pt>
                <c:pt idx="1737">
                  <c:v>61.7</c:v>
                </c:pt>
                <c:pt idx="1738">
                  <c:v>61.7</c:v>
                </c:pt>
                <c:pt idx="1739">
                  <c:v>61.7</c:v>
                </c:pt>
                <c:pt idx="1740">
                  <c:v>61.7</c:v>
                </c:pt>
                <c:pt idx="1741">
                  <c:v>61.7</c:v>
                </c:pt>
                <c:pt idx="1742">
                  <c:v>61.7</c:v>
                </c:pt>
                <c:pt idx="1743">
                  <c:v>61.7</c:v>
                </c:pt>
                <c:pt idx="1744">
                  <c:v>61.7</c:v>
                </c:pt>
                <c:pt idx="1745">
                  <c:v>61.7</c:v>
                </c:pt>
                <c:pt idx="1746">
                  <c:v>61.7</c:v>
                </c:pt>
                <c:pt idx="1747">
                  <c:v>61.7</c:v>
                </c:pt>
                <c:pt idx="1748">
                  <c:v>61.7</c:v>
                </c:pt>
                <c:pt idx="1749">
                  <c:v>61.7</c:v>
                </c:pt>
                <c:pt idx="1750">
                  <c:v>61.7</c:v>
                </c:pt>
                <c:pt idx="1751">
                  <c:v>61.7</c:v>
                </c:pt>
                <c:pt idx="1752">
                  <c:v>61.7</c:v>
                </c:pt>
                <c:pt idx="1753">
                  <c:v>61.7</c:v>
                </c:pt>
                <c:pt idx="1754">
                  <c:v>61.7</c:v>
                </c:pt>
                <c:pt idx="1755">
                  <c:v>61.7</c:v>
                </c:pt>
                <c:pt idx="1756">
                  <c:v>61.8</c:v>
                </c:pt>
                <c:pt idx="1757">
                  <c:v>61.7</c:v>
                </c:pt>
                <c:pt idx="1758">
                  <c:v>61.7</c:v>
                </c:pt>
                <c:pt idx="1759">
                  <c:v>61.7</c:v>
                </c:pt>
                <c:pt idx="1760">
                  <c:v>61.7</c:v>
                </c:pt>
                <c:pt idx="1761">
                  <c:v>61.7</c:v>
                </c:pt>
                <c:pt idx="1762">
                  <c:v>61.7</c:v>
                </c:pt>
                <c:pt idx="1763">
                  <c:v>61.7</c:v>
                </c:pt>
                <c:pt idx="1764">
                  <c:v>61.7</c:v>
                </c:pt>
                <c:pt idx="1765">
                  <c:v>61.7</c:v>
                </c:pt>
                <c:pt idx="1766">
                  <c:v>61.7</c:v>
                </c:pt>
                <c:pt idx="1767">
                  <c:v>61.7</c:v>
                </c:pt>
                <c:pt idx="1768">
                  <c:v>61.7</c:v>
                </c:pt>
                <c:pt idx="1769">
                  <c:v>61.7</c:v>
                </c:pt>
                <c:pt idx="1770">
                  <c:v>61.7</c:v>
                </c:pt>
                <c:pt idx="1771">
                  <c:v>61.7</c:v>
                </c:pt>
                <c:pt idx="1772">
                  <c:v>61.7</c:v>
                </c:pt>
                <c:pt idx="1773">
                  <c:v>61.7</c:v>
                </c:pt>
                <c:pt idx="1774">
                  <c:v>61.7</c:v>
                </c:pt>
                <c:pt idx="1775">
                  <c:v>61.7</c:v>
                </c:pt>
                <c:pt idx="1776">
                  <c:v>61.7</c:v>
                </c:pt>
                <c:pt idx="1777">
                  <c:v>61.7</c:v>
                </c:pt>
                <c:pt idx="1778">
                  <c:v>61.7</c:v>
                </c:pt>
                <c:pt idx="1779">
                  <c:v>61.7</c:v>
                </c:pt>
                <c:pt idx="1780">
                  <c:v>61.7</c:v>
                </c:pt>
                <c:pt idx="1781">
                  <c:v>61.7</c:v>
                </c:pt>
                <c:pt idx="1782">
                  <c:v>61.7</c:v>
                </c:pt>
                <c:pt idx="1783">
                  <c:v>61.7</c:v>
                </c:pt>
                <c:pt idx="1784">
                  <c:v>61.7</c:v>
                </c:pt>
                <c:pt idx="1785">
                  <c:v>61.7</c:v>
                </c:pt>
                <c:pt idx="1786">
                  <c:v>61.6</c:v>
                </c:pt>
                <c:pt idx="1787">
                  <c:v>61.7</c:v>
                </c:pt>
                <c:pt idx="1788">
                  <c:v>61.7</c:v>
                </c:pt>
                <c:pt idx="1789">
                  <c:v>61.7</c:v>
                </c:pt>
                <c:pt idx="1790">
                  <c:v>61.6</c:v>
                </c:pt>
                <c:pt idx="1791">
                  <c:v>61.6</c:v>
                </c:pt>
                <c:pt idx="1792">
                  <c:v>61.6</c:v>
                </c:pt>
                <c:pt idx="1793">
                  <c:v>61.6</c:v>
                </c:pt>
                <c:pt idx="1794">
                  <c:v>61.6</c:v>
                </c:pt>
                <c:pt idx="1795">
                  <c:v>61.5</c:v>
                </c:pt>
                <c:pt idx="1796">
                  <c:v>61.6</c:v>
                </c:pt>
                <c:pt idx="1797">
                  <c:v>61.7</c:v>
                </c:pt>
                <c:pt idx="1798">
                  <c:v>61.6</c:v>
                </c:pt>
                <c:pt idx="1799">
                  <c:v>61.7</c:v>
                </c:pt>
                <c:pt idx="1800">
                  <c:v>61.7</c:v>
                </c:pt>
                <c:pt idx="1801">
                  <c:v>61.6</c:v>
                </c:pt>
                <c:pt idx="1802">
                  <c:v>61.6</c:v>
                </c:pt>
                <c:pt idx="1803">
                  <c:v>61.6</c:v>
                </c:pt>
                <c:pt idx="1804">
                  <c:v>61.6</c:v>
                </c:pt>
                <c:pt idx="1805">
                  <c:v>61.5</c:v>
                </c:pt>
                <c:pt idx="1806">
                  <c:v>61.5</c:v>
                </c:pt>
                <c:pt idx="1807">
                  <c:v>61.6</c:v>
                </c:pt>
                <c:pt idx="1808">
                  <c:v>61.5</c:v>
                </c:pt>
                <c:pt idx="1809">
                  <c:v>61.6</c:v>
                </c:pt>
                <c:pt idx="1810">
                  <c:v>61.5</c:v>
                </c:pt>
                <c:pt idx="1811">
                  <c:v>61.5</c:v>
                </c:pt>
                <c:pt idx="1812">
                  <c:v>61.5</c:v>
                </c:pt>
                <c:pt idx="1813">
                  <c:v>61.5</c:v>
                </c:pt>
                <c:pt idx="1814">
                  <c:v>61.5</c:v>
                </c:pt>
                <c:pt idx="1815">
                  <c:v>61.5</c:v>
                </c:pt>
                <c:pt idx="1816">
                  <c:v>61.5</c:v>
                </c:pt>
                <c:pt idx="1817">
                  <c:v>61.5</c:v>
                </c:pt>
                <c:pt idx="1818">
                  <c:v>61.5</c:v>
                </c:pt>
                <c:pt idx="1819">
                  <c:v>61.5</c:v>
                </c:pt>
                <c:pt idx="1820">
                  <c:v>61.5</c:v>
                </c:pt>
                <c:pt idx="1821">
                  <c:v>61.5</c:v>
                </c:pt>
                <c:pt idx="1822">
                  <c:v>61.5</c:v>
                </c:pt>
                <c:pt idx="1823">
                  <c:v>61.5</c:v>
                </c:pt>
                <c:pt idx="1824">
                  <c:v>61.5</c:v>
                </c:pt>
                <c:pt idx="1825">
                  <c:v>61.5</c:v>
                </c:pt>
                <c:pt idx="1826">
                  <c:v>61.5</c:v>
                </c:pt>
                <c:pt idx="1827">
                  <c:v>61.5</c:v>
                </c:pt>
                <c:pt idx="1828">
                  <c:v>61.5</c:v>
                </c:pt>
                <c:pt idx="1829">
                  <c:v>61.5</c:v>
                </c:pt>
                <c:pt idx="1830">
                  <c:v>61.5</c:v>
                </c:pt>
                <c:pt idx="1831">
                  <c:v>61.4</c:v>
                </c:pt>
                <c:pt idx="1832">
                  <c:v>61.4</c:v>
                </c:pt>
                <c:pt idx="1833">
                  <c:v>61.4</c:v>
                </c:pt>
                <c:pt idx="1834">
                  <c:v>61.4</c:v>
                </c:pt>
                <c:pt idx="1835">
                  <c:v>61.5</c:v>
                </c:pt>
                <c:pt idx="1836">
                  <c:v>61.5</c:v>
                </c:pt>
                <c:pt idx="1837">
                  <c:v>61.4</c:v>
                </c:pt>
                <c:pt idx="1838">
                  <c:v>61.5</c:v>
                </c:pt>
                <c:pt idx="1839">
                  <c:v>61.5</c:v>
                </c:pt>
                <c:pt idx="1840">
                  <c:v>61.4</c:v>
                </c:pt>
                <c:pt idx="1841">
                  <c:v>61.5</c:v>
                </c:pt>
                <c:pt idx="1842">
                  <c:v>61.5</c:v>
                </c:pt>
                <c:pt idx="1843">
                  <c:v>61.4</c:v>
                </c:pt>
                <c:pt idx="1844">
                  <c:v>61.4</c:v>
                </c:pt>
                <c:pt idx="1845">
                  <c:v>61.4</c:v>
                </c:pt>
                <c:pt idx="1846">
                  <c:v>61.4</c:v>
                </c:pt>
                <c:pt idx="1847">
                  <c:v>61.4</c:v>
                </c:pt>
                <c:pt idx="1848">
                  <c:v>61.4</c:v>
                </c:pt>
                <c:pt idx="1849">
                  <c:v>61.4</c:v>
                </c:pt>
                <c:pt idx="1850">
                  <c:v>61.4</c:v>
                </c:pt>
                <c:pt idx="1851">
                  <c:v>61.4</c:v>
                </c:pt>
                <c:pt idx="1852">
                  <c:v>61.4</c:v>
                </c:pt>
                <c:pt idx="1853">
                  <c:v>61.4</c:v>
                </c:pt>
                <c:pt idx="1854">
                  <c:v>61.4</c:v>
                </c:pt>
                <c:pt idx="1855">
                  <c:v>61.4</c:v>
                </c:pt>
                <c:pt idx="1856">
                  <c:v>61.4</c:v>
                </c:pt>
                <c:pt idx="1857">
                  <c:v>61.4</c:v>
                </c:pt>
                <c:pt idx="1858">
                  <c:v>61.4</c:v>
                </c:pt>
                <c:pt idx="1859">
                  <c:v>61.4</c:v>
                </c:pt>
                <c:pt idx="1860">
                  <c:v>61.4</c:v>
                </c:pt>
                <c:pt idx="1861">
                  <c:v>61.4</c:v>
                </c:pt>
                <c:pt idx="1862">
                  <c:v>61.4</c:v>
                </c:pt>
                <c:pt idx="1863">
                  <c:v>61.4</c:v>
                </c:pt>
                <c:pt idx="1864">
                  <c:v>61.4</c:v>
                </c:pt>
                <c:pt idx="1865">
                  <c:v>61.4</c:v>
                </c:pt>
                <c:pt idx="1866">
                  <c:v>61.4</c:v>
                </c:pt>
                <c:pt idx="1867">
                  <c:v>61.4</c:v>
                </c:pt>
                <c:pt idx="1868">
                  <c:v>61.4</c:v>
                </c:pt>
                <c:pt idx="1869">
                  <c:v>61.4</c:v>
                </c:pt>
                <c:pt idx="1870">
                  <c:v>61.4</c:v>
                </c:pt>
                <c:pt idx="1871">
                  <c:v>61.4</c:v>
                </c:pt>
                <c:pt idx="1872">
                  <c:v>61.3</c:v>
                </c:pt>
                <c:pt idx="1873">
                  <c:v>61.3</c:v>
                </c:pt>
                <c:pt idx="1874">
                  <c:v>61.3</c:v>
                </c:pt>
                <c:pt idx="1875">
                  <c:v>61.3</c:v>
                </c:pt>
                <c:pt idx="1876">
                  <c:v>61.3</c:v>
                </c:pt>
                <c:pt idx="1877">
                  <c:v>61.4</c:v>
                </c:pt>
                <c:pt idx="1878">
                  <c:v>61.3</c:v>
                </c:pt>
                <c:pt idx="1879">
                  <c:v>61.3</c:v>
                </c:pt>
                <c:pt idx="1880">
                  <c:v>61.3</c:v>
                </c:pt>
                <c:pt idx="1881">
                  <c:v>61.3</c:v>
                </c:pt>
                <c:pt idx="1882">
                  <c:v>61.3</c:v>
                </c:pt>
                <c:pt idx="1883">
                  <c:v>61.3</c:v>
                </c:pt>
                <c:pt idx="1884">
                  <c:v>61.3</c:v>
                </c:pt>
                <c:pt idx="1885">
                  <c:v>61.3</c:v>
                </c:pt>
                <c:pt idx="1886">
                  <c:v>61.3</c:v>
                </c:pt>
                <c:pt idx="1887">
                  <c:v>61.3</c:v>
                </c:pt>
                <c:pt idx="1888">
                  <c:v>61.2</c:v>
                </c:pt>
                <c:pt idx="1889">
                  <c:v>61.2</c:v>
                </c:pt>
                <c:pt idx="1890">
                  <c:v>61.2</c:v>
                </c:pt>
                <c:pt idx="1891">
                  <c:v>61.3</c:v>
                </c:pt>
                <c:pt idx="1892">
                  <c:v>61.2</c:v>
                </c:pt>
                <c:pt idx="1893">
                  <c:v>61.2</c:v>
                </c:pt>
                <c:pt idx="1894">
                  <c:v>61.2</c:v>
                </c:pt>
                <c:pt idx="1895">
                  <c:v>61.2</c:v>
                </c:pt>
                <c:pt idx="1896">
                  <c:v>61.2</c:v>
                </c:pt>
                <c:pt idx="1897">
                  <c:v>61.2</c:v>
                </c:pt>
                <c:pt idx="1898">
                  <c:v>61.2</c:v>
                </c:pt>
                <c:pt idx="1899">
                  <c:v>61.2</c:v>
                </c:pt>
                <c:pt idx="1900">
                  <c:v>61.2</c:v>
                </c:pt>
                <c:pt idx="1901">
                  <c:v>61.2</c:v>
                </c:pt>
                <c:pt idx="1902">
                  <c:v>61.2</c:v>
                </c:pt>
                <c:pt idx="1903">
                  <c:v>61.2</c:v>
                </c:pt>
                <c:pt idx="1904">
                  <c:v>61.1</c:v>
                </c:pt>
                <c:pt idx="1905">
                  <c:v>61.2</c:v>
                </c:pt>
                <c:pt idx="1906">
                  <c:v>61.2</c:v>
                </c:pt>
                <c:pt idx="1907">
                  <c:v>61.2</c:v>
                </c:pt>
                <c:pt idx="1908">
                  <c:v>61.1</c:v>
                </c:pt>
                <c:pt idx="1909">
                  <c:v>61.2</c:v>
                </c:pt>
                <c:pt idx="1910">
                  <c:v>61.2</c:v>
                </c:pt>
                <c:pt idx="1911">
                  <c:v>61.2</c:v>
                </c:pt>
                <c:pt idx="1912">
                  <c:v>61.2</c:v>
                </c:pt>
                <c:pt idx="1913">
                  <c:v>61.2</c:v>
                </c:pt>
                <c:pt idx="1914">
                  <c:v>61.2</c:v>
                </c:pt>
                <c:pt idx="1915">
                  <c:v>61.1</c:v>
                </c:pt>
                <c:pt idx="1916">
                  <c:v>61.2</c:v>
                </c:pt>
                <c:pt idx="1917">
                  <c:v>61.1</c:v>
                </c:pt>
                <c:pt idx="1918">
                  <c:v>61.1</c:v>
                </c:pt>
                <c:pt idx="1919">
                  <c:v>61.1</c:v>
                </c:pt>
                <c:pt idx="1920">
                  <c:v>61.2</c:v>
                </c:pt>
                <c:pt idx="1921">
                  <c:v>61.2</c:v>
                </c:pt>
                <c:pt idx="1922">
                  <c:v>61.2</c:v>
                </c:pt>
                <c:pt idx="1923">
                  <c:v>61.2</c:v>
                </c:pt>
                <c:pt idx="1924">
                  <c:v>61.2</c:v>
                </c:pt>
                <c:pt idx="1925">
                  <c:v>61.1</c:v>
                </c:pt>
                <c:pt idx="1926">
                  <c:v>61.1</c:v>
                </c:pt>
                <c:pt idx="1927">
                  <c:v>61.1</c:v>
                </c:pt>
                <c:pt idx="1928">
                  <c:v>61.1</c:v>
                </c:pt>
                <c:pt idx="1929">
                  <c:v>61.1</c:v>
                </c:pt>
                <c:pt idx="1930">
                  <c:v>61.1</c:v>
                </c:pt>
                <c:pt idx="1931">
                  <c:v>61.1</c:v>
                </c:pt>
                <c:pt idx="1932">
                  <c:v>61.1</c:v>
                </c:pt>
                <c:pt idx="1933">
                  <c:v>61.1</c:v>
                </c:pt>
                <c:pt idx="1934">
                  <c:v>61.1</c:v>
                </c:pt>
                <c:pt idx="1935">
                  <c:v>61.1</c:v>
                </c:pt>
                <c:pt idx="1936">
                  <c:v>61.1</c:v>
                </c:pt>
                <c:pt idx="1937">
                  <c:v>61.1</c:v>
                </c:pt>
                <c:pt idx="1938">
                  <c:v>61.1</c:v>
                </c:pt>
                <c:pt idx="1939">
                  <c:v>61</c:v>
                </c:pt>
                <c:pt idx="1940">
                  <c:v>61</c:v>
                </c:pt>
                <c:pt idx="1941">
                  <c:v>61.1</c:v>
                </c:pt>
                <c:pt idx="1942">
                  <c:v>61.1</c:v>
                </c:pt>
                <c:pt idx="1943">
                  <c:v>61</c:v>
                </c:pt>
                <c:pt idx="1944">
                  <c:v>61.1</c:v>
                </c:pt>
                <c:pt idx="1945">
                  <c:v>61.1</c:v>
                </c:pt>
                <c:pt idx="1946">
                  <c:v>61.1</c:v>
                </c:pt>
                <c:pt idx="1947">
                  <c:v>61.1</c:v>
                </c:pt>
                <c:pt idx="1948">
                  <c:v>61.1</c:v>
                </c:pt>
                <c:pt idx="1949">
                  <c:v>61.1</c:v>
                </c:pt>
                <c:pt idx="1950">
                  <c:v>61.1</c:v>
                </c:pt>
                <c:pt idx="1951">
                  <c:v>61.1</c:v>
                </c:pt>
                <c:pt idx="1952">
                  <c:v>61</c:v>
                </c:pt>
                <c:pt idx="1953">
                  <c:v>61.1</c:v>
                </c:pt>
                <c:pt idx="1954">
                  <c:v>61.1</c:v>
                </c:pt>
                <c:pt idx="1955">
                  <c:v>61</c:v>
                </c:pt>
                <c:pt idx="1956">
                  <c:v>61</c:v>
                </c:pt>
                <c:pt idx="1957">
                  <c:v>61.1</c:v>
                </c:pt>
                <c:pt idx="1958">
                  <c:v>61.1</c:v>
                </c:pt>
                <c:pt idx="1959">
                  <c:v>60.9</c:v>
                </c:pt>
                <c:pt idx="1960">
                  <c:v>60.9</c:v>
                </c:pt>
                <c:pt idx="1961">
                  <c:v>61</c:v>
                </c:pt>
                <c:pt idx="1962">
                  <c:v>61</c:v>
                </c:pt>
                <c:pt idx="1963">
                  <c:v>61.1</c:v>
                </c:pt>
                <c:pt idx="1964">
                  <c:v>61</c:v>
                </c:pt>
                <c:pt idx="1965">
                  <c:v>60.9</c:v>
                </c:pt>
                <c:pt idx="1966">
                  <c:v>60.9</c:v>
                </c:pt>
                <c:pt idx="1967">
                  <c:v>61</c:v>
                </c:pt>
                <c:pt idx="1968">
                  <c:v>60.9</c:v>
                </c:pt>
                <c:pt idx="1969">
                  <c:v>61</c:v>
                </c:pt>
                <c:pt idx="1970">
                  <c:v>61</c:v>
                </c:pt>
                <c:pt idx="1971">
                  <c:v>61</c:v>
                </c:pt>
                <c:pt idx="1972">
                  <c:v>61</c:v>
                </c:pt>
                <c:pt idx="1973">
                  <c:v>61</c:v>
                </c:pt>
                <c:pt idx="1974">
                  <c:v>61</c:v>
                </c:pt>
                <c:pt idx="1975">
                  <c:v>60.9</c:v>
                </c:pt>
                <c:pt idx="1976">
                  <c:v>60.9</c:v>
                </c:pt>
                <c:pt idx="1977">
                  <c:v>60.9</c:v>
                </c:pt>
                <c:pt idx="1978">
                  <c:v>60.9</c:v>
                </c:pt>
                <c:pt idx="1979">
                  <c:v>60.9</c:v>
                </c:pt>
                <c:pt idx="1980">
                  <c:v>60.9</c:v>
                </c:pt>
                <c:pt idx="1981">
                  <c:v>60.9</c:v>
                </c:pt>
                <c:pt idx="1982">
                  <c:v>60.9</c:v>
                </c:pt>
                <c:pt idx="1983">
                  <c:v>60.9</c:v>
                </c:pt>
                <c:pt idx="1984">
                  <c:v>60.8</c:v>
                </c:pt>
                <c:pt idx="1985">
                  <c:v>60.8</c:v>
                </c:pt>
                <c:pt idx="1986">
                  <c:v>60.9</c:v>
                </c:pt>
                <c:pt idx="1987">
                  <c:v>60.9</c:v>
                </c:pt>
                <c:pt idx="1988">
                  <c:v>60.9</c:v>
                </c:pt>
                <c:pt idx="1989">
                  <c:v>60.9</c:v>
                </c:pt>
                <c:pt idx="1990">
                  <c:v>60.9</c:v>
                </c:pt>
                <c:pt idx="1991">
                  <c:v>60.9</c:v>
                </c:pt>
                <c:pt idx="1992">
                  <c:v>60.8</c:v>
                </c:pt>
                <c:pt idx="1993">
                  <c:v>60.8</c:v>
                </c:pt>
                <c:pt idx="1994">
                  <c:v>60.9</c:v>
                </c:pt>
                <c:pt idx="1995">
                  <c:v>60.8</c:v>
                </c:pt>
                <c:pt idx="1996">
                  <c:v>60.8</c:v>
                </c:pt>
                <c:pt idx="1997">
                  <c:v>60.8</c:v>
                </c:pt>
                <c:pt idx="1998">
                  <c:v>60.8</c:v>
                </c:pt>
                <c:pt idx="1999">
                  <c:v>60.8</c:v>
                </c:pt>
                <c:pt idx="2000">
                  <c:v>60.8</c:v>
                </c:pt>
                <c:pt idx="2001">
                  <c:v>60.8</c:v>
                </c:pt>
                <c:pt idx="2002">
                  <c:v>60.8</c:v>
                </c:pt>
                <c:pt idx="2003">
                  <c:v>60.8</c:v>
                </c:pt>
                <c:pt idx="2004">
                  <c:v>60.8</c:v>
                </c:pt>
                <c:pt idx="2005">
                  <c:v>60.8</c:v>
                </c:pt>
                <c:pt idx="2006">
                  <c:v>60.8</c:v>
                </c:pt>
                <c:pt idx="2007">
                  <c:v>60.8</c:v>
                </c:pt>
                <c:pt idx="2008">
                  <c:v>60.8</c:v>
                </c:pt>
                <c:pt idx="2009">
                  <c:v>60.8</c:v>
                </c:pt>
                <c:pt idx="2010">
                  <c:v>60.8</c:v>
                </c:pt>
                <c:pt idx="2011">
                  <c:v>60.8</c:v>
                </c:pt>
                <c:pt idx="2012">
                  <c:v>60.7</c:v>
                </c:pt>
                <c:pt idx="2013">
                  <c:v>60.8</c:v>
                </c:pt>
                <c:pt idx="2014">
                  <c:v>60.8</c:v>
                </c:pt>
                <c:pt idx="2015">
                  <c:v>60.6</c:v>
                </c:pt>
                <c:pt idx="2016">
                  <c:v>60.8</c:v>
                </c:pt>
                <c:pt idx="2017">
                  <c:v>60.8</c:v>
                </c:pt>
                <c:pt idx="2018">
                  <c:v>60.7</c:v>
                </c:pt>
                <c:pt idx="2019">
                  <c:v>60.7</c:v>
                </c:pt>
                <c:pt idx="2020">
                  <c:v>60.7</c:v>
                </c:pt>
                <c:pt idx="2021">
                  <c:v>60.7</c:v>
                </c:pt>
                <c:pt idx="2022">
                  <c:v>60.7</c:v>
                </c:pt>
                <c:pt idx="2023">
                  <c:v>60.7</c:v>
                </c:pt>
                <c:pt idx="2024">
                  <c:v>60.7</c:v>
                </c:pt>
                <c:pt idx="2025">
                  <c:v>60.7</c:v>
                </c:pt>
                <c:pt idx="2026">
                  <c:v>60.7</c:v>
                </c:pt>
                <c:pt idx="2027">
                  <c:v>60.7</c:v>
                </c:pt>
                <c:pt idx="2028">
                  <c:v>60.7</c:v>
                </c:pt>
                <c:pt idx="2029">
                  <c:v>60.7</c:v>
                </c:pt>
                <c:pt idx="2030">
                  <c:v>60.7</c:v>
                </c:pt>
                <c:pt idx="2031">
                  <c:v>60.6</c:v>
                </c:pt>
                <c:pt idx="2032">
                  <c:v>60.6</c:v>
                </c:pt>
                <c:pt idx="2033">
                  <c:v>60.6</c:v>
                </c:pt>
                <c:pt idx="2034">
                  <c:v>60.6</c:v>
                </c:pt>
                <c:pt idx="2035">
                  <c:v>60.6</c:v>
                </c:pt>
                <c:pt idx="2036">
                  <c:v>60.6</c:v>
                </c:pt>
                <c:pt idx="2037">
                  <c:v>60.7</c:v>
                </c:pt>
                <c:pt idx="2038">
                  <c:v>60.7</c:v>
                </c:pt>
                <c:pt idx="2039">
                  <c:v>60.5</c:v>
                </c:pt>
                <c:pt idx="2040">
                  <c:v>60.6</c:v>
                </c:pt>
                <c:pt idx="2041">
                  <c:v>60.5</c:v>
                </c:pt>
                <c:pt idx="2042">
                  <c:v>60.6</c:v>
                </c:pt>
                <c:pt idx="2043">
                  <c:v>60.6</c:v>
                </c:pt>
                <c:pt idx="2044">
                  <c:v>60.6</c:v>
                </c:pt>
                <c:pt idx="2045">
                  <c:v>60.6</c:v>
                </c:pt>
                <c:pt idx="2046">
                  <c:v>60.6</c:v>
                </c:pt>
                <c:pt idx="2047">
                  <c:v>60.5</c:v>
                </c:pt>
                <c:pt idx="2048">
                  <c:v>60.5</c:v>
                </c:pt>
                <c:pt idx="2049">
                  <c:v>60.6</c:v>
                </c:pt>
                <c:pt idx="2050">
                  <c:v>60.6</c:v>
                </c:pt>
                <c:pt idx="2051">
                  <c:v>60.6</c:v>
                </c:pt>
                <c:pt idx="2052">
                  <c:v>60.6</c:v>
                </c:pt>
                <c:pt idx="2053">
                  <c:v>60.6</c:v>
                </c:pt>
                <c:pt idx="2054">
                  <c:v>60.6</c:v>
                </c:pt>
                <c:pt idx="2055">
                  <c:v>60.5</c:v>
                </c:pt>
                <c:pt idx="2056">
                  <c:v>60.5</c:v>
                </c:pt>
                <c:pt idx="2057">
                  <c:v>60.5</c:v>
                </c:pt>
                <c:pt idx="2058">
                  <c:v>60.5</c:v>
                </c:pt>
                <c:pt idx="2059">
                  <c:v>60.5</c:v>
                </c:pt>
                <c:pt idx="2060">
                  <c:v>60.5</c:v>
                </c:pt>
                <c:pt idx="2061">
                  <c:v>60.5</c:v>
                </c:pt>
                <c:pt idx="2062">
                  <c:v>60.5</c:v>
                </c:pt>
                <c:pt idx="2063">
                  <c:v>60.5</c:v>
                </c:pt>
                <c:pt idx="2064">
                  <c:v>60.5</c:v>
                </c:pt>
                <c:pt idx="2065">
                  <c:v>60.5</c:v>
                </c:pt>
                <c:pt idx="2066">
                  <c:v>60.5</c:v>
                </c:pt>
                <c:pt idx="2067">
                  <c:v>60.5</c:v>
                </c:pt>
                <c:pt idx="2068">
                  <c:v>60.5</c:v>
                </c:pt>
                <c:pt idx="2069">
                  <c:v>60.5</c:v>
                </c:pt>
                <c:pt idx="2070">
                  <c:v>60.5</c:v>
                </c:pt>
                <c:pt idx="2071">
                  <c:v>60.5</c:v>
                </c:pt>
                <c:pt idx="2072">
                  <c:v>60.5</c:v>
                </c:pt>
                <c:pt idx="2073">
                  <c:v>60.5</c:v>
                </c:pt>
                <c:pt idx="2074">
                  <c:v>60.4</c:v>
                </c:pt>
                <c:pt idx="2075">
                  <c:v>60.5</c:v>
                </c:pt>
                <c:pt idx="2076">
                  <c:v>60.4</c:v>
                </c:pt>
                <c:pt idx="2077">
                  <c:v>60.3</c:v>
                </c:pt>
                <c:pt idx="2078">
                  <c:v>60.3</c:v>
                </c:pt>
                <c:pt idx="2079">
                  <c:v>60.3</c:v>
                </c:pt>
                <c:pt idx="2080">
                  <c:v>60.4</c:v>
                </c:pt>
                <c:pt idx="2081">
                  <c:v>60.4</c:v>
                </c:pt>
                <c:pt idx="2082">
                  <c:v>60.4</c:v>
                </c:pt>
                <c:pt idx="2083">
                  <c:v>60.4</c:v>
                </c:pt>
                <c:pt idx="2084">
                  <c:v>60.4</c:v>
                </c:pt>
                <c:pt idx="2085">
                  <c:v>60.3</c:v>
                </c:pt>
                <c:pt idx="2086">
                  <c:v>60.3</c:v>
                </c:pt>
                <c:pt idx="2087">
                  <c:v>60.3</c:v>
                </c:pt>
                <c:pt idx="2088">
                  <c:v>60.3</c:v>
                </c:pt>
                <c:pt idx="2089">
                  <c:v>60.3</c:v>
                </c:pt>
                <c:pt idx="2090">
                  <c:v>60.3</c:v>
                </c:pt>
                <c:pt idx="2091">
                  <c:v>60.3</c:v>
                </c:pt>
                <c:pt idx="2092">
                  <c:v>60.3</c:v>
                </c:pt>
                <c:pt idx="2093">
                  <c:v>60.3</c:v>
                </c:pt>
                <c:pt idx="2094">
                  <c:v>60.3</c:v>
                </c:pt>
                <c:pt idx="2095">
                  <c:v>60.3</c:v>
                </c:pt>
                <c:pt idx="2096">
                  <c:v>60.3</c:v>
                </c:pt>
                <c:pt idx="2097">
                  <c:v>60.3</c:v>
                </c:pt>
                <c:pt idx="2098">
                  <c:v>60.3</c:v>
                </c:pt>
                <c:pt idx="2099">
                  <c:v>60.3</c:v>
                </c:pt>
                <c:pt idx="2100">
                  <c:v>60.2</c:v>
                </c:pt>
                <c:pt idx="2101">
                  <c:v>60.3</c:v>
                </c:pt>
                <c:pt idx="2102">
                  <c:v>60.3</c:v>
                </c:pt>
                <c:pt idx="2103">
                  <c:v>60.3</c:v>
                </c:pt>
                <c:pt idx="2104">
                  <c:v>60.3</c:v>
                </c:pt>
                <c:pt idx="2105">
                  <c:v>60.3</c:v>
                </c:pt>
                <c:pt idx="2106">
                  <c:v>60.3</c:v>
                </c:pt>
                <c:pt idx="2107">
                  <c:v>60.3</c:v>
                </c:pt>
                <c:pt idx="2108">
                  <c:v>60.2</c:v>
                </c:pt>
                <c:pt idx="2109">
                  <c:v>60.2</c:v>
                </c:pt>
                <c:pt idx="2110">
                  <c:v>60.3</c:v>
                </c:pt>
                <c:pt idx="2111">
                  <c:v>60.3</c:v>
                </c:pt>
                <c:pt idx="2112">
                  <c:v>60.3</c:v>
                </c:pt>
                <c:pt idx="2113">
                  <c:v>60.3</c:v>
                </c:pt>
                <c:pt idx="2114">
                  <c:v>60.2</c:v>
                </c:pt>
                <c:pt idx="2115">
                  <c:v>60.2</c:v>
                </c:pt>
                <c:pt idx="2116">
                  <c:v>60.2</c:v>
                </c:pt>
                <c:pt idx="2117">
                  <c:v>60.2</c:v>
                </c:pt>
                <c:pt idx="2118">
                  <c:v>60.2</c:v>
                </c:pt>
                <c:pt idx="2119">
                  <c:v>60.2</c:v>
                </c:pt>
                <c:pt idx="2120">
                  <c:v>60.2</c:v>
                </c:pt>
                <c:pt idx="2121">
                  <c:v>60.2</c:v>
                </c:pt>
                <c:pt idx="2122">
                  <c:v>60.2</c:v>
                </c:pt>
                <c:pt idx="2123">
                  <c:v>60.2</c:v>
                </c:pt>
                <c:pt idx="2124">
                  <c:v>60.2</c:v>
                </c:pt>
                <c:pt idx="2125">
                  <c:v>60.2</c:v>
                </c:pt>
                <c:pt idx="2126">
                  <c:v>60.2</c:v>
                </c:pt>
                <c:pt idx="2127">
                  <c:v>60.2</c:v>
                </c:pt>
                <c:pt idx="2128">
                  <c:v>60.2</c:v>
                </c:pt>
                <c:pt idx="2129">
                  <c:v>60.2</c:v>
                </c:pt>
                <c:pt idx="2130">
                  <c:v>60.2</c:v>
                </c:pt>
                <c:pt idx="2131">
                  <c:v>60.2</c:v>
                </c:pt>
                <c:pt idx="2132">
                  <c:v>60.2</c:v>
                </c:pt>
                <c:pt idx="2133">
                  <c:v>60.1</c:v>
                </c:pt>
                <c:pt idx="2134">
                  <c:v>60.1</c:v>
                </c:pt>
                <c:pt idx="2135">
                  <c:v>60.1</c:v>
                </c:pt>
                <c:pt idx="2136">
                  <c:v>60</c:v>
                </c:pt>
                <c:pt idx="2137">
                  <c:v>60.1</c:v>
                </c:pt>
                <c:pt idx="2138">
                  <c:v>60.1</c:v>
                </c:pt>
                <c:pt idx="2139">
                  <c:v>60.1</c:v>
                </c:pt>
                <c:pt idx="2140">
                  <c:v>60.1</c:v>
                </c:pt>
                <c:pt idx="2141">
                  <c:v>60.1</c:v>
                </c:pt>
                <c:pt idx="2142">
                  <c:v>60.1</c:v>
                </c:pt>
                <c:pt idx="2143">
                  <c:v>60.1</c:v>
                </c:pt>
                <c:pt idx="2144">
                  <c:v>60</c:v>
                </c:pt>
                <c:pt idx="2145">
                  <c:v>60</c:v>
                </c:pt>
                <c:pt idx="2146">
                  <c:v>60.1</c:v>
                </c:pt>
                <c:pt idx="2147">
                  <c:v>60</c:v>
                </c:pt>
                <c:pt idx="2148">
                  <c:v>60.1</c:v>
                </c:pt>
                <c:pt idx="2149">
                  <c:v>60.1</c:v>
                </c:pt>
                <c:pt idx="2150">
                  <c:v>60.1</c:v>
                </c:pt>
                <c:pt idx="2151">
                  <c:v>60</c:v>
                </c:pt>
                <c:pt idx="2152">
                  <c:v>60</c:v>
                </c:pt>
                <c:pt idx="2153">
                  <c:v>60</c:v>
                </c:pt>
                <c:pt idx="2154">
                  <c:v>60</c:v>
                </c:pt>
                <c:pt idx="2155">
                  <c:v>60</c:v>
                </c:pt>
                <c:pt idx="2156">
                  <c:v>60</c:v>
                </c:pt>
                <c:pt idx="2157">
                  <c:v>60</c:v>
                </c:pt>
                <c:pt idx="2158">
                  <c:v>60</c:v>
                </c:pt>
                <c:pt idx="2159">
                  <c:v>59.9</c:v>
                </c:pt>
                <c:pt idx="2160">
                  <c:v>60</c:v>
                </c:pt>
                <c:pt idx="2161">
                  <c:v>60</c:v>
                </c:pt>
                <c:pt idx="2162">
                  <c:v>60</c:v>
                </c:pt>
                <c:pt idx="2163">
                  <c:v>60</c:v>
                </c:pt>
                <c:pt idx="2164">
                  <c:v>60</c:v>
                </c:pt>
                <c:pt idx="2165">
                  <c:v>60</c:v>
                </c:pt>
                <c:pt idx="2166">
                  <c:v>60</c:v>
                </c:pt>
                <c:pt idx="2167">
                  <c:v>59.9</c:v>
                </c:pt>
                <c:pt idx="2168">
                  <c:v>60</c:v>
                </c:pt>
                <c:pt idx="2169">
                  <c:v>60</c:v>
                </c:pt>
                <c:pt idx="2170">
                  <c:v>59.9</c:v>
                </c:pt>
                <c:pt idx="2171">
                  <c:v>60</c:v>
                </c:pt>
                <c:pt idx="2172">
                  <c:v>60</c:v>
                </c:pt>
                <c:pt idx="2173">
                  <c:v>60</c:v>
                </c:pt>
                <c:pt idx="2174">
                  <c:v>59.9</c:v>
                </c:pt>
                <c:pt idx="2175">
                  <c:v>60</c:v>
                </c:pt>
                <c:pt idx="2176">
                  <c:v>60</c:v>
                </c:pt>
                <c:pt idx="2177">
                  <c:v>60</c:v>
                </c:pt>
                <c:pt idx="2178">
                  <c:v>59.9</c:v>
                </c:pt>
                <c:pt idx="2179">
                  <c:v>59.8</c:v>
                </c:pt>
                <c:pt idx="2180">
                  <c:v>59.9</c:v>
                </c:pt>
                <c:pt idx="2181">
                  <c:v>59.9</c:v>
                </c:pt>
                <c:pt idx="2182">
                  <c:v>59.9</c:v>
                </c:pt>
                <c:pt idx="2183">
                  <c:v>59.9</c:v>
                </c:pt>
                <c:pt idx="2184">
                  <c:v>59.9</c:v>
                </c:pt>
                <c:pt idx="2185">
                  <c:v>59.8</c:v>
                </c:pt>
                <c:pt idx="2186">
                  <c:v>59.8</c:v>
                </c:pt>
                <c:pt idx="2187">
                  <c:v>59.8</c:v>
                </c:pt>
                <c:pt idx="2188">
                  <c:v>59.8</c:v>
                </c:pt>
                <c:pt idx="2189">
                  <c:v>59.8</c:v>
                </c:pt>
                <c:pt idx="2190">
                  <c:v>59.8</c:v>
                </c:pt>
                <c:pt idx="2191">
                  <c:v>59.8</c:v>
                </c:pt>
                <c:pt idx="2192">
                  <c:v>59.8</c:v>
                </c:pt>
                <c:pt idx="2193">
                  <c:v>59.8</c:v>
                </c:pt>
                <c:pt idx="2194">
                  <c:v>59.8</c:v>
                </c:pt>
                <c:pt idx="2195">
                  <c:v>59.8</c:v>
                </c:pt>
                <c:pt idx="2196">
                  <c:v>59.8</c:v>
                </c:pt>
                <c:pt idx="2197">
                  <c:v>59.8</c:v>
                </c:pt>
                <c:pt idx="2198">
                  <c:v>59.8</c:v>
                </c:pt>
                <c:pt idx="2199">
                  <c:v>59.8</c:v>
                </c:pt>
                <c:pt idx="2200">
                  <c:v>59.8</c:v>
                </c:pt>
                <c:pt idx="2201">
                  <c:v>59.8</c:v>
                </c:pt>
                <c:pt idx="2202">
                  <c:v>59.7</c:v>
                </c:pt>
                <c:pt idx="2203">
                  <c:v>59.8</c:v>
                </c:pt>
                <c:pt idx="2204">
                  <c:v>59.8</c:v>
                </c:pt>
                <c:pt idx="2205">
                  <c:v>59.8</c:v>
                </c:pt>
                <c:pt idx="2206">
                  <c:v>59.7</c:v>
                </c:pt>
                <c:pt idx="2207">
                  <c:v>59.7</c:v>
                </c:pt>
                <c:pt idx="2208">
                  <c:v>59.7</c:v>
                </c:pt>
                <c:pt idx="2209">
                  <c:v>59.7</c:v>
                </c:pt>
                <c:pt idx="2210">
                  <c:v>59.7</c:v>
                </c:pt>
                <c:pt idx="2211">
                  <c:v>59.7</c:v>
                </c:pt>
                <c:pt idx="2212">
                  <c:v>59.7</c:v>
                </c:pt>
                <c:pt idx="2213">
                  <c:v>59.7</c:v>
                </c:pt>
                <c:pt idx="2214">
                  <c:v>59.7</c:v>
                </c:pt>
                <c:pt idx="2215">
                  <c:v>59.7</c:v>
                </c:pt>
                <c:pt idx="2216">
                  <c:v>59.7</c:v>
                </c:pt>
                <c:pt idx="2217">
                  <c:v>59.7</c:v>
                </c:pt>
                <c:pt idx="2218">
                  <c:v>59.7</c:v>
                </c:pt>
                <c:pt idx="2219">
                  <c:v>59.7</c:v>
                </c:pt>
                <c:pt idx="2220">
                  <c:v>59.7</c:v>
                </c:pt>
                <c:pt idx="2221">
                  <c:v>59.7</c:v>
                </c:pt>
                <c:pt idx="2222">
                  <c:v>59.7</c:v>
                </c:pt>
                <c:pt idx="2223">
                  <c:v>59.7</c:v>
                </c:pt>
                <c:pt idx="2224">
                  <c:v>59.7</c:v>
                </c:pt>
                <c:pt idx="2225">
                  <c:v>59.7</c:v>
                </c:pt>
                <c:pt idx="2226">
                  <c:v>59.7</c:v>
                </c:pt>
                <c:pt idx="2227">
                  <c:v>59.7</c:v>
                </c:pt>
                <c:pt idx="2228">
                  <c:v>59.7</c:v>
                </c:pt>
                <c:pt idx="2229">
                  <c:v>59.6</c:v>
                </c:pt>
                <c:pt idx="2230">
                  <c:v>59.6</c:v>
                </c:pt>
                <c:pt idx="2231">
                  <c:v>59.7</c:v>
                </c:pt>
                <c:pt idx="2232">
                  <c:v>59.6</c:v>
                </c:pt>
                <c:pt idx="2233">
                  <c:v>59.7</c:v>
                </c:pt>
                <c:pt idx="2234">
                  <c:v>59.7</c:v>
                </c:pt>
                <c:pt idx="2235">
                  <c:v>59.6</c:v>
                </c:pt>
                <c:pt idx="2236">
                  <c:v>59.6</c:v>
                </c:pt>
                <c:pt idx="2237">
                  <c:v>59.6</c:v>
                </c:pt>
                <c:pt idx="2238">
                  <c:v>59.7</c:v>
                </c:pt>
                <c:pt idx="2239">
                  <c:v>59.7</c:v>
                </c:pt>
                <c:pt idx="2240">
                  <c:v>59.6</c:v>
                </c:pt>
                <c:pt idx="2241">
                  <c:v>59.6</c:v>
                </c:pt>
                <c:pt idx="2242">
                  <c:v>59.6</c:v>
                </c:pt>
                <c:pt idx="2243">
                  <c:v>59.5</c:v>
                </c:pt>
                <c:pt idx="2244">
                  <c:v>59.5</c:v>
                </c:pt>
                <c:pt idx="2245">
                  <c:v>59.6</c:v>
                </c:pt>
                <c:pt idx="2246">
                  <c:v>59.5</c:v>
                </c:pt>
                <c:pt idx="2247">
                  <c:v>59.6</c:v>
                </c:pt>
                <c:pt idx="2248">
                  <c:v>59.5</c:v>
                </c:pt>
                <c:pt idx="2249">
                  <c:v>59.5</c:v>
                </c:pt>
                <c:pt idx="2250">
                  <c:v>59.5</c:v>
                </c:pt>
                <c:pt idx="2251">
                  <c:v>59.5</c:v>
                </c:pt>
                <c:pt idx="2252">
                  <c:v>59.5</c:v>
                </c:pt>
                <c:pt idx="2253">
                  <c:v>59.5</c:v>
                </c:pt>
                <c:pt idx="2254">
                  <c:v>59.5</c:v>
                </c:pt>
                <c:pt idx="2255">
                  <c:v>59.5</c:v>
                </c:pt>
                <c:pt idx="2256">
                  <c:v>59.5</c:v>
                </c:pt>
                <c:pt idx="2257">
                  <c:v>59.5</c:v>
                </c:pt>
                <c:pt idx="2258">
                  <c:v>59.5</c:v>
                </c:pt>
                <c:pt idx="2259">
                  <c:v>59.5</c:v>
                </c:pt>
                <c:pt idx="2260">
                  <c:v>59.5</c:v>
                </c:pt>
                <c:pt idx="2261">
                  <c:v>59.5</c:v>
                </c:pt>
                <c:pt idx="2262">
                  <c:v>59.5</c:v>
                </c:pt>
                <c:pt idx="2263">
                  <c:v>59.5</c:v>
                </c:pt>
                <c:pt idx="2264">
                  <c:v>59.4</c:v>
                </c:pt>
                <c:pt idx="2265">
                  <c:v>59.5</c:v>
                </c:pt>
                <c:pt idx="2266">
                  <c:v>59.5</c:v>
                </c:pt>
                <c:pt idx="2267">
                  <c:v>59.5</c:v>
                </c:pt>
                <c:pt idx="2268">
                  <c:v>59.4</c:v>
                </c:pt>
                <c:pt idx="2269">
                  <c:v>59.4</c:v>
                </c:pt>
                <c:pt idx="2270">
                  <c:v>59.4</c:v>
                </c:pt>
                <c:pt idx="2271">
                  <c:v>59.4</c:v>
                </c:pt>
                <c:pt idx="2272">
                  <c:v>59.4</c:v>
                </c:pt>
                <c:pt idx="2273">
                  <c:v>59.4</c:v>
                </c:pt>
                <c:pt idx="2274">
                  <c:v>59.4</c:v>
                </c:pt>
                <c:pt idx="2275">
                  <c:v>59.3</c:v>
                </c:pt>
                <c:pt idx="2276">
                  <c:v>59.4</c:v>
                </c:pt>
                <c:pt idx="2277">
                  <c:v>59.3</c:v>
                </c:pt>
                <c:pt idx="2278">
                  <c:v>59.3</c:v>
                </c:pt>
                <c:pt idx="2279">
                  <c:v>59.3</c:v>
                </c:pt>
                <c:pt idx="2280">
                  <c:v>59.4</c:v>
                </c:pt>
                <c:pt idx="2281">
                  <c:v>59.4</c:v>
                </c:pt>
                <c:pt idx="2282">
                  <c:v>59.4</c:v>
                </c:pt>
                <c:pt idx="2283">
                  <c:v>59.4</c:v>
                </c:pt>
                <c:pt idx="2284">
                  <c:v>59.3</c:v>
                </c:pt>
                <c:pt idx="2285">
                  <c:v>59.3</c:v>
                </c:pt>
                <c:pt idx="2286">
                  <c:v>59.3</c:v>
                </c:pt>
                <c:pt idx="2287">
                  <c:v>59.3</c:v>
                </c:pt>
                <c:pt idx="2288">
                  <c:v>59.2</c:v>
                </c:pt>
                <c:pt idx="2289">
                  <c:v>59.3</c:v>
                </c:pt>
                <c:pt idx="2290">
                  <c:v>59.3</c:v>
                </c:pt>
                <c:pt idx="2291">
                  <c:v>59.2</c:v>
                </c:pt>
                <c:pt idx="2292">
                  <c:v>59.3</c:v>
                </c:pt>
                <c:pt idx="2293">
                  <c:v>59.2</c:v>
                </c:pt>
                <c:pt idx="2294">
                  <c:v>59.3</c:v>
                </c:pt>
                <c:pt idx="2295">
                  <c:v>59.3</c:v>
                </c:pt>
                <c:pt idx="2296">
                  <c:v>59.3</c:v>
                </c:pt>
                <c:pt idx="2297">
                  <c:v>59.3</c:v>
                </c:pt>
                <c:pt idx="2298">
                  <c:v>59.3</c:v>
                </c:pt>
                <c:pt idx="2299">
                  <c:v>59.3</c:v>
                </c:pt>
                <c:pt idx="2300">
                  <c:v>59.3</c:v>
                </c:pt>
                <c:pt idx="2301">
                  <c:v>59.2</c:v>
                </c:pt>
                <c:pt idx="2302">
                  <c:v>59.2</c:v>
                </c:pt>
                <c:pt idx="2303">
                  <c:v>59.2</c:v>
                </c:pt>
                <c:pt idx="2304">
                  <c:v>59.2</c:v>
                </c:pt>
                <c:pt idx="2305">
                  <c:v>59.2</c:v>
                </c:pt>
                <c:pt idx="2306">
                  <c:v>59.2</c:v>
                </c:pt>
                <c:pt idx="2307">
                  <c:v>59.2</c:v>
                </c:pt>
                <c:pt idx="2308">
                  <c:v>59.2</c:v>
                </c:pt>
                <c:pt idx="2309">
                  <c:v>59.2</c:v>
                </c:pt>
                <c:pt idx="2310">
                  <c:v>59.2</c:v>
                </c:pt>
                <c:pt idx="2311">
                  <c:v>59.2</c:v>
                </c:pt>
                <c:pt idx="2312">
                  <c:v>59.2</c:v>
                </c:pt>
                <c:pt idx="2313">
                  <c:v>59.2</c:v>
                </c:pt>
                <c:pt idx="2314">
                  <c:v>59.2</c:v>
                </c:pt>
                <c:pt idx="2315">
                  <c:v>59.2</c:v>
                </c:pt>
                <c:pt idx="2316">
                  <c:v>59.2</c:v>
                </c:pt>
                <c:pt idx="2317">
                  <c:v>59.2</c:v>
                </c:pt>
                <c:pt idx="2318">
                  <c:v>59.1</c:v>
                </c:pt>
                <c:pt idx="2319">
                  <c:v>59.1</c:v>
                </c:pt>
                <c:pt idx="2320">
                  <c:v>59.1</c:v>
                </c:pt>
                <c:pt idx="2321">
                  <c:v>59.1</c:v>
                </c:pt>
                <c:pt idx="2322">
                  <c:v>59.1</c:v>
                </c:pt>
                <c:pt idx="2323">
                  <c:v>59.1</c:v>
                </c:pt>
                <c:pt idx="2324">
                  <c:v>59.1</c:v>
                </c:pt>
                <c:pt idx="2325">
                  <c:v>59.1</c:v>
                </c:pt>
                <c:pt idx="2326">
                  <c:v>59.1</c:v>
                </c:pt>
                <c:pt idx="2327">
                  <c:v>59.1</c:v>
                </c:pt>
                <c:pt idx="2328">
                  <c:v>59.1</c:v>
                </c:pt>
                <c:pt idx="2329">
                  <c:v>59.1</c:v>
                </c:pt>
                <c:pt idx="2330">
                  <c:v>59</c:v>
                </c:pt>
                <c:pt idx="2331">
                  <c:v>59.1</c:v>
                </c:pt>
                <c:pt idx="2332">
                  <c:v>59</c:v>
                </c:pt>
                <c:pt idx="2333">
                  <c:v>59</c:v>
                </c:pt>
                <c:pt idx="2334">
                  <c:v>59</c:v>
                </c:pt>
                <c:pt idx="2335">
                  <c:v>59</c:v>
                </c:pt>
                <c:pt idx="2336">
                  <c:v>59</c:v>
                </c:pt>
                <c:pt idx="2337">
                  <c:v>59</c:v>
                </c:pt>
                <c:pt idx="2338">
                  <c:v>59</c:v>
                </c:pt>
                <c:pt idx="2339">
                  <c:v>58.9</c:v>
                </c:pt>
                <c:pt idx="2340">
                  <c:v>58.9</c:v>
                </c:pt>
                <c:pt idx="2341">
                  <c:v>59</c:v>
                </c:pt>
                <c:pt idx="2342">
                  <c:v>59</c:v>
                </c:pt>
                <c:pt idx="2343">
                  <c:v>59</c:v>
                </c:pt>
                <c:pt idx="2344">
                  <c:v>58.9</c:v>
                </c:pt>
                <c:pt idx="2345">
                  <c:v>58.9</c:v>
                </c:pt>
                <c:pt idx="2346">
                  <c:v>58.9</c:v>
                </c:pt>
                <c:pt idx="2347">
                  <c:v>58.9</c:v>
                </c:pt>
                <c:pt idx="2348">
                  <c:v>58.9</c:v>
                </c:pt>
                <c:pt idx="2349">
                  <c:v>58.9</c:v>
                </c:pt>
                <c:pt idx="2350">
                  <c:v>58.9</c:v>
                </c:pt>
                <c:pt idx="2351">
                  <c:v>58.9</c:v>
                </c:pt>
                <c:pt idx="2352">
                  <c:v>58.9</c:v>
                </c:pt>
                <c:pt idx="2353">
                  <c:v>58.9</c:v>
                </c:pt>
                <c:pt idx="2354">
                  <c:v>58.9</c:v>
                </c:pt>
                <c:pt idx="2355">
                  <c:v>58.9</c:v>
                </c:pt>
                <c:pt idx="2356">
                  <c:v>58.8</c:v>
                </c:pt>
                <c:pt idx="2357">
                  <c:v>58.8</c:v>
                </c:pt>
                <c:pt idx="2358">
                  <c:v>58.8</c:v>
                </c:pt>
                <c:pt idx="2359">
                  <c:v>58.8</c:v>
                </c:pt>
                <c:pt idx="2360">
                  <c:v>58.9</c:v>
                </c:pt>
                <c:pt idx="2361">
                  <c:v>58.8</c:v>
                </c:pt>
                <c:pt idx="2362">
                  <c:v>58.8</c:v>
                </c:pt>
                <c:pt idx="2363">
                  <c:v>58.8</c:v>
                </c:pt>
                <c:pt idx="2364">
                  <c:v>58.8</c:v>
                </c:pt>
                <c:pt idx="2365">
                  <c:v>58.8</c:v>
                </c:pt>
                <c:pt idx="2366">
                  <c:v>58.8</c:v>
                </c:pt>
                <c:pt idx="2367">
                  <c:v>58.8</c:v>
                </c:pt>
                <c:pt idx="2368">
                  <c:v>58.8</c:v>
                </c:pt>
                <c:pt idx="2369">
                  <c:v>58.8</c:v>
                </c:pt>
                <c:pt idx="2370">
                  <c:v>58.8</c:v>
                </c:pt>
                <c:pt idx="2371">
                  <c:v>58.6</c:v>
                </c:pt>
                <c:pt idx="2372">
                  <c:v>58.7</c:v>
                </c:pt>
                <c:pt idx="2373">
                  <c:v>58.7</c:v>
                </c:pt>
                <c:pt idx="2374">
                  <c:v>58.7</c:v>
                </c:pt>
                <c:pt idx="2375">
                  <c:v>58.7</c:v>
                </c:pt>
                <c:pt idx="2376">
                  <c:v>58.7</c:v>
                </c:pt>
                <c:pt idx="2377">
                  <c:v>58.7</c:v>
                </c:pt>
                <c:pt idx="2378">
                  <c:v>58.8</c:v>
                </c:pt>
                <c:pt idx="2379">
                  <c:v>58.7</c:v>
                </c:pt>
                <c:pt idx="2380">
                  <c:v>58.7</c:v>
                </c:pt>
                <c:pt idx="2381">
                  <c:v>58.7</c:v>
                </c:pt>
                <c:pt idx="2382">
                  <c:v>58.6</c:v>
                </c:pt>
                <c:pt idx="2383">
                  <c:v>58.6</c:v>
                </c:pt>
                <c:pt idx="2384">
                  <c:v>58.7</c:v>
                </c:pt>
                <c:pt idx="2385">
                  <c:v>58.6</c:v>
                </c:pt>
                <c:pt idx="2386">
                  <c:v>58.6</c:v>
                </c:pt>
                <c:pt idx="2387">
                  <c:v>58.6</c:v>
                </c:pt>
                <c:pt idx="2388">
                  <c:v>58.6</c:v>
                </c:pt>
                <c:pt idx="2389">
                  <c:v>58.6</c:v>
                </c:pt>
                <c:pt idx="2390">
                  <c:v>58.6</c:v>
                </c:pt>
                <c:pt idx="2391">
                  <c:v>58.6</c:v>
                </c:pt>
                <c:pt idx="2392">
                  <c:v>58.6</c:v>
                </c:pt>
                <c:pt idx="2393">
                  <c:v>58.6</c:v>
                </c:pt>
                <c:pt idx="2394">
                  <c:v>58.6</c:v>
                </c:pt>
                <c:pt idx="2395">
                  <c:v>58.6</c:v>
                </c:pt>
                <c:pt idx="2396">
                  <c:v>58.6</c:v>
                </c:pt>
                <c:pt idx="2397">
                  <c:v>58.6</c:v>
                </c:pt>
                <c:pt idx="2398">
                  <c:v>58.6</c:v>
                </c:pt>
                <c:pt idx="2399">
                  <c:v>58.6</c:v>
                </c:pt>
                <c:pt idx="2400">
                  <c:v>58.6</c:v>
                </c:pt>
                <c:pt idx="2401">
                  <c:v>58.6</c:v>
                </c:pt>
                <c:pt idx="2402">
                  <c:v>58.6</c:v>
                </c:pt>
                <c:pt idx="2403">
                  <c:v>58.6</c:v>
                </c:pt>
                <c:pt idx="2404">
                  <c:v>58.5</c:v>
                </c:pt>
                <c:pt idx="2405">
                  <c:v>58.5</c:v>
                </c:pt>
                <c:pt idx="2406">
                  <c:v>58.5</c:v>
                </c:pt>
                <c:pt idx="2407">
                  <c:v>58.6</c:v>
                </c:pt>
                <c:pt idx="2408">
                  <c:v>58.5</c:v>
                </c:pt>
                <c:pt idx="2409">
                  <c:v>58.5</c:v>
                </c:pt>
                <c:pt idx="2410">
                  <c:v>58.5</c:v>
                </c:pt>
                <c:pt idx="2411">
                  <c:v>58.5</c:v>
                </c:pt>
                <c:pt idx="2412">
                  <c:v>58.5</c:v>
                </c:pt>
                <c:pt idx="2413">
                  <c:v>58.5</c:v>
                </c:pt>
                <c:pt idx="2414">
                  <c:v>58.5</c:v>
                </c:pt>
                <c:pt idx="2415">
                  <c:v>58.5</c:v>
                </c:pt>
                <c:pt idx="2416">
                  <c:v>58.5</c:v>
                </c:pt>
                <c:pt idx="2417">
                  <c:v>58.5</c:v>
                </c:pt>
                <c:pt idx="2418">
                  <c:v>58.5</c:v>
                </c:pt>
                <c:pt idx="2419">
                  <c:v>58.5</c:v>
                </c:pt>
                <c:pt idx="2420">
                  <c:v>58.4</c:v>
                </c:pt>
                <c:pt idx="2421">
                  <c:v>58.4</c:v>
                </c:pt>
                <c:pt idx="2422">
                  <c:v>58.5</c:v>
                </c:pt>
                <c:pt idx="2423">
                  <c:v>58.5</c:v>
                </c:pt>
                <c:pt idx="2424">
                  <c:v>58.4</c:v>
                </c:pt>
                <c:pt idx="2425">
                  <c:v>58.4</c:v>
                </c:pt>
                <c:pt idx="2426">
                  <c:v>58.4</c:v>
                </c:pt>
                <c:pt idx="2427">
                  <c:v>58.4</c:v>
                </c:pt>
                <c:pt idx="2428">
                  <c:v>58.4</c:v>
                </c:pt>
                <c:pt idx="2429">
                  <c:v>58.3</c:v>
                </c:pt>
                <c:pt idx="2430">
                  <c:v>58.3</c:v>
                </c:pt>
                <c:pt idx="2431">
                  <c:v>58.3</c:v>
                </c:pt>
                <c:pt idx="2432">
                  <c:v>58.3</c:v>
                </c:pt>
                <c:pt idx="2433">
                  <c:v>58.4</c:v>
                </c:pt>
                <c:pt idx="2434">
                  <c:v>58.3</c:v>
                </c:pt>
                <c:pt idx="2435">
                  <c:v>58.3</c:v>
                </c:pt>
                <c:pt idx="2436">
                  <c:v>58.3</c:v>
                </c:pt>
                <c:pt idx="2437">
                  <c:v>58.3</c:v>
                </c:pt>
                <c:pt idx="2438">
                  <c:v>58.3</c:v>
                </c:pt>
                <c:pt idx="2439">
                  <c:v>58.3</c:v>
                </c:pt>
                <c:pt idx="2440">
                  <c:v>58.3</c:v>
                </c:pt>
                <c:pt idx="2441">
                  <c:v>58.3</c:v>
                </c:pt>
                <c:pt idx="2442">
                  <c:v>58.3</c:v>
                </c:pt>
                <c:pt idx="2443">
                  <c:v>58.3</c:v>
                </c:pt>
                <c:pt idx="2444">
                  <c:v>58.3</c:v>
                </c:pt>
                <c:pt idx="2445">
                  <c:v>58.3</c:v>
                </c:pt>
                <c:pt idx="2446">
                  <c:v>58.3</c:v>
                </c:pt>
                <c:pt idx="2447">
                  <c:v>58.3</c:v>
                </c:pt>
                <c:pt idx="2448">
                  <c:v>58.3</c:v>
                </c:pt>
                <c:pt idx="2449">
                  <c:v>58.3</c:v>
                </c:pt>
                <c:pt idx="2450">
                  <c:v>58.3</c:v>
                </c:pt>
                <c:pt idx="2451">
                  <c:v>58.2</c:v>
                </c:pt>
                <c:pt idx="2452">
                  <c:v>58.2</c:v>
                </c:pt>
                <c:pt idx="2453">
                  <c:v>58.2</c:v>
                </c:pt>
                <c:pt idx="2454">
                  <c:v>58.2</c:v>
                </c:pt>
                <c:pt idx="2455">
                  <c:v>58.2</c:v>
                </c:pt>
                <c:pt idx="2456">
                  <c:v>58.2</c:v>
                </c:pt>
                <c:pt idx="2457">
                  <c:v>58.2</c:v>
                </c:pt>
                <c:pt idx="2458">
                  <c:v>58.2</c:v>
                </c:pt>
                <c:pt idx="2459">
                  <c:v>58.2</c:v>
                </c:pt>
                <c:pt idx="2460">
                  <c:v>58.2</c:v>
                </c:pt>
                <c:pt idx="2461">
                  <c:v>58.2</c:v>
                </c:pt>
                <c:pt idx="2462">
                  <c:v>58.2</c:v>
                </c:pt>
                <c:pt idx="2463">
                  <c:v>58.2</c:v>
                </c:pt>
                <c:pt idx="2464">
                  <c:v>58.2</c:v>
                </c:pt>
                <c:pt idx="2465">
                  <c:v>58.2</c:v>
                </c:pt>
                <c:pt idx="2466">
                  <c:v>58.2</c:v>
                </c:pt>
                <c:pt idx="2467">
                  <c:v>58.2</c:v>
                </c:pt>
                <c:pt idx="2468">
                  <c:v>58.2</c:v>
                </c:pt>
                <c:pt idx="2469">
                  <c:v>58.1</c:v>
                </c:pt>
                <c:pt idx="2470">
                  <c:v>58.1</c:v>
                </c:pt>
                <c:pt idx="2471">
                  <c:v>58</c:v>
                </c:pt>
                <c:pt idx="2472">
                  <c:v>58</c:v>
                </c:pt>
                <c:pt idx="2473">
                  <c:v>58.1</c:v>
                </c:pt>
                <c:pt idx="2474">
                  <c:v>58.1</c:v>
                </c:pt>
                <c:pt idx="2475">
                  <c:v>58.1</c:v>
                </c:pt>
                <c:pt idx="2476">
                  <c:v>58</c:v>
                </c:pt>
                <c:pt idx="2477">
                  <c:v>58</c:v>
                </c:pt>
                <c:pt idx="2478">
                  <c:v>58</c:v>
                </c:pt>
                <c:pt idx="2479">
                  <c:v>58</c:v>
                </c:pt>
                <c:pt idx="2480">
                  <c:v>58</c:v>
                </c:pt>
                <c:pt idx="2481">
                  <c:v>58</c:v>
                </c:pt>
                <c:pt idx="2482">
                  <c:v>58</c:v>
                </c:pt>
                <c:pt idx="2483">
                  <c:v>58</c:v>
                </c:pt>
                <c:pt idx="2484">
                  <c:v>57.9</c:v>
                </c:pt>
                <c:pt idx="2485">
                  <c:v>58</c:v>
                </c:pt>
                <c:pt idx="2486">
                  <c:v>57.9</c:v>
                </c:pt>
                <c:pt idx="2487">
                  <c:v>58</c:v>
                </c:pt>
                <c:pt idx="2488">
                  <c:v>58</c:v>
                </c:pt>
                <c:pt idx="2489">
                  <c:v>57.9</c:v>
                </c:pt>
                <c:pt idx="2490">
                  <c:v>57.9</c:v>
                </c:pt>
                <c:pt idx="2491">
                  <c:v>57.9</c:v>
                </c:pt>
                <c:pt idx="2492">
                  <c:v>58</c:v>
                </c:pt>
                <c:pt idx="2493">
                  <c:v>58</c:v>
                </c:pt>
                <c:pt idx="2494">
                  <c:v>58</c:v>
                </c:pt>
                <c:pt idx="2495">
                  <c:v>57.9</c:v>
                </c:pt>
                <c:pt idx="2496">
                  <c:v>58</c:v>
                </c:pt>
                <c:pt idx="2497">
                  <c:v>57.9</c:v>
                </c:pt>
                <c:pt idx="2498">
                  <c:v>57.9</c:v>
                </c:pt>
                <c:pt idx="2499">
                  <c:v>57.9</c:v>
                </c:pt>
                <c:pt idx="2500">
                  <c:v>57.9</c:v>
                </c:pt>
                <c:pt idx="2501">
                  <c:v>57.9</c:v>
                </c:pt>
                <c:pt idx="2502">
                  <c:v>57.9</c:v>
                </c:pt>
                <c:pt idx="2503">
                  <c:v>57.9</c:v>
                </c:pt>
                <c:pt idx="2504">
                  <c:v>57.9</c:v>
                </c:pt>
                <c:pt idx="2505">
                  <c:v>57.8</c:v>
                </c:pt>
                <c:pt idx="2506">
                  <c:v>57.9</c:v>
                </c:pt>
                <c:pt idx="2507">
                  <c:v>57.9</c:v>
                </c:pt>
                <c:pt idx="2508">
                  <c:v>57.8</c:v>
                </c:pt>
                <c:pt idx="2509">
                  <c:v>57.8</c:v>
                </c:pt>
                <c:pt idx="2510">
                  <c:v>57.9</c:v>
                </c:pt>
                <c:pt idx="2511">
                  <c:v>57.8</c:v>
                </c:pt>
                <c:pt idx="2512">
                  <c:v>57.8</c:v>
                </c:pt>
                <c:pt idx="2513">
                  <c:v>57.8</c:v>
                </c:pt>
                <c:pt idx="2514">
                  <c:v>57.8</c:v>
                </c:pt>
                <c:pt idx="2515">
                  <c:v>57.8</c:v>
                </c:pt>
                <c:pt idx="2516">
                  <c:v>57.8</c:v>
                </c:pt>
                <c:pt idx="2517">
                  <c:v>57.8</c:v>
                </c:pt>
                <c:pt idx="2518">
                  <c:v>57.8</c:v>
                </c:pt>
                <c:pt idx="2519">
                  <c:v>57.8</c:v>
                </c:pt>
                <c:pt idx="2520">
                  <c:v>57.8</c:v>
                </c:pt>
                <c:pt idx="2521">
                  <c:v>57.8</c:v>
                </c:pt>
                <c:pt idx="2522">
                  <c:v>57.8</c:v>
                </c:pt>
                <c:pt idx="2523">
                  <c:v>57.7</c:v>
                </c:pt>
                <c:pt idx="2524">
                  <c:v>57.8</c:v>
                </c:pt>
                <c:pt idx="2525">
                  <c:v>57.8</c:v>
                </c:pt>
                <c:pt idx="2526">
                  <c:v>57.8</c:v>
                </c:pt>
                <c:pt idx="2527">
                  <c:v>57.7</c:v>
                </c:pt>
                <c:pt idx="2528">
                  <c:v>57.7</c:v>
                </c:pt>
                <c:pt idx="2529">
                  <c:v>57.7</c:v>
                </c:pt>
                <c:pt idx="2530">
                  <c:v>57.7</c:v>
                </c:pt>
                <c:pt idx="2531">
                  <c:v>57.7</c:v>
                </c:pt>
                <c:pt idx="2532">
                  <c:v>57.7</c:v>
                </c:pt>
                <c:pt idx="2533">
                  <c:v>57.7</c:v>
                </c:pt>
                <c:pt idx="2534">
                  <c:v>57.7</c:v>
                </c:pt>
                <c:pt idx="2535">
                  <c:v>57.7</c:v>
                </c:pt>
                <c:pt idx="2536">
                  <c:v>57.7</c:v>
                </c:pt>
                <c:pt idx="2537">
                  <c:v>57.7</c:v>
                </c:pt>
                <c:pt idx="2538">
                  <c:v>57.7</c:v>
                </c:pt>
                <c:pt idx="2539">
                  <c:v>57.7</c:v>
                </c:pt>
                <c:pt idx="2540">
                  <c:v>57.7</c:v>
                </c:pt>
                <c:pt idx="2541">
                  <c:v>57.7</c:v>
                </c:pt>
                <c:pt idx="2542">
                  <c:v>57.5</c:v>
                </c:pt>
                <c:pt idx="2543">
                  <c:v>57.6</c:v>
                </c:pt>
                <c:pt idx="2544">
                  <c:v>57.5</c:v>
                </c:pt>
                <c:pt idx="2545">
                  <c:v>57.5</c:v>
                </c:pt>
                <c:pt idx="2546">
                  <c:v>57.5</c:v>
                </c:pt>
                <c:pt idx="2547">
                  <c:v>57.5</c:v>
                </c:pt>
                <c:pt idx="2548">
                  <c:v>57.5</c:v>
                </c:pt>
                <c:pt idx="2549">
                  <c:v>57.5</c:v>
                </c:pt>
                <c:pt idx="2550">
                  <c:v>57.5</c:v>
                </c:pt>
                <c:pt idx="2551">
                  <c:v>57.5</c:v>
                </c:pt>
                <c:pt idx="2552">
                  <c:v>57.5</c:v>
                </c:pt>
                <c:pt idx="2553">
                  <c:v>57.5</c:v>
                </c:pt>
                <c:pt idx="2554">
                  <c:v>57.5</c:v>
                </c:pt>
                <c:pt idx="2555">
                  <c:v>57.5</c:v>
                </c:pt>
                <c:pt idx="2556">
                  <c:v>57.5</c:v>
                </c:pt>
                <c:pt idx="2557">
                  <c:v>57.5</c:v>
                </c:pt>
                <c:pt idx="2558">
                  <c:v>57.5</c:v>
                </c:pt>
                <c:pt idx="2559">
                  <c:v>57.5</c:v>
                </c:pt>
                <c:pt idx="2560">
                  <c:v>57.5</c:v>
                </c:pt>
                <c:pt idx="2561">
                  <c:v>57.5</c:v>
                </c:pt>
                <c:pt idx="2562">
                  <c:v>57.5</c:v>
                </c:pt>
                <c:pt idx="2563">
                  <c:v>57.4</c:v>
                </c:pt>
                <c:pt idx="2564">
                  <c:v>57.5</c:v>
                </c:pt>
                <c:pt idx="2565">
                  <c:v>57.5</c:v>
                </c:pt>
                <c:pt idx="2566">
                  <c:v>57.5</c:v>
                </c:pt>
                <c:pt idx="2567">
                  <c:v>57.5</c:v>
                </c:pt>
                <c:pt idx="2568">
                  <c:v>57.4</c:v>
                </c:pt>
                <c:pt idx="2569">
                  <c:v>57.5</c:v>
                </c:pt>
                <c:pt idx="2570">
                  <c:v>57.4</c:v>
                </c:pt>
                <c:pt idx="2571">
                  <c:v>57.5</c:v>
                </c:pt>
                <c:pt idx="2572">
                  <c:v>57.4</c:v>
                </c:pt>
                <c:pt idx="2573">
                  <c:v>57.4</c:v>
                </c:pt>
                <c:pt idx="2574">
                  <c:v>57.4</c:v>
                </c:pt>
                <c:pt idx="2575">
                  <c:v>57.4</c:v>
                </c:pt>
                <c:pt idx="2576">
                  <c:v>57.4</c:v>
                </c:pt>
                <c:pt idx="2577">
                  <c:v>57.4</c:v>
                </c:pt>
                <c:pt idx="2578">
                  <c:v>57.4</c:v>
                </c:pt>
                <c:pt idx="2579">
                  <c:v>57.4</c:v>
                </c:pt>
                <c:pt idx="2580">
                  <c:v>57.4</c:v>
                </c:pt>
                <c:pt idx="2581">
                  <c:v>57.4</c:v>
                </c:pt>
                <c:pt idx="2582">
                  <c:v>57.4</c:v>
                </c:pt>
                <c:pt idx="2583">
                  <c:v>57.3</c:v>
                </c:pt>
                <c:pt idx="2584">
                  <c:v>57.3</c:v>
                </c:pt>
                <c:pt idx="2585">
                  <c:v>57.3</c:v>
                </c:pt>
                <c:pt idx="2586">
                  <c:v>57.3</c:v>
                </c:pt>
                <c:pt idx="2587">
                  <c:v>57.4</c:v>
                </c:pt>
                <c:pt idx="2588">
                  <c:v>57.4</c:v>
                </c:pt>
                <c:pt idx="2589">
                  <c:v>57.3</c:v>
                </c:pt>
                <c:pt idx="2590">
                  <c:v>57.3</c:v>
                </c:pt>
                <c:pt idx="2591">
                  <c:v>57.3</c:v>
                </c:pt>
                <c:pt idx="2592">
                  <c:v>57.3</c:v>
                </c:pt>
                <c:pt idx="2593">
                  <c:v>57.2</c:v>
                </c:pt>
                <c:pt idx="2594">
                  <c:v>57.2</c:v>
                </c:pt>
                <c:pt idx="2595">
                  <c:v>57.2</c:v>
                </c:pt>
                <c:pt idx="2596">
                  <c:v>57.2</c:v>
                </c:pt>
                <c:pt idx="2597">
                  <c:v>57.2</c:v>
                </c:pt>
                <c:pt idx="2598">
                  <c:v>57.2</c:v>
                </c:pt>
                <c:pt idx="2599">
                  <c:v>57.2</c:v>
                </c:pt>
                <c:pt idx="2600">
                  <c:v>57.2</c:v>
                </c:pt>
                <c:pt idx="2601">
                  <c:v>57.2</c:v>
                </c:pt>
                <c:pt idx="2602">
                  <c:v>57.2</c:v>
                </c:pt>
                <c:pt idx="2603">
                  <c:v>57.2</c:v>
                </c:pt>
                <c:pt idx="2604">
                  <c:v>57.2</c:v>
                </c:pt>
                <c:pt idx="2605">
                  <c:v>57.2</c:v>
                </c:pt>
                <c:pt idx="2606">
                  <c:v>57.2</c:v>
                </c:pt>
                <c:pt idx="2607">
                  <c:v>57.2</c:v>
                </c:pt>
                <c:pt idx="2608">
                  <c:v>57.2</c:v>
                </c:pt>
                <c:pt idx="2609">
                  <c:v>57.2</c:v>
                </c:pt>
                <c:pt idx="2610">
                  <c:v>57.2</c:v>
                </c:pt>
                <c:pt idx="2611">
                  <c:v>57.2</c:v>
                </c:pt>
                <c:pt idx="2612">
                  <c:v>57.2</c:v>
                </c:pt>
                <c:pt idx="2613">
                  <c:v>57.2</c:v>
                </c:pt>
                <c:pt idx="2614">
                  <c:v>57.2</c:v>
                </c:pt>
                <c:pt idx="2615">
                  <c:v>57.2</c:v>
                </c:pt>
                <c:pt idx="2616">
                  <c:v>57.2</c:v>
                </c:pt>
                <c:pt idx="2617">
                  <c:v>57.2</c:v>
                </c:pt>
                <c:pt idx="2618">
                  <c:v>57.1</c:v>
                </c:pt>
                <c:pt idx="2619">
                  <c:v>57.2</c:v>
                </c:pt>
                <c:pt idx="2620">
                  <c:v>57.1</c:v>
                </c:pt>
                <c:pt idx="2621">
                  <c:v>57.1</c:v>
                </c:pt>
                <c:pt idx="2622">
                  <c:v>57.1</c:v>
                </c:pt>
                <c:pt idx="2623">
                  <c:v>57.1</c:v>
                </c:pt>
                <c:pt idx="2624">
                  <c:v>57.1</c:v>
                </c:pt>
                <c:pt idx="2625">
                  <c:v>57.1</c:v>
                </c:pt>
                <c:pt idx="2626">
                  <c:v>57.1</c:v>
                </c:pt>
                <c:pt idx="2627">
                  <c:v>57.1</c:v>
                </c:pt>
                <c:pt idx="2628">
                  <c:v>57.1</c:v>
                </c:pt>
                <c:pt idx="2629">
                  <c:v>57.1</c:v>
                </c:pt>
                <c:pt idx="2630">
                  <c:v>57.1</c:v>
                </c:pt>
                <c:pt idx="2631">
                  <c:v>57.1</c:v>
                </c:pt>
                <c:pt idx="2632">
                  <c:v>57.1</c:v>
                </c:pt>
                <c:pt idx="2633">
                  <c:v>57</c:v>
                </c:pt>
                <c:pt idx="2634">
                  <c:v>57.1</c:v>
                </c:pt>
                <c:pt idx="2635">
                  <c:v>57.1</c:v>
                </c:pt>
                <c:pt idx="2636">
                  <c:v>57</c:v>
                </c:pt>
                <c:pt idx="2637">
                  <c:v>57.1</c:v>
                </c:pt>
                <c:pt idx="2638">
                  <c:v>57</c:v>
                </c:pt>
                <c:pt idx="2639">
                  <c:v>57</c:v>
                </c:pt>
                <c:pt idx="2640">
                  <c:v>57</c:v>
                </c:pt>
                <c:pt idx="2641">
                  <c:v>57</c:v>
                </c:pt>
                <c:pt idx="2642">
                  <c:v>56.9</c:v>
                </c:pt>
                <c:pt idx="2643">
                  <c:v>56.9</c:v>
                </c:pt>
                <c:pt idx="2644">
                  <c:v>56.9</c:v>
                </c:pt>
                <c:pt idx="2645">
                  <c:v>56.9</c:v>
                </c:pt>
                <c:pt idx="2646">
                  <c:v>56.9</c:v>
                </c:pt>
                <c:pt idx="2647">
                  <c:v>56.9</c:v>
                </c:pt>
                <c:pt idx="2648">
                  <c:v>56.9</c:v>
                </c:pt>
                <c:pt idx="2649">
                  <c:v>56.9</c:v>
                </c:pt>
                <c:pt idx="2650">
                  <c:v>56.9</c:v>
                </c:pt>
                <c:pt idx="2651">
                  <c:v>56.9</c:v>
                </c:pt>
                <c:pt idx="2652">
                  <c:v>56.9</c:v>
                </c:pt>
                <c:pt idx="2653">
                  <c:v>56.9</c:v>
                </c:pt>
                <c:pt idx="2654">
                  <c:v>56.8</c:v>
                </c:pt>
                <c:pt idx="2655">
                  <c:v>56.8</c:v>
                </c:pt>
                <c:pt idx="2656">
                  <c:v>56.9</c:v>
                </c:pt>
                <c:pt idx="2657">
                  <c:v>56.8</c:v>
                </c:pt>
                <c:pt idx="2658">
                  <c:v>56.8</c:v>
                </c:pt>
                <c:pt idx="2659">
                  <c:v>56.8</c:v>
                </c:pt>
                <c:pt idx="2660">
                  <c:v>56.8</c:v>
                </c:pt>
                <c:pt idx="2661">
                  <c:v>56.8</c:v>
                </c:pt>
                <c:pt idx="2662">
                  <c:v>56.8</c:v>
                </c:pt>
                <c:pt idx="2663">
                  <c:v>56.8</c:v>
                </c:pt>
                <c:pt idx="2664">
                  <c:v>56.8</c:v>
                </c:pt>
                <c:pt idx="2665">
                  <c:v>56.8</c:v>
                </c:pt>
                <c:pt idx="2666">
                  <c:v>56.8</c:v>
                </c:pt>
                <c:pt idx="2667">
                  <c:v>56.8</c:v>
                </c:pt>
                <c:pt idx="2668">
                  <c:v>56.8</c:v>
                </c:pt>
                <c:pt idx="2669">
                  <c:v>56.8</c:v>
                </c:pt>
                <c:pt idx="2670">
                  <c:v>56.8</c:v>
                </c:pt>
                <c:pt idx="2671">
                  <c:v>56.8</c:v>
                </c:pt>
                <c:pt idx="2672">
                  <c:v>56.8</c:v>
                </c:pt>
                <c:pt idx="2673">
                  <c:v>56.8</c:v>
                </c:pt>
                <c:pt idx="2674">
                  <c:v>56.8</c:v>
                </c:pt>
                <c:pt idx="2675">
                  <c:v>56.8</c:v>
                </c:pt>
                <c:pt idx="2676">
                  <c:v>56.8</c:v>
                </c:pt>
                <c:pt idx="2677">
                  <c:v>56.8</c:v>
                </c:pt>
                <c:pt idx="2678">
                  <c:v>56.8</c:v>
                </c:pt>
                <c:pt idx="2679">
                  <c:v>56.7</c:v>
                </c:pt>
                <c:pt idx="2680">
                  <c:v>56.8</c:v>
                </c:pt>
                <c:pt idx="2681">
                  <c:v>56.7</c:v>
                </c:pt>
                <c:pt idx="2682">
                  <c:v>56.7</c:v>
                </c:pt>
                <c:pt idx="2683">
                  <c:v>56.6</c:v>
                </c:pt>
                <c:pt idx="2684">
                  <c:v>56.7</c:v>
                </c:pt>
                <c:pt idx="2685">
                  <c:v>56.7</c:v>
                </c:pt>
                <c:pt idx="2686">
                  <c:v>56.7</c:v>
                </c:pt>
                <c:pt idx="2687">
                  <c:v>56.7</c:v>
                </c:pt>
                <c:pt idx="2688">
                  <c:v>56.6</c:v>
                </c:pt>
                <c:pt idx="2689">
                  <c:v>56.6</c:v>
                </c:pt>
                <c:pt idx="2690">
                  <c:v>56.6</c:v>
                </c:pt>
                <c:pt idx="2691">
                  <c:v>56.6</c:v>
                </c:pt>
                <c:pt idx="2692">
                  <c:v>56.6</c:v>
                </c:pt>
                <c:pt idx="2693">
                  <c:v>56.6</c:v>
                </c:pt>
                <c:pt idx="2694">
                  <c:v>56.6</c:v>
                </c:pt>
                <c:pt idx="2695">
                  <c:v>56.6</c:v>
                </c:pt>
                <c:pt idx="2696">
                  <c:v>56.5</c:v>
                </c:pt>
                <c:pt idx="2697">
                  <c:v>56.5</c:v>
                </c:pt>
                <c:pt idx="2698">
                  <c:v>56.6</c:v>
                </c:pt>
                <c:pt idx="2699">
                  <c:v>56.6</c:v>
                </c:pt>
                <c:pt idx="2700">
                  <c:v>56.6</c:v>
                </c:pt>
                <c:pt idx="2701">
                  <c:v>56.5</c:v>
                </c:pt>
                <c:pt idx="2702">
                  <c:v>56.5</c:v>
                </c:pt>
                <c:pt idx="2703">
                  <c:v>56.5</c:v>
                </c:pt>
                <c:pt idx="2704">
                  <c:v>56.5</c:v>
                </c:pt>
                <c:pt idx="2705">
                  <c:v>56.6</c:v>
                </c:pt>
                <c:pt idx="2706">
                  <c:v>56.5</c:v>
                </c:pt>
                <c:pt idx="2707">
                  <c:v>56.5</c:v>
                </c:pt>
                <c:pt idx="2708">
                  <c:v>56.5</c:v>
                </c:pt>
                <c:pt idx="2709">
                  <c:v>56.5</c:v>
                </c:pt>
                <c:pt idx="2710">
                  <c:v>56.5</c:v>
                </c:pt>
                <c:pt idx="2711">
                  <c:v>56.5</c:v>
                </c:pt>
                <c:pt idx="2712">
                  <c:v>56.5</c:v>
                </c:pt>
                <c:pt idx="2713">
                  <c:v>56.5</c:v>
                </c:pt>
                <c:pt idx="2714">
                  <c:v>56.5</c:v>
                </c:pt>
                <c:pt idx="2715">
                  <c:v>56.5</c:v>
                </c:pt>
                <c:pt idx="2716">
                  <c:v>56.5</c:v>
                </c:pt>
                <c:pt idx="2717">
                  <c:v>56.5</c:v>
                </c:pt>
                <c:pt idx="2718">
                  <c:v>56.5</c:v>
                </c:pt>
                <c:pt idx="2719">
                  <c:v>56.5</c:v>
                </c:pt>
                <c:pt idx="2720">
                  <c:v>56.5</c:v>
                </c:pt>
                <c:pt idx="2721">
                  <c:v>56.5</c:v>
                </c:pt>
                <c:pt idx="2722">
                  <c:v>56.5</c:v>
                </c:pt>
                <c:pt idx="2723">
                  <c:v>56.4</c:v>
                </c:pt>
                <c:pt idx="2724">
                  <c:v>56.4</c:v>
                </c:pt>
                <c:pt idx="2725">
                  <c:v>56.4</c:v>
                </c:pt>
                <c:pt idx="2726">
                  <c:v>56.5</c:v>
                </c:pt>
                <c:pt idx="2727">
                  <c:v>56.5</c:v>
                </c:pt>
                <c:pt idx="2728">
                  <c:v>56.4</c:v>
                </c:pt>
                <c:pt idx="2729">
                  <c:v>56.4</c:v>
                </c:pt>
                <c:pt idx="2730">
                  <c:v>56.4</c:v>
                </c:pt>
                <c:pt idx="2731">
                  <c:v>56.5</c:v>
                </c:pt>
                <c:pt idx="2732">
                  <c:v>56.4</c:v>
                </c:pt>
                <c:pt idx="2733">
                  <c:v>56.4</c:v>
                </c:pt>
                <c:pt idx="2734">
                  <c:v>56.4</c:v>
                </c:pt>
                <c:pt idx="2735">
                  <c:v>56.3</c:v>
                </c:pt>
                <c:pt idx="2736">
                  <c:v>56.3</c:v>
                </c:pt>
                <c:pt idx="2737">
                  <c:v>56.3</c:v>
                </c:pt>
                <c:pt idx="2738">
                  <c:v>56.3</c:v>
                </c:pt>
                <c:pt idx="2739">
                  <c:v>56.3</c:v>
                </c:pt>
                <c:pt idx="2740">
                  <c:v>56.3</c:v>
                </c:pt>
                <c:pt idx="2741">
                  <c:v>56.3</c:v>
                </c:pt>
                <c:pt idx="2742">
                  <c:v>56.3</c:v>
                </c:pt>
                <c:pt idx="2743">
                  <c:v>56.3</c:v>
                </c:pt>
                <c:pt idx="2744">
                  <c:v>56.3</c:v>
                </c:pt>
                <c:pt idx="2745">
                  <c:v>56.3</c:v>
                </c:pt>
                <c:pt idx="2746">
                  <c:v>56.3</c:v>
                </c:pt>
                <c:pt idx="2747">
                  <c:v>56.2</c:v>
                </c:pt>
                <c:pt idx="2748">
                  <c:v>56.3</c:v>
                </c:pt>
                <c:pt idx="2749">
                  <c:v>56.3</c:v>
                </c:pt>
                <c:pt idx="2750">
                  <c:v>56.2</c:v>
                </c:pt>
                <c:pt idx="2751">
                  <c:v>56.2</c:v>
                </c:pt>
                <c:pt idx="2752">
                  <c:v>56.3</c:v>
                </c:pt>
                <c:pt idx="2753">
                  <c:v>56.2</c:v>
                </c:pt>
                <c:pt idx="2754">
                  <c:v>56.2</c:v>
                </c:pt>
                <c:pt idx="2755">
                  <c:v>56.2</c:v>
                </c:pt>
                <c:pt idx="2756">
                  <c:v>56.2</c:v>
                </c:pt>
                <c:pt idx="2757">
                  <c:v>56.2</c:v>
                </c:pt>
                <c:pt idx="2758">
                  <c:v>56.2</c:v>
                </c:pt>
                <c:pt idx="2759">
                  <c:v>56.2</c:v>
                </c:pt>
                <c:pt idx="2760">
                  <c:v>56.2</c:v>
                </c:pt>
                <c:pt idx="2761">
                  <c:v>56.2</c:v>
                </c:pt>
                <c:pt idx="2762">
                  <c:v>56.2</c:v>
                </c:pt>
                <c:pt idx="2763">
                  <c:v>56.2</c:v>
                </c:pt>
                <c:pt idx="2764">
                  <c:v>56.2</c:v>
                </c:pt>
                <c:pt idx="2765">
                  <c:v>56.2</c:v>
                </c:pt>
                <c:pt idx="2766">
                  <c:v>56.2</c:v>
                </c:pt>
                <c:pt idx="2767">
                  <c:v>56.2</c:v>
                </c:pt>
                <c:pt idx="2768">
                  <c:v>56.1</c:v>
                </c:pt>
                <c:pt idx="2769">
                  <c:v>56.2</c:v>
                </c:pt>
                <c:pt idx="2770">
                  <c:v>56.2</c:v>
                </c:pt>
                <c:pt idx="2771">
                  <c:v>56.1</c:v>
                </c:pt>
                <c:pt idx="2772">
                  <c:v>56.2</c:v>
                </c:pt>
                <c:pt idx="2773">
                  <c:v>56.2</c:v>
                </c:pt>
                <c:pt idx="2774">
                  <c:v>56.2</c:v>
                </c:pt>
                <c:pt idx="2775">
                  <c:v>56</c:v>
                </c:pt>
                <c:pt idx="2776">
                  <c:v>56</c:v>
                </c:pt>
                <c:pt idx="2777">
                  <c:v>56</c:v>
                </c:pt>
                <c:pt idx="2778">
                  <c:v>56</c:v>
                </c:pt>
                <c:pt idx="2779">
                  <c:v>56</c:v>
                </c:pt>
                <c:pt idx="2780">
                  <c:v>56</c:v>
                </c:pt>
                <c:pt idx="2781">
                  <c:v>56.1</c:v>
                </c:pt>
                <c:pt idx="2782">
                  <c:v>56.1</c:v>
                </c:pt>
                <c:pt idx="2783">
                  <c:v>56</c:v>
                </c:pt>
                <c:pt idx="2784">
                  <c:v>56</c:v>
                </c:pt>
                <c:pt idx="2785">
                  <c:v>56</c:v>
                </c:pt>
                <c:pt idx="2786">
                  <c:v>56</c:v>
                </c:pt>
                <c:pt idx="2787">
                  <c:v>56</c:v>
                </c:pt>
                <c:pt idx="2788">
                  <c:v>56</c:v>
                </c:pt>
                <c:pt idx="2789">
                  <c:v>55.9</c:v>
                </c:pt>
                <c:pt idx="2790">
                  <c:v>55.9</c:v>
                </c:pt>
                <c:pt idx="2791">
                  <c:v>55.9</c:v>
                </c:pt>
                <c:pt idx="2792">
                  <c:v>56</c:v>
                </c:pt>
                <c:pt idx="2793">
                  <c:v>56</c:v>
                </c:pt>
                <c:pt idx="2794">
                  <c:v>56</c:v>
                </c:pt>
                <c:pt idx="2795">
                  <c:v>55.9</c:v>
                </c:pt>
                <c:pt idx="2796">
                  <c:v>55.9</c:v>
                </c:pt>
                <c:pt idx="2797">
                  <c:v>56</c:v>
                </c:pt>
                <c:pt idx="2798">
                  <c:v>56</c:v>
                </c:pt>
                <c:pt idx="2799">
                  <c:v>55.9</c:v>
                </c:pt>
                <c:pt idx="2800">
                  <c:v>55.9</c:v>
                </c:pt>
                <c:pt idx="2801">
                  <c:v>55.8</c:v>
                </c:pt>
                <c:pt idx="2802">
                  <c:v>55.8</c:v>
                </c:pt>
                <c:pt idx="2803">
                  <c:v>55.9</c:v>
                </c:pt>
                <c:pt idx="2804">
                  <c:v>55.9</c:v>
                </c:pt>
                <c:pt idx="2805">
                  <c:v>55.9</c:v>
                </c:pt>
                <c:pt idx="2806">
                  <c:v>55.9</c:v>
                </c:pt>
                <c:pt idx="2807">
                  <c:v>55.9</c:v>
                </c:pt>
                <c:pt idx="2808">
                  <c:v>55.9</c:v>
                </c:pt>
                <c:pt idx="2809">
                  <c:v>55.9</c:v>
                </c:pt>
                <c:pt idx="2810">
                  <c:v>55.9</c:v>
                </c:pt>
                <c:pt idx="2811">
                  <c:v>55.8</c:v>
                </c:pt>
                <c:pt idx="2812">
                  <c:v>55.8</c:v>
                </c:pt>
                <c:pt idx="2813">
                  <c:v>55.9</c:v>
                </c:pt>
                <c:pt idx="2814">
                  <c:v>55.8</c:v>
                </c:pt>
                <c:pt idx="2815">
                  <c:v>55.8</c:v>
                </c:pt>
                <c:pt idx="2816">
                  <c:v>55.8</c:v>
                </c:pt>
                <c:pt idx="2817">
                  <c:v>55.8</c:v>
                </c:pt>
                <c:pt idx="2818">
                  <c:v>55.8</c:v>
                </c:pt>
                <c:pt idx="2819">
                  <c:v>55.7</c:v>
                </c:pt>
                <c:pt idx="2820">
                  <c:v>55.7</c:v>
                </c:pt>
                <c:pt idx="2821">
                  <c:v>55.7</c:v>
                </c:pt>
                <c:pt idx="2822">
                  <c:v>55.8</c:v>
                </c:pt>
                <c:pt idx="2823">
                  <c:v>55.7</c:v>
                </c:pt>
                <c:pt idx="2824">
                  <c:v>55.8</c:v>
                </c:pt>
                <c:pt idx="2825">
                  <c:v>55.7</c:v>
                </c:pt>
                <c:pt idx="2826">
                  <c:v>55.8</c:v>
                </c:pt>
                <c:pt idx="2827">
                  <c:v>55.7</c:v>
                </c:pt>
                <c:pt idx="2828">
                  <c:v>55.7</c:v>
                </c:pt>
                <c:pt idx="2829">
                  <c:v>55.7</c:v>
                </c:pt>
                <c:pt idx="2830">
                  <c:v>55.7</c:v>
                </c:pt>
                <c:pt idx="2831">
                  <c:v>55.7</c:v>
                </c:pt>
                <c:pt idx="2832">
                  <c:v>55.7</c:v>
                </c:pt>
                <c:pt idx="2833">
                  <c:v>55.7</c:v>
                </c:pt>
                <c:pt idx="2834">
                  <c:v>55.7</c:v>
                </c:pt>
                <c:pt idx="2835">
                  <c:v>55.7</c:v>
                </c:pt>
                <c:pt idx="2836">
                  <c:v>55.7</c:v>
                </c:pt>
                <c:pt idx="2837">
                  <c:v>55.7</c:v>
                </c:pt>
                <c:pt idx="2838">
                  <c:v>55.7</c:v>
                </c:pt>
                <c:pt idx="2839">
                  <c:v>55.7</c:v>
                </c:pt>
                <c:pt idx="2840">
                  <c:v>55.7</c:v>
                </c:pt>
                <c:pt idx="2841">
                  <c:v>55.6</c:v>
                </c:pt>
                <c:pt idx="2842">
                  <c:v>55.6</c:v>
                </c:pt>
                <c:pt idx="2843">
                  <c:v>55.7</c:v>
                </c:pt>
                <c:pt idx="2844">
                  <c:v>55.6</c:v>
                </c:pt>
                <c:pt idx="2845">
                  <c:v>55.6</c:v>
                </c:pt>
                <c:pt idx="2846">
                  <c:v>55.6</c:v>
                </c:pt>
                <c:pt idx="2847">
                  <c:v>55.6</c:v>
                </c:pt>
                <c:pt idx="2848">
                  <c:v>55.5</c:v>
                </c:pt>
                <c:pt idx="2849">
                  <c:v>55.5</c:v>
                </c:pt>
                <c:pt idx="2850">
                  <c:v>55.5</c:v>
                </c:pt>
                <c:pt idx="2851">
                  <c:v>55.5</c:v>
                </c:pt>
                <c:pt idx="2852">
                  <c:v>55.5</c:v>
                </c:pt>
                <c:pt idx="2853">
                  <c:v>55.5</c:v>
                </c:pt>
                <c:pt idx="2854">
                  <c:v>55.5</c:v>
                </c:pt>
                <c:pt idx="2855">
                  <c:v>55.6</c:v>
                </c:pt>
                <c:pt idx="2856">
                  <c:v>55.6</c:v>
                </c:pt>
                <c:pt idx="2857">
                  <c:v>55.5</c:v>
                </c:pt>
                <c:pt idx="2858">
                  <c:v>55.5</c:v>
                </c:pt>
                <c:pt idx="2859">
                  <c:v>55.5</c:v>
                </c:pt>
                <c:pt idx="2860">
                  <c:v>55.4</c:v>
                </c:pt>
                <c:pt idx="2861">
                  <c:v>55.5</c:v>
                </c:pt>
                <c:pt idx="2862">
                  <c:v>55.4</c:v>
                </c:pt>
                <c:pt idx="2863">
                  <c:v>55.4</c:v>
                </c:pt>
                <c:pt idx="2864">
                  <c:v>55.4</c:v>
                </c:pt>
                <c:pt idx="2865">
                  <c:v>55.4</c:v>
                </c:pt>
                <c:pt idx="2866">
                  <c:v>55.4</c:v>
                </c:pt>
                <c:pt idx="2867">
                  <c:v>55.4</c:v>
                </c:pt>
                <c:pt idx="2868">
                  <c:v>55.4</c:v>
                </c:pt>
                <c:pt idx="2869">
                  <c:v>55.4</c:v>
                </c:pt>
                <c:pt idx="2870">
                  <c:v>55.4</c:v>
                </c:pt>
                <c:pt idx="2871">
                  <c:v>55.4</c:v>
                </c:pt>
                <c:pt idx="2872">
                  <c:v>55.4</c:v>
                </c:pt>
                <c:pt idx="2873">
                  <c:v>55.4</c:v>
                </c:pt>
                <c:pt idx="2874">
                  <c:v>55.4</c:v>
                </c:pt>
                <c:pt idx="2875">
                  <c:v>55.4</c:v>
                </c:pt>
                <c:pt idx="2876">
                  <c:v>55.3</c:v>
                </c:pt>
                <c:pt idx="2877">
                  <c:v>55.4</c:v>
                </c:pt>
                <c:pt idx="2878">
                  <c:v>55.4</c:v>
                </c:pt>
                <c:pt idx="2879">
                  <c:v>55.4</c:v>
                </c:pt>
                <c:pt idx="2880">
                  <c:v>55.4</c:v>
                </c:pt>
                <c:pt idx="2881">
                  <c:v>55.4</c:v>
                </c:pt>
                <c:pt idx="2882">
                  <c:v>55.4</c:v>
                </c:pt>
                <c:pt idx="2883">
                  <c:v>55.4</c:v>
                </c:pt>
                <c:pt idx="2884">
                  <c:v>55.3</c:v>
                </c:pt>
                <c:pt idx="2885">
                  <c:v>55.3</c:v>
                </c:pt>
                <c:pt idx="2886">
                  <c:v>55.3</c:v>
                </c:pt>
                <c:pt idx="2887">
                  <c:v>55.3</c:v>
                </c:pt>
                <c:pt idx="2888">
                  <c:v>55.3</c:v>
                </c:pt>
                <c:pt idx="2889">
                  <c:v>55.2</c:v>
                </c:pt>
                <c:pt idx="2890">
                  <c:v>55.2</c:v>
                </c:pt>
                <c:pt idx="2891">
                  <c:v>55.2</c:v>
                </c:pt>
                <c:pt idx="2892">
                  <c:v>55.3</c:v>
                </c:pt>
                <c:pt idx="2893">
                  <c:v>55.3</c:v>
                </c:pt>
                <c:pt idx="2894">
                  <c:v>55.2</c:v>
                </c:pt>
                <c:pt idx="2895">
                  <c:v>55.2</c:v>
                </c:pt>
                <c:pt idx="2896">
                  <c:v>55.2</c:v>
                </c:pt>
                <c:pt idx="2897">
                  <c:v>55.2</c:v>
                </c:pt>
                <c:pt idx="2898">
                  <c:v>55.2</c:v>
                </c:pt>
                <c:pt idx="2899">
                  <c:v>55.2</c:v>
                </c:pt>
                <c:pt idx="2900">
                  <c:v>55.2</c:v>
                </c:pt>
                <c:pt idx="2901">
                  <c:v>55.2</c:v>
                </c:pt>
                <c:pt idx="2902">
                  <c:v>55.2</c:v>
                </c:pt>
                <c:pt idx="2903">
                  <c:v>55.2</c:v>
                </c:pt>
                <c:pt idx="2904">
                  <c:v>55.2</c:v>
                </c:pt>
                <c:pt idx="2905">
                  <c:v>55.1</c:v>
                </c:pt>
                <c:pt idx="2906">
                  <c:v>55.2</c:v>
                </c:pt>
                <c:pt idx="2907">
                  <c:v>55.2</c:v>
                </c:pt>
                <c:pt idx="2908">
                  <c:v>55.2</c:v>
                </c:pt>
                <c:pt idx="2909">
                  <c:v>55.2</c:v>
                </c:pt>
                <c:pt idx="2910">
                  <c:v>55.1</c:v>
                </c:pt>
                <c:pt idx="2911">
                  <c:v>55.1</c:v>
                </c:pt>
                <c:pt idx="2912">
                  <c:v>55.1</c:v>
                </c:pt>
                <c:pt idx="2913">
                  <c:v>55.1</c:v>
                </c:pt>
                <c:pt idx="2914">
                  <c:v>55.1</c:v>
                </c:pt>
                <c:pt idx="2915">
                  <c:v>55.1</c:v>
                </c:pt>
                <c:pt idx="2916">
                  <c:v>55.1</c:v>
                </c:pt>
                <c:pt idx="2917">
                  <c:v>55.1</c:v>
                </c:pt>
                <c:pt idx="2918">
                  <c:v>55.1</c:v>
                </c:pt>
                <c:pt idx="2919">
                  <c:v>55</c:v>
                </c:pt>
                <c:pt idx="2920">
                  <c:v>55.1</c:v>
                </c:pt>
                <c:pt idx="2921">
                  <c:v>55.1</c:v>
                </c:pt>
                <c:pt idx="2922">
                  <c:v>55.1</c:v>
                </c:pt>
                <c:pt idx="2923">
                  <c:v>55.1</c:v>
                </c:pt>
                <c:pt idx="2924">
                  <c:v>55.1</c:v>
                </c:pt>
                <c:pt idx="2925">
                  <c:v>55.1</c:v>
                </c:pt>
                <c:pt idx="2926">
                  <c:v>55.1</c:v>
                </c:pt>
                <c:pt idx="2927">
                  <c:v>55.1</c:v>
                </c:pt>
                <c:pt idx="2928">
                  <c:v>55</c:v>
                </c:pt>
                <c:pt idx="2929">
                  <c:v>55</c:v>
                </c:pt>
                <c:pt idx="2930">
                  <c:v>55</c:v>
                </c:pt>
                <c:pt idx="2931">
                  <c:v>54.9</c:v>
                </c:pt>
                <c:pt idx="2932">
                  <c:v>55</c:v>
                </c:pt>
                <c:pt idx="2933">
                  <c:v>55</c:v>
                </c:pt>
                <c:pt idx="2934">
                  <c:v>55</c:v>
                </c:pt>
                <c:pt idx="2935">
                  <c:v>54.9</c:v>
                </c:pt>
                <c:pt idx="2936">
                  <c:v>54.9</c:v>
                </c:pt>
                <c:pt idx="2937">
                  <c:v>54.9</c:v>
                </c:pt>
                <c:pt idx="2938">
                  <c:v>55</c:v>
                </c:pt>
                <c:pt idx="2939">
                  <c:v>54.9</c:v>
                </c:pt>
                <c:pt idx="2940">
                  <c:v>54.9</c:v>
                </c:pt>
                <c:pt idx="2941">
                  <c:v>54.9</c:v>
                </c:pt>
                <c:pt idx="2942">
                  <c:v>54.9</c:v>
                </c:pt>
                <c:pt idx="2943">
                  <c:v>54.9</c:v>
                </c:pt>
                <c:pt idx="2944">
                  <c:v>54.9</c:v>
                </c:pt>
                <c:pt idx="2945">
                  <c:v>54.9</c:v>
                </c:pt>
                <c:pt idx="2946">
                  <c:v>54.9</c:v>
                </c:pt>
                <c:pt idx="2947">
                  <c:v>54.9</c:v>
                </c:pt>
                <c:pt idx="2948">
                  <c:v>54.9</c:v>
                </c:pt>
                <c:pt idx="2949">
                  <c:v>54.8</c:v>
                </c:pt>
                <c:pt idx="2950">
                  <c:v>54.8</c:v>
                </c:pt>
                <c:pt idx="2951">
                  <c:v>54.8</c:v>
                </c:pt>
                <c:pt idx="2952">
                  <c:v>54.8</c:v>
                </c:pt>
                <c:pt idx="2953">
                  <c:v>54.8</c:v>
                </c:pt>
                <c:pt idx="2954">
                  <c:v>54.9</c:v>
                </c:pt>
                <c:pt idx="2955">
                  <c:v>54.8</c:v>
                </c:pt>
                <c:pt idx="2956">
                  <c:v>54.8</c:v>
                </c:pt>
                <c:pt idx="2957">
                  <c:v>54.8</c:v>
                </c:pt>
                <c:pt idx="2958">
                  <c:v>54.8</c:v>
                </c:pt>
                <c:pt idx="2959">
                  <c:v>54.8</c:v>
                </c:pt>
                <c:pt idx="2960">
                  <c:v>54.8</c:v>
                </c:pt>
                <c:pt idx="2961">
                  <c:v>54.8</c:v>
                </c:pt>
                <c:pt idx="2962">
                  <c:v>54.8</c:v>
                </c:pt>
                <c:pt idx="2963">
                  <c:v>54.8</c:v>
                </c:pt>
                <c:pt idx="2964">
                  <c:v>54.8</c:v>
                </c:pt>
                <c:pt idx="2965">
                  <c:v>54.8</c:v>
                </c:pt>
                <c:pt idx="2966">
                  <c:v>54.8</c:v>
                </c:pt>
                <c:pt idx="2967">
                  <c:v>54.7</c:v>
                </c:pt>
                <c:pt idx="2968">
                  <c:v>54.8</c:v>
                </c:pt>
                <c:pt idx="2969">
                  <c:v>54.8</c:v>
                </c:pt>
                <c:pt idx="2970">
                  <c:v>54.7</c:v>
                </c:pt>
                <c:pt idx="2971">
                  <c:v>54.7</c:v>
                </c:pt>
                <c:pt idx="2972">
                  <c:v>54.7</c:v>
                </c:pt>
                <c:pt idx="2973">
                  <c:v>54.7</c:v>
                </c:pt>
                <c:pt idx="2974">
                  <c:v>54.8</c:v>
                </c:pt>
                <c:pt idx="2975">
                  <c:v>54.6</c:v>
                </c:pt>
                <c:pt idx="2976">
                  <c:v>54.7</c:v>
                </c:pt>
                <c:pt idx="2977">
                  <c:v>54.7</c:v>
                </c:pt>
                <c:pt idx="2978">
                  <c:v>54.7</c:v>
                </c:pt>
                <c:pt idx="2979">
                  <c:v>54.6</c:v>
                </c:pt>
                <c:pt idx="2980">
                  <c:v>54.6</c:v>
                </c:pt>
                <c:pt idx="2981">
                  <c:v>54.6</c:v>
                </c:pt>
                <c:pt idx="2982">
                  <c:v>54.6</c:v>
                </c:pt>
                <c:pt idx="2983">
                  <c:v>54.5</c:v>
                </c:pt>
                <c:pt idx="2984">
                  <c:v>54.6</c:v>
                </c:pt>
                <c:pt idx="2985">
                  <c:v>54.6</c:v>
                </c:pt>
                <c:pt idx="2986">
                  <c:v>54.6</c:v>
                </c:pt>
                <c:pt idx="2987">
                  <c:v>54.6</c:v>
                </c:pt>
                <c:pt idx="2988">
                  <c:v>54.6</c:v>
                </c:pt>
                <c:pt idx="2989">
                  <c:v>54.6</c:v>
                </c:pt>
                <c:pt idx="2990">
                  <c:v>54.6</c:v>
                </c:pt>
                <c:pt idx="2991">
                  <c:v>54.6</c:v>
                </c:pt>
                <c:pt idx="2992">
                  <c:v>54.6</c:v>
                </c:pt>
                <c:pt idx="2993">
                  <c:v>54.6</c:v>
                </c:pt>
                <c:pt idx="2994">
                  <c:v>54.5</c:v>
                </c:pt>
                <c:pt idx="2995">
                  <c:v>54.5</c:v>
                </c:pt>
                <c:pt idx="2996">
                  <c:v>54.5</c:v>
                </c:pt>
                <c:pt idx="2997">
                  <c:v>54.5</c:v>
                </c:pt>
                <c:pt idx="2998">
                  <c:v>54.5</c:v>
                </c:pt>
                <c:pt idx="2999">
                  <c:v>54.5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D67-4FF8-9006-B034C002829C}"/>
            </c:ext>
          </c:extLst>
        </c:ser>
        <c:ser>
          <c:idx val="2"/>
          <c:order val="2"/>
          <c:tx>
            <c:strRef>
              <c:f>'device 1_2016-06-02_13-49-29'!$D$1:$D$2</c:f>
              <c:strCache>
                <c:ptCount val="2"/>
                <c:pt idx="0">
                  <c:v>CH3</c:v>
                </c:pt>
                <c:pt idx="1">
                  <c:v>degC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1_2016-06-02_13-49-29'!$D$3:$D$3002</c:f>
              <c:numCache>
                <c:formatCode>General</c:formatCode>
                <c:ptCount val="3000"/>
                <c:pt idx="0">
                  <c:v>30.6</c:v>
                </c:pt>
                <c:pt idx="1">
                  <c:v>30.7</c:v>
                </c:pt>
                <c:pt idx="2">
                  <c:v>30.7</c:v>
                </c:pt>
                <c:pt idx="3">
                  <c:v>30.6</c:v>
                </c:pt>
                <c:pt idx="4">
                  <c:v>30.5</c:v>
                </c:pt>
                <c:pt idx="5">
                  <c:v>30.3</c:v>
                </c:pt>
                <c:pt idx="6">
                  <c:v>30.2</c:v>
                </c:pt>
                <c:pt idx="7">
                  <c:v>30</c:v>
                </c:pt>
                <c:pt idx="8">
                  <c:v>29.9</c:v>
                </c:pt>
                <c:pt idx="9">
                  <c:v>29.6</c:v>
                </c:pt>
                <c:pt idx="10">
                  <c:v>29.5</c:v>
                </c:pt>
                <c:pt idx="11">
                  <c:v>29.4</c:v>
                </c:pt>
                <c:pt idx="12">
                  <c:v>29.4</c:v>
                </c:pt>
                <c:pt idx="13">
                  <c:v>29.2</c:v>
                </c:pt>
                <c:pt idx="14">
                  <c:v>29.1</c:v>
                </c:pt>
                <c:pt idx="15">
                  <c:v>29</c:v>
                </c:pt>
                <c:pt idx="16">
                  <c:v>28.9</c:v>
                </c:pt>
                <c:pt idx="17">
                  <c:v>28.7</c:v>
                </c:pt>
                <c:pt idx="18">
                  <c:v>28.7</c:v>
                </c:pt>
                <c:pt idx="19">
                  <c:v>28.6</c:v>
                </c:pt>
                <c:pt idx="20">
                  <c:v>28.7</c:v>
                </c:pt>
                <c:pt idx="21">
                  <c:v>28.6</c:v>
                </c:pt>
                <c:pt idx="22">
                  <c:v>28.6</c:v>
                </c:pt>
                <c:pt idx="23">
                  <c:v>28.6</c:v>
                </c:pt>
                <c:pt idx="24">
                  <c:v>28.6</c:v>
                </c:pt>
                <c:pt idx="25">
                  <c:v>28.7</c:v>
                </c:pt>
                <c:pt idx="26">
                  <c:v>28.7</c:v>
                </c:pt>
                <c:pt idx="27">
                  <c:v>28.7</c:v>
                </c:pt>
                <c:pt idx="28">
                  <c:v>28.8</c:v>
                </c:pt>
                <c:pt idx="29">
                  <c:v>29</c:v>
                </c:pt>
                <c:pt idx="30">
                  <c:v>29.2</c:v>
                </c:pt>
                <c:pt idx="31">
                  <c:v>29.2</c:v>
                </c:pt>
                <c:pt idx="32">
                  <c:v>29.4</c:v>
                </c:pt>
                <c:pt idx="33">
                  <c:v>29.6</c:v>
                </c:pt>
                <c:pt idx="34">
                  <c:v>29.8</c:v>
                </c:pt>
                <c:pt idx="35">
                  <c:v>30</c:v>
                </c:pt>
                <c:pt idx="36">
                  <c:v>30.2</c:v>
                </c:pt>
                <c:pt idx="37">
                  <c:v>30.4</c:v>
                </c:pt>
                <c:pt idx="38">
                  <c:v>30.7</c:v>
                </c:pt>
                <c:pt idx="39">
                  <c:v>30.9</c:v>
                </c:pt>
                <c:pt idx="40">
                  <c:v>31.1</c:v>
                </c:pt>
                <c:pt idx="41">
                  <c:v>31.3</c:v>
                </c:pt>
                <c:pt idx="42">
                  <c:v>31.6</c:v>
                </c:pt>
                <c:pt idx="43">
                  <c:v>31.8</c:v>
                </c:pt>
                <c:pt idx="44">
                  <c:v>32</c:v>
                </c:pt>
                <c:pt idx="45">
                  <c:v>32.299999999999997</c:v>
                </c:pt>
                <c:pt idx="46">
                  <c:v>32.5</c:v>
                </c:pt>
                <c:pt idx="47">
                  <c:v>32.6</c:v>
                </c:pt>
                <c:pt idx="48">
                  <c:v>32.799999999999997</c:v>
                </c:pt>
                <c:pt idx="49">
                  <c:v>33</c:v>
                </c:pt>
                <c:pt idx="50">
                  <c:v>33.299999999999997</c:v>
                </c:pt>
                <c:pt idx="51">
                  <c:v>33.5</c:v>
                </c:pt>
                <c:pt idx="52">
                  <c:v>33.700000000000003</c:v>
                </c:pt>
                <c:pt idx="53">
                  <c:v>33.799999999999997</c:v>
                </c:pt>
                <c:pt idx="54">
                  <c:v>34</c:v>
                </c:pt>
                <c:pt idx="55">
                  <c:v>34.1</c:v>
                </c:pt>
                <c:pt idx="56">
                  <c:v>34.299999999999997</c:v>
                </c:pt>
                <c:pt idx="57">
                  <c:v>34.5</c:v>
                </c:pt>
                <c:pt idx="58">
                  <c:v>34.6</c:v>
                </c:pt>
                <c:pt idx="59">
                  <c:v>34.700000000000003</c:v>
                </c:pt>
                <c:pt idx="60">
                  <c:v>34.799999999999997</c:v>
                </c:pt>
                <c:pt idx="61">
                  <c:v>34.9</c:v>
                </c:pt>
                <c:pt idx="62">
                  <c:v>35.1</c:v>
                </c:pt>
                <c:pt idx="63">
                  <c:v>35.200000000000003</c:v>
                </c:pt>
                <c:pt idx="64">
                  <c:v>35.200000000000003</c:v>
                </c:pt>
                <c:pt idx="65">
                  <c:v>35.299999999999997</c:v>
                </c:pt>
                <c:pt idx="66">
                  <c:v>35.4</c:v>
                </c:pt>
                <c:pt idx="67">
                  <c:v>35.5</c:v>
                </c:pt>
                <c:pt idx="68">
                  <c:v>35.6</c:v>
                </c:pt>
                <c:pt idx="69">
                  <c:v>35.6</c:v>
                </c:pt>
                <c:pt idx="70">
                  <c:v>35.700000000000003</c:v>
                </c:pt>
                <c:pt idx="71">
                  <c:v>35.700000000000003</c:v>
                </c:pt>
                <c:pt idx="72">
                  <c:v>35.9</c:v>
                </c:pt>
                <c:pt idx="73">
                  <c:v>36</c:v>
                </c:pt>
                <c:pt idx="74">
                  <c:v>36</c:v>
                </c:pt>
                <c:pt idx="75">
                  <c:v>36</c:v>
                </c:pt>
                <c:pt idx="76">
                  <c:v>36</c:v>
                </c:pt>
                <c:pt idx="77">
                  <c:v>36</c:v>
                </c:pt>
                <c:pt idx="78">
                  <c:v>36.200000000000003</c:v>
                </c:pt>
                <c:pt idx="79">
                  <c:v>36.299999999999997</c:v>
                </c:pt>
                <c:pt idx="80">
                  <c:v>36.299999999999997</c:v>
                </c:pt>
                <c:pt idx="81">
                  <c:v>36.4</c:v>
                </c:pt>
                <c:pt idx="82">
                  <c:v>36.4</c:v>
                </c:pt>
                <c:pt idx="83">
                  <c:v>36.4</c:v>
                </c:pt>
                <c:pt idx="84">
                  <c:v>36.4</c:v>
                </c:pt>
                <c:pt idx="85">
                  <c:v>36.5</c:v>
                </c:pt>
                <c:pt idx="86">
                  <c:v>36.5</c:v>
                </c:pt>
                <c:pt idx="87">
                  <c:v>36.5</c:v>
                </c:pt>
                <c:pt idx="88">
                  <c:v>36.6</c:v>
                </c:pt>
                <c:pt idx="89">
                  <c:v>36.700000000000003</c:v>
                </c:pt>
                <c:pt idx="90">
                  <c:v>36.700000000000003</c:v>
                </c:pt>
                <c:pt idx="91">
                  <c:v>36.6</c:v>
                </c:pt>
                <c:pt idx="92">
                  <c:v>36.700000000000003</c:v>
                </c:pt>
                <c:pt idx="93">
                  <c:v>36.700000000000003</c:v>
                </c:pt>
                <c:pt idx="94">
                  <c:v>36.700000000000003</c:v>
                </c:pt>
                <c:pt idx="95">
                  <c:v>36.700000000000003</c:v>
                </c:pt>
                <c:pt idx="96">
                  <c:v>36.799999999999997</c:v>
                </c:pt>
                <c:pt idx="97">
                  <c:v>36.799999999999997</c:v>
                </c:pt>
                <c:pt idx="98">
                  <c:v>36.9</c:v>
                </c:pt>
                <c:pt idx="99">
                  <c:v>36.9</c:v>
                </c:pt>
                <c:pt idx="100">
                  <c:v>36.9</c:v>
                </c:pt>
                <c:pt idx="101">
                  <c:v>36.9</c:v>
                </c:pt>
                <c:pt idx="102">
                  <c:v>36.9</c:v>
                </c:pt>
                <c:pt idx="103">
                  <c:v>37</c:v>
                </c:pt>
                <c:pt idx="104">
                  <c:v>37</c:v>
                </c:pt>
                <c:pt idx="105">
                  <c:v>37</c:v>
                </c:pt>
                <c:pt idx="106">
                  <c:v>37.1</c:v>
                </c:pt>
                <c:pt idx="107">
                  <c:v>37.1</c:v>
                </c:pt>
                <c:pt idx="108">
                  <c:v>37.1</c:v>
                </c:pt>
                <c:pt idx="109">
                  <c:v>37.1</c:v>
                </c:pt>
                <c:pt idx="110">
                  <c:v>37.200000000000003</c:v>
                </c:pt>
                <c:pt idx="111">
                  <c:v>37.1</c:v>
                </c:pt>
                <c:pt idx="112">
                  <c:v>37.1</c:v>
                </c:pt>
                <c:pt idx="113">
                  <c:v>37.1</c:v>
                </c:pt>
                <c:pt idx="114">
                  <c:v>37.200000000000003</c:v>
                </c:pt>
                <c:pt idx="115">
                  <c:v>37.200000000000003</c:v>
                </c:pt>
                <c:pt idx="116">
                  <c:v>37.200000000000003</c:v>
                </c:pt>
                <c:pt idx="117">
                  <c:v>37.200000000000003</c:v>
                </c:pt>
                <c:pt idx="118">
                  <c:v>37.299999999999997</c:v>
                </c:pt>
                <c:pt idx="119">
                  <c:v>37.299999999999997</c:v>
                </c:pt>
                <c:pt idx="120">
                  <c:v>37.299999999999997</c:v>
                </c:pt>
                <c:pt idx="121">
                  <c:v>37.4</c:v>
                </c:pt>
                <c:pt idx="122">
                  <c:v>37.4</c:v>
                </c:pt>
                <c:pt idx="123">
                  <c:v>37.4</c:v>
                </c:pt>
                <c:pt idx="124">
                  <c:v>37.4</c:v>
                </c:pt>
                <c:pt idx="125">
                  <c:v>37.4</c:v>
                </c:pt>
                <c:pt idx="126">
                  <c:v>37.4</c:v>
                </c:pt>
                <c:pt idx="127">
                  <c:v>37.5</c:v>
                </c:pt>
                <c:pt idx="128">
                  <c:v>37.5</c:v>
                </c:pt>
                <c:pt idx="129">
                  <c:v>37.5</c:v>
                </c:pt>
                <c:pt idx="130">
                  <c:v>37.5</c:v>
                </c:pt>
                <c:pt idx="131">
                  <c:v>37.5</c:v>
                </c:pt>
                <c:pt idx="132">
                  <c:v>37.5</c:v>
                </c:pt>
                <c:pt idx="133">
                  <c:v>37.6</c:v>
                </c:pt>
                <c:pt idx="134">
                  <c:v>37.5</c:v>
                </c:pt>
                <c:pt idx="135">
                  <c:v>37.6</c:v>
                </c:pt>
                <c:pt idx="136">
                  <c:v>37.6</c:v>
                </c:pt>
                <c:pt idx="137">
                  <c:v>37.6</c:v>
                </c:pt>
                <c:pt idx="138">
                  <c:v>37.700000000000003</c:v>
                </c:pt>
                <c:pt idx="139">
                  <c:v>37.700000000000003</c:v>
                </c:pt>
                <c:pt idx="140">
                  <c:v>37.700000000000003</c:v>
                </c:pt>
                <c:pt idx="141">
                  <c:v>37.700000000000003</c:v>
                </c:pt>
                <c:pt idx="142">
                  <c:v>37.700000000000003</c:v>
                </c:pt>
                <c:pt idx="143">
                  <c:v>37.799999999999997</c:v>
                </c:pt>
                <c:pt idx="144">
                  <c:v>37.799999999999997</c:v>
                </c:pt>
                <c:pt idx="145">
                  <c:v>37.799999999999997</c:v>
                </c:pt>
                <c:pt idx="146">
                  <c:v>37.799999999999997</c:v>
                </c:pt>
                <c:pt idx="147">
                  <c:v>37.799999999999997</c:v>
                </c:pt>
                <c:pt idx="148">
                  <c:v>37.799999999999997</c:v>
                </c:pt>
                <c:pt idx="149">
                  <c:v>37.799999999999997</c:v>
                </c:pt>
                <c:pt idx="150">
                  <c:v>37.799999999999997</c:v>
                </c:pt>
                <c:pt idx="151">
                  <c:v>37.799999999999997</c:v>
                </c:pt>
                <c:pt idx="152">
                  <c:v>37.799999999999997</c:v>
                </c:pt>
                <c:pt idx="153">
                  <c:v>37.799999999999997</c:v>
                </c:pt>
                <c:pt idx="154">
                  <c:v>37.799999999999997</c:v>
                </c:pt>
                <c:pt idx="155">
                  <c:v>37.9</c:v>
                </c:pt>
                <c:pt idx="156">
                  <c:v>38</c:v>
                </c:pt>
                <c:pt idx="157">
                  <c:v>37.9</c:v>
                </c:pt>
                <c:pt idx="158">
                  <c:v>37.9</c:v>
                </c:pt>
                <c:pt idx="159">
                  <c:v>37.9</c:v>
                </c:pt>
                <c:pt idx="160">
                  <c:v>37.9</c:v>
                </c:pt>
                <c:pt idx="161">
                  <c:v>38</c:v>
                </c:pt>
                <c:pt idx="162">
                  <c:v>38</c:v>
                </c:pt>
                <c:pt idx="163">
                  <c:v>38</c:v>
                </c:pt>
                <c:pt idx="164">
                  <c:v>38</c:v>
                </c:pt>
                <c:pt idx="165">
                  <c:v>38</c:v>
                </c:pt>
                <c:pt idx="166">
                  <c:v>38.1</c:v>
                </c:pt>
                <c:pt idx="167">
                  <c:v>38.1</c:v>
                </c:pt>
                <c:pt idx="168">
                  <c:v>38.200000000000003</c:v>
                </c:pt>
                <c:pt idx="169">
                  <c:v>38.1</c:v>
                </c:pt>
                <c:pt idx="170">
                  <c:v>38.1</c:v>
                </c:pt>
                <c:pt idx="171">
                  <c:v>38.200000000000003</c:v>
                </c:pt>
                <c:pt idx="172">
                  <c:v>38.200000000000003</c:v>
                </c:pt>
                <c:pt idx="173">
                  <c:v>38.200000000000003</c:v>
                </c:pt>
                <c:pt idx="174">
                  <c:v>38.1</c:v>
                </c:pt>
                <c:pt idx="175">
                  <c:v>38.200000000000003</c:v>
                </c:pt>
                <c:pt idx="176">
                  <c:v>38.200000000000003</c:v>
                </c:pt>
                <c:pt idx="177">
                  <c:v>38.200000000000003</c:v>
                </c:pt>
                <c:pt idx="178">
                  <c:v>38.200000000000003</c:v>
                </c:pt>
                <c:pt idx="179">
                  <c:v>38.200000000000003</c:v>
                </c:pt>
                <c:pt idx="180">
                  <c:v>38.200000000000003</c:v>
                </c:pt>
                <c:pt idx="181">
                  <c:v>38.200000000000003</c:v>
                </c:pt>
                <c:pt idx="182">
                  <c:v>38.200000000000003</c:v>
                </c:pt>
                <c:pt idx="183">
                  <c:v>38.200000000000003</c:v>
                </c:pt>
                <c:pt idx="184">
                  <c:v>38.200000000000003</c:v>
                </c:pt>
                <c:pt idx="185">
                  <c:v>38.299999999999997</c:v>
                </c:pt>
                <c:pt idx="186">
                  <c:v>38.200000000000003</c:v>
                </c:pt>
                <c:pt idx="187">
                  <c:v>38.200000000000003</c:v>
                </c:pt>
                <c:pt idx="188">
                  <c:v>38.200000000000003</c:v>
                </c:pt>
                <c:pt idx="189">
                  <c:v>38.299999999999997</c:v>
                </c:pt>
                <c:pt idx="190">
                  <c:v>38.200000000000003</c:v>
                </c:pt>
                <c:pt idx="191">
                  <c:v>38.200000000000003</c:v>
                </c:pt>
                <c:pt idx="192">
                  <c:v>38.200000000000003</c:v>
                </c:pt>
                <c:pt idx="193">
                  <c:v>38.299999999999997</c:v>
                </c:pt>
                <c:pt idx="194">
                  <c:v>38.299999999999997</c:v>
                </c:pt>
                <c:pt idx="195">
                  <c:v>38.299999999999997</c:v>
                </c:pt>
                <c:pt idx="196">
                  <c:v>38.299999999999997</c:v>
                </c:pt>
                <c:pt idx="197">
                  <c:v>38.299999999999997</c:v>
                </c:pt>
                <c:pt idx="198">
                  <c:v>38.299999999999997</c:v>
                </c:pt>
                <c:pt idx="199">
                  <c:v>38.299999999999997</c:v>
                </c:pt>
                <c:pt idx="200">
                  <c:v>38.299999999999997</c:v>
                </c:pt>
                <c:pt idx="201">
                  <c:v>38.4</c:v>
                </c:pt>
                <c:pt idx="202">
                  <c:v>38.4</c:v>
                </c:pt>
                <c:pt idx="203">
                  <c:v>38.4</c:v>
                </c:pt>
                <c:pt idx="204">
                  <c:v>38.4</c:v>
                </c:pt>
                <c:pt idx="205">
                  <c:v>38.4</c:v>
                </c:pt>
                <c:pt idx="206">
                  <c:v>38.4</c:v>
                </c:pt>
                <c:pt idx="207">
                  <c:v>38.4</c:v>
                </c:pt>
                <c:pt idx="208">
                  <c:v>38.5</c:v>
                </c:pt>
                <c:pt idx="209">
                  <c:v>38.5</c:v>
                </c:pt>
                <c:pt idx="210">
                  <c:v>38.4</c:v>
                </c:pt>
                <c:pt idx="211">
                  <c:v>38.4</c:v>
                </c:pt>
                <c:pt idx="212">
                  <c:v>38.5</c:v>
                </c:pt>
                <c:pt idx="213">
                  <c:v>38.5</c:v>
                </c:pt>
                <c:pt idx="214">
                  <c:v>38.5</c:v>
                </c:pt>
                <c:pt idx="215">
                  <c:v>38.5</c:v>
                </c:pt>
                <c:pt idx="216">
                  <c:v>38.5</c:v>
                </c:pt>
                <c:pt idx="217">
                  <c:v>38.5</c:v>
                </c:pt>
                <c:pt idx="218">
                  <c:v>38.4</c:v>
                </c:pt>
                <c:pt idx="219">
                  <c:v>38.4</c:v>
                </c:pt>
                <c:pt idx="220">
                  <c:v>38.5</c:v>
                </c:pt>
                <c:pt idx="221">
                  <c:v>38.5</c:v>
                </c:pt>
                <c:pt idx="222">
                  <c:v>38.5</c:v>
                </c:pt>
                <c:pt idx="223">
                  <c:v>38.5</c:v>
                </c:pt>
                <c:pt idx="224">
                  <c:v>38.5</c:v>
                </c:pt>
                <c:pt idx="225">
                  <c:v>38.5</c:v>
                </c:pt>
                <c:pt idx="226">
                  <c:v>38.5</c:v>
                </c:pt>
                <c:pt idx="227">
                  <c:v>38.5</c:v>
                </c:pt>
                <c:pt idx="228">
                  <c:v>38.5</c:v>
                </c:pt>
                <c:pt idx="229">
                  <c:v>38.5</c:v>
                </c:pt>
                <c:pt idx="230">
                  <c:v>38.5</c:v>
                </c:pt>
                <c:pt idx="231">
                  <c:v>38.5</c:v>
                </c:pt>
                <c:pt idx="232">
                  <c:v>38.5</c:v>
                </c:pt>
                <c:pt idx="233">
                  <c:v>38.5</c:v>
                </c:pt>
                <c:pt idx="234">
                  <c:v>38.5</c:v>
                </c:pt>
                <c:pt idx="235">
                  <c:v>38.5</c:v>
                </c:pt>
                <c:pt idx="236">
                  <c:v>38.5</c:v>
                </c:pt>
                <c:pt idx="237">
                  <c:v>38.5</c:v>
                </c:pt>
                <c:pt idx="238">
                  <c:v>38.5</c:v>
                </c:pt>
                <c:pt idx="239">
                  <c:v>38.5</c:v>
                </c:pt>
                <c:pt idx="240">
                  <c:v>38.5</c:v>
                </c:pt>
                <c:pt idx="241">
                  <c:v>38.5</c:v>
                </c:pt>
                <c:pt idx="242">
                  <c:v>38.5</c:v>
                </c:pt>
                <c:pt idx="243">
                  <c:v>38.5</c:v>
                </c:pt>
                <c:pt idx="244">
                  <c:v>38.5</c:v>
                </c:pt>
                <c:pt idx="245">
                  <c:v>38.5</c:v>
                </c:pt>
                <c:pt idx="246">
                  <c:v>38.5</c:v>
                </c:pt>
                <c:pt idx="247">
                  <c:v>38.5</c:v>
                </c:pt>
                <c:pt idx="248">
                  <c:v>38.6</c:v>
                </c:pt>
                <c:pt idx="249">
                  <c:v>38.6</c:v>
                </c:pt>
                <c:pt idx="250">
                  <c:v>38.5</c:v>
                </c:pt>
                <c:pt idx="251">
                  <c:v>38.5</c:v>
                </c:pt>
                <c:pt idx="252">
                  <c:v>38.5</c:v>
                </c:pt>
                <c:pt idx="253">
                  <c:v>38.5</c:v>
                </c:pt>
                <c:pt idx="254">
                  <c:v>38.5</c:v>
                </c:pt>
                <c:pt idx="255">
                  <c:v>38.5</c:v>
                </c:pt>
                <c:pt idx="256">
                  <c:v>38.6</c:v>
                </c:pt>
                <c:pt idx="257">
                  <c:v>38.6</c:v>
                </c:pt>
                <c:pt idx="258">
                  <c:v>38.6</c:v>
                </c:pt>
                <c:pt idx="259">
                  <c:v>38.6</c:v>
                </c:pt>
                <c:pt idx="260">
                  <c:v>38.6</c:v>
                </c:pt>
                <c:pt idx="261">
                  <c:v>38.6</c:v>
                </c:pt>
                <c:pt idx="262">
                  <c:v>38.700000000000003</c:v>
                </c:pt>
                <c:pt idx="263">
                  <c:v>38.700000000000003</c:v>
                </c:pt>
                <c:pt idx="264">
                  <c:v>38.700000000000003</c:v>
                </c:pt>
                <c:pt idx="265">
                  <c:v>38.700000000000003</c:v>
                </c:pt>
                <c:pt idx="266">
                  <c:v>38.700000000000003</c:v>
                </c:pt>
                <c:pt idx="267">
                  <c:v>38.700000000000003</c:v>
                </c:pt>
                <c:pt idx="268">
                  <c:v>38.700000000000003</c:v>
                </c:pt>
                <c:pt idx="269">
                  <c:v>38.700000000000003</c:v>
                </c:pt>
                <c:pt idx="270">
                  <c:v>38.799999999999997</c:v>
                </c:pt>
                <c:pt idx="271">
                  <c:v>38.799999999999997</c:v>
                </c:pt>
                <c:pt idx="272">
                  <c:v>38.799999999999997</c:v>
                </c:pt>
                <c:pt idx="273">
                  <c:v>38.799999999999997</c:v>
                </c:pt>
                <c:pt idx="274">
                  <c:v>38.799999999999997</c:v>
                </c:pt>
                <c:pt idx="275">
                  <c:v>38.9</c:v>
                </c:pt>
                <c:pt idx="276">
                  <c:v>38.9</c:v>
                </c:pt>
                <c:pt idx="277">
                  <c:v>38.9</c:v>
                </c:pt>
                <c:pt idx="278">
                  <c:v>38.9</c:v>
                </c:pt>
                <c:pt idx="279">
                  <c:v>38.9</c:v>
                </c:pt>
                <c:pt idx="280">
                  <c:v>38.9</c:v>
                </c:pt>
                <c:pt idx="281">
                  <c:v>38.9</c:v>
                </c:pt>
                <c:pt idx="282">
                  <c:v>39</c:v>
                </c:pt>
                <c:pt idx="283">
                  <c:v>39</c:v>
                </c:pt>
                <c:pt idx="284">
                  <c:v>38.9</c:v>
                </c:pt>
                <c:pt idx="285">
                  <c:v>39</c:v>
                </c:pt>
                <c:pt idx="286">
                  <c:v>39</c:v>
                </c:pt>
                <c:pt idx="287">
                  <c:v>39.1</c:v>
                </c:pt>
                <c:pt idx="288">
                  <c:v>39.1</c:v>
                </c:pt>
                <c:pt idx="289">
                  <c:v>39.1</c:v>
                </c:pt>
                <c:pt idx="290">
                  <c:v>39.1</c:v>
                </c:pt>
                <c:pt idx="291">
                  <c:v>39.1</c:v>
                </c:pt>
                <c:pt idx="292">
                  <c:v>39.200000000000003</c:v>
                </c:pt>
                <c:pt idx="293">
                  <c:v>39.200000000000003</c:v>
                </c:pt>
                <c:pt idx="294">
                  <c:v>39.200000000000003</c:v>
                </c:pt>
                <c:pt idx="295">
                  <c:v>39.200000000000003</c:v>
                </c:pt>
                <c:pt idx="296">
                  <c:v>39.299999999999997</c:v>
                </c:pt>
                <c:pt idx="297">
                  <c:v>39.299999999999997</c:v>
                </c:pt>
                <c:pt idx="298">
                  <c:v>39.299999999999997</c:v>
                </c:pt>
                <c:pt idx="299">
                  <c:v>39.299999999999997</c:v>
                </c:pt>
                <c:pt idx="300">
                  <c:v>39.4</c:v>
                </c:pt>
                <c:pt idx="301">
                  <c:v>39.4</c:v>
                </c:pt>
                <c:pt idx="302">
                  <c:v>39.5</c:v>
                </c:pt>
                <c:pt idx="303">
                  <c:v>39.5</c:v>
                </c:pt>
                <c:pt idx="304">
                  <c:v>39.5</c:v>
                </c:pt>
                <c:pt idx="305">
                  <c:v>39.6</c:v>
                </c:pt>
                <c:pt idx="306">
                  <c:v>39.6</c:v>
                </c:pt>
                <c:pt idx="307">
                  <c:v>39.6</c:v>
                </c:pt>
                <c:pt idx="308">
                  <c:v>39.6</c:v>
                </c:pt>
                <c:pt idx="309">
                  <c:v>39.6</c:v>
                </c:pt>
                <c:pt idx="310">
                  <c:v>39.6</c:v>
                </c:pt>
                <c:pt idx="311">
                  <c:v>39.799999999999997</c:v>
                </c:pt>
                <c:pt idx="312">
                  <c:v>39.799999999999997</c:v>
                </c:pt>
                <c:pt idx="313">
                  <c:v>39.799999999999997</c:v>
                </c:pt>
                <c:pt idx="314">
                  <c:v>39.6</c:v>
                </c:pt>
                <c:pt idx="315">
                  <c:v>39.6</c:v>
                </c:pt>
                <c:pt idx="316">
                  <c:v>39.6</c:v>
                </c:pt>
                <c:pt idx="317">
                  <c:v>39.6</c:v>
                </c:pt>
                <c:pt idx="318">
                  <c:v>39.6</c:v>
                </c:pt>
                <c:pt idx="319">
                  <c:v>39.6</c:v>
                </c:pt>
                <c:pt idx="320">
                  <c:v>39.6</c:v>
                </c:pt>
                <c:pt idx="321">
                  <c:v>39.6</c:v>
                </c:pt>
                <c:pt idx="322">
                  <c:v>39.6</c:v>
                </c:pt>
                <c:pt idx="323">
                  <c:v>39.6</c:v>
                </c:pt>
                <c:pt idx="324">
                  <c:v>39.6</c:v>
                </c:pt>
                <c:pt idx="325">
                  <c:v>39.5</c:v>
                </c:pt>
                <c:pt idx="326">
                  <c:v>39.5</c:v>
                </c:pt>
                <c:pt idx="327">
                  <c:v>39.5</c:v>
                </c:pt>
                <c:pt idx="328">
                  <c:v>39.5</c:v>
                </c:pt>
                <c:pt idx="329">
                  <c:v>39.5</c:v>
                </c:pt>
                <c:pt idx="330">
                  <c:v>39.5</c:v>
                </c:pt>
                <c:pt idx="331">
                  <c:v>39.5</c:v>
                </c:pt>
                <c:pt idx="332">
                  <c:v>39.5</c:v>
                </c:pt>
                <c:pt idx="333">
                  <c:v>39.5</c:v>
                </c:pt>
                <c:pt idx="334">
                  <c:v>39.5</c:v>
                </c:pt>
                <c:pt idx="335">
                  <c:v>39.5</c:v>
                </c:pt>
                <c:pt idx="336">
                  <c:v>39.4</c:v>
                </c:pt>
                <c:pt idx="337">
                  <c:v>39.4</c:v>
                </c:pt>
                <c:pt idx="338">
                  <c:v>39.4</c:v>
                </c:pt>
                <c:pt idx="339">
                  <c:v>39.299999999999997</c:v>
                </c:pt>
                <c:pt idx="340">
                  <c:v>39.4</c:v>
                </c:pt>
                <c:pt idx="341">
                  <c:v>39.4</c:v>
                </c:pt>
                <c:pt idx="342">
                  <c:v>39.299999999999997</c:v>
                </c:pt>
                <c:pt idx="343">
                  <c:v>39.299999999999997</c:v>
                </c:pt>
                <c:pt idx="344">
                  <c:v>39.4</c:v>
                </c:pt>
                <c:pt idx="345">
                  <c:v>39.299999999999997</c:v>
                </c:pt>
                <c:pt idx="346">
                  <c:v>39.299999999999997</c:v>
                </c:pt>
                <c:pt idx="347">
                  <c:v>39.299999999999997</c:v>
                </c:pt>
                <c:pt idx="348">
                  <c:v>39.299999999999997</c:v>
                </c:pt>
                <c:pt idx="349">
                  <c:v>39.299999999999997</c:v>
                </c:pt>
                <c:pt idx="350">
                  <c:v>39.299999999999997</c:v>
                </c:pt>
                <c:pt idx="351">
                  <c:v>39.299999999999997</c:v>
                </c:pt>
                <c:pt idx="352">
                  <c:v>39.299999999999997</c:v>
                </c:pt>
                <c:pt idx="353">
                  <c:v>39.299999999999997</c:v>
                </c:pt>
                <c:pt idx="354">
                  <c:v>39.299999999999997</c:v>
                </c:pt>
                <c:pt idx="355">
                  <c:v>39.200000000000003</c:v>
                </c:pt>
                <c:pt idx="356">
                  <c:v>39.200000000000003</c:v>
                </c:pt>
                <c:pt idx="357">
                  <c:v>39.200000000000003</c:v>
                </c:pt>
                <c:pt idx="358">
                  <c:v>39.200000000000003</c:v>
                </c:pt>
                <c:pt idx="359">
                  <c:v>39.299999999999997</c:v>
                </c:pt>
                <c:pt idx="360">
                  <c:v>39.299999999999997</c:v>
                </c:pt>
                <c:pt idx="361">
                  <c:v>39.200000000000003</c:v>
                </c:pt>
                <c:pt idx="362">
                  <c:v>39.200000000000003</c:v>
                </c:pt>
                <c:pt idx="363">
                  <c:v>39.200000000000003</c:v>
                </c:pt>
                <c:pt idx="364">
                  <c:v>39.200000000000003</c:v>
                </c:pt>
                <c:pt idx="365">
                  <c:v>39.200000000000003</c:v>
                </c:pt>
                <c:pt idx="366">
                  <c:v>39.200000000000003</c:v>
                </c:pt>
                <c:pt idx="367">
                  <c:v>39.200000000000003</c:v>
                </c:pt>
                <c:pt idx="368">
                  <c:v>39.200000000000003</c:v>
                </c:pt>
                <c:pt idx="369">
                  <c:v>39.200000000000003</c:v>
                </c:pt>
                <c:pt idx="370">
                  <c:v>39.200000000000003</c:v>
                </c:pt>
                <c:pt idx="371">
                  <c:v>39.200000000000003</c:v>
                </c:pt>
                <c:pt idx="372">
                  <c:v>39.200000000000003</c:v>
                </c:pt>
                <c:pt idx="373">
                  <c:v>39.200000000000003</c:v>
                </c:pt>
                <c:pt idx="374">
                  <c:v>39.200000000000003</c:v>
                </c:pt>
                <c:pt idx="375">
                  <c:v>39.200000000000003</c:v>
                </c:pt>
                <c:pt idx="376">
                  <c:v>39.200000000000003</c:v>
                </c:pt>
                <c:pt idx="377">
                  <c:v>39.200000000000003</c:v>
                </c:pt>
                <c:pt idx="378">
                  <c:v>39.200000000000003</c:v>
                </c:pt>
                <c:pt idx="379">
                  <c:v>39.200000000000003</c:v>
                </c:pt>
                <c:pt idx="380">
                  <c:v>39.200000000000003</c:v>
                </c:pt>
                <c:pt idx="381">
                  <c:v>39.200000000000003</c:v>
                </c:pt>
                <c:pt idx="382">
                  <c:v>39.200000000000003</c:v>
                </c:pt>
                <c:pt idx="383">
                  <c:v>39.200000000000003</c:v>
                </c:pt>
                <c:pt idx="384">
                  <c:v>39.200000000000003</c:v>
                </c:pt>
                <c:pt idx="385">
                  <c:v>39.200000000000003</c:v>
                </c:pt>
                <c:pt idx="386">
                  <c:v>39.200000000000003</c:v>
                </c:pt>
                <c:pt idx="387">
                  <c:v>39.200000000000003</c:v>
                </c:pt>
                <c:pt idx="388">
                  <c:v>39.200000000000003</c:v>
                </c:pt>
                <c:pt idx="389">
                  <c:v>39.200000000000003</c:v>
                </c:pt>
                <c:pt idx="390">
                  <c:v>39.1</c:v>
                </c:pt>
                <c:pt idx="391">
                  <c:v>39.200000000000003</c:v>
                </c:pt>
                <c:pt idx="392">
                  <c:v>39.200000000000003</c:v>
                </c:pt>
                <c:pt idx="393">
                  <c:v>39.1</c:v>
                </c:pt>
                <c:pt idx="394">
                  <c:v>39.1</c:v>
                </c:pt>
                <c:pt idx="395">
                  <c:v>39.1</c:v>
                </c:pt>
                <c:pt idx="396">
                  <c:v>39.1</c:v>
                </c:pt>
                <c:pt idx="397">
                  <c:v>39.1</c:v>
                </c:pt>
                <c:pt idx="398">
                  <c:v>39.1</c:v>
                </c:pt>
                <c:pt idx="399">
                  <c:v>39.1</c:v>
                </c:pt>
                <c:pt idx="400">
                  <c:v>39.1</c:v>
                </c:pt>
                <c:pt idx="401">
                  <c:v>39.1</c:v>
                </c:pt>
                <c:pt idx="402">
                  <c:v>39</c:v>
                </c:pt>
                <c:pt idx="403">
                  <c:v>39</c:v>
                </c:pt>
                <c:pt idx="404">
                  <c:v>39</c:v>
                </c:pt>
                <c:pt idx="405">
                  <c:v>39</c:v>
                </c:pt>
                <c:pt idx="406">
                  <c:v>39</c:v>
                </c:pt>
                <c:pt idx="407">
                  <c:v>39</c:v>
                </c:pt>
                <c:pt idx="408">
                  <c:v>39.1</c:v>
                </c:pt>
                <c:pt idx="409">
                  <c:v>39.1</c:v>
                </c:pt>
                <c:pt idx="410">
                  <c:v>39.1</c:v>
                </c:pt>
                <c:pt idx="411">
                  <c:v>39</c:v>
                </c:pt>
                <c:pt idx="412">
                  <c:v>39.1</c:v>
                </c:pt>
                <c:pt idx="413">
                  <c:v>39</c:v>
                </c:pt>
                <c:pt idx="414">
                  <c:v>39</c:v>
                </c:pt>
                <c:pt idx="415">
                  <c:v>39</c:v>
                </c:pt>
                <c:pt idx="416">
                  <c:v>39.1</c:v>
                </c:pt>
                <c:pt idx="417">
                  <c:v>39</c:v>
                </c:pt>
                <c:pt idx="418">
                  <c:v>39</c:v>
                </c:pt>
                <c:pt idx="419">
                  <c:v>39</c:v>
                </c:pt>
                <c:pt idx="420">
                  <c:v>39</c:v>
                </c:pt>
                <c:pt idx="421">
                  <c:v>39</c:v>
                </c:pt>
                <c:pt idx="422">
                  <c:v>39</c:v>
                </c:pt>
                <c:pt idx="423">
                  <c:v>39</c:v>
                </c:pt>
                <c:pt idx="424">
                  <c:v>39</c:v>
                </c:pt>
                <c:pt idx="425">
                  <c:v>39</c:v>
                </c:pt>
                <c:pt idx="426">
                  <c:v>39</c:v>
                </c:pt>
                <c:pt idx="427">
                  <c:v>39</c:v>
                </c:pt>
                <c:pt idx="428">
                  <c:v>39</c:v>
                </c:pt>
                <c:pt idx="429">
                  <c:v>39</c:v>
                </c:pt>
                <c:pt idx="430">
                  <c:v>39</c:v>
                </c:pt>
                <c:pt idx="431">
                  <c:v>39</c:v>
                </c:pt>
                <c:pt idx="432">
                  <c:v>39</c:v>
                </c:pt>
                <c:pt idx="433">
                  <c:v>39</c:v>
                </c:pt>
                <c:pt idx="434">
                  <c:v>39</c:v>
                </c:pt>
                <c:pt idx="435">
                  <c:v>39</c:v>
                </c:pt>
                <c:pt idx="436">
                  <c:v>39</c:v>
                </c:pt>
                <c:pt idx="437">
                  <c:v>39</c:v>
                </c:pt>
                <c:pt idx="438">
                  <c:v>39</c:v>
                </c:pt>
                <c:pt idx="439">
                  <c:v>39</c:v>
                </c:pt>
                <c:pt idx="440">
                  <c:v>39</c:v>
                </c:pt>
                <c:pt idx="441">
                  <c:v>38.9</c:v>
                </c:pt>
                <c:pt idx="442">
                  <c:v>39</c:v>
                </c:pt>
                <c:pt idx="443">
                  <c:v>38.9</c:v>
                </c:pt>
                <c:pt idx="444">
                  <c:v>38.9</c:v>
                </c:pt>
                <c:pt idx="445">
                  <c:v>38.9</c:v>
                </c:pt>
                <c:pt idx="446">
                  <c:v>38.9</c:v>
                </c:pt>
                <c:pt idx="447">
                  <c:v>38.9</c:v>
                </c:pt>
                <c:pt idx="448">
                  <c:v>38.9</c:v>
                </c:pt>
                <c:pt idx="449">
                  <c:v>39</c:v>
                </c:pt>
                <c:pt idx="450">
                  <c:v>39</c:v>
                </c:pt>
                <c:pt idx="451">
                  <c:v>38.9</c:v>
                </c:pt>
                <c:pt idx="452">
                  <c:v>38.9</c:v>
                </c:pt>
                <c:pt idx="453">
                  <c:v>38.9</c:v>
                </c:pt>
                <c:pt idx="454">
                  <c:v>38.9</c:v>
                </c:pt>
                <c:pt idx="455">
                  <c:v>38.9</c:v>
                </c:pt>
                <c:pt idx="456">
                  <c:v>38.9</c:v>
                </c:pt>
                <c:pt idx="457">
                  <c:v>39</c:v>
                </c:pt>
                <c:pt idx="458">
                  <c:v>38.9</c:v>
                </c:pt>
                <c:pt idx="459">
                  <c:v>38.9</c:v>
                </c:pt>
                <c:pt idx="460">
                  <c:v>38.9</c:v>
                </c:pt>
                <c:pt idx="461">
                  <c:v>38.9</c:v>
                </c:pt>
                <c:pt idx="462">
                  <c:v>38.9</c:v>
                </c:pt>
                <c:pt idx="463">
                  <c:v>38.9</c:v>
                </c:pt>
                <c:pt idx="464">
                  <c:v>38.9</c:v>
                </c:pt>
                <c:pt idx="465">
                  <c:v>38.9</c:v>
                </c:pt>
                <c:pt idx="466">
                  <c:v>38.9</c:v>
                </c:pt>
                <c:pt idx="467">
                  <c:v>38.9</c:v>
                </c:pt>
                <c:pt idx="468">
                  <c:v>38.9</c:v>
                </c:pt>
                <c:pt idx="469">
                  <c:v>38.9</c:v>
                </c:pt>
                <c:pt idx="470">
                  <c:v>38.9</c:v>
                </c:pt>
                <c:pt idx="471">
                  <c:v>38.9</c:v>
                </c:pt>
                <c:pt idx="472">
                  <c:v>38.9</c:v>
                </c:pt>
                <c:pt idx="473">
                  <c:v>38.9</c:v>
                </c:pt>
                <c:pt idx="474">
                  <c:v>38.9</c:v>
                </c:pt>
                <c:pt idx="475">
                  <c:v>38.9</c:v>
                </c:pt>
                <c:pt idx="476">
                  <c:v>38.9</c:v>
                </c:pt>
                <c:pt idx="477">
                  <c:v>38.9</c:v>
                </c:pt>
                <c:pt idx="478">
                  <c:v>38.9</c:v>
                </c:pt>
                <c:pt idx="479">
                  <c:v>38.9</c:v>
                </c:pt>
                <c:pt idx="480">
                  <c:v>38.9</c:v>
                </c:pt>
                <c:pt idx="481">
                  <c:v>38.9</c:v>
                </c:pt>
                <c:pt idx="482">
                  <c:v>38.9</c:v>
                </c:pt>
                <c:pt idx="483">
                  <c:v>38.9</c:v>
                </c:pt>
                <c:pt idx="484">
                  <c:v>38.9</c:v>
                </c:pt>
                <c:pt idx="485">
                  <c:v>38.799999999999997</c:v>
                </c:pt>
                <c:pt idx="486">
                  <c:v>38.799999999999997</c:v>
                </c:pt>
                <c:pt idx="487">
                  <c:v>38.9</c:v>
                </c:pt>
                <c:pt idx="488">
                  <c:v>38.9</c:v>
                </c:pt>
                <c:pt idx="489">
                  <c:v>38.9</c:v>
                </c:pt>
                <c:pt idx="490">
                  <c:v>38.9</c:v>
                </c:pt>
                <c:pt idx="491">
                  <c:v>38.9</c:v>
                </c:pt>
                <c:pt idx="492">
                  <c:v>38.9</c:v>
                </c:pt>
                <c:pt idx="493">
                  <c:v>38.9</c:v>
                </c:pt>
                <c:pt idx="494">
                  <c:v>38.799999999999997</c:v>
                </c:pt>
                <c:pt idx="495">
                  <c:v>38.9</c:v>
                </c:pt>
                <c:pt idx="496">
                  <c:v>38.9</c:v>
                </c:pt>
                <c:pt idx="497">
                  <c:v>38.9</c:v>
                </c:pt>
                <c:pt idx="498">
                  <c:v>38.9</c:v>
                </c:pt>
                <c:pt idx="499">
                  <c:v>38.799999999999997</c:v>
                </c:pt>
                <c:pt idx="500">
                  <c:v>38.799999999999997</c:v>
                </c:pt>
                <c:pt idx="501">
                  <c:v>38.9</c:v>
                </c:pt>
                <c:pt idx="502">
                  <c:v>38.799999999999997</c:v>
                </c:pt>
                <c:pt idx="503">
                  <c:v>38.799999999999997</c:v>
                </c:pt>
                <c:pt idx="504">
                  <c:v>38.799999999999997</c:v>
                </c:pt>
                <c:pt idx="505">
                  <c:v>38.799999999999997</c:v>
                </c:pt>
                <c:pt idx="506">
                  <c:v>38.799999999999997</c:v>
                </c:pt>
                <c:pt idx="507">
                  <c:v>38.799999999999997</c:v>
                </c:pt>
                <c:pt idx="508">
                  <c:v>38.799999999999997</c:v>
                </c:pt>
                <c:pt idx="509">
                  <c:v>38.799999999999997</c:v>
                </c:pt>
                <c:pt idx="510">
                  <c:v>38.799999999999997</c:v>
                </c:pt>
                <c:pt idx="511">
                  <c:v>38.700000000000003</c:v>
                </c:pt>
                <c:pt idx="512">
                  <c:v>38.9</c:v>
                </c:pt>
                <c:pt idx="513">
                  <c:v>38.799999999999997</c:v>
                </c:pt>
                <c:pt idx="514">
                  <c:v>38.799999999999997</c:v>
                </c:pt>
                <c:pt idx="515">
                  <c:v>38.799999999999997</c:v>
                </c:pt>
                <c:pt idx="516">
                  <c:v>38.799999999999997</c:v>
                </c:pt>
                <c:pt idx="517">
                  <c:v>38.799999999999997</c:v>
                </c:pt>
                <c:pt idx="518">
                  <c:v>38.799999999999997</c:v>
                </c:pt>
                <c:pt idx="519">
                  <c:v>38.799999999999997</c:v>
                </c:pt>
                <c:pt idx="520">
                  <c:v>38.799999999999997</c:v>
                </c:pt>
                <c:pt idx="521">
                  <c:v>38.799999999999997</c:v>
                </c:pt>
                <c:pt idx="522">
                  <c:v>38.799999999999997</c:v>
                </c:pt>
                <c:pt idx="523">
                  <c:v>38.799999999999997</c:v>
                </c:pt>
                <c:pt idx="524">
                  <c:v>38.799999999999997</c:v>
                </c:pt>
                <c:pt idx="525">
                  <c:v>38.799999999999997</c:v>
                </c:pt>
                <c:pt idx="526">
                  <c:v>38.799999999999997</c:v>
                </c:pt>
                <c:pt idx="527">
                  <c:v>38.799999999999997</c:v>
                </c:pt>
                <c:pt idx="528">
                  <c:v>38.799999999999997</c:v>
                </c:pt>
                <c:pt idx="529">
                  <c:v>38.799999999999997</c:v>
                </c:pt>
                <c:pt idx="530">
                  <c:v>38.799999999999997</c:v>
                </c:pt>
                <c:pt idx="531">
                  <c:v>38.700000000000003</c:v>
                </c:pt>
                <c:pt idx="532">
                  <c:v>38.700000000000003</c:v>
                </c:pt>
                <c:pt idx="533">
                  <c:v>38.799999999999997</c:v>
                </c:pt>
                <c:pt idx="534">
                  <c:v>38.799999999999997</c:v>
                </c:pt>
                <c:pt idx="535">
                  <c:v>38.799999999999997</c:v>
                </c:pt>
                <c:pt idx="536">
                  <c:v>38.799999999999997</c:v>
                </c:pt>
                <c:pt idx="537">
                  <c:v>38.799999999999997</c:v>
                </c:pt>
                <c:pt idx="538">
                  <c:v>38.799999999999997</c:v>
                </c:pt>
                <c:pt idx="539">
                  <c:v>38.799999999999997</c:v>
                </c:pt>
                <c:pt idx="540">
                  <c:v>38.799999999999997</c:v>
                </c:pt>
                <c:pt idx="541">
                  <c:v>38.799999999999997</c:v>
                </c:pt>
                <c:pt idx="542">
                  <c:v>38.700000000000003</c:v>
                </c:pt>
                <c:pt idx="543">
                  <c:v>38.700000000000003</c:v>
                </c:pt>
                <c:pt idx="544">
                  <c:v>38.700000000000003</c:v>
                </c:pt>
                <c:pt idx="545">
                  <c:v>38.799999999999997</c:v>
                </c:pt>
                <c:pt idx="546">
                  <c:v>38.799999999999997</c:v>
                </c:pt>
                <c:pt idx="547">
                  <c:v>38.799999999999997</c:v>
                </c:pt>
                <c:pt idx="548">
                  <c:v>38.799999999999997</c:v>
                </c:pt>
                <c:pt idx="549">
                  <c:v>38.799999999999997</c:v>
                </c:pt>
                <c:pt idx="550">
                  <c:v>38.799999999999997</c:v>
                </c:pt>
                <c:pt idx="551">
                  <c:v>38.799999999999997</c:v>
                </c:pt>
                <c:pt idx="552">
                  <c:v>38.799999999999997</c:v>
                </c:pt>
                <c:pt idx="553">
                  <c:v>38.799999999999997</c:v>
                </c:pt>
                <c:pt idx="554">
                  <c:v>38.799999999999997</c:v>
                </c:pt>
                <c:pt idx="555">
                  <c:v>38.700000000000003</c:v>
                </c:pt>
                <c:pt idx="556">
                  <c:v>38.700000000000003</c:v>
                </c:pt>
                <c:pt idx="557">
                  <c:v>38.700000000000003</c:v>
                </c:pt>
                <c:pt idx="558">
                  <c:v>38.700000000000003</c:v>
                </c:pt>
                <c:pt idx="559">
                  <c:v>38.700000000000003</c:v>
                </c:pt>
                <c:pt idx="560">
                  <c:v>38.700000000000003</c:v>
                </c:pt>
                <c:pt idx="561">
                  <c:v>38.700000000000003</c:v>
                </c:pt>
                <c:pt idx="562">
                  <c:v>38.700000000000003</c:v>
                </c:pt>
                <c:pt idx="563">
                  <c:v>38.799999999999997</c:v>
                </c:pt>
                <c:pt idx="564">
                  <c:v>38.799999999999997</c:v>
                </c:pt>
                <c:pt idx="565">
                  <c:v>38.700000000000003</c:v>
                </c:pt>
                <c:pt idx="566">
                  <c:v>38.700000000000003</c:v>
                </c:pt>
                <c:pt idx="567">
                  <c:v>38.700000000000003</c:v>
                </c:pt>
                <c:pt idx="568">
                  <c:v>38.700000000000003</c:v>
                </c:pt>
                <c:pt idx="569">
                  <c:v>38.700000000000003</c:v>
                </c:pt>
                <c:pt idx="570">
                  <c:v>38.700000000000003</c:v>
                </c:pt>
                <c:pt idx="571">
                  <c:v>38.700000000000003</c:v>
                </c:pt>
                <c:pt idx="572">
                  <c:v>38.700000000000003</c:v>
                </c:pt>
                <c:pt idx="573">
                  <c:v>38.700000000000003</c:v>
                </c:pt>
                <c:pt idx="574">
                  <c:v>38.700000000000003</c:v>
                </c:pt>
                <c:pt idx="575">
                  <c:v>38.700000000000003</c:v>
                </c:pt>
                <c:pt idx="576">
                  <c:v>38.700000000000003</c:v>
                </c:pt>
                <c:pt idx="577">
                  <c:v>38.799999999999997</c:v>
                </c:pt>
                <c:pt idx="578">
                  <c:v>38.700000000000003</c:v>
                </c:pt>
                <c:pt idx="579">
                  <c:v>38.700000000000003</c:v>
                </c:pt>
                <c:pt idx="580">
                  <c:v>38.700000000000003</c:v>
                </c:pt>
                <c:pt idx="581">
                  <c:v>38.700000000000003</c:v>
                </c:pt>
                <c:pt idx="582">
                  <c:v>38.700000000000003</c:v>
                </c:pt>
                <c:pt idx="583">
                  <c:v>38.700000000000003</c:v>
                </c:pt>
                <c:pt idx="584">
                  <c:v>38.700000000000003</c:v>
                </c:pt>
                <c:pt idx="585">
                  <c:v>38.700000000000003</c:v>
                </c:pt>
                <c:pt idx="586">
                  <c:v>38.700000000000003</c:v>
                </c:pt>
                <c:pt idx="587">
                  <c:v>38.700000000000003</c:v>
                </c:pt>
                <c:pt idx="588">
                  <c:v>38.700000000000003</c:v>
                </c:pt>
                <c:pt idx="589">
                  <c:v>38.6</c:v>
                </c:pt>
                <c:pt idx="590">
                  <c:v>38.700000000000003</c:v>
                </c:pt>
                <c:pt idx="591">
                  <c:v>38.700000000000003</c:v>
                </c:pt>
                <c:pt idx="592">
                  <c:v>38.6</c:v>
                </c:pt>
                <c:pt idx="593">
                  <c:v>38.700000000000003</c:v>
                </c:pt>
                <c:pt idx="594">
                  <c:v>38.6</c:v>
                </c:pt>
                <c:pt idx="595">
                  <c:v>38.700000000000003</c:v>
                </c:pt>
                <c:pt idx="596">
                  <c:v>38.700000000000003</c:v>
                </c:pt>
                <c:pt idx="597">
                  <c:v>38.6</c:v>
                </c:pt>
                <c:pt idx="598">
                  <c:v>38.6</c:v>
                </c:pt>
                <c:pt idx="599">
                  <c:v>38.700000000000003</c:v>
                </c:pt>
                <c:pt idx="600">
                  <c:v>38.700000000000003</c:v>
                </c:pt>
                <c:pt idx="601">
                  <c:v>38.700000000000003</c:v>
                </c:pt>
                <c:pt idx="602">
                  <c:v>38.700000000000003</c:v>
                </c:pt>
                <c:pt idx="603">
                  <c:v>38.700000000000003</c:v>
                </c:pt>
                <c:pt idx="604">
                  <c:v>38.700000000000003</c:v>
                </c:pt>
                <c:pt idx="605">
                  <c:v>38.700000000000003</c:v>
                </c:pt>
                <c:pt idx="606">
                  <c:v>38.6</c:v>
                </c:pt>
                <c:pt idx="607">
                  <c:v>38.6</c:v>
                </c:pt>
                <c:pt idx="608">
                  <c:v>38.700000000000003</c:v>
                </c:pt>
                <c:pt idx="609">
                  <c:v>38.700000000000003</c:v>
                </c:pt>
                <c:pt idx="610">
                  <c:v>38.700000000000003</c:v>
                </c:pt>
                <c:pt idx="611">
                  <c:v>38.700000000000003</c:v>
                </c:pt>
                <c:pt idx="612">
                  <c:v>38.700000000000003</c:v>
                </c:pt>
                <c:pt idx="613">
                  <c:v>38.700000000000003</c:v>
                </c:pt>
                <c:pt idx="614">
                  <c:v>38.700000000000003</c:v>
                </c:pt>
                <c:pt idx="615">
                  <c:v>38.700000000000003</c:v>
                </c:pt>
                <c:pt idx="616">
                  <c:v>38.700000000000003</c:v>
                </c:pt>
                <c:pt idx="617">
                  <c:v>38.700000000000003</c:v>
                </c:pt>
                <c:pt idx="618">
                  <c:v>38.700000000000003</c:v>
                </c:pt>
                <c:pt idx="619">
                  <c:v>38.700000000000003</c:v>
                </c:pt>
                <c:pt idx="620">
                  <c:v>38.700000000000003</c:v>
                </c:pt>
                <c:pt idx="621">
                  <c:v>38.700000000000003</c:v>
                </c:pt>
                <c:pt idx="622">
                  <c:v>38.6</c:v>
                </c:pt>
                <c:pt idx="623">
                  <c:v>38.6</c:v>
                </c:pt>
                <c:pt idx="624">
                  <c:v>38.6</c:v>
                </c:pt>
                <c:pt idx="625">
                  <c:v>38.700000000000003</c:v>
                </c:pt>
                <c:pt idx="626">
                  <c:v>38.700000000000003</c:v>
                </c:pt>
                <c:pt idx="627">
                  <c:v>38.700000000000003</c:v>
                </c:pt>
                <c:pt idx="628">
                  <c:v>38.700000000000003</c:v>
                </c:pt>
                <c:pt idx="629">
                  <c:v>38.6</c:v>
                </c:pt>
                <c:pt idx="630">
                  <c:v>38.700000000000003</c:v>
                </c:pt>
                <c:pt idx="631">
                  <c:v>38.700000000000003</c:v>
                </c:pt>
                <c:pt idx="632">
                  <c:v>38.700000000000003</c:v>
                </c:pt>
                <c:pt idx="633">
                  <c:v>38.700000000000003</c:v>
                </c:pt>
                <c:pt idx="634">
                  <c:v>38.700000000000003</c:v>
                </c:pt>
                <c:pt idx="635">
                  <c:v>38.700000000000003</c:v>
                </c:pt>
                <c:pt idx="636">
                  <c:v>38.6</c:v>
                </c:pt>
                <c:pt idx="637">
                  <c:v>38.6</c:v>
                </c:pt>
                <c:pt idx="638">
                  <c:v>38.6</c:v>
                </c:pt>
                <c:pt idx="639">
                  <c:v>38.6</c:v>
                </c:pt>
                <c:pt idx="640">
                  <c:v>38.700000000000003</c:v>
                </c:pt>
                <c:pt idx="641">
                  <c:v>38.700000000000003</c:v>
                </c:pt>
                <c:pt idx="642">
                  <c:v>38.700000000000003</c:v>
                </c:pt>
                <c:pt idx="643">
                  <c:v>38.700000000000003</c:v>
                </c:pt>
                <c:pt idx="644">
                  <c:v>38.700000000000003</c:v>
                </c:pt>
                <c:pt idx="645">
                  <c:v>38.700000000000003</c:v>
                </c:pt>
                <c:pt idx="646">
                  <c:v>38.700000000000003</c:v>
                </c:pt>
                <c:pt idx="647">
                  <c:v>38.6</c:v>
                </c:pt>
                <c:pt idx="648">
                  <c:v>38.6</c:v>
                </c:pt>
                <c:pt idx="649">
                  <c:v>38.6</c:v>
                </c:pt>
                <c:pt idx="650">
                  <c:v>38.700000000000003</c:v>
                </c:pt>
                <c:pt idx="651">
                  <c:v>38.700000000000003</c:v>
                </c:pt>
                <c:pt idx="652">
                  <c:v>38.700000000000003</c:v>
                </c:pt>
                <c:pt idx="653">
                  <c:v>38.6</c:v>
                </c:pt>
                <c:pt idx="654">
                  <c:v>38.700000000000003</c:v>
                </c:pt>
                <c:pt idx="655">
                  <c:v>38.6</c:v>
                </c:pt>
                <c:pt idx="656">
                  <c:v>38.6</c:v>
                </c:pt>
                <c:pt idx="657">
                  <c:v>38.6</c:v>
                </c:pt>
                <c:pt idx="658">
                  <c:v>38.6</c:v>
                </c:pt>
                <c:pt idx="659">
                  <c:v>38.6</c:v>
                </c:pt>
                <c:pt idx="660">
                  <c:v>38.6</c:v>
                </c:pt>
                <c:pt idx="661">
                  <c:v>38.6</c:v>
                </c:pt>
                <c:pt idx="662">
                  <c:v>38.700000000000003</c:v>
                </c:pt>
                <c:pt idx="663">
                  <c:v>38.700000000000003</c:v>
                </c:pt>
                <c:pt idx="664">
                  <c:v>38.700000000000003</c:v>
                </c:pt>
                <c:pt idx="665">
                  <c:v>38.700000000000003</c:v>
                </c:pt>
                <c:pt idx="666">
                  <c:v>38.700000000000003</c:v>
                </c:pt>
                <c:pt idx="667">
                  <c:v>38.6</c:v>
                </c:pt>
                <c:pt idx="668">
                  <c:v>38.700000000000003</c:v>
                </c:pt>
                <c:pt idx="669">
                  <c:v>38.700000000000003</c:v>
                </c:pt>
                <c:pt idx="670">
                  <c:v>38.700000000000003</c:v>
                </c:pt>
                <c:pt idx="671">
                  <c:v>38.700000000000003</c:v>
                </c:pt>
                <c:pt idx="672">
                  <c:v>38.700000000000003</c:v>
                </c:pt>
                <c:pt idx="673">
                  <c:v>38.700000000000003</c:v>
                </c:pt>
                <c:pt idx="674">
                  <c:v>38.700000000000003</c:v>
                </c:pt>
                <c:pt idx="675">
                  <c:v>38.6</c:v>
                </c:pt>
                <c:pt idx="676">
                  <c:v>38.700000000000003</c:v>
                </c:pt>
                <c:pt idx="677">
                  <c:v>38.700000000000003</c:v>
                </c:pt>
                <c:pt idx="678">
                  <c:v>38.700000000000003</c:v>
                </c:pt>
                <c:pt idx="679">
                  <c:v>38.700000000000003</c:v>
                </c:pt>
                <c:pt idx="680">
                  <c:v>38.700000000000003</c:v>
                </c:pt>
                <c:pt idx="681">
                  <c:v>38.700000000000003</c:v>
                </c:pt>
                <c:pt idx="682">
                  <c:v>38.700000000000003</c:v>
                </c:pt>
                <c:pt idx="683">
                  <c:v>38.700000000000003</c:v>
                </c:pt>
                <c:pt idx="684">
                  <c:v>38.700000000000003</c:v>
                </c:pt>
                <c:pt idx="685">
                  <c:v>38.700000000000003</c:v>
                </c:pt>
                <c:pt idx="686">
                  <c:v>38.700000000000003</c:v>
                </c:pt>
                <c:pt idx="687">
                  <c:v>38.700000000000003</c:v>
                </c:pt>
                <c:pt idx="688">
                  <c:v>38.700000000000003</c:v>
                </c:pt>
                <c:pt idx="689">
                  <c:v>38.700000000000003</c:v>
                </c:pt>
                <c:pt idx="690">
                  <c:v>38.700000000000003</c:v>
                </c:pt>
                <c:pt idx="691">
                  <c:v>38.700000000000003</c:v>
                </c:pt>
                <c:pt idx="692">
                  <c:v>38.6</c:v>
                </c:pt>
                <c:pt idx="693">
                  <c:v>38.6</c:v>
                </c:pt>
                <c:pt idx="694">
                  <c:v>38.700000000000003</c:v>
                </c:pt>
                <c:pt idx="695">
                  <c:v>38.700000000000003</c:v>
                </c:pt>
                <c:pt idx="696">
                  <c:v>38.700000000000003</c:v>
                </c:pt>
                <c:pt idx="697">
                  <c:v>38.700000000000003</c:v>
                </c:pt>
                <c:pt idx="698">
                  <c:v>38.700000000000003</c:v>
                </c:pt>
                <c:pt idx="699">
                  <c:v>38.700000000000003</c:v>
                </c:pt>
                <c:pt idx="700">
                  <c:v>38.700000000000003</c:v>
                </c:pt>
                <c:pt idx="701">
                  <c:v>38.700000000000003</c:v>
                </c:pt>
                <c:pt idx="702">
                  <c:v>38.700000000000003</c:v>
                </c:pt>
                <c:pt idx="703">
                  <c:v>38.700000000000003</c:v>
                </c:pt>
                <c:pt idx="704">
                  <c:v>38.700000000000003</c:v>
                </c:pt>
                <c:pt idx="705">
                  <c:v>38.700000000000003</c:v>
                </c:pt>
                <c:pt idx="706">
                  <c:v>38.700000000000003</c:v>
                </c:pt>
                <c:pt idx="707">
                  <c:v>38.700000000000003</c:v>
                </c:pt>
                <c:pt idx="708">
                  <c:v>38.700000000000003</c:v>
                </c:pt>
                <c:pt idx="709">
                  <c:v>38.700000000000003</c:v>
                </c:pt>
                <c:pt idx="710">
                  <c:v>38.700000000000003</c:v>
                </c:pt>
                <c:pt idx="711">
                  <c:v>38.700000000000003</c:v>
                </c:pt>
                <c:pt idx="712">
                  <c:v>38.700000000000003</c:v>
                </c:pt>
                <c:pt idx="713">
                  <c:v>38.700000000000003</c:v>
                </c:pt>
                <c:pt idx="714">
                  <c:v>38.700000000000003</c:v>
                </c:pt>
                <c:pt idx="715">
                  <c:v>38.700000000000003</c:v>
                </c:pt>
                <c:pt idx="716">
                  <c:v>38.700000000000003</c:v>
                </c:pt>
                <c:pt idx="717">
                  <c:v>38.700000000000003</c:v>
                </c:pt>
                <c:pt idx="718">
                  <c:v>38.700000000000003</c:v>
                </c:pt>
                <c:pt idx="719">
                  <c:v>38.700000000000003</c:v>
                </c:pt>
                <c:pt idx="720">
                  <c:v>38.799999999999997</c:v>
                </c:pt>
                <c:pt idx="721">
                  <c:v>38.799999999999997</c:v>
                </c:pt>
                <c:pt idx="722">
                  <c:v>38.700000000000003</c:v>
                </c:pt>
                <c:pt idx="723">
                  <c:v>38.700000000000003</c:v>
                </c:pt>
                <c:pt idx="724">
                  <c:v>38.799999999999997</c:v>
                </c:pt>
                <c:pt idx="725">
                  <c:v>38.700000000000003</c:v>
                </c:pt>
                <c:pt idx="726">
                  <c:v>38.799999999999997</c:v>
                </c:pt>
                <c:pt idx="727">
                  <c:v>38.700000000000003</c:v>
                </c:pt>
                <c:pt idx="728">
                  <c:v>38.799999999999997</c:v>
                </c:pt>
                <c:pt idx="729">
                  <c:v>38.799999999999997</c:v>
                </c:pt>
                <c:pt idx="730">
                  <c:v>38.799999999999997</c:v>
                </c:pt>
                <c:pt idx="731">
                  <c:v>38.799999999999997</c:v>
                </c:pt>
                <c:pt idx="732">
                  <c:v>38.799999999999997</c:v>
                </c:pt>
                <c:pt idx="733">
                  <c:v>38.799999999999997</c:v>
                </c:pt>
                <c:pt idx="734">
                  <c:v>38.799999999999997</c:v>
                </c:pt>
                <c:pt idx="735">
                  <c:v>38.700000000000003</c:v>
                </c:pt>
                <c:pt idx="736">
                  <c:v>38.700000000000003</c:v>
                </c:pt>
                <c:pt idx="737">
                  <c:v>38.700000000000003</c:v>
                </c:pt>
                <c:pt idx="738">
                  <c:v>38.799999999999997</c:v>
                </c:pt>
                <c:pt idx="739">
                  <c:v>38.799999999999997</c:v>
                </c:pt>
                <c:pt idx="740">
                  <c:v>38.799999999999997</c:v>
                </c:pt>
                <c:pt idx="741">
                  <c:v>38.799999999999997</c:v>
                </c:pt>
                <c:pt idx="742">
                  <c:v>38.799999999999997</c:v>
                </c:pt>
                <c:pt idx="743">
                  <c:v>38.700000000000003</c:v>
                </c:pt>
                <c:pt idx="744">
                  <c:v>38.799999999999997</c:v>
                </c:pt>
                <c:pt idx="745">
                  <c:v>38.799999999999997</c:v>
                </c:pt>
                <c:pt idx="746">
                  <c:v>38.799999999999997</c:v>
                </c:pt>
                <c:pt idx="747">
                  <c:v>38.700000000000003</c:v>
                </c:pt>
                <c:pt idx="748">
                  <c:v>38.700000000000003</c:v>
                </c:pt>
                <c:pt idx="749">
                  <c:v>38.799999999999997</c:v>
                </c:pt>
                <c:pt idx="750">
                  <c:v>38.799999999999997</c:v>
                </c:pt>
                <c:pt idx="751">
                  <c:v>38.799999999999997</c:v>
                </c:pt>
                <c:pt idx="752">
                  <c:v>38.799999999999997</c:v>
                </c:pt>
                <c:pt idx="753">
                  <c:v>38.799999999999997</c:v>
                </c:pt>
                <c:pt idx="754">
                  <c:v>38.799999999999997</c:v>
                </c:pt>
                <c:pt idx="755">
                  <c:v>38.799999999999997</c:v>
                </c:pt>
                <c:pt idx="756">
                  <c:v>38.799999999999997</c:v>
                </c:pt>
                <c:pt idx="757">
                  <c:v>38.9</c:v>
                </c:pt>
                <c:pt idx="758">
                  <c:v>38.799999999999997</c:v>
                </c:pt>
                <c:pt idx="759">
                  <c:v>38.799999999999997</c:v>
                </c:pt>
                <c:pt idx="760">
                  <c:v>38.799999999999997</c:v>
                </c:pt>
                <c:pt idx="761">
                  <c:v>38.799999999999997</c:v>
                </c:pt>
                <c:pt idx="762">
                  <c:v>38.799999999999997</c:v>
                </c:pt>
                <c:pt idx="763">
                  <c:v>38.799999999999997</c:v>
                </c:pt>
                <c:pt idx="764">
                  <c:v>38.9</c:v>
                </c:pt>
                <c:pt idx="765">
                  <c:v>38.799999999999997</c:v>
                </c:pt>
                <c:pt idx="766">
                  <c:v>38.799999999999997</c:v>
                </c:pt>
                <c:pt idx="767">
                  <c:v>38.799999999999997</c:v>
                </c:pt>
                <c:pt idx="768">
                  <c:v>38.799999999999997</c:v>
                </c:pt>
                <c:pt idx="769">
                  <c:v>38.799999999999997</c:v>
                </c:pt>
                <c:pt idx="770">
                  <c:v>38.799999999999997</c:v>
                </c:pt>
                <c:pt idx="771">
                  <c:v>38.9</c:v>
                </c:pt>
                <c:pt idx="772">
                  <c:v>38.9</c:v>
                </c:pt>
                <c:pt idx="773">
                  <c:v>38.799999999999997</c:v>
                </c:pt>
                <c:pt idx="774">
                  <c:v>38.9</c:v>
                </c:pt>
                <c:pt idx="775">
                  <c:v>38.9</c:v>
                </c:pt>
                <c:pt idx="776">
                  <c:v>38.9</c:v>
                </c:pt>
                <c:pt idx="777">
                  <c:v>38.9</c:v>
                </c:pt>
                <c:pt idx="778">
                  <c:v>38.9</c:v>
                </c:pt>
                <c:pt idx="779">
                  <c:v>38.9</c:v>
                </c:pt>
                <c:pt idx="780">
                  <c:v>38.9</c:v>
                </c:pt>
                <c:pt idx="781">
                  <c:v>38.9</c:v>
                </c:pt>
                <c:pt idx="782">
                  <c:v>38.9</c:v>
                </c:pt>
                <c:pt idx="783">
                  <c:v>38.9</c:v>
                </c:pt>
                <c:pt idx="784">
                  <c:v>38.9</c:v>
                </c:pt>
                <c:pt idx="785">
                  <c:v>38.9</c:v>
                </c:pt>
                <c:pt idx="786">
                  <c:v>38.9</c:v>
                </c:pt>
                <c:pt idx="787">
                  <c:v>38.799999999999997</c:v>
                </c:pt>
                <c:pt idx="788">
                  <c:v>38.799999999999997</c:v>
                </c:pt>
                <c:pt idx="789">
                  <c:v>38.9</c:v>
                </c:pt>
                <c:pt idx="790">
                  <c:v>38.9</c:v>
                </c:pt>
                <c:pt idx="791">
                  <c:v>38.9</c:v>
                </c:pt>
                <c:pt idx="792">
                  <c:v>38.9</c:v>
                </c:pt>
                <c:pt idx="793">
                  <c:v>38.9</c:v>
                </c:pt>
                <c:pt idx="794">
                  <c:v>38.9</c:v>
                </c:pt>
                <c:pt idx="795">
                  <c:v>38.9</c:v>
                </c:pt>
                <c:pt idx="796">
                  <c:v>38.9</c:v>
                </c:pt>
                <c:pt idx="797">
                  <c:v>39</c:v>
                </c:pt>
                <c:pt idx="798">
                  <c:v>38.9</c:v>
                </c:pt>
                <c:pt idx="799">
                  <c:v>38.9</c:v>
                </c:pt>
                <c:pt idx="800">
                  <c:v>38.9</c:v>
                </c:pt>
                <c:pt idx="801">
                  <c:v>38.9</c:v>
                </c:pt>
                <c:pt idx="802">
                  <c:v>38.9</c:v>
                </c:pt>
                <c:pt idx="803">
                  <c:v>38.9</c:v>
                </c:pt>
                <c:pt idx="804">
                  <c:v>38.9</c:v>
                </c:pt>
                <c:pt idx="805">
                  <c:v>38.9</c:v>
                </c:pt>
                <c:pt idx="806">
                  <c:v>38.9</c:v>
                </c:pt>
                <c:pt idx="807">
                  <c:v>38.9</c:v>
                </c:pt>
                <c:pt idx="808">
                  <c:v>38.9</c:v>
                </c:pt>
                <c:pt idx="809">
                  <c:v>38.9</c:v>
                </c:pt>
                <c:pt idx="810">
                  <c:v>38.9</c:v>
                </c:pt>
                <c:pt idx="811">
                  <c:v>38.9</c:v>
                </c:pt>
                <c:pt idx="812">
                  <c:v>39</c:v>
                </c:pt>
                <c:pt idx="813">
                  <c:v>39</c:v>
                </c:pt>
                <c:pt idx="814">
                  <c:v>39</c:v>
                </c:pt>
                <c:pt idx="815">
                  <c:v>39</c:v>
                </c:pt>
                <c:pt idx="816">
                  <c:v>39</c:v>
                </c:pt>
                <c:pt idx="817">
                  <c:v>39</c:v>
                </c:pt>
                <c:pt idx="818">
                  <c:v>39</c:v>
                </c:pt>
                <c:pt idx="819">
                  <c:v>39</c:v>
                </c:pt>
                <c:pt idx="820">
                  <c:v>39</c:v>
                </c:pt>
                <c:pt idx="821">
                  <c:v>39</c:v>
                </c:pt>
                <c:pt idx="822">
                  <c:v>39</c:v>
                </c:pt>
                <c:pt idx="823">
                  <c:v>39.1</c:v>
                </c:pt>
                <c:pt idx="824">
                  <c:v>39</c:v>
                </c:pt>
                <c:pt idx="825">
                  <c:v>39</c:v>
                </c:pt>
                <c:pt idx="826">
                  <c:v>39.1</c:v>
                </c:pt>
                <c:pt idx="827">
                  <c:v>39</c:v>
                </c:pt>
                <c:pt idx="828">
                  <c:v>39.1</c:v>
                </c:pt>
                <c:pt idx="829">
                  <c:v>39.1</c:v>
                </c:pt>
                <c:pt idx="830">
                  <c:v>39.1</c:v>
                </c:pt>
                <c:pt idx="831">
                  <c:v>39.1</c:v>
                </c:pt>
                <c:pt idx="832">
                  <c:v>39.1</c:v>
                </c:pt>
                <c:pt idx="833">
                  <c:v>39.1</c:v>
                </c:pt>
                <c:pt idx="834">
                  <c:v>39.1</c:v>
                </c:pt>
                <c:pt idx="835">
                  <c:v>39.1</c:v>
                </c:pt>
                <c:pt idx="836">
                  <c:v>39.1</c:v>
                </c:pt>
                <c:pt idx="837">
                  <c:v>39.1</c:v>
                </c:pt>
                <c:pt idx="838">
                  <c:v>39.200000000000003</c:v>
                </c:pt>
                <c:pt idx="839">
                  <c:v>39.200000000000003</c:v>
                </c:pt>
                <c:pt idx="840">
                  <c:v>39.1</c:v>
                </c:pt>
                <c:pt idx="841">
                  <c:v>39.1</c:v>
                </c:pt>
                <c:pt idx="842">
                  <c:v>39.1</c:v>
                </c:pt>
                <c:pt idx="843">
                  <c:v>39.200000000000003</c:v>
                </c:pt>
                <c:pt idx="844">
                  <c:v>39.200000000000003</c:v>
                </c:pt>
                <c:pt idx="845">
                  <c:v>39.200000000000003</c:v>
                </c:pt>
                <c:pt idx="846">
                  <c:v>39.200000000000003</c:v>
                </c:pt>
                <c:pt idx="847">
                  <c:v>39.200000000000003</c:v>
                </c:pt>
                <c:pt idx="848">
                  <c:v>39.1</c:v>
                </c:pt>
                <c:pt idx="849">
                  <c:v>39.200000000000003</c:v>
                </c:pt>
                <c:pt idx="850">
                  <c:v>39.200000000000003</c:v>
                </c:pt>
                <c:pt idx="851">
                  <c:v>39.200000000000003</c:v>
                </c:pt>
                <c:pt idx="852">
                  <c:v>39.200000000000003</c:v>
                </c:pt>
                <c:pt idx="853">
                  <c:v>39.200000000000003</c:v>
                </c:pt>
                <c:pt idx="854">
                  <c:v>39.200000000000003</c:v>
                </c:pt>
                <c:pt idx="855">
                  <c:v>39.200000000000003</c:v>
                </c:pt>
                <c:pt idx="856">
                  <c:v>39.200000000000003</c:v>
                </c:pt>
                <c:pt idx="857">
                  <c:v>39.200000000000003</c:v>
                </c:pt>
                <c:pt idx="858">
                  <c:v>39.200000000000003</c:v>
                </c:pt>
                <c:pt idx="859">
                  <c:v>39.200000000000003</c:v>
                </c:pt>
                <c:pt idx="860">
                  <c:v>39.200000000000003</c:v>
                </c:pt>
                <c:pt idx="861">
                  <c:v>39.200000000000003</c:v>
                </c:pt>
                <c:pt idx="862">
                  <c:v>39.200000000000003</c:v>
                </c:pt>
                <c:pt idx="863">
                  <c:v>39.200000000000003</c:v>
                </c:pt>
                <c:pt idx="864">
                  <c:v>39.200000000000003</c:v>
                </c:pt>
                <c:pt idx="865">
                  <c:v>39.200000000000003</c:v>
                </c:pt>
                <c:pt idx="866">
                  <c:v>39.200000000000003</c:v>
                </c:pt>
                <c:pt idx="867">
                  <c:v>39.200000000000003</c:v>
                </c:pt>
                <c:pt idx="868">
                  <c:v>39.200000000000003</c:v>
                </c:pt>
                <c:pt idx="869">
                  <c:v>39.200000000000003</c:v>
                </c:pt>
                <c:pt idx="870">
                  <c:v>39.200000000000003</c:v>
                </c:pt>
                <c:pt idx="871">
                  <c:v>39.299999999999997</c:v>
                </c:pt>
                <c:pt idx="872">
                  <c:v>39.200000000000003</c:v>
                </c:pt>
                <c:pt idx="873">
                  <c:v>39.299999999999997</c:v>
                </c:pt>
                <c:pt idx="874">
                  <c:v>39.299999999999997</c:v>
                </c:pt>
                <c:pt idx="875">
                  <c:v>39.200000000000003</c:v>
                </c:pt>
                <c:pt idx="876">
                  <c:v>39.299999999999997</c:v>
                </c:pt>
                <c:pt idx="877">
                  <c:v>39.299999999999997</c:v>
                </c:pt>
                <c:pt idx="878">
                  <c:v>39.200000000000003</c:v>
                </c:pt>
                <c:pt idx="879">
                  <c:v>39.200000000000003</c:v>
                </c:pt>
                <c:pt idx="880">
                  <c:v>39.200000000000003</c:v>
                </c:pt>
                <c:pt idx="881">
                  <c:v>39.299999999999997</c:v>
                </c:pt>
                <c:pt idx="882">
                  <c:v>39.299999999999997</c:v>
                </c:pt>
                <c:pt idx="883">
                  <c:v>39.299999999999997</c:v>
                </c:pt>
                <c:pt idx="884">
                  <c:v>39.299999999999997</c:v>
                </c:pt>
                <c:pt idx="885">
                  <c:v>39.299999999999997</c:v>
                </c:pt>
                <c:pt idx="886">
                  <c:v>39.299999999999997</c:v>
                </c:pt>
                <c:pt idx="887">
                  <c:v>39.299999999999997</c:v>
                </c:pt>
                <c:pt idx="888">
                  <c:v>39.299999999999997</c:v>
                </c:pt>
                <c:pt idx="889">
                  <c:v>39.299999999999997</c:v>
                </c:pt>
                <c:pt idx="890">
                  <c:v>39.299999999999997</c:v>
                </c:pt>
                <c:pt idx="891">
                  <c:v>39.4</c:v>
                </c:pt>
                <c:pt idx="892">
                  <c:v>39.4</c:v>
                </c:pt>
                <c:pt idx="893">
                  <c:v>39.5</c:v>
                </c:pt>
                <c:pt idx="894">
                  <c:v>39.4</c:v>
                </c:pt>
                <c:pt idx="895">
                  <c:v>39.4</c:v>
                </c:pt>
                <c:pt idx="896">
                  <c:v>39.4</c:v>
                </c:pt>
                <c:pt idx="897">
                  <c:v>39.4</c:v>
                </c:pt>
                <c:pt idx="898">
                  <c:v>39.4</c:v>
                </c:pt>
                <c:pt idx="899">
                  <c:v>39.4</c:v>
                </c:pt>
                <c:pt idx="900">
                  <c:v>39.4</c:v>
                </c:pt>
                <c:pt idx="901">
                  <c:v>39.5</c:v>
                </c:pt>
                <c:pt idx="902">
                  <c:v>39.4</c:v>
                </c:pt>
                <c:pt idx="903">
                  <c:v>39.5</c:v>
                </c:pt>
                <c:pt idx="904">
                  <c:v>39.5</c:v>
                </c:pt>
                <c:pt idx="905">
                  <c:v>39.5</c:v>
                </c:pt>
                <c:pt idx="906">
                  <c:v>39.5</c:v>
                </c:pt>
                <c:pt idx="907">
                  <c:v>39.5</c:v>
                </c:pt>
                <c:pt idx="908">
                  <c:v>39.5</c:v>
                </c:pt>
                <c:pt idx="909">
                  <c:v>39.5</c:v>
                </c:pt>
                <c:pt idx="910">
                  <c:v>39.5</c:v>
                </c:pt>
                <c:pt idx="911">
                  <c:v>39.5</c:v>
                </c:pt>
                <c:pt idx="912">
                  <c:v>39.6</c:v>
                </c:pt>
                <c:pt idx="913">
                  <c:v>39.5</c:v>
                </c:pt>
                <c:pt idx="914">
                  <c:v>39.6</c:v>
                </c:pt>
                <c:pt idx="915">
                  <c:v>39.6</c:v>
                </c:pt>
                <c:pt idx="916">
                  <c:v>39.5</c:v>
                </c:pt>
                <c:pt idx="917">
                  <c:v>39.5</c:v>
                </c:pt>
                <c:pt idx="918">
                  <c:v>39.6</c:v>
                </c:pt>
                <c:pt idx="919">
                  <c:v>39.5</c:v>
                </c:pt>
                <c:pt idx="920">
                  <c:v>39.5</c:v>
                </c:pt>
                <c:pt idx="921">
                  <c:v>39.5</c:v>
                </c:pt>
                <c:pt idx="922">
                  <c:v>39.5</c:v>
                </c:pt>
                <c:pt idx="923">
                  <c:v>39.5</c:v>
                </c:pt>
                <c:pt idx="924">
                  <c:v>39.6</c:v>
                </c:pt>
                <c:pt idx="925">
                  <c:v>39.6</c:v>
                </c:pt>
                <c:pt idx="926">
                  <c:v>39.6</c:v>
                </c:pt>
                <c:pt idx="927">
                  <c:v>39.6</c:v>
                </c:pt>
                <c:pt idx="928">
                  <c:v>39.6</c:v>
                </c:pt>
                <c:pt idx="929">
                  <c:v>39.6</c:v>
                </c:pt>
                <c:pt idx="930">
                  <c:v>39.6</c:v>
                </c:pt>
                <c:pt idx="931">
                  <c:v>39.6</c:v>
                </c:pt>
                <c:pt idx="932">
                  <c:v>39.6</c:v>
                </c:pt>
                <c:pt idx="933">
                  <c:v>39.700000000000003</c:v>
                </c:pt>
                <c:pt idx="934">
                  <c:v>39.6</c:v>
                </c:pt>
                <c:pt idx="935">
                  <c:v>39.6</c:v>
                </c:pt>
                <c:pt idx="936">
                  <c:v>39.6</c:v>
                </c:pt>
                <c:pt idx="937">
                  <c:v>39.6</c:v>
                </c:pt>
                <c:pt idx="938">
                  <c:v>39.6</c:v>
                </c:pt>
                <c:pt idx="939">
                  <c:v>39.6</c:v>
                </c:pt>
                <c:pt idx="940">
                  <c:v>39.6</c:v>
                </c:pt>
                <c:pt idx="941">
                  <c:v>39.700000000000003</c:v>
                </c:pt>
                <c:pt idx="942">
                  <c:v>39.700000000000003</c:v>
                </c:pt>
                <c:pt idx="943">
                  <c:v>39.700000000000003</c:v>
                </c:pt>
                <c:pt idx="944">
                  <c:v>39.700000000000003</c:v>
                </c:pt>
                <c:pt idx="945">
                  <c:v>39.700000000000003</c:v>
                </c:pt>
                <c:pt idx="946">
                  <c:v>39.700000000000003</c:v>
                </c:pt>
                <c:pt idx="947">
                  <c:v>39.700000000000003</c:v>
                </c:pt>
                <c:pt idx="948">
                  <c:v>39.700000000000003</c:v>
                </c:pt>
                <c:pt idx="949">
                  <c:v>39.799999999999997</c:v>
                </c:pt>
                <c:pt idx="950">
                  <c:v>39.700000000000003</c:v>
                </c:pt>
                <c:pt idx="951">
                  <c:v>39.799999999999997</c:v>
                </c:pt>
                <c:pt idx="952">
                  <c:v>39.799999999999997</c:v>
                </c:pt>
                <c:pt idx="953">
                  <c:v>39.799999999999997</c:v>
                </c:pt>
                <c:pt idx="954">
                  <c:v>39.799999999999997</c:v>
                </c:pt>
                <c:pt idx="955">
                  <c:v>39.799999999999997</c:v>
                </c:pt>
                <c:pt idx="956">
                  <c:v>39.700000000000003</c:v>
                </c:pt>
                <c:pt idx="957">
                  <c:v>39.799999999999997</c:v>
                </c:pt>
                <c:pt idx="958">
                  <c:v>39.9</c:v>
                </c:pt>
                <c:pt idx="959">
                  <c:v>39.799999999999997</c:v>
                </c:pt>
                <c:pt idx="960">
                  <c:v>39.799999999999997</c:v>
                </c:pt>
                <c:pt idx="961">
                  <c:v>39.799999999999997</c:v>
                </c:pt>
                <c:pt idx="962">
                  <c:v>39.799999999999997</c:v>
                </c:pt>
                <c:pt idx="963">
                  <c:v>39.9</c:v>
                </c:pt>
                <c:pt idx="964">
                  <c:v>39.799999999999997</c:v>
                </c:pt>
                <c:pt idx="965">
                  <c:v>39.9</c:v>
                </c:pt>
                <c:pt idx="966">
                  <c:v>39.9</c:v>
                </c:pt>
                <c:pt idx="967">
                  <c:v>39.9</c:v>
                </c:pt>
                <c:pt idx="968">
                  <c:v>39.9</c:v>
                </c:pt>
                <c:pt idx="969">
                  <c:v>40</c:v>
                </c:pt>
                <c:pt idx="970">
                  <c:v>40</c:v>
                </c:pt>
                <c:pt idx="971">
                  <c:v>40</c:v>
                </c:pt>
                <c:pt idx="972">
                  <c:v>40</c:v>
                </c:pt>
                <c:pt idx="973">
                  <c:v>40</c:v>
                </c:pt>
                <c:pt idx="974">
                  <c:v>40</c:v>
                </c:pt>
                <c:pt idx="975">
                  <c:v>40</c:v>
                </c:pt>
                <c:pt idx="976">
                  <c:v>40</c:v>
                </c:pt>
                <c:pt idx="977">
                  <c:v>40</c:v>
                </c:pt>
                <c:pt idx="978">
                  <c:v>40</c:v>
                </c:pt>
                <c:pt idx="979">
                  <c:v>40</c:v>
                </c:pt>
                <c:pt idx="980">
                  <c:v>40</c:v>
                </c:pt>
                <c:pt idx="981">
                  <c:v>40</c:v>
                </c:pt>
                <c:pt idx="982">
                  <c:v>40</c:v>
                </c:pt>
                <c:pt idx="983">
                  <c:v>40</c:v>
                </c:pt>
                <c:pt idx="984">
                  <c:v>40</c:v>
                </c:pt>
                <c:pt idx="985">
                  <c:v>40</c:v>
                </c:pt>
                <c:pt idx="986">
                  <c:v>40</c:v>
                </c:pt>
                <c:pt idx="987">
                  <c:v>40</c:v>
                </c:pt>
                <c:pt idx="988">
                  <c:v>40</c:v>
                </c:pt>
                <c:pt idx="989">
                  <c:v>40</c:v>
                </c:pt>
                <c:pt idx="990">
                  <c:v>40</c:v>
                </c:pt>
                <c:pt idx="991">
                  <c:v>40.1</c:v>
                </c:pt>
                <c:pt idx="992">
                  <c:v>40</c:v>
                </c:pt>
                <c:pt idx="993">
                  <c:v>40.1</c:v>
                </c:pt>
                <c:pt idx="994">
                  <c:v>40.1</c:v>
                </c:pt>
                <c:pt idx="995">
                  <c:v>40.1</c:v>
                </c:pt>
                <c:pt idx="996">
                  <c:v>40.1</c:v>
                </c:pt>
                <c:pt idx="997">
                  <c:v>40.1</c:v>
                </c:pt>
                <c:pt idx="998">
                  <c:v>40.1</c:v>
                </c:pt>
                <c:pt idx="999">
                  <c:v>40.1</c:v>
                </c:pt>
                <c:pt idx="1000">
                  <c:v>40.1</c:v>
                </c:pt>
                <c:pt idx="1001">
                  <c:v>40.1</c:v>
                </c:pt>
                <c:pt idx="1002">
                  <c:v>40.200000000000003</c:v>
                </c:pt>
                <c:pt idx="1003">
                  <c:v>40.200000000000003</c:v>
                </c:pt>
                <c:pt idx="1004">
                  <c:v>40.200000000000003</c:v>
                </c:pt>
                <c:pt idx="1005">
                  <c:v>40.200000000000003</c:v>
                </c:pt>
                <c:pt idx="1006">
                  <c:v>40.200000000000003</c:v>
                </c:pt>
                <c:pt idx="1007">
                  <c:v>40.299999999999997</c:v>
                </c:pt>
                <c:pt idx="1008">
                  <c:v>40.299999999999997</c:v>
                </c:pt>
                <c:pt idx="1009">
                  <c:v>40.299999999999997</c:v>
                </c:pt>
                <c:pt idx="1010">
                  <c:v>40.299999999999997</c:v>
                </c:pt>
                <c:pt idx="1011">
                  <c:v>40.299999999999997</c:v>
                </c:pt>
                <c:pt idx="1012">
                  <c:v>40.299999999999997</c:v>
                </c:pt>
                <c:pt idx="1013">
                  <c:v>40.200000000000003</c:v>
                </c:pt>
                <c:pt idx="1014">
                  <c:v>40.200000000000003</c:v>
                </c:pt>
                <c:pt idx="1015">
                  <c:v>40.299999999999997</c:v>
                </c:pt>
                <c:pt idx="1016">
                  <c:v>40.299999999999997</c:v>
                </c:pt>
                <c:pt idx="1017">
                  <c:v>40.299999999999997</c:v>
                </c:pt>
                <c:pt idx="1018">
                  <c:v>40.299999999999997</c:v>
                </c:pt>
                <c:pt idx="1019">
                  <c:v>40.299999999999997</c:v>
                </c:pt>
                <c:pt idx="1020">
                  <c:v>40.299999999999997</c:v>
                </c:pt>
                <c:pt idx="1021">
                  <c:v>40.299999999999997</c:v>
                </c:pt>
                <c:pt idx="1022">
                  <c:v>40.299999999999997</c:v>
                </c:pt>
                <c:pt idx="1023">
                  <c:v>40.299999999999997</c:v>
                </c:pt>
                <c:pt idx="1024">
                  <c:v>40.299999999999997</c:v>
                </c:pt>
                <c:pt idx="1025">
                  <c:v>40.299999999999997</c:v>
                </c:pt>
                <c:pt idx="1026">
                  <c:v>40.299999999999997</c:v>
                </c:pt>
                <c:pt idx="1027">
                  <c:v>40.299999999999997</c:v>
                </c:pt>
                <c:pt idx="1028">
                  <c:v>40.299999999999997</c:v>
                </c:pt>
                <c:pt idx="1029">
                  <c:v>40.299999999999997</c:v>
                </c:pt>
                <c:pt idx="1030">
                  <c:v>40.4</c:v>
                </c:pt>
                <c:pt idx="1031">
                  <c:v>40.299999999999997</c:v>
                </c:pt>
                <c:pt idx="1032">
                  <c:v>40.4</c:v>
                </c:pt>
                <c:pt idx="1033">
                  <c:v>40.5</c:v>
                </c:pt>
                <c:pt idx="1034">
                  <c:v>40.5</c:v>
                </c:pt>
                <c:pt idx="1035">
                  <c:v>40.5</c:v>
                </c:pt>
                <c:pt idx="1036">
                  <c:v>40.5</c:v>
                </c:pt>
                <c:pt idx="1037">
                  <c:v>40.5</c:v>
                </c:pt>
                <c:pt idx="1038">
                  <c:v>40.5</c:v>
                </c:pt>
                <c:pt idx="1039">
                  <c:v>40.5</c:v>
                </c:pt>
                <c:pt idx="1040">
                  <c:v>40.5</c:v>
                </c:pt>
                <c:pt idx="1041">
                  <c:v>40.5</c:v>
                </c:pt>
                <c:pt idx="1042">
                  <c:v>40.5</c:v>
                </c:pt>
                <c:pt idx="1043">
                  <c:v>40.5</c:v>
                </c:pt>
                <c:pt idx="1044">
                  <c:v>40.5</c:v>
                </c:pt>
                <c:pt idx="1045">
                  <c:v>40.6</c:v>
                </c:pt>
                <c:pt idx="1046">
                  <c:v>40.6</c:v>
                </c:pt>
                <c:pt idx="1047">
                  <c:v>40.6</c:v>
                </c:pt>
                <c:pt idx="1048">
                  <c:v>40.6</c:v>
                </c:pt>
                <c:pt idx="1049">
                  <c:v>40.6</c:v>
                </c:pt>
                <c:pt idx="1050">
                  <c:v>40.6</c:v>
                </c:pt>
                <c:pt idx="1051">
                  <c:v>40.6</c:v>
                </c:pt>
                <c:pt idx="1052">
                  <c:v>40.5</c:v>
                </c:pt>
                <c:pt idx="1053">
                  <c:v>40.6</c:v>
                </c:pt>
                <c:pt idx="1054">
                  <c:v>40.6</c:v>
                </c:pt>
                <c:pt idx="1055">
                  <c:v>40.6</c:v>
                </c:pt>
                <c:pt idx="1056">
                  <c:v>40.6</c:v>
                </c:pt>
                <c:pt idx="1057">
                  <c:v>40.6</c:v>
                </c:pt>
                <c:pt idx="1058">
                  <c:v>40.6</c:v>
                </c:pt>
                <c:pt idx="1059">
                  <c:v>40.700000000000003</c:v>
                </c:pt>
                <c:pt idx="1060">
                  <c:v>40.6</c:v>
                </c:pt>
                <c:pt idx="1061">
                  <c:v>40.6</c:v>
                </c:pt>
                <c:pt idx="1062">
                  <c:v>40.700000000000003</c:v>
                </c:pt>
                <c:pt idx="1063">
                  <c:v>40.6</c:v>
                </c:pt>
                <c:pt idx="1064">
                  <c:v>40.700000000000003</c:v>
                </c:pt>
                <c:pt idx="1065">
                  <c:v>40.700000000000003</c:v>
                </c:pt>
                <c:pt idx="1066">
                  <c:v>40.700000000000003</c:v>
                </c:pt>
                <c:pt idx="1067">
                  <c:v>40.700000000000003</c:v>
                </c:pt>
                <c:pt idx="1068">
                  <c:v>40.799999999999997</c:v>
                </c:pt>
                <c:pt idx="1069">
                  <c:v>40.799999999999997</c:v>
                </c:pt>
                <c:pt idx="1070">
                  <c:v>40.799999999999997</c:v>
                </c:pt>
                <c:pt idx="1071">
                  <c:v>40.799999999999997</c:v>
                </c:pt>
                <c:pt idx="1072">
                  <c:v>40.799999999999997</c:v>
                </c:pt>
                <c:pt idx="1073">
                  <c:v>40.799999999999997</c:v>
                </c:pt>
                <c:pt idx="1074">
                  <c:v>40.799999999999997</c:v>
                </c:pt>
                <c:pt idx="1075">
                  <c:v>40.799999999999997</c:v>
                </c:pt>
                <c:pt idx="1076">
                  <c:v>40.799999999999997</c:v>
                </c:pt>
                <c:pt idx="1077">
                  <c:v>40.799999999999997</c:v>
                </c:pt>
                <c:pt idx="1078">
                  <c:v>40.799999999999997</c:v>
                </c:pt>
                <c:pt idx="1079">
                  <c:v>40.799999999999997</c:v>
                </c:pt>
                <c:pt idx="1080">
                  <c:v>40.799999999999997</c:v>
                </c:pt>
                <c:pt idx="1081">
                  <c:v>40.9</c:v>
                </c:pt>
                <c:pt idx="1082">
                  <c:v>40.9</c:v>
                </c:pt>
                <c:pt idx="1083">
                  <c:v>40.9</c:v>
                </c:pt>
                <c:pt idx="1084">
                  <c:v>40.9</c:v>
                </c:pt>
                <c:pt idx="1085">
                  <c:v>40.9</c:v>
                </c:pt>
                <c:pt idx="1086">
                  <c:v>40.9</c:v>
                </c:pt>
                <c:pt idx="1087">
                  <c:v>40.9</c:v>
                </c:pt>
                <c:pt idx="1088">
                  <c:v>40.9</c:v>
                </c:pt>
                <c:pt idx="1089">
                  <c:v>41</c:v>
                </c:pt>
                <c:pt idx="1090">
                  <c:v>40.9</c:v>
                </c:pt>
                <c:pt idx="1091">
                  <c:v>41</c:v>
                </c:pt>
                <c:pt idx="1092">
                  <c:v>41</c:v>
                </c:pt>
                <c:pt idx="1093">
                  <c:v>41</c:v>
                </c:pt>
                <c:pt idx="1094">
                  <c:v>41</c:v>
                </c:pt>
                <c:pt idx="1095">
                  <c:v>41</c:v>
                </c:pt>
                <c:pt idx="1096">
                  <c:v>41</c:v>
                </c:pt>
                <c:pt idx="1097">
                  <c:v>41</c:v>
                </c:pt>
                <c:pt idx="1098">
                  <c:v>41</c:v>
                </c:pt>
                <c:pt idx="1099">
                  <c:v>41</c:v>
                </c:pt>
                <c:pt idx="1100">
                  <c:v>41</c:v>
                </c:pt>
                <c:pt idx="1101">
                  <c:v>41</c:v>
                </c:pt>
                <c:pt idx="1102">
                  <c:v>41</c:v>
                </c:pt>
                <c:pt idx="1103">
                  <c:v>41.1</c:v>
                </c:pt>
                <c:pt idx="1104">
                  <c:v>41.1</c:v>
                </c:pt>
                <c:pt idx="1105">
                  <c:v>41.1</c:v>
                </c:pt>
                <c:pt idx="1106">
                  <c:v>41.1</c:v>
                </c:pt>
                <c:pt idx="1107">
                  <c:v>41.1</c:v>
                </c:pt>
                <c:pt idx="1108">
                  <c:v>41.1</c:v>
                </c:pt>
                <c:pt idx="1109">
                  <c:v>41.1</c:v>
                </c:pt>
                <c:pt idx="1110">
                  <c:v>41.1</c:v>
                </c:pt>
                <c:pt idx="1111">
                  <c:v>41.1</c:v>
                </c:pt>
                <c:pt idx="1112">
                  <c:v>41.2</c:v>
                </c:pt>
                <c:pt idx="1113">
                  <c:v>41.2</c:v>
                </c:pt>
                <c:pt idx="1114">
                  <c:v>41.1</c:v>
                </c:pt>
                <c:pt idx="1115">
                  <c:v>41.1</c:v>
                </c:pt>
                <c:pt idx="1116">
                  <c:v>41.1</c:v>
                </c:pt>
                <c:pt idx="1117">
                  <c:v>41.3</c:v>
                </c:pt>
                <c:pt idx="1118">
                  <c:v>41.3</c:v>
                </c:pt>
                <c:pt idx="1119">
                  <c:v>41.2</c:v>
                </c:pt>
                <c:pt idx="1120">
                  <c:v>41.1</c:v>
                </c:pt>
                <c:pt idx="1121">
                  <c:v>41.2</c:v>
                </c:pt>
                <c:pt idx="1122">
                  <c:v>41.2</c:v>
                </c:pt>
                <c:pt idx="1123">
                  <c:v>41.3</c:v>
                </c:pt>
                <c:pt idx="1124">
                  <c:v>41.3</c:v>
                </c:pt>
                <c:pt idx="1125">
                  <c:v>41.3</c:v>
                </c:pt>
                <c:pt idx="1126">
                  <c:v>41.3</c:v>
                </c:pt>
                <c:pt idx="1127">
                  <c:v>41.3</c:v>
                </c:pt>
                <c:pt idx="1128">
                  <c:v>41.3</c:v>
                </c:pt>
                <c:pt idx="1129">
                  <c:v>41.3</c:v>
                </c:pt>
                <c:pt idx="1130">
                  <c:v>41.3</c:v>
                </c:pt>
                <c:pt idx="1131">
                  <c:v>41.4</c:v>
                </c:pt>
                <c:pt idx="1132">
                  <c:v>41.4</c:v>
                </c:pt>
                <c:pt idx="1133">
                  <c:v>41.4</c:v>
                </c:pt>
                <c:pt idx="1134">
                  <c:v>41.4</c:v>
                </c:pt>
                <c:pt idx="1135">
                  <c:v>41.4</c:v>
                </c:pt>
                <c:pt idx="1136">
                  <c:v>41.4</c:v>
                </c:pt>
                <c:pt idx="1137">
                  <c:v>41.4</c:v>
                </c:pt>
                <c:pt idx="1138">
                  <c:v>41.4</c:v>
                </c:pt>
                <c:pt idx="1139">
                  <c:v>41.4</c:v>
                </c:pt>
                <c:pt idx="1140">
                  <c:v>41.4</c:v>
                </c:pt>
                <c:pt idx="1141">
                  <c:v>41.4</c:v>
                </c:pt>
                <c:pt idx="1142">
                  <c:v>41.4</c:v>
                </c:pt>
                <c:pt idx="1143">
                  <c:v>41.4</c:v>
                </c:pt>
                <c:pt idx="1144">
                  <c:v>41.4</c:v>
                </c:pt>
                <c:pt idx="1145">
                  <c:v>41.4</c:v>
                </c:pt>
                <c:pt idx="1146">
                  <c:v>41.5</c:v>
                </c:pt>
                <c:pt idx="1147">
                  <c:v>41.5</c:v>
                </c:pt>
                <c:pt idx="1148">
                  <c:v>41.4</c:v>
                </c:pt>
                <c:pt idx="1149">
                  <c:v>41.5</c:v>
                </c:pt>
                <c:pt idx="1150">
                  <c:v>41.5</c:v>
                </c:pt>
                <c:pt idx="1151">
                  <c:v>41.5</c:v>
                </c:pt>
                <c:pt idx="1152">
                  <c:v>41.5</c:v>
                </c:pt>
                <c:pt idx="1153">
                  <c:v>41.6</c:v>
                </c:pt>
                <c:pt idx="1154">
                  <c:v>41.6</c:v>
                </c:pt>
                <c:pt idx="1155">
                  <c:v>41.6</c:v>
                </c:pt>
                <c:pt idx="1156">
                  <c:v>41.5</c:v>
                </c:pt>
                <c:pt idx="1157">
                  <c:v>41.6</c:v>
                </c:pt>
                <c:pt idx="1158">
                  <c:v>41.5</c:v>
                </c:pt>
                <c:pt idx="1159">
                  <c:v>41.6</c:v>
                </c:pt>
                <c:pt idx="1160">
                  <c:v>41.6</c:v>
                </c:pt>
                <c:pt idx="1161">
                  <c:v>41.6</c:v>
                </c:pt>
                <c:pt idx="1162">
                  <c:v>41.6</c:v>
                </c:pt>
                <c:pt idx="1163">
                  <c:v>41.6</c:v>
                </c:pt>
                <c:pt idx="1164">
                  <c:v>41.7</c:v>
                </c:pt>
                <c:pt idx="1165">
                  <c:v>41.6</c:v>
                </c:pt>
                <c:pt idx="1166">
                  <c:v>41.6</c:v>
                </c:pt>
                <c:pt idx="1167">
                  <c:v>41.7</c:v>
                </c:pt>
                <c:pt idx="1168">
                  <c:v>41.8</c:v>
                </c:pt>
                <c:pt idx="1169">
                  <c:v>41.7</c:v>
                </c:pt>
                <c:pt idx="1170">
                  <c:v>41.7</c:v>
                </c:pt>
                <c:pt idx="1171">
                  <c:v>41.7</c:v>
                </c:pt>
                <c:pt idx="1172">
                  <c:v>41.8</c:v>
                </c:pt>
                <c:pt idx="1173">
                  <c:v>41.8</c:v>
                </c:pt>
                <c:pt idx="1174">
                  <c:v>41.8</c:v>
                </c:pt>
                <c:pt idx="1175">
                  <c:v>41.8</c:v>
                </c:pt>
                <c:pt idx="1176">
                  <c:v>41.8</c:v>
                </c:pt>
                <c:pt idx="1177">
                  <c:v>41.8</c:v>
                </c:pt>
                <c:pt idx="1178">
                  <c:v>41.8</c:v>
                </c:pt>
                <c:pt idx="1179">
                  <c:v>41.8</c:v>
                </c:pt>
                <c:pt idx="1180">
                  <c:v>41.8</c:v>
                </c:pt>
                <c:pt idx="1181">
                  <c:v>41.8</c:v>
                </c:pt>
                <c:pt idx="1182">
                  <c:v>41.8</c:v>
                </c:pt>
                <c:pt idx="1183">
                  <c:v>41.8</c:v>
                </c:pt>
                <c:pt idx="1184">
                  <c:v>41.8</c:v>
                </c:pt>
                <c:pt idx="1185">
                  <c:v>41.9</c:v>
                </c:pt>
                <c:pt idx="1186">
                  <c:v>41.8</c:v>
                </c:pt>
                <c:pt idx="1187">
                  <c:v>41.8</c:v>
                </c:pt>
                <c:pt idx="1188">
                  <c:v>41.8</c:v>
                </c:pt>
                <c:pt idx="1189">
                  <c:v>41.9</c:v>
                </c:pt>
                <c:pt idx="1190">
                  <c:v>41.9</c:v>
                </c:pt>
                <c:pt idx="1191">
                  <c:v>41.9</c:v>
                </c:pt>
                <c:pt idx="1192">
                  <c:v>41.9</c:v>
                </c:pt>
                <c:pt idx="1193">
                  <c:v>41.9</c:v>
                </c:pt>
                <c:pt idx="1194">
                  <c:v>41.9</c:v>
                </c:pt>
                <c:pt idx="1195">
                  <c:v>41.9</c:v>
                </c:pt>
                <c:pt idx="1196">
                  <c:v>41.9</c:v>
                </c:pt>
                <c:pt idx="1197">
                  <c:v>41.9</c:v>
                </c:pt>
                <c:pt idx="1198">
                  <c:v>41.9</c:v>
                </c:pt>
                <c:pt idx="1199">
                  <c:v>41.9</c:v>
                </c:pt>
                <c:pt idx="1200">
                  <c:v>42</c:v>
                </c:pt>
                <c:pt idx="1201">
                  <c:v>42</c:v>
                </c:pt>
                <c:pt idx="1202">
                  <c:v>42</c:v>
                </c:pt>
                <c:pt idx="1203">
                  <c:v>42</c:v>
                </c:pt>
                <c:pt idx="1204">
                  <c:v>42</c:v>
                </c:pt>
                <c:pt idx="1205">
                  <c:v>42</c:v>
                </c:pt>
                <c:pt idx="1206">
                  <c:v>42.1</c:v>
                </c:pt>
                <c:pt idx="1207">
                  <c:v>42.1</c:v>
                </c:pt>
                <c:pt idx="1208">
                  <c:v>42.1</c:v>
                </c:pt>
                <c:pt idx="1209">
                  <c:v>42.1</c:v>
                </c:pt>
                <c:pt idx="1210">
                  <c:v>42.1</c:v>
                </c:pt>
                <c:pt idx="1211">
                  <c:v>42.1</c:v>
                </c:pt>
                <c:pt idx="1212">
                  <c:v>42.1</c:v>
                </c:pt>
                <c:pt idx="1213">
                  <c:v>42.1</c:v>
                </c:pt>
                <c:pt idx="1214">
                  <c:v>42.1</c:v>
                </c:pt>
                <c:pt idx="1215">
                  <c:v>42.1</c:v>
                </c:pt>
                <c:pt idx="1216">
                  <c:v>42.1</c:v>
                </c:pt>
                <c:pt idx="1217">
                  <c:v>42.2</c:v>
                </c:pt>
                <c:pt idx="1218">
                  <c:v>42.2</c:v>
                </c:pt>
                <c:pt idx="1219">
                  <c:v>42.1</c:v>
                </c:pt>
                <c:pt idx="1220">
                  <c:v>42.1</c:v>
                </c:pt>
                <c:pt idx="1221">
                  <c:v>42.1</c:v>
                </c:pt>
                <c:pt idx="1222">
                  <c:v>42.2</c:v>
                </c:pt>
                <c:pt idx="1223">
                  <c:v>42.3</c:v>
                </c:pt>
                <c:pt idx="1224">
                  <c:v>42.3</c:v>
                </c:pt>
                <c:pt idx="1225">
                  <c:v>42.3</c:v>
                </c:pt>
                <c:pt idx="1226">
                  <c:v>42.3</c:v>
                </c:pt>
                <c:pt idx="1227">
                  <c:v>42.3</c:v>
                </c:pt>
                <c:pt idx="1228">
                  <c:v>42.3</c:v>
                </c:pt>
                <c:pt idx="1229">
                  <c:v>42.3</c:v>
                </c:pt>
                <c:pt idx="1230">
                  <c:v>42.3</c:v>
                </c:pt>
                <c:pt idx="1231">
                  <c:v>42.3</c:v>
                </c:pt>
                <c:pt idx="1232">
                  <c:v>42.3</c:v>
                </c:pt>
                <c:pt idx="1233">
                  <c:v>42.4</c:v>
                </c:pt>
                <c:pt idx="1234">
                  <c:v>42.3</c:v>
                </c:pt>
                <c:pt idx="1235">
                  <c:v>42.4</c:v>
                </c:pt>
                <c:pt idx="1236">
                  <c:v>42.4</c:v>
                </c:pt>
                <c:pt idx="1237">
                  <c:v>42.4</c:v>
                </c:pt>
                <c:pt idx="1238">
                  <c:v>42.4</c:v>
                </c:pt>
                <c:pt idx="1239">
                  <c:v>42.4</c:v>
                </c:pt>
                <c:pt idx="1240">
                  <c:v>42.4</c:v>
                </c:pt>
                <c:pt idx="1241">
                  <c:v>42.4</c:v>
                </c:pt>
                <c:pt idx="1242">
                  <c:v>42.5</c:v>
                </c:pt>
                <c:pt idx="1243">
                  <c:v>42.4</c:v>
                </c:pt>
                <c:pt idx="1244">
                  <c:v>42.5</c:v>
                </c:pt>
                <c:pt idx="1245">
                  <c:v>42.5</c:v>
                </c:pt>
                <c:pt idx="1246">
                  <c:v>42.5</c:v>
                </c:pt>
                <c:pt idx="1247">
                  <c:v>42.5</c:v>
                </c:pt>
                <c:pt idx="1248">
                  <c:v>42.5</c:v>
                </c:pt>
                <c:pt idx="1249">
                  <c:v>42.4</c:v>
                </c:pt>
                <c:pt idx="1250">
                  <c:v>42.4</c:v>
                </c:pt>
                <c:pt idx="1251">
                  <c:v>42.4</c:v>
                </c:pt>
                <c:pt idx="1252">
                  <c:v>42.5</c:v>
                </c:pt>
                <c:pt idx="1253">
                  <c:v>42.5</c:v>
                </c:pt>
                <c:pt idx="1254">
                  <c:v>42.5</c:v>
                </c:pt>
                <c:pt idx="1255">
                  <c:v>42.5</c:v>
                </c:pt>
                <c:pt idx="1256">
                  <c:v>42.5</c:v>
                </c:pt>
                <c:pt idx="1257">
                  <c:v>42.6</c:v>
                </c:pt>
                <c:pt idx="1258">
                  <c:v>42.6</c:v>
                </c:pt>
                <c:pt idx="1259">
                  <c:v>42.6</c:v>
                </c:pt>
                <c:pt idx="1260">
                  <c:v>42.6</c:v>
                </c:pt>
                <c:pt idx="1261">
                  <c:v>42.6</c:v>
                </c:pt>
                <c:pt idx="1262">
                  <c:v>42.6</c:v>
                </c:pt>
                <c:pt idx="1263">
                  <c:v>42.6</c:v>
                </c:pt>
                <c:pt idx="1264">
                  <c:v>42.6</c:v>
                </c:pt>
                <c:pt idx="1265">
                  <c:v>42.7</c:v>
                </c:pt>
                <c:pt idx="1266">
                  <c:v>42.7</c:v>
                </c:pt>
                <c:pt idx="1267">
                  <c:v>42.7</c:v>
                </c:pt>
                <c:pt idx="1268">
                  <c:v>42.7</c:v>
                </c:pt>
                <c:pt idx="1269">
                  <c:v>42.7</c:v>
                </c:pt>
                <c:pt idx="1270">
                  <c:v>42.7</c:v>
                </c:pt>
                <c:pt idx="1271">
                  <c:v>42.7</c:v>
                </c:pt>
                <c:pt idx="1272">
                  <c:v>42.7</c:v>
                </c:pt>
                <c:pt idx="1273">
                  <c:v>42.8</c:v>
                </c:pt>
                <c:pt idx="1274">
                  <c:v>42.8</c:v>
                </c:pt>
                <c:pt idx="1275">
                  <c:v>42.8</c:v>
                </c:pt>
                <c:pt idx="1276">
                  <c:v>42.8</c:v>
                </c:pt>
                <c:pt idx="1277">
                  <c:v>42.8</c:v>
                </c:pt>
                <c:pt idx="1278">
                  <c:v>42.8</c:v>
                </c:pt>
                <c:pt idx="1279">
                  <c:v>42.8</c:v>
                </c:pt>
                <c:pt idx="1280">
                  <c:v>42.8</c:v>
                </c:pt>
                <c:pt idx="1281">
                  <c:v>42.8</c:v>
                </c:pt>
                <c:pt idx="1282">
                  <c:v>42.8</c:v>
                </c:pt>
                <c:pt idx="1283">
                  <c:v>42.8</c:v>
                </c:pt>
                <c:pt idx="1284">
                  <c:v>42.8</c:v>
                </c:pt>
                <c:pt idx="1285">
                  <c:v>42.8</c:v>
                </c:pt>
                <c:pt idx="1286">
                  <c:v>42.8</c:v>
                </c:pt>
                <c:pt idx="1287">
                  <c:v>42.9</c:v>
                </c:pt>
                <c:pt idx="1288">
                  <c:v>42.9</c:v>
                </c:pt>
                <c:pt idx="1289">
                  <c:v>42.9</c:v>
                </c:pt>
                <c:pt idx="1290">
                  <c:v>42.9</c:v>
                </c:pt>
                <c:pt idx="1291">
                  <c:v>42.9</c:v>
                </c:pt>
                <c:pt idx="1292">
                  <c:v>42.9</c:v>
                </c:pt>
                <c:pt idx="1293">
                  <c:v>42.9</c:v>
                </c:pt>
                <c:pt idx="1294">
                  <c:v>43</c:v>
                </c:pt>
                <c:pt idx="1295">
                  <c:v>43</c:v>
                </c:pt>
                <c:pt idx="1296">
                  <c:v>42.9</c:v>
                </c:pt>
                <c:pt idx="1297">
                  <c:v>42.9</c:v>
                </c:pt>
                <c:pt idx="1298">
                  <c:v>42.9</c:v>
                </c:pt>
                <c:pt idx="1299">
                  <c:v>43</c:v>
                </c:pt>
                <c:pt idx="1300">
                  <c:v>43</c:v>
                </c:pt>
                <c:pt idx="1301">
                  <c:v>43</c:v>
                </c:pt>
                <c:pt idx="1302">
                  <c:v>43</c:v>
                </c:pt>
                <c:pt idx="1303">
                  <c:v>43</c:v>
                </c:pt>
                <c:pt idx="1304">
                  <c:v>43.1</c:v>
                </c:pt>
                <c:pt idx="1305">
                  <c:v>43.1</c:v>
                </c:pt>
                <c:pt idx="1306">
                  <c:v>43</c:v>
                </c:pt>
                <c:pt idx="1307">
                  <c:v>43</c:v>
                </c:pt>
                <c:pt idx="1308">
                  <c:v>43.1</c:v>
                </c:pt>
                <c:pt idx="1309">
                  <c:v>43.1</c:v>
                </c:pt>
                <c:pt idx="1310">
                  <c:v>43.1</c:v>
                </c:pt>
                <c:pt idx="1311">
                  <c:v>43.1</c:v>
                </c:pt>
                <c:pt idx="1312">
                  <c:v>43.2</c:v>
                </c:pt>
                <c:pt idx="1313">
                  <c:v>43.2</c:v>
                </c:pt>
                <c:pt idx="1314">
                  <c:v>43.2</c:v>
                </c:pt>
                <c:pt idx="1315">
                  <c:v>43.2</c:v>
                </c:pt>
                <c:pt idx="1316">
                  <c:v>43.2</c:v>
                </c:pt>
                <c:pt idx="1317">
                  <c:v>43.2</c:v>
                </c:pt>
                <c:pt idx="1318">
                  <c:v>43.2</c:v>
                </c:pt>
                <c:pt idx="1319">
                  <c:v>43.2</c:v>
                </c:pt>
                <c:pt idx="1320">
                  <c:v>43.2</c:v>
                </c:pt>
                <c:pt idx="1321">
                  <c:v>43.2</c:v>
                </c:pt>
                <c:pt idx="1322">
                  <c:v>43.2</c:v>
                </c:pt>
                <c:pt idx="1323">
                  <c:v>43.2</c:v>
                </c:pt>
                <c:pt idx="1324">
                  <c:v>43.2</c:v>
                </c:pt>
                <c:pt idx="1325">
                  <c:v>43.2</c:v>
                </c:pt>
                <c:pt idx="1326">
                  <c:v>43.2</c:v>
                </c:pt>
                <c:pt idx="1327">
                  <c:v>43.2</c:v>
                </c:pt>
                <c:pt idx="1328">
                  <c:v>43.2</c:v>
                </c:pt>
                <c:pt idx="1329">
                  <c:v>43.2</c:v>
                </c:pt>
                <c:pt idx="1330">
                  <c:v>43.2</c:v>
                </c:pt>
                <c:pt idx="1331">
                  <c:v>43.2</c:v>
                </c:pt>
                <c:pt idx="1332">
                  <c:v>43.3</c:v>
                </c:pt>
                <c:pt idx="1333">
                  <c:v>43.3</c:v>
                </c:pt>
                <c:pt idx="1334">
                  <c:v>43.3</c:v>
                </c:pt>
                <c:pt idx="1335">
                  <c:v>43.3</c:v>
                </c:pt>
                <c:pt idx="1336">
                  <c:v>43.3</c:v>
                </c:pt>
                <c:pt idx="1337">
                  <c:v>43.3</c:v>
                </c:pt>
                <c:pt idx="1338">
                  <c:v>43.4</c:v>
                </c:pt>
                <c:pt idx="1339">
                  <c:v>43.3</c:v>
                </c:pt>
                <c:pt idx="1340">
                  <c:v>43.4</c:v>
                </c:pt>
                <c:pt idx="1341">
                  <c:v>43.4</c:v>
                </c:pt>
                <c:pt idx="1342">
                  <c:v>43.4</c:v>
                </c:pt>
                <c:pt idx="1343">
                  <c:v>43.3</c:v>
                </c:pt>
                <c:pt idx="1344">
                  <c:v>43.4</c:v>
                </c:pt>
                <c:pt idx="1345">
                  <c:v>43.5</c:v>
                </c:pt>
                <c:pt idx="1346">
                  <c:v>43.5</c:v>
                </c:pt>
                <c:pt idx="1347">
                  <c:v>43.5</c:v>
                </c:pt>
                <c:pt idx="1348">
                  <c:v>43.5</c:v>
                </c:pt>
                <c:pt idx="1349">
                  <c:v>43.5</c:v>
                </c:pt>
                <c:pt idx="1350">
                  <c:v>43.5</c:v>
                </c:pt>
                <c:pt idx="1351">
                  <c:v>43.4</c:v>
                </c:pt>
                <c:pt idx="1352">
                  <c:v>43.5</c:v>
                </c:pt>
                <c:pt idx="1353">
                  <c:v>43.5</c:v>
                </c:pt>
                <c:pt idx="1354">
                  <c:v>43.5</c:v>
                </c:pt>
                <c:pt idx="1355">
                  <c:v>43.5</c:v>
                </c:pt>
                <c:pt idx="1356">
                  <c:v>43.5</c:v>
                </c:pt>
                <c:pt idx="1357">
                  <c:v>43.5</c:v>
                </c:pt>
                <c:pt idx="1358">
                  <c:v>43.5</c:v>
                </c:pt>
                <c:pt idx="1359">
                  <c:v>43.5</c:v>
                </c:pt>
                <c:pt idx="1360">
                  <c:v>43.5</c:v>
                </c:pt>
                <c:pt idx="1361">
                  <c:v>43.5</c:v>
                </c:pt>
                <c:pt idx="1362">
                  <c:v>43.6</c:v>
                </c:pt>
                <c:pt idx="1363">
                  <c:v>43.6</c:v>
                </c:pt>
                <c:pt idx="1364">
                  <c:v>43.6</c:v>
                </c:pt>
                <c:pt idx="1365">
                  <c:v>43.6</c:v>
                </c:pt>
                <c:pt idx="1366">
                  <c:v>43.7</c:v>
                </c:pt>
                <c:pt idx="1367">
                  <c:v>43.6</c:v>
                </c:pt>
                <c:pt idx="1368">
                  <c:v>43.5</c:v>
                </c:pt>
                <c:pt idx="1369">
                  <c:v>43.6</c:v>
                </c:pt>
                <c:pt idx="1370">
                  <c:v>43.7</c:v>
                </c:pt>
                <c:pt idx="1371">
                  <c:v>43.7</c:v>
                </c:pt>
                <c:pt idx="1372">
                  <c:v>43.7</c:v>
                </c:pt>
                <c:pt idx="1373">
                  <c:v>43.7</c:v>
                </c:pt>
                <c:pt idx="1374">
                  <c:v>43.7</c:v>
                </c:pt>
                <c:pt idx="1375">
                  <c:v>43.7</c:v>
                </c:pt>
                <c:pt idx="1376">
                  <c:v>43.7</c:v>
                </c:pt>
                <c:pt idx="1377">
                  <c:v>43.7</c:v>
                </c:pt>
                <c:pt idx="1378">
                  <c:v>43.8</c:v>
                </c:pt>
                <c:pt idx="1379">
                  <c:v>43.8</c:v>
                </c:pt>
                <c:pt idx="1380">
                  <c:v>43.8</c:v>
                </c:pt>
                <c:pt idx="1381">
                  <c:v>43.8</c:v>
                </c:pt>
                <c:pt idx="1382">
                  <c:v>43.8</c:v>
                </c:pt>
                <c:pt idx="1383">
                  <c:v>43.8</c:v>
                </c:pt>
                <c:pt idx="1384">
                  <c:v>43.7</c:v>
                </c:pt>
                <c:pt idx="1385">
                  <c:v>43.8</c:v>
                </c:pt>
                <c:pt idx="1386">
                  <c:v>43.8</c:v>
                </c:pt>
                <c:pt idx="1387">
                  <c:v>43.8</c:v>
                </c:pt>
                <c:pt idx="1388">
                  <c:v>43.9</c:v>
                </c:pt>
                <c:pt idx="1389">
                  <c:v>43.9</c:v>
                </c:pt>
                <c:pt idx="1390">
                  <c:v>43.8</c:v>
                </c:pt>
                <c:pt idx="1391">
                  <c:v>43.8</c:v>
                </c:pt>
                <c:pt idx="1392">
                  <c:v>43.9</c:v>
                </c:pt>
                <c:pt idx="1393">
                  <c:v>43.9</c:v>
                </c:pt>
                <c:pt idx="1394">
                  <c:v>43.9</c:v>
                </c:pt>
                <c:pt idx="1395">
                  <c:v>43.9</c:v>
                </c:pt>
                <c:pt idx="1396">
                  <c:v>43.9</c:v>
                </c:pt>
                <c:pt idx="1397">
                  <c:v>43.9</c:v>
                </c:pt>
                <c:pt idx="1398">
                  <c:v>43.9</c:v>
                </c:pt>
                <c:pt idx="1399">
                  <c:v>44</c:v>
                </c:pt>
                <c:pt idx="1400">
                  <c:v>44</c:v>
                </c:pt>
                <c:pt idx="1401">
                  <c:v>44</c:v>
                </c:pt>
                <c:pt idx="1402">
                  <c:v>44</c:v>
                </c:pt>
                <c:pt idx="1403">
                  <c:v>43.9</c:v>
                </c:pt>
                <c:pt idx="1404">
                  <c:v>44</c:v>
                </c:pt>
                <c:pt idx="1405">
                  <c:v>44</c:v>
                </c:pt>
                <c:pt idx="1406">
                  <c:v>44</c:v>
                </c:pt>
                <c:pt idx="1407">
                  <c:v>44</c:v>
                </c:pt>
                <c:pt idx="1408">
                  <c:v>44</c:v>
                </c:pt>
                <c:pt idx="1409">
                  <c:v>44</c:v>
                </c:pt>
                <c:pt idx="1410">
                  <c:v>44</c:v>
                </c:pt>
                <c:pt idx="1411">
                  <c:v>44</c:v>
                </c:pt>
                <c:pt idx="1412">
                  <c:v>44</c:v>
                </c:pt>
                <c:pt idx="1413">
                  <c:v>44</c:v>
                </c:pt>
                <c:pt idx="1414">
                  <c:v>44</c:v>
                </c:pt>
                <c:pt idx="1415">
                  <c:v>44</c:v>
                </c:pt>
                <c:pt idx="1416">
                  <c:v>44.1</c:v>
                </c:pt>
                <c:pt idx="1417">
                  <c:v>44.1</c:v>
                </c:pt>
                <c:pt idx="1418">
                  <c:v>44.1</c:v>
                </c:pt>
                <c:pt idx="1419">
                  <c:v>44.1</c:v>
                </c:pt>
                <c:pt idx="1420">
                  <c:v>44.2</c:v>
                </c:pt>
                <c:pt idx="1421">
                  <c:v>44.2</c:v>
                </c:pt>
                <c:pt idx="1422">
                  <c:v>44.1</c:v>
                </c:pt>
                <c:pt idx="1423">
                  <c:v>44.2</c:v>
                </c:pt>
                <c:pt idx="1424">
                  <c:v>44.2</c:v>
                </c:pt>
                <c:pt idx="1425">
                  <c:v>44.3</c:v>
                </c:pt>
                <c:pt idx="1426">
                  <c:v>44.2</c:v>
                </c:pt>
                <c:pt idx="1427">
                  <c:v>44.2</c:v>
                </c:pt>
                <c:pt idx="1428">
                  <c:v>44.2</c:v>
                </c:pt>
                <c:pt idx="1429">
                  <c:v>44.2</c:v>
                </c:pt>
                <c:pt idx="1430">
                  <c:v>44.2</c:v>
                </c:pt>
                <c:pt idx="1431">
                  <c:v>44.2</c:v>
                </c:pt>
                <c:pt idx="1432">
                  <c:v>44.3</c:v>
                </c:pt>
                <c:pt idx="1433">
                  <c:v>44.3</c:v>
                </c:pt>
                <c:pt idx="1434">
                  <c:v>44.3</c:v>
                </c:pt>
                <c:pt idx="1435">
                  <c:v>44.3</c:v>
                </c:pt>
                <c:pt idx="1436">
                  <c:v>44.3</c:v>
                </c:pt>
                <c:pt idx="1437">
                  <c:v>44.3</c:v>
                </c:pt>
                <c:pt idx="1438">
                  <c:v>44.3</c:v>
                </c:pt>
                <c:pt idx="1439">
                  <c:v>44.3</c:v>
                </c:pt>
                <c:pt idx="1440">
                  <c:v>44.3</c:v>
                </c:pt>
                <c:pt idx="1441">
                  <c:v>44.3</c:v>
                </c:pt>
                <c:pt idx="1442">
                  <c:v>44.3</c:v>
                </c:pt>
                <c:pt idx="1443">
                  <c:v>44.3</c:v>
                </c:pt>
                <c:pt idx="1444">
                  <c:v>44.4</c:v>
                </c:pt>
                <c:pt idx="1445">
                  <c:v>44.4</c:v>
                </c:pt>
                <c:pt idx="1446">
                  <c:v>44.4</c:v>
                </c:pt>
                <c:pt idx="1447">
                  <c:v>44.4</c:v>
                </c:pt>
                <c:pt idx="1448">
                  <c:v>44.4</c:v>
                </c:pt>
                <c:pt idx="1449">
                  <c:v>44.4</c:v>
                </c:pt>
                <c:pt idx="1450">
                  <c:v>44.4</c:v>
                </c:pt>
                <c:pt idx="1451">
                  <c:v>44.4</c:v>
                </c:pt>
                <c:pt idx="1452">
                  <c:v>44.4</c:v>
                </c:pt>
                <c:pt idx="1453">
                  <c:v>44.4</c:v>
                </c:pt>
                <c:pt idx="1454">
                  <c:v>44.4</c:v>
                </c:pt>
                <c:pt idx="1455">
                  <c:v>44.4</c:v>
                </c:pt>
                <c:pt idx="1456">
                  <c:v>44.5</c:v>
                </c:pt>
                <c:pt idx="1457">
                  <c:v>44.5</c:v>
                </c:pt>
                <c:pt idx="1458">
                  <c:v>44.5</c:v>
                </c:pt>
                <c:pt idx="1459">
                  <c:v>44.5</c:v>
                </c:pt>
                <c:pt idx="1460">
                  <c:v>44.5</c:v>
                </c:pt>
                <c:pt idx="1461">
                  <c:v>44.5</c:v>
                </c:pt>
                <c:pt idx="1462">
                  <c:v>44.6</c:v>
                </c:pt>
                <c:pt idx="1463">
                  <c:v>44.6</c:v>
                </c:pt>
                <c:pt idx="1464">
                  <c:v>44.6</c:v>
                </c:pt>
                <c:pt idx="1465">
                  <c:v>44.6</c:v>
                </c:pt>
                <c:pt idx="1466">
                  <c:v>44.6</c:v>
                </c:pt>
                <c:pt idx="1467">
                  <c:v>44.6</c:v>
                </c:pt>
                <c:pt idx="1468">
                  <c:v>44.6</c:v>
                </c:pt>
                <c:pt idx="1469">
                  <c:v>44.6</c:v>
                </c:pt>
                <c:pt idx="1470">
                  <c:v>44.6</c:v>
                </c:pt>
                <c:pt idx="1471">
                  <c:v>44.6</c:v>
                </c:pt>
                <c:pt idx="1472">
                  <c:v>44.6</c:v>
                </c:pt>
                <c:pt idx="1473">
                  <c:v>44.6</c:v>
                </c:pt>
                <c:pt idx="1474">
                  <c:v>44.6</c:v>
                </c:pt>
                <c:pt idx="1475">
                  <c:v>44.6</c:v>
                </c:pt>
                <c:pt idx="1476">
                  <c:v>44.6</c:v>
                </c:pt>
                <c:pt idx="1477">
                  <c:v>44.6</c:v>
                </c:pt>
                <c:pt idx="1478">
                  <c:v>44.7</c:v>
                </c:pt>
                <c:pt idx="1479">
                  <c:v>44.7</c:v>
                </c:pt>
                <c:pt idx="1480">
                  <c:v>44.6</c:v>
                </c:pt>
                <c:pt idx="1481">
                  <c:v>44.6</c:v>
                </c:pt>
                <c:pt idx="1482">
                  <c:v>44.6</c:v>
                </c:pt>
                <c:pt idx="1483">
                  <c:v>44.7</c:v>
                </c:pt>
                <c:pt idx="1484">
                  <c:v>44.7</c:v>
                </c:pt>
                <c:pt idx="1485">
                  <c:v>44.7</c:v>
                </c:pt>
                <c:pt idx="1486">
                  <c:v>44.7</c:v>
                </c:pt>
                <c:pt idx="1487">
                  <c:v>44.7</c:v>
                </c:pt>
                <c:pt idx="1488">
                  <c:v>44.7</c:v>
                </c:pt>
                <c:pt idx="1489">
                  <c:v>44.8</c:v>
                </c:pt>
                <c:pt idx="1490">
                  <c:v>44.7</c:v>
                </c:pt>
                <c:pt idx="1491">
                  <c:v>44.8</c:v>
                </c:pt>
                <c:pt idx="1492">
                  <c:v>44.7</c:v>
                </c:pt>
                <c:pt idx="1493">
                  <c:v>44.7</c:v>
                </c:pt>
                <c:pt idx="1494">
                  <c:v>44.7</c:v>
                </c:pt>
                <c:pt idx="1495">
                  <c:v>44.7</c:v>
                </c:pt>
                <c:pt idx="1496">
                  <c:v>44.7</c:v>
                </c:pt>
                <c:pt idx="1497">
                  <c:v>44.8</c:v>
                </c:pt>
                <c:pt idx="1498">
                  <c:v>44.9</c:v>
                </c:pt>
                <c:pt idx="1499">
                  <c:v>44.9</c:v>
                </c:pt>
                <c:pt idx="1500">
                  <c:v>44.9</c:v>
                </c:pt>
                <c:pt idx="1501">
                  <c:v>44.9</c:v>
                </c:pt>
                <c:pt idx="1502">
                  <c:v>44.8</c:v>
                </c:pt>
                <c:pt idx="1503">
                  <c:v>44.8</c:v>
                </c:pt>
                <c:pt idx="1504">
                  <c:v>44.9</c:v>
                </c:pt>
                <c:pt idx="1505">
                  <c:v>44.9</c:v>
                </c:pt>
                <c:pt idx="1506">
                  <c:v>44.9</c:v>
                </c:pt>
                <c:pt idx="1507">
                  <c:v>44.9</c:v>
                </c:pt>
                <c:pt idx="1508">
                  <c:v>44.9</c:v>
                </c:pt>
                <c:pt idx="1509">
                  <c:v>44.9</c:v>
                </c:pt>
                <c:pt idx="1510">
                  <c:v>44.9</c:v>
                </c:pt>
                <c:pt idx="1511">
                  <c:v>44.9</c:v>
                </c:pt>
                <c:pt idx="1512">
                  <c:v>45</c:v>
                </c:pt>
                <c:pt idx="1513">
                  <c:v>45</c:v>
                </c:pt>
                <c:pt idx="1514">
                  <c:v>45</c:v>
                </c:pt>
                <c:pt idx="1515">
                  <c:v>44.9</c:v>
                </c:pt>
                <c:pt idx="1516">
                  <c:v>44.9</c:v>
                </c:pt>
                <c:pt idx="1517">
                  <c:v>44.9</c:v>
                </c:pt>
                <c:pt idx="1518">
                  <c:v>44.9</c:v>
                </c:pt>
                <c:pt idx="1519">
                  <c:v>45</c:v>
                </c:pt>
                <c:pt idx="1520">
                  <c:v>45</c:v>
                </c:pt>
                <c:pt idx="1521">
                  <c:v>45</c:v>
                </c:pt>
                <c:pt idx="1522">
                  <c:v>45</c:v>
                </c:pt>
                <c:pt idx="1523">
                  <c:v>45</c:v>
                </c:pt>
                <c:pt idx="1524">
                  <c:v>45.1</c:v>
                </c:pt>
                <c:pt idx="1525">
                  <c:v>45.1</c:v>
                </c:pt>
                <c:pt idx="1526">
                  <c:v>45.1</c:v>
                </c:pt>
                <c:pt idx="1527">
                  <c:v>45.1</c:v>
                </c:pt>
                <c:pt idx="1528">
                  <c:v>45.1</c:v>
                </c:pt>
                <c:pt idx="1529">
                  <c:v>45.1</c:v>
                </c:pt>
                <c:pt idx="1530">
                  <c:v>45.1</c:v>
                </c:pt>
                <c:pt idx="1531">
                  <c:v>45.1</c:v>
                </c:pt>
                <c:pt idx="1532">
                  <c:v>45.1</c:v>
                </c:pt>
                <c:pt idx="1533">
                  <c:v>45.1</c:v>
                </c:pt>
                <c:pt idx="1534">
                  <c:v>45.2</c:v>
                </c:pt>
                <c:pt idx="1535">
                  <c:v>45.2</c:v>
                </c:pt>
                <c:pt idx="1536">
                  <c:v>45.2</c:v>
                </c:pt>
                <c:pt idx="1537">
                  <c:v>45.2</c:v>
                </c:pt>
                <c:pt idx="1538">
                  <c:v>45.1</c:v>
                </c:pt>
                <c:pt idx="1539">
                  <c:v>45.1</c:v>
                </c:pt>
                <c:pt idx="1540">
                  <c:v>45.1</c:v>
                </c:pt>
                <c:pt idx="1541">
                  <c:v>45.2</c:v>
                </c:pt>
                <c:pt idx="1542">
                  <c:v>45.2</c:v>
                </c:pt>
                <c:pt idx="1543">
                  <c:v>45.2</c:v>
                </c:pt>
                <c:pt idx="1544">
                  <c:v>45.2</c:v>
                </c:pt>
                <c:pt idx="1545">
                  <c:v>45.2</c:v>
                </c:pt>
                <c:pt idx="1546">
                  <c:v>45.3</c:v>
                </c:pt>
                <c:pt idx="1547">
                  <c:v>45.2</c:v>
                </c:pt>
                <c:pt idx="1548">
                  <c:v>45.3</c:v>
                </c:pt>
                <c:pt idx="1549">
                  <c:v>45.3</c:v>
                </c:pt>
                <c:pt idx="1550">
                  <c:v>45.3</c:v>
                </c:pt>
                <c:pt idx="1551">
                  <c:v>45.3</c:v>
                </c:pt>
                <c:pt idx="1552">
                  <c:v>45.2</c:v>
                </c:pt>
                <c:pt idx="1553">
                  <c:v>45.3</c:v>
                </c:pt>
                <c:pt idx="1554">
                  <c:v>45.3</c:v>
                </c:pt>
                <c:pt idx="1555">
                  <c:v>45.3</c:v>
                </c:pt>
                <c:pt idx="1556">
                  <c:v>45.3</c:v>
                </c:pt>
                <c:pt idx="1557">
                  <c:v>45.3</c:v>
                </c:pt>
                <c:pt idx="1558">
                  <c:v>45.3</c:v>
                </c:pt>
                <c:pt idx="1559">
                  <c:v>45.3</c:v>
                </c:pt>
                <c:pt idx="1560">
                  <c:v>45.3</c:v>
                </c:pt>
                <c:pt idx="1561">
                  <c:v>45.3</c:v>
                </c:pt>
                <c:pt idx="1562">
                  <c:v>45.3</c:v>
                </c:pt>
                <c:pt idx="1563">
                  <c:v>45.3</c:v>
                </c:pt>
                <c:pt idx="1564">
                  <c:v>45.3</c:v>
                </c:pt>
                <c:pt idx="1565">
                  <c:v>45.3</c:v>
                </c:pt>
                <c:pt idx="1566">
                  <c:v>45.4</c:v>
                </c:pt>
                <c:pt idx="1567">
                  <c:v>45.4</c:v>
                </c:pt>
                <c:pt idx="1568">
                  <c:v>45.4</c:v>
                </c:pt>
                <c:pt idx="1569">
                  <c:v>45.5</c:v>
                </c:pt>
                <c:pt idx="1570">
                  <c:v>45.4</c:v>
                </c:pt>
                <c:pt idx="1571">
                  <c:v>45.5</c:v>
                </c:pt>
                <c:pt idx="1572">
                  <c:v>45.5</c:v>
                </c:pt>
                <c:pt idx="1573">
                  <c:v>45.5</c:v>
                </c:pt>
                <c:pt idx="1574">
                  <c:v>45.4</c:v>
                </c:pt>
                <c:pt idx="1575">
                  <c:v>45.4</c:v>
                </c:pt>
                <c:pt idx="1576">
                  <c:v>45.5</c:v>
                </c:pt>
                <c:pt idx="1577">
                  <c:v>45.5</c:v>
                </c:pt>
                <c:pt idx="1578">
                  <c:v>45.5</c:v>
                </c:pt>
                <c:pt idx="1579">
                  <c:v>45.5</c:v>
                </c:pt>
                <c:pt idx="1580">
                  <c:v>45.5</c:v>
                </c:pt>
                <c:pt idx="1581">
                  <c:v>45.6</c:v>
                </c:pt>
                <c:pt idx="1582">
                  <c:v>45.5</c:v>
                </c:pt>
                <c:pt idx="1583">
                  <c:v>45.6</c:v>
                </c:pt>
                <c:pt idx="1584">
                  <c:v>45.6</c:v>
                </c:pt>
                <c:pt idx="1585">
                  <c:v>45.5</c:v>
                </c:pt>
                <c:pt idx="1586">
                  <c:v>45.5</c:v>
                </c:pt>
                <c:pt idx="1587">
                  <c:v>45.5</c:v>
                </c:pt>
                <c:pt idx="1588">
                  <c:v>45.5</c:v>
                </c:pt>
                <c:pt idx="1589">
                  <c:v>45.6</c:v>
                </c:pt>
                <c:pt idx="1590">
                  <c:v>45.7</c:v>
                </c:pt>
                <c:pt idx="1591">
                  <c:v>45.6</c:v>
                </c:pt>
                <c:pt idx="1592">
                  <c:v>45.7</c:v>
                </c:pt>
                <c:pt idx="1593">
                  <c:v>45.7</c:v>
                </c:pt>
                <c:pt idx="1594">
                  <c:v>45.7</c:v>
                </c:pt>
                <c:pt idx="1595">
                  <c:v>45.7</c:v>
                </c:pt>
                <c:pt idx="1596">
                  <c:v>45.7</c:v>
                </c:pt>
                <c:pt idx="1597">
                  <c:v>45.7</c:v>
                </c:pt>
                <c:pt idx="1598">
                  <c:v>45.7</c:v>
                </c:pt>
                <c:pt idx="1599">
                  <c:v>45.7</c:v>
                </c:pt>
                <c:pt idx="1600">
                  <c:v>45.7</c:v>
                </c:pt>
                <c:pt idx="1601">
                  <c:v>45.7</c:v>
                </c:pt>
                <c:pt idx="1602">
                  <c:v>45.7</c:v>
                </c:pt>
                <c:pt idx="1603">
                  <c:v>45.7</c:v>
                </c:pt>
                <c:pt idx="1604">
                  <c:v>45.7</c:v>
                </c:pt>
                <c:pt idx="1605">
                  <c:v>45.7</c:v>
                </c:pt>
                <c:pt idx="1606">
                  <c:v>45.7</c:v>
                </c:pt>
                <c:pt idx="1607">
                  <c:v>45.7</c:v>
                </c:pt>
                <c:pt idx="1608">
                  <c:v>45.7</c:v>
                </c:pt>
                <c:pt idx="1609">
                  <c:v>45.8</c:v>
                </c:pt>
                <c:pt idx="1610">
                  <c:v>45.8</c:v>
                </c:pt>
                <c:pt idx="1611">
                  <c:v>45.8</c:v>
                </c:pt>
                <c:pt idx="1612">
                  <c:v>45.8</c:v>
                </c:pt>
                <c:pt idx="1613">
                  <c:v>45.8</c:v>
                </c:pt>
                <c:pt idx="1614">
                  <c:v>45.8</c:v>
                </c:pt>
                <c:pt idx="1615">
                  <c:v>45.8</c:v>
                </c:pt>
                <c:pt idx="1616">
                  <c:v>45.8</c:v>
                </c:pt>
                <c:pt idx="1617">
                  <c:v>45.8</c:v>
                </c:pt>
                <c:pt idx="1618">
                  <c:v>45.8</c:v>
                </c:pt>
                <c:pt idx="1619">
                  <c:v>45.8</c:v>
                </c:pt>
                <c:pt idx="1620">
                  <c:v>45.8</c:v>
                </c:pt>
                <c:pt idx="1621">
                  <c:v>45.8</c:v>
                </c:pt>
                <c:pt idx="1622">
                  <c:v>45.8</c:v>
                </c:pt>
                <c:pt idx="1623">
                  <c:v>45.9</c:v>
                </c:pt>
                <c:pt idx="1624">
                  <c:v>45.9</c:v>
                </c:pt>
                <c:pt idx="1625">
                  <c:v>45.9</c:v>
                </c:pt>
                <c:pt idx="1626">
                  <c:v>45.9</c:v>
                </c:pt>
                <c:pt idx="1627">
                  <c:v>45.9</c:v>
                </c:pt>
                <c:pt idx="1628">
                  <c:v>45.8</c:v>
                </c:pt>
                <c:pt idx="1629">
                  <c:v>45.9</c:v>
                </c:pt>
                <c:pt idx="1630">
                  <c:v>45.9</c:v>
                </c:pt>
                <c:pt idx="1631">
                  <c:v>46</c:v>
                </c:pt>
                <c:pt idx="1632">
                  <c:v>46</c:v>
                </c:pt>
                <c:pt idx="1633">
                  <c:v>46</c:v>
                </c:pt>
                <c:pt idx="1634">
                  <c:v>46</c:v>
                </c:pt>
                <c:pt idx="1635">
                  <c:v>46</c:v>
                </c:pt>
                <c:pt idx="1636">
                  <c:v>46</c:v>
                </c:pt>
                <c:pt idx="1637">
                  <c:v>46</c:v>
                </c:pt>
                <c:pt idx="1638">
                  <c:v>46</c:v>
                </c:pt>
                <c:pt idx="1639">
                  <c:v>46</c:v>
                </c:pt>
                <c:pt idx="1640">
                  <c:v>46</c:v>
                </c:pt>
                <c:pt idx="1641">
                  <c:v>46</c:v>
                </c:pt>
                <c:pt idx="1642">
                  <c:v>46</c:v>
                </c:pt>
                <c:pt idx="1643">
                  <c:v>46</c:v>
                </c:pt>
                <c:pt idx="1644">
                  <c:v>46</c:v>
                </c:pt>
                <c:pt idx="1645">
                  <c:v>46</c:v>
                </c:pt>
                <c:pt idx="1646">
                  <c:v>46</c:v>
                </c:pt>
                <c:pt idx="1647">
                  <c:v>46</c:v>
                </c:pt>
                <c:pt idx="1648">
                  <c:v>46</c:v>
                </c:pt>
                <c:pt idx="1649">
                  <c:v>46.1</c:v>
                </c:pt>
                <c:pt idx="1650">
                  <c:v>46</c:v>
                </c:pt>
                <c:pt idx="1651">
                  <c:v>46</c:v>
                </c:pt>
                <c:pt idx="1652">
                  <c:v>46.1</c:v>
                </c:pt>
                <c:pt idx="1653">
                  <c:v>46</c:v>
                </c:pt>
                <c:pt idx="1654">
                  <c:v>46</c:v>
                </c:pt>
                <c:pt idx="1655">
                  <c:v>46</c:v>
                </c:pt>
                <c:pt idx="1656">
                  <c:v>46.1</c:v>
                </c:pt>
                <c:pt idx="1657">
                  <c:v>46.1</c:v>
                </c:pt>
                <c:pt idx="1658">
                  <c:v>46.1</c:v>
                </c:pt>
                <c:pt idx="1659">
                  <c:v>46.1</c:v>
                </c:pt>
                <c:pt idx="1660">
                  <c:v>46.1</c:v>
                </c:pt>
                <c:pt idx="1661">
                  <c:v>46.1</c:v>
                </c:pt>
                <c:pt idx="1662">
                  <c:v>46.1</c:v>
                </c:pt>
                <c:pt idx="1663">
                  <c:v>46.1</c:v>
                </c:pt>
                <c:pt idx="1664">
                  <c:v>46.2</c:v>
                </c:pt>
                <c:pt idx="1665">
                  <c:v>46.1</c:v>
                </c:pt>
                <c:pt idx="1666">
                  <c:v>46.1</c:v>
                </c:pt>
                <c:pt idx="1667">
                  <c:v>46.2</c:v>
                </c:pt>
                <c:pt idx="1668">
                  <c:v>46.2</c:v>
                </c:pt>
                <c:pt idx="1669">
                  <c:v>46.1</c:v>
                </c:pt>
                <c:pt idx="1670">
                  <c:v>46.3</c:v>
                </c:pt>
                <c:pt idx="1671">
                  <c:v>46.2</c:v>
                </c:pt>
                <c:pt idx="1672">
                  <c:v>46.2</c:v>
                </c:pt>
                <c:pt idx="1673">
                  <c:v>46.2</c:v>
                </c:pt>
                <c:pt idx="1674">
                  <c:v>46.2</c:v>
                </c:pt>
                <c:pt idx="1675">
                  <c:v>46.3</c:v>
                </c:pt>
                <c:pt idx="1676">
                  <c:v>46.3</c:v>
                </c:pt>
                <c:pt idx="1677">
                  <c:v>46.3</c:v>
                </c:pt>
                <c:pt idx="1678">
                  <c:v>46.3</c:v>
                </c:pt>
                <c:pt idx="1679">
                  <c:v>46.2</c:v>
                </c:pt>
                <c:pt idx="1680">
                  <c:v>46.3</c:v>
                </c:pt>
                <c:pt idx="1681">
                  <c:v>46.3</c:v>
                </c:pt>
                <c:pt idx="1682">
                  <c:v>46.3</c:v>
                </c:pt>
                <c:pt idx="1683">
                  <c:v>46.3</c:v>
                </c:pt>
                <c:pt idx="1684">
                  <c:v>46.3</c:v>
                </c:pt>
                <c:pt idx="1685">
                  <c:v>46.3</c:v>
                </c:pt>
                <c:pt idx="1686">
                  <c:v>46.3</c:v>
                </c:pt>
                <c:pt idx="1687">
                  <c:v>46.3</c:v>
                </c:pt>
                <c:pt idx="1688">
                  <c:v>46.3</c:v>
                </c:pt>
                <c:pt idx="1689">
                  <c:v>46.3</c:v>
                </c:pt>
                <c:pt idx="1690">
                  <c:v>46.3</c:v>
                </c:pt>
                <c:pt idx="1691">
                  <c:v>46.3</c:v>
                </c:pt>
                <c:pt idx="1692">
                  <c:v>46.3</c:v>
                </c:pt>
                <c:pt idx="1693">
                  <c:v>46.3</c:v>
                </c:pt>
                <c:pt idx="1694">
                  <c:v>46.3</c:v>
                </c:pt>
                <c:pt idx="1695">
                  <c:v>46.3</c:v>
                </c:pt>
                <c:pt idx="1696">
                  <c:v>46.4</c:v>
                </c:pt>
                <c:pt idx="1697">
                  <c:v>46.4</c:v>
                </c:pt>
                <c:pt idx="1698">
                  <c:v>46.4</c:v>
                </c:pt>
                <c:pt idx="1699">
                  <c:v>46.4</c:v>
                </c:pt>
                <c:pt idx="1700">
                  <c:v>46.4</c:v>
                </c:pt>
                <c:pt idx="1701">
                  <c:v>46.4</c:v>
                </c:pt>
                <c:pt idx="1702">
                  <c:v>46.4</c:v>
                </c:pt>
                <c:pt idx="1703">
                  <c:v>46.3</c:v>
                </c:pt>
                <c:pt idx="1704">
                  <c:v>46.3</c:v>
                </c:pt>
                <c:pt idx="1705">
                  <c:v>46.4</c:v>
                </c:pt>
                <c:pt idx="1706">
                  <c:v>46.4</c:v>
                </c:pt>
                <c:pt idx="1707">
                  <c:v>46.4</c:v>
                </c:pt>
                <c:pt idx="1708">
                  <c:v>46.4</c:v>
                </c:pt>
                <c:pt idx="1709">
                  <c:v>46.4</c:v>
                </c:pt>
                <c:pt idx="1710">
                  <c:v>46.4</c:v>
                </c:pt>
                <c:pt idx="1711">
                  <c:v>46.4</c:v>
                </c:pt>
                <c:pt idx="1712">
                  <c:v>46.4</c:v>
                </c:pt>
                <c:pt idx="1713">
                  <c:v>46.5</c:v>
                </c:pt>
                <c:pt idx="1714">
                  <c:v>46.4</c:v>
                </c:pt>
                <c:pt idx="1715">
                  <c:v>46.4</c:v>
                </c:pt>
                <c:pt idx="1716">
                  <c:v>46.4</c:v>
                </c:pt>
                <c:pt idx="1717">
                  <c:v>46.5</c:v>
                </c:pt>
                <c:pt idx="1718">
                  <c:v>46.5</c:v>
                </c:pt>
                <c:pt idx="1719">
                  <c:v>46.6</c:v>
                </c:pt>
                <c:pt idx="1720">
                  <c:v>46.5</c:v>
                </c:pt>
                <c:pt idx="1721">
                  <c:v>46.6</c:v>
                </c:pt>
                <c:pt idx="1722">
                  <c:v>46.6</c:v>
                </c:pt>
                <c:pt idx="1723">
                  <c:v>46.6</c:v>
                </c:pt>
                <c:pt idx="1724">
                  <c:v>46.6</c:v>
                </c:pt>
                <c:pt idx="1725">
                  <c:v>46.6</c:v>
                </c:pt>
                <c:pt idx="1726">
                  <c:v>46.6</c:v>
                </c:pt>
                <c:pt idx="1727">
                  <c:v>46.6</c:v>
                </c:pt>
                <c:pt idx="1728">
                  <c:v>46.6</c:v>
                </c:pt>
                <c:pt idx="1729">
                  <c:v>46.6</c:v>
                </c:pt>
                <c:pt idx="1730">
                  <c:v>46.6</c:v>
                </c:pt>
                <c:pt idx="1731">
                  <c:v>46.6</c:v>
                </c:pt>
                <c:pt idx="1732">
                  <c:v>46.6</c:v>
                </c:pt>
                <c:pt idx="1733">
                  <c:v>46.6</c:v>
                </c:pt>
                <c:pt idx="1734">
                  <c:v>46.6</c:v>
                </c:pt>
                <c:pt idx="1735">
                  <c:v>46.6</c:v>
                </c:pt>
                <c:pt idx="1736">
                  <c:v>46.6</c:v>
                </c:pt>
                <c:pt idx="1737">
                  <c:v>46.6</c:v>
                </c:pt>
                <c:pt idx="1738">
                  <c:v>46.7</c:v>
                </c:pt>
                <c:pt idx="1739">
                  <c:v>46.7</c:v>
                </c:pt>
                <c:pt idx="1740">
                  <c:v>46.7</c:v>
                </c:pt>
                <c:pt idx="1741">
                  <c:v>46.7</c:v>
                </c:pt>
                <c:pt idx="1742">
                  <c:v>46.7</c:v>
                </c:pt>
                <c:pt idx="1743">
                  <c:v>46.7</c:v>
                </c:pt>
                <c:pt idx="1744">
                  <c:v>46.6</c:v>
                </c:pt>
                <c:pt idx="1745">
                  <c:v>46.6</c:v>
                </c:pt>
                <c:pt idx="1746">
                  <c:v>46.7</c:v>
                </c:pt>
                <c:pt idx="1747">
                  <c:v>46.6</c:v>
                </c:pt>
                <c:pt idx="1748">
                  <c:v>46.7</c:v>
                </c:pt>
                <c:pt idx="1749">
                  <c:v>46.7</c:v>
                </c:pt>
                <c:pt idx="1750">
                  <c:v>46.7</c:v>
                </c:pt>
                <c:pt idx="1751">
                  <c:v>46.7</c:v>
                </c:pt>
                <c:pt idx="1752">
                  <c:v>46.7</c:v>
                </c:pt>
                <c:pt idx="1753">
                  <c:v>46.7</c:v>
                </c:pt>
                <c:pt idx="1754">
                  <c:v>46.7</c:v>
                </c:pt>
                <c:pt idx="1755">
                  <c:v>46.8</c:v>
                </c:pt>
                <c:pt idx="1756">
                  <c:v>46.9</c:v>
                </c:pt>
                <c:pt idx="1757">
                  <c:v>46.7</c:v>
                </c:pt>
                <c:pt idx="1758">
                  <c:v>46.7</c:v>
                </c:pt>
                <c:pt idx="1759">
                  <c:v>46.7</c:v>
                </c:pt>
                <c:pt idx="1760">
                  <c:v>46.8</c:v>
                </c:pt>
                <c:pt idx="1761">
                  <c:v>46.8</c:v>
                </c:pt>
                <c:pt idx="1762">
                  <c:v>46.9</c:v>
                </c:pt>
                <c:pt idx="1763">
                  <c:v>46.7</c:v>
                </c:pt>
                <c:pt idx="1764">
                  <c:v>46.8</c:v>
                </c:pt>
                <c:pt idx="1765">
                  <c:v>46.9</c:v>
                </c:pt>
                <c:pt idx="1766">
                  <c:v>46.8</c:v>
                </c:pt>
                <c:pt idx="1767">
                  <c:v>46.9</c:v>
                </c:pt>
                <c:pt idx="1768">
                  <c:v>46.8</c:v>
                </c:pt>
                <c:pt idx="1769">
                  <c:v>46.8</c:v>
                </c:pt>
                <c:pt idx="1770">
                  <c:v>46.8</c:v>
                </c:pt>
                <c:pt idx="1771">
                  <c:v>46.9</c:v>
                </c:pt>
                <c:pt idx="1772">
                  <c:v>46.9</c:v>
                </c:pt>
                <c:pt idx="1773">
                  <c:v>46.9</c:v>
                </c:pt>
                <c:pt idx="1774">
                  <c:v>46.9</c:v>
                </c:pt>
                <c:pt idx="1775">
                  <c:v>46.9</c:v>
                </c:pt>
                <c:pt idx="1776">
                  <c:v>46.9</c:v>
                </c:pt>
                <c:pt idx="1777">
                  <c:v>46.9</c:v>
                </c:pt>
                <c:pt idx="1778">
                  <c:v>46.9</c:v>
                </c:pt>
                <c:pt idx="1779">
                  <c:v>46.9</c:v>
                </c:pt>
                <c:pt idx="1780">
                  <c:v>46.9</c:v>
                </c:pt>
                <c:pt idx="1781">
                  <c:v>46.9</c:v>
                </c:pt>
                <c:pt idx="1782">
                  <c:v>46.9</c:v>
                </c:pt>
                <c:pt idx="1783">
                  <c:v>47</c:v>
                </c:pt>
                <c:pt idx="1784">
                  <c:v>46.9</c:v>
                </c:pt>
                <c:pt idx="1785">
                  <c:v>46.9</c:v>
                </c:pt>
                <c:pt idx="1786">
                  <c:v>47</c:v>
                </c:pt>
                <c:pt idx="1787">
                  <c:v>46.9</c:v>
                </c:pt>
                <c:pt idx="1788">
                  <c:v>47</c:v>
                </c:pt>
                <c:pt idx="1789">
                  <c:v>47</c:v>
                </c:pt>
                <c:pt idx="1790">
                  <c:v>47</c:v>
                </c:pt>
                <c:pt idx="1791">
                  <c:v>47</c:v>
                </c:pt>
                <c:pt idx="1792">
                  <c:v>47</c:v>
                </c:pt>
                <c:pt idx="1793">
                  <c:v>47</c:v>
                </c:pt>
                <c:pt idx="1794">
                  <c:v>47</c:v>
                </c:pt>
                <c:pt idx="1795">
                  <c:v>46.9</c:v>
                </c:pt>
                <c:pt idx="1796">
                  <c:v>47</c:v>
                </c:pt>
                <c:pt idx="1797">
                  <c:v>47</c:v>
                </c:pt>
                <c:pt idx="1798">
                  <c:v>47</c:v>
                </c:pt>
                <c:pt idx="1799">
                  <c:v>47</c:v>
                </c:pt>
                <c:pt idx="1800">
                  <c:v>47</c:v>
                </c:pt>
                <c:pt idx="1801">
                  <c:v>47</c:v>
                </c:pt>
                <c:pt idx="1802">
                  <c:v>47</c:v>
                </c:pt>
                <c:pt idx="1803">
                  <c:v>47</c:v>
                </c:pt>
                <c:pt idx="1804">
                  <c:v>47</c:v>
                </c:pt>
                <c:pt idx="1805">
                  <c:v>47</c:v>
                </c:pt>
                <c:pt idx="1806">
                  <c:v>47</c:v>
                </c:pt>
                <c:pt idx="1807">
                  <c:v>47</c:v>
                </c:pt>
                <c:pt idx="1808">
                  <c:v>47</c:v>
                </c:pt>
                <c:pt idx="1809">
                  <c:v>47</c:v>
                </c:pt>
                <c:pt idx="1810">
                  <c:v>47</c:v>
                </c:pt>
                <c:pt idx="1811">
                  <c:v>47</c:v>
                </c:pt>
                <c:pt idx="1812">
                  <c:v>47</c:v>
                </c:pt>
                <c:pt idx="1813">
                  <c:v>47</c:v>
                </c:pt>
                <c:pt idx="1814">
                  <c:v>47</c:v>
                </c:pt>
                <c:pt idx="1815">
                  <c:v>47.1</c:v>
                </c:pt>
                <c:pt idx="1816">
                  <c:v>47.1</c:v>
                </c:pt>
                <c:pt idx="1817">
                  <c:v>47</c:v>
                </c:pt>
                <c:pt idx="1818">
                  <c:v>47.1</c:v>
                </c:pt>
                <c:pt idx="1819">
                  <c:v>47.2</c:v>
                </c:pt>
                <c:pt idx="1820">
                  <c:v>47.1</c:v>
                </c:pt>
                <c:pt idx="1821">
                  <c:v>47.1</c:v>
                </c:pt>
                <c:pt idx="1822">
                  <c:v>47.2</c:v>
                </c:pt>
                <c:pt idx="1823">
                  <c:v>47.1</c:v>
                </c:pt>
                <c:pt idx="1824">
                  <c:v>47.2</c:v>
                </c:pt>
                <c:pt idx="1825">
                  <c:v>47.2</c:v>
                </c:pt>
                <c:pt idx="1826">
                  <c:v>47.2</c:v>
                </c:pt>
                <c:pt idx="1827">
                  <c:v>47.2</c:v>
                </c:pt>
                <c:pt idx="1828">
                  <c:v>47.2</c:v>
                </c:pt>
                <c:pt idx="1829">
                  <c:v>47.2</c:v>
                </c:pt>
                <c:pt idx="1830">
                  <c:v>47.2</c:v>
                </c:pt>
                <c:pt idx="1831">
                  <c:v>47.2</c:v>
                </c:pt>
                <c:pt idx="1832">
                  <c:v>47.1</c:v>
                </c:pt>
                <c:pt idx="1833">
                  <c:v>47.1</c:v>
                </c:pt>
                <c:pt idx="1834">
                  <c:v>47.2</c:v>
                </c:pt>
                <c:pt idx="1835">
                  <c:v>47.3</c:v>
                </c:pt>
                <c:pt idx="1836">
                  <c:v>47.2</c:v>
                </c:pt>
                <c:pt idx="1837">
                  <c:v>47.2</c:v>
                </c:pt>
                <c:pt idx="1838">
                  <c:v>47.3</c:v>
                </c:pt>
                <c:pt idx="1839">
                  <c:v>47.3</c:v>
                </c:pt>
                <c:pt idx="1840">
                  <c:v>47.2</c:v>
                </c:pt>
                <c:pt idx="1841">
                  <c:v>47.2</c:v>
                </c:pt>
                <c:pt idx="1842">
                  <c:v>47.3</c:v>
                </c:pt>
                <c:pt idx="1843">
                  <c:v>47.2</c:v>
                </c:pt>
                <c:pt idx="1844">
                  <c:v>47.2</c:v>
                </c:pt>
                <c:pt idx="1845">
                  <c:v>47.2</c:v>
                </c:pt>
                <c:pt idx="1846">
                  <c:v>47.2</c:v>
                </c:pt>
                <c:pt idx="1847">
                  <c:v>47.2</c:v>
                </c:pt>
                <c:pt idx="1848">
                  <c:v>47.2</c:v>
                </c:pt>
                <c:pt idx="1849">
                  <c:v>47.3</c:v>
                </c:pt>
                <c:pt idx="1850">
                  <c:v>47.3</c:v>
                </c:pt>
                <c:pt idx="1851">
                  <c:v>47.3</c:v>
                </c:pt>
                <c:pt idx="1852">
                  <c:v>47.3</c:v>
                </c:pt>
                <c:pt idx="1853">
                  <c:v>47.3</c:v>
                </c:pt>
                <c:pt idx="1854">
                  <c:v>47.3</c:v>
                </c:pt>
                <c:pt idx="1855">
                  <c:v>47.3</c:v>
                </c:pt>
                <c:pt idx="1856">
                  <c:v>47.3</c:v>
                </c:pt>
                <c:pt idx="1857">
                  <c:v>47.3</c:v>
                </c:pt>
                <c:pt idx="1858">
                  <c:v>47.3</c:v>
                </c:pt>
                <c:pt idx="1859">
                  <c:v>47.4</c:v>
                </c:pt>
                <c:pt idx="1860">
                  <c:v>47.3</c:v>
                </c:pt>
                <c:pt idx="1861">
                  <c:v>47.3</c:v>
                </c:pt>
                <c:pt idx="1862">
                  <c:v>47.3</c:v>
                </c:pt>
                <c:pt idx="1863">
                  <c:v>47.4</c:v>
                </c:pt>
                <c:pt idx="1864">
                  <c:v>47.4</c:v>
                </c:pt>
                <c:pt idx="1865">
                  <c:v>47.3</c:v>
                </c:pt>
                <c:pt idx="1866">
                  <c:v>47.4</c:v>
                </c:pt>
                <c:pt idx="1867">
                  <c:v>47.4</c:v>
                </c:pt>
                <c:pt idx="1868">
                  <c:v>47.4</c:v>
                </c:pt>
                <c:pt idx="1869">
                  <c:v>47.4</c:v>
                </c:pt>
                <c:pt idx="1870">
                  <c:v>47.4</c:v>
                </c:pt>
                <c:pt idx="1871">
                  <c:v>47.4</c:v>
                </c:pt>
                <c:pt idx="1872">
                  <c:v>47.4</c:v>
                </c:pt>
                <c:pt idx="1873">
                  <c:v>47.4</c:v>
                </c:pt>
                <c:pt idx="1874">
                  <c:v>47.4</c:v>
                </c:pt>
                <c:pt idx="1875">
                  <c:v>47.4</c:v>
                </c:pt>
                <c:pt idx="1876">
                  <c:v>47.4</c:v>
                </c:pt>
                <c:pt idx="1877">
                  <c:v>47.4</c:v>
                </c:pt>
                <c:pt idx="1878">
                  <c:v>47.4</c:v>
                </c:pt>
                <c:pt idx="1879">
                  <c:v>47.4</c:v>
                </c:pt>
                <c:pt idx="1880">
                  <c:v>47.4</c:v>
                </c:pt>
                <c:pt idx="1881">
                  <c:v>47.4</c:v>
                </c:pt>
                <c:pt idx="1882">
                  <c:v>47.4</c:v>
                </c:pt>
                <c:pt idx="1883">
                  <c:v>47.4</c:v>
                </c:pt>
                <c:pt idx="1884">
                  <c:v>47.5</c:v>
                </c:pt>
                <c:pt idx="1885">
                  <c:v>47.4</c:v>
                </c:pt>
                <c:pt idx="1886">
                  <c:v>47.4</c:v>
                </c:pt>
                <c:pt idx="1887">
                  <c:v>47.5</c:v>
                </c:pt>
                <c:pt idx="1888">
                  <c:v>47.4</c:v>
                </c:pt>
                <c:pt idx="1889">
                  <c:v>47.5</c:v>
                </c:pt>
                <c:pt idx="1890">
                  <c:v>47.5</c:v>
                </c:pt>
                <c:pt idx="1891">
                  <c:v>47.5</c:v>
                </c:pt>
                <c:pt idx="1892">
                  <c:v>47.5</c:v>
                </c:pt>
                <c:pt idx="1893">
                  <c:v>47.5</c:v>
                </c:pt>
                <c:pt idx="1894">
                  <c:v>47.5</c:v>
                </c:pt>
                <c:pt idx="1895">
                  <c:v>47.5</c:v>
                </c:pt>
                <c:pt idx="1896">
                  <c:v>47.5</c:v>
                </c:pt>
                <c:pt idx="1897">
                  <c:v>47.5</c:v>
                </c:pt>
                <c:pt idx="1898">
                  <c:v>47.5</c:v>
                </c:pt>
                <c:pt idx="1899">
                  <c:v>47.5</c:v>
                </c:pt>
                <c:pt idx="1900">
                  <c:v>47.5</c:v>
                </c:pt>
                <c:pt idx="1901">
                  <c:v>47.5</c:v>
                </c:pt>
                <c:pt idx="1902">
                  <c:v>47.5</c:v>
                </c:pt>
                <c:pt idx="1903">
                  <c:v>47.5</c:v>
                </c:pt>
                <c:pt idx="1904">
                  <c:v>47.5</c:v>
                </c:pt>
                <c:pt idx="1905">
                  <c:v>47.5</c:v>
                </c:pt>
                <c:pt idx="1906">
                  <c:v>47.6</c:v>
                </c:pt>
                <c:pt idx="1907">
                  <c:v>47.6</c:v>
                </c:pt>
                <c:pt idx="1908">
                  <c:v>47.5</c:v>
                </c:pt>
                <c:pt idx="1909">
                  <c:v>47.6</c:v>
                </c:pt>
                <c:pt idx="1910">
                  <c:v>47.6</c:v>
                </c:pt>
                <c:pt idx="1911">
                  <c:v>47.6</c:v>
                </c:pt>
                <c:pt idx="1912">
                  <c:v>47.6</c:v>
                </c:pt>
                <c:pt idx="1913">
                  <c:v>47.6</c:v>
                </c:pt>
                <c:pt idx="1914">
                  <c:v>47.6</c:v>
                </c:pt>
                <c:pt idx="1915">
                  <c:v>47.6</c:v>
                </c:pt>
                <c:pt idx="1916">
                  <c:v>47.6</c:v>
                </c:pt>
                <c:pt idx="1917">
                  <c:v>47.6</c:v>
                </c:pt>
                <c:pt idx="1918">
                  <c:v>47.6</c:v>
                </c:pt>
                <c:pt idx="1919">
                  <c:v>47.6</c:v>
                </c:pt>
                <c:pt idx="1920">
                  <c:v>47.6</c:v>
                </c:pt>
                <c:pt idx="1921">
                  <c:v>47.7</c:v>
                </c:pt>
                <c:pt idx="1922">
                  <c:v>47.7</c:v>
                </c:pt>
                <c:pt idx="1923">
                  <c:v>47.7</c:v>
                </c:pt>
                <c:pt idx="1924">
                  <c:v>47.7</c:v>
                </c:pt>
                <c:pt idx="1925">
                  <c:v>47.7</c:v>
                </c:pt>
                <c:pt idx="1926">
                  <c:v>47.7</c:v>
                </c:pt>
                <c:pt idx="1927">
                  <c:v>47.7</c:v>
                </c:pt>
                <c:pt idx="1928">
                  <c:v>47.7</c:v>
                </c:pt>
                <c:pt idx="1929">
                  <c:v>47.7</c:v>
                </c:pt>
                <c:pt idx="1930">
                  <c:v>47.6</c:v>
                </c:pt>
                <c:pt idx="1931">
                  <c:v>47.6</c:v>
                </c:pt>
                <c:pt idx="1932">
                  <c:v>47.6</c:v>
                </c:pt>
                <c:pt idx="1933">
                  <c:v>47.6</c:v>
                </c:pt>
                <c:pt idx="1934">
                  <c:v>47.7</c:v>
                </c:pt>
                <c:pt idx="1935">
                  <c:v>47.8</c:v>
                </c:pt>
                <c:pt idx="1936">
                  <c:v>47.8</c:v>
                </c:pt>
                <c:pt idx="1937">
                  <c:v>47.8</c:v>
                </c:pt>
                <c:pt idx="1938">
                  <c:v>47.8</c:v>
                </c:pt>
                <c:pt idx="1939">
                  <c:v>47.7</c:v>
                </c:pt>
                <c:pt idx="1940">
                  <c:v>47.7</c:v>
                </c:pt>
                <c:pt idx="1941">
                  <c:v>47.8</c:v>
                </c:pt>
                <c:pt idx="1942">
                  <c:v>47.8</c:v>
                </c:pt>
                <c:pt idx="1943">
                  <c:v>47.7</c:v>
                </c:pt>
                <c:pt idx="1944">
                  <c:v>47.8</c:v>
                </c:pt>
                <c:pt idx="1945">
                  <c:v>47.8</c:v>
                </c:pt>
                <c:pt idx="1946">
                  <c:v>47.8</c:v>
                </c:pt>
                <c:pt idx="1947">
                  <c:v>47.8</c:v>
                </c:pt>
                <c:pt idx="1948">
                  <c:v>47.8</c:v>
                </c:pt>
                <c:pt idx="1949">
                  <c:v>47.8</c:v>
                </c:pt>
                <c:pt idx="1950">
                  <c:v>47.8</c:v>
                </c:pt>
                <c:pt idx="1951">
                  <c:v>47.8</c:v>
                </c:pt>
                <c:pt idx="1952">
                  <c:v>47.8</c:v>
                </c:pt>
                <c:pt idx="1953">
                  <c:v>47.8</c:v>
                </c:pt>
                <c:pt idx="1954">
                  <c:v>47.8</c:v>
                </c:pt>
                <c:pt idx="1955">
                  <c:v>47.8</c:v>
                </c:pt>
                <c:pt idx="1956">
                  <c:v>47.8</c:v>
                </c:pt>
                <c:pt idx="1957">
                  <c:v>47.8</c:v>
                </c:pt>
                <c:pt idx="1958">
                  <c:v>47.8</c:v>
                </c:pt>
                <c:pt idx="1959">
                  <c:v>47.8</c:v>
                </c:pt>
                <c:pt idx="1960">
                  <c:v>47.8</c:v>
                </c:pt>
                <c:pt idx="1961">
                  <c:v>47.8</c:v>
                </c:pt>
                <c:pt idx="1962">
                  <c:v>47.8</c:v>
                </c:pt>
                <c:pt idx="1963">
                  <c:v>47.8</c:v>
                </c:pt>
                <c:pt idx="1964">
                  <c:v>47.8</c:v>
                </c:pt>
                <c:pt idx="1965">
                  <c:v>47.8</c:v>
                </c:pt>
                <c:pt idx="1966">
                  <c:v>47.8</c:v>
                </c:pt>
                <c:pt idx="1967">
                  <c:v>47.8</c:v>
                </c:pt>
                <c:pt idx="1968">
                  <c:v>47.8</c:v>
                </c:pt>
                <c:pt idx="1969">
                  <c:v>47.8</c:v>
                </c:pt>
                <c:pt idx="1970">
                  <c:v>47.9</c:v>
                </c:pt>
                <c:pt idx="1971">
                  <c:v>47.8</c:v>
                </c:pt>
                <c:pt idx="1972">
                  <c:v>47.9</c:v>
                </c:pt>
                <c:pt idx="1973">
                  <c:v>47.9</c:v>
                </c:pt>
                <c:pt idx="1974">
                  <c:v>47.9</c:v>
                </c:pt>
                <c:pt idx="1975">
                  <c:v>47.8</c:v>
                </c:pt>
                <c:pt idx="1976">
                  <c:v>47.8</c:v>
                </c:pt>
                <c:pt idx="1977">
                  <c:v>47.8</c:v>
                </c:pt>
                <c:pt idx="1978">
                  <c:v>48</c:v>
                </c:pt>
                <c:pt idx="1979">
                  <c:v>47.9</c:v>
                </c:pt>
                <c:pt idx="1980">
                  <c:v>47.9</c:v>
                </c:pt>
                <c:pt idx="1981">
                  <c:v>48</c:v>
                </c:pt>
                <c:pt idx="1982">
                  <c:v>48</c:v>
                </c:pt>
                <c:pt idx="1983">
                  <c:v>47.9</c:v>
                </c:pt>
                <c:pt idx="1984">
                  <c:v>47.9</c:v>
                </c:pt>
                <c:pt idx="1985">
                  <c:v>47.9</c:v>
                </c:pt>
                <c:pt idx="1986">
                  <c:v>47.9</c:v>
                </c:pt>
                <c:pt idx="1987">
                  <c:v>48</c:v>
                </c:pt>
                <c:pt idx="1988">
                  <c:v>48</c:v>
                </c:pt>
                <c:pt idx="1989">
                  <c:v>48</c:v>
                </c:pt>
                <c:pt idx="1990">
                  <c:v>48</c:v>
                </c:pt>
                <c:pt idx="1991">
                  <c:v>48</c:v>
                </c:pt>
                <c:pt idx="1992">
                  <c:v>47.9</c:v>
                </c:pt>
                <c:pt idx="1993">
                  <c:v>47.9</c:v>
                </c:pt>
                <c:pt idx="1994">
                  <c:v>48</c:v>
                </c:pt>
                <c:pt idx="1995">
                  <c:v>48</c:v>
                </c:pt>
                <c:pt idx="1996">
                  <c:v>48</c:v>
                </c:pt>
                <c:pt idx="1997">
                  <c:v>48</c:v>
                </c:pt>
                <c:pt idx="1998">
                  <c:v>48</c:v>
                </c:pt>
                <c:pt idx="1999">
                  <c:v>48.1</c:v>
                </c:pt>
                <c:pt idx="2000">
                  <c:v>48</c:v>
                </c:pt>
                <c:pt idx="2001">
                  <c:v>48.1</c:v>
                </c:pt>
                <c:pt idx="2002">
                  <c:v>48</c:v>
                </c:pt>
                <c:pt idx="2003">
                  <c:v>48.1</c:v>
                </c:pt>
                <c:pt idx="2004">
                  <c:v>48.1</c:v>
                </c:pt>
                <c:pt idx="2005">
                  <c:v>48.1</c:v>
                </c:pt>
                <c:pt idx="2006">
                  <c:v>48</c:v>
                </c:pt>
                <c:pt idx="2007">
                  <c:v>48</c:v>
                </c:pt>
                <c:pt idx="2008">
                  <c:v>48.1</c:v>
                </c:pt>
                <c:pt idx="2009">
                  <c:v>48.1</c:v>
                </c:pt>
                <c:pt idx="2010">
                  <c:v>48.1</c:v>
                </c:pt>
                <c:pt idx="2011">
                  <c:v>48.1</c:v>
                </c:pt>
                <c:pt idx="2012">
                  <c:v>48.1</c:v>
                </c:pt>
                <c:pt idx="2013">
                  <c:v>48.1</c:v>
                </c:pt>
                <c:pt idx="2014">
                  <c:v>48.1</c:v>
                </c:pt>
                <c:pt idx="2015">
                  <c:v>48</c:v>
                </c:pt>
                <c:pt idx="2016">
                  <c:v>48.1</c:v>
                </c:pt>
                <c:pt idx="2017">
                  <c:v>48.1</c:v>
                </c:pt>
                <c:pt idx="2018">
                  <c:v>48.1</c:v>
                </c:pt>
                <c:pt idx="2019">
                  <c:v>48.1</c:v>
                </c:pt>
                <c:pt idx="2020">
                  <c:v>48.1</c:v>
                </c:pt>
                <c:pt idx="2021">
                  <c:v>48.1</c:v>
                </c:pt>
                <c:pt idx="2022">
                  <c:v>48.1</c:v>
                </c:pt>
                <c:pt idx="2023">
                  <c:v>48.1</c:v>
                </c:pt>
                <c:pt idx="2024">
                  <c:v>48.1</c:v>
                </c:pt>
                <c:pt idx="2025">
                  <c:v>48.1</c:v>
                </c:pt>
                <c:pt idx="2026">
                  <c:v>48.1</c:v>
                </c:pt>
                <c:pt idx="2027">
                  <c:v>48.1</c:v>
                </c:pt>
                <c:pt idx="2028">
                  <c:v>48.1</c:v>
                </c:pt>
                <c:pt idx="2029">
                  <c:v>48.1</c:v>
                </c:pt>
                <c:pt idx="2030">
                  <c:v>48.1</c:v>
                </c:pt>
                <c:pt idx="2031">
                  <c:v>48.1</c:v>
                </c:pt>
                <c:pt idx="2032">
                  <c:v>48.1</c:v>
                </c:pt>
                <c:pt idx="2033">
                  <c:v>48.1</c:v>
                </c:pt>
                <c:pt idx="2034">
                  <c:v>48.1</c:v>
                </c:pt>
                <c:pt idx="2035">
                  <c:v>48.1</c:v>
                </c:pt>
                <c:pt idx="2036">
                  <c:v>48.1</c:v>
                </c:pt>
                <c:pt idx="2037">
                  <c:v>48.1</c:v>
                </c:pt>
                <c:pt idx="2038">
                  <c:v>48.1</c:v>
                </c:pt>
                <c:pt idx="2039">
                  <c:v>48.1</c:v>
                </c:pt>
                <c:pt idx="2040">
                  <c:v>48.1</c:v>
                </c:pt>
                <c:pt idx="2041">
                  <c:v>48.1</c:v>
                </c:pt>
                <c:pt idx="2042">
                  <c:v>48.1</c:v>
                </c:pt>
                <c:pt idx="2043">
                  <c:v>48.2</c:v>
                </c:pt>
                <c:pt idx="2044">
                  <c:v>48.1</c:v>
                </c:pt>
                <c:pt idx="2045">
                  <c:v>48.1</c:v>
                </c:pt>
                <c:pt idx="2046">
                  <c:v>48.2</c:v>
                </c:pt>
                <c:pt idx="2047">
                  <c:v>48.1</c:v>
                </c:pt>
                <c:pt idx="2048">
                  <c:v>48.1</c:v>
                </c:pt>
                <c:pt idx="2049">
                  <c:v>48.1</c:v>
                </c:pt>
                <c:pt idx="2050">
                  <c:v>48.2</c:v>
                </c:pt>
                <c:pt idx="2051">
                  <c:v>48.1</c:v>
                </c:pt>
                <c:pt idx="2052">
                  <c:v>48.2</c:v>
                </c:pt>
                <c:pt idx="2053">
                  <c:v>48.1</c:v>
                </c:pt>
                <c:pt idx="2054">
                  <c:v>48.2</c:v>
                </c:pt>
                <c:pt idx="2055">
                  <c:v>48.2</c:v>
                </c:pt>
                <c:pt idx="2056">
                  <c:v>48.2</c:v>
                </c:pt>
                <c:pt idx="2057">
                  <c:v>48.2</c:v>
                </c:pt>
                <c:pt idx="2058">
                  <c:v>48.2</c:v>
                </c:pt>
                <c:pt idx="2059">
                  <c:v>48.2</c:v>
                </c:pt>
                <c:pt idx="2060">
                  <c:v>48.2</c:v>
                </c:pt>
                <c:pt idx="2061">
                  <c:v>48.2</c:v>
                </c:pt>
                <c:pt idx="2062">
                  <c:v>48.2</c:v>
                </c:pt>
                <c:pt idx="2063">
                  <c:v>48.2</c:v>
                </c:pt>
                <c:pt idx="2064">
                  <c:v>48.2</c:v>
                </c:pt>
                <c:pt idx="2065">
                  <c:v>48.2</c:v>
                </c:pt>
                <c:pt idx="2066">
                  <c:v>48.2</c:v>
                </c:pt>
                <c:pt idx="2067">
                  <c:v>48.2</c:v>
                </c:pt>
                <c:pt idx="2068">
                  <c:v>48.3</c:v>
                </c:pt>
                <c:pt idx="2069">
                  <c:v>48.3</c:v>
                </c:pt>
                <c:pt idx="2070">
                  <c:v>48.2</c:v>
                </c:pt>
                <c:pt idx="2071">
                  <c:v>48.2</c:v>
                </c:pt>
                <c:pt idx="2072">
                  <c:v>48.3</c:v>
                </c:pt>
                <c:pt idx="2073">
                  <c:v>48.2</c:v>
                </c:pt>
                <c:pt idx="2074">
                  <c:v>48.3</c:v>
                </c:pt>
                <c:pt idx="2075">
                  <c:v>48.3</c:v>
                </c:pt>
                <c:pt idx="2076">
                  <c:v>48.3</c:v>
                </c:pt>
                <c:pt idx="2077">
                  <c:v>48.2</c:v>
                </c:pt>
                <c:pt idx="2078">
                  <c:v>48.2</c:v>
                </c:pt>
                <c:pt idx="2079">
                  <c:v>48.2</c:v>
                </c:pt>
                <c:pt idx="2080">
                  <c:v>48.3</c:v>
                </c:pt>
                <c:pt idx="2081">
                  <c:v>48.3</c:v>
                </c:pt>
                <c:pt idx="2082">
                  <c:v>48.3</c:v>
                </c:pt>
                <c:pt idx="2083">
                  <c:v>48.3</c:v>
                </c:pt>
                <c:pt idx="2084">
                  <c:v>48.3</c:v>
                </c:pt>
                <c:pt idx="2085">
                  <c:v>48.2</c:v>
                </c:pt>
                <c:pt idx="2086">
                  <c:v>48.3</c:v>
                </c:pt>
                <c:pt idx="2087">
                  <c:v>48.2</c:v>
                </c:pt>
                <c:pt idx="2088">
                  <c:v>48.2</c:v>
                </c:pt>
                <c:pt idx="2089">
                  <c:v>48.3</c:v>
                </c:pt>
                <c:pt idx="2090">
                  <c:v>48.3</c:v>
                </c:pt>
                <c:pt idx="2091">
                  <c:v>48.3</c:v>
                </c:pt>
                <c:pt idx="2092">
                  <c:v>48.3</c:v>
                </c:pt>
                <c:pt idx="2093">
                  <c:v>48.3</c:v>
                </c:pt>
                <c:pt idx="2094">
                  <c:v>48.3</c:v>
                </c:pt>
                <c:pt idx="2095">
                  <c:v>48.3</c:v>
                </c:pt>
                <c:pt idx="2096">
                  <c:v>48.3</c:v>
                </c:pt>
                <c:pt idx="2097">
                  <c:v>48.3</c:v>
                </c:pt>
                <c:pt idx="2098">
                  <c:v>48.4</c:v>
                </c:pt>
                <c:pt idx="2099">
                  <c:v>48.3</c:v>
                </c:pt>
                <c:pt idx="2100">
                  <c:v>48.3</c:v>
                </c:pt>
                <c:pt idx="2101">
                  <c:v>48.3</c:v>
                </c:pt>
                <c:pt idx="2102">
                  <c:v>48.3</c:v>
                </c:pt>
                <c:pt idx="2103">
                  <c:v>48.3</c:v>
                </c:pt>
                <c:pt idx="2104">
                  <c:v>48.4</c:v>
                </c:pt>
                <c:pt idx="2105">
                  <c:v>48.3</c:v>
                </c:pt>
                <c:pt idx="2106">
                  <c:v>48.4</c:v>
                </c:pt>
                <c:pt idx="2107">
                  <c:v>48.3</c:v>
                </c:pt>
                <c:pt idx="2108">
                  <c:v>48.3</c:v>
                </c:pt>
                <c:pt idx="2109">
                  <c:v>48.3</c:v>
                </c:pt>
                <c:pt idx="2110">
                  <c:v>48.4</c:v>
                </c:pt>
                <c:pt idx="2111">
                  <c:v>48.4</c:v>
                </c:pt>
                <c:pt idx="2112">
                  <c:v>48.4</c:v>
                </c:pt>
                <c:pt idx="2113">
                  <c:v>48.4</c:v>
                </c:pt>
                <c:pt idx="2114">
                  <c:v>48.4</c:v>
                </c:pt>
                <c:pt idx="2115">
                  <c:v>48.4</c:v>
                </c:pt>
                <c:pt idx="2116">
                  <c:v>48.3</c:v>
                </c:pt>
                <c:pt idx="2117">
                  <c:v>48.3</c:v>
                </c:pt>
                <c:pt idx="2118">
                  <c:v>48.3</c:v>
                </c:pt>
                <c:pt idx="2119">
                  <c:v>48.4</c:v>
                </c:pt>
                <c:pt idx="2120">
                  <c:v>48.4</c:v>
                </c:pt>
                <c:pt idx="2121">
                  <c:v>48.4</c:v>
                </c:pt>
                <c:pt idx="2122">
                  <c:v>48.4</c:v>
                </c:pt>
                <c:pt idx="2123">
                  <c:v>48.4</c:v>
                </c:pt>
                <c:pt idx="2124">
                  <c:v>48.4</c:v>
                </c:pt>
                <c:pt idx="2125">
                  <c:v>48.4</c:v>
                </c:pt>
                <c:pt idx="2126">
                  <c:v>48.4</c:v>
                </c:pt>
                <c:pt idx="2127">
                  <c:v>48.4</c:v>
                </c:pt>
                <c:pt idx="2128">
                  <c:v>48.4</c:v>
                </c:pt>
                <c:pt idx="2129">
                  <c:v>48.4</c:v>
                </c:pt>
                <c:pt idx="2130">
                  <c:v>48.4</c:v>
                </c:pt>
                <c:pt idx="2131">
                  <c:v>48.4</c:v>
                </c:pt>
                <c:pt idx="2132">
                  <c:v>48.4</c:v>
                </c:pt>
                <c:pt idx="2133">
                  <c:v>48.4</c:v>
                </c:pt>
                <c:pt idx="2134">
                  <c:v>48.4</c:v>
                </c:pt>
                <c:pt idx="2135">
                  <c:v>48.4</c:v>
                </c:pt>
                <c:pt idx="2136">
                  <c:v>48.4</c:v>
                </c:pt>
                <c:pt idx="2137">
                  <c:v>48.4</c:v>
                </c:pt>
                <c:pt idx="2138">
                  <c:v>48.4</c:v>
                </c:pt>
                <c:pt idx="2139">
                  <c:v>48.4</c:v>
                </c:pt>
                <c:pt idx="2140">
                  <c:v>48.4</c:v>
                </c:pt>
                <c:pt idx="2141">
                  <c:v>48.5</c:v>
                </c:pt>
                <c:pt idx="2142">
                  <c:v>48.4</c:v>
                </c:pt>
                <c:pt idx="2143">
                  <c:v>48.4</c:v>
                </c:pt>
                <c:pt idx="2144">
                  <c:v>48.4</c:v>
                </c:pt>
                <c:pt idx="2145">
                  <c:v>48.4</c:v>
                </c:pt>
                <c:pt idx="2146">
                  <c:v>48.4</c:v>
                </c:pt>
                <c:pt idx="2147">
                  <c:v>48.4</c:v>
                </c:pt>
                <c:pt idx="2148">
                  <c:v>48.5</c:v>
                </c:pt>
                <c:pt idx="2149">
                  <c:v>48.5</c:v>
                </c:pt>
                <c:pt idx="2150">
                  <c:v>48.5</c:v>
                </c:pt>
                <c:pt idx="2151">
                  <c:v>48.4</c:v>
                </c:pt>
                <c:pt idx="2152">
                  <c:v>48.4</c:v>
                </c:pt>
                <c:pt idx="2153">
                  <c:v>48.5</c:v>
                </c:pt>
                <c:pt idx="2154">
                  <c:v>48.4</c:v>
                </c:pt>
                <c:pt idx="2155">
                  <c:v>48.5</c:v>
                </c:pt>
                <c:pt idx="2156">
                  <c:v>48.4</c:v>
                </c:pt>
                <c:pt idx="2157">
                  <c:v>48.5</c:v>
                </c:pt>
                <c:pt idx="2158">
                  <c:v>48.5</c:v>
                </c:pt>
                <c:pt idx="2159">
                  <c:v>48.4</c:v>
                </c:pt>
                <c:pt idx="2160">
                  <c:v>48.4</c:v>
                </c:pt>
                <c:pt idx="2161">
                  <c:v>48.4</c:v>
                </c:pt>
                <c:pt idx="2162">
                  <c:v>48.5</c:v>
                </c:pt>
                <c:pt idx="2163">
                  <c:v>48.5</c:v>
                </c:pt>
                <c:pt idx="2164">
                  <c:v>48.5</c:v>
                </c:pt>
                <c:pt idx="2165">
                  <c:v>48.4</c:v>
                </c:pt>
                <c:pt idx="2166">
                  <c:v>48.4</c:v>
                </c:pt>
                <c:pt idx="2167">
                  <c:v>48.4</c:v>
                </c:pt>
                <c:pt idx="2168">
                  <c:v>48.4</c:v>
                </c:pt>
                <c:pt idx="2169">
                  <c:v>48.5</c:v>
                </c:pt>
                <c:pt idx="2170">
                  <c:v>48.5</c:v>
                </c:pt>
                <c:pt idx="2171">
                  <c:v>48.5</c:v>
                </c:pt>
                <c:pt idx="2172">
                  <c:v>48.5</c:v>
                </c:pt>
                <c:pt idx="2173">
                  <c:v>48.5</c:v>
                </c:pt>
                <c:pt idx="2174">
                  <c:v>48.5</c:v>
                </c:pt>
                <c:pt idx="2175">
                  <c:v>48.5</c:v>
                </c:pt>
                <c:pt idx="2176">
                  <c:v>48.5</c:v>
                </c:pt>
                <c:pt idx="2177">
                  <c:v>48.5</c:v>
                </c:pt>
                <c:pt idx="2178">
                  <c:v>48.5</c:v>
                </c:pt>
                <c:pt idx="2179">
                  <c:v>48.5</c:v>
                </c:pt>
                <c:pt idx="2180">
                  <c:v>48.5</c:v>
                </c:pt>
                <c:pt idx="2181">
                  <c:v>48.5</c:v>
                </c:pt>
                <c:pt idx="2182">
                  <c:v>48.5</c:v>
                </c:pt>
                <c:pt idx="2183">
                  <c:v>48.5</c:v>
                </c:pt>
                <c:pt idx="2184">
                  <c:v>48.5</c:v>
                </c:pt>
                <c:pt idx="2185">
                  <c:v>48.5</c:v>
                </c:pt>
                <c:pt idx="2186">
                  <c:v>48.5</c:v>
                </c:pt>
                <c:pt idx="2187">
                  <c:v>48.5</c:v>
                </c:pt>
                <c:pt idx="2188">
                  <c:v>48.5</c:v>
                </c:pt>
                <c:pt idx="2189">
                  <c:v>48.5</c:v>
                </c:pt>
                <c:pt idx="2190">
                  <c:v>48.5</c:v>
                </c:pt>
                <c:pt idx="2191">
                  <c:v>48.6</c:v>
                </c:pt>
                <c:pt idx="2192">
                  <c:v>48.5</c:v>
                </c:pt>
                <c:pt idx="2193">
                  <c:v>48.5</c:v>
                </c:pt>
                <c:pt idx="2194">
                  <c:v>48.5</c:v>
                </c:pt>
                <c:pt idx="2195">
                  <c:v>48.5</c:v>
                </c:pt>
                <c:pt idx="2196">
                  <c:v>48.5</c:v>
                </c:pt>
                <c:pt idx="2197">
                  <c:v>48.6</c:v>
                </c:pt>
                <c:pt idx="2198">
                  <c:v>48.5</c:v>
                </c:pt>
                <c:pt idx="2199">
                  <c:v>48.5</c:v>
                </c:pt>
                <c:pt idx="2200">
                  <c:v>48.6</c:v>
                </c:pt>
                <c:pt idx="2201">
                  <c:v>48.5</c:v>
                </c:pt>
                <c:pt idx="2202">
                  <c:v>48.6</c:v>
                </c:pt>
                <c:pt idx="2203">
                  <c:v>48.6</c:v>
                </c:pt>
                <c:pt idx="2204">
                  <c:v>48.6</c:v>
                </c:pt>
                <c:pt idx="2205">
                  <c:v>48.6</c:v>
                </c:pt>
                <c:pt idx="2206">
                  <c:v>48.5</c:v>
                </c:pt>
                <c:pt idx="2207">
                  <c:v>48.6</c:v>
                </c:pt>
                <c:pt idx="2208">
                  <c:v>48.6</c:v>
                </c:pt>
                <c:pt idx="2209">
                  <c:v>48.6</c:v>
                </c:pt>
                <c:pt idx="2210">
                  <c:v>48.6</c:v>
                </c:pt>
                <c:pt idx="2211">
                  <c:v>48.6</c:v>
                </c:pt>
                <c:pt idx="2212">
                  <c:v>48.6</c:v>
                </c:pt>
                <c:pt idx="2213">
                  <c:v>48.6</c:v>
                </c:pt>
                <c:pt idx="2214">
                  <c:v>48.6</c:v>
                </c:pt>
                <c:pt idx="2215">
                  <c:v>48.6</c:v>
                </c:pt>
                <c:pt idx="2216">
                  <c:v>48.6</c:v>
                </c:pt>
                <c:pt idx="2217">
                  <c:v>48.6</c:v>
                </c:pt>
                <c:pt idx="2218">
                  <c:v>48.6</c:v>
                </c:pt>
                <c:pt idx="2219">
                  <c:v>48.6</c:v>
                </c:pt>
                <c:pt idx="2220">
                  <c:v>48.6</c:v>
                </c:pt>
                <c:pt idx="2221">
                  <c:v>48.6</c:v>
                </c:pt>
                <c:pt idx="2222">
                  <c:v>48.6</c:v>
                </c:pt>
                <c:pt idx="2223">
                  <c:v>48.6</c:v>
                </c:pt>
                <c:pt idx="2224">
                  <c:v>48.6</c:v>
                </c:pt>
                <c:pt idx="2225">
                  <c:v>48.6</c:v>
                </c:pt>
                <c:pt idx="2226">
                  <c:v>48.6</c:v>
                </c:pt>
                <c:pt idx="2227">
                  <c:v>48.6</c:v>
                </c:pt>
                <c:pt idx="2228">
                  <c:v>48.5</c:v>
                </c:pt>
                <c:pt idx="2229">
                  <c:v>48.5</c:v>
                </c:pt>
                <c:pt idx="2230">
                  <c:v>48.6</c:v>
                </c:pt>
                <c:pt idx="2231">
                  <c:v>48.6</c:v>
                </c:pt>
                <c:pt idx="2232">
                  <c:v>48.6</c:v>
                </c:pt>
                <c:pt idx="2233">
                  <c:v>48.6</c:v>
                </c:pt>
                <c:pt idx="2234">
                  <c:v>48.6</c:v>
                </c:pt>
                <c:pt idx="2235">
                  <c:v>48.6</c:v>
                </c:pt>
                <c:pt idx="2236">
                  <c:v>48.6</c:v>
                </c:pt>
                <c:pt idx="2237">
                  <c:v>48.6</c:v>
                </c:pt>
                <c:pt idx="2238">
                  <c:v>48.6</c:v>
                </c:pt>
                <c:pt idx="2239">
                  <c:v>48.6</c:v>
                </c:pt>
                <c:pt idx="2240">
                  <c:v>48.6</c:v>
                </c:pt>
                <c:pt idx="2241">
                  <c:v>48.6</c:v>
                </c:pt>
                <c:pt idx="2242">
                  <c:v>48.6</c:v>
                </c:pt>
                <c:pt idx="2243">
                  <c:v>48.6</c:v>
                </c:pt>
                <c:pt idx="2244">
                  <c:v>48.6</c:v>
                </c:pt>
                <c:pt idx="2245">
                  <c:v>48.6</c:v>
                </c:pt>
                <c:pt idx="2246">
                  <c:v>48.6</c:v>
                </c:pt>
                <c:pt idx="2247">
                  <c:v>48.6</c:v>
                </c:pt>
                <c:pt idx="2248">
                  <c:v>48.6</c:v>
                </c:pt>
                <c:pt idx="2249">
                  <c:v>48.6</c:v>
                </c:pt>
                <c:pt idx="2250">
                  <c:v>48.6</c:v>
                </c:pt>
                <c:pt idx="2251">
                  <c:v>48.6</c:v>
                </c:pt>
                <c:pt idx="2252">
                  <c:v>48.6</c:v>
                </c:pt>
                <c:pt idx="2253">
                  <c:v>48.6</c:v>
                </c:pt>
                <c:pt idx="2254">
                  <c:v>48.6</c:v>
                </c:pt>
                <c:pt idx="2255">
                  <c:v>48.6</c:v>
                </c:pt>
                <c:pt idx="2256">
                  <c:v>48.7</c:v>
                </c:pt>
                <c:pt idx="2257">
                  <c:v>48.7</c:v>
                </c:pt>
                <c:pt idx="2258">
                  <c:v>48.6</c:v>
                </c:pt>
                <c:pt idx="2259">
                  <c:v>48.6</c:v>
                </c:pt>
                <c:pt idx="2260">
                  <c:v>48.6</c:v>
                </c:pt>
                <c:pt idx="2261">
                  <c:v>48.6</c:v>
                </c:pt>
                <c:pt idx="2262">
                  <c:v>48.6</c:v>
                </c:pt>
                <c:pt idx="2263">
                  <c:v>48.6</c:v>
                </c:pt>
                <c:pt idx="2264">
                  <c:v>48.6</c:v>
                </c:pt>
                <c:pt idx="2265">
                  <c:v>48.6</c:v>
                </c:pt>
                <c:pt idx="2266">
                  <c:v>48.6</c:v>
                </c:pt>
                <c:pt idx="2267">
                  <c:v>48.6</c:v>
                </c:pt>
                <c:pt idx="2268">
                  <c:v>48.6</c:v>
                </c:pt>
                <c:pt idx="2269">
                  <c:v>48.6</c:v>
                </c:pt>
                <c:pt idx="2270">
                  <c:v>48.6</c:v>
                </c:pt>
                <c:pt idx="2271">
                  <c:v>48.6</c:v>
                </c:pt>
                <c:pt idx="2272">
                  <c:v>48.7</c:v>
                </c:pt>
                <c:pt idx="2273">
                  <c:v>48.6</c:v>
                </c:pt>
                <c:pt idx="2274">
                  <c:v>48.7</c:v>
                </c:pt>
                <c:pt idx="2275">
                  <c:v>48.6</c:v>
                </c:pt>
                <c:pt idx="2276">
                  <c:v>48.6</c:v>
                </c:pt>
                <c:pt idx="2277">
                  <c:v>48.6</c:v>
                </c:pt>
                <c:pt idx="2278">
                  <c:v>48.6</c:v>
                </c:pt>
                <c:pt idx="2279">
                  <c:v>48.6</c:v>
                </c:pt>
                <c:pt idx="2280">
                  <c:v>48.6</c:v>
                </c:pt>
                <c:pt idx="2281">
                  <c:v>48.6</c:v>
                </c:pt>
                <c:pt idx="2282">
                  <c:v>48.6</c:v>
                </c:pt>
                <c:pt idx="2283">
                  <c:v>48.6</c:v>
                </c:pt>
                <c:pt idx="2284">
                  <c:v>48.6</c:v>
                </c:pt>
                <c:pt idx="2285">
                  <c:v>48.6</c:v>
                </c:pt>
                <c:pt idx="2286">
                  <c:v>48.5</c:v>
                </c:pt>
                <c:pt idx="2287">
                  <c:v>48.6</c:v>
                </c:pt>
                <c:pt idx="2288">
                  <c:v>48.6</c:v>
                </c:pt>
                <c:pt idx="2289">
                  <c:v>48.6</c:v>
                </c:pt>
                <c:pt idx="2290">
                  <c:v>48.6</c:v>
                </c:pt>
                <c:pt idx="2291">
                  <c:v>48.6</c:v>
                </c:pt>
                <c:pt idx="2292">
                  <c:v>48.6</c:v>
                </c:pt>
                <c:pt idx="2293">
                  <c:v>48.6</c:v>
                </c:pt>
                <c:pt idx="2294">
                  <c:v>48.6</c:v>
                </c:pt>
                <c:pt idx="2295">
                  <c:v>48.6</c:v>
                </c:pt>
                <c:pt idx="2296">
                  <c:v>48.6</c:v>
                </c:pt>
                <c:pt idx="2297">
                  <c:v>48.6</c:v>
                </c:pt>
                <c:pt idx="2298">
                  <c:v>48.6</c:v>
                </c:pt>
                <c:pt idx="2299">
                  <c:v>48.6</c:v>
                </c:pt>
                <c:pt idx="2300">
                  <c:v>48.6</c:v>
                </c:pt>
                <c:pt idx="2301">
                  <c:v>48.6</c:v>
                </c:pt>
                <c:pt idx="2302">
                  <c:v>48.6</c:v>
                </c:pt>
                <c:pt idx="2303">
                  <c:v>48.6</c:v>
                </c:pt>
                <c:pt idx="2304">
                  <c:v>48.6</c:v>
                </c:pt>
                <c:pt idx="2305">
                  <c:v>48.6</c:v>
                </c:pt>
                <c:pt idx="2306">
                  <c:v>48.6</c:v>
                </c:pt>
                <c:pt idx="2307">
                  <c:v>48.7</c:v>
                </c:pt>
                <c:pt idx="2308">
                  <c:v>48.7</c:v>
                </c:pt>
                <c:pt idx="2309">
                  <c:v>48.6</c:v>
                </c:pt>
                <c:pt idx="2310">
                  <c:v>48.6</c:v>
                </c:pt>
                <c:pt idx="2311">
                  <c:v>48.6</c:v>
                </c:pt>
                <c:pt idx="2312">
                  <c:v>48.6</c:v>
                </c:pt>
                <c:pt idx="2313">
                  <c:v>48.7</c:v>
                </c:pt>
                <c:pt idx="2314">
                  <c:v>48.6</c:v>
                </c:pt>
                <c:pt idx="2315">
                  <c:v>48.7</c:v>
                </c:pt>
                <c:pt idx="2316">
                  <c:v>48.6</c:v>
                </c:pt>
                <c:pt idx="2317">
                  <c:v>48.6</c:v>
                </c:pt>
                <c:pt idx="2318">
                  <c:v>48.6</c:v>
                </c:pt>
                <c:pt idx="2319">
                  <c:v>48.6</c:v>
                </c:pt>
                <c:pt idx="2320">
                  <c:v>48.6</c:v>
                </c:pt>
                <c:pt idx="2321">
                  <c:v>48.6</c:v>
                </c:pt>
                <c:pt idx="2322">
                  <c:v>48.6</c:v>
                </c:pt>
                <c:pt idx="2323">
                  <c:v>48.6</c:v>
                </c:pt>
                <c:pt idx="2324">
                  <c:v>48.6</c:v>
                </c:pt>
                <c:pt idx="2325">
                  <c:v>48.7</c:v>
                </c:pt>
                <c:pt idx="2326">
                  <c:v>48.6</c:v>
                </c:pt>
                <c:pt idx="2327">
                  <c:v>48.7</c:v>
                </c:pt>
                <c:pt idx="2328">
                  <c:v>48.7</c:v>
                </c:pt>
                <c:pt idx="2329">
                  <c:v>48.6</c:v>
                </c:pt>
                <c:pt idx="2330">
                  <c:v>48.6</c:v>
                </c:pt>
                <c:pt idx="2331">
                  <c:v>48.7</c:v>
                </c:pt>
                <c:pt idx="2332">
                  <c:v>48.7</c:v>
                </c:pt>
                <c:pt idx="2333">
                  <c:v>48.7</c:v>
                </c:pt>
                <c:pt idx="2334">
                  <c:v>48.7</c:v>
                </c:pt>
                <c:pt idx="2335">
                  <c:v>48.7</c:v>
                </c:pt>
                <c:pt idx="2336">
                  <c:v>48.6</c:v>
                </c:pt>
                <c:pt idx="2337">
                  <c:v>48.7</c:v>
                </c:pt>
                <c:pt idx="2338">
                  <c:v>48.7</c:v>
                </c:pt>
                <c:pt idx="2339">
                  <c:v>48.7</c:v>
                </c:pt>
                <c:pt idx="2340">
                  <c:v>48.7</c:v>
                </c:pt>
                <c:pt idx="2341">
                  <c:v>48.7</c:v>
                </c:pt>
                <c:pt idx="2342">
                  <c:v>48.7</c:v>
                </c:pt>
                <c:pt idx="2343">
                  <c:v>48.7</c:v>
                </c:pt>
                <c:pt idx="2344">
                  <c:v>48.7</c:v>
                </c:pt>
                <c:pt idx="2345">
                  <c:v>48.7</c:v>
                </c:pt>
                <c:pt idx="2346">
                  <c:v>48.7</c:v>
                </c:pt>
                <c:pt idx="2347">
                  <c:v>48.7</c:v>
                </c:pt>
                <c:pt idx="2348">
                  <c:v>48.7</c:v>
                </c:pt>
                <c:pt idx="2349">
                  <c:v>48.7</c:v>
                </c:pt>
                <c:pt idx="2350">
                  <c:v>48.7</c:v>
                </c:pt>
                <c:pt idx="2351">
                  <c:v>48.7</c:v>
                </c:pt>
                <c:pt idx="2352">
                  <c:v>48.7</c:v>
                </c:pt>
                <c:pt idx="2353">
                  <c:v>48.7</c:v>
                </c:pt>
                <c:pt idx="2354">
                  <c:v>48.7</c:v>
                </c:pt>
                <c:pt idx="2355">
                  <c:v>48.6</c:v>
                </c:pt>
                <c:pt idx="2356">
                  <c:v>48.6</c:v>
                </c:pt>
                <c:pt idx="2357">
                  <c:v>48.6</c:v>
                </c:pt>
                <c:pt idx="2358">
                  <c:v>48.7</c:v>
                </c:pt>
                <c:pt idx="2359">
                  <c:v>48.6</c:v>
                </c:pt>
                <c:pt idx="2360">
                  <c:v>48.7</c:v>
                </c:pt>
                <c:pt idx="2361">
                  <c:v>48.7</c:v>
                </c:pt>
                <c:pt idx="2362">
                  <c:v>48.6</c:v>
                </c:pt>
                <c:pt idx="2363">
                  <c:v>48.7</c:v>
                </c:pt>
                <c:pt idx="2364">
                  <c:v>48.7</c:v>
                </c:pt>
                <c:pt idx="2365">
                  <c:v>48.7</c:v>
                </c:pt>
                <c:pt idx="2366">
                  <c:v>48.7</c:v>
                </c:pt>
                <c:pt idx="2367">
                  <c:v>48.7</c:v>
                </c:pt>
                <c:pt idx="2368">
                  <c:v>48.6</c:v>
                </c:pt>
                <c:pt idx="2369">
                  <c:v>48.6</c:v>
                </c:pt>
                <c:pt idx="2370">
                  <c:v>48.6</c:v>
                </c:pt>
                <c:pt idx="2371">
                  <c:v>48.6</c:v>
                </c:pt>
                <c:pt idx="2372">
                  <c:v>48.6</c:v>
                </c:pt>
                <c:pt idx="2373">
                  <c:v>48.7</c:v>
                </c:pt>
                <c:pt idx="2374">
                  <c:v>48.7</c:v>
                </c:pt>
                <c:pt idx="2375">
                  <c:v>48.7</c:v>
                </c:pt>
                <c:pt idx="2376">
                  <c:v>48.7</c:v>
                </c:pt>
                <c:pt idx="2377">
                  <c:v>48.7</c:v>
                </c:pt>
                <c:pt idx="2378">
                  <c:v>48.7</c:v>
                </c:pt>
                <c:pt idx="2379">
                  <c:v>48.7</c:v>
                </c:pt>
                <c:pt idx="2380">
                  <c:v>48.7</c:v>
                </c:pt>
                <c:pt idx="2381">
                  <c:v>48.7</c:v>
                </c:pt>
                <c:pt idx="2382">
                  <c:v>48.7</c:v>
                </c:pt>
                <c:pt idx="2383">
                  <c:v>48.7</c:v>
                </c:pt>
                <c:pt idx="2384">
                  <c:v>48.7</c:v>
                </c:pt>
                <c:pt idx="2385">
                  <c:v>48.7</c:v>
                </c:pt>
                <c:pt idx="2386">
                  <c:v>48.7</c:v>
                </c:pt>
                <c:pt idx="2387">
                  <c:v>48.7</c:v>
                </c:pt>
                <c:pt idx="2388">
                  <c:v>48.7</c:v>
                </c:pt>
                <c:pt idx="2389">
                  <c:v>48.7</c:v>
                </c:pt>
                <c:pt idx="2390">
                  <c:v>48.7</c:v>
                </c:pt>
                <c:pt idx="2391">
                  <c:v>48.7</c:v>
                </c:pt>
                <c:pt idx="2392">
                  <c:v>48.7</c:v>
                </c:pt>
                <c:pt idx="2393">
                  <c:v>48.7</c:v>
                </c:pt>
                <c:pt idx="2394">
                  <c:v>48.7</c:v>
                </c:pt>
                <c:pt idx="2395">
                  <c:v>48.7</c:v>
                </c:pt>
                <c:pt idx="2396">
                  <c:v>48.8</c:v>
                </c:pt>
                <c:pt idx="2397">
                  <c:v>48.7</c:v>
                </c:pt>
                <c:pt idx="2398">
                  <c:v>48.7</c:v>
                </c:pt>
                <c:pt idx="2399">
                  <c:v>48.7</c:v>
                </c:pt>
                <c:pt idx="2400">
                  <c:v>48.7</c:v>
                </c:pt>
                <c:pt idx="2401">
                  <c:v>48.8</c:v>
                </c:pt>
                <c:pt idx="2402">
                  <c:v>48.7</c:v>
                </c:pt>
                <c:pt idx="2403">
                  <c:v>48.7</c:v>
                </c:pt>
                <c:pt idx="2404">
                  <c:v>48.7</c:v>
                </c:pt>
                <c:pt idx="2405">
                  <c:v>48.7</c:v>
                </c:pt>
                <c:pt idx="2406">
                  <c:v>48.7</c:v>
                </c:pt>
                <c:pt idx="2407">
                  <c:v>48.7</c:v>
                </c:pt>
                <c:pt idx="2408">
                  <c:v>48.7</c:v>
                </c:pt>
                <c:pt idx="2409">
                  <c:v>48.7</c:v>
                </c:pt>
                <c:pt idx="2410">
                  <c:v>48.7</c:v>
                </c:pt>
                <c:pt idx="2411">
                  <c:v>48.8</c:v>
                </c:pt>
                <c:pt idx="2412">
                  <c:v>48.7</c:v>
                </c:pt>
                <c:pt idx="2413">
                  <c:v>48.7</c:v>
                </c:pt>
                <c:pt idx="2414">
                  <c:v>48.7</c:v>
                </c:pt>
                <c:pt idx="2415">
                  <c:v>48.8</c:v>
                </c:pt>
                <c:pt idx="2416">
                  <c:v>48.7</c:v>
                </c:pt>
                <c:pt idx="2417">
                  <c:v>48.7</c:v>
                </c:pt>
                <c:pt idx="2418">
                  <c:v>48.8</c:v>
                </c:pt>
                <c:pt idx="2419">
                  <c:v>48.8</c:v>
                </c:pt>
                <c:pt idx="2420">
                  <c:v>48.7</c:v>
                </c:pt>
                <c:pt idx="2421">
                  <c:v>48.7</c:v>
                </c:pt>
                <c:pt idx="2422">
                  <c:v>48.8</c:v>
                </c:pt>
                <c:pt idx="2423">
                  <c:v>48.8</c:v>
                </c:pt>
                <c:pt idx="2424">
                  <c:v>48.7</c:v>
                </c:pt>
                <c:pt idx="2425">
                  <c:v>48.7</c:v>
                </c:pt>
                <c:pt idx="2426">
                  <c:v>48.7</c:v>
                </c:pt>
                <c:pt idx="2427">
                  <c:v>48.7</c:v>
                </c:pt>
                <c:pt idx="2428">
                  <c:v>48.8</c:v>
                </c:pt>
                <c:pt idx="2429">
                  <c:v>48.7</c:v>
                </c:pt>
                <c:pt idx="2430">
                  <c:v>48.7</c:v>
                </c:pt>
                <c:pt idx="2431">
                  <c:v>48.7</c:v>
                </c:pt>
                <c:pt idx="2432">
                  <c:v>48.7</c:v>
                </c:pt>
                <c:pt idx="2433">
                  <c:v>48.7</c:v>
                </c:pt>
                <c:pt idx="2434">
                  <c:v>48.7</c:v>
                </c:pt>
                <c:pt idx="2435">
                  <c:v>48.7</c:v>
                </c:pt>
                <c:pt idx="2436">
                  <c:v>48.8</c:v>
                </c:pt>
                <c:pt idx="2437">
                  <c:v>48.7</c:v>
                </c:pt>
                <c:pt idx="2438">
                  <c:v>48.7</c:v>
                </c:pt>
                <c:pt idx="2439">
                  <c:v>48.7</c:v>
                </c:pt>
                <c:pt idx="2440">
                  <c:v>48.8</c:v>
                </c:pt>
                <c:pt idx="2441">
                  <c:v>48.8</c:v>
                </c:pt>
                <c:pt idx="2442">
                  <c:v>48.7</c:v>
                </c:pt>
                <c:pt idx="2443">
                  <c:v>48.7</c:v>
                </c:pt>
                <c:pt idx="2444">
                  <c:v>48.8</c:v>
                </c:pt>
                <c:pt idx="2445">
                  <c:v>48.7</c:v>
                </c:pt>
                <c:pt idx="2446">
                  <c:v>48.8</c:v>
                </c:pt>
                <c:pt idx="2447">
                  <c:v>48.8</c:v>
                </c:pt>
                <c:pt idx="2448">
                  <c:v>48.7</c:v>
                </c:pt>
                <c:pt idx="2449">
                  <c:v>48.7</c:v>
                </c:pt>
                <c:pt idx="2450">
                  <c:v>48.8</c:v>
                </c:pt>
                <c:pt idx="2451">
                  <c:v>48.7</c:v>
                </c:pt>
                <c:pt idx="2452">
                  <c:v>48.7</c:v>
                </c:pt>
                <c:pt idx="2453">
                  <c:v>48.8</c:v>
                </c:pt>
                <c:pt idx="2454">
                  <c:v>48.7</c:v>
                </c:pt>
                <c:pt idx="2455">
                  <c:v>48.7</c:v>
                </c:pt>
                <c:pt idx="2456">
                  <c:v>48.7</c:v>
                </c:pt>
                <c:pt idx="2457">
                  <c:v>48.7</c:v>
                </c:pt>
                <c:pt idx="2458">
                  <c:v>48.7</c:v>
                </c:pt>
                <c:pt idx="2459">
                  <c:v>48.8</c:v>
                </c:pt>
                <c:pt idx="2460">
                  <c:v>48.8</c:v>
                </c:pt>
                <c:pt idx="2461">
                  <c:v>48.7</c:v>
                </c:pt>
                <c:pt idx="2462">
                  <c:v>48.8</c:v>
                </c:pt>
                <c:pt idx="2463">
                  <c:v>48.7</c:v>
                </c:pt>
                <c:pt idx="2464">
                  <c:v>48.8</c:v>
                </c:pt>
                <c:pt idx="2465">
                  <c:v>48.8</c:v>
                </c:pt>
                <c:pt idx="2466">
                  <c:v>48.7</c:v>
                </c:pt>
                <c:pt idx="2467">
                  <c:v>48.8</c:v>
                </c:pt>
                <c:pt idx="2468">
                  <c:v>48.7</c:v>
                </c:pt>
                <c:pt idx="2469">
                  <c:v>48.8</c:v>
                </c:pt>
                <c:pt idx="2470">
                  <c:v>48.7</c:v>
                </c:pt>
                <c:pt idx="2471">
                  <c:v>48.7</c:v>
                </c:pt>
                <c:pt idx="2472">
                  <c:v>48.7</c:v>
                </c:pt>
                <c:pt idx="2473">
                  <c:v>48.8</c:v>
                </c:pt>
                <c:pt idx="2474">
                  <c:v>48.8</c:v>
                </c:pt>
                <c:pt idx="2475">
                  <c:v>48.8</c:v>
                </c:pt>
                <c:pt idx="2476">
                  <c:v>48.7</c:v>
                </c:pt>
                <c:pt idx="2477">
                  <c:v>48.7</c:v>
                </c:pt>
                <c:pt idx="2478">
                  <c:v>48.8</c:v>
                </c:pt>
                <c:pt idx="2479">
                  <c:v>48.8</c:v>
                </c:pt>
                <c:pt idx="2480">
                  <c:v>48.8</c:v>
                </c:pt>
                <c:pt idx="2481">
                  <c:v>48.8</c:v>
                </c:pt>
                <c:pt idx="2482">
                  <c:v>48.8</c:v>
                </c:pt>
                <c:pt idx="2483">
                  <c:v>48.8</c:v>
                </c:pt>
                <c:pt idx="2484">
                  <c:v>48.7</c:v>
                </c:pt>
                <c:pt idx="2485">
                  <c:v>48.7</c:v>
                </c:pt>
                <c:pt idx="2486">
                  <c:v>48.7</c:v>
                </c:pt>
                <c:pt idx="2487">
                  <c:v>48.8</c:v>
                </c:pt>
                <c:pt idx="2488">
                  <c:v>48.9</c:v>
                </c:pt>
                <c:pt idx="2489">
                  <c:v>48.7</c:v>
                </c:pt>
                <c:pt idx="2490">
                  <c:v>48.7</c:v>
                </c:pt>
                <c:pt idx="2491">
                  <c:v>48.7</c:v>
                </c:pt>
                <c:pt idx="2492">
                  <c:v>48.8</c:v>
                </c:pt>
                <c:pt idx="2493">
                  <c:v>48.8</c:v>
                </c:pt>
                <c:pt idx="2494">
                  <c:v>48.8</c:v>
                </c:pt>
                <c:pt idx="2495">
                  <c:v>48.8</c:v>
                </c:pt>
                <c:pt idx="2496">
                  <c:v>48.8</c:v>
                </c:pt>
                <c:pt idx="2497">
                  <c:v>48.8</c:v>
                </c:pt>
                <c:pt idx="2498">
                  <c:v>48.8</c:v>
                </c:pt>
                <c:pt idx="2499">
                  <c:v>48.8</c:v>
                </c:pt>
                <c:pt idx="2500">
                  <c:v>48.8</c:v>
                </c:pt>
                <c:pt idx="2501">
                  <c:v>48.8</c:v>
                </c:pt>
                <c:pt idx="2502">
                  <c:v>48.8</c:v>
                </c:pt>
                <c:pt idx="2503">
                  <c:v>48.8</c:v>
                </c:pt>
                <c:pt idx="2504">
                  <c:v>48.8</c:v>
                </c:pt>
                <c:pt idx="2505">
                  <c:v>48.8</c:v>
                </c:pt>
                <c:pt idx="2506">
                  <c:v>48.8</c:v>
                </c:pt>
                <c:pt idx="2507">
                  <c:v>48.9</c:v>
                </c:pt>
                <c:pt idx="2508">
                  <c:v>48.8</c:v>
                </c:pt>
                <c:pt idx="2509">
                  <c:v>48.9</c:v>
                </c:pt>
                <c:pt idx="2510">
                  <c:v>48.8</c:v>
                </c:pt>
                <c:pt idx="2511">
                  <c:v>48.8</c:v>
                </c:pt>
                <c:pt idx="2512">
                  <c:v>48.8</c:v>
                </c:pt>
                <c:pt idx="2513">
                  <c:v>48.8</c:v>
                </c:pt>
                <c:pt idx="2514">
                  <c:v>48.7</c:v>
                </c:pt>
                <c:pt idx="2515">
                  <c:v>48.9</c:v>
                </c:pt>
                <c:pt idx="2516">
                  <c:v>48.8</c:v>
                </c:pt>
                <c:pt idx="2517">
                  <c:v>48.8</c:v>
                </c:pt>
                <c:pt idx="2518">
                  <c:v>48.8</c:v>
                </c:pt>
                <c:pt idx="2519">
                  <c:v>48.8</c:v>
                </c:pt>
                <c:pt idx="2520">
                  <c:v>48.8</c:v>
                </c:pt>
                <c:pt idx="2521">
                  <c:v>48.8</c:v>
                </c:pt>
                <c:pt idx="2522">
                  <c:v>48.8</c:v>
                </c:pt>
                <c:pt idx="2523">
                  <c:v>48.8</c:v>
                </c:pt>
                <c:pt idx="2524">
                  <c:v>48.7</c:v>
                </c:pt>
                <c:pt idx="2525">
                  <c:v>48.8</c:v>
                </c:pt>
                <c:pt idx="2526">
                  <c:v>48.7</c:v>
                </c:pt>
                <c:pt idx="2527">
                  <c:v>48.8</c:v>
                </c:pt>
                <c:pt idx="2528">
                  <c:v>48.8</c:v>
                </c:pt>
                <c:pt idx="2529">
                  <c:v>48.8</c:v>
                </c:pt>
                <c:pt idx="2530">
                  <c:v>48.8</c:v>
                </c:pt>
                <c:pt idx="2531">
                  <c:v>48.8</c:v>
                </c:pt>
                <c:pt idx="2532">
                  <c:v>48.7</c:v>
                </c:pt>
                <c:pt idx="2533">
                  <c:v>48.8</c:v>
                </c:pt>
                <c:pt idx="2534">
                  <c:v>48.7</c:v>
                </c:pt>
                <c:pt idx="2535">
                  <c:v>48.7</c:v>
                </c:pt>
                <c:pt idx="2536">
                  <c:v>48.8</c:v>
                </c:pt>
                <c:pt idx="2537">
                  <c:v>48.8</c:v>
                </c:pt>
                <c:pt idx="2538">
                  <c:v>48.7</c:v>
                </c:pt>
                <c:pt idx="2539">
                  <c:v>48.7</c:v>
                </c:pt>
                <c:pt idx="2540">
                  <c:v>48.7</c:v>
                </c:pt>
                <c:pt idx="2541">
                  <c:v>48.7</c:v>
                </c:pt>
                <c:pt idx="2542">
                  <c:v>48.7</c:v>
                </c:pt>
                <c:pt idx="2543">
                  <c:v>48.7</c:v>
                </c:pt>
                <c:pt idx="2544">
                  <c:v>48.7</c:v>
                </c:pt>
                <c:pt idx="2545">
                  <c:v>48.7</c:v>
                </c:pt>
                <c:pt idx="2546">
                  <c:v>48.7</c:v>
                </c:pt>
                <c:pt idx="2547">
                  <c:v>48.7</c:v>
                </c:pt>
                <c:pt idx="2548">
                  <c:v>48.7</c:v>
                </c:pt>
                <c:pt idx="2549">
                  <c:v>48.7</c:v>
                </c:pt>
                <c:pt idx="2550">
                  <c:v>48.8</c:v>
                </c:pt>
                <c:pt idx="2551">
                  <c:v>48.7</c:v>
                </c:pt>
                <c:pt idx="2552">
                  <c:v>48.7</c:v>
                </c:pt>
                <c:pt idx="2553">
                  <c:v>48.7</c:v>
                </c:pt>
                <c:pt idx="2554">
                  <c:v>48.7</c:v>
                </c:pt>
                <c:pt idx="2555">
                  <c:v>48.7</c:v>
                </c:pt>
                <c:pt idx="2556">
                  <c:v>48.7</c:v>
                </c:pt>
                <c:pt idx="2557">
                  <c:v>48.7</c:v>
                </c:pt>
                <c:pt idx="2558">
                  <c:v>48.7</c:v>
                </c:pt>
                <c:pt idx="2559">
                  <c:v>48.7</c:v>
                </c:pt>
                <c:pt idx="2560">
                  <c:v>48.7</c:v>
                </c:pt>
                <c:pt idx="2561">
                  <c:v>48.7</c:v>
                </c:pt>
                <c:pt idx="2562">
                  <c:v>48.7</c:v>
                </c:pt>
                <c:pt idx="2563">
                  <c:v>48.7</c:v>
                </c:pt>
                <c:pt idx="2564">
                  <c:v>48.7</c:v>
                </c:pt>
                <c:pt idx="2565">
                  <c:v>48.7</c:v>
                </c:pt>
                <c:pt idx="2566">
                  <c:v>48.7</c:v>
                </c:pt>
                <c:pt idx="2567">
                  <c:v>48.7</c:v>
                </c:pt>
                <c:pt idx="2568">
                  <c:v>48.7</c:v>
                </c:pt>
                <c:pt idx="2569">
                  <c:v>48.7</c:v>
                </c:pt>
                <c:pt idx="2570">
                  <c:v>48.7</c:v>
                </c:pt>
                <c:pt idx="2571">
                  <c:v>48.7</c:v>
                </c:pt>
                <c:pt idx="2572">
                  <c:v>48.7</c:v>
                </c:pt>
                <c:pt idx="2573">
                  <c:v>48.7</c:v>
                </c:pt>
                <c:pt idx="2574">
                  <c:v>48.7</c:v>
                </c:pt>
                <c:pt idx="2575">
                  <c:v>48.7</c:v>
                </c:pt>
                <c:pt idx="2576">
                  <c:v>48.7</c:v>
                </c:pt>
                <c:pt idx="2577">
                  <c:v>48.7</c:v>
                </c:pt>
                <c:pt idx="2578">
                  <c:v>48.7</c:v>
                </c:pt>
                <c:pt idx="2579">
                  <c:v>48.7</c:v>
                </c:pt>
                <c:pt idx="2580">
                  <c:v>48.7</c:v>
                </c:pt>
                <c:pt idx="2581">
                  <c:v>48.7</c:v>
                </c:pt>
                <c:pt idx="2582">
                  <c:v>48.7</c:v>
                </c:pt>
                <c:pt idx="2583">
                  <c:v>48.7</c:v>
                </c:pt>
                <c:pt idx="2584">
                  <c:v>48.7</c:v>
                </c:pt>
                <c:pt idx="2585">
                  <c:v>48.7</c:v>
                </c:pt>
                <c:pt idx="2586">
                  <c:v>48.7</c:v>
                </c:pt>
                <c:pt idx="2587">
                  <c:v>48.7</c:v>
                </c:pt>
                <c:pt idx="2588">
                  <c:v>48.7</c:v>
                </c:pt>
                <c:pt idx="2589">
                  <c:v>48.7</c:v>
                </c:pt>
                <c:pt idx="2590">
                  <c:v>48.7</c:v>
                </c:pt>
                <c:pt idx="2591">
                  <c:v>48.7</c:v>
                </c:pt>
                <c:pt idx="2592">
                  <c:v>48.7</c:v>
                </c:pt>
                <c:pt idx="2593">
                  <c:v>48.7</c:v>
                </c:pt>
                <c:pt idx="2594">
                  <c:v>48.7</c:v>
                </c:pt>
                <c:pt idx="2595">
                  <c:v>48.7</c:v>
                </c:pt>
                <c:pt idx="2596">
                  <c:v>48.6</c:v>
                </c:pt>
                <c:pt idx="2597">
                  <c:v>48.7</c:v>
                </c:pt>
                <c:pt idx="2598">
                  <c:v>48.7</c:v>
                </c:pt>
                <c:pt idx="2599">
                  <c:v>48.7</c:v>
                </c:pt>
                <c:pt idx="2600">
                  <c:v>48.7</c:v>
                </c:pt>
                <c:pt idx="2601">
                  <c:v>48.7</c:v>
                </c:pt>
                <c:pt idx="2602">
                  <c:v>48.7</c:v>
                </c:pt>
                <c:pt idx="2603">
                  <c:v>48.7</c:v>
                </c:pt>
                <c:pt idx="2604">
                  <c:v>48.7</c:v>
                </c:pt>
                <c:pt idx="2605">
                  <c:v>48.8</c:v>
                </c:pt>
                <c:pt idx="2606">
                  <c:v>48.7</c:v>
                </c:pt>
                <c:pt idx="2607">
                  <c:v>48.7</c:v>
                </c:pt>
                <c:pt idx="2608">
                  <c:v>48.7</c:v>
                </c:pt>
                <c:pt idx="2609">
                  <c:v>48.7</c:v>
                </c:pt>
                <c:pt idx="2610">
                  <c:v>48.7</c:v>
                </c:pt>
                <c:pt idx="2611">
                  <c:v>48.7</c:v>
                </c:pt>
                <c:pt idx="2612">
                  <c:v>48.7</c:v>
                </c:pt>
                <c:pt idx="2613">
                  <c:v>48.7</c:v>
                </c:pt>
                <c:pt idx="2614">
                  <c:v>48.7</c:v>
                </c:pt>
                <c:pt idx="2615">
                  <c:v>48.8</c:v>
                </c:pt>
                <c:pt idx="2616">
                  <c:v>48.7</c:v>
                </c:pt>
                <c:pt idx="2617">
                  <c:v>48.7</c:v>
                </c:pt>
                <c:pt idx="2618">
                  <c:v>48.7</c:v>
                </c:pt>
                <c:pt idx="2619">
                  <c:v>48.7</c:v>
                </c:pt>
                <c:pt idx="2620">
                  <c:v>48.7</c:v>
                </c:pt>
                <c:pt idx="2621">
                  <c:v>48.7</c:v>
                </c:pt>
                <c:pt idx="2622">
                  <c:v>48.7</c:v>
                </c:pt>
                <c:pt idx="2623">
                  <c:v>48.7</c:v>
                </c:pt>
                <c:pt idx="2624">
                  <c:v>48.7</c:v>
                </c:pt>
                <c:pt idx="2625">
                  <c:v>48.7</c:v>
                </c:pt>
                <c:pt idx="2626">
                  <c:v>48.7</c:v>
                </c:pt>
                <c:pt idx="2627">
                  <c:v>48.7</c:v>
                </c:pt>
                <c:pt idx="2628">
                  <c:v>48.7</c:v>
                </c:pt>
                <c:pt idx="2629">
                  <c:v>48.7</c:v>
                </c:pt>
                <c:pt idx="2630">
                  <c:v>48.7</c:v>
                </c:pt>
                <c:pt idx="2631">
                  <c:v>48.7</c:v>
                </c:pt>
                <c:pt idx="2632">
                  <c:v>48.7</c:v>
                </c:pt>
                <c:pt idx="2633">
                  <c:v>48.7</c:v>
                </c:pt>
                <c:pt idx="2634">
                  <c:v>48.7</c:v>
                </c:pt>
                <c:pt idx="2635">
                  <c:v>48.7</c:v>
                </c:pt>
                <c:pt idx="2636">
                  <c:v>48.7</c:v>
                </c:pt>
                <c:pt idx="2637">
                  <c:v>48.7</c:v>
                </c:pt>
                <c:pt idx="2638">
                  <c:v>48.7</c:v>
                </c:pt>
                <c:pt idx="2639">
                  <c:v>48.7</c:v>
                </c:pt>
                <c:pt idx="2640">
                  <c:v>48.7</c:v>
                </c:pt>
                <c:pt idx="2641">
                  <c:v>48.7</c:v>
                </c:pt>
                <c:pt idx="2642">
                  <c:v>48.7</c:v>
                </c:pt>
                <c:pt idx="2643">
                  <c:v>48.7</c:v>
                </c:pt>
                <c:pt idx="2644">
                  <c:v>48.7</c:v>
                </c:pt>
                <c:pt idx="2645">
                  <c:v>48.7</c:v>
                </c:pt>
                <c:pt idx="2646">
                  <c:v>48.7</c:v>
                </c:pt>
                <c:pt idx="2647">
                  <c:v>48.7</c:v>
                </c:pt>
                <c:pt idx="2648">
                  <c:v>48.7</c:v>
                </c:pt>
                <c:pt idx="2649">
                  <c:v>48.7</c:v>
                </c:pt>
                <c:pt idx="2650">
                  <c:v>48.7</c:v>
                </c:pt>
                <c:pt idx="2651">
                  <c:v>48.7</c:v>
                </c:pt>
                <c:pt idx="2652">
                  <c:v>48.7</c:v>
                </c:pt>
                <c:pt idx="2653">
                  <c:v>48.7</c:v>
                </c:pt>
                <c:pt idx="2654">
                  <c:v>48.7</c:v>
                </c:pt>
                <c:pt idx="2655">
                  <c:v>48.7</c:v>
                </c:pt>
                <c:pt idx="2656">
                  <c:v>48.7</c:v>
                </c:pt>
                <c:pt idx="2657">
                  <c:v>48.7</c:v>
                </c:pt>
                <c:pt idx="2658">
                  <c:v>48.7</c:v>
                </c:pt>
                <c:pt idx="2659">
                  <c:v>48.7</c:v>
                </c:pt>
                <c:pt idx="2660">
                  <c:v>48.7</c:v>
                </c:pt>
                <c:pt idx="2661">
                  <c:v>48.7</c:v>
                </c:pt>
                <c:pt idx="2662">
                  <c:v>48.7</c:v>
                </c:pt>
                <c:pt idx="2663">
                  <c:v>48.7</c:v>
                </c:pt>
                <c:pt idx="2664">
                  <c:v>48.7</c:v>
                </c:pt>
                <c:pt idx="2665">
                  <c:v>48.7</c:v>
                </c:pt>
                <c:pt idx="2666">
                  <c:v>48.7</c:v>
                </c:pt>
                <c:pt idx="2667">
                  <c:v>48.7</c:v>
                </c:pt>
                <c:pt idx="2668">
                  <c:v>48.7</c:v>
                </c:pt>
                <c:pt idx="2669">
                  <c:v>48.7</c:v>
                </c:pt>
                <c:pt idx="2670">
                  <c:v>48.7</c:v>
                </c:pt>
                <c:pt idx="2671">
                  <c:v>48.7</c:v>
                </c:pt>
                <c:pt idx="2672">
                  <c:v>48.7</c:v>
                </c:pt>
                <c:pt idx="2673">
                  <c:v>48.7</c:v>
                </c:pt>
                <c:pt idx="2674">
                  <c:v>48.7</c:v>
                </c:pt>
                <c:pt idx="2675">
                  <c:v>48.7</c:v>
                </c:pt>
                <c:pt idx="2676">
                  <c:v>48.7</c:v>
                </c:pt>
                <c:pt idx="2677">
                  <c:v>48.7</c:v>
                </c:pt>
                <c:pt idx="2678">
                  <c:v>48.7</c:v>
                </c:pt>
                <c:pt idx="2679">
                  <c:v>48.7</c:v>
                </c:pt>
                <c:pt idx="2680">
                  <c:v>48.6</c:v>
                </c:pt>
                <c:pt idx="2681">
                  <c:v>48.7</c:v>
                </c:pt>
                <c:pt idx="2682">
                  <c:v>48.7</c:v>
                </c:pt>
                <c:pt idx="2683">
                  <c:v>48.7</c:v>
                </c:pt>
                <c:pt idx="2684">
                  <c:v>48.7</c:v>
                </c:pt>
                <c:pt idx="2685">
                  <c:v>48.7</c:v>
                </c:pt>
                <c:pt idx="2686">
                  <c:v>48.7</c:v>
                </c:pt>
                <c:pt idx="2687">
                  <c:v>48.7</c:v>
                </c:pt>
                <c:pt idx="2688">
                  <c:v>48.7</c:v>
                </c:pt>
                <c:pt idx="2689">
                  <c:v>48.7</c:v>
                </c:pt>
                <c:pt idx="2690">
                  <c:v>48.7</c:v>
                </c:pt>
                <c:pt idx="2691">
                  <c:v>48.7</c:v>
                </c:pt>
                <c:pt idx="2692">
                  <c:v>48.7</c:v>
                </c:pt>
                <c:pt idx="2693">
                  <c:v>48.7</c:v>
                </c:pt>
                <c:pt idx="2694">
                  <c:v>48.7</c:v>
                </c:pt>
                <c:pt idx="2695">
                  <c:v>48.7</c:v>
                </c:pt>
                <c:pt idx="2696">
                  <c:v>48.6</c:v>
                </c:pt>
                <c:pt idx="2697">
                  <c:v>48.7</c:v>
                </c:pt>
                <c:pt idx="2698">
                  <c:v>48.7</c:v>
                </c:pt>
                <c:pt idx="2699">
                  <c:v>48.7</c:v>
                </c:pt>
                <c:pt idx="2700">
                  <c:v>48.7</c:v>
                </c:pt>
                <c:pt idx="2701">
                  <c:v>48.7</c:v>
                </c:pt>
                <c:pt idx="2702">
                  <c:v>48.7</c:v>
                </c:pt>
                <c:pt idx="2703">
                  <c:v>48.7</c:v>
                </c:pt>
                <c:pt idx="2704">
                  <c:v>48.7</c:v>
                </c:pt>
                <c:pt idx="2705">
                  <c:v>48.7</c:v>
                </c:pt>
                <c:pt idx="2706">
                  <c:v>48.7</c:v>
                </c:pt>
                <c:pt idx="2707">
                  <c:v>48.7</c:v>
                </c:pt>
                <c:pt idx="2708">
                  <c:v>48.7</c:v>
                </c:pt>
                <c:pt idx="2709">
                  <c:v>48.7</c:v>
                </c:pt>
                <c:pt idx="2710">
                  <c:v>48.7</c:v>
                </c:pt>
                <c:pt idx="2711">
                  <c:v>48.7</c:v>
                </c:pt>
                <c:pt idx="2712">
                  <c:v>48.7</c:v>
                </c:pt>
                <c:pt idx="2713">
                  <c:v>48.7</c:v>
                </c:pt>
                <c:pt idx="2714">
                  <c:v>48.7</c:v>
                </c:pt>
                <c:pt idx="2715">
                  <c:v>48.7</c:v>
                </c:pt>
                <c:pt idx="2716">
                  <c:v>48.7</c:v>
                </c:pt>
                <c:pt idx="2717">
                  <c:v>48.7</c:v>
                </c:pt>
                <c:pt idx="2718">
                  <c:v>48.7</c:v>
                </c:pt>
                <c:pt idx="2719">
                  <c:v>48.7</c:v>
                </c:pt>
                <c:pt idx="2720">
                  <c:v>48.7</c:v>
                </c:pt>
                <c:pt idx="2721">
                  <c:v>48.8</c:v>
                </c:pt>
                <c:pt idx="2722">
                  <c:v>48.8</c:v>
                </c:pt>
                <c:pt idx="2723">
                  <c:v>48.6</c:v>
                </c:pt>
                <c:pt idx="2724">
                  <c:v>48.7</c:v>
                </c:pt>
                <c:pt idx="2725">
                  <c:v>48.6</c:v>
                </c:pt>
                <c:pt idx="2726">
                  <c:v>48.7</c:v>
                </c:pt>
                <c:pt idx="2727">
                  <c:v>48.7</c:v>
                </c:pt>
                <c:pt idx="2728">
                  <c:v>48.7</c:v>
                </c:pt>
                <c:pt idx="2729">
                  <c:v>48.7</c:v>
                </c:pt>
                <c:pt idx="2730">
                  <c:v>48.7</c:v>
                </c:pt>
                <c:pt idx="2731">
                  <c:v>48.7</c:v>
                </c:pt>
                <c:pt idx="2732">
                  <c:v>48.7</c:v>
                </c:pt>
                <c:pt idx="2733">
                  <c:v>48.7</c:v>
                </c:pt>
                <c:pt idx="2734">
                  <c:v>48.7</c:v>
                </c:pt>
                <c:pt idx="2735">
                  <c:v>48.7</c:v>
                </c:pt>
                <c:pt idx="2736">
                  <c:v>48.7</c:v>
                </c:pt>
                <c:pt idx="2737">
                  <c:v>48.7</c:v>
                </c:pt>
                <c:pt idx="2738">
                  <c:v>48.7</c:v>
                </c:pt>
                <c:pt idx="2739">
                  <c:v>48.7</c:v>
                </c:pt>
                <c:pt idx="2740">
                  <c:v>48.7</c:v>
                </c:pt>
                <c:pt idx="2741">
                  <c:v>48.7</c:v>
                </c:pt>
                <c:pt idx="2742">
                  <c:v>48.7</c:v>
                </c:pt>
                <c:pt idx="2743">
                  <c:v>48.7</c:v>
                </c:pt>
                <c:pt idx="2744">
                  <c:v>48.6</c:v>
                </c:pt>
                <c:pt idx="2745">
                  <c:v>48.7</c:v>
                </c:pt>
                <c:pt idx="2746">
                  <c:v>48.7</c:v>
                </c:pt>
                <c:pt idx="2747">
                  <c:v>48.7</c:v>
                </c:pt>
                <c:pt idx="2748">
                  <c:v>48.7</c:v>
                </c:pt>
                <c:pt idx="2749">
                  <c:v>48.6</c:v>
                </c:pt>
                <c:pt idx="2750">
                  <c:v>48.7</c:v>
                </c:pt>
                <c:pt idx="2751">
                  <c:v>48.7</c:v>
                </c:pt>
                <c:pt idx="2752">
                  <c:v>48.7</c:v>
                </c:pt>
                <c:pt idx="2753">
                  <c:v>48.6</c:v>
                </c:pt>
                <c:pt idx="2754">
                  <c:v>48.6</c:v>
                </c:pt>
                <c:pt idx="2755">
                  <c:v>48.6</c:v>
                </c:pt>
                <c:pt idx="2756">
                  <c:v>48.7</c:v>
                </c:pt>
                <c:pt idx="2757">
                  <c:v>48.7</c:v>
                </c:pt>
                <c:pt idx="2758">
                  <c:v>48.7</c:v>
                </c:pt>
                <c:pt idx="2759">
                  <c:v>48.7</c:v>
                </c:pt>
                <c:pt idx="2760">
                  <c:v>48.7</c:v>
                </c:pt>
                <c:pt idx="2761">
                  <c:v>48.7</c:v>
                </c:pt>
                <c:pt idx="2762">
                  <c:v>48.6</c:v>
                </c:pt>
                <c:pt idx="2763">
                  <c:v>48.7</c:v>
                </c:pt>
                <c:pt idx="2764">
                  <c:v>48.7</c:v>
                </c:pt>
                <c:pt idx="2765">
                  <c:v>48.7</c:v>
                </c:pt>
                <c:pt idx="2766">
                  <c:v>48.7</c:v>
                </c:pt>
                <c:pt idx="2767">
                  <c:v>48.7</c:v>
                </c:pt>
                <c:pt idx="2768">
                  <c:v>48.7</c:v>
                </c:pt>
                <c:pt idx="2769">
                  <c:v>48.7</c:v>
                </c:pt>
                <c:pt idx="2770">
                  <c:v>48.7</c:v>
                </c:pt>
                <c:pt idx="2771">
                  <c:v>48.7</c:v>
                </c:pt>
                <c:pt idx="2772">
                  <c:v>48.6</c:v>
                </c:pt>
                <c:pt idx="2773">
                  <c:v>48.7</c:v>
                </c:pt>
                <c:pt idx="2774">
                  <c:v>48.7</c:v>
                </c:pt>
                <c:pt idx="2775">
                  <c:v>48.6</c:v>
                </c:pt>
                <c:pt idx="2776">
                  <c:v>48.6</c:v>
                </c:pt>
                <c:pt idx="2777">
                  <c:v>48.6</c:v>
                </c:pt>
                <c:pt idx="2778">
                  <c:v>48.7</c:v>
                </c:pt>
                <c:pt idx="2779">
                  <c:v>48.7</c:v>
                </c:pt>
                <c:pt idx="2780">
                  <c:v>48.6</c:v>
                </c:pt>
                <c:pt idx="2781">
                  <c:v>48.7</c:v>
                </c:pt>
                <c:pt idx="2782">
                  <c:v>48.6</c:v>
                </c:pt>
                <c:pt idx="2783">
                  <c:v>48.6</c:v>
                </c:pt>
                <c:pt idx="2784">
                  <c:v>48.6</c:v>
                </c:pt>
                <c:pt idx="2785">
                  <c:v>48.6</c:v>
                </c:pt>
                <c:pt idx="2786">
                  <c:v>48.6</c:v>
                </c:pt>
                <c:pt idx="2787">
                  <c:v>48.7</c:v>
                </c:pt>
                <c:pt idx="2788">
                  <c:v>48.6</c:v>
                </c:pt>
                <c:pt idx="2789">
                  <c:v>48.6</c:v>
                </c:pt>
                <c:pt idx="2790">
                  <c:v>48.6</c:v>
                </c:pt>
                <c:pt idx="2791">
                  <c:v>48.6</c:v>
                </c:pt>
                <c:pt idx="2792">
                  <c:v>48.7</c:v>
                </c:pt>
                <c:pt idx="2793">
                  <c:v>48.7</c:v>
                </c:pt>
                <c:pt idx="2794">
                  <c:v>48.7</c:v>
                </c:pt>
                <c:pt idx="2795">
                  <c:v>48.6</c:v>
                </c:pt>
                <c:pt idx="2796">
                  <c:v>48.6</c:v>
                </c:pt>
                <c:pt idx="2797">
                  <c:v>48.6</c:v>
                </c:pt>
                <c:pt idx="2798">
                  <c:v>48.6</c:v>
                </c:pt>
                <c:pt idx="2799">
                  <c:v>48.6</c:v>
                </c:pt>
                <c:pt idx="2800">
                  <c:v>48.6</c:v>
                </c:pt>
                <c:pt idx="2801">
                  <c:v>48.6</c:v>
                </c:pt>
                <c:pt idx="2802">
                  <c:v>48.6</c:v>
                </c:pt>
                <c:pt idx="2803">
                  <c:v>48.6</c:v>
                </c:pt>
                <c:pt idx="2804">
                  <c:v>48.6</c:v>
                </c:pt>
                <c:pt idx="2805">
                  <c:v>48.6</c:v>
                </c:pt>
                <c:pt idx="2806">
                  <c:v>48.6</c:v>
                </c:pt>
                <c:pt idx="2807">
                  <c:v>48.6</c:v>
                </c:pt>
                <c:pt idx="2808">
                  <c:v>48.7</c:v>
                </c:pt>
                <c:pt idx="2809">
                  <c:v>48.6</c:v>
                </c:pt>
                <c:pt idx="2810">
                  <c:v>48.6</c:v>
                </c:pt>
                <c:pt idx="2811">
                  <c:v>48.6</c:v>
                </c:pt>
                <c:pt idx="2812">
                  <c:v>48.6</c:v>
                </c:pt>
                <c:pt idx="2813">
                  <c:v>48.6</c:v>
                </c:pt>
                <c:pt idx="2814">
                  <c:v>48.6</c:v>
                </c:pt>
                <c:pt idx="2815">
                  <c:v>48.5</c:v>
                </c:pt>
                <c:pt idx="2816">
                  <c:v>48.6</c:v>
                </c:pt>
                <c:pt idx="2817">
                  <c:v>48.6</c:v>
                </c:pt>
                <c:pt idx="2818">
                  <c:v>48.6</c:v>
                </c:pt>
                <c:pt idx="2819">
                  <c:v>48.6</c:v>
                </c:pt>
                <c:pt idx="2820">
                  <c:v>48.6</c:v>
                </c:pt>
                <c:pt idx="2821">
                  <c:v>48.6</c:v>
                </c:pt>
                <c:pt idx="2822">
                  <c:v>48.6</c:v>
                </c:pt>
                <c:pt idx="2823">
                  <c:v>48.6</c:v>
                </c:pt>
                <c:pt idx="2824">
                  <c:v>48.6</c:v>
                </c:pt>
                <c:pt idx="2825">
                  <c:v>48.6</c:v>
                </c:pt>
                <c:pt idx="2826">
                  <c:v>48.6</c:v>
                </c:pt>
                <c:pt idx="2827">
                  <c:v>48.6</c:v>
                </c:pt>
                <c:pt idx="2828">
                  <c:v>48.6</c:v>
                </c:pt>
                <c:pt idx="2829">
                  <c:v>48.5</c:v>
                </c:pt>
                <c:pt idx="2830">
                  <c:v>48.6</c:v>
                </c:pt>
                <c:pt idx="2831">
                  <c:v>48.6</c:v>
                </c:pt>
                <c:pt idx="2832">
                  <c:v>48.6</c:v>
                </c:pt>
                <c:pt idx="2833">
                  <c:v>48.6</c:v>
                </c:pt>
                <c:pt idx="2834">
                  <c:v>48.6</c:v>
                </c:pt>
                <c:pt idx="2835">
                  <c:v>48.6</c:v>
                </c:pt>
                <c:pt idx="2836">
                  <c:v>48.6</c:v>
                </c:pt>
                <c:pt idx="2837">
                  <c:v>48.6</c:v>
                </c:pt>
                <c:pt idx="2838">
                  <c:v>48.6</c:v>
                </c:pt>
                <c:pt idx="2839">
                  <c:v>48.6</c:v>
                </c:pt>
                <c:pt idx="2840">
                  <c:v>48.6</c:v>
                </c:pt>
                <c:pt idx="2841">
                  <c:v>48.6</c:v>
                </c:pt>
                <c:pt idx="2842">
                  <c:v>48.6</c:v>
                </c:pt>
                <c:pt idx="2843">
                  <c:v>48.6</c:v>
                </c:pt>
                <c:pt idx="2844">
                  <c:v>48.6</c:v>
                </c:pt>
                <c:pt idx="2845">
                  <c:v>48.6</c:v>
                </c:pt>
                <c:pt idx="2846">
                  <c:v>48.6</c:v>
                </c:pt>
                <c:pt idx="2847">
                  <c:v>48.6</c:v>
                </c:pt>
                <c:pt idx="2848">
                  <c:v>48.6</c:v>
                </c:pt>
                <c:pt idx="2849">
                  <c:v>48.6</c:v>
                </c:pt>
                <c:pt idx="2850">
                  <c:v>48.6</c:v>
                </c:pt>
                <c:pt idx="2851">
                  <c:v>48.6</c:v>
                </c:pt>
                <c:pt idx="2852">
                  <c:v>48.6</c:v>
                </c:pt>
                <c:pt idx="2853">
                  <c:v>48.6</c:v>
                </c:pt>
                <c:pt idx="2854">
                  <c:v>48.5</c:v>
                </c:pt>
                <c:pt idx="2855">
                  <c:v>48.6</c:v>
                </c:pt>
                <c:pt idx="2856">
                  <c:v>48.6</c:v>
                </c:pt>
                <c:pt idx="2857">
                  <c:v>48.7</c:v>
                </c:pt>
                <c:pt idx="2858">
                  <c:v>48.5</c:v>
                </c:pt>
                <c:pt idx="2859">
                  <c:v>48.6</c:v>
                </c:pt>
                <c:pt idx="2860">
                  <c:v>48.5</c:v>
                </c:pt>
                <c:pt idx="2861">
                  <c:v>48.6</c:v>
                </c:pt>
                <c:pt idx="2862">
                  <c:v>48.6</c:v>
                </c:pt>
                <c:pt idx="2863">
                  <c:v>48.6</c:v>
                </c:pt>
                <c:pt idx="2864">
                  <c:v>48.5</c:v>
                </c:pt>
                <c:pt idx="2865">
                  <c:v>48.6</c:v>
                </c:pt>
                <c:pt idx="2866">
                  <c:v>48.6</c:v>
                </c:pt>
                <c:pt idx="2867">
                  <c:v>48.6</c:v>
                </c:pt>
                <c:pt idx="2868">
                  <c:v>48.6</c:v>
                </c:pt>
                <c:pt idx="2869">
                  <c:v>48.5</c:v>
                </c:pt>
                <c:pt idx="2870">
                  <c:v>48.6</c:v>
                </c:pt>
                <c:pt idx="2871">
                  <c:v>48.6</c:v>
                </c:pt>
                <c:pt idx="2872">
                  <c:v>48.6</c:v>
                </c:pt>
                <c:pt idx="2873">
                  <c:v>48.6</c:v>
                </c:pt>
                <c:pt idx="2874">
                  <c:v>48.5</c:v>
                </c:pt>
                <c:pt idx="2875">
                  <c:v>48.5</c:v>
                </c:pt>
                <c:pt idx="2876">
                  <c:v>48.5</c:v>
                </c:pt>
                <c:pt idx="2877">
                  <c:v>48.6</c:v>
                </c:pt>
                <c:pt idx="2878">
                  <c:v>48.6</c:v>
                </c:pt>
                <c:pt idx="2879">
                  <c:v>48.6</c:v>
                </c:pt>
                <c:pt idx="2880">
                  <c:v>48.5</c:v>
                </c:pt>
                <c:pt idx="2881">
                  <c:v>48.5</c:v>
                </c:pt>
                <c:pt idx="2882">
                  <c:v>48.5</c:v>
                </c:pt>
                <c:pt idx="2883">
                  <c:v>48.6</c:v>
                </c:pt>
                <c:pt idx="2884">
                  <c:v>48.5</c:v>
                </c:pt>
                <c:pt idx="2885">
                  <c:v>48.5</c:v>
                </c:pt>
                <c:pt idx="2886">
                  <c:v>48.5</c:v>
                </c:pt>
                <c:pt idx="2887">
                  <c:v>48.5</c:v>
                </c:pt>
                <c:pt idx="2888">
                  <c:v>48.5</c:v>
                </c:pt>
                <c:pt idx="2889">
                  <c:v>48.5</c:v>
                </c:pt>
                <c:pt idx="2890">
                  <c:v>48.5</c:v>
                </c:pt>
                <c:pt idx="2891">
                  <c:v>48.5</c:v>
                </c:pt>
                <c:pt idx="2892">
                  <c:v>48.5</c:v>
                </c:pt>
                <c:pt idx="2893">
                  <c:v>48.5</c:v>
                </c:pt>
                <c:pt idx="2894">
                  <c:v>48.5</c:v>
                </c:pt>
                <c:pt idx="2895">
                  <c:v>48.5</c:v>
                </c:pt>
                <c:pt idx="2896">
                  <c:v>48.5</c:v>
                </c:pt>
                <c:pt idx="2897">
                  <c:v>48.5</c:v>
                </c:pt>
                <c:pt idx="2898">
                  <c:v>48.5</c:v>
                </c:pt>
                <c:pt idx="2899">
                  <c:v>48.5</c:v>
                </c:pt>
                <c:pt idx="2900">
                  <c:v>48.5</c:v>
                </c:pt>
                <c:pt idx="2901">
                  <c:v>48.5</c:v>
                </c:pt>
                <c:pt idx="2902">
                  <c:v>48.5</c:v>
                </c:pt>
                <c:pt idx="2903">
                  <c:v>48.5</c:v>
                </c:pt>
                <c:pt idx="2904">
                  <c:v>48.5</c:v>
                </c:pt>
                <c:pt idx="2905">
                  <c:v>48.5</c:v>
                </c:pt>
                <c:pt idx="2906">
                  <c:v>48.5</c:v>
                </c:pt>
                <c:pt idx="2907">
                  <c:v>48.5</c:v>
                </c:pt>
                <c:pt idx="2908">
                  <c:v>48.5</c:v>
                </c:pt>
                <c:pt idx="2909">
                  <c:v>48.5</c:v>
                </c:pt>
                <c:pt idx="2910">
                  <c:v>48.5</c:v>
                </c:pt>
                <c:pt idx="2911">
                  <c:v>48.5</c:v>
                </c:pt>
                <c:pt idx="2912">
                  <c:v>48.5</c:v>
                </c:pt>
                <c:pt idx="2913">
                  <c:v>48.4</c:v>
                </c:pt>
                <c:pt idx="2914">
                  <c:v>48.4</c:v>
                </c:pt>
                <c:pt idx="2915">
                  <c:v>48.4</c:v>
                </c:pt>
                <c:pt idx="2916">
                  <c:v>48.5</c:v>
                </c:pt>
                <c:pt idx="2917">
                  <c:v>48.4</c:v>
                </c:pt>
                <c:pt idx="2918">
                  <c:v>48.5</c:v>
                </c:pt>
                <c:pt idx="2919">
                  <c:v>48.5</c:v>
                </c:pt>
                <c:pt idx="2920">
                  <c:v>48.5</c:v>
                </c:pt>
                <c:pt idx="2921">
                  <c:v>48.5</c:v>
                </c:pt>
                <c:pt idx="2922">
                  <c:v>48.5</c:v>
                </c:pt>
                <c:pt idx="2923">
                  <c:v>48.5</c:v>
                </c:pt>
                <c:pt idx="2924">
                  <c:v>48.5</c:v>
                </c:pt>
                <c:pt idx="2925">
                  <c:v>48.5</c:v>
                </c:pt>
                <c:pt idx="2926">
                  <c:v>48.5</c:v>
                </c:pt>
                <c:pt idx="2927">
                  <c:v>48.5</c:v>
                </c:pt>
                <c:pt idx="2928">
                  <c:v>48.5</c:v>
                </c:pt>
                <c:pt idx="2929">
                  <c:v>48.4</c:v>
                </c:pt>
                <c:pt idx="2930">
                  <c:v>48.4</c:v>
                </c:pt>
                <c:pt idx="2931">
                  <c:v>48.4</c:v>
                </c:pt>
                <c:pt idx="2932">
                  <c:v>48.5</c:v>
                </c:pt>
                <c:pt idx="2933">
                  <c:v>48.5</c:v>
                </c:pt>
                <c:pt idx="2934">
                  <c:v>48.5</c:v>
                </c:pt>
                <c:pt idx="2935">
                  <c:v>48.4</c:v>
                </c:pt>
                <c:pt idx="2936">
                  <c:v>48.4</c:v>
                </c:pt>
                <c:pt idx="2937">
                  <c:v>48.4</c:v>
                </c:pt>
                <c:pt idx="2938">
                  <c:v>48.5</c:v>
                </c:pt>
                <c:pt idx="2939">
                  <c:v>48.5</c:v>
                </c:pt>
                <c:pt idx="2940">
                  <c:v>48.5</c:v>
                </c:pt>
                <c:pt idx="2941">
                  <c:v>48.5</c:v>
                </c:pt>
                <c:pt idx="2942">
                  <c:v>48.5</c:v>
                </c:pt>
                <c:pt idx="2943">
                  <c:v>48.4</c:v>
                </c:pt>
                <c:pt idx="2944">
                  <c:v>48.5</c:v>
                </c:pt>
                <c:pt idx="2945">
                  <c:v>48.5</c:v>
                </c:pt>
                <c:pt idx="2946">
                  <c:v>48.4</c:v>
                </c:pt>
                <c:pt idx="2947">
                  <c:v>48.5</c:v>
                </c:pt>
                <c:pt idx="2948">
                  <c:v>48.5</c:v>
                </c:pt>
                <c:pt idx="2949">
                  <c:v>48.4</c:v>
                </c:pt>
                <c:pt idx="2950">
                  <c:v>48.4</c:v>
                </c:pt>
                <c:pt idx="2951">
                  <c:v>48.4</c:v>
                </c:pt>
                <c:pt idx="2952">
                  <c:v>48.4</c:v>
                </c:pt>
                <c:pt idx="2953">
                  <c:v>48.4</c:v>
                </c:pt>
                <c:pt idx="2954">
                  <c:v>48.5</c:v>
                </c:pt>
                <c:pt idx="2955">
                  <c:v>48.4</c:v>
                </c:pt>
                <c:pt idx="2956">
                  <c:v>48.4</c:v>
                </c:pt>
                <c:pt idx="2957">
                  <c:v>48.4</c:v>
                </c:pt>
                <c:pt idx="2958">
                  <c:v>48.4</c:v>
                </c:pt>
                <c:pt idx="2959">
                  <c:v>48.4</c:v>
                </c:pt>
                <c:pt idx="2960">
                  <c:v>48.4</c:v>
                </c:pt>
                <c:pt idx="2961">
                  <c:v>48.4</c:v>
                </c:pt>
                <c:pt idx="2962">
                  <c:v>48.4</c:v>
                </c:pt>
                <c:pt idx="2963">
                  <c:v>48.4</c:v>
                </c:pt>
                <c:pt idx="2964">
                  <c:v>48.4</c:v>
                </c:pt>
                <c:pt idx="2965">
                  <c:v>48.4</c:v>
                </c:pt>
                <c:pt idx="2966">
                  <c:v>48.4</c:v>
                </c:pt>
                <c:pt idx="2967">
                  <c:v>48.3</c:v>
                </c:pt>
                <c:pt idx="2968">
                  <c:v>48.4</c:v>
                </c:pt>
                <c:pt idx="2969">
                  <c:v>48.4</c:v>
                </c:pt>
                <c:pt idx="2970">
                  <c:v>48.4</c:v>
                </c:pt>
                <c:pt idx="2971">
                  <c:v>48.4</c:v>
                </c:pt>
                <c:pt idx="2972">
                  <c:v>48.4</c:v>
                </c:pt>
                <c:pt idx="2973">
                  <c:v>48.4</c:v>
                </c:pt>
                <c:pt idx="2974">
                  <c:v>48.4</c:v>
                </c:pt>
                <c:pt idx="2975">
                  <c:v>48.4</c:v>
                </c:pt>
                <c:pt idx="2976">
                  <c:v>48.4</c:v>
                </c:pt>
                <c:pt idx="2977">
                  <c:v>48.4</c:v>
                </c:pt>
                <c:pt idx="2978">
                  <c:v>48.4</c:v>
                </c:pt>
                <c:pt idx="2979">
                  <c:v>48.3</c:v>
                </c:pt>
                <c:pt idx="2980">
                  <c:v>48.3</c:v>
                </c:pt>
                <c:pt idx="2981">
                  <c:v>48.3</c:v>
                </c:pt>
                <c:pt idx="2982">
                  <c:v>48.4</c:v>
                </c:pt>
                <c:pt idx="2983">
                  <c:v>48.4</c:v>
                </c:pt>
                <c:pt idx="2984">
                  <c:v>48.4</c:v>
                </c:pt>
                <c:pt idx="2985">
                  <c:v>48.4</c:v>
                </c:pt>
                <c:pt idx="2986">
                  <c:v>48.4</c:v>
                </c:pt>
                <c:pt idx="2987">
                  <c:v>48.4</c:v>
                </c:pt>
                <c:pt idx="2988">
                  <c:v>48.4</c:v>
                </c:pt>
                <c:pt idx="2989">
                  <c:v>48.4</c:v>
                </c:pt>
                <c:pt idx="2990">
                  <c:v>48.4</c:v>
                </c:pt>
                <c:pt idx="2991">
                  <c:v>48.4</c:v>
                </c:pt>
                <c:pt idx="2992">
                  <c:v>48.4</c:v>
                </c:pt>
                <c:pt idx="2993">
                  <c:v>48.4</c:v>
                </c:pt>
                <c:pt idx="2994">
                  <c:v>48.4</c:v>
                </c:pt>
                <c:pt idx="2995">
                  <c:v>48.4</c:v>
                </c:pt>
                <c:pt idx="2996">
                  <c:v>48.4</c:v>
                </c:pt>
                <c:pt idx="2997">
                  <c:v>48.3</c:v>
                </c:pt>
                <c:pt idx="2998">
                  <c:v>48.3</c:v>
                </c:pt>
                <c:pt idx="2999">
                  <c:v>48.3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D67-4FF8-9006-B034C002829C}"/>
            </c:ext>
          </c:extLst>
        </c:ser>
        <c:ser>
          <c:idx val="3"/>
          <c:order val="3"/>
          <c:tx>
            <c:strRef>
              <c:f>'device 1_2016-06-02_13-49-29'!$E$1:$E$2</c:f>
              <c:strCache>
                <c:ptCount val="2"/>
                <c:pt idx="0">
                  <c:v>CH4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1_2016-06-02_13-49-29'!$E$3:$E$3002</c:f>
              <c:numCache>
                <c:formatCode>General</c:formatCode>
                <c:ptCount val="3000"/>
                <c:pt idx="0">
                  <c:v>30.4</c:v>
                </c:pt>
                <c:pt idx="1">
                  <c:v>30.4</c:v>
                </c:pt>
                <c:pt idx="2">
                  <c:v>30.3</c:v>
                </c:pt>
                <c:pt idx="3">
                  <c:v>30.3</c:v>
                </c:pt>
                <c:pt idx="4">
                  <c:v>30.2</c:v>
                </c:pt>
                <c:pt idx="5">
                  <c:v>30.1</c:v>
                </c:pt>
                <c:pt idx="6">
                  <c:v>30.1</c:v>
                </c:pt>
                <c:pt idx="7">
                  <c:v>29.9</c:v>
                </c:pt>
                <c:pt idx="8">
                  <c:v>29.9</c:v>
                </c:pt>
                <c:pt idx="9">
                  <c:v>29.7</c:v>
                </c:pt>
                <c:pt idx="10">
                  <c:v>29.7</c:v>
                </c:pt>
                <c:pt idx="11">
                  <c:v>29.6</c:v>
                </c:pt>
                <c:pt idx="12">
                  <c:v>29.5</c:v>
                </c:pt>
                <c:pt idx="13">
                  <c:v>29.5</c:v>
                </c:pt>
                <c:pt idx="14">
                  <c:v>29.4</c:v>
                </c:pt>
                <c:pt idx="15">
                  <c:v>29.3</c:v>
                </c:pt>
                <c:pt idx="16">
                  <c:v>29.4</c:v>
                </c:pt>
                <c:pt idx="17">
                  <c:v>29.4</c:v>
                </c:pt>
                <c:pt idx="18">
                  <c:v>29.4</c:v>
                </c:pt>
                <c:pt idx="19">
                  <c:v>29.4</c:v>
                </c:pt>
                <c:pt idx="20">
                  <c:v>29.5</c:v>
                </c:pt>
                <c:pt idx="21">
                  <c:v>29.6</c:v>
                </c:pt>
                <c:pt idx="22">
                  <c:v>29.7</c:v>
                </c:pt>
                <c:pt idx="23">
                  <c:v>29.8</c:v>
                </c:pt>
                <c:pt idx="24">
                  <c:v>29.9</c:v>
                </c:pt>
                <c:pt idx="25">
                  <c:v>30.1</c:v>
                </c:pt>
                <c:pt idx="26">
                  <c:v>30.2</c:v>
                </c:pt>
                <c:pt idx="27">
                  <c:v>30.4</c:v>
                </c:pt>
                <c:pt idx="28">
                  <c:v>30.6</c:v>
                </c:pt>
                <c:pt idx="29">
                  <c:v>30.8</c:v>
                </c:pt>
                <c:pt idx="30">
                  <c:v>30.9</c:v>
                </c:pt>
                <c:pt idx="31">
                  <c:v>31.1</c:v>
                </c:pt>
                <c:pt idx="32">
                  <c:v>31.3</c:v>
                </c:pt>
                <c:pt idx="33">
                  <c:v>31.5</c:v>
                </c:pt>
                <c:pt idx="34">
                  <c:v>31.8</c:v>
                </c:pt>
                <c:pt idx="35">
                  <c:v>32</c:v>
                </c:pt>
                <c:pt idx="36">
                  <c:v>32.200000000000003</c:v>
                </c:pt>
                <c:pt idx="37">
                  <c:v>32.5</c:v>
                </c:pt>
                <c:pt idx="38">
                  <c:v>32.700000000000003</c:v>
                </c:pt>
                <c:pt idx="39">
                  <c:v>32.9</c:v>
                </c:pt>
                <c:pt idx="40">
                  <c:v>33.200000000000003</c:v>
                </c:pt>
                <c:pt idx="41">
                  <c:v>33.299999999999997</c:v>
                </c:pt>
                <c:pt idx="42">
                  <c:v>33.5</c:v>
                </c:pt>
                <c:pt idx="43">
                  <c:v>33.700000000000003</c:v>
                </c:pt>
                <c:pt idx="44">
                  <c:v>33.9</c:v>
                </c:pt>
                <c:pt idx="45">
                  <c:v>34</c:v>
                </c:pt>
                <c:pt idx="46">
                  <c:v>34.299999999999997</c:v>
                </c:pt>
                <c:pt idx="47">
                  <c:v>34.299999999999997</c:v>
                </c:pt>
                <c:pt idx="48">
                  <c:v>34.5</c:v>
                </c:pt>
                <c:pt idx="49">
                  <c:v>34.6</c:v>
                </c:pt>
                <c:pt idx="50">
                  <c:v>34.799999999999997</c:v>
                </c:pt>
                <c:pt idx="51">
                  <c:v>35</c:v>
                </c:pt>
                <c:pt idx="52">
                  <c:v>35.1</c:v>
                </c:pt>
                <c:pt idx="53">
                  <c:v>35.200000000000003</c:v>
                </c:pt>
                <c:pt idx="54">
                  <c:v>35.4</c:v>
                </c:pt>
                <c:pt idx="55">
                  <c:v>35.5</c:v>
                </c:pt>
                <c:pt idx="56">
                  <c:v>35.6</c:v>
                </c:pt>
                <c:pt idx="57">
                  <c:v>35.700000000000003</c:v>
                </c:pt>
                <c:pt idx="58">
                  <c:v>35.799999999999997</c:v>
                </c:pt>
                <c:pt idx="59">
                  <c:v>35.9</c:v>
                </c:pt>
                <c:pt idx="60">
                  <c:v>35.9</c:v>
                </c:pt>
                <c:pt idx="61">
                  <c:v>36.1</c:v>
                </c:pt>
                <c:pt idx="62">
                  <c:v>36.200000000000003</c:v>
                </c:pt>
                <c:pt idx="63">
                  <c:v>36.299999999999997</c:v>
                </c:pt>
                <c:pt idx="64">
                  <c:v>36.299999999999997</c:v>
                </c:pt>
                <c:pt idx="65">
                  <c:v>36.4</c:v>
                </c:pt>
                <c:pt idx="66">
                  <c:v>36.4</c:v>
                </c:pt>
                <c:pt idx="67">
                  <c:v>36.6</c:v>
                </c:pt>
                <c:pt idx="68">
                  <c:v>36.6</c:v>
                </c:pt>
                <c:pt idx="69">
                  <c:v>36.6</c:v>
                </c:pt>
                <c:pt idx="70">
                  <c:v>36.700000000000003</c:v>
                </c:pt>
                <c:pt idx="71">
                  <c:v>36.799999999999997</c:v>
                </c:pt>
                <c:pt idx="72">
                  <c:v>36.799999999999997</c:v>
                </c:pt>
                <c:pt idx="73">
                  <c:v>36.9</c:v>
                </c:pt>
                <c:pt idx="74">
                  <c:v>36.9</c:v>
                </c:pt>
                <c:pt idx="75">
                  <c:v>36.9</c:v>
                </c:pt>
                <c:pt idx="76">
                  <c:v>37</c:v>
                </c:pt>
                <c:pt idx="77">
                  <c:v>37</c:v>
                </c:pt>
                <c:pt idx="78">
                  <c:v>37.1</c:v>
                </c:pt>
                <c:pt idx="79">
                  <c:v>37.200000000000003</c:v>
                </c:pt>
                <c:pt idx="80">
                  <c:v>37.1</c:v>
                </c:pt>
                <c:pt idx="81">
                  <c:v>37.200000000000003</c:v>
                </c:pt>
                <c:pt idx="82">
                  <c:v>37.299999999999997</c:v>
                </c:pt>
                <c:pt idx="83">
                  <c:v>37.299999999999997</c:v>
                </c:pt>
                <c:pt idx="84">
                  <c:v>37.299999999999997</c:v>
                </c:pt>
                <c:pt idx="85">
                  <c:v>37.299999999999997</c:v>
                </c:pt>
                <c:pt idx="86">
                  <c:v>37.299999999999997</c:v>
                </c:pt>
                <c:pt idx="87">
                  <c:v>37.4</c:v>
                </c:pt>
                <c:pt idx="88">
                  <c:v>37.4</c:v>
                </c:pt>
                <c:pt idx="89">
                  <c:v>37.4</c:v>
                </c:pt>
                <c:pt idx="90">
                  <c:v>37.4</c:v>
                </c:pt>
                <c:pt idx="91">
                  <c:v>37.4</c:v>
                </c:pt>
                <c:pt idx="92">
                  <c:v>37.5</c:v>
                </c:pt>
                <c:pt idx="93">
                  <c:v>37.5</c:v>
                </c:pt>
                <c:pt idx="94">
                  <c:v>37.6</c:v>
                </c:pt>
                <c:pt idx="95">
                  <c:v>37.6</c:v>
                </c:pt>
                <c:pt idx="96">
                  <c:v>37.5</c:v>
                </c:pt>
                <c:pt idx="97">
                  <c:v>37.700000000000003</c:v>
                </c:pt>
                <c:pt idx="98">
                  <c:v>37.6</c:v>
                </c:pt>
                <c:pt idx="99">
                  <c:v>37.700000000000003</c:v>
                </c:pt>
                <c:pt idx="100">
                  <c:v>37.700000000000003</c:v>
                </c:pt>
                <c:pt idx="101">
                  <c:v>37.700000000000003</c:v>
                </c:pt>
                <c:pt idx="102">
                  <c:v>37.700000000000003</c:v>
                </c:pt>
                <c:pt idx="103">
                  <c:v>37.700000000000003</c:v>
                </c:pt>
                <c:pt idx="104">
                  <c:v>37.799999999999997</c:v>
                </c:pt>
                <c:pt idx="105">
                  <c:v>37.700000000000003</c:v>
                </c:pt>
                <c:pt idx="106">
                  <c:v>37.799999999999997</c:v>
                </c:pt>
                <c:pt idx="107">
                  <c:v>37.700000000000003</c:v>
                </c:pt>
                <c:pt idx="108">
                  <c:v>37.799999999999997</c:v>
                </c:pt>
                <c:pt idx="109">
                  <c:v>37.799999999999997</c:v>
                </c:pt>
                <c:pt idx="110">
                  <c:v>37.9</c:v>
                </c:pt>
                <c:pt idx="111">
                  <c:v>37.700000000000003</c:v>
                </c:pt>
                <c:pt idx="112">
                  <c:v>37.799999999999997</c:v>
                </c:pt>
                <c:pt idx="113">
                  <c:v>37.9</c:v>
                </c:pt>
                <c:pt idx="114">
                  <c:v>37.9</c:v>
                </c:pt>
                <c:pt idx="115">
                  <c:v>37.9</c:v>
                </c:pt>
                <c:pt idx="116">
                  <c:v>37.9</c:v>
                </c:pt>
                <c:pt idx="117">
                  <c:v>37.9</c:v>
                </c:pt>
                <c:pt idx="118">
                  <c:v>37.9</c:v>
                </c:pt>
                <c:pt idx="119">
                  <c:v>37.9</c:v>
                </c:pt>
                <c:pt idx="120">
                  <c:v>37.9</c:v>
                </c:pt>
                <c:pt idx="121">
                  <c:v>38</c:v>
                </c:pt>
                <c:pt idx="122">
                  <c:v>38.1</c:v>
                </c:pt>
                <c:pt idx="123">
                  <c:v>38.1</c:v>
                </c:pt>
                <c:pt idx="124">
                  <c:v>38.1</c:v>
                </c:pt>
                <c:pt idx="125">
                  <c:v>38</c:v>
                </c:pt>
                <c:pt idx="126">
                  <c:v>38.1</c:v>
                </c:pt>
                <c:pt idx="127">
                  <c:v>38.1</c:v>
                </c:pt>
                <c:pt idx="128">
                  <c:v>38.1</c:v>
                </c:pt>
                <c:pt idx="129">
                  <c:v>38.1</c:v>
                </c:pt>
                <c:pt idx="130">
                  <c:v>38.1</c:v>
                </c:pt>
                <c:pt idx="131">
                  <c:v>38.1</c:v>
                </c:pt>
                <c:pt idx="132">
                  <c:v>38.1</c:v>
                </c:pt>
                <c:pt idx="133">
                  <c:v>38.1</c:v>
                </c:pt>
                <c:pt idx="134">
                  <c:v>38</c:v>
                </c:pt>
                <c:pt idx="135">
                  <c:v>38.1</c:v>
                </c:pt>
                <c:pt idx="136">
                  <c:v>38.1</c:v>
                </c:pt>
                <c:pt idx="137">
                  <c:v>38.1</c:v>
                </c:pt>
                <c:pt idx="138">
                  <c:v>38.1</c:v>
                </c:pt>
                <c:pt idx="139">
                  <c:v>38.200000000000003</c:v>
                </c:pt>
                <c:pt idx="140">
                  <c:v>38.1</c:v>
                </c:pt>
                <c:pt idx="141">
                  <c:v>38.200000000000003</c:v>
                </c:pt>
                <c:pt idx="142">
                  <c:v>38.1</c:v>
                </c:pt>
                <c:pt idx="143">
                  <c:v>38.200000000000003</c:v>
                </c:pt>
                <c:pt idx="144">
                  <c:v>38.1</c:v>
                </c:pt>
                <c:pt idx="145">
                  <c:v>38.1</c:v>
                </c:pt>
                <c:pt idx="146">
                  <c:v>38.200000000000003</c:v>
                </c:pt>
                <c:pt idx="147">
                  <c:v>38.1</c:v>
                </c:pt>
                <c:pt idx="148">
                  <c:v>38.200000000000003</c:v>
                </c:pt>
                <c:pt idx="149">
                  <c:v>38.1</c:v>
                </c:pt>
                <c:pt idx="150">
                  <c:v>38.200000000000003</c:v>
                </c:pt>
                <c:pt idx="151">
                  <c:v>38.1</c:v>
                </c:pt>
                <c:pt idx="152">
                  <c:v>38.200000000000003</c:v>
                </c:pt>
                <c:pt idx="153">
                  <c:v>38.1</c:v>
                </c:pt>
                <c:pt idx="154">
                  <c:v>38.200000000000003</c:v>
                </c:pt>
                <c:pt idx="155">
                  <c:v>38.200000000000003</c:v>
                </c:pt>
                <c:pt idx="156">
                  <c:v>38.200000000000003</c:v>
                </c:pt>
                <c:pt idx="157">
                  <c:v>38.1</c:v>
                </c:pt>
                <c:pt idx="158">
                  <c:v>38.1</c:v>
                </c:pt>
                <c:pt idx="159">
                  <c:v>38.1</c:v>
                </c:pt>
                <c:pt idx="160">
                  <c:v>38.1</c:v>
                </c:pt>
                <c:pt idx="161">
                  <c:v>38.1</c:v>
                </c:pt>
                <c:pt idx="162">
                  <c:v>38.1</c:v>
                </c:pt>
                <c:pt idx="163">
                  <c:v>38.1</c:v>
                </c:pt>
                <c:pt idx="164">
                  <c:v>38.1</c:v>
                </c:pt>
                <c:pt idx="165">
                  <c:v>38.1</c:v>
                </c:pt>
                <c:pt idx="166">
                  <c:v>38.200000000000003</c:v>
                </c:pt>
                <c:pt idx="167">
                  <c:v>38.200000000000003</c:v>
                </c:pt>
                <c:pt idx="168">
                  <c:v>38.200000000000003</c:v>
                </c:pt>
                <c:pt idx="169">
                  <c:v>38.200000000000003</c:v>
                </c:pt>
                <c:pt idx="170">
                  <c:v>38.200000000000003</c:v>
                </c:pt>
                <c:pt idx="171">
                  <c:v>38.200000000000003</c:v>
                </c:pt>
                <c:pt idx="172">
                  <c:v>38.200000000000003</c:v>
                </c:pt>
                <c:pt idx="173">
                  <c:v>38.200000000000003</c:v>
                </c:pt>
                <c:pt idx="174">
                  <c:v>38.1</c:v>
                </c:pt>
                <c:pt idx="175">
                  <c:v>38.1</c:v>
                </c:pt>
                <c:pt idx="176">
                  <c:v>38.1</c:v>
                </c:pt>
                <c:pt idx="177">
                  <c:v>38.1</c:v>
                </c:pt>
                <c:pt idx="178">
                  <c:v>38.1</c:v>
                </c:pt>
                <c:pt idx="179">
                  <c:v>38.1</c:v>
                </c:pt>
                <c:pt idx="180">
                  <c:v>38.1</c:v>
                </c:pt>
                <c:pt idx="181">
                  <c:v>38.1</c:v>
                </c:pt>
                <c:pt idx="182">
                  <c:v>38.200000000000003</c:v>
                </c:pt>
                <c:pt idx="183">
                  <c:v>38.1</c:v>
                </c:pt>
                <c:pt idx="184">
                  <c:v>38.1</c:v>
                </c:pt>
                <c:pt idx="185">
                  <c:v>38.1</c:v>
                </c:pt>
                <c:pt idx="186">
                  <c:v>38.200000000000003</c:v>
                </c:pt>
                <c:pt idx="187">
                  <c:v>38.1</c:v>
                </c:pt>
                <c:pt idx="188">
                  <c:v>38.200000000000003</c:v>
                </c:pt>
                <c:pt idx="189">
                  <c:v>38.1</c:v>
                </c:pt>
                <c:pt idx="190">
                  <c:v>38.1</c:v>
                </c:pt>
                <c:pt idx="191">
                  <c:v>38.1</c:v>
                </c:pt>
                <c:pt idx="192">
                  <c:v>38.1</c:v>
                </c:pt>
                <c:pt idx="193">
                  <c:v>38.1</c:v>
                </c:pt>
                <c:pt idx="194">
                  <c:v>38.1</c:v>
                </c:pt>
                <c:pt idx="195">
                  <c:v>38.1</c:v>
                </c:pt>
                <c:pt idx="196">
                  <c:v>38.1</c:v>
                </c:pt>
                <c:pt idx="197">
                  <c:v>38.1</c:v>
                </c:pt>
                <c:pt idx="198">
                  <c:v>38.1</c:v>
                </c:pt>
                <c:pt idx="199">
                  <c:v>38.1</c:v>
                </c:pt>
                <c:pt idx="200">
                  <c:v>38.1</c:v>
                </c:pt>
                <c:pt idx="201">
                  <c:v>38.1</c:v>
                </c:pt>
                <c:pt idx="202">
                  <c:v>38.1</c:v>
                </c:pt>
                <c:pt idx="203">
                  <c:v>38.1</c:v>
                </c:pt>
                <c:pt idx="204">
                  <c:v>38.1</c:v>
                </c:pt>
                <c:pt idx="205">
                  <c:v>38.1</c:v>
                </c:pt>
                <c:pt idx="206">
                  <c:v>38.1</c:v>
                </c:pt>
                <c:pt idx="207">
                  <c:v>38.1</c:v>
                </c:pt>
                <c:pt idx="208">
                  <c:v>38.1</c:v>
                </c:pt>
                <c:pt idx="209">
                  <c:v>38.1</c:v>
                </c:pt>
                <c:pt idx="210">
                  <c:v>38</c:v>
                </c:pt>
                <c:pt idx="211">
                  <c:v>37.9</c:v>
                </c:pt>
                <c:pt idx="212">
                  <c:v>38.1</c:v>
                </c:pt>
                <c:pt idx="213">
                  <c:v>38.1</c:v>
                </c:pt>
                <c:pt idx="214">
                  <c:v>38</c:v>
                </c:pt>
                <c:pt idx="215">
                  <c:v>37.9</c:v>
                </c:pt>
                <c:pt idx="216">
                  <c:v>38</c:v>
                </c:pt>
                <c:pt idx="217">
                  <c:v>38</c:v>
                </c:pt>
                <c:pt idx="218">
                  <c:v>37.9</c:v>
                </c:pt>
                <c:pt idx="219">
                  <c:v>37.9</c:v>
                </c:pt>
                <c:pt idx="220">
                  <c:v>38</c:v>
                </c:pt>
                <c:pt idx="221">
                  <c:v>37.9</c:v>
                </c:pt>
                <c:pt idx="222">
                  <c:v>37.9</c:v>
                </c:pt>
                <c:pt idx="223">
                  <c:v>37.9</c:v>
                </c:pt>
                <c:pt idx="224">
                  <c:v>37.9</c:v>
                </c:pt>
                <c:pt idx="225">
                  <c:v>37.9</c:v>
                </c:pt>
                <c:pt idx="226">
                  <c:v>37.9</c:v>
                </c:pt>
                <c:pt idx="227">
                  <c:v>37.9</c:v>
                </c:pt>
                <c:pt idx="228">
                  <c:v>37.799999999999997</c:v>
                </c:pt>
                <c:pt idx="229">
                  <c:v>37.799999999999997</c:v>
                </c:pt>
                <c:pt idx="230">
                  <c:v>37.799999999999997</c:v>
                </c:pt>
                <c:pt idx="231">
                  <c:v>37.799999999999997</c:v>
                </c:pt>
                <c:pt idx="232">
                  <c:v>37.9</c:v>
                </c:pt>
                <c:pt idx="233">
                  <c:v>37.799999999999997</c:v>
                </c:pt>
                <c:pt idx="234">
                  <c:v>37.9</c:v>
                </c:pt>
                <c:pt idx="235">
                  <c:v>37.799999999999997</c:v>
                </c:pt>
                <c:pt idx="236">
                  <c:v>37.700000000000003</c:v>
                </c:pt>
                <c:pt idx="237">
                  <c:v>37.799999999999997</c:v>
                </c:pt>
                <c:pt idx="238">
                  <c:v>37.799999999999997</c:v>
                </c:pt>
                <c:pt idx="239">
                  <c:v>37.799999999999997</c:v>
                </c:pt>
                <c:pt idx="240">
                  <c:v>37.799999999999997</c:v>
                </c:pt>
                <c:pt idx="241">
                  <c:v>37.700000000000003</c:v>
                </c:pt>
                <c:pt idx="242">
                  <c:v>37.700000000000003</c:v>
                </c:pt>
                <c:pt idx="243">
                  <c:v>37.700000000000003</c:v>
                </c:pt>
                <c:pt idx="244">
                  <c:v>37.700000000000003</c:v>
                </c:pt>
                <c:pt idx="245">
                  <c:v>37.700000000000003</c:v>
                </c:pt>
                <c:pt idx="246">
                  <c:v>37.700000000000003</c:v>
                </c:pt>
                <c:pt idx="247">
                  <c:v>37.700000000000003</c:v>
                </c:pt>
                <c:pt idx="248">
                  <c:v>37.700000000000003</c:v>
                </c:pt>
                <c:pt idx="249">
                  <c:v>37.700000000000003</c:v>
                </c:pt>
                <c:pt idx="250">
                  <c:v>37.700000000000003</c:v>
                </c:pt>
                <c:pt idx="251">
                  <c:v>37.700000000000003</c:v>
                </c:pt>
                <c:pt idx="252">
                  <c:v>37.700000000000003</c:v>
                </c:pt>
                <c:pt idx="253">
                  <c:v>37.700000000000003</c:v>
                </c:pt>
                <c:pt idx="254">
                  <c:v>37.6</c:v>
                </c:pt>
                <c:pt idx="255">
                  <c:v>37.6</c:v>
                </c:pt>
                <c:pt idx="256">
                  <c:v>37.6</c:v>
                </c:pt>
                <c:pt idx="257">
                  <c:v>37.6</c:v>
                </c:pt>
                <c:pt idx="258">
                  <c:v>37.6</c:v>
                </c:pt>
                <c:pt idx="259">
                  <c:v>37.6</c:v>
                </c:pt>
                <c:pt idx="260">
                  <c:v>37.6</c:v>
                </c:pt>
                <c:pt idx="261">
                  <c:v>37.6</c:v>
                </c:pt>
                <c:pt idx="262">
                  <c:v>37.700000000000003</c:v>
                </c:pt>
                <c:pt idx="263">
                  <c:v>37.700000000000003</c:v>
                </c:pt>
                <c:pt idx="264">
                  <c:v>37.6</c:v>
                </c:pt>
                <c:pt idx="265">
                  <c:v>37.6</c:v>
                </c:pt>
                <c:pt idx="266">
                  <c:v>37.6</c:v>
                </c:pt>
                <c:pt idx="267">
                  <c:v>37.6</c:v>
                </c:pt>
                <c:pt idx="268">
                  <c:v>37.700000000000003</c:v>
                </c:pt>
                <c:pt idx="269">
                  <c:v>37.6</c:v>
                </c:pt>
                <c:pt idx="270">
                  <c:v>37.6</c:v>
                </c:pt>
                <c:pt idx="271">
                  <c:v>37.6</c:v>
                </c:pt>
                <c:pt idx="272">
                  <c:v>37.6</c:v>
                </c:pt>
                <c:pt idx="273">
                  <c:v>37.6</c:v>
                </c:pt>
                <c:pt idx="274">
                  <c:v>37.6</c:v>
                </c:pt>
                <c:pt idx="275">
                  <c:v>37.6</c:v>
                </c:pt>
                <c:pt idx="276">
                  <c:v>37.6</c:v>
                </c:pt>
                <c:pt idx="277">
                  <c:v>37.6</c:v>
                </c:pt>
                <c:pt idx="278">
                  <c:v>37.6</c:v>
                </c:pt>
                <c:pt idx="279">
                  <c:v>37.6</c:v>
                </c:pt>
                <c:pt idx="280">
                  <c:v>37.6</c:v>
                </c:pt>
                <c:pt idx="281">
                  <c:v>37.6</c:v>
                </c:pt>
                <c:pt idx="282">
                  <c:v>37.5</c:v>
                </c:pt>
                <c:pt idx="283">
                  <c:v>37.6</c:v>
                </c:pt>
                <c:pt idx="284">
                  <c:v>37.5</c:v>
                </c:pt>
                <c:pt idx="285">
                  <c:v>37.5</c:v>
                </c:pt>
                <c:pt idx="286">
                  <c:v>37.5</c:v>
                </c:pt>
                <c:pt idx="287">
                  <c:v>37.5</c:v>
                </c:pt>
                <c:pt idx="288">
                  <c:v>37.5</c:v>
                </c:pt>
                <c:pt idx="289">
                  <c:v>37.5</c:v>
                </c:pt>
                <c:pt idx="290">
                  <c:v>37.4</c:v>
                </c:pt>
                <c:pt idx="291">
                  <c:v>37.5</c:v>
                </c:pt>
                <c:pt idx="292">
                  <c:v>37.6</c:v>
                </c:pt>
                <c:pt idx="293">
                  <c:v>37.5</c:v>
                </c:pt>
                <c:pt idx="294">
                  <c:v>37.6</c:v>
                </c:pt>
                <c:pt idx="295">
                  <c:v>37.6</c:v>
                </c:pt>
                <c:pt idx="296">
                  <c:v>37.6</c:v>
                </c:pt>
                <c:pt idx="297">
                  <c:v>37.6</c:v>
                </c:pt>
                <c:pt idx="298">
                  <c:v>37.5</c:v>
                </c:pt>
                <c:pt idx="299">
                  <c:v>37.6</c:v>
                </c:pt>
                <c:pt idx="300">
                  <c:v>37.6</c:v>
                </c:pt>
                <c:pt idx="301">
                  <c:v>37.6</c:v>
                </c:pt>
                <c:pt idx="302">
                  <c:v>37.6</c:v>
                </c:pt>
                <c:pt idx="303">
                  <c:v>37.6</c:v>
                </c:pt>
                <c:pt idx="304">
                  <c:v>37.6</c:v>
                </c:pt>
                <c:pt idx="305">
                  <c:v>37.6</c:v>
                </c:pt>
                <c:pt idx="306">
                  <c:v>37.6</c:v>
                </c:pt>
                <c:pt idx="307">
                  <c:v>37.6</c:v>
                </c:pt>
                <c:pt idx="308">
                  <c:v>37.6</c:v>
                </c:pt>
                <c:pt idx="309">
                  <c:v>37.6</c:v>
                </c:pt>
                <c:pt idx="310">
                  <c:v>37.6</c:v>
                </c:pt>
                <c:pt idx="311">
                  <c:v>37.700000000000003</c:v>
                </c:pt>
                <c:pt idx="312">
                  <c:v>37.700000000000003</c:v>
                </c:pt>
                <c:pt idx="313">
                  <c:v>37.700000000000003</c:v>
                </c:pt>
                <c:pt idx="314">
                  <c:v>37.6</c:v>
                </c:pt>
                <c:pt idx="315">
                  <c:v>37.6</c:v>
                </c:pt>
                <c:pt idx="316">
                  <c:v>37.6</c:v>
                </c:pt>
                <c:pt idx="317">
                  <c:v>37.700000000000003</c:v>
                </c:pt>
                <c:pt idx="318">
                  <c:v>37.700000000000003</c:v>
                </c:pt>
                <c:pt idx="319">
                  <c:v>37.700000000000003</c:v>
                </c:pt>
                <c:pt idx="320">
                  <c:v>37.6</c:v>
                </c:pt>
                <c:pt idx="321">
                  <c:v>37.6</c:v>
                </c:pt>
                <c:pt idx="322">
                  <c:v>37.700000000000003</c:v>
                </c:pt>
                <c:pt idx="323">
                  <c:v>37.700000000000003</c:v>
                </c:pt>
                <c:pt idx="324">
                  <c:v>37.700000000000003</c:v>
                </c:pt>
                <c:pt idx="325">
                  <c:v>37.6</c:v>
                </c:pt>
                <c:pt idx="326">
                  <c:v>37.6</c:v>
                </c:pt>
                <c:pt idx="327">
                  <c:v>37.6</c:v>
                </c:pt>
                <c:pt idx="328">
                  <c:v>37.700000000000003</c:v>
                </c:pt>
                <c:pt idx="329">
                  <c:v>37.6</c:v>
                </c:pt>
                <c:pt idx="330">
                  <c:v>37.700000000000003</c:v>
                </c:pt>
                <c:pt idx="331">
                  <c:v>37.700000000000003</c:v>
                </c:pt>
                <c:pt idx="332">
                  <c:v>37.700000000000003</c:v>
                </c:pt>
                <c:pt idx="333">
                  <c:v>37.6</c:v>
                </c:pt>
                <c:pt idx="334">
                  <c:v>37.700000000000003</c:v>
                </c:pt>
                <c:pt idx="335">
                  <c:v>37.700000000000003</c:v>
                </c:pt>
                <c:pt idx="336">
                  <c:v>37.700000000000003</c:v>
                </c:pt>
                <c:pt idx="337">
                  <c:v>37.700000000000003</c:v>
                </c:pt>
                <c:pt idx="338">
                  <c:v>37.700000000000003</c:v>
                </c:pt>
                <c:pt idx="339">
                  <c:v>37.700000000000003</c:v>
                </c:pt>
                <c:pt idx="340">
                  <c:v>37.6</c:v>
                </c:pt>
                <c:pt idx="341">
                  <c:v>37.6</c:v>
                </c:pt>
                <c:pt idx="342">
                  <c:v>37.6</c:v>
                </c:pt>
                <c:pt idx="343">
                  <c:v>37.6</c:v>
                </c:pt>
                <c:pt idx="344">
                  <c:v>37.6</c:v>
                </c:pt>
                <c:pt idx="345">
                  <c:v>37.6</c:v>
                </c:pt>
                <c:pt idx="346">
                  <c:v>37.6</c:v>
                </c:pt>
                <c:pt idx="347">
                  <c:v>37.6</c:v>
                </c:pt>
                <c:pt idx="348">
                  <c:v>37.6</c:v>
                </c:pt>
                <c:pt idx="349">
                  <c:v>37.6</c:v>
                </c:pt>
                <c:pt idx="350">
                  <c:v>37.6</c:v>
                </c:pt>
                <c:pt idx="351">
                  <c:v>37.6</c:v>
                </c:pt>
                <c:pt idx="352">
                  <c:v>37.6</c:v>
                </c:pt>
                <c:pt idx="353">
                  <c:v>37.6</c:v>
                </c:pt>
                <c:pt idx="354">
                  <c:v>37.6</c:v>
                </c:pt>
                <c:pt idx="355">
                  <c:v>37.5</c:v>
                </c:pt>
                <c:pt idx="356">
                  <c:v>37.5</c:v>
                </c:pt>
                <c:pt idx="357">
                  <c:v>37.5</c:v>
                </c:pt>
                <c:pt idx="358">
                  <c:v>37.5</c:v>
                </c:pt>
                <c:pt idx="359">
                  <c:v>37.6</c:v>
                </c:pt>
                <c:pt idx="360">
                  <c:v>37.6</c:v>
                </c:pt>
                <c:pt idx="361">
                  <c:v>37.6</c:v>
                </c:pt>
                <c:pt idx="362">
                  <c:v>37.6</c:v>
                </c:pt>
                <c:pt idx="363">
                  <c:v>37.6</c:v>
                </c:pt>
                <c:pt idx="364">
                  <c:v>37.5</c:v>
                </c:pt>
                <c:pt idx="365">
                  <c:v>37.4</c:v>
                </c:pt>
                <c:pt idx="366">
                  <c:v>37.4</c:v>
                </c:pt>
                <c:pt idx="367">
                  <c:v>37.5</c:v>
                </c:pt>
                <c:pt idx="368">
                  <c:v>37.4</c:v>
                </c:pt>
                <c:pt idx="369">
                  <c:v>37.4</c:v>
                </c:pt>
                <c:pt idx="370">
                  <c:v>37.4</c:v>
                </c:pt>
                <c:pt idx="371">
                  <c:v>37.4</c:v>
                </c:pt>
                <c:pt idx="372">
                  <c:v>37.5</c:v>
                </c:pt>
                <c:pt idx="373">
                  <c:v>37.5</c:v>
                </c:pt>
                <c:pt idx="374">
                  <c:v>37.5</c:v>
                </c:pt>
                <c:pt idx="375">
                  <c:v>37.5</c:v>
                </c:pt>
                <c:pt idx="376">
                  <c:v>37.4</c:v>
                </c:pt>
                <c:pt idx="377">
                  <c:v>37.4</c:v>
                </c:pt>
                <c:pt idx="378">
                  <c:v>37.4</c:v>
                </c:pt>
                <c:pt idx="379">
                  <c:v>37.4</c:v>
                </c:pt>
                <c:pt idx="380">
                  <c:v>37.4</c:v>
                </c:pt>
                <c:pt idx="381">
                  <c:v>37.4</c:v>
                </c:pt>
                <c:pt idx="382">
                  <c:v>37.4</c:v>
                </c:pt>
                <c:pt idx="383">
                  <c:v>37.4</c:v>
                </c:pt>
                <c:pt idx="384">
                  <c:v>37.5</c:v>
                </c:pt>
                <c:pt idx="385">
                  <c:v>37.4</c:v>
                </c:pt>
                <c:pt idx="386">
                  <c:v>37.4</c:v>
                </c:pt>
                <c:pt idx="387">
                  <c:v>37.4</c:v>
                </c:pt>
                <c:pt idx="388">
                  <c:v>37.4</c:v>
                </c:pt>
                <c:pt idx="389">
                  <c:v>37.5</c:v>
                </c:pt>
                <c:pt idx="390">
                  <c:v>37.4</c:v>
                </c:pt>
                <c:pt idx="391">
                  <c:v>37.4</c:v>
                </c:pt>
                <c:pt idx="392">
                  <c:v>37.4</c:v>
                </c:pt>
                <c:pt idx="393">
                  <c:v>37.4</c:v>
                </c:pt>
                <c:pt idx="394">
                  <c:v>37.4</c:v>
                </c:pt>
                <c:pt idx="395">
                  <c:v>37.299999999999997</c:v>
                </c:pt>
                <c:pt idx="396">
                  <c:v>37.299999999999997</c:v>
                </c:pt>
                <c:pt idx="397">
                  <c:v>37.299999999999997</c:v>
                </c:pt>
                <c:pt idx="398">
                  <c:v>37.299999999999997</c:v>
                </c:pt>
                <c:pt idx="399">
                  <c:v>37.4</c:v>
                </c:pt>
                <c:pt idx="400">
                  <c:v>37.4</c:v>
                </c:pt>
                <c:pt idx="401">
                  <c:v>37.4</c:v>
                </c:pt>
                <c:pt idx="402">
                  <c:v>37.4</c:v>
                </c:pt>
                <c:pt idx="403">
                  <c:v>37.299999999999997</c:v>
                </c:pt>
                <c:pt idx="404">
                  <c:v>37.299999999999997</c:v>
                </c:pt>
                <c:pt idx="405">
                  <c:v>37.299999999999997</c:v>
                </c:pt>
                <c:pt idx="406">
                  <c:v>37.299999999999997</c:v>
                </c:pt>
                <c:pt idx="407">
                  <c:v>37.299999999999997</c:v>
                </c:pt>
                <c:pt idx="408">
                  <c:v>37.4</c:v>
                </c:pt>
                <c:pt idx="409">
                  <c:v>37.4</c:v>
                </c:pt>
                <c:pt idx="410">
                  <c:v>37.4</c:v>
                </c:pt>
                <c:pt idx="411">
                  <c:v>37.4</c:v>
                </c:pt>
                <c:pt idx="412">
                  <c:v>37.4</c:v>
                </c:pt>
                <c:pt idx="413">
                  <c:v>37.299999999999997</c:v>
                </c:pt>
                <c:pt idx="414">
                  <c:v>37.299999999999997</c:v>
                </c:pt>
                <c:pt idx="415">
                  <c:v>37.299999999999997</c:v>
                </c:pt>
                <c:pt idx="416">
                  <c:v>37.4</c:v>
                </c:pt>
                <c:pt idx="417">
                  <c:v>37.299999999999997</c:v>
                </c:pt>
                <c:pt idx="418">
                  <c:v>37.4</c:v>
                </c:pt>
                <c:pt idx="419">
                  <c:v>37.4</c:v>
                </c:pt>
                <c:pt idx="420">
                  <c:v>37.299999999999997</c:v>
                </c:pt>
                <c:pt idx="421">
                  <c:v>37.299999999999997</c:v>
                </c:pt>
                <c:pt idx="422">
                  <c:v>37.299999999999997</c:v>
                </c:pt>
                <c:pt idx="423">
                  <c:v>37.299999999999997</c:v>
                </c:pt>
                <c:pt idx="424">
                  <c:v>37.299999999999997</c:v>
                </c:pt>
                <c:pt idx="425">
                  <c:v>37.299999999999997</c:v>
                </c:pt>
                <c:pt idx="426">
                  <c:v>37.299999999999997</c:v>
                </c:pt>
                <c:pt idx="427">
                  <c:v>37.299999999999997</c:v>
                </c:pt>
                <c:pt idx="428">
                  <c:v>37.299999999999997</c:v>
                </c:pt>
                <c:pt idx="429">
                  <c:v>37.299999999999997</c:v>
                </c:pt>
                <c:pt idx="430">
                  <c:v>37.299999999999997</c:v>
                </c:pt>
                <c:pt idx="431">
                  <c:v>37.299999999999997</c:v>
                </c:pt>
                <c:pt idx="432">
                  <c:v>37.299999999999997</c:v>
                </c:pt>
                <c:pt idx="433">
                  <c:v>37.299999999999997</c:v>
                </c:pt>
                <c:pt idx="434">
                  <c:v>37.299999999999997</c:v>
                </c:pt>
                <c:pt idx="435">
                  <c:v>37.299999999999997</c:v>
                </c:pt>
                <c:pt idx="436">
                  <c:v>37.299999999999997</c:v>
                </c:pt>
                <c:pt idx="437">
                  <c:v>37.299999999999997</c:v>
                </c:pt>
                <c:pt idx="438">
                  <c:v>37.299999999999997</c:v>
                </c:pt>
                <c:pt idx="439">
                  <c:v>37.299999999999997</c:v>
                </c:pt>
                <c:pt idx="440">
                  <c:v>37.299999999999997</c:v>
                </c:pt>
                <c:pt idx="441">
                  <c:v>37.299999999999997</c:v>
                </c:pt>
                <c:pt idx="442">
                  <c:v>37.299999999999997</c:v>
                </c:pt>
                <c:pt idx="443">
                  <c:v>37.299999999999997</c:v>
                </c:pt>
                <c:pt idx="444">
                  <c:v>37.299999999999997</c:v>
                </c:pt>
                <c:pt idx="445">
                  <c:v>37.299999999999997</c:v>
                </c:pt>
                <c:pt idx="446">
                  <c:v>37.299999999999997</c:v>
                </c:pt>
                <c:pt idx="447">
                  <c:v>37.200000000000003</c:v>
                </c:pt>
                <c:pt idx="448">
                  <c:v>37.299999999999997</c:v>
                </c:pt>
                <c:pt idx="449">
                  <c:v>37.299999999999997</c:v>
                </c:pt>
                <c:pt idx="450">
                  <c:v>37.299999999999997</c:v>
                </c:pt>
                <c:pt idx="451">
                  <c:v>37.299999999999997</c:v>
                </c:pt>
                <c:pt idx="452">
                  <c:v>37.299999999999997</c:v>
                </c:pt>
                <c:pt idx="453">
                  <c:v>37.299999999999997</c:v>
                </c:pt>
                <c:pt idx="454">
                  <c:v>37.299999999999997</c:v>
                </c:pt>
                <c:pt idx="455">
                  <c:v>37.299999999999997</c:v>
                </c:pt>
                <c:pt idx="456">
                  <c:v>37.299999999999997</c:v>
                </c:pt>
                <c:pt idx="457">
                  <c:v>37.299999999999997</c:v>
                </c:pt>
                <c:pt idx="458">
                  <c:v>37.299999999999997</c:v>
                </c:pt>
                <c:pt idx="459">
                  <c:v>37.299999999999997</c:v>
                </c:pt>
                <c:pt idx="460">
                  <c:v>37.200000000000003</c:v>
                </c:pt>
                <c:pt idx="461">
                  <c:v>37.200000000000003</c:v>
                </c:pt>
                <c:pt idx="462">
                  <c:v>37.200000000000003</c:v>
                </c:pt>
                <c:pt idx="463">
                  <c:v>37.299999999999997</c:v>
                </c:pt>
                <c:pt idx="464">
                  <c:v>37.200000000000003</c:v>
                </c:pt>
                <c:pt idx="465">
                  <c:v>37.299999999999997</c:v>
                </c:pt>
                <c:pt idx="466">
                  <c:v>37.299999999999997</c:v>
                </c:pt>
                <c:pt idx="467">
                  <c:v>37.299999999999997</c:v>
                </c:pt>
                <c:pt idx="468">
                  <c:v>37.299999999999997</c:v>
                </c:pt>
                <c:pt idx="469">
                  <c:v>37.299999999999997</c:v>
                </c:pt>
                <c:pt idx="470">
                  <c:v>37.299999999999997</c:v>
                </c:pt>
                <c:pt idx="471">
                  <c:v>37.200000000000003</c:v>
                </c:pt>
                <c:pt idx="472">
                  <c:v>37.200000000000003</c:v>
                </c:pt>
                <c:pt idx="473">
                  <c:v>37.200000000000003</c:v>
                </c:pt>
                <c:pt idx="474">
                  <c:v>37.299999999999997</c:v>
                </c:pt>
                <c:pt idx="475">
                  <c:v>37.299999999999997</c:v>
                </c:pt>
                <c:pt idx="476">
                  <c:v>37.299999999999997</c:v>
                </c:pt>
                <c:pt idx="477">
                  <c:v>37.299999999999997</c:v>
                </c:pt>
                <c:pt idx="478">
                  <c:v>37.299999999999997</c:v>
                </c:pt>
                <c:pt idx="479">
                  <c:v>37.200000000000003</c:v>
                </c:pt>
                <c:pt idx="480">
                  <c:v>37.200000000000003</c:v>
                </c:pt>
                <c:pt idx="481">
                  <c:v>37.200000000000003</c:v>
                </c:pt>
                <c:pt idx="482">
                  <c:v>37.200000000000003</c:v>
                </c:pt>
                <c:pt idx="483">
                  <c:v>37.200000000000003</c:v>
                </c:pt>
                <c:pt idx="484">
                  <c:v>37.200000000000003</c:v>
                </c:pt>
                <c:pt idx="485">
                  <c:v>37.1</c:v>
                </c:pt>
                <c:pt idx="486">
                  <c:v>37.200000000000003</c:v>
                </c:pt>
                <c:pt idx="487">
                  <c:v>37.200000000000003</c:v>
                </c:pt>
                <c:pt idx="488">
                  <c:v>37.200000000000003</c:v>
                </c:pt>
                <c:pt idx="489">
                  <c:v>37.200000000000003</c:v>
                </c:pt>
                <c:pt idx="490">
                  <c:v>37.1</c:v>
                </c:pt>
                <c:pt idx="491">
                  <c:v>37.200000000000003</c:v>
                </c:pt>
                <c:pt idx="492">
                  <c:v>37.200000000000003</c:v>
                </c:pt>
                <c:pt idx="493">
                  <c:v>37.200000000000003</c:v>
                </c:pt>
                <c:pt idx="494">
                  <c:v>37.200000000000003</c:v>
                </c:pt>
                <c:pt idx="495">
                  <c:v>37.200000000000003</c:v>
                </c:pt>
                <c:pt idx="496">
                  <c:v>37.200000000000003</c:v>
                </c:pt>
                <c:pt idx="497">
                  <c:v>37.200000000000003</c:v>
                </c:pt>
                <c:pt idx="498">
                  <c:v>37.200000000000003</c:v>
                </c:pt>
                <c:pt idx="499">
                  <c:v>37.200000000000003</c:v>
                </c:pt>
                <c:pt idx="500">
                  <c:v>37.200000000000003</c:v>
                </c:pt>
                <c:pt idx="501">
                  <c:v>37.200000000000003</c:v>
                </c:pt>
                <c:pt idx="502">
                  <c:v>37.1</c:v>
                </c:pt>
                <c:pt idx="503">
                  <c:v>37.1</c:v>
                </c:pt>
                <c:pt idx="504">
                  <c:v>37.1</c:v>
                </c:pt>
                <c:pt idx="505">
                  <c:v>37.1</c:v>
                </c:pt>
                <c:pt idx="506">
                  <c:v>37.1</c:v>
                </c:pt>
                <c:pt idx="507">
                  <c:v>37.1</c:v>
                </c:pt>
                <c:pt idx="508">
                  <c:v>37.1</c:v>
                </c:pt>
                <c:pt idx="509">
                  <c:v>37.1</c:v>
                </c:pt>
                <c:pt idx="510">
                  <c:v>37.1</c:v>
                </c:pt>
                <c:pt idx="511">
                  <c:v>37.1</c:v>
                </c:pt>
                <c:pt idx="512">
                  <c:v>37.1</c:v>
                </c:pt>
                <c:pt idx="513">
                  <c:v>37.1</c:v>
                </c:pt>
                <c:pt idx="514">
                  <c:v>37.1</c:v>
                </c:pt>
                <c:pt idx="515">
                  <c:v>37.1</c:v>
                </c:pt>
                <c:pt idx="516">
                  <c:v>37.1</c:v>
                </c:pt>
                <c:pt idx="517">
                  <c:v>37.1</c:v>
                </c:pt>
                <c:pt idx="518">
                  <c:v>37.1</c:v>
                </c:pt>
                <c:pt idx="519">
                  <c:v>37.1</c:v>
                </c:pt>
                <c:pt idx="520">
                  <c:v>37.1</c:v>
                </c:pt>
                <c:pt idx="521">
                  <c:v>37.1</c:v>
                </c:pt>
                <c:pt idx="522">
                  <c:v>37.1</c:v>
                </c:pt>
                <c:pt idx="523">
                  <c:v>37.1</c:v>
                </c:pt>
                <c:pt idx="524">
                  <c:v>37</c:v>
                </c:pt>
                <c:pt idx="525">
                  <c:v>37</c:v>
                </c:pt>
                <c:pt idx="526">
                  <c:v>37.1</c:v>
                </c:pt>
                <c:pt idx="527">
                  <c:v>37.1</c:v>
                </c:pt>
                <c:pt idx="528">
                  <c:v>37.1</c:v>
                </c:pt>
                <c:pt idx="529">
                  <c:v>37</c:v>
                </c:pt>
                <c:pt idx="530">
                  <c:v>37.1</c:v>
                </c:pt>
                <c:pt idx="531">
                  <c:v>37</c:v>
                </c:pt>
                <c:pt idx="532">
                  <c:v>37</c:v>
                </c:pt>
                <c:pt idx="533">
                  <c:v>37</c:v>
                </c:pt>
                <c:pt idx="534">
                  <c:v>37.1</c:v>
                </c:pt>
                <c:pt idx="535">
                  <c:v>37.1</c:v>
                </c:pt>
                <c:pt idx="536">
                  <c:v>37.1</c:v>
                </c:pt>
                <c:pt idx="537">
                  <c:v>37.1</c:v>
                </c:pt>
                <c:pt idx="538">
                  <c:v>37.1</c:v>
                </c:pt>
                <c:pt idx="539">
                  <c:v>37.1</c:v>
                </c:pt>
                <c:pt idx="540">
                  <c:v>37.1</c:v>
                </c:pt>
                <c:pt idx="541">
                  <c:v>37.1</c:v>
                </c:pt>
                <c:pt idx="542">
                  <c:v>37</c:v>
                </c:pt>
                <c:pt idx="543">
                  <c:v>37</c:v>
                </c:pt>
                <c:pt idx="544">
                  <c:v>37</c:v>
                </c:pt>
                <c:pt idx="545">
                  <c:v>37.1</c:v>
                </c:pt>
                <c:pt idx="546">
                  <c:v>37.1</c:v>
                </c:pt>
                <c:pt idx="547">
                  <c:v>37.1</c:v>
                </c:pt>
                <c:pt idx="548">
                  <c:v>37.1</c:v>
                </c:pt>
                <c:pt idx="549">
                  <c:v>37.1</c:v>
                </c:pt>
                <c:pt idx="550">
                  <c:v>37.1</c:v>
                </c:pt>
                <c:pt idx="551">
                  <c:v>37.1</c:v>
                </c:pt>
                <c:pt idx="552">
                  <c:v>37.1</c:v>
                </c:pt>
                <c:pt idx="553">
                  <c:v>37</c:v>
                </c:pt>
                <c:pt idx="554">
                  <c:v>37.1</c:v>
                </c:pt>
                <c:pt idx="555">
                  <c:v>37.1</c:v>
                </c:pt>
                <c:pt idx="556">
                  <c:v>37</c:v>
                </c:pt>
                <c:pt idx="557">
                  <c:v>37</c:v>
                </c:pt>
                <c:pt idx="558">
                  <c:v>37</c:v>
                </c:pt>
                <c:pt idx="559">
                  <c:v>37</c:v>
                </c:pt>
                <c:pt idx="560">
                  <c:v>37</c:v>
                </c:pt>
                <c:pt idx="561">
                  <c:v>36.9</c:v>
                </c:pt>
                <c:pt idx="562">
                  <c:v>37</c:v>
                </c:pt>
                <c:pt idx="563">
                  <c:v>37</c:v>
                </c:pt>
                <c:pt idx="564">
                  <c:v>37</c:v>
                </c:pt>
                <c:pt idx="565">
                  <c:v>37</c:v>
                </c:pt>
                <c:pt idx="566">
                  <c:v>37</c:v>
                </c:pt>
                <c:pt idx="567">
                  <c:v>37</c:v>
                </c:pt>
                <c:pt idx="568">
                  <c:v>36.9</c:v>
                </c:pt>
                <c:pt idx="569">
                  <c:v>37</c:v>
                </c:pt>
                <c:pt idx="570">
                  <c:v>37</c:v>
                </c:pt>
                <c:pt idx="571">
                  <c:v>37</c:v>
                </c:pt>
                <c:pt idx="572">
                  <c:v>37</c:v>
                </c:pt>
                <c:pt idx="573">
                  <c:v>36.9</c:v>
                </c:pt>
                <c:pt idx="574">
                  <c:v>37</c:v>
                </c:pt>
                <c:pt idx="575">
                  <c:v>37</c:v>
                </c:pt>
                <c:pt idx="576">
                  <c:v>37</c:v>
                </c:pt>
                <c:pt idx="577">
                  <c:v>37</c:v>
                </c:pt>
                <c:pt idx="578">
                  <c:v>37</c:v>
                </c:pt>
                <c:pt idx="579">
                  <c:v>37</c:v>
                </c:pt>
                <c:pt idx="580">
                  <c:v>37</c:v>
                </c:pt>
                <c:pt idx="581">
                  <c:v>36.9</c:v>
                </c:pt>
                <c:pt idx="582">
                  <c:v>37</c:v>
                </c:pt>
                <c:pt idx="583">
                  <c:v>37</c:v>
                </c:pt>
                <c:pt idx="584">
                  <c:v>37</c:v>
                </c:pt>
                <c:pt idx="585">
                  <c:v>37</c:v>
                </c:pt>
                <c:pt idx="586">
                  <c:v>36.9</c:v>
                </c:pt>
                <c:pt idx="587">
                  <c:v>36.9</c:v>
                </c:pt>
                <c:pt idx="588">
                  <c:v>36.9</c:v>
                </c:pt>
                <c:pt idx="589">
                  <c:v>36.9</c:v>
                </c:pt>
                <c:pt idx="590">
                  <c:v>36.9</c:v>
                </c:pt>
                <c:pt idx="591">
                  <c:v>36.9</c:v>
                </c:pt>
                <c:pt idx="592">
                  <c:v>36.9</c:v>
                </c:pt>
                <c:pt idx="593">
                  <c:v>36.9</c:v>
                </c:pt>
                <c:pt idx="594">
                  <c:v>36.9</c:v>
                </c:pt>
                <c:pt idx="595">
                  <c:v>37</c:v>
                </c:pt>
                <c:pt idx="596">
                  <c:v>37</c:v>
                </c:pt>
                <c:pt idx="597">
                  <c:v>36.9</c:v>
                </c:pt>
                <c:pt idx="598">
                  <c:v>36.9</c:v>
                </c:pt>
                <c:pt idx="599">
                  <c:v>36.9</c:v>
                </c:pt>
                <c:pt idx="600">
                  <c:v>37</c:v>
                </c:pt>
                <c:pt idx="601">
                  <c:v>36.9</c:v>
                </c:pt>
                <c:pt idx="602">
                  <c:v>36.9</c:v>
                </c:pt>
                <c:pt idx="603">
                  <c:v>37</c:v>
                </c:pt>
                <c:pt idx="604">
                  <c:v>36.9</c:v>
                </c:pt>
                <c:pt idx="605">
                  <c:v>37</c:v>
                </c:pt>
                <c:pt idx="606">
                  <c:v>36.9</c:v>
                </c:pt>
                <c:pt idx="607">
                  <c:v>36.9</c:v>
                </c:pt>
                <c:pt idx="608">
                  <c:v>37</c:v>
                </c:pt>
                <c:pt idx="609">
                  <c:v>36.9</c:v>
                </c:pt>
                <c:pt idx="610">
                  <c:v>37</c:v>
                </c:pt>
                <c:pt idx="611">
                  <c:v>36.9</c:v>
                </c:pt>
                <c:pt idx="612">
                  <c:v>36.9</c:v>
                </c:pt>
                <c:pt idx="613">
                  <c:v>36.9</c:v>
                </c:pt>
                <c:pt idx="614">
                  <c:v>36.9</c:v>
                </c:pt>
                <c:pt idx="615">
                  <c:v>36.9</c:v>
                </c:pt>
                <c:pt idx="616">
                  <c:v>36.9</c:v>
                </c:pt>
                <c:pt idx="617">
                  <c:v>36.9</c:v>
                </c:pt>
                <c:pt idx="618">
                  <c:v>36.9</c:v>
                </c:pt>
                <c:pt idx="619">
                  <c:v>36.9</c:v>
                </c:pt>
                <c:pt idx="620">
                  <c:v>36.9</c:v>
                </c:pt>
                <c:pt idx="621">
                  <c:v>36.9</c:v>
                </c:pt>
                <c:pt idx="622">
                  <c:v>36.9</c:v>
                </c:pt>
                <c:pt idx="623">
                  <c:v>36.9</c:v>
                </c:pt>
                <c:pt idx="624">
                  <c:v>36.9</c:v>
                </c:pt>
                <c:pt idx="625">
                  <c:v>36.9</c:v>
                </c:pt>
                <c:pt idx="626">
                  <c:v>36.9</c:v>
                </c:pt>
                <c:pt idx="627">
                  <c:v>36.9</c:v>
                </c:pt>
                <c:pt idx="628">
                  <c:v>36.9</c:v>
                </c:pt>
                <c:pt idx="629">
                  <c:v>36.799999999999997</c:v>
                </c:pt>
                <c:pt idx="630">
                  <c:v>36.9</c:v>
                </c:pt>
                <c:pt idx="631">
                  <c:v>36.9</c:v>
                </c:pt>
                <c:pt idx="632">
                  <c:v>36.9</c:v>
                </c:pt>
                <c:pt idx="633">
                  <c:v>36.9</c:v>
                </c:pt>
                <c:pt idx="634">
                  <c:v>36.9</c:v>
                </c:pt>
                <c:pt idx="635">
                  <c:v>36.9</c:v>
                </c:pt>
                <c:pt idx="636">
                  <c:v>36.799999999999997</c:v>
                </c:pt>
                <c:pt idx="637">
                  <c:v>36.9</c:v>
                </c:pt>
                <c:pt idx="638">
                  <c:v>36.799999999999997</c:v>
                </c:pt>
                <c:pt idx="639">
                  <c:v>36.9</c:v>
                </c:pt>
                <c:pt idx="640">
                  <c:v>36.9</c:v>
                </c:pt>
                <c:pt idx="641">
                  <c:v>36.9</c:v>
                </c:pt>
                <c:pt idx="642">
                  <c:v>36.9</c:v>
                </c:pt>
                <c:pt idx="643">
                  <c:v>36.9</c:v>
                </c:pt>
                <c:pt idx="644">
                  <c:v>36.9</c:v>
                </c:pt>
                <c:pt idx="645">
                  <c:v>36.9</c:v>
                </c:pt>
                <c:pt idx="646">
                  <c:v>36.9</c:v>
                </c:pt>
                <c:pt idx="647">
                  <c:v>36.799999999999997</c:v>
                </c:pt>
                <c:pt idx="648">
                  <c:v>36.799999999999997</c:v>
                </c:pt>
                <c:pt idx="649">
                  <c:v>36.799999999999997</c:v>
                </c:pt>
                <c:pt idx="650">
                  <c:v>36.9</c:v>
                </c:pt>
                <c:pt idx="651">
                  <c:v>36.9</c:v>
                </c:pt>
                <c:pt idx="652">
                  <c:v>36.799999999999997</c:v>
                </c:pt>
                <c:pt idx="653">
                  <c:v>36.799999999999997</c:v>
                </c:pt>
                <c:pt idx="654">
                  <c:v>36.799999999999997</c:v>
                </c:pt>
                <c:pt idx="655">
                  <c:v>36.799999999999997</c:v>
                </c:pt>
                <c:pt idx="656">
                  <c:v>36.799999999999997</c:v>
                </c:pt>
                <c:pt idx="657">
                  <c:v>36.799999999999997</c:v>
                </c:pt>
                <c:pt idx="658">
                  <c:v>36.799999999999997</c:v>
                </c:pt>
                <c:pt idx="659">
                  <c:v>36.799999999999997</c:v>
                </c:pt>
                <c:pt idx="660">
                  <c:v>36.799999999999997</c:v>
                </c:pt>
                <c:pt idx="661">
                  <c:v>36.799999999999997</c:v>
                </c:pt>
                <c:pt idx="662">
                  <c:v>36.799999999999997</c:v>
                </c:pt>
                <c:pt idx="663">
                  <c:v>36.9</c:v>
                </c:pt>
                <c:pt idx="664">
                  <c:v>36.9</c:v>
                </c:pt>
                <c:pt idx="665">
                  <c:v>36.9</c:v>
                </c:pt>
                <c:pt idx="666">
                  <c:v>36.799999999999997</c:v>
                </c:pt>
                <c:pt idx="667">
                  <c:v>36.799999999999997</c:v>
                </c:pt>
                <c:pt idx="668">
                  <c:v>36.799999999999997</c:v>
                </c:pt>
                <c:pt idx="669">
                  <c:v>36.9</c:v>
                </c:pt>
                <c:pt idx="670">
                  <c:v>36.799999999999997</c:v>
                </c:pt>
                <c:pt idx="671">
                  <c:v>36.799999999999997</c:v>
                </c:pt>
                <c:pt idx="672">
                  <c:v>36.9</c:v>
                </c:pt>
                <c:pt idx="673">
                  <c:v>36.9</c:v>
                </c:pt>
                <c:pt idx="674">
                  <c:v>36.799999999999997</c:v>
                </c:pt>
                <c:pt idx="675">
                  <c:v>36.799999999999997</c:v>
                </c:pt>
                <c:pt idx="676">
                  <c:v>36.799999999999997</c:v>
                </c:pt>
                <c:pt idx="677">
                  <c:v>36.799999999999997</c:v>
                </c:pt>
                <c:pt idx="678">
                  <c:v>36.799999999999997</c:v>
                </c:pt>
                <c:pt idx="679">
                  <c:v>36.799999999999997</c:v>
                </c:pt>
                <c:pt idx="680">
                  <c:v>36.799999999999997</c:v>
                </c:pt>
                <c:pt idx="681">
                  <c:v>36.799999999999997</c:v>
                </c:pt>
                <c:pt idx="682">
                  <c:v>36.9</c:v>
                </c:pt>
                <c:pt idx="683">
                  <c:v>36.9</c:v>
                </c:pt>
                <c:pt idx="684">
                  <c:v>36.799999999999997</c:v>
                </c:pt>
                <c:pt idx="685">
                  <c:v>36.799999999999997</c:v>
                </c:pt>
                <c:pt idx="686">
                  <c:v>36.799999999999997</c:v>
                </c:pt>
                <c:pt idx="687">
                  <c:v>36.799999999999997</c:v>
                </c:pt>
                <c:pt idx="688">
                  <c:v>36.799999999999997</c:v>
                </c:pt>
                <c:pt idx="689">
                  <c:v>36.799999999999997</c:v>
                </c:pt>
                <c:pt idx="690">
                  <c:v>36.799999999999997</c:v>
                </c:pt>
                <c:pt idx="691">
                  <c:v>36.799999999999997</c:v>
                </c:pt>
                <c:pt idx="692">
                  <c:v>36.799999999999997</c:v>
                </c:pt>
                <c:pt idx="693">
                  <c:v>36.799999999999997</c:v>
                </c:pt>
                <c:pt idx="694">
                  <c:v>36.799999999999997</c:v>
                </c:pt>
                <c:pt idx="695">
                  <c:v>36.799999999999997</c:v>
                </c:pt>
                <c:pt idx="696">
                  <c:v>36.799999999999997</c:v>
                </c:pt>
                <c:pt idx="697">
                  <c:v>36.799999999999997</c:v>
                </c:pt>
                <c:pt idx="698">
                  <c:v>36.799999999999997</c:v>
                </c:pt>
                <c:pt idx="699">
                  <c:v>36.799999999999997</c:v>
                </c:pt>
                <c:pt idx="700">
                  <c:v>36.799999999999997</c:v>
                </c:pt>
                <c:pt idx="701">
                  <c:v>36.799999999999997</c:v>
                </c:pt>
                <c:pt idx="702">
                  <c:v>36.799999999999997</c:v>
                </c:pt>
                <c:pt idx="703">
                  <c:v>36.799999999999997</c:v>
                </c:pt>
                <c:pt idx="704">
                  <c:v>36.799999999999997</c:v>
                </c:pt>
                <c:pt idx="705">
                  <c:v>36.799999999999997</c:v>
                </c:pt>
                <c:pt idx="706">
                  <c:v>36.799999999999997</c:v>
                </c:pt>
                <c:pt idx="707">
                  <c:v>36.700000000000003</c:v>
                </c:pt>
                <c:pt idx="708">
                  <c:v>36.700000000000003</c:v>
                </c:pt>
                <c:pt idx="709">
                  <c:v>36.799999999999997</c:v>
                </c:pt>
                <c:pt idx="710">
                  <c:v>36.799999999999997</c:v>
                </c:pt>
                <c:pt idx="711">
                  <c:v>36.799999999999997</c:v>
                </c:pt>
                <c:pt idx="712">
                  <c:v>36.799999999999997</c:v>
                </c:pt>
                <c:pt idx="713">
                  <c:v>36.700000000000003</c:v>
                </c:pt>
                <c:pt idx="714">
                  <c:v>36.799999999999997</c:v>
                </c:pt>
                <c:pt idx="715">
                  <c:v>36.700000000000003</c:v>
                </c:pt>
                <c:pt idx="716">
                  <c:v>36.799999999999997</c:v>
                </c:pt>
                <c:pt idx="717">
                  <c:v>36.799999999999997</c:v>
                </c:pt>
                <c:pt idx="718">
                  <c:v>36.799999999999997</c:v>
                </c:pt>
                <c:pt idx="719">
                  <c:v>36.799999999999997</c:v>
                </c:pt>
                <c:pt idx="720">
                  <c:v>36.799999999999997</c:v>
                </c:pt>
                <c:pt idx="721">
                  <c:v>36.799999999999997</c:v>
                </c:pt>
                <c:pt idx="722">
                  <c:v>36.799999999999997</c:v>
                </c:pt>
                <c:pt idx="723">
                  <c:v>36.799999999999997</c:v>
                </c:pt>
                <c:pt idx="724">
                  <c:v>36.799999999999997</c:v>
                </c:pt>
                <c:pt idx="725">
                  <c:v>36.799999999999997</c:v>
                </c:pt>
                <c:pt idx="726">
                  <c:v>36.799999999999997</c:v>
                </c:pt>
                <c:pt idx="727">
                  <c:v>36.799999999999997</c:v>
                </c:pt>
                <c:pt idx="728">
                  <c:v>36.799999999999997</c:v>
                </c:pt>
                <c:pt idx="729">
                  <c:v>36.799999999999997</c:v>
                </c:pt>
                <c:pt idx="730">
                  <c:v>36.799999999999997</c:v>
                </c:pt>
                <c:pt idx="731">
                  <c:v>36.799999999999997</c:v>
                </c:pt>
                <c:pt idx="732">
                  <c:v>36.799999999999997</c:v>
                </c:pt>
                <c:pt idx="733">
                  <c:v>36.799999999999997</c:v>
                </c:pt>
                <c:pt idx="734">
                  <c:v>36.799999999999997</c:v>
                </c:pt>
                <c:pt idx="735">
                  <c:v>36.700000000000003</c:v>
                </c:pt>
                <c:pt idx="736">
                  <c:v>36.799999999999997</c:v>
                </c:pt>
                <c:pt idx="737">
                  <c:v>36.700000000000003</c:v>
                </c:pt>
                <c:pt idx="738">
                  <c:v>36.799999999999997</c:v>
                </c:pt>
                <c:pt idx="739">
                  <c:v>36.799999999999997</c:v>
                </c:pt>
                <c:pt idx="740">
                  <c:v>36.799999999999997</c:v>
                </c:pt>
                <c:pt idx="741">
                  <c:v>36.799999999999997</c:v>
                </c:pt>
                <c:pt idx="742">
                  <c:v>36.799999999999997</c:v>
                </c:pt>
                <c:pt idx="743">
                  <c:v>36.700000000000003</c:v>
                </c:pt>
                <c:pt idx="744">
                  <c:v>36.700000000000003</c:v>
                </c:pt>
                <c:pt idx="745">
                  <c:v>36.700000000000003</c:v>
                </c:pt>
                <c:pt idx="746">
                  <c:v>36.700000000000003</c:v>
                </c:pt>
                <c:pt idx="747">
                  <c:v>36.700000000000003</c:v>
                </c:pt>
                <c:pt idx="748">
                  <c:v>36.6</c:v>
                </c:pt>
                <c:pt idx="749">
                  <c:v>36.700000000000003</c:v>
                </c:pt>
                <c:pt idx="750">
                  <c:v>36.700000000000003</c:v>
                </c:pt>
                <c:pt idx="751">
                  <c:v>36.700000000000003</c:v>
                </c:pt>
                <c:pt idx="752">
                  <c:v>36.799999999999997</c:v>
                </c:pt>
                <c:pt idx="753">
                  <c:v>36.799999999999997</c:v>
                </c:pt>
                <c:pt idx="754">
                  <c:v>36.799999999999997</c:v>
                </c:pt>
                <c:pt idx="755">
                  <c:v>36.799999999999997</c:v>
                </c:pt>
                <c:pt idx="756">
                  <c:v>36.700000000000003</c:v>
                </c:pt>
                <c:pt idx="757">
                  <c:v>36.799999999999997</c:v>
                </c:pt>
                <c:pt idx="758">
                  <c:v>36.799999999999997</c:v>
                </c:pt>
                <c:pt idx="759">
                  <c:v>36.799999999999997</c:v>
                </c:pt>
                <c:pt idx="760">
                  <c:v>36.700000000000003</c:v>
                </c:pt>
                <c:pt idx="761">
                  <c:v>36.6</c:v>
                </c:pt>
                <c:pt idx="762">
                  <c:v>36.700000000000003</c:v>
                </c:pt>
                <c:pt idx="763">
                  <c:v>36.799999999999997</c:v>
                </c:pt>
                <c:pt idx="764">
                  <c:v>36.799999999999997</c:v>
                </c:pt>
                <c:pt idx="765">
                  <c:v>36.799999999999997</c:v>
                </c:pt>
                <c:pt idx="766">
                  <c:v>36.799999999999997</c:v>
                </c:pt>
                <c:pt idx="767">
                  <c:v>36.700000000000003</c:v>
                </c:pt>
                <c:pt idx="768">
                  <c:v>36.700000000000003</c:v>
                </c:pt>
                <c:pt idx="769">
                  <c:v>36.6</c:v>
                </c:pt>
                <c:pt idx="770">
                  <c:v>36.6</c:v>
                </c:pt>
                <c:pt idx="771">
                  <c:v>36.799999999999997</c:v>
                </c:pt>
                <c:pt idx="772">
                  <c:v>36.799999999999997</c:v>
                </c:pt>
                <c:pt idx="773">
                  <c:v>36.700000000000003</c:v>
                </c:pt>
                <c:pt idx="774">
                  <c:v>36.799999999999997</c:v>
                </c:pt>
                <c:pt idx="775">
                  <c:v>36.799999999999997</c:v>
                </c:pt>
                <c:pt idx="776">
                  <c:v>36.799999999999997</c:v>
                </c:pt>
                <c:pt idx="777">
                  <c:v>36.700000000000003</c:v>
                </c:pt>
                <c:pt idx="778">
                  <c:v>36.700000000000003</c:v>
                </c:pt>
                <c:pt idx="779">
                  <c:v>36.799999999999997</c:v>
                </c:pt>
                <c:pt idx="780">
                  <c:v>36.799999999999997</c:v>
                </c:pt>
                <c:pt idx="781">
                  <c:v>36.799999999999997</c:v>
                </c:pt>
                <c:pt idx="782">
                  <c:v>36.799999999999997</c:v>
                </c:pt>
                <c:pt idx="783">
                  <c:v>36.799999999999997</c:v>
                </c:pt>
                <c:pt idx="784">
                  <c:v>36.799999999999997</c:v>
                </c:pt>
                <c:pt idx="785">
                  <c:v>36.799999999999997</c:v>
                </c:pt>
                <c:pt idx="786">
                  <c:v>36.700000000000003</c:v>
                </c:pt>
                <c:pt idx="787">
                  <c:v>36.6</c:v>
                </c:pt>
                <c:pt idx="788">
                  <c:v>36.6</c:v>
                </c:pt>
                <c:pt idx="789">
                  <c:v>36.6</c:v>
                </c:pt>
                <c:pt idx="790">
                  <c:v>36.700000000000003</c:v>
                </c:pt>
                <c:pt idx="791">
                  <c:v>36.700000000000003</c:v>
                </c:pt>
                <c:pt idx="792">
                  <c:v>36.6</c:v>
                </c:pt>
                <c:pt idx="793">
                  <c:v>36.700000000000003</c:v>
                </c:pt>
                <c:pt idx="794">
                  <c:v>36.700000000000003</c:v>
                </c:pt>
                <c:pt idx="795">
                  <c:v>36.700000000000003</c:v>
                </c:pt>
                <c:pt idx="796">
                  <c:v>36.700000000000003</c:v>
                </c:pt>
                <c:pt idx="797">
                  <c:v>36.700000000000003</c:v>
                </c:pt>
                <c:pt idx="798">
                  <c:v>36.6</c:v>
                </c:pt>
                <c:pt idx="799">
                  <c:v>36.6</c:v>
                </c:pt>
                <c:pt idx="800">
                  <c:v>36.700000000000003</c:v>
                </c:pt>
                <c:pt idx="801">
                  <c:v>36.6</c:v>
                </c:pt>
                <c:pt idx="802">
                  <c:v>36.6</c:v>
                </c:pt>
                <c:pt idx="803">
                  <c:v>36.6</c:v>
                </c:pt>
                <c:pt idx="804">
                  <c:v>36.6</c:v>
                </c:pt>
                <c:pt idx="805">
                  <c:v>36.6</c:v>
                </c:pt>
                <c:pt idx="806">
                  <c:v>36.6</c:v>
                </c:pt>
                <c:pt idx="807">
                  <c:v>36.6</c:v>
                </c:pt>
                <c:pt idx="808">
                  <c:v>36.6</c:v>
                </c:pt>
                <c:pt idx="809">
                  <c:v>36.6</c:v>
                </c:pt>
                <c:pt idx="810">
                  <c:v>36.6</c:v>
                </c:pt>
                <c:pt idx="811">
                  <c:v>36.6</c:v>
                </c:pt>
                <c:pt idx="812">
                  <c:v>36.700000000000003</c:v>
                </c:pt>
                <c:pt idx="813">
                  <c:v>36.700000000000003</c:v>
                </c:pt>
                <c:pt idx="814">
                  <c:v>36.700000000000003</c:v>
                </c:pt>
                <c:pt idx="815">
                  <c:v>36.700000000000003</c:v>
                </c:pt>
                <c:pt idx="816">
                  <c:v>36.700000000000003</c:v>
                </c:pt>
                <c:pt idx="817">
                  <c:v>36.799999999999997</c:v>
                </c:pt>
                <c:pt idx="818">
                  <c:v>36.700000000000003</c:v>
                </c:pt>
                <c:pt idx="819">
                  <c:v>36.700000000000003</c:v>
                </c:pt>
                <c:pt idx="820">
                  <c:v>36.6</c:v>
                </c:pt>
                <c:pt idx="821">
                  <c:v>36.6</c:v>
                </c:pt>
                <c:pt idx="822">
                  <c:v>36.6</c:v>
                </c:pt>
                <c:pt idx="823">
                  <c:v>36.700000000000003</c:v>
                </c:pt>
                <c:pt idx="824">
                  <c:v>36.700000000000003</c:v>
                </c:pt>
                <c:pt idx="825">
                  <c:v>36.700000000000003</c:v>
                </c:pt>
                <c:pt idx="826">
                  <c:v>36.700000000000003</c:v>
                </c:pt>
                <c:pt idx="827">
                  <c:v>36.700000000000003</c:v>
                </c:pt>
                <c:pt idx="828">
                  <c:v>36.700000000000003</c:v>
                </c:pt>
                <c:pt idx="829">
                  <c:v>36.700000000000003</c:v>
                </c:pt>
                <c:pt idx="830">
                  <c:v>36.700000000000003</c:v>
                </c:pt>
                <c:pt idx="831">
                  <c:v>36.700000000000003</c:v>
                </c:pt>
                <c:pt idx="832">
                  <c:v>36.6</c:v>
                </c:pt>
                <c:pt idx="833">
                  <c:v>36.700000000000003</c:v>
                </c:pt>
                <c:pt idx="834">
                  <c:v>36.700000000000003</c:v>
                </c:pt>
                <c:pt idx="835">
                  <c:v>36.700000000000003</c:v>
                </c:pt>
                <c:pt idx="836">
                  <c:v>36.700000000000003</c:v>
                </c:pt>
                <c:pt idx="837">
                  <c:v>36.700000000000003</c:v>
                </c:pt>
                <c:pt idx="838">
                  <c:v>36.700000000000003</c:v>
                </c:pt>
                <c:pt idx="839">
                  <c:v>36.700000000000003</c:v>
                </c:pt>
                <c:pt idx="840">
                  <c:v>36.700000000000003</c:v>
                </c:pt>
                <c:pt idx="841">
                  <c:v>36.700000000000003</c:v>
                </c:pt>
                <c:pt idx="842">
                  <c:v>36.700000000000003</c:v>
                </c:pt>
                <c:pt idx="843">
                  <c:v>36.6</c:v>
                </c:pt>
                <c:pt idx="844">
                  <c:v>36.700000000000003</c:v>
                </c:pt>
                <c:pt idx="845">
                  <c:v>36.700000000000003</c:v>
                </c:pt>
                <c:pt idx="846">
                  <c:v>36.700000000000003</c:v>
                </c:pt>
                <c:pt idx="847">
                  <c:v>36.6</c:v>
                </c:pt>
                <c:pt idx="848">
                  <c:v>36.6</c:v>
                </c:pt>
                <c:pt idx="849">
                  <c:v>36.6</c:v>
                </c:pt>
                <c:pt idx="850">
                  <c:v>36.700000000000003</c:v>
                </c:pt>
                <c:pt idx="851">
                  <c:v>36.6</c:v>
                </c:pt>
                <c:pt idx="852">
                  <c:v>36.700000000000003</c:v>
                </c:pt>
                <c:pt idx="853">
                  <c:v>36.6</c:v>
                </c:pt>
                <c:pt idx="854">
                  <c:v>36.6</c:v>
                </c:pt>
                <c:pt idx="855">
                  <c:v>36.6</c:v>
                </c:pt>
                <c:pt idx="856">
                  <c:v>36.700000000000003</c:v>
                </c:pt>
                <c:pt idx="857">
                  <c:v>36.700000000000003</c:v>
                </c:pt>
                <c:pt idx="858">
                  <c:v>36.6</c:v>
                </c:pt>
                <c:pt idx="859">
                  <c:v>36.700000000000003</c:v>
                </c:pt>
                <c:pt idx="860">
                  <c:v>36.700000000000003</c:v>
                </c:pt>
                <c:pt idx="861">
                  <c:v>36.700000000000003</c:v>
                </c:pt>
                <c:pt idx="862">
                  <c:v>36.6</c:v>
                </c:pt>
                <c:pt idx="863">
                  <c:v>36.6</c:v>
                </c:pt>
                <c:pt idx="864">
                  <c:v>36.6</c:v>
                </c:pt>
                <c:pt idx="865">
                  <c:v>36.6</c:v>
                </c:pt>
                <c:pt idx="866">
                  <c:v>36.6</c:v>
                </c:pt>
                <c:pt idx="867">
                  <c:v>36.700000000000003</c:v>
                </c:pt>
                <c:pt idx="868">
                  <c:v>36.700000000000003</c:v>
                </c:pt>
                <c:pt idx="869">
                  <c:v>36.6</c:v>
                </c:pt>
                <c:pt idx="870">
                  <c:v>36.700000000000003</c:v>
                </c:pt>
                <c:pt idx="871">
                  <c:v>36.700000000000003</c:v>
                </c:pt>
                <c:pt idx="872">
                  <c:v>36.700000000000003</c:v>
                </c:pt>
                <c:pt idx="873">
                  <c:v>36.700000000000003</c:v>
                </c:pt>
                <c:pt idx="874">
                  <c:v>36.6</c:v>
                </c:pt>
                <c:pt idx="875">
                  <c:v>36.6</c:v>
                </c:pt>
                <c:pt idx="876">
                  <c:v>36.6</c:v>
                </c:pt>
                <c:pt idx="877">
                  <c:v>36.6</c:v>
                </c:pt>
                <c:pt idx="878">
                  <c:v>36.6</c:v>
                </c:pt>
                <c:pt idx="879">
                  <c:v>36.6</c:v>
                </c:pt>
                <c:pt idx="880">
                  <c:v>36.6</c:v>
                </c:pt>
                <c:pt idx="881">
                  <c:v>36.6</c:v>
                </c:pt>
                <c:pt idx="882">
                  <c:v>36.700000000000003</c:v>
                </c:pt>
                <c:pt idx="883">
                  <c:v>36.6</c:v>
                </c:pt>
                <c:pt idx="884">
                  <c:v>36.700000000000003</c:v>
                </c:pt>
                <c:pt idx="885">
                  <c:v>36.700000000000003</c:v>
                </c:pt>
                <c:pt idx="886">
                  <c:v>36.6</c:v>
                </c:pt>
                <c:pt idx="887">
                  <c:v>36.6</c:v>
                </c:pt>
                <c:pt idx="888">
                  <c:v>36.6</c:v>
                </c:pt>
                <c:pt idx="889">
                  <c:v>36.700000000000003</c:v>
                </c:pt>
                <c:pt idx="890">
                  <c:v>36.6</c:v>
                </c:pt>
                <c:pt idx="891">
                  <c:v>36.6</c:v>
                </c:pt>
                <c:pt idx="892">
                  <c:v>36.6</c:v>
                </c:pt>
                <c:pt idx="893">
                  <c:v>36.700000000000003</c:v>
                </c:pt>
                <c:pt idx="894">
                  <c:v>36.700000000000003</c:v>
                </c:pt>
                <c:pt idx="895">
                  <c:v>36.6</c:v>
                </c:pt>
                <c:pt idx="896">
                  <c:v>36.6</c:v>
                </c:pt>
                <c:pt idx="897">
                  <c:v>36.700000000000003</c:v>
                </c:pt>
                <c:pt idx="898">
                  <c:v>36.6</c:v>
                </c:pt>
                <c:pt idx="899">
                  <c:v>36.6</c:v>
                </c:pt>
                <c:pt idx="900">
                  <c:v>36.6</c:v>
                </c:pt>
                <c:pt idx="901">
                  <c:v>36.700000000000003</c:v>
                </c:pt>
                <c:pt idx="902">
                  <c:v>36.700000000000003</c:v>
                </c:pt>
                <c:pt idx="903">
                  <c:v>36.6</c:v>
                </c:pt>
                <c:pt idx="904">
                  <c:v>36.700000000000003</c:v>
                </c:pt>
                <c:pt idx="905">
                  <c:v>36.6</c:v>
                </c:pt>
                <c:pt idx="906">
                  <c:v>36.700000000000003</c:v>
                </c:pt>
                <c:pt idx="907">
                  <c:v>36.6</c:v>
                </c:pt>
                <c:pt idx="908">
                  <c:v>36.700000000000003</c:v>
                </c:pt>
                <c:pt idx="909">
                  <c:v>36.6</c:v>
                </c:pt>
                <c:pt idx="910">
                  <c:v>36.700000000000003</c:v>
                </c:pt>
                <c:pt idx="911">
                  <c:v>36.6</c:v>
                </c:pt>
                <c:pt idx="912">
                  <c:v>36.6</c:v>
                </c:pt>
                <c:pt idx="913">
                  <c:v>36.6</c:v>
                </c:pt>
                <c:pt idx="914">
                  <c:v>36.700000000000003</c:v>
                </c:pt>
                <c:pt idx="915">
                  <c:v>36.6</c:v>
                </c:pt>
                <c:pt idx="916">
                  <c:v>36.700000000000003</c:v>
                </c:pt>
                <c:pt idx="917">
                  <c:v>36.6</c:v>
                </c:pt>
                <c:pt idx="918">
                  <c:v>36.700000000000003</c:v>
                </c:pt>
                <c:pt idx="919">
                  <c:v>36.6</c:v>
                </c:pt>
                <c:pt idx="920">
                  <c:v>36.6</c:v>
                </c:pt>
                <c:pt idx="921">
                  <c:v>36.6</c:v>
                </c:pt>
                <c:pt idx="922">
                  <c:v>36.6</c:v>
                </c:pt>
                <c:pt idx="923">
                  <c:v>36.6</c:v>
                </c:pt>
                <c:pt idx="924">
                  <c:v>36.6</c:v>
                </c:pt>
                <c:pt idx="925">
                  <c:v>36.6</c:v>
                </c:pt>
                <c:pt idx="926">
                  <c:v>36.6</c:v>
                </c:pt>
                <c:pt idx="927">
                  <c:v>36.700000000000003</c:v>
                </c:pt>
                <c:pt idx="928">
                  <c:v>36.6</c:v>
                </c:pt>
                <c:pt idx="929">
                  <c:v>36.700000000000003</c:v>
                </c:pt>
                <c:pt idx="930">
                  <c:v>36.6</c:v>
                </c:pt>
                <c:pt idx="931">
                  <c:v>36.6</c:v>
                </c:pt>
                <c:pt idx="932">
                  <c:v>36.6</c:v>
                </c:pt>
                <c:pt idx="933">
                  <c:v>36.6</c:v>
                </c:pt>
                <c:pt idx="934">
                  <c:v>36.6</c:v>
                </c:pt>
                <c:pt idx="935">
                  <c:v>36.700000000000003</c:v>
                </c:pt>
                <c:pt idx="936">
                  <c:v>36.6</c:v>
                </c:pt>
                <c:pt idx="937">
                  <c:v>36.6</c:v>
                </c:pt>
                <c:pt idx="938">
                  <c:v>36.6</c:v>
                </c:pt>
                <c:pt idx="939">
                  <c:v>36.6</c:v>
                </c:pt>
                <c:pt idx="940">
                  <c:v>36.6</c:v>
                </c:pt>
                <c:pt idx="941">
                  <c:v>36.700000000000003</c:v>
                </c:pt>
                <c:pt idx="942">
                  <c:v>36.6</c:v>
                </c:pt>
                <c:pt idx="943">
                  <c:v>36.6</c:v>
                </c:pt>
                <c:pt idx="944">
                  <c:v>36.700000000000003</c:v>
                </c:pt>
                <c:pt idx="945">
                  <c:v>36.6</c:v>
                </c:pt>
                <c:pt idx="946">
                  <c:v>36.6</c:v>
                </c:pt>
                <c:pt idx="947">
                  <c:v>36.6</c:v>
                </c:pt>
                <c:pt idx="948">
                  <c:v>36.6</c:v>
                </c:pt>
                <c:pt idx="949">
                  <c:v>36.6</c:v>
                </c:pt>
                <c:pt idx="950">
                  <c:v>36.700000000000003</c:v>
                </c:pt>
                <c:pt idx="951">
                  <c:v>36.700000000000003</c:v>
                </c:pt>
                <c:pt idx="952">
                  <c:v>36.6</c:v>
                </c:pt>
                <c:pt idx="953">
                  <c:v>36.6</c:v>
                </c:pt>
                <c:pt idx="954">
                  <c:v>36.700000000000003</c:v>
                </c:pt>
                <c:pt idx="955">
                  <c:v>36.6</c:v>
                </c:pt>
                <c:pt idx="956">
                  <c:v>36.6</c:v>
                </c:pt>
                <c:pt idx="957">
                  <c:v>36.6</c:v>
                </c:pt>
                <c:pt idx="958">
                  <c:v>36.700000000000003</c:v>
                </c:pt>
                <c:pt idx="959">
                  <c:v>36.6</c:v>
                </c:pt>
                <c:pt idx="960">
                  <c:v>36.6</c:v>
                </c:pt>
                <c:pt idx="961">
                  <c:v>36.6</c:v>
                </c:pt>
                <c:pt idx="962">
                  <c:v>36.6</c:v>
                </c:pt>
                <c:pt idx="963">
                  <c:v>36.6</c:v>
                </c:pt>
                <c:pt idx="964">
                  <c:v>36.6</c:v>
                </c:pt>
                <c:pt idx="965">
                  <c:v>36.6</c:v>
                </c:pt>
                <c:pt idx="966">
                  <c:v>36.700000000000003</c:v>
                </c:pt>
                <c:pt idx="967">
                  <c:v>36.700000000000003</c:v>
                </c:pt>
                <c:pt idx="968">
                  <c:v>36.6</c:v>
                </c:pt>
                <c:pt idx="969">
                  <c:v>36.700000000000003</c:v>
                </c:pt>
                <c:pt idx="970">
                  <c:v>36.6</c:v>
                </c:pt>
                <c:pt idx="971">
                  <c:v>36.6</c:v>
                </c:pt>
                <c:pt idx="972">
                  <c:v>36.700000000000003</c:v>
                </c:pt>
                <c:pt idx="973">
                  <c:v>36.700000000000003</c:v>
                </c:pt>
                <c:pt idx="974">
                  <c:v>36.6</c:v>
                </c:pt>
                <c:pt idx="975">
                  <c:v>36.6</c:v>
                </c:pt>
                <c:pt idx="976">
                  <c:v>36.6</c:v>
                </c:pt>
                <c:pt idx="977">
                  <c:v>36.700000000000003</c:v>
                </c:pt>
                <c:pt idx="978">
                  <c:v>36.6</c:v>
                </c:pt>
                <c:pt idx="979">
                  <c:v>36.700000000000003</c:v>
                </c:pt>
                <c:pt idx="980">
                  <c:v>36.700000000000003</c:v>
                </c:pt>
                <c:pt idx="981">
                  <c:v>36.6</c:v>
                </c:pt>
                <c:pt idx="982">
                  <c:v>36.700000000000003</c:v>
                </c:pt>
                <c:pt idx="983">
                  <c:v>36.700000000000003</c:v>
                </c:pt>
                <c:pt idx="984">
                  <c:v>36.700000000000003</c:v>
                </c:pt>
                <c:pt idx="985">
                  <c:v>36.700000000000003</c:v>
                </c:pt>
                <c:pt idx="986">
                  <c:v>36.700000000000003</c:v>
                </c:pt>
                <c:pt idx="987">
                  <c:v>36.700000000000003</c:v>
                </c:pt>
                <c:pt idx="988">
                  <c:v>36.6</c:v>
                </c:pt>
                <c:pt idx="989">
                  <c:v>36.700000000000003</c:v>
                </c:pt>
                <c:pt idx="990">
                  <c:v>36.700000000000003</c:v>
                </c:pt>
                <c:pt idx="991">
                  <c:v>36.700000000000003</c:v>
                </c:pt>
                <c:pt idx="992">
                  <c:v>36.6</c:v>
                </c:pt>
                <c:pt idx="993">
                  <c:v>36.700000000000003</c:v>
                </c:pt>
                <c:pt idx="994">
                  <c:v>36.6</c:v>
                </c:pt>
                <c:pt idx="995">
                  <c:v>36.700000000000003</c:v>
                </c:pt>
                <c:pt idx="996">
                  <c:v>36.700000000000003</c:v>
                </c:pt>
                <c:pt idx="997">
                  <c:v>36.700000000000003</c:v>
                </c:pt>
                <c:pt idx="998">
                  <c:v>36.700000000000003</c:v>
                </c:pt>
                <c:pt idx="999">
                  <c:v>36.700000000000003</c:v>
                </c:pt>
                <c:pt idx="1000">
                  <c:v>36.700000000000003</c:v>
                </c:pt>
                <c:pt idx="1001">
                  <c:v>36.6</c:v>
                </c:pt>
                <c:pt idx="1002">
                  <c:v>36.700000000000003</c:v>
                </c:pt>
                <c:pt idx="1003">
                  <c:v>36.700000000000003</c:v>
                </c:pt>
                <c:pt idx="1004">
                  <c:v>36.700000000000003</c:v>
                </c:pt>
                <c:pt idx="1005">
                  <c:v>36.700000000000003</c:v>
                </c:pt>
                <c:pt idx="1006">
                  <c:v>36.700000000000003</c:v>
                </c:pt>
                <c:pt idx="1007">
                  <c:v>36.700000000000003</c:v>
                </c:pt>
                <c:pt idx="1008">
                  <c:v>36.700000000000003</c:v>
                </c:pt>
                <c:pt idx="1009">
                  <c:v>36.700000000000003</c:v>
                </c:pt>
                <c:pt idx="1010">
                  <c:v>36.700000000000003</c:v>
                </c:pt>
                <c:pt idx="1011">
                  <c:v>36.700000000000003</c:v>
                </c:pt>
                <c:pt idx="1012">
                  <c:v>36.700000000000003</c:v>
                </c:pt>
                <c:pt idx="1013">
                  <c:v>36.6</c:v>
                </c:pt>
                <c:pt idx="1014">
                  <c:v>36.6</c:v>
                </c:pt>
                <c:pt idx="1015">
                  <c:v>36.6</c:v>
                </c:pt>
                <c:pt idx="1016">
                  <c:v>36.700000000000003</c:v>
                </c:pt>
                <c:pt idx="1017">
                  <c:v>36.700000000000003</c:v>
                </c:pt>
                <c:pt idx="1018">
                  <c:v>36.700000000000003</c:v>
                </c:pt>
                <c:pt idx="1019">
                  <c:v>36.700000000000003</c:v>
                </c:pt>
                <c:pt idx="1020">
                  <c:v>36.700000000000003</c:v>
                </c:pt>
                <c:pt idx="1021">
                  <c:v>36.6</c:v>
                </c:pt>
                <c:pt idx="1022">
                  <c:v>36.6</c:v>
                </c:pt>
                <c:pt idx="1023">
                  <c:v>36.6</c:v>
                </c:pt>
                <c:pt idx="1024">
                  <c:v>36.700000000000003</c:v>
                </c:pt>
                <c:pt idx="1025">
                  <c:v>36.700000000000003</c:v>
                </c:pt>
                <c:pt idx="1026">
                  <c:v>36.6</c:v>
                </c:pt>
                <c:pt idx="1027">
                  <c:v>36.6</c:v>
                </c:pt>
                <c:pt idx="1028">
                  <c:v>36.6</c:v>
                </c:pt>
                <c:pt idx="1029">
                  <c:v>36.6</c:v>
                </c:pt>
                <c:pt idx="1030">
                  <c:v>36.6</c:v>
                </c:pt>
                <c:pt idx="1031">
                  <c:v>36.6</c:v>
                </c:pt>
                <c:pt idx="1032">
                  <c:v>36.799999999999997</c:v>
                </c:pt>
                <c:pt idx="1033">
                  <c:v>36.700000000000003</c:v>
                </c:pt>
                <c:pt idx="1034">
                  <c:v>36.700000000000003</c:v>
                </c:pt>
                <c:pt idx="1035">
                  <c:v>36.700000000000003</c:v>
                </c:pt>
                <c:pt idx="1036">
                  <c:v>36.700000000000003</c:v>
                </c:pt>
                <c:pt idx="1037">
                  <c:v>36.700000000000003</c:v>
                </c:pt>
                <c:pt idx="1038">
                  <c:v>36.700000000000003</c:v>
                </c:pt>
                <c:pt idx="1039">
                  <c:v>36.700000000000003</c:v>
                </c:pt>
                <c:pt idx="1040">
                  <c:v>36.700000000000003</c:v>
                </c:pt>
                <c:pt idx="1041">
                  <c:v>36.700000000000003</c:v>
                </c:pt>
                <c:pt idx="1042">
                  <c:v>36.6</c:v>
                </c:pt>
                <c:pt idx="1043">
                  <c:v>36.700000000000003</c:v>
                </c:pt>
                <c:pt idx="1044">
                  <c:v>36.700000000000003</c:v>
                </c:pt>
                <c:pt idx="1045">
                  <c:v>36.799999999999997</c:v>
                </c:pt>
                <c:pt idx="1046">
                  <c:v>36.700000000000003</c:v>
                </c:pt>
                <c:pt idx="1047">
                  <c:v>36.700000000000003</c:v>
                </c:pt>
                <c:pt idx="1048">
                  <c:v>36.799999999999997</c:v>
                </c:pt>
                <c:pt idx="1049">
                  <c:v>36.700000000000003</c:v>
                </c:pt>
                <c:pt idx="1050">
                  <c:v>36.700000000000003</c:v>
                </c:pt>
                <c:pt idx="1051">
                  <c:v>36.6</c:v>
                </c:pt>
                <c:pt idx="1052">
                  <c:v>36.6</c:v>
                </c:pt>
                <c:pt idx="1053">
                  <c:v>36.6</c:v>
                </c:pt>
                <c:pt idx="1054">
                  <c:v>36.700000000000003</c:v>
                </c:pt>
                <c:pt idx="1055">
                  <c:v>36.799999999999997</c:v>
                </c:pt>
                <c:pt idx="1056">
                  <c:v>36.700000000000003</c:v>
                </c:pt>
                <c:pt idx="1057">
                  <c:v>36.700000000000003</c:v>
                </c:pt>
                <c:pt idx="1058">
                  <c:v>36.6</c:v>
                </c:pt>
                <c:pt idx="1059">
                  <c:v>36.6</c:v>
                </c:pt>
                <c:pt idx="1060">
                  <c:v>36.6</c:v>
                </c:pt>
                <c:pt idx="1061">
                  <c:v>36.6</c:v>
                </c:pt>
                <c:pt idx="1062">
                  <c:v>36.6</c:v>
                </c:pt>
                <c:pt idx="1063">
                  <c:v>36.6</c:v>
                </c:pt>
                <c:pt idx="1064">
                  <c:v>36.6</c:v>
                </c:pt>
                <c:pt idx="1065">
                  <c:v>36.700000000000003</c:v>
                </c:pt>
                <c:pt idx="1066">
                  <c:v>36.700000000000003</c:v>
                </c:pt>
                <c:pt idx="1067">
                  <c:v>36.799999999999997</c:v>
                </c:pt>
                <c:pt idx="1068">
                  <c:v>36.799999999999997</c:v>
                </c:pt>
                <c:pt idx="1069">
                  <c:v>36.799999999999997</c:v>
                </c:pt>
                <c:pt idx="1070">
                  <c:v>36.799999999999997</c:v>
                </c:pt>
                <c:pt idx="1071">
                  <c:v>36.799999999999997</c:v>
                </c:pt>
                <c:pt idx="1072">
                  <c:v>36.700000000000003</c:v>
                </c:pt>
                <c:pt idx="1073">
                  <c:v>36.700000000000003</c:v>
                </c:pt>
                <c:pt idx="1074">
                  <c:v>36.700000000000003</c:v>
                </c:pt>
                <c:pt idx="1075">
                  <c:v>36.799999999999997</c:v>
                </c:pt>
                <c:pt idx="1076">
                  <c:v>36.700000000000003</c:v>
                </c:pt>
                <c:pt idx="1077">
                  <c:v>36.799999999999997</c:v>
                </c:pt>
                <c:pt idx="1078">
                  <c:v>36.700000000000003</c:v>
                </c:pt>
                <c:pt idx="1079">
                  <c:v>36.6</c:v>
                </c:pt>
                <c:pt idx="1080">
                  <c:v>36.700000000000003</c:v>
                </c:pt>
                <c:pt idx="1081">
                  <c:v>36.799999999999997</c:v>
                </c:pt>
                <c:pt idx="1082">
                  <c:v>36.700000000000003</c:v>
                </c:pt>
                <c:pt idx="1083">
                  <c:v>36.700000000000003</c:v>
                </c:pt>
                <c:pt idx="1084">
                  <c:v>36.700000000000003</c:v>
                </c:pt>
                <c:pt idx="1085">
                  <c:v>36.700000000000003</c:v>
                </c:pt>
                <c:pt idx="1086">
                  <c:v>36.700000000000003</c:v>
                </c:pt>
                <c:pt idx="1087">
                  <c:v>36.700000000000003</c:v>
                </c:pt>
                <c:pt idx="1088">
                  <c:v>36.799999999999997</c:v>
                </c:pt>
                <c:pt idx="1089">
                  <c:v>36.700000000000003</c:v>
                </c:pt>
                <c:pt idx="1090">
                  <c:v>36.799999999999997</c:v>
                </c:pt>
                <c:pt idx="1091">
                  <c:v>36.799999999999997</c:v>
                </c:pt>
                <c:pt idx="1092">
                  <c:v>36.799999999999997</c:v>
                </c:pt>
                <c:pt idx="1093">
                  <c:v>36.700000000000003</c:v>
                </c:pt>
                <c:pt idx="1094">
                  <c:v>36.700000000000003</c:v>
                </c:pt>
                <c:pt idx="1095">
                  <c:v>36.799999999999997</c:v>
                </c:pt>
                <c:pt idx="1096">
                  <c:v>36.799999999999997</c:v>
                </c:pt>
                <c:pt idx="1097">
                  <c:v>36.700000000000003</c:v>
                </c:pt>
                <c:pt idx="1098">
                  <c:v>36.799999999999997</c:v>
                </c:pt>
                <c:pt idx="1099">
                  <c:v>36.799999999999997</c:v>
                </c:pt>
                <c:pt idx="1100">
                  <c:v>36.799999999999997</c:v>
                </c:pt>
                <c:pt idx="1101">
                  <c:v>36.799999999999997</c:v>
                </c:pt>
                <c:pt idx="1102">
                  <c:v>36.700000000000003</c:v>
                </c:pt>
                <c:pt idx="1103">
                  <c:v>36.799999999999997</c:v>
                </c:pt>
                <c:pt idx="1104">
                  <c:v>36.799999999999997</c:v>
                </c:pt>
                <c:pt idx="1105">
                  <c:v>36.700000000000003</c:v>
                </c:pt>
                <c:pt idx="1106">
                  <c:v>36.700000000000003</c:v>
                </c:pt>
                <c:pt idx="1107">
                  <c:v>36.700000000000003</c:v>
                </c:pt>
                <c:pt idx="1108">
                  <c:v>36.799999999999997</c:v>
                </c:pt>
                <c:pt idx="1109">
                  <c:v>36.799999999999997</c:v>
                </c:pt>
                <c:pt idx="1110">
                  <c:v>36.799999999999997</c:v>
                </c:pt>
                <c:pt idx="1111">
                  <c:v>36.799999999999997</c:v>
                </c:pt>
                <c:pt idx="1112">
                  <c:v>36.799999999999997</c:v>
                </c:pt>
                <c:pt idx="1113">
                  <c:v>36.799999999999997</c:v>
                </c:pt>
                <c:pt idx="1114">
                  <c:v>36.700000000000003</c:v>
                </c:pt>
                <c:pt idx="1115">
                  <c:v>36.700000000000003</c:v>
                </c:pt>
                <c:pt idx="1116">
                  <c:v>36.700000000000003</c:v>
                </c:pt>
                <c:pt idx="1117">
                  <c:v>36.799999999999997</c:v>
                </c:pt>
                <c:pt idx="1118">
                  <c:v>36.799999999999997</c:v>
                </c:pt>
                <c:pt idx="1119">
                  <c:v>36.799999999999997</c:v>
                </c:pt>
                <c:pt idx="1120">
                  <c:v>36.700000000000003</c:v>
                </c:pt>
                <c:pt idx="1121">
                  <c:v>36.700000000000003</c:v>
                </c:pt>
                <c:pt idx="1122">
                  <c:v>36.700000000000003</c:v>
                </c:pt>
                <c:pt idx="1123">
                  <c:v>36.799999999999997</c:v>
                </c:pt>
                <c:pt idx="1124">
                  <c:v>36.799999999999997</c:v>
                </c:pt>
                <c:pt idx="1125">
                  <c:v>36.799999999999997</c:v>
                </c:pt>
                <c:pt idx="1126">
                  <c:v>36.799999999999997</c:v>
                </c:pt>
                <c:pt idx="1127">
                  <c:v>36.799999999999997</c:v>
                </c:pt>
                <c:pt idx="1128">
                  <c:v>36.799999999999997</c:v>
                </c:pt>
                <c:pt idx="1129">
                  <c:v>36.700000000000003</c:v>
                </c:pt>
                <c:pt idx="1130">
                  <c:v>36.799999999999997</c:v>
                </c:pt>
                <c:pt idx="1131">
                  <c:v>36.799999999999997</c:v>
                </c:pt>
                <c:pt idx="1132">
                  <c:v>36.799999999999997</c:v>
                </c:pt>
                <c:pt idx="1133">
                  <c:v>36.799999999999997</c:v>
                </c:pt>
                <c:pt idx="1134">
                  <c:v>36.799999999999997</c:v>
                </c:pt>
                <c:pt idx="1135">
                  <c:v>36.799999999999997</c:v>
                </c:pt>
                <c:pt idx="1136">
                  <c:v>36.799999999999997</c:v>
                </c:pt>
                <c:pt idx="1137">
                  <c:v>36.9</c:v>
                </c:pt>
                <c:pt idx="1138">
                  <c:v>36.799999999999997</c:v>
                </c:pt>
                <c:pt idx="1139">
                  <c:v>36.799999999999997</c:v>
                </c:pt>
                <c:pt idx="1140">
                  <c:v>36.799999999999997</c:v>
                </c:pt>
                <c:pt idx="1141">
                  <c:v>36.799999999999997</c:v>
                </c:pt>
                <c:pt idx="1142">
                  <c:v>36.700000000000003</c:v>
                </c:pt>
                <c:pt idx="1143">
                  <c:v>36.700000000000003</c:v>
                </c:pt>
                <c:pt idx="1144">
                  <c:v>36.700000000000003</c:v>
                </c:pt>
                <c:pt idx="1145">
                  <c:v>36.799999999999997</c:v>
                </c:pt>
                <c:pt idx="1146">
                  <c:v>36.799999999999997</c:v>
                </c:pt>
                <c:pt idx="1147">
                  <c:v>36.799999999999997</c:v>
                </c:pt>
                <c:pt idx="1148">
                  <c:v>36.799999999999997</c:v>
                </c:pt>
                <c:pt idx="1149">
                  <c:v>36.799999999999997</c:v>
                </c:pt>
                <c:pt idx="1150">
                  <c:v>36.799999999999997</c:v>
                </c:pt>
                <c:pt idx="1151">
                  <c:v>36.799999999999997</c:v>
                </c:pt>
                <c:pt idx="1152">
                  <c:v>36.700000000000003</c:v>
                </c:pt>
                <c:pt idx="1153">
                  <c:v>36.799999999999997</c:v>
                </c:pt>
                <c:pt idx="1154">
                  <c:v>36.799999999999997</c:v>
                </c:pt>
                <c:pt idx="1155">
                  <c:v>36.799999999999997</c:v>
                </c:pt>
                <c:pt idx="1156">
                  <c:v>36.700000000000003</c:v>
                </c:pt>
                <c:pt idx="1157">
                  <c:v>36.700000000000003</c:v>
                </c:pt>
                <c:pt idx="1158">
                  <c:v>36.700000000000003</c:v>
                </c:pt>
                <c:pt idx="1159">
                  <c:v>36.700000000000003</c:v>
                </c:pt>
                <c:pt idx="1160">
                  <c:v>36.799999999999997</c:v>
                </c:pt>
                <c:pt idx="1161">
                  <c:v>36.799999999999997</c:v>
                </c:pt>
                <c:pt idx="1162">
                  <c:v>36.799999999999997</c:v>
                </c:pt>
                <c:pt idx="1163">
                  <c:v>36.799999999999997</c:v>
                </c:pt>
                <c:pt idx="1164">
                  <c:v>36.799999999999997</c:v>
                </c:pt>
                <c:pt idx="1165">
                  <c:v>36.799999999999997</c:v>
                </c:pt>
                <c:pt idx="1166">
                  <c:v>36.799999999999997</c:v>
                </c:pt>
                <c:pt idx="1167">
                  <c:v>36.799999999999997</c:v>
                </c:pt>
                <c:pt idx="1168">
                  <c:v>36.799999999999997</c:v>
                </c:pt>
                <c:pt idx="1169">
                  <c:v>36.799999999999997</c:v>
                </c:pt>
                <c:pt idx="1170">
                  <c:v>36.799999999999997</c:v>
                </c:pt>
                <c:pt idx="1171">
                  <c:v>36.700000000000003</c:v>
                </c:pt>
                <c:pt idx="1172">
                  <c:v>36.799999999999997</c:v>
                </c:pt>
                <c:pt idx="1173">
                  <c:v>36.799999999999997</c:v>
                </c:pt>
                <c:pt idx="1174">
                  <c:v>36.799999999999997</c:v>
                </c:pt>
                <c:pt idx="1175">
                  <c:v>36.799999999999997</c:v>
                </c:pt>
                <c:pt idx="1176">
                  <c:v>36.799999999999997</c:v>
                </c:pt>
                <c:pt idx="1177">
                  <c:v>36.799999999999997</c:v>
                </c:pt>
                <c:pt idx="1178">
                  <c:v>36.799999999999997</c:v>
                </c:pt>
                <c:pt idx="1179">
                  <c:v>36.700000000000003</c:v>
                </c:pt>
                <c:pt idx="1180">
                  <c:v>36.799999999999997</c:v>
                </c:pt>
                <c:pt idx="1181">
                  <c:v>36.700000000000003</c:v>
                </c:pt>
                <c:pt idx="1182">
                  <c:v>36.799999999999997</c:v>
                </c:pt>
                <c:pt idx="1183">
                  <c:v>36.799999999999997</c:v>
                </c:pt>
                <c:pt idx="1184">
                  <c:v>36.799999999999997</c:v>
                </c:pt>
                <c:pt idx="1185">
                  <c:v>36.799999999999997</c:v>
                </c:pt>
                <c:pt idx="1186">
                  <c:v>36.799999999999997</c:v>
                </c:pt>
                <c:pt idx="1187">
                  <c:v>36.700000000000003</c:v>
                </c:pt>
                <c:pt idx="1188">
                  <c:v>36.799999999999997</c:v>
                </c:pt>
                <c:pt idx="1189">
                  <c:v>36.799999999999997</c:v>
                </c:pt>
                <c:pt idx="1190">
                  <c:v>36.799999999999997</c:v>
                </c:pt>
                <c:pt idx="1191">
                  <c:v>36.799999999999997</c:v>
                </c:pt>
                <c:pt idx="1192">
                  <c:v>36.799999999999997</c:v>
                </c:pt>
                <c:pt idx="1193">
                  <c:v>36.799999999999997</c:v>
                </c:pt>
                <c:pt idx="1194">
                  <c:v>36.700000000000003</c:v>
                </c:pt>
                <c:pt idx="1195">
                  <c:v>36.799999999999997</c:v>
                </c:pt>
                <c:pt idx="1196">
                  <c:v>36.799999999999997</c:v>
                </c:pt>
                <c:pt idx="1197">
                  <c:v>36.799999999999997</c:v>
                </c:pt>
                <c:pt idx="1198">
                  <c:v>36.799999999999997</c:v>
                </c:pt>
                <c:pt idx="1199">
                  <c:v>36.799999999999997</c:v>
                </c:pt>
                <c:pt idx="1200">
                  <c:v>36.799999999999997</c:v>
                </c:pt>
                <c:pt idx="1201">
                  <c:v>36.799999999999997</c:v>
                </c:pt>
                <c:pt idx="1202">
                  <c:v>36.799999999999997</c:v>
                </c:pt>
                <c:pt idx="1203">
                  <c:v>36.799999999999997</c:v>
                </c:pt>
                <c:pt idx="1204">
                  <c:v>36.799999999999997</c:v>
                </c:pt>
                <c:pt idx="1205">
                  <c:v>36.799999999999997</c:v>
                </c:pt>
                <c:pt idx="1206">
                  <c:v>36.799999999999997</c:v>
                </c:pt>
                <c:pt idx="1207">
                  <c:v>36.799999999999997</c:v>
                </c:pt>
                <c:pt idx="1208">
                  <c:v>36.799999999999997</c:v>
                </c:pt>
                <c:pt idx="1209">
                  <c:v>36.799999999999997</c:v>
                </c:pt>
                <c:pt idx="1210">
                  <c:v>36.799999999999997</c:v>
                </c:pt>
                <c:pt idx="1211">
                  <c:v>36.799999999999997</c:v>
                </c:pt>
                <c:pt idx="1212">
                  <c:v>36.700000000000003</c:v>
                </c:pt>
                <c:pt idx="1213">
                  <c:v>36.799999999999997</c:v>
                </c:pt>
                <c:pt idx="1214">
                  <c:v>36.799999999999997</c:v>
                </c:pt>
                <c:pt idx="1215">
                  <c:v>36.9</c:v>
                </c:pt>
                <c:pt idx="1216">
                  <c:v>36.799999999999997</c:v>
                </c:pt>
                <c:pt idx="1217">
                  <c:v>36.799999999999997</c:v>
                </c:pt>
                <c:pt idx="1218">
                  <c:v>36.799999999999997</c:v>
                </c:pt>
                <c:pt idx="1219">
                  <c:v>36.799999999999997</c:v>
                </c:pt>
                <c:pt idx="1220">
                  <c:v>36.799999999999997</c:v>
                </c:pt>
                <c:pt idx="1221">
                  <c:v>36.799999999999997</c:v>
                </c:pt>
                <c:pt idx="1222">
                  <c:v>36.799999999999997</c:v>
                </c:pt>
                <c:pt idx="1223">
                  <c:v>36.9</c:v>
                </c:pt>
                <c:pt idx="1224">
                  <c:v>36.9</c:v>
                </c:pt>
                <c:pt idx="1225">
                  <c:v>36.9</c:v>
                </c:pt>
                <c:pt idx="1226">
                  <c:v>36.799999999999997</c:v>
                </c:pt>
                <c:pt idx="1227">
                  <c:v>36.9</c:v>
                </c:pt>
                <c:pt idx="1228">
                  <c:v>36.9</c:v>
                </c:pt>
                <c:pt idx="1229">
                  <c:v>36.9</c:v>
                </c:pt>
                <c:pt idx="1230">
                  <c:v>36.9</c:v>
                </c:pt>
                <c:pt idx="1231">
                  <c:v>36.9</c:v>
                </c:pt>
                <c:pt idx="1232">
                  <c:v>36.9</c:v>
                </c:pt>
                <c:pt idx="1233">
                  <c:v>36.9</c:v>
                </c:pt>
                <c:pt idx="1234">
                  <c:v>36.799999999999997</c:v>
                </c:pt>
                <c:pt idx="1235">
                  <c:v>36.9</c:v>
                </c:pt>
                <c:pt idx="1236">
                  <c:v>36.799999999999997</c:v>
                </c:pt>
                <c:pt idx="1237">
                  <c:v>36.799999999999997</c:v>
                </c:pt>
                <c:pt idx="1238">
                  <c:v>36.9</c:v>
                </c:pt>
                <c:pt idx="1239">
                  <c:v>36.9</c:v>
                </c:pt>
                <c:pt idx="1240">
                  <c:v>36.799999999999997</c:v>
                </c:pt>
                <c:pt idx="1241">
                  <c:v>36.799999999999997</c:v>
                </c:pt>
                <c:pt idx="1242">
                  <c:v>36.9</c:v>
                </c:pt>
                <c:pt idx="1243">
                  <c:v>36.799999999999997</c:v>
                </c:pt>
                <c:pt idx="1244">
                  <c:v>36.799999999999997</c:v>
                </c:pt>
                <c:pt idx="1245">
                  <c:v>36.9</c:v>
                </c:pt>
                <c:pt idx="1246">
                  <c:v>36.9</c:v>
                </c:pt>
                <c:pt idx="1247">
                  <c:v>36.9</c:v>
                </c:pt>
                <c:pt idx="1248">
                  <c:v>36.799999999999997</c:v>
                </c:pt>
                <c:pt idx="1249">
                  <c:v>36.799999999999997</c:v>
                </c:pt>
                <c:pt idx="1250">
                  <c:v>36.799999999999997</c:v>
                </c:pt>
                <c:pt idx="1251">
                  <c:v>36.799999999999997</c:v>
                </c:pt>
                <c:pt idx="1252">
                  <c:v>36.799999999999997</c:v>
                </c:pt>
                <c:pt idx="1253">
                  <c:v>36.799999999999997</c:v>
                </c:pt>
                <c:pt idx="1254">
                  <c:v>36.799999999999997</c:v>
                </c:pt>
                <c:pt idx="1255">
                  <c:v>36.799999999999997</c:v>
                </c:pt>
                <c:pt idx="1256">
                  <c:v>36.799999999999997</c:v>
                </c:pt>
                <c:pt idx="1257">
                  <c:v>36.9</c:v>
                </c:pt>
                <c:pt idx="1258">
                  <c:v>36.9</c:v>
                </c:pt>
                <c:pt idx="1259">
                  <c:v>36.9</c:v>
                </c:pt>
                <c:pt idx="1260">
                  <c:v>36.799999999999997</c:v>
                </c:pt>
                <c:pt idx="1261">
                  <c:v>36.799999999999997</c:v>
                </c:pt>
                <c:pt idx="1262">
                  <c:v>36.799999999999997</c:v>
                </c:pt>
                <c:pt idx="1263">
                  <c:v>36.9</c:v>
                </c:pt>
                <c:pt idx="1264">
                  <c:v>36.799999999999997</c:v>
                </c:pt>
                <c:pt idx="1265">
                  <c:v>36.9</c:v>
                </c:pt>
                <c:pt idx="1266">
                  <c:v>36.9</c:v>
                </c:pt>
                <c:pt idx="1267">
                  <c:v>36.9</c:v>
                </c:pt>
                <c:pt idx="1268">
                  <c:v>36.9</c:v>
                </c:pt>
                <c:pt idx="1269">
                  <c:v>36.9</c:v>
                </c:pt>
                <c:pt idx="1270">
                  <c:v>36.9</c:v>
                </c:pt>
                <c:pt idx="1271">
                  <c:v>36.9</c:v>
                </c:pt>
                <c:pt idx="1272">
                  <c:v>36.799999999999997</c:v>
                </c:pt>
                <c:pt idx="1273">
                  <c:v>36.9</c:v>
                </c:pt>
                <c:pt idx="1274">
                  <c:v>37</c:v>
                </c:pt>
                <c:pt idx="1275">
                  <c:v>36.9</c:v>
                </c:pt>
                <c:pt idx="1276">
                  <c:v>36.9</c:v>
                </c:pt>
                <c:pt idx="1277">
                  <c:v>36.9</c:v>
                </c:pt>
                <c:pt idx="1278">
                  <c:v>36.9</c:v>
                </c:pt>
                <c:pt idx="1279">
                  <c:v>36.9</c:v>
                </c:pt>
                <c:pt idx="1280">
                  <c:v>36.9</c:v>
                </c:pt>
                <c:pt idx="1281">
                  <c:v>36.9</c:v>
                </c:pt>
                <c:pt idx="1282">
                  <c:v>36.9</c:v>
                </c:pt>
                <c:pt idx="1283">
                  <c:v>36.9</c:v>
                </c:pt>
                <c:pt idx="1284">
                  <c:v>36.9</c:v>
                </c:pt>
                <c:pt idx="1285">
                  <c:v>36.9</c:v>
                </c:pt>
                <c:pt idx="1286">
                  <c:v>36.9</c:v>
                </c:pt>
                <c:pt idx="1287">
                  <c:v>36.9</c:v>
                </c:pt>
                <c:pt idx="1288">
                  <c:v>36.9</c:v>
                </c:pt>
                <c:pt idx="1289">
                  <c:v>36.9</c:v>
                </c:pt>
                <c:pt idx="1290">
                  <c:v>36.9</c:v>
                </c:pt>
                <c:pt idx="1291">
                  <c:v>36.9</c:v>
                </c:pt>
                <c:pt idx="1292">
                  <c:v>36.9</c:v>
                </c:pt>
                <c:pt idx="1293">
                  <c:v>36.9</c:v>
                </c:pt>
                <c:pt idx="1294">
                  <c:v>36.9</c:v>
                </c:pt>
                <c:pt idx="1295">
                  <c:v>36.9</c:v>
                </c:pt>
                <c:pt idx="1296">
                  <c:v>36.9</c:v>
                </c:pt>
                <c:pt idx="1297">
                  <c:v>36.799999999999997</c:v>
                </c:pt>
                <c:pt idx="1298">
                  <c:v>36.9</c:v>
                </c:pt>
                <c:pt idx="1299">
                  <c:v>36.9</c:v>
                </c:pt>
                <c:pt idx="1300">
                  <c:v>36.9</c:v>
                </c:pt>
                <c:pt idx="1301">
                  <c:v>36.9</c:v>
                </c:pt>
                <c:pt idx="1302">
                  <c:v>36.9</c:v>
                </c:pt>
                <c:pt idx="1303">
                  <c:v>36.9</c:v>
                </c:pt>
                <c:pt idx="1304">
                  <c:v>36.9</c:v>
                </c:pt>
                <c:pt idx="1305">
                  <c:v>36.9</c:v>
                </c:pt>
                <c:pt idx="1306">
                  <c:v>36.9</c:v>
                </c:pt>
                <c:pt idx="1307">
                  <c:v>36.9</c:v>
                </c:pt>
                <c:pt idx="1308">
                  <c:v>36.9</c:v>
                </c:pt>
                <c:pt idx="1309">
                  <c:v>36.9</c:v>
                </c:pt>
                <c:pt idx="1310">
                  <c:v>36.9</c:v>
                </c:pt>
                <c:pt idx="1311">
                  <c:v>36.9</c:v>
                </c:pt>
                <c:pt idx="1312">
                  <c:v>36.9</c:v>
                </c:pt>
                <c:pt idx="1313">
                  <c:v>37</c:v>
                </c:pt>
                <c:pt idx="1314">
                  <c:v>36.9</c:v>
                </c:pt>
                <c:pt idx="1315">
                  <c:v>36.9</c:v>
                </c:pt>
                <c:pt idx="1316">
                  <c:v>36.9</c:v>
                </c:pt>
                <c:pt idx="1317">
                  <c:v>36.9</c:v>
                </c:pt>
                <c:pt idx="1318">
                  <c:v>36.9</c:v>
                </c:pt>
                <c:pt idx="1319">
                  <c:v>36.9</c:v>
                </c:pt>
                <c:pt idx="1320">
                  <c:v>36.9</c:v>
                </c:pt>
                <c:pt idx="1321">
                  <c:v>36.9</c:v>
                </c:pt>
                <c:pt idx="1322">
                  <c:v>37</c:v>
                </c:pt>
                <c:pt idx="1323">
                  <c:v>36.9</c:v>
                </c:pt>
                <c:pt idx="1324">
                  <c:v>36.9</c:v>
                </c:pt>
                <c:pt idx="1325">
                  <c:v>36.9</c:v>
                </c:pt>
                <c:pt idx="1326">
                  <c:v>36.9</c:v>
                </c:pt>
                <c:pt idx="1327">
                  <c:v>36.9</c:v>
                </c:pt>
                <c:pt idx="1328">
                  <c:v>36.9</c:v>
                </c:pt>
                <c:pt idx="1329">
                  <c:v>36.9</c:v>
                </c:pt>
                <c:pt idx="1330">
                  <c:v>36.9</c:v>
                </c:pt>
                <c:pt idx="1331">
                  <c:v>36.9</c:v>
                </c:pt>
                <c:pt idx="1332">
                  <c:v>36.9</c:v>
                </c:pt>
                <c:pt idx="1333">
                  <c:v>36.9</c:v>
                </c:pt>
                <c:pt idx="1334">
                  <c:v>36.9</c:v>
                </c:pt>
                <c:pt idx="1335">
                  <c:v>36.9</c:v>
                </c:pt>
                <c:pt idx="1336">
                  <c:v>36.9</c:v>
                </c:pt>
                <c:pt idx="1337">
                  <c:v>36.9</c:v>
                </c:pt>
                <c:pt idx="1338">
                  <c:v>36.9</c:v>
                </c:pt>
                <c:pt idx="1339">
                  <c:v>36.9</c:v>
                </c:pt>
                <c:pt idx="1340">
                  <c:v>36.9</c:v>
                </c:pt>
                <c:pt idx="1341">
                  <c:v>36.9</c:v>
                </c:pt>
                <c:pt idx="1342">
                  <c:v>36.9</c:v>
                </c:pt>
                <c:pt idx="1343">
                  <c:v>36.9</c:v>
                </c:pt>
                <c:pt idx="1344">
                  <c:v>36.9</c:v>
                </c:pt>
                <c:pt idx="1345">
                  <c:v>36.9</c:v>
                </c:pt>
                <c:pt idx="1346">
                  <c:v>37</c:v>
                </c:pt>
                <c:pt idx="1347">
                  <c:v>37</c:v>
                </c:pt>
                <c:pt idx="1348">
                  <c:v>36.9</c:v>
                </c:pt>
                <c:pt idx="1349">
                  <c:v>36.9</c:v>
                </c:pt>
                <c:pt idx="1350">
                  <c:v>37</c:v>
                </c:pt>
                <c:pt idx="1351">
                  <c:v>36.9</c:v>
                </c:pt>
                <c:pt idx="1352">
                  <c:v>36.9</c:v>
                </c:pt>
                <c:pt idx="1353">
                  <c:v>36.9</c:v>
                </c:pt>
                <c:pt idx="1354">
                  <c:v>37</c:v>
                </c:pt>
                <c:pt idx="1355">
                  <c:v>37</c:v>
                </c:pt>
                <c:pt idx="1356">
                  <c:v>37</c:v>
                </c:pt>
                <c:pt idx="1357">
                  <c:v>37</c:v>
                </c:pt>
                <c:pt idx="1358">
                  <c:v>37</c:v>
                </c:pt>
                <c:pt idx="1359">
                  <c:v>36.9</c:v>
                </c:pt>
                <c:pt idx="1360">
                  <c:v>36.9</c:v>
                </c:pt>
                <c:pt idx="1361">
                  <c:v>36.9</c:v>
                </c:pt>
                <c:pt idx="1362">
                  <c:v>37</c:v>
                </c:pt>
                <c:pt idx="1363">
                  <c:v>37</c:v>
                </c:pt>
                <c:pt idx="1364">
                  <c:v>36.9</c:v>
                </c:pt>
                <c:pt idx="1365">
                  <c:v>37</c:v>
                </c:pt>
                <c:pt idx="1366">
                  <c:v>37</c:v>
                </c:pt>
                <c:pt idx="1367">
                  <c:v>36.9</c:v>
                </c:pt>
                <c:pt idx="1368">
                  <c:v>36.9</c:v>
                </c:pt>
                <c:pt idx="1369">
                  <c:v>36.9</c:v>
                </c:pt>
                <c:pt idx="1370">
                  <c:v>37</c:v>
                </c:pt>
                <c:pt idx="1371">
                  <c:v>37</c:v>
                </c:pt>
                <c:pt idx="1372">
                  <c:v>37</c:v>
                </c:pt>
                <c:pt idx="1373">
                  <c:v>36.9</c:v>
                </c:pt>
                <c:pt idx="1374">
                  <c:v>36.9</c:v>
                </c:pt>
                <c:pt idx="1375">
                  <c:v>36.9</c:v>
                </c:pt>
                <c:pt idx="1376">
                  <c:v>36.9</c:v>
                </c:pt>
                <c:pt idx="1377">
                  <c:v>36.9</c:v>
                </c:pt>
                <c:pt idx="1378">
                  <c:v>37</c:v>
                </c:pt>
                <c:pt idx="1379">
                  <c:v>37</c:v>
                </c:pt>
                <c:pt idx="1380">
                  <c:v>37</c:v>
                </c:pt>
                <c:pt idx="1381">
                  <c:v>36.9</c:v>
                </c:pt>
                <c:pt idx="1382">
                  <c:v>36.9</c:v>
                </c:pt>
                <c:pt idx="1383">
                  <c:v>36.9</c:v>
                </c:pt>
                <c:pt idx="1384">
                  <c:v>36.9</c:v>
                </c:pt>
                <c:pt idx="1385">
                  <c:v>36.9</c:v>
                </c:pt>
                <c:pt idx="1386">
                  <c:v>36.9</c:v>
                </c:pt>
                <c:pt idx="1387">
                  <c:v>37</c:v>
                </c:pt>
                <c:pt idx="1388">
                  <c:v>37</c:v>
                </c:pt>
                <c:pt idx="1389">
                  <c:v>36.9</c:v>
                </c:pt>
                <c:pt idx="1390">
                  <c:v>36.9</c:v>
                </c:pt>
                <c:pt idx="1391">
                  <c:v>36.9</c:v>
                </c:pt>
                <c:pt idx="1392">
                  <c:v>37</c:v>
                </c:pt>
                <c:pt idx="1393">
                  <c:v>37</c:v>
                </c:pt>
                <c:pt idx="1394">
                  <c:v>37</c:v>
                </c:pt>
                <c:pt idx="1395">
                  <c:v>37</c:v>
                </c:pt>
                <c:pt idx="1396">
                  <c:v>37</c:v>
                </c:pt>
                <c:pt idx="1397">
                  <c:v>37</c:v>
                </c:pt>
                <c:pt idx="1398">
                  <c:v>37</c:v>
                </c:pt>
                <c:pt idx="1399">
                  <c:v>37</c:v>
                </c:pt>
                <c:pt idx="1400">
                  <c:v>37</c:v>
                </c:pt>
                <c:pt idx="1401">
                  <c:v>37</c:v>
                </c:pt>
                <c:pt idx="1402">
                  <c:v>37</c:v>
                </c:pt>
                <c:pt idx="1403">
                  <c:v>37</c:v>
                </c:pt>
                <c:pt idx="1404">
                  <c:v>36.9</c:v>
                </c:pt>
                <c:pt idx="1405">
                  <c:v>37</c:v>
                </c:pt>
                <c:pt idx="1406">
                  <c:v>36.9</c:v>
                </c:pt>
                <c:pt idx="1407">
                  <c:v>36.9</c:v>
                </c:pt>
                <c:pt idx="1408">
                  <c:v>37</c:v>
                </c:pt>
                <c:pt idx="1409">
                  <c:v>36.9</c:v>
                </c:pt>
                <c:pt idx="1410">
                  <c:v>37</c:v>
                </c:pt>
                <c:pt idx="1411">
                  <c:v>37</c:v>
                </c:pt>
                <c:pt idx="1412">
                  <c:v>36.9</c:v>
                </c:pt>
                <c:pt idx="1413">
                  <c:v>36.9</c:v>
                </c:pt>
                <c:pt idx="1414">
                  <c:v>37</c:v>
                </c:pt>
                <c:pt idx="1415">
                  <c:v>37</c:v>
                </c:pt>
                <c:pt idx="1416">
                  <c:v>37</c:v>
                </c:pt>
                <c:pt idx="1417">
                  <c:v>37</c:v>
                </c:pt>
                <c:pt idx="1418">
                  <c:v>37</c:v>
                </c:pt>
                <c:pt idx="1419">
                  <c:v>37</c:v>
                </c:pt>
                <c:pt idx="1420">
                  <c:v>37</c:v>
                </c:pt>
                <c:pt idx="1421">
                  <c:v>37</c:v>
                </c:pt>
                <c:pt idx="1422">
                  <c:v>37</c:v>
                </c:pt>
                <c:pt idx="1423">
                  <c:v>37</c:v>
                </c:pt>
                <c:pt idx="1424">
                  <c:v>37</c:v>
                </c:pt>
                <c:pt idx="1425">
                  <c:v>37</c:v>
                </c:pt>
                <c:pt idx="1426">
                  <c:v>37</c:v>
                </c:pt>
                <c:pt idx="1427">
                  <c:v>37</c:v>
                </c:pt>
                <c:pt idx="1428">
                  <c:v>37</c:v>
                </c:pt>
                <c:pt idx="1429">
                  <c:v>37</c:v>
                </c:pt>
                <c:pt idx="1430">
                  <c:v>37</c:v>
                </c:pt>
                <c:pt idx="1431">
                  <c:v>37</c:v>
                </c:pt>
                <c:pt idx="1432">
                  <c:v>37</c:v>
                </c:pt>
                <c:pt idx="1433">
                  <c:v>37</c:v>
                </c:pt>
                <c:pt idx="1434">
                  <c:v>37</c:v>
                </c:pt>
                <c:pt idx="1435">
                  <c:v>37</c:v>
                </c:pt>
                <c:pt idx="1436">
                  <c:v>37</c:v>
                </c:pt>
                <c:pt idx="1437">
                  <c:v>37</c:v>
                </c:pt>
                <c:pt idx="1438">
                  <c:v>37</c:v>
                </c:pt>
                <c:pt idx="1439">
                  <c:v>37</c:v>
                </c:pt>
                <c:pt idx="1440">
                  <c:v>36.9</c:v>
                </c:pt>
                <c:pt idx="1441">
                  <c:v>37</c:v>
                </c:pt>
                <c:pt idx="1442">
                  <c:v>37</c:v>
                </c:pt>
                <c:pt idx="1443">
                  <c:v>37</c:v>
                </c:pt>
                <c:pt idx="1444">
                  <c:v>37</c:v>
                </c:pt>
                <c:pt idx="1445">
                  <c:v>37</c:v>
                </c:pt>
                <c:pt idx="1446">
                  <c:v>37</c:v>
                </c:pt>
                <c:pt idx="1447">
                  <c:v>37</c:v>
                </c:pt>
                <c:pt idx="1448">
                  <c:v>37</c:v>
                </c:pt>
                <c:pt idx="1449">
                  <c:v>37</c:v>
                </c:pt>
                <c:pt idx="1450">
                  <c:v>37</c:v>
                </c:pt>
                <c:pt idx="1451">
                  <c:v>37</c:v>
                </c:pt>
                <c:pt idx="1452">
                  <c:v>37</c:v>
                </c:pt>
                <c:pt idx="1453">
                  <c:v>37</c:v>
                </c:pt>
                <c:pt idx="1454">
                  <c:v>37</c:v>
                </c:pt>
                <c:pt idx="1455">
                  <c:v>37</c:v>
                </c:pt>
                <c:pt idx="1456">
                  <c:v>37</c:v>
                </c:pt>
                <c:pt idx="1457">
                  <c:v>37</c:v>
                </c:pt>
                <c:pt idx="1458">
                  <c:v>37</c:v>
                </c:pt>
                <c:pt idx="1459">
                  <c:v>37</c:v>
                </c:pt>
                <c:pt idx="1460">
                  <c:v>37</c:v>
                </c:pt>
                <c:pt idx="1461">
                  <c:v>37.1</c:v>
                </c:pt>
                <c:pt idx="1462">
                  <c:v>37</c:v>
                </c:pt>
                <c:pt idx="1463">
                  <c:v>37</c:v>
                </c:pt>
                <c:pt idx="1464">
                  <c:v>37.1</c:v>
                </c:pt>
                <c:pt idx="1465">
                  <c:v>37.1</c:v>
                </c:pt>
                <c:pt idx="1466">
                  <c:v>37.1</c:v>
                </c:pt>
                <c:pt idx="1467">
                  <c:v>37</c:v>
                </c:pt>
                <c:pt idx="1468">
                  <c:v>37.1</c:v>
                </c:pt>
                <c:pt idx="1469">
                  <c:v>37</c:v>
                </c:pt>
                <c:pt idx="1470">
                  <c:v>37</c:v>
                </c:pt>
                <c:pt idx="1471">
                  <c:v>37</c:v>
                </c:pt>
                <c:pt idx="1472">
                  <c:v>37.1</c:v>
                </c:pt>
                <c:pt idx="1473">
                  <c:v>37</c:v>
                </c:pt>
                <c:pt idx="1474">
                  <c:v>37.1</c:v>
                </c:pt>
                <c:pt idx="1475">
                  <c:v>37</c:v>
                </c:pt>
                <c:pt idx="1476">
                  <c:v>37</c:v>
                </c:pt>
                <c:pt idx="1477">
                  <c:v>37.1</c:v>
                </c:pt>
                <c:pt idx="1478">
                  <c:v>37</c:v>
                </c:pt>
                <c:pt idx="1479">
                  <c:v>37.1</c:v>
                </c:pt>
                <c:pt idx="1480">
                  <c:v>37</c:v>
                </c:pt>
                <c:pt idx="1481">
                  <c:v>37</c:v>
                </c:pt>
                <c:pt idx="1482">
                  <c:v>37</c:v>
                </c:pt>
                <c:pt idx="1483">
                  <c:v>37.1</c:v>
                </c:pt>
                <c:pt idx="1484">
                  <c:v>37.1</c:v>
                </c:pt>
                <c:pt idx="1485">
                  <c:v>37.1</c:v>
                </c:pt>
                <c:pt idx="1486">
                  <c:v>37.1</c:v>
                </c:pt>
                <c:pt idx="1487">
                  <c:v>37.1</c:v>
                </c:pt>
                <c:pt idx="1488">
                  <c:v>37.1</c:v>
                </c:pt>
                <c:pt idx="1489">
                  <c:v>37.1</c:v>
                </c:pt>
                <c:pt idx="1490">
                  <c:v>37.1</c:v>
                </c:pt>
                <c:pt idx="1491">
                  <c:v>37.1</c:v>
                </c:pt>
                <c:pt idx="1492">
                  <c:v>37</c:v>
                </c:pt>
                <c:pt idx="1493">
                  <c:v>37.1</c:v>
                </c:pt>
                <c:pt idx="1494">
                  <c:v>37</c:v>
                </c:pt>
                <c:pt idx="1495">
                  <c:v>37</c:v>
                </c:pt>
                <c:pt idx="1496">
                  <c:v>37.1</c:v>
                </c:pt>
                <c:pt idx="1497">
                  <c:v>37.1</c:v>
                </c:pt>
                <c:pt idx="1498">
                  <c:v>37</c:v>
                </c:pt>
                <c:pt idx="1499">
                  <c:v>37.1</c:v>
                </c:pt>
                <c:pt idx="1500">
                  <c:v>37.1</c:v>
                </c:pt>
                <c:pt idx="1501">
                  <c:v>37.1</c:v>
                </c:pt>
                <c:pt idx="1502">
                  <c:v>37</c:v>
                </c:pt>
                <c:pt idx="1503">
                  <c:v>37</c:v>
                </c:pt>
                <c:pt idx="1504">
                  <c:v>37</c:v>
                </c:pt>
                <c:pt idx="1505">
                  <c:v>37.1</c:v>
                </c:pt>
                <c:pt idx="1506">
                  <c:v>37.1</c:v>
                </c:pt>
                <c:pt idx="1507">
                  <c:v>37.1</c:v>
                </c:pt>
                <c:pt idx="1508">
                  <c:v>37.1</c:v>
                </c:pt>
                <c:pt idx="1509">
                  <c:v>37.1</c:v>
                </c:pt>
                <c:pt idx="1510">
                  <c:v>37.1</c:v>
                </c:pt>
                <c:pt idx="1511">
                  <c:v>37.1</c:v>
                </c:pt>
                <c:pt idx="1512">
                  <c:v>37.1</c:v>
                </c:pt>
                <c:pt idx="1513">
                  <c:v>37.1</c:v>
                </c:pt>
                <c:pt idx="1514">
                  <c:v>37.1</c:v>
                </c:pt>
                <c:pt idx="1515">
                  <c:v>37.1</c:v>
                </c:pt>
                <c:pt idx="1516">
                  <c:v>37.1</c:v>
                </c:pt>
                <c:pt idx="1517">
                  <c:v>37</c:v>
                </c:pt>
                <c:pt idx="1518">
                  <c:v>37.1</c:v>
                </c:pt>
                <c:pt idx="1519">
                  <c:v>37.1</c:v>
                </c:pt>
                <c:pt idx="1520">
                  <c:v>37.1</c:v>
                </c:pt>
                <c:pt idx="1521">
                  <c:v>37.1</c:v>
                </c:pt>
                <c:pt idx="1522">
                  <c:v>37.1</c:v>
                </c:pt>
                <c:pt idx="1523">
                  <c:v>37.1</c:v>
                </c:pt>
                <c:pt idx="1524">
                  <c:v>37.200000000000003</c:v>
                </c:pt>
                <c:pt idx="1525">
                  <c:v>37.1</c:v>
                </c:pt>
                <c:pt idx="1526">
                  <c:v>37.1</c:v>
                </c:pt>
                <c:pt idx="1527">
                  <c:v>37.1</c:v>
                </c:pt>
                <c:pt idx="1528">
                  <c:v>37.1</c:v>
                </c:pt>
                <c:pt idx="1529">
                  <c:v>37.1</c:v>
                </c:pt>
                <c:pt idx="1530">
                  <c:v>37.1</c:v>
                </c:pt>
                <c:pt idx="1531">
                  <c:v>37.1</c:v>
                </c:pt>
                <c:pt idx="1532">
                  <c:v>37.1</c:v>
                </c:pt>
                <c:pt idx="1533">
                  <c:v>37.1</c:v>
                </c:pt>
                <c:pt idx="1534">
                  <c:v>37.1</c:v>
                </c:pt>
                <c:pt idx="1535">
                  <c:v>37.1</c:v>
                </c:pt>
                <c:pt idx="1536">
                  <c:v>37.1</c:v>
                </c:pt>
                <c:pt idx="1537">
                  <c:v>37.1</c:v>
                </c:pt>
                <c:pt idx="1538">
                  <c:v>37.1</c:v>
                </c:pt>
                <c:pt idx="1539">
                  <c:v>37</c:v>
                </c:pt>
                <c:pt idx="1540">
                  <c:v>37.1</c:v>
                </c:pt>
                <c:pt idx="1541">
                  <c:v>37.1</c:v>
                </c:pt>
                <c:pt idx="1542">
                  <c:v>37.1</c:v>
                </c:pt>
                <c:pt idx="1543">
                  <c:v>37.1</c:v>
                </c:pt>
                <c:pt idx="1544">
                  <c:v>37.200000000000003</c:v>
                </c:pt>
                <c:pt idx="1545">
                  <c:v>37.1</c:v>
                </c:pt>
                <c:pt idx="1546">
                  <c:v>37.1</c:v>
                </c:pt>
                <c:pt idx="1547">
                  <c:v>37.1</c:v>
                </c:pt>
                <c:pt idx="1548">
                  <c:v>37.1</c:v>
                </c:pt>
                <c:pt idx="1549">
                  <c:v>37.1</c:v>
                </c:pt>
                <c:pt idx="1550">
                  <c:v>37.1</c:v>
                </c:pt>
                <c:pt idx="1551">
                  <c:v>37.1</c:v>
                </c:pt>
                <c:pt idx="1552">
                  <c:v>37.1</c:v>
                </c:pt>
                <c:pt idx="1553">
                  <c:v>37.1</c:v>
                </c:pt>
                <c:pt idx="1554">
                  <c:v>37.1</c:v>
                </c:pt>
                <c:pt idx="1555">
                  <c:v>37.1</c:v>
                </c:pt>
                <c:pt idx="1556">
                  <c:v>37.200000000000003</c:v>
                </c:pt>
                <c:pt idx="1557">
                  <c:v>37.1</c:v>
                </c:pt>
                <c:pt idx="1558">
                  <c:v>37.1</c:v>
                </c:pt>
                <c:pt idx="1559">
                  <c:v>37.200000000000003</c:v>
                </c:pt>
                <c:pt idx="1560">
                  <c:v>37.200000000000003</c:v>
                </c:pt>
                <c:pt idx="1561">
                  <c:v>37.1</c:v>
                </c:pt>
                <c:pt idx="1562">
                  <c:v>37.200000000000003</c:v>
                </c:pt>
                <c:pt idx="1563">
                  <c:v>37.200000000000003</c:v>
                </c:pt>
                <c:pt idx="1564">
                  <c:v>37.1</c:v>
                </c:pt>
                <c:pt idx="1565">
                  <c:v>37.200000000000003</c:v>
                </c:pt>
                <c:pt idx="1566">
                  <c:v>37.1</c:v>
                </c:pt>
                <c:pt idx="1567">
                  <c:v>37.1</c:v>
                </c:pt>
                <c:pt idx="1568">
                  <c:v>37.1</c:v>
                </c:pt>
                <c:pt idx="1569">
                  <c:v>37.1</c:v>
                </c:pt>
                <c:pt idx="1570">
                  <c:v>37.1</c:v>
                </c:pt>
                <c:pt idx="1571">
                  <c:v>37.200000000000003</c:v>
                </c:pt>
                <c:pt idx="1572">
                  <c:v>37.1</c:v>
                </c:pt>
                <c:pt idx="1573">
                  <c:v>37.1</c:v>
                </c:pt>
                <c:pt idx="1574">
                  <c:v>37.1</c:v>
                </c:pt>
                <c:pt idx="1575">
                  <c:v>37.1</c:v>
                </c:pt>
                <c:pt idx="1576">
                  <c:v>37.200000000000003</c:v>
                </c:pt>
                <c:pt idx="1577">
                  <c:v>37.1</c:v>
                </c:pt>
                <c:pt idx="1578">
                  <c:v>37.200000000000003</c:v>
                </c:pt>
                <c:pt idx="1579">
                  <c:v>37.200000000000003</c:v>
                </c:pt>
                <c:pt idx="1580">
                  <c:v>37.1</c:v>
                </c:pt>
                <c:pt idx="1581">
                  <c:v>37.200000000000003</c:v>
                </c:pt>
                <c:pt idx="1582">
                  <c:v>37.200000000000003</c:v>
                </c:pt>
                <c:pt idx="1583">
                  <c:v>37.200000000000003</c:v>
                </c:pt>
                <c:pt idx="1584">
                  <c:v>37.200000000000003</c:v>
                </c:pt>
                <c:pt idx="1585">
                  <c:v>37.1</c:v>
                </c:pt>
                <c:pt idx="1586">
                  <c:v>37.1</c:v>
                </c:pt>
                <c:pt idx="1587">
                  <c:v>37.1</c:v>
                </c:pt>
                <c:pt idx="1588">
                  <c:v>37.1</c:v>
                </c:pt>
                <c:pt idx="1589">
                  <c:v>37.1</c:v>
                </c:pt>
                <c:pt idx="1590">
                  <c:v>37.200000000000003</c:v>
                </c:pt>
                <c:pt idx="1591">
                  <c:v>37.200000000000003</c:v>
                </c:pt>
                <c:pt idx="1592">
                  <c:v>37.1</c:v>
                </c:pt>
                <c:pt idx="1593">
                  <c:v>37.200000000000003</c:v>
                </c:pt>
                <c:pt idx="1594">
                  <c:v>37.200000000000003</c:v>
                </c:pt>
                <c:pt idx="1595">
                  <c:v>37.200000000000003</c:v>
                </c:pt>
                <c:pt idx="1596">
                  <c:v>37.200000000000003</c:v>
                </c:pt>
                <c:pt idx="1597">
                  <c:v>37.200000000000003</c:v>
                </c:pt>
                <c:pt idx="1598">
                  <c:v>37.200000000000003</c:v>
                </c:pt>
                <c:pt idx="1599">
                  <c:v>37.200000000000003</c:v>
                </c:pt>
                <c:pt idx="1600">
                  <c:v>37.1</c:v>
                </c:pt>
                <c:pt idx="1601">
                  <c:v>37.200000000000003</c:v>
                </c:pt>
                <c:pt idx="1602">
                  <c:v>37.299999999999997</c:v>
                </c:pt>
                <c:pt idx="1603">
                  <c:v>37.200000000000003</c:v>
                </c:pt>
                <c:pt idx="1604">
                  <c:v>37.200000000000003</c:v>
                </c:pt>
                <c:pt idx="1605">
                  <c:v>37.200000000000003</c:v>
                </c:pt>
                <c:pt idx="1606">
                  <c:v>37.200000000000003</c:v>
                </c:pt>
                <c:pt idx="1607">
                  <c:v>37.200000000000003</c:v>
                </c:pt>
                <c:pt idx="1608">
                  <c:v>37.200000000000003</c:v>
                </c:pt>
                <c:pt idx="1609">
                  <c:v>37.200000000000003</c:v>
                </c:pt>
                <c:pt idx="1610">
                  <c:v>37.200000000000003</c:v>
                </c:pt>
                <c:pt idx="1611">
                  <c:v>37.299999999999997</c:v>
                </c:pt>
                <c:pt idx="1612">
                  <c:v>37.200000000000003</c:v>
                </c:pt>
                <c:pt idx="1613">
                  <c:v>37.200000000000003</c:v>
                </c:pt>
                <c:pt idx="1614">
                  <c:v>37.200000000000003</c:v>
                </c:pt>
                <c:pt idx="1615">
                  <c:v>37.200000000000003</c:v>
                </c:pt>
                <c:pt idx="1616">
                  <c:v>37.200000000000003</c:v>
                </c:pt>
                <c:pt idx="1617">
                  <c:v>37.200000000000003</c:v>
                </c:pt>
                <c:pt idx="1618">
                  <c:v>37.299999999999997</c:v>
                </c:pt>
                <c:pt idx="1619">
                  <c:v>37.200000000000003</c:v>
                </c:pt>
                <c:pt idx="1620">
                  <c:v>37.200000000000003</c:v>
                </c:pt>
                <c:pt idx="1621">
                  <c:v>37.1</c:v>
                </c:pt>
                <c:pt idx="1622">
                  <c:v>37.200000000000003</c:v>
                </c:pt>
                <c:pt idx="1623">
                  <c:v>37.299999999999997</c:v>
                </c:pt>
                <c:pt idx="1624">
                  <c:v>37.299999999999997</c:v>
                </c:pt>
                <c:pt idx="1625">
                  <c:v>37.299999999999997</c:v>
                </c:pt>
                <c:pt idx="1626">
                  <c:v>37.1</c:v>
                </c:pt>
                <c:pt idx="1627">
                  <c:v>37.200000000000003</c:v>
                </c:pt>
                <c:pt idx="1628">
                  <c:v>37.1</c:v>
                </c:pt>
                <c:pt idx="1629">
                  <c:v>37.299999999999997</c:v>
                </c:pt>
                <c:pt idx="1630">
                  <c:v>37.200000000000003</c:v>
                </c:pt>
                <c:pt idx="1631">
                  <c:v>37.299999999999997</c:v>
                </c:pt>
                <c:pt idx="1632">
                  <c:v>37.299999999999997</c:v>
                </c:pt>
                <c:pt idx="1633">
                  <c:v>37.299999999999997</c:v>
                </c:pt>
                <c:pt idx="1634">
                  <c:v>37.299999999999997</c:v>
                </c:pt>
                <c:pt idx="1635">
                  <c:v>37.299999999999997</c:v>
                </c:pt>
                <c:pt idx="1636">
                  <c:v>37.299999999999997</c:v>
                </c:pt>
                <c:pt idx="1637">
                  <c:v>37.299999999999997</c:v>
                </c:pt>
                <c:pt idx="1638">
                  <c:v>37.299999999999997</c:v>
                </c:pt>
                <c:pt idx="1639">
                  <c:v>37.299999999999997</c:v>
                </c:pt>
                <c:pt idx="1640">
                  <c:v>37.299999999999997</c:v>
                </c:pt>
                <c:pt idx="1641">
                  <c:v>37.299999999999997</c:v>
                </c:pt>
                <c:pt idx="1642">
                  <c:v>37.299999999999997</c:v>
                </c:pt>
                <c:pt idx="1643">
                  <c:v>37.299999999999997</c:v>
                </c:pt>
                <c:pt idx="1644">
                  <c:v>37.299999999999997</c:v>
                </c:pt>
                <c:pt idx="1645">
                  <c:v>37.200000000000003</c:v>
                </c:pt>
                <c:pt idx="1646">
                  <c:v>37.200000000000003</c:v>
                </c:pt>
                <c:pt idx="1647">
                  <c:v>37.299999999999997</c:v>
                </c:pt>
                <c:pt idx="1648">
                  <c:v>37.299999999999997</c:v>
                </c:pt>
                <c:pt idx="1649">
                  <c:v>37.299999999999997</c:v>
                </c:pt>
                <c:pt idx="1650">
                  <c:v>37.299999999999997</c:v>
                </c:pt>
                <c:pt idx="1651">
                  <c:v>37.299999999999997</c:v>
                </c:pt>
                <c:pt idx="1652">
                  <c:v>37.299999999999997</c:v>
                </c:pt>
                <c:pt idx="1653">
                  <c:v>37.299999999999997</c:v>
                </c:pt>
                <c:pt idx="1654">
                  <c:v>37.200000000000003</c:v>
                </c:pt>
                <c:pt idx="1655">
                  <c:v>37.1</c:v>
                </c:pt>
                <c:pt idx="1656">
                  <c:v>37.299999999999997</c:v>
                </c:pt>
                <c:pt idx="1657">
                  <c:v>37.299999999999997</c:v>
                </c:pt>
                <c:pt idx="1658">
                  <c:v>37.299999999999997</c:v>
                </c:pt>
                <c:pt idx="1659">
                  <c:v>37.299999999999997</c:v>
                </c:pt>
                <c:pt idx="1660">
                  <c:v>37.299999999999997</c:v>
                </c:pt>
                <c:pt idx="1661">
                  <c:v>37.299999999999997</c:v>
                </c:pt>
                <c:pt idx="1662">
                  <c:v>37.200000000000003</c:v>
                </c:pt>
                <c:pt idx="1663">
                  <c:v>37.299999999999997</c:v>
                </c:pt>
                <c:pt idx="1664">
                  <c:v>37.299999999999997</c:v>
                </c:pt>
                <c:pt idx="1665">
                  <c:v>37.299999999999997</c:v>
                </c:pt>
                <c:pt idx="1666">
                  <c:v>37.299999999999997</c:v>
                </c:pt>
                <c:pt idx="1667">
                  <c:v>37.299999999999997</c:v>
                </c:pt>
                <c:pt idx="1668">
                  <c:v>37.299999999999997</c:v>
                </c:pt>
                <c:pt idx="1669">
                  <c:v>37.299999999999997</c:v>
                </c:pt>
                <c:pt idx="1670">
                  <c:v>37.299999999999997</c:v>
                </c:pt>
                <c:pt idx="1671">
                  <c:v>37.299999999999997</c:v>
                </c:pt>
                <c:pt idx="1672">
                  <c:v>37.299999999999997</c:v>
                </c:pt>
                <c:pt idx="1673">
                  <c:v>37.299999999999997</c:v>
                </c:pt>
                <c:pt idx="1674">
                  <c:v>37.299999999999997</c:v>
                </c:pt>
                <c:pt idx="1675">
                  <c:v>37.299999999999997</c:v>
                </c:pt>
                <c:pt idx="1676">
                  <c:v>37.299999999999997</c:v>
                </c:pt>
                <c:pt idx="1677">
                  <c:v>37.299999999999997</c:v>
                </c:pt>
                <c:pt idx="1678">
                  <c:v>37.299999999999997</c:v>
                </c:pt>
                <c:pt idx="1679">
                  <c:v>37.200000000000003</c:v>
                </c:pt>
                <c:pt idx="1680">
                  <c:v>37.200000000000003</c:v>
                </c:pt>
                <c:pt idx="1681">
                  <c:v>37.299999999999997</c:v>
                </c:pt>
                <c:pt idx="1682">
                  <c:v>37.299999999999997</c:v>
                </c:pt>
                <c:pt idx="1683">
                  <c:v>37.299999999999997</c:v>
                </c:pt>
                <c:pt idx="1684">
                  <c:v>37.299999999999997</c:v>
                </c:pt>
                <c:pt idx="1685">
                  <c:v>37.299999999999997</c:v>
                </c:pt>
                <c:pt idx="1686">
                  <c:v>37.299999999999997</c:v>
                </c:pt>
                <c:pt idx="1687">
                  <c:v>37.299999999999997</c:v>
                </c:pt>
                <c:pt idx="1688">
                  <c:v>37.299999999999997</c:v>
                </c:pt>
                <c:pt idx="1689">
                  <c:v>37.299999999999997</c:v>
                </c:pt>
                <c:pt idx="1690">
                  <c:v>37.299999999999997</c:v>
                </c:pt>
                <c:pt idx="1691">
                  <c:v>37.299999999999997</c:v>
                </c:pt>
                <c:pt idx="1692">
                  <c:v>37.200000000000003</c:v>
                </c:pt>
                <c:pt idx="1693">
                  <c:v>37.299999999999997</c:v>
                </c:pt>
                <c:pt idx="1694">
                  <c:v>37.299999999999997</c:v>
                </c:pt>
                <c:pt idx="1695">
                  <c:v>37.299999999999997</c:v>
                </c:pt>
                <c:pt idx="1696">
                  <c:v>37.299999999999997</c:v>
                </c:pt>
                <c:pt idx="1697">
                  <c:v>37.299999999999997</c:v>
                </c:pt>
                <c:pt idx="1698">
                  <c:v>37.299999999999997</c:v>
                </c:pt>
                <c:pt idx="1699">
                  <c:v>37.299999999999997</c:v>
                </c:pt>
                <c:pt idx="1700">
                  <c:v>37.299999999999997</c:v>
                </c:pt>
                <c:pt idx="1701">
                  <c:v>37.299999999999997</c:v>
                </c:pt>
                <c:pt idx="1702">
                  <c:v>37.299999999999997</c:v>
                </c:pt>
                <c:pt idx="1703">
                  <c:v>37.299999999999997</c:v>
                </c:pt>
                <c:pt idx="1704">
                  <c:v>37.299999999999997</c:v>
                </c:pt>
                <c:pt idx="1705">
                  <c:v>37.299999999999997</c:v>
                </c:pt>
                <c:pt idx="1706">
                  <c:v>37.299999999999997</c:v>
                </c:pt>
                <c:pt idx="1707">
                  <c:v>37.299999999999997</c:v>
                </c:pt>
                <c:pt idx="1708">
                  <c:v>37.299999999999997</c:v>
                </c:pt>
                <c:pt idx="1709">
                  <c:v>37.299999999999997</c:v>
                </c:pt>
                <c:pt idx="1710">
                  <c:v>37.299999999999997</c:v>
                </c:pt>
                <c:pt idx="1711">
                  <c:v>37.299999999999997</c:v>
                </c:pt>
                <c:pt idx="1712">
                  <c:v>37.299999999999997</c:v>
                </c:pt>
                <c:pt idx="1713">
                  <c:v>37.299999999999997</c:v>
                </c:pt>
                <c:pt idx="1714">
                  <c:v>37.299999999999997</c:v>
                </c:pt>
                <c:pt idx="1715">
                  <c:v>37.299999999999997</c:v>
                </c:pt>
                <c:pt idx="1716">
                  <c:v>37.299999999999997</c:v>
                </c:pt>
                <c:pt idx="1717">
                  <c:v>37.299999999999997</c:v>
                </c:pt>
                <c:pt idx="1718">
                  <c:v>37.299999999999997</c:v>
                </c:pt>
                <c:pt idx="1719">
                  <c:v>37.299999999999997</c:v>
                </c:pt>
                <c:pt idx="1720">
                  <c:v>37.299999999999997</c:v>
                </c:pt>
                <c:pt idx="1721">
                  <c:v>37.299999999999997</c:v>
                </c:pt>
                <c:pt idx="1722">
                  <c:v>37.299999999999997</c:v>
                </c:pt>
                <c:pt idx="1723">
                  <c:v>37.299999999999997</c:v>
                </c:pt>
                <c:pt idx="1724">
                  <c:v>37.299999999999997</c:v>
                </c:pt>
                <c:pt idx="1725">
                  <c:v>37.299999999999997</c:v>
                </c:pt>
                <c:pt idx="1726">
                  <c:v>37.299999999999997</c:v>
                </c:pt>
                <c:pt idx="1727">
                  <c:v>37.299999999999997</c:v>
                </c:pt>
                <c:pt idx="1728">
                  <c:v>37.299999999999997</c:v>
                </c:pt>
                <c:pt idx="1729">
                  <c:v>37.299999999999997</c:v>
                </c:pt>
                <c:pt idx="1730">
                  <c:v>37.299999999999997</c:v>
                </c:pt>
                <c:pt idx="1731">
                  <c:v>37.299999999999997</c:v>
                </c:pt>
                <c:pt idx="1732">
                  <c:v>37.299999999999997</c:v>
                </c:pt>
                <c:pt idx="1733">
                  <c:v>37.299999999999997</c:v>
                </c:pt>
                <c:pt idx="1734">
                  <c:v>37.299999999999997</c:v>
                </c:pt>
                <c:pt idx="1735">
                  <c:v>37.299999999999997</c:v>
                </c:pt>
                <c:pt idx="1736">
                  <c:v>37.299999999999997</c:v>
                </c:pt>
                <c:pt idx="1737">
                  <c:v>37.299999999999997</c:v>
                </c:pt>
                <c:pt idx="1738">
                  <c:v>37.299999999999997</c:v>
                </c:pt>
                <c:pt idx="1739">
                  <c:v>37.299999999999997</c:v>
                </c:pt>
                <c:pt idx="1740">
                  <c:v>37.299999999999997</c:v>
                </c:pt>
                <c:pt idx="1741">
                  <c:v>37.299999999999997</c:v>
                </c:pt>
                <c:pt idx="1742">
                  <c:v>37.299999999999997</c:v>
                </c:pt>
                <c:pt idx="1743">
                  <c:v>37.299999999999997</c:v>
                </c:pt>
                <c:pt idx="1744">
                  <c:v>37.299999999999997</c:v>
                </c:pt>
                <c:pt idx="1745">
                  <c:v>37.299999999999997</c:v>
                </c:pt>
                <c:pt idx="1746">
                  <c:v>37.299999999999997</c:v>
                </c:pt>
                <c:pt idx="1747">
                  <c:v>37.299999999999997</c:v>
                </c:pt>
                <c:pt idx="1748">
                  <c:v>37.299999999999997</c:v>
                </c:pt>
                <c:pt idx="1749">
                  <c:v>37.299999999999997</c:v>
                </c:pt>
                <c:pt idx="1750">
                  <c:v>37.299999999999997</c:v>
                </c:pt>
                <c:pt idx="1751">
                  <c:v>37.299999999999997</c:v>
                </c:pt>
                <c:pt idx="1752">
                  <c:v>37.299999999999997</c:v>
                </c:pt>
                <c:pt idx="1753">
                  <c:v>37.299999999999997</c:v>
                </c:pt>
                <c:pt idx="1754">
                  <c:v>37.299999999999997</c:v>
                </c:pt>
                <c:pt idx="1755">
                  <c:v>37.4</c:v>
                </c:pt>
                <c:pt idx="1756">
                  <c:v>37.4</c:v>
                </c:pt>
                <c:pt idx="1757">
                  <c:v>37.4</c:v>
                </c:pt>
                <c:pt idx="1758">
                  <c:v>37.299999999999997</c:v>
                </c:pt>
                <c:pt idx="1759">
                  <c:v>37.4</c:v>
                </c:pt>
                <c:pt idx="1760">
                  <c:v>37.299999999999997</c:v>
                </c:pt>
                <c:pt idx="1761">
                  <c:v>37.4</c:v>
                </c:pt>
                <c:pt idx="1762">
                  <c:v>37.4</c:v>
                </c:pt>
                <c:pt idx="1763">
                  <c:v>37.299999999999997</c:v>
                </c:pt>
                <c:pt idx="1764">
                  <c:v>37.299999999999997</c:v>
                </c:pt>
                <c:pt idx="1765">
                  <c:v>37.299999999999997</c:v>
                </c:pt>
                <c:pt idx="1766">
                  <c:v>37.299999999999997</c:v>
                </c:pt>
                <c:pt idx="1767">
                  <c:v>37.4</c:v>
                </c:pt>
                <c:pt idx="1768">
                  <c:v>37.299999999999997</c:v>
                </c:pt>
                <c:pt idx="1769">
                  <c:v>37.299999999999997</c:v>
                </c:pt>
                <c:pt idx="1770">
                  <c:v>37.299999999999997</c:v>
                </c:pt>
                <c:pt idx="1771">
                  <c:v>37.299999999999997</c:v>
                </c:pt>
                <c:pt idx="1772">
                  <c:v>37.4</c:v>
                </c:pt>
                <c:pt idx="1773">
                  <c:v>37.299999999999997</c:v>
                </c:pt>
                <c:pt idx="1774">
                  <c:v>37.4</c:v>
                </c:pt>
                <c:pt idx="1775">
                  <c:v>37.4</c:v>
                </c:pt>
                <c:pt idx="1776">
                  <c:v>37.299999999999997</c:v>
                </c:pt>
                <c:pt idx="1777">
                  <c:v>37.299999999999997</c:v>
                </c:pt>
                <c:pt idx="1778">
                  <c:v>37.299999999999997</c:v>
                </c:pt>
                <c:pt idx="1779">
                  <c:v>37.4</c:v>
                </c:pt>
                <c:pt idx="1780">
                  <c:v>37.4</c:v>
                </c:pt>
                <c:pt idx="1781">
                  <c:v>37.299999999999997</c:v>
                </c:pt>
                <c:pt idx="1782">
                  <c:v>37.299999999999997</c:v>
                </c:pt>
                <c:pt idx="1783">
                  <c:v>37.299999999999997</c:v>
                </c:pt>
                <c:pt idx="1784">
                  <c:v>37.4</c:v>
                </c:pt>
                <c:pt idx="1785">
                  <c:v>37.299999999999997</c:v>
                </c:pt>
                <c:pt idx="1786">
                  <c:v>37.299999999999997</c:v>
                </c:pt>
                <c:pt idx="1787">
                  <c:v>37.299999999999997</c:v>
                </c:pt>
                <c:pt idx="1788">
                  <c:v>37.299999999999997</c:v>
                </c:pt>
                <c:pt idx="1789">
                  <c:v>37.4</c:v>
                </c:pt>
                <c:pt idx="1790">
                  <c:v>37.299999999999997</c:v>
                </c:pt>
                <c:pt idx="1791">
                  <c:v>37.299999999999997</c:v>
                </c:pt>
                <c:pt idx="1792">
                  <c:v>37.299999999999997</c:v>
                </c:pt>
                <c:pt idx="1793">
                  <c:v>37.299999999999997</c:v>
                </c:pt>
                <c:pt idx="1794">
                  <c:v>37.299999999999997</c:v>
                </c:pt>
                <c:pt idx="1795">
                  <c:v>37.299999999999997</c:v>
                </c:pt>
                <c:pt idx="1796">
                  <c:v>37.299999999999997</c:v>
                </c:pt>
                <c:pt idx="1797">
                  <c:v>37.299999999999997</c:v>
                </c:pt>
                <c:pt idx="1798">
                  <c:v>37.4</c:v>
                </c:pt>
                <c:pt idx="1799">
                  <c:v>37.299999999999997</c:v>
                </c:pt>
                <c:pt idx="1800">
                  <c:v>37.4</c:v>
                </c:pt>
                <c:pt idx="1801">
                  <c:v>37.4</c:v>
                </c:pt>
                <c:pt idx="1802">
                  <c:v>37.4</c:v>
                </c:pt>
                <c:pt idx="1803">
                  <c:v>37.299999999999997</c:v>
                </c:pt>
                <c:pt idx="1804">
                  <c:v>37.299999999999997</c:v>
                </c:pt>
                <c:pt idx="1805">
                  <c:v>37.299999999999997</c:v>
                </c:pt>
                <c:pt idx="1806">
                  <c:v>37.299999999999997</c:v>
                </c:pt>
                <c:pt idx="1807">
                  <c:v>37.4</c:v>
                </c:pt>
                <c:pt idx="1808">
                  <c:v>37.4</c:v>
                </c:pt>
                <c:pt idx="1809">
                  <c:v>37.4</c:v>
                </c:pt>
                <c:pt idx="1810">
                  <c:v>37.4</c:v>
                </c:pt>
                <c:pt idx="1811">
                  <c:v>37.4</c:v>
                </c:pt>
                <c:pt idx="1812">
                  <c:v>37.299999999999997</c:v>
                </c:pt>
                <c:pt idx="1813">
                  <c:v>37.299999999999997</c:v>
                </c:pt>
                <c:pt idx="1814">
                  <c:v>37.299999999999997</c:v>
                </c:pt>
                <c:pt idx="1815">
                  <c:v>37.4</c:v>
                </c:pt>
                <c:pt idx="1816">
                  <c:v>37.4</c:v>
                </c:pt>
                <c:pt idx="1817">
                  <c:v>37.4</c:v>
                </c:pt>
                <c:pt idx="1818">
                  <c:v>37.4</c:v>
                </c:pt>
                <c:pt idx="1819">
                  <c:v>37.4</c:v>
                </c:pt>
                <c:pt idx="1820">
                  <c:v>37.4</c:v>
                </c:pt>
                <c:pt idx="1821">
                  <c:v>37.4</c:v>
                </c:pt>
                <c:pt idx="1822">
                  <c:v>37.4</c:v>
                </c:pt>
                <c:pt idx="1823">
                  <c:v>37.4</c:v>
                </c:pt>
                <c:pt idx="1824">
                  <c:v>37.4</c:v>
                </c:pt>
                <c:pt idx="1825">
                  <c:v>37.4</c:v>
                </c:pt>
                <c:pt idx="1826">
                  <c:v>37.4</c:v>
                </c:pt>
                <c:pt idx="1827">
                  <c:v>37.4</c:v>
                </c:pt>
                <c:pt idx="1828">
                  <c:v>37.4</c:v>
                </c:pt>
                <c:pt idx="1829">
                  <c:v>37.4</c:v>
                </c:pt>
                <c:pt idx="1830">
                  <c:v>37.4</c:v>
                </c:pt>
                <c:pt idx="1831">
                  <c:v>37.4</c:v>
                </c:pt>
                <c:pt idx="1832">
                  <c:v>37.299999999999997</c:v>
                </c:pt>
                <c:pt idx="1833">
                  <c:v>37.299999999999997</c:v>
                </c:pt>
                <c:pt idx="1834">
                  <c:v>37.299999999999997</c:v>
                </c:pt>
                <c:pt idx="1835">
                  <c:v>37.5</c:v>
                </c:pt>
                <c:pt idx="1836">
                  <c:v>37.299999999999997</c:v>
                </c:pt>
                <c:pt idx="1837">
                  <c:v>37.4</c:v>
                </c:pt>
                <c:pt idx="1838">
                  <c:v>37.5</c:v>
                </c:pt>
                <c:pt idx="1839">
                  <c:v>37.4</c:v>
                </c:pt>
                <c:pt idx="1840">
                  <c:v>37.4</c:v>
                </c:pt>
                <c:pt idx="1841">
                  <c:v>37.4</c:v>
                </c:pt>
                <c:pt idx="1842">
                  <c:v>37.5</c:v>
                </c:pt>
                <c:pt idx="1843">
                  <c:v>37.4</c:v>
                </c:pt>
                <c:pt idx="1844">
                  <c:v>37.299999999999997</c:v>
                </c:pt>
                <c:pt idx="1845">
                  <c:v>37.299999999999997</c:v>
                </c:pt>
                <c:pt idx="1846">
                  <c:v>37.299999999999997</c:v>
                </c:pt>
                <c:pt idx="1847">
                  <c:v>37.299999999999997</c:v>
                </c:pt>
                <c:pt idx="1848">
                  <c:v>37.299999999999997</c:v>
                </c:pt>
                <c:pt idx="1849">
                  <c:v>37.299999999999997</c:v>
                </c:pt>
                <c:pt idx="1850">
                  <c:v>37.4</c:v>
                </c:pt>
                <c:pt idx="1851">
                  <c:v>37.4</c:v>
                </c:pt>
                <c:pt idx="1852">
                  <c:v>37.4</c:v>
                </c:pt>
                <c:pt idx="1853">
                  <c:v>37.4</c:v>
                </c:pt>
                <c:pt idx="1854">
                  <c:v>37.4</c:v>
                </c:pt>
                <c:pt idx="1855">
                  <c:v>37.4</c:v>
                </c:pt>
                <c:pt idx="1856">
                  <c:v>37.4</c:v>
                </c:pt>
                <c:pt idx="1857">
                  <c:v>37.4</c:v>
                </c:pt>
                <c:pt idx="1858">
                  <c:v>37.4</c:v>
                </c:pt>
                <c:pt idx="1859">
                  <c:v>37.4</c:v>
                </c:pt>
                <c:pt idx="1860">
                  <c:v>37.4</c:v>
                </c:pt>
                <c:pt idx="1861">
                  <c:v>37.4</c:v>
                </c:pt>
                <c:pt idx="1862">
                  <c:v>37.4</c:v>
                </c:pt>
                <c:pt idx="1863">
                  <c:v>37.4</c:v>
                </c:pt>
                <c:pt idx="1864">
                  <c:v>37.4</c:v>
                </c:pt>
                <c:pt idx="1865">
                  <c:v>37.4</c:v>
                </c:pt>
                <c:pt idx="1866">
                  <c:v>37.4</c:v>
                </c:pt>
                <c:pt idx="1867">
                  <c:v>37.4</c:v>
                </c:pt>
                <c:pt idx="1868">
                  <c:v>37.4</c:v>
                </c:pt>
                <c:pt idx="1869">
                  <c:v>37.4</c:v>
                </c:pt>
                <c:pt idx="1870">
                  <c:v>37.4</c:v>
                </c:pt>
                <c:pt idx="1871">
                  <c:v>37.4</c:v>
                </c:pt>
                <c:pt idx="1872">
                  <c:v>37.4</c:v>
                </c:pt>
                <c:pt idx="1873">
                  <c:v>37.4</c:v>
                </c:pt>
                <c:pt idx="1874">
                  <c:v>37.4</c:v>
                </c:pt>
                <c:pt idx="1875">
                  <c:v>37.4</c:v>
                </c:pt>
                <c:pt idx="1876">
                  <c:v>37.4</c:v>
                </c:pt>
                <c:pt idx="1877">
                  <c:v>37.4</c:v>
                </c:pt>
                <c:pt idx="1878">
                  <c:v>37.4</c:v>
                </c:pt>
                <c:pt idx="1879">
                  <c:v>37.4</c:v>
                </c:pt>
                <c:pt idx="1880">
                  <c:v>37.4</c:v>
                </c:pt>
                <c:pt idx="1881">
                  <c:v>37.4</c:v>
                </c:pt>
                <c:pt idx="1882">
                  <c:v>37.4</c:v>
                </c:pt>
                <c:pt idx="1883">
                  <c:v>37.4</c:v>
                </c:pt>
                <c:pt idx="1884">
                  <c:v>37.4</c:v>
                </c:pt>
                <c:pt idx="1885">
                  <c:v>37.4</c:v>
                </c:pt>
                <c:pt idx="1886">
                  <c:v>37.4</c:v>
                </c:pt>
                <c:pt idx="1887">
                  <c:v>37.4</c:v>
                </c:pt>
                <c:pt idx="1888">
                  <c:v>37.299999999999997</c:v>
                </c:pt>
                <c:pt idx="1889">
                  <c:v>37.4</c:v>
                </c:pt>
                <c:pt idx="1890">
                  <c:v>37.4</c:v>
                </c:pt>
                <c:pt idx="1891">
                  <c:v>37.4</c:v>
                </c:pt>
                <c:pt idx="1892">
                  <c:v>37.4</c:v>
                </c:pt>
                <c:pt idx="1893">
                  <c:v>37.4</c:v>
                </c:pt>
                <c:pt idx="1894">
                  <c:v>37.4</c:v>
                </c:pt>
                <c:pt idx="1895">
                  <c:v>37.4</c:v>
                </c:pt>
                <c:pt idx="1896">
                  <c:v>37.4</c:v>
                </c:pt>
                <c:pt idx="1897">
                  <c:v>37.4</c:v>
                </c:pt>
                <c:pt idx="1898">
                  <c:v>37.4</c:v>
                </c:pt>
                <c:pt idx="1899">
                  <c:v>37.4</c:v>
                </c:pt>
                <c:pt idx="1900">
                  <c:v>37.4</c:v>
                </c:pt>
                <c:pt idx="1901">
                  <c:v>37.4</c:v>
                </c:pt>
                <c:pt idx="1902">
                  <c:v>37.4</c:v>
                </c:pt>
                <c:pt idx="1903">
                  <c:v>37.4</c:v>
                </c:pt>
                <c:pt idx="1904">
                  <c:v>37.4</c:v>
                </c:pt>
                <c:pt idx="1905">
                  <c:v>37.4</c:v>
                </c:pt>
                <c:pt idx="1906">
                  <c:v>37.5</c:v>
                </c:pt>
                <c:pt idx="1907">
                  <c:v>37.5</c:v>
                </c:pt>
                <c:pt idx="1908">
                  <c:v>37.4</c:v>
                </c:pt>
                <c:pt idx="1909">
                  <c:v>37.4</c:v>
                </c:pt>
                <c:pt idx="1910">
                  <c:v>37.5</c:v>
                </c:pt>
                <c:pt idx="1911">
                  <c:v>37.4</c:v>
                </c:pt>
                <c:pt idx="1912">
                  <c:v>37.4</c:v>
                </c:pt>
                <c:pt idx="1913">
                  <c:v>37.4</c:v>
                </c:pt>
                <c:pt idx="1914">
                  <c:v>37.4</c:v>
                </c:pt>
                <c:pt idx="1915">
                  <c:v>37.4</c:v>
                </c:pt>
                <c:pt idx="1916">
                  <c:v>37.4</c:v>
                </c:pt>
                <c:pt idx="1917">
                  <c:v>37.4</c:v>
                </c:pt>
                <c:pt idx="1918">
                  <c:v>37.4</c:v>
                </c:pt>
                <c:pt idx="1919">
                  <c:v>37.4</c:v>
                </c:pt>
                <c:pt idx="1920">
                  <c:v>37.5</c:v>
                </c:pt>
                <c:pt idx="1921">
                  <c:v>37.5</c:v>
                </c:pt>
                <c:pt idx="1922">
                  <c:v>37.5</c:v>
                </c:pt>
                <c:pt idx="1923">
                  <c:v>37.5</c:v>
                </c:pt>
                <c:pt idx="1924">
                  <c:v>37.6</c:v>
                </c:pt>
                <c:pt idx="1925">
                  <c:v>37.5</c:v>
                </c:pt>
                <c:pt idx="1926">
                  <c:v>37.4</c:v>
                </c:pt>
                <c:pt idx="1927">
                  <c:v>37.5</c:v>
                </c:pt>
                <c:pt idx="1928">
                  <c:v>37.5</c:v>
                </c:pt>
                <c:pt idx="1929">
                  <c:v>37.4</c:v>
                </c:pt>
                <c:pt idx="1930">
                  <c:v>37.4</c:v>
                </c:pt>
                <c:pt idx="1931">
                  <c:v>37.5</c:v>
                </c:pt>
                <c:pt idx="1932">
                  <c:v>37.5</c:v>
                </c:pt>
                <c:pt idx="1933">
                  <c:v>37.4</c:v>
                </c:pt>
                <c:pt idx="1934">
                  <c:v>37.4</c:v>
                </c:pt>
                <c:pt idx="1935">
                  <c:v>37.5</c:v>
                </c:pt>
                <c:pt idx="1936">
                  <c:v>37.5</c:v>
                </c:pt>
                <c:pt idx="1937">
                  <c:v>37.5</c:v>
                </c:pt>
                <c:pt idx="1938">
                  <c:v>37.5</c:v>
                </c:pt>
                <c:pt idx="1939">
                  <c:v>37.4</c:v>
                </c:pt>
                <c:pt idx="1940">
                  <c:v>37.5</c:v>
                </c:pt>
                <c:pt idx="1941">
                  <c:v>37.6</c:v>
                </c:pt>
                <c:pt idx="1942">
                  <c:v>37.6</c:v>
                </c:pt>
                <c:pt idx="1943">
                  <c:v>37.5</c:v>
                </c:pt>
                <c:pt idx="1944">
                  <c:v>37.5</c:v>
                </c:pt>
                <c:pt idx="1945">
                  <c:v>37.5</c:v>
                </c:pt>
                <c:pt idx="1946">
                  <c:v>37.5</c:v>
                </c:pt>
                <c:pt idx="1947">
                  <c:v>37.5</c:v>
                </c:pt>
                <c:pt idx="1948">
                  <c:v>37.6</c:v>
                </c:pt>
                <c:pt idx="1949">
                  <c:v>37.5</c:v>
                </c:pt>
                <c:pt idx="1950">
                  <c:v>37.5</c:v>
                </c:pt>
                <c:pt idx="1951">
                  <c:v>37.5</c:v>
                </c:pt>
                <c:pt idx="1952">
                  <c:v>37.4</c:v>
                </c:pt>
                <c:pt idx="1953">
                  <c:v>37.6</c:v>
                </c:pt>
                <c:pt idx="1954">
                  <c:v>37.5</c:v>
                </c:pt>
                <c:pt idx="1955">
                  <c:v>37.6</c:v>
                </c:pt>
                <c:pt idx="1956">
                  <c:v>37.5</c:v>
                </c:pt>
                <c:pt idx="1957">
                  <c:v>37.6</c:v>
                </c:pt>
                <c:pt idx="1958">
                  <c:v>37.6</c:v>
                </c:pt>
                <c:pt idx="1959">
                  <c:v>37.5</c:v>
                </c:pt>
                <c:pt idx="1960">
                  <c:v>37.5</c:v>
                </c:pt>
                <c:pt idx="1961">
                  <c:v>37.6</c:v>
                </c:pt>
                <c:pt idx="1962">
                  <c:v>37.5</c:v>
                </c:pt>
                <c:pt idx="1963">
                  <c:v>37.6</c:v>
                </c:pt>
                <c:pt idx="1964">
                  <c:v>37.5</c:v>
                </c:pt>
                <c:pt idx="1965">
                  <c:v>37.5</c:v>
                </c:pt>
                <c:pt idx="1966">
                  <c:v>37.5</c:v>
                </c:pt>
                <c:pt idx="1967">
                  <c:v>37.6</c:v>
                </c:pt>
                <c:pt idx="1968">
                  <c:v>37.6</c:v>
                </c:pt>
                <c:pt idx="1969">
                  <c:v>37.6</c:v>
                </c:pt>
                <c:pt idx="1970">
                  <c:v>37.6</c:v>
                </c:pt>
                <c:pt idx="1971">
                  <c:v>37.6</c:v>
                </c:pt>
                <c:pt idx="1972">
                  <c:v>37.6</c:v>
                </c:pt>
                <c:pt idx="1973">
                  <c:v>37.6</c:v>
                </c:pt>
                <c:pt idx="1974">
                  <c:v>37.6</c:v>
                </c:pt>
                <c:pt idx="1975">
                  <c:v>37.5</c:v>
                </c:pt>
                <c:pt idx="1976">
                  <c:v>37.5</c:v>
                </c:pt>
                <c:pt idx="1977">
                  <c:v>37.5</c:v>
                </c:pt>
                <c:pt idx="1978">
                  <c:v>37.6</c:v>
                </c:pt>
                <c:pt idx="1979">
                  <c:v>37.5</c:v>
                </c:pt>
                <c:pt idx="1980">
                  <c:v>37.6</c:v>
                </c:pt>
                <c:pt idx="1981">
                  <c:v>37.6</c:v>
                </c:pt>
                <c:pt idx="1982">
                  <c:v>37.6</c:v>
                </c:pt>
                <c:pt idx="1983">
                  <c:v>37.5</c:v>
                </c:pt>
                <c:pt idx="1984">
                  <c:v>37.5</c:v>
                </c:pt>
                <c:pt idx="1985">
                  <c:v>37.5</c:v>
                </c:pt>
                <c:pt idx="1986">
                  <c:v>37.6</c:v>
                </c:pt>
                <c:pt idx="1987">
                  <c:v>37.6</c:v>
                </c:pt>
                <c:pt idx="1988">
                  <c:v>37.6</c:v>
                </c:pt>
                <c:pt idx="1989">
                  <c:v>37.6</c:v>
                </c:pt>
                <c:pt idx="1990">
                  <c:v>37.6</c:v>
                </c:pt>
                <c:pt idx="1991">
                  <c:v>37.6</c:v>
                </c:pt>
                <c:pt idx="1992">
                  <c:v>37.6</c:v>
                </c:pt>
                <c:pt idx="1993">
                  <c:v>37.5</c:v>
                </c:pt>
                <c:pt idx="1994">
                  <c:v>37.6</c:v>
                </c:pt>
                <c:pt idx="1995">
                  <c:v>37.6</c:v>
                </c:pt>
                <c:pt idx="1996">
                  <c:v>37.6</c:v>
                </c:pt>
                <c:pt idx="1997">
                  <c:v>37.6</c:v>
                </c:pt>
                <c:pt idx="1998">
                  <c:v>37.6</c:v>
                </c:pt>
                <c:pt idx="1999">
                  <c:v>37.6</c:v>
                </c:pt>
                <c:pt idx="2000">
                  <c:v>37.6</c:v>
                </c:pt>
                <c:pt idx="2001">
                  <c:v>37.6</c:v>
                </c:pt>
                <c:pt idx="2002">
                  <c:v>37.6</c:v>
                </c:pt>
                <c:pt idx="2003">
                  <c:v>37.6</c:v>
                </c:pt>
                <c:pt idx="2004">
                  <c:v>37.6</c:v>
                </c:pt>
                <c:pt idx="2005">
                  <c:v>37.6</c:v>
                </c:pt>
                <c:pt idx="2006">
                  <c:v>37.6</c:v>
                </c:pt>
                <c:pt idx="2007">
                  <c:v>37.6</c:v>
                </c:pt>
                <c:pt idx="2008">
                  <c:v>37.6</c:v>
                </c:pt>
                <c:pt idx="2009">
                  <c:v>37.6</c:v>
                </c:pt>
                <c:pt idx="2010">
                  <c:v>37.6</c:v>
                </c:pt>
                <c:pt idx="2011">
                  <c:v>37.6</c:v>
                </c:pt>
                <c:pt idx="2012">
                  <c:v>37.6</c:v>
                </c:pt>
                <c:pt idx="2013">
                  <c:v>37.6</c:v>
                </c:pt>
                <c:pt idx="2014">
                  <c:v>37.6</c:v>
                </c:pt>
                <c:pt idx="2015">
                  <c:v>37.6</c:v>
                </c:pt>
                <c:pt idx="2016">
                  <c:v>37.6</c:v>
                </c:pt>
                <c:pt idx="2017">
                  <c:v>37.6</c:v>
                </c:pt>
                <c:pt idx="2018">
                  <c:v>37.6</c:v>
                </c:pt>
                <c:pt idx="2019">
                  <c:v>37.6</c:v>
                </c:pt>
                <c:pt idx="2020">
                  <c:v>37.6</c:v>
                </c:pt>
                <c:pt idx="2021">
                  <c:v>37.6</c:v>
                </c:pt>
                <c:pt idx="2022">
                  <c:v>37.6</c:v>
                </c:pt>
                <c:pt idx="2023">
                  <c:v>37.6</c:v>
                </c:pt>
                <c:pt idx="2024">
                  <c:v>37.6</c:v>
                </c:pt>
                <c:pt idx="2025">
                  <c:v>37.6</c:v>
                </c:pt>
                <c:pt idx="2026">
                  <c:v>37.6</c:v>
                </c:pt>
                <c:pt idx="2027">
                  <c:v>37.6</c:v>
                </c:pt>
                <c:pt idx="2028">
                  <c:v>37.6</c:v>
                </c:pt>
                <c:pt idx="2029">
                  <c:v>37.6</c:v>
                </c:pt>
                <c:pt idx="2030">
                  <c:v>37.6</c:v>
                </c:pt>
                <c:pt idx="2031">
                  <c:v>37.6</c:v>
                </c:pt>
                <c:pt idx="2032">
                  <c:v>37.6</c:v>
                </c:pt>
                <c:pt idx="2033">
                  <c:v>37.5</c:v>
                </c:pt>
                <c:pt idx="2034">
                  <c:v>37.6</c:v>
                </c:pt>
                <c:pt idx="2035">
                  <c:v>37.6</c:v>
                </c:pt>
                <c:pt idx="2036">
                  <c:v>37.6</c:v>
                </c:pt>
                <c:pt idx="2037">
                  <c:v>37.6</c:v>
                </c:pt>
                <c:pt idx="2038">
                  <c:v>37.6</c:v>
                </c:pt>
                <c:pt idx="2039">
                  <c:v>37.6</c:v>
                </c:pt>
                <c:pt idx="2040">
                  <c:v>37.6</c:v>
                </c:pt>
                <c:pt idx="2041">
                  <c:v>37.6</c:v>
                </c:pt>
                <c:pt idx="2042">
                  <c:v>37.6</c:v>
                </c:pt>
                <c:pt idx="2043">
                  <c:v>37.6</c:v>
                </c:pt>
                <c:pt idx="2044">
                  <c:v>37.6</c:v>
                </c:pt>
                <c:pt idx="2045">
                  <c:v>37.6</c:v>
                </c:pt>
                <c:pt idx="2046">
                  <c:v>37.6</c:v>
                </c:pt>
                <c:pt idx="2047">
                  <c:v>37.5</c:v>
                </c:pt>
                <c:pt idx="2048">
                  <c:v>37.5</c:v>
                </c:pt>
                <c:pt idx="2049">
                  <c:v>37.6</c:v>
                </c:pt>
                <c:pt idx="2050">
                  <c:v>37.6</c:v>
                </c:pt>
                <c:pt idx="2051">
                  <c:v>37.6</c:v>
                </c:pt>
                <c:pt idx="2052">
                  <c:v>37.6</c:v>
                </c:pt>
                <c:pt idx="2053">
                  <c:v>37.700000000000003</c:v>
                </c:pt>
                <c:pt idx="2054">
                  <c:v>37.6</c:v>
                </c:pt>
                <c:pt idx="2055">
                  <c:v>37.6</c:v>
                </c:pt>
                <c:pt idx="2056">
                  <c:v>37.6</c:v>
                </c:pt>
                <c:pt idx="2057">
                  <c:v>37.6</c:v>
                </c:pt>
                <c:pt idx="2058">
                  <c:v>37.6</c:v>
                </c:pt>
                <c:pt idx="2059">
                  <c:v>37.6</c:v>
                </c:pt>
                <c:pt idx="2060">
                  <c:v>37.700000000000003</c:v>
                </c:pt>
                <c:pt idx="2061">
                  <c:v>37.6</c:v>
                </c:pt>
                <c:pt idx="2062">
                  <c:v>37.700000000000003</c:v>
                </c:pt>
                <c:pt idx="2063">
                  <c:v>37.6</c:v>
                </c:pt>
                <c:pt idx="2064">
                  <c:v>37.6</c:v>
                </c:pt>
                <c:pt idx="2065">
                  <c:v>37.700000000000003</c:v>
                </c:pt>
                <c:pt idx="2066">
                  <c:v>37.6</c:v>
                </c:pt>
                <c:pt idx="2067">
                  <c:v>37.6</c:v>
                </c:pt>
                <c:pt idx="2068">
                  <c:v>37.700000000000003</c:v>
                </c:pt>
                <c:pt idx="2069">
                  <c:v>37.6</c:v>
                </c:pt>
                <c:pt idx="2070">
                  <c:v>37.700000000000003</c:v>
                </c:pt>
                <c:pt idx="2071">
                  <c:v>37.6</c:v>
                </c:pt>
                <c:pt idx="2072">
                  <c:v>37.6</c:v>
                </c:pt>
                <c:pt idx="2073">
                  <c:v>37.700000000000003</c:v>
                </c:pt>
                <c:pt idx="2074">
                  <c:v>37.6</c:v>
                </c:pt>
                <c:pt idx="2075">
                  <c:v>37.6</c:v>
                </c:pt>
                <c:pt idx="2076">
                  <c:v>37.6</c:v>
                </c:pt>
                <c:pt idx="2077">
                  <c:v>37.6</c:v>
                </c:pt>
                <c:pt idx="2078">
                  <c:v>37.6</c:v>
                </c:pt>
                <c:pt idx="2079">
                  <c:v>37.6</c:v>
                </c:pt>
                <c:pt idx="2080">
                  <c:v>37.6</c:v>
                </c:pt>
                <c:pt idx="2081">
                  <c:v>37.700000000000003</c:v>
                </c:pt>
                <c:pt idx="2082">
                  <c:v>37.6</c:v>
                </c:pt>
                <c:pt idx="2083">
                  <c:v>37.700000000000003</c:v>
                </c:pt>
                <c:pt idx="2084">
                  <c:v>37.6</c:v>
                </c:pt>
                <c:pt idx="2085">
                  <c:v>37.6</c:v>
                </c:pt>
                <c:pt idx="2086">
                  <c:v>37.6</c:v>
                </c:pt>
                <c:pt idx="2087">
                  <c:v>37.6</c:v>
                </c:pt>
                <c:pt idx="2088">
                  <c:v>37.6</c:v>
                </c:pt>
                <c:pt idx="2089">
                  <c:v>37.6</c:v>
                </c:pt>
                <c:pt idx="2090">
                  <c:v>37.6</c:v>
                </c:pt>
                <c:pt idx="2091">
                  <c:v>37.700000000000003</c:v>
                </c:pt>
                <c:pt idx="2092">
                  <c:v>37.6</c:v>
                </c:pt>
                <c:pt idx="2093">
                  <c:v>37.6</c:v>
                </c:pt>
                <c:pt idx="2094">
                  <c:v>37.6</c:v>
                </c:pt>
                <c:pt idx="2095">
                  <c:v>37.6</c:v>
                </c:pt>
                <c:pt idx="2096">
                  <c:v>37.6</c:v>
                </c:pt>
                <c:pt idx="2097">
                  <c:v>37.700000000000003</c:v>
                </c:pt>
                <c:pt idx="2098">
                  <c:v>37.700000000000003</c:v>
                </c:pt>
                <c:pt idx="2099">
                  <c:v>37.6</c:v>
                </c:pt>
                <c:pt idx="2100">
                  <c:v>37.6</c:v>
                </c:pt>
                <c:pt idx="2101">
                  <c:v>37.6</c:v>
                </c:pt>
                <c:pt idx="2102">
                  <c:v>37.6</c:v>
                </c:pt>
                <c:pt idx="2103">
                  <c:v>37.6</c:v>
                </c:pt>
                <c:pt idx="2104">
                  <c:v>37.700000000000003</c:v>
                </c:pt>
                <c:pt idx="2105">
                  <c:v>37.700000000000003</c:v>
                </c:pt>
                <c:pt idx="2106">
                  <c:v>37.700000000000003</c:v>
                </c:pt>
                <c:pt idx="2107">
                  <c:v>37.6</c:v>
                </c:pt>
                <c:pt idx="2108">
                  <c:v>37.6</c:v>
                </c:pt>
                <c:pt idx="2109">
                  <c:v>37.6</c:v>
                </c:pt>
                <c:pt idx="2110">
                  <c:v>37.700000000000003</c:v>
                </c:pt>
                <c:pt idx="2111">
                  <c:v>37.6</c:v>
                </c:pt>
                <c:pt idx="2112">
                  <c:v>37.700000000000003</c:v>
                </c:pt>
                <c:pt idx="2113">
                  <c:v>37.700000000000003</c:v>
                </c:pt>
                <c:pt idx="2114">
                  <c:v>37.700000000000003</c:v>
                </c:pt>
                <c:pt idx="2115">
                  <c:v>37.6</c:v>
                </c:pt>
                <c:pt idx="2116">
                  <c:v>37.6</c:v>
                </c:pt>
                <c:pt idx="2117">
                  <c:v>37.6</c:v>
                </c:pt>
                <c:pt idx="2118">
                  <c:v>37.700000000000003</c:v>
                </c:pt>
                <c:pt idx="2119">
                  <c:v>37.6</c:v>
                </c:pt>
                <c:pt idx="2120">
                  <c:v>37.700000000000003</c:v>
                </c:pt>
                <c:pt idx="2121">
                  <c:v>37.700000000000003</c:v>
                </c:pt>
                <c:pt idx="2122">
                  <c:v>37.700000000000003</c:v>
                </c:pt>
                <c:pt idx="2123">
                  <c:v>37.700000000000003</c:v>
                </c:pt>
                <c:pt idx="2124">
                  <c:v>37.6</c:v>
                </c:pt>
                <c:pt idx="2125">
                  <c:v>37.700000000000003</c:v>
                </c:pt>
                <c:pt idx="2126">
                  <c:v>37.700000000000003</c:v>
                </c:pt>
                <c:pt idx="2127">
                  <c:v>37.700000000000003</c:v>
                </c:pt>
                <c:pt idx="2128">
                  <c:v>37.700000000000003</c:v>
                </c:pt>
                <c:pt idx="2129">
                  <c:v>37.700000000000003</c:v>
                </c:pt>
                <c:pt idx="2130">
                  <c:v>37.700000000000003</c:v>
                </c:pt>
                <c:pt idx="2131">
                  <c:v>37.700000000000003</c:v>
                </c:pt>
                <c:pt idx="2132">
                  <c:v>37.700000000000003</c:v>
                </c:pt>
                <c:pt idx="2133">
                  <c:v>37.700000000000003</c:v>
                </c:pt>
                <c:pt idx="2134">
                  <c:v>37.700000000000003</c:v>
                </c:pt>
                <c:pt idx="2135">
                  <c:v>37.6</c:v>
                </c:pt>
                <c:pt idx="2136">
                  <c:v>37.6</c:v>
                </c:pt>
                <c:pt idx="2137">
                  <c:v>37.700000000000003</c:v>
                </c:pt>
                <c:pt idx="2138">
                  <c:v>37.700000000000003</c:v>
                </c:pt>
                <c:pt idx="2139">
                  <c:v>37.700000000000003</c:v>
                </c:pt>
                <c:pt idx="2140">
                  <c:v>37.700000000000003</c:v>
                </c:pt>
                <c:pt idx="2141">
                  <c:v>37.700000000000003</c:v>
                </c:pt>
                <c:pt idx="2142">
                  <c:v>37.700000000000003</c:v>
                </c:pt>
                <c:pt idx="2143">
                  <c:v>37.700000000000003</c:v>
                </c:pt>
                <c:pt idx="2144">
                  <c:v>37.700000000000003</c:v>
                </c:pt>
                <c:pt idx="2145">
                  <c:v>37.700000000000003</c:v>
                </c:pt>
                <c:pt idx="2146">
                  <c:v>37.6</c:v>
                </c:pt>
                <c:pt idx="2147">
                  <c:v>37.700000000000003</c:v>
                </c:pt>
                <c:pt idx="2148">
                  <c:v>37.700000000000003</c:v>
                </c:pt>
                <c:pt idx="2149">
                  <c:v>37.700000000000003</c:v>
                </c:pt>
                <c:pt idx="2150">
                  <c:v>37.700000000000003</c:v>
                </c:pt>
                <c:pt idx="2151">
                  <c:v>37.700000000000003</c:v>
                </c:pt>
                <c:pt idx="2152">
                  <c:v>37.700000000000003</c:v>
                </c:pt>
                <c:pt idx="2153">
                  <c:v>37.700000000000003</c:v>
                </c:pt>
                <c:pt idx="2154">
                  <c:v>37.700000000000003</c:v>
                </c:pt>
                <c:pt idx="2155">
                  <c:v>37.700000000000003</c:v>
                </c:pt>
                <c:pt idx="2156">
                  <c:v>37.700000000000003</c:v>
                </c:pt>
                <c:pt idx="2157">
                  <c:v>37.700000000000003</c:v>
                </c:pt>
                <c:pt idx="2158">
                  <c:v>37.700000000000003</c:v>
                </c:pt>
                <c:pt idx="2159">
                  <c:v>37.6</c:v>
                </c:pt>
                <c:pt idx="2160">
                  <c:v>37.6</c:v>
                </c:pt>
                <c:pt idx="2161">
                  <c:v>37.700000000000003</c:v>
                </c:pt>
                <c:pt idx="2162">
                  <c:v>37.700000000000003</c:v>
                </c:pt>
                <c:pt idx="2163">
                  <c:v>37.700000000000003</c:v>
                </c:pt>
                <c:pt idx="2164">
                  <c:v>37.700000000000003</c:v>
                </c:pt>
                <c:pt idx="2165">
                  <c:v>37.6</c:v>
                </c:pt>
                <c:pt idx="2166">
                  <c:v>37.6</c:v>
                </c:pt>
                <c:pt idx="2167">
                  <c:v>37.700000000000003</c:v>
                </c:pt>
                <c:pt idx="2168">
                  <c:v>37.700000000000003</c:v>
                </c:pt>
                <c:pt idx="2169">
                  <c:v>37.700000000000003</c:v>
                </c:pt>
                <c:pt idx="2170">
                  <c:v>37.700000000000003</c:v>
                </c:pt>
                <c:pt idx="2171">
                  <c:v>37.700000000000003</c:v>
                </c:pt>
                <c:pt idx="2172">
                  <c:v>37.700000000000003</c:v>
                </c:pt>
                <c:pt idx="2173">
                  <c:v>37.700000000000003</c:v>
                </c:pt>
                <c:pt idx="2174">
                  <c:v>37.700000000000003</c:v>
                </c:pt>
                <c:pt idx="2175">
                  <c:v>37.700000000000003</c:v>
                </c:pt>
                <c:pt idx="2176">
                  <c:v>37.700000000000003</c:v>
                </c:pt>
                <c:pt idx="2177">
                  <c:v>37.700000000000003</c:v>
                </c:pt>
                <c:pt idx="2178">
                  <c:v>37.700000000000003</c:v>
                </c:pt>
                <c:pt idx="2179">
                  <c:v>37.700000000000003</c:v>
                </c:pt>
                <c:pt idx="2180">
                  <c:v>37.700000000000003</c:v>
                </c:pt>
                <c:pt idx="2181">
                  <c:v>37.700000000000003</c:v>
                </c:pt>
                <c:pt idx="2182">
                  <c:v>37.700000000000003</c:v>
                </c:pt>
                <c:pt idx="2183">
                  <c:v>37.700000000000003</c:v>
                </c:pt>
                <c:pt idx="2184">
                  <c:v>37.700000000000003</c:v>
                </c:pt>
                <c:pt idx="2185">
                  <c:v>37.700000000000003</c:v>
                </c:pt>
                <c:pt idx="2186">
                  <c:v>37.700000000000003</c:v>
                </c:pt>
                <c:pt idx="2187">
                  <c:v>37.6</c:v>
                </c:pt>
                <c:pt idx="2188">
                  <c:v>37.700000000000003</c:v>
                </c:pt>
                <c:pt idx="2189">
                  <c:v>37.6</c:v>
                </c:pt>
                <c:pt idx="2190">
                  <c:v>37.700000000000003</c:v>
                </c:pt>
                <c:pt idx="2191">
                  <c:v>37.700000000000003</c:v>
                </c:pt>
                <c:pt idx="2192">
                  <c:v>37.700000000000003</c:v>
                </c:pt>
                <c:pt idx="2193">
                  <c:v>37.6</c:v>
                </c:pt>
                <c:pt idx="2194">
                  <c:v>37.700000000000003</c:v>
                </c:pt>
                <c:pt idx="2195">
                  <c:v>37.700000000000003</c:v>
                </c:pt>
                <c:pt idx="2196">
                  <c:v>37.700000000000003</c:v>
                </c:pt>
                <c:pt idx="2197">
                  <c:v>37.700000000000003</c:v>
                </c:pt>
                <c:pt idx="2198">
                  <c:v>37.700000000000003</c:v>
                </c:pt>
                <c:pt idx="2199">
                  <c:v>37.700000000000003</c:v>
                </c:pt>
                <c:pt idx="2200">
                  <c:v>37.700000000000003</c:v>
                </c:pt>
                <c:pt idx="2201">
                  <c:v>37.700000000000003</c:v>
                </c:pt>
                <c:pt idx="2202">
                  <c:v>37.700000000000003</c:v>
                </c:pt>
                <c:pt idx="2203">
                  <c:v>37.700000000000003</c:v>
                </c:pt>
                <c:pt idx="2204">
                  <c:v>37.700000000000003</c:v>
                </c:pt>
                <c:pt idx="2205">
                  <c:v>37.700000000000003</c:v>
                </c:pt>
                <c:pt idx="2206">
                  <c:v>37.700000000000003</c:v>
                </c:pt>
                <c:pt idx="2207">
                  <c:v>37.700000000000003</c:v>
                </c:pt>
                <c:pt idx="2208">
                  <c:v>37.700000000000003</c:v>
                </c:pt>
                <c:pt idx="2209">
                  <c:v>37.700000000000003</c:v>
                </c:pt>
                <c:pt idx="2210">
                  <c:v>37.700000000000003</c:v>
                </c:pt>
                <c:pt idx="2211">
                  <c:v>37.700000000000003</c:v>
                </c:pt>
                <c:pt idx="2212">
                  <c:v>37.700000000000003</c:v>
                </c:pt>
                <c:pt idx="2213">
                  <c:v>37.700000000000003</c:v>
                </c:pt>
                <c:pt idx="2214">
                  <c:v>37.700000000000003</c:v>
                </c:pt>
                <c:pt idx="2215">
                  <c:v>37.700000000000003</c:v>
                </c:pt>
                <c:pt idx="2216">
                  <c:v>37.700000000000003</c:v>
                </c:pt>
                <c:pt idx="2217">
                  <c:v>37.700000000000003</c:v>
                </c:pt>
                <c:pt idx="2218">
                  <c:v>37.700000000000003</c:v>
                </c:pt>
                <c:pt idx="2219">
                  <c:v>37.700000000000003</c:v>
                </c:pt>
                <c:pt idx="2220">
                  <c:v>37.700000000000003</c:v>
                </c:pt>
                <c:pt idx="2221">
                  <c:v>37.700000000000003</c:v>
                </c:pt>
                <c:pt idx="2222">
                  <c:v>37.700000000000003</c:v>
                </c:pt>
                <c:pt idx="2223">
                  <c:v>37.700000000000003</c:v>
                </c:pt>
                <c:pt idx="2224">
                  <c:v>37.700000000000003</c:v>
                </c:pt>
                <c:pt idx="2225">
                  <c:v>37.700000000000003</c:v>
                </c:pt>
                <c:pt idx="2226">
                  <c:v>37.700000000000003</c:v>
                </c:pt>
                <c:pt idx="2227">
                  <c:v>37.700000000000003</c:v>
                </c:pt>
                <c:pt idx="2228">
                  <c:v>37.700000000000003</c:v>
                </c:pt>
                <c:pt idx="2229">
                  <c:v>37.700000000000003</c:v>
                </c:pt>
                <c:pt idx="2230">
                  <c:v>37.700000000000003</c:v>
                </c:pt>
                <c:pt idx="2231">
                  <c:v>37.700000000000003</c:v>
                </c:pt>
                <c:pt idx="2232">
                  <c:v>37.700000000000003</c:v>
                </c:pt>
                <c:pt idx="2233">
                  <c:v>37.700000000000003</c:v>
                </c:pt>
                <c:pt idx="2234">
                  <c:v>37.700000000000003</c:v>
                </c:pt>
                <c:pt idx="2235">
                  <c:v>37.700000000000003</c:v>
                </c:pt>
                <c:pt idx="2236">
                  <c:v>37.700000000000003</c:v>
                </c:pt>
                <c:pt idx="2237">
                  <c:v>37.700000000000003</c:v>
                </c:pt>
                <c:pt idx="2238">
                  <c:v>37.700000000000003</c:v>
                </c:pt>
                <c:pt idx="2239">
                  <c:v>37.700000000000003</c:v>
                </c:pt>
                <c:pt idx="2240">
                  <c:v>37.700000000000003</c:v>
                </c:pt>
                <c:pt idx="2241">
                  <c:v>37.700000000000003</c:v>
                </c:pt>
                <c:pt idx="2242">
                  <c:v>37.700000000000003</c:v>
                </c:pt>
                <c:pt idx="2243">
                  <c:v>37.700000000000003</c:v>
                </c:pt>
                <c:pt idx="2244">
                  <c:v>37.700000000000003</c:v>
                </c:pt>
                <c:pt idx="2245">
                  <c:v>37.700000000000003</c:v>
                </c:pt>
                <c:pt idx="2246">
                  <c:v>37.700000000000003</c:v>
                </c:pt>
                <c:pt idx="2247">
                  <c:v>37.700000000000003</c:v>
                </c:pt>
                <c:pt idx="2248">
                  <c:v>37.700000000000003</c:v>
                </c:pt>
                <c:pt idx="2249">
                  <c:v>37.700000000000003</c:v>
                </c:pt>
                <c:pt idx="2250">
                  <c:v>37.700000000000003</c:v>
                </c:pt>
                <c:pt idx="2251">
                  <c:v>37.700000000000003</c:v>
                </c:pt>
                <c:pt idx="2252">
                  <c:v>37.700000000000003</c:v>
                </c:pt>
                <c:pt idx="2253">
                  <c:v>37.700000000000003</c:v>
                </c:pt>
                <c:pt idx="2254">
                  <c:v>37.700000000000003</c:v>
                </c:pt>
                <c:pt idx="2255">
                  <c:v>37.700000000000003</c:v>
                </c:pt>
                <c:pt idx="2256">
                  <c:v>37.700000000000003</c:v>
                </c:pt>
                <c:pt idx="2257">
                  <c:v>37.700000000000003</c:v>
                </c:pt>
                <c:pt idx="2258">
                  <c:v>37.700000000000003</c:v>
                </c:pt>
                <c:pt idx="2259">
                  <c:v>37.700000000000003</c:v>
                </c:pt>
                <c:pt idx="2260">
                  <c:v>37.700000000000003</c:v>
                </c:pt>
                <c:pt idx="2261">
                  <c:v>37.700000000000003</c:v>
                </c:pt>
                <c:pt idx="2262">
                  <c:v>37.700000000000003</c:v>
                </c:pt>
                <c:pt idx="2263">
                  <c:v>37.700000000000003</c:v>
                </c:pt>
                <c:pt idx="2264">
                  <c:v>37.700000000000003</c:v>
                </c:pt>
                <c:pt idx="2265">
                  <c:v>37.700000000000003</c:v>
                </c:pt>
                <c:pt idx="2266">
                  <c:v>37.700000000000003</c:v>
                </c:pt>
                <c:pt idx="2267">
                  <c:v>37.700000000000003</c:v>
                </c:pt>
                <c:pt idx="2268">
                  <c:v>37.700000000000003</c:v>
                </c:pt>
                <c:pt idx="2269">
                  <c:v>37.700000000000003</c:v>
                </c:pt>
                <c:pt idx="2270">
                  <c:v>37.700000000000003</c:v>
                </c:pt>
                <c:pt idx="2271">
                  <c:v>37.700000000000003</c:v>
                </c:pt>
                <c:pt idx="2272">
                  <c:v>37.700000000000003</c:v>
                </c:pt>
                <c:pt idx="2273">
                  <c:v>37.700000000000003</c:v>
                </c:pt>
                <c:pt idx="2274">
                  <c:v>37.700000000000003</c:v>
                </c:pt>
                <c:pt idx="2275">
                  <c:v>37.700000000000003</c:v>
                </c:pt>
                <c:pt idx="2276">
                  <c:v>37.700000000000003</c:v>
                </c:pt>
                <c:pt idx="2277">
                  <c:v>37.700000000000003</c:v>
                </c:pt>
                <c:pt idx="2278">
                  <c:v>37.700000000000003</c:v>
                </c:pt>
                <c:pt idx="2279">
                  <c:v>37.700000000000003</c:v>
                </c:pt>
                <c:pt idx="2280">
                  <c:v>37.700000000000003</c:v>
                </c:pt>
                <c:pt idx="2281">
                  <c:v>37.700000000000003</c:v>
                </c:pt>
                <c:pt idx="2282">
                  <c:v>37.700000000000003</c:v>
                </c:pt>
                <c:pt idx="2283">
                  <c:v>37.700000000000003</c:v>
                </c:pt>
                <c:pt idx="2284">
                  <c:v>37.700000000000003</c:v>
                </c:pt>
                <c:pt idx="2285">
                  <c:v>37.700000000000003</c:v>
                </c:pt>
                <c:pt idx="2286">
                  <c:v>37.700000000000003</c:v>
                </c:pt>
                <c:pt idx="2287">
                  <c:v>37.700000000000003</c:v>
                </c:pt>
                <c:pt idx="2288">
                  <c:v>37.700000000000003</c:v>
                </c:pt>
                <c:pt idx="2289">
                  <c:v>37.700000000000003</c:v>
                </c:pt>
                <c:pt idx="2290">
                  <c:v>37.700000000000003</c:v>
                </c:pt>
                <c:pt idx="2291">
                  <c:v>37.700000000000003</c:v>
                </c:pt>
                <c:pt idx="2292">
                  <c:v>37.700000000000003</c:v>
                </c:pt>
                <c:pt idx="2293">
                  <c:v>37.700000000000003</c:v>
                </c:pt>
                <c:pt idx="2294">
                  <c:v>37.700000000000003</c:v>
                </c:pt>
                <c:pt idx="2295">
                  <c:v>37.700000000000003</c:v>
                </c:pt>
                <c:pt idx="2296">
                  <c:v>37.700000000000003</c:v>
                </c:pt>
                <c:pt idx="2297">
                  <c:v>37.700000000000003</c:v>
                </c:pt>
                <c:pt idx="2298">
                  <c:v>37.700000000000003</c:v>
                </c:pt>
                <c:pt idx="2299">
                  <c:v>37.700000000000003</c:v>
                </c:pt>
                <c:pt idx="2300">
                  <c:v>37.700000000000003</c:v>
                </c:pt>
                <c:pt idx="2301">
                  <c:v>37.700000000000003</c:v>
                </c:pt>
                <c:pt idx="2302">
                  <c:v>37.700000000000003</c:v>
                </c:pt>
                <c:pt idx="2303">
                  <c:v>37.700000000000003</c:v>
                </c:pt>
                <c:pt idx="2304">
                  <c:v>37.700000000000003</c:v>
                </c:pt>
                <c:pt idx="2305">
                  <c:v>37.700000000000003</c:v>
                </c:pt>
                <c:pt idx="2306">
                  <c:v>37.700000000000003</c:v>
                </c:pt>
                <c:pt idx="2307">
                  <c:v>37.700000000000003</c:v>
                </c:pt>
                <c:pt idx="2308">
                  <c:v>37.700000000000003</c:v>
                </c:pt>
                <c:pt idx="2309">
                  <c:v>37.700000000000003</c:v>
                </c:pt>
                <c:pt idx="2310">
                  <c:v>37.700000000000003</c:v>
                </c:pt>
                <c:pt idx="2311">
                  <c:v>37.700000000000003</c:v>
                </c:pt>
                <c:pt idx="2312">
                  <c:v>37.700000000000003</c:v>
                </c:pt>
                <c:pt idx="2313">
                  <c:v>37.700000000000003</c:v>
                </c:pt>
                <c:pt idx="2314">
                  <c:v>37.700000000000003</c:v>
                </c:pt>
                <c:pt idx="2315">
                  <c:v>37.700000000000003</c:v>
                </c:pt>
                <c:pt idx="2316">
                  <c:v>37.700000000000003</c:v>
                </c:pt>
                <c:pt idx="2317">
                  <c:v>37.700000000000003</c:v>
                </c:pt>
                <c:pt idx="2318">
                  <c:v>37.700000000000003</c:v>
                </c:pt>
                <c:pt idx="2319">
                  <c:v>37.700000000000003</c:v>
                </c:pt>
                <c:pt idx="2320">
                  <c:v>37.700000000000003</c:v>
                </c:pt>
                <c:pt idx="2321">
                  <c:v>37.700000000000003</c:v>
                </c:pt>
                <c:pt idx="2322">
                  <c:v>37.700000000000003</c:v>
                </c:pt>
                <c:pt idx="2323">
                  <c:v>37.700000000000003</c:v>
                </c:pt>
                <c:pt idx="2324">
                  <c:v>37.700000000000003</c:v>
                </c:pt>
                <c:pt idx="2325">
                  <c:v>37.700000000000003</c:v>
                </c:pt>
                <c:pt idx="2326">
                  <c:v>37.700000000000003</c:v>
                </c:pt>
                <c:pt idx="2327">
                  <c:v>37.700000000000003</c:v>
                </c:pt>
                <c:pt idx="2328">
                  <c:v>37.700000000000003</c:v>
                </c:pt>
                <c:pt idx="2329">
                  <c:v>37.700000000000003</c:v>
                </c:pt>
                <c:pt idx="2330">
                  <c:v>37.700000000000003</c:v>
                </c:pt>
                <c:pt idx="2331">
                  <c:v>37.700000000000003</c:v>
                </c:pt>
                <c:pt idx="2332">
                  <c:v>37.700000000000003</c:v>
                </c:pt>
                <c:pt idx="2333">
                  <c:v>37.700000000000003</c:v>
                </c:pt>
                <c:pt idx="2334">
                  <c:v>37.700000000000003</c:v>
                </c:pt>
                <c:pt idx="2335">
                  <c:v>37.700000000000003</c:v>
                </c:pt>
                <c:pt idx="2336">
                  <c:v>37.700000000000003</c:v>
                </c:pt>
                <c:pt idx="2337">
                  <c:v>37.700000000000003</c:v>
                </c:pt>
                <c:pt idx="2338">
                  <c:v>37.700000000000003</c:v>
                </c:pt>
                <c:pt idx="2339">
                  <c:v>37.700000000000003</c:v>
                </c:pt>
                <c:pt idx="2340">
                  <c:v>37.700000000000003</c:v>
                </c:pt>
                <c:pt idx="2341">
                  <c:v>37.700000000000003</c:v>
                </c:pt>
                <c:pt idx="2342">
                  <c:v>37.799999999999997</c:v>
                </c:pt>
                <c:pt idx="2343">
                  <c:v>37.700000000000003</c:v>
                </c:pt>
                <c:pt idx="2344">
                  <c:v>37.700000000000003</c:v>
                </c:pt>
                <c:pt idx="2345">
                  <c:v>37.700000000000003</c:v>
                </c:pt>
                <c:pt idx="2346">
                  <c:v>37.700000000000003</c:v>
                </c:pt>
                <c:pt idx="2347">
                  <c:v>37.700000000000003</c:v>
                </c:pt>
                <c:pt idx="2348">
                  <c:v>37.700000000000003</c:v>
                </c:pt>
                <c:pt idx="2349">
                  <c:v>37.700000000000003</c:v>
                </c:pt>
                <c:pt idx="2350">
                  <c:v>37.700000000000003</c:v>
                </c:pt>
                <c:pt idx="2351">
                  <c:v>37.700000000000003</c:v>
                </c:pt>
                <c:pt idx="2352">
                  <c:v>37.700000000000003</c:v>
                </c:pt>
                <c:pt idx="2353">
                  <c:v>37.700000000000003</c:v>
                </c:pt>
                <c:pt idx="2354">
                  <c:v>37.700000000000003</c:v>
                </c:pt>
                <c:pt idx="2355">
                  <c:v>37.700000000000003</c:v>
                </c:pt>
                <c:pt idx="2356">
                  <c:v>37.700000000000003</c:v>
                </c:pt>
                <c:pt idx="2357">
                  <c:v>37.700000000000003</c:v>
                </c:pt>
                <c:pt idx="2358">
                  <c:v>37.700000000000003</c:v>
                </c:pt>
                <c:pt idx="2359">
                  <c:v>37.700000000000003</c:v>
                </c:pt>
                <c:pt idx="2360">
                  <c:v>37.700000000000003</c:v>
                </c:pt>
                <c:pt idx="2361">
                  <c:v>37.700000000000003</c:v>
                </c:pt>
                <c:pt idx="2362">
                  <c:v>37.700000000000003</c:v>
                </c:pt>
                <c:pt idx="2363">
                  <c:v>37.700000000000003</c:v>
                </c:pt>
                <c:pt idx="2364">
                  <c:v>37.700000000000003</c:v>
                </c:pt>
                <c:pt idx="2365">
                  <c:v>37.700000000000003</c:v>
                </c:pt>
                <c:pt idx="2366">
                  <c:v>37.700000000000003</c:v>
                </c:pt>
                <c:pt idx="2367">
                  <c:v>37.700000000000003</c:v>
                </c:pt>
                <c:pt idx="2368">
                  <c:v>37.700000000000003</c:v>
                </c:pt>
                <c:pt idx="2369">
                  <c:v>37.700000000000003</c:v>
                </c:pt>
                <c:pt idx="2370">
                  <c:v>37.700000000000003</c:v>
                </c:pt>
                <c:pt idx="2371">
                  <c:v>37.700000000000003</c:v>
                </c:pt>
                <c:pt idx="2372">
                  <c:v>37.700000000000003</c:v>
                </c:pt>
                <c:pt idx="2373">
                  <c:v>37.700000000000003</c:v>
                </c:pt>
                <c:pt idx="2374">
                  <c:v>37.700000000000003</c:v>
                </c:pt>
                <c:pt idx="2375">
                  <c:v>37.700000000000003</c:v>
                </c:pt>
                <c:pt idx="2376">
                  <c:v>37.700000000000003</c:v>
                </c:pt>
                <c:pt idx="2377">
                  <c:v>37.700000000000003</c:v>
                </c:pt>
                <c:pt idx="2378">
                  <c:v>37.700000000000003</c:v>
                </c:pt>
                <c:pt idx="2379">
                  <c:v>37.700000000000003</c:v>
                </c:pt>
                <c:pt idx="2380">
                  <c:v>37.700000000000003</c:v>
                </c:pt>
                <c:pt idx="2381">
                  <c:v>37.700000000000003</c:v>
                </c:pt>
                <c:pt idx="2382">
                  <c:v>37.700000000000003</c:v>
                </c:pt>
                <c:pt idx="2383">
                  <c:v>37.700000000000003</c:v>
                </c:pt>
                <c:pt idx="2384">
                  <c:v>37.700000000000003</c:v>
                </c:pt>
                <c:pt idx="2385">
                  <c:v>37.700000000000003</c:v>
                </c:pt>
                <c:pt idx="2386">
                  <c:v>37.700000000000003</c:v>
                </c:pt>
                <c:pt idx="2387">
                  <c:v>37.700000000000003</c:v>
                </c:pt>
                <c:pt idx="2388">
                  <c:v>37.700000000000003</c:v>
                </c:pt>
                <c:pt idx="2389">
                  <c:v>37.700000000000003</c:v>
                </c:pt>
                <c:pt idx="2390">
                  <c:v>37.700000000000003</c:v>
                </c:pt>
                <c:pt idx="2391">
                  <c:v>37.700000000000003</c:v>
                </c:pt>
                <c:pt idx="2392">
                  <c:v>37.700000000000003</c:v>
                </c:pt>
                <c:pt idx="2393">
                  <c:v>37.700000000000003</c:v>
                </c:pt>
                <c:pt idx="2394">
                  <c:v>37.700000000000003</c:v>
                </c:pt>
                <c:pt idx="2395">
                  <c:v>37.700000000000003</c:v>
                </c:pt>
                <c:pt idx="2396">
                  <c:v>37.700000000000003</c:v>
                </c:pt>
                <c:pt idx="2397">
                  <c:v>37.700000000000003</c:v>
                </c:pt>
                <c:pt idx="2398">
                  <c:v>37.700000000000003</c:v>
                </c:pt>
                <c:pt idx="2399">
                  <c:v>37.700000000000003</c:v>
                </c:pt>
                <c:pt idx="2400">
                  <c:v>37.700000000000003</c:v>
                </c:pt>
                <c:pt idx="2401">
                  <c:v>37.700000000000003</c:v>
                </c:pt>
                <c:pt idx="2402">
                  <c:v>37.799999999999997</c:v>
                </c:pt>
                <c:pt idx="2403">
                  <c:v>37.700000000000003</c:v>
                </c:pt>
                <c:pt idx="2404">
                  <c:v>37.700000000000003</c:v>
                </c:pt>
                <c:pt idx="2405">
                  <c:v>37.700000000000003</c:v>
                </c:pt>
                <c:pt idx="2406">
                  <c:v>37.700000000000003</c:v>
                </c:pt>
                <c:pt idx="2407">
                  <c:v>37.700000000000003</c:v>
                </c:pt>
                <c:pt idx="2408">
                  <c:v>37.700000000000003</c:v>
                </c:pt>
                <c:pt idx="2409">
                  <c:v>37.799999999999997</c:v>
                </c:pt>
                <c:pt idx="2410">
                  <c:v>37.700000000000003</c:v>
                </c:pt>
                <c:pt idx="2411">
                  <c:v>37.700000000000003</c:v>
                </c:pt>
                <c:pt idx="2412">
                  <c:v>37.700000000000003</c:v>
                </c:pt>
                <c:pt idx="2413">
                  <c:v>37.700000000000003</c:v>
                </c:pt>
                <c:pt idx="2414">
                  <c:v>37.700000000000003</c:v>
                </c:pt>
                <c:pt idx="2415">
                  <c:v>37.700000000000003</c:v>
                </c:pt>
                <c:pt idx="2416">
                  <c:v>37.700000000000003</c:v>
                </c:pt>
                <c:pt idx="2417">
                  <c:v>37.700000000000003</c:v>
                </c:pt>
                <c:pt idx="2418">
                  <c:v>37.700000000000003</c:v>
                </c:pt>
                <c:pt idx="2419">
                  <c:v>37.700000000000003</c:v>
                </c:pt>
                <c:pt idx="2420">
                  <c:v>37.799999999999997</c:v>
                </c:pt>
                <c:pt idx="2421">
                  <c:v>37.700000000000003</c:v>
                </c:pt>
                <c:pt idx="2422">
                  <c:v>37.700000000000003</c:v>
                </c:pt>
                <c:pt idx="2423">
                  <c:v>37.700000000000003</c:v>
                </c:pt>
                <c:pt idx="2424">
                  <c:v>37.700000000000003</c:v>
                </c:pt>
                <c:pt idx="2425">
                  <c:v>37.700000000000003</c:v>
                </c:pt>
                <c:pt idx="2426">
                  <c:v>37.700000000000003</c:v>
                </c:pt>
                <c:pt idx="2427">
                  <c:v>37.700000000000003</c:v>
                </c:pt>
                <c:pt idx="2428">
                  <c:v>37.700000000000003</c:v>
                </c:pt>
                <c:pt idx="2429">
                  <c:v>37.700000000000003</c:v>
                </c:pt>
                <c:pt idx="2430">
                  <c:v>37.700000000000003</c:v>
                </c:pt>
                <c:pt idx="2431">
                  <c:v>37.700000000000003</c:v>
                </c:pt>
                <c:pt idx="2432">
                  <c:v>37.700000000000003</c:v>
                </c:pt>
                <c:pt idx="2433">
                  <c:v>37.700000000000003</c:v>
                </c:pt>
                <c:pt idx="2434">
                  <c:v>37.700000000000003</c:v>
                </c:pt>
                <c:pt idx="2435">
                  <c:v>37.799999999999997</c:v>
                </c:pt>
                <c:pt idx="2436">
                  <c:v>37.700000000000003</c:v>
                </c:pt>
                <c:pt idx="2437">
                  <c:v>37.700000000000003</c:v>
                </c:pt>
                <c:pt idx="2438">
                  <c:v>37.700000000000003</c:v>
                </c:pt>
                <c:pt idx="2439">
                  <c:v>37.700000000000003</c:v>
                </c:pt>
                <c:pt idx="2440">
                  <c:v>37.700000000000003</c:v>
                </c:pt>
                <c:pt idx="2441">
                  <c:v>37.700000000000003</c:v>
                </c:pt>
                <c:pt idx="2442">
                  <c:v>37.700000000000003</c:v>
                </c:pt>
                <c:pt idx="2443">
                  <c:v>37.700000000000003</c:v>
                </c:pt>
                <c:pt idx="2444">
                  <c:v>37.700000000000003</c:v>
                </c:pt>
                <c:pt idx="2445">
                  <c:v>37.700000000000003</c:v>
                </c:pt>
                <c:pt idx="2446">
                  <c:v>37.700000000000003</c:v>
                </c:pt>
                <c:pt idx="2447">
                  <c:v>37.700000000000003</c:v>
                </c:pt>
                <c:pt idx="2448">
                  <c:v>37.799999999999997</c:v>
                </c:pt>
                <c:pt idx="2449">
                  <c:v>37.799999999999997</c:v>
                </c:pt>
                <c:pt idx="2450">
                  <c:v>37.700000000000003</c:v>
                </c:pt>
                <c:pt idx="2451">
                  <c:v>37.700000000000003</c:v>
                </c:pt>
                <c:pt idx="2452">
                  <c:v>37.700000000000003</c:v>
                </c:pt>
                <c:pt idx="2453">
                  <c:v>37.700000000000003</c:v>
                </c:pt>
                <c:pt idx="2454">
                  <c:v>37.700000000000003</c:v>
                </c:pt>
                <c:pt idx="2455">
                  <c:v>37.700000000000003</c:v>
                </c:pt>
                <c:pt idx="2456">
                  <c:v>37.700000000000003</c:v>
                </c:pt>
                <c:pt idx="2457">
                  <c:v>37.700000000000003</c:v>
                </c:pt>
                <c:pt idx="2458">
                  <c:v>37.700000000000003</c:v>
                </c:pt>
                <c:pt idx="2459">
                  <c:v>37.799999999999997</c:v>
                </c:pt>
                <c:pt idx="2460">
                  <c:v>37.700000000000003</c:v>
                </c:pt>
                <c:pt idx="2461">
                  <c:v>37.700000000000003</c:v>
                </c:pt>
                <c:pt idx="2462">
                  <c:v>37.700000000000003</c:v>
                </c:pt>
                <c:pt idx="2463">
                  <c:v>37.700000000000003</c:v>
                </c:pt>
                <c:pt idx="2464">
                  <c:v>37.700000000000003</c:v>
                </c:pt>
                <c:pt idx="2465">
                  <c:v>37.799999999999997</c:v>
                </c:pt>
                <c:pt idx="2466">
                  <c:v>37.700000000000003</c:v>
                </c:pt>
                <c:pt idx="2467">
                  <c:v>37.700000000000003</c:v>
                </c:pt>
                <c:pt idx="2468">
                  <c:v>37.700000000000003</c:v>
                </c:pt>
                <c:pt idx="2469">
                  <c:v>37.799999999999997</c:v>
                </c:pt>
                <c:pt idx="2470">
                  <c:v>37.700000000000003</c:v>
                </c:pt>
                <c:pt idx="2471">
                  <c:v>37.700000000000003</c:v>
                </c:pt>
                <c:pt idx="2472">
                  <c:v>37.700000000000003</c:v>
                </c:pt>
                <c:pt idx="2473">
                  <c:v>37.799999999999997</c:v>
                </c:pt>
                <c:pt idx="2474">
                  <c:v>37.799999999999997</c:v>
                </c:pt>
                <c:pt idx="2475">
                  <c:v>37.700000000000003</c:v>
                </c:pt>
                <c:pt idx="2476">
                  <c:v>37.700000000000003</c:v>
                </c:pt>
                <c:pt idx="2477">
                  <c:v>37.700000000000003</c:v>
                </c:pt>
                <c:pt idx="2478">
                  <c:v>37.799999999999997</c:v>
                </c:pt>
                <c:pt idx="2479">
                  <c:v>37.799999999999997</c:v>
                </c:pt>
                <c:pt idx="2480">
                  <c:v>37.700000000000003</c:v>
                </c:pt>
                <c:pt idx="2481">
                  <c:v>37.799999999999997</c:v>
                </c:pt>
                <c:pt idx="2482">
                  <c:v>37.799999999999997</c:v>
                </c:pt>
                <c:pt idx="2483">
                  <c:v>37.700000000000003</c:v>
                </c:pt>
                <c:pt idx="2484">
                  <c:v>37.700000000000003</c:v>
                </c:pt>
                <c:pt idx="2485">
                  <c:v>37.700000000000003</c:v>
                </c:pt>
                <c:pt idx="2486">
                  <c:v>37.700000000000003</c:v>
                </c:pt>
                <c:pt idx="2487">
                  <c:v>37.799999999999997</c:v>
                </c:pt>
                <c:pt idx="2488">
                  <c:v>37.700000000000003</c:v>
                </c:pt>
                <c:pt idx="2489">
                  <c:v>37.700000000000003</c:v>
                </c:pt>
                <c:pt idx="2490">
                  <c:v>37.700000000000003</c:v>
                </c:pt>
                <c:pt idx="2491">
                  <c:v>37.700000000000003</c:v>
                </c:pt>
                <c:pt idx="2492">
                  <c:v>37.799999999999997</c:v>
                </c:pt>
                <c:pt idx="2493">
                  <c:v>37.799999999999997</c:v>
                </c:pt>
                <c:pt idx="2494">
                  <c:v>37.799999999999997</c:v>
                </c:pt>
                <c:pt idx="2495">
                  <c:v>37.799999999999997</c:v>
                </c:pt>
                <c:pt idx="2496">
                  <c:v>37.799999999999997</c:v>
                </c:pt>
                <c:pt idx="2497">
                  <c:v>37.700000000000003</c:v>
                </c:pt>
                <c:pt idx="2498">
                  <c:v>37.700000000000003</c:v>
                </c:pt>
                <c:pt idx="2499">
                  <c:v>37.799999999999997</c:v>
                </c:pt>
                <c:pt idx="2500">
                  <c:v>37.799999999999997</c:v>
                </c:pt>
                <c:pt idx="2501">
                  <c:v>37.799999999999997</c:v>
                </c:pt>
                <c:pt idx="2502">
                  <c:v>37.799999999999997</c:v>
                </c:pt>
                <c:pt idx="2503">
                  <c:v>37.799999999999997</c:v>
                </c:pt>
                <c:pt idx="2504">
                  <c:v>37.700000000000003</c:v>
                </c:pt>
                <c:pt idx="2505">
                  <c:v>37.700000000000003</c:v>
                </c:pt>
                <c:pt idx="2506">
                  <c:v>37.799999999999997</c:v>
                </c:pt>
                <c:pt idx="2507">
                  <c:v>37.799999999999997</c:v>
                </c:pt>
                <c:pt idx="2508">
                  <c:v>37.799999999999997</c:v>
                </c:pt>
                <c:pt idx="2509">
                  <c:v>37.799999999999997</c:v>
                </c:pt>
                <c:pt idx="2510">
                  <c:v>37.799999999999997</c:v>
                </c:pt>
                <c:pt idx="2511">
                  <c:v>37.799999999999997</c:v>
                </c:pt>
                <c:pt idx="2512">
                  <c:v>37.700000000000003</c:v>
                </c:pt>
                <c:pt idx="2513">
                  <c:v>37.799999999999997</c:v>
                </c:pt>
                <c:pt idx="2514">
                  <c:v>37.799999999999997</c:v>
                </c:pt>
                <c:pt idx="2515">
                  <c:v>37.799999999999997</c:v>
                </c:pt>
                <c:pt idx="2516">
                  <c:v>37.799999999999997</c:v>
                </c:pt>
                <c:pt idx="2517">
                  <c:v>37.799999999999997</c:v>
                </c:pt>
                <c:pt idx="2518">
                  <c:v>37.799999999999997</c:v>
                </c:pt>
                <c:pt idx="2519">
                  <c:v>37.799999999999997</c:v>
                </c:pt>
                <c:pt idx="2520">
                  <c:v>37.799999999999997</c:v>
                </c:pt>
                <c:pt idx="2521">
                  <c:v>37.700000000000003</c:v>
                </c:pt>
                <c:pt idx="2522">
                  <c:v>37.799999999999997</c:v>
                </c:pt>
                <c:pt idx="2523">
                  <c:v>37.799999999999997</c:v>
                </c:pt>
                <c:pt idx="2524">
                  <c:v>37.700000000000003</c:v>
                </c:pt>
                <c:pt idx="2525">
                  <c:v>37.799999999999997</c:v>
                </c:pt>
                <c:pt idx="2526">
                  <c:v>37.799999999999997</c:v>
                </c:pt>
                <c:pt idx="2527">
                  <c:v>37.799999999999997</c:v>
                </c:pt>
                <c:pt idx="2528">
                  <c:v>37.799999999999997</c:v>
                </c:pt>
                <c:pt idx="2529">
                  <c:v>37.799999999999997</c:v>
                </c:pt>
                <c:pt idx="2530">
                  <c:v>37.799999999999997</c:v>
                </c:pt>
                <c:pt idx="2531">
                  <c:v>37.799999999999997</c:v>
                </c:pt>
                <c:pt idx="2532">
                  <c:v>37.799999999999997</c:v>
                </c:pt>
                <c:pt idx="2533">
                  <c:v>37.700000000000003</c:v>
                </c:pt>
                <c:pt idx="2534">
                  <c:v>37.700000000000003</c:v>
                </c:pt>
                <c:pt idx="2535">
                  <c:v>37.799999999999997</c:v>
                </c:pt>
                <c:pt idx="2536">
                  <c:v>37.799999999999997</c:v>
                </c:pt>
                <c:pt idx="2537">
                  <c:v>37.700000000000003</c:v>
                </c:pt>
                <c:pt idx="2538">
                  <c:v>37.799999999999997</c:v>
                </c:pt>
                <c:pt idx="2539">
                  <c:v>37.799999999999997</c:v>
                </c:pt>
                <c:pt idx="2540">
                  <c:v>37.799999999999997</c:v>
                </c:pt>
                <c:pt idx="2541">
                  <c:v>37.700000000000003</c:v>
                </c:pt>
                <c:pt idx="2542">
                  <c:v>37.700000000000003</c:v>
                </c:pt>
                <c:pt idx="2543">
                  <c:v>37.700000000000003</c:v>
                </c:pt>
                <c:pt idx="2544">
                  <c:v>37.700000000000003</c:v>
                </c:pt>
                <c:pt idx="2545">
                  <c:v>37.700000000000003</c:v>
                </c:pt>
                <c:pt idx="2546">
                  <c:v>37.700000000000003</c:v>
                </c:pt>
                <c:pt idx="2547">
                  <c:v>37.700000000000003</c:v>
                </c:pt>
                <c:pt idx="2548">
                  <c:v>37.700000000000003</c:v>
                </c:pt>
                <c:pt idx="2549">
                  <c:v>37.700000000000003</c:v>
                </c:pt>
                <c:pt idx="2550">
                  <c:v>37.799999999999997</c:v>
                </c:pt>
                <c:pt idx="2551">
                  <c:v>37.799999999999997</c:v>
                </c:pt>
                <c:pt idx="2552">
                  <c:v>37.799999999999997</c:v>
                </c:pt>
                <c:pt idx="2553">
                  <c:v>37.799999999999997</c:v>
                </c:pt>
                <c:pt idx="2554">
                  <c:v>37.799999999999997</c:v>
                </c:pt>
                <c:pt idx="2555">
                  <c:v>37.700000000000003</c:v>
                </c:pt>
                <c:pt idx="2556">
                  <c:v>37.700000000000003</c:v>
                </c:pt>
                <c:pt idx="2557">
                  <c:v>37.799999999999997</c:v>
                </c:pt>
                <c:pt idx="2558">
                  <c:v>37.799999999999997</c:v>
                </c:pt>
                <c:pt idx="2559">
                  <c:v>37.799999999999997</c:v>
                </c:pt>
                <c:pt idx="2560">
                  <c:v>37.799999999999997</c:v>
                </c:pt>
                <c:pt idx="2561">
                  <c:v>37.700000000000003</c:v>
                </c:pt>
                <c:pt idx="2562">
                  <c:v>37.700000000000003</c:v>
                </c:pt>
                <c:pt idx="2563">
                  <c:v>37.700000000000003</c:v>
                </c:pt>
                <c:pt idx="2564">
                  <c:v>37.799999999999997</c:v>
                </c:pt>
                <c:pt idx="2565">
                  <c:v>37.799999999999997</c:v>
                </c:pt>
                <c:pt idx="2566">
                  <c:v>37.799999999999997</c:v>
                </c:pt>
                <c:pt idx="2567">
                  <c:v>37.799999999999997</c:v>
                </c:pt>
                <c:pt idx="2568">
                  <c:v>37.799999999999997</c:v>
                </c:pt>
                <c:pt idx="2569">
                  <c:v>37.799999999999997</c:v>
                </c:pt>
                <c:pt idx="2570">
                  <c:v>37.799999999999997</c:v>
                </c:pt>
                <c:pt idx="2571">
                  <c:v>37.799999999999997</c:v>
                </c:pt>
                <c:pt idx="2572">
                  <c:v>37.799999999999997</c:v>
                </c:pt>
                <c:pt idx="2573">
                  <c:v>37.799999999999997</c:v>
                </c:pt>
                <c:pt idx="2574">
                  <c:v>37.799999999999997</c:v>
                </c:pt>
                <c:pt idx="2575">
                  <c:v>37.700000000000003</c:v>
                </c:pt>
                <c:pt idx="2576">
                  <c:v>37.799999999999997</c:v>
                </c:pt>
                <c:pt idx="2577">
                  <c:v>37.700000000000003</c:v>
                </c:pt>
                <c:pt idx="2578">
                  <c:v>37.700000000000003</c:v>
                </c:pt>
                <c:pt idx="2579">
                  <c:v>37.700000000000003</c:v>
                </c:pt>
                <c:pt idx="2580">
                  <c:v>37.799999999999997</c:v>
                </c:pt>
                <c:pt idx="2581">
                  <c:v>37.799999999999997</c:v>
                </c:pt>
                <c:pt idx="2582">
                  <c:v>37.799999999999997</c:v>
                </c:pt>
                <c:pt idx="2583">
                  <c:v>37.700000000000003</c:v>
                </c:pt>
                <c:pt idx="2584">
                  <c:v>37.700000000000003</c:v>
                </c:pt>
                <c:pt idx="2585">
                  <c:v>37.700000000000003</c:v>
                </c:pt>
                <c:pt idx="2586">
                  <c:v>37.799999999999997</c:v>
                </c:pt>
                <c:pt idx="2587">
                  <c:v>37.700000000000003</c:v>
                </c:pt>
                <c:pt idx="2588">
                  <c:v>37.799999999999997</c:v>
                </c:pt>
                <c:pt idx="2589">
                  <c:v>37.799999999999997</c:v>
                </c:pt>
                <c:pt idx="2590">
                  <c:v>37.799999999999997</c:v>
                </c:pt>
                <c:pt idx="2591">
                  <c:v>37.9</c:v>
                </c:pt>
                <c:pt idx="2592">
                  <c:v>37.700000000000003</c:v>
                </c:pt>
                <c:pt idx="2593">
                  <c:v>37.799999999999997</c:v>
                </c:pt>
                <c:pt idx="2594">
                  <c:v>37.700000000000003</c:v>
                </c:pt>
                <c:pt idx="2595">
                  <c:v>37.700000000000003</c:v>
                </c:pt>
                <c:pt idx="2596">
                  <c:v>37.700000000000003</c:v>
                </c:pt>
                <c:pt idx="2597">
                  <c:v>37.799999999999997</c:v>
                </c:pt>
                <c:pt idx="2598">
                  <c:v>37.799999999999997</c:v>
                </c:pt>
                <c:pt idx="2599">
                  <c:v>37.799999999999997</c:v>
                </c:pt>
                <c:pt idx="2600">
                  <c:v>37.799999999999997</c:v>
                </c:pt>
                <c:pt idx="2601">
                  <c:v>37.799999999999997</c:v>
                </c:pt>
                <c:pt idx="2602">
                  <c:v>37.799999999999997</c:v>
                </c:pt>
                <c:pt idx="2603">
                  <c:v>37.9</c:v>
                </c:pt>
                <c:pt idx="2604">
                  <c:v>37.799999999999997</c:v>
                </c:pt>
                <c:pt idx="2605">
                  <c:v>37.799999999999997</c:v>
                </c:pt>
                <c:pt idx="2606">
                  <c:v>37.799999999999997</c:v>
                </c:pt>
                <c:pt idx="2607">
                  <c:v>37.799999999999997</c:v>
                </c:pt>
                <c:pt idx="2608">
                  <c:v>37.799999999999997</c:v>
                </c:pt>
                <c:pt idx="2609">
                  <c:v>37.799999999999997</c:v>
                </c:pt>
                <c:pt idx="2610">
                  <c:v>37.799999999999997</c:v>
                </c:pt>
                <c:pt idx="2611">
                  <c:v>37.9</c:v>
                </c:pt>
                <c:pt idx="2612">
                  <c:v>37.799999999999997</c:v>
                </c:pt>
                <c:pt idx="2613">
                  <c:v>37.799999999999997</c:v>
                </c:pt>
                <c:pt idx="2614">
                  <c:v>37.799999999999997</c:v>
                </c:pt>
                <c:pt idx="2615">
                  <c:v>37.799999999999997</c:v>
                </c:pt>
                <c:pt idx="2616">
                  <c:v>37.799999999999997</c:v>
                </c:pt>
                <c:pt idx="2617">
                  <c:v>37.799999999999997</c:v>
                </c:pt>
                <c:pt idx="2618">
                  <c:v>37.799999999999997</c:v>
                </c:pt>
                <c:pt idx="2619">
                  <c:v>37.799999999999997</c:v>
                </c:pt>
                <c:pt idx="2620">
                  <c:v>37.799999999999997</c:v>
                </c:pt>
                <c:pt idx="2621">
                  <c:v>37.799999999999997</c:v>
                </c:pt>
                <c:pt idx="2622">
                  <c:v>37.799999999999997</c:v>
                </c:pt>
                <c:pt idx="2623">
                  <c:v>37.799999999999997</c:v>
                </c:pt>
                <c:pt idx="2624">
                  <c:v>37.799999999999997</c:v>
                </c:pt>
                <c:pt idx="2625">
                  <c:v>37.799999999999997</c:v>
                </c:pt>
                <c:pt idx="2626">
                  <c:v>37.799999999999997</c:v>
                </c:pt>
                <c:pt idx="2627">
                  <c:v>37.799999999999997</c:v>
                </c:pt>
                <c:pt idx="2628">
                  <c:v>37.799999999999997</c:v>
                </c:pt>
                <c:pt idx="2629">
                  <c:v>37.799999999999997</c:v>
                </c:pt>
                <c:pt idx="2630">
                  <c:v>37.799999999999997</c:v>
                </c:pt>
                <c:pt idx="2631">
                  <c:v>37.799999999999997</c:v>
                </c:pt>
                <c:pt idx="2632">
                  <c:v>37.799999999999997</c:v>
                </c:pt>
                <c:pt idx="2633">
                  <c:v>37.799999999999997</c:v>
                </c:pt>
                <c:pt idx="2634">
                  <c:v>37.799999999999997</c:v>
                </c:pt>
                <c:pt idx="2635">
                  <c:v>37.799999999999997</c:v>
                </c:pt>
                <c:pt idx="2636">
                  <c:v>37.799999999999997</c:v>
                </c:pt>
                <c:pt idx="2637">
                  <c:v>37.799999999999997</c:v>
                </c:pt>
                <c:pt idx="2638">
                  <c:v>37.799999999999997</c:v>
                </c:pt>
                <c:pt idx="2639">
                  <c:v>37.799999999999997</c:v>
                </c:pt>
                <c:pt idx="2640">
                  <c:v>37.799999999999997</c:v>
                </c:pt>
                <c:pt idx="2641">
                  <c:v>37.799999999999997</c:v>
                </c:pt>
                <c:pt idx="2642">
                  <c:v>37.799999999999997</c:v>
                </c:pt>
                <c:pt idx="2643">
                  <c:v>37.700000000000003</c:v>
                </c:pt>
                <c:pt idx="2644">
                  <c:v>37.799999999999997</c:v>
                </c:pt>
                <c:pt idx="2645">
                  <c:v>37.799999999999997</c:v>
                </c:pt>
                <c:pt idx="2646">
                  <c:v>37.799999999999997</c:v>
                </c:pt>
                <c:pt idx="2647">
                  <c:v>37.9</c:v>
                </c:pt>
                <c:pt idx="2648">
                  <c:v>37.799999999999997</c:v>
                </c:pt>
                <c:pt idx="2649">
                  <c:v>37.9</c:v>
                </c:pt>
                <c:pt idx="2650">
                  <c:v>37.799999999999997</c:v>
                </c:pt>
                <c:pt idx="2651">
                  <c:v>37.799999999999997</c:v>
                </c:pt>
                <c:pt idx="2652">
                  <c:v>37.799999999999997</c:v>
                </c:pt>
                <c:pt idx="2653">
                  <c:v>37.799999999999997</c:v>
                </c:pt>
                <c:pt idx="2654">
                  <c:v>37.9</c:v>
                </c:pt>
                <c:pt idx="2655">
                  <c:v>37.9</c:v>
                </c:pt>
                <c:pt idx="2656">
                  <c:v>37.799999999999997</c:v>
                </c:pt>
                <c:pt idx="2657">
                  <c:v>37.9</c:v>
                </c:pt>
                <c:pt idx="2658">
                  <c:v>37.799999999999997</c:v>
                </c:pt>
                <c:pt idx="2659">
                  <c:v>37.799999999999997</c:v>
                </c:pt>
                <c:pt idx="2660">
                  <c:v>37.9</c:v>
                </c:pt>
                <c:pt idx="2661">
                  <c:v>37.9</c:v>
                </c:pt>
                <c:pt idx="2662">
                  <c:v>37.9</c:v>
                </c:pt>
                <c:pt idx="2663">
                  <c:v>37.799999999999997</c:v>
                </c:pt>
                <c:pt idx="2664">
                  <c:v>37.9</c:v>
                </c:pt>
                <c:pt idx="2665">
                  <c:v>37.799999999999997</c:v>
                </c:pt>
                <c:pt idx="2666">
                  <c:v>37.9</c:v>
                </c:pt>
                <c:pt idx="2667">
                  <c:v>37.799999999999997</c:v>
                </c:pt>
                <c:pt idx="2668">
                  <c:v>37.799999999999997</c:v>
                </c:pt>
                <c:pt idx="2669">
                  <c:v>37.799999999999997</c:v>
                </c:pt>
                <c:pt idx="2670">
                  <c:v>37.799999999999997</c:v>
                </c:pt>
                <c:pt idx="2671">
                  <c:v>37.799999999999997</c:v>
                </c:pt>
                <c:pt idx="2672">
                  <c:v>37.9</c:v>
                </c:pt>
                <c:pt idx="2673">
                  <c:v>37.9</c:v>
                </c:pt>
                <c:pt idx="2674">
                  <c:v>37.9</c:v>
                </c:pt>
                <c:pt idx="2675">
                  <c:v>37.799999999999997</c:v>
                </c:pt>
                <c:pt idx="2676">
                  <c:v>37.9</c:v>
                </c:pt>
                <c:pt idx="2677">
                  <c:v>37.799999999999997</c:v>
                </c:pt>
                <c:pt idx="2678">
                  <c:v>37.9</c:v>
                </c:pt>
                <c:pt idx="2679">
                  <c:v>37.799999999999997</c:v>
                </c:pt>
                <c:pt idx="2680">
                  <c:v>37.799999999999997</c:v>
                </c:pt>
                <c:pt idx="2681">
                  <c:v>37.700000000000003</c:v>
                </c:pt>
                <c:pt idx="2682">
                  <c:v>37.700000000000003</c:v>
                </c:pt>
                <c:pt idx="2683">
                  <c:v>37.700000000000003</c:v>
                </c:pt>
                <c:pt idx="2684">
                  <c:v>37.700000000000003</c:v>
                </c:pt>
                <c:pt idx="2685">
                  <c:v>37.9</c:v>
                </c:pt>
                <c:pt idx="2686">
                  <c:v>37.9</c:v>
                </c:pt>
                <c:pt idx="2687">
                  <c:v>37.9</c:v>
                </c:pt>
                <c:pt idx="2688">
                  <c:v>37.799999999999997</c:v>
                </c:pt>
                <c:pt idx="2689">
                  <c:v>37.9</c:v>
                </c:pt>
                <c:pt idx="2690">
                  <c:v>37.9</c:v>
                </c:pt>
                <c:pt idx="2691">
                  <c:v>37.9</c:v>
                </c:pt>
                <c:pt idx="2692">
                  <c:v>37.9</c:v>
                </c:pt>
                <c:pt idx="2693">
                  <c:v>37.799999999999997</c:v>
                </c:pt>
                <c:pt idx="2694">
                  <c:v>37.9</c:v>
                </c:pt>
                <c:pt idx="2695">
                  <c:v>37.9</c:v>
                </c:pt>
                <c:pt idx="2696">
                  <c:v>37.799999999999997</c:v>
                </c:pt>
                <c:pt idx="2697">
                  <c:v>37.799999999999997</c:v>
                </c:pt>
                <c:pt idx="2698">
                  <c:v>37.799999999999997</c:v>
                </c:pt>
                <c:pt idx="2699">
                  <c:v>37.799999999999997</c:v>
                </c:pt>
                <c:pt idx="2700">
                  <c:v>37.9</c:v>
                </c:pt>
                <c:pt idx="2701">
                  <c:v>37.799999999999997</c:v>
                </c:pt>
                <c:pt idx="2702">
                  <c:v>37.799999999999997</c:v>
                </c:pt>
                <c:pt idx="2703">
                  <c:v>37.799999999999997</c:v>
                </c:pt>
                <c:pt idx="2704">
                  <c:v>37.9</c:v>
                </c:pt>
                <c:pt idx="2705">
                  <c:v>37.9</c:v>
                </c:pt>
                <c:pt idx="2706">
                  <c:v>37.9</c:v>
                </c:pt>
                <c:pt idx="2707">
                  <c:v>37.9</c:v>
                </c:pt>
                <c:pt idx="2708">
                  <c:v>37.799999999999997</c:v>
                </c:pt>
                <c:pt idx="2709">
                  <c:v>37.799999999999997</c:v>
                </c:pt>
                <c:pt idx="2710">
                  <c:v>37.9</c:v>
                </c:pt>
                <c:pt idx="2711">
                  <c:v>37.9</c:v>
                </c:pt>
                <c:pt idx="2712">
                  <c:v>37.799999999999997</c:v>
                </c:pt>
                <c:pt idx="2713">
                  <c:v>37.799999999999997</c:v>
                </c:pt>
                <c:pt idx="2714">
                  <c:v>37.799999999999997</c:v>
                </c:pt>
                <c:pt idx="2715">
                  <c:v>37.799999999999997</c:v>
                </c:pt>
                <c:pt idx="2716">
                  <c:v>37.799999999999997</c:v>
                </c:pt>
                <c:pt idx="2717">
                  <c:v>37.9</c:v>
                </c:pt>
                <c:pt idx="2718">
                  <c:v>37.799999999999997</c:v>
                </c:pt>
                <c:pt idx="2719">
                  <c:v>37.799999999999997</c:v>
                </c:pt>
                <c:pt idx="2720">
                  <c:v>37.9</c:v>
                </c:pt>
                <c:pt idx="2721">
                  <c:v>37.9</c:v>
                </c:pt>
                <c:pt idx="2722">
                  <c:v>37.9</c:v>
                </c:pt>
                <c:pt idx="2723">
                  <c:v>37.799999999999997</c:v>
                </c:pt>
                <c:pt idx="2724">
                  <c:v>37.799999999999997</c:v>
                </c:pt>
                <c:pt idx="2725">
                  <c:v>37.799999999999997</c:v>
                </c:pt>
                <c:pt idx="2726">
                  <c:v>37.9</c:v>
                </c:pt>
                <c:pt idx="2727">
                  <c:v>37.799999999999997</c:v>
                </c:pt>
                <c:pt idx="2728">
                  <c:v>37.9</c:v>
                </c:pt>
                <c:pt idx="2729">
                  <c:v>37.9</c:v>
                </c:pt>
                <c:pt idx="2730">
                  <c:v>37.799999999999997</c:v>
                </c:pt>
                <c:pt idx="2731">
                  <c:v>37.9</c:v>
                </c:pt>
                <c:pt idx="2732">
                  <c:v>37.9</c:v>
                </c:pt>
                <c:pt idx="2733">
                  <c:v>37.799999999999997</c:v>
                </c:pt>
                <c:pt idx="2734">
                  <c:v>37.799999999999997</c:v>
                </c:pt>
                <c:pt idx="2735">
                  <c:v>37.9</c:v>
                </c:pt>
                <c:pt idx="2736">
                  <c:v>37.799999999999997</c:v>
                </c:pt>
                <c:pt idx="2737">
                  <c:v>37.799999999999997</c:v>
                </c:pt>
                <c:pt idx="2738">
                  <c:v>37.9</c:v>
                </c:pt>
                <c:pt idx="2739">
                  <c:v>37.9</c:v>
                </c:pt>
                <c:pt idx="2740">
                  <c:v>37.799999999999997</c:v>
                </c:pt>
                <c:pt idx="2741">
                  <c:v>37.9</c:v>
                </c:pt>
                <c:pt idx="2742">
                  <c:v>37.9</c:v>
                </c:pt>
                <c:pt idx="2743">
                  <c:v>37.9</c:v>
                </c:pt>
                <c:pt idx="2744">
                  <c:v>37.9</c:v>
                </c:pt>
                <c:pt idx="2745">
                  <c:v>37.799999999999997</c:v>
                </c:pt>
                <c:pt idx="2746">
                  <c:v>37.799999999999997</c:v>
                </c:pt>
                <c:pt idx="2747">
                  <c:v>37.9</c:v>
                </c:pt>
                <c:pt idx="2748">
                  <c:v>37.9</c:v>
                </c:pt>
                <c:pt idx="2749">
                  <c:v>37.799999999999997</c:v>
                </c:pt>
                <c:pt idx="2750">
                  <c:v>37.9</c:v>
                </c:pt>
                <c:pt idx="2751">
                  <c:v>37.9</c:v>
                </c:pt>
                <c:pt idx="2752">
                  <c:v>37.9</c:v>
                </c:pt>
                <c:pt idx="2753">
                  <c:v>37.799999999999997</c:v>
                </c:pt>
                <c:pt idx="2754">
                  <c:v>37.799999999999997</c:v>
                </c:pt>
                <c:pt idx="2755">
                  <c:v>37.799999999999997</c:v>
                </c:pt>
                <c:pt idx="2756">
                  <c:v>37.9</c:v>
                </c:pt>
                <c:pt idx="2757">
                  <c:v>37.799999999999997</c:v>
                </c:pt>
                <c:pt idx="2758">
                  <c:v>37.9</c:v>
                </c:pt>
                <c:pt idx="2759">
                  <c:v>37.799999999999997</c:v>
                </c:pt>
                <c:pt idx="2760">
                  <c:v>37.799999999999997</c:v>
                </c:pt>
                <c:pt idx="2761">
                  <c:v>37.9</c:v>
                </c:pt>
                <c:pt idx="2762">
                  <c:v>37.9</c:v>
                </c:pt>
                <c:pt idx="2763">
                  <c:v>37.799999999999997</c:v>
                </c:pt>
                <c:pt idx="2764">
                  <c:v>37.799999999999997</c:v>
                </c:pt>
                <c:pt idx="2765">
                  <c:v>37.9</c:v>
                </c:pt>
                <c:pt idx="2766">
                  <c:v>37.799999999999997</c:v>
                </c:pt>
                <c:pt idx="2767">
                  <c:v>37.799999999999997</c:v>
                </c:pt>
                <c:pt idx="2768">
                  <c:v>37.9</c:v>
                </c:pt>
                <c:pt idx="2769">
                  <c:v>37.9</c:v>
                </c:pt>
                <c:pt idx="2770">
                  <c:v>37.9</c:v>
                </c:pt>
                <c:pt idx="2771">
                  <c:v>37.9</c:v>
                </c:pt>
                <c:pt idx="2772">
                  <c:v>37.9</c:v>
                </c:pt>
                <c:pt idx="2773">
                  <c:v>37.9</c:v>
                </c:pt>
                <c:pt idx="2774">
                  <c:v>37.9</c:v>
                </c:pt>
                <c:pt idx="2775">
                  <c:v>37.700000000000003</c:v>
                </c:pt>
                <c:pt idx="2776">
                  <c:v>37.799999999999997</c:v>
                </c:pt>
                <c:pt idx="2777">
                  <c:v>37.799999999999997</c:v>
                </c:pt>
                <c:pt idx="2778">
                  <c:v>37.9</c:v>
                </c:pt>
                <c:pt idx="2779">
                  <c:v>37.9</c:v>
                </c:pt>
                <c:pt idx="2780">
                  <c:v>37.9</c:v>
                </c:pt>
                <c:pt idx="2781">
                  <c:v>37.9</c:v>
                </c:pt>
                <c:pt idx="2782">
                  <c:v>37.9</c:v>
                </c:pt>
                <c:pt idx="2783">
                  <c:v>37.9</c:v>
                </c:pt>
                <c:pt idx="2784">
                  <c:v>37.799999999999997</c:v>
                </c:pt>
                <c:pt idx="2785">
                  <c:v>37.9</c:v>
                </c:pt>
                <c:pt idx="2786">
                  <c:v>37.9</c:v>
                </c:pt>
                <c:pt idx="2787">
                  <c:v>37.9</c:v>
                </c:pt>
                <c:pt idx="2788">
                  <c:v>37.9</c:v>
                </c:pt>
                <c:pt idx="2789">
                  <c:v>37.799999999999997</c:v>
                </c:pt>
                <c:pt idx="2790">
                  <c:v>37.799999999999997</c:v>
                </c:pt>
                <c:pt idx="2791">
                  <c:v>37.799999999999997</c:v>
                </c:pt>
                <c:pt idx="2792">
                  <c:v>37.9</c:v>
                </c:pt>
                <c:pt idx="2793">
                  <c:v>37.9</c:v>
                </c:pt>
                <c:pt idx="2794">
                  <c:v>37.9</c:v>
                </c:pt>
                <c:pt idx="2795">
                  <c:v>37.799999999999997</c:v>
                </c:pt>
                <c:pt idx="2796">
                  <c:v>37.9</c:v>
                </c:pt>
                <c:pt idx="2797">
                  <c:v>37.9</c:v>
                </c:pt>
                <c:pt idx="2798">
                  <c:v>37.9</c:v>
                </c:pt>
                <c:pt idx="2799">
                  <c:v>37.9</c:v>
                </c:pt>
                <c:pt idx="2800">
                  <c:v>37.700000000000003</c:v>
                </c:pt>
                <c:pt idx="2801">
                  <c:v>37.799999999999997</c:v>
                </c:pt>
                <c:pt idx="2802">
                  <c:v>37.700000000000003</c:v>
                </c:pt>
                <c:pt idx="2803">
                  <c:v>37.799999999999997</c:v>
                </c:pt>
                <c:pt idx="2804">
                  <c:v>37.799999999999997</c:v>
                </c:pt>
                <c:pt idx="2805">
                  <c:v>37.9</c:v>
                </c:pt>
                <c:pt idx="2806">
                  <c:v>37.9</c:v>
                </c:pt>
                <c:pt idx="2807">
                  <c:v>37.799999999999997</c:v>
                </c:pt>
                <c:pt idx="2808">
                  <c:v>37.799999999999997</c:v>
                </c:pt>
                <c:pt idx="2809">
                  <c:v>37.9</c:v>
                </c:pt>
                <c:pt idx="2810">
                  <c:v>37.799999999999997</c:v>
                </c:pt>
                <c:pt idx="2811">
                  <c:v>37.9</c:v>
                </c:pt>
                <c:pt idx="2812">
                  <c:v>37.799999999999997</c:v>
                </c:pt>
                <c:pt idx="2813">
                  <c:v>37.9</c:v>
                </c:pt>
                <c:pt idx="2814">
                  <c:v>37.799999999999997</c:v>
                </c:pt>
                <c:pt idx="2815">
                  <c:v>37.700000000000003</c:v>
                </c:pt>
                <c:pt idx="2816">
                  <c:v>37.799999999999997</c:v>
                </c:pt>
                <c:pt idx="2817">
                  <c:v>37.9</c:v>
                </c:pt>
                <c:pt idx="2818">
                  <c:v>37.9</c:v>
                </c:pt>
                <c:pt idx="2819">
                  <c:v>37.799999999999997</c:v>
                </c:pt>
                <c:pt idx="2820">
                  <c:v>37.799999999999997</c:v>
                </c:pt>
                <c:pt idx="2821">
                  <c:v>37.700000000000003</c:v>
                </c:pt>
                <c:pt idx="2822">
                  <c:v>37.9</c:v>
                </c:pt>
                <c:pt idx="2823">
                  <c:v>37.9</c:v>
                </c:pt>
                <c:pt idx="2824">
                  <c:v>37.799999999999997</c:v>
                </c:pt>
                <c:pt idx="2825">
                  <c:v>37.9</c:v>
                </c:pt>
                <c:pt idx="2826">
                  <c:v>37.799999999999997</c:v>
                </c:pt>
                <c:pt idx="2827">
                  <c:v>37.9</c:v>
                </c:pt>
                <c:pt idx="2828">
                  <c:v>37.700000000000003</c:v>
                </c:pt>
                <c:pt idx="2829">
                  <c:v>37.700000000000003</c:v>
                </c:pt>
                <c:pt idx="2830">
                  <c:v>37.9</c:v>
                </c:pt>
                <c:pt idx="2831">
                  <c:v>37.9</c:v>
                </c:pt>
                <c:pt idx="2832">
                  <c:v>37.9</c:v>
                </c:pt>
                <c:pt idx="2833">
                  <c:v>37.799999999999997</c:v>
                </c:pt>
                <c:pt idx="2834">
                  <c:v>37.9</c:v>
                </c:pt>
                <c:pt idx="2835">
                  <c:v>37.9</c:v>
                </c:pt>
                <c:pt idx="2836">
                  <c:v>37.799999999999997</c:v>
                </c:pt>
                <c:pt idx="2837">
                  <c:v>37.9</c:v>
                </c:pt>
                <c:pt idx="2838">
                  <c:v>37.9</c:v>
                </c:pt>
                <c:pt idx="2839">
                  <c:v>37.9</c:v>
                </c:pt>
                <c:pt idx="2840">
                  <c:v>37.9</c:v>
                </c:pt>
                <c:pt idx="2841">
                  <c:v>37.9</c:v>
                </c:pt>
                <c:pt idx="2842">
                  <c:v>37.799999999999997</c:v>
                </c:pt>
                <c:pt idx="2843">
                  <c:v>37.9</c:v>
                </c:pt>
                <c:pt idx="2844">
                  <c:v>37.799999999999997</c:v>
                </c:pt>
                <c:pt idx="2845">
                  <c:v>37.9</c:v>
                </c:pt>
                <c:pt idx="2846">
                  <c:v>37.799999999999997</c:v>
                </c:pt>
                <c:pt idx="2847">
                  <c:v>37.9</c:v>
                </c:pt>
                <c:pt idx="2848">
                  <c:v>37.9</c:v>
                </c:pt>
                <c:pt idx="2849">
                  <c:v>37.799999999999997</c:v>
                </c:pt>
                <c:pt idx="2850">
                  <c:v>37.9</c:v>
                </c:pt>
                <c:pt idx="2851">
                  <c:v>37.9</c:v>
                </c:pt>
                <c:pt idx="2852">
                  <c:v>37.799999999999997</c:v>
                </c:pt>
                <c:pt idx="2853">
                  <c:v>37.9</c:v>
                </c:pt>
                <c:pt idx="2854">
                  <c:v>37.799999999999997</c:v>
                </c:pt>
                <c:pt idx="2855">
                  <c:v>37.9</c:v>
                </c:pt>
                <c:pt idx="2856">
                  <c:v>37.9</c:v>
                </c:pt>
                <c:pt idx="2857">
                  <c:v>37.9</c:v>
                </c:pt>
                <c:pt idx="2858">
                  <c:v>37.700000000000003</c:v>
                </c:pt>
                <c:pt idx="2859">
                  <c:v>37.799999999999997</c:v>
                </c:pt>
                <c:pt idx="2860">
                  <c:v>37.700000000000003</c:v>
                </c:pt>
                <c:pt idx="2861">
                  <c:v>37.799999999999997</c:v>
                </c:pt>
                <c:pt idx="2862">
                  <c:v>37.799999999999997</c:v>
                </c:pt>
                <c:pt idx="2863">
                  <c:v>37.9</c:v>
                </c:pt>
                <c:pt idx="2864">
                  <c:v>37.9</c:v>
                </c:pt>
                <c:pt idx="2865">
                  <c:v>37.799999999999997</c:v>
                </c:pt>
                <c:pt idx="2866">
                  <c:v>37.9</c:v>
                </c:pt>
                <c:pt idx="2867">
                  <c:v>37.9</c:v>
                </c:pt>
                <c:pt idx="2868">
                  <c:v>37.9</c:v>
                </c:pt>
                <c:pt idx="2869">
                  <c:v>37.799999999999997</c:v>
                </c:pt>
                <c:pt idx="2870">
                  <c:v>37.9</c:v>
                </c:pt>
                <c:pt idx="2871">
                  <c:v>37.799999999999997</c:v>
                </c:pt>
                <c:pt idx="2872">
                  <c:v>37.9</c:v>
                </c:pt>
                <c:pt idx="2873">
                  <c:v>37.799999999999997</c:v>
                </c:pt>
                <c:pt idx="2874">
                  <c:v>37.700000000000003</c:v>
                </c:pt>
                <c:pt idx="2875">
                  <c:v>37.799999999999997</c:v>
                </c:pt>
                <c:pt idx="2876">
                  <c:v>37.799999999999997</c:v>
                </c:pt>
                <c:pt idx="2877">
                  <c:v>37.9</c:v>
                </c:pt>
                <c:pt idx="2878">
                  <c:v>37.9</c:v>
                </c:pt>
                <c:pt idx="2879">
                  <c:v>37.9</c:v>
                </c:pt>
                <c:pt idx="2880">
                  <c:v>37.799999999999997</c:v>
                </c:pt>
                <c:pt idx="2881">
                  <c:v>37.799999999999997</c:v>
                </c:pt>
                <c:pt idx="2882">
                  <c:v>37.799999999999997</c:v>
                </c:pt>
                <c:pt idx="2883">
                  <c:v>37.9</c:v>
                </c:pt>
                <c:pt idx="2884">
                  <c:v>37.9</c:v>
                </c:pt>
                <c:pt idx="2885">
                  <c:v>37.9</c:v>
                </c:pt>
                <c:pt idx="2886">
                  <c:v>37.9</c:v>
                </c:pt>
                <c:pt idx="2887">
                  <c:v>37.9</c:v>
                </c:pt>
                <c:pt idx="2888">
                  <c:v>37.799999999999997</c:v>
                </c:pt>
                <c:pt idx="2889">
                  <c:v>37.799999999999997</c:v>
                </c:pt>
                <c:pt idx="2890">
                  <c:v>37.799999999999997</c:v>
                </c:pt>
                <c:pt idx="2891">
                  <c:v>37.9</c:v>
                </c:pt>
                <c:pt idx="2892">
                  <c:v>37.9</c:v>
                </c:pt>
                <c:pt idx="2893">
                  <c:v>37.9</c:v>
                </c:pt>
                <c:pt idx="2894">
                  <c:v>37.9</c:v>
                </c:pt>
                <c:pt idx="2895">
                  <c:v>37.799999999999997</c:v>
                </c:pt>
                <c:pt idx="2896">
                  <c:v>37.9</c:v>
                </c:pt>
                <c:pt idx="2897">
                  <c:v>37.799999999999997</c:v>
                </c:pt>
                <c:pt idx="2898">
                  <c:v>37.799999999999997</c:v>
                </c:pt>
                <c:pt idx="2899">
                  <c:v>37.9</c:v>
                </c:pt>
                <c:pt idx="2900">
                  <c:v>37.9</c:v>
                </c:pt>
                <c:pt idx="2901">
                  <c:v>37.799999999999997</c:v>
                </c:pt>
                <c:pt idx="2902">
                  <c:v>37.799999999999997</c:v>
                </c:pt>
                <c:pt idx="2903">
                  <c:v>37.9</c:v>
                </c:pt>
                <c:pt idx="2904">
                  <c:v>37.9</c:v>
                </c:pt>
                <c:pt idx="2905">
                  <c:v>37.9</c:v>
                </c:pt>
                <c:pt idx="2906">
                  <c:v>37.9</c:v>
                </c:pt>
                <c:pt idx="2907">
                  <c:v>37.9</c:v>
                </c:pt>
                <c:pt idx="2908">
                  <c:v>37.799999999999997</c:v>
                </c:pt>
                <c:pt idx="2909">
                  <c:v>37.799999999999997</c:v>
                </c:pt>
                <c:pt idx="2910">
                  <c:v>37.9</c:v>
                </c:pt>
                <c:pt idx="2911">
                  <c:v>37.9</c:v>
                </c:pt>
                <c:pt idx="2912">
                  <c:v>37.9</c:v>
                </c:pt>
                <c:pt idx="2913">
                  <c:v>37.700000000000003</c:v>
                </c:pt>
                <c:pt idx="2914">
                  <c:v>37.799999999999997</c:v>
                </c:pt>
                <c:pt idx="2915">
                  <c:v>37.799999999999997</c:v>
                </c:pt>
                <c:pt idx="2916">
                  <c:v>37.799999999999997</c:v>
                </c:pt>
                <c:pt idx="2917">
                  <c:v>37.799999999999997</c:v>
                </c:pt>
                <c:pt idx="2918">
                  <c:v>37.799999999999997</c:v>
                </c:pt>
                <c:pt idx="2919">
                  <c:v>37.700000000000003</c:v>
                </c:pt>
                <c:pt idx="2920">
                  <c:v>37.799999999999997</c:v>
                </c:pt>
                <c:pt idx="2921">
                  <c:v>37.9</c:v>
                </c:pt>
                <c:pt idx="2922">
                  <c:v>37.9</c:v>
                </c:pt>
                <c:pt idx="2923">
                  <c:v>37.9</c:v>
                </c:pt>
                <c:pt idx="2924">
                  <c:v>37.9</c:v>
                </c:pt>
                <c:pt idx="2925">
                  <c:v>37.799999999999997</c:v>
                </c:pt>
                <c:pt idx="2926">
                  <c:v>37.799999999999997</c:v>
                </c:pt>
                <c:pt idx="2927">
                  <c:v>37.799999999999997</c:v>
                </c:pt>
                <c:pt idx="2928">
                  <c:v>37.9</c:v>
                </c:pt>
                <c:pt idx="2929">
                  <c:v>37.799999999999997</c:v>
                </c:pt>
                <c:pt idx="2930">
                  <c:v>37.700000000000003</c:v>
                </c:pt>
                <c:pt idx="2931">
                  <c:v>37.799999999999997</c:v>
                </c:pt>
                <c:pt idx="2932">
                  <c:v>37.9</c:v>
                </c:pt>
                <c:pt idx="2933">
                  <c:v>37.799999999999997</c:v>
                </c:pt>
                <c:pt idx="2934">
                  <c:v>37.9</c:v>
                </c:pt>
                <c:pt idx="2935">
                  <c:v>37.799999999999997</c:v>
                </c:pt>
                <c:pt idx="2936">
                  <c:v>37.799999999999997</c:v>
                </c:pt>
                <c:pt idx="2937">
                  <c:v>37.799999999999997</c:v>
                </c:pt>
                <c:pt idx="2938">
                  <c:v>37.799999999999997</c:v>
                </c:pt>
                <c:pt idx="2939">
                  <c:v>37.799999999999997</c:v>
                </c:pt>
                <c:pt idx="2940">
                  <c:v>37.9</c:v>
                </c:pt>
                <c:pt idx="2941">
                  <c:v>37.799999999999997</c:v>
                </c:pt>
                <c:pt idx="2942">
                  <c:v>37.9</c:v>
                </c:pt>
                <c:pt idx="2943">
                  <c:v>37.9</c:v>
                </c:pt>
                <c:pt idx="2944">
                  <c:v>37.799999999999997</c:v>
                </c:pt>
                <c:pt idx="2945">
                  <c:v>37.9</c:v>
                </c:pt>
                <c:pt idx="2946">
                  <c:v>37.9</c:v>
                </c:pt>
                <c:pt idx="2947">
                  <c:v>37.799999999999997</c:v>
                </c:pt>
                <c:pt idx="2948">
                  <c:v>37.9</c:v>
                </c:pt>
                <c:pt idx="2949">
                  <c:v>37.700000000000003</c:v>
                </c:pt>
                <c:pt idx="2950">
                  <c:v>37.799999999999997</c:v>
                </c:pt>
                <c:pt idx="2951">
                  <c:v>37.700000000000003</c:v>
                </c:pt>
                <c:pt idx="2952">
                  <c:v>37.700000000000003</c:v>
                </c:pt>
                <c:pt idx="2953">
                  <c:v>37.700000000000003</c:v>
                </c:pt>
                <c:pt idx="2954">
                  <c:v>37.9</c:v>
                </c:pt>
                <c:pt idx="2955">
                  <c:v>37.9</c:v>
                </c:pt>
                <c:pt idx="2956">
                  <c:v>37.9</c:v>
                </c:pt>
                <c:pt idx="2957">
                  <c:v>37.799999999999997</c:v>
                </c:pt>
                <c:pt idx="2958">
                  <c:v>37.799999999999997</c:v>
                </c:pt>
                <c:pt idx="2959">
                  <c:v>37.700000000000003</c:v>
                </c:pt>
                <c:pt idx="2960">
                  <c:v>37.700000000000003</c:v>
                </c:pt>
                <c:pt idx="2961">
                  <c:v>37.700000000000003</c:v>
                </c:pt>
                <c:pt idx="2962">
                  <c:v>37.799999999999997</c:v>
                </c:pt>
                <c:pt idx="2963">
                  <c:v>37.9</c:v>
                </c:pt>
                <c:pt idx="2964">
                  <c:v>37.799999999999997</c:v>
                </c:pt>
                <c:pt idx="2965">
                  <c:v>37.799999999999997</c:v>
                </c:pt>
                <c:pt idx="2966">
                  <c:v>37.700000000000003</c:v>
                </c:pt>
                <c:pt idx="2967">
                  <c:v>37.700000000000003</c:v>
                </c:pt>
                <c:pt idx="2968">
                  <c:v>37.799999999999997</c:v>
                </c:pt>
                <c:pt idx="2969">
                  <c:v>37.799999999999997</c:v>
                </c:pt>
                <c:pt idx="2970">
                  <c:v>37.799999999999997</c:v>
                </c:pt>
                <c:pt idx="2971">
                  <c:v>37.799999999999997</c:v>
                </c:pt>
                <c:pt idx="2972">
                  <c:v>37.9</c:v>
                </c:pt>
                <c:pt idx="2973">
                  <c:v>37.799999999999997</c:v>
                </c:pt>
                <c:pt idx="2974">
                  <c:v>37.799999999999997</c:v>
                </c:pt>
                <c:pt idx="2975">
                  <c:v>37.799999999999997</c:v>
                </c:pt>
                <c:pt idx="2976">
                  <c:v>37.799999999999997</c:v>
                </c:pt>
                <c:pt idx="2977">
                  <c:v>37.799999999999997</c:v>
                </c:pt>
                <c:pt idx="2978">
                  <c:v>37.799999999999997</c:v>
                </c:pt>
                <c:pt idx="2979">
                  <c:v>37.700000000000003</c:v>
                </c:pt>
                <c:pt idx="2980">
                  <c:v>37.700000000000003</c:v>
                </c:pt>
                <c:pt idx="2981">
                  <c:v>37.700000000000003</c:v>
                </c:pt>
                <c:pt idx="2982">
                  <c:v>37.700000000000003</c:v>
                </c:pt>
                <c:pt idx="2983">
                  <c:v>37.799999999999997</c:v>
                </c:pt>
                <c:pt idx="2984">
                  <c:v>37.9</c:v>
                </c:pt>
                <c:pt idx="2985">
                  <c:v>37.799999999999997</c:v>
                </c:pt>
                <c:pt idx="2986">
                  <c:v>37.9</c:v>
                </c:pt>
                <c:pt idx="2987">
                  <c:v>37.799999999999997</c:v>
                </c:pt>
                <c:pt idx="2988">
                  <c:v>37.799999999999997</c:v>
                </c:pt>
                <c:pt idx="2989">
                  <c:v>37.9</c:v>
                </c:pt>
                <c:pt idx="2990">
                  <c:v>37.9</c:v>
                </c:pt>
                <c:pt idx="2991">
                  <c:v>37.9</c:v>
                </c:pt>
                <c:pt idx="2992">
                  <c:v>37.799999999999997</c:v>
                </c:pt>
                <c:pt idx="2993">
                  <c:v>37.799999999999997</c:v>
                </c:pt>
                <c:pt idx="2994">
                  <c:v>37.9</c:v>
                </c:pt>
                <c:pt idx="2995">
                  <c:v>37.799999999999997</c:v>
                </c:pt>
                <c:pt idx="2996">
                  <c:v>37.799999999999997</c:v>
                </c:pt>
                <c:pt idx="2997">
                  <c:v>37.9</c:v>
                </c:pt>
                <c:pt idx="2998">
                  <c:v>37.700000000000003</c:v>
                </c:pt>
                <c:pt idx="2999">
                  <c:v>37.700000000000003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D67-4FF8-9006-B034C002829C}"/>
            </c:ext>
          </c:extLst>
        </c:ser>
        <c:ser>
          <c:idx val="4"/>
          <c:order val="4"/>
          <c:tx>
            <c:strRef>
              <c:f>'device 1_2016-06-02_13-49-29'!$F$1:$F$2</c:f>
              <c:strCache>
                <c:ptCount val="2"/>
                <c:pt idx="0">
                  <c:v>CH5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1_2016-06-02_13-49-29'!$F$3:$F$3002</c:f>
              <c:numCache>
                <c:formatCode>General</c:formatCode>
                <c:ptCount val="3000"/>
                <c:pt idx="0">
                  <c:v>29.9</c:v>
                </c:pt>
                <c:pt idx="1">
                  <c:v>29.9</c:v>
                </c:pt>
                <c:pt idx="2">
                  <c:v>29.9</c:v>
                </c:pt>
                <c:pt idx="3">
                  <c:v>29.8</c:v>
                </c:pt>
                <c:pt idx="4">
                  <c:v>29.8</c:v>
                </c:pt>
                <c:pt idx="5">
                  <c:v>29.7</c:v>
                </c:pt>
                <c:pt idx="6">
                  <c:v>29.6</c:v>
                </c:pt>
                <c:pt idx="7">
                  <c:v>29.6</c:v>
                </c:pt>
                <c:pt idx="8">
                  <c:v>29.5</c:v>
                </c:pt>
                <c:pt idx="9">
                  <c:v>29.3</c:v>
                </c:pt>
                <c:pt idx="10">
                  <c:v>29.3</c:v>
                </c:pt>
                <c:pt idx="11">
                  <c:v>29.2</c:v>
                </c:pt>
                <c:pt idx="12">
                  <c:v>29.2</c:v>
                </c:pt>
                <c:pt idx="13">
                  <c:v>29.2</c:v>
                </c:pt>
                <c:pt idx="14">
                  <c:v>29</c:v>
                </c:pt>
                <c:pt idx="15">
                  <c:v>28.9</c:v>
                </c:pt>
                <c:pt idx="16">
                  <c:v>28.8</c:v>
                </c:pt>
                <c:pt idx="17">
                  <c:v>28.8</c:v>
                </c:pt>
                <c:pt idx="18">
                  <c:v>28.6</c:v>
                </c:pt>
                <c:pt idx="19">
                  <c:v>28.5</c:v>
                </c:pt>
                <c:pt idx="20">
                  <c:v>28.5</c:v>
                </c:pt>
                <c:pt idx="21">
                  <c:v>28.5</c:v>
                </c:pt>
                <c:pt idx="22">
                  <c:v>28.5</c:v>
                </c:pt>
                <c:pt idx="23">
                  <c:v>28.4</c:v>
                </c:pt>
                <c:pt idx="24">
                  <c:v>28.3</c:v>
                </c:pt>
                <c:pt idx="25">
                  <c:v>28.3</c:v>
                </c:pt>
                <c:pt idx="26">
                  <c:v>28.3</c:v>
                </c:pt>
                <c:pt idx="27">
                  <c:v>28.2</c:v>
                </c:pt>
                <c:pt idx="28">
                  <c:v>28.2</c:v>
                </c:pt>
                <c:pt idx="29">
                  <c:v>28.2</c:v>
                </c:pt>
                <c:pt idx="30">
                  <c:v>28.2</c:v>
                </c:pt>
                <c:pt idx="31">
                  <c:v>28.2</c:v>
                </c:pt>
                <c:pt idx="32">
                  <c:v>28.2</c:v>
                </c:pt>
                <c:pt idx="33">
                  <c:v>28.2</c:v>
                </c:pt>
                <c:pt idx="34">
                  <c:v>28.3</c:v>
                </c:pt>
                <c:pt idx="35">
                  <c:v>28.3</c:v>
                </c:pt>
                <c:pt idx="36">
                  <c:v>28.4</c:v>
                </c:pt>
                <c:pt idx="37">
                  <c:v>28.5</c:v>
                </c:pt>
                <c:pt idx="38">
                  <c:v>28.5</c:v>
                </c:pt>
                <c:pt idx="39">
                  <c:v>28.7</c:v>
                </c:pt>
                <c:pt idx="40">
                  <c:v>28.8</c:v>
                </c:pt>
                <c:pt idx="41">
                  <c:v>28.9</c:v>
                </c:pt>
                <c:pt idx="42">
                  <c:v>29</c:v>
                </c:pt>
                <c:pt idx="43">
                  <c:v>29.2</c:v>
                </c:pt>
                <c:pt idx="44">
                  <c:v>29.3</c:v>
                </c:pt>
                <c:pt idx="45">
                  <c:v>29.4</c:v>
                </c:pt>
                <c:pt idx="46">
                  <c:v>29.6</c:v>
                </c:pt>
                <c:pt idx="47">
                  <c:v>29.7</c:v>
                </c:pt>
                <c:pt idx="48">
                  <c:v>29.8</c:v>
                </c:pt>
                <c:pt idx="49">
                  <c:v>30</c:v>
                </c:pt>
                <c:pt idx="50">
                  <c:v>30.2</c:v>
                </c:pt>
                <c:pt idx="51">
                  <c:v>30.4</c:v>
                </c:pt>
                <c:pt idx="52">
                  <c:v>30.5</c:v>
                </c:pt>
                <c:pt idx="53">
                  <c:v>30.7</c:v>
                </c:pt>
                <c:pt idx="54">
                  <c:v>30.8</c:v>
                </c:pt>
                <c:pt idx="55">
                  <c:v>31.1</c:v>
                </c:pt>
                <c:pt idx="56">
                  <c:v>31.2</c:v>
                </c:pt>
                <c:pt idx="57">
                  <c:v>31.4</c:v>
                </c:pt>
                <c:pt idx="58">
                  <c:v>31.5</c:v>
                </c:pt>
                <c:pt idx="59">
                  <c:v>31.6</c:v>
                </c:pt>
                <c:pt idx="60">
                  <c:v>31.8</c:v>
                </c:pt>
                <c:pt idx="61">
                  <c:v>32</c:v>
                </c:pt>
                <c:pt idx="62">
                  <c:v>32.200000000000003</c:v>
                </c:pt>
                <c:pt idx="63">
                  <c:v>32.299999999999997</c:v>
                </c:pt>
                <c:pt idx="64">
                  <c:v>32.4</c:v>
                </c:pt>
                <c:pt idx="65">
                  <c:v>32.5</c:v>
                </c:pt>
                <c:pt idx="66">
                  <c:v>32.700000000000003</c:v>
                </c:pt>
                <c:pt idx="67">
                  <c:v>32.9</c:v>
                </c:pt>
                <c:pt idx="68">
                  <c:v>32.9</c:v>
                </c:pt>
                <c:pt idx="69">
                  <c:v>33</c:v>
                </c:pt>
                <c:pt idx="70">
                  <c:v>33.200000000000003</c:v>
                </c:pt>
                <c:pt idx="71">
                  <c:v>33.200000000000003</c:v>
                </c:pt>
                <c:pt idx="72">
                  <c:v>33.4</c:v>
                </c:pt>
                <c:pt idx="73">
                  <c:v>33.6</c:v>
                </c:pt>
                <c:pt idx="74">
                  <c:v>33.6</c:v>
                </c:pt>
                <c:pt idx="75">
                  <c:v>33.6</c:v>
                </c:pt>
                <c:pt idx="76">
                  <c:v>33.700000000000003</c:v>
                </c:pt>
                <c:pt idx="77">
                  <c:v>33.9</c:v>
                </c:pt>
                <c:pt idx="78">
                  <c:v>34</c:v>
                </c:pt>
                <c:pt idx="79">
                  <c:v>34.1</c:v>
                </c:pt>
                <c:pt idx="80">
                  <c:v>34.200000000000003</c:v>
                </c:pt>
                <c:pt idx="81">
                  <c:v>34.200000000000003</c:v>
                </c:pt>
                <c:pt idx="82">
                  <c:v>34.4</c:v>
                </c:pt>
                <c:pt idx="83">
                  <c:v>34.4</c:v>
                </c:pt>
                <c:pt idx="84">
                  <c:v>34.4</c:v>
                </c:pt>
                <c:pt idx="85">
                  <c:v>34.5</c:v>
                </c:pt>
                <c:pt idx="86">
                  <c:v>34.700000000000003</c:v>
                </c:pt>
                <c:pt idx="87">
                  <c:v>34.700000000000003</c:v>
                </c:pt>
                <c:pt idx="88">
                  <c:v>34.700000000000003</c:v>
                </c:pt>
                <c:pt idx="89">
                  <c:v>34.700000000000003</c:v>
                </c:pt>
                <c:pt idx="90">
                  <c:v>34.799999999999997</c:v>
                </c:pt>
                <c:pt idx="91">
                  <c:v>34.9</c:v>
                </c:pt>
                <c:pt idx="92">
                  <c:v>34.9</c:v>
                </c:pt>
                <c:pt idx="93">
                  <c:v>35</c:v>
                </c:pt>
                <c:pt idx="94">
                  <c:v>35</c:v>
                </c:pt>
                <c:pt idx="95">
                  <c:v>35.1</c:v>
                </c:pt>
                <c:pt idx="96">
                  <c:v>35.1</c:v>
                </c:pt>
                <c:pt idx="97">
                  <c:v>35.200000000000003</c:v>
                </c:pt>
                <c:pt idx="98">
                  <c:v>35.200000000000003</c:v>
                </c:pt>
                <c:pt idx="99">
                  <c:v>35.299999999999997</c:v>
                </c:pt>
                <c:pt idx="100">
                  <c:v>35.299999999999997</c:v>
                </c:pt>
                <c:pt idx="101">
                  <c:v>35.4</c:v>
                </c:pt>
                <c:pt idx="102">
                  <c:v>35.4</c:v>
                </c:pt>
                <c:pt idx="103">
                  <c:v>35.4</c:v>
                </c:pt>
                <c:pt idx="104">
                  <c:v>35.4</c:v>
                </c:pt>
                <c:pt idx="105">
                  <c:v>35.5</c:v>
                </c:pt>
                <c:pt idx="106">
                  <c:v>35.5</c:v>
                </c:pt>
                <c:pt idx="107">
                  <c:v>35.5</c:v>
                </c:pt>
                <c:pt idx="108">
                  <c:v>35.6</c:v>
                </c:pt>
                <c:pt idx="109">
                  <c:v>35.700000000000003</c:v>
                </c:pt>
                <c:pt idx="110">
                  <c:v>35.700000000000003</c:v>
                </c:pt>
                <c:pt idx="111">
                  <c:v>35.700000000000003</c:v>
                </c:pt>
                <c:pt idx="112">
                  <c:v>35.700000000000003</c:v>
                </c:pt>
                <c:pt idx="113">
                  <c:v>35.700000000000003</c:v>
                </c:pt>
                <c:pt idx="114">
                  <c:v>35.700000000000003</c:v>
                </c:pt>
                <c:pt idx="115">
                  <c:v>35.799999999999997</c:v>
                </c:pt>
                <c:pt idx="116">
                  <c:v>35.700000000000003</c:v>
                </c:pt>
                <c:pt idx="117">
                  <c:v>35.799999999999997</c:v>
                </c:pt>
                <c:pt idx="118">
                  <c:v>35.799999999999997</c:v>
                </c:pt>
                <c:pt idx="119">
                  <c:v>35.799999999999997</c:v>
                </c:pt>
                <c:pt idx="120">
                  <c:v>35.799999999999997</c:v>
                </c:pt>
                <c:pt idx="121">
                  <c:v>35.799999999999997</c:v>
                </c:pt>
                <c:pt idx="122">
                  <c:v>35.9</c:v>
                </c:pt>
                <c:pt idx="123">
                  <c:v>36</c:v>
                </c:pt>
                <c:pt idx="124">
                  <c:v>36</c:v>
                </c:pt>
                <c:pt idx="125">
                  <c:v>36</c:v>
                </c:pt>
                <c:pt idx="126">
                  <c:v>36.1</c:v>
                </c:pt>
                <c:pt idx="127">
                  <c:v>36.1</c:v>
                </c:pt>
                <c:pt idx="128">
                  <c:v>36.1</c:v>
                </c:pt>
                <c:pt idx="129">
                  <c:v>36.1</c:v>
                </c:pt>
                <c:pt idx="130">
                  <c:v>36.1</c:v>
                </c:pt>
                <c:pt idx="131">
                  <c:v>36.200000000000003</c:v>
                </c:pt>
                <c:pt idx="132">
                  <c:v>36.200000000000003</c:v>
                </c:pt>
                <c:pt idx="133">
                  <c:v>36.200000000000003</c:v>
                </c:pt>
                <c:pt idx="134">
                  <c:v>36.200000000000003</c:v>
                </c:pt>
                <c:pt idx="135">
                  <c:v>36.200000000000003</c:v>
                </c:pt>
                <c:pt idx="136">
                  <c:v>36.200000000000003</c:v>
                </c:pt>
                <c:pt idx="137">
                  <c:v>36.200000000000003</c:v>
                </c:pt>
                <c:pt idx="138">
                  <c:v>36.200000000000003</c:v>
                </c:pt>
                <c:pt idx="139">
                  <c:v>36.200000000000003</c:v>
                </c:pt>
                <c:pt idx="140">
                  <c:v>36.299999999999997</c:v>
                </c:pt>
                <c:pt idx="141">
                  <c:v>36.299999999999997</c:v>
                </c:pt>
                <c:pt idx="142">
                  <c:v>36.299999999999997</c:v>
                </c:pt>
                <c:pt idx="143">
                  <c:v>36.299999999999997</c:v>
                </c:pt>
                <c:pt idx="144">
                  <c:v>36.299999999999997</c:v>
                </c:pt>
                <c:pt idx="145">
                  <c:v>36.299999999999997</c:v>
                </c:pt>
                <c:pt idx="146">
                  <c:v>36.4</c:v>
                </c:pt>
                <c:pt idx="147">
                  <c:v>36.4</c:v>
                </c:pt>
                <c:pt idx="148">
                  <c:v>36.5</c:v>
                </c:pt>
                <c:pt idx="149">
                  <c:v>36.4</c:v>
                </c:pt>
                <c:pt idx="150">
                  <c:v>36.4</c:v>
                </c:pt>
                <c:pt idx="151">
                  <c:v>36.5</c:v>
                </c:pt>
                <c:pt idx="152">
                  <c:v>36.4</c:v>
                </c:pt>
                <c:pt idx="153">
                  <c:v>36.5</c:v>
                </c:pt>
                <c:pt idx="154">
                  <c:v>36.4</c:v>
                </c:pt>
                <c:pt idx="155">
                  <c:v>36.5</c:v>
                </c:pt>
                <c:pt idx="156">
                  <c:v>36.5</c:v>
                </c:pt>
                <c:pt idx="157">
                  <c:v>36.5</c:v>
                </c:pt>
                <c:pt idx="158">
                  <c:v>36.5</c:v>
                </c:pt>
                <c:pt idx="159">
                  <c:v>36.5</c:v>
                </c:pt>
                <c:pt idx="160">
                  <c:v>36.5</c:v>
                </c:pt>
                <c:pt idx="161">
                  <c:v>36.5</c:v>
                </c:pt>
                <c:pt idx="162">
                  <c:v>36.5</c:v>
                </c:pt>
                <c:pt idx="163">
                  <c:v>36.5</c:v>
                </c:pt>
                <c:pt idx="164">
                  <c:v>36.5</c:v>
                </c:pt>
                <c:pt idx="165">
                  <c:v>36.5</c:v>
                </c:pt>
                <c:pt idx="166">
                  <c:v>36.700000000000003</c:v>
                </c:pt>
                <c:pt idx="167">
                  <c:v>36.6</c:v>
                </c:pt>
                <c:pt idx="168">
                  <c:v>36.6</c:v>
                </c:pt>
                <c:pt idx="169">
                  <c:v>36.700000000000003</c:v>
                </c:pt>
                <c:pt idx="170">
                  <c:v>36.700000000000003</c:v>
                </c:pt>
                <c:pt idx="171">
                  <c:v>36.700000000000003</c:v>
                </c:pt>
                <c:pt idx="172">
                  <c:v>36.700000000000003</c:v>
                </c:pt>
                <c:pt idx="173">
                  <c:v>36.700000000000003</c:v>
                </c:pt>
                <c:pt idx="174">
                  <c:v>36.700000000000003</c:v>
                </c:pt>
                <c:pt idx="175">
                  <c:v>36.700000000000003</c:v>
                </c:pt>
                <c:pt idx="176">
                  <c:v>36.700000000000003</c:v>
                </c:pt>
                <c:pt idx="177">
                  <c:v>36.700000000000003</c:v>
                </c:pt>
                <c:pt idx="178">
                  <c:v>36.700000000000003</c:v>
                </c:pt>
                <c:pt idx="179">
                  <c:v>36.799999999999997</c:v>
                </c:pt>
                <c:pt idx="180">
                  <c:v>36.799999999999997</c:v>
                </c:pt>
                <c:pt idx="181">
                  <c:v>36.799999999999997</c:v>
                </c:pt>
                <c:pt idx="182">
                  <c:v>36.799999999999997</c:v>
                </c:pt>
                <c:pt idx="183">
                  <c:v>36.799999999999997</c:v>
                </c:pt>
                <c:pt idx="184">
                  <c:v>36.799999999999997</c:v>
                </c:pt>
                <c:pt idx="185">
                  <c:v>36.799999999999997</c:v>
                </c:pt>
                <c:pt idx="186">
                  <c:v>36.799999999999997</c:v>
                </c:pt>
                <c:pt idx="187">
                  <c:v>36.799999999999997</c:v>
                </c:pt>
                <c:pt idx="188">
                  <c:v>36.799999999999997</c:v>
                </c:pt>
                <c:pt idx="189">
                  <c:v>36.799999999999997</c:v>
                </c:pt>
                <c:pt idx="190">
                  <c:v>36.799999999999997</c:v>
                </c:pt>
                <c:pt idx="191">
                  <c:v>36.799999999999997</c:v>
                </c:pt>
                <c:pt idx="192">
                  <c:v>36.799999999999997</c:v>
                </c:pt>
                <c:pt idx="193">
                  <c:v>36.799999999999997</c:v>
                </c:pt>
                <c:pt idx="194">
                  <c:v>36.9</c:v>
                </c:pt>
                <c:pt idx="195">
                  <c:v>36.799999999999997</c:v>
                </c:pt>
                <c:pt idx="196">
                  <c:v>36.799999999999997</c:v>
                </c:pt>
                <c:pt idx="197">
                  <c:v>36.9</c:v>
                </c:pt>
                <c:pt idx="198">
                  <c:v>36.9</c:v>
                </c:pt>
                <c:pt idx="199">
                  <c:v>36.799999999999997</c:v>
                </c:pt>
                <c:pt idx="200">
                  <c:v>36.799999999999997</c:v>
                </c:pt>
                <c:pt idx="201">
                  <c:v>36.9</c:v>
                </c:pt>
                <c:pt idx="202">
                  <c:v>36.9</c:v>
                </c:pt>
                <c:pt idx="203">
                  <c:v>36.9</c:v>
                </c:pt>
                <c:pt idx="204">
                  <c:v>36.9</c:v>
                </c:pt>
                <c:pt idx="205">
                  <c:v>36.9</c:v>
                </c:pt>
                <c:pt idx="206">
                  <c:v>36.9</c:v>
                </c:pt>
                <c:pt idx="207">
                  <c:v>36.9</c:v>
                </c:pt>
                <c:pt idx="208">
                  <c:v>36.9</c:v>
                </c:pt>
                <c:pt idx="209">
                  <c:v>36.9</c:v>
                </c:pt>
                <c:pt idx="210">
                  <c:v>36.9</c:v>
                </c:pt>
                <c:pt idx="211">
                  <c:v>36.9</c:v>
                </c:pt>
                <c:pt idx="212">
                  <c:v>37</c:v>
                </c:pt>
                <c:pt idx="213">
                  <c:v>36.9</c:v>
                </c:pt>
                <c:pt idx="214">
                  <c:v>37</c:v>
                </c:pt>
                <c:pt idx="215">
                  <c:v>37</c:v>
                </c:pt>
                <c:pt idx="216">
                  <c:v>37</c:v>
                </c:pt>
                <c:pt idx="217">
                  <c:v>37</c:v>
                </c:pt>
                <c:pt idx="218">
                  <c:v>37</c:v>
                </c:pt>
                <c:pt idx="219">
                  <c:v>36.9</c:v>
                </c:pt>
                <c:pt idx="220">
                  <c:v>37</c:v>
                </c:pt>
                <c:pt idx="221">
                  <c:v>37</c:v>
                </c:pt>
                <c:pt idx="222">
                  <c:v>37</c:v>
                </c:pt>
                <c:pt idx="223">
                  <c:v>37</c:v>
                </c:pt>
                <c:pt idx="224">
                  <c:v>37</c:v>
                </c:pt>
                <c:pt idx="225">
                  <c:v>37</c:v>
                </c:pt>
                <c:pt idx="226">
                  <c:v>37</c:v>
                </c:pt>
                <c:pt idx="227">
                  <c:v>37</c:v>
                </c:pt>
                <c:pt idx="228">
                  <c:v>37.1</c:v>
                </c:pt>
                <c:pt idx="229">
                  <c:v>37</c:v>
                </c:pt>
                <c:pt idx="230">
                  <c:v>37</c:v>
                </c:pt>
                <c:pt idx="231">
                  <c:v>37</c:v>
                </c:pt>
                <c:pt idx="232">
                  <c:v>37.1</c:v>
                </c:pt>
                <c:pt idx="233">
                  <c:v>37.1</c:v>
                </c:pt>
                <c:pt idx="234">
                  <c:v>37</c:v>
                </c:pt>
                <c:pt idx="235">
                  <c:v>37</c:v>
                </c:pt>
                <c:pt idx="236">
                  <c:v>37</c:v>
                </c:pt>
                <c:pt idx="237">
                  <c:v>37.1</c:v>
                </c:pt>
                <c:pt idx="238">
                  <c:v>37.200000000000003</c:v>
                </c:pt>
                <c:pt idx="239">
                  <c:v>37.200000000000003</c:v>
                </c:pt>
                <c:pt idx="240">
                  <c:v>37.1</c:v>
                </c:pt>
                <c:pt idx="241">
                  <c:v>37.200000000000003</c:v>
                </c:pt>
                <c:pt idx="242">
                  <c:v>37.1</c:v>
                </c:pt>
                <c:pt idx="243">
                  <c:v>37</c:v>
                </c:pt>
                <c:pt idx="244">
                  <c:v>37.1</c:v>
                </c:pt>
                <c:pt idx="245">
                  <c:v>37.1</c:v>
                </c:pt>
                <c:pt idx="246">
                  <c:v>37.1</c:v>
                </c:pt>
                <c:pt idx="247">
                  <c:v>37</c:v>
                </c:pt>
                <c:pt idx="248">
                  <c:v>37.200000000000003</c:v>
                </c:pt>
                <c:pt idx="249">
                  <c:v>37.200000000000003</c:v>
                </c:pt>
                <c:pt idx="250">
                  <c:v>37.200000000000003</c:v>
                </c:pt>
                <c:pt idx="251">
                  <c:v>37.200000000000003</c:v>
                </c:pt>
                <c:pt idx="252">
                  <c:v>37.200000000000003</c:v>
                </c:pt>
                <c:pt idx="253">
                  <c:v>37.200000000000003</c:v>
                </c:pt>
                <c:pt idx="254">
                  <c:v>37.200000000000003</c:v>
                </c:pt>
                <c:pt idx="255">
                  <c:v>37.1</c:v>
                </c:pt>
                <c:pt idx="256">
                  <c:v>37.1</c:v>
                </c:pt>
                <c:pt idx="257">
                  <c:v>37.200000000000003</c:v>
                </c:pt>
                <c:pt idx="258">
                  <c:v>37.200000000000003</c:v>
                </c:pt>
                <c:pt idx="259">
                  <c:v>37.200000000000003</c:v>
                </c:pt>
                <c:pt idx="260">
                  <c:v>37.200000000000003</c:v>
                </c:pt>
                <c:pt idx="261">
                  <c:v>37.200000000000003</c:v>
                </c:pt>
                <c:pt idx="262">
                  <c:v>37.200000000000003</c:v>
                </c:pt>
                <c:pt idx="263">
                  <c:v>37.200000000000003</c:v>
                </c:pt>
                <c:pt idx="264">
                  <c:v>37.200000000000003</c:v>
                </c:pt>
                <c:pt idx="265">
                  <c:v>37.200000000000003</c:v>
                </c:pt>
                <c:pt idx="266">
                  <c:v>37.200000000000003</c:v>
                </c:pt>
                <c:pt idx="267">
                  <c:v>37.200000000000003</c:v>
                </c:pt>
                <c:pt idx="268">
                  <c:v>37.200000000000003</c:v>
                </c:pt>
                <c:pt idx="269">
                  <c:v>37.200000000000003</c:v>
                </c:pt>
                <c:pt idx="270">
                  <c:v>37.200000000000003</c:v>
                </c:pt>
                <c:pt idx="271">
                  <c:v>37.200000000000003</c:v>
                </c:pt>
                <c:pt idx="272">
                  <c:v>37.299999999999997</c:v>
                </c:pt>
                <c:pt idx="273">
                  <c:v>37.200000000000003</c:v>
                </c:pt>
                <c:pt idx="274">
                  <c:v>37.200000000000003</c:v>
                </c:pt>
                <c:pt idx="275">
                  <c:v>37.200000000000003</c:v>
                </c:pt>
                <c:pt idx="276">
                  <c:v>37.200000000000003</c:v>
                </c:pt>
                <c:pt idx="277">
                  <c:v>37.299999999999997</c:v>
                </c:pt>
                <c:pt idx="278">
                  <c:v>37.299999999999997</c:v>
                </c:pt>
                <c:pt idx="279">
                  <c:v>37.299999999999997</c:v>
                </c:pt>
                <c:pt idx="280">
                  <c:v>37.299999999999997</c:v>
                </c:pt>
                <c:pt idx="281">
                  <c:v>37.299999999999997</c:v>
                </c:pt>
                <c:pt idx="282">
                  <c:v>37.299999999999997</c:v>
                </c:pt>
                <c:pt idx="283">
                  <c:v>37.299999999999997</c:v>
                </c:pt>
                <c:pt idx="284">
                  <c:v>37.299999999999997</c:v>
                </c:pt>
                <c:pt idx="285">
                  <c:v>37.299999999999997</c:v>
                </c:pt>
                <c:pt idx="286">
                  <c:v>37.200000000000003</c:v>
                </c:pt>
                <c:pt idx="287">
                  <c:v>37.299999999999997</c:v>
                </c:pt>
                <c:pt idx="288">
                  <c:v>37.299999999999997</c:v>
                </c:pt>
                <c:pt idx="289">
                  <c:v>37.299999999999997</c:v>
                </c:pt>
                <c:pt idx="290">
                  <c:v>37.299999999999997</c:v>
                </c:pt>
                <c:pt idx="291">
                  <c:v>37.299999999999997</c:v>
                </c:pt>
                <c:pt idx="292">
                  <c:v>37.4</c:v>
                </c:pt>
                <c:pt idx="293">
                  <c:v>37.299999999999997</c:v>
                </c:pt>
                <c:pt idx="294">
                  <c:v>37.4</c:v>
                </c:pt>
                <c:pt idx="295">
                  <c:v>37.299999999999997</c:v>
                </c:pt>
                <c:pt idx="296">
                  <c:v>37.299999999999997</c:v>
                </c:pt>
                <c:pt idx="297">
                  <c:v>37.5</c:v>
                </c:pt>
                <c:pt idx="298">
                  <c:v>37.4</c:v>
                </c:pt>
                <c:pt idx="299">
                  <c:v>37.5</c:v>
                </c:pt>
                <c:pt idx="300">
                  <c:v>37.4</c:v>
                </c:pt>
                <c:pt idx="301">
                  <c:v>37.4</c:v>
                </c:pt>
                <c:pt idx="302">
                  <c:v>37.4</c:v>
                </c:pt>
                <c:pt idx="303">
                  <c:v>37.5</c:v>
                </c:pt>
                <c:pt idx="304">
                  <c:v>37.5</c:v>
                </c:pt>
                <c:pt idx="305">
                  <c:v>37.5</c:v>
                </c:pt>
                <c:pt idx="306">
                  <c:v>37.5</c:v>
                </c:pt>
                <c:pt idx="307">
                  <c:v>37.5</c:v>
                </c:pt>
                <c:pt idx="308">
                  <c:v>37.5</c:v>
                </c:pt>
                <c:pt idx="309">
                  <c:v>37.5</c:v>
                </c:pt>
                <c:pt idx="310">
                  <c:v>37.5</c:v>
                </c:pt>
                <c:pt idx="311">
                  <c:v>37.6</c:v>
                </c:pt>
                <c:pt idx="312">
                  <c:v>37.5</c:v>
                </c:pt>
                <c:pt idx="313">
                  <c:v>37.5</c:v>
                </c:pt>
                <c:pt idx="314">
                  <c:v>37.4</c:v>
                </c:pt>
                <c:pt idx="315">
                  <c:v>37.299999999999997</c:v>
                </c:pt>
                <c:pt idx="316">
                  <c:v>37.299999999999997</c:v>
                </c:pt>
                <c:pt idx="317">
                  <c:v>37.299999999999997</c:v>
                </c:pt>
                <c:pt idx="318">
                  <c:v>37.299999999999997</c:v>
                </c:pt>
                <c:pt idx="319">
                  <c:v>37.299999999999997</c:v>
                </c:pt>
                <c:pt idx="320">
                  <c:v>37.200000000000003</c:v>
                </c:pt>
                <c:pt idx="321">
                  <c:v>37.200000000000003</c:v>
                </c:pt>
                <c:pt idx="322">
                  <c:v>37.200000000000003</c:v>
                </c:pt>
                <c:pt idx="323">
                  <c:v>37.200000000000003</c:v>
                </c:pt>
                <c:pt idx="324">
                  <c:v>37.200000000000003</c:v>
                </c:pt>
                <c:pt idx="325">
                  <c:v>37.200000000000003</c:v>
                </c:pt>
                <c:pt idx="326">
                  <c:v>37.200000000000003</c:v>
                </c:pt>
                <c:pt idx="327">
                  <c:v>37.200000000000003</c:v>
                </c:pt>
                <c:pt idx="328">
                  <c:v>37.200000000000003</c:v>
                </c:pt>
                <c:pt idx="329">
                  <c:v>37.200000000000003</c:v>
                </c:pt>
                <c:pt idx="330">
                  <c:v>37.200000000000003</c:v>
                </c:pt>
                <c:pt idx="331">
                  <c:v>37.200000000000003</c:v>
                </c:pt>
                <c:pt idx="332">
                  <c:v>37.200000000000003</c:v>
                </c:pt>
                <c:pt idx="333">
                  <c:v>37.200000000000003</c:v>
                </c:pt>
                <c:pt idx="334">
                  <c:v>37.200000000000003</c:v>
                </c:pt>
                <c:pt idx="335">
                  <c:v>37.1</c:v>
                </c:pt>
                <c:pt idx="336">
                  <c:v>37.200000000000003</c:v>
                </c:pt>
                <c:pt idx="337">
                  <c:v>37.1</c:v>
                </c:pt>
                <c:pt idx="338">
                  <c:v>37.1</c:v>
                </c:pt>
                <c:pt idx="339">
                  <c:v>37.1</c:v>
                </c:pt>
                <c:pt idx="340">
                  <c:v>37.1</c:v>
                </c:pt>
                <c:pt idx="341">
                  <c:v>37.1</c:v>
                </c:pt>
                <c:pt idx="342">
                  <c:v>37.1</c:v>
                </c:pt>
                <c:pt idx="343">
                  <c:v>37.1</c:v>
                </c:pt>
                <c:pt idx="344">
                  <c:v>37.1</c:v>
                </c:pt>
                <c:pt idx="345">
                  <c:v>37</c:v>
                </c:pt>
                <c:pt idx="346">
                  <c:v>37</c:v>
                </c:pt>
                <c:pt idx="347">
                  <c:v>37</c:v>
                </c:pt>
                <c:pt idx="348">
                  <c:v>37</c:v>
                </c:pt>
                <c:pt idx="349">
                  <c:v>37</c:v>
                </c:pt>
                <c:pt idx="350">
                  <c:v>37</c:v>
                </c:pt>
                <c:pt idx="351">
                  <c:v>37</c:v>
                </c:pt>
                <c:pt idx="352">
                  <c:v>37</c:v>
                </c:pt>
                <c:pt idx="353">
                  <c:v>37</c:v>
                </c:pt>
                <c:pt idx="354">
                  <c:v>37</c:v>
                </c:pt>
                <c:pt idx="355">
                  <c:v>37</c:v>
                </c:pt>
                <c:pt idx="356">
                  <c:v>36.9</c:v>
                </c:pt>
                <c:pt idx="357">
                  <c:v>37</c:v>
                </c:pt>
                <c:pt idx="358">
                  <c:v>37</c:v>
                </c:pt>
                <c:pt idx="359">
                  <c:v>37</c:v>
                </c:pt>
                <c:pt idx="360">
                  <c:v>37</c:v>
                </c:pt>
                <c:pt idx="361">
                  <c:v>37</c:v>
                </c:pt>
                <c:pt idx="362">
                  <c:v>37</c:v>
                </c:pt>
                <c:pt idx="363">
                  <c:v>37</c:v>
                </c:pt>
                <c:pt idx="364">
                  <c:v>36.9</c:v>
                </c:pt>
                <c:pt idx="365">
                  <c:v>37</c:v>
                </c:pt>
                <c:pt idx="366">
                  <c:v>37</c:v>
                </c:pt>
                <c:pt idx="367">
                  <c:v>36.9</c:v>
                </c:pt>
                <c:pt idx="368">
                  <c:v>36.9</c:v>
                </c:pt>
                <c:pt idx="369">
                  <c:v>36.9</c:v>
                </c:pt>
                <c:pt idx="370">
                  <c:v>36.9</c:v>
                </c:pt>
                <c:pt idx="371">
                  <c:v>36.9</c:v>
                </c:pt>
                <c:pt idx="372">
                  <c:v>37</c:v>
                </c:pt>
                <c:pt idx="373">
                  <c:v>37</c:v>
                </c:pt>
                <c:pt idx="374">
                  <c:v>37</c:v>
                </c:pt>
                <c:pt idx="375">
                  <c:v>37</c:v>
                </c:pt>
                <c:pt idx="376">
                  <c:v>37</c:v>
                </c:pt>
                <c:pt idx="377">
                  <c:v>36.9</c:v>
                </c:pt>
                <c:pt idx="378">
                  <c:v>36.9</c:v>
                </c:pt>
                <c:pt idx="379">
                  <c:v>36.9</c:v>
                </c:pt>
                <c:pt idx="380">
                  <c:v>37</c:v>
                </c:pt>
                <c:pt idx="381">
                  <c:v>36.9</c:v>
                </c:pt>
                <c:pt idx="382">
                  <c:v>36.9</c:v>
                </c:pt>
                <c:pt idx="383">
                  <c:v>36.9</c:v>
                </c:pt>
                <c:pt idx="384">
                  <c:v>36.9</c:v>
                </c:pt>
                <c:pt idx="385">
                  <c:v>36.9</c:v>
                </c:pt>
                <c:pt idx="386">
                  <c:v>37</c:v>
                </c:pt>
                <c:pt idx="387">
                  <c:v>36.9</c:v>
                </c:pt>
                <c:pt idx="388">
                  <c:v>37</c:v>
                </c:pt>
                <c:pt idx="389">
                  <c:v>37</c:v>
                </c:pt>
                <c:pt idx="390">
                  <c:v>37</c:v>
                </c:pt>
                <c:pt idx="391">
                  <c:v>37</c:v>
                </c:pt>
                <c:pt idx="392">
                  <c:v>37</c:v>
                </c:pt>
                <c:pt idx="393">
                  <c:v>36.9</c:v>
                </c:pt>
                <c:pt idx="394">
                  <c:v>36.9</c:v>
                </c:pt>
                <c:pt idx="395">
                  <c:v>36.9</c:v>
                </c:pt>
                <c:pt idx="396">
                  <c:v>36.9</c:v>
                </c:pt>
                <c:pt idx="397">
                  <c:v>36.9</c:v>
                </c:pt>
                <c:pt idx="398">
                  <c:v>36.9</c:v>
                </c:pt>
                <c:pt idx="399">
                  <c:v>37</c:v>
                </c:pt>
                <c:pt idx="400">
                  <c:v>36.9</c:v>
                </c:pt>
                <c:pt idx="401">
                  <c:v>36.9</c:v>
                </c:pt>
                <c:pt idx="402">
                  <c:v>36.9</c:v>
                </c:pt>
                <c:pt idx="403">
                  <c:v>36.9</c:v>
                </c:pt>
                <c:pt idx="404">
                  <c:v>36.9</c:v>
                </c:pt>
                <c:pt idx="405">
                  <c:v>36.9</c:v>
                </c:pt>
                <c:pt idx="406">
                  <c:v>36.9</c:v>
                </c:pt>
                <c:pt idx="407">
                  <c:v>36.9</c:v>
                </c:pt>
                <c:pt idx="408">
                  <c:v>36.9</c:v>
                </c:pt>
                <c:pt idx="409">
                  <c:v>36.9</c:v>
                </c:pt>
                <c:pt idx="410">
                  <c:v>36.9</c:v>
                </c:pt>
                <c:pt idx="411">
                  <c:v>36.9</c:v>
                </c:pt>
                <c:pt idx="412">
                  <c:v>36.9</c:v>
                </c:pt>
                <c:pt idx="413">
                  <c:v>36.9</c:v>
                </c:pt>
                <c:pt idx="414">
                  <c:v>36.9</c:v>
                </c:pt>
                <c:pt idx="415">
                  <c:v>36.9</c:v>
                </c:pt>
                <c:pt idx="416">
                  <c:v>36.9</c:v>
                </c:pt>
                <c:pt idx="417">
                  <c:v>36.9</c:v>
                </c:pt>
                <c:pt idx="418">
                  <c:v>36.9</c:v>
                </c:pt>
                <c:pt idx="419">
                  <c:v>36.9</c:v>
                </c:pt>
                <c:pt idx="420">
                  <c:v>36.9</c:v>
                </c:pt>
                <c:pt idx="421">
                  <c:v>36.9</c:v>
                </c:pt>
                <c:pt idx="422">
                  <c:v>36.9</c:v>
                </c:pt>
                <c:pt idx="423">
                  <c:v>36.9</c:v>
                </c:pt>
                <c:pt idx="424">
                  <c:v>36.9</c:v>
                </c:pt>
                <c:pt idx="425">
                  <c:v>36.9</c:v>
                </c:pt>
                <c:pt idx="426">
                  <c:v>37</c:v>
                </c:pt>
                <c:pt idx="427">
                  <c:v>36.9</c:v>
                </c:pt>
                <c:pt idx="428">
                  <c:v>36.9</c:v>
                </c:pt>
                <c:pt idx="429">
                  <c:v>36.9</c:v>
                </c:pt>
                <c:pt idx="430">
                  <c:v>36.9</c:v>
                </c:pt>
                <c:pt idx="431">
                  <c:v>36.9</c:v>
                </c:pt>
                <c:pt idx="432">
                  <c:v>36.9</c:v>
                </c:pt>
                <c:pt idx="433">
                  <c:v>36.799999999999997</c:v>
                </c:pt>
                <c:pt idx="434">
                  <c:v>36.799999999999997</c:v>
                </c:pt>
                <c:pt idx="435">
                  <c:v>36.9</c:v>
                </c:pt>
                <c:pt idx="436">
                  <c:v>36.9</c:v>
                </c:pt>
                <c:pt idx="437">
                  <c:v>36.9</c:v>
                </c:pt>
                <c:pt idx="438">
                  <c:v>36.9</c:v>
                </c:pt>
                <c:pt idx="439">
                  <c:v>36.9</c:v>
                </c:pt>
                <c:pt idx="440">
                  <c:v>36.9</c:v>
                </c:pt>
                <c:pt idx="441">
                  <c:v>36.9</c:v>
                </c:pt>
                <c:pt idx="442">
                  <c:v>36.9</c:v>
                </c:pt>
                <c:pt idx="443">
                  <c:v>36.9</c:v>
                </c:pt>
                <c:pt idx="444">
                  <c:v>36.9</c:v>
                </c:pt>
                <c:pt idx="445">
                  <c:v>36.799999999999997</c:v>
                </c:pt>
                <c:pt idx="446">
                  <c:v>36.799999999999997</c:v>
                </c:pt>
                <c:pt idx="447">
                  <c:v>36.9</c:v>
                </c:pt>
                <c:pt idx="448">
                  <c:v>36.799999999999997</c:v>
                </c:pt>
                <c:pt idx="449">
                  <c:v>36.9</c:v>
                </c:pt>
                <c:pt idx="450">
                  <c:v>36.9</c:v>
                </c:pt>
                <c:pt idx="451">
                  <c:v>36.799999999999997</c:v>
                </c:pt>
                <c:pt idx="452">
                  <c:v>36.9</c:v>
                </c:pt>
                <c:pt idx="453">
                  <c:v>36.799999999999997</c:v>
                </c:pt>
                <c:pt idx="454">
                  <c:v>36.799999999999997</c:v>
                </c:pt>
                <c:pt idx="455">
                  <c:v>36.799999999999997</c:v>
                </c:pt>
                <c:pt idx="456">
                  <c:v>36.799999999999997</c:v>
                </c:pt>
                <c:pt idx="457">
                  <c:v>36.9</c:v>
                </c:pt>
                <c:pt idx="458">
                  <c:v>36.9</c:v>
                </c:pt>
                <c:pt idx="459">
                  <c:v>36.9</c:v>
                </c:pt>
                <c:pt idx="460">
                  <c:v>36.799999999999997</c:v>
                </c:pt>
                <c:pt idx="461">
                  <c:v>36.799999999999997</c:v>
                </c:pt>
                <c:pt idx="462">
                  <c:v>36.799999999999997</c:v>
                </c:pt>
                <c:pt idx="463">
                  <c:v>36.799999999999997</c:v>
                </c:pt>
                <c:pt idx="464">
                  <c:v>36.799999999999997</c:v>
                </c:pt>
                <c:pt idx="465">
                  <c:v>36.9</c:v>
                </c:pt>
                <c:pt idx="466">
                  <c:v>36.799999999999997</c:v>
                </c:pt>
                <c:pt idx="467">
                  <c:v>36.799999999999997</c:v>
                </c:pt>
                <c:pt idx="468">
                  <c:v>36.9</c:v>
                </c:pt>
                <c:pt idx="469">
                  <c:v>36.9</c:v>
                </c:pt>
                <c:pt idx="470">
                  <c:v>36.9</c:v>
                </c:pt>
                <c:pt idx="471">
                  <c:v>36.799999999999997</c:v>
                </c:pt>
                <c:pt idx="472">
                  <c:v>36.799999999999997</c:v>
                </c:pt>
                <c:pt idx="473">
                  <c:v>36.799999999999997</c:v>
                </c:pt>
                <c:pt idx="474">
                  <c:v>36.799999999999997</c:v>
                </c:pt>
                <c:pt idx="475">
                  <c:v>36.799999999999997</c:v>
                </c:pt>
                <c:pt idx="476">
                  <c:v>36.9</c:v>
                </c:pt>
                <c:pt idx="477">
                  <c:v>36.799999999999997</c:v>
                </c:pt>
                <c:pt idx="478">
                  <c:v>36.9</c:v>
                </c:pt>
                <c:pt idx="479">
                  <c:v>36.799999999999997</c:v>
                </c:pt>
                <c:pt idx="480">
                  <c:v>36.799999999999997</c:v>
                </c:pt>
                <c:pt idx="481">
                  <c:v>36.799999999999997</c:v>
                </c:pt>
                <c:pt idx="482">
                  <c:v>36.799999999999997</c:v>
                </c:pt>
                <c:pt idx="483">
                  <c:v>36.9</c:v>
                </c:pt>
                <c:pt idx="484">
                  <c:v>36.9</c:v>
                </c:pt>
                <c:pt idx="485">
                  <c:v>36.799999999999997</c:v>
                </c:pt>
                <c:pt idx="486">
                  <c:v>36.799999999999997</c:v>
                </c:pt>
                <c:pt idx="487">
                  <c:v>36.799999999999997</c:v>
                </c:pt>
                <c:pt idx="488">
                  <c:v>36.799999999999997</c:v>
                </c:pt>
                <c:pt idx="489">
                  <c:v>36.9</c:v>
                </c:pt>
                <c:pt idx="490">
                  <c:v>36.799999999999997</c:v>
                </c:pt>
                <c:pt idx="491">
                  <c:v>36.799999999999997</c:v>
                </c:pt>
                <c:pt idx="492">
                  <c:v>36.799999999999997</c:v>
                </c:pt>
                <c:pt idx="493">
                  <c:v>36.799999999999997</c:v>
                </c:pt>
                <c:pt idx="494">
                  <c:v>36.799999999999997</c:v>
                </c:pt>
                <c:pt idx="495">
                  <c:v>36.9</c:v>
                </c:pt>
                <c:pt idx="496">
                  <c:v>36.799999999999997</c:v>
                </c:pt>
                <c:pt idx="497">
                  <c:v>36.799999999999997</c:v>
                </c:pt>
                <c:pt idx="498">
                  <c:v>36.799999999999997</c:v>
                </c:pt>
                <c:pt idx="499">
                  <c:v>36.799999999999997</c:v>
                </c:pt>
                <c:pt idx="500">
                  <c:v>36.799999999999997</c:v>
                </c:pt>
                <c:pt idx="501">
                  <c:v>36.799999999999997</c:v>
                </c:pt>
                <c:pt idx="502">
                  <c:v>36.799999999999997</c:v>
                </c:pt>
                <c:pt idx="503">
                  <c:v>36.799999999999997</c:v>
                </c:pt>
                <c:pt idx="504">
                  <c:v>36.799999999999997</c:v>
                </c:pt>
                <c:pt idx="505">
                  <c:v>36.799999999999997</c:v>
                </c:pt>
                <c:pt idx="506">
                  <c:v>36.799999999999997</c:v>
                </c:pt>
                <c:pt idx="507">
                  <c:v>36.799999999999997</c:v>
                </c:pt>
                <c:pt idx="508">
                  <c:v>36.700000000000003</c:v>
                </c:pt>
                <c:pt idx="509">
                  <c:v>36.799999999999997</c:v>
                </c:pt>
                <c:pt idx="510">
                  <c:v>36.799999999999997</c:v>
                </c:pt>
                <c:pt idx="511">
                  <c:v>36.799999999999997</c:v>
                </c:pt>
                <c:pt idx="512">
                  <c:v>36.799999999999997</c:v>
                </c:pt>
                <c:pt idx="513">
                  <c:v>36.799999999999997</c:v>
                </c:pt>
                <c:pt idx="514">
                  <c:v>36.799999999999997</c:v>
                </c:pt>
                <c:pt idx="515">
                  <c:v>36.799999999999997</c:v>
                </c:pt>
                <c:pt idx="516">
                  <c:v>36.799999999999997</c:v>
                </c:pt>
                <c:pt idx="517">
                  <c:v>36.799999999999997</c:v>
                </c:pt>
                <c:pt idx="518">
                  <c:v>36.700000000000003</c:v>
                </c:pt>
                <c:pt idx="519">
                  <c:v>36.700000000000003</c:v>
                </c:pt>
                <c:pt idx="520">
                  <c:v>36.799999999999997</c:v>
                </c:pt>
                <c:pt idx="521">
                  <c:v>36.799999999999997</c:v>
                </c:pt>
                <c:pt idx="522">
                  <c:v>36.799999999999997</c:v>
                </c:pt>
                <c:pt idx="523">
                  <c:v>36.799999999999997</c:v>
                </c:pt>
                <c:pt idx="524">
                  <c:v>36.700000000000003</c:v>
                </c:pt>
                <c:pt idx="525">
                  <c:v>36.799999999999997</c:v>
                </c:pt>
                <c:pt idx="526">
                  <c:v>36.799999999999997</c:v>
                </c:pt>
                <c:pt idx="527">
                  <c:v>36.799999999999997</c:v>
                </c:pt>
                <c:pt idx="528">
                  <c:v>36.799999999999997</c:v>
                </c:pt>
                <c:pt idx="529">
                  <c:v>36.700000000000003</c:v>
                </c:pt>
                <c:pt idx="530">
                  <c:v>36.700000000000003</c:v>
                </c:pt>
                <c:pt idx="531">
                  <c:v>36.700000000000003</c:v>
                </c:pt>
                <c:pt idx="532">
                  <c:v>36.700000000000003</c:v>
                </c:pt>
                <c:pt idx="533">
                  <c:v>36.700000000000003</c:v>
                </c:pt>
                <c:pt idx="534">
                  <c:v>36.799999999999997</c:v>
                </c:pt>
                <c:pt idx="535">
                  <c:v>36.799999999999997</c:v>
                </c:pt>
                <c:pt idx="536">
                  <c:v>36.799999999999997</c:v>
                </c:pt>
                <c:pt idx="537">
                  <c:v>36.799999999999997</c:v>
                </c:pt>
                <c:pt idx="538">
                  <c:v>36.799999999999997</c:v>
                </c:pt>
                <c:pt idx="539">
                  <c:v>36.700000000000003</c:v>
                </c:pt>
                <c:pt idx="540">
                  <c:v>36.700000000000003</c:v>
                </c:pt>
                <c:pt idx="541">
                  <c:v>36.799999999999997</c:v>
                </c:pt>
                <c:pt idx="542">
                  <c:v>36.700000000000003</c:v>
                </c:pt>
                <c:pt idx="543">
                  <c:v>36.700000000000003</c:v>
                </c:pt>
                <c:pt idx="544">
                  <c:v>36.700000000000003</c:v>
                </c:pt>
                <c:pt idx="545">
                  <c:v>36.799999999999997</c:v>
                </c:pt>
                <c:pt idx="546">
                  <c:v>36.799999999999997</c:v>
                </c:pt>
                <c:pt idx="547">
                  <c:v>36.700000000000003</c:v>
                </c:pt>
                <c:pt idx="548">
                  <c:v>36.700000000000003</c:v>
                </c:pt>
                <c:pt idx="549">
                  <c:v>36.799999999999997</c:v>
                </c:pt>
                <c:pt idx="550">
                  <c:v>36.700000000000003</c:v>
                </c:pt>
                <c:pt idx="551">
                  <c:v>36.799999999999997</c:v>
                </c:pt>
                <c:pt idx="552">
                  <c:v>36.700000000000003</c:v>
                </c:pt>
                <c:pt idx="553">
                  <c:v>36.700000000000003</c:v>
                </c:pt>
                <c:pt idx="554">
                  <c:v>36.799999999999997</c:v>
                </c:pt>
                <c:pt idx="555">
                  <c:v>36.700000000000003</c:v>
                </c:pt>
                <c:pt idx="556">
                  <c:v>36.700000000000003</c:v>
                </c:pt>
                <c:pt idx="557">
                  <c:v>36.700000000000003</c:v>
                </c:pt>
                <c:pt idx="558">
                  <c:v>36.700000000000003</c:v>
                </c:pt>
                <c:pt idx="559">
                  <c:v>36.700000000000003</c:v>
                </c:pt>
                <c:pt idx="560">
                  <c:v>36.700000000000003</c:v>
                </c:pt>
                <c:pt idx="561">
                  <c:v>36.700000000000003</c:v>
                </c:pt>
                <c:pt idx="562">
                  <c:v>36.700000000000003</c:v>
                </c:pt>
                <c:pt idx="563">
                  <c:v>36.700000000000003</c:v>
                </c:pt>
                <c:pt idx="564">
                  <c:v>36.700000000000003</c:v>
                </c:pt>
                <c:pt idx="565">
                  <c:v>36.700000000000003</c:v>
                </c:pt>
                <c:pt idx="566">
                  <c:v>36.700000000000003</c:v>
                </c:pt>
                <c:pt idx="567">
                  <c:v>36.700000000000003</c:v>
                </c:pt>
                <c:pt idx="568">
                  <c:v>36.700000000000003</c:v>
                </c:pt>
                <c:pt idx="569">
                  <c:v>36.700000000000003</c:v>
                </c:pt>
                <c:pt idx="570">
                  <c:v>36.700000000000003</c:v>
                </c:pt>
                <c:pt idx="571">
                  <c:v>36.700000000000003</c:v>
                </c:pt>
                <c:pt idx="572">
                  <c:v>36.700000000000003</c:v>
                </c:pt>
                <c:pt idx="573">
                  <c:v>36.700000000000003</c:v>
                </c:pt>
                <c:pt idx="574">
                  <c:v>36.700000000000003</c:v>
                </c:pt>
                <c:pt idx="575">
                  <c:v>36.700000000000003</c:v>
                </c:pt>
                <c:pt idx="576">
                  <c:v>36.700000000000003</c:v>
                </c:pt>
                <c:pt idx="577">
                  <c:v>36.700000000000003</c:v>
                </c:pt>
                <c:pt idx="578">
                  <c:v>36.700000000000003</c:v>
                </c:pt>
                <c:pt idx="579">
                  <c:v>36.700000000000003</c:v>
                </c:pt>
                <c:pt idx="580">
                  <c:v>36.700000000000003</c:v>
                </c:pt>
                <c:pt idx="581">
                  <c:v>36.700000000000003</c:v>
                </c:pt>
                <c:pt idx="582">
                  <c:v>36.700000000000003</c:v>
                </c:pt>
                <c:pt idx="583">
                  <c:v>36.700000000000003</c:v>
                </c:pt>
                <c:pt idx="584">
                  <c:v>36.700000000000003</c:v>
                </c:pt>
                <c:pt idx="585">
                  <c:v>36.700000000000003</c:v>
                </c:pt>
                <c:pt idx="586">
                  <c:v>36.6</c:v>
                </c:pt>
                <c:pt idx="587">
                  <c:v>36.700000000000003</c:v>
                </c:pt>
                <c:pt idx="588">
                  <c:v>36.6</c:v>
                </c:pt>
                <c:pt idx="589">
                  <c:v>36.700000000000003</c:v>
                </c:pt>
                <c:pt idx="590">
                  <c:v>36.700000000000003</c:v>
                </c:pt>
                <c:pt idx="591">
                  <c:v>36.6</c:v>
                </c:pt>
                <c:pt idx="592">
                  <c:v>36.6</c:v>
                </c:pt>
                <c:pt idx="593">
                  <c:v>36.700000000000003</c:v>
                </c:pt>
                <c:pt idx="594">
                  <c:v>36.700000000000003</c:v>
                </c:pt>
                <c:pt idx="595">
                  <c:v>36.700000000000003</c:v>
                </c:pt>
                <c:pt idx="596">
                  <c:v>36.700000000000003</c:v>
                </c:pt>
                <c:pt idx="597">
                  <c:v>36.6</c:v>
                </c:pt>
                <c:pt idx="598">
                  <c:v>36.6</c:v>
                </c:pt>
                <c:pt idx="599">
                  <c:v>36.5</c:v>
                </c:pt>
                <c:pt idx="600">
                  <c:v>36.700000000000003</c:v>
                </c:pt>
                <c:pt idx="601">
                  <c:v>36.700000000000003</c:v>
                </c:pt>
                <c:pt idx="602">
                  <c:v>36.700000000000003</c:v>
                </c:pt>
                <c:pt idx="603">
                  <c:v>36.700000000000003</c:v>
                </c:pt>
                <c:pt idx="604">
                  <c:v>36.700000000000003</c:v>
                </c:pt>
                <c:pt idx="605">
                  <c:v>36.700000000000003</c:v>
                </c:pt>
                <c:pt idx="606">
                  <c:v>36.6</c:v>
                </c:pt>
                <c:pt idx="607">
                  <c:v>36.6</c:v>
                </c:pt>
                <c:pt idx="608">
                  <c:v>36.700000000000003</c:v>
                </c:pt>
                <c:pt idx="609">
                  <c:v>36.700000000000003</c:v>
                </c:pt>
                <c:pt idx="610">
                  <c:v>36.700000000000003</c:v>
                </c:pt>
                <c:pt idx="611">
                  <c:v>36.700000000000003</c:v>
                </c:pt>
                <c:pt idx="612">
                  <c:v>36.700000000000003</c:v>
                </c:pt>
                <c:pt idx="613">
                  <c:v>36.700000000000003</c:v>
                </c:pt>
                <c:pt idx="614">
                  <c:v>36.6</c:v>
                </c:pt>
                <c:pt idx="615">
                  <c:v>36.6</c:v>
                </c:pt>
                <c:pt idx="616">
                  <c:v>36.700000000000003</c:v>
                </c:pt>
                <c:pt idx="617">
                  <c:v>36.700000000000003</c:v>
                </c:pt>
                <c:pt idx="618">
                  <c:v>36.6</c:v>
                </c:pt>
                <c:pt idx="619">
                  <c:v>36.700000000000003</c:v>
                </c:pt>
                <c:pt idx="620">
                  <c:v>36.6</c:v>
                </c:pt>
                <c:pt idx="621">
                  <c:v>36.700000000000003</c:v>
                </c:pt>
                <c:pt idx="622">
                  <c:v>36.5</c:v>
                </c:pt>
                <c:pt idx="623">
                  <c:v>36.6</c:v>
                </c:pt>
                <c:pt idx="624">
                  <c:v>36.5</c:v>
                </c:pt>
                <c:pt idx="625">
                  <c:v>36.6</c:v>
                </c:pt>
                <c:pt idx="626">
                  <c:v>36.6</c:v>
                </c:pt>
                <c:pt idx="627">
                  <c:v>36.6</c:v>
                </c:pt>
                <c:pt idx="628">
                  <c:v>36.5</c:v>
                </c:pt>
                <c:pt idx="629">
                  <c:v>36.5</c:v>
                </c:pt>
                <c:pt idx="630">
                  <c:v>36.6</c:v>
                </c:pt>
                <c:pt idx="631">
                  <c:v>36.6</c:v>
                </c:pt>
                <c:pt idx="632">
                  <c:v>36.6</c:v>
                </c:pt>
                <c:pt idx="633">
                  <c:v>36.6</c:v>
                </c:pt>
                <c:pt idx="634">
                  <c:v>36.6</c:v>
                </c:pt>
                <c:pt idx="635">
                  <c:v>36.6</c:v>
                </c:pt>
                <c:pt idx="636">
                  <c:v>36.5</c:v>
                </c:pt>
                <c:pt idx="637">
                  <c:v>36.6</c:v>
                </c:pt>
                <c:pt idx="638">
                  <c:v>36.5</c:v>
                </c:pt>
                <c:pt idx="639">
                  <c:v>36.6</c:v>
                </c:pt>
                <c:pt idx="640">
                  <c:v>36.5</c:v>
                </c:pt>
                <c:pt idx="641">
                  <c:v>36.6</c:v>
                </c:pt>
                <c:pt idx="642">
                  <c:v>36.6</c:v>
                </c:pt>
                <c:pt idx="643">
                  <c:v>36.6</c:v>
                </c:pt>
                <c:pt idx="644">
                  <c:v>36.6</c:v>
                </c:pt>
                <c:pt idx="645">
                  <c:v>36.5</c:v>
                </c:pt>
                <c:pt idx="646">
                  <c:v>36.700000000000003</c:v>
                </c:pt>
                <c:pt idx="647">
                  <c:v>36.5</c:v>
                </c:pt>
                <c:pt idx="648">
                  <c:v>36.5</c:v>
                </c:pt>
                <c:pt idx="649">
                  <c:v>36.5</c:v>
                </c:pt>
                <c:pt idx="650">
                  <c:v>36.6</c:v>
                </c:pt>
                <c:pt idx="651">
                  <c:v>36.6</c:v>
                </c:pt>
                <c:pt idx="652">
                  <c:v>36.5</c:v>
                </c:pt>
                <c:pt idx="653">
                  <c:v>36.5</c:v>
                </c:pt>
                <c:pt idx="654">
                  <c:v>36.5</c:v>
                </c:pt>
                <c:pt idx="655">
                  <c:v>36.5</c:v>
                </c:pt>
                <c:pt idx="656">
                  <c:v>36.5</c:v>
                </c:pt>
                <c:pt idx="657">
                  <c:v>36.5</c:v>
                </c:pt>
                <c:pt idx="658">
                  <c:v>36.5</c:v>
                </c:pt>
                <c:pt idx="659">
                  <c:v>36.5</c:v>
                </c:pt>
                <c:pt idx="660">
                  <c:v>36.5</c:v>
                </c:pt>
                <c:pt idx="661">
                  <c:v>36.5</c:v>
                </c:pt>
                <c:pt idx="662">
                  <c:v>36.5</c:v>
                </c:pt>
                <c:pt idx="663">
                  <c:v>36.6</c:v>
                </c:pt>
                <c:pt idx="664">
                  <c:v>36.5</c:v>
                </c:pt>
                <c:pt idx="665">
                  <c:v>36.5</c:v>
                </c:pt>
                <c:pt idx="666">
                  <c:v>36.5</c:v>
                </c:pt>
                <c:pt idx="667">
                  <c:v>36.5</c:v>
                </c:pt>
                <c:pt idx="668">
                  <c:v>36.5</c:v>
                </c:pt>
                <c:pt idx="669">
                  <c:v>36.5</c:v>
                </c:pt>
                <c:pt idx="670">
                  <c:v>36.5</c:v>
                </c:pt>
                <c:pt idx="671">
                  <c:v>36.5</c:v>
                </c:pt>
                <c:pt idx="672">
                  <c:v>36.5</c:v>
                </c:pt>
                <c:pt idx="673">
                  <c:v>36.5</c:v>
                </c:pt>
                <c:pt idx="674">
                  <c:v>36.5</c:v>
                </c:pt>
                <c:pt idx="675">
                  <c:v>36.5</c:v>
                </c:pt>
                <c:pt idx="676">
                  <c:v>36.5</c:v>
                </c:pt>
                <c:pt idx="677">
                  <c:v>36.5</c:v>
                </c:pt>
                <c:pt idx="678">
                  <c:v>36.5</c:v>
                </c:pt>
                <c:pt idx="679">
                  <c:v>36.5</c:v>
                </c:pt>
                <c:pt idx="680">
                  <c:v>36.5</c:v>
                </c:pt>
                <c:pt idx="681">
                  <c:v>36.5</c:v>
                </c:pt>
                <c:pt idx="682">
                  <c:v>36.5</c:v>
                </c:pt>
                <c:pt idx="683">
                  <c:v>36.5</c:v>
                </c:pt>
                <c:pt idx="684">
                  <c:v>36.5</c:v>
                </c:pt>
                <c:pt idx="685">
                  <c:v>36.5</c:v>
                </c:pt>
                <c:pt idx="686">
                  <c:v>36.5</c:v>
                </c:pt>
                <c:pt idx="687">
                  <c:v>36.5</c:v>
                </c:pt>
                <c:pt idx="688">
                  <c:v>36.5</c:v>
                </c:pt>
                <c:pt idx="689">
                  <c:v>36.5</c:v>
                </c:pt>
                <c:pt idx="690">
                  <c:v>36.5</c:v>
                </c:pt>
                <c:pt idx="691">
                  <c:v>36.5</c:v>
                </c:pt>
                <c:pt idx="692">
                  <c:v>36.5</c:v>
                </c:pt>
                <c:pt idx="693">
                  <c:v>36.5</c:v>
                </c:pt>
                <c:pt idx="694">
                  <c:v>36.5</c:v>
                </c:pt>
                <c:pt idx="695">
                  <c:v>36.5</c:v>
                </c:pt>
                <c:pt idx="696">
                  <c:v>36.5</c:v>
                </c:pt>
                <c:pt idx="697">
                  <c:v>36.5</c:v>
                </c:pt>
                <c:pt idx="698">
                  <c:v>36.5</c:v>
                </c:pt>
                <c:pt idx="699">
                  <c:v>36.5</c:v>
                </c:pt>
                <c:pt idx="700">
                  <c:v>36.5</c:v>
                </c:pt>
                <c:pt idx="701">
                  <c:v>36.5</c:v>
                </c:pt>
                <c:pt idx="702">
                  <c:v>36.5</c:v>
                </c:pt>
                <c:pt idx="703">
                  <c:v>36.5</c:v>
                </c:pt>
                <c:pt idx="704">
                  <c:v>36.5</c:v>
                </c:pt>
                <c:pt idx="705">
                  <c:v>36.5</c:v>
                </c:pt>
                <c:pt idx="706">
                  <c:v>36.5</c:v>
                </c:pt>
                <c:pt idx="707">
                  <c:v>36.5</c:v>
                </c:pt>
                <c:pt idx="708">
                  <c:v>36.5</c:v>
                </c:pt>
                <c:pt idx="709">
                  <c:v>36.5</c:v>
                </c:pt>
                <c:pt idx="710">
                  <c:v>36.5</c:v>
                </c:pt>
                <c:pt idx="711">
                  <c:v>36.5</c:v>
                </c:pt>
                <c:pt idx="712">
                  <c:v>36.5</c:v>
                </c:pt>
                <c:pt idx="713">
                  <c:v>36.5</c:v>
                </c:pt>
                <c:pt idx="714">
                  <c:v>36.5</c:v>
                </c:pt>
                <c:pt idx="715">
                  <c:v>36.4</c:v>
                </c:pt>
                <c:pt idx="716">
                  <c:v>36.4</c:v>
                </c:pt>
                <c:pt idx="717">
                  <c:v>36.5</c:v>
                </c:pt>
                <c:pt idx="718">
                  <c:v>36.5</c:v>
                </c:pt>
                <c:pt idx="719">
                  <c:v>36.5</c:v>
                </c:pt>
                <c:pt idx="720">
                  <c:v>36.5</c:v>
                </c:pt>
                <c:pt idx="721">
                  <c:v>36.5</c:v>
                </c:pt>
                <c:pt idx="722">
                  <c:v>36.5</c:v>
                </c:pt>
                <c:pt idx="723">
                  <c:v>36.5</c:v>
                </c:pt>
                <c:pt idx="724">
                  <c:v>36.5</c:v>
                </c:pt>
                <c:pt idx="725">
                  <c:v>36.5</c:v>
                </c:pt>
                <c:pt idx="726">
                  <c:v>36.5</c:v>
                </c:pt>
                <c:pt idx="727">
                  <c:v>36.5</c:v>
                </c:pt>
                <c:pt idx="728">
                  <c:v>36.5</c:v>
                </c:pt>
                <c:pt idx="729">
                  <c:v>36.5</c:v>
                </c:pt>
                <c:pt idx="730">
                  <c:v>36.5</c:v>
                </c:pt>
                <c:pt idx="731">
                  <c:v>36.5</c:v>
                </c:pt>
                <c:pt idx="732">
                  <c:v>36.5</c:v>
                </c:pt>
                <c:pt idx="733">
                  <c:v>36.5</c:v>
                </c:pt>
                <c:pt idx="734">
                  <c:v>36.5</c:v>
                </c:pt>
                <c:pt idx="735">
                  <c:v>36.4</c:v>
                </c:pt>
                <c:pt idx="736">
                  <c:v>36.4</c:v>
                </c:pt>
                <c:pt idx="737">
                  <c:v>36.4</c:v>
                </c:pt>
                <c:pt idx="738">
                  <c:v>36.5</c:v>
                </c:pt>
                <c:pt idx="739">
                  <c:v>36.5</c:v>
                </c:pt>
                <c:pt idx="740">
                  <c:v>36.5</c:v>
                </c:pt>
                <c:pt idx="741">
                  <c:v>36.5</c:v>
                </c:pt>
                <c:pt idx="742">
                  <c:v>36.5</c:v>
                </c:pt>
                <c:pt idx="743">
                  <c:v>36.4</c:v>
                </c:pt>
                <c:pt idx="744">
                  <c:v>36.4</c:v>
                </c:pt>
                <c:pt idx="745">
                  <c:v>36.4</c:v>
                </c:pt>
                <c:pt idx="746">
                  <c:v>36.4</c:v>
                </c:pt>
                <c:pt idx="747">
                  <c:v>36.4</c:v>
                </c:pt>
                <c:pt idx="748">
                  <c:v>36.5</c:v>
                </c:pt>
                <c:pt idx="749">
                  <c:v>36.299999999999997</c:v>
                </c:pt>
                <c:pt idx="750">
                  <c:v>36.4</c:v>
                </c:pt>
                <c:pt idx="751">
                  <c:v>36.5</c:v>
                </c:pt>
                <c:pt idx="752">
                  <c:v>36.5</c:v>
                </c:pt>
                <c:pt idx="753">
                  <c:v>36.5</c:v>
                </c:pt>
                <c:pt idx="754">
                  <c:v>36.5</c:v>
                </c:pt>
                <c:pt idx="755">
                  <c:v>36.5</c:v>
                </c:pt>
                <c:pt idx="756">
                  <c:v>36.5</c:v>
                </c:pt>
                <c:pt idx="757">
                  <c:v>36.5</c:v>
                </c:pt>
                <c:pt idx="758">
                  <c:v>36.5</c:v>
                </c:pt>
                <c:pt idx="759">
                  <c:v>36.5</c:v>
                </c:pt>
                <c:pt idx="760">
                  <c:v>36.4</c:v>
                </c:pt>
                <c:pt idx="761">
                  <c:v>36.4</c:v>
                </c:pt>
                <c:pt idx="762">
                  <c:v>36.5</c:v>
                </c:pt>
                <c:pt idx="763">
                  <c:v>36.4</c:v>
                </c:pt>
                <c:pt idx="764">
                  <c:v>36.5</c:v>
                </c:pt>
                <c:pt idx="765">
                  <c:v>36.5</c:v>
                </c:pt>
                <c:pt idx="766">
                  <c:v>36.5</c:v>
                </c:pt>
                <c:pt idx="767">
                  <c:v>36.5</c:v>
                </c:pt>
                <c:pt idx="768">
                  <c:v>36.299999999999997</c:v>
                </c:pt>
                <c:pt idx="769">
                  <c:v>36.4</c:v>
                </c:pt>
                <c:pt idx="770">
                  <c:v>36.4</c:v>
                </c:pt>
                <c:pt idx="771">
                  <c:v>36.5</c:v>
                </c:pt>
                <c:pt idx="772">
                  <c:v>36.5</c:v>
                </c:pt>
                <c:pt idx="773">
                  <c:v>36.4</c:v>
                </c:pt>
                <c:pt idx="774">
                  <c:v>36.5</c:v>
                </c:pt>
                <c:pt idx="775">
                  <c:v>36.4</c:v>
                </c:pt>
                <c:pt idx="776">
                  <c:v>36.4</c:v>
                </c:pt>
                <c:pt idx="777">
                  <c:v>36.5</c:v>
                </c:pt>
                <c:pt idx="778">
                  <c:v>36.4</c:v>
                </c:pt>
                <c:pt idx="779">
                  <c:v>36.4</c:v>
                </c:pt>
                <c:pt idx="780">
                  <c:v>36.4</c:v>
                </c:pt>
                <c:pt idx="781">
                  <c:v>36.5</c:v>
                </c:pt>
                <c:pt idx="782">
                  <c:v>36.4</c:v>
                </c:pt>
                <c:pt idx="783">
                  <c:v>36.4</c:v>
                </c:pt>
                <c:pt idx="784">
                  <c:v>36.4</c:v>
                </c:pt>
                <c:pt idx="785">
                  <c:v>36.4</c:v>
                </c:pt>
                <c:pt idx="786">
                  <c:v>36.4</c:v>
                </c:pt>
                <c:pt idx="787">
                  <c:v>36.299999999999997</c:v>
                </c:pt>
                <c:pt idx="788">
                  <c:v>36.299999999999997</c:v>
                </c:pt>
                <c:pt idx="789">
                  <c:v>36.299999999999997</c:v>
                </c:pt>
                <c:pt idx="790">
                  <c:v>36.299999999999997</c:v>
                </c:pt>
                <c:pt idx="791">
                  <c:v>36.299999999999997</c:v>
                </c:pt>
                <c:pt idx="792">
                  <c:v>36.299999999999997</c:v>
                </c:pt>
                <c:pt idx="793">
                  <c:v>36.4</c:v>
                </c:pt>
                <c:pt idx="794">
                  <c:v>36.4</c:v>
                </c:pt>
                <c:pt idx="795">
                  <c:v>36.4</c:v>
                </c:pt>
                <c:pt idx="796">
                  <c:v>36.4</c:v>
                </c:pt>
                <c:pt idx="797">
                  <c:v>36.4</c:v>
                </c:pt>
                <c:pt idx="798">
                  <c:v>36.299999999999997</c:v>
                </c:pt>
                <c:pt idx="799">
                  <c:v>36.299999999999997</c:v>
                </c:pt>
                <c:pt idx="800">
                  <c:v>36.299999999999997</c:v>
                </c:pt>
                <c:pt idx="801">
                  <c:v>36.299999999999997</c:v>
                </c:pt>
                <c:pt idx="802">
                  <c:v>36.299999999999997</c:v>
                </c:pt>
                <c:pt idx="803">
                  <c:v>36.299999999999997</c:v>
                </c:pt>
                <c:pt idx="804">
                  <c:v>36.299999999999997</c:v>
                </c:pt>
                <c:pt idx="805">
                  <c:v>36.299999999999997</c:v>
                </c:pt>
                <c:pt idx="806">
                  <c:v>36.299999999999997</c:v>
                </c:pt>
                <c:pt idx="807">
                  <c:v>36.299999999999997</c:v>
                </c:pt>
                <c:pt idx="808">
                  <c:v>36.299999999999997</c:v>
                </c:pt>
                <c:pt idx="809">
                  <c:v>36.299999999999997</c:v>
                </c:pt>
                <c:pt idx="810">
                  <c:v>36.299999999999997</c:v>
                </c:pt>
                <c:pt idx="811">
                  <c:v>36.299999999999997</c:v>
                </c:pt>
                <c:pt idx="812">
                  <c:v>36.299999999999997</c:v>
                </c:pt>
                <c:pt idx="813">
                  <c:v>36.4</c:v>
                </c:pt>
                <c:pt idx="814">
                  <c:v>36.299999999999997</c:v>
                </c:pt>
                <c:pt idx="815">
                  <c:v>36.299999999999997</c:v>
                </c:pt>
                <c:pt idx="816">
                  <c:v>36.4</c:v>
                </c:pt>
                <c:pt idx="817">
                  <c:v>36.299999999999997</c:v>
                </c:pt>
                <c:pt idx="818">
                  <c:v>36.299999999999997</c:v>
                </c:pt>
                <c:pt idx="819">
                  <c:v>36.299999999999997</c:v>
                </c:pt>
                <c:pt idx="820">
                  <c:v>36.299999999999997</c:v>
                </c:pt>
                <c:pt idx="821">
                  <c:v>36.299999999999997</c:v>
                </c:pt>
                <c:pt idx="822">
                  <c:v>36.299999999999997</c:v>
                </c:pt>
                <c:pt idx="823">
                  <c:v>36.299999999999997</c:v>
                </c:pt>
                <c:pt idx="824">
                  <c:v>36.299999999999997</c:v>
                </c:pt>
                <c:pt idx="825">
                  <c:v>36.299999999999997</c:v>
                </c:pt>
                <c:pt idx="826">
                  <c:v>36.299999999999997</c:v>
                </c:pt>
                <c:pt idx="827">
                  <c:v>36.299999999999997</c:v>
                </c:pt>
                <c:pt idx="828">
                  <c:v>36.299999999999997</c:v>
                </c:pt>
                <c:pt idx="829">
                  <c:v>36.299999999999997</c:v>
                </c:pt>
                <c:pt idx="830">
                  <c:v>36.4</c:v>
                </c:pt>
                <c:pt idx="831">
                  <c:v>36.299999999999997</c:v>
                </c:pt>
                <c:pt idx="832">
                  <c:v>36.299999999999997</c:v>
                </c:pt>
                <c:pt idx="833">
                  <c:v>36.299999999999997</c:v>
                </c:pt>
                <c:pt idx="834">
                  <c:v>36.299999999999997</c:v>
                </c:pt>
                <c:pt idx="835">
                  <c:v>36.299999999999997</c:v>
                </c:pt>
                <c:pt idx="836">
                  <c:v>36.299999999999997</c:v>
                </c:pt>
                <c:pt idx="837">
                  <c:v>36.299999999999997</c:v>
                </c:pt>
                <c:pt idx="838">
                  <c:v>36.299999999999997</c:v>
                </c:pt>
                <c:pt idx="839">
                  <c:v>36.299999999999997</c:v>
                </c:pt>
                <c:pt idx="840">
                  <c:v>36.299999999999997</c:v>
                </c:pt>
                <c:pt idx="841">
                  <c:v>36.299999999999997</c:v>
                </c:pt>
                <c:pt idx="842">
                  <c:v>36.299999999999997</c:v>
                </c:pt>
                <c:pt idx="843">
                  <c:v>36.299999999999997</c:v>
                </c:pt>
                <c:pt idx="844">
                  <c:v>36.299999999999997</c:v>
                </c:pt>
                <c:pt idx="845">
                  <c:v>36.299999999999997</c:v>
                </c:pt>
                <c:pt idx="846">
                  <c:v>36.299999999999997</c:v>
                </c:pt>
                <c:pt idx="847">
                  <c:v>36.299999999999997</c:v>
                </c:pt>
                <c:pt idx="848">
                  <c:v>36.200000000000003</c:v>
                </c:pt>
                <c:pt idx="849">
                  <c:v>36.299999999999997</c:v>
                </c:pt>
                <c:pt idx="850">
                  <c:v>36.4</c:v>
                </c:pt>
                <c:pt idx="851">
                  <c:v>36.299999999999997</c:v>
                </c:pt>
                <c:pt idx="852">
                  <c:v>36.299999999999997</c:v>
                </c:pt>
                <c:pt idx="853">
                  <c:v>36.200000000000003</c:v>
                </c:pt>
                <c:pt idx="854">
                  <c:v>36.200000000000003</c:v>
                </c:pt>
                <c:pt idx="855">
                  <c:v>36.299999999999997</c:v>
                </c:pt>
                <c:pt idx="856">
                  <c:v>36.299999999999997</c:v>
                </c:pt>
                <c:pt idx="857">
                  <c:v>36.299999999999997</c:v>
                </c:pt>
                <c:pt idx="858">
                  <c:v>36.299999999999997</c:v>
                </c:pt>
                <c:pt idx="859">
                  <c:v>36.299999999999997</c:v>
                </c:pt>
                <c:pt idx="860">
                  <c:v>36.299999999999997</c:v>
                </c:pt>
                <c:pt idx="861">
                  <c:v>36.299999999999997</c:v>
                </c:pt>
                <c:pt idx="862">
                  <c:v>36.299999999999997</c:v>
                </c:pt>
                <c:pt idx="863">
                  <c:v>36.299999999999997</c:v>
                </c:pt>
                <c:pt idx="864">
                  <c:v>36.200000000000003</c:v>
                </c:pt>
                <c:pt idx="865">
                  <c:v>36.200000000000003</c:v>
                </c:pt>
                <c:pt idx="866">
                  <c:v>36.200000000000003</c:v>
                </c:pt>
                <c:pt idx="867">
                  <c:v>36.299999999999997</c:v>
                </c:pt>
                <c:pt idx="868">
                  <c:v>36.299999999999997</c:v>
                </c:pt>
                <c:pt idx="869">
                  <c:v>36.299999999999997</c:v>
                </c:pt>
                <c:pt idx="870">
                  <c:v>36.299999999999997</c:v>
                </c:pt>
                <c:pt idx="871">
                  <c:v>36.299999999999997</c:v>
                </c:pt>
                <c:pt idx="872">
                  <c:v>36.299999999999997</c:v>
                </c:pt>
                <c:pt idx="873">
                  <c:v>36.200000000000003</c:v>
                </c:pt>
                <c:pt idx="874">
                  <c:v>36.299999999999997</c:v>
                </c:pt>
                <c:pt idx="875">
                  <c:v>36.299999999999997</c:v>
                </c:pt>
                <c:pt idx="876">
                  <c:v>36.299999999999997</c:v>
                </c:pt>
                <c:pt idx="877">
                  <c:v>36.299999999999997</c:v>
                </c:pt>
                <c:pt idx="878">
                  <c:v>36.200000000000003</c:v>
                </c:pt>
                <c:pt idx="879">
                  <c:v>36.200000000000003</c:v>
                </c:pt>
                <c:pt idx="880">
                  <c:v>36.200000000000003</c:v>
                </c:pt>
                <c:pt idx="881">
                  <c:v>36.299999999999997</c:v>
                </c:pt>
                <c:pt idx="882">
                  <c:v>36.299999999999997</c:v>
                </c:pt>
                <c:pt idx="883">
                  <c:v>36.200000000000003</c:v>
                </c:pt>
                <c:pt idx="884">
                  <c:v>36.200000000000003</c:v>
                </c:pt>
                <c:pt idx="885">
                  <c:v>36.299999999999997</c:v>
                </c:pt>
                <c:pt idx="886">
                  <c:v>36.299999999999997</c:v>
                </c:pt>
                <c:pt idx="887">
                  <c:v>36.299999999999997</c:v>
                </c:pt>
                <c:pt idx="888">
                  <c:v>36.299999999999997</c:v>
                </c:pt>
                <c:pt idx="889">
                  <c:v>36.200000000000003</c:v>
                </c:pt>
                <c:pt idx="890">
                  <c:v>36.299999999999997</c:v>
                </c:pt>
                <c:pt idx="891">
                  <c:v>36.200000000000003</c:v>
                </c:pt>
                <c:pt idx="892">
                  <c:v>36.299999999999997</c:v>
                </c:pt>
                <c:pt idx="893">
                  <c:v>36.299999999999997</c:v>
                </c:pt>
                <c:pt idx="894">
                  <c:v>36.299999999999997</c:v>
                </c:pt>
                <c:pt idx="895">
                  <c:v>36.200000000000003</c:v>
                </c:pt>
                <c:pt idx="896">
                  <c:v>36.299999999999997</c:v>
                </c:pt>
                <c:pt idx="897">
                  <c:v>36.299999999999997</c:v>
                </c:pt>
                <c:pt idx="898">
                  <c:v>36.200000000000003</c:v>
                </c:pt>
                <c:pt idx="899">
                  <c:v>36.200000000000003</c:v>
                </c:pt>
                <c:pt idx="900">
                  <c:v>36.200000000000003</c:v>
                </c:pt>
                <c:pt idx="901">
                  <c:v>36.200000000000003</c:v>
                </c:pt>
                <c:pt idx="902">
                  <c:v>36.200000000000003</c:v>
                </c:pt>
                <c:pt idx="903">
                  <c:v>36.200000000000003</c:v>
                </c:pt>
                <c:pt idx="904">
                  <c:v>36.200000000000003</c:v>
                </c:pt>
                <c:pt idx="905">
                  <c:v>36.200000000000003</c:v>
                </c:pt>
                <c:pt idx="906">
                  <c:v>36.200000000000003</c:v>
                </c:pt>
                <c:pt idx="907">
                  <c:v>36.200000000000003</c:v>
                </c:pt>
                <c:pt idx="908">
                  <c:v>36.200000000000003</c:v>
                </c:pt>
                <c:pt idx="909">
                  <c:v>36.299999999999997</c:v>
                </c:pt>
                <c:pt idx="910">
                  <c:v>36.200000000000003</c:v>
                </c:pt>
                <c:pt idx="911">
                  <c:v>36.200000000000003</c:v>
                </c:pt>
                <c:pt idx="912">
                  <c:v>36.200000000000003</c:v>
                </c:pt>
                <c:pt idx="913">
                  <c:v>36.200000000000003</c:v>
                </c:pt>
                <c:pt idx="914">
                  <c:v>36.200000000000003</c:v>
                </c:pt>
                <c:pt idx="915">
                  <c:v>36.200000000000003</c:v>
                </c:pt>
                <c:pt idx="916">
                  <c:v>36.200000000000003</c:v>
                </c:pt>
                <c:pt idx="917">
                  <c:v>36.200000000000003</c:v>
                </c:pt>
                <c:pt idx="918">
                  <c:v>36.200000000000003</c:v>
                </c:pt>
                <c:pt idx="919">
                  <c:v>36.200000000000003</c:v>
                </c:pt>
                <c:pt idx="920">
                  <c:v>36.200000000000003</c:v>
                </c:pt>
                <c:pt idx="921">
                  <c:v>36.200000000000003</c:v>
                </c:pt>
                <c:pt idx="922">
                  <c:v>36.200000000000003</c:v>
                </c:pt>
                <c:pt idx="923">
                  <c:v>36.200000000000003</c:v>
                </c:pt>
                <c:pt idx="924">
                  <c:v>36.200000000000003</c:v>
                </c:pt>
                <c:pt idx="925">
                  <c:v>36.200000000000003</c:v>
                </c:pt>
                <c:pt idx="926">
                  <c:v>36.200000000000003</c:v>
                </c:pt>
                <c:pt idx="927">
                  <c:v>36.200000000000003</c:v>
                </c:pt>
                <c:pt idx="928">
                  <c:v>36.200000000000003</c:v>
                </c:pt>
                <c:pt idx="929">
                  <c:v>36.200000000000003</c:v>
                </c:pt>
                <c:pt idx="930">
                  <c:v>36.200000000000003</c:v>
                </c:pt>
                <c:pt idx="931">
                  <c:v>36.200000000000003</c:v>
                </c:pt>
                <c:pt idx="932">
                  <c:v>36.200000000000003</c:v>
                </c:pt>
                <c:pt idx="933">
                  <c:v>36.200000000000003</c:v>
                </c:pt>
                <c:pt idx="934">
                  <c:v>36.200000000000003</c:v>
                </c:pt>
                <c:pt idx="935">
                  <c:v>36.200000000000003</c:v>
                </c:pt>
                <c:pt idx="936">
                  <c:v>36.200000000000003</c:v>
                </c:pt>
                <c:pt idx="937">
                  <c:v>36.200000000000003</c:v>
                </c:pt>
                <c:pt idx="938">
                  <c:v>36.200000000000003</c:v>
                </c:pt>
                <c:pt idx="939">
                  <c:v>36.200000000000003</c:v>
                </c:pt>
                <c:pt idx="940">
                  <c:v>36.200000000000003</c:v>
                </c:pt>
                <c:pt idx="941">
                  <c:v>36.200000000000003</c:v>
                </c:pt>
                <c:pt idx="942">
                  <c:v>36.200000000000003</c:v>
                </c:pt>
                <c:pt idx="943">
                  <c:v>36.200000000000003</c:v>
                </c:pt>
                <c:pt idx="944">
                  <c:v>36.200000000000003</c:v>
                </c:pt>
                <c:pt idx="945">
                  <c:v>36.200000000000003</c:v>
                </c:pt>
                <c:pt idx="946">
                  <c:v>36.200000000000003</c:v>
                </c:pt>
                <c:pt idx="947">
                  <c:v>36.200000000000003</c:v>
                </c:pt>
                <c:pt idx="948">
                  <c:v>36.200000000000003</c:v>
                </c:pt>
                <c:pt idx="949">
                  <c:v>36.200000000000003</c:v>
                </c:pt>
                <c:pt idx="950">
                  <c:v>36.200000000000003</c:v>
                </c:pt>
                <c:pt idx="951">
                  <c:v>36.200000000000003</c:v>
                </c:pt>
                <c:pt idx="952">
                  <c:v>36.200000000000003</c:v>
                </c:pt>
                <c:pt idx="953">
                  <c:v>36.200000000000003</c:v>
                </c:pt>
                <c:pt idx="954">
                  <c:v>36.200000000000003</c:v>
                </c:pt>
                <c:pt idx="955">
                  <c:v>36.200000000000003</c:v>
                </c:pt>
                <c:pt idx="956">
                  <c:v>36.200000000000003</c:v>
                </c:pt>
                <c:pt idx="957">
                  <c:v>36.200000000000003</c:v>
                </c:pt>
                <c:pt idx="958">
                  <c:v>36.200000000000003</c:v>
                </c:pt>
                <c:pt idx="959">
                  <c:v>36.200000000000003</c:v>
                </c:pt>
                <c:pt idx="960">
                  <c:v>36.200000000000003</c:v>
                </c:pt>
                <c:pt idx="961">
                  <c:v>36.200000000000003</c:v>
                </c:pt>
                <c:pt idx="962">
                  <c:v>36.200000000000003</c:v>
                </c:pt>
                <c:pt idx="963">
                  <c:v>36.200000000000003</c:v>
                </c:pt>
                <c:pt idx="964">
                  <c:v>36.200000000000003</c:v>
                </c:pt>
                <c:pt idx="965">
                  <c:v>36.200000000000003</c:v>
                </c:pt>
                <c:pt idx="966">
                  <c:v>36.200000000000003</c:v>
                </c:pt>
                <c:pt idx="967">
                  <c:v>36.200000000000003</c:v>
                </c:pt>
                <c:pt idx="968">
                  <c:v>36.200000000000003</c:v>
                </c:pt>
                <c:pt idx="969">
                  <c:v>36.200000000000003</c:v>
                </c:pt>
                <c:pt idx="970">
                  <c:v>36.200000000000003</c:v>
                </c:pt>
                <c:pt idx="971">
                  <c:v>36.200000000000003</c:v>
                </c:pt>
                <c:pt idx="972">
                  <c:v>36.200000000000003</c:v>
                </c:pt>
                <c:pt idx="973">
                  <c:v>36.200000000000003</c:v>
                </c:pt>
                <c:pt idx="974">
                  <c:v>36.200000000000003</c:v>
                </c:pt>
                <c:pt idx="975">
                  <c:v>36.200000000000003</c:v>
                </c:pt>
                <c:pt idx="976">
                  <c:v>36.200000000000003</c:v>
                </c:pt>
                <c:pt idx="977">
                  <c:v>36.200000000000003</c:v>
                </c:pt>
                <c:pt idx="978">
                  <c:v>36.200000000000003</c:v>
                </c:pt>
                <c:pt idx="979">
                  <c:v>36.200000000000003</c:v>
                </c:pt>
                <c:pt idx="980">
                  <c:v>36.200000000000003</c:v>
                </c:pt>
                <c:pt idx="981">
                  <c:v>36.200000000000003</c:v>
                </c:pt>
                <c:pt idx="982">
                  <c:v>36.200000000000003</c:v>
                </c:pt>
                <c:pt idx="983">
                  <c:v>36.200000000000003</c:v>
                </c:pt>
                <c:pt idx="984">
                  <c:v>36.200000000000003</c:v>
                </c:pt>
                <c:pt idx="985">
                  <c:v>36.200000000000003</c:v>
                </c:pt>
                <c:pt idx="986">
                  <c:v>36.200000000000003</c:v>
                </c:pt>
                <c:pt idx="987">
                  <c:v>36.200000000000003</c:v>
                </c:pt>
                <c:pt idx="988">
                  <c:v>36.200000000000003</c:v>
                </c:pt>
                <c:pt idx="989">
                  <c:v>36.200000000000003</c:v>
                </c:pt>
                <c:pt idx="990">
                  <c:v>36.200000000000003</c:v>
                </c:pt>
                <c:pt idx="991">
                  <c:v>36.200000000000003</c:v>
                </c:pt>
                <c:pt idx="992">
                  <c:v>36.200000000000003</c:v>
                </c:pt>
                <c:pt idx="993">
                  <c:v>36.200000000000003</c:v>
                </c:pt>
                <c:pt idx="994">
                  <c:v>36.200000000000003</c:v>
                </c:pt>
                <c:pt idx="995">
                  <c:v>36.200000000000003</c:v>
                </c:pt>
                <c:pt idx="996">
                  <c:v>36.200000000000003</c:v>
                </c:pt>
                <c:pt idx="997">
                  <c:v>36.200000000000003</c:v>
                </c:pt>
                <c:pt idx="998">
                  <c:v>36.200000000000003</c:v>
                </c:pt>
                <c:pt idx="999">
                  <c:v>36.200000000000003</c:v>
                </c:pt>
                <c:pt idx="1000">
                  <c:v>36.200000000000003</c:v>
                </c:pt>
                <c:pt idx="1001">
                  <c:v>36.200000000000003</c:v>
                </c:pt>
                <c:pt idx="1002">
                  <c:v>36.200000000000003</c:v>
                </c:pt>
                <c:pt idx="1003">
                  <c:v>36.200000000000003</c:v>
                </c:pt>
                <c:pt idx="1004">
                  <c:v>36.200000000000003</c:v>
                </c:pt>
                <c:pt idx="1005">
                  <c:v>36.200000000000003</c:v>
                </c:pt>
                <c:pt idx="1006">
                  <c:v>36.200000000000003</c:v>
                </c:pt>
                <c:pt idx="1007">
                  <c:v>36.200000000000003</c:v>
                </c:pt>
                <c:pt idx="1008">
                  <c:v>36.200000000000003</c:v>
                </c:pt>
                <c:pt idx="1009">
                  <c:v>36.200000000000003</c:v>
                </c:pt>
                <c:pt idx="1010">
                  <c:v>36.200000000000003</c:v>
                </c:pt>
                <c:pt idx="1011">
                  <c:v>36.200000000000003</c:v>
                </c:pt>
                <c:pt idx="1012">
                  <c:v>36.200000000000003</c:v>
                </c:pt>
                <c:pt idx="1013">
                  <c:v>36.1</c:v>
                </c:pt>
                <c:pt idx="1014">
                  <c:v>36.1</c:v>
                </c:pt>
                <c:pt idx="1015">
                  <c:v>36.200000000000003</c:v>
                </c:pt>
                <c:pt idx="1016">
                  <c:v>36.200000000000003</c:v>
                </c:pt>
                <c:pt idx="1017">
                  <c:v>36.200000000000003</c:v>
                </c:pt>
                <c:pt idx="1018">
                  <c:v>36.200000000000003</c:v>
                </c:pt>
                <c:pt idx="1019">
                  <c:v>36.200000000000003</c:v>
                </c:pt>
                <c:pt idx="1020">
                  <c:v>36.200000000000003</c:v>
                </c:pt>
                <c:pt idx="1021">
                  <c:v>36.1</c:v>
                </c:pt>
                <c:pt idx="1022">
                  <c:v>36.1</c:v>
                </c:pt>
                <c:pt idx="1023">
                  <c:v>36.200000000000003</c:v>
                </c:pt>
                <c:pt idx="1024">
                  <c:v>36.1</c:v>
                </c:pt>
                <c:pt idx="1025">
                  <c:v>36.200000000000003</c:v>
                </c:pt>
                <c:pt idx="1026">
                  <c:v>36.1</c:v>
                </c:pt>
                <c:pt idx="1027">
                  <c:v>36</c:v>
                </c:pt>
                <c:pt idx="1028">
                  <c:v>36.1</c:v>
                </c:pt>
                <c:pt idx="1029">
                  <c:v>36.1</c:v>
                </c:pt>
                <c:pt idx="1030">
                  <c:v>36.1</c:v>
                </c:pt>
                <c:pt idx="1031">
                  <c:v>36.1</c:v>
                </c:pt>
                <c:pt idx="1032">
                  <c:v>36.200000000000003</c:v>
                </c:pt>
                <c:pt idx="1033">
                  <c:v>36.200000000000003</c:v>
                </c:pt>
                <c:pt idx="1034">
                  <c:v>36.200000000000003</c:v>
                </c:pt>
                <c:pt idx="1035">
                  <c:v>36.200000000000003</c:v>
                </c:pt>
                <c:pt idx="1036">
                  <c:v>36.200000000000003</c:v>
                </c:pt>
                <c:pt idx="1037">
                  <c:v>36.200000000000003</c:v>
                </c:pt>
                <c:pt idx="1038">
                  <c:v>36.200000000000003</c:v>
                </c:pt>
                <c:pt idx="1039">
                  <c:v>36.1</c:v>
                </c:pt>
                <c:pt idx="1040">
                  <c:v>36.200000000000003</c:v>
                </c:pt>
                <c:pt idx="1041">
                  <c:v>36.200000000000003</c:v>
                </c:pt>
                <c:pt idx="1042">
                  <c:v>36.200000000000003</c:v>
                </c:pt>
                <c:pt idx="1043">
                  <c:v>36.200000000000003</c:v>
                </c:pt>
                <c:pt idx="1044">
                  <c:v>36.1</c:v>
                </c:pt>
                <c:pt idx="1045">
                  <c:v>36.200000000000003</c:v>
                </c:pt>
                <c:pt idx="1046">
                  <c:v>36.200000000000003</c:v>
                </c:pt>
                <c:pt idx="1047">
                  <c:v>36.200000000000003</c:v>
                </c:pt>
                <c:pt idx="1048">
                  <c:v>36.200000000000003</c:v>
                </c:pt>
                <c:pt idx="1049">
                  <c:v>36.200000000000003</c:v>
                </c:pt>
                <c:pt idx="1050">
                  <c:v>36.1</c:v>
                </c:pt>
                <c:pt idx="1051">
                  <c:v>36</c:v>
                </c:pt>
                <c:pt idx="1052">
                  <c:v>36.1</c:v>
                </c:pt>
                <c:pt idx="1053">
                  <c:v>36</c:v>
                </c:pt>
                <c:pt idx="1054">
                  <c:v>36.1</c:v>
                </c:pt>
                <c:pt idx="1055">
                  <c:v>36.200000000000003</c:v>
                </c:pt>
                <c:pt idx="1056">
                  <c:v>36.1</c:v>
                </c:pt>
                <c:pt idx="1057">
                  <c:v>36.1</c:v>
                </c:pt>
                <c:pt idx="1058">
                  <c:v>36</c:v>
                </c:pt>
                <c:pt idx="1059">
                  <c:v>36.1</c:v>
                </c:pt>
                <c:pt idx="1060">
                  <c:v>36</c:v>
                </c:pt>
                <c:pt idx="1061">
                  <c:v>36.1</c:v>
                </c:pt>
                <c:pt idx="1062">
                  <c:v>36</c:v>
                </c:pt>
                <c:pt idx="1063">
                  <c:v>36.1</c:v>
                </c:pt>
                <c:pt idx="1064">
                  <c:v>36</c:v>
                </c:pt>
                <c:pt idx="1065">
                  <c:v>36.1</c:v>
                </c:pt>
                <c:pt idx="1066">
                  <c:v>36.1</c:v>
                </c:pt>
                <c:pt idx="1067">
                  <c:v>36.1</c:v>
                </c:pt>
                <c:pt idx="1068">
                  <c:v>36.200000000000003</c:v>
                </c:pt>
                <c:pt idx="1069">
                  <c:v>36.200000000000003</c:v>
                </c:pt>
                <c:pt idx="1070">
                  <c:v>36.1</c:v>
                </c:pt>
                <c:pt idx="1071">
                  <c:v>36.1</c:v>
                </c:pt>
                <c:pt idx="1072">
                  <c:v>36.200000000000003</c:v>
                </c:pt>
                <c:pt idx="1073">
                  <c:v>36.1</c:v>
                </c:pt>
                <c:pt idx="1074">
                  <c:v>36.200000000000003</c:v>
                </c:pt>
                <c:pt idx="1075">
                  <c:v>36.1</c:v>
                </c:pt>
                <c:pt idx="1076">
                  <c:v>36.1</c:v>
                </c:pt>
                <c:pt idx="1077">
                  <c:v>36.1</c:v>
                </c:pt>
                <c:pt idx="1078">
                  <c:v>36.1</c:v>
                </c:pt>
                <c:pt idx="1079">
                  <c:v>36</c:v>
                </c:pt>
                <c:pt idx="1080">
                  <c:v>36.1</c:v>
                </c:pt>
                <c:pt idx="1081">
                  <c:v>36.1</c:v>
                </c:pt>
                <c:pt idx="1082">
                  <c:v>36.1</c:v>
                </c:pt>
                <c:pt idx="1083">
                  <c:v>36.1</c:v>
                </c:pt>
                <c:pt idx="1084">
                  <c:v>36.1</c:v>
                </c:pt>
                <c:pt idx="1085">
                  <c:v>36.1</c:v>
                </c:pt>
                <c:pt idx="1086">
                  <c:v>36.1</c:v>
                </c:pt>
                <c:pt idx="1087">
                  <c:v>36.1</c:v>
                </c:pt>
                <c:pt idx="1088">
                  <c:v>36.1</c:v>
                </c:pt>
                <c:pt idx="1089">
                  <c:v>36</c:v>
                </c:pt>
                <c:pt idx="1090">
                  <c:v>36.1</c:v>
                </c:pt>
                <c:pt idx="1091">
                  <c:v>36.1</c:v>
                </c:pt>
                <c:pt idx="1092">
                  <c:v>36.1</c:v>
                </c:pt>
                <c:pt idx="1093">
                  <c:v>36.1</c:v>
                </c:pt>
                <c:pt idx="1094">
                  <c:v>36.1</c:v>
                </c:pt>
                <c:pt idx="1095">
                  <c:v>36.1</c:v>
                </c:pt>
                <c:pt idx="1096">
                  <c:v>36.1</c:v>
                </c:pt>
                <c:pt idx="1097">
                  <c:v>36.1</c:v>
                </c:pt>
                <c:pt idx="1098">
                  <c:v>36.1</c:v>
                </c:pt>
                <c:pt idx="1099">
                  <c:v>36</c:v>
                </c:pt>
                <c:pt idx="1100">
                  <c:v>36.1</c:v>
                </c:pt>
                <c:pt idx="1101">
                  <c:v>36</c:v>
                </c:pt>
                <c:pt idx="1102">
                  <c:v>36.1</c:v>
                </c:pt>
                <c:pt idx="1103">
                  <c:v>36.1</c:v>
                </c:pt>
                <c:pt idx="1104">
                  <c:v>36.1</c:v>
                </c:pt>
                <c:pt idx="1105">
                  <c:v>36.1</c:v>
                </c:pt>
                <c:pt idx="1106">
                  <c:v>36.1</c:v>
                </c:pt>
                <c:pt idx="1107">
                  <c:v>36.1</c:v>
                </c:pt>
                <c:pt idx="1108">
                  <c:v>36.1</c:v>
                </c:pt>
                <c:pt idx="1109">
                  <c:v>36.1</c:v>
                </c:pt>
                <c:pt idx="1110">
                  <c:v>36.1</c:v>
                </c:pt>
                <c:pt idx="1111">
                  <c:v>36</c:v>
                </c:pt>
                <c:pt idx="1112">
                  <c:v>36.1</c:v>
                </c:pt>
                <c:pt idx="1113">
                  <c:v>36.200000000000003</c:v>
                </c:pt>
                <c:pt idx="1114">
                  <c:v>36</c:v>
                </c:pt>
                <c:pt idx="1115">
                  <c:v>36</c:v>
                </c:pt>
                <c:pt idx="1116">
                  <c:v>36</c:v>
                </c:pt>
                <c:pt idx="1117">
                  <c:v>36.1</c:v>
                </c:pt>
                <c:pt idx="1118">
                  <c:v>36</c:v>
                </c:pt>
                <c:pt idx="1119">
                  <c:v>36</c:v>
                </c:pt>
                <c:pt idx="1120">
                  <c:v>36</c:v>
                </c:pt>
                <c:pt idx="1121">
                  <c:v>36</c:v>
                </c:pt>
                <c:pt idx="1122">
                  <c:v>36</c:v>
                </c:pt>
                <c:pt idx="1123">
                  <c:v>36</c:v>
                </c:pt>
                <c:pt idx="1124">
                  <c:v>36.1</c:v>
                </c:pt>
                <c:pt idx="1125">
                  <c:v>36</c:v>
                </c:pt>
                <c:pt idx="1126">
                  <c:v>36.1</c:v>
                </c:pt>
                <c:pt idx="1127">
                  <c:v>36</c:v>
                </c:pt>
                <c:pt idx="1128">
                  <c:v>36</c:v>
                </c:pt>
                <c:pt idx="1129">
                  <c:v>36</c:v>
                </c:pt>
                <c:pt idx="1130">
                  <c:v>36</c:v>
                </c:pt>
                <c:pt idx="1131">
                  <c:v>36</c:v>
                </c:pt>
                <c:pt idx="1132">
                  <c:v>36.1</c:v>
                </c:pt>
                <c:pt idx="1133">
                  <c:v>36</c:v>
                </c:pt>
                <c:pt idx="1134">
                  <c:v>36</c:v>
                </c:pt>
                <c:pt idx="1135">
                  <c:v>36</c:v>
                </c:pt>
                <c:pt idx="1136">
                  <c:v>36.1</c:v>
                </c:pt>
                <c:pt idx="1137">
                  <c:v>36.1</c:v>
                </c:pt>
                <c:pt idx="1138">
                  <c:v>36.200000000000003</c:v>
                </c:pt>
                <c:pt idx="1139">
                  <c:v>36.200000000000003</c:v>
                </c:pt>
                <c:pt idx="1140">
                  <c:v>36.1</c:v>
                </c:pt>
                <c:pt idx="1141">
                  <c:v>36.1</c:v>
                </c:pt>
                <c:pt idx="1142">
                  <c:v>36</c:v>
                </c:pt>
                <c:pt idx="1143">
                  <c:v>36</c:v>
                </c:pt>
                <c:pt idx="1144">
                  <c:v>36</c:v>
                </c:pt>
                <c:pt idx="1145">
                  <c:v>36.1</c:v>
                </c:pt>
                <c:pt idx="1146">
                  <c:v>36.1</c:v>
                </c:pt>
                <c:pt idx="1147">
                  <c:v>36</c:v>
                </c:pt>
                <c:pt idx="1148">
                  <c:v>36</c:v>
                </c:pt>
                <c:pt idx="1149">
                  <c:v>36</c:v>
                </c:pt>
                <c:pt idx="1150">
                  <c:v>36</c:v>
                </c:pt>
                <c:pt idx="1151">
                  <c:v>36</c:v>
                </c:pt>
                <c:pt idx="1152">
                  <c:v>36</c:v>
                </c:pt>
                <c:pt idx="1153">
                  <c:v>36.1</c:v>
                </c:pt>
                <c:pt idx="1154">
                  <c:v>36.1</c:v>
                </c:pt>
                <c:pt idx="1155">
                  <c:v>36</c:v>
                </c:pt>
                <c:pt idx="1156">
                  <c:v>36</c:v>
                </c:pt>
                <c:pt idx="1157">
                  <c:v>36</c:v>
                </c:pt>
                <c:pt idx="1158">
                  <c:v>36</c:v>
                </c:pt>
                <c:pt idx="1159">
                  <c:v>36</c:v>
                </c:pt>
                <c:pt idx="1160">
                  <c:v>36</c:v>
                </c:pt>
                <c:pt idx="1161">
                  <c:v>36</c:v>
                </c:pt>
                <c:pt idx="1162">
                  <c:v>36</c:v>
                </c:pt>
                <c:pt idx="1163">
                  <c:v>36</c:v>
                </c:pt>
                <c:pt idx="1164">
                  <c:v>36</c:v>
                </c:pt>
                <c:pt idx="1165">
                  <c:v>36</c:v>
                </c:pt>
                <c:pt idx="1166">
                  <c:v>36</c:v>
                </c:pt>
                <c:pt idx="1167">
                  <c:v>36</c:v>
                </c:pt>
                <c:pt idx="1168">
                  <c:v>36</c:v>
                </c:pt>
                <c:pt idx="1169">
                  <c:v>36</c:v>
                </c:pt>
                <c:pt idx="1170">
                  <c:v>36</c:v>
                </c:pt>
                <c:pt idx="1171">
                  <c:v>36</c:v>
                </c:pt>
                <c:pt idx="1172">
                  <c:v>36</c:v>
                </c:pt>
                <c:pt idx="1173">
                  <c:v>36</c:v>
                </c:pt>
                <c:pt idx="1174">
                  <c:v>36</c:v>
                </c:pt>
                <c:pt idx="1175">
                  <c:v>36</c:v>
                </c:pt>
                <c:pt idx="1176">
                  <c:v>36</c:v>
                </c:pt>
                <c:pt idx="1177">
                  <c:v>36</c:v>
                </c:pt>
                <c:pt idx="1178">
                  <c:v>36</c:v>
                </c:pt>
                <c:pt idx="1179">
                  <c:v>36</c:v>
                </c:pt>
                <c:pt idx="1180">
                  <c:v>36</c:v>
                </c:pt>
                <c:pt idx="1181">
                  <c:v>36</c:v>
                </c:pt>
                <c:pt idx="1182">
                  <c:v>36</c:v>
                </c:pt>
                <c:pt idx="1183">
                  <c:v>36</c:v>
                </c:pt>
                <c:pt idx="1184">
                  <c:v>36</c:v>
                </c:pt>
                <c:pt idx="1185">
                  <c:v>36</c:v>
                </c:pt>
                <c:pt idx="1186">
                  <c:v>36</c:v>
                </c:pt>
                <c:pt idx="1187">
                  <c:v>36</c:v>
                </c:pt>
                <c:pt idx="1188">
                  <c:v>36</c:v>
                </c:pt>
                <c:pt idx="1189">
                  <c:v>36</c:v>
                </c:pt>
                <c:pt idx="1190">
                  <c:v>36</c:v>
                </c:pt>
                <c:pt idx="1191">
                  <c:v>36</c:v>
                </c:pt>
                <c:pt idx="1192">
                  <c:v>36</c:v>
                </c:pt>
                <c:pt idx="1193">
                  <c:v>36</c:v>
                </c:pt>
                <c:pt idx="1194">
                  <c:v>36</c:v>
                </c:pt>
                <c:pt idx="1195">
                  <c:v>35.9</c:v>
                </c:pt>
                <c:pt idx="1196">
                  <c:v>36</c:v>
                </c:pt>
                <c:pt idx="1197">
                  <c:v>36</c:v>
                </c:pt>
                <c:pt idx="1198">
                  <c:v>36</c:v>
                </c:pt>
                <c:pt idx="1199">
                  <c:v>35.9</c:v>
                </c:pt>
                <c:pt idx="1200">
                  <c:v>36</c:v>
                </c:pt>
                <c:pt idx="1201">
                  <c:v>36</c:v>
                </c:pt>
                <c:pt idx="1202">
                  <c:v>35.9</c:v>
                </c:pt>
                <c:pt idx="1203">
                  <c:v>36</c:v>
                </c:pt>
                <c:pt idx="1204">
                  <c:v>36</c:v>
                </c:pt>
                <c:pt idx="1205">
                  <c:v>36</c:v>
                </c:pt>
                <c:pt idx="1206">
                  <c:v>36</c:v>
                </c:pt>
                <c:pt idx="1207">
                  <c:v>36</c:v>
                </c:pt>
                <c:pt idx="1208">
                  <c:v>36</c:v>
                </c:pt>
                <c:pt idx="1209">
                  <c:v>35.9</c:v>
                </c:pt>
                <c:pt idx="1210">
                  <c:v>36</c:v>
                </c:pt>
                <c:pt idx="1211">
                  <c:v>36</c:v>
                </c:pt>
                <c:pt idx="1212">
                  <c:v>36</c:v>
                </c:pt>
                <c:pt idx="1213">
                  <c:v>36</c:v>
                </c:pt>
                <c:pt idx="1214">
                  <c:v>36</c:v>
                </c:pt>
                <c:pt idx="1215">
                  <c:v>36</c:v>
                </c:pt>
                <c:pt idx="1216">
                  <c:v>36</c:v>
                </c:pt>
                <c:pt idx="1217">
                  <c:v>36</c:v>
                </c:pt>
                <c:pt idx="1218">
                  <c:v>36</c:v>
                </c:pt>
                <c:pt idx="1219">
                  <c:v>36</c:v>
                </c:pt>
                <c:pt idx="1220">
                  <c:v>36</c:v>
                </c:pt>
                <c:pt idx="1221">
                  <c:v>36</c:v>
                </c:pt>
                <c:pt idx="1222">
                  <c:v>36</c:v>
                </c:pt>
                <c:pt idx="1223">
                  <c:v>36</c:v>
                </c:pt>
                <c:pt idx="1224">
                  <c:v>36</c:v>
                </c:pt>
                <c:pt idx="1225">
                  <c:v>36</c:v>
                </c:pt>
                <c:pt idx="1226">
                  <c:v>36</c:v>
                </c:pt>
                <c:pt idx="1227">
                  <c:v>36</c:v>
                </c:pt>
                <c:pt idx="1228">
                  <c:v>36</c:v>
                </c:pt>
                <c:pt idx="1229">
                  <c:v>36</c:v>
                </c:pt>
                <c:pt idx="1230">
                  <c:v>36</c:v>
                </c:pt>
                <c:pt idx="1231">
                  <c:v>36</c:v>
                </c:pt>
                <c:pt idx="1232">
                  <c:v>36</c:v>
                </c:pt>
                <c:pt idx="1233">
                  <c:v>36</c:v>
                </c:pt>
                <c:pt idx="1234">
                  <c:v>36</c:v>
                </c:pt>
                <c:pt idx="1235">
                  <c:v>36</c:v>
                </c:pt>
                <c:pt idx="1236">
                  <c:v>36</c:v>
                </c:pt>
                <c:pt idx="1237">
                  <c:v>36</c:v>
                </c:pt>
                <c:pt idx="1238">
                  <c:v>36</c:v>
                </c:pt>
                <c:pt idx="1239">
                  <c:v>36</c:v>
                </c:pt>
                <c:pt idx="1240">
                  <c:v>36</c:v>
                </c:pt>
                <c:pt idx="1241">
                  <c:v>36</c:v>
                </c:pt>
                <c:pt idx="1242">
                  <c:v>36</c:v>
                </c:pt>
                <c:pt idx="1243">
                  <c:v>36</c:v>
                </c:pt>
                <c:pt idx="1244">
                  <c:v>36</c:v>
                </c:pt>
                <c:pt idx="1245">
                  <c:v>36</c:v>
                </c:pt>
                <c:pt idx="1246">
                  <c:v>36</c:v>
                </c:pt>
                <c:pt idx="1247">
                  <c:v>36</c:v>
                </c:pt>
                <c:pt idx="1248">
                  <c:v>36</c:v>
                </c:pt>
                <c:pt idx="1249">
                  <c:v>35.9</c:v>
                </c:pt>
                <c:pt idx="1250">
                  <c:v>36</c:v>
                </c:pt>
                <c:pt idx="1251">
                  <c:v>35.9</c:v>
                </c:pt>
                <c:pt idx="1252">
                  <c:v>36</c:v>
                </c:pt>
                <c:pt idx="1253">
                  <c:v>35.9</c:v>
                </c:pt>
                <c:pt idx="1254">
                  <c:v>35.9</c:v>
                </c:pt>
                <c:pt idx="1255">
                  <c:v>36</c:v>
                </c:pt>
                <c:pt idx="1256">
                  <c:v>35.9</c:v>
                </c:pt>
                <c:pt idx="1257">
                  <c:v>36</c:v>
                </c:pt>
                <c:pt idx="1258">
                  <c:v>36</c:v>
                </c:pt>
                <c:pt idx="1259">
                  <c:v>36</c:v>
                </c:pt>
                <c:pt idx="1260">
                  <c:v>35.9</c:v>
                </c:pt>
                <c:pt idx="1261">
                  <c:v>35.9</c:v>
                </c:pt>
                <c:pt idx="1262">
                  <c:v>35.9</c:v>
                </c:pt>
                <c:pt idx="1263">
                  <c:v>36</c:v>
                </c:pt>
                <c:pt idx="1264">
                  <c:v>36</c:v>
                </c:pt>
                <c:pt idx="1265">
                  <c:v>36</c:v>
                </c:pt>
                <c:pt idx="1266">
                  <c:v>36</c:v>
                </c:pt>
                <c:pt idx="1267">
                  <c:v>36</c:v>
                </c:pt>
                <c:pt idx="1268">
                  <c:v>36</c:v>
                </c:pt>
                <c:pt idx="1269">
                  <c:v>36</c:v>
                </c:pt>
                <c:pt idx="1270">
                  <c:v>36</c:v>
                </c:pt>
                <c:pt idx="1271">
                  <c:v>36</c:v>
                </c:pt>
                <c:pt idx="1272">
                  <c:v>36</c:v>
                </c:pt>
                <c:pt idx="1273">
                  <c:v>36</c:v>
                </c:pt>
                <c:pt idx="1274">
                  <c:v>36</c:v>
                </c:pt>
                <c:pt idx="1275">
                  <c:v>36</c:v>
                </c:pt>
                <c:pt idx="1276">
                  <c:v>36</c:v>
                </c:pt>
                <c:pt idx="1277">
                  <c:v>36</c:v>
                </c:pt>
                <c:pt idx="1278">
                  <c:v>36</c:v>
                </c:pt>
                <c:pt idx="1279">
                  <c:v>36</c:v>
                </c:pt>
                <c:pt idx="1280">
                  <c:v>36</c:v>
                </c:pt>
                <c:pt idx="1281">
                  <c:v>36</c:v>
                </c:pt>
                <c:pt idx="1282">
                  <c:v>36</c:v>
                </c:pt>
                <c:pt idx="1283">
                  <c:v>36</c:v>
                </c:pt>
                <c:pt idx="1284">
                  <c:v>36</c:v>
                </c:pt>
                <c:pt idx="1285">
                  <c:v>36</c:v>
                </c:pt>
                <c:pt idx="1286">
                  <c:v>36</c:v>
                </c:pt>
                <c:pt idx="1287">
                  <c:v>36</c:v>
                </c:pt>
                <c:pt idx="1288">
                  <c:v>36</c:v>
                </c:pt>
                <c:pt idx="1289">
                  <c:v>36</c:v>
                </c:pt>
                <c:pt idx="1290">
                  <c:v>36</c:v>
                </c:pt>
                <c:pt idx="1291">
                  <c:v>36</c:v>
                </c:pt>
                <c:pt idx="1292">
                  <c:v>36</c:v>
                </c:pt>
                <c:pt idx="1293">
                  <c:v>36</c:v>
                </c:pt>
                <c:pt idx="1294">
                  <c:v>36</c:v>
                </c:pt>
                <c:pt idx="1295">
                  <c:v>36</c:v>
                </c:pt>
                <c:pt idx="1296">
                  <c:v>35.9</c:v>
                </c:pt>
                <c:pt idx="1297">
                  <c:v>35.9</c:v>
                </c:pt>
                <c:pt idx="1298">
                  <c:v>35.9</c:v>
                </c:pt>
                <c:pt idx="1299">
                  <c:v>36</c:v>
                </c:pt>
                <c:pt idx="1300">
                  <c:v>36</c:v>
                </c:pt>
                <c:pt idx="1301">
                  <c:v>36</c:v>
                </c:pt>
                <c:pt idx="1302">
                  <c:v>36</c:v>
                </c:pt>
                <c:pt idx="1303">
                  <c:v>36</c:v>
                </c:pt>
                <c:pt idx="1304">
                  <c:v>36</c:v>
                </c:pt>
                <c:pt idx="1305">
                  <c:v>35.9</c:v>
                </c:pt>
                <c:pt idx="1306">
                  <c:v>36</c:v>
                </c:pt>
                <c:pt idx="1307">
                  <c:v>36</c:v>
                </c:pt>
                <c:pt idx="1308">
                  <c:v>36</c:v>
                </c:pt>
                <c:pt idx="1309">
                  <c:v>36</c:v>
                </c:pt>
                <c:pt idx="1310">
                  <c:v>36</c:v>
                </c:pt>
                <c:pt idx="1311">
                  <c:v>36</c:v>
                </c:pt>
                <c:pt idx="1312">
                  <c:v>36</c:v>
                </c:pt>
                <c:pt idx="1313">
                  <c:v>36</c:v>
                </c:pt>
                <c:pt idx="1314">
                  <c:v>36</c:v>
                </c:pt>
                <c:pt idx="1315">
                  <c:v>36</c:v>
                </c:pt>
                <c:pt idx="1316">
                  <c:v>36</c:v>
                </c:pt>
                <c:pt idx="1317">
                  <c:v>36</c:v>
                </c:pt>
                <c:pt idx="1318">
                  <c:v>36</c:v>
                </c:pt>
                <c:pt idx="1319">
                  <c:v>35.9</c:v>
                </c:pt>
                <c:pt idx="1320">
                  <c:v>36</c:v>
                </c:pt>
                <c:pt idx="1321">
                  <c:v>36</c:v>
                </c:pt>
                <c:pt idx="1322">
                  <c:v>36</c:v>
                </c:pt>
                <c:pt idx="1323">
                  <c:v>36</c:v>
                </c:pt>
                <c:pt idx="1324">
                  <c:v>35.9</c:v>
                </c:pt>
                <c:pt idx="1325">
                  <c:v>36</c:v>
                </c:pt>
                <c:pt idx="1326">
                  <c:v>35.9</c:v>
                </c:pt>
                <c:pt idx="1327">
                  <c:v>35.9</c:v>
                </c:pt>
                <c:pt idx="1328">
                  <c:v>35.9</c:v>
                </c:pt>
                <c:pt idx="1329">
                  <c:v>35.9</c:v>
                </c:pt>
                <c:pt idx="1330">
                  <c:v>35.9</c:v>
                </c:pt>
                <c:pt idx="1331">
                  <c:v>35.9</c:v>
                </c:pt>
                <c:pt idx="1332">
                  <c:v>36</c:v>
                </c:pt>
                <c:pt idx="1333">
                  <c:v>36</c:v>
                </c:pt>
                <c:pt idx="1334">
                  <c:v>35.9</c:v>
                </c:pt>
                <c:pt idx="1335">
                  <c:v>35.9</c:v>
                </c:pt>
                <c:pt idx="1336">
                  <c:v>35.9</c:v>
                </c:pt>
                <c:pt idx="1337">
                  <c:v>35.9</c:v>
                </c:pt>
                <c:pt idx="1338">
                  <c:v>36</c:v>
                </c:pt>
                <c:pt idx="1339">
                  <c:v>36</c:v>
                </c:pt>
                <c:pt idx="1340">
                  <c:v>36</c:v>
                </c:pt>
                <c:pt idx="1341">
                  <c:v>36</c:v>
                </c:pt>
                <c:pt idx="1342">
                  <c:v>35.9</c:v>
                </c:pt>
                <c:pt idx="1343">
                  <c:v>35.9</c:v>
                </c:pt>
                <c:pt idx="1344">
                  <c:v>35.9</c:v>
                </c:pt>
                <c:pt idx="1345">
                  <c:v>35.9</c:v>
                </c:pt>
                <c:pt idx="1346">
                  <c:v>35.9</c:v>
                </c:pt>
                <c:pt idx="1347">
                  <c:v>36</c:v>
                </c:pt>
                <c:pt idx="1348">
                  <c:v>35.9</c:v>
                </c:pt>
                <c:pt idx="1349">
                  <c:v>36</c:v>
                </c:pt>
                <c:pt idx="1350">
                  <c:v>36</c:v>
                </c:pt>
                <c:pt idx="1351">
                  <c:v>35.799999999999997</c:v>
                </c:pt>
                <c:pt idx="1352">
                  <c:v>35.9</c:v>
                </c:pt>
                <c:pt idx="1353">
                  <c:v>35.9</c:v>
                </c:pt>
                <c:pt idx="1354">
                  <c:v>36</c:v>
                </c:pt>
                <c:pt idx="1355">
                  <c:v>35.9</c:v>
                </c:pt>
                <c:pt idx="1356">
                  <c:v>36</c:v>
                </c:pt>
                <c:pt idx="1357">
                  <c:v>35.9</c:v>
                </c:pt>
                <c:pt idx="1358">
                  <c:v>35.9</c:v>
                </c:pt>
                <c:pt idx="1359">
                  <c:v>35.9</c:v>
                </c:pt>
                <c:pt idx="1360">
                  <c:v>35.799999999999997</c:v>
                </c:pt>
                <c:pt idx="1361">
                  <c:v>35.9</c:v>
                </c:pt>
                <c:pt idx="1362">
                  <c:v>35.9</c:v>
                </c:pt>
                <c:pt idx="1363">
                  <c:v>36</c:v>
                </c:pt>
                <c:pt idx="1364">
                  <c:v>36</c:v>
                </c:pt>
                <c:pt idx="1365">
                  <c:v>36</c:v>
                </c:pt>
                <c:pt idx="1366">
                  <c:v>36</c:v>
                </c:pt>
                <c:pt idx="1367">
                  <c:v>35.799999999999997</c:v>
                </c:pt>
                <c:pt idx="1368">
                  <c:v>35.799999999999997</c:v>
                </c:pt>
                <c:pt idx="1369">
                  <c:v>35.799999999999997</c:v>
                </c:pt>
                <c:pt idx="1370">
                  <c:v>36</c:v>
                </c:pt>
                <c:pt idx="1371">
                  <c:v>36</c:v>
                </c:pt>
                <c:pt idx="1372">
                  <c:v>36</c:v>
                </c:pt>
                <c:pt idx="1373">
                  <c:v>35.799999999999997</c:v>
                </c:pt>
                <c:pt idx="1374">
                  <c:v>35.799999999999997</c:v>
                </c:pt>
                <c:pt idx="1375">
                  <c:v>35.9</c:v>
                </c:pt>
                <c:pt idx="1376">
                  <c:v>35.9</c:v>
                </c:pt>
                <c:pt idx="1377">
                  <c:v>35.9</c:v>
                </c:pt>
                <c:pt idx="1378">
                  <c:v>36</c:v>
                </c:pt>
                <c:pt idx="1379">
                  <c:v>36</c:v>
                </c:pt>
                <c:pt idx="1380">
                  <c:v>35.9</c:v>
                </c:pt>
                <c:pt idx="1381">
                  <c:v>35.9</c:v>
                </c:pt>
                <c:pt idx="1382">
                  <c:v>35.799999999999997</c:v>
                </c:pt>
                <c:pt idx="1383">
                  <c:v>35.9</c:v>
                </c:pt>
                <c:pt idx="1384">
                  <c:v>35.9</c:v>
                </c:pt>
                <c:pt idx="1385">
                  <c:v>35.799999999999997</c:v>
                </c:pt>
                <c:pt idx="1386">
                  <c:v>35.799999999999997</c:v>
                </c:pt>
                <c:pt idx="1387">
                  <c:v>35.9</c:v>
                </c:pt>
                <c:pt idx="1388">
                  <c:v>36</c:v>
                </c:pt>
                <c:pt idx="1389">
                  <c:v>35.9</c:v>
                </c:pt>
                <c:pt idx="1390">
                  <c:v>35.799999999999997</c:v>
                </c:pt>
                <c:pt idx="1391">
                  <c:v>35.799999999999997</c:v>
                </c:pt>
                <c:pt idx="1392">
                  <c:v>36</c:v>
                </c:pt>
                <c:pt idx="1393">
                  <c:v>35.9</c:v>
                </c:pt>
                <c:pt idx="1394">
                  <c:v>35.9</c:v>
                </c:pt>
                <c:pt idx="1395">
                  <c:v>36</c:v>
                </c:pt>
                <c:pt idx="1396">
                  <c:v>35.9</c:v>
                </c:pt>
                <c:pt idx="1397">
                  <c:v>36</c:v>
                </c:pt>
                <c:pt idx="1398">
                  <c:v>36</c:v>
                </c:pt>
                <c:pt idx="1399">
                  <c:v>36</c:v>
                </c:pt>
                <c:pt idx="1400">
                  <c:v>35.9</c:v>
                </c:pt>
                <c:pt idx="1401">
                  <c:v>35.9</c:v>
                </c:pt>
                <c:pt idx="1402">
                  <c:v>35.9</c:v>
                </c:pt>
                <c:pt idx="1403">
                  <c:v>35.9</c:v>
                </c:pt>
                <c:pt idx="1404">
                  <c:v>35.9</c:v>
                </c:pt>
                <c:pt idx="1405">
                  <c:v>35.799999999999997</c:v>
                </c:pt>
                <c:pt idx="1406">
                  <c:v>35.799999999999997</c:v>
                </c:pt>
                <c:pt idx="1407">
                  <c:v>35.9</c:v>
                </c:pt>
                <c:pt idx="1408">
                  <c:v>35.9</c:v>
                </c:pt>
                <c:pt idx="1409">
                  <c:v>35.799999999999997</c:v>
                </c:pt>
                <c:pt idx="1410">
                  <c:v>35.799999999999997</c:v>
                </c:pt>
                <c:pt idx="1411">
                  <c:v>35.9</c:v>
                </c:pt>
                <c:pt idx="1412">
                  <c:v>35.9</c:v>
                </c:pt>
                <c:pt idx="1413">
                  <c:v>35.799999999999997</c:v>
                </c:pt>
                <c:pt idx="1414">
                  <c:v>35.799999999999997</c:v>
                </c:pt>
                <c:pt idx="1415">
                  <c:v>35.799999999999997</c:v>
                </c:pt>
                <c:pt idx="1416">
                  <c:v>35.799999999999997</c:v>
                </c:pt>
                <c:pt idx="1417">
                  <c:v>35.9</c:v>
                </c:pt>
                <c:pt idx="1418">
                  <c:v>36</c:v>
                </c:pt>
                <c:pt idx="1419">
                  <c:v>35.9</c:v>
                </c:pt>
                <c:pt idx="1420">
                  <c:v>36</c:v>
                </c:pt>
                <c:pt idx="1421">
                  <c:v>36</c:v>
                </c:pt>
                <c:pt idx="1422">
                  <c:v>36</c:v>
                </c:pt>
                <c:pt idx="1423">
                  <c:v>36</c:v>
                </c:pt>
                <c:pt idx="1424">
                  <c:v>36</c:v>
                </c:pt>
                <c:pt idx="1425">
                  <c:v>35.9</c:v>
                </c:pt>
                <c:pt idx="1426">
                  <c:v>35.9</c:v>
                </c:pt>
                <c:pt idx="1427">
                  <c:v>35.9</c:v>
                </c:pt>
                <c:pt idx="1428">
                  <c:v>35.799999999999997</c:v>
                </c:pt>
                <c:pt idx="1429">
                  <c:v>35.9</c:v>
                </c:pt>
                <c:pt idx="1430">
                  <c:v>35.799999999999997</c:v>
                </c:pt>
                <c:pt idx="1431">
                  <c:v>35.799999999999997</c:v>
                </c:pt>
                <c:pt idx="1432">
                  <c:v>35.9</c:v>
                </c:pt>
                <c:pt idx="1433">
                  <c:v>35.9</c:v>
                </c:pt>
                <c:pt idx="1434">
                  <c:v>36</c:v>
                </c:pt>
                <c:pt idx="1435">
                  <c:v>35.9</c:v>
                </c:pt>
                <c:pt idx="1436">
                  <c:v>36</c:v>
                </c:pt>
                <c:pt idx="1437">
                  <c:v>35.9</c:v>
                </c:pt>
                <c:pt idx="1438">
                  <c:v>35.9</c:v>
                </c:pt>
                <c:pt idx="1439">
                  <c:v>35.799999999999997</c:v>
                </c:pt>
                <c:pt idx="1440">
                  <c:v>35.799999999999997</c:v>
                </c:pt>
                <c:pt idx="1441">
                  <c:v>35.799999999999997</c:v>
                </c:pt>
                <c:pt idx="1442">
                  <c:v>35.799999999999997</c:v>
                </c:pt>
                <c:pt idx="1443">
                  <c:v>35.799999999999997</c:v>
                </c:pt>
                <c:pt idx="1444">
                  <c:v>35.9</c:v>
                </c:pt>
                <c:pt idx="1445">
                  <c:v>35.9</c:v>
                </c:pt>
                <c:pt idx="1446">
                  <c:v>35.9</c:v>
                </c:pt>
                <c:pt idx="1447">
                  <c:v>35.9</c:v>
                </c:pt>
                <c:pt idx="1448">
                  <c:v>35.9</c:v>
                </c:pt>
                <c:pt idx="1449">
                  <c:v>35.9</c:v>
                </c:pt>
                <c:pt idx="1450">
                  <c:v>35.9</c:v>
                </c:pt>
                <c:pt idx="1451">
                  <c:v>35.9</c:v>
                </c:pt>
                <c:pt idx="1452">
                  <c:v>35.9</c:v>
                </c:pt>
                <c:pt idx="1453">
                  <c:v>35.9</c:v>
                </c:pt>
                <c:pt idx="1454">
                  <c:v>35.9</c:v>
                </c:pt>
                <c:pt idx="1455">
                  <c:v>35.9</c:v>
                </c:pt>
                <c:pt idx="1456">
                  <c:v>35.9</c:v>
                </c:pt>
                <c:pt idx="1457">
                  <c:v>36</c:v>
                </c:pt>
                <c:pt idx="1458">
                  <c:v>35.9</c:v>
                </c:pt>
                <c:pt idx="1459">
                  <c:v>35.9</c:v>
                </c:pt>
                <c:pt idx="1460">
                  <c:v>35.9</c:v>
                </c:pt>
                <c:pt idx="1461">
                  <c:v>35.9</c:v>
                </c:pt>
                <c:pt idx="1462">
                  <c:v>35.9</c:v>
                </c:pt>
                <c:pt idx="1463">
                  <c:v>36</c:v>
                </c:pt>
                <c:pt idx="1464">
                  <c:v>35.799999999999997</c:v>
                </c:pt>
                <c:pt idx="1465">
                  <c:v>35.9</c:v>
                </c:pt>
                <c:pt idx="1466">
                  <c:v>36</c:v>
                </c:pt>
                <c:pt idx="1467">
                  <c:v>35.9</c:v>
                </c:pt>
                <c:pt idx="1468">
                  <c:v>36</c:v>
                </c:pt>
                <c:pt idx="1469">
                  <c:v>35.799999999999997</c:v>
                </c:pt>
                <c:pt idx="1470">
                  <c:v>35.799999999999997</c:v>
                </c:pt>
                <c:pt idx="1471">
                  <c:v>35.799999999999997</c:v>
                </c:pt>
                <c:pt idx="1472">
                  <c:v>35.9</c:v>
                </c:pt>
                <c:pt idx="1473">
                  <c:v>35.9</c:v>
                </c:pt>
                <c:pt idx="1474">
                  <c:v>35.9</c:v>
                </c:pt>
                <c:pt idx="1475">
                  <c:v>35.9</c:v>
                </c:pt>
                <c:pt idx="1476">
                  <c:v>35.799999999999997</c:v>
                </c:pt>
                <c:pt idx="1477">
                  <c:v>35.9</c:v>
                </c:pt>
                <c:pt idx="1478">
                  <c:v>35.9</c:v>
                </c:pt>
                <c:pt idx="1479">
                  <c:v>36</c:v>
                </c:pt>
                <c:pt idx="1480">
                  <c:v>35.799999999999997</c:v>
                </c:pt>
                <c:pt idx="1481">
                  <c:v>35.799999999999997</c:v>
                </c:pt>
                <c:pt idx="1482">
                  <c:v>35.9</c:v>
                </c:pt>
                <c:pt idx="1483">
                  <c:v>35.9</c:v>
                </c:pt>
                <c:pt idx="1484">
                  <c:v>35.9</c:v>
                </c:pt>
                <c:pt idx="1485">
                  <c:v>36</c:v>
                </c:pt>
                <c:pt idx="1486">
                  <c:v>35.9</c:v>
                </c:pt>
                <c:pt idx="1487">
                  <c:v>35.799999999999997</c:v>
                </c:pt>
                <c:pt idx="1488">
                  <c:v>35.9</c:v>
                </c:pt>
                <c:pt idx="1489">
                  <c:v>35.9</c:v>
                </c:pt>
                <c:pt idx="1490">
                  <c:v>35.9</c:v>
                </c:pt>
                <c:pt idx="1491">
                  <c:v>35.9</c:v>
                </c:pt>
                <c:pt idx="1492">
                  <c:v>35.9</c:v>
                </c:pt>
                <c:pt idx="1493">
                  <c:v>35.9</c:v>
                </c:pt>
                <c:pt idx="1494">
                  <c:v>35.799999999999997</c:v>
                </c:pt>
                <c:pt idx="1495">
                  <c:v>35.799999999999997</c:v>
                </c:pt>
                <c:pt idx="1496">
                  <c:v>35.799999999999997</c:v>
                </c:pt>
                <c:pt idx="1497">
                  <c:v>35.9</c:v>
                </c:pt>
                <c:pt idx="1498">
                  <c:v>36</c:v>
                </c:pt>
                <c:pt idx="1499">
                  <c:v>35.799999999999997</c:v>
                </c:pt>
                <c:pt idx="1500">
                  <c:v>35.9</c:v>
                </c:pt>
                <c:pt idx="1501">
                  <c:v>35.9</c:v>
                </c:pt>
                <c:pt idx="1502">
                  <c:v>35.799999999999997</c:v>
                </c:pt>
                <c:pt idx="1503">
                  <c:v>35.799999999999997</c:v>
                </c:pt>
                <c:pt idx="1504">
                  <c:v>35.799999999999997</c:v>
                </c:pt>
                <c:pt idx="1505">
                  <c:v>35.9</c:v>
                </c:pt>
                <c:pt idx="1506">
                  <c:v>35.9</c:v>
                </c:pt>
                <c:pt idx="1507">
                  <c:v>35.9</c:v>
                </c:pt>
                <c:pt idx="1508">
                  <c:v>35.9</c:v>
                </c:pt>
                <c:pt idx="1509">
                  <c:v>35.9</c:v>
                </c:pt>
                <c:pt idx="1510">
                  <c:v>35.9</c:v>
                </c:pt>
                <c:pt idx="1511">
                  <c:v>35.9</c:v>
                </c:pt>
                <c:pt idx="1512">
                  <c:v>35.9</c:v>
                </c:pt>
                <c:pt idx="1513">
                  <c:v>35.9</c:v>
                </c:pt>
                <c:pt idx="1514">
                  <c:v>35.9</c:v>
                </c:pt>
                <c:pt idx="1515">
                  <c:v>35.9</c:v>
                </c:pt>
                <c:pt idx="1516">
                  <c:v>35.799999999999997</c:v>
                </c:pt>
                <c:pt idx="1517">
                  <c:v>35.799999999999997</c:v>
                </c:pt>
                <c:pt idx="1518">
                  <c:v>35.799999999999997</c:v>
                </c:pt>
                <c:pt idx="1519">
                  <c:v>35.799999999999997</c:v>
                </c:pt>
                <c:pt idx="1520">
                  <c:v>35.799999999999997</c:v>
                </c:pt>
                <c:pt idx="1521">
                  <c:v>35.9</c:v>
                </c:pt>
                <c:pt idx="1522">
                  <c:v>35.9</c:v>
                </c:pt>
                <c:pt idx="1523">
                  <c:v>35.9</c:v>
                </c:pt>
                <c:pt idx="1524">
                  <c:v>35.9</c:v>
                </c:pt>
                <c:pt idx="1525">
                  <c:v>35.9</c:v>
                </c:pt>
                <c:pt idx="1526">
                  <c:v>35.9</c:v>
                </c:pt>
                <c:pt idx="1527">
                  <c:v>35.9</c:v>
                </c:pt>
                <c:pt idx="1528">
                  <c:v>35.9</c:v>
                </c:pt>
                <c:pt idx="1529">
                  <c:v>35.9</c:v>
                </c:pt>
                <c:pt idx="1530">
                  <c:v>35.9</c:v>
                </c:pt>
                <c:pt idx="1531">
                  <c:v>35.9</c:v>
                </c:pt>
                <c:pt idx="1532">
                  <c:v>35.9</c:v>
                </c:pt>
                <c:pt idx="1533">
                  <c:v>35.9</c:v>
                </c:pt>
                <c:pt idx="1534">
                  <c:v>35.799999999999997</c:v>
                </c:pt>
                <c:pt idx="1535">
                  <c:v>35.9</c:v>
                </c:pt>
                <c:pt idx="1536">
                  <c:v>36</c:v>
                </c:pt>
                <c:pt idx="1537">
                  <c:v>35.9</c:v>
                </c:pt>
                <c:pt idx="1538">
                  <c:v>35.799999999999997</c:v>
                </c:pt>
                <c:pt idx="1539">
                  <c:v>35.9</c:v>
                </c:pt>
                <c:pt idx="1540">
                  <c:v>35.799999999999997</c:v>
                </c:pt>
                <c:pt idx="1541">
                  <c:v>35.799999999999997</c:v>
                </c:pt>
                <c:pt idx="1542">
                  <c:v>35.799999999999997</c:v>
                </c:pt>
                <c:pt idx="1543">
                  <c:v>35.9</c:v>
                </c:pt>
                <c:pt idx="1544">
                  <c:v>35.799999999999997</c:v>
                </c:pt>
                <c:pt idx="1545">
                  <c:v>35.9</c:v>
                </c:pt>
                <c:pt idx="1546">
                  <c:v>35.9</c:v>
                </c:pt>
                <c:pt idx="1547">
                  <c:v>35.9</c:v>
                </c:pt>
                <c:pt idx="1548">
                  <c:v>35.9</c:v>
                </c:pt>
                <c:pt idx="1549">
                  <c:v>36</c:v>
                </c:pt>
                <c:pt idx="1550">
                  <c:v>35.9</c:v>
                </c:pt>
                <c:pt idx="1551">
                  <c:v>35.9</c:v>
                </c:pt>
                <c:pt idx="1552">
                  <c:v>35.799999999999997</c:v>
                </c:pt>
                <c:pt idx="1553">
                  <c:v>35.9</c:v>
                </c:pt>
                <c:pt idx="1554">
                  <c:v>35.9</c:v>
                </c:pt>
                <c:pt idx="1555">
                  <c:v>35.799999999999997</c:v>
                </c:pt>
                <c:pt idx="1556">
                  <c:v>35.9</c:v>
                </c:pt>
                <c:pt idx="1557">
                  <c:v>35.9</c:v>
                </c:pt>
                <c:pt idx="1558">
                  <c:v>35.9</c:v>
                </c:pt>
                <c:pt idx="1559">
                  <c:v>35.9</c:v>
                </c:pt>
                <c:pt idx="1560">
                  <c:v>35.9</c:v>
                </c:pt>
                <c:pt idx="1561">
                  <c:v>35.9</c:v>
                </c:pt>
                <c:pt idx="1562">
                  <c:v>35.9</c:v>
                </c:pt>
                <c:pt idx="1563">
                  <c:v>35.9</c:v>
                </c:pt>
                <c:pt idx="1564">
                  <c:v>35.9</c:v>
                </c:pt>
                <c:pt idx="1565">
                  <c:v>35.9</c:v>
                </c:pt>
                <c:pt idx="1566">
                  <c:v>35.9</c:v>
                </c:pt>
                <c:pt idx="1567">
                  <c:v>35.9</c:v>
                </c:pt>
                <c:pt idx="1568">
                  <c:v>35.799999999999997</c:v>
                </c:pt>
                <c:pt idx="1569">
                  <c:v>35.9</c:v>
                </c:pt>
                <c:pt idx="1570">
                  <c:v>35.9</c:v>
                </c:pt>
                <c:pt idx="1571">
                  <c:v>35.9</c:v>
                </c:pt>
                <c:pt idx="1572">
                  <c:v>35.9</c:v>
                </c:pt>
                <c:pt idx="1573">
                  <c:v>35.9</c:v>
                </c:pt>
                <c:pt idx="1574">
                  <c:v>35.799999999999997</c:v>
                </c:pt>
                <c:pt idx="1575">
                  <c:v>35.799999999999997</c:v>
                </c:pt>
                <c:pt idx="1576">
                  <c:v>35.9</c:v>
                </c:pt>
                <c:pt idx="1577">
                  <c:v>35.9</c:v>
                </c:pt>
                <c:pt idx="1578">
                  <c:v>35.9</c:v>
                </c:pt>
                <c:pt idx="1579">
                  <c:v>35.9</c:v>
                </c:pt>
                <c:pt idx="1580">
                  <c:v>35.9</c:v>
                </c:pt>
                <c:pt idx="1581">
                  <c:v>35.9</c:v>
                </c:pt>
                <c:pt idx="1582">
                  <c:v>35.9</c:v>
                </c:pt>
                <c:pt idx="1583">
                  <c:v>35.9</c:v>
                </c:pt>
                <c:pt idx="1584">
                  <c:v>35.9</c:v>
                </c:pt>
                <c:pt idx="1585">
                  <c:v>35.799999999999997</c:v>
                </c:pt>
                <c:pt idx="1586">
                  <c:v>35.799999999999997</c:v>
                </c:pt>
                <c:pt idx="1587">
                  <c:v>35.799999999999997</c:v>
                </c:pt>
                <c:pt idx="1588">
                  <c:v>35.799999999999997</c:v>
                </c:pt>
                <c:pt idx="1589">
                  <c:v>35.799999999999997</c:v>
                </c:pt>
                <c:pt idx="1590">
                  <c:v>35.799999999999997</c:v>
                </c:pt>
                <c:pt idx="1591">
                  <c:v>35.9</c:v>
                </c:pt>
                <c:pt idx="1592">
                  <c:v>35.9</c:v>
                </c:pt>
                <c:pt idx="1593">
                  <c:v>35.9</c:v>
                </c:pt>
                <c:pt idx="1594">
                  <c:v>36</c:v>
                </c:pt>
                <c:pt idx="1595">
                  <c:v>35.9</c:v>
                </c:pt>
                <c:pt idx="1596">
                  <c:v>35.9</c:v>
                </c:pt>
                <c:pt idx="1597">
                  <c:v>35.9</c:v>
                </c:pt>
                <c:pt idx="1598">
                  <c:v>35.9</c:v>
                </c:pt>
                <c:pt idx="1599">
                  <c:v>35.9</c:v>
                </c:pt>
                <c:pt idx="1600">
                  <c:v>35.9</c:v>
                </c:pt>
                <c:pt idx="1601">
                  <c:v>35.9</c:v>
                </c:pt>
                <c:pt idx="1602">
                  <c:v>35.9</c:v>
                </c:pt>
                <c:pt idx="1603">
                  <c:v>35.9</c:v>
                </c:pt>
                <c:pt idx="1604">
                  <c:v>35.9</c:v>
                </c:pt>
                <c:pt idx="1605">
                  <c:v>35.9</c:v>
                </c:pt>
                <c:pt idx="1606">
                  <c:v>35.9</c:v>
                </c:pt>
                <c:pt idx="1607">
                  <c:v>35.9</c:v>
                </c:pt>
                <c:pt idx="1608">
                  <c:v>35.9</c:v>
                </c:pt>
                <c:pt idx="1609">
                  <c:v>35.9</c:v>
                </c:pt>
                <c:pt idx="1610">
                  <c:v>35.9</c:v>
                </c:pt>
                <c:pt idx="1611">
                  <c:v>35.9</c:v>
                </c:pt>
                <c:pt idx="1612">
                  <c:v>35.9</c:v>
                </c:pt>
                <c:pt idx="1613">
                  <c:v>35.9</c:v>
                </c:pt>
                <c:pt idx="1614">
                  <c:v>35.9</c:v>
                </c:pt>
                <c:pt idx="1615">
                  <c:v>35.9</c:v>
                </c:pt>
                <c:pt idx="1616">
                  <c:v>35.9</c:v>
                </c:pt>
                <c:pt idx="1617">
                  <c:v>35.9</c:v>
                </c:pt>
                <c:pt idx="1618">
                  <c:v>35.9</c:v>
                </c:pt>
                <c:pt idx="1619">
                  <c:v>35.9</c:v>
                </c:pt>
                <c:pt idx="1620">
                  <c:v>35.799999999999997</c:v>
                </c:pt>
                <c:pt idx="1621">
                  <c:v>35.799999999999997</c:v>
                </c:pt>
                <c:pt idx="1622">
                  <c:v>35.799999999999997</c:v>
                </c:pt>
                <c:pt idx="1623">
                  <c:v>35.9</c:v>
                </c:pt>
                <c:pt idx="1624">
                  <c:v>35.9</c:v>
                </c:pt>
                <c:pt idx="1625">
                  <c:v>35.9</c:v>
                </c:pt>
                <c:pt idx="1626">
                  <c:v>35.799999999999997</c:v>
                </c:pt>
                <c:pt idx="1627">
                  <c:v>35.799999999999997</c:v>
                </c:pt>
                <c:pt idx="1628">
                  <c:v>35.799999999999997</c:v>
                </c:pt>
                <c:pt idx="1629">
                  <c:v>35.9</c:v>
                </c:pt>
                <c:pt idx="1630">
                  <c:v>35.9</c:v>
                </c:pt>
                <c:pt idx="1631">
                  <c:v>35.9</c:v>
                </c:pt>
                <c:pt idx="1632">
                  <c:v>35.9</c:v>
                </c:pt>
                <c:pt idx="1633">
                  <c:v>35.799999999999997</c:v>
                </c:pt>
                <c:pt idx="1634">
                  <c:v>35.9</c:v>
                </c:pt>
                <c:pt idx="1635">
                  <c:v>35.9</c:v>
                </c:pt>
                <c:pt idx="1636">
                  <c:v>35.9</c:v>
                </c:pt>
                <c:pt idx="1637">
                  <c:v>35.9</c:v>
                </c:pt>
                <c:pt idx="1638">
                  <c:v>35.9</c:v>
                </c:pt>
                <c:pt idx="1639">
                  <c:v>35.799999999999997</c:v>
                </c:pt>
                <c:pt idx="1640">
                  <c:v>35.9</c:v>
                </c:pt>
                <c:pt idx="1641">
                  <c:v>35.799999999999997</c:v>
                </c:pt>
                <c:pt idx="1642">
                  <c:v>35.9</c:v>
                </c:pt>
                <c:pt idx="1643">
                  <c:v>35.9</c:v>
                </c:pt>
                <c:pt idx="1644">
                  <c:v>36</c:v>
                </c:pt>
                <c:pt idx="1645">
                  <c:v>35.799999999999997</c:v>
                </c:pt>
                <c:pt idx="1646">
                  <c:v>35.799999999999997</c:v>
                </c:pt>
                <c:pt idx="1647">
                  <c:v>35.799999999999997</c:v>
                </c:pt>
                <c:pt idx="1648">
                  <c:v>35.9</c:v>
                </c:pt>
                <c:pt idx="1649">
                  <c:v>35.9</c:v>
                </c:pt>
                <c:pt idx="1650">
                  <c:v>35.799999999999997</c:v>
                </c:pt>
                <c:pt idx="1651">
                  <c:v>35.9</c:v>
                </c:pt>
                <c:pt idx="1652">
                  <c:v>35.9</c:v>
                </c:pt>
                <c:pt idx="1653">
                  <c:v>35.799999999999997</c:v>
                </c:pt>
                <c:pt idx="1654">
                  <c:v>35.799999999999997</c:v>
                </c:pt>
                <c:pt idx="1655">
                  <c:v>35.799999999999997</c:v>
                </c:pt>
                <c:pt idx="1656">
                  <c:v>35.9</c:v>
                </c:pt>
                <c:pt idx="1657">
                  <c:v>35.9</c:v>
                </c:pt>
                <c:pt idx="1658">
                  <c:v>35.799999999999997</c:v>
                </c:pt>
                <c:pt idx="1659">
                  <c:v>35.9</c:v>
                </c:pt>
                <c:pt idx="1660">
                  <c:v>35.9</c:v>
                </c:pt>
                <c:pt idx="1661">
                  <c:v>35.9</c:v>
                </c:pt>
                <c:pt idx="1662">
                  <c:v>35.9</c:v>
                </c:pt>
                <c:pt idx="1663">
                  <c:v>35.9</c:v>
                </c:pt>
                <c:pt idx="1664">
                  <c:v>35.9</c:v>
                </c:pt>
                <c:pt idx="1665">
                  <c:v>35.9</c:v>
                </c:pt>
                <c:pt idx="1666">
                  <c:v>35.9</c:v>
                </c:pt>
                <c:pt idx="1667">
                  <c:v>35.799999999999997</c:v>
                </c:pt>
                <c:pt idx="1668">
                  <c:v>35.9</c:v>
                </c:pt>
                <c:pt idx="1669">
                  <c:v>35.9</c:v>
                </c:pt>
                <c:pt idx="1670">
                  <c:v>35.9</c:v>
                </c:pt>
                <c:pt idx="1671">
                  <c:v>35.9</c:v>
                </c:pt>
                <c:pt idx="1672">
                  <c:v>35.9</c:v>
                </c:pt>
                <c:pt idx="1673">
                  <c:v>35.9</c:v>
                </c:pt>
                <c:pt idx="1674">
                  <c:v>35.9</c:v>
                </c:pt>
                <c:pt idx="1675">
                  <c:v>35.9</c:v>
                </c:pt>
                <c:pt idx="1676">
                  <c:v>35.799999999999997</c:v>
                </c:pt>
                <c:pt idx="1677">
                  <c:v>35.799999999999997</c:v>
                </c:pt>
                <c:pt idx="1678">
                  <c:v>35.9</c:v>
                </c:pt>
                <c:pt idx="1679">
                  <c:v>35.799999999999997</c:v>
                </c:pt>
                <c:pt idx="1680">
                  <c:v>35.799999999999997</c:v>
                </c:pt>
                <c:pt idx="1681">
                  <c:v>35.9</c:v>
                </c:pt>
                <c:pt idx="1682">
                  <c:v>35.9</c:v>
                </c:pt>
                <c:pt idx="1683">
                  <c:v>35.9</c:v>
                </c:pt>
                <c:pt idx="1684">
                  <c:v>35.9</c:v>
                </c:pt>
                <c:pt idx="1685">
                  <c:v>35.9</c:v>
                </c:pt>
                <c:pt idx="1686">
                  <c:v>35.799999999999997</c:v>
                </c:pt>
                <c:pt idx="1687">
                  <c:v>35.9</c:v>
                </c:pt>
                <c:pt idx="1688">
                  <c:v>35.799999999999997</c:v>
                </c:pt>
                <c:pt idx="1689">
                  <c:v>35.9</c:v>
                </c:pt>
                <c:pt idx="1690">
                  <c:v>35.9</c:v>
                </c:pt>
                <c:pt idx="1691">
                  <c:v>35.9</c:v>
                </c:pt>
                <c:pt idx="1692">
                  <c:v>35.799999999999997</c:v>
                </c:pt>
                <c:pt idx="1693">
                  <c:v>35.799999999999997</c:v>
                </c:pt>
                <c:pt idx="1694">
                  <c:v>35.799999999999997</c:v>
                </c:pt>
                <c:pt idx="1695">
                  <c:v>35.9</c:v>
                </c:pt>
                <c:pt idx="1696">
                  <c:v>36</c:v>
                </c:pt>
                <c:pt idx="1697">
                  <c:v>35.9</c:v>
                </c:pt>
                <c:pt idx="1698">
                  <c:v>36</c:v>
                </c:pt>
                <c:pt idx="1699">
                  <c:v>35.9</c:v>
                </c:pt>
                <c:pt idx="1700">
                  <c:v>35.9</c:v>
                </c:pt>
                <c:pt idx="1701">
                  <c:v>35.9</c:v>
                </c:pt>
                <c:pt idx="1702">
                  <c:v>35.9</c:v>
                </c:pt>
                <c:pt idx="1703">
                  <c:v>35.799999999999997</c:v>
                </c:pt>
                <c:pt idx="1704">
                  <c:v>35.799999999999997</c:v>
                </c:pt>
                <c:pt idx="1705">
                  <c:v>35.799999999999997</c:v>
                </c:pt>
                <c:pt idx="1706">
                  <c:v>35.9</c:v>
                </c:pt>
                <c:pt idx="1707">
                  <c:v>35.9</c:v>
                </c:pt>
                <c:pt idx="1708">
                  <c:v>35.9</c:v>
                </c:pt>
                <c:pt idx="1709">
                  <c:v>35.9</c:v>
                </c:pt>
                <c:pt idx="1710">
                  <c:v>35.9</c:v>
                </c:pt>
                <c:pt idx="1711">
                  <c:v>35.9</c:v>
                </c:pt>
                <c:pt idx="1712">
                  <c:v>35.799999999999997</c:v>
                </c:pt>
                <c:pt idx="1713">
                  <c:v>35.9</c:v>
                </c:pt>
                <c:pt idx="1714">
                  <c:v>35.799999999999997</c:v>
                </c:pt>
                <c:pt idx="1715">
                  <c:v>35.799999999999997</c:v>
                </c:pt>
                <c:pt idx="1716">
                  <c:v>35.799999999999997</c:v>
                </c:pt>
                <c:pt idx="1717">
                  <c:v>35.9</c:v>
                </c:pt>
                <c:pt idx="1718">
                  <c:v>35.799999999999997</c:v>
                </c:pt>
                <c:pt idx="1719">
                  <c:v>36</c:v>
                </c:pt>
                <c:pt idx="1720">
                  <c:v>35.9</c:v>
                </c:pt>
                <c:pt idx="1721">
                  <c:v>35.9</c:v>
                </c:pt>
                <c:pt idx="1722">
                  <c:v>35.9</c:v>
                </c:pt>
                <c:pt idx="1723">
                  <c:v>35.9</c:v>
                </c:pt>
                <c:pt idx="1724">
                  <c:v>35.9</c:v>
                </c:pt>
                <c:pt idx="1725">
                  <c:v>35.9</c:v>
                </c:pt>
                <c:pt idx="1726">
                  <c:v>35.9</c:v>
                </c:pt>
                <c:pt idx="1727">
                  <c:v>35.9</c:v>
                </c:pt>
                <c:pt idx="1728">
                  <c:v>36</c:v>
                </c:pt>
                <c:pt idx="1729">
                  <c:v>35.9</c:v>
                </c:pt>
                <c:pt idx="1730">
                  <c:v>35.9</c:v>
                </c:pt>
                <c:pt idx="1731">
                  <c:v>36</c:v>
                </c:pt>
                <c:pt idx="1732">
                  <c:v>36</c:v>
                </c:pt>
                <c:pt idx="1733">
                  <c:v>35.799999999999997</c:v>
                </c:pt>
                <c:pt idx="1734">
                  <c:v>35.799999999999997</c:v>
                </c:pt>
                <c:pt idx="1735">
                  <c:v>35.799999999999997</c:v>
                </c:pt>
                <c:pt idx="1736">
                  <c:v>35.9</c:v>
                </c:pt>
                <c:pt idx="1737">
                  <c:v>35.9</c:v>
                </c:pt>
                <c:pt idx="1738">
                  <c:v>35.9</c:v>
                </c:pt>
                <c:pt idx="1739">
                  <c:v>35.9</c:v>
                </c:pt>
                <c:pt idx="1740">
                  <c:v>35.9</c:v>
                </c:pt>
                <c:pt idx="1741">
                  <c:v>35.9</c:v>
                </c:pt>
                <c:pt idx="1742">
                  <c:v>35.9</c:v>
                </c:pt>
                <c:pt idx="1743">
                  <c:v>36</c:v>
                </c:pt>
                <c:pt idx="1744">
                  <c:v>35.799999999999997</c:v>
                </c:pt>
                <c:pt idx="1745">
                  <c:v>35.9</c:v>
                </c:pt>
                <c:pt idx="1746">
                  <c:v>35.799999999999997</c:v>
                </c:pt>
                <c:pt idx="1747">
                  <c:v>35.9</c:v>
                </c:pt>
                <c:pt idx="1748">
                  <c:v>35.799999999999997</c:v>
                </c:pt>
                <c:pt idx="1749">
                  <c:v>35.799999999999997</c:v>
                </c:pt>
                <c:pt idx="1750">
                  <c:v>35.799999999999997</c:v>
                </c:pt>
                <c:pt idx="1751">
                  <c:v>35.799999999999997</c:v>
                </c:pt>
                <c:pt idx="1752">
                  <c:v>35.9</c:v>
                </c:pt>
                <c:pt idx="1753">
                  <c:v>36</c:v>
                </c:pt>
                <c:pt idx="1754">
                  <c:v>35.9</c:v>
                </c:pt>
                <c:pt idx="1755">
                  <c:v>36</c:v>
                </c:pt>
                <c:pt idx="1756">
                  <c:v>36</c:v>
                </c:pt>
                <c:pt idx="1757">
                  <c:v>36</c:v>
                </c:pt>
                <c:pt idx="1758">
                  <c:v>35.9</c:v>
                </c:pt>
                <c:pt idx="1759">
                  <c:v>35.9</c:v>
                </c:pt>
                <c:pt idx="1760">
                  <c:v>35.9</c:v>
                </c:pt>
                <c:pt idx="1761">
                  <c:v>36</c:v>
                </c:pt>
                <c:pt idx="1762">
                  <c:v>36</c:v>
                </c:pt>
                <c:pt idx="1763">
                  <c:v>35.9</c:v>
                </c:pt>
                <c:pt idx="1764">
                  <c:v>35.9</c:v>
                </c:pt>
                <c:pt idx="1765">
                  <c:v>35.9</c:v>
                </c:pt>
                <c:pt idx="1766">
                  <c:v>35.9</c:v>
                </c:pt>
                <c:pt idx="1767">
                  <c:v>35.9</c:v>
                </c:pt>
                <c:pt idx="1768">
                  <c:v>35.9</c:v>
                </c:pt>
                <c:pt idx="1769">
                  <c:v>35.9</c:v>
                </c:pt>
                <c:pt idx="1770">
                  <c:v>35.9</c:v>
                </c:pt>
                <c:pt idx="1771">
                  <c:v>35.9</c:v>
                </c:pt>
                <c:pt idx="1772">
                  <c:v>35.9</c:v>
                </c:pt>
                <c:pt idx="1773">
                  <c:v>36</c:v>
                </c:pt>
                <c:pt idx="1774">
                  <c:v>35.9</c:v>
                </c:pt>
                <c:pt idx="1775">
                  <c:v>35.9</c:v>
                </c:pt>
                <c:pt idx="1776">
                  <c:v>35.9</c:v>
                </c:pt>
                <c:pt idx="1777">
                  <c:v>35.9</c:v>
                </c:pt>
                <c:pt idx="1778">
                  <c:v>35.9</c:v>
                </c:pt>
                <c:pt idx="1779">
                  <c:v>35.9</c:v>
                </c:pt>
                <c:pt idx="1780">
                  <c:v>35.9</c:v>
                </c:pt>
                <c:pt idx="1781">
                  <c:v>35.9</c:v>
                </c:pt>
                <c:pt idx="1782">
                  <c:v>35.9</c:v>
                </c:pt>
                <c:pt idx="1783">
                  <c:v>35.9</c:v>
                </c:pt>
                <c:pt idx="1784">
                  <c:v>35.9</c:v>
                </c:pt>
                <c:pt idx="1785">
                  <c:v>35.9</c:v>
                </c:pt>
                <c:pt idx="1786">
                  <c:v>35.9</c:v>
                </c:pt>
                <c:pt idx="1787">
                  <c:v>35.9</c:v>
                </c:pt>
                <c:pt idx="1788">
                  <c:v>35.9</c:v>
                </c:pt>
                <c:pt idx="1789">
                  <c:v>35.9</c:v>
                </c:pt>
                <c:pt idx="1790">
                  <c:v>35.9</c:v>
                </c:pt>
                <c:pt idx="1791">
                  <c:v>35.9</c:v>
                </c:pt>
                <c:pt idx="1792">
                  <c:v>35.9</c:v>
                </c:pt>
                <c:pt idx="1793">
                  <c:v>35.9</c:v>
                </c:pt>
                <c:pt idx="1794">
                  <c:v>35.799999999999997</c:v>
                </c:pt>
                <c:pt idx="1795">
                  <c:v>35.799999999999997</c:v>
                </c:pt>
                <c:pt idx="1796">
                  <c:v>35.9</c:v>
                </c:pt>
                <c:pt idx="1797">
                  <c:v>36</c:v>
                </c:pt>
                <c:pt idx="1798">
                  <c:v>35.9</c:v>
                </c:pt>
                <c:pt idx="1799">
                  <c:v>35.9</c:v>
                </c:pt>
                <c:pt idx="1800">
                  <c:v>35.9</c:v>
                </c:pt>
                <c:pt idx="1801">
                  <c:v>35.9</c:v>
                </c:pt>
                <c:pt idx="1802">
                  <c:v>35.9</c:v>
                </c:pt>
                <c:pt idx="1803">
                  <c:v>35.9</c:v>
                </c:pt>
                <c:pt idx="1804">
                  <c:v>35.9</c:v>
                </c:pt>
                <c:pt idx="1805">
                  <c:v>35.9</c:v>
                </c:pt>
                <c:pt idx="1806">
                  <c:v>35.9</c:v>
                </c:pt>
                <c:pt idx="1807">
                  <c:v>35.9</c:v>
                </c:pt>
                <c:pt idx="1808">
                  <c:v>35.799999999999997</c:v>
                </c:pt>
                <c:pt idx="1809">
                  <c:v>35.9</c:v>
                </c:pt>
                <c:pt idx="1810">
                  <c:v>35.9</c:v>
                </c:pt>
                <c:pt idx="1811">
                  <c:v>35.9</c:v>
                </c:pt>
                <c:pt idx="1812">
                  <c:v>35.9</c:v>
                </c:pt>
                <c:pt idx="1813">
                  <c:v>35.9</c:v>
                </c:pt>
                <c:pt idx="1814">
                  <c:v>35.9</c:v>
                </c:pt>
                <c:pt idx="1815">
                  <c:v>35.9</c:v>
                </c:pt>
                <c:pt idx="1816">
                  <c:v>35.9</c:v>
                </c:pt>
                <c:pt idx="1817">
                  <c:v>35.9</c:v>
                </c:pt>
                <c:pt idx="1818">
                  <c:v>35.9</c:v>
                </c:pt>
                <c:pt idx="1819">
                  <c:v>35.9</c:v>
                </c:pt>
                <c:pt idx="1820">
                  <c:v>35.9</c:v>
                </c:pt>
                <c:pt idx="1821">
                  <c:v>35.9</c:v>
                </c:pt>
                <c:pt idx="1822">
                  <c:v>35.799999999999997</c:v>
                </c:pt>
                <c:pt idx="1823">
                  <c:v>35.9</c:v>
                </c:pt>
                <c:pt idx="1824">
                  <c:v>35.9</c:v>
                </c:pt>
                <c:pt idx="1825">
                  <c:v>36</c:v>
                </c:pt>
                <c:pt idx="1826">
                  <c:v>36</c:v>
                </c:pt>
                <c:pt idx="1827">
                  <c:v>35.9</c:v>
                </c:pt>
                <c:pt idx="1828">
                  <c:v>35.9</c:v>
                </c:pt>
                <c:pt idx="1829">
                  <c:v>35.799999999999997</c:v>
                </c:pt>
                <c:pt idx="1830">
                  <c:v>35.9</c:v>
                </c:pt>
                <c:pt idx="1831">
                  <c:v>35.9</c:v>
                </c:pt>
                <c:pt idx="1832">
                  <c:v>35.799999999999997</c:v>
                </c:pt>
                <c:pt idx="1833">
                  <c:v>35.799999999999997</c:v>
                </c:pt>
                <c:pt idx="1834">
                  <c:v>35.799999999999997</c:v>
                </c:pt>
                <c:pt idx="1835">
                  <c:v>36</c:v>
                </c:pt>
                <c:pt idx="1836">
                  <c:v>35.9</c:v>
                </c:pt>
                <c:pt idx="1837">
                  <c:v>35.9</c:v>
                </c:pt>
                <c:pt idx="1838">
                  <c:v>36</c:v>
                </c:pt>
                <c:pt idx="1839">
                  <c:v>36</c:v>
                </c:pt>
                <c:pt idx="1840">
                  <c:v>35.9</c:v>
                </c:pt>
                <c:pt idx="1841">
                  <c:v>35.9</c:v>
                </c:pt>
                <c:pt idx="1842">
                  <c:v>36</c:v>
                </c:pt>
                <c:pt idx="1843">
                  <c:v>35.9</c:v>
                </c:pt>
                <c:pt idx="1844">
                  <c:v>35.799999999999997</c:v>
                </c:pt>
                <c:pt idx="1845">
                  <c:v>35.9</c:v>
                </c:pt>
                <c:pt idx="1846">
                  <c:v>35.799999999999997</c:v>
                </c:pt>
                <c:pt idx="1847">
                  <c:v>35.799999999999997</c:v>
                </c:pt>
                <c:pt idx="1848">
                  <c:v>35.799999999999997</c:v>
                </c:pt>
                <c:pt idx="1849">
                  <c:v>35.9</c:v>
                </c:pt>
                <c:pt idx="1850">
                  <c:v>35.799999999999997</c:v>
                </c:pt>
                <c:pt idx="1851">
                  <c:v>35.799999999999997</c:v>
                </c:pt>
                <c:pt idx="1852">
                  <c:v>35.9</c:v>
                </c:pt>
                <c:pt idx="1853">
                  <c:v>36</c:v>
                </c:pt>
                <c:pt idx="1854">
                  <c:v>35.9</c:v>
                </c:pt>
                <c:pt idx="1855">
                  <c:v>35.9</c:v>
                </c:pt>
                <c:pt idx="1856">
                  <c:v>35.9</c:v>
                </c:pt>
                <c:pt idx="1857">
                  <c:v>35.799999999999997</c:v>
                </c:pt>
                <c:pt idx="1858">
                  <c:v>35.9</c:v>
                </c:pt>
                <c:pt idx="1859">
                  <c:v>36</c:v>
                </c:pt>
                <c:pt idx="1860">
                  <c:v>35.9</c:v>
                </c:pt>
                <c:pt idx="1861">
                  <c:v>36</c:v>
                </c:pt>
                <c:pt idx="1862">
                  <c:v>35.9</c:v>
                </c:pt>
                <c:pt idx="1863">
                  <c:v>35.799999999999997</c:v>
                </c:pt>
                <c:pt idx="1864">
                  <c:v>35.9</c:v>
                </c:pt>
                <c:pt idx="1865">
                  <c:v>35.9</c:v>
                </c:pt>
                <c:pt idx="1866">
                  <c:v>35.9</c:v>
                </c:pt>
                <c:pt idx="1867">
                  <c:v>35.9</c:v>
                </c:pt>
                <c:pt idx="1868">
                  <c:v>36</c:v>
                </c:pt>
                <c:pt idx="1869">
                  <c:v>35.9</c:v>
                </c:pt>
                <c:pt idx="1870">
                  <c:v>35.9</c:v>
                </c:pt>
                <c:pt idx="1871">
                  <c:v>36</c:v>
                </c:pt>
                <c:pt idx="1872">
                  <c:v>36</c:v>
                </c:pt>
                <c:pt idx="1873">
                  <c:v>35.9</c:v>
                </c:pt>
                <c:pt idx="1874">
                  <c:v>35.9</c:v>
                </c:pt>
                <c:pt idx="1875">
                  <c:v>35.9</c:v>
                </c:pt>
                <c:pt idx="1876">
                  <c:v>35.799999999999997</c:v>
                </c:pt>
                <c:pt idx="1877">
                  <c:v>35.9</c:v>
                </c:pt>
                <c:pt idx="1878">
                  <c:v>35.9</c:v>
                </c:pt>
                <c:pt idx="1879">
                  <c:v>35.9</c:v>
                </c:pt>
                <c:pt idx="1880">
                  <c:v>35.9</c:v>
                </c:pt>
                <c:pt idx="1881">
                  <c:v>35.9</c:v>
                </c:pt>
                <c:pt idx="1882">
                  <c:v>35.9</c:v>
                </c:pt>
                <c:pt idx="1883">
                  <c:v>35.9</c:v>
                </c:pt>
                <c:pt idx="1884">
                  <c:v>35.9</c:v>
                </c:pt>
                <c:pt idx="1885">
                  <c:v>35.9</c:v>
                </c:pt>
                <c:pt idx="1886">
                  <c:v>36</c:v>
                </c:pt>
                <c:pt idx="1887">
                  <c:v>35.9</c:v>
                </c:pt>
                <c:pt idx="1888">
                  <c:v>35.799999999999997</c:v>
                </c:pt>
                <c:pt idx="1889">
                  <c:v>35.9</c:v>
                </c:pt>
                <c:pt idx="1890">
                  <c:v>35.9</c:v>
                </c:pt>
                <c:pt idx="1891">
                  <c:v>35.9</c:v>
                </c:pt>
                <c:pt idx="1892">
                  <c:v>35.9</c:v>
                </c:pt>
                <c:pt idx="1893">
                  <c:v>35.799999999999997</c:v>
                </c:pt>
                <c:pt idx="1894">
                  <c:v>35.9</c:v>
                </c:pt>
                <c:pt idx="1895">
                  <c:v>35.9</c:v>
                </c:pt>
                <c:pt idx="1896">
                  <c:v>35.9</c:v>
                </c:pt>
                <c:pt idx="1897">
                  <c:v>35.9</c:v>
                </c:pt>
                <c:pt idx="1898">
                  <c:v>35.9</c:v>
                </c:pt>
                <c:pt idx="1899">
                  <c:v>35.9</c:v>
                </c:pt>
                <c:pt idx="1900">
                  <c:v>35.9</c:v>
                </c:pt>
                <c:pt idx="1901">
                  <c:v>35.9</c:v>
                </c:pt>
                <c:pt idx="1902">
                  <c:v>35.9</c:v>
                </c:pt>
                <c:pt idx="1903">
                  <c:v>35.9</c:v>
                </c:pt>
                <c:pt idx="1904">
                  <c:v>35.799999999999997</c:v>
                </c:pt>
                <c:pt idx="1905">
                  <c:v>35.799999999999997</c:v>
                </c:pt>
                <c:pt idx="1906">
                  <c:v>36</c:v>
                </c:pt>
                <c:pt idx="1907">
                  <c:v>36</c:v>
                </c:pt>
                <c:pt idx="1908">
                  <c:v>35.799999999999997</c:v>
                </c:pt>
                <c:pt idx="1909">
                  <c:v>35.9</c:v>
                </c:pt>
                <c:pt idx="1910">
                  <c:v>36</c:v>
                </c:pt>
                <c:pt idx="1911">
                  <c:v>35.9</c:v>
                </c:pt>
                <c:pt idx="1912">
                  <c:v>35.799999999999997</c:v>
                </c:pt>
                <c:pt idx="1913">
                  <c:v>35.9</c:v>
                </c:pt>
                <c:pt idx="1914">
                  <c:v>36</c:v>
                </c:pt>
                <c:pt idx="1915">
                  <c:v>35.9</c:v>
                </c:pt>
                <c:pt idx="1916">
                  <c:v>35.799999999999997</c:v>
                </c:pt>
                <c:pt idx="1917">
                  <c:v>35.9</c:v>
                </c:pt>
                <c:pt idx="1918">
                  <c:v>35.9</c:v>
                </c:pt>
                <c:pt idx="1919">
                  <c:v>35.9</c:v>
                </c:pt>
                <c:pt idx="1920">
                  <c:v>36</c:v>
                </c:pt>
                <c:pt idx="1921">
                  <c:v>36</c:v>
                </c:pt>
                <c:pt idx="1922">
                  <c:v>36</c:v>
                </c:pt>
                <c:pt idx="1923">
                  <c:v>36</c:v>
                </c:pt>
                <c:pt idx="1924">
                  <c:v>36</c:v>
                </c:pt>
                <c:pt idx="1925">
                  <c:v>36</c:v>
                </c:pt>
                <c:pt idx="1926">
                  <c:v>35.9</c:v>
                </c:pt>
                <c:pt idx="1927">
                  <c:v>36</c:v>
                </c:pt>
                <c:pt idx="1928">
                  <c:v>36</c:v>
                </c:pt>
                <c:pt idx="1929">
                  <c:v>35.9</c:v>
                </c:pt>
                <c:pt idx="1930">
                  <c:v>35.9</c:v>
                </c:pt>
                <c:pt idx="1931">
                  <c:v>36</c:v>
                </c:pt>
                <c:pt idx="1932">
                  <c:v>35.9</c:v>
                </c:pt>
                <c:pt idx="1933">
                  <c:v>35.9</c:v>
                </c:pt>
                <c:pt idx="1934">
                  <c:v>35.9</c:v>
                </c:pt>
                <c:pt idx="1935">
                  <c:v>36</c:v>
                </c:pt>
                <c:pt idx="1936">
                  <c:v>36</c:v>
                </c:pt>
                <c:pt idx="1937">
                  <c:v>36</c:v>
                </c:pt>
                <c:pt idx="1938">
                  <c:v>36</c:v>
                </c:pt>
                <c:pt idx="1939">
                  <c:v>35.9</c:v>
                </c:pt>
                <c:pt idx="1940">
                  <c:v>35.9</c:v>
                </c:pt>
                <c:pt idx="1941">
                  <c:v>36</c:v>
                </c:pt>
                <c:pt idx="1942">
                  <c:v>36</c:v>
                </c:pt>
                <c:pt idx="1943">
                  <c:v>35.9</c:v>
                </c:pt>
                <c:pt idx="1944">
                  <c:v>36</c:v>
                </c:pt>
                <c:pt idx="1945">
                  <c:v>36</c:v>
                </c:pt>
                <c:pt idx="1946">
                  <c:v>36</c:v>
                </c:pt>
                <c:pt idx="1947">
                  <c:v>36</c:v>
                </c:pt>
                <c:pt idx="1948">
                  <c:v>36</c:v>
                </c:pt>
                <c:pt idx="1949">
                  <c:v>35.9</c:v>
                </c:pt>
                <c:pt idx="1950">
                  <c:v>36</c:v>
                </c:pt>
                <c:pt idx="1951">
                  <c:v>35.9</c:v>
                </c:pt>
                <c:pt idx="1952">
                  <c:v>35.9</c:v>
                </c:pt>
                <c:pt idx="1953">
                  <c:v>36</c:v>
                </c:pt>
                <c:pt idx="1954">
                  <c:v>36</c:v>
                </c:pt>
                <c:pt idx="1955">
                  <c:v>36</c:v>
                </c:pt>
                <c:pt idx="1956">
                  <c:v>35.9</c:v>
                </c:pt>
                <c:pt idx="1957">
                  <c:v>36</c:v>
                </c:pt>
                <c:pt idx="1958">
                  <c:v>35.9</c:v>
                </c:pt>
                <c:pt idx="1959">
                  <c:v>35.9</c:v>
                </c:pt>
                <c:pt idx="1960">
                  <c:v>35.799999999999997</c:v>
                </c:pt>
                <c:pt idx="1961">
                  <c:v>36</c:v>
                </c:pt>
                <c:pt idx="1962">
                  <c:v>36</c:v>
                </c:pt>
                <c:pt idx="1963">
                  <c:v>36</c:v>
                </c:pt>
                <c:pt idx="1964">
                  <c:v>35.799999999999997</c:v>
                </c:pt>
                <c:pt idx="1965">
                  <c:v>35.9</c:v>
                </c:pt>
                <c:pt idx="1966">
                  <c:v>35.799999999999997</c:v>
                </c:pt>
                <c:pt idx="1967">
                  <c:v>36</c:v>
                </c:pt>
                <c:pt idx="1968">
                  <c:v>36</c:v>
                </c:pt>
                <c:pt idx="1969">
                  <c:v>36</c:v>
                </c:pt>
                <c:pt idx="1970">
                  <c:v>36</c:v>
                </c:pt>
                <c:pt idx="1971">
                  <c:v>36</c:v>
                </c:pt>
                <c:pt idx="1972">
                  <c:v>36</c:v>
                </c:pt>
                <c:pt idx="1973">
                  <c:v>35.9</c:v>
                </c:pt>
                <c:pt idx="1974">
                  <c:v>36</c:v>
                </c:pt>
                <c:pt idx="1975">
                  <c:v>35.9</c:v>
                </c:pt>
                <c:pt idx="1976">
                  <c:v>36</c:v>
                </c:pt>
                <c:pt idx="1977">
                  <c:v>35.9</c:v>
                </c:pt>
                <c:pt idx="1978">
                  <c:v>36</c:v>
                </c:pt>
                <c:pt idx="1979">
                  <c:v>36</c:v>
                </c:pt>
                <c:pt idx="1980">
                  <c:v>36</c:v>
                </c:pt>
                <c:pt idx="1981">
                  <c:v>36</c:v>
                </c:pt>
                <c:pt idx="1982">
                  <c:v>36</c:v>
                </c:pt>
                <c:pt idx="1983">
                  <c:v>35.9</c:v>
                </c:pt>
                <c:pt idx="1984">
                  <c:v>35.9</c:v>
                </c:pt>
                <c:pt idx="1985">
                  <c:v>35.9</c:v>
                </c:pt>
                <c:pt idx="1986">
                  <c:v>36</c:v>
                </c:pt>
                <c:pt idx="1987">
                  <c:v>36</c:v>
                </c:pt>
                <c:pt idx="1988">
                  <c:v>36</c:v>
                </c:pt>
                <c:pt idx="1989">
                  <c:v>36</c:v>
                </c:pt>
                <c:pt idx="1990">
                  <c:v>36</c:v>
                </c:pt>
                <c:pt idx="1991">
                  <c:v>36</c:v>
                </c:pt>
                <c:pt idx="1992">
                  <c:v>35.799999999999997</c:v>
                </c:pt>
                <c:pt idx="1993">
                  <c:v>35.9</c:v>
                </c:pt>
                <c:pt idx="1994">
                  <c:v>36</c:v>
                </c:pt>
                <c:pt idx="1995">
                  <c:v>36</c:v>
                </c:pt>
                <c:pt idx="1996">
                  <c:v>36</c:v>
                </c:pt>
                <c:pt idx="1997">
                  <c:v>36</c:v>
                </c:pt>
                <c:pt idx="1998">
                  <c:v>36</c:v>
                </c:pt>
                <c:pt idx="1999">
                  <c:v>36</c:v>
                </c:pt>
                <c:pt idx="2000">
                  <c:v>36</c:v>
                </c:pt>
                <c:pt idx="2001">
                  <c:v>36</c:v>
                </c:pt>
                <c:pt idx="2002">
                  <c:v>36</c:v>
                </c:pt>
                <c:pt idx="2003">
                  <c:v>36</c:v>
                </c:pt>
                <c:pt idx="2004">
                  <c:v>36</c:v>
                </c:pt>
                <c:pt idx="2005">
                  <c:v>36</c:v>
                </c:pt>
                <c:pt idx="2006">
                  <c:v>36</c:v>
                </c:pt>
                <c:pt idx="2007">
                  <c:v>36</c:v>
                </c:pt>
                <c:pt idx="2008">
                  <c:v>36</c:v>
                </c:pt>
                <c:pt idx="2009">
                  <c:v>36</c:v>
                </c:pt>
                <c:pt idx="2010">
                  <c:v>36</c:v>
                </c:pt>
                <c:pt idx="2011">
                  <c:v>36</c:v>
                </c:pt>
                <c:pt idx="2012">
                  <c:v>36</c:v>
                </c:pt>
                <c:pt idx="2013">
                  <c:v>36</c:v>
                </c:pt>
                <c:pt idx="2014">
                  <c:v>36</c:v>
                </c:pt>
                <c:pt idx="2015">
                  <c:v>35.9</c:v>
                </c:pt>
                <c:pt idx="2016">
                  <c:v>36</c:v>
                </c:pt>
                <c:pt idx="2017">
                  <c:v>36</c:v>
                </c:pt>
                <c:pt idx="2018">
                  <c:v>36</c:v>
                </c:pt>
                <c:pt idx="2019">
                  <c:v>36</c:v>
                </c:pt>
                <c:pt idx="2020">
                  <c:v>36</c:v>
                </c:pt>
                <c:pt idx="2021">
                  <c:v>36</c:v>
                </c:pt>
                <c:pt idx="2022">
                  <c:v>35.9</c:v>
                </c:pt>
                <c:pt idx="2023">
                  <c:v>36</c:v>
                </c:pt>
                <c:pt idx="2024">
                  <c:v>36</c:v>
                </c:pt>
                <c:pt idx="2025">
                  <c:v>36</c:v>
                </c:pt>
                <c:pt idx="2026">
                  <c:v>36</c:v>
                </c:pt>
                <c:pt idx="2027">
                  <c:v>36</c:v>
                </c:pt>
                <c:pt idx="2028">
                  <c:v>36</c:v>
                </c:pt>
                <c:pt idx="2029">
                  <c:v>36</c:v>
                </c:pt>
                <c:pt idx="2030">
                  <c:v>36</c:v>
                </c:pt>
                <c:pt idx="2031">
                  <c:v>35.9</c:v>
                </c:pt>
                <c:pt idx="2032">
                  <c:v>35.9</c:v>
                </c:pt>
                <c:pt idx="2033">
                  <c:v>35.799999999999997</c:v>
                </c:pt>
                <c:pt idx="2034">
                  <c:v>35.9</c:v>
                </c:pt>
                <c:pt idx="2035">
                  <c:v>35.9</c:v>
                </c:pt>
                <c:pt idx="2036">
                  <c:v>36</c:v>
                </c:pt>
                <c:pt idx="2037">
                  <c:v>36</c:v>
                </c:pt>
                <c:pt idx="2038">
                  <c:v>36</c:v>
                </c:pt>
                <c:pt idx="2039">
                  <c:v>35.9</c:v>
                </c:pt>
                <c:pt idx="2040">
                  <c:v>35.9</c:v>
                </c:pt>
                <c:pt idx="2041">
                  <c:v>35.9</c:v>
                </c:pt>
                <c:pt idx="2042">
                  <c:v>36</c:v>
                </c:pt>
                <c:pt idx="2043">
                  <c:v>36</c:v>
                </c:pt>
                <c:pt idx="2044">
                  <c:v>35.9</c:v>
                </c:pt>
                <c:pt idx="2045">
                  <c:v>36</c:v>
                </c:pt>
                <c:pt idx="2046">
                  <c:v>36</c:v>
                </c:pt>
                <c:pt idx="2047">
                  <c:v>35.9</c:v>
                </c:pt>
                <c:pt idx="2048">
                  <c:v>35.9</c:v>
                </c:pt>
                <c:pt idx="2049">
                  <c:v>36</c:v>
                </c:pt>
                <c:pt idx="2050">
                  <c:v>36</c:v>
                </c:pt>
                <c:pt idx="2051">
                  <c:v>36</c:v>
                </c:pt>
                <c:pt idx="2052">
                  <c:v>36</c:v>
                </c:pt>
                <c:pt idx="2053">
                  <c:v>36</c:v>
                </c:pt>
                <c:pt idx="2054">
                  <c:v>36</c:v>
                </c:pt>
                <c:pt idx="2055">
                  <c:v>36</c:v>
                </c:pt>
                <c:pt idx="2056">
                  <c:v>36</c:v>
                </c:pt>
                <c:pt idx="2057">
                  <c:v>36</c:v>
                </c:pt>
                <c:pt idx="2058">
                  <c:v>36</c:v>
                </c:pt>
                <c:pt idx="2059">
                  <c:v>36</c:v>
                </c:pt>
                <c:pt idx="2060">
                  <c:v>36</c:v>
                </c:pt>
                <c:pt idx="2061">
                  <c:v>36</c:v>
                </c:pt>
                <c:pt idx="2062">
                  <c:v>36</c:v>
                </c:pt>
                <c:pt idx="2063">
                  <c:v>36</c:v>
                </c:pt>
                <c:pt idx="2064">
                  <c:v>36</c:v>
                </c:pt>
                <c:pt idx="2065">
                  <c:v>36</c:v>
                </c:pt>
                <c:pt idx="2066">
                  <c:v>36</c:v>
                </c:pt>
                <c:pt idx="2067">
                  <c:v>36</c:v>
                </c:pt>
                <c:pt idx="2068">
                  <c:v>36</c:v>
                </c:pt>
                <c:pt idx="2069">
                  <c:v>36</c:v>
                </c:pt>
                <c:pt idx="2070">
                  <c:v>36</c:v>
                </c:pt>
                <c:pt idx="2071">
                  <c:v>36</c:v>
                </c:pt>
                <c:pt idx="2072">
                  <c:v>36</c:v>
                </c:pt>
                <c:pt idx="2073">
                  <c:v>36</c:v>
                </c:pt>
                <c:pt idx="2074">
                  <c:v>36</c:v>
                </c:pt>
                <c:pt idx="2075">
                  <c:v>36</c:v>
                </c:pt>
                <c:pt idx="2076">
                  <c:v>36</c:v>
                </c:pt>
                <c:pt idx="2077">
                  <c:v>35.9</c:v>
                </c:pt>
                <c:pt idx="2078">
                  <c:v>35.9</c:v>
                </c:pt>
                <c:pt idx="2079">
                  <c:v>36</c:v>
                </c:pt>
                <c:pt idx="2080">
                  <c:v>36</c:v>
                </c:pt>
                <c:pt idx="2081">
                  <c:v>36</c:v>
                </c:pt>
                <c:pt idx="2082">
                  <c:v>36</c:v>
                </c:pt>
                <c:pt idx="2083">
                  <c:v>36</c:v>
                </c:pt>
                <c:pt idx="2084">
                  <c:v>36</c:v>
                </c:pt>
                <c:pt idx="2085">
                  <c:v>36</c:v>
                </c:pt>
                <c:pt idx="2086">
                  <c:v>35.9</c:v>
                </c:pt>
                <c:pt idx="2087">
                  <c:v>35.9</c:v>
                </c:pt>
                <c:pt idx="2088">
                  <c:v>35.9</c:v>
                </c:pt>
                <c:pt idx="2089">
                  <c:v>35.9</c:v>
                </c:pt>
                <c:pt idx="2090">
                  <c:v>35.9</c:v>
                </c:pt>
                <c:pt idx="2091">
                  <c:v>36</c:v>
                </c:pt>
                <c:pt idx="2092">
                  <c:v>36</c:v>
                </c:pt>
                <c:pt idx="2093">
                  <c:v>36</c:v>
                </c:pt>
                <c:pt idx="2094">
                  <c:v>36</c:v>
                </c:pt>
                <c:pt idx="2095">
                  <c:v>36</c:v>
                </c:pt>
                <c:pt idx="2096">
                  <c:v>36</c:v>
                </c:pt>
                <c:pt idx="2097">
                  <c:v>36</c:v>
                </c:pt>
                <c:pt idx="2098">
                  <c:v>36</c:v>
                </c:pt>
                <c:pt idx="2099">
                  <c:v>35.9</c:v>
                </c:pt>
                <c:pt idx="2100">
                  <c:v>35.9</c:v>
                </c:pt>
                <c:pt idx="2101">
                  <c:v>35.9</c:v>
                </c:pt>
                <c:pt idx="2102">
                  <c:v>35.9</c:v>
                </c:pt>
                <c:pt idx="2103">
                  <c:v>36</c:v>
                </c:pt>
                <c:pt idx="2104">
                  <c:v>36</c:v>
                </c:pt>
                <c:pt idx="2105">
                  <c:v>36</c:v>
                </c:pt>
                <c:pt idx="2106">
                  <c:v>36</c:v>
                </c:pt>
                <c:pt idx="2107">
                  <c:v>36</c:v>
                </c:pt>
                <c:pt idx="2108">
                  <c:v>35.9</c:v>
                </c:pt>
                <c:pt idx="2109">
                  <c:v>36</c:v>
                </c:pt>
                <c:pt idx="2110">
                  <c:v>36</c:v>
                </c:pt>
                <c:pt idx="2111">
                  <c:v>36</c:v>
                </c:pt>
                <c:pt idx="2112">
                  <c:v>36</c:v>
                </c:pt>
                <c:pt idx="2113">
                  <c:v>36.1</c:v>
                </c:pt>
                <c:pt idx="2114">
                  <c:v>36</c:v>
                </c:pt>
                <c:pt idx="2115">
                  <c:v>36</c:v>
                </c:pt>
                <c:pt idx="2116">
                  <c:v>35.9</c:v>
                </c:pt>
                <c:pt idx="2117">
                  <c:v>35.9</c:v>
                </c:pt>
                <c:pt idx="2118">
                  <c:v>36</c:v>
                </c:pt>
                <c:pt idx="2119">
                  <c:v>36</c:v>
                </c:pt>
                <c:pt idx="2120">
                  <c:v>36</c:v>
                </c:pt>
                <c:pt idx="2121">
                  <c:v>36</c:v>
                </c:pt>
                <c:pt idx="2122">
                  <c:v>36</c:v>
                </c:pt>
                <c:pt idx="2123">
                  <c:v>36</c:v>
                </c:pt>
                <c:pt idx="2124">
                  <c:v>36</c:v>
                </c:pt>
                <c:pt idx="2125">
                  <c:v>36</c:v>
                </c:pt>
                <c:pt idx="2126">
                  <c:v>36</c:v>
                </c:pt>
                <c:pt idx="2127">
                  <c:v>36</c:v>
                </c:pt>
                <c:pt idx="2128">
                  <c:v>36</c:v>
                </c:pt>
                <c:pt idx="2129">
                  <c:v>36</c:v>
                </c:pt>
                <c:pt idx="2130">
                  <c:v>36</c:v>
                </c:pt>
                <c:pt idx="2131">
                  <c:v>36</c:v>
                </c:pt>
                <c:pt idx="2132">
                  <c:v>36</c:v>
                </c:pt>
                <c:pt idx="2133">
                  <c:v>36</c:v>
                </c:pt>
                <c:pt idx="2134">
                  <c:v>36</c:v>
                </c:pt>
                <c:pt idx="2135">
                  <c:v>35.9</c:v>
                </c:pt>
                <c:pt idx="2136">
                  <c:v>35.9</c:v>
                </c:pt>
                <c:pt idx="2137">
                  <c:v>36</c:v>
                </c:pt>
                <c:pt idx="2138">
                  <c:v>36</c:v>
                </c:pt>
                <c:pt idx="2139">
                  <c:v>36</c:v>
                </c:pt>
                <c:pt idx="2140">
                  <c:v>36</c:v>
                </c:pt>
                <c:pt idx="2141">
                  <c:v>36</c:v>
                </c:pt>
                <c:pt idx="2142">
                  <c:v>36</c:v>
                </c:pt>
                <c:pt idx="2143">
                  <c:v>36</c:v>
                </c:pt>
                <c:pt idx="2144">
                  <c:v>36</c:v>
                </c:pt>
                <c:pt idx="2145">
                  <c:v>36</c:v>
                </c:pt>
                <c:pt idx="2146">
                  <c:v>36</c:v>
                </c:pt>
                <c:pt idx="2147">
                  <c:v>36</c:v>
                </c:pt>
                <c:pt idx="2148">
                  <c:v>36.1</c:v>
                </c:pt>
                <c:pt idx="2149">
                  <c:v>36</c:v>
                </c:pt>
                <c:pt idx="2150">
                  <c:v>36.1</c:v>
                </c:pt>
                <c:pt idx="2151">
                  <c:v>36</c:v>
                </c:pt>
                <c:pt idx="2152">
                  <c:v>36</c:v>
                </c:pt>
                <c:pt idx="2153">
                  <c:v>36</c:v>
                </c:pt>
                <c:pt idx="2154">
                  <c:v>36</c:v>
                </c:pt>
                <c:pt idx="2155">
                  <c:v>36</c:v>
                </c:pt>
                <c:pt idx="2156">
                  <c:v>36</c:v>
                </c:pt>
                <c:pt idx="2157">
                  <c:v>36</c:v>
                </c:pt>
                <c:pt idx="2158">
                  <c:v>36</c:v>
                </c:pt>
                <c:pt idx="2159">
                  <c:v>36</c:v>
                </c:pt>
                <c:pt idx="2160">
                  <c:v>36</c:v>
                </c:pt>
                <c:pt idx="2161">
                  <c:v>35.9</c:v>
                </c:pt>
                <c:pt idx="2162">
                  <c:v>36</c:v>
                </c:pt>
                <c:pt idx="2163">
                  <c:v>36</c:v>
                </c:pt>
                <c:pt idx="2164">
                  <c:v>36</c:v>
                </c:pt>
                <c:pt idx="2165">
                  <c:v>35.9</c:v>
                </c:pt>
                <c:pt idx="2166">
                  <c:v>36</c:v>
                </c:pt>
                <c:pt idx="2167">
                  <c:v>36</c:v>
                </c:pt>
                <c:pt idx="2168">
                  <c:v>36</c:v>
                </c:pt>
                <c:pt idx="2169">
                  <c:v>36</c:v>
                </c:pt>
                <c:pt idx="2170">
                  <c:v>36</c:v>
                </c:pt>
                <c:pt idx="2171">
                  <c:v>36</c:v>
                </c:pt>
                <c:pt idx="2172">
                  <c:v>36</c:v>
                </c:pt>
                <c:pt idx="2173">
                  <c:v>36</c:v>
                </c:pt>
                <c:pt idx="2174">
                  <c:v>36</c:v>
                </c:pt>
                <c:pt idx="2175">
                  <c:v>36</c:v>
                </c:pt>
                <c:pt idx="2176">
                  <c:v>36</c:v>
                </c:pt>
                <c:pt idx="2177">
                  <c:v>36</c:v>
                </c:pt>
                <c:pt idx="2178">
                  <c:v>36</c:v>
                </c:pt>
                <c:pt idx="2179">
                  <c:v>36</c:v>
                </c:pt>
                <c:pt idx="2180">
                  <c:v>36</c:v>
                </c:pt>
                <c:pt idx="2181">
                  <c:v>36</c:v>
                </c:pt>
                <c:pt idx="2182">
                  <c:v>36</c:v>
                </c:pt>
                <c:pt idx="2183">
                  <c:v>36</c:v>
                </c:pt>
                <c:pt idx="2184">
                  <c:v>36</c:v>
                </c:pt>
                <c:pt idx="2185">
                  <c:v>36</c:v>
                </c:pt>
                <c:pt idx="2186">
                  <c:v>36</c:v>
                </c:pt>
                <c:pt idx="2187">
                  <c:v>35.9</c:v>
                </c:pt>
                <c:pt idx="2188">
                  <c:v>35.9</c:v>
                </c:pt>
                <c:pt idx="2189">
                  <c:v>36</c:v>
                </c:pt>
                <c:pt idx="2190">
                  <c:v>36</c:v>
                </c:pt>
                <c:pt idx="2191">
                  <c:v>36</c:v>
                </c:pt>
                <c:pt idx="2192">
                  <c:v>35.9</c:v>
                </c:pt>
                <c:pt idx="2193">
                  <c:v>36</c:v>
                </c:pt>
                <c:pt idx="2194">
                  <c:v>36</c:v>
                </c:pt>
                <c:pt idx="2195">
                  <c:v>36</c:v>
                </c:pt>
                <c:pt idx="2196">
                  <c:v>36</c:v>
                </c:pt>
                <c:pt idx="2197">
                  <c:v>36</c:v>
                </c:pt>
                <c:pt idx="2198">
                  <c:v>36</c:v>
                </c:pt>
                <c:pt idx="2199">
                  <c:v>36</c:v>
                </c:pt>
                <c:pt idx="2200">
                  <c:v>36</c:v>
                </c:pt>
                <c:pt idx="2201">
                  <c:v>36</c:v>
                </c:pt>
                <c:pt idx="2202">
                  <c:v>36</c:v>
                </c:pt>
                <c:pt idx="2203">
                  <c:v>36</c:v>
                </c:pt>
                <c:pt idx="2204">
                  <c:v>36</c:v>
                </c:pt>
                <c:pt idx="2205">
                  <c:v>36</c:v>
                </c:pt>
                <c:pt idx="2206">
                  <c:v>36</c:v>
                </c:pt>
                <c:pt idx="2207">
                  <c:v>36</c:v>
                </c:pt>
                <c:pt idx="2208">
                  <c:v>36</c:v>
                </c:pt>
                <c:pt idx="2209">
                  <c:v>36</c:v>
                </c:pt>
                <c:pt idx="2210">
                  <c:v>36</c:v>
                </c:pt>
                <c:pt idx="2211">
                  <c:v>36</c:v>
                </c:pt>
                <c:pt idx="2212">
                  <c:v>36</c:v>
                </c:pt>
                <c:pt idx="2213">
                  <c:v>36</c:v>
                </c:pt>
                <c:pt idx="2214">
                  <c:v>36</c:v>
                </c:pt>
                <c:pt idx="2215">
                  <c:v>36</c:v>
                </c:pt>
                <c:pt idx="2216">
                  <c:v>36</c:v>
                </c:pt>
                <c:pt idx="2217">
                  <c:v>36</c:v>
                </c:pt>
                <c:pt idx="2218">
                  <c:v>36</c:v>
                </c:pt>
                <c:pt idx="2219">
                  <c:v>36</c:v>
                </c:pt>
                <c:pt idx="2220">
                  <c:v>36</c:v>
                </c:pt>
                <c:pt idx="2221">
                  <c:v>36</c:v>
                </c:pt>
                <c:pt idx="2222">
                  <c:v>36</c:v>
                </c:pt>
                <c:pt idx="2223">
                  <c:v>36</c:v>
                </c:pt>
                <c:pt idx="2224">
                  <c:v>36</c:v>
                </c:pt>
                <c:pt idx="2225">
                  <c:v>36</c:v>
                </c:pt>
                <c:pt idx="2226">
                  <c:v>36</c:v>
                </c:pt>
                <c:pt idx="2227">
                  <c:v>36</c:v>
                </c:pt>
                <c:pt idx="2228">
                  <c:v>35.9</c:v>
                </c:pt>
                <c:pt idx="2229">
                  <c:v>36</c:v>
                </c:pt>
                <c:pt idx="2230">
                  <c:v>35.9</c:v>
                </c:pt>
                <c:pt idx="2231">
                  <c:v>36</c:v>
                </c:pt>
                <c:pt idx="2232">
                  <c:v>36</c:v>
                </c:pt>
                <c:pt idx="2233">
                  <c:v>36</c:v>
                </c:pt>
                <c:pt idx="2234">
                  <c:v>36</c:v>
                </c:pt>
                <c:pt idx="2235">
                  <c:v>36</c:v>
                </c:pt>
                <c:pt idx="2236">
                  <c:v>36</c:v>
                </c:pt>
                <c:pt idx="2237">
                  <c:v>36</c:v>
                </c:pt>
                <c:pt idx="2238">
                  <c:v>36</c:v>
                </c:pt>
                <c:pt idx="2239">
                  <c:v>36</c:v>
                </c:pt>
                <c:pt idx="2240">
                  <c:v>36</c:v>
                </c:pt>
                <c:pt idx="2241">
                  <c:v>36</c:v>
                </c:pt>
                <c:pt idx="2242">
                  <c:v>36</c:v>
                </c:pt>
                <c:pt idx="2243">
                  <c:v>36</c:v>
                </c:pt>
                <c:pt idx="2244">
                  <c:v>36</c:v>
                </c:pt>
                <c:pt idx="2245">
                  <c:v>36</c:v>
                </c:pt>
                <c:pt idx="2246">
                  <c:v>36</c:v>
                </c:pt>
                <c:pt idx="2247">
                  <c:v>36</c:v>
                </c:pt>
                <c:pt idx="2248">
                  <c:v>36</c:v>
                </c:pt>
                <c:pt idx="2249">
                  <c:v>36</c:v>
                </c:pt>
                <c:pt idx="2250">
                  <c:v>36</c:v>
                </c:pt>
                <c:pt idx="2251">
                  <c:v>36</c:v>
                </c:pt>
                <c:pt idx="2252">
                  <c:v>36</c:v>
                </c:pt>
                <c:pt idx="2253">
                  <c:v>36</c:v>
                </c:pt>
                <c:pt idx="2254">
                  <c:v>36</c:v>
                </c:pt>
                <c:pt idx="2255">
                  <c:v>36</c:v>
                </c:pt>
                <c:pt idx="2256">
                  <c:v>36.1</c:v>
                </c:pt>
                <c:pt idx="2257">
                  <c:v>36</c:v>
                </c:pt>
                <c:pt idx="2258">
                  <c:v>36</c:v>
                </c:pt>
                <c:pt idx="2259">
                  <c:v>36</c:v>
                </c:pt>
                <c:pt idx="2260">
                  <c:v>36</c:v>
                </c:pt>
                <c:pt idx="2261">
                  <c:v>36</c:v>
                </c:pt>
                <c:pt idx="2262">
                  <c:v>36</c:v>
                </c:pt>
                <c:pt idx="2263">
                  <c:v>36</c:v>
                </c:pt>
                <c:pt idx="2264">
                  <c:v>36</c:v>
                </c:pt>
                <c:pt idx="2265">
                  <c:v>36</c:v>
                </c:pt>
                <c:pt idx="2266">
                  <c:v>36</c:v>
                </c:pt>
                <c:pt idx="2267">
                  <c:v>36</c:v>
                </c:pt>
                <c:pt idx="2268">
                  <c:v>36</c:v>
                </c:pt>
                <c:pt idx="2269">
                  <c:v>36</c:v>
                </c:pt>
                <c:pt idx="2270">
                  <c:v>36</c:v>
                </c:pt>
                <c:pt idx="2271">
                  <c:v>36</c:v>
                </c:pt>
                <c:pt idx="2272">
                  <c:v>36</c:v>
                </c:pt>
                <c:pt idx="2273">
                  <c:v>36</c:v>
                </c:pt>
                <c:pt idx="2274">
                  <c:v>36</c:v>
                </c:pt>
                <c:pt idx="2275">
                  <c:v>36</c:v>
                </c:pt>
                <c:pt idx="2276">
                  <c:v>36</c:v>
                </c:pt>
                <c:pt idx="2277">
                  <c:v>35.9</c:v>
                </c:pt>
                <c:pt idx="2278">
                  <c:v>36</c:v>
                </c:pt>
                <c:pt idx="2279">
                  <c:v>36</c:v>
                </c:pt>
                <c:pt idx="2280">
                  <c:v>36</c:v>
                </c:pt>
                <c:pt idx="2281">
                  <c:v>36</c:v>
                </c:pt>
                <c:pt idx="2282">
                  <c:v>36</c:v>
                </c:pt>
                <c:pt idx="2283">
                  <c:v>36</c:v>
                </c:pt>
                <c:pt idx="2284">
                  <c:v>36</c:v>
                </c:pt>
                <c:pt idx="2285">
                  <c:v>36</c:v>
                </c:pt>
                <c:pt idx="2286">
                  <c:v>35.9</c:v>
                </c:pt>
                <c:pt idx="2287">
                  <c:v>35.9</c:v>
                </c:pt>
                <c:pt idx="2288">
                  <c:v>35.9</c:v>
                </c:pt>
                <c:pt idx="2289">
                  <c:v>36</c:v>
                </c:pt>
                <c:pt idx="2290">
                  <c:v>36</c:v>
                </c:pt>
                <c:pt idx="2291">
                  <c:v>36</c:v>
                </c:pt>
                <c:pt idx="2292">
                  <c:v>35.9</c:v>
                </c:pt>
                <c:pt idx="2293">
                  <c:v>35.9</c:v>
                </c:pt>
                <c:pt idx="2294">
                  <c:v>36</c:v>
                </c:pt>
                <c:pt idx="2295">
                  <c:v>36</c:v>
                </c:pt>
                <c:pt idx="2296">
                  <c:v>36</c:v>
                </c:pt>
                <c:pt idx="2297">
                  <c:v>36</c:v>
                </c:pt>
                <c:pt idx="2298">
                  <c:v>36</c:v>
                </c:pt>
                <c:pt idx="2299">
                  <c:v>36</c:v>
                </c:pt>
                <c:pt idx="2300">
                  <c:v>36</c:v>
                </c:pt>
                <c:pt idx="2301">
                  <c:v>36</c:v>
                </c:pt>
                <c:pt idx="2302">
                  <c:v>35.9</c:v>
                </c:pt>
                <c:pt idx="2303">
                  <c:v>35.9</c:v>
                </c:pt>
                <c:pt idx="2304">
                  <c:v>36</c:v>
                </c:pt>
                <c:pt idx="2305">
                  <c:v>36</c:v>
                </c:pt>
                <c:pt idx="2306">
                  <c:v>36</c:v>
                </c:pt>
                <c:pt idx="2307">
                  <c:v>36</c:v>
                </c:pt>
                <c:pt idx="2308">
                  <c:v>36</c:v>
                </c:pt>
                <c:pt idx="2309">
                  <c:v>36</c:v>
                </c:pt>
                <c:pt idx="2310">
                  <c:v>36</c:v>
                </c:pt>
                <c:pt idx="2311">
                  <c:v>36</c:v>
                </c:pt>
                <c:pt idx="2312">
                  <c:v>36</c:v>
                </c:pt>
                <c:pt idx="2313">
                  <c:v>36</c:v>
                </c:pt>
                <c:pt idx="2314">
                  <c:v>36</c:v>
                </c:pt>
                <c:pt idx="2315">
                  <c:v>36</c:v>
                </c:pt>
                <c:pt idx="2316">
                  <c:v>36</c:v>
                </c:pt>
                <c:pt idx="2317">
                  <c:v>36</c:v>
                </c:pt>
                <c:pt idx="2318">
                  <c:v>36</c:v>
                </c:pt>
                <c:pt idx="2319">
                  <c:v>35.9</c:v>
                </c:pt>
                <c:pt idx="2320">
                  <c:v>35.9</c:v>
                </c:pt>
                <c:pt idx="2321">
                  <c:v>35.9</c:v>
                </c:pt>
                <c:pt idx="2322">
                  <c:v>36</c:v>
                </c:pt>
                <c:pt idx="2323">
                  <c:v>36</c:v>
                </c:pt>
                <c:pt idx="2324">
                  <c:v>36</c:v>
                </c:pt>
                <c:pt idx="2325">
                  <c:v>36</c:v>
                </c:pt>
                <c:pt idx="2326">
                  <c:v>36</c:v>
                </c:pt>
                <c:pt idx="2327">
                  <c:v>36</c:v>
                </c:pt>
                <c:pt idx="2328">
                  <c:v>36</c:v>
                </c:pt>
                <c:pt idx="2329">
                  <c:v>36</c:v>
                </c:pt>
                <c:pt idx="2330">
                  <c:v>36</c:v>
                </c:pt>
                <c:pt idx="2331">
                  <c:v>36</c:v>
                </c:pt>
                <c:pt idx="2332">
                  <c:v>36</c:v>
                </c:pt>
                <c:pt idx="2333">
                  <c:v>36</c:v>
                </c:pt>
                <c:pt idx="2334">
                  <c:v>36</c:v>
                </c:pt>
                <c:pt idx="2335">
                  <c:v>36</c:v>
                </c:pt>
                <c:pt idx="2336">
                  <c:v>35.9</c:v>
                </c:pt>
                <c:pt idx="2337">
                  <c:v>36</c:v>
                </c:pt>
                <c:pt idx="2338">
                  <c:v>36</c:v>
                </c:pt>
                <c:pt idx="2339">
                  <c:v>36</c:v>
                </c:pt>
                <c:pt idx="2340">
                  <c:v>36</c:v>
                </c:pt>
                <c:pt idx="2341">
                  <c:v>36</c:v>
                </c:pt>
                <c:pt idx="2342">
                  <c:v>36</c:v>
                </c:pt>
                <c:pt idx="2343">
                  <c:v>36</c:v>
                </c:pt>
                <c:pt idx="2344">
                  <c:v>36</c:v>
                </c:pt>
                <c:pt idx="2345">
                  <c:v>36</c:v>
                </c:pt>
                <c:pt idx="2346">
                  <c:v>36</c:v>
                </c:pt>
                <c:pt idx="2347">
                  <c:v>36</c:v>
                </c:pt>
                <c:pt idx="2348">
                  <c:v>36</c:v>
                </c:pt>
                <c:pt idx="2349">
                  <c:v>36</c:v>
                </c:pt>
                <c:pt idx="2350">
                  <c:v>36</c:v>
                </c:pt>
                <c:pt idx="2351">
                  <c:v>36</c:v>
                </c:pt>
                <c:pt idx="2352">
                  <c:v>36</c:v>
                </c:pt>
                <c:pt idx="2353">
                  <c:v>36</c:v>
                </c:pt>
                <c:pt idx="2354">
                  <c:v>36</c:v>
                </c:pt>
                <c:pt idx="2355">
                  <c:v>35.9</c:v>
                </c:pt>
                <c:pt idx="2356">
                  <c:v>35.9</c:v>
                </c:pt>
                <c:pt idx="2357">
                  <c:v>35.9</c:v>
                </c:pt>
                <c:pt idx="2358">
                  <c:v>35.9</c:v>
                </c:pt>
                <c:pt idx="2359">
                  <c:v>36</c:v>
                </c:pt>
                <c:pt idx="2360">
                  <c:v>36</c:v>
                </c:pt>
                <c:pt idx="2361">
                  <c:v>36</c:v>
                </c:pt>
                <c:pt idx="2362">
                  <c:v>36</c:v>
                </c:pt>
                <c:pt idx="2363">
                  <c:v>36</c:v>
                </c:pt>
                <c:pt idx="2364">
                  <c:v>36</c:v>
                </c:pt>
                <c:pt idx="2365">
                  <c:v>36</c:v>
                </c:pt>
                <c:pt idx="2366">
                  <c:v>36</c:v>
                </c:pt>
                <c:pt idx="2367">
                  <c:v>36</c:v>
                </c:pt>
                <c:pt idx="2368">
                  <c:v>35.9</c:v>
                </c:pt>
                <c:pt idx="2369">
                  <c:v>36</c:v>
                </c:pt>
                <c:pt idx="2370">
                  <c:v>35.9</c:v>
                </c:pt>
                <c:pt idx="2371">
                  <c:v>35.9</c:v>
                </c:pt>
                <c:pt idx="2372">
                  <c:v>35.9</c:v>
                </c:pt>
                <c:pt idx="2373">
                  <c:v>36</c:v>
                </c:pt>
                <c:pt idx="2374">
                  <c:v>36</c:v>
                </c:pt>
                <c:pt idx="2375">
                  <c:v>36</c:v>
                </c:pt>
                <c:pt idx="2376">
                  <c:v>36</c:v>
                </c:pt>
                <c:pt idx="2377">
                  <c:v>36</c:v>
                </c:pt>
                <c:pt idx="2378">
                  <c:v>36</c:v>
                </c:pt>
                <c:pt idx="2379">
                  <c:v>36</c:v>
                </c:pt>
                <c:pt idx="2380">
                  <c:v>36</c:v>
                </c:pt>
                <c:pt idx="2381">
                  <c:v>36</c:v>
                </c:pt>
                <c:pt idx="2382">
                  <c:v>36</c:v>
                </c:pt>
                <c:pt idx="2383">
                  <c:v>36</c:v>
                </c:pt>
                <c:pt idx="2384">
                  <c:v>36</c:v>
                </c:pt>
                <c:pt idx="2385">
                  <c:v>36</c:v>
                </c:pt>
                <c:pt idx="2386">
                  <c:v>36</c:v>
                </c:pt>
                <c:pt idx="2387">
                  <c:v>36</c:v>
                </c:pt>
                <c:pt idx="2388">
                  <c:v>36</c:v>
                </c:pt>
                <c:pt idx="2389">
                  <c:v>36</c:v>
                </c:pt>
                <c:pt idx="2390">
                  <c:v>36</c:v>
                </c:pt>
                <c:pt idx="2391">
                  <c:v>36</c:v>
                </c:pt>
                <c:pt idx="2392">
                  <c:v>36</c:v>
                </c:pt>
                <c:pt idx="2393">
                  <c:v>36</c:v>
                </c:pt>
                <c:pt idx="2394">
                  <c:v>36</c:v>
                </c:pt>
                <c:pt idx="2395">
                  <c:v>36</c:v>
                </c:pt>
                <c:pt idx="2396">
                  <c:v>36</c:v>
                </c:pt>
                <c:pt idx="2397">
                  <c:v>36</c:v>
                </c:pt>
                <c:pt idx="2398">
                  <c:v>36</c:v>
                </c:pt>
                <c:pt idx="2399">
                  <c:v>36</c:v>
                </c:pt>
                <c:pt idx="2400">
                  <c:v>36</c:v>
                </c:pt>
                <c:pt idx="2401">
                  <c:v>36</c:v>
                </c:pt>
                <c:pt idx="2402">
                  <c:v>36</c:v>
                </c:pt>
                <c:pt idx="2403">
                  <c:v>36</c:v>
                </c:pt>
                <c:pt idx="2404">
                  <c:v>35.9</c:v>
                </c:pt>
                <c:pt idx="2405">
                  <c:v>35.9</c:v>
                </c:pt>
                <c:pt idx="2406">
                  <c:v>35.9</c:v>
                </c:pt>
                <c:pt idx="2407">
                  <c:v>36</c:v>
                </c:pt>
                <c:pt idx="2408">
                  <c:v>36</c:v>
                </c:pt>
                <c:pt idx="2409">
                  <c:v>36</c:v>
                </c:pt>
                <c:pt idx="2410">
                  <c:v>36</c:v>
                </c:pt>
                <c:pt idx="2411">
                  <c:v>36</c:v>
                </c:pt>
                <c:pt idx="2412">
                  <c:v>35.9</c:v>
                </c:pt>
                <c:pt idx="2413">
                  <c:v>35.9</c:v>
                </c:pt>
                <c:pt idx="2414">
                  <c:v>35.9</c:v>
                </c:pt>
                <c:pt idx="2415">
                  <c:v>36</c:v>
                </c:pt>
                <c:pt idx="2416">
                  <c:v>36</c:v>
                </c:pt>
                <c:pt idx="2417">
                  <c:v>36</c:v>
                </c:pt>
                <c:pt idx="2418">
                  <c:v>36</c:v>
                </c:pt>
                <c:pt idx="2419">
                  <c:v>36</c:v>
                </c:pt>
                <c:pt idx="2420">
                  <c:v>36</c:v>
                </c:pt>
                <c:pt idx="2421">
                  <c:v>36</c:v>
                </c:pt>
                <c:pt idx="2422">
                  <c:v>36</c:v>
                </c:pt>
                <c:pt idx="2423">
                  <c:v>36</c:v>
                </c:pt>
                <c:pt idx="2424">
                  <c:v>36</c:v>
                </c:pt>
                <c:pt idx="2425">
                  <c:v>36</c:v>
                </c:pt>
                <c:pt idx="2426">
                  <c:v>36</c:v>
                </c:pt>
                <c:pt idx="2427">
                  <c:v>36</c:v>
                </c:pt>
                <c:pt idx="2428">
                  <c:v>36</c:v>
                </c:pt>
                <c:pt idx="2429">
                  <c:v>35.9</c:v>
                </c:pt>
                <c:pt idx="2430">
                  <c:v>36</c:v>
                </c:pt>
                <c:pt idx="2431">
                  <c:v>35.9</c:v>
                </c:pt>
                <c:pt idx="2432">
                  <c:v>35.9</c:v>
                </c:pt>
                <c:pt idx="2433">
                  <c:v>36</c:v>
                </c:pt>
                <c:pt idx="2434">
                  <c:v>36</c:v>
                </c:pt>
                <c:pt idx="2435">
                  <c:v>36</c:v>
                </c:pt>
                <c:pt idx="2436">
                  <c:v>36</c:v>
                </c:pt>
                <c:pt idx="2437">
                  <c:v>35.9</c:v>
                </c:pt>
                <c:pt idx="2438">
                  <c:v>35.9</c:v>
                </c:pt>
                <c:pt idx="2439">
                  <c:v>35.9</c:v>
                </c:pt>
                <c:pt idx="2440">
                  <c:v>36</c:v>
                </c:pt>
                <c:pt idx="2441">
                  <c:v>35.9</c:v>
                </c:pt>
                <c:pt idx="2442">
                  <c:v>36</c:v>
                </c:pt>
                <c:pt idx="2443">
                  <c:v>36</c:v>
                </c:pt>
                <c:pt idx="2444">
                  <c:v>36</c:v>
                </c:pt>
                <c:pt idx="2445">
                  <c:v>36</c:v>
                </c:pt>
                <c:pt idx="2446">
                  <c:v>36</c:v>
                </c:pt>
                <c:pt idx="2447">
                  <c:v>36</c:v>
                </c:pt>
                <c:pt idx="2448">
                  <c:v>35.9</c:v>
                </c:pt>
                <c:pt idx="2449">
                  <c:v>36</c:v>
                </c:pt>
                <c:pt idx="2450">
                  <c:v>36</c:v>
                </c:pt>
                <c:pt idx="2451">
                  <c:v>35.9</c:v>
                </c:pt>
                <c:pt idx="2452">
                  <c:v>36</c:v>
                </c:pt>
                <c:pt idx="2453">
                  <c:v>35.9</c:v>
                </c:pt>
                <c:pt idx="2454">
                  <c:v>36</c:v>
                </c:pt>
                <c:pt idx="2455">
                  <c:v>35.9</c:v>
                </c:pt>
                <c:pt idx="2456">
                  <c:v>35.9</c:v>
                </c:pt>
                <c:pt idx="2457">
                  <c:v>35.9</c:v>
                </c:pt>
                <c:pt idx="2458">
                  <c:v>35.9</c:v>
                </c:pt>
                <c:pt idx="2459">
                  <c:v>36</c:v>
                </c:pt>
                <c:pt idx="2460">
                  <c:v>36</c:v>
                </c:pt>
                <c:pt idx="2461">
                  <c:v>36</c:v>
                </c:pt>
                <c:pt idx="2462">
                  <c:v>36</c:v>
                </c:pt>
                <c:pt idx="2463">
                  <c:v>36</c:v>
                </c:pt>
                <c:pt idx="2464">
                  <c:v>36</c:v>
                </c:pt>
                <c:pt idx="2465">
                  <c:v>36</c:v>
                </c:pt>
                <c:pt idx="2466">
                  <c:v>36</c:v>
                </c:pt>
                <c:pt idx="2467">
                  <c:v>36</c:v>
                </c:pt>
                <c:pt idx="2468">
                  <c:v>36</c:v>
                </c:pt>
                <c:pt idx="2469">
                  <c:v>36</c:v>
                </c:pt>
                <c:pt idx="2470">
                  <c:v>35.9</c:v>
                </c:pt>
                <c:pt idx="2471">
                  <c:v>36</c:v>
                </c:pt>
                <c:pt idx="2472">
                  <c:v>35.9</c:v>
                </c:pt>
                <c:pt idx="2473">
                  <c:v>36</c:v>
                </c:pt>
                <c:pt idx="2474">
                  <c:v>36</c:v>
                </c:pt>
                <c:pt idx="2475">
                  <c:v>36</c:v>
                </c:pt>
                <c:pt idx="2476">
                  <c:v>36</c:v>
                </c:pt>
                <c:pt idx="2477">
                  <c:v>36</c:v>
                </c:pt>
                <c:pt idx="2478">
                  <c:v>36</c:v>
                </c:pt>
                <c:pt idx="2479">
                  <c:v>36</c:v>
                </c:pt>
                <c:pt idx="2480">
                  <c:v>36</c:v>
                </c:pt>
                <c:pt idx="2481">
                  <c:v>36</c:v>
                </c:pt>
                <c:pt idx="2482">
                  <c:v>36</c:v>
                </c:pt>
                <c:pt idx="2483">
                  <c:v>36</c:v>
                </c:pt>
                <c:pt idx="2484">
                  <c:v>35.9</c:v>
                </c:pt>
                <c:pt idx="2485">
                  <c:v>35.9</c:v>
                </c:pt>
                <c:pt idx="2486">
                  <c:v>36</c:v>
                </c:pt>
                <c:pt idx="2487">
                  <c:v>36</c:v>
                </c:pt>
                <c:pt idx="2488">
                  <c:v>36</c:v>
                </c:pt>
                <c:pt idx="2489">
                  <c:v>35.9</c:v>
                </c:pt>
                <c:pt idx="2490">
                  <c:v>35.9</c:v>
                </c:pt>
                <c:pt idx="2491">
                  <c:v>35.9</c:v>
                </c:pt>
                <c:pt idx="2492">
                  <c:v>36</c:v>
                </c:pt>
                <c:pt idx="2493">
                  <c:v>36</c:v>
                </c:pt>
                <c:pt idx="2494">
                  <c:v>36</c:v>
                </c:pt>
                <c:pt idx="2495">
                  <c:v>36</c:v>
                </c:pt>
                <c:pt idx="2496">
                  <c:v>36</c:v>
                </c:pt>
                <c:pt idx="2497">
                  <c:v>36</c:v>
                </c:pt>
                <c:pt idx="2498">
                  <c:v>36</c:v>
                </c:pt>
                <c:pt idx="2499">
                  <c:v>36</c:v>
                </c:pt>
                <c:pt idx="2500">
                  <c:v>36</c:v>
                </c:pt>
                <c:pt idx="2501">
                  <c:v>36</c:v>
                </c:pt>
                <c:pt idx="2502">
                  <c:v>36</c:v>
                </c:pt>
                <c:pt idx="2503">
                  <c:v>36</c:v>
                </c:pt>
                <c:pt idx="2504">
                  <c:v>36</c:v>
                </c:pt>
                <c:pt idx="2505">
                  <c:v>36</c:v>
                </c:pt>
                <c:pt idx="2506">
                  <c:v>36</c:v>
                </c:pt>
                <c:pt idx="2507">
                  <c:v>36</c:v>
                </c:pt>
                <c:pt idx="2508">
                  <c:v>36</c:v>
                </c:pt>
                <c:pt idx="2509">
                  <c:v>36</c:v>
                </c:pt>
                <c:pt idx="2510">
                  <c:v>36</c:v>
                </c:pt>
                <c:pt idx="2511">
                  <c:v>36</c:v>
                </c:pt>
                <c:pt idx="2512">
                  <c:v>36</c:v>
                </c:pt>
                <c:pt idx="2513">
                  <c:v>36</c:v>
                </c:pt>
                <c:pt idx="2514">
                  <c:v>36</c:v>
                </c:pt>
                <c:pt idx="2515">
                  <c:v>36</c:v>
                </c:pt>
                <c:pt idx="2516">
                  <c:v>36</c:v>
                </c:pt>
                <c:pt idx="2517">
                  <c:v>36</c:v>
                </c:pt>
                <c:pt idx="2518">
                  <c:v>36</c:v>
                </c:pt>
                <c:pt idx="2519">
                  <c:v>36</c:v>
                </c:pt>
                <c:pt idx="2520">
                  <c:v>35.9</c:v>
                </c:pt>
                <c:pt idx="2521">
                  <c:v>36</c:v>
                </c:pt>
                <c:pt idx="2522">
                  <c:v>36</c:v>
                </c:pt>
                <c:pt idx="2523">
                  <c:v>36</c:v>
                </c:pt>
                <c:pt idx="2524">
                  <c:v>36</c:v>
                </c:pt>
                <c:pt idx="2525">
                  <c:v>36</c:v>
                </c:pt>
                <c:pt idx="2526">
                  <c:v>36</c:v>
                </c:pt>
                <c:pt idx="2527">
                  <c:v>36</c:v>
                </c:pt>
                <c:pt idx="2528">
                  <c:v>36</c:v>
                </c:pt>
                <c:pt idx="2529">
                  <c:v>36</c:v>
                </c:pt>
                <c:pt idx="2530">
                  <c:v>36</c:v>
                </c:pt>
                <c:pt idx="2531">
                  <c:v>36</c:v>
                </c:pt>
                <c:pt idx="2532">
                  <c:v>36</c:v>
                </c:pt>
                <c:pt idx="2533">
                  <c:v>36</c:v>
                </c:pt>
                <c:pt idx="2534">
                  <c:v>36</c:v>
                </c:pt>
                <c:pt idx="2535">
                  <c:v>36</c:v>
                </c:pt>
                <c:pt idx="2536">
                  <c:v>36</c:v>
                </c:pt>
                <c:pt idx="2537">
                  <c:v>36</c:v>
                </c:pt>
                <c:pt idx="2538">
                  <c:v>36</c:v>
                </c:pt>
                <c:pt idx="2539">
                  <c:v>36</c:v>
                </c:pt>
                <c:pt idx="2540">
                  <c:v>36</c:v>
                </c:pt>
                <c:pt idx="2541">
                  <c:v>36</c:v>
                </c:pt>
                <c:pt idx="2542">
                  <c:v>35.9</c:v>
                </c:pt>
                <c:pt idx="2543">
                  <c:v>35.9</c:v>
                </c:pt>
                <c:pt idx="2544">
                  <c:v>35.9</c:v>
                </c:pt>
                <c:pt idx="2545">
                  <c:v>35.9</c:v>
                </c:pt>
                <c:pt idx="2546">
                  <c:v>35.9</c:v>
                </c:pt>
                <c:pt idx="2547">
                  <c:v>35.9</c:v>
                </c:pt>
                <c:pt idx="2548">
                  <c:v>35.9</c:v>
                </c:pt>
                <c:pt idx="2549">
                  <c:v>35.9</c:v>
                </c:pt>
                <c:pt idx="2550">
                  <c:v>36</c:v>
                </c:pt>
                <c:pt idx="2551">
                  <c:v>36</c:v>
                </c:pt>
                <c:pt idx="2552">
                  <c:v>36</c:v>
                </c:pt>
                <c:pt idx="2553">
                  <c:v>36</c:v>
                </c:pt>
                <c:pt idx="2554">
                  <c:v>35.9</c:v>
                </c:pt>
                <c:pt idx="2555">
                  <c:v>36</c:v>
                </c:pt>
                <c:pt idx="2556">
                  <c:v>36</c:v>
                </c:pt>
                <c:pt idx="2557">
                  <c:v>35.9</c:v>
                </c:pt>
                <c:pt idx="2558">
                  <c:v>36</c:v>
                </c:pt>
                <c:pt idx="2559">
                  <c:v>36</c:v>
                </c:pt>
                <c:pt idx="2560">
                  <c:v>36</c:v>
                </c:pt>
                <c:pt idx="2561">
                  <c:v>35.9</c:v>
                </c:pt>
                <c:pt idx="2562">
                  <c:v>35.9</c:v>
                </c:pt>
                <c:pt idx="2563">
                  <c:v>35.9</c:v>
                </c:pt>
                <c:pt idx="2564">
                  <c:v>36</c:v>
                </c:pt>
                <c:pt idx="2565">
                  <c:v>36</c:v>
                </c:pt>
                <c:pt idx="2566">
                  <c:v>36</c:v>
                </c:pt>
                <c:pt idx="2567">
                  <c:v>36</c:v>
                </c:pt>
                <c:pt idx="2568">
                  <c:v>36</c:v>
                </c:pt>
                <c:pt idx="2569">
                  <c:v>36</c:v>
                </c:pt>
                <c:pt idx="2570">
                  <c:v>36</c:v>
                </c:pt>
                <c:pt idx="2571">
                  <c:v>36</c:v>
                </c:pt>
                <c:pt idx="2572">
                  <c:v>36</c:v>
                </c:pt>
                <c:pt idx="2573">
                  <c:v>36</c:v>
                </c:pt>
                <c:pt idx="2574">
                  <c:v>36</c:v>
                </c:pt>
                <c:pt idx="2575">
                  <c:v>36</c:v>
                </c:pt>
                <c:pt idx="2576">
                  <c:v>36</c:v>
                </c:pt>
                <c:pt idx="2577">
                  <c:v>35.9</c:v>
                </c:pt>
                <c:pt idx="2578">
                  <c:v>35.9</c:v>
                </c:pt>
                <c:pt idx="2579">
                  <c:v>35.9</c:v>
                </c:pt>
                <c:pt idx="2580">
                  <c:v>36</c:v>
                </c:pt>
                <c:pt idx="2581">
                  <c:v>36</c:v>
                </c:pt>
                <c:pt idx="2582">
                  <c:v>36</c:v>
                </c:pt>
                <c:pt idx="2583">
                  <c:v>35.9</c:v>
                </c:pt>
                <c:pt idx="2584">
                  <c:v>35.9</c:v>
                </c:pt>
                <c:pt idx="2585">
                  <c:v>35.9</c:v>
                </c:pt>
                <c:pt idx="2586">
                  <c:v>36</c:v>
                </c:pt>
                <c:pt idx="2587">
                  <c:v>36</c:v>
                </c:pt>
                <c:pt idx="2588">
                  <c:v>36</c:v>
                </c:pt>
                <c:pt idx="2589">
                  <c:v>36</c:v>
                </c:pt>
                <c:pt idx="2590">
                  <c:v>36</c:v>
                </c:pt>
                <c:pt idx="2591">
                  <c:v>35.9</c:v>
                </c:pt>
                <c:pt idx="2592">
                  <c:v>36</c:v>
                </c:pt>
                <c:pt idx="2593">
                  <c:v>36</c:v>
                </c:pt>
                <c:pt idx="2594">
                  <c:v>35.9</c:v>
                </c:pt>
                <c:pt idx="2595">
                  <c:v>35.9</c:v>
                </c:pt>
                <c:pt idx="2596">
                  <c:v>35.9</c:v>
                </c:pt>
                <c:pt idx="2597">
                  <c:v>36</c:v>
                </c:pt>
                <c:pt idx="2598">
                  <c:v>36</c:v>
                </c:pt>
                <c:pt idx="2599">
                  <c:v>36</c:v>
                </c:pt>
                <c:pt idx="2600">
                  <c:v>36</c:v>
                </c:pt>
                <c:pt idx="2601">
                  <c:v>36</c:v>
                </c:pt>
                <c:pt idx="2602">
                  <c:v>36</c:v>
                </c:pt>
                <c:pt idx="2603">
                  <c:v>36</c:v>
                </c:pt>
                <c:pt idx="2604">
                  <c:v>36</c:v>
                </c:pt>
                <c:pt idx="2605">
                  <c:v>35.9</c:v>
                </c:pt>
                <c:pt idx="2606">
                  <c:v>36</c:v>
                </c:pt>
                <c:pt idx="2607">
                  <c:v>36</c:v>
                </c:pt>
                <c:pt idx="2608">
                  <c:v>36</c:v>
                </c:pt>
                <c:pt idx="2609">
                  <c:v>36</c:v>
                </c:pt>
                <c:pt idx="2610">
                  <c:v>36</c:v>
                </c:pt>
                <c:pt idx="2611">
                  <c:v>36</c:v>
                </c:pt>
                <c:pt idx="2612">
                  <c:v>35.9</c:v>
                </c:pt>
                <c:pt idx="2613">
                  <c:v>36</c:v>
                </c:pt>
                <c:pt idx="2614">
                  <c:v>36</c:v>
                </c:pt>
                <c:pt idx="2615">
                  <c:v>36</c:v>
                </c:pt>
                <c:pt idx="2616">
                  <c:v>35.9</c:v>
                </c:pt>
                <c:pt idx="2617">
                  <c:v>36</c:v>
                </c:pt>
                <c:pt idx="2618">
                  <c:v>36</c:v>
                </c:pt>
                <c:pt idx="2619">
                  <c:v>36</c:v>
                </c:pt>
                <c:pt idx="2620">
                  <c:v>36</c:v>
                </c:pt>
                <c:pt idx="2621">
                  <c:v>36</c:v>
                </c:pt>
                <c:pt idx="2622">
                  <c:v>36</c:v>
                </c:pt>
                <c:pt idx="2623">
                  <c:v>36</c:v>
                </c:pt>
                <c:pt idx="2624">
                  <c:v>36</c:v>
                </c:pt>
                <c:pt idx="2625">
                  <c:v>36</c:v>
                </c:pt>
                <c:pt idx="2626">
                  <c:v>36</c:v>
                </c:pt>
                <c:pt idx="2627">
                  <c:v>36</c:v>
                </c:pt>
                <c:pt idx="2628">
                  <c:v>35.9</c:v>
                </c:pt>
                <c:pt idx="2629">
                  <c:v>36</c:v>
                </c:pt>
                <c:pt idx="2630">
                  <c:v>36</c:v>
                </c:pt>
                <c:pt idx="2631">
                  <c:v>36</c:v>
                </c:pt>
                <c:pt idx="2632">
                  <c:v>36</c:v>
                </c:pt>
                <c:pt idx="2633">
                  <c:v>36</c:v>
                </c:pt>
                <c:pt idx="2634">
                  <c:v>36</c:v>
                </c:pt>
                <c:pt idx="2635">
                  <c:v>36</c:v>
                </c:pt>
                <c:pt idx="2636">
                  <c:v>36</c:v>
                </c:pt>
                <c:pt idx="2637">
                  <c:v>36</c:v>
                </c:pt>
                <c:pt idx="2638">
                  <c:v>36</c:v>
                </c:pt>
                <c:pt idx="2639">
                  <c:v>36</c:v>
                </c:pt>
                <c:pt idx="2640">
                  <c:v>36</c:v>
                </c:pt>
                <c:pt idx="2641">
                  <c:v>36</c:v>
                </c:pt>
                <c:pt idx="2642">
                  <c:v>36</c:v>
                </c:pt>
                <c:pt idx="2643">
                  <c:v>36</c:v>
                </c:pt>
                <c:pt idx="2644">
                  <c:v>36</c:v>
                </c:pt>
                <c:pt idx="2645">
                  <c:v>36</c:v>
                </c:pt>
                <c:pt idx="2646">
                  <c:v>36</c:v>
                </c:pt>
                <c:pt idx="2647">
                  <c:v>36</c:v>
                </c:pt>
                <c:pt idx="2648">
                  <c:v>36</c:v>
                </c:pt>
                <c:pt idx="2649">
                  <c:v>36</c:v>
                </c:pt>
                <c:pt idx="2650">
                  <c:v>36</c:v>
                </c:pt>
                <c:pt idx="2651">
                  <c:v>36</c:v>
                </c:pt>
                <c:pt idx="2652">
                  <c:v>36</c:v>
                </c:pt>
                <c:pt idx="2653">
                  <c:v>36</c:v>
                </c:pt>
                <c:pt idx="2654">
                  <c:v>36</c:v>
                </c:pt>
                <c:pt idx="2655">
                  <c:v>36</c:v>
                </c:pt>
                <c:pt idx="2656">
                  <c:v>36</c:v>
                </c:pt>
                <c:pt idx="2657">
                  <c:v>36</c:v>
                </c:pt>
                <c:pt idx="2658">
                  <c:v>36</c:v>
                </c:pt>
                <c:pt idx="2659">
                  <c:v>36</c:v>
                </c:pt>
                <c:pt idx="2660">
                  <c:v>36</c:v>
                </c:pt>
                <c:pt idx="2661">
                  <c:v>36</c:v>
                </c:pt>
                <c:pt idx="2662">
                  <c:v>36</c:v>
                </c:pt>
                <c:pt idx="2663">
                  <c:v>36</c:v>
                </c:pt>
                <c:pt idx="2664">
                  <c:v>36</c:v>
                </c:pt>
                <c:pt idx="2665">
                  <c:v>36</c:v>
                </c:pt>
                <c:pt idx="2666">
                  <c:v>36</c:v>
                </c:pt>
                <c:pt idx="2667">
                  <c:v>36</c:v>
                </c:pt>
                <c:pt idx="2668">
                  <c:v>36</c:v>
                </c:pt>
                <c:pt idx="2669">
                  <c:v>36</c:v>
                </c:pt>
                <c:pt idx="2670">
                  <c:v>36</c:v>
                </c:pt>
                <c:pt idx="2671">
                  <c:v>36</c:v>
                </c:pt>
                <c:pt idx="2672">
                  <c:v>36</c:v>
                </c:pt>
                <c:pt idx="2673">
                  <c:v>36</c:v>
                </c:pt>
                <c:pt idx="2674">
                  <c:v>36</c:v>
                </c:pt>
                <c:pt idx="2675">
                  <c:v>36</c:v>
                </c:pt>
                <c:pt idx="2676">
                  <c:v>36</c:v>
                </c:pt>
                <c:pt idx="2677">
                  <c:v>36</c:v>
                </c:pt>
                <c:pt idx="2678">
                  <c:v>36</c:v>
                </c:pt>
                <c:pt idx="2679">
                  <c:v>35.9</c:v>
                </c:pt>
                <c:pt idx="2680">
                  <c:v>36</c:v>
                </c:pt>
                <c:pt idx="2681">
                  <c:v>35.9</c:v>
                </c:pt>
                <c:pt idx="2682">
                  <c:v>35.9</c:v>
                </c:pt>
                <c:pt idx="2683">
                  <c:v>35.9</c:v>
                </c:pt>
                <c:pt idx="2684">
                  <c:v>35.9</c:v>
                </c:pt>
                <c:pt idx="2685">
                  <c:v>36</c:v>
                </c:pt>
                <c:pt idx="2686">
                  <c:v>36</c:v>
                </c:pt>
                <c:pt idx="2687">
                  <c:v>36</c:v>
                </c:pt>
                <c:pt idx="2688">
                  <c:v>36</c:v>
                </c:pt>
                <c:pt idx="2689">
                  <c:v>36</c:v>
                </c:pt>
                <c:pt idx="2690">
                  <c:v>36</c:v>
                </c:pt>
                <c:pt idx="2691">
                  <c:v>36</c:v>
                </c:pt>
                <c:pt idx="2692">
                  <c:v>36</c:v>
                </c:pt>
                <c:pt idx="2693">
                  <c:v>36</c:v>
                </c:pt>
                <c:pt idx="2694">
                  <c:v>36</c:v>
                </c:pt>
                <c:pt idx="2695">
                  <c:v>36</c:v>
                </c:pt>
                <c:pt idx="2696">
                  <c:v>35.9</c:v>
                </c:pt>
                <c:pt idx="2697">
                  <c:v>35.9</c:v>
                </c:pt>
                <c:pt idx="2698">
                  <c:v>36</c:v>
                </c:pt>
                <c:pt idx="2699">
                  <c:v>36</c:v>
                </c:pt>
                <c:pt idx="2700">
                  <c:v>36</c:v>
                </c:pt>
                <c:pt idx="2701">
                  <c:v>35.9</c:v>
                </c:pt>
                <c:pt idx="2702">
                  <c:v>35.9</c:v>
                </c:pt>
                <c:pt idx="2703">
                  <c:v>35.799999999999997</c:v>
                </c:pt>
                <c:pt idx="2704">
                  <c:v>36</c:v>
                </c:pt>
                <c:pt idx="2705">
                  <c:v>36</c:v>
                </c:pt>
                <c:pt idx="2706">
                  <c:v>36</c:v>
                </c:pt>
                <c:pt idx="2707">
                  <c:v>36</c:v>
                </c:pt>
                <c:pt idx="2708">
                  <c:v>36</c:v>
                </c:pt>
                <c:pt idx="2709">
                  <c:v>36</c:v>
                </c:pt>
                <c:pt idx="2710">
                  <c:v>36</c:v>
                </c:pt>
                <c:pt idx="2711">
                  <c:v>36</c:v>
                </c:pt>
                <c:pt idx="2712">
                  <c:v>36</c:v>
                </c:pt>
                <c:pt idx="2713">
                  <c:v>36</c:v>
                </c:pt>
                <c:pt idx="2714">
                  <c:v>36</c:v>
                </c:pt>
                <c:pt idx="2715">
                  <c:v>36</c:v>
                </c:pt>
                <c:pt idx="2716">
                  <c:v>36</c:v>
                </c:pt>
                <c:pt idx="2717">
                  <c:v>36</c:v>
                </c:pt>
                <c:pt idx="2718">
                  <c:v>36</c:v>
                </c:pt>
                <c:pt idx="2719">
                  <c:v>36</c:v>
                </c:pt>
                <c:pt idx="2720">
                  <c:v>36</c:v>
                </c:pt>
                <c:pt idx="2721">
                  <c:v>36</c:v>
                </c:pt>
                <c:pt idx="2722">
                  <c:v>36</c:v>
                </c:pt>
                <c:pt idx="2723">
                  <c:v>35.9</c:v>
                </c:pt>
                <c:pt idx="2724">
                  <c:v>35.9</c:v>
                </c:pt>
                <c:pt idx="2725">
                  <c:v>35.9</c:v>
                </c:pt>
                <c:pt idx="2726">
                  <c:v>36</c:v>
                </c:pt>
                <c:pt idx="2727">
                  <c:v>36</c:v>
                </c:pt>
                <c:pt idx="2728">
                  <c:v>36</c:v>
                </c:pt>
                <c:pt idx="2729">
                  <c:v>36</c:v>
                </c:pt>
                <c:pt idx="2730">
                  <c:v>36</c:v>
                </c:pt>
                <c:pt idx="2731">
                  <c:v>36</c:v>
                </c:pt>
                <c:pt idx="2732">
                  <c:v>35.9</c:v>
                </c:pt>
                <c:pt idx="2733">
                  <c:v>36</c:v>
                </c:pt>
                <c:pt idx="2734">
                  <c:v>36</c:v>
                </c:pt>
                <c:pt idx="2735">
                  <c:v>36</c:v>
                </c:pt>
                <c:pt idx="2736">
                  <c:v>36</c:v>
                </c:pt>
                <c:pt idx="2737">
                  <c:v>36</c:v>
                </c:pt>
                <c:pt idx="2738">
                  <c:v>36</c:v>
                </c:pt>
                <c:pt idx="2739">
                  <c:v>36</c:v>
                </c:pt>
                <c:pt idx="2740">
                  <c:v>36</c:v>
                </c:pt>
                <c:pt idx="2741">
                  <c:v>36</c:v>
                </c:pt>
                <c:pt idx="2742">
                  <c:v>35.9</c:v>
                </c:pt>
                <c:pt idx="2743">
                  <c:v>36</c:v>
                </c:pt>
                <c:pt idx="2744">
                  <c:v>36</c:v>
                </c:pt>
                <c:pt idx="2745">
                  <c:v>36</c:v>
                </c:pt>
                <c:pt idx="2746">
                  <c:v>36</c:v>
                </c:pt>
                <c:pt idx="2747">
                  <c:v>36</c:v>
                </c:pt>
                <c:pt idx="2748">
                  <c:v>36</c:v>
                </c:pt>
                <c:pt idx="2749">
                  <c:v>36</c:v>
                </c:pt>
                <c:pt idx="2750">
                  <c:v>36</c:v>
                </c:pt>
                <c:pt idx="2751">
                  <c:v>36</c:v>
                </c:pt>
                <c:pt idx="2752">
                  <c:v>36</c:v>
                </c:pt>
                <c:pt idx="2753">
                  <c:v>35.9</c:v>
                </c:pt>
                <c:pt idx="2754">
                  <c:v>35.9</c:v>
                </c:pt>
                <c:pt idx="2755">
                  <c:v>35.9</c:v>
                </c:pt>
                <c:pt idx="2756">
                  <c:v>36</c:v>
                </c:pt>
                <c:pt idx="2757">
                  <c:v>36</c:v>
                </c:pt>
                <c:pt idx="2758">
                  <c:v>36</c:v>
                </c:pt>
                <c:pt idx="2759">
                  <c:v>36</c:v>
                </c:pt>
                <c:pt idx="2760">
                  <c:v>36</c:v>
                </c:pt>
                <c:pt idx="2761">
                  <c:v>36</c:v>
                </c:pt>
                <c:pt idx="2762">
                  <c:v>35.9</c:v>
                </c:pt>
                <c:pt idx="2763">
                  <c:v>36</c:v>
                </c:pt>
                <c:pt idx="2764">
                  <c:v>35.9</c:v>
                </c:pt>
                <c:pt idx="2765">
                  <c:v>36</c:v>
                </c:pt>
                <c:pt idx="2766">
                  <c:v>36</c:v>
                </c:pt>
                <c:pt idx="2767">
                  <c:v>35.9</c:v>
                </c:pt>
                <c:pt idx="2768">
                  <c:v>36</c:v>
                </c:pt>
                <c:pt idx="2769">
                  <c:v>35.9</c:v>
                </c:pt>
                <c:pt idx="2770">
                  <c:v>35.9</c:v>
                </c:pt>
                <c:pt idx="2771">
                  <c:v>35.9</c:v>
                </c:pt>
                <c:pt idx="2772">
                  <c:v>36</c:v>
                </c:pt>
                <c:pt idx="2773">
                  <c:v>36</c:v>
                </c:pt>
                <c:pt idx="2774">
                  <c:v>36</c:v>
                </c:pt>
                <c:pt idx="2775">
                  <c:v>35.9</c:v>
                </c:pt>
                <c:pt idx="2776">
                  <c:v>35.9</c:v>
                </c:pt>
                <c:pt idx="2777">
                  <c:v>35.9</c:v>
                </c:pt>
                <c:pt idx="2778">
                  <c:v>36</c:v>
                </c:pt>
                <c:pt idx="2779">
                  <c:v>35.9</c:v>
                </c:pt>
                <c:pt idx="2780">
                  <c:v>36</c:v>
                </c:pt>
                <c:pt idx="2781">
                  <c:v>36</c:v>
                </c:pt>
                <c:pt idx="2782">
                  <c:v>36</c:v>
                </c:pt>
                <c:pt idx="2783">
                  <c:v>36</c:v>
                </c:pt>
                <c:pt idx="2784">
                  <c:v>36</c:v>
                </c:pt>
                <c:pt idx="2785">
                  <c:v>35.9</c:v>
                </c:pt>
                <c:pt idx="2786">
                  <c:v>36</c:v>
                </c:pt>
                <c:pt idx="2787">
                  <c:v>36</c:v>
                </c:pt>
                <c:pt idx="2788">
                  <c:v>35.9</c:v>
                </c:pt>
                <c:pt idx="2789">
                  <c:v>36</c:v>
                </c:pt>
                <c:pt idx="2790">
                  <c:v>35.799999999999997</c:v>
                </c:pt>
                <c:pt idx="2791">
                  <c:v>35.799999999999997</c:v>
                </c:pt>
                <c:pt idx="2792">
                  <c:v>36</c:v>
                </c:pt>
                <c:pt idx="2793">
                  <c:v>36</c:v>
                </c:pt>
                <c:pt idx="2794">
                  <c:v>36</c:v>
                </c:pt>
                <c:pt idx="2795">
                  <c:v>36</c:v>
                </c:pt>
                <c:pt idx="2796">
                  <c:v>35.9</c:v>
                </c:pt>
                <c:pt idx="2797">
                  <c:v>36</c:v>
                </c:pt>
                <c:pt idx="2798">
                  <c:v>36</c:v>
                </c:pt>
                <c:pt idx="2799">
                  <c:v>36</c:v>
                </c:pt>
                <c:pt idx="2800">
                  <c:v>35.799999999999997</c:v>
                </c:pt>
                <c:pt idx="2801">
                  <c:v>35.9</c:v>
                </c:pt>
                <c:pt idx="2802">
                  <c:v>35.9</c:v>
                </c:pt>
                <c:pt idx="2803">
                  <c:v>36</c:v>
                </c:pt>
                <c:pt idx="2804">
                  <c:v>35.9</c:v>
                </c:pt>
                <c:pt idx="2805">
                  <c:v>36</c:v>
                </c:pt>
                <c:pt idx="2806">
                  <c:v>36</c:v>
                </c:pt>
                <c:pt idx="2807">
                  <c:v>36</c:v>
                </c:pt>
                <c:pt idx="2808">
                  <c:v>35.9</c:v>
                </c:pt>
                <c:pt idx="2809">
                  <c:v>35.9</c:v>
                </c:pt>
                <c:pt idx="2810">
                  <c:v>36</c:v>
                </c:pt>
                <c:pt idx="2811">
                  <c:v>35.9</c:v>
                </c:pt>
                <c:pt idx="2812">
                  <c:v>35.9</c:v>
                </c:pt>
                <c:pt idx="2813">
                  <c:v>36</c:v>
                </c:pt>
                <c:pt idx="2814">
                  <c:v>35.9</c:v>
                </c:pt>
                <c:pt idx="2815">
                  <c:v>35.9</c:v>
                </c:pt>
                <c:pt idx="2816">
                  <c:v>35.9</c:v>
                </c:pt>
                <c:pt idx="2817">
                  <c:v>36</c:v>
                </c:pt>
                <c:pt idx="2818">
                  <c:v>36</c:v>
                </c:pt>
                <c:pt idx="2819">
                  <c:v>35.9</c:v>
                </c:pt>
                <c:pt idx="2820">
                  <c:v>35.9</c:v>
                </c:pt>
                <c:pt idx="2821">
                  <c:v>35.9</c:v>
                </c:pt>
                <c:pt idx="2822">
                  <c:v>36</c:v>
                </c:pt>
                <c:pt idx="2823">
                  <c:v>36</c:v>
                </c:pt>
                <c:pt idx="2824">
                  <c:v>36</c:v>
                </c:pt>
                <c:pt idx="2825">
                  <c:v>35.9</c:v>
                </c:pt>
                <c:pt idx="2826">
                  <c:v>36</c:v>
                </c:pt>
                <c:pt idx="2827">
                  <c:v>36</c:v>
                </c:pt>
                <c:pt idx="2828">
                  <c:v>35.9</c:v>
                </c:pt>
                <c:pt idx="2829">
                  <c:v>35.9</c:v>
                </c:pt>
                <c:pt idx="2830">
                  <c:v>35.9</c:v>
                </c:pt>
                <c:pt idx="2831">
                  <c:v>36</c:v>
                </c:pt>
                <c:pt idx="2832">
                  <c:v>36</c:v>
                </c:pt>
                <c:pt idx="2833">
                  <c:v>36</c:v>
                </c:pt>
                <c:pt idx="2834">
                  <c:v>36</c:v>
                </c:pt>
                <c:pt idx="2835">
                  <c:v>36</c:v>
                </c:pt>
                <c:pt idx="2836">
                  <c:v>36</c:v>
                </c:pt>
                <c:pt idx="2837">
                  <c:v>36</c:v>
                </c:pt>
                <c:pt idx="2838">
                  <c:v>36</c:v>
                </c:pt>
                <c:pt idx="2839">
                  <c:v>36</c:v>
                </c:pt>
                <c:pt idx="2840">
                  <c:v>36</c:v>
                </c:pt>
                <c:pt idx="2841">
                  <c:v>36</c:v>
                </c:pt>
                <c:pt idx="2842">
                  <c:v>36</c:v>
                </c:pt>
                <c:pt idx="2843">
                  <c:v>36</c:v>
                </c:pt>
                <c:pt idx="2844">
                  <c:v>36</c:v>
                </c:pt>
                <c:pt idx="2845">
                  <c:v>35.9</c:v>
                </c:pt>
                <c:pt idx="2846">
                  <c:v>36</c:v>
                </c:pt>
                <c:pt idx="2847">
                  <c:v>36</c:v>
                </c:pt>
                <c:pt idx="2848">
                  <c:v>35.9</c:v>
                </c:pt>
                <c:pt idx="2849">
                  <c:v>35.9</c:v>
                </c:pt>
                <c:pt idx="2850">
                  <c:v>35.9</c:v>
                </c:pt>
                <c:pt idx="2851">
                  <c:v>36</c:v>
                </c:pt>
                <c:pt idx="2852">
                  <c:v>36</c:v>
                </c:pt>
                <c:pt idx="2853">
                  <c:v>35.9</c:v>
                </c:pt>
                <c:pt idx="2854">
                  <c:v>36</c:v>
                </c:pt>
                <c:pt idx="2855">
                  <c:v>36</c:v>
                </c:pt>
                <c:pt idx="2856">
                  <c:v>36</c:v>
                </c:pt>
                <c:pt idx="2857">
                  <c:v>36</c:v>
                </c:pt>
                <c:pt idx="2858">
                  <c:v>35.799999999999997</c:v>
                </c:pt>
                <c:pt idx="2859">
                  <c:v>35.799999999999997</c:v>
                </c:pt>
                <c:pt idx="2860">
                  <c:v>36</c:v>
                </c:pt>
                <c:pt idx="2861">
                  <c:v>35.9</c:v>
                </c:pt>
                <c:pt idx="2862">
                  <c:v>36</c:v>
                </c:pt>
                <c:pt idx="2863">
                  <c:v>35.9</c:v>
                </c:pt>
                <c:pt idx="2864">
                  <c:v>35.9</c:v>
                </c:pt>
                <c:pt idx="2865">
                  <c:v>35.9</c:v>
                </c:pt>
                <c:pt idx="2866">
                  <c:v>35.9</c:v>
                </c:pt>
                <c:pt idx="2867">
                  <c:v>36</c:v>
                </c:pt>
                <c:pt idx="2868">
                  <c:v>35.9</c:v>
                </c:pt>
                <c:pt idx="2869">
                  <c:v>35.9</c:v>
                </c:pt>
                <c:pt idx="2870">
                  <c:v>35.9</c:v>
                </c:pt>
                <c:pt idx="2871">
                  <c:v>36</c:v>
                </c:pt>
                <c:pt idx="2872">
                  <c:v>35.9</c:v>
                </c:pt>
                <c:pt idx="2873">
                  <c:v>35.9</c:v>
                </c:pt>
                <c:pt idx="2874">
                  <c:v>35.9</c:v>
                </c:pt>
                <c:pt idx="2875">
                  <c:v>35.799999999999997</c:v>
                </c:pt>
                <c:pt idx="2876">
                  <c:v>35.799999999999997</c:v>
                </c:pt>
                <c:pt idx="2877">
                  <c:v>36</c:v>
                </c:pt>
                <c:pt idx="2878">
                  <c:v>36</c:v>
                </c:pt>
                <c:pt idx="2879">
                  <c:v>36</c:v>
                </c:pt>
                <c:pt idx="2880">
                  <c:v>36</c:v>
                </c:pt>
                <c:pt idx="2881">
                  <c:v>35.9</c:v>
                </c:pt>
                <c:pt idx="2882">
                  <c:v>35.9</c:v>
                </c:pt>
                <c:pt idx="2883">
                  <c:v>36</c:v>
                </c:pt>
                <c:pt idx="2884">
                  <c:v>35.9</c:v>
                </c:pt>
                <c:pt idx="2885">
                  <c:v>35.9</c:v>
                </c:pt>
                <c:pt idx="2886">
                  <c:v>35.9</c:v>
                </c:pt>
                <c:pt idx="2887">
                  <c:v>36</c:v>
                </c:pt>
                <c:pt idx="2888">
                  <c:v>35.9</c:v>
                </c:pt>
                <c:pt idx="2889">
                  <c:v>35.9</c:v>
                </c:pt>
                <c:pt idx="2890">
                  <c:v>35.9</c:v>
                </c:pt>
                <c:pt idx="2891">
                  <c:v>35.9</c:v>
                </c:pt>
                <c:pt idx="2892">
                  <c:v>36</c:v>
                </c:pt>
                <c:pt idx="2893">
                  <c:v>35.9</c:v>
                </c:pt>
                <c:pt idx="2894">
                  <c:v>35.9</c:v>
                </c:pt>
                <c:pt idx="2895">
                  <c:v>35.9</c:v>
                </c:pt>
                <c:pt idx="2896">
                  <c:v>36</c:v>
                </c:pt>
                <c:pt idx="2897">
                  <c:v>35.9</c:v>
                </c:pt>
                <c:pt idx="2898">
                  <c:v>35.9</c:v>
                </c:pt>
                <c:pt idx="2899">
                  <c:v>35.9</c:v>
                </c:pt>
                <c:pt idx="2900">
                  <c:v>35.9</c:v>
                </c:pt>
                <c:pt idx="2901">
                  <c:v>35.9</c:v>
                </c:pt>
                <c:pt idx="2902">
                  <c:v>35.9</c:v>
                </c:pt>
                <c:pt idx="2903">
                  <c:v>35.9</c:v>
                </c:pt>
                <c:pt idx="2904">
                  <c:v>36</c:v>
                </c:pt>
                <c:pt idx="2905">
                  <c:v>36</c:v>
                </c:pt>
                <c:pt idx="2906">
                  <c:v>35.9</c:v>
                </c:pt>
                <c:pt idx="2907">
                  <c:v>35.9</c:v>
                </c:pt>
                <c:pt idx="2908">
                  <c:v>35.9</c:v>
                </c:pt>
                <c:pt idx="2909">
                  <c:v>35.9</c:v>
                </c:pt>
                <c:pt idx="2910">
                  <c:v>35.9</c:v>
                </c:pt>
                <c:pt idx="2911">
                  <c:v>35.9</c:v>
                </c:pt>
                <c:pt idx="2912">
                  <c:v>36</c:v>
                </c:pt>
                <c:pt idx="2913">
                  <c:v>35.799999999999997</c:v>
                </c:pt>
                <c:pt idx="2914">
                  <c:v>35.9</c:v>
                </c:pt>
                <c:pt idx="2915">
                  <c:v>35.799999999999997</c:v>
                </c:pt>
                <c:pt idx="2916">
                  <c:v>35.9</c:v>
                </c:pt>
                <c:pt idx="2917">
                  <c:v>35.799999999999997</c:v>
                </c:pt>
                <c:pt idx="2918">
                  <c:v>35.9</c:v>
                </c:pt>
                <c:pt idx="2919">
                  <c:v>35.9</c:v>
                </c:pt>
                <c:pt idx="2920">
                  <c:v>35.799999999999997</c:v>
                </c:pt>
                <c:pt idx="2921">
                  <c:v>35.9</c:v>
                </c:pt>
                <c:pt idx="2922">
                  <c:v>35.9</c:v>
                </c:pt>
                <c:pt idx="2923">
                  <c:v>35.9</c:v>
                </c:pt>
                <c:pt idx="2924">
                  <c:v>35.9</c:v>
                </c:pt>
                <c:pt idx="2925">
                  <c:v>35.9</c:v>
                </c:pt>
                <c:pt idx="2926">
                  <c:v>35.9</c:v>
                </c:pt>
                <c:pt idx="2927">
                  <c:v>36</c:v>
                </c:pt>
                <c:pt idx="2928">
                  <c:v>35.9</c:v>
                </c:pt>
                <c:pt idx="2929">
                  <c:v>35.799999999999997</c:v>
                </c:pt>
                <c:pt idx="2930">
                  <c:v>35.799999999999997</c:v>
                </c:pt>
                <c:pt idx="2931">
                  <c:v>35.799999999999997</c:v>
                </c:pt>
                <c:pt idx="2932">
                  <c:v>35.9</c:v>
                </c:pt>
                <c:pt idx="2933">
                  <c:v>35.9</c:v>
                </c:pt>
                <c:pt idx="2934">
                  <c:v>35.9</c:v>
                </c:pt>
                <c:pt idx="2935">
                  <c:v>35.799999999999997</c:v>
                </c:pt>
                <c:pt idx="2936">
                  <c:v>35.9</c:v>
                </c:pt>
                <c:pt idx="2937">
                  <c:v>35.799999999999997</c:v>
                </c:pt>
                <c:pt idx="2938">
                  <c:v>35.9</c:v>
                </c:pt>
                <c:pt idx="2939">
                  <c:v>35.9</c:v>
                </c:pt>
                <c:pt idx="2940">
                  <c:v>35.9</c:v>
                </c:pt>
                <c:pt idx="2941">
                  <c:v>35.799999999999997</c:v>
                </c:pt>
                <c:pt idx="2942">
                  <c:v>35.9</c:v>
                </c:pt>
                <c:pt idx="2943">
                  <c:v>35.9</c:v>
                </c:pt>
                <c:pt idx="2944">
                  <c:v>35.9</c:v>
                </c:pt>
                <c:pt idx="2945">
                  <c:v>35.9</c:v>
                </c:pt>
                <c:pt idx="2946">
                  <c:v>35.9</c:v>
                </c:pt>
                <c:pt idx="2947">
                  <c:v>35.9</c:v>
                </c:pt>
                <c:pt idx="2948">
                  <c:v>35.9</c:v>
                </c:pt>
                <c:pt idx="2949">
                  <c:v>35.799999999999997</c:v>
                </c:pt>
                <c:pt idx="2950">
                  <c:v>35.799999999999997</c:v>
                </c:pt>
                <c:pt idx="2951">
                  <c:v>35.799999999999997</c:v>
                </c:pt>
                <c:pt idx="2952">
                  <c:v>35.799999999999997</c:v>
                </c:pt>
                <c:pt idx="2953">
                  <c:v>35.799999999999997</c:v>
                </c:pt>
                <c:pt idx="2954">
                  <c:v>35.9</c:v>
                </c:pt>
                <c:pt idx="2955">
                  <c:v>35.9</c:v>
                </c:pt>
                <c:pt idx="2956">
                  <c:v>35.9</c:v>
                </c:pt>
                <c:pt idx="2957">
                  <c:v>35.9</c:v>
                </c:pt>
                <c:pt idx="2958">
                  <c:v>35.799999999999997</c:v>
                </c:pt>
                <c:pt idx="2959">
                  <c:v>35.799999999999997</c:v>
                </c:pt>
                <c:pt idx="2960">
                  <c:v>35.799999999999997</c:v>
                </c:pt>
                <c:pt idx="2961">
                  <c:v>35.799999999999997</c:v>
                </c:pt>
                <c:pt idx="2962">
                  <c:v>35.9</c:v>
                </c:pt>
                <c:pt idx="2963">
                  <c:v>35.9</c:v>
                </c:pt>
                <c:pt idx="2964">
                  <c:v>35.9</c:v>
                </c:pt>
                <c:pt idx="2965">
                  <c:v>35.799999999999997</c:v>
                </c:pt>
                <c:pt idx="2966">
                  <c:v>35.799999999999997</c:v>
                </c:pt>
                <c:pt idx="2967">
                  <c:v>35.799999999999997</c:v>
                </c:pt>
                <c:pt idx="2968">
                  <c:v>35.9</c:v>
                </c:pt>
                <c:pt idx="2969">
                  <c:v>35.9</c:v>
                </c:pt>
                <c:pt idx="2970">
                  <c:v>35.9</c:v>
                </c:pt>
                <c:pt idx="2971">
                  <c:v>35.9</c:v>
                </c:pt>
                <c:pt idx="2972">
                  <c:v>35.9</c:v>
                </c:pt>
                <c:pt idx="2973">
                  <c:v>35.9</c:v>
                </c:pt>
                <c:pt idx="2974">
                  <c:v>35.9</c:v>
                </c:pt>
                <c:pt idx="2975">
                  <c:v>35.9</c:v>
                </c:pt>
                <c:pt idx="2976">
                  <c:v>35.9</c:v>
                </c:pt>
                <c:pt idx="2977">
                  <c:v>35.9</c:v>
                </c:pt>
                <c:pt idx="2978">
                  <c:v>35.9</c:v>
                </c:pt>
                <c:pt idx="2979">
                  <c:v>35.799999999999997</c:v>
                </c:pt>
                <c:pt idx="2980">
                  <c:v>35.799999999999997</c:v>
                </c:pt>
                <c:pt idx="2981">
                  <c:v>35.799999999999997</c:v>
                </c:pt>
                <c:pt idx="2982">
                  <c:v>35.799999999999997</c:v>
                </c:pt>
                <c:pt idx="2983">
                  <c:v>35.799999999999997</c:v>
                </c:pt>
                <c:pt idx="2984">
                  <c:v>35.9</c:v>
                </c:pt>
                <c:pt idx="2985">
                  <c:v>35.9</c:v>
                </c:pt>
                <c:pt idx="2986">
                  <c:v>35.9</c:v>
                </c:pt>
                <c:pt idx="2987">
                  <c:v>35.9</c:v>
                </c:pt>
                <c:pt idx="2988">
                  <c:v>35.9</c:v>
                </c:pt>
                <c:pt idx="2989">
                  <c:v>36</c:v>
                </c:pt>
                <c:pt idx="2990">
                  <c:v>35.9</c:v>
                </c:pt>
                <c:pt idx="2991">
                  <c:v>35.9</c:v>
                </c:pt>
                <c:pt idx="2992">
                  <c:v>35.799999999999997</c:v>
                </c:pt>
                <c:pt idx="2993">
                  <c:v>35.9</c:v>
                </c:pt>
                <c:pt idx="2994">
                  <c:v>35.9</c:v>
                </c:pt>
                <c:pt idx="2995">
                  <c:v>35.9</c:v>
                </c:pt>
                <c:pt idx="2996">
                  <c:v>35.9</c:v>
                </c:pt>
                <c:pt idx="2997">
                  <c:v>35.9</c:v>
                </c:pt>
                <c:pt idx="2998">
                  <c:v>35.799999999999997</c:v>
                </c:pt>
                <c:pt idx="2999">
                  <c:v>35.799999999999997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9D67-4FF8-9006-B034C002829C}"/>
            </c:ext>
          </c:extLst>
        </c:ser>
        <c:ser>
          <c:idx val="5"/>
          <c:order val="5"/>
          <c:tx>
            <c:strRef>
              <c:f>'device 1_2016-06-02_13-49-29'!$G$1:$G$2</c:f>
              <c:strCache>
                <c:ptCount val="2"/>
                <c:pt idx="0">
                  <c:v>CH6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1_2016-06-02_13-49-29'!$G$3:$G$3002</c:f>
              <c:numCache>
                <c:formatCode>General</c:formatCode>
                <c:ptCount val="3000"/>
                <c:pt idx="0">
                  <c:v>29.6</c:v>
                </c:pt>
                <c:pt idx="1">
                  <c:v>29.6</c:v>
                </c:pt>
                <c:pt idx="2">
                  <c:v>29.6</c:v>
                </c:pt>
                <c:pt idx="3">
                  <c:v>29.5</c:v>
                </c:pt>
                <c:pt idx="4">
                  <c:v>29.5</c:v>
                </c:pt>
                <c:pt idx="5">
                  <c:v>29.4</c:v>
                </c:pt>
                <c:pt idx="6">
                  <c:v>29.3</c:v>
                </c:pt>
                <c:pt idx="7">
                  <c:v>29.2</c:v>
                </c:pt>
                <c:pt idx="8">
                  <c:v>29.1</c:v>
                </c:pt>
                <c:pt idx="9">
                  <c:v>28.8</c:v>
                </c:pt>
                <c:pt idx="10">
                  <c:v>28.7</c:v>
                </c:pt>
                <c:pt idx="11">
                  <c:v>28.7</c:v>
                </c:pt>
                <c:pt idx="12">
                  <c:v>28.6</c:v>
                </c:pt>
                <c:pt idx="13">
                  <c:v>28.6</c:v>
                </c:pt>
                <c:pt idx="14">
                  <c:v>28.4</c:v>
                </c:pt>
                <c:pt idx="15">
                  <c:v>28.3</c:v>
                </c:pt>
                <c:pt idx="16">
                  <c:v>28.3</c:v>
                </c:pt>
                <c:pt idx="17">
                  <c:v>28.2</c:v>
                </c:pt>
                <c:pt idx="18">
                  <c:v>28.1</c:v>
                </c:pt>
                <c:pt idx="19">
                  <c:v>28.1</c:v>
                </c:pt>
                <c:pt idx="20">
                  <c:v>28.1</c:v>
                </c:pt>
                <c:pt idx="21">
                  <c:v>28.1</c:v>
                </c:pt>
                <c:pt idx="22">
                  <c:v>28.1</c:v>
                </c:pt>
                <c:pt idx="23">
                  <c:v>28.1</c:v>
                </c:pt>
                <c:pt idx="24">
                  <c:v>28.2</c:v>
                </c:pt>
                <c:pt idx="25">
                  <c:v>28.2</c:v>
                </c:pt>
                <c:pt idx="26">
                  <c:v>28.3</c:v>
                </c:pt>
                <c:pt idx="27">
                  <c:v>28.3</c:v>
                </c:pt>
                <c:pt idx="28">
                  <c:v>28.4</c:v>
                </c:pt>
                <c:pt idx="29">
                  <c:v>28.6</c:v>
                </c:pt>
                <c:pt idx="30">
                  <c:v>28.6</c:v>
                </c:pt>
                <c:pt idx="31">
                  <c:v>28.7</c:v>
                </c:pt>
                <c:pt idx="32">
                  <c:v>28.9</c:v>
                </c:pt>
                <c:pt idx="33">
                  <c:v>29</c:v>
                </c:pt>
                <c:pt idx="34">
                  <c:v>29.2</c:v>
                </c:pt>
                <c:pt idx="35">
                  <c:v>29.4</c:v>
                </c:pt>
                <c:pt idx="36">
                  <c:v>29.5</c:v>
                </c:pt>
                <c:pt idx="37">
                  <c:v>29.7</c:v>
                </c:pt>
                <c:pt idx="38">
                  <c:v>29.9</c:v>
                </c:pt>
                <c:pt idx="39">
                  <c:v>30</c:v>
                </c:pt>
                <c:pt idx="40">
                  <c:v>30.2</c:v>
                </c:pt>
                <c:pt idx="41">
                  <c:v>30.4</c:v>
                </c:pt>
                <c:pt idx="42">
                  <c:v>30.5</c:v>
                </c:pt>
                <c:pt idx="43">
                  <c:v>30.6</c:v>
                </c:pt>
                <c:pt idx="44">
                  <c:v>30.8</c:v>
                </c:pt>
                <c:pt idx="45">
                  <c:v>30.9</c:v>
                </c:pt>
                <c:pt idx="46">
                  <c:v>31.1</c:v>
                </c:pt>
                <c:pt idx="47">
                  <c:v>31.2</c:v>
                </c:pt>
                <c:pt idx="48">
                  <c:v>31.3</c:v>
                </c:pt>
                <c:pt idx="49">
                  <c:v>31.4</c:v>
                </c:pt>
                <c:pt idx="50">
                  <c:v>31.7</c:v>
                </c:pt>
                <c:pt idx="51">
                  <c:v>31.7</c:v>
                </c:pt>
                <c:pt idx="52">
                  <c:v>31.8</c:v>
                </c:pt>
                <c:pt idx="53">
                  <c:v>32</c:v>
                </c:pt>
                <c:pt idx="54">
                  <c:v>32</c:v>
                </c:pt>
                <c:pt idx="55">
                  <c:v>32.200000000000003</c:v>
                </c:pt>
                <c:pt idx="56">
                  <c:v>32.299999999999997</c:v>
                </c:pt>
                <c:pt idx="57">
                  <c:v>32.4</c:v>
                </c:pt>
                <c:pt idx="58">
                  <c:v>32.5</c:v>
                </c:pt>
                <c:pt idx="59">
                  <c:v>32.5</c:v>
                </c:pt>
                <c:pt idx="60">
                  <c:v>32.6</c:v>
                </c:pt>
                <c:pt idx="61">
                  <c:v>32.700000000000003</c:v>
                </c:pt>
                <c:pt idx="62">
                  <c:v>32.799999999999997</c:v>
                </c:pt>
                <c:pt idx="63">
                  <c:v>32.799999999999997</c:v>
                </c:pt>
                <c:pt idx="64">
                  <c:v>32.799999999999997</c:v>
                </c:pt>
                <c:pt idx="65">
                  <c:v>32.9</c:v>
                </c:pt>
                <c:pt idx="66">
                  <c:v>33</c:v>
                </c:pt>
                <c:pt idx="67">
                  <c:v>33.1</c:v>
                </c:pt>
                <c:pt idx="68">
                  <c:v>33.1</c:v>
                </c:pt>
                <c:pt idx="69">
                  <c:v>33.1</c:v>
                </c:pt>
                <c:pt idx="70">
                  <c:v>33.1</c:v>
                </c:pt>
                <c:pt idx="71">
                  <c:v>33.299999999999997</c:v>
                </c:pt>
                <c:pt idx="72">
                  <c:v>33.299999999999997</c:v>
                </c:pt>
                <c:pt idx="73">
                  <c:v>33.4</c:v>
                </c:pt>
                <c:pt idx="74">
                  <c:v>33.5</c:v>
                </c:pt>
                <c:pt idx="75">
                  <c:v>33.299999999999997</c:v>
                </c:pt>
                <c:pt idx="76">
                  <c:v>33.5</c:v>
                </c:pt>
                <c:pt idx="77">
                  <c:v>33.5</c:v>
                </c:pt>
                <c:pt idx="78">
                  <c:v>33.5</c:v>
                </c:pt>
                <c:pt idx="79">
                  <c:v>33.6</c:v>
                </c:pt>
                <c:pt idx="80">
                  <c:v>33.5</c:v>
                </c:pt>
                <c:pt idx="81">
                  <c:v>33.6</c:v>
                </c:pt>
                <c:pt idx="82">
                  <c:v>33.700000000000003</c:v>
                </c:pt>
                <c:pt idx="83">
                  <c:v>33.6</c:v>
                </c:pt>
                <c:pt idx="84">
                  <c:v>33.700000000000003</c:v>
                </c:pt>
                <c:pt idx="85">
                  <c:v>33.799999999999997</c:v>
                </c:pt>
                <c:pt idx="86">
                  <c:v>33.700000000000003</c:v>
                </c:pt>
                <c:pt idx="87">
                  <c:v>33.799999999999997</c:v>
                </c:pt>
                <c:pt idx="88">
                  <c:v>33.799999999999997</c:v>
                </c:pt>
                <c:pt idx="89">
                  <c:v>33.799999999999997</c:v>
                </c:pt>
                <c:pt idx="90">
                  <c:v>33.799999999999997</c:v>
                </c:pt>
                <c:pt idx="91">
                  <c:v>33.799999999999997</c:v>
                </c:pt>
                <c:pt idx="92">
                  <c:v>33.799999999999997</c:v>
                </c:pt>
                <c:pt idx="93">
                  <c:v>33.799999999999997</c:v>
                </c:pt>
                <c:pt idx="94">
                  <c:v>33.799999999999997</c:v>
                </c:pt>
                <c:pt idx="95">
                  <c:v>33.799999999999997</c:v>
                </c:pt>
                <c:pt idx="96">
                  <c:v>33.9</c:v>
                </c:pt>
                <c:pt idx="97">
                  <c:v>34</c:v>
                </c:pt>
                <c:pt idx="98">
                  <c:v>34</c:v>
                </c:pt>
                <c:pt idx="99">
                  <c:v>34</c:v>
                </c:pt>
                <c:pt idx="100">
                  <c:v>34</c:v>
                </c:pt>
                <c:pt idx="101">
                  <c:v>34</c:v>
                </c:pt>
                <c:pt idx="102">
                  <c:v>34</c:v>
                </c:pt>
                <c:pt idx="103">
                  <c:v>34.1</c:v>
                </c:pt>
                <c:pt idx="104">
                  <c:v>34.1</c:v>
                </c:pt>
                <c:pt idx="105">
                  <c:v>34.1</c:v>
                </c:pt>
                <c:pt idx="106">
                  <c:v>34.1</c:v>
                </c:pt>
                <c:pt idx="107">
                  <c:v>34.1</c:v>
                </c:pt>
                <c:pt idx="108">
                  <c:v>34.1</c:v>
                </c:pt>
                <c:pt idx="109">
                  <c:v>34.200000000000003</c:v>
                </c:pt>
                <c:pt idx="110">
                  <c:v>34.200000000000003</c:v>
                </c:pt>
                <c:pt idx="111">
                  <c:v>34.1</c:v>
                </c:pt>
                <c:pt idx="112">
                  <c:v>34.1</c:v>
                </c:pt>
                <c:pt idx="113">
                  <c:v>34.1</c:v>
                </c:pt>
                <c:pt idx="114">
                  <c:v>34.1</c:v>
                </c:pt>
                <c:pt idx="115">
                  <c:v>34.1</c:v>
                </c:pt>
                <c:pt idx="116">
                  <c:v>34.200000000000003</c:v>
                </c:pt>
                <c:pt idx="117">
                  <c:v>34.200000000000003</c:v>
                </c:pt>
                <c:pt idx="118">
                  <c:v>34.1</c:v>
                </c:pt>
                <c:pt idx="119">
                  <c:v>34.200000000000003</c:v>
                </c:pt>
                <c:pt idx="120">
                  <c:v>34.200000000000003</c:v>
                </c:pt>
                <c:pt idx="121">
                  <c:v>34.200000000000003</c:v>
                </c:pt>
                <c:pt idx="122">
                  <c:v>34.299999999999997</c:v>
                </c:pt>
                <c:pt idx="123">
                  <c:v>34.299999999999997</c:v>
                </c:pt>
                <c:pt idx="124">
                  <c:v>34.299999999999997</c:v>
                </c:pt>
                <c:pt idx="125">
                  <c:v>34.299999999999997</c:v>
                </c:pt>
                <c:pt idx="126">
                  <c:v>34.299999999999997</c:v>
                </c:pt>
                <c:pt idx="127">
                  <c:v>34.4</c:v>
                </c:pt>
                <c:pt idx="128">
                  <c:v>34.299999999999997</c:v>
                </c:pt>
                <c:pt idx="129">
                  <c:v>34.4</c:v>
                </c:pt>
                <c:pt idx="130">
                  <c:v>34.299999999999997</c:v>
                </c:pt>
                <c:pt idx="131">
                  <c:v>34.4</c:v>
                </c:pt>
                <c:pt idx="132">
                  <c:v>34.4</c:v>
                </c:pt>
                <c:pt idx="133">
                  <c:v>34.299999999999997</c:v>
                </c:pt>
                <c:pt idx="134">
                  <c:v>34.299999999999997</c:v>
                </c:pt>
                <c:pt idx="135">
                  <c:v>34.299999999999997</c:v>
                </c:pt>
                <c:pt idx="136">
                  <c:v>34.4</c:v>
                </c:pt>
                <c:pt idx="137">
                  <c:v>34.4</c:v>
                </c:pt>
                <c:pt idx="138">
                  <c:v>34.4</c:v>
                </c:pt>
                <c:pt idx="139">
                  <c:v>34.4</c:v>
                </c:pt>
                <c:pt idx="140">
                  <c:v>34.4</c:v>
                </c:pt>
                <c:pt idx="141">
                  <c:v>34.4</c:v>
                </c:pt>
                <c:pt idx="142">
                  <c:v>34.5</c:v>
                </c:pt>
                <c:pt idx="143">
                  <c:v>34.5</c:v>
                </c:pt>
                <c:pt idx="144">
                  <c:v>34.5</c:v>
                </c:pt>
                <c:pt idx="145">
                  <c:v>34.4</c:v>
                </c:pt>
                <c:pt idx="146">
                  <c:v>34.6</c:v>
                </c:pt>
                <c:pt idx="147">
                  <c:v>34.5</c:v>
                </c:pt>
                <c:pt idx="148">
                  <c:v>34.6</c:v>
                </c:pt>
                <c:pt idx="149">
                  <c:v>34.6</c:v>
                </c:pt>
                <c:pt idx="150">
                  <c:v>34.5</c:v>
                </c:pt>
                <c:pt idx="151">
                  <c:v>34.5</c:v>
                </c:pt>
                <c:pt idx="152">
                  <c:v>34.5</c:v>
                </c:pt>
                <c:pt idx="153">
                  <c:v>34.6</c:v>
                </c:pt>
                <c:pt idx="154">
                  <c:v>34.5</c:v>
                </c:pt>
                <c:pt idx="155">
                  <c:v>34.6</c:v>
                </c:pt>
                <c:pt idx="156">
                  <c:v>34.6</c:v>
                </c:pt>
                <c:pt idx="157">
                  <c:v>34.6</c:v>
                </c:pt>
                <c:pt idx="158">
                  <c:v>34.6</c:v>
                </c:pt>
                <c:pt idx="159">
                  <c:v>34.6</c:v>
                </c:pt>
                <c:pt idx="160">
                  <c:v>34.6</c:v>
                </c:pt>
                <c:pt idx="161">
                  <c:v>34.6</c:v>
                </c:pt>
                <c:pt idx="162">
                  <c:v>34.6</c:v>
                </c:pt>
                <c:pt idx="163">
                  <c:v>34.6</c:v>
                </c:pt>
                <c:pt idx="164">
                  <c:v>34.6</c:v>
                </c:pt>
                <c:pt idx="165">
                  <c:v>34.6</c:v>
                </c:pt>
                <c:pt idx="166">
                  <c:v>34.6</c:v>
                </c:pt>
                <c:pt idx="167">
                  <c:v>34.6</c:v>
                </c:pt>
                <c:pt idx="168">
                  <c:v>34.700000000000003</c:v>
                </c:pt>
                <c:pt idx="169">
                  <c:v>34.6</c:v>
                </c:pt>
                <c:pt idx="170">
                  <c:v>34.700000000000003</c:v>
                </c:pt>
                <c:pt idx="171">
                  <c:v>34.6</c:v>
                </c:pt>
                <c:pt idx="172">
                  <c:v>34.6</c:v>
                </c:pt>
                <c:pt idx="173">
                  <c:v>34.6</c:v>
                </c:pt>
                <c:pt idx="174">
                  <c:v>34.700000000000003</c:v>
                </c:pt>
                <c:pt idx="175">
                  <c:v>34.700000000000003</c:v>
                </c:pt>
                <c:pt idx="176">
                  <c:v>34.6</c:v>
                </c:pt>
                <c:pt idx="177">
                  <c:v>34.6</c:v>
                </c:pt>
                <c:pt idx="178">
                  <c:v>34.6</c:v>
                </c:pt>
                <c:pt idx="179">
                  <c:v>34.799999999999997</c:v>
                </c:pt>
                <c:pt idx="180">
                  <c:v>34.700000000000003</c:v>
                </c:pt>
                <c:pt idx="181">
                  <c:v>34.700000000000003</c:v>
                </c:pt>
                <c:pt idx="182">
                  <c:v>34.700000000000003</c:v>
                </c:pt>
                <c:pt idx="183">
                  <c:v>34.700000000000003</c:v>
                </c:pt>
                <c:pt idx="184">
                  <c:v>34.700000000000003</c:v>
                </c:pt>
                <c:pt idx="185">
                  <c:v>34.700000000000003</c:v>
                </c:pt>
                <c:pt idx="186">
                  <c:v>34.799999999999997</c:v>
                </c:pt>
                <c:pt idx="187">
                  <c:v>34.700000000000003</c:v>
                </c:pt>
                <c:pt idx="188">
                  <c:v>34.700000000000003</c:v>
                </c:pt>
                <c:pt idx="189">
                  <c:v>34.799999999999997</c:v>
                </c:pt>
                <c:pt idx="190">
                  <c:v>34.700000000000003</c:v>
                </c:pt>
                <c:pt idx="191">
                  <c:v>34.700000000000003</c:v>
                </c:pt>
                <c:pt idx="192">
                  <c:v>34.700000000000003</c:v>
                </c:pt>
                <c:pt idx="193">
                  <c:v>34.799999999999997</c:v>
                </c:pt>
                <c:pt idx="194">
                  <c:v>34.799999999999997</c:v>
                </c:pt>
                <c:pt idx="195">
                  <c:v>34.799999999999997</c:v>
                </c:pt>
                <c:pt idx="196">
                  <c:v>34.700000000000003</c:v>
                </c:pt>
                <c:pt idx="197">
                  <c:v>34.799999999999997</c:v>
                </c:pt>
                <c:pt idx="198">
                  <c:v>34.799999999999997</c:v>
                </c:pt>
                <c:pt idx="199">
                  <c:v>34.799999999999997</c:v>
                </c:pt>
                <c:pt idx="200">
                  <c:v>34.700000000000003</c:v>
                </c:pt>
                <c:pt idx="201">
                  <c:v>34.799999999999997</c:v>
                </c:pt>
                <c:pt idx="202">
                  <c:v>34.799999999999997</c:v>
                </c:pt>
                <c:pt idx="203">
                  <c:v>34.799999999999997</c:v>
                </c:pt>
                <c:pt idx="204">
                  <c:v>34.799999999999997</c:v>
                </c:pt>
                <c:pt idx="205">
                  <c:v>34.9</c:v>
                </c:pt>
                <c:pt idx="206">
                  <c:v>34.799999999999997</c:v>
                </c:pt>
                <c:pt idx="207">
                  <c:v>34.9</c:v>
                </c:pt>
                <c:pt idx="208">
                  <c:v>34.9</c:v>
                </c:pt>
                <c:pt idx="209">
                  <c:v>34.9</c:v>
                </c:pt>
                <c:pt idx="210">
                  <c:v>34.799999999999997</c:v>
                </c:pt>
                <c:pt idx="211">
                  <c:v>34.799999999999997</c:v>
                </c:pt>
                <c:pt idx="212">
                  <c:v>34.9</c:v>
                </c:pt>
                <c:pt idx="213">
                  <c:v>34.9</c:v>
                </c:pt>
                <c:pt idx="214">
                  <c:v>34.9</c:v>
                </c:pt>
                <c:pt idx="215">
                  <c:v>34.799999999999997</c:v>
                </c:pt>
                <c:pt idx="216">
                  <c:v>34.799999999999997</c:v>
                </c:pt>
                <c:pt idx="217">
                  <c:v>34.9</c:v>
                </c:pt>
                <c:pt idx="218">
                  <c:v>34.799999999999997</c:v>
                </c:pt>
                <c:pt idx="219">
                  <c:v>34.799999999999997</c:v>
                </c:pt>
                <c:pt idx="220">
                  <c:v>34.799999999999997</c:v>
                </c:pt>
                <c:pt idx="221">
                  <c:v>34.9</c:v>
                </c:pt>
                <c:pt idx="222">
                  <c:v>34.9</c:v>
                </c:pt>
                <c:pt idx="223">
                  <c:v>34.799999999999997</c:v>
                </c:pt>
                <c:pt idx="224">
                  <c:v>34.9</c:v>
                </c:pt>
                <c:pt idx="225">
                  <c:v>34.9</c:v>
                </c:pt>
                <c:pt idx="226">
                  <c:v>34.9</c:v>
                </c:pt>
                <c:pt idx="227">
                  <c:v>34.9</c:v>
                </c:pt>
                <c:pt idx="228">
                  <c:v>34.9</c:v>
                </c:pt>
                <c:pt idx="229">
                  <c:v>34.799999999999997</c:v>
                </c:pt>
                <c:pt idx="230">
                  <c:v>34.9</c:v>
                </c:pt>
                <c:pt idx="231">
                  <c:v>34.9</c:v>
                </c:pt>
                <c:pt idx="232">
                  <c:v>34.9</c:v>
                </c:pt>
                <c:pt idx="233">
                  <c:v>34.9</c:v>
                </c:pt>
                <c:pt idx="234">
                  <c:v>34.9</c:v>
                </c:pt>
                <c:pt idx="235">
                  <c:v>34.9</c:v>
                </c:pt>
                <c:pt idx="236">
                  <c:v>34.9</c:v>
                </c:pt>
                <c:pt idx="237">
                  <c:v>34.9</c:v>
                </c:pt>
                <c:pt idx="238">
                  <c:v>34.9</c:v>
                </c:pt>
                <c:pt idx="239">
                  <c:v>34.9</c:v>
                </c:pt>
                <c:pt idx="240">
                  <c:v>34.9</c:v>
                </c:pt>
                <c:pt idx="241">
                  <c:v>34.9</c:v>
                </c:pt>
                <c:pt idx="242">
                  <c:v>34.9</c:v>
                </c:pt>
                <c:pt idx="243">
                  <c:v>34.9</c:v>
                </c:pt>
                <c:pt idx="244">
                  <c:v>34.9</c:v>
                </c:pt>
                <c:pt idx="245">
                  <c:v>34.9</c:v>
                </c:pt>
                <c:pt idx="246">
                  <c:v>34.9</c:v>
                </c:pt>
                <c:pt idx="247">
                  <c:v>34.9</c:v>
                </c:pt>
                <c:pt idx="248">
                  <c:v>34.9</c:v>
                </c:pt>
                <c:pt idx="249">
                  <c:v>34.9</c:v>
                </c:pt>
                <c:pt idx="250">
                  <c:v>34.9</c:v>
                </c:pt>
                <c:pt idx="251">
                  <c:v>34.9</c:v>
                </c:pt>
                <c:pt idx="252">
                  <c:v>34.9</c:v>
                </c:pt>
                <c:pt idx="253">
                  <c:v>34.9</c:v>
                </c:pt>
                <c:pt idx="254">
                  <c:v>34.9</c:v>
                </c:pt>
                <c:pt idx="255">
                  <c:v>34.9</c:v>
                </c:pt>
                <c:pt idx="256">
                  <c:v>34.9</c:v>
                </c:pt>
                <c:pt idx="257">
                  <c:v>34.9</c:v>
                </c:pt>
                <c:pt idx="258">
                  <c:v>34.9</c:v>
                </c:pt>
                <c:pt idx="259">
                  <c:v>34.9</c:v>
                </c:pt>
                <c:pt idx="260">
                  <c:v>34.9</c:v>
                </c:pt>
                <c:pt idx="261">
                  <c:v>34.9</c:v>
                </c:pt>
                <c:pt idx="262">
                  <c:v>34.9</c:v>
                </c:pt>
                <c:pt idx="263">
                  <c:v>34.9</c:v>
                </c:pt>
                <c:pt idx="264">
                  <c:v>34.9</c:v>
                </c:pt>
                <c:pt idx="265">
                  <c:v>35</c:v>
                </c:pt>
                <c:pt idx="266">
                  <c:v>34.9</c:v>
                </c:pt>
                <c:pt idx="267">
                  <c:v>35</c:v>
                </c:pt>
                <c:pt idx="268">
                  <c:v>34.9</c:v>
                </c:pt>
                <c:pt idx="269">
                  <c:v>35</c:v>
                </c:pt>
                <c:pt idx="270">
                  <c:v>35</c:v>
                </c:pt>
                <c:pt idx="271">
                  <c:v>35</c:v>
                </c:pt>
                <c:pt idx="272">
                  <c:v>35</c:v>
                </c:pt>
                <c:pt idx="273">
                  <c:v>35</c:v>
                </c:pt>
                <c:pt idx="274">
                  <c:v>35</c:v>
                </c:pt>
                <c:pt idx="275">
                  <c:v>35</c:v>
                </c:pt>
                <c:pt idx="276">
                  <c:v>35.1</c:v>
                </c:pt>
                <c:pt idx="277">
                  <c:v>35.1</c:v>
                </c:pt>
                <c:pt idx="278">
                  <c:v>35.1</c:v>
                </c:pt>
                <c:pt idx="279">
                  <c:v>35</c:v>
                </c:pt>
                <c:pt idx="280">
                  <c:v>35</c:v>
                </c:pt>
                <c:pt idx="281">
                  <c:v>35.1</c:v>
                </c:pt>
                <c:pt idx="282">
                  <c:v>35.1</c:v>
                </c:pt>
                <c:pt idx="283">
                  <c:v>35.1</c:v>
                </c:pt>
                <c:pt idx="284">
                  <c:v>35</c:v>
                </c:pt>
                <c:pt idx="285">
                  <c:v>35.1</c:v>
                </c:pt>
                <c:pt idx="286">
                  <c:v>35.1</c:v>
                </c:pt>
                <c:pt idx="287">
                  <c:v>35.1</c:v>
                </c:pt>
                <c:pt idx="288">
                  <c:v>35.200000000000003</c:v>
                </c:pt>
                <c:pt idx="289">
                  <c:v>35.1</c:v>
                </c:pt>
                <c:pt idx="290">
                  <c:v>35.1</c:v>
                </c:pt>
                <c:pt idx="291">
                  <c:v>35.1</c:v>
                </c:pt>
                <c:pt idx="292">
                  <c:v>35.1</c:v>
                </c:pt>
                <c:pt idx="293">
                  <c:v>35.299999999999997</c:v>
                </c:pt>
                <c:pt idx="294">
                  <c:v>35.200000000000003</c:v>
                </c:pt>
                <c:pt idx="295">
                  <c:v>35.200000000000003</c:v>
                </c:pt>
                <c:pt idx="296">
                  <c:v>35.1</c:v>
                </c:pt>
                <c:pt idx="297">
                  <c:v>35.299999999999997</c:v>
                </c:pt>
                <c:pt idx="298">
                  <c:v>35.299999999999997</c:v>
                </c:pt>
                <c:pt idx="299">
                  <c:v>35.299999999999997</c:v>
                </c:pt>
                <c:pt idx="300">
                  <c:v>35.299999999999997</c:v>
                </c:pt>
                <c:pt idx="301">
                  <c:v>35.299999999999997</c:v>
                </c:pt>
                <c:pt idx="302">
                  <c:v>35.299999999999997</c:v>
                </c:pt>
                <c:pt idx="303">
                  <c:v>35.299999999999997</c:v>
                </c:pt>
                <c:pt idx="304">
                  <c:v>35.299999999999997</c:v>
                </c:pt>
                <c:pt idx="305">
                  <c:v>35.299999999999997</c:v>
                </c:pt>
                <c:pt idx="306">
                  <c:v>35.299999999999997</c:v>
                </c:pt>
                <c:pt idx="307">
                  <c:v>35.299999999999997</c:v>
                </c:pt>
                <c:pt idx="308">
                  <c:v>35.299999999999997</c:v>
                </c:pt>
                <c:pt idx="309">
                  <c:v>35.299999999999997</c:v>
                </c:pt>
                <c:pt idx="310">
                  <c:v>35.299999999999997</c:v>
                </c:pt>
                <c:pt idx="311">
                  <c:v>35.299999999999997</c:v>
                </c:pt>
                <c:pt idx="312">
                  <c:v>35.299999999999997</c:v>
                </c:pt>
                <c:pt idx="313">
                  <c:v>35.299999999999997</c:v>
                </c:pt>
                <c:pt idx="314">
                  <c:v>35.1</c:v>
                </c:pt>
                <c:pt idx="315">
                  <c:v>35.1</c:v>
                </c:pt>
                <c:pt idx="316">
                  <c:v>35.1</c:v>
                </c:pt>
                <c:pt idx="317">
                  <c:v>35.1</c:v>
                </c:pt>
                <c:pt idx="318">
                  <c:v>35.1</c:v>
                </c:pt>
                <c:pt idx="319">
                  <c:v>35.1</c:v>
                </c:pt>
                <c:pt idx="320">
                  <c:v>35</c:v>
                </c:pt>
                <c:pt idx="321">
                  <c:v>35</c:v>
                </c:pt>
                <c:pt idx="322">
                  <c:v>35.1</c:v>
                </c:pt>
                <c:pt idx="323">
                  <c:v>35.1</c:v>
                </c:pt>
                <c:pt idx="324">
                  <c:v>35</c:v>
                </c:pt>
                <c:pt idx="325">
                  <c:v>34.9</c:v>
                </c:pt>
                <c:pt idx="326">
                  <c:v>34.9</c:v>
                </c:pt>
                <c:pt idx="327">
                  <c:v>34.9</c:v>
                </c:pt>
                <c:pt idx="328">
                  <c:v>35</c:v>
                </c:pt>
                <c:pt idx="329">
                  <c:v>34.9</c:v>
                </c:pt>
                <c:pt idx="330">
                  <c:v>34.9</c:v>
                </c:pt>
                <c:pt idx="331">
                  <c:v>34.9</c:v>
                </c:pt>
                <c:pt idx="332">
                  <c:v>34.9</c:v>
                </c:pt>
                <c:pt idx="333">
                  <c:v>34.9</c:v>
                </c:pt>
                <c:pt idx="334">
                  <c:v>34.9</c:v>
                </c:pt>
                <c:pt idx="335">
                  <c:v>34.9</c:v>
                </c:pt>
                <c:pt idx="336">
                  <c:v>34.9</c:v>
                </c:pt>
                <c:pt idx="337">
                  <c:v>34.9</c:v>
                </c:pt>
                <c:pt idx="338">
                  <c:v>34.9</c:v>
                </c:pt>
                <c:pt idx="339">
                  <c:v>34.9</c:v>
                </c:pt>
                <c:pt idx="340">
                  <c:v>34.9</c:v>
                </c:pt>
                <c:pt idx="341">
                  <c:v>34.9</c:v>
                </c:pt>
                <c:pt idx="342">
                  <c:v>34.9</c:v>
                </c:pt>
                <c:pt idx="343">
                  <c:v>34.9</c:v>
                </c:pt>
                <c:pt idx="344">
                  <c:v>34.9</c:v>
                </c:pt>
                <c:pt idx="345">
                  <c:v>34.9</c:v>
                </c:pt>
                <c:pt idx="346">
                  <c:v>34.799999999999997</c:v>
                </c:pt>
                <c:pt idx="347">
                  <c:v>34.9</c:v>
                </c:pt>
                <c:pt idx="348">
                  <c:v>34.799999999999997</c:v>
                </c:pt>
                <c:pt idx="349">
                  <c:v>34.9</c:v>
                </c:pt>
                <c:pt idx="350">
                  <c:v>34.799999999999997</c:v>
                </c:pt>
                <c:pt idx="351">
                  <c:v>34.799999999999997</c:v>
                </c:pt>
                <c:pt idx="352">
                  <c:v>34.9</c:v>
                </c:pt>
                <c:pt idx="353">
                  <c:v>34.799999999999997</c:v>
                </c:pt>
                <c:pt idx="354">
                  <c:v>34.799999999999997</c:v>
                </c:pt>
                <c:pt idx="355">
                  <c:v>34.799999999999997</c:v>
                </c:pt>
                <c:pt idx="356">
                  <c:v>34.799999999999997</c:v>
                </c:pt>
                <c:pt idx="357">
                  <c:v>34.799999999999997</c:v>
                </c:pt>
                <c:pt idx="358">
                  <c:v>34.799999999999997</c:v>
                </c:pt>
                <c:pt idx="359">
                  <c:v>34.799999999999997</c:v>
                </c:pt>
                <c:pt idx="360">
                  <c:v>34.799999999999997</c:v>
                </c:pt>
                <c:pt idx="361">
                  <c:v>34.799999999999997</c:v>
                </c:pt>
                <c:pt idx="362">
                  <c:v>34.799999999999997</c:v>
                </c:pt>
                <c:pt idx="363">
                  <c:v>34.799999999999997</c:v>
                </c:pt>
                <c:pt idx="364">
                  <c:v>34.799999999999997</c:v>
                </c:pt>
                <c:pt idx="365">
                  <c:v>34.700000000000003</c:v>
                </c:pt>
                <c:pt idx="366">
                  <c:v>34.700000000000003</c:v>
                </c:pt>
                <c:pt idx="367">
                  <c:v>34.700000000000003</c:v>
                </c:pt>
                <c:pt idx="368">
                  <c:v>34.700000000000003</c:v>
                </c:pt>
                <c:pt idx="369">
                  <c:v>34.700000000000003</c:v>
                </c:pt>
                <c:pt idx="370">
                  <c:v>34.700000000000003</c:v>
                </c:pt>
                <c:pt idx="371">
                  <c:v>34.6</c:v>
                </c:pt>
                <c:pt idx="372">
                  <c:v>34.700000000000003</c:v>
                </c:pt>
                <c:pt idx="373">
                  <c:v>34.799999999999997</c:v>
                </c:pt>
                <c:pt idx="374">
                  <c:v>34.799999999999997</c:v>
                </c:pt>
                <c:pt idx="375">
                  <c:v>34.700000000000003</c:v>
                </c:pt>
                <c:pt idx="376">
                  <c:v>34.700000000000003</c:v>
                </c:pt>
                <c:pt idx="377">
                  <c:v>34.6</c:v>
                </c:pt>
                <c:pt idx="378">
                  <c:v>34.6</c:v>
                </c:pt>
                <c:pt idx="379">
                  <c:v>34.700000000000003</c:v>
                </c:pt>
                <c:pt idx="380">
                  <c:v>34.799999999999997</c:v>
                </c:pt>
                <c:pt idx="381">
                  <c:v>34.799999999999997</c:v>
                </c:pt>
                <c:pt idx="382">
                  <c:v>34.799999999999997</c:v>
                </c:pt>
                <c:pt idx="383">
                  <c:v>34.700000000000003</c:v>
                </c:pt>
                <c:pt idx="384">
                  <c:v>34.700000000000003</c:v>
                </c:pt>
                <c:pt idx="385">
                  <c:v>34.700000000000003</c:v>
                </c:pt>
                <c:pt idx="386">
                  <c:v>34.700000000000003</c:v>
                </c:pt>
                <c:pt idx="387">
                  <c:v>34.700000000000003</c:v>
                </c:pt>
                <c:pt idx="388">
                  <c:v>34.6</c:v>
                </c:pt>
                <c:pt idx="389">
                  <c:v>34.700000000000003</c:v>
                </c:pt>
                <c:pt idx="390">
                  <c:v>34.700000000000003</c:v>
                </c:pt>
                <c:pt idx="391">
                  <c:v>34.6</c:v>
                </c:pt>
                <c:pt idx="392">
                  <c:v>34.700000000000003</c:v>
                </c:pt>
                <c:pt idx="393">
                  <c:v>34.700000000000003</c:v>
                </c:pt>
                <c:pt idx="394">
                  <c:v>34.6</c:v>
                </c:pt>
                <c:pt idx="395">
                  <c:v>34.6</c:v>
                </c:pt>
                <c:pt idx="396">
                  <c:v>34.6</c:v>
                </c:pt>
                <c:pt idx="397">
                  <c:v>34.6</c:v>
                </c:pt>
                <c:pt idx="398">
                  <c:v>34.6</c:v>
                </c:pt>
                <c:pt idx="399">
                  <c:v>34.700000000000003</c:v>
                </c:pt>
                <c:pt idx="400">
                  <c:v>34.700000000000003</c:v>
                </c:pt>
                <c:pt idx="401">
                  <c:v>34.6</c:v>
                </c:pt>
                <c:pt idx="402">
                  <c:v>34.6</c:v>
                </c:pt>
                <c:pt idx="403">
                  <c:v>34.6</c:v>
                </c:pt>
                <c:pt idx="404">
                  <c:v>34.6</c:v>
                </c:pt>
                <c:pt idx="405">
                  <c:v>34.6</c:v>
                </c:pt>
                <c:pt idx="406">
                  <c:v>34.6</c:v>
                </c:pt>
                <c:pt idx="407">
                  <c:v>34.6</c:v>
                </c:pt>
                <c:pt idx="408">
                  <c:v>34.6</c:v>
                </c:pt>
                <c:pt idx="409">
                  <c:v>34.6</c:v>
                </c:pt>
                <c:pt idx="410">
                  <c:v>34.6</c:v>
                </c:pt>
                <c:pt idx="411">
                  <c:v>34.6</c:v>
                </c:pt>
                <c:pt idx="412">
                  <c:v>34.6</c:v>
                </c:pt>
                <c:pt idx="413">
                  <c:v>34.6</c:v>
                </c:pt>
                <c:pt idx="414">
                  <c:v>34.6</c:v>
                </c:pt>
                <c:pt idx="415">
                  <c:v>34.6</c:v>
                </c:pt>
                <c:pt idx="416">
                  <c:v>34.6</c:v>
                </c:pt>
                <c:pt idx="417">
                  <c:v>34.6</c:v>
                </c:pt>
                <c:pt idx="418">
                  <c:v>34.6</c:v>
                </c:pt>
                <c:pt idx="419">
                  <c:v>34.700000000000003</c:v>
                </c:pt>
                <c:pt idx="420">
                  <c:v>34.6</c:v>
                </c:pt>
                <c:pt idx="421">
                  <c:v>34.6</c:v>
                </c:pt>
                <c:pt idx="422">
                  <c:v>34.6</c:v>
                </c:pt>
                <c:pt idx="423">
                  <c:v>34.6</c:v>
                </c:pt>
                <c:pt idx="424">
                  <c:v>34.6</c:v>
                </c:pt>
                <c:pt idx="425">
                  <c:v>34.6</c:v>
                </c:pt>
                <c:pt idx="426">
                  <c:v>34.6</c:v>
                </c:pt>
                <c:pt idx="427">
                  <c:v>34.6</c:v>
                </c:pt>
                <c:pt idx="428">
                  <c:v>34.6</c:v>
                </c:pt>
                <c:pt idx="429">
                  <c:v>34.6</c:v>
                </c:pt>
                <c:pt idx="430">
                  <c:v>34.6</c:v>
                </c:pt>
                <c:pt idx="431">
                  <c:v>34.6</c:v>
                </c:pt>
                <c:pt idx="432">
                  <c:v>34.6</c:v>
                </c:pt>
                <c:pt idx="433">
                  <c:v>34.6</c:v>
                </c:pt>
                <c:pt idx="434">
                  <c:v>34.6</c:v>
                </c:pt>
                <c:pt idx="435">
                  <c:v>34.6</c:v>
                </c:pt>
                <c:pt idx="436">
                  <c:v>34.6</c:v>
                </c:pt>
                <c:pt idx="437">
                  <c:v>34.6</c:v>
                </c:pt>
                <c:pt idx="438">
                  <c:v>34.6</c:v>
                </c:pt>
                <c:pt idx="439">
                  <c:v>34.6</c:v>
                </c:pt>
                <c:pt idx="440">
                  <c:v>34.6</c:v>
                </c:pt>
                <c:pt idx="441">
                  <c:v>34.6</c:v>
                </c:pt>
                <c:pt idx="442">
                  <c:v>34.6</c:v>
                </c:pt>
                <c:pt idx="443">
                  <c:v>34.6</c:v>
                </c:pt>
                <c:pt idx="444">
                  <c:v>34.6</c:v>
                </c:pt>
                <c:pt idx="445">
                  <c:v>34.6</c:v>
                </c:pt>
                <c:pt idx="446">
                  <c:v>34.6</c:v>
                </c:pt>
                <c:pt idx="447">
                  <c:v>34.6</c:v>
                </c:pt>
                <c:pt idx="448">
                  <c:v>34.6</c:v>
                </c:pt>
                <c:pt idx="449">
                  <c:v>34.6</c:v>
                </c:pt>
                <c:pt idx="450">
                  <c:v>34.6</c:v>
                </c:pt>
                <c:pt idx="451">
                  <c:v>34.6</c:v>
                </c:pt>
                <c:pt idx="452">
                  <c:v>34.6</c:v>
                </c:pt>
                <c:pt idx="453">
                  <c:v>34.6</c:v>
                </c:pt>
                <c:pt idx="454">
                  <c:v>34.6</c:v>
                </c:pt>
                <c:pt idx="455">
                  <c:v>34.6</c:v>
                </c:pt>
                <c:pt idx="456">
                  <c:v>34.6</c:v>
                </c:pt>
                <c:pt idx="457">
                  <c:v>34.6</c:v>
                </c:pt>
                <c:pt idx="458">
                  <c:v>34.6</c:v>
                </c:pt>
                <c:pt idx="459">
                  <c:v>34.6</c:v>
                </c:pt>
                <c:pt idx="460">
                  <c:v>34.6</c:v>
                </c:pt>
                <c:pt idx="461">
                  <c:v>34.6</c:v>
                </c:pt>
                <c:pt idx="462">
                  <c:v>34.6</c:v>
                </c:pt>
                <c:pt idx="463">
                  <c:v>34.6</c:v>
                </c:pt>
                <c:pt idx="464">
                  <c:v>34.6</c:v>
                </c:pt>
                <c:pt idx="465">
                  <c:v>34.6</c:v>
                </c:pt>
                <c:pt idx="466">
                  <c:v>34.6</c:v>
                </c:pt>
                <c:pt idx="467">
                  <c:v>34.6</c:v>
                </c:pt>
                <c:pt idx="468">
                  <c:v>34.6</c:v>
                </c:pt>
                <c:pt idx="469">
                  <c:v>34.6</c:v>
                </c:pt>
                <c:pt idx="470">
                  <c:v>34.6</c:v>
                </c:pt>
                <c:pt idx="471">
                  <c:v>34.6</c:v>
                </c:pt>
                <c:pt idx="472">
                  <c:v>34.6</c:v>
                </c:pt>
                <c:pt idx="473">
                  <c:v>34.5</c:v>
                </c:pt>
                <c:pt idx="474">
                  <c:v>34.6</c:v>
                </c:pt>
                <c:pt idx="475">
                  <c:v>34.6</c:v>
                </c:pt>
                <c:pt idx="476">
                  <c:v>34.6</c:v>
                </c:pt>
                <c:pt idx="477">
                  <c:v>34.6</c:v>
                </c:pt>
                <c:pt idx="478">
                  <c:v>34.6</c:v>
                </c:pt>
                <c:pt idx="479">
                  <c:v>34.6</c:v>
                </c:pt>
                <c:pt idx="480">
                  <c:v>34.6</c:v>
                </c:pt>
                <c:pt idx="481">
                  <c:v>34.6</c:v>
                </c:pt>
                <c:pt idx="482">
                  <c:v>34.6</c:v>
                </c:pt>
                <c:pt idx="483">
                  <c:v>34.6</c:v>
                </c:pt>
                <c:pt idx="484">
                  <c:v>34.6</c:v>
                </c:pt>
                <c:pt idx="485">
                  <c:v>34.5</c:v>
                </c:pt>
                <c:pt idx="486">
                  <c:v>34.6</c:v>
                </c:pt>
                <c:pt idx="487">
                  <c:v>34.6</c:v>
                </c:pt>
                <c:pt idx="488">
                  <c:v>34.6</c:v>
                </c:pt>
                <c:pt idx="489">
                  <c:v>34.6</c:v>
                </c:pt>
                <c:pt idx="490">
                  <c:v>34.6</c:v>
                </c:pt>
                <c:pt idx="491">
                  <c:v>34.6</c:v>
                </c:pt>
                <c:pt idx="492">
                  <c:v>34.6</c:v>
                </c:pt>
                <c:pt idx="493">
                  <c:v>34.6</c:v>
                </c:pt>
                <c:pt idx="494">
                  <c:v>34.6</c:v>
                </c:pt>
                <c:pt idx="495">
                  <c:v>34.6</c:v>
                </c:pt>
                <c:pt idx="496">
                  <c:v>34.6</c:v>
                </c:pt>
                <c:pt idx="497">
                  <c:v>34.6</c:v>
                </c:pt>
                <c:pt idx="498">
                  <c:v>34.6</c:v>
                </c:pt>
                <c:pt idx="499">
                  <c:v>34.6</c:v>
                </c:pt>
                <c:pt idx="500">
                  <c:v>34.6</c:v>
                </c:pt>
                <c:pt idx="501">
                  <c:v>34.6</c:v>
                </c:pt>
                <c:pt idx="502">
                  <c:v>34.6</c:v>
                </c:pt>
                <c:pt idx="503">
                  <c:v>34.6</c:v>
                </c:pt>
                <c:pt idx="504">
                  <c:v>34.5</c:v>
                </c:pt>
                <c:pt idx="505">
                  <c:v>34.5</c:v>
                </c:pt>
                <c:pt idx="506">
                  <c:v>34.5</c:v>
                </c:pt>
                <c:pt idx="507">
                  <c:v>34.5</c:v>
                </c:pt>
                <c:pt idx="508">
                  <c:v>34.5</c:v>
                </c:pt>
                <c:pt idx="509">
                  <c:v>34.5</c:v>
                </c:pt>
                <c:pt idx="510">
                  <c:v>34.5</c:v>
                </c:pt>
                <c:pt idx="511">
                  <c:v>34.5</c:v>
                </c:pt>
                <c:pt idx="512">
                  <c:v>34.6</c:v>
                </c:pt>
                <c:pt idx="513">
                  <c:v>34.6</c:v>
                </c:pt>
                <c:pt idx="514">
                  <c:v>34.6</c:v>
                </c:pt>
                <c:pt idx="515">
                  <c:v>34.6</c:v>
                </c:pt>
                <c:pt idx="516">
                  <c:v>34.6</c:v>
                </c:pt>
                <c:pt idx="517">
                  <c:v>34.6</c:v>
                </c:pt>
                <c:pt idx="518">
                  <c:v>34.4</c:v>
                </c:pt>
                <c:pt idx="519">
                  <c:v>34.5</c:v>
                </c:pt>
                <c:pt idx="520">
                  <c:v>34.6</c:v>
                </c:pt>
                <c:pt idx="521">
                  <c:v>34.6</c:v>
                </c:pt>
                <c:pt idx="522">
                  <c:v>34.6</c:v>
                </c:pt>
                <c:pt idx="523">
                  <c:v>34.4</c:v>
                </c:pt>
                <c:pt idx="524">
                  <c:v>34.5</c:v>
                </c:pt>
                <c:pt idx="525">
                  <c:v>34.5</c:v>
                </c:pt>
                <c:pt idx="526">
                  <c:v>34.5</c:v>
                </c:pt>
                <c:pt idx="527">
                  <c:v>34.5</c:v>
                </c:pt>
                <c:pt idx="528">
                  <c:v>34.5</c:v>
                </c:pt>
                <c:pt idx="529">
                  <c:v>34.5</c:v>
                </c:pt>
                <c:pt idx="530">
                  <c:v>34.4</c:v>
                </c:pt>
                <c:pt idx="531">
                  <c:v>34.5</c:v>
                </c:pt>
                <c:pt idx="532">
                  <c:v>34.5</c:v>
                </c:pt>
                <c:pt idx="533">
                  <c:v>34.5</c:v>
                </c:pt>
                <c:pt idx="534">
                  <c:v>34.5</c:v>
                </c:pt>
                <c:pt idx="535">
                  <c:v>34.5</c:v>
                </c:pt>
                <c:pt idx="536">
                  <c:v>34.6</c:v>
                </c:pt>
                <c:pt idx="537">
                  <c:v>34.6</c:v>
                </c:pt>
                <c:pt idx="538">
                  <c:v>34.5</c:v>
                </c:pt>
                <c:pt idx="539">
                  <c:v>34.5</c:v>
                </c:pt>
                <c:pt idx="540">
                  <c:v>34.6</c:v>
                </c:pt>
                <c:pt idx="541">
                  <c:v>34.5</c:v>
                </c:pt>
                <c:pt idx="542">
                  <c:v>34.4</c:v>
                </c:pt>
                <c:pt idx="543">
                  <c:v>34.4</c:v>
                </c:pt>
                <c:pt idx="544">
                  <c:v>34.5</c:v>
                </c:pt>
                <c:pt idx="545">
                  <c:v>34.5</c:v>
                </c:pt>
                <c:pt idx="546">
                  <c:v>34.5</c:v>
                </c:pt>
                <c:pt idx="547">
                  <c:v>34.6</c:v>
                </c:pt>
                <c:pt idx="548">
                  <c:v>34.5</c:v>
                </c:pt>
                <c:pt idx="549">
                  <c:v>34.6</c:v>
                </c:pt>
                <c:pt idx="550">
                  <c:v>34.5</c:v>
                </c:pt>
                <c:pt idx="551">
                  <c:v>34.5</c:v>
                </c:pt>
                <c:pt idx="552">
                  <c:v>34.5</c:v>
                </c:pt>
                <c:pt idx="553">
                  <c:v>34.5</c:v>
                </c:pt>
                <c:pt idx="554">
                  <c:v>34.6</c:v>
                </c:pt>
                <c:pt idx="555">
                  <c:v>34.6</c:v>
                </c:pt>
                <c:pt idx="556">
                  <c:v>34.4</c:v>
                </c:pt>
                <c:pt idx="557">
                  <c:v>34.4</c:v>
                </c:pt>
                <c:pt idx="558">
                  <c:v>34.4</c:v>
                </c:pt>
                <c:pt idx="559">
                  <c:v>34.4</c:v>
                </c:pt>
                <c:pt idx="560">
                  <c:v>34.4</c:v>
                </c:pt>
                <c:pt idx="561">
                  <c:v>34.4</c:v>
                </c:pt>
                <c:pt idx="562">
                  <c:v>34.5</c:v>
                </c:pt>
                <c:pt idx="563">
                  <c:v>34.5</c:v>
                </c:pt>
                <c:pt idx="564">
                  <c:v>34.5</c:v>
                </c:pt>
                <c:pt idx="565">
                  <c:v>34.4</c:v>
                </c:pt>
                <c:pt idx="566">
                  <c:v>34.5</c:v>
                </c:pt>
                <c:pt idx="567">
                  <c:v>34.4</c:v>
                </c:pt>
                <c:pt idx="568">
                  <c:v>34.4</c:v>
                </c:pt>
                <c:pt idx="569">
                  <c:v>34.4</c:v>
                </c:pt>
                <c:pt idx="570">
                  <c:v>34.5</c:v>
                </c:pt>
                <c:pt idx="571">
                  <c:v>34.5</c:v>
                </c:pt>
                <c:pt idx="572">
                  <c:v>34.5</c:v>
                </c:pt>
                <c:pt idx="573">
                  <c:v>34.4</c:v>
                </c:pt>
                <c:pt idx="574">
                  <c:v>34.4</c:v>
                </c:pt>
                <c:pt idx="575">
                  <c:v>34.5</c:v>
                </c:pt>
                <c:pt idx="576">
                  <c:v>34.5</c:v>
                </c:pt>
                <c:pt idx="577">
                  <c:v>34.5</c:v>
                </c:pt>
                <c:pt idx="578">
                  <c:v>34.5</c:v>
                </c:pt>
                <c:pt idx="579">
                  <c:v>34.4</c:v>
                </c:pt>
                <c:pt idx="580">
                  <c:v>34.5</c:v>
                </c:pt>
                <c:pt idx="581">
                  <c:v>34.4</c:v>
                </c:pt>
                <c:pt idx="582">
                  <c:v>34.5</c:v>
                </c:pt>
                <c:pt idx="583">
                  <c:v>34.5</c:v>
                </c:pt>
                <c:pt idx="584">
                  <c:v>34.5</c:v>
                </c:pt>
                <c:pt idx="585">
                  <c:v>34.5</c:v>
                </c:pt>
                <c:pt idx="586">
                  <c:v>34.4</c:v>
                </c:pt>
                <c:pt idx="587">
                  <c:v>34.4</c:v>
                </c:pt>
                <c:pt idx="588">
                  <c:v>34.4</c:v>
                </c:pt>
                <c:pt idx="589">
                  <c:v>34.4</c:v>
                </c:pt>
                <c:pt idx="590">
                  <c:v>34.4</c:v>
                </c:pt>
                <c:pt idx="591">
                  <c:v>34.4</c:v>
                </c:pt>
                <c:pt idx="592">
                  <c:v>34.4</c:v>
                </c:pt>
                <c:pt idx="593">
                  <c:v>34.4</c:v>
                </c:pt>
                <c:pt idx="594">
                  <c:v>34.4</c:v>
                </c:pt>
                <c:pt idx="595">
                  <c:v>34.4</c:v>
                </c:pt>
                <c:pt idx="596">
                  <c:v>34.4</c:v>
                </c:pt>
                <c:pt idx="597">
                  <c:v>34.4</c:v>
                </c:pt>
                <c:pt idx="598">
                  <c:v>34.4</c:v>
                </c:pt>
                <c:pt idx="599">
                  <c:v>34.4</c:v>
                </c:pt>
                <c:pt idx="600">
                  <c:v>34.4</c:v>
                </c:pt>
                <c:pt idx="601">
                  <c:v>34.4</c:v>
                </c:pt>
                <c:pt idx="602">
                  <c:v>34.4</c:v>
                </c:pt>
                <c:pt idx="603">
                  <c:v>34.5</c:v>
                </c:pt>
                <c:pt idx="604">
                  <c:v>34.5</c:v>
                </c:pt>
                <c:pt idx="605">
                  <c:v>34.5</c:v>
                </c:pt>
                <c:pt idx="606">
                  <c:v>34.4</c:v>
                </c:pt>
                <c:pt idx="607">
                  <c:v>34.4</c:v>
                </c:pt>
                <c:pt idx="608">
                  <c:v>34.4</c:v>
                </c:pt>
                <c:pt idx="609">
                  <c:v>34.4</c:v>
                </c:pt>
                <c:pt idx="610">
                  <c:v>34.5</c:v>
                </c:pt>
                <c:pt idx="611">
                  <c:v>34.4</c:v>
                </c:pt>
                <c:pt idx="612">
                  <c:v>34.4</c:v>
                </c:pt>
                <c:pt idx="613">
                  <c:v>34.4</c:v>
                </c:pt>
                <c:pt idx="614">
                  <c:v>34.4</c:v>
                </c:pt>
                <c:pt idx="615">
                  <c:v>34.4</c:v>
                </c:pt>
                <c:pt idx="616">
                  <c:v>34.4</c:v>
                </c:pt>
                <c:pt idx="617">
                  <c:v>34.4</c:v>
                </c:pt>
                <c:pt idx="618">
                  <c:v>34.4</c:v>
                </c:pt>
                <c:pt idx="619">
                  <c:v>34.4</c:v>
                </c:pt>
                <c:pt idx="620">
                  <c:v>34.4</c:v>
                </c:pt>
                <c:pt idx="621">
                  <c:v>34.4</c:v>
                </c:pt>
                <c:pt idx="622">
                  <c:v>34.4</c:v>
                </c:pt>
                <c:pt idx="623">
                  <c:v>34.4</c:v>
                </c:pt>
                <c:pt idx="624">
                  <c:v>34.4</c:v>
                </c:pt>
                <c:pt idx="625">
                  <c:v>34.5</c:v>
                </c:pt>
                <c:pt idx="626">
                  <c:v>34.4</c:v>
                </c:pt>
                <c:pt idx="627">
                  <c:v>34.4</c:v>
                </c:pt>
                <c:pt idx="628">
                  <c:v>34.4</c:v>
                </c:pt>
                <c:pt idx="629">
                  <c:v>34.4</c:v>
                </c:pt>
                <c:pt idx="630">
                  <c:v>34.4</c:v>
                </c:pt>
                <c:pt idx="631">
                  <c:v>34.4</c:v>
                </c:pt>
                <c:pt idx="632">
                  <c:v>34.4</c:v>
                </c:pt>
                <c:pt idx="633">
                  <c:v>34.4</c:v>
                </c:pt>
                <c:pt idx="634">
                  <c:v>34.4</c:v>
                </c:pt>
                <c:pt idx="635">
                  <c:v>34.4</c:v>
                </c:pt>
                <c:pt idx="636">
                  <c:v>34.4</c:v>
                </c:pt>
                <c:pt idx="637">
                  <c:v>34.299999999999997</c:v>
                </c:pt>
                <c:pt idx="638">
                  <c:v>34.4</c:v>
                </c:pt>
                <c:pt idx="639">
                  <c:v>34.4</c:v>
                </c:pt>
                <c:pt idx="640">
                  <c:v>34.4</c:v>
                </c:pt>
                <c:pt idx="641">
                  <c:v>34.4</c:v>
                </c:pt>
                <c:pt idx="642">
                  <c:v>34.4</c:v>
                </c:pt>
                <c:pt idx="643">
                  <c:v>34.4</c:v>
                </c:pt>
                <c:pt idx="644">
                  <c:v>34.4</c:v>
                </c:pt>
                <c:pt idx="645">
                  <c:v>34.4</c:v>
                </c:pt>
                <c:pt idx="646">
                  <c:v>34.4</c:v>
                </c:pt>
                <c:pt idx="647">
                  <c:v>34.4</c:v>
                </c:pt>
                <c:pt idx="648">
                  <c:v>34.299999999999997</c:v>
                </c:pt>
                <c:pt idx="649">
                  <c:v>34.299999999999997</c:v>
                </c:pt>
                <c:pt idx="650">
                  <c:v>34.4</c:v>
                </c:pt>
                <c:pt idx="651">
                  <c:v>34.4</c:v>
                </c:pt>
                <c:pt idx="652">
                  <c:v>34.4</c:v>
                </c:pt>
                <c:pt idx="653">
                  <c:v>34.4</c:v>
                </c:pt>
                <c:pt idx="654">
                  <c:v>34.4</c:v>
                </c:pt>
                <c:pt idx="655">
                  <c:v>34.4</c:v>
                </c:pt>
                <c:pt idx="656">
                  <c:v>34.4</c:v>
                </c:pt>
                <c:pt idx="657">
                  <c:v>34.299999999999997</c:v>
                </c:pt>
                <c:pt idx="658">
                  <c:v>34.4</c:v>
                </c:pt>
                <c:pt idx="659">
                  <c:v>34.4</c:v>
                </c:pt>
                <c:pt idx="660">
                  <c:v>34.299999999999997</c:v>
                </c:pt>
                <c:pt idx="661">
                  <c:v>34.4</c:v>
                </c:pt>
                <c:pt idx="662">
                  <c:v>34.4</c:v>
                </c:pt>
                <c:pt idx="663">
                  <c:v>34.4</c:v>
                </c:pt>
                <c:pt idx="664">
                  <c:v>34.4</c:v>
                </c:pt>
                <c:pt idx="665">
                  <c:v>34.4</c:v>
                </c:pt>
                <c:pt idx="666">
                  <c:v>34.299999999999997</c:v>
                </c:pt>
                <c:pt idx="667">
                  <c:v>34.299999999999997</c:v>
                </c:pt>
                <c:pt idx="668">
                  <c:v>34.4</c:v>
                </c:pt>
                <c:pt idx="669">
                  <c:v>34.4</c:v>
                </c:pt>
                <c:pt idx="670">
                  <c:v>34.4</c:v>
                </c:pt>
                <c:pt idx="671">
                  <c:v>34.4</c:v>
                </c:pt>
                <c:pt idx="672">
                  <c:v>34.4</c:v>
                </c:pt>
                <c:pt idx="673">
                  <c:v>34.4</c:v>
                </c:pt>
                <c:pt idx="674">
                  <c:v>34.299999999999997</c:v>
                </c:pt>
                <c:pt idx="675">
                  <c:v>34.299999999999997</c:v>
                </c:pt>
                <c:pt idx="676">
                  <c:v>34.299999999999997</c:v>
                </c:pt>
                <c:pt idx="677">
                  <c:v>34.4</c:v>
                </c:pt>
                <c:pt idx="678">
                  <c:v>34.4</c:v>
                </c:pt>
                <c:pt idx="679">
                  <c:v>34.4</c:v>
                </c:pt>
                <c:pt idx="680">
                  <c:v>34.4</c:v>
                </c:pt>
                <c:pt idx="681">
                  <c:v>34.4</c:v>
                </c:pt>
                <c:pt idx="682">
                  <c:v>34.4</c:v>
                </c:pt>
                <c:pt idx="683">
                  <c:v>34.4</c:v>
                </c:pt>
                <c:pt idx="684">
                  <c:v>34.4</c:v>
                </c:pt>
                <c:pt idx="685">
                  <c:v>34.4</c:v>
                </c:pt>
                <c:pt idx="686">
                  <c:v>34.4</c:v>
                </c:pt>
                <c:pt idx="687">
                  <c:v>34.4</c:v>
                </c:pt>
                <c:pt idx="688">
                  <c:v>34.4</c:v>
                </c:pt>
                <c:pt idx="689">
                  <c:v>34.4</c:v>
                </c:pt>
                <c:pt idx="690">
                  <c:v>34.4</c:v>
                </c:pt>
                <c:pt idx="691">
                  <c:v>34.4</c:v>
                </c:pt>
                <c:pt idx="692">
                  <c:v>34.4</c:v>
                </c:pt>
                <c:pt idx="693">
                  <c:v>34.299999999999997</c:v>
                </c:pt>
                <c:pt idx="694">
                  <c:v>34.4</c:v>
                </c:pt>
                <c:pt idx="695">
                  <c:v>34.4</c:v>
                </c:pt>
                <c:pt idx="696">
                  <c:v>34.4</c:v>
                </c:pt>
                <c:pt idx="697">
                  <c:v>34.4</c:v>
                </c:pt>
                <c:pt idx="698">
                  <c:v>34.4</c:v>
                </c:pt>
                <c:pt idx="699">
                  <c:v>34.4</c:v>
                </c:pt>
                <c:pt idx="700">
                  <c:v>34.4</c:v>
                </c:pt>
                <c:pt idx="701">
                  <c:v>34.4</c:v>
                </c:pt>
                <c:pt idx="702">
                  <c:v>34.4</c:v>
                </c:pt>
                <c:pt idx="703">
                  <c:v>34.4</c:v>
                </c:pt>
                <c:pt idx="704">
                  <c:v>34.4</c:v>
                </c:pt>
                <c:pt idx="705">
                  <c:v>34.4</c:v>
                </c:pt>
                <c:pt idx="706">
                  <c:v>34.4</c:v>
                </c:pt>
                <c:pt idx="707">
                  <c:v>34.299999999999997</c:v>
                </c:pt>
                <c:pt idx="708">
                  <c:v>34.299999999999997</c:v>
                </c:pt>
                <c:pt idx="709">
                  <c:v>34.299999999999997</c:v>
                </c:pt>
                <c:pt idx="710">
                  <c:v>34.4</c:v>
                </c:pt>
                <c:pt idx="711">
                  <c:v>34.4</c:v>
                </c:pt>
                <c:pt idx="712">
                  <c:v>34.4</c:v>
                </c:pt>
                <c:pt idx="713">
                  <c:v>34.299999999999997</c:v>
                </c:pt>
                <c:pt idx="714">
                  <c:v>34.299999999999997</c:v>
                </c:pt>
                <c:pt idx="715">
                  <c:v>34.299999999999997</c:v>
                </c:pt>
                <c:pt idx="716">
                  <c:v>34.299999999999997</c:v>
                </c:pt>
                <c:pt idx="717">
                  <c:v>34.299999999999997</c:v>
                </c:pt>
                <c:pt idx="718">
                  <c:v>34.4</c:v>
                </c:pt>
                <c:pt idx="719">
                  <c:v>34.4</c:v>
                </c:pt>
                <c:pt idx="720">
                  <c:v>34.4</c:v>
                </c:pt>
                <c:pt idx="721">
                  <c:v>34.4</c:v>
                </c:pt>
                <c:pt idx="722">
                  <c:v>34.4</c:v>
                </c:pt>
                <c:pt idx="723">
                  <c:v>34.4</c:v>
                </c:pt>
                <c:pt idx="724">
                  <c:v>34.4</c:v>
                </c:pt>
                <c:pt idx="725">
                  <c:v>34.4</c:v>
                </c:pt>
                <c:pt idx="726">
                  <c:v>34.4</c:v>
                </c:pt>
                <c:pt idx="727">
                  <c:v>34.4</c:v>
                </c:pt>
                <c:pt idx="728">
                  <c:v>34.4</c:v>
                </c:pt>
                <c:pt idx="729">
                  <c:v>34.4</c:v>
                </c:pt>
                <c:pt idx="730">
                  <c:v>34.4</c:v>
                </c:pt>
                <c:pt idx="731">
                  <c:v>34.4</c:v>
                </c:pt>
                <c:pt idx="732">
                  <c:v>34.4</c:v>
                </c:pt>
                <c:pt idx="733">
                  <c:v>34.4</c:v>
                </c:pt>
                <c:pt idx="734">
                  <c:v>34.299999999999997</c:v>
                </c:pt>
                <c:pt idx="735">
                  <c:v>34.299999999999997</c:v>
                </c:pt>
                <c:pt idx="736">
                  <c:v>34.299999999999997</c:v>
                </c:pt>
                <c:pt idx="737">
                  <c:v>34.299999999999997</c:v>
                </c:pt>
                <c:pt idx="738">
                  <c:v>34.4</c:v>
                </c:pt>
                <c:pt idx="739">
                  <c:v>34.299999999999997</c:v>
                </c:pt>
                <c:pt idx="740">
                  <c:v>34.299999999999997</c:v>
                </c:pt>
                <c:pt idx="741">
                  <c:v>34.4</c:v>
                </c:pt>
                <c:pt idx="742">
                  <c:v>34.4</c:v>
                </c:pt>
                <c:pt idx="743">
                  <c:v>34.299999999999997</c:v>
                </c:pt>
                <c:pt idx="744">
                  <c:v>34.299999999999997</c:v>
                </c:pt>
                <c:pt idx="745">
                  <c:v>34.299999999999997</c:v>
                </c:pt>
                <c:pt idx="746">
                  <c:v>34.299999999999997</c:v>
                </c:pt>
                <c:pt idx="747">
                  <c:v>34.299999999999997</c:v>
                </c:pt>
                <c:pt idx="748">
                  <c:v>34.299999999999997</c:v>
                </c:pt>
                <c:pt idx="749">
                  <c:v>34.299999999999997</c:v>
                </c:pt>
                <c:pt idx="750">
                  <c:v>34.299999999999997</c:v>
                </c:pt>
                <c:pt idx="751">
                  <c:v>34.4</c:v>
                </c:pt>
                <c:pt idx="752">
                  <c:v>34.4</c:v>
                </c:pt>
                <c:pt idx="753">
                  <c:v>34.299999999999997</c:v>
                </c:pt>
                <c:pt idx="754">
                  <c:v>34.4</c:v>
                </c:pt>
                <c:pt idx="755">
                  <c:v>34.299999999999997</c:v>
                </c:pt>
                <c:pt idx="756">
                  <c:v>34.4</c:v>
                </c:pt>
                <c:pt idx="757">
                  <c:v>34.4</c:v>
                </c:pt>
                <c:pt idx="758">
                  <c:v>34.4</c:v>
                </c:pt>
                <c:pt idx="759">
                  <c:v>34.299999999999997</c:v>
                </c:pt>
                <c:pt idx="760">
                  <c:v>34.299999999999997</c:v>
                </c:pt>
                <c:pt idx="761">
                  <c:v>34.299999999999997</c:v>
                </c:pt>
                <c:pt idx="762">
                  <c:v>34.4</c:v>
                </c:pt>
                <c:pt idx="763">
                  <c:v>34.299999999999997</c:v>
                </c:pt>
                <c:pt idx="764">
                  <c:v>34.299999999999997</c:v>
                </c:pt>
                <c:pt idx="765">
                  <c:v>34.299999999999997</c:v>
                </c:pt>
                <c:pt idx="766">
                  <c:v>34.299999999999997</c:v>
                </c:pt>
                <c:pt idx="767">
                  <c:v>34.4</c:v>
                </c:pt>
                <c:pt idx="768">
                  <c:v>34.299999999999997</c:v>
                </c:pt>
                <c:pt idx="769">
                  <c:v>34.299999999999997</c:v>
                </c:pt>
                <c:pt idx="770">
                  <c:v>34.299999999999997</c:v>
                </c:pt>
                <c:pt idx="771">
                  <c:v>34.4</c:v>
                </c:pt>
                <c:pt idx="772">
                  <c:v>34.4</c:v>
                </c:pt>
                <c:pt idx="773">
                  <c:v>34.299999999999997</c:v>
                </c:pt>
                <c:pt idx="774">
                  <c:v>34.299999999999997</c:v>
                </c:pt>
                <c:pt idx="775">
                  <c:v>34.299999999999997</c:v>
                </c:pt>
                <c:pt idx="776">
                  <c:v>34.299999999999997</c:v>
                </c:pt>
                <c:pt idx="777">
                  <c:v>34.4</c:v>
                </c:pt>
                <c:pt idx="778">
                  <c:v>34.299999999999997</c:v>
                </c:pt>
                <c:pt idx="779">
                  <c:v>34.299999999999997</c:v>
                </c:pt>
                <c:pt idx="780">
                  <c:v>34.4</c:v>
                </c:pt>
                <c:pt idx="781">
                  <c:v>34.4</c:v>
                </c:pt>
                <c:pt idx="782">
                  <c:v>34.4</c:v>
                </c:pt>
                <c:pt idx="783">
                  <c:v>34.4</c:v>
                </c:pt>
                <c:pt idx="784">
                  <c:v>34.299999999999997</c:v>
                </c:pt>
                <c:pt idx="785">
                  <c:v>34.299999999999997</c:v>
                </c:pt>
                <c:pt idx="786">
                  <c:v>34.299999999999997</c:v>
                </c:pt>
                <c:pt idx="787">
                  <c:v>34.299999999999997</c:v>
                </c:pt>
                <c:pt idx="788">
                  <c:v>34.299999999999997</c:v>
                </c:pt>
                <c:pt idx="789">
                  <c:v>34.299999999999997</c:v>
                </c:pt>
                <c:pt idx="790">
                  <c:v>34.299999999999997</c:v>
                </c:pt>
                <c:pt idx="791">
                  <c:v>34.299999999999997</c:v>
                </c:pt>
                <c:pt idx="792">
                  <c:v>34.200000000000003</c:v>
                </c:pt>
                <c:pt idx="793">
                  <c:v>34.299999999999997</c:v>
                </c:pt>
                <c:pt idx="794">
                  <c:v>34.299999999999997</c:v>
                </c:pt>
                <c:pt idx="795">
                  <c:v>34.299999999999997</c:v>
                </c:pt>
                <c:pt idx="796">
                  <c:v>34.4</c:v>
                </c:pt>
                <c:pt idx="797">
                  <c:v>34.299999999999997</c:v>
                </c:pt>
                <c:pt idx="798">
                  <c:v>34.299999999999997</c:v>
                </c:pt>
                <c:pt idx="799">
                  <c:v>34.299999999999997</c:v>
                </c:pt>
                <c:pt idx="800">
                  <c:v>34.299999999999997</c:v>
                </c:pt>
                <c:pt idx="801">
                  <c:v>34.299999999999997</c:v>
                </c:pt>
                <c:pt idx="802">
                  <c:v>34.299999999999997</c:v>
                </c:pt>
                <c:pt idx="803">
                  <c:v>34.299999999999997</c:v>
                </c:pt>
                <c:pt idx="804">
                  <c:v>34.299999999999997</c:v>
                </c:pt>
                <c:pt idx="805">
                  <c:v>34.299999999999997</c:v>
                </c:pt>
                <c:pt idx="806">
                  <c:v>34.299999999999997</c:v>
                </c:pt>
                <c:pt idx="807">
                  <c:v>34.299999999999997</c:v>
                </c:pt>
                <c:pt idx="808">
                  <c:v>34.299999999999997</c:v>
                </c:pt>
                <c:pt idx="809">
                  <c:v>34.299999999999997</c:v>
                </c:pt>
                <c:pt idx="810">
                  <c:v>34.200000000000003</c:v>
                </c:pt>
                <c:pt idx="811">
                  <c:v>34.299999999999997</c:v>
                </c:pt>
                <c:pt idx="812">
                  <c:v>34.299999999999997</c:v>
                </c:pt>
                <c:pt idx="813">
                  <c:v>34.299999999999997</c:v>
                </c:pt>
                <c:pt idx="814">
                  <c:v>34.4</c:v>
                </c:pt>
                <c:pt idx="815">
                  <c:v>34.299999999999997</c:v>
                </c:pt>
                <c:pt idx="816">
                  <c:v>34.299999999999997</c:v>
                </c:pt>
                <c:pt idx="817">
                  <c:v>34.4</c:v>
                </c:pt>
                <c:pt idx="818">
                  <c:v>34.299999999999997</c:v>
                </c:pt>
                <c:pt idx="819">
                  <c:v>34.299999999999997</c:v>
                </c:pt>
                <c:pt idx="820">
                  <c:v>34.299999999999997</c:v>
                </c:pt>
                <c:pt idx="821">
                  <c:v>34.299999999999997</c:v>
                </c:pt>
                <c:pt idx="822">
                  <c:v>34.299999999999997</c:v>
                </c:pt>
                <c:pt idx="823">
                  <c:v>34.299999999999997</c:v>
                </c:pt>
                <c:pt idx="824">
                  <c:v>34.299999999999997</c:v>
                </c:pt>
                <c:pt idx="825">
                  <c:v>34.299999999999997</c:v>
                </c:pt>
                <c:pt idx="826">
                  <c:v>34.299999999999997</c:v>
                </c:pt>
                <c:pt idx="827">
                  <c:v>34.299999999999997</c:v>
                </c:pt>
                <c:pt idx="828">
                  <c:v>34.299999999999997</c:v>
                </c:pt>
                <c:pt idx="829">
                  <c:v>34.4</c:v>
                </c:pt>
                <c:pt idx="830">
                  <c:v>34.299999999999997</c:v>
                </c:pt>
                <c:pt idx="831">
                  <c:v>34.299999999999997</c:v>
                </c:pt>
                <c:pt idx="832">
                  <c:v>34.299999999999997</c:v>
                </c:pt>
                <c:pt idx="833">
                  <c:v>34.299999999999997</c:v>
                </c:pt>
                <c:pt idx="834">
                  <c:v>34.299999999999997</c:v>
                </c:pt>
                <c:pt idx="835">
                  <c:v>34.299999999999997</c:v>
                </c:pt>
                <c:pt idx="836">
                  <c:v>34.299999999999997</c:v>
                </c:pt>
                <c:pt idx="837">
                  <c:v>34.299999999999997</c:v>
                </c:pt>
                <c:pt idx="838">
                  <c:v>34.299999999999997</c:v>
                </c:pt>
                <c:pt idx="839">
                  <c:v>34.299999999999997</c:v>
                </c:pt>
                <c:pt idx="840">
                  <c:v>34.299999999999997</c:v>
                </c:pt>
                <c:pt idx="841">
                  <c:v>34.299999999999997</c:v>
                </c:pt>
                <c:pt idx="842">
                  <c:v>34.299999999999997</c:v>
                </c:pt>
                <c:pt idx="843">
                  <c:v>34.299999999999997</c:v>
                </c:pt>
                <c:pt idx="844">
                  <c:v>34.299999999999997</c:v>
                </c:pt>
                <c:pt idx="845">
                  <c:v>34.299999999999997</c:v>
                </c:pt>
                <c:pt idx="846">
                  <c:v>34.299999999999997</c:v>
                </c:pt>
                <c:pt idx="847">
                  <c:v>34.299999999999997</c:v>
                </c:pt>
                <c:pt idx="848">
                  <c:v>34.299999999999997</c:v>
                </c:pt>
                <c:pt idx="849">
                  <c:v>34.200000000000003</c:v>
                </c:pt>
                <c:pt idx="850">
                  <c:v>34.299999999999997</c:v>
                </c:pt>
                <c:pt idx="851">
                  <c:v>34.299999999999997</c:v>
                </c:pt>
                <c:pt idx="852">
                  <c:v>34.299999999999997</c:v>
                </c:pt>
                <c:pt idx="853">
                  <c:v>34.299999999999997</c:v>
                </c:pt>
                <c:pt idx="854">
                  <c:v>34.299999999999997</c:v>
                </c:pt>
                <c:pt idx="855">
                  <c:v>34.299999999999997</c:v>
                </c:pt>
                <c:pt idx="856">
                  <c:v>34.299999999999997</c:v>
                </c:pt>
                <c:pt idx="857">
                  <c:v>34.299999999999997</c:v>
                </c:pt>
                <c:pt idx="858">
                  <c:v>34.299999999999997</c:v>
                </c:pt>
                <c:pt idx="859">
                  <c:v>34.299999999999997</c:v>
                </c:pt>
                <c:pt idx="860">
                  <c:v>34.299999999999997</c:v>
                </c:pt>
                <c:pt idx="861">
                  <c:v>34.299999999999997</c:v>
                </c:pt>
                <c:pt idx="862">
                  <c:v>34.299999999999997</c:v>
                </c:pt>
                <c:pt idx="863">
                  <c:v>34.299999999999997</c:v>
                </c:pt>
                <c:pt idx="864">
                  <c:v>34.299999999999997</c:v>
                </c:pt>
                <c:pt idx="865">
                  <c:v>34.200000000000003</c:v>
                </c:pt>
                <c:pt idx="866">
                  <c:v>34.299999999999997</c:v>
                </c:pt>
                <c:pt idx="867">
                  <c:v>34.299999999999997</c:v>
                </c:pt>
                <c:pt idx="868">
                  <c:v>34.299999999999997</c:v>
                </c:pt>
                <c:pt idx="869">
                  <c:v>34.299999999999997</c:v>
                </c:pt>
                <c:pt idx="870">
                  <c:v>34.299999999999997</c:v>
                </c:pt>
                <c:pt idx="871">
                  <c:v>34.299999999999997</c:v>
                </c:pt>
                <c:pt idx="872">
                  <c:v>34.299999999999997</c:v>
                </c:pt>
                <c:pt idx="873">
                  <c:v>34.299999999999997</c:v>
                </c:pt>
                <c:pt idx="874">
                  <c:v>34.299999999999997</c:v>
                </c:pt>
                <c:pt idx="875">
                  <c:v>34.299999999999997</c:v>
                </c:pt>
                <c:pt idx="876">
                  <c:v>34.299999999999997</c:v>
                </c:pt>
                <c:pt idx="877">
                  <c:v>34.299999999999997</c:v>
                </c:pt>
                <c:pt idx="878">
                  <c:v>34.299999999999997</c:v>
                </c:pt>
                <c:pt idx="879">
                  <c:v>34.299999999999997</c:v>
                </c:pt>
                <c:pt idx="880">
                  <c:v>34.299999999999997</c:v>
                </c:pt>
                <c:pt idx="881">
                  <c:v>34.299999999999997</c:v>
                </c:pt>
                <c:pt idx="882">
                  <c:v>34.299999999999997</c:v>
                </c:pt>
                <c:pt idx="883">
                  <c:v>34.299999999999997</c:v>
                </c:pt>
                <c:pt idx="884">
                  <c:v>34.299999999999997</c:v>
                </c:pt>
                <c:pt idx="885">
                  <c:v>34.299999999999997</c:v>
                </c:pt>
                <c:pt idx="886">
                  <c:v>34.299999999999997</c:v>
                </c:pt>
                <c:pt idx="887">
                  <c:v>34.299999999999997</c:v>
                </c:pt>
                <c:pt idx="888">
                  <c:v>34.299999999999997</c:v>
                </c:pt>
                <c:pt idx="889">
                  <c:v>34.299999999999997</c:v>
                </c:pt>
                <c:pt idx="890">
                  <c:v>34.299999999999997</c:v>
                </c:pt>
                <c:pt idx="891">
                  <c:v>34.299999999999997</c:v>
                </c:pt>
                <c:pt idx="892">
                  <c:v>34.299999999999997</c:v>
                </c:pt>
                <c:pt idx="893">
                  <c:v>34.299999999999997</c:v>
                </c:pt>
                <c:pt idx="894">
                  <c:v>34.299999999999997</c:v>
                </c:pt>
                <c:pt idx="895">
                  <c:v>34.299999999999997</c:v>
                </c:pt>
                <c:pt idx="896">
                  <c:v>34.299999999999997</c:v>
                </c:pt>
                <c:pt idx="897">
                  <c:v>34.299999999999997</c:v>
                </c:pt>
                <c:pt idx="898">
                  <c:v>34.299999999999997</c:v>
                </c:pt>
                <c:pt idx="899">
                  <c:v>34.299999999999997</c:v>
                </c:pt>
                <c:pt idx="900">
                  <c:v>34.299999999999997</c:v>
                </c:pt>
                <c:pt idx="901">
                  <c:v>34.299999999999997</c:v>
                </c:pt>
                <c:pt idx="902">
                  <c:v>34.299999999999997</c:v>
                </c:pt>
                <c:pt idx="903">
                  <c:v>34.299999999999997</c:v>
                </c:pt>
                <c:pt idx="904">
                  <c:v>34.299999999999997</c:v>
                </c:pt>
                <c:pt idx="905">
                  <c:v>34.299999999999997</c:v>
                </c:pt>
                <c:pt idx="906">
                  <c:v>34.299999999999997</c:v>
                </c:pt>
                <c:pt idx="907">
                  <c:v>34.299999999999997</c:v>
                </c:pt>
                <c:pt idx="908">
                  <c:v>34.299999999999997</c:v>
                </c:pt>
                <c:pt idx="909">
                  <c:v>34.299999999999997</c:v>
                </c:pt>
                <c:pt idx="910">
                  <c:v>34.299999999999997</c:v>
                </c:pt>
                <c:pt idx="911">
                  <c:v>34.299999999999997</c:v>
                </c:pt>
                <c:pt idx="912">
                  <c:v>34.299999999999997</c:v>
                </c:pt>
                <c:pt idx="913">
                  <c:v>34.299999999999997</c:v>
                </c:pt>
                <c:pt idx="914">
                  <c:v>34.299999999999997</c:v>
                </c:pt>
                <c:pt idx="915">
                  <c:v>34.299999999999997</c:v>
                </c:pt>
                <c:pt idx="916">
                  <c:v>34.299999999999997</c:v>
                </c:pt>
                <c:pt idx="917">
                  <c:v>34.299999999999997</c:v>
                </c:pt>
                <c:pt idx="918">
                  <c:v>34.299999999999997</c:v>
                </c:pt>
                <c:pt idx="919">
                  <c:v>34.299999999999997</c:v>
                </c:pt>
                <c:pt idx="920">
                  <c:v>34.299999999999997</c:v>
                </c:pt>
                <c:pt idx="921">
                  <c:v>34.299999999999997</c:v>
                </c:pt>
                <c:pt idx="922">
                  <c:v>34.200000000000003</c:v>
                </c:pt>
                <c:pt idx="923">
                  <c:v>34.200000000000003</c:v>
                </c:pt>
                <c:pt idx="924">
                  <c:v>34.200000000000003</c:v>
                </c:pt>
                <c:pt idx="925">
                  <c:v>34.200000000000003</c:v>
                </c:pt>
                <c:pt idx="926">
                  <c:v>34.299999999999997</c:v>
                </c:pt>
                <c:pt idx="927">
                  <c:v>34.299999999999997</c:v>
                </c:pt>
                <c:pt idx="928">
                  <c:v>34.299999999999997</c:v>
                </c:pt>
                <c:pt idx="929">
                  <c:v>34.299999999999997</c:v>
                </c:pt>
                <c:pt idx="930">
                  <c:v>34.299999999999997</c:v>
                </c:pt>
                <c:pt idx="931">
                  <c:v>34.299999999999997</c:v>
                </c:pt>
                <c:pt idx="932">
                  <c:v>34.299999999999997</c:v>
                </c:pt>
                <c:pt idx="933">
                  <c:v>34.299999999999997</c:v>
                </c:pt>
                <c:pt idx="934">
                  <c:v>34.299999999999997</c:v>
                </c:pt>
                <c:pt idx="935">
                  <c:v>34.299999999999997</c:v>
                </c:pt>
                <c:pt idx="936">
                  <c:v>34.299999999999997</c:v>
                </c:pt>
                <c:pt idx="937">
                  <c:v>34.299999999999997</c:v>
                </c:pt>
                <c:pt idx="938">
                  <c:v>34.200000000000003</c:v>
                </c:pt>
                <c:pt idx="939">
                  <c:v>34.200000000000003</c:v>
                </c:pt>
                <c:pt idx="940">
                  <c:v>34.200000000000003</c:v>
                </c:pt>
                <c:pt idx="941">
                  <c:v>34.299999999999997</c:v>
                </c:pt>
                <c:pt idx="942">
                  <c:v>34.299999999999997</c:v>
                </c:pt>
                <c:pt idx="943">
                  <c:v>34.299999999999997</c:v>
                </c:pt>
                <c:pt idx="944">
                  <c:v>34.299999999999997</c:v>
                </c:pt>
                <c:pt idx="945">
                  <c:v>34.299999999999997</c:v>
                </c:pt>
                <c:pt idx="946">
                  <c:v>34.299999999999997</c:v>
                </c:pt>
                <c:pt idx="947">
                  <c:v>34.200000000000003</c:v>
                </c:pt>
                <c:pt idx="948">
                  <c:v>34.200000000000003</c:v>
                </c:pt>
                <c:pt idx="949">
                  <c:v>34.299999999999997</c:v>
                </c:pt>
                <c:pt idx="950">
                  <c:v>34.299999999999997</c:v>
                </c:pt>
                <c:pt idx="951">
                  <c:v>34.299999999999997</c:v>
                </c:pt>
                <c:pt idx="952">
                  <c:v>34.299999999999997</c:v>
                </c:pt>
                <c:pt idx="953">
                  <c:v>34.299999999999997</c:v>
                </c:pt>
                <c:pt idx="954">
                  <c:v>34.299999999999997</c:v>
                </c:pt>
                <c:pt idx="955">
                  <c:v>34.200000000000003</c:v>
                </c:pt>
                <c:pt idx="956">
                  <c:v>34.200000000000003</c:v>
                </c:pt>
                <c:pt idx="957">
                  <c:v>34.200000000000003</c:v>
                </c:pt>
                <c:pt idx="958">
                  <c:v>34.299999999999997</c:v>
                </c:pt>
                <c:pt idx="959">
                  <c:v>34.299999999999997</c:v>
                </c:pt>
                <c:pt idx="960">
                  <c:v>34.200000000000003</c:v>
                </c:pt>
                <c:pt idx="961">
                  <c:v>34.200000000000003</c:v>
                </c:pt>
                <c:pt idx="962">
                  <c:v>34.299999999999997</c:v>
                </c:pt>
                <c:pt idx="963">
                  <c:v>34.299999999999997</c:v>
                </c:pt>
                <c:pt idx="964">
                  <c:v>34.299999999999997</c:v>
                </c:pt>
                <c:pt idx="965">
                  <c:v>34.299999999999997</c:v>
                </c:pt>
                <c:pt idx="966">
                  <c:v>34.299999999999997</c:v>
                </c:pt>
                <c:pt idx="967">
                  <c:v>34.299999999999997</c:v>
                </c:pt>
                <c:pt idx="968">
                  <c:v>34.299999999999997</c:v>
                </c:pt>
                <c:pt idx="969">
                  <c:v>34.299999999999997</c:v>
                </c:pt>
                <c:pt idx="970">
                  <c:v>34.299999999999997</c:v>
                </c:pt>
                <c:pt idx="971">
                  <c:v>34.299999999999997</c:v>
                </c:pt>
                <c:pt idx="972">
                  <c:v>34.299999999999997</c:v>
                </c:pt>
                <c:pt idx="973">
                  <c:v>34.299999999999997</c:v>
                </c:pt>
                <c:pt idx="974">
                  <c:v>34.299999999999997</c:v>
                </c:pt>
                <c:pt idx="975">
                  <c:v>34.200000000000003</c:v>
                </c:pt>
                <c:pt idx="976">
                  <c:v>34.200000000000003</c:v>
                </c:pt>
                <c:pt idx="977">
                  <c:v>34.299999999999997</c:v>
                </c:pt>
                <c:pt idx="978">
                  <c:v>34.299999999999997</c:v>
                </c:pt>
                <c:pt idx="979">
                  <c:v>34.299999999999997</c:v>
                </c:pt>
                <c:pt idx="980">
                  <c:v>34.299999999999997</c:v>
                </c:pt>
                <c:pt idx="981">
                  <c:v>34.299999999999997</c:v>
                </c:pt>
                <c:pt idx="982">
                  <c:v>34.299999999999997</c:v>
                </c:pt>
                <c:pt idx="983">
                  <c:v>34.299999999999997</c:v>
                </c:pt>
                <c:pt idx="984">
                  <c:v>34.299999999999997</c:v>
                </c:pt>
                <c:pt idx="985">
                  <c:v>34.299999999999997</c:v>
                </c:pt>
                <c:pt idx="986">
                  <c:v>34.299999999999997</c:v>
                </c:pt>
                <c:pt idx="987">
                  <c:v>34.299999999999997</c:v>
                </c:pt>
                <c:pt idx="988">
                  <c:v>34.299999999999997</c:v>
                </c:pt>
                <c:pt idx="989">
                  <c:v>34.299999999999997</c:v>
                </c:pt>
                <c:pt idx="990">
                  <c:v>34.299999999999997</c:v>
                </c:pt>
                <c:pt idx="991">
                  <c:v>34.299999999999997</c:v>
                </c:pt>
                <c:pt idx="992">
                  <c:v>34.299999999999997</c:v>
                </c:pt>
                <c:pt idx="993">
                  <c:v>34.299999999999997</c:v>
                </c:pt>
                <c:pt idx="994">
                  <c:v>34.299999999999997</c:v>
                </c:pt>
                <c:pt idx="995">
                  <c:v>34.299999999999997</c:v>
                </c:pt>
                <c:pt idx="996">
                  <c:v>34.299999999999997</c:v>
                </c:pt>
                <c:pt idx="997">
                  <c:v>34.299999999999997</c:v>
                </c:pt>
                <c:pt idx="998">
                  <c:v>34.299999999999997</c:v>
                </c:pt>
                <c:pt idx="999">
                  <c:v>34.299999999999997</c:v>
                </c:pt>
                <c:pt idx="1000">
                  <c:v>34.299999999999997</c:v>
                </c:pt>
                <c:pt idx="1001">
                  <c:v>34.299999999999997</c:v>
                </c:pt>
                <c:pt idx="1002">
                  <c:v>34.299999999999997</c:v>
                </c:pt>
                <c:pt idx="1003">
                  <c:v>34.299999999999997</c:v>
                </c:pt>
                <c:pt idx="1004">
                  <c:v>34.299999999999997</c:v>
                </c:pt>
                <c:pt idx="1005">
                  <c:v>34.299999999999997</c:v>
                </c:pt>
                <c:pt idx="1006">
                  <c:v>34.299999999999997</c:v>
                </c:pt>
                <c:pt idx="1007">
                  <c:v>34.299999999999997</c:v>
                </c:pt>
                <c:pt idx="1008">
                  <c:v>34.299999999999997</c:v>
                </c:pt>
                <c:pt idx="1009">
                  <c:v>34.299999999999997</c:v>
                </c:pt>
                <c:pt idx="1010">
                  <c:v>34.299999999999997</c:v>
                </c:pt>
                <c:pt idx="1011">
                  <c:v>34.299999999999997</c:v>
                </c:pt>
                <c:pt idx="1012">
                  <c:v>34.299999999999997</c:v>
                </c:pt>
                <c:pt idx="1013">
                  <c:v>34.200000000000003</c:v>
                </c:pt>
                <c:pt idx="1014">
                  <c:v>34.200000000000003</c:v>
                </c:pt>
                <c:pt idx="1015">
                  <c:v>34.299999999999997</c:v>
                </c:pt>
                <c:pt idx="1016">
                  <c:v>34.299999999999997</c:v>
                </c:pt>
                <c:pt idx="1017">
                  <c:v>34.299999999999997</c:v>
                </c:pt>
                <c:pt idx="1018">
                  <c:v>34.299999999999997</c:v>
                </c:pt>
                <c:pt idx="1019">
                  <c:v>34.299999999999997</c:v>
                </c:pt>
                <c:pt idx="1020">
                  <c:v>34.299999999999997</c:v>
                </c:pt>
                <c:pt idx="1021">
                  <c:v>34.200000000000003</c:v>
                </c:pt>
                <c:pt idx="1022">
                  <c:v>34.200000000000003</c:v>
                </c:pt>
                <c:pt idx="1023">
                  <c:v>34.200000000000003</c:v>
                </c:pt>
                <c:pt idx="1024">
                  <c:v>34.299999999999997</c:v>
                </c:pt>
                <c:pt idx="1025">
                  <c:v>34.299999999999997</c:v>
                </c:pt>
                <c:pt idx="1026">
                  <c:v>34.200000000000003</c:v>
                </c:pt>
                <c:pt idx="1027">
                  <c:v>34.200000000000003</c:v>
                </c:pt>
                <c:pt idx="1028">
                  <c:v>34.200000000000003</c:v>
                </c:pt>
                <c:pt idx="1029">
                  <c:v>34.200000000000003</c:v>
                </c:pt>
                <c:pt idx="1030">
                  <c:v>34.200000000000003</c:v>
                </c:pt>
                <c:pt idx="1031">
                  <c:v>34.200000000000003</c:v>
                </c:pt>
                <c:pt idx="1032">
                  <c:v>34.200000000000003</c:v>
                </c:pt>
                <c:pt idx="1033">
                  <c:v>34.299999999999997</c:v>
                </c:pt>
                <c:pt idx="1034">
                  <c:v>34.299999999999997</c:v>
                </c:pt>
                <c:pt idx="1035">
                  <c:v>34.299999999999997</c:v>
                </c:pt>
                <c:pt idx="1036">
                  <c:v>34.299999999999997</c:v>
                </c:pt>
                <c:pt idx="1037">
                  <c:v>34.299999999999997</c:v>
                </c:pt>
                <c:pt idx="1038">
                  <c:v>34.299999999999997</c:v>
                </c:pt>
                <c:pt idx="1039">
                  <c:v>34.200000000000003</c:v>
                </c:pt>
                <c:pt idx="1040">
                  <c:v>34.299999999999997</c:v>
                </c:pt>
                <c:pt idx="1041">
                  <c:v>34.299999999999997</c:v>
                </c:pt>
                <c:pt idx="1042">
                  <c:v>34.299999999999997</c:v>
                </c:pt>
                <c:pt idx="1043">
                  <c:v>34.299999999999997</c:v>
                </c:pt>
                <c:pt idx="1044">
                  <c:v>34.299999999999997</c:v>
                </c:pt>
                <c:pt idx="1045">
                  <c:v>34.299999999999997</c:v>
                </c:pt>
                <c:pt idx="1046">
                  <c:v>34.299999999999997</c:v>
                </c:pt>
                <c:pt idx="1047">
                  <c:v>34.299999999999997</c:v>
                </c:pt>
                <c:pt idx="1048">
                  <c:v>34.299999999999997</c:v>
                </c:pt>
                <c:pt idx="1049">
                  <c:v>34.299999999999997</c:v>
                </c:pt>
                <c:pt idx="1050">
                  <c:v>34.299999999999997</c:v>
                </c:pt>
                <c:pt idx="1051">
                  <c:v>34.200000000000003</c:v>
                </c:pt>
                <c:pt idx="1052">
                  <c:v>34.200000000000003</c:v>
                </c:pt>
                <c:pt idx="1053">
                  <c:v>34.200000000000003</c:v>
                </c:pt>
                <c:pt idx="1054">
                  <c:v>34.299999999999997</c:v>
                </c:pt>
                <c:pt idx="1055">
                  <c:v>34.299999999999997</c:v>
                </c:pt>
                <c:pt idx="1056">
                  <c:v>34.299999999999997</c:v>
                </c:pt>
                <c:pt idx="1057">
                  <c:v>34.299999999999997</c:v>
                </c:pt>
                <c:pt idx="1058">
                  <c:v>34.200000000000003</c:v>
                </c:pt>
                <c:pt idx="1059">
                  <c:v>34.200000000000003</c:v>
                </c:pt>
                <c:pt idx="1060">
                  <c:v>34.200000000000003</c:v>
                </c:pt>
                <c:pt idx="1061">
                  <c:v>34.200000000000003</c:v>
                </c:pt>
                <c:pt idx="1062">
                  <c:v>34.200000000000003</c:v>
                </c:pt>
                <c:pt idx="1063">
                  <c:v>34.200000000000003</c:v>
                </c:pt>
                <c:pt idx="1064">
                  <c:v>34.200000000000003</c:v>
                </c:pt>
                <c:pt idx="1065">
                  <c:v>34.299999999999997</c:v>
                </c:pt>
                <c:pt idx="1066">
                  <c:v>34.299999999999997</c:v>
                </c:pt>
                <c:pt idx="1067">
                  <c:v>34.299999999999997</c:v>
                </c:pt>
                <c:pt idx="1068">
                  <c:v>34.299999999999997</c:v>
                </c:pt>
                <c:pt idx="1069">
                  <c:v>34.299999999999997</c:v>
                </c:pt>
                <c:pt idx="1070">
                  <c:v>34.299999999999997</c:v>
                </c:pt>
                <c:pt idx="1071">
                  <c:v>34.299999999999997</c:v>
                </c:pt>
                <c:pt idx="1072">
                  <c:v>34.299999999999997</c:v>
                </c:pt>
                <c:pt idx="1073">
                  <c:v>34.299999999999997</c:v>
                </c:pt>
                <c:pt idx="1074">
                  <c:v>34.299999999999997</c:v>
                </c:pt>
                <c:pt idx="1075">
                  <c:v>34.299999999999997</c:v>
                </c:pt>
                <c:pt idx="1076">
                  <c:v>34.299999999999997</c:v>
                </c:pt>
                <c:pt idx="1077">
                  <c:v>34.299999999999997</c:v>
                </c:pt>
                <c:pt idx="1078">
                  <c:v>34.200000000000003</c:v>
                </c:pt>
                <c:pt idx="1079">
                  <c:v>34.200000000000003</c:v>
                </c:pt>
                <c:pt idx="1080">
                  <c:v>34.200000000000003</c:v>
                </c:pt>
                <c:pt idx="1081">
                  <c:v>34.200000000000003</c:v>
                </c:pt>
                <c:pt idx="1082">
                  <c:v>34.299999999999997</c:v>
                </c:pt>
                <c:pt idx="1083">
                  <c:v>34.299999999999997</c:v>
                </c:pt>
                <c:pt idx="1084">
                  <c:v>34.299999999999997</c:v>
                </c:pt>
                <c:pt idx="1085">
                  <c:v>34.299999999999997</c:v>
                </c:pt>
                <c:pt idx="1086">
                  <c:v>34.299999999999997</c:v>
                </c:pt>
                <c:pt idx="1087">
                  <c:v>34.299999999999997</c:v>
                </c:pt>
                <c:pt idx="1088">
                  <c:v>34.299999999999997</c:v>
                </c:pt>
                <c:pt idx="1089">
                  <c:v>34.299999999999997</c:v>
                </c:pt>
                <c:pt idx="1090">
                  <c:v>34.200000000000003</c:v>
                </c:pt>
                <c:pt idx="1091">
                  <c:v>34.299999999999997</c:v>
                </c:pt>
                <c:pt idx="1092">
                  <c:v>34.299999999999997</c:v>
                </c:pt>
                <c:pt idx="1093">
                  <c:v>34.299999999999997</c:v>
                </c:pt>
                <c:pt idx="1094">
                  <c:v>34.299999999999997</c:v>
                </c:pt>
                <c:pt idx="1095">
                  <c:v>34.299999999999997</c:v>
                </c:pt>
                <c:pt idx="1096">
                  <c:v>34.299999999999997</c:v>
                </c:pt>
                <c:pt idx="1097">
                  <c:v>34.299999999999997</c:v>
                </c:pt>
                <c:pt idx="1098">
                  <c:v>34.299999999999997</c:v>
                </c:pt>
                <c:pt idx="1099">
                  <c:v>34.200000000000003</c:v>
                </c:pt>
                <c:pt idx="1100">
                  <c:v>34.299999999999997</c:v>
                </c:pt>
                <c:pt idx="1101">
                  <c:v>34.299999999999997</c:v>
                </c:pt>
                <c:pt idx="1102">
                  <c:v>34.299999999999997</c:v>
                </c:pt>
                <c:pt idx="1103">
                  <c:v>34.299999999999997</c:v>
                </c:pt>
                <c:pt idx="1104">
                  <c:v>34.299999999999997</c:v>
                </c:pt>
                <c:pt idx="1105">
                  <c:v>34.299999999999997</c:v>
                </c:pt>
                <c:pt idx="1106">
                  <c:v>34.299999999999997</c:v>
                </c:pt>
                <c:pt idx="1107">
                  <c:v>34.299999999999997</c:v>
                </c:pt>
                <c:pt idx="1108">
                  <c:v>34.299999999999997</c:v>
                </c:pt>
                <c:pt idx="1109">
                  <c:v>34.299999999999997</c:v>
                </c:pt>
                <c:pt idx="1110">
                  <c:v>34.299999999999997</c:v>
                </c:pt>
                <c:pt idx="1111">
                  <c:v>34.299999999999997</c:v>
                </c:pt>
                <c:pt idx="1112">
                  <c:v>34.299999999999997</c:v>
                </c:pt>
                <c:pt idx="1113">
                  <c:v>34.299999999999997</c:v>
                </c:pt>
                <c:pt idx="1114">
                  <c:v>34.200000000000003</c:v>
                </c:pt>
                <c:pt idx="1115">
                  <c:v>34.200000000000003</c:v>
                </c:pt>
                <c:pt idx="1116">
                  <c:v>34.200000000000003</c:v>
                </c:pt>
                <c:pt idx="1117">
                  <c:v>34.299999999999997</c:v>
                </c:pt>
                <c:pt idx="1118">
                  <c:v>34.299999999999997</c:v>
                </c:pt>
                <c:pt idx="1119">
                  <c:v>34.299999999999997</c:v>
                </c:pt>
                <c:pt idx="1120">
                  <c:v>34.200000000000003</c:v>
                </c:pt>
                <c:pt idx="1121">
                  <c:v>34.200000000000003</c:v>
                </c:pt>
                <c:pt idx="1122">
                  <c:v>34.200000000000003</c:v>
                </c:pt>
                <c:pt idx="1123">
                  <c:v>34.299999999999997</c:v>
                </c:pt>
                <c:pt idx="1124">
                  <c:v>34.299999999999997</c:v>
                </c:pt>
                <c:pt idx="1125">
                  <c:v>34.299999999999997</c:v>
                </c:pt>
                <c:pt idx="1126">
                  <c:v>34.299999999999997</c:v>
                </c:pt>
                <c:pt idx="1127">
                  <c:v>34.200000000000003</c:v>
                </c:pt>
                <c:pt idx="1128">
                  <c:v>34.299999999999997</c:v>
                </c:pt>
                <c:pt idx="1129">
                  <c:v>34.299999999999997</c:v>
                </c:pt>
                <c:pt idx="1130">
                  <c:v>34.299999999999997</c:v>
                </c:pt>
                <c:pt idx="1131">
                  <c:v>34.200000000000003</c:v>
                </c:pt>
                <c:pt idx="1132">
                  <c:v>34.299999999999997</c:v>
                </c:pt>
                <c:pt idx="1133">
                  <c:v>34.299999999999997</c:v>
                </c:pt>
                <c:pt idx="1134">
                  <c:v>34.299999999999997</c:v>
                </c:pt>
                <c:pt idx="1135">
                  <c:v>34.299999999999997</c:v>
                </c:pt>
                <c:pt idx="1136">
                  <c:v>34.299999999999997</c:v>
                </c:pt>
                <c:pt idx="1137">
                  <c:v>34.299999999999997</c:v>
                </c:pt>
                <c:pt idx="1138">
                  <c:v>34.299999999999997</c:v>
                </c:pt>
                <c:pt idx="1139">
                  <c:v>34.299999999999997</c:v>
                </c:pt>
                <c:pt idx="1140">
                  <c:v>34.4</c:v>
                </c:pt>
                <c:pt idx="1141">
                  <c:v>34.299999999999997</c:v>
                </c:pt>
                <c:pt idx="1142">
                  <c:v>34.200000000000003</c:v>
                </c:pt>
                <c:pt idx="1143">
                  <c:v>34.200000000000003</c:v>
                </c:pt>
                <c:pt idx="1144">
                  <c:v>34.200000000000003</c:v>
                </c:pt>
                <c:pt idx="1145">
                  <c:v>34.299999999999997</c:v>
                </c:pt>
                <c:pt idx="1146">
                  <c:v>34.299999999999997</c:v>
                </c:pt>
                <c:pt idx="1147">
                  <c:v>34.299999999999997</c:v>
                </c:pt>
                <c:pt idx="1148">
                  <c:v>34.299999999999997</c:v>
                </c:pt>
                <c:pt idx="1149">
                  <c:v>34.299999999999997</c:v>
                </c:pt>
                <c:pt idx="1150">
                  <c:v>34.299999999999997</c:v>
                </c:pt>
                <c:pt idx="1151">
                  <c:v>34.299999999999997</c:v>
                </c:pt>
                <c:pt idx="1152">
                  <c:v>34.299999999999997</c:v>
                </c:pt>
                <c:pt idx="1153">
                  <c:v>34.299999999999997</c:v>
                </c:pt>
                <c:pt idx="1154">
                  <c:v>34.299999999999997</c:v>
                </c:pt>
                <c:pt idx="1155">
                  <c:v>34.299999999999997</c:v>
                </c:pt>
                <c:pt idx="1156">
                  <c:v>34.299999999999997</c:v>
                </c:pt>
                <c:pt idx="1157">
                  <c:v>34.200000000000003</c:v>
                </c:pt>
                <c:pt idx="1158">
                  <c:v>34.200000000000003</c:v>
                </c:pt>
                <c:pt idx="1159">
                  <c:v>34.299999999999997</c:v>
                </c:pt>
                <c:pt idx="1160">
                  <c:v>34.200000000000003</c:v>
                </c:pt>
                <c:pt idx="1161">
                  <c:v>34.299999999999997</c:v>
                </c:pt>
                <c:pt idx="1162">
                  <c:v>34.200000000000003</c:v>
                </c:pt>
                <c:pt idx="1163">
                  <c:v>34.299999999999997</c:v>
                </c:pt>
                <c:pt idx="1164">
                  <c:v>34.299999999999997</c:v>
                </c:pt>
                <c:pt idx="1165">
                  <c:v>34.299999999999997</c:v>
                </c:pt>
                <c:pt idx="1166">
                  <c:v>34.299999999999997</c:v>
                </c:pt>
                <c:pt idx="1167">
                  <c:v>34.299999999999997</c:v>
                </c:pt>
                <c:pt idx="1168">
                  <c:v>34.200000000000003</c:v>
                </c:pt>
                <c:pt idx="1169">
                  <c:v>34.200000000000003</c:v>
                </c:pt>
                <c:pt idx="1170">
                  <c:v>34.200000000000003</c:v>
                </c:pt>
                <c:pt idx="1171">
                  <c:v>34.200000000000003</c:v>
                </c:pt>
                <c:pt idx="1172">
                  <c:v>34.299999999999997</c:v>
                </c:pt>
                <c:pt idx="1173">
                  <c:v>34.299999999999997</c:v>
                </c:pt>
                <c:pt idx="1174">
                  <c:v>34.299999999999997</c:v>
                </c:pt>
                <c:pt idx="1175">
                  <c:v>34.299999999999997</c:v>
                </c:pt>
                <c:pt idx="1176">
                  <c:v>34.299999999999997</c:v>
                </c:pt>
                <c:pt idx="1177">
                  <c:v>34.299999999999997</c:v>
                </c:pt>
                <c:pt idx="1178">
                  <c:v>34.200000000000003</c:v>
                </c:pt>
                <c:pt idx="1179">
                  <c:v>34.200000000000003</c:v>
                </c:pt>
                <c:pt idx="1180">
                  <c:v>34.200000000000003</c:v>
                </c:pt>
                <c:pt idx="1181">
                  <c:v>34.200000000000003</c:v>
                </c:pt>
                <c:pt idx="1182">
                  <c:v>34.200000000000003</c:v>
                </c:pt>
                <c:pt idx="1183">
                  <c:v>34.299999999999997</c:v>
                </c:pt>
                <c:pt idx="1184">
                  <c:v>34.299999999999997</c:v>
                </c:pt>
                <c:pt idx="1185">
                  <c:v>34.299999999999997</c:v>
                </c:pt>
                <c:pt idx="1186">
                  <c:v>34.200000000000003</c:v>
                </c:pt>
                <c:pt idx="1187">
                  <c:v>34.200000000000003</c:v>
                </c:pt>
                <c:pt idx="1188">
                  <c:v>34.200000000000003</c:v>
                </c:pt>
                <c:pt idx="1189">
                  <c:v>34.299999999999997</c:v>
                </c:pt>
                <c:pt idx="1190">
                  <c:v>34.299999999999997</c:v>
                </c:pt>
                <c:pt idx="1191">
                  <c:v>34.299999999999997</c:v>
                </c:pt>
                <c:pt idx="1192">
                  <c:v>34.200000000000003</c:v>
                </c:pt>
                <c:pt idx="1193">
                  <c:v>34.299999999999997</c:v>
                </c:pt>
                <c:pt idx="1194">
                  <c:v>34.200000000000003</c:v>
                </c:pt>
                <c:pt idx="1195">
                  <c:v>34.200000000000003</c:v>
                </c:pt>
                <c:pt idx="1196">
                  <c:v>34.200000000000003</c:v>
                </c:pt>
                <c:pt idx="1197">
                  <c:v>34.200000000000003</c:v>
                </c:pt>
                <c:pt idx="1198">
                  <c:v>34.200000000000003</c:v>
                </c:pt>
                <c:pt idx="1199">
                  <c:v>34.200000000000003</c:v>
                </c:pt>
                <c:pt idx="1200">
                  <c:v>34.200000000000003</c:v>
                </c:pt>
                <c:pt idx="1201">
                  <c:v>34.200000000000003</c:v>
                </c:pt>
                <c:pt idx="1202">
                  <c:v>34.200000000000003</c:v>
                </c:pt>
                <c:pt idx="1203">
                  <c:v>34.200000000000003</c:v>
                </c:pt>
                <c:pt idx="1204">
                  <c:v>34.200000000000003</c:v>
                </c:pt>
                <c:pt idx="1205">
                  <c:v>34.200000000000003</c:v>
                </c:pt>
                <c:pt idx="1206">
                  <c:v>34.200000000000003</c:v>
                </c:pt>
                <c:pt idx="1207">
                  <c:v>34.200000000000003</c:v>
                </c:pt>
                <c:pt idx="1208">
                  <c:v>34.200000000000003</c:v>
                </c:pt>
                <c:pt idx="1209">
                  <c:v>34.200000000000003</c:v>
                </c:pt>
                <c:pt idx="1210">
                  <c:v>34.200000000000003</c:v>
                </c:pt>
                <c:pt idx="1211">
                  <c:v>34.200000000000003</c:v>
                </c:pt>
                <c:pt idx="1212">
                  <c:v>34.200000000000003</c:v>
                </c:pt>
                <c:pt idx="1213">
                  <c:v>34.299999999999997</c:v>
                </c:pt>
                <c:pt idx="1214">
                  <c:v>34.299999999999997</c:v>
                </c:pt>
                <c:pt idx="1215">
                  <c:v>34.299999999999997</c:v>
                </c:pt>
                <c:pt idx="1216">
                  <c:v>34.200000000000003</c:v>
                </c:pt>
                <c:pt idx="1217">
                  <c:v>34.299999999999997</c:v>
                </c:pt>
                <c:pt idx="1218">
                  <c:v>34.299999999999997</c:v>
                </c:pt>
                <c:pt idx="1219">
                  <c:v>34.200000000000003</c:v>
                </c:pt>
                <c:pt idx="1220">
                  <c:v>34.200000000000003</c:v>
                </c:pt>
                <c:pt idx="1221">
                  <c:v>34.200000000000003</c:v>
                </c:pt>
                <c:pt idx="1222">
                  <c:v>34.299999999999997</c:v>
                </c:pt>
                <c:pt idx="1223">
                  <c:v>34.299999999999997</c:v>
                </c:pt>
                <c:pt idx="1224">
                  <c:v>34.299999999999997</c:v>
                </c:pt>
                <c:pt idx="1225">
                  <c:v>34.299999999999997</c:v>
                </c:pt>
                <c:pt idx="1226">
                  <c:v>34.299999999999997</c:v>
                </c:pt>
                <c:pt idx="1227">
                  <c:v>34.200000000000003</c:v>
                </c:pt>
                <c:pt idx="1228">
                  <c:v>34.299999999999997</c:v>
                </c:pt>
                <c:pt idx="1229">
                  <c:v>34.299999999999997</c:v>
                </c:pt>
                <c:pt idx="1230">
                  <c:v>34.299999999999997</c:v>
                </c:pt>
                <c:pt idx="1231">
                  <c:v>34.299999999999997</c:v>
                </c:pt>
                <c:pt idx="1232">
                  <c:v>34.299999999999997</c:v>
                </c:pt>
                <c:pt idx="1233">
                  <c:v>34.299999999999997</c:v>
                </c:pt>
                <c:pt idx="1234">
                  <c:v>34.299999999999997</c:v>
                </c:pt>
                <c:pt idx="1235">
                  <c:v>34.299999999999997</c:v>
                </c:pt>
                <c:pt idx="1236">
                  <c:v>34.299999999999997</c:v>
                </c:pt>
                <c:pt idx="1237">
                  <c:v>34.299999999999997</c:v>
                </c:pt>
                <c:pt idx="1238">
                  <c:v>34.299999999999997</c:v>
                </c:pt>
                <c:pt idx="1239">
                  <c:v>34.200000000000003</c:v>
                </c:pt>
                <c:pt idx="1240">
                  <c:v>34.299999999999997</c:v>
                </c:pt>
                <c:pt idx="1241">
                  <c:v>34.299999999999997</c:v>
                </c:pt>
                <c:pt idx="1242">
                  <c:v>34.299999999999997</c:v>
                </c:pt>
                <c:pt idx="1243">
                  <c:v>34.299999999999997</c:v>
                </c:pt>
                <c:pt idx="1244">
                  <c:v>34.299999999999997</c:v>
                </c:pt>
                <c:pt idx="1245">
                  <c:v>34.299999999999997</c:v>
                </c:pt>
                <c:pt idx="1246">
                  <c:v>34.299999999999997</c:v>
                </c:pt>
                <c:pt idx="1247">
                  <c:v>34.299999999999997</c:v>
                </c:pt>
                <c:pt idx="1248">
                  <c:v>34.299999999999997</c:v>
                </c:pt>
                <c:pt idx="1249">
                  <c:v>34.200000000000003</c:v>
                </c:pt>
                <c:pt idx="1250">
                  <c:v>34.200000000000003</c:v>
                </c:pt>
                <c:pt idx="1251">
                  <c:v>34.200000000000003</c:v>
                </c:pt>
                <c:pt idx="1252">
                  <c:v>34.200000000000003</c:v>
                </c:pt>
                <c:pt idx="1253">
                  <c:v>34.200000000000003</c:v>
                </c:pt>
                <c:pt idx="1254">
                  <c:v>34.200000000000003</c:v>
                </c:pt>
                <c:pt idx="1255">
                  <c:v>34.200000000000003</c:v>
                </c:pt>
                <c:pt idx="1256">
                  <c:v>34.200000000000003</c:v>
                </c:pt>
                <c:pt idx="1257">
                  <c:v>34.299999999999997</c:v>
                </c:pt>
                <c:pt idx="1258">
                  <c:v>34.299999999999997</c:v>
                </c:pt>
                <c:pt idx="1259">
                  <c:v>34.299999999999997</c:v>
                </c:pt>
                <c:pt idx="1260">
                  <c:v>34.200000000000003</c:v>
                </c:pt>
                <c:pt idx="1261">
                  <c:v>34.200000000000003</c:v>
                </c:pt>
                <c:pt idx="1262">
                  <c:v>34.200000000000003</c:v>
                </c:pt>
                <c:pt idx="1263">
                  <c:v>34.299999999999997</c:v>
                </c:pt>
                <c:pt idx="1264">
                  <c:v>34.200000000000003</c:v>
                </c:pt>
                <c:pt idx="1265">
                  <c:v>34.299999999999997</c:v>
                </c:pt>
                <c:pt idx="1266">
                  <c:v>34.299999999999997</c:v>
                </c:pt>
                <c:pt idx="1267">
                  <c:v>34.299999999999997</c:v>
                </c:pt>
                <c:pt idx="1268">
                  <c:v>34.299999999999997</c:v>
                </c:pt>
                <c:pt idx="1269">
                  <c:v>34.299999999999997</c:v>
                </c:pt>
                <c:pt idx="1270">
                  <c:v>34.299999999999997</c:v>
                </c:pt>
                <c:pt idx="1271">
                  <c:v>34.299999999999997</c:v>
                </c:pt>
                <c:pt idx="1272">
                  <c:v>34.299999999999997</c:v>
                </c:pt>
                <c:pt idx="1273">
                  <c:v>34.299999999999997</c:v>
                </c:pt>
                <c:pt idx="1274">
                  <c:v>34.299999999999997</c:v>
                </c:pt>
                <c:pt idx="1275">
                  <c:v>34.299999999999997</c:v>
                </c:pt>
                <c:pt idx="1276">
                  <c:v>34.299999999999997</c:v>
                </c:pt>
                <c:pt idx="1277">
                  <c:v>34.299999999999997</c:v>
                </c:pt>
                <c:pt idx="1278">
                  <c:v>34.299999999999997</c:v>
                </c:pt>
                <c:pt idx="1279">
                  <c:v>34.299999999999997</c:v>
                </c:pt>
                <c:pt idx="1280">
                  <c:v>34.299999999999997</c:v>
                </c:pt>
                <c:pt idx="1281">
                  <c:v>34.299999999999997</c:v>
                </c:pt>
                <c:pt idx="1282">
                  <c:v>34.299999999999997</c:v>
                </c:pt>
                <c:pt idx="1283">
                  <c:v>34.200000000000003</c:v>
                </c:pt>
                <c:pt idx="1284">
                  <c:v>34.299999999999997</c:v>
                </c:pt>
                <c:pt idx="1285">
                  <c:v>34.299999999999997</c:v>
                </c:pt>
                <c:pt idx="1286">
                  <c:v>34.299999999999997</c:v>
                </c:pt>
                <c:pt idx="1287">
                  <c:v>34.299999999999997</c:v>
                </c:pt>
                <c:pt idx="1288">
                  <c:v>34.299999999999997</c:v>
                </c:pt>
                <c:pt idx="1289">
                  <c:v>34.299999999999997</c:v>
                </c:pt>
                <c:pt idx="1290">
                  <c:v>34.299999999999997</c:v>
                </c:pt>
                <c:pt idx="1291">
                  <c:v>34.299999999999997</c:v>
                </c:pt>
                <c:pt idx="1292">
                  <c:v>34.299999999999997</c:v>
                </c:pt>
                <c:pt idx="1293">
                  <c:v>34.299999999999997</c:v>
                </c:pt>
                <c:pt idx="1294">
                  <c:v>34.299999999999997</c:v>
                </c:pt>
                <c:pt idx="1295">
                  <c:v>34.299999999999997</c:v>
                </c:pt>
                <c:pt idx="1296">
                  <c:v>34.200000000000003</c:v>
                </c:pt>
                <c:pt idx="1297">
                  <c:v>34.200000000000003</c:v>
                </c:pt>
                <c:pt idx="1298">
                  <c:v>34.200000000000003</c:v>
                </c:pt>
                <c:pt idx="1299">
                  <c:v>34.299999999999997</c:v>
                </c:pt>
                <c:pt idx="1300">
                  <c:v>34.299999999999997</c:v>
                </c:pt>
                <c:pt idx="1301">
                  <c:v>34.299999999999997</c:v>
                </c:pt>
                <c:pt idx="1302">
                  <c:v>34.299999999999997</c:v>
                </c:pt>
                <c:pt idx="1303">
                  <c:v>34.299999999999997</c:v>
                </c:pt>
                <c:pt idx="1304">
                  <c:v>34.299999999999997</c:v>
                </c:pt>
                <c:pt idx="1305">
                  <c:v>34.299999999999997</c:v>
                </c:pt>
                <c:pt idx="1306">
                  <c:v>34.299999999999997</c:v>
                </c:pt>
                <c:pt idx="1307">
                  <c:v>34.299999999999997</c:v>
                </c:pt>
                <c:pt idx="1308">
                  <c:v>34.299999999999997</c:v>
                </c:pt>
                <c:pt idx="1309">
                  <c:v>34.299999999999997</c:v>
                </c:pt>
                <c:pt idx="1310">
                  <c:v>34.299999999999997</c:v>
                </c:pt>
                <c:pt idx="1311">
                  <c:v>34.299999999999997</c:v>
                </c:pt>
                <c:pt idx="1312">
                  <c:v>34.299999999999997</c:v>
                </c:pt>
                <c:pt idx="1313">
                  <c:v>34.299999999999997</c:v>
                </c:pt>
                <c:pt idx="1314">
                  <c:v>34.299999999999997</c:v>
                </c:pt>
                <c:pt idx="1315">
                  <c:v>34.299999999999997</c:v>
                </c:pt>
                <c:pt idx="1316">
                  <c:v>34.299999999999997</c:v>
                </c:pt>
                <c:pt idx="1317">
                  <c:v>34.299999999999997</c:v>
                </c:pt>
                <c:pt idx="1318">
                  <c:v>34.299999999999997</c:v>
                </c:pt>
                <c:pt idx="1319">
                  <c:v>34.299999999999997</c:v>
                </c:pt>
                <c:pt idx="1320">
                  <c:v>34.299999999999997</c:v>
                </c:pt>
                <c:pt idx="1321">
                  <c:v>34.299999999999997</c:v>
                </c:pt>
                <c:pt idx="1322">
                  <c:v>34.299999999999997</c:v>
                </c:pt>
                <c:pt idx="1323">
                  <c:v>34.299999999999997</c:v>
                </c:pt>
                <c:pt idx="1324">
                  <c:v>34.299999999999997</c:v>
                </c:pt>
                <c:pt idx="1325">
                  <c:v>34.299999999999997</c:v>
                </c:pt>
                <c:pt idx="1326">
                  <c:v>34.200000000000003</c:v>
                </c:pt>
                <c:pt idx="1327">
                  <c:v>34.200000000000003</c:v>
                </c:pt>
                <c:pt idx="1328">
                  <c:v>34.200000000000003</c:v>
                </c:pt>
                <c:pt idx="1329">
                  <c:v>34.200000000000003</c:v>
                </c:pt>
                <c:pt idx="1330">
                  <c:v>34.200000000000003</c:v>
                </c:pt>
                <c:pt idx="1331">
                  <c:v>34.200000000000003</c:v>
                </c:pt>
                <c:pt idx="1332">
                  <c:v>34.299999999999997</c:v>
                </c:pt>
                <c:pt idx="1333">
                  <c:v>34.299999999999997</c:v>
                </c:pt>
                <c:pt idx="1334">
                  <c:v>34.200000000000003</c:v>
                </c:pt>
                <c:pt idx="1335">
                  <c:v>34.200000000000003</c:v>
                </c:pt>
                <c:pt idx="1336">
                  <c:v>34.200000000000003</c:v>
                </c:pt>
                <c:pt idx="1337">
                  <c:v>34.299999999999997</c:v>
                </c:pt>
                <c:pt idx="1338">
                  <c:v>34.299999999999997</c:v>
                </c:pt>
                <c:pt idx="1339">
                  <c:v>34.299999999999997</c:v>
                </c:pt>
                <c:pt idx="1340">
                  <c:v>34.299999999999997</c:v>
                </c:pt>
                <c:pt idx="1341">
                  <c:v>34.299999999999997</c:v>
                </c:pt>
                <c:pt idx="1342">
                  <c:v>34.299999999999997</c:v>
                </c:pt>
                <c:pt idx="1343">
                  <c:v>34.200000000000003</c:v>
                </c:pt>
                <c:pt idx="1344">
                  <c:v>34.200000000000003</c:v>
                </c:pt>
                <c:pt idx="1345">
                  <c:v>34.299999999999997</c:v>
                </c:pt>
                <c:pt idx="1346">
                  <c:v>34.299999999999997</c:v>
                </c:pt>
                <c:pt idx="1347">
                  <c:v>34.299999999999997</c:v>
                </c:pt>
                <c:pt idx="1348">
                  <c:v>34.299999999999997</c:v>
                </c:pt>
                <c:pt idx="1349">
                  <c:v>34.299999999999997</c:v>
                </c:pt>
                <c:pt idx="1350">
                  <c:v>34.299999999999997</c:v>
                </c:pt>
                <c:pt idx="1351">
                  <c:v>34.200000000000003</c:v>
                </c:pt>
                <c:pt idx="1352">
                  <c:v>34.299999999999997</c:v>
                </c:pt>
                <c:pt idx="1353">
                  <c:v>34.200000000000003</c:v>
                </c:pt>
                <c:pt idx="1354">
                  <c:v>34.299999999999997</c:v>
                </c:pt>
                <c:pt idx="1355">
                  <c:v>34.299999999999997</c:v>
                </c:pt>
                <c:pt idx="1356">
                  <c:v>34.299999999999997</c:v>
                </c:pt>
                <c:pt idx="1357">
                  <c:v>34.299999999999997</c:v>
                </c:pt>
                <c:pt idx="1358">
                  <c:v>34.299999999999997</c:v>
                </c:pt>
                <c:pt idx="1359">
                  <c:v>34.200000000000003</c:v>
                </c:pt>
                <c:pt idx="1360">
                  <c:v>34.200000000000003</c:v>
                </c:pt>
                <c:pt idx="1361">
                  <c:v>34.200000000000003</c:v>
                </c:pt>
                <c:pt idx="1362">
                  <c:v>34.299999999999997</c:v>
                </c:pt>
                <c:pt idx="1363">
                  <c:v>34.299999999999997</c:v>
                </c:pt>
                <c:pt idx="1364">
                  <c:v>34.299999999999997</c:v>
                </c:pt>
                <c:pt idx="1365">
                  <c:v>34.299999999999997</c:v>
                </c:pt>
                <c:pt idx="1366">
                  <c:v>34.299999999999997</c:v>
                </c:pt>
                <c:pt idx="1367">
                  <c:v>34.200000000000003</c:v>
                </c:pt>
                <c:pt idx="1368">
                  <c:v>34.200000000000003</c:v>
                </c:pt>
                <c:pt idx="1369">
                  <c:v>34.299999999999997</c:v>
                </c:pt>
                <c:pt idx="1370">
                  <c:v>34.299999999999997</c:v>
                </c:pt>
                <c:pt idx="1371">
                  <c:v>34.299999999999997</c:v>
                </c:pt>
                <c:pt idx="1372">
                  <c:v>34.299999999999997</c:v>
                </c:pt>
                <c:pt idx="1373">
                  <c:v>34.200000000000003</c:v>
                </c:pt>
                <c:pt idx="1374">
                  <c:v>34.200000000000003</c:v>
                </c:pt>
                <c:pt idx="1375">
                  <c:v>34.299999999999997</c:v>
                </c:pt>
                <c:pt idx="1376">
                  <c:v>34.200000000000003</c:v>
                </c:pt>
                <c:pt idx="1377">
                  <c:v>34.200000000000003</c:v>
                </c:pt>
                <c:pt idx="1378">
                  <c:v>34.299999999999997</c:v>
                </c:pt>
                <c:pt idx="1379">
                  <c:v>34.299999999999997</c:v>
                </c:pt>
                <c:pt idx="1380">
                  <c:v>34.299999999999997</c:v>
                </c:pt>
                <c:pt idx="1381">
                  <c:v>34.200000000000003</c:v>
                </c:pt>
                <c:pt idx="1382">
                  <c:v>34.200000000000003</c:v>
                </c:pt>
                <c:pt idx="1383">
                  <c:v>34.200000000000003</c:v>
                </c:pt>
                <c:pt idx="1384">
                  <c:v>34.299999999999997</c:v>
                </c:pt>
                <c:pt idx="1385">
                  <c:v>34.200000000000003</c:v>
                </c:pt>
                <c:pt idx="1386">
                  <c:v>34.200000000000003</c:v>
                </c:pt>
                <c:pt idx="1387">
                  <c:v>34.299999999999997</c:v>
                </c:pt>
                <c:pt idx="1388">
                  <c:v>34.299999999999997</c:v>
                </c:pt>
                <c:pt idx="1389">
                  <c:v>34.200000000000003</c:v>
                </c:pt>
                <c:pt idx="1390">
                  <c:v>34.200000000000003</c:v>
                </c:pt>
                <c:pt idx="1391">
                  <c:v>34.200000000000003</c:v>
                </c:pt>
                <c:pt idx="1392">
                  <c:v>34.299999999999997</c:v>
                </c:pt>
                <c:pt idx="1393">
                  <c:v>34.299999999999997</c:v>
                </c:pt>
                <c:pt idx="1394">
                  <c:v>34.299999999999997</c:v>
                </c:pt>
                <c:pt idx="1395">
                  <c:v>34.299999999999997</c:v>
                </c:pt>
                <c:pt idx="1396">
                  <c:v>34.299999999999997</c:v>
                </c:pt>
                <c:pt idx="1397">
                  <c:v>34.299999999999997</c:v>
                </c:pt>
                <c:pt idx="1398">
                  <c:v>34.299999999999997</c:v>
                </c:pt>
                <c:pt idx="1399">
                  <c:v>34.299999999999997</c:v>
                </c:pt>
                <c:pt idx="1400">
                  <c:v>34.299999999999997</c:v>
                </c:pt>
                <c:pt idx="1401">
                  <c:v>34.299999999999997</c:v>
                </c:pt>
                <c:pt idx="1402">
                  <c:v>34.299999999999997</c:v>
                </c:pt>
                <c:pt idx="1403">
                  <c:v>34.299999999999997</c:v>
                </c:pt>
                <c:pt idx="1404">
                  <c:v>34.200000000000003</c:v>
                </c:pt>
                <c:pt idx="1405">
                  <c:v>34.299999999999997</c:v>
                </c:pt>
                <c:pt idx="1406">
                  <c:v>34.200000000000003</c:v>
                </c:pt>
                <c:pt idx="1407">
                  <c:v>34.200000000000003</c:v>
                </c:pt>
                <c:pt idx="1408">
                  <c:v>34.200000000000003</c:v>
                </c:pt>
                <c:pt idx="1409">
                  <c:v>34.200000000000003</c:v>
                </c:pt>
                <c:pt idx="1410">
                  <c:v>34.200000000000003</c:v>
                </c:pt>
                <c:pt idx="1411">
                  <c:v>34.200000000000003</c:v>
                </c:pt>
                <c:pt idx="1412">
                  <c:v>34.200000000000003</c:v>
                </c:pt>
                <c:pt idx="1413">
                  <c:v>34.299999999999997</c:v>
                </c:pt>
                <c:pt idx="1414">
                  <c:v>34.200000000000003</c:v>
                </c:pt>
                <c:pt idx="1415">
                  <c:v>34.200000000000003</c:v>
                </c:pt>
                <c:pt idx="1416">
                  <c:v>34.200000000000003</c:v>
                </c:pt>
                <c:pt idx="1417">
                  <c:v>34.299999999999997</c:v>
                </c:pt>
                <c:pt idx="1418">
                  <c:v>34.299999999999997</c:v>
                </c:pt>
                <c:pt idx="1419">
                  <c:v>34.299999999999997</c:v>
                </c:pt>
                <c:pt idx="1420">
                  <c:v>34.299999999999997</c:v>
                </c:pt>
                <c:pt idx="1421">
                  <c:v>34.299999999999997</c:v>
                </c:pt>
                <c:pt idx="1422">
                  <c:v>34.299999999999997</c:v>
                </c:pt>
                <c:pt idx="1423">
                  <c:v>34.299999999999997</c:v>
                </c:pt>
                <c:pt idx="1424">
                  <c:v>34.299999999999997</c:v>
                </c:pt>
                <c:pt idx="1425">
                  <c:v>34.299999999999997</c:v>
                </c:pt>
                <c:pt idx="1426">
                  <c:v>34.299999999999997</c:v>
                </c:pt>
                <c:pt idx="1427">
                  <c:v>34.299999999999997</c:v>
                </c:pt>
                <c:pt idx="1428">
                  <c:v>34.299999999999997</c:v>
                </c:pt>
                <c:pt idx="1429">
                  <c:v>34.200000000000003</c:v>
                </c:pt>
                <c:pt idx="1430">
                  <c:v>34.200000000000003</c:v>
                </c:pt>
                <c:pt idx="1431">
                  <c:v>34.200000000000003</c:v>
                </c:pt>
                <c:pt idx="1432">
                  <c:v>34.200000000000003</c:v>
                </c:pt>
                <c:pt idx="1433">
                  <c:v>34.299999999999997</c:v>
                </c:pt>
                <c:pt idx="1434">
                  <c:v>34.299999999999997</c:v>
                </c:pt>
                <c:pt idx="1435">
                  <c:v>34.299999999999997</c:v>
                </c:pt>
                <c:pt idx="1436">
                  <c:v>34.299999999999997</c:v>
                </c:pt>
                <c:pt idx="1437">
                  <c:v>34.299999999999997</c:v>
                </c:pt>
                <c:pt idx="1438">
                  <c:v>34.299999999999997</c:v>
                </c:pt>
                <c:pt idx="1439">
                  <c:v>34.200000000000003</c:v>
                </c:pt>
                <c:pt idx="1440">
                  <c:v>34.200000000000003</c:v>
                </c:pt>
                <c:pt idx="1441">
                  <c:v>34.200000000000003</c:v>
                </c:pt>
                <c:pt idx="1442">
                  <c:v>34.200000000000003</c:v>
                </c:pt>
                <c:pt idx="1443">
                  <c:v>34.200000000000003</c:v>
                </c:pt>
                <c:pt idx="1444">
                  <c:v>34.299999999999997</c:v>
                </c:pt>
                <c:pt idx="1445">
                  <c:v>34.299999999999997</c:v>
                </c:pt>
                <c:pt idx="1446">
                  <c:v>34.299999999999997</c:v>
                </c:pt>
                <c:pt idx="1447">
                  <c:v>34.299999999999997</c:v>
                </c:pt>
                <c:pt idx="1448">
                  <c:v>34.299999999999997</c:v>
                </c:pt>
                <c:pt idx="1449">
                  <c:v>34.299999999999997</c:v>
                </c:pt>
                <c:pt idx="1450">
                  <c:v>34.299999999999997</c:v>
                </c:pt>
                <c:pt idx="1451">
                  <c:v>34.299999999999997</c:v>
                </c:pt>
                <c:pt idx="1452">
                  <c:v>34.299999999999997</c:v>
                </c:pt>
                <c:pt idx="1453">
                  <c:v>34.299999999999997</c:v>
                </c:pt>
                <c:pt idx="1454">
                  <c:v>34.299999999999997</c:v>
                </c:pt>
                <c:pt idx="1455">
                  <c:v>34.299999999999997</c:v>
                </c:pt>
                <c:pt idx="1456">
                  <c:v>34.299999999999997</c:v>
                </c:pt>
                <c:pt idx="1457">
                  <c:v>34.299999999999997</c:v>
                </c:pt>
                <c:pt idx="1458">
                  <c:v>34.299999999999997</c:v>
                </c:pt>
                <c:pt idx="1459">
                  <c:v>34.299999999999997</c:v>
                </c:pt>
                <c:pt idx="1460">
                  <c:v>34.299999999999997</c:v>
                </c:pt>
                <c:pt idx="1461">
                  <c:v>34.299999999999997</c:v>
                </c:pt>
                <c:pt idx="1462">
                  <c:v>34.299999999999997</c:v>
                </c:pt>
                <c:pt idx="1463">
                  <c:v>34.299999999999997</c:v>
                </c:pt>
                <c:pt idx="1464">
                  <c:v>34.299999999999997</c:v>
                </c:pt>
                <c:pt idx="1465">
                  <c:v>34.299999999999997</c:v>
                </c:pt>
                <c:pt idx="1466">
                  <c:v>34.299999999999997</c:v>
                </c:pt>
                <c:pt idx="1467">
                  <c:v>34.299999999999997</c:v>
                </c:pt>
                <c:pt idx="1468">
                  <c:v>34.299999999999997</c:v>
                </c:pt>
                <c:pt idx="1469">
                  <c:v>34.299999999999997</c:v>
                </c:pt>
                <c:pt idx="1470">
                  <c:v>34.200000000000003</c:v>
                </c:pt>
                <c:pt idx="1471">
                  <c:v>34.299999999999997</c:v>
                </c:pt>
                <c:pt idx="1472">
                  <c:v>34.299999999999997</c:v>
                </c:pt>
                <c:pt idx="1473">
                  <c:v>34.299999999999997</c:v>
                </c:pt>
                <c:pt idx="1474">
                  <c:v>34.299999999999997</c:v>
                </c:pt>
                <c:pt idx="1475">
                  <c:v>34.299999999999997</c:v>
                </c:pt>
                <c:pt idx="1476">
                  <c:v>34.299999999999997</c:v>
                </c:pt>
                <c:pt idx="1477">
                  <c:v>34.299999999999997</c:v>
                </c:pt>
                <c:pt idx="1478">
                  <c:v>34.299999999999997</c:v>
                </c:pt>
                <c:pt idx="1479">
                  <c:v>34.299999999999997</c:v>
                </c:pt>
                <c:pt idx="1480">
                  <c:v>34.200000000000003</c:v>
                </c:pt>
                <c:pt idx="1481">
                  <c:v>34.200000000000003</c:v>
                </c:pt>
                <c:pt idx="1482">
                  <c:v>34.200000000000003</c:v>
                </c:pt>
                <c:pt idx="1483">
                  <c:v>34.299999999999997</c:v>
                </c:pt>
                <c:pt idx="1484">
                  <c:v>34.299999999999997</c:v>
                </c:pt>
                <c:pt idx="1485">
                  <c:v>34.299999999999997</c:v>
                </c:pt>
                <c:pt idx="1486">
                  <c:v>34.299999999999997</c:v>
                </c:pt>
                <c:pt idx="1487">
                  <c:v>34.299999999999997</c:v>
                </c:pt>
                <c:pt idx="1488">
                  <c:v>34.299999999999997</c:v>
                </c:pt>
                <c:pt idx="1489">
                  <c:v>34.299999999999997</c:v>
                </c:pt>
                <c:pt idx="1490">
                  <c:v>34.299999999999997</c:v>
                </c:pt>
                <c:pt idx="1491">
                  <c:v>34.299999999999997</c:v>
                </c:pt>
                <c:pt idx="1492">
                  <c:v>34.299999999999997</c:v>
                </c:pt>
                <c:pt idx="1493">
                  <c:v>34.299999999999997</c:v>
                </c:pt>
                <c:pt idx="1494">
                  <c:v>34.200000000000003</c:v>
                </c:pt>
                <c:pt idx="1495">
                  <c:v>34.200000000000003</c:v>
                </c:pt>
                <c:pt idx="1496">
                  <c:v>34.299999999999997</c:v>
                </c:pt>
                <c:pt idx="1497">
                  <c:v>34.299999999999997</c:v>
                </c:pt>
                <c:pt idx="1498">
                  <c:v>34.299999999999997</c:v>
                </c:pt>
                <c:pt idx="1499">
                  <c:v>34.299999999999997</c:v>
                </c:pt>
                <c:pt idx="1500">
                  <c:v>34.299999999999997</c:v>
                </c:pt>
                <c:pt idx="1501">
                  <c:v>34.299999999999997</c:v>
                </c:pt>
                <c:pt idx="1502">
                  <c:v>34.299999999999997</c:v>
                </c:pt>
                <c:pt idx="1503">
                  <c:v>34.299999999999997</c:v>
                </c:pt>
                <c:pt idx="1504">
                  <c:v>34.299999999999997</c:v>
                </c:pt>
                <c:pt idx="1505">
                  <c:v>34.299999999999997</c:v>
                </c:pt>
                <c:pt idx="1506">
                  <c:v>34.299999999999997</c:v>
                </c:pt>
                <c:pt idx="1507">
                  <c:v>34.299999999999997</c:v>
                </c:pt>
                <c:pt idx="1508">
                  <c:v>34.299999999999997</c:v>
                </c:pt>
                <c:pt idx="1509">
                  <c:v>34.299999999999997</c:v>
                </c:pt>
                <c:pt idx="1510">
                  <c:v>34.299999999999997</c:v>
                </c:pt>
                <c:pt idx="1511">
                  <c:v>34.299999999999997</c:v>
                </c:pt>
                <c:pt idx="1512">
                  <c:v>34.4</c:v>
                </c:pt>
                <c:pt idx="1513">
                  <c:v>34.4</c:v>
                </c:pt>
                <c:pt idx="1514">
                  <c:v>34.299999999999997</c:v>
                </c:pt>
                <c:pt idx="1515">
                  <c:v>34.299999999999997</c:v>
                </c:pt>
                <c:pt idx="1516">
                  <c:v>34.299999999999997</c:v>
                </c:pt>
                <c:pt idx="1517">
                  <c:v>34.200000000000003</c:v>
                </c:pt>
                <c:pt idx="1518">
                  <c:v>34.299999999999997</c:v>
                </c:pt>
                <c:pt idx="1519">
                  <c:v>34.200000000000003</c:v>
                </c:pt>
                <c:pt idx="1520">
                  <c:v>34.200000000000003</c:v>
                </c:pt>
                <c:pt idx="1521">
                  <c:v>34.299999999999997</c:v>
                </c:pt>
                <c:pt idx="1522">
                  <c:v>34.4</c:v>
                </c:pt>
                <c:pt idx="1523">
                  <c:v>34.299999999999997</c:v>
                </c:pt>
                <c:pt idx="1524">
                  <c:v>34.299999999999997</c:v>
                </c:pt>
                <c:pt idx="1525">
                  <c:v>34.299999999999997</c:v>
                </c:pt>
                <c:pt idx="1526">
                  <c:v>34.299999999999997</c:v>
                </c:pt>
                <c:pt idx="1527">
                  <c:v>34.299999999999997</c:v>
                </c:pt>
                <c:pt idx="1528">
                  <c:v>34.299999999999997</c:v>
                </c:pt>
                <c:pt idx="1529">
                  <c:v>34.299999999999997</c:v>
                </c:pt>
                <c:pt idx="1530">
                  <c:v>34.299999999999997</c:v>
                </c:pt>
                <c:pt idx="1531">
                  <c:v>34.299999999999997</c:v>
                </c:pt>
                <c:pt idx="1532">
                  <c:v>34.299999999999997</c:v>
                </c:pt>
                <c:pt idx="1533">
                  <c:v>34.299999999999997</c:v>
                </c:pt>
                <c:pt idx="1534">
                  <c:v>34.299999999999997</c:v>
                </c:pt>
                <c:pt idx="1535">
                  <c:v>34.299999999999997</c:v>
                </c:pt>
                <c:pt idx="1536">
                  <c:v>34.299999999999997</c:v>
                </c:pt>
                <c:pt idx="1537">
                  <c:v>34.299999999999997</c:v>
                </c:pt>
                <c:pt idx="1538">
                  <c:v>34.200000000000003</c:v>
                </c:pt>
                <c:pt idx="1539">
                  <c:v>34.299999999999997</c:v>
                </c:pt>
                <c:pt idx="1540">
                  <c:v>34.200000000000003</c:v>
                </c:pt>
                <c:pt idx="1541">
                  <c:v>34.200000000000003</c:v>
                </c:pt>
                <c:pt idx="1542">
                  <c:v>34.299999999999997</c:v>
                </c:pt>
                <c:pt idx="1543">
                  <c:v>34.299999999999997</c:v>
                </c:pt>
                <c:pt idx="1544">
                  <c:v>34.299999999999997</c:v>
                </c:pt>
                <c:pt idx="1545">
                  <c:v>34.299999999999997</c:v>
                </c:pt>
                <c:pt idx="1546">
                  <c:v>34.299999999999997</c:v>
                </c:pt>
                <c:pt idx="1547">
                  <c:v>34.299999999999997</c:v>
                </c:pt>
                <c:pt idx="1548">
                  <c:v>34.299999999999997</c:v>
                </c:pt>
                <c:pt idx="1549">
                  <c:v>34.299999999999997</c:v>
                </c:pt>
                <c:pt idx="1550">
                  <c:v>34.299999999999997</c:v>
                </c:pt>
                <c:pt idx="1551">
                  <c:v>34.299999999999997</c:v>
                </c:pt>
                <c:pt idx="1552">
                  <c:v>34.299999999999997</c:v>
                </c:pt>
                <c:pt idx="1553">
                  <c:v>34.200000000000003</c:v>
                </c:pt>
                <c:pt idx="1554">
                  <c:v>34.4</c:v>
                </c:pt>
                <c:pt idx="1555">
                  <c:v>34.299999999999997</c:v>
                </c:pt>
                <c:pt idx="1556">
                  <c:v>34.299999999999997</c:v>
                </c:pt>
                <c:pt idx="1557">
                  <c:v>34.299999999999997</c:v>
                </c:pt>
                <c:pt idx="1558">
                  <c:v>34.4</c:v>
                </c:pt>
                <c:pt idx="1559">
                  <c:v>34.299999999999997</c:v>
                </c:pt>
                <c:pt idx="1560">
                  <c:v>34.299999999999997</c:v>
                </c:pt>
                <c:pt idx="1561">
                  <c:v>34.299999999999997</c:v>
                </c:pt>
                <c:pt idx="1562">
                  <c:v>34.299999999999997</c:v>
                </c:pt>
                <c:pt idx="1563">
                  <c:v>34.299999999999997</c:v>
                </c:pt>
                <c:pt idx="1564">
                  <c:v>34.4</c:v>
                </c:pt>
                <c:pt idx="1565">
                  <c:v>34.299999999999997</c:v>
                </c:pt>
                <c:pt idx="1566">
                  <c:v>34.299999999999997</c:v>
                </c:pt>
                <c:pt idx="1567">
                  <c:v>34.4</c:v>
                </c:pt>
                <c:pt idx="1568">
                  <c:v>34.299999999999997</c:v>
                </c:pt>
                <c:pt idx="1569">
                  <c:v>34.299999999999997</c:v>
                </c:pt>
                <c:pt idx="1570">
                  <c:v>34.299999999999997</c:v>
                </c:pt>
                <c:pt idx="1571">
                  <c:v>34.4</c:v>
                </c:pt>
                <c:pt idx="1572">
                  <c:v>34.299999999999997</c:v>
                </c:pt>
                <c:pt idx="1573">
                  <c:v>34.299999999999997</c:v>
                </c:pt>
                <c:pt idx="1574">
                  <c:v>34.200000000000003</c:v>
                </c:pt>
                <c:pt idx="1575">
                  <c:v>34.299999999999997</c:v>
                </c:pt>
                <c:pt idx="1576">
                  <c:v>34.4</c:v>
                </c:pt>
                <c:pt idx="1577">
                  <c:v>34.4</c:v>
                </c:pt>
                <c:pt idx="1578">
                  <c:v>34.4</c:v>
                </c:pt>
                <c:pt idx="1579">
                  <c:v>34.299999999999997</c:v>
                </c:pt>
                <c:pt idx="1580">
                  <c:v>34.4</c:v>
                </c:pt>
                <c:pt idx="1581">
                  <c:v>34.4</c:v>
                </c:pt>
                <c:pt idx="1582">
                  <c:v>34.299999999999997</c:v>
                </c:pt>
                <c:pt idx="1583">
                  <c:v>34.299999999999997</c:v>
                </c:pt>
                <c:pt idx="1584">
                  <c:v>34.299999999999997</c:v>
                </c:pt>
                <c:pt idx="1585">
                  <c:v>34.299999999999997</c:v>
                </c:pt>
                <c:pt idx="1586">
                  <c:v>34.299999999999997</c:v>
                </c:pt>
                <c:pt idx="1587">
                  <c:v>34.200000000000003</c:v>
                </c:pt>
                <c:pt idx="1588">
                  <c:v>34.299999999999997</c:v>
                </c:pt>
                <c:pt idx="1589">
                  <c:v>34.299999999999997</c:v>
                </c:pt>
                <c:pt idx="1590">
                  <c:v>34.4</c:v>
                </c:pt>
                <c:pt idx="1591">
                  <c:v>34.4</c:v>
                </c:pt>
                <c:pt idx="1592">
                  <c:v>34.4</c:v>
                </c:pt>
                <c:pt idx="1593">
                  <c:v>34.4</c:v>
                </c:pt>
                <c:pt idx="1594">
                  <c:v>34.4</c:v>
                </c:pt>
                <c:pt idx="1595">
                  <c:v>34.4</c:v>
                </c:pt>
                <c:pt idx="1596">
                  <c:v>34.4</c:v>
                </c:pt>
                <c:pt idx="1597">
                  <c:v>34.4</c:v>
                </c:pt>
                <c:pt idx="1598">
                  <c:v>34.4</c:v>
                </c:pt>
                <c:pt idx="1599">
                  <c:v>34.299999999999997</c:v>
                </c:pt>
                <c:pt idx="1600">
                  <c:v>34.299999999999997</c:v>
                </c:pt>
                <c:pt idx="1601">
                  <c:v>34.299999999999997</c:v>
                </c:pt>
                <c:pt idx="1602">
                  <c:v>34.4</c:v>
                </c:pt>
                <c:pt idx="1603">
                  <c:v>34.299999999999997</c:v>
                </c:pt>
                <c:pt idx="1604">
                  <c:v>34.4</c:v>
                </c:pt>
                <c:pt idx="1605">
                  <c:v>34.299999999999997</c:v>
                </c:pt>
                <c:pt idx="1606">
                  <c:v>34.299999999999997</c:v>
                </c:pt>
                <c:pt idx="1607">
                  <c:v>34.299999999999997</c:v>
                </c:pt>
                <c:pt idx="1608">
                  <c:v>34.4</c:v>
                </c:pt>
                <c:pt idx="1609">
                  <c:v>34.4</c:v>
                </c:pt>
                <c:pt idx="1610">
                  <c:v>34.299999999999997</c:v>
                </c:pt>
                <c:pt idx="1611">
                  <c:v>34.4</c:v>
                </c:pt>
                <c:pt idx="1612">
                  <c:v>34.299999999999997</c:v>
                </c:pt>
                <c:pt idx="1613">
                  <c:v>34.4</c:v>
                </c:pt>
                <c:pt idx="1614">
                  <c:v>34.4</c:v>
                </c:pt>
                <c:pt idx="1615">
                  <c:v>34.4</c:v>
                </c:pt>
                <c:pt idx="1616">
                  <c:v>34.4</c:v>
                </c:pt>
                <c:pt idx="1617">
                  <c:v>34.4</c:v>
                </c:pt>
                <c:pt idx="1618">
                  <c:v>34.4</c:v>
                </c:pt>
                <c:pt idx="1619">
                  <c:v>34.4</c:v>
                </c:pt>
                <c:pt idx="1620">
                  <c:v>34.299999999999997</c:v>
                </c:pt>
                <c:pt idx="1621">
                  <c:v>34.299999999999997</c:v>
                </c:pt>
                <c:pt idx="1622">
                  <c:v>34.299999999999997</c:v>
                </c:pt>
                <c:pt idx="1623">
                  <c:v>34.4</c:v>
                </c:pt>
                <c:pt idx="1624">
                  <c:v>34.4</c:v>
                </c:pt>
                <c:pt idx="1625">
                  <c:v>34.4</c:v>
                </c:pt>
                <c:pt idx="1626">
                  <c:v>34.299999999999997</c:v>
                </c:pt>
                <c:pt idx="1627">
                  <c:v>34.299999999999997</c:v>
                </c:pt>
                <c:pt idx="1628">
                  <c:v>34.299999999999997</c:v>
                </c:pt>
                <c:pt idx="1629">
                  <c:v>34.4</c:v>
                </c:pt>
                <c:pt idx="1630">
                  <c:v>34.4</c:v>
                </c:pt>
                <c:pt idx="1631">
                  <c:v>34.4</c:v>
                </c:pt>
                <c:pt idx="1632">
                  <c:v>34.4</c:v>
                </c:pt>
                <c:pt idx="1633">
                  <c:v>34.4</c:v>
                </c:pt>
                <c:pt idx="1634">
                  <c:v>34.299999999999997</c:v>
                </c:pt>
                <c:pt idx="1635">
                  <c:v>34.4</c:v>
                </c:pt>
                <c:pt idx="1636">
                  <c:v>34.4</c:v>
                </c:pt>
                <c:pt idx="1637">
                  <c:v>34.4</c:v>
                </c:pt>
                <c:pt idx="1638">
                  <c:v>34.4</c:v>
                </c:pt>
                <c:pt idx="1639">
                  <c:v>34.4</c:v>
                </c:pt>
                <c:pt idx="1640">
                  <c:v>34.4</c:v>
                </c:pt>
                <c:pt idx="1641">
                  <c:v>34.4</c:v>
                </c:pt>
                <c:pt idx="1642">
                  <c:v>34.4</c:v>
                </c:pt>
                <c:pt idx="1643">
                  <c:v>34.4</c:v>
                </c:pt>
                <c:pt idx="1644">
                  <c:v>34.4</c:v>
                </c:pt>
                <c:pt idx="1645">
                  <c:v>34.4</c:v>
                </c:pt>
                <c:pt idx="1646">
                  <c:v>34.299999999999997</c:v>
                </c:pt>
                <c:pt idx="1647">
                  <c:v>34.299999999999997</c:v>
                </c:pt>
                <c:pt idx="1648">
                  <c:v>34.4</c:v>
                </c:pt>
                <c:pt idx="1649">
                  <c:v>34.4</c:v>
                </c:pt>
                <c:pt idx="1650">
                  <c:v>34.299999999999997</c:v>
                </c:pt>
                <c:pt idx="1651">
                  <c:v>34.299999999999997</c:v>
                </c:pt>
                <c:pt idx="1652">
                  <c:v>34.4</c:v>
                </c:pt>
                <c:pt idx="1653">
                  <c:v>34.299999999999997</c:v>
                </c:pt>
                <c:pt idx="1654">
                  <c:v>34.299999999999997</c:v>
                </c:pt>
                <c:pt idx="1655">
                  <c:v>34.299999999999997</c:v>
                </c:pt>
                <c:pt idx="1656">
                  <c:v>34.4</c:v>
                </c:pt>
                <c:pt idx="1657">
                  <c:v>34.4</c:v>
                </c:pt>
                <c:pt idx="1658">
                  <c:v>34.4</c:v>
                </c:pt>
                <c:pt idx="1659">
                  <c:v>34.299999999999997</c:v>
                </c:pt>
                <c:pt idx="1660">
                  <c:v>34.4</c:v>
                </c:pt>
                <c:pt idx="1661">
                  <c:v>34.4</c:v>
                </c:pt>
                <c:pt idx="1662">
                  <c:v>34.4</c:v>
                </c:pt>
                <c:pt idx="1663">
                  <c:v>34.4</c:v>
                </c:pt>
                <c:pt idx="1664">
                  <c:v>34.4</c:v>
                </c:pt>
                <c:pt idx="1665">
                  <c:v>34.4</c:v>
                </c:pt>
                <c:pt idx="1666">
                  <c:v>34.4</c:v>
                </c:pt>
                <c:pt idx="1667">
                  <c:v>34.299999999999997</c:v>
                </c:pt>
                <c:pt idx="1668">
                  <c:v>34.4</c:v>
                </c:pt>
                <c:pt idx="1669">
                  <c:v>34.299999999999997</c:v>
                </c:pt>
                <c:pt idx="1670">
                  <c:v>34.4</c:v>
                </c:pt>
                <c:pt idx="1671">
                  <c:v>34.4</c:v>
                </c:pt>
                <c:pt idx="1672">
                  <c:v>34.4</c:v>
                </c:pt>
                <c:pt idx="1673">
                  <c:v>34.4</c:v>
                </c:pt>
                <c:pt idx="1674">
                  <c:v>34.4</c:v>
                </c:pt>
                <c:pt idx="1675">
                  <c:v>34.4</c:v>
                </c:pt>
                <c:pt idx="1676">
                  <c:v>34.4</c:v>
                </c:pt>
                <c:pt idx="1677">
                  <c:v>34.4</c:v>
                </c:pt>
                <c:pt idx="1678">
                  <c:v>34.299999999999997</c:v>
                </c:pt>
                <c:pt idx="1679">
                  <c:v>34.299999999999997</c:v>
                </c:pt>
                <c:pt idx="1680">
                  <c:v>34.299999999999997</c:v>
                </c:pt>
                <c:pt idx="1681">
                  <c:v>34.4</c:v>
                </c:pt>
                <c:pt idx="1682">
                  <c:v>34.4</c:v>
                </c:pt>
                <c:pt idx="1683">
                  <c:v>34.4</c:v>
                </c:pt>
                <c:pt idx="1684">
                  <c:v>34.4</c:v>
                </c:pt>
                <c:pt idx="1685">
                  <c:v>34.4</c:v>
                </c:pt>
                <c:pt idx="1686">
                  <c:v>34.299999999999997</c:v>
                </c:pt>
                <c:pt idx="1687">
                  <c:v>34.299999999999997</c:v>
                </c:pt>
                <c:pt idx="1688">
                  <c:v>34.299999999999997</c:v>
                </c:pt>
                <c:pt idx="1689">
                  <c:v>34.4</c:v>
                </c:pt>
                <c:pt idx="1690">
                  <c:v>34.4</c:v>
                </c:pt>
                <c:pt idx="1691">
                  <c:v>34.299999999999997</c:v>
                </c:pt>
                <c:pt idx="1692">
                  <c:v>34.4</c:v>
                </c:pt>
                <c:pt idx="1693">
                  <c:v>34.299999999999997</c:v>
                </c:pt>
                <c:pt idx="1694">
                  <c:v>34.299999999999997</c:v>
                </c:pt>
                <c:pt idx="1695">
                  <c:v>34.4</c:v>
                </c:pt>
                <c:pt idx="1696">
                  <c:v>34.4</c:v>
                </c:pt>
                <c:pt idx="1697">
                  <c:v>34.4</c:v>
                </c:pt>
                <c:pt idx="1698">
                  <c:v>34.4</c:v>
                </c:pt>
                <c:pt idx="1699">
                  <c:v>34.4</c:v>
                </c:pt>
                <c:pt idx="1700">
                  <c:v>34.4</c:v>
                </c:pt>
                <c:pt idx="1701">
                  <c:v>34.4</c:v>
                </c:pt>
                <c:pt idx="1702">
                  <c:v>34.4</c:v>
                </c:pt>
                <c:pt idx="1703">
                  <c:v>34.299999999999997</c:v>
                </c:pt>
                <c:pt idx="1704">
                  <c:v>34.4</c:v>
                </c:pt>
                <c:pt idx="1705">
                  <c:v>34.4</c:v>
                </c:pt>
                <c:pt idx="1706">
                  <c:v>34.4</c:v>
                </c:pt>
                <c:pt idx="1707">
                  <c:v>34.4</c:v>
                </c:pt>
                <c:pt idx="1708">
                  <c:v>34.4</c:v>
                </c:pt>
                <c:pt idx="1709">
                  <c:v>34.4</c:v>
                </c:pt>
                <c:pt idx="1710">
                  <c:v>34.4</c:v>
                </c:pt>
                <c:pt idx="1711">
                  <c:v>34.4</c:v>
                </c:pt>
                <c:pt idx="1712">
                  <c:v>34.4</c:v>
                </c:pt>
                <c:pt idx="1713">
                  <c:v>34.4</c:v>
                </c:pt>
                <c:pt idx="1714">
                  <c:v>34.299999999999997</c:v>
                </c:pt>
                <c:pt idx="1715">
                  <c:v>34.4</c:v>
                </c:pt>
                <c:pt idx="1716">
                  <c:v>34.4</c:v>
                </c:pt>
                <c:pt idx="1717">
                  <c:v>34.299999999999997</c:v>
                </c:pt>
                <c:pt idx="1718">
                  <c:v>34.299999999999997</c:v>
                </c:pt>
                <c:pt idx="1719">
                  <c:v>34.4</c:v>
                </c:pt>
                <c:pt idx="1720">
                  <c:v>34.4</c:v>
                </c:pt>
                <c:pt idx="1721">
                  <c:v>34.4</c:v>
                </c:pt>
                <c:pt idx="1722">
                  <c:v>34.4</c:v>
                </c:pt>
                <c:pt idx="1723">
                  <c:v>34.4</c:v>
                </c:pt>
                <c:pt idx="1724">
                  <c:v>34.4</c:v>
                </c:pt>
                <c:pt idx="1725">
                  <c:v>34.4</c:v>
                </c:pt>
                <c:pt idx="1726">
                  <c:v>34.4</c:v>
                </c:pt>
                <c:pt idx="1727">
                  <c:v>34.4</c:v>
                </c:pt>
                <c:pt idx="1728">
                  <c:v>34.4</c:v>
                </c:pt>
                <c:pt idx="1729">
                  <c:v>34.4</c:v>
                </c:pt>
                <c:pt idx="1730">
                  <c:v>34.4</c:v>
                </c:pt>
                <c:pt idx="1731">
                  <c:v>34.4</c:v>
                </c:pt>
                <c:pt idx="1732">
                  <c:v>34.299999999999997</c:v>
                </c:pt>
                <c:pt idx="1733">
                  <c:v>34.299999999999997</c:v>
                </c:pt>
                <c:pt idx="1734">
                  <c:v>34.299999999999997</c:v>
                </c:pt>
                <c:pt idx="1735">
                  <c:v>34.299999999999997</c:v>
                </c:pt>
                <c:pt idx="1736">
                  <c:v>34.4</c:v>
                </c:pt>
                <c:pt idx="1737">
                  <c:v>34.4</c:v>
                </c:pt>
                <c:pt idx="1738">
                  <c:v>34.4</c:v>
                </c:pt>
                <c:pt idx="1739">
                  <c:v>34.4</c:v>
                </c:pt>
                <c:pt idx="1740">
                  <c:v>34.4</c:v>
                </c:pt>
                <c:pt idx="1741">
                  <c:v>34.4</c:v>
                </c:pt>
                <c:pt idx="1742">
                  <c:v>34.4</c:v>
                </c:pt>
                <c:pt idx="1743">
                  <c:v>34.4</c:v>
                </c:pt>
                <c:pt idx="1744">
                  <c:v>34.4</c:v>
                </c:pt>
                <c:pt idx="1745">
                  <c:v>34.299999999999997</c:v>
                </c:pt>
                <c:pt idx="1746">
                  <c:v>34.4</c:v>
                </c:pt>
                <c:pt idx="1747">
                  <c:v>34.299999999999997</c:v>
                </c:pt>
                <c:pt idx="1748">
                  <c:v>34.299999999999997</c:v>
                </c:pt>
                <c:pt idx="1749">
                  <c:v>34.4</c:v>
                </c:pt>
                <c:pt idx="1750">
                  <c:v>34.299999999999997</c:v>
                </c:pt>
                <c:pt idx="1751">
                  <c:v>34.299999999999997</c:v>
                </c:pt>
                <c:pt idx="1752">
                  <c:v>34.4</c:v>
                </c:pt>
                <c:pt idx="1753">
                  <c:v>34.4</c:v>
                </c:pt>
                <c:pt idx="1754">
                  <c:v>34.4</c:v>
                </c:pt>
                <c:pt idx="1755">
                  <c:v>34.5</c:v>
                </c:pt>
                <c:pt idx="1756">
                  <c:v>34.5</c:v>
                </c:pt>
                <c:pt idx="1757">
                  <c:v>34.4</c:v>
                </c:pt>
                <c:pt idx="1758">
                  <c:v>34.4</c:v>
                </c:pt>
                <c:pt idx="1759">
                  <c:v>34.4</c:v>
                </c:pt>
                <c:pt idx="1760">
                  <c:v>34.4</c:v>
                </c:pt>
                <c:pt idx="1761">
                  <c:v>34.4</c:v>
                </c:pt>
                <c:pt idx="1762">
                  <c:v>34.4</c:v>
                </c:pt>
                <c:pt idx="1763">
                  <c:v>34.4</c:v>
                </c:pt>
                <c:pt idx="1764">
                  <c:v>34.4</c:v>
                </c:pt>
                <c:pt idx="1765">
                  <c:v>34.4</c:v>
                </c:pt>
                <c:pt idx="1766">
                  <c:v>34.4</c:v>
                </c:pt>
                <c:pt idx="1767">
                  <c:v>34.4</c:v>
                </c:pt>
                <c:pt idx="1768">
                  <c:v>34.4</c:v>
                </c:pt>
                <c:pt idx="1769">
                  <c:v>34.4</c:v>
                </c:pt>
                <c:pt idx="1770">
                  <c:v>34.4</c:v>
                </c:pt>
                <c:pt idx="1771">
                  <c:v>34.4</c:v>
                </c:pt>
                <c:pt idx="1772">
                  <c:v>34.4</c:v>
                </c:pt>
                <c:pt idx="1773">
                  <c:v>34.4</c:v>
                </c:pt>
                <c:pt idx="1774">
                  <c:v>34.4</c:v>
                </c:pt>
                <c:pt idx="1775">
                  <c:v>34.4</c:v>
                </c:pt>
                <c:pt idx="1776">
                  <c:v>34.4</c:v>
                </c:pt>
                <c:pt idx="1777">
                  <c:v>34.4</c:v>
                </c:pt>
                <c:pt idx="1778">
                  <c:v>34.4</c:v>
                </c:pt>
                <c:pt idx="1779">
                  <c:v>34.4</c:v>
                </c:pt>
                <c:pt idx="1780">
                  <c:v>34.4</c:v>
                </c:pt>
                <c:pt idx="1781">
                  <c:v>34.4</c:v>
                </c:pt>
                <c:pt idx="1782">
                  <c:v>34.4</c:v>
                </c:pt>
                <c:pt idx="1783">
                  <c:v>34.4</c:v>
                </c:pt>
                <c:pt idx="1784">
                  <c:v>34.4</c:v>
                </c:pt>
                <c:pt idx="1785">
                  <c:v>34.4</c:v>
                </c:pt>
                <c:pt idx="1786">
                  <c:v>34.4</c:v>
                </c:pt>
                <c:pt idx="1787">
                  <c:v>34.4</c:v>
                </c:pt>
                <c:pt idx="1788">
                  <c:v>34.4</c:v>
                </c:pt>
                <c:pt idx="1789">
                  <c:v>34.4</c:v>
                </c:pt>
                <c:pt idx="1790">
                  <c:v>34.4</c:v>
                </c:pt>
                <c:pt idx="1791">
                  <c:v>34.4</c:v>
                </c:pt>
                <c:pt idx="1792">
                  <c:v>34.4</c:v>
                </c:pt>
                <c:pt idx="1793">
                  <c:v>34.4</c:v>
                </c:pt>
                <c:pt idx="1794">
                  <c:v>34.299999999999997</c:v>
                </c:pt>
                <c:pt idx="1795">
                  <c:v>34.299999999999997</c:v>
                </c:pt>
                <c:pt idx="1796">
                  <c:v>34.4</c:v>
                </c:pt>
                <c:pt idx="1797">
                  <c:v>34.4</c:v>
                </c:pt>
                <c:pt idx="1798">
                  <c:v>34.4</c:v>
                </c:pt>
                <c:pt idx="1799">
                  <c:v>34.4</c:v>
                </c:pt>
                <c:pt idx="1800">
                  <c:v>34.4</c:v>
                </c:pt>
                <c:pt idx="1801">
                  <c:v>34.4</c:v>
                </c:pt>
                <c:pt idx="1802">
                  <c:v>34.4</c:v>
                </c:pt>
                <c:pt idx="1803">
                  <c:v>34.4</c:v>
                </c:pt>
                <c:pt idx="1804">
                  <c:v>34.4</c:v>
                </c:pt>
                <c:pt idx="1805">
                  <c:v>34.4</c:v>
                </c:pt>
                <c:pt idx="1806">
                  <c:v>34.4</c:v>
                </c:pt>
                <c:pt idx="1807">
                  <c:v>34.4</c:v>
                </c:pt>
                <c:pt idx="1808">
                  <c:v>34.4</c:v>
                </c:pt>
                <c:pt idx="1809">
                  <c:v>34.4</c:v>
                </c:pt>
                <c:pt idx="1810">
                  <c:v>34.4</c:v>
                </c:pt>
                <c:pt idx="1811">
                  <c:v>34.4</c:v>
                </c:pt>
                <c:pt idx="1812">
                  <c:v>34.4</c:v>
                </c:pt>
                <c:pt idx="1813">
                  <c:v>34.4</c:v>
                </c:pt>
                <c:pt idx="1814">
                  <c:v>34.4</c:v>
                </c:pt>
                <c:pt idx="1815">
                  <c:v>34.4</c:v>
                </c:pt>
                <c:pt idx="1816">
                  <c:v>34.4</c:v>
                </c:pt>
                <c:pt idx="1817">
                  <c:v>34.4</c:v>
                </c:pt>
                <c:pt idx="1818">
                  <c:v>34.4</c:v>
                </c:pt>
                <c:pt idx="1819">
                  <c:v>34.4</c:v>
                </c:pt>
                <c:pt idx="1820">
                  <c:v>34.4</c:v>
                </c:pt>
                <c:pt idx="1821">
                  <c:v>34.4</c:v>
                </c:pt>
                <c:pt idx="1822">
                  <c:v>34.4</c:v>
                </c:pt>
                <c:pt idx="1823">
                  <c:v>34.4</c:v>
                </c:pt>
                <c:pt idx="1824">
                  <c:v>34.4</c:v>
                </c:pt>
                <c:pt idx="1825">
                  <c:v>34.4</c:v>
                </c:pt>
                <c:pt idx="1826">
                  <c:v>34.4</c:v>
                </c:pt>
                <c:pt idx="1827">
                  <c:v>34.4</c:v>
                </c:pt>
                <c:pt idx="1828">
                  <c:v>34.4</c:v>
                </c:pt>
                <c:pt idx="1829">
                  <c:v>34.4</c:v>
                </c:pt>
                <c:pt idx="1830">
                  <c:v>34.4</c:v>
                </c:pt>
                <c:pt idx="1831">
                  <c:v>34.4</c:v>
                </c:pt>
                <c:pt idx="1832">
                  <c:v>34.299999999999997</c:v>
                </c:pt>
                <c:pt idx="1833">
                  <c:v>34.299999999999997</c:v>
                </c:pt>
                <c:pt idx="1834">
                  <c:v>34.4</c:v>
                </c:pt>
                <c:pt idx="1835">
                  <c:v>34.4</c:v>
                </c:pt>
                <c:pt idx="1836">
                  <c:v>34.4</c:v>
                </c:pt>
                <c:pt idx="1837">
                  <c:v>34.4</c:v>
                </c:pt>
                <c:pt idx="1838">
                  <c:v>34.4</c:v>
                </c:pt>
                <c:pt idx="1839">
                  <c:v>34.5</c:v>
                </c:pt>
                <c:pt idx="1840">
                  <c:v>34.4</c:v>
                </c:pt>
                <c:pt idx="1841">
                  <c:v>34.4</c:v>
                </c:pt>
                <c:pt idx="1842">
                  <c:v>34.4</c:v>
                </c:pt>
                <c:pt idx="1843">
                  <c:v>34.4</c:v>
                </c:pt>
                <c:pt idx="1844">
                  <c:v>34.4</c:v>
                </c:pt>
                <c:pt idx="1845">
                  <c:v>34.4</c:v>
                </c:pt>
                <c:pt idx="1846">
                  <c:v>34.4</c:v>
                </c:pt>
                <c:pt idx="1847">
                  <c:v>34.4</c:v>
                </c:pt>
                <c:pt idx="1848">
                  <c:v>34.299999999999997</c:v>
                </c:pt>
                <c:pt idx="1849">
                  <c:v>34.4</c:v>
                </c:pt>
                <c:pt idx="1850">
                  <c:v>34.4</c:v>
                </c:pt>
                <c:pt idx="1851">
                  <c:v>34.4</c:v>
                </c:pt>
                <c:pt idx="1852">
                  <c:v>34.4</c:v>
                </c:pt>
                <c:pt idx="1853">
                  <c:v>34.4</c:v>
                </c:pt>
                <c:pt idx="1854">
                  <c:v>34.4</c:v>
                </c:pt>
                <c:pt idx="1855">
                  <c:v>34.4</c:v>
                </c:pt>
                <c:pt idx="1856">
                  <c:v>34.4</c:v>
                </c:pt>
                <c:pt idx="1857">
                  <c:v>34.4</c:v>
                </c:pt>
                <c:pt idx="1858">
                  <c:v>34.4</c:v>
                </c:pt>
                <c:pt idx="1859">
                  <c:v>34.4</c:v>
                </c:pt>
                <c:pt idx="1860">
                  <c:v>34.4</c:v>
                </c:pt>
                <c:pt idx="1861">
                  <c:v>34.4</c:v>
                </c:pt>
                <c:pt idx="1862">
                  <c:v>34.4</c:v>
                </c:pt>
                <c:pt idx="1863">
                  <c:v>34.4</c:v>
                </c:pt>
                <c:pt idx="1864">
                  <c:v>34.4</c:v>
                </c:pt>
                <c:pt idx="1865">
                  <c:v>34.4</c:v>
                </c:pt>
                <c:pt idx="1866">
                  <c:v>34.4</c:v>
                </c:pt>
                <c:pt idx="1867">
                  <c:v>34.4</c:v>
                </c:pt>
                <c:pt idx="1868">
                  <c:v>34.4</c:v>
                </c:pt>
                <c:pt idx="1869">
                  <c:v>34.4</c:v>
                </c:pt>
                <c:pt idx="1870">
                  <c:v>34.4</c:v>
                </c:pt>
                <c:pt idx="1871">
                  <c:v>34.4</c:v>
                </c:pt>
                <c:pt idx="1872">
                  <c:v>34.4</c:v>
                </c:pt>
                <c:pt idx="1873">
                  <c:v>34.4</c:v>
                </c:pt>
                <c:pt idx="1874">
                  <c:v>34.4</c:v>
                </c:pt>
                <c:pt idx="1875">
                  <c:v>34.4</c:v>
                </c:pt>
                <c:pt idx="1876">
                  <c:v>34.4</c:v>
                </c:pt>
                <c:pt idx="1877">
                  <c:v>34.4</c:v>
                </c:pt>
                <c:pt idx="1878">
                  <c:v>34.4</c:v>
                </c:pt>
                <c:pt idx="1879">
                  <c:v>34.4</c:v>
                </c:pt>
                <c:pt idx="1880">
                  <c:v>34.4</c:v>
                </c:pt>
                <c:pt idx="1881">
                  <c:v>34.4</c:v>
                </c:pt>
                <c:pt idx="1882">
                  <c:v>34.4</c:v>
                </c:pt>
                <c:pt idx="1883">
                  <c:v>34.4</c:v>
                </c:pt>
                <c:pt idx="1884">
                  <c:v>34.4</c:v>
                </c:pt>
                <c:pt idx="1885">
                  <c:v>34.4</c:v>
                </c:pt>
                <c:pt idx="1886">
                  <c:v>34.4</c:v>
                </c:pt>
                <c:pt idx="1887">
                  <c:v>34.4</c:v>
                </c:pt>
                <c:pt idx="1888">
                  <c:v>34.4</c:v>
                </c:pt>
                <c:pt idx="1889">
                  <c:v>34.299999999999997</c:v>
                </c:pt>
                <c:pt idx="1890">
                  <c:v>34.4</c:v>
                </c:pt>
                <c:pt idx="1891">
                  <c:v>34.5</c:v>
                </c:pt>
                <c:pt idx="1892">
                  <c:v>34.4</c:v>
                </c:pt>
                <c:pt idx="1893">
                  <c:v>34.4</c:v>
                </c:pt>
                <c:pt idx="1894">
                  <c:v>34.4</c:v>
                </c:pt>
                <c:pt idx="1895">
                  <c:v>34.4</c:v>
                </c:pt>
                <c:pt idx="1896">
                  <c:v>34.4</c:v>
                </c:pt>
                <c:pt idx="1897">
                  <c:v>34.4</c:v>
                </c:pt>
                <c:pt idx="1898">
                  <c:v>34.4</c:v>
                </c:pt>
                <c:pt idx="1899">
                  <c:v>34.4</c:v>
                </c:pt>
                <c:pt idx="1900">
                  <c:v>34.4</c:v>
                </c:pt>
                <c:pt idx="1901">
                  <c:v>34.4</c:v>
                </c:pt>
                <c:pt idx="1902">
                  <c:v>34.4</c:v>
                </c:pt>
                <c:pt idx="1903">
                  <c:v>34.4</c:v>
                </c:pt>
                <c:pt idx="1904">
                  <c:v>34.4</c:v>
                </c:pt>
                <c:pt idx="1905">
                  <c:v>34.4</c:v>
                </c:pt>
                <c:pt idx="1906">
                  <c:v>34.4</c:v>
                </c:pt>
                <c:pt idx="1907">
                  <c:v>34.4</c:v>
                </c:pt>
                <c:pt idx="1908">
                  <c:v>34.4</c:v>
                </c:pt>
                <c:pt idx="1909">
                  <c:v>34.4</c:v>
                </c:pt>
                <c:pt idx="1910">
                  <c:v>34.4</c:v>
                </c:pt>
                <c:pt idx="1911">
                  <c:v>34.4</c:v>
                </c:pt>
                <c:pt idx="1912">
                  <c:v>34.4</c:v>
                </c:pt>
                <c:pt idx="1913">
                  <c:v>34.4</c:v>
                </c:pt>
                <c:pt idx="1914">
                  <c:v>34.4</c:v>
                </c:pt>
                <c:pt idx="1915">
                  <c:v>34.4</c:v>
                </c:pt>
                <c:pt idx="1916">
                  <c:v>34.5</c:v>
                </c:pt>
                <c:pt idx="1917">
                  <c:v>34.4</c:v>
                </c:pt>
                <c:pt idx="1918">
                  <c:v>34.4</c:v>
                </c:pt>
                <c:pt idx="1919">
                  <c:v>34.4</c:v>
                </c:pt>
                <c:pt idx="1920">
                  <c:v>34.4</c:v>
                </c:pt>
                <c:pt idx="1921">
                  <c:v>34.4</c:v>
                </c:pt>
                <c:pt idx="1922">
                  <c:v>34.4</c:v>
                </c:pt>
                <c:pt idx="1923">
                  <c:v>34.4</c:v>
                </c:pt>
                <c:pt idx="1924">
                  <c:v>34.4</c:v>
                </c:pt>
                <c:pt idx="1925">
                  <c:v>34.4</c:v>
                </c:pt>
                <c:pt idx="1926">
                  <c:v>34.4</c:v>
                </c:pt>
                <c:pt idx="1927">
                  <c:v>34.4</c:v>
                </c:pt>
                <c:pt idx="1928">
                  <c:v>34.4</c:v>
                </c:pt>
                <c:pt idx="1929">
                  <c:v>34.4</c:v>
                </c:pt>
                <c:pt idx="1930">
                  <c:v>34.4</c:v>
                </c:pt>
                <c:pt idx="1931">
                  <c:v>34.4</c:v>
                </c:pt>
                <c:pt idx="1932">
                  <c:v>34.4</c:v>
                </c:pt>
                <c:pt idx="1933">
                  <c:v>34.4</c:v>
                </c:pt>
                <c:pt idx="1934">
                  <c:v>34.4</c:v>
                </c:pt>
                <c:pt idx="1935">
                  <c:v>34.4</c:v>
                </c:pt>
                <c:pt idx="1936">
                  <c:v>34.4</c:v>
                </c:pt>
                <c:pt idx="1937">
                  <c:v>34.4</c:v>
                </c:pt>
                <c:pt idx="1938">
                  <c:v>34.4</c:v>
                </c:pt>
                <c:pt idx="1939">
                  <c:v>34.4</c:v>
                </c:pt>
                <c:pt idx="1940">
                  <c:v>34.4</c:v>
                </c:pt>
                <c:pt idx="1941">
                  <c:v>34.4</c:v>
                </c:pt>
                <c:pt idx="1942">
                  <c:v>34.4</c:v>
                </c:pt>
                <c:pt idx="1943">
                  <c:v>34.4</c:v>
                </c:pt>
                <c:pt idx="1944">
                  <c:v>34.4</c:v>
                </c:pt>
                <c:pt idx="1945">
                  <c:v>34.4</c:v>
                </c:pt>
                <c:pt idx="1946">
                  <c:v>34.4</c:v>
                </c:pt>
                <c:pt idx="1947">
                  <c:v>34.4</c:v>
                </c:pt>
                <c:pt idx="1948">
                  <c:v>34.5</c:v>
                </c:pt>
                <c:pt idx="1949">
                  <c:v>34.4</c:v>
                </c:pt>
                <c:pt idx="1950">
                  <c:v>34.4</c:v>
                </c:pt>
                <c:pt idx="1951">
                  <c:v>34.4</c:v>
                </c:pt>
                <c:pt idx="1952">
                  <c:v>34.4</c:v>
                </c:pt>
                <c:pt idx="1953">
                  <c:v>34.4</c:v>
                </c:pt>
                <c:pt idx="1954">
                  <c:v>34.4</c:v>
                </c:pt>
                <c:pt idx="1955">
                  <c:v>34.4</c:v>
                </c:pt>
                <c:pt idx="1956">
                  <c:v>34.4</c:v>
                </c:pt>
                <c:pt idx="1957">
                  <c:v>34.4</c:v>
                </c:pt>
                <c:pt idx="1958">
                  <c:v>34.4</c:v>
                </c:pt>
                <c:pt idx="1959">
                  <c:v>34.4</c:v>
                </c:pt>
                <c:pt idx="1960">
                  <c:v>34.4</c:v>
                </c:pt>
                <c:pt idx="1961">
                  <c:v>34.4</c:v>
                </c:pt>
                <c:pt idx="1962">
                  <c:v>34.4</c:v>
                </c:pt>
                <c:pt idx="1963">
                  <c:v>34.4</c:v>
                </c:pt>
                <c:pt idx="1964">
                  <c:v>34.4</c:v>
                </c:pt>
                <c:pt idx="1965">
                  <c:v>34.299999999999997</c:v>
                </c:pt>
                <c:pt idx="1966">
                  <c:v>34.4</c:v>
                </c:pt>
                <c:pt idx="1967">
                  <c:v>34.4</c:v>
                </c:pt>
                <c:pt idx="1968">
                  <c:v>34.4</c:v>
                </c:pt>
                <c:pt idx="1969">
                  <c:v>34.4</c:v>
                </c:pt>
                <c:pt idx="1970">
                  <c:v>34.4</c:v>
                </c:pt>
                <c:pt idx="1971">
                  <c:v>34.4</c:v>
                </c:pt>
                <c:pt idx="1972">
                  <c:v>34.4</c:v>
                </c:pt>
                <c:pt idx="1973">
                  <c:v>34.5</c:v>
                </c:pt>
                <c:pt idx="1974">
                  <c:v>34.4</c:v>
                </c:pt>
                <c:pt idx="1975">
                  <c:v>34.4</c:v>
                </c:pt>
                <c:pt idx="1976">
                  <c:v>34.4</c:v>
                </c:pt>
                <c:pt idx="1977">
                  <c:v>34.4</c:v>
                </c:pt>
                <c:pt idx="1978">
                  <c:v>34.4</c:v>
                </c:pt>
                <c:pt idx="1979">
                  <c:v>34.4</c:v>
                </c:pt>
                <c:pt idx="1980">
                  <c:v>34.4</c:v>
                </c:pt>
                <c:pt idx="1981">
                  <c:v>34.4</c:v>
                </c:pt>
                <c:pt idx="1982">
                  <c:v>34.4</c:v>
                </c:pt>
                <c:pt idx="1983">
                  <c:v>34.4</c:v>
                </c:pt>
                <c:pt idx="1984">
                  <c:v>34.4</c:v>
                </c:pt>
                <c:pt idx="1985">
                  <c:v>34.4</c:v>
                </c:pt>
                <c:pt idx="1986">
                  <c:v>34.4</c:v>
                </c:pt>
                <c:pt idx="1987">
                  <c:v>34.4</c:v>
                </c:pt>
                <c:pt idx="1988">
                  <c:v>34.4</c:v>
                </c:pt>
                <c:pt idx="1989">
                  <c:v>34.4</c:v>
                </c:pt>
                <c:pt idx="1990">
                  <c:v>34.4</c:v>
                </c:pt>
                <c:pt idx="1991">
                  <c:v>34.4</c:v>
                </c:pt>
                <c:pt idx="1992">
                  <c:v>34.4</c:v>
                </c:pt>
                <c:pt idx="1993">
                  <c:v>34.4</c:v>
                </c:pt>
                <c:pt idx="1994">
                  <c:v>34.5</c:v>
                </c:pt>
                <c:pt idx="1995">
                  <c:v>34.4</c:v>
                </c:pt>
                <c:pt idx="1996">
                  <c:v>34.4</c:v>
                </c:pt>
                <c:pt idx="1997">
                  <c:v>34.4</c:v>
                </c:pt>
                <c:pt idx="1998">
                  <c:v>34.4</c:v>
                </c:pt>
                <c:pt idx="1999">
                  <c:v>34.4</c:v>
                </c:pt>
                <c:pt idx="2000">
                  <c:v>34.4</c:v>
                </c:pt>
                <c:pt idx="2001">
                  <c:v>34.4</c:v>
                </c:pt>
                <c:pt idx="2002">
                  <c:v>34.4</c:v>
                </c:pt>
                <c:pt idx="2003">
                  <c:v>34.6</c:v>
                </c:pt>
                <c:pt idx="2004">
                  <c:v>34.5</c:v>
                </c:pt>
                <c:pt idx="2005">
                  <c:v>34.4</c:v>
                </c:pt>
                <c:pt idx="2006">
                  <c:v>34.4</c:v>
                </c:pt>
                <c:pt idx="2007">
                  <c:v>34.4</c:v>
                </c:pt>
                <c:pt idx="2008">
                  <c:v>34.4</c:v>
                </c:pt>
                <c:pt idx="2009">
                  <c:v>34.4</c:v>
                </c:pt>
                <c:pt idx="2010">
                  <c:v>34.4</c:v>
                </c:pt>
                <c:pt idx="2011">
                  <c:v>34.4</c:v>
                </c:pt>
                <c:pt idx="2012">
                  <c:v>34.4</c:v>
                </c:pt>
                <c:pt idx="2013">
                  <c:v>34.4</c:v>
                </c:pt>
                <c:pt idx="2014">
                  <c:v>34.4</c:v>
                </c:pt>
                <c:pt idx="2015">
                  <c:v>34.5</c:v>
                </c:pt>
                <c:pt idx="2016">
                  <c:v>34.4</c:v>
                </c:pt>
                <c:pt idx="2017">
                  <c:v>34.4</c:v>
                </c:pt>
                <c:pt idx="2018">
                  <c:v>34.4</c:v>
                </c:pt>
                <c:pt idx="2019">
                  <c:v>34.4</c:v>
                </c:pt>
                <c:pt idx="2020">
                  <c:v>34.4</c:v>
                </c:pt>
                <c:pt idx="2021">
                  <c:v>34.4</c:v>
                </c:pt>
                <c:pt idx="2022">
                  <c:v>34.4</c:v>
                </c:pt>
                <c:pt idx="2023">
                  <c:v>34.4</c:v>
                </c:pt>
                <c:pt idx="2024">
                  <c:v>34.4</c:v>
                </c:pt>
                <c:pt idx="2025">
                  <c:v>34.5</c:v>
                </c:pt>
                <c:pt idx="2026">
                  <c:v>34.4</c:v>
                </c:pt>
                <c:pt idx="2027">
                  <c:v>34.4</c:v>
                </c:pt>
                <c:pt idx="2028">
                  <c:v>34.4</c:v>
                </c:pt>
                <c:pt idx="2029">
                  <c:v>34.4</c:v>
                </c:pt>
                <c:pt idx="2030">
                  <c:v>34.5</c:v>
                </c:pt>
                <c:pt idx="2031">
                  <c:v>34.5</c:v>
                </c:pt>
                <c:pt idx="2032">
                  <c:v>34.5</c:v>
                </c:pt>
                <c:pt idx="2033">
                  <c:v>34.299999999999997</c:v>
                </c:pt>
                <c:pt idx="2034">
                  <c:v>34.4</c:v>
                </c:pt>
                <c:pt idx="2035">
                  <c:v>34.4</c:v>
                </c:pt>
                <c:pt idx="2036">
                  <c:v>34.4</c:v>
                </c:pt>
                <c:pt idx="2037">
                  <c:v>34.4</c:v>
                </c:pt>
                <c:pt idx="2038">
                  <c:v>34.4</c:v>
                </c:pt>
                <c:pt idx="2039">
                  <c:v>34.5</c:v>
                </c:pt>
                <c:pt idx="2040">
                  <c:v>34.5</c:v>
                </c:pt>
                <c:pt idx="2041">
                  <c:v>34.4</c:v>
                </c:pt>
                <c:pt idx="2042">
                  <c:v>34.4</c:v>
                </c:pt>
                <c:pt idx="2043">
                  <c:v>34.4</c:v>
                </c:pt>
                <c:pt idx="2044">
                  <c:v>34.5</c:v>
                </c:pt>
                <c:pt idx="2045">
                  <c:v>34.4</c:v>
                </c:pt>
                <c:pt idx="2046">
                  <c:v>34.4</c:v>
                </c:pt>
                <c:pt idx="2047">
                  <c:v>34.4</c:v>
                </c:pt>
                <c:pt idx="2048">
                  <c:v>34.4</c:v>
                </c:pt>
                <c:pt idx="2049">
                  <c:v>34.4</c:v>
                </c:pt>
                <c:pt idx="2050">
                  <c:v>34.4</c:v>
                </c:pt>
                <c:pt idx="2051">
                  <c:v>34.4</c:v>
                </c:pt>
                <c:pt idx="2052">
                  <c:v>34.4</c:v>
                </c:pt>
                <c:pt idx="2053">
                  <c:v>34.4</c:v>
                </c:pt>
                <c:pt idx="2054">
                  <c:v>34.4</c:v>
                </c:pt>
                <c:pt idx="2055">
                  <c:v>34.5</c:v>
                </c:pt>
                <c:pt idx="2056">
                  <c:v>34.4</c:v>
                </c:pt>
                <c:pt idx="2057">
                  <c:v>34.4</c:v>
                </c:pt>
                <c:pt idx="2058">
                  <c:v>34.5</c:v>
                </c:pt>
                <c:pt idx="2059">
                  <c:v>34.4</c:v>
                </c:pt>
                <c:pt idx="2060">
                  <c:v>34.4</c:v>
                </c:pt>
                <c:pt idx="2061">
                  <c:v>34.4</c:v>
                </c:pt>
                <c:pt idx="2062">
                  <c:v>34.4</c:v>
                </c:pt>
                <c:pt idx="2063">
                  <c:v>34.4</c:v>
                </c:pt>
                <c:pt idx="2064">
                  <c:v>34.4</c:v>
                </c:pt>
                <c:pt idx="2065">
                  <c:v>34.4</c:v>
                </c:pt>
                <c:pt idx="2066">
                  <c:v>34.4</c:v>
                </c:pt>
                <c:pt idx="2067">
                  <c:v>34.4</c:v>
                </c:pt>
                <c:pt idx="2068">
                  <c:v>34.5</c:v>
                </c:pt>
                <c:pt idx="2069">
                  <c:v>34.4</c:v>
                </c:pt>
                <c:pt idx="2070">
                  <c:v>34.4</c:v>
                </c:pt>
                <c:pt idx="2071">
                  <c:v>34.5</c:v>
                </c:pt>
                <c:pt idx="2072">
                  <c:v>34.4</c:v>
                </c:pt>
                <c:pt idx="2073">
                  <c:v>34.4</c:v>
                </c:pt>
                <c:pt idx="2074">
                  <c:v>34.4</c:v>
                </c:pt>
                <c:pt idx="2075">
                  <c:v>34.4</c:v>
                </c:pt>
                <c:pt idx="2076">
                  <c:v>34.4</c:v>
                </c:pt>
                <c:pt idx="2077">
                  <c:v>34.4</c:v>
                </c:pt>
                <c:pt idx="2078">
                  <c:v>34.4</c:v>
                </c:pt>
                <c:pt idx="2079">
                  <c:v>34.4</c:v>
                </c:pt>
                <c:pt idx="2080">
                  <c:v>34.4</c:v>
                </c:pt>
                <c:pt idx="2081">
                  <c:v>34.5</c:v>
                </c:pt>
                <c:pt idx="2082">
                  <c:v>34.4</c:v>
                </c:pt>
                <c:pt idx="2083">
                  <c:v>34.4</c:v>
                </c:pt>
                <c:pt idx="2084">
                  <c:v>34.5</c:v>
                </c:pt>
                <c:pt idx="2085">
                  <c:v>34.299999999999997</c:v>
                </c:pt>
                <c:pt idx="2086">
                  <c:v>34.4</c:v>
                </c:pt>
                <c:pt idx="2087">
                  <c:v>34.4</c:v>
                </c:pt>
                <c:pt idx="2088">
                  <c:v>34.4</c:v>
                </c:pt>
                <c:pt idx="2089">
                  <c:v>34.4</c:v>
                </c:pt>
                <c:pt idx="2090">
                  <c:v>34.4</c:v>
                </c:pt>
                <c:pt idx="2091">
                  <c:v>34.5</c:v>
                </c:pt>
                <c:pt idx="2092">
                  <c:v>34.5</c:v>
                </c:pt>
                <c:pt idx="2093">
                  <c:v>34.4</c:v>
                </c:pt>
                <c:pt idx="2094">
                  <c:v>34.5</c:v>
                </c:pt>
                <c:pt idx="2095">
                  <c:v>34.4</c:v>
                </c:pt>
                <c:pt idx="2096">
                  <c:v>34.4</c:v>
                </c:pt>
                <c:pt idx="2097">
                  <c:v>34.5</c:v>
                </c:pt>
                <c:pt idx="2098">
                  <c:v>34.4</c:v>
                </c:pt>
                <c:pt idx="2099">
                  <c:v>34.4</c:v>
                </c:pt>
                <c:pt idx="2100">
                  <c:v>34.4</c:v>
                </c:pt>
                <c:pt idx="2101">
                  <c:v>34.4</c:v>
                </c:pt>
                <c:pt idx="2102">
                  <c:v>34.4</c:v>
                </c:pt>
                <c:pt idx="2103">
                  <c:v>34.4</c:v>
                </c:pt>
                <c:pt idx="2104">
                  <c:v>34.4</c:v>
                </c:pt>
                <c:pt idx="2105">
                  <c:v>34.4</c:v>
                </c:pt>
                <c:pt idx="2106">
                  <c:v>34.4</c:v>
                </c:pt>
                <c:pt idx="2107">
                  <c:v>34.4</c:v>
                </c:pt>
                <c:pt idx="2108">
                  <c:v>34.4</c:v>
                </c:pt>
                <c:pt idx="2109">
                  <c:v>34.4</c:v>
                </c:pt>
                <c:pt idx="2110">
                  <c:v>34.5</c:v>
                </c:pt>
                <c:pt idx="2111">
                  <c:v>34.4</c:v>
                </c:pt>
                <c:pt idx="2112">
                  <c:v>34.4</c:v>
                </c:pt>
                <c:pt idx="2113">
                  <c:v>34.5</c:v>
                </c:pt>
                <c:pt idx="2114">
                  <c:v>34.5</c:v>
                </c:pt>
                <c:pt idx="2115">
                  <c:v>34.4</c:v>
                </c:pt>
                <c:pt idx="2116">
                  <c:v>34.4</c:v>
                </c:pt>
                <c:pt idx="2117">
                  <c:v>34.4</c:v>
                </c:pt>
                <c:pt idx="2118">
                  <c:v>34.4</c:v>
                </c:pt>
                <c:pt idx="2119">
                  <c:v>34.5</c:v>
                </c:pt>
                <c:pt idx="2120">
                  <c:v>34.4</c:v>
                </c:pt>
                <c:pt idx="2121">
                  <c:v>34.4</c:v>
                </c:pt>
                <c:pt idx="2122">
                  <c:v>34.5</c:v>
                </c:pt>
                <c:pt idx="2123">
                  <c:v>34.4</c:v>
                </c:pt>
                <c:pt idx="2124">
                  <c:v>34.4</c:v>
                </c:pt>
                <c:pt idx="2125">
                  <c:v>34.5</c:v>
                </c:pt>
                <c:pt idx="2126">
                  <c:v>34.4</c:v>
                </c:pt>
                <c:pt idx="2127">
                  <c:v>34.4</c:v>
                </c:pt>
                <c:pt idx="2128">
                  <c:v>34.5</c:v>
                </c:pt>
                <c:pt idx="2129">
                  <c:v>34.5</c:v>
                </c:pt>
                <c:pt idx="2130">
                  <c:v>34.4</c:v>
                </c:pt>
                <c:pt idx="2131">
                  <c:v>34.4</c:v>
                </c:pt>
                <c:pt idx="2132">
                  <c:v>34.5</c:v>
                </c:pt>
                <c:pt idx="2133">
                  <c:v>34.4</c:v>
                </c:pt>
                <c:pt idx="2134">
                  <c:v>34.4</c:v>
                </c:pt>
                <c:pt idx="2135">
                  <c:v>34.4</c:v>
                </c:pt>
                <c:pt idx="2136">
                  <c:v>34.4</c:v>
                </c:pt>
                <c:pt idx="2137">
                  <c:v>34.5</c:v>
                </c:pt>
                <c:pt idx="2138">
                  <c:v>34.4</c:v>
                </c:pt>
                <c:pt idx="2139">
                  <c:v>34.4</c:v>
                </c:pt>
                <c:pt idx="2140">
                  <c:v>34.5</c:v>
                </c:pt>
                <c:pt idx="2141">
                  <c:v>34.4</c:v>
                </c:pt>
                <c:pt idx="2142">
                  <c:v>34.4</c:v>
                </c:pt>
                <c:pt idx="2143">
                  <c:v>34.4</c:v>
                </c:pt>
                <c:pt idx="2144">
                  <c:v>34.4</c:v>
                </c:pt>
                <c:pt idx="2145">
                  <c:v>34.4</c:v>
                </c:pt>
                <c:pt idx="2146">
                  <c:v>34.4</c:v>
                </c:pt>
                <c:pt idx="2147">
                  <c:v>34.5</c:v>
                </c:pt>
                <c:pt idx="2148">
                  <c:v>34.6</c:v>
                </c:pt>
                <c:pt idx="2149">
                  <c:v>34.5</c:v>
                </c:pt>
                <c:pt idx="2150">
                  <c:v>34.5</c:v>
                </c:pt>
                <c:pt idx="2151">
                  <c:v>34.5</c:v>
                </c:pt>
                <c:pt idx="2152">
                  <c:v>34.4</c:v>
                </c:pt>
                <c:pt idx="2153">
                  <c:v>34.5</c:v>
                </c:pt>
                <c:pt idx="2154">
                  <c:v>34.4</c:v>
                </c:pt>
                <c:pt idx="2155">
                  <c:v>34.4</c:v>
                </c:pt>
                <c:pt idx="2156">
                  <c:v>34.5</c:v>
                </c:pt>
                <c:pt idx="2157">
                  <c:v>34.5</c:v>
                </c:pt>
                <c:pt idx="2158">
                  <c:v>34.4</c:v>
                </c:pt>
                <c:pt idx="2159">
                  <c:v>34.4</c:v>
                </c:pt>
                <c:pt idx="2160">
                  <c:v>34.4</c:v>
                </c:pt>
                <c:pt idx="2161">
                  <c:v>34.4</c:v>
                </c:pt>
                <c:pt idx="2162">
                  <c:v>34.4</c:v>
                </c:pt>
                <c:pt idx="2163">
                  <c:v>34.4</c:v>
                </c:pt>
                <c:pt idx="2164">
                  <c:v>34.4</c:v>
                </c:pt>
                <c:pt idx="2165">
                  <c:v>34.4</c:v>
                </c:pt>
                <c:pt idx="2166">
                  <c:v>34.4</c:v>
                </c:pt>
                <c:pt idx="2167">
                  <c:v>34.4</c:v>
                </c:pt>
                <c:pt idx="2168">
                  <c:v>34.4</c:v>
                </c:pt>
                <c:pt idx="2169">
                  <c:v>34.5</c:v>
                </c:pt>
                <c:pt idx="2170">
                  <c:v>34.4</c:v>
                </c:pt>
                <c:pt idx="2171">
                  <c:v>34.4</c:v>
                </c:pt>
                <c:pt idx="2172">
                  <c:v>34.4</c:v>
                </c:pt>
                <c:pt idx="2173">
                  <c:v>34.5</c:v>
                </c:pt>
                <c:pt idx="2174">
                  <c:v>34.4</c:v>
                </c:pt>
                <c:pt idx="2175">
                  <c:v>34.4</c:v>
                </c:pt>
                <c:pt idx="2176">
                  <c:v>34.5</c:v>
                </c:pt>
                <c:pt idx="2177">
                  <c:v>34.5</c:v>
                </c:pt>
                <c:pt idx="2178">
                  <c:v>34.4</c:v>
                </c:pt>
                <c:pt idx="2179">
                  <c:v>34.5</c:v>
                </c:pt>
                <c:pt idx="2180">
                  <c:v>34.4</c:v>
                </c:pt>
                <c:pt idx="2181">
                  <c:v>34.4</c:v>
                </c:pt>
                <c:pt idx="2182">
                  <c:v>34.4</c:v>
                </c:pt>
                <c:pt idx="2183">
                  <c:v>34.5</c:v>
                </c:pt>
                <c:pt idx="2184">
                  <c:v>34.5</c:v>
                </c:pt>
                <c:pt idx="2185">
                  <c:v>34.5</c:v>
                </c:pt>
                <c:pt idx="2186">
                  <c:v>34.4</c:v>
                </c:pt>
                <c:pt idx="2187">
                  <c:v>34.4</c:v>
                </c:pt>
                <c:pt idx="2188">
                  <c:v>34.4</c:v>
                </c:pt>
                <c:pt idx="2189">
                  <c:v>34.4</c:v>
                </c:pt>
                <c:pt idx="2190">
                  <c:v>34.5</c:v>
                </c:pt>
                <c:pt idx="2191">
                  <c:v>34.4</c:v>
                </c:pt>
                <c:pt idx="2192">
                  <c:v>34.4</c:v>
                </c:pt>
                <c:pt idx="2193">
                  <c:v>34.4</c:v>
                </c:pt>
                <c:pt idx="2194">
                  <c:v>34.4</c:v>
                </c:pt>
                <c:pt idx="2195">
                  <c:v>34.5</c:v>
                </c:pt>
                <c:pt idx="2196">
                  <c:v>34.4</c:v>
                </c:pt>
                <c:pt idx="2197">
                  <c:v>34.5</c:v>
                </c:pt>
                <c:pt idx="2198">
                  <c:v>34.4</c:v>
                </c:pt>
                <c:pt idx="2199">
                  <c:v>34.5</c:v>
                </c:pt>
                <c:pt idx="2200">
                  <c:v>34.4</c:v>
                </c:pt>
                <c:pt idx="2201">
                  <c:v>34.4</c:v>
                </c:pt>
                <c:pt idx="2202">
                  <c:v>34.5</c:v>
                </c:pt>
                <c:pt idx="2203">
                  <c:v>34.5</c:v>
                </c:pt>
                <c:pt idx="2204">
                  <c:v>34.4</c:v>
                </c:pt>
                <c:pt idx="2205">
                  <c:v>34.4</c:v>
                </c:pt>
                <c:pt idx="2206">
                  <c:v>34.5</c:v>
                </c:pt>
                <c:pt idx="2207">
                  <c:v>34.4</c:v>
                </c:pt>
                <c:pt idx="2208">
                  <c:v>34.4</c:v>
                </c:pt>
                <c:pt idx="2209">
                  <c:v>34.4</c:v>
                </c:pt>
                <c:pt idx="2210">
                  <c:v>34.4</c:v>
                </c:pt>
                <c:pt idx="2211">
                  <c:v>34.5</c:v>
                </c:pt>
                <c:pt idx="2212">
                  <c:v>34.5</c:v>
                </c:pt>
                <c:pt idx="2213">
                  <c:v>34.4</c:v>
                </c:pt>
                <c:pt idx="2214">
                  <c:v>34.4</c:v>
                </c:pt>
                <c:pt idx="2215">
                  <c:v>34.5</c:v>
                </c:pt>
                <c:pt idx="2216">
                  <c:v>34.5</c:v>
                </c:pt>
                <c:pt idx="2217">
                  <c:v>34.5</c:v>
                </c:pt>
                <c:pt idx="2218">
                  <c:v>34.4</c:v>
                </c:pt>
                <c:pt idx="2219">
                  <c:v>34.5</c:v>
                </c:pt>
                <c:pt idx="2220">
                  <c:v>34.5</c:v>
                </c:pt>
                <c:pt idx="2221">
                  <c:v>34.5</c:v>
                </c:pt>
                <c:pt idx="2222">
                  <c:v>34.5</c:v>
                </c:pt>
                <c:pt idx="2223">
                  <c:v>34.5</c:v>
                </c:pt>
                <c:pt idx="2224">
                  <c:v>34.4</c:v>
                </c:pt>
                <c:pt idx="2225">
                  <c:v>34.5</c:v>
                </c:pt>
                <c:pt idx="2226">
                  <c:v>34.5</c:v>
                </c:pt>
                <c:pt idx="2227">
                  <c:v>34.5</c:v>
                </c:pt>
                <c:pt idx="2228">
                  <c:v>34.4</c:v>
                </c:pt>
                <c:pt idx="2229">
                  <c:v>34.4</c:v>
                </c:pt>
                <c:pt idx="2230">
                  <c:v>34.4</c:v>
                </c:pt>
                <c:pt idx="2231">
                  <c:v>34.4</c:v>
                </c:pt>
                <c:pt idx="2232">
                  <c:v>34.4</c:v>
                </c:pt>
                <c:pt idx="2233">
                  <c:v>34.5</c:v>
                </c:pt>
                <c:pt idx="2234">
                  <c:v>34.4</c:v>
                </c:pt>
                <c:pt idx="2235">
                  <c:v>34.4</c:v>
                </c:pt>
                <c:pt idx="2236">
                  <c:v>34.5</c:v>
                </c:pt>
                <c:pt idx="2237">
                  <c:v>34.4</c:v>
                </c:pt>
                <c:pt idx="2238">
                  <c:v>34.5</c:v>
                </c:pt>
                <c:pt idx="2239">
                  <c:v>34.5</c:v>
                </c:pt>
                <c:pt idx="2240">
                  <c:v>34.4</c:v>
                </c:pt>
                <c:pt idx="2241">
                  <c:v>34.5</c:v>
                </c:pt>
                <c:pt idx="2242">
                  <c:v>34.4</c:v>
                </c:pt>
                <c:pt idx="2243">
                  <c:v>34.5</c:v>
                </c:pt>
                <c:pt idx="2244">
                  <c:v>34.5</c:v>
                </c:pt>
                <c:pt idx="2245">
                  <c:v>34.5</c:v>
                </c:pt>
                <c:pt idx="2246">
                  <c:v>34.4</c:v>
                </c:pt>
                <c:pt idx="2247">
                  <c:v>34.4</c:v>
                </c:pt>
                <c:pt idx="2248">
                  <c:v>34.5</c:v>
                </c:pt>
                <c:pt idx="2249">
                  <c:v>34.5</c:v>
                </c:pt>
                <c:pt idx="2250">
                  <c:v>34.4</c:v>
                </c:pt>
                <c:pt idx="2251">
                  <c:v>34.5</c:v>
                </c:pt>
                <c:pt idx="2252">
                  <c:v>34.5</c:v>
                </c:pt>
                <c:pt idx="2253">
                  <c:v>34.4</c:v>
                </c:pt>
                <c:pt idx="2254">
                  <c:v>34.4</c:v>
                </c:pt>
                <c:pt idx="2255">
                  <c:v>34.4</c:v>
                </c:pt>
                <c:pt idx="2256">
                  <c:v>34.6</c:v>
                </c:pt>
                <c:pt idx="2257">
                  <c:v>34.6</c:v>
                </c:pt>
                <c:pt idx="2258">
                  <c:v>34.5</c:v>
                </c:pt>
                <c:pt idx="2259">
                  <c:v>34.5</c:v>
                </c:pt>
                <c:pt idx="2260">
                  <c:v>34.5</c:v>
                </c:pt>
                <c:pt idx="2261">
                  <c:v>34.4</c:v>
                </c:pt>
                <c:pt idx="2262">
                  <c:v>34.4</c:v>
                </c:pt>
                <c:pt idx="2263">
                  <c:v>34.4</c:v>
                </c:pt>
                <c:pt idx="2264">
                  <c:v>34.5</c:v>
                </c:pt>
                <c:pt idx="2265">
                  <c:v>34.4</c:v>
                </c:pt>
                <c:pt idx="2266">
                  <c:v>34.5</c:v>
                </c:pt>
                <c:pt idx="2267">
                  <c:v>34.4</c:v>
                </c:pt>
                <c:pt idx="2268">
                  <c:v>34.4</c:v>
                </c:pt>
                <c:pt idx="2269">
                  <c:v>34.4</c:v>
                </c:pt>
                <c:pt idx="2270">
                  <c:v>34.4</c:v>
                </c:pt>
                <c:pt idx="2271">
                  <c:v>34.5</c:v>
                </c:pt>
                <c:pt idx="2272">
                  <c:v>34.5</c:v>
                </c:pt>
                <c:pt idx="2273">
                  <c:v>34.4</c:v>
                </c:pt>
                <c:pt idx="2274">
                  <c:v>34.4</c:v>
                </c:pt>
                <c:pt idx="2275">
                  <c:v>34.4</c:v>
                </c:pt>
                <c:pt idx="2276">
                  <c:v>34.4</c:v>
                </c:pt>
                <c:pt idx="2277">
                  <c:v>34.4</c:v>
                </c:pt>
                <c:pt idx="2278">
                  <c:v>34.4</c:v>
                </c:pt>
                <c:pt idx="2279">
                  <c:v>34.4</c:v>
                </c:pt>
                <c:pt idx="2280">
                  <c:v>34.5</c:v>
                </c:pt>
                <c:pt idx="2281">
                  <c:v>34.4</c:v>
                </c:pt>
                <c:pt idx="2282">
                  <c:v>34.4</c:v>
                </c:pt>
                <c:pt idx="2283">
                  <c:v>34.4</c:v>
                </c:pt>
                <c:pt idx="2284">
                  <c:v>34.5</c:v>
                </c:pt>
                <c:pt idx="2285">
                  <c:v>34.5</c:v>
                </c:pt>
                <c:pt idx="2286">
                  <c:v>34.4</c:v>
                </c:pt>
                <c:pt idx="2287">
                  <c:v>34.4</c:v>
                </c:pt>
                <c:pt idx="2288">
                  <c:v>34.4</c:v>
                </c:pt>
                <c:pt idx="2289">
                  <c:v>34.5</c:v>
                </c:pt>
                <c:pt idx="2290">
                  <c:v>34.4</c:v>
                </c:pt>
                <c:pt idx="2291">
                  <c:v>34.4</c:v>
                </c:pt>
                <c:pt idx="2292">
                  <c:v>34.4</c:v>
                </c:pt>
                <c:pt idx="2293">
                  <c:v>34.4</c:v>
                </c:pt>
                <c:pt idx="2294">
                  <c:v>34.5</c:v>
                </c:pt>
                <c:pt idx="2295">
                  <c:v>34.4</c:v>
                </c:pt>
                <c:pt idx="2296">
                  <c:v>34.5</c:v>
                </c:pt>
                <c:pt idx="2297">
                  <c:v>34.5</c:v>
                </c:pt>
                <c:pt idx="2298">
                  <c:v>34.5</c:v>
                </c:pt>
                <c:pt idx="2299">
                  <c:v>34.4</c:v>
                </c:pt>
                <c:pt idx="2300">
                  <c:v>34.4</c:v>
                </c:pt>
                <c:pt idx="2301">
                  <c:v>34.4</c:v>
                </c:pt>
                <c:pt idx="2302">
                  <c:v>34.4</c:v>
                </c:pt>
                <c:pt idx="2303">
                  <c:v>34.4</c:v>
                </c:pt>
                <c:pt idx="2304">
                  <c:v>34.4</c:v>
                </c:pt>
                <c:pt idx="2305">
                  <c:v>34.5</c:v>
                </c:pt>
                <c:pt idx="2306">
                  <c:v>34.4</c:v>
                </c:pt>
                <c:pt idx="2307">
                  <c:v>34.4</c:v>
                </c:pt>
                <c:pt idx="2308">
                  <c:v>34.5</c:v>
                </c:pt>
                <c:pt idx="2309">
                  <c:v>34.4</c:v>
                </c:pt>
                <c:pt idx="2310">
                  <c:v>34.5</c:v>
                </c:pt>
                <c:pt idx="2311">
                  <c:v>34.4</c:v>
                </c:pt>
                <c:pt idx="2312">
                  <c:v>34.5</c:v>
                </c:pt>
                <c:pt idx="2313">
                  <c:v>34.4</c:v>
                </c:pt>
                <c:pt idx="2314">
                  <c:v>34.4</c:v>
                </c:pt>
                <c:pt idx="2315">
                  <c:v>34.5</c:v>
                </c:pt>
                <c:pt idx="2316">
                  <c:v>34.5</c:v>
                </c:pt>
                <c:pt idx="2317">
                  <c:v>34.4</c:v>
                </c:pt>
                <c:pt idx="2318">
                  <c:v>34.5</c:v>
                </c:pt>
                <c:pt idx="2319">
                  <c:v>34.4</c:v>
                </c:pt>
                <c:pt idx="2320">
                  <c:v>34.4</c:v>
                </c:pt>
                <c:pt idx="2321">
                  <c:v>34.4</c:v>
                </c:pt>
                <c:pt idx="2322">
                  <c:v>34.5</c:v>
                </c:pt>
                <c:pt idx="2323">
                  <c:v>34.5</c:v>
                </c:pt>
                <c:pt idx="2324">
                  <c:v>34.5</c:v>
                </c:pt>
                <c:pt idx="2325">
                  <c:v>34.4</c:v>
                </c:pt>
                <c:pt idx="2326">
                  <c:v>34.4</c:v>
                </c:pt>
                <c:pt idx="2327">
                  <c:v>34.5</c:v>
                </c:pt>
                <c:pt idx="2328">
                  <c:v>34.5</c:v>
                </c:pt>
                <c:pt idx="2329">
                  <c:v>34.5</c:v>
                </c:pt>
                <c:pt idx="2330">
                  <c:v>34.5</c:v>
                </c:pt>
                <c:pt idx="2331">
                  <c:v>34.5</c:v>
                </c:pt>
                <c:pt idx="2332">
                  <c:v>34.5</c:v>
                </c:pt>
                <c:pt idx="2333">
                  <c:v>34.5</c:v>
                </c:pt>
                <c:pt idx="2334">
                  <c:v>34.5</c:v>
                </c:pt>
                <c:pt idx="2335">
                  <c:v>34.5</c:v>
                </c:pt>
                <c:pt idx="2336">
                  <c:v>34.5</c:v>
                </c:pt>
                <c:pt idx="2337">
                  <c:v>34.4</c:v>
                </c:pt>
                <c:pt idx="2338">
                  <c:v>34.5</c:v>
                </c:pt>
                <c:pt idx="2339">
                  <c:v>34.4</c:v>
                </c:pt>
                <c:pt idx="2340">
                  <c:v>34.4</c:v>
                </c:pt>
                <c:pt idx="2341">
                  <c:v>34.6</c:v>
                </c:pt>
                <c:pt idx="2342">
                  <c:v>34.6</c:v>
                </c:pt>
                <c:pt idx="2343">
                  <c:v>34.6</c:v>
                </c:pt>
                <c:pt idx="2344">
                  <c:v>34.5</c:v>
                </c:pt>
                <c:pt idx="2345">
                  <c:v>34.5</c:v>
                </c:pt>
                <c:pt idx="2346">
                  <c:v>34.4</c:v>
                </c:pt>
                <c:pt idx="2347">
                  <c:v>34.5</c:v>
                </c:pt>
                <c:pt idx="2348">
                  <c:v>34.5</c:v>
                </c:pt>
                <c:pt idx="2349">
                  <c:v>34.4</c:v>
                </c:pt>
                <c:pt idx="2350">
                  <c:v>34.5</c:v>
                </c:pt>
                <c:pt idx="2351">
                  <c:v>34.5</c:v>
                </c:pt>
                <c:pt idx="2352">
                  <c:v>34.5</c:v>
                </c:pt>
                <c:pt idx="2353">
                  <c:v>34.5</c:v>
                </c:pt>
                <c:pt idx="2354">
                  <c:v>34.4</c:v>
                </c:pt>
                <c:pt idx="2355">
                  <c:v>34.4</c:v>
                </c:pt>
                <c:pt idx="2356">
                  <c:v>34.4</c:v>
                </c:pt>
                <c:pt idx="2357">
                  <c:v>34.4</c:v>
                </c:pt>
                <c:pt idx="2358">
                  <c:v>34.4</c:v>
                </c:pt>
                <c:pt idx="2359">
                  <c:v>34.4</c:v>
                </c:pt>
                <c:pt idx="2360">
                  <c:v>34.5</c:v>
                </c:pt>
                <c:pt idx="2361">
                  <c:v>34.4</c:v>
                </c:pt>
                <c:pt idx="2362">
                  <c:v>34.5</c:v>
                </c:pt>
                <c:pt idx="2363">
                  <c:v>34.5</c:v>
                </c:pt>
                <c:pt idx="2364">
                  <c:v>34.4</c:v>
                </c:pt>
                <c:pt idx="2365">
                  <c:v>34.4</c:v>
                </c:pt>
                <c:pt idx="2366">
                  <c:v>34.5</c:v>
                </c:pt>
                <c:pt idx="2367">
                  <c:v>34.5</c:v>
                </c:pt>
                <c:pt idx="2368">
                  <c:v>34.4</c:v>
                </c:pt>
                <c:pt idx="2369">
                  <c:v>34.4</c:v>
                </c:pt>
                <c:pt idx="2370">
                  <c:v>34.4</c:v>
                </c:pt>
                <c:pt idx="2371">
                  <c:v>34.4</c:v>
                </c:pt>
                <c:pt idx="2372">
                  <c:v>34.4</c:v>
                </c:pt>
                <c:pt idx="2373">
                  <c:v>34.4</c:v>
                </c:pt>
                <c:pt idx="2374">
                  <c:v>34.5</c:v>
                </c:pt>
                <c:pt idx="2375">
                  <c:v>34.5</c:v>
                </c:pt>
                <c:pt idx="2376">
                  <c:v>34.5</c:v>
                </c:pt>
                <c:pt idx="2377">
                  <c:v>34.5</c:v>
                </c:pt>
                <c:pt idx="2378">
                  <c:v>34.5</c:v>
                </c:pt>
                <c:pt idx="2379">
                  <c:v>34.5</c:v>
                </c:pt>
                <c:pt idx="2380">
                  <c:v>34.5</c:v>
                </c:pt>
                <c:pt idx="2381">
                  <c:v>34.4</c:v>
                </c:pt>
                <c:pt idx="2382">
                  <c:v>34.4</c:v>
                </c:pt>
                <c:pt idx="2383">
                  <c:v>34.5</c:v>
                </c:pt>
                <c:pt idx="2384">
                  <c:v>34.4</c:v>
                </c:pt>
                <c:pt idx="2385">
                  <c:v>34.4</c:v>
                </c:pt>
                <c:pt idx="2386">
                  <c:v>34.5</c:v>
                </c:pt>
                <c:pt idx="2387">
                  <c:v>34.5</c:v>
                </c:pt>
                <c:pt idx="2388">
                  <c:v>34.5</c:v>
                </c:pt>
                <c:pt idx="2389">
                  <c:v>34.5</c:v>
                </c:pt>
                <c:pt idx="2390">
                  <c:v>34.4</c:v>
                </c:pt>
                <c:pt idx="2391">
                  <c:v>34.5</c:v>
                </c:pt>
                <c:pt idx="2392">
                  <c:v>34.5</c:v>
                </c:pt>
                <c:pt idx="2393">
                  <c:v>34.5</c:v>
                </c:pt>
                <c:pt idx="2394">
                  <c:v>34.5</c:v>
                </c:pt>
                <c:pt idx="2395">
                  <c:v>34.5</c:v>
                </c:pt>
                <c:pt idx="2396">
                  <c:v>34.5</c:v>
                </c:pt>
                <c:pt idx="2397">
                  <c:v>34.5</c:v>
                </c:pt>
                <c:pt idx="2398">
                  <c:v>34.5</c:v>
                </c:pt>
                <c:pt idx="2399">
                  <c:v>34.5</c:v>
                </c:pt>
                <c:pt idx="2400">
                  <c:v>34.5</c:v>
                </c:pt>
                <c:pt idx="2401">
                  <c:v>34.4</c:v>
                </c:pt>
                <c:pt idx="2402">
                  <c:v>34.5</c:v>
                </c:pt>
                <c:pt idx="2403">
                  <c:v>34.5</c:v>
                </c:pt>
                <c:pt idx="2404">
                  <c:v>34.4</c:v>
                </c:pt>
                <c:pt idx="2405">
                  <c:v>34.4</c:v>
                </c:pt>
                <c:pt idx="2406">
                  <c:v>34.4</c:v>
                </c:pt>
                <c:pt idx="2407">
                  <c:v>34.5</c:v>
                </c:pt>
                <c:pt idx="2408">
                  <c:v>34.5</c:v>
                </c:pt>
                <c:pt idx="2409">
                  <c:v>34.5</c:v>
                </c:pt>
                <c:pt idx="2410">
                  <c:v>34.4</c:v>
                </c:pt>
                <c:pt idx="2411">
                  <c:v>34.4</c:v>
                </c:pt>
                <c:pt idx="2412">
                  <c:v>34.4</c:v>
                </c:pt>
                <c:pt idx="2413">
                  <c:v>34.4</c:v>
                </c:pt>
                <c:pt idx="2414">
                  <c:v>34.4</c:v>
                </c:pt>
                <c:pt idx="2415">
                  <c:v>34.5</c:v>
                </c:pt>
                <c:pt idx="2416">
                  <c:v>34.5</c:v>
                </c:pt>
                <c:pt idx="2417">
                  <c:v>34.4</c:v>
                </c:pt>
                <c:pt idx="2418">
                  <c:v>34.5</c:v>
                </c:pt>
                <c:pt idx="2419">
                  <c:v>34.4</c:v>
                </c:pt>
                <c:pt idx="2420">
                  <c:v>34.5</c:v>
                </c:pt>
                <c:pt idx="2421">
                  <c:v>34.5</c:v>
                </c:pt>
                <c:pt idx="2422">
                  <c:v>34.4</c:v>
                </c:pt>
                <c:pt idx="2423">
                  <c:v>34.5</c:v>
                </c:pt>
                <c:pt idx="2424">
                  <c:v>34.5</c:v>
                </c:pt>
                <c:pt idx="2425">
                  <c:v>34.4</c:v>
                </c:pt>
                <c:pt idx="2426">
                  <c:v>34.4</c:v>
                </c:pt>
                <c:pt idx="2427">
                  <c:v>34.5</c:v>
                </c:pt>
                <c:pt idx="2428">
                  <c:v>34.5</c:v>
                </c:pt>
                <c:pt idx="2429">
                  <c:v>34.4</c:v>
                </c:pt>
                <c:pt idx="2430">
                  <c:v>34.4</c:v>
                </c:pt>
                <c:pt idx="2431">
                  <c:v>34.4</c:v>
                </c:pt>
                <c:pt idx="2432">
                  <c:v>34.4</c:v>
                </c:pt>
                <c:pt idx="2433">
                  <c:v>34.5</c:v>
                </c:pt>
                <c:pt idx="2434">
                  <c:v>34.4</c:v>
                </c:pt>
                <c:pt idx="2435">
                  <c:v>34.5</c:v>
                </c:pt>
                <c:pt idx="2436">
                  <c:v>34.5</c:v>
                </c:pt>
                <c:pt idx="2437">
                  <c:v>34.4</c:v>
                </c:pt>
                <c:pt idx="2438">
                  <c:v>34.4</c:v>
                </c:pt>
                <c:pt idx="2439">
                  <c:v>34.4</c:v>
                </c:pt>
                <c:pt idx="2440">
                  <c:v>34.4</c:v>
                </c:pt>
                <c:pt idx="2441">
                  <c:v>34.5</c:v>
                </c:pt>
                <c:pt idx="2442">
                  <c:v>34.5</c:v>
                </c:pt>
                <c:pt idx="2443">
                  <c:v>34.5</c:v>
                </c:pt>
                <c:pt idx="2444">
                  <c:v>34.5</c:v>
                </c:pt>
                <c:pt idx="2445">
                  <c:v>34.5</c:v>
                </c:pt>
                <c:pt idx="2446">
                  <c:v>34.5</c:v>
                </c:pt>
                <c:pt idx="2447">
                  <c:v>34.4</c:v>
                </c:pt>
                <c:pt idx="2448">
                  <c:v>34.5</c:v>
                </c:pt>
                <c:pt idx="2449">
                  <c:v>34.5</c:v>
                </c:pt>
                <c:pt idx="2450">
                  <c:v>34.5</c:v>
                </c:pt>
                <c:pt idx="2451">
                  <c:v>34.4</c:v>
                </c:pt>
                <c:pt idx="2452">
                  <c:v>34.4</c:v>
                </c:pt>
                <c:pt idx="2453">
                  <c:v>34.4</c:v>
                </c:pt>
                <c:pt idx="2454">
                  <c:v>34.4</c:v>
                </c:pt>
                <c:pt idx="2455">
                  <c:v>34.4</c:v>
                </c:pt>
                <c:pt idx="2456">
                  <c:v>34.4</c:v>
                </c:pt>
                <c:pt idx="2457">
                  <c:v>34.4</c:v>
                </c:pt>
                <c:pt idx="2458">
                  <c:v>34.4</c:v>
                </c:pt>
                <c:pt idx="2459">
                  <c:v>34.4</c:v>
                </c:pt>
                <c:pt idx="2460">
                  <c:v>34.4</c:v>
                </c:pt>
                <c:pt idx="2461">
                  <c:v>34.4</c:v>
                </c:pt>
                <c:pt idx="2462">
                  <c:v>34.4</c:v>
                </c:pt>
                <c:pt idx="2463">
                  <c:v>34.4</c:v>
                </c:pt>
                <c:pt idx="2464">
                  <c:v>34.5</c:v>
                </c:pt>
                <c:pt idx="2465">
                  <c:v>34.4</c:v>
                </c:pt>
                <c:pt idx="2466">
                  <c:v>34.5</c:v>
                </c:pt>
                <c:pt idx="2467">
                  <c:v>34.5</c:v>
                </c:pt>
                <c:pt idx="2468">
                  <c:v>34.5</c:v>
                </c:pt>
                <c:pt idx="2469">
                  <c:v>34.5</c:v>
                </c:pt>
                <c:pt idx="2470">
                  <c:v>34.4</c:v>
                </c:pt>
                <c:pt idx="2471">
                  <c:v>34.4</c:v>
                </c:pt>
                <c:pt idx="2472">
                  <c:v>34.4</c:v>
                </c:pt>
                <c:pt idx="2473">
                  <c:v>34.5</c:v>
                </c:pt>
                <c:pt idx="2474">
                  <c:v>34.4</c:v>
                </c:pt>
                <c:pt idx="2475">
                  <c:v>34.5</c:v>
                </c:pt>
                <c:pt idx="2476">
                  <c:v>34.4</c:v>
                </c:pt>
                <c:pt idx="2477">
                  <c:v>34.5</c:v>
                </c:pt>
                <c:pt idx="2478">
                  <c:v>34.4</c:v>
                </c:pt>
                <c:pt idx="2479">
                  <c:v>34.5</c:v>
                </c:pt>
                <c:pt idx="2480">
                  <c:v>34.4</c:v>
                </c:pt>
                <c:pt idx="2481">
                  <c:v>34.5</c:v>
                </c:pt>
                <c:pt idx="2482">
                  <c:v>34.5</c:v>
                </c:pt>
                <c:pt idx="2483">
                  <c:v>34.4</c:v>
                </c:pt>
                <c:pt idx="2484">
                  <c:v>34.4</c:v>
                </c:pt>
                <c:pt idx="2485">
                  <c:v>34.4</c:v>
                </c:pt>
                <c:pt idx="2486">
                  <c:v>34.4</c:v>
                </c:pt>
                <c:pt idx="2487">
                  <c:v>34.5</c:v>
                </c:pt>
                <c:pt idx="2488">
                  <c:v>34.5</c:v>
                </c:pt>
                <c:pt idx="2489">
                  <c:v>34.4</c:v>
                </c:pt>
                <c:pt idx="2490">
                  <c:v>34.4</c:v>
                </c:pt>
                <c:pt idx="2491">
                  <c:v>34.4</c:v>
                </c:pt>
                <c:pt idx="2492">
                  <c:v>34.4</c:v>
                </c:pt>
                <c:pt idx="2493">
                  <c:v>34.5</c:v>
                </c:pt>
                <c:pt idx="2494">
                  <c:v>34.5</c:v>
                </c:pt>
                <c:pt idx="2495">
                  <c:v>34.5</c:v>
                </c:pt>
                <c:pt idx="2496">
                  <c:v>34.5</c:v>
                </c:pt>
                <c:pt idx="2497">
                  <c:v>34.5</c:v>
                </c:pt>
                <c:pt idx="2498">
                  <c:v>34.4</c:v>
                </c:pt>
                <c:pt idx="2499">
                  <c:v>34.5</c:v>
                </c:pt>
                <c:pt idx="2500">
                  <c:v>34.4</c:v>
                </c:pt>
                <c:pt idx="2501">
                  <c:v>34.5</c:v>
                </c:pt>
                <c:pt idx="2502">
                  <c:v>34.5</c:v>
                </c:pt>
                <c:pt idx="2503">
                  <c:v>34.5</c:v>
                </c:pt>
                <c:pt idx="2504">
                  <c:v>34.5</c:v>
                </c:pt>
                <c:pt idx="2505">
                  <c:v>34.4</c:v>
                </c:pt>
                <c:pt idx="2506">
                  <c:v>34.5</c:v>
                </c:pt>
                <c:pt idx="2507">
                  <c:v>34.5</c:v>
                </c:pt>
                <c:pt idx="2508">
                  <c:v>34.5</c:v>
                </c:pt>
                <c:pt idx="2509">
                  <c:v>34.5</c:v>
                </c:pt>
                <c:pt idx="2510">
                  <c:v>34.5</c:v>
                </c:pt>
                <c:pt idx="2511">
                  <c:v>34.5</c:v>
                </c:pt>
                <c:pt idx="2512">
                  <c:v>34.5</c:v>
                </c:pt>
                <c:pt idx="2513">
                  <c:v>34.5</c:v>
                </c:pt>
                <c:pt idx="2514">
                  <c:v>34.5</c:v>
                </c:pt>
                <c:pt idx="2515">
                  <c:v>34.5</c:v>
                </c:pt>
                <c:pt idx="2516">
                  <c:v>34.5</c:v>
                </c:pt>
                <c:pt idx="2517">
                  <c:v>34.4</c:v>
                </c:pt>
                <c:pt idx="2518">
                  <c:v>34.5</c:v>
                </c:pt>
                <c:pt idx="2519">
                  <c:v>34.5</c:v>
                </c:pt>
                <c:pt idx="2520">
                  <c:v>34.5</c:v>
                </c:pt>
                <c:pt idx="2521">
                  <c:v>34.5</c:v>
                </c:pt>
                <c:pt idx="2522">
                  <c:v>34.4</c:v>
                </c:pt>
                <c:pt idx="2523">
                  <c:v>34.4</c:v>
                </c:pt>
                <c:pt idx="2524">
                  <c:v>34.5</c:v>
                </c:pt>
                <c:pt idx="2525">
                  <c:v>34.5</c:v>
                </c:pt>
                <c:pt idx="2526">
                  <c:v>34.6</c:v>
                </c:pt>
                <c:pt idx="2527">
                  <c:v>34.5</c:v>
                </c:pt>
                <c:pt idx="2528">
                  <c:v>34.4</c:v>
                </c:pt>
                <c:pt idx="2529">
                  <c:v>34.4</c:v>
                </c:pt>
                <c:pt idx="2530">
                  <c:v>34.4</c:v>
                </c:pt>
                <c:pt idx="2531">
                  <c:v>34.5</c:v>
                </c:pt>
                <c:pt idx="2532">
                  <c:v>34.5</c:v>
                </c:pt>
                <c:pt idx="2533">
                  <c:v>34.5</c:v>
                </c:pt>
                <c:pt idx="2534">
                  <c:v>34.5</c:v>
                </c:pt>
                <c:pt idx="2535">
                  <c:v>34.5</c:v>
                </c:pt>
                <c:pt idx="2536">
                  <c:v>34.5</c:v>
                </c:pt>
                <c:pt idx="2537">
                  <c:v>34.5</c:v>
                </c:pt>
                <c:pt idx="2538">
                  <c:v>34.5</c:v>
                </c:pt>
                <c:pt idx="2539">
                  <c:v>34.5</c:v>
                </c:pt>
                <c:pt idx="2540">
                  <c:v>34.5</c:v>
                </c:pt>
                <c:pt idx="2541">
                  <c:v>34.4</c:v>
                </c:pt>
                <c:pt idx="2542">
                  <c:v>34.4</c:v>
                </c:pt>
                <c:pt idx="2543">
                  <c:v>34.4</c:v>
                </c:pt>
                <c:pt idx="2544">
                  <c:v>34.4</c:v>
                </c:pt>
                <c:pt idx="2545">
                  <c:v>34.4</c:v>
                </c:pt>
                <c:pt idx="2546">
                  <c:v>34.4</c:v>
                </c:pt>
                <c:pt idx="2547">
                  <c:v>34.4</c:v>
                </c:pt>
                <c:pt idx="2548">
                  <c:v>34.4</c:v>
                </c:pt>
                <c:pt idx="2549">
                  <c:v>34.4</c:v>
                </c:pt>
                <c:pt idx="2550">
                  <c:v>34.4</c:v>
                </c:pt>
                <c:pt idx="2551">
                  <c:v>34.5</c:v>
                </c:pt>
                <c:pt idx="2552">
                  <c:v>34.5</c:v>
                </c:pt>
                <c:pt idx="2553">
                  <c:v>34.5</c:v>
                </c:pt>
                <c:pt idx="2554">
                  <c:v>34.5</c:v>
                </c:pt>
                <c:pt idx="2555">
                  <c:v>34.5</c:v>
                </c:pt>
                <c:pt idx="2556">
                  <c:v>34.5</c:v>
                </c:pt>
                <c:pt idx="2557">
                  <c:v>34.5</c:v>
                </c:pt>
                <c:pt idx="2558">
                  <c:v>34.5</c:v>
                </c:pt>
                <c:pt idx="2559">
                  <c:v>34.5</c:v>
                </c:pt>
                <c:pt idx="2560">
                  <c:v>34.6</c:v>
                </c:pt>
                <c:pt idx="2561">
                  <c:v>34.4</c:v>
                </c:pt>
                <c:pt idx="2562">
                  <c:v>34.4</c:v>
                </c:pt>
                <c:pt idx="2563">
                  <c:v>34.4</c:v>
                </c:pt>
                <c:pt idx="2564">
                  <c:v>34.5</c:v>
                </c:pt>
                <c:pt idx="2565">
                  <c:v>34.5</c:v>
                </c:pt>
                <c:pt idx="2566">
                  <c:v>34.5</c:v>
                </c:pt>
                <c:pt idx="2567">
                  <c:v>34.5</c:v>
                </c:pt>
                <c:pt idx="2568">
                  <c:v>34.5</c:v>
                </c:pt>
                <c:pt idx="2569">
                  <c:v>34.5</c:v>
                </c:pt>
                <c:pt idx="2570">
                  <c:v>34.4</c:v>
                </c:pt>
                <c:pt idx="2571">
                  <c:v>34.5</c:v>
                </c:pt>
                <c:pt idx="2572">
                  <c:v>34.5</c:v>
                </c:pt>
                <c:pt idx="2573">
                  <c:v>34.5</c:v>
                </c:pt>
                <c:pt idx="2574">
                  <c:v>34.4</c:v>
                </c:pt>
                <c:pt idx="2575">
                  <c:v>34.5</c:v>
                </c:pt>
                <c:pt idx="2576">
                  <c:v>34.5</c:v>
                </c:pt>
                <c:pt idx="2577">
                  <c:v>34.4</c:v>
                </c:pt>
                <c:pt idx="2578">
                  <c:v>34.4</c:v>
                </c:pt>
                <c:pt idx="2579">
                  <c:v>34.4</c:v>
                </c:pt>
                <c:pt idx="2580">
                  <c:v>34.5</c:v>
                </c:pt>
                <c:pt idx="2581">
                  <c:v>34.4</c:v>
                </c:pt>
                <c:pt idx="2582">
                  <c:v>34.4</c:v>
                </c:pt>
                <c:pt idx="2583">
                  <c:v>34.4</c:v>
                </c:pt>
                <c:pt idx="2584">
                  <c:v>34.4</c:v>
                </c:pt>
                <c:pt idx="2585">
                  <c:v>34.4</c:v>
                </c:pt>
                <c:pt idx="2586">
                  <c:v>34.5</c:v>
                </c:pt>
                <c:pt idx="2587">
                  <c:v>34.4</c:v>
                </c:pt>
                <c:pt idx="2588">
                  <c:v>34.5</c:v>
                </c:pt>
                <c:pt idx="2589">
                  <c:v>34.4</c:v>
                </c:pt>
                <c:pt idx="2590">
                  <c:v>34.5</c:v>
                </c:pt>
                <c:pt idx="2591">
                  <c:v>34.5</c:v>
                </c:pt>
                <c:pt idx="2592">
                  <c:v>34.4</c:v>
                </c:pt>
                <c:pt idx="2593">
                  <c:v>34.4</c:v>
                </c:pt>
                <c:pt idx="2594">
                  <c:v>34.4</c:v>
                </c:pt>
                <c:pt idx="2595">
                  <c:v>34.4</c:v>
                </c:pt>
                <c:pt idx="2596">
                  <c:v>34.4</c:v>
                </c:pt>
                <c:pt idx="2597">
                  <c:v>34.4</c:v>
                </c:pt>
                <c:pt idx="2598">
                  <c:v>34.4</c:v>
                </c:pt>
                <c:pt idx="2599">
                  <c:v>34.5</c:v>
                </c:pt>
                <c:pt idx="2600">
                  <c:v>34.5</c:v>
                </c:pt>
                <c:pt idx="2601">
                  <c:v>34.5</c:v>
                </c:pt>
                <c:pt idx="2602">
                  <c:v>34.5</c:v>
                </c:pt>
                <c:pt idx="2603">
                  <c:v>34.4</c:v>
                </c:pt>
                <c:pt idx="2604">
                  <c:v>34.5</c:v>
                </c:pt>
                <c:pt idx="2605">
                  <c:v>34.5</c:v>
                </c:pt>
                <c:pt idx="2606">
                  <c:v>34.4</c:v>
                </c:pt>
                <c:pt idx="2607">
                  <c:v>34.5</c:v>
                </c:pt>
                <c:pt idx="2608">
                  <c:v>34.5</c:v>
                </c:pt>
                <c:pt idx="2609">
                  <c:v>34.5</c:v>
                </c:pt>
                <c:pt idx="2610">
                  <c:v>34.4</c:v>
                </c:pt>
                <c:pt idx="2611">
                  <c:v>34.4</c:v>
                </c:pt>
                <c:pt idx="2612">
                  <c:v>34.5</c:v>
                </c:pt>
                <c:pt idx="2613">
                  <c:v>34.5</c:v>
                </c:pt>
                <c:pt idx="2614">
                  <c:v>34.4</c:v>
                </c:pt>
                <c:pt idx="2615">
                  <c:v>34.5</c:v>
                </c:pt>
                <c:pt idx="2616">
                  <c:v>34.5</c:v>
                </c:pt>
                <c:pt idx="2617">
                  <c:v>34.5</c:v>
                </c:pt>
                <c:pt idx="2618">
                  <c:v>34.5</c:v>
                </c:pt>
                <c:pt idx="2619">
                  <c:v>34.4</c:v>
                </c:pt>
                <c:pt idx="2620">
                  <c:v>34.5</c:v>
                </c:pt>
                <c:pt idx="2621">
                  <c:v>34.4</c:v>
                </c:pt>
                <c:pt idx="2622">
                  <c:v>34.4</c:v>
                </c:pt>
                <c:pt idx="2623">
                  <c:v>34.5</c:v>
                </c:pt>
                <c:pt idx="2624">
                  <c:v>34.5</c:v>
                </c:pt>
                <c:pt idx="2625">
                  <c:v>34.4</c:v>
                </c:pt>
                <c:pt idx="2626">
                  <c:v>34.5</c:v>
                </c:pt>
                <c:pt idx="2627">
                  <c:v>34.5</c:v>
                </c:pt>
                <c:pt idx="2628">
                  <c:v>34.5</c:v>
                </c:pt>
                <c:pt idx="2629">
                  <c:v>34.5</c:v>
                </c:pt>
                <c:pt idx="2630">
                  <c:v>34.5</c:v>
                </c:pt>
                <c:pt idx="2631">
                  <c:v>34.5</c:v>
                </c:pt>
                <c:pt idx="2632">
                  <c:v>34.4</c:v>
                </c:pt>
                <c:pt idx="2633">
                  <c:v>34.5</c:v>
                </c:pt>
                <c:pt idx="2634">
                  <c:v>34.5</c:v>
                </c:pt>
                <c:pt idx="2635">
                  <c:v>34.5</c:v>
                </c:pt>
                <c:pt idx="2636">
                  <c:v>34.5</c:v>
                </c:pt>
                <c:pt idx="2637">
                  <c:v>34.5</c:v>
                </c:pt>
                <c:pt idx="2638">
                  <c:v>34.4</c:v>
                </c:pt>
                <c:pt idx="2639">
                  <c:v>34.4</c:v>
                </c:pt>
                <c:pt idx="2640">
                  <c:v>34.4</c:v>
                </c:pt>
                <c:pt idx="2641">
                  <c:v>34.5</c:v>
                </c:pt>
                <c:pt idx="2642">
                  <c:v>34.4</c:v>
                </c:pt>
                <c:pt idx="2643">
                  <c:v>34.4</c:v>
                </c:pt>
                <c:pt idx="2644">
                  <c:v>34.5</c:v>
                </c:pt>
                <c:pt idx="2645">
                  <c:v>34.5</c:v>
                </c:pt>
                <c:pt idx="2646">
                  <c:v>34.5</c:v>
                </c:pt>
                <c:pt idx="2647">
                  <c:v>34.5</c:v>
                </c:pt>
                <c:pt idx="2648">
                  <c:v>34.4</c:v>
                </c:pt>
                <c:pt idx="2649">
                  <c:v>34.5</c:v>
                </c:pt>
                <c:pt idx="2650">
                  <c:v>34.5</c:v>
                </c:pt>
                <c:pt idx="2651">
                  <c:v>34.4</c:v>
                </c:pt>
                <c:pt idx="2652">
                  <c:v>34.4</c:v>
                </c:pt>
                <c:pt idx="2653">
                  <c:v>34.4</c:v>
                </c:pt>
                <c:pt idx="2654">
                  <c:v>34.5</c:v>
                </c:pt>
                <c:pt idx="2655">
                  <c:v>34.5</c:v>
                </c:pt>
                <c:pt idx="2656">
                  <c:v>34.5</c:v>
                </c:pt>
                <c:pt idx="2657">
                  <c:v>34.4</c:v>
                </c:pt>
                <c:pt idx="2658">
                  <c:v>34.5</c:v>
                </c:pt>
                <c:pt idx="2659">
                  <c:v>34.5</c:v>
                </c:pt>
                <c:pt idx="2660">
                  <c:v>34.4</c:v>
                </c:pt>
                <c:pt idx="2661">
                  <c:v>34.5</c:v>
                </c:pt>
                <c:pt idx="2662">
                  <c:v>34.5</c:v>
                </c:pt>
                <c:pt idx="2663">
                  <c:v>34.5</c:v>
                </c:pt>
                <c:pt idx="2664">
                  <c:v>34.5</c:v>
                </c:pt>
                <c:pt idx="2665">
                  <c:v>34.5</c:v>
                </c:pt>
                <c:pt idx="2666">
                  <c:v>34.5</c:v>
                </c:pt>
                <c:pt idx="2667">
                  <c:v>34.5</c:v>
                </c:pt>
                <c:pt idx="2668">
                  <c:v>34.5</c:v>
                </c:pt>
                <c:pt idx="2669">
                  <c:v>34.5</c:v>
                </c:pt>
                <c:pt idx="2670">
                  <c:v>34.4</c:v>
                </c:pt>
                <c:pt idx="2671">
                  <c:v>34.5</c:v>
                </c:pt>
                <c:pt idx="2672">
                  <c:v>34.5</c:v>
                </c:pt>
                <c:pt idx="2673">
                  <c:v>34.4</c:v>
                </c:pt>
                <c:pt idx="2674">
                  <c:v>34.5</c:v>
                </c:pt>
                <c:pt idx="2675">
                  <c:v>34.5</c:v>
                </c:pt>
                <c:pt idx="2676">
                  <c:v>34.5</c:v>
                </c:pt>
                <c:pt idx="2677">
                  <c:v>34.5</c:v>
                </c:pt>
                <c:pt idx="2678">
                  <c:v>34.5</c:v>
                </c:pt>
                <c:pt idx="2679">
                  <c:v>34.4</c:v>
                </c:pt>
                <c:pt idx="2680">
                  <c:v>34.4</c:v>
                </c:pt>
                <c:pt idx="2681">
                  <c:v>34.4</c:v>
                </c:pt>
                <c:pt idx="2682">
                  <c:v>34.4</c:v>
                </c:pt>
                <c:pt idx="2683">
                  <c:v>34.4</c:v>
                </c:pt>
                <c:pt idx="2684">
                  <c:v>34.4</c:v>
                </c:pt>
                <c:pt idx="2685">
                  <c:v>34.5</c:v>
                </c:pt>
                <c:pt idx="2686">
                  <c:v>34.5</c:v>
                </c:pt>
                <c:pt idx="2687">
                  <c:v>34.5</c:v>
                </c:pt>
                <c:pt idx="2688">
                  <c:v>34.4</c:v>
                </c:pt>
                <c:pt idx="2689">
                  <c:v>34.4</c:v>
                </c:pt>
                <c:pt idx="2690">
                  <c:v>34.5</c:v>
                </c:pt>
                <c:pt idx="2691">
                  <c:v>34.5</c:v>
                </c:pt>
                <c:pt idx="2692">
                  <c:v>34.5</c:v>
                </c:pt>
                <c:pt idx="2693">
                  <c:v>34.5</c:v>
                </c:pt>
                <c:pt idx="2694">
                  <c:v>34.5</c:v>
                </c:pt>
                <c:pt idx="2695">
                  <c:v>34.5</c:v>
                </c:pt>
                <c:pt idx="2696">
                  <c:v>34.4</c:v>
                </c:pt>
                <c:pt idx="2697">
                  <c:v>34.4</c:v>
                </c:pt>
                <c:pt idx="2698">
                  <c:v>34.5</c:v>
                </c:pt>
                <c:pt idx="2699">
                  <c:v>34.5</c:v>
                </c:pt>
                <c:pt idx="2700">
                  <c:v>34.5</c:v>
                </c:pt>
                <c:pt idx="2701">
                  <c:v>34.4</c:v>
                </c:pt>
                <c:pt idx="2702">
                  <c:v>34.4</c:v>
                </c:pt>
                <c:pt idx="2703">
                  <c:v>34.4</c:v>
                </c:pt>
                <c:pt idx="2704">
                  <c:v>34.5</c:v>
                </c:pt>
                <c:pt idx="2705">
                  <c:v>34.5</c:v>
                </c:pt>
                <c:pt idx="2706">
                  <c:v>34.5</c:v>
                </c:pt>
                <c:pt idx="2707">
                  <c:v>34.5</c:v>
                </c:pt>
                <c:pt idx="2708">
                  <c:v>34.5</c:v>
                </c:pt>
                <c:pt idx="2709">
                  <c:v>34.5</c:v>
                </c:pt>
                <c:pt idx="2710">
                  <c:v>34.5</c:v>
                </c:pt>
                <c:pt idx="2711">
                  <c:v>34.5</c:v>
                </c:pt>
                <c:pt idx="2712">
                  <c:v>34.5</c:v>
                </c:pt>
                <c:pt idx="2713">
                  <c:v>34.5</c:v>
                </c:pt>
                <c:pt idx="2714">
                  <c:v>34.5</c:v>
                </c:pt>
                <c:pt idx="2715">
                  <c:v>34.5</c:v>
                </c:pt>
                <c:pt idx="2716">
                  <c:v>34.6</c:v>
                </c:pt>
                <c:pt idx="2717">
                  <c:v>34.5</c:v>
                </c:pt>
                <c:pt idx="2718">
                  <c:v>34.5</c:v>
                </c:pt>
                <c:pt idx="2719">
                  <c:v>34.5</c:v>
                </c:pt>
                <c:pt idx="2720">
                  <c:v>34.6</c:v>
                </c:pt>
                <c:pt idx="2721">
                  <c:v>34.6</c:v>
                </c:pt>
                <c:pt idx="2722">
                  <c:v>34.6</c:v>
                </c:pt>
                <c:pt idx="2723">
                  <c:v>34.4</c:v>
                </c:pt>
                <c:pt idx="2724">
                  <c:v>34.4</c:v>
                </c:pt>
                <c:pt idx="2725">
                  <c:v>34.4</c:v>
                </c:pt>
                <c:pt idx="2726">
                  <c:v>34.5</c:v>
                </c:pt>
                <c:pt idx="2727">
                  <c:v>34.5</c:v>
                </c:pt>
                <c:pt idx="2728">
                  <c:v>34.5</c:v>
                </c:pt>
                <c:pt idx="2729">
                  <c:v>34.5</c:v>
                </c:pt>
                <c:pt idx="2730">
                  <c:v>34.6</c:v>
                </c:pt>
                <c:pt idx="2731">
                  <c:v>34.4</c:v>
                </c:pt>
                <c:pt idx="2732">
                  <c:v>34.5</c:v>
                </c:pt>
                <c:pt idx="2733">
                  <c:v>34.5</c:v>
                </c:pt>
                <c:pt idx="2734">
                  <c:v>34.5</c:v>
                </c:pt>
                <c:pt idx="2735">
                  <c:v>34.5</c:v>
                </c:pt>
                <c:pt idx="2736">
                  <c:v>34.4</c:v>
                </c:pt>
                <c:pt idx="2737">
                  <c:v>34.5</c:v>
                </c:pt>
                <c:pt idx="2738">
                  <c:v>34.4</c:v>
                </c:pt>
                <c:pt idx="2739">
                  <c:v>34.5</c:v>
                </c:pt>
                <c:pt idx="2740">
                  <c:v>34.5</c:v>
                </c:pt>
                <c:pt idx="2741">
                  <c:v>34.4</c:v>
                </c:pt>
                <c:pt idx="2742">
                  <c:v>34.5</c:v>
                </c:pt>
                <c:pt idx="2743">
                  <c:v>34.5</c:v>
                </c:pt>
                <c:pt idx="2744">
                  <c:v>34.5</c:v>
                </c:pt>
                <c:pt idx="2745">
                  <c:v>34.5</c:v>
                </c:pt>
                <c:pt idx="2746">
                  <c:v>34.5</c:v>
                </c:pt>
                <c:pt idx="2747">
                  <c:v>34.5</c:v>
                </c:pt>
                <c:pt idx="2748">
                  <c:v>34.4</c:v>
                </c:pt>
                <c:pt idx="2749">
                  <c:v>34.4</c:v>
                </c:pt>
                <c:pt idx="2750">
                  <c:v>34.5</c:v>
                </c:pt>
                <c:pt idx="2751">
                  <c:v>34.5</c:v>
                </c:pt>
                <c:pt idx="2752">
                  <c:v>34.5</c:v>
                </c:pt>
                <c:pt idx="2753">
                  <c:v>34.4</c:v>
                </c:pt>
                <c:pt idx="2754">
                  <c:v>34.4</c:v>
                </c:pt>
                <c:pt idx="2755">
                  <c:v>34.4</c:v>
                </c:pt>
                <c:pt idx="2756">
                  <c:v>34.4</c:v>
                </c:pt>
                <c:pt idx="2757">
                  <c:v>34.5</c:v>
                </c:pt>
                <c:pt idx="2758">
                  <c:v>34.5</c:v>
                </c:pt>
                <c:pt idx="2759">
                  <c:v>34.5</c:v>
                </c:pt>
                <c:pt idx="2760">
                  <c:v>34.5</c:v>
                </c:pt>
                <c:pt idx="2761">
                  <c:v>34.5</c:v>
                </c:pt>
                <c:pt idx="2762">
                  <c:v>34.4</c:v>
                </c:pt>
                <c:pt idx="2763">
                  <c:v>34.4</c:v>
                </c:pt>
                <c:pt idx="2764">
                  <c:v>34.4</c:v>
                </c:pt>
                <c:pt idx="2765">
                  <c:v>34.5</c:v>
                </c:pt>
                <c:pt idx="2766">
                  <c:v>34.5</c:v>
                </c:pt>
                <c:pt idx="2767">
                  <c:v>34.5</c:v>
                </c:pt>
                <c:pt idx="2768">
                  <c:v>34.4</c:v>
                </c:pt>
                <c:pt idx="2769">
                  <c:v>34.4</c:v>
                </c:pt>
                <c:pt idx="2770">
                  <c:v>34.5</c:v>
                </c:pt>
                <c:pt idx="2771">
                  <c:v>34.5</c:v>
                </c:pt>
                <c:pt idx="2772">
                  <c:v>34.4</c:v>
                </c:pt>
                <c:pt idx="2773">
                  <c:v>34.5</c:v>
                </c:pt>
                <c:pt idx="2774">
                  <c:v>34.4</c:v>
                </c:pt>
                <c:pt idx="2775">
                  <c:v>34.4</c:v>
                </c:pt>
                <c:pt idx="2776">
                  <c:v>34.4</c:v>
                </c:pt>
                <c:pt idx="2777">
                  <c:v>34.4</c:v>
                </c:pt>
                <c:pt idx="2778">
                  <c:v>34.5</c:v>
                </c:pt>
                <c:pt idx="2779">
                  <c:v>34.5</c:v>
                </c:pt>
                <c:pt idx="2780">
                  <c:v>34.4</c:v>
                </c:pt>
                <c:pt idx="2781">
                  <c:v>34.4</c:v>
                </c:pt>
                <c:pt idx="2782">
                  <c:v>34.4</c:v>
                </c:pt>
                <c:pt idx="2783">
                  <c:v>34.4</c:v>
                </c:pt>
                <c:pt idx="2784">
                  <c:v>34.5</c:v>
                </c:pt>
                <c:pt idx="2785">
                  <c:v>34.5</c:v>
                </c:pt>
                <c:pt idx="2786">
                  <c:v>34.5</c:v>
                </c:pt>
                <c:pt idx="2787">
                  <c:v>34.5</c:v>
                </c:pt>
                <c:pt idx="2788">
                  <c:v>34.4</c:v>
                </c:pt>
                <c:pt idx="2789">
                  <c:v>34.4</c:v>
                </c:pt>
                <c:pt idx="2790">
                  <c:v>34.4</c:v>
                </c:pt>
                <c:pt idx="2791">
                  <c:v>34.4</c:v>
                </c:pt>
                <c:pt idx="2792">
                  <c:v>34.6</c:v>
                </c:pt>
                <c:pt idx="2793">
                  <c:v>34.6</c:v>
                </c:pt>
                <c:pt idx="2794">
                  <c:v>34.6</c:v>
                </c:pt>
                <c:pt idx="2795">
                  <c:v>34.4</c:v>
                </c:pt>
                <c:pt idx="2796">
                  <c:v>34.5</c:v>
                </c:pt>
                <c:pt idx="2797">
                  <c:v>34.4</c:v>
                </c:pt>
                <c:pt idx="2798">
                  <c:v>34.4</c:v>
                </c:pt>
                <c:pt idx="2799">
                  <c:v>34.5</c:v>
                </c:pt>
                <c:pt idx="2800">
                  <c:v>34.4</c:v>
                </c:pt>
                <c:pt idx="2801">
                  <c:v>34.4</c:v>
                </c:pt>
                <c:pt idx="2802">
                  <c:v>34.4</c:v>
                </c:pt>
                <c:pt idx="2803">
                  <c:v>34.5</c:v>
                </c:pt>
                <c:pt idx="2804">
                  <c:v>34.5</c:v>
                </c:pt>
                <c:pt idx="2805">
                  <c:v>34.5</c:v>
                </c:pt>
                <c:pt idx="2806">
                  <c:v>34.5</c:v>
                </c:pt>
                <c:pt idx="2807">
                  <c:v>34.5</c:v>
                </c:pt>
                <c:pt idx="2808">
                  <c:v>34.4</c:v>
                </c:pt>
                <c:pt idx="2809">
                  <c:v>34.5</c:v>
                </c:pt>
                <c:pt idx="2810">
                  <c:v>34.5</c:v>
                </c:pt>
                <c:pt idx="2811">
                  <c:v>34.5</c:v>
                </c:pt>
                <c:pt idx="2812">
                  <c:v>34.5</c:v>
                </c:pt>
                <c:pt idx="2813">
                  <c:v>34.4</c:v>
                </c:pt>
                <c:pt idx="2814">
                  <c:v>34.4</c:v>
                </c:pt>
                <c:pt idx="2815">
                  <c:v>34.4</c:v>
                </c:pt>
                <c:pt idx="2816">
                  <c:v>34.4</c:v>
                </c:pt>
                <c:pt idx="2817">
                  <c:v>34.5</c:v>
                </c:pt>
                <c:pt idx="2818">
                  <c:v>34.5</c:v>
                </c:pt>
                <c:pt idx="2819">
                  <c:v>34.4</c:v>
                </c:pt>
                <c:pt idx="2820">
                  <c:v>34.4</c:v>
                </c:pt>
                <c:pt idx="2821">
                  <c:v>34.4</c:v>
                </c:pt>
                <c:pt idx="2822">
                  <c:v>34.4</c:v>
                </c:pt>
                <c:pt idx="2823">
                  <c:v>34.5</c:v>
                </c:pt>
                <c:pt idx="2824">
                  <c:v>34.5</c:v>
                </c:pt>
                <c:pt idx="2825">
                  <c:v>34.5</c:v>
                </c:pt>
                <c:pt idx="2826">
                  <c:v>34.4</c:v>
                </c:pt>
                <c:pt idx="2827">
                  <c:v>34.5</c:v>
                </c:pt>
                <c:pt idx="2828">
                  <c:v>34.4</c:v>
                </c:pt>
                <c:pt idx="2829">
                  <c:v>34.4</c:v>
                </c:pt>
                <c:pt idx="2830">
                  <c:v>34.5</c:v>
                </c:pt>
                <c:pt idx="2831">
                  <c:v>34.5</c:v>
                </c:pt>
                <c:pt idx="2832">
                  <c:v>34.4</c:v>
                </c:pt>
                <c:pt idx="2833">
                  <c:v>34.5</c:v>
                </c:pt>
                <c:pt idx="2834">
                  <c:v>34.4</c:v>
                </c:pt>
                <c:pt idx="2835">
                  <c:v>34.4</c:v>
                </c:pt>
                <c:pt idx="2836">
                  <c:v>34.5</c:v>
                </c:pt>
                <c:pt idx="2837">
                  <c:v>34.5</c:v>
                </c:pt>
                <c:pt idx="2838">
                  <c:v>34.5</c:v>
                </c:pt>
                <c:pt idx="2839">
                  <c:v>34.5</c:v>
                </c:pt>
                <c:pt idx="2840">
                  <c:v>34.4</c:v>
                </c:pt>
                <c:pt idx="2841">
                  <c:v>34.5</c:v>
                </c:pt>
                <c:pt idx="2842">
                  <c:v>34.5</c:v>
                </c:pt>
                <c:pt idx="2843">
                  <c:v>34.5</c:v>
                </c:pt>
                <c:pt idx="2844">
                  <c:v>34.5</c:v>
                </c:pt>
                <c:pt idx="2845">
                  <c:v>34.5</c:v>
                </c:pt>
                <c:pt idx="2846">
                  <c:v>34.4</c:v>
                </c:pt>
                <c:pt idx="2847">
                  <c:v>34.4</c:v>
                </c:pt>
                <c:pt idx="2848">
                  <c:v>34.5</c:v>
                </c:pt>
                <c:pt idx="2849">
                  <c:v>34.4</c:v>
                </c:pt>
                <c:pt idx="2850">
                  <c:v>34.5</c:v>
                </c:pt>
                <c:pt idx="2851">
                  <c:v>34.5</c:v>
                </c:pt>
                <c:pt idx="2852">
                  <c:v>34.5</c:v>
                </c:pt>
                <c:pt idx="2853">
                  <c:v>34.4</c:v>
                </c:pt>
                <c:pt idx="2854">
                  <c:v>34.5</c:v>
                </c:pt>
                <c:pt idx="2855">
                  <c:v>34.6</c:v>
                </c:pt>
                <c:pt idx="2856">
                  <c:v>34.5</c:v>
                </c:pt>
                <c:pt idx="2857">
                  <c:v>34.5</c:v>
                </c:pt>
                <c:pt idx="2858">
                  <c:v>34.4</c:v>
                </c:pt>
                <c:pt idx="2859">
                  <c:v>34.4</c:v>
                </c:pt>
                <c:pt idx="2860">
                  <c:v>34.4</c:v>
                </c:pt>
                <c:pt idx="2861">
                  <c:v>34.5</c:v>
                </c:pt>
                <c:pt idx="2862">
                  <c:v>34.4</c:v>
                </c:pt>
                <c:pt idx="2863">
                  <c:v>34.4</c:v>
                </c:pt>
                <c:pt idx="2864">
                  <c:v>34.5</c:v>
                </c:pt>
                <c:pt idx="2865">
                  <c:v>34.5</c:v>
                </c:pt>
                <c:pt idx="2866">
                  <c:v>34.4</c:v>
                </c:pt>
                <c:pt idx="2867">
                  <c:v>34.4</c:v>
                </c:pt>
                <c:pt idx="2868">
                  <c:v>34.5</c:v>
                </c:pt>
                <c:pt idx="2869">
                  <c:v>34.4</c:v>
                </c:pt>
                <c:pt idx="2870">
                  <c:v>34.5</c:v>
                </c:pt>
                <c:pt idx="2871">
                  <c:v>34.5</c:v>
                </c:pt>
                <c:pt idx="2872">
                  <c:v>34.5</c:v>
                </c:pt>
                <c:pt idx="2873">
                  <c:v>34.4</c:v>
                </c:pt>
                <c:pt idx="2874">
                  <c:v>34.4</c:v>
                </c:pt>
                <c:pt idx="2875">
                  <c:v>34.4</c:v>
                </c:pt>
                <c:pt idx="2876">
                  <c:v>34.4</c:v>
                </c:pt>
                <c:pt idx="2877">
                  <c:v>34.5</c:v>
                </c:pt>
                <c:pt idx="2878">
                  <c:v>34.5</c:v>
                </c:pt>
                <c:pt idx="2879">
                  <c:v>34.5</c:v>
                </c:pt>
                <c:pt idx="2880">
                  <c:v>34.4</c:v>
                </c:pt>
                <c:pt idx="2881">
                  <c:v>34.4</c:v>
                </c:pt>
                <c:pt idx="2882">
                  <c:v>34.5</c:v>
                </c:pt>
                <c:pt idx="2883">
                  <c:v>34.5</c:v>
                </c:pt>
                <c:pt idx="2884">
                  <c:v>34.4</c:v>
                </c:pt>
                <c:pt idx="2885">
                  <c:v>34.5</c:v>
                </c:pt>
                <c:pt idx="2886">
                  <c:v>34.4</c:v>
                </c:pt>
                <c:pt idx="2887">
                  <c:v>34.5</c:v>
                </c:pt>
                <c:pt idx="2888">
                  <c:v>34.4</c:v>
                </c:pt>
                <c:pt idx="2889">
                  <c:v>34.4</c:v>
                </c:pt>
                <c:pt idx="2890">
                  <c:v>34.4</c:v>
                </c:pt>
                <c:pt idx="2891">
                  <c:v>34.4</c:v>
                </c:pt>
                <c:pt idx="2892">
                  <c:v>34.4</c:v>
                </c:pt>
                <c:pt idx="2893">
                  <c:v>34.4</c:v>
                </c:pt>
                <c:pt idx="2894">
                  <c:v>34.4</c:v>
                </c:pt>
                <c:pt idx="2895">
                  <c:v>34.5</c:v>
                </c:pt>
                <c:pt idx="2896">
                  <c:v>34.5</c:v>
                </c:pt>
                <c:pt idx="2897">
                  <c:v>34.4</c:v>
                </c:pt>
                <c:pt idx="2898">
                  <c:v>34.5</c:v>
                </c:pt>
                <c:pt idx="2899">
                  <c:v>34.5</c:v>
                </c:pt>
                <c:pt idx="2900">
                  <c:v>34.4</c:v>
                </c:pt>
                <c:pt idx="2901">
                  <c:v>34.5</c:v>
                </c:pt>
                <c:pt idx="2902">
                  <c:v>34.4</c:v>
                </c:pt>
                <c:pt idx="2903">
                  <c:v>34.5</c:v>
                </c:pt>
                <c:pt idx="2904">
                  <c:v>34.4</c:v>
                </c:pt>
                <c:pt idx="2905">
                  <c:v>34.5</c:v>
                </c:pt>
                <c:pt idx="2906">
                  <c:v>34.4</c:v>
                </c:pt>
                <c:pt idx="2907">
                  <c:v>34.5</c:v>
                </c:pt>
                <c:pt idx="2908">
                  <c:v>34.4</c:v>
                </c:pt>
                <c:pt idx="2909">
                  <c:v>34.5</c:v>
                </c:pt>
                <c:pt idx="2910">
                  <c:v>34.4</c:v>
                </c:pt>
                <c:pt idx="2911">
                  <c:v>34.4</c:v>
                </c:pt>
                <c:pt idx="2912">
                  <c:v>34.5</c:v>
                </c:pt>
                <c:pt idx="2913">
                  <c:v>34.4</c:v>
                </c:pt>
                <c:pt idx="2914">
                  <c:v>34.4</c:v>
                </c:pt>
                <c:pt idx="2915">
                  <c:v>34.4</c:v>
                </c:pt>
                <c:pt idx="2916">
                  <c:v>34.4</c:v>
                </c:pt>
                <c:pt idx="2917">
                  <c:v>34.4</c:v>
                </c:pt>
                <c:pt idx="2918">
                  <c:v>34.4</c:v>
                </c:pt>
                <c:pt idx="2919">
                  <c:v>34.4</c:v>
                </c:pt>
                <c:pt idx="2920">
                  <c:v>34.4</c:v>
                </c:pt>
                <c:pt idx="2921">
                  <c:v>34.4</c:v>
                </c:pt>
                <c:pt idx="2922">
                  <c:v>34.4</c:v>
                </c:pt>
                <c:pt idx="2923">
                  <c:v>34.4</c:v>
                </c:pt>
                <c:pt idx="2924">
                  <c:v>34.4</c:v>
                </c:pt>
                <c:pt idx="2925">
                  <c:v>34.5</c:v>
                </c:pt>
                <c:pt idx="2926">
                  <c:v>34.4</c:v>
                </c:pt>
                <c:pt idx="2927">
                  <c:v>34.5</c:v>
                </c:pt>
                <c:pt idx="2928">
                  <c:v>34.5</c:v>
                </c:pt>
                <c:pt idx="2929">
                  <c:v>34.4</c:v>
                </c:pt>
                <c:pt idx="2930">
                  <c:v>34.4</c:v>
                </c:pt>
                <c:pt idx="2931">
                  <c:v>34.4</c:v>
                </c:pt>
                <c:pt idx="2932">
                  <c:v>34.4</c:v>
                </c:pt>
                <c:pt idx="2933">
                  <c:v>34.4</c:v>
                </c:pt>
                <c:pt idx="2934">
                  <c:v>34.4</c:v>
                </c:pt>
                <c:pt idx="2935">
                  <c:v>34.4</c:v>
                </c:pt>
                <c:pt idx="2936">
                  <c:v>34.4</c:v>
                </c:pt>
                <c:pt idx="2937">
                  <c:v>34.4</c:v>
                </c:pt>
                <c:pt idx="2938">
                  <c:v>34.5</c:v>
                </c:pt>
                <c:pt idx="2939">
                  <c:v>34.4</c:v>
                </c:pt>
                <c:pt idx="2940">
                  <c:v>34.4</c:v>
                </c:pt>
                <c:pt idx="2941">
                  <c:v>34.4</c:v>
                </c:pt>
                <c:pt idx="2942">
                  <c:v>34.5</c:v>
                </c:pt>
                <c:pt idx="2943">
                  <c:v>34.4</c:v>
                </c:pt>
                <c:pt idx="2944">
                  <c:v>34.4</c:v>
                </c:pt>
                <c:pt idx="2945">
                  <c:v>34.5</c:v>
                </c:pt>
                <c:pt idx="2946">
                  <c:v>34.4</c:v>
                </c:pt>
                <c:pt idx="2947">
                  <c:v>34.4</c:v>
                </c:pt>
                <c:pt idx="2948">
                  <c:v>34.4</c:v>
                </c:pt>
                <c:pt idx="2949">
                  <c:v>34.4</c:v>
                </c:pt>
                <c:pt idx="2950">
                  <c:v>34.4</c:v>
                </c:pt>
                <c:pt idx="2951">
                  <c:v>34.4</c:v>
                </c:pt>
                <c:pt idx="2952">
                  <c:v>34.4</c:v>
                </c:pt>
                <c:pt idx="2953">
                  <c:v>34.4</c:v>
                </c:pt>
                <c:pt idx="2954">
                  <c:v>34.5</c:v>
                </c:pt>
                <c:pt idx="2955">
                  <c:v>34.4</c:v>
                </c:pt>
                <c:pt idx="2956">
                  <c:v>34.5</c:v>
                </c:pt>
                <c:pt idx="2957">
                  <c:v>34.4</c:v>
                </c:pt>
                <c:pt idx="2958">
                  <c:v>34.4</c:v>
                </c:pt>
                <c:pt idx="2959">
                  <c:v>34.4</c:v>
                </c:pt>
                <c:pt idx="2960">
                  <c:v>34.4</c:v>
                </c:pt>
                <c:pt idx="2961">
                  <c:v>34.4</c:v>
                </c:pt>
                <c:pt idx="2962">
                  <c:v>34.4</c:v>
                </c:pt>
                <c:pt idx="2963">
                  <c:v>34.4</c:v>
                </c:pt>
                <c:pt idx="2964">
                  <c:v>34.5</c:v>
                </c:pt>
                <c:pt idx="2965">
                  <c:v>34.4</c:v>
                </c:pt>
                <c:pt idx="2966">
                  <c:v>34.4</c:v>
                </c:pt>
                <c:pt idx="2967">
                  <c:v>34.4</c:v>
                </c:pt>
                <c:pt idx="2968">
                  <c:v>34.4</c:v>
                </c:pt>
                <c:pt idx="2969">
                  <c:v>34.4</c:v>
                </c:pt>
                <c:pt idx="2970">
                  <c:v>34.4</c:v>
                </c:pt>
                <c:pt idx="2971">
                  <c:v>34.4</c:v>
                </c:pt>
                <c:pt idx="2972">
                  <c:v>34.4</c:v>
                </c:pt>
                <c:pt idx="2973">
                  <c:v>34.4</c:v>
                </c:pt>
                <c:pt idx="2974">
                  <c:v>34.4</c:v>
                </c:pt>
                <c:pt idx="2975">
                  <c:v>34.4</c:v>
                </c:pt>
                <c:pt idx="2976">
                  <c:v>34.4</c:v>
                </c:pt>
                <c:pt idx="2977">
                  <c:v>34.4</c:v>
                </c:pt>
                <c:pt idx="2978">
                  <c:v>34.4</c:v>
                </c:pt>
                <c:pt idx="2979">
                  <c:v>34.299999999999997</c:v>
                </c:pt>
                <c:pt idx="2980">
                  <c:v>34.4</c:v>
                </c:pt>
                <c:pt idx="2981">
                  <c:v>34.4</c:v>
                </c:pt>
                <c:pt idx="2982">
                  <c:v>34.4</c:v>
                </c:pt>
                <c:pt idx="2983">
                  <c:v>34.4</c:v>
                </c:pt>
                <c:pt idx="2984">
                  <c:v>34.4</c:v>
                </c:pt>
                <c:pt idx="2985">
                  <c:v>34.4</c:v>
                </c:pt>
                <c:pt idx="2986">
                  <c:v>34.4</c:v>
                </c:pt>
                <c:pt idx="2987">
                  <c:v>34.4</c:v>
                </c:pt>
                <c:pt idx="2988">
                  <c:v>34.4</c:v>
                </c:pt>
                <c:pt idx="2989">
                  <c:v>34.4</c:v>
                </c:pt>
                <c:pt idx="2990">
                  <c:v>34.4</c:v>
                </c:pt>
                <c:pt idx="2991">
                  <c:v>34.4</c:v>
                </c:pt>
                <c:pt idx="2992">
                  <c:v>34.4</c:v>
                </c:pt>
                <c:pt idx="2993">
                  <c:v>34.4</c:v>
                </c:pt>
                <c:pt idx="2994">
                  <c:v>34.4</c:v>
                </c:pt>
                <c:pt idx="2995">
                  <c:v>34.4</c:v>
                </c:pt>
                <c:pt idx="2996">
                  <c:v>34.4</c:v>
                </c:pt>
                <c:pt idx="2997">
                  <c:v>34.4</c:v>
                </c:pt>
                <c:pt idx="2998">
                  <c:v>34.4</c:v>
                </c:pt>
                <c:pt idx="2999">
                  <c:v>34.4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9D67-4FF8-9006-B034C002829C}"/>
            </c:ext>
          </c:extLst>
        </c:ser>
        <c:ser>
          <c:idx val="6"/>
          <c:order val="6"/>
          <c:tx>
            <c:strRef>
              <c:f>'device 1_2016-06-02_13-49-29'!$H$1:$H$2</c:f>
              <c:strCache>
                <c:ptCount val="2"/>
                <c:pt idx="0">
                  <c:v>CH7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1_2016-06-02_13-49-29'!$H$3:$H$3002</c:f>
              <c:numCache>
                <c:formatCode>General</c:formatCode>
                <c:ptCount val="3000"/>
                <c:pt idx="0">
                  <c:v>29.1</c:v>
                </c:pt>
                <c:pt idx="1">
                  <c:v>29.1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28.8</c:v>
                </c:pt>
                <c:pt idx="6">
                  <c:v>28.8</c:v>
                </c:pt>
                <c:pt idx="7">
                  <c:v>28.7</c:v>
                </c:pt>
                <c:pt idx="8">
                  <c:v>28.5</c:v>
                </c:pt>
                <c:pt idx="9">
                  <c:v>28.3</c:v>
                </c:pt>
                <c:pt idx="10">
                  <c:v>28.3</c:v>
                </c:pt>
                <c:pt idx="11">
                  <c:v>28.2</c:v>
                </c:pt>
                <c:pt idx="12">
                  <c:v>28.1</c:v>
                </c:pt>
                <c:pt idx="13">
                  <c:v>28</c:v>
                </c:pt>
                <c:pt idx="14">
                  <c:v>27.8</c:v>
                </c:pt>
                <c:pt idx="15">
                  <c:v>27.7</c:v>
                </c:pt>
                <c:pt idx="16">
                  <c:v>27.7</c:v>
                </c:pt>
                <c:pt idx="17">
                  <c:v>27.7</c:v>
                </c:pt>
                <c:pt idx="18">
                  <c:v>27.6</c:v>
                </c:pt>
                <c:pt idx="19">
                  <c:v>27.5</c:v>
                </c:pt>
                <c:pt idx="20">
                  <c:v>27.6</c:v>
                </c:pt>
                <c:pt idx="21">
                  <c:v>27.5</c:v>
                </c:pt>
                <c:pt idx="22">
                  <c:v>27.5</c:v>
                </c:pt>
                <c:pt idx="23">
                  <c:v>27.5</c:v>
                </c:pt>
                <c:pt idx="24">
                  <c:v>27.6</c:v>
                </c:pt>
                <c:pt idx="25">
                  <c:v>27.7</c:v>
                </c:pt>
                <c:pt idx="26">
                  <c:v>27.7</c:v>
                </c:pt>
                <c:pt idx="27">
                  <c:v>27.7</c:v>
                </c:pt>
                <c:pt idx="28">
                  <c:v>27.8</c:v>
                </c:pt>
                <c:pt idx="29">
                  <c:v>28</c:v>
                </c:pt>
                <c:pt idx="30">
                  <c:v>28</c:v>
                </c:pt>
                <c:pt idx="31">
                  <c:v>28.2</c:v>
                </c:pt>
                <c:pt idx="32">
                  <c:v>28.3</c:v>
                </c:pt>
                <c:pt idx="33">
                  <c:v>28.3</c:v>
                </c:pt>
                <c:pt idx="34">
                  <c:v>28.7</c:v>
                </c:pt>
                <c:pt idx="35">
                  <c:v>28.8</c:v>
                </c:pt>
                <c:pt idx="36">
                  <c:v>28.9</c:v>
                </c:pt>
                <c:pt idx="37">
                  <c:v>29.1</c:v>
                </c:pt>
                <c:pt idx="38">
                  <c:v>29.2</c:v>
                </c:pt>
                <c:pt idx="39">
                  <c:v>29.4</c:v>
                </c:pt>
                <c:pt idx="40">
                  <c:v>29.5</c:v>
                </c:pt>
                <c:pt idx="41">
                  <c:v>29.6</c:v>
                </c:pt>
                <c:pt idx="42">
                  <c:v>29.8</c:v>
                </c:pt>
                <c:pt idx="43">
                  <c:v>29.9</c:v>
                </c:pt>
                <c:pt idx="44">
                  <c:v>30</c:v>
                </c:pt>
                <c:pt idx="45">
                  <c:v>30.2</c:v>
                </c:pt>
                <c:pt idx="46">
                  <c:v>30.3</c:v>
                </c:pt>
                <c:pt idx="47">
                  <c:v>30.3</c:v>
                </c:pt>
                <c:pt idx="48">
                  <c:v>30.4</c:v>
                </c:pt>
                <c:pt idx="49">
                  <c:v>30.6</c:v>
                </c:pt>
                <c:pt idx="50">
                  <c:v>30.7</c:v>
                </c:pt>
                <c:pt idx="51">
                  <c:v>30.8</c:v>
                </c:pt>
                <c:pt idx="52">
                  <c:v>30.9</c:v>
                </c:pt>
                <c:pt idx="53">
                  <c:v>30.9</c:v>
                </c:pt>
                <c:pt idx="54">
                  <c:v>31.1</c:v>
                </c:pt>
                <c:pt idx="55">
                  <c:v>31.1</c:v>
                </c:pt>
                <c:pt idx="56">
                  <c:v>31.2</c:v>
                </c:pt>
                <c:pt idx="57">
                  <c:v>31.3</c:v>
                </c:pt>
                <c:pt idx="58">
                  <c:v>31.3</c:v>
                </c:pt>
                <c:pt idx="59">
                  <c:v>31.3</c:v>
                </c:pt>
                <c:pt idx="60">
                  <c:v>31.4</c:v>
                </c:pt>
                <c:pt idx="61">
                  <c:v>31.5</c:v>
                </c:pt>
                <c:pt idx="62">
                  <c:v>31.6</c:v>
                </c:pt>
                <c:pt idx="63">
                  <c:v>31.6</c:v>
                </c:pt>
                <c:pt idx="64">
                  <c:v>31.6</c:v>
                </c:pt>
                <c:pt idx="65">
                  <c:v>31.6</c:v>
                </c:pt>
                <c:pt idx="66">
                  <c:v>31.7</c:v>
                </c:pt>
                <c:pt idx="67">
                  <c:v>31.8</c:v>
                </c:pt>
                <c:pt idx="68">
                  <c:v>31.8</c:v>
                </c:pt>
                <c:pt idx="69">
                  <c:v>31.8</c:v>
                </c:pt>
                <c:pt idx="70">
                  <c:v>31.8</c:v>
                </c:pt>
                <c:pt idx="71">
                  <c:v>31.9</c:v>
                </c:pt>
                <c:pt idx="72">
                  <c:v>31.9</c:v>
                </c:pt>
                <c:pt idx="73">
                  <c:v>32</c:v>
                </c:pt>
                <c:pt idx="74">
                  <c:v>32</c:v>
                </c:pt>
                <c:pt idx="75">
                  <c:v>32</c:v>
                </c:pt>
                <c:pt idx="76">
                  <c:v>32</c:v>
                </c:pt>
                <c:pt idx="77">
                  <c:v>32</c:v>
                </c:pt>
                <c:pt idx="78">
                  <c:v>32</c:v>
                </c:pt>
                <c:pt idx="79">
                  <c:v>32.1</c:v>
                </c:pt>
                <c:pt idx="80">
                  <c:v>32.1</c:v>
                </c:pt>
                <c:pt idx="81">
                  <c:v>32.1</c:v>
                </c:pt>
                <c:pt idx="82">
                  <c:v>32.1</c:v>
                </c:pt>
                <c:pt idx="83">
                  <c:v>32.200000000000003</c:v>
                </c:pt>
                <c:pt idx="84">
                  <c:v>32.1</c:v>
                </c:pt>
                <c:pt idx="85">
                  <c:v>32.1</c:v>
                </c:pt>
                <c:pt idx="86">
                  <c:v>32.200000000000003</c:v>
                </c:pt>
                <c:pt idx="87">
                  <c:v>32.200000000000003</c:v>
                </c:pt>
                <c:pt idx="88">
                  <c:v>32.200000000000003</c:v>
                </c:pt>
                <c:pt idx="89">
                  <c:v>32.200000000000003</c:v>
                </c:pt>
                <c:pt idx="90">
                  <c:v>32.200000000000003</c:v>
                </c:pt>
                <c:pt idx="91">
                  <c:v>32.200000000000003</c:v>
                </c:pt>
                <c:pt idx="92">
                  <c:v>32.200000000000003</c:v>
                </c:pt>
                <c:pt idx="93">
                  <c:v>32.200000000000003</c:v>
                </c:pt>
                <c:pt idx="94">
                  <c:v>32.200000000000003</c:v>
                </c:pt>
                <c:pt idx="95">
                  <c:v>32.200000000000003</c:v>
                </c:pt>
                <c:pt idx="96">
                  <c:v>32.299999999999997</c:v>
                </c:pt>
                <c:pt idx="97">
                  <c:v>32.299999999999997</c:v>
                </c:pt>
                <c:pt idx="98">
                  <c:v>32.4</c:v>
                </c:pt>
                <c:pt idx="99">
                  <c:v>32.4</c:v>
                </c:pt>
                <c:pt idx="100">
                  <c:v>32.4</c:v>
                </c:pt>
                <c:pt idx="101">
                  <c:v>32.4</c:v>
                </c:pt>
                <c:pt idx="102">
                  <c:v>32.4</c:v>
                </c:pt>
                <c:pt idx="103">
                  <c:v>32.4</c:v>
                </c:pt>
                <c:pt idx="104">
                  <c:v>32.4</c:v>
                </c:pt>
                <c:pt idx="105">
                  <c:v>32.4</c:v>
                </c:pt>
                <c:pt idx="106">
                  <c:v>32.4</c:v>
                </c:pt>
                <c:pt idx="107">
                  <c:v>32.4</c:v>
                </c:pt>
                <c:pt idx="108">
                  <c:v>32.4</c:v>
                </c:pt>
                <c:pt idx="109">
                  <c:v>32.4</c:v>
                </c:pt>
                <c:pt idx="110">
                  <c:v>32.4</c:v>
                </c:pt>
                <c:pt idx="111">
                  <c:v>32.4</c:v>
                </c:pt>
                <c:pt idx="112">
                  <c:v>32.4</c:v>
                </c:pt>
                <c:pt idx="113">
                  <c:v>32.4</c:v>
                </c:pt>
                <c:pt idx="114">
                  <c:v>32.4</c:v>
                </c:pt>
                <c:pt idx="115">
                  <c:v>32.4</c:v>
                </c:pt>
                <c:pt idx="116">
                  <c:v>32.4</c:v>
                </c:pt>
                <c:pt idx="117">
                  <c:v>32.4</c:v>
                </c:pt>
                <c:pt idx="118">
                  <c:v>32.5</c:v>
                </c:pt>
                <c:pt idx="119">
                  <c:v>32.4</c:v>
                </c:pt>
                <c:pt idx="120">
                  <c:v>32.4</c:v>
                </c:pt>
                <c:pt idx="121">
                  <c:v>32.5</c:v>
                </c:pt>
                <c:pt idx="122">
                  <c:v>32.6</c:v>
                </c:pt>
                <c:pt idx="123">
                  <c:v>32.5</c:v>
                </c:pt>
                <c:pt idx="124">
                  <c:v>32.6</c:v>
                </c:pt>
                <c:pt idx="125">
                  <c:v>32.6</c:v>
                </c:pt>
                <c:pt idx="126">
                  <c:v>32.6</c:v>
                </c:pt>
                <c:pt idx="127">
                  <c:v>32.6</c:v>
                </c:pt>
                <c:pt idx="128">
                  <c:v>32.6</c:v>
                </c:pt>
                <c:pt idx="129">
                  <c:v>32.6</c:v>
                </c:pt>
                <c:pt idx="130">
                  <c:v>32.6</c:v>
                </c:pt>
                <c:pt idx="131">
                  <c:v>32.6</c:v>
                </c:pt>
                <c:pt idx="132">
                  <c:v>32.6</c:v>
                </c:pt>
                <c:pt idx="133">
                  <c:v>32.6</c:v>
                </c:pt>
                <c:pt idx="134">
                  <c:v>32.6</c:v>
                </c:pt>
                <c:pt idx="135">
                  <c:v>32.6</c:v>
                </c:pt>
                <c:pt idx="136">
                  <c:v>32.6</c:v>
                </c:pt>
                <c:pt idx="137">
                  <c:v>32.700000000000003</c:v>
                </c:pt>
                <c:pt idx="138">
                  <c:v>32.700000000000003</c:v>
                </c:pt>
                <c:pt idx="139">
                  <c:v>32.700000000000003</c:v>
                </c:pt>
                <c:pt idx="140">
                  <c:v>32.700000000000003</c:v>
                </c:pt>
                <c:pt idx="141">
                  <c:v>32.700000000000003</c:v>
                </c:pt>
                <c:pt idx="142">
                  <c:v>32.700000000000003</c:v>
                </c:pt>
                <c:pt idx="143">
                  <c:v>32.700000000000003</c:v>
                </c:pt>
                <c:pt idx="144">
                  <c:v>32.6</c:v>
                </c:pt>
                <c:pt idx="145">
                  <c:v>32.700000000000003</c:v>
                </c:pt>
                <c:pt idx="146">
                  <c:v>32.700000000000003</c:v>
                </c:pt>
                <c:pt idx="147">
                  <c:v>32.700000000000003</c:v>
                </c:pt>
                <c:pt idx="148">
                  <c:v>32.700000000000003</c:v>
                </c:pt>
                <c:pt idx="149">
                  <c:v>32.700000000000003</c:v>
                </c:pt>
                <c:pt idx="150">
                  <c:v>32.700000000000003</c:v>
                </c:pt>
                <c:pt idx="151">
                  <c:v>32.700000000000003</c:v>
                </c:pt>
                <c:pt idx="152">
                  <c:v>32.700000000000003</c:v>
                </c:pt>
                <c:pt idx="153">
                  <c:v>32.700000000000003</c:v>
                </c:pt>
                <c:pt idx="154">
                  <c:v>32.700000000000003</c:v>
                </c:pt>
                <c:pt idx="155">
                  <c:v>32.700000000000003</c:v>
                </c:pt>
                <c:pt idx="156">
                  <c:v>32.700000000000003</c:v>
                </c:pt>
                <c:pt idx="157">
                  <c:v>32.700000000000003</c:v>
                </c:pt>
                <c:pt idx="158">
                  <c:v>32.700000000000003</c:v>
                </c:pt>
                <c:pt idx="159">
                  <c:v>32.700000000000003</c:v>
                </c:pt>
                <c:pt idx="160">
                  <c:v>32.700000000000003</c:v>
                </c:pt>
                <c:pt idx="161">
                  <c:v>32.700000000000003</c:v>
                </c:pt>
                <c:pt idx="162">
                  <c:v>32.700000000000003</c:v>
                </c:pt>
                <c:pt idx="163">
                  <c:v>32.700000000000003</c:v>
                </c:pt>
                <c:pt idx="164">
                  <c:v>32.700000000000003</c:v>
                </c:pt>
                <c:pt idx="165">
                  <c:v>32.700000000000003</c:v>
                </c:pt>
                <c:pt idx="166">
                  <c:v>32.799999999999997</c:v>
                </c:pt>
                <c:pt idx="167">
                  <c:v>32.799999999999997</c:v>
                </c:pt>
                <c:pt idx="168">
                  <c:v>32.799999999999997</c:v>
                </c:pt>
                <c:pt idx="169">
                  <c:v>32.799999999999997</c:v>
                </c:pt>
                <c:pt idx="170">
                  <c:v>32.799999999999997</c:v>
                </c:pt>
                <c:pt idx="171">
                  <c:v>32.799999999999997</c:v>
                </c:pt>
                <c:pt idx="172">
                  <c:v>32.9</c:v>
                </c:pt>
                <c:pt idx="173">
                  <c:v>32.9</c:v>
                </c:pt>
                <c:pt idx="174">
                  <c:v>32.700000000000003</c:v>
                </c:pt>
                <c:pt idx="175">
                  <c:v>32.700000000000003</c:v>
                </c:pt>
                <c:pt idx="176">
                  <c:v>32.700000000000003</c:v>
                </c:pt>
                <c:pt idx="177">
                  <c:v>32.700000000000003</c:v>
                </c:pt>
                <c:pt idx="178">
                  <c:v>32.700000000000003</c:v>
                </c:pt>
                <c:pt idx="179">
                  <c:v>32.799999999999997</c:v>
                </c:pt>
                <c:pt idx="180">
                  <c:v>32.799999999999997</c:v>
                </c:pt>
                <c:pt idx="181">
                  <c:v>32.799999999999997</c:v>
                </c:pt>
                <c:pt idx="182">
                  <c:v>32.9</c:v>
                </c:pt>
                <c:pt idx="183">
                  <c:v>32.9</c:v>
                </c:pt>
                <c:pt idx="184">
                  <c:v>32.799999999999997</c:v>
                </c:pt>
                <c:pt idx="185">
                  <c:v>32.9</c:v>
                </c:pt>
                <c:pt idx="186">
                  <c:v>32.9</c:v>
                </c:pt>
                <c:pt idx="187">
                  <c:v>32.9</c:v>
                </c:pt>
                <c:pt idx="188">
                  <c:v>32.9</c:v>
                </c:pt>
                <c:pt idx="189">
                  <c:v>32.799999999999997</c:v>
                </c:pt>
                <c:pt idx="190">
                  <c:v>32.799999999999997</c:v>
                </c:pt>
                <c:pt idx="191">
                  <c:v>32.799999999999997</c:v>
                </c:pt>
                <c:pt idx="192">
                  <c:v>32.799999999999997</c:v>
                </c:pt>
                <c:pt idx="193">
                  <c:v>32.9</c:v>
                </c:pt>
                <c:pt idx="194">
                  <c:v>32.9</c:v>
                </c:pt>
                <c:pt idx="195">
                  <c:v>32.9</c:v>
                </c:pt>
                <c:pt idx="196">
                  <c:v>32.9</c:v>
                </c:pt>
                <c:pt idx="197">
                  <c:v>32.9</c:v>
                </c:pt>
                <c:pt idx="198">
                  <c:v>32.9</c:v>
                </c:pt>
                <c:pt idx="199">
                  <c:v>32.799999999999997</c:v>
                </c:pt>
                <c:pt idx="200">
                  <c:v>32.9</c:v>
                </c:pt>
                <c:pt idx="201">
                  <c:v>32.9</c:v>
                </c:pt>
                <c:pt idx="202">
                  <c:v>32.9</c:v>
                </c:pt>
                <c:pt idx="203">
                  <c:v>32.9</c:v>
                </c:pt>
                <c:pt idx="204">
                  <c:v>32.9</c:v>
                </c:pt>
                <c:pt idx="205">
                  <c:v>32.9</c:v>
                </c:pt>
                <c:pt idx="206">
                  <c:v>32.9</c:v>
                </c:pt>
                <c:pt idx="207">
                  <c:v>32.9</c:v>
                </c:pt>
                <c:pt idx="208">
                  <c:v>32.9</c:v>
                </c:pt>
                <c:pt idx="209">
                  <c:v>32.9</c:v>
                </c:pt>
                <c:pt idx="210">
                  <c:v>32.9</c:v>
                </c:pt>
                <c:pt idx="211">
                  <c:v>32.9</c:v>
                </c:pt>
                <c:pt idx="212">
                  <c:v>33</c:v>
                </c:pt>
                <c:pt idx="213">
                  <c:v>32.9</c:v>
                </c:pt>
                <c:pt idx="214">
                  <c:v>33</c:v>
                </c:pt>
                <c:pt idx="215">
                  <c:v>33</c:v>
                </c:pt>
                <c:pt idx="216">
                  <c:v>32.9</c:v>
                </c:pt>
                <c:pt idx="217">
                  <c:v>33</c:v>
                </c:pt>
                <c:pt idx="218">
                  <c:v>32.9</c:v>
                </c:pt>
                <c:pt idx="219">
                  <c:v>32.9</c:v>
                </c:pt>
                <c:pt idx="220">
                  <c:v>32.9</c:v>
                </c:pt>
                <c:pt idx="221">
                  <c:v>33</c:v>
                </c:pt>
                <c:pt idx="222">
                  <c:v>33</c:v>
                </c:pt>
                <c:pt idx="223">
                  <c:v>32.9</c:v>
                </c:pt>
                <c:pt idx="224">
                  <c:v>32.9</c:v>
                </c:pt>
                <c:pt idx="225">
                  <c:v>32.9</c:v>
                </c:pt>
                <c:pt idx="226">
                  <c:v>33</c:v>
                </c:pt>
                <c:pt idx="227">
                  <c:v>33</c:v>
                </c:pt>
                <c:pt idx="228">
                  <c:v>33</c:v>
                </c:pt>
                <c:pt idx="229">
                  <c:v>32.9</c:v>
                </c:pt>
                <c:pt idx="230">
                  <c:v>32.9</c:v>
                </c:pt>
                <c:pt idx="231">
                  <c:v>33</c:v>
                </c:pt>
                <c:pt idx="232">
                  <c:v>33</c:v>
                </c:pt>
                <c:pt idx="233">
                  <c:v>33</c:v>
                </c:pt>
                <c:pt idx="234">
                  <c:v>32.9</c:v>
                </c:pt>
                <c:pt idx="235">
                  <c:v>32.9</c:v>
                </c:pt>
                <c:pt idx="236">
                  <c:v>32.9</c:v>
                </c:pt>
                <c:pt idx="237">
                  <c:v>33</c:v>
                </c:pt>
                <c:pt idx="238">
                  <c:v>33</c:v>
                </c:pt>
                <c:pt idx="239">
                  <c:v>33</c:v>
                </c:pt>
                <c:pt idx="240">
                  <c:v>33</c:v>
                </c:pt>
                <c:pt idx="241">
                  <c:v>33</c:v>
                </c:pt>
                <c:pt idx="242">
                  <c:v>33.1</c:v>
                </c:pt>
                <c:pt idx="243">
                  <c:v>32.9</c:v>
                </c:pt>
                <c:pt idx="244">
                  <c:v>33</c:v>
                </c:pt>
                <c:pt idx="245">
                  <c:v>32.9</c:v>
                </c:pt>
                <c:pt idx="246">
                  <c:v>32.9</c:v>
                </c:pt>
                <c:pt idx="247">
                  <c:v>33</c:v>
                </c:pt>
                <c:pt idx="248">
                  <c:v>33</c:v>
                </c:pt>
                <c:pt idx="249">
                  <c:v>33.1</c:v>
                </c:pt>
                <c:pt idx="250">
                  <c:v>33</c:v>
                </c:pt>
                <c:pt idx="251">
                  <c:v>33</c:v>
                </c:pt>
                <c:pt idx="252">
                  <c:v>33</c:v>
                </c:pt>
                <c:pt idx="253">
                  <c:v>33</c:v>
                </c:pt>
                <c:pt idx="254">
                  <c:v>33</c:v>
                </c:pt>
                <c:pt idx="255">
                  <c:v>33</c:v>
                </c:pt>
                <c:pt idx="256">
                  <c:v>33</c:v>
                </c:pt>
                <c:pt idx="257">
                  <c:v>33</c:v>
                </c:pt>
                <c:pt idx="258">
                  <c:v>33</c:v>
                </c:pt>
                <c:pt idx="259">
                  <c:v>33</c:v>
                </c:pt>
                <c:pt idx="260">
                  <c:v>33</c:v>
                </c:pt>
                <c:pt idx="261">
                  <c:v>33</c:v>
                </c:pt>
                <c:pt idx="262">
                  <c:v>33.1</c:v>
                </c:pt>
                <c:pt idx="263">
                  <c:v>33.1</c:v>
                </c:pt>
                <c:pt idx="264">
                  <c:v>33.1</c:v>
                </c:pt>
                <c:pt idx="265">
                  <c:v>33.1</c:v>
                </c:pt>
                <c:pt idx="266">
                  <c:v>33.1</c:v>
                </c:pt>
                <c:pt idx="267">
                  <c:v>33.1</c:v>
                </c:pt>
                <c:pt idx="268">
                  <c:v>33.1</c:v>
                </c:pt>
                <c:pt idx="269">
                  <c:v>33.1</c:v>
                </c:pt>
                <c:pt idx="270">
                  <c:v>33.1</c:v>
                </c:pt>
                <c:pt idx="271">
                  <c:v>33.1</c:v>
                </c:pt>
                <c:pt idx="272">
                  <c:v>33.1</c:v>
                </c:pt>
                <c:pt idx="273">
                  <c:v>33.1</c:v>
                </c:pt>
                <c:pt idx="274">
                  <c:v>33.1</c:v>
                </c:pt>
                <c:pt idx="275">
                  <c:v>33.1</c:v>
                </c:pt>
                <c:pt idx="276">
                  <c:v>33.1</c:v>
                </c:pt>
                <c:pt idx="277">
                  <c:v>33.1</c:v>
                </c:pt>
                <c:pt idx="278">
                  <c:v>33.1</c:v>
                </c:pt>
                <c:pt idx="279">
                  <c:v>33.1</c:v>
                </c:pt>
                <c:pt idx="280">
                  <c:v>33.1</c:v>
                </c:pt>
                <c:pt idx="281">
                  <c:v>33.1</c:v>
                </c:pt>
                <c:pt idx="282">
                  <c:v>33.1</c:v>
                </c:pt>
                <c:pt idx="283">
                  <c:v>33.200000000000003</c:v>
                </c:pt>
                <c:pt idx="284">
                  <c:v>33.1</c:v>
                </c:pt>
                <c:pt idx="285">
                  <c:v>33.1</c:v>
                </c:pt>
                <c:pt idx="286">
                  <c:v>33.1</c:v>
                </c:pt>
                <c:pt idx="287">
                  <c:v>33.200000000000003</c:v>
                </c:pt>
                <c:pt idx="288">
                  <c:v>33.200000000000003</c:v>
                </c:pt>
                <c:pt idx="289">
                  <c:v>33.1</c:v>
                </c:pt>
                <c:pt idx="290">
                  <c:v>33.1</c:v>
                </c:pt>
                <c:pt idx="291">
                  <c:v>33.1</c:v>
                </c:pt>
                <c:pt idx="292">
                  <c:v>33.200000000000003</c:v>
                </c:pt>
                <c:pt idx="293">
                  <c:v>33.200000000000003</c:v>
                </c:pt>
                <c:pt idx="294">
                  <c:v>33.200000000000003</c:v>
                </c:pt>
                <c:pt idx="295">
                  <c:v>33.200000000000003</c:v>
                </c:pt>
                <c:pt idx="296">
                  <c:v>33.200000000000003</c:v>
                </c:pt>
                <c:pt idx="297">
                  <c:v>33.200000000000003</c:v>
                </c:pt>
                <c:pt idx="298">
                  <c:v>33.200000000000003</c:v>
                </c:pt>
                <c:pt idx="299">
                  <c:v>33.299999999999997</c:v>
                </c:pt>
                <c:pt idx="300">
                  <c:v>33.200000000000003</c:v>
                </c:pt>
                <c:pt idx="301">
                  <c:v>33.299999999999997</c:v>
                </c:pt>
                <c:pt idx="302">
                  <c:v>33.299999999999997</c:v>
                </c:pt>
                <c:pt idx="303">
                  <c:v>33.299999999999997</c:v>
                </c:pt>
                <c:pt idx="304">
                  <c:v>33.299999999999997</c:v>
                </c:pt>
                <c:pt idx="305">
                  <c:v>33.4</c:v>
                </c:pt>
                <c:pt idx="306">
                  <c:v>33.4</c:v>
                </c:pt>
                <c:pt idx="307">
                  <c:v>33.4</c:v>
                </c:pt>
                <c:pt idx="308">
                  <c:v>33.4</c:v>
                </c:pt>
                <c:pt idx="309">
                  <c:v>33.299999999999997</c:v>
                </c:pt>
                <c:pt idx="310">
                  <c:v>33.299999999999997</c:v>
                </c:pt>
                <c:pt idx="311">
                  <c:v>33.4</c:v>
                </c:pt>
                <c:pt idx="312">
                  <c:v>33.4</c:v>
                </c:pt>
                <c:pt idx="313">
                  <c:v>33.4</c:v>
                </c:pt>
                <c:pt idx="314">
                  <c:v>33.200000000000003</c:v>
                </c:pt>
                <c:pt idx="315">
                  <c:v>33.200000000000003</c:v>
                </c:pt>
                <c:pt idx="316">
                  <c:v>33.200000000000003</c:v>
                </c:pt>
                <c:pt idx="317">
                  <c:v>33.200000000000003</c:v>
                </c:pt>
                <c:pt idx="318">
                  <c:v>33.1</c:v>
                </c:pt>
                <c:pt idx="319">
                  <c:v>33.1</c:v>
                </c:pt>
                <c:pt idx="320">
                  <c:v>33.1</c:v>
                </c:pt>
                <c:pt idx="321">
                  <c:v>33.1</c:v>
                </c:pt>
                <c:pt idx="322">
                  <c:v>33.1</c:v>
                </c:pt>
                <c:pt idx="323">
                  <c:v>33.1</c:v>
                </c:pt>
                <c:pt idx="324">
                  <c:v>33.1</c:v>
                </c:pt>
                <c:pt idx="325">
                  <c:v>33.1</c:v>
                </c:pt>
                <c:pt idx="326">
                  <c:v>33</c:v>
                </c:pt>
                <c:pt idx="327">
                  <c:v>33.1</c:v>
                </c:pt>
                <c:pt idx="328">
                  <c:v>33.1</c:v>
                </c:pt>
                <c:pt idx="329">
                  <c:v>33.1</c:v>
                </c:pt>
                <c:pt idx="330">
                  <c:v>33.1</c:v>
                </c:pt>
                <c:pt idx="331">
                  <c:v>33.1</c:v>
                </c:pt>
                <c:pt idx="332">
                  <c:v>33.1</c:v>
                </c:pt>
                <c:pt idx="333">
                  <c:v>33.1</c:v>
                </c:pt>
                <c:pt idx="334">
                  <c:v>33</c:v>
                </c:pt>
                <c:pt idx="335">
                  <c:v>33</c:v>
                </c:pt>
                <c:pt idx="336">
                  <c:v>33</c:v>
                </c:pt>
                <c:pt idx="337">
                  <c:v>33</c:v>
                </c:pt>
                <c:pt idx="338">
                  <c:v>33</c:v>
                </c:pt>
                <c:pt idx="339">
                  <c:v>33</c:v>
                </c:pt>
                <c:pt idx="340">
                  <c:v>32.9</c:v>
                </c:pt>
                <c:pt idx="341">
                  <c:v>33</c:v>
                </c:pt>
                <c:pt idx="342">
                  <c:v>33</c:v>
                </c:pt>
                <c:pt idx="343">
                  <c:v>32.9</c:v>
                </c:pt>
                <c:pt idx="344">
                  <c:v>32.9</c:v>
                </c:pt>
                <c:pt idx="345">
                  <c:v>32.9</c:v>
                </c:pt>
                <c:pt idx="346">
                  <c:v>33</c:v>
                </c:pt>
                <c:pt idx="347">
                  <c:v>33</c:v>
                </c:pt>
                <c:pt idx="348">
                  <c:v>32.9</c:v>
                </c:pt>
                <c:pt idx="349">
                  <c:v>32.9</c:v>
                </c:pt>
                <c:pt idx="350">
                  <c:v>32.9</c:v>
                </c:pt>
                <c:pt idx="351">
                  <c:v>32.9</c:v>
                </c:pt>
                <c:pt idx="352">
                  <c:v>32.9</c:v>
                </c:pt>
                <c:pt idx="353">
                  <c:v>32.9</c:v>
                </c:pt>
                <c:pt idx="354">
                  <c:v>32.9</c:v>
                </c:pt>
                <c:pt idx="355">
                  <c:v>32.9</c:v>
                </c:pt>
                <c:pt idx="356">
                  <c:v>32.9</c:v>
                </c:pt>
                <c:pt idx="357">
                  <c:v>32.9</c:v>
                </c:pt>
                <c:pt idx="358">
                  <c:v>32.9</c:v>
                </c:pt>
                <c:pt idx="359">
                  <c:v>32.9</c:v>
                </c:pt>
                <c:pt idx="360">
                  <c:v>32.9</c:v>
                </c:pt>
                <c:pt idx="361">
                  <c:v>32.9</c:v>
                </c:pt>
                <c:pt idx="362">
                  <c:v>32.9</c:v>
                </c:pt>
                <c:pt idx="363">
                  <c:v>32.9</c:v>
                </c:pt>
                <c:pt idx="364">
                  <c:v>32.9</c:v>
                </c:pt>
                <c:pt idx="365">
                  <c:v>32.9</c:v>
                </c:pt>
                <c:pt idx="366">
                  <c:v>32.799999999999997</c:v>
                </c:pt>
                <c:pt idx="367">
                  <c:v>32.799999999999997</c:v>
                </c:pt>
                <c:pt idx="368">
                  <c:v>32.799999999999997</c:v>
                </c:pt>
                <c:pt idx="369">
                  <c:v>32.799999999999997</c:v>
                </c:pt>
                <c:pt idx="370">
                  <c:v>32.799999999999997</c:v>
                </c:pt>
                <c:pt idx="371">
                  <c:v>32.799999999999997</c:v>
                </c:pt>
                <c:pt idx="372">
                  <c:v>32.9</c:v>
                </c:pt>
                <c:pt idx="373">
                  <c:v>32.9</c:v>
                </c:pt>
                <c:pt idx="374">
                  <c:v>32.9</c:v>
                </c:pt>
                <c:pt idx="375">
                  <c:v>32.9</c:v>
                </c:pt>
                <c:pt idx="376">
                  <c:v>32.9</c:v>
                </c:pt>
                <c:pt idx="377">
                  <c:v>32.799999999999997</c:v>
                </c:pt>
                <c:pt idx="378">
                  <c:v>32.799999999999997</c:v>
                </c:pt>
                <c:pt idx="379">
                  <c:v>32.799999999999997</c:v>
                </c:pt>
                <c:pt idx="380">
                  <c:v>32.9</c:v>
                </c:pt>
                <c:pt idx="381">
                  <c:v>32.9</c:v>
                </c:pt>
                <c:pt idx="382">
                  <c:v>32.9</c:v>
                </c:pt>
                <c:pt idx="383">
                  <c:v>32.9</c:v>
                </c:pt>
                <c:pt idx="384">
                  <c:v>32.9</c:v>
                </c:pt>
                <c:pt idx="385">
                  <c:v>32.9</c:v>
                </c:pt>
                <c:pt idx="386">
                  <c:v>32.9</c:v>
                </c:pt>
                <c:pt idx="387">
                  <c:v>32.9</c:v>
                </c:pt>
                <c:pt idx="388">
                  <c:v>32.9</c:v>
                </c:pt>
                <c:pt idx="389">
                  <c:v>32.9</c:v>
                </c:pt>
                <c:pt idx="390">
                  <c:v>32.799999999999997</c:v>
                </c:pt>
                <c:pt idx="391">
                  <c:v>32.9</c:v>
                </c:pt>
                <c:pt idx="392">
                  <c:v>32.799999999999997</c:v>
                </c:pt>
                <c:pt idx="393">
                  <c:v>32.799999999999997</c:v>
                </c:pt>
                <c:pt idx="394">
                  <c:v>32.799999999999997</c:v>
                </c:pt>
                <c:pt idx="395">
                  <c:v>32.700000000000003</c:v>
                </c:pt>
                <c:pt idx="396">
                  <c:v>32.799999999999997</c:v>
                </c:pt>
                <c:pt idx="397">
                  <c:v>32.700000000000003</c:v>
                </c:pt>
                <c:pt idx="398">
                  <c:v>32.799999999999997</c:v>
                </c:pt>
                <c:pt idx="399">
                  <c:v>32.799999999999997</c:v>
                </c:pt>
                <c:pt idx="400">
                  <c:v>32.799999999999997</c:v>
                </c:pt>
                <c:pt idx="401">
                  <c:v>32.799999999999997</c:v>
                </c:pt>
                <c:pt idx="402">
                  <c:v>32.799999999999997</c:v>
                </c:pt>
                <c:pt idx="403">
                  <c:v>32.700000000000003</c:v>
                </c:pt>
                <c:pt idx="404">
                  <c:v>32.799999999999997</c:v>
                </c:pt>
                <c:pt idx="405">
                  <c:v>32.799999999999997</c:v>
                </c:pt>
                <c:pt idx="406">
                  <c:v>32.799999999999997</c:v>
                </c:pt>
                <c:pt idx="407">
                  <c:v>32.799999999999997</c:v>
                </c:pt>
                <c:pt idx="408">
                  <c:v>32.9</c:v>
                </c:pt>
                <c:pt idx="409">
                  <c:v>32.9</c:v>
                </c:pt>
                <c:pt idx="410">
                  <c:v>32.9</c:v>
                </c:pt>
                <c:pt idx="411">
                  <c:v>32.799999999999997</c:v>
                </c:pt>
                <c:pt idx="412">
                  <c:v>32.799999999999997</c:v>
                </c:pt>
                <c:pt idx="413">
                  <c:v>32.700000000000003</c:v>
                </c:pt>
                <c:pt idx="414">
                  <c:v>32.799999999999997</c:v>
                </c:pt>
                <c:pt idx="415">
                  <c:v>32.700000000000003</c:v>
                </c:pt>
                <c:pt idx="416">
                  <c:v>32.9</c:v>
                </c:pt>
                <c:pt idx="417">
                  <c:v>32.799999999999997</c:v>
                </c:pt>
                <c:pt idx="418">
                  <c:v>32.9</c:v>
                </c:pt>
                <c:pt idx="419">
                  <c:v>32.9</c:v>
                </c:pt>
                <c:pt idx="420">
                  <c:v>32.799999999999997</c:v>
                </c:pt>
                <c:pt idx="421">
                  <c:v>32.700000000000003</c:v>
                </c:pt>
                <c:pt idx="422">
                  <c:v>32.700000000000003</c:v>
                </c:pt>
                <c:pt idx="423">
                  <c:v>32.700000000000003</c:v>
                </c:pt>
                <c:pt idx="424">
                  <c:v>32.799999999999997</c:v>
                </c:pt>
                <c:pt idx="425">
                  <c:v>32.799999999999997</c:v>
                </c:pt>
                <c:pt idx="426">
                  <c:v>32.9</c:v>
                </c:pt>
                <c:pt idx="427">
                  <c:v>32.9</c:v>
                </c:pt>
                <c:pt idx="428">
                  <c:v>32.799999999999997</c:v>
                </c:pt>
                <c:pt idx="429">
                  <c:v>32.799999999999997</c:v>
                </c:pt>
                <c:pt idx="430">
                  <c:v>32.799999999999997</c:v>
                </c:pt>
                <c:pt idx="431">
                  <c:v>32.9</c:v>
                </c:pt>
                <c:pt idx="432">
                  <c:v>32.700000000000003</c:v>
                </c:pt>
                <c:pt idx="433">
                  <c:v>32.700000000000003</c:v>
                </c:pt>
                <c:pt idx="434">
                  <c:v>32.799999999999997</c:v>
                </c:pt>
                <c:pt idx="435">
                  <c:v>32.9</c:v>
                </c:pt>
                <c:pt idx="436">
                  <c:v>32.700000000000003</c:v>
                </c:pt>
                <c:pt idx="437">
                  <c:v>32.799999999999997</c:v>
                </c:pt>
                <c:pt idx="438">
                  <c:v>32.799999999999997</c:v>
                </c:pt>
                <c:pt idx="439">
                  <c:v>32.799999999999997</c:v>
                </c:pt>
                <c:pt idx="440">
                  <c:v>32.799999999999997</c:v>
                </c:pt>
                <c:pt idx="441">
                  <c:v>32.799999999999997</c:v>
                </c:pt>
                <c:pt idx="442">
                  <c:v>32.799999999999997</c:v>
                </c:pt>
                <c:pt idx="443">
                  <c:v>32.700000000000003</c:v>
                </c:pt>
                <c:pt idx="444">
                  <c:v>32.700000000000003</c:v>
                </c:pt>
                <c:pt idx="445">
                  <c:v>32.700000000000003</c:v>
                </c:pt>
                <c:pt idx="446">
                  <c:v>32.700000000000003</c:v>
                </c:pt>
                <c:pt idx="447">
                  <c:v>32.799999999999997</c:v>
                </c:pt>
                <c:pt idx="448">
                  <c:v>32.799999999999997</c:v>
                </c:pt>
                <c:pt idx="449">
                  <c:v>32.799999999999997</c:v>
                </c:pt>
                <c:pt idx="450">
                  <c:v>32.799999999999997</c:v>
                </c:pt>
                <c:pt idx="451">
                  <c:v>32.799999999999997</c:v>
                </c:pt>
                <c:pt idx="452">
                  <c:v>32.700000000000003</c:v>
                </c:pt>
                <c:pt idx="453">
                  <c:v>32.700000000000003</c:v>
                </c:pt>
                <c:pt idx="454">
                  <c:v>32.700000000000003</c:v>
                </c:pt>
                <c:pt idx="455">
                  <c:v>32.700000000000003</c:v>
                </c:pt>
                <c:pt idx="456">
                  <c:v>32.700000000000003</c:v>
                </c:pt>
                <c:pt idx="457">
                  <c:v>32.799999999999997</c:v>
                </c:pt>
                <c:pt idx="458">
                  <c:v>32.799999999999997</c:v>
                </c:pt>
                <c:pt idx="459">
                  <c:v>32.9</c:v>
                </c:pt>
                <c:pt idx="460">
                  <c:v>32.799999999999997</c:v>
                </c:pt>
                <c:pt idx="461">
                  <c:v>32.799999999999997</c:v>
                </c:pt>
                <c:pt idx="462">
                  <c:v>32.700000000000003</c:v>
                </c:pt>
                <c:pt idx="463">
                  <c:v>32.700000000000003</c:v>
                </c:pt>
                <c:pt idx="464">
                  <c:v>32.799999999999997</c:v>
                </c:pt>
                <c:pt idx="465">
                  <c:v>32.799999999999997</c:v>
                </c:pt>
                <c:pt idx="466">
                  <c:v>32.799999999999997</c:v>
                </c:pt>
                <c:pt idx="467">
                  <c:v>32.799999999999997</c:v>
                </c:pt>
                <c:pt idx="468">
                  <c:v>32.799999999999997</c:v>
                </c:pt>
                <c:pt idx="469">
                  <c:v>32.799999999999997</c:v>
                </c:pt>
                <c:pt idx="470">
                  <c:v>32.799999999999997</c:v>
                </c:pt>
                <c:pt idx="471">
                  <c:v>32.700000000000003</c:v>
                </c:pt>
                <c:pt idx="472">
                  <c:v>32.700000000000003</c:v>
                </c:pt>
                <c:pt idx="473">
                  <c:v>32.700000000000003</c:v>
                </c:pt>
                <c:pt idx="474">
                  <c:v>32.799999999999997</c:v>
                </c:pt>
                <c:pt idx="475">
                  <c:v>32.700000000000003</c:v>
                </c:pt>
                <c:pt idx="476">
                  <c:v>32.799999999999997</c:v>
                </c:pt>
                <c:pt idx="477">
                  <c:v>32.700000000000003</c:v>
                </c:pt>
                <c:pt idx="478">
                  <c:v>32.799999999999997</c:v>
                </c:pt>
                <c:pt idx="479">
                  <c:v>32.799999999999997</c:v>
                </c:pt>
                <c:pt idx="480">
                  <c:v>32.799999999999997</c:v>
                </c:pt>
                <c:pt idx="481">
                  <c:v>32.799999999999997</c:v>
                </c:pt>
                <c:pt idx="482">
                  <c:v>32.799999999999997</c:v>
                </c:pt>
                <c:pt idx="483">
                  <c:v>32.799999999999997</c:v>
                </c:pt>
                <c:pt idx="484">
                  <c:v>32.799999999999997</c:v>
                </c:pt>
                <c:pt idx="485">
                  <c:v>32.700000000000003</c:v>
                </c:pt>
                <c:pt idx="486">
                  <c:v>32.700000000000003</c:v>
                </c:pt>
                <c:pt idx="487">
                  <c:v>32.700000000000003</c:v>
                </c:pt>
                <c:pt idx="488">
                  <c:v>32.799999999999997</c:v>
                </c:pt>
                <c:pt idx="489">
                  <c:v>32.799999999999997</c:v>
                </c:pt>
                <c:pt idx="490">
                  <c:v>32.9</c:v>
                </c:pt>
                <c:pt idx="491">
                  <c:v>32.799999999999997</c:v>
                </c:pt>
                <c:pt idx="492">
                  <c:v>32.799999999999997</c:v>
                </c:pt>
                <c:pt idx="493">
                  <c:v>32.799999999999997</c:v>
                </c:pt>
                <c:pt idx="494">
                  <c:v>32.799999999999997</c:v>
                </c:pt>
                <c:pt idx="495">
                  <c:v>32.700000000000003</c:v>
                </c:pt>
                <c:pt idx="496">
                  <c:v>32.799999999999997</c:v>
                </c:pt>
                <c:pt idx="497">
                  <c:v>32.799999999999997</c:v>
                </c:pt>
                <c:pt idx="498">
                  <c:v>32.799999999999997</c:v>
                </c:pt>
                <c:pt idx="499">
                  <c:v>32.799999999999997</c:v>
                </c:pt>
                <c:pt idx="500">
                  <c:v>32.9</c:v>
                </c:pt>
                <c:pt idx="501">
                  <c:v>32.799999999999997</c:v>
                </c:pt>
                <c:pt idx="502">
                  <c:v>32.799999999999997</c:v>
                </c:pt>
                <c:pt idx="503">
                  <c:v>32.700000000000003</c:v>
                </c:pt>
                <c:pt idx="504">
                  <c:v>32.700000000000003</c:v>
                </c:pt>
                <c:pt idx="505">
                  <c:v>32.700000000000003</c:v>
                </c:pt>
                <c:pt idx="506">
                  <c:v>32.700000000000003</c:v>
                </c:pt>
                <c:pt idx="507">
                  <c:v>32.700000000000003</c:v>
                </c:pt>
                <c:pt idx="508">
                  <c:v>32.700000000000003</c:v>
                </c:pt>
                <c:pt idx="509">
                  <c:v>32.700000000000003</c:v>
                </c:pt>
                <c:pt idx="510">
                  <c:v>32.700000000000003</c:v>
                </c:pt>
                <c:pt idx="511">
                  <c:v>32.700000000000003</c:v>
                </c:pt>
                <c:pt idx="512">
                  <c:v>32.799999999999997</c:v>
                </c:pt>
                <c:pt idx="513">
                  <c:v>32.799999999999997</c:v>
                </c:pt>
                <c:pt idx="514">
                  <c:v>32.799999999999997</c:v>
                </c:pt>
                <c:pt idx="515">
                  <c:v>32.799999999999997</c:v>
                </c:pt>
                <c:pt idx="516">
                  <c:v>32.799999999999997</c:v>
                </c:pt>
                <c:pt idx="517">
                  <c:v>32.700000000000003</c:v>
                </c:pt>
                <c:pt idx="518">
                  <c:v>32.700000000000003</c:v>
                </c:pt>
                <c:pt idx="519">
                  <c:v>32.700000000000003</c:v>
                </c:pt>
                <c:pt idx="520">
                  <c:v>32.799999999999997</c:v>
                </c:pt>
                <c:pt idx="521">
                  <c:v>32.799999999999997</c:v>
                </c:pt>
                <c:pt idx="522">
                  <c:v>32.799999999999997</c:v>
                </c:pt>
                <c:pt idx="523">
                  <c:v>32.700000000000003</c:v>
                </c:pt>
                <c:pt idx="524">
                  <c:v>32.700000000000003</c:v>
                </c:pt>
                <c:pt idx="525">
                  <c:v>32.700000000000003</c:v>
                </c:pt>
                <c:pt idx="526">
                  <c:v>32.799999999999997</c:v>
                </c:pt>
                <c:pt idx="527">
                  <c:v>32.700000000000003</c:v>
                </c:pt>
                <c:pt idx="528">
                  <c:v>32.799999999999997</c:v>
                </c:pt>
                <c:pt idx="529">
                  <c:v>32.700000000000003</c:v>
                </c:pt>
                <c:pt idx="530">
                  <c:v>32.700000000000003</c:v>
                </c:pt>
                <c:pt idx="531">
                  <c:v>32.700000000000003</c:v>
                </c:pt>
                <c:pt idx="532">
                  <c:v>32.700000000000003</c:v>
                </c:pt>
                <c:pt idx="533">
                  <c:v>32.700000000000003</c:v>
                </c:pt>
                <c:pt idx="534">
                  <c:v>32.700000000000003</c:v>
                </c:pt>
                <c:pt idx="535">
                  <c:v>32.799999999999997</c:v>
                </c:pt>
                <c:pt idx="536">
                  <c:v>32.799999999999997</c:v>
                </c:pt>
                <c:pt idx="537">
                  <c:v>32.799999999999997</c:v>
                </c:pt>
                <c:pt idx="538">
                  <c:v>32.799999999999997</c:v>
                </c:pt>
                <c:pt idx="539">
                  <c:v>32.700000000000003</c:v>
                </c:pt>
                <c:pt idx="540">
                  <c:v>32.700000000000003</c:v>
                </c:pt>
                <c:pt idx="541">
                  <c:v>32.799999999999997</c:v>
                </c:pt>
                <c:pt idx="542">
                  <c:v>32.700000000000003</c:v>
                </c:pt>
                <c:pt idx="543">
                  <c:v>32.700000000000003</c:v>
                </c:pt>
                <c:pt idx="544">
                  <c:v>32.700000000000003</c:v>
                </c:pt>
                <c:pt idx="545">
                  <c:v>32.700000000000003</c:v>
                </c:pt>
                <c:pt idx="546">
                  <c:v>32.799999999999997</c:v>
                </c:pt>
                <c:pt idx="547">
                  <c:v>32.700000000000003</c:v>
                </c:pt>
                <c:pt idx="548">
                  <c:v>32.799999999999997</c:v>
                </c:pt>
                <c:pt idx="549">
                  <c:v>32.799999999999997</c:v>
                </c:pt>
                <c:pt idx="550">
                  <c:v>32.799999999999997</c:v>
                </c:pt>
                <c:pt idx="551">
                  <c:v>32.799999999999997</c:v>
                </c:pt>
                <c:pt idx="552">
                  <c:v>32.700000000000003</c:v>
                </c:pt>
                <c:pt idx="553">
                  <c:v>32.799999999999997</c:v>
                </c:pt>
                <c:pt idx="554">
                  <c:v>32.799999999999997</c:v>
                </c:pt>
                <c:pt idx="555">
                  <c:v>32.700000000000003</c:v>
                </c:pt>
                <c:pt idx="556">
                  <c:v>32.700000000000003</c:v>
                </c:pt>
                <c:pt idx="557">
                  <c:v>32.700000000000003</c:v>
                </c:pt>
                <c:pt idx="558">
                  <c:v>32.700000000000003</c:v>
                </c:pt>
                <c:pt idx="559">
                  <c:v>32.700000000000003</c:v>
                </c:pt>
                <c:pt idx="560">
                  <c:v>32.700000000000003</c:v>
                </c:pt>
                <c:pt idx="561">
                  <c:v>32.700000000000003</c:v>
                </c:pt>
                <c:pt idx="562">
                  <c:v>32.799999999999997</c:v>
                </c:pt>
                <c:pt idx="563">
                  <c:v>32.799999999999997</c:v>
                </c:pt>
                <c:pt idx="564">
                  <c:v>32.799999999999997</c:v>
                </c:pt>
                <c:pt idx="565">
                  <c:v>32.799999999999997</c:v>
                </c:pt>
                <c:pt idx="566">
                  <c:v>32.700000000000003</c:v>
                </c:pt>
                <c:pt idx="567">
                  <c:v>32.700000000000003</c:v>
                </c:pt>
                <c:pt idx="568">
                  <c:v>32.700000000000003</c:v>
                </c:pt>
                <c:pt idx="569">
                  <c:v>32.700000000000003</c:v>
                </c:pt>
                <c:pt idx="570">
                  <c:v>32.799999999999997</c:v>
                </c:pt>
                <c:pt idx="571">
                  <c:v>32.700000000000003</c:v>
                </c:pt>
                <c:pt idx="572">
                  <c:v>32.799999999999997</c:v>
                </c:pt>
                <c:pt idx="573">
                  <c:v>32.700000000000003</c:v>
                </c:pt>
                <c:pt idx="574">
                  <c:v>32.700000000000003</c:v>
                </c:pt>
                <c:pt idx="575">
                  <c:v>32.799999999999997</c:v>
                </c:pt>
                <c:pt idx="576">
                  <c:v>32.700000000000003</c:v>
                </c:pt>
                <c:pt idx="577">
                  <c:v>32.799999999999997</c:v>
                </c:pt>
                <c:pt idx="578">
                  <c:v>32.700000000000003</c:v>
                </c:pt>
                <c:pt idx="579">
                  <c:v>32.700000000000003</c:v>
                </c:pt>
                <c:pt idx="580">
                  <c:v>32.799999999999997</c:v>
                </c:pt>
                <c:pt idx="581">
                  <c:v>32.700000000000003</c:v>
                </c:pt>
                <c:pt idx="582">
                  <c:v>32.799999999999997</c:v>
                </c:pt>
                <c:pt idx="583">
                  <c:v>32.700000000000003</c:v>
                </c:pt>
                <c:pt idx="584">
                  <c:v>32.700000000000003</c:v>
                </c:pt>
                <c:pt idx="585">
                  <c:v>32.799999999999997</c:v>
                </c:pt>
                <c:pt idx="586">
                  <c:v>32.700000000000003</c:v>
                </c:pt>
                <c:pt idx="587">
                  <c:v>32.700000000000003</c:v>
                </c:pt>
                <c:pt idx="588">
                  <c:v>32.700000000000003</c:v>
                </c:pt>
                <c:pt idx="589">
                  <c:v>32.700000000000003</c:v>
                </c:pt>
                <c:pt idx="590">
                  <c:v>32.700000000000003</c:v>
                </c:pt>
                <c:pt idx="591">
                  <c:v>32.700000000000003</c:v>
                </c:pt>
                <c:pt idx="592">
                  <c:v>32.700000000000003</c:v>
                </c:pt>
                <c:pt idx="593">
                  <c:v>32.700000000000003</c:v>
                </c:pt>
                <c:pt idx="594">
                  <c:v>32.700000000000003</c:v>
                </c:pt>
                <c:pt idx="595">
                  <c:v>32.799999999999997</c:v>
                </c:pt>
                <c:pt idx="596">
                  <c:v>32.700000000000003</c:v>
                </c:pt>
                <c:pt idx="597">
                  <c:v>32.700000000000003</c:v>
                </c:pt>
                <c:pt idx="598">
                  <c:v>32.700000000000003</c:v>
                </c:pt>
                <c:pt idx="599">
                  <c:v>32.700000000000003</c:v>
                </c:pt>
                <c:pt idx="600">
                  <c:v>32.700000000000003</c:v>
                </c:pt>
                <c:pt idx="601">
                  <c:v>32.700000000000003</c:v>
                </c:pt>
                <c:pt idx="602">
                  <c:v>32.700000000000003</c:v>
                </c:pt>
                <c:pt idx="603">
                  <c:v>32.700000000000003</c:v>
                </c:pt>
                <c:pt idx="604">
                  <c:v>32.799999999999997</c:v>
                </c:pt>
                <c:pt idx="605">
                  <c:v>32.700000000000003</c:v>
                </c:pt>
                <c:pt idx="606">
                  <c:v>32.700000000000003</c:v>
                </c:pt>
                <c:pt idx="607">
                  <c:v>32.700000000000003</c:v>
                </c:pt>
                <c:pt idx="608">
                  <c:v>32.700000000000003</c:v>
                </c:pt>
                <c:pt idx="609">
                  <c:v>32.700000000000003</c:v>
                </c:pt>
                <c:pt idx="610">
                  <c:v>32.700000000000003</c:v>
                </c:pt>
                <c:pt idx="611">
                  <c:v>32.700000000000003</c:v>
                </c:pt>
                <c:pt idx="612">
                  <c:v>32.700000000000003</c:v>
                </c:pt>
                <c:pt idx="613">
                  <c:v>32.700000000000003</c:v>
                </c:pt>
                <c:pt idx="614">
                  <c:v>32.700000000000003</c:v>
                </c:pt>
                <c:pt idx="615">
                  <c:v>32.700000000000003</c:v>
                </c:pt>
                <c:pt idx="616">
                  <c:v>32.700000000000003</c:v>
                </c:pt>
                <c:pt idx="617">
                  <c:v>32.700000000000003</c:v>
                </c:pt>
                <c:pt idx="618">
                  <c:v>32.700000000000003</c:v>
                </c:pt>
                <c:pt idx="619">
                  <c:v>32.700000000000003</c:v>
                </c:pt>
                <c:pt idx="620">
                  <c:v>32.799999999999997</c:v>
                </c:pt>
                <c:pt idx="621">
                  <c:v>32.700000000000003</c:v>
                </c:pt>
                <c:pt idx="622">
                  <c:v>32.700000000000003</c:v>
                </c:pt>
                <c:pt idx="623">
                  <c:v>32.700000000000003</c:v>
                </c:pt>
                <c:pt idx="624">
                  <c:v>32.700000000000003</c:v>
                </c:pt>
                <c:pt idx="625">
                  <c:v>32.700000000000003</c:v>
                </c:pt>
                <c:pt idx="626">
                  <c:v>32.700000000000003</c:v>
                </c:pt>
                <c:pt idx="627">
                  <c:v>32.700000000000003</c:v>
                </c:pt>
                <c:pt idx="628">
                  <c:v>32.700000000000003</c:v>
                </c:pt>
                <c:pt idx="629">
                  <c:v>32.700000000000003</c:v>
                </c:pt>
                <c:pt idx="630">
                  <c:v>32.799999999999997</c:v>
                </c:pt>
                <c:pt idx="631">
                  <c:v>32.700000000000003</c:v>
                </c:pt>
                <c:pt idx="632">
                  <c:v>32.700000000000003</c:v>
                </c:pt>
                <c:pt idx="633">
                  <c:v>32.700000000000003</c:v>
                </c:pt>
                <c:pt idx="634">
                  <c:v>32.700000000000003</c:v>
                </c:pt>
                <c:pt idx="635">
                  <c:v>32.700000000000003</c:v>
                </c:pt>
                <c:pt idx="636">
                  <c:v>32.700000000000003</c:v>
                </c:pt>
                <c:pt idx="637">
                  <c:v>32.700000000000003</c:v>
                </c:pt>
                <c:pt idx="638">
                  <c:v>32.700000000000003</c:v>
                </c:pt>
                <c:pt idx="639">
                  <c:v>32.700000000000003</c:v>
                </c:pt>
                <c:pt idx="640">
                  <c:v>32.700000000000003</c:v>
                </c:pt>
                <c:pt idx="641">
                  <c:v>32.700000000000003</c:v>
                </c:pt>
                <c:pt idx="642">
                  <c:v>32.799999999999997</c:v>
                </c:pt>
                <c:pt idx="643">
                  <c:v>32.700000000000003</c:v>
                </c:pt>
                <c:pt idx="644">
                  <c:v>32.700000000000003</c:v>
                </c:pt>
                <c:pt idx="645">
                  <c:v>32.700000000000003</c:v>
                </c:pt>
                <c:pt idx="646">
                  <c:v>32.700000000000003</c:v>
                </c:pt>
                <c:pt idx="647">
                  <c:v>32.700000000000003</c:v>
                </c:pt>
                <c:pt idx="648">
                  <c:v>32.700000000000003</c:v>
                </c:pt>
                <c:pt idx="649">
                  <c:v>32.700000000000003</c:v>
                </c:pt>
                <c:pt idx="650">
                  <c:v>32.700000000000003</c:v>
                </c:pt>
                <c:pt idx="651">
                  <c:v>32.700000000000003</c:v>
                </c:pt>
                <c:pt idx="652">
                  <c:v>32.700000000000003</c:v>
                </c:pt>
                <c:pt idx="653">
                  <c:v>32.700000000000003</c:v>
                </c:pt>
                <c:pt idx="654">
                  <c:v>32.700000000000003</c:v>
                </c:pt>
                <c:pt idx="655">
                  <c:v>32.700000000000003</c:v>
                </c:pt>
                <c:pt idx="656">
                  <c:v>32.700000000000003</c:v>
                </c:pt>
                <c:pt idx="657">
                  <c:v>32.700000000000003</c:v>
                </c:pt>
                <c:pt idx="658">
                  <c:v>32.700000000000003</c:v>
                </c:pt>
                <c:pt idx="659">
                  <c:v>32.700000000000003</c:v>
                </c:pt>
                <c:pt idx="660">
                  <c:v>32.700000000000003</c:v>
                </c:pt>
                <c:pt idx="661">
                  <c:v>32.700000000000003</c:v>
                </c:pt>
                <c:pt idx="662">
                  <c:v>32.700000000000003</c:v>
                </c:pt>
                <c:pt idx="663">
                  <c:v>32.700000000000003</c:v>
                </c:pt>
                <c:pt idx="664">
                  <c:v>32.799999999999997</c:v>
                </c:pt>
                <c:pt idx="665">
                  <c:v>32.700000000000003</c:v>
                </c:pt>
                <c:pt idx="666">
                  <c:v>32.700000000000003</c:v>
                </c:pt>
                <c:pt idx="667">
                  <c:v>32.700000000000003</c:v>
                </c:pt>
                <c:pt idx="668">
                  <c:v>32.700000000000003</c:v>
                </c:pt>
                <c:pt idx="669">
                  <c:v>32.700000000000003</c:v>
                </c:pt>
                <c:pt idx="670">
                  <c:v>32.700000000000003</c:v>
                </c:pt>
                <c:pt idx="671">
                  <c:v>32.700000000000003</c:v>
                </c:pt>
                <c:pt idx="672">
                  <c:v>32.700000000000003</c:v>
                </c:pt>
                <c:pt idx="673">
                  <c:v>32.700000000000003</c:v>
                </c:pt>
                <c:pt idx="674">
                  <c:v>32.700000000000003</c:v>
                </c:pt>
                <c:pt idx="675">
                  <c:v>32.700000000000003</c:v>
                </c:pt>
                <c:pt idx="676">
                  <c:v>32.700000000000003</c:v>
                </c:pt>
                <c:pt idx="677">
                  <c:v>32.700000000000003</c:v>
                </c:pt>
                <c:pt idx="678">
                  <c:v>32.700000000000003</c:v>
                </c:pt>
                <c:pt idx="679">
                  <c:v>32.700000000000003</c:v>
                </c:pt>
                <c:pt idx="680">
                  <c:v>32.700000000000003</c:v>
                </c:pt>
                <c:pt idx="681">
                  <c:v>32.700000000000003</c:v>
                </c:pt>
                <c:pt idx="682">
                  <c:v>32.700000000000003</c:v>
                </c:pt>
                <c:pt idx="683">
                  <c:v>32.700000000000003</c:v>
                </c:pt>
                <c:pt idx="684">
                  <c:v>32.700000000000003</c:v>
                </c:pt>
                <c:pt idx="685">
                  <c:v>32.700000000000003</c:v>
                </c:pt>
                <c:pt idx="686">
                  <c:v>32.700000000000003</c:v>
                </c:pt>
                <c:pt idx="687">
                  <c:v>32.700000000000003</c:v>
                </c:pt>
                <c:pt idx="688">
                  <c:v>32.700000000000003</c:v>
                </c:pt>
                <c:pt idx="689">
                  <c:v>32.700000000000003</c:v>
                </c:pt>
                <c:pt idx="690">
                  <c:v>32.700000000000003</c:v>
                </c:pt>
                <c:pt idx="691">
                  <c:v>32.700000000000003</c:v>
                </c:pt>
                <c:pt idx="692">
                  <c:v>32.700000000000003</c:v>
                </c:pt>
                <c:pt idx="693">
                  <c:v>32.700000000000003</c:v>
                </c:pt>
                <c:pt idx="694">
                  <c:v>32.700000000000003</c:v>
                </c:pt>
                <c:pt idx="695">
                  <c:v>32.700000000000003</c:v>
                </c:pt>
                <c:pt idx="696">
                  <c:v>32.700000000000003</c:v>
                </c:pt>
                <c:pt idx="697">
                  <c:v>32.700000000000003</c:v>
                </c:pt>
                <c:pt idx="698">
                  <c:v>32.700000000000003</c:v>
                </c:pt>
                <c:pt idx="699">
                  <c:v>32.700000000000003</c:v>
                </c:pt>
                <c:pt idx="700">
                  <c:v>32.700000000000003</c:v>
                </c:pt>
                <c:pt idx="701">
                  <c:v>32.700000000000003</c:v>
                </c:pt>
                <c:pt idx="702">
                  <c:v>32.700000000000003</c:v>
                </c:pt>
                <c:pt idx="703">
                  <c:v>32.700000000000003</c:v>
                </c:pt>
                <c:pt idx="704">
                  <c:v>32.700000000000003</c:v>
                </c:pt>
                <c:pt idx="705">
                  <c:v>32.700000000000003</c:v>
                </c:pt>
                <c:pt idx="706">
                  <c:v>32.700000000000003</c:v>
                </c:pt>
                <c:pt idx="707">
                  <c:v>32.700000000000003</c:v>
                </c:pt>
                <c:pt idx="708">
                  <c:v>32.700000000000003</c:v>
                </c:pt>
                <c:pt idx="709">
                  <c:v>32.700000000000003</c:v>
                </c:pt>
                <c:pt idx="710">
                  <c:v>32.700000000000003</c:v>
                </c:pt>
                <c:pt idx="711">
                  <c:v>32.700000000000003</c:v>
                </c:pt>
                <c:pt idx="712">
                  <c:v>32.700000000000003</c:v>
                </c:pt>
                <c:pt idx="713">
                  <c:v>32.700000000000003</c:v>
                </c:pt>
                <c:pt idx="714">
                  <c:v>32.700000000000003</c:v>
                </c:pt>
                <c:pt idx="715">
                  <c:v>32.700000000000003</c:v>
                </c:pt>
                <c:pt idx="716">
                  <c:v>32.700000000000003</c:v>
                </c:pt>
                <c:pt idx="717">
                  <c:v>32.700000000000003</c:v>
                </c:pt>
                <c:pt idx="718">
                  <c:v>32.700000000000003</c:v>
                </c:pt>
                <c:pt idx="719">
                  <c:v>32.700000000000003</c:v>
                </c:pt>
                <c:pt idx="720">
                  <c:v>32.700000000000003</c:v>
                </c:pt>
                <c:pt idx="721">
                  <c:v>32.700000000000003</c:v>
                </c:pt>
                <c:pt idx="722">
                  <c:v>32.700000000000003</c:v>
                </c:pt>
                <c:pt idx="723">
                  <c:v>32.700000000000003</c:v>
                </c:pt>
                <c:pt idx="724">
                  <c:v>32.700000000000003</c:v>
                </c:pt>
                <c:pt idx="725">
                  <c:v>32.700000000000003</c:v>
                </c:pt>
                <c:pt idx="726">
                  <c:v>32.700000000000003</c:v>
                </c:pt>
                <c:pt idx="727">
                  <c:v>32.700000000000003</c:v>
                </c:pt>
                <c:pt idx="728">
                  <c:v>32.700000000000003</c:v>
                </c:pt>
                <c:pt idx="729">
                  <c:v>32.700000000000003</c:v>
                </c:pt>
                <c:pt idx="730">
                  <c:v>32.700000000000003</c:v>
                </c:pt>
                <c:pt idx="731">
                  <c:v>32.700000000000003</c:v>
                </c:pt>
                <c:pt idx="732">
                  <c:v>32.700000000000003</c:v>
                </c:pt>
                <c:pt idx="733">
                  <c:v>32.700000000000003</c:v>
                </c:pt>
                <c:pt idx="734">
                  <c:v>32.700000000000003</c:v>
                </c:pt>
                <c:pt idx="735">
                  <c:v>32.700000000000003</c:v>
                </c:pt>
                <c:pt idx="736">
                  <c:v>32.700000000000003</c:v>
                </c:pt>
                <c:pt idx="737">
                  <c:v>32.700000000000003</c:v>
                </c:pt>
                <c:pt idx="738">
                  <c:v>32.700000000000003</c:v>
                </c:pt>
                <c:pt idx="739">
                  <c:v>32.700000000000003</c:v>
                </c:pt>
                <c:pt idx="740">
                  <c:v>32.700000000000003</c:v>
                </c:pt>
                <c:pt idx="741">
                  <c:v>32.700000000000003</c:v>
                </c:pt>
                <c:pt idx="742">
                  <c:v>32.700000000000003</c:v>
                </c:pt>
                <c:pt idx="743">
                  <c:v>32.700000000000003</c:v>
                </c:pt>
                <c:pt idx="744">
                  <c:v>32.700000000000003</c:v>
                </c:pt>
                <c:pt idx="745">
                  <c:v>32.700000000000003</c:v>
                </c:pt>
                <c:pt idx="746">
                  <c:v>32.700000000000003</c:v>
                </c:pt>
                <c:pt idx="747">
                  <c:v>32.700000000000003</c:v>
                </c:pt>
                <c:pt idx="748">
                  <c:v>32.700000000000003</c:v>
                </c:pt>
                <c:pt idx="749">
                  <c:v>32.700000000000003</c:v>
                </c:pt>
                <c:pt idx="750">
                  <c:v>32.700000000000003</c:v>
                </c:pt>
                <c:pt idx="751">
                  <c:v>32.700000000000003</c:v>
                </c:pt>
                <c:pt idx="752">
                  <c:v>32.700000000000003</c:v>
                </c:pt>
                <c:pt idx="753">
                  <c:v>32.700000000000003</c:v>
                </c:pt>
                <c:pt idx="754">
                  <c:v>32.700000000000003</c:v>
                </c:pt>
                <c:pt idx="755">
                  <c:v>32.700000000000003</c:v>
                </c:pt>
                <c:pt idx="756">
                  <c:v>32.700000000000003</c:v>
                </c:pt>
                <c:pt idx="757">
                  <c:v>32.700000000000003</c:v>
                </c:pt>
                <c:pt idx="758">
                  <c:v>32.700000000000003</c:v>
                </c:pt>
                <c:pt idx="759">
                  <c:v>32.700000000000003</c:v>
                </c:pt>
                <c:pt idx="760">
                  <c:v>32.700000000000003</c:v>
                </c:pt>
                <c:pt idx="761">
                  <c:v>32.700000000000003</c:v>
                </c:pt>
                <c:pt idx="762">
                  <c:v>32.700000000000003</c:v>
                </c:pt>
                <c:pt idx="763">
                  <c:v>32.700000000000003</c:v>
                </c:pt>
                <c:pt idx="764">
                  <c:v>32.700000000000003</c:v>
                </c:pt>
                <c:pt idx="765">
                  <c:v>32.700000000000003</c:v>
                </c:pt>
                <c:pt idx="766">
                  <c:v>32.700000000000003</c:v>
                </c:pt>
                <c:pt idx="767">
                  <c:v>32.700000000000003</c:v>
                </c:pt>
                <c:pt idx="768">
                  <c:v>32.700000000000003</c:v>
                </c:pt>
                <c:pt idx="769">
                  <c:v>32.700000000000003</c:v>
                </c:pt>
                <c:pt idx="770">
                  <c:v>32.700000000000003</c:v>
                </c:pt>
                <c:pt idx="771">
                  <c:v>32.700000000000003</c:v>
                </c:pt>
                <c:pt idx="772">
                  <c:v>32.700000000000003</c:v>
                </c:pt>
                <c:pt idx="773">
                  <c:v>32.700000000000003</c:v>
                </c:pt>
                <c:pt idx="774">
                  <c:v>32.700000000000003</c:v>
                </c:pt>
                <c:pt idx="775">
                  <c:v>32.700000000000003</c:v>
                </c:pt>
                <c:pt idx="776">
                  <c:v>32.700000000000003</c:v>
                </c:pt>
                <c:pt idx="777">
                  <c:v>32.700000000000003</c:v>
                </c:pt>
                <c:pt idx="778">
                  <c:v>32.700000000000003</c:v>
                </c:pt>
                <c:pt idx="779">
                  <c:v>32.700000000000003</c:v>
                </c:pt>
                <c:pt idx="780">
                  <c:v>32.700000000000003</c:v>
                </c:pt>
                <c:pt idx="781">
                  <c:v>32.700000000000003</c:v>
                </c:pt>
                <c:pt idx="782">
                  <c:v>32.700000000000003</c:v>
                </c:pt>
                <c:pt idx="783">
                  <c:v>32.700000000000003</c:v>
                </c:pt>
                <c:pt idx="784">
                  <c:v>32.700000000000003</c:v>
                </c:pt>
                <c:pt idx="785">
                  <c:v>32.700000000000003</c:v>
                </c:pt>
                <c:pt idx="786">
                  <c:v>32.700000000000003</c:v>
                </c:pt>
                <c:pt idx="787">
                  <c:v>32.700000000000003</c:v>
                </c:pt>
                <c:pt idx="788">
                  <c:v>32.700000000000003</c:v>
                </c:pt>
                <c:pt idx="789">
                  <c:v>32.700000000000003</c:v>
                </c:pt>
                <c:pt idx="790">
                  <c:v>32.700000000000003</c:v>
                </c:pt>
                <c:pt idx="791">
                  <c:v>32.700000000000003</c:v>
                </c:pt>
                <c:pt idx="792">
                  <c:v>32.700000000000003</c:v>
                </c:pt>
                <c:pt idx="793">
                  <c:v>32.700000000000003</c:v>
                </c:pt>
                <c:pt idx="794">
                  <c:v>32.700000000000003</c:v>
                </c:pt>
                <c:pt idx="795">
                  <c:v>32.700000000000003</c:v>
                </c:pt>
                <c:pt idx="796">
                  <c:v>32.700000000000003</c:v>
                </c:pt>
                <c:pt idx="797">
                  <c:v>32.700000000000003</c:v>
                </c:pt>
                <c:pt idx="798">
                  <c:v>32.700000000000003</c:v>
                </c:pt>
                <c:pt idx="799">
                  <c:v>32.700000000000003</c:v>
                </c:pt>
                <c:pt idx="800">
                  <c:v>32.700000000000003</c:v>
                </c:pt>
                <c:pt idx="801">
                  <c:v>32.700000000000003</c:v>
                </c:pt>
                <c:pt idx="802">
                  <c:v>32.700000000000003</c:v>
                </c:pt>
                <c:pt idx="803">
                  <c:v>32.700000000000003</c:v>
                </c:pt>
                <c:pt idx="804">
                  <c:v>32.700000000000003</c:v>
                </c:pt>
                <c:pt idx="805">
                  <c:v>32.700000000000003</c:v>
                </c:pt>
                <c:pt idx="806">
                  <c:v>32.700000000000003</c:v>
                </c:pt>
                <c:pt idx="807">
                  <c:v>32.700000000000003</c:v>
                </c:pt>
                <c:pt idx="808">
                  <c:v>32.700000000000003</c:v>
                </c:pt>
                <c:pt idx="809">
                  <c:v>32.700000000000003</c:v>
                </c:pt>
                <c:pt idx="810">
                  <c:v>32.700000000000003</c:v>
                </c:pt>
                <c:pt idx="811">
                  <c:v>32.700000000000003</c:v>
                </c:pt>
                <c:pt idx="812">
                  <c:v>32.700000000000003</c:v>
                </c:pt>
                <c:pt idx="813">
                  <c:v>32.700000000000003</c:v>
                </c:pt>
                <c:pt idx="814">
                  <c:v>32.700000000000003</c:v>
                </c:pt>
                <c:pt idx="815">
                  <c:v>32.700000000000003</c:v>
                </c:pt>
                <c:pt idx="816">
                  <c:v>32.700000000000003</c:v>
                </c:pt>
                <c:pt idx="817">
                  <c:v>32.700000000000003</c:v>
                </c:pt>
                <c:pt idx="818">
                  <c:v>32.700000000000003</c:v>
                </c:pt>
                <c:pt idx="819">
                  <c:v>32.700000000000003</c:v>
                </c:pt>
                <c:pt idx="820">
                  <c:v>32.700000000000003</c:v>
                </c:pt>
                <c:pt idx="821">
                  <c:v>32.700000000000003</c:v>
                </c:pt>
                <c:pt idx="822">
                  <c:v>32.700000000000003</c:v>
                </c:pt>
                <c:pt idx="823">
                  <c:v>32.700000000000003</c:v>
                </c:pt>
                <c:pt idx="824">
                  <c:v>32.700000000000003</c:v>
                </c:pt>
                <c:pt idx="825">
                  <c:v>32.700000000000003</c:v>
                </c:pt>
                <c:pt idx="826">
                  <c:v>32.700000000000003</c:v>
                </c:pt>
                <c:pt idx="827">
                  <c:v>32.700000000000003</c:v>
                </c:pt>
                <c:pt idx="828">
                  <c:v>32.700000000000003</c:v>
                </c:pt>
                <c:pt idx="829">
                  <c:v>32.700000000000003</c:v>
                </c:pt>
                <c:pt idx="830">
                  <c:v>32.700000000000003</c:v>
                </c:pt>
                <c:pt idx="831">
                  <c:v>32.700000000000003</c:v>
                </c:pt>
                <c:pt idx="832">
                  <c:v>32.700000000000003</c:v>
                </c:pt>
                <c:pt idx="833">
                  <c:v>32.700000000000003</c:v>
                </c:pt>
                <c:pt idx="834">
                  <c:v>32.700000000000003</c:v>
                </c:pt>
                <c:pt idx="835">
                  <c:v>32.700000000000003</c:v>
                </c:pt>
                <c:pt idx="836">
                  <c:v>32.700000000000003</c:v>
                </c:pt>
                <c:pt idx="837">
                  <c:v>32.700000000000003</c:v>
                </c:pt>
                <c:pt idx="838">
                  <c:v>32.700000000000003</c:v>
                </c:pt>
                <c:pt idx="839">
                  <c:v>32.700000000000003</c:v>
                </c:pt>
                <c:pt idx="840">
                  <c:v>32.700000000000003</c:v>
                </c:pt>
                <c:pt idx="841">
                  <c:v>32.700000000000003</c:v>
                </c:pt>
                <c:pt idx="842">
                  <c:v>32.700000000000003</c:v>
                </c:pt>
                <c:pt idx="843">
                  <c:v>32.700000000000003</c:v>
                </c:pt>
                <c:pt idx="844">
                  <c:v>32.700000000000003</c:v>
                </c:pt>
                <c:pt idx="845">
                  <c:v>32.700000000000003</c:v>
                </c:pt>
                <c:pt idx="846">
                  <c:v>32.700000000000003</c:v>
                </c:pt>
                <c:pt idx="847">
                  <c:v>32.700000000000003</c:v>
                </c:pt>
                <c:pt idx="848">
                  <c:v>32.700000000000003</c:v>
                </c:pt>
                <c:pt idx="849">
                  <c:v>32.700000000000003</c:v>
                </c:pt>
                <c:pt idx="850">
                  <c:v>32.700000000000003</c:v>
                </c:pt>
                <c:pt idx="851">
                  <c:v>32.700000000000003</c:v>
                </c:pt>
                <c:pt idx="852">
                  <c:v>32.700000000000003</c:v>
                </c:pt>
                <c:pt idx="853">
                  <c:v>32.700000000000003</c:v>
                </c:pt>
                <c:pt idx="854">
                  <c:v>32.700000000000003</c:v>
                </c:pt>
                <c:pt idx="855">
                  <c:v>32.700000000000003</c:v>
                </c:pt>
                <c:pt idx="856">
                  <c:v>32.700000000000003</c:v>
                </c:pt>
                <c:pt idx="857">
                  <c:v>32.700000000000003</c:v>
                </c:pt>
                <c:pt idx="858">
                  <c:v>32.700000000000003</c:v>
                </c:pt>
                <c:pt idx="859">
                  <c:v>32.700000000000003</c:v>
                </c:pt>
                <c:pt idx="860">
                  <c:v>32.700000000000003</c:v>
                </c:pt>
                <c:pt idx="861">
                  <c:v>32.700000000000003</c:v>
                </c:pt>
                <c:pt idx="862">
                  <c:v>32.700000000000003</c:v>
                </c:pt>
                <c:pt idx="863">
                  <c:v>32.700000000000003</c:v>
                </c:pt>
                <c:pt idx="864">
                  <c:v>32.700000000000003</c:v>
                </c:pt>
                <c:pt idx="865">
                  <c:v>32.700000000000003</c:v>
                </c:pt>
                <c:pt idx="866">
                  <c:v>32.700000000000003</c:v>
                </c:pt>
                <c:pt idx="867">
                  <c:v>32.700000000000003</c:v>
                </c:pt>
                <c:pt idx="868">
                  <c:v>32.700000000000003</c:v>
                </c:pt>
                <c:pt idx="869">
                  <c:v>32.700000000000003</c:v>
                </c:pt>
                <c:pt idx="870">
                  <c:v>32.700000000000003</c:v>
                </c:pt>
                <c:pt idx="871">
                  <c:v>32.700000000000003</c:v>
                </c:pt>
                <c:pt idx="872">
                  <c:v>32.700000000000003</c:v>
                </c:pt>
                <c:pt idx="873">
                  <c:v>32.700000000000003</c:v>
                </c:pt>
                <c:pt idx="874">
                  <c:v>32.700000000000003</c:v>
                </c:pt>
                <c:pt idx="875">
                  <c:v>32.700000000000003</c:v>
                </c:pt>
                <c:pt idx="876">
                  <c:v>32.700000000000003</c:v>
                </c:pt>
                <c:pt idx="877">
                  <c:v>32.700000000000003</c:v>
                </c:pt>
                <c:pt idx="878">
                  <c:v>32.700000000000003</c:v>
                </c:pt>
                <c:pt idx="879">
                  <c:v>32.700000000000003</c:v>
                </c:pt>
                <c:pt idx="880">
                  <c:v>32.700000000000003</c:v>
                </c:pt>
                <c:pt idx="881">
                  <c:v>32.700000000000003</c:v>
                </c:pt>
                <c:pt idx="882">
                  <c:v>32.700000000000003</c:v>
                </c:pt>
                <c:pt idx="883">
                  <c:v>32.700000000000003</c:v>
                </c:pt>
                <c:pt idx="884">
                  <c:v>32.700000000000003</c:v>
                </c:pt>
                <c:pt idx="885">
                  <c:v>32.700000000000003</c:v>
                </c:pt>
                <c:pt idx="886">
                  <c:v>32.700000000000003</c:v>
                </c:pt>
                <c:pt idx="887">
                  <c:v>32.700000000000003</c:v>
                </c:pt>
                <c:pt idx="888">
                  <c:v>32.700000000000003</c:v>
                </c:pt>
                <c:pt idx="889">
                  <c:v>32.700000000000003</c:v>
                </c:pt>
                <c:pt idx="890">
                  <c:v>32.700000000000003</c:v>
                </c:pt>
                <c:pt idx="891">
                  <c:v>32.700000000000003</c:v>
                </c:pt>
                <c:pt idx="892">
                  <c:v>32.700000000000003</c:v>
                </c:pt>
                <c:pt idx="893">
                  <c:v>32.700000000000003</c:v>
                </c:pt>
                <c:pt idx="894">
                  <c:v>32.700000000000003</c:v>
                </c:pt>
                <c:pt idx="895">
                  <c:v>32.700000000000003</c:v>
                </c:pt>
                <c:pt idx="896">
                  <c:v>32.700000000000003</c:v>
                </c:pt>
                <c:pt idx="897">
                  <c:v>32.700000000000003</c:v>
                </c:pt>
                <c:pt idx="898">
                  <c:v>32.700000000000003</c:v>
                </c:pt>
                <c:pt idx="899">
                  <c:v>32.700000000000003</c:v>
                </c:pt>
                <c:pt idx="900">
                  <c:v>32.700000000000003</c:v>
                </c:pt>
                <c:pt idx="901">
                  <c:v>32.700000000000003</c:v>
                </c:pt>
                <c:pt idx="902">
                  <c:v>32.700000000000003</c:v>
                </c:pt>
                <c:pt idx="903">
                  <c:v>32.700000000000003</c:v>
                </c:pt>
                <c:pt idx="904">
                  <c:v>32.700000000000003</c:v>
                </c:pt>
                <c:pt idx="905">
                  <c:v>32.700000000000003</c:v>
                </c:pt>
                <c:pt idx="906">
                  <c:v>32.700000000000003</c:v>
                </c:pt>
                <c:pt idx="907">
                  <c:v>32.700000000000003</c:v>
                </c:pt>
                <c:pt idx="908">
                  <c:v>32.700000000000003</c:v>
                </c:pt>
                <c:pt idx="909">
                  <c:v>32.700000000000003</c:v>
                </c:pt>
                <c:pt idx="910">
                  <c:v>32.700000000000003</c:v>
                </c:pt>
                <c:pt idx="911">
                  <c:v>32.700000000000003</c:v>
                </c:pt>
                <c:pt idx="912">
                  <c:v>32.700000000000003</c:v>
                </c:pt>
                <c:pt idx="913">
                  <c:v>32.700000000000003</c:v>
                </c:pt>
                <c:pt idx="914">
                  <c:v>32.700000000000003</c:v>
                </c:pt>
                <c:pt idx="915">
                  <c:v>32.700000000000003</c:v>
                </c:pt>
                <c:pt idx="916">
                  <c:v>32.700000000000003</c:v>
                </c:pt>
                <c:pt idx="917">
                  <c:v>32.700000000000003</c:v>
                </c:pt>
                <c:pt idx="918">
                  <c:v>32.700000000000003</c:v>
                </c:pt>
                <c:pt idx="919">
                  <c:v>32.700000000000003</c:v>
                </c:pt>
                <c:pt idx="920">
                  <c:v>32.700000000000003</c:v>
                </c:pt>
                <c:pt idx="921">
                  <c:v>32.700000000000003</c:v>
                </c:pt>
                <c:pt idx="922">
                  <c:v>32.700000000000003</c:v>
                </c:pt>
                <c:pt idx="923">
                  <c:v>32.700000000000003</c:v>
                </c:pt>
                <c:pt idx="924">
                  <c:v>32.700000000000003</c:v>
                </c:pt>
                <c:pt idx="925">
                  <c:v>32.6</c:v>
                </c:pt>
                <c:pt idx="926">
                  <c:v>32.700000000000003</c:v>
                </c:pt>
                <c:pt idx="927">
                  <c:v>32.700000000000003</c:v>
                </c:pt>
                <c:pt idx="928">
                  <c:v>32.700000000000003</c:v>
                </c:pt>
                <c:pt idx="929">
                  <c:v>32.700000000000003</c:v>
                </c:pt>
                <c:pt idx="930">
                  <c:v>32.700000000000003</c:v>
                </c:pt>
                <c:pt idx="931">
                  <c:v>32.700000000000003</c:v>
                </c:pt>
                <c:pt idx="932">
                  <c:v>32.700000000000003</c:v>
                </c:pt>
                <c:pt idx="933">
                  <c:v>32.700000000000003</c:v>
                </c:pt>
                <c:pt idx="934">
                  <c:v>32.700000000000003</c:v>
                </c:pt>
                <c:pt idx="935">
                  <c:v>32.700000000000003</c:v>
                </c:pt>
                <c:pt idx="936">
                  <c:v>32.700000000000003</c:v>
                </c:pt>
                <c:pt idx="937">
                  <c:v>32.700000000000003</c:v>
                </c:pt>
                <c:pt idx="938">
                  <c:v>32.700000000000003</c:v>
                </c:pt>
                <c:pt idx="939">
                  <c:v>32.700000000000003</c:v>
                </c:pt>
                <c:pt idx="940">
                  <c:v>32.700000000000003</c:v>
                </c:pt>
                <c:pt idx="941">
                  <c:v>32.700000000000003</c:v>
                </c:pt>
                <c:pt idx="942">
                  <c:v>32.700000000000003</c:v>
                </c:pt>
                <c:pt idx="943">
                  <c:v>32.700000000000003</c:v>
                </c:pt>
                <c:pt idx="944">
                  <c:v>32.700000000000003</c:v>
                </c:pt>
                <c:pt idx="945">
                  <c:v>32.700000000000003</c:v>
                </c:pt>
                <c:pt idx="946">
                  <c:v>32.700000000000003</c:v>
                </c:pt>
                <c:pt idx="947">
                  <c:v>32.6</c:v>
                </c:pt>
                <c:pt idx="948">
                  <c:v>32.700000000000003</c:v>
                </c:pt>
                <c:pt idx="949">
                  <c:v>32.700000000000003</c:v>
                </c:pt>
                <c:pt idx="950">
                  <c:v>32.700000000000003</c:v>
                </c:pt>
                <c:pt idx="951">
                  <c:v>32.700000000000003</c:v>
                </c:pt>
                <c:pt idx="952">
                  <c:v>32.700000000000003</c:v>
                </c:pt>
                <c:pt idx="953">
                  <c:v>32.700000000000003</c:v>
                </c:pt>
                <c:pt idx="954">
                  <c:v>32.700000000000003</c:v>
                </c:pt>
                <c:pt idx="955">
                  <c:v>32.700000000000003</c:v>
                </c:pt>
                <c:pt idx="956">
                  <c:v>32.700000000000003</c:v>
                </c:pt>
                <c:pt idx="957">
                  <c:v>32.6</c:v>
                </c:pt>
                <c:pt idx="958">
                  <c:v>32.700000000000003</c:v>
                </c:pt>
                <c:pt idx="959">
                  <c:v>32.700000000000003</c:v>
                </c:pt>
                <c:pt idx="960">
                  <c:v>32.700000000000003</c:v>
                </c:pt>
                <c:pt idx="961">
                  <c:v>32.700000000000003</c:v>
                </c:pt>
                <c:pt idx="962">
                  <c:v>32.700000000000003</c:v>
                </c:pt>
                <c:pt idx="963">
                  <c:v>32.700000000000003</c:v>
                </c:pt>
                <c:pt idx="964">
                  <c:v>32.700000000000003</c:v>
                </c:pt>
                <c:pt idx="965">
                  <c:v>32.700000000000003</c:v>
                </c:pt>
                <c:pt idx="966">
                  <c:v>32.700000000000003</c:v>
                </c:pt>
                <c:pt idx="967">
                  <c:v>32.700000000000003</c:v>
                </c:pt>
                <c:pt idx="968">
                  <c:v>32.700000000000003</c:v>
                </c:pt>
                <c:pt idx="969">
                  <c:v>32.700000000000003</c:v>
                </c:pt>
                <c:pt idx="970">
                  <c:v>32.700000000000003</c:v>
                </c:pt>
                <c:pt idx="971">
                  <c:v>32.700000000000003</c:v>
                </c:pt>
                <c:pt idx="972">
                  <c:v>32.700000000000003</c:v>
                </c:pt>
                <c:pt idx="973">
                  <c:v>32.700000000000003</c:v>
                </c:pt>
                <c:pt idx="974">
                  <c:v>32.700000000000003</c:v>
                </c:pt>
                <c:pt idx="975">
                  <c:v>32.700000000000003</c:v>
                </c:pt>
                <c:pt idx="976">
                  <c:v>32.700000000000003</c:v>
                </c:pt>
                <c:pt idx="977">
                  <c:v>32.700000000000003</c:v>
                </c:pt>
                <c:pt idx="978">
                  <c:v>32.700000000000003</c:v>
                </c:pt>
                <c:pt idx="979">
                  <c:v>32.700000000000003</c:v>
                </c:pt>
                <c:pt idx="980">
                  <c:v>32.700000000000003</c:v>
                </c:pt>
                <c:pt idx="981">
                  <c:v>32.700000000000003</c:v>
                </c:pt>
                <c:pt idx="982">
                  <c:v>32.700000000000003</c:v>
                </c:pt>
                <c:pt idx="983">
                  <c:v>32.700000000000003</c:v>
                </c:pt>
                <c:pt idx="984">
                  <c:v>32.700000000000003</c:v>
                </c:pt>
                <c:pt idx="985">
                  <c:v>32.700000000000003</c:v>
                </c:pt>
                <c:pt idx="986">
                  <c:v>32.700000000000003</c:v>
                </c:pt>
                <c:pt idx="987">
                  <c:v>32.700000000000003</c:v>
                </c:pt>
                <c:pt idx="988">
                  <c:v>32.700000000000003</c:v>
                </c:pt>
                <c:pt idx="989">
                  <c:v>32.700000000000003</c:v>
                </c:pt>
                <c:pt idx="990">
                  <c:v>32.700000000000003</c:v>
                </c:pt>
                <c:pt idx="991">
                  <c:v>32.700000000000003</c:v>
                </c:pt>
                <c:pt idx="992">
                  <c:v>32.700000000000003</c:v>
                </c:pt>
                <c:pt idx="993">
                  <c:v>32.700000000000003</c:v>
                </c:pt>
                <c:pt idx="994">
                  <c:v>32.700000000000003</c:v>
                </c:pt>
                <c:pt idx="995">
                  <c:v>32.700000000000003</c:v>
                </c:pt>
                <c:pt idx="996">
                  <c:v>32.700000000000003</c:v>
                </c:pt>
                <c:pt idx="997">
                  <c:v>32.700000000000003</c:v>
                </c:pt>
                <c:pt idx="998">
                  <c:v>32.700000000000003</c:v>
                </c:pt>
                <c:pt idx="999">
                  <c:v>32.700000000000003</c:v>
                </c:pt>
                <c:pt idx="1000">
                  <c:v>32.700000000000003</c:v>
                </c:pt>
                <c:pt idx="1001">
                  <c:v>32.700000000000003</c:v>
                </c:pt>
                <c:pt idx="1002">
                  <c:v>32.700000000000003</c:v>
                </c:pt>
                <c:pt idx="1003">
                  <c:v>32.700000000000003</c:v>
                </c:pt>
                <c:pt idx="1004">
                  <c:v>32.700000000000003</c:v>
                </c:pt>
                <c:pt idx="1005">
                  <c:v>32.700000000000003</c:v>
                </c:pt>
                <c:pt idx="1006">
                  <c:v>32.700000000000003</c:v>
                </c:pt>
                <c:pt idx="1007">
                  <c:v>32.700000000000003</c:v>
                </c:pt>
                <c:pt idx="1008">
                  <c:v>32.700000000000003</c:v>
                </c:pt>
                <c:pt idx="1009">
                  <c:v>32.700000000000003</c:v>
                </c:pt>
                <c:pt idx="1010">
                  <c:v>32.700000000000003</c:v>
                </c:pt>
                <c:pt idx="1011">
                  <c:v>32.700000000000003</c:v>
                </c:pt>
                <c:pt idx="1012">
                  <c:v>32.700000000000003</c:v>
                </c:pt>
                <c:pt idx="1013">
                  <c:v>32.6</c:v>
                </c:pt>
                <c:pt idx="1014">
                  <c:v>32.700000000000003</c:v>
                </c:pt>
                <c:pt idx="1015">
                  <c:v>32.700000000000003</c:v>
                </c:pt>
                <c:pt idx="1016">
                  <c:v>32.700000000000003</c:v>
                </c:pt>
                <c:pt idx="1017">
                  <c:v>32.700000000000003</c:v>
                </c:pt>
                <c:pt idx="1018">
                  <c:v>32.700000000000003</c:v>
                </c:pt>
                <c:pt idx="1019">
                  <c:v>32.700000000000003</c:v>
                </c:pt>
                <c:pt idx="1020">
                  <c:v>32.700000000000003</c:v>
                </c:pt>
                <c:pt idx="1021">
                  <c:v>32.700000000000003</c:v>
                </c:pt>
                <c:pt idx="1022">
                  <c:v>32.700000000000003</c:v>
                </c:pt>
                <c:pt idx="1023">
                  <c:v>32.6</c:v>
                </c:pt>
                <c:pt idx="1024">
                  <c:v>32.700000000000003</c:v>
                </c:pt>
                <c:pt idx="1025">
                  <c:v>32.700000000000003</c:v>
                </c:pt>
                <c:pt idx="1026">
                  <c:v>32.700000000000003</c:v>
                </c:pt>
                <c:pt idx="1027">
                  <c:v>32.6</c:v>
                </c:pt>
                <c:pt idx="1028">
                  <c:v>32.700000000000003</c:v>
                </c:pt>
                <c:pt idx="1029">
                  <c:v>32.700000000000003</c:v>
                </c:pt>
                <c:pt idx="1030">
                  <c:v>32.700000000000003</c:v>
                </c:pt>
                <c:pt idx="1031">
                  <c:v>32.700000000000003</c:v>
                </c:pt>
                <c:pt idx="1032">
                  <c:v>32.700000000000003</c:v>
                </c:pt>
                <c:pt idx="1033">
                  <c:v>32.700000000000003</c:v>
                </c:pt>
                <c:pt idx="1034">
                  <c:v>32.700000000000003</c:v>
                </c:pt>
                <c:pt idx="1035">
                  <c:v>32.700000000000003</c:v>
                </c:pt>
                <c:pt idx="1036">
                  <c:v>32.700000000000003</c:v>
                </c:pt>
                <c:pt idx="1037">
                  <c:v>32.700000000000003</c:v>
                </c:pt>
                <c:pt idx="1038">
                  <c:v>32.700000000000003</c:v>
                </c:pt>
                <c:pt idx="1039">
                  <c:v>32.700000000000003</c:v>
                </c:pt>
                <c:pt idx="1040">
                  <c:v>32.700000000000003</c:v>
                </c:pt>
                <c:pt idx="1041">
                  <c:v>32.700000000000003</c:v>
                </c:pt>
                <c:pt idx="1042">
                  <c:v>32.700000000000003</c:v>
                </c:pt>
                <c:pt idx="1043">
                  <c:v>32.700000000000003</c:v>
                </c:pt>
                <c:pt idx="1044">
                  <c:v>32.700000000000003</c:v>
                </c:pt>
                <c:pt idx="1045">
                  <c:v>32.700000000000003</c:v>
                </c:pt>
                <c:pt idx="1046">
                  <c:v>32.700000000000003</c:v>
                </c:pt>
                <c:pt idx="1047">
                  <c:v>32.700000000000003</c:v>
                </c:pt>
                <c:pt idx="1048">
                  <c:v>32.700000000000003</c:v>
                </c:pt>
                <c:pt idx="1049">
                  <c:v>32.700000000000003</c:v>
                </c:pt>
                <c:pt idx="1050">
                  <c:v>32.700000000000003</c:v>
                </c:pt>
                <c:pt idx="1051">
                  <c:v>32.700000000000003</c:v>
                </c:pt>
                <c:pt idx="1052">
                  <c:v>32.6</c:v>
                </c:pt>
                <c:pt idx="1053">
                  <c:v>32.700000000000003</c:v>
                </c:pt>
                <c:pt idx="1054">
                  <c:v>32.700000000000003</c:v>
                </c:pt>
                <c:pt idx="1055">
                  <c:v>32.700000000000003</c:v>
                </c:pt>
                <c:pt idx="1056">
                  <c:v>32.700000000000003</c:v>
                </c:pt>
                <c:pt idx="1057">
                  <c:v>32.700000000000003</c:v>
                </c:pt>
                <c:pt idx="1058">
                  <c:v>32.700000000000003</c:v>
                </c:pt>
                <c:pt idx="1059">
                  <c:v>32.700000000000003</c:v>
                </c:pt>
                <c:pt idx="1060">
                  <c:v>32.700000000000003</c:v>
                </c:pt>
                <c:pt idx="1061">
                  <c:v>32.6</c:v>
                </c:pt>
                <c:pt idx="1062">
                  <c:v>32.6</c:v>
                </c:pt>
                <c:pt idx="1063">
                  <c:v>32.700000000000003</c:v>
                </c:pt>
                <c:pt idx="1064">
                  <c:v>32.6</c:v>
                </c:pt>
                <c:pt idx="1065">
                  <c:v>32.700000000000003</c:v>
                </c:pt>
                <c:pt idx="1066">
                  <c:v>32.700000000000003</c:v>
                </c:pt>
                <c:pt idx="1067">
                  <c:v>32.700000000000003</c:v>
                </c:pt>
                <c:pt idx="1068">
                  <c:v>32.700000000000003</c:v>
                </c:pt>
                <c:pt idx="1069">
                  <c:v>32.700000000000003</c:v>
                </c:pt>
                <c:pt idx="1070">
                  <c:v>32.700000000000003</c:v>
                </c:pt>
                <c:pt idx="1071">
                  <c:v>32.700000000000003</c:v>
                </c:pt>
                <c:pt idx="1072">
                  <c:v>32.700000000000003</c:v>
                </c:pt>
                <c:pt idx="1073">
                  <c:v>32.700000000000003</c:v>
                </c:pt>
                <c:pt idx="1074">
                  <c:v>32.700000000000003</c:v>
                </c:pt>
                <c:pt idx="1075">
                  <c:v>32.700000000000003</c:v>
                </c:pt>
                <c:pt idx="1076">
                  <c:v>32.700000000000003</c:v>
                </c:pt>
                <c:pt idx="1077">
                  <c:v>32.700000000000003</c:v>
                </c:pt>
                <c:pt idx="1078">
                  <c:v>32.700000000000003</c:v>
                </c:pt>
                <c:pt idx="1079">
                  <c:v>32.700000000000003</c:v>
                </c:pt>
                <c:pt idx="1080">
                  <c:v>32.700000000000003</c:v>
                </c:pt>
                <c:pt idx="1081">
                  <c:v>32.700000000000003</c:v>
                </c:pt>
                <c:pt idx="1082">
                  <c:v>32.700000000000003</c:v>
                </c:pt>
                <c:pt idx="1083">
                  <c:v>32.700000000000003</c:v>
                </c:pt>
                <c:pt idx="1084">
                  <c:v>32.700000000000003</c:v>
                </c:pt>
                <c:pt idx="1085">
                  <c:v>32.700000000000003</c:v>
                </c:pt>
                <c:pt idx="1086">
                  <c:v>32.700000000000003</c:v>
                </c:pt>
                <c:pt idx="1087">
                  <c:v>32.700000000000003</c:v>
                </c:pt>
                <c:pt idx="1088">
                  <c:v>32.700000000000003</c:v>
                </c:pt>
                <c:pt idx="1089">
                  <c:v>32.700000000000003</c:v>
                </c:pt>
                <c:pt idx="1090">
                  <c:v>32.700000000000003</c:v>
                </c:pt>
                <c:pt idx="1091">
                  <c:v>32.700000000000003</c:v>
                </c:pt>
                <c:pt idx="1092">
                  <c:v>32.700000000000003</c:v>
                </c:pt>
                <c:pt idx="1093">
                  <c:v>32.700000000000003</c:v>
                </c:pt>
                <c:pt idx="1094">
                  <c:v>32.700000000000003</c:v>
                </c:pt>
                <c:pt idx="1095">
                  <c:v>32.700000000000003</c:v>
                </c:pt>
                <c:pt idx="1096">
                  <c:v>32.700000000000003</c:v>
                </c:pt>
                <c:pt idx="1097">
                  <c:v>32.700000000000003</c:v>
                </c:pt>
                <c:pt idx="1098">
                  <c:v>32.700000000000003</c:v>
                </c:pt>
                <c:pt idx="1099">
                  <c:v>32.700000000000003</c:v>
                </c:pt>
                <c:pt idx="1100">
                  <c:v>32.700000000000003</c:v>
                </c:pt>
                <c:pt idx="1101">
                  <c:v>32.700000000000003</c:v>
                </c:pt>
                <c:pt idx="1102">
                  <c:v>32.700000000000003</c:v>
                </c:pt>
                <c:pt idx="1103">
                  <c:v>32.700000000000003</c:v>
                </c:pt>
                <c:pt idx="1104">
                  <c:v>32.700000000000003</c:v>
                </c:pt>
                <c:pt idx="1105">
                  <c:v>32.700000000000003</c:v>
                </c:pt>
                <c:pt idx="1106">
                  <c:v>32.700000000000003</c:v>
                </c:pt>
                <c:pt idx="1107">
                  <c:v>32.700000000000003</c:v>
                </c:pt>
                <c:pt idx="1108">
                  <c:v>32.700000000000003</c:v>
                </c:pt>
                <c:pt idx="1109">
                  <c:v>32.700000000000003</c:v>
                </c:pt>
                <c:pt idx="1110">
                  <c:v>32.700000000000003</c:v>
                </c:pt>
                <c:pt idx="1111">
                  <c:v>32.700000000000003</c:v>
                </c:pt>
                <c:pt idx="1112">
                  <c:v>32.700000000000003</c:v>
                </c:pt>
                <c:pt idx="1113">
                  <c:v>32.700000000000003</c:v>
                </c:pt>
                <c:pt idx="1114">
                  <c:v>32.700000000000003</c:v>
                </c:pt>
                <c:pt idx="1115">
                  <c:v>32.6</c:v>
                </c:pt>
                <c:pt idx="1116">
                  <c:v>32.6</c:v>
                </c:pt>
                <c:pt idx="1117">
                  <c:v>32.700000000000003</c:v>
                </c:pt>
                <c:pt idx="1118">
                  <c:v>32.700000000000003</c:v>
                </c:pt>
                <c:pt idx="1119">
                  <c:v>32.700000000000003</c:v>
                </c:pt>
                <c:pt idx="1120">
                  <c:v>32.6</c:v>
                </c:pt>
                <c:pt idx="1121">
                  <c:v>32.6</c:v>
                </c:pt>
                <c:pt idx="1122">
                  <c:v>32.700000000000003</c:v>
                </c:pt>
                <c:pt idx="1123">
                  <c:v>32.700000000000003</c:v>
                </c:pt>
                <c:pt idx="1124">
                  <c:v>32.700000000000003</c:v>
                </c:pt>
                <c:pt idx="1125">
                  <c:v>32.700000000000003</c:v>
                </c:pt>
                <c:pt idx="1126">
                  <c:v>32.700000000000003</c:v>
                </c:pt>
                <c:pt idx="1127">
                  <c:v>32.700000000000003</c:v>
                </c:pt>
                <c:pt idx="1128">
                  <c:v>32.700000000000003</c:v>
                </c:pt>
                <c:pt idx="1129">
                  <c:v>32.700000000000003</c:v>
                </c:pt>
                <c:pt idx="1130">
                  <c:v>32.700000000000003</c:v>
                </c:pt>
                <c:pt idx="1131">
                  <c:v>32.700000000000003</c:v>
                </c:pt>
                <c:pt idx="1132">
                  <c:v>32.700000000000003</c:v>
                </c:pt>
                <c:pt idx="1133">
                  <c:v>32.700000000000003</c:v>
                </c:pt>
                <c:pt idx="1134">
                  <c:v>32.700000000000003</c:v>
                </c:pt>
                <c:pt idx="1135">
                  <c:v>32.700000000000003</c:v>
                </c:pt>
                <c:pt idx="1136">
                  <c:v>32.700000000000003</c:v>
                </c:pt>
                <c:pt idx="1137">
                  <c:v>32.700000000000003</c:v>
                </c:pt>
                <c:pt idx="1138">
                  <c:v>32.700000000000003</c:v>
                </c:pt>
                <c:pt idx="1139">
                  <c:v>32.700000000000003</c:v>
                </c:pt>
                <c:pt idx="1140">
                  <c:v>32.700000000000003</c:v>
                </c:pt>
                <c:pt idx="1141">
                  <c:v>32.700000000000003</c:v>
                </c:pt>
                <c:pt idx="1142">
                  <c:v>32.700000000000003</c:v>
                </c:pt>
                <c:pt idx="1143">
                  <c:v>32.700000000000003</c:v>
                </c:pt>
                <c:pt idx="1144">
                  <c:v>32.700000000000003</c:v>
                </c:pt>
                <c:pt idx="1145">
                  <c:v>32.700000000000003</c:v>
                </c:pt>
                <c:pt idx="1146">
                  <c:v>32.700000000000003</c:v>
                </c:pt>
                <c:pt idx="1147">
                  <c:v>32.700000000000003</c:v>
                </c:pt>
                <c:pt idx="1148">
                  <c:v>32.700000000000003</c:v>
                </c:pt>
                <c:pt idx="1149">
                  <c:v>32.700000000000003</c:v>
                </c:pt>
                <c:pt idx="1150">
                  <c:v>32.700000000000003</c:v>
                </c:pt>
                <c:pt idx="1151">
                  <c:v>32.700000000000003</c:v>
                </c:pt>
                <c:pt idx="1152">
                  <c:v>32.700000000000003</c:v>
                </c:pt>
                <c:pt idx="1153">
                  <c:v>32.700000000000003</c:v>
                </c:pt>
                <c:pt idx="1154">
                  <c:v>32.700000000000003</c:v>
                </c:pt>
                <c:pt idx="1155">
                  <c:v>32.700000000000003</c:v>
                </c:pt>
                <c:pt idx="1156">
                  <c:v>32.700000000000003</c:v>
                </c:pt>
                <c:pt idx="1157">
                  <c:v>32.6</c:v>
                </c:pt>
                <c:pt idx="1158">
                  <c:v>32.6</c:v>
                </c:pt>
                <c:pt idx="1159">
                  <c:v>32.6</c:v>
                </c:pt>
                <c:pt idx="1160">
                  <c:v>32.6</c:v>
                </c:pt>
                <c:pt idx="1161">
                  <c:v>32.700000000000003</c:v>
                </c:pt>
                <c:pt idx="1162">
                  <c:v>32.700000000000003</c:v>
                </c:pt>
                <c:pt idx="1163">
                  <c:v>32.700000000000003</c:v>
                </c:pt>
                <c:pt idx="1164">
                  <c:v>32.700000000000003</c:v>
                </c:pt>
                <c:pt idx="1165">
                  <c:v>32.700000000000003</c:v>
                </c:pt>
                <c:pt idx="1166">
                  <c:v>32.700000000000003</c:v>
                </c:pt>
                <c:pt idx="1167">
                  <c:v>32.700000000000003</c:v>
                </c:pt>
                <c:pt idx="1168">
                  <c:v>32.700000000000003</c:v>
                </c:pt>
                <c:pt idx="1169">
                  <c:v>32.700000000000003</c:v>
                </c:pt>
                <c:pt idx="1170">
                  <c:v>32.700000000000003</c:v>
                </c:pt>
                <c:pt idx="1171">
                  <c:v>32.6</c:v>
                </c:pt>
                <c:pt idx="1172">
                  <c:v>32.700000000000003</c:v>
                </c:pt>
                <c:pt idx="1173">
                  <c:v>32.700000000000003</c:v>
                </c:pt>
                <c:pt idx="1174">
                  <c:v>32.700000000000003</c:v>
                </c:pt>
                <c:pt idx="1175">
                  <c:v>32.700000000000003</c:v>
                </c:pt>
                <c:pt idx="1176">
                  <c:v>32.700000000000003</c:v>
                </c:pt>
                <c:pt idx="1177">
                  <c:v>32.700000000000003</c:v>
                </c:pt>
                <c:pt idx="1178">
                  <c:v>32.700000000000003</c:v>
                </c:pt>
                <c:pt idx="1179">
                  <c:v>32.700000000000003</c:v>
                </c:pt>
                <c:pt idx="1180">
                  <c:v>32.700000000000003</c:v>
                </c:pt>
                <c:pt idx="1181">
                  <c:v>32.700000000000003</c:v>
                </c:pt>
                <c:pt idx="1182">
                  <c:v>32.700000000000003</c:v>
                </c:pt>
                <c:pt idx="1183">
                  <c:v>32.700000000000003</c:v>
                </c:pt>
                <c:pt idx="1184">
                  <c:v>32.700000000000003</c:v>
                </c:pt>
                <c:pt idx="1185">
                  <c:v>32.700000000000003</c:v>
                </c:pt>
                <c:pt idx="1186">
                  <c:v>32.700000000000003</c:v>
                </c:pt>
                <c:pt idx="1187">
                  <c:v>32.6</c:v>
                </c:pt>
                <c:pt idx="1188">
                  <c:v>32.700000000000003</c:v>
                </c:pt>
                <c:pt idx="1189">
                  <c:v>32.700000000000003</c:v>
                </c:pt>
                <c:pt idx="1190">
                  <c:v>32.700000000000003</c:v>
                </c:pt>
                <c:pt idx="1191">
                  <c:v>32.700000000000003</c:v>
                </c:pt>
                <c:pt idx="1192">
                  <c:v>32.700000000000003</c:v>
                </c:pt>
                <c:pt idx="1193">
                  <c:v>32.700000000000003</c:v>
                </c:pt>
                <c:pt idx="1194">
                  <c:v>32.6</c:v>
                </c:pt>
                <c:pt idx="1195">
                  <c:v>32.6</c:v>
                </c:pt>
                <c:pt idx="1196">
                  <c:v>32.700000000000003</c:v>
                </c:pt>
                <c:pt idx="1197">
                  <c:v>32.6</c:v>
                </c:pt>
                <c:pt idx="1198">
                  <c:v>32.6</c:v>
                </c:pt>
                <c:pt idx="1199">
                  <c:v>32.700000000000003</c:v>
                </c:pt>
                <c:pt idx="1200">
                  <c:v>32.700000000000003</c:v>
                </c:pt>
                <c:pt idx="1201">
                  <c:v>32.6</c:v>
                </c:pt>
                <c:pt idx="1202">
                  <c:v>32.700000000000003</c:v>
                </c:pt>
                <c:pt idx="1203">
                  <c:v>32.700000000000003</c:v>
                </c:pt>
                <c:pt idx="1204">
                  <c:v>32.6</c:v>
                </c:pt>
                <c:pt idx="1205">
                  <c:v>32.6</c:v>
                </c:pt>
                <c:pt idx="1206">
                  <c:v>32.6</c:v>
                </c:pt>
                <c:pt idx="1207">
                  <c:v>32.6</c:v>
                </c:pt>
                <c:pt idx="1208">
                  <c:v>32.6</c:v>
                </c:pt>
                <c:pt idx="1209">
                  <c:v>32.6</c:v>
                </c:pt>
                <c:pt idx="1210">
                  <c:v>32.6</c:v>
                </c:pt>
                <c:pt idx="1211">
                  <c:v>32.700000000000003</c:v>
                </c:pt>
                <c:pt idx="1212">
                  <c:v>32.6</c:v>
                </c:pt>
                <c:pt idx="1213">
                  <c:v>32.700000000000003</c:v>
                </c:pt>
                <c:pt idx="1214">
                  <c:v>32.700000000000003</c:v>
                </c:pt>
                <c:pt idx="1215">
                  <c:v>32.700000000000003</c:v>
                </c:pt>
                <c:pt idx="1216">
                  <c:v>32.700000000000003</c:v>
                </c:pt>
                <c:pt idx="1217">
                  <c:v>32.700000000000003</c:v>
                </c:pt>
                <c:pt idx="1218">
                  <c:v>32.700000000000003</c:v>
                </c:pt>
                <c:pt idx="1219">
                  <c:v>32.700000000000003</c:v>
                </c:pt>
                <c:pt idx="1220">
                  <c:v>32.700000000000003</c:v>
                </c:pt>
                <c:pt idx="1221">
                  <c:v>32.700000000000003</c:v>
                </c:pt>
                <c:pt idx="1222">
                  <c:v>32.700000000000003</c:v>
                </c:pt>
                <c:pt idx="1223">
                  <c:v>32.700000000000003</c:v>
                </c:pt>
                <c:pt idx="1224">
                  <c:v>32.700000000000003</c:v>
                </c:pt>
                <c:pt idx="1225">
                  <c:v>32.700000000000003</c:v>
                </c:pt>
                <c:pt idx="1226">
                  <c:v>32.700000000000003</c:v>
                </c:pt>
                <c:pt idx="1227">
                  <c:v>32.700000000000003</c:v>
                </c:pt>
                <c:pt idx="1228">
                  <c:v>32.700000000000003</c:v>
                </c:pt>
                <c:pt idx="1229">
                  <c:v>32.700000000000003</c:v>
                </c:pt>
                <c:pt idx="1230">
                  <c:v>32.700000000000003</c:v>
                </c:pt>
                <c:pt idx="1231">
                  <c:v>32.700000000000003</c:v>
                </c:pt>
                <c:pt idx="1232">
                  <c:v>32.700000000000003</c:v>
                </c:pt>
                <c:pt idx="1233">
                  <c:v>32.700000000000003</c:v>
                </c:pt>
                <c:pt idx="1234">
                  <c:v>32.700000000000003</c:v>
                </c:pt>
                <c:pt idx="1235">
                  <c:v>32.700000000000003</c:v>
                </c:pt>
                <c:pt idx="1236">
                  <c:v>32.700000000000003</c:v>
                </c:pt>
                <c:pt idx="1237">
                  <c:v>32.700000000000003</c:v>
                </c:pt>
                <c:pt idx="1238">
                  <c:v>32.700000000000003</c:v>
                </c:pt>
                <c:pt idx="1239">
                  <c:v>32.700000000000003</c:v>
                </c:pt>
                <c:pt idx="1240">
                  <c:v>32.700000000000003</c:v>
                </c:pt>
                <c:pt idx="1241">
                  <c:v>32.700000000000003</c:v>
                </c:pt>
                <c:pt idx="1242">
                  <c:v>32.700000000000003</c:v>
                </c:pt>
                <c:pt idx="1243">
                  <c:v>32.700000000000003</c:v>
                </c:pt>
                <c:pt idx="1244">
                  <c:v>32.700000000000003</c:v>
                </c:pt>
                <c:pt idx="1245">
                  <c:v>32.700000000000003</c:v>
                </c:pt>
                <c:pt idx="1246">
                  <c:v>32.700000000000003</c:v>
                </c:pt>
                <c:pt idx="1247">
                  <c:v>32.700000000000003</c:v>
                </c:pt>
                <c:pt idx="1248">
                  <c:v>32.700000000000003</c:v>
                </c:pt>
                <c:pt idx="1249">
                  <c:v>32.700000000000003</c:v>
                </c:pt>
                <c:pt idx="1250">
                  <c:v>32.700000000000003</c:v>
                </c:pt>
                <c:pt idx="1251">
                  <c:v>32.6</c:v>
                </c:pt>
                <c:pt idx="1252">
                  <c:v>32.6</c:v>
                </c:pt>
                <c:pt idx="1253">
                  <c:v>32.700000000000003</c:v>
                </c:pt>
                <c:pt idx="1254">
                  <c:v>32.6</c:v>
                </c:pt>
                <c:pt idx="1255">
                  <c:v>32.700000000000003</c:v>
                </c:pt>
                <c:pt idx="1256">
                  <c:v>32.6</c:v>
                </c:pt>
                <c:pt idx="1257">
                  <c:v>32.700000000000003</c:v>
                </c:pt>
                <c:pt idx="1258">
                  <c:v>32.700000000000003</c:v>
                </c:pt>
                <c:pt idx="1259">
                  <c:v>32.700000000000003</c:v>
                </c:pt>
                <c:pt idx="1260">
                  <c:v>32.6</c:v>
                </c:pt>
                <c:pt idx="1261">
                  <c:v>32.6</c:v>
                </c:pt>
                <c:pt idx="1262">
                  <c:v>32.700000000000003</c:v>
                </c:pt>
                <c:pt idx="1263">
                  <c:v>32.700000000000003</c:v>
                </c:pt>
                <c:pt idx="1264">
                  <c:v>32.700000000000003</c:v>
                </c:pt>
                <c:pt idx="1265">
                  <c:v>32.700000000000003</c:v>
                </c:pt>
                <c:pt idx="1266">
                  <c:v>32.700000000000003</c:v>
                </c:pt>
                <c:pt idx="1267">
                  <c:v>32.700000000000003</c:v>
                </c:pt>
                <c:pt idx="1268">
                  <c:v>32.700000000000003</c:v>
                </c:pt>
                <c:pt idx="1269">
                  <c:v>32.700000000000003</c:v>
                </c:pt>
                <c:pt idx="1270">
                  <c:v>32.700000000000003</c:v>
                </c:pt>
                <c:pt idx="1271">
                  <c:v>32.700000000000003</c:v>
                </c:pt>
                <c:pt idx="1272">
                  <c:v>32.700000000000003</c:v>
                </c:pt>
                <c:pt idx="1273">
                  <c:v>32.700000000000003</c:v>
                </c:pt>
                <c:pt idx="1274">
                  <c:v>32.700000000000003</c:v>
                </c:pt>
                <c:pt idx="1275">
                  <c:v>32.700000000000003</c:v>
                </c:pt>
                <c:pt idx="1276">
                  <c:v>32.700000000000003</c:v>
                </c:pt>
                <c:pt idx="1277">
                  <c:v>32.700000000000003</c:v>
                </c:pt>
                <c:pt idx="1278">
                  <c:v>32.700000000000003</c:v>
                </c:pt>
                <c:pt idx="1279">
                  <c:v>32.700000000000003</c:v>
                </c:pt>
                <c:pt idx="1280">
                  <c:v>32.700000000000003</c:v>
                </c:pt>
                <c:pt idx="1281">
                  <c:v>32.700000000000003</c:v>
                </c:pt>
                <c:pt idx="1282">
                  <c:v>32.700000000000003</c:v>
                </c:pt>
                <c:pt idx="1283">
                  <c:v>32.700000000000003</c:v>
                </c:pt>
                <c:pt idx="1284">
                  <c:v>32.700000000000003</c:v>
                </c:pt>
                <c:pt idx="1285">
                  <c:v>32.700000000000003</c:v>
                </c:pt>
                <c:pt idx="1286">
                  <c:v>32.700000000000003</c:v>
                </c:pt>
                <c:pt idx="1287">
                  <c:v>32.700000000000003</c:v>
                </c:pt>
                <c:pt idx="1288">
                  <c:v>32.700000000000003</c:v>
                </c:pt>
                <c:pt idx="1289">
                  <c:v>32.700000000000003</c:v>
                </c:pt>
                <c:pt idx="1290">
                  <c:v>32.6</c:v>
                </c:pt>
                <c:pt idx="1291">
                  <c:v>32.700000000000003</c:v>
                </c:pt>
                <c:pt idx="1292">
                  <c:v>32.700000000000003</c:v>
                </c:pt>
                <c:pt idx="1293">
                  <c:v>32.700000000000003</c:v>
                </c:pt>
                <c:pt idx="1294">
                  <c:v>32.700000000000003</c:v>
                </c:pt>
                <c:pt idx="1295">
                  <c:v>32.700000000000003</c:v>
                </c:pt>
                <c:pt idx="1296">
                  <c:v>32.700000000000003</c:v>
                </c:pt>
                <c:pt idx="1297">
                  <c:v>32.700000000000003</c:v>
                </c:pt>
                <c:pt idx="1298">
                  <c:v>32.6</c:v>
                </c:pt>
                <c:pt idx="1299">
                  <c:v>32.700000000000003</c:v>
                </c:pt>
                <c:pt idx="1300">
                  <c:v>32.700000000000003</c:v>
                </c:pt>
                <c:pt idx="1301">
                  <c:v>32.700000000000003</c:v>
                </c:pt>
                <c:pt idx="1302">
                  <c:v>32.700000000000003</c:v>
                </c:pt>
                <c:pt idx="1303">
                  <c:v>32.700000000000003</c:v>
                </c:pt>
                <c:pt idx="1304">
                  <c:v>32.700000000000003</c:v>
                </c:pt>
                <c:pt idx="1305">
                  <c:v>32.700000000000003</c:v>
                </c:pt>
                <c:pt idx="1306">
                  <c:v>32.700000000000003</c:v>
                </c:pt>
                <c:pt idx="1307">
                  <c:v>32.700000000000003</c:v>
                </c:pt>
                <c:pt idx="1308">
                  <c:v>32.700000000000003</c:v>
                </c:pt>
                <c:pt idx="1309">
                  <c:v>32.700000000000003</c:v>
                </c:pt>
                <c:pt idx="1310">
                  <c:v>32.700000000000003</c:v>
                </c:pt>
                <c:pt idx="1311">
                  <c:v>32.700000000000003</c:v>
                </c:pt>
                <c:pt idx="1312">
                  <c:v>32.700000000000003</c:v>
                </c:pt>
                <c:pt idx="1313">
                  <c:v>32.700000000000003</c:v>
                </c:pt>
                <c:pt idx="1314">
                  <c:v>32.700000000000003</c:v>
                </c:pt>
                <c:pt idx="1315">
                  <c:v>32.700000000000003</c:v>
                </c:pt>
                <c:pt idx="1316">
                  <c:v>32.700000000000003</c:v>
                </c:pt>
                <c:pt idx="1317">
                  <c:v>32.700000000000003</c:v>
                </c:pt>
                <c:pt idx="1318">
                  <c:v>32.700000000000003</c:v>
                </c:pt>
                <c:pt idx="1319">
                  <c:v>32.700000000000003</c:v>
                </c:pt>
                <c:pt idx="1320">
                  <c:v>32.700000000000003</c:v>
                </c:pt>
                <c:pt idx="1321">
                  <c:v>32.700000000000003</c:v>
                </c:pt>
                <c:pt idx="1322">
                  <c:v>32.700000000000003</c:v>
                </c:pt>
                <c:pt idx="1323">
                  <c:v>32.700000000000003</c:v>
                </c:pt>
                <c:pt idx="1324">
                  <c:v>32.700000000000003</c:v>
                </c:pt>
                <c:pt idx="1325">
                  <c:v>32.700000000000003</c:v>
                </c:pt>
                <c:pt idx="1326">
                  <c:v>32.6</c:v>
                </c:pt>
                <c:pt idx="1327">
                  <c:v>32.700000000000003</c:v>
                </c:pt>
                <c:pt idx="1328">
                  <c:v>32.6</c:v>
                </c:pt>
                <c:pt idx="1329">
                  <c:v>32.700000000000003</c:v>
                </c:pt>
                <c:pt idx="1330">
                  <c:v>32.6</c:v>
                </c:pt>
                <c:pt idx="1331">
                  <c:v>32.6</c:v>
                </c:pt>
                <c:pt idx="1332">
                  <c:v>32.700000000000003</c:v>
                </c:pt>
                <c:pt idx="1333">
                  <c:v>32.700000000000003</c:v>
                </c:pt>
                <c:pt idx="1334">
                  <c:v>32.6</c:v>
                </c:pt>
                <c:pt idx="1335">
                  <c:v>32.700000000000003</c:v>
                </c:pt>
                <c:pt idx="1336">
                  <c:v>32.700000000000003</c:v>
                </c:pt>
                <c:pt idx="1337">
                  <c:v>32.700000000000003</c:v>
                </c:pt>
                <c:pt idx="1338">
                  <c:v>32.700000000000003</c:v>
                </c:pt>
                <c:pt idx="1339">
                  <c:v>32.700000000000003</c:v>
                </c:pt>
                <c:pt idx="1340">
                  <c:v>32.700000000000003</c:v>
                </c:pt>
                <c:pt idx="1341">
                  <c:v>32.700000000000003</c:v>
                </c:pt>
                <c:pt idx="1342">
                  <c:v>32.700000000000003</c:v>
                </c:pt>
                <c:pt idx="1343">
                  <c:v>32.6</c:v>
                </c:pt>
                <c:pt idx="1344">
                  <c:v>32.700000000000003</c:v>
                </c:pt>
                <c:pt idx="1345">
                  <c:v>32.700000000000003</c:v>
                </c:pt>
                <c:pt idx="1346">
                  <c:v>32.700000000000003</c:v>
                </c:pt>
                <c:pt idx="1347">
                  <c:v>32.700000000000003</c:v>
                </c:pt>
                <c:pt idx="1348">
                  <c:v>32.700000000000003</c:v>
                </c:pt>
                <c:pt idx="1349">
                  <c:v>32.700000000000003</c:v>
                </c:pt>
                <c:pt idx="1350">
                  <c:v>32.700000000000003</c:v>
                </c:pt>
                <c:pt idx="1351">
                  <c:v>32.700000000000003</c:v>
                </c:pt>
                <c:pt idx="1352">
                  <c:v>32.6</c:v>
                </c:pt>
                <c:pt idx="1353">
                  <c:v>32.6</c:v>
                </c:pt>
                <c:pt idx="1354">
                  <c:v>32.700000000000003</c:v>
                </c:pt>
                <c:pt idx="1355">
                  <c:v>32.700000000000003</c:v>
                </c:pt>
                <c:pt idx="1356">
                  <c:v>32.700000000000003</c:v>
                </c:pt>
                <c:pt idx="1357">
                  <c:v>32.700000000000003</c:v>
                </c:pt>
                <c:pt idx="1358">
                  <c:v>32.700000000000003</c:v>
                </c:pt>
                <c:pt idx="1359">
                  <c:v>32.700000000000003</c:v>
                </c:pt>
                <c:pt idx="1360">
                  <c:v>32.6</c:v>
                </c:pt>
                <c:pt idx="1361">
                  <c:v>32.700000000000003</c:v>
                </c:pt>
                <c:pt idx="1362">
                  <c:v>32.700000000000003</c:v>
                </c:pt>
                <c:pt idx="1363">
                  <c:v>32.700000000000003</c:v>
                </c:pt>
                <c:pt idx="1364">
                  <c:v>32.700000000000003</c:v>
                </c:pt>
                <c:pt idx="1365">
                  <c:v>32.700000000000003</c:v>
                </c:pt>
                <c:pt idx="1366">
                  <c:v>32.700000000000003</c:v>
                </c:pt>
                <c:pt idx="1367">
                  <c:v>32.6</c:v>
                </c:pt>
                <c:pt idx="1368">
                  <c:v>32.6</c:v>
                </c:pt>
                <c:pt idx="1369">
                  <c:v>32.700000000000003</c:v>
                </c:pt>
                <c:pt idx="1370">
                  <c:v>32.700000000000003</c:v>
                </c:pt>
                <c:pt idx="1371">
                  <c:v>32.700000000000003</c:v>
                </c:pt>
                <c:pt idx="1372">
                  <c:v>32.700000000000003</c:v>
                </c:pt>
                <c:pt idx="1373">
                  <c:v>32.700000000000003</c:v>
                </c:pt>
                <c:pt idx="1374">
                  <c:v>32.6</c:v>
                </c:pt>
                <c:pt idx="1375">
                  <c:v>32.700000000000003</c:v>
                </c:pt>
                <c:pt idx="1376">
                  <c:v>32.6</c:v>
                </c:pt>
                <c:pt idx="1377">
                  <c:v>32.700000000000003</c:v>
                </c:pt>
                <c:pt idx="1378">
                  <c:v>32.700000000000003</c:v>
                </c:pt>
                <c:pt idx="1379">
                  <c:v>32.700000000000003</c:v>
                </c:pt>
                <c:pt idx="1380">
                  <c:v>32.700000000000003</c:v>
                </c:pt>
                <c:pt idx="1381">
                  <c:v>32.700000000000003</c:v>
                </c:pt>
                <c:pt idx="1382">
                  <c:v>32.700000000000003</c:v>
                </c:pt>
                <c:pt idx="1383">
                  <c:v>32.700000000000003</c:v>
                </c:pt>
                <c:pt idx="1384">
                  <c:v>32.700000000000003</c:v>
                </c:pt>
                <c:pt idx="1385">
                  <c:v>32.6</c:v>
                </c:pt>
                <c:pt idx="1386">
                  <c:v>32.6</c:v>
                </c:pt>
                <c:pt idx="1387">
                  <c:v>32.700000000000003</c:v>
                </c:pt>
                <c:pt idx="1388">
                  <c:v>32.700000000000003</c:v>
                </c:pt>
                <c:pt idx="1389">
                  <c:v>32.6</c:v>
                </c:pt>
                <c:pt idx="1390">
                  <c:v>32.700000000000003</c:v>
                </c:pt>
                <c:pt idx="1391">
                  <c:v>32.6</c:v>
                </c:pt>
                <c:pt idx="1392">
                  <c:v>32.700000000000003</c:v>
                </c:pt>
                <c:pt idx="1393">
                  <c:v>32.700000000000003</c:v>
                </c:pt>
                <c:pt idx="1394">
                  <c:v>32.700000000000003</c:v>
                </c:pt>
                <c:pt idx="1395">
                  <c:v>32.700000000000003</c:v>
                </c:pt>
                <c:pt idx="1396">
                  <c:v>32.700000000000003</c:v>
                </c:pt>
                <c:pt idx="1397">
                  <c:v>32.700000000000003</c:v>
                </c:pt>
                <c:pt idx="1398">
                  <c:v>32.700000000000003</c:v>
                </c:pt>
                <c:pt idx="1399">
                  <c:v>32.700000000000003</c:v>
                </c:pt>
                <c:pt idx="1400">
                  <c:v>32.700000000000003</c:v>
                </c:pt>
                <c:pt idx="1401">
                  <c:v>32.700000000000003</c:v>
                </c:pt>
                <c:pt idx="1402">
                  <c:v>32.700000000000003</c:v>
                </c:pt>
                <c:pt idx="1403">
                  <c:v>32.700000000000003</c:v>
                </c:pt>
                <c:pt idx="1404">
                  <c:v>32.6</c:v>
                </c:pt>
                <c:pt idx="1405">
                  <c:v>32.6</c:v>
                </c:pt>
                <c:pt idx="1406">
                  <c:v>32.700000000000003</c:v>
                </c:pt>
                <c:pt idx="1407">
                  <c:v>32.700000000000003</c:v>
                </c:pt>
                <c:pt idx="1408">
                  <c:v>32.6</c:v>
                </c:pt>
                <c:pt idx="1409">
                  <c:v>32.700000000000003</c:v>
                </c:pt>
                <c:pt idx="1410">
                  <c:v>32.6</c:v>
                </c:pt>
                <c:pt idx="1411">
                  <c:v>32.700000000000003</c:v>
                </c:pt>
                <c:pt idx="1412">
                  <c:v>32.6</c:v>
                </c:pt>
                <c:pt idx="1413">
                  <c:v>32.700000000000003</c:v>
                </c:pt>
                <c:pt idx="1414">
                  <c:v>32.6</c:v>
                </c:pt>
                <c:pt idx="1415">
                  <c:v>32.700000000000003</c:v>
                </c:pt>
                <c:pt idx="1416">
                  <c:v>32.6</c:v>
                </c:pt>
                <c:pt idx="1417">
                  <c:v>32.700000000000003</c:v>
                </c:pt>
                <c:pt idx="1418">
                  <c:v>32.700000000000003</c:v>
                </c:pt>
                <c:pt idx="1419">
                  <c:v>32.700000000000003</c:v>
                </c:pt>
                <c:pt idx="1420">
                  <c:v>32.700000000000003</c:v>
                </c:pt>
                <c:pt idx="1421">
                  <c:v>32.700000000000003</c:v>
                </c:pt>
                <c:pt idx="1422">
                  <c:v>32.700000000000003</c:v>
                </c:pt>
                <c:pt idx="1423">
                  <c:v>32.700000000000003</c:v>
                </c:pt>
                <c:pt idx="1424">
                  <c:v>32.700000000000003</c:v>
                </c:pt>
                <c:pt idx="1425">
                  <c:v>32.700000000000003</c:v>
                </c:pt>
                <c:pt idx="1426">
                  <c:v>32.700000000000003</c:v>
                </c:pt>
                <c:pt idx="1427">
                  <c:v>32.700000000000003</c:v>
                </c:pt>
                <c:pt idx="1428">
                  <c:v>32.6</c:v>
                </c:pt>
                <c:pt idx="1429">
                  <c:v>32.700000000000003</c:v>
                </c:pt>
                <c:pt idx="1430">
                  <c:v>32.700000000000003</c:v>
                </c:pt>
                <c:pt idx="1431">
                  <c:v>32.6</c:v>
                </c:pt>
                <c:pt idx="1432">
                  <c:v>32.6</c:v>
                </c:pt>
                <c:pt idx="1433">
                  <c:v>32.700000000000003</c:v>
                </c:pt>
                <c:pt idx="1434">
                  <c:v>32.700000000000003</c:v>
                </c:pt>
                <c:pt idx="1435">
                  <c:v>32.700000000000003</c:v>
                </c:pt>
                <c:pt idx="1436">
                  <c:v>32.700000000000003</c:v>
                </c:pt>
                <c:pt idx="1437">
                  <c:v>32.700000000000003</c:v>
                </c:pt>
                <c:pt idx="1438">
                  <c:v>32.700000000000003</c:v>
                </c:pt>
                <c:pt idx="1439">
                  <c:v>32.700000000000003</c:v>
                </c:pt>
                <c:pt idx="1440">
                  <c:v>32.6</c:v>
                </c:pt>
                <c:pt idx="1441">
                  <c:v>32.6</c:v>
                </c:pt>
                <c:pt idx="1442">
                  <c:v>32.6</c:v>
                </c:pt>
                <c:pt idx="1443">
                  <c:v>32.6</c:v>
                </c:pt>
                <c:pt idx="1444">
                  <c:v>32.700000000000003</c:v>
                </c:pt>
                <c:pt idx="1445">
                  <c:v>32.700000000000003</c:v>
                </c:pt>
                <c:pt idx="1446">
                  <c:v>32.700000000000003</c:v>
                </c:pt>
                <c:pt idx="1447">
                  <c:v>32.700000000000003</c:v>
                </c:pt>
                <c:pt idx="1448">
                  <c:v>32.700000000000003</c:v>
                </c:pt>
                <c:pt idx="1449">
                  <c:v>32.700000000000003</c:v>
                </c:pt>
                <c:pt idx="1450">
                  <c:v>32.700000000000003</c:v>
                </c:pt>
                <c:pt idx="1451">
                  <c:v>32.700000000000003</c:v>
                </c:pt>
                <c:pt idx="1452">
                  <c:v>32.700000000000003</c:v>
                </c:pt>
                <c:pt idx="1453">
                  <c:v>32.700000000000003</c:v>
                </c:pt>
                <c:pt idx="1454">
                  <c:v>32.700000000000003</c:v>
                </c:pt>
                <c:pt idx="1455">
                  <c:v>32.700000000000003</c:v>
                </c:pt>
                <c:pt idx="1456">
                  <c:v>32.700000000000003</c:v>
                </c:pt>
                <c:pt idx="1457">
                  <c:v>32.700000000000003</c:v>
                </c:pt>
                <c:pt idx="1458">
                  <c:v>32.700000000000003</c:v>
                </c:pt>
                <c:pt idx="1459">
                  <c:v>32.700000000000003</c:v>
                </c:pt>
                <c:pt idx="1460">
                  <c:v>32.700000000000003</c:v>
                </c:pt>
                <c:pt idx="1461">
                  <c:v>32.700000000000003</c:v>
                </c:pt>
                <c:pt idx="1462">
                  <c:v>32.700000000000003</c:v>
                </c:pt>
                <c:pt idx="1463">
                  <c:v>32.700000000000003</c:v>
                </c:pt>
                <c:pt idx="1464">
                  <c:v>32.700000000000003</c:v>
                </c:pt>
                <c:pt idx="1465">
                  <c:v>32.700000000000003</c:v>
                </c:pt>
                <c:pt idx="1466">
                  <c:v>32.700000000000003</c:v>
                </c:pt>
                <c:pt idx="1467">
                  <c:v>32.700000000000003</c:v>
                </c:pt>
                <c:pt idx="1468">
                  <c:v>32.700000000000003</c:v>
                </c:pt>
                <c:pt idx="1469">
                  <c:v>32.700000000000003</c:v>
                </c:pt>
                <c:pt idx="1470">
                  <c:v>32.6</c:v>
                </c:pt>
                <c:pt idx="1471">
                  <c:v>32.6</c:v>
                </c:pt>
                <c:pt idx="1472">
                  <c:v>32.700000000000003</c:v>
                </c:pt>
                <c:pt idx="1473">
                  <c:v>32.700000000000003</c:v>
                </c:pt>
                <c:pt idx="1474">
                  <c:v>32.700000000000003</c:v>
                </c:pt>
                <c:pt idx="1475">
                  <c:v>32.6</c:v>
                </c:pt>
                <c:pt idx="1476">
                  <c:v>32.700000000000003</c:v>
                </c:pt>
                <c:pt idx="1477">
                  <c:v>32.700000000000003</c:v>
                </c:pt>
                <c:pt idx="1478">
                  <c:v>32.700000000000003</c:v>
                </c:pt>
                <c:pt idx="1479">
                  <c:v>32.700000000000003</c:v>
                </c:pt>
                <c:pt idx="1480">
                  <c:v>32.700000000000003</c:v>
                </c:pt>
                <c:pt idx="1481">
                  <c:v>32.6</c:v>
                </c:pt>
                <c:pt idx="1482">
                  <c:v>32.6</c:v>
                </c:pt>
                <c:pt idx="1483">
                  <c:v>32.700000000000003</c:v>
                </c:pt>
                <c:pt idx="1484">
                  <c:v>32.700000000000003</c:v>
                </c:pt>
                <c:pt idx="1485">
                  <c:v>32.700000000000003</c:v>
                </c:pt>
                <c:pt idx="1486">
                  <c:v>32.700000000000003</c:v>
                </c:pt>
                <c:pt idx="1487">
                  <c:v>32.700000000000003</c:v>
                </c:pt>
                <c:pt idx="1488">
                  <c:v>32.700000000000003</c:v>
                </c:pt>
                <c:pt idx="1489">
                  <c:v>32.700000000000003</c:v>
                </c:pt>
                <c:pt idx="1490">
                  <c:v>32.700000000000003</c:v>
                </c:pt>
                <c:pt idx="1491">
                  <c:v>32.700000000000003</c:v>
                </c:pt>
                <c:pt idx="1492">
                  <c:v>32.700000000000003</c:v>
                </c:pt>
                <c:pt idx="1493">
                  <c:v>32.700000000000003</c:v>
                </c:pt>
                <c:pt idx="1494">
                  <c:v>32.6</c:v>
                </c:pt>
                <c:pt idx="1495">
                  <c:v>32.6</c:v>
                </c:pt>
                <c:pt idx="1496">
                  <c:v>32.6</c:v>
                </c:pt>
                <c:pt idx="1497">
                  <c:v>32.700000000000003</c:v>
                </c:pt>
                <c:pt idx="1498">
                  <c:v>32.700000000000003</c:v>
                </c:pt>
                <c:pt idx="1499">
                  <c:v>32.700000000000003</c:v>
                </c:pt>
                <c:pt idx="1500">
                  <c:v>32.700000000000003</c:v>
                </c:pt>
                <c:pt idx="1501">
                  <c:v>32.700000000000003</c:v>
                </c:pt>
                <c:pt idx="1502">
                  <c:v>32.6</c:v>
                </c:pt>
                <c:pt idx="1503">
                  <c:v>32.6</c:v>
                </c:pt>
                <c:pt idx="1504">
                  <c:v>32.700000000000003</c:v>
                </c:pt>
                <c:pt idx="1505">
                  <c:v>32.700000000000003</c:v>
                </c:pt>
                <c:pt idx="1506">
                  <c:v>32.700000000000003</c:v>
                </c:pt>
                <c:pt idx="1507">
                  <c:v>32.700000000000003</c:v>
                </c:pt>
                <c:pt idx="1508">
                  <c:v>32.700000000000003</c:v>
                </c:pt>
                <c:pt idx="1509">
                  <c:v>32.700000000000003</c:v>
                </c:pt>
                <c:pt idx="1510">
                  <c:v>32.700000000000003</c:v>
                </c:pt>
                <c:pt idx="1511">
                  <c:v>32.700000000000003</c:v>
                </c:pt>
                <c:pt idx="1512">
                  <c:v>32.799999999999997</c:v>
                </c:pt>
                <c:pt idx="1513">
                  <c:v>32.799999999999997</c:v>
                </c:pt>
                <c:pt idx="1514">
                  <c:v>32.700000000000003</c:v>
                </c:pt>
                <c:pt idx="1515">
                  <c:v>32.700000000000003</c:v>
                </c:pt>
                <c:pt idx="1516">
                  <c:v>32.6</c:v>
                </c:pt>
                <c:pt idx="1517">
                  <c:v>32.700000000000003</c:v>
                </c:pt>
                <c:pt idx="1518">
                  <c:v>32.700000000000003</c:v>
                </c:pt>
                <c:pt idx="1519">
                  <c:v>32.700000000000003</c:v>
                </c:pt>
                <c:pt idx="1520">
                  <c:v>32.6</c:v>
                </c:pt>
                <c:pt idx="1521">
                  <c:v>32.700000000000003</c:v>
                </c:pt>
                <c:pt idx="1522">
                  <c:v>32.700000000000003</c:v>
                </c:pt>
                <c:pt idx="1523">
                  <c:v>32.700000000000003</c:v>
                </c:pt>
                <c:pt idx="1524">
                  <c:v>32.700000000000003</c:v>
                </c:pt>
                <c:pt idx="1525">
                  <c:v>32.700000000000003</c:v>
                </c:pt>
                <c:pt idx="1526">
                  <c:v>32.700000000000003</c:v>
                </c:pt>
                <c:pt idx="1527">
                  <c:v>32.700000000000003</c:v>
                </c:pt>
                <c:pt idx="1528">
                  <c:v>32.700000000000003</c:v>
                </c:pt>
                <c:pt idx="1529">
                  <c:v>32.700000000000003</c:v>
                </c:pt>
                <c:pt idx="1530">
                  <c:v>32.700000000000003</c:v>
                </c:pt>
                <c:pt idx="1531">
                  <c:v>32.700000000000003</c:v>
                </c:pt>
                <c:pt idx="1532">
                  <c:v>32.700000000000003</c:v>
                </c:pt>
                <c:pt idx="1533">
                  <c:v>32.700000000000003</c:v>
                </c:pt>
                <c:pt idx="1534">
                  <c:v>32.700000000000003</c:v>
                </c:pt>
                <c:pt idx="1535">
                  <c:v>32.700000000000003</c:v>
                </c:pt>
                <c:pt idx="1536">
                  <c:v>32.700000000000003</c:v>
                </c:pt>
                <c:pt idx="1537">
                  <c:v>32.700000000000003</c:v>
                </c:pt>
                <c:pt idx="1538">
                  <c:v>32.6</c:v>
                </c:pt>
                <c:pt idx="1539">
                  <c:v>32.6</c:v>
                </c:pt>
                <c:pt idx="1540">
                  <c:v>32.700000000000003</c:v>
                </c:pt>
                <c:pt idx="1541">
                  <c:v>32.6</c:v>
                </c:pt>
                <c:pt idx="1542">
                  <c:v>32.700000000000003</c:v>
                </c:pt>
                <c:pt idx="1543">
                  <c:v>32.700000000000003</c:v>
                </c:pt>
                <c:pt idx="1544">
                  <c:v>32.700000000000003</c:v>
                </c:pt>
                <c:pt idx="1545">
                  <c:v>32.799999999999997</c:v>
                </c:pt>
                <c:pt idx="1546">
                  <c:v>32.700000000000003</c:v>
                </c:pt>
                <c:pt idx="1547">
                  <c:v>32.700000000000003</c:v>
                </c:pt>
                <c:pt idx="1548">
                  <c:v>32.700000000000003</c:v>
                </c:pt>
                <c:pt idx="1549">
                  <c:v>32.700000000000003</c:v>
                </c:pt>
                <c:pt idx="1550">
                  <c:v>32.700000000000003</c:v>
                </c:pt>
                <c:pt idx="1551">
                  <c:v>32.700000000000003</c:v>
                </c:pt>
                <c:pt idx="1552">
                  <c:v>32.700000000000003</c:v>
                </c:pt>
                <c:pt idx="1553">
                  <c:v>32.700000000000003</c:v>
                </c:pt>
                <c:pt idx="1554">
                  <c:v>32.799999999999997</c:v>
                </c:pt>
                <c:pt idx="1555">
                  <c:v>32.700000000000003</c:v>
                </c:pt>
                <c:pt idx="1556">
                  <c:v>32.799999999999997</c:v>
                </c:pt>
                <c:pt idx="1557">
                  <c:v>32.799999999999997</c:v>
                </c:pt>
                <c:pt idx="1558">
                  <c:v>32.799999999999997</c:v>
                </c:pt>
                <c:pt idx="1559">
                  <c:v>32.700000000000003</c:v>
                </c:pt>
                <c:pt idx="1560">
                  <c:v>32.700000000000003</c:v>
                </c:pt>
                <c:pt idx="1561">
                  <c:v>32.700000000000003</c:v>
                </c:pt>
                <c:pt idx="1562">
                  <c:v>32.700000000000003</c:v>
                </c:pt>
                <c:pt idx="1563">
                  <c:v>32.700000000000003</c:v>
                </c:pt>
                <c:pt idx="1564">
                  <c:v>32.700000000000003</c:v>
                </c:pt>
                <c:pt idx="1565">
                  <c:v>32.799999999999997</c:v>
                </c:pt>
                <c:pt idx="1566">
                  <c:v>32.700000000000003</c:v>
                </c:pt>
                <c:pt idx="1567">
                  <c:v>32.700000000000003</c:v>
                </c:pt>
                <c:pt idx="1568">
                  <c:v>32.700000000000003</c:v>
                </c:pt>
                <c:pt idx="1569">
                  <c:v>32.700000000000003</c:v>
                </c:pt>
                <c:pt idx="1570">
                  <c:v>32.700000000000003</c:v>
                </c:pt>
                <c:pt idx="1571">
                  <c:v>32.700000000000003</c:v>
                </c:pt>
                <c:pt idx="1572">
                  <c:v>32.700000000000003</c:v>
                </c:pt>
                <c:pt idx="1573">
                  <c:v>32.700000000000003</c:v>
                </c:pt>
                <c:pt idx="1574">
                  <c:v>32.700000000000003</c:v>
                </c:pt>
                <c:pt idx="1575">
                  <c:v>32.700000000000003</c:v>
                </c:pt>
                <c:pt idx="1576">
                  <c:v>32.799999999999997</c:v>
                </c:pt>
                <c:pt idx="1577">
                  <c:v>32.799999999999997</c:v>
                </c:pt>
                <c:pt idx="1578">
                  <c:v>32.799999999999997</c:v>
                </c:pt>
                <c:pt idx="1579">
                  <c:v>32.700000000000003</c:v>
                </c:pt>
                <c:pt idx="1580">
                  <c:v>32.700000000000003</c:v>
                </c:pt>
                <c:pt idx="1581">
                  <c:v>32.799999999999997</c:v>
                </c:pt>
                <c:pt idx="1582">
                  <c:v>32.700000000000003</c:v>
                </c:pt>
                <c:pt idx="1583">
                  <c:v>32.700000000000003</c:v>
                </c:pt>
                <c:pt idx="1584">
                  <c:v>32.799999999999997</c:v>
                </c:pt>
                <c:pt idx="1585">
                  <c:v>32.700000000000003</c:v>
                </c:pt>
                <c:pt idx="1586">
                  <c:v>32.700000000000003</c:v>
                </c:pt>
                <c:pt idx="1587">
                  <c:v>32.6</c:v>
                </c:pt>
                <c:pt idx="1588">
                  <c:v>32.700000000000003</c:v>
                </c:pt>
                <c:pt idx="1589">
                  <c:v>32.700000000000003</c:v>
                </c:pt>
                <c:pt idx="1590">
                  <c:v>32.799999999999997</c:v>
                </c:pt>
                <c:pt idx="1591">
                  <c:v>32.799999999999997</c:v>
                </c:pt>
                <c:pt idx="1592">
                  <c:v>32.700000000000003</c:v>
                </c:pt>
                <c:pt idx="1593">
                  <c:v>32.799999999999997</c:v>
                </c:pt>
                <c:pt idx="1594">
                  <c:v>32.799999999999997</c:v>
                </c:pt>
                <c:pt idx="1595">
                  <c:v>32.700000000000003</c:v>
                </c:pt>
                <c:pt idx="1596">
                  <c:v>32.799999999999997</c:v>
                </c:pt>
                <c:pt idx="1597">
                  <c:v>32.700000000000003</c:v>
                </c:pt>
                <c:pt idx="1598">
                  <c:v>32.700000000000003</c:v>
                </c:pt>
                <c:pt idx="1599">
                  <c:v>32.700000000000003</c:v>
                </c:pt>
                <c:pt idx="1600">
                  <c:v>32.700000000000003</c:v>
                </c:pt>
                <c:pt idx="1601">
                  <c:v>32.700000000000003</c:v>
                </c:pt>
                <c:pt idx="1602">
                  <c:v>32.700000000000003</c:v>
                </c:pt>
                <c:pt idx="1603">
                  <c:v>32.700000000000003</c:v>
                </c:pt>
                <c:pt idx="1604">
                  <c:v>32.799999999999997</c:v>
                </c:pt>
                <c:pt idx="1605">
                  <c:v>32.799999999999997</c:v>
                </c:pt>
                <c:pt idx="1606">
                  <c:v>32.799999999999997</c:v>
                </c:pt>
                <c:pt idx="1607">
                  <c:v>32.799999999999997</c:v>
                </c:pt>
                <c:pt idx="1608">
                  <c:v>32.799999999999997</c:v>
                </c:pt>
                <c:pt idx="1609">
                  <c:v>32.799999999999997</c:v>
                </c:pt>
                <c:pt idx="1610">
                  <c:v>32.799999999999997</c:v>
                </c:pt>
                <c:pt idx="1611">
                  <c:v>32.799999999999997</c:v>
                </c:pt>
                <c:pt idx="1612">
                  <c:v>32.799999999999997</c:v>
                </c:pt>
                <c:pt idx="1613">
                  <c:v>32.799999999999997</c:v>
                </c:pt>
                <c:pt idx="1614">
                  <c:v>32.799999999999997</c:v>
                </c:pt>
                <c:pt idx="1615">
                  <c:v>32.799999999999997</c:v>
                </c:pt>
                <c:pt idx="1616">
                  <c:v>32.799999999999997</c:v>
                </c:pt>
                <c:pt idx="1617">
                  <c:v>32.700000000000003</c:v>
                </c:pt>
                <c:pt idx="1618">
                  <c:v>32.700000000000003</c:v>
                </c:pt>
                <c:pt idx="1619">
                  <c:v>32.799999999999997</c:v>
                </c:pt>
                <c:pt idx="1620">
                  <c:v>32.700000000000003</c:v>
                </c:pt>
                <c:pt idx="1621">
                  <c:v>32.700000000000003</c:v>
                </c:pt>
                <c:pt idx="1622">
                  <c:v>32.700000000000003</c:v>
                </c:pt>
                <c:pt idx="1623">
                  <c:v>32.799999999999997</c:v>
                </c:pt>
                <c:pt idx="1624">
                  <c:v>32.799999999999997</c:v>
                </c:pt>
                <c:pt idx="1625">
                  <c:v>32.700000000000003</c:v>
                </c:pt>
                <c:pt idx="1626">
                  <c:v>32.700000000000003</c:v>
                </c:pt>
                <c:pt idx="1627">
                  <c:v>32.700000000000003</c:v>
                </c:pt>
                <c:pt idx="1628">
                  <c:v>32.700000000000003</c:v>
                </c:pt>
                <c:pt idx="1629">
                  <c:v>32.799999999999997</c:v>
                </c:pt>
                <c:pt idx="1630">
                  <c:v>32.799999999999997</c:v>
                </c:pt>
                <c:pt idx="1631">
                  <c:v>32.799999999999997</c:v>
                </c:pt>
                <c:pt idx="1632">
                  <c:v>32.700000000000003</c:v>
                </c:pt>
                <c:pt idx="1633">
                  <c:v>32.700000000000003</c:v>
                </c:pt>
                <c:pt idx="1634">
                  <c:v>32.799999999999997</c:v>
                </c:pt>
                <c:pt idx="1635">
                  <c:v>32.799999999999997</c:v>
                </c:pt>
                <c:pt idx="1636">
                  <c:v>32.799999999999997</c:v>
                </c:pt>
                <c:pt idx="1637">
                  <c:v>32.700000000000003</c:v>
                </c:pt>
                <c:pt idx="1638">
                  <c:v>32.799999999999997</c:v>
                </c:pt>
                <c:pt idx="1639">
                  <c:v>32.799999999999997</c:v>
                </c:pt>
                <c:pt idx="1640">
                  <c:v>32.799999999999997</c:v>
                </c:pt>
                <c:pt idx="1641">
                  <c:v>32.700000000000003</c:v>
                </c:pt>
                <c:pt idx="1642">
                  <c:v>32.799999999999997</c:v>
                </c:pt>
                <c:pt idx="1643">
                  <c:v>32.799999999999997</c:v>
                </c:pt>
                <c:pt idx="1644">
                  <c:v>32.799999999999997</c:v>
                </c:pt>
                <c:pt idx="1645">
                  <c:v>32.700000000000003</c:v>
                </c:pt>
                <c:pt idx="1646">
                  <c:v>32.700000000000003</c:v>
                </c:pt>
                <c:pt idx="1647">
                  <c:v>32.700000000000003</c:v>
                </c:pt>
                <c:pt idx="1648">
                  <c:v>32.799999999999997</c:v>
                </c:pt>
                <c:pt idx="1649">
                  <c:v>32.700000000000003</c:v>
                </c:pt>
                <c:pt idx="1650">
                  <c:v>32.700000000000003</c:v>
                </c:pt>
                <c:pt idx="1651">
                  <c:v>32.799999999999997</c:v>
                </c:pt>
                <c:pt idx="1652">
                  <c:v>32.799999999999997</c:v>
                </c:pt>
                <c:pt idx="1653">
                  <c:v>32.700000000000003</c:v>
                </c:pt>
                <c:pt idx="1654">
                  <c:v>32.700000000000003</c:v>
                </c:pt>
                <c:pt idx="1655">
                  <c:v>32.700000000000003</c:v>
                </c:pt>
                <c:pt idx="1656">
                  <c:v>32.799999999999997</c:v>
                </c:pt>
                <c:pt idx="1657">
                  <c:v>32.799999999999997</c:v>
                </c:pt>
                <c:pt idx="1658">
                  <c:v>32.700000000000003</c:v>
                </c:pt>
                <c:pt idx="1659">
                  <c:v>32.799999999999997</c:v>
                </c:pt>
                <c:pt idx="1660">
                  <c:v>32.700000000000003</c:v>
                </c:pt>
                <c:pt idx="1661">
                  <c:v>32.799999999999997</c:v>
                </c:pt>
                <c:pt idx="1662">
                  <c:v>32.799999999999997</c:v>
                </c:pt>
                <c:pt idx="1663">
                  <c:v>32.799999999999997</c:v>
                </c:pt>
                <c:pt idx="1664">
                  <c:v>32.799999999999997</c:v>
                </c:pt>
                <c:pt idx="1665">
                  <c:v>32.799999999999997</c:v>
                </c:pt>
                <c:pt idx="1666">
                  <c:v>32.799999999999997</c:v>
                </c:pt>
                <c:pt idx="1667">
                  <c:v>32.799999999999997</c:v>
                </c:pt>
                <c:pt idx="1668">
                  <c:v>32.799999999999997</c:v>
                </c:pt>
                <c:pt idx="1669">
                  <c:v>32.700000000000003</c:v>
                </c:pt>
                <c:pt idx="1670">
                  <c:v>32.799999999999997</c:v>
                </c:pt>
                <c:pt idx="1671">
                  <c:v>32.799999999999997</c:v>
                </c:pt>
                <c:pt idx="1672">
                  <c:v>32.799999999999997</c:v>
                </c:pt>
                <c:pt idx="1673">
                  <c:v>32.700000000000003</c:v>
                </c:pt>
                <c:pt idx="1674">
                  <c:v>32.700000000000003</c:v>
                </c:pt>
                <c:pt idx="1675">
                  <c:v>32.799999999999997</c:v>
                </c:pt>
                <c:pt idx="1676">
                  <c:v>32.799999999999997</c:v>
                </c:pt>
                <c:pt idx="1677">
                  <c:v>32.799999999999997</c:v>
                </c:pt>
                <c:pt idx="1678">
                  <c:v>32.700000000000003</c:v>
                </c:pt>
                <c:pt idx="1679">
                  <c:v>32.700000000000003</c:v>
                </c:pt>
                <c:pt idx="1680">
                  <c:v>32.700000000000003</c:v>
                </c:pt>
                <c:pt idx="1681">
                  <c:v>32.799999999999997</c:v>
                </c:pt>
                <c:pt idx="1682">
                  <c:v>32.799999999999997</c:v>
                </c:pt>
                <c:pt idx="1683">
                  <c:v>32.799999999999997</c:v>
                </c:pt>
                <c:pt idx="1684">
                  <c:v>32.799999999999997</c:v>
                </c:pt>
                <c:pt idx="1685">
                  <c:v>32.700000000000003</c:v>
                </c:pt>
                <c:pt idx="1686">
                  <c:v>32.799999999999997</c:v>
                </c:pt>
                <c:pt idx="1687">
                  <c:v>32.700000000000003</c:v>
                </c:pt>
                <c:pt idx="1688">
                  <c:v>32.700000000000003</c:v>
                </c:pt>
                <c:pt idx="1689">
                  <c:v>32.799999999999997</c:v>
                </c:pt>
                <c:pt idx="1690">
                  <c:v>32.799999999999997</c:v>
                </c:pt>
                <c:pt idx="1691">
                  <c:v>32.799999999999997</c:v>
                </c:pt>
                <c:pt idx="1692">
                  <c:v>32.700000000000003</c:v>
                </c:pt>
                <c:pt idx="1693">
                  <c:v>32.700000000000003</c:v>
                </c:pt>
                <c:pt idx="1694">
                  <c:v>32.700000000000003</c:v>
                </c:pt>
                <c:pt idx="1695">
                  <c:v>32.799999999999997</c:v>
                </c:pt>
                <c:pt idx="1696">
                  <c:v>32.799999999999997</c:v>
                </c:pt>
                <c:pt idx="1697">
                  <c:v>32.799999999999997</c:v>
                </c:pt>
                <c:pt idx="1698">
                  <c:v>32.799999999999997</c:v>
                </c:pt>
                <c:pt idx="1699">
                  <c:v>32.799999999999997</c:v>
                </c:pt>
                <c:pt idx="1700">
                  <c:v>32.799999999999997</c:v>
                </c:pt>
                <c:pt idx="1701">
                  <c:v>32.799999999999997</c:v>
                </c:pt>
                <c:pt idx="1702">
                  <c:v>32.799999999999997</c:v>
                </c:pt>
                <c:pt idx="1703">
                  <c:v>32.700000000000003</c:v>
                </c:pt>
                <c:pt idx="1704">
                  <c:v>32.700000000000003</c:v>
                </c:pt>
                <c:pt idx="1705">
                  <c:v>32.799999999999997</c:v>
                </c:pt>
                <c:pt idx="1706">
                  <c:v>32.799999999999997</c:v>
                </c:pt>
                <c:pt idx="1707">
                  <c:v>32.799999999999997</c:v>
                </c:pt>
                <c:pt idx="1708">
                  <c:v>32.799999999999997</c:v>
                </c:pt>
                <c:pt idx="1709">
                  <c:v>32.799999999999997</c:v>
                </c:pt>
                <c:pt idx="1710">
                  <c:v>32.799999999999997</c:v>
                </c:pt>
                <c:pt idx="1711">
                  <c:v>32.799999999999997</c:v>
                </c:pt>
                <c:pt idx="1712">
                  <c:v>32.700000000000003</c:v>
                </c:pt>
                <c:pt idx="1713">
                  <c:v>32.799999999999997</c:v>
                </c:pt>
                <c:pt idx="1714">
                  <c:v>32.700000000000003</c:v>
                </c:pt>
                <c:pt idx="1715">
                  <c:v>32.700000000000003</c:v>
                </c:pt>
                <c:pt idx="1716">
                  <c:v>32.700000000000003</c:v>
                </c:pt>
                <c:pt idx="1717">
                  <c:v>32.700000000000003</c:v>
                </c:pt>
                <c:pt idx="1718">
                  <c:v>32.700000000000003</c:v>
                </c:pt>
                <c:pt idx="1719">
                  <c:v>32.799999999999997</c:v>
                </c:pt>
                <c:pt idx="1720">
                  <c:v>32.799999999999997</c:v>
                </c:pt>
                <c:pt idx="1721">
                  <c:v>32.799999999999997</c:v>
                </c:pt>
                <c:pt idx="1722">
                  <c:v>32.799999999999997</c:v>
                </c:pt>
                <c:pt idx="1723">
                  <c:v>32.799999999999997</c:v>
                </c:pt>
                <c:pt idx="1724">
                  <c:v>32.799999999999997</c:v>
                </c:pt>
                <c:pt idx="1725">
                  <c:v>32.799999999999997</c:v>
                </c:pt>
                <c:pt idx="1726">
                  <c:v>32.799999999999997</c:v>
                </c:pt>
                <c:pt idx="1727">
                  <c:v>32.799999999999997</c:v>
                </c:pt>
                <c:pt idx="1728">
                  <c:v>32.799999999999997</c:v>
                </c:pt>
                <c:pt idx="1729">
                  <c:v>32.799999999999997</c:v>
                </c:pt>
                <c:pt idx="1730">
                  <c:v>32.799999999999997</c:v>
                </c:pt>
                <c:pt idx="1731">
                  <c:v>32.799999999999997</c:v>
                </c:pt>
                <c:pt idx="1732">
                  <c:v>32.700000000000003</c:v>
                </c:pt>
                <c:pt idx="1733">
                  <c:v>32.700000000000003</c:v>
                </c:pt>
                <c:pt idx="1734">
                  <c:v>32.700000000000003</c:v>
                </c:pt>
                <c:pt idx="1735">
                  <c:v>32.700000000000003</c:v>
                </c:pt>
                <c:pt idx="1736">
                  <c:v>32.799999999999997</c:v>
                </c:pt>
                <c:pt idx="1737">
                  <c:v>32.799999999999997</c:v>
                </c:pt>
                <c:pt idx="1738">
                  <c:v>32.799999999999997</c:v>
                </c:pt>
                <c:pt idx="1739">
                  <c:v>32.799999999999997</c:v>
                </c:pt>
                <c:pt idx="1740">
                  <c:v>32.700000000000003</c:v>
                </c:pt>
                <c:pt idx="1741">
                  <c:v>32.799999999999997</c:v>
                </c:pt>
                <c:pt idx="1742">
                  <c:v>32.799999999999997</c:v>
                </c:pt>
                <c:pt idx="1743">
                  <c:v>32.799999999999997</c:v>
                </c:pt>
                <c:pt idx="1744">
                  <c:v>32.700000000000003</c:v>
                </c:pt>
                <c:pt idx="1745">
                  <c:v>32.700000000000003</c:v>
                </c:pt>
                <c:pt idx="1746">
                  <c:v>32.700000000000003</c:v>
                </c:pt>
                <c:pt idx="1747">
                  <c:v>32.799999999999997</c:v>
                </c:pt>
                <c:pt idx="1748">
                  <c:v>32.700000000000003</c:v>
                </c:pt>
                <c:pt idx="1749">
                  <c:v>32.799999999999997</c:v>
                </c:pt>
                <c:pt idx="1750">
                  <c:v>32.700000000000003</c:v>
                </c:pt>
                <c:pt idx="1751">
                  <c:v>32.700000000000003</c:v>
                </c:pt>
                <c:pt idx="1752">
                  <c:v>32.799999999999997</c:v>
                </c:pt>
                <c:pt idx="1753">
                  <c:v>32.700000000000003</c:v>
                </c:pt>
                <c:pt idx="1754">
                  <c:v>32.799999999999997</c:v>
                </c:pt>
                <c:pt idx="1755">
                  <c:v>32.799999999999997</c:v>
                </c:pt>
                <c:pt idx="1756">
                  <c:v>32.799999999999997</c:v>
                </c:pt>
                <c:pt idx="1757">
                  <c:v>32.799999999999997</c:v>
                </c:pt>
                <c:pt idx="1758">
                  <c:v>32.799999999999997</c:v>
                </c:pt>
                <c:pt idx="1759">
                  <c:v>32.799999999999997</c:v>
                </c:pt>
                <c:pt idx="1760">
                  <c:v>32.799999999999997</c:v>
                </c:pt>
                <c:pt idx="1761">
                  <c:v>32.799999999999997</c:v>
                </c:pt>
                <c:pt idx="1762">
                  <c:v>32.799999999999997</c:v>
                </c:pt>
                <c:pt idx="1763">
                  <c:v>32.799999999999997</c:v>
                </c:pt>
                <c:pt idx="1764">
                  <c:v>32.799999999999997</c:v>
                </c:pt>
                <c:pt idx="1765">
                  <c:v>32.799999999999997</c:v>
                </c:pt>
                <c:pt idx="1766">
                  <c:v>32.799999999999997</c:v>
                </c:pt>
                <c:pt idx="1767">
                  <c:v>32.799999999999997</c:v>
                </c:pt>
                <c:pt idx="1768">
                  <c:v>32.799999999999997</c:v>
                </c:pt>
                <c:pt idx="1769">
                  <c:v>32.799999999999997</c:v>
                </c:pt>
                <c:pt idx="1770">
                  <c:v>32.799999999999997</c:v>
                </c:pt>
                <c:pt idx="1771">
                  <c:v>32.799999999999997</c:v>
                </c:pt>
                <c:pt idx="1772">
                  <c:v>32.799999999999997</c:v>
                </c:pt>
                <c:pt idx="1773">
                  <c:v>32.799999999999997</c:v>
                </c:pt>
                <c:pt idx="1774">
                  <c:v>32.799999999999997</c:v>
                </c:pt>
                <c:pt idx="1775">
                  <c:v>32.799999999999997</c:v>
                </c:pt>
                <c:pt idx="1776">
                  <c:v>32.799999999999997</c:v>
                </c:pt>
                <c:pt idx="1777">
                  <c:v>32.799999999999997</c:v>
                </c:pt>
                <c:pt idx="1778">
                  <c:v>32.799999999999997</c:v>
                </c:pt>
                <c:pt idx="1779">
                  <c:v>32.799999999999997</c:v>
                </c:pt>
                <c:pt idx="1780">
                  <c:v>32.700000000000003</c:v>
                </c:pt>
                <c:pt idx="1781">
                  <c:v>32.700000000000003</c:v>
                </c:pt>
                <c:pt idx="1782">
                  <c:v>32.799999999999997</c:v>
                </c:pt>
                <c:pt idx="1783">
                  <c:v>32.799999999999997</c:v>
                </c:pt>
                <c:pt idx="1784">
                  <c:v>32.799999999999997</c:v>
                </c:pt>
                <c:pt idx="1785">
                  <c:v>32.700000000000003</c:v>
                </c:pt>
                <c:pt idx="1786">
                  <c:v>32.799999999999997</c:v>
                </c:pt>
                <c:pt idx="1787">
                  <c:v>32.799999999999997</c:v>
                </c:pt>
                <c:pt idx="1788">
                  <c:v>32.799999999999997</c:v>
                </c:pt>
                <c:pt idx="1789">
                  <c:v>32.799999999999997</c:v>
                </c:pt>
                <c:pt idx="1790">
                  <c:v>32.799999999999997</c:v>
                </c:pt>
                <c:pt idx="1791">
                  <c:v>32.799999999999997</c:v>
                </c:pt>
                <c:pt idx="1792">
                  <c:v>32.799999999999997</c:v>
                </c:pt>
                <c:pt idx="1793">
                  <c:v>32.799999999999997</c:v>
                </c:pt>
                <c:pt idx="1794">
                  <c:v>32.700000000000003</c:v>
                </c:pt>
                <c:pt idx="1795">
                  <c:v>32.700000000000003</c:v>
                </c:pt>
                <c:pt idx="1796">
                  <c:v>32.799999999999997</c:v>
                </c:pt>
                <c:pt idx="1797">
                  <c:v>32.799999999999997</c:v>
                </c:pt>
                <c:pt idx="1798">
                  <c:v>32.799999999999997</c:v>
                </c:pt>
                <c:pt idx="1799">
                  <c:v>32.799999999999997</c:v>
                </c:pt>
                <c:pt idx="1800">
                  <c:v>32.799999999999997</c:v>
                </c:pt>
                <c:pt idx="1801">
                  <c:v>32.799999999999997</c:v>
                </c:pt>
                <c:pt idx="1802">
                  <c:v>32.799999999999997</c:v>
                </c:pt>
                <c:pt idx="1803">
                  <c:v>32.799999999999997</c:v>
                </c:pt>
                <c:pt idx="1804">
                  <c:v>32.799999999999997</c:v>
                </c:pt>
                <c:pt idx="1805">
                  <c:v>32.799999999999997</c:v>
                </c:pt>
                <c:pt idx="1806">
                  <c:v>32.799999999999997</c:v>
                </c:pt>
                <c:pt idx="1807">
                  <c:v>32.799999999999997</c:v>
                </c:pt>
                <c:pt idx="1808">
                  <c:v>32.700000000000003</c:v>
                </c:pt>
                <c:pt idx="1809">
                  <c:v>32.799999999999997</c:v>
                </c:pt>
                <c:pt idx="1810">
                  <c:v>32.799999999999997</c:v>
                </c:pt>
                <c:pt idx="1811">
                  <c:v>32.799999999999997</c:v>
                </c:pt>
                <c:pt idx="1812">
                  <c:v>32.799999999999997</c:v>
                </c:pt>
                <c:pt idx="1813">
                  <c:v>32.799999999999997</c:v>
                </c:pt>
                <c:pt idx="1814">
                  <c:v>32.799999999999997</c:v>
                </c:pt>
                <c:pt idx="1815">
                  <c:v>32.799999999999997</c:v>
                </c:pt>
                <c:pt idx="1816">
                  <c:v>32.799999999999997</c:v>
                </c:pt>
                <c:pt idx="1817">
                  <c:v>32.799999999999997</c:v>
                </c:pt>
                <c:pt idx="1818">
                  <c:v>32.700000000000003</c:v>
                </c:pt>
                <c:pt idx="1819">
                  <c:v>32.799999999999997</c:v>
                </c:pt>
                <c:pt idx="1820">
                  <c:v>32.799999999999997</c:v>
                </c:pt>
                <c:pt idx="1821">
                  <c:v>32.799999999999997</c:v>
                </c:pt>
                <c:pt idx="1822">
                  <c:v>32.799999999999997</c:v>
                </c:pt>
                <c:pt idx="1823">
                  <c:v>32.799999999999997</c:v>
                </c:pt>
                <c:pt idx="1824">
                  <c:v>32.799999999999997</c:v>
                </c:pt>
                <c:pt idx="1825">
                  <c:v>32.799999999999997</c:v>
                </c:pt>
                <c:pt idx="1826">
                  <c:v>32.799999999999997</c:v>
                </c:pt>
                <c:pt idx="1827">
                  <c:v>32.799999999999997</c:v>
                </c:pt>
                <c:pt idx="1828">
                  <c:v>32.799999999999997</c:v>
                </c:pt>
                <c:pt idx="1829">
                  <c:v>32.799999999999997</c:v>
                </c:pt>
                <c:pt idx="1830">
                  <c:v>32.700000000000003</c:v>
                </c:pt>
                <c:pt idx="1831">
                  <c:v>32.799999999999997</c:v>
                </c:pt>
                <c:pt idx="1832">
                  <c:v>32.700000000000003</c:v>
                </c:pt>
                <c:pt idx="1833">
                  <c:v>32.700000000000003</c:v>
                </c:pt>
                <c:pt idx="1834">
                  <c:v>32.700000000000003</c:v>
                </c:pt>
                <c:pt idx="1835">
                  <c:v>32.799999999999997</c:v>
                </c:pt>
                <c:pt idx="1836">
                  <c:v>32.700000000000003</c:v>
                </c:pt>
                <c:pt idx="1837">
                  <c:v>32.799999999999997</c:v>
                </c:pt>
                <c:pt idx="1838">
                  <c:v>32.9</c:v>
                </c:pt>
                <c:pt idx="1839">
                  <c:v>32.799999999999997</c:v>
                </c:pt>
                <c:pt idx="1840">
                  <c:v>32.799999999999997</c:v>
                </c:pt>
                <c:pt idx="1841">
                  <c:v>32.799999999999997</c:v>
                </c:pt>
                <c:pt idx="1842">
                  <c:v>32.799999999999997</c:v>
                </c:pt>
                <c:pt idx="1843">
                  <c:v>32.700000000000003</c:v>
                </c:pt>
                <c:pt idx="1844">
                  <c:v>32.700000000000003</c:v>
                </c:pt>
                <c:pt idx="1845">
                  <c:v>32.700000000000003</c:v>
                </c:pt>
                <c:pt idx="1846">
                  <c:v>32.700000000000003</c:v>
                </c:pt>
                <c:pt idx="1847">
                  <c:v>32.700000000000003</c:v>
                </c:pt>
                <c:pt idx="1848">
                  <c:v>32.700000000000003</c:v>
                </c:pt>
                <c:pt idx="1849">
                  <c:v>32.799999999999997</c:v>
                </c:pt>
                <c:pt idx="1850">
                  <c:v>32.799999999999997</c:v>
                </c:pt>
                <c:pt idx="1851">
                  <c:v>32.700000000000003</c:v>
                </c:pt>
                <c:pt idx="1852">
                  <c:v>32.700000000000003</c:v>
                </c:pt>
                <c:pt idx="1853">
                  <c:v>32.799999999999997</c:v>
                </c:pt>
                <c:pt idx="1854">
                  <c:v>32.700000000000003</c:v>
                </c:pt>
                <c:pt idx="1855">
                  <c:v>32.799999999999997</c:v>
                </c:pt>
                <c:pt idx="1856">
                  <c:v>32.799999999999997</c:v>
                </c:pt>
                <c:pt idx="1857">
                  <c:v>32.799999999999997</c:v>
                </c:pt>
                <c:pt idx="1858">
                  <c:v>32.799999999999997</c:v>
                </c:pt>
                <c:pt idx="1859">
                  <c:v>32.799999999999997</c:v>
                </c:pt>
                <c:pt idx="1860">
                  <c:v>32.799999999999997</c:v>
                </c:pt>
                <c:pt idx="1861">
                  <c:v>32.799999999999997</c:v>
                </c:pt>
                <c:pt idx="1862">
                  <c:v>32.799999999999997</c:v>
                </c:pt>
                <c:pt idx="1863">
                  <c:v>32.799999999999997</c:v>
                </c:pt>
                <c:pt idx="1864">
                  <c:v>32.799999999999997</c:v>
                </c:pt>
                <c:pt idx="1865">
                  <c:v>32.700000000000003</c:v>
                </c:pt>
                <c:pt idx="1866">
                  <c:v>32.799999999999997</c:v>
                </c:pt>
                <c:pt idx="1867">
                  <c:v>32.799999999999997</c:v>
                </c:pt>
                <c:pt idx="1868">
                  <c:v>32.799999999999997</c:v>
                </c:pt>
                <c:pt idx="1869">
                  <c:v>32.799999999999997</c:v>
                </c:pt>
                <c:pt idx="1870">
                  <c:v>32.700000000000003</c:v>
                </c:pt>
                <c:pt idx="1871">
                  <c:v>32.799999999999997</c:v>
                </c:pt>
                <c:pt idx="1872">
                  <c:v>32.799999999999997</c:v>
                </c:pt>
                <c:pt idx="1873">
                  <c:v>32.799999999999997</c:v>
                </c:pt>
                <c:pt idx="1874">
                  <c:v>32.799999999999997</c:v>
                </c:pt>
                <c:pt idx="1875">
                  <c:v>32.799999999999997</c:v>
                </c:pt>
                <c:pt idx="1876">
                  <c:v>32.799999999999997</c:v>
                </c:pt>
                <c:pt idx="1877">
                  <c:v>32.799999999999997</c:v>
                </c:pt>
                <c:pt idx="1878">
                  <c:v>32.799999999999997</c:v>
                </c:pt>
                <c:pt idx="1879">
                  <c:v>32.700000000000003</c:v>
                </c:pt>
                <c:pt idx="1880">
                  <c:v>32.799999999999997</c:v>
                </c:pt>
                <c:pt idx="1881">
                  <c:v>32.799999999999997</c:v>
                </c:pt>
                <c:pt idx="1882">
                  <c:v>32.700000000000003</c:v>
                </c:pt>
                <c:pt idx="1883">
                  <c:v>32.799999999999997</c:v>
                </c:pt>
                <c:pt idx="1884">
                  <c:v>32.799999999999997</c:v>
                </c:pt>
                <c:pt idx="1885">
                  <c:v>32.799999999999997</c:v>
                </c:pt>
                <c:pt idx="1886">
                  <c:v>32.799999999999997</c:v>
                </c:pt>
                <c:pt idx="1887">
                  <c:v>32.700000000000003</c:v>
                </c:pt>
                <c:pt idx="1888">
                  <c:v>32.700000000000003</c:v>
                </c:pt>
                <c:pt idx="1889">
                  <c:v>32.700000000000003</c:v>
                </c:pt>
                <c:pt idx="1890">
                  <c:v>32.799999999999997</c:v>
                </c:pt>
                <c:pt idx="1891">
                  <c:v>32.799999999999997</c:v>
                </c:pt>
                <c:pt idx="1892">
                  <c:v>32.799999999999997</c:v>
                </c:pt>
                <c:pt idx="1893">
                  <c:v>32.799999999999997</c:v>
                </c:pt>
                <c:pt idx="1894">
                  <c:v>32.799999999999997</c:v>
                </c:pt>
                <c:pt idx="1895">
                  <c:v>32.799999999999997</c:v>
                </c:pt>
                <c:pt idx="1896">
                  <c:v>32.799999999999997</c:v>
                </c:pt>
                <c:pt idx="1897">
                  <c:v>32.799999999999997</c:v>
                </c:pt>
                <c:pt idx="1898">
                  <c:v>32.799999999999997</c:v>
                </c:pt>
                <c:pt idx="1899">
                  <c:v>32.799999999999997</c:v>
                </c:pt>
                <c:pt idx="1900">
                  <c:v>32.799999999999997</c:v>
                </c:pt>
                <c:pt idx="1901">
                  <c:v>32.799999999999997</c:v>
                </c:pt>
                <c:pt idx="1902">
                  <c:v>32.799999999999997</c:v>
                </c:pt>
                <c:pt idx="1903">
                  <c:v>32.799999999999997</c:v>
                </c:pt>
                <c:pt idx="1904">
                  <c:v>32.700000000000003</c:v>
                </c:pt>
                <c:pt idx="1905">
                  <c:v>32.700000000000003</c:v>
                </c:pt>
                <c:pt idx="1906">
                  <c:v>32.799999999999997</c:v>
                </c:pt>
                <c:pt idx="1907">
                  <c:v>32.799999999999997</c:v>
                </c:pt>
                <c:pt idx="1908">
                  <c:v>32.799999999999997</c:v>
                </c:pt>
                <c:pt idx="1909">
                  <c:v>32.799999999999997</c:v>
                </c:pt>
                <c:pt idx="1910">
                  <c:v>32.799999999999997</c:v>
                </c:pt>
                <c:pt idx="1911">
                  <c:v>32.799999999999997</c:v>
                </c:pt>
                <c:pt idx="1912">
                  <c:v>32.700000000000003</c:v>
                </c:pt>
                <c:pt idx="1913">
                  <c:v>32.799999999999997</c:v>
                </c:pt>
                <c:pt idx="1914">
                  <c:v>32.700000000000003</c:v>
                </c:pt>
                <c:pt idx="1915">
                  <c:v>32.799999999999997</c:v>
                </c:pt>
                <c:pt idx="1916">
                  <c:v>32.799999999999997</c:v>
                </c:pt>
                <c:pt idx="1917">
                  <c:v>32.799999999999997</c:v>
                </c:pt>
                <c:pt idx="1918">
                  <c:v>32.799999999999997</c:v>
                </c:pt>
                <c:pt idx="1919">
                  <c:v>32.799999999999997</c:v>
                </c:pt>
                <c:pt idx="1920">
                  <c:v>32.700000000000003</c:v>
                </c:pt>
                <c:pt idx="1921">
                  <c:v>32.799999999999997</c:v>
                </c:pt>
                <c:pt idx="1922">
                  <c:v>32.799999999999997</c:v>
                </c:pt>
                <c:pt idx="1923">
                  <c:v>32.799999999999997</c:v>
                </c:pt>
                <c:pt idx="1924">
                  <c:v>32.799999999999997</c:v>
                </c:pt>
                <c:pt idx="1925">
                  <c:v>32.799999999999997</c:v>
                </c:pt>
                <c:pt idx="1926">
                  <c:v>32.799999999999997</c:v>
                </c:pt>
                <c:pt idx="1927">
                  <c:v>32.799999999999997</c:v>
                </c:pt>
                <c:pt idx="1928">
                  <c:v>32.799999999999997</c:v>
                </c:pt>
                <c:pt idx="1929">
                  <c:v>32.799999999999997</c:v>
                </c:pt>
                <c:pt idx="1930">
                  <c:v>32.799999999999997</c:v>
                </c:pt>
                <c:pt idx="1931">
                  <c:v>32.799999999999997</c:v>
                </c:pt>
                <c:pt idx="1932">
                  <c:v>32.799999999999997</c:v>
                </c:pt>
                <c:pt idx="1933">
                  <c:v>32.799999999999997</c:v>
                </c:pt>
                <c:pt idx="1934">
                  <c:v>32.799999999999997</c:v>
                </c:pt>
                <c:pt idx="1935">
                  <c:v>32.700000000000003</c:v>
                </c:pt>
                <c:pt idx="1936">
                  <c:v>32.799999999999997</c:v>
                </c:pt>
                <c:pt idx="1937">
                  <c:v>32.799999999999997</c:v>
                </c:pt>
                <c:pt idx="1938">
                  <c:v>32.799999999999997</c:v>
                </c:pt>
                <c:pt idx="1939">
                  <c:v>32.799999999999997</c:v>
                </c:pt>
                <c:pt idx="1940">
                  <c:v>32.799999999999997</c:v>
                </c:pt>
                <c:pt idx="1941">
                  <c:v>32.799999999999997</c:v>
                </c:pt>
                <c:pt idx="1942">
                  <c:v>32.799999999999997</c:v>
                </c:pt>
                <c:pt idx="1943">
                  <c:v>32.799999999999997</c:v>
                </c:pt>
                <c:pt idx="1944">
                  <c:v>32.799999999999997</c:v>
                </c:pt>
                <c:pt idx="1945">
                  <c:v>32.799999999999997</c:v>
                </c:pt>
                <c:pt idx="1946">
                  <c:v>32.700000000000003</c:v>
                </c:pt>
                <c:pt idx="1947">
                  <c:v>32.700000000000003</c:v>
                </c:pt>
                <c:pt idx="1948">
                  <c:v>32.799999999999997</c:v>
                </c:pt>
                <c:pt idx="1949">
                  <c:v>32.799999999999997</c:v>
                </c:pt>
                <c:pt idx="1950">
                  <c:v>32.799999999999997</c:v>
                </c:pt>
                <c:pt idx="1951">
                  <c:v>32.799999999999997</c:v>
                </c:pt>
                <c:pt idx="1952">
                  <c:v>32.799999999999997</c:v>
                </c:pt>
                <c:pt idx="1953">
                  <c:v>32.799999999999997</c:v>
                </c:pt>
                <c:pt idx="1954">
                  <c:v>32.799999999999997</c:v>
                </c:pt>
                <c:pt idx="1955">
                  <c:v>32.799999999999997</c:v>
                </c:pt>
                <c:pt idx="1956">
                  <c:v>32.799999999999997</c:v>
                </c:pt>
                <c:pt idx="1957">
                  <c:v>32.799999999999997</c:v>
                </c:pt>
                <c:pt idx="1958">
                  <c:v>32.799999999999997</c:v>
                </c:pt>
                <c:pt idx="1959">
                  <c:v>32.700000000000003</c:v>
                </c:pt>
                <c:pt idx="1960">
                  <c:v>32.700000000000003</c:v>
                </c:pt>
                <c:pt idx="1961">
                  <c:v>32.799999999999997</c:v>
                </c:pt>
                <c:pt idx="1962">
                  <c:v>32.799999999999997</c:v>
                </c:pt>
                <c:pt idx="1963">
                  <c:v>32.799999999999997</c:v>
                </c:pt>
                <c:pt idx="1964">
                  <c:v>32.700000000000003</c:v>
                </c:pt>
                <c:pt idx="1965">
                  <c:v>32.700000000000003</c:v>
                </c:pt>
                <c:pt idx="1966">
                  <c:v>32.700000000000003</c:v>
                </c:pt>
                <c:pt idx="1967">
                  <c:v>32.799999999999997</c:v>
                </c:pt>
                <c:pt idx="1968">
                  <c:v>32.799999999999997</c:v>
                </c:pt>
                <c:pt idx="1969">
                  <c:v>32.799999999999997</c:v>
                </c:pt>
                <c:pt idx="1970">
                  <c:v>32.799999999999997</c:v>
                </c:pt>
                <c:pt idx="1971">
                  <c:v>32.799999999999997</c:v>
                </c:pt>
                <c:pt idx="1972">
                  <c:v>32.799999999999997</c:v>
                </c:pt>
                <c:pt idx="1973">
                  <c:v>32.799999999999997</c:v>
                </c:pt>
                <c:pt idx="1974">
                  <c:v>32.799999999999997</c:v>
                </c:pt>
                <c:pt idx="1975">
                  <c:v>32.700000000000003</c:v>
                </c:pt>
                <c:pt idx="1976">
                  <c:v>32.700000000000003</c:v>
                </c:pt>
                <c:pt idx="1977">
                  <c:v>32.700000000000003</c:v>
                </c:pt>
                <c:pt idx="1978">
                  <c:v>32.799999999999997</c:v>
                </c:pt>
                <c:pt idx="1979">
                  <c:v>32.799999999999997</c:v>
                </c:pt>
                <c:pt idx="1980">
                  <c:v>32.799999999999997</c:v>
                </c:pt>
                <c:pt idx="1981">
                  <c:v>32.799999999999997</c:v>
                </c:pt>
                <c:pt idx="1982">
                  <c:v>32.799999999999997</c:v>
                </c:pt>
                <c:pt idx="1983">
                  <c:v>32.700000000000003</c:v>
                </c:pt>
                <c:pt idx="1984">
                  <c:v>32.700000000000003</c:v>
                </c:pt>
                <c:pt idx="1985">
                  <c:v>32.799999999999997</c:v>
                </c:pt>
                <c:pt idx="1986">
                  <c:v>32.799999999999997</c:v>
                </c:pt>
                <c:pt idx="1987">
                  <c:v>32.799999999999997</c:v>
                </c:pt>
                <c:pt idx="1988">
                  <c:v>32.700000000000003</c:v>
                </c:pt>
                <c:pt idx="1989">
                  <c:v>32.799999999999997</c:v>
                </c:pt>
                <c:pt idx="1990">
                  <c:v>32.799999999999997</c:v>
                </c:pt>
                <c:pt idx="1991">
                  <c:v>32.799999999999997</c:v>
                </c:pt>
                <c:pt idx="1992">
                  <c:v>32.700000000000003</c:v>
                </c:pt>
                <c:pt idx="1993">
                  <c:v>32.799999999999997</c:v>
                </c:pt>
                <c:pt idx="1994">
                  <c:v>32.799999999999997</c:v>
                </c:pt>
                <c:pt idx="1995">
                  <c:v>32.799999999999997</c:v>
                </c:pt>
                <c:pt idx="1996">
                  <c:v>32.700000000000003</c:v>
                </c:pt>
                <c:pt idx="1997">
                  <c:v>32.799999999999997</c:v>
                </c:pt>
                <c:pt idx="1998">
                  <c:v>32.799999999999997</c:v>
                </c:pt>
                <c:pt idx="1999">
                  <c:v>32.799999999999997</c:v>
                </c:pt>
                <c:pt idx="2000">
                  <c:v>32.799999999999997</c:v>
                </c:pt>
                <c:pt idx="2001">
                  <c:v>32.799999999999997</c:v>
                </c:pt>
                <c:pt idx="2002">
                  <c:v>32.799999999999997</c:v>
                </c:pt>
                <c:pt idx="2003">
                  <c:v>32.799999999999997</c:v>
                </c:pt>
                <c:pt idx="2004">
                  <c:v>32.9</c:v>
                </c:pt>
                <c:pt idx="2005">
                  <c:v>32.799999999999997</c:v>
                </c:pt>
                <c:pt idx="2006">
                  <c:v>32.799999999999997</c:v>
                </c:pt>
                <c:pt idx="2007">
                  <c:v>32.799999999999997</c:v>
                </c:pt>
                <c:pt idx="2008">
                  <c:v>32.799999999999997</c:v>
                </c:pt>
                <c:pt idx="2009">
                  <c:v>32.799999999999997</c:v>
                </c:pt>
                <c:pt idx="2010">
                  <c:v>32.799999999999997</c:v>
                </c:pt>
                <c:pt idx="2011">
                  <c:v>32.799999999999997</c:v>
                </c:pt>
                <c:pt idx="2012">
                  <c:v>32.799999999999997</c:v>
                </c:pt>
                <c:pt idx="2013">
                  <c:v>32.799999999999997</c:v>
                </c:pt>
                <c:pt idx="2014">
                  <c:v>32.799999999999997</c:v>
                </c:pt>
                <c:pt idx="2015">
                  <c:v>32.799999999999997</c:v>
                </c:pt>
                <c:pt idx="2016">
                  <c:v>32.799999999999997</c:v>
                </c:pt>
                <c:pt idx="2017">
                  <c:v>32.799999999999997</c:v>
                </c:pt>
                <c:pt idx="2018">
                  <c:v>32.799999999999997</c:v>
                </c:pt>
                <c:pt idx="2019">
                  <c:v>32.799999999999997</c:v>
                </c:pt>
                <c:pt idx="2020">
                  <c:v>32.799999999999997</c:v>
                </c:pt>
                <c:pt idx="2021">
                  <c:v>32.799999999999997</c:v>
                </c:pt>
                <c:pt idx="2022">
                  <c:v>32.799999999999997</c:v>
                </c:pt>
                <c:pt idx="2023">
                  <c:v>32.799999999999997</c:v>
                </c:pt>
                <c:pt idx="2024">
                  <c:v>32.799999999999997</c:v>
                </c:pt>
                <c:pt idx="2025">
                  <c:v>32.799999999999997</c:v>
                </c:pt>
                <c:pt idx="2026">
                  <c:v>32.799999999999997</c:v>
                </c:pt>
                <c:pt idx="2027">
                  <c:v>32.799999999999997</c:v>
                </c:pt>
                <c:pt idx="2028">
                  <c:v>32.799999999999997</c:v>
                </c:pt>
                <c:pt idx="2029">
                  <c:v>32.700000000000003</c:v>
                </c:pt>
                <c:pt idx="2030">
                  <c:v>32.799999999999997</c:v>
                </c:pt>
                <c:pt idx="2031">
                  <c:v>32.799999999999997</c:v>
                </c:pt>
                <c:pt idx="2032">
                  <c:v>32.799999999999997</c:v>
                </c:pt>
                <c:pt idx="2033">
                  <c:v>32.700000000000003</c:v>
                </c:pt>
                <c:pt idx="2034">
                  <c:v>32.700000000000003</c:v>
                </c:pt>
                <c:pt idx="2035">
                  <c:v>32.700000000000003</c:v>
                </c:pt>
                <c:pt idx="2036">
                  <c:v>32.799999999999997</c:v>
                </c:pt>
                <c:pt idx="2037">
                  <c:v>32.799999999999997</c:v>
                </c:pt>
                <c:pt idx="2038">
                  <c:v>32.799999999999997</c:v>
                </c:pt>
                <c:pt idx="2039">
                  <c:v>32.799999999999997</c:v>
                </c:pt>
                <c:pt idx="2040">
                  <c:v>32.799999999999997</c:v>
                </c:pt>
                <c:pt idx="2041">
                  <c:v>32.799999999999997</c:v>
                </c:pt>
                <c:pt idx="2042">
                  <c:v>32.799999999999997</c:v>
                </c:pt>
                <c:pt idx="2043">
                  <c:v>32.799999999999997</c:v>
                </c:pt>
                <c:pt idx="2044">
                  <c:v>32.799999999999997</c:v>
                </c:pt>
                <c:pt idx="2045">
                  <c:v>32.799999999999997</c:v>
                </c:pt>
                <c:pt idx="2046">
                  <c:v>32.799999999999997</c:v>
                </c:pt>
                <c:pt idx="2047">
                  <c:v>32.700000000000003</c:v>
                </c:pt>
                <c:pt idx="2048">
                  <c:v>32.700000000000003</c:v>
                </c:pt>
                <c:pt idx="2049">
                  <c:v>32.799999999999997</c:v>
                </c:pt>
                <c:pt idx="2050">
                  <c:v>32.799999999999997</c:v>
                </c:pt>
                <c:pt idx="2051">
                  <c:v>32.799999999999997</c:v>
                </c:pt>
                <c:pt idx="2052">
                  <c:v>32.799999999999997</c:v>
                </c:pt>
                <c:pt idx="2053">
                  <c:v>32.799999999999997</c:v>
                </c:pt>
                <c:pt idx="2054">
                  <c:v>32.799999999999997</c:v>
                </c:pt>
                <c:pt idx="2055">
                  <c:v>32.799999999999997</c:v>
                </c:pt>
                <c:pt idx="2056">
                  <c:v>32.799999999999997</c:v>
                </c:pt>
                <c:pt idx="2057">
                  <c:v>32.799999999999997</c:v>
                </c:pt>
                <c:pt idx="2058">
                  <c:v>32.799999999999997</c:v>
                </c:pt>
                <c:pt idx="2059">
                  <c:v>32.799999999999997</c:v>
                </c:pt>
                <c:pt idx="2060">
                  <c:v>32.799999999999997</c:v>
                </c:pt>
                <c:pt idx="2061">
                  <c:v>32.799999999999997</c:v>
                </c:pt>
                <c:pt idx="2062">
                  <c:v>32.799999999999997</c:v>
                </c:pt>
                <c:pt idx="2063">
                  <c:v>32.799999999999997</c:v>
                </c:pt>
                <c:pt idx="2064">
                  <c:v>32.799999999999997</c:v>
                </c:pt>
                <c:pt idx="2065">
                  <c:v>32.799999999999997</c:v>
                </c:pt>
                <c:pt idx="2066">
                  <c:v>32.799999999999997</c:v>
                </c:pt>
                <c:pt idx="2067">
                  <c:v>32.799999999999997</c:v>
                </c:pt>
                <c:pt idx="2068">
                  <c:v>32.799999999999997</c:v>
                </c:pt>
                <c:pt idx="2069">
                  <c:v>32.799999999999997</c:v>
                </c:pt>
                <c:pt idx="2070">
                  <c:v>32.799999999999997</c:v>
                </c:pt>
                <c:pt idx="2071">
                  <c:v>32.799999999999997</c:v>
                </c:pt>
                <c:pt idx="2072">
                  <c:v>32.799999999999997</c:v>
                </c:pt>
                <c:pt idx="2073">
                  <c:v>32.799999999999997</c:v>
                </c:pt>
                <c:pt idx="2074">
                  <c:v>32.799999999999997</c:v>
                </c:pt>
                <c:pt idx="2075">
                  <c:v>32.799999999999997</c:v>
                </c:pt>
                <c:pt idx="2076">
                  <c:v>32.799999999999997</c:v>
                </c:pt>
                <c:pt idx="2077">
                  <c:v>32.700000000000003</c:v>
                </c:pt>
                <c:pt idx="2078">
                  <c:v>32.700000000000003</c:v>
                </c:pt>
                <c:pt idx="2079">
                  <c:v>32.799999999999997</c:v>
                </c:pt>
                <c:pt idx="2080">
                  <c:v>32.799999999999997</c:v>
                </c:pt>
                <c:pt idx="2081">
                  <c:v>32.799999999999997</c:v>
                </c:pt>
                <c:pt idx="2082">
                  <c:v>32.799999999999997</c:v>
                </c:pt>
                <c:pt idx="2083">
                  <c:v>32.799999999999997</c:v>
                </c:pt>
                <c:pt idx="2084">
                  <c:v>32.799999999999997</c:v>
                </c:pt>
                <c:pt idx="2085">
                  <c:v>32.700000000000003</c:v>
                </c:pt>
                <c:pt idx="2086">
                  <c:v>32.700000000000003</c:v>
                </c:pt>
                <c:pt idx="2087">
                  <c:v>32.700000000000003</c:v>
                </c:pt>
                <c:pt idx="2088">
                  <c:v>32.700000000000003</c:v>
                </c:pt>
                <c:pt idx="2089">
                  <c:v>32.799999999999997</c:v>
                </c:pt>
                <c:pt idx="2090">
                  <c:v>32.700000000000003</c:v>
                </c:pt>
                <c:pt idx="2091">
                  <c:v>32.799999999999997</c:v>
                </c:pt>
                <c:pt idx="2092">
                  <c:v>32.799999999999997</c:v>
                </c:pt>
                <c:pt idx="2093">
                  <c:v>32.799999999999997</c:v>
                </c:pt>
                <c:pt idx="2094">
                  <c:v>32.799999999999997</c:v>
                </c:pt>
                <c:pt idx="2095">
                  <c:v>32.799999999999997</c:v>
                </c:pt>
                <c:pt idx="2096">
                  <c:v>32.799999999999997</c:v>
                </c:pt>
                <c:pt idx="2097">
                  <c:v>32.799999999999997</c:v>
                </c:pt>
                <c:pt idx="2098">
                  <c:v>32.799999999999997</c:v>
                </c:pt>
                <c:pt idx="2099">
                  <c:v>32.700000000000003</c:v>
                </c:pt>
                <c:pt idx="2100">
                  <c:v>32.700000000000003</c:v>
                </c:pt>
                <c:pt idx="2101">
                  <c:v>32.799999999999997</c:v>
                </c:pt>
                <c:pt idx="2102">
                  <c:v>32.799999999999997</c:v>
                </c:pt>
                <c:pt idx="2103">
                  <c:v>32.700000000000003</c:v>
                </c:pt>
                <c:pt idx="2104">
                  <c:v>32.799999999999997</c:v>
                </c:pt>
                <c:pt idx="2105">
                  <c:v>32.799999999999997</c:v>
                </c:pt>
                <c:pt idx="2106">
                  <c:v>32.799999999999997</c:v>
                </c:pt>
                <c:pt idx="2107">
                  <c:v>32.799999999999997</c:v>
                </c:pt>
                <c:pt idx="2108">
                  <c:v>32.799999999999997</c:v>
                </c:pt>
                <c:pt idx="2109">
                  <c:v>32.799999999999997</c:v>
                </c:pt>
                <c:pt idx="2110">
                  <c:v>32.799999999999997</c:v>
                </c:pt>
                <c:pt idx="2111">
                  <c:v>32.799999999999997</c:v>
                </c:pt>
                <c:pt idx="2112">
                  <c:v>32.799999999999997</c:v>
                </c:pt>
                <c:pt idx="2113">
                  <c:v>32.799999999999997</c:v>
                </c:pt>
                <c:pt idx="2114">
                  <c:v>32.799999999999997</c:v>
                </c:pt>
                <c:pt idx="2115">
                  <c:v>32.799999999999997</c:v>
                </c:pt>
                <c:pt idx="2116">
                  <c:v>32.700000000000003</c:v>
                </c:pt>
                <c:pt idx="2117">
                  <c:v>32.799999999999997</c:v>
                </c:pt>
                <c:pt idx="2118">
                  <c:v>32.799999999999997</c:v>
                </c:pt>
                <c:pt idx="2119">
                  <c:v>32.799999999999997</c:v>
                </c:pt>
                <c:pt idx="2120">
                  <c:v>32.799999999999997</c:v>
                </c:pt>
                <c:pt idx="2121">
                  <c:v>32.799999999999997</c:v>
                </c:pt>
                <c:pt idx="2122">
                  <c:v>32.799999999999997</c:v>
                </c:pt>
                <c:pt idx="2123">
                  <c:v>32.799999999999997</c:v>
                </c:pt>
                <c:pt idx="2124">
                  <c:v>32.799999999999997</c:v>
                </c:pt>
                <c:pt idx="2125">
                  <c:v>32.799999999999997</c:v>
                </c:pt>
                <c:pt idx="2126">
                  <c:v>32.700000000000003</c:v>
                </c:pt>
                <c:pt idx="2127">
                  <c:v>32.799999999999997</c:v>
                </c:pt>
                <c:pt idx="2128">
                  <c:v>32.799999999999997</c:v>
                </c:pt>
                <c:pt idx="2129">
                  <c:v>32.799999999999997</c:v>
                </c:pt>
                <c:pt idx="2130">
                  <c:v>32.799999999999997</c:v>
                </c:pt>
                <c:pt idx="2131">
                  <c:v>32.700000000000003</c:v>
                </c:pt>
                <c:pt idx="2132">
                  <c:v>32.799999999999997</c:v>
                </c:pt>
                <c:pt idx="2133">
                  <c:v>32.799999999999997</c:v>
                </c:pt>
                <c:pt idx="2134">
                  <c:v>32.799999999999997</c:v>
                </c:pt>
                <c:pt idx="2135">
                  <c:v>32.799999999999997</c:v>
                </c:pt>
                <c:pt idx="2136">
                  <c:v>32.799999999999997</c:v>
                </c:pt>
                <c:pt idx="2137">
                  <c:v>32.799999999999997</c:v>
                </c:pt>
                <c:pt idx="2138">
                  <c:v>32.799999999999997</c:v>
                </c:pt>
                <c:pt idx="2139">
                  <c:v>32.799999999999997</c:v>
                </c:pt>
                <c:pt idx="2140">
                  <c:v>32.799999999999997</c:v>
                </c:pt>
                <c:pt idx="2141">
                  <c:v>32.799999999999997</c:v>
                </c:pt>
                <c:pt idx="2142">
                  <c:v>32.799999999999997</c:v>
                </c:pt>
                <c:pt idx="2143">
                  <c:v>32.799999999999997</c:v>
                </c:pt>
                <c:pt idx="2144">
                  <c:v>32.799999999999997</c:v>
                </c:pt>
                <c:pt idx="2145">
                  <c:v>32.799999999999997</c:v>
                </c:pt>
                <c:pt idx="2146">
                  <c:v>32.799999999999997</c:v>
                </c:pt>
                <c:pt idx="2147">
                  <c:v>32.799999999999997</c:v>
                </c:pt>
                <c:pt idx="2148">
                  <c:v>32.799999999999997</c:v>
                </c:pt>
                <c:pt idx="2149">
                  <c:v>32.9</c:v>
                </c:pt>
                <c:pt idx="2150">
                  <c:v>32.9</c:v>
                </c:pt>
                <c:pt idx="2151">
                  <c:v>32.799999999999997</c:v>
                </c:pt>
                <c:pt idx="2152">
                  <c:v>32.799999999999997</c:v>
                </c:pt>
                <c:pt idx="2153">
                  <c:v>32.799999999999997</c:v>
                </c:pt>
                <c:pt idx="2154">
                  <c:v>32.799999999999997</c:v>
                </c:pt>
                <c:pt idx="2155">
                  <c:v>32.799999999999997</c:v>
                </c:pt>
                <c:pt idx="2156">
                  <c:v>32.799999999999997</c:v>
                </c:pt>
                <c:pt idx="2157">
                  <c:v>32.799999999999997</c:v>
                </c:pt>
                <c:pt idx="2158">
                  <c:v>32.799999999999997</c:v>
                </c:pt>
                <c:pt idx="2159">
                  <c:v>32.700000000000003</c:v>
                </c:pt>
                <c:pt idx="2160">
                  <c:v>32.799999999999997</c:v>
                </c:pt>
                <c:pt idx="2161">
                  <c:v>32.700000000000003</c:v>
                </c:pt>
                <c:pt idx="2162">
                  <c:v>32.799999999999997</c:v>
                </c:pt>
                <c:pt idx="2163">
                  <c:v>32.799999999999997</c:v>
                </c:pt>
                <c:pt idx="2164">
                  <c:v>32.799999999999997</c:v>
                </c:pt>
                <c:pt idx="2165">
                  <c:v>32.700000000000003</c:v>
                </c:pt>
                <c:pt idx="2166">
                  <c:v>32.700000000000003</c:v>
                </c:pt>
                <c:pt idx="2167">
                  <c:v>32.799999999999997</c:v>
                </c:pt>
                <c:pt idx="2168">
                  <c:v>32.799999999999997</c:v>
                </c:pt>
                <c:pt idx="2169">
                  <c:v>32.799999999999997</c:v>
                </c:pt>
                <c:pt idx="2170">
                  <c:v>32.799999999999997</c:v>
                </c:pt>
                <c:pt idx="2171">
                  <c:v>32.799999999999997</c:v>
                </c:pt>
                <c:pt idx="2172">
                  <c:v>32.799999999999997</c:v>
                </c:pt>
                <c:pt idx="2173">
                  <c:v>32.799999999999997</c:v>
                </c:pt>
                <c:pt idx="2174">
                  <c:v>32.799999999999997</c:v>
                </c:pt>
                <c:pt idx="2175">
                  <c:v>32.799999999999997</c:v>
                </c:pt>
                <c:pt idx="2176">
                  <c:v>32.799999999999997</c:v>
                </c:pt>
                <c:pt idx="2177">
                  <c:v>32.799999999999997</c:v>
                </c:pt>
                <c:pt idx="2178">
                  <c:v>32.799999999999997</c:v>
                </c:pt>
                <c:pt idx="2179">
                  <c:v>32.799999999999997</c:v>
                </c:pt>
                <c:pt idx="2180">
                  <c:v>32.799999999999997</c:v>
                </c:pt>
                <c:pt idx="2181">
                  <c:v>32.799999999999997</c:v>
                </c:pt>
                <c:pt idx="2182">
                  <c:v>32.799999999999997</c:v>
                </c:pt>
                <c:pt idx="2183">
                  <c:v>32.799999999999997</c:v>
                </c:pt>
                <c:pt idx="2184">
                  <c:v>32.799999999999997</c:v>
                </c:pt>
                <c:pt idx="2185">
                  <c:v>32.799999999999997</c:v>
                </c:pt>
                <c:pt idx="2186">
                  <c:v>32.799999999999997</c:v>
                </c:pt>
                <c:pt idx="2187">
                  <c:v>32.700000000000003</c:v>
                </c:pt>
                <c:pt idx="2188">
                  <c:v>32.700000000000003</c:v>
                </c:pt>
                <c:pt idx="2189">
                  <c:v>32.700000000000003</c:v>
                </c:pt>
                <c:pt idx="2190">
                  <c:v>32.799999999999997</c:v>
                </c:pt>
                <c:pt idx="2191">
                  <c:v>32.799999999999997</c:v>
                </c:pt>
                <c:pt idx="2192">
                  <c:v>32.700000000000003</c:v>
                </c:pt>
                <c:pt idx="2193">
                  <c:v>32.700000000000003</c:v>
                </c:pt>
                <c:pt idx="2194">
                  <c:v>32.700000000000003</c:v>
                </c:pt>
                <c:pt idx="2195">
                  <c:v>32.799999999999997</c:v>
                </c:pt>
                <c:pt idx="2196">
                  <c:v>32.799999999999997</c:v>
                </c:pt>
                <c:pt idx="2197">
                  <c:v>32.799999999999997</c:v>
                </c:pt>
                <c:pt idx="2198">
                  <c:v>32.799999999999997</c:v>
                </c:pt>
                <c:pt idx="2199">
                  <c:v>32.799999999999997</c:v>
                </c:pt>
                <c:pt idx="2200">
                  <c:v>32.799999999999997</c:v>
                </c:pt>
                <c:pt idx="2201">
                  <c:v>32.799999999999997</c:v>
                </c:pt>
                <c:pt idx="2202">
                  <c:v>32.799999999999997</c:v>
                </c:pt>
                <c:pt idx="2203">
                  <c:v>32.799999999999997</c:v>
                </c:pt>
                <c:pt idx="2204">
                  <c:v>32.799999999999997</c:v>
                </c:pt>
                <c:pt idx="2205">
                  <c:v>32.799999999999997</c:v>
                </c:pt>
                <c:pt idx="2206">
                  <c:v>32.700000000000003</c:v>
                </c:pt>
                <c:pt idx="2207">
                  <c:v>32.799999999999997</c:v>
                </c:pt>
                <c:pt idx="2208">
                  <c:v>32.799999999999997</c:v>
                </c:pt>
                <c:pt idx="2209">
                  <c:v>32.799999999999997</c:v>
                </c:pt>
                <c:pt idx="2210">
                  <c:v>32.799999999999997</c:v>
                </c:pt>
                <c:pt idx="2211">
                  <c:v>32.799999999999997</c:v>
                </c:pt>
                <c:pt idx="2212">
                  <c:v>32.799999999999997</c:v>
                </c:pt>
                <c:pt idx="2213">
                  <c:v>32.799999999999997</c:v>
                </c:pt>
                <c:pt idx="2214">
                  <c:v>32.799999999999997</c:v>
                </c:pt>
                <c:pt idx="2215">
                  <c:v>32.799999999999997</c:v>
                </c:pt>
                <c:pt idx="2216">
                  <c:v>32.799999999999997</c:v>
                </c:pt>
                <c:pt idx="2217">
                  <c:v>32.799999999999997</c:v>
                </c:pt>
                <c:pt idx="2218">
                  <c:v>32.799999999999997</c:v>
                </c:pt>
                <c:pt idx="2219">
                  <c:v>32.799999999999997</c:v>
                </c:pt>
                <c:pt idx="2220">
                  <c:v>32.799999999999997</c:v>
                </c:pt>
                <c:pt idx="2221">
                  <c:v>32.799999999999997</c:v>
                </c:pt>
                <c:pt idx="2222">
                  <c:v>32.799999999999997</c:v>
                </c:pt>
                <c:pt idx="2223">
                  <c:v>32.799999999999997</c:v>
                </c:pt>
                <c:pt idx="2224">
                  <c:v>32.799999999999997</c:v>
                </c:pt>
                <c:pt idx="2225">
                  <c:v>32.799999999999997</c:v>
                </c:pt>
                <c:pt idx="2226">
                  <c:v>32.799999999999997</c:v>
                </c:pt>
                <c:pt idx="2227">
                  <c:v>32.799999999999997</c:v>
                </c:pt>
                <c:pt idx="2228">
                  <c:v>32.700000000000003</c:v>
                </c:pt>
                <c:pt idx="2229">
                  <c:v>32.700000000000003</c:v>
                </c:pt>
                <c:pt idx="2230">
                  <c:v>32.700000000000003</c:v>
                </c:pt>
                <c:pt idx="2231">
                  <c:v>32.799999999999997</c:v>
                </c:pt>
                <c:pt idx="2232">
                  <c:v>32.799999999999997</c:v>
                </c:pt>
                <c:pt idx="2233">
                  <c:v>32.799999999999997</c:v>
                </c:pt>
                <c:pt idx="2234">
                  <c:v>32.799999999999997</c:v>
                </c:pt>
                <c:pt idx="2235">
                  <c:v>32.799999999999997</c:v>
                </c:pt>
                <c:pt idx="2236">
                  <c:v>32.799999999999997</c:v>
                </c:pt>
                <c:pt idx="2237">
                  <c:v>32.799999999999997</c:v>
                </c:pt>
                <c:pt idx="2238">
                  <c:v>32.799999999999997</c:v>
                </c:pt>
                <c:pt idx="2239">
                  <c:v>32.799999999999997</c:v>
                </c:pt>
                <c:pt idx="2240">
                  <c:v>32.799999999999997</c:v>
                </c:pt>
                <c:pt idx="2241">
                  <c:v>32.799999999999997</c:v>
                </c:pt>
                <c:pt idx="2242">
                  <c:v>32.799999999999997</c:v>
                </c:pt>
                <c:pt idx="2243">
                  <c:v>32.799999999999997</c:v>
                </c:pt>
                <c:pt idx="2244">
                  <c:v>32.799999999999997</c:v>
                </c:pt>
                <c:pt idx="2245">
                  <c:v>32.799999999999997</c:v>
                </c:pt>
                <c:pt idx="2246">
                  <c:v>32.799999999999997</c:v>
                </c:pt>
                <c:pt idx="2247">
                  <c:v>32.799999999999997</c:v>
                </c:pt>
                <c:pt idx="2248">
                  <c:v>32.799999999999997</c:v>
                </c:pt>
                <c:pt idx="2249">
                  <c:v>32.799999999999997</c:v>
                </c:pt>
                <c:pt idx="2250">
                  <c:v>32.799999999999997</c:v>
                </c:pt>
                <c:pt idx="2251">
                  <c:v>32.799999999999997</c:v>
                </c:pt>
                <c:pt idx="2252">
                  <c:v>32.799999999999997</c:v>
                </c:pt>
                <c:pt idx="2253">
                  <c:v>32.799999999999997</c:v>
                </c:pt>
                <c:pt idx="2254">
                  <c:v>32.799999999999997</c:v>
                </c:pt>
                <c:pt idx="2255">
                  <c:v>32.799999999999997</c:v>
                </c:pt>
                <c:pt idx="2256">
                  <c:v>32.9</c:v>
                </c:pt>
                <c:pt idx="2257">
                  <c:v>32.799999999999997</c:v>
                </c:pt>
                <c:pt idx="2258">
                  <c:v>32.799999999999997</c:v>
                </c:pt>
                <c:pt idx="2259">
                  <c:v>32.799999999999997</c:v>
                </c:pt>
                <c:pt idx="2260">
                  <c:v>32.799999999999997</c:v>
                </c:pt>
                <c:pt idx="2261">
                  <c:v>32.799999999999997</c:v>
                </c:pt>
                <c:pt idx="2262">
                  <c:v>32.799999999999997</c:v>
                </c:pt>
                <c:pt idx="2263">
                  <c:v>32.799999999999997</c:v>
                </c:pt>
                <c:pt idx="2264">
                  <c:v>32.799999999999997</c:v>
                </c:pt>
                <c:pt idx="2265">
                  <c:v>32.799999999999997</c:v>
                </c:pt>
                <c:pt idx="2266">
                  <c:v>32.799999999999997</c:v>
                </c:pt>
                <c:pt idx="2267">
                  <c:v>32.799999999999997</c:v>
                </c:pt>
                <c:pt idx="2268">
                  <c:v>32.799999999999997</c:v>
                </c:pt>
                <c:pt idx="2269">
                  <c:v>32.799999999999997</c:v>
                </c:pt>
                <c:pt idx="2270">
                  <c:v>32.799999999999997</c:v>
                </c:pt>
                <c:pt idx="2271">
                  <c:v>32.799999999999997</c:v>
                </c:pt>
                <c:pt idx="2272">
                  <c:v>32.799999999999997</c:v>
                </c:pt>
                <c:pt idx="2273">
                  <c:v>32.799999999999997</c:v>
                </c:pt>
                <c:pt idx="2274">
                  <c:v>32.799999999999997</c:v>
                </c:pt>
                <c:pt idx="2275">
                  <c:v>32.700000000000003</c:v>
                </c:pt>
                <c:pt idx="2276">
                  <c:v>32.700000000000003</c:v>
                </c:pt>
                <c:pt idx="2277">
                  <c:v>32.700000000000003</c:v>
                </c:pt>
                <c:pt idx="2278">
                  <c:v>32.700000000000003</c:v>
                </c:pt>
                <c:pt idx="2279">
                  <c:v>32.700000000000003</c:v>
                </c:pt>
                <c:pt idx="2280">
                  <c:v>32.799999999999997</c:v>
                </c:pt>
                <c:pt idx="2281">
                  <c:v>32.799999999999997</c:v>
                </c:pt>
                <c:pt idx="2282">
                  <c:v>32.799999999999997</c:v>
                </c:pt>
                <c:pt idx="2283">
                  <c:v>32.799999999999997</c:v>
                </c:pt>
                <c:pt idx="2284">
                  <c:v>32.799999999999997</c:v>
                </c:pt>
                <c:pt idx="2285">
                  <c:v>32.799999999999997</c:v>
                </c:pt>
                <c:pt idx="2286">
                  <c:v>32.799999999999997</c:v>
                </c:pt>
                <c:pt idx="2287">
                  <c:v>32.700000000000003</c:v>
                </c:pt>
                <c:pt idx="2288">
                  <c:v>32.700000000000003</c:v>
                </c:pt>
                <c:pt idx="2289">
                  <c:v>32.700000000000003</c:v>
                </c:pt>
                <c:pt idx="2290">
                  <c:v>32.799999999999997</c:v>
                </c:pt>
                <c:pt idx="2291">
                  <c:v>32.700000000000003</c:v>
                </c:pt>
                <c:pt idx="2292">
                  <c:v>32.700000000000003</c:v>
                </c:pt>
                <c:pt idx="2293">
                  <c:v>32.700000000000003</c:v>
                </c:pt>
                <c:pt idx="2294">
                  <c:v>32.799999999999997</c:v>
                </c:pt>
                <c:pt idx="2295">
                  <c:v>32.700000000000003</c:v>
                </c:pt>
                <c:pt idx="2296">
                  <c:v>32.799999999999997</c:v>
                </c:pt>
                <c:pt idx="2297">
                  <c:v>32.799999999999997</c:v>
                </c:pt>
                <c:pt idx="2298">
                  <c:v>32.799999999999997</c:v>
                </c:pt>
                <c:pt idx="2299">
                  <c:v>32.799999999999997</c:v>
                </c:pt>
                <c:pt idx="2300">
                  <c:v>32.799999999999997</c:v>
                </c:pt>
                <c:pt idx="2301">
                  <c:v>32.799999999999997</c:v>
                </c:pt>
                <c:pt idx="2302">
                  <c:v>32.700000000000003</c:v>
                </c:pt>
                <c:pt idx="2303">
                  <c:v>32.700000000000003</c:v>
                </c:pt>
                <c:pt idx="2304">
                  <c:v>32.700000000000003</c:v>
                </c:pt>
                <c:pt idx="2305">
                  <c:v>32.799999999999997</c:v>
                </c:pt>
                <c:pt idx="2306">
                  <c:v>32.799999999999997</c:v>
                </c:pt>
                <c:pt idx="2307">
                  <c:v>32.700000000000003</c:v>
                </c:pt>
                <c:pt idx="2308">
                  <c:v>32.799999999999997</c:v>
                </c:pt>
                <c:pt idx="2309">
                  <c:v>32.799999999999997</c:v>
                </c:pt>
                <c:pt idx="2310">
                  <c:v>32.799999999999997</c:v>
                </c:pt>
                <c:pt idx="2311">
                  <c:v>32.799999999999997</c:v>
                </c:pt>
                <c:pt idx="2312">
                  <c:v>32.799999999999997</c:v>
                </c:pt>
                <c:pt idx="2313">
                  <c:v>32.799999999999997</c:v>
                </c:pt>
                <c:pt idx="2314">
                  <c:v>32.799999999999997</c:v>
                </c:pt>
                <c:pt idx="2315">
                  <c:v>32.799999999999997</c:v>
                </c:pt>
                <c:pt idx="2316">
                  <c:v>32.799999999999997</c:v>
                </c:pt>
                <c:pt idx="2317">
                  <c:v>32.799999999999997</c:v>
                </c:pt>
                <c:pt idx="2318">
                  <c:v>32.799999999999997</c:v>
                </c:pt>
                <c:pt idx="2319">
                  <c:v>32.799999999999997</c:v>
                </c:pt>
                <c:pt idx="2320">
                  <c:v>32.700000000000003</c:v>
                </c:pt>
                <c:pt idx="2321">
                  <c:v>32.700000000000003</c:v>
                </c:pt>
                <c:pt idx="2322">
                  <c:v>32.799999999999997</c:v>
                </c:pt>
                <c:pt idx="2323">
                  <c:v>32.799999999999997</c:v>
                </c:pt>
                <c:pt idx="2324">
                  <c:v>32.799999999999997</c:v>
                </c:pt>
                <c:pt idx="2325">
                  <c:v>32.799999999999997</c:v>
                </c:pt>
                <c:pt idx="2326">
                  <c:v>32.799999999999997</c:v>
                </c:pt>
                <c:pt idx="2327">
                  <c:v>32.799999999999997</c:v>
                </c:pt>
                <c:pt idx="2328">
                  <c:v>32.799999999999997</c:v>
                </c:pt>
                <c:pt idx="2329">
                  <c:v>32.799999999999997</c:v>
                </c:pt>
                <c:pt idx="2330">
                  <c:v>32.799999999999997</c:v>
                </c:pt>
                <c:pt idx="2331">
                  <c:v>32.799999999999997</c:v>
                </c:pt>
                <c:pt idx="2332">
                  <c:v>32.700000000000003</c:v>
                </c:pt>
                <c:pt idx="2333">
                  <c:v>32.799999999999997</c:v>
                </c:pt>
                <c:pt idx="2334">
                  <c:v>32.799999999999997</c:v>
                </c:pt>
                <c:pt idx="2335">
                  <c:v>32.799999999999997</c:v>
                </c:pt>
                <c:pt idx="2336">
                  <c:v>32.799999999999997</c:v>
                </c:pt>
                <c:pt idx="2337">
                  <c:v>32.799999999999997</c:v>
                </c:pt>
                <c:pt idx="2338">
                  <c:v>32.799999999999997</c:v>
                </c:pt>
                <c:pt idx="2339">
                  <c:v>32.799999999999997</c:v>
                </c:pt>
                <c:pt idx="2340">
                  <c:v>32.799999999999997</c:v>
                </c:pt>
                <c:pt idx="2341">
                  <c:v>32.799999999999997</c:v>
                </c:pt>
                <c:pt idx="2342">
                  <c:v>32.799999999999997</c:v>
                </c:pt>
                <c:pt idx="2343">
                  <c:v>32.799999999999997</c:v>
                </c:pt>
                <c:pt idx="2344">
                  <c:v>32.799999999999997</c:v>
                </c:pt>
                <c:pt idx="2345">
                  <c:v>32.799999999999997</c:v>
                </c:pt>
                <c:pt idx="2346">
                  <c:v>32.799999999999997</c:v>
                </c:pt>
                <c:pt idx="2347">
                  <c:v>32.799999999999997</c:v>
                </c:pt>
                <c:pt idx="2348">
                  <c:v>32.799999999999997</c:v>
                </c:pt>
                <c:pt idx="2349">
                  <c:v>32.799999999999997</c:v>
                </c:pt>
                <c:pt idx="2350">
                  <c:v>32.799999999999997</c:v>
                </c:pt>
                <c:pt idx="2351">
                  <c:v>32.799999999999997</c:v>
                </c:pt>
                <c:pt idx="2352">
                  <c:v>32.799999999999997</c:v>
                </c:pt>
                <c:pt idx="2353">
                  <c:v>32.799999999999997</c:v>
                </c:pt>
                <c:pt idx="2354">
                  <c:v>32.799999999999997</c:v>
                </c:pt>
                <c:pt idx="2355">
                  <c:v>32.700000000000003</c:v>
                </c:pt>
                <c:pt idx="2356">
                  <c:v>32.700000000000003</c:v>
                </c:pt>
                <c:pt idx="2357">
                  <c:v>32.700000000000003</c:v>
                </c:pt>
                <c:pt idx="2358">
                  <c:v>32.700000000000003</c:v>
                </c:pt>
                <c:pt idx="2359">
                  <c:v>32.700000000000003</c:v>
                </c:pt>
                <c:pt idx="2360">
                  <c:v>32.799999999999997</c:v>
                </c:pt>
                <c:pt idx="2361">
                  <c:v>32.799999999999997</c:v>
                </c:pt>
                <c:pt idx="2362">
                  <c:v>32.799999999999997</c:v>
                </c:pt>
                <c:pt idx="2363">
                  <c:v>32.799999999999997</c:v>
                </c:pt>
                <c:pt idx="2364">
                  <c:v>32.799999999999997</c:v>
                </c:pt>
                <c:pt idx="2365">
                  <c:v>32.799999999999997</c:v>
                </c:pt>
                <c:pt idx="2366">
                  <c:v>32.799999999999997</c:v>
                </c:pt>
                <c:pt idx="2367">
                  <c:v>32.799999999999997</c:v>
                </c:pt>
                <c:pt idx="2368">
                  <c:v>32.700000000000003</c:v>
                </c:pt>
                <c:pt idx="2369">
                  <c:v>32.700000000000003</c:v>
                </c:pt>
                <c:pt idx="2370">
                  <c:v>32.700000000000003</c:v>
                </c:pt>
                <c:pt idx="2371">
                  <c:v>32.700000000000003</c:v>
                </c:pt>
                <c:pt idx="2372">
                  <c:v>32.799999999999997</c:v>
                </c:pt>
                <c:pt idx="2373">
                  <c:v>32.700000000000003</c:v>
                </c:pt>
                <c:pt idx="2374">
                  <c:v>32.799999999999997</c:v>
                </c:pt>
                <c:pt idx="2375">
                  <c:v>32.799999999999997</c:v>
                </c:pt>
                <c:pt idx="2376">
                  <c:v>32.799999999999997</c:v>
                </c:pt>
                <c:pt idx="2377">
                  <c:v>32.799999999999997</c:v>
                </c:pt>
                <c:pt idx="2378">
                  <c:v>32.799999999999997</c:v>
                </c:pt>
                <c:pt idx="2379">
                  <c:v>32.799999999999997</c:v>
                </c:pt>
                <c:pt idx="2380">
                  <c:v>32.799999999999997</c:v>
                </c:pt>
                <c:pt idx="2381">
                  <c:v>32.799999999999997</c:v>
                </c:pt>
                <c:pt idx="2382">
                  <c:v>32.799999999999997</c:v>
                </c:pt>
                <c:pt idx="2383">
                  <c:v>32.799999999999997</c:v>
                </c:pt>
                <c:pt idx="2384">
                  <c:v>32.799999999999997</c:v>
                </c:pt>
                <c:pt idx="2385">
                  <c:v>32.799999999999997</c:v>
                </c:pt>
                <c:pt idx="2386">
                  <c:v>32.700000000000003</c:v>
                </c:pt>
                <c:pt idx="2387">
                  <c:v>32.799999999999997</c:v>
                </c:pt>
                <c:pt idx="2388">
                  <c:v>32.799999999999997</c:v>
                </c:pt>
                <c:pt idx="2389">
                  <c:v>32.799999999999997</c:v>
                </c:pt>
                <c:pt idx="2390">
                  <c:v>32.799999999999997</c:v>
                </c:pt>
                <c:pt idx="2391">
                  <c:v>32.799999999999997</c:v>
                </c:pt>
                <c:pt idx="2392">
                  <c:v>32.799999999999997</c:v>
                </c:pt>
                <c:pt idx="2393">
                  <c:v>32.799999999999997</c:v>
                </c:pt>
                <c:pt idx="2394">
                  <c:v>32.799999999999997</c:v>
                </c:pt>
                <c:pt idx="2395">
                  <c:v>32.799999999999997</c:v>
                </c:pt>
                <c:pt idx="2396">
                  <c:v>32.799999999999997</c:v>
                </c:pt>
                <c:pt idx="2397">
                  <c:v>32.799999999999997</c:v>
                </c:pt>
                <c:pt idx="2398">
                  <c:v>32.799999999999997</c:v>
                </c:pt>
                <c:pt idx="2399">
                  <c:v>32.799999999999997</c:v>
                </c:pt>
                <c:pt idx="2400">
                  <c:v>32.700000000000003</c:v>
                </c:pt>
                <c:pt idx="2401">
                  <c:v>32.799999999999997</c:v>
                </c:pt>
                <c:pt idx="2402">
                  <c:v>32.799999999999997</c:v>
                </c:pt>
                <c:pt idx="2403">
                  <c:v>32.799999999999997</c:v>
                </c:pt>
                <c:pt idx="2404">
                  <c:v>32.700000000000003</c:v>
                </c:pt>
                <c:pt idx="2405">
                  <c:v>32.700000000000003</c:v>
                </c:pt>
                <c:pt idx="2406">
                  <c:v>32.700000000000003</c:v>
                </c:pt>
                <c:pt idx="2407">
                  <c:v>32.799999999999997</c:v>
                </c:pt>
                <c:pt idx="2408">
                  <c:v>32.799999999999997</c:v>
                </c:pt>
                <c:pt idx="2409">
                  <c:v>32.799999999999997</c:v>
                </c:pt>
                <c:pt idx="2410">
                  <c:v>32.799999999999997</c:v>
                </c:pt>
                <c:pt idx="2411">
                  <c:v>32.799999999999997</c:v>
                </c:pt>
                <c:pt idx="2412">
                  <c:v>32.700000000000003</c:v>
                </c:pt>
                <c:pt idx="2413">
                  <c:v>32.700000000000003</c:v>
                </c:pt>
                <c:pt idx="2414">
                  <c:v>32.700000000000003</c:v>
                </c:pt>
                <c:pt idx="2415">
                  <c:v>32.799999999999997</c:v>
                </c:pt>
                <c:pt idx="2416">
                  <c:v>32.799999999999997</c:v>
                </c:pt>
                <c:pt idx="2417">
                  <c:v>32.799999999999997</c:v>
                </c:pt>
                <c:pt idx="2418">
                  <c:v>32.799999999999997</c:v>
                </c:pt>
                <c:pt idx="2419">
                  <c:v>32.799999999999997</c:v>
                </c:pt>
                <c:pt idx="2420">
                  <c:v>32.799999999999997</c:v>
                </c:pt>
                <c:pt idx="2421">
                  <c:v>32.799999999999997</c:v>
                </c:pt>
                <c:pt idx="2422">
                  <c:v>32.799999999999997</c:v>
                </c:pt>
                <c:pt idx="2423">
                  <c:v>32.799999999999997</c:v>
                </c:pt>
                <c:pt idx="2424">
                  <c:v>32.799999999999997</c:v>
                </c:pt>
                <c:pt idx="2425">
                  <c:v>32.799999999999997</c:v>
                </c:pt>
                <c:pt idx="2426">
                  <c:v>32.799999999999997</c:v>
                </c:pt>
                <c:pt idx="2427">
                  <c:v>32.799999999999997</c:v>
                </c:pt>
                <c:pt idx="2428">
                  <c:v>32.799999999999997</c:v>
                </c:pt>
                <c:pt idx="2429">
                  <c:v>32.700000000000003</c:v>
                </c:pt>
                <c:pt idx="2430">
                  <c:v>32.700000000000003</c:v>
                </c:pt>
                <c:pt idx="2431">
                  <c:v>32.700000000000003</c:v>
                </c:pt>
                <c:pt idx="2432">
                  <c:v>32.799999999999997</c:v>
                </c:pt>
                <c:pt idx="2433">
                  <c:v>32.799999999999997</c:v>
                </c:pt>
                <c:pt idx="2434">
                  <c:v>32.799999999999997</c:v>
                </c:pt>
                <c:pt idx="2435">
                  <c:v>32.799999999999997</c:v>
                </c:pt>
                <c:pt idx="2436">
                  <c:v>32.799999999999997</c:v>
                </c:pt>
                <c:pt idx="2437">
                  <c:v>32.700000000000003</c:v>
                </c:pt>
                <c:pt idx="2438">
                  <c:v>32.700000000000003</c:v>
                </c:pt>
                <c:pt idx="2439">
                  <c:v>32.700000000000003</c:v>
                </c:pt>
                <c:pt idx="2440">
                  <c:v>32.799999999999997</c:v>
                </c:pt>
                <c:pt idx="2441">
                  <c:v>32.799999999999997</c:v>
                </c:pt>
                <c:pt idx="2442">
                  <c:v>32.799999999999997</c:v>
                </c:pt>
                <c:pt idx="2443">
                  <c:v>32.799999999999997</c:v>
                </c:pt>
                <c:pt idx="2444">
                  <c:v>32.799999999999997</c:v>
                </c:pt>
                <c:pt idx="2445">
                  <c:v>32.799999999999997</c:v>
                </c:pt>
                <c:pt idx="2446">
                  <c:v>32.799999999999997</c:v>
                </c:pt>
                <c:pt idx="2447">
                  <c:v>32.700000000000003</c:v>
                </c:pt>
                <c:pt idx="2448">
                  <c:v>32.799999999999997</c:v>
                </c:pt>
                <c:pt idx="2449">
                  <c:v>32.799999999999997</c:v>
                </c:pt>
                <c:pt idx="2450">
                  <c:v>32.799999999999997</c:v>
                </c:pt>
                <c:pt idx="2451">
                  <c:v>32.700000000000003</c:v>
                </c:pt>
                <c:pt idx="2452">
                  <c:v>32.700000000000003</c:v>
                </c:pt>
                <c:pt idx="2453">
                  <c:v>32.700000000000003</c:v>
                </c:pt>
                <c:pt idx="2454">
                  <c:v>32.799999999999997</c:v>
                </c:pt>
                <c:pt idx="2455">
                  <c:v>32.700000000000003</c:v>
                </c:pt>
                <c:pt idx="2456">
                  <c:v>32.700000000000003</c:v>
                </c:pt>
                <c:pt idx="2457">
                  <c:v>32.700000000000003</c:v>
                </c:pt>
                <c:pt idx="2458">
                  <c:v>32.700000000000003</c:v>
                </c:pt>
                <c:pt idx="2459">
                  <c:v>32.799999999999997</c:v>
                </c:pt>
                <c:pt idx="2460">
                  <c:v>32.799999999999997</c:v>
                </c:pt>
                <c:pt idx="2461">
                  <c:v>32.799999999999997</c:v>
                </c:pt>
                <c:pt idx="2462">
                  <c:v>32.799999999999997</c:v>
                </c:pt>
                <c:pt idx="2463">
                  <c:v>32.799999999999997</c:v>
                </c:pt>
                <c:pt idx="2464">
                  <c:v>32.799999999999997</c:v>
                </c:pt>
                <c:pt idx="2465">
                  <c:v>32.799999999999997</c:v>
                </c:pt>
                <c:pt idx="2466">
                  <c:v>32.799999999999997</c:v>
                </c:pt>
                <c:pt idx="2467">
                  <c:v>32.700000000000003</c:v>
                </c:pt>
                <c:pt idx="2468">
                  <c:v>32.799999999999997</c:v>
                </c:pt>
                <c:pt idx="2469">
                  <c:v>32.799999999999997</c:v>
                </c:pt>
                <c:pt idx="2470">
                  <c:v>32.700000000000003</c:v>
                </c:pt>
                <c:pt idx="2471">
                  <c:v>32.700000000000003</c:v>
                </c:pt>
                <c:pt idx="2472">
                  <c:v>32.700000000000003</c:v>
                </c:pt>
                <c:pt idx="2473">
                  <c:v>32.799999999999997</c:v>
                </c:pt>
                <c:pt idx="2474">
                  <c:v>32.799999999999997</c:v>
                </c:pt>
                <c:pt idx="2475">
                  <c:v>32.799999999999997</c:v>
                </c:pt>
                <c:pt idx="2476">
                  <c:v>32.799999999999997</c:v>
                </c:pt>
                <c:pt idx="2477">
                  <c:v>32.799999999999997</c:v>
                </c:pt>
                <c:pt idx="2478">
                  <c:v>32.799999999999997</c:v>
                </c:pt>
                <c:pt idx="2479">
                  <c:v>32.799999999999997</c:v>
                </c:pt>
                <c:pt idx="2480">
                  <c:v>32.799999999999997</c:v>
                </c:pt>
                <c:pt idx="2481">
                  <c:v>32.799999999999997</c:v>
                </c:pt>
                <c:pt idx="2482">
                  <c:v>32.799999999999997</c:v>
                </c:pt>
                <c:pt idx="2483">
                  <c:v>32.799999999999997</c:v>
                </c:pt>
                <c:pt idx="2484">
                  <c:v>32.700000000000003</c:v>
                </c:pt>
                <c:pt idx="2485">
                  <c:v>32.700000000000003</c:v>
                </c:pt>
                <c:pt idx="2486">
                  <c:v>32.700000000000003</c:v>
                </c:pt>
                <c:pt idx="2487">
                  <c:v>32.799999999999997</c:v>
                </c:pt>
                <c:pt idx="2488">
                  <c:v>32.799999999999997</c:v>
                </c:pt>
                <c:pt idx="2489">
                  <c:v>32.700000000000003</c:v>
                </c:pt>
                <c:pt idx="2490">
                  <c:v>32.700000000000003</c:v>
                </c:pt>
                <c:pt idx="2491">
                  <c:v>32.700000000000003</c:v>
                </c:pt>
                <c:pt idx="2492">
                  <c:v>32.799999999999997</c:v>
                </c:pt>
                <c:pt idx="2493">
                  <c:v>32.799999999999997</c:v>
                </c:pt>
                <c:pt idx="2494">
                  <c:v>32.799999999999997</c:v>
                </c:pt>
                <c:pt idx="2495">
                  <c:v>32.799999999999997</c:v>
                </c:pt>
                <c:pt idx="2496">
                  <c:v>32.799999999999997</c:v>
                </c:pt>
                <c:pt idx="2497">
                  <c:v>32.799999999999997</c:v>
                </c:pt>
                <c:pt idx="2498">
                  <c:v>32.799999999999997</c:v>
                </c:pt>
                <c:pt idx="2499">
                  <c:v>32.799999999999997</c:v>
                </c:pt>
                <c:pt idx="2500">
                  <c:v>32.799999999999997</c:v>
                </c:pt>
                <c:pt idx="2501">
                  <c:v>32.799999999999997</c:v>
                </c:pt>
                <c:pt idx="2502">
                  <c:v>32.799999999999997</c:v>
                </c:pt>
                <c:pt idx="2503">
                  <c:v>32.799999999999997</c:v>
                </c:pt>
                <c:pt idx="2504">
                  <c:v>32.799999999999997</c:v>
                </c:pt>
                <c:pt idx="2505">
                  <c:v>32.799999999999997</c:v>
                </c:pt>
                <c:pt idx="2506">
                  <c:v>32.799999999999997</c:v>
                </c:pt>
                <c:pt idx="2507">
                  <c:v>32.799999999999997</c:v>
                </c:pt>
                <c:pt idx="2508">
                  <c:v>32.799999999999997</c:v>
                </c:pt>
                <c:pt idx="2509">
                  <c:v>32.799999999999997</c:v>
                </c:pt>
                <c:pt idx="2510">
                  <c:v>32.799999999999997</c:v>
                </c:pt>
                <c:pt idx="2511">
                  <c:v>32.799999999999997</c:v>
                </c:pt>
                <c:pt idx="2512">
                  <c:v>32.799999999999997</c:v>
                </c:pt>
                <c:pt idx="2513">
                  <c:v>32.799999999999997</c:v>
                </c:pt>
                <c:pt idx="2514">
                  <c:v>32.799999999999997</c:v>
                </c:pt>
                <c:pt idx="2515">
                  <c:v>32.700000000000003</c:v>
                </c:pt>
                <c:pt idx="2516">
                  <c:v>32.799999999999997</c:v>
                </c:pt>
                <c:pt idx="2517">
                  <c:v>32.799999999999997</c:v>
                </c:pt>
                <c:pt idx="2518">
                  <c:v>32.799999999999997</c:v>
                </c:pt>
                <c:pt idx="2519">
                  <c:v>32.799999999999997</c:v>
                </c:pt>
                <c:pt idx="2520">
                  <c:v>32.799999999999997</c:v>
                </c:pt>
                <c:pt idx="2521">
                  <c:v>32.700000000000003</c:v>
                </c:pt>
                <c:pt idx="2522">
                  <c:v>32.799999999999997</c:v>
                </c:pt>
                <c:pt idx="2523">
                  <c:v>32.799999999999997</c:v>
                </c:pt>
                <c:pt idx="2524">
                  <c:v>32.799999999999997</c:v>
                </c:pt>
                <c:pt idx="2525">
                  <c:v>32.799999999999997</c:v>
                </c:pt>
                <c:pt idx="2526">
                  <c:v>32.799999999999997</c:v>
                </c:pt>
                <c:pt idx="2527">
                  <c:v>32.799999999999997</c:v>
                </c:pt>
                <c:pt idx="2528">
                  <c:v>32.799999999999997</c:v>
                </c:pt>
                <c:pt idx="2529">
                  <c:v>32.799999999999997</c:v>
                </c:pt>
                <c:pt idx="2530">
                  <c:v>32.799999999999997</c:v>
                </c:pt>
                <c:pt idx="2531">
                  <c:v>32.799999999999997</c:v>
                </c:pt>
                <c:pt idx="2532">
                  <c:v>32.799999999999997</c:v>
                </c:pt>
                <c:pt idx="2533">
                  <c:v>32.799999999999997</c:v>
                </c:pt>
                <c:pt idx="2534">
                  <c:v>32.799999999999997</c:v>
                </c:pt>
                <c:pt idx="2535">
                  <c:v>32.700000000000003</c:v>
                </c:pt>
                <c:pt idx="2536">
                  <c:v>32.799999999999997</c:v>
                </c:pt>
                <c:pt idx="2537">
                  <c:v>32.799999999999997</c:v>
                </c:pt>
                <c:pt idx="2538">
                  <c:v>32.799999999999997</c:v>
                </c:pt>
                <c:pt idx="2539">
                  <c:v>32.799999999999997</c:v>
                </c:pt>
                <c:pt idx="2540">
                  <c:v>32.799999999999997</c:v>
                </c:pt>
                <c:pt idx="2541">
                  <c:v>32.799999999999997</c:v>
                </c:pt>
                <c:pt idx="2542">
                  <c:v>32.700000000000003</c:v>
                </c:pt>
                <c:pt idx="2543">
                  <c:v>32.700000000000003</c:v>
                </c:pt>
                <c:pt idx="2544">
                  <c:v>32.700000000000003</c:v>
                </c:pt>
                <c:pt idx="2545">
                  <c:v>32.700000000000003</c:v>
                </c:pt>
                <c:pt idx="2546">
                  <c:v>32.700000000000003</c:v>
                </c:pt>
                <c:pt idx="2547">
                  <c:v>32.700000000000003</c:v>
                </c:pt>
                <c:pt idx="2548">
                  <c:v>32.700000000000003</c:v>
                </c:pt>
                <c:pt idx="2549">
                  <c:v>32.700000000000003</c:v>
                </c:pt>
                <c:pt idx="2550">
                  <c:v>32.799999999999997</c:v>
                </c:pt>
                <c:pt idx="2551">
                  <c:v>32.799999999999997</c:v>
                </c:pt>
                <c:pt idx="2552">
                  <c:v>32.799999999999997</c:v>
                </c:pt>
                <c:pt idx="2553">
                  <c:v>32.799999999999997</c:v>
                </c:pt>
                <c:pt idx="2554">
                  <c:v>32.799999999999997</c:v>
                </c:pt>
                <c:pt idx="2555">
                  <c:v>32.799999999999997</c:v>
                </c:pt>
                <c:pt idx="2556">
                  <c:v>32.799999999999997</c:v>
                </c:pt>
                <c:pt idx="2557">
                  <c:v>32.799999999999997</c:v>
                </c:pt>
                <c:pt idx="2558">
                  <c:v>32.799999999999997</c:v>
                </c:pt>
                <c:pt idx="2559">
                  <c:v>32.799999999999997</c:v>
                </c:pt>
                <c:pt idx="2560">
                  <c:v>32.799999999999997</c:v>
                </c:pt>
                <c:pt idx="2561">
                  <c:v>32.700000000000003</c:v>
                </c:pt>
                <c:pt idx="2562">
                  <c:v>32.700000000000003</c:v>
                </c:pt>
                <c:pt idx="2563">
                  <c:v>32.700000000000003</c:v>
                </c:pt>
                <c:pt idx="2564">
                  <c:v>32.799999999999997</c:v>
                </c:pt>
                <c:pt idx="2565">
                  <c:v>32.799999999999997</c:v>
                </c:pt>
                <c:pt idx="2566">
                  <c:v>32.799999999999997</c:v>
                </c:pt>
                <c:pt idx="2567">
                  <c:v>32.799999999999997</c:v>
                </c:pt>
                <c:pt idx="2568">
                  <c:v>32.799999999999997</c:v>
                </c:pt>
                <c:pt idx="2569">
                  <c:v>32.799999999999997</c:v>
                </c:pt>
                <c:pt idx="2570">
                  <c:v>32.799999999999997</c:v>
                </c:pt>
                <c:pt idx="2571">
                  <c:v>32.799999999999997</c:v>
                </c:pt>
                <c:pt idx="2572">
                  <c:v>32.799999999999997</c:v>
                </c:pt>
                <c:pt idx="2573">
                  <c:v>32.799999999999997</c:v>
                </c:pt>
                <c:pt idx="2574">
                  <c:v>32.799999999999997</c:v>
                </c:pt>
                <c:pt idx="2575">
                  <c:v>32.700000000000003</c:v>
                </c:pt>
                <c:pt idx="2576">
                  <c:v>32.799999999999997</c:v>
                </c:pt>
                <c:pt idx="2577">
                  <c:v>32.700000000000003</c:v>
                </c:pt>
                <c:pt idx="2578">
                  <c:v>32.700000000000003</c:v>
                </c:pt>
                <c:pt idx="2579">
                  <c:v>32.700000000000003</c:v>
                </c:pt>
                <c:pt idx="2580">
                  <c:v>32.700000000000003</c:v>
                </c:pt>
                <c:pt idx="2581">
                  <c:v>32.700000000000003</c:v>
                </c:pt>
                <c:pt idx="2582">
                  <c:v>32.799999999999997</c:v>
                </c:pt>
                <c:pt idx="2583">
                  <c:v>32.700000000000003</c:v>
                </c:pt>
                <c:pt idx="2584">
                  <c:v>32.700000000000003</c:v>
                </c:pt>
                <c:pt idx="2585">
                  <c:v>32.700000000000003</c:v>
                </c:pt>
                <c:pt idx="2586">
                  <c:v>32.799999999999997</c:v>
                </c:pt>
                <c:pt idx="2587">
                  <c:v>32.799999999999997</c:v>
                </c:pt>
                <c:pt idx="2588">
                  <c:v>32.799999999999997</c:v>
                </c:pt>
                <c:pt idx="2589">
                  <c:v>32.799999999999997</c:v>
                </c:pt>
                <c:pt idx="2590">
                  <c:v>32.700000000000003</c:v>
                </c:pt>
                <c:pt idx="2591">
                  <c:v>32.799999999999997</c:v>
                </c:pt>
                <c:pt idx="2592">
                  <c:v>32.700000000000003</c:v>
                </c:pt>
                <c:pt idx="2593">
                  <c:v>32.700000000000003</c:v>
                </c:pt>
                <c:pt idx="2594">
                  <c:v>32.700000000000003</c:v>
                </c:pt>
                <c:pt idx="2595">
                  <c:v>32.700000000000003</c:v>
                </c:pt>
                <c:pt idx="2596">
                  <c:v>32.700000000000003</c:v>
                </c:pt>
                <c:pt idx="2597">
                  <c:v>32.799999999999997</c:v>
                </c:pt>
                <c:pt idx="2598">
                  <c:v>32.799999999999997</c:v>
                </c:pt>
                <c:pt idx="2599">
                  <c:v>32.799999999999997</c:v>
                </c:pt>
                <c:pt idx="2600">
                  <c:v>32.799999999999997</c:v>
                </c:pt>
                <c:pt idx="2601">
                  <c:v>32.799999999999997</c:v>
                </c:pt>
                <c:pt idx="2602">
                  <c:v>32.799999999999997</c:v>
                </c:pt>
                <c:pt idx="2603">
                  <c:v>32.799999999999997</c:v>
                </c:pt>
                <c:pt idx="2604">
                  <c:v>32.799999999999997</c:v>
                </c:pt>
                <c:pt idx="2605">
                  <c:v>32.799999999999997</c:v>
                </c:pt>
                <c:pt idx="2606">
                  <c:v>32.799999999999997</c:v>
                </c:pt>
                <c:pt idx="2607">
                  <c:v>32.799999999999997</c:v>
                </c:pt>
                <c:pt idx="2608">
                  <c:v>32.799999999999997</c:v>
                </c:pt>
                <c:pt idx="2609">
                  <c:v>32.700000000000003</c:v>
                </c:pt>
                <c:pt idx="2610">
                  <c:v>32.700000000000003</c:v>
                </c:pt>
                <c:pt idx="2611">
                  <c:v>32.799999999999997</c:v>
                </c:pt>
                <c:pt idx="2612">
                  <c:v>32.799999999999997</c:v>
                </c:pt>
                <c:pt idx="2613">
                  <c:v>32.799999999999997</c:v>
                </c:pt>
                <c:pt idx="2614">
                  <c:v>32.799999999999997</c:v>
                </c:pt>
                <c:pt idx="2615">
                  <c:v>32.799999999999997</c:v>
                </c:pt>
                <c:pt idx="2616">
                  <c:v>32.799999999999997</c:v>
                </c:pt>
                <c:pt idx="2617">
                  <c:v>32.799999999999997</c:v>
                </c:pt>
                <c:pt idx="2618">
                  <c:v>32.799999999999997</c:v>
                </c:pt>
                <c:pt idx="2619">
                  <c:v>32.799999999999997</c:v>
                </c:pt>
                <c:pt idx="2620">
                  <c:v>32.799999999999997</c:v>
                </c:pt>
                <c:pt idx="2621">
                  <c:v>32.799999999999997</c:v>
                </c:pt>
                <c:pt idx="2622">
                  <c:v>32.799999999999997</c:v>
                </c:pt>
                <c:pt idx="2623">
                  <c:v>32.799999999999997</c:v>
                </c:pt>
                <c:pt idx="2624">
                  <c:v>32.799999999999997</c:v>
                </c:pt>
                <c:pt idx="2625">
                  <c:v>32.799999999999997</c:v>
                </c:pt>
                <c:pt idx="2626">
                  <c:v>32.799999999999997</c:v>
                </c:pt>
                <c:pt idx="2627">
                  <c:v>32.799999999999997</c:v>
                </c:pt>
                <c:pt idx="2628">
                  <c:v>32.700000000000003</c:v>
                </c:pt>
                <c:pt idx="2629">
                  <c:v>32.700000000000003</c:v>
                </c:pt>
                <c:pt idx="2630">
                  <c:v>32.700000000000003</c:v>
                </c:pt>
                <c:pt idx="2631">
                  <c:v>32.700000000000003</c:v>
                </c:pt>
                <c:pt idx="2632">
                  <c:v>32.799999999999997</c:v>
                </c:pt>
                <c:pt idx="2633">
                  <c:v>32.700000000000003</c:v>
                </c:pt>
                <c:pt idx="2634">
                  <c:v>32.799999999999997</c:v>
                </c:pt>
                <c:pt idx="2635">
                  <c:v>32.799999999999997</c:v>
                </c:pt>
                <c:pt idx="2636">
                  <c:v>32.799999999999997</c:v>
                </c:pt>
                <c:pt idx="2637">
                  <c:v>32.799999999999997</c:v>
                </c:pt>
                <c:pt idx="2638">
                  <c:v>32.799999999999997</c:v>
                </c:pt>
                <c:pt idx="2639">
                  <c:v>32.700000000000003</c:v>
                </c:pt>
                <c:pt idx="2640">
                  <c:v>32.799999999999997</c:v>
                </c:pt>
                <c:pt idx="2641">
                  <c:v>32.799999999999997</c:v>
                </c:pt>
                <c:pt idx="2642">
                  <c:v>32.799999999999997</c:v>
                </c:pt>
                <c:pt idx="2643">
                  <c:v>32.799999999999997</c:v>
                </c:pt>
                <c:pt idx="2644">
                  <c:v>32.799999999999997</c:v>
                </c:pt>
                <c:pt idx="2645">
                  <c:v>32.799999999999997</c:v>
                </c:pt>
                <c:pt idx="2646">
                  <c:v>32.799999999999997</c:v>
                </c:pt>
                <c:pt idx="2647">
                  <c:v>32.799999999999997</c:v>
                </c:pt>
                <c:pt idx="2648">
                  <c:v>32.700000000000003</c:v>
                </c:pt>
                <c:pt idx="2649">
                  <c:v>32.799999999999997</c:v>
                </c:pt>
                <c:pt idx="2650">
                  <c:v>32.799999999999997</c:v>
                </c:pt>
                <c:pt idx="2651">
                  <c:v>32.799999999999997</c:v>
                </c:pt>
                <c:pt idx="2652">
                  <c:v>32.799999999999997</c:v>
                </c:pt>
                <c:pt idx="2653">
                  <c:v>32.799999999999997</c:v>
                </c:pt>
                <c:pt idx="2654">
                  <c:v>32.799999999999997</c:v>
                </c:pt>
                <c:pt idx="2655">
                  <c:v>32.799999999999997</c:v>
                </c:pt>
                <c:pt idx="2656">
                  <c:v>32.799999999999997</c:v>
                </c:pt>
                <c:pt idx="2657">
                  <c:v>32.700000000000003</c:v>
                </c:pt>
                <c:pt idx="2658">
                  <c:v>32.799999999999997</c:v>
                </c:pt>
                <c:pt idx="2659">
                  <c:v>32.700000000000003</c:v>
                </c:pt>
                <c:pt idx="2660">
                  <c:v>32.799999999999997</c:v>
                </c:pt>
                <c:pt idx="2661">
                  <c:v>32.799999999999997</c:v>
                </c:pt>
                <c:pt idx="2662">
                  <c:v>32.799999999999997</c:v>
                </c:pt>
                <c:pt idx="2663">
                  <c:v>32.700000000000003</c:v>
                </c:pt>
                <c:pt idx="2664">
                  <c:v>32.799999999999997</c:v>
                </c:pt>
                <c:pt idx="2665">
                  <c:v>32.700000000000003</c:v>
                </c:pt>
                <c:pt idx="2666">
                  <c:v>32.799999999999997</c:v>
                </c:pt>
                <c:pt idx="2667">
                  <c:v>32.799999999999997</c:v>
                </c:pt>
                <c:pt idx="2668">
                  <c:v>32.799999999999997</c:v>
                </c:pt>
                <c:pt idx="2669">
                  <c:v>32.799999999999997</c:v>
                </c:pt>
                <c:pt idx="2670">
                  <c:v>32.799999999999997</c:v>
                </c:pt>
                <c:pt idx="2671">
                  <c:v>32.799999999999997</c:v>
                </c:pt>
                <c:pt idx="2672">
                  <c:v>32.799999999999997</c:v>
                </c:pt>
                <c:pt idx="2673">
                  <c:v>32.799999999999997</c:v>
                </c:pt>
                <c:pt idx="2674">
                  <c:v>32.799999999999997</c:v>
                </c:pt>
                <c:pt idx="2675">
                  <c:v>32.799999999999997</c:v>
                </c:pt>
                <c:pt idx="2676">
                  <c:v>32.799999999999997</c:v>
                </c:pt>
                <c:pt idx="2677">
                  <c:v>32.799999999999997</c:v>
                </c:pt>
                <c:pt idx="2678">
                  <c:v>32.799999999999997</c:v>
                </c:pt>
                <c:pt idx="2679">
                  <c:v>32.700000000000003</c:v>
                </c:pt>
                <c:pt idx="2680">
                  <c:v>32.700000000000003</c:v>
                </c:pt>
                <c:pt idx="2681">
                  <c:v>32.700000000000003</c:v>
                </c:pt>
                <c:pt idx="2682">
                  <c:v>32.700000000000003</c:v>
                </c:pt>
                <c:pt idx="2683">
                  <c:v>32.700000000000003</c:v>
                </c:pt>
                <c:pt idx="2684">
                  <c:v>32.700000000000003</c:v>
                </c:pt>
                <c:pt idx="2685">
                  <c:v>32.799999999999997</c:v>
                </c:pt>
                <c:pt idx="2686">
                  <c:v>32.799999999999997</c:v>
                </c:pt>
                <c:pt idx="2687">
                  <c:v>32.799999999999997</c:v>
                </c:pt>
                <c:pt idx="2688">
                  <c:v>32.799999999999997</c:v>
                </c:pt>
                <c:pt idx="2689">
                  <c:v>32.799999999999997</c:v>
                </c:pt>
                <c:pt idx="2690">
                  <c:v>32.799999999999997</c:v>
                </c:pt>
                <c:pt idx="2691">
                  <c:v>32.799999999999997</c:v>
                </c:pt>
                <c:pt idx="2692">
                  <c:v>32.700000000000003</c:v>
                </c:pt>
                <c:pt idx="2693">
                  <c:v>32.799999999999997</c:v>
                </c:pt>
                <c:pt idx="2694">
                  <c:v>32.799999999999997</c:v>
                </c:pt>
                <c:pt idx="2695">
                  <c:v>32.799999999999997</c:v>
                </c:pt>
                <c:pt idx="2696">
                  <c:v>32.700000000000003</c:v>
                </c:pt>
                <c:pt idx="2697">
                  <c:v>32.700000000000003</c:v>
                </c:pt>
                <c:pt idx="2698">
                  <c:v>32.799999999999997</c:v>
                </c:pt>
                <c:pt idx="2699">
                  <c:v>32.799999999999997</c:v>
                </c:pt>
                <c:pt idx="2700">
                  <c:v>32.799999999999997</c:v>
                </c:pt>
                <c:pt idx="2701">
                  <c:v>32.700000000000003</c:v>
                </c:pt>
                <c:pt idx="2702">
                  <c:v>32.700000000000003</c:v>
                </c:pt>
                <c:pt idx="2703">
                  <c:v>32.700000000000003</c:v>
                </c:pt>
                <c:pt idx="2704">
                  <c:v>32.700000000000003</c:v>
                </c:pt>
                <c:pt idx="2705">
                  <c:v>32.799999999999997</c:v>
                </c:pt>
                <c:pt idx="2706">
                  <c:v>32.799999999999997</c:v>
                </c:pt>
                <c:pt idx="2707">
                  <c:v>32.799999999999997</c:v>
                </c:pt>
                <c:pt idx="2708">
                  <c:v>32.799999999999997</c:v>
                </c:pt>
                <c:pt idx="2709">
                  <c:v>32.700000000000003</c:v>
                </c:pt>
                <c:pt idx="2710">
                  <c:v>32.700000000000003</c:v>
                </c:pt>
                <c:pt idx="2711">
                  <c:v>32.700000000000003</c:v>
                </c:pt>
                <c:pt idx="2712">
                  <c:v>32.799999999999997</c:v>
                </c:pt>
                <c:pt idx="2713">
                  <c:v>32.799999999999997</c:v>
                </c:pt>
                <c:pt idx="2714">
                  <c:v>32.799999999999997</c:v>
                </c:pt>
                <c:pt idx="2715">
                  <c:v>32.799999999999997</c:v>
                </c:pt>
                <c:pt idx="2716">
                  <c:v>32.799999999999997</c:v>
                </c:pt>
                <c:pt idx="2717">
                  <c:v>32.799999999999997</c:v>
                </c:pt>
                <c:pt idx="2718">
                  <c:v>32.799999999999997</c:v>
                </c:pt>
                <c:pt idx="2719">
                  <c:v>32.799999999999997</c:v>
                </c:pt>
                <c:pt idx="2720">
                  <c:v>32.799999999999997</c:v>
                </c:pt>
                <c:pt idx="2721">
                  <c:v>32.799999999999997</c:v>
                </c:pt>
                <c:pt idx="2722">
                  <c:v>32.799999999999997</c:v>
                </c:pt>
                <c:pt idx="2723">
                  <c:v>32.700000000000003</c:v>
                </c:pt>
                <c:pt idx="2724">
                  <c:v>32.700000000000003</c:v>
                </c:pt>
                <c:pt idx="2725">
                  <c:v>32.700000000000003</c:v>
                </c:pt>
                <c:pt idx="2726">
                  <c:v>32.799999999999997</c:v>
                </c:pt>
                <c:pt idx="2727">
                  <c:v>32.700000000000003</c:v>
                </c:pt>
                <c:pt idx="2728">
                  <c:v>32.799999999999997</c:v>
                </c:pt>
                <c:pt idx="2729">
                  <c:v>32.700000000000003</c:v>
                </c:pt>
                <c:pt idx="2730">
                  <c:v>32.799999999999997</c:v>
                </c:pt>
                <c:pt idx="2731">
                  <c:v>32.799999999999997</c:v>
                </c:pt>
                <c:pt idx="2732">
                  <c:v>32.799999999999997</c:v>
                </c:pt>
                <c:pt idx="2733">
                  <c:v>32.799999999999997</c:v>
                </c:pt>
                <c:pt idx="2734">
                  <c:v>32.799999999999997</c:v>
                </c:pt>
                <c:pt idx="2735">
                  <c:v>32.799999999999997</c:v>
                </c:pt>
                <c:pt idx="2736">
                  <c:v>32.799999999999997</c:v>
                </c:pt>
                <c:pt idx="2737">
                  <c:v>32.799999999999997</c:v>
                </c:pt>
                <c:pt idx="2738">
                  <c:v>32.799999999999997</c:v>
                </c:pt>
                <c:pt idx="2739">
                  <c:v>32.799999999999997</c:v>
                </c:pt>
                <c:pt idx="2740">
                  <c:v>32.700000000000003</c:v>
                </c:pt>
                <c:pt idx="2741">
                  <c:v>32.799999999999997</c:v>
                </c:pt>
                <c:pt idx="2742">
                  <c:v>32.799999999999997</c:v>
                </c:pt>
                <c:pt idx="2743">
                  <c:v>32.799999999999997</c:v>
                </c:pt>
                <c:pt idx="2744">
                  <c:v>32.700000000000003</c:v>
                </c:pt>
                <c:pt idx="2745">
                  <c:v>32.700000000000003</c:v>
                </c:pt>
                <c:pt idx="2746">
                  <c:v>32.700000000000003</c:v>
                </c:pt>
                <c:pt idx="2747">
                  <c:v>32.799999999999997</c:v>
                </c:pt>
                <c:pt idx="2748">
                  <c:v>32.799999999999997</c:v>
                </c:pt>
                <c:pt idx="2749">
                  <c:v>32.799999999999997</c:v>
                </c:pt>
                <c:pt idx="2750">
                  <c:v>32.799999999999997</c:v>
                </c:pt>
                <c:pt idx="2751">
                  <c:v>32.799999999999997</c:v>
                </c:pt>
                <c:pt idx="2752">
                  <c:v>32.700000000000003</c:v>
                </c:pt>
                <c:pt idx="2753">
                  <c:v>32.700000000000003</c:v>
                </c:pt>
                <c:pt idx="2754">
                  <c:v>32.700000000000003</c:v>
                </c:pt>
                <c:pt idx="2755">
                  <c:v>32.700000000000003</c:v>
                </c:pt>
                <c:pt idx="2756">
                  <c:v>32.700000000000003</c:v>
                </c:pt>
                <c:pt idx="2757">
                  <c:v>32.700000000000003</c:v>
                </c:pt>
                <c:pt idx="2758">
                  <c:v>32.799999999999997</c:v>
                </c:pt>
                <c:pt idx="2759">
                  <c:v>32.799999999999997</c:v>
                </c:pt>
                <c:pt idx="2760">
                  <c:v>32.799999999999997</c:v>
                </c:pt>
                <c:pt idx="2761">
                  <c:v>32.799999999999997</c:v>
                </c:pt>
                <c:pt idx="2762">
                  <c:v>32.799999999999997</c:v>
                </c:pt>
                <c:pt idx="2763">
                  <c:v>32.799999999999997</c:v>
                </c:pt>
                <c:pt idx="2764">
                  <c:v>32.700000000000003</c:v>
                </c:pt>
                <c:pt idx="2765">
                  <c:v>32.799999999999997</c:v>
                </c:pt>
                <c:pt idx="2766">
                  <c:v>32.799999999999997</c:v>
                </c:pt>
                <c:pt idx="2767">
                  <c:v>32.799999999999997</c:v>
                </c:pt>
                <c:pt idx="2768">
                  <c:v>32.799999999999997</c:v>
                </c:pt>
                <c:pt idx="2769">
                  <c:v>32.700000000000003</c:v>
                </c:pt>
                <c:pt idx="2770">
                  <c:v>32.700000000000003</c:v>
                </c:pt>
                <c:pt idx="2771">
                  <c:v>32.799999999999997</c:v>
                </c:pt>
                <c:pt idx="2772">
                  <c:v>32.799999999999997</c:v>
                </c:pt>
                <c:pt idx="2773">
                  <c:v>32.700000000000003</c:v>
                </c:pt>
                <c:pt idx="2774">
                  <c:v>32.799999999999997</c:v>
                </c:pt>
                <c:pt idx="2775">
                  <c:v>32.700000000000003</c:v>
                </c:pt>
                <c:pt idx="2776">
                  <c:v>32.700000000000003</c:v>
                </c:pt>
                <c:pt idx="2777">
                  <c:v>32.700000000000003</c:v>
                </c:pt>
                <c:pt idx="2778">
                  <c:v>32.799999999999997</c:v>
                </c:pt>
                <c:pt idx="2779">
                  <c:v>32.700000000000003</c:v>
                </c:pt>
                <c:pt idx="2780">
                  <c:v>32.799999999999997</c:v>
                </c:pt>
                <c:pt idx="2781">
                  <c:v>32.700000000000003</c:v>
                </c:pt>
                <c:pt idx="2782">
                  <c:v>32.799999999999997</c:v>
                </c:pt>
                <c:pt idx="2783">
                  <c:v>32.700000000000003</c:v>
                </c:pt>
                <c:pt idx="2784">
                  <c:v>32.799999999999997</c:v>
                </c:pt>
                <c:pt idx="2785">
                  <c:v>32.799999999999997</c:v>
                </c:pt>
                <c:pt idx="2786">
                  <c:v>32.799999999999997</c:v>
                </c:pt>
                <c:pt idx="2787">
                  <c:v>32.700000000000003</c:v>
                </c:pt>
                <c:pt idx="2788">
                  <c:v>32.799999999999997</c:v>
                </c:pt>
                <c:pt idx="2789">
                  <c:v>32.700000000000003</c:v>
                </c:pt>
                <c:pt idx="2790">
                  <c:v>32.700000000000003</c:v>
                </c:pt>
                <c:pt idx="2791">
                  <c:v>32.700000000000003</c:v>
                </c:pt>
                <c:pt idx="2792">
                  <c:v>32.799999999999997</c:v>
                </c:pt>
                <c:pt idx="2793">
                  <c:v>32.799999999999997</c:v>
                </c:pt>
                <c:pt idx="2794">
                  <c:v>32.799999999999997</c:v>
                </c:pt>
                <c:pt idx="2795">
                  <c:v>32.700000000000003</c:v>
                </c:pt>
                <c:pt idx="2796">
                  <c:v>32.700000000000003</c:v>
                </c:pt>
                <c:pt idx="2797">
                  <c:v>32.700000000000003</c:v>
                </c:pt>
                <c:pt idx="2798">
                  <c:v>32.700000000000003</c:v>
                </c:pt>
                <c:pt idx="2799">
                  <c:v>32.700000000000003</c:v>
                </c:pt>
                <c:pt idx="2800">
                  <c:v>32.700000000000003</c:v>
                </c:pt>
                <c:pt idx="2801">
                  <c:v>32.700000000000003</c:v>
                </c:pt>
                <c:pt idx="2802">
                  <c:v>32.700000000000003</c:v>
                </c:pt>
                <c:pt idx="2803">
                  <c:v>32.700000000000003</c:v>
                </c:pt>
                <c:pt idx="2804">
                  <c:v>32.700000000000003</c:v>
                </c:pt>
                <c:pt idx="2805">
                  <c:v>32.799999999999997</c:v>
                </c:pt>
                <c:pt idx="2806">
                  <c:v>32.799999999999997</c:v>
                </c:pt>
                <c:pt idx="2807">
                  <c:v>32.700000000000003</c:v>
                </c:pt>
                <c:pt idx="2808">
                  <c:v>32.700000000000003</c:v>
                </c:pt>
                <c:pt idx="2809">
                  <c:v>32.799999999999997</c:v>
                </c:pt>
                <c:pt idx="2810">
                  <c:v>32.799999999999997</c:v>
                </c:pt>
                <c:pt idx="2811">
                  <c:v>32.700000000000003</c:v>
                </c:pt>
                <c:pt idx="2812">
                  <c:v>32.700000000000003</c:v>
                </c:pt>
                <c:pt idx="2813">
                  <c:v>32.700000000000003</c:v>
                </c:pt>
                <c:pt idx="2814">
                  <c:v>32.700000000000003</c:v>
                </c:pt>
                <c:pt idx="2815">
                  <c:v>32.700000000000003</c:v>
                </c:pt>
                <c:pt idx="2816">
                  <c:v>32.700000000000003</c:v>
                </c:pt>
                <c:pt idx="2817">
                  <c:v>32.799999999999997</c:v>
                </c:pt>
                <c:pt idx="2818">
                  <c:v>32.799999999999997</c:v>
                </c:pt>
                <c:pt idx="2819">
                  <c:v>32.700000000000003</c:v>
                </c:pt>
                <c:pt idx="2820">
                  <c:v>32.700000000000003</c:v>
                </c:pt>
                <c:pt idx="2821">
                  <c:v>32.700000000000003</c:v>
                </c:pt>
                <c:pt idx="2822">
                  <c:v>32.700000000000003</c:v>
                </c:pt>
                <c:pt idx="2823">
                  <c:v>32.799999999999997</c:v>
                </c:pt>
                <c:pt idx="2824">
                  <c:v>32.700000000000003</c:v>
                </c:pt>
                <c:pt idx="2825">
                  <c:v>32.700000000000003</c:v>
                </c:pt>
                <c:pt idx="2826">
                  <c:v>32.799999999999997</c:v>
                </c:pt>
                <c:pt idx="2827">
                  <c:v>32.700000000000003</c:v>
                </c:pt>
                <c:pt idx="2828">
                  <c:v>32.700000000000003</c:v>
                </c:pt>
                <c:pt idx="2829">
                  <c:v>32.700000000000003</c:v>
                </c:pt>
                <c:pt idx="2830">
                  <c:v>32.799999999999997</c:v>
                </c:pt>
                <c:pt idx="2831">
                  <c:v>32.799999999999997</c:v>
                </c:pt>
                <c:pt idx="2832">
                  <c:v>32.700000000000003</c:v>
                </c:pt>
                <c:pt idx="2833">
                  <c:v>32.700000000000003</c:v>
                </c:pt>
                <c:pt idx="2834">
                  <c:v>32.700000000000003</c:v>
                </c:pt>
                <c:pt idx="2835">
                  <c:v>32.700000000000003</c:v>
                </c:pt>
                <c:pt idx="2836">
                  <c:v>32.700000000000003</c:v>
                </c:pt>
                <c:pt idx="2837">
                  <c:v>32.700000000000003</c:v>
                </c:pt>
                <c:pt idx="2838">
                  <c:v>32.700000000000003</c:v>
                </c:pt>
                <c:pt idx="2839">
                  <c:v>32.700000000000003</c:v>
                </c:pt>
                <c:pt idx="2840">
                  <c:v>32.700000000000003</c:v>
                </c:pt>
                <c:pt idx="2841">
                  <c:v>32.700000000000003</c:v>
                </c:pt>
                <c:pt idx="2842">
                  <c:v>32.700000000000003</c:v>
                </c:pt>
                <c:pt idx="2843">
                  <c:v>32.700000000000003</c:v>
                </c:pt>
                <c:pt idx="2844">
                  <c:v>32.700000000000003</c:v>
                </c:pt>
                <c:pt idx="2845">
                  <c:v>32.799999999999997</c:v>
                </c:pt>
                <c:pt idx="2846">
                  <c:v>32.700000000000003</c:v>
                </c:pt>
                <c:pt idx="2847">
                  <c:v>32.799999999999997</c:v>
                </c:pt>
                <c:pt idx="2848">
                  <c:v>32.799999999999997</c:v>
                </c:pt>
                <c:pt idx="2849">
                  <c:v>32.700000000000003</c:v>
                </c:pt>
                <c:pt idx="2850">
                  <c:v>32.700000000000003</c:v>
                </c:pt>
                <c:pt idx="2851">
                  <c:v>32.700000000000003</c:v>
                </c:pt>
                <c:pt idx="2852">
                  <c:v>32.700000000000003</c:v>
                </c:pt>
                <c:pt idx="2853">
                  <c:v>32.700000000000003</c:v>
                </c:pt>
                <c:pt idx="2854">
                  <c:v>32.799999999999997</c:v>
                </c:pt>
                <c:pt idx="2855">
                  <c:v>32.799999999999997</c:v>
                </c:pt>
                <c:pt idx="2856">
                  <c:v>32.799999999999997</c:v>
                </c:pt>
                <c:pt idx="2857">
                  <c:v>32.799999999999997</c:v>
                </c:pt>
                <c:pt idx="2858">
                  <c:v>32.700000000000003</c:v>
                </c:pt>
                <c:pt idx="2859">
                  <c:v>32.700000000000003</c:v>
                </c:pt>
                <c:pt idx="2860">
                  <c:v>32.700000000000003</c:v>
                </c:pt>
                <c:pt idx="2861">
                  <c:v>32.700000000000003</c:v>
                </c:pt>
                <c:pt idx="2862">
                  <c:v>32.700000000000003</c:v>
                </c:pt>
                <c:pt idx="2863">
                  <c:v>32.700000000000003</c:v>
                </c:pt>
                <c:pt idx="2864">
                  <c:v>32.799999999999997</c:v>
                </c:pt>
                <c:pt idx="2865">
                  <c:v>32.799999999999997</c:v>
                </c:pt>
                <c:pt idx="2866">
                  <c:v>32.799999999999997</c:v>
                </c:pt>
                <c:pt idx="2867">
                  <c:v>32.700000000000003</c:v>
                </c:pt>
                <c:pt idx="2868">
                  <c:v>32.700000000000003</c:v>
                </c:pt>
                <c:pt idx="2869">
                  <c:v>32.700000000000003</c:v>
                </c:pt>
                <c:pt idx="2870">
                  <c:v>32.799999999999997</c:v>
                </c:pt>
                <c:pt idx="2871">
                  <c:v>32.700000000000003</c:v>
                </c:pt>
                <c:pt idx="2872">
                  <c:v>32.700000000000003</c:v>
                </c:pt>
                <c:pt idx="2873">
                  <c:v>32.700000000000003</c:v>
                </c:pt>
                <c:pt idx="2874">
                  <c:v>32.700000000000003</c:v>
                </c:pt>
                <c:pt idx="2875">
                  <c:v>32.700000000000003</c:v>
                </c:pt>
                <c:pt idx="2876">
                  <c:v>32.700000000000003</c:v>
                </c:pt>
                <c:pt idx="2877">
                  <c:v>32.799999999999997</c:v>
                </c:pt>
                <c:pt idx="2878">
                  <c:v>32.700000000000003</c:v>
                </c:pt>
                <c:pt idx="2879">
                  <c:v>32.799999999999997</c:v>
                </c:pt>
                <c:pt idx="2880">
                  <c:v>32.700000000000003</c:v>
                </c:pt>
                <c:pt idx="2881">
                  <c:v>32.700000000000003</c:v>
                </c:pt>
                <c:pt idx="2882">
                  <c:v>32.700000000000003</c:v>
                </c:pt>
                <c:pt idx="2883">
                  <c:v>32.799999999999997</c:v>
                </c:pt>
                <c:pt idx="2884">
                  <c:v>32.700000000000003</c:v>
                </c:pt>
                <c:pt idx="2885">
                  <c:v>32.799999999999997</c:v>
                </c:pt>
                <c:pt idx="2886">
                  <c:v>32.700000000000003</c:v>
                </c:pt>
                <c:pt idx="2887">
                  <c:v>32.700000000000003</c:v>
                </c:pt>
                <c:pt idx="2888">
                  <c:v>32.700000000000003</c:v>
                </c:pt>
                <c:pt idx="2889">
                  <c:v>32.700000000000003</c:v>
                </c:pt>
                <c:pt idx="2890">
                  <c:v>32.700000000000003</c:v>
                </c:pt>
                <c:pt idx="2891">
                  <c:v>32.799999999999997</c:v>
                </c:pt>
                <c:pt idx="2892">
                  <c:v>32.799999999999997</c:v>
                </c:pt>
                <c:pt idx="2893">
                  <c:v>32.700000000000003</c:v>
                </c:pt>
                <c:pt idx="2894">
                  <c:v>32.799999999999997</c:v>
                </c:pt>
                <c:pt idx="2895">
                  <c:v>32.700000000000003</c:v>
                </c:pt>
                <c:pt idx="2896">
                  <c:v>32.700000000000003</c:v>
                </c:pt>
                <c:pt idx="2897">
                  <c:v>32.700000000000003</c:v>
                </c:pt>
                <c:pt idx="2898">
                  <c:v>32.700000000000003</c:v>
                </c:pt>
                <c:pt idx="2899">
                  <c:v>32.700000000000003</c:v>
                </c:pt>
                <c:pt idx="2900">
                  <c:v>32.700000000000003</c:v>
                </c:pt>
                <c:pt idx="2901">
                  <c:v>32.700000000000003</c:v>
                </c:pt>
                <c:pt idx="2902">
                  <c:v>32.700000000000003</c:v>
                </c:pt>
                <c:pt idx="2903">
                  <c:v>32.700000000000003</c:v>
                </c:pt>
                <c:pt idx="2904">
                  <c:v>32.700000000000003</c:v>
                </c:pt>
                <c:pt idx="2905">
                  <c:v>32.700000000000003</c:v>
                </c:pt>
                <c:pt idx="2906">
                  <c:v>32.700000000000003</c:v>
                </c:pt>
                <c:pt idx="2907">
                  <c:v>32.700000000000003</c:v>
                </c:pt>
                <c:pt idx="2908">
                  <c:v>32.700000000000003</c:v>
                </c:pt>
                <c:pt idx="2909">
                  <c:v>32.700000000000003</c:v>
                </c:pt>
                <c:pt idx="2910">
                  <c:v>32.700000000000003</c:v>
                </c:pt>
                <c:pt idx="2911">
                  <c:v>32.700000000000003</c:v>
                </c:pt>
                <c:pt idx="2912">
                  <c:v>32.700000000000003</c:v>
                </c:pt>
                <c:pt idx="2913">
                  <c:v>32.700000000000003</c:v>
                </c:pt>
                <c:pt idx="2914">
                  <c:v>32.700000000000003</c:v>
                </c:pt>
                <c:pt idx="2915">
                  <c:v>32.700000000000003</c:v>
                </c:pt>
                <c:pt idx="2916">
                  <c:v>32.700000000000003</c:v>
                </c:pt>
                <c:pt idx="2917">
                  <c:v>32.700000000000003</c:v>
                </c:pt>
                <c:pt idx="2918">
                  <c:v>32.700000000000003</c:v>
                </c:pt>
                <c:pt idx="2919">
                  <c:v>32.700000000000003</c:v>
                </c:pt>
                <c:pt idx="2920">
                  <c:v>32.700000000000003</c:v>
                </c:pt>
                <c:pt idx="2921">
                  <c:v>32.700000000000003</c:v>
                </c:pt>
                <c:pt idx="2922">
                  <c:v>32.700000000000003</c:v>
                </c:pt>
                <c:pt idx="2923">
                  <c:v>32.700000000000003</c:v>
                </c:pt>
                <c:pt idx="2924">
                  <c:v>32.700000000000003</c:v>
                </c:pt>
                <c:pt idx="2925">
                  <c:v>32.799999999999997</c:v>
                </c:pt>
                <c:pt idx="2926">
                  <c:v>32.700000000000003</c:v>
                </c:pt>
                <c:pt idx="2927">
                  <c:v>32.700000000000003</c:v>
                </c:pt>
                <c:pt idx="2928">
                  <c:v>32.700000000000003</c:v>
                </c:pt>
                <c:pt idx="2929">
                  <c:v>32.700000000000003</c:v>
                </c:pt>
                <c:pt idx="2930">
                  <c:v>32.700000000000003</c:v>
                </c:pt>
                <c:pt idx="2931">
                  <c:v>32.700000000000003</c:v>
                </c:pt>
                <c:pt idx="2932">
                  <c:v>32.700000000000003</c:v>
                </c:pt>
                <c:pt idx="2933">
                  <c:v>32.700000000000003</c:v>
                </c:pt>
                <c:pt idx="2934">
                  <c:v>32.700000000000003</c:v>
                </c:pt>
                <c:pt idx="2935">
                  <c:v>32.700000000000003</c:v>
                </c:pt>
                <c:pt idx="2936">
                  <c:v>32.700000000000003</c:v>
                </c:pt>
                <c:pt idx="2937">
                  <c:v>32.700000000000003</c:v>
                </c:pt>
                <c:pt idx="2938">
                  <c:v>32.700000000000003</c:v>
                </c:pt>
                <c:pt idx="2939">
                  <c:v>32.700000000000003</c:v>
                </c:pt>
                <c:pt idx="2940">
                  <c:v>32.700000000000003</c:v>
                </c:pt>
                <c:pt idx="2941">
                  <c:v>32.700000000000003</c:v>
                </c:pt>
                <c:pt idx="2942">
                  <c:v>32.700000000000003</c:v>
                </c:pt>
                <c:pt idx="2943">
                  <c:v>32.700000000000003</c:v>
                </c:pt>
                <c:pt idx="2944">
                  <c:v>32.700000000000003</c:v>
                </c:pt>
                <c:pt idx="2945">
                  <c:v>32.700000000000003</c:v>
                </c:pt>
                <c:pt idx="2946">
                  <c:v>32.700000000000003</c:v>
                </c:pt>
                <c:pt idx="2947">
                  <c:v>32.700000000000003</c:v>
                </c:pt>
                <c:pt idx="2948">
                  <c:v>32.700000000000003</c:v>
                </c:pt>
                <c:pt idx="2949">
                  <c:v>32.700000000000003</c:v>
                </c:pt>
                <c:pt idx="2950">
                  <c:v>32.700000000000003</c:v>
                </c:pt>
                <c:pt idx="2951">
                  <c:v>32.700000000000003</c:v>
                </c:pt>
                <c:pt idx="2952">
                  <c:v>32.700000000000003</c:v>
                </c:pt>
                <c:pt idx="2953">
                  <c:v>32.700000000000003</c:v>
                </c:pt>
                <c:pt idx="2954">
                  <c:v>32.700000000000003</c:v>
                </c:pt>
                <c:pt idx="2955">
                  <c:v>32.700000000000003</c:v>
                </c:pt>
                <c:pt idx="2956">
                  <c:v>32.700000000000003</c:v>
                </c:pt>
                <c:pt idx="2957">
                  <c:v>32.6</c:v>
                </c:pt>
                <c:pt idx="2958">
                  <c:v>32.700000000000003</c:v>
                </c:pt>
                <c:pt idx="2959">
                  <c:v>32.700000000000003</c:v>
                </c:pt>
                <c:pt idx="2960">
                  <c:v>32.700000000000003</c:v>
                </c:pt>
                <c:pt idx="2961">
                  <c:v>32.700000000000003</c:v>
                </c:pt>
                <c:pt idx="2962">
                  <c:v>32.700000000000003</c:v>
                </c:pt>
                <c:pt idx="2963">
                  <c:v>32.700000000000003</c:v>
                </c:pt>
                <c:pt idx="2964">
                  <c:v>32.700000000000003</c:v>
                </c:pt>
                <c:pt idx="2965">
                  <c:v>32.700000000000003</c:v>
                </c:pt>
                <c:pt idx="2966">
                  <c:v>32.700000000000003</c:v>
                </c:pt>
                <c:pt idx="2967">
                  <c:v>32.700000000000003</c:v>
                </c:pt>
                <c:pt idx="2968">
                  <c:v>32.700000000000003</c:v>
                </c:pt>
                <c:pt idx="2969">
                  <c:v>32.700000000000003</c:v>
                </c:pt>
                <c:pt idx="2970">
                  <c:v>32.700000000000003</c:v>
                </c:pt>
                <c:pt idx="2971">
                  <c:v>32.700000000000003</c:v>
                </c:pt>
                <c:pt idx="2972">
                  <c:v>32.700000000000003</c:v>
                </c:pt>
                <c:pt idx="2973">
                  <c:v>32.700000000000003</c:v>
                </c:pt>
                <c:pt idx="2974">
                  <c:v>32.700000000000003</c:v>
                </c:pt>
                <c:pt idx="2975">
                  <c:v>32.700000000000003</c:v>
                </c:pt>
                <c:pt idx="2976">
                  <c:v>32.700000000000003</c:v>
                </c:pt>
                <c:pt idx="2977">
                  <c:v>32.700000000000003</c:v>
                </c:pt>
                <c:pt idx="2978">
                  <c:v>32.700000000000003</c:v>
                </c:pt>
                <c:pt idx="2979">
                  <c:v>32.700000000000003</c:v>
                </c:pt>
                <c:pt idx="2980">
                  <c:v>32.700000000000003</c:v>
                </c:pt>
                <c:pt idx="2981">
                  <c:v>32.700000000000003</c:v>
                </c:pt>
                <c:pt idx="2982">
                  <c:v>32.700000000000003</c:v>
                </c:pt>
                <c:pt idx="2983">
                  <c:v>32.700000000000003</c:v>
                </c:pt>
                <c:pt idx="2984">
                  <c:v>32.700000000000003</c:v>
                </c:pt>
                <c:pt idx="2985">
                  <c:v>32.700000000000003</c:v>
                </c:pt>
                <c:pt idx="2986">
                  <c:v>32.700000000000003</c:v>
                </c:pt>
                <c:pt idx="2987">
                  <c:v>32.700000000000003</c:v>
                </c:pt>
                <c:pt idx="2988">
                  <c:v>32.700000000000003</c:v>
                </c:pt>
                <c:pt idx="2989">
                  <c:v>32.700000000000003</c:v>
                </c:pt>
                <c:pt idx="2990">
                  <c:v>32.700000000000003</c:v>
                </c:pt>
                <c:pt idx="2991">
                  <c:v>32.700000000000003</c:v>
                </c:pt>
                <c:pt idx="2992">
                  <c:v>32.700000000000003</c:v>
                </c:pt>
                <c:pt idx="2993">
                  <c:v>32.700000000000003</c:v>
                </c:pt>
                <c:pt idx="2994">
                  <c:v>32.700000000000003</c:v>
                </c:pt>
                <c:pt idx="2995">
                  <c:v>32.700000000000003</c:v>
                </c:pt>
                <c:pt idx="2996">
                  <c:v>32.700000000000003</c:v>
                </c:pt>
                <c:pt idx="2997">
                  <c:v>32.700000000000003</c:v>
                </c:pt>
                <c:pt idx="2998">
                  <c:v>32.700000000000003</c:v>
                </c:pt>
                <c:pt idx="2999">
                  <c:v>32.6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9D67-4FF8-9006-B034C002829C}"/>
            </c:ext>
          </c:extLst>
        </c:ser>
        <c:ser>
          <c:idx val="7"/>
          <c:order val="7"/>
          <c:tx>
            <c:strRef>
              <c:f>'device 1_2016-06-02_13-49-29'!$I$1:$I$2</c:f>
              <c:strCache>
                <c:ptCount val="2"/>
                <c:pt idx="0">
                  <c:v>CH8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1_2016-06-02_13-49-29'!$I$3:$I$3002</c:f>
              <c:numCache>
                <c:formatCode>General</c:formatCode>
                <c:ptCount val="3000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28.9</c:v>
                </c:pt>
                <c:pt idx="5">
                  <c:v>28.9</c:v>
                </c:pt>
                <c:pt idx="6">
                  <c:v>28.9</c:v>
                </c:pt>
                <c:pt idx="7">
                  <c:v>28.8</c:v>
                </c:pt>
                <c:pt idx="8">
                  <c:v>28.6</c:v>
                </c:pt>
                <c:pt idx="9">
                  <c:v>28.5</c:v>
                </c:pt>
                <c:pt idx="10">
                  <c:v>28.5</c:v>
                </c:pt>
                <c:pt idx="11">
                  <c:v>28.4</c:v>
                </c:pt>
                <c:pt idx="12">
                  <c:v>28.5</c:v>
                </c:pt>
                <c:pt idx="13">
                  <c:v>28.4</c:v>
                </c:pt>
                <c:pt idx="14">
                  <c:v>28.3</c:v>
                </c:pt>
                <c:pt idx="15">
                  <c:v>28.2</c:v>
                </c:pt>
                <c:pt idx="16">
                  <c:v>28.2</c:v>
                </c:pt>
                <c:pt idx="17">
                  <c:v>28.1</c:v>
                </c:pt>
                <c:pt idx="18">
                  <c:v>28</c:v>
                </c:pt>
                <c:pt idx="19">
                  <c:v>27.9</c:v>
                </c:pt>
                <c:pt idx="20">
                  <c:v>27.9</c:v>
                </c:pt>
                <c:pt idx="21">
                  <c:v>27.8</c:v>
                </c:pt>
                <c:pt idx="22">
                  <c:v>27.8</c:v>
                </c:pt>
                <c:pt idx="23">
                  <c:v>27.7</c:v>
                </c:pt>
                <c:pt idx="24">
                  <c:v>27.7</c:v>
                </c:pt>
                <c:pt idx="25">
                  <c:v>27.6</c:v>
                </c:pt>
                <c:pt idx="26">
                  <c:v>27.5</c:v>
                </c:pt>
                <c:pt idx="27">
                  <c:v>27.5</c:v>
                </c:pt>
                <c:pt idx="28">
                  <c:v>27.5</c:v>
                </c:pt>
                <c:pt idx="29">
                  <c:v>27.5</c:v>
                </c:pt>
                <c:pt idx="30">
                  <c:v>27.4</c:v>
                </c:pt>
                <c:pt idx="31">
                  <c:v>27.4</c:v>
                </c:pt>
                <c:pt idx="32">
                  <c:v>27.3</c:v>
                </c:pt>
                <c:pt idx="33">
                  <c:v>27.4</c:v>
                </c:pt>
                <c:pt idx="34">
                  <c:v>27.4</c:v>
                </c:pt>
                <c:pt idx="35">
                  <c:v>27.5</c:v>
                </c:pt>
                <c:pt idx="36">
                  <c:v>27.5</c:v>
                </c:pt>
                <c:pt idx="37">
                  <c:v>27.5</c:v>
                </c:pt>
                <c:pt idx="38">
                  <c:v>27.5</c:v>
                </c:pt>
                <c:pt idx="39">
                  <c:v>27.5</c:v>
                </c:pt>
                <c:pt idx="40">
                  <c:v>27.5</c:v>
                </c:pt>
                <c:pt idx="41">
                  <c:v>27.6</c:v>
                </c:pt>
                <c:pt idx="42">
                  <c:v>27.7</c:v>
                </c:pt>
                <c:pt idx="43">
                  <c:v>27.7</c:v>
                </c:pt>
                <c:pt idx="44">
                  <c:v>27.8</c:v>
                </c:pt>
                <c:pt idx="45">
                  <c:v>27.8</c:v>
                </c:pt>
                <c:pt idx="46">
                  <c:v>27.9</c:v>
                </c:pt>
                <c:pt idx="47">
                  <c:v>27.9</c:v>
                </c:pt>
                <c:pt idx="48">
                  <c:v>28</c:v>
                </c:pt>
                <c:pt idx="49">
                  <c:v>28.1</c:v>
                </c:pt>
                <c:pt idx="50">
                  <c:v>28.2</c:v>
                </c:pt>
                <c:pt idx="51">
                  <c:v>28.3</c:v>
                </c:pt>
                <c:pt idx="52">
                  <c:v>28.4</c:v>
                </c:pt>
                <c:pt idx="53">
                  <c:v>28.5</c:v>
                </c:pt>
                <c:pt idx="54">
                  <c:v>28.5</c:v>
                </c:pt>
                <c:pt idx="55">
                  <c:v>28.6</c:v>
                </c:pt>
                <c:pt idx="56">
                  <c:v>28.8</c:v>
                </c:pt>
                <c:pt idx="57">
                  <c:v>28.9</c:v>
                </c:pt>
                <c:pt idx="58">
                  <c:v>28.9</c:v>
                </c:pt>
                <c:pt idx="59">
                  <c:v>29</c:v>
                </c:pt>
                <c:pt idx="60">
                  <c:v>29.1</c:v>
                </c:pt>
                <c:pt idx="61">
                  <c:v>29.2</c:v>
                </c:pt>
                <c:pt idx="62">
                  <c:v>29.3</c:v>
                </c:pt>
                <c:pt idx="63">
                  <c:v>29.3</c:v>
                </c:pt>
                <c:pt idx="64">
                  <c:v>29.3</c:v>
                </c:pt>
                <c:pt idx="65">
                  <c:v>29.4</c:v>
                </c:pt>
                <c:pt idx="66">
                  <c:v>29.5</c:v>
                </c:pt>
                <c:pt idx="67">
                  <c:v>29.7</c:v>
                </c:pt>
                <c:pt idx="68">
                  <c:v>29.7</c:v>
                </c:pt>
                <c:pt idx="69">
                  <c:v>29.7</c:v>
                </c:pt>
                <c:pt idx="70">
                  <c:v>29.7</c:v>
                </c:pt>
                <c:pt idx="71">
                  <c:v>29.8</c:v>
                </c:pt>
                <c:pt idx="72">
                  <c:v>29.9</c:v>
                </c:pt>
                <c:pt idx="73">
                  <c:v>30</c:v>
                </c:pt>
                <c:pt idx="74">
                  <c:v>30</c:v>
                </c:pt>
                <c:pt idx="75">
                  <c:v>30</c:v>
                </c:pt>
                <c:pt idx="76">
                  <c:v>30</c:v>
                </c:pt>
                <c:pt idx="77">
                  <c:v>30</c:v>
                </c:pt>
                <c:pt idx="78">
                  <c:v>30.2</c:v>
                </c:pt>
                <c:pt idx="79">
                  <c:v>30.2</c:v>
                </c:pt>
                <c:pt idx="80">
                  <c:v>30.3</c:v>
                </c:pt>
                <c:pt idx="81">
                  <c:v>30.3</c:v>
                </c:pt>
                <c:pt idx="82">
                  <c:v>30.3</c:v>
                </c:pt>
                <c:pt idx="83">
                  <c:v>30.3</c:v>
                </c:pt>
                <c:pt idx="84">
                  <c:v>30.4</c:v>
                </c:pt>
                <c:pt idx="85">
                  <c:v>30.4</c:v>
                </c:pt>
                <c:pt idx="86">
                  <c:v>30.4</c:v>
                </c:pt>
                <c:pt idx="87">
                  <c:v>30.4</c:v>
                </c:pt>
                <c:pt idx="88">
                  <c:v>30.5</c:v>
                </c:pt>
                <c:pt idx="89">
                  <c:v>30.5</c:v>
                </c:pt>
                <c:pt idx="90">
                  <c:v>30.5</c:v>
                </c:pt>
                <c:pt idx="91">
                  <c:v>30.5</c:v>
                </c:pt>
                <c:pt idx="92">
                  <c:v>30.5</c:v>
                </c:pt>
                <c:pt idx="93">
                  <c:v>30.6</c:v>
                </c:pt>
                <c:pt idx="94">
                  <c:v>30.6</c:v>
                </c:pt>
                <c:pt idx="95">
                  <c:v>30.6</c:v>
                </c:pt>
                <c:pt idx="96">
                  <c:v>30.6</c:v>
                </c:pt>
                <c:pt idx="97">
                  <c:v>30.7</c:v>
                </c:pt>
                <c:pt idx="98">
                  <c:v>30.7</c:v>
                </c:pt>
                <c:pt idx="99">
                  <c:v>30.7</c:v>
                </c:pt>
                <c:pt idx="100">
                  <c:v>30.7</c:v>
                </c:pt>
                <c:pt idx="101">
                  <c:v>30.8</c:v>
                </c:pt>
                <c:pt idx="102">
                  <c:v>30.8</c:v>
                </c:pt>
                <c:pt idx="103">
                  <c:v>30.8</c:v>
                </c:pt>
                <c:pt idx="104">
                  <c:v>30.8</c:v>
                </c:pt>
                <c:pt idx="105">
                  <c:v>30.8</c:v>
                </c:pt>
                <c:pt idx="106">
                  <c:v>30.8</c:v>
                </c:pt>
                <c:pt idx="107">
                  <c:v>30.8</c:v>
                </c:pt>
                <c:pt idx="108">
                  <c:v>30.8</c:v>
                </c:pt>
                <c:pt idx="109">
                  <c:v>30.8</c:v>
                </c:pt>
                <c:pt idx="110">
                  <c:v>30.8</c:v>
                </c:pt>
                <c:pt idx="111">
                  <c:v>30.8</c:v>
                </c:pt>
                <c:pt idx="112">
                  <c:v>30.8</c:v>
                </c:pt>
                <c:pt idx="113">
                  <c:v>30.8</c:v>
                </c:pt>
                <c:pt idx="114">
                  <c:v>30.8</c:v>
                </c:pt>
                <c:pt idx="115">
                  <c:v>30.8</c:v>
                </c:pt>
                <c:pt idx="116">
                  <c:v>30.8</c:v>
                </c:pt>
                <c:pt idx="117">
                  <c:v>30.9</c:v>
                </c:pt>
                <c:pt idx="118">
                  <c:v>30.9</c:v>
                </c:pt>
                <c:pt idx="119">
                  <c:v>30.9</c:v>
                </c:pt>
                <c:pt idx="120">
                  <c:v>31</c:v>
                </c:pt>
                <c:pt idx="121">
                  <c:v>31</c:v>
                </c:pt>
                <c:pt idx="122">
                  <c:v>31</c:v>
                </c:pt>
                <c:pt idx="123">
                  <c:v>31</c:v>
                </c:pt>
                <c:pt idx="124">
                  <c:v>31</c:v>
                </c:pt>
                <c:pt idx="125">
                  <c:v>31</c:v>
                </c:pt>
                <c:pt idx="126">
                  <c:v>31</c:v>
                </c:pt>
                <c:pt idx="127">
                  <c:v>31</c:v>
                </c:pt>
                <c:pt idx="128">
                  <c:v>31.1</c:v>
                </c:pt>
                <c:pt idx="129">
                  <c:v>31.1</c:v>
                </c:pt>
                <c:pt idx="130">
                  <c:v>31.1</c:v>
                </c:pt>
                <c:pt idx="131">
                  <c:v>31.1</c:v>
                </c:pt>
                <c:pt idx="132">
                  <c:v>31.1</c:v>
                </c:pt>
                <c:pt idx="133">
                  <c:v>31</c:v>
                </c:pt>
                <c:pt idx="134">
                  <c:v>31.1</c:v>
                </c:pt>
                <c:pt idx="135">
                  <c:v>31</c:v>
                </c:pt>
                <c:pt idx="136">
                  <c:v>31.1</c:v>
                </c:pt>
                <c:pt idx="137">
                  <c:v>31.1</c:v>
                </c:pt>
                <c:pt idx="138">
                  <c:v>31.1</c:v>
                </c:pt>
                <c:pt idx="139">
                  <c:v>31.1</c:v>
                </c:pt>
                <c:pt idx="140">
                  <c:v>31.1</c:v>
                </c:pt>
                <c:pt idx="141">
                  <c:v>31.1</c:v>
                </c:pt>
                <c:pt idx="142">
                  <c:v>31.1</c:v>
                </c:pt>
                <c:pt idx="143">
                  <c:v>31.1</c:v>
                </c:pt>
                <c:pt idx="144">
                  <c:v>31.1</c:v>
                </c:pt>
                <c:pt idx="145">
                  <c:v>31.1</c:v>
                </c:pt>
                <c:pt idx="146">
                  <c:v>31.1</c:v>
                </c:pt>
                <c:pt idx="147">
                  <c:v>31.1</c:v>
                </c:pt>
                <c:pt idx="148">
                  <c:v>31.2</c:v>
                </c:pt>
                <c:pt idx="149">
                  <c:v>31.1</c:v>
                </c:pt>
                <c:pt idx="150">
                  <c:v>31.2</c:v>
                </c:pt>
                <c:pt idx="151">
                  <c:v>31.1</c:v>
                </c:pt>
                <c:pt idx="152">
                  <c:v>31.1</c:v>
                </c:pt>
                <c:pt idx="153">
                  <c:v>31.1</c:v>
                </c:pt>
                <c:pt idx="154">
                  <c:v>31.1</c:v>
                </c:pt>
                <c:pt idx="155">
                  <c:v>31.2</c:v>
                </c:pt>
                <c:pt idx="156">
                  <c:v>31.2</c:v>
                </c:pt>
                <c:pt idx="157">
                  <c:v>31.1</c:v>
                </c:pt>
                <c:pt idx="158">
                  <c:v>31.1</c:v>
                </c:pt>
                <c:pt idx="159">
                  <c:v>31.1</c:v>
                </c:pt>
                <c:pt idx="160">
                  <c:v>31.2</c:v>
                </c:pt>
                <c:pt idx="161">
                  <c:v>31.2</c:v>
                </c:pt>
                <c:pt idx="162">
                  <c:v>31.2</c:v>
                </c:pt>
                <c:pt idx="163">
                  <c:v>31.2</c:v>
                </c:pt>
                <c:pt idx="164">
                  <c:v>31.2</c:v>
                </c:pt>
                <c:pt idx="165">
                  <c:v>31.2</c:v>
                </c:pt>
                <c:pt idx="166">
                  <c:v>31.3</c:v>
                </c:pt>
                <c:pt idx="167">
                  <c:v>31.3</c:v>
                </c:pt>
                <c:pt idx="168">
                  <c:v>31.3</c:v>
                </c:pt>
                <c:pt idx="169">
                  <c:v>31.3</c:v>
                </c:pt>
                <c:pt idx="170">
                  <c:v>31.3</c:v>
                </c:pt>
                <c:pt idx="171">
                  <c:v>31.3</c:v>
                </c:pt>
                <c:pt idx="172">
                  <c:v>31.3</c:v>
                </c:pt>
                <c:pt idx="173">
                  <c:v>31.3</c:v>
                </c:pt>
                <c:pt idx="174">
                  <c:v>31.3</c:v>
                </c:pt>
                <c:pt idx="175">
                  <c:v>31.3</c:v>
                </c:pt>
                <c:pt idx="176">
                  <c:v>31.3</c:v>
                </c:pt>
                <c:pt idx="177">
                  <c:v>31.3</c:v>
                </c:pt>
                <c:pt idx="178">
                  <c:v>31.3</c:v>
                </c:pt>
                <c:pt idx="179">
                  <c:v>31.3</c:v>
                </c:pt>
                <c:pt idx="180">
                  <c:v>31.3</c:v>
                </c:pt>
                <c:pt idx="181">
                  <c:v>31.3</c:v>
                </c:pt>
                <c:pt idx="182">
                  <c:v>31.3</c:v>
                </c:pt>
                <c:pt idx="183">
                  <c:v>31.4</c:v>
                </c:pt>
                <c:pt idx="184">
                  <c:v>31.3</c:v>
                </c:pt>
                <c:pt idx="185">
                  <c:v>31.3</c:v>
                </c:pt>
                <c:pt idx="186">
                  <c:v>31.4</c:v>
                </c:pt>
                <c:pt idx="187">
                  <c:v>31.3</c:v>
                </c:pt>
                <c:pt idx="188">
                  <c:v>31.3</c:v>
                </c:pt>
                <c:pt idx="189">
                  <c:v>31.3</c:v>
                </c:pt>
                <c:pt idx="190">
                  <c:v>31.3</c:v>
                </c:pt>
                <c:pt idx="191">
                  <c:v>31.3</c:v>
                </c:pt>
                <c:pt idx="192">
                  <c:v>31.3</c:v>
                </c:pt>
                <c:pt idx="193">
                  <c:v>31.3</c:v>
                </c:pt>
                <c:pt idx="194">
                  <c:v>31.3</c:v>
                </c:pt>
                <c:pt idx="195">
                  <c:v>31.3</c:v>
                </c:pt>
                <c:pt idx="196">
                  <c:v>31.3</c:v>
                </c:pt>
                <c:pt idx="197">
                  <c:v>31.5</c:v>
                </c:pt>
                <c:pt idx="198">
                  <c:v>31.3</c:v>
                </c:pt>
                <c:pt idx="199">
                  <c:v>31.3</c:v>
                </c:pt>
                <c:pt idx="200">
                  <c:v>31.3</c:v>
                </c:pt>
                <c:pt idx="201">
                  <c:v>31.3</c:v>
                </c:pt>
                <c:pt idx="202">
                  <c:v>31.4</c:v>
                </c:pt>
                <c:pt idx="203">
                  <c:v>31.3</c:v>
                </c:pt>
                <c:pt idx="204">
                  <c:v>31.4</c:v>
                </c:pt>
                <c:pt idx="205">
                  <c:v>31.3</c:v>
                </c:pt>
                <c:pt idx="206">
                  <c:v>31.4</c:v>
                </c:pt>
                <c:pt idx="207">
                  <c:v>31.4</c:v>
                </c:pt>
                <c:pt idx="208">
                  <c:v>31.4</c:v>
                </c:pt>
                <c:pt idx="209">
                  <c:v>31.4</c:v>
                </c:pt>
                <c:pt idx="210">
                  <c:v>31.3</c:v>
                </c:pt>
                <c:pt idx="211">
                  <c:v>31.3</c:v>
                </c:pt>
                <c:pt idx="212">
                  <c:v>31.3</c:v>
                </c:pt>
                <c:pt idx="213">
                  <c:v>31.5</c:v>
                </c:pt>
                <c:pt idx="214">
                  <c:v>31.3</c:v>
                </c:pt>
                <c:pt idx="215">
                  <c:v>31.4</c:v>
                </c:pt>
                <c:pt idx="216">
                  <c:v>31.4</c:v>
                </c:pt>
                <c:pt idx="217">
                  <c:v>31.4</c:v>
                </c:pt>
                <c:pt idx="218">
                  <c:v>31.3</c:v>
                </c:pt>
                <c:pt idx="219">
                  <c:v>31.3</c:v>
                </c:pt>
                <c:pt idx="220">
                  <c:v>31.3</c:v>
                </c:pt>
                <c:pt idx="221">
                  <c:v>31.4</c:v>
                </c:pt>
                <c:pt idx="222">
                  <c:v>31.4</c:v>
                </c:pt>
                <c:pt idx="223">
                  <c:v>31.4</c:v>
                </c:pt>
                <c:pt idx="224">
                  <c:v>31.3</c:v>
                </c:pt>
                <c:pt idx="225">
                  <c:v>31.4</c:v>
                </c:pt>
                <c:pt idx="226">
                  <c:v>31.4</c:v>
                </c:pt>
                <c:pt idx="227">
                  <c:v>31.5</c:v>
                </c:pt>
                <c:pt idx="228">
                  <c:v>31.4</c:v>
                </c:pt>
                <c:pt idx="229">
                  <c:v>31.3</c:v>
                </c:pt>
                <c:pt idx="230">
                  <c:v>31.3</c:v>
                </c:pt>
                <c:pt idx="231">
                  <c:v>31.3</c:v>
                </c:pt>
                <c:pt idx="232">
                  <c:v>31.4</c:v>
                </c:pt>
                <c:pt idx="233">
                  <c:v>31.5</c:v>
                </c:pt>
                <c:pt idx="234">
                  <c:v>31.3</c:v>
                </c:pt>
                <c:pt idx="235">
                  <c:v>31.4</c:v>
                </c:pt>
                <c:pt idx="236">
                  <c:v>31.3</c:v>
                </c:pt>
                <c:pt idx="237">
                  <c:v>31.4</c:v>
                </c:pt>
                <c:pt idx="238">
                  <c:v>31.5</c:v>
                </c:pt>
                <c:pt idx="239">
                  <c:v>31.4</c:v>
                </c:pt>
                <c:pt idx="240">
                  <c:v>31.5</c:v>
                </c:pt>
                <c:pt idx="241">
                  <c:v>31.4</c:v>
                </c:pt>
                <c:pt idx="242">
                  <c:v>31.5</c:v>
                </c:pt>
                <c:pt idx="243">
                  <c:v>31.4</c:v>
                </c:pt>
                <c:pt idx="244">
                  <c:v>31.4</c:v>
                </c:pt>
                <c:pt idx="245">
                  <c:v>31.3</c:v>
                </c:pt>
                <c:pt idx="246">
                  <c:v>31.4</c:v>
                </c:pt>
                <c:pt idx="247">
                  <c:v>31.5</c:v>
                </c:pt>
                <c:pt idx="248">
                  <c:v>31.4</c:v>
                </c:pt>
                <c:pt idx="249">
                  <c:v>31.5</c:v>
                </c:pt>
                <c:pt idx="250">
                  <c:v>31.5</c:v>
                </c:pt>
                <c:pt idx="251">
                  <c:v>31.4</c:v>
                </c:pt>
                <c:pt idx="252">
                  <c:v>31.4</c:v>
                </c:pt>
                <c:pt idx="253">
                  <c:v>31.5</c:v>
                </c:pt>
                <c:pt idx="254">
                  <c:v>31.3</c:v>
                </c:pt>
                <c:pt idx="255">
                  <c:v>31.4</c:v>
                </c:pt>
                <c:pt idx="256">
                  <c:v>31.4</c:v>
                </c:pt>
                <c:pt idx="257">
                  <c:v>31.4</c:v>
                </c:pt>
                <c:pt idx="258">
                  <c:v>31.4</c:v>
                </c:pt>
                <c:pt idx="259">
                  <c:v>31.4</c:v>
                </c:pt>
                <c:pt idx="260">
                  <c:v>31.4</c:v>
                </c:pt>
                <c:pt idx="261">
                  <c:v>31.3</c:v>
                </c:pt>
                <c:pt idx="262">
                  <c:v>31.5</c:v>
                </c:pt>
                <c:pt idx="263">
                  <c:v>31.5</c:v>
                </c:pt>
                <c:pt idx="264">
                  <c:v>31.4</c:v>
                </c:pt>
                <c:pt idx="265">
                  <c:v>31.5</c:v>
                </c:pt>
                <c:pt idx="266">
                  <c:v>31.5</c:v>
                </c:pt>
                <c:pt idx="267">
                  <c:v>31.5</c:v>
                </c:pt>
                <c:pt idx="268">
                  <c:v>31.5</c:v>
                </c:pt>
                <c:pt idx="269">
                  <c:v>31.5</c:v>
                </c:pt>
                <c:pt idx="270">
                  <c:v>31.5</c:v>
                </c:pt>
                <c:pt idx="271">
                  <c:v>31.5</c:v>
                </c:pt>
                <c:pt idx="272">
                  <c:v>31.5</c:v>
                </c:pt>
                <c:pt idx="273">
                  <c:v>31.5</c:v>
                </c:pt>
                <c:pt idx="274">
                  <c:v>31.5</c:v>
                </c:pt>
                <c:pt idx="275">
                  <c:v>31.4</c:v>
                </c:pt>
                <c:pt idx="276">
                  <c:v>31.5</c:v>
                </c:pt>
                <c:pt idx="277">
                  <c:v>31.5</c:v>
                </c:pt>
                <c:pt idx="278">
                  <c:v>31.5</c:v>
                </c:pt>
                <c:pt idx="279">
                  <c:v>31.5</c:v>
                </c:pt>
                <c:pt idx="280">
                  <c:v>31.5</c:v>
                </c:pt>
                <c:pt idx="281">
                  <c:v>31.5</c:v>
                </c:pt>
                <c:pt idx="282">
                  <c:v>31.5</c:v>
                </c:pt>
                <c:pt idx="283">
                  <c:v>31.5</c:v>
                </c:pt>
                <c:pt idx="284">
                  <c:v>31.4</c:v>
                </c:pt>
                <c:pt idx="285">
                  <c:v>31.5</c:v>
                </c:pt>
                <c:pt idx="286">
                  <c:v>31.5</c:v>
                </c:pt>
                <c:pt idx="287">
                  <c:v>31.5</c:v>
                </c:pt>
                <c:pt idx="288">
                  <c:v>31.5</c:v>
                </c:pt>
                <c:pt idx="289">
                  <c:v>31.4</c:v>
                </c:pt>
                <c:pt idx="290">
                  <c:v>31.5</c:v>
                </c:pt>
                <c:pt idx="291">
                  <c:v>31.4</c:v>
                </c:pt>
                <c:pt idx="292">
                  <c:v>31.5</c:v>
                </c:pt>
                <c:pt idx="293">
                  <c:v>31.5</c:v>
                </c:pt>
                <c:pt idx="294">
                  <c:v>31.5</c:v>
                </c:pt>
                <c:pt idx="295">
                  <c:v>31.5</c:v>
                </c:pt>
                <c:pt idx="296">
                  <c:v>31.5</c:v>
                </c:pt>
                <c:pt idx="297">
                  <c:v>31.5</c:v>
                </c:pt>
                <c:pt idx="298">
                  <c:v>31.5</c:v>
                </c:pt>
                <c:pt idx="299">
                  <c:v>31.5</c:v>
                </c:pt>
                <c:pt idx="300">
                  <c:v>31.5</c:v>
                </c:pt>
                <c:pt idx="301">
                  <c:v>31.5</c:v>
                </c:pt>
                <c:pt idx="302">
                  <c:v>31.6</c:v>
                </c:pt>
                <c:pt idx="303">
                  <c:v>31.5</c:v>
                </c:pt>
                <c:pt idx="304">
                  <c:v>31.6</c:v>
                </c:pt>
                <c:pt idx="305">
                  <c:v>31.5</c:v>
                </c:pt>
                <c:pt idx="306">
                  <c:v>31.6</c:v>
                </c:pt>
                <c:pt idx="307">
                  <c:v>31.5</c:v>
                </c:pt>
                <c:pt idx="308">
                  <c:v>31.6</c:v>
                </c:pt>
                <c:pt idx="309">
                  <c:v>31.5</c:v>
                </c:pt>
                <c:pt idx="310">
                  <c:v>31.5</c:v>
                </c:pt>
                <c:pt idx="311">
                  <c:v>31.6</c:v>
                </c:pt>
                <c:pt idx="312">
                  <c:v>31.6</c:v>
                </c:pt>
                <c:pt idx="313">
                  <c:v>31.6</c:v>
                </c:pt>
                <c:pt idx="314">
                  <c:v>31.5</c:v>
                </c:pt>
                <c:pt idx="315">
                  <c:v>31.5</c:v>
                </c:pt>
                <c:pt idx="316">
                  <c:v>31.5</c:v>
                </c:pt>
                <c:pt idx="317">
                  <c:v>31.5</c:v>
                </c:pt>
                <c:pt idx="318">
                  <c:v>31.5</c:v>
                </c:pt>
                <c:pt idx="319">
                  <c:v>31.5</c:v>
                </c:pt>
                <c:pt idx="320">
                  <c:v>31.4</c:v>
                </c:pt>
                <c:pt idx="321">
                  <c:v>31.4</c:v>
                </c:pt>
                <c:pt idx="322">
                  <c:v>31.5</c:v>
                </c:pt>
                <c:pt idx="323">
                  <c:v>31.5</c:v>
                </c:pt>
                <c:pt idx="324">
                  <c:v>31.5</c:v>
                </c:pt>
                <c:pt idx="325">
                  <c:v>31.4</c:v>
                </c:pt>
                <c:pt idx="326">
                  <c:v>31.4</c:v>
                </c:pt>
                <c:pt idx="327">
                  <c:v>31.4</c:v>
                </c:pt>
                <c:pt idx="328">
                  <c:v>31.4</c:v>
                </c:pt>
                <c:pt idx="329">
                  <c:v>31.4</c:v>
                </c:pt>
                <c:pt idx="330">
                  <c:v>31.4</c:v>
                </c:pt>
                <c:pt idx="331">
                  <c:v>31.4</c:v>
                </c:pt>
                <c:pt idx="332">
                  <c:v>31.5</c:v>
                </c:pt>
                <c:pt idx="333">
                  <c:v>31.5</c:v>
                </c:pt>
                <c:pt idx="334">
                  <c:v>31.4</c:v>
                </c:pt>
                <c:pt idx="335">
                  <c:v>31.5</c:v>
                </c:pt>
                <c:pt idx="336">
                  <c:v>31.4</c:v>
                </c:pt>
                <c:pt idx="337">
                  <c:v>31.4</c:v>
                </c:pt>
                <c:pt idx="338">
                  <c:v>31.4</c:v>
                </c:pt>
                <c:pt idx="339">
                  <c:v>31.4</c:v>
                </c:pt>
                <c:pt idx="340">
                  <c:v>31.4</c:v>
                </c:pt>
                <c:pt idx="341">
                  <c:v>31.4</c:v>
                </c:pt>
                <c:pt idx="342">
                  <c:v>31.4</c:v>
                </c:pt>
                <c:pt idx="343">
                  <c:v>31.4</c:v>
                </c:pt>
                <c:pt idx="344">
                  <c:v>31.4</c:v>
                </c:pt>
                <c:pt idx="345">
                  <c:v>31.4</c:v>
                </c:pt>
                <c:pt idx="346">
                  <c:v>31.4</c:v>
                </c:pt>
                <c:pt idx="347">
                  <c:v>31.3</c:v>
                </c:pt>
                <c:pt idx="348">
                  <c:v>31.4</c:v>
                </c:pt>
                <c:pt idx="349">
                  <c:v>31.4</c:v>
                </c:pt>
                <c:pt idx="350">
                  <c:v>31.4</c:v>
                </c:pt>
                <c:pt idx="351">
                  <c:v>31.4</c:v>
                </c:pt>
                <c:pt idx="352">
                  <c:v>31.4</c:v>
                </c:pt>
                <c:pt idx="353">
                  <c:v>31.4</c:v>
                </c:pt>
                <c:pt idx="354">
                  <c:v>31.4</c:v>
                </c:pt>
                <c:pt idx="355">
                  <c:v>31.3</c:v>
                </c:pt>
                <c:pt idx="356">
                  <c:v>31.3</c:v>
                </c:pt>
                <c:pt idx="357">
                  <c:v>31.3</c:v>
                </c:pt>
                <c:pt idx="358">
                  <c:v>31.4</c:v>
                </c:pt>
                <c:pt idx="359">
                  <c:v>31.3</c:v>
                </c:pt>
                <c:pt idx="360">
                  <c:v>31.3</c:v>
                </c:pt>
                <c:pt idx="361">
                  <c:v>31.4</c:v>
                </c:pt>
                <c:pt idx="362">
                  <c:v>31.4</c:v>
                </c:pt>
                <c:pt idx="363">
                  <c:v>31.4</c:v>
                </c:pt>
                <c:pt idx="364">
                  <c:v>31.3</c:v>
                </c:pt>
                <c:pt idx="365">
                  <c:v>31.3</c:v>
                </c:pt>
                <c:pt idx="366">
                  <c:v>31.3</c:v>
                </c:pt>
                <c:pt idx="367">
                  <c:v>31.3</c:v>
                </c:pt>
                <c:pt idx="368">
                  <c:v>31.3</c:v>
                </c:pt>
                <c:pt idx="369">
                  <c:v>31.3</c:v>
                </c:pt>
                <c:pt idx="370">
                  <c:v>31.3</c:v>
                </c:pt>
                <c:pt idx="371">
                  <c:v>31.3</c:v>
                </c:pt>
                <c:pt idx="372">
                  <c:v>31.4</c:v>
                </c:pt>
                <c:pt idx="373">
                  <c:v>31.4</c:v>
                </c:pt>
                <c:pt idx="374">
                  <c:v>31.3</c:v>
                </c:pt>
                <c:pt idx="375">
                  <c:v>31.4</c:v>
                </c:pt>
                <c:pt idx="376">
                  <c:v>31.4</c:v>
                </c:pt>
                <c:pt idx="377">
                  <c:v>31.3</c:v>
                </c:pt>
                <c:pt idx="378">
                  <c:v>31.3</c:v>
                </c:pt>
                <c:pt idx="379">
                  <c:v>31.3</c:v>
                </c:pt>
                <c:pt idx="380">
                  <c:v>31.4</c:v>
                </c:pt>
                <c:pt idx="381">
                  <c:v>31.4</c:v>
                </c:pt>
                <c:pt idx="382">
                  <c:v>31.4</c:v>
                </c:pt>
                <c:pt idx="383">
                  <c:v>31.4</c:v>
                </c:pt>
                <c:pt idx="384">
                  <c:v>31.4</c:v>
                </c:pt>
                <c:pt idx="385">
                  <c:v>31.3</c:v>
                </c:pt>
                <c:pt idx="386">
                  <c:v>31.4</c:v>
                </c:pt>
                <c:pt idx="387">
                  <c:v>31.5</c:v>
                </c:pt>
                <c:pt idx="388">
                  <c:v>31.4</c:v>
                </c:pt>
                <c:pt idx="389">
                  <c:v>31.4</c:v>
                </c:pt>
                <c:pt idx="390">
                  <c:v>31.4</c:v>
                </c:pt>
                <c:pt idx="391">
                  <c:v>31.4</c:v>
                </c:pt>
                <c:pt idx="392">
                  <c:v>31.4</c:v>
                </c:pt>
                <c:pt idx="393">
                  <c:v>31.4</c:v>
                </c:pt>
                <c:pt idx="394">
                  <c:v>31.4</c:v>
                </c:pt>
                <c:pt idx="395">
                  <c:v>31.3</c:v>
                </c:pt>
                <c:pt idx="396">
                  <c:v>31.4</c:v>
                </c:pt>
                <c:pt idx="397">
                  <c:v>31.4</c:v>
                </c:pt>
                <c:pt idx="398">
                  <c:v>31.3</c:v>
                </c:pt>
                <c:pt idx="399">
                  <c:v>31.4</c:v>
                </c:pt>
                <c:pt idx="400">
                  <c:v>31.4</c:v>
                </c:pt>
                <c:pt idx="401">
                  <c:v>31.4</c:v>
                </c:pt>
                <c:pt idx="402">
                  <c:v>31.3</c:v>
                </c:pt>
                <c:pt idx="403">
                  <c:v>31.3</c:v>
                </c:pt>
                <c:pt idx="404">
                  <c:v>31.3</c:v>
                </c:pt>
                <c:pt idx="405">
                  <c:v>31.3</c:v>
                </c:pt>
                <c:pt idx="406">
                  <c:v>31.3</c:v>
                </c:pt>
                <c:pt idx="407">
                  <c:v>31.3</c:v>
                </c:pt>
                <c:pt idx="408">
                  <c:v>31.4</c:v>
                </c:pt>
                <c:pt idx="409">
                  <c:v>31.4</c:v>
                </c:pt>
                <c:pt idx="410">
                  <c:v>31.4</c:v>
                </c:pt>
                <c:pt idx="411">
                  <c:v>31.5</c:v>
                </c:pt>
                <c:pt idx="412">
                  <c:v>31.4</c:v>
                </c:pt>
                <c:pt idx="413">
                  <c:v>31.4</c:v>
                </c:pt>
                <c:pt idx="414">
                  <c:v>31.3</c:v>
                </c:pt>
                <c:pt idx="415">
                  <c:v>31.3</c:v>
                </c:pt>
                <c:pt idx="416">
                  <c:v>31.5</c:v>
                </c:pt>
                <c:pt idx="417">
                  <c:v>31.4</c:v>
                </c:pt>
                <c:pt idx="418">
                  <c:v>31.5</c:v>
                </c:pt>
                <c:pt idx="419">
                  <c:v>31.5</c:v>
                </c:pt>
                <c:pt idx="420">
                  <c:v>31.5</c:v>
                </c:pt>
                <c:pt idx="421">
                  <c:v>31.3</c:v>
                </c:pt>
                <c:pt idx="422">
                  <c:v>31.4</c:v>
                </c:pt>
                <c:pt idx="423">
                  <c:v>31.4</c:v>
                </c:pt>
                <c:pt idx="424">
                  <c:v>31.5</c:v>
                </c:pt>
                <c:pt idx="425">
                  <c:v>31.5</c:v>
                </c:pt>
                <c:pt idx="426">
                  <c:v>31.5</c:v>
                </c:pt>
                <c:pt idx="427">
                  <c:v>31.5</c:v>
                </c:pt>
                <c:pt idx="428">
                  <c:v>31.5</c:v>
                </c:pt>
                <c:pt idx="429">
                  <c:v>31.5</c:v>
                </c:pt>
                <c:pt idx="430">
                  <c:v>31.4</c:v>
                </c:pt>
                <c:pt idx="431">
                  <c:v>31.4</c:v>
                </c:pt>
                <c:pt idx="432">
                  <c:v>31.4</c:v>
                </c:pt>
                <c:pt idx="433">
                  <c:v>31.4</c:v>
                </c:pt>
                <c:pt idx="434">
                  <c:v>31.4</c:v>
                </c:pt>
                <c:pt idx="435">
                  <c:v>31.5</c:v>
                </c:pt>
                <c:pt idx="436">
                  <c:v>31.5</c:v>
                </c:pt>
                <c:pt idx="437">
                  <c:v>31.5</c:v>
                </c:pt>
                <c:pt idx="438">
                  <c:v>31.5</c:v>
                </c:pt>
                <c:pt idx="439">
                  <c:v>31.5</c:v>
                </c:pt>
                <c:pt idx="440">
                  <c:v>31.5</c:v>
                </c:pt>
                <c:pt idx="441">
                  <c:v>31.5</c:v>
                </c:pt>
                <c:pt idx="442">
                  <c:v>31.5</c:v>
                </c:pt>
                <c:pt idx="443">
                  <c:v>31.4</c:v>
                </c:pt>
                <c:pt idx="444">
                  <c:v>31.4</c:v>
                </c:pt>
                <c:pt idx="445">
                  <c:v>31.4</c:v>
                </c:pt>
                <c:pt idx="446">
                  <c:v>31.4</c:v>
                </c:pt>
                <c:pt idx="447">
                  <c:v>31.4</c:v>
                </c:pt>
                <c:pt idx="448">
                  <c:v>31.5</c:v>
                </c:pt>
                <c:pt idx="449">
                  <c:v>31.5</c:v>
                </c:pt>
                <c:pt idx="450">
                  <c:v>31.5</c:v>
                </c:pt>
                <c:pt idx="451">
                  <c:v>31.5</c:v>
                </c:pt>
                <c:pt idx="452">
                  <c:v>31.3</c:v>
                </c:pt>
                <c:pt idx="453">
                  <c:v>31.4</c:v>
                </c:pt>
                <c:pt idx="454">
                  <c:v>31.4</c:v>
                </c:pt>
                <c:pt idx="455">
                  <c:v>31.4</c:v>
                </c:pt>
                <c:pt idx="456">
                  <c:v>31.4</c:v>
                </c:pt>
                <c:pt idx="457">
                  <c:v>31.5</c:v>
                </c:pt>
                <c:pt idx="458">
                  <c:v>31.5</c:v>
                </c:pt>
                <c:pt idx="459">
                  <c:v>31.5</c:v>
                </c:pt>
                <c:pt idx="460">
                  <c:v>31.4</c:v>
                </c:pt>
                <c:pt idx="461">
                  <c:v>31.5</c:v>
                </c:pt>
                <c:pt idx="462">
                  <c:v>31.5</c:v>
                </c:pt>
                <c:pt idx="463">
                  <c:v>31.4</c:v>
                </c:pt>
                <c:pt idx="464">
                  <c:v>31.5</c:v>
                </c:pt>
                <c:pt idx="465">
                  <c:v>31.5</c:v>
                </c:pt>
                <c:pt idx="466">
                  <c:v>31.5</c:v>
                </c:pt>
                <c:pt idx="467">
                  <c:v>31.5</c:v>
                </c:pt>
                <c:pt idx="468">
                  <c:v>31.5</c:v>
                </c:pt>
                <c:pt idx="469">
                  <c:v>31.5</c:v>
                </c:pt>
                <c:pt idx="470">
                  <c:v>31.5</c:v>
                </c:pt>
                <c:pt idx="471">
                  <c:v>31.4</c:v>
                </c:pt>
                <c:pt idx="472">
                  <c:v>31.4</c:v>
                </c:pt>
                <c:pt idx="473">
                  <c:v>31.5</c:v>
                </c:pt>
                <c:pt idx="474">
                  <c:v>31.5</c:v>
                </c:pt>
                <c:pt idx="475">
                  <c:v>31.5</c:v>
                </c:pt>
                <c:pt idx="476">
                  <c:v>31.5</c:v>
                </c:pt>
                <c:pt idx="477">
                  <c:v>31.5</c:v>
                </c:pt>
                <c:pt idx="478">
                  <c:v>31.5</c:v>
                </c:pt>
                <c:pt idx="479">
                  <c:v>31.5</c:v>
                </c:pt>
                <c:pt idx="480">
                  <c:v>31.5</c:v>
                </c:pt>
                <c:pt idx="481">
                  <c:v>31.5</c:v>
                </c:pt>
                <c:pt idx="482">
                  <c:v>31.5</c:v>
                </c:pt>
                <c:pt idx="483">
                  <c:v>31.5</c:v>
                </c:pt>
                <c:pt idx="484">
                  <c:v>31.5</c:v>
                </c:pt>
                <c:pt idx="485">
                  <c:v>31.5</c:v>
                </c:pt>
                <c:pt idx="486">
                  <c:v>31.5</c:v>
                </c:pt>
                <c:pt idx="487">
                  <c:v>31.5</c:v>
                </c:pt>
                <c:pt idx="488">
                  <c:v>31.5</c:v>
                </c:pt>
                <c:pt idx="489">
                  <c:v>31.5</c:v>
                </c:pt>
                <c:pt idx="490">
                  <c:v>31.5</c:v>
                </c:pt>
                <c:pt idx="491">
                  <c:v>31.5</c:v>
                </c:pt>
                <c:pt idx="492">
                  <c:v>31.5</c:v>
                </c:pt>
                <c:pt idx="493">
                  <c:v>31.5</c:v>
                </c:pt>
                <c:pt idx="494">
                  <c:v>31.5</c:v>
                </c:pt>
                <c:pt idx="495">
                  <c:v>31.5</c:v>
                </c:pt>
                <c:pt idx="496">
                  <c:v>31.5</c:v>
                </c:pt>
                <c:pt idx="497">
                  <c:v>31.5</c:v>
                </c:pt>
                <c:pt idx="498">
                  <c:v>31.5</c:v>
                </c:pt>
                <c:pt idx="499">
                  <c:v>31.5</c:v>
                </c:pt>
                <c:pt idx="500">
                  <c:v>31.5</c:v>
                </c:pt>
                <c:pt idx="501">
                  <c:v>31.5</c:v>
                </c:pt>
                <c:pt idx="502">
                  <c:v>31.5</c:v>
                </c:pt>
                <c:pt idx="503">
                  <c:v>31.5</c:v>
                </c:pt>
                <c:pt idx="504">
                  <c:v>31.5</c:v>
                </c:pt>
                <c:pt idx="505">
                  <c:v>31.5</c:v>
                </c:pt>
                <c:pt idx="506">
                  <c:v>31.5</c:v>
                </c:pt>
                <c:pt idx="507">
                  <c:v>31.4</c:v>
                </c:pt>
                <c:pt idx="508">
                  <c:v>31.5</c:v>
                </c:pt>
                <c:pt idx="509">
                  <c:v>31.5</c:v>
                </c:pt>
                <c:pt idx="510">
                  <c:v>31.5</c:v>
                </c:pt>
                <c:pt idx="511">
                  <c:v>31.5</c:v>
                </c:pt>
                <c:pt idx="512">
                  <c:v>31.5</c:v>
                </c:pt>
                <c:pt idx="513">
                  <c:v>31.5</c:v>
                </c:pt>
                <c:pt idx="514">
                  <c:v>31.5</c:v>
                </c:pt>
                <c:pt idx="515">
                  <c:v>31.5</c:v>
                </c:pt>
                <c:pt idx="516">
                  <c:v>31.5</c:v>
                </c:pt>
                <c:pt idx="517">
                  <c:v>31.5</c:v>
                </c:pt>
                <c:pt idx="518">
                  <c:v>31.5</c:v>
                </c:pt>
                <c:pt idx="519">
                  <c:v>31.5</c:v>
                </c:pt>
                <c:pt idx="520">
                  <c:v>31.5</c:v>
                </c:pt>
                <c:pt idx="521">
                  <c:v>31.5</c:v>
                </c:pt>
                <c:pt idx="522">
                  <c:v>31.5</c:v>
                </c:pt>
                <c:pt idx="523">
                  <c:v>31.5</c:v>
                </c:pt>
                <c:pt idx="524">
                  <c:v>31.5</c:v>
                </c:pt>
                <c:pt idx="525">
                  <c:v>31.5</c:v>
                </c:pt>
                <c:pt idx="526">
                  <c:v>31.5</c:v>
                </c:pt>
                <c:pt idx="527">
                  <c:v>31.5</c:v>
                </c:pt>
                <c:pt idx="528">
                  <c:v>31.5</c:v>
                </c:pt>
                <c:pt idx="529">
                  <c:v>31.5</c:v>
                </c:pt>
                <c:pt idx="530">
                  <c:v>31.5</c:v>
                </c:pt>
                <c:pt idx="531">
                  <c:v>31.5</c:v>
                </c:pt>
                <c:pt idx="532">
                  <c:v>31.5</c:v>
                </c:pt>
                <c:pt idx="533">
                  <c:v>31.5</c:v>
                </c:pt>
                <c:pt idx="534">
                  <c:v>31.5</c:v>
                </c:pt>
                <c:pt idx="535">
                  <c:v>31.5</c:v>
                </c:pt>
                <c:pt idx="536">
                  <c:v>31.5</c:v>
                </c:pt>
                <c:pt idx="537">
                  <c:v>31.5</c:v>
                </c:pt>
                <c:pt idx="538">
                  <c:v>31.5</c:v>
                </c:pt>
                <c:pt idx="539">
                  <c:v>31.5</c:v>
                </c:pt>
                <c:pt idx="540">
                  <c:v>31.5</c:v>
                </c:pt>
                <c:pt idx="541">
                  <c:v>31.5</c:v>
                </c:pt>
                <c:pt idx="542">
                  <c:v>31.5</c:v>
                </c:pt>
                <c:pt idx="543">
                  <c:v>31.5</c:v>
                </c:pt>
                <c:pt idx="544">
                  <c:v>31.5</c:v>
                </c:pt>
                <c:pt idx="545">
                  <c:v>31.5</c:v>
                </c:pt>
                <c:pt idx="546">
                  <c:v>31.5</c:v>
                </c:pt>
                <c:pt idx="547">
                  <c:v>31.5</c:v>
                </c:pt>
                <c:pt idx="548">
                  <c:v>31.5</c:v>
                </c:pt>
                <c:pt idx="549">
                  <c:v>31.5</c:v>
                </c:pt>
                <c:pt idx="550">
                  <c:v>31.5</c:v>
                </c:pt>
                <c:pt idx="551">
                  <c:v>31.5</c:v>
                </c:pt>
                <c:pt idx="552">
                  <c:v>31.5</c:v>
                </c:pt>
                <c:pt idx="553">
                  <c:v>31.5</c:v>
                </c:pt>
                <c:pt idx="554">
                  <c:v>31.5</c:v>
                </c:pt>
                <c:pt idx="555">
                  <c:v>31.5</c:v>
                </c:pt>
                <c:pt idx="556">
                  <c:v>31.5</c:v>
                </c:pt>
                <c:pt idx="557">
                  <c:v>31.5</c:v>
                </c:pt>
                <c:pt idx="558">
                  <c:v>31.5</c:v>
                </c:pt>
                <c:pt idx="559">
                  <c:v>31.5</c:v>
                </c:pt>
                <c:pt idx="560">
                  <c:v>31.5</c:v>
                </c:pt>
                <c:pt idx="561">
                  <c:v>31.5</c:v>
                </c:pt>
                <c:pt idx="562">
                  <c:v>31.5</c:v>
                </c:pt>
                <c:pt idx="563">
                  <c:v>31.5</c:v>
                </c:pt>
                <c:pt idx="564">
                  <c:v>31.5</c:v>
                </c:pt>
                <c:pt idx="565">
                  <c:v>31.5</c:v>
                </c:pt>
                <c:pt idx="566">
                  <c:v>31.5</c:v>
                </c:pt>
                <c:pt idx="567">
                  <c:v>31.5</c:v>
                </c:pt>
                <c:pt idx="568">
                  <c:v>31.5</c:v>
                </c:pt>
                <c:pt idx="569">
                  <c:v>31.5</c:v>
                </c:pt>
                <c:pt idx="570">
                  <c:v>31.5</c:v>
                </c:pt>
                <c:pt idx="571">
                  <c:v>31.5</c:v>
                </c:pt>
                <c:pt idx="572">
                  <c:v>31.5</c:v>
                </c:pt>
                <c:pt idx="573">
                  <c:v>31.5</c:v>
                </c:pt>
                <c:pt idx="574">
                  <c:v>31.5</c:v>
                </c:pt>
                <c:pt idx="575">
                  <c:v>31.5</c:v>
                </c:pt>
                <c:pt idx="576">
                  <c:v>31.5</c:v>
                </c:pt>
                <c:pt idx="577">
                  <c:v>31.5</c:v>
                </c:pt>
                <c:pt idx="578">
                  <c:v>31.5</c:v>
                </c:pt>
                <c:pt idx="579">
                  <c:v>31.5</c:v>
                </c:pt>
                <c:pt idx="580">
                  <c:v>31.5</c:v>
                </c:pt>
                <c:pt idx="581">
                  <c:v>31.5</c:v>
                </c:pt>
                <c:pt idx="582">
                  <c:v>31.5</c:v>
                </c:pt>
                <c:pt idx="583">
                  <c:v>31.5</c:v>
                </c:pt>
                <c:pt idx="584">
                  <c:v>31.5</c:v>
                </c:pt>
                <c:pt idx="585">
                  <c:v>31.5</c:v>
                </c:pt>
                <c:pt idx="586">
                  <c:v>31.5</c:v>
                </c:pt>
                <c:pt idx="587">
                  <c:v>31.5</c:v>
                </c:pt>
                <c:pt idx="588">
                  <c:v>31.5</c:v>
                </c:pt>
                <c:pt idx="589">
                  <c:v>31.5</c:v>
                </c:pt>
                <c:pt idx="590">
                  <c:v>31.5</c:v>
                </c:pt>
                <c:pt idx="591">
                  <c:v>31.5</c:v>
                </c:pt>
                <c:pt idx="592">
                  <c:v>31.5</c:v>
                </c:pt>
                <c:pt idx="593">
                  <c:v>31.5</c:v>
                </c:pt>
                <c:pt idx="594">
                  <c:v>31.5</c:v>
                </c:pt>
                <c:pt idx="595">
                  <c:v>31.5</c:v>
                </c:pt>
                <c:pt idx="596">
                  <c:v>31.5</c:v>
                </c:pt>
                <c:pt idx="597">
                  <c:v>31.5</c:v>
                </c:pt>
                <c:pt idx="598">
                  <c:v>31.5</c:v>
                </c:pt>
                <c:pt idx="599">
                  <c:v>31.5</c:v>
                </c:pt>
                <c:pt idx="600">
                  <c:v>31.5</c:v>
                </c:pt>
                <c:pt idx="601">
                  <c:v>31.5</c:v>
                </c:pt>
                <c:pt idx="602">
                  <c:v>31.5</c:v>
                </c:pt>
                <c:pt idx="603">
                  <c:v>31.5</c:v>
                </c:pt>
                <c:pt idx="604">
                  <c:v>31.5</c:v>
                </c:pt>
                <c:pt idx="605">
                  <c:v>31.5</c:v>
                </c:pt>
                <c:pt idx="606">
                  <c:v>31.5</c:v>
                </c:pt>
                <c:pt idx="607">
                  <c:v>31.5</c:v>
                </c:pt>
                <c:pt idx="608">
                  <c:v>31.5</c:v>
                </c:pt>
                <c:pt idx="609">
                  <c:v>31.5</c:v>
                </c:pt>
                <c:pt idx="610">
                  <c:v>31.5</c:v>
                </c:pt>
                <c:pt idx="611">
                  <c:v>31.5</c:v>
                </c:pt>
                <c:pt idx="612">
                  <c:v>31.5</c:v>
                </c:pt>
                <c:pt idx="613">
                  <c:v>31.5</c:v>
                </c:pt>
                <c:pt idx="614">
                  <c:v>31.5</c:v>
                </c:pt>
                <c:pt idx="615">
                  <c:v>31.5</c:v>
                </c:pt>
                <c:pt idx="616">
                  <c:v>31.5</c:v>
                </c:pt>
                <c:pt idx="617">
                  <c:v>31.5</c:v>
                </c:pt>
                <c:pt idx="618">
                  <c:v>31.5</c:v>
                </c:pt>
                <c:pt idx="619">
                  <c:v>31.5</c:v>
                </c:pt>
                <c:pt idx="620">
                  <c:v>31.5</c:v>
                </c:pt>
                <c:pt idx="621">
                  <c:v>31.5</c:v>
                </c:pt>
                <c:pt idx="622">
                  <c:v>31.5</c:v>
                </c:pt>
                <c:pt idx="623">
                  <c:v>31.5</c:v>
                </c:pt>
                <c:pt idx="624">
                  <c:v>31.5</c:v>
                </c:pt>
                <c:pt idx="625">
                  <c:v>31.5</c:v>
                </c:pt>
                <c:pt idx="626">
                  <c:v>31.6</c:v>
                </c:pt>
                <c:pt idx="627">
                  <c:v>31.6</c:v>
                </c:pt>
                <c:pt idx="628">
                  <c:v>31.5</c:v>
                </c:pt>
                <c:pt idx="629">
                  <c:v>31.5</c:v>
                </c:pt>
                <c:pt idx="630">
                  <c:v>31.5</c:v>
                </c:pt>
                <c:pt idx="631">
                  <c:v>31.5</c:v>
                </c:pt>
                <c:pt idx="632">
                  <c:v>31.6</c:v>
                </c:pt>
                <c:pt idx="633">
                  <c:v>31.5</c:v>
                </c:pt>
                <c:pt idx="634">
                  <c:v>31.5</c:v>
                </c:pt>
                <c:pt idx="635">
                  <c:v>31.5</c:v>
                </c:pt>
                <c:pt idx="636">
                  <c:v>31.5</c:v>
                </c:pt>
                <c:pt idx="637">
                  <c:v>31.5</c:v>
                </c:pt>
                <c:pt idx="638">
                  <c:v>31.5</c:v>
                </c:pt>
                <c:pt idx="639">
                  <c:v>31.5</c:v>
                </c:pt>
                <c:pt idx="640">
                  <c:v>31.5</c:v>
                </c:pt>
                <c:pt idx="641">
                  <c:v>31.5</c:v>
                </c:pt>
                <c:pt idx="642">
                  <c:v>31.5</c:v>
                </c:pt>
                <c:pt idx="643">
                  <c:v>31.5</c:v>
                </c:pt>
                <c:pt idx="644">
                  <c:v>31.5</c:v>
                </c:pt>
                <c:pt idx="645">
                  <c:v>31.5</c:v>
                </c:pt>
                <c:pt idx="646">
                  <c:v>31.5</c:v>
                </c:pt>
                <c:pt idx="647">
                  <c:v>31.5</c:v>
                </c:pt>
                <c:pt idx="648">
                  <c:v>31.5</c:v>
                </c:pt>
                <c:pt idx="649">
                  <c:v>31.5</c:v>
                </c:pt>
                <c:pt idx="650">
                  <c:v>31.5</c:v>
                </c:pt>
                <c:pt idx="651">
                  <c:v>31.5</c:v>
                </c:pt>
                <c:pt idx="652">
                  <c:v>31.5</c:v>
                </c:pt>
                <c:pt idx="653">
                  <c:v>31.5</c:v>
                </c:pt>
                <c:pt idx="654">
                  <c:v>31.5</c:v>
                </c:pt>
                <c:pt idx="655">
                  <c:v>31.5</c:v>
                </c:pt>
                <c:pt idx="656">
                  <c:v>31.5</c:v>
                </c:pt>
                <c:pt idx="657">
                  <c:v>31.5</c:v>
                </c:pt>
                <c:pt idx="658">
                  <c:v>31.5</c:v>
                </c:pt>
                <c:pt idx="659">
                  <c:v>31.5</c:v>
                </c:pt>
                <c:pt idx="660">
                  <c:v>31.5</c:v>
                </c:pt>
                <c:pt idx="661">
                  <c:v>31.5</c:v>
                </c:pt>
                <c:pt idx="662">
                  <c:v>31.5</c:v>
                </c:pt>
                <c:pt idx="663">
                  <c:v>31.6</c:v>
                </c:pt>
                <c:pt idx="664">
                  <c:v>31.5</c:v>
                </c:pt>
                <c:pt idx="665">
                  <c:v>31.6</c:v>
                </c:pt>
                <c:pt idx="666">
                  <c:v>31.5</c:v>
                </c:pt>
                <c:pt idx="667">
                  <c:v>31.5</c:v>
                </c:pt>
                <c:pt idx="668">
                  <c:v>31.5</c:v>
                </c:pt>
                <c:pt idx="669">
                  <c:v>31.5</c:v>
                </c:pt>
                <c:pt idx="670">
                  <c:v>31.5</c:v>
                </c:pt>
                <c:pt idx="671">
                  <c:v>31.5</c:v>
                </c:pt>
                <c:pt idx="672">
                  <c:v>31.5</c:v>
                </c:pt>
                <c:pt idx="673">
                  <c:v>31.5</c:v>
                </c:pt>
                <c:pt idx="674">
                  <c:v>31.5</c:v>
                </c:pt>
                <c:pt idx="675">
                  <c:v>31.5</c:v>
                </c:pt>
                <c:pt idx="676">
                  <c:v>31.5</c:v>
                </c:pt>
                <c:pt idx="677">
                  <c:v>31.6</c:v>
                </c:pt>
                <c:pt idx="678">
                  <c:v>31.6</c:v>
                </c:pt>
                <c:pt idx="679">
                  <c:v>31.5</c:v>
                </c:pt>
                <c:pt idx="680">
                  <c:v>31.6</c:v>
                </c:pt>
                <c:pt idx="681">
                  <c:v>31.6</c:v>
                </c:pt>
                <c:pt idx="682">
                  <c:v>31.5</c:v>
                </c:pt>
                <c:pt idx="683">
                  <c:v>31.5</c:v>
                </c:pt>
                <c:pt idx="684">
                  <c:v>31.5</c:v>
                </c:pt>
                <c:pt idx="685">
                  <c:v>31.5</c:v>
                </c:pt>
                <c:pt idx="686">
                  <c:v>31.6</c:v>
                </c:pt>
                <c:pt idx="687">
                  <c:v>31.5</c:v>
                </c:pt>
                <c:pt idx="688">
                  <c:v>31.5</c:v>
                </c:pt>
                <c:pt idx="689">
                  <c:v>31.6</c:v>
                </c:pt>
                <c:pt idx="690">
                  <c:v>31.6</c:v>
                </c:pt>
                <c:pt idx="691">
                  <c:v>31.5</c:v>
                </c:pt>
                <c:pt idx="692">
                  <c:v>31.5</c:v>
                </c:pt>
                <c:pt idx="693">
                  <c:v>31.5</c:v>
                </c:pt>
                <c:pt idx="694">
                  <c:v>31.6</c:v>
                </c:pt>
                <c:pt idx="695">
                  <c:v>31.5</c:v>
                </c:pt>
                <c:pt idx="696">
                  <c:v>31.6</c:v>
                </c:pt>
                <c:pt idx="697">
                  <c:v>31.5</c:v>
                </c:pt>
                <c:pt idx="698">
                  <c:v>31.6</c:v>
                </c:pt>
                <c:pt idx="699">
                  <c:v>31.6</c:v>
                </c:pt>
                <c:pt idx="700">
                  <c:v>31.6</c:v>
                </c:pt>
                <c:pt idx="701">
                  <c:v>31.6</c:v>
                </c:pt>
                <c:pt idx="702">
                  <c:v>31.6</c:v>
                </c:pt>
                <c:pt idx="703">
                  <c:v>31.6</c:v>
                </c:pt>
                <c:pt idx="704">
                  <c:v>31.5</c:v>
                </c:pt>
                <c:pt idx="705">
                  <c:v>31.6</c:v>
                </c:pt>
                <c:pt idx="706">
                  <c:v>31.6</c:v>
                </c:pt>
                <c:pt idx="707">
                  <c:v>31.5</c:v>
                </c:pt>
                <c:pt idx="708">
                  <c:v>31.5</c:v>
                </c:pt>
                <c:pt idx="709">
                  <c:v>31.5</c:v>
                </c:pt>
                <c:pt idx="710">
                  <c:v>31.5</c:v>
                </c:pt>
                <c:pt idx="711">
                  <c:v>31.6</c:v>
                </c:pt>
                <c:pt idx="712">
                  <c:v>31.6</c:v>
                </c:pt>
                <c:pt idx="713">
                  <c:v>31.5</c:v>
                </c:pt>
                <c:pt idx="714">
                  <c:v>31.5</c:v>
                </c:pt>
                <c:pt idx="715">
                  <c:v>31.5</c:v>
                </c:pt>
                <c:pt idx="716">
                  <c:v>31.5</c:v>
                </c:pt>
                <c:pt idx="717">
                  <c:v>31.5</c:v>
                </c:pt>
                <c:pt idx="718">
                  <c:v>31.6</c:v>
                </c:pt>
                <c:pt idx="719">
                  <c:v>31.6</c:v>
                </c:pt>
                <c:pt idx="720">
                  <c:v>31.6</c:v>
                </c:pt>
                <c:pt idx="721">
                  <c:v>31.5</c:v>
                </c:pt>
                <c:pt idx="722">
                  <c:v>31.6</c:v>
                </c:pt>
                <c:pt idx="723">
                  <c:v>31.6</c:v>
                </c:pt>
                <c:pt idx="724">
                  <c:v>31.6</c:v>
                </c:pt>
                <c:pt idx="725">
                  <c:v>31.6</c:v>
                </c:pt>
                <c:pt idx="726">
                  <c:v>31.6</c:v>
                </c:pt>
                <c:pt idx="727">
                  <c:v>31.5</c:v>
                </c:pt>
                <c:pt idx="728">
                  <c:v>31.6</c:v>
                </c:pt>
                <c:pt idx="729">
                  <c:v>31.6</c:v>
                </c:pt>
                <c:pt idx="730">
                  <c:v>31.6</c:v>
                </c:pt>
                <c:pt idx="731">
                  <c:v>31.6</c:v>
                </c:pt>
                <c:pt idx="732">
                  <c:v>31.6</c:v>
                </c:pt>
                <c:pt idx="733">
                  <c:v>31.6</c:v>
                </c:pt>
                <c:pt idx="734">
                  <c:v>31.6</c:v>
                </c:pt>
                <c:pt idx="735">
                  <c:v>31.5</c:v>
                </c:pt>
                <c:pt idx="736">
                  <c:v>31.5</c:v>
                </c:pt>
                <c:pt idx="737">
                  <c:v>31.5</c:v>
                </c:pt>
                <c:pt idx="738">
                  <c:v>31.6</c:v>
                </c:pt>
                <c:pt idx="739">
                  <c:v>31.6</c:v>
                </c:pt>
                <c:pt idx="740">
                  <c:v>31.6</c:v>
                </c:pt>
                <c:pt idx="741">
                  <c:v>31.6</c:v>
                </c:pt>
                <c:pt idx="742">
                  <c:v>31.6</c:v>
                </c:pt>
                <c:pt idx="743">
                  <c:v>31.6</c:v>
                </c:pt>
                <c:pt idx="744">
                  <c:v>31.5</c:v>
                </c:pt>
                <c:pt idx="745">
                  <c:v>31.5</c:v>
                </c:pt>
                <c:pt idx="746">
                  <c:v>31.5</c:v>
                </c:pt>
                <c:pt idx="747">
                  <c:v>31.5</c:v>
                </c:pt>
                <c:pt idx="748">
                  <c:v>31.5</c:v>
                </c:pt>
                <c:pt idx="749">
                  <c:v>31.5</c:v>
                </c:pt>
                <c:pt idx="750">
                  <c:v>31.5</c:v>
                </c:pt>
                <c:pt idx="751">
                  <c:v>31.6</c:v>
                </c:pt>
                <c:pt idx="752">
                  <c:v>31.5</c:v>
                </c:pt>
                <c:pt idx="753">
                  <c:v>31.6</c:v>
                </c:pt>
                <c:pt idx="754">
                  <c:v>31.6</c:v>
                </c:pt>
                <c:pt idx="755">
                  <c:v>31.6</c:v>
                </c:pt>
                <c:pt idx="756">
                  <c:v>31.6</c:v>
                </c:pt>
                <c:pt idx="757">
                  <c:v>31.6</c:v>
                </c:pt>
                <c:pt idx="758">
                  <c:v>31.6</c:v>
                </c:pt>
                <c:pt idx="759">
                  <c:v>31.6</c:v>
                </c:pt>
                <c:pt idx="760">
                  <c:v>31.5</c:v>
                </c:pt>
                <c:pt idx="761">
                  <c:v>31.5</c:v>
                </c:pt>
                <c:pt idx="762">
                  <c:v>31.6</c:v>
                </c:pt>
                <c:pt idx="763">
                  <c:v>31.6</c:v>
                </c:pt>
                <c:pt idx="764">
                  <c:v>31.5</c:v>
                </c:pt>
                <c:pt idx="765">
                  <c:v>31.6</c:v>
                </c:pt>
                <c:pt idx="766">
                  <c:v>31.6</c:v>
                </c:pt>
                <c:pt idx="767">
                  <c:v>31.6</c:v>
                </c:pt>
                <c:pt idx="768">
                  <c:v>31.5</c:v>
                </c:pt>
                <c:pt idx="769">
                  <c:v>31.5</c:v>
                </c:pt>
                <c:pt idx="770">
                  <c:v>31.6</c:v>
                </c:pt>
                <c:pt idx="771">
                  <c:v>31.6</c:v>
                </c:pt>
                <c:pt idx="772">
                  <c:v>31.6</c:v>
                </c:pt>
                <c:pt idx="773">
                  <c:v>31.6</c:v>
                </c:pt>
                <c:pt idx="774">
                  <c:v>31.6</c:v>
                </c:pt>
                <c:pt idx="775">
                  <c:v>31.6</c:v>
                </c:pt>
                <c:pt idx="776">
                  <c:v>31.6</c:v>
                </c:pt>
                <c:pt idx="777">
                  <c:v>31.6</c:v>
                </c:pt>
                <c:pt idx="778">
                  <c:v>31.6</c:v>
                </c:pt>
                <c:pt idx="779">
                  <c:v>31.6</c:v>
                </c:pt>
                <c:pt idx="780">
                  <c:v>31.6</c:v>
                </c:pt>
                <c:pt idx="781">
                  <c:v>31.6</c:v>
                </c:pt>
                <c:pt idx="782">
                  <c:v>31.6</c:v>
                </c:pt>
                <c:pt idx="783">
                  <c:v>31.6</c:v>
                </c:pt>
                <c:pt idx="784">
                  <c:v>31.6</c:v>
                </c:pt>
                <c:pt idx="785">
                  <c:v>31.6</c:v>
                </c:pt>
                <c:pt idx="786">
                  <c:v>31.6</c:v>
                </c:pt>
                <c:pt idx="787">
                  <c:v>31.5</c:v>
                </c:pt>
                <c:pt idx="788">
                  <c:v>31.5</c:v>
                </c:pt>
                <c:pt idx="789">
                  <c:v>31.5</c:v>
                </c:pt>
                <c:pt idx="790">
                  <c:v>31.5</c:v>
                </c:pt>
                <c:pt idx="791">
                  <c:v>31.5</c:v>
                </c:pt>
                <c:pt idx="792">
                  <c:v>31.5</c:v>
                </c:pt>
                <c:pt idx="793">
                  <c:v>31.6</c:v>
                </c:pt>
                <c:pt idx="794">
                  <c:v>31.6</c:v>
                </c:pt>
                <c:pt idx="795">
                  <c:v>31.6</c:v>
                </c:pt>
                <c:pt idx="796">
                  <c:v>31.6</c:v>
                </c:pt>
                <c:pt idx="797">
                  <c:v>31.6</c:v>
                </c:pt>
                <c:pt idx="798">
                  <c:v>31.5</c:v>
                </c:pt>
                <c:pt idx="799">
                  <c:v>31.6</c:v>
                </c:pt>
                <c:pt idx="800">
                  <c:v>31.5</c:v>
                </c:pt>
                <c:pt idx="801">
                  <c:v>31.5</c:v>
                </c:pt>
                <c:pt idx="802">
                  <c:v>31.5</c:v>
                </c:pt>
                <c:pt idx="803">
                  <c:v>31.5</c:v>
                </c:pt>
                <c:pt idx="804">
                  <c:v>31.5</c:v>
                </c:pt>
                <c:pt idx="805">
                  <c:v>31.6</c:v>
                </c:pt>
                <c:pt idx="806">
                  <c:v>31.5</c:v>
                </c:pt>
                <c:pt idx="807">
                  <c:v>31.5</c:v>
                </c:pt>
                <c:pt idx="808">
                  <c:v>31.6</c:v>
                </c:pt>
                <c:pt idx="809">
                  <c:v>31.5</c:v>
                </c:pt>
                <c:pt idx="810">
                  <c:v>31.5</c:v>
                </c:pt>
                <c:pt idx="811">
                  <c:v>31.5</c:v>
                </c:pt>
                <c:pt idx="812">
                  <c:v>31.6</c:v>
                </c:pt>
                <c:pt idx="813">
                  <c:v>31.6</c:v>
                </c:pt>
                <c:pt idx="814">
                  <c:v>31.6</c:v>
                </c:pt>
                <c:pt idx="815">
                  <c:v>31.6</c:v>
                </c:pt>
                <c:pt idx="816">
                  <c:v>31.6</c:v>
                </c:pt>
                <c:pt idx="817">
                  <c:v>31.6</c:v>
                </c:pt>
                <c:pt idx="818">
                  <c:v>31.5</c:v>
                </c:pt>
                <c:pt idx="819">
                  <c:v>31.6</c:v>
                </c:pt>
                <c:pt idx="820">
                  <c:v>31.5</c:v>
                </c:pt>
                <c:pt idx="821">
                  <c:v>31.5</c:v>
                </c:pt>
                <c:pt idx="822">
                  <c:v>31.5</c:v>
                </c:pt>
                <c:pt idx="823">
                  <c:v>31.6</c:v>
                </c:pt>
                <c:pt idx="824">
                  <c:v>31.6</c:v>
                </c:pt>
                <c:pt idx="825">
                  <c:v>31.6</c:v>
                </c:pt>
                <c:pt idx="826">
                  <c:v>31.6</c:v>
                </c:pt>
                <c:pt idx="827">
                  <c:v>31.6</c:v>
                </c:pt>
                <c:pt idx="828">
                  <c:v>31.6</c:v>
                </c:pt>
                <c:pt idx="829">
                  <c:v>31.6</c:v>
                </c:pt>
                <c:pt idx="830">
                  <c:v>31.6</c:v>
                </c:pt>
                <c:pt idx="831">
                  <c:v>31.6</c:v>
                </c:pt>
                <c:pt idx="832">
                  <c:v>31.6</c:v>
                </c:pt>
                <c:pt idx="833">
                  <c:v>31.6</c:v>
                </c:pt>
                <c:pt idx="834">
                  <c:v>31.6</c:v>
                </c:pt>
                <c:pt idx="835">
                  <c:v>31.6</c:v>
                </c:pt>
                <c:pt idx="836">
                  <c:v>31.6</c:v>
                </c:pt>
                <c:pt idx="837">
                  <c:v>31.6</c:v>
                </c:pt>
                <c:pt idx="838">
                  <c:v>31.6</c:v>
                </c:pt>
                <c:pt idx="839">
                  <c:v>31.6</c:v>
                </c:pt>
                <c:pt idx="840">
                  <c:v>31.6</c:v>
                </c:pt>
                <c:pt idx="841">
                  <c:v>31.6</c:v>
                </c:pt>
                <c:pt idx="842">
                  <c:v>31.6</c:v>
                </c:pt>
                <c:pt idx="843">
                  <c:v>31.6</c:v>
                </c:pt>
                <c:pt idx="844">
                  <c:v>31.6</c:v>
                </c:pt>
                <c:pt idx="845">
                  <c:v>31.6</c:v>
                </c:pt>
                <c:pt idx="846">
                  <c:v>31.6</c:v>
                </c:pt>
                <c:pt idx="847">
                  <c:v>31.6</c:v>
                </c:pt>
                <c:pt idx="848">
                  <c:v>31.6</c:v>
                </c:pt>
                <c:pt idx="849">
                  <c:v>31.5</c:v>
                </c:pt>
                <c:pt idx="850">
                  <c:v>31.6</c:v>
                </c:pt>
                <c:pt idx="851">
                  <c:v>31.6</c:v>
                </c:pt>
                <c:pt idx="852">
                  <c:v>31.6</c:v>
                </c:pt>
                <c:pt idx="853">
                  <c:v>31.5</c:v>
                </c:pt>
                <c:pt idx="854">
                  <c:v>31.6</c:v>
                </c:pt>
                <c:pt idx="855">
                  <c:v>31.6</c:v>
                </c:pt>
                <c:pt idx="856">
                  <c:v>31.6</c:v>
                </c:pt>
                <c:pt idx="857">
                  <c:v>31.6</c:v>
                </c:pt>
                <c:pt idx="858">
                  <c:v>31.6</c:v>
                </c:pt>
                <c:pt idx="859">
                  <c:v>31.6</c:v>
                </c:pt>
                <c:pt idx="860">
                  <c:v>31.6</c:v>
                </c:pt>
                <c:pt idx="861">
                  <c:v>31.6</c:v>
                </c:pt>
                <c:pt idx="862">
                  <c:v>31.6</c:v>
                </c:pt>
                <c:pt idx="863">
                  <c:v>31.6</c:v>
                </c:pt>
                <c:pt idx="864">
                  <c:v>31.5</c:v>
                </c:pt>
                <c:pt idx="865">
                  <c:v>31.5</c:v>
                </c:pt>
                <c:pt idx="866">
                  <c:v>31.6</c:v>
                </c:pt>
                <c:pt idx="867">
                  <c:v>31.6</c:v>
                </c:pt>
                <c:pt idx="868">
                  <c:v>31.6</c:v>
                </c:pt>
                <c:pt idx="869">
                  <c:v>31.6</c:v>
                </c:pt>
                <c:pt idx="870">
                  <c:v>31.6</c:v>
                </c:pt>
                <c:pt idx="871">
                  <c:v>31.6</c:v>
                </c:pt>
                <c:pt idx="872">
                  <c:v>31.6</c:v>
                </c:pt>
                <c:pt idx="873">
                  <c:v>31.6</c:v>
                </c:pt>
                <c:pt idx="874">
                  <c:v>31.6</c:v>
                </c:pt>
                <c:pt idx="875">
                  <c:v>31.6</c:v>
                </c:pt>
                <c:pt idx="876">
                  <c:v>31.6</c:v>
                </c:pt>
                <c:pt idx="877">
                  <c:v>31.6</c:v>
                </c:pt>
                <c:pt idx="878">
                  <c:v>31.5</c:v>
                </c:pt>
                <c:pt idx="879">
                  <c:v>31.6</c:v>
                </c:pt>
                <c:pt idx="880">
                  <c:v>31.5</c:v>
                </c:pt>
                <c:pt idx="881">
                  <c:v>31.6</c:v>
                </c:pt>
                <c:pt idx="882">
                  <c:v>31.6</c:v>
                </c:pt>
                <c:pt idx="883">
                  <c:v>31.6</c:v>
                </c:pt>
                <c:pt idx="884">
                  <c:v>31.6</c:v>
                </c:pt>
                <c:pt idx="885">
                  <c:v>31.6</c:v>
                </c:pt>
                <c:pt idx="886">
                  <c:v>31.6</c:v>
                </c:pt>
                <c:pt idx="887">
                  <c:v>31.6</c:v>
                </c:pt>
                <c:pt idx="888">
                  <c:v>31.6</c:v>
                </c:pt>
                <c:pt idx="889">
                  <c:v>31.6</c:v>
                </c:pt>
                <c:pt idx="890">
                  <c:v>31.6</c:v>
                </c:pt>
                <c:pt idx="891">
                  <c:v>31.6</c:v>
                </c:pt>
                <c:pt idx="892">
                  <c:v>31.6</c:v>
                </c:pt>
                <c:pt idx="893">
                  <c:v>31.6</c:v>
                </c:pt>
                <c:pt idx="894">
                  <c:v>31.7</c:v>
                </c:pt>
                <c:pt idx="895">
                  <c:v>31.6</c:v>
                </c:pt>
                <c:pt idx="896">
                  <c:v>31.6</c:v>
                </c:pt>
                <c:pt idx="897">
                  <c:v>31.6</c:v>
                </c:pt>
                <c:pt idx="898">
                  <c:v>31.6</c:v>
                </c:pt>
                <c:pt idx="899">
                  <c:v>31.6</c:v>
                </c:pt>
                <c:pt idx="900">
                  <c:v>31.6</c:v>
                </c:pt>
                <c:pt idx="901">
                  <c:v>31.6</c:v>
                </c:pt>
                <c:pt idx="902">
                  <c:v>31.6</c:v>
                </c:pt>
                <c:pt idx="903">
                  <c:v>31.6</c:v>
                </c:pt>
                <c:pt idx="904">
                  <c:v>31.6</c:v>
                </c:pt>
                <c:pt idx="905">
                  <c:v>31.6</c:v>
                </c:pt>
                <c:pt idx="906">
                  <c:v>31.6</c:v>
                </c:pt>
                <c:pt idx="907">
                  <c:v>31.6</c:v>
                </c:pt>
                <c:pt idx="908">
                  <c:v>31.6</c:v>
                </c:pt>
                <c:pt idx="909">
                  <c:v>31.6</c:v>
                </c:pt>
                <c:pt idx="910">
                  <c:v>31.6</c:v>
                </c:pt>
                <c:pt idx="911">
                  <c:v>31.6</c:v>
                </c:pt>
                <c:pt idx="912">
                  <c:v>31.6</c:v>
                </c:pt>
                <c:pt idx="913">
                  <c:v>31.6</c:v>
                </c:pt>
                <c:pt idx="914">
                  <c:v>31.6</c:v>
                </c:pt>
                <c:pt idx="915">
                  <c:v>31.6</c:v>
                </c:pt>
                <c:pt idx="916">
                  <c:v>31.6</c:v>
                </c:pt>
                <c:pt idx="917">
                  <c:v>31.6</c:v>
                </c:pt>
                <c:pt idx="918">
                  <c:v>31.6</c:v>
                </c:pt>
                <c:pt idx="919">
                  <c:v>31.5</c:v>
                </c:pt>
                <c:pt idx="920">
                  <c:v>31.6</c:v>
                </c:pt>
                <c:pt idx="921">
                  <c:v>31.5</c:v>
                </c:pt>
                <c:pt idx="922">
                  <c:v>31.6</c:v>
                </c:pt>
                <c:pt idx="923">
                  <c:v>31.5</c:v>
                </c:pt>
                <c:pt idx="924">
                  <c:v>31.6</c:v>
                </c:pt>
                <c:pt idx="925">
                  <c:v>31.6</c:v>
                </c:pt>
                <c:pt idx="926">
                  <c:v>31.6</c:v>
                </c:pt>
                <c:pt idx="927">
                  <c:v>31.6</c:v>
                </c:pt>
                <c:pt idx="928">
                  <c:v>31.6</c:v>
                </c:pt>
                <c:pt idx="929">
                  <c:v>31.6</c:v>
                </c:pt>
                <c:pt idx="930">
                  <c:v>31.6</c:v>
                </c:pt>
                <c:pt idx="931">
                  <c:v>31.6</c:v>
                </c:pt>
                <c:pt idx="932">
                  <c:v>31.6</c:v>
                </c:pt>
                <c:pt idx="933">
                  <c:v>31.6</c:v>
                </c:pt>
                <c:pt idx="934">
                  <c:v>31.6</c:v>
                </c:pt>
                <c:pt idx="935">
                  <c:v>31.6</c:v>
                </c:pt>
                <c:pt idx="936">
                  <c:v>31.6</c:v>
                </c:pt>
                <c:pt idx="937">
                  <c:v>31.6</c:v>
                </c:pt>
                <c:pt idx="938">
                  <c:v>31.6</c:v>
                </c:pt>
                <c:pt idx="939">
                  <c:v>31.6</c:v>
                </c:pt>
                <c:pt idx="940">
                  <c:v>31.6</c:v>
                </c:pt>
                <c:pt idx="941">
                  <c:v>31.6</c:v>
                </c:pt>
                <c:pt idx="942">
                  <c:v>31.6</c:v>
                </c:pt>
                <c:pt idx="943">
                  <c:v>31.6</c:v>
                </c:pt>
                <c:pt idx="944">
                  <c:v>31.6</c:v>
                </c:pt>
                <c:pt idx="945">
                  <c:v>31.6</c:v>
                </c:pt>
                <c:pt idx="946">
                  <c:v>31.6</c:v>
                </c:pt>
                <c:pt idx="947">
                  <c:v>31.6</c:v>
                </c:pt>
                <c:pt idx="948">
                  <c:v>31.6</c:v>
                </c:pt>
                <c:pt idx="949">
                  <c:v>31.6</c:v>
                </c:pt>
                <c:pt idx="950">
                  <c:v>31.6</c:v>
                </c:pt>
                <c:pt idx="951">
                  <c:v>31.6</c:v>
                </c:pt>
                <c:pt idx="952">
                  <c:v>31.6</c:v>
                </c:pt>
                <c:pt idx="953">
                  <c:v>31.6</c:v>
                </c:pt>
                <c:pt idx="954">
                  <c:v>31.6</c:v>
                </c:pt>
                <c:pt idx="955">
                  <c:v>31.6</c:v>
                </c:pt>
                <c:pt idx="956">
                  <c:v>31.6</c:v>
                </c:pt>
                <c:pt idx="957">
                  <c:v>31.6</c:v>
                </c:pt>
                <c:pt idx="958">
                  <c:v>31.6</c:v>
                </c:pt>
                <c:pt idx="959">
                  <c:v>31.6</c:v>
                </c:pt>
                <c:pt idx="960">
                  <c:v>31.5</c:v>
                </c:pt>
                <c:pt idx="961">
                  <c:v>31.6</c:v>
                </c:pt>
                <c:pt idx="962">
                  <c:v>31.6</c:v>
                </c:pt>
                <c:pt idx="963">
                  <c:v>31.6</c:v>
                </c:pt>
                <c:pt idx="964">
                  <c:v>31.6</c:v>
                </c:pt>
                <c:pt idx="965">
                  <c:v>31.6</c:v>
                </c:pt>
                <c:pt idx="966">
                  <c:v>31.6</c:v>
                </c:pt>
                <c:pt idx="967">
                  <c:v>31.6</c:v>
                </c:pt>
                <c:pt idx="968">
                  <c:v>31.6</c:v>
                </c:pt>
                <c:pt idx="969">
                  <c:v>31.6</c:v>
                </c:pt>
                <c:pt idx="970">
                  <c:v>31.6</c:v>
                </c:pt>
                <c:pt idx="971">
                  <c:v>31.6</c:v>
                </c:pt>
                <c:pt idx="972">
                  <c:v>31.6</c:v>
                </c:pt>
                <c:pt idx="973">
                  <c:v>31.6</c:v>
                </c:pt>
                <c:pt idx="974">
                  <c:v>31.6</c:v>
                </c:pt>
                <c:pt idx="975">
                  <c:v>31.6</c:v>
                </c:pt>
                <c:pt idx="976">
                  <c:v>31.5</c:v>
                </c:pt>
                <c:pt idx="977">
                  <c:v>31.6</c:v>
                </c:pt>
                <c:pt idx="978">
                  <c:v>31.6</c:v>
                </c:pt>
                <c:pt idx="979">
                  <c:v>31.6</c:v>
                </c:pt>
                <c:pt idx="980">
                  <c:v>31.6</c:v>
                </c:pt>
                <c:pt idx="981">
                  <c:v>31.6</c:v>
                </c:pt>
                <c:pt idx="982">
                  <c:v>31.6</c:v>
                </c:pt>
                <c:pt idx="983">
                  <c:v>31.6</c:v>
                </c:pt>
                <c:pt idx="984">
                  <c:v>31.6</c:v>
                </c:pt>
                <c:pt idx="985">
                  <c:v>31.6</c:v>
                </c:pt>
                <c:pt idx="986">
                  <c:v>31.6</c:v>
                </c:pt>
                <c:pt idx="987">
                  <c:v>31.6</c:v>
                </c:pt>
                <c:pt idx="988">
                  <c:v>31.6</c:v>
                </c:pt>
                <c:pt idx="989">
                  <c:v>31.6</c:v>
                </c:pt>
                <c:pt idx="990">
                  <c:v>31.6</c:v>
                </c:pt>
                <c:pt idx="991">
                  <c:v>31.6</c:v>
                </c:pt>
                <c:pt idx="992">
                  <c:v>31.6</c:v>
                </c:pt>
                <c:pt idx="993">
                  <c:v>31.6</c:v>
                </c:pt>
                <c:pt idx="994">
                  <c:v>31.6</c:v>
                </c:pt>
                <c:pt idx="995">
                  <c:v>31.6</c:v>
                </c:pt>
                <c:pt idx="996">
                  <c:v>31.6</c:v>
                </c:pt>
                <c:pt idx="997">
                  <c:v>31.6</c:v>
                </c:pt>
                <c:pt idx="998">
                  <c:v>31.6</c:v>
                </c:pt>
                <c:pt idx="999">
                  <c:v>31.6</c:v>
                </c:pt>
                <c:pt idx="1000">
                  <c:v>31.6</c:v>
                </c:pt>
                <c:pt idx="1001">
                  <c:v>31.6</c:v>
                </c:pt>
                <c:pt idx="1002">
                  <c:v>31.6</c:v>
                </c:pt>
                <c:pt idx="1003">
                  <c:v>31.6</c:v>
                </c:pt>
                <c:pt idx="1004">
                  <c:v>31.7</c:v>
                </c:pt>
                <c:pt idx="1005">
                  <c:v>31.6</c:v>
                </c:pt>
                <c:pt idx="1006">
                  <c:v>31.6</c:v>
                </c:pt>
                <c:pt idx="1007">
                  <c:v>31.6</c:v>
                </c:pt>
                <c:pt idx="1008">
                  <c:v>31.6</c:v>
                </c:pt>
                <c:pt idx="1009">
                  <c:v>31.6</c:v>
                </c:pt>
                <c:pt idx="1010">
                  <c:v>31.6</c:v>
                </c:pt>
                <c:pt idx="1011">
                  <c:v>31.6</c:v>
                </c:pt>
                <c:pt idx="1012">
                  <c:v>31.7</c:v>
                </c:pt>
                <c:pt idx="1013">
                  <c:v>31.6</c:v>
                </c:pt>
                <c:pt idx="1014">
                  <c:v>31.6</c:v>
                </c:pt>
                <c:pt idx="1015">
                  <c:v>31.6</c:v>
                </c:pt>
                <c:pt idx="1016">
                  <c:v>31.6</c:v>
                </c:pt>
                <c:pt idx="1017">
                  <c:v>31.6</c:v>
                </c:pt>
                <c:pt idx="1018">
                  <c:v>31.6</c:v>
                </c:pt>
                <c:pt idx="1019">
                  <c:v>31.7</c:v>
                </c:pt>
                <c:pt idx="1020">
                  <c:v>31.7</c:v>
                </c:pt>
                <c:pt idx="1021">
                  <c:v>31.6</c:v>
                </c:pt>
                <c:pt idx="1022">
                  <c:v>31.6</c:v>
                </c:pt>
                <c:pt idx="1023">
                  <c:v>31.6</c:v>
                </c:pt>
                <c:pt idx="1024">
                  <c:v>31.6</c:v>
                </c:pt>
                <c:pt idx="1025">
                  <c:v>31.6</c:v>
                </c:pt>
                <c:pt idx="1026">
                  <c:v>31.6</c:v>
                </c:pt>
                <c:pt idx="1027">
                  <c:v>31.6</c:v>
                </c:pt>
                <c:pt idx="1028">
                  <c:v>31.6</c:v>
                </c:pt>
                <c:pt idx="1029">
                  <c:v>31.6</c:v>
                </c:pt>
                <c:pt idx="1030">
                  <c:v>31.6</c:v>
                </c:pt>
                <c:pt idx="1031">
                  <c:v>31.6</c:v>
                </c:pt>
                <c:pt idx="1032">
                  <c:v>31.6</c:v>
                </c:pt>
                <c:pt idx="1033">
                  <c:v>31.6</c:v>
                </c:pt>
                <c:pt idx="1034">
                  <c:v>31.6</c:v>
                </c:pt>
                <c:pt idx="1035">
                  <c:v>31.6</c:v>
                </c:pt>
                <c:pt idx="1036">
                  <c:v>31.6</c:v>
                </c:pt>
                <c:pt idx="1037">
                  <c:v>31.6</c:v>
                </c:pt>
                <c:pt idx="1038">
                  <c:v>31.6</c:v>
                </c:pt>
                <c:pt idx="1039">
                  <c:v>31.6</c:v>
                </c:pt>
                <c:pt idx="1040">
                  <c:v>31.6</c:v>
                </c:pt>
                <c:pt idx="1041">
                  <c:v>31.7</c:v>
                </c:pt>
                <c:pt idx="1042">
                  <c:v>31.6</c:v>
                </c:pt>
                <c:pt idx="1043">
                  <c:v>31.6</c:v>
                </c:pt>
                <c:pt idx="1044">
                  <c:v>31.6</c:v>
                </c:pt>
                <c:pt idx="1045">
                  <c:v>31.6</c:v>
                </c:pt>
                <c:pt idx="1046">
                  <c:v>31.7</c:v>
                </c:pt>
                <c:pt idx="1047">
                  <c:v>31.6</c:v>
                </c:pt>
                <c:pt idx="1048">
                  <c:v>31.6</c:v>
                </c:pt>
                <c:pt idx="1049">
                  <c:v>31.6</c:v>
                </c:pt>
                <c:pt idx="1050">
                  <c:v>31.6</c:v>
                </c:pt>
                <c:pt idx="1051">
                  <c:v>31.6</c:v>
                </c:pt>
                <c:pt idx="1052">
                  <c:v>31.6</c:v>
                </c:pt>
                <c:pt idx="1053">
                  <c:v>31.6</c:v>
                </c:pt>
                <c:pt idx="1054">
                  <c:v>31.6</c:v>
                </c:pt>
                <c:pt idx="1055">
                  <c:v>31.6</c:v>
                </c:pt>
                <c:pt idx="1056">
                  <c:v>31.7</c:v>
                </c:pt>
                <c:pt idx="1057">
                  <c:v>31.6</c:v>
                </c:pt>
                <c:pt idx="1058">
                  <c:v>31.6</c:v>
                </c:pt>
                <c:pt idx="1059">
                  <c:v>31.6</c:v>
                </c:pt>
                <c:pt idx="1060">
                  <c:v>31.6</c:v>
                </c:pt>
                <c:pt idx="1061">
                  <c:v>31.6</c:v>
                </c:pt>
                <c:pt idx="1062">
                  <c:v>31.6</c:v>
                </c:pt>
                <c:pt idx="1063">
                  <c:v>31.6</c:v>
                </c:pt>
                <c:pt idx="1064">
                  <c:v>31.6</c:v>
                </c:pt>
                <c:pt idx="1065">
                  <c:v>31.6</c:v>
                </c:pt>
                <c:pt idx="1066">
                  <c:v>31.6</c:v>
                </c:pt>
                <c:pt idx="1067">
                  <c:v>31.7</c:v>
                </c:pt>
                <c:pt idx="1068">
                  <c:v>31.7</c:v>
                </c:pt>
                <c:pt idx="1069">
                  <c:v>31.7</c:v>
                </c:pt>
                <c:pt idx="1070">
                  <c:v>31.6</c:v>
                </c:pt>
                <c:pt idx="1071">
                  <c:v>31.6</c:v>
                </c:pt>
                <c:pt idx="1072">
                  <c:v>31.7</c:v>
                </c:pt>
                <c:pt idx="1073">
                  <c:v>31.6</c:v>
                </c:pt>
                <c:pt idx="1074">
                  <c:v>31.6</c:v>
                </c:pt>
                <c:pt idx="1075">
                  <c:v>31.6</c:v>
                </c:pt>
                <c:pt idx="1076">
                  <c:v>31.6</c:v>
                </c:pt>
                <c:pt idx="1077">
                  <c:v>31.6</c:v>
                </c:pt>
                <c:pt idx="1078">
                  <c:v>31.6</c:v>
                </c:pt>
                <c:pt idx="1079">
                  <c:v>31.6</c:v>
                </c:pt>
                <c:pt idx="1080">
                  <c:v>31.6</c:v>
                </c:pt>
                <c:pt idx="1081">
                  <c:v>31.6</c:v>
                </c:pt>
                <c:pt idx="1082">
                  <c:v>31.6</c:v>
                </c:pt>
                <c:pt idx="1083">
                  <c:v>31.6</c:v>
                </c:pt>
                <c:pt idx="1084">
                  <c:v>31.6</c:v>
                </c:pt>
                <c:pt idx="1085">
                  <c:v>31.7</c:v>
                </c:pt>
                <c:pt idx="1086">
                  <c:v>31.6</c:v>
                </c:pt>
                <c:pt idx="1087">
                  <c:v>31.6</c:v>
                </c:pt>
                <c:pt idx="1088">
                  <c:v>31.6</c:v>
                </c:pt>
                <c:pt idx="1089">
                  <c:v>31.6</c:v>
                </c:pt>
                <c:pt idx="1090">
                  <c:v>31.7</c:v>
                </c:pt>
                <c:pt idx="1091">
                  <c:v>31.6</c:v>
                </c:pt>
                <c:pt idx="1092">
                  <c:v>31.7</c:v>
                </c:pt>
                <c:pt idx="1093">
                  <c:v>31.6</c:v>
                </c:pt>
                <c:pt idx="1094">
                  <c:v>31.6</c:v>
                </c:pt>
                <c:pt idx="1095">
                  <c:v>31.6</c:v>
                </c:pt>
                <c:pt idx="1096">
                  <c:v>31.6</c:v>
                </c:pt>
                <c:pt idx="1097">
                  <c:v>31.7</c:v>
                </c:pt>
                <c:pt idx="1098">
                  <c:v>31.6</c:v>
                </c:pt>
                <c:pt idx="1099">
                  <c:v>31.6</c:v>
                </c:pt>
                <c:pt idx="1100">
                  <c:v>31.6</c:v>
                </c:pt>
                <c:pt idx="1101">
                  <c:v>31.6</c:v>
                </c:pt>
                <c:pt idx="1102">
                  <c:v>31.6</c:v>
                </c:pt>
                <c:pt idx="1103">
                  <c:v>31.7</c:v>
                </c:pt>
                <c:pt idx="1104">
                  <c:v>31.7</c:v>
                </c:pt>
                <c:pt idx="1105">
                  <c:v>31.6</c:v>
                </c:pt>
                <c:pt idx="1106">
                  <c:v>31.6</c:v>
                </c:pt>
                <c:pt idx="1107">
                  <c:v>31.6</c:v>
                </c:pt>
                <c:pt idx="1108">
                  <c:v>31.7</c:v>
                </c:pt>
                <c:pt idx="1109">
                  <c:v>31.6</c:v>
                </c:pt>
                <c:pt idx="1110">
                  <c:v>31.6</c:v>
                </c:pt>
                <c:pt idx="1111">
                  <c:v>31.6</c:v>
                </c:pt>
                <c:pt idx="1112">
                  <c:v>31.7</c:v>
                </c:pt>
                <c:pt idx="1113">
                  <c:v>31.8</c:v>
                </c:pt>
                <c:pt idx="1114">
                  <c:v>31.6</c:v>
                </c:pt>
                <c:pt idx="1115">
                  <c:v>31.6</c:v>
                </c:pt>
                <c:pt idx="1116">
                  <c:v>31.6</c:v>
                </c:pt>
                <c:pt idx="1117">
                  <c:v>31.7</c:v>
                </c:pt>
                <c:pt idx="1118">
                  <c:v>31.6</c:v>
                </c:pt>
                <c:pt idx="1119">
                  <c:v>31.6</c:v>
                </c:pt>
                <c:pt idx="1120">
                  <c:v>31.6</c:v>
                </c:pt>
                <c:pt idx="1121">
                  <c:v>31.6</c:v>
                </c:pt>
                <c:pt idx="1122">
                  <c:v>31.6</c:v>
                </c:pt>
                <c:pt idx="1123">
                  <c:v>31.7</c:v>
                </c:pt>
                <c:pt idx="1124">
                  <c:v>31.7</c:v>
                </c:pt>
                <c:pt idx="1125">
                  <c:v>31.6</c:v>
                </c:pt>
                <c:pt idx="1126">
                  <c:v>31.6</c:v>
                </c:pt>
                <c:pt idx="1127">
                  <c:v>31.7</c:v>
                </c:pt>
                <c:pt idx="1128">
                  <c:v>31.6</c:v>
                </c:pt>
                <c:pt idx="1129">
                  <c:v>31.6</c:v>
                </c:pt>
                <c:pt idx="1130">
                  <c:v>31.6</c:v>
                </c:pt>
                <c:pt idx="1131">
                  <c:v>31.6</c:v>
                </c:pt>
                <c:pt idx="1132">
                  <c:v>31.7</c:v>
                </c:pt>
                <c:pt idx="1133">
                  <c:v>31.6</c:v>
                </c:pt>
                <c:pt idx="1134">
                  <c:v>31.6</c:v>
                </c:pt>
                <c:pt idx="1135">
                  <c:v>31.6</c:v>
                </c:pt>
                <c:pt idx="1136">
                  <c:v>31.7</c:v>
                </c:pt>
                <c:pt idx="1137">
                  <c:v>31.7</c:v>
                </c:pt>
                <c:pt idx="1138">
                  <c:v>31.8</c:v>
                </c:pt>
                <c:pt idx="1139">
                  <c:v>31.8</c:v>
                </c:pt>
                <c:pt idx="1140">
                  <c:v>31.8</c:v>
                </c:pt>
                <c:pt idx="1141">
                  <c:v>31.7</c:v>
                </c:pt>
                <c:pt idx="1142">
                  <c:v>31.6</c:v>
                </c:pt>
                <c:pt idx="1143">
                  <c:v>31.6</c:v>
                </c:pt>
                <c:pt idx="1144">
                  <c:v>31.6</c:v>
                </c:pt>
                <c:pt idx="1145">
                  <c:v>31.7</c:v>
                </c:pt>
                <c:pt idx="1146">
                  <c:v>31.6</c:v>
                </c:pt>
                <c:pt idx="1147">
                  <c:v>31.6</c:v>
                </c:pt>
                <c:pt idx="1148">
                  <c:v>31.7</c:v>
                </c:pt>
                <c:pt idx="1149">
                  <c:v>31.6</c:v>
                </c:pt>
                <c:pt idx="1150">
                  <c:v>31.7</c:v>
                </c:pt>
                <c:pt idx="1151">
                  <c:v>31.7</c:v>
                </c:pt>
                <c:pt idx="1152">
                  <c:v>31.7</c:v>
                </c:pt>
                <c:pt idx="1153">
                  <c:v>31.7</c:v>
                </c:pt>
                <c:pt idx="1154">
                  <c:v>31.6</c:v>
                </c:pt>
                <c:pt idx="1155">
                  <c:v>31.7</c:v>
                </c:pt>
                <c:pt idx="1156">
                  <c:v>31.6</c:v>
                </c:pt>
                <c:pt idx="1157">
                  <c:v>31.6</c:v>
                </c:pt>
                <c:pt idx="1158">
                  <c:v>31.6</c:v>
                </c:pt>
                <c:pt idx="1159">
                  <c:v>31.6</c:v>
                </c:pt>
                <c:pt idx="1160">
                  <c:v>31.6</c:v>
                </c:pt>
                <c:pt idx="1161">
                  <c:v>31.6</c:v>
                </c:pt>
                <c:pt idx="1162">
                  <c:v>31.6</c:v>
                </c:pt>
                <c:pt idx="1163">
                  <c:v>31.7</c:v>
                </c:pt>
                <c:pt idx="1164">
                  <c:v>31.6</c:v>
                </c:pt>
                <c:pt idx="1165">
                  <c:v>31.7</c:v>
                </c:pt>
                <c:pt idx="1166">
                  <c:v>31.7</c:v>
                </c:pt>
                <c:pt idx="1167">
                  <c:v>31.6</c:v>
                </c:pt>
                <c:pt idx="1168">
                  <c:v>31.7</c:v>
                </c:pt>
                <c:pt idx="1169">
                  <c:v>31.6</c:v>
                </c:pt>
                <c:pt idx="1170">
                  <c:v>31.6</c:v>
                </c:pt>
                <c:pt idx="1171">
                  <c:v>31.6</c:v>
                </c:pt>
                <c:pt idx="1172">
                  <c:v>31.6</c:v>
                </c:pt>
                <c:pt idx="1173">
                  <c:v>31.6</c:v>
                </c:pt>
                <c:pt idx="1174">
                  <c:v>31.7</c:v>
                </c:pt>
                <c:pt idx="1175">
                  <c:v>31.6</c:v>
                </c:pt>
                <c:pt idx="1176">
                  <c:v>31.6</c:v>
                </c:pt>
                <c:pt idx="1177">
                  <c:v>31.7</c:v>
                </c:pt>
                <c:pt idx="1178">
                  <c:v>31.6</c:v>
                </c:pt>
                <c:pt idx="1179">
                  <c:v>31.6</c:v>
                </c:pt>
                <c:pt idx="1180">
                  <c:v>31.6</c:v>
                </c:pt>
                <c:pt idx="1181">
                  <c:v>31.6</c:v>
                </c:pt>
                <c:pt idx="1182">
                  <c:v>31.6</c:v>
                </c:pt>
                <c:pt idx="1183">
                  <c:v>31.7</c:v>
                </c:pt>
                <c:pt idx="1184">
                  <c:v>31.7</c:v>
                </c:pt>
                <c:pt idx="1185">
                  <c:v>31.6</c:v>
                </c:pt>
                <c:pt idx="1186">
                  <c:v>31.6</c:v>
                </c:pt>
                <c:pt idx="1187">
                  <c:v>31.6</c:v>
                </c:pt>
                <c:pt idx="1188">
                  <c:v>31.6</c:v>
                </c:pt>
                <c:pt idx="1189">
                  <c:v>31.7</c:v>
                </c:pt>
                <c:pt idx="1190">
                  <c:v>31.6</c:v>
                </c:pt>
                <c:pt idx="1191">
                  <c:v>31.7</c:v>
                </c:pt>
                <c:pt idx="1192">
                  <c:v>31.6</c:v>
                </c:pt>
                <c:pt idx="1193">
                  <c:v>31.7</c:v>
                </c:pt>
                <c:pt idx="1194">
                  <c:v>31.6</c:v>
                </c:pt>
                <c:pt idx="1195">
                  <c:v>31.6</c:v>
                </c:pt>
                <c:pt idx="1196">
                  <c:v>31.6</c:v>
                </c:pt>
                <c:pt idx="1197">
                  <c:v>31.6</c:v>
                </c:pt>
                <c:pt idx="1198">
                  <c:v>31.6</c:v>
                </c:pt>
                <c:pt idx="1199">
                  <c:v>31.6</c:v>
                </c:pt>
                <c:pt idx="1200">
                  <c:v>31.6</c:v>
                </c:pt>
                <c:pt idx="1201">
                  <c:v>31.6</c:v>
                </c:pt>
                <c:pt idx="1202">
                  <c:v>31.6</c:v>
                </c:pt>
                <c:pt idx="1203">
                  <c:v>31.6</c:v>
                </c:pt>
                <c:pt idx="1204">
                  <c:v>31.6</c:v>
                </c:pt>
                <c:pt idx="1205">
                  <c:v>31.6</c:v>
                </c:pt>
                <c:pt idx="1206">
                  <c:v>31.6</c:v>
                </c:pt>
                <c:pt idx="1207">
                  <c:v>31.6</c:v>
                </c:pt>
                <c:pt idx="1208">
                  <c:v>31.6</c:v>
                </c:pt>
                <c:pt idx="1209">
                  <c:v>31.6</c:v>
                </c:pt>
                <c:pt idx="1210">
                  <c:v>31.6</c:v>
                </c:pt>
                <c:pt idx="1211">
                  <c:v>31.6</c:v>
                </c:pt>
                <c:pt idx="1212">
                  <c:v>31.6</c:v>
                </c:pt>
                <c:pt idx="1213">
                  <c:v>31.7</c:v>
                </c:pt>
                <c:pt idx="1214">
                  <c:v>31.6</c:v>
                </c:pt>
                <c:pt idx="1215">
                  <c:v>31.7</c:v>
                </c:pt>
                <c:pt idx="1216">
                  <c:v>31.7</c:v>
                </c:pt>
                <c:pt idx="1217">
                  <c:v>31.7</c:v>
                </c:pt>
                <c:pt idx="1218">
                  <c:v>31.6</c:v>
                </c:pt>
                <c:pt idx="1219">
                  <c:v>31.6</c:v>
                </c:pt>
                <c:pt idx="1220">
                  <c:v>31.6</c:v>
                </c:pt>
                <c:pt idx="1221">
                  <c:v>31.6</c:v>
                </c:pt>
                <c:pt idx="1222">
                  <c:v>31.7</c:v>
                </c:pt>
                <c:pt idx="1223">
                  <c:v>31.7</c:v>
                </c:pt>
                <c:pt idx="1224">
                  <c:v>31.7</c:v>
                </c:pt>
                <c:pt idx="1225">
                  <c:v>31.7</c:v>
                </c:pt>
                <c:pt idx="1226">
                  <c:v>31.6</c:v>
                </c:pt>
                <c:pt idx="1227">
                  <c:v>31.7</c:v>
                </c:pt>
                <c:pt idx="1228">
                  <c:v>31.7</c:v>
                </c:pt>
                <c:pt idx="1229">
                  <c:v>31.7</c:v>
                </c:pt>
                <c:pt idx="1230">
                  <c:v>31.7</c:v>
                </c:pt>
                <c:pt idx="1231">
                  <c:v>31.7</c:v>
                </c:pt>
                <c:pt idx="1232">
                  <c:v>31.7</c:v>
                </c:pt>
                <c:pt idx="1233">
                  <c:v>31.7</c:v>
                </c:pt>
                <c:pt idx="1234">
                  <c:v>31.7</c:v>
                </c:pt>
                <c:pt idx="1235">
                  <c:v>31.7</c:v>
                </c:pt>
                <c:pt idx="1236">
                  <c:v>31.7</c:v>
                </c:pt>
                <c:pt idx="1237">
                  <c:v>31.7</c:v>
                </c:pt>
                <c:pt idx="1238">
                  <c:v>31.7</c:v>
                </c:pt>
                <c:pt idx="1239">
                  <c:v>31.7</c:v>
                </c:pt>
                <c:pt idx="1240">
                  <c:v>31.7</c:v>
                </c:pt>
                <c:pt idx="1241">
                  <c:v>31.7</c:v>
                </c:pt>
                <c:pt idx="1242">
                  <c:v>31.7</c:v>
                </c:pt>
                <c:pt idx="1243">
                  <c:v>31.7</c:v>
                </c:pt>
                <c:pt idx="1244">
                  <c:v>31.7</c:v>
                </c:pt>
                <c:pt idx="1245">
                  <c:v>31.7</c:v>
                </c:pt>
                <c:pt idx="1246">
                  <c:v>31.7</c:v>
                </c:pt>
                <c:pt idx="1247">
                  <c:v>31.7</c:v>
                </c:pt>
                <c:pt idx="1248">
                  <c:v>31.7</c:v>
                </c:pt>
                <c:pt idx="1249">
                  <c:v>31.6</c:v>
                </c:pt>
                <c:pt idx="1250">
                  <c:v>31.6</c:v>
                </c:pt>
                <c:pt idx="1251">
                  <c:v>31.6</c:v>
                </c:pt>
                <c:pt idx="1252">
                  <c:v>31.6</c:v>
                </c:pt>
                <c:pt idx="1253">
                  <c:v>31.6</c:v>
                </c:pt>
                <c:pt idx="1254">
                  <c:v>31.6</c:v>
                </c:pt>
                <c:pt idx="1255">
                  <c:v>31.6</c:v>
                </c:pt>
                <c:pt idx="1256">
                  <c:v>31.6</c:v>
                </c:pt>
                <c:pt idx="1257">
                  <c:v>31.7</c:v>
                </c:pt>
                <c:pt idx="1258">
                  <c:v>31.6</c:v>
                </c:pt>
                <c:pt idx="1259">
                  <c:v>31.7</c:v>
                </c:pt>
                <c:pt idx="1260">
                  <c:v>31.6</c:v>
                </c:pt>
                <c:pt idx="1261">
                  <c:v>31.6</c:v>
                </c:pt>
                <c:pt idx="1262">
                  <c:v>31.6</c:v>
                </c:pt>
                <c:pt idx="1263">
                  <c:v>31.7</c:v>
                </c:pt>
                <c:pt idx="1264">
                  <c:v>31.7</c:v>
                </c:pt>
                <c:pt idx="1265">
                  <c:v>31.7</c:v>
                </c:pt>
                <c:pt idx="1266">
                  <c:v>31.7</c:v>
                </c:pt>
                <c:pt idx="1267">
                  <c:v>31.7</c:v>
                </c:pt>
                <c:pt idx="1268">
                  <c:v>31.8</c:v>
                </c:pt>
                <c:pt idx="1269">
                  <c:v>31.7</c:v>
                </c:pt>
                <c:pt idx="1270">
                  <c:v>31.6</c:v>
                </c:pt>
                <c:pt idx="1271">
                  <c:v>31.7</c:v>
                </c:pt>
                <c:pt idx="1272">
                  <c:v>31.7</c:v>
                </c:pt>
                <c:pt idx="1273">
                  <c:v>31.7</c:v>
                </c:pt>
                <c:pt idx="1274">
                  <c:v>31.8</c:v>
                </c:pt>
                <c:pt idx="1275">
                  <c:v>31.7</c:v>
                </c:pt>
                <c:pt idx="1276">
                  <c:v>31.8</c:v>
                </c:pt>
                <c:pt idx="1277">
                  <c:v>31.6</c:v>
                </c:pt>
                <c:pt idx="1278">
                  <c:v>31.7</c:v>
                </c:pt>
                <c:pt idx="1279">
                  <c:v>31.7</c:v>
                </c:pt>
                <c:pt idx="1280">
                  <c:v>31.6</c:v>
                </c:pt>
                <c:pt idx="1281">
                  <c:v>31.7</c:v>
                </c:pt>
                <c:pt idx="1282">
                  <c:v>31.7</c:v>
                </c:pt>
                <c:pt idx="1283">
                  <c:v>31.7</c:v>
                </c:pt>
                <c:pt idx="1284">
                  <c:v>31.7</c:v>
                </c:pt>
                <c:pt idx="1285">
                  <c:v>31.7</c:v>
                </c:pt>
                <c:pt idx="1286">
                  <c:v>31.6</c:v>
                </c:pt>
                <c:pt idx="1287">
                  <c:v>31.7</c:v>
                </c:pt>
                <c:pt idx="1288">
                  <c:v>31.7</c:v>
                </c:pt>
                <c:pt idx="1289">
                  <c:v>31.7</c:v>
                </c:pt>
                <c:pt idx="1290">
                  <c:v>31.7</c:v>
                </c:pt>
                <c:pt idx="1291">
                  <c:v>31.7</c:v>
                </c:pt>
                <c:pt idx="1292">
                  <c:v>31.7</c:v>
                </c:pt>
                <c:pt idx="1293">
                  <c:v>31.7</c:v>
                </c:pt>
                <c:pt idx="1294">
                  <c:v>31.6</c:v>
                </c:pt>
                <c:pt idx="1295">
                  <c:v>31.7</c:v>
                </c:pt>
                <c:pt idx="1296">
                  <c:v>31.6</c:v>
                </c:pt>
                <c:pt idx="1297">
                  <c:v>31.6</c:v>
                </c:pt>
                <c:pt idx="1298">
                  <c:v>31.7</c:v>
                </c:pt>
                <c:pt idx="1299">
                  <c:v>31.7</c:v>
                </c:pt>
                <c:pt idx="1300">
                  <c:v>31.7</c:v>
                </c:pt>
                <c:pt idx="1301">
                  <c:v>31.7</c:v>
                </c:pt>
                <c:pt idx="1302">
                  <c:v>31.6</c:v>
                </c:pt>
                <c:pt idx="1303">
                  <c:v>31.8</c:v>
                </c:pt>
                <c:pt idx="1304">
                  <c:v>31.7</c:v>
                </c:pt>
                <c:pt idx="1305">
                  <c:v>31.7</c:v>
                </c:pt>
                <c:pt idx="1306">
                  <c:v>31.7</c:v>
                </c:pt>
                <c:pt idx="1307">
                  <c:v>31.8</c:v>
                </c:pt>
                <c:pt idx="1308">
                  <c:v>31.6</c:v>
                </c:pt>
                <c:pt idx="1309">
                  <c:v>31.7</c:v>
                </c:pt>
                <c:pt idx="1310">
                  <c:v>31.7</c:v>
                </c:pt>
                <c:pt idx="1311">
                  <c:v>31.7</c:v>
                </c:pt>
                <c:pt idx="1312">
                  <c:v>31.7</c:v>
                </c:pt>
                <c:pt idx="1313">
                  <c:v>31.7</c:v>
                </c:pt>
                <c:pt idx="1314">
                  <c:v>31.7</c:v>
                </c:pt>
                <c:pt idx="1315">
                  <c:v>31.7</c:v>
                </c:pt>
                <c:pt idx="1316">
                  <c:v>31.7</c:v>
                </c:pt>
                <c:pt idx="1317">
                  <c:v>31.7</c:v>
                </c:pt>
                <c:pt idx="1318">
                  <c:v>31.7</c:v>
                </c:pt>
                <c:pt idx="1319">
                  <c:v>31.8</c:v>
                </c:pt>
                <c:pt idx="1320">
                  <c:v>31.7</c:v>
                </c:pt>
                <c:pt idx="1321">
                  <c:v>31.7</c:v>
                </c:pt>
                <c:pt idx="1322">
                  <c:v>31.8</c:v>
                </c:pt>
                <c:pt idx="1323">
                  <c:v>31.7</c:v>
                </c:pt>
                <c:pt idx="1324">
                  <c:v>31.7</c:v>
                </c:pt>
                <c:pt idx="1325">
                  <c:v>31.7</c:v>
                </c:pt>
                <c:pt idx="1326">
                  <c:v>31.6</c:v>
                </c:pt>
                <c:pt idx="1327">
                  <c:v>31.6</c:v>
                </c:pt>
                <c:pt idx="1328">
                  <c:v>31.6</c:v>
                </c:pt>
                <c:pt idx="1329">
                  <c:v>31.7</c:v>
                </c:pt>
                <c:pt idx="1330">
                  <c:v>31.6</c:v>
                </c:pt>
                <c:pt idx="1331">
                  <c:v>31.7</c:v>
                </c:pt>
                <c:pt idx="1332">
                  <c:v>31.8</c:v>
                </c:pt>
                <c:pt idx="1333">
                  <c:v>31.7</c:v>
                </c:pt>
                <c:pt idx="1334">
                  <c:v>31.7</c:v>
                </c:pt>
                <c:pt idx="1335">
                  <c:v>31.6</c:v>
                </c:pt>
                <c:pt idx="1336">
                  <c:v>31.6</c:v>
                </c:pt>
                <c:pt idx="1337">
                  <c:v>31.7</c:v>
                </c:pt>
                <c:pt idx="1338">
                  <c:v>31.7</c:v>
                </c:pt>
                <c:pt idx="1339">
                  <c:v>31.7</c:v>
                </c:pt>
                <c:pt idx="1340">
                  <c:v>31.8</c:v>
                </c:pt>
                <c:pt idx="1341">
                  <c:v>31.8</c:v>
                </c:pt>
                <c:pt idx="1342">
                  <c:v>31.7</c:v>
                </c:pt>
                <c:pt idx="1343">
                  <c:v>31.6</c:v>
                </c:pt>
                <c:pt idx="1344">
                  <c:v>31.6</c:v>
                </c:pt>
                <c:pt idx="1345">
                  <c:v>31.7</c:v>
                </c:pt>
                <c:pt idx="1346">
                  <c:v>31.7</c:v>
                </c:pt>
                <c:pt idx="1347">
                  <c:v>31.7</c:v>
                </c:pt>
                <c:pt idx="1348">
                  <c:v>31.7</c:v>
                </c:pt>
                <c:pt idx="1349">
                  <c:v>31.7</c:v>
                </c:pt>
                <c:pt idx="1350">
                  <c:v>31.7</c:v>
                </c:pt>
                <c:pt idx="1351">
                  <c:v>31.6</c:v>
                </c:pt>
                <c:pt idx="1352">
                  <c:v>31.7</c:v>
                </c:pt>
                <c:pt idx="1353">
                  <c:v>31.6</c:v>
                </c:pt>
                <c:pt idx="1354">
                  <c:v>31.7</c:v>
                </c:pt>
                <c:pt idx="1355">
                  <c:v>31.7</c:v>
                </c:pt>
                <c:pt idx="1356">
                  <c:v>31.8</c:v>
                </c:pt>
                <c:pt idx="1357">
                  <c:v>31.6</c:v>
                </c:pt>
                <c:pt idx="1358">
                  <c:v>31.7</c:v>
                </c:pt>
                <c:pt idx="1359">
                  <c:v>31.6</c:v>
                </c:pt>
                <c:pt idx="1360">
                  <c:v>31.6</c:v>
                </c:pt>
                <c:pt idx="1361">
                  <c:v>31.6</c:v>
                </c:pt>
                <c:pt idx="1362">
                  <c:v>31.7</c:v>
                </c:pt>
                <c:pt idx="1363">
                  <c:v>31.8</c:v>
                </c:pt>
                <c:pt idx="1364">
                  <c:v>31.7</c:v>
                </c:pt>
                <c:pt idx="1365">
                  <c:v>31.6</c:v>
                </c:pt>
                <c:pt idx="1366">
                  <c:v>31.7</c:v>
                </c:pt>
                <c:pt idx="1367">
                  <c:v>31.7</c:v>
                </c:pt>
                <c:pt idx="1368">
                  <c:v>31.6</c:v>
                </c:pt>
                <c:pt idx="1369">
                  <c:v>31.6</c:v>
                </c:pt>
                <c:pt idx="1370">
                  <c:v>31.7</c:v>
                </c:pt>
                <c:pt idx="1371">
                  <c:v>31.7</c:v>
                </c:pt>
                <c:pt idx="1372">
                  <c:v>31.7</c:v>
                </c:pt>
                <c:pt idx="1373">
                  <c:v>31.6</c:v>
                </c:pt>
                <c:pt idx="1374">
                  <c:v>31.7</c:v>
                </c:pt>
                <c:pt idx="1375">
                  <c:v>31.6</c:v>
                </c:pt>
                <c:pt idx="1376">
                  <c:v>31.6</c:v>
                </c:pt>
                <c:pt idx="1377">
                  <c:v>31.6</c:v>
                </c:pt>
                <c:pt idx="1378">
                  <c:v>31.8</c:v>
                </c:pt>
                <c:pt idx="1379">
                  <c:v>31.7</c:v>
                </c:pt>
                <c:pt idx="1380">
                  <c:v>31.8</c:v>
                </c:pt>
                <c:pt idx="1381">
                  <c:v>31.6</c:v>
                </c:pt>
                <c:pt idx="1382">
                  <c:v>31.6</c:v>
                </c:pt>
                <c:pt idx="1383">
                  <c:v>31.6</c:v>
                </c:pt>
                <c:pt idx="1384">
                  <c:v>31.6</c:v>
                </c:pt>
                <c:pt idx="1385">
                  <c:v>31.6</c:v>
                </c:pt>
                <c:pt idx="1386">
                  <c:v>31.6</c:v>
                </c:pt>
                <c:pt idx="1387">
                  <c:v>31.8</c:v>
                </c:pt>
                <c:pt idx="1388">
                  <c:v>31.7</c:v>
                </c:pt>
                <c:pt idx="1389">
                  <c:v>31.6</c:v>
                </c:pt>
                <c:pt idx="1390">
                  <c:v>31.6</c:v>
                </c:pt>
                <c:pt idx="1391">
                  <c:v>31.6</c:v>
                </c:pt>
                <c:pt idx="1392">
                  <c:v>31.7</c:v>
                </c:pt>
                <c:pt idx="1393">
                  <c:v>31.7</c:v>
                </c:pt>
                <c:pt idx="1394">
                  <c:v>31.7</c:v>
                </c:pt>
                <c:pt idx="1395">
                  <c:v>31.8</c:v>
                </c:pt>
                <c:pt idx="1396">
                  <c:v>31.7</c:v>
                </c:pt>
                <c:pt idx="1397">
                  <c:v>31.7</c:v>
                </c:pt>
                <c:pt idx="1398">
                  <c:v>31.7</c:v>
                </c:pt>
                <c:pt idx="1399">
                  <c:v>31.8</c:v>
                </c:pt>
                <c:pt idx="1400">
                  <c:v>31.7</c:v>
                </c:pt>
                <c:pt idx="1401">
                  <c:v>31.8</c:v>
                </c:pt>
                <c:pt idx="1402">
                  <c:v>31.8</c:v>
                </c:pt>
                <c:pt idx="1403">
                  <c:v>31.6</c:v>
                </c:pt>
                <c:pt idx="1404">
                  <c:v>31.6</c:v>
                </c:pt>
                <c:pt idx="1405">
                  <c:v>31.7</c:v>
                </c:pt>
                <c:pt idx="1406">
                  <c:v>31.6</c:v>
                </c:pt>
                <c:pt idx="1407">
                  <c:v>31.6</c:v>
                </c:pt>
                <c:pt idx="1408">
                  <c:v>31.6</c:v>
                </c:pt>
                <c:pt idx="1409">
                  <c:v>31.7</c:v>
                </c:pt>
                <c:pt idx="1410">
                  <c:v>31.6</c:v>
                </c:pt>
                <c:pt idx="1411">
                  <c:v>31.7</c:v>
                </c:pt>
                <c:pt idx="1412">
                  <c:v>31.6</c:v>
                </c:pt>
                <c:pt idx="1413">
                  <c:v>31.7</c:v>
                </c:pt>
                <c:pt idx="1414">
                  <c:v>31.6</c:v>
                </c:pt>
                <c:pt idx="1415">
                  <c:v>31.6</c:v>
                </c:pt>
                <c:pt idx="1416">
                  <c:v>31.6</c:v>
                </c:pt>
                <c:pt idx="1417">
                  <c:v>31.7</c:v>
                </c:pt>
                <c:pt idx="1418">
                  <c:v>31.7</c:v>
                </c:pt>
                <c:pt idx="1419">
                  <c:v>31.8</c:v>
                </c:pt>
                <c:pt idx="1420">
                  <c:v>31.8</c:v>
                </c:pt>
                <c:pt idx="1421">
                  <c:v>31.7</c:v>
                </c:pt>
                <c:pt idx="1422">
                  <c:v>31.7</c:v>
                </c:pt>
                <c:pt idx="1423">
                  <c:v>31.7</c:v>
                </c:pt>
                <c:pt idx="1424">
                  <c:v>31.8</c:v>
                </c:pt>
                <c:pt idx="1425">
                  <c:v>31.8</c:v>
                </c:pt>
                <c:pt idx="1426">
                  <c:v>31.7</c:v>
                </c:pt>
                <c:pt idx="1427">
                  <c:v>31.8</c:v>
                </c:pt>
                <c:pt idx="1428">
                  <c:v>31.6</c:v>
                </c:pt>
                <c:pt idx="1429">
                  <c:v>31.6</c:v>
                </c:pt>
                <c:pt idx="1430">
                  <c:v>31.6</c:v>
                </c:pt>
                <c:pt idx="1431">
                  <c:v>31.7</c:v>
                </c:pt>
                <c:pt idx="1432">
                  <c:v>31.6</c:v>
                </c:pt>
                <c:pt idx="1433">
                  <c:v>31.8</c:v>
                </c:pt>
                <c:pt idx="1434">
                  <c:v>31.7</c:v>
                </c:pt>
                <c:pt idx="1435">
                  <c:v>31.7</c:v>
                </c:pt>
                <c:pt idx="1436">
                  <c:v>31.8</c:v>
                </c:pt>
                <c:pt idx="1437">
                  <c:v>31.7</c:v>
                </c:pt>
                <c:pt idx="1438">
                  <c:v>31.7</c:v>
                </c:pt>
                <c:pt idx="1439">
                  <c:v>31.6</c:v>
                </c:pt>
                <c:pt idx="1440">
                  <c:v>31.6</c:v>
                </c:pt>
                <c:pt idx="1441">
                  <c:v>31.7</c:v>
                </c:pt>
                <c:pt idx="1442">
                  <c:v>31.6</c:v>
                </c:pt>
                <c:pt idx="1443">
                  <c:v>31.6</c:v>
                </c:pt>
                <c:pt idx="1444">
                  <c:v>31.7</c:v>
                </c:pt>
                <c:pt idx="1445">
                  <c:v>31.7</c:v>
                </c:pt>
                <c:pt idx="1446">
                  <c:v>31.8</c:v>
                </c:pt>
                <c:pt idx="1447">
                  <c:v>31.8</c:v>
                </c:pt>
                <c:pt idx="1448">
                  <c:v>31.7</c:v>
                </c:pt>
                <c:pt idx="1449">
                  <c:v>31.8</c:v>
                </c:pt>
                <c:pt idx="1450">
                  <c:v>31.7</c:v>
                </c:pt>
                <c:pt idx="1451">
                  <c:v>31.7</c:v>
                </c:pt>
                <c:pt idx="1452">
                  <c:v>31.7</c:v>
                </c:pt>
                <c:pt idx="1453">
                  <c:v>31.7</c:v>
                </c:pt>
                <c:pt idx="1454">
                  <c:v>31.7</c:v>
                </c:pt>
                <c:pt idx="1455">
                  <c:v>31.7</c:v>
                </c:pt>
                <c:pt idx="1456">
                  <c:v>31.7</c:v>
                </c:pt>
                <c:pt idx="1457">
                  <c:v>31.7</c:v>
                </c:pt>
                <c:pt idx="1458">
                  <c:v>31.8</c:v>
                </c:pt>
                <c:pt idx="1459">
                  <c:v>31.7</c:v>
                </c:pt>
                <c:pt idx="1460">
                  <c:v>31.7</c:v>
                </c:pt>
                <c:pt idx="1461">
                  <c:v>31.7</c:v>
                </c:pt>
                <c:pt idx="1462">
                  <c:v>31.7</c:v>
                </c:pt>
                <c:pt idx="1463">
                  <c:v>31.8</c:v>
                </c:pt>
                <c:pt idx="1464">
                  <c:v>31.8</c:v>
                </c:pt>
                <c:pt idx="1465">
                  <c:v>31.7</c:v>
                </c:pt>
                <c:pt idx="1466">
                  <c:v>31.7</c:v>
                </c:pt>
                <c:pt idx="1467">
                  <c:v>31.7</c:v>
                </c:pt>
                <c:pt idx="1468">
                  <c:v>31.8</c:v>
                </c:pt>
                <c:pt idx="1469">
                  <c:v>31.6</c:v>
                </c:pt>
                <c:pt idx="1470">
                  <c:v>31.6</c:v>
                </c:pt>
                <c:pt idx="1471">
                  <c:v>31.6</c:v>
                </c:pt>
                <c:pt idx="1472">
                  <c:v>31.8</c:v>
                </c:pt>
                <c:pt idx="1473">
                  <c:v>31.7</c:v>
                </c:pt>
                <c:pt idx="1474">
                  <c:v>31.7</c:v>
                </c:pt>
                <c:pt idx="1475">
                  <c:v>31.6</c:v>
                </c:pt>
                <c:pt idx="1476">
                  <c:v>31.6</c:v>
                </c:pt>
                <c:pt idx="1477">
                  <c:v>31.7</c:v>
                </c:pt>
                <c:pt idx="1478">
                  <c:v>31.7</c:v>
                </c:pt>
                <c:pt idx="1479">
                  <c:v>31.8</c:v>
                </c:pt>
                <c:pt idx="1480">
                  <c:v>31.6</c:v>
                </c:pt>
                <c:pt idx="1481">
                  <c:v>31.7</c:v>
                </c:pt>
                <c:pt idx="1482">
                  <c:v>31.6</c:v>
                </c:pt>
                <c:pt idx="1483">
                  <c:v>31.7</c:v>
                </c:pt>
                <c:pt idx="1484">
                  <c:v>31.7</c:v>
                </c:pt>
                <c:pt idx="1485">
                  <c:v>31.8</c:v>
                </c:pt>
                <c:pt idx="1486">
                  <c:v>31.8</c:v>
                </c:pt>
                <c:pt idx="1487">
                  <c:v>31.7</c:v>
                </c:pt>
                <c:pt idx="1488">
                  <c:v>31.7</c:v>
                </c:pt>
                <c:pt idx="1489">
                  <c:v>31.8</c:v>
                </c:pt>
                <c:pt idx="1490">
                  <c:v>31.7</c:v>
                </c:pt>
                <c:pt idx="1491">
                  <c:v>31.8</c:v>
                </c:pt>
                <c:pt idx="1492">
                  <c:v>31.8</c:v>
                </c:pt>
                <c:pt idx="1493">
                  <c:v>31.7</c:v>
                </c:pt>
                <c:pt idx="1494">
                  <c:v>31.7</c:v>
                </c:pt>
                <c:pt idx="1495">
                  <c:v>31.7</c:v>
                </c:pt>
                <c:pt idx="1496">
                  <c:v>31.7</c:v>
                </c:pt>
                <c:pt idx="1497">
                  <c:v>31.7</c:v>
                </c:pt>
                <c:pt idx="1498">
                  <c:v>31.8</c:v>
                </c:pt>
                <c:pt idx="1499">
                  <c:v>31.7</c:v>
                </c:pt>
                <c:pt idx="1500">
                  <c:v>31.7</c:v>
                </c:pt>
                <c:pt idx="1501">
                  <c:v>31.8</c:v>
                </c:pt>
                <c:pt idx="1502">
                  <c:v>31.7</c:v>
                </c:pt>
                <c:pt idx="1503">
                  <c:v>31.6</c:v>
                </c:pt>
                <c:pt idx="1504">
                  <c:v>31.6</c:v>
                </c:pt>
                <c:pt idx="1505">
                  <c:v>31.7</c:v>
                </c:pt>
                <c:pt idx="1506">
                  <c:v>31.7</c:v>
                </c:pt>
                <c:pt idx="1507">
                  <c:v>31.8</c:v>
                </c:pt>
                <c:pt idx="1508">
                  <c:v>31.8</c:v>
                </c:pt>
                <c:pt idx="1509">
                  <c:v>31.8</c:v>
                </c:pt>
                <c:pt idx="1510">
                  <c:v>31.8</c:v>
                </c:pt>
                <c:pt idx="1511">
                  <c:v>31.8</c:v>
                </c:pt>
                <c:pt idx="1512">
                  <c:v>31.8</c:v>
                </c:pt>
                <c:pt idx="1513">
                  <c:v>31.8</c:v>
                </c:pt>
                <c:pt idx="1514">
                  <c:v>31.8</c:v>
                </c:pt>
                <c:pt idx="1515">
                  <c:v>31.7</c:v>
                </c:pt>
                <c:pt idx="1516">
                  <c:v>31.7</c:v>
                </c:pt>
                <c:pt idx="1517">
                  <c:v>31.6</c:v>
                </c:pt>
                <c:pt idx="1518">
                  <c:v>31.8</c:v>
                </c:pt>
                <c:pt idx="1519">
                  <c:v>31.6</c:v>
                </c:pt>
                <c:pt idx="1520">
                  <c:v>31.6</c:v>
                </c:pt>
                <c:pt idx="1521">
                  <c:v>31.8</c:v>
                </c:pt>
                <c:pt idx="1522">
                  <c:v>31.8</c:v>
                </c:pt>
                <c:pt idx="1523">
                  <c:v>31.8</c:v>
                </c:pt>
                <c:pt idx="1524">
                  <c:v>31.8</c:v>
                </c:pt>
                <c:pt idx="1525">
                  <c:v>31.8</c:v>
                </c:pt>
                <c:pt idx="1526">
                  <c:v>31.7</c:v>
                </c:pt>
                <c:pt idx="1527">
                  <c:v>31.8</c:v>
                </c:pt>
                <c:pt idx="1528">
                  <c:v>31.8</c:v>
                </c:pt>
                <c:pt idx="1529">
                  <c:v>31.8</c:v>
                </c:pt>
                <c:pt idx="1530">
                  <c:v>31.7</c:v>
                </c:pt>
                <c:pt idx="1531">
                  <c:v>31.8</c:v>
                </c:pt>
                <c:pt idx="1532">
                  <c:v>31.7</c:v>
                </c:pt>
                <c:pt idx="1533">
                  <c:v>31.8</c:v>
                </c:pt>
                <c:pt idx="1534">
                  <c:v>31.8</c:v>
                </c:pt>
                <c:pt idx="1535">
                  <c:v>31.8</c:v>
                </c:pt>
                <c:pt idx="1536">
                  <c:v>31.8</c:v>
                </c:pt>
                <c:pt idx="1537">
                  <c:v>31.8</c:v>
                </c:pt>
                <c:pt idx="1538">
                  <c:v>31.6</c:v>
                </c:pt>
                <c:pt idx="1539">
                  <c:v>31.6</c:v>
                </c:pt>
                <c:pt idx="1540">
                  <c:v>31.7</c:v>
                </c:pt>
                <c:pt idx="1541">
                  <c:v>31.6</c:v>
                </c:pt>
                <c:pt idx="1542">
                  <c:v>31.8</c:v>
                </c:pt>
                <c:pt idx="1543">
                  <c:v>31.7</c:v>
                </c:pt>
                <c:pt idx="1544">
                  <c:v>31.8</c:v>
                </c:pt>
                <c:pt idx="1545">
                  <c:v>31.8</c:v>
                </c:pt>
                <c:pt idx="1546">
                  <c:v>31.8</c:v>
                </c:pt>
                <c:pt idx="1547">
                  <c:v>31.8</c:v>
                </c:pt>
                <c:pt idx="1548">
                  <c:v>31.8</c:v>
                </c:pt>
                <c:pt idx="1549">
                  <c:v>31.8</c:v>
                </c:pt>
                <c:pt idx="1550">
                  <c:v>31.7</c:v>
                </c:pt>
                <c:pt idx="1551">
                  <c:v>31.8</c:v>
                </c:pt>
                <c:pt idx="1552">
                  <c:v>31.8</c:v>
                </c:pt>
                <c:pt idx="1553">
                  <c:v>31.7</c:v>
                </c:pt>
                <c:pt idx="1554">
                  <c:v>31.9</c:v>
                </c:pt>
                <c:pt idx="1555">
                  <c:v>31.8</c:v>
                </c:pt>
                <c:pt idx="1556">
                  <c:v>31.8</c:v>
                </c:pt>
                <c:pt idx="1557">
                  <c:v>31.8</c:v>
                </c:pt>
                <c:pt idx="1558">
                  <c:v>31.8</c:v>
                </c:pt>
                <c:pt idx="1559">
                  <c:v>31.8</c:v>
                </c:pt>
                <c:pt idx="1560">
                  <c:v>31.8</c:v>
                </c:pt>
                <c:pt idx="1561">
                  <c:v>31.8</c:v>
                </c:pt>
                <c:pt idx="1562">
                  <c:v>31.8</c:v>
                </c:pt>
                <c:pt idx="1563">
                  <c:v>31.8</c:v>
                </c:pt>
                <c:pt idx="1564">
                  <c:v>31.8</c:v>
                </c:pt>
                <c:pt idx="1565">
                  <c:v>31.8</c:v>
                </c:pt>
                <c:pt idx="1566">
                  <c:v>31.8</c:v>
                </c:pt>
                <c:pt idx="1567">
                  <c:v>31.8</c:v>
                </c:pt>
                <c:pt idx="1568">
                  <c:v>31.8</c:v>
                </c:pt>
                <c:pt idx="1569">
                  <c:v>31.8</c:v>
                </c:pt>
                <c:pt idx="1570">
                  <c:v>31.8</c:v>
                </c:pt>
                <c:pt idx="1571">
                  <c:v>31.8</c:v>
                </c:pt>
                <c:pt idx="1572">
                  <c:v>31.7</c:v>
                </c:pt>
                <c:pt idx="1573">
                  <c:v>31.8</c:v>
                </c:pt>
                <c:pt idx="1574">
                  <c:v>31.7</c:v>
                </c:pt>
                <c:pt idx="1575">
                  <c:v>31.8</c:v>
                </c:pt>
                <c:pt idx="1576">
                  <c:v>31.8</c:v>
                </c:pt>
                <c:pt idx="1577">
                  <c:v>31.8</c:v>
                </c:pt>
                <c:pt idx="1578">
                  <c:v>31.8</c:v>
                </c:pt>
                <c:pt idx="1579">
                  <c:v>31.8</c:v>
                </c:pt>
                <c:pt idx="1580">
                  <c:v>31.8</c:v>
                </c:pt>
                <c:pt idx="1581">
                  <c:v>31.8</c:v>
                </c:pt>
                <c:pt idx="1582">
                  <c:v>31.8</c:v>
                </c:pt>
                <c:pt idx="1583">
                  <c:v>31.8</c:v>
                </c:pt>
                <c:pt idx="1584">
                  <c:v>31.8</c:v>
                </c:pt>
                <c:pt idx="1585">
                  <c:v>31.8</c:v>
                </c:pt>
                <c:pt idx="1586">
                  <c:v>31.7</c:v>
                </c:pt>
                <c:pt idx="1587">
                  <c:v>31.7</c:v>
                </c:pt>
                <c:pt idx="1588">
                  <c:v>31.8</c:v>
                </c:pt>
                <c:pt idx="1589">
                  <c:v>31.8</c:v>
                </c:pt>
                <c:pt idx="1590">
                  <c:v>31.8</c:v>
                </c:pt>
                <c:pt idx="1591">
                  <c:v>31.9</c:v>
                </c:pt>
                <c:pt idx="1592">
                  <c:v>31.8</c:v>
                </c:pt>
                <c:pt idx="1593">
                  <c:v>31.8</c:v>
                </c:pt>
                <c:pt idx="1594">
                  <c:v>31.8</c:v>
                </c:pt>
                <c:pt idx="1595">
                  <c:v>31.9</c:v>
                </c:pt>
                <c:pt idx="1596">
                  <c:v>31.8</c:v>
                </c:pt>
                <c:pt idx="1597">
                  <c:v>31.8</c:v>
                </c:pt>
                <c:pt idx="1598">
                  <c:v>31.8</c:v>
                </c:pt>
                <c:pt idx="1599">
                  <c:v>31.8</c:v>
                </c:pt>
                <c:pt idx="1600">
                  <c:v>31.7</c:v>
                </c:pt>
                <c:pt idx="1601">
                  <c:v>31.8</c:v>
                </c:pt>
                <c:pt idx="1602">
                  <c:v>31.8</c:v>
                </c:pt>
                <c:pt idx="1603">
                  <c:v>31.8</c:v>
                </c:pt>
                <c:pt idx="1604">
                  <c:v>31.8</c:v>
                </c:pt>
                <c:pt idx="1605">
                  <c:v>31.8</c:v>
                </c:pt>
                <c:pt idx="1606">
                  <c:v>31.8</c:v>
                </c:pt>
                <c:pt idx="1607">
                  <c:v>31.8</c:v>
                </c:pt>
                <c:pt idx="1608">
                  <c:v>31.8</c:v>
                </c:pt>
                <c:pt idx="1609">
                  <c:v>31.8</c:v>
                </c:pt>
                <c:pt idx="1610">
                  <c:v>31.8</c:v>
                </c:pt>
                <c:pt idx="1611">
                  <c:v>31.8</c:v>
                </c:pt>
                <c:pt idx="1612">
                  <c:v>31.8</c:v>
                </c:pt>
                <c:pt idx="1613">
                  <c:v>31.8</c:v>
                </c:pt>
                <c:pt idx="1614">
                  <c:v>31.8</c:v>
                </c:pt>
                <c:pt idx="1615">
                  <c:v>31.8</c:v>
                </c:pt>
                <c:pt idx="1616">
                  <c:v>31.8</c:v>
                </c:pt>
                <c:pt idx="1617">
                  <c:v>31.8</c:v>
                </c:pt>
                <c:pt idx="1618">
                  <c:v>31.8</c:v>
                </c:pt>
                <c:pt idx="1619">
                  <c:v>31.8</c:v>
                </c:pt>
                <c:pt idx="1620">
                  <c:v>31.8</c:v>
                </c:pt>
                <c:pt idx="1621">
                  <c:v>31.8</c:v>
                </c:pt>
                <c:pt idx="1622">
                  <c:v>31.7</c:v>
                </c:pt>
                <c:pt idx="1623">
                  <c:v>31.8</c:v>
                </c:pt>
                <c:pt idx="1624">
                  <c:v>31.8</c:v>
                </c:pt>
                <c:pt idx="1625">
                  <c:v>31.8</c:v>
                </c:pt>
                <c:pt idx="1626">
                  <c:v>31.8</c:v>
                </c:pt>
                <c:pt idx="1627">
                  <c:v>31.8</c:v>
                </c:pt>
                <c:pt idx="1628">
                  <c:v>31.7</c:v>
                </c:pt>
                <c:pt idx="1629">
                  <c:v>31.8</c:v>
                </c:pt>
                <c:pt idx="1630">
                  <c:v>31.9</c:v>
                </c:pt>
                <c:pt idx="1631">
                  <c:v>31.8</c:v>
                </c:pt>
                <c:pt idx="1632">
                  <c:v>31.8</c:v>
                </c:pt>
                <c:pt idx="1633">
                  <c:v>31.8</c:v>
                </c:pt>
                <c:pt idx="1634">
                  <c:v>31.8</c:v>
                </c:pt>
                <c:pt idx="1635">
                  <c:v>31.8</c:v>
                </c:pt>
                <c:pt idx="1636">
                  <c:v>31.8</c:v>
                </c:pt>
                <c:pt idx="1637">
                  <c:v>31.8</c:v>
                </c:pt>
                <c:pt idx="1638">
                  <c:v>31.8</c:v>
                </c:pt>
                <c:pt idx="1639">
                  <c:v>31.8</c:v>
                </c:pt>
                <c:pt idx="1640">
                  <c:v>31.8</c:v>
                </c:pt>
                <c:pt idx="1641">
                  <c:v>31.8</c:v>
                </c:pt>
                <c:pt idx="1642">
                  <c:v>31.8</c:v>
                </c:pt>
                <c:pt idx="1643">
                  <c:v>31.8</c:v>
                </c:pt>
                <c:pt idx="1644">
                  <c:v>31.8</c:v>
                </c:pt>
                <c:pt idx="1645">
                  <c:v>31.8</c:v>
                </c:pt>
                <c:pt idx="1646">
                  <c:v>31.8</c:v>
                </c:pt>
                <c:pt idx="1647">
                  <c:v>31.8</c:v>
                </c:pt>
                <c:pt idx="1648">
                  <c:v>31.8</c:v>
                </c:pt>
                <c:pt idx="1649">
                  <c:v>31.8</c:v>
                </c:pt>
                <c:pt idx="1650">
                  <c:v>31.8</c:v>
                </c:pt>
                <c:pt idx="1651">
                  <c:v>31.8</c:v>
                </c:pt>
                <c:pt idx="1652">
                  <c:v>31.9</c:v>
                </c:pt>
                <c:pt idx="1653">
                  <c:v>31.8</c:v>
                </c:pt>
                <c:pt idx="1654">
                  <c:v>31.7</c:v>
                </c:pt>
                <c:pt idx="1655">
                  <c:v>31.8</c:v>
                </c:pt>
                <c:pt idx="1656">
                  <c:v>31.8</c:v>
                </c:pt>
                <c:pt idx="1657">
                  <c:v>31.8</c:v>
                </c:pt>
                <c:pt idx="1658">
                  <c:v>31.8</c:v>
                </c:pt>
                <c:pt idx="1659">
                  <c:v>31.8</c:v>
                </c:pt>
                <c:pt idx="1660">
                  <c:v>31.8</c:v>
                </c:pt>
                <c:pt idx="1661">
                  <c:v>31.8</c:v>
                </c:pt>
                <c:pt idx="1662">
                  <c:v>31.8</c:v>
                </c:pt>
                <c:pt idx="1663">
                  <c:v>31.8</c:v>
                </c:pt>
                <c:pt idx="1664">
                  <c:v>31.8</c:v>
                </c:pt>
                <c:pt idx="1665">
                  <c:v>31.8</c:v>
                </c:pt>
                <c:pt idx="1666">
                  <c:v>31.8</c:v>
                </c:pt>
                <c:pt idx="1667">
                  <c:v>31.9</c:v>
                </c:pt>
                <c:pt idx="1668">
                  <c:v>31.9</c:v>
                </c:pt>
                <c:pt idx="1669">
                  <c:v>31.8</c:v>
                </c:pt>
                <c:pt idx="1670">
                  <c:v>31.8</c:v>
                </c:pt>
                <c:pt idx="1671">
                  <c:v>31.8</c:v>
                </c:pt>
                <c:pt idx="1672">
                  <c:v>31.8</c:v>
                </c:pt>
                <c:pt idx="1673">
                  <c:v>31.8</c:v>
                </c:pt>
                <c:pt idx="1674">
                  <c:v>31.8</c:v>
                </c:pt>
                <c:pt idx="1675">
                  <c:v>31.9</c:v>
                </c:pt>
                <c:pt idx="1676">
                  <c:v>31.8</c:v>
                </c:pt>
                <c:pt idx="1677">
                  <c:v>31.8</c:v>
                </c:pt>
                <c:pt idx="1678">
                  <c:v>31.8</c:v>
                </c:pt>
                <c:pt idx="1679">
                  <c:v>31.8</c:v>
                </c:pt>
                <c:pt idx="1680">
                  <c:v>31.8</c:v>
                </c:pt>
                <c:pt idx="1681">
                  <c:v>31.8</c:v>
                </c:pt>
                <c:pt idx="1682">
                  <c:v>31.8</c:v>
                </c:pt>
                <c:pt idx="1683">
                  <c:v>31.9</c:v>
                </c:pt>
                <c:pt idx="1684">
                  <c:v>31.8</c:v>
                </c:pt>
                <c:pt idx="1685">
                  <c:v>31.8</c:v>
                </c:pt>
                <c:pt idx="1686">
                  <c:v>31.8</c:v>
                </c:pt>
                <c:pt idx="1687">
                  <c:v>31.8</c:v>
                </c:pt>
                <c:pt idx="1688">
                  <c:v>31.8</c:v>
                </c:pt>
                <c:pt idx="1689">
                  <c:v>31.8</c:v>
                </c:pt>
                <c:pt idx="1690">
                  <c:v>31.9</c:v>
                </c:pt>
                <c:pt idx="1691">
                  <c:v>31.8</c:v>
                </c:pt>
                <c:pt idx="1692">
                  <c:v>31.8</c:v>
                </c:pt>
                <c:pt idx="1693">
                  <c:v>31.8</c:v>
                </c:pt>
                <c:pt idx="1694">
                  <c:v>31.8</c:v>
                </c:pt>
                <c:pt idx="1695">
                  <c:v>31.8</c:v>
                </c:pt>
                <c:pt idx="1696">
                  <c:v>31.8</c:v>
                </c:pt>
                <c:pt idx="1697">
                  <c:v>31.9</c:v>
                </c:pt>
                <c:pt idx="1698">
                  <c:v>31.8</c:v>
                </c:pt>
                <c:pt idx="1699">
                  <c:v>31.8</c:v>
                </c:pt>
                <c:pt idx="1700">
                  <c:v>31.8</c:v>
                </c:pt>
                <c:pt idx="1701">
                  <c:v>31.8</c:v>
                </c:pt>
                <c:pt idx="1702">
                  <c:v>31.8</c:v>
                </c:pt>
                <c:pt idx="1703">
                  <c:v>31.8</c:v>
                </c:pt>
                <c:pt idx="1704">
                  <c:v>31.8</c:v>
                </c:pt>
                <c:pt idx="1705">
                  <c:v>31.8</c:v>
                </c:pt>
                <c:pt idx="1706">
                  <c:v>31.8</c:v>
                </c:pt>
                <c:pt idx="1707">
                  <c:v>31.8</c:v>
                </c:pt>
                <c:pt idx="1708">
                  <c:v>31.8</c:v>
                </c:pt>
                <c:pt idx="1709">
                  <c:v>31.8</c:v>
                </c:pt>
                <c:pt idx="1710">
                  <c:v>31.9</c:v>
                </c:pt>
                <c:pt idx="1711">
                  <c:v>31.8</c:v>
                </c:pt>
                <c:pt idx="1712">
                  <c:v>31.8</c:v>
                </c:pt>
                <c:pt idx="1713">
                  <c:v>31.8</c:v>
                </c:pt>
                <c:pt idx="1714">
                  <c:v>31.8</c:v>
                </c:pt>
                <c:pt idx="1715">
                  <c:v>31.8</c:v>
                </c:pt>
                <c:pt idx="1716">
                  <c:v>31.8</c:v>
                </c:pt>
                <c:pt idx="1717">
                  <c:v>31.8</c:v>
                </c:pt>
                <c:pt idx="1718">
                  <c:v>31.8</c:v>
                </c:pt>
                <c:pt idx="1719">
                  <c:v>31.9</c:v>
                </c:pt>
                <c:pt idx="1720">
                  <c:v>31.9</c:v>
                </c:pt>
                <c:pt idx="1721">
                  <c:v>31.9</c:v>
                </c:pt>
                <c:pt idx="1722">
                  <c:v>31.9</c:v>
                </c:pt>
                <c:pt idx="1723">
                  <c:v>31.8</c:v>
                </c:pt>
                <c:pt idx="1724">
                  <c:v>31.8</c:v>
                </c:pt>
                <c:pt idx="1725">
                  <c:v>31.9</c:v>
                </c:pt>
                <c:pt idx="1726">
                  <c:v>31.9</c:v>
                </c:pt>
                <c:pt idx="1727">
                  <c:v>31.9</c:v>
                </c:pt>
                <c:pt idx="1728">
                  <c:v>31.8</c:v>
                </c:pt>
                <c:pt idx="1729">
                  <c:v>31.8</c:v>
                </c:pt>
                <c:pt idx="1730">
                  <c:v>31.8</c:v>
                </c:pt>
                <c:pt idx="1731">
                  <c:v>31.8</c:v>
                </c:pt>
                <c:pt idx="1732">
                  <c:v>31.8</c:v>
                </c:pt>
                <c:pt idx="1733">
                  <c:v>31.8</c:v>
                </c:pt>
                <c:pt idx="1734">
                  <c:v>31.8</c:v>
                </c:pt>
                <c:pt idx="1735">
                  <c:v>31.8</c:v>
                </c:pt>
                <c:pt idx="1736">
                  <c:v>31.8</c:v>
                </c:pt>
                <c:pt idx="1737">
                  <c:v>31.9</c:v>
                </c:pt>
                <c:pt idx="1738">
                  <c:v>31.9</c:v>
                </c:pt>
                <c:pt idx="1739">
                  <c:v>31.9</c:v>
                </c:pt>
                <c:pt idx="1740">
                  <c:v>31.8</c:v>
                </c:pt>
                <c:pt idx="1741">
                  <c:v>31.8</c:v>
                </c:pt>
                <c:pt idx="1742">
                  <c:v>31.8</c:v>
                </c:pt>
                <c:pt idx="1743">
                  <c:v>31.8</c:v>
                </c:pt>
                <c:pt idx="1744">
                  <c:v>31.8</c:v>
                </c:pt>
                <c:pt idx="1745">
                  <c:v>31.8</c:v>
                </c:pt>
                <c:pt idx="1746">
                  <c:v>31.8</c:v>
                </c:pt>
                <c:pt idx="1747">
                  <c:v>31.8</c:v>
                </c:pt>
                <c:pt idx="1748">
                  <c:v>31.8</c:v>
                </c:pt>
                <c:pt idx="1749">
                  <c:v>31.8</c:v>
                </c:pt>
                <c:pt idx="1750">
                  <c:v>31.8</c:v>
                </c:pt>
                <c:pt idx="1751">
                  <c:v>31.8</c:v>
                </c:pt>
                <c:pt idx="1752">
                  <c:v>31.8</c:v>
                </c:pt>
                <c:pt idx="1753">
                  <c:v>31.9</c:v>
                </c:pt>
                <c:pt idx="1754">
                  <c:v>31.8</c:v>
                </c:pt>
                <c:pt idx="1755">
                  <c:v>31.9</c:v>
                </c:pt>
                <c:pt idx="1756">
                  <c:v>31.9</c:v>
                </c:pt>
                <c:pt idx="1757">
                  <c:v>31.9</c:v>
                </c:pt>
                <c:pt idx="1758">
                  <c:v>31.8</c:v>
                </c:pt>
                <c:pt idx="1759">
                  <c:v>31.8</c:v>
                </c:pt>
                <c:pt idx="1760">
                  <c:v>31.9</c:v>
                </c:pt>
                <c:pt idx="1761">
                  <c:v>31.9</c:v>
                </c:pt>
                <c:pt idx="1762">
                  <c:v>31.9</c:v>
                </c:pt>
                <c:pt idx="1763">
                  <c:v>31.9</c:v>
                </c:pt>
                <c:pt idx="1764">
                  <c:v>31.8</c:v>
                </c:pt>
                <c:pt idx="1765">
                  <c:v>31.8</c:v>
                </c:pt>
                <c:pt idx="1766">
                  <c:v>31.9</c:v>
                </c:pt>
                <c:pt idx="1767">
                  <c:v>31.9</c:v>
                </c:pt>
                <c:pt idx="1768">
                  <c:v>31.8</c:v>
                </c:pt>
                <c:pt idx="1769">
                  <c:v>31.8</c:v>
                </c:pt>
                <c:pt idx="1770">
                  <c:v>31.8</c:v>
                </c:pt>
                <c:pt idx="1771">
                  <c:v>31.8</c:v>
                </c:pt>
                <c:pt idx="1772">
                  <c:v>31.9</c:v>
                </c:pt>
                <c:pt idx="1773">
                  <c:v>31.8</c:v>
                </c:pt>
                <c:pt idx="1774">
                  <c:v>31.9</c:v>
                </c:pt>
                <c:pt idx="1775">
                  <c:v>31.8</c:v>
                </c:pt>
                <c:pt idx="1776">
                  <c:v>31.8</c:v>
                </c:pt>
                <c:pt idx="1777">
                  <c:v>31.8</c:v>
                </c:pt>
                <c:pt idx="1778">
                  <c:v>31.9</c:v>
                </c:pt>
                <c:pt idx="1779">
                  <c:v>31.8</c:v>
                </c:pt>
                <c:pt idx="1780">
                  <c:v>31.8</c:v>
                </c:pt>
                <c:pt idx="1781">
                  <c:v>31.8</c:v>
                </c:pt>
                <c:pt idx="1782">
                  <c:v>31.8</c:v>
                </c:pt>
                <c:pt idx="1783">
                  <c:v>31.8</c:v>
                </c:pt>
                <c:pt idx="1784">
                  <c:v>31.8</c:v>
                </c:pt>
                <c:pt idx="1785">
                  <c:v>31.8</c:v>
                </c:pt>
                <c:pt idx="1786">
                  <c:v>31.8</c:v>
                </c:pt>
                <c:pt idx="1787">
                  <c:v>31.9</c:v>
                </c:pt>
                <c:pt idx="1788">
                  <c:v>31.8</c:v>
                </c:pt>
                <c:pt idx="1789">
                  <c:v>31.9</c:v>
                </c:pt>
                <c:pt idx="1790">
                  <c:v>31.8</c:v>
                </c:pt>
                <c:pt idx="1791">
                  <c:v>31.8</c:v>
                </c:pt>
                <c:pt idx="1792">
                  <c:v>31.9</c:v>
                </c:pt>
                <c:pt idx="1793">
                  <c:v>31.8</c:v>
                </c:pt>
                <c:pt idx="1794">
                  <c:v>31.8</c:v>
                </c:pt>
                <c:pt idx="1795">
                  <c:v>31.8</c:v>
                </c:pt>
                <c:pt idx="1796">
                  <c:v>31.8</c:v>
                </c:pt>
                <c:pt idx="1797">
                  <c:v>31.9</c:v>
                </c:pt>
                <c:pt idx="1798">
                  <c:v>31.8</c:v>
                </c:pt>
                <c:pt idx="1799">
                  <c:v>31.9</c:v>
                </c:pt>
                <c:pt idx="1800">
                  <c:v>31.9</c:v>
                </c:pt>
                <c:pt idx="1801">
                  <c:v>31.8</c:v>
                </c:pt>
                <c:pt idx="1802">
                  <c:v>31.9</c:v>
                </c:pt>
                <c:pt idx="1803">
                  <c:v>31.8</c:v>
                </c:pt>
                <c:pt idx="1804">
                  <c:v>31.9</c:v>
                </c:pt>
                <c:pt idx="1805">
                  <c:v>31.8</c:v>
                </c:pt>
                <c:pt idx="1806">
                  <c:v>31.8</c:v>
                </c:pt>
                <c:pt idx="1807">
                  <c:v>31.8</c:v>
                </c:pt>
                <c:pt idx="1808">
                  <c:v>31.9</c:v>
                </c:pt>
                <c:pt idx="1809">
                  <c:v>31.9</c:v>
                </c:pt>
                <c:pt idx="1810">
                  <c:v>31.8</c:v>
                </c:pt>
                <c:pt idx="1811">
                  <c:v>31.9</c:v>
                </c:pt>
                <c:pt idx="1812">
                  <c:v>31.8</c:v>
                </c:pt>
                <c:pt idx="1813">
                  <c:v>31.8</c:v>
                </c:pt>
                <c:pt idx="1814">
                  <c:v>31.9</c:v>
                </c:pt>
                <c:pt idx="1815">
                  <c:v>31.8</c:v>
                </c:pt>
                <c:pt idx="1816">
                  <c:v>31.8</c:v>
                </c:pt>
                <c:pt idx="1817">
                  <c:v>31.8</c:v>
                </c:pt>
                <c:pt idx="1818">
                  <c:v>31.8</c:v>
                </c:pt>
                <c:pt idx="1819">
                  <c:v>31.8</c:v>
                </c:pt>
                <c:pt idx="1820">
                  <c:v>31.8</c:v>
                </c:pt>
                <c:pt idx="1821">
                  <c:v>31.8</c:v>
                </c:pt>
                <c:pt idx="1822">
                  <c:v>31.9</c:v>
                </c:pt>
                <c:pt idx="1823">
                  <c:v>31.8</c:v>
                </c:pt>
                <c:pt idx="1824">
                  <c:v>31.9</c:v>
                </c:pt>
                <c:pt idx="1825">
                  <c:v>31.9</c:v>
                </c:pt>
                <c:pt idx="1826">
                  <c:v>31.8</c:v>
                </c:pt>
                <c:pt idx="1827">
                  <c:v>31.9</c:v>
                </c:pt>
                <c:pt idx="1828">
                  <c:v>31.9</c:v>
                </c:pt>
                <c:pt idx="1829">
                  <c:v>31.8</c:v>
                </c:pt>
                <c:pt idx="1830">
                  <c:v>31.9</c:v>
                </c:pt>
                <c:pt idx="1831">
                  <c:v>31.8</c:v>
                </c:pt>
                <c:pt idx="1832">
                  <c:v>31.8</c:v>
                </c:pt>
                <c:pt idx="1833">
                  <c:v>31.8</c:v>
                </c:pt>
                <c:pt idx="1834">
                  <c:v>31.8</c:v>
                </c:pt>
                <c:pt idx="1835">
                  <c:v>31.8</c:v>
                </c:pt>
                <c:pt idx="1836">
                  <c:v>31.8</c:v>
                </c:pt>
                <c:pt idx="1837">
                  <c:v>31.8</c:v>
                </c:pt>
                <c:pt idx="1838">
                  <c:v>31.9</c:v>
                </c:pt>
                <c:pt idx="1839">
                  <c:v>31.9</c:v>
                </c:pt>
                <c:pt idx="1840">
                  <c:v>31.8</c:v>
                </c:pt>
                <c:pt idx="1841">
                  <c:v>31.9</c:v>
                </c:pt>
                <c:pt idx="1842">
                  <c:v>31.8</c:v>
                </c:pt>
                <c:pt idx="1843">
                  <c:v>31.8</c:v>
                </c:pt>
                <c:pt idx="1844">
                  <c:v>31.8</c:v>
                </c:pt>
                <c:pt idx="1845">
                  <c:v>31.8</c:v>
                </c:pt>
                <c:pt idx="1846">
                  <c:v>31.8</c:v>
                </c:pt>
                <c:pt idx="1847">
                  <c:v>31.8</c:v>
                </c:pt>
                <c:pt idx="1848">
                  <c:v>31.8</c:v>
                </c:pt>
                <c:pt idx="1849">
                  <c:v>31.9</c:v>
                </c:pt>
                <c:pt idx="1850">
                  <c:v>31.8</c:v>
                </c:pt>
                <c:pt idx="1851">
                  <c:v>31.9</c:v>
                </c:pt>
                <c:pt idx="1852">
                  <c:v>31.9</c:v>
                </c:pt>
                <c:pt idx="1853">
                  <c:v>31.9</c:v>
                </c:pt>
                <c:pt idx="1854">
                  <c:v>31.9</c:v>
                </c:pt>
                <c:pt idx="1855">
                  <c:v>31.8</c:v>
                </c:pt>
                <c:pt idx="1856">
                  <c:v>31.9</c:v>
                </c:pt>
                <c:pt idx="1857">
                  <c:v>31.9</c:v>
                </c:pt>
                <c:pt idx="1858">
                  <c:v>31.8</c:v>
                </c:pt>
                <c:pt idx="1859">
                  <c:v>31.9</c:v>
                </c:pt>
                <c:pt idx="1860">
                  <c:v>31.8</c:v>
                </c:pt>
                <c:pt idx="1861">
                  <c:v>31.9</c:v>
                </c:pt>
                <c:pt idx="1862">
                  <c:v>31.8</c:v>
                </c:pt>
                <c:pt idx="1863">
                  <c:v>31.9</c:v>
                </c:pt>
                <c:pt idx="1864">
                  <c:v>31.8</c:v>
                </c:pt>
                <c:pt idx="1865">
                  <c:v>31.8</c:v>
                </c:pt>
                <c:pt idx="1866">
                  <c:v>31.8</c:v>
                </c:pt>
                <c:pt idx="1867">
                  <c:v>31.8</c:v>
                </c:pt>
                <c:pt idx="1868">
                  <c:v>31.9</c:v>
                </c:pt>
                <c:pt idx="1869">
                  <c:v>31.8</c:v>
                </c:pt>
                <c:pt idx="1870">
                  <c:v>31.9</c:v>
                </c:pt>
                <c:pt idx="1871">
                  <c:v>31.8</c:v>
                </c:pt>
                <c:pt idx="1872">
                  <c:v>31.9</c:v>
                </c:pt>
                <c:pt idx="1873">
                  <c:v>31.8</c:v>
                </c:pt>
                <c:pt idx="1874">
                  <c:v>31.9</c:v>
                </c:pt>
                <c:pt idx="1875">
                  <c:v>31.8</c:v>
                </c:pt>
                <c:pt idx="1876">
                  <c:v>31.8</c:v>
                </c:pt>
                <c:pt idx="1877">
                  <c:v>31.9</c:v>
                </c:pt>
                <c:pt idx="1878">
                  <c:v>31.9</c:v>
                </c:pt>
                <c:pt idx="1879">
                  <c:v>31.8</c:v>
                </c:pt>
                <c:pt idx="1880">
                  <c:v>31.8</c:v>
                </c:pt>
                <c:pt idx="1881">
                  <c:v>31.8</c:v>
                </c:pt>
                <c:pt idx="1882">
                  <c:v>31.8</c:v>
                </c:pt>
                <c:pt idx="1883">
                  <c:v>31.9</c:v>
                </c:pt>
                <c:pt idx="1884">
                  <c:v>31.8</c:v>
                </c:pt>
                <c:pt idx="1885">
                  <c:v>31.9</c:v>
                </c:pt>
                <c:pt idx="1886">
                  <c:v>31.8</c:v>
                </c:pt>
                <c:pt idx="1887">
                  <c:v>31.8</c:v>
                </c:pt>
                <c:pt idx="1888">
                  <c:v>31.8</c:v>
                </c:pt>
                <c:pt idx="1889">
                  <c:v>31.8</c:v>
                </c:pt>
                <c:pt idx="1890">
                  <c:v>31.9</c:v>
                </c:pt>
                <c:pt idx="1891">
                  <c:v>31.9</c:v>
                </c:pt>
                <c:pt idx="1892">
                  <c:v>31.8</c:v>
                </c:pt>
                <c:pt idx="1893">
                  <c:v>31.9</c:v>
                </c:pt>
                <c:pt idx="1894">
                  <c:v>31.8</c:v>
                </c:pt>
                <c:pt idx="1895">
                  <c:v>31.8</c:v>
                </c:pt>
                <c:pt idx="1896">
                  <c:v>31.9</c:v>
                </c:pt>
                <c:pt idx="1897">
                  <c:v>31.8</c:v>
                </c:pt>
                <c:pt idx="1898">
                  <c:v>31.8</c:v>
                </c:pt>
                <c:pt idx="1899">
                  <c:v>31.9</c:v>
                </c:pt>
                <c:pt idx="1900">
                  <c:v>31.8</c:v>
                </c:pt>
                <c:pt idx="1901">
                  <c:v>31.8</c:v>
                </c:pt>
                <c:pt idx="1902">
                  <c:v>31.9</c:v>
                </c:pt>
                <c:pt idx="1903">
                  <c:v>31.8</c:v>
                </c:pt>
                <c:pt idx="1904">
                  <c:v>31.8</c:v>
                </c:pt>
                <c:pt idx="1905">
                  <c:v>31.8</c:v>
                </c:pt>
                <c:pt idx="1906">
                  <c:v>31.8</c:v>
                </c:pt>
                <c:pt idx="1907">
                  <c:v>31.8</c:v>
                </c:pt>
                <c:pt idx="1908">
                  <c:v>31.8</c:v>
                </c:pt>
                <c:pt idx="1909">
                  <c:v>31.8</c:v>
                </c:pt>
                <c:pt idx="1910">
                  <c:v>31.8</c:v>
                </c:pt>
                <c:pt idx="1911">
                  <c:v>31.9</c:v>
                </c:pt>
                <c:pt idx="1912">
                  <c:v>31.9</c:v>
                </c:pt>
                <c:pt idx="1913">
                  <c:v>31.8</c:v>
                </c:pt>
                <c:pt idx="1914">
                  <c:v>31.8</c:v>
                </c:pt>
                <c:pt idx="1915">
                  <c:v>31.8</c:v>
                </c:pt>
                <c:pt idx="1916">
                  <c:v>31.8</c:v>
                </c:pt>
                <c:pt idx="1917">
                  <c:v>31.9</c:v>
                </c:pt>
                <c:pt idx="1918">
                  <c:v>31.8</c:v>
                </c:pt>
                <c:pt idx="1919">
                  <c:v>31.9</c:v>
                </c:pt>
                <c:pt idx="1920">
                  <c:v>31.8</c:v>
                </c:pt>
                <c:pt idx="1921">
                  <c:v>31.9</c:v>
                </c:pt>
                <c:pt idx="1922">
                  <c:v>31.9</c:v>
                </c:pt>
                <c:pt idx="1923">
                  <c:v>31.9</c:v>
                </c:pt>
                <c:pt idx="1924">
                  <c:v>31.8</c:v>
                </c:pt>
                <c:pt idx="1925">
                  <c:v>31.8</c:v>
                </c:pt>
                <c:pt idx="1926">
                  <c:v>31.8</c:v>
                </c:pt>
                <c:pt idx="1927">
                  <c:v>31.9</c:v>
                </c:pt>
                <c:pt idx="1928">
                  <c:v>31.9</c:v>
                </c:pt>
                <c:pt idx="1929">
                  <c:v>31.8</c:v>
                </c:pt>
                <c:pt idx="1930">
                  <c:v>31.8</c:v>
                </c:pt>
                <c:pt idx="1931">
                  <c:v>31.9</c:v>
                </c:pt>
                <c:pt idx="1932">
                  <c:v>31.9</c:v>
                </c:pt>
                <c:pt idx="1933">
                  <c:v>31.9</c:v>
                </c:pt>
                <c:pt idx="1934">
                  <c:v>31.8</c:v>
                </c:pt>
                <c:pt idx="1935">
                  <c:v>31.8</c:v>
                </c:pt>
                <c:pt idx="1936">
                  <c:v>31.8</c:v>
                </c:pt>
                <c:pt idx="1937">
                  <c:v>31.8</c:v>
                </c:pt>
                <c:pt idx="1938">
                  <c:v>31.9</c:v>
                </c:pt>
                <c:pt idx="1939">
                  <c:v>31.8</c:v>
                </c:pt>
                <c:pt idx="1940">
                  <c:v>31.8</c:v>
                </c:pt>
                <c:pt idx="1941">
                  <c:v>31.9</c:v>
                </c:pt>
                <c:pt idx="1942">
                  <c:v>31.9</c:v>
                </c:pt>
                <c:pt idx="1943">
                  <c:v>31.8</c:v>
                </c:pt>
                <c:pt idx="1944">
                  <c:v>31.9</c:v>
                </c:pt>
                <c:pt idx="1945">
                  <c:v>31.8</c:v>
                </c:pt>
                <c:pt idx="1946">
                  <c:v>31.8</c:v>
                </c:pt>
                <c:pt idx="1947">
                  <c:v>31.9</c:v>
                </c:pt>
                <c:pt idx="1948">
                  <c:v>31.8</c:v>
                </c:pt>
                <c:pt idx="1949">
                  <c:v>31.9</c:v>
                </c:pt>
                <c:pt idx="1950">
                  <c:v>31.9</c:v>
                </c:pt>
                <c:pt idx="1951">
                  <c:v>31.9</c:v>
                </c:pt>
                <c:pt idx="1952">
                  <c:v>31.8</c:v>
                </c:pt>
                <c:pt idx="1953">
                  <c:v>31.9</c:v>
                </c:pt>
                <c:pt idx="1954">
                  <c:v>31.8</c:v>
                </c:pt>
                <c:pt idx="1955">
                  <c:v>31.8</c:v>
                </c:pt>
                <c:pt idx="1956">
                  <c:v>31.8</c:v>
                </c:pt>
                <c:pt idx="1957">
                  <c:v>31.9</c:v>
                </c:pt>
                <c:pt idx="1958">
                  <c:v>31.8</c:v>
                </c:pt>
                <c:pt idx="1959">
                  <c:v>31.8</c:v>
                </c:pt>
                <c:pt idx="1960">
                  <c:v>31.8</c:v>
                </c:pt>
                <c:pt idx="1961">
                  <c:v>31.8</c:v>
                </c:pt>
                <c:pt idx="1962">
                  <c:v>31.9</c:v>
                </c:pt>
                <c:pt idx="1963">
                  <c:v>31.8</c:v>
                </c:pt>
                <c:pt idx="1964">
                  <c:v>31.8</c:v>
                </c:pt>
                <c:pt idx="1965">
                  <c:v>31.8</c:v>
                </c:pt>
                <c:pt idx="1966">
                  <c:v>31.8</c:v>
                </c:pt>
                <c:pt idx="1967">
                  <c:v>31.9</c:v>
                </c:pt>
                <c:pt idx="1968">
                  <c:v>31.8</c:v>
                </c:pt>
                <c:pt idx="1969">
                  <c:v>31.9</c:v>
                </c:pt>
                <c:pt idx="1970">
                  <c:v>31.9</c:v>
                </c:pt>
                <c:pt idx="1971">
                  <c:v>31.9</c:v>
                </c:pt>
                <c:pt idx="1972">
                  <c:v>31.9</c:v>
                </c:pt>
                <c:pt idx="1973">
                  <c:v>31.8</c:v>
                </c:pt>
                <c:pt idx="1974">
                  <c:v>31.9</c:v>
                </c:pt>
                <c:pt idx="1975">
                  <c:v>31.8</c:v>
                </c:pt>
                <c:pt idx="1976">
                  <c:v>31.8</c:v>
                </c:pt>
                <c:pt idx="1977">
                  <c:v>31.8</c:v>
                </c:pt>
                <c:pt idx="1978">
                  <c:v>31.8</c:v>
                </c:pt>
                <c:pt idx="1979">
                  <c:v>31.9</c:v>
                </c:pt>
                <c:pt idx="1980">
                  <c:v>31.9</c:v>
                </c:pt>
                <c:pt idx="1981">
                  <c:v>31.9</c:v>
                </c:pt>
                <c:pt idx="1982">
                  <c:v>31.9</c:v>
                </c:pt>
                <c:pt idx="1983">
                  <c:v>31.8</c:v>
                </c:pt>
                <c:pt idx="1984">
                  <c:v>31.8</c:v>
                </c:pt>
                <c:pt idx="1985">
                  <c:v>31.8</c:v>
                </c:pt>
                <c:pt idx="1986">
                  <c:v>31.8</c:v>
                </c:pt>
                <c:pt idx="1987">
                  <c:v>31.9</c:v>
                </c:pt>
                <c:pt idx="1988">
                  <c:v>31.9</c:v>
                </c:pt>
                <c:pt idx="1989">
                  <c:v>31.9</c:v>
                </c:pt>
                <c:pt idx="1990">
                  <c:v>31.9</c:v>
                </c:pt>
                <c:pt idx="1991">
                  <c:v>31.8</c:v>
                </c:pt>
                <c:pt idx="1992">
                  <c:v>31.8</c:v>
                </c:pt>
                <c:pt idx="1993">
                  <c:v>31.8</c:v>
                </c:pt>
                <c:pt idx="1994">
                  <c:v>31.9</c:v>
                </c:pt>
                <c:pt idx="1995">
                  <c:v>31.9</c:v>
                </c:pt>
                <c:pt idx="1996">
                  <c:v>31.8</c:v>
                </c:pt>
                <c:pt idx="1997">
                  <c:v>31.9</c:v>
                </c:pt>
                <c:pt idx="1998">
                  <c:v>31.8</c:v>
                </c:pt>
                <c:pt idx="1999">
                  <c:v>31.9</c:v>
                </c:pt>
                <c:pt idx="2000">
                  <c:v>31.9</c:v>
                </c:pt>
                <c:pt idx="2001">
                  <c:v>31.9</c:v>
                </c:pt>
                <c:pt idx="2002">
                  <c:v>31.8</c:v>
                </c:pt>
                <c:pt idx="2003">
                  <c:v>31.9</c:v>
                </c:pt>
                <c:pt idx="2004">
                  <c:v>31.9</c:v>
                </c:pt>
                <c:pt idx="2005">
                  <c:v>31.8</c:v>
                </c:pt>
                <c:pt idx="2006">
                  <c:v>31.8</c:v>
                </c:pt>
                <c:pt idx="2007">
                  <c:v>31.8</c:v>
                </c:pt>
                <c:pt idx="2008">
                  <c:v>31.9</c:v>
                </c:pt>
                <c:pt idx="2009">
                  <c:v>31.9</c:v>
                </c:pt>
                <c:pt idx="2010">
                  <c:v>31.8</c:v>
                </c:pt>
                <c:pt idx="2011">
                  <c:v>31.9</c:v>
                </c:pt>
                <c:pt idx="2012">
                  <c:v>31.9</c:v>
                </c:pt>
                <c:pt idx="2013">
                  <c:v>31.8</c:v>
                </c:pt>
                <c:pt idx="2014">
                  <c:v>31.9</c:v>
                </c:pt>
                <c:pt idx="2015">
                  <c:v>31.9</c:v>
                </c:pt>
                <c:pt idx="2016">
                  <c:v>31.9</c:v>
                </c:pt>
                <c:pt idx="2017">
                  <c:v>31.9</c:v>
                </c:pt>
                <c:pt idx="2018">
                  <c:v>31.9</c:v>
                </c:pt>
                <c:pt idx="2019">
                  <c:v>31.9</c:v>
                </c:pt>
                <c:pt idx="2020">
                  <c:v>31.9</c:v>
                </c:pt>
                <c:pt idx="2021">
                  <c:v>31.9</c:v>
                </c:pt>
                <c:pt idx="2022">
                  <c:v>31.8</c:v>
                </c:pt>
                <c:pt idx="2023">
                  <c:v>31.9</c:v>
                </c:pt>
                <c:pt idx="2024">
                  <c:v>31.8</c:v>
                </c:pt>
                <c:pt idx="2025">
                  <c:v>31.9</c:v>
                </c:pt>
                <c:pt idx="2026">
                  <c:v>31.9</c:v>
                </c:pt>
                <c:pt idx="2027">
                  <c:v>31.8</c:v>
                </c:pt>
                <c:pt idx="2028">
                  <c:v>31.9</c:v>
                </c:pt>
                <c:pt idx="2029">
                  <c:v>31.9</c:v>
                </c:pt>
                <c:pt idx="2030">
                  <c:v>31.8</c:v>
                </c:pt>
                <c:pt idx="2031">
                  <c:v>31.9</c:v>
                </c:pt>
                <c:pt idx="2032">
                  <c:v>31.9</c:v>
                </c:pt>
                <c:pt idx="2033">
                  <c:v>31.8</c:v>
                </c:pt>
                <c:pt idx="2034">
                  <c:v>31.8</c:v>
                </c:pt>
                <c:pt idx="2035">
                  <c:v>31.8</c:v>
                </c:pt>
                <c:pt idx="2036">
                  <c:v>31.9</c:v>
                </c:pt>
                <c:pt idx="2037">
                  <c:v>31.8</c:v>
                </c:pt>
                <c:pt idx="2038">
                  <c:v>31.9</c:v>
                </c:pt>
                <c:pt idx="2039">
                  <c:v>31.9</c:v>
                </c:pt>
                <c:pt idx="2040">
                  <c:v>31.9</c:v>
                </c:pt>
                <c:pt idx="2041">
                  <c:v>31.9</c:v>
                </c:pt>
                <c:pt idx="2042">
                  <c:v>31.9</c:v>
                </c:pt>
                <c:pt idx="2043">
                  <c:v>31.9</c:v>
                </c:pt>
                <c:pt idx="2044">
                  <c:v>31.8</c:v>
                </c:pt>
                <c:pt idx="2045">
                  <c:v>31.9</c:v>
                </c:pt>
                <c:pt idx="2046">
                  <c:v>31.9</c:v>
                </c:pt>
                <c:pt idx="2047">
                  <c:v>31.8</c:v>
                </c:pt>
                <c:pt idx="2048">
                  <c:v>31.8</c:v>
                </c:pt>
                <c:pt idx="2049">
                  <c:v>31.9</c:v>
                </c:pt>
                <c:pt idx="2050">
                  <c:v>31.9</c:v>
                </c:pt>
                <c:pt idx="2051">
                  <c:v>31.8</c:v>
                </c:pt>
                <c:pt idx="2052">
                  <c:v>31.8</c:v>
                </c:pt>
                <c:pt idx="2053">
                  <c:v>31.8</c:v>
                </c:pt>
                <c:pt idx="2054">
                  <c:v>31.9</c:v>
                </c:pt>
                <c:pt idx="2055">
                  <c:v>31.9</c:v>
                </c:pt>
                <c:pt idx="2056">
                  <c:v>31.9</c:v>
                </c:pt>
                <c:pt idx="2057">
                  <c:v>31.9</c:v>
                </c:pt>
                <c:pt idx="2058">
                  <c:v>31.9</c:v>
                </c:pt>
                <c:pt idx="2059">
                  <c:v>31.9</c:v>
                </c:pt>
                <c:pt idx="2060">
                  <c:v>31.9</c:v>
                </c:pt>
                <c:pt idx="2061">
                  <c:v>31.8</c:v>
                </c:pt>
                <c:pt idx="2062">
                  <c:v>31.9</c:v>
                </c:pt>
                <c:pt idx="2063">
                  <c:v>31.9</c:v>
                </c:pt>
                <c:pt idx="2064">
                  <c:v>31.9</c:v>
                </c:pt>
                <c:pt idx="2065">
                  <c:v>31.8</c:v>
                </c:pt>
                <c:pt idx="2066">
                  <c:v>31.9</c:v>
                </c:pt>
                <c:pt idx="2067">
                  <c:v>31.9</c:v>
                </c:pt>
                <c:pt idx="2068">
                  <c:v>31.9</c:v>
                </c:pt>
                <c:pt idx="2069">
                  <c:v>31.9</c:v>
                </c:pt>
                <c:pt idx="2070">
                  <c:v>31.8</c:v>
                </c:pt>
                <c:pt idx="2071">
                  <c:v>31.9</c:v>
                </c:pt>
                <c:pt idx="2072">
                  <c:v>31.9</c:v>
                </c:pt>
                <c:pt idx="2073">
                  <c:v>31.9</c:v>
                </c:pt>
                <c:pt idx="2074">
                  <c:v>31.8</c:v>
                </c:pt>
                <c:pt idx="2075">
                  <c:v>31.8</c:v>
                </c:pt>
                <c:pt idx="2076">
                  <c:v>31.9</c:v>
                </c:pt>
                <c:pt idx="2077">
                  <c:v>31.8</c:v>
                </c:pt>
                <c:pt idx="2078">
                  <c:v>31.8</c:v>
                </c:pt>
                <c:pt idx="2079">
                  <c:v>31.8</c:v>
                </c:pt>
                <c:pt idx="2080">
                  <c:v>31.9</c:v>
                </c:pt>
                <c:pt idx="2081">
                  <c:v>31.9</c:v>
                </c:pt>
                <c:pt idx="2082">
                  <c:v>31.8</c:v>
                </c:pt>
                <c:pt idx="2083">
                  <c:v>31.9</c:v>
                </c:pt>
                <c:pt idx="2084">
                  <c:v>31.9</c:v>
                </c:pt>
                <c:pt idx="2085">
                  <c:v>31.8</c:v>
                </c:pt>
                <c:pt idx="2086">
                  <c:v>31.8</c:v>
                </c:pt>
                <c:pt idx="2087">
                  <c:v>31.8</c:v>
                </c:pt>
                <c:pt idx="2088">
                  <c:v>31.8</c:v>
                </c:pt>
                <c:pt idx="2089">
                  <c:v>31.8</c:v>
                </c:pt>
                <c:pt idx="2090">
                  <c:v>31.8</c:v>
                </c:pt>
                <c:pt idx="2091">
                  <c:v>31.9</c:v>
                </c:pt>
                <c:pt idx="2092">
                  <c:v>31.9</c:v>
                </c:pt>
                <c:pt idx="2093">
                  <c:v>31.9</c:v>
                </c:pt>
                <c:pt idx="2094">
                  <c:v>31.9</c:v>
                </c:pt>
                <c:pt idx="2095">
                  <c:v>31.9</c:v>
                </c:pt>
                <c:pt idx="2096">
                  <c:v>31.9</c:v>
                </c:pt>
                <c:pt idx="2097">
                  <c:v>31.8</c:v>
                </c:pt>
                <c:pt idx="2098">
                  <c:v>31.9</c:v>
                </c:pt>
                <c:pt idx="2099">
                  <c:v>31.8</c:v>
                </c:pt>
                <c:pt idx="2100">
                  <c:v>31.8</c:v>
                </c:pt>
                <c:pt idx="2101">
                  <c:v>31.8</c:v>
                </c:pt>
                <c:pt idx="2102">
                  <c:v>31.8</c:v>
                </c:pt>
                <c:pt idx="2103">
                  <c:v>31.8</c:v>
                </c:pt>
                <c:pt idx="2104">
                  <c:v>31.9</c:v>
                </c:pt>
                <c:pt idx="2105">
                  <c:v>31.9</c:v>
                </c:pt>
                <c:pt idx="2106">
                  <c:v>31.9</c:v>
                </c:pt>
                <c:pt idx="2107">
                  <c:v>31.8</c:v>
                </c:pt>
                <c:pt idx="2108">
                  <c:v>31.8</c:v>
                </c:pt>
                <c:pt idx="2109">
                  <c:v>31.8</c:v>
                </c:pt>
                <c:pt idx="2110">
                  <c:v>31.9</c:v>
                </c:pt>
                <c:pt idx="2111">
                  <c:v>31.9</c:v>
                </c:pt>
                <c:pt idx="2112">
                  <c:v>31.9</c:v>
                </c:pt>
                <c:pt idx="2113">
                  <c:v>31.9</c:v>
                </c:pt>
                <c:pt idx="2114">
                  <c:v>31.9</c:v>
                </c:pt>
                <c:pt idx="2115">
                  <c:v>31.8</c:v>
                </c:pt>
                <c:pt idx="2116">
                  <c:v>31.8</c:v>
                </c:pt>
                <c:pt idx="2117">
                  <c:v>31.8</c:v>
                </c:pt>
                <c:pt idx="2118">
                  <c:v>31.9</c:v>
                </c:pt>
                <c:pt idx="2119">
                  <c:v>31.9</c:v>
                </c:pt>
                <c:pt idx="2120">
                  <c:v>31.9</c:v>
                </c:pt>
                <c:pt idx="2121">
                  <c:v>31.9</c:v>
                </c:pt>
                <c:pt idx="2122">
                  <c:v>31.9</c:v>
                </c:pt>
                <c:pt idx="2123">
                  <c:v>31.9</c:v>
                </c:pt>
                <c:pt idx="2124">
                  <c:v>31.9</c:v>
                </c:pt>
                <c:pt idx="2125">
                  <c:v>31.9</c:v>
                </c:pt>
                <c:pt idx="2126">
                  <c:v>31.9</c:v>
                </c:pt>
                <c:pt idx="2127">
                  <c:v>31.9</c:v>
                </c:pt>
                <c:pt idx="2128">
                  <c:v>31.8</c:v>
                </c:pt>
                <c:pt idx="2129">
                  <c:v>31.9</c:v>
                </c:pt>
                <c:pt idx="2130">
                  <c:v>31.9</c:v>
                </c:pt>
                <c:pt idx="2131">
                  <c:v>31.9</c:v>
                </c:pt>
                <c:pt idx="2132">
                  <c:v>31.9</c:v>
                </c:pt>
                <c:pt idx="2133">
                  <c:v>31.9</c:v>
                </c:pt>
                <c:pt idx="2134">
                  <c:v>31.9</c:v>
                </c:pt>
                <c:pt idx="2135">
                  <c:v>31.8</c:v>
                </c:pt>
                <c:pt idx="2136">
                  <c:v>31.8</c:v>
                </c:pt>
                <c:pt idx="2137">
                  <c:v>31.9</c:v>
                </c:pt>
                <c:pt idx="2138">
                  <c:v>31.9</c:v>
                </c:pt>
                <c:pt idx="2139">
                  <c:v>31.9</c:v>
                </c:pt>
                <c:pt idx="2140">
                  <c:v>31.9</c:v>
                </c:pt>
                <c:pt idx="2141">
                  <c:v>31.9</c:v>
                </c:pt>
                <c:pt idx="2142">
                  <c:v>31.8</c:v>
                </c:pt>
                <c:pt idx="2143">
                  <c:v>31.9</c:v>
                </c:pt>
                <c:pt idx="2144">
                  <c:v>31.9</c:v>
                </c:pt>
                <c:pt idx="2145">
                  <c:v>31.9</c:v>
                </c:pt>
                <c:pt idx="2146">
                  <c:v>31.9</c:v>
                </c:pt>
                <c:pt idx="2147">
                  <c:v>31.9</c:v>
                </c:pt>
                <c:pt idx="2148">
                  <c:v>31.9</c:v>
                </c:pt>
                <c:pt idx="2149">
                  <c:v>31.9</c:v>
                </c:pt>
                <c:pt idx="2150">
                  <c:v>31.9</c:v>
                </c:pt>
                <c:pt idx="2151">
                  <c:v>31.9</c:v>
                </c:pt>
                <c:pt idx="2152">
                  <c:v>31.9</c:v>
                </c:pt>
                <c:pt idx="2153">
                  <c:v>31.9</c:v>
                </c:pt>
                <c:pt idx="2154">
                  <c:v>31.9</c:v>
                </c:pt>
                <c:pt idx="2155">
                  <c:v>31.9</c:v>
                </c:pt>
                <c:pt idx="2156">
                  <c:v>31.9</c:v>
                </c:pt>
                <c:pt idx="2157">
                  <c:v>31.9</c:v>
                </c:pt>
                <c:pt idx="2158">
                  <c:v>31.9</c:v>
                </c:pt>
                <c:pt idx="2159">
                  <c:v>31.8</c:v>
                </c:pt>
                <c:pt idx="2160">
                  <c:v>31.8</c:v>
                </c:pt>
                <c:pt idx="2161">
                  <c:v>31.8</c:v>
                </c:pt>
                <c:pt idx="2162">
                  <c:v>31.9</c:v>
                </c:pt>
                <c:pt idx="2163">
                  <c:v>31.9</c:v>
                </c:pt>
                <c:pt idx="2164">
                  <c:v>31.9</c:v>
                </c:pt>
                <c:pt idx="2165">
                  <c:v>31.8</c:v>
                </c:pt>
                <c:pt idx="2166">
                  <c:v>31.8</c:v>
                </c:pt>
                <c:pt idx="2167">
                  <c:v>31.8</c:v>
                </c:pt>
                <c:pt idx="2168">
                  <c:v>31.8</c:v>
                </c:pt>
                <c:pt idx="2169">
                  <c:v>31.9</c:v>
                </c:pt>
                <c:pt idx="2170">
                  <c:v>31.9</c:v>
                </c:pt>
                <c:pt idx="2171">
                  <c:v>31.9</c:v>
                </c:pt>
                <c:pt idx="2172">
                  <c:v>31.9</c:v>
                </c:pt>
                <c:pt idx="2173">
                  <c:v>31.9</c:v>
                </c:pt>
                <c:pt idx="2174">
                  <c:v>31.9</c:v>
                </c:pt>
                <c:pt idx="2175">
                  <c:v>31.9</c:v>
                </c:pt>
                <c:pt idx="2176">
                  <c:v>31.9</c:v>
                </c:pt>
                <c:pt idx="2177">
                  <c:v>31.8</c:v>
                </c:pt>
                <c:pt idx="2178">
                  <c:v>31.9</c:v>
                </c:pt>
                <c:pt idx="2179">
                  <c:v>31.9</c:v>
                </c:pt>
                <c:pt idx="2180">
                  <c:v>31.9</c:v>
                </c:pt>
                <c:pt idx="2181">
                  <c:v>31.9</c:v>
                </c:pt>
                <c:pt idx="2182">
                  <c:v>31.8</c:v>
                </c:pt>
                <c:pt idx="2183">
                  <c:v>31.9</c:v>
                </c:pt>
                <c:pt idx="2184">
                  <c:v>31.8</c:v>
                </c:pt>
                <c:pt idx="2185">
                  <c:v>31.8</c:v>
                </c:pt>
                <c:pt idx="2186">
                  <c:v>31.9</c:v>
                </c:pt>
                <c:pt idx="2187">
                  <c:v>31.8</c:v>
                </c:pt>
                <c:pt idx="2188">
                  <c:v>31.8</c:v>
                </c:pt>
                <c:pt idx="2189">
                  <c:v>31.8</c:v>
                </c:pt>
                <c:pt idx="2190">
                  <c:v>31.9</c:v>
                </c:pt>
                <c:pt idx="2191">
                  <c:v>31.9</c:v>
                </c:pt>
                <c:pt idx="2192">
                  <c:v>31.8</c:v>
                </c:pt>
                <c:pt idx="2193">
                  <c:v>31.8</c:v>
                </c:pt>
                <c:pt idx="2194">
                  <c:v>31.8</c:v>
                </c:pt>
                <c:pt idx="2195">
                  <c:v>31.9</c:v>
                </c:pt>
                <c:pt idx="2196">
                  <c:v>31.9</c:v>
                </c:pt>
                <c:pt idx="2197">
                  <c:v>31.8</c:v>
                </c:pt>
                <c:pt idx="2198">
                  <c:v>31.9</c:v>
                </c:pt>
                <c:pt idx="2199">
                  <c:v>31.9</c:v>
                </c:pt>
                <c:pt idx="2200">
                  <c:v>31.9</c:v>
                </c:pt>
                <c:pt idx="2201">
                  <c:v>31.9</c:v>
                </c:pt>
                <c:pt idx="2202">
                  <c:v>31.9</c:v>
                </c:pt>
                <c:pt idx="2203">
                  <c:v>31.9</c:v>
                </c:pt>
                <c:pt idx="2204">
                  <c:v>31.9</c:v>
                </c:pt>
                <c:pt idx="2205">
                  <c:v>31.9</c:v>
                </c:pt>
                <c:pt idx="2206">
                  <c:v>31.9</c:v>
                </c:pt>
                <c:pt idx="2207">
                  <c:v>31.9</c:v>
                </c:pt>
                <c:pt idx="2208">
                  <c:v>31.9</c:v>
                </c:pt>
                <c:pt idx="2209">
                  <c:v>31.9</c:v>
                </c:pt>
                <c:pt idx="2210">
                  <c:v>31.9</c:v>
                </c:pt>
                <c:pt idx="2211">
                  <c:v>31.9</c:v>
                </c:pt>
                <c:pt idx="2212">
                  <c:v>31.9</c:v>
                </c:pt>
                <c:pt idx="2213">
                  <c:v>31.8</c:v>
                </c:pt>
                <c:pt idx="2214">
                  <c:v>31.9</c:v>
                </c:pt>
                <c:pt idx="2215">
                  <c:v>31.9</c:v>
                </c:pt>
                <c:pt idx="2216">
                  <c:v>31.9</c:v>
                </c:pt>
                <c:pt idx="2217">
                  <c:v>31.9</c:v>
                </c:pt>
                <c:pt idx="2218">
                  <c:v>31.9</c:v>
                </c:pt>
                <c:pt idx="2219">
                  <c:v>31.9</c:v>
                </c:pt>
                <c:pt idx="2220">
                  <c:v>31.9</c:v>
                </c:pt>
                <c:pt idx="2221">
                  <c:v>31.9</c:v>
                </c:pt>
                <c:pt idx="2222">
                  <c:v>31.9</c:v>
                </c:pt>
                <c:pt idx="2223">
                  <c:v>31.9</c:v>
                </c:pt>
                <c:pt idx="2224">
                  <c:v>31.9</c:v>
                </c:pt>
                <c:pt idx="2225">
                  <c:v>31.9</c:v>
                </c:pt>
                <c:pt idx="2226">
                  <c:v>31.9</c:v>
                </c:pt>
                <c:pt idx="2227">
                  <c:v>31.9</c:v>
                </c:pt>
                <c:pt idx="2228">
                  <c:v>31.9</c:v>
                </c:pt>
                <c:pt idx="2229">
                  <c:v>31.8</c:v>
                </c:pt>
                <c:pt idx="2230">
                  <c:v>31.8</c:v>
                </c:pt>
                <c:pt idx="2231">
                  <c:v>31.9</c:v>
                </c:pt>
                <c:pt idx="2232">
                  <c:v>31.9</c:v>
                </c:pt>
                <c:pt idx="2233">
                  <c:v>31.9</c:v>
                </c:pt>
                <c:pt idx="2234">
                  <c:v>31.9</c:v>
                </c:pt>
                <c:pt idx="2235">
                  <c:v>31.9</c:v>
                </c:pt>
                <c:pt idx="2236">
                  <c:v>31.9</c:v>
                </c:pt>
                <c:pt idx="2237">
                  <c:v>31.9</c:v>
                </c:pt>
                <c:pt idx="2238">
                  <c:v>31.9</c:v>
                </c:pt>
                <c:pt idx="2239">
                  <c:v>31.9</c:v>
                </c:pt>
                <c:pt idx="2240">
                  <c:v>31.9</c:v>
                </c:pt>
                <c:pt idx="2241">
                  <c:v>31.8</c:v>
                </c:pt>
                <c:pt idx="2242">
                  <c:v>31.8</c:v>
                </c:pt>
                <c:pt idx="2243">
                  <c:v>31.9</c:v>
                </c:pt>
                <c:pt idx="2244">
                  <c:v>31.9</c:v>
                </c:pt>
                <c:pt idx="2245">
                  <c:v>31.9</c:v>
                </c:pt>
                <c:pt idx="2246">
                  <c:v>31.9</c:v>
                </c:pt>
                <c:pt idx="2247">
                  <c:v>31.8</c:v>
                </c:pt>
                <c:pt idx="2248">
                  <c:v>31.9</c:v>
                </c:pt>
                <c:pt idx="2249">
                  <c:v>31.9</c:v>
                </c:pt>
                <c:pt idx="2250">
                  <c:v>31.9</c:v>
                </c:pt>
                <c:pt idx="2251">
                  <c:v>31.8</c:v>
                </c:pt>
                <c:pt idx="2252">
                  <c:v>31.9</c:v>
                </c:pt>
                <c:pt idx="2253">
                  <c:v>31.9</c:v>
                </c:pt>
                <c:pt idx="2254">
                  <c:v>31.9</c:v>
                </c:pt>
                <c:pt idx="2255">
                  <c:v>31.9</c:v>
                </c:pt>
                <c:pt idx="2256">
                  <c:v>31.9</c:v>
                </c:pt>
                <c:pt idx="2257">
                  <c:v>31.9</c:v>
                </c:pt>
                <c:pt idx="2258">
                  <c:v>31.9</c:v>
                </c:pt>
                <c:pt idx="2259">
                  <c:v>31.9</c:v>
                </c:pt>
                <c:pt idx="2260">
                  <c:v>31.9</c:v>
                </c:pt>
                <c:pt idx="2261">
                  <c:v>31.9</c:v>
                </c:pt>
                <c:pt idx="2262">
                  <c:v>31.8</c:v>
                </c:pt>
                <c:pt idx="2263">
                  <c:v>31.8</c:v>
                </c:pt>
                <c:pt idx="2264">
                  <c:v>31.9</c:v>
                </c:pt>
                <c:pt idx="2265">
                  <c:v>31.9</c:v>
                </c:pt>
                <c:pt idx="2266">
                  <c:v>31.9</c:v>
                </c:pt>
                <c:pt idx="2267">
                  <c:v>31.9</c:v>
                </c:pt>
                <c:pt idx="2268">
                  <c:v>31.9</c:v>
                </c:pt>
                <c:pt idx="2269">
                  <c:v>31.8</c:v>
                </c:pt>
                <c:pt idx="2270">
                  <c:v>31.9</c:v>
                </c:pt>
                <c:pt idx="2271">
                  <c:v>31.9</c:v>
                </c:pt>
                <c:pt idx="2272">
                  <c:v>31.9</c:v>
                </c:pt>
                <c:pt idx="2273">
                  <c:v>31.8</c:v>
                </c:pt>
                <c:pt idx="2274">
                  <c:v>31.9</c:v>
                </c:pt>
                <c:pt idx="2275">
                  <c:v>31.8</c:v>
                </c:pt>
                <c:pt idx="2276">
                  <c:v>31.8</c:v>
                </c:pt>
                <c:pt idx="2277">
                  <c:v>31.8</c:v>
                </c:pt>
                <c:pt idx="2278">
                  <c:v>31.8</c:v>
                </c:pt>
                <c:pt idx="2279">
                  <c:v>31.8</c:v>
                </c:pt>
                <c:pt idx="2280">
                  <c:v>31.9</c:v>
                </c:pt>
                <c:pt idx="2281">
                  <c:v>31.9</c:v>
                </c:pt>
                <c:pt idx="2282">
                  <c:v>31.8</c:v>
                </c:pt>
                <c:pt idx="2283">
                  <c:v>31.9</c:v>
                </c:pt>
                <c:pt idx="2284">
                  <c:v>31.9</c:v>
                </c:pt>
                <c:pt idx="2285">
                  <c:v>31.9</c:v>
                </c:pt>
                <c:pt idx="2286">
                  <c:v>31.8</c:v>
                </c:pt>
                <c:pt idx="2287">
                  <c:v>31.8</c:v>
                </c:pt>
                <c:pt idx="2288">
                  <c:v>31.8</c:v>
                </c:pt>
                <c:pt idx="2289">
                  <c:v>31.8</c:v>
                </c:pt>
                <c:pt idx="2290">
                  <c:v>31.9</c:v>
                </c:pt>
                <c:pt idx="2291">
                  <c:v>31.8</c:v>
                </c:pt>
                <c:pt idx="2292">
                  <c:v>31.8</c:v>
                </c:pt>
                <c:pt idx="2293">
                  <c:v>31.8</c:v>
                </c:pt>
                <c:pt idx="2294">
                  <c:v>31.9</c:v>
                </c:pt>
                <c:pt idx="2295">
                  <c:v>31.9</c:v>
                </c:pt>
                <c:pt idx="2296">
                  <c:v>31.9</c:v>
                </c:pt>
                <c:pt idx="2297">
                  <c:v>31.9</c:v>
                </c:pt>
                <c:pt idx="2298">
                  <c:v>31.9</c:v>
                </c:pt>
                <c:pt idx="2299">
                  <c:v>31.9</c:v>
                </c:pt>
                <c:pt idx="2300">
                  <c:v>31.9</c:v>
                </c:pt>
                <c:pt idx="2301">
                  <c:v>31.9</c:v>
                </c:pt>
                <c:pt idx="2302">
                  <c:v>31.8</c:v>
                </c:pt>
                <c:pt idx="2303">
                  <c:v>31.8</c:v>
                </c:pt>
                <c:pt idx="2304">
                  <c:v>31.8</c:v>
                </c:pt>
                <c:pt idx="2305">
                  <c:v>31.8</c:v>
                </c:pt>
                <c:pt idx="2306">
                  <c:v>31.9</c:v>
                </c:pt>
                <c:pt idx="2307">
                  <c:v>31.9</c:v>
                </c:pt>
                <c:pt idx="2308">
                  <c:v>31.8</c:v>
                </c:pt>
                <c:pt idx="2309">
                  <c:v>31.9</c:v>
                </c:pt>
                <c:pt idx="2310">
                  <c:v>31.9</c:v>
                </c:pt>
                <c:pt idx="2311">
                  <c:v>31.9</c:v>
                </c:pt>
                <c:pt idx="2312">
                  <c:v>31.9</c:v>
                </c:pt>
                <c:pt idx="2313">
                  <c:v>31.8</c:v>
                </c:pt>
                <c:pt idx="2314">
                  <c:v>31.8</c:v>
                </c:pt>
                <c:pt idx="2315">
                  <c:v>31.9</c:v>
                </c:pt>
                <c:pt idx="2316">
                  <c:v>31.9</c:v>
                </c:pt>
                <c:pt idx="2317">
                  <c:v>31.9</c:v>
                </c:pt>
                <c:pt idx="2318">
                  <c:v>31.8</c:v>
                </c:pt>
                <c:pt idx="2319">
                  <c:v>31.8</c:v>
                </c:pt>
                <c:pt idx="2320">
                  <c:v>31.8</c:v>
                </c:pt>
                <c:pt idx="2321">
                  <c:v>31.8</c:v>
                </c:pt>
                <c:pt idx="2322">
                  <c:v>31.9</c:v>
                </c:pt>
                <c:pt idx="2323">
                  <c:v>31.9</c:v>
                </c:pt>
                <c:pt idx="2324">
                  <c:v>31.9</c:v>
                </c:pt>
                <c:pt idx="2325">
                  <c:v>31.8</c:v>
                </c:pt>
                <c:pt idx="2326">
                  <c:v>31.9</c:v>
                </c:pt>
                <c:pt idx="2327">
                  <c:v>31.9</c:v>
                </c:pt>
                <c:pt idx="2328">
                  <c:v>31.9</c:v>
                </c:pt>
                <c:pt idx="2329">
                  <c:v>31.9</c:v>
                </c:pt>
                <c:pt idx="2330">
                  <c:v>31.9</c:v>
                </c:pt>
                <c:pt idx="2331">
                  <c:v>31.9</c:v>
                </c:pt>
                <c:pt idx="2332">
                  <c:v>31.9</c:v>
                </c:pt>
                <c:pt idx="2333">
                  <c:v>31.9</c:v>
                </c:pt>
                <c:pt idx="2334">
                  <c:v>31.9</c:v>
                </c:pt>
                <c:pt idx="2335">
                  <c:v>31.9</c:v>
                </c:pt>
                <c:pt idx="2336">
                  <c:v>31.8</c:v>
                </c:pt>
                <c:pt idx="2337">
                  <c:v>31.9</c:v>
                </c:pt>
                <c:pt idx="2338">
                  <c:v>31.9</c:v>
                </c:pt>
                <c:pt idx="2339">
                  <c:v>31.9</c:v>
                </c:pt>
                <c:pt idx="2340">
                  <c:v>31.9</c:v>
                </c:pt>
                <c:pt idx="2341">
                  <c:v>31.9</c:v>
                </c:pt>
                <c:pt idx="2342">
                  <c:v>32</c:v>
                </c:pt>
                <c:pt idx="2343">
                  <c:v>31.9</c:v>
                </c:pt>
                <c:pt idx="2344">
                  <c:v>31.9</c:v>
                </c:pt>
                <c:pt idx="2345">
                  <c:v>31.9</c:v>
                </c:pt>
                <c:pt idx="2346">
                  <c:v>31.9</c:v>
                </c:pt>
                <c:pt idx="2347">
                  <c:v>31.9</c:v>
                </c:pt>
                <c:pt idx="2348">
                  <c:v>31.9</c:v>
                </c:pt>
                <c:pt idx="2349">
                  <c:v>31.9</c:v>
                </c:pt>
                <c:pt idx="2350">
                  <c:v>31.9</c:v>
                </c:pt>
                <c:pt idx="2351">
                  <c:v>31.9</c:v>
                </c:pt>
                <c:pt idx="2352">
                  <c:v>31.9</c:v>
                </c:pt>
                <c:pt idx="2353">
                  <c:v>31.9</c:v>
                </c:pt>
                <c:pt idx="2354">
                  <c:v>31.9</c:v>
                </c:pt>
                <c:pt idx="2355">
                  <c:v>31.8</c:v>
                </c:pt>
                <c:pt idx="2356">
                  <c:v>31.8</c:v>
                </c:pt>
                <c:pt idx="2357">
                  <c:v>31.8</c:v>
                </c:pt>
                <c:pt idx="2358">
                  <c:v>31.8</c:v>
                </c:pt>
                <c:pt idx="2359">
                  <c:v>31.8</c:v>
                </c:pt>
                <c:pt idx="2360">
                  <c:v>31.9</c:v>
                </c:pt>
                <c:pt idx="2361">
                  <c:v>31.9</c:v>
                </c:pt>
                <c:pt idx="2362">
                  <c:v>31.9</c:v>
                </c:pt>
                <c:pt idx="2363">
                  <c:v>31.9</c:v>
                </c:pt>
                <c:pt idx="2364">
                  <c:v>31.9</c:v>
                </c:pt>
                <c:pt idx="2365">
                  <c:v>31.9</c:v>
                </c:pt>
                <c:pt idx="2366">
                  <c:v>31.9</c:v>
                </c:pt>
                <c:pt idx="2367">
                  <c:v>31.9</c:v>
                </c:pt>
                <c:pt idx="2368">
                  <c:v>31.8</c:v>
                </c:pt>
                <c:pt idx="2369">
                  <c:v>31.8</c:v>
                </c:pt>
                <c:pt idx="2370">
                  <c:v>31.8</c:v>
                </c:pt>
                <c:pt idx="2371">
                  <c:v>31.8</c:v>
                </c:pt>
                <c:pt idx="2372">
                  <c:v>31.8</c:v>
                </c:pt>
                <c:pt idx="2373">
                  <c:v>31.8</c:v>
                </c:pt>
                <c:pt idx="2374">
                  <c:v>31.9</c:v>
                </c:pt>
                <c:pt idx="2375">
                  <c:v>31.9</c:v>
                </c:pt>
                <c:pt idx="2376">
                  <c:v>31.9</c:v>
                </c:pt>
                <c:pt idx="2377">
                  <c:v>31.8</c:v>
                </c:pt>
                <c:pt idx="2378">
                  <c:v>31.9</c:v>
                </c:pt>
                <c:pt idx="2379">
                  <c:v>31.9</c:v>
                </c:pt>
                <c:pt idx="2380">
                  <c:v>31.9</c:v>
                </c:pt>
                <c:pt idx="2381">
                  <c:v>31.9</c:v>
                </c:pt>
                <c:pt idx="2382">
                  <c:v>31.8</c:v>
                </c:pt>
                <c:pt idx="2383">
                  <c:v>31.9</c:v>
                </c:pt>
                <c:pt idx="2384">
                  <c:v>31.9</c:v>
                </c:pt>
                <c:pt idx="2385">
                  <c:v>31.9</c:v>
                </c:pt>
                <c:pt idx="2386">
                  <c:v>31.9</c:v>
                </c:pt>
                <c:pt idx="2387">
                  <c:v>31.9</c:v>
                </c:pt>
                <c:pt idx="2388">
                  <c:v>31.8</c:v>
                </c:pt>
                <c:pt idx="2389">
                  <c:v>31.9</c:v>
                </c:pt>
                <c:pt idx="2390">
                  <c:v>31.9</c:v>
                </c:pt>
                <c:pt idx="2391">
                  <c:v>31.9</c:v>
                </c:pt>
                <c:pt idx="2392">
                  <c:v>31.9</c:v>
                </c:pt>
                <c:pt idx="2393">
                  <c:v>31.9</c:v>
                </c:pt>
                <c:pt idx="2394">
                  <c:v>31.9</c:v>
                </c:pt>
                <c:pt idx="2395">
                  <c:v>31.9</c:v>
                </c:pt>
                <c:pt idx="2396">
                  <c:v>31.9</c:v>
                </c:pt>
                <c:pt idx="2397">
                  <c:v>31.9</c:v>
                </c:pt>
                <c:pt idx="2398">
                  <c:v>31.9</c:v>
                </c:pt>
                <c:pt idx="2399">
                  <c:v>31.8</c:v>
                </c:pt>
                <c:pt idx="2400">
                  <c:v>31.9</c:v>
                </c:pt>
                <c:pt idx="2401">
                  <c:v>31.9</c:v>
                </c:pt>
                <c:pt idx="2402">
                  <c:v>31.9</c:v>
                </c:pt>
                <c:pt idx="2403">
                  <c:v>31.9</c:v>
                </c:pt>
                <c:pt idx="2404">
                  <c:v>31.8</c:v>
                </c:pt>
                <c:pt idx="2405">
                  <c:v>31.8</c:v>
                </c:pt>
                <c:pt idx="2406">
                  <c:v>31.8</c:v>
                </c:pt>
                <c:pt idx="2407">
                  <c:v>31.8</c:v>
                </c:pt>
                <c:pt idx="2408">
                  <c:v>31.9</c:v>
                </c:pt>
                <c:pt idx="2409">
                  <c:v>31.9</c:v>
                </c:pt>
                <c:pt idx="2410">
                  <c:v>31.9</c:v>
                </c:pt>
                <c:pt idx="2411">
                  <c:v>31.8</c:v>
                </c:pt>
                <c:pt idx="2412">
                  <c:v>31.8</c:v>
                </c:pt>
                <c:pt idx="2413">
                  <c:v>31.8</c:v>
                </c:pt>
                <c:pt idx="2414">
                  <c:v>31.8</c:v>
                </c:pt>
                <c:pt idx="2415">
                  <c:v>31.9</c:v>
                </c:pt>
                <c:pt idx="2416">
                  <c:v>31.9</c:v>
                </c:pt>
                <c:pt idx="2417">
                  <c:v>31.9</c:v>
                </c:pt>
                <c:pt idx="2418">
                  <c:v>31.9</c:v>
                </c:pt>
                <c:pt idx="2419">
                  <c:v>31.9</c:v>
                </c:pt>
                <c:pt idx="2420">
                  <c:v>31.9</c:v>
                </c:pt>
                <c:pt idx="2421">
                  <c:v>31.9</c:v>
                </c:pt>
                <c:pt idx="2422">
                  <c:v>31.9</c:v>
                </c:pt>
                <c:pt idx="2423">
                  <c:v>31.9</c:v>
                </c:pt>
                <c:pt idx="2424">
                  <c:v>31.8</c:v>
                </c:pt>
                <c:pt idx="2425">
                  <c:v>31.9</c:v>
                </c:pt>
                <c:pt idx="2426">
                  <c:v>31.9</c:v>
                </c:pt>
                <c:pt idx="2427">
                  <c:v>31.9</c:v>
                </c:pt>
                <c:pt idx="2428">
                  <c:v>31.9</c:v>
                </c:pt>
                <c:pt idx="2429">
                  <c:v>31.8</c:v>
                </c:pt>
                <c:pt idx="2430">
                  <c:v>31.8</c:v>
                </c:pt>
                <c:pt idx="2431">
                  <c:v>31.8</c:v>
                </c:pt>
                <c:pt idx="2432">
                  <c:v>31.9</c:v>
                </c:pt>
                <c:pt idx="2433">
                  <c:v>31.9</c:v>
                </c:pt>
                <c:pt idx="2434">
                  <c:v>31.8</c:v>
                </c:pt>
                <c:pt idx="2435">
                  <c:v>31.9</c:v>
                </c:pt>
                <c:pt idx="2436">
                  <c:v>31.9</c:v>
                </c:pt>
                <c:pt idx="2437">
                  <c:v>31.8</c:v>
                </c:pt>
                <c:pt idx="2438">
                  <c:v>31.8</c:v>
                </c:pt>
                <c:pt idx="2439">
                  <c:v>31.8</c:v>
                </c:pt>
                <c:pt idx="2440">
                  <c:v>31.9</c:v>
                </c:pt>
                <c:pt idx="2441">
                  <c:v>31.9</c:v>
                </c:pt>
                <c:pt idx="2442">
                  <c:v>31.9</c:v>
                </c:pt>
                <c:pt idx="2443">
                  <c:v>31.8</c:v>
                </c:pt>
                <c:pt idx="2444">
                  <c:v>31.9</c:v>
                </c:pt>
                <c:pt idx="2445">
                  <c:v>31.9</c:v>
                </c:pt>
                <c:pt idx="2446">
                  <c:v>31.9</c:v>
                </c:pt>
                <c:pt idx="2447">
                  <c:v>31.9</c:v>
                </c:pt>
                <c:pt idx="2448">
                  <c:v>31.8</c:v>
                </c:pt>
                <c:pt idx="2449">
                  <c:v>31.9</c:v>
                </c:pt>
                <c:pt idx="2450">
                  <c:v>31.9</c:v>
                </c:pt>
                <c:pt idx="2451">
                  <c:v>31.8</c:v>
                </c:pt>
                <c:pt idx="2452">
                  <c:v>31.8</c:v>
                </c:pt>
                <c:pt idx="2453">
                  <c:v>31.8</c:v>
                </c:pt>
                <c:pt idx="2454">
                  <c:v>31.8</c:v>
                </c:pt>
                <c:pt idx="2455">
                  <c:v>31.8</c:v>
                </c:pt>
                <c:pt idx="2456">
                  <c:v>31.8</c:v>
                </c:pt>
                <c:pt idx="2457">
                  <c:v>31.8</c:v>
                </c:pt>
                <c:pt idx="2458">
                  <c:v>31.8</c:v>
                </c:pt>
                <c:pt idx="2459">
                  <c:v>31.9</c:v>
                </c:pt>
                <c:pt idx="2460">
                  <c:v>31.8</c:v>
                </c:pt>
                <c:pt idx="2461">
                  <c:v>31.9</c:v>
                </c:pt>
                <c:pt idx="2462">
                  <c:v>31.9</c:v>
                </c:pt>
                <c:pt idx="2463">
                  <c:v>31.9</c:v>
                </c:pt>
                <c:pt idx="2464">
                  <c:v>31.9</c:v>
                </c:pt>
                <c:pt idx="2465">
                  <c:v>31.9</c:v>
                </c:pt>
                <c:pt idx="2466">
                  <c:v>31.9</c:v>
                </c:pt>
                <c:pt idx="2467">
                  <c:v>31.9</c:v>
                </c:pt>
                <c:pt idx="2468">
                  <c:v>31.9</c:v>
                </c:pt>
                <c:pt idx="2469">
                  <c:v>31.9</c:v>
                </c:pt>
                <c:pt idx="2470">
                  <c:v>31.8</c:v>
                </c:pt>
                <c:pt idx="2471">
                  <c:v>31.8</c:v>
                </c:pt>
                <c:pt idx="2472">
                  <c:v>31.8</c:v>
                </c:pt>
                <c:pt idx="2473">
                  <c:v>31.9</c:v>
                </c:pt>
                <c:pt idx="2474">
                  <c:v>31.9</c:v>
                </c:pt>
                <c:pt idx="2475">
                  <c:v>31.8</c:v>
                </c:pt>
                <c:pt idx="2476">
                  <c:v>31.9</c:v>
                </c:pt>
                <c:pt idx="2477">
                  <c:v>31.9</c:v>
                </c:pt>
                <c:pt idx="2478">
                  <c:v>31.9</c:v>
                </c:pt>
                <c:pt idx="2479">
                  <c:v>31.8</c:v>
                </c:pt>
                <c:pt idx="2480">
                  <c:v>31.9</c:v>
                </c:pt>
                <c:pt idx="2481">
                  <c:v>31.9</c:v>
                </c:pt>
                <c:pt idx="2482">
                  <c:v>31.9</c:v>
                </c:pt>
                <c:pt idx="2483">
                  <c:v>31.9</c:v>
                </c:pt>
                <c:pt idx="2484">
                  <c:v>31.8</c:v>
                </c:pt>
                <c:pt idx="2485">
                  <c:v>31.8</c:v>
                </c:pt>
                <c:pt idx="2486">
                  <c:v>31.8</c:v>
                </c:pt>
                <c:pt idx="2487">
                  <c:v>31.9</c:v>
                </c:pt>
                <c:pt idx="2488">
                  <c:v>31.8</c:v>
                </c:pt>
                <c:pt idx="2489">
                  <c:v>31.8</c:v>
                </c:pt>
                <c:pt idx="2490">
                  <c:v>31.8</c:v>
                </c:pt>
                <c:pt idx="2491">
                  <c:v>31.8</c:v>
                </c:pt>
                <c:pt idx="2492">
                  <c:v>31.9</c:v>
                </c:pt>
                <c:pt idx="2493">
                  <c:v>31.9</c:v>
                </c:pt>
                <c:pt idx="2494">
                  <c:v>31.9</c:v>
                </c:pt>
                <c:pt idx="2495">
                  <c:v>31.9</c:v>
                </c:pt>
                <c:pt idx="2496">
                  <c:v>31.9</c:v>
                </c:pt>
                <c:pt idx="2497">
                  <c:v>31.9</c:v>
                </c:pt>
                <c:pt idx="2498">
                  <c:v>31.8</c:v>
                </c:pt>
                <c:pt idx="2499">
                  <c:v>31.9</c:v>
                </c:pt>
                <c:pt idx="2500">
                  <c:v>31.9</c:v>
                </c:pt>
                <c:pt idx="2501">
                  <c:v>31.9</c:v>
                </c:pt>
                <c:pt idx="2502">
                  <c:v>31.9</c:v>
                </c:pt>
                <c:pt idx="2503">
                  <c:v>31.9</c:v>
                </c:pt>
                <c:pt idx="2504">
                  <c:v>31.9</c:v>
                </c:pt>
                <c:pt idx="2505">
                  <c:v>31.8</c:v>
                </c:pt>
                <c:pt idx="2506">
                  <c:v>31.9</c:v>
                </c:pt>
                <c:pt idx="2507">
                  <c:v>31.9</c:v>
                </c:pt>
                <c:pt idx="2508">
                  <c:v>31.8</c:v>
                </c:pt>
                <c:pt idx="2509">
                  <c:v>31.9</c:v>
                </c:pt>
                <c:pt idx="2510">
                  <c:v>31.9</c:v>
                </c:pt>
                <c:pt idx="2511">
                  <c:v>31.9</c:v>
                </c:pt>
                <c:pt idx="2512">
                  <c:v>31.9</c:v>
                </c:pt>
                <c:pt idx="2513">
                  <c:v>31.9</c:v>
                </c:pt>
                <c:pt idx="2514">
                  <c:v>31.9</c:v>
                </c:pt>
                <c:pt idx="2515">
                  <c:v>31.9</c:v>
                </c:pt>
                <c:pt idx="2516">
                  <c:v>31.9</c:v>
                </c:pt>
                <c:pt idx="2517">
                  <c:v>31.9</c:v>
                </c:pt>
                <c:pt idx="2518">
                  <c:v>31.8</c:v>
                </c:pt>
                <c:pt idx="2519">
                  <c:v>31.9</c:v>
                </c:pt>
                <c:pt idx="2520">
                  <c:v>31.8</c:v>
                </c:pt>
                <c:pt idx="2521">
                  <c:v>31.8</c:v>
                </c:pt>
                <c:pt idx="2522">
                  <c:v>31.9</c:v>
                </c:pt>
                <c:pt idx="2523">
                  <c:v>31.9</c:v>
                </c:pt>
                <c:pt idx="2524">
                  <c:v>31.9</c:v>
                </c:pt>
                <c:pt idx="2525">
                  <c:v>31.9</c:v>
                </c:pt>
                <c:pt idx="2526">
                  <c:v>31.9</c:v>
                </c:pt>
                <c:pt idx="2527">
                  <c:v>31.9</c:v>
                </c:pt>
                <c:pt idx="2528">
                  <c:v>31.9</c:v>
                </c:pt>
                <c:pt idx="2529">
                  <c:v>31.9</c:v>
                </c:pt>
                <c:pt idx="2530">
                  <c:v>31.9</c:v>
                </c:pt>
                <c:pt idx="2531">
                  <c:v>31.9</c:v>
                </c:pt>
                <c:pt idx="2532">
                  <c:v>31.9</c:v>
                </c:pt>
                <c:pt idx="2533">
                  <c:v>31.8</c:v>
                </c:pt>
                <c:pt idx="2534">
                  <c:v>31.9</c:v>
                </c:pt>
                <c:pt idx="2535">
                  <c:v>31.9</c:v>
                </c:pt>
                <c:pt idx="2536">
                  <c:v>31.9</c:v>
                </c:pt>
                <c:pt idx="2537">
                  <c:v>31.9</c:v>
                </c:pt>
                <c:pt idx="2538">
                  <c:v>31.8</c:v>
                </c:pt>
                <c:pt idx="2539">
                  <c:v>31.9</c:v>
                </c:pt>
                <c:pt idx="2540">
                  <c:v>31.9</c:v>
                </c:pt>
                <c:pt idx="2541">
                  <c:v>31.9</c:v>
                </c:pt>
                <c:pt idx="2542">
                  <c:v>31.8</c:v>
                </c:pt>
                <c:pt idx="2543">
                  <c:v>31.8</c:v>
                </c:pt>
                <c:pt idx="2544">
                  <c:v>31.8</c:v>
                </c:pt>
                <c:pt idx="2545">
                  <c:v>31.9</c:v>
                </c:pt>
                <c:pt idx="2546">
                  <c:v>31.8</c:v>
                </c:pt>
                <c:pt idx="2547">
                  <c:v>31.8</c:v>
                </c:pt>
                <c:pt idx="2548">
                  <c:v>31.8</c:v>
                </c:pt>
                <c:pt idx="2549">
                  <c:v>31.8</c:v>
                </c:pt>
                <c:pt idx="2550">
                  <c:v>31.9</c:v>
                </c:pt>
                <c:pt idx="2551">
                  <c:v>31.9</c:v>
                </c:pt>
                <c:pt idx="2552">
                  <c:v>31.9</c:v>
                </c:pt>
                <c:pt idx="2553">
                  <c:v>31.9</c:v>
                </c:pt>
                <c:pt idx="2554">
                  <c:v>31.8</c:v>
                </c:pt>
                <c:pt idx="2555">
                  <c:v>31.8</c:v>
                </c:pt>
                <c:pt idx="2556">
                  <c:v>31.9</c:v>
                </c:pt>
                <c:pt idx="2557">
                  <c:v>31.9</c:v>
                </c:pt>
                <c:pt idx="2558">
                  <c:v>31.9</c:v>
                </c:pt>
                <c:pt idx="2559">
                  <c:v>31.9</c:v>
                </c:pt>
                <c:pt idx="2560">
                  <c:v>31.9</c:v>
                </c:pt>
                <c:pt idx="2561">
                  <c:v>31.8</c:v>
                </c:pt>
                <c:pt idx="2562">
                  <c:v>31.8</c:v>
                </c:pt>
                <c:pt idx="2563">
                  <c:v>31.8</c:v>
                </c:pt>
                <c:pt idx="2564">
                  <c:v>31.9</c:v>
                </c:pt>
                <c:pt idx="2565">
                  <c:v>31.9</c:v>
                </c:pt>
                <c:pt idx="2566">
                  <c:v>31.9</c:v>
                </c:pt>
                <c:pt idx="2567">
                  <c:v>31.9</c:v>
                </c:pt>
                <c:pt idx="2568">
                  <c:v>31.8</c:v>
                </c:pt>
                <c:pt idx="2569">
                  <c:v>31.9</c:v>
                </c:pt>
                <c:pt idx="2570">
                  <c:v>31.9</c:v>
                </c:pt>
                <c:pt idx="2571">
                  <c:v>31.9</c:v>
                </c:pt>
                <c:pt idx="2572">
                  <c:v>31.8</c:v>
                </c:pt>
                <c:pt idx="2573">
                  <c:v>31.8</c:v>
                </c:pt>
                <c:pt idx="2574">
                  <c:v>31.8</c:v>
                </c:pt>
                <c:pt idx="2575">
                  <c:v>31.9</c:v>
                </c:pt>
                <c:pt idx="2576">
                  <c:v>31.9</c:v>
                </c:pt>
                <c:pt idx="2577">
                  <c:v>31.8</c:v>
                </c:pt>
                <c:pt idx="2578">
                  <c:v>31.8</c:v>
                </c:pt>
                <c:pt idx="2579">
                  <c:v>31.8</c:v>
                </c:pt>
                <c:pt idx="2580">
                  <c:v>31.9</c:v>
                </c:pt>
                <c:pt idx="2581">
                  <c:v>31.9</c:v>
                </c:pt>
                <c:pt idx="2582">
                  <c:v>31.9</c:v>
                </c:pt>
                <c:pt idx="2583">
                  <c:v>31.8</c:v>
                </c:pt>
                <c:pt idx="2584">
                  <c:v>31.8</c:v>
                </c:pt>
                <c:pt idx="2585">
                  <c:v>31.8</c:v>
                </c:pt>
                <c:pt idx="2586">
                  <c:v>31.8</c:v>
                </c:pt>
                <c:pt idx="2587">
                  <c:v>31.8</c:v>
                </c:pt>
                <c:pt idx="2588">
                  <c:v>31.9</c:v>
                </c:pt>
                <c:pt idx="2589">
                  <c:v>31.9</c:v>
                </c:pt>
                <c:pt idx="2590">
                  <c:v>31.9</c:v>
                </c:pt>
                <c:pt idx="2591">
                  <c:v>31.8</c:v>
                </c:pt>
                <c:pt idx="2592">
                  <c:v>31.9</c:v>
                </c:pt>
                <c:pt idx="2593">
                  <c:v>31.9</c:v>
                </c:pt>
                <c:pt idx="2594">
                  <c:v>31.8</c:v>
                </c:pt>
                <c:pt idx="2595">
                  <c:v>31.8</c:v>
                </c:pt>
                <c:pt idx="2596">
                  <c:v>31.8</c:v>
                </c:pt>
                <c:pt idx="2597">
                  <c:v>31.9</c:v>
                </c:pt>
                <c:pt idx="2598">
                  <c:v>31.9</c:v>
                </c:pt>
                <c:pt idx="2599">
                  <c:v>31.9</c:v>
                </c:pt>
                <c:pt idx="2600">
                  <c:v>31.8</c:v>
                </c:pt>
                <c:pt idx="2601">
                  <c:v>31.9</c:v>
                </c:pt>
                <c:pt idx="2602">
                  <c:v>31.9</c:v>
                </c:pt>
                <c:pt idx="2603">
                  <c:v>31.9</c:v>
                </c:pt>
                <c:pt idx="2604">
                  <c:v>31.9</c:v>
                </c:pt>
                <c:pt idx="2605">
                  <c:v>31.8</c:v>
                </c:pt>
                <c:pt idx="2606">
                  <c:v>31.8</c:v>
                </c:pt>
                <c:pt idx="2607">
                  <c:v>31.9</c:v>
                </c:pt>
                <c:pt idx="2608">
                  <c:v>31.9</c:v>
                </c:pt>
                <c:pt idx="2609">
                  <c:v>31.9</c:v>
                </c:pt>
                <c:pt idx="2610">
                  <c:v>31.9</c:v>
                </c:pt>
                <c:pt idx="2611">
                  <c:v>31.9</c:v>
                </c:pt>
                <c:pt idx="2612">
                  <c:v>31.9</c:v>
                </c:pt>
                <c:pt idx="2613">
                  <c:v>31.9</c:v>
                </c:pt>
                <c:pt idx="2614">
                  <c:v>31.9</c:v>
                </c:pt>
                <c:pt idx="2615">
                  <c:v>31.9</c:v>
                </c:pt>
                <c:pt idx="2616">
                  <c:v>31.9</c:v>
                </c:pt>
                <c:pt idx="2617">
                  <c:v>31.9</c:v>
                </c:pt>
                <c:pt idx="2618">
                  <c:v>31.9</c:v>
                </c:pt>
                <c:pt idx="2619">
                  <c:v>31.9</c:v>
                </c:pt>
                <c:pt idx="2620">
                  <c:v>31.9</c:v>
                </c:pt>
                <c:pt idx="2621">
                  <c:v>31.9</c:v>
                </c:pt>
                <c:pt idx="2622">
                  <c:v>31.9</c:v>
                </c:pt>
                <c:pt idx="2623">
                  <c:v>31.8</c:v>
                </c:pt>
                <c:pt idx="2624">
                  <c:v>31.8</c:v>
                </c:pt>
                <c:pt idx="2625">
                  <c:v>31.8</c:v>
                </c:pt>
                <c:pt idx="2626">
                  <c:v>31.8</c:v>
                </c:pt>
                <c:pt idx="2627">
                  <c:v>31.9</c:v>
                </c:pt>
                <c:pt idx="2628">
                  <c:v>31.9</c:v>
                </c:pt>
                <c:pt idx="2629">
                  <c:v>31.9</c:v>
                </c:pt>
                <c:pt idx="2630">
                  <c:v>31.8</c:v>
                </c:pt>
                <c:pt idx="2631">
                  <c:v>31.8</c:v>
                </c:pt>
                <c:pt idx="2632">
                  <c:v>31.9</c:v>
                </c:pt>
                <c:pt idx="2633">
                  <c:v>31.9</c:v>
                </c:pt>
                <c:pt idx="2634">
                  <c:v>31.9</c:v>
                </c:pt>
                <c:pt idx="2635">
                  <c:v>31.9</c:v>
                </c:pt>
                <c:pt idx="2636">
                  <c:v>31.9</c:v>
                </c:pt>
                <c:pt idx="2637">
                  <c:v>31.9</c:v>
                </c:pt>
                <c:pt idx="2638">
                  <c:v>31.9</c:v>
                </c:pt>
                <c:pt idx="2639">
                  <c:v>31.8</c:v>
                </c:pt>
                <c:pt idx="2640">
                  <c:v>31.9</c:v>
                </c:pt>
                <c:pt idx="2641">
                  <c:v>31.9</c:v>
                </c:pt>
                <c:pt idx="2642">
                  <c:v>31.8</c:v>
                </c:pt>
                <c:pt idx="2643">
                  <c:v>31.9</c:v>
                </c:pt>
                <c:pt idx="2644">
                  <c:v>31.9</c:v>
                </c:pt>
                <c:pt idx="2645">
                  <c:v>31.9</c:v>
                </c:pt>
                <c:pt idx="2646">
                  <c:v>31.9</c:v>
                </c:pt>
                <c:pt idx="2647">
                  <c:v>31.8</c:v>
                </c:pt>
                <c:pt idx="2648">
                  <c:v>31.9</c:v>
                </c:pt>
                <c:pt idx="2649">
                  <c:v>31.9</c:v>
                </c:pt>
                <c:pt idx="2650">
                  <c:v>31.9</c:v>
                </c:pt>
                <c:pt idx="2651">
                  <c:v>31.9</c:v>
                </c:pt>
                <c:pt idx="2652">
                  <c:v>31.9</c:v>
                </c:pt>
                <c:pt idx="2653">
                  <c:v>31.8</c:v>
                </c:pt>
                <c:pt idx="2654">
                  <c:v>31.9</c:v>
                </c:pt>
                <c:pt idx="2655">
                  <c:v>31.9</c:v>
                </c:pt>
                <c:pt idx="2656">
                  <c:v>31.9</c:v>
                </c:pt>
                <c:pt idx="2657">
                  <c:v>31.9</c:v>
                </c:pt>
                <c:pt idx="2658">
                  <c:v>31.9</c:v>
                </c:pt>
                <c:pt idx="2659">
                  <c:v>31.9</c:v>
                </c:pt>
                <c:pt idx="2660">
                  <c:v>31.9</c:v>
                </c:pt>
                <c:pt idx="2661">
                  <c:v>31.9</c:v>
                </c:pt>
                <c:pt idx="2662">
                  <c:v>31.9</c:v>
                </c:pt>
                <c:pt idx="2663">
                  <c:v>31.8</c:v>
                </c:pt>
                <c:pt idx="2664">
                  <c:v>31.9</c:v>
                </c:pt>
                <c:pt idx="2665">
                  <c:v>31.9</c:v>
                </c:pt>
                <c:pt idx="2666">
                  <c:v>31.9</c:v>
                </c:pt>
                <c:pt idx="2667">
                  <c:v>31.9</c:v>
                </c:pt>
                <c:pt idx="2668">
                  <c:v>31.8</c:v>
                </c:pt>
                <c:pt idx="2669">
                  <c:v>31.9</c:v>
                </c:pt>
                <c:pt idx="2670">
                  <c:v>31.9</c:v>
                </c:pt>
                <c:pt idx="2671">
                  <c:v>31.9</c:v>
                </c:pt>
                <c:pt idx="2672">
                  <c:v>31.8</c:v>
                </c:pt>
                <c:pt idx="2673">
                  <c:v>31.9</c:v>
                </c:pt>
                <c:pt idx="2674">
                  <c:v>31.8</c:v>
                </c:pt>
                <c:pt idx="2675">
                  <c:v>31.9</c:v>
                </c:pt>
                <c:pt idx="2676">
                  <c:v>31.9</c:v>
                </c:pt>
                <c:pt idx="2677">
                  <c:v>31.9</c:v>
                </c:pt>
                <c:pt idx="2678">
                  <c:v>31.9</c:v>
                </c:pt>
                <c:pt idx="2679">
                  <c:v>31.9</c:v>
                </c:pt>
                <c:pt idx="2680">
                  <c:v>31.8</c:v>
                </c:pt>
                <c:pt idx="2681">
                  <c:v>31.8</c:v>
                </c:pt>
                <c:pt idx="2682">
                  <c:v>31.8</c:v>
                </c:pt>
                <c:pt idx="2683">
                  <c:v>31.8</c:v>
                </c:pt>
                <c:pt idx="2684">
                  <c:v>31.8</c:v>
                </c:pt>
                <c:pt idx="2685">
                  <c:v>31.9</c:v>
                </c:pt>
                <c:pt idx="2686">
                  <c:v>31.9</c:v>
                </c:pt>
                <c:pt idx="2687">
                  <c:v>31.9</c:v>
                </c:pt>
                <c:pt idx="2688">
                  <c:v>31.8</c:v>
                </c:pt>
                <c:pt idx="2689">
                  <c:v>31.9</c:v>
                </c:pt>
                <c:pt idx="2690">
                  <c:v>31.9</c:v>
                </c:pt>
                <c:pt idx="2691">
                  <c:v>31.9</c:v>
                </c:pt>
                <c:pt idx="2692">
                  <c:v>31.9</c:v>
                </c:pt>
                <c:pt idx="2693">
                  <c:v>31.9</c:v>
                </c:pt>
                <c:pt idx="2694">
                  <c:v>31.9</c:v>
                </c:pt>
                <c:pt idx="2695">
                  <c:v>31.8</c:v>
                </c:pt>
                <c:pt idx="2696">
                  <c:v>31.8</c:v>
                </c:pt>
                <c:pt idx="2697">
                  <c:v>31.8</c:v>
                </c:pt>
                <c:pt idx="2698">
                  <c:v>31.9</c:v>
                </c:pt>
                <c:pt idx="2699">
                  <c:v>31.9</c:v>
                </c:pt>
                <c:pt idx="2700">
                  <c:v>31.9</c:v>
                </c:pt>
                <c:pt idx="2701">
                  <c:v>31.8</c:v>
                </c:pt>
                <c:pt idx="2702">
                  <c:v>31.8</c:v>
                </c:pt>
                <c:pt idx="2703">
                  <c:v>31.8</c:v>
                </c:pt>
                <c:pt idx="2704">
                  <c:v>31.8</c:v>
                </c:pt>
                <c:pt idx="2705">
                  <c:v>31.9</c:v>
                </c:pt>
                <c:pt idx="2706">
                  <c:v>31.9</c:v>
                </c:pt>
                <c:pt idx="2707">
                  <c:v>31.9</c:v>
                </c:pt>
                <c:pt idx="2708">
                  <c:v>31.9</c:v>
                </c:pt>
                <c:pt idx="2709">
                  <c:v>31.9</c:v>
                </c:pt>
                <c:pt idx="2710">
                  <c:v>31.9</c:v>
                </c:pt>
                <c:pt idx="2711">
                  <c:v>31.9</c:v>
                </c:pt>
                <c:pt idx="2712">
                  <c:v>31.9</c:v>
                </c:pt>
                <c:pt idx="2713">
                  <c:v>31.9</c:v>
                </c:pt>
                <c:pt idx="2714">
                  <c:v>31.9</c:v>
                </c:pt>
                <c:pt idx="2715">
                  <c:v>31.9</c:v>
                </c:pt>
                <c:pt idx="2716">
                  <c:v>31.9</c:v>
                </c:pt>
                <c:pt idx="2717">
                  <c:v>31.9</c:v>
                </c:pt>
                <c:pt idx="2718">
                  <c:v>31.9</c:v>
                </c:pt>
                <c:pt idx="2719">
                  <c:v>31.9</c:v>
                </c:pt>
                <c:pt idx="2720">
                  <c:v>31.9</c:v>
                </c:pt>
                <c:pt idx="2721">
                  <c:v>31.9</c:v>
                </c:pt>
                <c:pt idx="2722">
                  <c:v>31.9</c:v>
                </c:pt>
                <c:pt idx="2723">
                  <c:v>31.8</c:v>
                </c:pt>
                <c:pt idx="2724">
                  <c:v>31.8</c:v>
                </c:pt>
                <c:pt idx="2725">
                  <c:v>31.8</c:v>
                </c:pt>
                <c:pt idx="2726">
                  <c:v>31.9</c:v>
                </c:pt>
                <c:pt idx="2727">
                  <c:v>31.9</c:v>
                </c:pt>
                <c:pt idx="2728">
                  <c:v>31.9</c:v>
                </c:pt>
                <c:pt idx="2729">
                  <c:v>31.8</c:v>
                </c:pt>
                <c:pt idx="2730">
                  <c:v>31.9</c:v>
                </c:pt>
                <c:pt idx="2731">
                  <c:v>31.9</c:v>
                </c:pt>
                <c:pt idx="2732">
                  <c:v>31.9</c:v>
                </c:pt>
                <c:pt idx="2733">
                  <c:v>31.9</c:v>
                </c:pt>
                <c:pt idx="2734">
                  <c:v>31.9</c:v>
                </c:pt>
                <c:pt idx="2735">
                  <c:v>31.9</c:v>
                </c:pt>
                <c:pt idx="2736">
                  <c:v>31.9</c:v>
                </c:pt>
                <c:pt idx="2737">
                  <c:v>31.9</c:v>
                </c:pt>
                <c:pt idx="2738">
                  <c:v>31.8</c:v>
                </c:pt>
                <c:pt idx="2739">
                  <c:v>31.9</c:v>
                </c:pt>
                <c:pt idx="2740">
                  <c:v>31.9</c:v>
                </c:pt>
                <c:pt idx="2741">
                  <c:v>31.9</c:v>
                </c:pt>
                <c:pt idx="2742">
                  <c:v>31.8</c:v>
                </c:pt>
                <c:pt idx="2743">
                  <c:v>31.9</c:v>
                </c:pt>
                <c:pt idx="2744">
                  <c:v>31.8</c:v>
                </c:pt>
                <c:pt idx="2745">
                  <c:v>31.9</c:v>
                </c:pt>
                <c:pt idx="2746">
                  <c:v>31.9</c:v>
                </c:pt>
                <c:pt idx="2747">
                  <c:v>31.8</c:v>
                </c:pt>
                <c:pt idx="2748">
                  <c:v>31.9</c:v>
                </c:pt>
                <c:pt idx="2749">
                  <c:v>31.9</c:v>
                </c:pt>
                <c:pt idx="2750">
                  <c:v>31.9</c:v>
                </c:pt>
                <c:pt idx="2751">
                  <c:v>31.9</c:v>
                </c:pt>
                <c:pt idx="2752">
                  <c:v>31.9</c:v>
                </c:pt>
                <c:pt idx="2753">
                  <c:v>31.8</c:v>
                </c:pt>
                <c:pt idx="2754">
                  <c:v>31.8</c:v>
                </c:pt>
                <c:pt idx="2755">
                  <c:v>31.8</c:v>
                </c:pt>
                <c:pt idx="2756">
                  <c:v>31.9</c:v>
                </c:pt>
                <c:pt idx="2757">
                  <c:v>31.9</c:v>
                </c:pt>
                <c:pt idx="2758">
                  <c:v>31.9</c:v>
                </c:pt>
                <c:pt idx="2759">
                  <c:v>31.9</c:v>
                </c:pt>
                <c:pt idx="2760">
                  <c:v>31.9</c:v>
                </c:pt>
                <c:pt idx="2761">
                  <c:v>31.9</c:v>
                </c:pt>
                <c:pt idx="2762">
                  <c:v>31.9</c:v>
                </c:pt>
                <c:pt idx="2763">
                  <c:v>31.9</c:v>
                </c:pt>
                <c:pt idx="2764">
                  <c:v>31.9</c:v>
                </c:pt>
                <c:pt idx="2765">
                  <c:v>31.9</c:v>
                </c:pt>
                <c:pt idx="2766">
                  <c:v>31.9</c:v>
                </c:pt>
                <c:pt idx="2767">
                  <c:v>31.9</c:v>
                </c:pt>
                <c:pt idx="2768">
                  <c:v>31.9</c:v>
                </c:pt>
                <c:pt idx="2769">
                  <c:v>31.9</c:v>
                </c:pt>
                <c:pt idx="2770">
                  <c:v>31.8</c:v>
                </c:pt>
                <c:pt idx="2771">
                  <c:v>31.9</c:v>
                </c:pt>
                <c:pt idx="2772">
                  <c:v>31.9</c:v>
                </c:pt>
                <c:pt idx="2773">
                  <c:v>31.9</c:v>
                </c:pt>
                <c:pt idx="2774">
                  <c:v>31.8</c:v>
                </c:pt>
                <c:pt idx="2775">
                  <c:v>31.8</c:v>
                </c:pt>
                <c:pt idx="2776">
                  <c:v>31.8</c:v>
                </c:pt>
                <c:pt idx="2777">
                  <c:v>31.8</c:v>
                </c:pt>
                <c:pt idx="2778">
                  <c:v>31.8</c:v>
                </c:pt>
                <c:pt idx="2779">
                  <c:v>31.8</c:v>
                </c:pt>
                <c:pt idx="2780">
                  <c:v>31.8</c:v>
                </c:pt>
                <c:pt idx="2781">
                  <c:v>31.9</c:v>
                </c:pt>
                <c:pt idx="2782">
                  <c:v>31.9</c:v>
                </c:pt>
                <c:pt idx="2783">
                  <c:v>31.9</c:v>
                </c:pt>
                <c:pt idx="2784">
                  <c:v>31.9</c:v>
                </c:pt>
                <c:pt idx="2785">
                  <c:v>31.8</c:v>
                </c:pt>
                <c:pt idx="2786">
                  <c:v>31.8</c:v>
                </c:pt>
                <c:pt idx="2787">
                  <c:v>31.8</c:v>
                </c:pt>
                <c:pt idx="2788">
                  <c:v>31.9</c:v>
                </c:pt>
                <c:pt idx="2789">
                  <c:v>31.8</c:v>
                </c:pt>
                <c:pt idx="2790">
                  <c:v>31.8</c:v>
                </c:pt>
                <c:pt idx="2791">
                  <c:v>31.8</c:v>
                </c:pt>
                <c:pt idx="2792">
                  <c:v>31.9</c:v>
                </c:pt>
                <c:pt idx="2793">
                  <c:v>31.9</c:v>
                </c:pt>
                <c:pt idx="2794">
                  <c:v>31.9</c:v>
                </c:pt>
                <c:pt idx="2795">
                  <c:v>31.9</c:v>
                </c:pt>
                <c:pt idx="2796">
                  <c:v>31.9</c:v>
                </c:pt>
                <c:pt idx="2797">
                  <c:v>31.9</c:v>
                </c:pt>
                <c:pt idx="2798">
                  <c:v>31.9</c:v>
                </c:pt>
                <c:pt idx="2799">
                  <c:v>31.9</c:v>
                </c:pt>
                <c:pt idx="2800">
                  <c:v>31.8</c:v>
                </c:pt>
                <c:pt idx="2801">
                  <c:v>31.8</c:v>
                </c:pt>
                <c:pt idx="2802">
                  <c:v>31.8</c:v>
                </c:pt>
                <c:pt idx="2803">
                  <c:v>31.8</c:v>
                </c:pt>
                <c:pt idx="2804">
                  <c:v>31.9</c:v>
                </c:pt>
                <c:pt idx="2805">
                  <c:v>31.8</c:v>
                </c:pt>
                <c:pt idx="2806">
                  <c:v>31.9</c:v>
                </c:pt>
                <c:pt idx="2807">
                  <c:v>31.8</c:v>
                </c:pt>
                <c:pt idx="2808">
                  <c:v>31.9</c:v>
                </c:pt>
                <c:pt idx="2809">
                  <c:v>31.9</c:v>
                </c:pt>
                <c:pt idx="2810">
                  <c:v>31.9</c:v>
                </c:pt>
                <c:pt idx="2811">
                  <c:v>31.8</c:v>
                </c:pt>
                <c:pt idx="2812">
                  <c:v>31.9</c:v>
                </c:pt>
                <c:pt idx="2813">
                  <c:v>31.9</c:v>
                </c:pt>
                <c:pt idx="2814">
                  <c:v>31.8</c:v>
                </c:pt>
                <c:pt idx="2815">
                  <c:v>31.8</c:v>
                </c:pt>
                <c:pt idx="2816">
                  <c:v>31.8</c:v>
                </c:pt>
                <c:pt idx="2817">
                  <c:v>31.9</c:v>
                </c:pt>
                <c:pt idx="2818">
                  <c:v>31.9</c:v>
                </c:pt>
                <c:pt idx="2819">
                  <c:v>31.8</c:v>
                </c:pt>
                <c:pt idx="2820">
                  <c:v>31.8</c:v>
                </c:pt>
                <c:pt idx="2821">
                  <c:v>31.8</c:v>
                </c:pt>
                <c:pt idx="2822">
                  <c:v>31.9</c:v>
                </c:pt>
                <c:pt idx="2823">
                  <c:v>31.9</c:v>
                </c:pt>
                <c:pt idx="2824">
                  <c:v>31.9</c:v>
                </c:pt>
                <c:pt idx="2825">
                  <c:v>31.9</c:v>
                </c:pt>
                <c:pt idx="2826">
                  <c:v>31.9</c:v>
                </c:pt>
                <c:pt idx="2827">
                  <c:v>31.8</c:v>
                </c:pt>
                <c:pt idx="2828">
                  <c:v>31.8</c:v>
                </c:pt>
                <c:pt idx="2829">
                  <c:v>31.8</c:v>
                </c:pt>
                <c:pt idx="2830">
                  <c:v>31.8</c:v>
                </c:pt>
                <c:pt idx="2831">
                  <c:v>31.9</c:v>
                </c:pt>
                <c:pt idx="2832">
                  <c:v>31.8</c:v>
                </c:pt>
                <c:pt idx="2833">
                  <c:v>31.8</c:v>
                </c:pt>
                <c:pt idx="2834">
                  <c:v>31.8</c:v>
                </c:pt>
                <c:pt idx="2835">
                  <c:v>31.9</c:v>
                </c:pt>
                <c:pt idx="2836">
                  <c:v>31.9</c:v>
                </c:pt>
                <c:pt idx="2837">
                  <c:v>31.9</c:v>
                </c:pt>
                <c:pt idx="2838">
                  <c:v>31.9</c:v>
                </c:pt>
                <c:pt idx="2839">
                  <c:v>31.8</c:v>
                </c:pt>
                <c:pt idx="2840">
                  <c:v>31.8</c:v>
                </c:pt>
                <c:pt idx="2841">
                  <c:v>31.9</c:v>
                </c:pt>
                <c:pt idx="2842">
                  <c:v>31.9</c:v>
                </c:pt>
                <c:pt idx="2843">
                  <c:v>31.8</c:v>
                </c:pt>
                <c:pt idx="2844">
                  <c:v>31.9</c:v>
                </c:pt>
                <c:pt idx="2845">
                  <c:v>31.9</c:v>
                </c:pt>
                <c:pt idx="2846">
                  <c:v>31.9</c:v>
                </c:pt>
                <c:pt idx="2847">
                  <c:v>31.9</c:v>
                </c:pt>
                <c:pt idx="2848">
                  <c:v>31.8</c:v>
                </c:pt>
                <c:pt idx="2849">
                  <c:v>31.8</c:v>
                </c:pt>
                <c:pt idx="2850">
                  <c:v>31.9</c:v>
                </c:pt>
                <c:pt idx="2851">
                  <c:v>31.8</c:v>
                </c:pt>
                <c:pt idx="2852">
                  <c:v>31.8</c:v>
                </c:pt>
                <c:pt idx="2853">
                  <c:v>31.8</c:v>
                </c:pt>
                <c:pt idx="2854">
                  <c:v>31.8</c:v>
                </c:pt>
                <c:pt idx="2855">
                  <c:v>31.9</c:v>
                </c:pt>
                <c:pt idx="2856">
                  <c:v>31.9</c:v>
                </c:pt>
                <c:pt idx="2857">
                  <c:v>31.9</c:v>
                </c:pt>
                <c:pt idx="2858">
                  <c:v>31.8</c:v>
                </c:pt>
                <c:pt idx="2859">
                  <c:v>31.8</c:v>
                </c:pt>
                <c:pt idx="2860">
                  <c:v>31.8</c:v>
                </c:pt>
                <c:pt idx="2861">
                  <c:v>31.8</c:v>
                </c:pt>
                <c:pt idx="2862">
                  <c:v>31.9</c:v>
                </c:pt>
                <c:pt idx="2863">
                  <c:v>31.9</c:v>
                </c:pt>
                <c:pt idx="2864">
                  <c:v>31.8</c:v>
                </c:pt>
                <c:pt idx="2865">
                  <c:v>31.9</c:v>
                </c:pt>
                <c:pt idx="2866">
                  <c:v>31.8</c:v>
                </c:pt>
                <c:pt idx="2867">
                  <c:v>31.9</c:v>
                </c:pt>
                <c:pt idx="2868">
                  <c:v>31.9</c:v>
                </c:pt>
                <c:pt idx="2869">
                  <c:v>31.9</c:v>
                </c:pt>
                <c:pt idx="2870">
                  <c:v>31.9</c:v>
                </c:pt>
                <c:pt idx="2871">
                  <c:v>31.8</c:v>
                </c:pt>
                <c:pt idx="2872">
                  <c:v>31.9</c:v>
                </c:pt>
                <c:pt idx="2873">
                  <c:v>31.9</c:v>
                </c:pt>
                <c:pt idx="2874">
                  <c:v>31.8</c:v>
                </c:pt>
                <c:pt idx="2875">
                  <c:v>31.8</c:v>
                </c:pt>
                <c:pt idx="2876">
                  <c:v>31.8</c:v>
                </c:pt>
                <c:pt idx="2877">
                  <c:v>31.9</c:v>
                </c:pt>
                <c:pt idx="2878">
                  <c:v>31.9</c:v>
                </c:pt>
                <c:pt idx="2879">
                  <c:v>31.9</c:v>
                </c:pt>
                <c:pt idx="2880">
                  <c:v>31.9</c:v>
                </c:pt>
                <c:pt idx="2881">
                  <c:v>31.8</c:v>
                </c:pt>
                <c:pt idx="2882">
                  <c:v>31.9</c:v>
                </c:pt>
                <c:pt idx="2883">
                  <c:v>31.9</c:v>
                </c:pt>
                <c:pt idx="2884">
                  <c:v>31.9</c:v>
                </c:pt>
                <c:pt idx="2885">
                  <c:v>31.9</c:v>
                </c:pt>
                <c:pt idx="2886">
                  <c:v>31.8</c:v>
                </c:pt>
                <c:pt idx="2887">
                  <c:v>31.9</c:v>
                </c:pt>
                <c:pt idx="2888">
                  <c:v>31.8</c:v>
                </c:pt>
                <c:pt idx="2889">
                  <c:v>31.8</c:v>
                </c:pt>
                <c:pt idx="2890">
                  <c:v>31.8</c:v>
                </c:pt>
                <c:pt idx="2891">
                  <c:v>31.9</c:v>
                </c:pt>
                <c:pt idx="2892">
                  <c:v>31.8</c:v>
                </c:pt>
                <c:pt idx="2893">
                  <c:v>31.8</c:v>
                </c:pt>
                <c:pt idx="2894">
                  <c:v>31.9</c:v>
                </c:pt>
                <c:pt idx="2895">
                  <c:v>31.9</c:v>
                </c:pt>
                <c:pt idx="2896">
                  <c:v>31.8</c:v>
                </c:pt>
                <c:pt idx="2897">
                  <c:v>31.9</c:v>
                </c:pt>
                <c:pt idx="2898">
                  <c:v>31.8</c:v>
                </c:pt>
                <c:pt idx="2899">
                  <c:v>31.8</c:v>
                </c:pt>
                <c:pt idx="2900">
                  <c:v>31.8</c:v>
                </c:pt>
                <c:pt idx="2901">
                  <c:v>31.8</c:v>
                </c:pt>
                <c:pt idx="2902">
                  <c:v>31.9</c:v>
                </c:pt>
                <c:pt idx="2903">
                  <c:v>31.8</c:v>
                </c:pt>
                <c:pt idx="2904">
                  <c:v>31.9</c:v>
                </c:pt>
                <c:pt idx="2905">
                  <c:v>31.8</c:v>
                </c:pt>
                <c:pt idx="2906">
                  <c:v>31.8</c:v>
                </c:pt>
                <c:pt idx="2907">
                  <c:v>31.9</c:v>
                </c:pt>
                <c:pt idx="2908">
                  <c:v>31.9</c:v>
                </c:pt>
                <c:pt idx="2909">
                  <c:v>31.8</c:v>
                </c:pt>
                <c:pt idx="2910">
                  <c:v>31.8</c:v>
                </c:pt>
                <c:pt idx="2911">
                  <c:v>31.9</c:v>
                </c:pt>
                <c:pt idx="2912">
                  <c:v>31.9</c:v>
                </c:pt>
                <c:pt idx="2913">
                  <c:v>31.8</c:v>
                </c:pt>
                <c:pt idx="2914">
                  <c:v>31.8</c:v>
                </c:pt>
                <c:pt idx="2915">
                  <c:v>31.8</c:v>
                </c:pt>
                <c:pt idx="2916">
                  <c:v>31.8</c:v>
                </c:pt>
                <c:pt idx="2917">
                  <c:v>31.8</c:v>
                </c:pt>
                <c:pt idx="2918">
                  <c:v>31.8</c:v>
                </c:pt>
                <c:pt idx="2919">
                  <c:v>31.8</c:v>
                </c:pt>
                <c:pt idx="2920">
                  <c:v>31.8</c:v>
                </c:pt>
                <c:pt idx="2921">
                  <c:v>31.8</c:v>
                </c:pt>
                <c:pt idx="2922">
                  <c:v>31.8</c:v>
                </c:pt>
                <c:pt idx="2923">
                  <c:v>31.9</c:v>
                </c:pt>
                <c:pt idx="2924">
                  <c:v>31.9</c:v>
                </c:pt>
                <c:pt idx="2925">
                  <c:v>31.8</c:v>
                </c:pt>
                <c:pt idx="2926">
                  <c:v>31.8</c:v>
                </c:pt>
                <c:pt idx="2927">
                  <c:v>31.9</c:v>
                </c:pt>
                <c:pt idx="2928">
                  <c:v>31.9</c:v>
                </c:pt>
                <c:pt idx="2929">
                  <c:v>31.8</c:v>
                </c:pt>
                <c:pt idx="2930">
                  <c:v>31.8</c:v>
                </c:pt>
                <c:pt idx="2931">
                  <c:v>31.8</c:v>
                </c:pt>
                <c:pt idx="2932">
                  <c:v>31.9</c:v>
                </c:pt>
                <c:pt idx="2933">
                  <c:v>31.8</c:v>
                </c:pt>
                <c:pt idx="2934">
                  <c:v>31.8</c:v>
                </c:pt>
                <c:pt idx="2935">
                  <c:v>31.8</c:v>
                </c:pt>
                <c:pt idx="2936">
                  <c:v>31.8</c:v>
                </c:pt>
                <c:pt idx="2937">
                  <c:v>31.8</c:v>
                </c:pt>
                <c:pt idx="2938">
                  <c:v>31.8</c:v>
                </c:pt>
                <c:pt idx="2939">
                  <c:v>31.8</c:v>
                </c:pt>
                <c:pt idx="2940">
                  <c:v>31.8</c:v>
                </c:pt>
                <c:pt idx="2941">
                  <c:v>31.9</c:v>
                </c:pt>
                <c:pt idx="2942">
                  <c:v>31.8</c:v>
                </c:pt>
                <c:pt idx="2943">
                  <c:v>31.9</c:v>
                </c:pt>
                <c:pt idx="2944">
                  <c:v>31.9</c:v>
                </c:pt>
                <c:pt idx="2945">
                  <c:v>31.8</c:v>
                </c:pt>
                <c:pt idx="2946">
                  <c:v>31.8</c:v>
                </c:pt>
                <c:pt idx="2947">
                  <c:v>31.8</c:v>
                </c:pt>
                <c:pt idx="2948">
                  <c:v>31.9</c:v>
                </c:pt>
                <c:pt idx="2949">
                  <c:v>31.8</c:v>
                </c:pt>
                <c:pt idx="2950">
                  <c:v>31.8</c:v>
                </c:pt>
                <c:pt idx="2951">
                  <c:v>31.8</c:v>
                </c:pt>
                <c:pt idx="2952">
                  <c:v>31.8</c:v>
                </c:pt>
                <c:pt idx="2953">
                  <c:v>31.8</c:v>
                </c:pt>
                <c:pt idx="2954">
                  <c:v>31.8</c:v>
                </c:pt>
                <c:pt idx="2955">
                  <c:v>31.8</c:v>
                </c:pt>
                <c:pt idx="2956">
                  <c:v>31.8</c:v>
                </c:pt>
                <c:pt idx="2957">
                  <c:v>31.8</c:v>
                </c:pt>
                <c:pt idx="2958">
                  <c:v>31.8</c:v>
                </c:pt>
                <c:pt idx="2959">
                  <c:v>31.8</c:v>
                </c:pt>
                <c:pt idx="2960">
                  <c:v>31.7</c:v>
                </c:pt>
                <c:pt idx="2961">
                  <c:v>31.8</c:v>
                </c:pt>
                <c:pt idx="2962">
                  <c:v>31.8</c:v>
                </c:pt>
                <c:pt idx="2963">
                  <c:v>31.8</c:v>
                </c:pt>
                <c:pt idx="2964">
                  <c:v>31.8</c:v>
                </c:pt>
                <c:pt idx="2965">
                  <c:v>31.8</c:v>
                </c:pt>
                <c:pt idx="2966">
                  <c:v>31.8</c:v>
                </c:pt>
                <c:pt idx="2967">
                  <c:v>31.8</c:v>
                </c:pt>
                <c:pt idx="2968">
                  <c:v>31.8</c:v>
                </c:pt>
                <c:pt idx="2969">
                  <c:v>31.8</c:v>
                </c:pt>
                <c:pt idx="2970">
                  <c:v>31.8</c:v>
                </c:pt>
                <c:pt idx="2971">
                  <c:v>31.8</c:v>
                </c:pt>
                <c:pt idx="2972">
                  <c:v>31.8</c:v>
                </c:pt>
                <c:pt idx="2973">
                  <c:v>31.9</c:v>
                </c:pt>
                <c:pt idx="2974">
                  <c:v>31.8</c:v>
                </c:pt>
                <c:pt idx="2975">
                  <c:v>31.8</c:v>
                </c:pt>
                <c:pt idx="2976">
                  <c:v>31.8</c:v>
                </c:pt>
                <c:pt idx="2977">
                  <c:v>31.8</c:v>
                </c:pt>
                <c:pt idx="2978">
                  <c:v>31.9</c:v>
                </c:pt>
                <c:pt idx="2979">
                  <c:v>31.8</c:v>
                </c:pt>
                <c:pt idx="2980">
                  <c:v>31.8</c:v>
                </c:pt>
                <c:pt idx="2981">
                  <c:v>31.8</c:v>
                </c:pt>
                <c:pt idx="2982">
                  <c:v>31.8</c:v>
                </c:pt>
                <c:pt idx="2983">
                  <c:v>31.8</c:v>
                </c:pt>
                <c:pt idx="2984">
                  <c:v>31.9</c:v>
                </c:pt>
                <c:pt idx="2985">
                  <c:v>31.9</c:v>
                </c:pt>
                <c:pt idx="2986">
                  <c:v>31.8</c:v>
                </c:pt>
                <c:pt idx="2987">
                  <c:v>31.8</c:v>
                </c:pt>
                <c:pt idx="2988">
                  <c:v>31.8</c:v>
                </c:pt>
                <c:pt idx="2989">
                  <c:v>31.8</c:v>
                </c:pt>
                <c:pt idx="2990">
                  <c:v>31.8</c:v>
                </c:pt>
                <c:pt idx="2991">
                  <c:v>31.8</c:v>
                </c:pt>
                <c:pt idx="2992">
                  <c:v>31.8</c:v>
                </c:pt>
                <c:pt idx="2993">
                  <c:v>31.8</c:v>
                </c:pt>
                <c:pt idx="2994">
                  <c:v>31.8</c:v>
                </c:pt>
                <c:pt idx="2995">
                  <c:v>31.8</c:v>
                </c:pt>
                <c:pt idx="2996">
                  <c:v>31.8</c:v>
                </c:pt>
                <c:pt idx="2997">
                  <c:v>31.8</c:v>
                </c:pt>
                <c:pt idx="2998">
                  <c:v>31.8</c:v>
                </c:pt>
                <c:pt idx="2999">
                  <c:v>31.8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9D67-4FF8-9006-B034C002829C}"/>
            </c:ext>
          </c:extLst>
        </c:ser>
        <c:ser>
          <c:idx val="8"/>
          <c:order val="8"/>
          <c:tx>
            <c:strRef>
              <c:f>'device 1_2016-06-02_13-49-29'!$J$1:$J$2</c:f>
              <c:strCache>
                <c:ptCount val="2"/>
                <c:pt idx="0">
                  <c:v>CH9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1_2016-06-02_13-49-29'!$J$3:$J$3002</c:f>
              <c:numCache>
                <c:formatCode>General</c:formatCode>
                <c:ptCount val="3000"/>
                <c:pt idx="0">
                  <c:v>28</c:v>
                </c:pt>
                <c:pt idx="1">
                  <c:v>28</c:v>
                </c:pt>
                <c:pt idx="2">
                  <c:v>27.9</c:v>
                </c:pt>
                <c:pt idx="3">
                  <c:v>28</c:v>
                </c:pt>
                <c:pt idx="4">
                  <c:v>27.9</c:v>
                </c:pt>
                <c:pt idx="5">
                  <c:v>27.9</c:v>
                </c:pt>
                <c:pt idx="6">
                  <c:v>27.9</c:v>
                </c:pt>
                <c:pt idx="7">
                  <c:v>27.9</c:v>
                </c:pt>
                <c:pt idx="8">
                  <c:v>27.8</c:v>
                </c:pt>
                <c:pt idx="9">
                  <c:v>27.7</c:v>
                </c:pt>
                <c:pt idx="10">
                  <c:v>27.6</c:v>
                </c:pt>
                <c:pt idx="11">
                  <c:v>27.6</c:v>
                </c:pt>
                <c:pt idx="12">
                  <c:v>27.6</c:v>
                </c:pt>
                <c:pt idx="13">
                  <c:v>27.6</c:v>
                </c:pt>
                <c:pt idx="14">
                  <c:v>27.5</c:v>
                </c:pt>
                <c:pt idx="15">
                  <c:v>27.5</c:v>
                </c:pt>
                <c:pt idx="16">
                  <c:v>27.3</c:v>
                </c:pt>
                <c:pt idx="17">
                  <c:v>27.3</c:v>
                </c:pt>
                <c:pt idx="18">
                  <c:v>27.4</c:v>
                </c:pt>
                <c:pt idx="19">
                  <c:v>27.3</c:v>
                </c:pt>
                <c:pt idx="20">
                  <c:v>27.3</c:v>
                </c:pt>
                <c:pt idx="21">
                  <c:v>27.2</c:v>
                </c:pt>
                <c:pt idx="22">
                  <c:v>27.2</c:v>
                </c:pt>
                <c:pt idx="23">
                  <c:v>27.2</c:v>
                </c:pt>
                <c:pt idx="24">
                  <c:v>27.2</c:v>
                </c:pt>
                <c:pt idx="25">
                  <c:v>27.2</c:v>
                </c:pt>
                <c:pt idx="26">
                  <c:v>27.1</c:v>
                </c:pt>
                <c:pt idx="27">
                  <c:v>27.1</c:v>
                </c:pt>
                <c:pt idx="28">
                  <c:v>27.1</c:v>
                </c:pt>
                <c:pt idx="29">
                  <c:v>27.1</c:v>
                </c:pt>
                <c:pt idx="30">
                  <c:v>27.1</c:v>
                </c:pt>
                <c:pt idx="31">
                  <c:v>27.1</c:v>
                </c:pt>
                <c:pt idx="32">
                  <c:v>27.1</c:v>
                </c:pt>
                <c:pt idx="33">
                  <c:v>27.1</c:v>
                </c:pt>
                <c:pt idx="34">
                  <c:v>27.2</c:v>
                </c:pt>
                <c:pt idx="35">
                  <c:v>27.3</c:v>
                </c:pt>
                <c:pt idx="36">
                  <c:v>27.3</c:v>
                </c:pt>
                <c:pt idx="37">
                  <c:v>27.3</c:v>
                </c:pt>
                <c:pt idx="38">
                  <c:v>27.4</c:v>
                </c:pt>
                <c:pt idx="39">
                  <c:v>27.4</c:v>
                </c:pt>
                <c:pt idx="40">
                  <c:v>27.5</c:v>
                </c:pt>
                <c:pt idx="41">
                  <c:v>27.6</c:v>
                </c:pt>
                <c:pt idx="42">
                  <c:v>27.6</c:v>
                </c:pt>
                <c:pt idx="43">
                  <c:v>27.6</c:v>
                </c:pt>
                <c:pt idx="44">
                  <c:v>27.6</c:v>
                </c:pt>
                <c:pt idx="45">
                  <c:v>27.8</c:v>
                </c:pt>
                <c:pt idx="46">
                  <c:v>27.8</c:v>
                </c:pt>
                <c:pt idx="47">
                  <c:v>27.9</c:v>
                </c:pt>
                <c:pt idx="48">
                  <c:v>27.9</c:v>
                </c:pt>
                <c:pt idx="49">
                  <c:v>27.9</c:v>
                </c:pt>
                <c:pt idx="50">
                  <c:v>28.1</c:v>
                </c:pt>
                <c:pt idx="51">
                  <c:v>28.3</c:v>
                </c:pt>
                <c:pt idx="52">
                  <c:v>28.3</c:v>
                </c:pt>
                <c:pt idx="53">
                  <c:v>28.4</c:v>
                </c:pt>
                <c:pt idx="54">
                  <c:v>28.4</c:v>
                </c:pt>
                <c:pt idx="55">
                  <c:v>28.5</c:v>
                </c:pt>
                <c:pt idx="56">
                  <c:v>28.5</c:v>
                </c:pt>
                <c:pt idx="57">
                  <c:v>28.6</c:v>
                </c:pt>
                <c:pt idx="58">
                  <c:v>28.6</c:v>
                </c:pt>
                <c:pt idx="59">
                  <c:v>28.7</c:v>
                </c:pt>
                <c:pt idx="60">
                  <c:v>28.7</c:v>
                </c:pt>
                <c:pt idx="61">
                  <c:v>28.8</c:v>
                </c:pt>
                <c:pt idx="62">
                  <c:v>28.8</c:v>
                </c:pt>
                <c:pt idx="63">
                  <c:v>28.8</c:v>
                </c:pt>
                <c:pt idx="64">
                  <c:v>28.9</c:v>
                </c:pt>
                <c:pt idx="65">
                  <c:v>28.9</c:v>
                </c:pt>
                <c:pt idx="66">
                  <c:v>29</c:v>
                </c:pt>
                <c:pt idx="67">
                  <c:v>29.1</c:v>
                </c:pt>
                <c:pt idx="68">
                  <c:v>29.1</c:v>
                </c:pt>
                <c:pt idx="69">
                  <c:v>29.1</c:v>
                </c:pt>
                <c:pt idx="70">
                  <c:v>29.1</c:v>
                </c:pt>
                <c:pt idx="71">
                  <c:v>29.1</c:v>
                </c:pt>
                <c:pt idx="72">
                  <c:v>29.2</c:v>
                </c:pt>
                <c:pt idx="73">
                  <c:v>29.2</c:v>
                </c:pt>
                <c:pt idx="74">
                  <c:v>29.3</c:v>
                </c:pt>
                <c:pt idx="75">
                  <c:v>29.2</c:v>
                </c:pt>
                <c:pt idx="76">
                  <c:v>29.3</c:v>
                </c:pt>
                <c:pt idx="77">
                  <c:v>29.4</c:v>
                </c:pt>
                <c:pt idx="78">
                  <c:v>29.4</c:v>
                </c:pt>
                <c:pt idx="79">
                  <c:v>29.4</c:v>
                </c:pt>
                <c:pt idx="80">
                  <c:v>29.4</c:v>
                </c:pt>
                <c:pt idx="81">
                  <c:v>29.4</c:v>
                </c:pt>
                <c:pt idx="82">
                  <c:v>29.4</c:v>
                </c:pt>
                <c:pt idx="83">
                  <c:v>29.5</c:v>
                </c:pt>
                <c:pt idx="84">
                  <c:v>29.5</c:v>
                </c:pt>
                <c:pt idx="85">
                  <c:v>29.5</c:v>
                </c:pt>
                <c:pt idx="86">
                  <c:v>29.5</c:v>
                </c:pt>
                <c:pt idx="87">
                  <c:v>29.6</c:v>
                </c:pt>
                <c:pt idx="88">
                  <c:v>29.6</c:v>
                </c:pt>
                <c:pt idx="89">
                  <c:v>29.6</c:v>
                </c:pt>
                <c:pt idx="90">
                  <c:v>29.6</c:v>
                </c:pt>
                <c:pt idx="91">
                  <c:v>29.6</c:v>
                </c:pt>
                <c:pt idx="92">
                  <c:v>29.6</c:v>
                </c:pt>
                <c:pt idx="93">
                  <c:v>29.6</c:v>
                </c:pt>
                <c:pt idx="94">
                  <c:v>29.6</c:v>
                </c:pt>
                <c:pt idx="95">
                  <c:v>29.6</c:v>
                </c:pt>
                <c:pt idx="96">
                  <c:v>29.7</c:v>
                </c:pt>
                <c:pt idx="97">
                  <c:v>29.7</c:v>
                </c:pt>
                <c:pt idx="98">
                  <c:v>29.7</c:v>
                </c:pt>
                <c:pt idx="99">
                  <c:v>29.7</c:v>
                </c:pt>
                <c:pt idx="100">
                  <c:v>29.7</c:v>
                </c:pt>
                <c:pt idx="101">
                  <c:v>29.7</c:v>
                </c:pt>
                <c:pt idx="102">
                  <c:v>29.7</c:v>
                </c:pt>
                <c:pt idx="103">
                  <c:v>29.8</c:v>
                </c:pt>
                <c:pt idx="104">
                  <c:v>29.7</c:v>
                </c:pt>
                <c:pt idx="105">
                  <c:v>29.8</c:v>
                </c:pt>
                <c:pt idx="106">
                  <c:v>29.8</c:v>
                </c:pt>
                <c:pt idx="107">
                  <c:v>29.8</c:v>
                </c:pt>
                <c:pt idx="108">
                  <c:v>29.8</c:v>
                </c:pt>
                <c:pt idx="109">
                  <c:v>29.8</c:v>
                </c:pt>
                <c:pt idx="110">
                  <c:v>29.8</c:v>
                </c:pt>
                <c:pt idx="111">
                  <c:v>29.8</c:v>
                </c:pt>
                <c:pt idx="112">
                  <c:v>29.7</c:v>
                </c:pt>
                <c:pt idx="113">
                  <c:v>29.8</c:v>
                </c:pt>
                <c:pt idx="114">
                  <c:v>29.8</c:v>
                </c:pt>
                <c:pt idx="115">
                  <c:v>29.8</c:v>
                </c:pt>
                <c:pt idx="116">
                  <c:v>29.8</c:v>
                </c:pt>
                <c:pt idx="117">
                  <c:v>29.8</c:v>
                </c:pt>
                <c:pt idx="118">
                  <c:v>29.8</c:v>
                </c:pt>
                <c:pt idx="119">
                  <c:v>29.8</c:v>
                </c:pt>
                <c:pt idx="120">
                  <c:v>29.8</c:v>
                </c:pt>
                <c:pt idx="121">
                  <c:v>29.8</c:v>
                </c:pt>
                <c:pt idx="122">
                  <c:v>29.9</c:v>
                </c:pt>
                <c:pt idx="123">
                  <c:v>29.9</c:v>
                </c:pt>
                <c:pt idx="124">
                  <c:v>29.9</c:v>
                </c:pt>
                <c:pt idx="125">
                  <c:v>29.9</c:v>
                </c:pt>
                <c:pt idx="126">
                  <c:v>29.9</c:v>
                </c:pt>
                <c:pt idx="127">
                  <c:v>30</c:v>
                </c:pt>
                <c:pt idx="128">
                  <c:v>29.9</c:v>
                </c:pt>
                <c:pt idx="129">
                  <c:v>29.9</c:v>
                </c:pt>
                <c:pt idx="130">
                  <c:v>29.9</c:v>
                </c:pt>
                <c:pt idx="131">
                  <c:v>29.9</c:v>
                </c:pt>
                <c:pt idx="132">
                  <c:v>29.9</c:v>
                </c:pt>
                <c:pt idx="133">
                  <c:v>29.9</c:v>
                </c:pt>
                <c:pt idx="134">
                  <c:v>29.9</c:v>
                </c:pt>
                <c:pt idx="135">
                  <c:v>29.9</c:v>
                </c:pt>
                <c:pt idx="136">
                  <c:v>29.9</c:v>
                </c:pt>
                <c:pt idx="137">
                  <c:v>29.9</c:v>
                </c:pt>
                <c:pt idx="138">
                  <c:v>30</c:v>
                </c:pt>
                <c:pt idx="139">
                  <c:v>30</c:v>
                </c:pt>
                <c:pt idx="140">
                  <c:v>30</c:v>
                </c:pt>
                <c:pt idx="141">
                  <c:v>30</c:v>
                </c:pt>
                <c:pt idx="142">
                  <c:v>30</c:v>
                </c:pt>
                <c:pt idx="143">
                  <c:v>30</c:v>
                </c:pt>
                <c:pt idx="144">
                  <c:v>29.9</c:v>
                </c:pt>
                <c:pt idx="145">
                  <c:v>30</c:v>
                </c:pt>
                <c:pt idx="146">
                  <c:v>30</c:v>
                </c:pt>
                <c:pt idx="147">
                  <c:v>30</c:v>
                </c:pt>
                <c:pt idx="148">
                  <c:v>30</c:v>
                </c:pt>
                <c:pt idx="149">
                  <c:v>30</c:v>
                </c:pt>
                <c:pt idx="150">
                  <c:v>30</c:v>
                </c:pt>
                <c:pt idx="151">
                  <c:v>30</c:v>
                </c:pt>
                <c:pt idx="152">
                  <c:v>30</c:v>
                </c:pt>
                <c:pt idx="153">
                  <c:v>30</c:v>
                </c:pt>
                <c:pt idx="154">
                  <c:v>30</c:v>
                </c:pt>
                <c:pt idx="155">
                  <c:v>30</c:v>
                </c:pt>
                <c:pt idx="156">
                  <c:v>30.1</c:v>
                </c:pt>
                <c:pt idx="157">
                  <c:v>30</c:v>
                </c:pt>
                <c:pt idx="158">
                  <c:v>30</c:v>
                </c:pt>
                <c:pt idx="159">
                  <c:v>30</c:v>
                </c:pt>
                <c:pt idx="160">
                  <c:v>30</c:v>
                </c:pt>
                <c:pt idx="161">
                  <c:v>30</c:v>
                </c:pt>
                <c:pt idx="162">
                  <c:v>30</c:v>
                </c:pt>
                <c:pt idx="163">
                  <c:v>30</c:v>
                </c:pt>
                <c:pt idx="164">
                  <c:v>30.1</c:v>
                </c:pt>
                <c:pt idx="165">
                  <c:v>30.1</c:v>
                </c:pt>
                <c:pt idx="166">
                  <c:v>30.1</c:v>
                </c:pt>
                <c:pt idx="167">
                  <c:v>30.1</c:v>
                </c:pt>
                <c:pt idx="168">
                  <c:v>30</c:v>
                </c:pt>
                <c:pt idx="169">
                  <c:v>30.1</c:v>
                </c:pt>
                <c:pt idx="170">
                  <c:v>30.1</c:v>
                </c:pt>
                <c:pt idx="171">
                  <c:v>30.2</c:v>
                </c:pt>
                <c:pt idx="172">
                  <c:v>30.1</c:v>
                </c:pt>
                <c:pt idx="173">
                  <c:v>30.2</c:v>
                </c:pt>
                <c:pt idx="174">
                  <c:v>30</c:v>
                </c:pt>
                <c:pt idx="175">
                  <c:v>30.1</c:v>
                </c:pt>
                <c:pt idx="176">
                  <c:v>30.1</c:v>
                </c:pt>
                <c:pt idx="177">
                  <c:v>30</c:v>
                </c:pt>
                <c:pt idx="178">
                  <c:v>30.1</c:v>
                </c:pt>
                <c:pt idx="179">
                  <c:v>30.2</c:v>
                </c:pt>
                <c:pt idx="180">
                  <c:v>30.2</c:v>
                </c:pt>
                <c:pt idx="181">
                  <c:v>30.1</c:v>
                </c:pt>
                <c:pt idx="182">
                  <c:v>30.1</c:v>
                </c:pt>
                <c:pt idx="183">
                  <c:v>30.2</c:v>
                </c:pt>
                <c:pt idx="184">
                  <c:v>30.1</c:v>
                </c:pt>
                <c:pt idx="185">
                  <c:v>30.2</c:v>
                </c:pt>
                <c:pt idx="186">
                  <c:v>30.1</c:v>
                </c:pt>
                <c:pt idx="187">
                  <c:v>30.2</c:v>
                </c:pt>
                <c:pt idx="188">
                  <c:v>30.1</c:v>
                </c:pt>
                <c:pt idx="189">
                  <c:v>30.2</c:v>
                </c:pt>
                <c:pt idx="190">
                  <c:v>30.1</c:v>
                </c:pt>
                <c:pt idx="191">
                  <c:v>30</c:v>
                </c:pt>
                <c:pt idx="192">
                  <c:v>30</c:v>
                </c:pt>
                <c:pt idx="193">
                  <c:v>30.2</c:v>
                </c:pt>
                <c:pt idx="194">
                  <c:v>30.2</c:v>
                </c:pt>
                <c:pt idx="195">
                  <c:v>30.2</c:v>
                </c:pt>
                <c:pt idx="196">
                  <c:v>30.1</c:v>
                </c:pt>
                <c:pt idx="197">
                  <c:v>30.2</c:v>
                </c:pt>
                <c:pt idx="198">
                  <c:v>30.2</c:v>
                </c:pt>
                <c:pt idx="199">
                  <c:v>30</c:v>
                </c:pt>
                <c:pt idx="200">
                  <c:v>30</c:v>
                </c:pt>
                <c:pt idx="201">
                  <c:v>30.2</c:v>
                </c:pt>
                <c:pt idx="202">
                  <c:v>30.2</c:v>
                </c:pt>
                <c:pt idx="203">
                  <c:v>30.2</c:v>
                </c:pt>
                <c:pt idx="204">
                  <c:v>30.2</c:v>
                </c:pt>
                <c:pt idx="205">
                  <c:v>30.1</c:v>
                </c:pt>
                <c:pt idx="206">
                  <c:v>30.2</c:v>
                </c:pt>
                <c:pt idx="207">
                  <c:v>30.2</c:v>
                </c:pt>
                <c:pt idx="208">
                  <c:v>30.2</c:v>
                </c:pt>
                <c:pt idx="209">
                  <c:v>30.1</c:v>
                </c:pt>
                <c:pt idx="210">
                  <c:v>30.2</c:v>
                </c:pt>
                <c:pt idx="211">
                  <c:v>30.2</c:v>
                </c:pt>
                <c:pt idx="212">
                  <c:v>30.2</c:v>
                </c:pt>
                <c:pt idx="213">
                  <c:v>30.2</c:v>
                </c:pt>
                <c:pt idx="214">
                  <c:v>30.2</c:v>
                </c:pt>
                <c:pt idx="215">
                  <c:v>30.2</c:v>
                </c:pt>
                <c:pt idx="216">
                  <c:v>30.2</c:v>
                </c:pt>
                <c:pt idx="217">
                  <c:v>30.2</c:v>
                </c:pt>
                <c:pt idx="218">
                  <c:v>30.1</c:v>
                </c:pt>
                <c:pt idx="219">
                  <c:v>30.1</c:v>
                </c:pt>
                <c:pt idx="220">
                  <c:v>30.1</c:v>
                </c:pt>
                <c:pt idx="221">
                  <c:v>30.2</c:v>
                </c:pt>
                <c:pt idx="222">
                  <c:v>30.2</c:v>
                </c:pt>
                <c:pt idx="223">
                  <c:v>30.1</c:v>
                </c:pt>
                <c:pt idx="224">
                  <c:v>30.2</c:v>
                </c:pt>
                <c:pt idx="225">
                  <c:v>30.2</c:v>
                </c:pt>
                <c:pt idx="226">
                  <c:v>30.2</c:v>
                </c:pt>
                <c:pt idx="227">
                  <c:v>30.2</c:v>
                </c:pt>
                <c:pt idx="228">
                  <c:v>30.2</c:v>
                </c:pt>
                <c:pt idx="229">
                  <c:v>30.2</c:v>
                </c:pt>
                <c:pt idx="230">
                  <c:v>30.1</c:v>
                </c:pt>
                <c:pt idx="231">
                  <c:v>30.2</c:v>
                </c:pt>
                <c:pt idx="232">
                  <c:v>30.2</c:v>
                </c:pt>
                <c:pt idx="233">
                  <c:v>30.2</c:v>
                </c:pt>
                <c:pt idx="234">
                  <c:v>30.2</c:v>
                </c:pt>
                <c:pt idx="235">
                  <c:v>30.1</c:v>
                </c:pt>
                <c:pt idx="236">
                  <c:v>30.2</c:v>
                </c:pt>
                <c:pt idx="237">
                  <c:v>30.2</c:v>
                </c:pt>
                <c:pt idx="238">
                  <c:v>30.2</c:v>
                </c:pt>
                <c:pt idx="239">
                  <c:v>30.2</c:v>
                </c:pt>
                <c:pt idx="240">
                  <c:v>30.2</c:v>
                </c:pt>
                <c:pt idx="241">
                  <c:v>30.2</c:v>
                </c:pt>
                <c:pt idx="242">
                  <c:v>30.2</c:v>
                </c:pt>
                <c:pt idx="243">
                  <c:v>30.2</c:v>
                </c:pt>
                <c:pt idx="244">
                  <c:v>30.2</c:v>
                </c:pt>
                <c:pt idx="245">
                  <c:v>30.2</c:v>
                </c:pt>
                <c:pt idx="246">
                  <c:v>30.2</c:v>
                </c:pt>
                <c:pt idx="247">
                  <c:v>30.1</c:v>
                </c:pt>
                <c:pt idx="248">
                  <c:v>30.2</c:v>
                </c:pt>
                <c:pt idx="249">
                  <c:v>30.2</c:v>
                </c:pt>
                <c:pt idx="250">
                  <c:v>30.2</c:v>
                </c:pt>
                <c:pt idx="251">
                  <c:v>30.1</c:v>
                </c:pt>
                <c:pt idx="252">
                  <c:v>30.1</c:v>
                </c:pt>
                <c:pt idx="253">
                  <c:v>30.1</c:v>
                </c:pt>
                <c:pt idx="254">
                  <c:v>30</c:v>
                </c:pt>
                <c:pt idx="255">
                  <c:v>30.2</c:v>
                </c:pt>
                <c:pt idx="256">
                  <c:v>30.1</c:v>
                </c:pt>
                <c:pt idx="257">
                  <c:v>30.1</c:v>
                </c:pt>
                <c:pt idx="258">
                  <c:v>30.2</c:v>
                </c:pt>
                <c:pt idx="259">
                  <c:v>30.1</c:v>
                </c:pt>
                <c:pt idx="260">
                  <c:v>30</c:v>
                </c:pt>
                <c:pt idx="261">
                  <c:v>30</c:v>
                </c:pt>
                <c:pt idx="262">
                  <c:v>30.2</c:v>
                </c:pt>
                <c:pt idx="263">
                  <c:v>30.1</c:v>
                </c:pt>
                <c:pt idx="264">
                  <c:v>30.2</c:v>
                </c:pt>
                <c:pt idx="265">
                  <c:v>30.1</c:v>
                </c:pt>
                <c:pt idx="266">
                  <c:v>30.2</c:v>
                </c:pt>
                <c:pt idx="267">
                  <c:v>30.2</c:v>
                </c:pt>
                <c:pt idx="268">
                  <c:v>30.2</c:v>
                </c:pt>
                <c:pt idx="269">
                  <c:v>30.2</c:v>
                </c:pt>
                <c:pt idx="270">
                  <c:v>30.1</c:v>
                </c:pt>
                <c:pt idx="271">
                  <c:v>30.2</c:v>
                </c:pt>
                <c:pt idx="272">
                  <c:v>30.1</c:v>
                </c:pt>
                <c:pt idx="273">
                  <c:v>30.2</c:v>
                </c:pt>
                <c:pt idx="274">
                  <c:v>30.1</c:v>
                </c:pt>
                <c:pt idx="275">
                  <c:v>30.2</c:v>
                </c:pt>
                <c:pt idx="276">
                  <c:v>30.2</c:v>
                </c:pt>
                <c:pt idx="277">
                  <c:v>30.2</c:v>
                </c:pt>
                <c:pt idx="278">
                  <c:v>30.2</c:v>
                </c:pt>
                <c:pt idx="279">
                  <c:v>30.1</c:v>
                </c:pt>
                <c:pt idx="280">
                  <c:v>30.2</c:v>
                </c:pt>
                <c:pt idx="281">
                  <c:v>30.1</c:v>
                </c:pt>
                <c:pt idx="282">
                  <c:v>30.2</c:v>
                </c:pt>
                <c:pt idx="283">
                  <c:v>30.2</c:v>
                </c:pt>
                <c:pt idx="284">
                  <c:v>30.1</c:v>
                </c:pt>
                <c:pt idx="285">
                  <c:v>30.1</c:v>
                </c:pt>
                <c:pt idx="286">
                  <c:v>30</c:v>
                </c:pt>
                <c:pt idx="287">
                  <c:v>30.1</c:v>
                </c:pt>
                <c:pt idx="288">
                  <c:v>30.1</c:v>
                </c:pt>
                <c:pt idx="289">
                  <c:v>30.1</c:v>
                </c:pt>
                <c:pt idx="290">
                  <c:v>30.1</c:v>
                </c:pt>
                <c:pt idx="291">
                  <c:v>30</c:v>
                </c:pt>
                <c:pt idx="292">
                  <c:v>30.1</c:v>
                </c:pt>
                <c:pt idx="293">
                  <c:v>30.1</c:v>
                </c:pt>
                <c:pt idx="294">
                  <c:v>30.2</c:v>
                </c:pt>
                <c:pt idx="295">
                  <c:v>30.1</c:v>
                </c:pt>
                <c:pt idx="296">
                  <c:v>30.2</c:v>
                </c:pt>
                <c:pt idx="297">
                  <c:v>30.2</c:v>
                </c:pt>
                <c:pt idx="298">
                  <c:v>30.2</c:v>
                </c:pt>
                <c:pt idx="299">
                  <c:v>30.2</c:v>
                </c:pt>
                <c:pt idx="300">
                  <c:v>30.2</c:v>
                </c:pt>
                <c:pt idx="301">
                  <c:v>30.2</c:v>
                </c:pt>
                <c:pt idx="302">
                  <c:v>30.1</c:v>
                </c:pt>
                <c:pt idx="303">
                  <c:v>30.2</c:v>
                </c:pt>
                <c:pt idx="304">
                  <c:v>30.2</c:v>
                </c:pt>
                <c:pt idx="305">
                  <c:v>30.2</c:v>
                </c:pt>
                <c:pt idx="306">
                  <c:v>30.2</c:v>
                </c:pt>
                <c:pt idx="307">
                  <c:v>30.2</c:v>
                </c:pt>
                <c:pt idx="308">
                  <c:v>30.2</c:v>
                </c:pt>
                <c:pt idx="309">
                  <c:v>30.1</c:v>
                </c:pt>
                <c:pt idx="310">
                  <c:v>30.2</c:v>
                </c:pt>
                <c:pt idx="311">
                  <c:v>30.2</c:v>
                </c:pt>
                <c:pt idx="312">
                  <c:v>30.2</c:v>
                </c:pt>
                <c:pt idx="313">
                  <c:v>30.2</c:v>
                </c:pt>
                <c:pt idx="314">
                  <c:v>30.2</c:v>
                </c:pt>
                <c:pt idx="315">
                  <c:v>30.2</c:v>
                </c:pt>
                <c:pt idx="316">
                  <c:v>30.1</c:v>
                </c:pt>
                <c:pt idx="317">
                  <c:v>30.2</c:v>
                </c:pt>
                <c:pt idx="318">
                  <c:v>30.2</c:v>
                </c:pt>
                <c:pt idx="319">
                  <c:v>30.2</c:v>
                </c:pt>
                <c:pt idx="320">
                  <c:v>30.1</c:v>
                </c:pt>
                <c:pt idx="321">
                  <c:v>30.1</c:v>
                </c:pt>
                <c:pt idx="322">
                  <c:v>30.2</c:v>
                </c:pt>
                <c:pt idx="323">
                  <c:v>30.2</c:v>
                </c:pt>
                <c:pt idx="324">
                  <c:v>30.2</c:v>
                </c:pt>
                <c:pt idx="325">
                  <c:v>30.1</c:v>
                </c:pt>
                <c:pt idx="326">
                  <c:v>30.1</c:v>
                </c:pt>
                <c:pt idx="327">
                  <c:v>30.1</c:v>
                </c:pt>
                <c:pt idx="328">
                  <c:v>30.1</c:v>
                </c:pt>
                <c:pt idx="329">
                  <c:v>30.1</c:v>
                </c:pt>
                <c:pt idx="330">
                  <c:v>30.2</c:v>
                </c:pt>
                <c:pt idx="331">
                  <c:v>30.2</c:v>
                </c:pt>
                <c:pt idx="332">
                  <c:v>30.2</c:v>
                </c:pt>
                <c:pt idx="333">
                  <c:v>30.2</c:v>
                </c:pt>
                <c:pt idx="334">
                  <c:v>30.1</c:v>
                </c:pt>
                <c:pt idx="335">
                  <c:v>30.2</c:v>
                </c:pt>
                <c:pt idx="336">
                  <c:v>30.1</c:v>
                </c:pt>
                <c:pt idx="337">
                  <c:v>30.1</c:v>
                </c:pt>
                <c:pt idx="338">
                  <c:v>30.2</c:v>
                </c:pt>
                <c:pt idx="339">
                  <c:v>30.2</c:v>
                </c:pt>
                <c:pt idx="340">
                  <c:v>30.2</c:v>
                </c:pt>
                <c:pt idx="341">
                  <c:v>30.1</c:v>
                </c:pt>
                <c:pt idx="342">
                  <c:v>30.1</c:v>
                </c:pt>
                <c:pt idx="343">
                  <c:v>30.1</c:v>
                </c:pt>
                <c:pt idx="344">
                  <c:v>30.1</c:v>
                </c:pt>
                <c:pt idx="345">
                  <c:v>30.1</c:v>
                </c:pt>
                <c:pt idx="346">
                  <c:v>30.1</c:v>
                </c:pt>
                <c:pt idx="347">
                  <c:v>30.1</c:v>
                </c:pt>
                <c:pt idx="348">
                  <c:v>30.2</c:v>
                </c:pt>
                <c:pt idx="349">
                  <c:v>30.1</c:v>
                </c:pt>
                <c:pt idx="350">
                  <c:v>30.1</c:v>
                </c:pt>
                <c:pt idx="351">
                  <c:v>30.2</c:v>
                </c:pt>
                <c:pt idx="352">
                  <c:v>30.1</c:v>
                </c:pt>
                <c:pt idx="353">
                  <c:v>30.2</c:v>
                </c:pt>
                <c:pt idx="354">
                  <c:v>30.1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30.1</c:v>
                </c:pt>
                <c:pt idx="359">
                  <c:v>30.1</c:v>
                </c:pt>
                <c:pt idx="360">
                  <c:v>30.1</c:v>
                </c:pt>
                <c:pt idx="361">
                  <c:v>30</c:v>
                </c:pt>
                <c:pt idx="362">
                  <c:v>30.1</c:v>
                </c:pt>
                <c:pt idx="363">
                  <c:v>30.1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30.1</c:v>
                </c:pt>
                <c:pt idx="373">
                  <c:v>30.1</c:v>
                </c:pt>
                <c:pt idx="374">
                  <c:v>30.1</c:v>
                </c:pt>
                <c:pt idx="375">
                  <c:v>30.1</c:v>
                </c:pt>
                <c:pt idx="376">
                  <c:v>30.1</c:v>
                </c:pt>
                <c:pt idx="377">
                  <c:v>30</c:v>
                </c:pt>
                <c:pt idx="378">
                  <c:v>30</c:v>
                </c:pt>
                <c:pt idx="379">
                  <c:v>30</c:v>
                </c:pt>
                <c:pt idx="380">
                  <c:v>30.1</c:v>
                </c:pt>
                <c:pt idx="381">
                  <c:v>30.1</c:v>
                </c:pt>
                <c:pt idx="382">
                  <c:v>30.1</c:v>
                </c:pt>
                <c:pt idx="383">
                  <c:v>30.1</c:v>
                </c:pt>
                <c:pt idx="384">
                  <c:v>30.1</c:v>
                </c:pt>
                <c:pt idx="385">
                  <c:v>30.1</c:v>
                </c:pt>
                <c:pt idx="386">
                  <c:v>30.2</c:v>
                </c:pt>
                <c:pt idx="387">
                  <c:v>30.1</c:v>
                </c:pt>
                <c:pt idx="388">
                  <c:v>30.2</c:v>
                </c:pt>
                <c:pt idx="389">
                  <c:v>30</c:v>
                </c:pt>
                <c:pt idx="390">
                  <c:v>30</c:v>
                </c:pt>
                <c:pt idx="391">
                  <c:v>30.1</c:v>
                </c:pt>
                <c:pt idx="392">
                  <c:v>30.1</c:v>
                </c:pt>
                <c:pt idx="393">
                  <c:v>30.1</c:v>
                </c:pt>
                <c:pt idx="394">
                  <c:v>30</c:v>
                </c:pt>
                <c:pt idx="395">
                  <c:v>30</c:v>
                </c:pt>
                <c:pt idx="396">
                  <c:v>30</c:v>
                </c:pt>
                <c:pt idx="397">
                  <c:v>30</c:v>
                </c:pt>
                <c:pt idx="398">
                  <c:v>30</c:v>
                </c:pt>
                <c:pt idx="399">
                  <c:v>30.1</c:v>
                </c:pt>
                <c:pt idx="400">
                  <c:v>30.1</c:v>
                </c:pt>
                <c:pt idx="401">
                  <c:v>30.1</c:v>
                </c:pt>
                <c:pt idx="402">
                  <c:v>30</c:v>
                </c:pt>
                <c:pt idx="403">
                  <c:v>30</c:v>
                </c:pt>
                <c:pt idx="404">
                  <c:v>30</c:v>
                </c:pt>
                <c:pt idx="405">
                  <c:v>30</c:v>
                </c:pt>
                <c:pt idx="406">
                  <c:v>30</c:v>
                </c:pt>
                <c:pt idx="407">
                  <c:v>30</c:v>
                </c:pt>
                <c:pt idx="408">
                  <c:v>30.1</c:v>
                </c:pt>
                <c:pt idx="409">
                  <c:v>30.1</c:v>
                </c:pt>
                <c:pt idx="410">
                  <c:v>30.1</c:v>
                </c:pt>
                <c:pt idx="411">
                  <c:v>30.1</c:v>
                </c:pt>
                <c:pt idx="412">
                  <c:v>30.1</c:v>
                </c:pt>
                <c:pt idx="413">
                  <c:v>30</c:v>
                </c:pt>
                <c:pt idx="414">
                  <c:v>30</c:v>
                </c:pt>
                <c:pt idx="415">
                  <c:v>30</c:v>
                </c:pt>
                <c:pt idx="416">
                  <c:v>30.1</c:v>
                </c:pt>
                <c:pt idx="417">
                  <c:v>30.1</c:v>
                </c:pt>
                <c:pt idx="418">
                  <c:v>30.1</c:v>
                </c:pt>
                <c:pt idx="419">
                  <c:v>30.2</c:v>
                </c:pt>
                <c:pt idx="420">
                  <c:v>30.1</c:v>
                </c:pt>
                <c:pt idx="421">
                  <c:v>30</c:v>
                </c:pt>
                <c:pt idx="422">
                  <c:v>30</c:v>
                </c:pt>
                <c:pt idx="423">
                  <c:v>30</c:v>
                </c:pt>
                <c:pt idx="424">
                  <c:v>30.1</c:v>
                </c:pt>
                <c:pt idx="425">
                  <c:v>30.1</c:v>
                </c:pt>
                <c:pt idx="426">
                  <c:v>30.1</c:v>
                </c:pt>
                <c:pt idx="427">
                  <c:v>30.1</c:v>
                </c:pt>
                <c:pt idx="428">
                  <c:v>30.1</c:v>
                </c:pt>
                <c:pt idx="429">
                  <c:v>30.1</c:v>
                </c:pt>
                <c:pt idx="430">
                  <c:v>30.1</c:v>
                </c:pt>
                <c:pt idx="431">
                  <c:v>30.1</c:v>
                </c:pt>
                <c:pt idx="432">
                  <c:v>30</c:v>
                </c:pt>
                <c:pt idx="433">
                  <c:v>30</c:v>
                </c:pt>
                <c:pt idx="434">
                  <c:v>30</c:v>
                </c:pt>
                <c:pt idx="435">
                  <c:v>30.1</c:v>
                </c:pt>
                <c:pt idx="436">
                  <c:v>30</c:v>
                </c:pt>
                <c:pt idx="437">
                  <c:v>30</c:v>
                </c:pt>
                <c:pt idx="438">
                  <c:v>30.1</c:v>
                </c:pt>
                <c:pt idx="439">
                  <c:v>30.1</c:v>
                </c:pt>
                <c:pt idx="440">
                  <c:v>30.1</c:v>
                </c:pt>
                <c:pt idx="441">
                  <c:v>30</c:v>
                </c:pt>
                <c:pt idx="442">
                  <c:v>30.1</c:v>
                </c:pt>
                <c:pt idx="443">
                  <c:v>30</c:v>
                </c:pt>
                <c:pt idx="444">
                  <c:v>30</c:v>
                </c:pt>
                <c:pt idx="445">
                  <c:v>30</c:v>
                </c:pt>
                <c:pt idx="446">
                  <c:v>30</c:v>
                </c:pt>
                <c:pt idx="447">
                  <c:v>30</c:v>
                </c:pt>
                <c:pt idx="448">
                  <c:v>30</c:v>
                </c:pt>
                <c:pt idx="449">
                  <c:v>30.1</c:v>
                </c:pt>
                <c:pt idx="450">
                  <c:v>30.1</c:v>
                </c:pt>
                <c:pt idx="451">
                  <c:v>30.1</c:v>
                </c:pt>
                <c:pt idx="452">
                  <c:v>30</c:v>
                </c:pt>
                <c:pt idx="453">
                  <c:v>30</c:v>
                </c:pt>
                <c:pt idx="454">
                  <c:v>30</c:v>
                </c:pt>
                <c:pt idx="455">
                  <c:v>30.1</c:v>
                </c:pt>
                <c:pt idx="456">
                  <c:v>30</c:v>
                </c:pt>
                <c:pt idx="457">
                  <c:v>30.1</c:v>
                </c:pt>
                <c:pt idx="458">
                  <c:v>30.1</c:v>
                </c:pt>
                <c:pt idx="459">
                  <c:v>30.1</c:v>
                </c:pt>
                <c:pt idx="460">
                  <c:v>30</c:v>
                </c:pt>
                <c:pt idx="461">
                  <c:v>30</c:v>
                </c:pt>
                <c:pt idx="462">
                  <c:v>30</c:v>
                </c:pt>
                <c:pt idx="463">
                  <c:v>30</c:v>
                </c:pt>
                <c:pt idx="464">
                  <c:v>30</c:v>
                </c:pt>
                <c:pt idx="465">
                  <c:v>30.1</c:v>
                </c:pt>
                <c:pt idx="466">
                  <c:v>30</c:v>
                </c:pt>
                <c:pt idx="467">
                  <c:v>30.1</c:v>
                </c:pt>
                <c:pt idx="468">
                  <c:v>30.1</c:v>
                </c:pt>
                <c:pt idx="469">
                  <c:v>30.1</c:v>
                </c:pt>
                <c:pt idx="470">
                  <c:v>30.1</c:v>
                </c:pt>
                <c:pt idx="471">
                  <c:v>30</c:v>
                </c:pt>
                <c:pt idx="472">
                  <c:v>30</c:v>
                </c:pt>
                <c:pt idx="473">
                  <c:v>30</c:v>
                </c:pt>
                <c:pt idx="474">
                  <c:v>30</c:v>
                </c:pt>
                <c:pt idx="475">
                  <c:v>30.1</c:v>
                </c:pt>
                <c:pt idx="476">
                  <c:v>30.1</c:v>
                </c:pt>
                <c:pt idx="477">
                  <c:v>30.1</c:v>
                </c:pt>
                <c:pt idx="478">
                  <c:v>30.1</c:v>
                </c:pt>
                <c:pt idx="479">
                  <c:v>30.1</c:v>
                </c:pt>
                <c:pt idx="480">
                  <c:v>30.1</c:v>
                </c:pt>
                <c:pt idx="481">
                  <c:v>30.1</c:v>
                </c:pt>
                <c:pt idx="482">
                  <c:v>30.1</c:v>
                </c:pt>
                <c:pt idx="483">
                  <c:v>30</c:v>
                </c:pt>
                <c:pt idx="484">
                  <c:v>30.1</c:v>
                </c:pt>
                <c:pt idx="485">
                  <c:v>30</c:v>
                </c:pt>
                <c:pt idx="486">
                  <c:v>30</c:v>
                </c:pt>
                <c:pt idx="487">
                  <c:v>30.1</c:v>
                </c:pt>
                <c:pt idx="488">
                  <c:v>30.1</c:v>
                </c:pt>
                <c:pt idx="489">
                  <c:v>30.1</c:v>
                </c:pt>
                <c:pt idx="490">
                  <c:v>30.1</c:v>
                </c:pt>
                <c:pt idx="491">
                  <c:v>30.1</c:v>
                </c:pt>
                <c:pt idx="492">
                  <c:v>30.1</c:v>
                </c:pt>
                <c:pt idx="493">
                  <c:v>30</c:v>
                </c:pt>
                <c:pt idx="494">
                  <c:v>30.1</c:v>
                </c:pt>
                <c:pt idx="495">
                  <c:v>30.1</c:v>
                </c:pt>
                <c:pt idx="496">
                  <c:v>30</c:v>
                </c:pt>
                <c:pt idx="497">
                  <c:v>30.1</c:v>
                </c:pt>
                <c:pt idx="498">
                  <c:v>30.1</c:v>
                </c:pt>
                <c:pt idx="499">
                  <c:v>30</c:v>
                </c:pt>
                <c:pt idx="500">
                  <c:v>30.1</c:v>
                </c:pt>
                <c:pt idx="501">
                  <c:v>30.1</c:v>
                </c:pt>
                <c:pt idx="502">
                  <c:v>30.1</c:v>
                </c:pt>
                <c:pt idx="503">
                  <c:v>30.1</c:v>
                </c:pt>
                <c:pt idx="504">
                  <c:v>30</c:v>
                </c:pt>
                <c:pt idx="505">
                  <c:v>30</c:v>
                </c:pt>
                <c:pt idx="506">
                  <c:v>30</c:v>
                </c:pt>
                <c:pt idx="507">
                  <c:v>30</c:v>
                </c:pt>
                <c:pt idx="508">
                  <c:v>30</c:v>
                </c:pt>
                <c:pt idx="509">
                  <c:v>30</c:v>
                </c:pt>
                <c:pt idx="510">
                  <c:v>30.1</c:v>
                </c:pt>
                <c:pt idx="511">
                  <c:v>30.1</c:v>
                </c:pt>
                <c:pt idx="512">
                  <c:v>30</c:v>
                </c:pt>
                <c:pt idx="513">
                  <c:v>30.1</c:v>
                </c:pt>
                <c:pt idx="514">
                  <c:v>30.1</c:v>
                </c:pt>
                <c:pt idx="515">
                  <c:v>30.1</c:v>
                </c:pt>
                <c:pt idx="516">
                  <c:v>30.1</c:v>
                </c:pt>
                <c:pt idx="517">
                  <c:v>30.1</c:v>
                </c:pt>
                <c:pt idx="518">
                  <c:v>30</c:v>
                </c:pt>
                <c:pt idx="519">
                  <c:v>30</c:v>
                </c:pt>
                <c:pt idx="520">
                  <c:v>30.1</c:v>
                </c:pt>
                <c:pt idx="521">
                  <c:v>30.1</c:v>
                </c:pt>
                <c:pt idx="522">
                  <c:v>30.1</c:v>
                </c:pt>
                <c:pt idx="523">
                  <c:v>30</c:v>
                </c:pt>
                <c:pt idx="524">
                  <c:v>30</c:v>
                </c:pt>
                <c:pt idx="525">
                  <c:v>30</c:v>
                </c:pt>
                <c:pt idx="526">
                  <c:v>30</c:v>
                </c:pt>
                <c:pt idx="527">
                  <c:v>30.2</c:v>
                </c:pt>
                <c:pt idx="528">
                  <c:v>30.1</c:v>
                </c:pt>
                <c:pt idx="529">
                  <c:v>30</c:v>
                </c:pt>
                <c:pt idx="530">
                  <c:v>30</c:v>
                </c:pt>
                <c:pt idx="531">
                  <c:v>30</c:v>
                </c:pt>
                <c:pt idx="532">
                  <c:v>30</c:v>
                </c:pt>
                <c:pt idx="533">
                  <c:v>30</c:v>
                </c:pt>
                <c:pt idx="534">
                  <c:v>30.1</c:v>
                </c:pt>
                <c:pt idx="535">
                  <c:v>30.1</c:v>
                </c:pt>
                <c:pt idx="536">
                  <c:v>30.1</c:v>
                </c:pt>
                <c:pt idx="537">
                  <c:v>30.1</c:v>
                </c:pt>
                <c:pt idx="538">
                  <c:v>30</c:v>
                </c:pt>
                <c:pt idx="539">
                  <c:v>30</c:v>
                </c:pt>
                <c:pt idx="540">
                  <c:v>30.1</c:v>
                </c:pt>
                <c:pt idx="541">
                  <c:v>30.1</c:v>
                </c:pt>
                <c:pt idx="542">
                  <c:v>30</c:v>
                </c:pt>
                <c:pt idx="543">
                  <c:v>30</c:v>
                </c:pt>
                <c:pt idx="544">
                  <c:v>30</c:v>
                </c:pt>
                <c:pt idx="545">
                  <c:v>30.1</c:v>
                </c:pt>
                <c:pt idx="546">
                  <c:v>30.1</c:v>
                </c:pt>
                <c:pt idx="547">
                  <c:v>30.1</c:v>
                </c:pt>
                <c:pt idx="548">
                  <c:v>30.1</c:v>
                </c:pt>
                <c:pt idx="549">
                  <c:v>30.1</c:v>
                </c:pt>
                <c:pt idx="550">
                  <c:v>30.1</c:v>
                </c:pt>
                <c:pt idx="551">
                  <c:v>30.1</c:v>
                </c:pt>
                <c:pt idx="552">
                  <c:v>30.1</c:v>
                </c:pt>
                <c:pt idx="553">
                  <c:v>30.1</c:v>
                </c:pt>
                <c:pt idx="554">
                  <c:v>30.1</c:v>
                </c:pt>
                <c:pt idx="555">
                  <c:v>30.1</c:v>
                </c:pt>
                <c:pt idx="556">
                  <c:v>30</c:v>
                </c:pt>
                <c:pt idx="557">
                  <c:v>30</c:v>
                </c:pt>
                <c:pt idx="558">
                  <c:v>30</c:v>
                </c:pt>
                <c:pt idx="559">
                  <c:v>30.1</c:v>
                </c:pt>
                <c:pt idx="560">
                  <c:v>30</c:v>
                </c:pt>
                <c:pt idx="561">
                  <c:v>30</c:v>
                </c:pt>
                <c:pt idx="562">
                  <c:v>30.1</c:v>
                </c:pt>
                <c:pt idx="563">
                  <c:v>30.1</c:v>
                </c:pt>
                <c:pt idx="564">
                  <c:v>30.1</c:v>
                </c:pt>
                <c:pt idx="565">
                  <c:v>30</c:v>
                </c:pt>
                <c:pt idx="566">
                  <c:v>30.1</c:v>
                </c:pt>
                <c:pt idx="567">
                  <c:v>30</c:v>
                </c:pt>
                <c:pt idx="568">
                  <c:v>30</c:v>
                </c:pt>
                <c:pt idx="569">
                  <c:v>30</c:v>
                </c:pt>
                <c:pt idx="570">
                  <c:v>30.1</c:v>
                </c:pt>
                <c:pt idx="571">
                  <c:v>30.1</c:v>
                </c:pt>
                <c:pt idx="572">
                  <c:v>30.1</c:v>
                </c:pt>
                <c:pt idx="573">
                  <c:v>30</c:v>
                </c:pt>
                <c:pt idx="574">
                  <c:v>30</c:v>
                </c:pt>
                <c:pt idx="575">
                  <c:v>30.1</c:v>
                </c:pt>
                <c:pt idx="576">
                  <c:v>30.1</c:v>
                </c:pt>
                <c:pt idx="577">
                  <c:v>30.1</c:v>
                </c:pt>
                <c:pt idx="578">
                  <c:v>30.1</c:v>
                </c:pt>
                <c:pt idx="579">
                  <c:v>30</c:v>
                </c:pt>
                <c:pt idx="580">
                  <c:v>30.1</c:v>
                </c:pt>
                <c:pt idx="581">
                  <c:v>30.1</c:v>
                </c:pt>
                <c:pt idx="582">
                  <c:v>30.1</c:v>
                </c:pt>
                <c:pt idx="583">
                  <c:v>30.1</c:v>
                </c:pt>
                <c:pt idx="584">
                  <c:v>30.1</c:v>
                </c:pt>
                <c:pt idx="585">
                  <c:v>30.1</c:v>
                </c:pt>
                <c:pt idx="586">
                  <c:v>30</c:v>
                </c:pt>
                <c:pt idx="587">
                  <c:v>30</c:v>
                </c:pt>
                <c:pt idx="588">
                  <c:v>30</c:v>
                </c:pt>
                <c:pt idx="589">
                  <c:v>30</c:v>
                </c:pt>
                <c:pt idx="590">
                  <c:v>30</c:v>
                </c:pt>
                <c:pt idx="591">
                  <c:v>30</c:v>
                </c:pt>
                <c:pt idx="592">
                  <c:v>30</c:v>
                </c:pt>
                <c:pt idx="593">
                  <c:v>30</c:v>
                </c:pt>
                <c:pt idx="594">
                  <c:v>30</c:v>
                </c:pt>
                <c:pt idx="595">
                  <c:v>30.1</c:v>
                </c:pt>
                <c:pt idx="596">
                  <c:v>30</c:v>
                </c:pt>
                <c:pt idx="597">
                  <c:v>30</c:v>
                </c:pt>
                <c:pt idx="598">
                  <c:v>30</c:v>
                </c:pt>
                <c:pt idx="599">
                  <c:v>30</c:v>
                </c:pt>
                <c:pt idx="600">
                  <c:v>30</c:v>
                </c:pt>
                <c:pt idx="601">
                  <c:v>30.1</c:v>
                </c:pt>
                <c:pt idx="602">
                  <c:v>30</c:v>
                </c:pt>
                <c:pt idx="603">
                  <c:v>30.1</c:v>
                </c:pt>
                <c:pt idx="604">
                  <c:v>30.1</c:v>
                </c:pt>
                <c:pt idx="605">
                  <c:v>30</c:v>
                </c:pt>
                <c:pt idx="606">
                  <c:v>30</c:v>
                </c:pt>
                <c:pt idx="607">
                  <c:v>30</c:v>
                </c:pt>
                <c:pt idx="608">
                  <c:v>30.1</c:v>
                </c:pt>
                <c:pt idx="609">
                  <c:v>30</c:v>
                </c:pt>
                <c:pt idx="610">
                  <c:v>30.1</c:v>
                </c:pt>
                <c:pt idx="611">
                  <c:v>30.1</c:v>
                </c:pt>
                <c:pt idx="612">
                  <c:v>30</c:v>
                </c:pt>
                <c:pt idx="613">
                  <c:v>30.1</c:v>
                </c:pt>
                <c:pt idx="614">
                  <c:v>30</c:v>
                </c:pt>
                <c:pt idx="615">
                  <c:v>30.1</c:v>
                </c:pt>
                <c:pt idx="616">
                  <c:v>30.1</c:v>
                </c:pt>
                <c:pt idx="617">
                  <c:v>30.2</c:v>
                </c:pt>
                <c:pt idx="618">
                  <c:v>30.1</c:v>
                </c:pt>
                <c:pt idx="619">
                  <c:v>30.1</c:v>
                </c:pt>
                <c:pt idx="620">
                  <c:v>30</c:v>
                </c:pt>
                <c:pt idx="621">
                  <c:v>30.1</c:v>
                </c:pt>
                <c:pt idx="622">
                  <c:v>30</c:v>
                </c:pt>
                <c:pt idx="623">
                  <c:v>30</c:v>
                </c:pt>
                <c:pt idx="624">
                  <c:v>30</c:v>
                </c:pt>
                <c:pt idx="625">
                  <c:v>30.1</c:v>
                </c:pt>
                <c:pt idx="626">
                  <c:v>30.1</c:v>
                </c:pt>
                <c:pt idx="627">
                  <c:v>30.1</c:v>
                </c:pt>
                <c:pt idx="628">
                  <c:v>30</c:v>
                </c:pt>
                <c:pt idx="629">
                  <c:v>30</c:v>
                </c:pt>
                <c:pt idx="630">
                  <c:v>30</c:v>
                </c:pt>
                <c:pt idx="631">
                  <c:v>30.1</c:v>
                </c:pt>
                <c:pt idx="632">
                  <c:v>30.1</c:v>
                </c:pt>
                <c:pt idx="633">
                  <c:v>30.1</c:v>
                </c:pt>
                <c:pt idx="634">
                  <c:v>30.1</c:v>
                </c:pt>
                <c:pt idx="635">
                  <c:v>30.1</c:v>
                </c:pt>
                <c:pt idx="636">
                  <c:v>30</c:v>
                </c:pt>
                <c:pt idx="637">
                  <c:v>30</c:v>
                </c:pt>
                <c:pt idx="638">
                  <c:v>30</c:v>
                </c:pt>
                <c:pt idx="639">
                  <c:v>30</c:v>
                </c:pt>
                <c:pt idx="640">
                  <c:v>30</c:v>
                </c:pt>
                <c:pt idx="641">
                  <c:v>30</c:v>
                </c:pt>
                <c:pt idx="642">
                  <c:v>30.1</c:v>
                </c:pt>
                <c:pt idx="643">
                  <c:v>30.1</c:v>
                </c:pt>
                <c:pt idx="644">
                  <c:v>30</c:v>
                </c:pt>
                <c:pt idx="645">
                  <c:v>30</c:v>
                </c:pt>
                <c:pt idx="646">
                  <c:v>30.1</c:v>
                </c:pt>
                <c:pt idx="647">
                  <c:v>30</c:v>
                </c:pt>
                <c:pt idx="648">
                  <c:v>30</c:v>
                </c:pt>
                <c:pt idx="649">
                  <c:v>30</c:v>
                </c:pt>
                <c:pt idx="650">
                  <c:v>30.1</c:v>
                </c:pt>
                <c:pt idx="651">
                  <c:v>30.1</c:v>
                </c:pt>
                <c:pt idx="652">
                  <c:v>30</c:v>
                </c:pt>
                <c:pt idx="653">
                  <c:v>30</c:v>
                </c:pt>
                <c:pt idx="654">
                  <c:v>30</c:v>
                </c:pt>
                <c:pt idx="655">
                  <c:v>30</c:v>
                </c:pt>
                <c:pt idx="656">
                  <c:v>30</c:v>
                </c:pt>
                <c:pt idx="657">
                  <c:v>30</c:v>
                </c:pt>
                <c:pt idx="658">
                  <c:v>30</c:v>
                </c:pt>
                <c:pt idx="659">
                  <c:v>30</c:v>
                </c:pt>
                <c:pt idx="660">
                  <c:v>30</c:v>
                </c:pt>
                <c:pt idx="661">
                  <c:v>30</c:v>
                </c:pt>
                <c:pt idx="662">
                  <c:v>30</c:v>
                </c:pt>
                <c:pt idx="663">
                  <c:v>30</c:v>
                </c:pt>
                <c:pt idx="664">
                  <c:v>30.1</c:v>
                </c:pt>
                <c:pt idx="665">
                  <c:v>30.1</c:v>
                </c:pt>
                <c:pt idx="666">
                  <c:v>30</c:v>
                </c:pt>
                <c:pt idx="667">
                  <c:v>30</c:v>
                </c:pt>
                <c:pt idx="668">
                  <c:v>30</c:v>
                </c:pt>
                <c:pt idx="669">
                  <c:v>30</c:v>
                </c:pt>
                <c:pt idx="670">
                  <c:v>30.1</c:v>
                </c:pt>
                <c:pt idx="671">
                  <c:v>30.1</c:v>
                </c:pt>
                <c:pt idx="672">
                  <c:v>30.1</c:v>
                </c:pt>
                <c:pt idx="673">
                  <c:v>30</c:v>
                </c:pt>
                <c:pt idx="674">
                  <c:v>30</c:v>
                </c:pt>
                <c:pt idx="675">
                  <c:v>30</c:v>
                </c:pt>
                <c:pt idx="676">
                  <c:v>30</c:v>
                </c:pt>
                <c:pt idx="677">
                  <c:v>30.1</c:v>
                </c:pt>
                <c:pt idx="678">
                  <c:v>30</c:v>
                </c:pt>
                <c:pt idx="679">
                  <c:v>30.1</c:v>
                </c:pt>
                <c:pt idx="680">
                  <c:v>30.1</c:v>
                </c:pt>
                <c:pt idx="681">
                  <c:v>30.1</c:v>
                </c:pt>
                <c:pt idx="682">
                  <c:v>30.1</c:v>
                </c:pt>
                <c:pt idx="683">
                  <c:v>30.1</c:v>
                </c:pt>
                <c:pt idx="684">
                  <c:v>30.1</c:v>
                </c:pt>
                <c:pt idx="685">
                  <c:v>30.1</c:v>
                </c:pt>
                <c:pt idx="686">
                  <c:v>30.1</c:v>
                </c:pt>
                <c:pt idx="687">
                  <c:v>30.1</c:v>
                </c:pt>
                <c:pt idx="688">
                  <c:v>30</c:v>
                </c:pt>
                <c:pt idx="689">
                  <c:v>30</c:v>
                </c:pt>
                <c:pt idx="690">
                  <c:v>30.1</c:v>
                </c:pt>
                <c:pt idx="691">
                  <c:v>30</c:v>
                </c:pt>
                <c:pt idx="692">
                  <c:v>30</c:v>
                </c:pt>
                <c:pt idx="693">
                  <c:v>30</c:v>
                </c:pt>
                <c:pt idx="694">
                  <c:v>30.1</c:v>
                </c:pt>
                <c:pt idx="695">
                  <c:v>30.1</c:v>
                </c:pt>
                <c:pt idx="696">
                  <c:v>30.1</c:v>
                </c:pt>
                <c:pt idx="697">
                  <c:v>30.1</c:v>
                </c:pt>
                <c:pt idx="698">
                  <c:v>30</c:v>
                </c:pt>
                <c:pt idx="699">
                  <c:v>30.1</c:v>
                </c:pt>
                <c:pt idx="700">
                  <c:v>30</c:v>
                </c:pt>
                <c:pt idx="701">
                  <c:v>30.1</c:v>
                </c:pt>
                <c:pt idx="702">
                  <c:v>30.1</c:v>
                </c:pt>
                <c:pt idx="703">
                  <c:v>30.1</c:v>
                </c:pt>
                <c:pt idx="704">
                  <c:v>30</c:v>
                </c:pt>
                <c:pt idx="705">
                  <c:v>30.1</c:v>
                </c:pt>
                <c:pt idx="706">
                  <c:v>30.1</c:v>
                </c:pt>
                <c:pt idx="707">
                  <c:v>30</c:v>
                </c:pt>
                <c:pt idx="708">
                  <c:v>30</c:v>
                </c:pt>
                <c:pt idx="709">
                  <c:v>30</c:v>
                </c:pt>
                <c:pt idx="710">
                  <c:v>30.1</c:v>
                </c:pt>
                <c:pt idx="711">
                  <c:v>30.2</c:v>
                </c:pt>
                <c:pt idx="712">
                  <c:v>30.1</c:v>
                </c:pt>
                <c:pt idx="713">
                  <c:v>30</c:v>
                </c:pt>
                <c:pt idx="714">
                  <c:v>30</c:v>
                </c:pt>
                <c:pt idx="715">
                  <c:v>30</c:v>
                </c:pt>
                <c:pt idx="716">
                  <c:v>30</c:v>
                </c:pt>
                <c:pt idx="717">
                  <c:v>30</c:v>
                </c:pt>
                <c:pt idx="718">
                  <c:v>30.1</c:v>
                </c:pt>
                <c:pt idx="719">
                  <c:v>30.1</c:v>
                </c:pt>
                <c:pt idx="720">
                  <c:v>30.1</c:v>
                </c:pt>
                <c:pt idx="721">
                  <c:v>30.1</c:v>
                </c:pt>
                <c:pt idx="722">
                  <c:v>30.1</c:v>
                </c:pt>
                <c:pt idx="723">
                  <c:v>30</c:v>
                </c:pt>
                <c:pt idx="724">
                  <c:v>30.1</c:v>
                </c:pt>
                <c:pt idx="725">
                  <c:v>30.1</c:v>
                </c:pt>
                <c:pt idx="726">
                  <c:v>30.1</c:v>
                </c:pt>
                <c:pt idx="727">
                  <c:v>30</c:v>
                </c:pt>
                <c:pt idx="728">
                  <c:v>30.1</c:v>
                </c:pt>
                <c:pt idx="729">
                  <c:v>30.1</c:v>
                </c:pt>
                <c:pt idx="730">
                  <c:v>30.1</c:v>
                </c:pt>
                <c:pt idx="731">
                  <c:v>30.1</c:v>
                </c:pt>
                <c:pt idx="732">
                  <c:v>30.1</c:v>
                </c:pt>
                <c:pt idx="733">
                  <c:v>30</c:v>
                </c:pt>
                <c:pt idx="734">
                  <c:v>30</c:v>
                </c:pt>
                <c:pt idx="735">
                  <c:v>30</c:v>
                </c:pt>
                <c:pt idx="736">
                  <c:v>30</c:v>
                </c:pt>
                <c:pt idx="737">
                  <c:v>30</c:v>
                </c:pt>
                <c:pt idx="738">
                  <c:v>30.1</c:v>
                </c:pt>
                <c:pt idx="739">
                  <c:v>30.1</c:v>
                </c:pt>
                <c:pt idx="740">
                  <c:v>30</c:v>
                </c:pt>
                <c:pt idx="741">
                  <c:v>30.1</c:v>
                </c:pt>
                <c:pt idx="742">
                  <c:v>30.1</c:v>
                </c:pt>
                <c:pt idx="743">
                  <c:v>30</c:v>
                </c:pt>
                <c:pt idx="744">
                  <c:v>30</c:v>
                </c:pt>
                <c:pt idx="745">
                  <c:v>30</c:v>
                </c:pt>
                <c:pt idx="746">
                  <c:v>30.1</c:v>
                </c:pt>
                <c:pt idx="747">
                  <c:v>30</c:v>
                </c:pt>
                <c:pt idx="748">
                  <c:v>30</c:v>
                </c:pt>
                <c:pt idx="749">
                  <c:v>30</c:v>
                </c:pt>
                <c:pt idx="750">
                  <c:v>30</c:v>
                </c:pt>
                <c:pt idx="751">
                  <c:v>30.1</c:v>
                </c:pt>
                <c:pt idx="752">
                  <c:v>30.1</c:v>
                </c:pt>
                <c:pt idx="753">
                  <c:v>30.1</c:v>
                </c:pt>
                <c:pt idx="754">
                  <c:v>30.1</c:v>
                </c:pt>
                <c:pt idx="755">
                  <c:v>30</c:v>
                </c:pt>
                <c:pt idx="756">
                  <c:v>30.1</c:v>
                </c:pt>
                <c:pt idx="757">
                  <c:v>30.1</c:v>
                </c:pt>
                <c:pt idx="758">
                  <c:v>30.1</c:v>
                </c:pt>
                <c:pt idx="759">
                  <c:v>30.1</c:v>
                </c:pt>
                <c:pt idx="760">
                  <c:v>30</c:v>
                </c:pt>
                <c:pt idx="761">
                  <c:v>30</c:v>
                </c:pt>
                <c:pt idx="762">
                  <c:v>30.1</c:v>
                </c:pt>
                <c:pt idx="763">
                  <c:v>30.1</c:v>
                </c:pt>
                <c:pt idx="764">
                  <c:v>30.1</c:v>
                </c:pt>
                <c:pt idx="765">
                  <c:v>30.1</c:v>
                </c:pt>
                <c:pt idx="766">
                  <c:v>30.1</c:v>
                </c:pt>
                <c:pt idx="767">
                  <c:v>30.1</c:v>
                </c:pt>
                <c:pt idx="768">
                  <c:v>30</c:v>
                </c:pt>
                <c:pt idx="769">
                  <c:v>30</c:v>
                </c:pt>
                <c:pt idx="770">
                  <c:v>30</c:v>
                </c:pt>
                <c:pt idx="771">
                  <c:v>30.2</c:v>
                </c:pt>
                <c:pt idx="772">
                  <c:v>30.2</c:v>
                </c:pt>
                <c:pt idx="773">
                  <c:v>30.1</c:v>
                </c:pt>
                <c:pt idx="774">
                  <c:v>30.1</c:v>
                </c:pt>
                <c:pt idx="775">
                  <c:v>30.1</c:v>
                </c:pt>
                <c:pt idx="776">
                  <c:v>30.1</c:v>
                </c:pt>
                <c:pt idx="777">
                  <c:v>30</c:v>
                </c:pt>
                <c:pt idx="778">
                  <c:v>30.1</c:v>
                </c:pt>
                <c:pt idx="779">
                  <c:v>30</c:v>
                </c:pt>
                <c:pt idx="780">
                  <c:v>30.1</c:v>
                </c:pt>
                <c:pt idx="781">
                  <c:v>30.1</c:v>
                </c:pt>
                <c:pt idx="782">
                  <c:v>30.1</c:v>
                </c:pt>
                <c:pt idx="783">
                  <c:v>30.1</c:v>
                </c:pt>
                <c:pt idx="784">
                  <c:v>30.1</c:v>
                </c:pt>
                <c:pt idx="785">
                  <c:v>30.1</c:v>
                </c:pt>
                <c:pt idx="786">
                  <c:v>30</c:v>
                </c:pt>
                <c:pt idx="787">
                  <c:v>30</c:v>
                </c:pt>
                <c:pt idx="788">
                  <c:v>30</c:v>
                </c:pt>
                <c:pt idx="789">
                  <c:v>30</c:v>
                </c:pt>
                <c:pt idx="790">
                  <c:v>30</c:v>
                </c:pt>
                <c:pt idx="791">
                  <c:v>30</c:v>
                </c:pt>
                <c:pt idx="792">
                  <c:v>30</c:v>
                </c:pt>
                <c:pt idx="793">
                  <c:v>30.1</c:v>
                </c:pt>
                <c:pt idx="794">
                  <c:v>30.1</c:v>
                </c:pt>
                <c:pt idx="795">
                  <c:v>30.1</c:v>
                </c:pt>
                <c:pt idx="796">
                  <c:v>30.1</c:v>
                </c:pt>
                <c:pt idx="797">
                  <c:v>30.1</c:v>
                </c:pt>
                <c:pt idx="798">
                  <c:v>30</c:v>
                </c:pt>
                <c:pt idx="799">
                  <c:v>30</c:v>
                </c:pt>
                <c:pt idx="800">
                  <c:v>30</c:v>
                </c:pt>
                <c:pt idx="801">
                  <c:v>30</c:v>
                </c:pt>
                <c:pt idx="802">
                  <c:v>30</c:v>
                </c:pt>
                <c:pt idx="803">
                  <c:v>30</c:v>
                </c:pt>
                <c:pt idx="804">
                  <c:v>30</c:v>
                </c:pt>
                <c:pt idx="805">
                  <c:v>30</c:v>
                </c:pt>
                <c:pt idx="806">
                  <c:v>30</c:v>
                </c:pt>
                <c:pt idx="807">
                  <c:v>30</c:v>
                </c:pt>
                <c:pt idx="808">
                  <c:v>30</c:v>
                </c:pt>
                <c:pt idx="809">
                  <c:v>30</c:v>
                </c:pt>
                <c:pt idx="810">
                  <c:v>30</c:v>
                </c:pt>
                <c:pt idx="811">
                  <c:v>30.1</c:v>
                </c:pt>
                <c:pt idx="812">
                  <c:v>30.1</c:v>
                </c:pt>
                <c:pt idx="813">
                  <c:v>30.1</c:v>
                </c:pt>
                <c:pt idx="814">
                  <c:v>30.1</c:v>
                </c:pt>
                <c:pt idx="815">
                  <c:v>30.1</c:v>
                </c:pt>
                <c:pt idx="816">
                  <c:v>30.1</c:v>
                </c:pt>
                <c:pt idx="817">
                  <c:v>30.1</c:v>
                </c:pt>
                <c:pt idx="818">
                  <c:v>30.1</c:v>
                </c:pt>
                <c:pt idx="819">
                  <c:v>30.1</c:v>
                </c:pt>
                <c:pt idx="820">
                  <c:v>30</c:v>
                </c:pt>
                <c:pt idx="821">
                  <c:v>30</c:v>
                </c:pt>
                <c:pt idx="822">
                  <c:v>30</c:v>
                </c:pt>
                <c:pt idx="823">
                  <c:v>30.1</c:v>
                </c:pt>
                <c:pt idx="824">
                  <c:v>30.1</c:v>
                </c:pt>
                <c:pt idx="825">
                  <c:v>30.1</c:v>
                </c:pt>
                <c:pt idx="826">
                  <c:v>30.1</c:v>
                </c:pt>
                <c:pt idx="827">
                  <c:v>30.1</c:v>
                </c:pt>
                <c:pt idx="828">
                  <c:v>30.1</c:v>
                </c:pt>
                <c:pt idx="829">
                  <c:v>30.1</c:v>
                </c:pt>
                <c:pt idx="830">
                  <c:v>30.1</c:v>
                </c:pt>
                <c:pt idx="831">
                  <c:v>30.1</c:v>
                </c:pt>
                <c:pt idx="832">
                  <c:v>30</c:v>
                </c:pt>
                <c:pt idx="833">
                  <c:v>30.1</c:v>
                </c:pt>
                <c:pt idx="834">
                  <c:v>30.1</c:v>
                </c:pt>
                <c:pt idx="835">
                  <c:v>30.1</c:v>
                </c:pt>
                <c:pt idx="836">
                  <c:v>30.1</c:v>
                </c:pt>
                <c:pt idx="837">
                  <c:v>30.1</c:v>
                </c:pt>
                <c:pt idx="838">
                  <c:v>30</c:v>
                </c:pt>
                <c:pt idx="839">
                  <c:v>30.1</c:v>
                </c:pt>
                <c:pt idx="840">
                  <c:v>30.1</c:v>
                </c:pt>
                <c:pt idx="841">
                  <c:v>30.1</c:v>
                </c:pt>
                <c:pt idx="842">
                  <c:v>30.1</c:v>
                </c:pt>
                <c:pt idx="843">
                  <c:v>30.1</c:v>
                </c:pt>
                <c:pt idx="844">
                  <c:v>30.1</c:v>
                </c:pt>
                <c:pt idx="845">
                  <c:v>30</c:v>
                </c:pt>
                <c:pt idx="846">
                  <c:v>30.1</c:v>
                </c:pt>
                <c:pt idx="847">
                  <c:v>30.1</c:v>
                </c:pt>
                <c:pt idx="848">
                  <c:v>30</c:v>
                </c:pt>
                <c:pt idx="849">
                  <c:v>30</c:v>
                </c:pt>
                <c:pt idx="850">
                  <c:v>30.1</c:v>
                </c:pt>
                <c:pt idx="851">
                  <c:v>30.1</c:v>
                </c:pt>
                <c:pt idx="852">
                  <c:v>30.1</c:v>
                </c:pt>
                <c:pt idx="853">
                  <c:v>30</c:v>
                </c:pt>
                <c:pt idx="854">
                  <c:v>30</c:v>
                </c:pt>
                <c:pt idx="855">
                  <c:v>30</c:v>
                </c:pt>
                <c:pt idx="856">
                  <c:v>30.1</c:v>
                </c:pt>
                <c:pt idx="857">
                  <c:v>30.1</c:v>
                </c:pt>
                <c:pt idx="858">
                  <c:v>30.1</c:v>
                </c:pt>
                <c:pt idx="859">
                  <c:v>30.1</c:v>
                </c:pt>
                <c:pt idx="860">
                  <c:v>30.1</c:v>
                </c:pt>
                <c:pt idx="861">
                  <c:v>30.1</c:v>
                </c:pt>
                <c:pt idx="862">
                  <c:v>30.1</c:v>
                </c:pt>
                <c:pt idx="863">
                  <c:v>30.1</c:v>
                </c:pt>
                <c:pt idx="864">
                  <c:v>30</c:v>
                </c:pt>
                <c:pt idx="865">
                  <c:v>30</c:v>
                </c:pt>
                <c:pt idx="866">
                  <c:v>30</c:v>
                </c:pt>
                <c:pt idx="867">
                  <c:v>30</c:v>
                </c:pt>
                <c:pt idx="868">
                  <c:v>30.1</c:v>
                </c:pt>
                <c:pt idx="869">
                  <c:v>30.1</c:v>
                </c:pt>
                <c:pt idx="870">
                  <c:v>30.1</c:v>
                </c:pt>
                <c:pt idx="871">
                  <c:v>30.1</c:v>
                </c:pt>
                <c:pt idx="872">
                  <c:v>30.1</c:v>
                </c:pt>
                <c:pt idx="873">
                  <c:v>30.1</c:v>
                </c:pt>
                <c:pt idx="874">
                  <c:v>30.1</c:v>
                </c:pt>
                <c:pt idx="875">
                  <c:v>30.1</c:v>
                </c:pt>
                <c:pt idx="876">
                  <c:v>30.1</c:v>
                </c:pt>
                <c:pt idx="877">
                  <c:v>30.1</c:v>
                </c:pt>
                <c:pt idx="878">
                  <c:v>30</c:v>
                </c:pt>
                <c:pt idx="879">
                  <c:v>30</c:v>
                </c:pt>
                <c:pt idx="880">
                  <c:v>30</c:v>
                </c:pt>
                <c:pt idx="881">
                  <c:v>30</c:v>
                </c:pt>
                <c:pt idx="882">
                  <c:v>30.1</c:v>
                </c:pt>
                <c:pt idx="883">
                  <c:v>30.1</c:v>
                </c:pt>
                <c:pt idx="884">
                  <c:v>30.1</c:v>
                </c:pt>
                <c:pt idx="885">
                  <c:v>30.1</c:v>
                </c:pt>
                <c:pt idx="886">
                  <c:v>30.1</c:v>
                </c:pt>
                <c:pt idx="887">
                  <c:v>30.1</c:v>
                </c:pt>
                <c:pt idx="888">
                  <c:v>30.1</c:v>
                </c:pt>
                <c:pt idx="889">
                  <c:v>30.1</c:v>
                </c:pt>
                <c:pt idx="890">
                  <c:v>30.1</c:v>
                </c:pt>
                <c:pt idx="891">
                  <c:v>30.1</c:v>
                </c:pt>
                <c:pt idx="892">
                  <c:v>30</c:v>
                </c:pt>
                <c:pt idx="893">
                  <c:v>30.1</c:v>
                </c:pt>
                <c:pt idx="894">
                  <c:v>30.1</c:v>
                </c:pt>
                <c:pt idx="895">
                  <c:v>30.1</c:v>
                </c:pt>
                <c:pt idx="896">
                  <c:v>30.1</c:v>
                </c:pt>
                <c:pt idx="897">
                  <c:v>30</c:v>
                </c:pt>
                <c:pt idx="898">
                  <c:v>30.1</c:v>
                </c:pt>
                <c:pt idx="899">
                  <c:v>30.1</c:v>
                </c:pt>
                <c:pt idx="900">
                  <c:v>30.1</c:v>
                </c:pt>
                <c:pt idx="901">
                  <c:v>30.1</c:v>
                </c:pt>
                <c:pt idx="902">
                  <c:v>30.1</c:v>
                </c:pt>
                <c:pt idx="903">
                  <c:v>30.1</c:v>
                </c:pt>
                <c:pt idx="904">
                  <c:v>30.1</c:v>
                </c:pt>
                <c:pt idx="905">
                  <c:v>30.1</c:v>
                </c:pt>
                <c:pt idx="906">
                  <c:v>30.1</c:v>
                </c:pt>
                <c:pt idx="907">
                  <c:v>30.1</c:v>
                </c:pt>
                <c:pt idx="908">
                  <c:v>30.1</c:v>
                </c:pt>
                <c:pt idx="909">
                  <c:v>30.1</c:v>
                </c:pt>
                <c:pt idx="910">
                  <c:v>30</c:v>
                </c:pt>
                <c:pt idx="911">
                  <c:v>30.1</c:v>
                </c:pt>
                <c:pt idx="912">
                  <c:v>30</c:v>
                </c:pt>
                <c:pt idx="913">
                  <c:v>30.1</c:v>
                </c:pt>
                <c:pt idx="914">
                  <c:v>30.1</c:v>
                </c:pt>
                <c:pt idx="915">
                  <c:v>30.1</c:v>
                </c:pt>
                <c:pt idx="916">
                  <c:v>30.2</c:v>
                </c:pt>
                <c:pt idx="917">
                  <c:v>30.1</c:v>
                </c:pt>
                <c:pt idx="918">
                  <c:v>30.1</c:v>
                </c:pt>
                <c:pt idx="919">
                  <c:v>30</c:v>
                </c:pt>
                <c:pt idx="920">
                  <c:v>30</c:v>
                </c:pt>
                <c:pt idx="921">
                  <c:v>30</c:v>
                </c:pt>
                <c:pt idx="922">
                  <c:v>30</c:v>
                </c:pt>
                <c:pt idx="923">
                  <c:v>30</c:v>
                </c:pt>
                <c:pt idx="924">
                  <c:v>30</c:v>
                </c:pt>
                <c:pt idx="925">
                  <c:v>30</c:v>
                </c:pt>
                <c:pt idx="926">
                  <c:v>30</c:v>
                </c:pt>
                <c:pt idx="927">
                  <c:v>30.1</c:v>
                </c:pt>
                <c:pt idx="928">
                  <c:v>30.1</c:v>
                </c:pt>
                <c:pt idx="929">
                  <c:v>30</c:v>
                </c:pt>
                <c:pt idx="930">
                  <c:v>30.1</c:v>
                </c:pt>
                <c:pt idx="931">
                  <c:v>30.1</c:v>
                </c:pt>
                <c:pt idx="932">
                  <c:v>30.1</c:v>
                </c:pt>
                <c:pt idx="933">
                  <c:v>30.1</c:v>
                </c:pt>
                <c:pt idx="934">
                  <c:v>30.1</c:v>
                </c:pt>
                <c:pt idx="935">
                  <c:v>30.1</c:v>
                </c:pt>
                <c:pt idx="936">
                  <c:v>30.1</c:v>
                </c:pt>
                <c:pt idx="937">
                  <c:v>30</c:v>
                </c:pt>
                <c:pt idx="938">
                  <c:v>30.1</c:v>
                </c:pt>
                <c:pt idx="939">
                  <c:v>30</c:v>
                </c:pt>
                <c:pt idx="940">
                  <c:v>30</c:v>
                </c:pt>
                <c:pt idx="941">
                  <c:v>30.2</c:v>
                </c:pt>
                <c:pt idx="942">
                  <c:v>30.1</c:v>
                </c:pt>
                <c:pt idx="943">
                  <c:v>30.2</c:v>
                </c:pt>
                <c:pt idx="944">
                  <c:v>30.1</c:v>
                </c:pt>
                <c:pt idx="945">
                  <c:v>30.1</c:v>
                </c:pt>
                <c:pt idx="946">
                  <c:v>30.1</c:v>
                </c:pt>
                <c:pt idx="947">
                  <c:v>30</c:v>
                </c:pt>
                <c:pt idx="948">
                  <c:v>30</c:v>
                </c:pt>
                <c:pt idx="949">
                  <c:v>30.1</c:v>
                </c:pt>
                <c:pt idx="950">
                  <c:v>30.1</c:v>
                </c:pt>
                <c:pt idx="951">
                  <c:v>30.1</c:v>
                </c:pt>
                <c:pt idx="952">
                  <c:v>30.1</c:v>
                </c:pt>
                <c:pt idx="953">
                  <c:v>30.1</c:v>
                </c:pt>
                <c:pt idx="954">
                  <c:v>30.1</c:v>
                </c:pt>
                <c:pt idx="955">
                  <c:v>30</c:v>
                </c:pt>
                <c:pt idx="956">
                  <c:v>30</c:v>
                </c:pt>
                <c:pt idx="957">
                  <c:v>30</c:v>
                </c:pt>
                <c:pt idx="958">
                  <c:v>30.1</c:v>
                </c:pt>
                <c:pt idx="959">
                  <c:v>30.1</c:v>
                </c:pt>
                <c:pt idx="960">
                  <c:v>30</c:v>
                </c:pt>
                <c:pt idx="961">
                  <c:v>30</c:v>
                </c:pt>
                <c:pt idx="962">
                  <c:v>30</c:v>
                </c:pt>
                <c:pt idx="963">
                  <c:v>30.1</c:v>
                </c:pt>
                <c:pt idx="964">
                  <c:v>30.1</c:v>
                </c:pt>
                <c:pt idx="965">
                  <c:v>30.1</c:v>
                </c:pt>
                <c:pt idx="966">
                  <c:v>30</c:v>
                </c:pt>
                <c:pt idx="967">
                  <c:v>30.2</c:v>
                </c:pt>
                <c:pt idx="968">
                  <c:v>30.1</c:v>
                </c:pt>
                <c:pt idx="969">
                  <c:v>30.1</c:v>
                </c:pt>
                <c:pt idx="970">
                  <c:v>30.1</c:v>
                </c:pt>
                <c:pt idx="971">
                  <c:v>30.2</c:v>
                </c:pt>
                <c:pt idx="972">
                  <c:v>30.1</c:v>
                </c:pt>
                <c:pt idx="973">
                  <c:v>30.1</c:v>
                </c:pt>
                <c:pt idx="974">
                  <c:v>30</c:v>
                </c:pt>
                <c:pt idx="975">
                  <c:v>30.1</c:v>
                </c:pt>
                <c:pt idx="976">
                  <c:v>30</c:v>
                </c:pt>
                <c:pt idx="977">
                  <c:v>30.1</c:v>
                </c:pt>
                <c:pt idx="978">
                  <c:v>30.1</c:v>
                </c:pt>
                <c:pt idx="979">
                  <c:v>30.1</c:v>
                </c:pt>
                <c:pt idx="980">
                  <c:v>30.1</c:v>
                </c:pt>
                <c:pt idx="981">
                  <c:v>30.1</c:v>
                </c:pt>
                <c:pt idx="982">
                  <c:v>30.1</c:v>
                </c:pt>
                <c:pt idx="983">
                  <c:v>30</c:v>
                </c:pt>
                <c:pt idx="984">
                  <c:v>30.1</c:v>
                </c:pt>
                <c:pt idx="985">
                  <c:v>30.1</c:v>
                </c:pt>
                <c:pt idx="986">
                  <c:v>30.1</c:v>
                </c:pt>
                <c:pt idx="987">
                  <c:v>30</c:v>
                </c:pt>
                <c:pt idx="988">
                  <c:v>30.1</c:v>
                </c:pt>
                <c:pt idx="989">
                  <c:v>30.1</c:v>
                </c:pt>
                <c:pt idx="990">
                  <c:v>30.1</c:v>
                </c:pt>
                <c:pt idx="991">
                  <c:v>30.1</c:v>
                </c:pt>
                <c:pt idx="992">
                  <c:v>30.1</c:v>
                </c:pt>
                <c:pt idx="993">
                  <c:v>30.1</c:v>
                </c:pt>
                <c:pt idx="994">
                  <c:v>30</c:v>
                </c:pt>
                <c:pt idx="995">
                  <c:v>30.1</c:v>
                </c:pt>
                <c:pt idx="996">
                  <c:v>30.1</c:v>
                </c:pt>
                <c:pt idx="997">
                  <c:v>30.1</c:v>
                </c:pt>
                <c:pt idx="998">
                  <c:v>30.1</c:v>
                </c:pt>
                <c:pt idx="999">
                  <c:v>30</c:v>
                </c:pt>
                <c:pt idx="1000">
                  <c:v>30.2</c:v>
                </c:pt>
                <c:pt idx="1001">
                  <c:v>30.1</c:v>
                </c:pt>
                <c:pt idx="1002">
                  <c:v>30.1</c:v>
                </c:pt>
                <c:pt idx="1003">
                  <c:v>30.1</c:v>
                </c:pt>
                <c:pt idx="1004">
                  <c:v>30.1</c:v>
                </c:pt>
                <c:pt idx="1005">
                  <c:v>30.2</c:v>
                </c:pt>
                <c:pt idx="1006">
                  <c:v>30.1</c:v>
                </c:pt>
                <c:pt idx="1007">
                  <c:v>30.1</c:v>
                </c:pt>
                <c:pt idx="1008">
                  <c:v>30.1</c:v>
                </c:pt>
                <c:pt idx="1009">
                  <c:v>30.1</c:v>
                </c:pt>
                <c:pt idx="1010">
                  <c:v>30.2</c:v>
                </c:pt>
                <c:pt idx="1011">
                  <c:v>30.1</c:v>
                </c:pt>
                <c:pt idx="1012">
                  <c:v>30.1</c:v>
                </c:pt>
                <c:pt idx="1013">
                  <c:v>30</c:v>
                </c:pt>
                <c:pt idx="1014">
                  <c:v>30</c:v>
                </c:pt>
                <c:pt idx="1015">
                  <c:v>30.1</c:v>
                </c:pt>
                <c:pt idx="1016">
                  <c:v>30.1</c:v>
                </c:pt>
                <c:pt idx="1017">
                  <c:v>30</c:v>
                </c:pt>
                <c:pt idx="1018">
                  <c:v>30.1</c:v>
                </c:pt>
                <c:pt idx="1019">
                  <c:v>30.1</c:v>
                </c:pt>
                <c:pt idx="1020">
                  <c:v>30.1</c:v>
                </c:pt>
                <c:pt idx="1021">
                  <c:v>30</c:v>
                </c:pt>
                <c:pt idx="1022">
                  <c:v>30</c:v>
                </c:pt>
                <c:pt idx="1023">
                  <c:v>30</c:v>
                </c:pt>
                <c:pt idx="1024">
                  <c:v>30.1</c:v>
                </c:pt>
                <c:pt idx="1025">
                  <c:v>30.2</c:v>
                </c:pt>
                <c:pt idx="1026">
                  <c:v>30</c:v>
                </c:pt>
                <c:pt idx="1027">
                  <c:v>30</c:v>
                </c:pt>
                <c:pt idx="1028">
                  <c:v>30</c:v>
                </c:pt>
                <c:pt idx="1029">
                  <c:v>30</c:v>
                </c:pt>
                <c:pt idx="1030">
                  <c:v>30</c:v>
                </c:pt>
                <c:pt idx="1031">
                  <c:v>30.1</c:v>
                </c:pt>
                <c:pt idx="1032">
                  <c:v>30.1</c:v>
                </c:pt>
                <c:pt idx="1033">
                  <c:v>30.1</c:v>
                </c:pt>
                <c:pt idx="1034">
                  <c:v>30.1</c:v>
                </c:pt>
                <c:pt idx="1035">
                  <c:v>30.1</c:v>
                </c:pt>
                <c:pt idx="1036">
                  <c:v>30.1</c:v>
                </c:pt>
                <c:pt idx="1037">
                  <c:v>30.2</c:v>
                </c:pt>
                <c:pt idx="1038">
                  <c:v>30.1</c:v>
                </c:pt>
                <c:pt idx="1039">
                  <c:v>30.1</c:v>
                </c:pt>
                <c:pt idx="1040">
                  <c:v>30.1</c:v>
                </c:pt>
                <c:pt idx="1041">
                  <c:v>30.1</c:v>
                </c:pt>
                <c:pt idx="1042">
                  <c:v>30.1</c:v>
                </c:pt>
                <c:pt idx="1043">
                  <c:v>30.1</c:v>
                </c:pt>
                <c:pt idx="1044">
                  <c:v>30.1</c:v>
                </c:pt>
                <c:pt idx="1045">
                  <c:v>30.1</c:v>
                </c:pt>
                <c:pt idx="1046">
                  <c:v>30.1</c:v>
                </c:pt>
                <c:pt idx="1047">
                  <c:v>30.1</c:v>
                </c:pt>
                <c:pt idx="1048">
                  <c:v>30.1</c:v>
                </c:pt>
                <c:pt idx="1049">
                  <c:v>30.1</c:v>
                </c:pt>
                <c:pt idx="1050">
                  <c:v>30.1</c:v>
                </c:pt>
                <c:pt idx="1051">
                  <c:v>30</c:v>
                </c:pt>
                <c:pt idx="1052">
                  <c:v>30</c:v>
                </c:pt>
                <c:pt idx="1053">
                  <c:v>30</c:v>
                </c:pt>
                <c:pt idx="1054">
                  <c:v>30.1</c:v>
                </c:pt>
                <c:pt idx="1055">
                  <c:v>30.1</c:v>
                </c:pt>
                <c:pt idx="1056">
                  <c:v>30.1</c:v>
                </c:pt>
                <c:pt idx="1057">
                  <c:v>30</c:v>
                </c:pt>
                <c:pt idx="1058">
                  <c:v>30</c:v>
                </c:pt>
                <c:pt idx="1059">
                  <c:v>30</c:v>
                </c:pt>
                <c:pt idx="1060">
                  <c:v>30</c:v>
                </c:pt>
                <c:pt idx="1061">
                  <c:v>30</c:v>
                </c:pt>
                <c:pt idx="1062">
                  <c:v>30</c:v>
                </c:pt>
                <c:pt idx="1063">
                  <c:v>30</c:v>
                </c:pt>
                <c:pt idx="1064">
                  <c:v>30</c:v>
                </c:pt>
                <c:pt idx="1065">
                  <c:v>30.1</c:v>
                </c:pt>
                <c:pt idx="1066">
                  <c:v>30.1</c:v>
                </c:pt>
                <c:pt idx="1067">
                  <c:v>30.1</c:v>
                </c:pt>
                <c:pt idx="1068">
                  <c:v>30.2</c:v>
                </c:pt>
                <c:pt idx="1069">
                  <c:v>30.2</c:v>
                </c:pt>
                <c:pt idx="1070">
                  <c:v>30.1</c:v>
                </c:pt>
                <c:pt idx="1071">
                  <c:v>30</c:v>
                </c:pt>
                <c:pt idx="1072">
                  <c:v>30.1</c:v>
                </c:pt>
                <c:pt idx="1073">
                  <c:v>30.1</c:v>
                </c:pt>
                <c:pt idx="1074">
                  <c:v>30.1</c:v>
                </c:pt>
                <c:pt idx="1075">
                  <c:v>30.1</c:v>
                </c:pt>
                <c:pt idx="1076">
                  <c:v>30.1</c:v>
                </c:pt>
                <c:pt idx="1077">
                  <c:v>30.1</c:v>
                </c:pt>
                <c:pt idx="1078">
                  <c:v>30.1</c:v>
                </c:pt>
                <c:pt idx="1079">
                  <c:v>30.1</c:v>
                </c:pt>
                <c:pt idx="1080">
                  <c:v>30</c:v>
                </c:pt>
                <c:pt idx="1081">
                  <c:v>30</c:v>
                </c:pt>
                <c:pt idx="1082">
                  <c:v>30.1</c:v>
                </c:pt>
                <c:pt idx="1083">
                  <c:v>30.1</c:v>
                </c:pt>
                <c:pt idx="1084">
                  <c:v>30.1</c:v>
                </c:pt>
                <c:pt idx="1085">
                  <c:v>30.1</c:v>
                </c:pt>
                <c:pt idx="1086">
                  <c:v>30.1</c:v>
                </c:pt>
                <c:pt idx="1087">
                  <c:v>30.1</c:v>
                </c:pt>
                <c:pt idx="1088">
                  <c:v>30.1</c:v>
                </c:pt>
                <c:pt idx="1089">
                  <c:v>30.1</c:v>
                </c:pt>
                <c:pt idx="1090">
                  <c:v>30.1</c:v>
                </c:pt>
                <c:pt idx="1091">
                  <c:v>30.1</c:v>
                </c:pt>
                <c:pt idx="1092">
                  <c:v>30.1</c:v>
                </c:pt>
                <c:pt idx="1093">
                  <c:v>30.1</c:v>
                </c:pt>
                <c:pt idx="1094">
                  <c:v>30.1</c:v>
                </c:pt>
                <c:pt idx="1095">
                  <c:v>30.1</c:v>
                </c:pt>
                <c:pt idx="1096">
                  <c:v>30.1</c:v>
                </c:pt>
                <c:pt idx="1097">
                  <c:v>30.1</c:v>
                </c:pt>
                <c:pt idx="1098">
                  <c:v>30.1</c:v>
                </c:pt>
                <c:pt idx="1099">
                  <c:v>30.1</c:v>
                </c:pt>
                <c:pt idx="1100">
                  <c:v>30.2</c:v>
                </c:pt>
                <c:pt idx="1101">
                  <c:v>30.1</c:v>
                </c:pt>
                <c:pt idx="1102">
                  <c:v>30.1</c:v>
                </c:pt>
                <c:pt idx="1103">
                  <c:v>30.1</c:v>
                </c:pt>
                <c:pt idx="1104">
                  <c:v>30.1</c:v>
                </c:pt>
                <c:pt idx="1105">
                  <c:v>30.1</c:v>
                </c:pt>
                <c:pt idx="1106">
                  <c:v>30.2</c:v>
                </c:pt>
                <c:pt idx="1107">
                  <c:v>30.1</c:v>
                </c:pt>
                <c:pt idx="1108">
                  <c:v>30.1</c:v>
                </c:pt>
                <c:pt idx="1109">
                  <c:v>30.1</c:v>
                </c:pt>
                <c:pt idx="1110">
                  <c:v>30.1</c:v>
                </c:pt>
                <c:pt idx="1111">
                  <c:v>30.1</c:v>
                </c:pt>
                <c:pt idx="1112">
                  <c:v>30.2</c:v>
                </c:pt>
                <c:pt idx="1113">
                  <c:v>30.2</c:v>
                </c:pt>
                <c:pt idx="1114">
                  <c:v>30.1</c:v>
                </c:pt>
                <c:pt idx="1115">
                  <c:v>30</c:v>
                </c:pt>
                <c:pt idx="1116">
                  <c:v>30</c:v>
                </c:pt>
                <c:pt idx="1117">
                  <c:v>30.1</c:v>
                </c:pt>
                <c:pt idx="1118">
                  <c:v>30.1</c:v>
                </c:pt>
                <c:pt idx="1119">
                  <c:v>30.1</c:v>
                </c:pt>
                <c:pt idx="1120">
                  <c:v>30</c:v>
                </c:pt>
                <c:pt idx="1121">
                  <c:v>30</c:v>
                </c:pt>
                <c:pt idx="1122">
                  <c:v>30</c:v>
                </c:pt>
                <c:pt idx="1123">
                  <c:v>30.1</c:v>
                </c:pt>
                <c:pt idx="1124">
                  <c:v>30.1</c:v>
                </c:pt>
                <c:pt idx="1125">
                  <c:v>30.1</c:v>
                </c:pt>
                <c:pt idx="1126">
                  <c:v>30.1</c:v>
                </c:pt>
                <c:pt idx="1127">
                  <c:v>30.1</c:v>
                </c:pt>
                <c:pt idx="1128">
                  <c:v>30.1</c:v>
                </c:pt>
                <c:pt idx="1129">
                  <c:v>30.1</c:v>
                </c:pt>
                <c:pt idx="1130">
                  <c:v>30.1</c:v>
                </c:pt>
                <c:pt idx="1131">
                  <c:v>30.1</c:v>
                </c:pt>
                <c:pt idx="1132">
                  <c:v>30.1</c:v>
                </c:pt>
                <c:pt idx="1133">
                  <c:v>30.1</c:v>
                </c:pt>
                <c:pt idx="1134">
                  <c:v>30.1</c:v>
                </c:pt>
                <c:pt idx="1135">
                  <c:v>30.1</c:v>
                </c:pt>
                <c:pt idx="1136">
                  <c:v>30.2</c:v>
                </c:pt>
                <c:pt idx="1137">
                  <c:v>30.2</c:v>
                </c:pt>
                <c:pt idx="1138">
                  <c:v>30.2</c:v>
                </c:pt>
                <c:pt idx="1139">
                  <c:v>30.2</c:v>
                </c:pt>
                <c:pt idx="1140">
                  <c:v>30.2</c:v>
                </c:pt>
                <c:pt idx="1141">
                  <c:v>30.2</c:v>
                </c:pt>
                <c:pt idx="1142">
                  <c:v>30.1</c:v>
                </c:pt>
                <c:pt idx="1143">
                  <c:v>30</c:v>
                </c:pt>
                <c:pt idx="1144">
                  <c:v>30</c:v>
                </c:pt>
                <c:pt idx="1145">
                  <c:v>30.1</c:v>
                </c:pt>
                <c:pt idx="1146">
                  <c:v>30.1</c:v>
                </c:pt>
                <c:pt idx="1147">
                  <c:v>30.1</c:v>
                </c:pt>
                <c:pt idx="1148">
                  <c:v>30.1</c:v>
                </c:pt>
                <c:pt idx="1149">
                  <c:v>30.1</c:v>
                </c:pt>
                <c:pt idx="1150">
                  <c:v>30.1</c:v>
                </c:pt>
                <c:pt idx="1151">
                  <c:v>30.1</c:v>
                </c:pt>
                <c:pt idx="1152">
                  <c:v>30.1</c:v>
                </c:pt>
                <c:pt idx="1153">
                  <c:v>30.1</c:v>
                </c:pt>
                <c:pt idx="1154">
                  <c:v>30.1</c:v>
                </c:pt>
                <c:pt idx="1155">
                  <c:v>30.1</c:v>
                </c:pt>
                <c:pt idx="1156">
                  <c:v>30.1</c:v>
                </c:pt>
                <c:pt idx="1157">
                  <c:v>30.1</c:v>
                </c:pt>
                <c:pt idx="1158">
                  <c:v>30</c:v>
                </c:pt>
                <c:pt idx="1159">
                  <c:v>30</c:v>
                </c:pt>
                <c:pt idx="1160">
                  <c:v>30</c:v>
                </c:pt>
                <c:pt idx="1161">
                  <c:v>30.1</c:v>
                </c:pt>
                <c:pt idx="1162">
                  <c:v>30.1</c:v>
                </c:pt>
                <c:pt idx="1163">
                  <c:v>30.1</c:v>
                </c:pt>
                <c:pt idx="1164">
                  <c:v>30.1</c:v>
                </c:pt>
                <c:pt idx="1165">
                  <c:v>30.2</c:v>
                </c:pt>
                <c:pt idx="1166">
                  <c:v>30.1</c:v>
                </c:pt>
                <c:pt idx="1167">
                  <c:v>30.1</c:v>
                </c:pt>
                <c:pt idx="1168">
                  <c:v>30.1</c:v>
                </c:pt>
                <c:pt idx="1169">
                  <c:v>30</c:v>
                </c:pt>
                <c:pt idx="1170">
                  <c:v>30.1</c:v>
                </c:pt>
                <c:pt idx="1171">
                  <c:v>30.1</c:v>
                </c:pt>
                <c:pt idx="1172">
                  <c:v>30.1</c:v>
                </c:pt>
                <c:pt idx="1173">
                  <c:v>30.1</c:v>
                </c:pt>
                <c:pt idx="1174">
                  <c:v>30.1</c:v>
                </c:pt>
                <c:pt idx="1175">
                  <c:v>30.1</c:v>
                </c:pt>
                <c:pt idx="1176">
                  <c:v>30.1</c:v>
                </c:pt>
                <c:pt idx="1177">
                  <c:v>30.1</c:v>
                </c:pt>
                <c:pt idx="1178">
                  <c:v>30</c:v>
                </c:pt>
                <c:pt idx="1179">
                  <c:v>30</c:v>
                </c:pt>
                <c:pt idx="1180">
                  <c:v>30</c:v>
                </c:pt>
                <c:pt idx="1181">
                  <c:v>30</c:v>
                </c:pt>
                <c:pt idx="1182">
                  <c:v>30.1</c:v>
                </c:pt>
                <c:pt idx="1183">
                  <c:v>30.2</c:v>
                </c:pt>
                <c:pt idx="1184">
                  <c:v>30.1</c:v>
                </c:pt>
                <c:pt idx="1185">
                  <c:v>30.1</c:v>
                </c:pt>
                <c:pt idx="1186">
                  <c:v>30.1</c:v>
                </c:pt>
                <c:pt idx="1187">
                  <c:v>30</c:v>
                </c:pt>
                <c:pt idx="1188">
                  <c:v>30.1</c:v>
                </c:pt>
                <c:pt idx="1189">
                  <c:v>30.2</c:v>
                </c:pt>
                <c:pt idx="1190">
                  <c:v>30.1</c:v>
                </c:pt>
                <c:pt idx="1191">
                  <c:v>30.1</c:v>
                </c:pt>
                <c:pt idx="1192">
                  <c:v>30.1</c:v>
                </c:pt>
                <c:pt idx="1193">
                  <c:v>30.1</c:v>
                </c:pt>
                <c:pt idx="1194">
                  <c:v>30</c:v>
                </c:pt>
                <c:pt idx="1195">
                  <c:v>30</c:v>
                </c:pt>
                <c:pt idx="1196">
                  <c:v>30</c:v>
                </c:pt>
                <c:pt idx="1197">
                  <c:v>30.1</c:v>
                </c:pt>
                <c:pt idx="1198">
                  <c:v>30</c:v>
                </c:pt>
                <c:pt idx="1199">
                  <c:v>30.1</c:v>
                </c:pt>
                <c:pt idx="1200">
                  <c:v>30</c:v>
                </c:pt>
                <c:pt idx="1201">
                  <c:v>30.2</c:v>
                </c:pt>
                <c:pt idx="1202">
                  <c:v>30</c:v>
                </c:pt>
                <c:pt idx="1203">
                  <c:v>30.1</c:v>
                </c:pt>
                <c:pt idx="1204">
                  <c:v>30</c:v>
                </c:pt>
                <c:pt idx="1205">
                  <c:v>30</c:v>
                </c:pt>
                <c:pt idx="1206">
                  <c:v>30</c:v>
                </c:pt>
                <c:pt idx="1207">
                  <c:v>30</c:v>
                </c:pt>
                <c:pt idx="1208">
                  <c:v>30</c:v>
                </c:pt>
                <c:pt idx="1209">
                  <c:v>30</c:v>
                </c:pt>
                <c:pt idx="1210">
                  <c:v>30</c:v>
                </c:pt>
                <c:pt idx="1211">
                  <c:v>30</c:v>
                </c:pt>
                <c:pt idx="1212">
                  <c:v>30</c:v>
                </c:pt>
                <c:pt idx="1213">
                  <c:v>30.2</c:v>
                </c:pt>
                <c:pt idx="1214">
                  <c:v>30.1</c:v>
                </c:pt>
                <c:pt idx="1215">
                  <c:v>30.1</c:v>
                </c:pt>
                <c:pt idx="1216">
                  <c:v>30.1</c:v>
                </c:pt>
                <c:pt idx="1217">
                  <c:v>30.1</c:v>
                </c:pt>
                <c:pt idx="1218">
                  <c:v>30.2</c:v>
                </c:pt>
                <c:pt idx="1219">
                  <c:v>30</c:v>
                </c:pt>
                <c:pt idx="1220">
                  <c:v>30</c:v>
                </c:pt>
                <c:pt idx="1221">
                  <c:v>30</c:v>
                </c:pt>
                <c:pt idx="1222">
                  <c:v>30.1</c:v>
                </c:pt>
                <c:pt idx="1223">
                  <c:v>30.2</c:v>
                </c:pt>
                <c:pt idx="1224">
                  <c:v>30.2</c:v>
                </c:pt>
                <c:pt idx="1225">
                  <c:v>30.1</c:v>
                </c:pt>
                <c:pt idx="1226">
                  <c:v>30.2</c:v>
                </c:pt>
                <c:pt idx="1227">
                  <c:v>30.1</c:v>
                </c:pt>
                <c:pt idx="1228">
                  <c:v>30.1</c:v>
                </c:pt>
                <c:pt idx="1229">
                  <c:v>30.2</c:v>
                </c:pt>
                <c:pt idx="1230">
                  <c:v>30.1</c:v>
                </c:pt>
                <c:pt idx="1231">
                  <c:v>30.1</c:v>
                </c:pt>
                <c:pt idx="1232">
                  <c:v>30.1</c:v>
                </c:pt>
                <c:pt idx="1233">
                  <c:v>30.2</c:v>
                </c:pt>
                <c:pt idx="1234">
                  <c:v>30.1</c:v>
                </c:pt>
                <c:pt idx="1235">
                  <c:v>30.1</c:v>
                </c:pt>
                <c:pt idx="1236">
                  <c:v>30.2</c:v>
                </c:pt>
                <c:pt idx="1237">
                  <c:v>30.2</c:v>
                </c:pt>
                <c:pt idx="1238">
                  <c:v>30.2</c:v>
                </c:pt>
                <c:pt idx="1239">
                  <c:v>30.1</c:v>
                </c:pt>
                <c:pt idx="1240">
                  <c:v>30.1</c:v>
                </c:pt>
                <c:pt idx="1241">
                  <c:v>30.1</c:v>
                </c:pt>
                <c:pt idx="1242">
                  <c:v>30.1</c:v>
                </c:pt>
                <c:pt idx="1243">
                  <c:v>30.2</c:v>
                </c:pt>
                <c:pt idx="1244">
                  <c:v>30.1</c:v>
                </c:pt>
                <c:pt idx="1245">
                  <c:v>30.1</c:v>
                </c:pt>
                <c:pt idx="1246">
                  <c:v>30.1</c:v>
                </c:pt>
                <c:pt idx="1247">
                  <c:v>30.1</c:v>
                </c:pt>
                <c:pt idx="1248">
                  <c:v>30.1</c:v>
                </c:pt>
                <c:pt idx="1249">
                  <c:v>30.1</c:v>
                </c:pt>
                <c:pt idx="1250">
                  <c:v>30.1</c:v>
                </c:pt>
                <c:pt idx="1251">
                  <c:v>30</c:v>
                </c:pt>
                <c:pt idx="1252">
                  <c:v>30.1</c:v>
                </c:pt>
                <c:pt idx="1253">
                  <c:v>30.1</c:v>
                </c:pt>
                <c:pt idx="1254">
                  <c:v>30.1</c:v>
                </c:pt>
                <c:pt idx="1255">
                  <c:v>30</c:v>
                </c:pt>
                <c:pt idx="1256">
                  <c:v>30</c:v>
                </c:pt>
                <c:pt idx="1257">
                  <c:v>30.2</c:v>
                </c:pt>
                <c:pt idx="1258">
                  <c:v>30.1</c:v>
                </c:pt>
                <c:pt idx="1259">
                  <c:v>30.1</c:v>
                </c:pt>
                <c:pt idx="1260">
                  <c:v>30.1</c:v>
                </c:pt>
                <c:pt idx="1261">
                  <c:v>30</c:v>
                </c:pt>
                <c:pt idx="1262">
                  <c:v>30</c:v>
                </c:pt>
                <c:pt idx="1263">
                  <c:v>30.2</c:v>
                </c:pt>
                <c:pt idx="1264">
                  <c:v>30.1</c:v>
                </c:pt>
                <c:pt idx="1265">
                  <c:v>30.1</c:v>
                </c:pt>
                <c:pt idx="1266">
                  <c:v>30.2</c:v>
                </c:pt>
                <c:pt idx="1267">
                  <c:v>30.1</c:v>
                </c:pt>
                <c:pt idx="1268">
                  <c:v>30.2</c:v>
                </c:pt>
                <c:pt idx="1269">
                  <c:v>30.2</c:v>
                </c:pt>
                <c:pt idx="1270">
                  <c:v>30.2</c:v>
                </c:pt>
                <c:pt idx="1271">
                  <c:v>30.1</c:v>
                </c:pt>
                <c:pt idx="1272">
                  <c:v>30.2</c:v>
                </c:pt>
                <c:pt idx="1273">
                  <c:v>30.2</c:v>
                </c:pt>
                <c:pt idx="1274">
                  <c:v>30.2</c:v>
                </c:pt>
                <c:pt idx="1275">
                  <c:v>30.2</c:v>
                </c:pt>
                <c:pt idx="1276">
                  <c:v>30.2</c:v>
                </c:pt>
                <c:pt idx="1277">
                  <c:v>30.1</c:v>
                </c:pt>
                <c:pt idx="1278">
                  <c:v>30.1</c:v>
                </c:pt>
                <c:pt idx="1279">
                  <c:v>30.1</c:v>
                </c:pt>
                <c:pt idx="1280">
                  <c:v>30.1</c:v>
                </c:pt>
                <c:pt idx="1281">
                  <c:v>30.1</c:v>
                </c:pt>
                <c:pt idx="1282">
                  <c:v>30.1</c:v>
                </c:pt>
                <c:pt idx="1283">
                  <c:v>30.1</c:v>
                </c:pt>
                <c:pt idx="1284">
                  <c:v>30.1</c:v>
                </c:pt>
                <c:pt idx="1285">
                  <c:v>30.1</c:v>
                </c:pt>
                <c:pt idx="1286">
                  <c:v>30.1</c:v>
                </c:pt>
                <c:pt idx="1287">
                  <c:v>30.2</c:v>
                </c:pt>
                <c:pt idx="1288">
                  <c:v>30.1</c:v>
                </c:pt>
                <c:pt idx="1289">
                  <c:v>30.2</c:v>
                </c:pt>
                <c:pt idx="1290">
                  <c:v>30.1</c:v>
                </c:pt>
                <c:pt idx="1291">
                  <c:v>30.1</c:v>
                </c:pt>
                <c:pt idx="1292">
                  <c:v>30.1</c:v>
                </c:pt>
                <c:pt idx="1293">
                  <c:v>30.1</c:v>
                </c:pt>
                <c:pt idx="1294">
                  <c:v>30.1</c:v>
                </c:pt>
                <c:pt idx="1295">
                  <c:v>30.1</c:v>
                </c:pt>
                <c:pt idx="1296">
                  <c:v>30</c:v>
                </c:pt>
                <c:pt idx="1297">
                  <c:v>30</c:v>
                </c:pt>
                <c:pt idx="1298">
                  <c:v>30</c:v>
                </c:pt>
                <c:pt idx="1299">
                  <c:v>30.2</c:v>
                </c:pt>
                <c:pt idx="1300">
                  <c:v>30.2</c:v>
                </c:pt>
                <c:pt idx="1301">
                  <c:v>30.1</c:v>
                </c:pt>
                <c:pt idx="1302">
                  <c:v>30.2</c:v>
                </c:pt>
                <c:pt idx="1303">
                  <c:v>30.2</c:v>
                </c:pt>
                <c:pt idx="1304">
                  <c:v>30.1</c:v>
                </c:pt>
                <c:pt idx="1305">
                  <c:v>30.1</c:v>
                </c:pt>
                <c:pt idx="1306">
                  <c:v>30.1</c:v>
                </c:pt>
                <c:pt idx="1307">
                  <c:v>30.2</c:v>
                </c:pt>
                <c:pt idx="1308">
                  <c:v>30.1</c:v>
                </c:pt>
                <c:pt idx="1309">
                  <c:v>30.2</c:v>
                </c:pt>
                <c:pt idx="1310">
                  <c:v>30.1</c:v>
                </c:pt>
                <c:pt idx="1311">
                  <c:v>30.1</c:v>
                </c:pt>
                <c:pt idx="1312">
                  <c:v>30.2</c:v>
                </c:pt>
                <c:pt idx="1313">
                  <c:v>30.1</c:v>
                </c:pt>
                <c:pt idx="1314">
                  <c:v>30.2</c:v>
                </c:pt>
                <c:pt idx="1315">
                  <c:v>30.2</c:v>
                </c:pt>
                <c:pt idx="1316">
                  <c:v>30.1</c:v>
                </c:pt>
                <c:pt idx="1317">
                  <c:v>30.1</c:v>
                </c:pt>
                <c:pt idx="1318">
                  <c:v>30.2</c:v>
                </c:pt>
                <c:pt idx="1319">
                  <c:v>30.1</c:v>
                </c:pt>
                <c:pt idx="1320">
                  <c:v>30.2</c:v>
                </c:pt>
                <c:pt idx="1321">
                  <c:v>30.1</c:v>
                </c:pt>
                <c:pt idx="1322">
                  <c:v>30.2</c:v>
                </c:pt>
                <c:pt idx="1323">
                  <c:v>30.2</c:v>
                </c:pt>
                <c:pt idx="1324">
                  <c:v>30.2</c:v>
                </c:pt>
                <c:pt idx="1325">
                  <c:v>30.1</c:v>
                </c:pt>
                <c:pt idx="1326">
                  <c:v>30.1</c:v>
                </c:pt>
                <c:pt idx="1327">
                  <c:v>30.1</c:v>
                </c:pt>
                <c:pt idx="1328">
                  <c:v>30</c:v>
                </c:pt>
                <c:pt idx="1329">
                  <c:v>30.1</c:v>
                </c:pt>
                <c:pt idx="1330">
                  <c:v>30.1</c:v>
                </c:pt>
                <c:pt idx="1331">
                  <c:v>30.1</c:v>
                </c:pt>
                <c:pt idx="1332">
                  <c:v>30.2</c:v>
                </c:pt>
                <c:pt idx="1333">
                  <c:v>30.2</c:v>
                </c:pt>
                <c:pt idx="1334">
                  <c:v>30</c:v>
                </c:pt>
                <c:pt idx="1335">
                  <c:v>30.1</c:v>
                </c:pt>
                <c:pt idx="1336">
                  <c:v>30</c:v>
                </c:pt>
                <c:pt idx="1337">
                  <c:v>30.2</c:v>
                </c:pt>
                <c:pt idx="1338">
                  <c:v>30.2</c:v>
                </c:pt>
                <c:pt idx="1339">
                  <c:v>30.1</c:v>
                </c:pt>
                <c:pt idx="1340">
                  <c:v>30.2</c:v>
                </c:pt>
                <c:pt idx="1341">
                  <c:v>30.2</c:v>
                </c:pt>
                <c:pt idx="1342">
                  <c:v>30.2</c:v>
                </c:pt>
                <c:pt idx="1343">
                  <c:v>30.1</c:v>
                </c:pt>
                <c:pt idx="1344">
                  <c:v>30</c:v>
                </c:pt>
                <c:pt idx="1345">
                  <c:v>30.2</c:v>
                </c:pt>
                <c:pt idx="1346">
                  <c:v>30.1</c:v>
                </c:pt>
                <c:pt idx="1347">
                  <c:v>30.2</c:v>
                </c:pt>
                <c:pt idx="1348">
                  <c:v>30.2</c:v>
                </c:pt>
                <c:pt idx="1349">
                  <c:v>30.2</c:v>
                </c:pt>
                <c:pt idx="1350">
                  <c:v>30.2</c:v>
                </c:pt>
                <c:pt idx="1351">
                  <c:v>30</c:v>
                </c:pt>
                <c:pt idx="1352">
                  <c:v>30</c:v>
                </c:pt>
                <c:pt idx="1353">
                  <c:v>30</c:v>
                </c:pt>
                <c:pt idx="1354">
                  <c:v>30.2</c:v>
                </c:pt>
                <c:pt idx="1355">
                  <c:v>30.1</c:v>
                </c:pt>
                <c:pt idx="1356">
                  <c:v>30.2</c:v>
                </c:pt>
                <c:pt idx="1357">
                  <c:v>30.1</c:v>
                </c:pt>
                <c:pt idx="1358">
                  <c:v>30.2</c:v>
                </c:pt>
                <c:pt idx="1359">
                  <c:v>30</c:v>
                </c:pt>
                <c:pt idx="1360">
                  <c:v>30.1</c:v>
                </c:pt>
                <c:pt idx="1361">
                  <c:v>30.1</c:v>
                </c:pt>
                <c:pt idx="1362">
                  <c:v>30.2</c:v>
                </c:pt>
                <c:pt idx="1363">
                  <c:v>30.2</c:v>
                </c:pt>
                <c:pt idx="1364">
                  <c:v>30.1</c:v>
                </c:pt>
                <c:pt idx="1365">
                  <c:v>30.1</c:v>
                </c:pt>
                <c:pt idx="1366">
                  <c:v>30.2</c:v>
                </c:pt>
                <c:pt idx="1367">
                  <c:v>30</c:v>
                </c:pt>
                <c:pt idx="1368">
                  <c:v>30.1</c:v>
                </c:pt>
                <c:pt idx="1369">
                  <c:v>30.1</c:v>
                </c:pt>
                <c:pt idx="1370">
                  <c:v>30.2</c:v>
                </c:pt>
                <c:pt idx="1371">
                  <c:v>30.2</c:v>
                </c:pt>
                <c:pt idx="1372">
                  <c:v>30.1</c:v>
                </c:pt>
                <c:pt idx="1373">
                  <c:v>30.1</c:v>
                </c:pt>
                <c:pt idx="1374">
                  <c:v>30</c:v>
                </c:pt>
                <c:pt idx="1375">
                  <c:v>30.1</c:v>
                </c:pt>
                <c:pt idx="1376">
                  <c:v>30</c:v>
                </c:pt>
                <c:pt idx="1377">
                  <c:v>30</c:v>
                </c:pt>
                <c:pt idx="1378">
                  <c:v>30.1</c:v>
                </c:pt>
                <c:pt idx="1379">
                  <c:v>30.2</c:v>
                </c:pt>
                <c:pt idx="1380">
                  <c:v>30.2</c:v>
                </c:pt>
                <c:pt idx="1381">
                  <c:v>30.1</c:v>
                </c:pt>
                <c:pt idx="1382">
                  <c:v>30</c:v>
                </c:pt>
                <c:pt idx="1383">
                  <c:v>30.1</c:v>
                </c:pt>
                <c:pt idx="1384">
                  <c:v>30.1</c:v>
                </c:pt>
                <c:pt idx="1385">
                  <c:v>30</c:v>
                </c:pt>
                <c:pt idx="1386">
                  <c:v>30.1</c:v>
                </c:pt>
                <c:pt idx="1387">
                  <c:v>30.2</c:v>
                </c:pt>
                <c:pt idx="1388">
                  <c:v>30.1</c:v>
                </c:pt>
                <c:pt idx="1389">
                  <c:v>30.1</c:v>
                </c:pt>
                <c:pt idx="1390">
                  <c:v>30.1</c:v>
                </c:pt>
                <c:pt idx="1391">
                  <c:v>30</c:v>
                </c:pt>
                <c:pt idx="1392">
                  <c:v>30.2</c:v>
                </c:pt>
                <c:pt idx="1393">
                  <c:v>30.1</c:v>
                </c:pt>
                <c:pt idx="1394">
                  <c:v>30.2</c:v>
                </c:pt>
                <c:pt idx="1395">
                  <c:v>30.2</c:v>
                </c:pt>
                <c:pt idx="1396">
                  <c:v>30.1</c:v>
                </c:pt>
                <c:pt idx="1397">
                  <c:v>30.2</c:v>
                </c:pt>
                <c:pt idx="1398">
                  <c:v>30.1</c:v>
                </c:pt>
                <c:pt idx="1399">
                  <c:v>30.2</c:v>
                </c:pt>
                <c:pt idx="1400">
                  <c:v>30.2</c:v>
                </c:pt>
                <c:pt idx="1401">
                  <c:v>30.2</c:v>
                </c:pt>
                <c:pt idx="1402">
                  <c:v>30.2</c:v>
                </c:pt>
                <c:pt idx="1403">
                  <c:v>30.1</c:v>
                </c:pt>
                <c:pt idx="1404">
                  <c:v>30</c:v>
                </c:pt>
                <c:pt idx="1405">
                  <c:v>30.1</c:v>
                </c:pt>
                <c:pt idx="1406">
                  <c:v>30.1</c:v>
                </c:pt>
                <c:pt idx="1407">
                  <c:v>30</c:v>
                </c:pt>
                <c:pt idx="1408">
                  <c:v>30</c:v>
                </c:pt>
                <c:pt idx="1409">
                  <c:v>30</c:v>
                </c:pt>
                <c:pt idx="1410">
                  <c:v>30</c:v>
                </c:pt>
                <c:pt idx="1411">
                  <c:v>30</c:v>
                </c:pt>
                <c:pt idx="1412">
                  <c:v>30.1</c:v>
                </c:pt>
                <c:pt idx="1413">
                  <c:v>30.1</c:v>
                </c:pt>
                <c:pt idx="1414">
                  <c:v>30.1</c:v>
                </c:pt>
                <c:pt idx="1415">
                  <c:v>30</c:v>
                </c:pt>
                <c:pt idx="1416">
                  <c:v>30.1</c:v>
                </c:pt>
                <c:pt idx="1417">
                  <c:v>30.2</c:v>
                </c:pt>
                <c:pt idx="1418">
                  <c:v>30.2</c:v>
                </c:pt>
                <c:pt idx="1419">
                  <c:v>30.2</c:v>
                </c:pt>
                <c:pt idx="1420">
                  <c:v>30.2</c:v>
                </c:pt>
                <c:pt idx="1421">
                  <c:v>30.2</c:v>
                </c:pt>
                <c:pt idx="1422">
                  <c:v>30.2</c:v>
                </c:pt>
                <c:pt idx="1423">
                  <c:v>30.1</c:v>
                </c:pt>
                <c:pt idx="1424">
                  <c:v>30.2</c:v>
                </c:pt>
                <c:pt idx="1425">
                  <c:v>30.2</c:v>
                </c:pt>
                <c:pt idx="1426">
                  <c:v>30.2</c:v>
                </c:pt>
                <c:pt idx="1427">
                  <c:v>30.1</c:v>
                </c:pt>
                <c:pt idx="1428">
                  <c:v>30.1</c:v>
                </c:pt>
                <c:pt idx="1429">
                  <c:v>30.1</c:v>
                </c:pt>
                <c:pt idx="1430">
                  <c:v>30.1</c:v>
                </c:pt>
                <c:pt idx="1431">
                  <c:v>30.1</c:v>
                </c:pt>
                <c:pt idx="1432">
                  <c:v>30.1</c:v>
                </c:pt>
                <c:pt idx="1433">
                  <c:v>30.2</c:v>
                </c:pt>
                <c:pt idx="1434">
                  <c:v>30.1</c:v>
                </c:pt>
                <c:pt idx="1435">
                  <c:v>30.2</c:v>
                </c:pt>
                <c:pt idx="1436">
                  <c:v>30.2</c:v>
                </c:pt>
                <c:pt idx="1437">
                  <c:v>30.2</c:v>
                </c:pt>
                <c:pt idx="1438">
                  <c:v>30.2</c:v>
                </c:pt>
                <c:pt idx="1439">
                  <c:v>30.1</c:v>
                </c:pt>
                <c:pt idx="1440">
                  <c:v>30</c:v>
                </c:pt>
                <c:pt idx="1441">
                  <c:v>30</c:v>
                </c:pt>
                <c:pt idx="1442">
                  <c:v>30.1</c:v>
                </c:pt>
                <c:pt idx="1443">
                  <c:v>30</c:v>
                </c:pt>
                <c:pt idx="1444">
                  <c:v>30.1</c:v>
                </c:pt>
                <c:pt idx="1445">
                  <c:v>30.2</c:v>
                </c:pt>
                <c:pt idx="1446">
                  <c:v>30.2</c:v>
                </c:pt>
                <c:pt idx="1447">
                  <c:v>30.2</c:v>
                </c:pt>
                <c:pt idx="1448">
                  <c:v>30.2</c:v>
                </c:pt>
                <c:pt idx="1449">
                  <c:v>30.2</c:v>
                </c:pt>
                <c:pt idx="1450">
                  <c:v>30.1</c:v>
                </c:pt>
                <c:pt idx="1451">
                  <c:v>30.2</c:v>
                </c:pt>
                <c:pt idx="1452">
                  <c:v>30.1</c:v>
                </c:pt>
                <c:pt idx="1453">
                  <c:v>30.2</c:v>
                </c:pt>
                <c:pt idx="1454">
                  <c:v>30.2</c:v>
                </c:pt>
                <c:pt idx="1455">
                  <c:v>30.1</c:v>
                </c:pt>
                <c:pt idx="1456">
                  <c:v>30.2</c:v>
                </c:pt>
                <c:pt idx="1457">
                  <c:v>30.2</c:v>
                </c:pt>
                <c:pt idx="1458">
                  <c:v>30.2</c:v>
                </c:pt>
                <c:pt idx="1459">
                  <c:v>30.2</c:v>
                </c:pt>
                <c:pt idx="1460">
                  <c:v>30.1</c:v>
                </c:pt>
                <c:pt idx="1461">
                  <c:v>30.1</c:v>
                </c:pt>
                <c:pt idx="1462">
                  <c:v>30.1</c:v>
                </c:pt>
                <c:pt idx="1463">
                  <c:v>30.2</c:v>
                </c:pt>
                <c:pt idx="1464">
                  <c:v>30.2</c:v>
                </c:pt>
                <c:pt idx="1465">
                  <c:v>30.2</c:v>
                </c:pt>
                <c:pt idx="1466">
                  <c:v>30.2</c:v>
                </c:pt>
                <c:pt idx="1467">
                  <c:v>30.1</c:v>
                </c:pt>
                <c:pt idx="1468">
                  <c:v>30.2</c:v>
                </c:pt>
                <c:pt idx="1469">
                  <c:v>30.1</c:v>
                </c:pt>
                <c:pt idx="1470">
                  <c:v>30</c:v>
                </c:pt>
                <c:pt idx="1471">
                  <c:v>30.1</c:v>
                </c:pt>
                <c:pt idx="1472">
                  <c:v>30.2</c:v>
                </c:pt>
                <c:pt idx="1473">
                  <c:v>30.2</c:v>
                </c:pt>
                <c:pt idx="1474">
                  <c:v>30.1</c:v>
                </c:pt>
                <c:pt idx="1475">
                  <c:v>30.1</c:v>
                </c:pt>
                <c:pt idx="1476">
                  <c:v>30.1</c:v>
                </c:pt>
                <c:pt idx="1477">
                  <c:v>30.1</c:v>
                </c:pt>
                <c:pt idx="1478">
                  <c:v>30.1</c:v>
                </c:pt>
                <c:pt idx="1479">
                  <c:v>30.2</c:v>
                </c:pt>
                <c:pt idx="1480">
                  <c:v>30.1</c:v>
                </c:pt>
                <c:pt idx="1481">
                  <c:v>30</c:v>
                </c:pt>
                <c:pt idx="1482">
                  <c:v>30.1</c:v>
                </c:pt>
                <c:pt idx="1483">
                  <c:v>30.2</c:v>
                </c:pt>
                <c:pt idx="1484">
                  <c:v>30.1</c:v>
                </c:pt>
                <c:pt idx="1485">
                  <c:v>30.2</c:v>
                </c:pt>
                <c:pt idx="1486">
                  <c:v>30.1</c:v>
                </c:pt>
                <c:pt idx="1487">
                  <c:v>30.1</c:v>
                </c:pt>
                <c:pt idx="1488">
                  <c:v>30.1</c:v>
                </c:pt>
                <c:pt idx="1489">
                  <c:v>30.2</c:v>
                </c:pt>
                <c:pt idx="1490">
                  <c:v>30.2</c:v>
                </c:pt>
                <c:pt idx="1491">
                  <c:v>30.2</c:v>
                </c:pt>
                <c:pt idx="1492">
                  <c:v>30.2</c:v>
                </c:pt>
                <c:pt idx="1493">
                  <c:v>30.2</c:v>
                </c:pt>
                <c:pt idx="1494">
                  <c:v>30.1</c:v>
                </c:pt>
                <c:pt idx="1495">
                  <c:v>30</c:v>
                </c:pt>
                <c:pt idx="1496">
                  <c:v>30</c:v>
                </c:pt>
                <c:pt idx="1497">
                  <c:v>30.2</c:v>
                </c:pt>
                <c:pt idx="1498">
                  <c:v>30.2</c:v>
                </c:pt>
                <c:pt idx="1499">
                  <c:v>30.1</c:v>
                </c:pt>
                <c:pt idx="1500">
                  <c:v>30.2</c:v>
                </c:pt>
                <c:pt idx="1501">
                  <c:v>30.1</c:v>
                </c:pt>
                <c:pt idx="1502">
                  <c:v>30.1</c:v>
                </c:pt>
                <c:pt idx="1503">
                  <c:v>30.1</c:v>
                </c:pt>
                <c:pt idx="1504">
                  <c:v>30</c:v>
                </c:pt>
                <c:pt idx="1505">
                  <c:v>30.2</c:v>
                </c:pt>
                <c:pt idx="1506">
                  <c:v>30.2</c:v>
                </c:pt>
                <c:pt idx="1507">
                  <c:v>30.2</c:v>
                </c:pt>
                <c:pt idx="1508">
                  <c:v>30.2</c:v>
                </c:pt>
                <c:pt idx="1509">
                  <c:v>30.2</c:v>
                </c:pt>
                <c:pt idx="1510">
                  <c:v>30.2</c:v>
                </c:pt>
                <c:pt idx="1511">
                  <c:v>30.1</c:v>
                </c:pt>
                <c:pt idx="1512">
                  <c:v>30.2</c:v>
                </c:pt>
                <c:pt idx="1513">
                  <c:v>30.2</c:v>
                </c:pt>
                <c:pt idx="1514">
                  <c:v>30.2</c:v>
                </c:pt>
                <c:pt idx="1515">
                  <c:v>30.2</c:v>
                </c:pt>
                <c:pt idx="1516">
                  <c:v>30.1</c:v>
                </c:pt>
                <c:pt idx="1517">
                  <c:v>30.1</c:v>
                </c:pt>
                <c:pt idx="1518">
                  <c:v>30.2</c:v>
                </c:pt>
                <c:pt idx="1519">
                  <c:v>30.1</c:v>
                </c:pt>
                <c:pt idx="1520">
                  <c:v>30.1</c:v>
                </c:pt>
                <c:pt idx="1521">
                  <c:v>30.2</c:v>
                </c:pt>
                <c:pt idx="1522">
                  <c:v>30.2</c:v>
                </c:pt>
                <c:pt idx="1523">
                  <c:v>30.2</c:v>
                </c:pt>
                <c:pt idx="1524">
                  <c:v>30.2</c:v>
                </c:pt>
                <c:pt idx="1525">
                  <c:v>30.2</c:v>
                </c:pt>
                <c:pt idx="1526">
                  <c:v>30.2</c:v>
                </c:pt>
                <c:pt idx="1527">
                  <c:v>30.2</c:v>
                </c:pt>
                <c:pt idx="1528">
                  <c:v>30.1</c:v>
                </c:pt>
                <c:pt idx="1529">
                  <c:v>30.2</c:v>
                </c:pt>
                <c:pt idx="1530">
                  <c:v>30.1</c:v>
                </c:pt>
                <c:pt idx="1531">
                  <c:v>30.2</c:v>
                </c:pt>
                <c:pt idx="1532">
                  <c:v>30.1</c:v>
                </c:pt>
                <c:pt idx="1533">
                  <c:v>30.2</c:v>
                </c:pt>
                <c:pt idx="1534">
                  <c:v>30.2</c:v>
                </c:pt>
                <c:pt idx="1535">
                  <c:v>30.2</c:v>
                </c:pt>
                <c:pt idx="1536">
                  <c:v>30.2</c:v>
                </c:pt>
                <c:pt idx="1537">
                  <c:v>30.1</c:v>
                </c:pt>
                <c:pt idx="1538">
                  <c:v>30.1</c:v>
                </c:pt>
                <c:pt idx="1539">
                  <c:v>30.1</c:v>
                </c:pt>
                <c:pt idx="1540">
                  <c:v>30.1</c:v>
                </c:pt>
                <c:pt idx="1541">
                  <c:v>30</c:v>
                </c:pt>
                <c:pt idx="1542">
                  <c:v>30.2</c:v>
                </c:pt>
                <c:pt idx="1543">
                  <c:v>30.2</c:v>
                </c:pt>
                <c:pt idx="1544">
                  <c:v>30.2</c:v>
                </c:pt>
                <c:pt idx="1545">
                  <c:v>30.2</c:v>
                </c:pt>
                <c:pt idx="1546">
                  <c:v>30.2</c:v>
                </c:pt>
                <c:pt idx="1547">
                  <c:v>30.1</c:v>
                </c:pt>
                <c:pt idx="1548">
                  <c:v>30.2</c:v>
                </c:pt>
                <c:pt idx="1549">
                  <c:v>30.1</c:v>
                </c:pt>
                <c:pt idx="1550">
                  <c:v>30.2</c:v>
                </c:pt>
                <c:pt idx="1551">
                  <c:v>30.1</c:v>
                </c:pt>
                <c:pt idx="1552">
                  <c:v>30.2</c:v>
                </c:pt>
                <c:pt idx="1553">
                  <c:v>30.1</c:v>
                </c:pt>
                <c:pt idx="1554">
                  <c:v>30.2</c:v>
                </c:pt>
                <c:pt idx="1555">
                  <c:v>30.2</c:v>
                </c:pt>
                <c:pt idx="1556">
                  <c:v>30.2</c:v>
                </c:pt>
                <c:pt idx="1557">
                  <c:v>30.2</c:v>
                </c:pt>
                <c:pt idx="1558">
                  <c:v>30.2</c:v>
                </c:pt>
                <c:pt idx="1559">
                  <c:v>30.2</c:v>
                </c:pt>
                <c:pt idx="1560">
                  <c:v>30.1</c:v>
                </c:pt>
                <c:pt idx="1561">
                  <c:v>30.2</c:v>
                </c:pt>
                <c:pt idx="1562">
                  <c:v>30.2</c:v>
                </c:pt>
                <c:pt idx="1563">
                  <c:v>30.1</c:v>
                </c:pt>
                <c:pt idx="1564">
                  <c:v>30.2</c:v>
                </c:pt>
                <c:pt idx="1565">
                  <c:v>30.2</c:v>
                </c:pt>
                <c:pt idx="1566">
                  <c:v>30.1</c:v>
                </c:pt>
                <c:pt idx="1567">
                  <c:v>30.2</c:v>
                </c:pt>
                <c:pt idx="1568">
                  <c:v>30.2</c:v>
                </c:pt>
                <c:pt idx="1569">
                  <c:v>30.2</c:v>
                </c:pt>
                <c:pt idx="1570">
                  <c:v>30.2</c:v>
                </c:pt>
                <c:pt idx="1571">
                  <c:v>30.2</c:v>
                </c:pt>
                <c:pt idx="1572">
                  <c:v>30.2</c:v>
                </c:pt>
                <c:pt idx="1573">
                  <c:v>30.2</c:v>
                </c:pt>
                <c:pt idx="1574">
                  <c:v>30.1</c:v>
                </c:pt>
                <c:pt idx="1575">
                  <c:v>30.2</c:v>
                </c:pt>
                <c:pt idx="1576">
                  <c:v>30.2</c:v>
                </c:pt>
                <c:pt idx="1577">
                  <c:v>30.2</c:v>
                </c:pt>
                <c:pt idx="1578">
                  <c:v>30.2</c:v>
                </c:pt>
                <c:pt idx="1579">
                  <c:v>30.2</c:v>
                </c:pt>
                <c:pt idx="1580">
                  <c:v>30.2</c:v>
                </c:pt>
                <c:pt idx="1581">
                  <c:v>30.2</c:v>
                </c:pt>
                <c:pt idx="1582">
                  <c:v>30.2</c:v>
                </c:pt>
                <c:pt idx="1583">
                  <c:v>30.2</c:v>
                </c:pt>
                <c:pt idx="1584">
                  <c:v>30.2</c:v>
                </c:pt>
                <c:pt idx="1585">
                  <c:v>30.2</c:v>
                </c:pt>
                <c:pt idx="1586">
                  <c:v>30.1</c:v>
                </c:pt>
                <c:pt idx="1587">
                  <c:v>30.2</c:v>
                </c:pt>
                <c:pt idx="1588">
                  <c:v>30.2</c:v>
                </c:pt>
                <c:pt idx="1589">
                  <c:v>30.2</c:v>
                </c:pt>
                <c:pt idx="1590">
                  <c:v>30.2</c:v>
                </c:pt>
                <c:pt idx="1591">
                  <c:v>30.2</c:v>
                </c:pt>
                <c:pt idx="1592">
                  <c:v>30.2</c:v>
                </c:pt>
                <c:pt idx="1593">
                  <c:v>30.2</c:v>
                </c:pt>
                <c:pt idx="1594">
                  <c:v>30.2</c:v>
                </c:pt>
                <c:pt idx="1595">
                  <c:v>30.2</c:v>
                </c:pt>
                <c:pt idx="1596">
                  <c:v>30.2</c:v>
                </c:pt>
                <c:pt idx="1597">
                  <c:v>30.2</c:v>
                </c:pt>
                <c:pt idx="1598">
                  <c:v>30.2</c:v>
                </c:pt>
                <c:pt idx="1599">
                  <c:v>30.2</c:v>
                </c:pt>
                <c:pt idx="1600">
                  <c:v>30.2</c:v>
                </c:pt>
                <c:pt idx="1601">
                  <c:v>30.2</c:v>
                </c:pt>
                <c:pt idx="1602">
                  <c:v>30.2</c:v>
                </c:pt>
                <c:pt idx="1603">
                  <c:v>30.2</c:v>
                </c:pt>
                <c:pt idx="1604">
                  <c:v>30.2</c:v>
                </c:pt>
                <c:pt idx="1605">
                  <c:v>30.2</c:v>
                </c:pt>
                <c:pt idx="1606">
                  <c:v>30.2</c:v>
                </c:pt>
                <c:pt idx="1607">
                  <c:v>30.2</c:v>
                </c:pt>
                <c:pt idx="1608">
                  <c:v>30.2</c:v>
                </c:pt>
                <c:pt idx="1609">
                  <c:v>30.2</c:v>
                </c:pt>
                <c:pt idx="1610">
                  <c:v>30.2</c:v>
                </c:pt>
                <c:pt idx="1611">
                  <c:v>30.2</c:v>
                </c:pt>
                <c:pt idx="1612">
                  <c:v>30.2</c:v>
                </c:pt>
                <c:pt idx="1613">
                  <c:v>30.2</c:v>
                </c:pt>
                <c:pt idx="1614">
                  <c:v>30.2</c:v>
                </c:pt>
                <c:pt idx="1615">
                  <c:v>30.2</c:v>
                </c:pt>
                <c:pt idx="1616">
                  <c:v>30.2</c:v>
                </c:pt>
                <c:pt idx="1617">
                  <c:v>30.2</c:v>
                </c:pt>
                <c:pt idx="1618">
                  <c:v>30.2</c:v>
                </c:pt>
                <c:pt idx="1619">
                  <c:v>30.2</c:v>
                </c:pt>
                <c:pt idx="1620">
                  <c:v>30.2</c:v>
                </c:pt>
                <c:pt idx="1621">
                  <c:v>30.2</c:v>
                </c:pt>
                <c:pt idx="1622">
                  <c:v>30.1</c:v>
                </c:pt>
                <c:pt idx="1623">
                  <c:v>30.2</c:v>
                </c:pt>
                <c:pt idx="1624">
                  <c:v>30.2</c:v>
                </c:pt>
                <c:pt idx="1625">
                  <c:v>30.2</c:v>
                </c:pt>
                <c:pt idx="1626">
                  <c:v>30.2</c:v>
                </c:pt>
                <c:pt idx="1627">
                  <c:v>30.2</c:v>
                </c:pt>
                <c:pt idx="1628">
                  <c:v>30.2</c:v>
                </c:pt>
                <c:pt idx="1629">
                  <c:v>30.2</c:v>
                </c:pt>
                <c:pt idx="1630">
                  <c:v>30.2</c:v>
                </c:pt>
                <c:pt idx="1631">
                  <c:v>30.2</c:v>
                </c:pt>
                <c:pt idx="1632">
                  <c:v>30.2</c:v>
                </c:pt>
                <c:pt idx="1633">
                  <c:v>30.2</c:v>
                </c:pt>
                <c:pt idx="1634">
                  <c:v>30.2</c:v>
                </c:pt>
                <c:pt idx="1635">
                  <c:v>30.2</c:v>
                </c:pt>
                <c:pt idx="1636">
                  <c:v>30.2</c:v>
                </c:pt>
                <c:pt idx="1637">
                  <c:v>30.2</c:v>
                </c:pt>
                <c:pt idx="1638">
                  <c:v>30.2</c:v>
                </c:pt>
                <c:pt idx="1639">
                  <c:v>30.2</c:v>
                </c:pt>
                <c:pt idx="1640">
                  <c:v>30.2</c:v>
                </c:pt>
                <c:pt idx="1641">
                  <c:v>30.2</c:v>
                </c:pt>
                <c:pt idx="1642">
                  <c:v>30.2</c:v>
                </c:pt>
                <c:pt idx="1643">
                  <c:v>30.2</c:v>
                </c:pt>
                <c:pt idx="1644">
                  <c:v>30.2</c:v>
                </c:pt>
                <c:pt idx="1645">
                  <c:v>30.2</c:v>
                </c:pt>
                <c:pt idx="1646">
                  <c:v>30.2</c:v>
                </c:pt>
                <c:pt idx="1647">
                  <c:v>30.2</c:v>
                </c:pt>
                <c:pt idx="1648">
                  <c:v>30.2</c:v>
                </c:pt>
                <c:pt idx="1649">
                  <c:v>30.2</c:v>
                </c:pt>
                <c:pt idx="1650">
                  <c:v>30.2</c:v>
                </c:pt>
                <c:pt idx="1651">
                  <c:v>30.2</c:v>
                </c:pt>
                <c:pt idx="1652">
                  <c:v>30.2</c:v>
                </c:pt>
                <c:pt idx="1653">
                  <c:v>30.2</c:v>
                </c:pt>
                <c:pt idx="1654">
                  <c:v>30.2</c:v>
                </c:pt>
                <c:pt idx="1655">
                  <c:v>30.2</c:v>
                </c:pt>
                <c:pt idx="1656">
                  <c:v>30.2</c:v>
                </c:pt>
                <c:pt idx="1657">
                  <c:v>30.2</c:v>
                </c:pt>
                <c:pt idx="1658">
                  <c:v>30.2</c:v>
                </c:pt>
                <c:pt idx="1659">
                  <c:v>30.2</c:v>
                </c:pt>
                <c:pt idx="1660">
                  <c:v>30.2</c:v>
                </c:pt>
                <c:pt idx="1661">
                  <c:v>30.2</c:v>
                </c:pt>
                <c:pt idx="1662">
                  <c:v>30.2</c:v>
                </c:pt>
                <c:pt idx="1663">
                  <c:v>30.2</c:v>
                </c:pt>
                <c:pt idx="1664">
                  <c:v>30.2</c:v>
                </c:pt>
                <c:pt idx="1665">
                  <c:v>30.2</c:v>
                </c:pt>
                <c:pt idx="1666">
                  <c:v>30.2</c:v>
                </c:pt>
                <c:pt idx="1667">
                  <c:v>30.2</c:v>
                </c:pt>
                <c:pt idx="1668">
                  <c:v>30.2</c:v>
                </c:pt>
                <c:pt idx="1669">
                  <c:v>30.2</c:v>
                </c:pt>
                <c:pt idx="1670">
                  <c:v>30.2</c:v>
                </c:pt>
                <c:pt idx="1671">
                  <c:v>30.2</c:v>
                </c:pt>
                <c:pt idx="1672">
                  <c:v>30.2</c:v>
                </c:pt>
                <c:pt idx="1673">
                  <c:v>30.2</c:v>
                </c:pt>
                <c:pt idx="1674">
                  <c:v>30.2</c:v>
                </c:pt>
                <c:pt idx="1675">
                  <c:v>30.2</c:v>
                </c:pt>
                <c:pt idx="1676">
                  <c:v>30.2</c:v>
                </c:pt>
                <c:pt idx="1677">
                  <c:v>30.2</c:v>
                </c:pt>
                <c:pt idx="1678">
                  <c:v>30.2</c:v>
                </c:pt>
                <c:pt idx="1679">
                  <c:v>30.2</c:v>
                </c:pt>
                <c:pt idx="1680">
                  <c:v>30.2</c:v>
                </c:pt>
                <c:pt idx="1681">
                  <c:v>30.2</c:v>
                </c:pt>
                <c:pt idx="1682">
                  <c:v>30.2</c:v>
                </c:pt>
                <c:pt idx="1683">
                  <c:v>30.2</c:v>
                </c:pt>
                <c:pt idx="1684">
                  <c:v>30.2</c:v>
                </c:pt>
                <c:pt idx="1685">
                  <c:v>30.2</c:v>
                </c:pt>
                <c:pt idx="1686">
                  <c:v>30.2</c:v>
                </c:pt>
                <c:pt idx="1687">
                  <c:v>30.2</c:v>
                </c:pt>
                <c:pt idx="1688">
                  <c:v>30.2</c:v>
                </c:pt>
                <c:pt idx="1689">
                  <c:v>30.2</c:v>
                </c:pt>
                <c:pt idx="1690">
                  <c:v>30.2</c:v>
                </c:pt>
                <c:pt idx="1691">
                  <c:v>30.2</c:v>
                </c:pt>
                <c:pt idx="1692">
                  <c:v>30.2</c:v>
                </c:pt>
                <c:pt idx="1693">
                  <c:v>30.2</c:v>
                </c:pt>
                <c:pt idx="1694">
                  <c:v>30.2</c:v>
                </c:pt>
                <c:pt idx="1695">
                  <c:v>30.2</c:v>
                </c:pt>
                <c:pt idx="1696">
                  <c:v>30.2</c:v>
                </c:pt>
                <c:pt idx="1697">
                  <c:v>30.2</c:v>
                </c:pt>
                <c:pt idx="1698">
                  <c:v>30.2</c:v>
                </c:pt>
                <c:pt idx="1699">
                  <c:v>30.2</c:v>
                </c:pt>
                <c:pt idx="1700">
                  <c:v>30.2</c:v>
                </c:pt>
                <c:pt idx="1701">
                  <c:v>30.2</c:v>
                </c:pt>
                <c:pt idx="1702">
                  <c:v>30.2</c:v>
                </c:pt>
                <c:pt idx="1703">
                  <c:v>30.2</c:v>
                </c:pt>
                <c:pt idx="1704">
                  <c:v>30.2</c:v>
                </c:pt>
                <c:pt idx="1705">
                  <c:v>30.2</c:v>
                </c:pt>
                <c:pt idx="1706">
                  <c:v>30.2</c:v>
                </c:pt>
                <c:pt idx="1707">
                  <c:v>30.2</c:v>
                </c:pt>
                <c:pt idx="1708">
                  <c:v>30.2</c:v>
                </c:pt>
                <c:pt idx="1709">
                  <c:v>30.2</c:v>
                </c:pt>
                <c:pt idx="1710">
                  <c:v>30.2</c:v>
                </c:pt>
                <c:pt idx="1711">
                  <c:v>30.2</c:v>
                </c:pt>
                <c:pt idx="1712">
                  <c:v>30.2</c:v>
                </c:pt>
                <c:pt idx="1713">
                  <c:v>30.2</c:v>
                </c:pt>
                <c:pt idx="1714">
                  <c:v>30.1</c:v>
                </c:pt>
                <c:pt idx="1715">
                  <c:v>30.2</c:v>
                </c:pt>
                <c:pt idx="1716">
                  <c:v>30.2</c:v>
                </c:pt>
                <c:pt idx="1717">
                  <c:v>30.2</c:v>
                </c:pt>
                <c:pt idx="1718">
                  <c:v>30.2</c:v>
                </c:pt>
                <c:pt idx="1719">
                  <c:v>30.2</c:v>
                </c:pt>
                <c:pt idx="1720">
                  <c:v>30.2</c:v>
                </c:pt>
                <c:pt idx="1721">
                  <c:v>30.2</c:v>
                </c:pt>
                <c:pt idx="1722">
                  <c:v>30.2</c:v>
                </c:pt>
                <c:pt idx="1723">
                  <c:v>30.2</c:v>
                </c:pt>
                <c:pt idx="1724">
                  <c:v>30.2</c:v>
                </c:pt>
                <c:pt idx="1725">
                  <c:v>30.2</c:v>
                </c:pt>
                <c:pt idx="1726">
                  <c:v>30.2</c:v>
                </c:pt>
                <c:pt idx="1727">
                  <c:v>30.2</c:v>
                </c:pt>
                <c:pt idx="1728">
                  <c:v>30.2</c:v>
                </c:pt>
                <c:pt idx="1729">
                  <c:v>30.2</c:v>
                </c:pt>
                <c:pt idx="1730">
                  <c:v>30.2</c:v>
                </c:pt>
                <c:pt idx="1731">
                  <c:v>30.2</c:v>
                </c:pt>
                <c:pt idx="1732">
                  <c:v>30.2</c:v>
                </c:pt>
                <c:pt idx="1733">
                  <c:v>30.2</c:v>
                </c:pt>
                <c:pt idx="1734">
                  <c:v>30.2</c:v>
                </c:pt>
                <c:pt idx="1735">
                  <c:v>30.2</c:v>
                </c:pt>
                <c:pt idx="1736">
                  <c:v>30.2</c:v>
                </c:pt>
                <c:pt idx="1737">
                  <c:v>30.2</c:v>
                </c:pt>
                <c:pt idx="1738">
                  <c:v>30.2</c:v>
                </c:pt>
                <c:pt idx="1739">
                  <c:v>30.2</c:v>
                </c:pt>
                <c:pt idx="1740">
                  <c:v>30.2</c:v>
                </c:pt>
                <c:pt idx="1741">
                  <c:v>30.2</c:v>
                </c:pt>
                <c:pt idx="1742">
                  <c:v>30.2</c:v>
                </c:pt>
                <c:pt idx="1743">
                  <c:v>30.2</c:v>
                </c:pt>
                <c:pt idx="1744">
                  <c:v>30.2</c:v>
                </c:pt>
                <c:pt idx="1745">
                  <c:v>30.2</c:v>
                </c:pt>
                <c:pt idx="1746">
                  <c:v>30.2</c:v>
                </c:pt>
                <c:pt idx="1747">
                  <c:v>30.2</c:v>
                </c:pt>
                <c:pt idx="1748">
                  <c:v>30.2</c:v>
                </c:pt>
                <c:pt idx="1749">
                  <c:v>30.2</c:v>
                </c:pt>
                <c:pt idx="1750">
                  <c:v>30.2</c:v>
                </c:pt>
                <c:pt idx="1751">
                  <c:v>30.2</c:v>
                </c:pt>
                <c:pt idx="1752">
                  <c:v>30.2</c:v>
                </c:pt>
                <c:pt idx="1753">
                  <c:v>30.2</c:v>
                </c:pt>
                <c:pt idx="1754">
                  <c:v>30.2</c:v>
                </c:pt>
                <c:pt idx="1755">
                  <c:v>30.3</c:v>
                </c:pt>
                <c:pt idx="1756">
                  <c:v>30.2</c:v>
                </c:pt>
                <c:pt idx="1757">
                  <c:v>30.2</c:v>
                </c:pt>
                <c:pt idx="1758">
                  <c:v>30.2</c:v>
                </c:pt>
                <c:pt idx="1759">
                  <c:v>30.2</c:v>
                </c:pt>
                <c:pt idx="1760">
                  <c:v>30.2</c:v>
                </c:pt>
                <c:pt idx="1761">
                  <c:v>30.2</c:v>
                </c:pt>
                <c:pt idx="1762">
                  <c:v>30.3</c:v>
                </c:pt>
                <c:pt idx="1763">
                  <c:v>30.2</c:v>
                </c:pt>
                <c:pt idx="1764">
                  <c:v>30.2</c:v>
                </c:pt>
                <c:pt idx="1765">
                  <c:v>30.2</c:v>
                </c:pt>
                <c:pt idx="1766">
                  <c:v>30.2</c:v>
                </c:pt>
                <c:pt idx="1767">
                  <c:v>30.2</c:v>
                </c:pt>
                <c:pt idx="1768">
                  <c:v>30.2</c:v>
                </c:pt>
                <c:pt idx="1769">
                  <c:v>30.2</c:v>
                </c:pt>
                <c:pt idx="1770">
                  <c:v>30.2</c:v>
                </c:pt>
                <c:pt idx="1771">
                  <c:v>30.2</c:v>
                </c:pt>
                <c:pt idx="1772">
                  <c:v>30.2</c:v>
                </c:pt>
                <c:pt idx="1773">
                  <c:v>30.2</c:v>
                </c:pt>
                <c:pt idx="1774">
                  <c:v>30.2</c:v>
                </c:pt>
                <c:pt idx="1775">
                  <c:v>30.2</c:v>
                </c:pt>
                <c:pt idx="1776">
                  <c:v>30.2</c:v>
                </c:pt>
                <c:pt idx="1777">
                  <c:v>30.2</c:v>
                </c:pt>
                <c:pt idx="1778">
                  <c:v>30.2</c:v>
                </c:pt>
                <c:pt idx="1779">
                  <c:v>30.2</c:v>
                </c:pt>
                <c:pt idx="1780">
                  <c:v>30.2</c:v>
                </c:pt>
                <c:pt idx="1781">
                  <c:v>30.2</c:v>
                </c:pt>
                <c:pt idx="1782">
                  <c:v>30.2</c:v>
                </c:pt>
                <c:pt idx="1783">
                  <c:v>30.2</c:v>
                </c:pt>
                <c:pt idx="1784">
                  <c:v>30.2</c:v>
                </c:pt>
                <c:pt idx="1785">
                  <c:v>30.2</c:v>
                </c:pt>
                <c:pt idx="1786">
                  <c:v>30.2</c:v>
                </c:pt>
                <c:pt idx="1787">
                  <c:v>30.2</c:v>
                </c:pt>
                <c:pt idx="1788">
                  <c:v>30.2</c:v>
                </c:pt>
                <c:pt idx="1789">
                  <c:v>30.2</c:v>
                </c:pt>
                <c:pt idx="1790">
                  <c:v>30.2</c:v>
                </c:pt>
                <c:pt idx="1791">
                  <c:v>30.2</c:v>
                </c:pt>
                <c:pt idx="1792">
                  <c:v>30.2</c:v>
                </c:pt>
                <c:pt idx="1793">
                  <c:v>30.2</c:v>
                </c:pt>
                <c:pt idx="1794">
                  <c:v>30.2</c:v>
                </c:pt>
                <c:pt idx="1795">
                  <c:v>30.2</c:v>
                </c:pt>
                <c:pt idx="1796">
                  <c:v>30.2</c:v>
                </c:pt>
                <c:pt idx="1797">
                  <c:v>30.2</c:v>
                </c:pt>
                <c:pt idx="1798">
                  <c:v>30.2</c:v>
                </c:pt>
                <c:pt idx="1799">
                  <c:v>30.2</c:v>
                </c:pt>
                <c:pt idx="1800">
                  <c:v>30.2</c:v>
                </c:pt>
                <c:pt idx="1801">
                  <c:v>30.2</c:v>
                </c:pt>
                <c:pt idx="1802">
                  <c:v>30.2</c:v>
                </c:pt>
                <c:pt idx="1803">
                  <c:v>30.2</c:v>
                </c:pt>
                <c:pt idx="1804">
                  <c:v>30.2</c:v>
                </c:pt>
                <c:pt idx="1805">
                  <c:v>30.2</c:v>
                </c:pt>
                <c:pt idx="1806">
                  <c:v>30.2</c:v>
                </c:pt>
                <c:pt idx="1807">
                  <c:v>30.2</c:v>
                </c:pt>
                <c:pt idx="1808">
                  <c:v>30.2</c:v>
                </c:pt>
                <c:pt idx="1809">
                  <c:v>30.2</c:v>
                </c:pt>
                <c:pt idx="1810">
                  <c:v>30.2</c:v>
                </c:pt>
                <c:pt idx="1811">
                  <c:v>30.2</c:v>
                </c:pt>
                <c:pt idx="1812">
                  <c:v>30.2</c:v>
                </c:pt>
                <c:pt idx="1813">
                  <c:v>30.2</c:v>
                </c:pt>
                <c:pt idx="1814">
                  <c:v>30.2</c:v>
                </c:pt>
                <c:pt idx="1815">
                  <c:v>30.2</c:v>
                </c:pt>
                <c:pt idx="1816">
                  <c:v>30.2</c:v>
                </c:pt>
                <c:pt idx="1817">
                  <c:v>30.2</c:v>
                </c:pt>
                <c:pt idx="1818">
                  <c:v>30.2</c:v>
                </c:pt>
                <c:pt idx="1819">
                  <c:v>30.2</c:v>
                </c:pt>
                <c:pt idx="1820">
                  <c:v>30.2</c:v>
                </c:pt>
                <c:pt idx="1821">
                  <c:v>30.2</c:v>
                </c:pt>
                <c:pt idx="1822">
                  <c:v>30.2</c:v>
                </c:pt>
                <c:pt idx="1823">
                  <c:v>30.2</c:v>
                </c:pt>
                <c:pt idx="1824">
                  <c:v>30.2</c:v>
                </c:pt>
                <c:pt idx="1825">
                  <c:v>30.2</c:v>
                </c:pt>
                <c:pt idx="1826">
                  <c:v>30.2</c:v>
                </c:pt>
                <c:pt idx="1827">
                  <c:v>30.2</c:v>
                </c:pt>
                <c:pt idx="1828">
                  <c:v>30.2</c:v>
                </c:pt>
                <c:pt idx="1829">
                  <c:v>30.2</c:v>
                </c:pt>
                <c:pt idx="1830">
                  <c:v>30.2</c:v>
                </c:pt>
                <c:pt idx="1831">
                  <c:v>30.2</c:v>
                </c:pt>
                <c:pt idx="1832">
                  <c:v>30.2</c:v>
                </c:pt>
                <c:pt idx="1833">
                  <c:v>30.2</c:v>
                </c:pt>
                <c:pt idx="1834">
                  <c:v>30.2</c:v>
                </c:pt>
                <c:pt idx="1835">
                  <c:v>30.2</c:v>
                </c:pt>
                <c:pt idx="1836">
                  <c:v>30.2</c:v>
                </c:pt>
                <c:pt idx="1837">
                  <c:v>30.2</c:v>
                </c:pt>
                <c:pt idx="1838">
                  <c:v>30.2</c:v>
                </c:pt>
                <c:pt idx="1839">
                  <c:v>30.2</c:v>
                </c:pt>
                <c:pt idx="1840">
                  <c:v>30.2</c:v>
                </c:pt>
                <c:pt idx="1841">
                  <c:v>30.2</c:v>
                </c:pt>
                <c:pt idx="1842">
                  <c:v>30.2</c:v>
                </c:pt>
                <c:pt idx="1843">
                  <c:v>30.2</c:v>
                </c:pt>
                <c:pt idx="1844">
                  <c:v>30.2</c:v>
                </c:pt>
                <c:pt idx="1845">
                  <c:v>30.2</c:v>
                </c:pt>
                <c:pt idx="1846">
                  <c:v>30.2</c:v>
                </c:pt>
                <c:pt idx="1847">
                  <c:v>30.2</c:v>
                </c:pt>
                <c:pt idx="1848">
                  <c:v>30.2</c:v>
                </c:pt>
                <c:pt idx="1849">
                  <c:v>30.2</c:v>
                </c:pt>
                <c:pt idx="1850">
                  <c:v>30.2</c:v>
                </c:pt>
                <c:pt idx="1851">
                  <c:v>30.2</c:v>
                </c:pt>
                <c:pt idx="1852">
                  <c:v>30.2</c:v>
                </c:pt>
                <c:pt idx="1853">
                  <c:v>30.2</c:v>
                </c:pt>
                <c:pt idx="1854">
                  <c:v>30.2</c:v>
                </c:pt>
                <c:pt idx="1855">
                  <c:v>30.2</c:v>
                </c:pt>
                <c:pt idx="1856">
                  <c:v>30.2</c:v>
                </c:pt>
                <c:pt idx="1857">
                  <c:v>30.2</c:v>
                </c:pt>
                <c:pt idx="1858">
                  <c:v>30.2</c:v>
                </c:pt>
                <c:pt idx="1859">
                  <c:v>30.2</c:v>
                </c:pt>
                <c:pt idx="1860">
                  <c:v>30.2</c:v>
                </c:pt>
                <c:pt idx="1861">
                  <c:v>30.2</c:v>
                </c:pt>
                <c:pt idx="1862">
                  <c:v>30.2</c:v>
                </c:pt>
                <c:pt idx="1863">
                  <c:v>30.2</c:v>
                </c:pt>
                <c:pt idx="1864">
                  <c:v>30.2</c:v>
                </c:pt>
                <c:pt idx="1865">
                  <c:v>30.2</c:v>
                </c:pt>
                <c:pt idx="1866">
                  <c:v>30.2</c:v>
                </c:pt>
                <c:pt idx="1867">
                  <c:v>30.2</c:v>
                </c:pt>
                <c:pt idx="1868">
                  <c:v>30.2</c:v>
                </c:pt>
                <c:pt idx="1869">
                  <c:v>30.2</c:v>
                </c:pt>
                <c:pt idx="1870">
                  <c:v>30.2</c:v>
                </c:pt>
                <c:pt idx="1871">
                  <c:v>30.2</c:v>
                </c:pt>
                <c:pt idx="1872">
                  <c:v>30.2</c:v>
                </c:pt>
                <c:pt idx="1873">
                  <c:v>30.2</c:v>
                </c:pt>
                <c:pt idx="1874">
                  <c:v>30.2</c:v>
                </c:pt>
                <c:pt idx="1875">
                  <c:v>30.2</c:v>
                </c:pt>
                <c:pt idx="1876">
                  <c:v>30.2</c:v>
                </c:pt>
                <c:pt idx="1877">
                  <c:v>30.2</c:v>
                </c:pt>
                <c:pt idx="1878">
                  <c:v>30.2</c:v>
                </c:pt>
                <c:pt idx="1879">
                  <c:v>30.2</c:v>
                </c:pt>
                <c:pt idx="1880">
                  <c:v>30.2</c:v>
                </c:pt>
                <c:pt idx="1881">
                  <c:v>30.2</c:v>
                </c:pt>
                <c:pt idx="1882">
                  <c:v>30.2</c:v>
                </c:pt>
                <c:pt idx="1883">
                  <c:v>30.2</c:v>
                </c:pt>
                <c:pt idx="1884">
                  <c:v>30.2</c:v>
                </c:pt>
                <c:pt idx="1885">
                  <c:v>30.2</c:v>
                </c:pt>
                <c:pt idx="1886">
                  <c:v>30.2</c:v>
                </c:pt>
                <c:pt idx="1887">
                  <c:v>30.2</c:v>
                </c:pt>
                <c:pt idx="1888">
                  <c:v>30.2</c:v>
                </c:pt>
                <c:pt idx="1889">
                  <c:v>30.2</c:v>
                </c:pt>
                <c:pt idx="1890">
                  <c:v>30.2</c:v>
                </c:pt>
                <c:pt idx="1891">
                  <c:v>30.2</c:v>
                </c:pt>
                <c:pt idx="1892">
                  <c:v>30.2</c:v>
                </c:pt>
                <c:pt idx="1893">
                  <c:v>30.2</c:v>
                </c:pt>
                <c:pt idx="1894">
                  <c:v>30.2</c:v>
                </c:pt>
                <c:pt idx="1895">
                  <c:v>30.2</c:v>
                </c:pt>
                <c:pt idx="1896">
                  <c:v>30.2</c:v>
                </c:pt>
                <c:pt idx="1897">
                  <c:v>30.2</c:v>
                </c:pt>
                <c:pt idx="1898">
                  <c:v>30.2</c:v>
                </c:pt>
                <c:pt idx="1899">
                  <c:v>30.2</c:v>
                </c:pt>
                <c:pt idx="1900">
                  <c:v>30.2</c:v>
                </c:pt>
                <c:pt idx="1901">
                  <c:v>30.2</c:v>
                </c:pt>
                <c:pt idx="1902">
                  <c:v>30.2</c:v>
                </c:pt>
                <c:pt idx="1903">
                  <c:v>30.2</c:v>
                </c:pt>
                <c:pt idx="1904">
                  <c:v>30.2</c:v>
                </c:pt>
                <c:pt idx="1905">
                  <c:v>30.2</c:v>
                </c:pt>
                <c:pt idx="1906">
                  <c:v>30.2</c:v>
                </c:pt>
                <c:pt idx="1907">
                  <c:v>30.2</c:v>
                </c:pt>
                <c:pt idx="1908">
                  <c:v>30.2</c:v>
                </c:pt>
                <c:pt idx="1909">
                  <c:v>30.2</c:v>
                </c:pt>
                <c:pt idx="1910">
                  <c:v>30.2</c:v>
                </c:pt>
                <c:pt idx="1911">
                  <c:v>30.2</c:v>
                </c:pt>
                <c:pt idx="1912">
                  <c:v>30.2</c:v>
                </c:pt>
                <c:pt idx="1913">
                  <c:v>30.2</c:v>
                </c:pt>
                <c:pt idx="1914">
                  <c:v>30.2</c:v>
                </c:pt>
                <c:pt idx="1915">
                  <c:v>30.2</c:v>
                </c:pt>
                <c:pt idx="1916">
                  <c:v>30.2</c:v>
                </c:pt>
                <c:pt idx="1917">
                  <c:v>30.2</c:v>
                </c:pt>
                <c:pt idx="1918">
                  <c:v>30.2</c:v>
                </c:pt>
                <c:pt idx="1919">
                  <c:v>30.2</c:v>
                </c:pt>
                <c:pt idx="1920">
                  <c:v>30.2</c:v>
                </c:pt>
                <c:pt idx="1921">
                  <c:v>30.2</c:v>
                </c:pt>
                <c:pt idx="1922">
                  <c:v>30.2</c:v>
                </c:pt>
                <c:pt idx="1923">
                  <c:v>30.2</c:v>
                </c:pt>
                <c:pt idx="1924">
                  <c:v>30.2</c:v>
                </c:pt>
                <c:pt idx="1925">
                  <c:v>30.2</c:v>
                </c:pt>
                <c:pt idx="1926">
                  <c:v>30.2</c:v>
                </c:pt>
                <c:pt idx="1927">
                  <c:v>30.2</c:v>
                </c:pt>
                <c:pt idx="1928">
                  <c:v>30.2</c:v>
                </c:pt>
                <c:pt idx="1929">
                  <c:v>30.2</c:v>
                </c:pt>
                <c:pt idx="1930">
                  <c:v>30.2</c:v>
                </c:pt>
                <c:pt idx="1931">
                  <c:v>30.2</c:v>
                </c:pt>
                <c:pt idx="1932">
                  <c:v>30.2</c:v>
                </c:pt>
                <c:pt idx="1933">
                  <c:v>30.2</c:v>
                </c:pt>
                <c:pt idx="1934">
                  <c:v>30.2</c:v>
                </c:pt>
                <c:pt idx="1935">
                  <c:v>30.2</c:v>
                </c:pt>
                <c:pt idx="1936">
                  <c:v>30.2</c:v>
                </c:pt>
                <c:pt idx="1937">
                  <c:v>30.2</c:v>
                </c:pt>
                <c:pt idx="1938">
                  <c:v>30.2</c:v>
                </c:pt>
                <c:pt idx="1939">
                  <c:v>30.2</c:v>
                </c:pt>
                <c:pt idx="1940">
                  <c:v>30.2</c:v>
                </c:pt>
                <c:pt idx="1941">
                  <c:v>30.2</c:v>
                </c:pt>
                <c:pt idx="1942">
                  <c:v>30.2</c:v>
                </c:pt>
                <c:pt idx="1943">
                  <c:v>30.2</c:v>
                </c:pt>
                <c:pt idx="1944">
                  <c:v>30.2</c:v>
                </c:pt>
                <c:pt idx="1945">
                  <c:v>30.2</c:v>
                </c:pt>
                <c:pt idx="1946">
                  <c:v>30.2</c:v>
                </c:pt>
                <c:pt idx="1947">
                  <c:v>30.2</c:v>
                </c:pt>
                <c:pt idx="1948">
                  <c:v>30.2</c:v>
                </c:pt>
                <c:pt idx="1949">
                  <c:v>30.2</c:v>
                </c:pt>
                <c:pt idx="1950">
                  <c:v>30.2</c:v>
                </c:pt>
                <c:pt idx="1951">
                  <c:v>30.2</c:v>
                </c:pt>
                <c:pt idx="1952">
                  <c:v>30.2</c:v>
                </c:pt>
                <c:pt idx="1953">
                  <c:v>30.2</c:v>
                </c:pt>
                <c:pt idx="1954">
                  <c:v>30.2</c:v>
                </c:pt>
                <c:pt idx="1955">
                  <c:v>30.2</c:v>
                </c:pt>
                <c:pt idx="1956">
                  <c:v>30.2</c:v>
                </c:pt>
                <c:pt idx="1957">
                  <c:v>30.2</c:v>
                </c:pt>
                <c:pt idx="1958">
                  <c:v>30.2</c:v>
                </c:pt>
                <c:pt idx="1959">
                  <c:v>30.2</c:v>
                </c:pt>
                <c:pt idx="1960">
                  <c:v>30.2</c:v>
                </c:pt>
                <c:pt idx="1961">
                  <c:v>30.2</c:v>
                </c:pt>
                <c:pt idx="1962">
                  <c:v>30.2</c:v>
                </c:pt>
                <c:pt idx="1963">
                  <c:v>30.2</c:v>
                </c:pt>
                <c:pt idx="1964">
                  <c:v>30.2</c:v>
                </c:pt>
                <c:pt idx="1965">
                  <c:v>30.2</c:v>
                </c:pt>
                <c:pt idx="1966">
                  <c:v>30.2</c:v>
                </c:pt>
                <c:pt idx="1967">
                  <c:v>30.2</c:v>
                </c:pt>
                <c:pt idx="1968">
                  <c:v>30.2</c:v>
                </c:pt>
                <c:pt idx="1969">
                  <c:v>30.2</c:v>
                </c:pt>
                <c:pt idx="1970">
                  <c:v>30.2</c:v>
                </c:pt>
                <c:pt idx="1971">
                  <c:v>30.2</c:v>
                </c:pt>
                <c:pt idx="1972">
                  <c:v>30.2</c:v>
                </c:pt>
                <c:pt idx="1973">
                  <c:v>30.2</c:v>
                </c:pt>
                <c:pt idx="1974">
                  <c:v>30.2</c:v>
                </c:pt>
                <c:pt idx="1975">
                  <c:v>30.2</c:v>
                </c:pt>
                <c:pt idx="1976">
                  <c:v>30.2</c:v>
                </c:pt>
                <c:pt idx="1977">
                  <c:v>30.2</c:v>
                </c:pt>
                <c:pt idx="1978">
                  <c:v>30.2</c:v>
                </c:pt>
                <c:pt idx="1979">
                  <c:v>30.2</c:v>
                </c:pt>
                <c:pt idx="1980">
                  <c:v>30.2</c:v>
                </c:pt>
                <c:pt idx="1981">
                  <c:v>30.2</c:v>
                </c:pt>
                <c:pt idx="1982">
                  <c:v>30.2</c:v>
                </c:pt>
                <c:pt idx="1983">
                  <c:v>30.2</c:v>
                </c:pt>
                <c:pt idx="1984">
                  <c:v>30.2</c:v>
                </c:pt>
                <c:pt idx="1985">
                  <c:v>30.2</c:v>
                </c:pt>
                <c:pt idx="1986">
                  <c:v>30.2</c:v>
                </c:pt>
                <c:pt idx="1987">
                  <c:v>30.2</c:v>
                </c:pt>
                <c:pt idx="1988">
                  <c:v>30.2</c:v>
                </c:pt>
                <c:pt idx="1989">
                  <c:v>30.2</c:v>
                </c:pt>
                <c:pt idx="1990">
                  <c:v>30.2</c:v>
                </c:pt>
                <c:pt idx="1991">
                  <c:v>30.2</c:v>
                </c:pt>
                <c:pt idx="1992">
                  <c:v>30.2</c:v>
                </c:pt>
                <c:pt idx="1993">
                  <c:v>30.2</c:v>
                </c:pt>
                <c:pt idx="1994">
                  <c:v>30.2</c:v>
                </c:pt>
                <c:pt idx="1995">
                  <c:v>30.2</c:v>
                </c:pt>
                <c:pt idx="1996">
                  <c:v>30.2</c:v>
                </c:pt>
                <c:pt idx="1997">
                  <c:v>30.2</c:v>
                </c:pt>
                <c:pt idx="1998">
                  <c:v>30.2</c:v>
                </c:pt>
                <c:pt idx="1999">
                  <c:v>30.2</c:v>
                </c:pt>
                <c:pt idx="2000">
                  <c:v>30.2</c:v>
                </c:pt>
                <c:pt idx="2001">
                  <c:v>30.2</c:v>
                </c:pt>
                <c:pt idx="2002">
                  <c:v>30.2</c:v>
                </c:pt>
                <c:pt idx="2003">
                  <c:v>30.2</c:v>
                </c:pt>
                <c:pt idx="2004">
                  <c:v>30.3</c:v>
                </c:pt>
                <c:pt idx="2005">
                  <c:v>30.2</c:v>
                </c:pt>
                <c:pt idx="2006">
                  <c:v>30.2</c:v>
                </c:pt>
                <c:pt idx="2007">
                  <c:v>30.2</c:v>
                </c:pt>
                <c:pt idx="2008">
                  <c:v>30.2</c:v>
                </c:pt>
                <c:pt idx="2009">
                  <c:v>30.2</c:v>
                </c:pt>
                <c:pt idx="2010">
                  <c:v>30.2</c:v>
                </c:pt>
                <c:pt idx="2011">
                  <c:v>30.2</c:v>
                </c:pt>
                <c:pt idx="2012">
                  <c:v>30.2</c:v>
                </c:pt>
                <c:pt idx="2013">
                  <c:v>30.2</c:v>
                </c:pt>
                <c:pt idx="2014">
                  <c:v>30.2</c:v>
                </c:pt>
                <c:pt idx="2015">
                  <c:v>30.2</c:v>
                </c:pt>
                <c:pt idx="2016">
                  <c:v>30.2</c:v>
                </c:pt>
                <c:pt idx="2017">
                  <c:v>30.2</c:v>
                </c:pt>
                <c:pt idx="2018">
                  <c:v>30.2</c:v>
                </c:pt>
                <c:pt idx="2019">
                  <c:v>30.2</c:v>
                </c:pt>
                <c:pt idx="2020">
                  <c:v>30.2</c:v>
                </c:pt>
                <c:pt idx="2021">
                  <c:v>30.2</c:v>
                </c:pt>
                <c:pt idx="2022">
                  <c:v>30.2</c:v>
                </c:pt>
                <c:pt idx="2023">
                  <c:v>30.2</c:v>
                </c:pt>
                <c:pt idx="2024">
                  <c:v>30.2</c:v>
                </c:pt>
                <c:pt idx="2025">
                  <c:v>30.2</c:v>
                </c:pt>
                <c:pt idx="2026">
                  <c:v>30.2</c:v>
                </c:pt>
                <c:pt idx="2027">
                  <c:v>30.2</c:v>
                </c:pt>
                <c:pt idx="2028">
                  <c:v>30.2</c:v>
                </c:pt>
                <c:pt idx="2029">
                  <c:v>30.2</c:v>
                </c:pt>
                <c:pt idx="2030">
                  <c:v>30.2</c:v>
                </c:pt>
                <c:pt idx="2031">
                  <c:v>30.2</c:v>
                </c:pt>
                <c:pt idx="2032">
                  <c:v>30.2</c:v>
                </c:pt>
                <c:pt idx="2033">
                  <c:v>30.2</c:v>
                </c:pt>
                <c:pt idx="2034">
                  <c:v>30.2</c:v>
                </c:pt>
                <c:pt idx="2035">
                  <c:v>30.2</c:v>
                </c:pt>
                <c:pt idx="2036">
                  <c:v>30.2</c:v>
                </c:pt>
                <c:pt idx="2037">
                  <c:v>30.2</c:v>
                </c:pt>
                <c:pt idx="2038">
                  <c:v>30.2</c:v>
                </c:pt>
                <c:pt idx="2039">
                  <c:v>30.2</c:v>
                </c:pt>
                <c:pt idx="2040">
                  <c:v>30.2</c:v>
                </c:pt>
                <c:pt idx="2041">
                  <c:v>30.2</c:v>
                </c:pt>
                <c:pt idx="2042">
                  <c:v>30.2</c:v>
                </c:pt>
                <c:pt idx="2043">
                  <c:v>30.2</c:v>
                </c:pt>
                <c:pt idx="2044">
                  <c:v>30.2</c:v>
                </c:pt>
                <c:pt idx="2045">
                  <c:v>30.2</c:v>
                </c:pt>
                <c:pt idx="2046">
                  <c:v>30.2</c:v>
                </c:pt>
                <c:pt idx="2047">
                  <c:v>30.2</c:v>
                </c:pt>
                <c:pt idx="2048">
                  <c:v>30.2</c:v>
                </c:pt>
                <c:pt idx="2049">
                  <c:v>30.2</c:v>
                </c:pt>
                <c:pt idx="2050">
                  <c:v>30.2</c:v>
                </c:pt>
                <c:pt idx="2051">
                  <c:v>30.2</c:v>
                </c:pt>
                <c:pt idx="2052">
                  <c:v>30.2</c:v>
                </c:pt>
                <c:pt idx="2053">
                  <c:v>30.2</c:v>
                </c:pt>
                <c:pt idx="2054">
                  <c:v>30.2</c:v>
                </c:pt>
                <c:pt idx="2055">
                  <c:v>30.2</c:v>
                </c:pt>
                <c:pt idx="2056">
                  <c:v>30.2</c:v>
                </c:pt>
                <c:pt idx="2057">
                  <c:v>30.2</c:v>
                </c:pt>
                <c:pt idx="2058">
                  <c:v>30.2</c:v>
                </c:pt>
                <c:pt idx="2059">
                  <c:v>30.2</c:v>
                </c:pt>
                <c:pt idx="2060">
                  <c:v>30.2</c:v>
                </c:pt>
                <c:pt idx="2061">
                  <c:v>30.2</c:v>
                </c:pt>
                <c:pt idx="2062">
                  <c:v>30.2</c:v>
                </c:pt>
                <c:pt idx="2063">
                  <c:v>30.2</c:v>
                </c:pt>
                <c:pt idx="2064">
                  <c:v>30.2</c:v>
                </c:pt>
                <c:pt idx="2065">
                  <c:v>30.2</c:v>
                </c:pt>
                <c:pt idx="2066">
                  <c:v>30.2</c:v>
                </c:pt>
                <c:pt idx="2067">
                  <c:v>30.2</c:v>
                </c:pt>
                <c:pt idx="2068">
                  <c:v>30.2</c:v>
                </c:pt>
                <c:pt idx="2069">
                  <c:v>30.2</c:v>
                </c:pt>
                <c:pt idx="2070">
                  <c:v>30.2</c:v>
                </c:pt>
                <c:pt idx="2071">
                  <c:v>30.2</c:v>
                </c:pt>
                <c:pt idx="2072">
                  <c:v>30.2</c:v>
                </c:pt>
                <c:pt idx="2073">
                  <c:v>30.2</c:v>
                </c:pt>
                <c:pt idx="2074">
                  <c:v>30.2</c:v>
                </c:pt>
                <c:pt idx="2075">
                  <c:v>30.2</c:v>
                </c:pt>
                <c:pt idx="2076">
                  <c:v>30.2</c:v>
                </c:pt>
                <c:pt idx="2077">
                  <c:v>30.2</c:v>
                </c:pt>
                <c:pt idx="2078">
                  <c:v>30.2</c:v>
                </c:pt>
                <c:pt idx="2079">
                  <c:v>30.2</c:v>
                </c:pt>
                <c:pt idx="2080">
                  <c:v>30.2</c:v>
                </c:pt>
                <c:pt idx="2081">
                  <c:v>30.2</c:v>
                </c:pt>
                <c:pt idx="2082">
                  <c:v>30.2</c:v>
                </c:pt>
                <c:pt idx="2083">
                  <c:v>30.2</c:v>
                </c:pt>
                <c:pt idx="2084">
                  <c:v>30.2</c:v>
                </c:pt>
                <c:pt idx="2085">
                  <c:v>30.2</c:v>
                </c:pt>
                <c:pt idx="2086">
                  <c:v>30.2</c:v>
                </c:pt>
                <c:pt idx="2087">
                  <c:v>30.2</c:v>
                </c:pt>
                <c:pt idx="2088">
                  <c:v>30.2</c:v>
                </c:pt>
                <c:pt idx="2089">
                  <c:v>30.2</c:v>
                </c:pt>
                <c:pt idx="2090">
                  <c:v>30.2</c:v>
                </c:pt>
                <c:pt idx="2091">
                  <c:v>30.2</c:v>
                </c:pt>
                <c:pt idx="2092">
                  <c:v>30.2</c:v>
                </c:pt>
                <c:pt idx="2093">
                  <c:v>30.2</c:v>
                </c:pt>
                <c:pt idx="2094">
                  <c:v>30.2</c:v>
                </c:pt>
                <c:pt idx="2095">
                  <c:v>30.2</c:v>
                </c:pt>
                <c:pt idx="2096">
                  <c:v>30.2</c:v>
                </c:pt>
                <c:pt idx="2097">
                  <c:v>30.2</c:v>
                </c:pt>
                <c:pt idx="2098">
                  <c:v>30.2</c:v>
                </c:pt>
                <c:pt idx="2099">
                  <c:v>30.2</c:v>
                </c:pt>
                <c:pt idx="2100">
                  <c:v>30.2</c:v>
                </c:pt>
                <c:pt idx="2101">
                  <c:v>30.2</c:v>
                </c:pt>
                <c:pt idx="2102">
                  <c:v>30.2</c:v>
                </c:pt>
                <c:pt idx="2103">
                  <c:v>30.2</c:v>
                </c:pt>
                <c:pt idx="2104">
                  <c:v>30.2</c:v>
                </c:pt>
                <c:pt idx="2105">
                  <c:v>30.2</c:v>
                </c:pt>
                <c:pt idx="2106">
                  <c:v>30.2</c:v>
                </c:pt>
                <c:pt idx="2107">
                  <c:v>30.2</c:v>
                </c:pt>
                <c:pt idx="2108">
                  <c:v>30.2</c:v>
                </c:pt>
                <c:pt idx="2109">
                  <c:v>30.2</c:v>
                </c:pt>
                <c:pt idx="2110">
                  <c:v>30.2</c:v>
                </c:pt>
                <c:pt idx="2111">
                  <c:v>30.2</c:v>
                </c:pt>
                <c:pt idx="2112">
                  <c:v>30.2</c:v>
                </c:pt>
                <c:pt idx="2113">
                  <c:v>30.2</c:v>
                </c:pt>
                <c:pt idx="2114">
                  <c:v>30.2</c:v>
                </c:pt>
                <c:pt idx="2115">
                  <c:v>30.2</c:v>
                </c:pt>
                <c:pt idx="2116">
                  <c:v>30.2</c:v>
                </c:pt>
                <c:pt idx="2117">
                  <c:v>30.2</c:v>
                </c:pt>
                <c:pt idx="2118">
                  <c:v>30.2</c:v>
                </c:pt>
                <c:pt idx="2119">
                  <c:v>30.2</c:v>
                </c:pt>
                <c:pt idx="2120">
                  <c:v>30.2</c:v>
                </c:pt>
                <c:pt idx="2121">
                  <c:v>30.2</c:v>
                </c:pt>
                <c:pt idx="2122">
                  <c:v>30.2</c:v>
                </c:pt>
                <c:pt idx="2123">
                  <c:v>30.2</c:v>
                </c:pt>
                <c:pt idx="2124">
                  <c:v>30.2</c:v>
                </c:pt>
                <c:pt idx="2125">
                  <c:v>30.2</c:v>
                </c:pt>
                <c:pt idx="2126">
                  <c:v>30.2</c:v>
                </c:pt>
                <c:pt idx="2127">
                  <c:v>30.2</c:v>
                </c:pt>
                <c:pt idx="2128">
                  <c:v>30.2</c:v>
                </c:pt>
                <c:pt idx="2129">
                  <c:v>30.2</c:v>
                </c:pt>
                <c:pt idx="2130">
                  <c:v>30.2</c:v>
                </c:pt>
                <c:pt idx="2131">
                  <c:v>30.2</c:v>
                </c:pt>
                <c:pt idx="2132">
                  <c:v>30.2</c:v>
                </c:pt>
                <c:pt idx="2133">
                  <c:v>30.2</c:v>
                </c:pt>
                <c:pt idx="2134">
                  <c:v>30.2</c:v>
                </c:pt>
                <c:pt idx="2135">
                  <c:v>30.2</c:v>
                </c:pt>
                <c:pt idx="2136">
                  <c:v>30.2</c:v>
                </c:pt>
                <c:pt idx="2137">
                  <c:v>30.2</c:v>
                </c:pt>
                <c:pt idx="2138">
                  <c:v>30.2</c:v>
                </c:pt>
                <c:pt idx="2139">
                  <c:v>30.2</c:v>
                </c:pt>
                <c:pt idx="2140">
                  <c:v>30.3</c:v>
                </c:pt>
                <c:pt idx="2141">
                  <c:v>30.2</c:v>
                </c:pt>
                <c:pt idx="2142">
                  <c:v>30.2</c:v>
                </c:pt>
                <c:pt idx="2143">
                  <c:v>30.2</c:v>
                </c:pt>
                <c:pt idx="2144">
                  <c:v>30.2</c:v>
                </c:pt>
                <c:pt idx="2145">
                  <c:v>30.2</c:v>
                </c:pt>
                <c:pt idx="2146">
                  <c:v>30.2</c:v>
                </c:pt>
                <c:pt idx="2147">
                  <c:v>30.2</c:v>
                </c:pt>
                <c:pt idx="2148">
                  <c:v>30.3</c:v>
                </c:pt>
                <c:pt idx="2149">
                  <c:v>30.3</c:v>
                </c:pt>
                <c:pt idx="2150">
                  <c:v>30.3</c:v>
                </c:pt>
                <c:pt idx="2151">
                  <c:v>30.2</c:v>
                </c:pt>
                <c:pt idx="2152">
                  <c:v>30.2</c:v>
                </c:pt>
                <c:pt idx="2153">
                  <c:v>30.2</c:v>
                </c:pt>
                <c:pt idx="2154">
                  <c:v>30.2</c:v>
                </c:pt>
                <c:pt idx="2155">
                  <c:v>30.2</c:v>
                </c:pt>
                <c:pt idx="2156">
                  <c:v>30.2</c:v>
                </c:pt>
                <c:pt idx="2157">
                  <c:v>30.2</c:v>
                </c:pt>
                <c:pt idx="2158">
                  <c:v>30.2</c:v>
                </c:pt>
                <c:pt idx="2159">
                  <c:v>30.2</c:v>
                </c:pt>
                <c:pt idx="2160">
                  <c:v>30.2</c:v>
                </c:pt>
                <c:pt idx="2161">
                  <c:v>30.2</c:v>
                </c:pt>
                <c:pt idx="2162">
                  <c:v>30.2</c:v>
                </c:pt>
                <c:pt idx="2163">
                  <c:v>30.2</c:v>
                </c:pt>
                <c:pt idx="2164">
                  <c:v>30.2</c:v>
                </c:pt>
                <c:pt idx="2165">
                  <c:v>30.2</c:v>
                </c:pt>
                <c:pt idx="2166">
                  <c:v>30.2</c:v>
                </c:pt>
                <c:pt idx="2167">
                  <c:v>30.2</c:v>
                </c:pt>
                <c:pt idx="2168">
                  <c:v>30.2</c:v>
                </c:pt>
                <c:pt idx="2169">
                  <c:v>30.2</c:v>
                </c:pt>
                <c:pt idx="2170">
                  <c:v>30.2</c:v>
                </c:pt>
                <c:pt idx="2171">
                  <c:v>30.2</c:v>
                </c:pt>
                <c:pt idx="2172">
                  <c:v>30.2</c:v>
                </c:pt>
                <c:pt idx="2173">
                  <c:v>30.2</c:v>
                </c:pt>
                <c:pt idx="2174">
                  <c:v>30.2</c:v>
                </c:pt>
                <c:pt idx="2175">
                  <c:v>30.2</c:v>
                </c:pt>
                <c:pt idx="2176">
                  <c:v>30.2</c:v>
                </c:pt>
                <c:pt idx="2177">
                  <c:v>30.2</c:v>
                </c:pt>
                <c:pt idx="2178">
                  <c:v>30.2</c:v>
                </c:pt>
                <c:pt idx="2179">
                  <c:v>30.2</c:v>
                </c:pt>
                <c:pt idx="2180">
                  <c:v>30.2</c:v>
                </c:pt>
                <c:pt idx="2181">
                  <c:v>30.2</c:v>
                </c:pt>
                <c:pt idx="2182">
                  <c:v>30.2</c:v>
                </c:pt>
                <c:pt idx="2183">
                  <c:v>30.2</c:v>
                </c:pt>
                <c:pt idx="2184">
                  <c:v>30.2</c:v>
                </c:pt>
                <c:pt idx="2185">
                  <c:v>30.2</c:v>
                </c:pt>
                <c:pt idx="2186">
                  <c:v>30.2</c:v>
                </c:pt>
                <c:pt idx="2187">
                  <c:v>30.2</c:v>
                </c:pt>
                <c:pt idx="2188">
                  <c:v>30.2</c:v>
                </c:pt>
                <c:pt idx="2189">
                  <c:v>30.2</c:v>
                </c:pt>
                <c:pt idx="2190">
                  <c:v>30.2</c:v>
                </c:pt>
                <c:pt idx="2191">
                  <c:v>30.2</c:v>
                </c:pt>
                <c:pt idx="2192">
                  <c:v>30.2</c:v>
                </c:pt>
                <c:pt idx="2193">
                  <c:v>30.2</c:v>
                </c:pt>
                <c:pt idx="2194">
                  <c:v>30.2</c:v>
                </c:pt>
                <c:pt idx="2195">
                  <c:v>30.2</c:v>
                </c:pt>
                <c:pt idx="2196">
                  <c:v>30.2</c:v>
                </c:pt>
                <c:pt idx="2197">
                  <c:v>30.2</c:v>
                </c:pt>
                <c:pt idx="2198">
                  <c:v>30.2</c:v>
                </c:pt>
                <c:pt idx="2199">
                  <c:v>30.3</c:v>
                </c:pt>
                <c:pt idx="2200">
                  <c:v>30.2</c:v>
                </c:pt>
                <c:pt idx="2201">
                  <c:v>30.2</c:v>
                </c:pt>
                <c:pt idx="2202">
                  <c:v>30.2</c:v>
                </c:pt>
                <c:pt idx="2203">
                  <c:v>30.2</c:v>
                </c:pt>
                <c:pt idx="2204">
                  <c:v>30.2</c:v>
                </c:pt>
                <c:pt idx="2205">
                  <c:v>30.2</c:v>
                </c:pt>
                <c:pt idx="2206">
                  <c:v>30.2</c:v>
                </c:pt>
                <c:pt idx="2207">
                  <c:v>30.2</c:v>
                </c:pt>
                <c:pt idx="2208">
                  <c:v>30.2</c:v>
                </c:pt>
                <c:pt idx="2209">
                  <c:v>30.2</c:v>
                </c:pt>
                <c:pt idx="2210">
                  <c:v>30.2</c:v>
                </c:pt>
                <c:pt idx="2211">
                  <c:v>30.2</c:v>
                </c:pt>
                <c:pt idx="2212">
                  <c:v>30.2</c:v>
                </c:pt>
                <c:pt idx="2213">
                  <c:v>30.2</c:v>
                </c:pt>
                <c:pt idx="2214">
                  <c:v>30.2</c:v>
                </c:pt>
                <c:pt idx="2215">
                  <c:v>30.2</c:v>
                </c:pt>
                <c:pt idx="2216">
                  <c:v>30.2</c:v>
                </c:pt>
                <c:pt idx="2217">
                  <c:v>30.2</c:v>
                </c:pt>
                <c:pt idx="2218">
                  <c:v>30.2</c:v>
                </c:pt>
                <c:pt idx="2219">
                  <c:v>30.2</c:v>
                </c:pt>
                <c:pt idx="2220">
                  <c:v>30.2</c:v>
                </c:pt>
                <c:pt idx="2221">
                  <c:v>30.2</c:v>
                </c:pt>
                <c:pt idx="2222">
                  <c:v>30.2</c:v>
                </c:pt>
                <c:pt idx="2223">
                  <c:v>30.2</c:v>
                </c:pt>
                <c:pt idx="2224">
                  <c:v>30.2</c:v>
                </c:pt>
                <c:pt idx="2225">
                  <c:v>30.2</c:v>
                </c:pt>
                <c:pt idx="2226">
                  <c:v>30.2</c:v>
                </c:pt>
                <c:pt idx="2227">
                  <c:v>30.2</c:v>
                </c:pt>
                <c:pt idx="2228">
                  <c:v>30.2</c:v>
                </c:pt>
                <c:pt idx="2229">
                  <c:v>30.2</c:v>
                </c:pt>
                <c:pt idx="2230">
                  <c:v>30.2</c:v>
                </c:pt>
                <c:pt idx="2231">
                  <c:v>30.2</c:v>
                </c:pt>
                <c:pt idx="2232">
                  <c:v>30.2</c:v>
                </c:pt>
                <c:pt idx="2233">
                  <c:v>30.2</c:v>
                </c:pt>
                <c:pt idx="2234">
                  <c:v>30.2</c:v>
                </c:pt>
                <c:pt idx="2235">
                  <c:v>30.2</c:v>
                </c:pt>
                <c:pt idx="2236">
                  <c:v>30.2</c:v>
                </c:pt>
                <c:pt idx="2237">
                  <c:v>30.2</c:v>
                </c:pt>
                <c:pt idx="2238">
                  <c:v>30.2</c:v>
                </c:pt>
                <c:pt idx="2239">
                  <c:v>30.2</c:v>
                </c:pt>
                <c:pt idx="2240">
                  <c:v>30.2</c:v>
                </c:pt>
                <c:pt idx="2241">
                  <c:v>30.2</c:v>
                </c:pt>
                <c:pt idx="2242">
                  <c:v>30.2</c:v>
                </c:pt>
                <c:pt idx="2243">
                  <c:v>30.2</c:v>
                </c:pt>
                <c:pt idx="2244">
                  <c:v>30.2</c:v>
                </c:pt>
                <c:pt idx="2245">
                  <c:v>30.2</c:v>
                </c:pt>
                <c:pt idx="2246">
                  <c:v>30.2</c:v>
                </c:pt>
                <c:pt idx="2247">
                  <c:v>30.2</c:v>
                </c:pt>
                <c:pt idx="2248">
                  <c:v>30.2</c:v>
                </c:pt>
                <c:pt idx="2249">
                  <c:v>30.2</c:v>
                </c:pt>
                <c:pt idx="2250">
                  <c:v>30.2</c:v>
                </c:pt>
                <c:pt idx="2251">
                  <c:v>30.2</c:v>
                </c:pt>
                <c:pt idx="2252">
                  <c:v>30.2</c:v>
                </c:pt>
                <c:pt idx="2253">
                  <c:v>30.2</c:v>
                </c:pt>
                <c:pt idx="2254">
                  <c:v>30.2</c:v>
                </c:pt>
                <c:pt idx="2255">
                  <c:v>30.2</c:v>
                </c:pt>
                <c:pt idx="2256">
                  <c:v>30.2</c:v>
                </c:pt>
                <c:pt idx="2257">
                  <c:v>30.3</c:v>
                </c:pt>
                <c:pt idx="2258">
                  <c:v>30.2</c:v>
                </c:pt>
                <c:pt idx="2259">
                  <c:v>30.2</c:v>
                </c:pt>
                <c:pt idx="2260">
                  <c:v>30.2</c:v>
                </c:pt>
                <c:pt idx="2261">
                  <c:v>30.2</c:v>
                </c:pt>
                <c:pt idx="2262">
                  <c:v>30.2</c:v>
                </c:pt>
                <c:pt idx="2263">
                  <c:v>30.2</c:v>
                </c:pt>
                <c:pt idx="2264">
                  <c:v>30.2</c:v>
                </c:pt>
                <c:pt idx="2265">
                  <c:v>30.2</c:v>
                </c:pt>
                <c:pt idx="2266">
                  <c:v>30.2</c:v>
                </c:pt>
                <c:pt idx="2267">
                  <c:v>30.2</c:v>
                </c:pt>
                <c:pt idx="2268">
                  <c:v>30.2</c:v>
                </c:pt>
                <c:pt idx="2269">
                  <c:v>30.2</c:v>
                </c:pt>
                <c:pt idx="2270">
                  <c:v>30.2</c:v>
                </c:pt>
                <c:pt idx="2271">
                  <c:v>30.2</c:v>
                </c:pt>
                <c:pt idx="2272">
                  <c:v>30.2</c:v>
                </c:pt>
                <c:pt idx="2273">
                  <c:v>30.2</c:v>
                </c:pt>
                <c:pt idx="2274">
                  <c:v>30.2</c:v>
                </c:pt>
                <c:pt idx="2275">
                  <c:v>30.2</c:v>
                </c:pt>
                <c:pt idx="2276">
                  <c:v>30.2</c:v>
                </c:pt>
                <c:pt idx="2277">
                  <c:v>30.2</c:v>
                </c:pt>
                <c:pt idx="2278">
                  <c:v>30.2</c:v>
                </c:pt>
                <c:pt idx="2279">
                  <c:v>30.2</c:v>
                </c:pt>
                <c:pt idx="2280">
                  <c:v>30.2</c:v>
                </c:pt>
                <c:pt idx="2281">
                  <c:v>30.2</c:v>
                </c:pt>
                <c:pt idx="2282">
                  <c:v>30.2</c:v>
                </c:pt>
                <c:pt idx="2283">
                  <c:v>30.2</c:v>
                </c:pt>
                <c:pt idx="2284">
                  <c:v>30.2</c:v>
                </c:pt>
                <c:pt idx="2285">
                  <c:v>30.2</c:v>
                </c:pt>
                <c:pt idx="2286">
                  <c:v>30.2</c:v>
                </c:pt>
                <c:pt idx="2287">
                  <c:v>30.2</c:v>
                </c:pt>
                <c:pt idx="2288">
                  <c:v>30.2</c:v>
                </c:pt>
                <c:pt idx="2289">
                  <c:v>30.2</c:v>
                </c:pt>
                <c:pt idx="2290">
                  <c:v>30.2</c:v>
                </c:pt>
                <c:pt idx="2291">
                  <c:v>30.2</c:v>
                </c:pt>
                <c:pt idx="2292">
                  <c:v>30.2</c:v>
                </c:pt>
                <c:pt idx="2293">
                  <c:v>30.2</c:v>
                </c:pt>
                <c:pt idx="2294">
                  <c:v>30.2</c:v>
                </c:pt>
                <c:pt idx="2295">
                  <c:v>30.2</c:v>
                </c:pt>
                <c:pt idx="2296">
                  <c:v>30.2</c:v>
                </c:pt>
                <c:pt idx="2297">
                  <c:v>30.2</c:v>
                </c:pt>
                <c:pt idx="2298">
                  <c:v>30.2</c:v>
                </c:pt>
                <c:pt idx="2299">
                  <c:v>30.2</c:v>
                </c:pt>
                <c:pt idx="2300">
                  <c:v>30.2</c:v>
                </c:pt>
                <c:pt idx="2301">
                  <c:v>30.2</c:v>
                </c:pt>
                <c:pt idx="2302">
                  <c:v>30.2</c:v>
                </c:pt>
                <c:pt idx="2303">
                  <c:v>30.2</c:v>
                </c:pt>
                <c:pt idx="2304">
                  <c:v>30.2</c:v>
                </c:pt>
                <c:pt idx="2305">
                  <c:v>30.2</c:v>
                </c:pt>
                <c:pt idx="2306">
                  <c:v>30.2</c:v>
                </c:pt>
                <c:pt idx="2307">
                  <c:v>30.2</c:v>
                </c:pt>
                <c:pt idx="2308">
                  <c:v>30.2</c:v>
                </c:pt>
                <c:pt idx="2309">
                  <c:v>30.2</c:v>
                </c:pt>
                <c:pt idx="2310">
                  <c:v>30.2</c:v>
                </c:pt>
                <c:pt idx="2311">
                  <c:v>30.2</c:v>
                </c:pt>
                <c:pt idx="2312">
                  <c:v>30.2</c:v>
                </c:pt>
                <c:pt idx="2313">
                  <c:v>30.2</c:v>
                </c:pt>
                <c:pt idx="2314">
                  <c:v>30.2</c:v>
                </c:pt>
                <c:pt idx="2315">
                  <c:v>30.2</c:v>
                </c:pt>
                <c:pt idx="2316">
                  <c:v>30.2</c:v>
                </c:pt>
                <c:pt idx="2317">
                  <c:v>30.2</c:v>
                </c:pt>
                <c:pt idx="2318">
                  <c:v>30.2</c:v>
                </c:pt>
                <c:pt idx="2319">
                  <c:v>30.2</c:v>
                </c:pt>
                <c:pt idx="2320">
                  <c:v>30.2</c:v>
                </c:pt>
                <c:pt idx="2321">
                  <c:v>30.2</c:v>
                </c:pt>
                <c:pt idx="2322">
                  <c:v>30.2</c:v>
                </c:pt>
                <c:pt idx="2323">
                  <c:v>30.2</c:v>
                </c:pt>
                <c:pt idx="2324">
                  <c:v>30.2</c:v>
                </c:pt>
                <c:pt idx="2325">
                  <c:v>30.2</c:v>
                </c:pt>
                <c:pt idx="2326">
                  <c:v>30.2</c:v>
                </c:pt>
                <c:pt idx="2327">
                  <c:v>30.2</c:v>
                </c:pt>
                <c:pt idx="2328">
                  <c:v>30.2</c:v>
                </c:pt>
                <c:pt idx="2329">
                  <c:v>30.2</c:v>
                </c:pt>
                <c:pt idx="2330">
                  <c:v>30.2</c:v>
                </c:pt>
                <c:pt idx="2331">
                  <c:v>30.2</c:v>
                </c:pt>
                <c:pt idx="2332">
                  <c:v>30.2</c:v>
                </c:pt>
                <c:pt idx="2333">
                  <c:v>30.2</c:v>
                </c:pt>
                <c:pt idx="2334">
                  <c:v>30.2</c:v>
                </c:pt>
                <c:pt idx="2335">
                  <c:v>30.2</c:v>
                </c:pt>
                <c:pt idx="2336">
                  <c:v>30.2</c:v>
                </c:pt>
                <c:pt idx="2337">
                  <c:v>30.2</c:v>
                </c:pt>
                <c:pt idx="2338">
                  <c:v>30.2</c:v>
                </c:pt>
                <c:pt idx="2339">
                  <c:v>30.2</c:v>
                </c:pt>
                <c:pt idx="2340">
                  <c:v>30.2</c:v>
                </c:pt>
                <c:pt idx="2341">
                  <c:v>30.2</c:v>
                </c:pt>
                <c:pt idx="2342">
                  <c:v>30.3</c:v>
                </c:pt>
                <c:pt idx="2343">
                  <c:v>30.3</c:v>
                </c:pt>
                <c:pt idx="2344">
                  <c:v>30.2</c:v>
                </c:pt>
                <c:pt idx="2345">
                  <c:v>30.2</c:v>
                </c:pt>
                <c:pt idx="2346">
                  <c:v>30.2</c:v>
                </c:pt>
                <c:pt idx="2347">
                  <c:v>30.2</c:v>
                </c:pt>
                <c:pt idx="2348">
                  <c:v>30.2</c:v>
                </c:pt>
                <c:pt idx="2349">
                  <c:v>30.2</c:v>
                </c:pt>
                <c:pt idx="2350">
                  <c:v>30.2</c:v>
                </c:pt>
                <c:pt idx="2351">
                  <c:v>30.2</c:v>
                </c:pt>
                <c:pt idx="2352">
                  <c:v>30.2</c:v>
                </c:pt>
                <c:pt idx="2353">
                  <c:v>30.2</c:v>
                </c:pt>
                <c:pt idx="2354">
                  <c:v>30.2</c:v>
                </c:pt>
                <c:pt idx="2355">
                  <c:v>30.2</c:v>
                </c:pt>
                <c:pt idx="2356">
                  <c:v>30.2</c:v>
                </c:pt>
                <c:pt idx="2357">
                  <c:v>30.2</c:v>
                </c:pt>
                <c:pt idx="2358">
                  <c:v>30.2</c:v>
                </c:pt>
                <c:pt idx="2359">
                  <c:v>30.2</c:v>
                </c:pt>
                <c:pt idx="2360">
                  <c:v>30.2</c:v>
                </c:pt>
                <c:pt idx="2361">
                  <c:v>30.2</c:v>
                </c:pt>
                <c:pt idx="2362">
                  <c:v>30.2</c:v>
                </c:pt>
                <c:pt idx="2363">
                  <c:v>30.2</c:v>
                </c:pt>
                <c:pt idx="2364">
                  <c:v>30.2</c:v>
                </c:pt>
                <c:pt idx="2365">
                  <c:v>30.2</c:v>
                </c:pt>
                <c:pt idx="2366">
                  <c:v>30.2</c:v>
                </c:pt>
                <c:pt idx="2367">
                  <c:v>30.2</c:v>
                </c:pt>
                <c:pt idx="2368">
                  <c:v>30.2</c:v>
                </c:pt>
                <c:pt idx="2369">
                  <c:v>30.2</c:v>
                </c:pt>
                <c:pt idx="2370">
                  <c:v>30.2</c:v>
                </c:pt>
                <c:pt idx="2371">
                  <c:v>30.2</c:v>
                </c:pt>
                <c:pt idx="2372">
                  <c:v>30.2</c:v>
                </c:pt>
                <c:pt idx="2373">
                  <c:v>30.2</c:v>
                </c:pt>
                <c:pt idx="2374">
                  <c:v>30.2</c:v>
                </c:pt>
                <c:pt idx="2375">
                  <c:v>30.2</c:v>
                </c:pt>
                <c:pt idx="2376">
                  <c:v>30.2</c:v>
                </c:pt>
                <c:pt idx="2377">
                  <c:v>30.2</c:v>
                </c:pt>
                <c:pt idx="2378">
                  <c:v>30.2</c:v>
                </c:pt>
                <c:pt idx="2379">
                  <c:v>30.2</c:v>
                </c:pt>
                <c:pt idx="2380">
                  <c:v>30.2</c:v>
                </c:pt>
                <c:pt idx="2381">
                  <c:v>30.2</c:v>
                </c:pt>
                <c:pt idx="2382">
                  <c:v>30.2</c:v>
                </c:pt>
                <c:pt idx="2383">
                  <c:v>30.2</c:v>
                </c:pt>
                <c:pt idx="2384">
                  <c:v>30.2</c:v>
                </c:pt>
                <c:pt idx="2385">
                  <c:v>30.3</c:v>
                </c:pt>
                <c:pt idx="2386">
                  <c:v>30.2</c:v>
                </c:pt>
                <c:pt idx="2387">
                  <c:v>30.2</c:v>
                </c:pt>
                <c:pt idx="2388">
                  <c:v>30.2</c:v>
                </c:pt>
                <c:pt idx="2389">
                  <c:v>30.2</c:v>
                </c:pt>
                <c:pt idx="2390">
                  <c:v>30.2</c:v>
                </c:pt>
                <c:pt idx="2391">
                  <c:v>30.2</c:v>
                </c:pt>
                <c:pt idx="2392">
                  <c:v>30.2</c:v>
                </c:pt>
                <c:pt idx="2393">
                  <c:v>30.2</c:v>
                </c:pt>
                <c:pt idx="2394">
                  <c:v>30.2</c:v>
                </c:pt>
                <c:pt idx="2395">
                  <c:v>30.2</c:v>
                </c:pt>
                <c:pt idx="2396">
                  <c:v>30.2</c:v>
                </c:pt>
                <c:pt idx="2397">
                  <c:v>30.2</c:v>
                </c:pt>
                <c:pt idx="2398">
                  <c:v>30.2</c:v>
                </c:pt>
                <c:pt idx="2399">
                  <c:v>30.2</c:v>
                </c:pt>
                <c:pt idx="2400">
                  <c:v>30.2</c:v>
                </c:pt>
                <c:pt idx="2401">
                  <c:v>30.2</c:v>
                </c:pt>
                <c:pt idx="2402">
                  <c:v>30.2</c:v>
                </c:pt>
                <c:pt idx="2403">
                  <c:v>30.2</c:v>
                </c:pt>
                <c:pt idx="2404">
                  <c:v>30.2</c:v>
                </c:pt>
                <c:pt idx="2405">
                  <c:v>30.2</c:v>
                </c:pt>
                <c:pt idx="2406">
                  <c:v>30.2</c:v>
                </c:pt>
                <c:pt idx="2407">
                  <c:v>30.2</c:v>
                </c:pt>
                <c:pt idx="2408">
                  <c:v>30.2</c:v>
                </c:pt>
                <c:pt idx="2409">
                  <c:v>30.2</c:v>
                </c:pt>
                <c:pt idx="2410">
                  <c:v>30.2</c:v>
                </c:pt>
                <c:pt idx="2411">
                  <c:v>30.2</c:v>
                </c:pt>
                <c:pt idx="2412">
                  <c:v>30.2</c:v>
                </c:pt>
                <c:pt idx="2413">
                  <c:v>30.2</c:v>
                </c:pt>
                <c:pt idx="2414">
                  <c:v>30.2</c:v>
                </c:pt>
                <c:pt idx="2415">
                  <c:v>30.2</c:v>
                </c:pt>
                <c:pt idx="2416">
                  <c:v>30.2</c:v>
                </c:pt>
                <c:pt idx="2417">
                  <c:v>30.2</c:v>
                </c:pt>
                <c:pt idx="2418">
                  <c:v>30.2</c:v>
                </c:pt>
                <c:pt idx="2419">
                  <c:v>30.2</c:v>
                </c:pt>
                <c:pt idx="2420">
                  <c:v>30.2</c:v>
                </c:pt>
                <c:pt idx="2421">
                  <c:v>30.2</c:v>
                </c:pt>
                <c:pt idx="2422">
                  <c:v>30.2</c:v>
                </c:pt>
                <c:pt idx="2423">
                  <c:v>30.2</c:v>
                </c:pt>
                <c:pt idx="2424">
                  <c:v>30.2</c:v>
                </c:pt>
                <c:pt idx="2425">
                  <c:v>30.2</c:v>
                </c:pt>
                <c:pt idx="2426">
                  <c:v>30.2</c:v>
                </c:pt>
                <c:pt idx="2427">
                  <c:v>30.2</c:v>
                </c:pt>
                <c:pt idx="2428">
                  <c:v>30.2</c:v>
                </c:pt>
                <c:pt idx="2429">
                  <c:v>30.2</c:v>
                </c:pt>
                <c:pt idx="2430">
                  <c:v>30.2</c:v>
                </c:pt>
                <c:pt idx="2431">
                  <c:v>30.2</c:v>
                </c:pt>
                <c:pt idx="2432">
                  <c:v>30.2</c:v>
                </c:pt>
                <c:pt idx="2433">
                  <c:v>30.2</c:v>
                </c:pt>
                <c:pt idx="2434">
                  <c:v>30.2</c:v>
                </c:pt>
                <c:pt idx="2435">
                  <c:v>30.2</c:v>
                </c:pt>
                <c:pt idx="2436">
                  <c:v>30.2</c:v>
                </c:pt>
                <c:pt idx="2437">
                  <c:v>30.2</c:v>
                </c:pt>
                <c:pt idx="2438">
                  <c:v>30.2</c:v>
                </c:pt>
                <c:pt idx="2439">
                  <c:v>30.2</c:v>
                </c:pt>
                <c:pt idx="2440">
                  <c:v>30.2</c:v>
                </c:pt>
                <c:pt idx="2441">
                  <c:v>30.2</c:v>
                </c:pt>
                <c:pt idx="2442">
                  <c:v>30.2</c:v>
                </c:pt>
                <c:pt idx="2443">
                  <c:v>30.2</c:v>
                </c:pt>
                <c:pt idx="2444">
                  <c:v>30.2</c:v>
                </c:pt>
                <c:pt idx="2445">
                  <c:v>30.2</c:v>
                </c:pt>
                <c:pt idx="2446">
                  <c:v>30.2</c:v>
                </c:pt>
                <c:pt idx="2447">
                  <c:v>30.2</c:v>
                </c:pt>
                <c:pt idx="2448">
                  <c:v>30.2</c:v>
                </c:pt>
                <c:pt idx="2449">
                  <c:v>30.2</c:v>
                </c:pt>
                <c:pt idx="2450">
                  <c:v>30.2</c:v>
                </c:pt>
                <c:pt idx="2451">
                  <c:v>30.2</c:v>
                </c:pt>
                <c:pt idx="2452">
                  <c:v>30.2</c:v>
                </c:pt>
                <c:pt idx="2453">
                  <c:v>30.2</c:v>
                </c:pt>
                <c:pt idx="2454">
                  <c:v>30.2</c:v>
                </c:pt>
                <c:pt idx="2455">
                  <c:v>30.2</c:v>
                </c:pt>
                <c:pt idx="2456">
                  <c:v>30.2</c:v>
                </c:pt>
                <c:pt idx="2457">
                  <c:v>30.2</c:v>
                </c:pt>
                <c:pt idx="2458">
                  <c:v>30.2</c:v>
                </c:pt>
                <c:pt idx="2459">
                  <c:v>30.2</c:v>
                </c:pt>
                <c:pt idx="2460">
                  <c:v>30.2</c:v>
                </c:pt>
                <c:pt idx="2461">
                  <c:v>30.2</c:v>
                </c:pt>
                <c:pt idx="2462">
                  <c:v>30.2</c:v>
                </c:pt>
                <c:pt idx="2463">
                  <c:v>30.2</c:v>
                </c:pt>
                <c:pt idx="2464">
                  <c:v>30.2</c:v>
                </c:pt>
                <c:pt idx="2465">
                  <c:v>30.2</c:v>
                </c:pt>
                <c:pt idx="2466">
                  <c:v>30.2</c:v>
                </c:pt>
                <c:pt idx="2467">
                  <c:v>30.2</c:v>
                </c:pt>
                <c:pt idx="2468">
                  <c:v>30.2</c:v>
                </c:pt>
                <c:pt idx="2469">
                  <c:v>30.2</c:v>
                </c:pt>
                <c:pt idx="2470">
                  <c:v>30.2</c:v>
                </c:pt>
                <c:pt idx="2471">
                  <c:v>30.2</c:v>
                </c:pt>
                <c:pt idx="2472">
                  <c:v>30.2</c:v>
                </c:pt>
                <c:pt idx="2473">
                  <c:v>30.2</c:v>
                </c:pt>
                <c:pt idx="2474">
                  <c:v>30.2</c:v>
                </c:pt>
                <c:pt idx="2475">
                  <c:v>30.2</c:v>
                </c:pt>
                <c:pt idx="2476">
                  <c:v>30.2</c:v>
                </c:pt>
                <c:pt idx="2477">
                  <c:v>30.2</c:v>
                </c:pt>
                <c:pt idx="2478">
                  <c:v>30.2</c:v>
                </c:pt>
                <c:pt idx="2479">
                  <c:v>30.2</c:v>
                </c:pt>
                <c:pt idx="2480">
                  <c:v>30.2</c:v>
                </c:pt>
                <c:pt idx="2481">
                  <c:v>30.3</c:v>
                </c:pt>
                <c:pt idx="2482">
                  <c:v>30.2</c:v>
                </c:pt>
                <c:pt idx="2483">
                  <c:v>30.2</c:v>
                </c:pt>
                <c:pt idx="2484">
                  <c:v>30.2</c:v>
                </c:pt>
                <c:pt idx="2485">
                  <c:v>30.2</c:v>
                </c:pt>
                <c:pt idx="2486">
                  <c:v>30.2</c:v>
                </c:pt>
                <c:pt idx="2487">
                  <c:v>30.2</c:v>
                </c:pt>
                <c:pt idx="2488">
                  <c:v>30.2</c:v>
                </c:pt>
                <c:pt idx="2489">
                  <c:v>30.2</c:v>
                </c:pt>
                <c:pt idx="2490">
                  <c:v>30.2</c:v>
                </c:pt>
                <c:pt idx="2491">
                  <c:v>30.2</c:v>
                </c:pt>
                <c:pt idx="2492">
                  <c:v>30.2</c:v>
                </c:pt>
                <c:pt idx="2493">
                  <c:v>30.2</c:v>
                </c:pt>
                <c:pt idx="2494">
                  <c:v>30.2</c:v>
                </c:pt>
                <c:pt idx="2495">
                  <c:v>30.2</c:v>
                </c:pt>
                <c:pt idx="2496">
                  <c:v>30.2</c:v>
                </c:pt>
                <c:pt idx="2497">
                  <c:v>30.2</c:v>
                </c:pt>
                <c:pt idx="2498">
                  <c:v>30.2</c:v>
                </c:pt>
                <c:pt idx="2499">
                  <c:v>30.2</c:v>
                </c:pt>
                <c:pt idx="2500">
                  <c:v>30.2</c:v>
                </c:pt>
                <c:pt idx="2501">
                  <c:v>30.2</c:v>
                </c:pt>
                <c:pt idx="2502">
                  <c:v>30.2</c:v>
                </c:pt>
                <c:pt idx="2503">
                  <c:v>30.2</c:v>
                </c:pt>
                <c:pt idx="2504">
                  <c:v>30.2</c:v>
                </c:pt>
                <c:pt idx="2505">
                  <c:v>30.2</c:v>
                </c:pt>
                <c:pt idx="2506">
                  <c:v>30.2</c:v>
                </c:pt>
                <c:pt idx="2507">
                  <c:v>30.2</c:v>
                </c:pt>
                <c:pt idx="2508">
                  <c:v>30.2</c:v>
                </c:pt>
                <c:pt idx="2509">
                  <c:v>30.2</c:v>
                </c:pt>
                <c:pt idx="2510">
                  <c:v>30.2</c:v>
                </c:pt>
                <c:pt idx="2511">
                  <c:v>30.2</c:v>
                </c:pt>
                <c:pt idx="2512">
                  <c:v>30.2</c:v>
                </c:pt>
                <c:pt idx="2513">
                  <c:v>30.2</c:v>
                </c:pt>
                <c:pt idx="2514">
                  <c:v>30.2</c:v>
                </c:pt>
                <c:pt idx="2515">
                  <c:v>30.2</c:v>
                </c:pt>
                <c:pt idx="2516">
                  <c:v>30.2</c:v>
                </c:pt>
                <c:pt idx="2517">
                  <c:v>30.2</c:v>
                </c:pt>
                <c:pt idx="2518">
                  <c:v>30.2</c:v>
                </c:pt>
                <c:pt idx="2519">
                  <c:v>30.2</c:v>
                </c:pt>
                <c:pt idx="2520">
                  <c:v>30.2</c:v>
                </c:pt>
                <c:pt idx="2521">
                  <c:v>30.2</c:v>
                </c:pt>
                <c:pt idx="2522">
                  <c:v>30.2</c:v>
                </c:pt>
                <c:pt idx="2523">
                  <c:v>30.2</c:v>
                </c:pt>
                <c:pt idx="2524">
                  <c:v>30.2</c:v>
                </c:pt>
                <c:pt idx="2525">
                  <c:v>30.2</c:v>
                </c:pt>
                <c:pt idx="2526">
                  <c:v>30.2</c:v>
                </c:pt>
                <c:pt idx="2527">
                  <c:v>30.2</c:v>
                </c:pt>
                <c:pt idx="2528">
                  <c:v>30.2</c:v>
                </c:pt>
                <c:pt idx="2529">
                  <c:v>30.2</c:v>
                </c:pt>
                <c:pt idx="2530">
                  <c:v>30.2</c:v>
                </c:pt>
                <c:pt idx="2531">
                  <c:v>30.2</c:v>
                </c:pt>
                <c:pt idx="2532">
                  <c:v>30.2</c:v>
                </c:pt>
                <c:pt idx="2533">
                  <c:v>30.2</c:v>
                </c:pt>
                <c:pt idx="2534">
                  <c:v>30.2</c:v>
                </c:pt>
                <c:pt idx="2535">
                  <c:v>30.2</c:v>
                </c:pt>
                <c:pt idx="2536">
                  <c:v>30.2</c:v>
                </c:pt>
                <c:pt idx="2537">
                  <c:v>30.2</c:v>
                </c:pt>
                <c:pt idx="2538">
                  <c:v>30.2</c:v>
                </c:pt>
                <c:pt idx="2539">
                  <c:v>30.2</c:v>
                </c:pt>
                <c:pt idx="2540">
                  <c:v>30.2</c:v>
                </c:pt>
                <c:pt idx="2541">
                  <c:v>30.2</c:v>
                </c:pt>
                <c:pt idx="2542">
                  <c:v>30.2</c:v>
                </c:pt>
                <c:pt idx="2543">
                  <c:v>30.2</c:v>
                </c:pt>
                <c:pt idx="2544">
                  <c:v>30.2</c:v>
                </c:pt>
                <c:pt idx="2545">
                  <c:v>30.2</c:v>
                </c:pt>
                <c:pt idx="2546">
                  <c:v>30.2</c:v>
                </c:pt>
                <c:pt idx="2547">
                  <c:v>30.2</c:v>
                </c:pt>
                <c:pt idx="2548">
                  <c:v>30.2</c:v>
                </c:pt>
                <c:pt idx="2549">
                  <c:v>30.2</c:v>
                </c:pt>
                <c:pt idx="2550">
                  <c:v>30.2</c:v>
                </c:pt>
                <c:pt idx="2551">
                  <c:v>30.2</c:v>
                </c:pt>
                <c:pt idx="2552">
                  <c:v>30.2</c:v>
                </c:pt>
                <c:pt idx="2553">
                  <c:v>30.2</c:v>
                </c:pt>
                <c:pt idx="2554">
                  <c:v>30.2</c:v>
                </c:pt>
                <c:pt idx="2555">
                  <c:v>30.2</c:v>
                </c:pt>
                <c:pt idx="2556">
                  <c:v>30.2</c:v>
                </c:pt>
                <c:pt idx="2557">
                  <c:v>30.2</c:v>
                </c:pt>
                <c:pt idx="2558">
                  <c:v>30.2</c:v>
                </c:pt>
                <c:pt idx="2559">
                  <c:v>30.2</c:v>
                </c:pt>
                <c:pt idx="2560">
                  <c:v>30.2</c:v>
                </c:pt>
                <c:pt idx="2561">
                  <c:v>30.2</c:v>
                </c:pt>
                <c:pt idx="2562">
                  <c:v>30.2</c:v>
                </c:pt>
                <c:pt idx="2563">
                  <c:v>30.2</c:v>
                </c:pt>
                <c:pt idx="2564">
                  <c:v>30.2</c:v>
                </c:pt>
                <c:pt idx="2565">
                  <c:v>30.2</c:v>
                </c:pt>
                <c:pt idx="2566">
                  <c:v>30.2</c:v>
                </c:pt>
                <c:pt idx="2567">
                  <c:v>30.2</c:v>
                </c:pt>
                <c:pt idx="2568">
                  <c:v>30.2</c:v>
                </c:pt>
                <c:pt idx="2569">
                  <c:v>30.2</c:v>
                </c:pt>
                <c:pt idx="2570">
                  <c:v>30.2</c:v>
                </c:pt>
                <c:pt idx="2571">
                  <c:v>30.2</c:v>
                </c:pt>
                <c:pt idx="2572">
                  <c:v>30.2</c:v>
                </c:pt>
                <c:pt idx="2573">
                  <c:v>30.2</c:v>
                </c:pt>
                <c:pt idx="2574">
                  <c:v>30.2</c:v>
                </c:pt>
                <c:pt idx="2575">
                  <c:v>30.2</c:v>
                </c:pt>
                <c:pt idx="2576">
                  <c:v>30.2</c:v>
                </c:pt>
                <c:pt idx="2577">
                  <c:v>30.2</c:v>
                </c:pt>
                <c:pt idx="2578">
                  <c:v>30.2</c:v>
                </c:pt>
                <c:pt idx="2579">
                  <c:v>30.2</c:v>
                </c:pt>
                <c:pt idx="2580">
                  <c:v>30.2</c:v>
                </c:pt>
                <c:pt idx="2581">
                  <c:v>30.2</c:v>
                </c:pt>
                <c:pt idx="2582">
                  <c:v>30.2</c:v>
                </c:pt>
                <c:pt idx="2583">
                  <c:v>30.2</c:v>
                </c:pt>
                <c:pt idx="2584">
                  <c:v>30.2</c:v>
                </c:pt>
                <c:pt idx="2585">
                  <c:v>30.2</c:v>
                </c:pt>
                <c:pt idx="2586">
                  <c:v>30.2</c:v>
                </c:pt>
                <c:pt idx="2587">
                  <c:v>30.3</c:v>
                </c:pt>
                <c:pt idx="2588">
                  <c:v>30.2</c:v>
                </c:pt>
                <c:pt idx="2589">
                  <c:v>30.2</c:v>
                </c:pt>
                <c:pt idx="2590">
                  <c:v>30.2</c:v>
                </c:pt>
                <c:pt idx="2591">
                  <c:v>30.2</c:v>
                </c:pt>
                <c:pt idx="2592">
                  <c:v>30.2</c:v>
                </c:pt>
                <c:pt idx="2593">
                  <c:v>30.2</c:v>
                </c:pt>
                <c:pt idx="2594">
                  <c:v>30.2</c:v>
                </c:pt>
                <c:pt idx="2595">
                  <c:v>30.2</c:v>
                </c:pt>
                <c:pt idx="2596">
                  <c:v>30.2</c:v>
                </c:pt>
                <c:pt idx="2597">
                  <c:v>30.2</c:v>
                </c:pt>
                <c:pt idx="2598">
                  <c:v>30.2</c:v>
                </c:pt>
                <c:pt idx="2599">
                  <c:v>30.2</c:v>
                </c:pt>
                <c:pt idx="2600">
                  <c:v>30.2</c:v>
                </c:pt>
                <c:pt idx="2601">
                  <c:v>30.2</c:v>
                </c:pt>
                <c:pt idx="2602">
                  <c:v>30.2</c:v>
                </c:pt>
                <c:pt idx="2603">
                  <c:v>30.2</c:v>
                </c:pt>
                <c:pt idx="2604">
                  <c:v>30.2</c:v>
                </c:pt>
                <c:pt idx="2605">
                  <c:v>30.2</c:v>
                </c:pt>
                <c:pt idx="2606">
                  <c:v>30.2</c:v>
                </c:pt>
                <c:pt idx="2607">
                  <c:v>30.2</c:v>
                </c:pt>
                <c:pt idx="2608">
                  <c:v>30.2</c:v>
                </c:pt>
                <c:pt idx="2609">
                  <c:v>30.2</c:v>
                </c:pt>
                <c:pt idx="2610">
                  <c:v>30.2</c:v>
                </c:pt>
                <c:pt idx="2611">
                  <c:v>30.2</c:v>
                </c:pt>
                <c:pt idx="2612">
                  <c:v>30.2</c:v>
                </c:pt>
                <c:pt idx="2613">
                  <c:v>30.2</c:v>
                </c:pt>
                <c:pt idx="2614">
                  <c:v>30.2</c:v>
                </c:pt>
                <c:pt idx="2615">
                  <c:v>30.2</c:v>
                </c:pt>
                <c:pt idx="2616">
                  <c:v>30.2</c:v>
                </c:pt>
                <c:pt idx="2617">
                  <c:v>30.2</c:v>
                </c:pt>
                <c:pt idx="2618">
                  <c:v>30.2</c:v>
                </c:pt>
                <c:pt idx="2619">
                  <c:v>30.2</c:v>
                </c:pt>
                <c:pt idx="2620">
                  <c:v>30.2</c:v>
                </c:pt>
                <c:pt idx="2621">
                  <c:v>30.2</c:v>
                </c:pt>
                <c:pt idx="2622">
                  <c:v>30.2</c:v>
                </c:pt>
                <c:pt idx="2623">
                  <c:v>30.2</c:v>
                </c:pt>
                <c:pt idx="2624">
                  <c:v>30.2</c:v>
                </c:pt>
                <c:pt idx="2625">
                  <c:v>30.2</c:v>
                </c:pt>
                <c:pt idx="2626">
                  <c:v>30.2</c:v>
                </c:pt>
                <c:pt idx="2627">
                  <c:v>30.2</c:v>
                </c:pt>
                <c:pt idx="2628">
                  <c:v>30.2</c:v>
                </c:pt>
                <c:pt idx="2629">
                  <c:v>30.2</c:v>
                </c:pt>
                <c:pt idx="2630">
                  <c:v>30.2</c:v>
                </c:pt>
                <c:pt idx="2631">
                  <c:v>30.2</c:v>
                </c:pt>
                <c:pt idx="2632">
                  <c:v>30.2</c:v>
                </c:pt>
                <c:pt idx="2633">
                  <c:v>30.2</c:v>
                </c:pt>
                <c:pt idx="2634">
                  <c:v>30.2</c:v>
                </c:pt>
                <c:pt idx="2635">
                  <c:v>30.2</c:v>
                </c:pt>
                <c:pt idx="2636">
                  <c:v>30.2</c:v>
                </c:pt>
                <c:pt idx="2637">
                  <c:v>30.2</c:v>
                </c:pt>
                <c:pt idx="2638">
                  <c:v>30.2</c:v>
                </c:pt>
                <c:pt idx="2639">
                  <c:v>30.2</c:v>
                </c:pt>
                <c:pt idx="2640">
                  <c:v>30.2</c:v>
                </c:pt>
                <c:pt idx="2641">
                  <c:v>30.2</c:v>
                </c:pt>
                <c:pt idx="2642">
                  <c:v>30.2</c:v>
                </c:pt>
                <c:pt idx="2643">
                  <c:v>30.2</c:v>
                </c:pt>
                <c:pt idx="2644">
                  <c:v>30.2</c:v>
                </c:pt>
                <c:pt idx="2645">
                  <c:v>30.2</c:v>
                </c:pt>
                <c:pt idx="2646">
                  <c:v>30.2</c:v>
                </c:pt>
                <c:pt idx="2647">
                  <c:v>30.2</c:v>
                </c:pt>
                <c:pt idx="2648">
                  <c:v>30.2</c:v>
                </c:pt>
                <c:pt idx="2649">
                  <c:v>30.2</c:v>
                </c:pt>
                <c:pt idx="2650">
                  <c:v>30.2</c:v>
                </c:pt>
                <c:pt idx="2651">
                  <c:v>30.2</c:v>
                </c:pt>
                <c:pt idx="2652">
                  <c:v>30.2</c:v>
                </c:pt>
                <c:pt idx="2653">
                  <c:v>30.2</c:v>
                </c:pt>
                <c:pt idx="2654">
                  <c:v>30.2</c:v>
                </c:pt>
                <c:pt idx="2655">
                  <c:v>30.2</c:v>
                </c:pt>
                <c:pt idx="2656">
                  <c:v>30.2</c:v>
                </c:pt>
                <c:pt idx="2657">
                  <c:v>30.2</c:v>
                </c:pt>
                <c:pt idx="2658">
                  <c:v>30.2</c:v>
                </c:pt>
                <c:pt idx="2659">
                  <c:v>30.2</c:v>
                </c:pt>
                <c:pt idx="2660">
                  <c:v>30.2</c:v>
                </c:pt>
                <c:pt idx="2661">
                  <c:v>30.2</c:v>
                </c:pt>
                <c:pt idx="2662">
                  <c:v>30.2</c:v>
                </c:pt>
                <c:pt idx="2663">
                  <c:v>30.2</c:v>
                </c:pt>
                <c:pt idx="2664">
                  <c:v>30.2</c:v>
                </c:pt>
                <c:pt idx="2665">
                  <c:v>30.2</c:v>
                </c:pt>
                <c:pt idx="2666">
                  <c:v>30.2</c:v>
                </c:pt>
                <c:pt idx="2667">
                  <c:v>30.2</c:v>
                </c:pt>
                <c:pt idx="2668">
                  <c:v>30.2</c:v>
                </c:pt>
                <c:pt idx="2669">
                  <c:v>30.2</c:v>
                </c:pt>
                <c:pt idx="2670">
                  <c:v>30.2</c:v>
                </c:pt>
                <c:pt idx="2671">
                  <c:v>30.2</c:v>
                </c:pt>
                <c:pt idx="2672">
                  <c:v>30.2</c:v>
                </c:pt>
                <c:pt idx="2673">
                  <c:v>30.2</c:v>
                </c:pt>
                <c:pt idx="2674">
                  <c:v>30.2</c:v>
                </c:pt>
                <c:pt idx="2675">
                  <c:v>30.2</c:v>
                </c:pt>
                <c:pt idx="2676">
                  <c:v>30.2</c:v>
                </c:pt>
                <c:pt idx="2677">
                  <c:v>30.2</c:v>
                </c:pt>
                <c:pt idx="2678">
                  <c:v>30.2</c:v>
                </c:pt>
                <c:pt idx="2679">
                  <c:v>30.2</c:v>
                </c:pt>
                <c:pt idx="2680">
                  <c:v>30.2</c:v>
                </c:pt>
                <c:pt idx="2681">
                  <c:v>30.2</c:v>
                </c:pt>
                <c:pt idx="2682">
                  <c:v>30.2</c:v>
                </c:pt>
                <c:pt idx="2683">
                  <c:v>30.2</c:v>
                </c:pt>
                <c:pt idx="2684">
                  <c:v>30.2</c:v>
                </c:pt>
                <c:pt idx="2685">
                  <c:v>30.2</c:v>
                </c:pt>
                <c:pt idx="2686">
                  <c:v>30.2</c:v>
                </c:pt>
                <c:pt idx="2687">
                  <c:v>30.2</c:v>
                </c:pt>
                <c:pt idx="2688">
                  <c:v>30.2</c:v>
                </c:pt>
                <c:pt idx="2689">
                  <c:v>30.2</c:v>
                </c:pt>
                <c:pt idx="2690">
                  <c:v>30.2</c:v>
                </c:pt>
                <c:pt idx="2691">
                  <c:v>30.2</c:v>
                </c:pt>
                <c:pt idx="2692">
                  <c:v>30.2</c:v>
                </c:pt>
                <c:pt idx="2693">
                  <c:v>30.3</c:v>
                </c:pt>
                <c:pt idx="2694">
                  <c:v>30.2</c:v>
                </c:pt>
                <c:pt idx="2695">
                  <c:v>30.2</c:v>
                </c:pt>
                <c:pt idx="2696">
                  <c:v>30.2</c:v>
                </c:pt>
                <c:pt idx="2697">
                  <c:v>30.2</c:v>
                </c:pt>
                <c:pt idx="2698">
                  <c:v>30.3</c:v>
                </c:pt>
                <c:pt idx="2699">
                  <c:v>30.2</c:v>
                </c:pt>
                <c:pt idx="2700">
                  <c:v>30.2</c:v>
                </c:pt>
                <c:pt idx="2701">
                  <c:v>30.2</c:v>
                </c:pt>
                <c:pt idx="2702">
                  <c:v>30.2</c:v>
                </c:pt>
                <c:pt idx="2703">
                  <c:v>30.2</c:v>
                </c:pt>
                <c:pt idx="2704">
                  <c:v>30.2</c:v>
                </c:pt>
                <c:pt idx="2705">
                  <c:v>30.2</c:v>
                </c:pt>
                <c:pt idx="2706">
                  <c:v>30.2</c:v>
                </c:pt>
                <c:pt idx="2707">
                  <c:v>30.2</c:v>
                </c:pt>
                <c:pt idx="2708">
                  <c:v>30.2</c:v>
                </c:pt>
                <c:pt idx="2709">
                  <c:v>30.2</c:v>
                </c:pt>
                <c:pt idx="2710">
                  <c:v>30.2</c:v>
                </c:pt>
                <c:pt idx="2711">
                  <c:v>30.2</c:v>
                </c:pt>
                <c:pt idx="2712">
                  <c:v>30.2</c:v>
                </c:pt>
                <c:pt idx="2713">
                  <c:v>30.3</c:v>
                </c:pt>
                <c:pt idx="2714">
                  <c:v>30.2</c:v>
                </c:pt>
                <c:pt idx="2715">
                  <c:v>30.2</c:v>
                </c:pt>
                <c:pt idx="2716">
                  <c:v>30.2</c:v>
                </c:pt>
                <c:pt idx="2717">
                  <c:v>30.2</c:v>
                </c:pt>
                <c:pt idx="2718">
                  <c:v>30.2</c:v>
                </c:pt>
                <c:pt idx="2719">
                  <c:v>30.2</c:v>
                </c:pt>
                <c:pt idx="2720">
                  <c:v>30.3</c:v>
                </c:pt>
                <c:pt idx="2721">
                  <c:v>30.3</c:v>
                </c:pt>
                <c:pt idx="2722">
                  <c:v>30.3</c:v>
                </c:pt>
                <c:pt idx="2723">
                  <c:v>30.2</c:v>
                </c:pt>
                <c:pt idx="2724">
                  <c:v>30.2</c:v>
                </c:pt>
                <c:pt idx="2725">
                  <c:v>30.2</c:v>
                </c:pt>
                <c:pt idx="2726">
                  <c:v>30.2</c:v>
                </c:pt>
                <c:pt idx="2727">
                  <c:v>30.2</c:v>
                </c:pt>
                <c:pt idx="2728">
                  <c:v>30.2</c:v>
                </c:pt>
                <c:pt idx="2729">
                  <c:v>30.2</c:v>
                </c:pt>
                <c:pt idx="2730">
                  <c:v>30.2</c:v>
                </c:pt>
                <c:pt idx="2731">
                  <c:v>30.2</c:v>
                </c:pt>
                <c:pt idx="2732">
                  <c:v>30.2</c:v>
                </c:pt>
                <c:pt idx="2733">
                  <c:v>30.2</c:v>
                </c:pt>
                <c:pt idx="2734">
                  <c:v>30.2</c:v>
                </c:pt>
                <c:pt idx="2735">
                  <c:v>30.2</c:v>
                </c:pt>
                <c:pt idx="2736">
                  <c:v>30.2</c:v>
                </c:pt>
                <c:pt idx="2737">
                  <c:v>30.2</c:v>
                </c:pt>
                <c:pt idx="2738">
                  <c:v>30.2</c:v>
                </c:pt>
                <c:pt idx="2739">
                  <c:v>30.3</c:v>
                </c:pt>
                <c:pt idx="2740">
                  <c:v>30.3</c:v>
                </c:pt>
                <c:pt idx="2741">
                  <c:v>30.2</c:v>
                </c:pt>
                <c:pt idx="2742">
                  <c:v>30.2</c:v>
                </c:pt>
                <c:pt idx="2743">
                  <c:v>30.2</c:v>
                </c:pt>
                <c:pt idx="2744">
                  <c:v>30.2</c:v>
                </c:pt>
                <c:pt idx="2745">
                  <c:v>30.2</c:v>
                </c:pt>
                <c:pt idx="2746">
                  <c:v>30.2</c:v>
                </c:pt>
                <c:pt idx="2747">
                  <c:v>30.2</c:v>
                </c:pt>
                <c:pt idx="2748">
                  <c:v>30.2</c:v>
                </c:pt>
                <c:pt idx="2749">
                  <c:v>30.2</c:v>
                </c:pt>
                <c:pt idx="2750">
                  <c:v>30.2</c:v>
                </c:pt>
                <c:pt idx="2751">
                  <c:v>30.2</c:v>
                </c:pt>
                <c:pt idx="2752">
                  <c:v>30.2</c:v>
                </c:pt>
                <c:pt idx="2753">
                  <c:v>30.2</c:v>
                </c:pt>
                <c:pt idx="2754">
                  <c:v>30.2</c:v>
                </c:pt>
                <c:pt idx="2755">
                  <c:v>30.2</c:v>
                </c:pt>
                <c:pt idx="2756">
                  <c:v>30.2</c:v>
                </c:pt>
                <c:pt idx="2757">
                  <c:v>30.2</c:v>
                </c:pt>
                <c:pt idx="2758">
                  <c:v>30.2</c:v>
                </c:pt>
                <c:pt idx="2759">
                  <c:v>30.2</c:v>
                </c:pt>
                <c:pt idx="2760">
                  <c:v>30.2</c:v>
                </c:pt>
                <c:pt idx="2761">
                  <c:v>30.2</c:v>
                </c:pt>
                <c:pt idx="2762">
                  <c:v>30.2</c:v>
                </c:pt>
                <c:pt idx="2763">
                  <c:v>30.2</c:v>
                </c:pt>
                <c:pt idx="2764">
                  <c:v>30.2</c:v>
                </c:pt>
                <c:pt idx="2765">
                  <c:v>30.2</c:v>
                </c:pt>
                <c:pt idx="2766">
                  <c:v>30.2</c:v>
                </c:pt>
                <c:pt idx="2767">
                  <c:v>30.2</c:v>
                </c:pt>
                <c:pt idx="2768">
                  <c:v>30.2</c:v>
                </c:pt>
                <c:pt idx="2769">
                  <c:v>30.2</c:v>
                </c:pt>
                <c:pt idx="2770">
                  <c:v>30.2</c:v>
                </c:pt>
                <c:pt idx="2771">
                  <c:v>30.2</c:v>
                </c:pt>
                <c:pt idx="2772">
                  <c:v>30.2</c:v>
                </c:pt>
                <c:pt idx="2773">
                  <c:v>30.2</c:v>
                </c:pt>
                <c:pt idx="2774">
                  <c:v>30.2</c:v>
                </c:pt>
                <c:pt idx="2775">
                  <c:v>30.2</c:v>
                </c:pt>
                <c:pt idx="2776">
                  <c:v>30.2</c:v>
                </c:pt>
                <c:pt idx="2777">
                  <c:v>30.2</c:v>
                </c:pt>
                <c:pt idx="2778">
                  <c:v>30.2</c:v>
                </c:pt>
                <c:pt idx="2779">
                  <c:v>30.2</c:v>
                </c:pt>
                <c:pt idx="2780">
                  <c:v>30.2</c:v>
                </c:pt>
                <c:pt idx="2781">
                  <c:v>30.2</c:v>
                </c:pt>
                <c:pt idx="2782">
                  <c:v>30.2</c:v>
                </c:pt>
                <c:pt idx="2783">
                  <c:v>30.2</c:v>
                </c:pt>
                <c:pt idx="2784">
                  <c:v>30.2</c:v>
                </c:pt>
                <c:pt idx="2785">
                  <c:v>30.2</c:v>
                </c:pt>
                <c:pt idx="2786">
                  <c:v>30.2</c:v>
                </c:pt>
                <c:pt idx="2787">
                  <c:v>30.2</c:v>
                </c:pt>
                <c:pt idx="2788">
                  <c:v>30.2</c:v>
                </c:pt>
                <c:pt idx="2789">
                  <c:v>30.2</c:v>
                </c:pt>
                <c:pt idx="2790">
                  <c:v>30.2</c:v>
                </c:pt>
                <c:pt idx="2791">
                  <c:v>30.2</c:v>
                </c:pt>
                <c:pt idx="2792">
                  <c:v>30.3</c:v>
                </c:pt>
                <c:pt idx="2793">
                  <c:v>30.3</c:v>
                </c:pt>
                <c:pt idx="2794">
                  <c:v>30.3</c:v>
                </c:pt>
                <c:pt idx="2795">
                  <c:v>30.2</c:v>
                </c:pt>
                <c:pt idx="2796">
                  <c:v>30.2</c:v>
                </c:pt>
                <c:pt idx="2797">
                  <c:v>30.2</c:v>
                </c:pt>
                <c:pt idx="2798">
                  <c:v>30.2</c:v>
                </c:pt>
                <c:pt idx="2799">
                  <c:v>30.2</c:v>
                </c:pt>
                <c:pt idx="2800">
                  <c:v>30.2</c:v>
                </c:pt>
                <c:pt idx="2801">
                  <c:v>30.2</c:v>
                </c:pt>
                <c:pt idx="2802">
                  <c:v>30.2</c:v>
                </c:pt>
                <c:pt idx="2803">
                  <c:v>30.2</c:v>
                </c:pt>
                <c:pt idx="2804">
                  <c:v>30.2</c:v>
                </c:pt>
                <c:pt idx="2805">
                  <c:v>30.2</c:v>
                </c:pt>
                <c:pt idx="2806">
                  <c:v>30.2</c:v>
                </c:pt>
                <c:pt idx="2807">
                  <c:v>30.2</c:v>
                </c:pt>
                <c:pt idx="2808">
                  <c:v>30.2</c:v>
                </c:pt>
                <c:pt idx="2809">
                  <c:v>30.2</c:v>
                </c:pt>
                <c:pt idx="2810">
                  <c:v>30.2</c:v>
                </c:pt>
                <c:pt idx="2811">
                  <c:v>30.2</c:v>
                </c:pt>
                <c:pt idx="2812">
                  <c:v>30.2</c:v>
                </c:pt>
                <c:pt idx="2813">
                  <c:v>30.2</c:v>
                </c:pt>
                <c:pt idx="2814">
                  <c:v>30.2</c:v>
                </c:pt>
                <c:pt idx="2815">
                  <c:v>30.2</c:v>
                </c:pt>
                <c:pt idx="2816">
                  <c:v>30.2</c:v>
                </c:pt>
                <c:pt idx="2817">
                  <c:v>30.2</c:v>
                </c:pt>
                <c:pt idx="2818">
                  <c:v>30.2</c:v>
                </c:pt>
                <c:pt idx="2819">
                  <c:v>30.2</c:v>
                </c:pt>
                <c:pt idx="2820">
                  <c:v>30.2</c:v>
                </c:pt>
                <c:pt idx="2821">
                  <c:v>30.2</c:v>
                </c:pt>
                <c:pt idx="2822">
                  <c:v>30.2</c:v>
                </c:pt>
                <c:pt idx="2823">
                  <c:v>30.2</c:v>
                </c:pt>
                <c:pt idx="2824">
                  <c:v>30.2</c:v>
                </c:pt>
                <c:pt idx="2825">
                  <c:v>30.2</c:v>
                </c:pt>
                <c:pt idx="2826">
                  <c:v>30.2</c:v>
                </c:pt>
                <c:pt idx="2827">
                  <c:v>30.2</c:v>
                </c:pt>
                <c:pt idx="2828">
                  <c:v>30.2</c:v>
                </c:pt>
                <c:pt idx="2829">
                  <c:v>30.2</c:v>
                </c:pt>
                <c:pt idx="2830">
                  <c:v>30.2</c:v>
                </c:pt>
                <c:pt idx="2831">
                  <c:v>30.2</c:v>
                </c:pt>
                <c:pt idx="2832">
                  <c:v>30.2</c:v>
                </c:pt>
                <c:pt idx="2833">
                  <c:v>30.2</c:v>
                </c:pt>
                <c:pt idx="2834">
                  <c:v>30.2</c:v>
                </c:pt>
                <c:pt idx="2835">
                  <c:v>30.2</c:v>
                </c:pt>
                <c:pt idx="2836">
                  <c:v>30.2</c:v>
                </c:pt>
                <c:pt idx="2837">
                  <c:v>30.2</c:v>
                </c:pt>
                <c:pt idx="2838">
                  <c:v>30.2</c:v>
                </c:pt>
                <c:pt idx="2839">
                  <c:v>30.2</c:v>
                </c:pt>
                <c:pt idx="2840">
                  <c:v>30.2</c:v>
                </c:pt>
                <c:pt idx="2841">
                  <c:v>30.2</c:v>
                </c:pt>
                <c:pt idx="2842">
                  <c:v>30.2</c:v>
                </c:pt>
                <c:pt idx="2843">
                  <c:v>30.2</c:v>
                </c:pt>
                <c:pt idx="2844">
                  <c:v>30.2</c:v>
                </c:pt>
                <c:pt idx="2845">
                  <c:v>30.2</c:v>
                </c:pt>
                <c:pt idx="2846">
                  <c:v>30.2</c:v>
                </c:pt>
                <c:pt idx="2847">
                  <c:v>30.2</c:v>
                </c:pt>
                <c:pt idx="2848">
                  <c:v>30.2</c:v>
                </c:pt>
                <c:pt idx="2849">
                  <c:v>30.2</c:v>
                </c:pt>
                <c:pt idx="2850">
                  <c:v>30.2</c:v>
                </c:pt>
                <c:pt idx="2851">
                  <c:v>30.2</c:v>
                </c:pt>
                <c:pt idx="2852">
                  <c:v>30.2</c:v>
                </c:pt>
                <c:pt idx="2853">
                  <c:v>30.2</c:v>
                </c:pt>
                <c:pt idx="2854">
                  <c:v>30.2</c:v>
                </c:pt>
                <c:pt idx="2855">
                  <c:v>30.3</c:v>
                </c:pt>
                <c:pt idx="2856">
                  <c:v>30.3</c:v>
                </c:pt>
                <c:pt idx="2857">
                  <c:v>30.3</c:v>
                </c:pt>
                <c:pt idx="2858">
                  <c:v>30.2</c:v>
                </c:pt>
                <c:pt idx="2859">
                  <c:v>30.2</c:v>
                </c:pt>
                <c:pt idx="2860">
                  <c:v>30.2</c:v>
                </c:pt>
                <c:pt idx="2861">
                  <c:v>30.2</c:v>
                </c:pt>
                <c:pt idx="2862">
                  <c:v>30.2</c:v>
                </c:pt>
                <c:pt idx="2863">
                  <c:v>30.2</c:v>
                </c:pt>
                <c:pt idx="2864">
                  <c:v>30.2</c:v>
                </c:pt>
                <c:pt idx="2865">
                  <c:v>30.2</c:v>
                </c:pt>
                <c:pt idx="2866">
                  <c:v>30.2</c:v>
                </c:pt>
                <c:pt idx="2867">
                  <c:v>30.2</c:v>
                </c:pt>
                <c:pt idx="2868">
                  <c:v>30.2</c:v>
                </c:pt>
                <c:pt idx="2869">
                  <c:v>30.2</c:v>
                </c:pt>
                <c:pt idx="2870">
                  <c:v>30.2</c:v>
                </c:pt>
                <c:pt idx="2871">
                  <c:v>30.2</c:v>
                </c:pt>
                <c:pt idx="2872">
                  <c:v>30.2</c:v>
                </c:pt>
                <c:pt idx="2873">
                  <c:v>30.2</c:v>
                </c:pt>
                <c:pt idx="2874">
                  <c:v>30.2</c:v>
                </c:pt>
                <c:pt idx="2875">
                  <c:v>30.2</c:v>
                </c:pt>
                <c:pt idx="2876">
                  <c:v>30.2</c:v>
                </c:pt>
                <c:pt idx="2877">
                  <c:v>30.3</c:v>
                </c:pt>
                <c:pt idx="2878">
                  <c:v>30.3</c:v>
                </c:pt>
                <c:pt idx="2879">
                  <c:v>30.3</c:v>
                </c:pt>
                <c:pt idx="2880">
                  <c:v>30.2</c:v>
                </c:pt>
                <c:pt idx="2881">
                  <c:v>30.2</c:v>
                </c:pt>
                <c:pt idx="2882">
                  <c:v>30.2</c:v>
                </c:pt>
                <c:pt idx="2883">
                  <c:v>30.2</c:v>
                </c:pt>
                <c:pt idx="2884">
                  <c:v>30.2</c:v>
                </c:pt>
                <c:pt idx="2885">
                  <c:v>30.2</c:v>
                </c:pt>
                <c:pt idx="2886">
                  <c:v>30.2</c:v>
                </c:pt>
                <c:pt idx="2887">
                  <c:v>30.2</c:v>
                </c:pt>
                <c:pt idx="2888">
                  <c:v>30.2</c:v>
                </c:pt>
                <c:pt idx="2889">
                  <c:v>30.2</c:v>
                </c:pt>
                <c:pt idx="2890">
                  <c:v>30.2</c:v>
                </c:pt>
                <c:pt idx="2891">
                  <c:v>30.2</c:v>
                </c:pt>
                <c:pt idx="2892">
                  <c:v>30.2</c:v>
                </c:pt>
                <c:pt idx="2893">
                  <c:v>30.2</c:v>
                </c:pt>
                <c:pt idx="2894">
                  <c:v>30.2</c:v>
                </c:pt>
                <c:pt idx="2895">
                  <c:v>30.2</c:v>
                </c:pt>
                <c:pt idx="2896">
                  <c:v>30.2</c:v>
                </c:pt>
                <c:pt idx="2897">
                  <c:v>30.2</c:v>
                </c:pt>
                <c:pt idx="2898">
                  <c:v>30.2</c:v>
                </c:pt>
                <c:pt idx="2899">
                  <c:v>30.2</c:v>
                </c:pt>
                <c:pt idx="2900">
                  <c:v>30.2</c:v>
                </c:pt>
                <c:pt idx="2901">
                  <c:v>30.2</c:v>
                </c:pt>
                <c:pt idx="2902">
                  <c:v>30.2</c:v>
                </c:pt>
                <c:pt idx="2903">
                  <c:v>30.2</c:v>
                </c:pt>
                <c:pt idx="2904">
                  <c:v>30.2</c:v>
                </c:pt>
                <c:pt idx="2905">
                  <c:v>30.2</c:v>
                </c:pt>
                <c:pt idx="2906">
                  <c:v>30.2</c:v>
                </c:pt>
                <c:pt idx="2907">
                  <c:v>30.2</c:v>
                </c:pt>
                <c:pt idx="2908">
                  <c:v>30.2</c:v>
                </c:pt>
                <c:pt idx="2909">
                  <c:v>30.2</c:v>
                </c:pt>
                <c:pt idx="2910">
                  <c:v>30.2</c:v>
                </c:pt>
                <c:pt idx="2911">
                  <c:v>30.2</c:v>
                </c:pt>
                <c:pt idx="2912">
                  <c:v>30.2</c:v>
                </c:pt>
                <c:pt idx="2913">
                  <c:v>30.2</c:v>
                </c:pt>
                <c:pt idx="2914">
                  <c:v>30.2</c:v>
                </c:pt>
                <c:pt idx="2915">
                  <c:v>30.2</c:v>
                </c:pt>
                <c:pt idx="2916">
                  <c:v>30.2</c:v>
                </c:pt>
                <c:pt idx="2917">
                  <c:v>30.2</c:v>
                </c:pt>
                <c:pt idx="2918">
                  <c:v>30.2</c:v>
                </c:pt>
                <c:pt idx="2919">
                  <c:v>30.2</c:v>
                </c:pt>
                <c:pt idx="2920">
                  <c:v>30.2</c:v>
                </c:pt>
                <c:pt idx="2921">
                  <c:v>30.2</c:v>
                </c:pt>
                <c:pt idx="2922">
                  <c:v>30.2</c:v>
                </c:pt>
                <c:pt idx="2923">
                  <c:v>30.2</c:v>
                </c:pt>
                <c:pt idx="2924">
                  <c:v>30.2</c:v>
                </c:pt>
                <c:pt idx="2925">
                  <c:v>30.2</c:v>
                </c:pt>
                <c:pt idx="2926">
                  <c:v>30.2</c:v>
                </c:pt>
                <c:pt idx="2927">
                  <c:v>30.2</c:v>
                </c:pt>
                <c:pt idx="2928">
                  <c:v>30.2</c:v>
                </c:pt>
                <c:pt idx="2929">
                  <c:v>30.2</c:v>
                </c:pt>
                <c:pt idx="2930">
                  <c:v>30.2</c:v>
                </c:pt>
                <c:pt idx="2931">
                  <c:v>30.2</c:v>
                </c:pt>
                <c:pt idx="2932">
                  <c:v>30.2</c:v>
                </c:pt>
                <c:pt idx="2933">
                  <c:v>30.3</c:v>
                </c:pt>
                <c:pt idx="2934">
                  <c:v>30.2</c:v>
                </c:pt>
                <c:pt idx="2935">
                  <c:v>30.2</c:v>
                </c:pt>
                <c:pt idx="2936">
                  <c:v>30.2</c:v>
                </c:pt>
                <c:pt idx="2937">
                  <c:v>30.2</c:v>
                </c:pt>
                <c:pt idx="2938">
                  <c:v>30.2</c:v>
                </c:pt>
                <c:pt idx="2939">
                  <c:v>30.2</c:v>
                </c:pt>
                <c:pt idx="2940">
                  <c:v>30.2</c:v>
                </c:pt>
                <c:pt idx="2941">
                  <c:v>30.2</c:v>
                </c:pt>
                <c:pt idx="2942">
                  <c:v>30.2</c:v>
                </c:pt>
                <c:pt idx="2943">
                  <c:v>30.2</c:v>
                </c:pt>
                <c:pt idx="2944">
                  <c:v>30.2</c:v>
                </c:pt>
                <c:pt idx="2945">
                  <c:v>30.2</c:v>
                </c:pt>
                <c:pt idx="2946">
                  <c:v>30.2</c:v>
                </c:pt>
                <c:pt idx="2947">
                  <c:v>30.2</c:v>
                </c:pt>
                <c:pt idx="2948">
                  <c:v>30.2</c:v>
                </c:pt>
                <c:pt idx="2949">
                  <c:v>30.2</c:v>
                </c:pt>
                <c:pt idx="2950">
                  <c:v>30.2</c:v>
                </c:pt>
                <c:pt idx="2951">
                  <c:v>30.2</c:v>
                </c:pt>
                <c:pt idx="2952">
                  <c:v>30.2</c:v>
                </c:pt>
                <c:pt idx="2953">
                  <c:v>30.2</c:v>
                </c:pt>
                <c:pt idx="2954">
                  <c:v>30.2</c:v>
                </c:pt>
                <c:pt idx="2955">
                  <c:v>30.2</c:v>
                </c:pt>
                <c:pt idx="2956">
                  <c:v>30.2</c:v>
                </c:pt>
                <c:pt idx="2957">
                  <c:v>30.2</c:v>
                </c:pt>
                <c:pt idx="2958">
                  <c:v>30.2</c:v>
                </c:pt>
                <c:pt idx="2959">
                  <c:v>30.2</c:v>
                </c:pt>
                <c:pt idx="2960">
                  <c:v>30.2</c:v>
                </c:pt>
                <c:pt idx="2961">
                  <c:v>30.2</c:v>
                </c:pt>
                <c:pt idx="2962">
                  <c:v>30.2</c:v>
                </c:pt>
                <c:pt idx="2963">
                  <c:v>30.2</c:v>
                </c:pt>
                <c:pt idx="2964">
                  <c:v>30.2</c:v>
                </c:pt>
                <c:pt idx="2965">
                  <c:v>30.2</c:v>
                </c:pt>
                <c:pt idx="2966">
                  <c:v>30.2</c:v>
                </c:pt>
                <c:pt idx="2967">
                  <c:v>30.2</c:v>
                </c:pt>
                <c:pt idx="2968">
                  <c:v>30.2</c:v>
                </c:pt>
                <c:pt idx="2969">
                  <c:v>30.2</c:v>
                </c:pt>
                <c:pt idx="2970">
                  <c:v>30.2</c:v>
                </c:pt>
                <c:pt idx="2971">
                  <c:v>30.2</c:v>
                </c:pt>
                <c:pt idx="2972">
                  <c:v>30.2</c:v>
                </c:pt>
                <c:pt idx="2973">
                  <c:v>30.2</c:v>
                </c:pt>
                <c:pt idx="2974">
                  <c:v>30.2</c:v>
                </c:pt>
                <c:pt idx="2975">
                  <c:v>30.2</c:v>
                </c:pt>
                <c:pt idx="2976">
                  <c:v>30.2</c:v>
                </c:pt>
                <c:pt idx="2977">
                  <c:v>30.2</c:v>
                </c:pt>
                <c:pt idx="2978">
                  <c:v>30.2</c:v>
                </c:pt>
                <c:pt idx="2979">
                  <c:v>30.2</c:v>
                </c:pt>
                <c:pt idx="2980">
                  <c:v>30.2</c:v>
                </c:pt>
                <c:pt idx="2981">
                  <c:v>30.2</c:v>
                </c:pt>
                <c:pt idx="2982">
                  <c:v>30.2</c:v>
                </c:pt>
                <c:pt idx="2983">
                  <c:v>30.2</c:v>
                </c:pt>
                <c:pt idx="2984">
                  <c:v>30.2</c:v>
                </c:pt>
                <c:pt idx="2985">
                  <c:v>30.2</c:v>
                </c:pt>
                <c:pt idx="2986">
                  <c:v>30.2</c:v>
                </c:pt>
                <c:pt idx="2987">
                  <c:v>30.2</c:v>
                </c:pt>
                <c:pt idx="2988">
                  <c:v>30.2</c:v>
                </c:pt>
                <c:pt idx="2989">
                  <c:v>30.2</c:v>
                </c:pt>
                <c:pt idx="2990">
                  <c:v>30.2</c:v>
                </c:pt>
                <c:pt idx="2991">
                  <c:v>30.2</c:v>
                </c:pt>
                <c:pt idx="2992">
                  <c:v>30.2</c:v>
                </c:pt>
                <c:pt idx="2993">
                  <c:v>30.2</c:v>
                </c:pt>
                <c:pt idx="2994">
                  <c:v>30.2</c:v>
                </c:pt>
                <c:pt idx="2995">
                  <c:v>30.2</c:v>
                </c:pt>
                <c:pt idx="2996">
                  <c:v>30.2</c:v>
                </c:pt>
                <c:pt idx="2997">
                  <c:v>30.2</c:v>
                </c:pt>
                <c:pt idx="2998">
                  <c:v>30.2</c:v>
                </c:pt>
                <c:pt idx="2999">
                  <c:v>30.2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9D67-4FF8-9006-B034C002829C}"/>
            </c:ext>
          </c:extLst>
        </c:ser>
        <c:ser>
          <c:idx val="9"/>
          <c:order val="9"/>
          <c:tx>
            <c:strRef>
              <c:f>'device 1_2016-06-02_13-49-29'!$K$1:$K$2</c:f>
              <c:strCache>
                <c:ptCount val="2"/>
                <c:pt idx="0">
                  <c:v>CH10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1_2016-06-02_13-49-29'!$K$3:$K$3002</c:f>
              <c:numCache>
                <c:formatCode>General</c:formatCode>
                <c:ptCount val="3000"/>
                <c:pt idx="0">
                  <c:v>28.7</c:v>
                </c:pt>
                <c:pt idx="1">
                  <c:v>28.7</c:v>
                </c:pt>
                <c:pt idx="2">
                  <c:v>28.6</c:v>
                </c:pt>
                <c:pt idx="3">
                  <c:v>28.6</c:v>
                </c:pt>
                <c:pt idx="4">
                  <c:v>28.6</c:v>
                </c:pt>
                <c:pt idx="5">
                  <c:v>28.5</c:v>
                </c:pt>
                <c:pt idx="6">
                  <c:v>28.5</c:v>
                </c:pt>
                <c:pt idx="7">
                  <c:v>28.6</c:v>
                </c:pt>
                <c:pt idx="8">
                  <c:v>28.5</c:v>
                </c:pt>
                <c:pt idx="9">
                  <c:v>28.5</c:v>
                </c:pt>
                <c:pt idx="10">
                  <c:v>28.5</c:v>
                </c:pt>
                <c:pt idx="11">
                  <c:v>28.5</c:v>
                </c:pt>
                <c:pt idx="12">
                  <c:v>28.5</c:v>
                </c:pt>
                <c:pt idx="13">
                  <c:v>28.5</c:v>
                </c:pt>
                <c:pt idx="14">
                  <c:v>28.5</c:v>
                </c:pt>
                <c:pt idx="15">
                  <c:v>28.4</c:v>
                </c:pt>
                <c:pt idx="16">
                  <c:v>28.4</c:v>
                </c:pt>
                <c:pt idx="17">
                  <c:v>28.4</c:v>
                </c:pt>
                <c:pt idx="18">
                  <c:v>28.3</c:v>
                </c:pt>
                <c:pt idx="19">
                  <c:v>28.3</c:v>
                </c:pt>
                <c:pt idx="20">
                  <c:v>28.2</c:v>
                </c:pt>
                <c:pt idx="21">
                  <c:v>28.3</c:v>
                </c:pt>
                <c:pt idx="22">
                  <c:v>28.2</c:v>
                </c:pt>
                <c:pt idx="23">
                  <c:v>28.1</c:v>
                </c:pt>
                <c:pt idx="24">
                  <c:v>28.1</c:v>
                </c:pt>
                <c:pt idx="25">
                  <c:v>28</c:v>
                </c:pt>
                <c:pt idx="26">
                  <c:v>28</c:v>
                </c:pt>
                <c:pt idx="27">
                  <c:v>28</c:v>
                </c:pt>
                <c:pt idx="28">
                  <c:v>28</c:v>
                </c:pt>
                <c:pt idx="29">
                  <c:v>28</c:v>
                </c:pt>
                <c:pt idx="30">
                  <c:v>28</c:v>
                </c:pt>
                <c:pt idx="31">
                  <c:v>27.9</c:v>
                </c:pt>
                <c:pt idx="32">
                  <c:v>27.9</c:v>
                </c:pt>
                <c:pt idx="33">
                  <c:v>27.8</c:v>
                </c:pt>
                <c:pt idx="34">
                  <c:v>27.9</c:v>
                </c:pt>
                <c:pt idx="35">
                  <c:v>27.9</c:v>
                </c:pt>
                <c:pt idx="36">
                  <c:v>27.9</c:v>
                </c:pt>
                <c:pt idx="37">
                  <c:v>27.7</c:v>
                </c:pt>
                <c:pt idx="38">
                  <c:v>27.8</c:v>
                </c:pt>
                <c:pt idx="39">
                  <c:v>27.8</c:v>
                </c:pt>
                <c:pt idx="40">
                  <c:v>27.8</c:v>
                </c:pt>
                <c:pt idx="41">
                  <c:v>27.7</c:v>
                </c:pt>
                <c:pt idx="42">
                  <c:v>27.7</c:v>
                </c:pt>
                <c:pt idx="43">
                  <c:v>27.7</c:v>
                </c:pt>
                <c:pt idx="44">
                  <c:v>27.8</c:v>
                </c:pt>
                <c:pt idx="45">
                  <c:v>27.7</c:v>
                </c:pt>
                <c:pt idx="46">
                  <c:v>27.8</c:v>
                </c:pt>
                <c:pt idx="47">
                  <c:v>27.7</c:v>
                </c:pt>
                <c:pt idx="48">
                  <c:v>27.7</c:v>
                </c:pt>
                <c:pt idx="49">
                  <c:v>27.7</c:v>
                </c:pt>
                <c:pt idx="50">
                  <c:v>27.8</c:v>
                </c:pt>
                <c:pt idx="51">
                  <c:v>27.8</c:v>
                </c:pt>
                <c:pt idx="52">
                  <c:v>27.9</c:v>
                </c:pt>
                <c:pt idx="53">
                  <c:v>27.9</c:v>
                </c:pt>
                <c:pt idx="54">
                  <c:v>27.9</c:v>
                </c:pt>
                <c:pt idx="55">
                  <c:v>27.9</c:v>
                </c:pt>
                <c:pt idx="56">
                  <c:v>28</c:v>
                </c:pt>
                <c:pt idx="57">
                  <c:v>28</c:v>
                </c:pt>
                <c:pt idx="58">
                  <c:v>27.9</c:v>
                </c:pt>
                <c:pt idx="59">
                  <c:v>27.9</c:v>
                </c:pt>
                <c:pt idx="60">
                  <c:v>28</c:v>
                </c:pt>
                <c:pt idx="61">
                  <c:v>28</c:v>
                </c:pt>
                <c:pt idx="62">
                  <c:v>28.1</c:v>
                </c:pt>
                <c:pt idx="63">
                  <c:v>28.1</c:v>
                </c:pt>
                <c:pt idx="64">
                  <c:v>28.1</c:v>
                </c:pt>
                <c:pt idx="65">
                  <c:v>28.1</c:v>
                </c:pt>
                <c:pt idx="66">
                  <c:v>28.2</c:v>
                </c:pt>
                <c:pt idx="67">
                  <c:v>28.4</c:v>
                </c:pt>
                <c:pt idx="68">
                  <c:v>28.3</c:v>
                </c:pt>
                <c:pt idx="69">
                  <c:v>28.4</c:v>
                </c:pt>
                <c:pt idx="70">
                  <c:v>28.4</c:v>
                </c:pt>
                <c:pt idx="71">
                  <c:v>28.5</c:v>
                </c:pt>
                <c:pt idx="72">
                  <c:v>28.5</c:v>
                </c:pt>
                <c:pt idx="73">
                  <c:v>28.5</c:v>
                </c:pt>
                <c:pt idx="74">
                  <c:v>28.5</c:v>
                </c:pt>
                <c:pt idx="75">
                  <c:v>28.5</c:v>
                </c:pt>
                <c:pt idx="76">
                  <c:v>28.5</c:v>
                </c:pt>
                <c:pt idx="77">
                  <c:v>28.6</c:v>
                </c:pt>
                <c:pt idx="78">
                  <c:v>28.7</c:v>
                </c:pt>
                <c:pt idx="79">
                  <c:v>28.7</c:v>
                </c:pt>
                <c:pt idx="80">
                  <c:v>28.7</c:v>
                </c:pt>
                <c:pt idx="81">
                  <c:v>28.8</c:v>
                </c:pt>
                <c:pt idx="82">
                  <c:v>28.8</c:v>
                </c:pt>
                <c:pt idx="83">
                  <c:v>28.8</c:v>
                </c:pt>
                <c:pt idx="84">
                  <c:v>28.8</c:v>
                </c:pt>
                <c:pt idx="85">
                  <c:v>28.8</c:v>
                </c:pt>
                <c:pt idx="86">
                  <c:v>28.8</c:v>
                </c:pt>
                <c:pt idx="87">
                  <c:v>28.8</c:v>
                </c:pt>
                <c:pt idx="88">
                  <c:v>29</c:v>
                </c:pt>
                <c:pt idx="89">
                  <c:v>28.9</c:v>
                </c:pt>
                <c:pt idx="90">
                  <c:v>29</c:v>
                </c:pt>
                <c:pt idx="91">
                  <c:v>29</c:v>
                </c:pt>
                <c:pt idx="92">
                  <c:v>29</c:v>
                </c:pt>
                <c:pt idx="93">
                  <c:v>29</c:v>
                </c:pt>
                <c:pt idx="94">
                  <c:v>29</c:v>
                </c:pt>
                <c:pt idx="95">
                  <c:v>29</c:v>
                </c:pt>
                <c:pt idx="96">
                  <c:v>29</c:v>
                </c:pt>
                <c:pt idx="97">
                  <c:v>29.2</c:v>
                </c:pt>
                <c:pt idx="98">
                  <c:v>29.1</c:v>
                </c:pt>
                <c:pt idx="99">
                  <c:v>29.2</c:v>
                </c:pt>
                <c:pt idx="100">
                  <c:v>29.2</c:v>
                </c:pt>
                <c:pt idx="101">
                  <c:v>29.2</c:v>
                </c:pt>
                <c:pt idx="102">
                  <c:v>29.2</c:v>
                </c:pt>
                <c:pt idx="103">
                  <c:v>29.2</c:v>
                </c:pt>
                <c:pt idx="104">
                  <c:v>29.2</c:v>
                </c:pt>
                <c:pt idx="105">
                  <c:v>29.2</c:v>
                </c:pt>
                <c:pt idx="106">
                  <c:v>29.3</c:v>
                </c:pt>
                <c:pt idx="107">
                  <c:v>29.3</c:v>
                </c:pt>
                <c:pt idx="108">
                  <c:v>29.3</c:v>
                </c:pt>
                <c:pt idx="109">
                  <c:v>29.3</c:v>
                </c:pt>
                <c:pt idx="110">
                  <c:v>29.3</c:v>
                </c:pt>
                <c:pt idx="111">
                  <c:v>29.3</c:v>
                </c:pt>
                <c:pt idx="112">
                  <c:v>29.2</c:v>
                </c:pt>
                <c:pt idx="113">
                  <c:v>29.3</c:v>
                </c:pt>
                <c:pt idx="114">
                  <c:v>29.3</c:v>
                </c:pt>
                <c:pt idx="115">
                  <c:v>29.3</c:v>
                </c:pt>
                <c:pt idx="116">
                  <c:v>29.3</c:v>
                </c:pt>
                <c:pt idx="117">
                  <c:v>29.3</c:v>
                </c:pt>
                <c:pt idx="118">
                  <c:v>29.4</c:v>
                </c:pt>
                <c:pt idx="119">
                  <c:v>29.4</c:v>
                </c:pt>
                <c:pt idx="120">
                  <c:v>29.4</c:v>
                </c:pt>
                <c:pt idx="121">
                  <c:v>29.5</c:v>
                </c:pt>
                <c:pt idx="122">
                  <c:v>29.4</c:v>
                </c:pt>
                <c:pt idx="123">
                  <c:v>29.5</c:v>
                </c:pt>
                <c:pt idx="124">
                  <c:v>29.4</c:v>
                </c:pt>
                <c:pt idx="125">
                  <c:v>29.5</c:v>
                </c:pt>
                <c:pt idx="126">
                  <c:v>29.5</c:v>
                </c:pt>
                <c:pt idx="127">
                  <c:v>29.5</c:v>
                </c:pt>
                <c:pt idx="128">
                  <c:v>29.5</c:v>
                </c:pt>
                <c:pt idx="129">
                  <c:v>29.5</c:v>
                </c:pt>
                <c:pt idx="130">
                  <c:v>29.5</c:v>
                </c:pt>
                <c:pt idx="131">
                  <c:v>29.5</c:v>
                </c:pt>
                <c:pt idx="132">
                  <c:v>29.5</c:v>
                </c:pt>
                <c:pt idx="133">
                  <c:v>29.5</c:v>
                </c:pt>
                <c:pt idx="134">
                  <c:v>29.5</c:v>
                </c:pt>
                <c:pt idx="135">
                  <c:v>29.5</c:v>
                </c:pt>
                <c:pt idx="136">
                  <c:v>29.5</c:v>
                </c:pt>
                <c:pt idx="137">
                  <c:v>29.5</c:v>
                </c:pt>
                <c:pt idx="138">
                  <c:v>29.5</c:v>
                </c:pt>
                <c:pt idx="139">
                  <c:v>29.5</c:v>
                </c:pt>
                <c:pt idx="140">
                  <c:v>29.5</c:v>
                </c:pt>
                <c:pt idx="141">
                  <c:v>29.5</c:v>
                </c:pt>
                <c:pt idx="142">
                  <c:v>29.5</c:v>
                </c:pt>
                <c:pt idx="143">
                  <c:v>29.5</c:v>
                </c:pt>
                <c:pt idx="144">
                  <c:v>29.5</c:v>
                </c:pt>
                <c:pt idx="145">
                  <c:v>29.5</c:v>
                </c:pt>
                <c:pt idx="146">
                  <c:v>29.7</c:v>
                </c:pt>
                <c:pt idx="147">
                  <c:v>29.6</c:v>
                </c:pt>
                <c:pt idx="148">
                  <c:v>29.7</c:v>
                </c:pt>
                <c:pt idx="149">
                  <c:v>29.7</c:v>
                </c:pt>
                <c:pt idx="150">
                  <c:v>29.7</c:v>
                </c:pt>
                <c:pt idx="151">
                  <c:v>29.6</c:v>
                </c:pt>
                <c:pt idx="152">
                  <c:v>29.6</c:v>
                </c:pt>
                <c:pt idx="153">
                  <c:v>29.6</c:v>
                </c:pt>
                <c:pt idx="154">
                  <c:v>29.7</c:v>
                </c:pt>
                <c:pt idx="155">
                  <c:v>29.7</c:v>
                </c:pt>
                <c:pt idx="156">
                  <c:v>29.7</c:v>
                </c:pt>
                <c:pt idx="157">
                  <c:v>29.7</c:v>
                </c:pt>
                <c:pt idx="158">
                  <c:v>29.7</c:v>
                </c:pt>
                <c:pt idx="159">
                  <c:v>29.7</c:v>
                </c:pt>
                <c:pt idx="160">
                  <c:v>29.7</c:v>
                </c:pt>
                <c:pt idx="161">
                  <c:v>29.7</c:v>
                </c:pt>
                <c:pt idx="162">
                  <c:v>29.7</c:v>
                </c:pt>
                <c:pt idx="163">
                  <c:v>29.7</c:v>
                </c:pt>
                <c:pt idx="164">
                  <c:v>29.7</c:v>
                </c:pt>
                <c:pt idx="165">
                  <c:v>29.7</c:v>
                </c:pt>
                <c:pt idx="166">
                  <c:v>29.7</c:v>
                </c:pt>
                <c:pt idx="167">
                  <c:v>29.8</c:v>
                </c:pt>
                <c:pt idx="168">
                  <c:v>29.8</c:v>
                </c:pt>
                <c:pt idx="169">
                  <c:v>29.8</c:v>
                </c:pt>
                <c:pt idx="170">
                  <c:v>29.9</c:v>
                </c:pt>
                <c:pt idx="171">
                  <c:v>29.8</c:v>
                </c:pt>
                <c:pt idx="172">
                  <c:v>29.8</c:v>
                </c:pt>
                <c:pt idx="173">
                  <c:v>29.9</c:v>
                </c:pt>
                <c:pt idx="174">
                  <c:v>29.7</c:v>
                </c:pt>
                <c:pt idx="175">
                  <c:v>29.7</c:v>
                </c:pt>
                <c:pt idx="176">
                  <c:v>29.8</c:v>
                </c:pt>
                <c:pt idx="177">
                  <c:v>29.7</c:v>
                </c:pt>
                <c:pt idx="178">
                  <c:v>29.7</c:v>
                </c:pt>
                <c:pt idx="179">
                  <c:v>29.9</c:v>
                </c:pt>
                <c:pt idx="180">
                  <c:v>29.9</c:v>
                </c:pt>
                <c:pt idx="181">
                  <c:v>29.8</c:v>
                </c:pt>
                <c:pt idx="182">
                  <c:v>29.8</c:v>
                </c:pt>
                <c:pt idx="183">
                  <c:v>29.8</c:v>
                </c:pt>
                <c:pt idx="184">
                  <c:v>29.9</c:v>
                </c:pt>
                <c:pt idx="185">
                  <c:v>29.9</c:v>
                </c:pt>
                <c:pt idx="186">
                  <c:v>29.9</c:v>
                </c:pt>
                <c:pt idx="187">
                  <c:v>29.9</c:v>
                </c:pt>
                <c:pt idx="188">
                  <c:v>29.9</c:v>
                </c:pt>
                <c:pt idx="189">
                  <c:v>29.9</c:v>
                </c:pt>
                <c:pt idx="190">
                  <c:v>29.8</c:v>
                </c:pt>
                <c:pt idx="191">
                  <c:v>29.9</c:v>
                </c:pt>
                <c:pt idx="192">
                  <c:v>29.9</c:v>
                </c:pt>
                <c:pt idx="193">
                  <c:v>29.9</c:v>
                </c:pt>
                <c:pt idx="194">
                  <c:v>29.8</c:v>
                </c:pt>
                <c:pt idx="195">
                  <c:v>29.9</c:v>
                </c:pt>
                <c:pt idx="196">
                  <c:v>29.8</c:v>
                </c:pt>
                <c:pt idx="197">
                  <c:v>29.9</c:v>
                </c:pt>
                <c:pt idx="198">
                  <c:v>29.9</c:v>
                </c:pt>
                <c:pt idx="199">
                  <c:v>29.8</c:v>
                </c:pt>
                <c:pt idx="200">
                  <c:v>29.8</c:v>
                </c:pt>
                <c:pt idx="201">
                  <c:v>29.9</c:v>
                </c:pt>
                <c:pt idx="202">
                  <c:v>29.9</c:v>
                </c:pt>
                <c:pt idx="203">
                  <c:v>29.9</c:v>
                </c:pt>
                <c:pt idx="204">
                  <c:v>29.9</c:v>
                </c:pt>
                <c:pt idx="205">
                  <c:v>29.9</c:v>
                </c:pt>
                <c:pt idx="206">
                  <c:v>29.9</c:v>
                </c:pt>
                <c:pt idx="207">
                  <c:v>29.9</c:v>
                </c:pt>
                <c:pt idx="208">
                  <c:v>29.9</c:v>
                </c:pt>
                <c:pt idx="209">
                  <c:v>30</c:v>
                </c:pt>
                <c:pt idx="210">
                  <c:v>29.9</c:v>
                </c:pt>
                <c:pt idx="211">
                  <c:v>29.9</c:v>
                </c:pt>
                <c:pt idx="212">
                  <c:v>29.9</c:v>
                </c:pt>
                <c:pt idx="213">
                  <c:v>30</c:v>
                </c:pt>
                <c:pt idx="214">
                  <c:v>29.9</c:v>
                </c:pt>
                <c:pt idx="215">
                  <c:v>30</c:v>
                </c:pt>
                <c:pt idx="216">
                  <c:v>29.9</c:v>
                </c:pt>
                <c:pt idx="217">
                  <c:v>29.9</c:v>
                </c:pt>
                <c:pt idx="218">
                  <c:v>30</c:v>
                </c:pt>
                <c:pt idx="219">
                  <c:v>29.9</c:v>
                </c:pt>
                <c:pt idx="220">
                  <c:v>29.9</c:v>
                </c:pt>
                <c:pt idx="221">
                  <c:v>29.9</c:v>
                </c:pt>
                <c:pt idx="222">
                  <c:v>30</c:v>
                </c:pt>
                <c:pt idx="223">
                  <c:v>30</c:v>
                </c:pt>
                <c:pt idx="224">
                  <c:v>29.9</c:v>
                </c:pt>
                <c:pt idx="225">
                  <c:v>29.9</c:v>
                </c:pt>
                <c:pt idx="226">
                  <c:v>30</c:v>
                </c:pt>
                <c:pt idx="227">
                  <c:v>29.9</c:v>
                </c:pt>
                <c:pt idx="228">
                  <c:v>30</c:v>
                </c:pt>
                <c:pt idx="229">
                  <c:v>30</c:v>
                </c:pt>
                <c:pt idx="230">
                  <c:v>29.9</c:v>
                </c:pt>
                <c:pt idx="231">
                  <c:v>29.9</c:v>
                </c:pt>
                <c:pt idx="232">
                  <c:v>30</c:v>
                </c:pt>
                <c:pt idx="233">
                  <c:v>30</c:v>
                </c:pt>
                <c:pt idx="234">
                  <c:v>30</c:v>
                </c:pt>
                <c:pt idx="235">
                  <c:v>30</c:v>
                </c:pt>
                <c:pt idx="236">
                  <c:v>30</c:v>
                </c:pt>
                <c:pt idx="237">
                  <c:v>30</c:v>
                </c:pt>
                <c:pt idx="238">
                  <c:v>30</c:v>
                </c:pt>
                <c:pt idx="239">
                  <c:v>30.1</c:v>
                </c:pt>
                <c:pt idx="240">
                  <c:v>30</c:v>
                </c:pt>
                <c:pt idx="241">
                  <c:v>30</c:v>
                </c:pt>
                <c:pt idx="242">
                  <c:v>30</c:v>
                </c:pt>
                <c:pt idx="243">
                  <c:v>30</c:v>
                </c:pt>
                <c:pt idx="244">
                  <c:v>30</c:v>
                </c:pt>
                <c:pt idx="245">
                  <c:v>29.9</c:v>
                </c:pt>
                <c:pt idx="246">
                  <c:v>30</c:v>
                </c:pt>
                <c:pt idx="247">
                  <c:v>30</c:v>
                </c:pt>
                <c:pt idx="248">
                  <c:v>30.1</c:v>
                </c:pt>
                <c:pt idx="249">
                  <c:v>30.1</c:v>
                </c:pt>
                <c:pt idx="250">
                  <c:v>30</c:v>
                </c:pt>
                <c:pt idx="251">
                  <c:v>30</c:v>
                </c:pt>
                <c:pt idx="252">
                  <c:v>30</c:v>
                </c:pt>
                <c:pt idx="253">
                  <c:v>30</c:v>
                </c:pt>
                <c:pt idx="254">
                  <c:v>30.1</c:v>
                </c:pt>
                <c:pt idx="255">
                  <c:v>30</c:v>
                </c:pt>
                <c:pt idx="256">
                  <c:v>30</c:v>
                </c:pt>
                <c:pt idx="257">
                  <c:v>30</c:v>
                </c:pt>
                <c:pt idx="258">
                  <c:v>30</c:v>
                </c:pt>
                <c:pt idx="259">
                  <c:v>30.1</c:v>
                </c:pt>
                <c:pt idx="260">
                  <c:v>30</c:v>
                </c:pt>
                <c:pt idx="261">
                  <c:v>30.1</c:v>
                </c:pt>
                <c:pt idx="262">
                  <c:v>30.1</c:v>
                </c:pt>
                <c:pt idx="263">
                  <c:v>30.2</c:v>
                </c:pt>
                <c:pt idx="264">
                  <c:v>30.1</c:v>
                </c:pt>
                <c:pt idx="265">
                  <c:v>30.2</c:v>
                </c:pt>
                <c:pt idx="266">
                  <c:v>30.1</c:v>
                </c:pt>
                <c:pt idx="267">
                  <c:v>30.3</c:v>
                </c:pt>
                <c:pt idx="268">
                  <c:v>30.1</c:v>
                </c:pt>
                <c:pt idx="269">
                  <c:v>30.1</c:v>
                </c:pt>
                <c:pt idx="270">
                  <c:v>30.2</c:v>
                </c:pt>
                <c:pt idx="271">
                  <c:v>30.1</c:v>
                </c:pt>
                <c:pt idx="272">
                  <c:v>30.1</c:v>
                </c:pt>
                <c:pt idx="273">
                  <c:v>30.1</c:v>
                </c:pt>
                <c:pt idx="274">
                  <c:v>30.2</c:v>
                </c:pt>
                <c:pt idx="275">
                  <c:v>30.1</c:v>
                </c:pt>
                <c:pt idx="276">
                  <c:v>30.2</c:v>
                </c:pt>
                <c:pt idx="277">
                  <c:v>30.2</c:v>
                </c:pt>
                <c:pt idx="278">
                  <c:v>30.2</c:v>
                </c:pt>
                <c:pt idx="279">
                  <c:v>30.2</c:v>
                </c:pt>
                <c:pt idx="280">
                  <c:v>30.2</c:v>
                </c:pt>
                <c:pt idx="281">
                  <c:v>30.2</c:v>
                </c:pt>
                <c:pt idx="282">
                  <c:v>30.2</c:v>
                </c:pt>
                <c:pt idx="283">
                  <c:v>30.2</c:v>
                </c:pt>
                <c:pt idx="284">
                  <c:v>30.2</c:v>
                </c:pt>
                <c:pt idx="285">
                  <c:v>30.1</c:v>
                </c:pt>
                <c:pt idx="286">
                  <c:v>30.1</c:v>
                </c:pt>
                <c:pt idx="287">
                  <c:v>30.1</c:v>
                </c:pt>
                <c:pt idx="288">
                  <c:v>30.2</c:v>
                </c:pt>
                <c:pt idx="289">
                  <c:v>30.1</c:v>
                </c:pt>
                <c:pt idx="290">
                  <c:v>30.1</c:v>
                </c:pt>
                <c:pt idx="291">
                  <c:v>30.1</c:v>
                </c:pt>
                <c:pt idx="292">
                  <c:v>30.3</c:v>
                </c:pt>
                <c:pt idx="293">
                  <c:v>30.3</c:v>
                </c:pt>
                <c:pt idx="294">
                  <c:v>30.2</c:v>
                </c:pt>
                <c:pt idx="295">
                  <c:v>30.3</c:v>
                </c:pt>
                <c:pt idx="296">
                  <c:v>30.2</c:v>
                </c:pt>
                <c:pt idx="297">
                  <c:v>30.3</c:v>
                </c:pt>
                <c:pt idx="298">
                  <c:v>30.2</c:v>
                </c:pt>
                <c:pt idx="299">
                  <c:v>30.2</c:v>
                </c:pt>
                <c:pt idx="300">
                  <c:v>30.3</c:v>
                </c:pt>
                <c:pt idx="301">
                  <c:v>30.3</c:v>
                </c:pt>
                <c:pt idx="302">
                  <c:v>30.3</c:v>
                </c:pt>
                <c:pt idx="303">
                  <c:v>30.3</c:v>
                </c:pt>
                <c:pt idx="304">
                  <c:v>30.3</c:v>
                </c:pt>
                <c:pt idx="305">
                  <c:v>30.3</c:v>
                </c:pt>
                <c:pt idx="306">
                  <c:v>30.3</c:v>
                </c:pt>
                <c:pt idx="307">
                  <c:v>30.3</c:v>
                </c:pt>
                <c:pt idx="308">
                  <c:v>30.3</c:v>
                </c:pt>
                <c:pt idx="309">
                  <c:v>30.3</c:v>
                </c:pt>
                <c:pt idx="310">
                  <c:v>30.3</c:v>
                </c:pt>
                <c:pt idx="311">
                  <c:v>30.5</c:v>
                </c:pt>
                <c:pt idx="312">
                  <c:v>30.5</c:v>
                </c:pt>
                <c:pt idx="313">
                  <c:v>30.4</c:v>
                </c:pt>
                <c:pt idx="314">
                  <c:v>30.3</c:v>
                </c:pt>
                <c:pt idx="315">
                  <c:v>30.3</c:v>
                </c:pt>
                <c:pt idx="316">
                  <c:v>30.3</c:v>
                </c:pt>
                <c:pt idx="317">
                  <c:v>30.3</c:v>
                </c:pt>
                <c:pt idx="318">
                  <c:v>30.3</c:v>
                </c:pt>
                <c:pt idx="319">
                  <c:v>30.3</c:v>
                </c:pt>
                <c:pt idx="320">
                  <c:v>30.2</c:v>
                </c:pt>
                <c:pt idx="321">
                  <c:v>30.2</c:v>
                </c:pt>
                <c:pt idx="322">
                  <c:v>30.2</c:v>
                </c:pt>
                <c:pt idx="323">
                  <c:v>30.2</c:v>
                </c:pt>
                <c:pt idx="324">
                  <c:v>30.2</c:v>
                </c:pt>
                <c:pt idx="325">
                  <c:v>30.1</c:v>
                </c:pt>
                <c:pt idx="326">
                  <c:v>30.1</c:v>
                </c:pt>
                <c:pt idx="327">
                  <c:v>30.1</c:v>
                </c:pt>
                <c:pt idx="328">
                  <c:v>30.1</c:v>
                </c:pt>
                <c:pt idx="329">
                  <c:v>30.1</c:v>
                </c:pt>
                <c:pt idx="330">
                  <c:v>30.1</c:v>
                </c:pt>
                <c:pt idx="331">
                  <c:v>30.1</c:v>
                </c:pt>
                <c:pt idx="332">
                  <c:v>30.1</c:v>
                </c:pt>
                <c:pt idx="333">
                  <c:v>30</c:v>
                </c:pt>
                <c:pt idx="334">
                  <c:v>30.1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29.9</c:v>
                </c:pt>
                <c:pt idx="351">
                  <c:v>30</c:v>
                </c:pt>
                <c:pt idx="352">
                  <c:v>29.9</c:v>
                </c:pt>
                <c:pt idx="353">
                  <c:v>29.9</c:v>
                </c:pt>
                <c:pt idx="354">
                  <c:v>29.9</c:v>
                </c:pt>
                <c:pt idx="355">
                  <c:v>29.9</c:v>
                </c:pt>
                <c:pt idx="356">
                  <c:v>29.9</c:v>
                </c:pt>
                <c:pt idx="357">
                  <c:v>29.9</c:v>
                </c:pt>
                <c:pt idx="358">
                  <c:v>29.9</c:v>
                </c:pt>
                <c:pt idx="359">
                  <c:v>29.9</c:v>
                </c:pt>
                <c:pt idx="360">
                  <c:v>29.9</c:v>
                </c:pt>
                <c:pt idx="361">
                  <c:v>29.9</c:v>
                </c:pt>
                <c:pt idx="362">
                  <c:v>29.9</c:v>
                </c:pt>
                <c:pt idx="363">
                  <c:v>29.9</c:v>
                </c:pt>
                <c:pt idx="364">
                  <c:v>29.8</c:v>
                </c:pt>
                <c:pt idx="365">
                  <c:v>29.9</c:v>
                </c:pt>
                <c:pt idx="366">
                  <c:v>29.9</c:v>
                </c:pt>
                <c:pt idx="367">
                  <c:v>29.9</c:v>
                </c:pt>
                <c:pt idx="368">
                  <c:v>29.9</c:v>
                </c:pt>
                <c:pt idx="369">
                  <c:v>29.8</c:v>
                </c:pt>
                <c:pt idx="370">
                  <c:v>29.9</c:v>
                </c:pt>
                <c:pt idx="371">
                  <c:v>29.8</c:v>
                </c:pt>
                <c:pt idx="372">
                  <c:v>29.9</c:v>
                </c:pt>
                <c:pt idx="373">
                  <c:v>29.9</c:v>
                </c:pt>
                <c:pt idx="374">
                  <c:v>29.9</c:v>
                </c:pt>
                <c:pt idx="375">
                  <c:v>29.9</c:v>
                </c:pt>
                <c:pt idx="376">
                  <c:v>29.9</c:v>
                </c:pt>
                <c:pt idx="377">
                  <c:v>29.8</c:v>
                </c:pt>
                <c:pt idx="378">
                  <c:v>29.8</c:v>
                </c:pt>
                <c:pt idx="379">
                  <c:v>29.8</c:v>
                </c:pt>
                <c:pt idx="380">
                  <c:v>29.8</c:v>
                </c:pt>
                <c:pt idx="381">
                  <c:v>29.8</c:v>
                </c:pt>
                <c:pt idx="382">
                  <c:v>29.9</c:v>
                </c:pt>
                <c:pt idx="383">
                  <c:v>29.8</c:v>
                </c:pt>
                <c:pt idx="384">
                  <c:v>29.9</c:v>
                </c:pt>
                <c:pt idx="385">
                  <c:v>29.9</c:v>
                </c:pt>
                <c:pt idx="386">
                  <c:v>29.9</c:v>
                </c:pt>
                <c:pt idx="387">
                  <c:v>29.8</c:v>
                </c:pt>
                <c:pt idx="388">
                  <c:v>29.9</c:v>
                </c:pt>
                <c:pt idx="389">
                  <c:v>29.8</c:v>
                </c:pt>
                <c:pt idx="390">
                  <c:v>29.9</c:v>
                </c:pt>
                <c:pt idx="391">
                  <c:v>29.8</c:v>
                </c:pt>
                <c:pt idx="392">
                  <c:v>29.8</c:v>
                </c:pt>
                <c:pt idx="393">
                  <c:v>29.8</c:v>
                </c:pt>
                <c:pt idx="394">
                  <c:v>29.8</c:v>
                </c:pt>
                <c:pt idx="395">
                  <c:v>29.8</c:v>
                </c:pt>
                <c:pt idx="396">
                  <c:v>29.8</c:v>
                </c:pt>
                <c:pt idx="397">
                  <c:v>29.8</c:v>
                </c:pt>
                <c:pt idx="398">
                  <c:v>29.8</c:v>
                </c:pt>
                <c:pt idx="399">
                  <c:v>29.8</c:v>
                </c:pt>
                <c:pt idx="400">
                  <c:v>29.8</c:v>
                </c:pt>
                <c:pt idx="401">
                  <c:v>29.8</c:v>
                </c:pt>
                <c:pt idx="402">
                  <c:v>29.8</c:v>
                </c:pt>
                <c:pt idx="403">
                  <c:v>29.8</c:v>
                </c:pt>
                <c:pt idx="404">
                  <c:v>29.8</c:v>
                </c:pt>
                <c:pt idx="405">
                  <c:v>29.8</c:v>
                </c:pt>
                <c:pt idx="406">
                  <c:v>29.8</c:v>
                </c:pt>
                <c:pt idx="407">
                  <c:v>29.8</c:v>
                </c:pt>
                <c:pt idx="408">
                  <c:v>29.8</c:v>
                </c:pt>
                <c:pt idx="409">
                  <c:v>29.8</c:v>
                </c:pt>
                <c:pt idx="410">
                  <c:v>29.8</c:v>
                </c:pt>
                <c:pt idx="411">
                  <c:v>29.8</c:v>
                </c:pt>
                <c:pt idx="412">
                  <c:v>29.8</c:v>
                </c:pt>
                <c:pt idx="413">
                  <c:v>29.8</c:v>
                </c:pt>
                <c:pt idx="414">
                  <c:v>29.8</c:v>
                </c:pt>
                <c:pt idx="415">
                  <c:v>29.8</c:v>
                </c:pt>
                <c:pt idx="416">
                  <c:v>29.8</c:v>
                </c:pt>
                <c:pt idx="417">
                  <c:v>29.8</c:v>
                </c:pt>
                <c:pt idx="418">
                  <c:v>29.8</c:v>
                </c:pt>
                <c:pt idx="419">
                  <c:v>29.8</c:v>
                </c:pt>
                <c:pt idx="420">
                  <c:v>29.8</c:v>
                </c:pt>
                <c:pt idx="421">
                  <c:v>29.8</c:v>
                </c:pt>
                <c:pt idx="422">
                  <c:v>29.8</c:v>
                </c:pt>
                <c:pt idx="423">
                  <c:v>29.7</c:v>
                </c:pt>
                <c:pt idx="424">
                  <c:v>29.8</c:v>
                </c:pt>
                <c:pt idx="425">
                  <c:v>29.8</c:v>
                </c:pt>
                <c:pt idx="426">
                  <c:v>29.8</c:v>
                </c:pt>
                <c:pt idx="427">
                  <c:v>29.8</c:v>
                </c:pt>
                <c:pt idx="428">
                  <c:v>29.8</c:v>
                </c:pt>
                <c:pt idx="429">
                  <c:v>29.8</c:v>
                </c:pt>
                <c:pt idx="430">
                  <c:v>29.8</c:v>
                </c:pt>
                <c:pt idx="431">
                  <c:v>29.8</c:v>
                </c:pt>
                <c:pt idx="432">
                  <c:v>29.8</c:v>
                </c:pt>
                <c:pt idx="433">
                  <c:v>29.7</c:v>
                </c:pt>
                <c:pt idx="434">
                  <c:v>29.7</c:v>
                </c:pt>
                <c:pt idx="435">
                  <c:v>29.8</c:v>
                </c:pt>
                <c:pt idx="436">
                  <c:v>29.8</c:v>
                </c:pt>
                <c:pt idx="437">
                  <c:v>29.8</c:v>
                </c:pt>
                <c:pt idx="438">
                  <c:v>29.8</c:v>
                </c:pt>
                <c:pt idx="439">
                  <c:v>29.8</c:v>
                </c:pt>
                <c:pt idx="440">
                  <c:v>29.7</c:v>
                </c:pt>
                <c:pt idx="441">
                  <c:v>29.8</c:v>
                </c:pt>
                <c:pt idx="442">
                  <c:v>29.8</c:v>
                </c:pt>
                <c:pt idx="443">
                  <c:v>29.7</c:v>
                </c:pt>
                <c:pt idx="444">
                  <c:v>29.8</c:v>
                </c:pt>
                <c:pt idx="445">
                  <c:v>29.7</c:v>
                </c:pt>
                <c:pt idx="446">
                  <c:v>29.7</c:v>
                </c:pt>
                <c:pt idx="447">
                  <c:v>29.7</c:v>
                </c:pt>
                <c:pt idx="448">
                  <c:v>29.7</c:v>
                </c:pt>
                <c:pt idx="449">
                  <c:v>29.8</c:v>
                </c:pt>
                <c:pt idx="450">
                  <c:v>29.8</c:v>
                </c:pt>
                <c:pt idx="451">
                  <c:v>29.8</c:v>
                </c:pt>
                <c:pt idx="452">
                  <c:v>29.7</c:v>
                </c:pt>
                <c:pt idx="453">
                  <c:v>29.7</c:v>
                </c:pt>
                <c:pt idx="454">
                  <c:v>29.7</c:v>
                </c:pt>
                <c:pt idx="455">
                  <c:v>29.7</c:v>
                </c:pt>
                <c:pt idx="456">
                  <c:v>29.7</c:v>
                </c:pt>
                <c:pt idx="457">
                  <c:v>29.8</c:v>
                </c:pt>
                <c:pt idx="458">
                  <c:v>29.8</c:v>
                </c:pt>
                <c:pt idx="459">
                  <c:v>29.8</c:v>
                </c:pt>
                <c:pt idx="460">
                  <c:v>29.8</c:v>
                </c:pt>
                <c:pt idx="461">
                  <c:v>29.7</c:v>
                </c:pt>
                <c:pt idx="462">
                  <c:v>29.7</c:v>
                </c:pt>
                <c:pt idx="463">
                  <c:v>29.7</c:v>
                </c:pt>
                <c:pt idx="464">
                  <c:v>29.7</c:v>
                </c:pt>
                <c:pt idx="465">
                  <c:v>29.8</c:v>
                </c:pt>
                <c:pt idx="466">
                  <c:v>29.8</c:v>
                </c:pt>
                <c:pt idx="467">
                  <c:v>29.8</c:v>
                </c:pt>
                <c:pt idx="468">
                  <c:v>29.8</c:v>
                </c:pt>
                <c:pt idx="469">
                  <c:v>29.7</c:v>
                </c:pt>
                <c:pt idx="470">
                  <c:v>29.8</c:v>
                </c:pt>
                <c:pt idx="471">
                  <c:v>29.8</c:v>
                </c:pt>
                <c:pt idx="472">
                  <c:v>29.7</c:v>
                </c:pt>
                <c:pt idx="473">
                  <c:v>29.7</c:v>
                </c:pt>
                <c:pt idx="474">
                  <c:v>29.8</c:v>
                </c:pt>
                <c:pt idx="475">
                  <c:v>29.8</c:v>
                </c:pt>
                <c:pt idx="476">
                  <c:v>29.8</c:v>
                </c:pt>
                <c:pt idx="477">
                  <c:v>29.8</c:v>
                </c:pt>
                <c:pt idx="478">
                  <c:v>29.8</c:v>
                </c:pt>
                <c:pt idx="479">
                  <c:v>29.8</c:v>
                </c:pt>
                <c:pt idx="480">
                  <c:v>29.8</c:v>
                </c:pt>
                <c:pt idx="481">
                  <c:v>29.8</c:v>
                </c:pt>
                <c:pt idx="482">
                  <c:v>29.8</c:v>
                </c:pt>
                <c:pt idx="483">
                  <c:v>29.8</c:v>
                </c:pt>
                <c:pt idx="484">
                  <c:v>29.8</c:v>
                </c:pt>
                <c:pt idx="485">
                  <c:v>29.7</c:v>
                </c:pt>
                <c:pt idx="486">
                  <c:v>29.7</c:v>
                </c:pt>
                <c:pt idx="487">
                  <c:v>29.8</c:v>
                </c:pt>
                <c:pt idx="488">
                  <c:v>29.8</c:v>
                </c:pt>
                <c:pt idx="489">
                  <c:v>29.8</c:v>
                </c:pt>
                <c:pt idx="490">
                  <c:v>29.8</c:v>
                </c:pt>
                <c:pt idx="491">
                  <c:v>29.8</c:v>
                </c:pt>
                <c:pt idx="492">
                  <c:v>29.8</c:v>
                </c:pt>
                <c:pt idx="493">
                  <c:v>29.8</c:v>
                </c:pt>
                <c:pt idx="494">
                  <c:v>29.7</c:v>
                </c:pt>
                <c:pt idx="495">
                  <c:v>29.8</c:v>
                </c:pt>
                <c:pt idx="496">
                  <c:v>29.8</c:v>
                </c:pt>
                <c:pt idx="497">
                  <c:v>29.8</c:v>
                </c:pt>
                <c:pt idx="498">
                  <c:v>29.8</c:v>
                </c:pt>
                <c:pt idx="499">
                  <c:v>29.8</c:v>
                </c:pt>
                <c:pt idx="500">
                  <c:v>29.8</c:v>
                </c:pt>
                <c:pt idx="501">
                  <c:v>29.8</c:v>
                </c:pt>
                <c:pt idx="502">
                  <c:v>29.8</c:v>
                </c:pt>
                <c:pt idx="503">
                  <c:v>29.8</c:v>
                </c:pt>
                <c:pt idx="504">
                  <c:v>29.7</c:v>
                </c:pt>
                <c:pt idx="505">
                  <c:v>29.7</c:v>
                </c:pt>
                <c:pt idx="506">
                  <c:v>29.7</c:v>
                </c:pt>
                <c:pt idx="507">
                  <c:v>29.7</c:v>
                </c:pt>
                <c:pt idx="508">
                  <c:v>29.7</c:v>
                </c:pt>
                <c:pt idx="509">
                  <c:v>29.7</c:v>
                </c:pt>
                <c:pt idx="510">
                  <c:v>29.7</c:v>
                </c:pt>
                <c:pt idx="511">
                  <c:v>29.7</c:v>
                </c:pt>
                <c:pt idx="512">
                  <c:v>29.8</c:v>
                </c:pt>
                <c:pt idx="513">
                  <c:v>29.7</c:v>
                </c:pt>
                <c:pt idx="514">
                  <c:v>29.7</c:v>
                </c:pt>
                <c:pt idx="515">
                  <c:v>29.7</c:v>
                </c:pt>
                <c:pt idx="516">
                  <c:v>29.7</c:v>
                </c:pt>
                <c:pt idx="517">
                  <c:v>29.7</c:v>
                </c:pt>
                <c:pt idx="518">
                  <c:v>29.7</c:v>
                </c:pt>
                <c:pt idx="519">
                  <c:v>29.7</c:v>
                </c:pt>
                <c:pt idx="520">
                  <c:v>29.7</c:v>
                </c:pt>
                <c:pt idx="521">
                  <c:v>29.7</c:v>
                </c:pt>
                <c:pt idx="522">
                  <c:v>29.7</c:v>
                </c:pt>
                <c:pt idx="523">
                  <c:v>29.7</c:v>
                </c:pt>
                <c:pt idx="524">
                  <c:v>29.7</c:v>
                </c:pt>
                <c:pt idx="525">
                  <c:v>29.7</c:v>
                </c:pt>
                <c:pt idx="526">
                  <c:v>29.7</c:v>
                </c:pt>
                <c:pt idx="527">
                  <c:v>29.8</c:v>
                </c:pt>
                <c:pt idx="528">
                  <c:v>29.7</c:v>
                </c:pt>
                <c:pt idx="529">
                  <c:v>29.7</c:v>
                </c:pt>
                <c:pt idx="530">
                  <c:v>29.7</c:v>
                </c:pt>
                <c:pt idx="531">
                  <c:v>29.7</c:v>
                </c:pt>
                <c:pt idx="532">
                  <c:v>29.7</c:v>
                </c:pt>
                <c:pt idx="533">
                  <c:v>29.7</c:v>
                </c:pt>
                <c:pt idx="534">
                  <c:v>29.7</c:v>
                </c:pt>
                <c:pt idx="535">
                  <c:v>29.8</c:v>
                </c:pt>
                <c:pt idx="536">
                  <c:v>29.8</c:v>
                </c:pt>
                <c:pt idx="537">
                  <c:v>29.7</c:v>
                </c:pt>
                <c:pt idx="538">
                  <c:v>29.7</c:v>
                </c:pt>
                <c:pt idx="539">
                  <c:v>29.7</c:v>
                </c:pt>
                <c:pt idx="540">
                  <c:v>29.7</c:v>
                </c:pt>
                <c:pt idx="541">
                  <c:v>29.7</c:v>
                </c:pt>
                <c:pt idx="542">
                  <c:v>29.7</c:v>
                </c:pt>
                <c:pt idx="543">
                  <c:v>29.7</c:v>
                </c:pt>
                <c:pt idx="544">
                  <c:v>29.7</c:v>
                </c:pt>
                <c:pt idx="545">
                  <c:v>29.7</c:v>
                </c:pt>
                <c:pt idx="546">
                  <c:v>29.7</c:v>
                </c:pt>
                <c:pt idx="547">
                  <c:v>29.7</c:v>
                </c:pt>
                <c:pt idx="548">
                  <c:v>29.7</c:v>
                </c:pt>
                <c:pt idx="549">
                  <c:v>29.7</c:v>
                </c:pt>
                <c:pt idx="550">
                  <c:v>29.7</c:v>
                </c:pt>
                <c:pt idx="551">
                  <c:v>29.8</c:v>
                </c:pt>
                <c:pt idx="552">
                  <c:v>29.7</c:v>
                </c:pt>
                <c:pt idx="553">
                  <c:v>29.8</c:v>
                </c:pt>
                <c:pt idx="554">
                  <c:v>29.7</c:v>
                </c:pt>
                <c:pt idx="555">
                  <c:v>29.7</c:v>
                </c:pt>
                <c:pt idx="556">
                  <c:v>29.6</c:v>
                </c:pt>
                <c:pt idx="557">
                  <c:v>29.6</c:v>
                </c:pt>
                <c:pt idx="558">
                  <c:v>29.7</c:v>
                </c:pt>
                <c:pt idx="559">
                  <c:v>29.7</c:v>
                </c:pt>
                <c:pt idx="560">
                  <c:v>29.7</c:v>
                </c:pt>
                <c:pt idx="561">
                  <c:v>29.7</c:v>
                </c:pt>
                <c:pt idx="562">
                  <c:v>29.7</c:v>
                </c:pt>
                <c:pt idx="563">
                  <c:v>29.7</c:v>
                </c:pt>
                <c:pt idx="564">
                  <c:v>29.7</c:v>
                </c:pt>
                <c:pt idx="565">
                  <c:v>29.7</c:v>
                </c:pt>
                <c:pt idx="566">
                  <c:v>29.7</c:v>
                </c:pt>
                <c:pt idx="567">
                  <c:v>29.6</c:v>
                </c:pt>
                <c:pt idx="568">
                  <c:v>29.7</c:v>
                </c:pt>
                <c:pt idx="569">
                  <c:v>29.7</c:v>
                </c:pt>
                <c:pt idx="570">
                  <c:v>29.7</c:v>
                </c:pt>
                <c:pt idx="571">
                  <c:v>29.7</c:v>
                </c:pt>
                <c:pt idx="572">
                  <c:v>29.7</c:v>
                </c:pt>
                <c:pt idx="573">
                  <c:v>29.7</c:v>
                </c:pt>
                <c:pt idx="574">
                  <c:v>29.7</c:v>
                </c:pt>
                <c:pt idx="575">
                  <c:v>29.7</c:v>
                </c:pt>
                <c:pt idx="576">
                  <c:v>29.7</c:v>
                </c:pt>
                <c:pt idx="577">
                  <c:v>29.7</c:v>
                </c:pt>
                <c:pt idx="578">
                  <c:v>29.7</c:v>
                </c:pt>
                <c:pt idx="579">
                  <c:v>29.7</c:v>
                </c:pt>
                <c:pt idx="580">
                  <c:v>29.7</c:v>
                </c:pt>
                <c:pt idx="581">
                  <c:v>29.7</c:v>
                </c:pt>
                <c:pt idx="582">
                  <c:v>29.7</c:v>
                </c:pt>
                <c:pt idx="583">
                  <c:v>29.7</c:v>
                </c:pt>
                <c:pt idx="584">
                  <c:v>29.7</c:v>
                </c:pt>
                <c:pt idx="585">
                  <c:v>29.7</c:v>
                </c:pt>
                <c:pt idx="586">
                  <c:v>29.7</c:v>
                </c:pt>
                <c:pt idx="587">
                  <c:v>29.6</c:v>
                </c:pt>
                <c:pt idx="588">
                  <c:v>29.7</c:v>
                </c:pt>
                <c:pt idx="589">
                  <c:v>29.7</c:v>
                </c:pt>
                <c:pt idx="590">
                  <c:v>29.6</c:v>
                </c:pt>
                <c:pt idx="591">
                  <c:v>29.6</c:v>
                </c:pt>
                <c:pt idx="592">
                  <c:v>29.6</c:v>
                </c:pt>
                <c:pt idx="593">
                  <c:v>29.6</c:v>
                </c:pt>
                <c:pt idx="594">
                  <c:v>29.7</c:v>
                </c:pt>
                <c:pt idx="595">
                  <c:v>29.7</c:v>
                </c:pt>
                <c:pt idx="596">
                  <c:v>29.7</c:v>
                </c:pt>
                <c:pt idx="597">
                  <c:v>29.6</c:v>
                </c:pt>
                <c:pt idx="598">
                  <c:v>29.7</c:v>
                </c:pt>
                <c:pt idx="599">
                  <c:v>29.6</c:v>
                </c:pt>
                <c:pt idx="600">
                  <c:v>29.7</c:v>
                </c:pt>
                <c:pt idx="601">
                  <c:v>29.7</c:v>
                </c:pt>
                <c:pt idx="602">
                  <c:v>29.7</c:v>
                </c:pt>
                <c:pt idx="603">
                  <c:v>29.7</c:v>
                </c:pt>
                <c:pt idx="604">
                  <c:v>29.7</c:v>
                </c:pt>
                <c:pt idx="605">
                  <c:v>29.7</c:v>
                </c:pt>
                <c:pt idx="606">
                  <c:v>29.6</c:v>
                </c:pt>
                <c:pt idx="607">
                  <c:v>29.7</c:v>
                </c:pt>
                <c:pt idx="608">
                  <c:v>29.7</c:v>
                </c:pt>
                <c:pt idx="609">
                  <c:v>29.7</c:v>
                </c:pt>
                <c:pt idx="610">
                  <c:v>29.7</c:v>
                </c:pt>
                <c:pt idx="611">
                  <c:v>29.7</c:v>
                </c:pt>
                <c:pt idx="612">
                  <c:v>29.7</c:v>
                </c:pt>
                <c:pt idx="613">
                  <c:v>29.7</c:v>
                </c:pt>
                <c:pt idx="614">
                  <c:v>29.7</c:v>
                </c:pt>
                <c:pt idx="615">
                  <c:v>29.7</c:v>
                </c:pt>
                <c:pt idx="616">
                  <c:v>29.7</c:v>
                </c:pt>
                <c:pt idx="617">
                  <c:v>29.7</c:v>
                </c:pt>
                <c:pt idx="618">
                  <c:v>29.7</c:v>
                </c:pt>
                <c:pt idx="619">
                  <c:v>29.7</c:v>
                </c:pt>
                <c:pt idx="620">
                  <c:v>29.7</c:v>
                </c:pt>
                <c:pt idx="621">
                  <c:v>29.7</c:v>
                </c:pt>
                <c:pt idx="622">
                  <c:v>29.6</c:v>
                </c:pt>
                <c:pt idx="623">
                  <c:v>29.6</c:v>
                </c:pt>
                <c:pt idx="624">
                  <c:v>29.6</c:v>
                </c:pt>
                <c:pt idx="625">
                  <c:v>29.7</c:v>
                </c:pt>
                <c:pt idx="626">
                  <c:v>29.7</c:v>
                </c:pt>
                <c:pt idx="627">
                  <c:v>29.7</c:v>
                </c:pt>
                <c:pt idx="628">
                  <c:v>29.6</c:v>
                </c:pt>
                <c:pt idx="629">
                  <c:v>29.6</c:v>
                </c:pt>
                <c:pt idx="630">
                  <c:v>29.7</c:v>
                </c:pt>
                <c:pt idx="631">
                  <c:v>29.7</c:v>
                </c:pt>
                <c:pt idx="632">
                  <c:v>29.7</c:v>
                </c:pt>
                <c:pt idx="633">
                  <c:v>29.7</c:v>
                </c:pt>
                <c:pt idx="634">
                  <c:v>29.7</c:v>
                </c:pt>
                <c:pt idx="635">
                  <c:v>29.7</c:v>
                </c:pt>
                <c:pt idx="636">
                  <c:v>29.6</c:v>
                </c:pt>
                <c:pt idx="637">
                  <c:v>29.6</c:v>
                </c:pt>
                <c:pt idx="638">
                  <c:v>29.6</c:v>
                </c:pt>
                <c:pt idx="639">
                  <c:v>29.6</c:v>
                </c:pt>
                <c:pt idx="640">
                  <c:v>29.6</c:v>
                </c:pt>
                <c:pt idx="641">
                  <c:v>29.7</c:v>
                </c:pt>
                <c:pt idx="642">
                  <c:v>29.7</c:v>
                </c:pt>
                <c:pt idx="643">
                  <c:v>29.7</c:v>
                </c:pt>
                <c:pt idx="644">
                  <c:v>29.7</c:v>
                </c:pt>
                <c:pt idx="645">
                  <c:v>29.7</c:v>
                </c:pt>
                <c:pt idx="646">
                  <c:v>29.6</c:v>
                </c:pt>
                <c:pt idx="647">
                  <c:v>29.5</c:v>
                </c:pt>
                <c:pt idx="648">
                  <c:v>29.6</c:v>
                </c:pt>
                <c:pt idx="649">
                  <c:v>29.6</c:v>
                </c:pt>
                <c:pt idx="650">
                  <c:v>29.7</c:v>
                </c:pt>
                <c:pt idx="651">
                  <c:v>29.7</c:v>
                </c:pt>
                <c:pt idx="652">
                  <c:v>29.6</c:v>
                </c:pt>
                <c:pt idx="653">
                  <c:v>29.6</c:v>
                </c:pt>
                <c:pt idx="654">
                  <c:v>29.6</c:v>
                </c:pt>
                <c:pt idx="655">
                  <c:v>29.6</c:v>
                </c:pt>
                <c:pt idx="656">
                  <c:v>29.7</c:v>
                </c:pt>
                <c:pt idx="657">
                  <c:v>29.6</c:v>
                </c:pt>
                <c:pt idx="658">
                  <c:v>29.6</c:v>
                </c:pt>
                <c:pt idx="659">
                  <c:v>29.6</c:v>
                </c:pt>
                <c:pt idx="660">
                  <c:v>29.6</c:v>
                </c:pt>
                <c:pt idx="661">
                  <c:v>29.6</c:v>
                </c:pt>
                <c:pt idx="662">
                  <c:v>29.6</c:v>
                </c:pt>
                <c:pt idx="663">
                  <c:v>29.7</c:v>
                </c:pt>
                <c:pt idx="664">
                  <c:v>29.7</c:v>
                </c:pt>
                <c:pt idx="665">
                  <c:v>29.6</c:v>
                </c:pt>
                <c:pt idx="666">
                  <c:v>29.6</c:v>
                </c:pt>
                <c:pt idx="667">
                  <c:v>29.6</c:v>
                </c:pt>
                <c:pt idx="668">
                  <c:v>29.6</c:v>
                </c:pt>
                <c:pt idx="669">
                  <c:v>29.7</c:v>
                </c:pt>
                <c:pt idx="670">
                  <c:v>29.7</c:v>
                </c:pt>
                <c:pt idx="671">
                  <c:v>29.7</c:v>
                </c:pt>
                <c:pt idx="672">
                  <c:v>29.7</c:v>
                </c:pt>
                <c:pt idx="673">
                  <c:v>29.6</c:v>
                </c:pt>
                <c:pt idx="674">
                  <c:v>29.6</c:v>
                </c:pt>
                <c:pt idx="675">
                  <c:v>29.6</c:v>
                </c:pt>
                <c:pt idx="676">
                  <c:v>29.6</c:v>
                </c:pt>
                <c:pt idx="677">
                  <c:v>29.7</c:v>
                </c:pt>
                <c:pt idx="678">
                  <c:v>29.6</c:v>
                </c:pt>
                <c:pt idx="679">
                  <c:v>29.7</c:v>
                </c:pt>
                <c:pt idx="680">
                  <c:v>29.7</c:v>
                </c:pt>
                <c:pt idx="681">
                  <c:v>29.7</c:v>
                </c:pt>
                <c:pt idx="682">
                  <c:v>29.6</c:v>
                </c:pt>
                <c:pt idx="683">
                  <c:v>29.7</c:v>
                </c:pt>
                <c:pt idx="684">
                  <c:v>29.7</c:v>
                </c:pt>
                <c:pt idx="685">
                  <c:v>29.7</c:v>
                </c:pt>
                <c:pt idx="686">
                  <c:v>29.6</c:v>
                </c:pt>
                <c:pt idx="687">
                  <c:v>29.7</c:v>
                </c:pt>
                <c:pt idx="688">
                  <c:v>29.7</c:v>
                </c:pt>
                <c:pt idx="689">
                  <c:v>29.7</c:v>
                </c:pt>
                <c:pt idx="690">
                  <c:v>29.7</c:v>
                </c:pt>
                <c:pt idx="691">
                  <c:v>29.5</c:v>
                </c:pt>
                <c:pt idx="692">
                  <c:v>29.6</c:v>
                </c:pt>
                <c:pt idx="693">
                  <c:v>29.6</c:v>
                </c:pt>
                <c:pt idx="694">
                  <c:v>29.6</c:v>
                </c:pt>
                <c:pt idx="695">
                  <c:v>29.7</c:v>
                </c:pt>
                <c:pt idx="696">
                  <c:v>29.7</c:v>
                </c:pt>
                <c:pt idx="697">
                  <c:v>29.7</c:v>
                </c:pt>
                <c:pt idx="698">
                  <c:v>29.7</c:v>
                </c:pt>
                <c:pt idx="699">
                  <c:v>29.7</c:v>
                </c:pt>
                <c:pt idx="700">
                  <c:v>29.7</c:v>
                </c:pt>
                <c:pt idx="701">
                  <c:v>29.7</c:v>
                </c:pt>
                <c:pt idx="702">
                  <c:v>29.7</c:v>
                </c:pt>
                <c:pt idx="703">
                  <c:v>29.7</c:v>
                </c:pt>
                <c:pt idx="704">
                  <c:v>29.7</c:v>
                </c:pt>
                <c:pt idx="705">
                  <c:v>29.7</c:v>
                </c:pt>
                <c:pt idx="706">
                  <c:v>29.7</c:v>
                </c:pt>
                <c:pt idx="707">
                  <c:v>29.6</c:v>
                </c:pt>
                <c:pt idx="708">
                  <c:v>29.6</c:v>
                </c:pt>
                <c:pt idx="709">
                  <c:v>29.6</c:v>
                </c:pt>
                <c:pt idx="710">
                  <c:v>29.7</c:v>
                </c:pt>
                <c:pt idx="711">
                  <c:v>29.7</c:v>
                </c:pt>
                <c:pt idx="712">
                  <c:v>29.7</c:v>
                </c:pt>
                <c:pt idx="713">
                  <c:v>29.6</c:v>
                </c:pt>
                <c:pt idx="714">
                  <c:v>29.5</c:v>
                </c:pt>
                <c:pt idx="715">
                  <c:v>29.6</c:v>
                </c:pt>
                <c:pt idx="716">
                  <c:v>29.6</c:v>
                </c:pt>
                <c:pt idx="717">
                  <c:v>29.6</c:v>
                </c:pt>
                <c:pt idx="718">
                  <c:v>29.6</c:v>
                </c:pt>
                <c:pt idx="719">
                  <c:v>29.7</c:v>
                </c:pt>
                <c:pt idx="720">
                  <c:v>29.6</c:v>
                </c:pt>
                <c:pt idx="721">
                  <c:v>29.7</c:v>
                </c:pt>
                <c:pt idx="722">
                  <c:v>29.7</c:v>
                </c:pt>
                <c:pt idx="723">
                  <c:v>29.7</c:v>
                </c:pt>
                <c:pt idx="724">
                  <c:v>29.7</c:v>
                </c:pt>
                <c:pt idx="725">
                  <c:v>29.6</c:v>
                </c:pt>
                <c:pt idx="726">
                  <c:v>29.7</c:v>
                </c:pt>
                <c:pt idx="727">
                  <c:v>29.7</c:v>
                </c:pt>
                <c:pt idx="728">
                  <c:v>29.7</c:v>
                </c:pt>
                <c:pt idx="729">
                  <c:v>29.7</c:v>
                </c:pt>
                <c:pt idx="730">
                  <c:v>29.7</c:v>
                </c:pt>
                <c:pt idx="731">
                  <c:v>29.7</c:v>
                </c:pt>
                <c:pt idx="732">
                  <c:v>29.6</c:v>
                </c:pt>
                <c:pt idx="733">
                  <c:v>29.7</c:v>
                </c:pt>
                <c:pt idx="734">
                  <c:v>29.7</c:v>
                </c:pt>
                <c:pt idx="735">
                  <c:v>29.6</c:v>
                </c:pt>
                <c:pt idx="736">
                  <c:v>29.6</c:v>
                </c:pt>
                <c:pt idx="737">
                  <c:v>29.6</c:v>
                </c:pt>
                <c:pt idx="738">
                  <c:v>29.6</c:v>
                </c:pt>
                <c:pt idx="739">
                  <c:v>29.7</c:v>
                </c:pt>
                <c:pt idx="740">
                  <c:v>29.6</c:v>
                </c:pt>
                <c:pt idx="741">
                  <c:v>29.6</c:v>
                </c:pt>
                <c:pt idx="742">
                  <c:v>29.7</c:v>
                </c:pt>
                <c:pt idx="743">
                  <c:v>29.5</c:v>
                </c:pt>
                <c:pt idx="744">
                  <c:v>29.5</c:v>
                </c:pt>
                <c:pt idx="745">
                  <c:v>29.5</c:v>
                </c:pt>
                <c:pt idx="746">
                  <c:v>29.6</c:v>
                </c:pt>
                <c:pt idx="747">
                  <c:v>29.6</c:v>
                </c:pt>
                <c:pt idx="748">
                  <c:v>29.6</c:v>
                </c:pt>
                <c:pt idx="749">
                  <c:v>29.6</c:v>
                </c:pt>
                <c:pt idx="750">
                  <c:v>29.5</c:v>
                </c:pt>
                <c:pt idx="751">
                  <c:v>29.6</c:v>
                </c:pt>
                <c:pt idx="752">
                  <c:v>29.7</c:v>
                </c:pt>
                <c:pt idx="753">
                  <c:v>29.6</c:v>
                </c:pt>
                <c:pt idx="754">
                  <c:v>29.7</c:v>
                </c:pt>
                <c:pt idx="755">
                  <c:v>29.6</c:v>
                </c:pt>
                <c:pt idx="756">
                  <c:v>29.6</c:v>
                </c:pt>
                <c:pt idx="757">
                  <c:v>29.7</c:v>
                </c:pt>
                <c:pt idx="758">
                  <c:v>29.6</c:v>
                </c:pt>
                <c:pt idx="759">
                  <c:v>29.7</c:v>
                </c:pt>
                <c:pt idx="760">
                  <c:v>29.6</c:v>
                </c:pt>
                <c:pt idx="761">
                  <c:v>29.5</c:v>
                </c:pt>
                <c:pt idx="762">
                  <c:v>29.7</c:v>
                </c:pt>
                <c:pt idx="763">
                  <c:v>29.6</c:v>
                </c:pt>
                <c:pt idx="764">
                  <c:v>29.7</c:v>
                </c:pt>
                <c:pt idx="765">
                  <c:v>29.6</c:v>
                </c:pt>
                <c:pt idx="766">
                  <c:v>29.7</c:v>
                </c:pt>
                <c:pt idx="767">
                  <c:v>29.7</c:v>
                </c:pt>
                <c:pt idx="768">
                  <c:v>29.5</c:v>
                </c:pt>
                <c:pt idx="769">
                  <c:v>29.6</c:v>
                </c:pt>
                <c:pt idx="770">
                  <c:v>29.6</c:v>
                </c:pt>
                <c:pt idx="771">
                  <c:v>29.7</c:v>
                </c:pt>
                <c:pt idx="772">
                  <c:v>29.7</c:v>
                </c:pt>
                <c:pt idx="773">
                  <c:v>29.6</c:v>
                </c:pt>
                <c:pt idx="774">
                  <c:v>29.6</c:v>
                </c:pt>
                <c:pt idx="775">
                  <c:v>29.6</c:v>
                </c:pt>
                <c:pt idx="776">
                  <c:v>29.7</c:v>
                </c:pt>
                <c:pt idx="777">
                  <c:v>29.7</c:v>
                </c:pt>
                <c:pt idx="778">
                  <c:v>29.6</c:v>
                </c:pt>
                <c:pt idx="779">
                  <c:v>29.7</c:v>
                </c:pt>
                <c:pt idx="780">
                  <c:v>29.6</c:v>
                </c:pt>
                <c:pt idx="781">
                  <c:v>29.6</c:v>
                </c:pt>
                <c:pt idx="782">
                  <c:v>29.6</c:v>
                </c:pt>
                <c:pt idx="783">
                  <c:v>29.7</c:v>
                </c:pt>
                <c:pt idx="784">
                  <c:v>29.6</c:v>
                </c:pt>
                <c:pt idx="785">
                  <c:v>29.6</c:v>
                </c:pt>
                <c:pt idx="786">
                  <c:v>29.6</c:v>
                </c:pt>
                <c:pt idx="787">
                  <c:v>29.5</c:v>
                </c:pt>
                <c:pt idx="788">
                  <c:v>29.5</c:v>
                </c:pt>
                <c:pt idx="789">
                  <c:v>29.5</c:v>
                </c:pt>
                <c:pt idx="790">
                  <c:v>29.6</c:v>
                </c:pt>
                <c:pt idx="791">
                  <c:v>29.5</c:v>
                </c:pt>
                <c:pt idx="792">
                  <c:v>29.6</c:v>
                </c:pt>
                <c:pt idx="793">
                  <c:v>29.6</c:v>
                </c:pt>
                <c:pt idx="794">
                  <c:v>29.7</c:v>
                </c:pt>
                <c:pt idx="795">
                  <c:v>29.7</c:v>
                </c:pt>
                <c:pt idx="796">
                  <c:v>29.6</c:v>
                </c:pt>
                <c:pt idx="797">
                  <c:v>29.6</c:v>
                </c:pt>
                <c:pt idx="798">
                  <c:v>29.5</c:v>
                </c:pt>
                <c:pt idx="799">
                  <c:v>29.5</c:v>
                </c:pt>
                <c:pt idx="800">
                  <c:v>29.5</c:v>
                </c:pt>
                <c:pt idx="801">
                  <c:v>29.6</c:v>
                </c:pt>
                <c:pt idx="802">
                  <c:v>29.5</c:v>
                </c:pt>
                <c:pt idx="803">
                  <c:v>29.6</c:v>
                </c:pt>
                <c:pt idx="804">
                  <c:v>29.6</c:v>
                </c:pt>
                <c:pt idx="805">
                  <c:v>29.5</c:v>
                </c:pt>
                <c:pt idx="806">
                  <c:v>29.6</c:v>
                </c:pt>
                <c:pt idx="807">
                  <c:v>29.6</c:v>
                </c:pt>
                <c:pt idx="808">
                  <c:v>29.6</c:v>
                </c:pt>
                <c:pt idx="809">
                  <c:v>29.6</c:v>
                </c:pt>
                <c:pt idx="810">
                  <c:v>29.6</c:v>
                </c:pt>
                <c:pt idx="811">
                  <c:v>29.6</c:v>
                </c:pt>
                <c:pt idx="812">
                  <c:v>29.6</c:v>
                </c:pt>
                <c:pt idx="813">
                  <c:v>29.6</c:v>
                </c:pt>
                <c:pt idx="814">
                  <c:v>29.7</c:v>
                </c:pt>
                <c:pt idx="815">
                  <c:v>29.7</c:v>
                </c:pt>
                <c:pt idx="816">
                  <c:v>29.7</c:v>
                </c:pt>
                <c:pt idx="817">
                  <c:v>29.6</c:v>
                </c:pt>
                <c:pt idx="818">
                  <c:v>29.6</c:v>
                </c:pt>
                <c:pt idx="819">
                  <c:v>29.7</c:v>
                </c:pt>
                <c:pt idx="820">
                  <c:v>29.6</c:v>
                </c:pt>
                <c:pt idx="821">
                  <c:v>29.5</c:v>
                </c:pt>
                <c:pt idx="822">
                  <c:v>29.5</c:v>
                </c:pt>
                <c:pt idx="823">
                  <c:v>29.6</c:v>
                </c:pt>
                <c:pt idx="824">
                  <c:v>29.7</c:v>
                </c:pt>
                <c:pt idx="825">
                  <c:v>29.6</c:v>
                </c:pt>
                <c:pt idx="826">
                  <c:v>29.6</c:v>
                </c:pt>
                <c:pt idx="827">
                  <c:v>29.6</c:v>
                </c:pt>
                <c:pt idx="828">
                  <c:v>29.6</c:v>
                </c:pt>
                <c:pt idx="829">
                  <c:v>29.7</c:v>
                </c:pt>
                <c:pt idx="830">
                  <c:v>29.7</c:v>
                </c:pt>
                <c:pt idx="831">
                  <c:v>29.7</c:v>
                </c:pt>
                <c:pt idx="832">
                  <c:v>29.6</c:v>
                </c:pt>
                <c:pt idx="833">
                  <c:v>29.6</c:v>
                </c:pt>
                <c:pt idx="834">
                  <c:v>29.6</c:v>
                </c:pt>
                <c:pt idx="835">
                  <c:v>29.7</c:v>
                </c:pt>
                <c:pt idx="836">
                  <c:v>29.6</c:v>
                </c:pt>
                <c:pt idx="837">
                  <c:v>29.7</c:v>
                </c:pt>
                <c:pt idx="838">
                  <c:v>29.6</c:v>
                </c:pt>
                <c:pt idx="839">
                  <c:v>29.6</c:v>
                </c:pt>
                <c:pt idx="840">
                  <c:v>29.6</c:v>
                </c:pt>
                <c:pt idx="841">
                  <c:v>29.7</c:v>
                </c:pt>
                <c:pt idx="842">
                  <c:v>29.7</c:v>
                </c:pt>
                <c:pt idx="843">
                  <c:v>29.6</c:v>
                </c:pt>
                <c:pt idx="844">
                  <c:v>29.6</c:v>
                </c:pt>
                <c:pt idx="845">
                  <c:v>29.6</c:v>
                </c:pt>
                <c:pt idx="846">
                  <c:v>29.7</c:v>
                </c:pt>
                <c:pt idx="847">
                  <c:v>29.6</c:v>
                </c:pt>
                <c:pt idx="848">
                  <c:v>29.5</c:v>
                </c:pt>
                <c:pt idx="849">
                  <c:v>29.5</c:v>
                </c:pt>
                <c:pt idx="850">
                  <c:v>29.7</c:v>
                </c:pt>
                <c:pt idx="851">
                  <c:v>29.6</c:v>
                </c:pt>
                <c:pt idx="852">
                  <c:v>29.6</c:v>
                </c:pt>
                <c:pt idx="853">
                  <c:v>29.5</c:v>
                </c:pt>
                <c:pt idx="854">
                  <c:v>29.5</c:v>
                </c:pt>
                <c:pt idx="855">
                  <c:v>29.5</c:v>
                </c:pt>
                <c:pt idx="856">
                  <c:v>29.6</c:v>
                </c:pt>
                <c:pt idx="857">
                  <c:v>29.7</c:v>
                </c:pt>
                <c:pt idx="858">
                  <c:v>29.6</c:v>
                </c:pt>
                <c:pt idx="859">
                  <c:v>29.7</c:v>
                </c:pt>
                <c:pt idx="860">
                  <c:v>29.6</c:v>
                </c:pt>
                <c:pt idx="861">
                  <c:v>29.6</c:v>
                </c:pt>
                <c:pt idx="862">
                  <c:v>29.6</c:v>
                </c:pt>
                <c:pt idx="863">
                  <c:v>29.6</c:v>
                </c:pt>
                <c:pt idx="864">
                  <c:v>29.6</c:v>
                </c:pt>
                <c:pt idx="865">
                  <c:v>29.5</c:v>
                </c:pt>
                <c:pt idx="866">
                  <c:v>29.5</c:v>
                </c:pt>
                <c:pt idx="867">
                  <c:v>29.6</c:v>
                </c:pt>
                <c:pt idx="868">
                  <c:v>29.6</c:v>
                </c:pt>
                <c:pt idx="869">
                  <c:v>29.6</c:v>
                </c:pt>
                <c:pt idx="870">
                  <c:v>29.6</c:v>
                </c:pt>
                <c:pt idx="871">
                  <c:v>29.6</c:v>
                </c:pt>
                <c:pt idx="872">
                  <c:v>29.7</c:v>
                </c:pt>
                <c:pt idx="873">
                  <c:v>29.6</c:v>
                </c:pt>
                <c:pt idx="874">
                  <c:v>29.6</c:v>
                </c:pt>
                <c:pt idx="875">
                  <c:v>29.7</c:v>
                </c:pt>
                <c:pt idx="876">
                  <c:v>29.6</c:v>
                </c:pt>
                <c:pt idx="877">
                  <c:v>29.6</c:v>
                </c:pt>
                <c:pt idx="878">
                  <c:v>29.5</c:v>
                </c:pt>
                <c:pt idx="879">
                  <c:v>29.5</c:v>
                </c:pt>
                <c:pt idx="880">
                  <c:v>29.5</c:v>
                </c:pt>
                <c:pt idx="881">
                  <c:v>29.6</c:v>
                </c:pt>
                <c:pt idx="882">
                  <c:v>29.6</c:v>
                </c:pt>
                <c:pt idx="883">
                  <c:v>29.6</c:v>
                </c:pt>
                <c:pt idx="884">
                  <c:v>29.6</c:v>
                </c:pt>
                <c:pt idx="885">
                  <c:v>29.6</c:v>
                </c:pt>
                <c:pt idx="886">
                  <c:v>29.6</c:v>
                </c:pt>
                <c:pt idx="887">
                  <c:v>29.6</c:v>
                </c:pt>
                <c:pt idx="888">
                  <c:v>29.6</c:v>
                </c:pt>
                <c:pt idx="889">
                  <c:v>29.6</c:v>
                </c:pt>
                <c:pt idx="890">
                  <c:v>29.6</c:v>
                </c:pt>
                <c:pt idx="891">
                  <c:v>29.6</c:v>
                </c:pt>
                <c:pt idx="892">
                  <c:v>29.7</c:v>
                </c:pt>
                <c:pt idx="893">
                  <c:v>29.6</c:v>
                </c:pt>
                <c:pt idx="894">
                  <c:v>29.7</c:v>
                </c:pt>
                <c:pt idx="895">
                  <c:v>29.6</c:v>
                </c:pt>
                <c:pt idx="896">
                  <c:v>29.7</c:v>
                </c:pt>
                <c:pt idx="897">
                  <c:v>29.7</c:v>
                </c:pt>
                <c:pt idx="898">
                  <c:v>29.6</c:v>
                </c:pt>
                <c:pt idx="899">
                  <c:v>29.6</c:v>
                </c:pt>
                <c:pt idx="900">
                  <c:v>29.7</c:v>
                </c:pt>
                <c:pt idx="901">
                  <c:v>29.6</c:v>
                </c:pt>
                <c:pt idx="902">
                  <c:v>29.6</c:v>
                </c:pt>
                <c:pt idx="903">
                  <c:v>29.6</c:v>
                </c:pt>
                <c:pt idx="904">
                  <c:v>29.6</c:v>
                </c:pt>
                <c:pt idx="905">
                  <c:v>29.6</c:v>
                </c:pt>
                <c:pt idx="906">
                  <c:v>29.6</c:v>
                </c:pt>
                <c:pt idx="907">
                  <c:v>29.6</c:v>
                </c:pt>
                <c:pt idx="908">
                  <c:v>29.7</c:v>
                </c:pt>
                <c:pt idx="909">
                  <c:v>29.7</c:v>
                </c:pt>
                <c:pt idx="910">
                  <c:v>29.6</c:v>
                </c:pt>
                <c:pt idx="911">
                  <c:v>29.6</c:v>
                </c:pt>
                <c:pt idx="912">
                  <c:v>29.6</c:v>
                </c:pt>
                <c:pt idx="913">
                  <c:v>29.6</c:v>
                </c:pt>
                <c:pt idx="914">
                  <c:v>29.6</c:v>
                </c:pt>
                <c:pt idx="915">
                  <c:v>29.6</c:v>
                </c:pt>
                <c:pt idx="916">
                  <c:v>29.6</c:v>
                </c:pt>
                <c:pt idx="917">
                  <c:v>29.6</c:v>
                </c:pt>
                <c:pt idx="918">
                  <c:v>29.7</c:v>
                </c:pt>
                <c:pt idx="919">
                  <c:v>29.5</c:v>
                </c:pt>
                <c:pt idx="920">
                  <c:v>29.5</c:v>
                </c:pt>
                <c:pt idx="921">
                  <c:v>29.5</c:v>
                </c:pt>
                <c:pt idx="922">
                  <c:v>29.5</c:v>
                </c:pt>
                <c:pt idx="923">
                  <c:v>29.6</c:v>
                </c:pt>
                <c:pt idx="924">
                  <c:v>29.5</c:v>
                </c:pt>
                <c:pt idx="925">
                  <c:v>29.5</c:v>
                </c:pt>
                <c:pt idx="926">
                  <c:v>29.6</c:v>
                </c:pt>
                <c:pt idx="927">
                  <c:v>29.7</c:v>
                </c:pt>
                <c:pt idx="928">
                  <c:v>29.6</c:v>
                </c:pt>
                <c:pt idx="929">
                  <c:v>29.6</c:v>
                </c:pt>
                <c:pt idx="930">
                  <c:v>29.7</c:v>
                </c:pt>
                <c:pt idx="931">
                  <c:v>29.6</c:v>
                </c:pt>
                <c:pt idx="932">
                  <c:v>29.6</c:v>
                </c:pt>
                <c:pt idx="933">
                  <c:v>29.6</c:v>
                </c:pt>
                <c:pt idx="934">
                  <c:v>29.6</c:v>
                </c:pt>
                <c:pt idx="935">
                  <c:v>29.6</c:v>
                </c:pt>
                <c:pt idx="936">
                  <c:v>29.6</c:v>
                </c:pt>
                <c:pt idx="937">
                  <c:v>29.6</c:v>
                </c:pt>
                <c:pt idx="938">
                  <c:v>29.5</c:v>
                </c:pt>
                <c:pt idx="939">
                  <c:v>29.6</c:v>
                </c:pt>
                <c:pt idx="940">
                  <c:v>29.5</c:v>
                </c:pt>
                <c:pt idx="941">
                  <c:v>29.6</c:v>
                </c:pt>
                <c:pt idx="942">
                  <c:v>29.6</c:v>
                </c:pt>
                <c:pt idx="943">
                  <c:v>29.6</c:v>
                </c:pt>
                <c:pt idx="944">
                  <c:v>29.6</c:v>
                </c:pt>
                <c:pt idx="945">
                  <c:v>29.6</c:v>
                </c:pt>
                <c:pt idx="946">
                  <c:v>29.6</c:v>
                </c:pt>
                <c:pt idx="947">
                  <c:v>29.5</c:v>
                </c:pt>
                <c:pt idx="948">
                  <c:v>29.6</c:v>
                </c:pt>
                <c:pt idx="949">
                  <c:v>29.6</c:v>
                </c:pt>
                <c:pt idx="950">
                  <c:v>29.6</c:v>
                </c:pt>
                <c:pt idx="951">
                  <c:v>29.6</c:v>
                </c:pt>
                <c:pt idx="952">
                  <c:v>29.7</c:v>
                </c:pt>
                <c:pt idx="953">
                  <c:v>29.6</c:v>
                </c:pt>
                <c:pt idx="954">
                  <c:v>29.6</c:v>
                </c:pt>
                <c:pt idx="955">
                  <c:v>29.5</c:v>
                </c:pt>
                <c:pt idx="956">
                  <c:v>29.5</c:v>
                </c:pt>
                <c:pt idx="957">
                  <c:v>29.6</c:v>
                </c:pt>
                <c:pt idx="958">
                  <c:v>29.6</c:v>
                </c:pt>
                <c:pt idx="959">
                  <c:v>29.6</c:v>
                </c:pt>
                <c:pt idx="960">
                  <c:v>29.5</c:v>
                </c:pt>
                <c:pt idx="961">
                  <c:v>29.6</c:v>
                </c:pt>
                <c:pt idx="962">
                  <c:v>29.5</c:v>
                </c:pt>
                <c:pt idx="963">
                  <c:v>29.6</c:v>
                </c:pt>
                <c:pt idx="964">
                  <c:v>29.6</c:v>
                </c:pt>
                <c:pt idx="965">
                  <c:v>29.6</c:v>
                </c:pt>
                <c:pt idx="966">
                  <c:v>29.6</c:v>
                </c:pt>
                <c:pt idx="967">
                  <c:v>29.6</c:v>
                </c:pt>
                <c:pt idx="968">
                  <c:v>29.6</c:v>
                </c:pt>
                <c:pt idx="969">
                  <c:v>29.6</c:v>
                </c:pt>
                <c:pt idx="970">
                  <c:v>29.6</c:v>
                </c:pt>
                <c:pt idx="971">
                  <c:v>29.6</c:v>
                </c:pt>
                <c:pt idx="972">
                  <c:v>29.6</c:v>
                </c:pt>
                <c:pt idx="973">
                  <c:v>29.6</c:v>
                </c:pt>
                <c:pt idx="974">
                  <c:v>29.5</c:v>
                </c:pt>
                <c:pt idx="975">
                  <c:v>29.5</c:v>
                </c:pt>
                <c:pt idx="976">
                  <c:v>29.5</c:v>
                </c:pt>
                <c:pt idx="977">
                  <c:v>29.7</c:v>
                </c:pt>
                <c:pt idx="978">
                  <c:v>29.6</c:v>
                </c:pt>
                <c:pt idx="979">
                  <c:v>29.6</c:v>
                </c:pt>
                <c:pt idx="980">
                  <c:v>29.6</c:v>
                </c:pt>
                <c:pt idx="981">
                  <c:v>29.6</c:v>
                </c:pt>
                <c:pt idx="982">
                  <c:v>29.6</c:v>
                </c:pt>
                <c:pt idx="983">
                  <c:v>29.5</c:v>
                </c:pt>
                <c:pt idx="984">
                  <c:v>29.6</c:v>
                </c:pt>
                <c:pt idx="985">
                  <c:v>29.6</c:v>
                </c:pt>
                <c:pt idx="986">
                  <c:v>29.6</c:v>
                </c:pt>
                <c:pt idx="987">
                  <c:v>29.6</c:v>
                </c:pt>
                <c:pt idx="988">
                  <c:v>29.6</c:v>
                </c:pt>
                <c:pt idx="989">
                  <c:v>29.6</c:v>
                </c:pt>
                <c:pt idx="990">
                  <c:v>29.6</c:v>
                </c:pt>
                <c:pt idx="991">
                  <c:v>29.6</c:v>
                </c:pt>
                <c:pt idx="992">
                  <c:v>29.6</c:v>
                </c:pt>
                <c:pt idx="993">
                  <c:v>29.6</c:v>
                </c:pt>
                <c:pt idx="994">
                  <c:v>29.6</c:v>
                </c:pt>
                <c:pt idx="995">
                  <c:v>29.6</c:v>
                </c:pt>
                <c:pt idx="996">
                  <c:v>29.6</c:v>
                </c:pt>
                <c:pt idx="997">
                  <c:v>29.7</c:v>
                </c:pt>
                <c:pt idx="998">
                  <c:v>29.6</c:v>
                </c:pt>
                <c:pt idx="999">
                  <c:v>29.6</c:v>
                </c:pt>
                <c:pt idx="1000">
                  <c:v>29.6</c:v>
                </c:pt>
                <c:pt idx="1001">
                  <c:v>29.6</c:v>
                </c:pt>
                <c:pt idx="1002">
                  <c:v>29.6</c:v>
                </c:pt>
                <c:pt idx="1003">
                  <c:v>29.6</c:v>
                </c:pt>
                <c:pt idx="1004">
                  <c:v>29.6</c:v>
                </c:pt>
                <c:pt idx="1005">
                  <c:v>29.6</c:v>
                </c:pt>
                <c:pt idx="1006">
                  <c:v>29.6</c:v>
                </c:pt>
                <c:pt idx="1007">
                  <c:v>29.6</c:v>
                </c:pt>
                <c:pt idx="1008">
                  <c:v>29.6</c:v>
                </c:pt>
                <c:pt idx="1009">
                  <c:v>29.6</c:v>
                </c:pt>
                <c:pt idx="1010">
                  <c:v>29.6</c:v>
                </c:pt>
                <c:pt idx="1011">
                  <c:v>29.6</c:v>
                </c:pt>
                <c:pt idx="1012">
                  <c:v>29.6</c:v>
                </c:pt>
                <c:pt idx="1013">
                  <c:v>29.5</c:v>
                </c:pt>
                <c:pt idx="1014">
                  <c:v>29.5</c:v>
                </c:pt>
                <c:pt idx="1015">
                  <c:v>29.6</c:v>
                </c:pt>
                <c:pt idx="1016">
                  <c:v>29.6</c:v>
                </c:pt>
                <c:pt idx="1017">
                  <c:v>29.6</c:v>
                </c:pt>
                <c:pt idx="1018">
                  <c:v>29.6</c:v>
                </c:pt>
                <c:pt idx="1019">
                  <c:v>29.6</c:v>
                </c:pt>
                <c:pt idx="1020">
                  <c:v>29.6</c:v>
                </c:pt>
                <c:pt idx="1021">
                  <c:v>29.5</c:v>
                </c:pt>
                <c:pt idx="1022">
                  <c:v>29.5</c:v>
                </c:pt>
                <c:pt idx="1023">
                  <c:v>29.5</c:v>
                </c:pt>
                <c:pt idx="1024">
                  <c:v>29.6</c:v>
                </c:pt>
                <c:pt idx="1025">
                  <c:v>29.6</c:v>
                </c:pt>
                <c:pt idx="1026">
                  <c:v>29.5</c:v>
                </c:pt>
                <c:pt idx="1027">
                  <c:v>29.5</c:v>
                </c:pt>
                <c:pt idx="1028">
                  <c:v>29.5</c:v>
                </c:pt>
                <c:pt idx="1029">
                  <c:v>29.5</c:v>
                </c:pt>
                <c:pt idx="1030">
                  <c:v>29.5</c:v>
                </c:pt>
                <c:pt idx="1031">
                  <c:v>29.5</c:v>
                </c:pt>
                <c:pt idx="1032">
                  <c:v>29.6</c:v>
                </c:pt>
                <c:pt idx="1033">
                  <c:v>29.6</c:v>
                </c:pt>
                <c:pt idx="1034">
                  <c:v>29.6</c:v>
                </c:pt>
                <c:pt idx="1035">
                  <c:v>29.6</c:v>
                </c:pt>
                <c:pt idx="1036">
                  <c:v>29.6</c:v>
                </c:pt>
                <c:pt idx="1037">
                  <c:v>29.6</c:v>
                </c:pt>
                <c:pt idx="1038">
                  <c:v>29.6</c:v>
                </c:pt>
                <c:pt idx="1039">
                  <c:v>29.6</c:v>
                </c:pt>
                <c:pt idx="1040">
                  <c:v>29.6</c:v>
                </c:pt>
                <c:pt idx="1041">
                  <c:v>29.6</c:v>
                </c:pt>
                <c:pt idx="1042">
                  <c:v>29.6</c:v>
                </c:pt>
                <c:pt idx="1043">
                  <c:v>29.6</c:v>
                </c:pt>
                <c:pt idx="1044">
                  <c:v>29.6</c:v>
                </c:pt>
                <c:pt idx="1045">
                  <c:v>29.6</c:v>
                </c:pt>
                <c:pt idx="1046">
                  <c:v>29.6</c:v>
                </c:pt>
                <c:pt idx="1047">
                  <c:v>29.6</c:v>
                </c:pt>
                <c:pt idx="1048">
                  <c:v>29.6</c:v>
                </c:pt>
                <c:pt idx="1049">
                  <c:v>29.6</c:v>
                </c:pt>
                <c:pt idx="1050">
                  <c:v>29.7</c:v>
                </c:pt>
                <c:pt idx="1051">
                  <c:v>29.5</c:v>
                </c:pt>
                <c:pt idx="1052">
                  <c:v>29.5</c:v>
                </c:pt>
                <c:pt idx="1053">
                  <c:v>29.5</c:v>
                </c:pt>
                <c:pt idx="1054">
                  <c:v>29.6</c:v>
                </c:pt>
                <c:pt idx="1055">
                  <c:v>29.6</c:v>
                </c:pt>
                <c:pt idx="1056">
                  <c:v>29.6</c:v>
                </c:pt>
                <c:pt idx="1057">
                  <c:v>29.5</c:v>
                </c:pt>
                <c:pt idx="1058">
                  <c:v>29.5</c:v>
                </c:pt>
                <c:pt idx="1059">
                  <c:v>29.5</c:v>
                </c:pt>
                <c:pt idx="1060">
                  <c:v>29.5</c:v>
                </c:pt>
                <c:pt idx="1061">
                  <c:v>29.5</c:v>
                </c:pt>
                <c:pt idx="1062">
                  <c:v>29.5</c:v>
                </c:pt>
                <c:pt idx="1063">
                  <c:v>29.5</c:v>
                </c:pt>
                <c:pt idx="1064">
                  <c:v>29.5</c:v>
                </c:pt>
                <c:pt idx="1065">
                  <c:v>29.6</c:v>
                </c:pt>
                <c:pt idx="1066">
                  <c:v>29.6</c:v>
                </c:pt>
                <c:pt idx="1067">
                  <c:v>29.7</c:v>
                </c:pt>
                <c:pt idx="1068">
                  <c:v>29.7</c:v>
                </c:pt>
                <c:pt idx="1069">
                  <c:v>29.7</c:v>
                </c:pt>
                <c:pt idx="1070">
                  <c:v>29.6</c:v>
                </c:pt>
                <c:pt idx="1071">
                  <c:v>29.6</c:v>
                </c:pt>
                <c:pt idx="1072">
                  <c:v>29.6</c:v>
                </c:pt>
                <c:pt idx="1073">
                  <c:v>29.6</c:v>
                </c:pt>
                <c:pt idx="1074">
                  <c:v>29.5</c:v>
                </c:pt>
                <c:pt idx="1075">
                  <c:v>29.7</c:v>
                </c:pt>
                <c:pt idx="1076">
                  <c:v>29.6</c:v>
                </c:pt>
                <c:pt idx="1077">
                  <c:v>29.6</c:v>
                </c:pt>
                <c:pt idx="1078">
                  <c:v>29.6</c:v>
                </c:pt>
                <c:pt idx="1079">
                  <c:v>29.5</c:v>
                </c:pt>
                <c:pt idx="1080">
                  <c:v>29.5</c:v>
                </c:pt>
                <c:pt idx="1081">
                  <c:v>29.7</c:v>
                </c:pt>
                <c:pt idx="1082">
                  <c:v>29.6</c:v>
                </c:pt>
                <c:pt idx="1083">
                  <c:v>29.6</c:v>
                </c:pt>
                <c:pt idx="1084">
                  <c:v>29.6</c:v>
                </c:pt>
                <c:pt idx="1085">
                  <c:v>29.6</c:v>
                </c:pt>
                <c:pt idx="1086">
                  <c:v>29.6</c:v>
                </c:pt>
                <c:pt idx="1087">
                  <c:v>29.5</c:v>
                </c:pt>
                <c:pt idx="1088">
                  <c:v>29.6</c:v>
                </c:pt>
                <c:pt idx="1089">
                  <c:v>29.6</c:v>
                </c:pt>
                <c:pt idx="1090">
                  <c:v>29.6</c:v>
                </c:pt>
                <c:pt idx="1091">
                  <c:v>29.6</c:v>
                </c:pt>
                <c:pt idx="1092">
                  <c:v>29.6</c:v>
                </c:pt>
                <c:pt idx="1093">
                  <c:v>29.6</c:v>
                </c:pt>
                <c:pt idx="1094">
                  <c:v>29.6</c:v>
                </c:pt>
                <c:pt idx="1095">
                  <c:v>29.6</c:v>
                </c:pt>
                <c:pt idx="1096">
                  <c:v>29.6</c:v>
                </c:pt>
                <c:pt idx="1097">
                  <c:v>29.6</c:v>
                </c:pt>
                <c:pt idx="1098">
                  <c:v>29.6</c:v>
                </c:pt>
                <c:pt idx="1099">
                  <c:v>29.5</c:v>
                </c:pt>
                <c:pt idx="1100">
                  <c:v>29.5</c:v>
                </c:pt>
                <c:pt idx="1101">
                  <c:v>29.6</c:v>
                </c:pt>
                <c:pt idx="1102">
                  <c:v>29.6</c:v>
                </c:pt>
                <c:pt idx="1103">
                  <c:v>29.6</c:v>
                </c:pt>
                <c:pt idx="1104">
                  <c:v>29.6</c:v>
                </c:pt>
                <c:pt idx="1105">
                  <c:v>29.6</c:v>
                </c:pt>
                <c:pt idx="1106">
                  <c:v>29.6</c:v>
                </c:pt>
                <c:pt idx="1107">
                  <c:v>29.6</c:v>
                </c:pt>
                <c:pt idx="1108">
                  <c:v>29.6</c:v>
                </c:pt>
                <c:pt idx="1109">
                  <c:v>29.6</c:v>
                </c:pt>
                <c:pt idx="1110">
                  <c:v>29.6</c:v>
                </c:pt>
                <c:pt idx="1111">
                  <c:v>29.6</c:v>
                </c:pt>
                <c:pt idx="1112">
                  <c:v>29.7</c:v>
                </c:pt>
                <c:pt idx="1113">
                  <c:v>29.7</c:v>
                </c:pt>
                <c:pt idx="1114">
                  <c:v>29.5</c:v>
                </c:pt>
                <c:pt idx="1115">
                  <c:v>29.6</c:v>
                </c:pt>
                <c:pt idx="1116">
                  <c:v>29.5</c:v>
                </c:pt>
                <c:pt idx="1117">
                  <c:v>29.6</c:v>
                </c:pt>
                <c:pt idx="1118">
                  <c:v>29.6</c:v>
                </c:pt>
                <c:pt idx="1119">
                  <c:v>29.7</c:v>
                </c:pt>
                <c:pt idx="1120">
                  <c:v>29.5</c:v>
                </c:pt>
                <c:pt idx="1121">
                  <c:v>29.5</c:v>
                </c:pt>
                <c:pt idx="1122">
                  <c:v>29.5</c:v>
                </c:pt>
                <c:pt idx="1123">
                  <c:v>29.6</c:v>
                </c:pt>
                <c:pt idx="1124">
                  <c:v>29.6</c:v>
                </c:pt>
                <c:pt idx="1125">
                  <c:v>29.6</c:v>
                </c:pt>
                <c:pt idx="1126">
                  <c:v>29.6</c:v>
                </c:pt>
                <c:pt idx="1127">
                  <c:v>29.6</c:v>
                </c:pt>
                <c:pt idx="1128">
                  <c:v>29.6</c:v>
                </c:pt>
                <c:pt idx="1129">
                  <c:v>29.6</c:v>
                </c:pt>
                <c:pt idx="1130">
                  <c:v>29.6</c:v>
                </c:pt>
                <c:pt idx="1131">
                  <c:v>29.6</c:v>
                </c:pt>
                <c:pt idx="1132">
                  <c:v>29.6</c:v>
                </c:pt>
                <c:pt idx="1133">
                  <c:v>29.5</c:v>
                </c:pt>
                <c:pt idx="1134">
                  <c:v>29.7</c:v>
                </c:pt>
                <c:pt idx="1135">
                  <c:v>29.7</c:v>
                </c:pt>
                <c:pt idx="1136">
                  <c:v>29.7</c:v>
                </c:pt>
                <c:pt idx="1137">
                  <c:v>29.7</c:v>
                </c:pt>
                <c:pt idx="1138">
                  <c:v>29.7</c:v>
                </c:pt>
                <c:pt idx="1139">
                  <c:v>29.7</c:v>
                </c:pt>
                <c:pt idx="1140">
                  <c:v>29.6</c:v>
                </c:pt>
                <c:pt idx="1141">
                  <c:v>29.7</c:v>
                </c:pt>
                <c:pt idx="1142">
                  <c:v>29.5</c:v>
                </c:pt>
                <c:pt idx="1143">
                  <c:v>29.5</c:v>
                </c:pt>
                <c:pt idx="1144">
                  <c:v>29.5</c:v>
                </c:pt>
                <c:pt idx="1145">
                  <c:v>29.6</c:v>
                </c:pt>
                <c:pt idx="1146">
                  <c:v>29.6</c:v>
                </c:pt>
                <c:pt idx="1147">
                  <c:v>29.7</c:v>
                </c:pt>
                <c:pt idx="1148">
                  <c:v>29.5</c:v>
                </c:pt>
                <c:pt idx="1149">
                  <c:v>29.6</c:v>
                </c:pt>
                <c:pt idx="1150">
                  <c:v>29.6</c:v>
                </c:pt>
                <c:pt idx="1151">
                  <c:v>29.6</c:v>
                </c:pt>
                <c:pt idx="1152">
                  <c:v>29.6</c:v>
                </c:pt>
                <c:pt idx="1153">
                  <c:v>29.6</c:v>
                </c:pt>
                <c:pt idx="1154">
                  <c:v>29.6</c:v>
                </c:pt>
                <c:pt idx="1155">
                  <c:v>29.5</c:v>
                </c:pt>
                <c:pt idx="1156">
                  <c:v>29.5</c:v>
                </c:pt>
                <c:pt idx="1157">
                  <c:v>29.5</c:v>
                </c:pt>
                <c:pt idx="1158">
                  <c:v>29.6</c:v>
                </c:pt>
                <c:pt idx="1159">
                  <c:v>29.5</c:v>
                </c:pt>
                <c:pt idx="1160">
                  <c:v>29.5</c:v>
                </c:pt>
                <c:pt idx="1161">
                  <c:v>29.6</c:v>
                </c:pt>
                <c:pt idx="1162">
                  <c:v>29.6</c:v>
                </c:pt>
                <c:pt idx="1163">
                  <c:v>29.6</c:v>
                </c:pt>
                <c:pt idx="1164">
                  <c:v>29.6</c:v>
                </c:pt>
                <c:pt idx="1165">
                  <c:v>29.6</c:v>
                </c:pt>
                <c:pt idx="1166">
                  <c:v>29.6</c:v>
                </c:pt>
                <c:pt idx="1167">
                  <c:v>29.6</c:v>
                </c:pt>
                <c:pt idx="1168">
                  <c:v>29.6</c:v>
                </c:pt>
                <c:pt idx="1169">
                  <c:v>29.5</c:v>
                </c:pt>
                <c:pt idx="1170">
                  <c:v>29.5</c:v>
                </c:pt>
                <c:pt idx="1171">
                  <c:v>29.5</c:v>
                </c:pt>
                <c:pt idx="1172">
                  <c:v>29.6</c:v>
                </c:pt>
                <c:pt idx="1173">
                  <c:v>29.6</c:v>
                </c:pt>
                <c:pt idx="1174">
                  <c:v>29.6</c:v>
                </c:pt>
                <c:pt idx="1175">
                  <c:v>29.6</c:v>
                </c:pt>
                <c:pt idx="1176">
                  <c:v>29.6</c:v>
                </c:pt>
                <c:pt idx="1177">
                  <c:v>29.5</c:v>
                </c:pt>
                <c:pt idx="1178">
                  <c:v>29.5</c:v>
                </c:pt>
                <c:pt idx="1179">
                  <c:v>29.5</c:v>
                </c:pt>
                <c:pt idx="1180">
                  <c:v>29.5</c:v>
                </c:pt>
                <c:pt idx="1181">
                  <c:v>29.5</c:v>
                </c:pt>
                <c:pt idx="1182">
                  <c:v>29.6</c:v>
                </c:pt>
                <c:pt idx="1183">
                  <c:v>29.6</c:v>
                </c:pt>
                <c:pt idx="1184">
                  <c:v>29.6</c:v>
                </c:pt>
                <c:pt idx="1185">
                  <c:v>29.5</c:v>
                </c:pt>
                <c:pt idx="1186">
                  <c:v>29.5</c:v>
                </c:pt>
                <c:pt idx="1187">
                  <c:v>29.5</c:v>
                </c:pt>
                <c:pt idx="1188">
                  <c:v>29.5</c:v>
                </c:pt>
                <c:pt idx="1189">
                  <c:v>29.6</c:v>
                </c:pt>
                <c:pt idx="1190">
                  <c:v>29.6</c:v>
                </c:pt>
                <c:pt idx="1191">
                  <c:v>29.6</c:v>
                </c:pt>
                <c:pt idx="1192">
                  <c:v>29.6</c:v>
                </c:pt>
                <c:pt idx="1193">
                  <c:v>29.6</c:v>
                </c:pt>
                <c:pt idx="1194">
                  <c:v>29.5</c:v>
                </c:pt>
                <c:pt idx="1195">
                  <c:v>29.5</c:v>
                </c:pt>
                <c:pt idx="1196">
                  <c:v>29.5</c:v>
                </c:pt>
                <c:pt idx="1197">
                  <c:v>29.5</c:v>
                </c:pt>
                <c:pt idx="1198">
                  <c:v>29.5</c:v>
                </c:pt>
                <c:pt idx="1199">
                  <c:v>29.5</c:v>
                </c:pt>
                <c:pt idx="1200">
                  <c:v>29.5</c:v>
                </c:pt>
                <c:pt idx="1201">
                  <c:v>29.5</c:v>
                </c:pt>
                <c:pt idx="1202">
                  <c:v>29.5</c:v>
                </c:pt>
                <c:pt idx="1203">
                  <c:v>29.5</c:v>
                </c:pt>
                <c:pt idx="1204">
                  <c:v>29.5</c:v>
                </c:pt>
                <c:pt idx="1205">
                  <c:v>29.6</c:v>
                </c:pt>
                <c:pt idx="1206">
                  <c:v>29.5</c:v>
                </c:pt>
                <c:pt idx="1207">
                  <c:v>29.5</c:v>
                </c:pt>
                <c:pt idx="1208">
                  <c:v>29.5</c:v>
                </c:pt>
                <c:pt idx="1209">
                  <c:v>29.5</c:v>
                </c:pt>
                <c:pt idx="1210">
                  <c:v>29.5</c:v>
                </c:pt>
                <c:pt idx="1211">
                  <c:v>29.5</c:v>
                </c:pt>
                <c:pt idx="1212">
                  <c:v>29.5</c:v>
                </c:pt>
                <c:pt idx="1213">
                  <c:v>29.6</c:v>
                </c:pt>
                <c:pt idx="1214">
                  <c:v>29.6</c:v>
                </c:pt>
                <c:pt idx="1215">
                  <c:v>29.6</c:v>
                </c:pt>
                <c:pt idx="1216">
                  <c:v>29.6</c:v>
                </c:pt>
                <c:pt idx="1217">
                  <c:v>29.5</c:v>
                </c:pt>
                <c:pt idx="1218">
                  <c:v>29.6</c:v>
                </c:pt>
                <c:pt idx="1219">
                  <c:v>29.5</c:v>
                </c:pt>
                <c:pt idx="1220">
                  <c:v>29.5</c:v>
                </c:pt>
                <c:pt idx="1221">
                  <c:v>29.5</c:v>
                </c:pt>
                <c:pt idx="1222">
                  <c:v>29.5</c:v>
                </c:pt>
                <c:pt idx="1223">
                  <c:v>29.5</c:v>
                </c:pt>
                <c:pt idx="1224">
                  <c:v>29.6</c:v>
                </c:pt>
                <c:pt idx="1225">
                  <c:v>29.5</c:v>
                </c:pt>
                <c:pt idx="1226">
                  <c:v>29.6</c:v>
                </c:pt>
                <c:pt idx="1227">
                  <c:v>29.5</c:v>
                </c:pt>
                <c:pt idx="1228">
                  <c:v>29.6</c:v>
                </c:pt>
                <c:pt idx="1229">
                  <c:v>29.6</c:v>
                </c:pt>
                <c:pt idx="1230">
                  <c:v>29.5</c:v>
                </c:pt>
                <c:pt idx="1231">
                  <c:v>29.5</c:v>
                </c:pt>
                <c:pt idx="1232">
                  <c:v>29.6</c:v>
                </c:pt>
                <c:pt idx="1233">
                  <c:v>29.6</c:v>
                </c:pt>
                <c:pt idx="1234">
                  <c:v>29.5</c:v>
                </c:pt>
                <c:pt idx="1235">
                  <c:v>29.6</c:v>
                </c:pt>
                <c:pt idx="1236">
                  <c:v>29.5</c:v>
                </c:pt>
                <c:pt idx="1237">
                  <c:v>29.6</c:v>
                </c:pt>
                <c:pt idx="1238">
                  <c:v>29.6</c:v>
                </c:pt>
                <c:pt idx="1239">
                  <c:v>29.6</c:v>
                </c:pt>
                <c:pt idx="1240">
                  <c:v>29.6</c:v>
                </c:pt>
                <c:pt idx="1241">
                  <c:v>29.5</c:v>
                </c:pt>
                <c:pt idx="1242">
                  <c:v>29.5</c:v>
                </c:pt>
                <c:pt idx="1243">
                  <c:v>29.6</c:v>
                </c:pt>
                <c:pt idx="1244">
                  <c:v>29.6</c:v>
                </c:pt>
                <c:pt idx="1245">
                  <c:v>29.5</c:v>
                </c:pt>
                <c:pt idx="1246">
                  <c:v>29.6</c:v>
                </c:pt>
                <c:pt idx="1247">
                  <c:v>29.6</c:v>
                </c:pt>
                <c:pt idx="1248">
                  <c:v>29.5</c:v>
                </c:pt>
                <c:pt idx="1249">
                  <c:v>29.5</c:v>
                </c:pt>
                <c:pt idx="1250">
                  <c:v>29.5</c:v>
                </c:pt>
                <c:pt idx="1251">
                  <c:v>29.5</c:v>
                </c:pt>
                <c:pt idx="1252">
                  <c:v>29.5</c:v>
                </c:pt>
                <c:pt idx="1253">
                  <c:v>29.5</c:v>
                </c:pt>
                <c:pt idx="1254">
                  <c:v>29.5</c:v>
                </c:pt>
                <c:pt idx="1255">
                  <c:v>29.5</c:v>
                </c:pt>
                <c:pt idx="1256">
                  <c:v>29.5</c:v>
                </c:pt>
                <c:pt idx="1257">
                  <c:v>29.5</c:v>
                </c:pt>
                <c:pt idx="1258">
                  <c:v>29.5</c:v>
                </c:pt>
                <c:pt idx="1259">
                  <c:v>29.5</c:v>
                </c:pt>
                <c:pt idx="1260">
                  <c:v>29.5</c:v>
                </c:pt>
                <c:pt idx="1261">
                  <c:v>29.5</c:v>
                </c:pt>
                <c:pt idx="1262">
                  <c:v>29.5</c:v>
                </c:pt>
                <c:pt idx="1263">
                  <c:v>29.6</c:v>
                </c:pt>
                <c:pt idx="1264">
                  <c:v>29.5</c:v>
                </c:pt>
                <c:pt idx="1265">
                  <c:v>29.6</c:v>
                </c:pt>
                <c:pt idx="1266">
                  <c:v>29.5</c:v>
                </c:pt>
                <c:pt idx="1267">
                  <c:v>29.6</c:v>
                </c:pt>
                <c:pt idx="1268">
                  <c:v>29.6</c:v>
                </c:pt>
                <c:pt idx="1269">
                  <c:v>29.6</c:v>
                </c:pt>
                <c:pt idx="1270">
                  <c:v>29.6</c:v>
                </c:pt>
                <c:pt idx="1271">
                  <c:v>29.5</c:v>
                </c:pt>
                <c:pt idx="1272">
                  <c:v>29.6</c:v>
                </c:pt>
                <c:pt idx="1273">
                  <c:v>29.5</c:v>
                </c:pt>
                <c:pt idx="1274">
                  <c:v>29.6</c:v>
                </c:pt>
                <c:pt idx="1275">
                  <c:v>29.7</c:v>
                </c:pt>
                <c:pt idx="1276">
                  <c:v>29.6</c:v>
                </c:pt>
                <c:pt idx="1277">
                  <c:v>29.6</c:v>
                </c:pt>
                <c:pt idx="1278">
                  <c:v>29.5</c:v>
                </c:pt>
                <c:pt idx="1279">
                  <c:v>29.6</c:v>
                </c:pt>
                <c:pt idx="1280">
                  <c:v>29.5</c:v>
                </c:pt>
                <c:pt idx="1281">
                  <c:v>29.5</c:v>
                </c:pt>
                <c:pt idx="1282">
                  <c:v>29.5</c:v>
                </c:pt>
                <c:pt idx="1283">
                  <c:v>29.5</c:v>
                </c:pt>
                <c:pt idx="1284">
                  <c:v>29.6</c:v>
                </c:pt>
                <c:pt idx="1285">
                  <c:v>29.5</c:v>
                </c:pt>
                <c:pt idx="1286">
                  <c:v>29.6</c:v>
                </c:pt>
                <c:pt idx="1287">
                  <c:v>29.5</c:v>
                </c:pt>
                <c:pt idx="1288">
                  <c:v>29.5</c:v>
                </c:pt>
                <c:pt idx="1289">
                  <c:v>29.6</c:v>
                </c:pt>
                <c:pt idx="1290">
                  <c:v>29.6</c:v>
                </c:pt>
                <c:pt idx="1291">
                  <c:v>29.6</c:v>
                </c:pt>
                <c:pt idx="1292">
                  <c:v>29.6</c:v>
                </c:pt>
                <c:pt idx="1293">
                  <c:v>29.5</c:v>
                </c:pt>
                <c:pt idx="1294">
                  <c:v>29.5</c:v>
                </c:pt>
                <c:pt idx="1295">
                  <c:v>29.5</c:v>
                </c:pt>
                <c:pt idx="1296">
                  <c:v>29.5</c:v>
                </c:pt>
                <c:pt idx="1297">
                  <c:v>29.5</c:v>
                </c:pt>
                <c:pt idx="1298">
                  <c:v>29.5</c:v>
                </c:pt>
                <c:pt idx="1299">
                  <c:v>29.6</c:v>
                </c:pt>
                <c:pt idx="1300">
                  <c:v>29.5</c:v>
                </c:pt>
                <c:pt idx="1301">
                  <c:v>29.5</c:v>
                </c:pt>
                <c:pt idx="1302">
                  <c:v>29.6</c:v>
                </c:pt>
                <c:pt idx="1303">
                  <c:v>29.5</c:v>
                </c:pt>
                <c:pt idx="1304">
                  <c:v>29.6</c:v>
                </c:pt>
                <c:pt idx="1305">
                  <c:v>29.5</c:v>
                </c:pt>
                <c:pt idx="1306">
                  <c:v>29.5</c:v>
                </c:pt>
                <c:pt idx="1307">
                  <c:v>29.6</c:v>
                </c:pt>
                <c:pt idx="1308">
                  <c:v>29.5</c:v>
                </c:pt>
                <c:pt idx="1309">
                  <c:v>29.5</c:v>
                </c:pt>
                <c:pt idx="1310">
                  <c:v>29.6</c:v>
                </c:pt>
                <c:pt idx="1311">
                  <c:v>29.6</c:v>
                </c:pt>
                <c:pt idx="1312">
                  <c:v>29.5</c:v>
                </c:pt>
                <c:pt idx="1313">
                  <c:v>29.6</c:v>
                </c:pt>
                <c:pt idx="1314">
                  <c:v>29.5</c:v>
                </c:pt>
                <c:pt idx="1315">
                  <c:v>29.5</c:v>
                </c:pt>
                <c:pt idx="1316">
                  <c:v>29.5</c:v>
                </c:pt>
                <c:pt idx="1317">
                  <c:v>29.5</c:v>
                </c:pt>
                <c:pt idx="1318">
                  <c:v>29.5</c:v>
                </c:pt>
                <c:pt idx="1319">
                  <c:v>29.5</c:v>
                </c:pt>
                <c:pt idx="1320">
                  <c:v>29.5</c:v>
                </c:pt>
                <c:pt idx="1321">
                  <c:v>29.5</c:v>
                </c:pt>
                <c:pt idx="1322">
                  <c:v>29.6</c:v>
                </c:pt>
                <c:pt idx="1323">
                  <c:v>29.5</c:v>
                </c:pt>
                <c:pt idx="1324">
                  <c:v>29.5</c:v>
                </c:pt>
                <c:pt idx="1325">
                  <c:v>29.6</c:v>
                </c:pt>
                <c:pt idx="1326">
                  <c:v>29.5</c:v>
                </c:pt>
                <c:pt idx="1327">
                  <c:v>29.5</c:v>
                </c:pt>
                <c:pt idx="1328">
                  <c:v>29.5</c:v>
                </c:pt>
                <c:pt idx="1329">
                  <c:v>29.5</c:v>
                </c:pt>
                <c:pt idx="1330">
                  <c:v>29.5</c:v>
                </c:pt>
                <c:pt idx="1331">
                  <c:v>29.5</c:v>
                </c:pt>
                <c:pt idx="1332">
                  <c:v>29.6</c:v>
                </c:pt>
                <c:pt idx="1333">
                  <c:v>29.5</c:v>
                </c:pt>
                <c:pt idx="1334">
                  <c:v>29.5</c:v>
                </c:pt>
                <c:pt idx="1335">
                  <c:v>29.5</c:v>
                </c:pt>
                <c:pt idx="1336">
                  <c:v>29.5</c:v>
                </c:pt>
                <c:pt idx="1337">
                  <c:v>29.6</c:v>
                </c:pt>
                <c:pt idx="1338">
                  <c:v>29.5</c:v>
                </c:pt>
                <c:pt idx="1339">
                  <c:v>29.5</c:v>
                </c:pt>
                <c:pt idx="1340">
                  <c:v>29.5</c:v>
                </c:pt>
                <c:pt idx="1341">
                  <c:v>29.5</c:v>
                </c:pt>
                <c:pt idx="1342">
                  <c:v>29.5</c:v>
                </c:pt>
                <c:pt idx="1343">
                  <c:v>29.5</c:v>
                </c:pt>
                <c:pt idx="1344">
                  <c:v>29.5</c:v>
                </c:pt>
                <c:pt idx="1345">
                  <c:v>29.6</c:v>
                </c:pt>
                <c:pt idx="1346">
                  <c:v>29.5</c:v>
                </c:pt>
                <c:pt idx="1347">
                  <c:v>29.6</c:v>
                </c:pt>
                <c:pt idx="1348">
                  <c:v>29.5</c:v>
                </c:pt>
                <c:pt idx="1349">
                  <c:v>29.5</c:v>
                </c:pt>
                <c:pt idx="1350">
                  <c:v>29.6</c:v>
                </c:pt>
                <c:pt idx="1351">
                  <c:v>29.5</c:v>
                </c:pt>
                <c:pt idx="1352">
                  <c:v>29.5</c:v>
                </c:pt>
                <c:pt idx="1353">
                  <c:v>29.5</c:v>
                </c:pt>
                <c:pt idx="1354">
                  <c:v>29.5</c:v>
                </c:pt>
                <c:pt idx="1355">
                  <c:v>29.5</c:v>
                </c:pt>
                <c:pt idx="1356">
                  <c:v>29.5</c:v>
                </c:pt>
                <c:pt idx="1357">
                  <c:v>29.5</c:v>
                </c:pt>
                <c:pt idx="1358">
                  <c:v>29.5</c:v>
                </c:pt>
                <c:pt idx="1359">
                  <c:v>29.5</c:v>
                </c:pt>
                <c:pt idx="1360">
                  <c:v>29.5</c:v>
                </c:pt>
                <c:pt idx="1361">
                  <c:v>29.5</c:v>
                </c:pt>
                <c:pt idx="1362">
                  <c:v>29.5</c:v>
                </c:pt>
                <c:pt idx="1363">
                  <c:v>29.6</c:v>
                </c:pt>
                <c:pt idx="1364">
                  <c:v>29.5</c:v>
                </c:pt>
                <c:pt idx="1365">
                  <c:v>29.5</c:v>
                </c:pt>
                <c:pt idx="1366">
                  <c:v>29.5</c:v>
                </c:pt>
                <c:pt idx="1367">
                  <c:v>29.5</c:v>
                </c:pt>
                <c:pt idx="1368">
                  <c:v>29.5</c:v>
                </c:pt>
                <c:pt idx="1369">
                  <c:v>29.5</c:v>
                </c:pt>
                <c:pt idx="1370">
                  <c:v>29.5</c:v>
                </c:pt>
                <c:pt idx="1371">
                  <c:v>29.5</c:v>
                </c:pt>
                <c:pt idx="1372">
                  <c:v>29.6</c:v>
                </c:pt>
                <c:pt idx="1373">
                  <c:v>29.5</c:v>
                </c:pt>
                <c:pt idx="1374">
                  <c:v>29.5</c:v>
                </c:pt>
                <c:pt idx="1375">
                  <c:v>29.5</c:v>
                </c:pt>
                <c:pt idx="1376">
                  <c:v>29.5</c:v>
                </c:pt>
                <c:pt idx="1377">
                  <c:v>29.5</c:v>
                </c:pt>
                <c:pt idx="1378">
                  <c:v>29.5</c:v>
                </c:pt>
                <c:pt idx="1379">
                  <c:v>29.5</c:v>
                </c:pt>
                <c:pt idx="1380">
                  <c:v>29.5</c:v>
                </c:pt>
                <c:pt idx="1381">
                  <c:v>29.5</c:v>
                </c:pt>
                <c:pt idx="1382">
                  <c:v>29.5</c:v>
                </c:pt>
                <c:pt idx="1383">
                  <c:v>29.5</c:v>
                </c:pt>
                <c:pt idx="1384">
                  <c:v>29.5</c:v>
                </c:pt>
                <c:pt idx="1385">
                  <c:v>29.5</c:v>
                </c:pt>
                <c:pt idx="1386">
                  <c:v>29.5</c:v>
                </c:pt>
                <c:pt idx="1387">
                  <c:v>29.5</c:v>
                </c:pt>
                <c:pt idx="1388">
                  <c:v>29.5</c:v>
                </c:pt>
                <c:pt idx="1389">
                  <c:v>29.5</c:v>
                </c:pt>
                <c:pt idx="1390">
                  <c:v>29.5</c:v>
                </c:pt>
                <c:pt idx="1391">
                  <c:v>29.5</c:v>
                </c:pt>
                <c:pt idx="1392">
                  <c:v>29.6</c:v>
                </c:pt>
                <c:pt idx="1393">
                  <c:v>29.5</c:v>
                </c:pt>
                <c:pt idx="1394">
                  <c:v>29.5</c:v>
                </c:pt>
                <c:pt idx="1395">
                  <c:v>29.5</c:v>
                </c:pt>
                <c:pt idx="1396">
                  <c:v>29.6</c:v>
                </c:pt>
                <c:pt idx="1397">
                  <c:v>29.5</c:v>
                </c:pt>
                <c:pt idx="1398">
                  <c:v>29.6</c:v>
                </c:pt>
                <c:pt idx="1399">
                  <c:v>29.5</c:v>
                </c:pt>
                <c:pt idx="1400">
                  <c:v>29.5</c:v>
                </c:pt>
                <c:pt idx="1401">
                  <c:v>29.5</c:v>
                </c:pt>
                <c:pt idx="1402">
                  <c:v>29.5</c:v>
                </c:pt>
                <c:pt idx="1403">
                  <c:v>29.5</c:v>
                </c:pt>
                <c:pt idx="1404">
                  <c:v>29.5</c:v>
                </c:pt>
                <c:pt idx="1405">
                  <c:v>29.5</c:v>
                </c:pt>
                <c:pt idx="1406">
                  <c:v>29.5</c:v>
                </c:pt>
                <c:pt idx="1407">
                  <c:v>29.5</c:v>
                </c:pt>
                <c:pt idx="1408">
                  <c:v>29.5</c:v>
                </c:pt>
                <c:pt idx="1409">
                  <c:v>29.5</c:v>
                </c:pt>
                <c:pt idx="1410">
                  <c:v>29.5</c:v>
                </c:pt>
                <c:pt idx="1411">
                  <c:v>29.5</c:v>
                </c:pt>
                <c:pt idx="1412">
                  <c:v>29.5</c:v>
                </c:pt>
                <c:pt idx="1413">
                  <c:v>29.5</c:v>
                </c:pt>
                <c:pt idx="1414">
                  <c:v>29.5</c:v>
                </c:pt>
                <c:pt idx="1415">
                  <c:v>29.5</c:v>
                </c:pt>
                <c:pt idx="1416">
                  <c:v>29.5</c:v>
                </c:pt>
                <c:pt idx="1417">
                  <c:v>29.5</c:v>
                </c:pt>
                <c:pt idx="1418">
                  <c:v>29.5</c:v>
                </c:pt>
                <c:pt idx="1419">
                  <c:v>29.5</c:v>
                </c:pt>
                <c:pt idx="1420">
                  <c:v>29.5</c:v>
                </c:pt>
                <c:pt idx="1421">
                  <c:v>29.5</c:v>
                </c:pt>
                <c:pt idx="1422">
                  <c:v>29.5</c:v>
                </c:pt>
                <c:pt idx="1423">
                  <c:v>29.5</c:v>
                </c:pt>
                <c:pt idx="1424">
                  <c:v>29.5</c:v>
                </c:pt>
                <c:pt idx="1425">
                  <c:v>29.5</c:v>
                </c:pt>
                <c:pt idx="1426">
                  <c:v>29.5</c:v>
                </c:pt>
                <c:pt idx="1427">
                  <c:v>29.5</c:v>
                </c:pt>
                <c:pt idx="1428">
                  <c:v>29.5</c:v>
                </c:pt>
                <c:pt idx="1429">
                  <c:v>29.5</c:v>
                </c:pt>
                <c:pt idx="1430">
                  <c:v>29.5</c:v>
                </c:pt>
                <c:pt idx="1431">
                  <c:v>29.5</c:v>
                </c:pt>
                <c:pt idx="1432">
                  <c:v>29.5</c:v>
                </c:pt>
                <c:pt idx="1433">
                  <c:v>29.5</c:v>
                </c:pt>
                <c:pt idx="1434">
                  <c:v>29.6</c:v>
                </c:pt>
                <c:pt idx="1435">
                  <c:v>29.5</c:v>
                </c:pt>
                <c:pt idx="1436">
                  <c:v>29.5</c:v>
                </c:pt>
                <c:pt idx="1437">
                  <c:v>29.5</c:v>
                </c:pt>
                <c:pt idx="1438">
                  <c:v>29.5</c:v>
                </c:pt>
                <c:pt idx="1439">
                  <c:v>29.5</c:v>
                </c:pt>
                <c:pt idx="1440">
                  <c:v>29.5</c:v>
                </c:pt>
                <c:pt idx="1441">
                  <c:v>29.5</c:v>
                </c:pt>
                <c:pt idx="1442">
                  <c:v>29.5</c:v>
                </c:pt>
                <c:pt idx="1443">
                  <c:v>29.5</c:v>
                </c:pt>
                <c:pt idx="1444">
                  <c:v>29.5</c:v>
                </c:pt>
                <c:pt idx="1445">
                  <c:v>29.5</c:v>
                </c:pt>
                <c:pt idx="1446">
                  <c:v>29.5</c:v>
                </c:pt>
                <c:pt idx="1447">
                  <c:v>29.5</c:v>
                </c:pt>
                <c:pt idx="1448">
                  <c:v>29.5</c:v>
                </c:pt>
                <c:pt idx="1449">
                  <c:v>29.5</c:v>
                </c:pt>
                <c:pt idx="1450">
                  <c:v>29.5</c:v>
                </c:pt>
                <c:pt idx="1451">
                  <c:v>29.5</c:v>
                </c:pt>
                <c:pt idx="1452">
                  <c:v>29.6</c:v>
                </c:pt>
                <c:pt idx="1453">
                  <c:v>29.5</c:v>
                </c:pt>
                <c:pt idx="1454">
                  <c:v>29.5</c:v>
                </c:pt>
                <c:pt idx="1455">
                  <c:v>29.5</c:v>
                </c:pt>
                <c:pt idx="1456">
                  <c:v>29.5</c:v>
                </c:pt>
                <c:pt idx="1457">
                  <c:v>29.5</c:v>
                </c:pt>
                <c:pt idx="1458">
                  <c:v>29.5</c:v>
                </c:pt>
                <c:pt idx="1459">
                  <c:v>29.5</c:v>
                </c:pt>
                <c:pt idx="1460">
                  <c:v>29.5</c:v>
                </c:pt>
                <c:pt idx="1461">
                  <c:v>29.5</c:v>
                </c:pt>
                <c:pt idx="1462">
                  <c:v>29.5</c:v>
                </c:pt>
                <c:pt idx="1463">
                  <c:v>29.5</c:v>
                </c:pt>
                <c:pt idx="1464">
                  <c:v>29.5</c:v>
                </c:pt>
                <c:pt idx="1465">
                  <c:v>29.5</c:v>
                </c:pt>
                <c:pt idx="1466">
                  <c:v>29.5</c:v>
                </c:pt>
                <c:pt idx="1467">
                  <c:v>29.5</c:v>
                </c:pt>
                <c:pt idx="1468">
                  <c:v>29.5</c:v>
                </c:pt>
                <c:pt idx="1469">
                  <c:v>29.5</c:v>
                </c:pt>
                <c:pt idx="1470">
                  <c:v>29.5</c:v>
                </c:pt>
                <c:pt idx="1471">
                  <c:v>29.5</c:v>
                </c:pt>
                <c:pt idx="1472">
                  <c:v>29.5</c:v>
                </c:pt>
                <c:pt idx="1473">
                  <c:v>29.5</c:v>
                </c:pt>
                <c:pt idx="1474">
                  <c:v>29.6</c:v>
                </c:pt>
                <c:pt idx="1475">
                  <c:v>29.5</c:v>
                </c:pt>
                <c:pt idx="1476">
                  <c:v>29.5</c:v>
                </c:pt>
                <c:pt idx="1477">
                  <c:v>29.5</c:v>
                </c:pt>
                <c:pt idx="1478">
                  <c:v>29.5</c:v>
                </c:pt>
                <c:pt idx="1479">
                  <c:v>29.5</c:v>
                </c:pt>
                <c:pt idx="1480">
                  <c:v>29.5</c:v>
                </c:pt>
                <c:pt idx="1481">
                  <c:v>29.5</c:v>
                </c:pt>
                <c:pt idx="1482">
                  <c:v>29.5</c:v>
                </c:pt>
                <c:pt idx="1483">
                  <c:v>29.5</c:v>
                </c:pt>
                <c:pt idx="1484">
                  <c:v>29.5</c:v>
                </c:pt>
                <c:pt idx="1485">
                  <c:v>29.5</c:v>
                </c:pt>
                <c:pt idx="1486">
                  <c:v>29.5</c:v>
                </c:pt>
                <c:pt idx="1487">
                  <c:v>29.5</c:v>
                </c:pt>
                <c:pt idx="1488">
                  <c:v>29.5</c:v>
                </c:pt>
                <c:pt idx="1489">
                  <c:v>29.5</c:v>
                </c:pt>
                <c:pt idx="1490">
                  <c:v>29.5</c:v>
                </c:pt>
                <c:pt idx="1491">
                  <c:v>29.5</c:v>
                </c:pt>
                <c:pt idx="1492">
                  <c:v>29.5</c:v>
                </c:pt>
                <c:pt idx="1493">
                  <c:v>29.5</c:v>
                </c:pt>
                <c:pt idx="1494">
                  <c:v>29.5</c:v>
                </c:pt>
                <c:pt idx="1495">
                  <c:v>29.5</c:v>
                </c:pt>
                <c:pt idx="1496">
                  <c:v>29.5</c:v>
                </c:pt>
                <c:pt idx="1497">
                  <c:v>29.5</c:v>
                </c:pt>
                <c:pt idx="1498">
                  <c:v>29.5</c:v>
                </c:pt>
                <c:pt idx="1499">
                  <c:v>29.6</c:v>
                </c:pt>
                <c:pt idx="1500">
                  <c:v>29.5</c:v>
                </c:pt>
                <c:pt idx="1501">
                  <c:v>29.5</c:v>
                </c:pt>
                <c:pt idx="1502">
                  <c:v>29.5</c:v>
                </c:pt>
                <c:pt idx="1503">
                  <c:v>29.5</c:v>
                </c:pt>
                <c:pt idx="1504">
                  <c:v>29.5</c:v>
                </c:pt>
                <c:pt idx="1505">
                  <c:v>29.5</c:v>
                </c:pt>
                <c:pt idx="1506">
                  <c:v>29.5</c:v>
                </c:pt>
                <c:pt idx="1507">
                  <c:v>29.5</c:v>
                </c:pt>
                <c:pt idx="1508">
                  <c:v>29.5</c:v>
                </c:pt>
                <c:pt idx="1509">
                  <c:v>29.5</c:v>
                </c:pt>
                <c:pt idx="1510">
                  <c:v>29.5</c:v>
                </c:pt>
                <c:pt idx="1511">
                  <c:v>29.5</c:v>
                </c:pt>
                <c:pt idx="1512">
                  <c:v>29.6</c:v>
                </c:pt>
                <c:pt idx="1513">
                  <c:v>29.6</c:v>
                </c:pt>
                <c:pt idx="1514">
                  <c:v>29.5</c:v>
                </c:pt>
                <c:pt idx="1515">
                  <c:v>29.5</c:v>
                </c:pt>
                <c:pt idx="1516">
                  <c:v>29.5</c:v>
                </c:pt>
                <c:pt idx="1517">
                  <c:v>29.5</c:v>
                </c:pt>
                <c:pt idx="1518">
                  <c:v>29.6</c:v>
                </c:pt>
                <c:pt idx="1519">
                  <c:v>29.5</c:v>
                </c:pt>
                <c:pt idx="1520">
                  <c:v>29.5</c:v>
                </c:pt>
                <c:pt idx="1521">
                  <c:v>29.5</c:v>
                </c:pt>
                <c:pt idx="1522">
                  <c:v>29.6</c:v>
                </c:pt>
                <c:pt idx="1523">
                  <c:v>29.5</c:v>
                </c:pt>
                <c:pt idx="1524">
                  <c:v>29.5</c:v>
                </c:pt>
                <c:pt idx="1525">
                  <c:v>29.5</c:v>
                </c:pt>
                <c:pt idx="1526">
                  <c:v>29.5</c:v>
                </c:pt>
                <c:pt idx="1527">
                  <c:v>29.5</c:v>
                </c:pt>
                <c:pt idx="1528">
                  <c:v>29.5</c:v>
                </c:pt>
                <c:pt idx="1529">
                  <c:v>29.5</c:v>
                </c:pt>
                <c:pt idx="1530">
                  <c:v>29.5</c:v>
                </c:pt>
                <c:pt idx="1531">
                  <c:v>29.5</c:v>
                </c:pt>
                <c:pt idx="1532">
                  <c:v>29.5</c:v>
                </c:pt>
                <c:pt idx="1533">
                  <c:v>29.6</c:v>
                </c:pt>
                <c:pt idx="1534">
                  <c:v>29.6</c:v>
                </c:pt>
                <c:pt idx="1535">
                  <c:v>29.6</c:v>
                </c:pt>
                <c:pt idx="1536">
                  <c:v>29.5</c:v>
                </c:pt>
                <c:pt idx="1537">
                  <c:v>29.5</c:v>
                </c:pt>
                <c:pt idx="1538">
                  <c:v>29.5</c:v>
                </c:pt>
                <c:pt idx="1539">
                  <c:v>29.5</c:v>
                </c:pt>
                <c:pt idx="1540">
                  <c:v>29.5</c:v>
                </c:pt>
                <c:pt idx="1541">
                  <c:v>29.5</c:v>
                </c:pt>
                <c:pt idx="1542">
                  <c:v>29.6</c:v>
                </c:pt>
                <c:pt idx="1543">
                  <c:v>29.5</c:v>
                </c:pt>
                <c:pt idx="1544">
                  <c:v>29.5</c:v>
                </c:pt>
                <c:pt idx="1545">
                  <c:v>29.6</c:v>
                </c:pt>
                <c:pt idx="1546">
                  <c:v>29.5</c:v>
                </c:pt>
                <c:pt idx="1547">
                  <c:v>29.5</c:v>
                </c:pt>
                <c:pt idx="1548">
                  <c:v>29.5</c:v>
                </c:pt>
                <c:pt idx="1549">
                  <c:v>29.5</c:v>
                </c:pt>
                <c:pt idx="1550">
                  <c:v>29.5</c:v>
                </c:pt>
                <c:pt idx="1551">
                  <c:v>29.5</c:v>
                </c:pt>
                <c:pt idx="1552">
                  <c:v>29.6</c:v>
                </c:pt>
                <c:pt idx="1553">
                  <c:v>29.5</c:v>
                </c:pt>
                <c:pt idx="1554">
                  <c:v>29.6</c:v>
                </c:pt>
                <c:pt idx="1555">
                  <c:v>29.5</c:v>
                </c:pt>
                <c:pt idx="1556">
                  <c:v>29.6</c:v>
                </c:pt>
                <c:pt idx="1557">
                  <c:v>29.6</c:v>
                </c:pt>
                <c:pt idx="1558">
                  <c:v>29.6</c:v>
                </c:pt>
                <c:pt idx="1559">
                  <c:v>29.5</c:v>
                </c:pt>
                <c:pt idx="1560">
                  <c:v>29.5</c:v>
                </c:pt>
                <c:pt idx="1561">
                  <c:v>29.5</c:v>
                </c:pt>
                <c:pt idx="1562">
                  <c:v>29.5</c:v>
                </c:pt>
                <c:pt idx="1563">
                  <c:v>29.5</c:v>
                </c:pt>
                <c:pt idx="1564">
                  <c:v>29.6</c:v>
                </c:pt>
                <c:pt idx="1565">
                  <c:v>29.6</c:v>
                </c:pt>
                <c:pt idx="1566">
                  <c:v>29.5</c:v>
                </c:pt>
                <c:pt idx="1567">
                  <c:v>29.6</c:v>
                </c:pt>
                <c:pt idx="1568">
                  <c:v>29.6</c:v>
                </c:pt>
                <c:pt idx="1569">
                  <c:v>29.5</c:v>
                </c:pt>
                <c:pt idx="1570">
                  <c:v>29.6</c:v>
                </c:pt>
                <c:pt idx="1571">
                  <c:v>29.6</c:v>
                </c:pt>
                <c:pt idx="1572">
                  <c:v>29.5</c:v>
                </c:pt>
                <c:pt idx="1573">
                  <c:v>29.5</c:v>
                </c:pt>
                <c:pt idx="1574">
                  <c:v>29.5</c:v>
                </c:pt>
                <c:pt idx="1575">
                  <c:v>29.6</c:v>
                </c:pt>
                <c:pt idx="1576">
                  <c:v>29.6</c:v>
                </c:pt>
                <c:pt idx="1577">
                  <c:v>29.6</c:v>
                </c:pt>
                <c:pt idx="1578">
                  <c:v>29.6</c:v>
                </c:pt>
                <c:pt idx="1579">
                  <c:v>29.5</c:v>
                </c:pt>
                <c:pt idx="1580">
                  <c:v>29.6</c:v>
                </c:pt>
                <c:pt idx="1581">
                  <c:v>29.6</c:v>
                </c:pt>
                <c:pt idx="1582">
                  <c:v>29.5</c:v>
                </c:pt>
                <c:pt idx="1583">
                  <c:v>29.5</c:v>
                </c:pt>
                <c:pt idx="1584">
                  <c:v>29.6</c:v>
                </c:pt>
                <c:pt idx="1585">
                  <c:v>29.5</c:v>
                </c:pt>
                <c:pt idx="1586">
                  <c:v>29.5</c:v>
                </c:pt>
                <c:pt idx="1587">
                  <c:v>29.5</c:v>
                </c:pt>
                <c:pt idx="1588">
                  <c:v>29.6</c:v>
                </c:pt>
                <c:pt idx="1589">
                  <c:v>29.5</c:v>
                </c:pt>
                <c:pt idx="1590">
                  <c:v>29.6</c:v>
                </c:pt>
                <c:pt idx="1591">
                  <c:v>29.6</c:v>
                </c:pt>
                <c:pt idx="1592">
                  <c:v>29.6</c:v>
                </c:pt>
                <c:pt idx="1593">
                  <c:v>29.6</c:v>
                </c:pt>
                <c:pt idx="1594">
                  <c:v>29.6</c:v>
                </c:pt>
                <c:pt idx="1595">
                  <c:v>29.6</c:v>
                </c:pt>
                <c:pt idx="1596">
                  <c:v>29.6</c:v>
                </c:pt>
                <c:pt idx="1597">
                  <c:v>29.6</c:v>
                </c:pt>
                <c:pt idx="1598">
                  <c:v>29.6</c:v>
                </c:pt>
                <c:pt idx="1599">
                  <c:v>29.5</c:v>
                </c:pt>
                <c:pt idx="1600">
                  <c:v>29.5</c:v>
                </c:pt>
                <c:pt idx="1601">
                  <c:v>29.5</c:v>
                </c:pt>
                <c:pt idx="1602">
                  <c:v>29.5</c:v>
                </c:pt>
                <c:pt idx="1603">
                  <c:v>29.5</c:v>
                </c:pt>
                <c:pt idx="1604">
                  <c:v>29.6</c:v>
                </c:pt>
                <c:pt idx="1605">
                  <c:v>29.6</c:v>
                </c:pt>
                <c:pt idx="1606">
                  <c:v>29.6</c:v>
                </c:pt>
                <c:pt idx="1607">
                  <c:v>29.6</c:v>
                </c:pt>
                <c:pt idx="1608">
                  <c:v>29.6</c:v>
                </c:pt>
                <c:pt idx="1609">
                  <c:v>29.6</c:v>
                </c:pt>
                <c:pt idx="1610">
                  <c:v>29.6</c:v>
                </c:pt>
                <c:pt idx="1611">
                  <c:v>29.6</c:v>
                </c:pt>
                <c:pt idx="1612">
                  <c:v>29.6</c:v>
                </c:pt>
                <c:pt idx="1613">
                  <c:v>29.6</c:v>
                </c:pt>
                <c:pt idx="1614">
                  <c:v>29.6</c:v>
                </c:pt>
                <c:pt idx="1615">
                  <c:v>29.6</c:v>
                </c:pt>
                <c:pt idx="1616">
                  <c:v>29.6</c:v>
                </c:pt>
                <c:pt idx="1617">
                  <c:v>29.6</c:v>
                </c:pt>
                <c:pt idx="1618">
                  <c:v>29.6</c:v>
                </c:pt>
                <c:pt idx="1619">
                  <c:v>29.6</c:v>
                </c:pt>
                <c:pt idx="1620">
                  <c:v>29.5</c:v>
                </c:pt>
                <c:pt idx="1621">
                  <c:v>29.5</c:v>
                </c:pt>
                <c:pt idx="1622">
                  <c:v>29.5</c:v>
                </c:pt>
                <c:pt idx="1623">
                  <c:v>29.6</c:v>
                </c:pt>
                <c:pt idx="1624">
                  <c:v>29.6</c:v>
                </c:pt>
                <c:pt idx="1625">
                  <c:v>29.6</c:v>
                </c:pt>
                <c:pt idx="1626">
                  <c:v>29.5</c:v>
                </c:pt>
                <c:pt idx="1627">
                  <c:v>29.5</c:v>
                </c:pt>
                <c:pt idx="1628">
                  <c:v>29.5</c:v>
                </c:pt>
                <c:pt idx="1629">
                  <c:v>29.6</c:v>
                </c:pt>
                <c:pt idx="1630">
                  <c:v>29.6</c:v>
                </c:pt>
                <c:pt idx="1631">
                  <c:v>29.6</c:v>
                </c:pt>
                <c:pt idx="1632">
                  <c:v>29.6</c:v>
                </c:pt>
                <c:pt idx="1633">
                  <c:v>29.6</c:v>
                </c:pt>
                <c:pt idx="1634">
                  <c:v>29.6</c:v>
                </c:pt>
                <c:pt idx="1635">
                  <c:v>29.6</c:v>
                </c:pt>
                <c:pt idx="1636">
                  <c:v>29.6</c:v>
                </c:pt>
                <c:pt idx="1637">
                  <c:v>29.6</c:v>
                </c:pt>
                <c:pt idx="1638">
                  <c:v>29.6</c:v>
                </c:pt>
                <c:pt idx="1639">
                  <c:v>29.6</c:v>
                </c:pt>
                <c:pt idx="1640">
                  <c:v>29.6</c:v>
                </c:pt>
                <c:pt idx="1641">
                  <c:v>29.6</c:v>
                </c:pt>
                <c:pt idx="1642">
                  <c:v>29.6</c:v>
                </c:pt>
                <c:pt idx="1643">
                  <c:v>29.6</c:v>
                </c:pt>
                <c:pt idx="1644">
                  <c:v>29.6</c:v>
                </c:pt>
                <c:pt idx="1645">
                  <c:v>29.5</c:v>
                </c:pt>
                <c:pt idx="1646">
                  <c:v>29.5</c:v>
                </c:pt>
                <c:pt idx="1647">
                  <c:v>29.6</c:v>
                </c:pt>
                <c:pt idx="1648">
                  <c:v>29.6</c:v>
                </c:pt>
                <c:pt idx="1649">
                  <c:v>29.6</c:v>
                </c:pt>
                <c:pt idx="1650">
                  <c:v>29.5</c:v>
                </c:pt>
                <c:pt idx="1651">
                  <c:v>29.6</c:v>
                </c:pt>
                <c:pt idx="1652">
                  <c:v>29.6</c:v>
                </c:pt>
                <c:pt idx="1653">
                  <c:v>29.5</c:v>
                </c:pt>
                <c:pt idx="1654">
                  <c:v>29.5</c:v>
                </c:pt>
                <c:pt idx="1655">
                  <c:v>29.5</c:v>
                </c:pt>
                <c:pt idx="1656">
                  <c:v>29.5</c:v>
                </c:pt>
                <c:pt idx="1657">
                  <c:v>29.6</c:v>
                </c:pt>
                <c:pt idx="1658">
                  <c:v>29.6</c:v>
                </c:pt>
                <c:pt idx="1659">
                  <c:v>29.5</c:v>
                </c:pt>
                <c:pt idx="1660">
                  <c:v>29.6</c:v>
                </c:pt>
                <c:pt idx="1661">
                  <c:v>29.6</c:v>
                </c:pt>
                <c:pt idx="1662">
                  <c:v>29.6</c:v>
                </c:pt>
                <c:pt idx="1663">
                  <c:v>29.6</c:v>
                </c:pt>
                <c:pt idx="1664">
                  <c:v>29.5</c:v>
                </c:pt>
                <c:pt idx="1665">
                  <c:v>29.6</c:v>
                </c:pt>
                <c:pt idx="1666">
                  <c:v>29.6</c:v>
                </c:pt>
                <c:pt idx="1667">
                  <c:v>29.6</c:v>
                </c:pt>
                <c:pt idx="1668">
                  <c:v>29.6</c:v>
                </c:pt>
                <c:pt idx="1669">
                  <c:v>29.5</c:v>
                </c:pt>
                <c:pt idx="1670">
                  <c:v>29.6</c:v>
                </c:pt>
                <c:pt idx="1671">
                  <c:v>29.6</c:v>
                </c:pt>
                <c:pt idx="1672">
                  <c:v>29.6</c:v>
                </c:pt>
                <c:pt idx="1673">
                  <c:v>29.6</c:v>
                </c:pt>
                <c:pt idx="1674">
                  <c:v>29.6</c:v>
                </c:pt>
                <c:pt idx="1675">
                  <c:v>29.6</c:v>
                </c:pt>
                <c:pt idx="1676">
                  <c:v>29.6</c:v>
                </c:pt>
                <c:pt idx="1677">
                  <c:v>29.6</c:v>
                </c:pt>
                <c:pt idx="1678">
                  <c:v>29.5</c:v>
                </c:pt>
                <c:pt idx="1679">
                  <c:v>29.5</c:v>
                </c:pt>
                <c:pt idx="1680">
                  <c:v>29.5</c:v>
                </c:pt>
                <c:pt idx="1681">
                  <c:v>29.6</c:v>
                </c:pt>
                <c:pt idx="1682">
                  <c:v>29.6</c:v>
                </c:pt>
                <c:pt idx="1683">
                  <c:v>29.6</c:v>
                </c:pt>
                <c:pt idx="1684">
                  <c:v>29.6</c:v>
                </c:pt>
                <c:pt idx="1685">
                  <c:v>29.6</c:v>
                </c:pt>
                <c:pt idx="1686">
                  <c:v>29.5</c:v>
                </c:pt>
                <c:pt idx="1687">
                  <c:v>29.6</c:v>
                </c:pt>
                <c:pt idx="1688">
                  <c:v>29.5</c:v>
                </c:pt>
                <c:pt idx="1689">
                  <c:v>29.6</c:v>
                </c:pt>
                <c:pt idx="1690">
                  <c:v>29.6</c:v>
                </c:pt>
                <c:pt idx="1691">
                  <c:v>29.6</c:v>
                </c:pt>
                <c:pt idx="1692">
                  <c:v>29.5</c:v>
                </c:pt>
                <c:pt idx="1693">
                  <c:v>29.5</c:v>
                </c:pt>
                <c:pt idx="1694">
                  <c:v>29.5</c:v>
                </c:pt>
                <c:pt idx="1695">
                  <c:v>29.6</c:v>
                </c:pt>
                <c:pt idx="1696">
                  <c:v>29.6</c:v>
                </c:pt>
                <c:pt idx="1697">
                  <c:v>29.6</c:v>
                </c:pt>
                <c:pt idx="1698">
                  <c:v>29.6</c:v>
                </c:pt>
                <c:pt idx="1699">
                  <c:v>29.6</c:v>
                </c:pt>
                <c:pt idx="1700">
                  <c:v>29.6</c:v>
                </c:pt>
                <c:pt idx="1701">
                  <c:v>29.6</c:v>
                </c:pt>
                <c:pt idx="1702">
                  <c:v>29.6</c:v>
                </c:pt>
                <c:pt idx="1703">
                  <c:v>29.5</c:v>
                </c:pt>
                <c:pt idx="1704">
                  <c:v>29.5</c:v>
                </c:pt>
                <c:pt idx="1705">
                  <c:v>29.6</c:v>
                </c:pt>
                <c:pt idx="1706">
                  <c:v>29.6</c:v>
                </c:pt>
                <c:pt idx="1707">
                  <c:v>29.6</c:v>
                </c:pt>
                <c:pt idx="1708">
                  <c:v>29.6</c:v>
                </c:pt>
                <c:pt idx="1709">
                  <c:v>29.6</c:v>
                </c:pt>
                <c:pt idx="1710">
                  <c:v>29.6</c:v>
                </c:pt>
                <c:pt idx="1711">
                  <c:v>29.6</c:v>
                </c:pt>
                <c:pt idx="1712">
                  <c:v>29.6</c:v>
                </c:pt>
                <c:pt idx="1713">
                  <c:v>29.6</c:v>
                </c:pt>
                <c:pt idx="1714">
                  <c:v>29.5</c:v>
                </c:pt>
                <c:pt idx="1715">
                  <c:v>29.5</c:v>
                </c:pt>
                <c:pt idx="1716">
                  <c:v>29.5</c:v>
                </c:pt>
                <c:pt idx="1717">
                  <c:v>29.5</c:v>
                </c:pt>
                <c:pt idx="1718">
                  <c:v>29.5</c:v>
                </c:pt>
                <c:pt idx="1719">
                  <c:v>29.6</c:v>
                </c:pt>
                <c:pt idx="1720">
                  <c:v>29.6</c:v>
                </c:pt>
                <c:pt idx="1721">
                  <c:v>29.6</c:v>
                </c:pt>
                <c:pt idx="1722">
                  <c:v>29.6</c:v>
                </c:pt>
                <c:pt idx="1723">
                  <c:v>29.6</c:v>
                </c:pt>
                <c:pt idx="1724">
                  <c:v>29.6</c:v>
                </c:pt>
                <c:pt idx="1725">
                  <c:v>29.6</c:v>
                </c:pt>
                <c:pt idx="1726">
                  <c:v>29.6</c:v>
                </c:pt>
                <c:pt idx="1727">
                  <c:v>29.6</c:v>
                </c:pt>
                <c:pt idx="1728">
                  <c:v>29.6</c:v>
                </c:pt>
                <c:pt idx="1729">
                  <c:v>29.6</c:v>
                </c:pt>
                <c:pt idx="1730">
                  <c:v>29.6</c:v>
                </c:pt>
                <c:pt idx="1731">
                  <c:v>29.6</c:v>
                </c:pt>
                <c:pt idx="1732">
                  <c:v>29.5</c:v>
                </c:pt>
                <c:pt idx="1733">
                  <c:v>29.6</c:v>
                </c:pt>
                <c:pt idx="1734">
                  <c:v>29.6</c:v>
                </c:pt>
                <c:pt idx="1735">
                  <c:v>29.5</c:v>
                </c:pt>
                <c:pt idx="1736">
                  <c:v>29.6</c:v>
                </c:pt>
                <c:pt idx="1737">
                  <c:v>29.6</c:v>
                </c:pt>
                <c:pt idx="1738">
                  <c:v>29.6</c:v>
                </c:pt>
                <c:pt idx="1739">
                  <c:v>29.6</c:v>
                </c:pt>
                <c:pt idx="1740">
                  <c:v>29.6</c:v>
                </c:pt>
                <c:pt idx="1741">
                  <c:v>29.6</c:v>
                </c:pt>
                <c:pt idx="1742">
                  <c:v>29.6</c:v>
                </c:pt>
                <c:pt idx="1743">
                  <c:v>29.6</c:v>
                </c:pt>
                <c:pt idx="1744">
                  <c:v>29.5</c:v>
                </c:pt>
                <c:pt idx="1745">
                  <c:v>29.5</c:v>
                </c:pt>
                <c:pt idx="1746">
                  <c:v>29.5</c:v>
                </c:pt>
                <c:pt idx="1747">
                  <c:v>29.5</c:v>
                </c:pt>
                <c:pt idx="1748">
                  <c:v>29.5</c:v>
                </c:pt>
                <c:pt idx="1749">
                  <c:v>29.5</c:v>
                </c:pt>
                <c:pt idx="1750">
                  <c:v>29.5</c:v>
                </c:pt>
                <c:pt idx="1751">
                  <c:v>29.5</c:v>
                </c:pt>
                <c:pt idx="1752">
                  <c:v>29.6</c:v>
                </c:pt>
                <c:pt idx="1753">
                  <c:v>29.6</c:v>
                </c:pt>
                <c:pt idx="1754">
                  <c:v>29.6</c:v>
                </c:pt>
                <c:pt idx="1755">
                  <c:v>29.7</c:v>
                </c:pt>
                <c:pt idx="1756">
                  <c:v>29.6</c:v>
                </c:pt>
                <c:pt idx="1757">
                  <c:v>29.6</c:v>
                </c:pt>
                <c:pt idx="1758">
                  <c:v>29.6</c:v>
                </c:pt>
                <c:pt idx="1759">
                  <c:v>29.6</c:v>
                </c:pt>
                <c:pt idx="1760">
                  <c:v>29.6</c:v>
                </c:pt>
                <c:pt idx="1761">
                  <c:v>29.6</c:v>
                </c:pt>
                <c:pt idx="1762">
                  <c:v>29.7</c:v>
                </c:pt>
                <c:pt idx="1763">
                  <c:v>29.6</c:v>
                </c:pt>
                <c:pt idx="1764">
                  <c:v>29.6</c:v>
                </c:pt>
                <c:pt idx="1765">
                  <c:v>29.6</c:v>
                </c:pt>
                <c:pt idx="1766">
                  <c:v>29.6</c:v>
                </c:pt>
                <c:pt idx="1767">
                  <c:v>29.6</c:v>
                </c:pt>
                <c:pt idx="1768">
                  <c:v>29.6</c:v>
                </c:pt>
                <c:pt idx="1769">
                  <c:v>29.6</c:v>
                </c:pt>
                <c:pt idx="1770">
                  <c:v>29.6</c:v>
                </c:pt>
                <c:pt idx="1771">
                  <c:v>29.6</c:v>
                </c:pt>
                <c:pt idx="1772">
                  <c:v>29.6</c:v>
                </c:pt>
                <c:pt idx="1773">
                  <c:v>29.6</c:v>
                </c:pt>
                <c:pt idx="1774">
                  <c:v>29.6</c:v>
                </c:pt>
                <c:pt idx="1775">
                  <c:v>29.6</c:v>
                </c:pt>
                <c:pt idx="1776">
                  <c:v>29.6</c:v>
                </c:pt>
                <c:pt idx="1777">
                  <c:v>29.6</c:v>
                </c:pt>
                <c:pt idx="1778">
                  <c:v>29.6</c:v>
                </c:pt>
                <c:pt idx="1779">
                  <c:v>29.6</c:v>
                </c:pt>
                <c:pt idx="1780">
                  <c:v>29.6</c:v>
                </c:pt>
                <c:pt idx="1781">
                  <c:v>29.6</c:v>
                </c:pt>
                <c:pt idx="1782">
                  <c:v>29.6</c:v>
                </c:pt>
                <c:pt idx="1783">
                  <c:v>29.6</c:v>
                </c:pt>
                <c:pt idx="1784">
                  <c:v>29.6</c:v>
                </c:pt>
                <c:pt idx="1785">
                  <c:v>29.6</c:v>
                </c:pt>
                <c:pt idx="1786">
                  <c:v>29.6</c:v>
                </c:pt>
                <c:pt idx="1787">
                  <c:v>29.6</c:v>
                </c:pt>
                <c:pt idx="1788">
                  <c:v>29.6</c:v>
                </c:pt>
                <c:pt idx="1789">
                  <c:v>29.6</c:v>
                </c:pt>
                <c:pt idx="1790">
                  <c:v>29.6</c:v>
                </c:pt>
                <c:pt idx="1791">
                  <c:v>29.6</c:v>
                </c:pt>
                <c:pt idx="1792">
                  <c:v>29.6</c:v>
                </c:pt>
                <c:pt idx="1793">
                  <c:v>29.6</c:v>
                </c:pt>
                <c:pt idx="1794">
                  <c:v>29.5</c:v>
                </c:pt>
                <c:pt idx="1795">
                  <c:v>29.5</c:v>
                </c:pt>
                <c:pt idx="1796">
                  <c:v>29.6</c:v>
                </c:pt>
                <c:pt idx="1797">
                  <c:v>29.6</c:v>
                </c:pt>
                <c:pt idx="1798">
                  <c:v>29.6</c:v>
                </c:pt>
                <c:pt idx="1799">
                  <c:v>29.6</c:v>
                </c:pt>
                <c:pt idx="1800">
                  <c:v>29.6</c:v>
                </c:pt>
                <c:pt idx="1801">
                  <c:v>29.6</c:v>
                </c:pt>
                <c:pt idx="1802">
                  <c:v>29.6</c:v>
                </c:pt>
                <c:pt idx="1803">
                  <c:v>29.6</c:v>
                </c:pt>
                <c:pt idx="1804">
                  <c:v>29.6</c:v>
                </c:pt>
                <c:pt idx="1805">
                  <c:v>29.5</c:v>
                </c:pt>
                <c:pt idx="1806">
                  <c:v>29.6</c:v>
                </c:pt>
                <c:pt idx="1807">
                  <c:v>29.5</c:v>
                </c:pt>
                <c:pt idx="1808">
                  <c:v>29.6</c:v>
                </c:pt>
                <c:pt idx="1809">
                  <c:v>29.6</c:v>
                </c:pt>
                <c:pt idx="1810">
                  <c:v>29.6</c:v>
                </c:pt>
                <c:pt idx="1811">
                  <c:v>29.6</c:v>
                </c:pt>
                <c:pt idx="1812">
                  <c:v>29.6</c:v>
                </c:pt>
                <c:pt idx="1813">
                  <c:v>29.6</c:v>
                </c:pt>
                <c:pt idx="1814">
                  <c:v>29.6</c:v>
                </c:pt>
                <c:pt idx="1815">
                  <c:v>29.6</c:v>
                </c:pt>
                <c:pt idx="1816">
                  <c:v>29.6</c:v>
                </c:pt>
                <c:pt idx="1817">
                  <c:v>29.6</c:v>
                </c:pt>
                <c:pt idx="1818">
                  <c:v>29.6</c:v>
                </c:pt>
                <c:pt idx="1819">
                  <c:v>29.6</c:v>
                </c:pt>
                <c:pt idx="1820">
                  <c:v>29.6</c:v>
                </c:pt>
                <c:pt idx="1821">
                  <c:v>29.6</c:v>
                </c:pt>
                <c:pt idx="1822">
                  <c:v>29.6</c:v>
                </c:pt>
                <c:pt idx="1823">
                  <c:v>29.6</c:v>
                </c:pt>
                <c:pt idx="1824">
                  <c:v>29.6</c:v>
                </c:pt>
                <c:pt idx="1825">
                  <c:v>29.5</c:v>
                </c:pt>
                <c:pt idx="1826">
                  <c:v>29.6</c:v>
                </c:pt>
                <c:pt idx="1827">
                  <c:v>29.6</c:v>
                </c:pt>
                <c:pt idx="1828">
                  <c:v>29.6</c:v>
                </c:pt>
                <c:pt idx="1829">
                  <c:v>29.6</c:v>
                </c:pt>
                <c:pt idx="1830">
                  <c:v>29.6</c:v>
                </c:pt>
                <c:pt idx="1831">
                  <c:v>29.6</c:v>
                </c:pt>
                <c:pt idx="1832">
                  <c:v>29.5</c:v>
                </c:pt>
                <c:pt idx="1833">
                  <c:v>29.5</c:v>
                </c:pt>
                <c:pt idx="1834">
                  <c:v>29.5</c:v>
                </c:pt>
                <c:pt idx="1835">
                  <c:v>29.6</c:v>
                </c:pt>
                <c:pt idx="1836">
                  <c:v>29.6</c:v>
                </c:pt>
                <c:pt idx="1837">
                  <c:v>29.5</c:v>
                </c:pt>
                <c:pt idx="1838">
                  <c:v>29.6</c:v>
                </c:pt>
                <c:pt idx="1839">
                  <c:v>29.6</c:v>
                </c:pt>
                <c:pt idx="1840">
                  <c:v>29.6</c:v>
                </c:pt>
                <c:pt idx="1841">
                  <c:v>29.6</c:v>
                </c:pt>
                <c:pt idx="1842">
                  <c:v>29.6</c:v>
                </c:pt>
                <c:pt idx="1843">
                  <c:v>29.5</c:v>
                </c:pt>
                <c:pt idx="1844">
                  <c:v>29.5</c:v>
                </c:pt>
                <c:pt idx="1845">
                  <c:v>29.5</c:v>
                </c:pt>
                <c:pt idx="1846">
                  <c:v>29.5</c:v>
                </c:pt>
                <c:pt idx="1847">
                  <c:v>29.5</c:v>
                </c:pt>
                <c:pt idx="1848">
                  <c:v>29.5</c:v>
                </c:pt>
                <c:pt idx="1849">
                  <c:v>29.6</c:v>
                </c:pt>
                <c:pt idx="1850">
                  <c:v>29.6</c:v>
                </c:pt>
                <c:pt idx="1851">
                  <c:v>29.6</c:v>
                </c:pt>
                <c:pt idx="1852">
                  <c:v>29.5</c:v>
                </c:pt>
                <c:pt idx="1853">
                  <c:v>29.6</c:v>
                </c:pt>
                <c:pt idx="1854">
                  <c:v>29.6</c:v>
                </c:pt>
                <c:pt idx="1855">
                  <c:v>29.6</c:v>
                </c:pt>
                <c:pt idx="1856">
                  <c:v>29.6</c:v>
                </c:pt>
                <c:pt idx="1857">
                  <c:v>29.6</c:v>
                </c:pt>
                <c:pt idx="1858">
                  <c:v>29.6</c:v>
                </c:pt>
                <c:pt idx="1859">
                  <c:v>29.6</c:v>
                </c:pt>
                <c:pt idx="1860">
                  <c:v>29.5</c:v>
                </c:pt>
                <c:pt idx="1861">
                  <c:v>29.5</c:v>
                </c:pt>
                <c:pt idx="1862">
                  <c:v>29.6</c:v>
                </c:pt>
                <c:pt idx="1863">
                  <c:v>29.6</c:v>
                </c:pt>
                <c:pt idx="1864">
                  <c:v>29.6</c:v>
                </c:pt>
                <c:pt idx="1865">
                  <c:v>29.5</c:v>
                </c:pt>
                <c:pt idx="1866">
                  <c:v>29.5</c:v>
                </c:pt>
                <c:pt idx="1867">
                  <c:v>29.6</c:v>
                </c:pt>
                <c:pt idx="1868">
                  <c:v>29.6</c:v>
                </c:pt>
                <c:pt idx="1869">
                  <c:v>29.6</c:v>
                </c:pt>
                <c:pt idx="1870">
                  <c:v>29.6</c:v>
                </c:pt>
                <c:pt idx="1871">
                  <c:v>29.6</c:v>
                </c:pt>
                <c:pt idx="1872">
                  <c:v>29.6</c:v>
                </c:pt>
                <c:pt idx="1873">
                  <c:v>29.5</c:v>
                </c:pt>
                <c:pt idx="1874">
                  <c:v>29.6</c:v>
                </c:pt>
                <c:pt idx="1875">
                  <c:v>29.6</c:v>
                </c:pt>
                <c:pt idx="1876">
                  <c:v>29.6</c:v>
                </c:pt>
                <c:pt idx="1877">
                  <c:v>29.6</c:v>
                </c:pt>
                <c:pt idx="1878">
                  <c:v>29.6</c:v>
                </c:pt>
                <c:pt idx="1879">
                  <c:v>29.5</c:v>
                </c:pt>
                <c:pt idx="1880">
                  <c:v>29.6</c:v>
                </c:pt>
                <c:pt idx="1881">
                  <c:v>29.6</c:v>
                </c:pt>
                <c:pt idx="1882">
                  <c:v>29.6</c:v>
                </c:pt>
                <c:pt idx="1883">
                  <c:v>29.6</c:v>
                </c:pt>
                <c:pt idx="1884">
                  <c:v>29.5</c:v>
                </c:pt>
                <c:pt idx="1885">
                  <c:v>29.5</c:v>
                </c:pt>
                <c:pt idx="1886">
                  <c:v>29.6</c:v>
                </c:pt>
                <c:pt idx="1887">
                  <c:v>29.5</c:v>
                </c:pt>
                <c:pt idx="1888">
                  <c:v>29.6</c:v>
                </c:pt>
                <c:pt idx="1889">
                  <c:v>29.5</c:v>
                </c:pt>
                <c:pt idx="1890">
                  <c:v>29.6</c:v>
                </c:pt>
                <c:pt idx="1891">
                  <c:v>29.6</c:v>
                </c:pt>
                <c:pt idx="1892">
                  <c:v>29.6</c:v>
                </c:pt>
                <c:pt idx="1893">
                  <c:v>29.6</c:v>
                </c:pt>
                <c:pt idx="1894">
                  <c:v>29.5</c:v>
                </c:pt>
                <c:pt idx="1895">
                  <c:v>29.6</c:v>
                </c:pt>
                <c:pt idx="1896">
                  <c:v>29.6</c:v>
                </c:pt>
                <c:pt idx="1897">
                  <c:v>29.6</c:v>
                </c:pt>
                <c:pt idx="1898">
                  <c:v>29.6</c:v>
                </c:pt>
                <c:pt idx="1899">
                  <c:v>29.6</c:v>
                </c:pt>
                <c:pt idx="1900">
                  <c:v>29.5</c:v>
                </c:pt>
                <c:pt idx="1901">
                  <c:v>29.6</c:v>
                </c:pt>
                <c:pt idx="1902">
                  <c:v>29.6</c:v>
                </c:pt>
                <c:pt idx="1903">
                  <c:v>29.6</c:v>
                </c:pt>
                <c:pt idx="1904">
                  <c:v>29.5</c:v>
                </c:pt>
                <c:pt idx="1905">
                  <c:v>29.5</c:v>
                </c:pt>
                <c:pt idx="1906">
                  <c:v>29.6</c:v>
                </c:pt>
                <c:pt idx="1907">
                  <c:v>29.5</c:v>
                </c:pt>
                <c:pt idx="1908">
                  <c:v>29.6</c:v>
                </c:pt>
                <c:pt idx="1909">
                  <c:v>29.6</c:v>
                </c:pt>
                <c:pt idx="1910">
                  <c:v>29.5</c:v>
                </c:pt>
                <c:pt idx="1911">
                  <c:v>29.6</c:v>
                </c:pt>
                <c:pt idx="1912">
                  <c:v>29.6</c:v>
                </c:pt>
                <c:pt idx="1913">
                  <c:v>29.5</c:v>
                </c:pt>
                <c:pt idx="1914">
                  <c:v>29.6</c:v>
                </c:pt>
                <c:pt idx="1915">
                  <c:v>29.6</c:v>
                </c:pt>
                <c:pt idx="1916">
                  <c:v>29.5</c:v>
                </c:pt>
                <c:pt idx="1917">
                  <c:v>29.5</c:v>
                </c:pt>
                <c:pt idx="1918">
                  <c:v>29.6</c:v>
                </c:pt>
                <c:pt idx="1919">
                  <c:v>29.5</c:v>
                </c:pt>
                <c:pt idx="1920">
                  <c:v>29.6</c:v>
                </c:pt>
                <c:pt idx="1921">
                  <c:v>29.5</c:v>
                </c:pt>
                <c:pt idx="1922">
                  <c:v>29.6</c:v>
                </c:pt>
                <c:pt idx="1923">
                  <c:v>29.5</c:v>
                </c:pt>
                <c:pt idx="1924">
                  <c:v>29.5</c:v>
                </c:pt>
                <c:pt idx="1925">
                  <c:v>29.6</c:v>
                </c:pt>
                <c:pt idx="1926">
                  <c:v>29.5</c:v>
                </c:pt>
                <c:pt idx="1927">
                  <c:v>29.6</c:v>
                </c:pt>
                <c:pt idx="1928">
                  <c:v>29.5</c:v>
                </c:pt>
                <c:pt idx="1929">
                  <c:v>29.6</c:v>
                </c:pt>
                <c:pt idx="1930">
                  <c:v>29.5</c:v>
                </c:pt>
                <c:pt idx="1931">
                  <c:v>29.6</c:v>
                </c:pt>
                <c:pt idx="1932">
                  <c:v>29.6</c:v>
                </c:pt>
                <c:pt idx="1933">
                  <c:v>29.5</c:v>
                </c:pt>
                <c:pt idx="1934">
                  <c:v>29.6</c:v>
                </c:pt>
                <c:pt idx="1935">
                  <c:v>29.6</c:v>
                </c:pt>
                <c:pt idx="1936">
                  <c:v>29.6</c:v>
                </c:pt>
                <c:pt idx="1937">
                  <c:v>29.6</c:v>
                </c:pt>
                <c:pt idx="1938">
                  <c:v>29.5</c:v>
                </c:pt>
                <c:pt idx="1939">
                  <c:v>29.6</c:v>
                </c:pt>
                <c:pt idx="1940">
                  <c:v>29.6</c:v>
                </c:pt>
                <c:pt idx="1941">
                  <c:v>29.6</c:v>
                </c:pt>
                <c:pt idx="1942">
                  <c:v>29.6</c:v>
                </c:pt>
                <c:pt idx="1943">
                  <c:v>29.6</c:v>
                </c:pt>
                <c:pt idx="1944">
                  <c:v>29.6</c:v>
                </c:pt>
                <c:pt idx="1945">
                  <c:v>29.5</c:v>
                </c:pt>
                <c:pt idx="1946">
                  <c:v>29.5</c:v>
                </c:pt>
                <c:pt idx="1947">
                  <c:v>29.6</c:v>
                </c:pt>
                <c:pt idx="1948">
                  <c:v>29.6</c:v>
                </c:pt>
                <c:pt idx="1949">
                  <c:v>29.5</c:v>
                </c:pt>
                <c:pt idx="1950">
                  <c:v>29.6</c:v>
                </c:pt>
                <c:pt idx="1951">
                  <c:v>29.6</c:v>
                </c:pt>
                <c:pt idx="1952">
                  <c:v>29.6</c:v>
                </c:pt>
                <c:pt idx="1953">
                  <c:v>29.6</c:v>
                </c:pt>
                <c:pt idx="1954">
                  <c:v>29.6</c:v>
                </c:pt>
                <c:pt idx="1955">
                  <c:v>29.5</c:v>
                </c:pt>
                <c:pt idx="1956">
                  <c:v>29.5</c:v>
                </c:pt>
                <c:pt idx="1957">
                  <c:v>29.6</c:v>
                </c:pt>
                <c:pt idx="1958">
                  <c:v>29.5</c:v>
                </c:pt>
                <c:pt idx="1959">
                  <c:v>29.5</c:v>
                </c:pt>
                <c:pt idx="1960">
                  <c:v>29.5</c:v>
                </c:pt>
                <c:pt idx="1961">
                  <c:v>29.6</c:v>
                </c:pt>
                <c:pt idx="1962">
                  <c:v>29.5</c:v>
                </c:pt>
                <c:pt idx="1963">
                  <c:v>29.5</c:v>
                </c:pt>
                <c:pt idx="1964">
                  <c:v>29.5</c:v>
                </c:pt>
                <c:pt idx="1965">
                  <c:v>29.5</c:v>
                </c:pt>
                <c:pt idx="1966">
                  <c:v>29.5</c:v>
                </c:pt>
                <c:pt idx="1967">
                  <c:v>29.6</c:v>
                </c:pt>
                <c:pt idx="1968">
                  <c:v>29.6</c:v>
                </c:pt>
                <c:pt idx="1969">
                  <c:v>29.6</c:v>
                </c:pt>
                <c:pt idx="1970">
                  <c:v>29.5</c:v>
                </c:pt>
                <c:pt idx="1971">
                  <c:v>29.5</c:v>
                </c:pt>
                <c:pt idx="1972">
                  <c:v>29.5</c:v>
                </c:pt>
                <c:pt idx="1973">
                  <c:v>29.5</c:v>
                </c:pt>
                <c:pt idx="1974">
                  <c:v>29.6</c:v>
                </c:pt>
                <c:pt idx="1975">
                  <c:v>29.5</c:v>
                </c:pt>
                <c:pt idx="1976">
                  <c:v>29.5</c:v>
                </c:pt>
                <c:pt idx="1977">
                  <c:v>29.5</c:v>
                </c:pt>
                <c:pt idx="1978">
                  <c:v>29.5</c:v>
                </c:pt>
                <c:pt idx="1979">
                  <c:v>29.5</c:v>
                </c:pt>
                <c:pt idx="1980">
                  <c:v>29.5</c:v>
                </c:pt>
                <c:pt idx="1981">
                  <c:v>29.6</c:v>
                </c:pt>
                <c:pt idx="1982">
                  <c:v>29.6</c:v>
                </c:pt>
                <c:pt idx="1983">
                  <c:v>29.5</c:v>
                </c:pt>
                <c:pt idx="1984">
                  <c:v>29.5</c:v>
                </c:pt>
                <c:pt idx="1985">
                  <c:v>29.5</c:v>
                </c:pt>
                <c:pt idx="1986">
                  <c:v>29.5</c:v>
                </c:pt>
                <c:pt idx="1987">
                  <c:v>29.5</c:v>
                </c:pt>
                <c:pt idx="1988">
                  <c:v>29.6</c:v>
                </c:pt>
                <c:pt idx="1989">
                  <c:v>29.5</c:v>
                </c:pt>
                <c:pt idx="1990">
                  <c:v>29.6</c:v>
                </c:pt>
                <c:pt idx="1991">
                  <c:v>29.6</c:v>
                </c:pt>
                <c:pt idx="1992">
                  <c:v>29.5</c:v>
                </c:pt>
                <c:pt idx="1993">
                  <c:v>29.5</c:v>
                </c:pt>
                <c:pt idx="1994">
                  <c:v>29.6</c:v>
                </c:pt>
                <c:pt idx="1995">
                  <c:v>29.5</c:v>
                </c:pt>
                <c:pt idx="1996">
                  <c:v>29.6</c:v>
                </c:pt>
                <c:pt idx="1997">
                  <c:v>29.6</c:v>
                </c:pt>
                <c:pt idx="1998">
                  <c:v>29.6</c:v>
                </c:pt>
                <c:pt idx="1999">
                  <c:v>29.6</c:v>
                </c:pt>
                <c:pt idx="2000">
                  <c:v>29.6</c:v>
                </c:pt>
                <c:pt idx="2001">
                  <c:v>29.6</c:v>
                </c:pt>
                <c:pt idx="2002">
                  <c:v>29.5</c:v>
                </c:pt>
                <c:pt idx="2003">
                  <c:v>29.6</c:v>
                </c:pt>
                <c:pt idx="2004">
                  <c:v>29.6</c:v>
                </c:pt>
                <c:pt idx="2005">
                  <c:v>29.5</c:v>
                </c:pt>
                <c:pt idx="2006">
                  <c:v>29.5</c:v>
                </c:pt>
                <c:pt idx="2007">
                  <c:v>29.6</c:v>
                </c:pt>
                <c:pt idx="2008">
                  <c:v>29.5</c:v>
                </c:pt>
                <c:pt idx="2009">
                  <c:v>29.5</c:v>
                </c:pt>
                <c:pt idx="2010">
                  <c:v>29.6</c:v>
                </c:pt>
                <c:pt idx="2011">
                  <c:v>29.6</c:v>
                </c:pt>
                <c:pt idx="2012">
                  <c:v>29.5</c:v>
                </c:pt>
                <c:pt idx="2013">
                  <c:v>29.5</c:v>
                </c:pt>
                <c:pt idx="2014">
                  <c:v>29.5</c:v>
                </c:pt>
                <c:pt idx="2015">
                  <c:v>29.6</c:v>
                </c:pt>
                <c:pt idx="2016">
                  <c:v>29.5</c:v>
                </c:pt>
                <c:pt idx="2017">
                  <c:v>29.5</c:v>
                </c:pt>
                <c:pt idx="2018">
                  <c:v>29.5</c:v>
                </c:pt>
                <c:pt idx="2019">
                  <c:v>29.6</c:v>
                </c:pt>
                <c:pt idx="2020">
                  <c:v>29.5</c:v>
                </c:pt>
                <c:pt idx="2021">
                  <c:v>29.6</c:v>
                </c:pt>
                <c:pt idx="2022">
                  <c:v>29.6</c:v>
                </c:pt>
                <c:pt idx="2023">
                  <c:v>29.6</c:v>
                </c:pt>
                <c:pt idx="2024">
                  <c:v>29.5</c:v>
                </c:pt>
                <c:pt idx="2025">
                  <c:v>29.5</c:v>
                </c:pt>
                <c:pt idx="2026">
                  <c:v>29.6</c:v>
                </c:pt>
                <c:pt idx="2027">
                  <c:v>29.5</c:v>
                </c:pt>
                <c:pt idx="2028">
                  <c:v>29.6</c:v>
                </c:pt>
                <c:pt idx="2029">
                  <c:v>29.5</c:v>
                </c:pt>
                <c:pt idx="2030">
                  <c:v>29.5</c:v>
                </c:pt>
                <c:pt idx="2031">
                  <c:v>29.6</c:v>
                </c:pt>
                <c:pt idx="2032">
                  <c:v>29.6</c:v>
                </c:pt>
                <c:pt idx="2033">
                  <c:v>29.5</c:v>
                </c:pt>
                <c:pt idx="2034">
                  <c:v>29.5</c:v>
                </c:pt>
                <c:pt idx="2035">
                  <c:v>29.5</c:v>
                </c:pt>
                <c:pt idx="2036">
                  <c:v>29.5</c:v>
                </c:pt>
                <c:pt idx="2037">
                  <c:v>29.5</c:v>
                </c:pt>
                <c:pt idx="2038">
                  <c:v>29.6</c:v>
                </c:pt>
                <c:pt idx="2039">
                  <c:v>29.5</c:v>
                </c:pt>
                <c:pt idx="2040">
                  <c:v>29.5</c:v>
                </c:pt>
                <c:pt idx="2041">
                  <c:v>29.5</c:v>
                </c:pt>
                <c:pt idx="2042">
                  <c:v>29.5</c:v>
                </c:pt>
                <c:pt idx="2043">
                  <c:v>29.5</c:v>
                </c:pt>
                <c:pt idx="2044">
                  <c:v>29.5</c:v>
                </c:pt>
                <c:pt idx="2045">
                  <c:v>29.5</c:v>
                </c:pt>
                <c:pt idx="2046">
                  <c:v>29.5</c:v>
                </c:pt>
                <c:pt idx="2047">
                  <c:v>29.5</c:v>
                </c:pt>
                <c:pt idx="2048">
                  <c:v>29.5</c:v>
                </c:pt>
                <c:pt idx="2049">
                  <c:v>29.6</c:v>
                </c:pt>
                <c:pt idx="2050">
                  <c:v>29.5</c:v>
                </c:pt>
                <c:pt idx="2051">
                  <c:v>29.6</c:v>
                </c:pt>
                <c:pt idx="2052">
                  <c:v>29.5</c:v>
                </c:pt>
                <c:pt idx="2053">
                  <c:v>29.6</c:v>
                </c:pt>
                <c:pt idx="2054">
                  <c:v>29.5</c:v>
                </c:pt>
                <c:pt idx="2055">
                  <c:v>29.5</c:v>
                </c:pt>
                <c:pt idx="2056">
                  <c:v>29.5</c:v>
                </c:pt>
                <c:pt idx="2057">
                  <c:v>29.5</c:v>
                </c:pt>
                <c:pt idx="2058">
                  <c:v>29.5</c:v>
                </c:pt>
                <c:pt idx="2059">
                  <c:v>29.5</c:v>
                </c:pt>
                <c:pt idx="2060">
                  <c:v>29.5</c:v>
                </c:pt>
                <c:pt idx="2061">
                  <c:v>29.5</c:v>
                </c:pt>
                <c:pt idx="2062">
                  <c:v>29.5</c:v>
                </c:pt>
                <c:pt idx="2063">
                  <c:v>29.5</c:v>
                </c:pt>
                <c:pt idx="2064">
                  <c:v>29.5</c:v>
                </c:pt>
                <c:pt idx="2065">
                  <c:v>29.5</c:v>
                </c:pt>
                <c:pt idx="2066">
                  <c:v>29.6</c:v>
                </c:pt>
                <c:pt idx="2067">
                  <c:v>29.5</c:v>
                </c:pt>
                <c:pt idx="2068">
                  <c:v>29.5</c:v>
                </c:pt>
                <c:pt idx="2069">
                  <c:v>29.5</c:v>
                </c:pt>
                <c:pt idx="2070">
                  <c:v>29.5</c:v>
                </c:pt>
                <c:pt idx="2071">
                  <c:v>29.6</c:v>
                </c:pt>
                <c:pt idx="2072">
                  <c:v>29.5</c:v>
                </c:pt>
                <c:pt idx="2073">
                  <c:v>29.5</c:v>
                </c:pt>
                <c:pt idx="2074">
                  <c:v>29.5</c:v>
                </c:pt>
                <c:pt idx="2075">
                  <c:v>29.5</c:v>
                </c:pt>
                <c:pt idx="2076">
                  <c:v>29.5</c:v>
                </c:pt>
                <c:pt idx="2077">
                  <c:v>29.5</c:v>
                </c:pt>
                <c:pt idx="2078">
                  <c:v>29.5</c:v>
                </c:pt>
                <c:pt idx="2079">
                  <c:v>29.5</c:v>
                </c:pt>
                <c:pt idx="2080">
                  <c:v>29.5</c:v>
                </c:pt>
                <c:pt idx="2081">
                  <c:v>29.5</c:v>
                </c:pt>
                <c:pt idx="2082">
                  <c:v>29.5</c:v>
                </c:pt>
                <c:pt idx="2083">
                  <c:v>29.5</c:v>
                </c:pt>
                <c:pt idx="2084">
                  <c:v>29.5</c:v>
                </c:pt>
                <c:pt idx="2085">
                  <c:v>29.5</c:v>
                </c:pt>
                <c:pt idx="2086">
                  <c:v>29.5</c:v>
                </c:pt>
                <c:pt idx="2087">
                  <c:v>29.5</c:v>
                </c:pt>
                <c:pt idx="2088">
                  <c:v>29.5</c:v>
                </c:pt>
                <c:pt idx="2089">
                  <c:v>29.5</c:v>
                </c:pt>
                <c:pt idx="2090">
                  <c:v>29.5</c:v>
                </c:pt>
                <c:pt idx="2091">
                  <c:v>29.5</c:v>
                </c:pt>
                <c:pt idx="2092">
                  <c:v>29.5</c:v>
                </c:pt>
                <c:pt idx="2093">
                  <c:v>29.5</c:v>
                </c:pt>
                <c:pt idx="2094">
                  <c:v>29.5</c:v>
                </c:pt>
                <c:pt idx="2095">
                  <c:v>29.5</c:v>
                </c:pt>
                <c:pt idx="2096">
                  <c:v>29.5</c:v>
                </c:pt>
                <c:pt idx="2097">
                  <c:v>29.5</c:v>
                </c:pt>
                <c:pt idx="2098">
                  <c:v>29.5</c:v>
                </c:pt>
                <c:pt idx="2099">
                  <c:v>29.5</c:v>
                </c:pt>
                <c:pt idx="2100">
                  <c:v>29.5</c:v>
                </c:pt>
                <c:pt idx="2101">
                  <c:v>29.5</c:v>
                </c:pt>
                <c:pt idx="2102">
                  <c:v>29.5</c:v>
                </c:pt>
                <c:pt idx="2103">
                  <c:v>29.5</c:v>
                </c:pt>
                <c:pt idx="2104">
                  <c:v>29.5</c:v>
                </c:pt>
                <c:pt idx="2105">
                  <c:v>29.5</c:v>
                </c:pt>
                <c:pt idx="2106">
                  <c:v>29.5</c:v>
                </c:pt>
                <c:pt idx="2107">
                  <c:v>29.5</c:v>
                </c:pt>
                <c:pt idx="2108">
                  <c:v>29.5</c:v>
                </c:pt>
                <c:pt idx="2109">
                  <c:v>29.5</c:v>
                </c:pt>
                <c:pt idx="2110">
                  <c:v>29.5</c:v>
                </c:pt>
                <c:pt idx="2111">
                  <c:v>29.5</c:v>
                </c:pt>
                <c:pt idx="2112">
                  <c:v>29.6</c:v>
                </c:pt>
                <c:pt idx="2113">
                  <c:v>29.5</c:v>
                </c:pt>
                <c:pt idx="2114">
                  <c:v>29.5</c:v>
                </c:pt>
                <c:pt idx="2115">
                  <c:v>29.5</c:v>
                </c:pt>
                <c:pt idx="2116">
                  <c:v>29.5</c:v>
                </c:pt>
                <c:pt idx="2117">
                  <c:v>29.4</c:v>
                </c:pt>
                <c:pt idx="2118">
                  <c:v>29.5</c:v>
                </c:pt>
                <c:pt idx="2119">
                  <c:v>29.6</c:v>
                </c:pt>
                <c:pt idx="2120">
                  <c:v>29.5</c:v>
                </c:pt>
                <c:pt idx="2121">
                  <c:v>29.5</c:v>
                </c:pt>
                <c:pt idx="2122">
                  <c:v>29.5</c:v>
                </c:pt>
                <c:pt idx="2123">
                  <c:v>29.5</c:v>
                </c:pt>
                <c:pt idx="2124">
                  <c:v>29.5</c:v>
                </c:pt>
                <c:pt idx="2125">
                  <c:v>29.5</c:v>
                </c:pt>
                <c:pt idx="2126">
                  <c:v>29.5</c:v>
                </c:pt>
                <c:pt idx="2127">
                  <c:v>29.5</c:v>
                </c:pt>
                <c:pt idx="2128">
                  <c:v>29.5</c:v>
                </c:pt>
                <c:pt idx="2129">
                  <c:v>29.5</c:v>
                </c:pt>
                <c:pt idx="2130">
                  <c:v>29.5</c:v>
                </c:pt>
                <c:pt idx="2131">
                  <c:v>29.5</c:v>
                </c:pt>
                <c:pt idx="2132">
                  <c:v>29.5</c:v>
                </c:pt>
                <c:pt idx="2133">
                  <c:v>29.5</c:v>
                </c:pt>
                <c:pt idx="2134">
                  <c:v>29.5</c:v>
                </c:pt>
                <c:pt idx="2135">
                  <c:v>29.5</c:v>
                </c:pt>
                <c:pt idx="2136">
                  <c:v>29.5</c:v>
                </c:pt>
                <c:pt idx="2137">
                  <c:v>29.5</c:v>
                </c:pt>
                <c:pt idx="2138">
                  <c:v>29.5</c:v>
                </c:pt>
                <c:pt idx="2139">
                  <c:v>29.5</c:v>
                </c:pt>
                <c:pt idx="2140">
                  <c:v>29.5</c:v>
                </c:pt>
                <c:pt idx="2141">
                  <c:v>29.6</c:v>
                </c:pt>
                <c:pt idx="2142">
                  <c:v>29.5</c:v>
                </c:pt>
                <c:pt idx="2143">
                  <c:v>29.5</c:v>
                </c:pt>
                <c:pt idx="2144">
                  <c:v>29.5</c:v>
                </c:pt>
                <c:pt idx="2145">
                  <c:v>29.5</c:v>
                </c:pt>
                <c:pt idx="2146">
                  <c:v>29.5</c:v>
                </c:pt>
                <c:pt idx="2147">
                  <c:v>29.5</c:v>
                </c:pt>
                <c:pt idx="2148">
                  <c:v>29.6</c:v>
                </c:pt>
                <c:pt idx="2149">
                  <c:v>29.6</c:v>
                </c:pt>
                <c:pt idx="2150">
                  <c:v>29.6</c:v>
                </c:pt>
                <c:pt idx="2151">
                  <c:v>29.5</c:v>
                </c:pt>
                <c:pt idx="2152">
                  <c:v>29.6</c:v>
                </c:pt>
                <c:pt idx="2153">
                  <c:v>29.5</c:v>
                </c:pt>
                <c:pt idx="2154">
                  <c:v>29.5</c:v>
                </c:pt>
                <c:pt idx="2155">
                  <c:v>29.5</c:v>
                </c:pt>
                <c:pt idx="2156">
                  <c:v>29.5</c:v>
                </c:pt>
                <c:pt idx="2157">
                  <c:v>29.5</c:v>
                </c:pt>
                <c:pt idx="2158">
                  <c:v>29.5</c:v>
                </c:pt>
                <c:pt idx="2159">
                  <c:v>29.5</c:v>
                </c:pt>
                <c:pt idx="2160">
                  <c:v>29.5</c:v>
                </c:pt>
                <c:pt idx="2161">
                  <c:v>29.5</c:v>
                </c:pt>
                <c:pt idx="2162">
                  <c:v>29.5</c:v>
                </c:pt>
                <c:pt idx="2163">
                  <c:v>29.5</c:v>
                </c:pt>
                <c:pt idx="2164">
                  <c:v>29.5</c:v>
                </c:pt>
                <c:pt idx="2165">
                  <c:v>29.5</c:v>
                </c:pt>
                <c:pt idx="2166">
                  <c:v>29.4</c:v>
                </c:pt>
                <c:pt idx="2167">
                  <c:v>29.5</c:v>
                </c:pt>
                <c:pt idx="2168">
                  <c:v>29.5</c:v>
                </c:pt>
                <c:pt idx="2169">
                  <c:v>29.5</c:v>
                </c:pt>
                <c:pt idx="2170">
                  <c:v>29.5</c:v>
                </c:pt>
                <c:pt idx="2171">
                  <c:v>29.5</c:v>
                </c:pt>
                <c:pt idx="2172">
                  <c:v>29.5</c:v>
                </c:pt>
                <c:pt idx="2173">
                  <c:v>29.5</c:v>
                </c:pt>
                <c:pt idx="2174">
                  <c:v>29.5</c:v>
                </c:pt>
                <c:pt idx="2175">
                  <c:v>29.5</c:v>
                </c:pt>
                <c:pt idx="2176">
                  <c:v>29.5</c:v>
                </c:pt>
                <c:pt idx="2177">
                  <c:v>29.5</c:v>
                </c:pt>
                <c:pt idx="2178">
                  <c:v>29.5</c:v>
                </c:pt>
                <c:pt idx="2179">
                  <c:v>29.5</c:v>
                </c:pt>
                <c:pt idx="2180">
                  <c:v>29.5</c:v>
                </c:pt>
                <c:pt idx="2181">
                  <c:v>29.5</c:v>
                </c:pt>
                <c:pt idx="2182">
                  <c:v>29.5</c:v>
                </c:pt>
                <c:pt idx="2183">
                  <c:v>29.5</c:v>
                </c:pt>
                <c:pt idx="2184">
                  <c:v>29.5</c:v>
                </c:pt>
                <c:pt idx="2185">
                  <c:v>29.5</c:v>
                </c:pt>
                <c:pt idx="2186">
                  <c:v>29.5</c:v>
                </c:pt>
                <c:pt idx="2187">
                  <c:v>29.5</c:v>
                </c:pt>
                <c:pt idx="2188">
                  <c:v>29.5</c:v>
                </c:pt>
                <c:pt idx="2189">
                  <c:v>29.5</c:v>
                </c:pt>
                <c:pt idx="2190">
                  <c:v>29.5</c:v>
                </c:pt>
                <c:pt idx="2191">
                  <c:v>29.5</c:v>
                </c:pt>
                <c:pt idx="2192">
                  <c:v>29.5</c:v>
                </c:pt>
                <c:pt idx="2193">
                  <c:v>29.5</c:v>
                </c:pt>
                <c:pt idx="2194">
                  <c:v>29.4</c:v>
                </c:pt>
                <c:pt idx="2195">
                  <c:v>29.5</c:v>
                </c:pt>
                <c:pt idx="2196">
                  <c:v>29.5</c:v>
                </c:pt>
                <c:pt idx="2197">
                  <c:v>29.5</c:v>
                </c:pt>
                <c:pt idx="2198">
                  <c:v>29.5</c:v>
                </c:pt>
                <c:pt idx="2199">
                  <c:v>29.5</c:v>
                </c:pt>
                <c:pt idx="2200">
                  <c:v>29.5</c:v>
                </c:pt>
                <c:pt idx="2201">
                  <c:v>29.5</c:v>
                </c:pt>
                <c:pt idx="2202">
                  <c:v>29.5</c:v>
                </c:pt>
                <c:pt idx="2203">
                  <c:v>29.5</c:v>
                </c:pt>
                <c:pt idx="2204">
                  <c:v>29.5</c:v>
                </c:pt>
                <c:pt idx="2205">
                  <c:v>29.5</c:v>
                </c:pt>
                <c:pt idx="2206">
                  <c:v>29.5</c:v>
                </c:pt>
                <c:pt idx="2207">
                  <c:v>29.5</c:v>
                </c:pt>
                <c:pt idx="2208">
                  <c:v>29.5</c:v>
                </c:pt>
                <c:pt idx="2209">
                  <c:v>29.5</c:v>
                </c:pt>
                <c:pt idx="2210">
                  <c:v>29.5</c:v>
                </c:pt>
                <c:pt idx="2211">
                  <c:v>29.5</c:v>
                </c:pt>
                <c:pt idx="2212">
                  <c:v>29.5</c:v>
                </c:pt>
                <c:pt idx="2213">
                  <c:v>29.5</c:v>
                </c:pt>
                <c:pt idx="2214">
                  <c:v>29.5</c:v>
                </c:pt>
                <c:pt idx="2215">
                  <c:v>29.5</c:v>
                </c:pt>
                <c:pt idx="2216">
                  <c:v>29.5</c:v>
                </c:pt>
                <c:pt idx="2217">
                  <c:v>29.5</c:v>
                </c:pt>
                <c:pt idx="2218">
                  <c:v>29.5</c:v>
                </c:pt>
                <c:pt idx="2219">
                  <c:v>29.5</c:v>
                </c:pt>
                <c:pt idx="2220">
                  <c:v>29.5</c:v>
                </c:pt>
                <c:pt idx="2221">
                  <c:v>29.5</c:v>
                </c:pt>
                <c:pt idx="2222">
                  <c:v>29.5</c:v>
                </c:pt>
                <c:pt idx="2223">
                  <c:v>29.5</c:v>
                </c:pt>
                <c:pt idx="2224">
                  <c:v>29.5</c:v>
                </c:pt>
                <c:pt idx="2225">
                  <c:v>29.5</c:v>
                </c:pt>
                <c:pt idx="2226">
                  <c:v>29.5</c:v>
                </c:pt>
                <c:pt idx="2227">
                  <c:v>29.5</c:v>
                </c:pt>
                <c:pt idx="2228">
                  <c:v>29.4</c:v>
                </c:pt>
                <c:pt idx="2229">
                  <c:v>29.4</c:v>
                </c:pt>
                <c:pt idx="2230">
                  <c:v>29.4</c:v>
                </c:pt>
                <c:pt idx="2231">
                  <c:v>29.5</c:v>
                </c:pt>
                <c:pt idx="2232">
                  <c:v>29.5</c:v>
                </c:pt>
                <c:pt idx="2233">
                  <c:v>29.5</c:v>
                </c:pt>
                <c:pt idx="2234">
                  <c:v>29.5</c:v>
                </c:pt>
                <c:pt idx="2235">
                  <c:v>29.5</c:v>
                </c:pt>
                <c:pt idx="2236">
                  <c:v>29.5</c:v>
                </c:pt>
                <c:pt idx="2237">
                  <c:v>29.5</c:v>
                </c:pt>
                <c:pt idx="2238">
                  <c:v>29.4</c:v>
                </c:pt>
                <c:pt idx="2239">
                  <c:v>29.5</c:v>
                </c:pt>
                <c:pt idx="2240">
                  <c:v>29.5</c:v>
                </c:pt>
                <c:pt idx="2241">
                  <c:v>29.5</c:v>
                </c:pt>
                <c:pt idx="2242">
                  <c:v>29.5</c:v>
                </c:pt>
                <c:pt idx="2243">
                  <c:v>29.5</c:v>
                </c:pt>
                <c:pt idx="2244">
                  <c:v>29.5</c:v>
                </c:pt>
                <c:pt idx="2245">
                  <c:v>29.5</c:v>
                </c:pt>
                <c:pt idx="2246">
                  <c:v>29.5</c:v>
                </c:pt>
                <c:pt idx="2247">
                  <c:v>29.5</c:v>
                </c:pt>
                <c:pt idx="2248">
                  <c:v>29.5</c:v>
                </c:pt>
                <c:pt idx="2249">
                  <c:v>29.5</c:v>
                </c:pt>
                <c:pt idx="2250">
                  <c:v>29.4</c:v>
                </c:pt>
                <c:pt idx="2251">
                  <c:v>29.4</c:v>
                </c:pt>
                <c:pt idx="2252">
                  <c:v>29.5</c:v>
                </c:pt>
                <c:pt idx="2253">
                  <c:v>29.5</c:v>
                </c:pt>
                <c:pt idx="2254">
                  <c:v>29.5</c:v>
                </c:pt>
                <c:pt idx="2255">
                  <c:v>29.5</c:v>
                </c:pt>
                <c:pt idx="2256">
                  <c:v>29.5</c:v>
                </c:pt>
                <c:pt idx="2257">
                  <c:v>29.5</c:v>
                </c:pt>
                <c:pt idx="2258">
                  <c:v>29.4</c:v>
                </c:pt>
                <c:pt idx="2259">
                  <c:v>29.4</c:v>
                </c:pt>
                <c:pt idx="2260">
                  <c:v>29.5</c:v>
                </c:pt>
                <c:pt idx="2261">
                  <c:v>29.5</c:v>
                </c:pt>
                <c:pt idx="2262">
                  <c:v>29.5</c:v>
                </c:pt>
                <c:pt idx="2263">
                  <c:v>29.5</c:v>
                </c:pt>
                <c:pt idx="2264">
                  <c:v>29.4</c:v>
                </c:pt>
                <c:pt idx="2265">
                  <c:v>29.4</c:v>
                </c:pt>
                <c:pt idx="2266">
                  <c:v>29.4</c:v>
                </c:pt>
                <c:pt idx="2267">
                  <c:v>29.5</c:v>
                </c:pt>
                <c:pt idx="2268">
                  <c:v>29.5</c:v>
                </c:pt>
                <c:pt idx="2269">
                  <c:v>29.5</c:v>
                </c:pt>
                <c:pt idx="2270">
                  <c:v>29.5</c:v>
                </c:pt>
                <c:pt idx="2271">
                  <c:v>29.4</c:v>
                </c:pt>
                <c:pt idx="2272">
                  <c:v>29.4</c:v>
                </c:pt>
                <c:pt idx="2273">
                  <c:v>29.5</c:v>
                </c:pt>
                <c:pt idx="2274">
                  <c:v>29.4</c:v>
                </c:pt>
                <c:pt idx="2275">
                  <c:v>29.3</c:v>
                </c:pt>
                <c:pt idx="2276">
                  <c:v>29.3</c:v>
                </c:pt>
                <c:pt idx="2277">
                  <c:v>29.3</c:v>
                </c:pt>
                <c:pt idx="2278">
                  <c:v>29.4</c:v>
                </c:pt>
                <c:pt idx="2279">
                  <c:v>29.3</c:v>
                </c:pt>
                <c:pt idx="2280">
                  <c:v>29.4</c:v>
                </c:pt>
                <c:pt idx="2281">
                  <c:v>29.4</c:v>
                </c:pt>
                <c:pt idx="2282">
                  <c:v>29.5</c:v>
                </c:pt>
                <c:pt idx="2283">
                  <c:v>29.5</c:v>
                </c:pt>
                <c:pt idx="2284">
                  <c:v>29.5</c:v>
                </c:pt>
                <c:pt idx="2285">
                  <c:v>29.5</c:v>
                </c:pt>
                <c:pt idx="2286">
                  <c:v>29.4</c:v>
                </c:pt>
                <c:pt idx="2287">
                  <c:v>29.4</c:v>
                </c:pt>
                <c:pt idx="2288">
                  <c:v>29.3</c:v>
                </c:pt>
                <c:pt idx="2289">
                  <c:v>29.5</c:v>
                </c:pt>
                <c:pt idx="2290">
                  <c:v>29.5</c:v>
                </c:pt>
                <c:pt idx="2291">
                  <c:v>29.4</c:v>
                </c:pt>
                <c:pt idx="2292">
                  <c:v>29.3</c:v>
                </c:pt>
                <c:pt idx="2293">
                  <c:v>29.4</c:v>
                </c:pt>
                <c:pt idx="2294">
                  <c:v>29.5</c:v>
                </c:pt>
                <c:pt idx="2295">
                  <c:v>29.4</c:v>
                </c:pt>
                <c:pt idx="2296">
                  <c:v>29.4</c:v>
                </c:pt>
                <c:pt idx="2297">
                  <c:v>29.5</c:v>
                </c:pt>
                <c:pt idx="2298">
                  <c:v>29.5</c:v>
                </c:pt>
                <c:pt idx="2299">
                  <c:v>29.5</c:v>
                </c:pt>
                <c:pt idx="2300">
                  <c:v>29.4</c:v>
                </c:pt>
                <c:pt idx="2301">
                  <c:v>29.5</c:v>
                </c:pt>
                <c:pt idx="2302">
                  <c:v>29.4</c:v>
                </c:pt>
                <c:pt idx="2303">
                  <c:v>29.3</c:v>
                </c:pt>
                <c:pt idx="2304">
                  <c:v>29.3</c:v>
                </c:pt>
                <c:pt idx="2305">
                  <c:v>29.4</c:v>
                </c:pt>
                <c:pt idx="2306">
                  <c:v>29.5</c:v>
                </c:pt>
                <c:pt idx="2307">
                  <c:v>29.5</c:v>
                </c:pt>
                <c:pt idx="2308">
                  <c:v>29.4</c:v>
                </c:pt>
                <c:pt idx="2309">
                  <c:v>29.5</c:v>
                </c:pt>
                <c:pt idx="2310">
                  <c:v>29.5</c:v>
                </c:pt>
                <c:pt idx="2311">
                  <c:v>29.5</c:v>
                </c:pt>
                <c:pt idx="2312">
                  <c:v>29.5</c:v>
                </c:pt>
                <c:pt idx="2313">
                  <c:v>29.4</c:v>
                </c:pt>
                <c:pt idx="2314">
                  <c:v>29.5</c:v>
                </c:pt>
                <c:pt idx="2315">
                  <c:v>29.5</c:v>
                </c:pt>
                <c:pt idx="2316">
                  <c:v>29.5</c:v>
                </c:pt>
                <c:pt idx="2317">
                  <c:v>29.5</c:v>
                </c:pt>
                <c:pt idx="2318">
                  <c:v>29.5</c:v>
                </c:pt>
                <c:pt idx="2319">
                  <c:v>29.4</c:v>
                </c:pt>
                <c:pt idx="2320">
                  <c:v>29.4</c:v>
                </c:pt>
                <c:pt idx="2321">
                  <c:v>29.4</c:v>
                </c:pt>
                <c:pt idx="2322">
                  <c:v>29.5</c:v>
                </c:pt>
                <c:pt idx="2323">
                  <c:v>29.5</c:v>
                </c:pt>
                <c:pt idx="2324">
                  <c:v>29.5</c:v>
                </c:pt>
                <c:pt idx="2325">
                  <c:v>29.5</c:v>
                </c:pt>
                <c:pt idx="2326">
                  <c:v>29.5</c:v>
                </c:pt>
                <c:pt idx="2327">
                  <c:v>29.5</c:v>
                </c:pt>
                <c:pt idx="2328">
                  <c:v>29.5</c:v>
                </c:pt>
                <c:pt idx="2329">
                  <c:v>29.5</c:v>
                </c:pt>
                <c:pt idx="2330">
                  <c:v>29.5</c:v>
                </c:pt>
                <c:pt idx="2331">
                  <c:v>29.5</c:v>
                </c:pt>
                <c:pt idx="2332">
                  <c:v>29.5</c:v>
                </c:pt>
                <c:pt idx="2333">
                  <c:v>29.5</c:v>
                </c:pt>
                <c:pt idx="2334">
                  <c:v>29.5</c:v>
                </c:pt>
                <c:pt idx="2335">
                  <c:v>29.5</c:v>
                </c:pt>
                <c:pt idx="2336">
                  <c:v>29.5</c:v>
                </c:pt>
                <c:pt idx="2337">
                  <c:v>29.5</c:v>
                </c:pt>
                <c:pt idx="2338">
                  <c:v>29.5</c:v>
                </c:pt>
                <c:pt idx="2339">
                  <c:v>29.5</c:v>
                </c:pt>
                <c:pt idx="2340">
                  <c:v>29.5</c:v>
                </c:pt>
                <c:pt idx="2341">
                  <c:v>29.5</c:v>
                </c:pt>
                <c:pt idx="2342">
                  <c:v>29.5</c:v>
                </c:pt>
                <c:pt idx="2343">
                  <c:v>29.5</c:v>
                </c:pt>
                <c:pt idx="2344">
                  <c:v>29.5</c:v>
                </c:pt>
                <c:pt idx="2345">
                  <c:v>29.5</c:v>
                </c:pt>
                <c:pt idx="2346">
                  <c:v>29.5</c:v>
                </c:pt>
                <c:pt idx="2347">
                  <c:v>29.5</c:v>
                </c:pt>
                <c:pt idx="2348">
                  <c:v>29.5</c:v>
                </c:pt>
                <c:pt idx="2349">
                  <c:v>29.4</c:v>
                </c:pt>
                <c:pt idx="2350">
                  <c:v>29.5</c:v>
                </c:pt>
                <c:pt idx="2351">
                  <c:v>29.5</c:v>
                </c:pt>
                <c:pt idx="2352">
                  <c:v>29.5</c:v>
                </c:pt>
                <c:pt idx="2353">
                  <c:v>29.4</c:v>
                </c:pt>
                <c:pt idx="2354">
                  <c:v>29.5</c:v>
                </c:pt>
                <c:pt idx="2355">
                  <c:v>29.4</c:v>
                </c:pt>
                <c:pt idx="2356">
                  <c:v>29.4</c:v>
                </c:pt>
                <c:pt idx="2357">
                  <c:v>29.4</c:v>
                </c:pt>
                <c:pt idx="2358">
                  <c:v>29.4</c:v>
                </c:pt>
                <c:pt idx="2359">
                  <c:v>29.4</c:v>
                </c:pt>
                <c:pt idx="2360">
                  <c:v>29.5</c:v>
                </c:pt>
                <c:pt idx="2361">
                  <c:v>29.5</c:v>
                </c:pt>
                <c:pt idx="2362">
                  <c:v>29.4</c:v>
                </c:pt>
                <c:pt idx="2363">
                  <c:v>29.5</c:v>
                </c:pt>
                <c:pt idx="2364">
                  <c:v>29.5</c:v>
                </c:pt>
                <c:pt idx="2365">
                  <c:v>29.5</c:v>
                </c:pt>
                <c:pt idx="2366">
                  <c:v>29.5</c:v>
                </c:pt>
                <c:pt idx="2367">
                  <c:v>29.5</c:v>
                </c:pt>
                <c:pt idx="2368">
                  <c:v>29.5</c:v>
                </c:pt>
                <c:pt idx="2369">
                  <c:v>29.4</c:v>
                </c:pt>
                <c:pt idx="2370">
                  <c:v>29.4</c:v>
                </c:pt>
                <c:pt idx="2371">
                  <c:v>29.4</c:v>
                </c:pt>
                <c:pt idx="2372">
                  <c:v>29.4</c:v>
                </c:pt>
                <c:pt idx="2373">
                  <c:v>29.3</c:v>
                </c:pt>
                <c:pt idx="2374">
                  <c:v>29.5</c:v>
                </c:pt>
                <c:pt idx="2375">
                  <c:v>29.5</c:v>
                </c:pt>
                <c:pt idx="2376">
                  <c:v>29.5</c:v>
                </c:pt>
                <c:pt idx="2377">
                  <c:v>29.5</c:v>
                </c:pt>
                <c:pt idx="2378">
                  <c:v>29.5</c:v>
                </c:pt>
                <c:pt idx="2379">
                  <c:v>29.5</c:v>
                </c:pt>
                <c:pt idx="2380">
                  <c:v>29.5</c:v>
                </c:pt>
                <c:pt idx="2381">
                  <c:v>29.4</c:v>
                </c:pt>
                <c:pt idx="2382">
                  <c:v>29.5</c:v>
                </c:pt>
                <c:pt idx="2383">
                  <c:v>29.5</c:v>
                </c:pt>
                <c:pt idx="2384">
                  <c:v>29.5</c:v>
                </c:pt>
                <c:pt idx="2385">
                  <c:v>29.5</c:v>
                </c:pt>
                <c:pt idx="2386">
                  <c:v>29.4</c:v>
                </c:pt>
                <c:pt idx="2387">
                  <c:v>29.5</c:v>
                </c:pt>
                <c:pt idx="2388">
                  <c:v>29.5</c:v>
                </c:pt>
                <c:pt idx="2389">
                  <c:v>29.5</c:v>
                </c:pt>
                <c:pt idx="2390">
                  <c:v>29.5</c:v>
                </c:pt>
                <c:pt idx="2391">
                  <c:v>29.5</c:v>
                </c:pt>
                <c:pt idx="2392">
                  <c:v>29.5</c:v>
                </c:pt>
                <c:pt idx="2393">
                  <c:v>29.5</c:v>
                </c:pt>
                <c:pt idx="2394">
                  <c:v>29.5</c:v>
                </c:pt>
                <c:pt idx="2395">
                  <c:v>29.5</c:v>
                </c:pt>
                <c:pt idx="2396">
                  <c:v>29.5</c:v>
                </c:pt>
                <c:pt idx="2397">
                  <c:v>29.5</c:v>
                </c:pt>
                <c:pt idx="2398">
                  <c:v>29.5</c:v>
                </c:pt>
                <c:pt idx="2399">
                  <c:v>29.4</c:v>
                </c:pt>
                <c:pt idx="2400">
                  <c:v>29.5</c:v>
                </c:pt>
                <c:pt idx="2401">
                  <c:v>29.5</c:v>
                </c:pt>
                <c:pt idx="2402">
                  <c:v>29.5</c:v>
                </c:pt>
                <c:pt idx="2403">
                  <c:v>29.5</c:v>
                </c:pt>
                <c:pt idx="2404">
                  <c:v>29.4</c:v>
                </c:pt>
                <c:pt idx="2405">
                  <c:v>29.4</c:v>
                </c:pt>
                <c:pt idx="2406">
                  <c:v>29.4</c:v>
                </c:pt>
                <c:pt idx="2407">
                  <c:v>29.4</c:v>
                </c:pt>
                <c:pt idx="2408">
                  <c:v>29.5</c:v>
                </c:pt>
                <c:pt idx="2409">
                  <c:v>29.5</c:v>
                </c:pt>
                <c:pt idx="2410">
                  <c:v>29.5</c:v>
                </c:pt>
                <c:pt idx="2411">
                  <c:v>29.5</c:v>
                </c:pt>
                <c:pt idx="2412">
                  <c:v>29.4</c:v>
                </c:pt>
                <c:pt idx="2413">
                  <c:v>29.4</c:v>
                </c:pt>
                <c:pt idx="2414">
                  <c:v>29.4</c:v>
                </c:pt>
                <c:pt idx="2415">
                  <c:v>29.5</c:v>
                </c:pt>
                <c:pt idx="2416">
                  <c:v>29.5</c:v>
                </c:pt>
                <c:pt idx="2417">
                  <c:v>29.4</c:v>
                </c:pt>
                <c:pt idx="2418">
                  <c:v>29.4</c:v>
                </c:pt>
                <c:pt idx="2419">
                  <c:v>29.4</c:v>
                </c:pt>
                <c:pt idx="2420">
                  <c:v>29.5</c:v>
                </c:pt>
                <c:pt idx="2421">
                  <c:v>29.5</c:v>
                </c:pt>
                <c:pt idx="2422">
                  <c:v>29.5</c:v>
                </c:pt>
                <c:pt idx="2423">
                  <c:v>29.4</c:v>
                </c:pt>
                <c:pt idx="2424">
                  <c:v>29.4</c:v>
                </c:pt>
                <c:pt idx="2425">
                  <c:v>29.5</c:v>
                </c:pt>
                <c:pt idx="2426">
                  <c:v>29.4</c:v>
                </c:pt>
                <c:pt idx="2427">
                  <c:v>29.5</c:v>
                </c:pt>
                <c:pt idx="2428">
                  <c:v>29.4</c:v>
                </c:pt>
                <c:pt idx="2429">
                  <c:v>29.4</c:v>
                </c:pt>
                <c:pt idx="2430">
                  <c:v>29.3</c:v>
                </c:pt>
                <c:pt idx="2431">
                  <c:v>29.4</c:v>
                </c:pt>
                <c:pt idx="2432">
                  <c:v>29.4</c:v>
                </c:pt>
                <c:pt idx="2433">
                  <c:v>29.4</c:v>
                </c:pt>
                <c:pt idx="2434">
                  <c:v>29.4</c:v>
                </c:pt>
                <c:pt idx="2435">
                  <c:v>29.4</c:v>
                </c:pt>
                <c:pt idx="2436">
                  <c:v>29.5</c:v>
                </c:pt>
                <c:pt idx="2437">
                  <c:v>29.4</c:v>
                </c:pt>
                <c:pt idx="2438">
                  <c:v>29.3</c:v>
                </c:pt>
                <c:pt idx="2439">
                  <c:v>29.3</c:v>
                </c:pt>
                <c:pt idx="2440">
                  <c:v>29.5</c:v>
                </c:pt>
                <c:pt idx="2441">
                  <c:v>29.4</c:v>
                </c:pt>
                <c:pt idx="2442">
                  <c:v>29.4</c:v>
                </c:pt>
                <c:pt idx="2443">
                  <c:v>29.4</c:v>
                </c:pt>
                <c:pt idx="2444">
                  <c:v>29.4</c:v>
                </c:pt>
                <c:pt idx="2445">
                  <c:v>29.4</c:v>
                </c:pt>
                <c:pt idx="2446">
                  <c:v>29.4</c:v>
                </c:pt>
                <c:pt idx="2447">
                  <c:v>29.4</c:v>
                </c:pt>
                <c:pt idx="2448">
                  <c:v>29.4</c:v>
                </c:pt>
                <c:pt idx="2449">
                  <c:v>29.5</c:v>
                </c:pt>
                <c:pt idx="2450">
                  <c:v>29.4</c:v>
                </c:pt>
                <c:pt idx="2451">
                  <c:v>29.3</c:v>
                </c:pt>
                <c:pt idx="2452">
                  <c:v>29.3</c:v>
                </c:pt>
                <c:pt idx="2453">
                  <c:v>29.3</c:v>
                </c:pt>
                <c:pt idx="2454">
                  <c:v>29.4</c:v>
                </c:pt>
                <c:pt idx="2455">
                  <c:v>29.3</c:v>
                </c:pt>
                <c:pt idx="2456">
                  <c:v>29.3</c:v>
                </c:pt>
                <c:pt idx="2457">
                  <c:v>29.3</c:v>
                </c:pt>
                <c:pt idx="2458">
                  <c:v>29.4</c:v>
                </c:pt>
                <c:pt idx="2459">
                  <c:v>29.4</c:v>
                </c:pt>
                <c:pt idx="2460">
                  <c:v>29.4</c:v>
                </c:pt>
                <c:pt idx="2461">
                  <c:v>29.5</c:v>
                </c:pt>
                <c:pt idx="2462">
                  <c:v>29.5</c:v>
                </c:pt>
                <c:pt idx="2463">
                  <c:v>29.5</c:v>
                </c:pt>
                <c:pt idx="2464">
                  <c:v>29.4</c:v>
                </c:pt>
                <c:pt idx="2465">
                  <c:v>29.4</c:v>
                </c:pt>
                <c:pt idx="2466">
                  <c:v>29.4</c:v>
                </c:pt>
                <c:pt idx="2467">
                  <c:v>29.5</c:v>
                </c:pt>
                <c:pt idx="2468">
                  <c:v>29.5</c:v>
                </c:pt>
                <c:pt idx="2469">
                  <c:v>29.5</c:v>
                </c:pt>
                <c:pt idx="2470">
                  <c:v>29.4</c:v>
                </c:pt>
                <c:pt idx="2471">
                  <c:v>29.4</c:v>
                </c:pt>
                <c:pt idx="2472">
                  <c:v>29.4</c:v>
                </c:pt>
                <c:pt idx="2473">
                  <c:v>29.5</c:v>
                </c:pt>
                <c:pt idx="2474">
                  <c:v>29.5</c:v>
                </c:pt>
                <c:pt idx="2475">
                  <c:v>29.5</c:v>
                </c:pt>
                <c:pt idx="2476">
                  <c:v>29.4</c:v>
                </c:pt>
                <c:pt idx="2477">
                  <c:v>29.4</c:v>
                </c:pt>
                <c:pt idx="2478">
                  <c:v>29.5</c:v>
                </c:pt>
                <c:pt idx="2479">
                  <c:v>29.5</c:v>
                </c:pt>
                <c:pt idx="2480">
                  <c:v>29.4</c:v>
                </c:pt>
                <c:pt idx="2481">
                  <c:v>29.4</c:v>
                </c:pt>
                <c:pt idx="2482">
                  <c:v>29.5</c:v>
                </c:pt>
                <c:pt idx="2483">
                  <c:v>29.4</c:v>
                </c:pt>
                <c:pt idx="2484">
                  <c:v>29.4</c:v>
                </c:pt>
                <c:pt idx="2485">
                  <c:v>29.3</c:v>
                </c:pt>
                <c:pt idx="2486">
                  <c:v>29.4</c:v>
                </c:pt>
                <c:pt idx="2487">
                  <c:v>29.4</c:v>
                </c:pt>
                <c:pt idx="2488">
                  <c:v>29.4</c:v>
                </c:pt>
                <c:pt idx="2489">
                  <c:v>29.3</c:v>
                </c:pt>
                <c:pt idx="2490">
                  <c:v>29.3</c:v>
                </c:pt>
                <c:pt idx="2491">
                  <c:v>29.3</c:v>
                </c:pt>
                <c:pt idx="2492">
                  <c:v>29.4</c:v>
                </c:pt>
                <c:pt idx="2493">
                  <c:v>29.4</c:v>
                </c:pt>
                <c:pt idx="2494">
                  <c:v>29.4</c:v>
                </c:pt>
                <c:pt idx="2495">
                  <c:v>29.4</c:v>
                </c:pt>
                <c:pt idx="2496">
                  <c:v>29.4</c:v>
                </c:pt>
                <c:pt idx="2497">
                  <c:v>29.4</c:v>
                </c:pt>
                <c:pt idx="2498">
                  <c:v>29.4</c:v>
                </c:pt>
                <c:pt idx="2499">
                  <c:v>29.5</c:v>
                </c:pt>
                <c:pt idx="2500">
                  <c:v>29.3</c:v>
                </c:pt>
                <c:pt idx="2501">
                  <c:v>29.4</c:v>
                </c:pt>
                <c:pt idx="2502">
                  <c:v>29.4</c:v>
                </c:pt>
                <c:pt idx="2503">
                  <c:v>29.4</c:v>
                </c:pt>
                <c:pt idx="2504">
                  <c:v>29.4</c:v>
                </c:pt>
                <c:pt idx="2505">
                  <c:v>29.4</c:v>
                </c:pt>
                <c:pt idx="2506">
                  <c:v>29.4</c:v>
                </c:pt>
                <c:pt idx="2507">
                  <c:v>29.4</c:v>
                </c:pt>
                <c:pt idx="2508">
                  <c:v>29.4</c:v>
                </c:pt>
                <c:pt idx="2509">
                  <c:v>29.4</c:v>
                </c:pt>
                <c:pt idx="2510">
                  <c:v>29.3</c:v>
                </c:pt>
                <c:pt idx="2511">
                  <c:v>29.4</c:v>
                </c:pt>
                <c:pt idx="2512">
                  <c:v>29.3</c:v>
                </c:pt>
                <c:pt idx="2513">
                  <c:v>29.4</c:v>
                </c:pt>
                <c:pt idx="2514">
                  <c:v>29.4</c:v>
                </c:pt>
                <c:pt idx="2515">
                  <c:v>29.4</c:v>
                </c:pt>
                <c:pt idx="2516">
                  <c:v>29.5</c:v>
                </c:pt>
                <c:pt idx="2517">
                  <c:v>29.4</c:v>
                </c:pt>
                <c:pt idx="2518">
                  <c:v>29.3</c:v>
                </c:pt>
                <c:pt idx="2519">
                  <c:v>29.4</c:v>
                </c:pt>
                <c:pt idx="2520">
                  <c:v>29.4</c:v>
                </c:pt>
                <c:pt idx="2521">
                  <c:v>29.3</c:v>
                </c:pt>
                <c:pt idx="2522">
                  <c:v>29.4</c:v>
                </c:pt>
                <c:pt idx="2523">
                  <c:v>29.4</c:v>
                </c:pt>
                <c:pt idx="2524">
                  <c:v>29.4</c:v>
                </c:pt>
                <c:pt idx="2525">
                  <c:v>29.4</c:v>
                </c:pt>
                <c:pt idx="2526">
                  <c:v>29.4</c:v>
                </c:pt>
                <c:pt idx="2527">
                  <c:v>29.4</c:v>
                </c:pt>
                <c:pt idx="2528">
                  <c:v>29.4</c:v>
                </c:pt>
                <c:pt idx="2529">
                  <c:v>29.4</c:v>
                </c:pt>
                <c:pt idx="2530">
                  <c:v>29.4</c:v>
                </c:pt>
                <c:pt idx="2531">
                  <c:v>29.4</c:v>
                </c:pt>
                <c:pt idx="2532">
                  <c:v>29.4</c:v>
                </c:pt>
                <c:pt idx="2533">
                  <c:v>29.4</c:v>
                </c:pt>
                <c:pt idx="2534">
                  <c:v>29.4</c:v>
                </c:pt>
                <c:pt idx="2535">
                  <c:v>29.4</c:v>
                </c:pt>
                <c:pt idx="2536">
                  <c:v>29.4</c:v>
                </c:pt>
                <c:pt idx="2537">
                  <c:v>29.4</c:v>
                </c:pt>
                <c:pt idx="2538">
                  <c:v>29.4</c:v>
                </c:pt>
                <c:pt idx="2539">
                  <c:v>29.4</c:v>
                </c:pt>
                <c:pt idx="2540">
                  <c:v>29.3</c:v>
                </c:pt>
                <c:pt idx="2541">
                  <c:v>29.4</c:v>
                </c:pt>
                <c:pt idx="2542">
                  <c:v>29.3</c:v>
                </c:pt>
                <c:pt idx="2543">
                  <c:v>29.3</c:v>
                </c:pt>
                <c:pt idx="2544">
                  <c:v>29.4</c:v>
                </c:pt>
                <c:pt idx="2545">
                  <c:v>29.3</c:v>
                </c:pt>
                <c:pt idx="2546">
                  <c:v>29.3</c:v>
                </c:pt>
                <c:pt idx="2547">
                  <c:v>29.3</c:v>
                </c:pt>
                <c:pt idx="2548">
                  <c:v>29.3</c:v>
                </c:pt>
                <c:pt idx="2549">
                  <c:v>29.3</c:v>
                </c:pt>
                <c:pt idx="2550">
                  <c:v>29.4</c:v>
                </c:pt>
                <c:pt idx="2551">
                  <c:v>29.3</c:v>
                </c:pt>
                <c:pt idx="2552">
                  <c:v>29.3</c:v>
                </c:pt>
                <c:pt idx="2553">
                  <c:v>29.3</c:v>
                </c:pt>
                <c:pt idx="2554">
                  <c:v>29.4</c:v>
                </c:pt>
                <c:pt idx="2555">
                  <c:v>29.4</c:v>
                </c:pt>
                <c:pt idx="2556">
                  <c:v>29.4</c:v>
                </c:pt>
                <c:pt idx="2557">
                  <c:v>29.4</c:v>
                </c:pt>
                <c:pt idx="2558">
                  <c:v>29.4</c:v>
                </c:pt>
                <c:pt idx="2559">
                  <c:v>29.4</c:v>
                </c:pt>
                <c:pt idx="2560">
                  <c:v>29.4</c:v>
                </c:pt>
                <c:pt idx="2561">
                  <c:v>29.4</c:v>
                </c:pt>
                <c:pt idx="2562">
                  <c:v>29.3</c:v>
                </c:pt>
                <c:pt idx="2563">
                  <c:v>29.3</c:v>
                </c:pt>
                <c:pt idx="2564">
                  <c:v>29.4</c:v>
                </c:pt>
                <c:pt idx="2565">
                  <c:v>29.4</c:v>
                </c:pt>
                <c:pt idx="2566">
                  <c:v>29.4</c:v>
                </c:pt>
                <c:pt idx="2567">
                  <c:v>29.3</c:v>
                </c:pt>
                <c:pt idx="2568">
                  <c:v>29.4</c:v>
                </c:pt>
                <c:pt idx="2569">
                  <c:v>29.4</c:v>
                </c:pt>
                <c:pt idx="2570">
                  <c:v>29.4</c:v>
                </c:pt>
                <c:pt idx="2571">
                  <c:v>29.4</c:v>
                </c:pt>
                <c:pt idx="2572">
                  <c:v>29.5</c:v>
                </c:pt>
                <c:pt idx="2573">
                  <c:v>29.4</c:v>
                </c:pt>
                <c:pt idx="2574">
                  <c:v>29.4</c:v>
                </c:pt>
                <c:pt idx="2575">
                  <c:v>29.3</c:v>
                </c:pt>
                <c:pt idx="2576">
                  <c:v>29.4</c:v>
                </c:pt>
                <c:pt idx="2577">
                  <c:v>29.3</c:v>
                </c:pt>
                <c:pt idx="2578">
                  <c:v>29.3</c:v>
                </c:pt>
                <c:pt idx="2579">
                  <c:v>29.3</c:v>
                </c:pt>
                <c:pt idx="2580">
                  <c:v>29.4</c:v>
                </c:pt>
                <c:pt idx="2581">
                  <c:v>29.4</c:v>
                </c:pt>
                <c:pt idx="2582">
                  <c:v>29.3</c:v>
                </c:pt>
                <c:pt idx="2583">
                  <c:v>29.3</c:v>
                </c:pt>
                <c:pt idx="2584">
                  <c:v>29.3</c:v>
                </c:pt>
                <c:pt idx="2585">
                  <c:v>29.3</c:v>
                </c:pt>
                <c:pt idx="2586">
                  <c:v>29.3</c:v>
                </c:pt>
                <c:pt idx="2587">
                  <c:v>29.4</c:v>
                </c:pt>
                <c:pt idx="2588">
                  <c:v>29.4</c:v>
                </c:pt>
                <c:pt idx="2589">
                  <c:v>29.4</c:v>
                </c:pt>
                <c:pt idx="2590">
                  <c:v>29.4</c:v>
                </c:pt>
                <c:pt idx="2591">
                  <c:v>29.3</c:v>
                </c:pt>
                <c:pt idx="2592">
                  <c:v>29.3</c:v>
                </c:pt>
                <c:pt idx="2593">
                  <c:v>29.4</c:v>
                </c:pt>
                <c:pt idx="2594">
                  <c:v>29.3</c:v>
                </c:pt>
                <c:pt idx="2595">
                  <c:v>29.3</c:v>
                </c:pt>
                <c:pt idx="2596">
                  <c:v>29.3</c:v>
                </c:pt>
                <c:pt idx="2597">
                  <c:v>29.4</c:v>
                </c:pt>
                <c:pt idx="2598">
                  <c:v>29.4</c:v>
                </c:pt>
                <c:pt idx="2599">
                  <c:v>29.4</c:v>
                </c:pt>
                <c:pt idx="2600">
                  <c:v>29.4</c:v>
                </c:pt>
                <c:pt idx="2601">
                  <c:v>29.3</c:v>
                </c:pt>
                <c:pt idx="2602">
                  <c:v>29.4</c:v>
                </c:pt>
                <c:pt idx="2603">
                  <c:v>29.5</c:v>
                </c:pt>
                <c:pt idx="2604">
                  <c:v>29.3</c:v>
                </c:pt>
                <c:pt idx="2605">
                  <c:v>29.4</c:v>
                </c:pt>
                <c:pt idx="2606">
                  <c:v>29.3</c:v>
                </c:pt>
                <c:pt idx="2607">
                  <c:v>29.3</c:v>
                </c:pt>
                <c:pt idx="2608">
                  <c:v>29.4</c:v>
                </c:pt>
                <c:pt idx="2609">
                  <c:v>29.4</c:v>
                </c:pt>
                <c:pt idx="2610">
                  <c:v>29.4</c:v>
                </c:pt>
                <c:pt idx="2611">
                  <c:v>29.4</c:v>
                </c:pt>
                <c:pt idx="2612">
                  <c:v>29.3</c:v>
                </c:pt>
                <c:pt idx="2613">
                  <c:v>29.4</c:v>
                </c:pt>
                <c:pt idx="2614">
                  <c:v>29.4</c:v>
                </c:pt>
                <c:pt idx="2615">
                  <c:v>29.4</c:v>
                </c:pt>
                <c:pt idx="2616">
                  <c:v>29.3</c:v>
                </c:pt>
                <c:pt idx="2617">
                  <c:v>29.4</c:v>
                </c:pt>
                <c:pt idx="2618">
                  <c:v>29.3</c:v>
                </c:pt>
                <c:pt idx="2619">
                  <c:v>29.4</c:v>
                </c:pt>
                <c:pt idx="2620">
                  <c:v>29.3</c:v>
                </c:pt>
                <c:pt idx="2621">
                  <c:v>29.4</c:v>
                </c:pt>
                <c:pt idx="2622">
                  <c:v>29.3</c:v>
                </c:pt>
                <c:pt idx="2623">
                  <c:v>29.4</c:v>
                </c:pt>
                <c:pt idx="2624">
                  <c:v>29.4</c:v>
                </c:pt>
                <c:pt idx="2625">
                  <c:v>29.4</c:v>
                </c:pt>
                <c:pt idx="2626">
                  <c:v>29.3</c:v>
                </c:pt>
                <c:pt idx="2627">
                  <c:v>29.3</c:v>
                </c:pt>
                <c:pt idx="2628">
                  <c:v>29.3</c:v>
                </c:pt>
                <c:pt idx="2629">
                  <c:v>29.3</c:v>
                </c:pt>
                <c:pt idx="2630">
                  <c:v>29.4</c:v>
                </c:pt>
                <c:pt idx="2631">
                  <c:v>29.3</c:v>
                </c:pt>
                <c:pt idx="2632">
                  <c:v>29.4</c:v>
                </c:pt>
                <c:pt idx="2633">
                  <c:v>29.3</c:v>
                </c:pt>
                <c:pt idx="2634">
                  <c:v>29.3</c:v>
                </c:pt>
                <c:pt idx="2635">
                  <c:v>29.4</c:v>
                </c:pt>
                <c:pt idx="2636">
                  <c:v>29.4</c:v>
                </c:pt>
                <c:pt idx="2637">
                  <c:v>29.3</c:v>
                </c:pt>
                <c:pt idx="2638">
                  <c:v>29.3</c:v>
                </c:pt>
                <c:pt idx="2639">
                  <c:v>29.4</c:v>
                </c:pt>
                <c:pt idx="2640">
                  <c:v>29.4</c:v>
                </c:pt>
                <c:pt idx="2641">
                  <c:v>29.5</c:v>
                </c:pt>
                <c:pt idx="2642">
                  <c:v>29.4</c:v>
                </c:pt>
                <c:pt idx="2643">
                  <c:v>29.4</c:v>
                </c:pt>
                <c:pt idx="2644">
                  <c:v>29.5</c:v>
                </c:pt>
                <c:pt idx="2645">
                  <c:v>29.4</c:v>
                </c:pt>
                <c:pt idx="2646">
                  <c:v>29.3</c:v>
                </c:pt>
                <c:pt idx="2647">
                  <c:v>29.4</c:v>
                </c:pt>
                <c:pt idx="2648">
                  <c:v>29.5</c:v>
                </c:pt>
                <c:pt idx="2649">
                  <c:v>29.4</c:v>
                </c:pt>
                <c:pt idx="2650">
                  <c:v>29.4</c:v>
                </c:pt>
                <c:pt idx="2651">
                  <c:v>29.4</c:v>
                </c:pt>
                <c:pt idx="2652">
                  <c:v>29.4</c:v>
                </c:pt>
                <c:pt idx="2653">
                  <c:v>29.4</c:v>
                </c:pt>
                <c:pt idx="2654">
                  <c:v>29.3</c:v>
                </c:pt>
                <c:pt idx="2655">
                  <c:v>29.4</c:v>
                </c:pt>
                <c:pt idx="2656">
                  <c:v>29.4</c:v>
                </c:pt>
                <c:pt idx="2657">
                  <c:v>29.4</c:v>
                </c:pt>
                <c:pt idx="2658">
                  <c:v>29.4</c:v>
                </c:pt>
                <c:pt idx="2659">
                  <c:v>29.4</c:v>
                </c:pt>
                <c:pt idx="2660">
                  <c:v>29.4</c:v>
                </c:pt>
                <c:pt idx="2661">
                  <c:v>29.4</c:v>
                </c:pt>
                <c:pt idx="2662">
                  <c:v>29.3</c:v>
                </c:pt>
                <c:pt idx="2663">
                  <c:v>29.4</c:v>
                </c:pt>
                <c:pt idx="2664">
                  <c:v>29.4</c:v>
                </c:pt>
                <c:pt idx="2665">
                  <c:v>29.4</c:v>
                </c:pt>
                <c:pt idx="2666">
                  <c:v>29.4</c:v>
                </c:pt>
                <c:pt idx="2667">
                  <c:v>29.4</c:v>
                </c:pt>
                <c:pt idx="2668">
                  <c:v>29.4</c:v>
                </c:pt>
                <c:pt idx="2669">
                  <c:v>29.4</c:v>
                </c:pt>
                <c:pt idx="2670">
                  <c:v>29.4</c:v>
                </c:pt>
                <c:pt idx="2671">
                  <c:v>29.4</c:v>
                </c:pt>
                <c:pt idx="2672">
                  <c:v>29.4</c:v>
                </c:pt>
                <c:pt idx="2673">
                  <c:v>29.4</c:v>
                </c:pt>
                <c:pt idx="2674">
                  <c:v>29.4</c:v>
                </c:pt>
                <c:pt idx="2675">
                  <c:v>29.4</c:v>
                </c:pt>
                <c:pt idx="2676">
                  <c:v>29.4</c:v>
                </c:pt>
                <c:pt idx="2677">
                  <c:v>29.4</c:v>
                </c:pt>
                <c:pt idx="2678">
                  <c:v>29.4</c:v>
                </c:pt>
                <c:pt idx="2679">
                  <c:v>29.3</c:v>
                </c:pt>
                <c:pt idx="2680">
                  <c:v>29.3</c:v>
                </c:pt>
                <c:pt idx="2681">
                  <c:v>29.3</c:v>
                </c:pt>
                <c:pt idx="2682">
                  <c:v>29.3</c:v>
                </c:pt>
                <c:pt idx="2683">
                  <c:v>29.3</c:v>
                </c:pt>
                <c:pt idx="2684">
                  <c:v>29.4</c:v>
                </c:pt>
                <c:pt idx="2685">
                  <c:v>29.3</c:v>
                </c:pt>
                <c:pt idx="2686">
                  <c:v>29.4</c:v>
                </c:pt>
                <c:pt idx="2687">
                  <c:v>29.4</c:v>
                </c:pt>
                <c:pt idx="2688">
                  <c:v>29.3</c:v>
                </c:pt>
                <c:pt idx="2689">
                  <c:v>29.4</c:v>
                </c:pt>
                <c:pt idx="2690">
                  <c:v>29.4</c:v>
                </c:pt>
                <c:pt idx="2691">
                  <c:v>29.4</c:v>
                </c:pt>
                <c:pt idx="2692">
                  <c:v>29.4</c:v>
                </c:pt>
                <c:pt idx="2693">
                  <c:v>29.3</c:v>
                </c:pt>
                <c:pt idx="2694">
                  <c:v>29.3</c:v>
                </c:pt>
                <c:pt idx="2695">
                  <c:v>29.4</c:v>
                </c:pt>
                <c:pt idx="2696">
                  <c:v>29.3</c:v>
                </c:pt>
                <c:pt idx="2697">
                  <c:v>29.3</c:v>
                </c:pt>
                <c:pt idx="2698">
                  <c:v>29.4</c:v>
                </c:pt>
                <c:pt idx="2699">
                  <c:v>29.4</c:v>
                </c:pt>
                <c:pt idx="2700">
                  <c:v>29.4</c:v>
                </c:pt>
                <c:pt idx="2701">
                  <c:v>29.3</c:v>
                </c:pt>
                <c:pt idx="2702">
                  <c:v>29.3</c:v>
                </c:pt>
                <c:pt idx="2703">
                  <c:v>29.3</c:v>
                </c:pt>
                <c:pt idx="2704">
                  <c:v>29.4</c:v>
                </c:pt>
                <c:pt idx="2705">
                  <c:v>29.4</c:v>
                </c:pt>
                <c:pt idx="2706">
                  <c:v>29.4</c:v>
                </c:pt>
                <c:pt idx="2707">
                  <c:v>29.4</c:v>
                </c:pt>
                <c:pt idx="2708">
                  <c:v>29.4</c:v>
                </c:pt>
                <c:pt idx="2709">
                  <c:v>29.3</c:v>
                </c:pt>
                <c:pt idx="2710">
                  <c:v>29.3</c:v>
                </c:pt>
                <c:pt idx="2711">
                  <c:v>29.3</c:v>
                </c:pt>
                <c:pt idx="2712">
                  <c:v>29.4</c:v>
                </c:pt>
                <c:pt idx="2713">
                  <c:v>29.3</c:v>
                </c:pt>
                <c:pt idx="2714">
                  <c:v>29.3</c:v>
                </c:pt>
                <c:pt idx="2715">
                  <c:v>29.3</c:v>
                </c:pt>
                <c:pt idx="2716">
                  <c:v>29.3</c:v>
                </c:pt>
                <c:pt idx="2717">
                  <c:v>29.3</c:v>
                </c:pt>
                <c:pt idx="2718">
                  <c:v>29.3</c:v>
                </c:pt>
                <c:pt idx="2719">
                  <c:v>29.3</c:v>
                </c:pt>
                <c:pt idx="2720">
                  <c:v>29.5</c:v>
                </c:pt>
                <c:pt idx="2721">
                  <c:v>29.5</c:v>
                </c:pt>
                <c:pt idx="2722">
                  <c:v>29.4</c:v>
                </c:pt>
                <c:pt idx="2723">
                  <c:v>29.3</c:v>
                </c:pt>
                <c:pt idx="2724">
                  <c:v>29.3</c:v>
                </c:pt>
                <c:pt idx="2725">
                  <c:v>29.3</c:v>
                </c:pt>
                <c:pt idx="2726">
                  <c:v>29.4</c:v>
                </c:pt>
                <c:pt idx="2727">
                  <c:v>29.3</c:v>
                </c:pt>
                <c:pt idx="2728">
                  <c:v>29.4</c:v>
                </c:pt>
                <c:pt idx="2729">
                  <c:v>29.3</c:v>
                </c:pt>
                <c:pt idx="2730">
                  <c:v>29.4</c:v>
                </c:pt>
                <c:pt idx="2731">
                  <c:v>29.4</c:v>
                </c:pt>
                <c:pt idx="2732">
                  <c:v>29.3</c:v>
                </c:pt>
                <c:pt idx="2733">
                  <c:v>29.3</c:v>
                </c:pt>
                <c:pt idx="2734">
                  <c:v>29.3</c:v>
                </c:pt>
                <c:pt idx="2735">
                  <c:v>29.3</c:v>
                </c:pt>
                <c:pt idx="2736">
                  <c:v>29.4</c:v>
                </c:pt>
                <c:pt idx="2737">
                  <c:v>29.3</c:v>
                </c:pt>
                <c:pt idx="2738">
                  <c:v>29.3</c:v>
                </c:pt>
                <c:pt idx="2739">
                  <c:v>29.4</c:v>
                </c:pt>
                <c:pt idx="2740">
                  <c:v>29.3</c:v>
                </c:pt>
                <c:pt idx="2741">
                  <c:v>29.3</c:v>
                </c:pt>
                <c:pt idx="2742">
                  <c:v>29.4</c:v>
                </c:pt>
                <c:pt idx="2743">
                  <c:v>29.3</c:v>
                </c:pt>
                <c:pt idx="2744">
                  <c:v>29.4</c:v>
                </c:pt>
                <c:pt idx="2745">
                  <c:v>29.3</c:v>
                </c:pt>
                <c:pt idx="2746">
                  <c:v>29.3</c:v>
                </c:pt>
                <c:pt idx="2747">
                  <c:v>29.4</c:v>
                </c:pt>
                <c:pt idx="2748">
                  <c:v>29.3</c:v>
                </c:pt>
                <c:pt idx="2749">
                  <c:v>29.4</c:v>
                </c:pt>
                <c:pt idx="2750">
                  <c:v>29.4</c:v>
                </c:pt>
                <c:pt idx="2751">
                  <c:v>29.4</c:v>
                </c:pt>
                <c:pt idx="2752">
                  <c:v>29.3</c:v>
                </c:pt>
                <c:pt idx="2753">
                  <c:v>29.3</c:v>
                </c:pt>
                <c:pt idx="2754">
                  <c:v>29.3</c:v>
                </c:pt>
                <c:pt idx="2755">
                  <c:v>29.3</c:v>
                </c:pt>
                <c:pt idx="2756">
                  <c:v>29.4</c:v>
                </c:pt>
                <c:pt idx="2757">
                  <c:v>29.4</c:v>
                </c:pt>
                <c:pt idx="2758">
                  <c:v>29.4</c:v>
                </c:pt>
                <c:pt idx="2759">
                  <c:v>29.3</c:v>
                </c:pt>
                <c:pt idx="2760">
                  <c:v>29.3</c:v>
                </c:pt>
                <c:pt idx="2761">
                  <c:v>29.3</c:v>
                </c:pt>
                <c:pt idx="2762">
                  <c:v>29.3</c:v>
                </c:pt>
                <c:pt idx="2763">
                  <c:v>29.3</c:v>
                </c:pt>
                <c:pt idx="2764">
                  <c:v>29.3</c:v>
                </c:pt>
                <c:pt idx="2765">
                  <c:v>29.3</c:v>
                </c:pt>
                <c:pt idx="2766">
                  <c:v>29.3</c:v>
                </c:pt>
                <c:pt idx="2767">
                  <c:v>29.4</c:v>
                </c:pt>
                <c:pt idx="2768">
                  <c:v>29.4</c:v>
                </c:pt>
                <c:pt idx="2769">
                  <c:v>29.3</c:v>
                </c:pt>
                <c:pt idx="2770">
                  <c:v>29.3</c:v>
                </c:pt>
                <c:pt idx="2771">
                  <c:v>29.3</c:v>
                </c:pt>
                <c:pt idx="2772">
                  <c:v>29.3</c:v>
                </c:pt>
                <c:pt idx="2773">
                  <c:v>29.3</c:v>
                </c:pt>
                <c:pt idx="2774">
                  <c:v>29.4</c:v>
                </c:pt>
                <c:pt idx="2775">
                  <c:v>29.3</c:v>
                </c:pt>
                <c:pt idx="2776">
                  <c:v>29.3</c:v>
                </c:pt>
                <c:pt idx="2777">
                  <c:v>29.3</c:v>
                </c:pt>
                <c:pt idx="2778">
                  <c:v>29.3</c:v>
                </c:pt>
                <c:pt idx="2779">
                  <c:v>29.3</c:v>
                </c:pt>
                <c:pt idx="2780">
                  <c:v>29.3</c:v>
                </c:pt>
                <c:pt idx="2781">
                  <c:v>29.3</c:v>
                </c:pt>
                <c:pt idx="2782">
                  <c:v>29.3</c:v>
                </c:pt>
                <c:pt idx="2783">
                  <c:v>29.3</c:v>
                </c:pt>
                <c:pt idx="2784">
                  <c:v>29.3</c:v>
                </c:pt>
                <c:pt idx="2785">
                  <c:v>29.3</c:v>
                </c:pt>
                <c:pt idx="2786">
                  <c:v>29.3</c:v>
                </c:pt>
                <c:pt idx="2787">
                  <c:v>29.3</c:v>
                </c:pt>
                <c:pt idx="2788">
                  <c:v>29.3</c:v>
                </c:pt>
                <c:pt idx="2789">
                  <c:v>29.3</c:v>
                </c:pt>
                <c:pt idx="2790">
                  <c:v>29.3</c:v>
                </c:pt>
                <c:pt idx="2791">
                  <c:v>29.3</c:v>
                </c:pt>
                <c:pt idx="2792">
                  <c:v>29.5</c:v>
                </c:pt>
                <c:pt idx="2793">
                  <c:v>29.5</c:v>
                </c:pt>
                <c:pt idx="2794">
                  <c:v>29.4</c:v>
                </c:pt>
                <c:pt idx="2795">
                  <c:v>29.3</c:v>
                </c:pt>
                <c:pt idx="2796">
                  <c:v>29.3</c:v>
                </c:pt>
                <c:pt idx="2797">
                  <c:v>29.3</c:v>
                </c:pt>
                <c:pt idx="2798">
                  <c:v>29.4</c:v>
                </c:pt>
                <c:pt idx="2799">
                  <c:v>29.3</c:v>
                </c:pt>
                <c:pt idx="2800">
                  <c:v>29.3</c:v>
                </c:pt>
                <c:pt idx="2801">
                  <c:v>29.3</c:v>
                </c:pt>
                <c:pt idx="2802">
                  <c:v>29.3</c:v>
                </c:pt>
                <c:pt idx="2803">
                  <c:v>29.3</c:v>
                </c:pt>
                <c:pt idx="2804">
                  <c:v>29.3</c:v>
                </c:pt>
                <c:pt idx="2805">
                  <c:v>29.3</c:v>
                </c:pt>
                <c:pt idx="2806">
                  <c:v>29.3</c:v>
                </c:pt>
                <c:pt idx="2807">
                  <c:v>29.3</c:v>
                </c:pt>
                <c:pt idx="2808">
                  <c:v>29.3</c:v>
                </c:pt>
                <c:pt idx="2809">
                  <c:v>29.3</c:v>
                </c:pt>
                <c:pt idx="2810">
                  <c:v>29.3</c:v>
                </c:pt>
                <c:pt idx="2811">
                  <c:v>29.3</c:v>
                </c:pt>
                <c:pt idx="2812">
                  <c:v>29.3</c:v>
                </c:pt>
                <c:pt idx="2813">
                  <c:v>29.3</c:v>
                </c:pt>
                <c:pt idx="2814">
                  <c:v>29.3</c:v>
                </c:pt>
                <c:pt idx="2815">
                  <c:v>29.3</c:v>
                </c:pt>
                <c:pt idx="2816">
                  <c:v>29.3</c:v>
                </c:pt>
                <c:pt idx="2817">
                  <c:v>29.3</c:v>
                </c:pt>
                <c:pt idx="2818">
                  <c:v>29.3</c:v>
                </c:pt>
                <c:pt idx="2819">
                  <c:v>29.3</c:v>
                </c:pt>
                <c:pt idx="2820">
                  <c:v>29.3</c:v>
                </c:pt>
                <c:pt idx="2821">
                  <c:v>29.3</c:v>
                </c:pt>
                <c:pt idx="2822">
                  <c:v>29.3</c:v>
                </c:pt>
                <c:pt idx="2823">
                  <c:v>29.3</c:v>
                </c:pt>
                <c:pt idx="2824">
                  <c:v>29.3</c:v>
                </c:pt>
                <c:pt idx="2825">
                  <c:v>29.3</c:v>
                </c:pt>
                <c:pt idx="2826">
                  <c:v>29.3</c:v>
                </c:pt>
                <c:pt idx="2827">
                  <c:v>29.3</c:v>
                </c:pt>
                <c:pt idx="2828">
                  <c:v>29.3</c:v>
                </c:pt>
                <c:pt idx="2829">
                  <c:v>29.3</c:v>
                </c:pt>
                <c:pt idx="2830">
                  <c:v>29.3</c:v>
                </c:pt>
                <c:pt idx="2831">
                  <c:v>29.4</c:v>
                </c:pt>
                <c:pt idx="2832">
                  <c:v>29.3</c:v>
                </c:pt>
                <c:pt idx="2833">
                  <c:v>29.3</c:v>
                </c:pt>
                <c:pt idx="2834">
                  <c:v>29.3</c:v>
                </c:pt>
                <c:pt idx="2835">
                  <c:v>29.3</c:v>
                </c:pt>
                <c:pt idx="2836">
                  <c:v>29.3</c:v>
                </c:pt>
                <c:pt idx="2837">
                  <c:v>29.3</c:v>
                </c:pt>
                <c:pt idx="2838">
                  <c:v>29.3</c:v>
                </c:pt>
                <c:pt idx="2839">
                  <c:v>29.3</c:v>
                </c:pt>
                <c:pt idx="2840">
                  <c:v>29.3</c:v>
                </c:pt>
                <c:pt idx="2841">
                  <c:v>29.3</c:v>
                </c:pt>
                <c:pt idx="2842">
                  <c:v>29.3</c:v>
                </c:pt>
                <c:pt idx="2843">
                  <c:v>29.4</c:v>
                </c:pt>
                <c:pt idx="2844">
                  <c:v>29.3</c:v>
                </c:pt>
                <c:pt idx="2845">
                  <c:v>29.3</c:v>
                </c:pt>
                <c:pt idx="2846">
                  <c:v>29.3</c:v>
                </c:pt>
                <c:pt idx="2847">
                  <c:v>29.3</c:v>
                </c:pt>
                <c:pt idx="2848">
                  <c:v>29.3</c:v>
                </c:pt>
                <c:pt idx="2849">
                  <c:v>29.3</c:v>
                </c:pt>
                <c:pt idx="2850">
                  <c:v>29.3</c:v>
                </c:pt>
                <c:pt idx="2851">
                  <c:v>29.3</c:v>
                </c:pt>
                <c:pt idx="2852">
                  <c:v>29.3</c:v>
                </c:pt>
                <c:pt idx="2853">
                  <c:v>29.3</c:v>
                </c:pt>
                <c:pt idx="2854">
                  <c:v>29.3</c:v>
                </c:pt>
                <c:pt idx="2855">
                  <c:v>29.4</c:v>
                </c:pt>
                <c:pt idx="2856">
                  <c:v>29.4</c:v>
                </c:pt>
                <c:pt idx="2857">
                  <c:v>29.4</c:v>
                </c:pt>
                <c:pt idx="2858">
                  <c:v>29.3</c:v>
                </c:pt>
                <c:pt idx="2859">
                  <c:v>29.3</c:v>
                </c:pt>
                <c:pt idx="2860">
                  <c:v>29.3</c:v>
                </c:pt>
                <c:pt idx="2861">
                  <c:v>29.3</c:v>
                </c:pt>
                <c:pt idx="2862">
                  <c:v>29.3</c:v>
                </c:pt>
                <c:pt idx="2863">
                  <c:v>29.3</c:v>
                </c:pt>
                <c:pt idx="2864">
                  <c:v>29.3</c:v>
                </c:pt>
                <c:pt idx="2865">
                  <c:v>29.3</c:v>
                </c:pt>
                <c:pt idx="2866">
                  <c:v>29.3</c:v>
                </c:pt>
                <c:pt idx="2867">
                  <c:v>29.3</c:v>
                </c:pt>
                <c:pt idx="2868">
                  <c:v>29.3</c:v>
                </c:pt>
                <c:pt idx="2869">
                  <c:v>29.3</c:v>
                </c:pt>
                <c:pt idx="2870">
                  <c:v>29.3</c:v>
                </c:pt>
                <c:pt idx="2871">
                  <c:v>29.3</c:v>
                </c:pt>
                <c:pt idx="2872">
                  <c:v>29.3</c:v>
                </c:pt>
                <c:pt idx="2873">
                  <c:v>29.3</c:v>
                </c:pt>
                <c:pt idx="2874">
                  <c:v>29.3</c:v>
                </c:pt>
                <c:pt idx="2875">
                  <c:v>29.3</c:v>
                </c:pt>
                <c:pt idx="2876">
                  <c:v>29.3</c:v>
                </c:pt>
                <c:pt idx="2877">
                  <c:v>29.3</c:v>
                </c:pt>
                <c:pt idx="2878">
                  <c:v>29.3</c:v>
                </c:pt>
                <c:pt idx="2879">
                  <c:v>29.4</c:v>
                </c:pt>
                <c:pt idx="2880">
                  <c:v>29.3</c:v>
                </c:pt>
                <c:pt idx="2881">
                  <c:v>29.3</c:v>
                </c:pt>
                <c:pt idx="2882">
                  <c:v>29.3</c:v>
                </c:pt>
                <c:pt idx="2883">
                  <c:v>29.3</c:v>
                </c:pt>
                <c:pt idx="2884">
                  <c:v>29.3</c:v>
                </c:pt>
                <c:pt idx="2885">
                  <c:v>29.3</c:v>
                </c:pt>
                <c:pt idx="2886">
                  <c:v>29.3</c:v>
                </c:pt>
                <c:pt idx="2887">
                  <c:v>29.3</c:v>
                </c:pt>
                <c:pt idx="2888">
                  <c:v>29.3</c:v>
                </c:pt>
                <c:pt idx="2889">
                  <c:v>29.3</c:v>
                </c:pt>
                <c:pt idx="2890">
                  <c:v>29.3</c:v>
                </c:pt>
                <c:pt idx="2891">
                  <c:v>29.3</c:v>
                </c:pt>
                <c:pt idx="2892">
                  <c:v>29.3</c:v>
                </c:pt>
                <c:pt idx="2893">
                  <c:v>29.3</c:v>
                </c:pt>
                <c:pt idx="2894">
                  <c:v>29.3</c:v>
                </c:pt>
                <c:pt idx="2895">
                  <c:v>29.3</c:v>
                </c:pt>
                <c:pt idx="2896">
                  <c:v>29.3</c:v>
                </c:pt>
                <c:pt idx="2897">
                  <c:v>29.3</c:v>
                </c:pt>
                <c:pt idx="2898">
                  <c:v>29.3</c:v>
                </c:pt>
                <c:pt idx="2899">
                  <c:v>29.3</c:v>
                </c:pt>
                <c:pt idx="2900">
                  <c:v>29.3</c:v>
                </c:pt>
                <c:pt idx="2901">
                  <c:v>29.3</c:v>
                </c:pt>
                <c:pt idx="2902">
                  <c:v>29.3</c:v>
                </c:pt>
                <c:pt idx="2903">
                  <c:v>29.3</c:v>
                </c:pt>
                <c:pt idx="2904">
                  <c:v>29.3</c:v>
                </c:pt>
                <c:pt idx="2905">
                  <c:v>29.3</c:v>
                </c:pt>
                <c:pt idx="2906">
                  <c:v>29.3</c:v>
                </c:pt>
                <c:pt idx="2907">
                  <c:v>29.4</c:v>
                </c:pt>
                <c:pt idx="2908">
                  <c:v>29.3</c:v>
                </c:pt>
                <c:pt idx="2909">
                  <c:v>29.3</c:v>
                </c:pt>
                <c:pt idx="2910">
                  <c:v>29.3</c:v>
                </c:pt>
                <c:pt idx="2911">
                  <c:v>29.3</c:v>
                </c:pt>
                <c:pt idx="2912">
                  <c:v>29.3</c:v>
                </c:pt>
                <c:pt idx="2913">
                  <c:v>29.3</c:v>
                </c:pt>
                <c:pt idx="2914">
                  <c:v>29.3</c:v>
                </c:pt>
                <c:pt idx="2915">
                  <c:v>29.3</c:v>
                </c:pt>
                <c:pt idx="2916">
                  <c:v>29.3</c:v>
                </c:pt>
                <c:pt idx="2917">
                  <c:v>29.3</c:v>
                </c:pt>
                <c:pt idx="2918">
                  <c:v>29.3</c:v>
                </c:pt>
                <c:pt idx="2919">
                  <c:v>29.3</c:v>
                </c:pt>
                <c:pt idx="2920">
                  <c:v>29.3</c:v>
                </c:pt>
                <c:pt idx="2921">
                  <c:v>29.4</c:v>
                </c:pt>
                <c:pt idx="2922">
                  <c:v>29.3</c:v>
                </c:pt>
                <c:pt idx="2923">
                  <c:v>29.3</c:v>
                </c:pt>
                <c:pt idx="2924">
                  <c:v>29.3</c:v>
                </c:pt>
                <c:pt idx="2925">
                  <c:v>29.3</c:v>
                </c:pt>
                <c:pt idx="2926">
                  <c:v>29.3</c:v>
                </c:pt>
                <c:pt idx="2927">
                  <c:v>29.3</c:v>
                </c:pt>
                <c:pt idx="2928">
                  <c:v>29.3</c:v>
                </c:pt>
                <c:pt idx="2929">
                  <c:v>29.3</c:v>
                </c:pt>
                <c:pt idx="2930">
                  <c:v>29.3</c:v>
                </c:pt>
                <c:pt idx="2931">
                  <c:v>29.3</c:v>
                </c:pt>
                <c:pt idx="2932">
                  <c:v>29.3</c:v>
                </c:pt>
                <c:pt idx="2933">
                  <c:v>29.3</c:v>
                </c:pt>
                <c:pt idx="2934">
                  <c:v>29.3</c:v>
                </c:pt>
                <c:pt idx="2935">
                  <c:v>29.3</c:v>
                </c:pt>
                <c:pt idx="2936">
                  <c:v>29.3</c:v>
                </c:pt>
                <c:pt idx="2937">
                  <c:v>29.3</c:v>
                </c:pt>
                <c:pt idx="2938">
                  <c:v>29.3</c:v>
                </c:pt>
                <c:pt idx="2939">
                  <c:v>29.3</c:v>
                </c:pt>
                <c:pt idx="2940">
                  <c:v>29.3</c:v>
                </c:pt>
                <c:pt idx="2941">
                  <c:v>29.3</c:v>
                </c:pt>
                <c:pt idx="2942">
                  <c:v>29.3</c:v>
                </c:pt>
                <c:pt idx="2943">
                  <c:v>29.3</c:v>
                </c:pt>
                <c:pt idx="2944">
                  <c:v>29.3</c:v>
                </c:pt>
                <c:pt idx="2945">
                  <c:v>29.3</c:v>
                </c:pt>
                <c:pt idx="2946">
                  <c:v>29.3</c:v>
                </c:pt>
                <c:pt idx="2947">
                  <c:v>29.3</c:v>
                </c:pt>
                <c:pt idx="2948">
                  <c:v>29.3</c:v>
                </c:pt>
                <c:pt idx="2949">
                  <c:v>29.3</c:v>
                </c:pt>
                <c:pt idx="2950">
                  <c:v>29.3</c:v>
                </c:pt>
                <c:pt idx="2951">
                  <c:v>29.3</c:v>
                </c:pt>
                <c:pt idx="2952">
                  <c:v>29.3</c:v>
                </c:pt>
                <c:pt idx="2953">
                  <c:v>29.3</c:v>
                </c:pt>
                <c:pt idx="2954">
                  <c:v>29.3</c:v>
                </c:pt>
                <c:pt idx="2955">
                  <c:v>29.3</c:v>
                </c:pt>
                <c:pt idx="2956">
                  <c:v>29.3</c:v>
                </c:pt>
                <c:pt idx="2957">
                  <c:v>29.3</c:v>
                </c:pt>
                <c:pt idx="2958">
                  <c:v>29.3</c:v>
                </c:pt>
                <c:pt idx="2959">
                  <c:v>29.3</c:v>
                </c:pt>
                <c:pt idx="2960">
                  <c:v>29.3</c:v>
                </c:pt>
                <c:pt idx="2961">
                  <c:v>29.3</c:v>
                </c:pt>
                <c:pt idx="2962">
                  <c:v>29.3</c:v>
                </c:pt>
                <c:pt idx="2963">
                  <c:v>29.3</c:v>
                </c:pt>
                <c:pt idx="2964">
                  <c:v>29.3</c:v>
                </c:pt>
                <c:pt idx="2965">
                  <c:v>29.3</c:v>
                </c:pt>
                <c:pt idx="2966">
                  <c:v>29.3</c:v>
                </c:pt>
                <c:pt idx="2967">
                  <c:v>29.3</c:v>
                </c:pt>
                <c:pt idx="2968">
                  <c:v>29.3</c:v>
                </c:pt>
                <c:pt idx="2969">
                  <c:v>29.3</c:v>
                </c:pt>
                <c:pt idx="2970">
                  <c:v>29.3</c:v>
                </c:pt>
                <c:pt idx="2971">
                  <c:v>29.3</c:v>
                </c:pt>
                <c:pt idx="2972">
                  <c:v>29.3</c:v>
                </c:pt>
                <c:pt idx="2973">
                  <c:v>29.3</c:v>
                </c:pt>
                <c:pt idx="2974">
                  <c:v>29.3</c:v>
                </c:pt>
                <c:pt idx="2975">
                  <c:v>29.3</c:v>
                </c:pt>
                <c:pt idx="2976">
                  <c:v>29.3</c:v>
                </c:pt>
                <c:pt idx="2977">
                  <c:v>29.3</c:v>
                </c:pt>
                <c:pt idx="2978">
                  <c:v>29.3</c:v>
                </c:pt>
                <c:pt idx="2979">
                  <c:v>29.3</c:v>
                </c:pt>
                <c:pt idx="2980">
                  <c:v>29.3</c:v>
                </c:pt>
                <c:pt idx="2981">
                  <c:v>29.3</c:v>
                </c:pt>
                <c:pt idx="2982">
                  <c:v>29.3</c:v>
                </c:pt>
                <c:pt idx="2983">
                  <c:v>29.3</c:v>
                </c:pt>
                <c:pt idx="2984">
                  <c:v>29.3</c:v>
                </c:pt>
                <c:pt idx="2985">
                  <c:v>29.3</c:v>
                </c:pt>
                <c:pt idx="2986">
                  <c:v>29.3</c:v>
                </c:pt>
                <c:pt idx="2987">
                  <c:v>29.3</c:v>
                </c:pt>
                <c:pt idx="2988">
                  <c:v>29.3</c:v>
                </c:pt>
                <c:pt idx="2989">
                  <c:v>29.3</c:v>
                </c:pt>
                <c:pt idx="2990">
                  <c:v>29.3</c:v>
                </c:pt>
                <c:pt idx="2991">
                  <c:v>29.3</c:v>
                </c:pt>
                <c:pt idx="2992">
                  <c:v>29.3</c:v>
                </c:pt>
                <c:pt idx="2993">
                  <c:v>29.3</c:v>
                </c:pt>
                <c:pt idx="2994">
                  <c:v>29.3</c:v>
                </c:pt>
                <c:pt idx="2995">
                  <c:v>29.3</c:v>
                </c:pt>
                <c:pt idx="2996">
                  <c:v>29.3</c:v>
                </c:pt>
                <c:pt idx="2997">
                  <c:v>29.3</c:v>
                </c:pt>
                <c:pt idx="2998">
                  <c:v>29.3</c:v>
                </c:pt>
                <c:pt idx="2999">
                  <c:v>29.3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9D67-4FF8-9006-B034C002829C}"/>
            </c:ext>
          </c:extLst>
        </c:ser>
        <c:ser>
          <c:idx val="10"/>
          <c:order val="10"/>
          <c:tx>
            <c:strRef>
              <c:f>'device 1_2016-06-02_13-49-29'!$L$1:$L$2</c:f>
              <c:strCache>
                <c:ptCount val="2"/>
                <c:pt idx="0">
                  <c:v>CH11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1_2016-06-02_13-49-29'!$L$3:$L$3002</c:f>
              <c:numCache>
                <c:formatCode>General</c:formatCode>
                <c:ptCount val="3000"/>
                <c:pt idx="0">
                  <c:v>29.4</c:v>
                </c:pt>
                <c:pt idx="1">
                  <c:v>29.2</c:v>
                </c:pt>
                <c:pt idx="2">
                  <c:v>29.1</c:v>
                </c:pt>
                <c:pt idx="3">
                  <c:v>29.1</c:v>
                </c:pt>
                <c:pt idx="4">
                  <c:v>28.8</c:v>
                </c:pt>
                <c:pt idx="5">
                  <c:v>29.3</c:v>
                </c:pt>
                <c:pt idx="6">
                  <c:v>29</c:v>
                </c:pt>
                <c:pt idx="7">
                  <c:v>29</c:v>
                </c:pt>
                <c:pt idx="8">
                  <c:v>29.2</c:v>
                </c:pt>
                <c:pt idx="9">
                  <c:v>29</c:v>
                </c:pt>
                <c:pt idx="10">
                  <c:v>28.8</c:v>
                </c:pt>
                <c:pt idx="11">
                  <c:v>29.1</c:v>
                </c:pt>
                <c:pt idx="12">
                  <c:v>29.2</c:v>
                </c:pt>
                <c:pt idx="13">
                  <c:v>29</c:v>
                </c:pt>
                <c:pt idx="14">
                  <c:v>29</c:v>
                </c:pt>
                <c:pt idx="15">
                  <c:v>28.9</c:v>
                </c:pt>
                <c:pt idx="16">
                  <c:v>28.8</c:v>
                </c:pt>
                <c:pt idx="17">
                  <c:v>29</c:v>
                </c:pt>
                <c:pt idx="18">
                  <c:v>28.8</c:v>
                </c:pt>
                <c:pt idx="19">
                  <c:v>28.8</c:v>
                </c:pt>
                <c:pt idx="20">
                  <c:v>29</c:v>
                </c:pt>
                <c:pt idx="21">
                  <c:v>28.5</c:v>
                </c:pt>
                <c:pt idx="22">
                  <c:v>28.8</c:v>
                </c:pt>
                <c:pt idx="23">
                  <c:v>28.7</c:v>
                </c:pt>
                <c:pt idx="24">
                  <c:v>28.8</c:v>
                </c:pt>
                <c:pt idx="25">
                  <c:v>28.8</c:v>
                </c:pt>
                <c:pt idx="26">
                  <c:v>28.7</c:v>
                </c:pt>
                <c:pt idx="27">
                  <c:v>28.7</c:v>
                </c:pt>
                <c:pt idx="28">
                  <c:v>28.6</c:v>
                </c:pt>
                <c:pt idx="29">
                  <c:v>28.6</c:v>
                </c:pt>
                <c:pt idx="30">
                  <c:v>28.5</c:v>
                </c:pt>
                <c:pt idx="31">
                  <c:v>28.8</c:v>
                </c:pt>
                <c:pt idx="32">
                  <c:v>28.5</c:v>
                </c:pt>
                <c:pt idx="33">
                  <c:v>28.6</c:v>
                </c:pt>
                <c:pt idx="34">
                  <c:v>28.8</c:v>
                </c:pt>
                <c:pt idx="35">
                  <c:v>28.5</c:v>
                </c:pt>
                <c:pt idx="36">
                  <c:v>28.8</c:v>
                </c:pt>
                <c:pt idx="37">
                  <c:v>28.4</c:v>
                </c:pt>
                <c:pt idx="38">
                  <c:v>28.8</c:v>
                </c:pt>
                <c:pt idx="39">
                  <c:v>28.4</c:v>
                </c:pt>
                <c:pt idx="40">
                  <c:v>28.5</c:v>
                </c:pt>
                <c:pt idx="41">
                  <c:v>28.4</c:v>
                </c:pt>
                <c:pt idx="42">
                  <c:v>28.5</c:v>
                </c:pt>
                <c:pt idx="43">
                  <c:v>28.4</c:v>
                </c:pt>
                <c:pt idx="44">
                  <c:v>28.7</c:v>
                </c:pt>
                <c:pt idx="45">
                  <c:v>28.5</c:v>
                </c:pt>
                <c:pt idx="46">
                  <c:v>28.6</c:v>
                </c:pt>
                <c:pt idx="47">
                  <c:v>28.6</c:v>
                </c:pt>
                <c:pt idx="48">
                  <c:v>28.5</c:v>
                </c:pt>
                <c:pt idx="49">
                  <c:v>28.4</c:v>
                </c:pt>
                <c:pt idx="50">
                  <c:v>28.6</c:v>
                </c:pt>
                <c:pt idx="51">
                  <c:v>28.5</c:v>
                </c:pt>
                <c:pt idx="52">
                  <c:v>28.8</c:v>
                </c:pt>
                <c:pt idx="53">
                  <c:v>28.6</c:v>
                </c:pt>
                <c:pt idx="54">
                  <c:v>28.8</c:v>
                </c:pt>
                <c:pt idx="55">
                  <c:v>28.5</c:v>
                </c:pt>
                <c:pt idx="56">
                  <c:v>29</c:v>
                </c:pt>
                <c:pt idx="57">
                  <c:v>28.4</c:v>
                </c:pt>
                <c:pt idx="58">
                  <c:v>28.8</c:v>
                </c:pt>
                <c:pt idx="59">
                  <c:v>28.5</c:v>
                </c:pt>
                <c:pt idx="60">
                  <c:v>29</c:v>
                </c:pt>
                <c:pt idx="61">
                  <c:v>28.8</c:v>
                </c:pt>
                <c:pt idx="62">
                  <c:v>28.8</c:v>
                </c:pt>
                <c:pt idx="63">
                  <c:v>28.5</c:v>
                </c:pt>
                <c:pt idx="64">
                  <c:v>28.8</c:v>
                </c:pt>
                <c:pt idx="65">
                  <c:v>28.9</c:v>
                </c:pt>
                <c:pt idx="66">
                  <c:v>29.3</c:v>
                </c:pt>
                <c:pt idx="67">
                  <c:v>28.8</c:v>
                </c:pt>
                <c:pt idx="68">
                  <c:v>29.1</c:v>
                </c:pt>
                <c:pt idx="69">
                  <c:v>28.8</c:v>
                </c:pt>
                <c:pt idx="70">
                  <c:v>29.2</c:v>
                </c:pt>
                <c:pt idx="71">
                  <c:v>28.9</c:v>
                </c:pt>
                <c:pt idx="72">
                  <c:v>29.2</c:v>
                </c:pt>
                <c:pt idx="73">
                  <c:v>29.2</c:v>
                </c:pt>
                <c:pt idx="74">
                  <c:v>29.3</c:v>
                </c:pt>
                <c:pt idx="75">
                  <c:v>29.2</c:v>
                </c:pt>
                <c:pt idx="76">
                  <c:v>28.9</c:v>
                </c:pt>
                <c:pt idx="77">
                  <c:v>29.1</c:v>
                </c:pt>
                <c:pt idx="78">
                  <c:v>29.2</c:v>
                </c:pt>
                <c:pt idx="79">
                  <c:v>29.6</c:v>
                </c:pt>
                <c:pt idx="80">
                  <c:v>29.3</c:v>
                </c:pt>
                <c:pt idx="81">
                  <c:v>29.5</c:v>
                </c:pt>
                <c:pt idx="82">
                  <c:v>29.1</c:v>
                </c:pt>
                <c:pt idx="83">
                  <c:v>29.5</c:v>
                </c:pt>
                <c:pt idx="84">
                  <c:v>29.5</c:v>
                </c:pt>
                <c:pt idx="85">
                  <c:v>29.6</c:v>
                </c:pt>
                <c:pt idx="86">
                  <c:v>29.5</c:v>
                </c:pt>
                <c:pt idx="87">
                  <c:v>29.3</c:v>
                </c:pt>
                <c:pt idx="88">
                  <c:v>29.5</c:v>
                </c:pt>
                <c:pt idx="89">
                  <c:v>29.5</c:v>
                </c:pt>
                <c:pt idx="90">
                  <c:v>29.8</c:v>
                </c:pt>
                <c:pt idx="91">
                  <c:v>29.5</c:v>
                </c:pt>
                <c:pt idx="92">
                  <c:v>29.6</c:v>
                </c:pt>
                <c:pt idx="93">
                  <c:v>29.5</c:v>
                </c:pt>
                <c:pt idx="94">
                  <c:v>29.7</c:v>
                </c:pt>
                <c:pt idx="95">
                  <c:v>29.9</c:v>
                </c:pt>
                <c:pt idx="96">
                  <c:v>29.9</c:v>
                </c:pt>
                <c:pt idx="97">
                  <c:v>29.8</c:v>
                </c:pt>
                <c:pt idx="98">
                  <c:v>29.6</c:v>
                </c:pt>
                <c:pt idx="99">
                  <c:v>29.8</c:v>
                </c:pt>
                <c:pt idx="100">
                  <c:v>29.8</c:v>
                </c:pt>
                <c:pt idx="101">
                  <c:v>30</c:v>
                </c:pt>
                <c:pt idx="102">
                  <c:v>29.8</c:v>
                </c:pt>
                <c:pt idx="103">
                  <c:v>30</c:v>
                </c:pt>
                <c:pt idx="104">
                  <c:v>29.6</c:v>
                </c:pt>
                <c:pt idx="105">
                  <c:v>29.9</c:v>
                </c:pt>
                <c:pt idx="106">
                  <c:v>30.1</c:v>
                </c:pt>
                <c:pt idx="107">
                  <c:v>30</c:v>
                </c:pt>
                <c:pt idx="108">
                  <c:v>30.1</c:v>
                </c:pt>
                <c:pt idx="109">
                  <c:v>29.8</c:v>
                </c:pt>
                <c:pt idx="110">
                  <c:v>30</c:v>
                </c:pt>
                <c:pt idx="111">
                  <c:v>30</c:v>
                </c:pt>
                <c:pt idx="112">
                  <c:v>30.2</c:v>
                </c:pt>
                <c:pt idx="113">
                  <c:v>29.9</c:v>
                </c:pt>
                <c:pt idx="114">
                  <c:v>29.9</c:v>
                </c:pt>
                <c:pt idx="115">
                  <c:v>29.9</c:v>
                </c:pt>
                <c:pt idx="116">
                  <c:v>30.1</c:v>
                </c:pt>
                <c:pt idx="117">
                  <c:v>30.1</c:v>
                </c:pt>
                <c:pt idx="118">
                  <c:v>30.1</c:v>
                </c:pt>
                <c:pt idx="119">
                  <c:v>30.1</c:v>
                </c:pt>
                <c:pt idx="120">
                  <c:v>29.8</c:v>
                </c:pt>
                <c:pt idx="121">
                  <c:v>30.3</c:v>
                </c:pt>
                <c:pt idx="122">
                  <c:v>30.1</c:v>
                </c:pt>
                <c:pt idx="123">
                  <c:v>30.2</c:v>
                </c:pt>
                <c:pt idx="124">
                  <c:v>30</c:v>
                </c:pt>
                <c:pt idx="125">
                  <c:v>30.1</c:v>
                </c:pt>
                <c:pt idx="126">
                  <c:v>30</c:v>
                </c:pt>
                <c:pt idx="127">
                  <c:v>30.3</c:v>
                </c:pt>
                <c:pt idx="128">
                  <c:v>30.3</c:v>
                </c:pt>
                <c:pt idx="129">
                  <c:v>30.1</c:v>
                </c:pt>
                <c:pt idx="130">
                  <c:v>30.2</c:v>
                </c:pt>
                <c:pt idx="131">
                  <c:v>29.9</c:v>
                </c:pt>
                <c:pt idx="132">
                  <c:v>30.2</c:v>
                </c:pt>
                <c:pt idx="133">
                  <c:v>30.2</c:v>
                </c:pt>
                <c:pt idx="134">
                  <c:v>30.4</c:v>
                </c:pt>
                <c:pt idx="135">
                  <c:v>30.1</c:v>
                </c:pt>
                <c:pt idx="136">
                  <c:v>30.5</c:v>
                </c:pt>
                <c:pt idx="137">
                  <c:v>30</c:v>
                </c:pt>
                <c:pt idx="138">
                  <c:v>30.5</c:v>
                </c:pt>
                <c:pt idx="139">
                  <c:v>30.5</c:v>
                </c:pt>
                <c:pt idx="140">
                  <c:v>30.3</c:v>
                </c:pt>
                <c:pt idx="141">
                  <c:v>30.5</c:v>
                </c:pt>
                <c:pt idx="142">
                  <c:v>30.3</c:v>
                </c:pt>
                <c:pt idx="143">
                  <c:v>30.5</c:v>
                </c:pt>
                <c:pt idx="144">
                  <c:v>30.3</c:v>
                </c:pt>
                <c:pt idx="145">
                  <c:v>30.6</c:v>
                </c:pt>
                <c:pt idx="146">
                  <c:v>30.3</c:v>
                </c:pt>
                <c:pt idx="147">
                  <c:v>30.6</c:v>
                </c:pt>
                <c:pt idx="148">
                  <c:v>30.4</c:v>
                </c:pt>
                <c:pt idx="149">
                  <c:v>30.5</c:v>
                </c:pt>
                <c:pt idx="150">
                  <c:v>30.5</c:v>
                </c:pt>
                <c:pt idx="151">
                  <c:v>30.4</c:v>
                </c:pt>
                <c:pt idx="152">
                  <c:v>30.4</c:v>
                </c:pt>
                <c:pt idx="153">
                  <c:v>30.3</c:v>
                </c:pt>
                <c:pt idx="154">
                  <c:v>30.6</c:v>
                </c:pt>
                <c:pt idx="155">
                  <c:v>30.3</c:v>
                </c:pt>
                <c:pt idx="156">
                  <c:v>30.6</c:v>
                </c:pt>
                <c:pt idx="157">
                  <c:v>30.3</c:v>
                </c:pt>
                <c:pt idx="158">
                  <c:v>30.5</c:v>
                </c:pt>
                <c:pt idx="159">
                  <c:v>30.5</c:v>
                </c:pt>
                <c:pt idx="160">
                  <c:v>30.5</c:v>
                </c:pt>
                <c:pt idx="161">
                  <c:v>30.5</c:v>
                </c:pt>
                <c:pt idx="162">
                  <c:v>30.5</c:v>
                </c:pt>
                <c:pt idx="163">
                  <c:v>30.6</c:v>
                </c:pt>
                <c:pt idx="164">
                  <c:v>30.4</c:v>
                </c:pt>
                <c:pt idx="165">
                  <c:v>30.7</c:v>
                </c:pt>
                <c:pt idx="166">
                  <c:v>30.3</c:v>
                </c:pt>
                <c:pt idx="167">
                  <c:v>30.7</c:v>
                </c:pt>
                <c:pt idx="168">
                  <c:v>30.5</c:v>
                </c:pt>
                <c:pt idx="169">
                  <c:v>30.8</c:v>
                </c:pt>
                <c:pt idx="170">
                  <c:v>30.6</c:v>
                </c:pt>
                <c:pt idx="171">
                  <c:v>30.6</c:v>
                </c:pt>
                <c:pt idx="172">
                  <c:v>30.6</c:v>
                </c:pt>
                <c:pt idx="173">
                  <c:v>30.6</c:v>
                </c:pt>
                <c:pt idx="174">
                  <c:v>30.6</c:v>
                </c:pt>
                <c:pt idx="175">
                  <c:v>30.4</c:v>
                </c:pt>
                <c:pt idx="176">
                  <c:v>30.6</c:v>
                </c:pt>
                <c:pt idx="177">
                  <c:v>30.5</c:v>
                </c:pt>
                <c:pt idx="178">
                  <c:v>30.6</c:v>
                </c:pt>
                <c:pt idx="179">
                  <c:v>30.6</c:v>
                </c:pt>
                <c:pt idx="180">
                  <c:v>30.6</c:v>
                </c:pt>
                <c:pt idx="181">
                  <c:v>31</c:v>
                </c:pt>
                <c:pt idx="182">
                  <c:v>30.5</c:v>
                </c:pt>
                <c:pt idx="183">
                  <c:v>31</c:v>
                </c:pt>
                <c:pt idx="184">
                  <c:v>30.5</c:v>
                </c:pt>
                <c:pt idx="185">
                  <c:v>30.8</c:v>
                </c:pt>
                <c:pt idx="186">
                  <c:v>30.7</c:v>
                </c:pt>
                <c:pt idx="187">
                  <c:v>30.7</c:v>
                </c:pt>
                <c:pt idx="188">
                  <c:v>30.9</c:v>
                </c:pt>
                <c:pt idx="189">
                  <c:v>30.5</c:v>
                </c:pt>
                <c:pt idx="190">
                  <c:v>30.8</c:v>
                </c:pt>
                <c:pt idx="191">
                  <c:v>30.5</c:v>
                </c:pt>
                <c:pt idx="192">
                  <c:v>30.8</c:v>
                </c:pt>
                <c:pt idx="193">
                  <c:v>30.6</c:v>
                </c:pt>
                <c:pt idx="194">
                  <c:v>30.6</c:v>
                </c:pt>
                <c:pt idx="195">
                  <c:v>30.8</c:v>
                </c:pt>
                <c:pt idx="196">
                  <c:v>30.7</c:v>
                </c:pt>
                <c:pt idx="197">
                  <c:v>31</c:v>
                </c:pt>
                <c:pt idx="198">
                  <c:v>30.6</c:v>
                </c:pt>
                <c:pt idx="199">
                  <c:v>30.6</c:v>
                </c:pt>
                <c:pt idx="200">
                  <c:v>30.9</c:v>
                </c:pt>
                <c:pt idx="201">
                  <c:v>30.7</c:v>
                </c:pt>
                <c:pt idx="202">
                  <c:v>30.8</c:v>
                </c:pt>
                <c:pt idx="203">
                  <c:v>30.7</c:v>
                </c:pt>
                <c:pt idx="204">
                  <c:v>31</c:v>
                </c:pt>
                <c:pt idx="205">
                  <c:v>30.6</c:v>
                </c:pt>
                <c:pt idx="206">
                  <c:v>30.8</c:v>
                </c:pt>
                <c:pt idx="207">
                  <c:v>30.9</c:v>
                </c:pt>
                <c:pt idx="208">
                  <c:v>31</c:v>
                </c:pt>
                <c:pt idx="209">
                  <c:v>31</c:v>
                </c:pt>
                <c:pt idx="210">
                  <c:v>30.7</c:v>
                </c:pt>
                <c:pt idx="211">
                  <c:v>31</c:v>
                </c:pt>
                <c:pt idx="212">
                  <c:v>30.6</c:v>
                </c:pt>
                <c:pt idx="213">
                  <c:v>31</c:v>
                </c:pt>
                <c:pt idx="214">
                  <c:v>30.8</c:v>
                </c:pt>
                <c:pt idx="215">
                  <c:v>30.9</c:v>
                </c:pt>
                <c:pt idx="216">
                  <c:v>31.1</c:v>
                </c:pt>
                <c:pt idx="217">
                  <c:v>30.8</c:v>
                </c:pt>
                <c:pt idx="218">
                  <c:v>30.9</c:v>
                </c:pt>
                <c:pt idx="219">
                  <c:v>30.8</c:v>
                </c:pt>
                <c:pt idx="220">
                  <c:v>31</c:v>
                </c:pt>
                <c:pt idx="221">
                  <c:v>30.9</c:v>
                </c:pt>
                <c:pt idx="222">
                  <c:v>31</c:v>
                </c:pt>
                <c:pt idx="223">
                  <c:v>31</c:v>
                </c:pt>
                <c:pt idx="224">
                  <c:v>30.8</c:v>
                </c:pt>
                <c:pt idx="225">
                  <c:v>31.1</c:v>
                </c:pt>
                <c:pt idx="226">
                  <c:v>30.8</c:v>
                </c:pt>
                <c:pt idx="227">
                  <c:v>31</c:v>
                </c:pt>
                <c:pt idx="228">
                  <c:v>30.8</c:v>
                </c:pt>
                <c:pt idx="229">
                  <c:v>31</c:v>
                </c:pt>
                <c:pt idx="230">
                  <c:v>30.9</c:v>
                </c:pt>
                <c:pt idx="231">
                  <c:v>31.1</c:v>
                </c:pt>
                <c:pt idx="232">
                  <c:v>31</c:v>
                </c:pt>
                <c:pt idx="233">
                  <c:v>30.6</c:v>
                </c:pt>
                <c:pt idx="234">
                  <c:v>31</c:v>
                </c:pt>
                <c:pt idx="235">
                  <c:v>30.8</c:v>
                </c:pt>
                <c:pt idx="236">
                  <c:v>31</c:v>
                </c:pt>
                <c:pt idx="237">
                  <c:v>31.1</c:v>
                </c:pt>
                <c:pt idx="238">
                  <c:v>30.9</c:v>
                </c:pt>
                <c:pt idx="239">
                  <c:v>31.3</c:v>
                </c:pt>
                <c:pt idx="240">
                  <c:v>30.6</c:v>
                </c:pt>
                <c:pt idx="241">
                  <c:v>31.3</c:v>
                </c:pt>
                <c:pt idx="242">
                  <c:v>31</c:v>
                </c:pt>
                <c:pt idx="243">
                  <c:v>31.1</c:v>
                </c:pt>
                <c:pt idx="244">
                  <c:v>31.2</c:v>
                </c:pt>
                <c:pt idx="245">
                  <c:v>31</c:v>
                </c:pt>
                <c:pt idx="246">
                  <c:v>31</c:v>
                </c:pt>
                <c:pt idx="247">
                  <c:v>31</c:v>
                </c:pt>
                <c:pt idx="248">
                  <c:v>31</c:v>
                </c:pt>
                <c:pt idx="249">
                  <c:v>31.2</c:v>
                </c:pt>
                <c:pt idx="250">
                  <c:v>31</c:v>
                </c:pt>
                <c:pt idx="251">
                  <c:v>31.3</c:v>
                </c:pt>
                <c:pt idx="252">
                  <c:v>30.8</c:v>
                </c:pt>
                <c:pt idx="253">
                  <c:v>31.3</c:v>
                </c:pt>
                <c:pt idx="254">
                  <c:v>31</c:v>
                </c:pt>
                <c:pt idx="255">
                  <c:v>31.1</c:v>
                </c:pt>
                <c:pt idx="256">
                  <c:v>31</c:v>
                </c:pt>
                <c:pt idx="257">
                  <c:v>31.1</c:v>
                </c:pt>
                <c:pt idx="258">
                  <c:v>31.1</c:v>
                </c:pt>
                <c:pt idx="259">
                  <c:v>31</c:v>
                </c:pt>
                <c:pt idx="260">
                  <c:v>31.3</c:v>
                </c:pt>
                <c:pt idx="261">
                  <c:v>31</c:v>
                </c:pt>
                <c:pt idx="262">
                  <c:v>31.3</c:v>
                </c:pt>
                <c:pt idx="263">
                  <c:v>31.1</c:v>
                </c:pt>
                <c:pt idx="264">
                  <c:v>31</c:v>
                </c:pt>
                <c:pt idx="265">
                  <c:v>31.3</c:v>
                </c:pt>
                <c:pt idx="266">
                  <c:v>31.1</c:v>
                </c:pt>
                <c:pt idx="267">
                  <c:v>31.2</c:v>
                </c:pt>
                <c:pt idx="268">
                  <c:v>31</c:v>
                </c:pt>
                <c:pt idx="269">
                  <c:v>31.3</c:v>
                </c:pt>
                <c:pt idx="270">
                  <c:v>31.1</c:v>
                </c:pt>
                <c:pt idx="271">
                  <c:v>31.3</c:v>
                </c:pt>
                <c:pt idx="272">
                  <c:v>31.3</c:v>
                </c:pt>
                <c:pt idx="273">
                  <c:v>31.1</c:v>
                </c:pt>
                <c:pt idx="274">
                  <c:v>31.3</c:v>
                </c:pt>
                <c:pt idx="275">
                  <c:v>31</c:v>
                </c:pt>
                <c:pt idx="276">
                  <c:v>31.4</c:v>
                </c:pt>
                <c:pt idx="277">
                  <c:v>31.1</c:v>
                </c:pt>
                <c:pt idx="278">
                  <c:v>31.2</c:v>
                </c:pt>
                <c:pt idx="279">
                  <c:v>31.2</c:v>
                </c:pt>
                <c:pt idx="280">
                  <c:v>31.3</c:v>
                </c:pt>
                <c:pt idx="281">
                  <c:v>31.3</c:v>
                </c:pt>
                <c:pt idx="282">
                  <c:v>31.3</c:v>
                </c:pt>
                <c:pt idx="283">
                  <c:v>31.3</c:v>
                </c:pt>
                <c:pt idx="284">
                  <c:v>31.1</c:v>
                </c:pt>
                <c:pt idx="285">
                  <c:v>31.3</c:v>
                </c:pt>
                <c:pt idx="286">
                  <c:v>31.1</c:v>
                </c:pt>
                <c:pt idx="287">
                  <c:v>31.3</c:v>
                </c:pt>
                <c:pt idx="288">
                  <c:v>31.3</c:v>
                </c:pt>
                <c:pt idx="289">
                  <c:v>31.2</c:v>
                </c:pt>
                <c:pt idx="290">
                  <c:v>31.3</c:v>
                </c:pt>
                <c:pt idx="291">
                  <c:v>31.1</c:v>
                </c:pt>
                <c:pt idx="292">
                  <c:v>31.3</c:v>
                </c:pt>
                <c:pt idx="293">
                  <c:v>31.3</c:v>
                </c:pt>
                <c:pt idx="294">
                  <c:v>31.3</c:v>
                </c:pt>
                <c:pt idx="295">
                  <c:v>31.4</c:v>
                </c:pt>
                <c:pt idx="296">
                  <c:v>31.2</c:v>
                </c:pt>
                <c:pt idx="297">
                  <c:v>31.4</c:v>
                </c:pt>
                <c:pt idx="298">
                  <c:v>31.2</c:v>
                </c:pt>
                <c:pt idx="299">
                  <c:v>31.4</c:v>
                </c:pt>
                <c:pt idx="300">
                  <c:v>31.3</c:v>
                </c:pt>
                <c:pt idx="301">
                  <c:v>31.3</c:v>
                </c:pt>
                <c:pt idx="302">
                  <c:v>31.3</c:v>
                </c:pt>
                <c:pt idx="303">
                  <c:v>31.3</c:v>
                </c:pt>
                <c:pt idx="304">
                  <c:v>31.6</c:v>
                </c:pt>
                <c:pt idx="305">
                  <c:v>31.2</c:v>
                </c:pt>
                <c:pt idx="306">
                  <c:v>31.3</c:v>
                </c:pt>
                <c:pt idx="307">
                  <c:v>31.4</c:v>
                </c:pt>
                <c:pt idx="308">
                  <c:v>31.2</c:v>
                </c:pt>
                <c:pt idx="309">
                  <c:v>31</c:v>
                </c:pt>
                <c:pt idx="310">
                  <c:v>31.1</c:v>
                </c:pt>
                <c:pt idx="311">
                  <c:v>31.1</c:v>
                </c:pt>
                <c:pt idx="312">
                  <c:v>31</c:v>
                </c:pt>
                <c:pt idx="313">
                  <c:v>31</c:v>
                </c:pt>
                <c:pt idx="314">
                  <c:v>30.8</c:v>
                </c:pt>
                <c:pt idx="315">
                  <c:v>30.8</c:v>
                </c:pt>
                <c:pt idx="316">
                  <c:v>30.8</c:v>
                </c:pt>
                <c:pt idx="317">
                  <c:v>30.8</c:v>
                </c:pt>
                <c:pt idx="318">
                  <c:v>30.8</c:v>
                </c:pt>
                <c:pt idx="319">
                  <c:v>30.7</c:v>
                </c:pt>
                <c:pt idx="320">
                  <c:v>30.7</c:v>
                </c:pt>
                <c:pt idx="321">
                  <c:v>30.7</c:v>
                </c:pt>
                <c:pt idx="322">
                  <c:v>30.8</c:v>
                </c:pt>
                <c:pt idx="323">
                  <c:v>30.8</c:v>
                </c:pt>
                <c:pt idx="324">
                  <c:v>30.8</c:v>
                </c:pt>
                <c:pt idx="325">
                  <c:v>30.8</c:v>
                </c:pt>
                <c:pt idx="326">
                  <c:v>30.7</c:v>
                </c:pt>
                <c:pt idx="327">
                  <c:v>30.8</c:v>
                </c:pt>
                <c:pt idx="328">
                  <c:v>30.8</c:v>
                </c:pt>
                <c:pt idx="329">
                  <c:v>30.8</c:v>
                </c:pt>
                <c:pt idx="330">
                  <c:v>30.8</c:v>
                </c:pt>
                <c:pt idx="331">
                  <c:v>30.8</c:v>
                </c:pt>
                <c:pt idx="332">
                  <c:v>30.8</c:v>
                </c:pt>
                <c:pt idx="333">
                  <c:v>30.8</c:v>
                </c:pt>
                <c:pt idx="334">
                  <c:v>30.8</c:v>
                </c:pt>
                <c:pt idx="335">
                  <c:v>30.9</c:v>
                </c:pt>
                <c:pt idx="336">
                  <c:v>30.8</c:v>
                </c:pt>
                <c:pt idx="337">
                  <c:v>30.9</c:v>
                </c:pt>
                <c:pt idx="338">
                  <c:v>30.8</c:v>
                </c:pt>
                <c:pt idx="339">
                  <c:v>30.9</c:v>
                </c:pt>
                <c:pt idx="340">
                  <c:v>30.8</c:v>
                </c:pt>
                <c:pt idx="341">
                  <c:v>30.8</c:v>
                </c:pt>
                <c:pt idx="342">
                  <c:v>30.8</c:v>
                </c:pt>
                <c:pt idx="343">
                  <c:v>30.8</c:v>
                </c:pt>
                <c:pt idx="344">
                  <c:v>30.8</c:v>
                </c:pt>
                <c:pt idx="345">
                  <c:v>30.8</c:v>
                </c:pt>
                <c:pt idx="346">
                  <c:v>30.8</c:v>
                </c:pt>
                <c:pt idx="347">
                  <c:v>30.8</c:v>
                </c:pt>
                <c:pt idx="348">
                  <c:v>30.8</c:v>
                </c:pt>
                <c:pt idx="349">
                  <c:v>30.9</c:v>
                </c:pt>
                <c:pt idx="350">
                  <c:v>30.8</c:v>
                </c:pt>
                <c:pt idx="351">
                  <c:v>30.9</c:v>
                </c:pt>
                <c:pt idx="352">
                  <c:v>30.9</c:v>
                </c:pt>
                <c:pt idx="353">
                  <c:v>30.8</c:v>
                </c:pt>
                <c:pt idx="354">
                  <c:v>30.8</c:v>
                </c:pt>
                <c:pt idx="355">
                  <c:v>30.8</c:v>
                </c:pt>
                <c:pt idx="356">
                  <c:v>30.8</c:v>
                </c:pt>
                <c:pt idx="357">
                  <c:v>30.8</c:v>
                </c:pt>
                <c:pt idx="358">
                  <c:v>30.8</c:v>
                </c:pt>
                <c:pt idx="359">
                  <c:v>30.8</c:v>
                </c:pt>
                <c:pt idx="360">
                  <c:v>30.9</c:v>
                </c:pt>
                <c:pt idx="361">
                  <c:v>30.9</c:v>
                </c:pt>
                <c:pt idx="362">
                  <c:v>30.8</c:v>
                </c:pt>
                <c:pt idx="363">
                  <c:v>30.8</c:v>
                </c:pt>
                <c:pt idx="364">
                  <c:v>30.8</c:v>
                </c:pt>
                <c:pt idx="365">
                  <c:v>30.8</c:v>
                </c:pt>
                <c:pt idx="366">
                  <c:v>30.8</c:v>
                </c:pt>
                <c:pt idx="367">
                  <c:v>30.8</c:v>
                </c:pt>
                <c:pt idx="368">
                  <c:v>30.8</c:v>
                </c:pt>
                <c:pt idx="369">
                  <c:v>30.8</c:v>
                </c:pt>
                <c:pt idx="370">
                  <c:v>30.8</c:v>
                </c:pt>
                <c:pt idx="371">
                  <c:v>30.8</c:v>
                </c:pt>
                <c:pt idx="372">
                  <c:v>30.9</c:v>
                </c:pt>
                <c:pt idx="373">
                  <c:v>30.9</c:v>
                </c:pt>
                <c:pt idx="374">
                  <c:v>30.9</c:v>
                </c:pt>
                <c:pt idx="375">
                  <c:v>30.9</c:v>
                </c:pt>
                <c:pt idx="376">
                  <c:v>30.9</c:v>
                </c:pt>
                <c:pt idx="377">
                  <c:v>30.8</c:v>
                </c:pt>
                <c:pt idx="378">
                  <c:v>30.8</c:v>
                </c:pt>
                <c:pt idx="379">
                  <c:v>30.8</c:v>
                </c:pt>
                <c:pt idx="380">
                  <c:v>30.9</c:v>
                </c:pt>
                <c:pt idx="381">
                  <c:v>30.9</c:v>
                </c:pt>
                <c:pt idx="382">
                  <c:v>30.9</c:v>
                </c:pt>
                <c:pt idx="383">
                  <c:v>30.9</c:v>
                </c:pt>
                <c:pt idx="384">
                  <c:v>30.8</c:v>
                </c:pt>
                <c:pt idx="385">
                  <c:v>30.9</c:v>
                </c:pt>
                <c:pt idx="386">
                  <c:v>30.9</c:v>
                </c:pt>
                <c:pt idx="387">
                  <c:v>30.8</c:v>
                </c:pt>
                <c:pt idx="388">
                  <c:v>30.9</c:v>
                </c:pt>
                <c:pt idx="389">
                  <c:v>30.8</c:v>
                </c:pt>
                <c:pt idx="390">
                  <c:v>30.9</c:v>
                </c:pt>
                <c:pt idx="391">
                  <c:v>30.8</c:v>
                </c:pt>
                <c:pt idx="392">
                  <c:v>30.8</c:v>
                </c:pt>
                <c:pt idx="393">
                  <c:v>30.9</c:v>
                </c:pt>
                <c:pt idx="394">
                  <c:v>30.8</c:v>
                </c:pt>
                <c:pt idx="395">
                  <c:v>30.8</c:v>
                </c:pt>
                <c:pt idx="396">
                  <c:v>30.8</c:v>
                </c:pt>
                <c:pt idx="397">
                  <c:v>30.8</c:v>
                </c:pt>
                <c:pt idx="398">
                  <c:v>30.8</c:v>
                </c:pt>
                <c:pt idx="399">
                  <c:v>30.9</c:v>
                </c:pt>
                <c:pt idx="400">
                  <c:v>30.8</c:v>
                </c:pt>
                <c:pt idx="401">
                  <c:v>30.8</c:v>
                </c:pt>
                <c:pt idx="402">
                  <c:v>30.8</c:v>
                </c:pt>
                <c:pt idx="403">
                  <c:v>30.6</c:v>
                </c:pt>
                <c:pt idx="404">
                  <c:v>30.6</c:v>
                </c:pt>
                <c:pt idx="405">
                  <c:v>30.6</c:v>
                </c:pt>
                <c:pt idx="406">
                  <c:v>30.6</c:v>
                </c:pt>
                <c:pt idx="407">
                  <c:v>30.6</c:v>
                </c:pt>
                <c:pt idx="408">
                  <c:v>30.7</c:v>
                </c:pt>
                <c:pt idx="409">
                  <c:v>30.6</c:v>
                </c:pt>
                <c:pt idx="410">
                  <c:v>30.7</c:v>
                </c:pt>
                <c:pt idx="411">
                  <c:v>30.7</c:v>
                </c:pt>
                <c:pt idx="412">
                  <c:v>30.7</c:v>
                </c:pt>
                <c:pt idx="413">
                  <c:v>30.6</c:v>
                </c:pt>
                <c:pt idx="414">
                  <c:v>30.6</c:v>
                </c:pt>
                <c:pt idx="415">
                  <c:v>30.6</c:v>
                </c:pt>
                <c:pt idx="416">
                  <c:v>30.7</c:v>
                </c:pt>
                <c:pt idx="417">
                  <c:v>30.6</c:v>
                </c:pt>
                <c:pt idx="418">
                  <c:v>30.7</c:v>
                </c:pt>
                <c:pt idx="419">
                  <c:v>30.6</c:v>
                </c:pt>
                <c:pt idx="420">
                  <c:v>30.7</c:v>
                </c:pt>
                <c:pt idx="421">
                  <c:v>30.6</c:v>
                </c:pt>
                <c:pt idx="422">
                  <c:v>30.6</c:v>
                </c:pt>
                <c:pt idx="423">
                  <c:v>30.6</c:v>
                </c:pt>
                <c:pt idx="424">
                  <c:v>30.6</c:v>
                </c:pt>
                <c:pt idx="425">
                  <c:v>30.7</c:v>
                </c:pt>
                <c:pt idx="426">
                  <c:v>30.7</c:v>
                </c:pt>
                <c:pt idx="427">
                  <c:v>30.6</c:v>
                </c:pt>
                <c:pt idx="428">
                  <c:v>30.7</c:v>
                </c:pt>
                <c:pt idx="429">
                  <c:v>30.7</c:v>
                </c:pt>
                <c:pt idx="430">
                  <c:v>30.7</c:v>
                </c:pt>
                <c:pt idx="431">
                  <c:v>30.6</c:v>
                </c:pt>
                <c:pt idx="432">
                  <c:v>30.6</c:v>
                </c:pt>
                <c:pt idx="433">
                  <c:v>30.6</c:v>
                </c:pt>
                <c:pt idx="434">
                  <c:v>30.6</c:v>
                </c:pt>
                <c:pt idx="435">
                  <c:v>30.6</c:v>
                </c:pt>
                <c:pt idx="436">
                  <c:v>30.7</c:v>
                </c:pt>
                <c:pt idx="437">
                  <c:v>30.7</c:v>
                </c:pt>
                <c:pt idx="438">
                  <c:v>30.6</c:v>
                </c:pt>
                <c:pt idx="439">
                  <c:v>30.6</c:v>
                </c:pt>
                <c:pt idx="440">
                  <c:v>30.6</c:v>
                </c:pt>
                <c:pt idx="441">
                  <c:v>30.6</c:v>
                </c:pt>
                <c:pt idx="442">
                  <c:v>30.6</c:v>
                </c:pt>
                <c:pt idx="443">
                  <c:v>30.6</c:v>
                </c:pt>
                <c:pt idx="444">
                  <c:v>30.6</c:v>
                </c:pt>
                <c:pt idx="445">
                  <c:v>30.6</c:v>
                </c:pt>
                <c:pt idx="446">
                  <c:v>30.6</c:v>
                </c:pt>
                <c:pt idx="447">
                  <c:v>30.6</c:v>
                </c:pt>
                <c:pt idx="448">
                  <c:v>30.6</c:v>
                </c:pt>
                <c:pt idx="449">
                  <c:v>30.6</c:v>
                </c:pt>
                <c:pt idx="450">
                  <c:v>30.6</c:v>
                </c:pt>
                <c:pt idx="451">
                  <c:v>30.6</c:v>
                </c:pt>
                <c:pt idx="452">
                  <c:v>30.6</c:v>
                </c:pt>
                <c:pt idx="453">
                  <c:v>30.6</c:v>
                </c:pt>
                <c:pt idx="454">
                  <c:v>30.6</c:v>
                </c:pt>
                <c:pt idx="455">
                  <c:v>30.6</c:v>
                </c:pt>
                <c:pt idx="456">
                  <c:v>30.6</c:v>
                </c:pt>
                <c:pt idx="457">
                  <c:v>30.6</c:v>
                </c:pt>
                <c:pt idx="458">
                  <c:v>30.6</c:v>
                </c:pt>
                <c:pt idx="459">
                  <c:v>30.6</c:v>
                </c:pt>
                <c:pt idx="460">
                  <c:v>30.6</c:v>
                </c:pt>
                <c:pt idx="461">
                  <c:v>30.6</c:v>
                </c:pt>
                <c:pt idx="462">
                  <c:v>30.6</c:v>
                </c:pt>
                <c:pt idx="463">
                  <c:v>30.6</c:v>
                </c:pt>
                <c:pt idx="464">
                  <c:v>30.6</c:v>
                </c:pt>
                <c:pt idx="465">
                  <c:v>30.7</c:v>
                </c:pt>
                <c:pt idx="466">
                  <c:v>30.6</c:v>
                </c:pt>
                <c:pt idx="467">
                  <c:v>30.6</c:v>
                </c:pt>
                <c:pt idx="468">
                  <c:v>30.7</c:v>
                </c:pt>
                <c:pt idx="469">
                  <c:v>30.6</c:v>
                </c:pt>
                <c:pt idx="470">
                  <c:v>30.6</c:v>
                </c:pt>
                <c:pt idx="471">
                  <c:v>30.6</c:v>
                </c:pt>
                <c:pt idx="472">
                  <c:v>30.6</c:v>
                </c:pt>
                <c:pt idx="473">
                  <c:v>30.6</c:v>
                </c:pt>
                <c:pt idx="474">
                  <c:v>30.6</c:v>
                </c:pt>
                <c:pt idx="475">
                  <c:v>30.7</c:v>
                </c:pt>
                <c:pt idx="476">
                  <c:v>30.6</c:v>
                </c:pt>
                <c:pt idx="477">
                  <c:v>30.6</c:v>
                </c:pt>
                <c:pt idx="478">
                  <c:v>30.6</c:v>
                </c:pt>
                <c:pt idx="479">
                  <c:v>30.6</c:v>
                </c:pt>
                <c:pt idx="480">
                  <c:v>30.6</c:v>
                </c:pt>
                <c:pt idx="481">
                  <c:v>30.6</c:v>
                </c:pt>
                <c:pt idx="482">
                  <c:v>30.6</c:v>
                </c:pt>
                <c:pt idx="483">
                  <c:v>30.6</c:v>
                </c:pt>
                <c:pt idx="484">
                  <c:v>30.6</c:v>
                </c:pt>
                <c:pt idx="485">
                  <c:v>30.6</c:v>
                </c:pt>
                <c:pt idx="486">
                  <c:v>30.6</c:v>
                </c:pt>
                <c:pt idx="487">
                  <c:v>30.6</c:v>
                </c:pt>
                <c:pt idx="488">
                  <c:v>30.6</c:v>
                </c:pt>
                <c:pt idx="489">
                  <c:v>30.6</c:v>
                </c:pt>
                <c:pt idx="490">
                  <c:v>30.6</c:v>
                </c:pt>
                <c:pt idx="491">
                  <c:v>30.6</c:v>
                </c:pt>
                <c:pt idx="492">
                  <c:v>30.6</c:v>
                </c:pt>
                <c:pt idx="493">
                  <c:v>30.7</c:v>
                </c:pt>
                <c:pt idx="494">
                  <c:v>30.6</c:v>
                </c:pt>
                <c:pt idx="495">
                  <c:v>30.6</c:v>
                </c:pt>
                <c:pt idx="496">
                  <c:v>30.6</c:v>
                </c:pt>
                <c:pt idx="497">
                  <c:v>30.6</c:v>
                </c:pt>
                <c:pt idx="498">
                  <c:v>30.7</c:v>
                </c:pt>
                <c:pt idx="499">
                  <c:v>30.6</c:v>
                </c:pt>
                <c:pt idx="500">
                  <c:v>30.6</c:v>
                </c:pt>
                <c:pt idx="501">
                  <c:v>30.6</c:v>
                </c:pt>
                <c:pt idx="502">
                  <c:v>30.6</c:v>
                </c:pt>
                <c:pt idx="503">
                  <c:v>30.6</c:v>
                </c:pt>
                <c:pt idx="504">
                  <c:v>30.6</c:v>
                </c:pt>
                <c:pt idx="505">
                  <c:v>30.6</c:v>
                </c:pt>
                <c:pt idx="506">
                  <c:v>30.6</c:v>
                </c:pt>
                <c:pt idx="507">
                  <c:v>30.6</c:v>
                </c:pt>
                <c:pt idx="508">
                  <c:v>30.6</c:v>
                </c:pt>
                <c:pt idx="509">
                  <c:v>30.6</c:v>
                </c:pt>
                <c:pt idx="510">
                  <c:v>30.6</c:v>
                </c:pt>
                <c:pt idx="511">
                  <c:v>30.6</c:v>
                </c:pt>
                <c:pt idx="512">
                  <c:v>30.6</c:v>
                </c:pt>
                <c:pt idx="513">
                  <c:v>30.6</c:v>
                </c:pt>
                <c:pt idx="514">
                  <c:v>30.6</c:v>
                </c:pt>
                <c:pt idx="515">
                  <c:v>30.6</c:v>
                </c:pt>
                <c:pt idx="516">
                  <c:v>30.6</c:v>
                </c:pt>
                <c:pt idx="517">
                  <c:v>30.6</c:v>
                </c:pt>
                <c:pt idx="518">
                  <c:v>30.6</c:v>
                </c:pt>
                <c:pt idx="519">
                  <c:v>30.6</c:v>
                </c:pt>
                <c:pt idx="520">
                  <c:v>30.6</c:v>
                </c:pt>
                <c:pt idx="521">
                  <c:v>30.6</c:v>
                </c:pt>
                <c:pt idx="522">
                  <c:v>30.6</c:v>
                </c:pt>
                <c:pt idx="523">
                  <c:v>30.6</c:v>
                </c:pt>
                <c:pt idx="524">
                  <c:v>30.6</c:v>
                </c:pt>
                <c:pt idx="525">
                  <c:v>30.5</c:v>
                </c:pt>
                <c:pt idx="526">
                  <c:v>30.6</c:v>
                </c:pt>
                <c:pt idx="527">
                  <c:v>30.6</c:v>
                </c:pt>
                <c:pt idx="528">
                  <c:v>30.6</c:v>
                </c:pt>
                <c:pt idx="529">
                  <c:v>30.5</c:v>
                </c:pt>
                <c:pt idx="530">
                  <c:v>30.5</c:v>
                </c:pt>
                <c:pt idx="531">
                  <c:v>30.5</c:v>
                </c:pt>
                <c:pt idx="532">
                  <c:v>30.5</c:v>
                </c:pt>
                <c:pt idx="533">
                  <c:v>30.5</c:v>
                </c:pt>
                <c:pt idx="534">
                  <c:v>30.6</c:v>
                </c:pt>
                <c:pt idx="535">
                  <c:v>30.5</c:v>
                </c:pt>
                <c:pt idx="536">
                  <c:v>30.6</c:v>
                </c:pt>
                <c:pt idx="537">
                  <c:v>30.5</c:v>
                </c:pt>
                <c:pt idx="538">
                  <c:v>30.5</c:v>
                </c:pt>
                <c:pt idx="539">
                  <c:v>30.5</c:v>
                </c:pt>
                <c:pt idx="540">
                  <c:v>30.4</c:v>
                </c:pt>
                <c:pt idx="541">
                  <c:v>30.4</c:v>
                </c:pt>
                <c:pt idx="542">
                  <c:v>30.3</c:v>
                </c:pt>
                <c:pt idx="543">
                  <c:v>30.3</c:v>
                </c:pt>
                <c:pt idx="544">
                  <c:v>30.3</c:v>
                </c:pt>
                <c:pt idx="545">
                  <c:v>30.4</c:v>
                </c:pt>
                <c:pt idx="546">
                  <c:v>30.3</c:v>
                </c:pt>
                <c:pt idx="547">
                  <c:v>30.3</c:v>
                </c:pt>
                <c:pt idx="548">
                  <c:v>30.3</c:v>
                </c:pt>
                <c:pt idx="549">
                  <c:v>30.3</c:v>
                </c:pt>
                <c:pt idx="550">
                  <c:v>30.3</c:v>
                </c:pt>
                <c:pt idx="551">
                  <c:v>30.3</c:v>
                </c:pt>
                <c:pt idx="552">
                  <c:v>30.3</c:v>
                </c:pt>
                <c:pt idx="553">
                  <c:v>30.3</c:v>
                </c:pt>
                <c:pt idx="554">
                  <c:v>30.3</c:v>
                </c:pt>
                <c:pt idx="555">
                  <c:v>30.3</c:v>
                </c:pt>
                <c:pt idx="556">
                  <c:v>30.3</c:v>
                </c:pt>
                <c:pt idx="557">
                  <c:v>30.3</c:v>
                </c:pt>
                <c:pt idx="558">
                  <c:v>30.3</c:v>
                </c:pt>
                <c:pt idx="559">
                  <c:v>30.3</c:v>
                </c:pt>
                <c:pt idx="560">
                  <c:v>30.3</c:v>
                </c:pt>
                <c:pt idx="561">
                  <c:v>30.3</c:v>
                </c:pt>
                <c:pt idx="562">
                  <c:v>30.3</c:v>
                </c:pt>
                <c:pt idx="563">
                  <c:v>30.3</c:v>
                </c:pt>
                <c:pt idx="564">
                  <c:v>30.3</c:v>
                </c:pt>
                <c:pt idx="565">
                  <c:v>30.3</c:v>
                </c:pt>
                <c:pt idx="566">
                  <c:v>30.3</c:v>
                </c:pt>
                <c:pt idx="567">
                  <c:v>30.3</c:v>
                </c:pt>
                <c:pt idx="568">
                  <c:v>30.3</c:v>
                </c:pt>
                <c:pt idx="569">
                  <c:v>30.3</c:v>
                </c:pt>
                <c:pt idx="570">
                  <c:v>30.3</c:v>
                </c:pt>
                <c:pt idx="571">
                  <c:v>30.3</c:v>
                </c:pt>
                <c:pt idx="572">
                  <c:v>30.3</c:v>
                </c:pt>
                <c:pt idx="573">
                  <c:v>30.3</c:v>
                </c:pt>
                <c:pt idx="574">
                  <c:v>30.3</c:v>
                </c:pt>
                <c:pt idx="575">
                  <c:v>30.3</c:v>
                </c:pt>
                <c:pt idx="576">
                  <c:v>30.3</c:v>
                </c:pt>
                <c:pt idx="577">
                  <c:v>30.3</c:v>
                </c:pt>
                <c:pt idx="578">
                  <c:v>30.3</c:v>
                </c:pt>
                <c:pt idx="579">
                  <c:v>30.3</c:v>
                </c:pt>
                <c:pt idx="580">
                  <c:v>30.3</c:v>
                </c:pt>
                <c:pt idx="581">
                  <c:v>30.3</c:v>
                </c:pt>
                <c:pt idx="582">
                  <c:v>30.3</c:v>
                </c:pt>
                <c:pt idx="583">
                  <c:v>30.3</c:v>
                </c:pt>
                <c:pt idx="584">
                  <c:v>30.3</c:v>
                </c:pt>
                <c:pt idx="585">
                  <c:v>30.3</c:v>
                </c:pt>
                <c:pt idx="586">
                  <c:v>30.3</c:v>
                </c:pt>
                <c:pt idx="587">
                  <c:v>30.3</c:v>
                </c:pt>
                <c:pt idx="588">
                  <c:v>30.3</c:v>
                </c:pt>
                <c:pt idx="589">
                  <c:v>30.3</c:v>
                </c:pt>
                <c:pt idx="590">
                  <c:v>30.3</c:v>
                </c:pt>
                <c:pt idx="591">
                  <c:v>30.3</c:v>
                </c:pt>
                <c:pt idx="592">
                  <c:v>30.3</c:v>
                </c:pt>
                <c:pt idx="593">
                  <c:v>30.3</c:v>
                </c:pt>
                <c:pt idx="594">
                  <c:v>30.3</c:v>
                </c:pt>
                <c:pt idx="595">
                  <c:v>30.3</c:v>
                </c:pt>
                <c:pt idx="596">
                  <c:v>30.3</c:v>
                </c:pt>
                <c:pt idx="597">
                  <c:v>30.3</c:v>
                </c:pt>
                <c:pt idx="598">
                  <c:v>30.3</c:v>
                </c:pt>
                <c:pt idx="599">
                  <c:v>30.3</c:v>
                </c:pt>
                <c:pt idx="600">
                  <c:v>30.3</c:v>
                </c:pt>
                <c:pt idx="601">
                  <c:v>30.3</c:v>
                </c:pt>
                <c:pt idx="602">
                  <c:v>30.3</c:v>
                </c:pt>
                <c:pt idx="603">
                  <c:v>30.3</c:v>
                </c:pt>
                <c:pt idx="604">
                  <c:v>30.3</c:v>
                </c:pt>
                <c:pt idx="605">
                  <c:v>30.3</c:v>
                </c:pt>
                <c:pt idx="606">
                  <c:v>30.3</c:v>
                </c:pt>
                <c:pt idx="607">
                  <c:v>30.3</c:v>
                </c:pt>
                <c:pt idx="608">
                  <c:v>30.3</c:v>
                </c:pt>
                <c:pt idx="609">
                  <c:v>30.3</c:v>
                </c:pt>
                <c:pt idx="610">
                  <c:v>30.3</c:v>
                </c:pt>
                <c:pt idx="611">
                  <c:v>30.3</c:v>
                </c:pt>
                <c:pt idx="612">
                  <c:v>30.3</c:v>
                </c:pt>
                <c:pt idx="613">
                  <c:v>30.3</c:v>
                </c:pt>
                <c:pt idx="614">
                  <c:v>30.3</c:v>
                </c:pt>
                <c:pt idx="615">
                  <c:v>30.3</c:v>
                </c:pt>
                <c:pt idx="616">
                  <c:v>30.3</c:v>
                </c:pt>
                <c:pt idx="617">
                  <c:v>30.3</c:v>
                </c:pt>
                <c:pt idx="618">
                  <c:v>30.3</c:v>
                </c:pt>
                <c:pt idx="619">
                  <c:v>30.3</c:v>
                </c:pt>
                <c:pt idx="620">
                  <c:v>30.3</c:v>
                </c:pt>
                <c:pt idx="621">
                  <c:v>30.3</c:v>
                </c:pt>
                <c:pt idx="622">
                  <c:v>30.3</c:v>
                </c:pt>
                <c:pt idx="623">
                  <c:v>30.3</c:v>
                </c:pt>
                <c:pt idx="624">
                  <c:v>30.2</c:v>
                </c:pt>
                <c:pt idx="625">
                  <c:v>30.3</c:v>
                </c:pt>
                <c:pt idx="626">
                  <c:v>30.3</c:v>
                </c:pt>
                <c:pt idx="627">
                  <c:v>30.2</c:v>
                </c:pt>
                <c:pt idx="628">
                  <c:v>30.3</c:v>
                </c:pt>
                <c:pt idx="629">
                  <c:v>30.3</c:v>
                </c:pt>
                <c:pt idx="630">
                  <c:v>30.3</c:v>
                </c:pt>
                <c:pt idx="631">
                  <c:v>30.3</c:v>
                </c:pt>
                <c:pt idx="632">
                  <c:v>30.3</c:v>
                </c:pt>
                <c:pt idx="633">
                  <c:v>30.3</c:v>
                </c:pt>
                <c:pt idx="634">
                  <c:v>30.3</c:v>
                </c:pt>
                <c:pt idx="635">
                  <c:v>30.2</c:v>
                </c:pt>
                <c:pt idx="636">
                  <c:v>30.2</c:v>
                </c:pt>
                <c:pt idx="637">
                  <c:v>30.2</c:v>
                </c:pt>
                <c:pt idx="638">
                  <c:v>30.2</c:v>
                </c:pt>
                <c:pt idx="639">
                  <c:v>30.1</c:v>
                </c:pt>
                <c:pt idx="640">
                  <c:v>30.2</c:v>
                </c:pt>
                <c:pt idx="641">
                  <c:v>30.3</c:v>
                </c:pt>
                <c:pt idx="642">
                  <c:v>30.3</c:v>
                </c:pt>
                <c:pt idx="643">
                  <c:v>30.3</c:v>
                </c:pt>
                <c:pt idx="644">
                  <c:v>30.3</c:v>
                </c:pt>
                <c:pt idx="645">
                  <c:v>30.3</c:v>
                </c:pt>
                <c:pt idx="646">
                  <c:v>30.3</c:v>
                </c:pt>
                <c:pt idx="647">
                  <c:v>30.2</c:v>
                </c:pt>
                <c:pt idx="648">
                  <c:v>30.2</c:v>
                </c:pt>
                <c:pt idx="649">
                  <c:v>30.2</c:v>
                </c:pt>
                <c:pt idx="650">
                  <c:v>30.3</c:v>
                </c:pt>
                <c:pt idx="651">
                  <c:v>30.3</c:v>
                </c:pt>
                <c:pt idx="652">
                  <c:v>30.2</c:v>
                </c:pt>
                <c:pt idx="653">
                  <c:v>30.2</c:v>
                </c:pt>
                <c:pt idx="654">
                  <c:v>30.2</c:v>
                </c:pt>
                <c:pt idx="655">
                  <c:v>30.2</c:v>
                </c:pt>
                <c:pt idx="656">
                  <c:v>30.2</c:v>
                </c:pt>
                <c:pt idx="657">
                  <c:v>30.2</c:v>
                </c:pt>
                <c:pt idx="658">
                  <c:v>30.2</c:v>
                </c:pt>
                <c:pt idx="659">
                  <c:v>30.3</c:v>
                </c:pt>
                <c:pt idx="660">
                  <c:v>30.3</c:v>
                </c:pt>
                <c:pt idx="661">
                  <c:v>30.2</c:v>
                </c:pt>
                <c:pt idx="662">
                  <c:v>30.2</c:v>
                </c:pt>
                <c:pt idx="663">
                  <c:v>30.3</c:v>
                </c:pt>
                <c:pt idx="664">
                  <c:v>30.3</c:v>
                </c:pt>
                <c:pt idx="665">
                  <c:v>30.3</c:v>
                </c:pt>
                <c:pt idx="666">
                  <c:v>30.2</c:v>
                </c:pt>
                <c:pt idx="667">
                  <c:v>30.2</c:v>
                </c:pt>
                <c:pt idx="668">
                  <c:v>30.2</c:v>
                </c:pt>
                <c:pt idx="669">
                  <c:v>30.2</c:v>
                </c:pt>
                <c:pt idx="670">
                  <c:v>30.3</c:v>
                </c:pt>
                <c:pt idx="671">
                  <c:v>30.3</c:v>
                </c:pt>
                <c:pt idx="672">
                  <c:v>30.3</c:v>
                </c:pt>
                <c:pt idx="673">
                  <c:v>30.3</c:v>
                </c:pt>
                <c:pt idx="674">
                  <c:v>30.2</c:v>
                </c:pt>
                <c:pt idx="675">
                  <c:v>30.2</c:v>
                </c:pt>
                <c:pt idx="676">
                  <c:v>30.2</c:v>
                </c:pt>
                <c:pt idx="677">
                  <c:v>30.3</c:v>
                </c:pt>
                <c:pt idx="678">
                  <c:v>30.3</c:v>
                </c:pt>
                <c:pt idx="679">
                  <c:v>30.3</c:v>
                </c:pt>
                <c:pt idx="680">
                  <c:v>30.3</c:v>
                </c:pt>
                <c:pt idx="681">
                  <c:v>30.3</c:v>
                </c:pt>
                <c:pt idx="682">
                  <c:v>30.3</c:v>
                </c:pt>
                <c:pt idx="683">
                  <c:v>30.3</c:v>
                </c:pt>
                <c:pt idx="684">
                  <c:v>30.3</c:v>
                </c:pt>
                <c:pt idx="685">
                  <c:v>30.3</c:v>
                </c:pt>
                <c:pt idx="686">
                  <c:v>30.3</c:v>
                </c:pt>
                <c:pt idx="687">
                  <c:v>30.2</c:v>
                </c:pt>
                <c:pt idx="688">
                  <c:v>30.3</c:v>
                </c:pt>
                <c:pt idx="689">
                  <c:v>30.2</c:v>
                </c:pt>
                <c:pt idx="690">
                  <c:v>30.3</c:v>
                </c:pt>
                <c:pt idx="691">
                  <c:v>30.1</c:v>
                </c:pt>
                <c:pt idx="692">
                  <c:v>30.2</c:v>
                </c:pt>
                <c:pt idx="693">
                  <c:v>30.3</c:v>
                </c:pt>
                <c:pt idx="694">
                  <c:v>30.2</c:v>
                </c:pt>
                <c:pt idx="695">
                  <c:v>30.3</c:v>
                </c:pt>
                <c:pt idx="696">
                  <c:v>30.3</c:v>
                </c:pt>
                <c:pt idx="697">
                  <c:v>30.2</c:v>
                </c:pt>
                <c:pt idx="698">
                  <c:v>30.2</c:v>
                </c:pt>
                <c:pt idx="699">
                  <c:v>30.2</c:v>
                </c:pt>
                <c:pt idx="700">
                  <c:v>30.3</c:v>
                </c:pt>
                <c:pt idx="701">
                  <c:v>30.2</c:v>
                </c:pt>
                <c:pt idx="702">
                  <c:v>30.2</c:v>
                </c:pt>
                <c:pt idx="703">
                  <c:v>30.2</c:v>
                </c:pt>
                <c:pt idx="704">
                  <c:v>30.2</c:v>
                </c:pt>
                <c:pt idx="705">
                  <c:v>30.2</c:v>
                </c:pt>
                <c:pt idx="706">
                  <c:v>30.2</c:v>
                </c:pt>
                <c:pt idx="707">
                  <c:v>30.1</c:v>
                </c:pt>
                <c:pt idx="708">
                  <c:v>30.2</c:v>
                </c:pt>
                <c:pt idx="709">
                  <c:v>30.1</c:v>
                </c:pt>
                <c:pt idx="710">
                  <c:v>30.2</c:v>
                </c:pt>
                <c:pt idx="711">
                  <c:v>30.3</c:v>
                </c:pt>
                <c:pt idx="712">
                  <c:v>30.3</c:v>
                </c:pt>
                <c:pt idx="713">
                  <c:v>30.1</c:v>
                </c:pt>
                <c:pt idx="714">
                  <c:v>30.1</c:v>
                </c:pt>
                <c:pt idx="715">
                  <c:v>30.1</c:v>
                </c:pt>
                <c:pt idx="716">
                  <c:v>30.1</c:v>
                </c:pt>
                <c:pt idx="717">
                  <c:v>30.2</c:v>
                </c:pt>
                <c:pt idx="718">
                  <c:v>30.2</c:v>
                </c:pt>
                <c:pt idx="719">
                  <c:v>30.2</c:v>
                </c:pt>
                <c:pt idx="720">
                  <c:v>30.2</c:v>
                </c:pt>
                <c:pt idx="721">
                  <c:v>30.3</c:v>
                </c:pt>
                <c:pt idx="722">
                  <c:v>30.3</c:v>
                </c:pt>
                <c:pt idx="723">
                  <c:v>30.3</c:v>
                </c:pt>
                <c:pt idx="724">
                  <c:v>30.2</c:v>
                </c:pt>
                <c:pt idx="725">
                  <c:v>30.2</c:v>
                </c:pt>
                <c:pt idx="726">
                  <c:v>30.2</c:v>
                </c:pt>
                <c:pt idx="727">
                  <c:v>30.2</c:v>
                </c:pt>
                <c:pt idx="728">
                  <c:v>30.3</c:v>
                </c:pt>
                <c:pt idx="729">
                  <c:v>30.2</c:v>
                </c:pt>
                <c:pt idx="730">
                  <c:v>30.2</c:v>
                </c:pt>
                <c:pt idx="731">
                  <c:v>30.2</c:v>
                </c:pt>
                <c:pt idx="732">
                  <c:v>30.2</c:v>
                </c:pt>
                <c:pt idx="733">
                  <c:v>30.3</c:v>
                </c:pt>
                <c:pt idx="734">
                  <c:v>30.3</c:v>
                </c:pt>
                <c:pt idx="735">
                  <c:v>30.2</c:v>
                </c:pt>
                <c:pt idx="736">
                  <c:v>30.1</c:v>
                </c:pt>
                <c:pt idx="737">
                  <c:v>30.2</c:v>
                </c:pt>
                <c:pt idx="738">
                  <c:v>30.2</c:v>
                </c:pt>
                <c:pt idx="739">
                  <c:v>30.2</c:v>
                </c:pt>
                <c:pt idx="740">
                  <c:v>30.2</c:v>
                </c:pt>
                <c:pt idx="741">
                  <c:v>30.2</c:v>
                </c:pt>
                <c:pt idx="742">
                  <c:v>30.3</c:v>
                </c:pt>
                <c:pt idx="743">
                  <c:v>30.1</c:v>
                </c:pt>
                <c:pt idx="744">
                  <c:v>30.2</c:v>
                </c:pt>
                <c:pt idx="745">
                  <c:v>30.1</c:v>
                </c:pt>
                <c:pt idx="746">
                  <c:v>30.1</c:v>
                </c:pt>
                <c:pt idx="747">
                  <c:v>30.2</c:v>
                </c:pt>
                <c:pt idx="748">
                  <c:v>30.1</c:v>
                </c:pt>
                <c:pt idx="749">
                  <c:v>30.2</c:v>
                </c:pt>
                <c:pt idx="750">
                  <c:v>30.2</c:v>
                </c:pt>
                <c:pt idx="751">
                  <c:v>30.2</c:v>
                </c:pt>
                <c:pt idx="752">
                  <c:v>30.2</c:v>
                </c:pt>
                <c:pt idx="753">
                  <c:v>30.3</c:v>
                </c:pt>
                <c:pt idx="754">
                  <c:v>30.3</c:v>
                </c:pt>
                <c:pt idx="755">
                  <c:v>30.3</c:v>
                </c:pt>
                <c:pt idx="756">
                  <c:v>30.3</c:v>
                </c:pt>
                <c:pt idx="757">
                  <c:v>30.2</c:v>
                </c:pt>
                <c:pt idx="758">
                  <c:v>30.2</c:v>
                </c:pt>
                <c:pt idx="759">
                  <c:v>30.1</c:v>
                </c:pt>
                <c:pt idx="760">
                  <c:v>30.1</c:v>
                </c:pt>
                <c:pt idx="761">
                  <c:v>30.2</c:v>
                </c:pt>
                <c:pt idx="762">
                  <c:v>30.3</c:v>
                </c:pt>
                <c:pt idx="763">
                  <c:v>30.2</c:v>
                </c:pt>
                <c:pt idx="764">
                  <c:v>30.2</c:v>
                </c:pt>
                <c:pt idx="765">
                  <c:v>30.2</c:v>
                </c:pt>
                <c:pt idx="766">
                  <c:v>30.2</c:v>
                </c:pt>
                <c:pt idx="767">
                  <c:v>30.2</c:v>
                </c:pt>
                <c:pt idx="768">
                  <c:v>30.1</c:v>
                </c:pt>
                <c:pt idx="769">
                  <c:v>30.1</c:v>
                </c:pt>
                <c:pt idx="770">
                  <c:v>30.3</c:v>
                </c:pt>
                <c:pt idx="771">
                  <c:v>30.3</c:v>
                </c:pt>
                <c:pt idx="772">
                  <c:v>30.3</c:v>
                </c:pt>
                <c:pt idx="773">
                  <c:v>30.1</c:v>
                </c:pt>
                <c:pt idx="774">
                  <c:v>30.2</c:v>
                </c:pt>
                <c:pt idx="775">
                  <c:v>30.2</c:v>
                </c:pt>
                <c:pt idx="776">
                  <c:v>30.2</c:v>
                </c:pt>
                <c:pt idx="777">
                  <c:v>30.2</c:v>
                </c:pt>
                <c:pt idx="778">
                  <c:v>30.2</c:v>
                </c:pt>
                <c:pt idx="779">
                  <c:v>30.2</c:v>
                </c:pt>
                <c:pt idx="780">
                  <c:v>30.3</c:v>
                </c:pt>
                <c:pt idx="781">
                  <c:v>30.2</c:v>
                </c:pt>
                <c:pt idx="782">
                  <c:v>30.2</c:v>
                </c:pt>
                <c:pt idx="783">
                  <c:v>30.2</c:v>
                </c:pt>
                <c:pt idx="784">
                  <c:v>30.2</c:v>
                </c:pt>
                <c:pt idx="785">
                  <c:v>30.3</c:v>
                </c:pt>
                <c:pt idx="786">
                  <c:v>30.2</c:v>
                </c:pt>
                <c:pt idx="787">
                  <c:v>30.2</c:v>
                </c:pt>
                <c:pt idx="788">
                  <c:v>30.1</c:v>
                </c:pt>
                <c:pt idx="789">
                  <c:v>30.1</c:v>
                </c:pt>
                <c:pt idx="790">
                  <c:v>30.1</c:v>
                </c:pt>
                <c:pt idx="791">
                  <c:v>30.2</c:v>
                </c:pt>
                <c:pt idx="792">
                  <c:v>30.3</c:v>
                </c:pt>
                <c:pt idx="793">
                  <c:v>30.3</c:v>
                </c:pt>
                <c:pt idx="794">
                  <c:v>30.2</c:v>
                </c:pt>
                <c:pt idx="795">
                  <c:v>30.2</c:v>
                </c:pt>
                <c:pt idx="796">
                  <c:v>30.2</c:v>
                </c:pt>
                <c:pt idx="797">
                  <c:v>30.1</c:v>
                </c:pt>
                <c:pt idx="798">
                  <c:v>30.1</c:v>
                </c:pt>
                <c:pt idx="799">
                  <c:v>30.1</c:v>
                </c:pt>
                <c:pt idx="800">
                  <c:v>30.1</c:v>
                </c:pt>
                <c:pt idx="801">
                  <c:v>30.1</c:v>
                </c:pt>
                <c:pt idx="802">
                  <c:v>30.1</c:v>
                </c:pt>
                <c:pt idx="803">
                  <c:v>30.1</c:v>
                </c:pt>
                <c:pt idx="804">
                  <c:v>30.2</c:v>
                </c:pt>
                <c:pt idx="805">
                  <c:v>30.2</c:v>
                </c:pt>
                <c:pt idx="806">
                  <c:v>30.1</c:v>
                </c:pt>
                <c:pt idx="807">
                  <c:v>30.1</c:v>
                </c:pt>
                <c:pt idx="808">
                  <c:v>30.1</c:v>
                </c:pt>
                <c:pt idx="809">
                  <c:v>30.1</c:v>
                </c:pt>
                <c:pt idx="810">
                  <c:v>30.1</c:v>
                </c:pt>
                <c:pt idx="811">
                  <c:v>30.1</c:v>
                </c:pt>
                <c:pt idx="812">
                  <c:v>30.1</c:v>
                </c:pt>
                <c:pt idx="813">
                  <c:v>30.2</c:v>
                </c:pt>
                <c:pt idx="814">
                  <c:v>30.2</c:v>
                </c:pt>
                <c:pt idx="815">
                  <c:v>30.2</c:v>
                </c:pt>
                <c:pt idx="816">
                  <c:v>30.2</c:v>
                </c:pt>
                <c:pt idx="817">
                  <c:v>30.3</c:v>
                </c:pt>
                <c:pt idx="818">
                  <c:v>30.2</c:v>
                </c:pt>
                <c:pt idx="819">
                  <c:v>30.1</c:v>
                </c:pt>
                <c:pt idx="820">
                  <c:v>30.1</c:v>
                </c:pt>
                <c:pt idx="821">
                  <c:v>30.1</c:v>
                </c:pt>
                <c:pt idx="822">
                  <c:v>30.1</c:v>
                </c:pt>
                <c:pt idx="823">
                  <c:v>30.2</c:v>
                </c:pt>
                <c:pt idx="824">
                  <c:v>30.2</c:v>
                </c:pt>
                <c:pt idx="825">
                  <c:v>30.2</c:v>
                </c:pt>
                <c:pt idx="826">
                  <c:v>30.2</c:v>
                </c:pt>
                <c:pt idx="827">
                  <c:v>30.2</c:v>
                </c:pt>
                <c:pt idx="828">
                  <c:v>30.2</c:v>
                </c:pt>
                <c:pt idx="829">
                  <c:v>30.1</c:v>
                </c:pt>
                <c:pt idx="830">
                  <c:v>30.2</c:v>
                </c:pt>
                <c:pt idx="831">
                  <c:v>30.2</c:v>
                </c:pt>
                <c:pt idx="832">
                  <c:v>30.1</c:v>
                </c:pt>
                <c:pt idx="833">
                  <c:v>30.2</c:v>
                </c:pt>
                <c:pt idx="834">
                  <c:v>30.1</c:v>
                </c:pt>
                <c:pt idx="835">
                  <c:v>30.1</c:v>
                </c:pt>
                <c:pt idx="836">
                  <c:v>30.1</c:v>
                </c:pt>
                <c:pt idx="837">
                  <c:v>30.1</c:v>
                </c:pt>
                <c:pt idx="838">
                  <c:v>30.1</c:v>
                </c:pt>
                <c:pt idx="839">
                  <c:v>30.2</c:v>
                </c:pt>
                <c:pt idx="840">
                  <c:v>30.2</c:v>
                </c:pt>
                <c:pt idx="841">
                  <c:v>30.2</c:v>
                </c:pt>
                <c:pt idx="842">
                  <c:v>30.2</c:v>
                </c:pt>
                <c:pt idx="843">
                  <c:v>30.1</c:v>
                </c:pt>
                <c:pt idx="844">
                  <c:v>30.1</c:v>
                </c:pt>
                <c:pt idx="845">
                  <c:v>30.1</c:v>
                </c:pt>
                <c:pt idx="846">
                  <c:v>30.2</c:v>
                </c:pt>
                <c:pt idx="847">
                  <c:v>30.1</c:v>
                </c:pt>
                <c:pt idx="848">
                  <c:v>30.1</c:v>
                </c:pt>
                <c:pt idx="849">
                  <c:v>30.1</c:v>
                </c:pt>
                <c:pt idx="850">
                  <c:v>30.1</c:v>
                </c:pt>
                <c:pt idx="851">
                  <c:v>30.1</c:v>
                </c:pt>
                <c:pt idx="852">
                  <c:v>30.1</c:v>
                </c:pt>
                <c:pt idx="853">
                  <c:v>30</c:v>
                </c:pt>
                <c:pt idx="854">
                  <c:v>30</c:v>
                </c:pt>
                <c:pt idx="855">
                  <c:v>30</c:v>
                </c:pt>
                <c:pt idx="856">
                  <c:v>30.1</c:v>
                </c:pt>
                <c:pt idx="857">
                  <c:v>30.1</c:v>
                </c:pt>
                <c:pt idx="858">
                  <c:v>30.1</c:v>
                </c:pt>
                <c:pt idx="859">
                  <c:v>30.1</c:v>
                </c:pt>
                <c:pt idx="860">
                  <c:v>30.1</c:v>
                </c:pt>
                <c:pt idx="861">
                  <c:v>30.2</c:v>
                </c:pt>
                <c:pt idx="862">
                  <c:v>30.1</c:v>
                </c:pt>
                <c:pt idx="863">
                  <c:v>30.1</c:v>
                </c:pt>
                <c:pt idx="864">
                  <c:v>30.1</c:v>
                </c:pt>
                <c:pt idx="865">
                  <c:v>30.1</c:v>
                </c:pt>
                <c:pt idx="866">
                  <c:v>30.1</c:v>
                </c:pt>
                <c:pt idx="867">
                  <c:v>30.1</c:v>
                </c:pt>
                <c:pt idx="868">
                  <c:v>30.1</c:v>
                </c:pt>
                <c:pt idx="869">
                  <c:v>30.1</c:v>
                </c:pt>
                <c:pt idx="870">
                  <c:v>30.1</c:v>
                </c:pt>
                <c:pt idx="871">
                  <c:v>30.1</c:v>
                </c:pt>
                <c:pt idx="872">
                  <c:v>30.1</c:v>
                </c:pt>
                <c:pt idx="873">
                  <c:v>30.1</c:v>
                </c:pt>
                <c:pt idx="874">
                  <c:v>30.1</c:v>
                </c:pt>
                <c:pt idx="875">
                  <c:v>30.1</c:v>
                </c:pt>
                <c:pt idx="876">
                  <c:v>30.1</c:v>
                </c:pt>
                <c:pt idx="877">
                  <c:v>30.1</c:v>
                </c:pt>
                <c:pt idx="878">
                  <c:v>30.1</c:v>
                </c:pt>
                <c:pt idx="879">
                  <c:v>30.1</c:v>
                </c:pt>
                <c:pt idx="880">
                  <c:v>30.1</c:v>
                </c:pt>
                <c:pt idx="881">
                  <c:v>30.1</c:v>
                </c:pt>
                <c:pt idx="882">
                  <c:v>30.1</c:v>
                </c:pt>
                <c:pt idx="883">
                  <c:v>30.1</c:v>
                </c:pt>
                <c:pt idx="884">
                  <c:v>30.1</c:v>
                </c:pt>
                <c:pt idx="885">
                  <c:v>30.2</c:v>
                </c:pt>
                <c:pt idx="886">
                  <c:v>30.1</c:v>
                </c:pt>
                <c:pt idx="887">
                  <c:v>30.1</c:v>
                </c:pt>
                <c:pt idx="888">
                  <c:v>30.1</c:v>
                </c:pt>
                <c:pt idx="889">
                  <c:v>30.1</c:v>
                </c:pt>
                <c:pt idx="890">
                  <c:v>30.1</c:v>
                </c:pt>
                <c:pt idx="891">
                  <c:v>30.1</c:v>
                </c:pt>
                <c:pt idx="892">
                  <c:v>30.2</c:v>
                </c:pt>
                <c:pt idx="893">
                  <c:v>30.1</c:v>
                </c:pt>
                <c:pt idx="894">
                  <c:v>30.1</c:v>
                </c:pt>
                <c:pt idx="895">
                  <c:v>30.1</c:v>
                </c:pt>
                <c:pt idx="896">
                  <c:v>30.1</c:v>
                </c:pt>
                <c:pt idx="897">
                  <c:v>30.1</c:v>
                </c:pt>
                <c:pt idx="898">
                  <c:v>30.1</c:v>
                </c:pt>
                <c:pt idx="899">
                  <c:v>30.1</c:v>
                </c:pt>
                <c:pt idx="900">
                  <c:v>30.1</c:v>
                </c:pt>
                <c:pt idx="901">
                  <c:v>30.1</c:v>
                </c:pt>
                <c:pt idx="902">
                  <c:v>30.1</c:v>
                </c:pt>
                <c:pt idx="903">
                  <c:v>30.1</c:v>
                </c:pt>
                <c:pt idx="904">
                  <c:v>30.1</c:v>
                </c:pt>
                <c:pt idx="905">
                  <c:v>30.1</c:v>
                </c:pt>
                <c:pt idx="906">
                  <c:v>30.1</c:v>
                </c:pt>
                <c:pt idx="907">
                  <c:v>30.1</c:v>
                </c:pt>
                <c:pt idx="908">
                  <c:v>30.1</c:v>
                </c:pt>
                <c:pt idx="909">
                  <c:v>30.1</c:v>
                </c:pt>
                <c:pt idx="910">
                  <c:v>30.1</c:v>
                </c:pt>
                <c:pt idx="911">
                  <c:v>30.1</c:v>
                </c:pt>
                <c:pt idx="912">
                  <c:v>30.1</c:v>
                </c:pt>
                <c:pt idx="913">
                  <c:v>30.1</c:v>
                </c:pt>
                <c:pt idx="914">
                  <c:v>30.1</c:v>
                </c:pt>
                <c:pt idx="915">
                  <c:v>30.1</c:v>
                </c:pt>
                <c:pt idx="916">
                  <c:v>30.1</c:v>
                </c:pt>
                <c:pt idx="917">
                  <c:v>30.1</c:v>
                </c:pt>
                <c:pt idx="918">
                  <c:v>30.1</c:v>
                </c:pt>
                <c:pt idx="919">
                  <c:v>30.1</c:v>
                </c:pt>
                <c:pt idx="920">
                  <c:v>30.1</c:v>
                </c:pt>
                <c:pt idx="921">
                  <c:v>30.1</c:v>
                </c:pt>
                <c:pt idx="922">
                  <c:v>30.1</c:v>
                </c:pt>
                <c:pt idx="923">
                  <c:v>30.1</c:v>
                </c:pt>
                <c:pt idx="924">
                  <c:v>30.1</c:v>
                </c:pt>
                <c:pt idx="925">
                  <c:v>30.1</c:v>
                </c:pt>
                <c:pt idx="926">
                  <c:v>30.1</c:v>
                </c:pt>
                <c:pt idx="927">
                  <c:v>30.1</c:v>
                </c:pt>
                <c:pt idx="928">
                  <c:v>30.1</c:v>
                </c:pt>
                <c:pt idx="929">
                  <c:v>30.1</c:v>
                </c:pt>
                <c:pt idx="930">
                  <c:v>30.1</c:v>
                </c:pt>
                <c:pt idx="931">
                  <c:v>30.1</c:v>
                </c:pt>
                <c:pt idx="932">
                  <c:v>30.1</c:v>
                </c:pt>
                <c:pt idx="933">
                  <c:v>30.1</c:v>
                </c:pt>
                <c:pt idx="934">
                  <c:v>30.1</c:v>
                </c:pt>
                <c:pt idx="935">
                  <c:v>30.2</c:v>
                </c:pt>
                <c:pt idx="936">
                  <c:v>30.1</c:v>
                </c:pt>
                <c:pt idx="937">
                  <c:v>30.1</c:v>
                </c:pt>
                <c:pt idx="938">
                  <c:v>30.1</c:v>
                </c:pt>
                <c:pt idx="939">
                  <c:v>30</c:v>
                </c:pt>
                <c:pt idx="940">
                  <c:v>30.1</c:v>
                </c:pt>
                <c:pt idx="941">
                  <c:v>30.1</c:v>
                </c:pt>
                <c:pt idx="942">
                  <c:v>30.1</c:v>
                </c:pt>
                <c:pt idx="943">
                  <c:v>30.1</c:v>
                </c:pt>
                <c:pt idx="944">
                  <c:v>30.1</c:v>
                </c:pt>
                <c:pt idx="945">
                  <c:v>30.1</c:v>
                </c:pt>
                <c:pt idx="946">
                  <c:v>30.1</c:v>
                </c:pt>
                <c:pt idx="947">
                  <c:v>30.1</c:v>
                </c:pt>
                <c:pt idx="948">
                  <c:v>30</c:v>
                </c:pt>
                <c:pt idx="949">
                  <c:v>30.1</c:v>
                </c:pt>
                <c:pt idx="950">
                  <c:v>30.1</c:v>
                </c:pt>
                <c:pt idx="951">
                  <c:v>30.1</c:v>
                </c:pt>
                <c:pt idx="952">
                  <c:v>30.1</c:v>
                </c:pt>
                <c:pt idx="953">
                  <c:v>30.1</c:v>
                </c:pt>
                <c:pt idx="954">
                  <c:v>30.1</c:v>
                </c:pt>
                <c:pt idx="955">
                  <c:v>30.1</c:v>
                </c:pt>
                <c:pt idx="956">
                  <c:v>30.1</c:v>
                </c:pt>
                <c:pt idx="957">
                  <c:v>30.1</c:v>
                </c:pt>
                <c:pt idx="958">
                  <c:v>30.1</c:v>
                </c:pt>
                <c:pt idx="959">
                  <c:v>30.1</c:v>
                </c:pt>
                <c:pt idx="960">
                  <c:v>30</c:v>
                </c:pt>
                <c:pt idx="961">
                  <c:v>30</c:v>
                </c:pt>
                <c:pt idx="962">
                  <c:v>30</c:v>
                </c:pt>
                <c:pt idx="963">
                  <c:v>30.1</c:v>
                </c:pt>
                <c:pt idx="964">
                  <c:v>30</c:v>
                </c:pt>
                <c:pt idx="965">
                  <c:v>30.1</c:v>
                </c:pt>
                <c:pt idx="966">
                  <c:v>30</c:v>
                </c:pt>
                <c:pt idx="967">
                  <c:v>30</c:v>
                </c:pt>
                <c:pt idx="968">
                  <c:v>30.1</c:v>
                </c:pt>
                <c:pt idx="969">
                  <c:v>30</c:v>
                </c:pt>
                <c:pt idx="970">
                  <c:v>30</c:v>
                </c:pt>
                <c:pt idx="971">
                  <c:v>30</c:v>
                </c:pt>
                <c:pt idx="972">
                  <c:v>30</c:v>
                </c:pt>
                <c:pt idx="973">
                  <c:v>30</c:v>
                </c:pt>
                <c:pt idx="974">
                  <c:v>30</c:v>
                </c:pt>
                <c:pt idx="975">
                  <c:v>30</c:v>
                </c:pt>
                <c:pt idx="976">
                  <c:v>30</c:v>
                </c:pt>
                <c:pt idx="977">
                  <c:v>30</c:v>
                </c:pt>
                <c:pt idx="978">
                  <c:v>30</c:v>
                </c:pt>
                <c:pt idx="979">
                  <c:v>30</c:v>
                </c:pt>
                <c:pt idx="980">
                  <c:v>30</c:v>
                </c:pt>
                <c:pt idx="981">
                  <c:v>30</c:v>
                </c:pt>
                <c:pt idx="982">
                  <c:v>30</c:v>
                </c:pt>
                <c:pt idx="983">
                  <c:v>30</c:v>
                </c:pt>
                <c:pt idx="984">
                  <c:v>30</c:v>
                </c:pt>
                <c:pt idx="985">
                  <c:v>30</c:v>
                </c:pt>
                <c:pt idx="986">
                  <c:v>30</c:v>
                </c:pt>
                <c:pt idx="987">
                  <c:v>30</c:v>
                </c:pt>
                <c:pt idx="988">
                  <c:v>30</c:v>
                </c:pt>
                <c:pt idx="989">
                  <c:v>30</c:v>
                </c:pt>
                <c:pt idx="990">
                  <c:v>30</c:v>
                </c:pt>
                <c:pt idx="991">
                  <c:v>30</c:v>
                </c:pt>
                <c:pt idx="992">
                  <c:v>30</c:v>
                </c:pt>
                <c:pt idx="993">
                  <c:v>30</c:v>
                </c:pt>
                <c:pt idx="994">
                  <c:v>30</c:v>
                </c:pt>
                <c:pt idx="995">
                  <c:v>30</c:v>
                </c:pt>
                <c:pt idx="996">
                  <c:v>30</c:v>
                </c:pt>
                <c:pt idx="997">
                  <c:v>30</c:v>
                </c:pt>
                <c:pt idx="998">
                  <c:v>30</c:v>
                </c:pt>
                <c:pt idx="999">
                  <c:v>30</c:v>
                </c:pt>
                <c:pt idx="1000">
                  <c:v>30</c:v>
                </c:pt>
                <c:pt idx="1001">
                  <c:v>30</c:v>
                </c:pt>
                <c:pt idx="1002">
                  <c:v>30</c:v>
                </c:pt>
                <c:pt idx="1003">
                  <c:v>30</c:v>
                </c:pt>
                <c:pt idx="1004">
                  <c:v>30</c:v>
                </c:pt>
                <c:pt idx="1005">
                  <c:v>30</c:v>
                </c:pt>
                <c:pt idx="1006">
                  <c:v>30</c:v>
                </c:pt>
                <c:pt idx="1007">
                  <c:v>30</c:v>
                </c:pt>
                <c:pt idx="1008">
                  <c:v>30</c:v>
                </c:pt>
                <c:pt idx="1009">
                  <c:v>30</c:v>
                </c:pt>
                <c:pt idx="1010">
                  <c:v>30</c:v>
                </c:pt>
                <c:pt idx="1011">
                  <c:v>30</c:v>
                </c:pt>
                <c:pt idx="1012">
                  <c:v>30</c:v>
                </c:pt>
                <c:pt idx="1013">
                  <c:v>30</c:v>
                </c:pt>
                <c:pt idx="1014">
                  <c:v>30</c:v>
                </c:pt>
                <c:pt idx="1015">
                  <c:v>30</c:v>
                </c:pt>
                <c:pt idx="1016">
                  <c:v>30</c:v>
                </c:pt>
                <c:pt idx="1017">
                  <c:v>30</c:v>
                </c:pt>
                <c:pt idx="1018">
                  <c:v>30</c:v>
                </c:pt>
                <c:pt idx="1019">
                  <c:v>30</c:v>
                </c:pt>
                <c:pt idx="1020">
                  <c:v>30</c:v>
                </c:pt>
                <c:pt idx="1021">
                  <c:v>30</c:v>
                </c:pt>
                <c:pt idx="1022">
                  <c:v>30</c:v>
                </c:pt>
                <c:pt idx="1023">
                  <c:v>30</c:v>
                </c:pt>
                <c:pt idx="1024">
                  <c:v>30</c:v>
                </c:pt>
                <c:pt idx="1025">
                  <c:v>30</c:v>
                </c:pt>
                <c:pt idx="1026">
                  <c:v>30</c:v>
                </c:pt>
                <c:pt idx="1027">
                  <c:v>30</c:v>
                </c:pt>
                <c:pt idx="1028">
                  <c:v>30</c:v>
                </c:pt>
                <c:pt idx="1029">
                  <c:v>30</c:v>
                </c:pt>
                <c:pt idx="1030">
                  <c:v>30</c:v>
                </c:pt>
                <c:pt idx="1031">
                  <c:v>30</c:v>
                </c:pt>
                <c:pt idx="1032">
                  <c:v>30</c:v>
                </c:pt>
                <c:pt idx="1033">
                  <c:v>30</c:v>
                </c:pt>
                <c:pt idx="1034">
                  <c:v>30</c:v>
                </c:pt>
                <c:pt idx="1035">
                  <c:v>30.1</c:v>
                </c:pt>
                <c:pt idx="1036">
                  <c:v>30</c:v>
                </c:pt>
                <c:pt idx="1037">
                  <c:v>30</c:v>
                </c:pt>
                <c:pt idx="1038">
                  <c:v>30</c:v>
                </c:pt>
                <c:pt idx="1039">
                  <c:v>30</c:v>
                </c:pt>
                <c:pt idx="1040">
                  <c:v>30</c:v>
                </c:pt>
                <c:pt idx="1041">
                  <c:v>30</c:v>
                </c:pt>
                <c:pt idx="1042">
                  <c:v>30</c:v>
                </c:pt>
                <c:pt idx="1043">
                  <c:v>30</c:v>
                </c:pt>
                <c:pt idx="1044">
                  <c:v>30</c:v>
                </c:pt>
                <c:pt idx="1045">
                  <c:v>30</c:v>
                </c:pt>
                <c:pt idx="1046">
                  <c:v>30</c:v>
                </c:pt>
                <c:pt idx="1047">
                  <c:v>30</c:v>
                </c:pt>
                <c:pt idx="1048">
                  <c:v>30</c:v>
                </c:pt>
                <c:pt idx="1049">
                  <c:v>30</c:v>
                </c:pt>
                <c:pt idx="1050">
                  <c:v>30</c:v>
                </c:pt>
                <c:pt idx="1051">
                  <c:v>29.9</c:v>
                </c:pt>
                <c:pt idx="1052">
                  <c:v>30</c:v>
                </c:pt>
                <c:pt idx="1053">
                  <c:v>29.9</c:v>
                </c:pt>
                <c:pt idx="1054">
                  <c:v>30</c:v>
                </c:pt>
                <c:pt idx="1055">
                  <c:v>30</c:v>
                </c:pt>
                <c:pt idx="1056">
                  <c:v>29.9</c:v>
                </c:pt>
                <c:pt idx="1057">
                  <c:v>29.9</c:v>
                </c:pt>
                <c:pt idx="1058">
                  <c:v>30</c:v>
                </c:pt>
                <c:pt idx="1059">
                  <c:v>30</c:v>
                </c:pt>
                <c:pt idx="1060">
                  <c:v>30</c:v>
                </c:pt>
                <c:pt idx="1061">
                  <c:v>30</c:v>
                </c:pt>
                <c:pt idx="1062">
                  <c:v>29.9</c:v>
                </c:pt>
                <c:pt idx="1063">
                  <c:v>30</c:v>
                </c:pt>
                <c:pt idx="1064">
                  <c:v>29.9</c:v>
                </c:pt>
                <c:pt idx="1065">
                  <c:v>30</c:v>
                </c:pt>
                <c:pt idx="1066">
                  <c:v>30</c:v>
                </c:pt>
                <c:pt idx="1067">
                  <c:v>30.1</c:v>
                </c:pt>
                <c:pt idx="1068">
                  <c:v>30.1</c:v>
                </c:pt>
                <c:pt idx="1069">
                  <c:v>30.1</c:v>
                </c:pt>
                <c:pt idx="1070">
                  <c:v>30</c:v>
                </c:pt>
                <c:pt idx="1071">
                  <c:v>30</c:v>
                </c:pt>
                <c:pt idx="1072">
                  <c:v>30</c:v>
                </c:pt>
                <c:pt idx="1073">
                  <c:v>30</c:v>
                </c:pt>
                <c:pt idx="1074">
                  <c:v>30</c:v>
                </c:pt>
                <c:pt idx="1075">
                  <c:v>30</c:v>
                </c:pt>
                <c:pt idx="1076">
                  <c:v>30</c:v>
                </c:pt>
                <c:pt idx="1077">
                  <c:v>30</c:v>
                </c:pt>
                <c:pt idx="1078">
                  <c:v>29.9</c:v>
                </c:pt>
                <c:pt idx="1079">
                  <c:v>29.9</c:v>
                </c:pt>
                <c:pt idx="1080">
                  <c:v>29.9</c:v>
                </c:pt>
                <c:pt idx="1081">
                  <c:v>30</c:v>
                </c:pt>
                <c:pt idx="1082">
                  <c:v>30</c:v>
                </c:pt>
                <c:pt idx="1083">
                  <c:v>30</c:v>
                </c:pt>
                <c:pt idx="1084">
                  <c:v>30</c:v>
                </c:pt>
                <c:pt idx="1085">
                  <c:v>30</c:v>
                </c:pt>
                <c:pt idx="1086">
                  <c:v>30</c:v>
                </c:pt>
                <c:pt idx="1087">
                  <c:v>30</c:v>
                </c:pt>
                <c:pt idx="1088">
                  <c:v>30</c:v>
                </c:pt>
                <c:pt idx="1089">
                  <c:v>30</c:v>
                </c:pt>
                <c:pt idx="1090">
                  <c:v>30</c:v>
                </c:pt>
                <c:pt idx="1091">
                  <c:v>30</c:v>
                </c:pt>
                <c:pt idx="1092">
                  <c:v>30</c:v>
                </c:pt>
                <c:pt idx="1093">
                  <c:v>30</c:v>
                </c:pt>
                <c:pt idx="1094">
                  <c:v>30</c:v>
                </c:pt>
                <c:pt idx="1095">
                  <c:v>30</c:v>
                </c:pt>
                <c:pt idx="1096">
                  <c:v>30</c:v>
                </c:pt>
                <c:pt idx="1097">
                  <c:v>30</c:v>
                </c:pt>
                <c:pt idx="1098">
                  <c:v>30</c:v>
                </c:pt>
                <c:pt idx="1099">
                  <c:v>30</c:v>
                </c:pt>
                <c:pt idx="1100">
                  <c:v>30</c:v>
                </c:pt>
                <c:pt idx="1101">
                  <c:v>30</c:v>
                </c:pt>
                <c:pt idx="1102">
                  <c:v>30</c:v>
                </c:pt>
                <c:pt idx="1103">
                  <c:v>30</c:v>
                </c:pt>
                <c:pt idx="1104">
                  <c:v>30</c:v>
                </c:pt>
                <c:pt idx="1105">
                  <c:v>30</c:v>
                </c:pt>
                <c:pt idx="1106">
                  <c:v>30</c:v>
                </c:pt>
                <c:pt idx="1107">
                  <c:v>30</c:v>
                </c:pt>
                <c:pt idx="1108">
                  <c:v>30</c:v>
                </c:pt>
                <c:pt idx="1109">
                  <c:v>30</c:v>
                </c:pt>
                <c:pt idx="1110">
                  <c:v>30</c:v>
                </c:pt>
                <c:pt idx="1111">
                  <c:v>30.1</c:v>
                </c:pt>
                <c:pt idx="1112">
                  <c:v>30.1</c:v>
                </c:pt>
                <c:pt idx="1113">
                  <c:v>30.1</c:v>
                </c:pt>
                <c:pt idx="1114">
                  <c:v>30</c:v>
                </c:pt>
                <c:pt idx="1115">
                  <c:v>30</c:v>
                </c:pt>
                <c:pt idx="1116">
                  <c:v>30</c:v>
                </c:pt>
                <c:pt idx="1117">
                  <c:v>30</c:v>
                </c:pt>
                <c:pt idx="1118">
                  <c:v>30</c:v>
                </c:pt>
                <c:pt idx="1119">
                  <c:v>30</c:v>
                </c:pt>
                <c:pt idx="1120">
                  <c:v>29.9</c:v>
                </c:pt>
                <c:pt idx="1121">
                  <c:v>30</c:v>
                </c:pt>
                <c:pt idx="1122">
                  <c:v>30</c:v>
                </c:pt>
                <c:pt idx="1123">
                  <c:v>30</c:v>
                </c:pt>
                <c:pt idx="1124">
                  <c:v>30</c:v>
                </c:pt>
                <c:pt idx="1125">
                  <c:v>30</c:v>
                </c:pt>
                <c:pt idx="1126">
                  <c:v>30</c:v>
                </c:pt>
                <c:pt idx="1127">
                  <c:v>30</c:v>
                </c:pt>
                <c:pt idx="1128">
                  <c:v>30</c:v>
                </c:pt>
                <c:pt idx="1129">
                  <c:v>30</c:v>
                </c:pt>
                <c:pt idx="1130">
                  <c:v>30</c:v>
                </c:pt>
                <c:pt idx="1131">
                  <c:v>30</c:v>
                </c:pt>
                <c:pt idx="1132">
                  <c:v>30</c:v>
                </c:pt>
                <c:pt idx="1133">
                  <c:v>30</c:v>
                </c:pt>
                <c:pt idx="1134">
                  <c:v>30</c:v>
                </c:pt>
                <c:pt idx="1135">
                  <c:v>30</c:v>
                </c:pt>
                <c:pt idx="1136">
                  <c:v>30</c:v>
                </c:pt>
                <c:pt idx="1137">
                  <c:v>30.1</c:v>
                </c:pt>
                <c:pt idx="1138">
                  <c:v>30</c:v>
                </c:pt>
                <c:pt idx="1139">
                  <c:v>30</c:v>
                </c:pt>
                <c:pt idx="1140">
                  <c:v>30</c:v>
                </c:pt>
                <c:pt idx="1141">
                  <c:v>30</c:v>
                </c:pt>
                <c:pt idx="1142">
                  <c:v>29.9</c:v>
                </c:pt>
                <c:pt idx="1143">
                  <c:v>30</c:v>
                </c:pt>
                <c:pt idx="1144">
                  <c:v>30</c:v>
                </c:pt>
                <c:pt idx="1145">
                  <c:v>30</c:v>
                </c:pt>
                <c:pt idx="1146">
                  <c:v>30</c:v>
                </c:pt>
                <c:pt idx="1147">
                  <c:v>30</c:v>
                </c:pt>
                <c:pt idx="1148">
                  <c:v>30</c:v>
                </c:pt>
                <c:pt idx="1149">
                  <c:v>30</c:v>
                </c:pt>
                <c:pt idx="1150">
                  <c:v>30</c:v>
                </c:pt>
                <c:pt idx="1151">
                  <c:v>30</c:v>
                </c:pt>
                <c:pt idx="1152">
                  <c:v>30</c:v>
                </c:pt>
                <c:pt idx="1153">
                  <c:v>30</c:v>
                </c:pt>
                <c:pt idx="1154">
                  <c:v>30</c:v>
                </c:pt>
                <c:pt idx="1155">
                  <c:v>29.9</c:v>
                </c:pt>
                <c:pt idx="1156">
                  <c:v>29.9</c:v>
                </c:pt>
                <c:pt idx="1157">
                  <c:v>29.9</c:v>
                </c:pt>
                <c:pt idx="1158">
                  <c:v>29.9</c:v>
                </c:pt>
                <c:pt idx="1159">
                  <c:v>29.9</c:v>
                </c:pt>
                <c:pt idx="1160">
                  <c:v>29.9</c:v>
                </c:pt>
                <c:pt idx="1161">
                  <c:v>30</c:v>
                </c:pt>
                <c:pt idx="1162">
                  <c:v>30</c:v>
                </c:pt>
                <c:pt idx="1163">
                  <c:v>30</c:v>
                </c:pt>
                <c:pt idx="1164">
                  <c:v>30</c:v>
                </c:pt>
                <c:pt idx="1165">
                  <c:v>30</c:v>
                </c:pt>
                <c:pt idx="1166">
                  <c:v>29.9</c:v>
                </c:pt>
                <c:pt idx="1167">
                  <c:v>30</c:v>
                </c:pt>
                <c:pt idx="1168">
                  <c:v>30</c:v>
                </c:pt>
                <c:pt idx="1169">
                  <c:v>29.9</c:v>
                </c:pt>
                <c:pt idx="1170">
                  <c:v>29.9</c:v>
                </c:pt>
                <c:pt idx="1171">
                  <c:v>30</c:v>
                </c:pt>
                <c:pt idx="1172">
                  <c:v>30</c:v>
                </c:pt>
                <c:pt idx="1173">
                  <c:v>30</c:v>
                </c:pt>
                <c:pt idx="1174">
                  <c:v>30</c:v>
                </c:pt>
                <c:pt idx="1175">
                  <c:v>30</c:v>
                </c:pt>
                <c:pt idx="1176">
                  <c:v>29.9</c:v>
                </c:pt>
                <c:pt idx="1177">
                  <c:v>29.9</c:v>
                </c:pt>
                <c:pt idx="1178">
                  <c:v>29.9</c:v>
                </c:pt>
                <c:pt idx="1179">
                  <c:v>29.9</c:v>
                </c:pt>
                <c:pt idx="1180">
                  <c:v>30</c:v>
                </c:pt>
                <c:pt idx="1181">
                  <c:v>29.9</c:v>
                </c:pt>
                <c:pt idx="1182">
                  <c:v>29.9</c:v>
                </c:pt>
                <c:pt idx="1183">
                  <c:v>30</c:v>
                </c:pt>
                <c:pt idx="1184">
                  <c:v>30</c:v>
                </c:pt>
                <c:pt idx="1185">
                  <c:v>30</c:v>
                </c:pt>
                <c:pt idx="1186">
                  <c:v>29.9</c:v>
                </c:pt>
                <c:pt idx="1187">
                  <c:v>29.9</c:v>
                </c:pt>
                <c:pt idx="1188">
                  <c:v>30</c:v>
                </c:pt>
                <c:pt idx="1189">
                  <c:v>29.9</c:v>
                </c:pt>
                <c:pt idx="1190">
                  <c:v>30</c:v>
                </c:pt>
                <c:pt idx="1191">
                  <c:v>30</c:v>
                </c:pt>
                <c:pt idx="1192">
                  <c:v>30</c:v>
                </c:pt>
                <c:pt idx="1193">
                  <c:v>30</c:v>
                </c:pt>
                <c:pt idx="1194">
                  <c:v>29.9</c:v>
                </c:pt>
                <c:pt idx="1195">
                  <c:v>29.9</c:v>
                </c:pt>
                <c:pt idx="1196">
                  <c:v>29.9</c:v>
                </c:pt>
                <c:pt idx="1197">
                  <c:v>30</c:v>
                </c:pt>
                <c:pt idx="1198">
                  <c:v>29.9</c:v>
                </c:pt>
                <c:pt idx="1199">
                  <c:v>29.9</c:v>
                </c:pt>
                <c:pt idx="1200">
                  <c:v>29.9</c:v>
                </c:pt>
                <c:pt idx="1201">
                  <c:v>29.9</c:v>
                </c:pt>
                <c:pt idx="1202">
                  <c:v>29.9</c:v>
                </c:pt>
                <c:pt idx="1203">
                  <c:v>29.9</c:v>
                </c:pt>
                <c:pt idx="1204">
                  <c:v>29.9</c:v>
                </c:pt>
                <c:pt idx="1205">
                  <c:v>29.9</c:v>
                </c:pt>
                <c:pt idx="1206">
                  <c:v>29.9</c:v>
                </c:pt>
                <c:pt idx="1207">
                  <c:v>29.9</c:v>
                </c:pt>
                <c:pt idx="1208">
                  <c:v>29.9</c:v>
                </c:pt>
                <c:pt idx="1209">
                  <c:v>29.9</c:v>
                </c:pt>
                <c:pt idx="1210">
                  <c:v>29.9</c:v>
                </c:pt>
                <c:pt idx="1211">
                  <c:v>29.9</c:v>
                </c:pt>
                <c:pt idx="1212">
                  <c:v>29.9</c:v>
                </c:pt>
                <c:pt idx="1213">
                  <c:v>30</c:v>
                </c:pt>
                <c:pt idx="1214">
                  <c:v>29.9</c:v>
                </c:pt>
                <c:pt idx="1215">
                  <c:v>30</c:v>
                </c:pt>
                <c:pt idx="1216">
                  <c:v>30</c:v>
                </c:pt>
                <c:pt idx="1217">
                  <c:v>30</c:v>
                </c:pt>
                <c:pt idx="1218">
                  <c:v>30</c:v>
                </c:pt>
                <c:pt idx="1219">
                  <c:v>29.9</c:v>
                </c:pt>
                <c:pt idx="1220">
                  <c:v>29.9</c:v>
                </c:pt>
                <c:pt idx="1221">
                  <c:v>30</c:v>
                </c:pt>
                <c:pt idx="1222">
                  <c:v>30</c:v>
                </c:pt>
                <c:pt idx="1223">
                  <c:v>30</c:v>
                </c:pt>
                <c:pt idx="1224">
                  <c:v>29.9</c:v>
                </c:pt>
                <c:pt idx="1225">
                  <c:v>30</c:v>
                </c:pt>
                <c:pt idx="1226">
                  <c:v>30</c:v>
                </c:pt>
                <c:pt idx="1227">
                  <c:v>30</c:v>
                </c:pt>
                <c:pt idx="1228">
                  <c:v>30</c:v>
                </c:pt>
                <c:pt idx="1229">
                  <c:v>29.9</c:v>
                </c:pt>
                <c:pt idx="1230">
                  <c:v>30</c:v>
                </c:pt>
                <c:pt idx="1231">
                  <c:v>29.9</c:v>
                </c:pt>
                <c:pt idx="1232">
                  <c:v>30</c:v>
                </c:pt>
                <c:pt idx="1233">
                  <c:v>29.9</c:v>
                </c:pt>
                <c:pt idx="1234">
                  <c:v>30</c:v>
                </c:pt>
                <c:pt idx="1235">
                  <c:v>30</c:v>
                </c:pt>
                <c:pt idx="1236">
                  <c:v>30</c:v>
                </c:pt>
                <c:pt idx="1237">
                  <c:v>30</c:v>
                </c:pt>
                <c:pt idx="1238">
                  <c:v>30</c:v>
                </c:pt>
                <c:pt idx="1239">
                  <c:v>29.9</c:v>
                </c:pt>
                <c:pt idx="1240">
                  <c:v>29.9</c:v>
                </c:pt>
                <c:pt idx="1241">
                  <c:v>30</c:v>
                </c:pt>
                <c:pt idx="1242">
                  <c:v>29.9</c:v>
                </c:pt>
                <c:pt idx="1243">
                  <c:v>30</c:v>
                </c:pt>
                <c:pt idx="1244">
                  <c:v>30</c:v>
                </c:pt>
                <c:pt idx="1245">
                  <c:v>29.9</c:v>
                </c:pt>
                <c:pt idx="1246">
                  <c:v>29.9</c:v>
                </c:pt>
                <c:pt idx="1247">
                  <c:v>30</c:v>
                </c:pt>
                <c:pt idx="1248">
                  <c:v>29.9</c:v>
                </c:pt>
                <c:pt idx="1249">
                  <c:v>29.9</c:v>
                </c:pt>
                <c:pt idx="1250">
                  <c:v>29.9</c:v>
                </c:pt>
                <c:pt idx="1251">
                  <c:v>29.9</c:v>
                </c:pt>
                <c:pt idx="1252">
                  <c:v>29.9</c:v>
                </c:pt>
                <c:pt idx="1253">
                  <c:v>29.9</c:v>
                </c:pt>
                <c:pt idx="1254">
                  <c:v>29.9</c:v>
                </c:pt>
                <c:pt idx="1255">
                  <c:v>29.8</c:v>
                </c:pt>
                <c:pt idx="1256">
                  <c:v>29.8</c:v>
                </c:pt>
                <c:pt idx="1257">
                  <c:v>29.9</c:v>
                </c:pt>
                <c:pt idx="1258">
                  <c:v>29.9</c:v>
                </c:pt>
                <c:pt idx="1259">
                  <c:v>29.9</c:v>
                </c:pt>
                <c:pt idx="1260">
                  <c:v>29.9</c:v>
                </c:pt>
                <c:pt idx="1261">
                  <c:v>29.9</c:v>
                </c:pt>
                <c:pt idx="1262">
                  <c:v>29.9</c:v>
                </c:pt>
                <c:pt idx="1263">
                  <c:v>30</c:v>
                </c:pt>
                <c:pt idx="1264">
                  <c:v>29.9</c:v>
                </c:pt>
                <c:pt idx="1265">
                  <c:v>29.9</c:v>
                </c:pt>
                <c:pt idx="1266">
                  <c:v>29.9</c:v>
                </c:pt>
                <c:pt idx="1267">
                  <c:v>29.9</c:v>
                </c:pt>
                <c:pt idx="1268">
                  <c:v>29.9</c:v>
                </c:pt>
                <c:pt idx="1269">
                  <c:v>29.9</c:v>
                </c:pt>
                <c:pt idx="1270">
                  <c:v>29.9</c:v>
                </c:pt>
                <c:pt idx="1271">
                  <c:v>29.9</c:v>
                </c:pt>
                <c:pt idx="1272">
                  <c:v>29.9</c:v>
                </c:pt>
                <c:pt idx="1273">
                  <c:v>29.9</c:v>
                </c:pt>
                <c:pt idx="1274">
                  <c:v>30</c:v>
                </c:pt>
                <c:pt idx="1275">
                  <c:v>30</c:v>
                </c:pt>
                <c:pt idx="1276">
                  <c:v>29.9</c:v>
                </c:pt>
                <c:pt idx="1277">
                  <c:v>29.9</c:v>
                </c:pt>
                <c:pt idx="1278">
                  <c:v>29.9</c:v>
                </c:pt>
                <c:pt idx="1279">
                  <c:v>29.9</c:v>
                </c:pt>
                <c:pt idx="1280">
                  <c:v>29.9</c:v>
                </c:pt>
                <c:pt idx="1281">
                  <c:v>29.9</c:v>
                </c:pt>
                <c:pt idx="1282">
                  <c:v>29.9</c:v>
                </c:pt>
                <c:pt idx="1283">
                  <c:v>29.9</c:v>
                </c:pt>
                <c:pt idx="1284">
                  <c:v>29.9</c:v>
                </c:pt>
                <c:pt idx="1285">
                  <c:v>29.9</c:v>
                </c:pt>
                <c:pt idx="1286">
                  <c:v>29.9</c:v>
                </c:pt>
                <c:pt idx="1287">
                  <c:v>29.9</c:v>
                </c:pt>
                <c:pt idx="1288">
                  <c:v>29.9</c:v>
                </c:pt>
                <c:pt idx="1289">
                  <c:v>29.9</c:v>
                </c:pt>
                <c:pt idx="1290">
                  <c:v>29.9</c:v>
                </c:pt>
                <c:pt idx="1291">
                  <c:v>29.9</c:v>
                </c:pt>
                <c:pt idx="1292">
                  <c:v>29.9</c:v>
                </c:pt>
                <c:pt idx="1293">
                  <c:v>29.9</c:v>
                </c:pt>
                <c:pt idx="1294">
                  <c:v>29.9</c:v>
                </c:pt>
                <c:pt idx="1295">
                  <c:v>29.9</c:v>
                </c:pt>
                <c:pt idx="1296">
                  <c:v>29.9</c:v>
                </c:pt>
                <c:pt idx="1297">
                  <c:v>29.9</c:v>
                </c:pt>
                <c:pt idx="1298">
                  <c:v>29.9</c:v>
                </c:pt>
                <c:pt idx="1299">
                  <c:v>29.9</c:v>
                </c:pt>
                <c:pt idx="1300">
                  <c:v>29.9</c:v>
                </c:pt>
                <c:pt idx="1301">
                  <c:v>29.9</c:v>
                </c:pt>
                <c:pt idx="1302">
                  <c:v>29.9</c:v>
                </c:pt>
                <c:pt idx="1303">
                  <c:v>29.9</c:v>
                </c:pt>
                <c:pt idx="1304">
                  <c:v>29.9</c:v>
                </c:pt>
                <c:pt idx="1305">
                  <c:v>29.9</c:v>
                </c:pt>
                <c:pt idx="1306">
                  <c:v>29.9</c:v>
                </c:pt>
                <c:pt idx="1307">
                  <c:v>29.9</c:v>
                </c:pt>
                <c:pt idx="1308">
                  <c:v>29.9</c:v>
                </c:pt>
                <c:pt idx="1309">
                  <c:v>29.9</c:v>
                </c:pt>
                <c:pt idx="1310">
                  <c:v>29.9</c:v>
                </c:pt>
                <c:pt idx="1311">
                  <c:v>29.9</c:v>
                </c:pt>
                <c:pt idx="1312">
                  <c:v>29.9</c:v>
                </c:pt>
                <c:pt idx="1313">
                  <c:v>29.9</c:v>
                </c:pt>
                <c:pt idx="1314">
                  <c:v>29.9</c:v>
                </c:pt>
                <c:pt idx="1315">
                  <c:v>29.9</c:v>
                </c:pt>
                <c:pt idx="1316">
                  <c:v>29.9</c:v>
                </c:pt>
                <c:pt idx="1317">
                  <c:v>29.9</c:v>
                </c:pt>
                <c:pt idx="1318">
                  <c:v>29.9</c:v>
                </c:pt>
                <c:pt idx="1319">
                  <c:v>29.9</c:v>
                </c:pt>
                <c:pt idx="1320">
                  <c:v>29.9</c:v>
                </c:pt>
                <c:pt idx="1321">
                  <c:v>29.9</c:v>
                </c:pt>
                <c:pt idx="1322">
                  <c:v>29.9</c:v>
                </c:pt>
                <c:pt idx="1323">
                  <c:v>29.9</c:v>
                </c:pt>
                <c:pt idx="1324">
                  <c:v>29.9</c:v>
                </c:pt>
                <c:pt idx="1325">
                  <c:v>29.9</c:v>
                </c:pt>
                <c:pt idx="1326">
                  <c:v>29.8</c:v>
                </c:pt>
                <c:pt idx="1327">
                  <c:v>29.9</c:v>
                </c:pt>
                <c:pt idx="1328">
                  <c:v>29.9</c:v>
                </c:pt>
                <c:pt idx="1329">
                  <c:v>29.9</c:v>
                </c:pt>
                <c:pt idx="1330">
                  <c:v>29.9</c:v>
                </c:pt>
                <c:pt idx="1331">
                  <c:v>29.9</c:v>
                </c:pt>
                <c:pt idx="1332">
                  <c:v>29.9</c:v>
                </c:pt>
                <c:pt idx="1333">
                  <c:v>29.9</c:v>
                </c:pt>
                <c:pt idx="1334">
                  <c:v>29.9</c:v>
                </c:pt>
                <c:pt idx="1335">
                  <c:v>29.9</c:v>
                </c:pt>
                <c:pt idx="1336">
                  <c:v>29.9</c:v>
                </c:pt>
                <c:pt idx="1337">
                  <c:v>29.9</c:v>
                </c:pt>
                <c:pt idx="1338">
                  <c:v>29.9</c:v>
                </c:pt>
                <c:pt idx="1339">
                  <c:v>29.9</c:v>
                </c:pt>
                <c:pt idx="1340">
                  <c:v>29.9</c:v>
                </c:pt>
                <c:pt idx="1341">
                  <c:v>29.9</c:v>
                </c:pt>
                <c:pt idx="1342">
                  <c:v>29.8</c:v>
                </c:pt>
                <c:pt idx="1343">
                  <c:v>29.8</c:v>
                </c:pt>
                <c:pt idx="1344">
                  <c:v>29.9</c:v>
                </c:pt>
                <c:pt idx="1345">
                  <c:v>29.9</c:v>
                </c:pt>
                <c:pt idx="1346">
                  <c:v>29.9</c:v>
                </c:pt>
                <c:pt idx="1347">
                  <c:v>29.9</c:v>
                </c:pt>
                <c:pt idx="1348">
                  <c:v>29.9</c:v>
                </c:pt>
                <c:pt idx="1349">
                  <c:v>29.9</c:v>
                </c:pt>
                <c:pt idx="1350">
                  <c:v>29.9</c:v>
                </c:pt>
                <c:pt idx="1351">
                  <c:v>29.9</c:v>
                </c:pt>
                <c:pt idx="1352">
                  <c:v>29.9</c:v>
                </c:pt>
                <c:pt idx="1353">
                  <c:v>30</c:v>
                </c:pt>
                <c:pt idx="1354">
                  <c:v>29.9</c:v>
                </c:pt>
                <c:pt idx="1355">
                  <c:v>29.9</c:v>
                </c:pt>
                <c:pt idx="1356">
                  <c:v>29.9</c:v>
                </c:pt>
                <c:pt idx="1357">
                  <c:v>29.9</c:v>
                </c:pt>
                <c:pt idx="1358">
                  <c:v>29.9</c:v>
                </c:pt>
                <c:pt idx="1359">
                  <c:v>29.9</c:v>
                </c:pt>
                <c:pt idx="1360">
                  <c:v>29.9</c:v>
                </c:pt>
                <c:pt idx="1361">
                  <c:v>29.9</c:v>
                </c:pt>
                <c:pt idx="1362">
                  <c:v>29.9</c:v>
                </c:pt>
                <c:pt idx="1363">
                  <c:v>30</c:v>
                </c:pt>
                <c:pt idx="1364">
                  <c:v>29.9</c:v>
                </c:pt>
                <c:pt idx="1365">
                  <c:v>29.9</c:v>
                </c:pt>
                <c:pt idx="1366">
                  <c:v>29.9</c:v>
                </c:pt>
                <c:pt idx="1367">
                  <c:v>29.9</c:v>
                </c:pt>
                <c:pt idx="1368">
                  <c:v>29.9</c:v>
                </c:pt>
                <c:pt idx="1369">
                  <c:v>29.9</c:v>
                </c:pt>
                <c:pt idx="1370">
                  <c:v>29.9</c:v>
                </c:pt>
                <c:pt idx="1371">
                  <c:v>29.9</c:v>
                </c:pt>
                <c:pt idx="1372">
                  <c:v>29.9</c:v>
                </c:pt>
                <c:pt idx="1373">
                  <c:v>29.9</c:v>
                </c:pt>
                <c:pt idx="1374">
                  <c:v>29.9</c:v>
                </c:pt>
                <c:pt idx="1375">
                  <c:v>29.9</c:v>
                </c:pt>
                <c:pt idx="1376">
                  <c:v>29.9</c:v>
                </c:pt>
                <c:pt idx="1377">
                  <c:v>29.9</c:v>
                </c:pt>
                <c:pt idx="1378">
                  <c:v>29.9</c:v>
                </c:pt>
                <c:pt idx="1379">
                  <c:v>29.9</c:v>
                </c:pt>
                <c:pt idx="1380">
                  <c:v>30</c:v>
                </c:pt>
                <c:pt idx="1381">
                  <c:v>29.9</c:v>
                </c:pt>
                <c:pt idx="1382">
                  <c:v>29.9</c:v>
                </c:pt>
                <c:pt idx="1383">
                  <c:v>29.9</c:v>
                </c:pt>
                <c:pt idx="1384">
                  <c:v>29.9</c:v>
                </c:pt>
                <c:pt idx="1385">
                  <c:v>29.9</c:v>
                </c:pt>
                <c:pt idx="1386">
                  <c:v>29.9</c:v>
                </c:pt>
                <c:pt idx="1387">
                  <c:v>29.9</c:v>
                </c:pt>
                <c:pt idx="1388">
                  <c:v>29.9</c:v>
                </c:pt>
                <c:pt idx="1389">
                  <c:v>29.9</c:v>
                </c:pt>
                <c:pt idx="1390">
                  <c:v>29.8</c:v>
                </c:pt>
                <c:pt idx="1391">
                  <c:v>29.9</c:v>
                </c:pt>
                <c:pt idx="1392">
                  <c:v>29.9</c:v>
                </c:pt>
                <c:pt idx="1393">
                  <c:v>29.9</c:v>
                </c:pt>
                <c:pt idx="1394">
                  <c:v>29.9</c:v>
                </c:pt>
                <c:pt idx="1395">
                  <c:v>29.9</c:v>
                </c:pt>
                <c:pt idx="1396">
                  <c:v>29.9</c:v>
                </c:pt>
                <c:pt idx="1397">
                  <c:v>29.9</c:v>
                </c:pt>
                <c:pt idx="1398">
                  <c:v>29.9</c:v>
                </c:pt>
                <c:pt idx="1399">
                  <c:v>29.9</c:v>
                </c:pt>
                <c:pt idx="1400">
                  <c:v>29.9</c:v>
                </c:pt>
                <c:pt idx="1401">
                  <c:v>29.9</c:v>
                </c:pt>
                <c:pt idx="1402">
                  <c:v>29.9</c:v>
                </c:pt>
                <c:pt idx="1403">
                  <c:v>29.9</c:v>
                </c:pt>
                <c:pt idx="1404">
                  <c:v>29.9</c:v>
                </c:pt>
                <c:pt idx="1405">
                  <c:v>29.9</c:v>
                </c:pt>
                <c:pt idx="1406">
                  <c:v>29.9</c:v>
                </c:pt>
                <c:pt idx="1407">
                  <c:v>29.8</c:v>
                </c:pt>
                <c:pt idx="1408">
                  <c:v>29.9</c:v>
                </c:pt>
                <c:pt idx="1409">
                  <c:v>29.8</c:v>
                </c:pt>
                <c:pt idx="1410">
                  <c:v>29.9</c:v>
                </c:pt>
                <c:pt idx="1411">
                  <c:v>29.8</c:v>
                </c:pt>
                <c:pt idx="1412">
                  <c:v>29.9</c:v>
                </c:pt>
                <c:pt idx="1413">
                  <c:v>29.8</c:v>
                </c:pt>
                <c:pt idx="1414">
                  <c:v>29.8</c:v>
                </c:pt>
                <c:pt idx="1415">
                  <c:v>29.8</c:v>
                </c:pt>
                <c:pt idx="1416">
                  <c:v>29.8</c:v>
                </c:pt>
                <c:pt idx="1417">
                  <c:v>29.9</c:v>
                </c:pt>
                <c:pt idx="1418">
                  <c:v>29.9</c:v>
                </c:pt>
                <c:pt idx="1419">
                  <c:v>29.9</c:v>
                </c:pt>
                <c:pt idx="1420">
                  <c:v>29.9</c:v>
                </c:pt>
                <c:pt idx="1421">
                  <c:v>29.9</c:v>
                </c:pt>
                <c:pt idx="1422">
                  <c:v>29.9</c:v>
                </c:pt>
                <c:pt idx="1423">
                  <c:v>29.9</c:v>
                </c:pt>
                <c:pt idx="1424">
                  <c:v>29.9</c:v>
                </c:pt>
                <c:pt idx="1425">
                  <c:v>29.9</c:v>
                </c:pt>
                <c:pt idx="1426">
                  <c:v>29.9</c:v>
                </c:pt>
                <c:pt idx="1427">
                  <c:v>29.9</c:v>
                </c:pt>
                <c:pt idx="1428">
                  <c:v>29.9</c:v>
                </c:pt>
                <c:pt idx="1429">
                  <c:v>29.8</c:v>
                </c:pt>
                <c:pt idx="1430">
                  <c:v>29.8</c:v>
                </c:pt>
                <c:pt idx="1431">
                  <c:v>29.8</c:v>
                </c:pt>
                <c:pt idx="1432">
                  <c:v>29.9</c:v>
                </c:pt>
                <c:pt idx="1433">
                  <c:v>29.9</c:v>
                </c:pt>
                <c:pt idx="1434">
                  <c:v>29.9</c:v>
                </c:pt>
                <c:pt idx="1435">
                  <c:v>29.9</c:v>
                </c:pt>
                <c:pt idx="1436">
                  <c:v>29.9</c:v>
                </c:pt>
                <c:pt idx="1437">
                  <c:v>29.9</c:v>
                </c:pt>
                <c:pt idx="1438">
                  <c:v>29.9</c:v>
                </c:pt>
                <c:pt idx="1439">
                  <c:v>29.9</c:v>
                </c:pt>
                <c:pt idx="1440">
                  <c:v>29.8</c:v>
                </c:pt>
                <c:pt idx="1441">
                  <c:v>29.8</c:v>
                </c:pt>
                <c:pt idx="1442">
                  <c:v>29.8</c:v>
                </c:pt>
                <c:pt idx="1443">
                  <c:v>29.9</c:v>
                </c:pt>
                <c:pt idx="1444">
                  <c:v>29.9</c:v>
                </c:pt>
                <c:pt idx="1445">
                  <c:v>29.9</c:v>
                </c:pt>
                <c:pt idx="1446">
                  <c:v>29.9</c:v>
                </c:pt>
                <c:pt idx="1447">
                  <c:v>29.9</c:v>
                </c:pt>
                <c:pt idx="1448">
                  <c:v>29.9</c:v>
                </c:pt>
                <c:pt idx="1449">
                  <c:v>29.9</c:v>
                </c:pt>
                <c:pt idx="1450">
                  <c:v>29.9</c:v>
                </c:pt>
                <c:pt idx="1451">
                  <c:v>29.9</c:v>
                </c:pt>
                <c:pt idx="1452">
                  <c:v>29.9</c:v>
                </c:pt>
                <c:pt idx="1453">
                  <c:v>29.9</c:v>
                </c:pt>
                <c:pt idx="1454">
                  <c:v>29.9</c:v>
                </c:pt>
                <c:pt idx="1455">
                  <c:v>29.9</c:v>
                </c:pt>
                <c:pt idx="1456">
                  <c:v>29.9</c:v>
                </c:pt>
                <c:pt idx="1457">
                  <c:v>29.9</c:v>
                </c:pt>
                <c:pt idx="1458">
                  <c:v>29.9</c:v>
                </c:pt>
                <c:pt idx="1459">
                  <c:v>29.9</c:v>
                </c:pt>
                <c:pt idx="1460">
                  <c:v>29.9</c:v>
                </c:pt>
                <c:pt idx="1461">
                  <c:v>29.9</c:v>
                </c:pt>
                <c:pt idx="1462">
                  <c:v>29.9</c:v>
                </c:pt>
                <c:pt idx="1463">
                  <c:v>29.9</c:v>
                </c:pt>
                <c:pt idx="1464">
                  <c:v>29.9</c:v>
                </c:pt>
                <c:pt idx="1465">
                  <c:v>29.9</c:v>
                </c:pt>
                <c:pt idx="1466">
                  <c:v>29.9</c:v>
                </c:pt>
                <c:pt idx="1467">
                  <c:v>29.9</c:v>
                </c:pt>
                <c:pt idx="1468">
                  <c:v>29.9</c:v>
                </c:pt>
                <c:pt idx="1469">
                  <c:v>29.8</c:v>
                </c:pt>
                <c:pt idx="1470">
                  <c:v>29.9</c:v>
                </c:pt>
                <c:pt idx="1471">
                  <c:v>29.9</c:v>
                </c:pt>
                <c:pt idx="1472">
                  <c:v>29.9</c:v>
                </c:pt>
                <c:pt idx="1473">
                  <c:v>29.9</c:v>
                </c:pt>
                <c:pt idx="1474">
                  <c:v>29.9</c:v>
                </c:pt>
                <c:pt idx="1475">
                  <c:v>29.9</c:v>
                </c:pt>
                <c:pt idx="1476">
                  <c:v>29.8</c:v>
                </c:pt>
                <c:pt idx="1477">
                  <c:v>29.9</c:v>
                </c:pt>
                <c:pt idx="1478">
                  <c:v>29.9</c:v>
                </c:pt>
                <c:pt idx="1479">
                  <c:v>29.9</c:v>
                </c:pt>
                <c:pt idx="1480">
                  <c:v>29.8</c:v>
                </c:pt>
                <c:pt idx="1481">
                  <c:v>29.9</c:v>
                </c:pt>
                <c:pt idx="1482">
                  <c:v>29.8</c:v>
                </c:pt>
                <c:pt idx="1483">
                  <c:v>29.9</c:v>
                </c:pt>
                <c:pt idx="1484">
                  <c:v>29.9</c:v>
                </c:pt>
                <c:pt idx="1485">
                  <c:v>29.9</c:v>
                </c:pt>
                <c:pt idx="1486">
                  <c:v>29.9</c:v>
                </c:pt>
                <c:pt idx="1487">
                  <c:v>29.9</c:v>
                </c:pt>
                <c:pt idx="1488">
                  <c:v>29.9</c:v>
                </c:pt>
                <c:pt idx="1489">
                  <c:v>29.9</c:v>
                </c:pt>
                <c:pt idx="1490">
                  <c:v>29.9</c:v>
                </c:pt>
                <c:pt idx="1491">
                  <c:v>29.9</c:v>
                </c:pt>
                <c:pt idx="1492">
                  <c:v>29.9</c:v>
                </c:pt>
                <c:pt idx="1493">
                  <c:v>29.9</c:v>
                </c:pt>
                <c:pt idx="1494">
                  <c:v>29.8</c:v>
                </c:pt>
                <c:pt idx="1495">
                  <c:v>29.8</c:v>
                </c:pt>
                <c:pt idx="1496">
                  <c:v>29.9</c:v>
                </c:pt>
                <c:pt idx="1497">
                  <c:v>29.9</c:v>
                </c:pt>
                <c:pt idx="1498">
                  <c:v>29.9</c:v>
                </c:pt>
                <c:pt idx="1499">
                  <c:v>29.9</c:v>
                </c:pt>
                <c:pt idx="1500">
                  <c:v>29.9</c:v>
                </c:pt>
                <c:pt idx="1501">
                  <c:v>29.9</c:v>
                </c:pt>
                <c:pt idx="1502">
                  <c:v>29.8</c:v>
                </c:pt>
                <c:pt idx="1503">
                  <c:v>29.9</c:v>
                </c:pt>
                <c:pt idx="1504">
                  <c:v>29.9</c:v>
                </c:pt>
                <c:pt idx="1505">
                  <c:v>29.9</c:v>
                </c:pt>
                <c:pt idx="1506">
                  <c:v>29.9</c:v>
                </c:pt>
                <c:pt idx="1507">
                  <c:v>29.9</c:v>
                </c:pt>
                <c:pt idx="1508">
                  <c:v>29.9</c:v>
                </c:pt>
                <c:pt idx="1509">
                  <c:v>29.9</c:v>
                </c:pt>
                <c:pt idx="1510">
                  <c:v>29.9</c:v>
                </c:pt>
                <c:pt idx="1511">
                  <c:v>29.9</c:v>
                </c:pt>
                <c:pt idx="1512">
                  <c:v>29.9</c:v>
                </c:pt>
                <c:pt idx="1513">
                  <c:v>29.9</c:v>
                </c:pt>
                <c:pt idx="1514">
                  <c:v>29.9</c:v>
                </c:pt>
                <c:pt idx="1515">
                  <c:v>29.9</c:v>
                </c:pt>
                <c:pt idx="1516">
                  <c:v>29.8</c:v>
                </c:pt>
                <c:pt idx="1517">
                  <c:v>29.8</c:v>
                </c:pt>
                <c:pt idx="1518">
                  <c:v>29.8</c:v>
                </c:pt>
                <c:pt idx="1519">
                  <c:v>29.8</c:v>
                </c:pt>
                <c:pt idx="1520">
                  <c:v>29.8</c:v>
                </c:pt>
                <c:pt idx="1521">
                  <c:v>29.9</c:v>
                </c:pt>
                <c:pt idx="1522">
                  <c:v>29.9</c:v>
                </c:pt>
                <c:pt idx="1523">
                  <c:v>29.9</c:v>
                </c:pt>
                <c:pt idx="1524">
                  <c:v>29.9</c:v>
                </c:pt>
                <c:pt idx="1525">
                  <c:v>29.9</c:v>
                </c:pt>
                <c:pt idx="1526">
                  <c:v>29.9</c:v>
                </c:pt>
                <c:pt idx="1527">
                  <c:v>29.9</c:v>
                </c:pt>
                <c:pt idx="1528">
                  <c:v>29.9</c:v>
                </c:pt>
                <c:pt idx="1529">
                  <c:v>29.8</c:v>
                </c:pt>
                <c:pt idx="1530">
                  <c:v>29.9</c:v>
                </c:pt>
                <c:pt idx="1531">
                  <c:v>29.8</c:v>
                </c:pt>
                <c:pt idx="1532">
                  <c:v>29.8</c:v>
                </c:pt>
                <c:pt idx="1533">
                  <c:v>29.8</c:v>
                </c:pt>
                <c:pt idx="1534">
                  <c:v>29.8</c:v>
                </c:pt>
                <c:pt idx="1535">
                  <c:v>29.8</c:v>
                </c:pt>
                <c:pt idx="1536">
                  <c:v>29.8</c:v>
                </c:pt>
                <c:pt idx="1537">
                  <c:v>29.8</c:v>
                </c:pt>
                <c:pt idx="1538">
                  <c:v>29.8</c:v>
                </c:pt>
                <c:pt idx="1539">
                  <c:v>29.8</c:v>
                </c:pt>
                <c:pt idx="1540">
                  <c:v>29.8</c:v>
                </c:pt>
                <c:pt idx="1541">
                  <c:v>29.8</c:v>
                </c:pt>
                <c:pt idx="1542">
                  <c:v>29.8</c:v>
                </c:pt>
                <c:pt idx="1543">
                  <c:v>29.8</c:v>
                </c:pt>
                <c:pt idx="1544">
                  <c:v>29.8</c:v>
                </c:pt>
                <c:pt idx="1545">
                  <c:v>29.8</c:v>
                </c:pt>
                <c:pt idx="1546">
                  <c:v>29.8</c:v>
                </c:pt>
                <c:pt idx="1547">
                  <c:v>29.8</c:v>
                </c:pt>
                <c:pt idx="1548">
                  <c:v>29.8</c:v>
                </c:pt>
                <c:pt idx="1549">
                  <c:v>29.8</c:v>
                </c:pt>
                <c:pt idx="1550">
                  <c:v>29.8</c:v>
                </c:pt>
                <c:pt idx="1551">
                  <c:v>29.8</c:v>
                </c:pt>
                <c:pt idx="1552">
                  <c:v>29.8</c:v>
                </c:pt>
                <c:pt idx="1553">
                  <c:v>29.8</c:v>
                </c:pt>
                <c:pt idx="1554">
                  <c:v>29.8</c:v>
                </c:pt>
                <c:pt idx="1555">
                  <c:v>29.8</c:v>
                </c:pt>
                <c:pt idx="1556">
                  <c:v>29.8</c:v>
                </c:pt>
                <c:pt idx="1557">
                  <c:v>29.8</c:v>
                </c:pt>
                <c:pt idx="1558">
                  <c:v>29.8</c:v>
                </c:pt>
                <c:pt idx="1559">
                  <c:v>29.7</c:v>
                </c:pt>
                <c:pt idx="1560">
                  <c:v>29.7</c:v>
                </c:pt>
                <c:pt idx="1561">
                  <c:v>29.6</c:v>
                </c:pt>
                <c:pt idx="1562">
                  <c:v>29.6</c:v>
                </c:pt>
                <c:pt idx="1563">
                  <c:v>29.7</c:v>
                </c:pt>
                <c:pt idx="1564">
                  <c:v>29.7</c:v>
                </c:pt>
                <c:pt idx="1565">
                  <c:v>29.6</c:v>
                </c:pt>
                <c:pt idx="1566">
                  <c:v>29.6</c:v>
                </c:pt>
                <c:pt idx="1567">
                  <c:v>29.6</c:v>
                </c:pt>
                <c:pt idx="1568">
                  <c:v>29.7</c:v>
                </c:pt>
                <c:pt idx="1569">
                  <c:v>29.7</c:v>
                </c:pt>
                <c:pt idx="1570">
                  <c:v>29.7</c:v>
                </c:pt>
                <c:pt idx="1571">
                  <c:v>29.6</c:v>
                </c:pt>
                <c:pt idx="1572">
                  <c:v>29.7</c:v>
                </c:pt>
                <c:pt idx="1573">
                  <c:v>29.6</c:v>
                </c:pt>
                <c:pt idx="1574">
                  <c:v>29.6</c:v>
                </c:pt>
                <c:pt idx="1575">
                  <c:v>29.6</c:v>
                </c:pt>
                <c:pt idx="1576">
                  <c:v>29.7</c:v>
                </c:pt>
                <c:pt idx="1577">
                  <c:v>29.8</c:v>
                </c:pt>
                <c:pt idx="1578">
                  <c:v>29.6</c:v>
                </c:pt>
                <c:pt idx="1579">
                  <c:v>29.6</c:v>
                </c:pt>
                <c:pt idx="1580">
                  <c:v>29.6</c:v>
                </c:pt>
                <c:pt idx="1581">
                  <c:v>29.7</c:v>
                </c:pt>
                <c:pt idx="1582">
                  <c:v>29.6</c:v>
                </c:pt>
                <c:pt idx="1583">
                  <c:v>29.7</c:v>
                </c:pt>
                <c:pt idx="1584">
                  <c:v>29.6</c:v>
                </c:pt>
                <c:pt idx="1585">
                  <c:v>29.6</c:v>
                </c:pt>
                <c:pt idx="1586">
                  <c:v>29.6</c:v>
                </c:pt>
                <c:pt idx="1587">
                  <c:v>29.7</c:v>
                </c:pt>
                <c:pt idx="1588">
                  <c:v>29.7</c:v>
                </c:pt>
                <c:pt idx="1589">
                  <c:v>29.7</c:v>
                </c:pt>
                <c:pt idx="1590">
                  <c:v>29.7</c:v>
                </c:pt>
                <c:pt idx="1591">
                  <c:v>29.7</c:v>
                </c:pt>
                <c:pt idx="1592">
                  <c:v>29.8</c:v>
                </c:pt>
                <c:pt idx="1593">
                  <c:v>29.8</c:v>
                </c:pt>
                <c:pt idx="1594">
                  <c:v>29.7</c:v>
                </c:pt>
                <c:pt idx="1595">
                  <c:v>29.8</c:v>
                </c:pt>
                <c:pt idx="1596">
                  <c:v>29.7</c:v>
                </c:pt>
                <c:pt idx="1597">
                  <c:v>29.7</c:v>
                </c:pt>
                <c:pt idx="1598">
                  <c:v>29.7</c:v>
                </c:pt>
                <c:pt idx="1599">
                  <c:v>29.6</c:v>
                </c:pt>
                <c:pt idx="1600">
                  <c:v>29.8</c:v>
                </c:pt>
                <c:pt idx="1601">
                  <c:v>29.7</c:v>
                </c:pt>
                <c:pt idx="1602">
                  <c:v>29.7</c:v>
                </c:pt>
                <c:pt idx="1603">
                  <c:v>29.7</c:v>
                </c:pt>
                <c:pt idx="1604">
                  <c:v>29.7</c:v>
                </c:pt>
                <c:pt idx="1605">
                  <c:v>29.6</c:v>
                </c:pt>
                <c:pt idx="1606">
                  <c:v>29.6</c:v>
                </c:pt>
                <c:pt idx="1607">
                  <c:v>29.6</c:v>
                </c:pt>
                <c:pt idx="1608">
                  <c:v>29.6</c:v>
                </c:pt>
                <c:pt idx="1609">
                  <c:v>29.6</c:v>
                </c:pt>
                <c:pt idx="1610">
                  <c:v>29.6</c:v>
                </c:pt>
                <c:pt idx="1611">
                  <c:v>29.6</c:v>
                </c:pt>
                <c:pt idx="1612">
                  <c:v>29.5</c:v>
                </c:pt>
                <c:pt idx="1613">
                  <c:v>29.6</c:v>
                </c:pt>
                <c:pt idx="1614">
                  <c:v>29.6</c:v>
                </c:pt>
                <c:pt idx="1615">
                  <c:v>29.5</c:v>
                </c:pt>
                <c:pt idx="1616">
                  <c:v>29.5</c:v>
                </c:pt>
                <c:pt idx="1617">
                  <c:v>29.5</c:v>
                </c:pt>
                <c:pt idx="1618">
                  <c:v>29.5</c:v>
                </c:pt>
                <c:pt idx="1619">
                  <c:v>29.5</c:v>
                </c:pt>
                <c:pt idx="1620">
                  <c:v>29.5</c:v>
                </c:pt>
                <c:pt idx="1621">
                  <c:v>29.5</c:v>
                </c:pt>
                <c:pt idx="1622">
                  <c:v>29.5</c:v>
                </c:pt>
                <c:pt idx="1623">
                  <c:v>29.6</c:v>
                </c:pt>
                <c:pt idx="1624">
                  <c:v>29.6</c:v>
                </c:pt>
                <c:pt idx="1625">
                  <c:v>29.6</c:v>
                </c:pt>
                <c:pt idx="1626">
                  <c:v>29.5</c:v>
                </c:pt>
                <c:pt idx="1627">
                  <c:v>29.5</c:v>
                </c:pt>
                <c:pt idx="1628">
                  <c:v>29.6</c:v>
                </c:pt>
                <c:pt idx="1629">
                  <c:v>29.6</c:v>
                </c:pt>
                <c:pt idx="1630">
                  <c:v>29.6</c:v>
                </c:pt>
                <c:pt idx="1631">
                  <c:v>29.6</c:v>
                </c:pt>
                <c:pt idx="1632">
                  <c:v>29.6</c:v>
                </c:pt>
                <c:pt idx="1633">
                  <c:v>29.6</c:v>
                </c:pt>
                <c:pt idx="1634">
                  <c:v>29.6</c:v>
                </c:pt>
                <c:pt idx="1635">
                  <c:v>29.6</c:v>
                </c:pt>
                <c:pt idx="1636">
                  <c:v>29.6</c:v>
                </c:pt>
                <c:pt idx="1637">
                  <c:v>29.5</c:v>
                </c:pt>
                <c:pt idx="1638">
                  <c:v>29.6</c:v>
                </c:pt>
                <c:pt idx="1639">
                  <c:v>29.6</c:v>
                </c:pt>
                <c:pt idx="1640">
                  <c:v>29.6</c:v>
                </c:pt>
                <c:pt idx="1641">
                  <c:v>29.5</c:v>
                </c:pt>
                <c:pt idx="1642">
                  <c:v>29.5</c:v>
                </c:pt>
                <c:pt idx="1643">
                  <c:v>29.6</c:v>
                </c:pt>
                <c:pt idx="1644">
                  <c:v>29.5</c:v>
                </c:pt>
                <c:pt idx="1645">
                  <c:v>29.5</c:v>
                </c:pt>
                <c:pt idx="1646">
                  <c:v>29.5</c:v>
                </c:pt>
                <c:pt idx="1647">
                  <c:v>29.5</c:v>
                </c:pt>
                <c:pt idx="1648">
                  <c:v>29.6</c:v>
                </c:pt>
                <c:pt idx="1649">
                  <c:v>29.6</c:v>
                </c:pt>
                <c:pt idx="1650">
                  <c:v>29.5</c:v>
                </c:pt>
                <c:pt idx="1651">
                  <c:v>29.6</c:v>
                </c:pt>
                <c:pt idx="1652">
                  <c:v>29.6</c:v>
                </c:pt>
                <c:pt idx="1653">
                  <c:v>29.5</c:v>
                </c:pt>
                <c:pt idx="1654">
                  <c:v>29.5</c:v>
                </c:pt>
                <c:pt idx="1655">
                  <c:v>29.5</c:v>
                </c:pt>
                <c:pt idx="1656">
                  <c:v>29.6</c:v>
                </c:pt>
                <c:pt idx="1657">
                  <c:v>29.6</c:v>
                </c:pt>
                <c:pt idx="1658">
                  <c:v>29.6</c:v>
                </c:pt>
                <c:pt idx="1659">
                  <c:v>29.6</c:v>
                </c:pt>
                <c:pt idx="1660">
                  <c:v>29.6</c:v>
                </c:pt>
                <c:pt idx="1661">
                  <c:v>29.6</c:v>
                </c:pt>
                <c:pt idx="1662">
                  <c:v>29.6</c:v>
                </c:pt>
                <c:pt idx="1663">
                  <c:v>29.6</c:v>
                </c:pt>
                <c:pt idx="1664">
                  <c:v>29.6</c:v>
                </c:pt>
                <c:pt idx="1665">
                  <c:v>29.6</c:v>
                </c:pt>
                <c:pt idx="1666">
                  <c:v>29.6</c:v>
                </c:pt>
                <c:pt idx="1667">
                  <c:v>29.6</c:v>
                </c:pt>
                <c:pt idx="1668">
                  <c:v>29.6</c:v>
                </c:pt>
                <c:pt idx="1669">
                  <c:v>29.6</c:v>
                </c:pt>
                <c:pt idx="1670">
                  <c:v>29.6</c:v>
                </c:pt>
                <c:pt idx="1671">
                  <c:v>29.6</c:v>
                </c:pt>
                <c:pt idx="1672">
                  <c:v>29.6</c:v>
                </c:pt>
                <c:pt idx="1673">
                  <c:v>29.6</c:v>
                </c:pt>
                <c:pt idx="1674">
                  <c:v>29.6</c:v>
                </c:pt>
                <c:pt idx="1675">
                  <c:v>29.6</c:v>
                </c:pt>
                <c:pt idx="1676">
                  <c:v>29.6</c:v>
                </c:pt>
                <c:pt idx="1677">
                  <c:v>29.6</c:v>
                </c:pt>
                <c:pt idx="1678">
                  <c:v>29.5</c:v>
                </c:pt>
                <c:pt idx="1679">
                  <c:v>29.5</c:v>
                </c:pt>
                <c:pt idx="1680">
                  <c:v>29.5</c:v>
                </c:pt>
                <c:pt idx="1681">
                  <c:v>29.6</c:v>
                </c:pt>
                <c:pt idx="1682">
                  <c:v>29.6</c:v>
                </c:pt>
                <c:pt idx="1683">
                  <c:v>29.6</c:v>
                </c:pt>
                <c:pt idx="1684">
                  <c:v>29.6</c:v>
                </c:pt>
                <c:pt idx="1685">
                  <c:v>29.6</c:v>
                </c:pt>
                <c:pt idx="1686">
                  <c:v>29.5</c:v>
                </c:pt>
                <c:pt idx="1687">
                  <c:v>29.6</c:v>
                </c:pt>
                <c:pt idx="1688">
                  <c:v>29.6</c:v>
                </c:pt>
                <c:pt idx="1689">
                  <c:v>29.6</c:v>
                </c:pt>
                <c:pt idx="1690">
                  <c:v>29.6</c:v>
                </c:pt>
                <c:pt idx="1691">
                  <c:v>29.6</c:v>
                </c:pt>
                <c:pt idx="1692">
                  <c:v>29.6</c:v>
                </c:pt>
                <c:pt idx="1693">
                  <c:v>29.5</c:v>
                </c:pt>
                <c:pt idx="1694">
                  <c:v>29.6</c:v>
                </c:pt>
                <c:pt idx="1695">
                  <c:v>29.6</c:v>
                </c:pt>
                <c:pt idx="1696">
                  <c:v>29.6</c:v>
                </c:pt>
                <c:pt idx="1697">
                  <c:v>29.6</c:v>
                </c:pt>
                <c:pt idx="1698">
                  <c:v>29.6</c:v>
                </c:pt>
                <c:pt idx="1699">
                  <c:v>29.6</c:v>
                </c:pt>
                <c:pt idx="1700">
                  <c:v>29.6</c:v>
                </c:pt>
                <c:pt idx="1701">
                  <c:v>29.6</c:v>
                </c:pt>
                <c:pt idx="1702">
                  <c:v>29.6</c:v>
                </c:pt>
                <c:pt idx="1703">
                  <c:v>29.5</c:v>
                </c:pt>
                <c:pt idx="1704">
                  <c:v>29.5</c:v>
                </c:pt>
                <c:pt idx="1705">
                  <c:v>29.6</c:v>
                </c:pt>
                <c:pt idx="1706">
                  <c:v>29.6</c:v>
                </c:pt>
                <c:pt idx="1707">
                  <c:v>29.6</c:v>
                </c:pt>
                <c:pt idx="1708">
                  <c:v>29.6</c:v>
                </c:pt>
                <c:pt idx="1709">
                  <c:v>29.6</c:v>
                </c:pt>
                <c:pt idx="1710">
                  <c:v>29.6</c:v>
                </c:pt>
                <c:pt idx="1711">
                  <c:v>29.6</c:v>
                </c:pt>
                <c:pt idx="1712">
                  <c:v>29.6</c:v>
                </c:pt>
                <c:pt idx="1713">
                  <c:v>29.6</c:v>
                </c:pt>
                <c:pt idx="1714">
                  <c:v>29.6</c:v>
                </c:pt>
                <c:pt idx="1715">
                  <c:v>29.5</c:v>
                </c:pt>
                <c:pt idx="1716">
                  <c:v>29.5</c:v>
                </c:pt>
                <c:pt idx="1717">
                  <c:v>29.5</c:v>
                </c:pt>
                <c:pt idx="1718">
                  <c:v>29.5</c:v>
                </c:pt>
                <c:pt idx="1719">
                  <c:v>29.6</c:v>
                </c:pt>
                <c:pt idx="1720">
                  <c:v>29.6</c:v>
                </c:pt>
                <c:pt idx="1721">
                  <c:v>29.6</c:v>
                </c:pt>
                <c:pt idx="1722">
                  <c:v>29.6</c:v>
                </c:pt>
                <c:pt idx="1723">
                  <c:v>29.6</c:v>
                </c:pt>
                <c:pt idx="1724">
                  <c:v>29.6</c:v>
                </c:pt>
                <c:pt idx="1725">
                  <c:v>29.6</c:v>
                </c:pt>
                <c:pt idx="1726">
                  <c:v>29.6</c:v>
                </c:pt>
                <c:pt idx="1727">
                  <c:v>29.6</c:v>
                </c:pt>
                <c:pt idx="1728">
                  <c:v>29.6</c:v>
                </c:pt>
                <c:pt idx="1729">
                  <c:v>29.6</c:v>
                </c:pt>
                <c:pt idx="1730">
                  <c:v>29.6</c:v>
                </c:pt>
                <c:pt idx="1731">
                  <c:v>29.6</c:v>
                </c:pt>
                <c:pt idx="1732">
                  <c:v>29.6</c:v>
                </c:pt>
                <c:pt idx="1733">
                  <c:v>29.5</c:v>
                </c:pt>
                <c:pt idx="1734">
                  <c:v>29.5</c:v>
                </c:pt>
                <c:pt idx="1735">
                  <c:v>29.6</c:v>
                </c:pt>
                <c:pt idx="1736">
                  <c:v>29.6</c:v>
                </c:pt>
                <c:pt idx="1737">
                  <c:v>29.6</c:v>
                </c:pt>
                <c:pt idx="1738">
                  <c:v>29.6</c:v>
                </c:pt>
                <c:pt idx="1739">
                  <c:v>29.6</c:v>
                </c:pt>
                <c:pt idx="1740">
                  <c:v>29.6</c:v>
                </c:pt>
                <c:pt idx="1741">
                  <c:v>29.6</c:v>
                </c:pt>
                <c:pt idx="1742">
                  <c:v>29.6</c:v>
                </c:pt>
                <c:pt idx="1743">
                  <c:v>29.6</c:v>
                </c:pt>
                <c:pt idx="1744">
                  <c:v>29.6</c:v>
                </c:pt>
                <c:pt idx="1745">
                  <c:v>29.6</c:v>
                </c:pt>
                <c:pt idx="1746">
                  <c:v>29.6</c:v>
                </c:pt>
                <c:pt idx="1747">
                  <c:v>29.6</c:v>
                </c:pt>
                <c:pt idx="1748">
                  <c:v>29.6</c:v>
                </c:pt>
                <c:pt idx="1749">
                  <c:v>29.6</c:v>
                </c:pt>
                <c:pt idx="1750">
                  <c:v>29.6</c:v>
                </c:pt>
                <c:pt idx="1751">
                  <c:v>29.6</c:v>
                </c:pt>
                <c:pt idx="1752">
                  <c:v>29.6</c:v>
                </c:pt>
                <c:pt idx="1753">
                  <c:v>29.6</c:v>
                </c:pt>
                <c:pt idx="1754">
                  <c:v>29.6</c:v>
                </c:pt>
                <c:pt idx="1755">
                  <c:v>29.7</c:v>
                </c:pt>
                <c:pt idx="1756">
                  <c:v>29.6</c:v>
                </c:pt>
                <c:pt idx="1757">
                  <c:v>29.6</c:v>
                </c:pt>
                <c:pt idx="1758">
                  <c:v>29.6</c:v>
                </c:pt>
                <c:pt idx="1759">
                  <c:v>29.6</c:v>
                </c:pt>
                <c:pt idx="1760">
                  <c:v>29.6</c:v>
                </c:pt>
                <c:pt idx="1761">
                  <c:v>29.7</c:v>
                </c:pt>
                <c:pt idx="1762">
                  <c:v>29.7</c:v>
                </c:pt>
                <c:pt idx="1763">
                  <c:v>29.6</c:v>
                </c:pt>
                <c:pt idx="1764">
                  <c:v>29.6</c:v>
                </c:pt>
                <c:pt idx="1765">
                  <c:v>29.6</c:v>
                </c:pt>
                <c:pt idx="1766">
                  <c:v>29.6</c:v>
                </c:pt>
                <c:pt idx="1767">
                  <c:v>29.6</c:v>
                </c:pt>
                <c:pt idx="1768">
                  <c:v>29.6</c:v>
                </c:pt>
                <c:pt idx="1769">
                  <c:v>29.6</c:v>
                </c:pt>
                <c:pt idx="1770">
                  <c:v>29.6</c:v>
                </c:pt>
                <c:pt idx="1771">
                  <c:v>29.6</c:v>
                </c:pt>
                <c:pt idx="1772">
                  <c:v>29.6</c:v>
                </c:pt>
                <c:pt idx="1773">
                  <c:v>29.6</c:v>
                </c:pt>
                <c:pt idx="1774">
                  <c:v>29.6</c:v>
                </c:pt>
                <c:pt idx="1775">
                  <c:v>29.6</c:v>
                </c:pt>
                <c:pt idx="1776">
                  <c:v>29.6</c:v>
                </c:pt>
                <c:pt idx="1777">
                  <c:v>29.6</c:v>
                </c:pt>
                <c:pt idx="1778">
                  <c:v>29.6</c:v>
                </c:pt>
                <c:pt idx="1779">
                  <c:v>29.6</c:v>
                </c:pt>
                <c:pt idx="1780">
                  <c:v>29.6</c:v>
                </c:pt>
                <c:pt idx="1781">
                  <c:v>29.6</c:v>
                </c:pt>
                <c:pt idx="1782">
                  <c:v>29.6</c:v>
                </c:pt>
                <c:pt idx="1783">
                  <c:v>29.6</c:v>
                </c:pt>
                <c:pt idx="1784">
                  <c:v>29.6</c:v>
                </c:pt>
                <c:pt idx="1785">
                  <c:v>29.6</c:v>
                </c:pt>
                <c:pt idx="1786">
                  <c:v>29.6</c:v>
                </c:pt>
                <c:pt idx="1787">
                  <c:v>29.6</c:v>
                </c:pt>
                <c:pt idx="1788">
                  <c:v>29.6</c:v>
                </c:pt>
                <c:pt idx="1789">
                  <c:v>29.6</c:v>
                </c:pt>
                <c:pt idx="1790">
                  <c:v>29.6</c:v>
                </c:pt>
                <c:pt idx="1791">
                  <c:v>29.6</c:v>
                </c:pt>
                <c:pt idx="1792">
                  <c:v>29.6</c:v>
                </c:pt>
                <c:pt idx="1793">
                  <c:v>29.5</c:v>
                </c:pt>
                <c:pt idx="1794">
                  <c:v>29.5</c:v>
                </c:pt>
                <c:pt idx="1795">
                  <c:v>29.6</c:v>
                </c:pt>
                <c:pt idx="1796">
                  <c:v>29.6</c:v>
                </c:pt>
                <c:pt idx="1797">
                  <c:v>29.6</c:v>
                </c:pt>
                <c:pt idx="1798">
                  <c:v>29.6</c:v>
                </c:pt>
                <c:pt idx="1799">
                  <c:v>29.6</c:v>
                </c:pt>
                <c:pt idx="1800">
                  <c:v>29.6</c:v>
                </c:pt>
                <c:pt idx="1801">
                  <c:v>29.6</c:v>
                </c:pt>
                <c:pt idx="1802">
                  <c:v>29.6</c:v>
                </c:pt>
                <c:pt idx="1803">
                  <c:v>29.6</c:v>
                </c:pt>
                <c:pt idx="1804">
                  <c:v>29.6</c:v>
                </c:pt>
                <c:pt idx="1805">
                  <c:v>29.6</c:v>
                </c:pt>
                <c:pt idx="1806">
                  <c:v>29.6</c:v>
                </c:pt>
                <c:pt idx="1807">
                  <c:v>29.6</c:v>
                </c:pt>
                <c:pt idx="1808">
                  <c:v>29.6</c:v>
                </c:pt>
                <c:pt idx="1809">
                  <c:v>29.6</c:v>
                </c:pt>
                <c:pt idx="1810">
                  <c:v>29.6</c:v>
                </c:pt>
                <c:pt idx="1811">
                  <c:v>29.6</c:v>
                </c:pt>
                <c:pt idx="1812">
                  <c:v>29.6</c:v>
                </c:pt>
                <c:pt idx="1813">
                  <c:v>29.6</c:v>
                </c:pt>
                <c:pt idx="1814">
                  <c:v>29.6</c:v>
                </c:pt>
                <c:pt idx="1815">
                  <c:v>29.6</c:v>
                </c:pt>
                <c:pt idx="1816">
                  <c:v>29.6</c:v>
                </c:pt>
                <c:pt idx="1817">
                  <c:v>29.6</c:v>
                </c:pt>
                <c:pt idx="1818">
                  <c:v>29.6</c:v>
                </c:pt>
                <c:pt idx="1819">
                  <c:v>29.6</c:v>
                </c:pt>
                <c:pt idx="1820">
                  <c:v>29.6</c:v>
                </c:pt>
                <c:pt idx="1821">
                  <c:v>29.6</c:v>
                </c:pt>
                <c:pt idx="1822">
                  <c:v>29.6</c:v>
                </c:pt>
                <c:pt idx="1823">
                  <c:v>29.6</c:v>
                </c:pt>
                <c:pt idx="1824">
                  <c:v>29.6</c:v>
                </c:pt>
                <c:pt idx="1825">
                  <c:v>29.6</c:v>
                </c:pt>
                <c:pt idx="1826">
                  <c:v>29.6</c:v>
                </c:pt>
                <c:pt idx="1827">
                  <c:v>29.6</c:v>
                </c:pt>
                <c:pt idx="1828">
                  <c:v>29.6</c:v>
                </c:pt>
                <c:pt idx="1829">
                  <c:v>29.6</c:v>
                </c:pt>
                <c:pt idx="1830">
                  <c:v>29.6</c:v>
                </c:pt>
                <c:pt idx="1831">
                  <c:v>29.6</c:v>
                </c:pt>
                <c:pt idx="1832">
                  <c:v>29.5</c:v>
                </c:pt>
                <c:pt idx="1833">
                  <c:v>29.5</c:v>
                </c:pt>
                <c:pt idx="1834">
                  <c:v>29.5</c:v>
                </c:pt>
                <c:pt idx="1835">
                  <c:v>29.6</c:v>
                </c:pt>
                <c:pt idx="1836">
                  <c:v>29.6</c:v>
                </c:pt>
                <c:pt idx="1837">
                  <c:v>29.7</c:v>
                </c:pt>
                <c:pt idx="1838">
                  <c:v>29.6</c:v>
                </c:pt>
                <c:pt idx="1839">
                  <c:v>29.6</c:v>
                </c:pt>
                <c:pt idx="1840">
                  <c:v>29.6</c:v>
                </c:pt>
                <c:pt idx="1841">
                  <c:v>29.6</c:v>
                </c:pt>
                <c:pt idx="1842">
                  <c:v>29.6</c:v>
                </c:pt>
                <c:pt idx="1843">
                  <c:v>29.5</c:v>
                </c:pt>
                <c:pt idx="1844">
                  <c:v>29.5</c:v>
                </c:pt>
                <c:pt idx="1845">
                  <c:v>29.6</c:v>
                </c:pt>
                <c:pt idx="1846">
                  <c:v>29.6</c:v>
                </c:pt>
                <c:pt idx="1847">
                  <c:v>29.6</c:v>
                </c:pt>
                <c:pt idx="1848">
                  <c:v>29.6</c:v>
                </c:pt>
                <c:pt idx="1849">
                  <c:v>29.6</c:v>
                </c:pt>
                <c:pt idx="1850">
                  <c:v>29.6</c:v>
                </c:pt>
                <c:pt idx="1851">
                  <c:v>29.6</c:v>
                </c:pt>
                <c:pt idx="1852">
                  <c:v>29.6</c:v>
                </c:pt>
                <c:pt idx="1853">
                  <c:v>29.6</c:v>
                </c:pt>
                <c:pt idx="1854">
                  <c:v>29.6</c:v>
                </c:pt>
                <c:pt idx="1855">
                  <c:v>29.6</c:v>
                </c:pt>
                <c:pt idx="1856">
                  <c:v>29.6</c:v>
                </c:pt>
                <c:pt idx="1857">
                  <c:v>29.6</c:v>
                </c:pt>
                <c:pt idx="1858">
                  <c:v>29.6</c:v>
                </c:pt>
                <c:pt idx="1859">
                  <c:v>29.6</c:v>
                </c:pt>
                <c:pt idx="1860">
                  <c:v>29.6</c:v>
                </c:pt>
                <c:pt idx="1861">
                  <c:v>29.6</c:v>
                </c:pt>
                <c:pt idx="1862">
                  <c:v>29.6</c:v>
                </c:pt>
                <c:pt idx="1863">
                  <c:v>29.6</c:v>
                </c:pt>
                <c:pt idx="1864">
                  <c:v>29.6</c:v>
                </c:pt>
                <c:pt idx="1865">
                  <c:v>29.6</c:v>
                </c:pt>
                <c:pt idx="1866">
                  <c:v>29.6</c:v>
                </c:pt>
                <c:pt idx="1867">
                  <c:v>29.6</c:v>
                </c:pt>
                <c:pt idx="1868">
                  <c:v>29.6</c:v>
                </c:pt>
                <c:pt idx="1869">
                  <c:v>29.6</c:v>
                </c:pt>
                <c:pt idx="1870">
                  <c:v>29.6</c:v>
                </c:pt>
                <c:pt idx="1871">
                  <c:v>29.6</c:v>
                </c:pt>
                <c:pt idx="1872">
                  <c:v>29.6</c:v>
                </c:pt>
                <c:pt idx="1873">
                  <c:v>29.6</c:v>
                </c:pt>
                <c:pt idx="1874">
                  <c:v>29.6</c:v>
                </c:pt>
                <c:pt idx="1875">
                  <c:v>29.6</c:v>
                </c:pt>
                <c:pt idx="1876">
                  <c:v>29.6</c:v>
                </c:pt>
                <c:pt idx="1877">
                  <c:v>29.6</c:v>
                </c:pt>
                <c:pt idx="1878">
                  <c:v>29.6</c:v>
                </c:pt>
                <c:pt idx="1879">
                  <c:v>29.6</c:v>
                </c:pt>
                <c:pt idx="1880">
                  <c:v>29.6</c:v>
                </c:pt>
                <c:pt idx="1881">
                  <c:v>29.6</c:v>
                </c:pt>
                <c:pt idx="1882">
                  <c:v>29.6</c:v>
                </c:pt>
                <c:pt idx="1883">
                  <c:v>29.6</c:v>
                </c:pt>
                <c:pt idx="1884">
                  <c:v>29.6</c:v>
                </c:pt>
                <c:pt idx="1885">
                  <c:v>29.6</c:v>
                </c:pt>
                <c:pt idx="1886">
                  <c:v>29.6</c:v>
                </c:pt>
                <c:pt idx="1887">
                  <c:v>29.5</c:v>
                </c:pt>
                <c:pt idx="1888">
                  <c:v>29.6</c:v>
                </c:pt>
                <c:pt idx="1889">
                  <c:v>29.5</c:v>
                </c:pt>
                <c:pt idx="1890">
                  <c:v>29.6</c:v>
                </c:pt>
                <c:pt idx="1891">
                  <c:v>29.6</c:v>
                </c:pt>
                <c:pt idx="1892">
                  <c:v>29.6</c:v>
                </c:pt>
                <c:pt idx="1893">
                  <c:v>29.6</c:v>
                </c:pt>
                <c:pt idx="1894">
                  <c:v>29.6</c:v>
                </c:pt>
                <c:pt idx="1895">
                  <c:v>29.6</c:v>
                </c:pt>
                <c:pt idx="1896">
                  <c:v>29.5</c:v>
                </c:pt>
                <c:pt idx="1897">
                  <c:v>29.6</c:v>
                </c:pt>
                <c:pt idx="1898">
                  <c:v>29.5</c:v>
                </c:pt>
                <c:pt idx="1899">
                  <c:v>29.6</c:v>
                </c:pt>
                <c:pt idx="1900">
                  <c:v>29.6</c:v>
                </c:pt>
                <c:pt idx="1901">
                  <c:v>29.6</c:v>
                </c:pt>
                <c:pt idx="1902">
                  <c:v>29.6</c:v>
                </c:pt>
                <c:pt idx="1903">
                  <c:v>29.5</c:v>
                </c:pt>
                <c:pt idx="1904">
                  <c:v>29.5</c:v>
                </c:pt>
                <c:pt idx="1905">
                  <c:v>29.5</c:v>
                </c:pt>
                <c:pt idx="1906">
                  <c:v>29.6</c:v>
                </c:pt>
                <c:pt idx="1907">
                  <c:v>29.6</c:v>
                </c:pt>
                <c:pt idx="1908">
                  <c:v>29.6</c:v>
                </c:pt>
                <c:pt idx="1909">
                  <c:v>29.6</c:v>
                </c:pt>
                <c:pt idx="1910">
                  <c:v>29.6</c:v>
                </c:pt>
                <c:pt idx="1911">
                  <c:v>29.6</c:v>
                </c:pt>
                <c:pt idx="1912">
                  <c:v>29.6</c:v>
                </c:pt>
                <c:pt idx="1913">
                  <c:v>29.6</c:v>
                </c:pt>
                <c:pt idx="1914">
                  <c:v>29.6</c:v>
                </c:pt>
                <c:pt idx="1915">
                  <c:v>29.6</c:v>
                </c:pt>
                <c:pt idx="1916">
                  <c:v>29.6</c:v>
                </c:pt>
                <c:pt idx="1917">
                  <c:v>29.6</c:v>
                </c:pt>
                <c:pt idx="1918">
                  <c:v>29.6</c:v>
                </c:pt>
                <c:pt idx="1919">
                  <c:v>29.6</c:v>
                </c:pt>
                <c:pt idx="1920">
                  <c:v>29.6</c:v>
                </c:pt>
                <c:pt idx="1921">
                  <c:v>29.6</c:v>
                </c:pt>
                <c:pt idx="1922">
                  <c:v>29.6</c:v>
                </c:pt>
                <c:pt idx="1923">
                  <c:v>29.6</c:v>
                </c:pt>
                <c:pt idx="1924">
                  <c:v>29.6</c:v>
                </c:pt>
                <c:pt idx="1925">
                  <c:v>29.5</c:v>
                </c:pt>
                <c:pt idx="1926">
                  <c:v>29.5</c:v>
                </c:pt>
                <c:pt idx="1927">
                  <c:v>29.6</c:v>
                </c:pt>
                <c:pt idx="1928">
                  <c:v>29.6</c:v>
                </c:pt>
                <c:pt idx="1929">
                  <c:v>29.5</c:v>
                </c:pt>
                <c:pt idx="1930">
                  <c:v>29.5</c:v>
                </c:pt>
                <c:pt idx="1931">
                  <c:v>29.5</c:v>
                </c:pt>
                <c:pt idx="1932">
                  <c:v>29.5</c:v>
                </c:pt>
                <c:pt idx="1933">
                  <c:v>29.5</c:v>
                </c:pt>
                <c:pt idx="1934">
                  <c:v>29.5</c:v>
                </c:pt>
                <c:pt idx="1935">
                  <c:v>29.5</c:v>
                </c:pt>
                <c:pt idx="1936">
                  <c:v>29.5</c:v>
                </c:pt>
                <c:pt idx="1937">
                  <c:v>29.5</c:v>
                </c:pt>
                <c:pt idx="1938">
                  <c:v>29.5</c:v>
                </c:pt>
                <c:pt idx="1939">
                  <c:v>29.4</c:v>
                </c:pt>
                <c:pt idx="1940">
                  <c:v>29.5</c:v>
                </c:pt>
                <c:pt idx="1941">
                  <c:v>29.5</c:v>
                </c:pt>
                <c:pt idx="1942">
                  <c:v>29.5</c:v>
                </c:pt>
                <c:pt idx="1943">
                  <c:v>29.5</c:v>
                </c:pt>
                <c:pt idx="1944">
                  <c:v>29.4</c:v>
                </c:pt>
                <c:pt idx="1945">
                  <c:v>29.5</c:v>
                </c:pt>
                <c:pt idx="1946">
                  <c:v>29.5</c:v>
                </c:pt>
                <c:pt idx="1947">
                  <c:v>29.5</c:v>
                </c:pt>
                <c:pt idx="1948">
                  <c:v>29.5</c:v>
                </c:pt>
                <c:pt idx="1949">
                  <c:v>29.5</c:v>
                </c:pt>
                <c:pt idx="1950">
                  <c:v>29.5</c:v>
                </c:pt>
                <c:pt idx="1951">
                  <c:v>29.4</c:v>
                </c:pt>
                <c:pt idx="1952">
                  <c:v>29.5</c:v>
                </c:pt>
                <c:pt idx="1953">
                  <c:v>29.5</c:v>
                </c:pt>
                <c:pt idx="1954">
                  <c:v>29.5</c:v>
                </c:pt>
                <c:pt idx="1955">
                  <c:v>29.5</c:v>
                </c:pt>
                <c:pt idx="1956">
                  <c:v>29.4</c:v>
                </c:pt>
                <c:pt idx="1957">
                  <c:v>29.5</c:v>
                </c:pt>
                <c:pt idx="1958">
                  <c:v>29.4</c:v>
                </c:pt>
                <c:pt idx="1959">
                  <c:v>29.3</c:v>
                </c:pt>
                <c:pt idx="1960">
                  <c:v>29.4</c:v>
                </c:pt>
                <c:pt idx="1961">
                  <c:v>29.5</c:v>
                </c:pt>
                <c:pt idx="1962">
                  <c:v>29.5</c:v>
                </c:pt>
                <c:pt idx="1963">
                  <c:v>29.5</c:v>
                </c:pt>
                <c:pt idx="1964">
                  <c:v>29.4</c:v>
                </c:pt>
                <c:pt idx="1965">
                  <c:v>29.5</c:v>
                </c:pt>
                <c:pt idx="1966">
                  <c:v>29.4</c:v>
                </c:pt>
                <c:pt idx="1967">
                  <c:v>29.5</c:v>
                </c:pt>
                <c:pt idx="1968">
                  <c:v>29.5</c:v>
                </c:pt>
                <c:pt idx="1969">
                  <c:v>29.5</c:v>
                </c:pt>
                <c:pt idx="1970">
                  <c:v>29.5</c:v>
                </c:pt>
                <c:pt idx="1971">
                  <c:v>29.5</c:v>
                </c:pt>
                <c:pt idx="1972">
                  <c:v>29.5</c:v>
                </c:pt>
                <c:pt idx="1973">
                  <c:v>29.5</c:v>
                </c:pt>
                <c:pt idx="1974">
                  <c:v>29.6</c:v>
                </c:pt>
                <c:pt idx="1975">
                  <c:v>29.5</c:v>
                </c:pt>
                <c:pt idx="1976">
                  <c:v>29.5</c:v>
                </c:pt>
                <c:pt idx="1977">
                  <c:v>29.5</c:v>
                </c:pt>
                <c:pt idx="1978">
                  <c:v>29.5</c:v>
                </c:pt>
                <c:pt idx="1979">
                  <c:v>29.5</c:v>
                </c:pt>
                <c:pt idx="1980">
                  <c:v>29.5</c:v>
                </c:pt>
                <c:pt idx="1981">
                  <c:v>29.5</c:v>
                </c:pt>
                <c:pt idx="1982">
                  <c:v>29.6</c:v>
                </c:pt>
                <c:pt idx="1983">
                  <c:v>29.5</c:v>
                </c:pt>
                <c:pt idx="1984">
                  <c:v>29.5</c:v>
                </c:pt>
                <c:pt idx="1985">
                  <c:v>29.5</c:v>
                </c:pt>
                <c:pt idx="1986">
                  <c:v>29.5</c:v>
                </c:pt>
                <c:pt idx="1987">
                  <c:v>29.5</c:v>
                </c:pt>
                <c:pt idx="1988">
                  <c:v>29.5</c:v>
                </c:pt>
                <c:pt idx="1989">
                  <c:v>29.5</c:v>
                </c:pt>
                <c:pt idx="1990">
                  <c:v>29.5</c:v>
                </c:pt>
                <c:pt idx="1991">
                  <c:v>29.5</c:v>
                </c:pt>
                <c:pt idx="1992">
                  <c:v>29.4</c:v>
                </c:pt>
                <c:pt idx="1993">
                  <c:v>29.5</c:v>
                </c:pt>
                <c:pt idx="1994">
                  <c:v>29.5</c:v>
                </c:pt>
                <c:pt idx="1995">
                  <c:v>29.6</c:v>
                </c:pt>
                <c:pt idx="1996">
                  <c:v>29.5</c:v>
                </c:pt>
                <c:pt idx="1997">
                  <c:v>29.5</c:v>
                </c:pt>
                <c:pt idx="1998">
                  <c:v>29.5</c:v>
                </c:pt>
                <c:pt idx="1999">
                  <c:v>29.5</c:v>
                </c:pt>
                <c:pt idx="2000">
                  <c:v>29.5</c:v>
                </c:pt>
                <c:pt idx="2001">
                  <c:v>29.5</c:v>
                </c:pt>
                <c:pt idx="2002">
                  <c:v>29.5</c:v>
                </c:pt>
                <c:pt idx="2003">
                  <c:v>29.5</c:v>
                </c:pt>
                <c:pt idx="2004">
                  <c:v>29.6</c:v>
                </c:pt>
                <c:pt idx="2005">
                  <c:v>29.6</c:v>
                </c:pt>
                <c:pt idx="2006">
                  <c:v>29.6</c:v>
                </c:pt>
                <c:pt idx="2007">
                  <c:v>29.5</c:v>
                </c:pt>
                <c:pt idx="2008">
                  <c:v>29.5</c:v>
                </c:pt>
                <c:pt idx="2009">
                  <c:v>29.6</c:v>
                </c:pt>
                <c:pt idx="2010">
                  <c:v>29.5</c:v>
                </c:pt>
                <c:pt idx="2011">
                  <c:v>29.5</c:v>
                </c:pt>
                <c:pt idx="2012">
                  <c:v>29.6</c:v>
                </c:pt>
                <c:pt idx="2013">
                  <c:v>29.6</c:v>
                </c:pt>
                <c:pt idx="2014">
                  <c:v>29.6</c:v>
                </c:pt>
                <c:pt idx="2015">
                  <c:v>29.5</c:v>
                </c:pt>
                <c:pt idx="2016">
                  <c:v>29.6</c:v>
                </c:pt>
                <c:pt idx="2017">
                  <c:v>29.6</c:v>
                </c:pt>
                <c:pt idx="2018">
                  <c:v>29.5</c:v>
                </c:pt>
                <c:pt idx="2019">
                  <c:v>29.5</c:v>
                </c:pt>
                <c:pt idx="2020">
                  <c:v>29.6</c:v>
                </c:pt>
                <c:pt idx="2021">
                  <c:v>29.5</c:v>
                </c:pt>
                <c:pt idx="2022">
                  <c:v>29.5</c:v>
                </c:pt>
                <c:pt idx="2023">
                  <c:v>29.5</c:v>
                </c:pt>
                <c:pt idx="2024">
                  <c:v>29.5</c:v>
                </c:pt>
                <c:pt idx="2025">
                  <c:v>29.4</c:v>
                </c:pt>
                <c:pt idx="2026">
                  <c:v>29.5</c:v>
                </c:pt>
                <c:pt idx="2027">
                  <c:v>29.4</c:v>
                </c:pt>
                <c:pt idx="2028">
                  <c:v>29.5</c:v>
                </c:pt>
                <c:pt idx="2029">
                  <c:v>29.4</c:v>
                </c:pt>
                <c:pt idx="2030">
                  <c:v>29.4</c:v>
                </c:pt>
                <c:pt idx="2031">
                  <c:v>29.3</c:v>
                </c:pt>
                <c:pt idx="2032">
                  <c:v>29.3</c:v>
                </c:pt>
                <c:pt idx="2033">
                  <c:v>29.3</c:v>
                </c:pt>
                <c:pt idx="2034">
                  <c:v>29.3</c:v>
                </c:pt>
                <c:pt idx="2035">
                  <c:v>29.3</c:v>
                </c:pt>
                <c:pt idx="2036">
                  <c:v>29.3</c:v>
                </c:pt>
                <c:pt idx="2037">
                  <c:v>29.3</c:v>
                </c:pt>
                <c:pt idx="2038">
                  <c:v>29.5</c:v>
                </c:pt>
                <c:pt idx="2039">
                  <c:v>29.3</c:v>
                </c:pt>
                <c:pt idx="2040">
                  <c:v>29.4</c:v>
                </c:pt>
                <c:pt idx="2041">
                  <c:v>29.4</c:v>
                </c:pt>
                <c:pt idx="2042">
                  <c:v>29.4</c:v>
                </c:pt>
                <c:pt idx="2043">
                  <c:v>29.4</c:v>
                </c:pt>
                <c:pt idx="2044">
                  <c:v>29.5</c:v>
                </c:pt>
                <c:pt idx="2045">
                  <c:v>29.5</c:v>
                </c:pt>
                <c:pt idx="2046">
                  <c:v>29.3</c:v>
                </c:pt>
                <c:pt idx="2047">
                  <c:v>29.3</c:v>
                </c:pt>
                <c:pt idx="2048">
                  <c:v>29.3</c:v>
                </c:pt>
                <c:pt idx="2049">
                  <c:v>29.4</c:v>
                </c:pt>
                <c:pt idx="2050">
                  <c:v>29.5</c:v>
                </c:pt>
                <c:pt idx="2051">
                  <c:v>29.5</c:v>
                </c:pt>
                <c:pt idx="2052">
                  <c:v>29.4</c:v>
                </c:pt>
                <c:pt idx="2053">
                  <c:v>29.4</c:v>
                </c:pt>
                <c:pt idx="2054">
                  <c:v>29.4</c:v>
                </c:pt>
                <c:pt idx="2055">
                  <c:v>29.3</c:v>
                </c:pt>
                <c:pt idx="2056">
                  <c:v>29.3</c:v>
                </c:pt>
                <c:pt idx="2057">
                  <c:v>29.3</c:v>
                </c:pt>
                <c:pt idx="2058">
                  <c:v>29.3</c:v>
                </c:pt>
                <c:pt idx="2059">
                  <c:v>29.3</c:v>
                </c:pt>
                <c:pt idx="2060">
                  <c:v>29.4</c:v>
                </c:pt>
                <c:pt idx="2061">
                  <c:v>29.3</c:v>
                </c:pt>
                <c:pt idx="2062">
                  <c:v>29.3</c:v>
                </c:pt>
                <c:pt idx="2063">
                  <c:v>29.4</c:v>
                </c:pt>
                <c:pt idx="2064">
                  <c:v>29.5</c:v>
                </c:pt>
                <c:pt idx="2065">
                  <c:v>29.4</c:v>
                </c:pt>
                <c:pt idx="2066">
                  <c:v>29.3</c:v>
                </c:pt>
                <c:pt idx="2067">
                  <c:v>29.4</c:v>
                </c:pt>
                <c:pt idx="2068">
                  <c:v>29.4</c:v>
                </c:pt>
                <c:pt idx="2069">
                  <c:v>29.3</c:v>
                </c:pt>
                <c:pt idx="2070">
                  <c:v>29.3</c:v>
                </c:pt>
                <c:pt idx="2071">
                  <c:v>29.3</c:v>
                </c:pt>
                <c:pt idx="2072">
                  <c:v>29.3</c:v>
                </c:pt>
                <c:pt idx="2073">
                  <c:v>29.3</c:v>
                </c:pt>
                <c:pt idx="2074">
                  <c:v>29.3</c:v>
                </c:pt>
                <c:pt idx="2075">
                  <c:v>29.2</c:v>
                </c:pt>
                <c:pt idx="2076">
                  <c:v>29.3</c:v>
                </c:pt>
                <c:pt idx="2077">
                  <c:v>29.3</c:v>
                </c:pt>
                <c:pt idx="2078">
                  <c:v>29.3</c:v>
                </c:pt>
                <c:pt idx="2079">
                  <c:v>29.3</c:v>
                </c:pt>
                <c:pt idx="2080">
                  <c:v>29.3</c:v>
                </c:pt>
                <c:pt idx="2081">
                  <c:v>29.3</c:v>
                </c:pt>
                <c:pt idx="2082">
                  <c:v>29.3</c:v>
                </c:pt>
                <c:pt idx="2083">
                  <c:v>29.4</c:v>
                </c:pt>
                <c:pt idx="2084">
                  <c:v>29.3</c:v>
                </c:pt>
                <c:pt idx="2085">
                  <c:v>29.3</c:v>
                </c:pt>
                <c:pt idx="2086">
                  <c:v>29.2</c:v>
                </c:pt>
                <c:pt idx="2087">
                  <c:v>29.2</c:v>
                </c:pt>
                <c:pt idx="2088">
                  <c:v>29.2</c:v>
                </c:pt>
                <c:pt idx="2089">
                  <c:v>29.2</c:v>
                </c:pt>
                <c:pt idx="2090">
                  <c:v>29.2</c:v>
                </c:pt>
                <c:pt idx="2091">
                  <c:v>29.2</c:v>
                </c:pt>
                <c:pt idx="2092">
                  <c:v>29.2</c:v>
                </c:pt>
                <c:pt idx="2093">
                  <c:v>29.2</c:v>
                </c:pt>
                <c:pt idx="2094">
                  <c:v>29.2</c:v>
                </c:pt>
                <c:pt idx="2095">
                  <c:v>29.2</c:v>
                </c:pt>
                <c:pt idx="2096">
                  <c:v>29.1</c:v>
                </c:pt>
                <c:pt idx="2097">
                  <c:v>29.2</c:v>
                </c:pt>
                <c:pt idx="2098">
                  <c:v>29.2</c:v>
                </c:pt>
                <c:pt idx="2099">
                  <c:v>29.2</c:v>
                </c:pt>
                <c:pt idx="2100">
                  <c:v>29.2</c:v>
                </c:pt>
                <c:pt idx="2101">
                  <c:v>29.2</c:v>
                </c:pt>
                <c:pt idx="2102">
                  <c:v>29.2</c:v>
                </c:pt>
                <c:pt idx="2103">
                  <c:v>29.2</c:v>
                </c:pt>
                <c:pt idx="2104">
                  <c:v>29.2</c:v>
                </c:pt>
                <c:pt idx="2105">
                  <c:v>29.2</c:v>
                </c:pt>
                <c:pt idx="2106">
                  <c:v>29.2</c:v>
                </c:pt>
                <c:pt idx="2107">
                  <c:v>29.2</c:v>
                </c:pt>
                <c:pt idx="2108">
                  <c:v>29.2</c:v>
                </c:pt>
                <c:pt idx="2109">
                  <c:v>29.2</c:v>
                </c:pt>
                <c:pt idx="2110">
                  <c:v>29.2</c:v>
                </c:pt>
                <c:pt idx="2111">
                  <c:v>29.3</c:v>
                </c:pt>
                <c:pt idx="2112">
                  <c:v>29.2</c:v>
                </c:pt>
                <c:pt idx="2113">
                  <c:v>29.2</c:v>
                </c:pt>
                <c:pt idx="2114">
                  <c:v>29.2</c:v>
                </c:pt>
                <c:pt idx="2115">
                  <c:v>29.2</c:v>
                </c:pt>
                <c:pt idx="2116">
                  <c:v>29.2</c:v>
                </c:pt>
                <c:pt idx="2117">
                  <c:v>29.2</c:v>
                </c:pt>
                <c:pt idx="2118">
                  <c:v>29.2</c:v>
                </c:pt>
                <c:pt idx="2119">
                  <c:v>29.2</c:v>
                </c:pt>
                <c:pt idx="2120">
                  <c:v>29.2</c:v>
                </c:pt>
                <c:pt idx="2121">
                  <c:v>29.2</c:v>
                </c:pt>
                <c:pt idx="2122">
                  <c:v>29.2</c:v>
                </c:pt>
                <c:pt idx="2123">
                  <c:v>29.2</c:v>
                </c:pt>
                <c:pt idx="2124">
                  <c:v>29.2</c:v>
                </c:pt>
                <c:pt idx="2125">
                  <c:v>29.2</c:v>
                </c:pt>
                <c:pt idx="2126">
                  <c:v>29.2</c:v>
                </c:pt>
                <c:pt idx="2127">
                  <c:v>29.2</c:v>
                </c:pt>
                <c:pt idx="2128">
                  <c:v>29.2</c:v>
                </c:pt>
                <c:pt idx="2129">
                  <c:v>29.2</c:v>
                </c:pt>
                <c:pt idx="2130">
                  <c:v>29.2</c:v>
                </c:pt>
                <c:pt idx="2131">
                  <c:v>29.2</c:v>
                </c:pt>
                <c:pt idx="2132">
                  <c:v>29.2</c:v>
                </c:pt>
                <c:pt idx="2133">
                  <c:v>29.2</c:v>
                </c:pt>
                <c:pt idx="2134">
                  <c:v>29.2</c:v>
                </c:pt>
                <c:pt idx="2135">
                  <c:v>29.2</c:v>
                </c:pt>
                <c:pt idx="2136">
                  <c:v>29.2</c:v>
                </c:pt>
                <c:pt idx="2137">
                  <c:v>29.2</c:v>
                </c:pt>
                <c:pt idx="2138">
                  <c:v>29.2</c:v>
                </c:pt>
                <c:pt idx="2139">
                  <c:v>29.2</c:v>
                </c:pt>
                <c:pt idx="2140">
                  <c:v>29.2</c:v>
                </c:pt>
                <c:pt idx="2141">
                  <c:v>29.2</c:v>
                </c:pt>
                <c:pt idx="2142">
                  <c:v>29.2</c:v>
                </c:pt>
                <c:pt idx="2143">
                  <c:v>29.3</c:v>
                </c:pt>
                <c:pt idx="2144">
                  <c:v>29.2</c:v>
                </c:pt>
                <c:pt idx="2145">
                  <c:v>29.3</c:v>
                </c:pt>
                <c:pt idx="2146">
                  <c:v>29.2</c:v>
                </c:pt>
                <c:pt idx="2147">
                  <c:v>29.3</c:v>
                </c:pt>
                <c:pt idx="2148">
                  <c:v>29.3</c:v>
                </c:pt>
                <c:pt idx="2149">
                  <c:v>29.3</c:v>
                </c:pt>
                <c:pt idx="2150">
                  <c:v>29.3</c:v>
                </c:pt>
                <c:pt idx="2151">
                  <c:v>29.3</c:v>
                </c:pt>
                <c:pt idx="2152">
                  <c:v>29.3</c:v>
                </c:pt>
                <c:pt idx="2153">
                  <c:v>29.3</c:v>
                </c:pt>
                <c:pt idx="2154">
                  <c:v>29.3</c:v>
                </c:pt>
                <c:pt idx="2155">
                  <c:v>29.4</c:v>
                </c:pt>
                <c:pt idx="2156">
                  <c:v>29.3</c:v>
                </c:pt>
                <c:pt idx="2157">
                  <c:v>29.3</c:v>
                </c:pt>
                <c:pt idx="2158">
                  <c:v>29.3</c:v>
                </c:pt>
                <c:pt idx="2159">
                  <c:v>29.3</c:v>
                </c:pt>
                <c:pt idx="2160">
                  <c:v>29.3</c:v>
                </c:pt>
                <c:pt idx="2161">
                  <c:v>29.3</c:v>
                </c:pt>
                <c:pt idx="2162">
                  <c:v>29.3</c:v>
                </c:pt>
                <c:pt idx="2163">
                  <c:v>29.3</c:v>
                </c:pt>
                <c:pt idx="2164">
                  <c:v>29.4</c:v>
                </c:pt>
                <c:pt idx="2165">
                  <c:v>29.3</c:v>
                </c:pt>
                <c:pt idx="2166">
                  <c:v>29.3</c:v>
                </c:pt>
                <c:pt idx="2167">
                  <c:v>29.4</c:v>
                </c:pt>
                <c:pt idx="2168">
                  <c:v>29.4</c:v>
                </c:pt>
                <c:pt idx="2169">
                  <c:v>29.3</c:v>
                </c:pt>
                <c:pt idx="2170">
                  <c:v>29.3</c:v>
                </c:pt>
                <c:pt idx="2171">
                  <c:v>29.4</c:v>
                </c:pt>
                <c:pt idx="2172">
                  <c:v>29.3</c:v>
                </c:pt>
                <c:pt idx="2173">
                  <c:v>29.4</c:v>
                </c:pt>
                <c:pt idx="2174">
                  <c:v>29.4</c:v>
                </c:pt>
                <c:pt idx="2175">
                  <c:v>29.4</c:v>
                </c:pt>
                <c:pt idx="2176">
                  <c:v>29.3</c:v>
                </c:pt>
                <c:pt idx="2177">
                  <c:v>29.3</c:v>
                </c:pt>
                <c:pt idx="2178">
                  <c:v>29.3</c:v>
                </c:pt>
                <c:pt idx="2179">
                  <c:v>29.3</c:v>
                </c:pt>
                <c:pt idx="2180">
                  <c:v>29.3</c:v>
                </c:pt>
                <c:pt idx="2181">
                  <c:v>29.3</c:v>
                </c:pt>
                <c:pt idx="2182">
                  <c:v>29.2</c:v>
                </c:pt>
                <c:pt idx="2183">
                  <c:v>29.2</c:v>
                </c:pt>
                <c:pt idx="2184">
                  <c:v>29.2</c:v>
                </c:pt>
                <c:pt idx="2185">
                  <c:v>29.2</c:v>
                </c:pt>
                <c:pt idx="2186">
                  <c:v>29.2</c:v>
                </c:pt>
                <c:pt idx="2187">
                  <c:v>29.2</c:v>
                </c:pt>
                <c:pt idx="2188">
                  <c:v>29.2</c:v>
                </c:pt>
                <c:pt idx="2189">
                  <c:v>29.2</c:v>
                </c:pt>
                <c:pt idx="2190">
                  <c:v>29.2</c:v>
                </c:pt>
                <c:pt idx="2191">
                  <c:v>29.2</c:v>
                </c:pt>
                <c:pt idx="2192">
                  <c:v>29.2</c:v>
                </c:pt>
                <c:pt idx="2193">
                  <c:v>29.2</c:v>
                </c:pt>
                <c:pt idx="2194">
                  <c:v>29.2</c:v>
                </c:pt>
                <c:pt idx="2195">
                  <c:v>29.3</c:v>
                </c:pt>
                <c:pt idx="2196">
                  <c:v>29.3</c:v>
                </c:pt>
                <c:pt idx="2197">
                  <c:v>29.2</c:v>
                </c:pt>
                <c:pt idx="2198">
                  <c:v>29.3</c:v>
                </c:pt>
                <c:pt idx="2199">
                  <c:v>29.2</c:v>
                </c:pt>
                <c:pt idx="2200">
                  <c:v>29.2</c:v>
                </c:pt>
                <c:pt idx="2201">
                  <c:v>29.2</c:v>
                </c:pt>
                <c:pt idx="2202">
                  <c:v>29.2</c:v>
                </c:pt>
                <c:pt idx="2203">
                  <c:v>29.2</c:v>
                </c:pt>
                <c:pt idx="2204">
                  <c:v>29.2</c:v>
                </c:pt>
                <c:pt idx="2205">
                  <c:v>29.2</c:v>
                </c:pt>
                <c:pt idx="2206">
                  <c:v>29.2</c:v>
                </c:pt>
                <c:pt idx="2207">
                  <c:v>29.2</c:v>
                </c:pt>
                <c:pt idx="2208">
                  <c:v>29.2</c:v>
                </c:pt>
                <c:pt idx="2209">
                  <c:v>29.2</c:v>
                </c:pt>
                <c:pt idx="2210">
                  <c:v>29.2</c:v>
                </c:pt>
                <c:pt idx="2211">
                  <c:v>29.2</c:v>
                </c:pt>
                <c:pt idx="2212">
                  <c:v>29.2</c:v>
                </c:pt>
                <c:pt idx="2213">
                  <c:v>29.2</c:v>
                </c:pt>
                <c:pt idx="2214">
                  <c:v>29.2</c:v>
                </c:pt>
                <c:pt idx="2215">
                  <c:v>29.2</c:v>
                </c:pt>
                <c:pt idx="2216">
                  <c:v>29.2</c:v>
                </c:pt>
                <c:pt idx="2217">
                  <c:v>29.2</c:v>
                </c:pt>
                <c:pt idx="2218">
                  <c:v>29.2</c:v>
                </c:pt>
                <c:pt idx="2219">
                  <c:v>29.2</c:v>
                </c:pt>
                <c:pt idx="2220">
                  <c:v>29.2</c:v>
                </c:pt>
                <c:pt idx="2221">
                  <c:v>29.2</c:v>
                </c:pt>
                <c:pt idx="2222">
                  <c:v>29.2</c:v>
                </c:pt>
                <c:pt idx="2223">
                  <c:v>29.2</c:v>
                </c:pt>
                <c:pt idx="2224">
                  <c:v>29.2</c:v>
                </c:pt>
                <c:pt idx="2225">
                  <c:v>29.2</c:v>
                </c:pt>
                <c:pt idx="2226">
                  <c:v>29.2</c:v>
                </c:pt>
                <c:pt idx="2227">
                  <c:v>29.2</c:v>
                </c:pt>
                <c:pt idx="2228">
                  <c:v>29.2</c:v>
                </c:pt>
                <c:pt idx="2229">
                  <c:v>29.2</c:v>
                </c:pt>
                <c:pt idx="2230">
                  <c:v>29.2</c:v>
                </c:pt>
                <c:pt idx="2231">
                  <c:v>29.2</c:v>
                </c:pt>
                <c:pt idx="2232">
                  <c:v>29.2</c:v>
                </c:pt>
                <c:pt idx="2233">
                  <c:v>29.2</c:v>
                </c:pt>
                <c:pt idx="2234">
                  <c:v>29.2</c:v>
                </c:pt>
                <c:pt idx="2235">
                  <c:v>29.2</c:v>
                </c:pt>
                <c:pt idx="2236">
                  <c:v>29.2</c:v>
                </c:pt>
                <c:pt idx="2237">
                  <c:v>29.2</c:v>
                </c:pt>
                <c:pt idx="2238">
                  <c:v>29.3</c:v>
                </c:pt>
                <c:pt idx="2239">
                  <c:v>29.2</c:v>
                </c:pt>
                <c:pt idx="2240">
                  <c:v>29.2</c:v>
                </c:pt>
                <c:pt idx="2241">
                  <c:v>29.2</c:v>
                </c:pt>
                <c:pt idx="2242">
                  <c:v>29.2</c:v>
                </c:pt>
                <c:pt idx="2243">
                  <c:v>29.2</c:v>
                </c:pt>
                <c:pt idx="2244">
                  <c:v>29.2</c:v>
                </c:pt>
                <c:pt idx="2245">
                  <c:v>29.2</c:v>
                </c:pt>
                <c:pt idx="2246">
                  <c:v>29.2</c:v>
                </c:pt>
                <c:pt idx="2247">
                  <c:v>29.2</c:v>
                </c:pt>
                <c:pt idx="2248">
                  <c:v>29.1</c:v>
                </c:pt>
                <c:pt idx="2249">
                  <c:v>29.2</c:v>
                </c:pt>
                <c:pt idx="2250">
                  <c:v>29.2</c:v>
                </c:pt>
                <c:pt idx="2251">
                  <c:v>29.2</c:v>
                </c:pt>
                <c:pt idx="2252">
                  <c:v>29.1</c:v>
                </c:pt>
                <c:pt idx="2253">
                  <c:v>29.1</c:v>
                </c:pt>
                <c:pt idx="2254">
                  <c:v>29.1</c:v>
                </c:pt>
                <c:pt idx="2255">
                  <c:v>29.2</c:v>
                </c:pt>
                <c:pt idx="2256">
                  <c:v>29.2</c:v>
                </c:pt>
                <c:pt idx="2257">
                  <c:v>29.2</c:v>
                </c:pt>
                <c:pt idx="2258">
                  <c:v>29.1</c:v>
                </c:pt>
                <c:pt idx="2259">
                  <c:v>29.1</c:v>
                </c:pt>
                <c:pt idx="2260">
                  <c:v>29.1</c:v>
                </c:pt>
                <c:pt idx="2261">
                  <c:v>29.1</c:v>
                </c:pt>
                <c:pt idx="2262">
                  <c:v>29</c:v>
                </c:pt>
                <c:pt idx="2263">
                  <c:v>29</c:v>
                </c:pt>
                <c:pt idx="2264">
                  <c:v>29</c:v>
                </c:pt>
                <c:pt idx="2265">
                  <c:v>29</c:v>
                </c:pt>
                <c:pt idx="2266">
                  <c:v>29</c:v>
                </c:pt>
                <c:pt idx="2267">
                  <c:v>29.1</c:v>
                </c:pt>
                <c:pt idx="2268">
                  <c:v>29.1</c:v>
                </c:pt>
                <c:pt idx="2269">
                  <c:v>29.1</c:v>
                </c:pt>
                <c:pt idx="2270">
                  <c:v>29.1</c:v>
                </c:pt>
                <c:pt idx="2271">
                  <c:v>29.1</c:v>
                </c:pt>
                <c:pt idx="2272">
                  <c:v>29.1</c:v>
                </c:pt>
                <c:pt idx="2273">
                  <c:v>29.2</c:v>
                </c:pt>
                <c:pt idx="2274">
                  <c:v>29.2</c:v>
                </c:pt>
                <c:pt idx="2275">
                  <c:v>29.1</c:v>
                </c:pt>
                <c:pt idx="2276">
                  <c:v>29.1</c:v>
                </c:pt>
                <c:pt idx="2277">
                  <c:v>29.1</c:v>
                </c:pt>
                <c:pt idx="2278">
                  <c:v>29.1</c:v>
                </c:pt>
                <c:pt idx="2279">
                  <c:v>29</c:v>
                </c:pt>
                <c:pt idx="2280">
                  <c:v>29.2</c:v>
                </c:pt>
                <c:pt idx="2281">
                  <c:v>29.2</c:v>
                </c:pt>
                <c:pt idx="2282">
                  <c:v>29.2</c:v>
                </c:pt>
                <c:pt idx="2283">
                  <c:v>29.2</c:v>
                </c:pt>
                <c:pt idx="2284">
                  <c:v>29.2</c:v>
                </c:pt>
                <c:pt idx="2285">
                  <c:v>29.2</c:v>
                </c:pt>
                <c:pt idx="2286">
                  <c:v>29.2</c:v>
                </c:pt>
                <c:pt idx="2287">
                  <c:v>29.2</c:v>
                </c:pt>
                <c:pt idx="2288">
                  <c:v>29.2</c:v>
                </c:pt>
                <c:pt idx="2289">
                  <c:v>29.2</c:v>
                </c:pt>
                <c:pt idx="2290">
                  <c:v>29.2</c:v>
                </c:pt>
                <c:pt idx="2291">
                  <c:v>29.2</c:v>
                </c:pt>
                <c:pt idx="2292">
                  <c:v>29.2</c:v>
                </c:pt>
                <c:pt idx="2293">
                  <c:v>29.2</c:v>
                </c:pt>
                <c:pt idx="2294">
                  <c:v>29.2</c:v>
                </c:pt>
                <c:pt idx="2295">
                  <c:v>29.2</c:v>
                </c:pt>
                <c:pt idx="2296">
                  <c:v>29.2</c:v>
                </c:pt>
                <c:pt idx="2297">
                  <c:v>29.2</c:v>
                </c:pt>
                <c:pt idx="2298">
                  <c:v>29.2</c:v>
                </c:pt>
                <c:pt idx="2299">
                  <c:v>29.2</c:v>
                </c:pt>
                <c:pt idx="2300">
                  <c:v>29.2</c:v>
                </c:pt>
                <c:pt idx="2301">
                  <c:v>29.2</c:v>
                </c:pt>
                <c:pt idx="2302">
                  <c:v>29.2</c:v>
                </c:pt>
                <c:pt idx="2303">
                  <c:v>29.2</c:v>
                </c:pt>
                <c:pt idx="2304">
                  <c:v>29.2</c:v>
                </c:pt>
                <c:pt idx="2305">
                  <c:v>29.2</c:v>
                </c:pt>
                <c:pt idx="2306">
                  <c:v>29.2</c:v>
                </c:pt>
                <c:pt idx="2307">
                  <c:v>29.2</c:v>
                </c:pt>
                <c:pt idx="2308">
                  <c:v>29.2</c:v>
                </c:pt>
                <c:pt idx="2309">
                  <c:v>29.2</c:v>
                </c:pt>
                <c:pt idx="2310">
                  <c:v>29.2</c:v>
                </c:pt>
                <c:pt idx="2311">
                  <c:v>29.2</c:v>
                </c:pt>
                <c:pt idx="2312">
                  <c:v>29.2</c:v>
                </c:pt>
                <c:pt idx="2313">
                  <c:v>29.2</c:v>
                </c:pt>
                <c:pt idx="2314">
                  <c:v>29.2</c:v>
                </c:pt>
                <c:pt idx="2315">
                  <c:v>29.2</c:v>
                </c:pt>
                <c:pt idx="2316">
                  <c:v>29.2</c:v>
                </c:pt>
                <c:pt idx="2317">
                  <c:v>29.2</c:v>
                </c:pt>
                <c:pt idx="2318">
                  <c:v>29.2</c:v>
                </c:pt>
                <c:pt idx="2319">
                  <c:v>29.1</c:v>
                </c:pt>
                <c:pt idx="2320">
                  <c:v>29.2</c:v>
                </c:pt>
                <c:pt idx="2321">
                  <c:v>29.2</c:v>
                </c:pt>
                <c:pt idx="2322">
                  <c:v>29.2</c:v>
                </c:pt>
                <c:pt idx="2323">
                  <c:v>29.2</c:v>
                </c:pt>
                <c:pt idx="2324">
                  <c:v>29.2</c:v>
                </c:pt>
                <c:pt idx="2325">
                  <c:v>29.2</c:v>
                </c:pt>
                <c:pt idx="2326">
                  <c:v>29.2</c:v>
                </c:pt>
                <c:pt idx="2327">
                  <c:v>29.2</c:v>
                </c:pt>
                <c:pt idx="2328">
                  <c:v>29.2</c:v>
                </c:pt>
                <c:pt idx="2329">
                  <c:v>29.2</c:v>
                </c:pt>
                <c:pt idx="2330">
                  <c:v>29.2</c:v>
                </c:pt>
                <c:pt idx="2331">
                  <c:v>29.2</c:v>
                </c:pt>
                <c:pt idx="2332">
                  <c:v>29.2</c:v>
                </c:pt>
                <c:pt idx="2333">
                  <c:v>29.2</c:v>
                </c:pt>
                <c:pt idx="2334">
                  <c:v>29.2</c:v>
                </c:pt>
                <c:pt idx="2335">
                  <c:v>29.2</c:v>
                </c:pt>
                <c:pt idx="2336">
                  <c:v>29.2</c:v>
                </c:pt>
                <c:pt idx="2337">
                  <c:v>29.2</c:v>
                </c:pt>
                <c:pt idx="2338">
                  <c:v>29.2</c:v>
                </c:pt>
                <c:pt idx="2339">
                  <c:v>29.2</c:v>
                </c:pt>
                <c:pt idx="2340">
                  <c:v>29.2</c:v>
                </c:pt>
                <c:pt idx="2341">
                  <c:v>29.2</c:v>
                </c:pt>
                <c:pt idx="2342">
                  <c:v>29.2</c:v>
                </c:pt>
                <c:pt idx="2343">
                  <c:v>29.2</c:v>
                </c:pt>
                <c:pt idx="2344">
                  <c:v>29.2</c:v>
                </c:pt>
                <c:pt idx="2345">
                  <c:v>29.2</c:v>
                </c:pt>
                <c:pt idx="2346">
                  <c:v>29.2</c:v>
                </c:pt>
                <c:pt idx="2347">
                  <c:v>29.2</c:v>
                </c:pt>
                <c:pt idx="2348">
                  <c:v>29.2</c:v>
                </c:pt>
                <c:pt idx="2349">
                  <c:v>29.2</c:v>
                </c:pt>
                <c:pt idx="2350">
                  <c:v>29.2</c:v>
                </c:pt>
                <c:pt idx="2351">
                  <c:v>29.2</c:v>
                </c:pt>
                <c:pt idx="2352">
                  <c:v>29.2</c:v>
                </c:pt>
                <c:pt idx="2353">
                  <c:v>29.2</c:v>
                </c:pt>
                <c:pt idx="2354">
                  <c:v>29.1</c:v>
                </c:pt>
                <c:pt idx="2355">
                  <c:v>29.2</c:v>
                </c:pt>
                <c:pt idx="2356">
                  <c:v>29.2</c:v>
                </c:pt>
                <c:pt idx="2357">
                  <c:v>29.2</c:v>
                </c:pt>
                <c:pt idx="2358">
                  <c:v>29.2</c:v>
                </c:pt>
                <c:pt idx="2359">
                  <c:v>29.2</c:v>
                </c:pt>
                <c:pt idx="2360">
                  <c:v>29.2</c:v>
                </c:pt>
                <c:pt idx="2361">
                  <c:v>29.2</c:v>
                </c:pt>
                <c:pt idx="2362">
                  <c:v>29.2</c:v>
                </c:pt>
                <c:pt idx="2363">
                  <c:v>29.2</c:v>
                </c:pt>
                <c:pt idx="2364">
                  <c:v>29.2</c:v>
                </c:pt>
                <c:pt idx="2365">
                  <c:v>29.1</c:v>
                </c:pt>
                <c:pt idx="2366">
                  <c:v>29.1</c:v>
                </c:pt>
                <c:pt idx="2367">
                  <c:v>29.1</c:v>
                </c:pt>
                <c:pt idx="2368">
                  <c:v>29</c:v>
                </c:pt>
                <c:pt idx="2369">
                  <c:v>29</c:v>
                </c:pt>
                <c:pt idx="2370">
                  <c:v>29</c:v>
                </c:pt>
                <c:pt idx="2371">
                  <c:v>29</c:v>
                </c:pt>
                <c:pt idx="2372">
                  <c:v>29</c:v>
                </c:pt>
                <c:pt idx="2373">
                  <c:v>29</c:v>
                </c:pt>
                <c:pt idx="2374">
                  <c:v>29</c:v>
                </c:pt>
                <c:pt idx="2375">
                  <c:v>29.1</c:v>
                </c:pt>
                <c:pt idx="2376">
                  <c:v>29.1</c:v>
                </c:pt>
                <c:pt idx="2377">
                  <c:v>29.1</c:v>
                </c:pt>
                <c:pt idx="2378">
                  <c:v>29</c:v>
                </c:pt>
                <c:pt idx="2379">
                  <c:v>29</c:v>
                </c:pt>
                <c:pt idx="2380">
                  <c:v>29</c:v>
                </c:pt>
                <c:pt idx="2381">
                  <c:v>29</c:v>
                </c:pt>
                <c:pt idx="2382">
                  <c:v>29</c:v>
                </c:pt>
                <c:pt idx="2383">
                  <c:v>29.1</c:v>
                </c:pt>
                <c:pt idx="2384">
                  <c:v>29</c:v>
                </c:pt>
                <c:pt idx="2385">
                  <c:v>29.1</c:v>
                </c:pt>
                <c:pt idx="2386">
                  <c:v>29</c:v>
                </c:pt>
                <c:pt idx="2387">
                  <c:v>29</c:v>
                </c:pt>
                <c:pt idx="2388">
                  <c:v>29.1</c:v>
                </c:pt>
                <c:pt idx="2389">
                  <c:v>29</c:v>
                </c:pt>
                <c:pt idx="2390">
                  <c:v>29.1</c:v>
                </c:pt>
                <c:pt idx="2391">
                  <c:v>29</c:v>
                </c:pt>
                <c:pt idx="2392">
                  <c:v>29</c:v>
                </c:pt>
                <c:pt idx="2393">
                  <c:v>29</c:v>
                </c:pt>
                <c:pt idx="2394">
                  <c:v>29</c:v>
                </c:pt>
                <c:pt idx="2395">
                  <c:v>29</c:v>
                </c:pt>
                <c:pt idx="2396">
                  <c:v>29</c:v>
                </c:pt>
                <c:pt idx="2397">
                  <c:v>29</c:v>
                </c:pt>
                <c:pt idx="2398">
                  <c:v>29</c:v>
                </c:pt>
                <c:pt idx="2399">
                  <c:v>29</c:v>
                </c:pt>
                <c:pt idx="2400">
                  <c:v>29</c:v>
                </c:pt>
                <c:pt idx="2401">
                  <c:v>29</c:v>
                </c:pt>
                <c:pt idx="2402">
                  <c:v>29</c:v>
                </c:pt>
                <c:pt idx="2403">
                  <c:v>29</c:v>
                </c:pt>
                <c:pt idx="2404">
                  <c:v>29</c:v>
                </c:pt>
                <c:pt idx="2405">
                  <c:v>29</c:v>
                </c:pt>
                <c:pt idx="2406">
                  <c:v>28.9</c:v>
                </c:pt>
                <c:pt idx="2407">
                  <c:v>29.1</c:v>
                </c:pt>
                <c:pt idx="2408">
                  <c:v>29</c:v>
                </c:pt>
                <c:pt idx="2409">
                  <c:v>29</c:v>
                </c:pt>
                <c:pt idx="2410">
                  <c:v>29.1</c:v>
                </c:pt>
                <c:pt idx="2411">
                  <c:v>29</c:v>
                </c:pt>
                <c:pt idx="2412">
                  <c:v>29</c:v>
                </c:pt>
                <c:pt idx="2413">
                  <c:v>29</c:v>
                </c:pt>
                <c:pt idx="2414">
                  <c:v>29</c:v>
                </c:pt>
                <c:pt idx="2415">
                  <c:v>29</c:v>
                </c:pt>
                <c:pt idx="2416">
                  <c:v>29.1</c:v>
                </c:pt>
                <c:pt idx="2417">
                  <c:v>29.1</c:v>
                </c:pt>
                <c:pt idx="2418">
                  <c:v>29.1</c:v>
                </c:pt>
                <c:pt idx="2419">
                  <c:v>29.1</c:v>
                </c:pt>
                <c:pt idx="2420">
                  <c:v>29.1</c:v>
                </c:pt>
                <c:pt idx="2421">
                  <c:v>29.1</c:v>
                </c:pt>
                <c:pt idx="2422">
                  <c:v>29.2</c:v>
                </c:pt>
                <c:pt idx="2423">
                  <c:v>29.2</c:v>
                </c:pt>
                <c:pt idx="2424">
                  <c:v>29.2</c:v>
                </c:pt>
                <c:pt idx="2425">
                  <c:v>29.1</c:v>
                </c:pt>
                <c:pt idx="2426">
                  <c:v>29.1</c:v>
                </c:pt>
                <c:pt idx="2427">
                  <c:v>29.1</c:v>
                </c:pt>
                <c:pt idx="2428">
                  <c:v>29</c:v>
                </c:pt>
                <c:pt idx="2429">
                  <c:v>29</c:v>
                </c:pt>
                <c:pt idx="2430">
                  <c:v>29</c:v>
                </c:pt>
                <c:pt idx="2431">
                  <c:v>29</c:v>
                </c:pt>
                <c:pt idx="2432">
                  <c:v>29.1</c:v>
                </c:pt>
                <c:pt idx="2433">
                  <c:v>29.1</c:v>
                </c:pt>
                <c:pt idx="2434">
                  <c:v>29.1</c:v>
                </c:pt>
                <c:pt idx="2435">
                  <c:v>29.1</c:v>
                </c:pt>
                <c:pt idx="2436">
                  <c:v>29.1</c:v>
                </c:pt>
                <c:pt idx="2437">
                  <c:v>29</c:v>
                </c:pt>
                <c:pt idx="2438">
                  <c:v>29</c:v>
                </c:pt>
                <c:pt idx="2439">
                  <c:v>29</c:v>
                </c:pt>
                <c:pt idx="2440">
                  <c:v>29.1</c:v>
                </c:pt>
                <c:pt idx="2441">
                  <c:v>29.1</c:v>
                </c:pt>
                <c:pt idx="2442">
                  <c:v>29.2</c:v>
                </c:pt>
                <c:pt idx="2443">
                  <c:v>29.2</c:v>
                </c:pt>
                <c:pt idx="2444">
                  <c:v>29.2</c:v>
                </c:pt>
                <c:pt idx="2445">
                  <c:v>29.1</c:v>
                </c:pt>
                <c:pt idx="2446">
                  <c:v>29.1</c:v>
                </c:pt>
                <c:pt idx="2447">
                  <c:v>29.1</c:v>
                </c:pt>
                <c:pt idx="2448">
                  <c:v>29.1</c:v>
                </c:pt>
                <c:pt idx="2449">
                  <c:v>29</c:v>
                </c:pt>
                <c:pt idx="2450">
                  <c:v>29.1</c:v>
                </c:pt>
                <c:pt idx="2451">
                  <c:v>29</c:v>
                </c:pt>
                <c:pt idx="2452">
                  <c:v>29</c:v>
                </c:pt>
                <c:pt idx="2453">
                  <c:v>29</c:v>
                </c:pt>
                <c:pt idx="2454">
                  <c:v>29.1</c:v>
                </c:pt>
                <c:pt idx="2455">
                  <c:v>29</c:v>
                </c:pt>
                <c:pt idx="2456">
                  <c:v>29.1</c:v>
                </c:pt>
                <c:pt idx="2457">
                  <c:v>29.1</c:v>
                </c:pt>
                <c:pt idx="2458">
                  <c:v>29</c:v>
                </c:pt>
                <c:pt idx="2459">
                  <c:v>29.1</c:v>
                </c:pt>
                <c:pt idx="2460">
                  <c:v>29.1</c:v>
                </c:pt>
                <c:pt idx="2461">
                  <c:v>29.1</c:v>
                </c:pt>
                <c:pt idx="2462">
                  <c:v>29</c:v>
                </c:pt>
                <c:pt idx="2463">
                  <c:v>29</c:v>
                </c:pt>
                <c:pt idx="2464">
                  <c:v>29</c:v>
                </c:pt>
                <c:pt idx="2465">
                  <c:v>29</c:v>
                </c:pt>
                <c:pt idx="2466">
                  <c:v>29</c:v>
                </c:pt>
                <c:pt idx="2467">
                  <c:v>29</c:v>
                </c:pt>
                <c:pt idx="2468">
                  <c:v>29</c:v>
                </c:pt>
                <c:pt idx="2469">
                  <c:v>28.9</c:v>
                </c:pt>
                <c:pt idx="2470">
                  <c:v>28.9</c:v>
                </c:pt>
                <c:pt idx="2471">
                  <c:v>28.9</c:v>
                </c:pt>
                <c:pt idx="2472">
                  <c:v>28.9</c:v>
                </c:pt>
                <c:pt idx="2473">
                  <c:v>28.9</c:v>
                </c:pt>
                <c:pt idx="2474">
                  <c:v>28.9</c:v>
                </c:pt>
                <c:pt idx="2475">
                  <c:v>28.9</c:v>
                </c:pt>
                <c:pt idx="2476">
                  <c:v>28.9</c:v>
                </c:pt>
                <c:pt idx="2477">
                  <c:v>28.9</c:v>
                </c:pt>
                <c:pt idx="2478">
                  <c:v>28.9</c:v>
                </c:pt>
                <c:pt idx="2479">
                  <c:v>28.9</c:v>
                </c:pt>
                <c:pt idx="2480">
                  <c:v>28.9</c:v>
                </c:pt>
                <c:pt idx="2481">
                  <c:v>28.9</c:v>
                </c:pt>
                <c:pt idx="2482">
                  <c:v>28.9</c:v>
                </c:pt>
                <c:pt idx="2483">
                  <c:v>28.9</c:v>
                </c:pt>
                <c:pt idx="2484">
                  <c:v>28.9</c:v>
                </c:pt>
                <c:pt idx="2485">
                  <c:v>28.9</c:v>
                </c:pt>
                <c:pt idx="2486">
                  <c:v>29</c:v>
                </c:pt>
                <c:pt idx="2487">
                  <c:v>29</c:v>
                </c:pt>
                <c:pt idx="2488">
                  <c:v>29</c:v>
                </c:pt>
                <c:pt idx="2489">
                  <c:v>28.9</c:v>
                </c:pt>
                <c:pt idx="2490">
                  <c:v>28.9</c:v>
                </c:pt>
                <c:pt idx="2491">
                  <c:v>28.9</c:v>
                </c:pt>
                <c:pt idx="2492">
                  <c:v>29</c:v>
                </c:pt>
                <c:pt idx="2493">
                  <c:v>29</c:v>
                </c:pt>
                <c:pt idx="2494">
                  <c:v>29</c:v>
                </c:pt>
                <c:pt idx="2495">
                  <c:v>29</c:v>
                </c:pt>
                <c:pt idx="2496">
                  <c:v>29</c:v>
                </c:pt>
                <c:pt idx="2497">
                  <c:v>29</c:v>
                </c:pt>
                <c:pt idx="2498">
                  <c:v>29</c:v>
                </c:pt>
                <c:pt idx="2499">
                  <c:v>29</c:v>
                </c:pt>
                <c:pt idx="2500">
                  <c:v>29</c:v>
                </c:pt>
                <c:pt idx="2501">
                  <c:v>29</c:v>
                </c:pt>
                <c:pt idx="2502">
                  <c:v>29</c:v>
                </c:pt>
                <c:pt idx="2503">
                  <c:v>29</c:v>
                </c:pt>
                <c:pt idx="2504">
                  <c:v>29</c:v>
                </c:pt>
                <c:pt idx="2505">
                  <c:v>29</c:v>
                </c:pt>
                <c:pt idx="2506">
                  <c:v>29</c:v>
                </c:pt>
                <c:pt idx="2507">
                  <c:v>29</c:v>
                </c:pt>
                <c:pt idx="2508">
                  <c:v>29.1</c:v>
                </c:pt>
                <c:pt idx="2509">
                  <c:v>29</c:v>
                </c:pt>
                <c:pt idx="2510">
                  <c:v>29</c:v>
                </c:pt>
                <c:pt idx="2511">
                  <c:v>29</c:v>
                </c:pt>
                <c:pt idx="2512">
                  <c:v>29</c:v>
                </c:pt>
                <c:pt idx="2513">
                  <c:v>29.1</c:v>
                </c:pt>
                <c:pt idx="2514">
                  <c:v>29</c:v>
                </c:pt>
                <c:pt idx="2515">
                  <c:v>29</c:v>
                </c:pt>
                <c:pt idx="2516">
                  <c:v>29.1</c:v>
                </c:pt>
                <c:pt idx="2517">
                  <c:v>29.1</c:v>
                </c:pt>
                <c:pt idx="2518">
                  <c:v>29</c:v>
                </c:pt>
                <c:pt idx="2519">
                  <c:v>29</c:v>
                </c:pt>
                <c:pt idx="2520">
                  <c:v>29</c:v>
                </c:pt>
                <c:pt idx="2521">
                  <c:v>29</c:v>
                </c:pt>
                <c:pt idx="2522">
                  <c:v>29.1</c:v>
                </c:pt>
                <c:pt idx="2523">
                  <c:v>29</c:v>
                </c:pt>
                <c:pt idx="2524">
                  <c:v>29</c:v>
                </c:pt>
                <c:pt idx="2525">
                  <c:v>29</c:v>
                </c:pt>
                <c:pt idx="2526">
                  <c:v>29</c:v>
                </c:pt>
                <c:pt idx="2527">
                  <c:v>29</c:v>
                </c:pt>
                <c:pt idx="2528">
                  <c:v>29</c:v>
                </c:pt>
                <c:pt idx="2529">
                  <c:v>29</c:v>
                </c:pt>
                <c:pt idx="2530">
                  <c:v>29.1</c:v>
                </c:pt>
                <c:pt idx="2531">
                  <c:v>29</c:v>
                </c:pt>
                <c:pt idx="2532">
                  <c:v>29</c:v>
                </c:pt>
                <c:pt idx="2533">
                  <c:v>28.9</c:v>
                </c:pt>
                <c:pt idx="2534">
                  <c:v>28.9</c:v>
                </c:pt>
                <c:pt idx="2535">
                  <c:v>28.9</c:v>
                </c:pt>
                <c:pt idx="2536">
                  <c:v>28.9</c:v>
                </c:pt>
                <c:pt idx="2537">
                  <c:v>28.9</c:v>
                </c:pt>
                <c:pt idx="2538">
                  <c:v>28.9</c:v>
                </c:pt>
                <c:pt idx="2539">
                  <c:v>28.8</c:v>
                </c:pt>
                <c:pt idx="2540">
                  <c:v>28.9</c:v>
                </c:pt>
                <c:pt idx="2541">
                  <c:v>28.8</c:v>
                </c:pt>
                <c:pt idx="2542">
                  <c:v>28.8</c:v>
                </c:pt>
                <c:pt idx="2543">
                  <c:v>28.8</c:v>
                </c:pt>
                <c:pt idx="2544">
                  <c:v>28.8</c:v>
                </c:pt>
                <c:pt idx="2545">
                  <c:v>28.8</c:v>
                </c:pt>
                <c:pt idx="2546">
                  <c:v>28.8</c:v>
                </c:pt>
                <c:pt idx="2547">
                  <c:v>28.9</c:v>
                </c:pt>
                <c:pt idx="2548">
                  <c:v>28.9</c:v>
                </c:pt>
                <c:pt idx="2549">
                  <c:v>28.8</c:v>
                </c:pt>
                <c:pt idx="2550">
                  <c:v>28.9</c:v>
                </c:pt>
                <c:pt idx="2551">
                  <c:v>28.9</c:v>
                </c:pt>
                <c:pt idx="2552">
                  <c:v>28.9</c:v>
                </c:pt>
                <c:pt idx="2553">
                  <c:v>28.8</c:v>
                </c:pt>
                <c:pt idx="2554">
                  <c:v>28.9</c:v>
                </c:pt>
                <c:pt idx="2555">
                  <c:v>28.9</c:v>
                </c:pt>
                <c:pt idx="2556">
                  <c:v>28.8</c:v>
                </c:pt>
                <c:pt idx="2557">
                  <c:v>28.8</c:v>
                </c:pt>
                <c:pt idx="2558">
                  <c:v>28.8</c:v>
                </c:pt>
                <c:pt idx="2559">
                  <c:v>28.8</c:v>
                </c:pt>
                <c:pt idx="2560">
                  <c:v>28.9</c:v>
                </c:pt>
                <c:pt idx="2561">
                  <c:v>28.8</c:v>
                </c:pt>
                <c:pt idx="2562">
                  <c:v>28.8</c:v>
                </c:pt>
                <c:pt idx="2563">
                  <c:v>28.8</c:v>
                </c:pt>
                <c:pt idx="2564">
                  <c:v>28.8</c:v>
                </c:pt>
                <c:pt idx="2565">
                  <c:v>28.9</c:v>
                </c:pt>
                <c:pt idx="2566">
                  <c:v>28.9</c:v>
                </c:pt>
                <c:pt idx="2567">
                  <c:v>28.8</c:v>
                </c:pt>
                <c:pt idx="2568">
                  <c:v>28.8</c:v>
                </c:pt>
                <c:pt idx="2569">
                  <c:v>28.8</c:v>
                </c:pt>
                <c:pt idx="2570">
                  <c:v>28.9</c:v>
                </c:pt>
                <c:pt idx="2571">
                  <c:v>28.8</c:v>
                </c:pt>
                <c:pt idx="2572">
                  <c:v>28.9</c:v>
                </c:pt>
                <c:pt idx="2573">
                  <c:v>28.8</c:v>
                </c:pt>
                <c:pt idx="2574">
                  <c:v>28.8</c:v>
                </c:pt>
                <c:pt idx="2575">
                  <c:v>28.9</c:v>
                </c:pt>
                <c:pt idx="2576">
                  <c:v>28.9</c:v>
                </c:pt>
                <c:pt idx="2577">
                  <c:v>28.8</c:v>
                </c:pt>
                <c:pt idx="2578">
                  <c:v>28.8</c:v>
                </c:pt>
                <c:pt idx="2579">
                  <c:v>28.8</c:v>
                </c:pt>
                <c:pt idx="2580">
                  <c:v>28.9</c:v>
                </c:pt>
                <c:pt idx="2581">
                  <c:v>28.9</c:v>
                </c:pt>
                <c:pt idx="2582">
                  <c:v>28.9</c:v>
                </c:pt>
                <c:pt idx="2583">
                  <c:v>28.9</c:v>
                </c:pt>
                <c:pt idx="2584">
                  <c:v>28.9</c:v>
                </c:pt>
                <c:pt idx="2585">
                  <c:v>29</c:v>
                </c:pt>
                <c:pt idx="2586">
                  <c:v>28.9</c:v>
                </c:pt>
                <c:pt idx="2587">
                  <c:v>28.9</c:v>
                </c:pt>
                <c:pt idx="2588">
                  <c:v>29</c:v>
                </c:pt>
                <c:pt idx="2589">
                  <c:v>29</c:v>
                </c:pt>
                <c:pt idx="2590">
                  <c:v>29</c:v>
                </c:pt>
                <c:pt idx="2591">
                  <c:v>29</c:v>
                </c:pt>
                <c:pt idx="2592">
                  <c:v>29</c:v>
                </c:pt>
                <c:pt idx="2593">
                  <c:v>29</c:v>
                </c:pt>
                <c:pt idx="2594">
                  <c:v>29</c:v>
                </c:pt>
                <c:pt idx="2595">
                  <c:v>29</c:v>
                </c:pt>
                <c:pt idx="2596">
                  <c:v>29</c:v>
                </c:pt>
                <c:pt idx="2597">
                  <c:v>29</c:v>
                </c:pt>
                <c:pt idx="2598">
                  <c:v>29</c:v>
                </c:pt>
                <c:pt idx="2599">
                  <c:v>29</c:v>
                </c:pt>
                <c:pt idx="2600">
                  <c:v>29</c:v>
                </c:pt>
                <c:pt idx="2601">
                  <c:v>29</c:v>
                </c:pt>
                <c:pt idx="2602">
                  <c:v>29</c:v>
                </c:pt>
                <c:pt idx="2603">
                  <c:v>29</c:v>
                </c:pt>
                <c:pt idx="2604">
                  <c:v>29</c:v>
                </c:pt>
                <c:pt idx="2605">
                  <c:v>29</c:v>
                </c:pt>
                <c:pt idx="2606">
                  <c:v>29</c:v>
                </c:pt>
                <c:pt idx="2607">
                  <c:v>29</c:v>
                </c:pt>
                <c:pt idx="2608">
                  <c:v>29</c:v>
                </c:pt>
                <c:pt idx="2609">
                  <c:v>29</c:v>
                </c:pt>
                <c:pt idx="2610">
                  <c:v>29</c:v>
                </c:pt>
                <c:pt idx="2611">
                  <c:v>29.1</c:v>
                </c:pt>
                <c:pt idx="2612">
                  <c:v>29.1</c:v>
                </c:pt>
                <c:pt idx="2613">
                  <c:v>29.1</c:v>
                </c:pt>
                <c:pt idx="2614">
                  <c:v>29</c:v>
                </c:pt>
                <c:pt idx="2615">
                  <c:v>29</c:v>
                </c:pt>
                <c:pt idx="2616">
                  <c:v>29.1</c:v>
                </c:pt>
                <c:pt idx="2617">
                  <c:v>29</c:v>
                </c:pt>
                <c:pt idx="2618">
                  <c:v>29.1</c:v>
                </c:pt>
                <c:pt idx="2619">
                  <c:v>29.1</c:v>
                </c:pt>
                <c:pt idx="2620">
                  <c:v>29.1</c:v>
                </c:pt>
                <c:pt idx="2621">
                  <c:v>29.1</c:v>
                </c:pt>
                <c:pt idx="2622">
                  <c:v>29</c:v>
                </c:pt>
                <c:pt idx="2623">
                  <c:v>29.1</c:v>
                </c:pt>
                <c:pt idx="2624">
                  <c:v>29.1</c:v>
                </c:pt>
                <c:pt idx="2625">
                  <c:v>29.1</c:v>
                </c:pt>
                <c:pt idx="2626">
                  <c:v>29</c:v>
                </c:pt>
                <c:pt idx="2627">
                  <c:v>29.1</c:v>
                </c:pt>
                <c:pt idx="2628">
                  <c:v>29.1</c:v>
                </c:pt>
                <c:pt idx="2629">
                  <c:v>29.1</c:v>
                </c:pt>
                <c:pt idx="2630">
                  <c:v>29</c:v>
                </c:pt>
                <c:pt idx="2631">
                  <c:v>29</c:v>
                </c:pt>
                <c:pt idx="2632">
                  <c:v>29</c:v>
                </c:pt>
                <c:pt idx="2633">
                  <c:v>29</c:v>
                </c:pt>
                <c:pt idx="2634">
                  <c:v>29</c:v>
                </c:pt>
                <c:pt idx="2635">
                  <c:v>29</c:v>
                </c:pt>
                <c:pt idx="2636">
                  <c:v>29</c:v>
                </c:pt>
                <c:pt idx="2637">
                  <c:v>29</c:v>
                </c:pt>
                <c:pt idx="2638">
                  <c:v>29</c:v>
                </c:pt>
                <c:pt idx="2639">
                  <c:v>28.9</c:v>
                </c:pt>
                <c:pt idx="2640">
                  <c:v>29</c:v>
                </c:pt>
                <c:pt idx="2641">
                  <c:v>29</c:v>
                </c:pt>
                <c:pt idx="2642">
                  <c:v>28.9</c:v>
                </c:pt>
                <c:pt idx="2643">
                  <c:v>28.9</c:v>
                </c:pt>
                <c:pt idx="2644">
                  <c:v>28.9</c:v>
                </c:pt>
                <c:pt idx="2645">
                  <c:v>28.9</c:v>
                </c:pt>
                <c:pt idx="2646">
                  <c:v>28.9</c:v>
                </c:pt>
                <c:pt idx="2647">
                  <c:v>28.9</c:v>
                </c:pt>
                <c:pt idx="2648">
                  <c:v>28.9</c:v>
                </c:pt>
                <c:pt idx="2649">
                  <c:v>28.8</c:v>
                </c:pt>
                <c:pt idx="2650">
                  <c:v>28.9</c:v>
                </c:pt>
                <c:pt idx="2651">
                  <c:v>28.8</c:v>
                </c:pt>
                <c:pt idx="2652">
                  <c:v>28.9</c:v>
                </c:pt>
                <c:pt idx="2653">
                  <c:v>28.8</c:v>
                </c:pt>
                <c:pt idx="2654">
                  <c:v>28.9</c:v>
                </c:pt>
                <c:pt idx="2655">
                  <c:v>28.9</c:v>
                </c:pt>
                <c:pt idx="2656">
                  <c:v>28.9</c:v>
                </c:pt>
                <c:pt idx="2657">
                  <c:v>28.9</c:v>
                </c:pt>
                <c:pt idx="2658">
                  <c:v>28.9</c:v>
                </c:pt>
                <c:pt idx="2659">
                  <c:v>28.9</c:v>
                </c:pt>
                <c:pt idx="2660">
                  <c:v>28.9</c:v>
                </c:pt>
                <c:pt idx="2661">
                  <c:v>28.9</c:v>
                </c:pt>
                <c:pt idx="2662">
                  <c:v>28.9</c:v>
                </c:pt>
                <c:pt idx="2663">
                  <c:v>28.9</c:v>
                </c:pt>
                <c:pt idx="2664">
                  <c:v>28.9</c:v>
                </c:pt>
                <c:pt idx="2665">
                  <c:v>28.9</c:v>
                </c:pt>
                <c:pt idx="2666">
                  <c:v>28.9</c:v>
                </c:pt>
                <c:pt idx="2667">
                  <c:v>28.9</c:v>
                </c:pt>
                <c:pt idx="2668">
                  <c:v>28.9</c:v>
                </c:pt>
                <c:pt idx="2669">
                  <c:v>28.9</c:v>
                </c:pt>
                <c:pt idx="2670">
                  <c:v>28.9</c:v>
                </c:pt>
                <c:pt idx="2671">
                  <c:v>28.9</c:v>
                </c:pt>
                <c:pt idx="2672">
                  <c:v>28.9</c:v>
                </c:pt>
                <c:pt idx="2673">
                  <c:v>28.9</c:v>
                </c:pt>
                <c:pt idx="2674">
                  <c:v>28.9</c:v>
                </c:pt>
                <c:pt idx="2675">
                  <c:v>28.9</c:v>
                </c:pt>
                <c:pt idx="2676">
                  <c:v>28.9</c:v>
                </c:pt>
                <c:pt idx="2677">
                  <c:v>28.9</c:v>
                </c:pt>
                <c:pt idx="2678">
                  <c:v>28.9</c:v>
                </c:pt>
                <c:pt idx="2679">
                  <c:v>28.9</c:v>
                </c:pt>
                <c:pt idx="2680">
                  <c:v>28.9</c:v>
                </c:pt>
                <c:pt idx="2681">
                  <c:v>28.9</c:v>
                </c:pt>
                <c:pt idx="2682">
                  <c:v>28.9</c:v>
                </c:pt>
                <c:pt idx="2683">
                  <c:v>28.9</c:v>
                </c:pt>
                <c:pt idx="2684">
                  <c:v>28.9</c:v>
                </c:pt>
                <c:pt idx="2685">
                  <c:v>28.9</c:v>
                </c:pt>
                <c:pt idx="2686">
                  <c:v>28.9</c:v>
                </c:pt>
                <c:pt idx="2687">
                  <c:v>28.9</c:v>
                </c:pt>
                <c:pt idx="2688">
                  <c:v>28.9</c:v>
                </c:pt>
                <c:pt idx="2689">
                  <c:v>28.9</c:v>
                </c:pt>
                <c:pt idx="2690">
                  <c:v>29</c:v>
                </c:pt>
                <c:pt idx="2691">
                  <c:v>29</c:v>
                </c:pt>
                <c:pt idx="2692">
                  <c:v>28.9</c:v>
                </c:pt>
                <c:pt idx="2693">
                  <c:v>28.9</c:v>
                </c:pt>
                <c:pt idx="2694">
                  <c:v>29</c:v>
                </c:pt>
                <c:pt idx="2695">
                  <c:v>28.9</c:v>
                </c:pt>
                <c:pt idx="2696">
                  <c:v>28.9</c:v>
                </c:pt>
                <c:pt idx="2697">
                  <c:v>28.9</c:v>
                </c:pt>
                <c:pt idx="2698">
                  <c:v>29</c:v>
                </c:pt>
                <c:pt idx="2699">
                  <c:v>29</c:v>
                </c:pt>
                <c:pt idx="2700">
                  <c:v>29</c:v>
                </c:pt>
                <c:pt idx="2701">
                  <c:v>28.9</c:v>
                </c:pt>
                <c:pt idx="2702">
                  <c:v>28.9</c:v>
                </c:pt>
                <c:pt idx="2703">
                  <c:v>28.9</c:v>
                </c:pt>
                <c:pt idx="2704">
                  <c:v>29</c:v>
                </c:pt>
                <c:pt idx="2705">
                  <c:v>29</c:v>
                </c:pt>
                <c:pt idx="2706">
                  <c:v>29</c:v>
                </c:pt>
                <c:pt idx="2707">
                  <c:v>29</c:v>
                </c:pt>
                <c:pt idx="2708">
                  <c:v>29</c:v>
                </c:pt>
                <c:pt idx="2709">
                  <c:v>29</c:v>
                </c:pt>
                <c:pt idx="2710">
                  <c:v>29</c:v>
                </c:pt>
                <c:pt idx="2711">
                  <c:v>29</c:v>
                </c:pt>
                <c:pt idx="2712">
                  <c:v>29</c:v>
                </c:pt>
                <c:pt idx="2713">
                  <c:v>29</c:v>
                </c:pt>
                <c:pt idx="2714">
                  <c:v>29</c:v>
                </c:pt>
                <c:pt idx="2715">
                  <c:v>29</c:v>
                </c:pt>
                <c:pt idx="2716">
                  <c:v>29</c:v>
                </c:pt>
                <c:pt idx="2717">
                  <c:v>29</c:v>
                </c:pt>
                <c:pt idx="2718">
                  <c:v>29</c:v>
                </c:pt>
                <c:pt idx="2719">
                  <c:v>29</c:v>
                </c:pt>
                <c:pt idx="2720">
                  <c:v>29.1</c:v>
                </c:pt>
                <c:pt idx="2721">
                  <c:v>29</c:v>
                </c:pt>
                <c:pt idx="2722">
                  <c:v>29.2</c:v>
                </c:pt>
                <c:pt idx="2723">
                  <c:v>29</c:v>
                </c:pt>
                <c:pt idx="2724">
                  <c:v>29</c:v>
                </c:pt>
                <c:pt idx="2725">
                  <c:v>29</c:v>
                </c:pt>
                <c:pt idx="2726">
                  <c:v>29</c:v>
                </c:pt>
                <c:pt idx="2727">
                  <c:v>29.1</c:v>
                </c:pt>
                <c:pt idx="2728">
                  <c:v>29.1</c:v>
                </c:pt>
                <c:pt idx="2729">
                  <c:v>29</c:v>
                </c:pt>
                <c:pt idx="2730">
                  <c:v>29</c:v>
                </c:pt>
                <c:pt idx="2731">
                  <c:v>29</c:v>
                </c:pt>
                <c:pt idx="2732">
                  <c:v>29</c:v>
                </c:pt>
                <c:pt idx="2733">
                  <c:v>29</c:v>
                </c:pt>
                <c:pt idx="2734">
                  <c:v>29</c:v>
                </c:pt>
                <c:pt idx="2735">
                  <c:v>29</c:v>
                </c:pt>
                <c:pt idx="2736">
                  <c:v>29</c:v>
                </c:pt>
                <c:pt idx="2737">
                  <c:v>29</c:v>
                </c:pt>
                <c:pt idx="2738">
                  <c:v>29</c:v>
                </c:pt>
                <c:pt idx="2739">
                  <c:v>28.9</c:v>
                </c:pt>
                <c:pt idx="2740">
                  <c:v>29</c:v>
                </c:pt>
                <c:pt idx="2741">
                  <c:v>29</c:v>
                </c:pt>
                <c:pt idx="2742">
                  <c:v>28.9</c:v>
                </c:pt>
                <c:pt idx="2743">
                  <c:v>28.9</c:v>
                </c:pt>
                <c:pt idx="2744">
                  <c:v>29</c:v>
                </c:pt>
                <c:pt idx="2745">
                  <c:v>28.9</c:v>
                </c:pt>
                <c:pt idx="2746">
                  <c:v>28.9</c:v>
                </c:pt>
                <c:pt idx="2747">
                  <c:v>28.9</c:v>
                </c:pt>
                <c:pt idx="2748">
                  <c:v>28.9</c:v>
                </c:pt>
                <c:pt idx="2749">
                  <c:v>28.9</c:v>
                </c:pt>
                <c:pt idx="2750">
                  <c:v>28.9</c:v>
                </c:pt>
                <c:pt idx="2751">
                  <c:v>28.9</c:v>
                </c:pt>
                <c:pt idx="2752">
                  <c:v>28.9</c:v>
                </c:pt>
                <c:pt idx="2753">
                  <c:v>28.9</c:v>
                </c:pt>
                <c:pt idx="2754">
                  <c:v>28.9</c:v>
                </c:pt>
                <c:pt idx="2755">
                  <c:v>28.9</c:v>
                </c:pt>
                <c:pt idx="2756">
                  <c:v>28.9</c:v>
                </c:pt>
                <c:pt idx="2757">
                  <c:v>28.9</c:v>
                </c:pt>
                <c:pt idx="2758">
                  <c:v>29</c:v>
                </c:pt>
                <c:pt idx="2759">
                  <c:v>28.9</c:v>
                </c:pt>
                <c:pt idx="2760">
                  <c:v>28.9</c:v>
                </c:pt>
                <c:pt idx="2761">
                  <c:v>28.9</c:v>
                </c:pt>
                <c:pt idx="2762">
                  <c:v>28.9</c:v>
                </c:pt>
                <c:pt idx="2763">
                  <c:v>28.9</c:v>
                </c:pt>
                <c:pt idx="2764">
                  <c:v>28.9</c:v>
                </c:pt>
                <c:pt idx="2765">
                  <c:v>29</c:v>
                </c:pt>
                <c:pt idx="2766">
                  <c:v>29</c:v>
                </c:pt>
                <c:pt idx="2767">
                  <c:v>29</c:v>
                </c:pt>
                <c:pt idx="2768">
                  <c:v>29</c:v>
                </c:pt>
                <c:pt idx="2769">
                  <c:v>28.9</c:v>
                </c:pt>
                <c:pt idx="2770">
                  <c:v>29</c:v>
                </c:pt>
                <c:pt idx="2771">
                  <c:v>29</c:v>
                </c:pt>
                <c:pt idx="2772">
                  <c:v>29</c:v>
                </c:pt>
                <c:pt idx="2773">
                  <c:v>29</c:v>
                </c:pt>
                <c:pt idx="2774">
                  <c:v>29</c:v>
                </c:pt>
                <c:pt idx="2775">
                  <c:v>28.9</c:v>
                </c:pt>
                <c:pt idx="2776">
                  <c:v>29</c:v>
                </c:pt>
                <c:pt idx="2777">
                  <c:v>29</c:v>
                </c:pt>
                <c:pt idx="2778">
                  <c:v>29</c:v>
                </c:pt>
                <c:pt idx="2779">
                  <c:v>29</c:v>
                </c:pt>
                <c:pt idx="2780">
                  <c:v>29</c:v>
                </c:pt>
                <c:pt idx="2781">
                  <c:v>29</c:v>
                </c:pt>
                <c:pt idx="2782">
                  <c:v>29</c:v>
                </c:pt>
                <c:pt idx="2783">
                  <c:v>29</c:v>
                </c:pt>
                <c:pt idx="2784">
                  <c:v>29</c:v>
                </c:pt>
                <c:pt idx="2785">
                  <c:v>29</c:v>
                </c:pt>
                <c:pt idx="2786">
                  <c:v>29</c:v>
                </c:pt>
                <c:pt idx="2787">
                  <c:v>29</c:v>
                </c:pt>
                <c:pt idx="2788">
                  <c:v>29.1</c:v>
                </c:pt>
                <c:pt idx="2789">
                  <c:v>29</c:v>
                </c:pt>
                <c:pt idx="2790">
                  <c:v>29</c:v>
                </c:pt>
                <c:pt idx="2791">
                  <c:v>29</c:v>
                </c:pt>
                <c:pt idx="2792">
                  <c:v>29.1</c:v>
                </c:pt>
                <c:pt idx="2793">
                  <c:v>29.1</c:v>
                </c:pt>
                <c:pt idx="2794">
                  <c:v>29</c:v>
                </c:pt>
                <c:pt idx="2795">
                  <c:v>29</c:v>
                </c:pt>
                <c:pt idx="2796">
                  <c:v>29</c:v>
                </c:pt>
                <c:pt idx="2797">
                  <c:v>29</c:v>
                </c:pt>
                <c:pt idx="2798">
                  <c:v>29</c:v>
                </c:pt>
                <c:pt idx="2799">
                  <c:v>29</c:v>
                </c:pt>
                <c:pt idx="2800">
                  <c:v>29</c:v>
                </c:pt>
                <c:pt idx="2801">
                  <c:v>29</c:v>
                </c:pt>
                <c:pt idx="2802">
                  <c:v>29</c:v>
                </c:pt>
                <c:pt idx="2803">
                  <c:v>29</c:v>
                </c:pt>
                <c:pt idx="2804">
                  <c:v>29</c:v>
                </c:pt>
                <c:pt idx="2805">
                  <c:v>29</c:v>
                </c:pt>
                <c:pt idx="2806">
                  <c:v>29</c:v>
                </c:pt>
                <c:pt idx="2807">
                  <c:v>29</c:v>
                </c:pt>
                <c:pt idx="2808">
                  <c:v>29</c:v>
                </c:pt>
                <c:pt idx="2809">
                  <c:v>29</c:v>
                </c:pt>
                <c:pt idx="2810">
                  <c:v>29</c:v>
                </c:pt>
                <c:pt idx="2811">
                  <c:v>29</c:v>
                </c:pt>
                <c:pt idx="2812">
                  <c:v>29</c:v>
                </c:pt>
                <c:pt idx="2813">
                  <c:v>29</c:v>
                </c:pt>
                <c:pt idx="2814">
                  <c:v>29</c:v>
                </c:pt>
                <c:pt idx="2815">
                  <c:v>29</c:v>
                </c:pt>
                <c:pt idx="2816">
                  <c:v>29</c:v>
                </c:pt>
                <c:pt idx="2817">
                  <c:v>29</c:v>
                </c:pt>
                <c:pt idx="2818">
                  <c:v>29</c:v>
                </c:pt>
                <c:pt idx="2819">
                  <c:v>28.9</c:v>
                </c:pt>
                <c:pt idx="2820">
                  <c:v>28.9</c:v>
                </c:pt>
                <c:pt idx="2821">
                  <c:v>28.9</c:v>
                </c:pt>
                <c:pt idx="2822">
                  <c:v>29</c:v>
                </c:pt>
                <c:pt idx="2823">
                  <c:v>29</c:v>
                </c:pt>
                <c:pt idx="2824">
                  <c:v>29</c:v>
                </c:pt>
                <c:pt idx="2825">
                  <c:v>29</c:v>
                </c:pt>
                <c:pt idx="2826">
                  <c:v>29</c:v>
                </c:pt>
                <c:pt idx="2827">
                  <c:v>28.9</c:v>
                </c:pt>
                <c:pt idx="2828">
                  <c:v>28.9</c:v>
                </c:pt>
                <c:pt idx="2829">
                  <c:v>28.9</c:v>
                </c:pt>
                <c:pt idx="2830">
                  <c:v>28.9</c:v>
                </c:pt>
                <c:pt idx="2831">
                  <c:v>29</c:v>
                </c:pt>
                <c:pt idx="2832">
                  <c:v>28.9</c:v>
                </c:pt>
                <c:pt idx="2833">
                  <c:v>28.9</c:v>
                </c:pt>
                <c:pt idx="2834">
                  <c:v>28.9</c:v>
                </c:pt>
                <c:pt idx="2835">
                  <c:v>28.9</c:v>
                </c:pt>
                <c:pt idx="2836">
                  <c:v>28.9</c:v>
                </c:pt>
                <c:pt idx="2837">
                  <c:v>28.9</c:v>
                </c:pt>
                <c:pt idx="2838">
                  <c:v>28.9</c:v>
                </c:pt>
                <c:pt idx="2839">
                  <c:v>28.9</c:v>
                </c:pt>
                <c:pt idx="2840">
                  <c:v>28.9</c:v>
                </c:pt>
                <c:pt idx="2841">
                  <c:v>28.9</c:v>
                </c:pt>
                <c:pt idx="2842">
                  <c:v>28.9</c:v>
                </c:pt>
                <c:pt idx="2843">
                  <c:v>28.9</c:v>
                </c:pt>
                <c:pt idx="2844">
                  <c:v>28.9</c:v>
                </c:pt>
                <c:pt idx="2845">
                  <c:v>28.9</c:v>
                </c:pt>
                <c:pt idx="2846">
                  <c:v>28.9</c:v>
                </c:pt>
                <c:pt idx="2847">
                  <c:v>28.9</c:v>
                </c:pt>
                <c:pt idx="2848">
                  <c:v>28.9</c:v>
                </c:pt>
                <c:pt idx="2849">
                  <c:v>28.9</c:v>
                </c:pt>
                <c:pt idx="2850">
                  <c:v>28.9</c:v>
                </c:pt>
                <c:pt idx="2851">
                  <c:v>28.9</c:v>
                </c:pt>
                <c:pt idx="2852">
                  <c:v>28.9</c:v>
                </c:pt>
                <c:pt idx="2853">
                  <c:v>28.9</c:v>
                </c:pt>
                <c:pt idx="2854">
                  <c:v>28.9</c:v>
                </c:pt>
                <c:pt idx="2855">
                  <c:v>29</c:v>
                </c:pt>
                <c:pt idx="2856">
                  <c:v>29</c:v>
                </c:pt>
                <c:pt idx="2857">
                  <c:v>29</c:v>
                </c:pt>
                <c:pt idx="2858">
                  <c:v>28.9</c:v>
                </c:pt>
                <c:pt idx="2859">
                  <c:v>28.9</c:v>
                </c:pt>
                <c:pt idx="2860">
                  <c:v>28.9</c:v>
                </c:pt>
                <c:pt idx="2861">
                  <c:v>29</c:v>
                </c:pt>
                <c:pt idx="2862">
                  <c:v>28.9</c:v>
                </c:pt>
                <c:pt idx="2863">
                  <c:v>29</c:v>
                </c:pt>
                <c:pt idx="2864">
                  <c:v>28.9</c:v>
                </c:pt>
                <c:pt idx="2865">
                  <c:v>29</c:v>
                </c:pt>
                <c:pt idx="2866">
                  <c:v>29</c:v>
                </c:pt>
                <c:pt idx="2867">
                  <c:v>29</c:v>
                </c:pt>
                <c:pt idx="2868">
                  <c:v>29</c:v>
                </c:pt>
                <c:pt idx="2869">
                  <c:v>29</c:v>
                </c:pt>
                <c:pt idx="2870">
                  <c:v>29</c:v>
                </c:pt>
                <c:pt idx="2871">
                  <c:v>29</c:v>
                </c:pt>
                <c:pt idx="2872">
                  <c:v>29</c:v>
                </c:pt>
                <c:pt idx="2873">
                  <c:v>29</c:v>
                </c:pt>
                <c:pt idx="2874">
                  <c:v>28.9</c:v>
                </c:pt>
                <c:pt idx="2875">
                  <c:v>29</c:v>
                </c:pt>
                <c:pt idx="2876">
                  <c:v>28.9</c:v>
                </c:pt>
                <c:pt idx="2877">
                  <c:v>29</c:v>
                </c:pt>
                <c:pt idx="2878">
                  <c:v>29.1</c:v>
                </c:pt>
                <c:pt idx="2879">
                  <c:v>29</c:v>
                </c:pt>
                <c:pt idx="2880">
                  <c:v>29</c:v>
                </c:pt>
                <c:pt idx="2881">
                  <c:v>29</c:v>
                </c:pt>
                <c:pt idx="2882">
                  <c:v>29</c:v>
                </c:pt>
                <c:pt idx="2883">
                  <c:v>29</c:v>
                </c:pt>
                <c:pt idx="2884">
                  <c:v>29</c:v>
                </c:pt>
                <c:pt idx="2885">
                  <c:v>29</c:v>
                </c:pt>
                <c:pt idx="2886">
                  <c:v>29</c:v>
                </c:pt>
                <c:pt idx="2887">
                  <c:v>29</c:v>
                </c:pt>
                <c:pt idx="2888">
                  <c:v>29</c:v>
                </c:pt>
                <c:pt idx="2889">
                  <c:v>29</c:v>
                </c:pt>
                <c:pt idx="2890">
                  <c:v>29</c:v>
                </c:pt>
                <c:pt idx="2891">
                  <c:v>29</c:v>
                </c:pt>
                <c:pt idx="2892">
                  <c:v>29.1</c:v>
                </c:pt>
                <c:pt idx="2893">
                  <c:v>29</c:v>
                </c:pt>
                <c:pt idx="2894">
                  <c:v>29</c:v>
                </c:pt>
                <c:pt idx="2895">
                  <c:v>29</c:v>
                </c:pt>
                <c:pt idx="2896">
                  <c:v>29</c:v>
                </c:pt>
                <c:pt idx="2897">
                  <c:v>29</c:v>
                </c:pt>
                <c:pt idx="2898">
                  <c:v>29.1</c:v>
                </c:pt>
                <c:pt idx="2899">
                  <c:v>29</c:v>
                </c:pt>
                <c:pt idx="2900">
                  <c:v>29</c:v>
                </c:pt>
                <c:pt idx="2901">
                  <c:v>29</c:v>
                </c:pt>
                <c:pt idx="2902">
                  <c:v>29</c:v>
                </c:pt>
                <c:pt idx="2903">
                  <c:v>29</c:v>
                </c:pt>
                <c:pt idx="2904">
                  <c:v>29</c:v>
                </c:pt>
                <c:pt idx="2905">
                  <c:v>29.1</c:v>
                </c:pt>
                <c:pt idx="2906">
                  <c:v>29.1</c:v>
                </c:pt>
                <c:pt idx="2907">
                  <c:v>29.1</c:v>
                </c:pt>
                <c:pt idx="2908">
                  <c:v>29.1</c:v>
                </c:pt>
                <c:pt idx="2909">
                  <c:v>29</c:v>
                </c:pt>
                <c:pt idx="2910">
                  <c:v>29.1</c:v>
                </c:pt>
                <c:pt idx="2911">
                  <c:v>29.1</c:v>
                </c:pt>
                <c:pt idx="2912">
                  <c:v>29.1</c:v>
                </c:pt>
                <c:pt idx="2913">
                  <c:v>29</c:v>
                </c:pt>
                <c:pt idx="2914">
                  <c:v>29</c:v>
                </c:pt>
                <c:pt idx="2915">
                  <c:v>29.1</c:v>
                </c:pt>
                <c:pt idx="2916">
                  <c:v>29</c:v>
                </c:pt>
                <c:pt idx="2917">
                  <c:v>29</c:v>
                </c:pt>
                <c:pt idx="2918">
                  <c:v>29</c:v>
                </c:pt>
                <c:pt idx="2919">
                  <c:v>29</c:v>
                </c:pt>
                <c:pt idx="2920">
                  <c:v>29</c:v>
                </c:pt>
                <c:pt idx="2921">
                  <c:v>29.1</c:v>
                </c:pt>
                <c:pt idx="2922">
                  <c:v>29</c:v>
                </c:pt>
                <c:pt idx="2923">
                  <c:v>29.1</c:v>
                </c:pt>
                <c:pt idx="2924">
                  <c:v>29</c:v>
                </c:pt>
                <c:pt idx="2925">
                  <c:v>29.1</c:v>
                </c:pt>
                <c:pt idx="2926">
                  <c:v>29</c:v>
                </c:pt>
                <c:pt idx="2927">
                  <c:v>29</c:v>
                </c:pt>
                <c:pt idx="2928">
                  <c:v>29</c:v>
                </c:pt>
                <c:pt idx="2929">
                  <c:v>29</c:v>
                </c:pt>
                <c:pt idx="2930">
                  <c:v>29</c:v>
                </c:pt>
                <c:pt idx="2931">
                  <c:v>29</c:v>
                </c:pt>
                <c:pt idx="2932">
                  <c:v>29.1</c:v>
                </c:pt>
                <c:pt idx="2933">
                  <c:v>29.1</c:v>
                </c:pt>
                <c:pt idx="2934">
                  <c:v>29.1</c:v>
                </c:pt>
                <c:pt idx="2935">
                  <c:v>29</c:v>
                </c:pt>
                <c:pt idx="2936">
                  <c:v>29</c:v>
                </c:pt>
                <c:pt idx="2937">
                  <c:v>29.1</c:v>
                </c:pt>
                <c:pt idx="2938">
                  <c:v>29.1</c:v>
                </c:pt>
                <c:pt idx="2939">
                  <c:v>29.1</c:v>
                </c:pt>
                <c:pt idx="2940">
                  <c:v>29.1</c:v>
                </c:pt>
                <c:pt idx="2941">
                  <c:v>29.1</c:v>
                </c:pt>
                <c:pt idx="2942">
                  <c:v>29.1</c:v>
                </c:pt>
                <c:pt idx="2943">
                  <c:v>29.2</c:v>
                </c:pt>
                <c:pt idx="2944">
                  <c:v>29.1</c:v>
                </c:pt>
                <c:pt idx="2945">
                  <c:v>29.1</c:v>
                </c:pt>
                <c:pt idx="2946">
                  <c:v>29.1</c:v>
                </c:pt>
                <c:pt idx="2947">
                  <c:v>29.1</c:v>
                </c:pt>
                <c:pt idx="2948">
                  <c:v>29</c:v>
                </c:pt>
                <c:pt idx="2949">
                  <c:v>29</c:v>
                </c:pt>
                <c:pt idx="2950">
                  <c:v>29</c:v>
                </c:pt>
                <c:pt idx="2951">
                  <c:v>29</c:v>
                </c:pt>
                <c:pt idx="2952">
                  <c:v>29</c:v>
                </c:pt>
                <c:pt idx="2953">
                  <c:v>29</c:v>
                </c:pt>
                <c:pt idx="2954">
                  <c:v>29.1</c:v>
                </c:pt>
                <c:pt idx="2955">
                  <c:v>29.1</c:v>
                </c:pt>
                <c:pt idx="2956">
                  <c:v>29.1</c:v>
                </c:pt>
                <c:pt idx="2957">
                  <c:v>29.1</c:v>
                </c:pt>
                <c:pt idx="2958">
                  <c:v>29</c:v>
                </c:pt>
                <c:pt idx="2959">
                  <c:v>29</c:v>
                </c:pt>
                <c:pt idx="2960">
                  <c:v>29</c:v>
                </c:pt>
                <c:pt idx="2961">
                  <c:v>29</c:v>
                </c:pt>
                <c:pt idx="2962">
                  <c:v>29.1</c:v>
                </c:pt>
                <c:pt idx="2963">
                  <c:v>29.1</c:v>
                </c:pt>
                <c:pt idx="2964">
                  <c:v>29.2</c:v>
                </c:pt>
                <c:pt idx="2965">
                  <c:v>29</c:v>
                </c:pt>
                <c:pt idx="2966">
                  <c:v>29</c:v>
                </c:pt>
                <c:pt idx="2967">
                  <c:v>29</c:v>
                </c:pt>
                <c:pt idx="2968">
                  <c:v>29.1</c:v>
                </c:pt>
                <c:pt idx="2969">
                  <c:v>29</c:v>
                </c:pt>
                <c:pt idx="2970">
                  <c:v>29.1</c:v>
                </c:pt>
                <c:pt idx="2971">
                  <c:v>29.1</c:v>
                </c:pt>
                <c:pt idx="2972">
                  <c:v>29.1</c:v>
                </c:pt>
                <c:pt idx="2973">
                  <c:v>29.1</c:v>
                </c:pt>
                <c:pt idx="2974">
                  <c:v>29.1</c:v>
                </c:pt>
                <c:pt idx="2975">
                  <c:v>29.1</c:v>
                </c:pt>
                <c:pt idx="2976">
                  <c:v>29.1</c:v>
                </c:pt>
                <c:pt idx="2977">
                  <c:v>29.1</c:v>
                </c:pt>
                <c:pt idx="2978">
                  <c:v>29.1</c:v>
                </c:pt>
                <c:pt idx="2979">
                  <c:v>29</c:v>
                </c:pt>
                <c:pt idx="2980">
                  <c:v>29</c:v>
                </c:pt>
                <c:pt idx="2981">
                  <c:v>29</c:v>
                </c:pt>
                <c:pt idx="2982">
                  <c:v>29</c:v>
                </c:pt>
                <c:pt idx="2983">
                  <c:v>29</c:v>
                </c:pt>
                <c:pt idx="2984">
                  <c:v>29.1</c:v>
                </c:pt>
                <c:pt idx="2985">
                  <c:v>29.1</c:v>
                </c:pt>
                <c:pt idx="2986">
                  <c:v>29.1</c:v>
                </c:pt>
                <c:pt idx="2987">
                  <c:v>29.1</c:v>
                </c:pt>
                <c:pt idx="2988">
                  <c:v>29</c:v>
                </c:pt>
                <c:pt idx="2989">
                  <c:v>29</c:v>
                </c:pt>
                <c:pt idx="2990">
                  <c:v>29</c:v>
                </c:pt>
                <c:pt idx="2991">
                  <c:v>29.1</c:v>
                </c:pt>
                <c:pt idx="2992">
                  <c:v>29.1</c:v>
                </c:pt>
                <c:pt idx="2993">
                  <c:v>29</c:v>
                </c:pt>
                <c:pt idx="2994">
                  <c:v>29.1</c:v>
                </c:pt>
                <c:pt idx="2995">
                  <c:v>29.1</c:v>
                </c:pt>
                <c:pt idx="2996">
                  <c:v>29.1</c:v>
                </c:pt>
                <c:pt idx="2997">
                  <c:v>29.1</c:v>
                </c:pt>
                <c:pt idx="2998">
                  <c:v>29</c:v>
                </c:pt>
                <c:pt idx="2999">
                  <c:v>29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9D67-4FF8-9006-B034C002829C}"/>
            </c:ext>
          </c:extLst>
        </c:ser>
        <c:ser>
          <c:idx val="11"/>
          <c:order val="11"/>
          <c:tx>
            <c:strRef>
              <c:f>'device 1_2016-06-02_13-49-29'!$M$1:$M$2</c:f>
              <c:strCache>
                <c:ptCount val="2"/>
                <c:pt idx="0">
                  <c:v>CH12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1_2016-06-02_13-49-29'!$A$3:$A$3002</c:f>
              <c:numCache>
                <c:formatCode>General</c:formatCode>
                <c:ptCount val="3000"/>
                <c:pt idx="0">
                  <c:v>1.6666666666666666E-2</c:v>
                </c:pt>
                <c:pt idx="1">
                  <c:v>3.3333333333333333E-2</c:v>
                </c:pt>
                <c:pt idx="2">
                  <c:v>0.05</c:v>
                </c:pt>
                <c:pt idx="3">
                  <c:v>6.6666666666666666E-2</c:v>
                </c:pt>
                <c:pt idx="4">
                  <c:v>8.3333333333333329E-2</c:v>
                </c:pt>
                <c:pt idx="5">
                  <c:v>9.9999999999999992E-2</c:v>
                </c:pt>
                <c:pt idx="6">
                  <c:v>0.11666666666666665</c:v>
                </c:pt>
                <c:pt idx="7">
                  <c:v>0.13333333333333333</c:v>
                </c:pt>
                <c:pt idx="8">
                  <c:v>0.15</c:v>
                </c:pt>
                <c:pt idx="9">
                  <c:v>0.16666666666666666</c:v>
                </c:pt>
                <c:pt idx="10">
                  <c:v>0.18333333333333332</c:v>
                </c:pt>
                <c:pt idx="11">
                  <c:v>0.19999999999999998</c:v>
                </c:pt>
                <c:pt idx="12">
                  <c:v>0.21666666666666665</c:v>
                </c:pt>
                <c:pt idx="13">
                  <c:v>0.23333333333333331</c:v>
                </c:pt>
                <c:pt idx="14">
                  <c:v>0.24999999999999997</c:v>
                </c:pt>
                <c:pt idx="15">
                  <c:v>0.26666666666666666</c:v>
                </c:pt>
                <c:pt idx="16">
                  <c:v>0.28333333333333333</c:v>
                </c:pt>
                <c:pt idx="17">
                  <c:v>0.3</c:v>
                </c:pt>
                <c:pt idx="18">
                  <c:v>0.31666666666666665</c:v>
                </c:pt>
                <c:pt idx="19">
                  <c:v>0.33333333333333331</c:v>
                </c:pt>
                <c:pt idx="20">
                  <c:v>0.35</c:v>
                </c:pt>
                <c:pt idx="21">
                  <c:v>0.36666666666666664</c:v>
                </c:pt>
                <c:pt idx="22">
                  <c:v>0.3833333333333333</c:v>
                </c:pt>
                <c:pt idx="23">
                  <c:v>0.39999999999999997</c:v>
                </c:pt>
                <c:pt idx="24">
                  <c:v>0.41666666666666663</c:v>
                </c:pt>
                <c:pt idx="25">
                  <c:v>0.43333333333333329</c:v>
                </c:pt>
                <c:pt idx="26">
                  <c:v>0.44999999999999996</c:v>
                </c:pt>
                <c:pt idx="27">
                  <c:v>0.46666666666666662</c:v>
                </c:pt>
                <c:pt idx="28">
                  <c:v>0.48333333333333328</c:v>
                </c:pt>
                <c:pt idx="29">
                  <c:v>0.49999999999999994</c:v>
                </c:pt>
                <c:pt idx="30">
                  <c:v>0.51666666666666661</c:v>
                </c:pt>
                <c:pt idx="31">
                  <c:v>0.53333333333333333</c:v>
                </c:pt>
                <c:pt idx="32">
                  <c:v>0.55000000000000004</c:v>
                </c:pt>
                <c:pt idx="33">
                  <c:v>0.56666666666666676</c:v>
                </c:pt>
                <c:pt idx="34">
                  <c:v>0.58333333333333348</c:v>
                </c:pt>
                <c:pt idx="35">
                  <c:v>0.6000000000000002</c:v>
                </c:pt>
                <c:pt idx="36">
                  <c:v>0.61666666666666692</c:v>
                </c:pt>
                <c:pt idx="37">
                  <c:v>0.63333333333333364</c:v>
                </c:pt>
                <c:pt idx="38">
                  <c:v>0.65000000000000036</c:v>
                </c:pt>
                <c:pt idx="39">
                  <c:v>0.66666666666666707</c:v>
                </c:pt>
                <c:pt idx="40">
                  <c:v>0.68333333333333379</c:v>
                </c:pt>
                <c:pt idx="41">
                  <c:v>0.70000000000000051</c:v>
                </c:pt>
                <c:pt idx="42">
                  <c:v>0.71666666666666723</c:v>
                </c:pt>
                <c:pt idx="43">
                  <c:v>0.73333333333333395</c:v>
                </c:pt>
                <c:pt idx="44">
                  <c:v>0.75000000000000067</c:v>
                </c:pt>
                <c:pt idx="45">
                  <c:v>0.76666666666666738</c:v>
                </c:pt>
                <c:pt idx="46">
                  <c:v>0.7833333333333341</c:v>
                </c:pt>
                <c:pt idx="47">
                  <c:v>0.80000000000000082</c:v>
                </c:pt>
                <c:pt idx="48">
                  <c:v>0.81666666666666754</c:v>
                </c:pt>
                <c:pt idx="49">
                  <c:v>0.83333333333333426</c:v>
                </c:pt>
                <c:pt idx="50">
                  <c:v>0.85000000000000098</c:v>
                </c:pt>
                <c:pt idx="51">
                  <c:v>0.8666666666666677</c:v>
                </c:pt>
                <c:pt idx="52">
                  <c:v>0.88333333333333441</c:v>
                </c:pt>
                <c:pt idx="53">
                  <c:v>0.90000000000000113</c:v>
                </c:pt>
                <c:pt idx="54">
                  <c:v>0.91666666666666785</c:v>
                </c:pt>
                <c:pt idx="55">
                  <c:v>0.93333333333333457</c:v>
                </c:pt>
                <c:pt idx="56">
                  <c:v>0.95000000000000129</c:v>
                </c:pt>
                <c:pt idx="57">
                  <c:v>0.96666666666666801</c:v>
                </c:pt>
                <c:pt idx="58">
                  <c:v>0.98333333333333472</c:v>
                </c:pt>
                <c:pt idx="59">
                  <c:v>1.0000000000000013</c:v>
                </c:pt>
                <c:pt idx="60">
                  <c:v>1.0166666666666679</c:v>
                </c:pt>
                <c:pt idx="61">
                  <c:v>1.0333333333333345</c:v>
                </c:pt>
                <c:pt idx="62">
                  <c:v>1.0500000000000012</c:v>
                </c:pt>
                <c:pt idx="63">
                  <c:v>1.0666666666666678</c:v>
                </c:pt>
                <c:pt idx="64">
                  <c:v>1.0833333333333344</c:v>
                </c:pt>
                <c:pt idx="65">
                  <c:v>1.100000000000001</c:v>
                </c:pt>
                <c:pt idx="66">
                  <c:v>1.1166666666666676</c:v>
                </c:pt>
                <c:pt idx="67">
                  <c:v>1.1333333333333342</c:v>
                </c:pt>
                <c:pt idx="68">
                  <c:v>1.1500000000000008</c:v>
                </c:pt>
                <c:pt idx="69">
                  <c:v>1.1666666666666674</c:v>
                </c:pt>
                <c:pt idx="70">
                  <c:v>1.183333333333334</c:v>
                </c:pt>
                <c:pt idx="71">
                  <c:v>1.2000000000000006</c:v>
                </c:pt>
                <c:pt idx="72">
                  <c:v>1.2166666666666672</c:v>
                </c:pt>
                <c:pt idx="73">
                  <c:v>1.2333333333333338</c:v>
                </c:pt>
                <c:pt idx="74">
                  <c:v>1.2500000000000004</c:v>
                </c:pt>
                <c:pt idx="75">
                  <c:v>1.2666666666666671</c:v>
                </c:pt>
                <c:pt idx="76">
                  <c:v>1.2833333333333337</c:v>
                </c:pt>
                <c:pt idx="77">
                  <c:v>1.3000000000000003</c:v>
                </c:pt>
                <c:pt idx="78">
                  <c:v>1.3166666666666669</c:v>
                </c:pt>
                <c:pt idx="79">
                  <c:v>1.3333333333333335</c:v>
                </c:pt>
                <c:pt idx="80">
                  <c:v>1.35</c:v>
                </c:pt>
                <c:pt idx="81">
                  <c:v>1.3666666666666667</c:v>
                </c:pt>
                <c:pt idx="82">
                  <c:v>1.3833333333333333</c:v>
                </c:pt>
                <c:pt idx="83">
                  <c:v>1.4</c:v>
                </c:pt>
                <c:pt idx="84">
                  <c:v>1.4166666666666665</c:v>
                </c:pt>
                <c:pt idx="85">
                  <c:v>1.4333333333333331</c:v>
                </c:pt>
                <c:pt idx="86">
                  <c:v>1.4499999999999997</c:v>
                </c:pt>
                <c:pt idx="87">
                  <c:v>1.4666666666666663</c:v>
                </c:pt>
                <c:pt idx="88">
                  <c:v>1.4833333333333329</c:v>
                </c:pt>
                <c:pt idx="89">
                  <c:v>1.4999999999999996</c:v>
                </c:pt>
                <c:pt idx="90">
                  <c:v>1.5166666666666662</c:v>
                </c:pt>
                <c:pt idx="91">
                  <c:v>1.5333333333333328</c:v>
                </c:pt>
                <c:pt idx="92">
                  <c:v>1.5499999999999994</c:v>
                </c:pt>
                <c:pt idx="93">
                  <c:v>1.566666666666666</c:v>
                </c:pt>
                <c:pt idx="94">
                  <c:v>1.5833333333333326</c:v>
                </c:pt>
                <c:pt idx="95">
                  <c:v>1.5999999999999992</c:v>
                </c:pt>
                <c:pt idx="96">
                  <c:v>1.6166666666666658</c:v>
                </c:pt>
                <c:pt idx="97">
                  <c:v>1.6333333333333324</c:v>
                </c:pt>
                <c:pt idx="98">
                  <c:v>1.649999999999999</c:v>
                </c:pt>
                <c:pt idx="99">
                  <c:v>1.6666666666666656</c:v>
                </c:pt>
                <c:pt idx="100">
                  <c:v>1.6833333333333322</c:v>
                </c:pt>
                <c:pt idx="101">
                  <c:v>1.6999999999999988</c:v>
                </c:pt>
                <c:pt idx="102">
                  <c:v>1.7166666666666655</c:v>
                </c:pt>
                <c:pt idx="103">
                  <c:v>1.7333333333333321</c:v>
                </c:pt>
                <c:pt idx="104">
                  <c:v>1.7499999999999987</c:v>
                </c:pt>
                <c:pt idx="105">
                  <c:v>1.7666666666666653</c:v>
                </c:pt>
                <c:pt idx="106">
                  <c:v>1.7833333333333319</c:v>
                </c:pt>
                <c:pt idx="107">
                  <c:v>1.7999999999999985</c:v>
                </c:pt>
                <c:pt idx="108">
                  <c:v>1.8166666666666651</c:v>
                </c:pt>
                <c:pt idx="109">
                  <c:v>1.8333333333333317</c:v>
                </c:pt>
                <c:pt idx="110">
                  <c:v>1.8499999999999983</c:v>
                </c:pt>
                <c:pt idx="111">
                  <c:v>1.8666666666666649</c:v>
                </c:pt>
                <c:pt idx="112">
                  <c:v>1.8833333333333315</c:v>
                </c:pt>
                <c:pt idx="113">
                  <c:v>1.8999999999999981</c:v>
                </c:pt>
                <c:pt idx="114">
                  <c:v>1.9166666666666647</c:v>
                </c:pt>
                <c:pt idx="115">
                  <c:v>1.9333333333333313</c:v>
                </c:pt>
                <c:pt idx="116">
                  <c:v>1.949999999999998</c:v>
                </c:pt>
                <c:pt idx="117">
                  <c:v>1.9666666666666646</c:v>
                </c:pt>
                <c:pt idx="118">
                  <c:v>1.9833333333333312</c:v>
                </c:pt>
                <c:pt idx="119">
                  <c:v>1.9999999999999978</c:v>
                </c:pt>
                <c:pt idx="120">
                  <c:v>2.0166666666666644</c:v>
                </c:pt>
                <c:pt idx="121">
                  <c:v>2.033333333333331</c:v>
                </c:pt>
                <c:pt idx="122">
                  <c:v>2.0499999999999976</c:v>
                </c:pt>
                <c:pt idx="123">
                  <c:v>2.0666666666666642</c:v>
                </c:pt>
                <c:pt idx="124">
                  <c:v>2.0833333333333308</c:v>
                </c:pt>
                <c:pt idx="125">
                  <c:v>2.0999999999999974</c:v>
                </c:pt>
                <c:pt idx="126">
                  <c:v>2.116666666666664</c:v>
                </c:pt>
                <c:pt idx="127">
                  <c:v>2.1333333333333306</c:v>
                </c:pt>
                <c:pt idx="128">
                  <c:v>2.1499999999999972</c:v>
                </c:pt>
                <c:pt idx="129">
                  <c:v>2.1666666666666639</c:v>
                </c:pt>
                <c:pt idx="130">
                  <c:v>2.1833333333333305</c:v>
                </c:pt>
                <c:pt idx="131">
                  <c:v>2.1999999999999971</c:v>
                </c:pt>
                <c:pt idx="132">
                  <c:v>2.2166666666666637</c:v>
                </c:pt>
                <c:pt idx="133">
                  <c:v>2.2333333333333303</c:v>
                </c:pt>
                <c:pt idx="134">
                  <c:v>2.2499999999999969</c:v>
                </c:pt>
                <c:pt idx="135">
                  <c:v>2.2666666666666635</c:v>
                </c:pt>
                <c:pt idx="136">
                  <c:v>2.2833333333333301</c:v>
                </c:pt>
                <c:pt idx="137">
                  <c:v>2.2999999999999967</c:v>
                </c:pt>
                <c:pt idx="138">
                  <c:v>2.3166666666666633</c:v>
                </c:pt>
                <c:pt idx="139">
                  <c:v>2.3333333333333299</c:v>
                </c:pt>
                <c:pt idx="140">
                  <c:v>2.3499999999999965</c:v>
                </c:pt>
                <c:pt idx="141">
                  <c:v>2.3666666666666631</c:v>
                </c:pt>
                <c:pt idx="142">
                  <c:v>2.3833333333333298</c:v>
                </c:pt>
                <c:pt idx="143">
                  <c:v>2.3999999999999964</c:v>
                </c:pt>
                <c:pt idx="144">
                  <c:v>2.416666666666663</c:v>
                </c:pt>
                <c:pt idx="145">
                  <c:v>2.4333333333333296</c:v>
                </c:pt>
                <c:pt idx="146">
                  <c:v>2.4499999999999962</c:v>
                </c:pt>
                <c:pt idx="147">
                  <c:v>2.4666666666666628</c:v>
                </c:pt>
                <c:pt idx="148">
                  <c:v>2.4833333333333294</c:v>
                </c:pt>
                <c:pt idx="149">
                  <c:v>2.499999999999996</c:v>
                </c:pt>
                <c:pt idx="150">
                  <c:v>2.5166666666666626</c:v>
                </c:pt>
                <c:pt idx="151">
                  <c:v>2.5333333333333292</c:v>
                </c:pt>
                <c:pt idx="152">
                  <c:v>2.5499999999999958</c:v>
                </c:pt>
                <c:pt idx="153">
                  <c:v>2.5666666666666624</c:v>
                </c:pt>
                <c:pt idx="154">
                  <c:v>2.583333333333329</c:v>
                </c:pt>
                <c:pt idx="155">
                  <c:v>2.5999999999999956</c:v>
                </c:pt>
                <c:pt idx="156">
                  <c:v>2.6166666666666623</c:v>
                </c:pt>
                <c:pt idx="157">
                  <c:v>2.6333333333333289</c:v>
                </c:pt>
                <c:pt idx="158">
                  <c:v>2.6499999999999955</c:v>
                </c:pt>
                <c:pt idx="159">
                  <c:v>2.6666666666666621</c:v>
                </c:pt>
                <c:pt idx="160">
                  <c:v>2.6833333333333287</c:v>
                </c:pt>
                <c:pt idx="161">
                  <c:v>2.6999999999999953</c:v>
                </c:pt>
                <c:pt idx="162">
                  <c:v>2.7166666666666619</c:v>
                </c:pt>
                <c:pt idx="163">
                  <c:v>2.7333333333333285</c:v>
                </c:pt>
                <c:pt idx="164">
                  <c:v>2.7499999999999951</c:v>
                </c:pt>
                <c:pt idx="165">
                  <c:v>2.7666666666666617</c:v>
                </c:pt>
                <c:pt idx="166">
                  <c:v>2.7833333333333283</c:v>
                </c:pt>
                <c:pt idx="167">
                  <c:v>2.7999999999999949</c:v>
                </c:pt>
                <c:pt idx="168">
                  <c:v>2.8166666666666615</c:v>
                </c:pt>
                <c:pt idx="169">
                  <c:v>2.8333333333333282</c:v>
                </c:pt>
                <c:pt idx="170">
                  <c:v>2.8499999999999948</c:v>
                </c:pt>
                <c:pt idx="171">
                  <c:v>2.8666666666666614</c:v>
                </c:pt>
                <c:pt idx="172">
                  <c:v>2.883333333333328</c:v>
                </c:pt>
                <c:pt idx="173">
                  <c:v>2.8999999999999946</c:v>
                </c:pt>
                <c:pt idx="174">
                  <c:v>2.9166666666666612</c:v>
                </c:pt>
                <c:pt idx="175">
                  <c:v>2.9333333333333278</c:v>
                </c:pt>
                <c:pt idx="176">
                  <c:v>2.9499999999999944</c:v>
                </c:pt>
                <c:pt idx="177">
                  <c:v>2.966666666666661</c:v>
                </c:pt>
                <c:pt idx="178">
                  <c:v>2.9833333333333276</c:v>
                </c:pt>
                <c:pt idx="179">
                  <c:v>2.9999999999999942</c:v>
                </c:pt>
                <c:pt idx="180">
                  <c:v>3.0166666666666608</c:v>
                </c:pt>
                <c:pt idx="181">
                  <c:v>3.0333333333333274</c:v>
                </c:pt>
                <c:pt idx="182">
                  <c:v>3.049999999999994</c:v>
                </c:pt>
                <c:pt idx="183">
                  <c:v>3.0666666666666607</c:v>
                </c:pt>
                <c:pt idx="184">
                  <c:v>3.0833333333333273</c:v>
                </c:pt>
                <c:pt idx="185">
                  <c:v>3.0999999999999939</c:v>
                </c:pt>
                <c:pt idx="186">
                  <c:v>3.1166666666666605</c:v>
                </c:pt>
                <c:pt idx="187">
                  <c:v>3.1333333333333271</c:v>
                </c:pt>
                <c:pt idx="188">
                  <c:v>3.1499999999999937</c:v>
                </c:pt>
                <c:pt idx="189">
                  <c:v>3.1666666666666603</c:v>
                </c:pt>
                <c:pt idx="190">
                  <c:v>3.1833333333333269</c:v>
                </c:pt>
                <c:pt idx="191">
                  <c:v>3.1999999999999935</c:v>
                </c:pt>
                <c:pt idx="192">
                  <c:v>3.2166666666666601</c:v>
                </c:pt>
                <c:pt idx="193">
                  <c:v>3.2333333333333267</c:v>
                </c:pt>
                <c:pt idx="194">
                  <c:v>3.2499999999999933</c:v>
                </c:pt>
                <c:pt idx="195">
                  <c:v>3.2666666666666599</c:v>
                </c:pt>
                <c:pt idx="196">
                  <c:v>3.2833333333333266</c:v>
                </c:pt>
                <c:pt idx="197">
                  <c:v>3.2999999999999932</c:v>
                </c:pt>
                <c:pt idx="198">
                  <c:v>3.3166666666666598</c:v>
                </c:pt>
                <c:pt idx="199">
                  <c:v>3.3333333333333264</c:v>
                </c:pt>
                <c:pt idx="200">
                  <c:v>3.349999999999993</c:v>
                </c:pt>
                <c:pt idx="201">
                  <c:v>3.3666666666666596</c:v>
                </c:pt>
                <c:pt idx="202">
                  <c:v>3.3833333333333262</c:v>
                </c:pt>
                <c:pt idx="203">
                  <c:v>3.3999999999999928</c:v>
                </c:pt>
                <c:pt idx="204">
                  <c:v>3.4166666666666594</c:v>
                </c:pt>
                <c:pt idx="205">
                  <c:v>3.433333333333326</c:v>
                </c:pt>
                <c:pt idx="206">
                  <c:v>3.4499999999999926</c:v>
                </c:pt>
                <c:pt idx="207">
                  <c:v>3.4666666666666592</c:v>
                </c:pt>
                <c:pt idx="208">
                  <c:v>3.4833333333333258</c:v>
                </c:pt>
                <c:pt idx="209">
                  <c:v>3.4999999999999925</c:v>
                </c:pt>
                <c:pt idx="210">
                  <c:v>3.5166666666666591</c:v>
                </c:pt>
                <c:pt idx="211">
                  <c:v>3.5333333333333257</c:v>
                </c:pt>
                <c:pt idx="212">
                  <c:v>3.5499999999999923</c:v>
                </c:pt>
                <c:pt idx="213">
                  <c:v>3.5666666666666589</c:v>
                </c:pt>
                <c:pt idx="214">
                  <c:v>3.5833333333333255</c:v>
                </c:pt>
                <c:pt idx="215">
                  <c:v>3.5999999999999921</c:v>
                </c:pt>
                <c:pt idx="216">
                  <c:v>3.6166666666666587</c:v>
                </c:pt>
                <c:pt idx="217">
                  <c:v>3.6333333333333253</c:v>
                </c:pt>
                <c:pt idx="218">
                  <c:v>3.6499999999999919</c:v>
                </c:pt>
                <c:pt idx="219">
                  <c:v>3.6666666666666585</c:v>
                </c:pt>
                <c:pt idx="220">
                  <c:v>3.6833333333333251</c:v>
                </c:pt>
                <c:pt idx="221">
                  <c:v>3.6999999999999917</c:v>
                </c:pt>
                <c:pt idx="222">
                  <c:v>3.7166666666666583</c:v>
                </c:pt>
                <c:pt idx="223">
                  <c:v>3.733333333333325</c:v>
                </c:pt>
                <c:pt idx="224">
                  <c:v>3.7499999999999916</c:v>
                </c:pt>
                <c:pt idx="225">
                  <c:v>3.7666666666666582</c:v>
                </c:pt>
                <c:pt idx="226">
                  <c:v>3.7833333333333248</c:v>
                </c:pt>
                <c:pt idx="227">
                  <c:v>3.7999999999999914</c:v>
                </c:pt>
                <c:pt idx="228">
                  <c:v>3.816666666666658</c:v>
                </c:pt>
                <c:pt idx="229">
                  <c:v>3.8333333333333246</c:v>
                </c:pt>
                <c:pt idx="230">
                  <c:v>3.8499999999999912</c:v>
                </c:pt>
                <c:pt idx="231">
                  <c:v>3.8666666666666578</c:v>
                </c:pt>
                <c:pt idx="232">
                  <c:v>3.8833333333333244</c:v>
                </c:pt>
                <c:pt idx="233">
                  <c:v>3.899999999999991</c:v>
                </c:pt>
                <c:pt idx="234">
                  <c:v>3.9166666666666576</c:v>
                </c:pt>
                <c:pt idx="235">
                  <c:v>3.9333333333333242</c:v>
                </c:pt>
                <c:pt idx="236">
                  <c:v>3.9499999999999909</c:v>
                </c:pt>
                <c:pt idx="237">
                  <c:v>3.9666666666666575</c:v>
                </c:pt>
                <c:pt idx="238">
                  <c:v>3.9833333333333241</c:v>
                </c:pt>
                <c:pt idx="239">
                  <c:v>3.9999999999999907</c:v>
                </c:pt>
                <c:pt idx="240">
                  <c:v>4.0166666666666577</c:v>
                </c:pt>
                <c:pt idx="241">
                  <c:v>4.0333333333333243</c:v>
                </c:pt>
                <c:pt idx="242">
                  <c:v>4.0499999999999909</c:v>
                </c:pt>
                <c:pt idx="243">
                  <c:v>4.0666666666666575</c:v>
                </c:pt>
                <c:pt idx="244">
                  <c:v>4.0833333333333242</c:v>
                </c:pt>
                <c:pt idx="245">
                  <c:v>4.0999999999999908</c:v>
                </c:pt>
                <c:pt idx="246">
                  <c:v>4.1166666666666574</c:v>
                </c:pt>
                <c:pt idx="247">
                  <c:v>4.133333333333324</c:v>
                </c:pt>
                <c:pt idx="248">
                  <c:v>4.1499999999999906</c:v>
                </c:pt>
                <c:pt idx="249">
                  <c:v>4.1666666666666572</c:v>
                </c:pt>
                <c:pt idx="250">
                  <c:v>4.1833333333333238</c:v>
                </c:pt>
                <c:pt idx="251">
                  <c:v>4.1999999999999904</c:v>
                </c:pt>
                <c:pt idx="252">
                  <c:v>4.216666666666657</c:v>
                </c:pt>
                <c:pt idx="253">
                  <c:v>4.2333333333333236</c:v>
                </c:pt>
                <c:pt idx="254">
                  <c:v>4.2499999999999902</c:v>
                </c:pt>
                <c:pt idx="255">
                  <c:v>4.2666666666666568</c:v>
                </c:pt>
                <c:pt idx="256">
                  <c:v>4.2833333333333234</c:v>
                </c:pt>
                <c:pt idx="257">
                  <c:v>4.2999999999999901</c:v>
                </c:pt>
                <c:pt idx="258">
                  <c:v>4.3166666666666567</c:v>
                </c:pt>
                <c:pt idx="259">
                  <c:v>4.3333333333333233</c:v>
                </c:pt>
                <c:pt idx="260">
                  <c:v>4.3499999999999899</c:v>
                </c:pt>
                <c:pt idx="261">
                  <c:v>4.3666666666666565</c:v>
                </c:pt>
                <c:pt idx="262">
                  <c:v>4.3833333333333231</c:v>
                </c:pt>
                <c:pt idx="263">
                  <c:v>4.3999999999999897</c:v>
                </c:pt>
                <c:pt idx="264">
                  <c:v>4.4166666666666563</c:v>
                </c:pt>
                <c:pt idx="265">
                  <c:v>4.4333333333333229</c:v>
                </c:pt>
                <c:pt idx="266">
                  <c:v>4.4499999999999895</c:v>
                </c:pt>
                <c:pt idx="267">
                  <c:v>4.4666666666666561</c:v>
                </c:pt>
                <c:pt idx="268">
                  <c:v>4.4833333333333227</c:v>
                </c:pt>
                <c:pt idx="269">
                  <c:v>4.4999999999999893</c:v>
                </c:pt>
                <c:pt idx="270">
                  <c:v>4.5166666666666559</c:v>
                </c:pt>
                <c:pt idx="271">
                  <c:v>4.5333333333333226</c:v>
                </c:pt>
                <c:pt idx="272">
                  <c:v>4.5499999999999892</c:v>
                </c:pt>
                <c:pt idx="273">
                  <c:v>4.5666666666666558</c:v>
                </c:pt>
                <c:pt idx="274">
                  <c:v>4.5833333333333224</c:v>
                </c:pt>
                <c:pt idx="275">
                  <c:v>4.599999999999989</c:v>
                </c:pt>
                <c:pt idx="276">
                  <c:v>4.6166666666666556</c:v>
                </c:pt>
                <c:pt idx="277">
                  <c:v>4.6333333333333222</c:v>
                </c:pt>
                <c:pt idx="278">
                  <c:v>4.6499999999999888</c:v>
                </c:pt>
                <c:pt idx="279">
                  <c:v>4.6666666666666554</c:v>
                </c:pt>
                <c:pt idx="280">
                  <c:v>4.683333333333322</c:v>
                </c:pt>
                <c:pt idx="281">
                  <c:v>4.6999999999999886</c:v>
                </c:pt>
                <c:pt idx="282">
                  <c:v>4.7166666666666552</c:v>
                </c:pt>
                <c:pt idx="283">
                  <c:v>4.7333333333333218</c:v>
                </c:pt>
                <c:pt idx="284">
                  <c:v>4.7499999999999885</c:v>
                </c:pt>
                <c:pt idx="285">
                  <c:v>4.7666666666666551</c:v>
                </c:pt>
                <c:pt idx="286">
                  <c:v>4.7833333333333217</c:v>
                </c:pt>
                <c:pt idx="287">
                  <c:v>4.7999999999999883</c:v>
                </c:pt>
                <c:pt idx="288">
                  <c:v>4.8166666666666549</c:v>
                </c:pt>
                <c:pt idx="289">
                  <c:v>4.8333333333333215</c:v>
                </c:pt>
                <c:pt idx="290">
                  <c:v>4.8499999999999881</c:v>
                </c:pt>
                <c:pt idx="291">
                  <c:v>4.8666666666666547</c:v>
                </c:pt>
                <c:pt idx="292">
                  <c:v>4.8833333333333213</c:v>
                </c:pt>
                <c:pt idx="293">
                  <c:v>4.8999999999999879</c:v>
                </c:pt>
                <c:pt idx="294">
                  <c:v>4.9166666666666545</c:v>
                </c:pt>
                <c:pt idx="295">
                  <c:v>4.9333333333333211</c:v>
                </c:pt>
                <c:pt idx="296">
                  <c:v>4.9499999999999877</c:v>
                </c:pt>
                <c:pt idx="297">
                  <c:v>4.9666666666666544</c:v>
                </c:pt>
                <c:pt idx="298">
                  <c:v>4.983333333333321</c:v>
                </c:pt>
                <c:pt idx="299">
                  <c:v>4.9999999999999876</c:v>
                </c:pt>
                <c:pt idx="300">
                  <c:v>5.0166666666666542</c:v>
                </c:pt>
                <c:pt idx="301">
                  <c:v>5.0333333333333208</c:v>
                </c:pt>
                <c:pt idx="302">
                  <c:v>5.0499999999999874</c:v>
                </c:pt>
                <c:pt idx="303">
                  <c:v>5.066666666666654</c:v>
                </c:pt>
                <c:pt idx="304">
                  <c:v>5.0833333333333206</c:v>
                </c:pt>
                <c:pt idx="305">
                  <c:v>5.0999999999999872</c:v>
                </c:pt>
                <c:pt idx="306">
                  <c:v>5.1166666666666538</c:v>
                </c:pt>
                <c:pt idx="307">
                  <c:v>5.1333333333333204</c:v>
                </c:pt>
                <c:pt idx="308">
                  <c:v>5.149999999999987</c:v>
                </c:pt>
                <c:pt idx="309">
                  <c:v>5.1666666666666536</c:v>
                </c:pt>
                <c:pt idx="310">
                  <c:v>5.1833333333333202</c:v>
                </c:pt>
                <c:pt idx="311">
                  <c:v>5.1999999999999869</c:v>
                </c:pt>
                <c:pt idx="312">
                  <c:v>5.2166666666666535</c:v>
                </c:pt>
                <c:pt idx="313">
                  <c:v>5.2333333333333201</c:v>
                </c:pt>
                <c:pt idx="314">
                  <c:v>5.2499999999999867</c:v>
                </c:pt>
                <c:pt idx="315">
                  <c:v>5.2666666666666533</c:v>
                </c:pt>
                <c:pt idx="316">
                  <c:v>5.2833333333333199</c:v>
                </c:pt>
                <c:pt idx="317">
                  <c:v>5.2999999999999865</c:v>
                </c:pt>
                <c:pt idx="318">
                  <c:v>5.3166666666666531</c:v>
                </c:pt>
                <c:pt idx="319">
                  <c:v>5.3333333333333197</c:v>
                </c:pt>
                <c:pt idx="320">
                  <c:v>5.3499999999999863</c:v>
                </c:pt>
                <c:pt idx="321">
                  <c:v>5.3666666666666529</c:v>
                </c:pt>
                <c:pt idx="322">
                  <c:v>5.3833333333333195</c:v>
                </c:pt>
                <c:pt idx="323">
                  <c:v>5.3999999999999861</c:v>
                </c:pt>
                <c:pt idx="324">
                  <c:v>5.4166666666666528</c:v>
                </c:pt>
                <c:pt idx="325">
                  <c:v>5.4333333333333194</c:v>
                </c:pt>
                <c:pt idx="326">
                  <c:v>5.449999999999986</c:v>
                </c:pt>
                <c:pt idx="327">
                  <c:v>5.4666666666666526</c:v>
                </c:pt>
                <c:pt idx="328">
                  <c:v>5.4833333333333192</c:v>
                </c:pt>
                <c:pt idx="329">
                  <c:v>5.4999999999999858</c:v>
                </c:pt>
                <c:pt idx="330">
                  <c:v>5.5166666666666524</c:v>
                </c:pt>
                <c:pt idx="331">
                  <c:v>5.533333333333319</c:v>
                </c:pt>
                <c:pt idx="332">
                  <c:v>5.5499999999999856</c:v>
                </c:pt>
                <c:pt idx="333">
                  <c:v>5.5666666666666522</c:v>
                </c:pt>
                <c:pt idx="334">
                  <c:v>5.5833333333333188</c:v>
                </c:pt>
                <c:pt idx="335">
                  <c:v>5.5999999999999854</c:v>
                </c:pt>
                <c:pt idx="336">
                  <c:v>5.616666666666652</c:v>
                </c:pt>
                <c:pt idx="337">
                  <c:v>5.6333333333333186</c:v>
                </c:pt>
                <c:pt idx="338">
                  <c:v>5.6499999999999853</c:v>
                </c:pt>
                <c:pt idx="339">
                  <c:v>5.6666666666666519</c:v>
                </c:pt>
                <c:pt idx="340">
                  <c:v>5.6833333333333185</c:v>
                </c:pt>
                <c:pt idx="341">
                  <c:v>5.6999999999999851</c:v>
                </c:pt>
                <c:pt idx="342">
                  <c:v>5.7166666666666517</c:v>
                </c:pt>
                <c:pt idx="343">
                  <c:v>5.7333333333333183</c:v>
                </c:pt>
                <c:pt idx="344">
                  <c:v>5.7499999999999849</c:v>
                </c:pt>
                <c:pt idx="345">
                  <c:v>5.7666666666666515</c:v>
                </c:pt>
                <c:pt idx="346">
                  <c:v>5.7833333333333181</c:v>
                </c:pt>
                <c:pt idx="347">
                  <c:v>5.7999999999999847</c:v>
                </c:pt>
                <c:pt idx="348">
                  <c:v>5.8166666666666513</c:v>
                </c:pt>
                <c:pt idx="349">
                  <c:v>5.8333333333333179</c:v>
                </c:pt>
                <c:pt idx="350">
                  <c:v>5.8499999999999845</c:v>
                </c:pt>
                <c:pt idx="351">
                  <c:v>5.8666666666666512</c:v>
                </c:pt>
                <c:pt idx="352">
                  <c:v>5.8833333333333178</c:v>
                </c:pt>
                <c:pt idx="353">
                  <c:v>5.8999999999999844</c:v>
                </c:pt>
                <c:pt idx="354">
                  <c:v>5.916666666666651</c:v>
                </c:pt>
                <c:pt idx="355">
                  <c:v>5.9333333333333176</c:v>
                </c:pt>
                <c:pt idx="356">
                  <c:v>5.9499999999999842</c:v>
                </c:pt>
                <c:pt idx="357">
                  <c:v>5.9666666666666508</c:v>
                </c:pt>
                <c:pt idx="358">
                  <c:v>5.9833333333333174</c:v>
                </c:pt>
                <c:pt idx="359">
                  <c:v>5.999999999999984</c:v>
                </c:pt>
                <c:pt idx="360">
                  <c:v>6.0166666666666506</c:v>
                </c:pt>
                <c:pt idx="361">
                  <c:v>6.0333333333333172</c:v>
                </c:pt>
                <c:pt idx="362">
                  <c:v>6.0499999999999838</c:v>
                </c:pt>
                <c:pt idx="363">
                  <c:v>6.0666666666666504</c:v>
                </c:pt>
                <c:pt idx="364">
                  <c:v>6.0833333333333171</c:v>
                </c:pt>
                <c:pt idx="365">
                  <c:v>6.0999999999999837</c:v>
                </c:pt>
                <c:pt idx="366">
                  <c:v>6.1166666666666503</c:v>
                </c:pt>
                <c:pt idx="367">
                  <c:v>6.1333333333333169</c:v>
                </c:pt>
                <c:pt idx="368">
                  <c:v>6.1499999999999835</c:v>
                </c:pt>
                <c:pt idx="369">
                  <c:v>6.1666666666666501</c:v>
                </c:pt>
                <c:pt idx="370">
                  <c:v>6.1833333333333167</c:v>
                </c:pt>
                <c:pt idx="371">
                  <c:v>6.1999999999999833</c:v>
                </c:pt>
                <c:pt idx="372">
                  <c:v>6.2166666666666499</c:v>
                </c:pt>
                <c:pt idx="373">
                  <c:v>6.2333333333333165</c:v>
                </c:pt>
                <c:pt idx="374">
                  <c:v>6.2499999999999831</c:v>
                </c:pt>
                <c:pt idx="375">
                  <c:v>6.2666666666666497</c:v>
                </c:pt>
                <c:pt idx="376">
                  <c:v>6.2833333333333163</c:v>
                </c:pt>
                <c:pt idx="377">
                  <c:v>6.2999999999999829</c:v>
                </c:pt>
                <c:pt idx="378">
                  <c:v>6.3166666666666496</c:v>
                </c:pt>
                <c:pt idx="379">
                  <c:v>6.3333333333333162</c:v>
                </c:pt>
                <c:pt idx="380">
                  <c:v>6.3499999999999828</c:v>
                </c:pt>
                <c:pt idx="381">
                  <c:v>6.3666666666666494</c:v>
                </c:pt>
                <c:pt idx="382">
                  <c:v>6.383333333333316</c:v>
                </c:pt>
                <c:pt idx="383">
                  <c:v>6.3999999999999826</c:v>
                </c:pt>
                <c:pt idx="384">
                  <c:v>6.4166666666666492</c:v>
                </c:pt>
                <c:pt idx="385">
                  <c:v>6.4333333333333158</c:v>
                </c:pt>
                <c:pt idx="386">
                  <c:v>6.4499999999999824</c:v>
                </c:pt>
                <c:pt idx="387">
                  <c:v>6.466666666666649</c:v>
                </c:pt>
                <c:pt idx="388">
                  <c:v>6.4833333333333156</c:v>
                </c:pt>
                <c:pt idx="389">
                  <c:v>6.4999999999999822</c:v>
                </c:pt>
                <c:pt idx="390">
                  <c:v>6.5166666666666488</c:v>
                </c:pt>
                <c:pt idx="391">
                  <c:v>6.5333333333333155</c:v>
                </c:pt>
                <c:pt idx="392">
                  <c:v>6.5499999999999821</c:v>
                </c:pt>
                <c:pt idx="393">
                  <c:v>6.5666666666666487</c:v>
                </c:pt>
                <c:pt idx="394">
                  <c:v>6.5833333333333153</c:v>
                </c:pt>
                <c:pt idx="395">
                  <c:v>6.5999999999999819</c:v>
                </c:pt>
                <c:pt idx="396">
                  <c:v>6.6166666666666485</c:v>
                </c:pt>
                <c:pt idx="397">
                  <c:v>6.6333333333333151</c:v>
                </c:pt>
                <c:pt idx="398">
                  <c:v>6.6499999999999817</c:v>
                </c:pt>
                <c:pt idx="399">
                  <c:v>6.6666666666666483</c:v>
                </c:pt>
                <c:pt idx="400">
                  <c:v>6.6833333333333149</c:v>
                </c:pt>
                <c:pt idx="401">
                  <c:v>6.6999999999999815</c:v>
                </c:pt>
                <c:pt idx="402">
                  <c:v>6.7166666666666481</c:v>
                </c:pt>
                <c:pt idx="403">
                  <c:v>6.7333333333333147</c:v>
                </c:pt>
                <c:pt idx="404">
                  <c:v>6.7499999999999813</c:v>
                </c:pt>
                <c:pt idx="405">
                  <c:v>6.766666666666648</c:v>
                </c:pt>
                <c:pt idx="406">
                  <c:v>6.7833333333333146</c:v>
                </c:pt>
                <c:pt idx="407">
                  <c:v>6.7999999999999812</c:v>
                </c:pt>
                <c:pt idx="408">
                  <c:v>6.8166666666666478</c:v>
                </c:pt>
                <c:pt idx="409">
                  <c:v>6.8333333333333144</c:v>
                </c:pt>
                <c:pt idx="410">
                  <c:v>6.849999999999981</c:v>
                </c:pt>
                <c:pt idx="411">
                  <c:v>6.8666666666666476</c:v>
                </c:pt>
                <c:pt idx="412">
                  <c:v>6.8833333333333142</c:v>
                </c:pt>
                <c:pt idx="413">
                  <c:v>6.8999999999999808</c:v>
                </c:pt>
                <c:pt idx="414">
                  <c:v>6.9166666666666474</c:v>
                </c:pt>
                <c:pt idx="415">
                  <c:v>6.933333333333314</c:v>
                </c:pt>
                <c:pt idx="416">
                  <c:v>6.9499999999999806</c:v>
                </c:pt>
                <c:pt idx="417">
                  <c:v>6.9666666666666472</c:v>
                </c:pt>
                <c:pt idx="418">
                  <c:v>6.9833333333333139</c:v>
                </c:pt>
                <c:pt idx="419">
                  <c:v>6.9999999999999805</c:v>
                </c:pt>
                <c:pt idx="420">
                  <c:v>7.0166666666666471</c:v>
                </c:pt>
                <c:pt idx="421">
                  <c:v>7.0333333333333137</c:v>
                </c:pt>
                <c:pt idx="422">
                  <c:v>7.0499999999999803</c:v>
                </c:pt>
                <c:pt idx="423">
                  <c:v>7.0666666666666469</c:v>
                </c:pt>
                <c:pt idx="424">
                  <c:v>7.0833333333333135</c:v>
                </c:pt>
                <c:pt idx="425">
                  <c:v>7.0999999999999801</c:v>
                </c:pt>
                <c:pt idx="426">
                  <c:v>7.1166666666666467</c:v>
                </c:pt>
                <c:pt idx="427">
                  <c:v>7.1333333333333133</c:v>
                </c:pt>
                <c:pt idx="428">
                  <c:v>7.1499999999999799</c:v>
                </c:pt>
                <c:pt idx="429">
                  <c:v>7.1666666666666465</c:v>
                </c:pt>
                <c:pt idx="430">
                  <c:v>7.1833333333333131</c:v>
                </c:pt>
                <c:pt idx="431">
                  <c:v>7.1999999999999797</c:v>
                </c:pt>
                <c:pt idx="432">
                  <c:v>7.2166666666666464</c:v>
                </c:pt>
                <c:pt idx="433">
                  <c:v>7.233333333333313</c:v>
                </c:pt>
                <c:pt idx="434">
                  <c:v>7.2499999999999796</c:v>
                </c:pt>
                <c:pt idx="435">
                  <c:v>7.2666666666666462</c:v>
                </c:pt>
                <c:pt idx="436">
                  <c:v>7.2833333333333128</c:v>
                </c:pt>
                <c:pt idx="437">
                  <c:v>7.2999999999999794</c:v>
                </c:pt>
                <c:pt idx="438">
                  <c:v>7.316666666666646</c:v>
                </c:pt>
                <c:pt idx="439">
                  <c:v>7.3333333333333126</c:v>
                </c:pt>
                <c:pt idx="440">
                  <c:v>7.3499999999999792</c:v>
                </c:pt>
                <c:pt idx="441">
                  <c:v>7.3666666666666458</c:v>
                </c:pt>
                <c:pt idx="442">
                  <c:v>7.3833333333333124</c:v>
                </c:pt>
                <c:pt idx="443">
                  <c:v>7.399999999999979</c:v>
                </c:pt>
                <c:pt idx="444">
                  <c:v>7.4166666666666456</c:v>
                </c:pt>
                <c:pt idx="445">
                  <c:v>7.4333333333333123</c:v>
                </c:pt>
                <c:pt idx="446">
                  <c:v>7.4499999999999789</c:v>
                </c:pt>
                <c:pt idx="447">
                  <c:v>7.4666666666666455</c:v>
                </c:pt>
                <c:pt idx="448">
                  <c:v>7.4833333333333121</c:v>
                </c:pt>
                <c:pt idx="449">
                  <c:v>7.4999999999999787</c:v>
                </c:pt>
                <c:pt idx="450">
                  <c:v>7.5166666666666453</c:v>
                </c:pt>
                <c:pt idx="451">
                  <c:v>7.5333333333333119</c:v>
                </c:pt>
                <c:pt idx="452">
                  <c:v>7.5499999999999785</c:v>
                </c:pt>
                <c:pt idx="453">
                  <c:v>7.5666666666666451</c:v>
                </c:pt>
                <c:pt idx="454">
                  <c:v>7.5833333333333117</c:v>
                </c:pt>
                <c:pt idx="455">
                  <c:v>7.5999999999999783</c:v>
                </c:pt>
                <c:pt idx="456">
                  <c:v>7.6166666666666449</c:v>
                </c:pt>
                <c:pt idx="457">
                  <c:v>7.6333333333333115</c:v>
                </c:pt>
                <c:pt idx="458">
                  <c:v>7.6499999999999782</c:v>
                </c:pt>
                <c:pt idx="459">
                  <c:v>7.6666666666666448</c:v>
                </c:pt>
                <c:pt idx="460">
                  <c:v>7.6833333333333114</c:v>
                </c:pt>
                <c:pt idx="461">
                  <c:v>7.699999999999978</c:v>
                </c:pt>
                <c:pt idx="462">
                  <c:v>7.7166666666666446</c:v>
                </c:pt>
                <c:pt idx="463">
                  <c:v>7.7333333333333112</c:v>
                </c:pt>
                <c:pt idx="464">
                  <c:v>7.7499999999999778</c:v>
                </c:pt>
                <c:pt idx="465">
                  <c:v>7.7666666666666444</c:v>
                </c:pt>
                <c:pt idx="466">
                  <c:v>7.783333333333311</c:v>
                </c:pt>
                <c:pt idx="467">
                  <c:v>7.7999999999999776</c:v>
                </c:pt>
                <c:pt idx="468">
                  <c:v>7.8166666666666442</c:v>
                </c:pt>
                <c:pt idx="469">
                  <c:v>7.8333333333333108</c:v>
                </c:pt>
                <c:pt idx="470">
                  <c:v>7.8499999999999774</c:v>
                </c:pt>
                <c:pt idx="471">
                  <c:v>7.866666666666644</c:v>
                </c:pt>
                <c:pt idx="472">
                  <c:v>7.8833333333333107</c:v>
                </c:pt>
                <c:pt idx="473">
                  <c:v>7.8999999999999773</c:v>
                </c:pt>
                <c:pt idx="474">
                  <c:v>7.9166666666666439</c:v>
                </c:pt>
                <c:pt idx="475">
                  <c:v>7.9333333333333105</c:v>
                </c:pt>
                <c:pt idx="476">
                  <c:v>7.9499999999999771</c:v>
                </c:pt>
                <c:pt idx="477">
                  <c:v>7.9666666666666437</c:v>
                </c:pt>
                <c:pt idx="478">
                  <c:v>7.9833333333333103</c:v>
                </c:pt>
                <c:pt idx="479">
                  <c:v>7.9999999999999769</c:v>
                </c:pt>
                <c:pt idx="480">
                  <c:v>8.0166666666666444</c:v>
                </c:pt>
                <c:pt idx="481">
                  <c:v>8.0333333333333119</c:v>
                </c:pt>
                <c:pt idx="482">
                  <c:v>8.0499999999999794</c:v>
                </c:pt>
                <c:pt idx="483">
                  <c:v>8.0666666666666469</c:v>
                </c:pt>
                <c:pt idx="484">
                  <c:v>8.0833333333333144</c:v>
                </c:pt>
                <c:pt idx="485">
                  <c:v>8.0999999999999819</c:v>
                </c:pt>
                <c:pt idx="486">
                  <c:v>8.1166666666666494</c:v>
                </c:pt>
                <c:pt idx="487">
                  <c:v>8.1333333333333169</c:v>
                </c:pt>
                <c:pt idx="488">
                  <c:v>8.1499999999999844</c:v>
                </c:pt>
                <c:pt idx="489">
                  <c:v>8.1666666666666519</c:v>
                </c:pt>
                <c:pt idx="490">
                  <c:v>8.1833333333333194</c:v>
                </c:pt>
                <c:pt idx="491">
                  <c:v>8.1999999999999869</c:v>
                </c:pt>
                <c:pt idx="492">
                  <c:v>8.2166666666666544</c:v>
                </c:pt>
                <c:pt idx="493">
                  <c:v>8.2333333333333218</c:v>
                </c:pt>
                <c:pt idx="494">
                  <c:v>8.2499999999999893</c:v>
                </c:pt>
                <c:pt idx="495">
                  <c:v>8.2666666666666568</c:v>
                </c:pt>
                <c:pt idx="496">
                  <c:v>8.2833333333333243</c:v>
                </c:pt>
                <c:pt idx="497">
                  <c:v>8.2999999999999918</c:v>
                </c:pt>
                <c:pt idx="498">
                  <c:v>8.3166666666666593</c:v>
                </c:pt>
                <c:pt idx="499">
                  <c:v>8.3333333333333268</c:v>
                </c:pt>
                <c:pt idx="500">
                  <c:v>8.3499999999999943</c:v>
                </c:pt>
                <c:pt idx="501">
                  <c:v>8.3666666666666618</c:v>
                </c:pt>
                <c:pt idx="502">
                  <c:v>8.3833333333333293</c:v>
                </c:pt>
                <c:pt idx="503">
                  <c:v>8.3999999999999968</c:v>
                </c:pt>
                <c:pt idx="504">
                  <c:v>8.4166666666666643</c:v>
                </c:pt>
                <c:pt idx="505">
                  <c:v>8.4333333333333318</c:v>
                </c:pt>
                <c:pt idx="506">
                  <c:v>8.4499999999999993</c:v>
                </c:pt>
                <c:pt idx="507">
                  <c:v>8.4666666666666668</c:v>
                </c:pt>
                <c:pt idx="508">
                  <c:v>8.4833333333333343</c:v>
                </c:pt>
                <c:pt idx="509">
                  <c:v>8.5000000000000018</c:v>
                </c:pt>
                <c:pt idx="510">
                  <c:v>8.5166666666666693</c:v>
                </c:pt>
                <c:pt idx="511">
                  <c:v>8.5333333333333368</c:v>
                </c:pt>
                <c:pt idx="512">
                  <c:v>8.5500000000000043</c:v>
                </c:pt>
                <c:pt idx="513">
                  <c:v>8.5666666666666718</c:v>
                </c:pt>
                <c:pt idx="514">
                  <c:v>8.5833333333333393</c:v>
                </c:pt>
                <c:pt idx="515">
                  <c:v>8.6000000000000068</c:v>
                </c:pt>
                <c:pt idx="516">
                  <c:v>8.6166666666666742</c:v>
                </c:pt>
                <c:pt idx="517">
                  <c:v>8.6333333333333417</c:v>
                </c:pt>
                <c:pt idx="518">
                  <c:v>8.6500000000000092</c:v>
                </c:pt>
                <c:pt idx="519">
                  <c:v>8.6666666666666767</c:v>
                </c:pt>
                <c:pt idx="520">
                  <c:v>8.6833333333333442</c:v>
                </c:pt>
                <c:pt idx="521">
                  <c:v>8.7000000000000117</c:v>
                </c:pt>
                <c:pt idx="522">
                  <c:v>8.7166666666666792</c:v>
                </c:pt>
                <c:pt idx="523">
                  <c:v>8.7333333333333467</c:v>
                </c:pt>
                <c:pt idx="524">
                  <c:v>8.7500000000000142</c:v>
                </c:pt>
                <c:pt idx="525">
                  <c:v>8.7666666666666817</c:v>
                </c:pt>
                <c:pt idx="526">
                  <c:v>8.7833333333333492</c:v>
                </c:pt>
                <c:pt idx="527">
                  <c:v>8.8000000000000167</c:v>
                </c:pt>
                <c:pt idx="528">
                  <c:v>8.8166666666666842</c:v>
                </c:pt>
                <c:pt idx="529">
                  <c:v>8.8333333333333517</c:v>
                </c:pt>
                <c:pt idx="530">
                  <c:v>8.8500000000000192</c:v>
                </c:pt>
                <c:pt idx="531">
                  <c:v>8.8666666666666867</c:v>
                </c:pt>
                <c:pt idx="532">
                  <c:v>8.8833333333333542</c:v>
                </c:pt>
                <c:pt idx="533">
                  <c:v>8.9000000000000217</c:v>
                </c:pt>
                <c:pt idx="534">
                  <c:v>8.9166666666666892</c:v>
                </c:pt>
                <c:pt idx="535">
                  <c:v>8.9333333333333567</c:v>
                </c:pt>
                <c:pt idx="536">
                  <c:v>8.9500000000000242</c:v>
                </c:pt>
                <c:pt idx="537">
                  <c:v>8.9666666666666917</c:v>
                </c:pt>
                <c:pt idx="538">
                  <c:v>8.9833333333333591</c:v>
                </c:pt>
                <c:pt idx="539">
                  <c:v>9.0000000000000266</c:v>
                </c:pt>
                <c:pt idx="540">
                  <c:v>9.0166666666666941</c:v>
                </c:pt>
                <c:pt idx="541">
                  <c:v>9.0333333333333616</c:v>
                </c:pt>
                <c:pt idx="542">
                  <c:v>9.0500000000000291</c:v>
                </c:pt>
                <c:pt idx="543">
                  <c:v>9.0666666666666966</c:v>
                </c:pt>
                <c:pt idx="544">
                  <c:v>9.0833333333333641</c:v>
                </c:pt>
                <c:pt idx="545">
                  <c:v>9.1000000000000316</c:v>
                </c:pt>
                <c:pt idx="546">
                  <c:v>9.1166666666666991</c:v>
                </c:pt>
                <c:pt idx="547">
                  <c:v>9.1333333333333666</c:v>
                </c:pt>
                <c:pt idx="548">
                  <c:v>9.1500000000000341</c:v>
                </c:pt>
                <c:pt idx="549">
                  <c:v>9.1666666666667016</c:v>
                </c:pt>
                <c:pt idx="550">
                  <c:v>9.1833333333333691</c:v>
                </c:pt>
                <c:pt idx="551">
                  <c:v>9.2000000000000366</c:v>
                </c:pt>
                <c:pt idx="552">
                  <c:v>9.2166666666667041</c:v>
                </c:pt>
                <c:pt idx="553">
                  <c:v>9.2333333333333716</c:v>
                </c:pt>
                <c:pt idx="554">
                  <c:v>9.2500000000000391</c:v>
                </c:pt>
                <c:pt idx="555">
                  <c:v>9.2666666666667066</c:v>
                </c:pt>
                <c:pt idx="556">
                  <c:v>9.2833333333333741</c:v>
                </c:pt>
                <c:pt idx="557">
                  <c:v>9.3000000000000416</c:v>
                </c:pt>
                <c:pt idx="558">
                  <c:v>9.3166666666667091</c:v>
                </c:pt>
                <c:pt idx="559">
                  <c:v>9.3333333333333766</c:v>
                </c:pt>
                <c:pt idx="560">
                  <c:v>9.3500000000000441</c:v>
                </c:pt>
                <c:pt idx="561">
                  <c:v>9.3666666666667115</c:v>
                </c:pt>
                <c:pt idx="562">
                  <c:v>9.383333333333379</c:v>
                </c:pt>
                <c:pt idx="563">
                  <c:v>9.4000000000000465</c:v>
                </c:pt>
                <c:pt idx="564">
                  <c:v>9.416666666666714</c:v>
                </c:pt>
                <c:pt idx="565">
                  <c:v>9.4333333333333815</c:v>
                </c:pt>
                <c:pt idx="566">
                  <c:v>9.450000000000049</c:v>
                </c:pt>
                <c:pt idx="567">
                  <c:v>9.4666666666667165</c:v>
                </c:pt>
                <c:pt idx="568">
                  <c:v>9.483333333333384</c:v>
                </c:pt>
                <c:pt idx="569">
                  <c:v>9.5000000000000515</c:v>
                </c:pt>
                <c:pt idx="570">
                  <c:v>9.516666666666719</c:v>
                </c:pt>
                <c:pt idx="571">
                  <c:v>9.5333333333333865</c:v>
                </c:pt>
                <c:pt idx="572">
                  <c:v>9.550000000000054</c:v>
                </c:pt>
                <c:pt idx="573">
                  <c:v>9.5666666666667215</c:v>
                </c:pt>
                <c:pt idx="574">
                  <c:v>9.583333333333389</c:v>
                </c:pt>
                <c:pt idx="575">
                  <c:v>9.6000000000000565</c:v>
                </c:pt>
                <c:pt idx="576">
                  <c:v>9.616666666666724</c:v>
                </c:pt>
                <c:pt idx="577">
                  <c:v>9.6333333333333915</c:v>
                </c:pt>
                <c:pt idx="578">
                  <c:v>9.650000000000059</c:v>
                </c:pt>
                <c:pt idx="579">
                  <c:v>9.6666666666667265</c:v>
                </c:pt>
                <c:pt idx="580">
                  <c:v>9.683333333333394</c:v>
                </c:pt>
                <c:pt idx="581">
                  <c:v>9.7000000000000615</c:v>
                </c:pt>
                <c:pt idx="582">
                  <c:v>9.716666666666729</c:v>
                </c:pt>
                <c:pt idx="583">
                  <c:v>9.7333333333333965</c:v>
                </c:pt>
                <c:pt idx="584">
                  <c:v>9.7500000000000639</c:v>
                </c:pt>
                <c:pt idx="585">
                  <c:v>9.7666666666667314</c:v>
                </c:pt>
                <c:pt idx="586">
                  <c:v>9.7833333333333989</c:v>
                </c:pt>
                <c:pt idx="587">
                  <c:v>9.8000000000000664</c:v>
                </c:pt>
                <c:pt idx="588">
                  <c:v>9.8166666666667339</c:v>
                </c:pt>
                <c:pt idx="589">
                  <c:v>9.8333333333334014</c:v>
                </c:pt>
                <c:pt idx="590">
                  <c:v>9.8500000000000689</c:v>
                </c:pt>
                <c:pt idx="591">
                  <c:v>9.8666666666667364</c:v>
                </c:pt>
                <c:pt idx="592">
                  <c:v>9.8833333333334039</c:v>
                </c:pt>
                <c:pt idx="593">
                  <c:v>9.9000000000000714</c:v>
                </c:pt>
                <c:pt idx="594">
                  <c:v>9.9166666666667389</c:v>
                </c:pt>
                <c:pt idx="595">
                  <c:v>9.9333333333334064</c:v>
                </c:pt>
                <c:pt idx="596">
                  <c:v>9.9500000000000739</c:v>
                </c:pt>
                <c:pt idx="597">
                  <c:v>9.9666666666667414</c:v>
                </c:pt>
                <c:pt idx="598">
                  <c:v>9.9833333333334089</c:v>
                </c:pt>
                <c:pt idx="599">
                  <c:v>10.000000000000076</c:v>
                </c:pt>
                <c:pt idx="600">
                  <c:v>10.016666666666744</c:v>
                </c:pt>
                <c:pt idx="601">
                  <c:v>10.033333333333411</c:v>
                </c:pt>
                <c:pt idx="602">
                  <c:v>10.050000000000079</c:v>
                </c:pt>
                <c:pt idx="603">
                  <c:v>10.066666666666746</c:v>
                </c:pt>
                <c:pt idx="604">
                  <c:v>10.083333333333414</c:v>
                </c:pt>
                <c:pt idx="605">
                  <c:v>10.100000000000081</c:v>
                </c:pt>
                <c:pt idx="606">
                  <c:v>10.116666666666749</c:v>
                </c:pt>
                <c:pt idx="607">
                  <c:v>10.133333333333416</c:v>
                </c:pt>
                <c:pt idx="608">
                  <c:v>10.150000000000084</c:v>
                </c:pt>
                <c:pt idx="609">
                  <c:v>10.166666666666751</c:v>
                </c:pt>
                <c:pt idx="610">
                  <c:v>10.183333333333419</c:v>
                </c:pt>
                <c:pt idx="611">
                  <c:v>10.200000000000086</c:v>
                </c:pt>
                <c:pt idx="612">
                  <c:v>10.216666666666754</c:v>
                </c:pt>
                <c:pt idx="613">
                  <c:v>10.233333333333421</c:v>
                </c:pt>
                <c:pt idx="614">
                  <c:v>10.250000000000089</c:v>
                </c:pt>
                <c:pt idx="615">
                  <c:v>10.266666666666756</c:v>
                </c:pt>
                <c:pt idx="616">
                  <c:v>10.283333333333424</c:v>
                </c:pt>
                <c:pt idx="617">
                  <c:v>10.300000000000091</c:v>
                </c:pt>
                <c:pt idx="618">
                  <c:v>10.316666666666759</c:v>
                </c:pt>
                <c:pt idx="619">
                  <c:v>10.333333333333426</c:v>
                </c:pt>
                <c:pt idx="620">
                  <c:v>10.350000000000094</c:v>
                </c:pt>
                <c:pt idx="621">
                  <c:v>10.366666666666761</c:v>
                </c:pt>
                <c:pt idx="622">
                  <c:v>10.383333333333429</c:v>
                </c:pt>
                <c:pt idx="623">
                  <c:v>10.400000000000096</c:v>
                </c:pt>
                <c:pt idx="624">
                  <c:v>10.416666666666764</c:v>
                </c:pt>
                <c:pt idx="625">
                  <c:v>10.433333333333431</c:v>
                </c:pt>
                <c:pt idx="626">
                  <c:v>10.450000000000099</c:v>
                </c:pt>
                <c:pt idx="627">
                  <c:v>10.466666666666766</c:v>
                </c:pt>
                <c:pt idx="628">
                  <c:v>10.483333333333434</c:v>
                </c:pt>
                <c:pt idx="629">
                  <c:v>10.500000000000101</c:v>
                </c:pt>
                <c:pt idx="630">
                  <c:v>10.516666666666769</c:v>
                </c:pt>
                <c:pt idx="631">
                  <c:v>10.533333333333436</c:v>
                </c:pt>
                <c:pt idx="632">
                  <c:v>10.550000000000104</c:v>
                </c:pt>
                <c:pt idx="633">
                  <c:v>10.566666666666771</c:v>
                </c:pt>
                <c:pt idx="634">
                  <c:v>10.583333333333439</c:v>
                </c:pt>
                <c:pt idx="635">
                  <c:v>10.600000000000106</c:v>
                </c:pt>
                <c:pt idx="636">
                  <c:v>10.616666666666774</c:v>
                </c:pt>
                <c:pt idx="637">
                  <c:v>10.633333333333441</c:v>
                </c:pt>
                <c:pt idx="638">
                  <c:v>10.650000000000109</c:v>
                </c:pt>
                <c:pt idx="639">
                  <c:v>10.666666666666776</c:v>
                </c:pt>
                <c:pt idx="640">
                  <c:v>10.683333333333444</c:v>
                </c:pt>
                <c:pt idx="641">
                  <c:v>10.700000000000111</c:v>
                </c:pt>
                <c:pt idx="642">
                  <c:v>10.716666666666779</c:v>
                </c:pt>
                <c:pt idx="643">
                  <c:v>10.733333333333446</c:v>
                </c:pt>
                <c:pt idx="644">
                  <c:v>10.750000000000114</c:v>
                </c:pt>
                <c:pt idx="645">
                  <c:v>10.766666666666781</c:v>
                </c:pt>
                <c:pt idx="646">
                  <c:v>10.783333333333449</c:v>
                </c:pt>
                <c:pt idx="647">
                  <c:v>10.800000000000116</c:v>
                </c:pt>
                <c:pt idx="648">
                  <c:v>10.816666666666784</c:v>
                </c:pt>
                <c:pt idx="649">
                  <c:v>10.833333333333451</c:v>
                </c:pt>
                <c:pt idx="650">
                  <c:v>10.850000000000119</c:v>
                </c:pt>
                <c:pt idx="651">
                  <c:v>10.866666666666786</c:v>
                </c:pt>
                <c:pt idx="652">
                  <c:v>10.883333333333454</c:v>
                </c:pt>
                <c:pt idx="653">
                  <c:v>10.900000000000121</c:v>
                </c:pt>
                <c:pt idx="654">
                  <c:v>10.916666666666789</c:v>
                </c:pt>
                <c:pt idx="655">
                  <c:v>10.933333333333456</c:v>
                </c:pt>
                <c:pt idx="656">
                  <c:v>10.950000000000124</c:v>
                </c:pt>
                <c:pt idx="657">
                  <c:v>10.966666666666791</c:v>
                </c:pt>
                <c:pt idx="658">
                  <c:v>10.983333333333459</c:v>
                </c:pt>
                <c:pt idx="659">
                  <c:v>11.000000000000126</c:v>
                </c:pt>
                <c:pt idx="660">
                  <c:v>11.016666666666794</c:v>
                </c:pt>
                <c:pt idx="661">
                  <c:v>11.033333333333461</c:v>
                </c:pt>
                <c:pt idx="662">
                  <c:v>11.050000000000129</c:v>
                </c:pt>
                <c:pt idx="663">
                  <c:v>11.066666666666796</c:v>
                </c:pt>
                <c:pt idx="664">
                  <c:v>11.083333333333464</c:v>
                </c:pt>
                <c:pt idx="665">
                  <c:v>11.100000000000131</c:v>
                </c:pt>
                <c:pt idx="666">
                  <c:v>11.116666666666799</c:v>
                </c:pt>
                <c:pt idx="667">
                  <c:v>11.133333333333466</c:v>
                </c:pt>
                <c:pt idx="668">
                  <c:v>11.150000000000134</c:v>
                </c:pt>
                <c:pt idx="669">
                  <c:v>11.166666666666801</c:v>
                </c:pt>
                <c:pt idx="670">
                  <c:v>11.183333333333469</c:v>
                </c:pt>
                <c:pt idx="671">
                  <c:v>11.200000000000136</c:v>
                </c:pt>
                <c:pt idx="672">
                  <c:v>11.216666666666804</c:v>
                </c:pt>
                <c:pt idx="673">
                  <c:v>11.233333333333471</c:v>
                </c:pt>
                <c:pt idx="674">
                  <c:v>11.250000000000139</c:v>
                </c:pt>
                <c:pt idx="675">
                  <c:v>11.266666666666806</c:v>
                </c:pt>
                <c:pt idx="676">
                  <c:v>11.283333333333474</c:v>
                </c:pt>
                <c:pt idx="677">
                  <c:v>11.300000000000141</c:v>
                </c:pt>
                <c:pt idx="678">
                  <c:v>11.316666666666809</c:v>
                </c:pt>
                <c:pt idx="679">
                  <c:v>11.333333333333476</c:v>
                </c:pt>
                <c:pt idx="680">
                  <c:v>11.350000000000144</c:v>
                </c:pt>
                <c:pt idx="681">
                  <c:v>11.366666666666811</c:v>
                </c:pt>
                <c:pt idx="682">
                  <c:v>11.383333333333479</c:v>
                </c:pt>
                <c:pt idx="683">
                  <c:v>11.400000000000146</c:v>
                </c:pt>
                <c:pt idx="684">
                  <c:v>11.416666666666814</c:v>
                </c:pt>
                <c:pt idx="685">
                  <c:v>11.433333333333481</c:v>
                </c:pt>
                <c:pt idx="686">
                  <c:v>11.450000000000149</c:v>
                </c:pt>
                <c:pt idx="687">
                  <c:v>11.466666666666816</c:v>
                </c:pt>
                <c:pt idx="688">
                  <c:v>11.483333333333483</c:v>
                </c:pt>
                <c:pt idx="689">
                  <c:v>11.500000000000151</c:v>
                </c:pt>
                <c:pt idx="690">
                  <c:v>11.516666666666818</c:v>
                </c:pt>
                <c:pt idx="691">
                  <c:v>11.533333333333486</c:v>
                </c:pt>
                <c:pt idx="692">
                  <c:v>11.550000000000153</c:v>
                </c:pt>
                <c:pt idx="693">
                  <c:v>11.566666666666821</c:v>
                </c:pt>
                <c:pt idx="694">
                  <c:v>11.583333333333488</c:v>
                </c:pt>
                <c:pt idx="695">
                  <c:v>11.600000000000156</c:v>
                </c:pt>
                <c:pt idx="696">
                  <c:v>11.616666666666823</c:v>
                </c:pt>
                <c:pt idx="697">
                  <c:v>11.633333333333491</c:v>
                </c:pt>
                <c:pt idx="698">
                  <c:v>11.650000000000158</c:v>
                </c:pt>
                <c:pt idx="699">
                  <c:v>11.666666666666826</c:v>
                </c:pt>
                <c:pt idx="700">
                  <c:v>11.683333333333493</c:v>
                </c:pt>
                <c:pt idx="701">
                  <c:v>11.700000000000161</c:v>
                </c:pt>
                <c:pt idx="702">
                  <c:v>11.716666666666828</c:v>
                </c:pt>
                <c:pt idx="703">
                  <c:v>11.733333333333496</c:v>
                </c:pt>
                <c:pt idx="704">
                  <c:v>11.750000000000163</c:v>
                </c:pt>
                <c:pt idx="705">
                  <c:v>11.766666666666831</c:v>
                </c:pt>
                <c:pt idx="706">
                  <c:v>11.783333333333498</c:v>
                </c:pt>
                <c:pt idx="707">
                  <c:v>11.800000000000166</c:v>
                </c:pt>
                <c:pt idx="708">
                  <c:v>11.816666666666833</c:v>
                </c:pt>
                <c:pt idx="709">
                  <c:v>11.833333333333501</c:v>
                </c:pt>
                <c:pt idx="710">
                  <c:v>11.850000000000168</c:v>
                </c:pt>
                <c:pt idx="711">
                  <c:v>11.866666666666836</c:v>
                </c:pt>
                <c:pt idx="712">
                  <c:v>11.883333333333503</c:v>
                </c:pt>
                <c:pt idx="713">
                  <c:v>11.900000000000171</c:v>
                </c:pt>
                <c:pt idx="714">
                  <c:v>11.916666666666838</c:v>
                </c:pt>
                <c:pt idx="715">
                  <c:v>11.933333333333506</c:v>
                </c:pt>
                <c:pt idx="716">
                  <c:v>11.950000000000173</c:v>
                </c:pt>
                <c:pt idx="717">
                  <c:v>11.966666666666841</c:v>
                </c:pt>
                <c:pt idx="718">
                  <c:v>11.983333333333508</c:v>
                </c:pt>
                <c:pt idx="719">
                  <c:v>12.000000000000176</c:v>
                </c:pt>
                <c:pt idx="720">
                  <c:v>12.016666666666843</c:v>
                </c:pt>
                <c:pt idx="721">
                  <c:v>12.033333333333511</c:v>
                </c:pt>
                <c:pt idx="722">
                  <c:v>12.050000000000178</c:v>
                </c:pt>
                <c:pt idx="723">
                  <c:v>12.066666666666846</c:v>
                </c:pt>
                <c:pt idx="724">
                  <c:v>12.083333333333513</c:v>
                </c:pt>
                <c:pt idx="725">
                  <c:v>12.100000000000181</c:v>
                </c:pt>
                <c:pt idx="726">
                  <c:v>12.116666666666848</c:v>
                </c:pt>
                <c:pt idx="727">
                  <c:v>12.133333333333516</c:v>
                </c:pt>
                <c:pt idx="728">
                  <c:v>12.150000000000183</c:v>
                </c:pt>
                <c:pt idx="729">
                  <c:v>12.166666666666851</c:v>
                </c:pt>
                <c:pt idx="730">
                  <c:v>12.183333333333518</c:v>
                </c:pt>
                <c:pt idx="731">
                  <c:v>12.200000000000186</c:v>
                </c:pt>
                <c:pt idx="732">
                  <c:v>12.216666666666853</c:v>
                </c:pt>
                <c:pt idx="733">
                  <c:v>12.233333333333521</c:v>
                </c:pt>
                <c:pt idx="734">
                  <c:v>12.250000000000188</c:v>
                </c:pt>
                <c:pt idx="735">
                  <c:v>12.266666666666856</c:v>
                </c:pt>
                <c:pt idx="736">
                  <c:v>12.283333333333523</c:v>
                </c:pt>
                <c:pt idx="737">
                  <c:v>12.300000000000191</c:v>
                </c:pt>
                <c:pt idx="738">
                  <c:v>12.316666666666858</c:v>
                </c:pt>
                <c:pt idx="739">
                  <c:v>12.333333333333526</c:v>
                </c:pt>
                <c:pt idx="740">
                  <c:v>12.350000000000193</c:v>
                </c:pt>
                <c:pt idx="741">
                  <c:v>12.366666666666861</c:v>
                </c:pt>
                <c:pt idx="742">
                  <c:v>12.383333333333528</c:v>
                </c:pt>
                <c:pt idx="743">
                  <c:v>12.400000000000196</c:v>
                </c:pt>
                <c:pt idx="744">
                  <c:v>12.416666666666863</c:v>
                </c:pt>
                <c:pt idx="745">
                  <c:v>12.433333333333531</c:v>
                </c:pt>
                <c:pt idx="746">
                  <c:v>12.450000000000198</c:v>
                </c:pt>
                <c:pt idx="747">
                  <c:v>12.466666666666866</c:v>
                </c:pt>
                <c:pt idx="748">
                  <c:v>12.483333333333533</c:v>
                </c:pt>
                <c:pt idx="749">
                  <c:v>12.500000000000201</c:v>
                </c:pt>
                <c:pt idx="750">
                  <c:v>12.516666666666868</c:v>
                </c:pt>
                <c:pt idx="751">
                  <c:v>12.533333333333536</c:v>
                </c:pt>
                <c:pt idx="752">
                  <c:v>12.550000000000203</c:v>
                </c:pt>
                <c:pt idx="753">
                  <c:v>12.566666666666871</c:v>
                </c:pt>
                <c:pt idx="754">
                  <c:v>12.583333333333538</c:v>
                </c:pt>
                <c:pt idx="755">
                  <c:v>12.600000000000206</c:v>
                </c:pt>
                <c:pt idx="756">
                  <c:v>12.616666666666873</c:v>
                </c:pt>
                <c:pt idx="757">
                  <c:v>12.633333333333541</c:v>
                </c:pt>
                <c:pt idx="758">
                  <c:v>12.650000000000208</c:v>
                </c:pt>
                <c:pt idx="759">
                  <c:v>12.666666666666876</c:v>
                </c:pt>
                <c:pt idx="760">
                  <c:v>12.683333333333543</c:v>
                </c:pt>
                <c:pt idx="761">
                  <c:v>12.700000000000211</c:v>
                </c:pt>
                <c:pt idx="762">
                  <c:v>12.716666666666878</c:v>
                </c:pt>
                <c:pt idx="763">
                  <c:v>12.733333333333546</c:v>
                </c:pt>
                <c:pt idx="764">
                  <c:v>12.750000000000213</c:v>
                </c:pt>
                <c:pt idx="765">
                  <c:v>12.766666666666881</c:v>
                </c:pt>
                <c:pt idx="766">
                  <c:v>12.783333333333548</c:v>
                </c:pt>
                <c:pt idx="767">
                  <c:v>12.800000000000216</c:v>
                </c:pt>
                <c:pt idx="768">
                  <c:v>12.816666666666883</c:v>
                </c:pt>
                <c:pt idx="769">
                  <c:v>12.833333333333551</c:v>
                </c:pt>
                <c:pt idx="770">
                  <c:v>12.850000000000218</c:v>
                </c:pt>
                <c:pt idx="771">
                  <c:v>12.866666666666886</c:v>
                </c:pt>
                <c:pt idx="772">
                  <c:v>12.883333333333553</c:v>
                </c:pt>
                <c:pt idx="773">
                  <c:v>12.900000000000221</c:v>
                </c:pt>
                <c:pt idx="774">
                  <c:v>12.916666666666888</c:v>
                </c:pt>
                <c:pt idx="775">
                  <c:v>12.933333333333556</c:v>
                </c:pt>
                <c:pt idx="776">
                  <c:v>12.950000000000223</c:v>
                </c:pt>
                <c:pt idx="777">
                  <c:v>12.966666666666891</c:v>
                </c:pt>
                <c:pt idx="778">
                  <c:v>12.983333333333558</c:v>
                </c:pt>
                <c:pt idx="779">
                  <c:v>13.000000000000226</c:v>
                </c:pt>
                <c:pt idx="780">
                  <c:v>13.016666666666893</c:v>
                </c:pt>
                <c:pt idx="781">
                  <c:v>13.033333333333561</c:v>
                </c:pt>
                <c:pt idx="782">
                  <c:v>13.050000000000228</c:v>
                </c:pt>
                <c:pt idx="783">
                  <c:v>13.066666666666896</c:v>
                </c:pt>
                <c:pt idx="784">
                  <c:v>13.083333333333563</c:v>
                </c:pt>
                <c:pt idx="785">
                  <c:v>13.100000000000231</c:v>
                </c:pt>
                <c:pt idx="786">
                  <c:v>13.116666666666898</c:v>
                </c:pt>
                <c:pt idx="787">
                  <c:v>13.133333333333566</c:v>
                </c:pt>
                <c:pt idx="788">
                  <c:v>13.150000000000233</c:v>
                </c:pt>
                <c:pt idx="789">
                  <c:v>13.166666666666901</c:v>
                </c:pt>
                <c:pt idx="790">
                  <c:v>13.183333333333568</c:v>
                </c:pt>
                <c:pt idx="791">
                  <c:v>13.200000000000236</c:v>
                </c:pt>
                <c:pt idx="792">
                  <c:v>13.216666666666903</c:v>
                </c:pt>
                <c:pt idx="793">
                  <c:v>13.233333333333571</c:v>
                </c:pt>
                <c:pt idx="794">
                  <c:v>13.250000000000238</c:v>
                </c:pt>
                <c:pt idx="795">
                  <c:v>13.266666666666906</c:v>
                </c:pt>
                <c:pt idx="796">
                  <c:v>13.283333333333573</c:v>
                </c:pt>
                <c:pt idx="797">
                  <c:v>13.300000000000241</c:v>
                </c:pt>
                <c:pt idx="798">
                  <c:v>13.316666666666908</c:v>
                </c:pt>
                <c:pt idx="799">
                  <c:v>13.333333333333576</c:v>
                </c:pt>
                <c:pt idx="800">
                  <c:v>13.350000000000243</c:v>
                </c:pt>
                <c:pt idx="801">
                  <c:v>13.366666666666911</c:v>
                </c:pt>
                <c:pt idx="802">
                  <c:v>13.383333333333578</c:v>
                </c:pt>
                <c:pt idx="803">
                  <c:v>13.400000000000245</c:v>
                </c:pt>
                <c:pt idx="804">
                  <c:v>13.416666666666913</c:v>
                </c:pt>
                <c:pt idx="805">
                  <c:v>13.43333333333358</c:v>
                </c:pt>
                <c:pt idx="806">
                  <c:v>13.450000000000248</c:v>
                </c:pt>
                <c:pt idx="807">
                  <c:v>13.466666666666915</c:v>
                </c:pt>
                <c:pt idx="808">
                  <c:v>13.483333333333583</c:v>
                </c:pt>
                <c:pt idx="809">
                  <c:v>13.50000000000025</c:v>
                </c:pt>
                <c:pt idx="810">
                  <c:v>13.516666666666918</c:v>
                </c:pt>
                <c:pt idx="811">
                  <c:v>13.533333333333585</c:v>
                </c:pt>
                <c:pt idx="812">
                  <c:v>13.550000000000253</c:v>
                </c:pt>
                <c:pt idx="813">
                  <c:v>13.56666666666692</c:v>
                </c:pt>
                <c:pt idx="814">
                  <c:v>13.583333333333588</c:v>
                </c:pt>
                <c:pt idx="815">
                  <c:v>13.600000000000255</c:v>
                </c:pt>
                <c:pt idx="816">
                  <c:v>13.616666666666923</c:v>
                </c:pt>
                <c:pt idx="817">
                  <c:v>13.63333333333359</c:v>
                </c:pt>
                <c:pt idx="818">
                  <c:v>13.650000000000258</c:v>
                </c:pt>
                <c:pt idx="819">
                  <c:v>13.666666666666925</c:v>
                </c:pt>
                <c:pt idx="820">
                  <c:v>13.683333333333593</c:v>
                </c:pt>
                <c:pt idx="821">
                  <c:v>13.70000000000026</c:v>
                </c:pt>
                <c:pt idx="822">
                  <c:v>13.716666666666928</c:v>
                </c:pt>
                <c:pt idx="823">
                  <c:v>13.733333333333595</c:v>
                </c:pt>
                <c:pt idx="824">
                  <c:v>13.750000000000263</c:v>
                </c:pt>
                <c:pt idx="825">
                  <c:v>13.76666666666693</c:v>
                </c:pt>
                <c:pt idx="826">
                  <c:v>13.783333333333598</c:v>
                </c:pt>
                <c:pt idx="827">
                  <c:v>13.800000000000265</c:v>
                </c:pt>
                <c:pt idx="828">
                  <c:v>13.816666666666933</c:v>
                </c:pt>
                <c:pt idx="829">
                  <c:v>13.8333333333336</c:v>
                </c:pt>
                <c:pt idx="830">
                  <c:v>13.850000000000268</c:v>
                </c:pt>
                <c:pt idx="831">
                  <c:v>13.866666666666935</c:v>
                </c:pt>
                <c:pt idx="832">
                  <c:v>13.883333333333603</c:v>
                </c:pt>
                <c:pt idx="833">
                  <c:v>13.90000000000027</c:v>
                </c:pt>
                <c:pt idx="834">
                  <c:v>13.916666666666938</c:v>
                </c:pt>
                <c:pt idx="835">
                  <c:v>13.933333333333605</c:v>
                </c:pt>
                <c:pt idx="836">
                  <c:v>13.950000000000273</c:v>
                </c:pt>
                <c:pt idx="837">
                  <c:v>13.96666666666694</c:v>
                </c:pt>
                <c:pt idx="838">
                  <c:v>13.983333333333608</c:v>
                </c:pt>
                <c:pt idx="839">
                  <c:v>14.000000000000275</c:v>
                </c:pt>
                <c:pt idx="840">
                  <c:v>14.016666666666943</c:v>
                </c:pt>
                <c:pt idx="841">
                  <c:v>14.03333333333361</c:v>
                </c:pt>
                <c:pt idx="842">
                  <c:v>14.050000000000278</c:v>
                </c:pt>
                <c:pt idx="843">
                  <c:v>14.066666666666945</c:v>
                </c:pt>
                <c:pt idx="844">
                  <c:v>14.083333333333613</c:v>
                </c:pt>
                <c:pt idx="845">
                  <c:v>14.10000000000028</c:v>
                </c:pt>
                <c:pt idx="846">
                  <c:v>14.116666666666948</c:v>
                </c:pt>
                <c:pt idx="847">
                  <c:v>14.133333333333615</c:v>
                </c:pt>
                <c:pt idx="848">
                  <c:v>14.150000000000283</c:v>
                </c:pt>
                <c:pt idx="849">
                  <c:v>14.16666666666695</c:v>
                </c:pt>
                <c:pt idx="850">
                  <c:v>14.183333333333618</c:v>
                </c:pt>
                <c:pt idx="851">
                  <c:v>14.200000000000285</c:v>
                </c:pt>
                <c:pt idx="852">
                  <c:v>14.216666666666953</c:v>
                </c:pt>
                <c:pt idx="853">
                  <c:v>14.23333333333362</c:v>
                </c:pt>
                <c:pt idx="854">
                  <c:v>14.250000000000288</c:v>
                </c:pt>
                <c:pt idx="855">
                  <c:v>14.266666666666955</c:v>
                </c:pt>
                <c:pt idx="856">
                  <c:v>14.283333333333623</c:v>
                </c:pt>
                <c:pt idx="857">
                  <c:v>14.30000000000029</c:v>
                </c:pt>
                <c:pt idx="858">
                  <c:v>14.316666666666958</c:v>
                </c:pt>
                <c:pt idx="859">
                  <c:v>14.333333333333625</c:v>
                </c:pt>
                <c:pt idx="860">
                  <c:v>14.350000000000293</c:v>
                </c:pt>
                <c:pt idx="861">
                  <c:v>14.36666666666696</c:v>
                </c:pt>
                <c:pt idx="862">
                  <c:v>14.383333333333628</c:v>
                </c:pt>
                <c:pt idx="863">
                  <c:v>14.400000000000295</c:v>
                </c:pt>
                <c:pt idx="864">
                  <c:v>14.416666666666963</c:v>
                </c:pt>
                <c:pt idx="865">
                  <c:v>14.43333333333363</c:v>
                </c:pt>
                <c:pt idx="866">
                  <c:v>14.450000000000298</c:v>
                </c:pt>
                <c:pt idx="867">
                  <c:v>14.466666666666965</c:v>
                </c:pt>
                <c:pt idx="868">
                  <c:v>14.483333333333633</c:v>
                </c:pt>
                <c:pt idx="869">
                  <c:v>14.5000000000003</c:v>
                </c:pt>
                <c:pt idx="870">
                  <c:v>14.516666666666968</c:v>
                </c:pt>
                <c:pt idx="871">
                  <c:v>14.533333333333635</c:v>
                </c:pt>
                <c:pt idx="872">
                  <c:v>14.550000000000303</c:v>
                </c:pt>
                <c:pt idx="873">
                  <c:v>14.56666666666697</c:v>
                </c:pt>
                <c:pt idx="874">
                  <c:v>14.583333333333638</c:v>
                </c:pt>
                <c:pt idx="875">
                  <c:v>14.600000000000305</c:v>
                </c:pt>
                <c:pt idx="876">
                  <c:v>14.616666666666973</c:v>
                </c:pt>
                <c:pt idx="877">
                  <c:v>14.63333333333364</c:v>
                </c:pt>
                <c:pt idx="878">
                  <c:v>14.650000000000308</c:v>
                </c:pt>
                <c:pt idx="879">
                  <c:v>14.666666666666975</c:v>
                </c:pt>
                <c:pt idx="880">
                  <c:v>14.683333333333643</c:v>
                </c:pt>
                <c:pt idx="881">
                  <c:v>14.70000000000031</c:v>
                </c:pt>
                <c:pt idx="882">
                  <c:v>14.716666666666978</c:v>
                </c:pt>
                <c:pt idx="883">
                  <c:v>14.733333333333645</c:v>
                </c:pt>
                <c:pt idx="884">
                  <c:v>14.750000000000313</c:v>
                </c:pt>
                <c:pt idx="885">
                  <c:v>14.76666666666698</c:v>
                </c:pt>
                <c:pt idx="886">
                  <c:v>14.783333333333648</c:v>
                </c:pt>
                <c:pt idx="887">
                  <c:v>14.800000000000315</c:v>
                </c:pt>
                <c:pt idx="888">
                  <c:v>14.816666666666983</c:v>
                </c:pt>
                <c:pt idx="889">
                  <c:v>14.83333333333365</c:v>
                </c:pt>
                <c:pt idx="890">
                  <c:v>14.850000000000318</c:v>
                </c:pt>
                <c:pt idx="891">
                  <c:v>14.866666666666985</c:v>
                </c:pt>
                <c:pt idx="892">
                  <c:v>14.883333333333653</c:v>
                </c:pt>
                <c:pt idx="893">
                  <c:v>14.90000000000032</c:v>
                </c:pt>
                <c:pt idx="894">
                  <c:v>14.916666666666988</c:v>
                </c:pt>
                <c:pt idx="895">
                  <c:v>14.933333333333655</c:v>
                </c:pt>
                <c:pt idx="896">
                  <c:v>14.950000000000323</c:v>
                </c:pt>
                <c:pt idx="897">
                  <c:v>14.96666666666699</c:v>
                </c:pt>
                <c:pt idx="898">
                  <c:v>14.983333333333658</c:v>
                </c:pt>
                <c:pt idx="899">
                  <c:v>15.000000000000325</c:v>
                </c:pt>
                <c:pt idx="900">
                  <c:v>15.016666666666993</c:v>
                </c:pt>
                <c:pt idx="901">
                  <c:v>15.03333333333366</c:v>
                </c:pt>
                <c:pt idx="902">
                  <c:v>15.050000000000328</c:v>
                </c:pt>
                <c:pt idx="903">
                  <c:v>15.066666666666995</c:v>
                </c:pt>
                <c:pt idx="904">
                  <c:v>15.083333333333663</c:v>
                </c:pt>
                <c:pt idx="905">
                  <c:v>15.10000000000033</c:v>
                </c:pt>
                <c:pt idx="906">
                  <c:v>15.116666666666998</c:v>
                </c:pt>
                <c:pt idx="907">
                  <c:v>15.133333333333665</c:v>
                </c:pt>
                <c:pt idx="908">
                  <c:v>15.150000000000333</c:v>
                </c:pt>
                <c:pt idx="909">
                  <c:v>15.166666666667</c:v>
                </c:pt>
                <c:pt idx="910">
                  <c:v>15.183333333333668</c:v>
                </c:pt>
                <c:pt idx="911">
                  <c:v>15.200000000000335</c:v>
                </c:pt>
                <c:pt idx="912">
                  <c:v>15.216666666667003</c:v>
                </c:pt>
                <c:pt idx="913">
                  <c:v>15.23333333333367</c:v>
                </c:pt>
                <c:pt idx="914">
                  <c:v>15.250000000000338</c:v>
                </c:pt>
                <c:pt idx="915">
                  <c:v>15.266666666667005</c:v>
                </c:pt>
                <c:pt idx="916">
                  <c:v>15.283333333333672</c:v>
                </c:pt>
                <c:pt idx="917">
                  <c:v>15.30000000000034</c:v>
                </c:pt>
                <c:pt idx="918">
                  <c:v>15.316666666667007</c:v>
                </c:pt>
                <c:pt idx="919">
                  <c:v>15.333333333333675</c:v>
                </c:pt>
                <c:pt idx="920">
                  <c:v>15.350000000000342</c:v>
                </c:pt>
                <c:pt idx="921">
                  <c:v>15.36666666666701</c:v>
                </c:pt>
                <c:pt idx="922">
                  <c:v>15.383333333333677</c:v>
                </c:pt>
                <c:pt idx="923">
                  <c:v>15.400000000000345</c:v>
                </c:pt>
                <c:pt idx="924">
                  <c:v>15.416666666667012</c:v>
                </c:pt>
                <c:pt idx="925">
                  <c:v>15.43333333333368</c:v>
                </c:pt>
                <c:pt idx="926">
                  <c:v>15.450000000000347</c:v>
                </c:pt>
                <c:pt idx="927">
                  <c:v>15.466666666667015</c:v>
                </c:pt>
                <c:pt idx="928">
                  <c:v>15.483333333333682</c:v>
                </c:pt>
                <c:pt idx="929">
                  <c:v>15.50000000000035</c:v>
                </c:pt>
                <c:pt idx="930">
                  <c:v>15.516666666667017</c:v>
                </c:pt>
                <c:pt idx="931">
                  <c:v>15.533333333333685</c:v>
                </c:pt>
                <c:pt idx="932">
                  <c:v>15.550000000000352</c:v>
                </c:pt>
                <c:pt idx="933">
                  <c:v>15.56666666666702</c:v>
                </c:pt>
                <c:pt idx="934">
                  <c:v>15.583333333333687</c:v>
                </c:pt>
                <c:pt idx="935">
                  <c:v>15.600000000000355</c:v>
                </c:pt>
                <c:pt idx="936">
                  <c:v>15.616666666667022</c:v>
                </c:pt>
                <c:pt idx="937">
                  <c:v>15.63333333333369</c:v>
                </c:pt>
                <c:pt idx="938">
                  <c:v>15.650000000000357</c:v>
                </c:pt>
                <c:pt idx="939">
                  <c:v>15.666666666667025</c:v>
                </c:pt>
                <c:pt idx="940">
                  <c:v>15.683333333333692</c:v>
                </c:pt>
                <c:pt idx="941">
                  <c:v>15.70000000000036</c:v>
                </c:pt>
                <c:pt idx="942">
                  <c:v>15.716666666667027</c:v>
                </c:pt>
                <c:pt idx="943">
                  <c:v>15.733333333333695</c:v>
                </c:pt>
                <c:pt idx="944">
                  <c:v>15.750000000000362</c:v>
                </c:pt>
                <c:pt idx="945">
                  <c:v>15.76666666666703</c:v>
                </c:pt>
                <c:pt idx="946">
                  <c:v>15.783333333333697</c:v>
                </c:pt>
                <c:pt idx="947">
                  <c:v>15.800000000000365</c:v>
                </c:pt>
                <c:pt idx="948">
                  <c:v>15.816666666667032</c:v>
                </c:pt>
                <c:pt idx="949">
                  <c:v>15.8333333333337</c:v>
                </c:pt>
                <c:pt idx="950">
                  <c:v>15.850000000000367</c:v>
                </c:pt>
                <c:pt idx="951">
                  <c:v>15.866666666667035</c:v>
                </c:pt>
                <c:pt idx="952">
                  <c:v>15.883333333333702</c:v>
                </c:pt>
                <c:pt idx="953">
                  <c:v>15.90000000000037</c:v>
                </c:pt>
                <c:pt idx="954">
                  <c:v>15.916666666667037</c:v>
                </c:pt>
                <c:pt idx="955">
                  <c:v>15.933333333333705</c:v>
                </c:pt>
                <c:pt idx="956">
                  <c:v>15.950000000000372</c:v>
                </c:pt>
                <c:pt idx="957">
                  <c:v>15.96666666666704</c:v>
                </c:pt>
                <c:pt idx="958">
                  <c:v>15.983333333333707</c:v>
                </c:pt>
                <c:pt idx="959">
                  <c:v>16.000000000000373</c:v>
                </c:pt>
                <c:pt idx="960">
                  <c:v>16.016666666667039</c:v>
                </c:pt>
                <c:pt idx="961">
                  <c:v>16.033333333333704</c:v>
                </c:pt>
                <c:pt idx="962">
                  <c:v>16.05000000000037</c:v>
                </c:pt>
                <c:pt idx="963">
                  <c:v>16.066666666667036</c:v>
                </c:pt>
                <c:pt idx="964">
                  <c:v>16.083333333333702</c:v>
                </c:pt>
                <c:pt idx="965">
                  <c:v>16.100000000000367</c:v>
                </c:pt>
                <c:pt idx="966">
                  <c:v>16.116666666667033</c:v>
                </c:pt>
                <c:pt idx="967">
                  <c:v>16.133333333333699</c:v>
                </c:pt>
                <c:pt idx="968">
                  <c:v>16.150000000000365</c:v>
                </c:pt>
                <c:pt idx="969">
                  <c:v>16.16666666666703</c:v>
                </c:pt>
                <c:pt idx="970">
                  <c:v>16.183333333333696</c:v>
                </c:pt>
                <c:pt idx="971">
                  <c:v>16.200000000000362</c:v>
                </c:pt>
                <c:pt idx="972">
                  <c:v>16.216666666667027</c:v>
                </c:pt>
                <c:pt idx="973">
                  <c:v>16.233333333333693</c:v>
                </c:pt>
                <c:pt idx="974">
                  <c:v>16.250000000000359</c:v>
                </c:pt>
                <c:pt idx="975">
                  <c:v>16.266666666667025</c:v>
                </c:pt>
                <c:pt idx="976">
                  <c:v>16.28333333333369</c:v>
                </c:pt>
                <c:pt idx="977">
                  <c:v>16.300000000000356</c:v>
                </c:pt>
                <c:pt idx="978">
                  <c:v>16.316666666667022</c:v>
                </c:pt>
                <c:pt idx="979">
                  <c:v>16.333333333333687</c:v>
                </c:pt>
                <c:pt idx="980">
                  <c:v>16.350000000000353</c:v>
                </c:pt>
                <c:pt idx="981">
                  <c:v>16.366666666667019</c:v>
                </c:pt>
                <c:pt idx="982">
                  <c:v>16.383333333333685</c:v>
                </c:pt>
                <c:pt idx="983">
                  <c:v>16.40000000000035</c:v>
                </c:pt>
                <c:pt idx="984">
                  <c:v>16.416666666667016</c:v>
                </c:pt>
                <c:pt idx="985">
                  <c:v>16.433333333333682</c:v>
                </c:pt>
                <c:pt idx="986">
                  <c:v>16.450000000000347</c:v>
                </c:pt>
                <c:pt idx="987">
                  <c:v>16.466666666667013</c:v>
                </c:pt>
                <c:pt idx="988">
                  <c:v>16.483333333333679</c:v>
                </c:pt>
                <c:pt idx="989">
                  <c:v>16.500000000000345</c:v>
                </c:pt>
                <c:pt idx="990">
                  <c:v>16.51666666666701</c:v>
                </c:pt>
                <c:pt idx="991">
                  <c:v>16.533333333333676</c:v>
                </c:pt>
                <c:pt idx="992">
                  <c:v>16.550000000000342</c:v>
                </c:pt>
                <c:pt idx="993">
                  <c:v>16.566666666667007</c:v>
                </c:pt>
                <c:pt idx="994">
                  <c:v>16.583333333333673</c:v>
                </c:pt>
                <c:pt idx="995">
                  <c:v>16.600000000000339</c:v>
                </c:pt>
                <c:pt idx="996">
                  <c:v>16.616666666667005</c:v>
                </c:pt>
                <c:pt idx="997">
                  <c:v>16.63333333333367</c:v>
                </c:pt>
                <c:pt idx="998">
                  <c:v>16.650000000000336</c:v>
                </c:pt>
                <c:pt idx="999">
                  <c:v>16.666666666667002</c:v>
                </c:pt>
                <c:pt idx="1000">
                  <c:v>16.683333333333668</c:v>
                </c:pt>
                <c:pt idx="1001">
                  <c:v>16.700000000000333</c:v>
                </c:pt>
                <c:pt idx="1002">
                  <c:v>16.716666666666999</c:v>
                </c:pt>
                <c:pt idx="1003">
                  <c:v>16.733333333333665</c:v>
                </c:pt>
                <c:pt idx="1004">
                  <c:v>16.75000000000033</c:v>
                </c:pt>
                <c:pt idx="1005">
                  <c:v>16.766666666666996</c:v>
                </c:pt>
                <c:pt idx="1006">
                  <c:v>16.783333333333662</c:v>
                </c:pt>
                <c:pt idx="1007">
                  <c:v>16.800000000000328</c:v>
                </c:pt>
                <c:pt idx="1008">
                  <c:v>16.816666666666993</c:v>
                </c:pt>
                <c:pt idx="1009">
                  <c:v>16.833333333333659</c:v>
                </c:pt>
                <c:pt idx="1010">
                  <c:v>16.850000000000325</c:v>
                </c:pt>
                <c:pt idx="1011">
                  <c:v>16.86666666666699</c:v>
                </c:pt>
                <c:pt idx="1012">
                  <c:v>16.883333333333656</c:v>
                </c:pt>
                <c:pt idx="1013">
                  <c:v>16.900000000000322</c:v>
                </c:pt>
                <c:pt idx="1014">
                  <c:v>16.916666666666988</c:v>
                </c:pt>
                <c:pt idx="1015">
                  <c:v>16.933333333333653</c:v>
                </c:pt>
                <c:pt idx="1016">
                  <c:v>16.950000000000319</c:v>
                </c:pt>
                <c:pt idx="1017">
                  <c:v>16.966666666666985</c:v>
                </c:pt>
                <c:pt idx="1018">
                  <c:v>16.98333333333365</c:v>
                </c:pt>
                <c:pt idx="1019">
                  <c:v>17.000000000000316</c:v>
                </c:pt>
                <c:pt idx="1020">
                  <c:v>17.016666666666982</c:v>
                </c:pt>
                <c:pt idx="1021">
                  <c:v>17.033333333333648</c:v>
                </c:pt>
                <c:pt idx="1022">
                  <c:v>17.050000000000313</c:v>
                </c:pt>
                <c:pt idx="1023">
                  <c:v>17.066666666666979</c:v>
                </c:pt>
                <c:pt idx="1024">
                  <c:v>17.083333333333645</c:v>
                </c:pt>
                <c:pt idx="1025">
                  <c:v>17.100000000000311</c:v>
                </c:pt>
                <c:pt idx="1026">
                  <c:v>17.116666666666976</c:v>
                </c:pt>
                <c:pt idx="1027">
                  <c:v>17.133333333333642</c:v>
                </c:pt>
                <c:pt idx="1028">
                  <c:v>17.150000000000308</c:v>
                </c:pt>
                <c:pt idx="1029">
                  <c:v>17.166666666666973</c:v>
                </c:pt>
                <c:pt idx="1030">
                  <c:v>17.183333333333639</c:v>
                </c:pt>
                <c:pt idx="1031">
                  <c:v>17.200000000000305</c:v>
                </c:pt>
                <c:pt idx="1032">
                  <c:v>17.216666666666971</c:v>
                </c:pt>
                <c:pt idx="1033">
                  <c:v>17.233333333333636</c:v>
                </c:pt>
                <c:pt idx="1034">
                  <c:v>17.250000000000302</c:v>
                </c:pt>
                <c:pt idx="1035">
                  <c:v>17.266666666666968</c:v>
                </c:pt>
                <c:pt idx="1036">
                  <c:v>17.283333333333633</c:v>
                </c:pt>
                <c:pt idx="1037">
                  <c:v>17.300000000000299</c:v>
                </c:pt>
                <c:pt idx="1038">
                  <c:v>17.316666666666965</c:v>
                </c:pt>
                <c:pt idx="1039">
                  <c:v>17.333333333333631</c:v>
                </c:pt>
                <c:pt idx="1040">
                  <c:v>17.350000000000296</c:v>
                </c:pt>
                <c:pt idx="1041">
                  <c:v>17.366666666666962</c:v>
                </c:pt>
                <c:pt idx="1042">
                  <c:v>17.383333333333628</c:v>
                </c:pt>
                <c:pt idx="1043">
                  <c:v>17.400000000000293</c:v>
                </c:pt>
                <c:pt idx="1044">
                  <c:v>17.416666666666959</c:v>
                </c:pt>
                <c:pt idx="1045">
                  <c:v>17.433333333333625</c:v>
                </c:pt>
                <c:pt idx="1046">
                  <c:v>17.450000000000291</c:v>
                </c:pt>
                <c:pt idx="1047">
                  <c:v>17.466666666666956</c:v>
                </c:pt>
                <c:pt idx="1048">
                  <c:v>17.483333333333622</c:v>
                </c:pt>
                <c:pt idx="1049">
                  <c:v>17.500000000000288</c:v>
                </c:pt>
                <c:pt idx="1050">
                  <c:v>17.516666666666953</c:v>
                </c:pt>
                <c:pt idx="1051">
                  <c:v>17.533333333333619</c:v>
                </c:pt>
                <c:pt idx="1052">
                  <c:v>17.550000000000285</c:v>
                </c:pt>
                <c:pt idx="1053">
                  <c:v>17.566666666666951</c:v>
                </c:pt>
                <c:pt idx="1054">
                  <c:v>17.583333333333616</c:v>
                </c:pt>
                <c:pt idx="1055">
                  <c:v>17.600000000000282</c:v>
                </c:pt>
                <c:pt idx="1056">
                  <c:v>17.616666666666948</c:v>
                </c:pt>
                <c:pt idx="1057">
                  <c:v>17.633333333333614</c:v>
                </c:pt>
                <c:pt idx="1058">
                  <c:v>17.650000000000279</c:v>
                </c:pt>
                <c:pt idx="1059">
                  <c:v>17.666666666666945</c:v>
                </c:pt>
                <c:pt idx="1060">
                  <c:v>17.683333333333611</c:v>
                </c:pt>
                <c:pt idx="1061">
                  <c:v>17.700000000000276</c:v>
                </c:pt>
                <c:pt idx="1062">
                  <c:v>17.716666666666942</c:v>
                </c:pt>
                <c:pt idx="1063">
                  <c:v>17.733333333333608</c:v>
                </c:pt>
                <c:pt idx="1064">
                  <c:v>17.750000000000274</c:v>
                </c:pt>
                <c:pt idx="1065">
                  <c:v>17.766666666666939</c:v>
                </c:pt>
                <c:pt idx="1066">
                  <c:v>17.783333333333605</c:v>
                </c:pt>
                <c:pt idx="1067">
                  <c:v>17.800000000000271</c:v>
                </c:pt>
                <c:pt idx="1068">
                  <c:v>17.816666666666936</c:v>
                </c:pt>
                <c:pt idx="1069">
                  <c:v>17.833333333333602</c:v>
                </c:pt>
                <c:pt idx="1070">
                  <c:v>17.850000000000268</c:v>
                </c:pt>
                <c:pt idx="1071">
                  <c:v>17.866666666666934</c:v>
                </c:pt>
                <c:pt idx="1072">
                  <c:v>17.883333333333599</c:v>
                </c:pt>
                <c:pt idx="1073">
                  <c:v>17.900000000000265</c:v>
                </c:pt>
                <c:pt idx="1074">
                  <c:v>17.916666666666931</c:v>
                </c:pt>
                <c:pt idx="1075">
                  <c:v>17.933333333333596</c:v>
                </c:pt>
                <c:pt idx="1076">
                  <c:v>17.950000000000262</c:v>
                </c:pt>
                <c:pt idx="1077">
                  <c:v>17.966666666666928</c:v>
                </c:pt>
                <c:pt idx="1078">
                  <c:v>17.983333333333594</c:v>
                </c:pt>
                <c:pt idx="1079">
                  <c:v>18.000000000000259</c:v>
                </c:pt>
                <c:pt idx="1080">
                  <c:v>18.016666666666925</c:v>
                </c:pt>
                <c:pt idx="1081">
                  <c:v>18.033333333333591</c:v>
                </c:pt>
                <c:pt idx="1082">
                  <c:v>18.050000000000257</c:v>
                </c:pt>
                <c:pt idx="1083">
                  <c:v>18.066666666666922</c:v>
                </c:pt>
                <c:pt idx="1084">
                  <c:v>18.083333333333588</c:v>
                </c:pt>
                <c:pt idx="1085">
                  <c:v>18.100000000000254</c:v>
                </c:pt>
                <c:pt idx="1086">
                  <c:v>18.116666666666919</c:v>
                </c:pt>
                <c:pt idx="1087">
                  <c:v>18.133333333333585</c:v>
                </c:pt>
                <c:pt idx="1088">
                  <c:v>18.150000000000251</c:v>
                </c:pt>
                <c:pt idx="1089">
                  <c:v>18.166666666666917</c:v>
                </c:pt>
                <c:pt idx="1090">
                  <c:v>18.183333333333582</c:v>
                </c:pt>
                <c:pt idx="1091">
                  <c:v>18.200000000000248</c:v>
                </c:pt>
                <c:pt idx="1092">
                  <c:v>18.216666666666914</c:v>
                </c:pt>
                <c:pt idx="1093">
                  <c:v>18.233333333333579</c:v>
                </c:pt>
                <c:pt idx="1094">
                  <c:v>18.250000000000245</c:v>
                </c:pt>
                <c:pt idx="1095">
                  <c:v>18.266666666666911</c:v>
                </c:pt>
                <c:pt idx="1096">
                  <c:v>18.283333333333577</c:v>
                </c:pt>
                <c:pt idx="1097">
                  <c:v>18.300000000000242</c:v>
                </c:pt>
                <c:pt idx="1098">
                  <c:v>18.316666666666908</c:v>
                </c:pt>
                <c:pt idx="1099">
                  <c:v>18.333333333333574</c:v>
                </c:pt>
                <c:pt idx="1100">
                  <c:v>18.350000000000239</c:v>
                </c:pt>
                <c:pt idx="1101">
                  <c:v>18.366666666666905</c:v>
                </c:pt>
                <c:pt idx="1102">
                  <c:v>18.383333333333571</c:v>
                </c:pt>
                <c:pt idx="1103">
                  <c:v>18.400000000000237</c:v>
                </c:pt>
                <c:pt idx="1104">
                  <c:v>18.416666666666902</c:v>
                </c:pt>
                <c:pt idx="1105">
                  <c:v>18.433333333333568</c:v>
                </c:pt>
                <c:pt idx="1106">
                  <c:v>18.450000000000234</c:v>
                </c:pt>
                <c:pt idx="1107">
                  <c:v>18.466666666666899</c:v>
                </c:pt>
                <c:pt idx="1108">
                  <c:v>18.483333333333565</c:v>
                </c:pt>
                <c:pt idx="1109">
                  <c:v>18.500000000000231</c:v>
                </c:pt>
                <c:pt idx="1110">
                  <c:v>18.516666666666897</c:v>
                </c:pt>
                <c:pt idx="1111">
                  <c:v>18.533333333333562</c:v>
                </c:pt>
                <c:pt idx="1112">
                  <c:v>18.550000000000228</c:v>
                </c:pt>
                <c:pt idx="1113">
                  <c:v>18.566666666666894</c:v>
                </c:pt>
                <c:pt idx="1114">
                  <c:v>18.58333333333356</c:v>
                </c:pt>
                <c:pt idx="1115">
                  <c:v>18.600000000000225</c:v>
                </c:pt>
                <c:pt idx="1116">
                  <c:v>18.616666666666891</c:v>
                </c:pt>
                <c:pt idx="1117">
                  <c:v>18.633333333333557</c:v>
                </c:pt>
                <c:pt idx="1118">
                  <c:v>18.650000000000222</c:v>
                </c:pt>
                <c:pt idx="1119">
                  <c:v>18.666666666666888</c:v>
                </c:pt>
                <c:pt idx="1120">
                  <c:v>18.683333333333554</c:v>
                </c:pt>
                <c:pt idx="1121">
                  <c:v>18.70000000000022</c:v>
                </c:pt>
                <c:pt idx="1122">
                  <c:v>18.716666666666885</c:v>
                </c:pt>
                <c:pt idx="1123">
                  <c:v>18.733333333333551</c:v>
                </c:pt>
                <c:pt idx="1124">
                  <c:v>18.750000000000217</c:v>
                </c:pt>
                <c:pt idx="1125">
                  <c:v>18.766666666666882</c:v>
                </c:pt>
                <c:pt idx="1126">
                  <c:v>18.783333333333548</c:v>
                </c:pt>
                <c:pt idx="1127">
                  <c:v>18.800000000000214</c:v>
                </c:pt>
                <c:pt idx="1128">
                  <c:v>18.81666666666688</c:v>
                </c:pt>
                <c:pt idx="1129">
                  <c:v>18.833333333333545</c:v>
                </c:pt>
                <c:pt idx="1130">
                  <c:v>18.850000000000211</c:v>
                </c:pt>
                <c:pt idx="1131">
                  <c:v>18.866666666666877</c:v>
                </c:pt>
                <c:pt idx="1132">
                  <c:v>18.883333333333542</c:v>
                </c:pt>
                <c:pt idx="1133">
                  <c:v>18.900000000000208</c:v>
                </c:pt>
                <c:pt idx="1134">
                  <c:v>18.916666666666874</c:v>
                </c:pt>
                <c:pt idx="1135">
                  <c:v>18.93333333333354</c:v>
                </c:pt>
                <c:pt idx="1136">
                  <c:v>18.950000000000205</c:v>
                </c:pt>
                <c:pt idx="1137">
                  <c:v>18.966666666666871</c:v>
                </c:pt>
                <c:pt idx="1138">
                  <c:v>18.983333333333537</c:v>
                </c:pt>
                <c:pt idx="1139">
                  <c:v>19.000000000000203</c:v>
                </c:pt>
                <c:pt idx="1140">
                  <c:v>19.016666666666868</c:v>
                </c:pt>
                <c:pt idx="1141">
                  <c:v>19.033333333333534</c:v>
                </c:pt>
                <c:pt idx="1142">
                  <c:v>19.0500000000002</c:v>
                </c:pt>
                <c:pt idx="1143">
                  <c:v>19.066666666666865</c:v>
                </c:pt>
                <c:pt idx="1144">
                  <c:v>19.083333333333531</c:v>
                </c:pt>
                <c:pt idx="1145">
                  <c:v>19.100000000000197</c:v>
                </c:pt>
                <c:pt idx="1146">
                  <c:v>19.116666666666863</c:v>
                </c:pt>
                <c:pt idx="1147">
                  <c:v>19.133333333333528</c:v>
                </c:pt>
                <c:pt idx="1148">
                  <c:v>19.150000000000194</c:v>
                </c:pt>
                <c:pt idx="1149">
                  <c:v>19.16666666666686</c:v>
                </c:pt>
                <c:pt idx="1150">
                  <c:v>19.183333333333525</c:v>
                </c:pt>
                <c:pt idx="1151">
                  <c:v>19.200000000000191</c:v>
                </c:pt>
                <c:pt idx="1152">
                  <c:v>19.216666666666857</c:v>
                </c:pt>
                <c:pt idx="1153">
                  <c:v>19.233333333333523</c:v>
                </c:pt>
                <c:pt idx="1154">
                  <c:v>19.250000000000188</c:v>
                </c:pt>
                <c:pt idx="1155">
                  <c:v>19.266666666666854</c:v>
                </c:pt>
                <c:pt idx="1156">
                  <c:v>19.28333333333352</c:v>
                </c:pt>
                <c:pt idx="1157">
                  <c:v>19.300000000000185</c:v>
                </c:pt>
                <c:pt idx="1158">
                  <c:v>19.316666666666851</c:v>
                </c:pt>
                <c:pt idx="1159">
                  <c:v>19.333333333333517</c:v>
                </c:pt>
                <c:pt idx="1160">
                  <c:v>19.350000000000183</c:v>
                </c:pt>
                <c:pt idx="1161">
                  <c:v>19.366666666666848</c:v>
                </c:pt>
                <c:pt idx="1162">
                  <c:v>19.383333333333514</c:v>
                </c:pt>
                <c:pt idx="1163">
                  <c:v>19.40000000000018</c:v>
                </c:pt>
                <c:pt idx="1164">
                  <c:v>19.416666666666845</c:v>
                </c:pt>
                <c:pt idx="1165">
                  <c:v>19.433333333333511</c:v>
                </c:pt>
                <c:pt idx="1166">
                  <c:v>19.450000000000177</c:v>
                </c:pt>
                <c:pt idx="1167">
                  <c:v>19.466666666666843</c:v>
                </c:pt>
                <c:pt idx="1168">
                  <c:v>19.483333333333508</c:v>
                </c:pt>
                <c:pt idx="1169">
                  <c:v>19.500000000000174</c:v>
                </c:pt>
                <c:pt idx="1170">
                  <c:v>19.51666666666684</c:v>
                </c:pt>
                <c:pt idx="1171">
                  <c:v>19.533333333333506</c:v>
                </c:pt>
                <c:pt idx="1172">
                  <c:v>19.550000000000171</c:v>
                </c:pt>
                <c:pt idx="1173">
                  <c:v>19.566666666666837</c:v>
                </c:pt>
                <c:pt idx="1174">
                  <c:v>19.583333333333503</c:v>
                </c:pt>
                <c:pt idx="1175">
                  <c:v>19.600000000000168</c:v>
                </c:pt>
                <c:pt idx="1176">
                  <c:v>19.616666666666834</c:v>
                </c:pt>
                <c:pt idx="1177">
                  <c:v>19.6333333333335</c:v>
                </c:pt>
                <c:pt idx="1178">
                  <c:v>19.650000000000166</c:v>
                </c:pt>
                <c:pt idx="1179">
                  <c:v>19.666666666666831</c:v>
                </c:pt>
                <c:pt idx="1180">
                  <c:v>19.683333333333497</c:v>
                </c:pt>
                <c:pt idx="1181">
                  <c:v>19.700000000000163</c:v>
                </c:pt>
                <c:pt idx="1182">
                  <c:v>19.716666666666828</c:v>
                </c:pt>
                <c:pt idx="1183">
                  <c:v>19.733333333333494</c:v>
                </c:pt>
                <c:pt idx="1184">
                  <c:v>19.75000000000016</c:v>
                </c:pt>
                <c:pt idx="1185">
                  <c:v>19.766666666666826</c:v>
                </c:pt>
                <c:pt idx="1186">
                  <c:v>19.783333333333491</c:v>
                </c:pt>
                <c:pt idx="1187">
                  <c:v>19.800000000000157</c:v>
                </c:pt>
                <c:pt idx="1188">
                  <c:v>19.816666666666823</c:v>
                </c:pt>
                <c:pt idx="1189">
                  <c:v>19.833333333333488</c:v>
                </c:pt>
                <c:pt idx="1190">
                  <c:v>19.850000000000154</c:v>
                </c:pt>
                <c:pt idx="1191">
                  <c:v>19.86666666666682</c:v>
                </c:pt>
                <c:pt idx="1192">
                  <c:v>19.883333333333486</c:v>
                </c:pt>
                <c:pt idx="1193">
                  <c:v>19.900000000000151</c:v>
                </c:pt>
                <c:pt idx="1194">
                  <c:v>19.916666666666817</c:v>
                </c:pt>
                <c:pt idx="1195">
                  <c:v>19.933333333333483</c:v>
                </c:pt>
                <c:pt idx="1196">
                  <c:v>19.950000000000149</c:v>
                </c:pt>
                <c:pt idx="1197">
                  <c:v>19.966666666666814</c:v>
                </c:pt>
                <c:pt idx="1198">
                  <c:v>19.98333333333348</c:v>
                </c:pt>
                <c:pt idx="1199">
                  <c:v>20.000000000000146</c:v>
                </c:pt>
                <c:pt idx="1200">
                  <c:v>20.016666666666811</c:v>
                </c:pt>
                <c:pt idx="1201">
                  <c:v>20.033333333333477</c:v>
                </c:pt>
                <c:pt idx="1202">
                  <c:v>20.050000000000143</c:v>
                </c:pt>
                <c:pt idx="1203">
                  <c:v>20.066666666666809</c:v>
                </c:pt>
                <c:pt idx="1204">
                  <c:v>20.083333333333474</c:v>
                </c:pt>
                <c:pt idx="1205">
                  <c:v>20.10000000000014</c:v>
                </c:pt>
                <c:pt idx="1206">
                  <c:v>20.116666666666806</c:v>
                </c:pt>
                <c:pt idx="1207">
                  <c:v>20.133333333333471</c:v>
                </c:pt>
                <c:pt idx="1208">
                  <c:v>20.150000000000137</c:v>
                </c:pt>
                <c:pt idx="1209">
                  <c:v>20.166666666666803</c:v>
                </c:pt>
                <c:pt idx="1210">
                  <c:v>20.183333333333469</c:v>
                </c:pt>
                <c:pt idx="1211">
                  <c:v>20.200000000000134</c:v>
                </c:pt>
                <c:pt idx="1212">
                  <c:v>20.2166666666668</c:v>
                </c:pt>
                <c:pt idx="1213">
                  <c:v>20.233333333333466</c:v>
                </c:pt>
                <c:pt idx="1214">
                  <c:v>20.250000000000131</c:v>
                </c:pt>
                <c:pt idx="1215">
                  <c:v>20.266666666666797</c:v>
                </c:pt>
                <c:pt idx="1216">
                  <c:v>20.283333333333463</c:v>
                </c:pt>
                <c:pt idx="1217">
                  <c:v>20.300000000000129</c:v>
                </c:pt>
                <c:pt idx="1218">
                  <c:v>20.316666666666794</c:v>
                </c:pt>
                <c:pt idx="1219">
                  <c:v>20.33333333333346</c:v>
                </c:pt>
                <c:pt idx="1220">
                  <c:v>20.350000000000126</c:v>
                </c:pt>
                <c:pt idx="1221">
                  <c:v>20.366666666666791</c:v>
                </c:pt>
                <c:pt idx="1222">
                  <c:v>20.383333333333457</c:v>
                </c:pt>
                <c:pt idx="1223">
                  <c:v>20.400000000000123</c:v>
                </c:pt>
                <c:pt idx="1224">
                  <c:v>20.416666666666789</c:v>
                </c:pt>
                <c:pt idx="1225">
                  <c:v>20.433333333333454</c:v>
                </c:pt>
                <c:pt idx="1226">
                  <c:v>20.45000000000012</c:v>
                </c:pt>
                <c:pt idx="1227">
                  <c:v>20.466666666666786</c:v>
                </c:pt>
                <c:pt idx="1228">
                  <c:v>20.483333333333452</c:v>
                </c:pt>
                <c:pt idx="1229">
                  <c:v>20.500000000000117</c:v>
                </c:pt>
                <c:pt idx="1230">
                  <c:v>20.516666666666783</c:v>
                </c:pt>
                <c:pt idx="1231">
                  <c:v>20.533333333333449</c:v>
                </c:pt>
                <c:pt idx="1232">
                  <c:v>20.550000000000114</c:v>
                </c:pt>
                <c:pt idx="1233">
                  <c:v>20.56666666666678</c:v>
                </c:pt>
                <c:pt idx="1234">
                  <c:v>20.583333333333446</c:v>
                </c:pt>
                <c:pt idx="1235">
                  <c:v>20.600000000000112</c:v>
                </c:pt>
                <c:pt idx="1236">
                  <c:v>20.616666666666777</c:v>
                </c:pt>
                <c:pt idx="1237">
                  <c:v>20.633333333333443</c:v>
                </c:pt>
                <c:pt idx="1238">
                  <c:v>20.650000000000109</c:v>
                </c:pt>
                <c:pt idx="1239">
                  <c:v>20.666666666666774</c:v>
                </c:pt>
                <c:pt idx="1240">
                  <c:v>20.68333333333344</c:v>
                </c:pt>
                <c:pt idx="1241">
                  <c:v>20.700000000000106</c:v>
                </c:pt>
                <c:pt idx="1242">
                  <c:v>20.716666666666772</c:v>
                </c:pt>
                <c:pt idx="1243">
                  <c:v>20.733333333333437</c:v>
                </c:pt>
                <c:pt idx="1244">
                  <c:v>20.750000000000103</c:v>
                </c:pt>
                <c:pt idx="1245">
                  <c:v>20.766666666666769</c:v>
                </c:pt>
                <c:pt idx="1246">
                  <c:v>20.783333333333434</c:v>
                </c:pt>
                <c:pt idx="1247">
                  <c:v>20.8000000000001</c:v>
                </c:pt>
                <c:pt idx="1248">
                  <c:v>20.816666666666766</c:v>
                </c:pt>
                <c:pt idx="1249">
                  <c:v>20.833333333333432</c:v>
                </c:pt>
                <c:pt idx="1250">
                  <c:v>20.850000000000097</c:v>
                </c:pt>
                <c:pt idx="1251">
                  <c:v>20.866666666666763</c:v>
                </c:pt>
                <c:pt idx="1252">
                  <c:v>20.883333333333429</c:v>
                </c:pt>
                <c:pt idx="1253">
                  <c:v>20.900000000000095</c:v>
                </c:pt>
                <c:pt idx="1254">
                  <c:v>20.91666666666676</c:v>
                </c:pt>
                <c:pt idx="1255">
                  <c:v>20.933333333333426</c:v>
                </c:pt>
                <c:pt idx="1256">
                  <c:v>20.950000000000092</c:v>
                </c:pt>
                <c:pt idx="1257">
                  <c:v>20.966666666666757</c:v>
                </c:pt>
                <c:pt idx="1258">
                  <c:v>20.983333333333423</c:v>
                </c:pt>
                <c:pt idx="1259">
                  <c:v>21.000000000000089</c:v>
                </c:pt>
                <c:pt idx="1260">
                  <c:v>21.016666666666755</c:v>
                </c:pt>
                <c:pt idx="1261">
                  <c:v>21.03333333333342</c:v>
                </c:pt>
                <c:pt idx="1262">
                  <c:v>21.050000000000086</c:v>
                </c:pt>
                <c:pt idx="1263">
                  <c:v>21.066666666666752</c:v>
                </c:pt>
                <c:pt idx="1264">
                  <c:v>21.083333333333417</c:v>
                </c:pt>
                <c:pt idx="1265">
                  <c:v>21.100000000000083</c:v>
                </c:pt>
                <c:pt idx="1266">
                  <c:v>21.116666666666749</c:v>
                </c:pt>
                <c:pt idx="1267">
                  <c:v>21.133333333333415</c:v>
                </c:pt>
                <c:pt idx="1268">
                  <c:v>21.15000000000008</c:v>
                </c:pt>
                <c:pt idx="1269">
                  <c:v>21.166666666666746</c:v>
                </c:pt>
                <c:pt idx="1270">
                  <c:v>21.183333333333412</c:v>
                </c:pt>
                <c:pt idx="1271">
                  <c:v>21.200000000000077</c:v>
                </c:pt>
                <c:pt idx="1272">
                  <c:v>21.216666666666743</c:v>
                </c:pt>
                <c:pt idx="1273">
                  <c:v>21.233333333333409</c:v>
                </c:pt>
                <c:pt idx="1274">
                  <c:v>21.250000000000075</c:v>
                </c:pt>
                <c:pt idx="1275">
                  <c:v>21.26666666666674</c:v>
                </c:pt>
                <c:pt idx="1276">
                  <c:v>21.283333333333406</c:v>
                </c:pt>
                <c:pt idx="1277">
                  <c:v>21.300000000000072</c:v>
                </c:pt>
                <c:pt idx="1278">
                  <c:v>21.316666666666737</c:v>
                </c:pt>
                <c:pt idx="1279">
                  <c:v>21.333333333333403</c:v>
                </c:pt>
                <c:pt idx="1280">
                  <c:v>21.350000000000069</c:v>
                </c:pt>
                <c:pt idx="1281">
                  <c:v>21.366666666666735</c:v>
                </c:pt>
                <c:pt idx="1282">
                  <c:v>21.3833333333334</c:v>
                </c:pt>
                <c:pt idx="1283">
                  <c:v>21.400000000000066</c:v>
                </c:pt>
                <c:pt idx="1284">
                  <c:v>21.416666666666732</c:v>
                </c:pt>
                <c:pt idx="1285">
                  <c:v>21.433333333333398</c:v>
                </c:pt>
                <c:pt idx="1286">
                  <c:v>21.450000000000063</c:v>
                </c:pt>
                <c:pt idx="1287">
                  <c:v>21.466666666666729</c:v>
                </c:pt>
                <c:pt idx="1288">
                  <c:v>21.483333333333395</c:v>
                </c:pt>
                <c:pt idx="1289">
                  <c:v>21.50000000000006</c:v>
                </c:pt>
                <c:pt idx="1290">
                  <c:v>21.516666666666726</c:v>
                </c:pt>
                <c:pt idx="1291">
                  <c:v>21.533333333333392</c:v>
                </c:pt>
                <c:pt idx="1292">
                  <c:v>21.550000000000058</c:v>
                </c:pt>
                <c:pt idx="1293">
                  <c:v>21.566666666666723</c:v>
                </c:pt>
                <c:pt idx="1294">
                  <c:v>21.583333333333389</c:v>
                </c:pt>
                <c:pt idx="1295">
                  <c:v>21.600000000000055</c:v>
                </c:pt>
                <c:pt idx="1296">
                  <c:v>21.61666666666672</c:v>
                </c:pt>
                <c:pt idx="1297">
                  <c:v>21.633333333333386</c:v>
                </c:pt>
                <c:pt idx="1298">
                  <c:v>21.650000000000052</c:v>
                </c:pt>
                <c:pt idx="1299">
                  <c:v>21.666666666666718</c:v>
                </c:pt>
                <c:pt idx="1300">
                  <c:v>21.683333333333383</c:v>
                </c:pt>
                <c:pt idx="1301">
                  <c:v>21.700000000000049</c:v>
                </c:pt>
                <c:pt idx="1302">
                  <c:v>21.716666666666715</c:v>
                </c:pt>
                <c:pt idx="1303">
                  <c:v>21.73333333333338</c:v>
                </c:pt>
                <c:pt idx="1304">
                  <c:v>21.750000000000046</c:v>
                </c:pt>
                <c:pt idx="1305">
                  <c:v>21.766666666666712</c:v>
                </c:pt>
                <c:pt idx="1306">
                  <c:v>21.783333333333378</c:v>
                </c:pt>
                <c:pt idx="1307">
                  <c:v>21.800000000000043</c:v>
                </c:pt>
                <c:pt idx="1308">
                  <c:v>21.816666666666709</c:v>
                </c:pt>
                <c:pt idx="1309">
                  <c:v>21.833333333333375</c:v>
                </c:pt>
                <c:pt idx="1310">
                  <c:v>21.850000000000041</c:v>
                </c:pt>
                <c:pt idx="1311">
                  <c:v>21.866666666666706</c:v>
                </c:pt>
                <c:pt idx="1312">
                  <c:v>21.883333333333372</c:v>
                </c:pt>
                <c:pt idx="1313">
                  <c:v>21.900000000000038</c:v>
                </c:pt>
                <c:pt idx="1314">
                  <c:v>21.916666666666703</c:v>
                </c:pt>
                <c:pt idx="1315">
                  <c:v>21.933333333333369</c:v>
                </c:pt>
                <c:pt idx="1316">
                  <c:v>21.950000000000035</c:v>
                </c:pt>
                <c:pt idx="1317">
                  <c:v>21.966666666666701</c:v>
                </c:pt>
                <c:pt idx="1318">
                  <c:v>21.983333333333366</c:v>
                </c:pt>
                <c:pt idx="1319">
                  <c:v>22.000000000000032</c:v>
                </c:pt>
                <c:pt idx="1320">
                  <c:v>22.016666666666698</c:v>
                </c:pt>
                <c:pt idx="1321">
                  <c:v>22.033333333333363</c:v>
                </c:pt>
                <c:pt idx="1322">
                  <c:v>22.050000000000029</c:v>
                </c:pt>
                <c:pt idx="1323">
                  <c:v>22.066666666666695</c:v>
                </c:pt>
                <c:pt idx="1324">
                  <c:v>22.083333333333361</c:v>
                </c:pt>
                <c:pt idx="1325">
                  <c:v>22.100000000000026</c:v>
                </c:pt>
                <c:pt idx="1326">
                  <c:v>22.116666666666692</c:v>
                </c:pt>
                <c:pt idx="1327">
                  <c:v>22.133333333333358</c:v>
                </c:pt>
                <c:pt idx="1328">
                  <c:v>22.150000000000023</c:v>
                </c:pt>
                <c:pt idx="1329">
                  <c:v>22.166666666666689</c:v>
                </c:pt>
                <c:pt idx="1330">
                  <c:v>22.183333333333355</c:v>
                </c:pt>
                <c:pt idx="1331">
                  <c:v>22.200000000000021</c:v>
                </c:pt>
                <c:pt idx="1332">
                  <c:v>22.216666666666686</c:v>
                </c:pt>
                <c:pt idx="1333">
                  <c:v>22.233333333333352</c:v>
                </c:pt>
                <c:pt idx="1334">
                  <c:v>22.250000000000018</c:v>
                </c:pt>
                <c:pt idx="1335">
                  <c:v>22.266666666666683</c:v>
                </c:pt>
                <c:pt idx="1336">
                  <c:v>22.283333333333349</c:v>
                </c:pt>
                <c:pt idx="1337">
                  <c:v>22.300000000000015</c:v>
                </c:pt>
                <c:pt idx="1338">
                  <c:v>22.316666666666681</c:v>
                </c:pt>
                <c:pt idx="1339">
                  <c:v>22.333333333333346</c:v>
                </c:pt>
                <c:pt idx="1340">
                  <c:v>22.350000000000012</c:v>
                </c:pt>
                <c:pt idx="1341">
                  <c:v>22.366666666666678</c:v>
                </c:pt>
                <c:pt idx="1342">
                  <c:v>22.383333333333344</c:v>
                </c:pt>
                <c:pt idx="1343">
                  <c:v>22.400000000000009</c:v>
                </c:pt>
                <c:pt idx="1344">
                  <c:v>22.416666666666675</c:v>
                </c:pt>
                <c:pt idx="1345">
                  <c:v>22.433333333333341</c:v>
                </c:pt>
                <c:pt idx="1346">
                  <c:v>22.450000000000006</c:v>
                </c:pt>
                <c:pt idx="1347">
                  <c:v>22.466666666666672</c:v>
                </c:pt>
                <c:pt idx="1348">
                  <c:v>22.483333333333338</c:v>
                </c:pt>
                <c:pt idx="1349">
                  <c:v>22.500000000000004</c:v>
                </c:pt>
                <c:pt idx="1350">
                  <c:v>22.516666666666669</c:v>
                </c:pt>
                <c:pt idx="1351">
                  <c:v>22.533333333333335</c:v>
                </c:pt>
                <c:pt idx="1352">
                  <c:v>22.55</c:v>
                </c:pt>
                <c:pt idx="1353">
                  <c:v>22.566666666666666</c:v>
                </c:pt>
                <c:pt idx="1354">
                  <c:v>22.583333333333332</c:v>
                </c:pt>
                <c:pt idx="1355">
                  <c:v>22.599999999999998</c:v>
                </c:pt>
                <c:pt idx="1356">
                  <c:v>22.616666666666664</c:v>
                </c:pt>
                <c:pt idx="1357">
                  <c:v>22.633333333333329</c:v>
                </c:pt>
                <c:pt idx="1358">
                  <c:v>22.649999999999995</c:v>
                </c:pt>
                <c:pt idx="1359">
                  <c:v>22.666666666666661</c:v>
                </c:pt>
                <c:pt idx="1360">
                  <c:v>22.683333333333326</c:v>
                </c:pt>
                <c:pt idx="1361">
                  <c:v>22.699999999999992</c:v>
                </c:pt>
                <c:pt idx="1362">
                  <c:v>22.716666666666658</c:v>
                </c:pt>
                <c:pt idx="1363">
                  <c:v>22.733333333333324</c:v>
                </c:pt>
                <c:pt idx="1364">
                  <c:v>22.749999999999989</c:v>
                </c:pt>
                <c:pt idx="1365">
                  <c:v>22.766666666666655</c:v>
                </c:pt>
                <c:pt idx="1366">
                  <c:v>22.783333333333321</c:v>
                </c:pt>
                <c:pt idx="1367">
                  <c:v>22.799999999999986</c:v>
                </c:pt>
                <c:pt idx="1368">
                  <c:v>22.816666666666652</c:v>
                </c:pt>
                <c:pt idx="1369">
                  <c:v>22.833333333333318</c:v>
                </c:pt>
                <c:pt idx="1370">
                  <c:v>22.849999999999984</c:v>
                </c:pt>
                <c:pt idx="1371">
                  <c:v>22.866666666666649</c:v>
                </c:pt>
                <c:pt idx="1372">
                  <c:v>22.883333333333315</c:v>
                </c:pt>
                <c:pt idx="1373">
                  <c:v>22.899999999999981</c:v>
                </c:pt>
                <c:pt idx="1374">
                  <c:v>22.916666666666647</c:v>
                </c:pt>
                <c:pt idx="1375">
                  <c:v>22.933333333333312</c:v>
                </c:pt>
                <c:pt idx="1376">
                  <c:v>22.949999999999978</c:v>
                </c:pt>
                <c:pt idx="1377">
                  <c:v>22.966666666666644</c:v>
                </c:pt>
                <c:pt idx="1378">
                  <c:v>22.983333333333309</c:v>
                </c:pt>
                <c:pt idx="1379">
                  <c:v>22.999999999999975</c:v>
                </c:pt>
                <c:pt idx="1380">
                  <c:v>23.016666666666641</c:v>
                </c:pt>
                <c:pt idx="1381">
                  <c:v>23.033333333333307</c:v>
                </c:pt>
                <c:pt idx="1382">
                  <c:v>23.049999999999972</c:v>
                </c:pt>
                <c:pt idx="1383">
                  <c:v>23.066666666666638</c:v>
                </c:pt>
                <c:pt idx="1384">
                  <c:v>23.083333333333304</c:v>
                </c:pt>
                <c:pt idx="1385">
                  <c:v>23.099999999999969</c:v>
                </c:pt>
                <c:pt idx="1386">
                  <c:v>23.116666666666635</c:v>
                </c:pt>
                <c:pt idx="1387">
                  <c:v>23.133333333333301</c:v>
                </c:pt>
                <c:pt idx="1388">
                  <c:v>23.149999999999967</c:v>
                </c:pt>
                <c:pt idx="1389">
                  <c:v>23.166666666666632</c:v>
                </c:pt>
                <c:pt idx="1390">
                  <c:v>23.183333333333298</c:v>
                </c:pt>
                <c:pt idx="1391">
                  <c:v>23.199999999999964</c:v>
                </c:pt>
                <c:pt idx="1392">
                  <c:v>23.216666666666629</c:v>
                </c:pt>
                <c:pt idx="1393">
                  <c:v>23.233333333333295</c:v>
                </c:pt>
                <c:pt idx="1394">
                  <c:v>23.249999999999961</c:v>
                </c:pt>
                <c:pt idx="1395">
                  <c:v>23.266666666666627</c:v>
                </c:pt>
                <c:pt idx="1396">
                  <c:v>23.283333333333292</c:v>
                </c:pt>
                <c:pt idx="1397">
                  <c:v>23.299999999999958</c:v>
                </c:pt>
                <c:pt idx="1398">
                  <c:v>23.316666666666624</c:v>
                </c:pt>
                <c:pt idx="1399">
                  <c:v>23.33333333333329</c:v>
                </c:pt>
                <c:pt idx="1400">
                  <c:v>23.349999999999955</c:v>
                </c:pt>
                <c:pt idx="1401">
                  <c:v>23.366666666666621</c:v>
                </c:pt>
                <c:pt idx="1402">
                  <c:v>23.383333333333287</c:v>
                </c:pt>
                <c:pt idx="1403">
                  <c:v>23.399999999999952</c:v>
                </c:pt>
                <c:pt idx="1404">
                  <c:v>23.416666666666618</c:v>
                </c:pt>
                <c:pt idx="1405">
                  <c:v>23.433333333333284</c:v>
                </c:pt>
                <c:pt idx="1406">
                  <c:v>23.44999999999995</c:v>
                </c:pt>
                <c:pt idx="1407">
                  <c:v>23.466666666666615</c:v>
                </c:pt>
                <c:pt idx="1408">
                  <c:v>23.483333333333281</c:v>
                </c:pt>
                <c:pt idx="1409">
                  <c:v>23.499999999999947</c:v>
                </c:pt>
                <c:pt idx="1410">
                  <c:v>23.516666666666612</c:v>
                </c:pt>
                <c:pt idx="1411">
                  <c:v>23.533333333333278</c:v>
                </c:pt>
                <c:pt idx="1412">
                  <c:v>23.549999999999944</c:v>
                </c:pt>
                <c:pt idx="1413">
                  <c:v>23.56666666666661</c:v>
                </c:pt>
                <c:pt idx="1414">
                  <c:v>23.583333333333275</c:v>
                </c:pt>
                <c:pt idx="1415">
                  <c:v>23.599999999999941</c:v>
                </c:pt>
                <c:pt idx="1416">
                  <c:v>23.616666666666607</c:v>
                </c:pt>
                <c:pt idx="1417">
                  <c:v>23.633333333333272</c:v>
                </c:pt>
                <c:pt idx="1418">
                  <c:v>23.649999999999938</c:v>
                </c:pt>
                <c:pt idx="1419">
                  <c:v>23.666666666666604</c:v>
                </c:pt>
                <c:pt idx="1420">
                  <c:v>23.68333333333327</c:v>
                </c:pt>
                <c:pt idx="1421">
                  <c:v>23.699999999999935</c:v>
                </c:pt>
                <c:pt idx="1422">
                  <c:v>23.716666666666601</c:v>
                </c:pt>
                <c:pt idx="1423">
                  <c:v>23.733333333333267</c:v>
                </c:pt>
                <c:pt idx="1424">
                  <c:v>23.749999999999932</c:v>
                </c:pt>
                <c:pt idx="1425">
                  <c:v>23.766666666666598</c:v>
                </c:pt>
                <c:pt idx="1426">
                  <c:v>23.783333333333264</c:v>
                </c:pt>
                <c:pt idx="1427">
                  <c:v>23.79999999999993</c:v>
                </c:pt>
                <c:pt idx="1428">
                  <c:v>23.816666666666595</c:v>
                </c:pt>
                <c:pt idx="1429">
                  <c:v>23.833333333333261</c:v>
                </c:pt>
                <c:pt idx="1430">
                  <c:v>23.849999999999927</c:v>
                </c:pt>
                <c:pt idx="1431">
                  <c:v>23.866666666666593</c:v>
                </c:pt>
                <c:pt idx="1432">
                  <c:v>23.883333333333258</c:v>
                </c:pt>
                <c:pt idx="1433">
                  <c:v>23.899999999999924</c:v>
                </c:pt>
                <c:pt idx="1434">
                  <c:v>23.91666666666659</c:v>
                </c:pt>
                <c:pt idx="1435">
                  <c:v>23.933333333333255</c:v>
                </c:pt>
                <c:pt idx="1436">
                  <c:v>23.949999999999921</c:v>
                </c:pt>
                <c:pt idx="1437">
                  <c:v>23.966666666666587</c:v>
                </c:pt>
                <c:pt idx="1438">
                  <c:v>23.983333333333253</c:v>
                </c:pt>
                <c:pt idx="1439">
                  <c:v>23.999999999999918</c:v>
                </c:pt>
                <c:pt idx="1440">
                  <c:v>24.016666666666584</c:v>
                </c:pt>
                <c:pt idx="1441">
                  <c:v>24.03333333333325</c:v>
                </c:pt>
                <c:pt idx="1442">
                  <c:v>24.049999999999915</c:v>
                </c:pt>
                <c:pt idx="1443">
                  <c:v>24.066666666666581</c:v>
                </c:pt>
                <c:pt idx="1444">
                  <c:v>24.083333333333247</c:v>
                </c:pt>
                <c:pt idx="1445">
                  <c:v>24.099999999999913</c:v>
                </c:pt>
                <c:pt idx="1446">
                  <c:v>24.116666666666578</c:v>
                </c:pt>
                <c:pt idx="1447">
                  <c:v>24.133333333333244</c:v>
                </c:pt>
                <c:pt idx="1448">
                  <c:v>24.14999999999991</c:v>
                </c:pt>
                <c:pt idx="1449">
                  <c:v>24.166666666666575</c:v>
                </c:pt>
                <c:pt idx="1450">
                  <c:v>24.183333333333241</c:v>
                </c:pt>
                <c:pt idx="1451">
                  <c:v>24.199999999999907</c:v>
                </c:pt>
                <c:pt idx="1452">
                  <c:v>24.216666666666573</c:v>
                </c:pt>
                <c:pt idx="1453">
                  <c:v>24.233333333333238</c:v>
                </c:pt>
                <c:pt idx="1454">
                  <c:v>24.249999999999904</c:v>
                </c:pt>
                <c:pt idx="1455">
                  <c:v>24.26666666666657</c:v>
                </c:pt>
                <c:pt idx="1456">
                  <c:v>24.283333333333236</c:v>
                </c:pt>
                <c:pt idx="1457">
                  <c:v>24.299999999999901</c:v>
                </c:pt>
                <c:pt idx="1458">
                  <c:v>24.316666666666567</c:v>
                </c:pt>
                <c:pt idx="1459">
                  <c:v>24.333333333333233</c:v>
                </c:pt>
                <c:pt idx="1460">
                  <c:v>24.349999999999898</c:v>
                </c:pt>
                <c:pt idx="1461">
                  <c:v>24.366666666666564</c:v>
                </c:pt>
                <c:pt idx="1462">
                  <c:v>24.38333333333323</c:v>
                </c:pt>
                <c:pt idx="1463">
                  <c:v>24.399999999999896</c:v>
                </c:pt>
                <c:pt idx="1464">
                  <c:v>24.416666666666561</c:v>
                </c:pt>
                <c:pt idx="1465">
                  <c:v>24.433333333333227</c:v>
                </c:pt>
                <c:pt idx="1466">
                  <c:v>24.449999999999893</c:v>
                </c:pt>
                <c:pt idx="1467">
                  <c:v>24.466666666666558</c:v>
                </c:pt>
                <c:pt idx="1468">
                  <c:v>24.483333333333224</c:v>
                </c:pt>
                <c:pt idx="1469">
                  <c:v>24.49999999999989</c:v>
                </c:pt>
                <c:pt idx="1470">
                  <c:v>24.516666666666556</c:v>
                </c:pt>
                <c:pt idx="1471">
                  <c:v>24.533333333333221</c:v>
                </c:pt>
                <c:pt idx="1472">
                  <c:v>24.549999999999887</c:v>
                </c:pt>
                <c:pt idx="1473">
                  <c:v>24.566666666666553</c:v>
                </c:pt>
                <c:pt idx="1474">
                  <c:v>24.583333333333218</c:v>
                </c:pt>
                <c:pt idx="1475">
                  <c:v>24.599999999999884</c:v>
                </c:pt>
                <c:pt idx="1476">
                  <c:v>24.61666666666655</c:v>
                </c:pt>
                <c:pt idx="1477">
                  <c:v>24.633333333333216</c:v>
                </c:pt>
                <c:pt idx="1478">
                  <c:v>24.649999999999881</c:v>
                </c:pt>
                <c:pt idx="1479">
                  <c:v>24.666666666666547</c:v>
                </c:pt>
                <c:pt idx="1480">
                  <c:v>24.683333333333213</c:v>
                </c:pt>
                <c:pt idx="1481">
                  <c:v>24.699999999999878</c:v>
                </c:pt>
                <c:pt idx="1482">
                  <c:v>24.716666666666544</c:v>
                </c:pt>
                <c:pt idx="1483">
                  <c:v>24.73333333333321</c:v>
                </c:pt>
                <c:pt idx="1484">
                  <c:v>24.749999999999876</c:v>
                </c:pt>
                <c:pt idx="1485">
                  <c:v>24.766666666666541</c:v>
                </c:pt>
                <c:pt idx="1486">
                  <c:v>24.783333333333207</c:v>
                </c:pt>
                <c:pt idx="1487">
                  <c:v>24.799999999999873</c:v>
                </c:pt>
                <c:pt idx="1488">
                  <c:v>24.816666666666539</c:v>
                </c:pt>
                <c:pt idx="1489">
                  <c:v>24.833333333333204</c:v>
                </c:pt>
                <c:pt idx="1490">
                  <c:v>24.84999999999987</c:v>
                </c:pt>
                <c:pt idx="1491">
                  <c:v>24.866666666666536</c:v>
                </c:pt>
                <c:pt idx="1492">
                  <c:v>24.883333333333201</c:v>
                </c:pt>
                <c:pt idx="1493">
                  <c:v>24.899999999999867</c:v>
                </c:pt>
                <c:pt idx="1494">
                  <c:v>24.916666666666533</c:v>
                </c:pt>
                <c:pt idx="1495">
                  <c:v>24.933333333333199</c:v>
                </c:pt>
                <c:pt idx="1496">
                  <c:v>24.949999999999864</c:v>
                </c:pt>
                <c:pt idx="1497">
                  <c:v>24.96666666666653</c:v>
                </c:pt>
                <c:pt idx="1498">
                  <c:v>24.983333333333196</c:v>
                </c:pt>
                <c:pt idx="1499">
                  <c:v>24.999999999999861</c:v>
                </c:pt>
                <c:pt idx="1500">
                  <c:v>25.016666666666527</c:v>
                </c:pt>
                <c:pt idx="1501">
                  <c:v>25.033333333333193</c:v>
                </c:pt>
                <c:pt idx="1502">
                  <c:v>25.049999999999859</c:v>
                </c:pt>
                <c:pt idx="1503">
                  <c:v>25.066666666666524</c:v>
                </c:pt>
                <c:pt idx="1504">
                  <c:v>25.08333333333319</c:v>
                </c:pt>
                <c:pt idx="1505">
                  <c:v>25.099999999999856</c:v>
                </c:pt>
                <c:pt idx="1506">
                  <c:v>25.116666666666521</c:v>
                </c:pt>
                <c:pt idx="1507">
                  <c:v>25.133333333333187</c:v>
                </c:pt>
                <c:pt idx="1508">
                  <c:v>25.149999999999853</c:v>
                </c:pt>
                <c:pt idx="1509">
                  <c:v>25.166666666666519</c:v>
                </c:pt>
                <c:pt idx="1510">
                  <c:v>25.183333333333184</c:v>
                </c:pt>
                <c:pt idx="1511">
                  <c:v>25.19999999999985</c:v>
                </c:pt>
                <c:pt idx="1512">
                  <c:v>25.216666666666516</c:v>
                </c:pt>
                <c:pt idx="1513">
                  <c:v>25.233333333333182</c:v>
                </c:pt>
                <c:pt idx="1514">
                  <c:v>25.249999999999847</c:v>
                </c:pt>
                <c:pt idx="1515">
                  <c:v>25.266666666666513</c:v>
                </c:pt>
                <c:pt idx="1516">
                  <c:v>25.283333333333179</c:v>
                </c:pt>
                <c:pt idx="1517">
                  <c:v>25.299999999999844</c:v>
                </c:pt>
                <c:pt idx="1518">
                  <c:v>25.31666666666651</c:v>
                </c:pt>
                <c:pt idx="1519">
                  <c:v>25.333333333333176</c:v>
                </c:pt>
                <c:pt idx="1520">
                  <c:v>25.349999999999842</c:v>
                </c:pt>
                <c:pt idx="1521">
                  <c:v>25.366666666666507</c:v>
                </c:pt>
                <c:pt idx="1522">
                  <c:v>25.383333333333173</c:v>
                </c:pt>
                <c:pt idx="1523">
                  <c:v>25.399999999999839</c:v>
                </c:pt>
                <c:pt idx="1524">
                  <c:v>25.416666666666504</c:v>
                </c:pt>
                <c:pt idx="1525">
                  <c:v>25.43333333333317</c:v>
                </c:pt>
                <c:pt idx="1526">
                  <c:v>25.449999999999836</c:v>
                </c:pt>
                <c:pt idx="1527">
                  <c:v>25.466666666666502</c:v>
                </c:pt>
                <c:pt idx="1528">
                  <c:v>25.483333333333167</c:v>
                </c:pt>
                <c:pt idx="1529">
                  <c:v>25.499999999999833</c:v>
                </c:pt>
                <c:pt idx="1530">
                  <c:v>25.516666666666499</c:v>
                </c:pt>
                <c:pt idx="1531">
                  <c:v>25.533333333333164</c:v>
                </c:pt>
                <c:pt idx="1532">
                  <c:v>25.54999999999983</c:v>
                </c:pt>
                <c:pt idx="1533">
                  <c:v>25.566666666666496</c:v>
                </c:pt>
                <c:pt idx="1534">
                  <c:v>25.583333333333162</c:v>
                </c:pt>
                <c:pt idx="1535">
                  <c:v>25.599999999999827</c:v>
                </c:pt>
                <c:pt idx="1536">
                  <c:v>25.616666666666493</c:v>
                </c:pt>
                <c:pt idx="1537">
                  <c:v>25.633333333333159</c:v>
                </c:pt>
                <c:pt idx="1538">
                  <c:v>25.649999999999824</c:v>
                </c:pt>
                <c:pt idx="1539">
                  <c:v>25.66666666666649</c:v>
                </c:pt>
                <c:pt idx="1540">
                  <c:v>25.683333333333156</c:v>
                </c:pt>
                <c:pt idx="1541">
                  <c:v>25.699999999999822</c:v>
                </c:pt>
                <c:pt idx="1542">
                  <c:v>25.716666666666487</c:v>
                </c:pt>
                <c:pt idx="1543">
                  <c:v>25.733333333333153</c:v>
                </c:pt>
                <c:pt idx="1544">
                  <c:v>25.749999999999819</c:v>
                </c:pt>
                <c:pt idx="1545">
                  <c:v>25.766666666666485</c:v>
                </c:pt>
                <c:pt idx="1546">
                  <c:v>25.78333333333315</c:v>
                </c:pt>
                <c:pt idx="1547">
                  <c:v>25.799999999999816</c:v>
                </c:pt>
                <c:pt idx="1548">
                  <c:v>25.816666666666482</c:v>
                </c:pt>
                <c:pt idx="1549">
                  <c:v>25.833333333333147</c:v>
                </c:pt>
                <c:pt idx="1550">
                  <c:v>25.849999999999813</c:v>
                </c:pt>
                <c:pt idx="1551">
                  <c:v>25.866666666666479</c:v>
                </c:pt>
                <c:pt idx="1552">
                  <c:v>25.883333333333145</c:v>
                </c:pt>
                <c:pt idx="1553">
                  <c:v>25.89999999999981</c:v>
                </c:pt>
                <c:pt idx="1554">
                  <c:v>25.916666666666476</c:v>
                </c:pt>
                <c:pt idx="1555">
                  <c:v>25.933333333333142</c:v>
                </c:pt>
                <c:pt idx="1556">
                  <c:v>25.949999999999807</c:v>
                </c:pt>
                <c:pt idx="1557">
                  <c:v>25.966666666666473</c:v>
                </c:pt>
                <c:pt idx="1558">
                  <c:v>25.983333333333139</c:v>
                </c:pt>
                <c:pt idx="1559">
                  <c:v>25.999999999999805</c:v>
                </c:pt>
                <c:pt idx="1560">
                  <c:v>26.01666666666647</c:v>
                </c:pt>
                <c:pt idx="1561">
                  <c:v>26.033333333333136</c:v>
                </c:pt>
                <c:pt idx="1562">
                  <c:v>26.049999999999802</c:v>
                </c:pt>
                <c:pt idx="1563">
                  <c:v>26.066666666666467</c:v>
                </c:pt>
                <c:pt idx="1564">
                  <c:v>26.083333333333133</c:v>
                </c:pt>
                <c:pt idx="1565">
                  <c:v>26.099999999999799</c:v>
                </c:pt>
                <c:pt idx="1566">
                  <c:v>26.116666666666465</c:v>
                </c:pt>
                <c:pt idx="1567">
                  <c:v>26.13333333333313</c:v>
                </c:pt>
                <c:pt idx="1568">
                  <c:v>26.149999999999796</c:v>
                </c:pt>
                <c:pt idx="1569">
                  <c:v>26.166666666666462</c:v>
                </c:pt>
                <c:pt idx="1570">
                  <c:v>26.183333333333128</c:v>
                </c:pt>
                <c:pt idx="1571">
                  <c:v>26.199999999999793</c:v>
                </c:pt>
                <c:pt idx="1572">
                  <c:v>26.216666666666459</c:v>
                </c:pt>
                <c:pt idx="1573">
                  <c:v>26.233333333333125</c:v>
                </c:pt>
                <c:pt idx="1574">
                  <c:v>26.24999999999979</c:v>
                </c:pt>
                <c:pt idx="1575">
                  <c:v>26.266666666666456</c:v>
                </c:pt>
                <c:pt idx="1576">
                  <c:v>26.283333333333122</c:v>
                </c:pt>
                <c:pt idx="1577">
                  <c:v>26.299999999999788</c:v>
                </c:pt>
                <c:pt idx="1578">
                  <c:v>26.316666666666453</c:v>
                </c:pt>
                <c:pt idx="1579">
                  <c:v>26.333333333333119</c:v>
                </c:pt>
                <c:pt idx="1580">
                  <c:v>26.349999999999785</c:v>
                </c:pt>
                <c:pt idx="1581">
                  <c:v>26.36666666666645</c:v>
                </c:pt>
                <c:pt idx="1582">
                  <c:v>26.383333333333116</c:v>
                </c:pt>
                <c:pt idx="1583">
                  <c:v>26.399999999999782</c:v>
                </c:pt>
                <c:pt idx="1584">
                  <c:v>26.416666666666448</c:v>
                </c:pt>
                <c:pt idx="1585">
                  <c:v>26.433333333333113</c:v>
                </c:pt>
                <c:pt idx="1586">
                  <c:v>26.449999999999779</c:v>
                </c:pt>
                <c:pt idx="1587">
                  <c:v>26.466666666666445</c:v>
                </c:pt>
                <c:pt idx="1588">
                  <c:v>26.48333333333311</c:v>
                </c:pt>
                <c:pt idx="1589">
                  <c:v>26.499999999999776</c:v>
                </c:pt>
                <c:pt idx="1590">
                  <c:v>26.516666666666442</c:v>
                </c:pt>
                <c:pt idx="1591">
                  <c:v>26.533333333333108</c:v>
                </c:pt>
                <c:pt idx="1592">
                  <c:v>26.549999999999773</c:v>
                </c:pt>
                <c:pt idx="1593">
                  <c:v>26.566666666666439</c:v>
                </c:pt>
                <c:pt idx="1594">
                  <c:v>26.583333333333105</c:v>
                </c:pt>
                <c:pt idx="1595">
                  <c:v>26.59999999999977</c:v>
                </c:pt>
                <c:pt idx="1596">
                  <c:v>26.616666666666436</c:v>
                </c:pt>
                <c:pt idx="1597">
                  <c:v>26.633333333333102</c:v>
                </c:pt>
                <c:pt idx="1598">
                  <c:v>26.649999999999768</c:v>
                </c:pt>
                <c:pt idx="1599">
                  <c:v>26.666666666666433</c:v>
                </c:pt>
                <c:pt idx="1600">
                  <c:v>26.683333333333099</c:v>
                </c:pt>
                <c:pt idx="1601">
                  <c:v>26.699999999999765</c:v>
                </c:pt>
                <c:pt idx="1602">
                  <c:v>26.716666666666431</c:v>
                </c:pt>
                <c:pt idx="1603">
                  <c:v>26.733333333333096</c:v>
                </c:pt>
                <c:pt idx="1604">
                  <c:v>26.749999999999762</c:v>
                </c:pt>
                <c:pt idx="1605">
                  <c:v>26.766666666666428</c:v>
                </c:pt>
                <c:pt idx="1606">
                  <c:v>26.783333333333093</c:v>
                </c:pt>
                <c:pt idx="1607">
                  <c:v>26.799999999999759</c:v>
                </c:pt>
                <c:pt idx="1608">
                  <c:v>26.816666666666425</c:v>
                </c:pt>
                <c:pt idx="1609">
                  <c:v>26.833333333333091</c:v>
                </c:pt>
                <c:pt idx="1610">
                  <c:v>26.849999999999756</c:v>
                </c:pt>
                <c:pt idx="1611">
                  <c:v>26.866666666666422</c:v>
                </c:pt>
                <c:pt idx="1612">
                  <c:v>26.883333333333088</c:v>
                </c:pt>
                <c:pt idx="1613">
                  <c:v>26.899999999999753</c:v>
                </c:pt>
                <c:pt idx="1614">
                  <c:v>26.916666666666419</c:v>
                </c:pt>
                <c:pt idx="1615">
                  <c:v>26.933333333333085</c:v>
                </c:pt>
                <c:pt idx="1616">
                  <c:v>26.949999999999751</c:v>
                </c:pt>
                <c:pt idx="1617">
                  <c:v>26.966666666666416</c:v>
                </c:pt>
                <c:pt idx="1618">
                  <c:v>26.983333333333082</c:v>
                </c:pt>
                <c:pt idx="1619">
                  <c:v>26.999999999999748</c:v>
                </c:pt>
                <c:pt idx="1620">
                  <c:v>27.016666666666413</c:v>
                </c:pt>
                <c:pt idx="1621">
                  <c:v>27.033333333333079</c:v>
                </c:pt>
                <c:pt idx="1622">
                  <c:v>27.049999999999745</c:v>
                </c:pt>
                <c:pt idx="1623">
                  <c:v>27.066666666666411</c:v>
                </c:pt>
                <c:pt idx="1624">
                  <c:v>27.083333333333076</c:v>
                </c:pt>
                <c:pt idx="1625">
                  <c:v>27.099999999999742</c:v>
                </c:pt>
                <c:pt idx="1626">
                  <c:v>27.116666666666408</c:v>
                </c:pt>
                <c:pt idx="1627">
                  <c:v>27.133333333333074</c:v>
                </c:pt>
                <c:pt idx="1628">
                  <c:v>27.149999999999739</c:v>
                </c:pt>
                <c:pt idx="1629">
                  <c:v>27.166666666666405</c:v>
                </c:pt>
                <c:pt idx="1630">
                  <c:v>27.183333333333071</c:v>
                </c:pt>
                <c:pt idx="1631">
                  <c:v>27.199999999999736</c:v>
                </c:pt>
                <c:pt idx="1632">
                  <c:v>27.216666666666402</c:v>
                </c:pt>
                <c:pt idx="1633">
                  <c:v>27.233333333333068</c:v>
                </c:pt>
                <c:pt idx="1634">
                  <c:v>27.249999999999734</c:v>
                </c:pt>
                <c:pt idx="1635">
                  <c:v>27.266666666666399</c:v>
                </c:pt>
                <c:pt idx="1636">
                  <c:v>27.283333333333065</c:v>
                </c:pt>
                <c:pt idx="1637">
                  <c:v>27.299999999999731</c:v>
                </c:pt>
                <c:pt idx="1638">
                  <c:v>27.316666666666396</c:v>
                </c:pt>
                <c:pt idx="1639">
                  <c:v>27.333333333333062</c:v>
                </c:pt>
                <c:pt idx="1640">
                  <c:v>27.349999999999728</c:v>
                </c:pt>
                <c:pt idx="1641">
                  <c:v>27.366666666666394</c:v>
                </c:pt>
                <c:pt idx="1642">
                  <c:v>27.383333333333059</c:v>
                </c:pt>
                <c:pt idx="1643">
                  <c:v>27.399999999999725</c:v>
                </c:pt>
                <c:pt idx="1644">
                  <c:v>27.416666666666391</c:v>
                </c:pt>
                <c:pt idx="1645">
                  <c:v>27.433333333333056</c:v>
                </c:pt>
                <c:pt idx="1646">
                  <c:v>27.449999999999722</c:v>
                </c:pt>
                <c:pt idx="1647">
                  <c:v>27.466666666666388</c:v>
                </c:pt>
                <c:pt idx="1648">
                  <c:v>27.483333333333054</c:v>
                </c:pt>
                <c:pt idx="1649">
                  <c:v>27.499999999999719</c:v>
                </c:pt>
                <c:pt idx="1650">
                  <c:v>27.516666666666385</c:v>
                </c:pt>
                <c:pt idx="1651">
                  <c:v>27.533333333333051</c:v>
                </c:pt>
                <c:pt idx="1652">
                  <c:v>27.549999999999716</c:v>
                </c:pt>
                <c:pt idx="1653">
                  <c:v>27.566666666666382</c:v>
                </c:pt>
                <c:pt idx="1654">
                  <c:v>27.583333333333048</c:v>
                </c:pt>
                <c:pt idx="1655">
                  <c:v>27.599999999999714</c:v>
                </c:pt>
                <c:pt idx="1656">
                  <c:v>27.616666666666379</c:v>
                </c:pt>
                <c:pt idx="1657">
                  <c:v>27.633333333333045</c:v>
                </c:pt>
                <c:pt idx="1658">
                  <c:v>27.649999999999711</c:v>
                </c:pt>
                <c:pt idx="1659">
                  <c:v>27.666666666666377</c:v>
                </c:pt>
                <c:pt idx="1660">
                  <c:v>27.683333333333042</c:v>
                </c:pt>
                <c:pt idx="1661">
                  <c:v>27.699999999999708</c:v>
                </c:pt>
                <c:pt idx="1662">
                  <c:v>27.716666666666374</c:v>
                </c:pt>
                <c:pt idx="1663">
                  <c:v>27.733333333333039</c:v>
                </c:pt>
                <c:pt idx="1664">
                  <c:v>27.749999999999705</c:v>
                </c:pt>
                <c:pt idx="1665">
                  <c:v>27.766666666666371</c:v>
                </c:pt>
                <c:pt idx="1666">
                  <c:v>27.783333333333037</c:v>
                </c:pt>
                <c:pt idx="1667">
                  <c:v>27.799999999999702</c:v>
                </c:pt>
                <c:pt idx="1668">
                  <c:v>27.816666666666368</c:v>
                </c:pt>
                <c:pt idx="1669">
                  <c:v>27.833333333333034</c:v>
                </c:pt>
                <c:pt idx="1670">
                  <c:v>27.849999999999699</c:v>
                </c:pt>
                <c:pt idx="1671">
                  <c:v>27.866666666666365</c:v>
                </c:pt>
                <c:pt idx="1672">
                  <c:v>27.883333333333031</c:v>
                </c:pt>
                <c:pt idx="1673">
                  <c:v>27.899999999999697</c:v>
                </c:pt>
                <c:pt idx="1674">
                  <c:v>27.916666666666362</c:v>
                </c:pt>
                <c:pt idx="1675">
                  <c:v>27.933333333333028</c:v>
                </c:pt>
                <c:pt idx="1676">
                  <c:v>27.949999999999694</c:v>
                </c:pt>
                <c:pt idx="1677">
                  <c:v>27.966666666666359</c:v>
                </c:pt>
                <c:pt idx="1678">
                  <c:v>27.983333333333025</c:v>
                </c:pt>
                <c:pt idx="1679">
                  <c:v>27.999999999999691</c:v>
                </c:pt>
                <c:pt idx="1680">
                  <c:v>28.016666666666357</c:v>
                </c:pt>
                <c:pt idx="1681">
                  <c:v>28.033333333333022</c:v>
                </c:pt>
                <c:pt idx="1682">
                  <c:v>28.049999999999688</c:v>
                </c:pt>
                <c:pt idx="1683">
                  <c:v>28.066666666666354</c:v>
                </c:pt>
                <c:pt idx="1684">
                  <c:v>28.08333333333302</c:v>
                </c:pt>
                <c:pt idx="1685">
                  <c:v>28.099999999999685</c:v>
                </c:pt>
                <c:pt idx="1686">
                  <c:v>28.116666666666351</c:v>
                </c:pt>
                <c:pt idx="1687">
                  <c:v>28.133333333333017</c:v>
                </c:pt>
                <c:pt idx="1688">
                  <c:v>28.149999999999682</c:v>
                </c:pt>
                <c:pt idx="1689">
                  <c:v>28.166666666666348</c:v>
                </c:pt>
                <c:pt idx="1690">
                  <c:v>28.183333333333014</c:v>
                </c:pt>
                <c:pt idx="1691">
                  <c:v>28.19999999999968</c:v>
                </c:pt>
                <c:pt idx="1692">
                  <c:v>28.216666666666345</c:v>
                </c:pt>
                <c:pt idx="1693">
                  <c:v>28.233333333333011</c:v>
                </c:pt>
                <c:pt idx="1694">
                  <c:v>28.249999999999677</c:v>
                </c:pt>
                <c:pt idx="1695">
                  <c:v>28.266666666666342</c:v>
                </c:pt>
                <c:pt idx="1696">
                  <c:v>28.283333333333008</c:v>
                </c:pt>
                <c:pt idx="1697">
                  <c:v>28.299999999999674</c:v>
                </c:pt>
                <c:pt idx="1698">
                  <c:v>28.31666666666634</c:v>
                </c:pt>
                <c:pt idx="1699">
                  <c:v>28.333333333333005</c:v>
                </c:pt>
                <c:pt idx="1700">
                  <c:v>28.349999999999671</c:v>
                </c:pt>
                <c:pt idx="1701">
                  <c:v>28.366666666666337</c:v>
                </c:pt>
                <c:pt idx="1702">
                  <c:v>28.383333333333002</c:v>
                </c:pt>
                <c:pt idx="1703">
                  <c:v>28.399999999999668</c:v>
                </c:pt>
                <c:pt idx="1704">
                  <c:v>28.416666666666334</c:v>
                </c:pt>
                <c:pt idx="1705">
                  <c:v>28.433333333333</c:v>
                </c:pt>
                <c:pt idx="1706">
                  <c:v>28.449999999999665</c:v>
                </c:pt>
                <c:pt idx="1707">
                  <c:v>28.466666666666331</c:v>
                </c:pt>
                <c:pt idx="1708">
                  <c:v>28.483333333332997</c:v>
                </c:pt>
                <c:pt idx="1709">
                  <c:v>28.499999999999662</c:v>
                </c:pt>
                <c:pt idx="1710">
                  <c:v>28.516666666666328</c:v>
                </c:pt>
                <c:pt idx="1711">
                  <c:v>28.533333333332994</c:v>
                </c:pt>
                <c:pt idx="1712">
                  <c:v>28.54999999999966</c:v>
                </c:pt>
                <c:pt idx="1713">
                  <c:v>28.566666666666325</c:v>
                </c:pt>
                <c:pt idx="1714">
                  <c:v>28.583333333332991</c:v>
                </c:pt>
                <c:pt idx="1715">
                  <c:v>28.599999999999657</c:v>
                </c:pt>
                <c:pt idx="1716">
                  <c:v>28.616666666666323</c:v>
                </c:pt>
                <c:pt idx="1717">
                  <c:v>28.633333333332988</c:v>
                </c:pt>
                <c:pt idx="1718">
                  <c:v>28.649999999999654</c:v>
                </c:pt>
                <c:pt idx="1719">
                  <c:v>28.66666666666632</c:v>
                </c:pt>
                <c:pt idx="1720">
                  <c:v>28.683333333332985</c:v>
                </c:pt>
                <c:pt idx="1721">
                  <c:v>28.699999999999651</c:v>
                </c:pt>
                <c:pt idx="1722">
                  <c:v>28.716666666666317</c:v>
                </c:pt>
                <c:pt idx="1723">
                  <c:v>28.733333333332983</c:v>
                </c:pt>
                <c:pt idx="1724">
                  <c:v>28.749999999999648</c:v>
                </c:pt>
                <c:pt idx="1725">
                  <c:v>28.766666666666314</c:v>
                </c:pt>
                <c:pt idx="1726">
                  <c:v>28.78333333333298</c:v>
                </c:pt>
                <c:pt idx="1727">
                  <c:v>28.799999999999645</c:v>
                </c:pt>
                <c:pt idx="1728">
                  <c:v>28.816666666666311</c:v>
                </c:pt>
                <c:pt idx="1729">
                  <c:v>28.833333333332977</c:v>
                </c:pt>
                <c:pt idx="1730">
                  <c:v>28.849999999999643</c:v>
                </c:pt>
                <c:pt idx="1731">
                  <c:v>28.866666666666308</c:v>
                </c:pt>
                <c:pt idx="1732">
                  <c:v>28.883333333332974</c:v>
                </c:pt>
                <c:pt idx="1733">
                  <c:v>28.89999999999964</c:v>
                </c:pt>
                <c:pt idx="1734">
                  <c:v>28.916666666666305</c:v>
                </c:pt>
                <c:pt idx="1735">
                  <c:v>28.933333333332971</c:v>
                </c:pt>
                <c:pt idx="1736">
                  <c:v>28.949999999999637</c:v>
                </c:pt>
                <c:pt idx="1737">
                  <c:v>28.966666666666303</c:v>
                </c:pt>
                <c:pt idx="1738">
                  <c:v>28.983333333332968</c:v>
                </c:pt>
                <c:pt idx="1739">
                  <c:v>28.999999999999634</c:v>
                </c:pt>
                <c:pt idx="1740">
                  <c:v>29.0166666666663</c:v>
                </c:pt>
                <c:pt idx="1741">
                  <c:v>29.033333333332966</c:v>
                </c:pt>
                <c:pt idx="1742">
                  <c:v>29.049999999999631</c:v>
                </c:pt>
                <c:pt idx="1743">
                  <c:v>29.066666666666297</c:v>
                </c:pt>
                <c:pt idx="1744">
                  <c:v>29.083333333332963</c:v>
                </c:pt>
                <c:pt idx="1745">
                  <c:v>29.099999999999628</c:v>
                </c:pt>
                <c:pt idx="1746">
                  <c:v>29.116666666666294</c:v>
                </c:pt>
                <c:pt idx="1747">
                  <c:v>29.13333333333296</c:v>
                </c:pt>
                <c:pt idx="1748">
                  <c:v>29.149999999999626</c:v>
                </c:pt>
                <c:pt idx="1749">
                  <c:v>29.166666666666291</c:v>
                </c:pt>
                <c:pt idx="1750">
                  <c:v>29.183333333332957</c:v>
                </c:pt>
                <c:pt idx="1751">
                  <c:v>29.199999999999623</c:v>
                </c:pt>
                <c:pt idx="1752">
                  <c:v>29.216666666666288</c:v>
                </c:pt>
                <c:pt idx="1753">
                  <c:v>29.233333333332954</c:v>
                </c:pt>
                <c:pt idx="1754">
                  <c:v>29.24999999999962</c:v>
                </c:pt>
                <c:pt idx="1755">
                  <c:v>29.266666666666286</c:v>
                </c:pt>
                <c:pt idx="1756">
                  <c:v>29.283333333332951</c:v>
                </c:pt>
                <c:pt idx="1757">
                  <c:v>29.299999999999617</c:v>
                </c:pt>
                <c:pt idx="1758">
                  <c:v>29.316666666666283</c:v>
                </c:pt>
                <c:pt idx="1759">
                  <c:v>29.333333333332948</c:v>
                </c:pt>
                <c:pt idx="1760">
                  <c:v>29.349999999999614</c:v>
                </c:pt>
                <c:pt idx="1761">
                  <c:v>29.36666666666628</c:v>
                </c:pt>
                <c:pt idx="1762">
                  <c:v>29.383333333332946</c:v>
                </c:pt>
                <c:pt idx="1763">
                  <c:v>29.399999999999611</c:v>
                </c:pt>
                <c:pt idx="1764">
                  <c:v>29.416666666666277</c:v>
                </c:pt>
                <c:pt idx="1765">
                  <c:v>29.433333333332943</c:v>
                </c:pt>
                <c:pt idx="1766">
                  <c:v>29.449999999999608</c:v>
                </c:pt>
                <c:pt idx="1767">
                  <c:v>29.466666666666274</c:v>
                </c:pt>
                <c:pt idx="1768">
                  <c:v>29.48333333333294</c:v>
                </c:pt>
                <c:pt idx="1769">
                  <c:v>29.499999999999606</c:v>
                </c:pt>
                <c:pt idx="1770">
                  <c:v>29.516666666666271</c:v>
                </c:pt>
                <c:pt idx="1771">
                  <c:v>29.533333333332937</c:v>
                </c:pt>
                <c:pt idx="1772">
                  <c:v>29.549999999999603</c:v>
                </c:pt>
                <c:pt idx="1773">
                  <c:v>29.566666666666269</c:v>
                </c:pt>
                <c:pt idx="1774">
                  <c:v>29.583333333332934</c:v>
                </c:pt>
                <c:pt idx="1775">
                  <c:v>29.5999999999996</c:v>
                </c:pt>
                <c:pt idx="1776">
                  <c:v>29.616666666666266</c:v>
                </c:pt>
                <c:pt idx="1777">
                  <c:v>29.633333333332931</c:v>
                </c:pt>
                <c:pt idx="1778">
                  <c:v>29.649999999999597</c:v>
                </c:pt>
                <c:pt idx="1779">
                  <c:v>29.666666666666263</c:v>
                </c:pt>
                <c:pt idx="1780">
                  <c:v>29.683333333332929</c:v>
                </c:pt>
                <c:pt idx="1781">
                  <c:v>29.699999999999594</c:v>
                </c:pt>
                <c:pt idx="1782">
                  <c:v>29.71666666666626</c:v>
                </c:pt>
                <c:pt idx="1783">
                  <c:v>29.733333333332926</c:v>
                </c:pt>
                <c:pt idx="1784">
                  <c:v>29.749999999999591</c:v>
                </c:pt>
                <c:pt idx="1785">
                  <c:v>29.766666666666257</c:v>
                </c:pt>
                <c:pt idx="1786">
                  <c:v>29.783333333332923</c:v>
                </c:pt>
                <c:pt idx="1787">
                  <c:v>29.799999999999589</c:v>
                </c:pt>
                <c:pt idx="1788">
                  <c:v>29.816666666666254</c:v>
                </c:pt>
                <c:pt idx="1789">
                  <c:v>29.83333333333292</c:v>
                </c:pt>
                <c:pt idx="1790">
                  <c:v>29.849999999999586</c:v>
                </c:pt>
                <c:pt idx="1791">
                  <c:v>29.866666666666251</c:v>
                </c:pt>
                <c:pt idx="1792">
                  <c:v>29.883333333332917</c:v>
                </c:pt>
                <c:pt idx="1793">
                  <c:v>29.899999999999583</c:v>
                </c:pt>
                <c:pt idx="1794">
                  <c:v>29.916666666666249</c:v>
                </c:pt>
                <c:pt idx="1795">
                  <c:v>29.933333333332914</c:v>
                </c:pt>
                <c:pt idx="1796">
                  <c:v>29.94999999999958</c:v>
                </c:pt>
                <c:pt idx="1797">
                  <c:v>29.966666666666246</c:v>
                </c:pt>
                <c:pt idx="1798">
                  <c:v>29.983333333332912</c:v>
                </c:pt>
                <c:pt idx="1799">
                  <c:v>29.999999999999577</c:v>
                </c:pt>
                <c:pt idx="1800">
                  <c:v>30.016666666666243</c:v>
                </c:pt>
                <c:pt idx="1801">
                  <c:v>30.033333333332909</c:v>
                </c:pt>
                <c:pt idx="1802">
                  <c:v>30.049999999999574</c:v>
                </c:pt>
                <c:pt idx="1803">
                  <c:v>30.06666666666624</c:v>
                </c:pt>
                <c:pt idx="1804">
                  <c:v>30.083333333332906</c:v>
                </c:pt>
                <c:pt idx="1805">
                  <c:v>30.099999999999572</c:v>
                </c:pt>
                <c:pt idx="1806">
                  <c:v>30.116666666666237</c:v>
                </c:pt>
                <c:pt idx="1807">
                  <c:v>30.133333333332903</c:v>
                </c:pt>
                <c:pt idx="1808">
                  <c:v>30.149999999999569</c:v>
                </c:pt>
                <c:pt idx="1809">
                  <c:v>30.166666666666234</c:v>
                </c:pt>
                <c:pt idx="1810">
                  <c:v>30.1833333333329</c:v>
                </c:pt>
                <c:pt idx="1811">
                  <c:v>30.199999999999566</c:v>
                </c:pt>
                <c:pt idx="1812">
                  <c:v>30.216666666666232</c:v>
                </c:pt>
                <c:pt idx="1813">
                  <c:v>30.233333333332897</c:v>
                </c:pt>
                <c:pt idx="1814">
                  <c:v>30.249999999999563</c:v>
                </c:pt>
                <c:pt idx="1815">
                  <c:v>30.266666666666229</c:v>
                </c:pt>
                <c:pt idx="1816">
                  <c:v>30.283333333332894</c:v>
                </c:pt>
                <c:pt idx="1817">
                  <c:v>30.29999999999956</c:v>
                </c:pt>
                <c:pt idx="1818">
                  <c:v>30.316666666666226</c:v>
                </c:pt>
                <c:pt idx="1819">
                  <c:v>30.333333333332892</c:v>
                </c:pt>
                <c:pt idx="1820">
                  <c:v>30.349999999999557</c:v>
                </c:pt>
                <c:pt idx="1821">
                  <c:v>30.366666666666223</c:v>
                </c:pt>
                <c:pt idx="1822">
                  <c:v>30.383333333332889</c:v>
                </c:pt>
                <c:pt idx="1823">
                  <c:v>30.399999999999554</c:v>
                </c:pt>
                <c:pt idx="1824">
                  <c:v>30.41666666666622</c:v>
                </c:pt>
                <c:pt idx="1825">
                  <c:v>30.433333333332886</c:v>
                </c:pt>
                <c:pt idx="1826">
                  <c:v>30.449999999999552</c:v>
                </c:pt>
                <c:pt idx="1827">
                  <c:v>30.466666666666217</c:v>
                </c:pt>
                <c:pt idx="1828">
                  <c:v>30.483333333332883</c:v>
                </c:pt>
                <c:pt idx="1829">
                  <c:v>30.499999999999549</c:v>
                </c:pt>
                <c:pt idx="1830">
                  <c:v>30.516666666666215</c:v>
                </c:pt>
                <c:pt idx="1831">
                  <c:v>30.53333333333288</c:v>
                </c:pt>
                <c:pt idx="1832">
                  <c:v>30.549999999999546</c:v>
                </c:pt>
                <c:pt idx="1833">
                  <c:v>30.566666666666212</c:v>
                </c:pt>
                <c:pt idx="1834">
                  <c:v>30.583333333332877</c:v>
                </c:pt>
                <c:pt idx="1835">
                  <c:v>30.599999999999543</c:v>
                </c:pt>
                <c:pt idx="1836">
                  <c:v>30.616666666666209</c:v>
                </c:pt>
                <c:pt idx="1837">
                  <c:v>30.633333333332875</c:v>
                </c:pt>
                <c:pt idx="1838">
                  <c:v>30.64999999999954</c:v>
                </c:pt>
                <c:pt idx="1839">
                  <c:v>30.666666666666206</c:v>
                </c:pt>
                <c:pt idx="1840">
                  <c:v>30.683333333332872</c:v>
                </c:pt>
                <c:pt idx="1841">
                  <c:v>30.699999999999537</c:v>
                </c:pt>
                <c:pt idx="1842">
                  <c:v>30.716666666666203</c:v>
                </c:pt>
                <c:pt idx="1843">
                  <c:v>30.733333333332869</c:v>
                </c:pt>
                <c:pt idx="1844">
                  <c:v>30.749999999999535</c:v>
                </c:pt>
                <c:pt idx="1845">
                  <c:v>30.7666666666662</c:v>
                </c:pt>
                <c:pt idx="1846">
                  <c:v>30.783333333332866</c:v>
                </c:pt>
                <c:pt idx="1847">
                  <c:v>30.799999999999532</c:v>
                </c:pt>
                <c:pt idx="1848">
                  <c:v>30.816666666666197</c:v>
                </c:pt>
                <c:pt idx="1849">
                  <c:v>30.833333333332863</c:v>
                </c:pt>
                <c:pt idx="1850">
                  <c:v>30.849999999999529</c:v>
                </c:pt>
                <c:pt idx="1851">
                  <c:v>30.866666666666195</c:v>
                </c:pt>
                <c:pt idx="1852">
                  <c:v>30.88333333333286</c:v>
                </c:pt>
                <c:pt idx="1853">
                  <c:v>30.899999999999526</c:v>
                </c:pt>
                <c:pt idx="1854">
                  <c:v>30.916666666666192</c:v>
                </c:pt>
                <c:pt idx="1855">
                  <c:v>30.933333333332858</c:v>
                </c:pt>
                <c:pt idx="1856">
                  <c:v>30.949999999999523</c:v>
                </c:pt>
                <c:pt idx="1857">
                  <c:v>30.966666666666189</c:v>
                </c:pt>
                <c:pt idx="1858">
                  <c:v>30.983333333332855</c:v>
                </c:pt>
                <c:pt idx="1859">
                  <c:v>30.99999999999952</c:v>
                </c:pt>
                <c:pt idx="1860">
                  <c:v>31.016666666666186</c:v>
                </c:pt>
                <c:pt idx="1861">
                  <c:v>31.033333333332852</c:v>
                </c:pt>
                <c:pt idx="1862">
                  <c:v>31.049999999999518</c:v>
                </c:pt>
                <c:pt idx="1863">
                  <c:v>31.066666666666183</c:v>
                </c:pt>
                <c:pt idx="1864">
                  <c:v>31.083333333332849</c:v>
                </c:pt>
                <c:pt idx="1865">
                  <c:v>31.099999999999515</c:v>
                </c:pt>
                <c:pt idx="1866">
                  <c:v>31.11666666666618</c:v>
                </c:pt>
                <c:pt idx="1867">
                  <c:v>31.133333333332846</c:v>
                </c:pt>
                <c:pt idx="1868">
                  <c:v>31.149999999999512</c:v>
                </c:pt>
                <c:pt idx="1869">
                  <c:v>31.166666666666178</c:v>
                </c:pt>
                <c:pt idx="1870">
                  <c:v>31.183333333332843</c:v>
                </c:pt>
                <c:pt idx="1871">
                  <c:v>31.199999999999509</c:v>
                </c:pt>
                <c:pt idx="1872">
                  <c:v>31.216666666666175</c:v>
                </c:pt>
                <c:pt idx="1873">
                  <c:v>31.23333333333284</c:v>
                </c:pt>
                <c:pt idx="1874">
                  <c:v>31.249999999999506</c:v>
                </c:pt>
                <c:pt idx="1875">
                  <c:v>31.266666666666172</c:v>
                </c:pt>
                <c:pt idx="1876">
                  <c:v>31.283333333332838</c:v>
                </c:pt>
                <c:pt idx="1877">
                  <c:v>31.299999999999503</c:v>
                </c:pt>
                <c:pt idx="1878">
                  <c:v>31.316666666666169</c:v>
                </c:pt>
                <c:pt idx="1879">
                  <c:v>31.333333333332835</c:v>
                </c:pt>
                <c:pt idx="1880">
                  <c:v>31.3499999999995</c:v>
                </c:pt>
                <c:pt idx="1881">
                  <c:v>31.366666666666166</c:v>
                </c:pt>
                <c:pt idx="1882">
                  <c:v>31.383333333332832</c:v>
                </c:pt>
                <c:pt idx="1883">
                  <c:v>31.399999999999498</c:v>
                </c:pt>
                <c:pt idx="1884">
                  <c:v>31.416666666666163</c:v>
                </c:pt>
                <c:pt idx="1885">
                  <c:v>31.433333333332829</c:v>
                </c:pt>
                <c:pt idx="1886">
                  <c:v>31.449999999999495</c:v>
                </c:pt>
                <c:pt idx="1887">
                  <c:v>31.466666666666161</c:v>
                </c:pt>
                <c:pt idx="1888">
                  <c:v>31.483333333332826</c:v>
                </c:pt>
                <c:pt idx="1889">
                  <c:v>31.499999999999492</c:v>
                </c:pt>
                <c:pt idx="1890">
                  <c:v>31.516666666666158</c:v>
                </c:pt>
                <c:pt idx="1891">
                  <c:v>31.533333333332823</c:v>
                </c:pt>
                <c:pt idx="1892">
                  <c:v>31.549999999999489</c:v>
                </c:pt>
                <c:pt idx="1893">
                  <c:v>31.566666666666155</c:v>
                </c:pt>
                <c:pt idx="1894">
                  <c:v>31.583333333332821</c:v>
                </c:pt>
                <c:pt idx="1895">
                  <c:v>31.599999999999486</c:v>
                </c:pt>
                <c:pt idx="1896">
                  <c:v>31.616666666666152</c:v>
                </c:pt>
                <c:pt idx="1897">
                  <c:v>31.633333333332818</c:v>
                </c:pt>
                <c:pt idx="1898">
                  <c:v>31.649999999999483</c:v>
                </c:pt>
                <c:pt idx="1899">
                  <c:v>31.666666666666149</c:v>
                </c:pt>
                <c:pt idx="1900">
                  <c:v>31.683333333332815</c:v>
                </c:pt>
                <c:pt idx="1901">
                  <c:v>31.699999999999481</c:v>
                </c:pt>
                <c:pt idx="1902">
                  <c:v>31.716666666666146</c:v>
                </c:pt>
                <c:pt idx="1903">
                  <c:v>31.733333333332812</c:v>
                </c:pt>
                <c:pt idx="1904">
                  <c:v>31.749999999999478</c:v>
                </c:pt>
                <c:pt idx="1905">
                  <c:v>31.766666666666143</c:v>
                </c:pt>
                <c:pt idx="1906">
                  <c:v>31.783333333332809</c:v>
                </c:pt>
                <c:pt idx="1907">
                  <c:v>31.799999999999475</c:v>
                </c:pt>
                <c:pt idx="1908">
                  <c:v>31.816666666666141</c:v>
                </c:pt>
                <c:pt idx="1909">
                  <c:v>31.833333333332806</c:v>
                </c:pt>
                <c:pt idx="1910">
                  <c:v>31.849999999999472</c:v>
                </c:pt>
                <c:pt idx="1911">
                  <c:v>31.866666666666138</c:v>
                </c:pt>
                <c:pt idx="1912">
                  <c:v>31.883333333332804</c:v>
                </c:pt>
                <c:pt idx="1913">
                  <c:v>31.899999999999469</c:v>
                </c:pt>
                <c:pt idx="1914">
                  <c:v>31.916666666666135</c:v>
                </c:pt>
                <c:pt idx="1915">
                  <c:v>31.933333333332801</c:v>
                </c:pt>
                <c:pt idx="1916">
                  <c:v>31.949999999999466</c:v>
                </c:pt>
                <c:pt idx="1917">
                  <c:v>31.966666666666132</c:v>
                </c:pt>
                <c:pt idx="1918">
                  <c:v>31.983333333332798</c:v>
                </c:pt>
                <c:pt idx="1919">
                  <c:v>31.999999999999464</c:v>
                </c:pt>
                <c:pt idx="1920">
                  <c:v>32.016666666666133</c:v>
                </c:pt>
                <c:pt idx="1921">
                  <c:v>32.033333333332799</c:v>
                </c:pt>
                <c:pt idx="1922">
                  <c:v>32.049999999999464</c:v>
                </c:pt>
                <c:pt idx="1923">
                  <c:v>32.06666666666613</c:v>
                </c:pt>
                <c:pt idx="1924">
                  <c:v>32.083333333332796</c:v>
                </c:pt>
                <c:pt idx="1925">
                  <c:v>32.099999999999461</c:v>
                </c:pt>
                <c:pt idx="1926">
                  <c:v>32.116666666666127</c:v>
                </c:pt>
                <c:pt idx="1927">
                  <c:v>32.133333333332793</c:v>
                </c:pt>
                <c:pt idx="1928">
                  <c:v>32.149999999999459</c:v>
                </c:pt>
                <c:pt idx="1929">
                  <c:v>32.166666666666124</c:v>
                </c:pt>
                <c:pt idx="1930">
                  <c:v>32.18333333333279</c:v>
                </c:pt>
                <c:pt idx="1931">
                  <c:v>32.199999999999456</c:v>
                </c:pt>
                <c:pt idx="1932">
                  <c:v>32.216666666666121</c:v>
                </c:pt>
                <c:pt idx="1933">
                  <c:v>32.233333333332787</c:v>
                </c:pt>
                <c:pt idx="1934">
                  <c:v>32.249999999999453</c:v>
                </c:pt>
                <c:pt idx="1935">
                  <c:v>32.266666666666119</c:v>
                </c:pt>
                <c:pt idx="1936">
                  <c:v>32.283333333332784</c:v>
                </c:pt>
                <c:pt idx="1937">
                  <c:v>32.29999999999945</c:v>
                </c:pt>
                <c:pt idx="1938">
                  <c:v>32.316666666666116</c:v>
                </c:pt>
                <c:pt idx="1939">
                  <c:v>32.333333333332781</c:v>
                </c:pt>
                <c:pt idx="1940">
                  <c:v>32.349999999999447</c:v>
                </c:pt>
                <c:pt idx="1941">
                  <c:v>32.366666666666113</c:v>
                </c:pt>
                <c:pt idx="1942">
                  <c:v>32.383333333332779</c:v>
                </c:pt>
                <c:pt idx="1943">
                  <c:v>32.399999999999444</c:v>
                </c:pt>
                <c:pt idx="1944">
                  <c:v>32.41666666666611</c:v>
                </c:pt>
                <c:pt idx="1945">
                  <c:v>32.433333333332776</c:v>
                </c:pt>
                <c:pt idx="1946">
                  <c:v>32.449999999999442</c:v>
                </c:pt>
                <c:pt idx="1947">
                  <c:v>32.466666666666107</c:v>
                </c:pt>
                <c:pt idx="1948">
                  <c:v>32.483333333332773</c:v>
                </c:pt>
                <c:pt idx="1949">
                  <c:v>32.499999999999439</c:v>
                </c:pt>
                <c:pt idx="1950">
                  <c:v>32.516666666666104</c:v>
                </c:pt>
                <c:pt idx="1951">
                  <c:v>32.53333333333277</c:v>
                </c:pt>
                <c:pt idx="1952">
                  <c:v>32.549999999999436</c:v>
                </c:pt>
                <c:pt idx="1953">
                  <c:v>32.566666666666102</c:v>
                </c:pt>
                <c:pt idx="1954">
                  <c:v>32.583333333332767</c:v>
                </c:pt>
                <c:pt idx="1955">
                  <c:v>32.599999999999433</c:v>
                </c:pt>
                <c:pt idx="1956">
                  <c:v>32.616666666666099</c:v>
                </c:pt>
                <c:pt idx="1957">
                  <c:v>32.633333333332764</c:v>
                </c:pt>
                <c:pt idx="1958">
                  <c:v>32.64999999999943</c:v>
                </c:pt>
                <c:pt idx="1959">
                  <c:v>32.666666666666096</c:v>
                </c:pt>
                <c:pt idx="1960">
                  <c:v>32.683333333332762</c:v>
                </c:pt>
                <c:pt idx="1961">
                  <c:v>32.699999999999427</c:v>
                </c:pt>
                <c:pt idx="1962">
                  <c:v>32.716666666666093</c:v>
                </c:pt>
                <c:pt idx="1963">
                  <c:v>32.733333333332759</c:v>
                </c:pt>
                <c:pt idx="1964">
                  <c:v>32.749999999999424</c:v>
                </c:pt>
                <c:pt idx="1965">
                  <c:v>32.76666666666609</c:v>
                </c:pt>
                <c:pt idx="1966">
                  <c:v>32.783333333332756</c:v>
                </c:pt>
                <c:pt idx="1967">
                  <c:v>32.799999999999422</c:v>
                </c:pt>
                <c:pt idx="1968">
                  <c:v>32.816666666666087</c:v>
                </c:pt>
                <c:pt idx="1969">
                  <c:v>32.833333333332753</c:v>
                </c:pt>
                <c:pt idx="1970">
                  <c:v>32.849999999999419</c:v>
                </c:pt>
                <c:pt idx="1971">
                  <c:v>32.866666666666084</c:v>
                </c:pt>
                <c:pt idx="1972">
                  <c:v>32.88333333333275</c:v>
                </c:pt>
                <c:pt idx="1973">
                  <c:v>32.899999999999416</c:v>
                </c:pt>
                <c:pt idx="1974">
                  <c:v>32.916666666666082</c:v>
                </c:pt>
                <c:pt idx="1975">
                  <c:v>32.933333333332747</c:v>
                </c:pt>
                <c:pt idx="1976">
                  <c:v>32.949999999999413</c:v>
                </c:pt>
                <c:pt idx="1977">
                  <c:v>32.966666666666079</c:v>
                </c:pt>
                <c:pt idx="1978">
                  <c:v>32.983333333332745</c:v>
                </c:pt>
                <c:pt idx="1979">
                  <c:v>32.99999999999941</c:v>
                </c:pt>
                <c:pt idx="1980">
                  <c:v>33.016666666666076</c:v>
                </c:pt>
                <c:pt idx="1981">
                  <c:v>33.033333333332742</c:v>
                </c:pt>
                <c:pt idx="1982">
                  <c:v>33.049999999999407</c:v>
                </c:pt>
                <c:pt idx="1983">
                  <c:v>33.066666666666073</c:v>
                </c:pt>
                <c:pt idx="1984">
                  <c:v>33.083333333332739</c:v>
                </c:pt>
                <c:pt idx="1985">
                  <c:v>33.099999999999405</c:v>
                </c:pt>
                <c:pt idx="1986">
                  <c:v>33.11666666666607</c:v>
                </c:pt>
                <c:pt idx="1987">
                  <c:v>33.133333333332736</c:v>
                </c:pt>
                <c:pt idx="1988">
                  <c:v>33.149999999999402</c:v>
                </c:pt>
                <c:pt idx="1989">
                  <c:v>33.166666666666067</c:v>
                </c:pt>
                <c:pt idx="1990">
                  <c:v>33.183333333332733</c:v>
                </c:pt>
                <c:pt idx="1991">
                  <c:v>33.199999999999399</c:v>
                </c:pt>
                <c:pt idx="1992">
                  <c:v>33.216666666666065</c:v>
                </c:pt>
                <c:pt idx="1993">
                  <c:v>33.23333333333273</c:v>
                </c:pt>
                <c:pt idx="1994">
                  <c:v>33.249999999999396</c:v>
                </c:pt>
                <c:pt idx="1995">
                  <c:v>33.266666666666062</c:v>
                </c:pt>
                <c:pt idx="1996">
                  <c:v>33.283333333332727</c:v>
                </c:pt>
                <c:pt idx="1997">
                  <c:v>33.299999999999393</c:v>
                </c:pt>
                <c:pt idx="1998">
                  <c:v>33.316666666666059</c:v>
                </c:pt>
                <c:pt idx="1999">
                  <c:v>33.333333333332725</c:v>
                </c:pt>
                <c:pt idx="2000">
                  <c:v>33.34999999999939</c:v>
                </c:pt>
                <c:pt idx="2001">
                  <c:v>33.366666666666056</c:v>
                </c:pt>
                <c:pt idx="2002">
                  <c:v>33.383333333332722</c:v>
                </c:pt>
                <c:pt idx="2003">
                  <c:v>33.399999999999388</c:v>
                </c:pt>
                <c:pt idx="2004">
                  <c:v>33.416666666666053</c:v>
                </c:pt>
                <c:pt idx="2005">
                  <c:v>33.433333333332719</c:v>
                </c:pt>
                <c:pt idx="2006">
                  <c:v>33.449999999999385</c:v>
                </c:pt>
                <c:pt idx="2007">
                  <c:v>33.46666666666605</c:v>
                </c:pt>
                <c:pt idx="2008">
                  <c:v>33.483333333332716</c:v>
                </c:pt>
                <c:pt idx="2009">
                  <c:v>33.499999999999382</c:v>
                </c:pt>
                <c:pt idx="2010">
                  <c:v>33.516666666666048</c:v>
                </c:pt>
                <c:pt idx="2011">
                  <c:v>33.533333333332713</c:v>
                </c:pt>
                <c:pt idx="2012">
                  <c:v>33.549999999999379</c:v>
                </c:pt>
                <c:pt idx="2013">
                  <c:v>33.566666666666045</c:v>
                </c:pt>
                <c:pt idx="2014">
                  <c:v>33.58333333333271</c:v>
                </c:pt>
                <c:pt idx="2015">
                  <c:v>33.599999999999376</c:v>
                </c:pt>
                <c:pt idx="2016">
                  <c:v>33.616666666666042</c:v>
                </c:pt>
                <c:pt idx="2017">
                  <c:v>33.633333333332708</c:v>
                </c:pt>
                <c:pt idx="2018">
                  <c:v>33.649999999999373</c:v>
                </c:pt>
                <c:pt idx="2019">
                  <c:v>33.666666666666039</c:v>
                </c:pt>
                <c:pt idx="2020">
                  <c:v>33.683333333332705</c:v>
                </c:pt>
                <c:pt idx="2021">
                  <c:v>33.69999999999937</c:v>
                </c:pt>
                <c:pt idx="2022">
                  <c:v>33.716666666666036</c:v>
                </c:pt>
                <c:pt idx="2023">
                  <c:v>33.733333333332702</c:v>
                </c:pt>
                <c:pt idx="2024">
                  <c:v>33.749999999999368</c:v>
                </c:pt>
                <c:pt idx="2025">
                  <c:v>33.766666666666033</c:v>
                </c:pt>
                <c:pt idx="2026">
                  <c:v>33.783333333332699</c:v>
                </c:pt>
                <c:pt idx="2027">
                  <c:v>33.799999999999365</c:v>
                </c:pt>
                <c:pt idx="2028">
                  <c:v>33.81666666666603</c:v>
                </c:pt>
                <c:pt idx="2029">
                  <c:v>33.833333333332696</c:v>
                </c:pt>
                <c:pt idx="2030">
                  <c:v>33.849999999999362</c:v>
                </c:pt>
                <c:pt idx="2031">
                  <c:v>33.866666666666028</c:v>
                </c:pt>
                <c:pt idx="2032">
                  <c:v>33.883333333332693</c:v>
                </c:pt>
                <c:pt idx="2033">
                  <c:v>33.899999999999359</c:v>
                </c:pt>
                <c:pt idx="2034">
                  <c:v>33.916666666666025</c:v>
                </c:pt>
                <c:pt idx="2035">
                  <c:v>33.933333333332691</c:v>
                </c:pt>
                <c:pt idx="2036">
                  <c:v>33.949999999999356</c:v>
                </c:pt>
                <c:pt idx="2037">
                  <c:v>33.966666666666022</c:v>
                </c:pt>
                <c:pt idx="2038">
                  <c:v>33.983333333332688</c:v>
                </c:pt>
                <c:pt idx="2039">
                  <c:v>33.999999999999353</c:v>
                </c:pt>
                <c:pt idx="2040">
                  <c:v>34.016666666666019</c:v>
                </c:pt>
                <c:pt idx="2041">
                  <c:v>34.033333333332685</c:v>
                </c:pt>
                <c:pt idx="2042">
                  <c:v>34.049999999999351</c:v>
                </c:pt>
                <c:pt idx="2043">
                  <c:v>34.066666666666016</c:v>
                </c:pt>
                <c:pt idx="2044">
                  <c:v>34.083333333332682</c:v>
                </c:pt>
                <c:pt idx="2045">
                  <c:v>34.099999999999348</c:v>
                </c:pt>
                <c:pt idx="2046">
                  <c:v>34.116666666666013</c:v>
                </c:pt>
                <c:pt idx="2047">
                  <c:v>34.133333333332679</c:v>
                </c:pt>
                <c:pt idx="2048">
                  <c:v>34.149999999999345</c:v>
                </c:pt>
                <c:pt idx="2049">
                  <c:v>34.166666666666011</c:v>
                </c:pt>
                <c:pt idx="2050">
                  <c:v>34.183333333332676</c:v>
                </c:pt>
                <c:pt idx="2051">
                  <c:v>34.199999999999342</c:v>
                </c:pt>
                <c:pt idx="2052">
                  <c:v>34.216666666666008</c:v>
                </c:pt>
                <c:pt idx="2053">
                  <c:v>34.233333333332673</c:v>
                </c:pt>
                <c:pt idx="2054">
                  <c:v>34.249999999999339</c:v>
                </c:pt>
                <c:pt idx="2055">
                  <c:v>34.266666666666005</c:v>
                </c:pt>
                <c:pt idx="2056">
                  <c:v>34.283333333332671</c:v>
                </c:pt>
                <c:pt idx="2057">
                  <c:v>34.299999999999336</c:v>
                </c:pt>
                <c:pt idx="2058">
                  <c:v>34.316666666666002</c:v>
                </c:pt>
                <c:pt idx="2059">
                  <c:v>34.333333333332668</c:v>
                </c:pt>
                <c:pt idx="2060">
                  <c:v>34.349999999999334</c:v>
                </c:pt>
                <c:pt idx="2061">
                  <c:v>34.366666666665999</c:v>
                </c:pt>
                <c:pt idx="2062">
                  <c:v>34.383333333332665</c:v>
                </c:pt>
                <c:pt idx="2063">
                  <c:v>34.399999999999331</c:v>
                </c:pt>
                <c:pt idx="2064">
                  <c:v>34.416666666665996</c:v>
                </c:pt>
                <c:pt idx="2065">
                  <c:v>34.433333333332662</c:v>
                </c:pt>
                <c:pt idx="2066">
                  <c:v>34.449999999999328</c:v>
                </c:pt>
                <c:pt idx="2067">
                  <c:v>34.466666666665994</c:v>
                </c:pt>
                <c:pt idx="2068">
                  <c:v>34.483333333332659</c:v>
                </c:pt>
                <c:pt idx="2069">
                  <c:v>34.499999999999325</c:v>
                </c:pt>
                <c:pt idx="2070">
                  <c:v>34.516666666665991</c:v>
                </c:pt>
                <c:pt idx="2071">
                  <c:v>34.533333333332656</c:v>
                </c:pt>
                <c:pt idx="2072">
                  <c:v>34.549999999999322</c:v>
                </c:pt>
                <c:pt idx="2073">
                  <c:v>34.566666666665988</c:v>
                </c:pt>
                <c:pt idx="2074">
                  <c:v>34.583333333332654</c:v>
                </c:pt>
                <c:pt idx="2075">
                  <c:v>34.599999999999319</c:v>
                </c:pt>
                <c:pt idx="2076">
                  <c:v>34.616666666665985</c:v>
                </c:pt>
                <c:pt idx="2077">
                  <c:v>34.633333333332651</c:v>
                </c:pt>
                <c:pt idx="2078">
                  <c:v>34.649999999999316</c:v>
                </c:pt>
                <c:pt idx="2079">
                  <c:v>34.666666666665982</c:v>
                </c:pt>
                <c:pt idx="2080">
                  <c:v>34.683333333332648</c:v>
                </c:pt>
                <c:pt idx="2081">
                  <c:v>34.699999999999314</c:v>
                </c:pt>
                <c:pt idx="2082">
                  <c:v>34.716666666665979</c:v>
                </c:pt>
                <c:pt idx="2083">
                  <c:v>34.733333333332645</c:v>
                </c:pt>
                <c:pt idx="2084">
                  <c:v>34.749999999999311</c:v>
                </c:pt>
                <c:pt idx="2085">
                  <c:v>34.766666666665976</c:v>
                </c:pt>
                <c:pt idx="2086">
                  <c:v>34.783333333332642</c:v>
                </c:pt>
                <c:pt idx="2087">
                  <c:v>34.799999999999308</c:v>
                </c:pt>
                <c:pt idx="2088">
                  <c:v>34.816666666665974</c:v>
                </c:pt>
                <c:pt idx="2089">
                  <c:v>34.833333333332639</c:v>
                </c:pt>
                <c:pt idx="2090">
                  <c:v>34.849999999999305</c:v>
                </c:pt>
                <c:pt idx="2091">
                  <c:v>34.866666666665971</c:v>
                </c:pt>
                <c:pt idx="2092">
                  <c:v>34.883333333332637</c:v>
                </c:pt>
                <c:pt idx="2093">
                  <c:v>34.899999999999302</c:v>
                </c:pt>
                <c:pt idx="2094">
                  <c:v>34.916666666665968</c:v>
                </c:pt>
                <c:pt idx="2095">
                  <c:v>34.933333333332634</c:v>
                </c:pt>
                <c:pt idx="2096">
                  <c:v>34.949999999999299</c:v>
                </c:pt>
                <c:pt idx="2097">
                  <c:v>34.966666666665965</c:v>
                </c:pt>
                <c:pt idx="2098">
                  <c:v>34.983333333332631</c:v>
                </c:pt>
                <c:pt idx="2099">
                  <c:v>34.999999999999297</c:v>
                </c:pt>
                <c:pt idx="2100">
                  <c:v>35.016666666665962</c:v>
                </c:pt>
                <c:pt idx="2101">
                  <c:v>35.033333333332628</c:v>
                </c:pt>
                <c:pt idx="2102">
                  <c:v>35.049999999999294</c:v>
                </c:pt>
                <c:pt idx="2103">
                  <c:v>35.066666666665959</c:v>
                </c:pt>
                <c:pt idx="2104">
                  <c:v>35.083333333332625</c:v>
                </c:pt>
                <c:pt idx="2105">
                  <c:v>35.099999999999291</c:v>
                </c:pt>
                <c:pt idx="2106">
                  <c:v>35.116666666665957</c:v>
                </c:pt>
                <c:pt idx="2107">
                  <c:v>35.133333333332622</c:v>
                </c:pt>
                <c:pt idx="2108">
                  <c:v>35.149999999999288</c:v>
                </c:pt>
                <c:pt idx="2109">
                  <c:v>35.166666666665954</c:v>
                </c:pt>
                <c:pt idx="2110">
                  <c:v>35.183333333332619</c:v>
                </c:pt>
                <c:pt idx="2111">
                  <c:v>35.199999999999285</c:v>
                </c:pt>
                <c:pt idx="2112">
                  <c:v>35.216666666665951</c:v>
                </c:pt>
                <c:pt idx="2113">
                  <c:v>35.233333333332617</c:v>
                </c:pt>
                <c:pt idx="2114">
                  <c:v>35.249999999999282</c:v>
                </c:pt>
                <c:pt idx="2115">
                  <c:v>35.266666666665948</c:v>
                </c:pt>
                <c:pt idx="2116">
                  <c:v>35.283333333332614</c:v>
                </c:pt>
                <c:pt idx="2117">
                  <c:v>35.29999999999928</c:v>
                </c:pt>
                <c:pt idx="2118">
                  <c:v>35.316666666665945</c:v>
                </c:pt>
                <c:pt idx="2119">
                  <c:v>35.333333333332611</c:v>
                </c:pt>
                <c:pt idx="2120">
                  <c:v>35.349999999999277</c:v>
                </c:pt>
                <c:pt idx="2121">
                  <c:v>35.366666666665942</c:v>
                </c:pt>
                <c:pt idx="2122">
                  <c:v>35.383333333332608</c:v>
                </c:pt>
                <c:pt idx="2123">
                  <c:v>35.399999999999274</c:v>
                </c:pt>
                <c:pt idx="2124">
                  <c:v>35.41666666666594</c:v>
                </c:pt>
                <c:pt idx="2125">
                  <c:v>35.433333333332605</c:v>
                </c:pt>
                <c:pt idx="2126">
                  <c:v>35.449999999999271</c:v>
                </c:pt>
                <c:pt idx="2127">
                  <c:v>35.466666666665937</c:v>
                </c:pt>
                <c:pt idx="2128">
                  <c:v>35.483333333332602</c:v>
                </c:pt>
                <c:pt idx="2129">
                  <c:v>35.499999999999268</c:v>
                </c:pt>
                <c:pt idx="2130">
                  <c:v>35.516666666665934</c:v>
                </c:pt>
                <c:pt idx="2131">
                  <c:v>35.5333333333326</c:v>
                </c:pt>
                <c:pt idx="2132">
                  <c:v>35.549999999999265</c:v>
                </c:pt>
                <c:pt idx="2133">
                  <c:v>35.566666666665931</c:v>
                </c:pt>
                <c:pt idx="2134">
                  <c:v>35.583333333332597</c:v>
                </c:pt>
                <c:pt idx="2135">
                  <c:v>35.599999999999262</c:v>
                </c:pt>
                <c:pt idx="2136">
                  <c:v>35.616666666665928</c:v>
                </c:pt>
                <c:pt idx="2137">
                  <c:v>35.633333333332594</c:v>
                </c:pt>
                <c:pt idx="2138">
                  <c:v>35.64999999999926</c:v>
                </c:pt>
                <c:pt idx="2139">
                  <c:v>35.666666666665925</c:v>
                </c:pt>
                <c:pt idx="2140">
                  <c:v>35.683333333332591</c:v>
                </c:pt>
                <c:pt idx="2141">
                  <c:v>35.699999999999257</c:v>
                </c:pt>
                <c:pt idx="2142">
                  <c:v>35.716666666665922</c:v>
                </c:pt>
                <c:pt idx="2143">
                  <c:v>35.733333333332588</c:v>
                </c:pt>
                <c:pt idx="2144">
                  <c:v>35.749999999999254</c:v>
                </c:pt>
                <c:pt idx="2145">
                  <c:v>35.76666666666592</c:v>
                </c:pt>
                <c:pt idx="2146">
                  <c:v>35.783333333332585</c:v>
                </c:pt>
                <c:pt idx="2147">
                  <c:v>35.799999999999251</c:v>
                </c:pt>
                <c:pt idx="2148">
                  <c:v>35.816666666665917</c:v>
                </c:pt>
                <c:pt idx="2149">
                  <c:v>35.833333333332583</c:v>
                </c:pt>
                <c:pt idx="2150">
                  <c:v>35.849999999999248</c:v>
                </c:pt>
                <c:pt idx="2151">
                  <c:v>35.866666666665914</c:v>
                </c:pt>
                <c:pt idx="2152">
                  <c:v>35.88333333333258</c:v>
                </c:pt>
                <c:pt idx="2153">
                  <c:v>35.899999999999245</c:v>
                </c:pt>
                <c:pt idx="2154">
                  <c:v>35.916666666665911</c:v>
                </c:pt>
                <c:pt idx="2155">
                  <c:v>35.933333333332577</c:v>
                </c:pt>
                <c:pt idx="2156">
                  <c:v>35.949999999999243</c:v>
                </c:pt>
                <c:pt idx="2157">
                  <c:v>35.966666666665908</c:v>
                </c:pt>
                <c:pt idx="2158">
                  <c:v>35.983333333332574</c:v>
                </c:pt>
                <c:pt idx="2159">
                  <c:v>35.99999999999924</c:v>
                </c:pt>
                <c:pt idx="2160">
                  <c:v>36.016666666665905</c:v>
                </c:pt>
                <c:pt idx="2161">
                  <c:v>36.033333333332571</c:v>
                </c:pt>
                <c:pt idx="2162">
                  <c:v>36.049999999999237</c:v>
                </c:pt>
                <c:pt idx="2163">
                  <c:v>36.066666666665903</c:v>
                </c:pt>
                <c:pt idx="2164">
                  <c:v>36.083333333332568</c:v>
                </c:pt>
                <c:pt idx="2165">
                  <c:v>36.099999999999234</c:v>
                </c:pt>
                <c:pt idx="2166">
                  <c:v>36.1166666666659</c:v>
                </c:pt>
                <c:pt idx="2167">
                  <c:v>36.133333333332565</c:v>
                </c:pt>
                <c:pt idx="2168">
                  <c:v>36.149999999999231</c:v>
                </c:pt>
                <c:pt idx="2169">
                  <c:v>36.166666666665897</c:v>
                </c:pt>
                <c:pt idx="2170">
                  <c:v>36.183333333332563</c:v>
                </c:pt>
                <c:pt idx="2171">
                  <c:v>36.199999999999228</c:v>
                </c:pt>
                <c:pt idx="2172">
                  <c:v>36.216666666665894</c:v>
                </c:pt>
                <c:pt idx="2173">
                  <c:v>36.23333333333256</c:v>
                </c:pt>
                <c:pt idx="2174">
                  <c:v>36.249999999999226</c:v>
                </c:pt>
                <c:pt idx="2175">
                  <c:v>36.266666666665891</c:v>
                </c:pt>
                <c:pt idx="2176">
                  <c:v>36.283333333332557</c:v>
                </c:pt>
                <c:pt idx="2177">
                  <c:v>36.299999999999223</c:v>
                </c:pt>
                <c:pt idx="2178">
                  <c:v>36.316666666665888</c:v>
                </c:pt>
                <c:pt idx="2179">
                  <c:v>36.333333333332554</c:v>
                </c:pt>
                <c:pt idx="2180">
                  <c:v>36.34999999999922</c:v>
                </c:pt>
                <c:pt idx="2181">
                  <c:v>36.366666666665886</c:v>
                </c:pt>
                <c:pt idx="2182">
                  <c:v>36.383333333332551</c:v>
                </c:pt>
                <c:pt idx="2183">
                  <c:v>36.399999999999217</c:v>
                </c:pt>
                <c:pt idx="2184">
                  <c:v>36.416666666665883</c:v>
                </c:pt>
                <c:pt idx="2185">
                  <c:v>36.433333333332548</c:v>
                </c:pt>
                <c:pt idx="2186">
                  <c:v>36.449999999999214</c:v>
                </c:pt>
                <c:pt idx="2187">
                  <c:v>36.46666666666588</c:v>
                </c:pt>
                <c:pt idx="2188">
                  <c:v>36.483333333332546</c:v>
                </c:pt>
                <c:pt idx="2189">
                  <c:v>36.499999999999211</c:v>
                </c:pt>
                <c:pt idx="2190">
                  <c:v>36.516666666665877</c:v>
                </c:pt>
                <c:pt idx="2191">
                  <c:v>36.533333333332543</c:v>
                </c:pt>
                <c:pt idx="2192">
                  <c:v>36.549999999999208</c:v>
                </c:pt>
                <c:pt idx="2193">
                  <c:v>36.566666666665874</c:v>
                </c:pt>
                <c:pt idx="2194">
                  <c:v>36.58333333333254</c:v>
                </c:pt>
                <c:pt idx="2195">
                  <c:v>36.599999999999206</c:v>
                </c:pt>
                <c:pt idx="2196">
                  <c:v>36.616666666665871</c:v>
                </c:pt>
                <c:pt idx="2197">
                  <c:v>36.633333333332537</c:v>
                </c:pt>
                <c:pt idx="2198">
                  <c:v>36.649999999999203</c:v>
                </c:pt>
                <c:pt idx="2199">
                  <c:v>36.666666666665868</c:v>
                </c:pt>
                <c:pt idx="2200">
                  <c:v>36.683333333332534</c:v>
                </c:pt>
                <c:pt idx="2201">
                  <c:v>36.6999999999992</c:v>
                </c:pt>
                <c:pt idx="2202">
                  <c:v>36.716666666665866</c:v>
                </c:pt>
                <c:pt idx="2203">
                  <c:v>36.733333333332531</c:v>
                </c:pt>
                <c:pt idx="2204">
                  <c:v>36.749999999999197</c:v>
                </c:pt>
                <c:pt idx="2205">
                  <c:v>36.766666666665863</c:v>
                </c:pt>
                <c:pt idx="2206">
                  <c:v>36.783333333332529</c:v>
                </c:pt>
                <c:pt idx="2207">
                  <c:v>36.799999999999194</c:v>
                </c:pt>
                <c:pt idx="2208">
                  <c:v>36.81666666666586</c:v>
                </c:pt>
                <c:pt idx="2209">
                  <c:v>36.833333333332526</c:v>
                </c:pt>
                <c:pt idx="2210">
                  <c:v>36.849999999999191</c:v>
                </c:pt>
                <c:pt idx="2211">
                  <c:v>36.866666666665857</c:v>
                </c:pt>
                <c:pt idx="2212">
                  <c:v>36.883333333332523</c:v>
                </c:pt>
                <c:pt idx="2213">
                  <c:v>36.899999999999189</c:v>
                </c:pt>
                <c:pt idx="2214">
                  <c:v>36.916666666665854</c:v>
                </c:pt>
                <c:pt idx="2215">
                  <c:v>36.93333333333252</c:v>
                </c:pt>
                <c:pt idx="2216">
                  <c:v>36.949999999999186</c:v>
                </c:pt>
                <c:pt idx="2217">
                  <c:v>36.966666666665851</c:v>
                </c:pt>
                <c:pt idx="2218">
                  <c:v>36.983333333332517</c:v>
                </c:pt>
                <c:pt idx="2219">
                  <c:v>36.999999999999183</c:v>
                </c:pt>
                <c:pt idx="2220">
                  <c:v>37.016666666665849</c:v>
                </c:pt>
                <c:pt idx="2221">
                  <c:v>37.033333333332514</c:v>
                </c:pt>
                <c:pt idx="2222">
                  <c:v>37.04999999999918</c:v>
                </c:pt>
                <c:pt idx="2223">
                  <c:v>37.066666666665846</c:v>
                </c:pt>
                <c:pt idx="2224">
                  <c:v>37.083333333332511</c:v>
                </c:pt>
                <c:pt idx="2225">
                  <c:v>37.099999999999177</c:v>
                </c:pt>
                <c:pt idx="2226">
                  <c:v>37.116666666665843</c:v>
                </c:pt>
                <c:pt idx="2227">
                  <c:v>37.133333333332509</c:v>
                </c:pt>
                <c:pt idx="2228">
                  <c:v>37.149999999999174</c:v>
                </c:pt>
                <c:pt idx="2229">
                  <c:v>37.16666666666584</c:v>
                </c:pt>
                <c:pt idx="2230">
                  <c:v>37.183333333332506</c:v>
                </c:pt>
                <c:pt idx="2231">
                  <c:v>37.199999999999172</c:v>
                </c:pt>
                <c:pt idx="2232">
                  <c:v>37.216666666665837</c:v>
                </c:pt>
                <c:pt idx="2233">
                  <c:v>37.233333333332503</c:v>
                </c:pt>
                <c:pt idx="2234">
                  <c:v>37.249999999999169</c:v>
                </c:pt>
                <c:pt idx="2235">
                  <c:v>37.266666666665834</c:v>
                </c:pt>
                <c:pt idx="2236">
                  <c:v>37.2833333333325</c:v>
                </c:pt>
                <c:pt idx="2237">
                  <c:v>37.299999999999166</c:v>
                </c:pt>
                <c:pt idx="2238">
                  <c:v>37.316666666665832</c:v>
                </c:pt>
                <c:pt idx="2239">
                  <c:v>37.333333333332497</c:v>
                </c:pt>
                <c:pt idx="2240">
                  <c:v>37.349999999999163</c:v>
                </c:pt>
                <c:pt idx="2241">
                  <c:v>37.366666666665829</c:v>
                </c:pt>
                <c:pt idx="2242">
                  <c:v>37.383333333332494</c:v>
                </c:pt>
                <c:pt idx="2243">
                  <c:v>37.39999999999916</c:v>
                </c:pt>
                <c:pt idx="2244">
                  <c:v>37.416666666665826</c:v>
                </c:pt>
                <c:pt idx="2245">
                  <c:v>37.433333333332492</c:v>
                </c:pt>
                <c:pt idx="2246">
                  <c:v>37.449999999999157</c:v>
                </c:pt>
                <c:pt idx="2247">
                  <c:v>37.466666666665823</c:v>
                </c:pt>
                <c:pt idx="2248">
                  <c:v>37.483333333332489</c:v>
                </c:pt>
                <c:pt idx="2249">
                  <c:v>37.499999999999154</c:v>
                </c:pt>
                <c:pt idx="2250">
                  <c:v>37.51666666666582</c:v>
                </c:pt>
                <c:pt idx="2251">
                  <c:v>37.533333333332486</c:v>
                </c:pt>
                <c:pt idx="2252">
                  <c:v>37.549999999999152</c:v>
                </c:pt>
                <c:pt idx="2253">
                  <c:v>37.566666666665817</c:v>
                </c:pt>
                <c:pt idx="2254">
                  <c:v>37.583333333332483</c:v>
                </c:pt>
                <c:pt idx="2255">
                  <c:v>37.599999999999149</c:v>
                </c:pt>
                <c:pt idx="2256">
                  <c:v>37.616666666665814</c:v>
                </c:pt>
                <c:pt idx="2257">
                  <c:v>37.63333333333248</c:v>
                </c:pt>
                <c:pt idx="2258">
                  <c:v>37.649999999999146</c:v>
                </c:pt>
                <c:pt idx="2259">
                  <c:v>37.666666666665812</c:v>
                </c:pt>
                <c:pt idx="2260">
                  <c:v>37.683333333332477</c:v>
                </c:pt>
                <c:pt idx="2261">
                  <c:v>37.699999999999143</c:v>
                </c:pt>
                <c:pt idx="2262">
                  <c:v>37.716666666665809</c:v>
                </c:pt>
                <c:pt idx="2263">
                  <c:v>37.733333333332475</c:v>
                </c:pt>
                <c:pt idx="2264">
                  <c:v>37.74999999999914</c:v>
                </c:pt>
                <c:pt idx="2265">
                  <c:v>37.766666666665806</c:v>
                </c:pt>
                <c:pt idx="2266">
                  <c:v>37.783333333332472</c:v>
                </c:pt>
                <c:pt idx="2267">
                  <c:v>37.799999999999137</c:v>
                </c:pt>
                <c:pt idx="2268">
                  <c:v>37.816666666665803</c:v>
                </c:pt>
                <c:pt idx="2269">
                  <c:v>37.833333333332469</c:v>
                </c:pt>
                <c:pt idx="2270">
                  <c:v>37.849999999999135</c:v>
                </c:pt>
                <c:pt idx="2271">
                  <c:v>37.8666666666658</c:v>
                </c:pt>
                <c:pt idx="2272">
                  <c:v>37.883333333332466</c:v>
                </c:pt>
                <c:pt idx="2273">
                  <c:v>37.899999999999132</c:v>
                </c:pt>
                <c:pt idx="2274">
                  <c:v>37.916666666665797</c:v>
                </c:pt>
                <c:pt idx="2275">
                  <c:v>37.933333333332463</c:v>
                </c:pt>
                <c:pt idx="2276">
                  <c:v>37.949999999999129</c:v>
                </c:pt>
                <c:pt idx="2277">
                  <c:v>37.966666666665795</c:v>
                </c:pt>
                <c:pt idx="2278">
                  <c:v>37.98333333333246</c:v>
                </c:pt>
                <c:pt idx="2279">
                  <c:v>37.999999999999126</c:v>
                </c:pt>
                <c:pt idx="2280">
                  <c:v>38.016666666665792</c:v>
                </c:pt>
                <c:pt idx="2281">
                  <c:v>38.033333333332457</c:v>
                </c:pt>
                <c:pt idx="2282">
                  <c:v>38.049999999999123</c:v>
                </c:pt>
                <c:pt idx="2283">
                  <c:v>38.066666666665789</c:v>
                </c:pt>
                <c:pt idx="2284">
                  <c:v>38.083333333332455</c:v>
                </c:pt>
                <c:pt idx="2285">
                  <c:v>38.09999999999912</c:v>
                </c:pt>
                <c:pt idx="2286">
                  <c:v>38.116666666665786</c:v>
                </c:pt>
                <c:pt idx="2287">
                  <c:v>38.133333333332452</c:v>
                </c:pt>
                <c:pt idx="2288">
                  <c:v>38.149999999999118</c:v>
                </c:pt>
                <c:pt idx="2289">
                  <c:v>38.166666666665783</c:v>
                </c:pt>
                <c:pt idx="2290">
                  <c:v>38.183333333332449</c:v>
                </c:pt>
                <c:pt idx="2291">
                  <c:v>38.199999999999115</c:v>
                </c:pt>
                <c:pt idx="2292">
                  <c:v>38.21666666666578</c:v>
                </c:pt>
                <c:pt idx="2293">
                  <c:v>38.233333333332446</c:v>
                </c:pt>
                <c:pt idx="2294">
                  <c:v>38.249999999999112</c:v>
                </c:pt>
                <c:pt idx="2295">
                  <c:v>38.266666666665778</c:v>
                </c:pt>
                <c:pt idx="2296">
                  <c:v>38.283333333332443</c:v>
                </c:pt>
                <c:pt idx="2297">
                  <c:v>38.299999999999109</c:v>
                </c:pt>
                <c:pt idx="2298">
                  <c:v>38.316666666665775</c:v>
                </c:pt>
                <c:pt idx="2299">
                  <c:v>38.33333333333244</c:v>
                </c:pt>
                <c:pt idx="2300">
                  <c:v>38.349999999999106</c:v>
                </c:pt>
                <c:pt idx="2301">
                  <c:v>38.366666666665772</c:v>
                </c:pt>
                <c:pt idx="2302">
                  <c:v>38.383333333332438</c:v>
                </c:pt>
                <c:pt idx="2303">
                  <c:v>38.399999999999103</c:v>
                </c:pt>
                <c:pt idx="2304">
                  <c:v>38.416666666665769</c:v>
                </c:pt>
                <c:pt idx="2305">
                  <c:v>38.433333333332435</c:v>
                </c:pt>
                <c:pt idx="2306">
                  <c:v>38.4499999999991</c:v>
                </c:pt>
                <c:pt idx="2307">
                  <c:v>38.466666666665766</c:v>
                </c:pt>
                <c:pt idx="2308">
                  <c:v>38.483333333332432</c:v>
                </c:pt>
                <c:pt idx="2309">
                  <c:v>38.499999999999098</c:v>
                </c:pt>
                <c:pt idx="2310">
                  <c:v>38.516666666665763</c:v>
                </c:pt>
                <c:pt idx="2311">
                  <c:v>38.533333333332429</c:v>
                </c:pt>
                <c:pt idx="2312">
                  <c:v>38.549999999999095</c:v>
                </c:pt>
                <c:pt idx="2313">
                  <c:v>38.56666666666576</c:v>
                </c:pt>
                <c:pt idx="2314">
                  <c:v>38.583333333332426</c:v>
                </c:pt>
                <c:pt idx="2315">
                  <c:v>38.599999999999092</c:v>
                </c:pt>
                <c:pt idx="2316">
                  <c:v>38.616666666665758</c:v>
                </c:pt>
                <c:pt idx="2317">
                  <c:v>38.633333333332423</c:v>
                </c:pt>
                <c:pt idx="2318">
                  <c:v>38.649999999999089</c:v>
                </c:pt>
                <c:pt idx="2319">
                  <c:v>38.666666666665755</c:v>
                </c:pt>
                <c:pt idx="2320">
                  <c:v>38.683333333332421</c:v>
                </c:pt>
                <c:pt idx="2321">
                  <c:v>38.699999999999086</c:v>
                </c:pt>
                <c:pt idx="2322">
                  <c:v>38.716666666665752</c:v>
                </c:pt>
                <c:pt idx="2323">
                  <c:v>38.733333333332418</c:v>
                </c:pt>
                <c:pt idx="2324">
                  <c:v>38.749999999999083</c:v>
                </c:pt>
                <c:pt idx="2325">
                  <c:v>38.766666666665749</c:v>
                </c:pt>
                <c:pt idx="2326">
                  <c:v>38.783333333332415</c:v>
                </c:pt>
                <c:pt idx="2327">
                  <c:v>38.799999999999081</c:v>
                </c:pt>
                <c:pt idx="2328">
                  <c:v>38.816666666665746</c:v>
                </c:pt>
                <c:pt idx="2329">
                  <c:v>38.833333333332412</c:v>
                </c:pt>
                <c:pt idx="2330">
                  <c:v>38.849999999999078</c:v>
                </c:pt>
                <c:pt idx="2331">
                  <c:v>38.866666666665743</c:v>
                </c:pt>
                <c:pt idx="2332">
                  <c:v>38.883333333332409</c:v>
                </c:pt>
                <c:pt idx="2333">
                  <c:v>38.899999999999075</c:v>
                </c:pt>
                <c:pt idx="2334">
                  <c:v>38.916666666665741</c:v>
                </c:pt>
                <c:pt idx="2335">
                  <c:v>38.933333333332406</c:v>
                </c:pt>
                <c:pt idx="2336">
                  <c:v>38.949999999999072</c:v>
                </c:pt>
                <c:pt idx="2337">
                  <c:v>38.966666666665738</c:v>
                </c:pt>
                <c:pt idx="2338">
                  <c:v>38.983333333332403</c:v>
                </c:pt>
                <c:pt idx="2339">
                  <c:v>38.999999999999069</c:v>
                </c:pt>
                <c:pt idx="2340">
                  <c:v>39.016666666665735</c:v>
                </c:pt>
                <c:pt idx="2341">
                  <c:v>39.033333333332401</c:v>
                </c:pt>
                <c:pt idx="2342">
                  <c:v>39.049999999999066</c:v>
                </c:pt>
                <c:pt idx="2343">
                  <c:v>39.066666666665732</c:v>
                </c:pt>
                <c:pt idx="2344">
                  <c:v>39.083333333332398</c:v>
                </c:pt>
                <c:pt idx="2345">
                  <c:v>39.099999999999064</c:v>
                </c:pt>
                <c:pt idx="2346">
                  <c:v>39.116666666665729</c:v>
                </c:pt>
                <c:pt idx="2347">
                  <c:v>39.133333333332395</c:v>
                </c:pt>
                <c:pt idx="2348">
                  <c:v>39.149999999999061</c:v>
                </c:pt>
                <c:pt idx="2349">
                  <c:v>39.166666666665726</c:v>
                </c:pt>
                <c:pt idx="2350">
                  <c:v>39.183333333332392</c:v>
                </c:pt>
                <c:pt idx="2351">
                  <c:v>39.199999999999058</c:v>
                </c:pt>
                <c:pt idx="2352">
                  <c:v>39.216666666665724</c:v>
                </c:pt>
                <c:pt idx="2353">
                  <c:v>39.233333333332389</c:v>
                </c:pt>
                <c:pt idx="2354">
                  <c:v>39.249999999999055</c:v>
                </c:pt>
                <c:pt idx="2355">
                  <c:v>39.266666666665721</c:v>
                </c:pt>
                <c:pt idx="2356">
                  <c:v>39.283333333332386</c:v>
                </c:pt>
                <c:pt idx="2357">
                  <c:v>39.299999999999052</c:v>
                </c:pt>
                <c:pt idx="2358">
                  <c:v>39.316666666665718</c:v>
                </c:pt>
                <c:pt idx="2359">
                  <c:v>39.333333333332384</c:v>
                </c:pt>
                <c:pt idx="2360">
                  <c:v>39.349999999999049</c:v>
                </c:pt>
                <c:pt idx="2361">
                  <c:v>39.366666666665715</c:v>
                </c:pt>
                <c:pt idx="2362">
                  <c:v>39.383333333332381</c:v>
                </c:pt>
                <c:pt idx="2363">
                  <c:v>39.399999999999046</c:v>
                </c:pt>
                <c:pt idx="2364">
                  <c:v>39.416666666665712</c:v>
                </c:pt>
                <c:pt idx="2365">
                  <c:v>39.433333333332378</c:v>
                </c:pt>
                <c:pt idx="2366">
                  <c:v>39.449999999999044</c:v>
                </c:pt>
                <c:pt idx="2367">
                  <c:v>39.466666666665709</c:v>
                </c:pt>
                <c:pt idx="2368">
                  <c:v>39.483333333332375</c:v>
                </c:pt>
                <c:pt idx="2369">
                  <c:v>39.499999999999041</c:v>
                </c:pt>
                <c:pt idx="2370">
                  <c:v>39.516666666665706</c:v>
                </c:pt>
                <c:pt idx="2371">
                  <c:v>39.533333333332372</c:v>
                </c:pt>
                <c:pt idx="2372">
                  <c:v>39.549999999999038</c:v>
                </c:pt>
                <c:pt idx="2373">
                  <c:v>39.566666666665704</c:v>
                </c:pt>
                <c:pt idx="2374">
                  <c:v>39.583333333332369</c:v>
                </c:pt>
                <c:pt idx="2375">
                  <c:v>39.599999999999035</c:v>
                </c:pt>
                <c:pt idx="2376">
                  <c:v>39.616666666665701</c:v>
                </c:pt>
                <c:pt idx="2377">
                  <c:v>39.633333333332367</c:v>
                </c:pt>
                <c:pt idx="2378">
                  <c:v>39.649999999999032</c:v>
                </c:pt>
                <c:pt idx="2379">
                  <c:v>39.666666666665698</c:v>
                </c:pt>
                <c:pt idx="2380">
                  <c:v>39.683333333332364</c:v>
                </c:pt>
                <c:pt idx="2381">
                  <c:v>39.699999999999029</c:v>
                </c:pt>
                <c:pt idx="2382">
                  <c:v>39.716666666665695</c:v>
                </c:pt>
                <c:pt idx="2383">
                  <c:v>39.733333333332361</c:v>
                </c:pt>
                <c:pt idx="2384">
                  <c:v>39.749999999999027</c:v>
                </c:pt>
                <c:pt idx="2385">
                  <c:v>39.766666666665692</c:v>
                </c:pt>
                <c:pt idx="2386">
                  <c:v>39.783333333332358</c:v>
                </c:pt>
                <c:pt idx="2387">
                  <c:v>39.799999999999024</c:v>
                </c:pt>
                <c:pt idx="2388">
                  <c:v>39.816666666665689</c:v>
                </c:pt>
                <c:pt idx="2389">
                  <c:v>39.833333333332355</c:v>
                </c:pt>
                <c:pt idx="2390">
                  <c:v>39.849999999999021</c:v>
                </c:pt>
                <c:pt idx="2391">
                  <c:v>39.866666666665687</c:v>
                </c:pt>
                <c:pt idx="2392">
                  <c:v>39.883333333332352</c:v>
                </c:pt>
                <c:pt idx="2393">
                  <c:v>39.899999999999018</c:v>
                </c:pt>
                <c:pt idx="2394">
                  <c:v>39.916666666665684</c:v>
                </c:pt>
                <c:pt idx="2395">
                  <c:v>39.933333333332349</c:v>
                </c:pt>
                <c:pt idx="2396">
                  <c:v>39.949999999999015</c:v>
                </c:pt>
                <c:pt idx="2397">
                  <c:v>39.966666666665681</c:v>
                </c:pt>
                <c:pt idx="2398">
                  <c:v>39.983333333332347</c:v>
                </c:pt>
                <c:pt idx="2399">
                  <c:v>39.999999999999012</c:v>
                </c:pt>
                <c:pt idx="2400">
                  <c:v>40.016666666665678</c:v>
                </c:pt>
                <c:pt idx="2401">
                  <c:v>40.033333333332344</c:v>
                </c:pt>
                <c:pt idx="2402">
                  <c:v>40.04999999999901</c:v>
                </c:pt>
                <c:pt idx="2403">
                  <c:v>40.066666666665675</c:v>
                </c:pt>
                <c:pt idx="2404">
                  <c:v>40.083333333332341</c:v>
                </c:pt>
                <c:pt idx="2405">
                  <c:v>40.099999999999007</c:v>
                </c:pt>
                <c:pt idx="2406">
                  <c:v>40.116666666665672</c:v>
                </c:pt>
                <c:pt idx="2407">
                  <c:v>40.133333333332338</c:v>
                </c:pt>
                <c:pt idx="2408">
                  <c:v>40.149999999999004</c:v>
                </c:pt>
                <c:pt idx="2409">
                  <c:v>40.16666666666567</c:v>
                </c:pt>
                <c:pt idx="2410">
                  <c:v>40.183333333332335</c:v>
                </c:pt>
                <c:pt idx="2411">
                  <c:v>40.199999999999001</c:v>
                </c:pt>
                <c:pt idx="2412">
                  <c:v>40.216666666665667</c:v>
                </c:pt>
                <c:pt idx="2413">
                  <c:v>40.233333333332332</c:v>
                </c:pt>
                <c:pt idx="2414">
                  <c:v>40.249999999998998</c:v>
                </c:pt>
                <c:pt idx="2415">
                  <c:v>40.266666666665664</c:v>
                </c:pt>
                <c:pt idx="2416">
                  <c:v>40.28333333333233</c:v>
                </c:pt>
                <c:pt idx="2417">
                  <c:v>40.299999999998995</c:v>
                </c:pt>
                <c:pt idx="2418">
                  <c:v>40.316666666665661</c:v>
                </c:pt>
                <c:pt idx="2419">
                  <c:v>40.333333333332327</c:v>
                </c:pt>
                <c:pt idx="2420">
                  <c:v>40.349999999998992</c:v>
                </c:pt>
                <c:pt idx="2421">
                  <c:v>40.366666666665658</c:v>
                </c:pt>
                <c:pt idx="2422">
                  <c:v>40.383333333332324</c:v>
                </c:pt>
                <c:pt idx="2423">
                  <c:v>40.39999999999899</c:v>
                </c:pt>
                <c:pt idx="2424">
                  <c:v>40.416666666665655</c:v>
                </c:pt>
                <c:pt idx="2425">
                  <c:v>40.433333333332321</c:v>
                </c:pt>
                <c:pt idx="2426">
                  <c:v>40.449999999998987</c:v>
                </c:pt>
                <c:pt idx="2427">
                  <c:v>40.466666666665652</c:v>
                </c:pt>
                <c:pt idx="2428">
                  <c:v>40.483333333332318</c:v>
                </c:pt>
                <c:pt idx="2429">
                  <c:v>40.499999999998984</c:v>
                </c:pt>
                <c:pt idx="2430">
                  <c:v>40.51666666666565</c:v>
                </c:pt>
                <c:pt idx="2431">
                  <c:v>40.533333333332315</c:v>
                </c:pt>
                <c:pt idx="2432">
                  <c:v>40.549999999998981</c:v>
                </c:pt>
                <c:pt idx="2433">
                  <c:v>40.566666666665647</c:v>
                </c:pt>
                <c:pt idx="2434">
                  <c:v>40.583333333332313</c:v>
                </c:pt>
                <c:pt idx="2435">
                  <c:v>40.599999999998978</c:v>
                </c:pt>
                <c:pt idx="2436">
                  <c:v>40.616666666665644</c:v>
                </c:pt>
                <c:pt idx="2437">
                  <c:v>40.63333333333231</c:v>
                </c:pt>
                <c:pt idx="2438">
                  <c:v>40.649999999998975</c:v>
                </c:pt>
                <c:pt idx="2439">
                  <c:v>40.666666666665641</c:v>
                </c:pt>
                <c:pt idx="2440">
                  <c:v>40.683333333332307</c:v>
                </c:pt>
                <c:pt idx="2441">
                  <c:v>40.699999999998973</c:v>
                </c:pt>
                <c:pt idx="2442">
                  <c:v>40.716666666665638</c:v>
                </c:pt>
                <c:pt idx="2443">
                  <c:v>40.733333333332304</c:v>
                </c:pt>
                <c:pt idx="2444">
                  <c:v>40.74999999999897</c:v>
                </c:pt>
                <c:pt idx="2445">
                  <c:v>40.766666666665635</c:v>
                </c:pt>
                <c:pt idx="2446">
                  <c:v>40.783333333332301</c:v>
                </c:pt>
                <c:pt idx="2447">
                  <c:v>40.799999999998967</c:v>
                </c:pt>
                <c:pt idx="2448">
                  <c:v>40.816666666665633</c:v>
                </c:pt>
                <c:pt idx="2449">
                  <c:v>40.833333333332298</c:v>
                </c:pt>
                <c:pt idx="2450">
                  <c:v>40.849999999998964</c:v>
                </c:pt>
                <c:pt idx="2451">
                  <c:v>40.86666666666563</c:v>
                </c:pt>
                <c:pt idx="2452">
                  <c:v>40.883333333332295</c:v>
                </c:pt>
                <c:pt idx="2453">
                  <c:v>40.899999999998961</c:v>
                </c:pt>
                <c:pt idx="2454">
                  <c:v>40.916666666665627</c:v>
                </c:pt>
                <c:pt idx="2455">
                  <c:v>40.933333333332293</c:v>
                </c:pt>
                <c:pt idx="2456">
                  <c:v>40.949999999998958</c:v>
                </c:pt>
                <c:pt idx="2457">
                  <c:v>40.966666666665624</c:v>
                </c:pt>
                <c:pt idx="2458">
                  <c:v>40.98333333333229</c:v>
                </c:pt>
                <c:pt idx="2459">
                  <c:v>40.999999999998956</c:v>
                </c:pt>
                <c:pt idx="2460">
                  <c:v>41.016666666665621</c:v>
                </c:pt>
                <c:pt idx="2461">
                  <c:v>41.033333333332287</c:v>
                </c:pt>
                <c:pt idx="2462">
                  <c:v>41.049999999998953</c:v>
                </c:pt>
                <c:pt idx="2463">
                  <c:v>41.066666666665618</c:v>
                </c:pt>
                <c:pt idx="2464">
                  <c:v>41.083333333332284</c:v>
                </c:pt>
                <c:pt idx="2465">
                  <c:v>41.09999999999895</c:v>
                </c:pt>
                <c:pt idx="2466">
                  <c:v>41.116666666665616</c:v>
                </c:pt>
                <c:pt idx="2467">
                  <c:v>41.133333333332281</c:v>
                </c:pt>
                <c:pt idx="2468">
                  <c:v>41.149999999998947</c:v>
                </c:pt>
                <c:pt idx="2469">
                  <c:v>41.166666666665613</c:v>
                </c:pt>
                <c:pt idx="2470">
                  <c:v>41.183333333332278</c:v>
                </c:pt>
                <c:pt idx="2471">
                  <c:v>41.199999999998944</c:v>
                </c:pt>
                <c:pt idx="2472">
                  <c:v>41.21666666666561</c:v>
                </c:pt>
                <c:pt idx="2473">
                  <c:v>41.233333333332276</c:v>
                </c:pt>
                <c:pt idx="2474">
                  <c:v>41.249999999998941</c:v>
                </c:pt>
                <c:pt idx="2475">
                  <c:v>41.266666666665607</c:v>
                </c:pt>
                <c:pt idx="2476">
                  <c:v>41.283333333332273</c:v>
                </c:pt>
                <c:pt idx="2477">
                  <c:v>41.299999999998938</c:v>
                </c:pt>
                <c:pt idx="2478">
                  <c:v>41.316666666665604</c:v>
                </c:pt>
                <c:pt idx="2479">
                  <c:v>41.33333333333227</c:v>
                </c:pt>
                <c:pt idx="2480">
                  <c:v>41.349999999998936</c:v>
                </c:pt>
                <c:pt idx="2481">
                  <c:v>41.366666666665601</c:v>
                </c:pt>
                <c:pt idx="2482">
                  <c:v>41.383333333332267</c:v>
                </c:pt>
                <c:pt idx="2483">
                  <c:v>41.399999999998933</c:v>
                </c:pt>
                <c:pt idx="2484">
                  <c:v>41.416666666665598</c:v>
                </c:pt>
                <c:pt idx="2485">
                  <c:v>41.433333333332264</c:v>
                </c:pt>
                <c:pt idx="2486">
                  <c:v>41.44999999999893</c:v>
                </c:pt>
                <c:pt idx="2487">
                  <c:v>41.466666666665596</c:v>
                </c:pt>
                <c:pt idx="2488">
                  <c:v>41.483333333332261</c:v>
                </c:pt>
                <c:pt idx="2489">
                  <c:v>41.499999999998927</c:v>
                </c:pt>
                <c:pt idx="2490">
                  <c:v>41.516666666665593</c:v>
                </c:pt>
                <c:pt idx="2491">
                  <c:v>41.533333333332259</c:v>
                </c:pt>
                <c:pt idx="2492">
                  <c:v>41.549999999998924</c:v>
                </c:pt>
                <c:pt idx="2493">
                  <c:v>41.56666666666559</c:v>
                </c:pt>
                <c:pt idx="2494">
                  <c:v>41.583333333332256</c:v>
                </c:pt>
                <c:pt idx="2495">
                  <c:v>41.599999999998921</c:v>
                </c:pt>
                <c:pt idx="2496">
                  <c:v>41.616666666665587</c:v>
                </c:pt>
                <c:pt idx="2497">
                  <c:v>41.633333333332253</c:v>
                </c:pt>
                <c:pt idx="2498">
                  <c:v>41.649999999998919</c:v>
                </c:pt>
                <c:pt idx="2499">
                  <c:v>41.666666666665584</c:v>
                </c:pt>
                <c:pt idx="2500">
                  <c:v>41.68333333333225</c:v>
                </c:pt>
                <c:pt idx="2501">
                  <c:v>41.699999999998916</c:v>
                </c:pt>
                <c:pt idx="2502">
                  <c:v>41.716666666665581</c:v>
                </c:pt>
                <c:pt idx="2503">
                  <c:v>41.733333333332247</c:v>
                </c:pt>
                <c:pt idx="2504">
                  <c:v>41.749999999998913</c:v>
                </c:pt>
                <c:pt idx="2505">
                  <c:v>41.766666666665579</c:v>
                </c:pt>
                <c:pt idx="2506">
                  <c:v>41.783333333332244</c:v>
                </c:pt>
                <c:pt idx="2507">
                  <c:v>41.79999999999891</c:v>
                </c:pt>
                <c:pt idx="2508">
                  <c:v>41.816666666665576</c:v>
                </c:pt>
                <c:pt idx="2509">
                  <c:v>41.833333333332241</c:v>
                </c:pt>
                <c:pt idx="2510">
                  <c:v>41.849999999998907</c:v>
                </c:pt>
                <c:pt idx="2511">
                  <c:v>41.866666666665573</c:v>
                </c:pt>
                <c:pt idx="2512">
                  <c:v>41.883333333332239</c:v>
                </c:pt>
                <c:pt idx="2513">
                  <c:v>41.899999999998904</c:v>
                </c:pt>
                <c:pt idx="2514">
                  <c:v>41.91666666666557</c:v>
                </c:pt>
                <c:pt idx="2515">
                  <c:v>41.933333333332236</c:v>
                </c:pt>
                <c:pt idx="2516">
                  <c:v>41.949999999998902</c:v>
                </c:pt>
                <c:pt idx="2517">
                  <c:v>41.966666666665567</c:v>
                </c:pt>
                <c:pt idx="2518">
                  <c:v>41.983333333332233</c:v>
                </c:pt>
                <c:pt idx="2519">
                  <c:v>41.999999999998899</c:v>
                </c:pt>
                <c:pt idx="2520">
                  <c:v>42.016666666665564</c:v>
                </c:pt>
                <c:pt idx="2521">
                  <c:v>42.03333333333223</c:v>
                </c:pt>
                <c:pt idx="2522">
                  <c:v>42.049999999998896</c:v>
                </c:pt>
                <c:pt idx="2523">
                  <c:v>42.066666666665562</c:v>
                </c:pt>
                <c:pt idx="2524">
                  <c:v>42.083333333332227</c:v>
                </c:pt>
                <c:pt idx="2525">
                  <c:v>42.099999999998893</c:v>
                </c:pt>
                <c:pt idx="2526">
                  <c:v>42.116666666665559</c:v>
                </c:pt>
                <c:pt idx="2527">
                  <c:v>42.133333333332224</c:v>
                </c:pt>
                <c:pt idx="2528">
                  <c:v>42.14999999999889</c:v>
                </c:pt>
                <c:pt idx="2529">
                  <c:v>42.166666666665556</c:v>
                </c:pt>
                <c:pt idx="2530">
                  <c:v>42.183333333332222</c:v>
                </c:pt>
                <c:pt idx="2531">
                  <c:v>42.199999999998887</c:v>
                </c:pt>
                <c:pt idx="2532">
                  <c:v>42.216666666665553</c:v>
                </c:pt>
                <c:pt idx="2533">
                  <c:v>42.233333333332219</c:v>
                </c:pt>
                <c:pt idx="2534">
                  <c:v>42.249999999998884</c:v>
                </c:pt>
                <c:pt idx="2535">
                  <c:v>42.26666666666555</c:v>
                </c:pt>
                <c:pt idx="2536">
                  <c:v>42.283333333332216</c:v>
                </c:pt>
                <c:pt idx="2537">
                  <c:v>42.299999999998882</c:v>
                </c:pt>
                <c:pt idx="2538">
                  <c:v>42.316666666665547</c:v>
                </c:pt>
                <c:pt idx="2539">
                  <c:v>42.333333333332213</c:v>
                </c:pt>
                <c:pt idx="2540">
                  <c:v>42.349999999998879</c:v>
                </c:pt>
                <c:pt idx="2541">
                  <c:v>42.366666666665544</c:v>
                </c:pt>
                <c:pt idx="2542">
                  <c:v>42.38333333333221</c:v>
                </c:pt>
                <c:pt idx="2543">
                  <c:v>42.399999999998876</c:v>
                </c:pt>
                <c:pt idx="2544">
                  <c:v>42.416666666665542</c:v>
                </c:pt>
                <c:pt idx="2545">
                  <c:v>42.433333333332207</c:v>
                </c:pt>
                <c:pt idx="2546">
                  <c:v>42.449999999998873</c:v>
                </c:pt>
                <c:pt idx="2547">
                  <c:v>42.466666666665539</c:v>
                </c:pt>
                <c:pt idx="2548">
                  <c:v>42.483333333332205</c:v>
                </c:pt>
                <c:pt idx="2549">
                  <c:v>42.49999999999887</c:v>
                </c:pt>
                <c:pt idx="2550">
                  <c:v>42.516666666665536</c:v>
                </c:pt>
                <c:pt idx="2551">
                  <c:v>42.533333333332202</c:v>
                </c:pt>
                <c:pt idx="2552">
                  <c:v>42.549999999998867</c:v>
                </c:pt>
                <c:pt idx="2553">
                  <c:v>42.566666666665533</c:v>
                </c:pt>
                <c:pt idx="2554">
                  <c:v>42.583333333332199</c:v>
                </c:pt>
                <c:pt idx="2555">
                  <c:v>42.599999999998865</c:v>
                </c:pt>
                <c:pt idx="2556">
                  <c:v>42.61666666666553</c:v>
                </c:pt>
                <c:pt idx="2557">
                  <c:v>42.633333333332196</c:v>
                </c:pt>
                <c:pt idx="2558">
                  <c:v>42.649999999998862</c:v>
                </c:pt>
                <c:pt idx="2559">
                  <c:v>42.666666666665527</c:v>
                </c:pt>
                <c:pt idx="2560">
                  <c:v>42.683333333332193</c:v>
                </c:pt>
                <c:pt idx="2561">
                  <c:v>42.699999999998859</c:v>
                </c:pt>
                <c:pt idx="2562">
                  <c:v>42.716666666665525</c:v>
                </c:pt>
                <c:pt idx="2563">
                  <c:v>42.73333333333219</c:v>
                </c:pt>
                <c:pt idx="2564">
                  <c:v>42.749999999998856</c:v>
                </c:pt>
                <c:pt idx="2565">
                  <c:v>42.766666666665522</c:v>
                </c:pt>
                <c:pt idx="2566">
                  <c:v>42.783333333332187</c:v>
                </c:pt>
                <c:pt idx="2567">
                  <c:v>42.799999999998853</c:v>
                </c:pt>
                <c:pt idx="2568">
                  <c:v>42.816666666665519</c:v>
                </c:pt>
                <c:pt idx="2569">
                  <c:v>42.833333333332185</c:v>
                </c:pt>
                <c:pt idx="2570">
                  <c:v>42.84999999999885</c:v>
                </c:pt>
                <c:pt idx="2571">
                  <c:v>42.866666666665516</c:v>
                </c:pt>
                <c:pt idx="2572">
                  <c:v>42.883333333332182</c:v>
                </c:pt>
                <c:pt idx="2573">
                  <c:v>42.899999999998847</c:v>
                </c:pt>
                <c:pt idx="2574">
                  <c:v>42.916666666665513</c:v>
                </c:pt>
                <c:pt idx="2575">
                  <c:v>42.933333333332179</c:v>
                </c:pt>
                <c:pt idx="2576">
                  <c:v>42.949999999998845</c:v>
                </c:pt>
                <c:pt idx="2577">
                  <c:v>42.96666666666551</c:v>
                </c:pt>
                <c:pt idx="2578">
                  <c:v>42.983333333332176</c:v>
                </c:pt>
                <c:pt idx="2579">
                  <c:v>42.999999999998842</c:v>
                </c:pt>
                <c:pt idx="2580">
                  <c:v>43.016666666665508</c:v>
                </c:pt>
                <c:pt idx="2581">
                  <c:v>43.033333333332173</c:v>
                </c:pt>
                <c:pt idx="2582">
                  <c:v>43.049999999998839</c:v>
                </c:pt>
                <c:pt idx="2583">
                  <c:v>43.066666666665505</c:v>
                </c:pt>
                <c:pt idx="2584">
                  <c:v>43.08333333333217</c:v>
                </c:pt>
                <c:pt idx="2585">
                  <c:v>43.099999999998836</c:v>
                </c:pt>
                <c:pt idx="2586">
                  <c:v>43.116666666665502</c:v>
                </c:pt>
                <c:pt idx="2587">
                  <c:v>43.133333333332168</c:v>
                </c:pt>
                <c:pt idx="2588">
                  <c:v>43.149999999998833</c:v>
                </c:pt>
                <c:pt idx="2589">
                  <c:v>43.166666666665499</c:v>
                </c:pt>
                <c:pt idx="2590">
                  <c:v>43.183333333332165</c:v>
                </c:pt>
                <c:pt idx="2591">
                  <c:v>43.19999999999883</c:v>
                </c:pt>
                <c:pt idx="2592">
                  <c:v>43.216666666665496</c:v>
                </c:pt>
                <c:pt idx="2593">
                  <c:v>43.233333333332162</c:v>
                </c:pt>
                <c:pt idx="2594">
                  <c:v>43.249999999998828</c:v>
                </c:pt>
                <c:pt idx="2595">
                  <c:v>43.266666666665493</c:v>
                </c:pt>
                <c:pt idx="2596">
                  <c:v>43.283333333332159</c:v>
                </c:pt>
                <c:pt idx="2597">
                  <c:v>43.299999999998825</c:v>
                </c:pt>
                <c:pt idx="2598">
                  <c:v>43.31666666666549</c:v>
                </c:pt>
                <c:pt idx="2599">
                  <c:v>43.333333333332156</c:v>
                </c:pt>
                <c:pt idx="2600">
                  <c:v>43.349999999998822</c:v>
                </c:pt>
                <c:pt idx="2601">
                  <c:v>43.366666666665488</c:v>
                </c:pt>
                <c:pt idx="2602">
                  <c:v>43.383333333332153</c:v>
                </c:pt>
                <c:pt idx="2603">
                  <c:v>43.399999999998819</c:v>
                </c:pt>
                <c:pt idx="2604">
                  <c:v>43.416666666665485</c:v>
                </c:pt>
                <c:pt idx="2605">
                  <c:v>43.433333333332151</c:v>
                </c:pt>
                <c:pt idx="2606">
                  <c:v>43.449999999998816</c:v>
                </c:pt>
                <c:pt idx="2607">
                  <c:v>43.466666666665482</c:v>
                </c:pt>
                <c:pt idx="2608">
                  <c:v>43.483333333332148</c:v>
                </c:pt>
                <c:pt idx="2609">
                  <c:v>43.499999999998813</c:v>
                </c:pt>
                <c:pt idx="2610">
                  <c:v>43.516666666665479</c:v>
                </c:pt>
                <c:pt idx="2611">
                  <c:v>43.533333333332145</c:v>
                </c:pt>
                <c:pt idx="2612">
                  <c:v>43.549999999998811</c:v>
                </c:pt>
                <c:pt idx="2613">
                  <c:v>43.566666666665476</c:v>
                </c:pt>
                <c:pt idx="2614">
                  <c:v>43.583333333332142</c:v>
                </c:pt>
                <c:pt idx="2615">
                  <c:v>43.599999999998808</c:v>
                </c:pt>
                <c:pt idx="2616">
                  <c:v>43.616666666665473</c:v>
                </c:pt>
                <c:pt idx="2617">
                  <c:v>43.633333333332139</c:v>
                </c:pt>
                <c:pt idx="2618">
                  <c:v>43.649999999998805</c:v>
                </c:pt>
                <c:pt idx="2619">
                  <c:v>43.666666666665471</c:v>
                </c:pt>
                <c:pt idx="2620">
                  <c:v>43.683333333332136</c:v>
                </c:pt>
                <c:pt idx="2621">
                  <c:v>43.699999999998802</c:v>
                </c:pt>
                <c:pt idx="2622">
                  <c:v>43.716666666665468</c:v>
                </c:pt>
                <c:pt idx="2623">
                  <c:v>43.733333333332133</c:v>
                </c:pt>
                <c:pt idx="2624">
                  <c:v>43.749999999998799</c:v>
                </c:pt>
                <c:pt idx="2625">
                  <c:v>43.766666666665465</c:v>
                </c:pt>
                <c:pt idx="2626">
                  <c:v>43.783333333332131</c:v>
                </c:pt>
                <c:pt idx="2627">
                  <c:v>43.799999999998796</c:v>
                </c:pt>
                <c:pt idx="2628">
                  <c:v>43.816666666665462</c:v>
                </c:pt>
                <c:pt idx="2629">
                  <c:v>43.833333333332128</c:v>
                </c:pt>
                <c:pt idx="2630">
                  <c:v>43.849999999998793</c:v>
                </c:pt>
                <c:pt idx="2631">
                  <c:v>43.866666666665459</c:v>
                </c:pt>
                <c:pt idx="2632">
                  <c:v>43.883333333332125</c:v>
                </c:pt>
                <c:pt idx="2633">
                  <c:v>43.899999999998791</c:v>
                </c:pt>
                <c:pt idx="2634">
                  <c:v>43.916666666665456</c:v>
                </c:pt>
                <c:pt idx="2635">
                  <c:v>43.933333333332122</c:v>
                </c:pt>
                <c:pt idx="2636">
                  <c:v>43.949999999998788</c:v>
                </c:pt>
                <c:pt idx="2637">
                  <c:v>43.966666666665454</c:v>
                </c:pt>
                <c:pt idx="2638">
                  <c:v>43.983333333332119</c:v>
                </c:pt>
                <c:pt idx="2639">
                  <c:v>43.999999999998785</c:v>
                </c:pt>
                <c:pt idx="2640">
                  <c:v>44.016666666665451</c:v>
                </c:pt>
                <c:pt idx="2641">
                  <c:v>44.033333333332116</c:v>
                </c:pt>
                <c:pt idx="2642">
                  <c:v>44.049999999998782</c:v>
                </c:pt>
                <c:pt idx="2643">
                  <c:v>44.066666666665448</c:v>
                </c:pt>
                <c:pt idx="2644">
                  <c:v>44.083333333332114</c:v>
                </c:pt>
                <c:pt idx="2645">
                  <c:v>44.099999999998779</c:v>
                </c:pt>
                <c:pt idx="2646">
                  <c:v>44.116666666665445</c:v>
                </c:pt>
                <c:pt idx="2647">
                  <c:v>44.133333333332111</c:v>
                </c:pt>
                <c:pt idx="2648">
                  <c:v>44.149999999998776</c:v>
                </c:pt>
                <c:pt idx="2649">
                  <c:v>44.166666666665442</c:v>
                </c:pt>
                <c:pt idx="2650">
                  <c:v>44.183333333332108</c:v>
                </c:pt>
                <c:pt idx="2651">
                  <c:v>44.199999999998774</c:v>
                </c:pt>
                <c:pt idx="2652">
                  <c:v>44.216666666665439</c:v>
                </c:pt>
                <c:pt idx="2653">
                  <c:v>44.233333333332105</c:v>
                </c:pt>
                <c:pt idx="2654">
                  <c:v>44.249999999998771</c:v>
                </c:pt>
                <c:pt idx="2655">
                  <c:v>44.266666666665436</c:v>
                </c:pt>
                <c:pt idx="2656">
                  <c:v>44.283333333332102</c:v>
                </c:pt>
                <c:pt idx="2657">
                  <c:v>44.299999999998768</c:v>
                </c:pt>
                <c:pt idx="2658">
                  <c:v>44.316666666665434</c:v>
                </c:pt>
                <c:pt idx="2659">
                  <c:v>44.333333333332099</c:v>
                </c:pt>
                <c:pt idx="2660">
                  <c:v>44.349999999998765</c:v>
                </c:pt>
                <c:pt idx="2661">
                  <c:v>44.366666666665431</c:v>
                </c:pt>
                <c:pt idx="2662">
                  <c:v>44.383333333332097</c:v>
                </c:pt>
                <c:pt idx="2663">
                  <c:v>44.399999999998762</c:v>
                </c:pt>
                <c:pt idx="2664">
                  <c:v>44.416666666665428</c:v>
                </c:pt>
                <c:pt idx="2665">
                  <c:v>44.433333333332094</c:v>
                </c:pt>
                <c:pt idx="2666">
                  <c:v>44.449999999998759</c:v>
                </c:pt>
                <c:pt idx="2667">
                  <c:v>44.466666666665425</c:v>
                </c:pt>
                <c:pt idx="2668">
                  <c:v>44.483333333332091</c:v>
                </c:pt>
                <c:pt idx="2669">
                  <c:v>44.499999999998757</c:v>
                </c:pt>
                <c:pt idx="2670">
                  <c:v>44.516666666665422</c:v>
                </c:pt>
                <c:pt idx="2671">
                  <c:v>44.533333333332088</c:v>
                </c:pt>
                <c:pt idx="2672">
                  <c:v>44.549999999998754</c:v>
                </c:pt>
                <c:pt idx="2673">
                  <c:v>44.566666666665419</c:v>
                </c:pt>
                <c:pt idx="2674">
                  <c:v>44.583333333332085</c:v>
                </c:pt>
                <c:pt idx="2675">
                  <c:v>44.599999999998751</c:v>
                </c:pt>
                <c:pt idx="2676">
                  <c:v>44.616666666665417</c:v>
                </c:pt>
                <c:pt idx="2677">
                  <c:v>44.633333333332082</c:v>
                </c:pt>
                <c:pt idx="2678">
                  <c:v>44.649999999998748</c:v>
                </c:pt>
                <c:pt idx="2679">
                  <c:v>44.666666666665414</c:v>
                </c:pt>
                <c:pt idx="2680">
                  <c:v>44.683333333332079</c:v>
                </c:pt>
                <c:pt idx="2681">
                  <c:v>44.699999999998745</c:v>
                </c:pt>
                <c:pt idx="2682">
                  <c:v>44.716666666665411</c:v>
                </c:pt>
                <c:pt idx="2683">
                  <c:v>44.733333333332077</c:v>
                </c:pt>
                <c:pt idx="2684">
                  <c:v>44.749999999998742</c:v>
                </c:pt>
                <c:pt idx="2685">
                  <c:v>44.766666666665408</c:v>
                </c:pt>
                <c:pt idx="2686">
                  <c:v>44.783333333332074</c:v>
                </c:pt>
                <c:pt idx="2687">
                  <c:v>44.799999999998739</c:v>
                </c:pt>
                <c:pt idx="2688">
                  <c:v>44.816666666665405</c:v>
                </c:pt>
                <c:pt idx="2689">
                  <c:v>44.833333333332071</c:v>
                </c:pt>
                <c:pt idx="2690">
                  <c:v>44.849999999998737</c:v>
                </c:pt>
                <c:pt idx="2691">
                  <c:v>44.866666666665402</c:v>
                </c:pt>
                <c:pt idx="2692">
                  <c:v>44.883333333332068</c:v>
                </c:pt>
                <c:pt idx="2693">
                  <c:v>44.899999999998734</c:v>
                </c:pt>
                <c:pt idx="2694">
                  <c:v>44.9166666666654</c:v>
                </c:pt>
                <c:pt idx="2695">
                  <c:v>44.933333333332065</c:v>
                </c:pt>
                <c:pt idx="2696">
                  <c:v>44.949999999998731</c:v>
                </c:pt>
                <c:pt idx="2697">
                  <c:v>44.966666666665397</c:v>
                </c:pt>
                <c:pt idx="2698">
                  <c:v>44.983333333332062</c:v>
                </c:pt>
                <c:pt idx="2699">
                  <c:v>44.999999999998728</c:v>
                </c:pt>
                <c:pt idx="2700">
                  <c:v>45.016666666665394</c:v>
                </c:pt>
                <c:pt idx="2701">
                  <c:v>45.03333333333206</c:v>
                </c:pt>
                <c:pt idx="2702">
                  <c:v>45.049999999998725</c:v>
                </c:pt>
                <c:pt idx="2703">
                  <c:v>45.066666666665391</c:v>
                </c:pt>
                <c:pt idx="2704">
                  <c:v>45.083333333332057</c:v>
                </c:pt>
                <c:pt idx="2705">
                  <c:v>45.099999999998722</c:v>
                </c:pt>
                <c:pt idx="2706">
                  <c:v>45.116666666665388</c:v>
                </c:pt>
                <c:pt idx="2707">
                  <c:v>45.133333333332054</c:v>
                </c:pt>
                <c:pt idx="2708">
                  <c:v>45.14999999999872</c:v>
                </c:pt>
                <c:pt idx="2709">
                  <c:v>45.166666666665385</c:v>
                </c:pt>
                <c:pt idx="2710">
                  <c:v>45.183333333332051</c:v>
                </c:pt>
                <c:pt idx="2711">
                  <c:v>45.199999999998717</c:v>
                </c:pt>
                <c:pt idx="2712">
                  <c:v>45.216666666665382</c:v>
                </c:pt>
                <c:pt idx="2713">
                  <c:v>45.233333333332048</c:v>
                </c:pt>
                <c:pt idx="2714">
                  <c:v>45.249999999998714</c:v>
                </c:pt>
                <c:pt idx="2715">
                  <c:v>45.26666666666538</c:v>
                </c:pt>
                <c:pt idx="2716">
                  <c:v>45.283333333332045</c:v>
                </c:pt>
                <c:pt idx="2717">
                  <c:v>45.299999999998711</c:v>
                </c:pt>
                <c:pt idx="2718">
                  <c:v>45.316666666665377</c:v>
                </c:pt>
                <c:pt idx="2719">
                  <c:v>45.333333333332043</c:v>
                </c:pt>
                <c:pt idx="2720">
                  <c:v>45.349999999998708</c:v>
                </c:pt>
                <c:pt idx="2721">
                  <c:v>45.366666666665374</c:v>
                </c:pt>
                <c:pt idx="2722">
                  <c:v>45.38333333333204</c:v>
                </c:pt>
                <c:pt idx="2723">
                  <c:v>45.399999999998705</c:v>
                </c:pt>
                <c:pt idx="2724">
                  <c:v>45.416666666665371</c:v>
                </c:pt>
                <c:pt idx="2725">
                  <c:v>45.433333333332037</c:v>
                </c:pt>
                <c:pt idx="2726">
                  <c:v>45.449999999998703</c:v>
                </c:pt>
                <c:pt idx="2727">
                  <c:v>45.466666666665368</c:v>
                </c:pt>
                <c:pt idx="2728">
                  <c:v>45.483333333332034</c:v>
                </c:pt>
                <c:pt idx="2729">
                  <c:v>45.4999999999987</c:v>
                </c:pt>
                <c:pt idx="2730">
                  <c:v>45.516666666665365</c:v>
                </c:pt>
                <c:pt idx="2731">
                  <c:v>45.533333333332031</c:v>
                </c:pt>
                <c:pt idx="2732">
                  <c:v>45.549999999998697</c:v>
                </c:pt>
                <c:pt idx="2733">
                  <c:v>45.566666666665363</c:v>
                </c:pt>
                <c:pt idx="2734">
                  <c:v>45.583333333332028</c:v>
                </c:pt>
                <c:pt idx="2735">
                  <c:v>45.599999999998694</c:v>
                </c:pt>
                <c:pt idx="2736">
                  <c:v>45.61666666666536</c:v>
                </c:pt>
                <c:pt idx="2737">
                  <c:v>45.633333333332025</c:v>
                </c:pt>
                <c:pt idx="2738">
                  <c:v>45.649999999998691</c:v>
                </c:pt>
                <c:pt idx="2739">
                  <c:v>45.666666666665357</c:v>
                </c:pt>
                <c:pt idx="2740">
                  <c:v>45.683333333332023</c:v>
                </c:pt>
                <c:pt idx="2741">
                  <c:v>45.699999999998688</c:v>
                </c:pt>
                <c:pt idx="2742">
                  <c:v>45.716666666665354</c:v>
                </c:pt>
                <c:pt idx="2743">
                  <c:v>45.73333333333202</c:v>
                </c:pt>
                <c:pt idx="2744">
                  <c:v>45.749999999998685</c:v>
                </c:pt>
                <c:pt idx="2745">
                  <c:v>45.766666666665351</c:v>
                </c:pt>
                <c:pt idx="2746">
                  <c:v>45.783333333332017</c:v>
                </c:pt>
                <c:pt idx="2747">
                  <c:v>45.799999999998683</c:v>
                </c:pt>
                <c:pt idx="2748">
                  <c:v>45.816666666665348</c:v>
                </c:pt>
                <c:pt idx="2749">
                  <c:v>45.833333333332014</c:v>
                </c:pt>
                <c:pt idx="2750">
                  <c:v>45.84999999999868</c:v>
                </c:pt>
                <c:pt idx="2751">
                  <c:v>45.866666666665346</c:v>
                </c:pt>
                <c:pt idx="2752">
                  <c:v>45.883333333332011</c:v>
                </c:pt>
                <c:pt idx="2753">
                  <c:v>45.899999999998677</c:v>
                </c:pt>
                <c:pt idx="2754">
                  <c:v>45.916666666665343</c:v>
                </c:pt>
                <c:pt idx="2755">
                  <c:v>45.933333333332008</c:v>
                </c:pt>
                <c:pt idx="2756">
                  <c:v>45.949999999998674</c:v>
                </c:pt>
                <c:pt idx="2757">
                  <c:v>45.96666666666534</c:v>
                </c:pt>
                <c:pt idx="2758">
                  <c:v>45.983333333332006</c:v>
                </c:pt>
                <c:pt idx="2759">
                  <c:v>45.999999999998671</c:v>
                </c:pt>
                <c:pt idx="2760">
                  <c:v>46.016666666665337</c:v>
                </c:pt>
                <c:pt idx="2761">
                  <c:v>46.033333333332003</c:v>
                </c:pt>
                <c:pt idx="2762">
                  <c:v>46.049999999998668</c:v>
                </c:pt>
                <c:pt idx="2763">
                  <c:v>46.066666666665334</c:v>
                </c:pt>
                <c:pt idx="2764">
                  <c:v>46.083333333332</c:v>
                </c:pt>
                <c:pt idx="2765">
                  <c:v>46.099999999998666</c:v>
                </c:pt>
                <c:pt idx="2766">
                  <c:v>46.116666666665331</c:v>
                </c:pt>
                <c:pt idx="2767">
                  <c:v>46.133333333331997</c:v>
                </c:pt>
                <c:pt idx="2768">
                  <c:v>46.149999999998663</c:v>
                </c:pt>
                <c:pt idx="2769">
                  <c:v>46.166666666665328</c:v>
                </c:pt>
                <c:pt idx="2770">
                  <c:v>46.183333333331994</c:v>
                </c:pt>
                <c:pt idx="2771">
                  <c:v>46.19999999999866</c:v>
                </c:pt>
                <c:pt idx="2772">
                  <c:v>46.216666666665326</c:v>
                </c:pt>
                <c:pt idx="2773">
                  <c:v>46.233333333331991</c:v>
                </c:pt>
                <c:pt idx="2774">
                  <c:v>46.249999999998657</c:v>
                </c:pt>
                <c:pt idx="2775">
                  <c:v>46.266666666665323</c:v>
                </c:pt>
                <c:pt idx="2776">
                  <c:v>46.283333333331989</c:v>
                </c:pt>
                <c:pt idx="2777">
                  <c:v>46.299999999998654</c:v>
                </c:pt>
                <c:pt idx="2778">
                  <c:v>46.31666666666532</c:v>
                </c:pt>
                <c:pt idx="2779">
                  <c:v>46.333333333331986</c:v>
                </c:pt>
                <c:pt idx="2780">
                  <c:v>46.349999999998651</c:v>
                </c:pt>
                <c:pt idx="2781">
                  <c:v>46.366666666665317</c:v>
                </c:pt>
                <c:pt idx="2782">
                  <c:v>46.383333333331983</c:v>
                </c:pt>
                <c:pt idx="2783">
                  <c:v>46.399999999998649</c:v>
                </c:pt>
                <c:pt idx="2784">
                  <c:v>46.416666666665314</c:v>
                </c:pt>
                <c:pt idx="2785">
                  <c:v>46.43333333333198</c:v>
                </c:pt>
                <c:pt idx="2786">
                  <c:v>46.449999999998646</c:v>
                </c:pt>
                <c:pt idx="2787">
                  <c:v>46.466666666665311</c:v>
                </c:pt>
                <c:pt idx="2788">
                  <c:v>46.483333333331977</c:v>
                </c:pt>
                <c:pt idx="2789">
                  <c:v>46.499999999998643</c:v>
                </c:pt>
                <c:pt idx="2790">
                  <c:v>46.516666666665309</c:v>
                </c:pt>
                <c:pt idx="2791">
                  <c:v>46.533333333331974</c:v>
                </c:pt>
                <c:pt idx="2792">
                  <c:v>46.54999999999864</c:v>
                </c:pt>
                <c:pt idx="2793">
                  <c:v>46.566666666665306</c:v>
                </c:pt>
                <c:pt idx="2794">
                  <c:v>46.583333333331971</c:v>
                </c:pt>
                <c:pt idx="2795">
                  <c:v>46.599999999998637</c:v>
                </c:pt>
                <c:pt idx="2796">
                  <c:v>46.616666666665303</c:v>
                </c:pt>
                <c:pt idx="2797">
                  <c:v>46.633333333331969</c:v>
                </c:pt>
                <c:pt idx="2798">
                  <c:v>46.649999999998634</c:v>
                </c:pt>
                <c:pt idx="2799">
                  <c:v>46.6666666666653</c:v>
                </c:pt>
                <c:pt idx="2800">
                  <c:v>46.683333333331966</c:v>
                </c:pt>
                <c:pt idx="2801">
                  <c:v>46.699999999998631</c:v>
                </c:pt>
                <c:pt idx="2802">
                  <c:v>46.716666666665297</c:v>
                </c:pt>
                <c:pt idx="2803">
                  <c:v>46.733333333331963</c:v>
                </c:pt>
                <c:pt idx="2804">
                  <c:v>46.749999999998629</c:v>
                </c:pt>
                <c:pt idx="2805">
                  <c:v>46.766666666665294</c:v>
                </c:pt>
                <c:pt idx="2806">
                  <c:v>46.78333333333196</c:v>
                </c:pt>
                <c:pt idx="2807">
                  <c:v>46.799999999998626</c:v>
                </c:pt>
                <c:pt idx="2808">
                  <c:v>46.816666666665292</c:v>
                </c:pt>
                <c:pt idx="2809">
                  <c:v>46.833333333331957</c:v>
                </c:pt>
                <c:pt idx="2810">
                  <c:v>46.849999999998623</c:v>
                </c:pt>
                <c:pt idx="2811">
                  <c:v>46.866666666665289</c:v>
                </c:pt>
                <c:pt idx="2812">
                  <c:v>46.883333333331954</c:v>
                </c:pt>
                <c:pt idx="2813">
                  <c:v>46.89999999999862</c:v>
                </c:pt>
                <c:pt idx="2814">
                  <c:v>46.916666666665286</c:v>
                </c:pt>
                <c:pt idx="2815">
                  <c:v>46.933333333331952</c:v>
                </c:pt>
                <c:pt idx="2816">
                  <c:v>46.949999999998617</c:v>
                </c:pt>
                <c:pt idx="2817">
                  <c:v>46.966666666665283</c:v>
                </c:pt>
                <c:pt idx="2818">
                  <c:v>46.983333333331949</c:v>
                </c:pt>
                <c:pt idx="2819">
                  <c:v>46.999999999998614</c:v>
                </c:pt>
                <c:pt idx="2820">
                  <c:v>47.01666666666528</c:v>
                </c:pt>
                <c:pt idx="2821">
                  <c:v>47.033333333331946</c:v>
                </c:pt>
                <c:pt idx="2822">
                  <c:v>47.049999999998612</c:v>
                </c:pt>
                <c:pt idx="2823">
                  <c:v>47.066666666665277</c:v>
                </c:pt>
                <c:pt idx="2824">
                  <c:v>47.083333333331943</c:v>
                </c:pt>
                <c:pt idx="2825">
                  <c:v>47.099999999998609</c:v>
                </c:pt>
                <c:pt idx="2826">
                  <c:v>47.116666666665274</c:v>
                </c:pt>
                <c:pt idx="2827">
                  <c:v>47.13333333333194</c:v>
                </c:pt>
                <c:pt idx="2828">
                  <c:v>47.149999999998606</c:v>
                </c:pt>
                <c:pt idx="2829">
                  <c:v>47.166666666665272</c:v>
                </c:pt>
                <c:pt idx="2830">
                  <c:v>47.183333333331937</c:v>
                </c:pt>
                <c:pt idx="2831">
                  <c:v>47.199999999998603</c:v>
                </c:pt>
                <c:pt idx="2832">
                  <c:v>47.216666666665269</c:v>
                </c:pt>
                <c:pt idx="2833">
                  <c:v>47.233333333331935</c:v>
                </c:pt>
                <c:pt idx="2834">
                  <c:v>47.2499999999986</c:v>
                </c:pt>
                <c:pt idx="2835">
                  <c:v>47.266666666665266</c:v>
                </c:pt>
                <c:pt idx="2836">
                  <c:v>47.283333333331932</c:v>
                </c:pt>
                <c:pt idx="2837">
                  <c:v>47.299999999998597</c:v>
                </c:pt>
                <c:pt idx="2838">
                  <c:v>47.316666666665263</c:v>
                </c:pt>
                <c:pt idx="2839">
                  <c:v>47.333333333331929</c:v>
                </c:pt>
                <c:pt idx="2840">
                  <c:v>47.349999999998595</c:v>
                </c:pt>
                <c:pt idx="2841">
                  <c:v>47.36666666666526</c:v>
                </c:pt>
                <c:pt idx="2842">
                  <c:v>47.383333333331926</c:v>
                </c:pt>
                <c:pt idx="2843">
                  <c:v>47.399999999998592</c:v>
                </c:pt>
                <c:pt idx="2844">
                  <c:v>47.416666666665257</c:v>
                </c:pt>
                <c:pt idx="2845">
                  <c:v>47.433333333331923</c:v>
                </c:pt>
                <c:pt idx="2846">
                  <c:v>47.449999999998589</c:v>
                </c:pt>
                <c:pt idx="2847">
                  <c:v>47.466666666665255</c:v>
                </c:pt>
                <c:pt idx="2848">
                  <c:v>47.48333333333192</c:v>
                </c:pt>
                <c:pt idx="2849">
                  <c:v>47.499999999998586</c:v>
                </c:pt>
                <c:pt idx="2850">
                  <c:v>47.516666666665252</c:v>
                </c:pt>
                <c:pt idx="2851">
                  <c:v>47.533333333331917</c:v>
                </c:pt>
                <c:pt idx="2852">
                  <c:v>47.549999999998583</c:v>
                </c:pt>
                <c:pt idx="2853">
                  <c:v>47.566666666665249</c:v>
                </c:pt>
                <c:pt idx="2854">
                  <c:v>47.583333333331915</c:v>
                </c:pt>
                <c:pt idx="2855">
                  <c:v>47.59999999999858</c:v>
                </c:pt>
                <c:pt idx="2856">
                  <c:v>47.616666666665246</c:v>
                </c:pt>
                <c:pt idx="2857">
                  <c:v>47.633333333331912</c:v>
                </c:pt>
                <c:pt idx="2858">
                  <c:v>47.649999999998577</c:v>
                </c:pt>
                <c:pt idx="2859">
                  <c:v>47.666666666665243</c:v>
                </c:pt>
                <c:pt idx="2860">
                  <c:v>47.683333333331909</c:v>
                </c:pt>
                <c:pt idx="2861">
                  <c:v>47.699999999998575</c:v>
                </c:pt>
                <c:pt idx="2862">
                  <c:v>47.71666666666524</c:v>
                </c:pt>
                <c:pt idx="2863">
                  <c:v>47.733333333331906</c:v>
                </c:pt>
                <c:pt idx="2864">
                  <c:v>47.749999999998572</c:v>
                </c:pt>
                <c:pt idx="2865">
                  <c:v>47.766666666665238</c:v>
                </c:pt>
                <c:pt idx="2866">
                  <c:v>47.783333333331903</c:v>
                </c:pt>
                <c:pt idx="2867">
                  <c:v>47.799999999998569</c:v>
                </c:pt>
                <c:pt idx="2868">
                  <c:v>47.816666666665235</c:v>
                </c:pt>
                <c:pt idx="2869">
                  <c:v>47.8333333333319</c:v>
                </c:pt>
                <c:pt idx="2870">
                  <c:v>47.849999999998566</c:v>
                </c:pt>
                <c:pt idx="2871">
                  <c:v>47.866666666665232</c:v>
                </c:pt>
                <c:pt idx="2872">
                  <c:v>47.883333333331898</c:v>
                </c:pt>
                <c:pt idx="2873">
                  <c:v>47.899999999998563</c:v>
                </c:pt>
                <c:pt idx="2874">
                  <c:v>47.916666666665229</c:v>
                </c:pt>
                <c:pt idx="2875">
                  <c:v>47.933333333331895</c:v>
                </c:pt>
                <c:pt idx="2876">
                  <c:v>47.94999999999856</c:v>
                </c:pt>
                <c:pt idx="2877">
                  <c:v>47.966666666665226</c:v>
                </c:pt>
                <c:pt idx="2878">
                  <c:v>47.983333333331892</c:v>
                </c:pt>
                <c:pt idx="2879">
                  <c:v>47.999999999998558</c:v>
                </c:pt>
                <c:pt idx="2880">
                  <c:v>48.016666666665223</c:v>
                </c:pt>
                <c:pt idx="2881">
                  <c:v>48.033333333331889</c:v>
                </c:pt>
                <c:pt idx="2882">
                  <c:v>48.049999999998555</c:v>
                </c:pt>
                <c:pt idx="2883">
                  <c:v>48.06666666666522</c:v>
                </c:pt>
                <c:pt idx="2884">
                  <c:v>48.083333333331886</c:v>
                </c:pt>
                <c:pt idx="2885">
                  <c:v>48.099999999998552</c:v>
                </c:pt>
                <c:pt idx="2886">
                  <c:v>48.116666666665218</c:v>
                </c:pt>
                <c:pt idx="2887">
                  <c:v>48.133333333331883</c:v>
                </c:pt>
                <c:pt idx="2888">
                  <c:v>48.149999999998549</c:v>
                </c:pt>
                <c:pt idx="2889">
                  <c:v>48.166666666665215</c:v>
                </c:pt>
                <c:pt idx="2890">
                  <c:v>48.183333333331881</c:v>
                </c:pt>
                <c:pt idx="2891">
                  <c:v>48.199999999998546</c:v>
                </c:pt>
                <c:pt idx="2892">
                  <c:v>48.216666666665212</c:v>
                </c:pt>
                <c:pt idx="2893">
                  <c:v>48.233333333331878</c:v>
                </c:pt>
                <c:pt idx="2894">
                  <c:v>48.249999999998543</c:v>
                </c:pt>
                <c:pt idx="2895">
                  <c:v>48.266666666665209</c:v>
                </c:pt>
                <c:pt idx="2896">
                  <c:v>48.283333333331875</c:v>
                </c:pt>
                <c:pt idx="2897">
                  <c:v>48.299999999998541</c:v>
                </c:pt>
                <c:pt idx="2898">
                  <c:v>48.316666666665206</c:v>
                </c:pt>
                <c:pt idx="2899">
                  <c:v>48.333333333331872</c:v>
                </c:pt>
                <c:pt idx="2900">
                  <c:v>48.349999999998538</c:v>
                </c:pt>
                <c:pt idx="2901">
                  <c:v>48.366666666665203</c:v>
                </c:pt>
                <c:pt idx="2902">
                  <c:v>48.383333333331869</c:v>
                </c:pt>
                <c:pt idx="2903">
                  <c:v>48.399999999998535</c:v>
                </c:pt>
                <c:pt idx="2904">
                  <c:v>48.416666666665201</c:v>
                </c:pt>
                <c:pt idx="2905">
                  <c:v>48.433333333331866</c:v>
                </c:pt>
                <c:pt idx="2906">
                  <c:v>48.449999999998532</c:v>
                </c:pt>
                <c:pt idx="2907">
                  <c:v>48.466666666665198</c:v>
                </c:pt>
                <c:pt idx="2908">
                  <c:v>48.483333333331863</c:v>
                </c:pt>
                <c:pt idx="2909">
                  <c:v>48.499999999998529</c:v>
                </c:pt>
                <c:pt idx="2910">
                  <c:v>48.516666666665195</c:v>
                </c:pt>
                <c:pt idx="2911">
                  <c:v>48.533333333331861</c:v>
                </c:pt>
                <c:pt idx="2912">
                  <c:v>48.549999999998526</c:v>
                </c:pt>
                <c:pt idx="2913">
                  <c:v>48.566666666665192</c:v>
                </c:pt>
                <c:pt idx="2914">
                  <c:v>48.583333333331858</c:v>
                </c:pt>
                <c:pt idx="2915">
                  <c:v>48.599999999998523</c:v>
                </c:pt>
                <c:pt idx="2916">
                  <c:v>48.616666666665189</c:v>
                </c:pt>
                <c:pt idx="2917">
                  <c:v>48.633333333331855</c:v>
                </c:pt>
                <c:pt idx="2918">
                  <c:v>48.649999999998521</c:v>
                </c:pt>
                <c:pt idx="2919">
                  <c:v>48.666666666665186</c:v>
                </c:pt>
                <c:pt idx="2920">
                  <c:v>48.683333333331852</c:v>
                </c:pt>
                <c:pt idx="2921">
                  <c:v>48.699999999998518</c:v>
                </c:pt>
                <c:pt idx="2922">
                  <c:v>48.716666666665184</c:v>
                </c:pt>
                <c:pt idx="2923">
                  <c:v>48.733333333331849</c:v>
                </c:pt>
                <c:pt idx="2924">
                  <c:v>48.749999999998515</c:v>
                </c:pt>
                <c:pt idx="2925">
                  <c:v>48.766666666665181</c:v>
                </c:pt>
                <c:pt idx="2926">
                  <c:v>48.783333333331846</c:v>
                </c:pt>
                <c:pt idx="2927">
                  <c:v>48.799999999998512</c:v>
                </c:pt>
                <c:pt idx="2928">
                  <c:v>48.816666666665178</c:v>
                </c:pt>
                <c:pt idx="2929">
                  <c:v>48.833333333331844</c:v>
                </c:pt>
                <c:pt idx="2930">
                  <c:v>48.849999999998509</c:v>
                </c:pt>
                <c:pt idx="2931">
                  <c:v>48.866666666665175</c:v>
                </c:pt>
                <c:pt idx="2932">
                  <c:v>48.883333333331841</c:v>
                </c:pt>
                <c:pt idx="2933">
                  <c:v>48.899999999998506</c:v>
                </c:pt>
                <c:pt idx="2934">
                  <c:v>48.916666666665172</c:v>
                </c:pt>
                <c:pt idx="2935">
                  <c:v>48.933333333331838</c:v>
                </c:pt>
                <c:pt idx="2936">
                  <c:v>48.949999999998504</c:v>
                </c:pt>
                <c:pt idx="2937">
                  <c:v>48.966666666665169</c:v>
                </c:pt>
                <c:pt idx="2938">
                  <c:v>48.983333333331835</c:v>
                </c:pt>
                <c:pt idx="2939">
                  <c:v>48.999999999998501</c:v>
                </c:pt>
                <c:pt idx="2940">
                  <c:v>49.016666666665166</c:v>
                </c:pt>
                <c:pt idx="2941">
                  <c:v>49.033333333331832</c:v>
                </c:pt>
                <c:pt idx="2942">
                  <c:v>49.049999999998498</c:v>
                </c:pt>
                <c:pt idx="2943">
                  <c:v>49.066666666665164</c:v>
                </c:pt>
                <c:pt idx="2944">
                  <c:v>49.083333333331829</c:v>
                </c:pt>
                <c:pt idx="2945">
                  <c:v>49.099999999998495</c:v>
                </c:pt>
                <c:pt idx="2946">
                  <c:v>49.116666666665161</c:v>
                </c:pt>
                <c:pt idx="2947">
                  <c:v>49.133333333331827</c:v>
                </c:pt>
                <c:pt idx="2948">
                  <c:v>49.149999999998492</c:v>
                </c:pt>
                <c:pt idx="2949">
                  <c:v>49.166666666665158</c:v>
                </c:pt>
                <c:pt idx="2950">
                  <c:v>49.183333333331824</c:v>
                </c:pt>
                <c:pt idx="2951">
                  <c:v>49.199999999998489</c:v>
                </c:pt>
                <c:pt idx="2952">
                  <c:v>49.216666666665155</c:v>
                </c:pt>
                <c:pt idx="2953">
                  <c:v>49.233333333331821</c:v>
                </c:pt>
                <c:pt idx="2954">
                  <c:v>49.249999999998487</c:v>
                </c:pt>
                <c:pt idx="2955">
                  <c:v>49.266666666665152</c:v>
                </c:pt>
                <c:pt idx="2956">
                  <c:v>49.283333333331818</c:v>
                </c:pt>
                <c:pt idx="2957">
                  <c:v>49.299999999998484</c:v>
                </c:pt>
                <c:pt idx="2958">
                  <c:v>49.316666666665149</c:v>
                </c:pt>
                <c:pt idx="2959">
                  <c:v>49.333333333331815</c:v>
                </c:pt>
                <c:pt idx="2960">
                  <c:v>49.349999999998481</c:v>
                </c:pt>
                <c:pt idx="2961">
                  <c:v>49.366666666665147</c:v>
                </c:pt>
                <c:pt idx="2962">
                  <c:v>49.383333333331812</c:v>
                </c:pt>
                <c:pt idx="2963">
                  <c:v>49.399999999998478</c:v>
                </c:pt>
                <c:pt idx="2964">
                  <c:v>49.416666666665144</c:v>
                </c:pt>
                <c:pt idx="2965">
                  <c:v>49.433333333331809</c:v>
                </c:pt>
                <c:pt idx="2966">
                  <c:v>49.449999999998475</c:v>
                </c:pt>
                <c:pt idx="2967">
                  <c:v>49.466666666665141</c:v>
                </c:pt>
                <c:pt idx="2968">
                  <c:v>49.483333333331807</c:v>
                </c:pt>
                <c:pt idx="2969">
                  <c:v>49.499999999998472</c:v>
                </c:pt>
                <c:pt idx="2970">
                  <c:v>49.516666666665138</c:v>
                </c:pt>
                <c:pt idx="2971">
                  <c:v>49.533333333331804</c:v>
                </c:pt>
                <c:pt idx="2972">
                  <c:v>49.549999999998469</c:v>
                </c:pt>
                <c:pt idx="2973">
                  <c:v>49.566666666665135</c:v>
                </c:pt>
                <c:pt idx="2974">
                  <c:v>49.583333333331801</c:v>
                </c:pt>
                <c:pt idx="2975">
                  <c:v>49.599999999998467</c:v>
                </c:pt>
                <c:pt idx="2976">
                  <c:v>49.616666666665132</c:v>
                </c:pt>
                <c:pt idx="2977">
                  <c:v>49.633333333331798</c:v>
                </c:pt>
                <c:pt idx="2978">
                  <c:v>49.649999999998464</c:v>
                </c:pt>
                <c:pt idx="2979">
                  <c:v>49.66666666666513</c:v>
                </c:pt>
                <c:pt idx="2980">
                  <c:v>49.683333333331795</c:v>
                </c:pt>
                <c:pt idx="2981">
                  <c:v>49.699999999998461</c:v>
                </c:pt>
                <c:pt idx="2982">
                  <c:v>49.716666666665127</c:v>
                </c:pt>
                <c:pt idx="2983">
                  <c:v>49.733333333331792</c:v>
                </c:pt>
                <c:pt idx="2984">
                  <c:v>49.749999999998458</c:v>
                </c:pt>
                <c:pt idx="2985">
                  <c:v>49.766666666665124</c:v>
                </c:pt>
                <c:pt idx="2986">
                  <c:v>49.78333333333179</c:v>
                </c:pt>
                <c:pt idx="2987">
                  <c:v>49.799999999998455</c:v>
                </c:pt>
                <c:pt idx="2988">
                  <c:v>49.816666666665121</c:v>
                </c:pt>
                <c:pt idx="2989">
                  <c:v>49.833333333331787</c:v>
                </c:pt>
                <c:pt idx="2990">
                  <c:v>49.849999999998452</c:v>
                </c:pt>
                <c:pt idx="2991">
                  <c:v>49.866666666665118</c:v>
                </c:pt>
                <c:pt idx="2992">
                  <c:v>49.883333333331784</c:v>
                </c:pt>
                <c:pt idx="2993">
                  <c:v>49.89999999999845</c:v>
                </c:pt>
                <c:pt idx="2994">
                  <c:v>49.916666666665115</c:v>
                </c:pt>
                <c:pt idx="2995">
                  <c:v>49.933333333331781</c:v>
                </c:pt>
                <c:pt idx="2996">
                  <c:v>49.949999999998447</c:v>
                </c:pt>
                <c:pt idx="2997">
                  <c:v>49.966666666665112</c:v>
                </c:pt>
                <c:pt idx="2998">
                  <c:v>49.983333333331778</c:v>
                </c:pt>
                <c:pt idx="2999">
                  <c:v>49.999999999998444</c:v>
                </c:pt>
              </c:numCache>
            </c:numRef>
          </c:xVal>
          <c:yVal>
            <c:numRef>
              <c:f>'device 1_2016-06-02_13-49-29'!$M$3:$M$3002</c:f>
              <c:numCache>
                <c:formatCode>General</c:formatCode>
                <c:ptCount val="3000"/>
                <c:pt idx="0">
                  <c:v>29.1</c:v>
                </c:pt>
                <c:pt idx="1">
                  <c:v>29</c:v>
                </c:pt>
                <c:pt idx="2">
                  <c:v>28.8</c:v>
                </c:pt>
                <c:pt idx="3">
                  <c:v>28.5</c:v>
                </c:pt>
                <c:pt idx="4">
                  <c:v>28.5</c:v>
                </c:pt>
                <c:pt idx="5">
                  <c:v>28.5</c:v>
                </c:pt>
                <c:pt idx="6">
                  <c:v>28.5</c:v>
                </c:pt>
                <c:pt idx="7">
                  <c:v>28.5</c:v>
                </c:pt>
                <c:pt idx="8">
                  <c:v>28.5</c:v>
                </c:pt>
                <c:pt idx="9">
                  <c:v>28.4</c:v>
                </c:pt>
                <c:pt idx="10">
                  <c:v>28.5</c:v>
                </c:pt>
                <c:pt idx="11">
                  <c:v>28.8</c:v>
                </c:pt>
                <c:pt idx="12">
                  <c:v>28.8</c:v>
                </c:pt>
                <c:pt idx="13">
                  <c:v>28.8</c:v>
                </c:pt>
                <c:pt idx="14">
                  <c:v>28.8</c:v>
                </c:pt>
                <c:pt idx="15">
                  <c:v>28.9</c:v>
                </c:pt>
                <c:pt idx="16">
                  <c:v>29</c:v>
                </c:pt>
                <c:pt idx="17">
                  <c:v>29</c:v>
                </c:pt>
                <c:pt idx="18">
                  <c:v>29.1</c:v>
                </c:pt>
                <c:pt idx="19">
                  <c:v>29.1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28.9</c:v>
                </c:pt>
                <c:pt idx="25">
                  <c:v>29</c:v>
                </c:pt>
                <c:pt idx="26">
                  <c:v>28.8</c:v>
                </c:pt>
                <c:pt idx="27">
                  <c:v>28.8</c:v>
                </c:pt>
                <c:pt idx="28">
                  <c:v>28.8</c:v>
                </c:pt>
                <c:pt idx="29">
                  <c:v>28.8</c:v>
                </c:pt>
                <c:pt idx="30">
                  <c:v>28.9</c:v>
                </c:pt>
                <c:pt idx="31">
                  <c:v>28.9</c:v>
                </c:pt>
                <c:pt idx="32">
                  <c:v>28.8</c:v>
                </c:pt>
                <c:pt idx="33">
                  <c:v>28.8</c:v>
                </c:pt>
                <c:pt idx="34">
                  <c:v>28.9</c:v>
                </c:pt>
                <c:pt idx="35">
                  <c:v>28.8</c:v>
                </c:pt>
                <c:pt idx="36">
                  <c:v>28.9</c:v>
                </c:pt>
                <c:pt idx="37">
                  <c:v>28.8</c:v>
                </c:pt>
                <c:pt idx="38">
                  <c:v>28.8</c:v>
                </c:pt>
                <c:pt idx="39">
                  <c:v>28.8</c:v>
                </c:pt>
                <c:pt idx="40">
                  <c:v>28.8</c:v>
                </c:pt>
                <c:pt idx="41">
                  <c:v>28.8</c:v>
                </c:pt>
                <c:pt idx="42">
                  <c:v>28.8</c:v>
                </c:pt>
                <c:pt idx="43">
                  <c:v>28.8</c:v>
                </c:pt>
                <c:pt idx="44">
                  <c:v>28.8</c:v>
                </c:pt>
                <c:pt idx="45">
                  <c:v>28.7</c:v>
                </c:pt>
                <c:pt idx="46">
                  <c:v>28.8</c:v>
                </c:pt>
                <c:pt idx="47">
                  <c:v>28.7</c:v>
                </c:pt>
                <c:pt idx="48">
                  <c:v>28.7</c:v>
                </c:pt>
                <c:pt idx="49">
                  <c:v>28.7</c:v>
                </c:pt>
                <c:pt idx="50">
                  <c:v>28.8</c:v>
                </c:pt>
                <c:pt idx="51">
                  <c:v>28.8</c:v>
                </c:pt>
                <c:pt idx="52">
                  <c:v>28.8</c:v>
                </c:pt>
                <c:pt idx="53">
                  <c:v>28.7</c:v>
                </c:pt>
                <c:pt idx="54">
                  <c:v>28.8</c:v>
                </c:pt>
                <c:pt idx="55">
                  <c:v>28.7</c:v>
                </c:pt>
                <c:pt idx="56">
                  <c:v>28.8</c:v>
                </c:pt>
                <c:pt idx="57">
                  <c:v>28.8</c:v>
                </c:pt>
                <c:pt idx="58">
                  <c:v>28.7</c:v>
                </c:pt>
                <c:pt idx="59">
                  <c:v>28.7</c:v>
                </c:pt>
                <c:pt idx="60">
                  <c:v>28.7</c:v>
                </c:pt>
                <c:pt idx="61">
                  <c:v>28.8</c:v>
                </c:pt>
                <c:pt idx="62">
                  <c:v>28.8</c:v>
                </c:pt>
                <c:pt idx="63">
                  <c:v>28.7</c:v>
                </c:pt>
                <c:pt idx="64">
                  <c:v>28.7</c:v>
                </c:pt>
                <c:pt idx="65">
                  <c:v>28.6</c:v>
                </c:pt>
                <c:pt idx="66">
                  <c:v>28.7</c:v>
                </c:pt>
                <c:pt idx="67">
                  <c:v>28.7</c:v>
                </c:pt>
                <c:pt idx="68">
                  <c:v>28.7</c:v>
                </c:pt>
                <c:pt idx="69">
                  <c:v>28.5</c:v>
                </c:pt>
                <c:pt idx="70">
                  <c:v>28.7</c:v>
                </c:pt>
                <c:pt idx="71">
                  <c:v>28.6</c:v>
                </c:pt>
                <c:pt idx="72">
                  <c:v>28.7</c:v>
                </c:pt>
                <c:pt idx="73">
                  <c:v>28.7</c:v>
                </c:pt>
                <c:pt idx="74">
                  <c:v>28.7</c:v>
                </c:pt>
                <c:pt idx="75">
                  <c:v>28.6</c:v>
                </c:pt>
                <c:pt idx="76">
                  <c:v>28.6</c:v>
                </c:pt>
                <c:pt idx="77">
                  <c:v>28.8</c:v>
                </c:pt>
                <c:pt idx="78">
                  <c:v>28.8</c:v>
                </c:pt>
                <c:pt idx="79">
                  <c:v>28.7</c:v>
                </c:pt>
                <c:pt idx="80">
                  <c:v>28.7</c:v>
                </c:pt>
                <c:pt idx="81">
                  <c:v>28.7</c:v>
                </c:pt>
                <c:pt idx="82">
                  <c:v>28.7</c:v>
                </c:pt>
                <c:pt idx="83">
                  <c:v>28.6</c:v>
                </c:pt>
                <c:pt idx="84">
                  <c:v>28.7</c:v>
                </c:pt>
                <c:pt idx="85">
                  <c:v>28.6</c:v>
                </c:pt>
                <c:pt idx="86">
                  <c:v>28.5</c:v>
                </c:pt>
                <c:pt idx="87">
                  <c:v>28.5</c:v>
                </c:pt>
                <c:pt idx="88">
                  <c:v>28.5</c:v>
                </c:pt>
                <c:pt idx="89">
                  <c:v>28.5</c:v>
                </c:pt>
                <c:pt idx="90">
                  <c:v>28.5</c:v>
                </c:pt>
                <c:pt idx="91">
                  <c:v>28.5</c:v>
                </c:pt>
                <c:pt idx="92">
                  <c:v>28.5</c:v>
                </c:pt>
                <c:pt idx="93">
                  <c:v>28.5</c:v>
                </c:pt>
                <c:pt idx="94">
                  <c:v>28.5</c:v>
                </c:pt>
                <c:pt idx="95">
                  <c:v>28.5</c:v>
                </c:pt>
                <c:pt idx="96">
                  <c:v>28.5</c:v>
                </c:pt>
                <c:pt idx="97">
                  <c:v>28.5</c:v>
                </c:pt>
                <c:pt idx="98">
                  <c:v>28.5</c:v>
                </c:pt>
                <c:pt idx="99">
                  <c:v>28.6</c:v>
                </c:pt>
                <c:pt idx="100">
                  <c:v>28.7</c:v>
                </c:pt>
                <c:pt idx="101">
                  <c:v>28.6</c:v>
                </c:pt>
                <c:pt idx="102">
                  <c:v>28.5</c:v>
                </c:pt>
                <c:pt idx="103">
                  <c:v>28.7</c:v>
                </c:pt>
                <c:pt idx="104">
                  <c:v>28.7</c:v>
                </c:pt>
                <c:pt idx="105">
                  <c:v>28.7</c:v>
                </c:pt>
                <c:pt idx="106">
                  <c:v>28.7</c:v>
                </c:pt>
                <c:pt idx="107">
                  <c:v>28.7</c:v>
                </c:pt>
                <c:pt idx="108">
                  <c:v>28.7</c:v>
                </c:pt>
                <c:pt idx="109">
                  <c:v>28.8</c:v>
                </c:pt>
                <c:pt idx="110">
                  <c:v>28.7</c:v>
                </c:pt>
                <c:pt idx="111">
                  <c:v>28.7</c:v>
                </c:pt>
                <c:pt idx="112">
                  <c:v>28.7</c:v>
                </c:pt>
                <c:pt idx="113">
                  <c:v>28.7</c:v>
                </c:pt>
                <c:pt idx="114">
                  <c:v>28.7</c:v>
                </c:pt>
                <c:pt idx="115">
                  <c:v>28.8</c:v>
                </c:pt>
                <c:pt idx="116">
                  <c:v>28.7</c:v>
                </c:pt>
                <c:pt idx="117">
                  <c:v>28.7</c:v>
                </c:pt>
                <c:pt idx="118">
                  <c:v>28.7</c:v>
                </c:pt>
                <c:pt idx="119">
                  <c:v>28.7</c:v>
                </c:pt>
                <c:pt idx="120">
                  <c:v>28.7</c:v>
                </c:pt>
                <c:pt idx="121">
                  <c:v>28.7</c:v>
                </c:pt>
                <c:pt idx="122">
                  <c:v>28.7</c:v>
                </c:pt>
                <c:pt idx="123">
                  <c:v>28.7</c:v>
                </c:pt>
                <c:pt idx="124">
                  <c:v>28.7</c:v>
                </c:pt>
                <c:pt idx="125">
                  <c:v>28.7</c:v>
                </c:pt>
                <c:pt idx="126">
                  <c:v>28.8</c:v>
                </c:pt>
                <c:pt idx="127">
                  <c:v>28.7</c:v>
                </c:pt>
                <c:pt idx="128">
                  <c:v>28.8</c:v>
                </c:pt>
                <c:pt idx="129">
                  <c:v>28.8</c:v>
                </c:pt>
                <c:pt idx="130">
                  <c:v>28.8</c:v>
                </c:pt>
                <c:pt idx="131">
                  <c:v>28.8</c:v>
                </c:pt>
                <c:pt idx="132">
                  <c:v>28.8</c:v>
                </c:pt>
                <c:pt idx="133">
                  <c:v>28.8</c:v>
                </c:pt>
                <c:pt idx="134">
                  <c:v>28.8</c:v>
                </c:pt>
                <c:pt idx="135">
                  <c:v>28.8</c:v>
                </c:pt>
                <c:pt idx="136">
                  <c:v>28.8</c:v>
                </c:pt>
                <c:pt idx="137">
                  <c:v>28.8</c:v>
                </c:pt>
                <c:pt idx="138">
                  <c:v>28.8</c:v>
                </c:pt>
                <c:pt idx="139">
                  <c:v>28.8</c:v>
                </c:pt>
                <c:pt idx="140">
                  <c:v>28.9</c:v>
                </c:pt>
                <c:pt idx="141">
                  <c:v>28.8</c:v>
                </c:pt>
                <c:pt idx="142">
                  <c:v>28.8</c:v>
                </c:pt>
                <c:pt idx="143">
                  <c:v>28.8</c:v>
                </c:pt>
                <c:pt idx="144">
                  <c:v>28.8</c:v>
                </c:pt>
                <c:pt idx="145">
                  <c:v>28.9</c:v>
                </c:pt>
                <c:pt idx="146">
                  <c:v>29</c:v>
                </c:pt>
                <c:pt idx="147">
                  <c:v>29</c:v>
                </c:pt>
                <c:pt idx="148">
                  <c:v>29</c:v>
                </c:pt>
                <c:pt idx="149">
                  <c:v>29</c:v>
                </c:pt>
                <c:pt idx="150">
                  <c:v>29</c:v>
                </c:pt>
                <c:pt idx="151">
                  <c:v>28.9</c:v>
                </c:pt>
                <c:pt idx="152">
                  <c:v>28.8</c:v>
                </c:pt>
                <c:pt idx="153">
                  <c:v>28.8</c:v>
                </c:pt>
                <c:pt idx="154">
                  <c:v>28.8</c:v>
                </c:pt>
                <c:pt idx="155">
                  <c:v>28.8</c:v>
                </c:pt>
                <c:pt idx="156">
                  <c:v>28.8</c:v>
                </c:pt>
                <c:pt idx="157">
                  <c:v>28.7</c:v>
                </c:pt>
                <c:pt idx="158">
                  <c:v>28.7</c:v>
                </c:pt>
                <c:pt idx="159">
                  <c:v>28.7</c:v>
                </c:pt>
                <c:pt idx="160">
                  <c:v>28.7</c:v>
                </c:pt>
                <c:pt idx="161">
                  <c:v>28.7</c:v>
                </c:pt>
                <c:pt idx="162">
                  <c:v>28.7</c:v>
                </c:pt>
                <c:pt idx="163">
                  <c:v>28.7</c:v>
                </c:pt>
                <c:pt idx="164">
                  <c:v>28.7</c:v>
                </c:pt>
                <c:pt idx="165">
                  <c:v>28.7</c:v>
                </c:pt>
                <c:pt idx="166">
                  <c:v>28.7</c:v>
                </c:pt>
                <c:pt idx="167">
                  <c:v>28.7</c:v>
                </c:pt>
                <c:pt idx="168">
                  <c:v>28.8</c:v>
                </c:pt>
                <c:pt idx="169">
                  <c:v>28.8</c:v>
                </c:pt>
                <c:pt idx="170">
                  <c:v>28.8</c:v>
                </c:pt>
                <c:pt idx="171">
                  <c:v>28.8</c:v>
                </c:pt>
                <c:pt idx="172">
                  <c:v>28.9</c:v>
                </c:pt>
                <c:pt idx="173">
                  <c:v>28.9</c:v>
                </c:pt>
                <c:pt idx="174">
                  <c:v>28.9</c:v>
                </c:pt>
                <c:pt idx="175">
                  <c:v>28.9</c:v>
                </c:pt>
                <c:pt idx="176">
                  <c:v>28.9</c:v>
                </c:pt>
                <c:pt idx="177">
                  <c:v>28.8</c:v>
                </c:pt>
                <c:pt idx="178">
                  <c:v>28.8</c:v>
                </c:pt>
                <c:pt idx="179">
                  <c:v>28.9</c:v>
                </c:pt>
                <c:pt idx="180">
                  <c:v>28.8</c:v>
                </c:pt>
                <c:pt idx="181">
                  <c:v>28.8</c:v>
                </c:pt>
                <c:pt idx="182">
                  <c:v>28.8</c:v>
                </c:pt>
                <c:pt idx="183">
                  <c:v>28.8</c:v>
                </c:pt>
                <c:pt idx="184">
                  <c:v>28.8</c:v>
                </c:pt>
                <c:pt idx="185">
                  <c:v>28.8</c:v>
                </c:pt>
                <c:pt idx="186">
                  <c:v>28.8</c:v>
                </c:pt>
                <c:pt idx="187">
                  <c:v>28.7</c:v>
                </c:pt>
                <c:pt idx="188">
                  <c:v>28.6</c:v>
                </c:pt>
                <c:pt idx="189">
                  <c:v>28.6</c:v>
                </c:pt>
                <c:pt idx="190">
                  <c:v>28.5</c:v>
                </c:pt>
                <c:pt idx="191">
                  <c:v>28.5</c:v>
                </c:pt>
                <c:pt idx="192">
                  <c:v>28.5</c:v>
                </c:pt>
                <c:pt idx="193">
                  <c:v>28.6</c:v>
                </c:pt>
                <c:pt idx="194">
                  <c:v>28.6</c:v>
                </c:pt>
                <c:pt idx="195">
                  <c:v>28.5</c:v>
                </c:pt>
                <c:pt idx="196">
                  <c:v>28.5</c:v>
                </c:pt>
                <c:pt idx="197">
                  <c:v>28.6</c:v>
                </c:pt>
                <c:pt idx="198">
                  <c:v>28.4</c:v>
                </c:pt>
                <c:pt idx="199">
                  <c:v>28.4</c:v>
                </c:pt>
                <c:pt idx="200">
                  <c:v>28.5</c:v>
                </c:pt>
                <c:pt idx="201">
                  <c:v>28.5</c:v>
                </c:pt>
                <c:pt idx="202">
                  <c:v>28.5</c:v>
                </c:pt>
                <c:pt idx="203">
                  <c:v>28.5</c:v>
                </c:pt>
                <c:pt idx="204">
                  <c:v>28.6</c:v>
                </c:pt>
                <c:pt idx="205">
                  <c:v>28.7</c:v>
                </c:pt>
                <c:pt idx="206">
                  <c:v>28.6</c:v>
                </c:pt>
                <c:pt idx="207">
                  <c:v>28.6</c:v>
                </c:pt>
                <c:pt idx="208">
                  <c:v>28.6</c:v>
                </c:pt>
                <c:pt idx="209">
                  <c:v>28.5</c:v>
                </c:pt>
                <c:pt idx="210">
                  <c:v>28.5</c:v>
                </c:pt>
                <c:pt idx="211">
                  <c:v>28.5</c:v>
                </c:pt>
                <c:pt idx="212">
                  <c:v>28.6</c:v>
                </c:pt>
                <c:pt idx="213">
                  <c:v>28.6</c:v>
                </c:pt>
                <c:pt idx="214">
                  <c:v>28.6</c:v>
                </c:pt>
                <c:pt idx="215">
                  <c:v>28.7</c:v>
                </c:pt>
                <c:pt idx="216">
                  <c:v>28.9</c:v>
                </c:pt>
                <c:pt idx="217">
                  <c:v>29</c:v>
                </c:pt>
                <c:pt idx="218">
                  <c:v>28.8</c:v>
                </c:pt>
                <c:pt idx="219">
                  <c:v>28.7</c:v>
                </c:pt>
                <c:pt idx="220">
                  <c:v>28.8</c:v>
                </c:pt>
                <c:pt idx="221">
                  <c:v>28.7</c:v>
                </c:pt>
                <c:pt idx="222">
                  <c:v>28.7</c:v>
                </c:pt>
                <c:pt idx="223">
                  <c:v>28.6</c:v>
                </c:pt>
                <c:pt idx="224">
                  <c:v>28.6</c:v>
                </c:pt>
                <c:pt idx="225">
                  <c:v>28.7</c:v>
                </c:pt>
                <c:pt idx="226">
                  <c:v>28.7</c:v>
                </c:pt>
                <c:pt idx="227">
                  <c:v>28.7</c:v>
                </c:pt>
                <c:pt idx="228">
                  <c:v>28.5</c:v>
                </c:pt>
                <c:pt idx="229">
                  <c:v>28.5</c:v>
                </c:pt>
                <c:pt idx="230">
                  <c:v>28.5</c:v>
                </c:pt>
                <c:pt idx="231">
                  <c:v>28.5</c:v>
                </c:pt>
                <c:pt idx="232">
                  <c:v>28.5</c:v>
                </c:pt>
                <c:pt idx="233">
                  <c:v>28.5</c:v>
                </c:pt>
                <c:pt idx="234">
                  <c:v>28.5</c:v>
                </c:pt>
                <c:pt idx="235">
                  <c:v>28.5</c:v>
                </c:pt>
                <c:pt idx="236">
                  <c:v>28.6</c:v>
                </c:pt>
                <c:pt idx="237">
                  <c:v>28.7</c:v>
                </c:pt>
                <c:pt idx="238">
                  <c:v>28.7</c:v>
                </c:pt>
                <c:pt idx="239">
                  <c:v>28.7</c:v>
                </c:pt>
                <c:pt idx="240">
                  <c:v>28.7</c:v>
                </c:pt>
                <c:pt idx="241">
                  <c:v>28.8</c:v>
                </c:pt>
                <c:pt idx="242">
                  <c:v>28.7</c:v>
                </c:pt>
                <c:pt idx="243">
                  <c:v>28.8</c:v>
                </c:pt>
                <c:pt idx="244">
                  <c:v>28.8</c:v>
                </c:pt>
                <c:pt idx="245">
                  <c:v>28.8</c:v>
                </c:pt>
                <c:pt idx="246">
                  <c:v>28.8</c:v>
                </c:pt>
                <c:pt idx="247">
                  <c:v>28.8</c:v>
                </c:pt>
                <c:pt idx="248">
                  <c:v>28.8</c:v>
                </c:pt>
                <c:pt idx="249">
                  <c:v>28.8</c:v>
                </c:pt>
                <c:pt idx="250">
                  <c:v>28.8</c:v>
                </c:pt>
                <c:pt idx="251">
                  <c:v>28.8</c:v>
                </c:pt>
                <c:pt idx="252">
                  <c:v>28.7</c:v>
                </c:pt>
                <c:pt idx="253">
                  <c:v>28.7</c:v>
                </c:pt>
                <c:pt idx="254">
                  <c:v>28.7</c:v>
                </c:pt>
                <c:pt idx="255">
                  <c:v>28.6</c:v>
                </c:pt>
                <c:pt idx="256">
                  <c:v>28.7</c:v>
                </c:pt>
                <c:pt idx="257">
                  <c:v>28.7</c:v>
                </c:pt>
                <c:pt idx="258">
                  <c:v>28.8</c:v>
                </c:pt>
                <c:pt idx="259">
                  <c:v>28.8</c:v>
                </c:pt>
                <c:pt idx="260">
                  <c:v>28.8</c:v>
                </c:pt>
                <c:pt idx="261">
                  <c:v>28.7</c:v>
                </c:pt>
                <c:pt idx="262">
                  <c:v>28.7</c:v>
                </c:pt>
                <c:pt idx="263">
                  <c:v>28.7</c:v>
                </c:pt>
                <c:pt idx="264">
                  <c:v>28.6</c:v>
                </c:pt>
                <c:pt idx="265">
                  <c:v>28.7</c:v>
                </c:pt>
                <c:pt idx="266">
                  <c:v>28.7</c:v>
                </c:pt>
                <c:pt idx="267">
                  <c:v>28.7</c:v>
                </c:pt>
                <c:pt idx="268">
                  <c:v>28.7</c:v>
                </c:pt>
                <c:pt idx="269">
                  <c:v>28.7</c:v>
                </c:pt>
                <c:pt idx="270">
                  <c:v>28.7</c:v>
                </c:pt>
                <c:pt idx="271">
                  <c:v>28.7</c:v>
                </c:pt>
                <c:pt idx="272">
                  <c:v>28.7</c:v>
                </c:pt>
                <c:pt idx="273">
                  <c:v>28.7</c:v>
                </c:pt>
                <c:pt idx="274">
                  <c:v>28.7</c:v>
                </c:pt>
                <c:pt idx="275">
                  <c:v>28.7</c:v>
                </c:pt>
                <c:pt idx="276">
                  <c:v>28.7</c:v>
                </c:pt>
                <c:pt idx="277">
                  <c:v>28.8</c:v>
                </c:pt>
                <c:pt idx="278">
                  <c:v>28.7</c:v>
                </c:pt>
                <c:pt idx="279">
                  <c:v>28.7</c:v>
                </c:pt>
                <c:pt idx="280">
                  <c:v>28.7</c:v>
                </c:pt>
                <c:pt idx="281">
                  <c:v>28.7</c:v>
                </c:pt>
                <c:pt idx="282">
                  <c:v>28.7</c:v>
                </c:pt>
                <c:pt idx="283">
                  <c:v>28.7</c:v>
                </c:pt>
                <c:pt idx="284">
                  <c:v>28.6</c:v>
                </c:pt>
                <c:pt idx="285">
                  <c:v>28.7</c:v>
                </c:pt>
                <c:pt idx="286">
                  <c:v>28.7</c:v>
                </c:pt>
                <c:pt idx="287">
                  <c:v>28.8</c:v>
                </c:pt>
                <c:pt idx="288">
                  <c:v>28.7</c:v>
                </c:pt>
                <c:pt idx="289">
                  <c:v>28.7</c:v>
                </c:pt>
                <c:pt idx="290">
                  <c:v>28.7</c:v>
                </c:pt>
                <c:pt idx="291">
                  <c:v>28.7</c:v>
                </c:pt>
                <c:pt idx="292">
                  <c:v>28.7</c:v>
                </c:pt>
                <c:pt idx="293">
                  <c:v>28.8</c:v>
                </c:pt>
                <c:pt idx="294">
                  <c:v>28.7</c:v>
                </c:pt>
                <c:pt idx="295">
                  <c:v>28.8</c:v>
                </c:pt>
                <c:pt idx="296">
                  <c:v>28.8</c:v>
                </c:pt>
                <c:pt idx="297">
                  <c:v>28.7</c:v>
                </c:pt>
                <c:pt idx="298">
                  <c:v>28.7</c:v>
                </c:pt>
                <c:pt idx="299">
                  <c:v>28.7</c:v>
                </c:pt>
                <c:pt idx="300">
                  <c:v>28.8</c:v>
                </c:pt>
                <c:pt idx="301">
                  <c:v>28.8</c:v>
                </c:pt>
                <c:pt idx="302">
                  <c:v>28.8</c:v>
                </c:pt>
                <c:pt idx="303">
                  <c:v>28.8</c:v>
                </c:pt>
                <c:pt idx="304">
                  <c:v>28.8</c:v>
                </c:pt>
                <c:pt idx="305">
                  <c:v>28.8</c:v>
                </c:pt>
                <c:pt idx="306">
                  <c:v>28.8</c:v>
                </c:pt>
                <c:pt idx="307">
                  <c:v>28.8</c:v>
                </c:pt>
                <c:pt idx="308">
                  <c:v>28.7</c:v>
                </c:pt>
                <c:pt idx="309">
                  <c:v>28.7</c:v>
                </c:pt>
                <c:pt idx="310">
                  <c:v>28.7</c:v>
                </c:pt>
                <c:pt idx="311">
                  <c:v>28.8</c:v>
                </c:pt>
                <c:pt idx="312">
                  <c:v>28.8</c:v>
                </c:pt>
                <c:pt idx="313">
                  <c:v>28.8</c:v>
                </c:pt>
                <c:pt idx="314">
                  <c:v>28.7</c:v>
                </c:pt>
                <c:pt idx="315">
                  <c:v>28.8</c:v>
                </c:pt>
                <c:pt idx="316">
                  <c:v>28.8</c:v>
                </c:pt>
                <c:pt idx="317">
                  <c:v>28.8</c:v>
                </c:pt>
                <c:pt idx="318">
                  <c:v>28.8</c:v>
                </c:pt>
                <c:pt idx="319">
                  <c:v>28.8</c:v>
                </c:pt>
                <c:pt idx="320">
                  <c:v>28.8</c:v>
                </c:pt>
                <c:pt idx="321">
                  <c:v>28.8</c:v>
                </c:pt>
                <c:pt idx="322">
                  <c:v>28.8</c:v>
                </c:pt>
                <c:pt idx="323">
                  <c:v>28.8</c:v>
                </c:pt>
                <c:pt idx="324">
                  <c:v>28.8</c:v>
                </c:pt>
                <c:pt idx="325">
                  <c:v>28.8</c:v>
                </c:pt>
                <c:pt idx="326">
                  <c:v>28.8</c:v>
                </c:pt>
                <c:pt idx="327">
                  <c:v>28.8</c:v>
                </c:pt>
                <c:pt idx="328">
                  <c:v>28.8</c:v>
                </c:pt>
                <c:pt idx="329">
                  <c:v>28.8</c:v>
                </c:pt>
                <c:pt idx="330">
                  <c:v>28.8</c:v>
                </c:pt>
                <c:pt idx="331">
                  <c:v>28.8</c:v>
                </c:pt>
                <c:pt idx="332">
                  <c:v>28.8</c:v>
                </c:pt>
                <c:pt idx="333">
                  <c:v>28.8</c:v>
                </c:pt>
                <c:pt idx="334">
                  <c:v>28.8</c:v>
                </c:pt>
                <c:pt idx="335">
                  <c:v>28.8</c:v>
                </c:pt>
                <c:pt idx="336">
                  <c:v>28.8</c:v>
                </c:pt>
                <c:pt idx="337">
                  <c:v>28.8</c:v>
                </c:pt>
                <c:pt idx="338">
                  <c:v>28.8</c:v>
                </c:pt>
                <c:pt idx="339">
                  <c:v>28.8</c:v>
                </c:pt>
                <c:pt idx="340">
                  <c:v>28.8</c:v>
                </c:pt>
                <c:pt idx="341">
                  <c:v>28.8</c:v>
                </c:pt>
                <c:pt idx="342">
                  <c:v>28.8</c:v>
                </c:pt>
                <c:pt idx="343">
                  <c:v>28.8</c:v>
                </c:pt>
                <c:pt idx="344">
                  <c:v>28.8</c:v>
                </c:pt>
                <c:pt idx="345">
                  <c:v>28.8</c:v>
                </c:pt>
                <c:pt idx="346">
                  <c:v>28.8</c:v>
                </c:pt>
                <c:pt idx="347">
                  <c:v>28.9</c:v>
                </c:pt>
                <c:pt idx="348">
                  <c:v>28.8</c:v>
                </c:pt>
                <c:pt idx="349">
                  <c:v>28.8</c:v>
                </c:pt>
                <c:pt idx="350">
                  <c:v>28.8</c:v>
                </c:pt>
                <c:pt idx="351">
                  <c:v>28.8</c:v>
                </c:pt>
                <c:pt idx="352">
                  <c:v>28.8</c:v>
                </c:pt>
                <c:pt idx="353">
                  <c:v>28.8</c:v>
                </c:pt>
                <c:pt idx="354">
                  <c:v>28.8</c:v>
                </c:pt>
                <c:pt idx="355">
                  <c:v>28.8</c:v>
                </c:pt>
                <c:pt idx="356">
                  <c:v>28.8</c:v>
                </c:pt>
                <c:pt idx="357">
                  <c:v>28.8</c:v>
                </c:pt>
                <c:pt idx="358">
                  <c:v>28.8</c:v>
                </c:pt>
                <c:pt idx="359">
                  <c:v>28.8</c:v>
                </c:pt>
                <c:pt idx="360">
                  <c:v>28.8</c:v>
                </c:pt>
                <c:pt idx="361">
                  <c:v>28.8</c:v>
                </c:pt>
                <c:pt idx="362">
                  <c:v>28.9</c:v>
                </c:pt>
                <c:pt idx="363">
                  <c:v>28.8</c:v>
                </c:pt>
                <c:pt idx="364">
                  <c:v>28.8</c:v>
                </c:pt>
                <c:pt idx="365">
                  <c:v>28.8</c:v>
                </c:pt>
                <c:pt idx="366">
                  <c:v>28.8</c:v>
                </c:pt>
                <c:pt idx="367">
                  <c:v>28.8</c:v>
                </c:pt>
                <c:pt idx="368">
                  <c:v>28.8</c:v>
                </c:pt>
                <c:pt idx="369">
                  <c:v>28.8</c:v>
                </c:pt>
                <c:pt idx="370">
                  <c:v>28.8</c:v>
                </c:pt>
                <c:pt idx="371">
                  <c:v>28.8</c:v>
                </c:pt>
                <c:pt idx="372">
                  <c:v>28.8</c:v>
                </c:pt>
                <c:pt idx="373">
                  <c:v>28.8</c:v>
                </c:pt>
                <c:pt idx="374">
                  <c:v>28.8</c:v>
                </c:pt>
                <c:pt idx="375">
                  <c:v>28.8</c:v>
                </c:pt>
                <c:pt idx="376">
                  <c:v>28.9</c:v>
                </c:pt>
                <c:pt idx="377">
                  <c:v>28.8</c:v>
                </c:pt>
                <c:pt idx="378">
                  <c:v>28.8</c:v>
                </c:pt>
                <c:pt idx="379">
                  <c:v>28.8</c:v>
                </c:pt>
                <c:pt idx="380">
                  <c:v>28.8</c:v>
                </c:pt>
                <c:pt idx="381">
                  <c:v>28.8</c:v>
                </c:pt>
                <c:pt idx="382">
                  <c:v>28.8</c:v>
                </c:pt>
                <c:pt idx="383">
                  <c:v>28.8</c:v>
                </c:pt>
                <c:pt idx="384">
                  <c:v>28.8</c:v>
                </c:pt>
                <c:pt idx="385">
                  <c:v>28.8</c:v>
                </c:pt>
                <c:pt idx="386">
                  <c:v>28.8</c:v>
                </c:pt>
                <c:pt idx="387">
                  <c:v>28.8</c:v>
                </c:pt>
                <c:pt idx="388">
                  <c:v>28.8</c:v>
                </c:pt>
                <c:pt idx="389">
                  <c:v>28.8</c:v>
                </c:pt>
                <c:pt idx="390">
                  <c:v>28.8</c:v>
                </c:pt>
                <c:pt idx="391">
                  <c:v>28.8</c:v>
                </c:pt>
                <c:pt idx="392">
                  <c:v>28.8</c:v>
                </c:pt>
                <c:pt idx="393">
                  <c:v>28.8</c:v>
                </c:pt>
                <c:pt idx="394">
                  <c:v>28.8</c:v>
                </c:pt>
                <c:pt idx="395">
                  <c:v>28.8</c:v>
                </c:pt>
                <c:pt idx="396">
                  <c:v>28.8</c:v>
                </c:pt>
                <c:pt idx="397">
                  <c:v>28.8</c:v>
                </c:pt>
                <c:pt idx="398">
                  <c:v>28.8</c:v>
                </c:pt>
                <c:pt idx="399">
                  <c:v>28.8</c:v>
                </c:pt>
                <c:pt idx="400">
                  <c:v>28.8</c:v>
                </c:pt>
                <c:pt idx="401">
                  <c:v>28.8</c:v>
                </c:pt>
                <c:pt idx="402">
                  <c:v>28.8</c:v>
                </c:pt>
                <c:pt idx="403">
                  <c:v>28.8</c:v>
                </c:pt>
                <c:pt idx="404">
                  <c:v>28.8</c:v>
                </c:pt>
                <c:pt idx="405">
                  <c:v>28.8</c:v>
                </c:pt>
                <c:pt idx="406">
                  <c:v>28.8</c:v>
                </c:pt>
                <c:pt idx="407">
                  <c:v>28.8</c:v>
                </c:pt>
                <c:pt idx="408">
                  <c:v>28.8</c:v>
                </c:pt>
                <c:pt idx="409">
                  <c:v>28.8</c:v>
                </c:pt>
                <c:pt idx="410">
                  <c:v>28.8</c:v>
                </c:pt>
                <c:pt idx="411">
                  <c:v>28.8</c:v>
                </c:pt>
                <c:pt idx="412">
                  <c:v>28.8</c:v>
                </c:pt>
                <c:pt idx="413">
                  <c:v>28.8</c:v>
                </c:pt>
                <c:pt idx="414">
                  <c:v>28.8</c:v>
                </c:pt>
                <c:pt idx="415">
                  <c:v>28.8</c:v>
                </c:pt>
                <c:pt idx="416">
                  <c:v>28.8</c:v>
                </c:pt>
                <c:pt idx="417">
                  <c:v>28.8</c:v>
                </c:pt>
                <c:pt idx="418">
                  <c:v>28.8</c:v>
                </c:pt>
                <c:pt idx="419">
                  <c:v>28.8</c:v>
                </c:pt>
                <c:pt idx="420">
                  <c:v>28.8</c:v>
                </c:pt>
                <c:pt idx="421">
                  <c:v>28.8</c:v>
                </c:pt>
                <c:pt idx="422">
                  <c:v>28.8</c:v>
                </c:pt>
                <c:pt idx="423">
                  <c:v>28.8</c:v>
                </c:pt>
                <c:pt idx="424">
                  <c:v>28.8</c:v>
                </c:pt>
                <c:pt idx="425">
                  <c:v>28.8</c:v>
                </c:pt>
                <c:pt idx="426">
                  <c:v>28.8</c:v>
                </c:pt>
                <c:pt idx="427">
                  <c:v>28.8</c:v>
                </c:pt>
                <c:pt idx="428">
                  <c:v>28.8</c:v>
                </c:pt>
                <c:pt idx="429">
                  <c:v>28.8</c:v>
                </c:pt>
                <c:pt idx="430">
                  <c:v>28.8</c:v>
                </c:pt>
                <c:pt idx="431">
                  <c:v>28.8</c:v>
                </c:pt>
                <c:pt idx="432">
                  <c:v>28.8</c:v>
                </c:pt>
                <c:pt idx="433">
                  <c:v>28.8</c:v>
                </c:pt>
                <c:pt idx="434">
                  <c:v>28.8</c:v>
                </c:pt>
                <c:pt idx="435">
                  <c:v>28.8</c:v>
                </c:pt>
                <c:pt idx="436">
                  <c:v>28.8</c:v>
                </c:pt>
                <c:pt idx="437">
                  <c:v>28.8</c:v>
                </c:pt>
                <c:pt idx="438">
                  <c:v>28.8</c:v>
                </c:pt>
                <c:pt idx="439">
                  <c:v>28.8</c:v>
                </c:pt>
                <c:pt idx="440">
                  <c:v>28.8</c:v>
                </c:pt>
                <c:pt idx="441">
                  <c:v>28.8</c:v>
                </c:pt>
                <c:pt idx="442">
                  <c:v>28.8</c:v>
                </c:pt>
                <c:pt idx="443">
                  <c:v>28.8</c:v>
                </c:pt>
                <c:pt idx="444">
                  <c:v>28.8</c:v>
                </c:pt>
                <c:pt idx="445">
                  <c:v>28.8</c:v>
                </c:pt>
                <c:pt idx="446">
                  <c:v>28.8</c:v>
                </c:pt>
                <c:pt idx="447">
                  <c:v>28.8</c:v>
                </c:pt>
                <c:pt idx="448">
                  <c:v>28.8</c:v>
                </c:pt>
                <c:pt idx="449">
                  <c:v>28.8</c:v>
                </c:pt>
                <c:pt idx="450">
                  <c:v>28.9</c:v>
                </c:pt>
                <c:pt idx="451">
                  <c:v>28.8</c:v>
                </c:pt>
                <c:pt idx="452">
                  <c:v>28.8</c:v>
                </c:pt>
                <c:pt idx="453">
                  <c:v>28.8</c:v>
                </c:pt>
                <c:pt idx="454">
                  <c:v>28.8</c:v>
                </c:pt>
                <c:pt idx="455">
                  <c:v>28.8</c:v>
                </c:pt>
                <c:pt idx="456">
                  <c:v>28.8</c:v>
                </c:pt>
                <c:pt idx="457">
                  <c:v>28.9</c:v>
                </c:pt>
                <c:pt idx="458">
                  <c:v>28.9</c:v>
                </c:pt>
                <c:pt idx="459">
                  <c:v>28.9</c:v>
                </c:pt>
                <c:pt idx="460">
                  <c:v>28.8</c:v>
                </c:pt>
                <c:pt idx="461">
                  <c:v>28.8</c:v>
                </c:pt>
                <c:pt idx="462">
                  <c:v>28.8</c:v>
                </c:pt>
                <c:pt idx="463">
                  <c:v>28.8</c:v>
                </c:pt>
                <c:pt idx="464">
                  <c:v>28.8</c:v>
                </c:pt>
                <c:pt idx="465">
                  <c:v>28.9</c:v>
                </c:pt>
                <c:pt idx="466">
                  <c:v>28.9</c:v>
                </c:pt>
                <c:pt idx="467">
                  <c:v>28.9</c:v>
                </c:pt>
                <c:pt idx="468">
                  <c:v>28.9</c:v>
                </c:pt>
                <c:pt idx="469">
                  <c:v>28.9</c:v>
                </c:pt>
                <c:pt idx="470">
                  <c:v>28.9</c:v>
                </c:pt>
                <c:pt idx="471">
                  <c:v>28.8</c:v>
                </c:pt>
                <c:pt idx="472">
                  <c:v>28.8</c:v>
                </c:pt>
                <c:pt idx="473">
                  <c:v>28.9</c:v>
                </c:pt>
                <c:pt idx="474">
                  <c:v>28.9</c:v>
                </c:pt>
                <c:pt idx="475">
                  <c:v>28.9</c:v>
                </c:pt>
                <c:pt idx="476">
                  <c:v>28.9</c:v>
                </c:pt>
                <c:pt idx="477">
                  <c:v>29</c:v>
                </c:pt>
                <c:pt idx="478">
                  <c:v>28.9</c:v>
                </c:pt>
                <c:pt idx="479">
                  <c:v>28.9</c:v>
                </c:pt>
                <c:pt idx="480">
                  <c:v>28.9</c:v>
                </c:pt>
                <c:pt idx="481">
                  <c:v>28.9</c:v>
                </c:pt>
                <c:pt idx="482">
                  <c:v>28.9</c:v>
                </c:pt>
                <c:pt idx="483">
                  <c:v>28.9</c:v>
                </c:pt>
                <c:pt idx="484">
                  <c:v>28.8</c:v>
                </c:pt>
                <c:pt idx="485">
                  <c:v>28.8</c:v>
                </c:pt>
                <c:pt idx="486">
                  <c:v>28.9</c:v>
                </c:pt>
                <c:pt idx="487">
                  <c:v>28.9</c:v>
                </c:pt>
                <c:pt idx="488">
                  <c:v>29</c:v>
                </c:pt>
                <c:pt idx="489">
                  <c:v>29</c:v>
                </c:pt>
                <c:pt idx="490">
                  <c:v>28.9</c:v>
                </c:pt>
                <c:pt idx="491">
                  <c:v>28.9</c:v>
                </c:pt>
                <c:pt idx="492">
                  <c:v>29</c:v>
                </c:pt>
                <c:pt idx="493">
                  <c:v>28.9</c:v>
                </c:pt>
                <c:pt idx="494">
                  <c:v>29</c:v>
                </c:pt>
                <c:pt idx="495">
                  <c:v>28.9</c:v>
                </c:pt>
                <c:pt idx="496">
                  <c:v>28.9</c:v>
                </c:pt>
                <c:pt idx="497">
                  <c:v>29</c:v>
                </c:pt>
                <c:pt idx="498">
                  <c:v>29</c:v>
                </c:pt>
                <c:pt idx="499">
                  <c:v>29</c:v>
                </c:pt>
                <c:pt idx="500">
                  <c:v>29</c:v>
                </c:pt>
                <c:pt idx="501">
                  <c:v>29</c:v>
                </c:pt>
                <c:pt idx="502">
                  <c:v>29</c:v>
                </c:pt>
                <c:pt idx="503">
                  <c:v>29</c:v>
                </c:pt>
                <c:pt idx="504">
                  <c:v>28.9</c:v>
                </c:pt>
                <c:pt idx="505">
                  <c:v>28.9</c:v>
                </c:pt>
                <c:pt idx="506">
                  <c:v>28.9</c:v>
                </c:pt>
                <c:pt idx="507">
                  <c:v>29</c:v>
                </c:pt>
                <c:pt idx="508">
                  <c:v>29</c:v>
                </c:pt>
                <c:pt idx="509">
                  <c:v>29</c:v>
                </c:pt>
                <c:pt idx="510">
                  <c:v>29</c:v>
                </c:pt>
                <c:pt idx="511">
                  <c:v>29</c:v>
                </c:pt>
                <c:pt idx="512">
                  <c:v>29</c:v>
                </c:pt>
                <c:pt idx="513">
                  <c:v>29</c:v>
                </c:pt>
                <c:pt idx="514">
                  <c:v>29</c:v>
                </c:pt>
                <c:pt idx="515">
                  <c:v>29</c:v>
                </c:pt>
                <c:pt idx="516">
                  <c:v>29</c:v>
                </c:pt>
                <c:pt idx="517">
                  <c:v>29</c:v>
                </c:pt>
                <c:pt idx="518">
                  <c:v>29</c:v>
                </c:pt>
                <c:pt idx="519">
                  <c:v>29</c:v>
                </c:pt>
                <c:pt idx="520">
                  <c:v>29.1</c:v>
                </c:pt>
                <c:pt idx="521">
                  <c:v>29.1</c:v>
                </c:pt>
                <c:pt idx="522">
                  <c:v>29.1</c:v>
                </c:pt>
                <c:pt idx="523">
                  <c:v>29</c:v>
                </c:pt>
                <c:pt idx="524">
                  <c:v>29</c:v>
                </c:pt>
                <c:pt idx="525">
                  <c:v>29</c:v>
                </c:pt>
                <c:pt idx="526">
                  <c:v>29.1</c:v>
                </c:pt>
                <c:pt idx="527">
                  <c:v>29.1</c:v>
                </c:pt>
                <c:pt idx="528">
                  <c:v>29</c:v>
                </c:pt>
                <c:pt idx="529">
                  <c:v>29</c:v>
                </c:pt>
                <c:pt idx="530">
                  <c:v>29</c:v>
                </c:pt>
                <c:pt idx="531">
                  <c:v>29</c:v>
                </c:pt>
                <c:pt idx="532">
                  <c:v>29</c:v>
                </c:pt>
                <c:pt idx="533">
                  <c:v>29</c:v>
                </c:pt>
                <c:pt idx="534">
                  <c:v>29</c:v>
                </c:pt>
                <c:pt idx="535">
                  <c:v>29</c:v>
                </c:pt>
                <c:pt idx="536">
                  <c:v>29.1</c:v>
                </c:pt>
                <c:pt idx="537">
                  <c:v>29.1</c:v>
                </c:pt>
                <c:pt idx="538">
                  <c:v>29</c:v>
                </c:pt>
                <c:pt idx="539">
                  <c:v>29</c:v>
                </c:pt>
                <c:pt idx="540">
                  <c:v>29</c:v>
                </c:pt>
                <c:pt idx="541">
                  <c:v>29</c:v>
                </c:pt>
                <c:pt idx="542">
                  <c:v>29</c:v>
                </c:pt>
                <c:pt idx="543">
                  <c:v>29</c:v>
                </c:pt>
                <c:pt idx="544">
                  <c:v>29</c:v>
                </c:pt>
                <c:pt idx="545">
                  <c:v>29</c:v>
                </c:pt>
                <c:pt idx="546">
                  <c:v>29</c:v>
                </c:pt>
                <c:pt idx="547">
                  <c:v>29.1</c:v>
                </c:pt>
                <c:pt idx="548">
                  <c:v>29.1</c:v>
                </c:pt>
                <c:pt idx="549">
                  <c:v>29.1</c:v>
                </c:pt>
                <c:pt idx="550">
                  <c:v>29</c:v>
                </c:pt>
                <c:pt idx="551">
                  <c:v>29</c:v>
                </c:pt>
                <c:pt idx="552">
                  <c:v>29</c:v>
                </c:pt>
                <c:pt idx="553">
                  <c:v>29.1</c:v>
                </c:pt>
                <c:pt idx="554">
                  <c:v>29</c:v>
                </c:pt>
                <c:pt idx="555">
                  <c:v>29.1</c:v>
                </c:pt>
                <c:pt idx="556">
                  <c:v>29</c:v>
                </c:pt>
                <c:pt idx="557">
                  <c:v>29</c:v>
                </c:pt>
                <c:pt idx="558">
                  <c:v>29</c:v>
                </c:pt>
                <c:pt idx="559">
                  <c:v>29</c:v>
                </c:pt>
                <c:pt idx="560">
                  <c:v>29</c:v>
                </c:pt>
                <c:pt idx="561">
                  <c:v>29</c:v>
                </c:pt>
                <c:pt idx="562">
                  <c:v>29</c:v>
                </c:pt>
                <c:pt idx="563">
                  <c:v>29.1</c:v>
                </c:pt>
                <c:pt idx="564">
                  <c:v>29.1</c:v>
                </c:pt>
                <c:pt idx="565">
                  <c:v>29.1</c:v>
                </c:pt>
                <c:pt idx="566">
                  <c:v>29.1</c:v>
                </c:pt>
                <c:pt idx="567">
                  <c:v>29</c:v>
                </c:pt>
                <c:pt idx="568">
                  <c:v>29</c:v>
                </c:pt>
                <c:pt idx="569">
                  <c:v>29</c:v>
                </c:pt>
                <c:pt idx="570">
                  <c:v>29</c:v>
                </c:pt>
                <c:pt idx="571">
                  <c:v>29</c:v>
                </c:pt>
                <c:pt idx="572">
                  <c:v>29</c:v>
                </c:pt>
                <c:pt idx="573">
                  <c:v>29</c:v>
                </c:pt>
                <c:pt idx="574">
                  <c:v>29</c:v>
                </c:pt>
                <c:pt idx="575">
                  <c:v>29.1</c:v>
                </c:pt>
                <c:pt idx="576">
                  <c:v>29</c:v>
                </c:pt>
                <c:pt idx="577">
                  <c:v>29</c:v>
                </c:pt>
                <c:pt idx="578">
                  <c:v>29</c:v>
                </c:pt>
                <c:pt idx="579">
                  <c:v>29.1</c:v>
                </c:pt>
                <c:pt idx="580">
                  <c:v>29</c:v>
                </c:pt>
                <c:pt idx="581">
                  <c:v>29.1</c:v>
                </c:pt>
                <c:pt idx="582">
                  <c:v>29.1</c:v>
                </c:pt>
                <c:pt idx="583">
                  <c:v>29.1</c:v>
                </c:pt>
                <c:pt idx="584">
                  <c:v>29.1</c:v>
                </c:pt>
                <c:pt idx="585">
                  <c:v>29.1</c:v>
                </c:pt>
                <c:pt idx="586">
                  <c:v>29</c:v>
                </c:pt>
                <c:pt idx="587">
                  <c:v>29</c:v>
                </c:pt>
                <c:pt idx="588">
                  <c:v>29</c:v>
                </c:pt>
                <c:pt idx="589">
                  <c:v>29</c:v>
                </c:pt>
                <c:pt idx="590">
                  <c:v>29</c:v>
                </c:pt>
                <c:pt idx="591">
                  <c:v>29</c:v>
                </c:pt>
                <c:pt idx="592">
                  <c:v>29</c:v>
                </c:pt>
                <c:pt idx="593">
                  <c:v>29</c:v>
                </c:pt>
                <c:pt idx="594">
                  <c:v>29.1</c:v>
                </c:pt>
                <c:pt idx="595">
                  <c:v>29.1</c:v>
                </c:pt>
                <c:pt idx="596">
                  <c:v>29.1</c:v>
                </c:pt>
                <c:pt idx="597">
                  <c:v>29</c:v>
                </c:pt>
                <c:pt idx="598">
                  <c:v>29</c:v>
                </c:pt>
                <c:pt idx="599">
                  <c:v>29</c:v>
                </c:pt>
                <c:pt idx="600">
                  <c:v>29.1</c:v>
                </c:pt>
                <c:pt idx="601">
                  <c:v>29.1</c:v>
                </c:pt>
                <c:pt idx="602">
                  <c:v>29</c:v>
                </c:pt>
                <c:pt idx="603">
                  <c:v>29</c:v>
                </c:pt>
                <c:pt idx="604">
                  <c:v>29.1</c:v>
                </c:pt>
                <c:pt idx="605">
                  <c:v>29</c:v>
                </c:pt>
                <c:pt idx="606">
                  <c:v>29</c:v>
                </c:pt>
                <c:pt idx="607">
                  <c:v>29</c:v>
                </c:pt>
                <c:pt idx="608">
                  <c:v>29.1</c:v>
                </c:pt>
                <c:pt idx="609">
                  <c:v>29.1</c:v>
                </c:pt>
                <c:pt idx="610">
                  <c:v>29.1</c:v>
                </c:pt>
                <c:pt idx="611">
                  <c:v>29.1</c:v>
                </c:pt>
                <c:pt idx="612">
                  <c:v>29.1</c:v>
                </c:pt>
                <c:pt idx="613">
                  <c:v>29.2</c:v>
                </c:pt>
                <c:pt idx="614">
                  <c:v>29.2</c:v>
                </c:pt>
                <c:pt idx="615">
                  <c:v>29.2</c:v>
                </c:pt>
                <c:pt idx="616">
                  <c:v>29.2</c:v>
                </c:pt>
                <c:pt idx="617">
                  <c:v>29.2</c:v>
                </c:pt>
                <c:pt idx="618">
                  <c:v>29.1</c:v>
                </c:pt>
                <c:pt idx="619">
                  <c:v>29.1</c:v>
                </c:pt>
                <c:pt idx="620">
                  <c:v>29.1</c:v>
                </c:pt>
                <c:pt idx="621">
                  <c:v>29.1</c:v>
                </c:pt>
                <c:pt idx="622">
                  <c:v>29</c:v>
                </c:pt>
                <c:pt idx="623">
                  <c:v>29</c:v>
                </c:pt>
                <c:pt idx="624">
                  <c:v>29</c:v>
                </c:pt>
                <c:pt idx="625">
                  <c:v>29.1</c:v>
                </c:pt>
                <c:pt idx="626">
                  <c:v>29.2</c:v>
                </c:pt>
                <c:pt idx="627">
                  <c:v>29</c:v>
                </c:pt>
                <c:pt idx="628">
                  <c:v>29</c:v>
                </c:pt>
                <c:pt idx="629">
                  <c:v>29</c:v>
                </c:pt>
                <c:pt idx="630">
                  <c:v>29.1</c:v>
                </c:pt>
                <c:pt idx="631">
                  <c:v>29.1</c:v>
                </c:pt>
                <c:pt idx="632">
                  <c:v>29.1</c:v>
                </c:pt>
                <c:pt idx="633">
                  <c:v>29.2</c:v>
                </c:pt>
                <c:pt idx="634">
                  <c:v>29.1</c:v>
                </c:pt>
                <c:pt idx="635">
                  <c:v>29</c:v>
                </c:pt>
                <c:pt idx="636">
                  <c:v>29</c:v>
                </c:pt>
                <c:pt idx="637">
                  <c:v>29</c:v>
                </c:pt>
                <c:pt idx="638">
                  <c:v>29</c:v>
                </c:pt>
                <c:pt idx="639">
                  <c:v>29</c:v>
                </c:pt>
                <c:pt idx="640">
                  <c:v>29</c:v>
                </c:pt>
                <c:pt idx="641">
                  <c:v>29</c:v>
                </c:pt>
                <c:pt idx="642">
                  <c:v>29.1</c:v>
                </c:pt>
                <c:pt idx="643">
                  <c:v>29.1</c:v>
                </c:pt>
                <c:pt idx="644">
                  <c:v>29</c:v>
                </c:pt>
                <c:pt idx="645">
                  <c:v>29</c:v>
                </c:pt>
                <c:pt idx="646">
                  <c:v>29</c:v>
                </c:pt>
                <c:pt idx="647">
                  <c:v>29</c:v>
                </c:pt>
                <c:pt idx="648">
                  <c:v>29</c:v>
                </c:pt>
                <c:pt idx="649">
                  <c:v>29.1</c:v>
                </c:pt>
                <c:pt idx="650">
                  <c:v>29.1</c:v>
                </c:pt>
                <c:pt idx="651">
                  <c:v>29.1</c:v>
                </c:pt>
                <c:pt idx="652">
                  <c:v>29</c:v>
                </c:pt>
                <c:pt idx="653">
                  <c:v>29</c:v>
                </c:pt>
                <c:pt idx="654">
                  <c:v>29</c:v>
                </c:pt>
                <c:pt idx="655">
                  <c:v>29</c:v>
                </c:pt>
                <c:pt idx="656">
                  <c:v>29</c:v>
                </c:pt>
                <c:pt idx="657">
                  <c:v>29</c:v>
                </c:pt>
                <c:pt idx="658">
                  <c:v>29</c:v>
                </c:pt>
                <c:pt idx="659">
                  <c:v>29</c:v>
                </c:pt>
                <c:pt idx="660">
                  <c:v>29</c:v>
                </c:pt>
                <c:pt idx="661">
                  <c:v>29</c:v>
                </c:pt>
                <c:pt idx="662">
                  <c:v>29</c:v>
                </c:pt>
                <c:pt idx="663">
                  <c:v>29</c:v>
                </c:pt>
                <c:pt idx="664">
                  <c:v>29.1</c:v>
                </c:pt>
                <c:pt idx="665">
                  <c:v>29.1</c:v>
                </c:pt>
                <c:pt idx="666">
                  <c:v>29</c:v>
                </c:pt>
                <c:pt idx="667">
                  <c:v>29</c:v>
                </c:pt>
                <c:pt idx="668">
                  <c:v>29</c:v>
                </c:pt>
                <c:pt idx="669">
                  <c:v>29.1</c:v>
                </c:pt>
                <c:pt idx="670">
                  <c:v>29</c:v>
                </c:pt>
                <c:pt idx="671">
                  <c:v>29.1</c:v>
                </c:pt>
                <c:pt idx="672">
                  <c:v>29</c:v>
                </c:pt>
                <c:pt idx="673">
                  <c:v>29.1</c:v>
                </c:pt>
                <c:pt idx="674">
                  <c:v>29</c:v>
                </c:pt>
                <c:pt idx="675">
                  <c:v>29</c:v>
                </c:pt>
                <c:pt idx="676">
                  <c:v>29</c:v>
                </c:pt>
                <c:pt idx="677">
                  <c:v>29.1</c:v>
                </c:pt>
                <c:pt idx="678">
                  <c:v>29.2</c:v>
                </c:pt>
                <c:pt idx="679">
                  <c:v>29</c:v>
                </c:pt>
                <c:pt idx="680">
                  <c:v>29.1</c:v>
                </c:pt>
                <c:pt idx="681">
                  <c:v>29.1</c:v>
                </c:pt>
                <c:pt idx="682">
                  <c:v>29.2</c:v>
                </c:pt>
                <c:pt idx="683">
                  <c:v>29.1</c:v>
                </c:pt>
                <c:pt idx="684">
                  <c:v>29.2</c:v>
                </c:pt>
                <c:pt idx="685">
                  <c:v>29.1</c:v>
                </c:pt>
                <c:pt idx="686">
                  <c:v>29</c:v>
                </c:pt>
                <c:pt idx="687">
                  <c:v>29.1</c:v>
                </c:pt>
                <c:pt idx="688">
                  <c:v>29.1</c:v>
                </c:pt>
                <c:pt idx="689">
                  <c:v>29.1</c:v>
                </c:pt>
                <c:pt idx="690">
                  <c:v>29.1</c:v>
                </c:pt>
                <c:pt idx="691">
                  <c:v>29</c:v>
                </c:pt>
                <c:pt idx="692">
                  <c:v>29.1</c:v>
                </c:pt>
                <c:pt idx="693">
                  <c:v>29.1</c:v>
                </c:pt>
                <c:pt idx="694">
                  <c:v>29.1</c:v>
                </c:pt>
                <c:pt idx="695">
                  <c:v>29.1</c:v>
                </c:pt>
                <c:pt idx="696">
                  <c:v>29.1</c:v>
                </c:pt>
                <c:pt idx="697">
                  <c:v>29.2</c:v>
                </c:pt>
                <c:pt idx="698">
                  <c:v>29.1</c:v>
                </c:pt>
                <c:pt idx="699">
                  <c:v>29.1</c:v>
                </c:pt>
                <c:pt idx="700">
                  <c:v>29.1</c:v>
                </c:pt>
                <c:pt idx="701">
                  <c:v>29.1</c:v>
                </c:pt>
                <c:pt idx="702">
                  <c:v>29.2</c:v>
                </c:pt>
                <c:pt idx="703">
                  <c:v>29.2</c:v>
                </c:pt>
                <c:pt idx="704">
                  <c:v>29.2</c:v>
                </c:pt>
                <c:pt idx="705">
                  <c:v>29.2</c:v>
                </c:pt>
                <c:pt idx="706">
                  <c:v>29.2</c:v>
                </c:pt>
                <c:pt idx="707">
                  <c:v>29</c:v>
                </c:pt>
                <c:pt idx="708">
                  <c:v>29.1</c:v>
                </c:pt>
                <c:pt idx="709">
                  <c:v>29.1</c:v>
                </c:pt>
                <c:pt idx="710">
                  <c:v>29.2</c:v>
                </c:pt>
                <c:pt idx="711">
                  <c:v>29.2</c:v>
                </c:pt>
                <c:pt idx="712">
                  <c:v>29.2</c:v>
                </c:pt>
                <c:pt idx="713">
                  <c:v>29.1</c:v>
                </c:pt>
                <c:pt idx="714">
                  <c:v>29.1</c:v>
                </c:pt>
                <c:pt idx="715">
                  <c:v>29</c:v>
                </c:pt>
                <c:pt idx="716">
                  <c:v>29.1</c:v>
                </c:pt>
                <c:pt idx="717">
                  <c:v>29.1</c:v>
                </c:pt>
                <c:pt idx="718">
                  <c:v>29.2</c:v>
                </c:pt>
                <c:pt idx="719">
                  <c:v>29.2</c:v>
                </c:pt>
                <c:pt idx="720">
                  <c:v>29.2</c:v>
                </c:pt>
                <c:pt idx="721">
                  <c:v>29.2</c:v>
                </c:pt>
                <c:pt idx="722">
                  <c:v>29.2</c:v>
                </c:pt>
                <c:pt idx="723">
                  <c:v>29.1</c:v>
                </c:pt>
                <c:pt idx="724">
                  <c:v>29.2</c:v>
                </c:pt>
                <c:pt idx="725">
                  <c:v>29.2</c:v>
                </c:pt>
                <c:pt idx="726">
                  <c:v>29.2</c:v>
                </c:pt>
                <c:pt idx="727">
                  <c:v>29.2</c:v>
                </c:pt>
                <c:pt idx="728">
                  <c:v>29.1</c:v>
                </c:pt>
                <c:pt idx="729">
                  <c:v>29.1</c:v>
                </c:pt>
                <c:pt idx="730">
                  <c:v>29.1</c:v>
                </c:pt>
                <c:pt idx="731">
                  <c:v>29.2</c:v>
                </c:pt>
                <c:pt idx="732">
                  <c:v>29.2</c:v>
                </c:pt>
                <c:pt idx="733">
                  <c:v>29.2</c:v>
                </c:pt>
                <c:pt idx="734">
                  <c:v>29.2</c:v>
                </c:pt>
                <c:pt idx="735">
                  <c:v>29.1</c:v>
                </c:pt>
                <c:pt idx="736">
                  <c:v>29</c:v>
                </c:pt>
                <c:pt idx="737">
                  <c:v>29.2</c:v>
                </c:pt>
                <c:pt idx="738">
                  <c:v>29.2</c:v>
                </c:pt>
                <c:pt idx="739">
                  <c:v>29.1</c:v>
                </c:pt>
                <c:pt idx="740">
                  <c:v>29.2</c:v>
                </c:pt>
                <c:pt idx="741">
                  <c:v>29.1</c:v>
                </c:pt>
                <c:pt idx="742">
                  <c:v>29.2</c:v>
                </c:pt>
                <c:pt idx="743">
                  <c:v>29.1</c:v>
                </c:pt>
                <c:pt idx="744">
                  <c:v>29.2</c:v>
                </c:pt>
                <c:pt idx="745">
                  <c:v>29.1</c:v>
                </c:pt>
                <c:pt idx="746">
                  <c:v>29.1</c:v>
                </c:pt>
                <c:pt idx="747">
                  <c:v>29.1</c:v>
                </c:pt>
                <c:pt idx="748">
                  <c:v>29.1</c:v>
                </c:pt>
                <c:pt idx="749">
                  <c:v>29.1</c:v>
                </c:pt>
                <c:pt idx="750">
                  <c:v>29</c:v>
                </c:pt>
                <c:pt idx="751">
                  <c:v>29.2</c:v>
                </c:pt>
                <c:pt idx="752">
                  <c:v>29.2</c:v>
                </c:pt>
                <c:pt idx="753">
                  <c:v>29.2</c:v>
                </c:pt>
                <c:pt idx="754">
                  <c:v>29.2</c:v>
                </c:pt>
                <c:pt idx="755">
                  <c:v>29.2</c:v>
                </c:pt>
                <c:pt idx="756">
                  <c:v>29.1</c:v>
                </c:pt>
                <c:pt idx="757">
                  <c:v>29.2</c:v>
                </c:pt>
                <c:pt idx="758">
                  <c:v>29.2</c:v>
                </c:pt>
                <c:pt idx="759">
                  <c:v>29.1</c:v>
                </c:pt>
                <c:pt idx="760">
                  <c:v>29.1</c:v>
                </c:pt>
                <c:pt idx="761">
                  <c:v>29.1</c:v>
                </c:pt>
                <c:pt idx="762">
                  <c:v>29.2</c:v>
                </c:pt>
                <c:pt idx="763">
                  <c:v>29.1</c:v>
                </c:pt>
                <c:pt idx="764">
                  <c:v>29.1</c:v>
                </c:pt>
                <c:pt idx="765">
                  <c:v>29.1</c:v>
                </c:pt>
                <c:pt idx="766">
                  <c:v>29.1</c:v>
                </c:pt>
                <c:pt idx="767">
                  <c:v>29.2</c:v>
                </c:pt>
                <c:pt idx="768">
                  <c:v>29.1</c:v>
                </c:pt>
                <c:pt idx="769">
                  <c:v>29.1</c:v>
                </c:pt>
                <c:pt idx="770">
                  <c:v>29.2</c:v>
                </c:pt>
                <c:pt idx="771">
                  <c:v>29.2</c:v>
                </c:pt>
                <c:pt idx="772">
                  <c:v>29.2</c:v>
                </c:pt>
                <c:pt idx="773">
                  <c:v>29.2</c:v>
                </c:pt>
                <c:pt idx="774">
                  <c:v>29.2</c:v>
                </c:pt>
                <c:pt idx="775">
                  <c:v>29.2</c:v>
                </c:pt>
                <c:pt idx="776">
                  <c:v>29.2</c:v>
                </c:pt>
                <c:pt idx="777">
                  <c:v>29.2</c:v>
                </c:pt>
                <c:pt idx="778">
                  <c:v>29.2</c:v>
                </c:pt>
                <c:pt idx="779">
                  <c:v>29.2</c:v>
                </c:pt>
                <c:pt idx="780">
                  <c:v>29.2</c:v>
                </c:pt>
                <c:pt idx="781">
                  <c:v>29.2</c:v>
                </c:pt>
                <c:pt idx="782">
                  <c:v>29.2</c:v>
                </c:pt>
                <c:pt idx="783">
                  <c:v>29.2</c:v>
                </c:pt>
                <c:pt idx="784">
                  <c:v>29.2</c:v>
                </c:pt>
                <c:pt idx="785">
                  <c:v>29.2</c:v>
                </c:pt>
                <c:pt idx="786">
                  <c:v>29.2</c:v>
                </c:pt>
                <c:pt idx="787">
                  <c:v>29.1</c:v>
                </c:pt>
                <c:pt idx="788">
                  <c:v>29.1</c:v>
                </c:pt>
                <c:pt idx="789">
                  <c:v>29.1</c:v>
                </c:pt>
                <c:pt idx="790">
                  <c:v>29.1</c:v>
                </c:pt>
                <c:pt idx="791">
                  <c:v>29</c:v>
                </c:pt>
                <c:pt idx="792">
                  <c:v>29.2</c:v>
                </c:pt>
                <c:pt idx="793">
                  <c:v>29.2</c:v>
                </c:pt>
                <c:pt idx="794">
                  <c:v>29.2</c:v>
                </c:pt>
                <c:pt idx="795">
                  <c:v>29.2</c:v>
                </c:pt>
                <c:pt idx="796">
                  <c:v>29.2</c:v>
                </c:pt>
                <c:pt idx="797">
                  <c:v>29.1</c:v>
                </c:pt>
                <c:pt idx="798">
                  <c:v>29.1</c:v>
                </c:pt>
                <c:pt idx="799">
                  <c:v>29.2</c:v>
                </c:pt>
                <c:pt idx="800">
                  <c:v>29.1</c:v>
                </c:pt>
                <c:pt idx="801">
                  <c:v>29.1</c:v>
                </c:pt>
                <c:pt idx="802">
                  <c:v>29.1</c:v>
                </c:pt>
                <c:pt idx="803">
                  <c:v>29.1</c:v>
                </c:pt>
                <c:pt idx="804">
                  <c:v>29.1</c:v>
                </c:pt>
                <c:pt idx="805">
                  <c:v>29.2</c:v>
                </c:pt>
                <c:pt idx="806">
                  <c:v>29.2</c:v>
                </c:pt>
                <c:pt idx="807">
                  <c:v>29.1</c:v>
                </c:pt>
                <c:pt idx="808">
                  <c:v>29.2</c:v>
                </c:pt>
                <c:pt idx="809">
                  <c:v>29.1</c:v>
                </c:pt>
                <c:pt idx="810">
                  <c:v>29.2</c:v>
                </c:pt>
                <c:pt idx="811">
                  <c:v>29.2</c:v>
                </c:pt>
                <c:pt idx="812">
                  <c:v>29.2</c:v>
                </c:pt>
                <c:pt idx="813">
                  <c:v>29.2</c:v>
                </c:pt>
                <c:pt idx="814">
                  <c:v>29.2</c:v>
                </c:pt>
                <c:pt idx="815">
                  <c:v>29.2</c:v>
                </c:pt>
                <c:pt idx="816">
                  <c:v>29.2</c:v>
                </c:pt>
                <c:pt idx="817">
                  <c:v>29.2</c:v>
                </c:pt>
                <c:pt idx="818">
                  <c:v>29.2</c:v>
                </c:pt>
                <c:pt idx="819">
                  <c:v>29.2</c:v>
                </c:pt>
                <c:pt idx="820">
                  <c:v>29.1</c:v>
                </c:pt>
                <c:pt idx="821">
                  <c:v>29.2</c:v>
                </c:pt>
                <c:pt idx="822">
                  <c:v>29.2</c:v>
                </c:pt>
                <c:pt idx="823">
                  <c:v>29.2</c:v>
                </c:pt>
                <c:pt idx="824">
                  <c:v>29.2</c:v>
                </c:pt>
                <c:pt idx="825">
                  <c:v>29.2</c:v>
                </c:pt>
                <c:pt idx="826">
                  <c:v>29.2</c:v>
                </c:pt>
                <c:pt idx="827">
                  <c:v>29.2</c:v>
                </c:pt>
                <c:pt idx="828">
                  <c:v>29.2</c:v>
                </c:pt>
                <c:pt idx="829">
                  <c:v>29.2</c:v>
                </c:pt>
                <c:pt idx="830">
                  <c:v>29.2</c:v>
                </c:pt>
                <c:pt idx="831">
                  <c:v>29.2</c:v>
                </c:pt>
                <c:pt idx="832">
                  <c:v>29.2</c:v>
                </c:pt>
                <c:pt idx="833">
                  <c:v>29.2</c:v>
                </c:pt>
                <c:pt idx="834">
                  <c:v>29.2</c:v>
                </c:pt>
                <c:pt idx="835">
                  <c:v>29.1</c:v>
                </c:pt>
                <c:pt idx="836">
                  <c:v>29.1</c:v>
                </c:pt>
                <c:pt idx="837">
                  <c:v>29.1</c:v>
                </c:pt>
                <c:pt idx="838">
                  <c:v>29.1</c:v>
                </c:pt>
                <c:pt idx="839">
                  <c:v>29.2</c:v>
                </c:pt>
                <c:pt idx="840">
                  <c:v>29.1</c:v>
                </c:pt>
                <c:pt idx="841">
                  <c:v>29.2</c:v>
                </c:pt>
                <c:pt idx="842">
                  <c:v>29.2</c:v>
                </c:pt>
                <c:pt idx="843">
                  <c:v>29.2</c:v>
                </c:pt>
                <c:pt idx="844">
                  <c:v>29.2</c:v>
                </c:pt>
                <c:pt idx="845">
                  <c:v>29.2</c:v>
                </c:pt>
                <c:pt idx="846">
                  <c:v>29.2</c:v>
                </c:pt>
                <c:pt idx="847">
                  <c:v>29.2</c:v>
                </c:pt>
                <c:pt idx="848">
                  <c:v>29.2</c:v>
                </c:pt>
                <c:pt idx="849">
                  <c:v>29.2</c:v>
                </c:pt>
                <c:pt idx="850">
                  <c:v>29.2</c:v>
                </c:pt>
                <c:pt idx="851">
                  <c:v>29.2</c:v>
                </c:pt>
                <c:pt idx="852">
                  <c:v>29.2</c:v>
                </c:pt>
                <c:pt idx="853">
                  <c:v>29.1</c:v>
                </c:pt>
                <c:pt idx="854">
                  <c:v>29.1</c:v>
                </c:pt>
                <c:pt idx="855">
                  <c:v>29.2</c:v>
                </c:pt>
                <c:pt idx="856">
                  <c:v>29.2</c:v>
                </c:pt>
                <c:pt idx="857">
                  <c:v>29.2</c:v>
                </c:pt>
                <c:pt idx="858">
                  <c:v>29.2</c:v>
                </c:pt>
                <c:pt idx="859">
                  <c:v>29.2</c:v>
                </c:pt>
                <c:pt idx="860">
                  <c:v>29.2</c:v>
                </c:pt>
                <c:pt idx="861">
                  <c:v>29.2</c:v>
                </c:pt>
                <c:pt idx="862">
                  <c:v>29.2</c:v>
                </c:pt>
                <c:pt idx="863">
                  <c:v>29.2</c:v>
                </c:pt>
                <c:pt idx="864">
                  <c:v>29.1</c:v>
                </c:pt>
                <c:pt idx="865">
                  <c:v>29.2</c:v>
                </c:pt>
                <c:pt idx="866">
                  <c:v>29.1</c:v>
                </c:pt>
                <c:pt idx="867">
                  <c:v>29.2</c:v>
                </c:pt>
                <c:pt idx="868">
                  <c:v>29.2</c:v>
                </c:pt>
                <c:pt idx="869">
                  <c:v>29.2</c:v>
                </c:pt>
                <c:pt idx="870">
                  <c:v>29.2</c:v>
                </c:pt>
                <c:pt idx="871">
                  <c:v>29.2</c:v>
                </c:pt>
                <c:pt idx="872">
                  <c:v>29.2</c:v>
                </c:pt>
                <c:pt idx="873">
                  <c:v>29.2</c:v>
                </c:pt>
                <c:pt idx="874">
                  <c:v>29.2</c:v>
                </c:pt>
                <c:pt idx="875">
                  <c:v>29.2</c:v>
                </c:pt>
                <c:pt idx="876">
                  <c:v>29.2</c:v>
                </c:pt>
                <c:pt idx="877">
                  <c:v>29.2</c:v>
                </c:pt>
                <c:pt idx="878">
                  <c:v>29.1</c:v>
                </c:pt>
                <c:pt idx="879">
                  <c:v>29.1</c:v>
                </c:pt>
                <c:pt idx="880">
                  <c:v>29.2</c:v>
                </c:pt>
                <c:pt idx="881">
                  <c:v>29.2</c:v>
                </c:pt>
                <c:pt idx="882">
                  <c:v>29.2</c:v>
                </c:pt>
                <c:pt idx="883">
                  <c:v>29.2</c:v>
                </c:pt>
                <c:pt idx="884">
                  <c:v>29.2</c:v>
                </c:pt>
                <c:pt idx="885">
                  <c:v>29.2</c:v>
                </c:pt>
                <c:pt idx="886">
                  <c:v>29.2</c:v>
                </c:pt>
                <c:pt idx="887">
                  <c:v>29.2</c:v>
                </c:pt>
                <c:pt idx="888">
                  <c:v>29.2</c:v>
                </c:pt>
                <c:pt idx="889">
                  <c:v>29.2</c:v>
                </c:pt>
                <c:pt idx="890">
                  <c:v>29.2</c:v>
                </c:pt>
                <c:pt idx="891">
                  <c:v>29.2</c:v>
                </c:pt>
                <c:pt idx="892">
                  <c:v>29.2</c:v>
                </c:pt>
                <c:pt idx="893">
                  <c:v>29.2</c:v>
                </c:pt>
                <c:pt idx="894">
                  <c:v>29.2</c:v>
                </c:pt>
                <c:pt idx="895">
                  <c:v>29.2</c:v>
                </c:pt>
                <c:pt idx="896">
                  <c:v>29.2</c:v>
                </c:pt>
                <c:pt idx="897">
                  <c:v>29.2</c:v>
                </c:pt>
                <c:pt idx="898">
                  <c:v>29.2</c:v>
                </c:pt>
                <c:pt idx="899">
                  <c:v>29.2</c:v>
                </c:pt>
                <c:pt idx="900">
                  <c:v>29.2</c:v>
                </c:pt>
                <c:pt idx="901">
                  <c:v>29.2</c:v>
                </c:pt>
                <c:pt idx="902">
                  <c:v>29.2</c:v>
                </c:pt>
                <c:pt idx="903">
                  <c:v>29.2</c:v>
                </c:pt>
                <c:pt idx="904">
                  <c:v>29.2</c:v>
                </c:pt>
                <c:pt idx="905">
                  <c:v>29.2</c:v>
                </c:pt>
                <c:pt idx="906">
                  <c:v>29.2</c:v>
                </c:pt>
                <c:pt idx="907">
                  <c:v>29.2</c:v>
                </c:pt>
                <c:pt idx="908">
                  <c:v>29.2</c:v>
                </c:pt>
                <c:pt idx="909">
                  <c:v>29.2</c:v>
                </c:pt>
                <c:pt idx="910">
                  <c:v>29.2</c:v>
                </c:pt>
                <c:pt idx="911">
                  <c:v>29.2</c:v>
                </c:pt>
                <c:pt idx="912">
                  <c:v>29.2</c:v>
                </c:pt>
                <c:pt idx="913">
                  <c:v>29.2</c:v>
                </c:pt>
                <c:pt idx="914">
                  <c:v>29.2</c:v>
                </c:pt>
                <c:pt idx="915">
                  <c:v>29.2</c:v>
                </c:pt>
                <c:pt idx="916">
                  <c:v>29.2</c:v>
                </c:pt>
                <c:pt idx="917">
                  <c:v>29.2</c:v>
                </c:pt>
                <c:pt idx="918">
                  <c:v>29.2</c:v>
                </c:pt>
                <c:pt idx="919">
                  <c:v>29.1</c:v>
                </c:pt>
                <c:pt idx="920">
                  <c:v>29.1</c:v>
                </c:pt>
                <c:pt idx="921">
                  <c:v>29.2</c:v>
                </c:pt>
                <c:pt idx="922">
                  <c:v>29.2</c:v>
                </c:pt>
                <c:pt idx="923">
                  <c:v>29.2</c:v>
                </c:pt>
                <c:pt idx="924">
                  <c:v>29.2</c:v>
                </c:pt>
                <c:pt idx="925">
                  <c:v>29.2</c:v>
                </c:pt>
                <c:pt idx="926">
                  <c:v>29.2</c:v>
                </c:pt>
                <c:pt idx="927">
                  <c:v>29.2</c:v>
                </c:pt>
                <c:pt idx="928">
                  <c:v>29.2</c:v>
                </c:pt>
                <c:pt idx="929">
                  <c:v>29.2</c:v>
                </c:pt>
                <c:pt idx="930">
                  <c:v>29.2</c:v>
                </c:pt>
                <c:pt idx="931">
                  <c:v>29.2</c:v>
                </c:pt>
                <c:pt idx="932">
                  <c:v>29.2</c:v>
                </c:pt>
                <c:pt idx="933">
                  <c:v>29.2</c:v>
                </c:pt>
                <c:pt idx="934">
                  <c:v>29.2</c:v>
                </c:pt>
                <c:pt idx="935">
                  <c:v>29.2</c:v>
                </c:pt>
                <c:pt idx="936">
                  <c:v>29.2</c:v>
                </c:pt>
                <c:pt idx="937">
                  <c:v>29.2</c:v>
                </c:pt>
                <c:pt idx="938">
                  <c:v>29.1</c:v>
                </c:pt>
                <c:pt idx="939">
                  <c:v>29.1</c:v>
                </c:pt>
                <c:pt idx="940">
                  <c:v>29</c:v>
                </c:pt>
                <c:pt idx="941">
                  <c:v>29.1</c:v>
                </c:pt>
                <c:pt idx="942">
                  <c:v>29.1</c:v>
                </c:pt>
                <c:pt idx="943">
                  <c:v>29.2</c:v>
                </c:pt>
                <c:pt idx="944">
                  <c:v>29</c:v>
                </c:pt>
                <c:pt idx="945">
                  <c:v>29.1</c:v>
                </c:pt>
                <c:pt idx="946">
                  <c:v>29</c:v>
                </c:pt>
                <c:pt idx="947">
                  <c:v>28.9</c:v>
                </c:pt>
                <c:pt idx="948">
                  <c:v>29</c:v>
                </c:pt>
                <c:pt idx="949">
                  <c:v>29</c:v>
                </c:pt>
                <c:pt idx="950">
                  <c:v>29</c:v>
                </c:pt>
                <c:pt idx="951">
                  <c:v>29.1</c:v>
                </c:pt>
                <c:pt idx="952">
                  <c:v>29.1</c:v>
                </c:pt>
                <c:pt idx="953">
                  <c:v>29.1</c:v>
                </c:pt>
                <c:pt idx="954">
                  <c:v>29.1</c:v>
                </c:pt>
                <c:pt idx="955">
                  <c:v>29</c:v>
                </c:pt>
                <c:pt idx="956">
                  <c:v>29</c:v>
                </c:pt>
                <c:pt idx="957">
                  <c:v>29.2</c:v>
                </c:pt>
                <c:pt idx="958">
                  <c:v>29.2</c:v>
                </c:pt>
                <c:pt idx="959">
                  <c:v>29.2</c:v>
                </c:pt>
                <c:pt idx="960">
                  <c:v>29.1</c:v>
                </c:pt>
                <c:pt idx="961">
                  <c:v>29.1</c:v>
                </c:pt>
                <c:pt idx="962">
                  <c:v>29.2</c:v>
                </c:pt>
                <c:pt idx="963">
                  <c:v>29.2</c:v>
                </c:pt>
                <c:pt idx="964">
                  <c:v>29.2</c:v>
                </c:pt>
                <c:pt idx="965">
                  <c:v>29.2</c:v>
                </c:pt>
                <c:pt idx="966">
                  <c:v>29.2</c:v>
                </c:pt>
                <c:pt idx="967">
                  <c:v>29.2</c:v>
                </c:pt>
                <c:pt idx="968">
                  <c:v>29.2</c:v>
                </c:pt>
                <c:pt idx="969">
                  <c:v>29.2</c:v>
                </c:pt>
                <c:pt idx="970">
                  <c:v>29.2</c:v>
                </c:pt>
                <c:pt idx="971">
                  <c:v>29.2</c:v>
                </c:pt>
                <c:pt idx="972">
                  <c:v>29.2</c:v>
                </c:pt>
                <c:pt idx="973">
                  <c:v>29.2</c:v>
                </c:pt>
                <c:pt idx="974">
                  <c:v>29.2</c:v>
                </c:pt>
                <c:pt idx="975">
                  <c:v>29.2</c:v>
                </c:pt>
                <c:pt idx="976">
                  <c:v>29.2</c:v>
                </c:pt>
                <c:pt idx="977">
                  <c:v>29.3</c:v>
                </c:pt>
                <c:pt idx="978">
                  <c:v>29.2</c:v>
                </c:pt>
                <c:pt idx="979">
                  <c:v>29.2</c:v>
                </c:pt>
                <c:pt idx="980">
                  <c:v>29.2</c:v>
                </c:pt>
                <c:pt idx="981">
                  <c:v>29.2</c:v>
                </c:pt>
                <c:pt idx="982">
                  <c:v>29.2</c:v>
                </c:pt>
                <c:pt idx="983">
                  <c:v>29.2</c:v>
                </c:pt>
                <c:pt idx="984">
                  <c:v>29.2</c:v>
                </c:pt>
                <c:pt idx="985">
                  <c:v>29.2</c:v>
                </c:pt>
                <c:pt idx="986">
                  <c:v>29.2</c:v>
                </c:pt>
                <c:pt idx="987">
                  <c:v>29.1</c:v>
                </c:pt>
                <c:pt idx="988">
                  <c:v>29.2</c:v>
                </c:pt>
                <c:pt idx="989">
                  <c:v>29.2</c:v>
                </c:pt>
                <c:pt idx="990">
                  <c:v>29.2</c:v>
                </c:pt>
                <c:pt idx="991">
                  <c:v>29.2</c:v>
                </c:pt>
                <c:pt idx="992">
                  <c:v>29.2</c:v>
                </c:pt>
                <c:pt idx="993">
                  <c:v>29.1</c:v>
                </c:pt>
                <c:pt idx="994">
                  <c:v>29.2</c:v>
                </c:pt>
                <c:pt idx="995">
                  <c:v>29.2</c:v>
                </c:pt>
                <c:pt idx="996">
                  <c:v>29.2</c:v>
                </c:pt>
                <c:pt idx="997">
                  <c:v>29.2</c:v>
                </c:pt>
                <c:pt idx="998">
                  <c:v>29.2</c:v>
                </c:pt>
                <c:pt idx="999">
                  <c:v>29.2</c:v>
                </c:pt>
                <c:pt idx="1000">
                  <c:v>29.2</c:v>
                </c:pt>
                <c:pt idx="1001">
                  <c:v>29.2</c:v>
                </c:pt>
                <c:pt idx="1002">
                  <c:v>29.2</c:v>
                </c:pt>
                <c:pt idx="1003">
                  <c:v>29.2</c:v>
                </c:pt>
                <c:pt idx="1004">
                  <c:v>29.2</c:v>
                </c:pt>
                <c:pt idx="1005">
                  <c:v>29.2</c:v>
                </c:pt>
                <c:pt idx="1006">
                  <c:v>29.2</c:v>
                </c:pt>
                <c:pt idx="1007">
                  <c:v>29.2</c:v>
                </c:pt>
                <c:pt idx="1008">
                  <c:v>29.2</c:v>
                </c:pt>
                <c:pt idx="1009">
                  <c:v>29.2</c:v>
                </c:pt>
                <c:pt idx="1010">
                  <c:v>29.2</c:v>
                </c:pt>
                <c:pt idx="1011">
                  <c:v>29.2</c:v>
                </c:pt>
                <c:pt idx="1012">
                  <c:v>29.2</c:v>
                </c:pt>
                <c:pt idx="1013">
                  <c:v>29.2</c:v>
                </c:pt>
                <c:pt idx="1014">
                  <c:v>29.2</c:v>
                </c:pt>
                <c:pt idx="1015">
                  <c:v>29.2</c:v>
                </c:pt>
                <c:pt idx="1016">
                  <c:v>29.2</c:v>
                </c:pt>
                <c:pt idx="1017">
                  <c:v>29.2</c:v>
                </c:pt>
                <c:pt idx="1018">
                  <c:v>29.2</c:v>
                </c:pt>
                <c:pt idx="1019">
                  <c:v>29.2</c:v>
                </c:pt>
                <c:pt idx="1020">
                  <c:v>29.2</c:v>
                </c:pt>
                <c:pt idx="1021">
                  <c:v>29.2</c:v>
                </c:pt>
                <c:pt idx="1022">
                  <c:v>29.2</c:v>
                </c:pt>
                <c:pt idx="1023">
                  <c:v>29.2</c:v>
                </c:pt>
                <c:pt idx="1024">
                  <c:v>29.2</c:v>
                </c:pt>
                <c:pt idx="1025">
                  <c:v>29.2</c:v>
                </c:pt>
                <c:pt idx="1026">
                  <c:v>29.2</c:v>
                </c:pt>
                <c:pt idx="1027">
                  <c:v>29.2</c:v>
                </c:pt>
                <c:pt idx="1028">
                  <c:v>29.2</c:v>
                </c:pt>
                <c:pt idx="1029">
                  <c:v>29.2</c:v>
                </c:pt>
                <c:pt idx="1030">
                  <c:v>29.2</c:v>
                </c:pt>
                <c:pt idx="1031">
                  <c:v>29.2</c:v>
                </c:pt>
                <c:pt idx="1032">
                  <c:v>29.2</c:v>
                </c:pt>
                <c:pt idx="1033">
                  <c:v>29.2</c:v>
                </c:pt>
                <c:pt idx="1034">
                  <c:v>29.2</c:v>
                </c:pt>
                <c:pt idx="1035">
                  <c:v>29.2</c:v>
                </c:pt>
                <c:pt idx="1036">
                  <c:v>29.2</c:v>
                </c:pt>
                <c:pt idx="1037">
                  <c:v>29.2</c:v>
                </c:pt>
                <c:pt idx="1038">
                  <c:v>29.2</c:v>
                </c:pt>
                <c:pt idx="1039">
                  <c:v>29.2</c:v>
                </c:pt>
                <c:pt idx="1040">
                  <c:v>29.2</c:v>
                </c:pt>
                <c:pt idx="1041">
                  <c:v>29.2</c:v>
                </c:pt>
                <c:pt idx="1042">
                  <c:v>29.2</c:v>
                </c:pt>
                <c:pt idx="1043">
                  <c:v>29.2</c:v>
                </c:pt>
                <c:pt idx="1044">
                  <c:v>29.2</c:v>
                </c:pt>
                <c:pt idx="1045">
                  <c:v>29.2</c:v>
                </c:pt>
                <c:pt idx="1046">
                  <c:v>29.2</c:v>
                </c:pt>
                <c:pt idx="1047">
                  <c:v>29.2</c:v>
                </c:pt>
                <c:pt idx="1048">
                  <c:v>29.2</c:v>
                </c:pt>
                <c:pt idx="1049">
                  <c:v>29.2</c:v>
                </c:pt>
                <c:pt idx="1050">
                  <c:v>29.2</c:v>
                </c:pt>
                <c:pt idx="1051">
                  <c:v>29.2</c:v>
                </c:pt>
                <c:pt idx="1052">
                  <c:v>29.2</c:v>
                </c:pt>
                <c:pt idx="1053">
                  <c:v>29.2</c:v>
                </c:pt>
                <c:pt idx="1054">
                  <c:v>29.2</c:v>
                </c:pt>
                <c:pt idx="1055">
                  <c:v>29.2</c:v>
                </c:pt>
                <c:pt idx="1056">
                  <c:v>29.2</c:v>
                </c:pt>
                <c:pt idx="1057">
                  <c:v>29.2</c:v>
                </c:pt>
                <c:pt idx="1058">
                  <c:v>29.2</c:v>
                </c:pt>
                <c:pt idx="1059">
                  <c:v>29.2</c:v>
                </c:pt>
                <c:pt idx="1060">
                  <c:v>29.2</c:v>
                </c:pt>
                <c:pt idx="1061">
                  <c:v>29.2</c:v>
                </c:pt>
                <c:pt idx="1062">
                  <c:v>29.2</c:v>
                </c:pt>
                <c:pt idx="1063">
                  <c:v>29.2</c:v>
                </c:pt>
                <c:pt idx="1064">
                  <c:v>29.2</c:v>
                </c:pt>
                <c:pt idx="1065">
                  <c:v>29.2</c:v>
                </c:pt>
                <c:pt idx="1066">
                  <c:v>29.2</c:v>
                </c:pt>
                <c:pt idx="1067">
                  <c:v>29.2</c:v>
                </c:pt>
                <c:pt idx="1068">
                  <c:v>29.2</c:v>
                </c:pt>
                <c:pt idx="1069">
                  <c:v>29.2</c:v>
                </c:pt>
                <c:pt idx="1070">
                  <c:v>29.2</c:v>
                </c:pt>
                <c:pt idx="1071">
                  <c:v>29.2</c:v>
                </c:pt>
                <c:pt idx="1072">
                  <c:v>29.2</c:v>
                </c:pt>
                <c:pt idx="1073">
                  <c:v>29.2</c:v>
                </c:pt>
                <c:pt idx="1074">
                  <c:v>29.2</c:v>
                </c:pt>
                <c:pt idx="1075">
                  <c:v>29.2</c:v>
                </c:pt>
                <c:pt idx="1076">
                  <c:v>29.2</c:v>
                </c:pt>
                <c:pt idx="1077">
                  <c:v>29.2</c:v>
                </c:pt>
                <c:pt idx="1078">
                  <c:v>29.2</c:v>
                </c:pt>
                <c:pt idx="1079">
                  <c:v>29.2</c:v>
                </c:pt>
                <c:pt idx="1080">
                  <c:v>29.1</c:v>
                </c:pt>
                <c:pt idx="1081">
                  <c:v>29.2</c:v>
                </c:pt>
                <c:pt idx="1082">
                  <c:v>29.2</c:v>
                </c:pt>
                <c:pt idx="1083">
                  <c:v>29.2</c:v>
                </c:pt>
                <c:pt idx="1084">
                  <c:v>29.2</c:v>
                </c:pt>
                <c:pt idx="1085">
                  <c:v>29.2</c:v>
                </c:pt>
                <c:pt idx="1086">
                  <c:v>29.2</c:v>
                </c:pt>
                <c:pt idx="1087">
                  <c:v>29.2</c:v>
                </c:pt>
                <c:pt idx="1088">
                  <c:v>29.2</c:v>
                </c:pt>
                <c:pt idx="1089">
                  <c:v>29.2</c:v>
                </c:pt>
                <c:pt idx="1090">
                  <c:v>29.2</c:v>
                </c:pt>
                <c:pt idx="1091">
                  <c:v>29.2</c:v>
                </c:pt>
                <c:pt idx="1092">
                  <c:v>29.2</c:v>
                </c:pt>
                <c:pt idx="1093">
                  <c:v>29.2</c:v>
                </c:pt>
                <c:pt idx="1094">
                  <c:v>29.2</c:v>
                </c:pt>
                <c:pt idx="1095">
                  <c:v>29.2</c:v>
                </c:pt>
                <c:pt idx="1096">
                  <c:v>29.2</c:v>
                </c:pt>
                <c:pt idx="1097">
                  <c:v>29.2</c:v>
                </c:pt>
                <c:pt idx="1098">
                  <c:v>29.2</c:v>
                </c:pt>
                <c:pt idx="1099">
                  <c:v>29.2</c:v>
                </c:pt>
                <c:pt idx="1100">
                  <c:v>29.2</c:v>
                </c:pt>
                <c:pt idx="1101">
                  <c:v>29.2</c:v>
                </c:pt>
                <c:pt idx="1102">
                  <c:v>29.2</c:v>
                </c:pt>
                <c:pt idx="1103">
                  <c:v>29.2</c:v>
                </c:pt>
                <c:pt idx="1104">
                  <c:v>29.2</c:v>
                </c:pt>
                <c:pt idx="1105">
                  <c:v>29.2</c:v>
                </c:pt>
                <c:pt idx="1106">
                  <c:v>29.2</c:v>
                </c:pt>
                <c:pt idx="1107">
                  <c:v>29.2</c:v>
                </c:pt>
                <c:pt idx="1108">
                  <c:v>29.1</c:v>
                </c:pt>
                <c:pt idx="1109">
                  <c:v>29.2</c:v>
                </c:pt>
                <c:pt idx="1110">
                  <c:v>29.2</c:v>
                </c:pt>
                <c:pt idx="1111">
                  <c:v>29.2</c:v>
                </c:pt>
                <c:pt idx="1112">
                  <c:v>29.2</c:v>
                </c:pt>
                <c:pt idx="1113">
                  <c:v>29.2</c:v>
                </c:pt>
                <c:pt idx="1114">
                  <c:v>29.1</c:v>
                </c:pt>
                <c:pt idx="1115">
                  <c:v>29.2</c:v>
                </c:pt>
                <c:pt idx="1116">
                  <c:v>29.2</c:v>
                </c:pt>
                <c:pt idx="1117">
                  <c:v>29.2</c:v>
                </c:pt>
                <c:pt idx="1118">
                  <c:v>29.2</c:v>
                </c:pt>
                <c:pt idx="1119">
                  <c:v>29.2</c:v>
                </c:pt>
                <c:pt idx="1120">
                  <c:v>29.2</c:v>
                </c:pt>
                <c:pt idx="1121">
                  <c:v>29.2</c:v>
                </c:pt>
                <c:pt idx="1122">
                  <c:v>29.2</c:v>
                </c:pt>
                <c:pt idx="1123">
                  <c:v>29.2</c:v>
                </c:pt>
                <c:pt idx="1124">
                  <c:v>29.2</c:v>
                </c:pt>
                <c:pt idx="1125">
                  <c:v>29.2</c:v>
                </c:pt>
                <c:pt idx="1126">
                  <c:v>29.2</c:v>
                </c:pt>
                <c:pt idx="1127">
                  <c:v>29.2</c:v>
                </c:pt>
                <c:pt idx="1128">
                  <c:v>29.2</c:v>
                </c:pt>
                <c:pt idx="1129">
                  <c:v>29.2</c:v>
                </c:pt>
                <c:pt idx="1130">
                  <c:v>29.2</c:v>
                </c:pt>
                <c:pt idx="1131">
                  <c:v>29.2</c:v>
                </c:pt>
                <c:pt idx="1132">
                  <c:v>29.2</c:v>
                </c:pt>
                <c:pt idx="1133">
                  <c:v>29.2</c:v>
                </c:pt>
                <c:pt idx="1134">
                  <c:v>29.2</c:v>
                </c:pt>
                <c:pt idx="1135">
                  <c:v>29.2</c:v>
                </c:pt>
                <c:pt idx="1136">
                  <c:v>29.3</c:v>
                </c:pt>
                <c:pt idx="1137">
                  <c:v>29.2</c:v>
                </c:pt>
                <c:pt idx="1138">
                  <c:v>29.2</c:v>
                </c:pt>
                <c:pt idx="1139">
                  <c:v>29.2</c:v>
                </c:pt>
                <c:pt idx="1140">
                  <c:v>29.2</c:v>
                </c:pt>
                <c:pt idx="1141">
                  <c:v>29.2</c:v>
                </c:pt>
                <c:pt idx="1142">
                  <c:v>29.2</c:v>
                </c:pt>
                <c:pt idx="1143">
                  <c:v>29.2</c:v>
                </c:pt>
                <c:pt idx="1144">
                  <c:v>29.2</c:v>
                </c:pt>
                <c:pt idx="1145">
                  <c:v>29.2</c:v>
                </c:pt>
                <c:pt idx="1146">
                  <c:v>29.2</c:v>
                </c:pt>
                <c:pt idx="1147">
                  <c:v>29.2</c:v>
                </c:pt>
                <c:pt idx="1148">
                  <c:v>29.2</c:v>
                </c:pt>
                <c:pt idx="1149">
                  <c:v>29.2</c:v>
                </c:pt>
                <c:pt idx="1150">
                  <c:v>29.2</c:v>
                </c:pt>
                <c:pt idx="1151">
                  <c:v>29.2</c:v>
                </c:pt>
                <c:pt idx="1152">
                  <c:v>29.2</c:v>
                </c:pt>
                <c:pt idx="1153">
                  <c:v>29.2</c:v>
                </c:pt>
                <c:pt idx="1154">
                  <c:v>29.2</c:v>
                </c:pt>
                <c:pt idx="1155">
                  <c:v>29.1</c:v>
                </c:pt>
                <c:pt idx="1156">
                  <c:v>29.1</c:v>
                </c:pt>
                <c:pt idx="1157">
                  <c:v>29.1</c:v>
                </c:pt>
                <c:pt idx="1158">
                  <c:v>29.1</c:v>
                </c:pt>
                <c:pt idx="1159">
                  <c:v>29.1</c:v>
                </c:pt>
                <c:pt idx="1160">
                  <c:v>29.1</c:v>
                </c:pt>
                <c:pt idx="1161">
                  <c:v>29.2</c:v>
                </c:pt>
                <c:pt idx="1162">
                  <c:v>29.2</c:v>
                </c:pt>
                <c:pt idx="1163">
                  <c:v>29.2</c:v>
                </c:pt>
                <c:pt idx="1164">
                  <c:v>29.2</c:v>
                </c:pt>
                <c:pt idx="1165">
                  <c:v>29.2</c:v>
                </c:pt>
                <c:pt idx="1166">
                  <c:v>29.2</c:v>
                </c:pt>
                <c:pt idx="1167">
                  <c:v>29.2</c:v>
                </c:pt>
                <c:pt idx="1168">
                  <c:v>29.2</c:v>
                </c:pt>
                <c:pt idx="1169">
                  <c:v>29.1</c:v>
                </c:pt>
                <c:pt idx="1170">
                  <c:v>29.2</c:v>
                </c:pt>
                <c:pt idx="1171">
                  <c:v>29.2</c:v>
                </c:pt>
                <c:pt idx="1172">
                  <c:v>29.2</c:v>
                </c:pt>
                <c:pt idx="1173">
                  <c:v>29.2</c:v>
                </c:pt>
                <c:pt idx="1174">
                  <c:v>29.2</c:v>
                </c:pt>
                <c:pt idx="1175">
                  <c:v>29.2</c:v>
                </c:pt>
                <c:pt idx="1176">
                  <c:v>29.2</c:v>
                </c:pt>
                <c:pt idx="1177">
                  <c:v>29.1</c:v>
                </c:pt>
                <c:pt idx="1178">
                  <c:v>29.2</c:v>
                </c:pt>
                <c:pt idx="1179">
                  <c:v>29.1</c:v>
                </c:pt>
                <c:pt idx="1180">
                  <c:v>29.2</c:v>
                </c:pt>
                <c:pt idx="1181">
                  <c:v>29.2</c:v>
                </c:pt>
                <c:pt idx="1182">
                  <c:v>29.2</c:v>
                </c:pt>
                <c:pt idx="1183">
                  <c:v>29.2</c:v>
                </c:pt>
                <c:pt idx="1184">
                  <c:v>29.2</c:v>
                </c:pt>
                <c:pt idx="1185">
                  <c:v>29.2</c:v>
                </c:pt>
                <c:pt idx="1186">
                  <c:v>29.2</c:v>
                </c:pt>
                <c:pt idx="1187">
                  <c:v>29.2</c:v>
                </c:pt>
                <c:pt idx="1188">
                  <c:v>29.2</c:v>
                </c:pt>
                <c:pt idx="1189">
                  <c:v>29.2</c:v>
                </c:pt>
                <c:pt idx="1190">
                  <c:v>29.2</c:v>
                </c:pt>
                <c:pt idx="1191">
                  <c:v>29.2</c:v>
                </c:pt>
                <c:pt idx="1192">
                  <c:v>29.2</c:v>
                </c:pt>
                <c:pt idx="1193">
                  <c:v>29.2</c:v>
                </c:pt>
                <c:pt idx="1194">
                  <c:v>29.2</c:v>
                </c:pt>
                <c:pt idx="1195">
                  <c:v>29.2</c:v>
                </c:pt>
                <c:pt idx="1196">
                  <c:v>29.2</c:v>
                </c:pt>
                <c:pt idx="1197">
                  <c:v>29.2</c:v>
                </c:pt>
                <c:pt idx="1198">
                  <c:v>29.2</c:v>
                </c:pt>
                <c:pt idx="1199">
                  <c:v>29.2</c:v>
                </c:pt>
                <c:pt idx="1200">
                  <c:v>29.2</c:v>
                </c:pt>
                <c:pt idx="1201">
                  <c:v>29.2</c:v>
                </c:pt>
                <c:pt idx="1202">
                  <c:v>29.1</c:v>
                </c:pt>
                <c:pt idx="1203">
                  <c:v>29.1</c:v>
                </c:pt>
                <c:pt idx="1204">
                  <c:v>29.2</c:v>
                </c:pt>
                <c:pt idx="1205">
                  <c:v>29</c:v>
                </c:pt>
                <c:pt idx="1206">
                  <c:v>29.2</c:v>
                </c:pt>
                <c:pt idx="1207">
                  <c:v>29.2</c:v>
                </c:pt>
                <c:pt idx="1208">
                  <c:v>29.2</c:v>
                </c:pt>
                <c:pt idx="1209">
                  <c:v>29.2</c:v>
                </c:pt>
                <c:pt idx="1210">
                  <c:v>29.2</c:v>
                </c:pt>
                <c:pt idx="1211">
                  <c:v>29.2</c:v>
                </c:pt>
                <c:pt idx="1212">
                  <c:v>29.2</c:v>
                </c:pt>
                <c:pt idx="1213">
                  <c:v>29.2</c:v>
                </c:pt>
                <c:pt idx="1214">
                  <c:v>29.2</c:v>
                </c:pt>
                <c:pt idx="1215">
                  <c:v>29.2</c:v>
                </c:pt>
                <c:pt idx="1216">
                  <c:v>29.2</c:v>
                </c:pt>
                <c:pt idx="1217">
                  <c:v>29.2</c:v>
                </c:pt>
                <c:pt idx="1218">
                  <c:v>29.2</c:v>
                </c:pt>
                <c:pt idx="1219">
                  <c:v>29.2</c:v>
                </c:pt>
                <c:pt idx="1220">
                  <c:v>29.2</c:v>
                </c:pt>
                <c:pt idx="1221">
                  <c:v>29.2</c:v>
                </c:pt>
                <c:pt idx="1222">
                  <c:v>29.2</c:v>
                </c:pt>
                <c:pt idx="1223">
                  <c:v>29.2</c:v>
                </c:pt>
                <c:pt idx="1224">
                  <c:v>29.2</c:v>
                </c:pt>
                <c:pt idx="1225">
                  <c:v>29.2</c:v>
                </c:pt>
                <c:pt idx="1226">
                  <c:v>29.2</c:v>
                </c:pt>
                <c:pt idx="1227">
                  <c:v>29.2</c:v>
                </c:pt>
                <c:pt idx="1228">
                  <c:v>29.2</c:v>
                </c:pt>
                <c:pt idx="1229">
                  <c:v>29.2</c:v>
                </c:pt>
                <c:pt idx="1230">
                  <c:v>29.2</c:v>
                </c:pt>
                <c:pt idx="1231">
                  <c:v>29.2</c:v>
                </c:pt>
                <c:pt idx="1232">
                  <c:v>29.2</c:v>
                </c:pt>
                <c:pt idx="1233">
                  <c:v>29.2</c:v>
                </c:pt>
                <c:pt idx="1234">
                  <c:v>29.2</c:v>
                </c:pt>
                <c:pt idx="1235">
                  <c:v>29.2</c:v>
                </c:pt>
                <c:pt idx="1236">
                  <c:v>29.2</c:v>
                </c:pt>
                <c:pt idx="1237">
                  <c:v>29.2</c:v>
                </c:pt>
                <c:pt idx="1238">
                  <c:v>29.2</c:v>
                </c:pt>
                <c:pt idx="1239">
                  <c:v>29.2</c:v>
                </c:pt>
                <c:pt idx="1240">
                  <c:v>29.2</c:v>
                </c:pt>
                <c:pt idx="1241">
                  <c:v>29.2</c:v>
                </c:pt>
                <c:pt idx="1242">
                  <c:v>29.2</c:v>
                </c:pt>
                <c:pt idx="1243">
                  <c:v>29.2</c:v>
                </c:pt>
                <c:pt idx="1244">
                  <c:v>29.2</c:v>
                </c:pt>
                <c:pt idx="1245">
                  <c:v>29.2</c:v>
                </c:pt>
                <c:pt idx="1246">
                  <c:v>29.2</c:v>
                </c:pt>
                <c:pt idx="1247">
                  <c:v>29.2</c:v>
                </c:pt>
                <c:pt idx="1248">
                  <c:v>29.2</c:v>
                </c:pt>
                <c:pt idx="1249">
                  <c:v>29.2</c:v>
                </c:pt>
                <c:pt idx="1250">
                  <c:v>29.2</c:v>
                </c:pt>
                <c:pt idx="1251">
                  <c:v>29.2</c:v>
                </c:pt>
                <c:pt idx="1252">
                  <c:v>29.2</c:v>
                </c:pt>
                <c:pt idx="1253">
                  <c:v>29.2</c:v>
                </c:pt>
                <c:pt idx="1254">
                  <c:v>29.2</c:v>
                </c:pt>
                <c:pt idx="1255">
                  <c:v>29.1</c:v>
                </c:pt>
                <c:pt idx="1256">
                  <c:v>29.1</c:v>
                </c:pt>
                <c:pt idx="1257">
                  <c:v>29.2</c:v>
                </c:pt>
                <c:pt idx="1258">
                  <c:v>29.2</c:v>
                </c:pt>
                <c:pt idx="1259">
                  <c:v>29.2</c:v>
                </c:pt>
                <c:pt idx="1260">
                  <c:v>29.2</c:v>
                </c:pt>
                <c:pt idx="1261">
                  <c:v>29.2</c:v>
                </c:pt>
                <c:pt idx="1262">
                  <c:v>29.2</c:v>
                </c:pt>
                <c:pt idx="1263">
                  <c:v>29.3</c:v>
                </c:pt>
                <c:pt idx="1264">
                  <c:v>29.3</c:v>
                </c:pt>
                <c:pt idx="1265">
                  <c:v>29.3</c:v>
                </c:pt>
                <c:pt idx="1266">
                  <c:v>29.2</c:v>
                </c:pt>
                <c:pt idx="1267">
                  <c:v>29.2</c:v>
                </c:pt>
                <c:pt idx="1268">
                  <c:v>29.3</c:v>
                </c:pt>
                <c:pt idx="1269">
                  <c:v>29.3</c:v>
                </c:pt>
                <c:pt idx="1270">
                  <c:v>29.2</c:v>
                </c:pt>
                <c:pt idx="1271">
                  <c:v>29.3</c:v>
                </c:pt>
                <c:pt idx="1272">
                  <c:v>29.3</c:v>
                </c:pt>
                <c:pt idx="1273">
                  <c:v>29.3</c:v>
                </c:pt>
                <c:pt idx="1274">
                  <c:v>29.3</c:v>
                </c:pt>
                <c:pt idx="1275">
                  <c:v>29.3</c:v>
                </c:pt>
                <c:pt idx="1276">
                  <c:v>29.2</c:v>
                </c:pt>
                <c:pt idx="1277">
                  <c:v>29.2</c:v>
                </c:pt>
                <c:pt idx="1278">
                  <c:v>29.1</c:v>
                </c:pt>
                <c:pt idx="1279">
                  <c:v>29</c:v>
                </c:pt>
                <c:pt idx="1280">
                  <c:v>29</c:v>
                </c:pt>
                <c:pt idx="1281">
                  <c:v>29</c:v>
                </c:pt>
                <c:pt idx="1282">
                  <c:v>29</c:v>
                </c:pt>
                <c:pt idx="1283">
                  <c:v>29</c:v>
                </c:pt>
                <c:pt idx="1284">
                  <c:v>29.1</c:v>
                </c:pt>
                <c:pt idx="1285">
                  <c:v>29.1</c:v>
                </c:pt>
                <c:pt idx="1286">
                  <c:v>29.2</c:v>
                </c:pt>
                <c:pt idx="1287">
                  <c:v>29.2</c:v>
                </c:pt>
                <c:pt idx="1288">
                  <c:v>29.2</c:v>
                </c:pt>
                <c:pt idx="1289">
                  <c:v>29.3</c:v>
                </c:pt>
                <c:pt idx="1290">
                  <c:v>29.3</c:v>
                </c:pt>
                <c:pt idx="1291">
                  <c:v>29.3</c:v>
                </c:pt>
                <c:pt idx="1292">
                  <c:v>29.3</c:v>
                </c:pt>
                <c:pt idx="1293">
                  <c:v>29.3</c:v>
                </c:pt>
                <c:pt idx="1294">
                  <c:v>29.3</c:v>
                </c:pt>
                <c:pt idx="1295">
                  <c:v>29.3</c:v>
                </c:pt>
                <c:pt idx="1296">
                  <c:v>29.2</c:v>
                </c:pt>
                <c:pt idx="1297">
                  <c:v>29.2</c:v>
                </c:pt>
                <c:pt idx="1298">
                  <c:v>29.2</c:v>
                </c:pt>
                <c:pt idx="1299">
                  <c:v>29.2</c:v>
                </c:pt>
                <c:pt idx="1300">
                  <c:v>29.2</c:v>
                </c:pt>
                <c:pt idx="1301">
                  <c:v>29.2</c:v>
                </c:pt>
                <c:pt idx="1302">
                  <c:v>29.2</c:v>
                </c:pt>
                <c:pt idx="1303">
                  <c:v>29.1</c:v>
                </c:pt>
                <c:pt idx="1304">
                  <c:v>29.1</c:v>
                </c:pt>
                <c:pt idx="1305">
                  <c:v>29.1</c:v>
                </c:pt>
                <c:pt idx="1306">
                  <c:v>29.1</c:v>
                </c:pt>
                <c:pt idx="1307">
                  <c:v>29</c:v>
                </c:pt>
                <c:pt idx="1308">
                  <c:v>29</c:v>
                </c:pt>
                <c:pt idx="1309">
                  <c:v>29</c:v>
                </c:pt>
                <c:pt idx="1310">
                  <c:v>29</c:v>
                </c:pt>
                <c:pt idx="1311">
                  <c:v>29</c:v>
                </c:pt>
                <c:pt idx="1312">
                  <c:v>29</c:v>
                </c:pt>
                <c:pt idx="1313">
                  <c:v>29</c:v>
                </c:pt>
                <c:pt idx="1314">
                  <c:v>29.1</c:v>
                </c:pt>
                <c:pt idx="1315">
                  <c:v>29.1</c:v>
                </c:pt>
                <c:pt idx="1316">
                  <c:v>29.1</c:v>
                </c:pt>
                <c:pt idx="1317">
                  <c:v>29</c:v>
                </c:pt>
                <c:pt idx="1318">
                  <c:v>29.1</c:v>
                </c:pt>
                <c:pt idx="1319">
                  <c:v>29</c:v>
                </c:pt>
                <c:pt idx="1320">
                  <c:v>29</c:v>
                </c:pt>
                <c:pt idx="1321">
                  <c:v>29</c:v>
                </c:pt>
                <c:pt idx="1322">
                  <c:v>29</c:v>
                </c:pt>
                <c:pt idx="1323">
                  <c:v>29.1</c:v>
                </c:pt>
                <c:pt idx="1324">
                  <c:v>29.1</c:v>
                </c:pt>
                <c:pt idx="1325">
                  <c:v>29</c:v>
                </c:pt>
                <c:pt idx="1326">
                  <c:v>29</c:v>
                </c:pt>
                <c:pt idx="1327">
                  <c:v>29</c:v>
                </c:pt>
                <c:pt idx="1328">
                  <c:v>29</c:v>
                </c:pt>
                <c:pt idx="1329">
                  <c:v>29.2</c:v>
                </c:pt>
                <c:pt idx="1330">
                  <c:v>29.2</c:v>
                </c:pt>
                <c:pt idx="1331">
                  <c:v>29.3</c:v>
                </c:pt>
                <c:pt idx="1332">
                  <c:v>29.3</c:v>
                </c:pt>
                <c:pt idx="1333">
                  <c:v>29.2</c:v>
                </c:pt>
                <c:pt idx="1334">
                  <c:v>29.2</c:v>
                </c:pt>
                <c:pt idx="1335">
                  <c:v>29.2</c:v>
                </c:pt>
                <c:pt idx="1336">
                  <c:v>29.2</c:v>
                </c:pt>
                <c:pt idx="1337">
                  <c:v>29.2</c:v>
                </c:pt>
                <c:pt idx="1338">
                  <c:v>29.2</c:v>
                </c:pt>
                <c:pt idx="1339">
                  <c:v>29.2</c:v>
                </c:pt>
                <c:pt idx="1340">
                  <c:v>29.1</c:v>
                </c:pt>
                <c:pt idx="1341">
                  <c:v>29.1</c:v>
                </c:pt>
                <c:pt idx="1342">
                  <c:v>29</c:v>
                </c:pt>
                <c:pt idx="1343">
                  <c:v>29</c:v>
                </c:pt>
                <c:pt idx="1344">
                  <c:v>29</c:v>
                </c:pt>
                <c:pt idx="1345">
                  <c:v>29.1</c:v>
                </c:pt>
                <c:pt idx="1346">
                  <c:v>29.1</c:v>
                </c:pt>
                <c:pt idx="1347">
                  <c:v>29.1</c:v>
                </c:pt>
                <c:pt idx="1348">
                  <c:v>29.1</c:v>
                </c:pt>
                <c:pt idx="1349">
                  <c:v>29.1</c:v>
                </c:pt>
                <c:pt idx="1350">
                  <c:v>29.2</c:v>
                </c:pt>
                <c:pt idx="1351">
                  <c:v>29</c:v>
                </c:pt>
                <c:pt idx="1352">
                  <c:v>29</c:v>
                </c:pt>
                <c:pt idx="1353">
                  <c:v>29.2</c:v>
                </c:pt>
                <c:pt idx="1354">
                  <c:v>29.2</c:v>
                </c:pt>
                <c:pt idx="1355">
                  <c:v>29.3</c:v>
                </c:pt>
                <c:pt idx="1356">
                  <c:v>29.3</c:v>
                </c:pt>
                <c:pt idx="1357">
                  <c:v>29.3</c:v>
                </c:pt>
                <c:pt idx="1358">
                  <c:v>29.4</c:v>
                </c:pt>
                <c:pt idx="1359">
                  <c:v>29.3</c:v>
                </c:pt>
                <c:pt idx="1360">
                  <c:v>29.3</c:v>
                </c:pt>
                <c:pt idx="1361">
                  <c:v>29.3</c:v>
                </c:pt>
                <c:pt idx="1362">
                  <c:v>29.3</c:v>
                </c:pt>
                <c:pt idx="1363">
                  <c:v>29.3</c:v>
                </c:pt>
                <c:pt idx="1364">
                  <c:v>29.3</c:v>
                </c:pt>
                <c:pt idx="1365">
                  <c:v>29.3</c:v>
                </c:pt>
                <c:pt idx="1366">
                  <c:v>29.3</c:v>
                </c:pt>
                <c:pt idx="1367">
                  <c:v>29.2</c:v>
                </c:pt>
                <c:pt idx="1368">
                  <c:v>29.2</c:v>
                </c:pt>
                <c:pt idx="1369">
                  <c:v>29.2</c:v>
                </c:pt>
                <c:pt idx="1370">
                  <c:v>29.2</c:v>
                </c:pt>
                <c:pt idx="1371">
                  <c:v>29.2</c:v>
                </c:pt>
                <c:pt idx="1372">
                  <c:v>29.2</c:v>
                </c:pt>
                <c:pt idx="1373">
                  <c:v>29.2</c:v>
                </c:pt>
                <c:pt idx="1374">
                  <c:v>29.2</c:v>
                </c:pt>
                <c:pt idx="1375">
                  <c:v>29.2</c:v>
                </c:pt>
                <c:pt idx="1376">
                  <c:v>29.2</c:v>
                </c:pt>
                <c:pt idx="1377">
                  <c:v>29.2</c:v>
                </c:pt>
                <c:pt idx="1378">
                  <c:v>29.3</c:v>
                </c:pt>
                <c:pt idx="1379">
                  <c:v>29.3</c:v>
                </c:pt>
                <c:pt idx="1380">
                  <c:v>29.3</c:v>
                </c:pt>
                <c:pt idx="1381">
                  <c:v>29.3</c:v>
                </c:pt>
                <c:pt idx="1382">
                  <c:v>29.3</c:v>
                </c:pt>
                <c:pt idx="1383">
                  <c:v>29.2</c:v>
                </c:pt>
                <c:pt idx="1384">
                  <c:v>29.2</c:v>
                </c:pt>
                <c:pt idx="1385">
                  <c:v>29.2</c:v>
                </c:pt>
                <c:pt idx="1386">
                  <c:v>29.2</c:v>
                </c:pt>
                <c:pt idx="1387">
                  <c:v>29.2</c:v>
                </c:pt>
                <c:pt idx="1388">
                  <c:v>29.2</c:v>
                </c:pt>
                <c:pt idx="1389">
                  <c:v>29.2</c:v>
                </c:pt>
                <c:pt idx="1390">
                  <c:v>29.2</c:v>
                </c:pt>
                <c:pt idx="1391">
                  <c:v>29.2</c:v>
                </c:pt>
                <c:pt idx="1392">
                  <c:v>29.2</c:v>
                </c:pt>
                <c:pt idx="1393">
                  <c:v>29.2</c:v>
                </c:pt>
                <c:pt idx="1394">
                  <c:v>29.2</c:v>
                </c:pt>
                <c:pt idx="1395">
                  <c:v>29.2</c:v>
                </c:pt>
                <c:pt idx="1396">
                  <c:v>29.2</c:v>
                </c:pt>
                <c:pt idx="1397">
                  <c:v>29.2</c:v>
                </c:pt>
                <c:pt idx="1398">
                  <c:v>29.2</c:v>
                </c:pt>
                <c:pt idx="1399">
                  <c:v>29.3</c:v>
                </c:pt>
                <c:pt idx="1400">
                  <c:v>29.3</c:v>
                </c:pt>
                <c:pt idx="1401">
                  <c:v>29.3</c:v>
                </c:pt>
                <c:pt idx="1402">
                  <c:v>29.2</c:v>
                </c:pt>
                <c:pt idx="1403">
                  <c:v>29.2</c:v>
                </c:pt>
                <c:pt idx="1404">
                  <c:v>29.3</c:v>
                </c:pt>
                <c:pt idx="1405">
                  <c:v>29.2</c:v>
                </c:pt>
                <c:pt idx="1406">
                  <c:v>29.2</c:v>
                </c:pt>
                <c:pt idx="1407">
                  <c:v>29.2</c:v>
                </c:pt>
                <c:pt idx="1408">
                  <c:v>29.2</c:v>
                </c:pt>
                <c:pt idx="1409">
                  <c:v>29.2</c:v>
                </c:pt>
                <c:pt idx="1410">
                  <c:v>29.2</c:v>
                </c:pt>
                <c:pt idx="1411">
                  <c:v>29.2</c:v>
                </c:pt>
                <c:pt idx="1412">
                  <c:v>29.2</c:v>
                </c:pt>
                <c:pt idx="1413">
                  <c:v>29.2</c:v>
                </c:pt>
                <c:pt idx="1414">
                  <c:v>29.2</c:v>
                </c:pt>
                <c:pt idx="1415">
                  <c:v>29.2</c:v>
                </c:pt>
                <c:pt idx="1416">
                  <c:v>29.2</c:v>
                </c:pt>
                <c:pt idx="1417">
                  <c:v>29.2</c:v>
                </c:pt>
                <c:pt idx="1418">
                  <c:v>29.2</c:v>
                </c:pt>
                <c:pt idx="1419">
                  <c:v>29.2</c:v>
                </c:pt>
                <c:pt idx="1420">
                  <c:v>29.2</c:v>
                </c:pt>
                <c:pt idx="1421">
                  <c:v>29.2</c:v>
                </c:pt>
                <c:pt idx="1422">
                  <c:v>29.2</c:v>
                </c:pt>
                <c:pt idx="1423">
                  <c:v>29.2</c:v>
                </c:pt>
                <c:pt idx="1424">
                  <c:v>29.3</c:v>
                </c:pt>
                <c:pt idx="1425">
                  <c:v>29.3</c:v>
                </c:pt>
                <c:pt idx="1426">
                  <c:v>29.2</c:v>
                </c:pt>
                <c:pt idx="1427">
                  <c:v>29.2</c:v>
                </c:pt>
                <c:pt idx="1428">
                  <c:v>29.2</c:v>
                </c:pt>
                <c:pt idx="1429">
                  <c:v>29.2</c:v>
                </c:pt>
                <c:pt idx="1430">
                  <c:v>29.2</c:v>
                </c:pt>
                <c:pt idx="1431">
                  <c:v>29.2</c:v>
                </c:pt>
                <c:pt idx="1432">
                  <c:v>29.2</c:v>
                </c:pt>
                <c:pt idx="1433">
                  <c:v>29.3</c:v>
                </c:pt>
                <c:pt idx="1434">
                  <c:v>29.3</c:v>
                </c:pt>
                <c:pt idx="1435">
                  <c:v>29.3</c:v>
                </c:pt>
                <c:pt idx="1436">
                  <c:v>29.3</c:v>
                </c:pt>
                <c:pt idx="1437">
                  <c:v>29.3</c:v>
                </c:pt>
                <c:pt idx="1438">
                  <c:v>29.3</c:v>
                </c:pt>
                <c:pt idx="1439">
                  <c:v>29.2</c:v>
                </c:pt>
                <c:pt idx="1440">
                  <c:v>29.1</c:v>
                </c:pt>
                <c:pt idx="1441">
                  <c:v>29</c:v>
                </c:pt>
                <c:pt idx="1442">
                  <c:v>29</c:v>
                </c:pt>
                <c:pt idx="1443">
                  <c:v>29</c:v>
                </c:pt>
                <c:pt idx="1444">
                  <c:v>29</c:v>
                </c:pt>
                <c:pt idx="1445">
                  <c:v>29.1</c:v>
                </c:pt>
                <c:pt idx="1446">
                  <c:v>29.2</c:v>
                </c:pt>
                <c:pt idx="1447">
                  <c:v>29.2</c:v>
                </c:pt>
                <c:pt idx="1448">
                  <c:v>29.2</c:v>
                </c:pt>
                <c:pt idx="1449">
                  <c:v>29.2</c:v>
                </c:pt>
                <c:pt idx="1450">
                  <c:v>29.2</c:v>
                </c:pt>
                <c:pt idx="1451">
                  <c:v>29.2</c:v>
                </c:pt>
                <c:pt idx="1452">
                  <c:v>29.2</c:v>
                </c:pt>
                <c:pt idx="1453">
                  <c:v>29.2</c:v>
                </c:pt>
                <c:pt idx="1454">
                  <c:v>29.2</c:v>
                </c:pt>
                <c:pt idx="1455">
                  <c:v>29.2</c:v>
                </c:pt>
                <c:pt idx="1456">
                  <c:v>29.2</c:v>
                </c:pt>
                <c:pt idx="1457">
                  <c:v>29.2</c:v>
                </c:pt>
                <c:pt idx="1458">
                  <c:v>29.2</c:v>
                </c:pt>
                <c:pt idx="1459">
                  <c:v>29.2</c:v>
                </c:pt>
                <c:pt idx="1460">
                  <c:v>29.2</c:v>
                </c:pt>
                <c:pt idx="1461">
                  <c:v>29.2</c:v>
                </c:pt>
                <c:pt idx="1462">
                  <c:v>29.2</c:v>
                </c:pt>
                <c:pt idx="1463">
                  <c:v>29.2</c:v>
                </c:pt>
                <c:pt idx="1464">
                  <c:v>29.1</c:v>
                </c:pt>
                <c:pt idx="1465">
                  <c:v>29.1</c:v>
                </c:pt>
                <c:pt idx="1466">
                  <c:v>29</c:v>
                </c:pt>
                <c:pt idx="1467">
                  <c:v>29</c:v>
                </c:pt>
                <c:pt idx="1468">
                  <c:v>29</c:v>
                </c:pt>
                <c:pt idx="1469">
                  <c:v>28.9</c:v>
                </c:pt>
                <c:pt idx="1470">
                  <c:v>28.9</c:v>
                </c:pt>
                <c:pt idx="1471">
                  <c:v>29</c:v>
                </c:pt>
                <c:pt idx="1472">
                  <c:v>29</c:v>
                </c:pt>
                <c:pt idx="1473">
                  <c:v>29</c:v>
                </c:pt>
                <c:pt idx="1474">
                  <c:v>29</c:v>
                </c:pt>
                <c:pt idx="1475">
                  <c:v>29</c:v>
                </c:pt>
                <c:pt idx="1476">
                  <c:v>29</c:v>
                </c:pt>
                <c:pt idx="1477">
                  <c:v>29.1</c:v>
                </c:pt>
                <c:pt idx="1478">
                  <c:v>29</c:v>
                </c:pt>
                <c:pt idx="1479">
                  <c:v>29.1</c:v>
                </c:pt>
                <c:pt idx="1480">
                  <c:v>29</c:v>
                </c:pt>
                <c:pt idx="1481">
                  <c:v>29</c:v>
                </c:pt>
                <c:pt idx="1482">
                  <c:v>29.1</c:v>
                </c:pt>
                <c:pt idx="1483">
                  <c:v>29.1</c:v>
                </c:pt>
                <c:pt idx="1484">
                  <c:v>29.1</c:v>
                </c:pt>
                <c:pt idx="1485">
                  <c:v>29.1</c:v>
                </c:pt>
                <c:pt idx="1486">
                  <c:v>29.2</c:v>
                </c:pt>
                <c:pt idx="1487">
                  <c:v>29.2</c:v>
                </c:pt>
                <c:pt idx="1488">
                  <c:v>29.2</c:v>
                </c:pt>
                <c:pt idx="1489">
                  <c:v>29.2</c:v>
                </c:pt>
                <c:pt idx="1490">
                  <c:v>29.2</c:v>
                </c:pt>
                <c:pt idx="1491">
                  <c:v>29.2</c:v>
                </c:pt>
                <c:pt idx="1492">
                  <c:v>29.3</c:v>
                </c:pt>
                <c:pt idx="1493">
                  <c:v>29.2</c:v>
                </c:pt>
                <c:pt idx="1494">
                  <c:v>29.2</c:v>
                </c:pt>
                <c:pt idx="1495">
                  <c:v>29.2</c:v>
                </c:pt>
                <c:pt idx="1496">
                  <c:v>29.2</c:v>
                </c:pt>
                <c:pt idx="1497">
                  <c:v>29.2</c:v>
                </c:pt>
                <c:pt idx="1498">
                  <c:v>29.2</c:v>
                </c:pt>
                <c:pt idx="1499">
                  <c:v>29.2</c:v>
                </c:pt>
                <c:pt idx="1500">
                  <c:v>29.3</c:v>
                </c:pt>
                <c:pt idx="1501">
                  <c:v>29.3</c:v>
                </c:pt>
                <c:pt idx="1502">
                  <c:v>29.3</c:v>
                </c:pt>
                <c:pt idx="1503">
                  <c:v>29.3</c:v>
                </c:pt>
                <c:pt idx="1504">
                  <c:v>29.3</c:v>
                </c:pt>
                <c:pt idx="1505">
                  <c:v>29.3</c:v>
                </c:pt>
                <c:pt idx="1506">
                  <c:v>29.3</c:v>
                </c:pt>
                <c:pt idx="1507">
                  <c:v>29.3</c:v>
                </c:pt>
                <c:pt idx="1508">
                  <c:v>29.3</c:v>
                </c:pt>
                <c:pt idx="1509">
                  <c:v>29.3</c:v>
                </c:pt>
                <c:pt idx="1510">
                  <c:v>29.3</c:v>
                </c:pt>
                <c:pt idx="1511">
                  <c:v>29.3</c:v>
                </c:pt>
                <c:pt idx="1512">
                  <c:v>29.3</c:v>
                </c:pt>
                <c:pt idx="1513">
                  <c:v>29.3</c:v>
                </c:pt>
                <c:pt idx="1514">
                  <c:v>29.3</c:v>
                </c:pt>
                <c:pt idx="1515">
                  <c:v>29.3</c:v>
                </c:pt>
                <c:pt idx="1516">
                  <c:v>29.2</c:v>
                </c:pt>
                <c:pt idx="1517">
                  <c:v>29.2</c:v>
                </c:pt>
                <c:pt idx="1518">
                  <c:v>29.2</c:v>
                </c:pt>
                <c:pt idx="1519">
                  <c:v>29.3</c:v>
                </c:pt>
                <c:pt idx="1520">
                  <c:v>29.3</c:v>
                </c:pt>
                <c:pt idx="1521">
                  <c:v>29.3</c:v>
                </c:pt>
                <c:pt idx="1522">
                  <c:v>29.3</c:v>
                </c:pt>
                <c:pt idx="1523">
                  <c:v>29.3</c:v>
                </c:pt>
                <c:pt idx="1524">
                  <c:v>29.3</c:v>
                </c:pt>
                <c:pt idx="1525">
                  <c:v>29.2</c:v>
                </c:pt>
                <c:pt idx="1526">
                  <c:v>29.3</c:v>
                </c:pt>
                <c:pt idx="1527">
                  <c:v>29.3</c:v>
                </c:pt>
                <c:pt idx="1528">
                  <c:v>29.3</c:v>
                </c:pt>
                <c:pt idx="1529">
                  <c:v>29.3</c:v>
                </c:pt>
                <c:pt idx="1530">
                  <c:v>29.2</c:v>
                </c:pt>
                <c:pt idx="1531">
                  <c:v>29.3</c:v>
                </c:pt>
                <c:pt idx="1532">
                  <c:v>29.2</c:v>
                </c:pt>
                <c:pt idx="1533">
                  <c:v>29.2</c:v>
                </c:pt>
                <c:pt idx="1534">
                  <c:v>29.2</c:v>
                </c:pt>
                <c:pt idx="1535">
                  <c:v>29.2</c:v>
                </c:pt>
                <c:pt idx="1536">
                  <c:v>29.2</c:v>
                </c:pt>
                <c:pt idx="1537">
                  <c:v>29.2</c:v>
                </c:pt>
                <c:pt idx="1538">
                  <c:v>29</c:v>
                </c:pt>
                <c:pt idx="1539">
                  <c:v>29</c:v>
                </c:pt>
                <c:pt idx="1540">
                  <c:v>29</c:v>
                </c:pt>
                <c:pt idx="1541">
                  <c:v>29</c:v>
                </c:pt>
                <c:pt idx="1542">
                  <c:v>29</c:v>
                </c:pt>
                <c:pt idx="1543">
                  <c:v>29.2</c:v>
                </c:pt>
                <c:pt idx="1544">
                  <c:v>29.2</c:v>
                </c:pt>
                <c:pt idx="1545">
                  <c:v>29.2</c:v>
                </c:pt>
                <c:pt idx="1546">
                  <c:v>29.2</c:v>
                </c:pt>
                <c:pt idx="1547">
                  <c:v>29.2</c:v>
                </c:pt>
                <c:pt idx="1548">
                  <c:v>29.2</c:v>
                </c:pt>
                <c:pt idx="1549">
                  <c:v>29.2</c:v>
                </c:pt>
                <c:pt idx="1550">
                  <c:v>29.2</c:v>
                </c:pt>
                <c:pt idx="1551">
                  <c:v>29.2</c:v>
                </c:pt>
                <c:pt idx="1552">
                  <c:v>29.2</c:v>
                </c:pt>
                <c:pt idx="1553">
                  <c:v>29.2</c:v>
                </c:pt>
                <c:pt idx="1554">
                  <c:v>29.2</c:v>
                </c:pt>
                <c:pt idx="1555">
                  <c:v>29.2</c:v>
                </c:pt>
                <c:pt idx="1556">
                  <c:v>29.2</c:v>
                </c:pt>
                <c:pt idx="1557">
                  <c:v>29.3</c:v>
                </c:pt>
                <c:pt idx="1558">
                  <c:v>29.3</c:v>
                </c:pt>
                <c:pt idx="1559">
                  <c:v>29.3</c:v>
                </c:pt>
                <c:pt idx="1560">
                  <c:v>29.3</c:v>
                </c:pt>
                <c:pt idx="1561">
                  <c:v>29.3</c:v>
                </c:pt>
                <c:pt idx="1562">
                  <c:v>29.4</c:v>
                </c:pt>
                <c:pt idx="1563">
                  <c:v>29.3</c:v>
                </c:pt>
                <c:pt idx="1564">
                  <c:v>29.3</c:v>
                </c:pt>
                <c:pt idx="1565">
                  <c:v>29.3</c:v>
                </c:pt>
                <c:pt idx="1566">
                  <c:v>29.3</c:v>
                </c:pt>
                <c:pt idx="1567">
                  <c:v>29.3</c:v>
                </c:pt>
                <c:pt idx="1568">
                  <c:v>29.3</c:v>
                </c:pt>
                <c:pt idx="1569">
                  <c:v>29.3</c:v>
                </c:pt>
                <c:pt idx="1570">
                  <c:v>29.3</c:v>
                </c:pt>
                <c:pt idx="1571">
                  <c:v>29.2</c:v>
                </c:pt>
                <c:pt idx="1572">
                  <c:v>29.2</c:v>
                </c:pt>
                <c:pt idx="1573">
                  <c:v>29.2</c:v>
                </c:pt>
                <c:pt idx="1574">
                  <c:v>29.2</c:v>
                </c:pt>
                <c:pt idx="1575">
                  <c:v>29.2</c:v>
                </c:pt>
                <c:pt idx="1576">
                  <c:v>29.2</c:v>
                </c:pt>
                <c:pt idx="1577">
                  <c:v>29.2</c:v>
                </c:pt>
                <c:pt idx="1578">
                  <c:v>29.2</c:v>
                </c:pt>
                <c:pt idx="1579">
                  <c:v>29.2</c:v>
                </c:pt>
                <c:pt idx="1580">
                  <c:v>29.2</c:v>
                </c:pt>
                <c:pt idx="1581">
                  <c:v>29.2</c:v>
                </c:pt>
                <c:pt idx="1582">
                  <c:v>29.2</c:v>
                </c:pt>
                <c:pt idx="1583">
                  <c:v>29.2</c:v>
                </c:pt>
                <c:pt idx="1584">
                  <c:v>29.2</c:v>
                </c:pt>
                <c:pt idx="1585">
                  <c:v>29.2</c:v>
                </c:pt>
                <c:pt idx="1586">
                  <c:v>29.2</c:v>
                </c:pt>
                <c:pt idx="1587">
                  <c:v>29.1</c:v>
                </c:pt>
                <c:pt idx="1588">
                  <c:v>29.2</c:v>
                </c:pt>
                <c:pt idx="1589">
                  <c:v>29.2</c:v>
                </c:pt>
                <c:pt idx="1590">
                  <c:v>29.2</c:v>
                </c:pt>
                <c:pt idx="1591">
                  <c:v>29.2</c:v>
                </c:pt>
                <c:pt idx="1592">
                  <c:v>29.1</c:v>
                </c:pt>
                <c:pt idx="1593">
                  <c:v>29.2</c:v>
                </c:pt>
                <c:pt idx="1594">
                  <c:v>29.1</c:v>
                </c:pt>
                <c:pt idx="1595">
                  <c:v>29</c:v>
                </c:pt>
                <c:pt idx="1596">
                  <c:v>29</c:v>
                </c:pt>
                <c:pt idx="1597">
                  <c:v>29</c:v>
                </c:pt>
                <c:pt idx="1598">
                  <c:v>29</c:v>
                </c:pt>
                <c:pt idx="1599">
                  <c:v>28.9</c:v>
                </c:pt>
                <c:pt idx="1600">
                  <c:v>28.9</c:v>
                </c:pt>
                <c:pt idx="1601">
                  <c:v>28.8</c:v>
                </c:pt>
                <c:pt idx="1602">
                  <c:v>28.9</c:v>
                </c:pt>
                <c:pt idx="1603">
                  <c:v>29.1</c:v>
                </c:pt>
                <c:pt idx="1604">
                  <c:v>29.1</c:v>
                </c:pt>
                <c:pt idx="1605">
                  <c:v>29.2</c:v>
                </c:pt>
                <c:pt idx="1606">
                  <c:v>29.2</c:v>
                </c:pt>
                <c:pt idx="1607">
                  <c:v>29.2</c:v>
                </c:pt>
                <c:pt idx="1608">
                  <c:v>29.3</c:v>
                </c:pt>
                <c:pt idx="1609">
                  <c:v>29.1</c:v>
                </c:pt>
                <c:pt idx="1610">
                  <c:v>29</c:v>
                </c:pt>
                <c:pt idx="1611">
                  <c:v>28.9</c:v>
                </c:pt>
                <c:pt idx="1612">
                  <c:v>28.9</c:v>
                </c:pt>
                <c:pt idx="1613">
                  <c:v>28.9</c:v>
                </c:pt>
                <c:pt idx="1614">
                  <c:v>28.9</c:v>
                </c:pt>
                <c:pt idx="1615">
                  <c:v>28.9</c:v>
                </c:pt>
                <c:pt idx="1616">
                  <c:v>28.9</c:v>
                </c:pt>
                <c:pt idx="1617">
                  <c:v>28.9</c:v>
                </c:pt>
                <c:pt idx="1618">
                  <c:v>28.9</c:v>
                </c:pt>
                <c:pt idx="1619">
                  <c:v>29</c:v>
                </c:pt>
                <c:pt idx="1620">
                  <c:v>28.8</c:v>
                </c:pt>
                <c:pt idx="1621">
                  <c:v>28.9</c:v>
                </c:pt>
                <c:pt idx="1622">
                  <c:v>28.9</c:v>
                </c:pt>
                <c:pt idx="1623">
                  <c:v>29</c:v>
                </c:pt>
                <c:pt idx="1624">
                  <c:v>29</c:v>
                </c:pt>
                <c:pt idx="1625">
                  <c:v>28.9</c:v>
                </c:pt>
                <c:pt idx="1626">
                  <c:v>29</c:v>
                </c:pt>
                <c:pt idx="1627">
                  <c:v>29</c:v>
                </c:pt>
                <c:pt idx="1628">
                  <c:v>29.1</c:v>
                </c:pt>
                <c:pt idx="1629">
                  <c:v>29</c:v>
                </c:pt>
                <c:pt idx="1630">
                  <c:v>29</c:v>
                </c:pt>
                <c:pt idx="1631">
                  <c:v>29</c:v>
                </c:pt>
                <c:pt idx="1632">
                  <c:v>29</c:v>
                </c:pt>
                <c:pt idx="1633">
                  <c:v>29</c:v>
                </c:pt>
                <c:pt idx="1634">
                  <c:v>28.9</c:v>
                </c:pt>
                <c:pt idx="1635">
                  <c:v>28.9</c:v>
                </c:pt>
                <c:pt idx="1636">
                  <c:v>28.9</c:v>
                </c:pt>
                <c:pt idx="1637">
                  <c:v>29</c:v>
                </c:pt>
                <c:pt idx="1638">
                  <c:v>29</c:v>
                </c:pt>
                <c:pt idx="1639">
                  <c:v>29</c:v>
                </c:pt>
                <c:pt idx="1640">
                  <c:v>29.2</c:v>
                </c:pt>
                <c:pt idx="1641">
                  <c:v>29.2</c:v>
                </c:pt>
                <c:pt idx="1642">
                  <c:v>29.2</c:v>
                </c:pt>
                <c:pt idx="1643">
                  <c:v>29.2</c:v>
                </c:pt>
                <c:pt idx="1644">
                  <c:v>29.2</c:v>
                </c:pt>
                <c:pt idx="1645">
                  <c:v>29.2</c:v>
                </c:pt>
                <c:pt idx="1646">
                  <c:v>29.2</c:v>
                </c:pt>
                <c:pt idx="1647">
                  <c:v>29.2</c:v>
                </c:pt>
                <c:pt idx="1648">
                  <c:v>29.2</c:v>
                </c:pt>
                <c:pt idx="1649">
                  <c:v>29.2</c:v>
                </c:pt>
                <c:pt idx="1650">
                  <c:v>29.2</c:v>
                </c:pt>
                <c:pt idx="1651">
                  <c:v>29.2</c:v>
                </c:pt>
                <c:pt idx="1652">
                  <c:v>29.2</c:v>
                </c:pt>
                <c:pt idx="1653">
                  <c:v>29.1</c:v>
                </c:pt>
                <c:pt idx="1654">
                  <c:v>29.1</c:v>
                </c:pt>
                <c:pt idx="1655">
                  <c:v>29.2</c:v>
                </c:pt>
                <c:pt idx="1656">
                  <c:v>29.2</c:v>
                </c:pt>
                <c:pt idx="1657">
                  <c:v>29.2</c:v>
                </c:pt>
                <c:pt idx="1658">
                  <c:v>29.2</c:v>
                </c:pt>
                <c:pt idx="1659">
                  <c:v>29.2</c:v>
                </c:pt>
                <c:pt idx="1660">
                  <c:v>29</c:v>
                </c:pt>
                <c:pt idx="1661">
                  <c:v>29.1</c:v>
                </c:pt>
                <c:pt idx="1662">
                  <c:v>29.1</c:v>
                </c:pt>
                <c:pt idx="1663">
                  <c:v>29.1</c:v>
                </c:pt>
                <c:pt idx="1664">
                  <c:v>29.1</c:v>
                </c:pt>
                <c:pt idx="1665">
                  <c:v>29.1</c:v>
                </c:pt>
                <c:pt idx="1666">
                  <c:v>29.1</c:v>
                </c:pt>
                <c:pt idx="1667">
                  <c:v>29.1</c:v>
                </c:pt>
                <c:pt idx="1668">
                  <c:v>29.1</c:v>
                </c:pt>
                <c:pt idx="1669">
                  <c:v>29.1</c:v>
                </c:pt>
                <c:pt idx="1670">
                  <c:v>29.2</c:v>
                </c:pt>
                <c:pt idx="1671">
                  <c:v>29.2</c:v>
                </c:pt>
                <c:pt idx="1672">
                  <c:v>29.2</c:v>
                </c:pt>
                <c:pt idx="1673">
                  <c:v>29.2</c:v>
                </c:pt>
                <c:pt idx="1674">
                  <c:v>29.1</c:v>
                </c:pt>
                <c:pt idx="1675">
                  <c:v>29.1</c:v>
                </c:pt>
                <c:pt idx="1676">
                  <c:v>29.1</c:v>
                </c:pt>
                <c:pt idx="1677">
                  <c:v>29.1</c:v>
                </c:pt>
                <c:pt idx="1678">
                  <c:v>29</c:v>
                </c:pt>
                <c:pt idx="1679">
                  <c:v>29</c:v>
                </c:pt>
                <c:pt idx="1680">
                  <c:v>29</c:v>
                </c:pt>
                <c:pt idx="1681">
                  <c:v>29</c:v>
                </c:pt>
                <c:pt idx="1682">
                  <c:v>29</c:v>
                </c:pt>
                <c:pt idx="1683">
                  <c:v>29</c:v>
                </c:pt>
                <c:pt idx="1684">
                  <c:v>29</c:v>
                </c:pt>
                <c:pt idx="1685">
                  <c:v>29</c:v>
                </c:pt>
                <c:pt idx="1686">
                  <c:v>29</c:v>
                </c:pt>
                <c:pt idx="1687">
                  <c:v>29.1</c:v>
                </c:pt>
                <c:pt idx="1688">
                  <c:v>29.2</c:v>
                </c:pt>
                <c:pt idx="1689">
                  <c:v>29.2</c:v>
                </c:pt>
                <c:pt idx="1690">
                  <c:v>29.2</c:v>
                </c:pt>
                <c:pt idx="1691">
                  <c:v>29.2</c:v>
                </c:pt>
                <c:pt idx="1692">
                  <c:v>29.2</c:v>
                </c:pt>
                <c:pt idx="1693">
                  <c:v>29.2</c:v>
                </c:pt>
                <c:pt idx="1694">
                  <c:v>29.2</c:v>
                </c:pt>
                <c:pt idx="1695">
                  <c:v>29.2</c:v>
                </c:pt>
                <c:pt idx="1696">
                  <c:v>29.2</c:v>
                </c:pt>
                <c:pt idx="1697">
                  <c:v>29.2</c:v>
                </c:pt>
                <c:pt idx="1698">
                  <c:v>29.2</c:v>
                </c:pt>
                <c:pt idx="1699">
                  <c:v>29.2</c:v>
                </c:pt>
                <c:pt idx="1700">
                  <c:v>29.2</c:v>
                </c:pt>
                <c:pt idx="1701">
                  <c:v>29.2</c:v>
                </c:pt>
                <c:pt idx="1702">
                  <c:v>29.2</c:v>
                </c:pt>
                <c:pt idx="1703">
                  <c:v>29.2</c:v>
                </c:pt>
                <c:pt idx="1704">
                  <c:v>29.2</c:v>
                </c:pt>
                <c:pt idx="1705">
                  <c:v>29.2</c:v>
                </c:pt>
                <c:pt idx="1706">
                  <c:v>29.2</c:v>
                </c:pt>
                <c:pt idx="1707">
                  <c:v>29.1</c:v>
                </c:pt>
                <c:pt idx="1708">
                  <c:v>29.1</c:v>
                </c:pt>
                <c:pt idx="1709">
                  <c:v>29</c:v>
                </c:pt>
                <c:pt idx="1710">
                  <c:v>29</c:v>
                </c:pt>
                <c:pt idx="1711">
                  <c:v>29.2</c:v>
                </c:pt>
                <c:pt idx="1712">
                  <c:v>29.2</c:v>
                </c:pt>
                <c:pt idx="1713">
                  <c:v>29.2</c:v>
                </c:pt>
                <c:pt idx="1714">
                  <c:v>29.2</c:v>
                </c:pt>
                <c:pt idx="1715">
                  <c:v>29.2</c:v>
                </c:pt>
                <c:pt idx="1716">
                  <c:v>29.2</c:v>
                </c:pt>
                <c:pt idx="1717">
                  <c:v>29.3</c:v>
                </c:pt>
                <c:pt idx="1718">
                  <c:v>29.3</c:v>
                </c:pt>
                <c:pt idx="1719">
                  <c:v>29.3</c:v>
                </c:pt>
                <c:pt idx="1720">
                  <c:v>29.3</c:v>
                </c:pt>
                <c:pt idx="1721">
                  <c:v>29.3</c:v>
                </c:pt>
                <c:pt idx="1722">
                  <c:v>29.2</c:v>
                </c:pt>
                <c:pt idx="1723">
                  <c:v>29.2</c:v>
                </c:pt>
                <c:pt idx="1724">
                  <c:v>29.2</c:v>
                </c:pt>
                <c:pt idx="1725">
                  <c:v>29.2</c:v>
                </c:pt>
                <c:pt idx="1726">
                  <c:v>29.1</c:v>
                </c:pt>
                <c:pt idx="1727">
                  <c:v>29.1</c:v>
                </c:pt>
                <c:pt idx="1728">
                  <c:v>29.1</c:v>
                </c:pt>
                <c:pt idx="1729">
                  <c:v>29.1</c:v>
                </c:pt>
                <c:pt idx="1730">
                  <c:v>29.1</c:v>
                </c:pt>
                <c:pt idx="1731">
                  <c:v>29.1</c:v>
                </c:pt>
                <c:pt idx="1732">
                  <c:v>29.1</c:v>
                </c:pt>
                <c:pt idx="1733">
                  <c:v>29</c:v>
                </c:pt>
                <c:pt idx="1734">
                  <c:v>29</c:v>
                </c:pt>
                <c:pt idx="1735">
                  <c:v>29</c:v>
                </c:pt>
                <c:pt idx="1736">
                  <c:v>29.1</c:v>
                </c:pt>
                <c:pt idx="1737">
                  <c:v>29.1</c:v>
                </c:pt>
                <c:pt idx="1738">
                  <c:v>29.2</c:v>
                </c:pt>
                <c:pt idx="1739">
                  <c:v>29.1</c:v>
                </c:pt>
                <c:pt idx="1740">
                  <c:v>29.2</c:v>
                </c:pt>
                <c:pt idx="1741">
                  <c:v>29.2</c:v>
                </c:pt>
                <c:pt idx="1742">
                  <c:v>29.2</c:v>
                </c:pt>
                <c:pt idx="1743">
                  <c:v>29.2</c:v>
                </c:pt>
                <c:pt idx="1744">
                  <c:v>29.2</c:v>
                </c:pt>
                <c:pt idx="1745">
                  <c:v>29.2</c:v>
                </c:pt>
                <c:pt idx="1746">
                  <c:v>29.3</c:v>
                </c:pt>
                <c:pt idx="1747">
                  <c:v>29.3</c:v>
                </c:pt>
                <c:pt idx="1748">
                  <c:v>29.3</c:v>
                </c:pt>
                <c:pt idx="1749">
                  <c:v>29.3</c:v>
                </c:pt>
                <c:pt idx="1750">
                  <c:v>29.3</c:v>
                </c:pt>
                <c:pt idx="1751">
                  <c:v>29.2</c:v>
                </c:pt>
                <c:pt idx="1752">
                  <c:v>29.3</c:v>
                </c:pt>
                <c:pt idx="1753">
                  <c:v>29.2</c:v>
                </c:pt>
                <c:pt idx="1754">
                  <c:v>29.3</c:v>
                </c:pt>
                <c:pt idx="1755">
                  <c:v>29.3</c:v>
                </c:pt>
                <c:pt idx="1756">
                  <c:v>29.4</c:v>
                </c:pt>
                <c:pt idx="1757">
                  <c:v>29.3</c:v>
                </c:pt>
                <c:pt idx="1758">
                  <c:v>29.3</c:v>
                </c:pt>
                <c:pt idx="1759">
                  <c:v>29.2</c:v>
                </c:pt>
                <c:pt idx="1760">
                  <c:v>29.3</c:v>
                </c:pt>
                <c:pt idx="1761">
                  <c:v>29.3</c:v>
                </c:pt>
                <c:pt idx="1762">
                  <c:v>29.3</c:v>
                </c:pt>
                <c:pt idx="1763">
                  <c:v>29.3</c:v>
                </c:pt>
                <c:pt idx="1764">
                  <c:v>29.3</c:v>
                </c:pt>
                <c:pt idx="1765">
                  <c:v>29.3</c:v>
                </c:pt>
                <c:pt idx="1766">
                  <c:v>29.3</c:v>
                </c:pt>
                <c:pt idx="1767">
                  <c:v>29.3</c:v>
                </c:pt>
                <c:pt idx="1768">
                  <c:v>29.3</c:v>
                </c:pt>
                <c:pt idx="1769">
                  <c:v>29.2</c:v>
                </c:pt>
                <c:pt idx="1770">
                  <c:v>29.3</c:v>
                </c:pt>
                <c:pt idx="1771">
                  <c:v>29.2</c:v>
                </c:pt>
                <c:pt idx="1772">
                  <c:v>29.2</c:v>
                </c:pt>
                <c:pt idx="1773">
                  <c:v>29.2</c:v>
                </c:pt>
                <c:pt idx="1774">
                  <c:v>29.2</c:v>
                </c:pt>
                <c:pt idx="1775">
                  <c:v>29.2</c:v>
                </c:pt>
                <c:pt idx="1776">
                  <c:v>29.2</c:v>
                </c:pt>
                <c:pt idx="1777">
                  <c:v>29.2</c:v>
                </c:pt>
                <c:pt idx="1778">
                  <c:v>29.2</c:v>
                </c:pt>
                <c:pt idx="1779">
                  <c:v>29.3</c:v>
                </c:pt>
                <c:pt idx="1780">
                  <c:v>29.3</c:v>
                </c:pt>
                <c:pt idx="1781">
                  <c:v>29.2</c:v>
                </c:pt>
                <c:pt idx="1782">
                  <c:v>29.3</c:v>
                </c:pt>
                <c:pt idx="1783">
                  <c:v>29.2</c:v>
                </c:pt>
                <c:pt idx="1784">
                  <c:v>29.3</c:v>
                </c:pt>
                <c:pt idx="1785">
                  <c:v>29.3</c:v>
                </c:pt>
                <c:pt idx="1786">
                  <c:v>29.3</c:v>
                </c:pt>
                <c:pt idx="1787">
                  <c:v>29.3</c:v>
                </c:pt>
                <c:pt idx="1788">
                  <c:v>29.3</c:v>
                </c:pt>
                <c:pt idx="1789">
                  <c:v>29.3</c:v>
                </c:pt>
                <c:pt idx="1790">
                  <c:v>29.3</c:v>
                </c:pt>
                <c:pt idx="1791">
                  <c:v>29.3</c:v>
                </c:pt>
                <c:pt idx="1792">
                  <c:v>29.3</c:v>
                </c:pt>
                <c:pt idx="1793">
                  <c:v>29.2</c:v>
                </c:pt>
                <c:pt idx="1794">
                  <c:v>29.2</c:v>
                </c:pt>
                <c:pt idx="1795">
                  <c:v>29.2</c:v>
                </c:pt>
                <c:pt idx="1796">
                  <c:v>29.3</c:v>
                </c:pt>
                <c:pt idx="1797">
                  <c:v>29.3</c:v>
                </c:pt>
                <c:pt idx="1798">
                  <c:v>29.3</c:v>
                </c:pt>
                <c:pt idx="1799">
                  <c:v>29.2</c:v>
                </c:pt>
                <c:pt idx="1800">
                  <c:v>29.2</c:v>
                </c:pt>
                <c:pt idx="1801">
                  <c:v>29.2</c:v>
                </c:pt>
                <c:pt idx="1802">
                  <c:v>29.2</c:v>
                </c:pt>
                <c:pt idx="1803">
                  <c:v>29.2</c:v>
                </c:pt>
                <c:pt idx="1804">
                  <c:v>29.2</c:v>
                </c:pt>
                <c:pt idx="1805">
                  <c:v>29.1</c:v>
                </c:pt>
                <c:pt idx="1806">
                  <c:v>29.1</c:v>
                </c:pt>
                <c:pt idx="1807">
                  <c:v>29.1</c:v>
                </c:pt>
                <c:pt idx="1808">
                  <c:v>29.1</c:v>
                </c:pt>
                <c:pt idx="1809">
                  <c:v>29.1</c:v>
                </c:pt>
                <c:pt idx="1810">
                  <c:v>29.1</c:v>
                </c:pt>
                <c:pt idx="1811">
                  <c:v>29.1</c:v>
                </c:pt>
                <c:pt idx="1812">
                  <c:v>29</c:v>
                </c:pt>
                <c:pt idx="1813">
                  <c:v>29</c:v>
                </c:pt>
                <c:pt idx="1814">
                  <c:v>29</c:v>
                </c:pt>
                <c:pt idx="1815">
                  <c:v>29</c:v>
                </c:pt>
                <c:pt idx="1816">
                  <c:v>29</c:v>
                </c:pt>
                <c:pt idx="1817">
                  <c:v>29</c:v>
                </c:pt>
                <c:pt idx="1818">
                  <c:v>29</c:v>
                </c:pt>
                <c:pt idx="1819">
                  <c:v>29</c:v>
                </c:pt>
                <c:pt idx="1820">
                  <c:v>29</c:v>
                </c:pt>
                <c:pt idx="1821">
                  <c:v>29</c:v>
                </c:pt>
                <c:pt idx="1822">
                  <c:v>29.1</c:v>
                </c:pt>
                <c:pt idx="1823">
                  <c:v>29.1</c:v>
                </c:pt>
                <c:pt idx="1824">
                  <c:v>29</c:v>
                </c:pt>
                <c:pt idx="1825">
                  <c:v>29</c:v>
                </c:pt>
                <c:pt idx="1826">
                  <c:v>29.2</c:v>
                </c:pt>
                <c:pt idx="1827">
                  <c:v>29.2</c:v>
                </c:pt>
                <c:pt idx="1828">
                  <c:v>29.2</c:v>
                </c:pt>
                <c:pt idx="1829">
                  <c:v>29.2</c:v>
                </c:pt>
                <c:pt idx="1830">
                  <c:v>29.2</c:v>
                </c:pt>
                <c:pt idx="1831">
                  <c:v>29.3</c:v>
                </c:pt>
                <c:pt idx="1832">
                  <c:v>29.2</c:v>
                </c:pt>
                <c:pt idx="1833">
                  <c:v>29.2</c:v>
                </c:pt>
                <c:pt idx="1834">
                  <c:v>29.2</c:v>
                </c:pt>
                <c:pt idx="1835">
                  <c:v>29.3</c:v>
                </c:pt>
                <c:pt idx="1836">
                  <c:v>29.3</c:v>
                </c:pt>
                <c:pt idx="1837">
                  <c:v>29.4</c:v>
                </c:pt>
                <c:pt idx="1838">
                  <c:v>29.4</c:v>
                </c:pt>
                <c:pt idx="1839">
                  <c:v>29.5</c:v>
                </c:pt>
                <c:pt idx="1840">
                  <c:v>29.3</c:v>
                </c:pt>
                <c:pt idx="1841">
                  <c:v>29.3</c:v>
                </c:pt>
                <c:pt idx="1842">
                  <c:v>29.3</c:v>
                </c:pt>
                <c:pt idx="1843">
                  <c:v>29.2</c:v>
                </c:pt>
                <c:pt idx="1844">
                  <c:v>29.2</c:v>
                </c:pt>
                <c:pt idx="1845">
                  <c:v>29.2</c:v>
                </c:pt>
                <c:pt idx="1846">
                  <c:v>29.2</c:v>
                </c:pt>
                <c:pt idx="1847">
                  <c:v>29.2</c:v>
                </c:pt>
                <c:pt idx="1848">
                  <c:v>29.3</c:v>
                </c:pt>
                <c:pt idx="1849">
                  <c:v>29.3</c:v>
                </c:pt>
                <c:pt idx="1850">
                  <c:v>29.3</c:v>
                </c:pt>
                <c:pt idx="1851">
                  <c:v>29.2</c:v>
                </c:pt>
                <c:pt idx="1852">
                  <c:v>29.3</c:v>
                </c:pt>
                <c:pt idx="1853">
                  <c:v>29.3</c:v>
                </c:pt>
                <c:pt idx="1854">
                  <c:v>29.3</c:v>
                </c:pt>
                <c:pt idx="1855">
                  <c:v>29.3</c:v>
                </c:pt>
                <c:pt idx="1856">
                  <c:v>29.3</c:v>
                </c:pt>
                <c:pt idx="1857">
                  <c:v>29.3</c:v>
                </c:pt>
                <c:pt idx="1858">
                  <c:v>29.2</c:v>
                </c:pt>
                <c:pt idx="1859">
                  <c:v>29.2</c:v>
                </c:pt>
                <c:pt idx="1860">
                  <c:v>29.2</c:v>
                </c:pt>
                <c:pt idx="1861">
                  <c:v>29.2</c:v>
                </c:pt>
                <c:pt idx="1862">
                  <c:v>29.2</c:v>
                </c:pt>
                <c:pt idx="1863">
                  <c:v>29.2</c:v>
                </c:pt>
                <c:pt idx="1864">
                  <c:v>29.3</c:v>
                </c:pt>
                <c:pt idx="1865">
                  <c:v>29.3</c:v>
                </c:pt>
                <c:pt idx="1866">
                  <c:v>29.3</c:v>
                </c:pt>
                <c:pt idx="1867">
                  <c:v>29.3</c:v>
                </c:pt>
                <c:pt idx="1868">
                  <c:v>29.3</c:v>
                </c:pt>
                <c:pt idx="1869">
                  <c:v>29.3</c:v>
                </c:pt>
                <c:pt idx="1870">
                  <c:v>29.3</c:v>
                </c:pt>
                <c:pt idx="1871">
                  <c:v>29.3</c:v>
                </c:pt>
                <c:pt idx="1872">
                  <c:v>29.3</c:v>
                </c:pt>
                <c:pt idx="1873">
                  <c:v>29.3</c:v>
                </c:pt>
                <c:pt idx="1874">
                  <c:v>29.3</c:v>
                </c:pt>
                <c:pt idx="1875">
                  <c:v>29.3</c:v>
                </c:pt>
                <c:pt idx="1876">
                  <c:v>29.3</c:v>
                </c:pt>
                <c:pt idx="1877">
                  <c:v>29.2</c:v>
                </c:pt>
                <c:pt idx="1878">
                  <c:v>29.3</c:v>
                </c:pt>
                <c:pt idx="1879">
                  <c:v>29.3</c:v>
                </c:pt>
                <c:pt idx="1880">
                  <c:v>29.3</c:v>
                </c:pt>
                <c:pt idx="1881">
                  <c:v>29.3</c:v>
                </c:pt>
                <c:pt idx="1882">
                  <c:v>29.3</c:v>
                </c:pt>
                <c:pt idx="1883">
                  <c:v>29.3</c:v>
                </c:pt>
                <c:pt idx="1884">
                  <c:v>29.3</c:v>
                </c:pt>
                <c:pt idx="1885">
                  <c:v>29.3</c:v>
                </c:pt>
                <c:pt idx="1886">
                  <c:v>29.3</c:v>
                </c:pt>
                <c:pt idx="1887">
                  <c:v>29.2</c:v>
                </c:pt>
                <c:pt idx="1888">
                  <c:v>29.2</c:v>
                </c:pt>
                <c:pt idx="1889">
                  <c:v>29.2</c:v>
                </c:pt>
                <c:pt idx="1890">
                  <c:v>29.3</c:v>
                </c:pt>
                <c:pt idx="1891">
                  <c:v>29.3</c:v>
                </c:pt>
                <c:pt idx="1892">
                  <c:v>29.3</c:v>
                </c:pt>
                <c:pt idx="1893">
                  <c:v>29.2</c:v>
                </c:pt>
                <c:pt idx="1894">
                  <c:v>29.2</c:v>
                </c:pt>
                <c:pt idx="1895">
                  <c:v>29.2</c:v>
                </c:pt>
                <c:pt idx="1896">
                  <c:v>29</c:v>
                </c:pt>
                <c:pt idx="1897">
                  <c:v>29.1</c:v>
                </c:pt>
                <c:pt idx="1898">
                  <c:v>29</c:v>
                </c:pt>
                <c:pt idx="1899">
                  <c:v>29</c:v>
                </c:pt>
                <c:pt idx="1900">
                  <c:v>29</c:v>
                </c:pt>
                <c:pt idx="1901">
                  <c:v>29.1</c:v>
                </c:pt>
                <c:pt idx="1902">
                  <c:v>29.2</c:v>
                </c:pt>
                <c:pt idx="1903">
                  <c:v>29.1</c:v>
                </c:pt>
                <c:pt idx="1904">
                  <c:v>29</c:v>
                </c:pt>
                <c:pt idx="1905">
                  <c:v>29</c:v>
                </c:pt>
                <c:pt idx="1906">
                  <c:v>29.1</c:v>
                </c:pt>
                <c:pt idx="1907">
                  <c:v>29.1</c:v>
                </c:pt>
                <c:pt idx="1908">
                  <c:v>29</c:v>
                </c:pt>
                <c:pt idx="1909">
                  <c:v>29</c:v>
                </c:pt>
                <c:pt idx="1910">
                  <c:v>29</c:v>
                </c:pt>
                <c:pt idx="1911">
                  <c:v>29</c:v>
                </c:pt>
                <c:pt idx="1912">
                  <c:v>29</c:v>
                </c:pt>
                <c:pt idx="1913">
                  <c:v>29.2</c:v>
                </c:pt>
                <c:pt idx="1914">
                  <c:v>29.2</c:v>
                </c:pt>
                <c:pt idx="1915">
                  <c:v>29.2</c:v>
                </c:pt>
                <c:pt idx="1916">
                  <c:v>29.2</c:v>
                </c:pt>
                <c:pt idx="1917">
                  <c:v>29.3</c:v>
                </c:pt>
                <c:pt idx="1918">
                  <c:v>29.2</c:v>
                </c:pt>
                <c:pt idx="1919">
                  <c:v>29.2</c:v>
                </c:pt>
                <c:pt idx="1920">
                  <c:v>29.2</c:v>
                </c:pt>
                <c:pt idx="1921">
                  <c:v>29.2</c:v>
                </c:pt>
                <c:pt idx="1922">
                  <c:v>29.2</c:v>
                </c:pt>
                <c:pt idx="1923">
                  <c:v>29.2</c:v>
                </c:pt>
                <c:pt idx="1924">
                  <c:v>29.2</c:v>
                </c:pt>
                <c:pt idx="1925">
                  <c:v>29.2</c:v>
                </c:pt>
                <c:pt idx="1926">
                  <c:v>29.2</c:v>
                </c:pt>
                <c:pt idx="1927">
                  <c:v>29.2</c:v>
                </c:pt>
                <c:pt idx="1928">
                  <c:v>29.1</c:v>
                </c:pt>
                <c:pt idx="1929">
                  <c:v>29</c:v>
                </c:pt>
                <c:pt idx="1930">
                  <c:v>29</c:v>
                </c:pt>
                <c:pt idx="1931">
                  <c:v>29.1</c:v>
                </c:pt>
                <c:pt idx="1932">
                  <c:v>29.1</c:v>
                </c:pt>
                <c:pt idx="1933">
                  <c:v>29.1</c:v>
                </c:pt>
                <c:pt idx="1934">
                  <c:v>29.2</c:v>
                </c:pt>
                <c:pt idx="1935">
                  <c:v>29.2</c:v>
                </c:pt>
                <c:pt idx="1936">
                  <c:v>29.2</c:v>
                </c:pt>
                <c:pt idx="1937">
                  <c:v>29.2</c:v>
                </c:pt>
                <c:pt idx="1938">
                  <c:v>29.2</c:v>
                </c:pt>
                <c:pt idx="1939">
                  <c:v>29.1</c:v>
                </c:pt>
                <c:pt idx="1940">
                  <c:v>29.1</c:v>
                </c:pt>
                <c:pt idx="1941">
                  <c:v>29</c:v>
                </c:pt>
                <c:pt idx="1942">
                  <c:v>29</c:v>
                </c:pt>
                <c:pt idx="1943">
                  <c:v>29</c:v>
                </c:pt>
                <c:pt idx="1944">
                  <c:v>29</c:v>
                </c:pt>
                <c:pt idx="1945">
                  <c:v>29</c:v>
                </c:pt>
                <c:pt idx="1946">
                  <c:v>29</c:v>
                </c:pt>
                <c:pt idx="1947">
                  <c:v>29.1</c:v>
                </c:pt>
                <c:pt idx="1948">
                  <c:v>29.2</c:v>
                </c:pt>
                <c:pt idx="1949">
                  <c:v>29.2</c:v>
                </c:pt>
                <c:pt idx="1950">
                  <c:v>29.2</c:v>
                </c:pt>
                <c:pt idx="1951">
                  <c:v>29.2</c:v>
                </c:pt>
                <c:pt idx="1952">
                  <c:v>29.2</c:v>
                </c:pt>
                <c:pt idx="1953">
                  <c:v>29.2</c:v>
                </c:pt>
                <c:pt idx="1954">
                  <c:v>29.2</c:v>
                </c:pt>
                <c:pt idx="1955">
                  <c:v>29.2</c:v>
                </c:pt>
                <c:pt idx="1956">
                  <c:v>29.1</c:v>
                </c:pt>
                <c:pt idx="1957">
                  <c:v>29.1</c:v>
                </c:pt>
                <c:pt idx="1958">
                  <c:v>29.1</c:v>
                </c:pt>
                <c:pt idx="1959">
                  <c:v>29.1</c:v>
                </c:pt>
                <c:pt idx="1960">
                  <c:v>29.1</c:v>
                </c:pt>
                <c:pt idx="1961">
                  <c:v>29.1</c:v>
                </c:pt>
                <c:pt idx="1962">
                  <c:v>29</c:v>
                </c:pt>
                <c:pt idx="1963">
                  <c:v>29</c:v>
                </c:pt>
                <c:pt idx="1964">
                  <c:v>28.9</c:v>
                </c:pt>
                <c:pt idx="1965">
                  <c:v>28.8</c:v>
                </c:pt>
                <c:pt idx="1966">
                  <c:v>28.9</c:v>
                </c:pt>
                <c:pt idx="1967">
                  <c:v>29</c:v>
                </c:pt>
                <c:pt idx="1968">
                  <c:v>29</c:v>
                </c:pt>
                <c:pt idx="1969">
                  <c:v>29.1</c:v>
                </c:pt>
                <c:pt idx="1970">
                  <c:v>29.2</c:v>
                </c:pt>
                <c:pt idx="1971">
                  <c:v>29.2</c:v>
                </c:pt>
                <c:pt idx="1972">
                  <c:v>29.2</c:v>
                </c:pt>
                <c:pt idx="1973">
                  <c:v>29.2</c:v>
                </c:pt>
                <c:pt idx="1974">
                  <c:v>29.3</c:v>
                </c:pt>
                <c:pt idx="1975">
                  <c:v>29.2</c:v>
                </c:pt>
                <c:pt idx="1976">
                  <c:v>29.2</c:v>
                </c:pt>
                <c:pt idx="1977">
                  <c:v>29.2</c:v>
                </c:pt>
                <c:pt idx="1978">
                  <c:v>29.2</c:v>
                </c:pt>
                <c:pt idx="1979">
                  <c:v>29.2</c:v>
                </c:pt>
                <c:pt idx="1980">
                  <c:v>29.3</c:v>
                </c:pt>
                <c:pt idx="1981">
                  <c:v>29.3</c:v>
                </c:pt>
                <c:pt idx="1982">
                  <c:v>29.4</c:v>
                </c:pt>
                <c:pt idx="1983">
                  <c:v>29.2</c:v>
                </c:pt>
                <c:pt idx="1984">
                  <c:v>29.1</c:v>
                </c:pt>
                <c:pt idx="1985">
                  <c:v>29</c:v>
                </c:pt>
                <c:pt idx="1986">
                  <c:v>29.2</c:v>
                </c:pt>
                <c:pt idx="1987">
                  <c:v>29.2</c:v>
                </c:pt>
                <c:pt idx="1988">
                  <c:v>29.2</c:v>
                </c:pt>
                <c:pt idx="1989">
                  <c:v>29.2</c:v>
                </c:pt>
                <c:pt idx="1990">
                  <c:v>29.3</c:v>
                </c:pt>
                <c:pt idx="1991">
                  <c:v>29.2</c:v>
                </c:pt>
                <c:pt idx="1992">
                  <c:v>29.2</c:v>
                </c:pt>
                <c:pt idx="1993">
                  <c:v>29.2</c:v>
                </c:pt>
                <c:pt idx="1994">
                  <c:v>29.2</c:v>
                </c:pt>
                <c:pt idx="1995">
                  <c:v>29.3</c:v>
                </c:pt>
                <c:pt idx="1996">
                  <c:v>29.2</c:v>
                </c:pt>
                <c:pt idx="1997">
                  <c:v>29.2</c:v>
                </c:pt>
                <c:pt idx="1998">
                  <c:v>29.2</c:v>
                </c:pt>
                <c:pt idx="1999">
                  <c:v>29.2</c:v>
                </c:pt>
                <c:pt idx="2000">
                  <c:v>29.2</c:v>
                </c:pt>
                <c:pt idx="2001">
                  <c:v>29.2</c:v>
                </c:pt>
                <c:pt idx="2002">
                  <c:v>29.2</c:v>
                </c:pt>
                <c:pt idx="2003">
                  <c:v>29.2</c:v>
                </c:pt>
                <c:pt idx="2004">
                  <c:v>29.2</c:v>
                </c:pt>
                <c:pt idx="2005">
                  <c:v>29.2</c:v>
                </c:pt>
                <c:pt idx="2006">
                  <c:v>29.2</c:v>
                </c:pt>
                <c:pt idx="2007">
                  <c:v>29.2</c:v>
                </c:pt>
                <c:pt idx="2008">
                  <c:v>29.2</c:v>
                </c:pt>
                <c:pt idx="2009">
                  <c:v>29.2</c:v>
                </c:pt>
                <c:pt idx="2010">
                  <c:v>29.2</c:v>
                </c:pt>
                <c:pt idx="2011">
                  <c:v>29.2</c:v>
                </c:pt>
                <c:pt idx="2012">
                  <c:v>29.2</c:v>
                </c:pt>
                <c:pt idx="2013">
                  <c:v>29.2</c:v>
                </c:pt>
                <c:pt idx="2014">
                  <c:v>29.2</c:v>
                </c:pt>
                <c:pt idx="2015">
                  <c:v>29.2</c:v>
                </c:pt>
                <c:pt idx="2016">
                  <c:v>29.2</c:v>
                </c:pt>
                <c:pt idx="2017">
                  <c:v>29.2</c:v>
                </c:pt>
                <c:pt idx="2018">
                  <c:v>29.2</c:v>
                </c:pt>
                <c:pt idx="2019">
                  <c:v>29.2</c:v>
                </c:pt>
                <c:pt idx="2020">
                  <c:v>29.2</c:v>
                </c:pt>
                <c:pt idx="2021">
                  <c:v>29.2</c:v>
                </c:pt>
                <c:pt idx="2022">
                  <c:v>29.2</c:v>
                </c:pt>
                <c:pt idx="2023">
                  <c:v>29.2</c:v>
                </c:pt>
                <c:pt idx="2024">
                  <c:v>29.2</c:v>
                </c:pt>
                <c:pt idx="2025">
                  <c:v>29.2</c:v>
                </c:pt>
                <c:pt idx="2026">
                  <c:v>29.2</c:v>
                </c:pt>
                <c:pt idx="2027">
                  <c:v>29.2</c:v>
                </c:pt>
                <c:pt idx="2028">
                  <c:v>29.2</c:v>
                </c:pt>
                <c:pt idx="2029">
                  <c:v>29.1</c:v>
                </c:pt>
                <c:pt idx="2030">
                  <c:v>29</c:v>
                </c:pt>
                <c:pt idx="2031">
                  <c:v>29.1</c:v>
                </c:pt>
                <c:pt idx="2032">
                  <c:v>29.2</c:v>
                </c:pt>
                <c:pt idx="2033">
                  <c:v>29.1</c:v>
                </c:pt>
                <c:pt idx="2034">
                  <c:v>29.2</c:v>
                </c:pt>
                <c:pt idx="2035">
                  <c:v>29.2</c:v>
                </c:pt>
                <c:pt idx="2036">
                  <c:v>29.2</c:v>
                </c:pt>
                <c:pt idx="2037">
                  <c:v>29.2</c:v>
                </c:pt>
                <c:pt idx="2038">
                  <c:v>29.2</c:v>
                </c:pt>
                <c:pt idx="2039">
                  <c:v>29.2</c:v>
                </c:pt>
                <c:pt idx="2040">
                  <c:v>29.2</c:v>
                </c:pt>
                <c:pt idx="2041">
                  <c:v>29.2</c:v>
                </c:pt>
                <c:pt idx="2042">
                  <c:v>29.2</c:v>
                </c:pt>
                <c:pt idx="2043">
                  <c:v>29.2</c:v>
                </c:pt>
                <c:pt idx="2044">
                  <c:v>29.2</c:v>
                </c:pt>
                <c:pt idx="2045">
                  <c:v>29.2</c:v>
                </c:pt>
                <c:pt idx="2046">
                  <c:v>29.2</c:v>
                </c:pt>
                <c:pt idx="2047">
                  <c:v>29.1</c:v>
                </c:pt>
                <c:pt idx="2048">
                  <c:v>29.1</c:v>
                </c:pt>
                <c:pt idx="2049">
                  <c:v>29.1</c:v>
                </c:pt>
                <c:pt idx="2050">
                  <c:v>29.2</c:v>
                </c:pt>
                <c:pt idx="2051">
                  <c:v>29.2</c:v>
                </c:pt>
                <c:pt idx="2052">
                  <c:v>29.1</c:v>
                </c:pt>
                <c:pt idx="2053">
                  <c:v>29</c:v>
                </c:pt>
                <c:pt idx="2054">
                  <c:v>29</c:v>
                </c:pt>
                <c:pt idx="2055">
                  <c:v>29</c:v>
                </c:pt>
                <c:pt idx="2056">
                  <c:v>29</c:v>
                </c:pt>
                <c:pt idx="2057">
                  <c:v>29.2</c:v>
                </c:pt>
                <c:pt idx="2058">
                  <c:v>29.2</c:v>
                </c:pt>
                <c:pt idx="2059">
                  <c:v>29.2</c:v>
                </c:pt>
                <c:pt idx="2060">
                  <c:v>29.2</c:v>
                </c:pt>
                <c:pt idx="2061">
                  <c:v>29.2</c:v>
                </c:pt>
                <c:pt idx="2062">
                  <c:v>29.1</c:v>
                </c:pt>
                <c:pt idx="2063">
                  <c:v>29.2</c:v>
                </c:pt>
                <c:pt idx="2064">
                  <c:v>29.2</c:v>
                </c:pt>
                <c:pt idx="2065">
                  <c:v>29.2</c:v>
                </c:pt>
                <c:pt idx="2066">
                  <c:v>29.2</c:v>
                </c:pt>
                <c:pt idx="2067">
                  <c:v>29.2</c:v>
                </c:pt>
                <c:pt idx="2068">
                  <c:v>29.2</c:v>
                </c:pt>
                <c:pt idx="2069">
                  <c:v>29.2</c:v>
                </c:pt>
                <c:pt idx="2070">
                  <c:v>29.2</c:v>
                </c:pt>
                <c:pt idx="2071">
                  <c:v>29.2</c:v>
                </c:pt>
                <c:pt idx="2072">
                  <c:v>29.2</c:v>
                </c:pt>
                <c:pt idx="2073">
                  <c:v>29.2</c:v>
                </c:pt>
                <c:pt idx="2074">
                  <c:v>29.2</c:v>
                </c:pt>
                <c:pt idx="2075">
                  <c:v>29.2</c:v>
                </c:pt>
                <c:pt idx="2076">
                  <c:v>29.2</c:v>
                </c:pt>
                <c:pt idx="2077">
                  <c:v>29.2</c:v>
                </c:pt>
                <c:pt idx="2078">
                  <c:v>29.2</c:v>
                </c:pt>
                <c:pt idx="2079">
                  <c:v>29.2</c:v>
                </c:pt>
                <c:pt idx="2080">
                  <c:v>29.2</c:v>
                </c:pt>
                <c:pt idx="2081">
                  <c:v>29.2</c:v>
                </c:pt>
                <c:pt idx="2082">
                  <c:v>29.2</c:v>
                </c:pt>
                <c:pt idx="2083">
                  <c:v>29.3</c:v>
                </c:pt>
                <c:pt idx="2084">
                  <c:v>29.2</c:v>
                </c:pt>
                <c:pt idx="2085">
                  <c:v>29.2</c:v>
                </c:pt>
                <c:pt idx="2086">
                  <c:v>29.2</c:v>
                </c:pt>
                <c:pt idx="2087">
                  <c:v>29.2</c:v>
                </c:pt>
                <c:pt idx="2088">
                  <c:v>29.2</c:v>
                </c:pt>
                <c:pt idx="2089">
                  <c:v>29.2</c:v>
                </c:pt>
                <c:pt idx="2090">
                  <c:v>29.2</c:v>
                </c:pt>
                <c:pt idx="2091">
                  <c:v>29.2</c:v>
                </c:pt>
                <c:pt idx="2092">
                  <c:v>29.2</c:v>
                </c:pt>
                <c:pt idx="2093">
                  <c:v>29.2</c:v>
                </c:pt>
                <c:pt idx="2094">
                  <c:v>29.2</c:v>
                </c:pt>
                <c:pt idx="2095">
                  <c:v>29.2</c:v>
                </c:pt>
                <c:pt idx="2096">
                  <c:v>29.2</c:v>
                </c:pt>
                <c:pt idx="2097">
                  <c:v>29.2</c:v>
                </c:pt>
                <c:pt idx="2098">
                  <c:v>29.2</c:v>
                </c:pt>
                <c:pt idx="2099">
                  <c:v>29.2</c:v>
                </c:pt>
                <c:pt idx="2100">
                  <c:v>29.2</c:v>
                </c:pt>
                <c:pt idx="2101">
                  <c:v>29.1</c:v>
                </c:pt>
                <c:pt idx="2102">
                  <c:v>29.2</c:v>
                </c:pt>
                <c:pt idx="2103">
                  <c:v>29.2</c:v>
                </c:pt>
                <c:pt idx="2104">
                  <c:v>29.2</c:v>
                </c:pt>
                <c:pt idx="2105">
                  <c:v>29.1</c:v>
                </c:pt>
                <c:pt idx="2106">
                  <c:v>29</c:v>
                </c:pt>
                <c:pt idx="2107">
                  <c:v>29</c:v>
                </c:pt>
                <c:pt idx="2108">
                  <c:v>29.1</c:v>
                </c:pt>
                <c:pt idx="2109">
                  <c:v>29.2</c:v>
                </c:pt>
                <c:pt idx="2110">
                  <c:v>29.2</c:v>
                </c:pt>
                <c:pt idx="2111">
                  <c:v>29.2</c:v>
                </c:pt>
                <c:pt idx="2112">
                  <c:v>29.2</c:v>
                </c:pt>
                <c:pt idx="2113">
                  <c:v>29.3</c:v>
                </c:pt>
                <c:pt idx="2114">
                  <c:v>29.2</c:v>
                </c:pt>
                <c:pt idx="2115">
                  <c:v>29.2</c:v>
                </c:pt>
                <c:pt idx="2116">
                  <c:v>29.2</c:v>
                </c:pt>
                <c:pt idx="2117">
                  <c:v>29.2</c:v>
                </c:pt>
                <c:pt idx="2118">
                  <c:v>29.2</c:v>
                </c:pt>
                <c:pt idx="2119">
                  <c:v>29.2</c:v>
                </c:pt>
                <c:pt idx="2120">
                  <c:v>29.2</c:v>
                </c:pt>
                <c:pt idx="2121">
                  <c:v>29.2</c:v>
                </c:pt>
                <c:pt idx="2122">
                  <c:v>29.2</c:v>
                </c:pt>
                <c:pt idx="2123">
                  <c:v>29.1</c:v>
                </c:pt>
                <c:pt idx="2124">
                  <c:v>29.1</c:v>
                </c:pt>
                <c:pt idx="2125">
                  <c:v>29.2</c:v>
                </c:pt>
                <c:pt idx="2126">
                  <c:v>29.1</c:v>
                </c:pt>
                <c:pt idx="2127">
                  <c:v>29.2</c:v>
                </c:pt>
                <c:pt idx="2128">
                  <c:v>29.2</c:v>
                </c:pt>
                <c:pt idx="2129">
                  <c:v>29.2</c:v>
                </c:pt>
                <c:pt idx="2130">
                  <c:v>29.2</c:v>
                </c:pt>
                <c:pt idx="2131">
                  <c:v>29.2</c:v>
                </c:pt>
                <c:pt idx="2132">
                  <c:v>29.2</c:v>
                </c:pt>
                <c:pt idx="2133">
                  <c:v>29.2</c:v>
                </c:pt>
                <c:pt idx="2134">
                  <c:v>29.2</c:v>
                </c:pt>
                <c:pt idx="2135">
                  <c:v>29.2</c:v>
                </c:pt>
                <c:pt idx="2136">
                  <c:v>29.2</c:v>
                </c:pt>
                <c:pt idx="2137">
                  <c:v>29.2</c:v>
                </c:pt>
                <c:pt idx="2138">
                  <c:v>29.2</c:v>
                </c:pt>
                <c:pt idx="2139">
                  <c:v>29.2</c:v>
                </c:pt>
                <c:pt idx="2140">
                  <c:v>29.2</c:v>
                </c:pt>
                <c:pt idx="2141">
                  <c:v>29.2</c:v>
                </c:pt>
                <c:pt idx="2142">
                  <c:v>29.2</c:v>
                </c:pt>
                <c:pt idx="2143">
                  <c:v>29.2</c:v>
                </c:pt>
                <c:pt idx="2144">
                  <c:v>29.1</c:v>
                </c:pt>
                <c:pt idx="2145">
                  <c:v>29.1</c:v>
                </c:pt>
                <c:pt idx="2146">
                  <c:v>29.2</c:v>
                </c:pt>
                <c:pt idx="2147">
                  <c:v>29.1</c:v>
                </c:pt>
                <c:pt idx="2148">
                  <c:v>29.1</c:v>
                </c:pt>
                <c:pt idx="2149">
                  <c:v>29.1</c:v>
                </c:pt>
                <c:pt idx="2150">
                  <c:v>29.1</c:v>
                </c:pt>
                <c:pt idx="2151">
                  <c:v>29</c:v>
                </c:pt>
                <c:pt idx="2152">
                  <c:v>29</c:v>
                </c:pt>
                <c:pt idx="2153">
                  <c:v>29.1</c:v>
                </c:pt>
                <c:pt idx="2154">
                  <c:v>29.1</c:v>
                </c:pt>
                <c:pt idx="2155">
                  <c:v>29.1</c:v>
                </c:pt>
                <c:pt idx="2156">
                  <c:v>29.1</c:v>
                </c:pt>
                <c:pt idx="2157">
                  <c:v>29.1</c:v>
                </c:pt>
                <c:pt idx="2158">
                  <c:v>29.2</c:v>
                </c:pt>
                <c:pt idx="2159">
                  <c:v>29.1</c:v>
                </c:pt>
                <c:pt idx="2160">
                  <c:v>29.1</c:v>
                </c:pt>
                <c:pt idx="2161">
                  <c:v>29.2</c:v>
                </c:pt>
                <c:pt idx="2162">
                  <c:v>29.2</c:v>
                </c:pt>
                <c:pt idx="2163">
                  <c:v>29.2</c:v>
                </c:pt>
                <c:pt idx="2164">
                  <c:v>29.2</c:v>
                </c:pt>
                <c:pt idx="2165">
                  <c:v>29.1</c:v>
                </c:pt>
                <c:pt idx="2166">
                  <c:v>29.1</c:v>
                </c:pt>
                <c:pt idx="2167">
                  <c:v>29.2</c:v>
                </c:pt>
                <c:pt idx="2168">
                  <c:v>29.2</c:v>
                </c:pt>
                <c:pt idx="2169">
                  <c:v>29.2</c:v>
                </c:pt>
                <c:pt idx="2170">
                  <c:v>29.2</c:v>
                </c:pt>
                <c:pt idx="2171">
                  <c:v>29.2</c:v>
                </c:pt>
                <c:pt idx="2172">
                  <c:v>29.2</c:v>
                </c:pt>
                <c:pt idx="2173">
                  <c:v>29.2</c:v>
                </c:pt>
                <c:pt idx="2174">
                  <c:v>29.2</c:v>
                </c:pt>
                <c:pt idx="2175">
                  <c:v>29.2</c:v>
                </c:pt>
                <c:pt idx="2176">
                  <c:v>29.1</c:v>
                </c:pt>
                <c:pt idx="2177">
                  <c:v>29.2</c:v>
                </c:pt>
                <c:pt idx="2178">
                  <c:v>29.2</c:v>
                </c:pt>
                <c:pt idx="2179">
                  <c:v>29.2</c:v>
                </c:pt>
                <c:pt idx="2180">
                  <c:v>29.2</c:v>
                </c:pt>
                <c:pt idx="2181">
                  <c:v>29.2</c:v>
                </c:pt>
                <c:pt idx="2182">
                  <c:v>29.1</c:v>
                </c:pt>
                <c:pt idx="2183">
                  <c:v>29.2</c:v>
                </c:pt>
                <c:pt idx="2184">
                  <c:v>29.2</c:v>
                </c:pt>
                <c:pt idx="2185">
                  <c:v>29.2</c:v>
                </c:pt>
                <c:pt idx="2186">
                  <c:v>29.2</c:v>
                </c:pt>
                <c:pt idx="2187">
                  <c:v>29.2</c:v>
                </c:pt>
                <c:pt idx="2188">
                  <c:v>29.1</c:v>
                </c:pt>
                <c:pt idx="2189">
                  <c:v>29.2</c:v>
                </c:pt>
                <c:pt idx="2190">
                  <c:v>29.2</c:v>
                </c:pt>
                <c:pt idx="2191">
                  <c:v>29.2</c:v>
                </c:pt>
                <c:pt idx="2192">
                  <c:v>29.2</c:v>
                </c:pt>
                <c:pt idx="2193">
                  <c:v>29.1</c:v>
                </c:pt>
                <c:pt idx="2194">
                  <c:v>29.1</c:v>
                </c:pt>
                <c:pt idx="2195">
                  <c:v>29.2</c:v>
                </c:pt>
                <c:pt idx="2196">
                  <c:v>29.2</c:v>
                </c:pt>
                <c:pt idx="2197">
                  <c:v>29.2</c:v>
                </c:pt>
                <c:pt idx="2198">
                  <c:v>29.2</c:v>
                </c:pt>
                <c:pt idx="2199">
                  <c:v>29.2</c:v>
                </c:pt>
                <c:pt idx="2200">
                  <c:v>29.2</c:v>
                </c:pt>
                <c:pt idx="2201">
                  <c:v>29.2</c:v>
                </c:pt>
                <c:pt idx="2202">
                  <c:v>29.2</c:v>
                </c:pt>
                <c:pt idx="2203">
                  <c:v>29.1</c:v>
                </c:pt>
                <c:pt idx="2204">
                  <c:v>29</c:v>
                </c:pt>
                <c:pt idx="2205">
                  <c:v>29</c:v>
                </c:pt>
                <c:pt idx="2206">
                  <c:v>29</c:v>
                </c:pt>
                <c:pt idx="2207">
                  <c:v>29</c:v>
                </c:pt>
                <c:pt idx="2208">
                  <c:v>29</c:v>
                </c:pt>
                <c:pt idx="2209">
                  <c:v>29</c:v>
                </c:pt>
                <c:pt idx="2210">
                  <c:v>29</c:v>
                </c:pt>
                <c:pt idx="2211">
                  <c:v>29</c:v>
                </c:pt>
                <c:pt idx="2212">
                  <c:v>28.9</c:v>
                </c:pt>
                <c:pt idx="2213">
                  <c:v>28.9</c:v>
                </c:pt>
                <c:pt idx="2214">
                  <c:v>28.9</c:v>
                </c:pt>
                <c:pt idx="2215">
                  <c:v>28.9</c:v>
                </c:pt>
                <c:pt idx="2216">
                  <c:v>28.9</c:v>
                </c:pt>
                <c:pt idx="2217">
                  <c:v>28.9</c:v>
                </c:pt>
                <c:pt idx="2218">
                  <c:v>28.9</c:v>
                </c:pt>
                <c:pt idx="2219">
                  <c:v>28.9</c:v>
                </c:pt>
                <c:pt idx="2220">
                  <c:v>28.9</c:v>
                </c:pt>
                <c:pt idx="2221">
                  <c:v>28.9</c:v>
                </c:pt>
                <c:pt idx="2222">
                  <c:v>29</c:v>
                </c:pt>
                <c:pt idx="2223">
                  <c:v>28.9</c:v>
                </c:pt>
                <c:pt idx="2224">
                  <c:v>28.9</c:v>
                </c:pt>
                <c:pt idx="2225">
                  <c:v>29</c:v>
                </c:pt>
                <c:pt idx="2226">
                  <c:v>29</c:v>
                </c:pt>
                <c:pt idx="2227">
                  <c:v>29</c:v>
                </c:pt>
                <c:pt idx="2228">
                  <c:v>29</c:v>
                </c:pt>
                <c:pt idx="2229">
                  <c:v>29</c:v>
                </c:pt>
                <c:pt idx="2230">
                  <c:v>29</c:v>
                </c:pt>
                <c:pt idx="2231">
                  <c:v>29</c:v>
                </c:pt>
                <c:pt idx="2232">
                  <c:v>29</c:v>
                </c:pt>
                <c:pt idx="2233">
                  <c:v>29</c:v>
                </c:pt>
                <c:pt idx="2234">
                  <c:v>29</c:v>
                </c:pt>
                <c:pt idx="2235">
                  <c:v>29</c:v>
                </c:pt>
                <c:pt idx="2236">
                  <c:v>29</c:v>
                </c:pt>
                <c:pt idx="2237">
                  <c:v>29</c:v>
                </c:pt>
                <c:pt idx="2238">
                  <c:v>29</c:v>
                </c:pt>
                <c:pt idx="2239">
                  <c:v>29</c:v>
                </c:pt>
                <c:pt idx="2240">
                  <c:v>29</c:v>
                </c:pt>
                <c:pt idx="2241">
                  <c:v>29</c:v>
                </c:pt>
                <c:pt idx="2242">
                  <c:v>29</c:v>
                </c:pt>
                <c:pt idx="2243">
                  <c:v>29</c:v>
                </c:pt>
                <c:pt idx="2244">
                  <c:v>29</c:v>
                </c:pt>
                <c:pt idx="2245">
                  <c:v>29</c:v>
                </c:pt>
                <c:pt idx="2246">
                  <c:v>29.1</c:v>
                </c:pt>
                <c:pt idx="2247">
                  <c:v>29</c:v>
                </c:pt>
                <c:pt idx="2248">
                  <c:v>29</c:v>
                </c:pt>
                <c:pt idx="2249">
                  <c:v>29</c:v>
                </c:pt>
                <c:pt idx="2250">
                  <c:v>29</c:v>
                </c:pt>
                <c:pt idx="2251">
                  <c:v>29.1</c:v>
                </c:pt>
                <c:pt idx="2252">
                  <c:v>29.1</c:v>
                </c:pt>
                <c:pt idx="2253">
                  <c:v>29</c:v>
                </c:pt>
                <c:pt idx="2254">
                  <c:v>29</c:v>
                </c:pt>
                <c:pt idx="2255">
                  <c:v>29.1</c:v>
                </c:pt>
                <c:pt idx="2256">
                  <c:v>29.1</c:v>
                </c:pt>
                <c:pt idx="2257">
                  <c:v>29.1</c:v>
                </c:pt>
                <c:pt idx="2258">
                  <c:v>29</c:v>
                </c:pt>
                <c:pt idx="2259">
                  <c:v>29.1</c:v>
                </c:pt>
                <c:pt idx="2260">
                  <c:v>29.1</c:v>
                </c:pt>
                <c:pt idx="2261">
                  <c:v>29.1</c:v>
                </c:pt>
                <c:pt idx="2262">
                  <c:v>29</c:v>
                </c:pt>
                <c:pt idx="2263">
                  <c:v>29.1</c:v>
                </c:pt>
                <c:pt idx="2264">
                  <c:v>29</c:v>
                </c:pt>
                <c:pt idx="2265">
                  <c:v>29</c:v>
                </c:pt>
                <c:pt idx="2266">
                  <c:v>29</c:v>
                </c:pt>
                <c:pt idx="2267">
                  <c:v>29</c:v>
                </c:pt>
                <c:pt idx="2268">
                  <c:v>29</c:v>
                </c:pt>
                <c:pt idx="2269">
                  <c:v>29</c:v>
                </c:pt>
                <c:pt idx="2270">
                  <c:v>29</c:v>
                </c:pt>
                <c:pt idx="2271">
                  <c:v>28.9</c:v>
                </c:pt>
                <c:pt idx="2272">
                  <c:v>29</c:v>
                </c:pt>
                <c:pt idx="2273">
                  <c:v>29</c:v>
                </c:pt>
                <c:pt idx="2274">
                  <c:v>29</c:v>
                </c:pt>
                <c:pt idx="2275">
                  <c:v>28.9</c:v>
                </c:pt>
                <c:pt idx="2276">
                  <c:v>28.9</c:v>
                </c:pt>
                <c:pt idx="2277">
                  <c:v>28.9</c:v>
                </c:pt>
                <c:pt idx="2278">
                  <c:v>28.9</c:v>
                </c:pt>
                <c:pt idx="2279">
                  <c:v>28.9</c:v>
                </c:pt>
                <c:pt idx="2280">
                  <c:v>29</c:v>
                </c:pt>
                <c:pt idx="2281">
                  <c:v>29</c:v>
                </c:pt>
                <c:pt idx="2282">
                  <c:v>29</c:v>
                </c:pt>
                <c:pt idx="2283">
                  <c:v>29</c:v>
                </c:pt>
                <c:pt idx="2284">
                  <c:v>29</c:v>
                </c:pt>
                <c:pt idx="2285">
                  <c:v>29</c:v>
                </c:pt>
                <c:pt idx="2286">
                  <c:v>28.9</c:v>
                </c:pt>
                <c:pt idx="2287">
                  <c:v>29</c:v>
                </c:pt>
                <c:pt idx="2288">
                  <c:v>29</c:v>
                </c:pt>
                <c:pt idx="2289">
                  <c:v>29.2</c:v>
                </c:pt>
                <c:pt idx="2290">
                  <c:v>29.1</c:v>
                </c:pt>
                <c:pt idx="2291">
                  <c:v>29</c:v>
                </c:pt>
                <c:pt idx="2292">
                  <c:v>29</c:v>
                </c:pt>
                <c:pt idx="2293">
                  <c:v>29</c:v>
                </c:pt>
                <c:pt idx="2294">
                  <c:v>29</c:v>
                </c:pt>
                <c:pt idx="2295">
                  <c:v>29</c:v>
                </c:pt>
                <c:pt idx="2296">
                  <c:v>29.1</c:v>
                </c:pt>
                <c:pt idx="2297">
                  <c:v>29.1</c:v>
                </c:pt>
                <c:pt idx="2298">
                  <c:v>29</c:v>
                </c:pt>
                <c:pt idx="2299">
                  <c:v>29.1</c:v>
                </c:pt>
                <c:pt idx="2300">
                  <c:v>29.1</c:v>
                </c:pt>
                <c:pt idx="2301">
                  <c:v>29.1</c:v>
                </c:pt>
                <c:pt idx="2302">
                  <c:v>29</c:v>
                </c:pt>
                <c:pt idx="2303">
                  <c:v>29.1</c:v>
                </c:pt>
                <c:pt idx="2304">
                  <c:v>29.1</c:v>
                </c:pt>
                <c:pt idx="2305">
                  <c:v>29.1</c:v>
                </c:pt>
                <c:pt idx="2306">
                  <c:v>29.1</c:v>
                </c:pt>
                <c:pt idx="2307">
                  <c:v>29.1</c:v>
                </c:pt>
                <c:pt idx="2308">
                  <c:v>29.1</c:v>
                </c:pt>
                <c:pt idx="2309">
                  <c:v>29.2</c:v>
                </c:pt>
                <c:pt idx="2310">
                  <c:v>29.2</c:v>
                </c:pt>
                <c:pt idx="2311">
                  <c:v>29.2</c:v>
                </c:pt>
                <c:pt idx="2312">
                  <c:v>29.2</c:v>
                </c:pt>
                <c:pt idx="2313">
                  <c:v>29.2</c:v>
                </c:pt>
                <c:pt idx="2314">
                  <c:v>29.2</c:v>
                </c:pt>
                <c:pt idx="2315">
                  <c:v>29.1</c:v>
                </c:pt>
                <c:pt idx="2316">
                  <c:v>29.1</c:v>
                </c:pt>
                <c:pt idx="2317">
                  <c:v>29.2</c:v>
                </c:pt>
                <c:pt idx="2318">
                  <c:v>29.2</c:v>
                </c:pt>
                <c:pt idx="2319">
                  <c:v>29.1</c:v>
                </c:pt>
                <c:pt idx="2320">
                  <c:v>29.1</c:v>
                </c:pt>
                <c:pt idx="2321">
                  <c:v>29.2</c:v>
                </c:pt>
                <c:pt idx="2322">
                  <c:v>29.1</c:v>
                </c:pt>
                <c:pt idx="2323">
                  <c:v>29.2</c:v>
                </c:pt>
                <c:pt idx="2324">
                  <c:v>29.2</c:v>
                </c:pt>
                <c:pt idx="2325">
                  <c:v>29.2</c:v>
                </c:pt>
                <c:pt idx="2326">
                  <c:v>29.2</c:v>
                </c:pt>
                <c:pt idx="2327">
                  <c:v>29.2</c:v>
                </c:pt>
                <c:pt idx="2328">
                  <c:v>29.2</c:v>
                </c:pt>
                <c:pt idx="2329">
                  <c:v>29.2</c:v>
                </c:pt>
                <c:pt idx="2330">
                  <c:v>29.2</c:v>
                </c:pt>
                <c:pt idx="2331">
                  <c:v>29.2</c:v>
                </c:pt>
                <c:pt idx="2332">
                  <c:v>29.2</c:v>
                </c:pt>
                <c:pt idx="2333">
                  <c:v>29.2</c:v>
                </c:pt>
                <c:pt idx="2334">
                  <c:v>29.2</c:v>
                </c:pt>
                <c:pt idx="2335">
                  <c:v>29.2</c:v>
                </c:pt>
                <c:pt idx="2336">
                  <c:v>29.2</c:v>
                </c:pt>
                <c:pt idx="2337">
                  <c:v>29.2</c:v>
                </c:pt>
                <c:pt idx="2338">
                  <c:v>29.2</c:v>
                </c:pt>
                <c:pt idx="2339">
                  <c:v>29.2</c:v>
                </c:pt>
                <c:pt idx="2340">
                  <c:v>29.2</c:v>
                </c:pt>
                <c:pt idx="2341">
                  <c:v>29.2</c:v>
                </c:pt>
                <c:pt idx="2342">
                  <c:v>29.2</c:v>
                </c:pt>
                <c:pt idx="2343">
                  <c:v>29.2</c:v>
                </c:pt>
                <c:pt idx="2344">
                  <c:v>29.2</c:v>
                </c:pt>
                <c:pt idx="2345">
                  <c:v>29</c:v>
                </c:pt>
                <c:pt idx="2346">
                  <c:v>29</c:v>
                </c:pt>
                <c:pt idx="2347">
                  <c:v>29.1</c:v>
                </c:pt>
                <c:pt idx="2348">
                  <c:v>29.2</c:v>
                </c:pt>
                <c:pt idx="2349">
                  <c:v>29.2</c:v>
                </c:pt>
                <c:pt idx="2350">
                  <c:v>29.2</c:v>
                </c:pt>
                <c:pt idx="2351">
                  <c:v>29.2</c:v>
                </c:pt>
                <c:pt idx="2352">
                  <c:v>29.2</c:v>
                </c:pt>
                <c:pt idx="2353">
                  <c:v>29.2</c:v>
                </c:pt>
                <c:pt idx="2354">
                  <c:v>29</c:v>
                </c:pt>
                <c:pt idx="2355">
                  <c:v>29</c:v>
                </c:pt>
                <c:pt idx="2356">
                  <c:v>29.1</c:v>
                </c:pt>
                <c:pt idx="2357">
                  <c:v>29</c:v>
                </c:pt>
                <c:pt idx="2358">
                  <c:v>29</c:v>
                </c:pt>
                <c:pt idx="2359">
                  <c:v>29.1</c:v>
                </c:pt>
                <c:pt idx="2360">
                  <c:v>29.2</c:v>
                </c:pt>
                <c:pt idx="2361">
                  <c:v>29.2</c:v>
                </c:pt>
                <c:pt idx="2362">
                  <c:v>29.2</c:v>
                </c:pt>
                <c:pt idx="2363">
                  <c:v>29.1</c:v>
                </c:pt>
                <c:pt idx="2364">
                  <c:v>29.2</c:v>
                </c:pt>
                <c:pt idx="2365">
                  <c:v>29.2</c:v>
                </c:pt>
                <c:pt idx="2366">
                  <c:v>29.2</c:v>
                </c:pt>
                <c:pt idx="2367">
                  <c:v>29.2</c:v>
                </c:pt>
                <c:pt idx="2368">
                  <c:v>29.2</c:v>
                </c:pt>
                <c:pt idx="2369">
                  <c:v>29.2</c:v>
                </c:pt>
                <c:pt idx="2370">
                  <c:v>29.1</c:v>
                </c:pt>
                <c:pt idx="2371">
                  <c:v>29.1</c:v>
                </c:pt>
                <c:pt idx="2372">
                  <c:v>29.1</c:v>
                </c:pt>
                <c:pt idx="2373">
                  <c:v>29.1</c:v>
                </c:pt>
                <c:pt idx="2374">
                  <c:v>29.2</c:v>
                </c:pt>
                <c:pt idx="2375">
                  <c:v>29.2</c:v>
                </c:pt>
                <c:pt idx="2376">
                  <c:v>29.2</c:v>
                </c:pt>
                <c:pt idx="2377">
                  <c:v>29.2</c:v>
                </c:pt>
                <c:pt idx="2378">
                  <c:v>29.2</c:v>
                </c:pt>
                <c:pt idx="2379">
                  <c:v>29.2</c:v>
                </c:pt>
                <c:pt idx="2380">
                  <c:v>29.2</c:v>
                </c:pt>
                <c:pt idx="2381">
                  <c:v>29.2</c:v>
                </c:pt>
                <c:pt idx="2382">
                  <c:v>29.2</c:v>
                </c:pt>
                <c:pt idx="2383">
                  <c:v>29.2</c:v>
                </c:pt>
                <c:pt idx="2384">
                  <c:v>29.2</c:v>
                </c:pt>
                <c:pt idx="2385">
                  <c:v>29.2</c:v>
                </c:pt>
                <c:pt idx="2386">
                  <c:v>29.2</c:v>
                </c:pt>
                <c:pt idx="2387">
                  <c:v>29.1</c:v>
                </c:pt>
                <c:pt idx="2388">
                  <c:v>29.1</c:v>
                </c:pt>
                <c:pt idx="2389">
                  <c:v>29.1</c:v>
                </c:pt>
                <c:pt idx="2390">
                  <c:v>29.1</c:v>
                </c:pt>
                <c:pt idx="2391">
                  <c:v>29.1</c:v>
                </c:pt>
                <c:pt idx="2392">
                  <c:v>29.2</c:v>
                </c:pt>
                <c:pt idx="2393">
                  <c:v>29.2</c:v>
                </c:pt>
                <c:pt idx="2394">
                  <c:v>29.2</c:v>
                </c:pt>
                <c:pt idx="2395">
                  <c:v>29.2</c:v>
                </c:pt>
                <c:pt idx="2396">
                  <c:v>29.2</c:v>
                </c:pt>
                <c:pt idx="2397">
                  <c:v>29.2</c:v>
                </c:pt>
                <c:pt idx="2398">
                  <c:v>29.1</c:v>
                </c:pt>
                <c:pt idx="2399">
                  <c:v>29.2</c:v>
                </c:pt>
                <c:pt idx="2400">
                  <c:v>29.2</c:v>
                </c:pt>
                <c:pt idx="2401">
                  <c:v>29.2</c:v>
                </c:pt>
                <c:pt idx="2402">
                  <c:v>29.1</c:v>
                </c:pt>
                <c:pt idx="2403">
                  <c:v>29.1</c:v>
                </c:pt>
                <c:pt idx="2404">
                  <c:v>29.1</c:v>
                </c:pt>
                <c:pt idx="2405">
                  <c:v>29</c:v>
                </c:pt>
                <c:pt idx="2406">
                  <c:v>29.1</c:v>
                </c:pt>
                <c:pt idx="2407">
                  <c:v>29.2</c:v>
                </c:pt>
                <c:pt idx="2408">
                  <c:v>29.2</c:v>
                </c:pt>
                <c:pt idx="2409">
                  <c:v>29.2</c:v>
                </c:pt>
                <c:pt idx="2410">
                  <c:v>29.2</c:v>
                </c:pt>
                <c:pt idx="2411">
                  <c:v>29.1</c:v>
                </c:pt>
                <c:pt idx="2412">
                  <c:v>29</c:v>
                </c:pt>
                <c:pt idx="2413">
                  <c:v>29</c:v>
                </c:pt>
                <c:pt idx="2414">
                  <c:v>29</c:v>
                </c:pt>
                <c:pt idx="2415">
                  <c:v>29.1</c:v>
                </c:pt>
                <c:pt idx="2416">
                  <c:v>29.1</c:v>
                </c:pt>
                <c:pt idx="2417">
                  <c:v>29.1</c:v>
                </c:pt>
                <c:pt idx="2418">
                  <c:v>29</c:v>
                </c:pt>
                <c:pt idx="2419">
                  <c:v>29.1</c:v>
                </c:pt>
                <c:pt idx="2420">
                  <c:v>29.1</c:v>
                </c:pt>
                <c:pt idx="2421">
                  <c:v>29.1</c:v>
                </c:pt>
                <c:pt idx="2422">
                  <c:v>29.2</c:v>
                </c:pt>
                <c:pt idx="2423">
                  <c:v>29.1</c:v>
                </c:pt>
                <c:pt idx="2424">
                  <c:v>29.1</c:v>
                </c:pt>
                <c:pt idx="2425">
                  <c:v>29.1</c:v>
                </c:pt>
                <c:pt idx="2426">
                  <c:v>29.1</c:v>
                </c:pt>
                <c:pt idx="2427">
                  <c:v>29.2</c:v>
                </c:pt>
                <c:pt idx="2428">
                  <c:v>29</c:v>
                </c:pt>
                <c:pt idx="2429">
                  <c:v>29.1</c:v>
                </c:pt>
                <c:pt idx="2430">
                  <c:v>29</c:v>
                </c:pt>
                <c:pt idx="2431">
                  <c:v>29.1</c:v>
                </c:pt>
                <c:pt idx="2432">
                  <c:v>29.1</c:v>
                </c:pt>
                <c:pt idx="2433">
                  <c:v>29</c:v>
                </c:pt>
                <c:pt idx="2434">
                  <c:v>29.1</c:v>
                </c:pt>
                <c:pt idx="2435">
                  <c:v>29</c:v>
                </c:pt>
                <c:pt idx="2436">
                  <c:v>29</c:v>
                </c:pt>
                <c:pt idx="2437">
                  <c:v>29</c:v>
                </c:pt>
                <c:pt idx="2438">
                  <c:v>29</c:v>
                </c:pt>
                <c:pt idx="2439">
                  <c:v>28.9</c:v>
                </c:pt>
                <c:pt idx="2440">
                  <c:v>29</c:v>
                </c:pt>
                <c:pt idx="2441">
                  <c:v>29</c:v>
                </c:pt>
                <c:pt idx="2442">
                  <c:v>29</c:v>
                </c:pt>
                <c:pt idx="2443">
                  <c:v>29</c:v>
                </c:pt>
                <c:pt idx="2444">
                  <c:v>29.1</c:v>
                </c:pt>
                <c:pt idx="2445">
                  <c:v>29.1</c:v>
                </c:pt>
                <c:pt idx="2446">
                  <c:v>29</c:v>
                </c:pt>
                <c:pt idx="2447">
                  <c:v>29</c:v>
                </c:pt>
                <c:pt idx="2448">
                  <c:v>29</c:v>
                </c:pt>
                <c:pt idx="2449">
                  <c:v>29</c:v>
                </c:pt>
                <c:pt idx="2450">
                  <c:v>29</c:v>
                </c:pt>
                <c:pt idx="2451">
                  <c:v>28.9</c:v>
                </c:pt>
                <c:pt idx="2452">
                  <c:v>28.9</c:v>
                </c:pt>
                <c:pt idx="2453">
                  <c:v>28.9</c:v>
                </c:pt>
                <c:pt idx="2454">
                  <c:v>29</c:v>
                </c:pt>
                <c:pt idx="2455">
                  <c:v>29</c:v>
                </c:pt>
                <c:pt idx="2456">
                  <c:v>29</c:v>
                </c:pt>
                <c:pt idx="2457">
                  <c:v>29</c:v>
                </c:pt>
                <c:pt idx="2458">
                  <c:v>29</c:v>
                </c:pt>
                <c:pt idx="2459">
                  <c:v>29</c:v>
                </c:pt>
                <c:pt idx="2460">
                  <c:v>29.1</c:v>
                </c:pt>
                <c:pt idx="2461">
                  <c:v>29.1</c:v>
                </c:pt>
                <c:pt idx="2462">
                  <c:v>29.2</c:v>
                </c:pt>
                <c:pt idx="2463">
                  <c:v>29.2</c:v>
                </c:pt>
                <c:pt idx="2464">
                  <c:v>29.2</c:v>
                </c:pt>
                <c:pt idx="2465">
                  <c:v>29.1</c:v>
                </c:pt>
                <c:pt idx="2466">
                  <c:v>29.2</c:v>
                </c:pt>
                <c:pt idx="2467">
                  <c:v>29.2</c:v>
                </c:pt>
                <c:pt idx="2468">
                  <c:v>29.2</c:v>
                </c:pt>
                <c:pt idx="2469">
                  <c:v>29.2</c:v>
                </c:pt>
                <c:pt idx="2470">
                  <c:v>29.1</c:v>
                </c:pt>
                <c:pt idx="2471">
                  <c:v>29.1</c:v>
                </c:pt>
                <c:pt idx="2472">
                  <c:v>29.1</c:v>
                </c:pt>
                <c:pt idx="2473">
                  <c:v>29.2</c:v>
                </c:pt>
                <c:pt idx="2474">
                  <c:v>29.1</c:v>
                </c:pt>
                <c:pt idx="2475">
                  <c:v>29.1</c:v>
                </c:pt>
                <c:pt idx="2476">
                  <c:v>29.2</c:v>
                </c:pt>
                <c:pt idx="2477">
                  <c:v>29.2</c:v>
                </c:pt>
                <c:pt idx="2478">
                  <c:v>29.2</c:v>
                </c:pt>
                <c:pt idx="2479">
                  <c:v>29.2</c:v>
                </c:pt>
                <c:pt idx="2480">
                  <c:v>29.1</c:v>
                </c:pt>
                <c:pt idx="2481">
                  <c:v>29.1</c:v>
                </c:pt>
                <c:pt idx="2482">
                  <c:v>29</c:v>
                </c:pt>
                <c:pt idx="2483">
                  <c:v>29</c:v>
                </c:pt>
                <c:pt idx="2484">
                  <c:v>28.9</c:v>
                </c:pt>
                <c:pt idx="2485">
                  <c:v>28.9</c:v>
                </c:pt>
                <c:pt idx="2486">
                  <c:v>29</c:v>
                </c:pt>
                <c:pt idx="2487">
                  <c:v>29</c:v>
                </c:pt>
                <c:pt idx="2488">
                  <c:v>29</c:v>
                </c:pt>
                <c:pt idx="2489">
                  <c:v>28.9</c:v>
                </c:pt>
                <c:pt idx="2490">
                  <c:v>29</c:v>
                </c:pt>
                <c:pt idx="2491">
                  <c:v>29</c:v>
                </c:pt>
                <c:pt idx="2492">
                  <c:v>29</c:v>
                </c:pt>
                <c:pt idx="2493">
                  <c:v>29</c:v>
                </c:pt>
                <c:pt idx="2494">
                  <c:v>29</c:v>
                </c:pt>
                <c:pt idx="2495">
                  <c:v>29.1</c:v>
                </c:pt>
                <c:pt idx="2496">
                  <c:v>29</c:v>
                </c:pt>
                <c:pt idx="2497">
                  <c:v>29.1</c:v>
                </c:pt>
                <c:pt idx="2498">
                  <c:v>29.1</c:v>
                </c:pt>
                <c:pt idx="2499">
                  <c:v>29.1</c:v>
                </c:pt>
                <c:pt idx="2500">
                  <c:v>29.1</c:v>
                </c:pt>
                <c:pt idx="2501">
                  <c:v>29.1</c:v>
                </c:pt>
                <c:pt idx="2502">
                  <c:v>29.1</c:v>
                </c:pt>
                <c:pt idx="2503">
                  <c:v>29.1</c:v>
                </c:pt>
                <c:pt idx="2504">
                  <c:v>29.2</c:v>
                </c:pt>
                <c:pt idx="2505">
                  <c:v>29.1</c:v>
                </c:pt>
                <c:pt idx="2506">
                  <c:v>29</c:v>
                </c:pt>
                <c:pt idx="2507">
                  <c:v>29</c:v>
                </c:pt>
                <c:pt idx="2508">
                  <c:v>29</c:v>
                </c:pt>
                <c:pt idx="2509">
                  <c:v>29.1</c:v>
                </c:pt>
                <c:pt idx="2510">
                  <c:v>29.1</c:v>
                </c:pt>
                <c:pt idx="2511">
                  <c:v>29</c:v>
                </c:pt>
                <c:pt idx="2512">
                  <c:v>29</c:v>
                </c:pt>
                <c:pt idx="2513">
                  <c:v>29.1</c:v>
                </c:pt>
                <c:pt idx="2514">
                  <c:v>29</c:v>
                </c:pt>
                <c:pt idx="2515">
                  <c:v>29.1</c:v>
                </c:pt>
                <c:pt idx="2516">
                  <c:v>29</c:v>
                </c:pt>
                <c:pt idx="2517">
                  <c:v>29</c:v>
                </c:pt>
                <c:pt idx="2518">
                  <c:v>29</c:v>
                </c:pt>
                <c:pt idx="2519">
                  <c:v>29</c:v>
                </c:pt>
                <c:pt idx="2520">
                  <c:v>29</c:v>
                </c:pt>
                <c:pt idx="2521">
                  <c:v>29</c:v>
                </c:pt>
                <c:pt idx="2522">
                  <c:v>29</c:v>
                </c:pt>
                <c:pt idx="2523">
                  <c:v>29</c:v>
                </c:pt>
                <c:pt idx="2524">
                  <c:v>29</c:v>
                </c:pt>
                <c:pt idx="2525">
                  <c:v>29.1</c:v>
                </c:pt>
                <c:pt idx="2526">
                  <c:v>29.1</c:v>
                </c:pt>
                <c:pt idx="2527">
                  <c:v>29.1</c:v>
                </c:pt>
                <c:pt idx="2528">
                  <c:v>29.1</c:v>
                </c:pt>
                <c:pt idx="2529">
                  <c:v>29.1</c:v>
                </c:pt>
                <c:pt idx="2530">
                  <c:v>29.1</c:v>
                </c:pt>
                <c:pt idx="2531">
                  <c:v>29.1</c:v>
                </c:pt>
                <c:pt idx="2532">
                  <c:v>29.1</c:v>
                </c:pt>
                <c:pt idx="2533">
                  <c:v>29.1</c:v>
                </c:pt>
                <c:pt idx="2534">
                  <c:v>29.2</c:v>
                </c:pt>
                <c:pt idx="2535">
                  <c:v>29.1</c:v>
                </c:pt>
                <c:pt idx="2536">
                  <c:v>29.1</c:v>
                </c:pt>
                <c:pt idx="2537">
                  <c:v>29.1</c:v>
                </c:pt>
                <c:pt idx="2538">
                  <c:v>29.1</c:v>
                </c:pt>
                <c:pt idx="2539">
                  <c:v>29.2</c:v>
                </c:pt>
                <c:pt idx="2540">
                  <c:v>29.2</c:v>
                </c:pt>
                <c:pt idx="2541">
                  <c:v>29.1</c:v>
                </c:pt>
                <c:pt idx="2542">
                  <c:v>29.1</c:v>
                </c:pt>
                <c:pt idx="2543">
                  <c:v>29</c:v>
                </c:pt>
                <c:pt idx="2544">
                  <c:v>29</c:v>
                </c:pt>
                <c:pt idx="2545">
                  <c:v>29</c:v>
                </c:pt>
                <c:pt idx="2546">
                  <c:v>29</c:v>
                </c:pt>
                <c:pt idx="2547">
                  <c:v>29</c:v>
                </c:pt>
                <c:pt idx="2548">
                  <c:v>29</c:v>
                </c:pt>
                <c:pt idx="2549">
                  <c:v>29</c:v>
                </c:pt>
                <c:pt idx="2550">
                  <c:v>29.1</c:v>
                </c:pt>
                <c:pt idx="2551">
                  <c:v>29.1</c:v>
                </c:pt>
                <c:pt idx="2552">
                  <c:v>29.1</c:v>
                </c:pt>
                <c:pt idx="2553">
                  <c:v>29.1</c:v>
                </c:pt>
                <c:pt idx="2554">
                  <c:v>29.1</c:v>
                </c:pt>
                <c:pt idx="2555">
                  <c:v>29.1</c:v>
                </c:pt>
                <c:pt idx="2556">
                  <c:v>29.2</c:v>
                </c:pt>
                <c:pt idx="2557">
                  <c:v>29.1</c:v>
                </c:pt>
                <c:pt idx="2558">
                  <c:v>29.1</c:v>
                </c:pt>
                <c:pt idx="2559">
                  <c:v>29.1</c:v>
                </c:pt>
                <c:pt idx="2560">
                  <c:v>29.1</c:v>
                </c:pt>
                <c:pt idx="2561">
                  <c:v>29</c:v>
                </c:pt>
                <c:pt idx="2562">
                  <c:v>29</c:v>
                </c:pt>
                <c:pt idx="2563">
                  <c:v>29</c:v>
                </c:pt>
                <c:pt idx="2564">
                  <c:v>29</c:v>
                </c:pt>
                <c:pt idx="2565">
                  <c:v>29.1</c:v>
                </c:pt>
                <c:pt idx="2566">
                  <c:v>29</c:v>
                </c:pt>
                <c:pt idx="2567">
                  <c:v>29.1</c:v>
                </c:pt>
                <c:pt idx="2568">
                  <c:v>29.1</c:v>
                </c:pt>
                <c:pt idx="2569">
                  <c:v>29.1</c:v>
                </c:pt>
                <c:pt idx="2570">
                  <c:v>29.2</c:v>
                </c:pt>
                <c:pt idx="2571">
                  <c:v>29.2</c:v>
                </c:pt>
                <c:pt idx="2572">
                  <c:v>29.2</c:v>
                </c:pt>
                <c:pt idx="2573">
                  <c:v>29.2</c:v>
                </c:pt>
                <c:pt idx="2574">
                  <c:v>29.2</c:v>
                </c:pt>
                <c:pt idx="2575">
                  <c:v>29.1</c:v>
                </c:pt>
                <c:pt idx="2576">
                  <c:v>29.1</c:v>
                </c:pt>
                <c:pt idx="2577">
                  <c:v>29</c:v>
                </c:pt>
                <c:pt idx="2578">
                  <c:v>29</c:v>
                </c:pt>
                <c:pt idx="2579">
                  <c:v>29</c:v>
                </c:pt>
                <c:pt idx="2580">
                  <c:v>29</c:v>
                </c:pt>
                <c:pt idx="2581">
                  <c:v>29</c:v>
                </c:pt>
                <c:pt idx="2582">
                  <c:v>29</c:v>
                </c:pt>
                <c:pt idx="2583">
                  <c:v>28.9</c:v>
                </c:pt>
                <c:pt idx="2584">
                  <c:v>28.9</c:v>
                </c:pt>
                <c:pt idx="2585">
                  <c:v>29</c:v>
                </c:pt>
                <c:pt idx="2586">
                  <c:v>29</c:v>
                </c:pt>
                <c:pt idx="2587">
                  <c:v>29</c:v>
                </c:pt>
                <c:pt idx="2588">
                  <c:v>29</c:v>
                </c:pt>
                <c:pt idx="2589">
                  <c:v>29</c:v>
                </c:pt>
                <c:pt idx="2590">
                  <c:v>29.1</c:v>
                </c:pt>
                <c:pt idx="2591">
                  <c:v>29</c:v>
                </c:pt>
                <c:pt idx="2592">
                  <c:v>29</c:v>
                </c:pt>
                <c:pt idx="2593">
                  <c:v>29</c:v>
                </c:pt>
                <c:pt idx="2594">
                  <c:v>28.9</c:v>
                </c:pt>
                <c:pt idx="2595">
                  <c:v>29</c:v>
                </c:pt>
                <c:pt idx="2596">
                  <c:v>29</c:v>
                </c:pt>
                <c:pt idx="2597">
                  <c:v>29</c:v>
                </c:pt>
                <c:pt idx="2598">
                  <c:v>29</c:v>
                </c:pt>
                <c:pt idx="2599">
                  <c:v>29</c:v>
                </c:pt>
                <c:pt idx="2600">
                  <c:v>29</c:v>
                </c:pt>
                <c:pt idx="2601">
                  <c:v>29</c:v>
                </c:pt>
                <c:pt idx="2602">
                  <c:v>29</c:v>
                </c:pt>
                <c:pt idx="2603">
                  <c:v>29</c:v>
                </c:pt>
                <c:pt idx="2604">
                  <c:v>29</c:v>
                </c:pt>
                <c:pt idx="2605">
                  <c:v>29</c:v>
                </c:pt>
                <c:pt idx="2606">
                  <c:v>29</c:v>
                </c:pt>
                <c:pt idx="2607">
                  <c:v>29</c:v>
                </c:pt>
                <c:pt idx="2608">
                  <c:v>29</c:v>
                </c:pt>
                <c:pt idx="2609">
                  <c:v>29</c:v>
                </c:pt>
                <c:pt idx="2610">
                  <c:v>29.1</c:v>
                </c:pt>
                <c:pt idx="2611">
                  <c:v>29.1</c:v>
                </c:pt>
                <c:pt idx="2612">
                  <c:v>29</c:v>
                </c:pt>
                <c:pt idx="2613">
                  <c:v>29.1</c:v>
                </c:pt>
                <c:pt idx="2614">
                  <c:v>29.1</c:v>
                </c:pt>
                <c:pt idx="2615">
                  <c:v>29.1</c:v>
                </c:pt>
                <c:pt idx="2616">
                  <c:v>29.1</c:v>
                </c:pt>
                <c:pt idx="2617">
                  <c:v>29.1</c:v>
                </c:pt>
                <c:pt idx="2618">
                  <c:v>29</c:v>
                </c:pt>
                <c:pt idx="2619">
                  <c:v>29.1</c:v>
                </c:pt>
                <c:pt idx="2620">
                  <c:v>29</c:v>
                </c:pt>
                <c:pt idx="2621">
                  <c:v>29</c:v>
                </c:pt>
                <c:pt idx="2622">
                  <c:v>29</c:v>
                </c:pt>
                <c:pt idx="2623">
                  <c:v>29</c:v>
                </c:pt>
                <c:pt idx="2624">
                  <c:v>29</c:v>
                </c:pt>
                <c:pt idx="2625">
                  <c:v>29</c:v>
                </c:pt>
                <c:pt idx="2626">
                  <c:v>29</c:v>
                </c:pt>
                <c:pt idx="2627">
                  <c:v>29</c:v>
                </c:pt>
                <c:pt idx="2628">
                  <c:v>28.9</c:v>
                </c:pt>
                <c:pt idx="2629">
                  <c:v>28.9</c:v>
                </c:pt>
                <c:pt idx="2630">
                  <c:v>28.9</c:v>
                </c:pt>
                <c:pt idx="2631">
                  <c:v>28.9</c:v>
                </c:pt>
                <c:pt idx="2632">
                  <c:v>28.9</c:v>
                </c:pt>
                <c:pt idx="2633">
                  <c:v>28.9</c:v>
                </c:pt>
                <c:pt idx="2634">
                  <c:v>29</c:v>
                </c:pt>
                <c:pt idx="2635">
                  <c:v>29</c:v>
                </c:pt>
                <c:pt idx="2636">
                  <c:v>29.1</c:v>
                </c:pt>
                <c:pt idx="2637">
                  <c:v>29</c:v>
                </c:pt>
                <c:pt idx="2638">
                  <c:v>29.2</c:v>
                </c:pt>
                <c:pt idx="2639">
                  <c:v>29.1</c:v>
                </c:pt>
                <c:pt idx="2640">
                  <c:v>29.1</c:v>
                </c:pt>
                <c:pt idx="2641">
                  <c:v>29</c:v>
                </c:pt>
                <c:pt idx="2642">
                  <c:v>29.1</c:v>
                </c:pt>
                <c:pt idx="2643">
                  <c:v>29</c:v>
                </c:pt>
                <c:pt idx="2644">
                  <c:v>29</c:v>
                </c:pt>
                <c:pt idx="2645">
                  <c:v>29</c:v>
                </c:pt>
                <c:pt idx="2646">
                  <c:v>29</c:v>
                </c:pt>
                <c:pt idx="2647">
                  <c:v>29</c:v>
                </c:pt>
                <c:pt idx="2648">
                  <c:v>29.1</c:v>
                </c:pt>
                <c:pt idx="2649">
                  <c:v>29</c:v>
                </c:pt>
                <c:pt idx="2650">
                  <c:v>29</c:v>
                </c:pt>
                <c:pt idx="2651">
                  <c:v>29</c:v>
                </c:pt>
                <c:pt idx="2652">
                  <c:v>29</c:v>
                </c:pt>
                <c:pt idx="2653">
                  <c:v>29</c:v>
                </c:pt>
                <c:pt idx="2654">
                  <c:v>29.1</c:v>
                </c:pt>
                <c:pt idx="2655">
                  <c:v>29.1</c:v>
                </c:pt>
                <c:pt idx="2656">
                  <c:v>29.1</c:v>
                </c:pt>
                <c:pt idx="2657">
                  <c:v>29.1</c:v>
                </c:pt>
                <c:pt idx="2658">
                  <c:v>29</c:v>
                </c:pt>
                <c:pt idx="2659">
                  <c:v>29.1</c:v>
                </c:pt>
                <c:pt idx="2660">
                  <c:v>29.1</c:v>
                </c:pt>
                <c:pt idx="2661">
                  <c:v>29.2</c:v>
                </c:pt>
                <c:pt idx="2662">
                  <c:v>29.1</c:v>
                </c:pt>
                <c:pt idx="2663">
                  <c:v>29.1</c:v>
                </c:pt>
                <c:pt idx="2664">
                  <c:v>29.1</c:v>
                </c:pt>
                <c:pt idx="2665">
                  <c:v>29</c:v>
                </c:pt>
                <c:pt idx="2666">
                  <c:v>29</c:v>
                </c:pt>
                <c:pt idx="2667">
                  <c:v>29.1</c:v>
                </c:pt>
                <c:pt idx="2668">
                  <c:v>29.1</c:v>
                </c:pt>
                <c:pt idx="2669">
                  <c:v>29</c:v>
                </c:pt>
                <c:pt idx="2670">
                  <c:v>29.1</c:v>
                </c:pt>
                <c:pt idx="2671">
                  <c:v>29</c:v>
                </c:pt>
                <c:pt idx="2672">
                  <c:v>29</c:v>
                </c:pt>
                <c:pt idx="2673">
                  <c:v>29</c:v>
                </c:pt>
                <c:pt idx="2674">
                  <c:v>29</c:v>
                </c:pt>
                <c:pt idx="2675">
                  <c:v>29</c:v>
                </c:pt>
                <c:pt idx="2676">
                  <c:v>29</c:v>
                </c:pt>
                <c:pt idx="2677">
                  <c:v>29</c:v>
                </c:pt>
                <c:pt idx="2678">
                  <c:v>29</c:v>
                </c:pt>
                <c:pt idx="2679">
                  <c:v>28.9</c:v>
                </c:pt>
                <c:pt idx="2680">
                  <c:v>29</c:v>
                </c:pt>
                <c:pt idx="2681">
                  <c:v>29</c:v>
                </c:pt>
                <c:pt idx="2682">
                  <c:v>29</c:v>
                </c:pt>
                <c:pt idx="2683">
                  <c:v>29</c:v>
                </c:pt>
                <c:pt idx="2684">
                  <c:v>29</c:v>
                </c:pt>
                <c:pt idx="2685">
                  <c:v>29</c:v>
                </c:pt>
                <c:pt idx="2686">
                  <c:v>29</c:v>
                </c:pt>
                <c:pt idx="2687">
                  <c:v>29</c:v>
                </c:pt>
                <c:pt idx="2688">
                  <c:v>29</c:v>
                </c:pt>
                <c:pt idx="2689">
                  <c:v>29</c:v>
                </c:pt>
                <c:pt idx="2690">
                  <c:v>29</c:v>
                </c:pt>
                <c:pt idx="2691">
                  <c:v>29</c:v>
                </c:pt>
                <c:pt idx="2692">
                  <c:v>29</c:v>
                </c:pt>
                <c:pt idx="2693">
                  <c:v>29</c:v>
                </c:pt>
                <c:pt idx="2694">
                  <c:v>29</c:v>
                </c:pt>
                <c:pt idx="2695">
                  <c:v>29</c:v>
                </c:pt>
                <c:pt idx="2696">
                  <c:v>29</c:v>
                </c:pt>
                <c:pt idx="2697">
                  <c:v>28.9</c:v>
                </c:pt>
                <c:pt idx="2698">
                  <c:v>29</c:v>
                </c:pt>
                <c:pt idx="2699">
                  <c:v>29</c:v>
                </c:pt>
                <c:pt idx="2700">
                  <c:v>29</c:v>
                </c:pt>
                <c:pt idx="2701">
                  <c:v>29</c:v>
                </c:pt>
                <c:pt idx="2702">
                  <c:v>29</c:v>
                </c:pt>
                <c:pt idx="2703">
                  <c:v>29</c:v>
                </c:pt>
                <c:pt idx="2704">
                  <c:v>29</c:v>
                </c:pt>
                <c:pt idx="2705">
                  <c:v>29</c:v>
                </c:pt>
                <c:pt idx="2706">
                  <c:v>29</c:v>
                </c:pt>
                <c:pt idx="2707">
                  <c:v>29</c:v>
                </c:pt>
                <c:pt idx="2708">
                  <c:v>29</c:v>
                </c:pt>
                <c:pt idx="2709">
                  <c:v>29</c:v>
                </c:pt>
                <c:pt idx="2710">
                  <c:v>29</c:v>
                </c:pt>
                <c:pt idx="2711">
                  <c:v>29</c:v>
                </c:pt>
                <c:pt idx="2712">
                  <c:v>29</c:v>
                </c:pt>
                <c:pt idx="2713">
                  <c:v>29</c:v>
                </c:pt>
                <c:pt idx="2714">
                  <c:v>29</c:v>
                </c:pt>
                <c:pt idx="2715">
                  <c:v>29</c:v>
                </c:pt>
                <c:pt idx="2716">
                  <c:v>29</c:v>
                </c:pt>
                <c:pt idx="2717">
                  <c:v>29</c:v>
                </c:pt>
                <c:pt idx="2718">
                  <c:v>29.1</c:v>
                </c:pt>
                <c:pt idx="2719">
                  <c:v>29</c:v>
                </c:pt>
                <c:pt idx="2720">
                  <c:v>29</c:v>
                </c:pt>
                <c:pt idx="2721">
                  <c:v>29</c:v>
                </c:pt>
                <c:pt idx="2722">
                  <c:v>29.1</c:v>
                </c:pt>
                <c:pt idx="2723">
                  <c:v>29</c:v>
                </c:pt>
                <c:pt idx="2724">
                  <c:v>29</c:v>
                </c:pt>
                <c:pt idx="2725">
                  <c:v>29</c:v>
                </c:pt>
                <c:pt idx="2726">
                  <c:v>29</c:v>
                </c:pt>
                <c:pt idx="2727">
                  <c:v>29.1</c:v>
                </c:pt>
                <c:pt idx="2728">
                  <c:v>29.1</c:v>
                </c:pt>
                <c:pt idx="2729">
                  <c:v>29</c:v>
                </c:pt>
                <c:pt idx="2730">
                  <c:v>29.1</c:v>
                </c:pt>
                <c:pt idx="2731">
                  <c:v>29</c:v>
                </c:pt>
                <c:pt idx="2732">
                  <c:v>29</c:v>
                </c:pt>
                <c:pt idx="2733">
                  <c:v>29</c:v>
                </c:pt>
                <c:pt idx="2734">
                  <c:v>29.1</c:v>
                </c:pt>
                <c:pt idx="2735">
                  <c:v>29.1</c:v>
                </c:pt>
                <c:pt idx="2736">
                  <c:v>28.9</c:v>
                </c:pt>
                <c:pt idx="2737">
                  <c:v>28.9</c:v>
                </c:pt>
                <c:pt idx="2738">
                  <c:v>28.9</c:v>
                </c:pt>
                <c:pt idx="2739">
                  <c:v>29</c:v>
                </c:pt>
                <c:pt idx="2740">
                  <c:v>29</c:v>
                </c:pt>
                <c:pt idx="2741">
                  <c:v>29</c:v>
                </c:pt>
                <c:pt idx="2742">
                  <c:v>29</c:v>
                </c:pt>
                <c:pt idx="2743">
                  <c:v>29.1</c:v>
                </c:pt>
                <c:pt idx="2744">
                  <c:v>29</c:v>
                </c:pt>
                <c:pt idx="2745">
                  <c:v>29</c:v>
                </c:pt>
                <c:pt idx="2746">
                  <c:v>29</c:v>
                </c:pt>
                <c:pt idx="2747">
                  <c:v>29</c:v>
                </c:pt>
                <c:pt idx="2748">
                  <c:v>29</c:v>
                </c:pt>
                <c:pt idx="2749">
                  <c:v>29</c:v>
                </c:pt>
                <c:pt idx="2750">
                  <c:v>29</c:v>
                </c:pt>
                <c:pt idx="2751">
                  <c:v>29</c:v>
                </c:pt>
                <c:pt idx="2752">
                  <c:v>29</c:v>
                </c:pt>
                <c:pt idx="2753">
                  <c:v>29</c:v>
                </c:pt>
                <c:pt idx="2754">
                  <c:v>29</c:v>
                </c:pt>
                <c:pt idx="2755">
                  <c:v>29</c:v>
                </c:pt>
                <c:pt idx="2756">
                  <c:v>29.1</c:v>
                </c:pt>
                <c:pt idx="2757">
                  <c:v>29.1</c:v>
                </c:pt>
                <c:pt idx="2758">
                  <c:v>29</c:v>
                </c:pt>
                <c:pt idx="2759">
                  <c:v>29</c:v>
                </c:pt>
                <c:pt idx="2760">
                  <c:v>29.1</c:v>
                </c:pt>
                <c:pt idx="2761">
                  <c:v>29</c:v>
                </c:pt>
                <c:pt idx="2762">
                  <c:v>29</c:v>
                </c:pt>
                <c:pt idx="2763">
                  <c:v>29</c:v>
                </c:pt>
                <c:pt idx="2764">
                  <c:v>29</c:v>
                </c:pt>
                <c:pt idx="2765">
                  <c:v>29</c:v>
                </c:pt>
                <c:pt idx="2766">
                  <c:v>29</c:v>
                </c:pt>
                <c:pt idx="2767">
                  <c:v>29</c:v>
                </c:pt>
                <c:pt idx="2768">
                  <c:v>29</c:v>
                </c:pt>
                <c:pt idx="2769">
                  <c:v>29</c:v>
                </c:pt>
                <c:pt idx="2770">
                  <c:v>29</c:v>
                </c:pt>
                <c:pt idx="2771">
                  <c:v>28.9</c:v>
                </c:pt>
                <c:pt idx="2772">
                  <c:v>29</c:v>
                </c:pt>
                <c:pt idx="2773">
                  <c:v>29</c:v>
                </c:pt>
                <c:pt idx="2774">
                  <c:v>29</c:v>
                </c:pt>
                <c:pt idx="2775">
                  <c:v>28.9</c:v>
                </c:pt>
                <c:pt idx="2776">
                  <c:v>29</c:v>
                </c:pt>
                <c:pt idx="2777">
                  <c:v>29</c:v>
                </c:pt>
                <c:pt idx="2778">
                  <c:v>29</c:v>
                </c:pt>
                <c:pt idx="2779">
                  <c:v>29</c:v>
                </c:pt>
                <c:pt idx="2780">
                  <c:v>29</c:v>
                </c:pt>
                <c:pt idx="2781">
                  <c:v>28.9</c:v>
                </c:pt>
                <c:pt idx="2782">
                  <c:v>29</c:v>
                </c:pt>
                <c:pt idx="2783">
                  <c:v>29</c:v>
                </c:pt>
                <c:pt idx="2784">
                  <c:v>29</c:v>
                </c:pt>
                <c:pt idx="2785">
                  <c:v>29</c:v>
                </c:pt>
                <c:pt idx="2786">
                  <c:v>29.1</c:v>
                </c:pt>
                <c:pt idx="2787">
                  <c:v>29</c:v>
                </c:pt>
                <c:pt idx="2788">
                  <c:v>29.1</c:v>
                </c:pt>
                <c:pt idx="2789">
                  <c:v>29</c:v>
                </c:pt>
                <c:pt idx="2790">
                  <c:v>29</c:v>
                </c:pt>
                <c:pt idx="2791">
                  <c:v>29</c:v>
                </c:pt>
                <c:pt idx="2792">
                  <c:v>29</c:v>
                </c:pt>
                <c:pt idx="2793">
                  <c:v>29.2</c:v>
                </c:pt>
                <c:pt idx="2794">
                  <c:v>29</c:v>
                </c:pt>
                <c:pt idx="2795">
                  <c:v>29</c:v>
                </c:pt>
                <c:pt idx="2796">
                  <c:v>29</c:v>
                </c:pt>
                <c:pt idx="2797">
                  <c:v>29</c:v>
                </c:pt>
                <c:pt idx="2798">
                  <c:v>29</c:v>
                </c:pt>
                <c:pt idx="2799">
                  <c:v>28.9</c:v>
                </c:pt>
                <c:pt idx="2800">
                  <c:v>28.9</c:v>
                </c:pt>
                <c:pt idx="2801">
                  <c:v>28.9</c:v>
                </c:pt>
                <c:pt idx="2802">
                  <c:v>28.9</c:v>
                </c:pt>
                <c:pt idx="2803">
                  <c:v>28.9</c:v>
                </c:pt>
                <c:pt idx="2804">
                  <c:v>28.9</c:v>
                </c:pt>
                <c:pt idx="2805">
                  <c:v>28.9</c:v>
                </c:pt>
                <c:pt idx="2806">
                  <c:v>28.9</c:v>
                </c:pt>
                <c:pt idx="2807">
                  <c:v>28.9</c:v>
                </c:pt>
                <c:pt idx="2808">
                  <c:v>29</c:v>
                </c:pt>
                <c:pt idx="2809">
                  <c:v>29</c:v>
                </c:pt>
                <c:pt idx="2810">
                  <c:v>28.9</c:v>
                </c:pt>
                <c:pt idx="2811">
                  <c:v>28.9</c:v>
                </c:pt>
                <c:pt idx="2812">
                  <c:v>29</c:v>
                </c:pt>
                <c:pt idx="2813">
                  <c:v>29</c:v>
                </c:pt>
                <c:pt idx="2814">
                  <c:v>29</c:v>
                </c:pt>
                <c:pt idx="2815">
                  <c:v>28.9</c:v>
                </c:pt>
                <c:pt idx="2816">
                  <c:v>28.9</c:v>
                </c:pt>
                <c:pt idx="2817">
                  <c:v>28.9</c:v>
                </c:pt>
                <c:pt idx="2818">
                  <c:v>28.9</c:v>
                </c:pt>
                <c:pt idx="2819">
                  <c:v>28.8</c:v>
                </c:pt>
                <c:pt idx="2820">
                  <c:v>28.8</c:v>
                </c:pt>
                <c:pt idx="2821">
                  <c:v>28.8</c:v>
                </c:pt>
                <c:pt idx="2822">
                  <c:v>28.8</c:v>
                </c:pt>
                <c:pt idx="2823">
                  <c:v>28.9</c:v>
                </c:pt>
                <c:pt idx="2824">
                  <c:v>28.8</c:v>
                </c:pt>
                <c:pt idx="2825">
                  <c:v>28.9</c:v>
                </c:pt>
                <c:pt idx="2826">
                  <c:v>28.8</c:v>
                </c:pt>
                <c:pt idx="2827">
                  <c:v>28.8</c:v>
                </c:pt>
                <c:pt idx="2828">
                  <c:v>28.8</c:v>
                </c:pt>
                <c:pt idx="2829">
                  <c:v>28.8</c:v>
                </c:pt>
                <c:pt idx="2830">
                  <c:v>28.8</c:v>
                </c:pt>
                <c:pt idx="2831">
                  <c:v>28.8</c:v>
                </c:pt>
                <c:pt idx="2832">
                  <c:v>28.8</c:v>
                </c:pt>
                <c:pt idx="2833">
                  <c:v>28.8</c:v>
                </c:pt>
                <c:pt idx="2834">
                  <c:v>28.8</c:v>
                </c:pt>
                <c:pt idx="2835">
                  <c:v>28.8</c:v>
                </c:pt>
                <c:pt idx="2836">
                  <c:v>28.8</c:v>
                </c:pt>
                <c:pt idx="2837">
                  <c:v>28.8</c:v>
                </c:pt>
                <c:pt idx="2838">
                  <c:v>28.9</c:v>
                </c:pt>
                <c:pt idx="2839">
                  <c:v>28.9</c:v>
                </c:pt>
                <c:pt idx="2840">
                  <c:v>28.9</c:v>
                </c:pt>
                <c:pt idx="2841">
                  <c:v>28.9</c:v>
                </c:pt>
                <c:pt idx="2842">
                  <c:v>28.8</c:v>
                </c:pt>
                <c:pt idx="2843">
                  <c:v>28.8</c:v>
                </c:pt>
                <c:pt idx="2844">
                  <c:v>28.9</c:v>
                </c:pt>
                <c:pt idx="2845">
                  <c:v>28.9</c:v>
                </c:pt>
                <c:pt idx="2846">
                  <c:v>28.9</c:v>
                </c:pt>
                <c:pt idx="2847">
                  <c:v>28.9</c:v>
                </c:pt>
                <c:pt idx="2848">
                  <c:v>28.8</c:v>
                </c:pt>
                <c:pt idx="2849">
                  <c:v>28.9</c:v>
                </c:pt>
                <c:pt idx="2850">
                  <c:v>28.8</c:v>
                </c:pt>
                <c:pt idx="2851">
                  <c:v>28.9</c:v>
                </c:pt>
                <c:pt idx="2852">
                  <c:v>28.9</c:v>
                </c:pt>
                <c:pt idx="2853">
                  <c:v>28.9</c:v>
                </c:pt>
                <c:pt idx="2854">
                  <c:v>28.9</c:v>
                </c:pt>
                <c:pt idx="2855">
                  <c:v>28.9</c:v>
                </c:pt>
                <c:pt idx="2856">
                  <c:v>28.9</c:v>
                </c:pt>
                <c:pt idx="2857">
                  <c:v>28.9</c:v>
                </c:pt>
                <c:pt idx="2858">
                  <c:v>28.8</c:v>
                </c:pt>
                <c:pt idx="2859">
                  <c:v>28.8</c:v>
                </c:pt>
                <c:pt idx="2860">
                  <c:v>28.9</c:v>
                </c:pt>
                <c:pt idx="2861">
                  <c:v>28.9</c:v>
                </c:pt>
                <c:pt idx="2862">
                  <c:v>29</c:v>
                </c:pt>
                <c:pt idx="2863">
                  <c:v>29</c:v>
                </c:pt>
                <c:pt idx="2864">
                  <c:v>29</c:v>
                </c:pt>
                <c:pt idx="2865">
                  <c:v>29</c:v>
                </c:pt>
                <c:pt idx="2866">
                  <c:v>29</c:v>
                </c:pt>
                <c:pt idx="2867">
                  <c:v>28.9</c:v>
                </c:pt>
                <c:pt idx="2868">
                  <c:v>28.9</c:v>
                </c:pt>
                <c:pt idx="2869">
                  <c:v>28.9</c:v>
                </c:pt>
                <c:pt idx="2870">
                  <c:v>28.9</c:v>
                </c:pt>
                <c:pt idx="2871">
                  <c:v>29</c:v>
                </c:pt>
                <c:pt idx="2872">
                  <c:v>29</c:v>
                </c:pt>
                <c:pt idx="2873">
                  <c:v>29</c:v>
                </c:pt>
                <c:pt idx="2874">
                  <c:v>28.9</c:v>
                </c:pt>
                <c:pt idx="2875">
                  <c:v>28.9</c:v>
                </c:pt>
                <c:pt idx="2876">
                  <c:v>29</c:v>
                </c:pt>
                <c:pt idx="2877">
                  <c:v>29</c:v>
                </c:pt>
                <c:pt idx="2878">
                  <c:v>29.1</c:v>
                </c:pt>
                <c:pt idx="2879">
                  <c:v>29</c:v>
                </c:pt>
                <c:pt idx="2880">
                  <c:v>29</c:v>
                </c:pt>
                <c:pt idx="2881">
                  <c:v>29</c:v>
                </c:pt>
                <c:pt idx="2882">
                  <c:v>29</c:v>
                </c:pt>
                <c:pt idx="2883">
                  <c:v>29</c:v>
                </c:pt>
                <c:pt idx="2884">
                  <c:v>29</c:v>
                </c:pt>
                <c:pt idx="2885">
                  <c:v>29</c:v>
                </c:pt>
                <c:pt idx="2886">
                  <c:v>29</c:v>
                </c:pt>
                <c:pt idx="2887">
                  <c:v>29</c:v>
                </c:pt>
                <c:pt idx="2888">
                  <c:v>29</c:v>
                </c:pt>
                <c:pt idx="2889">
                  <c:v>29</c:v>
                </c:pt>
                <c:pt idx="2890">
                  <c:v>28.9</c:v>
                </c:pt>
                <c:pt idx="2891">
                  <c:v>29</c:v>
                </c:pt>
                <c:pt idx="2892">
                  <c:v>29</c:v>
                </c:pt>
                <c:pt idx="2893">
                  <c:v>29</c:v>
                </c:pt>
                <c:pt idx="2894">
                  <c:v>29</c:v>
                </c:pt>
                <c:pt idx="2895">
                  <c:v>29</c:v>
                </c:pt>
                <c:pt idx="2896">
                  <c:v>29</c:v>
                </c:pt>
                <c:pt idx="2897">
                  <c:v>29</c:v>
                </c:pt>
                <c:pt idx="2898">
                  <c:v>29</c:v>
                </c:pt>
                <c:pt idx="2899">
                  <c:v>28.9</c:v>
                </c:pt>
                <c:pt idx="2900">
                  <c:v>28.9</c:v>
                </c:pt>
                <c:pt idx="2901">
                  <c:v>28.9</c:v>
                </c:pt>
                <c:pt idx="2902">
                  <c:v>28.9</c:v>
                </c:pt>
                <c:pt idx="2903">
                  <c:v>28.9</c:v>
                </c:pt>
                <c:pt idx="2904">
                  <c:v>28.9</c:v>
                </c:pt>
                <c:pt idx="2905">
                  <c:v>28.9</c:v>
                </c:pt>
                <c:pt idx="2906">
                  <c:v>28.9</c:v>
                </c:pt>
                <c:pt idx="2907">
                  <c:v>28.9</c:v>
                </c:pt>
                <c:pt idx="2908">
                  <c:v>28.9</c:v>
                </c:pt>
                <c:pt idx="2909">
                  <c:v>28.8</c:v>
                </c:pt>
                <c:pt idx="2910">
                  <c:v>28.9</c:v>
                </c:pt>
                <c:pt idx="2911">
                  <c:v>28.9</c:v>
                </c:pt>
                <c:pt idx="2912">
                  <c:v>28.9</c:v>
                </c:pt>
                <c:pt idx="2913">
                  <c:v>28.9</c:v>
                </c:pt>
                <c:pt idx="2914">
                  <c:v>28.9</c:v>
                </c:pt>
                <c:pt idx="2915">
                  <c:v>28.9</c:v>
                </c:pt>
                <c:pt idx="2916">
                  <c:v>28.9</c:v>
                </c:pt>
                <c:pt idx="2917">
                  <c:v>28.9</c:v>
                </c:pt>
                <c:pt idx="2918">
                  <c:v>28.9</c:v>
                </c:pt>
                <c:pt idx="2919">
                  <c:v>28.9</c:v>
                </c:pt>
                <c:pt idx="2920">
                  <c:v>28.9</c:v>
                </c:pt>
                <c:pt idx="2921">
                  <c:v>28.9</c:v>
                </c:pt>
                <c:pt idx="2922">
                  <c:v>29</c:v>
                </c:pt>
                <c:pt idx="2923">
                  <c:v>28.9</c:v>
                </c:pt>
                <c:pt idx="2924">
                  <c:v>29</c:v>
                </c:pt>
                <c:pt idx="2925">
                  <c:v>29</c:v>
                </c:pt>
                <c:pt idx="2926">
                  <c:v>29</c:v>
                </c:pt>
                <c:pt idx="2927">
                  <c:v>29</c:v>
                </c:pt>
                <c:pt idx="2928">
                  <c:v>29</c:v>
                </c:pt>
                <c:pt idx="2929">
                  <c:v>28.9</c:v>
                </c:pt>
                <c:pt idx="2930">
                  <c:v>28.9</c:v>
                </c:pt>
                <c:pt idx="2931">
                  <c:v>29</c:v>
                </c:pt>
                <c:pt idx="2932">
                  <c:v>29</c:v>
                </c:pt>
                <c:pt idx="2933">
                  <c:v>29</c:v>
                </c:pt>
                <c:pt idx="2934">
                  <c:v>29</c:v>
                </c:pt>
                <c:pt idx="2935">
                  <c:v>29</c:v>
                </c:pt>
                <c:pt idx="2936">
                  <c:v>29</c:v>
                </c:pt>
                <c:pt idx="2937">
                  <c:v>29</c:v>
                </c:pt>
                <c:pt idx="2938">
                  <c:v>29</c:v>
                </c:pt>
                <c:pt idx="2939">
                  <c:v>29</c:v>
                </c:pt>
                <c:pt idx="2940">
                  <c:v>29</c:v>
                </c:pt>
                <c:pt idx="2941">
                  <c:v>29</c:v>
                </c:pt>
                <c:pt idx="2942">
                  <c:v>29</c:v>
                </c:pt>
                <c:pt idx="2943">
                  <c:v>29</c:v>
                </c:pt>
                <c:pt idx="2944">
                  <c:v>29</c:v>
                </c:pt>
                <c:pt idx="2945">
                  <c:v>29</c:v>
                </c:pt>
                <c:pt idx="2946">
                  <c:v>29</c:v>
                </c:pt>
                <c:pt idx="2947">
                  <c:v>29</c:v>
                </c:pt>
                <c:pt idx="2948">
                  <c:v>28.9</c:v>
                </c:pt>
                <c:pt idx="2949">
                  <c:v>28.9</c:v>
                </c:pt>
                <c:pt idx="2950">
                  <c:v>28.9</c:v>
                </c:pt>
                <c:pt idx="2951">
                  <c:v>29</c:v>
                </c:pt>
                <c:pt idx="2952">
                  <c:v>29</c:v>
                </c:pt>
                <c:pt idx="2953">
                  <c:v>29</c:v>
                </c:pt>
                <c:pt idx="2954">
                  <c:v>29</c:v>
                </c:pt>
                <c:pt idx="2955">
                  <c:v>29</c:v>
                </c:pt>
                <c:pt idx="2956">
                  <c:v>29</c:v>
                </c:pt>
                <c:pt idx="2957">
                  <c:v>28.9</c:v>
                </c:pt>
                <c:pt idx="2958">
                  <c:v>28.9</c:v>
                </c:pt>
                <c:pt idx="2959">
                  <c:v>28.9</c:v>
                </c:pt>
                <c:pt idx="2960">
                  <c:v>28.9</c:v>
                </c:pt>
                <c:pt idx="2961">
                  <c:v>28.9</c:v>
                </c:pt>
                <c:pt idx="2962">
                  <c:v>29</c:v>
                </c:pt>
                <c:pt idx="2963">
                  <c:v>29</c:v>
                </c:pt>
                <c:pt idx="2964">
                  <c:v>29</c:v>
                </c:pt>
                <c:pt idx="2965">
                  <c:v>29</c:v>
                </c:pt>
                <c:pt idx="2966">
                  <c:v>29</c:v>
                </c:pt>
                <c:pt idx="2967">
                  <c:v>28.9</c:v>
                </c:pt>
                <c:pt idx="2968">
                  <c:v>29</c:v>
                </c:pt>
                <c:pt idx="2969">
                  <c:v>29</c:v>
                </c:pt>
                <c:pt idx="2970">
                  <c:v>29</c:v>
                </c:pt>
                <c:pt idx="2971">
                  <c:v>29</c:v>
                </c:pt>
                <c:pt idx="2972">
                  <c:v>29</c:v>
                </c:pt>
                <c:pt idx="2973">
                  <c:v>29</c:v>
                </c:pt>
                <c:pt idx="2974">
                  <c:v>29</c:v>
                </c:pt>
                <c:pt idx="2975">
                  <c:v>28.9</c:v>
                </c:pt>
                <c:pt idx="2976">
                  <c:v>29</c:v>
                </c:pt>
                <c:pt idx="2977">
                  <c:v>29</c:v>
                </c:pt>
                <c:pt idx="2978">
                  <c:v>28.9</c:v>
                </c:pt>
                <c:pt idx="2979">
                  <c:v>28.9</c:v>
                </c:pt>
                <c:pt idx="2980">
                  <c:v>28.9</c:v>
                </c:pt>
                <c:pt idx="2981">
                  <c:v>28.9</c:v>
                </c:pt>
                <c:pt idx="2982">
                  <c:v>28.9</c:v>
                </c:pt>
                <c:pt idx="2983">
                  <c:v>28.9</c:v>
                </c:pt>
                <c:pt idx="2984">
                  <c:v>29</c:v>
                </c:pt>
                <c:pt idx="2985">
                  <c:v>29</c:v>
                </c:pt>
                <c:pt idx="2986">
                  <c:v>29</c:v>
                </c:pt>
                <c:pt idx="2987">
                  <c:v>29</c:v>
                </c:pt>
                <c:pt idx="2988">
                  <c:v>29</c:v>
                </c:pt>
                <c:pt idx="2989">
                  <c:v>29</c:v>
                </c:pt>
                <c:pt idx="2990">
                  <c:v>29</c:v>
                </c:pt>
                <c:pt idx="2991">
                  <c:v>29</c:v>
                </c:pt>
                <c:pt idx="2992">
                  <c:v>29</c:v>
                </c:pt>
                <c:pt idx="2993">
                  <c:v>29</c:v>
                </c:pt>
                <c:pt idx="2994">
                  <c:v>29</c:v>
                </c:pt>
                <c:pt idx="2995">
                  <c:v>28.9</c:v>
                </c:pt>
                <c:pt idx="2996">
                  <c:v>28.9</c:v>
                </c:pt>
                <c:pt idx="2997">
                  <c:v>28.9</c:v>
                </c:pt>
                <c:pt idx="2998">
                  <c:v>28.8</c:v>
                </c:pt>
                <c:pt idx="2999">
                  <c:v>28.8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9D67-4FF8-9006-B034C00282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7992"/>
        <c:axId val="425413288"/>
      </c:scatterChart>
      <c:valAx>
        <c:axId val="425417992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(minutes)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3288"/>
        <c:crosses val="autoZero"/>
        <c:crossBetween val="midCat"/>
      </c:valAx>
      <c:valAx>
        <c:axId val="425413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 i="0" baseline="0">
                    <a:solidFill>
                      <a:schemeClr val="tx1"/>
                    </a:solidFill>
                  </a:rPr>
                  <a:t>Temperature °C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799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Temperature</a:t>
            </a:r>
            <a:r>
              <a:rPr lang="en-US" baseline="0"/>
              <a:t> vs Time Type III Adsorber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'device 1_2016-10-07_14-37-22'!$T$1:$T$2</c:f>
              <c:strCache>
                <c:ptCount val="2"/>
                <c:pt idx="0">
                  <c:v>CH16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1_2016-10-07_14-37-22'!$T$3:$T$562</c:f>
              <c:numCache>
                <c:formatCode>General</c:formatCode>
                <c:ptCount val="560"/>
                <c:pt idx="0">
                  <c:v>25.2</c:v>
                </c:pt>
                <c:pt idx="1">
                  <c:v>25.5</c:v>
                </c:pt>
                <c:pt idx="2">
                  <c:v>25.8</c:v>
                </c:pt>
                <c:pt idx="3">
                  <c:v>26.1</c:v>
                </c:pt>
                <c:pt idx="4">
                  <c:v>26.3</c:v>
                </c:pt>
                <c:pt idx="5">
                  <c:v>26.4</c:v>
                </c:pt>
                <c:pt idx="6">
                  <c:v>26.4</c:v>
                </c:pt>
                <c:pt idx="7">
                  <c:v>26.5</c:v>
                </c:pt>
                <c:pt idx="8">
                  <c:v>26.5</c:v>
                </c:pt>
                <c:pt idx="9">
                  <c:v>26.4</c:v>
                </c:pt>
                <c:pt idx="10">
                  <c:v>26.4</c:v>
                </c:pt>
                <c:pt idx="11">
                  <c:v>26.5</c:v>
                </c:pt>
                <c:pt idx="12">
                  <c:v>26.5</c:v>
                </c:pt>
                <c:pt idx="13">
                  <c:v>26.5</c:v>
                </c:pt>
                <c:pt idx="14">
                  <c:v>26.5</c:v>
                </c:pt>
                <c:pt idx="15">
                  <c:v>26.5</c:v>
                </c:pt>
                <c:pt idx="16">
                  <c:v>26.5</c:v>
                </c:pt>
                <c:pt idx="17">
                  <c:v>26.4</c:v>
                </c:pt>
                <c:pt idx="18">
                  <c:v>26.4</c:v>
                </c:pt>
                <c:pt idx="19">
                  <c:v>26.4</c:v>
                </c:pt>
                <c:pt idx="20">
                  <c:v>26.5</c:v>
                </c:pt>
                <c:pt idx="21">
                  <c:v>26.4</c:v>
                </c:pt>
                <c:pt idx="22">
                  <c:v>26.4</c:v>
                </c:pt>
                <c:pt idx="23">
                  <c:v>26.4</c:v>
                </c:pt>
                <c:pt idx="24">
                  <c:v>26.4</c:v>
                </c:pt>
                <c:pt idx="25">
                  <c:v>26.4</c:v>
                </c:pt>
                <c:pt idx="26">
                  <c:v>26.4</c:v>
                </c:pt>
                <c:pt idx="27">
                  <c:v>26.4</c:v>
                </c:pt>
                <c:pt idx="28">
                  <c:v>26.4</c:v>
                </c:pt>
                <c:pt idx="29">
                  <c:v>26.5</c:v>
                </c:pt>
                <c:pt idx="30">
                  <c:v>26.5</c:v>
                </c:pt>
                <c:pt idx="31">
                  <c:v>26.4</c:v>
                </c:pt>
                <c:pt idx="32">
                  <c:v>26.4</c:v>
                </c:pt>
                <c:pt idx="33">
                  <c:v>26.5</c:v>
                </c:pt>
                <c:pt idx="34">
                  <c:v>26.5</c:v>
                </c:pt>
                <c:pt idx="35">
                  <c:v>26.5</c:v>
                </c:pt>
                <c:pt idx="36">
                  <c:v>26.5</c:v>
                </c:pt>
                <c:pt idx="37">
                  <c:v>26.5</c:v>
                </c:pt>
                <c:pt idx="38">
                  <c:v>26.5</c:v>
                </c:pt>
                <c:pt idx="39">
                  <c:v>26.5</c:v>
                </c:pt>
                <c:pt idx="40">
                  <c:v>26.5</c:v>
                </c:pt>
                <c:pt idx="41">
                  <c:v>26.5</c:v>
                </c:pt>
                <c:pt idx="42">
                  <c:v>26.6</c:v>
                </c:pt>
                <c:pt idx="43">
                  <c:v>26.7</c:v>
                </c:pt>
                <c:pt idx="44">
                  <c:v>26.7</c:v>
                </c:pt>
                <c:pt idx="45">
                  <c:v>26.9</c:v>
                </c:pt>
                <c:pt idx="46">
                  <c:v>26.9</c:v>
                </c:pt>
                <c:pt idx="47">
                  <c:v>27</c:v>
                </c:pt>
                <c:pt idx="48">
                  <c:v>27</c:v>
                </c:pt>
                <c:pt idx="49">
                  <c:v>27</c:v>
                </c:pt>
                <c:pt idx="50">
                  <c:v>27</c:v>
                </c:pt>
                <c:pt idx="51">
                  <c:v>27</c:v>
                </c:pt>
                <c:pt idx="52">
                  <c:v>27.1</c:v>
                </c:pt>
                <c:pt idx="53">
                  <c:v>27.2</c:v>
                </c:pt>
                <c:pt idx="54">
                  <c:v>27.3</c:v>
                </c:pt>
                <c:pt idx="55">
                  <c:v>27.3</c:v>
                </c:pt>
                <c:pt idx="56">
                  <c:v>27.4</c:v>
                </c:pt>
                <c:pt idx="57">
                  <c:v>27.4</c:v>
                </c:pt>
                <c:pt idx="58">
                  <c:v>27.4</c:v>
                </c:pt>
                <c:pt idx="59">
                  <c:v>27.4</c:v>
                </c:pt>
                <c:pt idx="60">
                  <c:v>27.4</c:v>
                </c:pt>
                <c:pt idx="61">
                  <c:v>27.4</c:v>
                </c:pt>
                <c:pt idx="62">
                  <c:v>27.4</c:v>
                </c:pt>
                <c:pt idx="63">
                  <c:v>27.4</c:v>
                </c:pt>
                <c:pt idx="64">
                  <c:v>27.4</c:v>
                </c:pt>
                <c:pt idx="65">
                  <c:v>27.4</c:v>
                </c:pt>
                <c:pt idx="66">
                  <c:v>27.4</c:v>
                </c:pt>
                <c:pt idx="67">
                  <c:v>27.4</c:v>
                </c:pt>
                <c:pt idx="68">
                  <c:v>27.4</c:v>
                </c:pt>
                <c:pt idx="69">
                  <c:v>27.2</c:v>
                </c:pt>
                <c:pt idx="70">
                  <c:v>27.2</c:v>
                </c:pt>
                <c:pt idx="71">
                  <c:v>27.2</c:v>
                </c:pt>
                <c:pt idx="72">
                  <c:v>27.2</c:v>
                </c:pt>
                <c:pt idx="73">
                  <c:v>27.2</c:v>
                </c:pt>
                <c:pt idx="74">
                  <c:v>27.2</c:v>
                </c:pt>
                <c:pt idx="75">
                  <c:v>27.2</c:v>
                </c:pt>
                <c:pt idx="76">
                  <c:v>27.2</c:v>
                </c:pt>
                <c:pt idx="77">
                  <c:v>27.2</c:v>
                </c:pt>
                <c:pt idx="78">
                  <c:v>27.3</c:v>
                </c:pt>
                <c:pt idx="79">
                  <c:v>27.3</c:v>
                </c:pt>
                <c:pt idx="80">
                  <c:v>27.2</c:v>
                </c:pt>
                <c:pt idx="81">
                  <c:v>27.2</c:v>
                </c:pt>
                <c:pt idx="82">
                  <c:v>27.2</c:v>
                </c:pt>
                <c:pt idx="83">
                  <c:v>27.1</c:v>
                </c:pt>
                <c:pt idx="84">
                  <c:v>27.1</c:v>
                </c:pt>
                <c:pt idx="85">
                  <c:v>27.1</c:v>
                </c:pt>
                <c:pt idx="86">
                  <c:v>27.1</c:v>
                </c:pt>
                <c:pt idx="87">
                  <c:v>27.1</c:v>
                </c:pt>
                <c:pt idx="88">
                  <c:v>27.2</c:v>
                </c:pt>
                <c:pt idx="89">
                  <c:v>27.2</c:v>
                </c:pt>
                <c:pt idx="90">
                  <c:v>27.2</c:v>
                </c:pt>
                <c:pt idx="91">
                  <c:v>27.1</c:v>
                </c:pt>
                <c:pt idx="92">
                  <c:v>27.1</c:v>
                </c:pt>
                <c:pt idx="93">
                  <c:v>27.1</c:v>
                </c:pt>
                <c:pt idx="94">
                  <c:v>27.2</c:v>
                </c:pt>
                <c:pt idx="95">
                  <c:v>27.2</c:v>
                </c:pt>
                <c:pt idx="96">
                  <c:v>27.2</c:v>
                </c:pt>
                <c:pt idx="97">
                  <c:v>27.2</c:v>
                </c:pt>
                <c:pt idx="98">
                  <c:v>27.2</c:v>
                </c:pt>
                <c:pt idx="99">
                  <c:v>27.1</c:v>
                </c:pt>
                <c:pt idx="100">
                  <c:v>27.1</c:v>
                </c:pt>
                <c:pt idx="101">
                  <c:v>27.1</c:v>
                </c:pt>
                <c:pt idx="102">
                  <c:v>27.2</c:v>
                </c:pt>
                <c:pt idx="103">
                  <c:v>27.2</c:v>
                </c:pt>
                <c:pt idx="104">
                  <c:v>27.3</c:v>
                </c:pt>
                <c:pt idx="105">
                  <c:v>27.3</c:v>
                </c:pt>
                <c:pt idx="106">
                  <c:v>27.4</c:v>
                </c:pt>
                <c:pt idx="107">
                  <c:v>27.4</c:v>
                </c:pt>
                <c:pt idx="108">
                  <c:v>27.4</c:v>
                </c:pt>
                <c:pt idx="109">
                  <c:v>27.5</c:v>
                </c:pt>
                <c:pt idx="110">
                  <c:v>27.5</c:v>
                </c:pt>
                <c:pt idx="111">
                  <c:v>27.5</c:v>
                </c:pt>
                <c:pt idx="112">
                  <c:v>27.5</c:v>
                </c:pt>
                <c:pt idx="113">
                  <c:v>27.5</c:v>
                </c:pt>
                <c:pt idx="114">
                  <c:v>27.6</c:v>
                </c:pt>
                <c:pt idx="115">
                  <c:v>27.7</c:v>
                </c:pt>
                <c:pt idx="116">
                  <c:v>27.8</c:v>
                </c:pt>
                <c:pt idx="117">
                  <c:v>27.9</c:v>
                </c:pt>
                <c:pt idx="118">
                  <c:v>27.9</c:v>
                </c:pt>
                <c:pt idx="119">
                  <c:v>28.1</c:v>
                </c:pt>
                <c:pt idx="120">
                  <c:v>28.2</c:v>
                </c:pt>
                <c:pt idx="121">
                  <c:v>28.2</c:v>
                </c:pt>
                <c:pt idx="122">
                  <c:v>28.3</c:v>
                </c:pt>
                <c:pt idx="123">
                  <c:v>28.4</c:v>
                </c:pt>
                <c:pt idx="124">
                  <c:v>28.5</c:v>
                </c:pt>
                <c:pt idx="125">
                  <c:v>28.7</c:v>
                </c:pt>
                <c:pt idx="126">
                  <c:v>28.7</c:v>
                </c:pt>
                <c:pt idx="127">
                  <c:v>28.8</c:v>
                </c:pt>
                <c:pt idx="128">
                  <c:v>29</c:v>
                </c:pt>
                <c:pt idx="129">
                  <c:v>29</c:v>
                </c:pt>
                <c:pt idx="130">
                  <c:v>29.2</c:v>
                </c:pt>
                <c:pt idx="131">
                  <c:v>29.3</c:v>
                </c:pt>
                <c:pt idx="132">
                  <c:v>29.3</c:v>
                </c:pt>
                <c:pt idx="133">
                  <c:v>29.5</c:v>
                </c:pt>
                <c:pt idx="134">
                  <c:v>29.6</c:v>
                </c:pt>
                <c:pt idx="135">
                  <c:v>29.8</c:v>
                </c:pt>
                <c:pt idx="136">
                  <c:v>29.9</c:v>
                </c:pt>
                <c:pt idx="137">
                  <c:v>30.1</c:v>
                </c:pt>
                <c:pt idx="138">
                  <c:v>30.1</c:v>
                </c:pt>
                <c:pt idx="139">
                  <c:v>30.3</c:v>
                </c:pt>
                <c:pt idx="140">
                  <c:v>30.6</c:v>
                </c:pt>
                <c:pt idx="141">
                  <c:v>30.8</c:v>
                </c:pt>
                <c:pt idx="142">
                  <c:v>30.9</c:v>
                </c:pt>
                <c:pt idx="143">
                  <c:v>31.1</c:v>
                </c:pt>
                <c:pt idx="144">
                  <c:v>31.3</c:v>
                </c:pt>
                <c:pt idx="145">
                  <c:v>31.5</c:v>
                </c:pt>
                <c:pt idx="146">
                  <c:v>31.8</c:v>
                </c:pt>
                <c:pt idx="147">
                  <c:v>31.9</c:v>
                </c:pt>
                <c:pt idx="148">
                  <c:v>32.1</c:v>
                </c:pt>
                <c:pt idx="149">
                  <c:v>32.299999999999997</c:v>
                </c:pt>
                <c:pt idx="150">
                  <c:v>32.4</c:v>
                </c:pt>
                <c:pt idx="151">
                  <c:v>32.700000000000003</c:v>
                </c:pt>
                <c:pt idx="152">
                  <c:v>32.9</c:v>
                </c:pt>
                <c:pt idx="153">
                  <c:v>33.1</c:v>
                </c:pt>
                <c:pt idx="154">
                  <c:v>33.200000000000003</c:v>
                </c:pt>
                <c:pt idx="155">
                  <c:v>33.5</c:v>
                </c:pt>
                <c:pt idx="156">
                  <c:v>33.700000000000003</c:v>
                </c:pt>
                <c:pt idx="157">
                  <c:v>34.1</c:v>
                </c:pt>
                <c:pt idx="158">
                  <c:v>34.200000000000003</c:v>
                </c:pt>
                <c:pt idx="159">
                  <c:v>34.5</c:v>
                </c:pt>
                <c:pt idx="160">
                  <c:v>34.799999999999997</c:v>
                </c:pt>
                <c:pt idx="161">
                  <c:v>35.1</c:v>
                </c:pt>
                <c:pt idx="162">
                  <c:v>35.4</c:v>
                </c:pt>
                <c:pt idx="163">
                  <c:v>35.799999999999997</c:v>
                </c:pt>
                <c:pt idx="164">
                  <c:v>36</c:v>
                </c:pt>
                <c:pt idx="165">
                  <c:v>36.4</c:v>
                </c:pt>
                <c:pt idx="166">
                  <c:v>36.799999999999997</c:v>
                </c:pt>
                <c:pt idx="167">
                  <c:v>37.299999999999997</c:v>
                </c:pt>
                <c:pt idx="168">
                  <c:v>37.700000000000003</c:v>
                </c:pt>
                <c:pt idx="169">
                  <c:v>38</c:v>
                </c:pt>
                <c:pt idx="170">
                  <c:v>38.299999999999997</c:v>
                </c:pt>
                <c:pt idx="171">
                  <c:v>38.6</c:v>
                </c:pt>
                <c:pt idx="172">
                  <c:v>39</c:v>
                </c:pt>
                <c:pt idx="173">
                  <c:v>39.4</c:v>
                </c:pt>
                <c:pt idx="174">
                  <c:v>39.9</c:v>
                </c:pt>
                <c:pt idx="175">
                  <c:v>40.299999999999997</c:v>
                </c:pt>
                <c:pt idx="176">
                  <c:v>40.700000000000003</c:v>
                </c:pt>
                <c:pt idx="177">
                  <c:v>41.2</c:v>
                </c:pt>
                <c:pt idx="178">
                  <c:v>41.7</c:v>
                </c:pt>
                <c:pt idx="179">
                  <c:v>42.1</c:v>
                </c:pt>
                <c:pt idx="180">
                  <c:v>42.5</c:v>
                </c:pt>
                <c:pt idx="181">
                  <c:v>43</c:v>
                </c:pt>
                <c:pt idx="182">
                  <c:v>43.7</c:v>
                </c:pt>
                <c:pt idx="183">
                  <c:v>44.2</c:v>
                </c:pt>
                <c:pt idx="184">
                  <c:v>45</c:v>
                </c:pt>
                <c:pt idx="185">
                  <c:v>45.8</c:v>
                </c:pt>
                <c:pt idx="186">
                  <c:v>46.7</c:v>
                </c:pt>
                <c:pt idx="187">
                  <c:v>47.3</c:v>
                </c:pt>
                <c:pt idx="188">
                  <c:v>48</c:v>
                </c:pt>
                <c:pt idx="189">
                  <c:v>48.9</c:v>
                </c:pt>
                <c:pt idx="190">
                  <c:v>50.1</c:v>
                </c:pt>
                <c:pt idx="191">
                  <c:v>51.1</c:v>
                </c:pt>
                <c:pt idx="192">
                  <c:v>52.1</c:v>
                </c:pt>
                <c:pt idx="193">
                  <c:v>52.9</c:v>
                </c:pt>
                <c:pt idx="194">
                  <c:v>54</c:v>
                </c:pt>
                <c:pt idx="195">
                  <c:v>55.1</c:v>
                </c:pt>
                <c:pt idx="196">
                  <c:v>56.2</c:v>
                </c:pt>
                <c:pt idx="197">
                  <c:v>57.5</c:v>
                </c:pt>
                <c:pt idx="198">
                  <c:v>58.9</c:v>
                </c:pt>
                <c:pt idx="199">
                  <c:v>60.5</c:v>
                </c:pt>
                <c:pt idx="200">
                  <c:v>62.1</c:v>
                </c:pt>
                <c:pt idx="201">
                  <c:v>64</c:v>
                </c:pt>
                <c:pt idx="202">
                  <c:v>66</c:v>
                </c:pt>
                <c:pt idx="203">
                  <c:v>68</c:v>
                </c:pt>
                <c:pt idx="204">
                  <c:v>70.400000000000006</c:v>
                </c:pt>
                <c:pt idx="205">
                  <c:v>72.7</c:v>
                </c:pt>
                <c:pt idx="206">
                  <c:v>75.2</c:v>
                </c:pt>
                <c:pt idx="207">
                  <c:v>78</c:v>
                </c:pt>
                <c:pt idx="208">
                  <c:v>80.900000000000006</c:v>
                </c:pt>
                <c:pt idx="209">
                  <c:v>84.2</c:v>
                </c:pt>
                <c:pt idx="210">
                  <c:v>87.7</c:v>
                </c:pt>
                <c:pt idx="211">
                  <c:v>91.3</c:v>
                </c:pt>
                <c:pt idx="212">
                  <c:v>95.1</c:v>
                </c:pt>
                <c:pt idx="213">
                  <c:v>99.2</c:v>
                </c:pt>
                <c:pt idx="214">
                  <c:v>104</c:v>
                </c:pt>
                <c:pt idx="215">
                  <c:v>109</c:v>
                </c:pt>
                <c:pt idx="216">
                  <c:v>114.2</c:v>
                </c:pt>
                <c:pt idx="217">
                  <c:v>119.6</c:v>
                </c:pt>
                <c:pt idx="218">
                  <c:v>125.3</c:v>
                </c:pt>
                <c:pt idx="219">
                  <c:v>131.69999999999999</c:v>
                </c:pt>
                <c:pt idx="220">
                  <c:v>139</c:v>
                </c:pt>
                <c:pt idx="221">
                  <c:v>147.9</c:v>
                </c:pt>
                <c:pt idx="222">
                  <c:v>156.4</c:v>
                </c:pt>
                <c:pt idx="223">
                  <c:v>164.6</c:v>
                </c:pt>
                <c:pt idx="224">
                  <c:v>174.3</c:v>
                </c:pt>
                <c:pt idx="225">
                  <c:v>185</c:v>
                </c:pt>
                <c:pt idx="226">
                  <c:v>196.7</c:v>
                </c:pt>
                <c:pt idx="227">
                  <c:v>210.8</c:v>
                </c:pt>
                <c:pt idx="228">
                  <c:v>233.9</c:v>
                </c:pt>
                <c:pt idx="229">
                  <c:v>276.3</c:v>
                </c:pt>
                <c:pt idx="230">
                  <c:v>326.8</c:v>
                </c:pt>
                <c:pt idx="231">
                  <c:v>349.7</c:v>
                </c:pt>
                <c:pt idx="232">
                  <c:v>363.8</c:v>
                </c:pt>
                <c:pt idx="233">
                  <c:v>375.6</c:v>
                </c:pt>
                <c:pt idx="234">
                  <c:v>385.1</c:v>
                </c:pt>
                <c:pt idx="235">
                  <c:v>393.2</c:v>
                </c:pt>
                <c:pt idx="236">
                  <c:v>400</c:v>
                </c:pt>
                <c:pt idx="237">
                  <c:v>405.8</c:v>
                </c:pt>
                <c:pt idx="238">
                  <c:v>410.5</c:v>
                </c:pt>
                <c:pt idx="239">
                  <c:v>414.2</c:v>
                </c:pt>
                <c:pt idx="240">
                  <c:v>416.9</c:v>
                </c:pt>
                <c:pt idx="241">
                  <c:v>418.8</c:v>
                </c:pt>
                <c:pt idx="242">
                  <c:v>420.1</c:v>
                </c:pt>
                <c:pt idx="243">
                  <c:v>421</c:v>
                </c:pt>
                <c:pt idx="244">
                  <c:v>421.5</c:v>
                </c:pt>
                <c:pt idx="245">
                  <c:v>421.5</c:v>
                </c:pt>
                <c:pt idx="246">
                  <c:v>421.6</c:v>
                </c:pt>
                <c:pt idx="247">
                  <c:v>421.8</c:v>
                </c:pt>
                <c:pt idx="248">
                  <c:v>421.9</c:v>
                </c:pt>
                <c:pt idx="249">
                  <c:v>422.2</c:v>
                </c:pt>
                <c:pt idx="250">
                  <c:v>422.5</c:v>
                </c:pt>
                <c:pt idx="251">
                  <c:v>422.5</c:v>
                </c:pt>
                <c:pt idx="252">
                  <c:v>422.7</c:v>
                </c:pt>
                <c:pt idx="253">
                  <c:v>422.9</c:v>
                </c:pt>
                <c:pt idx="254">
                  <c:v>422.8</c:v>
                </c:pt>
                <c:pt idx="255">
                  <c:v>422.7</c:v>
                </c:pt>
                <c:pt idx="256">
                  <c:v>422.5</c:v>
                </c:pt>
                <c:pt idx="257">
                  <c:v>422.3</c:v>
                </c:pt>
                <c:pt idx="258">
                  <c:v>421.9</c:v>
                </c:pt>
                <c:pt idx="259">
                  <c:v>421.4</c:v>
                </c:pt>
                <c:pt idx="260">
                  <c:v>421</c:v>
                </c:pt>
                <c:pt idx="261">
                  <c:v>420.6</c:v>
                </c:pt>
                <c:pt idx="262">
                  <c:v>420.2</c:v>
                </c:pt>
                <c:pt idx="263">
                  <c:v>419.5</c:v>
                </c:pt>
                <c:pt idx="264">
                  <c:v>418.7</c:v>
                </c:pt>
                <c:pt idx="265">
                  <c:v>417.4</c:v>
                </c:pt>
                <c:pt idx="266">
                  <c:v>416.6</c:v>
                </c:pt>
                <c:pt idx="267">
                  <c:v>415.6</c:v>
                </c:pt>
                <c:pt idx="268">
                  <c:v>414.8</c:v>
                </c:pt>
                <c:pt idx="269">
                  <c:v>414</c:v>
                </c:pt>
                <c:pt idx="270">
                  <c:v>413.2</c:v>
                </c:pt>
                <c:pt idx="271">
                  <c:v>412.4</c:v>
                </c:pt>
                <c:pt idx="272">
                  <c:v>411.6</c:v>
                </c:pt>
                <c:pt idx="273">
                  <c:v>410.9</c:v>
                </c:pt>
                <c:pt idx="274">
                  <c:v>410</c:v>
                </c:pt>
                <c:pt idx="275">
                  <c:v>409</c:v>
                </c:pt>
                <c:pt idx="276">
                  <c:v>408</c:v>
                </c:pt>
                <c:pt idx="277">
                  <c:v>407.1</c:v>
                </c:pt>
                <c:pt idx="278">
                  <c:v>406.4</c:v>
                </c:pt>
                <c:pt idx="279">
                  <c:v>405.6</c:v>
                </c:pt>
                <c:pt idx="280">
                  <c:v>404.9</c:v>
                </c:pt>
                <c:pt idx="281">
                  <c:v>404.2</c:v>
                </c:pt>
                <c:pt idx="282">
                  <c:v>403.5</c:v>
                </c:pt>
                <c:pt idx="283">
                  <c:v>402.9</c:v>
                </c:pt>
                <c:pt idx="284">
                  <c:v>402.1</c:v>
                </c:pt>
                <c:pt idx="285">
                  <c:v>401.1</c:v>
                </c:pt>
                <c:pt idx="286">
                  <c:v>400.3</c:v>
                </c:pt>
                <c:pt idx="287">
                  <c:v>399.6</c:v>
                </c:pt>
                <c:pt idx="288">
                  <c:v>398.9</c:v>
                </c:pt>
                <c:pt idx="289">
                  <c:v>398.2</c:v>
                </c:pt>
                <c:pt idx="290">
                  <c:v>397.6</c:v>
                </c:pt>
                <c:pt idx="291">
                  <c:v>397</c:v>
                </c:pt>
                <c:pt idx="292">
                  <c:v>396.3</c:v>
                </c:pt>
                <c:pt idx="293">
                  <c:v>395.6</c:v>
                </c:pt>
                <c:pt idx="294">
                  <c:v>395</c:v>
                </c:pt>
                <c:pt idx="295">
                  <c:v>394.3</c:v>
                </c:pt>
                <c:pt idx="296">
                  <c:v>393.5</c:v>
                </c:pt>
                <c:pt idx="297">
                  <c:v>393</c:v>
                </c:pt>
                <c:pt idx="298">
                  <c:v>392.2</c:v>
                </c:pt>
                <c:pt idx="299">
                  <c:v>391.5</c:v>
                </c:pt>
                <c:pt idx="300">
                  <c:v>390.7</c:v>
                </c:pt>
                <c:pt idx="301">
                  <c:v>390</c:v>
                </c:pt>
                <c:pt idx="302">
                  <c:v>389.3</c:v>
                </c:pt>
                <c:pt idx="303">
                  <c:v>388.7</c:v>
                </c:pt>
                <c:pt idx="304">
                  <c:v>388.1</c:v>
                </c:pt>
                <c:pt idx="305">
                  <c:v>387.6</c:v>
                </c:pt>
                <c:pt idx="306">
                  <c:v>387.1</c:v>
                </c:pt>
                <c:pt idx="307">
                  <c:v>386.7</c:v>
                </c:pt>
                <c:pt idx="308">
                  <c:v>386.3</c:v>
                </c:pt>
                <c:pt idx="309">
                  <c:v>385.8</c:v>
                </c:pt>
                <c:pt idx="310">
                  <c:v>385.4</c:v>
                </c:pt>
                <c:pt idx="311">
                  <c:v>384.8</c:v>
                </c:pt>
                <c:pt idx="312">
                  <c:v>384.4</c:v>
                </c:pt>
                <c:pt idx="313">
                  <c:v>383.9</c:v>
                </c:pt>
                <c:pt idx="314">
                  <c:v>383.4</c:v>
                </c:pt>
                <c:pt idx="315">
                  <c:v>383</c:v>
                </c:pt>
                <c:pt idx="316">
                  <c:v>382.5</c:v>
                </c:pt>
                <c:pt idx="317">
                  <c:v>382</c:v>
                </c:pt>
                <c:pt idx="318">
                  <c:v>381.4</c:v>
                </c:pt>
                <c:pt idx="319">
                  <c:v>381</c:v>
                </c:pt>
                <c:pt idx="320">
                  <c:v>380.5</c:v>
                </c:pt>
                <c:pt idx="321">
                  <c:v>380</c:v>
                </c:pt>
                <c:pt idx="322">
                  <c:v>379.6</c:v>
                </c:pt>
                <c:pt idx="323">
                  <c:v>379.1</c:v>
                </c:pt>
                <c:pt idx="324">
                  <c:v>378.7</c:v>
                </c:pt>
                <c:pt idx="325">
                  <c:v>378.2</c:v>
                </c:pt>
                <c:pt idx="326">
                  <c:v>377.8</c:v>
                </c:pt>
                <c:pt idx="327">
                  <c:v>377.4</c:v>
                </c:pt>
                <c:pt idx="328">
                  <c:v>377.1</c:v>
                </c:pt>
                <c:pt idx="329">
                  <c:v>376.8</c:v>
                </c:pt>
                <c:pt idx="330">
                  <c:v>376.3</c:v>
                </c:pt>
                <c:pt idx="331">
                  <c:v>375.8</c:v>
                </c:pt>
                <c:pt idx="332">
                  <c:v>375.5</c:v>
                </c:pt>
                <c:pt idx="333">
                  <c:v>375.1</c:v>
                </c:pt>
                <c:pt idx="334">
                  <c:v>374.6</c:v>
                </c:pt>
                <c:pt idx="335">
                  <c:v>374.2</c:v>
                </c:pt>
                <c:pt idx="336">
                  <c:v>373.9</c:v>
                </c:pt>
                <c:pt idx="337">
                  <c:v>373.7</c:v>
                </c:pt>
                <c:pt idx="338">
                  <c:v>373.4</c:v>
                </c:pt>
                <c:pt idx="339">
                  <c:v>373.1</c:v>
                </c:pt>
                <c:pt idx="340">
                  <c:v>372.9</c:v>
                </c:pt>
                <c:pt idx="341">
                  <c:v>372.7</c:v>
                </c:pt>
                <c:pt idx="342">
                  <c:v>372.3</c:v>
                </c:pt>
                <c:pt idx="343">
                  <c:v>372</c:v>
                </c:pt>
                <c:pt idx="344">
                  <c:v>371.7</c:v>
                </c:pt>
                <c:pt idx="345">
                  <c:v>371.4</c:v>
                </c:pt>
                <c:pt idx="346">
                  <c:v>371.1</c:v>
                </c:pt>
                <c:pt idx="347">
                  <c:v>370.8</c:v>
                </c:pt>
                <c:pt idx="348">
                  <c:v>370.5</c:v>
                </c:pt>
                <c:pt idx="349">
                  <c:v>370.3</c:v>
                </c:pt>
                <c:pt idx="350">
                  <c:v>370</c:v>
                </c:pt>
                <c:pt idx="351">
                  <c:v>369.7</c:v>
                </c:pt>
                <c:pt idx="352">
                  <c:v>369.4</c:v>
                </c:pt>
                <c:pt idx="353">
                  <c:v>369.1</c:v>
                </c:pt>
                <c:pt idx="354">
                  <c:v>368.6</c:v>
                </c:pt>
                <c:pt idx="355">
                  <c:v>368.4</c:v>
                </c:pt>
                <c:pt idx="356">
                  <c:v>368</c:v>
                </c:pt>
                <c:pt idx="357">
                  <c:v>367.8</c:v>
                </c:pt>
                <c:pt idx="358">
                  <c:v>367.5</c:v>
                </c:pt>
                <c:pt idx="359">
                  <c:v>367.3</c:v>
                </c:pt>
                <c:pt idx="360">
                  <c:v>367.3</c:v>
                </c:pt>
                <c:pt idx="361">
                  <c:v>367.3</c:v>
                </c:pt>
                <c:pt idx="362">
                  <c:v>367.4</c:v>
                </c:pt>
                <c:pt idx="363">
                  <c:v>367.5</c:v>
                </c:pt>
                <c:pt idx="364">
                  <c:v>367.3</c:v>
                </c:pt>
                <c:pt idx="365">
                  <c:v>367.3</c:v>
                </c:pt>
                <c:pt idx="366">
                  <c:v>367.1</c:v>
                </c:pt>
                <c:pt idx="367">
                  <c:v>367</c:v>
                </c:pt>
                <c:pt idx="368">
                  <c:v>366.9</c:v>
                </c:pt>
                <c:pt idx="369">
                  <c:v>366.8</c:v>
                </c:pt>
                <c:pt idx="370">
                  <c:v>366.6</c:v>
                </c:pt>
                <c:pt idx="371">
                  <c:v>366.5</c:v>
                </c:pt>
                <c:pt idx="372">
                  <c:v>366.3</c:v>
                </c:pt>
                <c:pt idx="373">
                  <c:v>366.3</c:v>
                </c:pt>
                <c:pt idx="374">
                  <c:v>366.1</c:v>
                </c:pt>
                <c:pt idx="375">
                  <c:v>366</c:v>
                </c:pt>
                <c:pt idx="376">
                  <c:v>366</c:v>
                </c:pt>
                <c:pt idx="377">
                  <c:v>366</c:v>
                </c:pt>
                <c:pt idx="378">
                  <c:v>365.7</c:v>
                </c:pt>
                <c:pt idx="379">
                  <c:v>365.6</c:v>
                </c:pt>
                <c:pt idx="380">
                  <c:v>365.3</c:v>
                </c:pt>
                <c:pt idx="381">
                  <c:v>365.2</c:v>
                </c:pt>
                <c:pt idx="382">
                  <c:v>365</c:v>
                </c:pt>
                <c:pt idx="383">
                  <c:v>365</c:v>
                </c:pt>
                <c:pt idx="384">
                  <c:v>365</c:v>
                </c:pt>
                <c:pt idx="385">
                  <c:v>365</c:v>
                </c:pt>
                <c:pt idx="386">
                  <c:v>365</c:v>
                </c:pt>
                <c:pt idx="387">
                  <c:v>364.9</c:v>
                </c:pt>
                <c:pt idx="388">
                  <c:v>364.9</c:v>
                </c:pt>
                <c:pt idx="389">
                  <c:v>364.9</c:v>
                </c:pt>
                <c:pt idx="390">
                  <c:v>364.9</c:v>
                </c:pt>
                <c:pt idx="391">
                  <c:v>364.9</c:v>
                </c:pt>
                <c:pt idx="392">
                  <c:v>364.9</c:v>
                </c:pt>
                <c:pt idx="393">
                  <c:v>364.9</c:v>
                </c:pt>
                <c:pt idx="394">
                  <c:v>364.9</c:v>
                </c:pt>
                <c:pt idx="395">
                  <c:v>364.9</c:v>
                </c:pt>
                <c:pt idx="396">
                  <c:v>364.9</c:v>
                </c:pt>
                <c:pt idx="397">
                  <c:v>364.9</c:v>
                </c:pt>
                <c:pt idx="398">
                  <c:v>365.1</c:v>
                </c:pt>
                <c:pt idx="399">
                  <c:v>365.3</c:v>
                </c:pt>
                <c:pt idx="400">
                  <c:v>365.4</c:v>
                </c:pt>
                <c:pt idx="401">
                  <c:v>365.7</c:v>
                </c:pt>
                <c:pt idx="402">
                  <c:v>365.9</c:v>
                </c:pt>
                <c:pt idx="403">
                  <c:v>366.2</c:v>
                </c:pt>
                <c:pt idx="404">
                  <c:v>366.7</c:v>
                </c:pt>
                <c:pt idx="405">
                  <c:v>367.1</c:v>
                </c:pt>
                <c:pt idx="406">
                  <c:v>367.6</c:v>
                </c:pt>
                <c:pt idx="407">
                  <c:v>368</c:v>
                </c:pt>
                <c:pt idx="408">
                  <c:v>368.4</c:v>
                </c:pt>
                <c:pt idx="409">
                  <c:v>368.8</c:v>
                </c:pt>
                <c:pt idx="410">
                  <c:v>369.1</c:v>
                </c:pt>
                <c:pt idx="411">
                  <c:v>369.5</c:v>
                </c:pt>
                <c:pt idx="412">
                  <c:v>369.9</c:v>
                </c:pt>
                <c:pt idx="413">
                  <c:v>370.4</c:v>
                </c:pt>
                <c:pt idx="414">
                  <c:v>370.7</c:v>
                </c:pt>
                <c:pt idx="415">
                  <c:v>371</c:v>
                </c:pt>
                <c:pt idx="416">
                  <c:v>371.1</c:v>
                </c:pt>
                <c:pt idx="417">
                  <c:v>371.3</c:v>
                </c:pt>
                <c:pt idx="418">
                  <c:v>371.4</c:v>
                </c:pt>
                <c:pt idx="419">
                  <c:v>371.4</c:v>
                </c:pt>
                <c:pt idx="420">
                  <c:v>371.5</c:v>
                </c:pt>
                <c:pt idx="421">
                  <c:v>371.5</c:v>
                </c:pt>
                <c:pt idx="422">
                  <c:v>371.5</c:v>
                </c:pt>
                <c:pt idx="423">
                  <c:v>371.5</c:v>
                </c:pt>
                <c:pt idx="424">
                  <c:v>371.5</c:v>
                </c:pt>
                <c:pt idx="425">
                  <c:v>371.5</c:v>
                </c:pt>
                <c:pt idx="426">
                  <c:v>371.5</c:v>
                </c:pt>
                <c:pt idx="427">
                  <c:v>371.4</c:v>
                </c:pt>
                <c:pt idx="428">
                  <c:v>371.4</c:v>
                </c:pt>
                <c:pt idx="429">
                  <c:v>371.5</c:v>
                </c:pt>
                <c:pt idx="430">
                  <c:v>371.5</c:v>
                </c:pt>
                <c:pt idx="431">
                  <c:v>371.5</c:v>
                </c:pt>
                <c:pt idx="432">
                  <c:v>371.5</c:v>
                </c:pt>
                <c:pt idx="433">
                  <c:v>371.5</c:v>
                </c:pt>
                <c:pt idx="434">
                  <c:v>371.5</c:v>
                </c:pt>
                <c:pt idx="435">
                  <c:v>371.5</c:v>
                </c:pt>
                <c:pt idx="436">
                  <c:v>371.4</c:v>
                </c:pt>
                <c:pt idx="437">
                  <c:v>371.4</c:v>
                </c:pt>
                <c:pt idx="438">
                  <c:v>371.3</c:v>
                </c:pt>
                <c:pt idx="439">
                  <c:v>371.2</c:v>
                </c:pt>
                <c:pt idx="440">
                  <c:v>371</c:v>
                </c:pt>
                <c:pt idx="441">
                  <c:v>370.9</c:v>
                </c:pt>
                <c:pt idx="442">
                  <c:v>370.8</c:v>
                </c:pt>
                <c:pt idx="443">
                  <c:v>370.7</c:v>
                </c:pt>
                <c:pt idx="444">
                  <c:v>370.5</c:v>
                </c:pt>
                <c:pt idx="445">
                  <c:v>370.5</c:v>
                </c:pt>
                <c:pt idx="446">
                  <c:v>370.4</c:v>
                </c:pt>
                <c:pt idx="447">
                  <c:v>370.2</c:v>
                </c:pt>
                <c:pt idx="448">
                  <c:v>370</c:v>
                </c:pt>
                <c:pt idx="449">
                  <c:v>369.8</c:v>
                </c:pt>
                <c:pt idx="450">
                  <c:v>369.5</c:v>
                </c:pt>
                <c:pt idx="451">
                  <c:v>369.4</c:v>
                </c:pt>
                <c:pt idx="452">
                  <c:v>369.2</c:v>
                </c:pt>
                <c:pt idx="453">
                  <c:v>369</c:v>
                </c:pt>
                <c:pt idx="454">
                  <c:v>368.7</c:v>
                </c:pt>
                <c:pt idx="455">
                  <c:v>368.4</c:v>
                </c:pt>
                <c:pt idx="456">
                  <c:v>368.2</c:v>
                </c:pt>
                <c:pt idx="457">
                  <c:v>367.8</c:v>
                </c:pt>
                <c:pt idx="458">
                  <c:v>367.5</c:v>
                </c:pt>
                <c:pt idx="459">
                  <c:v>367.1</c:v>
                </c:pt>
                <c:pt idx="460">
                  <c:v>366.7</c:v>
                </c:pt>
                <c:pt idx="461">
                  <c:v>366.5</c:v>
                </c:pt>
                <c:pt idx="462">
                  <c:v>366.4</c:v>
                </c:pt>
                <c:pt idx="463">
                  <c:v>366.3</c:v>
                </c:pt>
                <c:pt idx="464">
                  <c:v>366</c:v>
                </c:pt>
                <c:pt idx="465">
                  <c:v>365.9</c:v>
                </c:pt>
                <c:pt idx="466">
                  <c:v>365.7</c:v>
                </c:pt>
                <c:pt idx="467">
                  <c:v>365.6</c:v>
                </c:pt>
                <c:pt idx="468">
                  <c:v>365.5</c:v>
                </c:pt>
                <c:pt idx="469">
                  <c:v>365.4</c:v>
                </c:pt>
                <c:pt idx="470">
                  <c:v>365.4</c:v>
                </c:pt>
                <c:pt idx="471">
                  <c:v>365.1</c:v>
                </c:pt>
                <c:pt idx="472">
                  <c:v>365</c:v>
                </c:pt>
                <c:pt idx="473">
                  <c:v>364.8</c:v>
                </c:pt>
                <c:pt idx="474">
                  <c:v>364.7</c:v>
                </c:pt>
                <c:pt idx="475">
                  <c:v>364.6</c:v>
                </c:pt>
                <c:pt idx="476">
                  <c:v>364.4</c:v>
                </c:pt>
                <c:pt idx="477">
                  <c:v>364.4</c:v>
                </c:pt>
                <c:pt idx="478">
                  <c:v>364.3</c:v>
                </c:pt>
                <c:pt idx="479">
                  <c:v>364.3</c:v>
                </c:pt>
                <c:pt idx="480">
                  <c:v>364</c:v>
                </c:pt>
                <c:pt idx="481">
                  <c:v>364</c:v>
                </c:pt>
                <c:pt idx="482">
                  <c:v>363.9</c:v>
                </c:pt>
                <c:pt idx="483">
                  <c:v>363.8</c:v>
                </c:pt>
                <c:pt idx="484">
                  <c:v>364</c:v>
                </c:pt>
                <c:pt idx="485">
                  <c:v>364</c:v>
                </c:pt>
                <c:pt idx="486">
                  <c:v>363.9</c:v>
                </c:pt>
                <c:pt idx="487">
                  <c:v>363.8</c:v>
                </c:pt>
                <c:pt idx="488">
                  <c:v>363.7</c:v>
                </c:pt>
                <c:pt idx="489">
                  <c:v>363.7</c:v>
                </c:pt>
                <c:pt idx="490">
                  <c:v>363.5</c:v>
                </c:pt>
                <c:pt idx="491">
                  <c:v>363.4</c:v>
                </c:pt>
                <c:pt idx="492">
                  <c:v>363.4</c:v>
                </c:pt>
                <c:pt idx="493">
                  <c:v>363.4</c:v>
                </c:pt>
                <c:pt idx="494">
                  <c:v>363.4</c:v>
                </c:pt>
                <c:pt idx="495">
                  <c:v>363.4</c:v>
                </c:pt>
                <c:pt idx="496">
                  <c:v>363.2</c:v>
                </c:pt>
                <c:pt idx="497">
                  <c:v>363.1</c:v>
                </c:pt>
                <c:pt idx="498">
                  <c:v>363.1</c:v>
                </c:pt>
                <c:pt idx="499">
                  <c:v>363.1</c:v>
                </c:pt>
                <c:pt idx="500">
                  <c:v>363.1</c:v>
                </c:pt>
                <c:pt idx="501">
                  <c:v>363</c:v>
                </c:pt>
                <c:pt idx="502">
                  <c:v>363</c:v>
                </c:pt>
                <c:pt idx="503">
                  <c:v>362.8</c:v>
                </c:pt>
                <c:pt idx="504">
                  <c:v>362.7</c:v>
                </c:pt>
                <c:pt idx="505">
                  <c:v>362.4</c:v>
                </c:pt>
                <c:pt idx="506">
                  <c:v>362.1</c:v>
                </c:pt>
                <c:pt idx="507">
                  <c:v>361.9</c:v>
                </c:pt>
                <c:pt idx="508">
                  <c:v>361.6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AA2E-4958-A212-3C4301E11816}"/>
            </c:ext>
          </c:extLst>
        </c:ser>
        <c:ser>
          <c:idx val="1"/>
          <c:order val="1"/>
          <c:tx>
            <c:strRef>
              <c:f>'device 1_2016-10-07_14-37-22'!$U$1:$U$2</c:f>
              <c:strCache>
                <c:ptCount val="2"/>
                <c:pt idx="0">
                  <c:v>CH17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1_2016-10-07_14-37-22'!$U$3:$U$562</c:f>
              <c:numCache>
                <c:formatCode>General</c:formatCode>
                <c:ptCount val="560"/>
                <c:pt idx="0">
                  <c:v>24.8</c:v>
                </c:pt>
                <c:pt idx="1">
                  <c:v>24.8</c:v>
                </c:pt>
                <c:pt idx="2">
                  <c:v>24.8</c:v>
                </c:pt>
                <c:pt idx="3">
                  <c:v>24.8</c:v>
                </c:pt>
                <c:pt idx="4">
                  <c:v>24.7</c:v>
                </c:pt>
                <c:pt idx="5">
                  <c:v>24.8</c:v>
                </c:pt>
                <c:pt idx="6">
                  <c:v>24.8</c:v>
                </c:pt>
                <c:pt idx="7">
                  <c:v>24.8</c:v>
                </c:pt>
                <c:pt idx="8">
                  <c:v>24.7</c:v>
                </c:pt>
                <c:pt idx="9">
                  <c:v>24.7</c:v>
                </c:pt>
                <c:pt idx="10">
                  <c:v>24.7</c:v>
                </c:pt>
                <c:pt idx="11">
                  <c:v>24.8</c:v>
                </c:pt>
                <c:pt idx="12">
                  <c:v>24.9</c:v>
                </c:pt>
                <c:pt idx="13">
                  <c:v>24.9</c:v>
                </c:pt>
                <c:pt idx="14">
                  <c:v>24.9</c:v>
                </c:pt>
                <c:pt idx="15">
                  <c:v>25</c:v>
                </c:pt>
                <c:pt idx="16">
                  <c:v>25.1</c:v>
                </c:pt>
                <c:pt idx="17">
                  <c:v>25.2</c:v>
                </c:pt>
                <c:pt idx="18">
                  <c:v>25.3</c:v>
                </c:pt>
                <c:pt idx="19">
                  <c:v>25.6</c:v>
                </c:pt>
                <c:pt idx="20">
                  <c:v>25.7</c:v>
                </c:pt>
                <c:pt idx="21">
                  <c:v>25.9</c:v>
                </c:pt>
                <c:pt idx="22">
                  <c:v>26</c:v>
                </c:pt>
                <c:pt idx="23">
                  <c:v>26.2</c:v>
                </c:pt>
                <c:pt idx="24">
                  <c:v>26.4</c:v>
                </c:pt>
                <c:pt idx="25">
                  <c:v>26.5</c:v>
                </c:pt>
                <c:pt idx="26">
                  <c:v>26.7</c:v>
                </c:pt>
                <c:pt idx="27">
                  <c:v>26.8</c:v>
                </c:pt>
                <c:pt idx="28">
                  <c:v>27</c:v>
                </c:pt>
                <c:pt idx="29">
                  <c:v>27</c:v>
                </c:pt>
                <c:pt idx="30">
                  <c:v>27.2</c:v>
                </c:pt>
                <c:pt idx="31">
                  <c:v>27.2</c:v>
                </c:pt>
                <c:pt idx="32">
                  <c:v>27.3</c:v>
                </c:pt>
                <c:pt idx="33">
                  <c:v>27.4</c:v>
                </c:pt>
                <c:pt idx="34">
                  <c:v>27.5</c:v>
                </c:pt>
                <c:pt idx="35">
                  <c:v>27.5</c:v>
                </c:pt>
                <c:pt idx="36">
                  <c:v>27.5</c:v>
                </c:pt>
                <c:pt idx="37">
                  <c:v>27.5</c:v>
                </c:pt>
                <c:pt idx="38">
                  <c:v>27.6</c:v>
                </c:pt>
                <c:pt idx="39">
                  <c:v>27.7</c:v>
                </c:pt>
                <c:pt idx="40">
                  <c:v>27.7</c:v>
                </c:pt>
                <c:pt idx="41">
                  <c:v>27.7</c:v>
                </c:pt>
                <c:pt idx="42">
                  <c:v>27.8</c:v>
                </c:pt>
                <c:pt idx="43">
                  <c:v>27.9</c:v>
                </c:pt>
                <c:pt idx="44">
                  <c:v>28</c:v>
                </c:pt>
                <c:pt idx="45">
                  <c:v>28</c:v>
                </c:pt>
                <c:pt idx="46">
                  <c:v>28.2</c:v>
                </c:pt>
                <c:pt idx="47">
                  <c:v>28.3</c:v>
                </c:pt>
                <c:pt idx="48">
                  <c:v>28.5</c:v>
                </c:pt>
                <c:pt idx="49">
                  <c:v>28.6</c:v>
                </c:pt>
                <c:pt idx="50">
                  <c:v>28.7</c:v>
                </c:pt>
                <c:pt idx="51">
                  <c:v>28.8</c:v>
                </c:pt>
                <c:pt idx="52">
                  <c:v>28.8</c:v>
                </c:pt>
                <c:pt idx="53">
                  <c:v>29</c:v>
                </c:pt>
                <c:pt idx="54">
                  <c:v>29</c:v>
                </c:pt>
                <c:pt idx="55">
                  <c:v>29</c:v>
                </c:pt>
                <c:pt idx="56">
                  <c:v>29.1</c:v>
                </c:pt>
                <c:pt idx="57">
                  <c:v>29.1</c:v>
                </c:pt>
                <c:pt idx="58">
                  <c:v>29</c:v>
                </c:pt>
                <c:pt idx="59">
                  <c:v>29.1</c:v>
                </c:pt>
                <c:pt idx="60">
                  <c:v>29.1</c:v>
                </c:pt>
                <c:pt idx="61">
                  <c:v>29.2</c:v>
                </c:pt>
                <c:pt idx="62">
                  <c:v>29.2</c:v>
                </c:pt>
                <c:pt idx="63">
                  <c:v>29.2</c:v>
                </c:pt>
                <c:pt idx="64">
                  <c:v>29.2</c:v>
                </c:pt>
                <c:pt idx="65">
                  <c:v>29.2</c:v>
                </c:pt>
                <c:pt idx="66">
                  <c:v>29.2</c:v>
                </c:pt>
                <c:pt idx="67">
                  <c:v>29.2</c:v>
                </c:pt>
                <c:pt idx="68">
                  <c:v>29.2</c:v>
                </c:pt>
                <c:pt idx="69">
                  <c:v>29.1</c:v>
                </c:pt>
                <c:pt idx="70">
                  <c:v>29.1</c:v>
                </c:pt>
                <c:pt idx="71">
                  <c:v>29</c:v>
                </c:pt>
                <c:pt idx="72">
                  <c:v>29</c:v>
                </c:pt>
                <c:pt idx="73">
                  <c:v>29</c:v>
                </c:pt>
                <c:pt idx="74">
                  <c:v>29</c:v>
                </c:pt>
                <c:pt idx="75">
                  <c:v>29.1</c:v>
                </c:pt>
                <c:pt idx="76">
                  <c:v>29.1</c:v>
                </c:pt>
                <c:pt idx="77">
                  <c:v>29.1</c:v>
                </c:pt>
                <c:pt idx="78">
                  <c:v>29</c:v>
                </c:pt>
                <c:pt idx="79">
                  <c:v>29</c:v>
                </c:pt>
                <c:pt idx="80">
                  <c:v>29</c:v>
                </c:pt>
                <c:pt idx="81">
                  <c:v>29</c:v>
                </c:pt>
                <c:pt idx="82">
                  <c:v>29</c:v>
                </c:pt>
                <c:pt idx="83">
                  <c:v>29</c:v>
                </c:pt>
                <c:pt idx="84">
                  <c:v>29</c:v>
                </c:pt>
                <c:pt idx="85">
                  <c:v>29</c:v>
                </c:pt>
                <c:pt idx="86">
                  <c:v>29</c:v>
                </c:pt>
                <c:pt idx="87">
                  <c:v>29</c:v>
                </c:pt>
                <c:pt idx="88">
                  <c:v>29.1</c:v>
                </c:pt>
                <c:pt idx="89">
                  <c:v>29.1</c:v>
                </c:pt>
                <c:pt idx="90">
                  <c:v>29.1</c:v>
                </c:pt>
                <c:pt idx="91">
                  <c:v>29</c:v>
                </c:pt>
                <c:pt idx="92">
                  <c:v>29</c:v>
                </c:pt>
                <c:pt idx="93">
                  <c:v>29</c:v>
                </c:pt>
                <c:pt idx="94">
                  <c:v>29</c:v>
                </c:pt>
                <c:pt idx="95">
                  <c:v>29</c:v>
                </c:pt>
                <c:pt idx="96">
                  <c:v>29</c:v>
                </c:pt>
                <c:pt idx="97">
                  <c:v>29</c:v>
                </c:pt>
                <c:pt idx="98">
                  <c:v>29</c:v>
                </c:pt>
                <c:pt idx="99">
                  <c:v>29</c:v>
                </c:pt>
                <c:pt idx="100">
                  <c:v>29</c:v>
                </c:pt>
                <c:pt idx="101">
                  <c:v>29</c:v>
                </c:pt>
                <c:pt idx="102">
                  <c:v>29</c:v>
                </c:pt>
                <c:pt idx="103">
                  <c:v>29</c:v>
                </c:pt>
                <c:pt idx="104">
                  <c:v>29</c:v>
                </c:pt>
                <c:pt idx="105">
                  <c:v>29</c:v>
                </c:pt>
                <c:pt idx="106">
                  <c:v>29</c:v>
                </c:pt>
                <c:pt idx="107">
                  <c:v>29</c:v>
                </c:pt>
                <c:pt idx="108">
                  <c:v>29</c:v>
                </c:pt>
                <c:pt idx="109">
                  <c:v>29</c:v>
                </c:pt>
                <c:pt idx="110">
                  <c:v>29</c:v>
                </c:pt>
                <c:pt idx="111">
                  <c:v>29</c:v>
                </c:pt>
                <c:pt idx="112">
                  <c:v>29</c:v>
                </c:pt>
                <c:pt idx="113">
                  <c:v>29</c:v>
                </c:pt>
                <c:pt idx="114">
                  <c:v>29</c:v>
                </c:pt>
                <c:pt idx="115">
                  <c:v>29</c:v>
                </c:pt>
                <c:pt idx="116">
                  <c:v>29</c:v>
                </c:pt>
                <c:pt idx="117">
                  <c:v>29</c:v>
                </c:pt>
                <c:pt idx="118">
                  <c:v>29</c:v>
                </c:pt>
                <c:pt idx="119">
                  <c:v>29</c:v>
                </c:pt>
                <c:pt idx="120">
                  <c:v>29.1</c:v>
                </c:pt>
                <c:pt idx="121">
                  <c:v>29.1</c:v>
                </c:pt>
                <c:pt idx="122">
                  <c:v>29.1</c:v>
                </c:pt>
                <c:pt idx="123">
                  <c:v>29.2</c:v>
                </c:pt>
                <c:pt idx="124">
                  <c:v>29.2</c:v>
                </c:pt>
                <c:pt idx="125">
                  <c:v>29.3</c:v>
                </c:pt>
                <c:pt idx="126">
                  <c:v>29.3</c:v>
                </c:pt>
                <c:pt idx="127">
                  <c:v>29.3</c:v>
                </c:pt>
                <c:pt idx="128">
                  <c:v>29.4</c:v>
                </c:pt>
                <c:pt idx="129">
                  <c:v>29.5</c:v>
                </c:pt>
                <c:pt idx="130">
                  <c:v>29.5</c:v>
                </c:pt>
                <c:pt idx="131">
                  <c:v>29.6</c:v>
                </c:pt>
                <c:pt idx="132">
                  <c:v>29.6</c:v>
                </c:pt>
                <c:pt idx="133">
                  <c:v>29.7</c:v>
                </c:pt>
                <c:pt idx="134">
                  <c:v>29.7</c:v>
                </c:pt>
                <c:pt idx="135">
                  <c:v>29.8</c:v>
                </c:pt>
                <c:pt idx="136">
                  <c:v>29.9</c:v>
                </c:pt>
                <c:pt idx="137">
                  <c:v>30</c:v>
                </c:pt>
                <c:pt idx="138">
                  <c:v>30</c:v>
                </c:pt>
                <c:pt idx="139">
                  <c:v>30</c:v>
                </c:pt>
                <c:pt idx="140">
                  <c:v>30.1</c:v>
                </c:pt>
                <c:pt idx="141">
                  <c:v>30.1</c:v>
                </c:pt>
                <c:pt idx="142">
                  <c:v>30.1</c:v>
                </c:pt>
                <c:pt idx="143">
                  <c:v>30.2</c:v>
                </c:pt>
                <c:pt idx="144">
                  <c:v>30.3</c:v>
                </c:pt>
                <c:pt idx="145">
                  <c:v>30.3</c:v>
                </c:pt>
                <c:pt idx="146">
                  <c:v>30.5</c:v>
                </c:pt>
                <c:pt idx="147">
                  <c:v>30.5</c:v>
                </c:pt>
                <c:pt idx="148">
                  <c:v>30.5</c:v>
                </c:pt>
                <c:pt idx="149">
                  <c:v>30.6</c:v>
                </c:pt>
                <c:pt idx="150">
                  <c:v>30.7</c:v>
                </c:pt>
                <c:pt idx="151">
                  <c:v>30.8</c:v>
                </c:pt>
                <c:pt idx="152">
                  <c:v>30.9</c:v>
                </c:pt>
                <c:pt idx="153">
                  <c:v>31</c:v>
                </c:pt>
                <c:pt idx="154">
                  <c:v>31.1</c:v>
                </c:pt>
                <c:pt idx="155">
                  <c:v>31.2</c:v>
                </c:pt>
                <c:pt idx="156">
                  <c:v>31.3</c:v>
                </c:pt>
                <c:pt idx="157">
                  <c:v>31.4</c:v>
                </c:pt>
                <c:pt idx="158">
                  <c:v>31.6</c:v>
                </c:pt>
                <c:pt idx="159">
                  <c:v>31.6</c:v>
                </c:pt>
                <c:pt idx="160">
                  <c:v>31.8</c:v>
                </c:pt>
                <c:pt idx="161">
                  <c:v>31.9</c:v>
                </c:pt>
                <c:pt idx="162">
                  <c:v>32.1</c:v>
                </c:pt>
                <c:pt idx="163">
                  <c:v>32.200000000000003</c:v>
                </c:pt>
                <c:pt idx="164">
                  <c:v>32.299999999999997</c:v>
                </c:pt>
                <c:pt idx="165">
                  <c:v>32.4</c:v>
                </c:pt>
                <c:pt idx="166">
                  <c:v>32.5</c:v>
                </c:pt>
                <c:pt idx="167">
                  <c:v>32.6</c:v>
                </c:pt>
                <c:pt idx="168">
                  <c:v>32.700000000000003</c:v>
                </c:pt>
                <c:pt idx="169">
                  <c:v>32.9</c:v>
                </c:pt>
                <c:pt idx="170">
                  <c:v>33</c:v>
                </c:pt>
                <c:pt idx="171">
                  <c:v>33.1</c:v>
                </c:pt>
                <c:pt idx="172">
                  <c:v>33.299999999999997</c:v>
                </c:pt>
                <c:pt idx="173">
                  <c:v>33.5</c:v>
                </c:pt>
                <c:pt idx="174">
                  <c:v>33.700000000000003</c:v>
                </c:pt>
                <c:pt idx="175">
                  <c:v>33.799999999999997</c:v>
                </c:pt>
                <c:pt idx="176">
                  <c:v>34</c:v>
                </c:pt>
                <c:pt idx="177">
                  <c:v>34.1</c:v>
                </c:pt>
                <c:pt idx="178">
                  <c:v>34.299999999999997</c:v>
                </c:pt>
                <c:pt idx="179">
                  <c:v>34.5</c:v>
                </c:pt>
                <c:pt idx="180">
                  <c:v>34.700000000000003</c:v>
                </c:pt>
                <c:pt idx="181">
                  <c:v>34.9</c:v>
                </c:pt>
                <c:pt idx="182">
                  <c:v>35</c:v>
                </c:pt>
                <c:pt idx="183">
                  <c:v>35.200000000000003</c:v>
                </c:pt>
                <c:pt idx="184">
                  <c:v>35.5</c:v>
                </c:pt>
                <c:pt idx="185">
                  <c:v>35.700000000000003</c:v>
                </c:pt>
                <c:pt idx="186">
                  <c:v>35.9</c:v>
                </c:pt>
                <c:pt idx="187">
                  <c:v>36</c:v>
                </c:pt>
                <c:pt idx="188">
                  <c:v>36.299999999999997</c:v>
                </c:pt>
                <c:pt idx="189">
                  <c:v>36.6</c:v>
                </c:pt>
                <c:pt idx="190">
                  <c:v>36.799999999999997</c:v>
                </c:pt>
                <c:pt idx="191">
                  <c:v>37.200000000000003</c:v>
                </c:pt>
                <c:pt idx="192">
                  <c:v>37.5</c:v>
                </c:pt>
                <c:pt idx="193">
                  <c:v>37.799999999999997</c:v>
                </c:pt>
                <c:pt idx="194">
                  <c:v>38.200000000000003</c:v>
                </c:pt>
                <c:pt idx="195">
                  <c:v>38.5</c:v>
                </c:pt>
                <c:pt idx="196">
                  <c:v>38.799999999999997</c:v>
                </c:pt>
                <c:pt idx="197">
                  <c:v>39.200000000000003</c:v>
                </c:pt>
                <c:pt idx="198">
                  <c:v>39.6</c:v>
                </c:pt>
                <c:pt idx="199">
                  <c:v>39.799999999999997</c:v>
                </c:pt>
                <c:pt idx="200">
                  <c:v>40.200000000000003</c:v>
                </c:pt>
                <c:pt idx="201">
                  <c:v>40.5</c:v>
                </c:pt>
                <c:pt idx="202">
                  <c:v>40.9</c:v>
                </c:pt>
                <c:pt idx="203">
                  <c:v>41.3</c:v>
                </c:pt>
                <c:pt idx="204">
                  <c:v>41.7</c:v>
                </c:pt>
                <c:pt idx="205">
                  <c:v>42.3</c:v>
                </c:pt>
                <c:pt idx="206">
                  <c:v>42.8</c:v>
                </c:pt>
                <c:pt idx="207">
                  <c:v>43.4</c:v>
                </c:pt>
                <c:pt idx="208">
                  <c:v>44</c:v>
                </c:pt>
                <c:pt idx="209">
                  <c:v>44.7</c:v>
                </c:pt>
                <c:pt idx="210">
                  <c:v>45.3</c:v>
                </c:pt>
                <c:pt idx="211">
                  <c:v>46</c:v>
                </c:pt>
                <c:pt idx="212">
                  <c:v>46.6</c:v>
                </c:pt>
                <c:pt idx="213">
                  <c:v>47.3</c:v>
                </c:pt>
                <c:pt idx="214">
                  <c:v>48</c:v>
                </c:pt>
                <c:pt idx="215">
                  <c:v>48.6</c:v>
                </c:pt>
                <c:pt idx="216">
                  <c:v>49.3</c:v>
                </c:pt>
                <c:pt idx="217">
                  <c:v>50</c:v>
                </c:pt>
                <c:pt idx="218">
                  <c:v>50.6</c:v>
                </c:pt>
                <c:pt idx="219">
                  <c:v>51.4</c:v>
                </c:pt>
                <c:pt idx="220">
                  <c:v>52.3</c:v>
                </c:pt>
                <c:pt idx="221">
                  <c:v>53.8</c:v>
                </c:pt>
                <c:pt idx="222">
                  <c:v>56.1</c:v>
                </c:pt>
                <c:pt idx="223">
                  <c:v>58.9</c:v>
                </c:pt>
                <c:pt idx="224">
                  <c:v>61.6</c:v>
                </c:pt>
                <c:pt idx="225">
                  <c:v>63.2</c:v>
                </c:pt>
                <c:pt idx="226">
                  <c:v>63.8</c:v>
                </c:pt>
                <c:pt idx="227">
                  <c:v>64.3</c:v>
                </c:pt>
                <c:pt idx="228">
                  <c:v>64.7</c:v>
                </c:pt>
                <c:pt idx="229">
                  <c:v>65.2</c:v>
                </c:pt>
                <c:pt idx="230">
                  <c:v>65.900000000000006</c:v>
                </c:pt>
                <c:pt idx="231">
                  <c:v>66.599999999999994</c:v>
                </c:pt>
                <c:pt idx="232">
                  <c:v>67.099999999999994</c:v>
                </c:pt>
                <c:pt idx="233">
                  <c:v>67.599999999999994</c:v>
                </c:pt>
                <c:pt idx="234">
                  <c:v>68.099999999999994</c:v>
                </c:pt>
                <c:pt idx="235">
                  <c:v>68.5</c:v>
                </c:pt>
                <c:pt idx="236">
                  <c:v>69</c:v>
                </c:pt>
                <c:pt idx="237">
                  <c:v>69.7</c:v>
                </c:pt>
                <c:pt idx="238">
                  <c:v>70.5</c:v>
                </c:pt>
                <c:pt idx="239">
                  <c:v>71.599999999999994</c:v>
                </c:pt>
                <c:pt idx="240">
                  <c:v>72.900000000000006</c:v>
                </c:pt>
                <c:pt idx="241">
                  <c:v>74.400000000000006</c:v>
                </c:pt>
                <c:pt idx="242">
                  <c:v>76.099999999999994</c:v>
                </c:pt>
                <c:pt idx="243">
                  <c:v>78.099999999999994</c:v>
                </c:pt>
                <c:pt idx="244">
                  <c:v>80.099999999999994</c:v>
                </c:pt>
                <c:pt idx="245">
                  <c:v>82.2</c:v>
                </c:pt>
                <c:pt idx="246">
                  <c:v>84.5</c:v>
                </c:pt>
                <c:pt idx="247">
                  <c:v>87.2</c:v>
                </c:pt>
                <c:pt idx="248">
                  <c:v>90.2</c:v>
                </c:pt>
                <c:pt idx="249">
                  <c:v>92.9</c:v>
                </c:pt>
                <c:pt idx="250">
                  <c:v>95.1</c:v>
                </c:pt>
                <c:pt idx="251">
                  <c:v>96.9</c:v>
                </c:pt>
                <c:pt idx="252">
                  <c:v>98.8</c:v>
                </c:pt>
                <c:pt idx="253">
                  <c:v>100.7</c:v>
                </c:pt>
                <c:pt idx="254">
                  <c:v>102.1</c:v>
                </c:pt>
                <c:pt idx="255">
                  <c:v>103.3</c:v>
                </c:pt>
                <c:pt idx="256">
                  <c:v>104.6</c:v>
                </c:pt>
                <c:pt idx="257">
                  <c:v>105.6</c:v>
                </c:pt>
                <c:pt idx="258">
                  <c:v>106.5</c:v>
                </c:pt>
                <c:pt idx="259">
                  <c:v>107.3</c:v>
                </c:pt>
                <c:pt idx="260">
                  <c:v>108.2</c:v>
                </c:pt>
                <c:pt idx="261">
                  <c:v>108.9</c:v>
                </c:pt>
                <c:pt idx="262">
                  <c:v>109.3</c:v>
                </c:pt>
                <c:pt idx="263">
                  <c:v>109.5</c:v>
                </c:pt>
                <c:pt idx="264">
                  <c:v>109.6</c:v>
                </c:pt>
                <c:pt idx="265">
                  <c:v>110</c:v>
                </c:pt>
                <c:pt idx="266">
                  <c:v>110.5</c:v>
                </c:pt>
                <c:pt idx="267">
                  <c:v>110.9</c:v>
                </c:pt>
                <c:pt idx="268">
                  <c:v>111.2</c:v>
                </c:pt>
                <c:pt idx="269">
                  <c:v>111.5</c:v>
                </c:pt>
                <c:pt idx="270">
                  <c:v>111.8</c:v>
                </c:pt>
                <c:pt idx="271">
                  <c:v>111.9</c:v>
                </c:pt>
                <c:pt idx="272">
                  <c:v>112.1</c:v>
                </c:pt>
                <c:pt idx="273">
                  <c:v>112.2</c:v>
                </c:pt>
                <c:pt idx="274">
                  <c:v>112.4</c:v>
                </c:pt>
                <c:pt idx="275">
                  <c:v>112.6</c:v>
                </c:pt>
                <c:pt idx="276">
                  <c:v>112.7</c:v>
                </c:pt>
                <c:pt idx="277">
                  <c:v>112.9</c:v>
                </c:pt>
                <c:pt idx="278">
                  <c:v>113.1</c:v>
                </c:pt>
                <c:pt idx="279">
                  <c:v>113.1</c:v>
                </c:pt>
                <c:pt idx="280">
                  <c:v>113.1</c:v>
                </c:pt>
                <c:pt idx="281">
                  <c:v>113.2</c:v>
                </c:pt>
                <c:pt idx="282">
                  <c:v>113.3</c:v>
                </c:pt>
                <c:pt idx="283">
                  <c:v>113.3</c:v>
                </c:pt>
                <c:pt idx="284">
                  <c:v>113.3</c:v>
                </c:pt>
                <c:pt idx="285">
                  <c:v>113.3</c:v>
                </c:pt>
                <c:pt idx="286">
                  <c:v>113.3</c:v>
                </c:pt>
                <c:pt idx="287">
                  <c:v>113.3</c:v>
                </c:pt>
                <c:pt idx="288">
                  <c:v>113.3</c:v>
                </c:pt>
                <c:pt idx="289">
                  <c:v>113.3</c:v>
                </c:pt>
                <c:pt idx="290">
                  <c:v>113.3</c:v>
                </c:pt>
                <c:pt idx="291">
                  <c:v>113.2</c:v>
                </c:pt>
                <c:pt idx="292">
                  <c:v>113.3</c:v>
                </c:pt>
                <c:pt idx="293">
                  <c:v>113.3</c:v>
                </c:pt>
                <c:pt idx="294">
                  <c:v>113.4</c:v>
                </c:pt>
                <c:pt idx="295">
                  <c:v>113.5</c:v>
                </c:pt>
                <c:pt idx="296">
                  <c:v>113.6</c:v>
                </c:pt>
                <c:pt idx="297">
                  <c:v>113.8</c:v>
                </c:pt>
                <c:pt idx="298">
                  <c:v>113.9</c:v>
                </c:pt>
                <c:pt idx="299">
                  <c:v>113.9</c:v>
                </c:pt>
                <c:pt idx="300">
                  <c:v>113.9</c:v>
                </c:pt>
                <c:pt idx="301">
                  <c:v>113.9</c:v>
                </c:pt>
                <c:pt idx="302">
                  <c:v>113.9</c:v>
                </c:pt>
                <c:pt idx="303">
                  <c:v>113.8</c:v>
                </c:pt>
                <c:pt idx="304">
                  <c:v>113.6</c:v>
                </c:pt>
                <c:pt idx="305">
                  <c:v>113.5</c:v>
                </c:pt>
                <c:pt idx="306">
                  <c:v>113.2</c:v>
                </c:pt>
                <c:pt idx="307">
                  <c:v>113.1</c:v>
                </c:pt>
                <c:pt idx="308">
                  <c:v>113</c:v>
                </c:pt>
                <c:pt idx="309">
                  <c:v>113.1</c:v>
                </c:pt>
                <c:pt idx="310">
                  <c:v>113.2</c:v>
                </c:pt>
                <c:pt idx="311">
                  <c:v>113.3</c:v>
                </c:pt>
                <c:pt idx="312">
                  <c:v>113.3</c:v>
                </c:pt>
                <c:pt idx="313">
                  <c:v>113.3</c:v>
                </c:pt>
                <c:pt idx="314">
                  <c:v>113.3</c:v>
                </c:pt>
                <c:pt idx="315">
                  <c:v>113.4</c:v>
                </c:pt>
                <c:pt idx="316">
                  <c:v>113.5</c:v>
                </c:pt>
                <c:pt idx="317">
                  <c:v>113.5</c:v>
                </c:pt>
                <c:pt idx="318">
                  <c:v>113.7</c:v>
                </c:pt>
                <c:pt idx="319">
                  <c:v>113.8</c:v>
                </c:pt>
                <c:pt idx="320">
                  <c:v>113.8</c:v>
                </c:pt>
                <c:pt idx="321">
                  <c:v>113.8</c:v>
                </c:pt>
                <c:pt idx="322">
                  <c:v>113.8</c:v>
                </c:pt>
                <c:pt idx="323">
                  <c:v>113.8</c:v>
                </c:pt>
                <c:pt idx="324">
                  <c:v>113.8</c:v>
                </c:pt>
                <c:pt idx="325">
                  <c:v>113.8</c:v>
                </c:pt>
                <c:pt idx="326">
                  <c:v>113.9</c:v>
                </c:pt>
                <c:pt idx="327">
                  <c:v>113.9</c:v>
                </c:pt>
                <c:pt idx="328">
                  <c:v>114.2</c:v>
                </c:pt>
                <c:pt idx="329">
                  <c:v>114.5</c:v>
                </c:pt>
                <c:pt idx="330">
                  <c:v>114.7</c:v>
                </c:pt>
                <c:pt idx="331">
                  <c:v>115</c:v>
                </c:pt>
                <c:pt idx="332">
                  <c:v>115.3</c:v>
                </c:pt>
                <c:pt idx="333">
                  <c:v>115.8</c:v>
                </c:pt>
                <c:pt idx="334">
                  <c:v>116.1</c:v>
                </c:pt>
                <c:pt idx="335">
                  <c:v>116.3</c:v>
                </c:pt>
                <c:pt idx="336">
                  <c:v>116.6</c:v>
                </c:pt>
                <c:pt idx="337">
                  <c:v>116.9</c:v>
                </c:pt>
                <c:pt idx="338">
                  <c:v>117.3</c:v>
                </c:pt>
                <c:pt idx="339">
                  <c:v>117.7</c:v>
                </c:pt>
                <c:pt idx="340">
                  <c:v>118.2</c:v>
                </c:pt>
                <c:pt idx="341">
                  <c:v>118.8</c:v>
                </c:pt>
                <c:pt idx="342">
                  <c:v>119.5</c:v>
                </c:pt>
                <c:pt idx="343">
                  <c:v>120.1</c:v>
                </c:pt>
                <c:pt idx="344">
                  <c:v>120.8</c:v>
                </c:pt>
                <c:pt idx="345">
                  <c:v>121.5</c:v>
                </c:pt>
                <c:pt idx="346">
                  <c:v>122.2</c:v>
                </c:pt>
                <c:pt idx="347">
                  <c:v>123</c:v>
                </c:pt>
                <c:pt idx="348">
                  <c:v>123.8</c:v>
                </c:pt>
                <c:pt idx="349">
                  <c:v>124.5</c:v>
                </c:pt>
                <c:pt idx="350">
                  <c:v>125.2</c:v>
                </c:pt>
                <c:pt idx="351">
                  <c:v>126.1</c:v>
                </c:pt>
                <c:pt idx="352">
                  <c:v>126.9</c:v>
                </c:pt>
                <c:pt idx="353">
                  <c:v>127.8</c:v>
                </c:pt>
                <c:pt idx="354">
                  <c:v>128.6</c:v>
                </c:pt>
                <c:pt idx="355">
                  <c:v>129.4</c:v>
                </c:pt>
                <c:pt idx="356">
                  <c:v>130.19999999999999</c:v>
                </c:pt>
                <c:pt idx="357">
                  <c:v>130.9</c:v>
                </c:pt>
                <c:pt idx="358">
                  <c:v>131.5</c:v>
                </c:pt>
                <c:pt idx="359">
                  <c:v>132.1</c:v>
                </c:pt>
                <c:pt idx="360">
                  <c:v>132.6</c:v>
                </c:pt>
                <c:pt idx="361">
                  <c:v>133.19999999999999</c:v>
                </c:pt>
                <c:pt idx="362">
                  <c:v>133.9</c:v>
                </c:pt>
                <c:pt idx="363">
                  <c:v>134.9</c:v>
                </c:pt>
                <c:pt idx="364">
                  <c:v>135.9</c:v>
                </c:pt>
                <c:pt idx="365">
                  <c:v>136.80000000000001</c:v>
                </c:pt>
                <c:pt idx="366">
                  <c:v>137.6</c:v>
                </c:pt>
                <c:pt idx="367">
                  <c:v>138.5</c:v>
                </c:pt>
                <c:pt idx="368">
                  <c:v>139.5</c:v>
                </c:pt>
                <c:pt idx="369">
                  <c:v>140.4</c:v>
                </c:pt>
                <c:pt idx="370">
                  <c:v>141.30000000000001</c:v>
                </c:pt>
                <c:pt idx="371">
                  <c:v>142.1</c:v>
                </c:pt>
                <c:pt idx="372">
                  <c:v>142.9</c:v>
                </c:pt>
                <c:pt idx="373">
                  <c:v>143.80000000000001</c:v>
                </c:pt>
                <c:pt idx="374">
                  <c:v>144.5</c:v>
                </c:pt>
                <c:pt idx="375">
                  <c:v>145.30000000000001</c:v>
                </c:pt>
                <c:pt idx="376">
                  <c:v>146</c:v>
                </c:pt>
                <c:pt idx="377">
                  <c:v>150.30000000000001</c:v>
                </c:pt>
                <c:pt idx="378">
                  <c:v>152.69999999999999</c:v>
                </c:pt>
                <c:pt idx="379">
                  <c:v>154.19999999999999</c:v>
                </c:pt>
                <c:pt idx="380">
                  <c:v>155.30000000000001</c:v>
                </c:pt>
                <c:pt idx="381">
                  <c:v>156.30000000000001</c:v>
                </c:pt>
                <c:pt idx="382">
                  <c:v>157.1</c:v>
                </c:pt>
                <c:pt idx="383">
                  <c:v>157.9</c:v>
                </c:pt>
                <c:pt idx="384">
                  <c:v>158.69999999999999</c:v>
                </c:pt>
                <c:pt idx="385">
                  <c:v>159.4</c:v>
                </c:pt>
                <c:pt idx="386">
                  <c:v>160.1</c:v>
                </c:pt>
                <c:pt idx="387">
                  <c:v>160.80000000000001</c:v>
                </c:pt>
                <c:pt idx="388">
                  <c:v>161.5</c:v>
                </c:pt>
                <c:pt idx="389">
                  <c:v>162.1</c:v>
                </c:pt>
                <c:pt idx="390">
                  <c:v>162.80000000000001</c:v>
                </c:pt>
                <c:pt idx="391">
                  <c:v>163.4</c:v>
                </c:pt>
                <c:pt idx="392">
                  <c:v>164</c:v>
                </c:pt>
                <c:pt idx="393">
                  <c:v>164.7</c:v>
                </c:pt>
                <c:pt idx="394">
                  <c:v>165.2</c:v>
                </c:pt>
                <c:pt idx="395">
                  <c:v>165.8</c:v>
                </c:pt>
                <c:pt idx="396">
                  <c:v>166.4</c:v>
                </c:pt>
                <c:pt idx="397">
                  <c:v>166.8</c:v>
                </c:pt>
                <c:pt idx="398">
                  <c:v>167.3</c:v>
                </c:pt>
                <c:pt idx="399">
                  <c:v>167.8</c:v>
                </c:pt>
                <c:pt idx="400">
                  <c:v>168.3</c:v>
                </c:pt>
                <c:pt idx="401">
                  <c:v>168.6</c:v>
                </c:pt>
                <c:pt idx="402">
                  <c:v>169.1</c:v>
                </c:pt>
                <c:pt idx="403">
                  <c:v>169.4</c:v>
                </c:pt>
                <c:pt idx="404">
                  <c:v>169.7</c:v>
                </c:pt>
                <c:pt idx="405">
                  <c:v>170.2</c:v>
                </c:pt>
                <c:pt idx="406">
                  <c:v>170.6</c:v>
                </c:pt>
                <c:pt idx="407">
                  <c:v>171.1</c:v>
                </c:pt>
                <c:pt idx="408">
                  <c:v>171.6</c:v>
                </c:pt>
                <c:pt idx="409">
                  <c:v>172.1</c:v>
                </c:pt>
                <c:pt idx="410">
                  <c:v>172.5</c:v>
                </c:pt>
                <c:pt idx="411">
                  <c:v>173</c:v>
                </c:pt>
                <c:pt idx="412">
                  <c:v>173.4</c:v>
                </c:pt>
                <c:pt idx="413">
                  <c:v>174</c:v>
                </c:pt>
                <c:pt idx="414">
                  <c:v>174.5</c:v>
                </c:pt>
                <c:pt idx="415">
                  <c:v>175</c:v>
                </c:pt>
                <c:pt idx="416">
                  <c:v>175.5</c:v>
                </c:pt>
                <c:pt idx="417">
                  <c:v>176.1</c:v>
                </c:pt>
                <c:pt idx="418">
                  <c:v>176.6</c:v>
                </c:pt>
                <c:pt idx="419">
                  <c:v>177.2</c:v>
                </c:pt>
                <c:pt idx="420">
                  <c:v>177.8</c:v>
                </c:pt>
                <c:pt idx="421">
                  <c:v>178.4</c:v>
                </c:pt>
                <c:pt idx="422">
                  <c:v>179.1</c:v>
                </c:pt>
                <c:pt idx="423">
                  <c:v>179.7</c:v>
                </c:pt>
                <c:pt idx="424">
                  <c:v>180.3</c:v>
                </c:pt>
                <c:pt idx="425">
                  <c:v>180.9</c:v>
                </c:pt>
                <c:pt idx="426">
                  <c:v>181.4</c:v>
                </c:pt>
                <c:pt idx="427">
                  <c:v>181.8</c:v>
                </c:pt>
                <c:pt idx="428">
                  <c:v>182.3</c:v>
                </c:pt>
                <c:pt idx="429">
                  <c:v>182.8</c:v>
                </c:pt>
                <c:pt idx="430">
                  <c:v>183.3</c:v>
                </c:pt>
                <c:pt idx="431">
                  <c:v>183.8</c:v>
                </c:pt>
                <c:pt idx="432">
                  <c:v>184.2</c:v>
                </c:pt>
                <c:pt idx="433">
                  <c:v>184.7</c:v>
                </c:pt>
                <c:pt idx="434">
                  <c:v>185.2</c:v>
                </c:pt>
                <c:pt idx="435">
                  <c:v>185.7</c:v>
                </c:pt>
                <c:pt idx="436">
                  <c:v>186.2</c:v>
                </c:pt>
                <c:pt idx="437">
                  <c:v>186.7</c:v>
                </c:pt>
                <c:pt idx="438">
                  <c:v>187.2</c:v>
                </c:pt>
                <c:pt idx="439">
                  <c:v>187.7</c:v>
                </c:pt>
                <c:pt idx="440">
                  <c:v>188.2</c:v>
                </c:pt>
                <c:pt idx="441">
                  <c:v>188.6</c:v>
                </c:pt>
                <c:pt idx="442">
                  <c:v>189</c:v>
                </c:pt>
                <c:pt idx="443">
                  <c:v>189.6</c:v>
                </c:pt>
                <c:pt idx="444">
                  <c:v>190.1</c:v>
                </c:pt>
                <c:pt idx="445">
                  <c:v>190.6</c:v>
                </c:pt>
                <c:pt idx="446">
                  <c:v>191.1</c:v>
                </c:pt>
                <c:pt idx="447">
                  <c:v>191.5</c:v>
                </c:pt>
                <c:pt idx="448">
                  <c:v>192.1</c:v>
                </c:pt>
                <c:pt idx="449">
                  <c:v>192.4</c:v>
                </c:pt>
                <c:pt idx="450">
                  <c:v>192.9</c:v>
                </c:pt>
                <c:pt idx="451">
                  <c:v>193.4</c:v>
                </c:pt>
                <c:pt idx="452">
                  <c:v>193.9</c:v>
                </c:pt>
                <c:pt idx="453">
                  <c:v>194.4</c:v>
                </c:pt>
                <c:pt idx="454">
                  <c:v>194.7</c:v>
                </c:pt>
                <c:pt idx="455">
                  <c:v>195.2</c:v>
                </c:pt>
                <c:pt idx="456">
                  <c:v>195.6</c:v>
                </c:pt>
                <c:pt idx="457">
                  <c:v>196.1</c:v>
                </c:pt>
                <c:pt idx="458">
                  <c:v>196.5</c:v>
                </c:pt>
                <c:pt idx="459">
                  <c:v>196.9</c:v>
                </c:pt>
                <c:pt idx="460">
                  <c:v>197.4</c:v>
                </c:pt>
                <c:pt idx="461">
                  <c:v>198.1</c:v>
                </c:pt>
                <c:pt idx="462">
                  <c:v>198.7</c:v>
                </c:pt>
                <c:pt idx="463">
                  <c:v>199.2</c:v>
                </c:pt>
                <c:pt idx="464">
                  <c:v>199.7</c:v>
                </c:pt>
                <c:pt idx="465">
                  <c:v>200.1</c:v>
                </c:pt>
                <c:pt idx="466">
                  <c:v>200.5</c:v>
                </c:pt>
                <c:pt idx="467">
                  <c:v>200.9</c:v>
                </c:pt>
                <c:pt idx="468">
                  <c:v>201.3</c:v>
                </c:pt>
                <c:pt idx="469">
                  <c:v>201.8</c:v>
                </c:pt>
                <c:pt idx="470">
                  <c:v>202.3</c:v>
                </c:pt>
                <c:pt idx="471">
                  <c:v>202.6</c:v>
                </c:pt>
                <c:pt idx="472">
                  <c:v>203.1</c:v>
                </c:pt>
                <c:pt idx="473">
                  <c:v>203.6</c:v>
                </c:pt>
                <c:pt idx="474">
                  <c:v>204.1</c:v>
                </c:pt>
                <c:pt idx="475">
                  <c:v>204.4</c:v>
                </c:pt>
                <c:pt idx="476">
                  <c:v>204.8</c:v>
                </c:pt>
                <c:pt idx="477">
                  <c:v>205.1</c:v>
                </c:pt>
                <c:pt idx="478">
                  <c:v>205.4</c:v>
                </c:pt>
                <c:pt idx="479">
                  <c:v>205.9</c:v>
                </c:pt>
                <c:pt idx="480">
                  <c:v>206.2</c:v>
                </c:pt>
                <c:pt idx="481">
                  <c:v>206.6</c:v>
                </c:pt>
                <c:pt idx="482">
                  <c:v>206.9</c:v>
                </c:pt>
                <c:pt idx="483">
                  <c:v>207.2</c:v>
                </c:pt>
                <c:pt idx="484">
                  <c:v>207.6</c:v>
                </c:pt>
                <c:pt idx="485">
                  <c:v>207.9</c:v>
                </c:pt>
                <c:pt idx="486">
                  <c:v>208.2</c:v>
                </c:pt>
                <c:pt idx="487">
                  <c:v>208.5</c:v>
                </c:pt>
                <c:pt idx="488">
                  <c:v>208.9</c:v>
                </c:pt>
                <c:pt idx="489">
                  <c:v>209.2</c:v>
                </c:pt>
                <c:pt idx="490">
                  <c:v>209.5</c:v>
                </c:pt>
                <c:pt idx="491">
                  <c:v>209.9</c:v>
                </c:pt>
                <c:pt idx="492">
                  <c:v>210.2</c:v>
                </c:pt>
                <c:pt idx="493">
                  <c:v>210.5</c:v>
                </c:pt>
                <c:pt idx="494">
                  <c:v>210.8</c:v>
                </c:pt>
                <c:pt idx="495">
                  <c:v>211.1</c:v>
                </c:pt>
                <c:pt idx="496">
                  <c:v>211.5</c:v>
                </c:pt>
                <c:pt idx="497">
                  <c:v>211.8</c:v>
                </c:pt>
                <c:pt idx="498">
                  <c:v>212.2</c:v>
                </c:pt>
                <c:pt idx="499">
                  <c:v>212.4</c:v>
                </c:pt>
                <c:pt idx="500">
                  <c:v>212.7</c:v>
                </c:pt>
                <c:pt idx="501">
                  <c:v>213.1</c:v>
                </c:pt>
                <c:pt idx="502">
                  <c:v>213.4</c:v>
                </c:pt>
                <c:pt idx="503">
                  <c:v>213.7</c:v>
                </c:pt>
                <c:pt idx="504">
                  <c:v>214</c:v>
                </c:pt>
                <c:pt idx="505">
                  <c:v>214.4</c:v>
                </c:pt>
                <c:pt idx="506">
                  <c:v>162</c:v>
                </c:pt>
                <c:pt idx="507">
                  <c:v>129.6</c:v>
                </c:pt>
                <c:pt idx="508">
                  <c:v>114.7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AA2E-4958-A212-3C4301E11816}"/>
            </c:ext>
          </c:extLst>
        </c:ser>
        <c:ser>
          <c:idx val="2"/>
          <c:order val="2"/>
          <c:tx>
            <c:strRef>
              <c:f>'device 1_2016-10-07_14-37-22'!$V$1:$V$2</c:f>
              <c:strCache>
                <c:ptCount val="2"/>
                <c:pt idx="0">
                  <c:v>CH18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1_2016-10-07_14-37-22'!$V$3:$V$562</c:f>
              <c:numCache>
                <c:formatCode>General</c:formatCode>
                <c:ptCount val="560"/>
                <c:pt idx="0">
                  <c:v>25.2</c:v>
                </c:pt>
                <c:pt idx="1">
                  <c:v>25.4</c:v>
                </c:pt>
                <c:pt idx="2">
                  <c:v>25.8</c:v>
                </c:pt>
                <c:pt idx="3">
                  <c:v>26.1</c:v>
                </c:pt>
                <c:pt idx="4">
                  <c:v>26.3</c:v>
                </c:pt>
                <c:pt idx="5">
                  <c:v>26.4</c:v>
                </c:pt>
                <c:pt idx="6">
                  <c:v>26.5</c:v>
                </c:pt>
                <c:pt idx="7">
                  <c:v>26.6</c:v>
                </c:pt>
                <c:pt idx="8">
                  <c:v>26.6</c:v>
                </c:pt>
                <c:pt idx="9">
                  <c:v>26.5</c:v>
                </c:pt>
                <c:pt idx="10">
                  <c:v>26.5</c:v>
                </c:pt>
                <c:pt idx="11">
                  <c:v>26.7</c:v>
                </c:pt>
                <c:pt idx="12">
                  <c:v>26.6</c:v>
                </c:pt>
                <c:pt idx="13">
                  <c:v>26.6</c:v>
                </c:pt>
                <c:pt idx="14">
                  <c:v>26.6</c:v>
                </c:pt>
                <c:pt idx="15">
                  <c:v>26.6</c:v>
                </c:pt>
                <c:pt idx="16">
                  <c:v>26.6</c:v>
                </c:pt>
                <c:pt idx="17">
                  <c:v>26.5</c:v>
                </c:pt>
                <c:pt idx="18">
                  <c:v>26.5</c:v>
                </c:pt>
                <c:pt idx="19">
                  <c:v>26.5</c:v>
                </c:pt>
                <c:pt idx="20">
                  <c:v>26.6</c:v>
                </c:pt>
                <c:pt idx="21">
                  <c:v>26.5</c:v>
                </c:pt>
                <c:pt idx="22">
                  <c:v>26.5</c:v>
                </c:pt>
                <c:pt idx="23">
                  <c:v>26.5</c:v>
                </c:pt>
                <c:pt idx="24">
                  <c:v>26.5</c:v>
                </c:pt>
                <c:pt idx="25">
                  <c:v>26.5</c:v>
                </c:pt>
                <c:pt idx="26">
                  <c:v>26.5</c:v>
                </c:pt>
                <c:pt idx="27">
                  <c:v>26.5</c:v>
                </c:pt>
                <c:pt idx="28">
                  <c:v>26.5</c:v>
                </c:pt>
                <c:pt idx="29">
                  <c:v>26.5</c:v>
                </c:pt>
                <c:pt idx="30">
                  <c:v>26.5</c:v>
                </c:pt>
                <c:pt idx="31">
                  <c:v>26.5</c:v>
                </c:pt>
                <c:pt idx="32">
                  <c:v>26.5</c:v>
                </c:pt>
                <c:pt idx="33">
                  <c:v>26.6</c:v>
                </c:pt>
                <c:pt idx="34">
                  <c:v>26.6</c:v>
                </c:pt>
                <c:pt idx="35">
                  <c:v>26.6</c:v>
                </c:pt>
                <c:pt idx="36">
                  <c:v>26.5</c:v>
                </c:pt>
                <c:pt idx="37">
                  <c:v>26.6</c:v>
                </c:pt>
                <c:pt idx="38">
                  <c:v>26.6</c:v>
                </c:pt>
                <c:pt idx="39">
                  <c:v>26.7</c:v>
                </c:pt>
                <c:pt idx="40">
                  <c:v>26.7</c:v>
                </c:pt>
                <c:pt idx="41">
                  <c:v>26.7</c:v>
                </c:pt>
                <c:pt idx="42">
                  <c:v>26.7</c:v>
                </c:pt>
                <c:pt idx="43">
                  <c:v>26.7</c:v>
                </c:pt>
                <c:pt idx="44">
                  <c:v>26.8</c:v>
                </c:pt>
                <c:pt idx="45">
                  <c:v>26.9</c:v>
                </c:pt>
                <c:pt idx="46">
                  <c:v>27</c:v>
                </c:pt>
                <c:pt idx="47">
                  <c:v>27</c:v>
                </c:pt>
                <c:pt idx="48">
                  <c:v>27</c:v>
                </c:pt>
                <c:pt idx="49">
                  <c:v>27</c:v>
                </c:pt>
                <c:pt idx="50">
                  <c:v>27</c:v>
                </c:pt>
                <c:pt idx="51">
                  <c:v>27</c:v>
                </c:pt>
                <c:pt idx="52">
                  <c:v>27.1</c:v>
                </c:pt>
                <c:pt idx="53">
                  <c:v>27.2</c:v>
                </c:pt>
                <c:pt idx="54">
                  <c:v>27.3</c:v>
                </c:pt>
                <c:pt idx="55">
                  <c:v>27.3</c:v>
                </c:pt>
                <c:pt idx="56">
                  <c:v>27.4</c:v>
                </c:pt>
                <c:pt idx="57">
                  <c:v>27.4</c:v>
                </c:pt>
                <c:pt idx="58">
                  <c:v>27.3</c:v>
                </c:pt>
                <c:pt idx="59">
                  <c:v>27.3</c:v>
                </c:pt>
                <c:pt idx="60">
                  <c:v>27.4</c:v>
                </c:pt>
                <c:pt idx="61">
                  <c:v>27.4</c:v>
                </c:pt>
                <c:pt idx="62">
                  <c:v>27.4</c:v>
                </c:pt>
                <c:pt idx="63">
                  <c:v>27.4</c:v>
                </c:pt>
                <c:pt idx="64">
                  <c:v>27.3</c:v>
                </c:pt>
                <c:pt idx="65">
                  <c:v>27.3</c:v>
                </c:pt>
                <c:pt idx="66">
                  <c:v>27.4</c:v>
                </c:pt>
                <c:pt idx="67">
                  <c:v>27.4</c:v>
                </c:pt>
                <c:pt idx="68">
                  <c:v>27.3</c:v>
                </c:pt>
                <c:pt idx="69">
                  <c:v>27.2</c:v>
                </c:pt>
                <c:pt idx="70">
                  <c:v>27.2</c:v>
                </c:pt>
                <c:pt idx="71">
                  <c:v>27.2</c:v>
                </c:pt>
                <c:pt idx="72">
                  <c:v>27.2</c:v>
                </c:pt>
                <c:pt idx="73">
                  <c:v>27.2</c:v>
                </c:pt>
                <c:pt idx="74">
                  <c:v>27.2</c:v>
                </c:pt>
                <c:pt idx="75">
                  <c:v>27.2</c:v>
                </c:pt>
                <c:pt idx="76">
                  <c:v>27.2</c:v>
                </c:pt>
                <c:pt idx="77">
                  <c:v>27.2</c:v>
                </c:pt>
                <c:pt idx="78">
                  <c:v>27.3</c:v>
                </c:pt>
                <c:pt idx="79">
                  <c:v>27.3</c:v>
                </c:pt>
                <c:pt idx="80">
                  <c:v>27.2</c:v>
                </c:pt>
                <c:pt idx="81">
                  <c:v>27.2</c:v>
                </c:pt>
                <c:pt idx="82">
                  <c:v>27.2</c:v>
                </c:pt>
                <c:pt idx="83">
                  <c:v>27.2</c:v>
                </c:pt>
                <c:pt idx="84">
                  <c:v>27</c:v>
                </c:pt>
                <c:pt idx="85">
                  <c:v>27</c:v>
                </c:pt>
                <c:pt idx="86">
                  <c:v>27.1</c:v>
                </c:pt>
                <c:pt idx="87">
                  <c:v>27.1</c:v>
                </c:pt>
                <c:pt idx="88">
                  <c:v>27.2</c:v>
                </c:pt>
                <c:pt idx="89">
                  <c:v>27.2</c:v>
                </c:pt>
                <c:pt idx="90">
                  <c:v>27.2</c:v>
                </c:pt>
                <c:pt idx="91">
                  <c:v>27.1</c:v>
                </c:pt>
                <c:pt idx="92">
                  <c:v>27.1</c:v>
                </c:pt>
                <c:pt idx="93">
                  <c:v>27.1</c:v>
                </c:pt>
                <c:pt idx="94">
                  <c:v>27.2</c:v>
                </c:pt>
                <c:pt idx="95">
                  <c:v>27.2</c:v>
                </c:pt>
                <c:pt idx="96">
                  <c:v>27.2</c:v>
                </c:pt>
                <c:pt idx="97">
                  <c:v>27.2</c:v>
                </c:pt>
                <c:pt idx="98">
                  <c:v>27.1</c:v>
                </c:pt>
                <c:pt idx="99">
                  <c:v>27.1</c:v>
                </c:pt>
                <c:pt idx="100">
                  <c:v>27.1</c:v>
                </c:pt>
                <c:pt idx="101">
                  <c:v>27.1</c:v>
                </c:pt>
                <c:pt idx="102">
                  <c:v>27.2</c:v>
                </c:pt>
                <c:pt idx="103">
                  <c:v>27.2</c:v>
                </c:pt>
                <c:pt idx="104">
                  <c:v>27.2</c:v>
                </c:pt>
                <c:pt idx="105">
                  <c:v>27.3</c:v>
                </c:pt>
                <c:pt idx="106">
                  <c:v>27.3</c:v>
                </c:pt>
                <c:pt idx="107">
                  <c:v>27.4</c:v>
                </c:pt>
                <c:pt idx="108">
                  <c:v>27.4</c:v>
                </c:pt>
                <c:pt idx="109">
                  <c:v>27.4</c:v>
                </c:pt>
                <c:pt idx="110">
                  <c:v>27.4</c:v>
                </c:pt>
                <c:pt idx="111">
                  <c:v>27.4</c:v>
                </c:pt>
                <c:pt idx="112">
                  <c:v>27.4</c:v>
                </c:pt>
                <c:pt idx="113">
                  <c:v>27.5</c:v>
                </c:pt>
                <c:pt idx="114">
                  <c:v>27.5</c:v>
                </c:pt>
                <c:pt idx="115">
                  <c:v>27.5</c:v>
                </c:pt>
                <c:pt idx="116">
                  <c:v>27.6</c:v>
                </c:pt>
                <c:pt idx="117">
                  <c:v>27.7</c:v>
                </c:pt>
                <c:pt idx="118">
                  <c:v>27.8</c:v>
                </c:pt>
                <c:pt idx="119">
                  <c:v>27.9</c:v>
                </c:pt>
                <c:pt idx="120">
                  <c:v>27.9</c:v>
                </c:pt>
                <c:pt idx="121">
                  <c:v>28.1</c:v>
                </c:pt>
                <c:pt idx="122">
                  <c:v>28.2</c:v>
                </c:pt>
                <c:pt idx="123">
                  <c:v>28.3</c:v>
                </c:pt>
                <c:pt idx="124">
                  <c:v>28.3</c:v>
                </c:pt>
                <c:pt idx="125">
                  <c:v>28.3</c:v>
                </c:pt>
                <c:pt idx="126">
                  <c:v>28.4</c:v>
                </c:pt>
                <c:pt idx="127">
                  <c:v>28.5</c:v>
                </c:pt>
                <c:pt idx="128">
                  <c:v>28.6</c:v>
                </c:pt>
                <c:pt idx="129">
                  <c:v>28.7</c:v>
                </c:pt>
                <c:pt idx="130">
                  <c:v>28.8</c:v>
                </c:pt>
                <c:pt idx="131">
                  <c:v>28.9</c:v>
                </c:pt>
                <c:pt idx="132">
                  <c:v>29</c:v>
                </c:pt>
                <c:pt idx="133">
                  <c:v>29</c:v>
                </c:pt>
                <c:pt idx="134">
                  <c:v>29.1</c:v>
                </c:pt>
                <c:pt idx="135">
                  <c:v>29.3</c:v>
                </c:pt>
                <c:pt idx="136">
                  <c:v>29.4</c:v>
                </c:pt>
                <c:pt idx="137">
                  <c:v>29.5</c:v>
                </c:pt>
                <c:pt idx="138">
                  <c:v>29.6</c:v>
                </c:pt>
                <c:pt idx="139">
                  <c:v>29.9</c:v>
                </c:pt>
                <c:pt idx="140">
                  <c:v>30.1</c:v>
                </c:pt>
                <c:pt idx="141">
                  <c:v>30.2</c:v>
                </c:pt>
                <c:pt idx="142">
                  <c:v>30.2</c:v>
                </c:pt>
                <c:pt idx="143">
                  <c:v>30.4</c:v>
                </c:pt>
                <c:pt idx="144">
                  <c:v>30.5</c:v>
                </c:pt>
                <c:pt idx="145">
                  <c:v>30.7</c:v>
                </c:pt>
                <c:pt idx="146">
                  <c:v>30.9</c:v>
                </c:pt>
                <c:pt idx="147">
                  <c:v>31.2</c:v>
                </c:pt>
                <c:pt idx="148">
                  <c:v>31.4</c:v>
                </c:pt>
                <c:pt idx="149">
                  <c:v>31.5</c:v>
                </c:pt>
                <c:pt idx="150">
                  <c:v>31.8</c:v>
                </c:pt>
                <c:pt idx="151">
                  <c:v>31.9</c:v>
                </c:pt>
                <c:pt idx="152">
                  <c:v>32.1</c:v>
                </c:pt>
                <c:pt idx="153">
                  <c:v>32.299999999999997</c:v>
                </c:pt>
                <c:pt idx="154">
                  <c:v>32.6</c:v>
                </c:pt>
                <c:pt idx="155">
                  <c:v>32.799999999999997</c:v>
                </c:pt>
                <c:pt idx="156">
                  <c:v>33</c:v>
                </c:pt>
                <c:pt idx="157">
                  <c:v>33.4</c:v>
                </c:pt>
                <c:pt idx="158">
                  <c:v>33.4</c:v>
                </c:pt>
                <c:pt idx="159">
                  <c:v>33.700000000000003</c:v>
                </c:pt>
                <c:pt idx="160">
                  <c:v>33.9</c:v>
                </c:pt>
                <c:pt idx="161">
                  <c:v>34.299999999999997</c:v>
                </c:pt>
                <c:pt idx="162">
                  <c:v>34.5</c:v>
                </c:pt>
                <c:pt idx="163">
                  <c:v>34.9</c:v>
                </c:pt>
                <c:pt idx="164">
                  <c:v>35.299999999999997</c:v>
                </c:pt>
                <c:pt idx="165">
                  <c:v>35.799999999999997</c:v>
                </c:pt>
                <c:pt idx="166">
                  <c:v>36.299999999999997</c:v>
                </c:pt>
                <c:pt idx="167">
                  <c:v>36.6</c:v>
                </c:pt>
                <c:pt idx="168">
                  <c:v>36.9</c:v>
                </c:pt>
                <c:pt idx="169">
                  <c:v>37.299999999999997</c:v>
                </c:pt>
                <c:pt idx="170">
                  <c:v>37.5</c:v>
                </c:pt>
                <c:pt idx="171">
                  <c:v>38</c:v>
                </c:pt>
                <c:pt idx="172">
                  <c:v>38.5</c:v>
                </c:pt>
                <c:pt idx="173">
                  <c:v>38.9</c:v>
                </c:pt>
                <c:pt idx="174">
                  <c:v>39.4</c:v>
                </c:pt>
                <c:pt idx="175">
                  <c:v>40</c:v>
                </c:pt>
                <c:pt idx="176">
                  <c:v>40.700000000000003</c:v>
                </c:pt>
                <c:pt idx="177">
                  <c:v>41.2</c:v>
                </c:pt>
                <c:pt idx="178">
                  <c:v>41.7</c:v>
                </c:pt>
                <c:pt idx="179">
                  <c:v>42.5</c:v>
                </c:pt>
                <c:pt idx="180">
                  <c:v>43.1</c:v>
                </c:pt>
                <c:pt idx="181">
                  <c:v>43.6</c:v>
                </c:pt>
                <c:pt idx="182">
                  <c:v>44.3</c:v>
                </c:pt>
                <c:pt idx="183">
                  <c:v>44.9</c:v>
                </c:pt>
                <c:pt idx="184">
                  <c:v>45.7</c:v>
                </c:pt>
                <c:pt idx="185">
                  <c:v>46.7</c:v>
                </c:pt>
                <c:pt idx="186">
                  <c:v>47.7</c:v>
                </c:pt>
                <c:pt idx="187">
                  <c:v>48.3</c:v>
                </c:pt>
                <c:pt idx="188">
                  <c:v>49</c:v>
                </c:pt>
                <c:pt idx="189">
                  <c:v>49.9</c:v>
                </c:pt>
                <c:pt idx="190">
                  <c:v>51.1</c:v>
                </c:pt>
                <c:pt idx="191">
                  <c:v>52.3</c:v>
                </c:pt>
                <c:pt idx="192">
                  <c:v>53.4</c:v>
                </c:pt>
                <c:pt idx="193">
                  <c:v>54.3</c:v>
                </c:pt>
                <c:pt idx="194">
                  <c:v>55.1</c:v>
                </c:pt>
                <c:pt idx="195">
                  <c:v>56.3</c:v>
                </c:pt>
                <c:pt idx="196">
                  <c:v>57.7</c:v>
                </c:pt>
                <c:pt idx="197">
                  <c:v>59.2</c:v>
                </c:pt>
                <c:pt idx="198">
                  <c:v>60.6</c:v>
                </c:pt>
                <c:pt idx="199">
                  <c:v>62.5</c:v>
                </c:pt>
                <c:pt idx="200">
                  <c:v>64.599999999999994</c:v>
                </c:pt>
                <c:pt idx="201">
                  <c:v>67.2</c:v>
                </c:pt>
                <c:pt idx="202">
                  <c:v>69.599999999999994</c:v>
                </c:pt>
                <c:pt idx="203">
                  <c:v>72.099999999999994</c:v>
                </c:pt>
                <c:pt idx="204">
                  <c:v>75.2</c:v>
                </c:pt>
                <c:pt idx="205">
                  <c:v>78.400000000000006</c:v>
                </c:pt>
                <c:pt idx="206">
                  <c:v>82.1</c:v>
                </c:pt>
                <c:pt idx="207">
                  <c:v>86.3</c:v>
                </c:pt>
                <c:pt idx="208">
                  <c:v>90.2</c:v>
                </c:pt>
                <c:pt idx="209">
                  <c:v>94.7</c:v>
                </c:pt>
                <c:pt idx="210">
                  <c:v>100.1</c:v>
                </c:pt>
                <c:pt idx="211">
                  <c:v>106</c:v>
                </c:pt>
                <c:pt idx="212">
                  <c:v>111.8</c:v>
                </c:pt>
                <c:pt idx="213">
                  <c:v>117.7</c:v>
                </c:pt>
                <c:pt idx="214">
                  <c:v>125.3</c:v>
                </c:pt>
                <c:pt idx="215">
                  <c:v>133.9</c:v>
                </c:pt>
                <c:pt idx="216">
                  <c:v>142.80000000000001</c:v>
                </c:pt>
                <c:pt idx="217">
                  <c:v>152.19999999999999</c:v>
                </c:pt>
                <c:pt idx="218">
                  <c:v>163.6</c:v>
                </c:pt>
                <c:pt idx="219">
                  <c:v>177.3</c:v>
                </c:pt>
                <c:pt idx="220">
                  <c:v>191.3</c:v>
                </c:pt>
                <c:pt idx="221">
                  <c:v>208.5</c:v>
                </c:pt>
                <c:pt idx="222">
                  <c:v>226.8</c:v>
                </c:pt>
                <c:pt idx="223">
                  <c:v>248.1</c:v>
                </c:pt>
                <c:pt idx="224">
                  <c:v>284.60000000000002</c:v>
                </c:pt>
                <c:pt idx="225">
                  <c:v>443.2</c:v>
                </c:pt>
                <c:pt idx="226">
                  <c:v>729.1</c:v>
                </c:pt>
                <c:pt idx="227">
                  <c:v>875.5</c:v>
                </c:pt>
                <c:pt idx="228">
                  <c:v>904.1</c:v>
                </c:pt>
                <c:pt idx="229">
                  <c:v>897.6</c:v>
                </c:pt>
                <c:pt idx="230">
                  <c:v>872.9</c:v>
                </c:pt>
                <c:pt idx="231">
                  <c:v>840.2</c:v>
                </c:pt>
                <c:pt idx="232">
                  <c:v>820.6</c:v>
                </c:pt>
                <c:pt idx="233">
                  <c:v>802.1</c:v>
                </c:pt>
                <c:pt idx="234">
                  <c:v>781.7</c:v>
                </c:pt>
                <c:pt idx="235">
                  <c:v>762.5</c:v>
                </c:pt>
                <c:pt idx="236">
                  <c:v>745.4</c:v>
                </c:pt>
                <c:pt idx="237">
                  <c:v>729.9</c:v>
                </c:pt>
                <c:pt idx="238">
                  <c:v>715.8</c:v>
                </c:pt>
                <c:pt idx="239">
                  <c:v>703.1</c:v>
                </c:pt>
                <c:pt idx="240">
                  <c:v>691.4</c:v>
                </c:pt>
                <c:pt idx="241">
                  <c:v>680.8</c:v>
                </c:pt>
                <c:pt idx="242">
                  <c:v>671.2</c:v>
                </c:pt>
                <c:pt idx="243">
                  <c:v>662.4</c:v>
                </c:pt>
                <c:pt idx="244">
                  <c:v>654.29999999999995</c:v>
                </c:pt>
                <c:pt idx="245">
                  <c:v>646.5</c:v>
                </c:pt>
                <c:pt idx="246">
                  <c:v>639.5</c:v>
                </c:pt>
                <c:pt idx="247">
                  <c:v>633.20000000000005</c:v>
                </c:pt>
                <c:pt idx="248">
                  <c:v>627.5</c:v>
                </c:pt>
                <c:pt idx="249">
                  <c:v>622</c:v>
                </c:pt>
                <c:pt idx="250">
                  <c:v>616.5</c:v>
                </c:pt>
                <c:pt idx="251">
                  <c:v>611.29999999999995</c:v>
                </c:pt>
                <c:pt idx="252">
                  <c:v>606.5</c:v>
                </c:pt>
                <c:pt idx="253">
                  <c:v>602.1</c:v>
                </c:pt>
                <c:pt idx="254">
                  <c:v>597.70000000000005</c:v>
                </c:pt>
                <c:pt idx="255">
                  <c:v>593.5</c:v>
                </c:pt>
                <c:pt idx="256">
                  <c:v>589.5</c:v>
                </c:pt>
                <c:pt idx="257">
                  <c:v>585.6</c:v>
                </c:pt>
                <c:pt idx="258">
                  <c:v>581.9</c:v>
                </c:pt>
                <c:pt idx="259">
                  <c:v>578.4</c:v>
                </c:pt>
                <c:pt idx="260">
                  <c:v>575.1</c:v>
                </c:pt>
                <c:pt idx="261">
                  <c:v>572.20000000000005</c:v>
                </c:pt>
                <c:pt idx="262">
                  <c:v>569.29999999999995</c:v>
                </c:pt>
                <c:pt idx="263">
                  <c:v>566.20000000000005</c:v>
                </c:pt>
                <c:pt idx="264">
                  <c:v>562.79999999999995</c:v>
                </c:pt>
                <c:pt idx="265">
                  <c:v>559.5</c:v>
                </c:pt>
                <c:pt idx="266">
                  <c:v>556.4</c:v>
                </c:pt>
                <c:pt idx="267">
                  <c:v>553.6</c:v>
                </c:pt>
                <c:pt idx="268">
                  <c:v>550.70000000000005</c:v>
                </c:pt>
                <c:pt idx="269">
                  <c:v>548.20000000000005</c:v>
                </c:pt>
                <c:pt idx="270">
                  <c:v>545.79999999999995</c:v>
                </c:pt>
                <c:pt idx="271">
                  <c:v>543.4</c:v>
                </c:pt>
                <c:pt idx="272">
                  <c:v>541.1</c:v>
                </c:pt>
                <c:pt idx="273">
                  <c:v>538.79999999999995</c:v>
                </c:pt>
                <c:pt idx="274">
                  <c:v>536.5</c:v>
                </c:pt>
                <c:pt idx="275">
                  <c:v>534.29999999999995</c:v>
                </c:pt>
                <c:pt idx="276">
                  <c:v>532</c:v>
                </c:pt>
                <c:pt idx="277">
                  <c:v>530.4</c:v>
                </c:pt>
                <c:pt idx="278">
                  <c:v>528.70000000000005</c:v>
                </c:pt>
                <c:pt idx="279">
                  <c:v>526.9</c:v>
                </c:pt>
                <c:pt idx="280">
                  <c:v>524.9</c:v>
                </c:pt>
                <c:pt idx="281">
                  <c:v>522.9</c:v>
                </c:pt>
                <c:pt idx="282">
                  <c:v>521.5</c:v>
                </c:pt>
                <c:pt idx="283">
                  <c:v>519.79999999999995</c:v>
                </c:pt>
                <c:pt idx="284">
                  <c:v>517.9</c:v>
                </c:pt>
                <c:pt idx="285">
                  <c:v>516.1</c:v>
                </c:pt>
                <c:pt idx="286">
                  <c:v>514.4</c:v>
                </c:pt>
                <c:pt idx="287">
                  <c:v>512.79999999999995</c:v>
                </c:pt>
                <c:pt idx="288">
                  <c:v>511.2</c:v>
                </c:pt>
                <c:pt idx="289">
                  <c:v>509.7</c:v>
                </c:pt>
                <c:pt idx="290">
                  <c:v>508.1</c:v>
                </c:pt>
                <c:pt idx="291">
                  <c:v>506.5</c:v>
                </c:pt>
                <c:pt idx="292">
                  <c:v>504.8</c:v>
                </c:pt>
                <c:pt idx="293">
                  <c:v>502.9</c:v>
                </c:pt>
                <c:pt idx="294">
                  <c:v>501.1</c:v>
                </c:pt>
                <c:pt idx="295">
                  <c:v>499.2</c:v>
                </c:pt>
                <c:pt idx="296">
                  <c:v>497.2</c:v>
                </c:pt>
                <c:pt idx="297">
                  <c:v>495.5</c:v>
                </c:pt>
                <c:pt idx="298">
                  <c:v>494</c:v>
                </c:pt>
                <c:pt idx="299">
                  <c:v>492.6</c:v>
                </c:pt>
                <c:pt idx="300">
                  <c:v>491.1</c:v>
                </c:pt>
                <c:pt idx="301">
                  <c:v>489.8</c:v>
                </c:pt>
                <c:pt idx="302">
                  <c:v>488.5</c:v>
                </c:pt>
                <c:pt idx="303">
                  <c:v>487.6</c:v>
                </c:pt>
                <c:pt idx="304">
                  <c:v>486.7</c:v>
                </c:pt>
                <c:pt idx="305">
                  <c:v>486.1</c:v>
                </c:pt>
                <c:pt idx="306">
                  <c:v>485.8</c:v>
                </c:pt>
                <c:pt idx="307">
                  <c:v>484.9</c:v>
                </c:pt>
                <c:pt idx="308">
                  <c:v>483.4</c:v>
                </c:pt>
                <c:pt idx="309">
                  <c:v>482</c:v>
                </c:pt>
                <c:pt idx="310">
                  <c:v>480.7</c:v>
                </c:pt>
                <c:pt idx="311">
                  <c:v>479.7</c:v>
                </c:pt>
                <c:pt idx="312">
                  <c:v>478.9</c:v>
                </c:pt>
                <c:pt idx="313">
                  <c:v>477.9</c:v>
                </c:pt>
                <c:pt idx="314">
                  <c:v>476.6</c:v>
                </c:pt>
                <c:pt idx="315">
                  <c:v>475.5</c:v>
                </c:pt>
                <c:pt idx="316">
                  <c:v>474.3</c:v>
                </c:pt>
                <c:pt idx="317">
                  <c:v>473.1</c:v>
                </c:pt>
                <c:pt idx="318">
                  <c:v>472.1</c:v>
                </c:pt>
                <c:pt idx="319">
                  <c:v>471.2</c:v>
                </c:pt>
                <c:pt idx="320">
                  <c:v>470.5</c:v>
                </c:pt>
                <c:pt idx="321">
                  <c:v>469.7</c:v>
                </c:pt>
                <c:pt idx="322">
                  <c:v>469</c:v>
                </c:pt>
                <c:pt idx="323">
                  <c:v>468.1</c:v>
                </c:pt>
                <c:pt idx="324">
                  <c:v>467.5</c:v>
                </c:pt>
                <c:pt idx="325">
                  <c:v>466.5</c:v>
                </c:pt>
                <c:pt idx="326">
                  <c:v>466</c:v>
                </c:pt>
                <c:pt idx="327">
                  <c:v>465.4</c:v>
                </c:pt>
                <c:pt idx="328">
                  <c:v>464.6</c:v>
                </c:pt>
                <c:pt idx="329">
                  <c:v>463.6</c:v>
                </c:pt>
                <c:pt idx="330">
                  <c:v>462.5</c:v>
                </c:pt>
                <c:pt idx="331">
                  <c:v>461.7</c:v>
                </c:pt>
                <c:pt idx="332">
                  <c:v>460.7</c:v>
                </c:pt>
                <c:pt idx="333">
                  <c:v>460</c:v>
                </c:pt>
                <c:pt idx="334">
                  <c:v>459.6</c:v>
                </c:pt>
                <c:pt idx="335">
                  <c:v>459.4</c:v>
                </c:pt>
                <c:pt idx="336">
                  <c:v>459.3</c:v>
                </c:pt>
                <c:pt idx="337">
                  <c:v>458.9</c:v>
                </c:pt>
                <c:pt idx="338">
                  <c:v>458.3</c:v>
                </c:pt>
                <c:pt idx="339">
                  <c:v>457.7</c:v>
                </c:pt>
                <c:pt idx="340">
                  <c:v>457</c:v>
                </c:pt>
                <c:pt idx="341">
                  <c:v>456.4</c:v>
                </c:pt>
                <c:pt idx="342">
                  <c:v>455.8</c:v>
                </c:pt>
                <c:pt idx="343">
                  <c:v>455.1</c:v>
                </c:pt>
                <c:pt idx="344">
                  <c:v>454.5</c:v>
                </c:pt>
                <c:pt idx="345">
                  <c:v>453.7</c:v>
                </c:pt>
                <c:pt idx="346">
                  <c:v>453.2</c:v>
                </c:pt>
                <c:pt idx="347">
                  <c:v>452.9</c:v>
                </c:pt>
                <c:pt idx="348">
                  <c:v>452.5</c:v>
                </c:pt>
                <c:pt idx="349">
                  <c:v>451.9</c:v>
                </c:pt>
                <c:pt idx="350">
                  <c:v>451.1</c:v>
                </c:pt>
                <c:pt idx="351">
                  <c:v>450.3</c:v>
                </c:pt>
                <c:pt idx="352">
                  <c:v>449.5</c:v>
                </c:pt>
                <c:pt idx="353">
                  <c:v>448.6</c:v>
                </c:pt>
                <c:pt idx="354">
                  <c:v>447.8</c:v>
                </c:pt>
                <c:pt idx="355">
                  <c:v>447.3</c:v>
                </c:pt>
                <c:pt idx="356">
                  <c:v>446.7</c:v>
                </c:pt>
                <c:pt idx="357">
                  <c:v>446.4</c:v>
                </c:pt>
                <c:pt idx="358">
                  <c:v>446.8</c:v>
                </c:pt>
                <c:pt idx="359">
                  <c:v>448.2</c:v>
                </c:pt>
                <c:pt idx="360">
                  <c:v>449.5</c:v>
                </c:pt>
                <c:pt idx="361">
                  <c:v>449.7</c:v>
                </c:pt>
                <c:pt idx="362">
                  <c:v>449.4</c:v>
                </c:pt>
                <c:pt idx="363">
                  <c:v>448.9</c:v>
                </c:pt>
                <c:pt idx="364">
                  <c:v>448.5</c:v>
                </c:pt>
                <c:pt idx="365">
                  <c:v>448.5</c:v>
                </c:pt>
                <c:pt idx="366">
                  <c:v>448.3</c:v>
                </c:pt>
                <c:pt idx="367">
                  <c:v>447.9</c:v>
                </c:pt>
                <c:pt idx="368">
                  <c:v>447.4</c:v>
                </c:pt>
                <c:pt idx="369">
                  <c:v>447.1</c:v>
                </c:pt>
                <c:pt idx="370">
                  <c:v>446.8</c:v>
                </c:pt>
                <c:pt idx="371">
                  <c:v>446.7</c:v>
                </c:pt>
                <c:pt idx="372">
                  <c:v>446.4</c:v>
                </c:pt>
                <c:pt idx="373">
                  <c:v>446</c:v>
                </c:pt>
                <c:pt idx="374">
                  <c:v>446</c:v>
                </c:pt>
                <c:pt idx="375">
                  <c:v>446.5</c:v>
                </c:pt>
                <c:pt idx="376">
                  <c:v>447</c:v>
                </c:pt>
                <c:pt idx="377">
                  <c:v>447</c:v>
                </c:pt>
                <c:pt idx="378">
                  <c:v>446.4</c:v>
                </c:pt>
                <c:pt idx="379">
                  <c:v>446</c:v>
                </c:pt>
                <c:pt idx="380">
                  <c:v>445.3</c:v>
                </c:pt>
                <c:pt idx="381">
                  <c:v>445.2</c:v>
                </c:pt>
                <c:pt idx="382">
                  <c:v>445.9</c:v>
                </c:pt>
                <c:pt idx="383">
                  <c:v>446.3</c:v>
                </c:pt>
                <c:pt idx="384">
                  <c:v>446.1</c:v>
                </c:pt>
                <c:pt idx="385">
                  <c:v>446.1</c:v>
                </c:pt>
                <c:pt idx="386">
                  <c:v>446.2</c:v>
                </c:pt>
                <c:pt idx="387">
                  <c:v>446</c:v>
                </c:pt>
                <c:pt idx="388">
                  <c:v>445.8</c:v>
                </c:pt>
                <c:pt idx="389">
                  <c:v>445.7</c:v>
                </c:pt>
                <c:pt idx="390">
                  <c:v>445.4</c:v>
                </c:pt>
                <c:pt idx="391">
                  <c:v>445.8</c:v>
                </c:pt>
                <c:pt idx="392">
                  <c:v>445.9</c:v>
                </c:pt>
                <c:pt idx="393">
                  <c:v>445.7</c:v>
                </c:pt>
                <c:pt idx="394">
                  <c:v>445.6</c:v>
                </c:pt>
                <c:pt idx="395">
                  <c:v>445.4</c:v>
                </c:pt>
                <c:pt idx="396">
                  <c:v>445.4</c:v>
                </c:pt>
                <c:pt idx="397">
                  <c:v>446.4</c:v>
                </c:pt>
                <c:pt idx="398">
                  <c:v>447.1</c:v>
                </c:pt>
                <c:pt idx="399">
                  <c:v>447.5</c:v>
                </c:pt>
                <c:pt idx="400">
                  <c:v>448.1</c:v>
                </c:pt>
                <c:pt idx="401">
                  <c:v>449.1</c:v>
                </c:pt>
                <c:pt idx="402">
                  <c:v>449.3</c:v>
                </c:pt>
                <c:pt idx="403">
                  <c:v>450.8</c:v>
                </c:pt>
                <c:pt idx="404">
                  <c:v>453.3</c:v>
                </c:pt>
                <c:pt idx="405">
                  <c:v>453.7</c:v>
                </c:pt>
                <c:pt idx="406">
                  <c:v>454.8</c:v>
                </c:pt>
                <c:pt idx="407">
                  <c:v>455.3</c:v>
                </c:pt>
                <c:pt idx="408">
                  <c:v>455.3</c:v>
                </c:pt>
                <c:pt idx="409">
                  <c:v>455.2</c:v>
                </c:pt>
                <c:pt idx="410">
                  <c:v>455.8</c:v>
                </c:pt>
                <c:pt idx="411">
                  <c:v>457.2</c:v>
                </c:pt>
                <c:pt idx="412">
                  <c:v>457.8</c:v>
                </c:pt>
                <c:pt idx="413">
                  <c:v>457.6</c:v>
                </c:pt>
                <c:pt idx="414">
                  <c:v>457.5</c:v>
                </c:pt>
                <c:pt idx="415">
                  <c:v>457.6</c:v>
                </c:pt>
                <c:pt idx="416">
                  <c:v>457.5</c:v>
                </c:pt>
                <c:pt idx="417">
                  <c:v>457</c:v>
                </c:pt>
                <c:pt idx="418">
                  <c:v>456.6</c:v>
                </c:pt>
                <c:pt idx="419">
                  <c:v>456.2</c:v>
                </c:pt>
                <c:pt idx="420">
                  <c:v>455.6</c:v>
                </c:pt>
                <c:pt idx="421">
                  <c:v>454.8</c:v>
                </c:pt>
                <c:pt idx="422">
                  <c:v>454</c:v>
                </c:pt>
                <c:pt idx="423">
                  <c:v>453.3</c:v>
                </c:pt>
                <c:pt idx="424">
                  <c:v>452.8</c:v>
                </c:pt>
                <c:pt idx="425">
                  <c:v>452.3</c:v>
                </c:pt>
                <c:pt idx="426">
                  <c:v>452.3</c:v>
                </c:pt>
                <c:pt idx="427">
                  <c:v>452.3</c:v>
                </c:pt>
                <c:pt idx="428">
                  <c:v>452.5</c:v>
                </c:pt>
                <c:pt idx="429">
                  <c:v>452.5</c:v>
                </c:pt>
                <c:pt idx="430">
                  <c:v>452.3</c:v>
                </c:pt>
                <c:pt idx="431">
                  <c:v>452</c:v>
                </c:pt>
                <c:pt idx="432">
                  <c:v>451.6</c:v>
                </c:pt>
                <c:pt idx="433">
                  <c:v>451.3</c:v>
                </c:pt>
                <c:pt idx="434">
                  <c:v>451</c:v>
                </c:pt>
                <c:pt idx="435">
                  <c:v>450.9</c:v>
                </c:pt>
                <c:pt idx="436">
                  <c:v>450.7</c:v>
                </c:pt>
                <c:pt idx="437">
                  <c:v>450.2</c:v>
                </c:pt>
                <c:pt idx="438">
                  <c:v>449.2</c:v>
                </c:pt>
                <c:pt idx="439">
                  <c:v>448.2</c:v>
                </c:pt>
                <c:pt idx="440">
                  <c:v>447.6</c:v>
                </c:pt>
                <c:pt idx="441">
                  <c:v>447.2</c:v>
                </c:pt>
                <c:pt idx="442">
                  <c:v>447</c:v>
                </c:pt>
                <c:pt idx="443">
                  <c:v>446.5</c:v>
                </c:pt>
                <c:pt idx="444">
                  <c:v>445.8</c:v>
                </c:pt>
                <c:pt idx="445">
                  <c:v>445.4</c:v>
                </c:pt>
                <c:pt idx="446">
                  <c:v>445</c:v>
                </c:pt>
                <c:pt idx="447">
                  <c:v>444.3</c:v>
                </c:pt>
                <c:pt idx="448">
                  <c:v>443.5</c:v>
                </c:pt>
                <c:pt idx="449">
                  <c:v>442.9</c:v>
                </c:pt>
                <c:pt idx="450">
                  <c:v>442.5</c:v>
                </c:pt>
                <c:pt idx="451">
                  <c:v>441.9</c:v>
                </c:pt>
                <c:pt idx="452">
                  <c:v>440.9</c:v>
                </c:pt>
                <c:pt idx="453">
                  <c:v>440</c:v>
                </c:pt>
                <c:pt idx="454">
                  <c:v>438.8</c:v>
                </c:pt>
                <c:pt idx="455">
                  <c:v>437.7</c:v>
                </c:pt>
                <c:pt idx="456">
                  <c:v>436.6</c:v>
                </c:pt>
                <c:pt idx="457">
                  <c:v>435.6</c:v>
                </c:pt>
                <c:pt idx="458">
                  <c:v>434.9</c:v>
                </c:pt>
                <c:pt idx="459">
                  <c:v>434.6</c:v>
                </c:pt>
                <c:pt idx="460">
                  <c:v>435.4</c:v>
                </c:pt>
                <c:pt idx="461">
                  <c:v>436.1</c:v>
                </c:pt>
                <c:pt idx="462">
                  <c:v>436.2</c:v>
                </c:pt>
                <c:pt idx="463">
                  <c:v>435.9</c:v>
                </c:pt>
                <c:pt idx="464">
                  <c:v>435.9</c:v>
                </c:pt>
                <c:pt idx="465">
                  <c:v>435.9</c:v>
                </c:pt>
                <c:pt idx="466">
                  <c:v>436.1</c:v>
                </c:pt>
                <c:pt idx="467">
                  <c:v>436.6</c:v>
                </c:pt>
                <c:pt idx="468">
                  <c:v>436.6</c:v>
                </c:pt>
                <c:pt idx="469">
                  <c:v>436.4</c:v>
                </c:pt>
                <c:pt idx="470">
                  <c:v>435.9</c:v>
                </c:pt>
                <c:pt idx="471">
                  <c:v>435.4</c:v>
                </c:pt>
                <c:pt idx="472">
                  <c:v>435</c:v>
                </c:pt>
                <c:pt idx="473">
                  <c:v>434.8</c:v>
                </c:pt>
                <c:pt idx="474">
                  <c:v>434.6</c:v>
                </c:pt>
                <c:pt idx="475">
                  <c:v>434.4</c:v>
                </c:pt>
                <c:pt idx="476">
                  <c:v>434.5</c:v>
                </c:pt>
                <c:pt idx="477">
                  <c:v>434.3</c:v>
                </c:pt>
                <c:pt idx="478">
                  <c:v>433.8</c:v>
                </c:pt>
                <c:pt idx="479">
                  <c:v>433.6</c:v>
                </c:pt>
                <c:pt idx="480">
                  <c:v>433.3</c:v>
                </c:pt>
                <c:pt idx="481">
                  <c:v>433.4</c:v>
                </c:pt>
                <c:pt idx="482">
                  <c:v>433.4</c:v>
                </c:pt>
                <c:pt idx="483">
                  <c:v>433.9</c:v>
                </c:pt>
                <c:pt idx="484">
                  <c:v>434.3</c:v>
                </c:pt>
                <c:pt idx="485">
                  <c:v>434.4</c:v>
                </c:pt>
                <c:pt idx="486">
                  <c:v>434.2</c:v>
                </c:pt>
                <c:pt idx="487">
                  <c:v>433.7</c:v>
                </c:pt>
                <c:pt idx="488">
                  <c:v>433.4</c:v>
                </c:pt>
                <c:pt idx="489">
                  <c:v>433.2</c:v>
                </c:pt>
                <c:pt idx="490">
                  <c:v>432.6</c:v>
                </c:pt>
                <c:pt idx="491">
                  <c:v>432.4</c:v>
                </c:pt>
                <c:pt idx="492">
                  <c:v>432.6</c:v>
                </c:pt>
                <c:pt idx="493">
                  <c:v>432.9</c:v>
                </c:pt>
                <c:pt idx="494">
                  <c:v>432.7</c:v>
                </c:pt>
                <c:pt idx="495">
                  <c:v>432.4</c:v>
                </c:pt>
                <c:pt idx="496">
                  <c:v>432</c:v>
                </c:pt>
                <c:pt idx="497">
                  <c:v>431.7</c:v>
                </c:pt>
                <c:pt idx="498">
                  <c:v>431.7</c:v>
                </c:pt>
                <c:pt idx="499">
                  <c:v>431.8</c:v>
                </c:pt>
                <c:pt idx="500">
                  <c:v>432.1</c:v>
                </c:pt>
                <c:pt idx="501">
                  <c:v>431.7</c:v>
                </c:pt>
                <c:pt idx="502">
                  <c:v>431</c:v>
                </c:pt>
                <c:pt idx="503">
                  <c:v>430.4</c:v>
                </c:pt>
                <c:pt idx="504">
                  <c:v>430</c:v>
                </c:pt>
                <c:pt idx="505">
                  <c:v>429.4</c:v>
                </c:pt>
                <c:pt idx="506">
                  <c:v>428.7</c:v>
                </c:pt>
                <c:pt idx="507">
                  <c:v>428.3</c:v>
                </c:pt>
                <c:pt idx="508">
                  <c:v>428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AA2E-4958-A212-3C4301E11816}"/>
            </c:ext>
          </c:extLst>
        </c:ser>
        <c:ser>
          <c:idx val="3"/>
          <c:order val="3"/>
          <c:tx>
            <c:strRef>
              <c:f>'device 1_2016-10-07_14-37-22'!$W$1:$W$2</c:f>
              <c:strCache>
                <c:ptCount val="2"/>
                <c:pt idx="0">
                  <c:v>CH19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1_2016-10-07_14-37-22'!$W$3:$W$562</c:f>
              <c:numCache>
                <c:formatCode>General</c:formatCode>
                <c:ptCount val="560"/>
                <c:pt idx="0">
                  <c:v>25.2</c:v>
                </c:pt>
                <c:pt idx="1">
                  <c:v>25.5</c:v>
                </c:pt>
                <c:pt idx="2">
                  <c:v>25.9</c:v>
                </c:pt>
                <c:pt idx="3">
                  <c:v>26.3</c:v>
                </c:pt>
                <c:pt idx="4">
                  <c:v>26.5</c:v>
                </c:pt>
                <c:pt idx="5">
                  <c:v>26.6</c:v>
                </c:pt>
                <c:pt idx="6">
                  <c:v>26.7</c:v>
                </c:pt>
                <c:pt idx="7">
                  <c:v>26.7</c:v>
                </c:pt>
                <c:pt idx="8">
                  <c:v>26.7</c:v>
                </c:pt>
                <c:pt idx="9">
                  <c:v>26.6</c:v>
                </c:pt>
                <c:pt idx="10">
                  <c:v>26.7</c:v>
                </c:pt>
                <c:pt idx="11">
                  <c:v>26.7</c:v>
                </c:pt>
                <c:pt idx="12">
                  <c:v>26.7</c:v>
                </c:pt>
                <c:pt idx="13">
                  <c:v>26.7</c:v>
                </c:pt>
                <c:pt idx="14">
                  <c:v>26.7</c:v>
                </c:pt>
                <c:pt idx="15">
                  <c:v>26.7</c:v>
                </c:pt>
                <c:pt idx="16">
                  <c:v>26.7</c:v>
                </c:pt>
                <c:pt idx="17">
                  <c:v>26.7</c:v>
                </c:pt>
                <c:pt idx="18">
                  <c:v>26.6</c:v>
                </c:pt>
                <c:pt idx="19">
                  <c:v>26.6</c:v>
                </c:pt>
                <c:pt idx="20">
                  <c:v>26.7</c:v>
                </c:pt>
                <c:pt idx="21">
                  <c:v>26.7</c:v>
                </c:pt>
                <c:pt idx="22">
                  <c:v>26.7</c:v>
                </c:pt>
                <c:pt idx="23">
                  <c:v>26.7</c:v>
                </c:pt>
                <c:pt idx="24">
                  <c:v>26.6</c:v>
                </c:pt>
                <c:pt idx="25">
                  <c:v>26.6</c:v>
                </c:pt>
                <c:pt idx="26">
                  <c:v>26.6</c:v>
                </c:pt>
                <c:pt idx="27">
                  <c:v>26.6</c:v>
                </c:pt>
                <c:pt idx="28">
                  <c:v>26.7</c:v>
                </c:pt>
                <c:pt idx="29">
                  <c:v>26.7</c:v>
                </c:pt>
                <c:pt idx="30">
                  <c:v>26.7</c:v>
                </c:pt>
                <c:pt idx="31">
                  <c:v>26.6</c:v>
                </c:pt>
                <c:pt idx="32">
                  <c:v>26.7</c:v>
                </c:pt>
                <c:pt idx="33">
                  <c:v>26.7</c:v>
                </c:pt>
                <c:pt idx="34">
                  <c:v>26.7</c:v>
                </c:pt>
                <c:pt idx="35">
                  <c:v>26.7</c:v>
                </c:pt>
                <c:pt idx="36">
                  <c:v>26.7</c:v>
                </c:pt>
                <c:pt idx="37">
                  <c:v>26.7</c:v>
                </c:pt>
                <c:pt idx="38">
                  <c:v>26.7</c:v>
                </c:pt>
                <c:pt idx="39">
                  <c:v>26.7</c:v>
                </c:pt>
                <c:pt idx="40">
                  <c:v>26.7</c:v>
                </c:pt>
                <c:pt idx="41">
                  <c:v>26.7</c:v>
                </c:pt>
                <c:pt idx="42">
                  <c:v>26.7</c:v>
                </c:pt>
                <c:pt idx="43">
                  <c:v>26.9</c:v>
                </c:pt>
                <c:pt idx="44">
                  <c:v>26.9</c:v>
                </c:pt>
                <c:pt idx="45">
                  <c:v>27</c:v>
                </c:pt>
                <c:pt idx="46">
                  <c:v>27</c:v>
                </c:pt>
                <c:pt idx="47">
                  <c:v>27.1</c:v>
                </c:pt>
                <c:pt idx="48">
                  <c:v>27.1</c:v>
                </c:pt>
                <c:pt idx="49">
                  <c:v>27.2</c:v>
                </c:pt>
                <c:pt idx="50">
                  <c:v>27.1</c:v>
                </c:pt>
                <c:pt idx="51">
                  <c:v>27.1</c:v>
                </c:pt>
                <c:pt idx="52">
                  <c:v>27.1</c:v>
                </c:pt>
                <c:pt idx="53">
                  <c:v>27.3</c:v>
                </c:pt>
                <c:pt idx="54">
                  <c:v>27.3</c:v>
                </c:pt>
                <c:pt idx="55">
                  <c:v>27.4</c:v>
                </c:pt>
                <c:pt idx="56">
                  <c:v>27.4</c:v>
                </c:pt>
                <c:pt idx="57">
                  <c:v>27.4</c:v>
                </c:pt>
                <c:pt idx="58">
                  <c:v>27.3</c:v>
                </c:pt>
                <c:pt idx="59">
                  <c:v>27.4</c:v>
                </c:pt>
                <c:pt idx="60">
                  <c:v>27.4</c:v>
                </c:pt>
                <c:pt idx="61">
                  <c:v>27.4</c:v>
                </c:pt>
                <c:pt idx="62">
                  <c:v>27.4</c:v>
                </c:pt>
                <c:pt idx="63">
                  <c:v>27.4</c:v>
                </c:pt>
                <c:pt idx="64">
                  <c:v>27.4</c:v>
                </c:pt>
                <c:pt idx="65">
                  <c:v>27.4</c:v>
                </c:pt>
                <c:pt idx="66">
                  <c:v>27.4</c:v>
                </c:pt>
                <c:pt idx="67">
                  <c:v>27.4</c:v>
                </c:pt>
                <c:pt idx="68">
                  <c:v>27.4</c:v>
                </c:pt>
                <c:pt idx="69">
                  <c:v>27.2</c:v>
                </c:pt>
                <c:pt idx="70">
                  <c:v>27.2</c:v>
                </c:pt>
                <c:pt idx="71">
                  <c:v>27.2</c:v>
                </c:pt>
                <c:pt idx="72">
                  <c:v>27.2</c:v>
                </c:pt>
                <c:pt idx="73">
                  <c:v>27.2</c:v>
                </c:pt>
                <c:pt idx="74">
                  <c:v>27.2</c:v>
                </c:pt>
                <c:pt idx="75">
                  <c:v>27.2</c:v>
                </c:pt>
                <c:pt idx="76">
                  <c:v>27.2</c:v>
                </c:pt>
                <c:pt idx="77">
                  <c:v>27.2</c:v>
                </c:pt>
                <c:pt idx="78">
                  <c:v>27.3</c:v>
                </c:pt>
                <c:pt idx="79">
                  <c:v>27.4</c:v>
                </c:pt>
                <c:pt idx="80">
                  <c:v>27.3</c:v>
                </c:pt>
                <c:pt idx="81">
                  <c:v>27.2</c:v>
                </c:pt>
                <c:pt idx="82">
                  <c:v>27.2</c:v>
                </c:pt>
                <c:pt idx="83">
                  <c:v>27.1</c:v>
                </c:pt>
                <c:pt idx="84">
                  <c:v>27.1</c:v>
                </c:pt>
                <c:pt idx="85">
                  <c:v>27.1</c:v>
                </c:pt>
                <c:pt idx="86">
                  <c:v>27.1</c:v>
                </c:pt>
                <c:pt idx="87">
                  <c:v>27.1</c:v>
                </c:pt>
                <c:pt idx="88">
                  <c:v>27.2</c:v>
                </c:pt>
                <c:pt idx="89">
                  <c:v>27.2</c:v>
                </c:pt>
                <c:pt idx="90">
                  <c:v>27.2</c:v>
                </c:pt>
                <c:pt idx="91">
                  <c:v>27.1</c:v>
                </c:pt>
                <c:pt idx="92">
                  <c:v>27.1</c:v>
                </c:pt>
                <c:pt idx="93">
                  <c:v>27.1</c:v>
                </c:pt>
                <c:pt idx="94">
                  <c:v>27.2</c:v>
                </c:pt>
                <c:pt idx="95">
                  <c:v>27.2</c:v>
                </c:pt>
                <c:pt idx="96">
                  <c:v>27.2</c:v>
                </c:pt>
                <c:pt idx="97">
                  <c:v>27.2</c:v>
                </c:pt>
                <c:pt idx="98">
                  <c:v>27.2</c:v>
                </c:pt>
                <c:pt idx="99">
                  <c:v>27.1</c:v>
                </c:pt>
                <c:pt idx="100">
                  <c:v>27.1</c:v>
                </c:pt>
                <c:pt idx="101">
                  <c:v>27.2</c:v>
                </c:pt>
                <c:pt idx="102">
                  <c:v>27.2</c:v>
                </c:pt>
                <c:pt idx="103">
                  <c:v>27.3</c:v>
                </c:pt>
                <c:pt idx="104">
                  <c:v>27.4</c:v>
                </c:pt>
                <c:pt idx="105">
                  <c:v>27.4</c:v>
                </c:pt>
                <c:pt idx="106">
                  <c:v>27.5</c:v>
                </c:pt>
                <c:pt idx="107">
                  <c:v>27.5</c:v>
                </c:pt>
                <c:pt idx="108">
                  <c:v>27.6</c:v>
                </c:pt>
                <c:pt idx="109">
                  <c:v>27.7</c:v>
                </c:pt>
                <c:pt idx="110">
                  <c:v>27.7</c:v>
                </c:pt>
                <c:pt idx="111">
                  <c:v>27.8</c:v>
                </c:pt>
                <c:pt idx="112">
                  <c:v>27.9</c:v>
                </c:pt>
                <c:pt idx="113">
                  <c:v>28</c:v>
                </c:pt>
                <c:pt idx="114">
                  <c:v>28.2</c:v>
                </c:pt>
                <c:pt idx="115">
                  <c:v>28.3</c:v>
                </c:pt>
                <c:pt idx="116">
                  <c:v>28.5</c:v>
                </c:pt>
                <c:pt idx="117">
                  <c:v>28.7</c:v>
                </c:pt>
                <c:pt idx="118">
                  <c:v>28.8</c:v>
                </c:pt>
                <c:pt idx="119">
                  <c:v>29.1</c:v>
                </c:pt>
                <c:pt idx="120">
                  <c:v>29.3</c:v>
                </c:pt>
                <c:pt idx="121">
                  <c:v>29.3</c:v>
                </c:pt>
                <c:pt idx="122">
                  <c:v>29.6</c:v>
                </c:pt>
                <c:pt idx="123">
                  <c:v>29.8</c:v>
                </c:pt>
                <c:pt idx="124">
                  <c:v>30.1</c:v>
                </c:pt>
                <c:pt idx="125">
                  <c:v>30.2</c:v>
                </c:pt>
                <c:pt idx="126">
                  <c:v>30.5</c:v>
                </c:pt>
                <c:pt idx="127">
                  <c:v>30.5</c:v>
                </c:pt>
                <c:pt idx="128">
                  <c:v>30.7</c:v>
                </c:pt>
                <c:pt idx="129">
                  <c:v>31</c:v>
                </c:pt>
                <c:pt idx="130">
                  <c:v>31.2</c:v>
                </c:pt>
                <c:pt idx="131">
                  <c:v>31.6</c:v>
                </c:pt>
                <c:pt idx="132">
                  <c:v>31.9</c:v>
                </c:pt>
                <c:pt idx="133">
                  <c:v>32.200000000000003</c:v>
                </c:pt>
                <c:pt idx="134">
                  <c:v>32.4</c:v>
                </c:pt>
                <c:pt idx="135">
                  <c:v>32.799999999999997</c:v>
                </c:pt>
                <c:pt idx="136">
                  <c:v>33</c:v>
                </c:pt>
                <c:pt idx="137">
                  <c:v>33.4</c:v>
                </c:pt>
                <c:pt idx="138">
                  <c:v>33.700000000000003</c:v>
                </c:pt>
                <c:pt idx="139">
                  <c:v>34.200000000000003</c:v>
                </c:pt>
                <c:pt idx="140">
                  <c:v>34.6</c:v>
                </c:pt>
                <c:pt idx="141">
                  <c:v>35</c:v>
                </c:pt>
                <c:pt idx="142">
                  <c:v>35.5</c:v>
                </c:pt>
                <c:pt idx="143">
                  <c:v>35.9</c:v>
                </c:pt>
                <c:pt idx="144">
                  <c:v>36.4</c:v>
                </c:pt>
                <c:pt idx="145">
                  <c:v>36.9</c:v>
                </c:pt>
                <c:pt idx="146">
                  <c:v>37.5</c:v>
                </c:pt>
                <c:pt idx="147">
                  <c:v>38.1</c:v>
                </c:pt>
                <c:pt idx="148">
                  <c:v>38.799999999999997</c:v>
                </c:pt>
                <c:pt idx="149">
                  <c:v>39.4</c:v>
                </c:pt>
                <c:pt idx="150">
                  <c:v>39.9</c:v>
                </c:pt>
                <c:pt idx="151">
                  <c:v>40.6</c:v>
                </c:pt>
                <c:pt idx="152">
                  <c:v>41.3</c:v>
                </c:pt>
                <c:pt idx="153">
                  <c:v>42</c:v>
                </c:pt>
                <c:pt idx="154">
                  <c:v>42.8</c:v>
                </c:pt>
                <c:pt idx="155">
                  <c:v>43.6</c:v>
                </c:pt>
                <c:pt idx="156">
                  <c:v>44.3</c:v>
                </c:pt>
                <c:pt idx="157">
                  <c:v>45.2</c:v>
                </c:pt>
                <c:pt idx="158">
                  <c:v>45.9</c:v>
                </c:pt>
                <c:pt idx="159">
                  <c:v>46.7</c:v>
                </c:pt>
                <c:pt idx="160">
                  <c:v>47.3</c:v>
                </c:pt>
                <c:pt idx="161">
                  <c:v>48.2</c:v>
                </c:pt>
                <c:pt idx="162">
                  <c:v>49.1</c:v>
                </c:pt>
                <c:pt idx="163">
                  <c:v>50.1</c:v>
                </c:pt>
                <c:pt idx="164">
                  <c:v>51.4</c:v>
                </c:pt>
                <c:pt idx="165">
                  <c:v>52.6</c:v>
                </c:pt>
                <c:pt idx="166">
                  <c:v>53.6</c:v>
                </c:pt>
                <c:pt idx="167">
                  <c:v>54.5</c:v>
                </c:pt>
                <c:pt idx="168">
                  <c:v>55.7</c:v>
                </c:pt>
                <c:pt idx="169">
                  <c:v>56.7</c:v>
                </c:pt>
                <c:pt idx="170">
                  <c:v>58</c:v>
                </c:pt>
                <c:pt idx="171">
                  <c:v>59.3</c:v>
                </c:pt>
                <c:pt idx="172">
                  <c:v>61</c:v>
                </c:pt>
                <c:pt idx="173">
                  <c:v>62.8</c:v>
                </c:pt>
                <c:pt idx="174">
                  <c:v>64.599999999999994</c:v>
                </c:pt>
                <c:pt idx="175">
                  <c:v>66.2</c:v>
                </c:pt>
                <c:pt idx="176">
                  <c:v>67.8</c:v>
                </c:pt>
                <c:pt idx="177">
                  <c:v>69.5</c:v>
                </c:pt>
                <c:pt idx="178">
                  <c:v>71.2</c:v>
                </c:pt>
                <c:pt idx="179">
                  <c:v>72.900000000000006</c:v>
                </c:pt>
                <c:pt idx="180">
                  <c:v>74.599999999999994</c:v>
                </c:pt>
                <c:pt idx="181">
                  <c:v>76.400000000000006</c:v>
                </c:pt>
                <c:pt idx="182">
                  <c:v>78.400000000000006</c:v>
                </c:pt>
                <c:pt idx="183">
                  <c:v>80.099999999999994</c:v>
                </c:pt>
                <c:pt idx="184">
                  <c:v>82.3</c:v>
                </c:pt>
                <c:pt idx="185">
                  <c:v>84.3</c:v>
                </c:pt>
                <c:pt idx="186">
                  <c:v>86.6</c:v>
                </c:pt>
                <c:pt idx="187">
                  <c:v>89.2</c:v>
                </c:pt>
                <c:pt idx="188">
                  <c:v>92.9</c:v>
                </c:pt>
                <c:pt idx="189">
                  <c:v>97</c:v>
                </c:pt>
                <c:pt idx="190">
                  <c:v>102.1</c:v>
                </c:pt>
                <c:pt idx="191">
                  <c:v>109.2</c:v>
                </c:pt>
                <c:pt idx="192">
                  <c:v>118.2</c:v>
                </c:pt>
                <c:pt idx="193">
                  <c:v>129.6</c:v>
                </c:pt>
                <c:pt idx="194">
                  <c:v>146.80000000000001</c:v>
                </c:pt>
                <c:pt idx="195">
                  <c:v>171.2</c:v>
                </c:pt>
                <c:pt idx="196">
                  <c:v>216.4</c:v>
                </c:pt>
                <c:pt idx="197">
                  <c:v>332.1</c:v>
                </c:pt>
                <c:pt idx="198">
                  <c:v>524.9</c:v>
                </c:pt>
                <c:pt idx="199">
                  <c:v>708.2</c:v>
                </c:pt>
                <c:pt idx="200">
                  <c:v>837</c:v>
                </c:pt>
                <c:pt idx="201">
                  <c:v>917.4</c:v>
                </c:pt>
                <c:pt idx="202">
                  <c:v>960.9</c:v>
                </c:pt>
                <c:pt idx="203">
                  <c:v>990.2</c:v>
                </c:pt>
                <c:pt idx="204">
                  <c:v>1014.9</c:v>
                </c:pt>
                <c:pt idx="205">
                  <c:v>1032</c:v>
                </c:pt>
                <c:pt idx="206">
                  <c:v>1045.0999999999999</c:v>
                </c:pt>
                <c:pt idx="207">
                  <c:v>1053.5</c:v>
                </c:pt>
                <c:pt idx="208">
                  <c:v>1058.5999999999999</c:v>
                </c:pt>
                <c:pt idx="209">
                  <c:v>1061</c:v>
                </c:pt>
                <c:pt idx="210">
                  <c:v>1066.3</c:v>
                </c:pt>
                <c:pt idx="211">
                  <c:v>1071.5</c:v>
                </c:pt>
                <c:pt idx="212">
                  <c:v>1078</c:v>
                </c:pt>
                <c:pt idx="213">
                  <c:v>1089</c:v>
                </c:pt>
                <c:pt idx="214">
                  <c:v>1101.8</c:v>
                </c:pt>
                <c:pt idx="215">
                  <c:v>1112.4000000000001</c:v>
                </c:pt>
                <c:pt idx="216">
                  <c:v>1120.3</c:v>
                </c:pt>
                <c:pt idx="217">
                  <c:v>1128.5999999999999</c:v>
                </c:pt>
                <c:pt idx="218">
                  <c:v>1133</c:v>
                </c:pt>
                <c:pt idx="219">
                  <c:v>1137.5999999999999</c:v>
                </c:pt>
                <c:pt idx="220">
                  <c:v>1143</c:v>
                </c:pt>
                <c:pt idx="221">
                  <c:v>1152.7</c:v>
                </c:pt>
                <c:pt idx="222">
                  <c:v>1161.7</c:v>
                </c:pt>
                <c:pt idx="223">
                  <c:v>1173.3</c:v>
                </c:pt>
                <c:pt idx="224">
                  <c:v>1174.5999999999999</c:v>
                </c:pt>
                <c:pt idx="225">
                  <c:v>1173.9000000000001</c:v>
                </c:pt>
                <c:pt idx="226">
                  <c:v>1157.0999999999999</c:v>
                </c:pt>
                <c:pt idx="227">
                  <c:v>1133.3</c:v>
                </c:pt>
                <c:pt idx="228">
                  <c:v>1103.0999999999999</c:v>
                </c:pt>
                <c:pt idx="229">
                  <c:v>1075.5</c:v>
                </c:pt>
                <c:pt idx="230">
                  <c:v>1047.5999999999999</c:v>
                </c:pt>
                <c:pt idx="231">
                  <c:v>1028.9000000000001</c:v>
                </c:pt>
                <c:pt idx="232">
                  <c:v>1012.9</c:v>
                </c:pt>
                <c:pt idx="233">
                  <c:v>991.6</c:v>
                </c:pt>
                <c:pt idx="234">
                  <c:v>973.8</c:v>
                </c:pt>
                <c:pt idx="235">
                  <c:v>958.3</c:v>
                </c:pt>
                <c:pt idx="236">
                  <c:v>944.7</c:v>
                </c:pt>
                <c:pt idx="237">
                  <c:v>931.6</c:v>
                </c:pt>
                <c:pt idx="238">
                  <c:v>919.1</c:v>
                </c:pt>
                <c:pt idx="239">
                  <c:v>907.2</c:v>
                </c:pt>
                <c:pt idx="240">
                  <c:v>895.9</c:v>
                </c:pt>
                <c:pt idx="241">
                  <c:v>885.4</c:v>
                </c:pt>
                <c:pt idx="242">
                  <c:v>875.7</c:v>
                </c:pt>
                <c:pt idx="243">
                  <c:v>866.8</c:v>
                </c:pt>
                <c:pt idx="244">
                  <c:v>857.9</c:v>
                </c:pt>
                <c:pt idx="245">
                  <c:v>848.6</c:v>
                </c:pt>
                <c:pt idx="246">
                  <c:v>841.2</c:v>
                </c:pt>
                <c:pt idx="247">
                  <c:v>835.5</c:v>
                </c:pt>
                <c:pt idx="248">
                  <c:v>830.3</c:v>
                </c:pt>
                <c:pt idx="249">
                  <c:v>823.5</c:v>
                </c:pt>
                <c:pt idx="250">
                  <c:v>816.4</c:v>
                </c:pt>
                <c:pt idx="251">
                  <c:v>809.9</c:v>
                </c:pt>
                <c:pt idx="252">
                  <c:v>804.3</c:v>
                </c:pt>
                <c:pt idx="253">
                  <c:v>799.9</c:v>
                </c:pt>
                <c:pt idx="254">
                  <c:v>794.2</c:v>
                </c:pt>
                <c:pt idx="255">
                  <c:v>789</c:v>
                </c:pt>
                <c:pt idx="256">
                  <c:v>784.7</c:v>
                </c:pt>
                <c:pt idx="257">
                  <c:v>780.4</c:v>
                </c:pt>
                <c:pt idx="258">
                  <c:v>776.4</c:v>
                </c:pt>
                <c:pt idx="259">
                  <c:v>772.4</c:v>
                </c:pt>
                <c:pt idx="260">
                  <c:v>768.9</c:v>
                </c:pt>
                <c:pt idx="261">
                  <c:v>766</c:v>
                </c:pt>
                <c:pt idx="262">
                  <c:v>761.7</c:v>
                </c:pt>
                <c:pt idx="263">
                  <c:v>755.8</c:v>
                </c:pt>
                <c:pt idx="264">
                  <c:v>750.5</c:v>
                </c:pt>
                <c:pt idx="265">
                  <c:v>746.4</c:v>
                </c:pt>
                <c:pt idx="266">
                  <c:v>743.6</c:v>
                </c:pt>
                <c:pt idx="267">
                  <c:v>740.6</c:v>
                </c:pt>
                <c:pt idx="268">
                  <c:v>737.4</c:v>
                </c:pt>
                <c:pt idx="269">
                  <c:v>735.3</c:v>
                </c:pt>
                <c:pt idx="270">
                  <c:v>732.5</c:v>
                </c:pt>
                <c:pt idx="271">
                  <c:v>728.9</c:v>
                </c:pt>
                <c:pt idx="272">
                  <c:v>726.2</c:v>
                </c:pt>
                <c:pt idx="273">
                  <c:v>723.2</c:v>
                </c:pt>
                <c:pt idx="274">
                  <c:v>719.8</c:v>
                </c:pt>
                <c:pt idx="275">
                  <c:v>716.4</c:v>
                </c:pt>
                <c:pt idx="276">
                  <c:v>713.6</c:v>
                </c:pt>
                <c:pt idx="277">
                  <c:v>711.8</c:v>
                </c:pt>
                <c:pt idx="278">
                  <c:v>709.4</c:v>
                </c:pt>
                <c:pt idx="279">
                  <c:v>706.5</c:v>
                </c:pt>
                <c:pt idx="280">
                  <c:v>703</c:v>
                </c:pt>
                <c:pt idx="281">
                  <c:v>700.2</c:v>
                </c:pt>
                <c:pt idx="282">
                  <c:v>697.7</c:v>
                </c:pt>
                <c:pt idx="283">
                  <c:v>695.2</c:v>
                </c:pt>
                <c:pt idx="284">
                  <c:v>692.4</c:v>
                </c:pt>
                <c:pt idx="285">
                  <c:v>690</c:v>
                </c:pt>
                <c:pt idx="286">
                  <c:v>687.6</c:v>
                </c:pt>
                <c:pt idx="287">
                  <c:v>685.3</c:v>
                </c:pt>
                <c:pt idx="288">
                  <c:v>683</c:v>
                </c:pt>
                <c:pt idx="289">
                  <c:v>681.4</c:v>
                </c:pt>
                <c:pt idx="290">
                  <c:v>679.1</c:v>
                </c:pt>
                <c:pt idx="291">
                  <c:v>676.8</c:v>
                </c:pt>
                <c:pt idx="292">
                  <c:v>674.3</c:v>
                </c:pt>
                <c:pt idx="293">
                  <c:v>671.6</c:v>
                </c:pt>
                <c:pt idx="294">
                  <c:v>668.9</c:v>
                </c:pt>
                <c:pt idx="295">
                  <c:v>665.9</c:v>
                </c:pt>
                <c:pt idx="296">
                  <c:v>663.2</c:v>
                </c:pt>
                <c:pt idx="297">
                  <c:v>661.4</c:v>
                </c:pt>
                <c:pt idx="298">
                  <c:v>659.9</c:v>
                </c:pt>
                <c:pt idx="299">
                  <c:v>657.9</c:v>
                </c:pt>
                <c:pt idx="300">
                  <c:v>656.1</c:v>
                </c:pt>
                <c:pt idx="301">
                  <c:v>654.6</c:v>
                </c:pt>
                <c:pt idx="302">
                  <c:v>653.70000000000005</c:v>
                </c:pt>
                <c:pt idx="303">
                  <c:v>652.5</c:v>
                </c:pt>
                <c:pt idx="304">
                  <c:v>651.70000000000005</c:v>
                </c:pt>
                <c:pt idx="305">
                  <c:v>652.9</c:v>
                </c:pt>
                <c:pt idx="306">
                  <c:v>652.6</c:v>
                </c:pt>
                <c:pt idx="307">
                  <c:v>650.9</c:v>
                </c:pt>
                <c:pt idx="308">
                  <c:v>648.5</c:v>
                </c:pt>
                <c:pt idx="309">
                  <c:v>645.9</c:v>
                </c:pt>
                <c:pt idx="310">
                  <c:v>644.4</c:v>
                </c:pt>
                <c:pt idx="311">
                  <c:v>643.1</c:v>
                </c:pt>
                <c:pt idx="312">
                  <c:v>642.1</c:v>
                </c:pt>
                <c:pt idx="313">
                  <c:v>640.79999999999995</c:v>
                </c:pt>
                <c:pt idx="314">
                  <c:v>639.20000000000005</c:v>
                </c:pt>
                <c:pt idx="315">
                  <c:v>637.70000000000005</c:v>
                </c:pt>
                <c:pt idx="316">
                  <c:v>636</c:v>
                </c:pt>
                <c:pt idx="317">
                  <c:v>634.70000000000005</c:v>
                </c:pt>
                <c:pt idx="318">
                  <c:v>633.6</c:v>
                </c:pt>
                <c:pt idx="319">
                  <c:v>633.5</c:v>
                </c:pt>
                <c:pt idx="320">
                  <c:v>633.6</c:v>
                </c:pt>
                <c:pt idx="321">
                  <c:v>632.6</c:v>
                </c:pt>
                <c:pt idx="322">
                  <c:v>631.70000000000005</c:v>
                </c:pt>
                <c:pt idx="323">
                  <c:v>630.79999999999995</c:v>
                </c:pt>
                <c:pt idx="324">
                  <c:v>630.1</c:v>
                </c:pt>
                <c:pt idx="325">
                  <c:v>628.70000000000005</c:v>
                </c:pt>
                <c:pt idx="326">
                  <c:v>628.70000000000005</c:v>
                </c:pt>
                <c:pt idx="327">
                  <c:v>628.1</c:v>
                </c:pt>
                <c:pt idx="328">
                  <c:v>626.4</c:v>
                </c:pt>
                <c:pt idx="329">
                  <c:v>624.70000000000005</c:v>
                </c:pt>
                <c:pt idx="330">
                  <c:v>623.20000000000005</c:v>
                </c:pt>
                <c:pt idx="331">
                  <c:v>622.20000000000005</c:v>
                </c:pt>
                <c:pt idx="332">
                  <c:v>620.79999999999995</c:v>
                </c:pt>
                <c:pt idx="333">
                  <c:v>620.1</c:v>
                </c:pt>
                <c:pt idx="334">
                  <c:v>621.1</c:v>
                </c:pt>
                <c:pt idx="335">
                  <c:v>621.29999999999995</c:v>
                </c:pt>
                <c:pt idx="336">
                  <c:v>620.79999999999995</c:v>
                </c:pt>
                <c:pt idx="337">
                  <c:v>619.9</c:v>
                </c:pt>
                <c:pt idx="338">
                  <c:v>619.20000000000005</c:v>
                </c:pt>
                <c:pt idx="339">
                  <c:v>618.20000000000005</c:v>
                </c:pt>
                <c:pt idx="340">
                  <c:v>617.29999999999995</c:v>
                </c:pt>
                <c:pt idx="341">
                  <c:v>616.4</c:v>
                </c:pt>
                <c:pt idx="342">
                  <c:v>615.1</c:v>
                </c:pt>
                <c:pt idx="343">
                  <c:v>614.1</c:v>
                </c:pt>
                <c:pt idx="344">
                  <c:v>612.79999999999995</c:v>
                </c:pt>
                <c:pt idx="345">
                  <c:v>612.1</c:v>
                </c:pt>
                <c:pt idx="346">
                  <c:v>611.9</c:v>
                </c:pt>
                <c:pt idx="347">
                  <c:v>611.5</c:v>
                </c:pt>
                <c:pt idx="348">
                  <c:v>610.6</c:v>
                </c:pt>
                <c:pt idx="349">
                  <c:v>609.79999999999995</c:v>
                </c:pt>
                <c:pt idx="350">
                  <c:v>608.6</c:v>
                </c:pt>
                <c:pt idx="351">
                  <c:v>607.70000000000005</c:v>
                </c:pt>
                <c:pt idx="352">
                  <c:v>606.5</c:v>
                </c:pt>
                <c:pt idx="353">
                  <c:v>605.20000000000005</c:v>
                </c:pt>
                <c:pt idx="354">
                  <c:v>604.1</c:v>
                </c:pt>
                <c:pt idx="355">
                  <c:v>604.29999999999995</c:v>
                </c:pt>
                <c:pt idx="356">
                  <c:v>603.79999999999995</c:v>
                </c:pt>
                <c:pt idx="357">
                  <c:v>603.79999999999995</c:v>
                </c:pt>
                <c:pt idx="358">
                  <c:v>605</c:v>
                </c:pt>
                <c:pt idx="359">
                  <c:v>605.9</c:v>
                </c:pt>
                <c:pt idx="360">
                  <c:v>607.20000000000005</c:v>
                </c:pt>
                <c:pt idx="361">
                  <c:v>606.79999999999995</c:v>
                </c:pt>
                <c:pt idx="362">
                  <c:v>605.9</c:v>
                </c:pt>
                <c:pt idx="363">
                  <c:v>605.29999999999995</c:v>
                </c:pt>
                <c:pt idx="364">
                  <c:v>604.9</c:v>
                </c:pt>
                <c:pt idx="365">
                  <c:v>604.70000000000005</c:v>
                </c:pt>
                <c:pt idx="366">
                  <c:v>604.29999999999995</c:v>
                </c:pt>
                <c:pt idx="367">
                  <c:v>603.70000000000005</c:v>
                </c:pt>
                <c:pt idx="368">
                  <c:v>603</c:v>
                </c:pt>
                <c:pt idx="369">
                  <c:v>602.1</c:v>
                </c:pt>
                <c:pt idx="370">
                  <c:v>602.1</c:v>
                </c:pt>
                <c:pt idx="371">
                  <c:v>601.70000000000005</c:v>
                </c:pt>
                <c:pt idx="372">
                  <c:v>601.1</c:v>
                </c:pt>
                <c:pt idx="373">
                  <c:v>600.79999999999995</c:v>
                </c:pt>
                <c:pt idx="374">
                  <c:v>600.29999999999995</c:v>
                </c:pt>
                <c:pt idx="375">
                  <c:v>601.1</c:v>
                </c:pt>
                <c:pt idx="376">
                  <c:v>601.29999999999995</c:v>
                </c:pt>
                <c:pt idx="377">
                  <c:v>600.79999999999995</c:v>
                </c:pt>
                <c:pt idx="378">
                  <c:v>599.79999999999995</c:v>
                </c:pt>
                <c:pt idx="379">
                  <c:v>599.1</c:v>
                </c:pt>
                <c:pt idx="380">
                  <c:v>598.5</c:v>
                </c:pt>
                <c:pt idx="381">
                  <c:v>598.4</c:v>
                </c:pt>
                <c:pt idx="382">
                  <c:v>599.4</c:v>
                </c:pt>
                <c:pt idx="383">
                  <c:v>599.1</c:v>
                </c:pt>
                <c:pt idx="384">
                  <c:v>598.79999999999995</c:v>
                </c:pt>
                <c:pt idx="385">
                  <c:v>599</c:v>
                </c:pt>
                <c:pt idx="386">
                  <c:v>599</c:v>
                </c:pt>
                <c:pt idx="387">
                  <c:v>598.70000000000005</c:v>
                </c:pt>
                <c:pt idx="388">
                  <c:v>598.5</c:v>
                </c:pt>
                <c:pt idx="389">
                  <c:v>598</c:v>
                </c:pt>
                <c:pt idx="390">
                  <c:v>597.5</c:v>
                </c:pt>
                <c:pt idx="391">
                  <c:v>597.9</c:v>
                </c:pt>
                <c:pt idx="392">
                  <c:v>597.5</c:v>
                </c:pt>
                <c:pt idx="393">
                  <c:v>597.4</c:v>
                </c:pt>
                <c:pt idx="394">
                  <c:v>597.1</c:v>
                </c:pt>
                <c:pt idx="395">
                  <c:v>597</c:v>
                </c:pt>
                <c:pt idx="396">
                  <c:v>597.70000000000005</c:v>
                </c:pt>
                <c:pt idx="397">
                  <c:v>598.20000000000005</c:v>
                </c:pt>
                <c:pt idx="398">
                  <c:v>599.1</c:v>
                </c:pt>
                <c:pt idx="399">
                  <c:v>599.1</c:v>
                </c:pt>
                <c:pt idx="400">
                  <c:v>600</c:v>
                </c:pt>
                <c:pt idx="401">
                  <c:v>600.6</c:v>
                </c:pt>
                <c:pt idx="402">
                  <c:v>600.79999999999995</c:v>
                </c:pt>
                <c:pt idx="403">
                  <c:v>602.4</c:v>
                </c:pt>
                <c:pt idx="404">
                  <c:v>603.29999999999995</c:v>
                </c:pt>
                <c:pt idx="405">
                  <c:v>603.6</c:v>
                </c:pt>
                <c:pt idx="406">
                  <c:v>604.70000000000005</c:v>
                </c:pt>
                <c:pt idx="407">
                  <c:v>605.6</c:v>
                </c:pt>
                <c:pt idx="408">
                  <c:v>605.79999999999995</c:v>
                </c:pt>
                <c:pt idx="409">
                  <c:v>606.1</c:v>
                </c:pt>
                <c:pt idx="410">
                  <c:v>607.29999999999995</c:v>
                </c:pt>
                <c:pt idx="411">
                  <c:v>608.4</c:v>
                </c:pt>
                <c:pt idx="412">
                  <c:v>608.1</c:v>
                </c:pt>
                <c:pt idx="413">
                  <c:v>607.70000000000005</c:v>
                </c:pt>
                <c:pt idx="414">
                  <c:v>608.4</c:v>
                </c:pt>
                <c:pt idx="415">
                  <c:v>608.9</c:v>
                </c:pt>
                <c:pt idx="416">
                  <c:v>608.6</c:v>
                </c:pt>
                <c:pt idx="417">
                  <c:v>608.29999999999995</c:v>
                </c:pt>
                <c:pt idx="418">
                  <c:v>608</c:v>
                </c:pt>
                <c:pt idx="419">
                  <c:v>607.6</c:v>
                </c:pt>
                <c:pt idx="420">
                  <c:v>606.6</c:v>
                </c:pt>
                <c:pt idx="421">
                  <c:v>605.4</c:v>
                </c:pt>
                <c:pt idx="422">
                  <c:v>604.6</c:v>
                </c:pt>
                <c:pt idx="423">
                  <c:v>603.79999999999995</c:v>
                </c:pt>
                <c:pt idx="424">
                  <c:v>603.1</c:v>
                </c:pt>
                <c:pt idx="425">
                  <c:v>602.70000000000005</c:v>
                </c:pt>
                <c:pt idx="426">
                  <c:v>603.1</c:v>
                </c:pt>
                <c:pt idx="427">
                  <c:v>603.9</c:v>
                </c:pt>
                <c:pt idx="428">
                  <c:v>603.9</c:v>
                </c:pt>
                <c:pt idx="429">
                  <c:v>603.6</c:v>
                </c:pt>
                <c:pt idx="430">
                  <c:v>603</c:v>
                </c:pt>
                <c:pt idx="431">
                  <c:v>602.5</c:v>
                </c:pt>
                <c:pt idx="432">
                  <c:v>602.29999999999995</c:v>
                </c:pt>
                <c:pt idx="433">
                  <c:v>601.4</c:v>
                </c:pt>
                <c:pt idx="434">
                  <c:v>601.20000000000005</c:v>
                </c:pt>
                <c:pt idx="435">
                  <c:v>601</c:v>
                </c:pt>
                <c:pt idx="436">
                  <c:v>600.6</c:v>
                </c:pt>
                <c:pt idx="437">
                  <c:v>599.1</c:v>
                </c:pt>
                <c:pt idx="438">
                  <c:v>596.70000000000005</c:v>
                </c:pt>
                <c:pt idx="439">
                  <c:v>595.20000000000005</c:v>
                </c:pt>
                <c:pt idx="440">
                  <c:v>594.70000000000005</c:v>
                </c:pt>
                <c:pt idx="441">
                  <c:v>594.4</c:v>
                </c:pt>
                <c:pt idx="442">
                  <c:v>594</c:v>
                </c:pt>
                <c:pt idx="443">
                  <c:v>593.29999999999995</c:v>
                </c:pt>
                <c:pt idx="444">
                  <c:v>592.29999999999995</c:v>
                </c:pt>
                <c:pt idx="445">
                  <c:v>591.70000000000005</c:v>
                </c:pt>
                <c:pt idx="446">
                  <c:v>590.79999999999995</c:v>
                </c:pt>
                <c:pt idx="447">
                  <c:v>589</c:v>
                </c:pt>
                <c:pt idx="448">
                  <c:v>587.9</c:v>
                </c:pt>
                <c:pt idx="449">
                  <c:v>587.1</c:v>
                </c:pt>
                <c:pt idx="450">
                  <c:v>586.20000000000005</c:v>
                </c:pt>
                <c:pt idx="451">
                  <c:v>584.20000000000005</c:v>
                </c:pt>
                <c:pt idx="452">
                  <c:v>582.20000000000005</c:v>
                </c:pt>
                <c:pt idx="453">
                  <c:v>580.6</c:v>
                </c:pt>
                <c:pt idx="454">
                  <c:v>578.6</c:v>
                </c:pt>
                <c:pt idx="455">
                  <c:v>576.70000000000005</c:v>
                </c:pt>
                <c:pt idx="456">
                  <c:v>574.70000000000005</c:v>
                </c:pt>
                <c:pt idx="457">
                  <c:v>573.29999999999995</c:v>
                </c:pt>
                <c:pt idx="458">
                  <c:v>571.79999999999995</c:v>
                </c:pt>
                <c:pt idx="459">
                  <c:v>571.70000000000005</c:v>
                </c:pt>
                <c:pt idx="460">
                  <c:v>572.20000000000005</c:v>
                </c:pt>
                <c:pt idx="461">
                  <c:v>572.4</c:v>
                </c:pt>
                <c:pt idx="462">
                  <c:v>572</c:v>
                </c:pt>
                <c:pt idx="463">
                  <c:v>571.6</c:v>
                </c:pt>
                <c:pt idx="464">
                  <c:v>571.70000000000005</c:v>
                </c:pt>
                <c:pt idx="465">
                  <c:v>571.6</c:v>
                </c:pt>
                <c:pt idx="466">
                  <c:v>571.9</c:v>
                </c:pt>
                <c:pt idx="467">
                  <c:v>572.29999999999995</c:v>
                </c:pt>
                <c:pt idx="468">
                  <c:v>572.20000000000005</c:v>
                </c:pt>
                <c:pt idx="469">
                  <c:v>571.79999999999995</c:v>
                </c:pt>
                <c:pt idx="470">
                  <c:v>571.20000000000005</c:v>
                </c:pt>
                <c:pt idx="471">
                  <c:v>570.4</c:v>
                </c:pt>
                <c:pt idx="472">
                  <c:v>569.9</c:v>
                </c:pt>
                <c:pt idx="473">
                  <c:v>569.79999999999995</c:v>
                </c:pt>
                <c:pt idx="474">
                  <c:v>569.4</c:v>
                </c:pt>
                <c:pt idx="475">
                  <c:v>569.4</c:v>
                </c:pt>
                <c:pt idx="476">
                  <c:v>569.6</c:v>
                </c:pt>
                <c:pt idx="477">
                  <c:v>569.20000000000005</c:v>
                </c:pt>
                <c:pt idx="478">
                  <c:v>568.5</c:v>
                </c:pt>
                <c:pt idx="479">
                  <c:v>568.20000000000005</c:v>
                </c:pt>
                <c:pt idx="480">
                  <c:v>568</c:v>
                </c:pt>
                <c:pt idx="481">
                  <c:v>567.79999999999995</c:v>
                </c:pt>
                <c:pt idx="482">
                  <c:v>567.79999999999995</c:v>
                </c:pt>
                <c:pt idx="483">
                  <c:v>568.20000000000005</c:v>
                </c:pt>
                <c:pt idx="484">
                  <c:v>568.4</c:v>
                </c:pt>
                <c:pt idx="485">
                  <c:v>568.20000000000005</c:v>
                </c:pt>
                <c:pt idx="486">
                  <c:v>567.70000000000005</c:v>
                </c:pt>
                <c:pt idx="487">
                  <c:v>566.9</c:v>
                </c:pt>
                <c:pt idx="488">
                  <c:v>567.1</c:v>
                </c:pt>
                <c:pt idx="489">
                  <c:v>566.6</c:v>
                </c:pt>
                <c:pt idx="490">
                  <c:v>565.9</c:v>
                </c:pt>
                <c:pt idx="491">
                  <c:v>565.70000000000005</c:v>
                </c:pt>
                <c:pt idx="492">
                  <c:v>566.1</c:v>
                </c:pt>
                <c:pt idx="493">
                  <c:v>566.1</c:v>
                </c:pt>
                <c:pt idx="494">
                  <c:v>565.70000000000005</c:v>
                </c:pt>
                <c:pt idx="495">
                  <c:v>565.4</c:v>
                </c:pt>
                <c:pt idx="496">
                  <c:v>564.9</c:v>
                </c:pt>
                <c:pt idx="497">
                  <c:v>564.79999999999995</c:v>
                </c:pt>
                <c:pt idx="498">
                  <c:v>564.79999999999995</c:v>
                </c:pt>
                <c:pt idx="499">
                  <c:v>565</c:v>
                </c:pt>
                <c:pt idx="500">
                  <c:v>564.9</c:v>
                </c:pt>
                <c:pt idx="501">
                  <c:v>564.20000000000005</c:v>
                </c:pt>
                <c:pt idx="502">
                  <c:v>563.20000000000005</c:v>
                </c:pt>
                <c:pt idx="503">
                  <c:v>562.4</c:v>
                </c:pt>
                <c:pt idx="504">
                  <c:v>562</c:v>
                </c:pt>
                <c:pt idx="505">
                  <c:v>560.9</c:v>
                </c:pt>
                <c:pt idx="506">
                  <c:v>560.70000000000005</c:v>
                </c:pt>
                <c:pt idx="507">
                  <c:v>560.20000000000005</c:v>
                </c:pt>
                <c:pt idx="508">
                  <c:v>560.4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A2E-4958-A212-3C4301E11816}"/>
            </c:ext>
          </c:extLst>
        </c:ser>
        <c:ser>
          <c:idx val="4"/>
          <c:order val="4"/>
          <c:tx>
            <c:strRef>
              <c:f>'device 1_2016-10-07_14-37-22'!$X$1:$X$2</c:f>
              <c:strCache>
                <c:ptCount val="2"/>
                <c:pt idx="0">
                  <c:v>CH20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1_2016-10-07_14-37-22'!$X$3:$X$562</c:f>
              <c:numCache>
                <c:formatCode>General</c:formatCode>
                <c:ptCount val="560"/>
                <c:pt idx="0">
                  <c:v>24.9</c:v>
                </c:pt>
                <c:pt idx="1">
                  <c:v>24.9</c:v>
                </c:pt>
                <c:pt idx="2">
                  <c:v>24.9</c:v>
                </c:pt>
                <c:pt idx="3">
                  <c:v>25</c:v>
                </c:pt>
                <c:pt idx="4">
                  <c:v>25.1</c:v>
                </c:pt>
                <c:pt idx="5">
                  <c:v>25.2</c:v>
                </c:pt>
                <c:pt idx="6">
                  <c:v>25.5</c:v>
                </c:pt>
                <c:pt idx="7">
                  <c:v>25.7</c:v>
                </c:pt>
                <c:pt idx="8">
                  <c:v>26.1</c:v>
                </c:pt>
                <c:pt idx="9">
                  <c:v>26.2</c:v>
                </c:pt>
                <c:pt idx="10">
                  <c:v>26.5</c:v>
                </c:pt>
                <c:pt idx="11">
                  <c:v>26.9</c:v>
                </c:pt>
                <c:pt idx="12">
                  <c:v>27</c:v>
                </c:pt>
                <c:pt idx="13">
                  <c:v>27.3</c:v>
                </c:pt>
                <c:pt idx="14">
                  <c:v>27.4</c:v>
                </c:pt>
                <c:pt idx="15">
                  <c:v>27.5</c:v>
                </c:pt>
                <c:pt idx="16">
                  <c:v>27.7</c:v>
                </c:pt>
                <c:pt idx="17">
                  <c:v>27.7</c:v>
                </c:pt>
                <c:pt idx="18">
                  <c:v>27.7</c:v>
                </c:pt>
                <c:pt idx="19">
                  <c:v>27.7</c:v>
                </c:pt>
                <c:pt idx="20">
                  <c:v>27.9</c:v>
                </c:pt>
                <c:pt idx="21">
                  <c:v>28</c:v>
                </c:pt>
                <c:pt idx="22">
                  <c:v>28</c:v>
                </c:pt>
                <c:pt idx="23">
                  <c:v>28</c:v>
                </c:pt>
                <c:pt idx="24">
                  <c:v>28</c:v>
                </c:pt>
                <c:pt idx="25">
                  <c:v>28</c:v>
                </c:pt>
                <c:pt idx="26">
                  <c:v>28</c:v>
                </c:pt>
                <c:pt idx="27">
                  <c:v>28.1</c:v>
                </c:pt>
                <c:pt idx="28">
                  <c:v>28.2</c:v>
                </c:pt>
                <c:pt idx="29">
                  <c:v>28.2</c:v>
                </c:pt>
                <c:pt idx="30">
                  <c:v>28.2</c:v>
                </c:pt>
                <c:pt idx="31">
                  <c:v>28.2</c:v>
                </c:pt>
                <c:pt idx="32">
                  <c:v>28.2</c:v>
                </c:pt>
                <c:pt idx="33">
                  <c:v>28.2</c:v>
                </c:pt>
                <c:pt idx="34">
                  <c:v>28.2</c:v>
                </c:pt>
                <c:pt idx="35">
                  <c:v>28.3</c:v>
                </c:pt>
                <c:pt idx="36">
                  <c:v>28.2</c:v>
                </c:pt>
                <c:pt idx="37">
                  <c:v>28.2</c:v>
                </c:pt>
                <c:pt idx="38">
                  <c:v>28.2</c:v>
                </c:pt>
                <c:pt idx="39">
                  <c:v>28.3</c:v>
                </c:pt>
                <c:pt idx="40">
                  <c:v>28.3</c:v>
                </c:pt>
                <c:pt idx="41">
                  <c:v>28.4</c:v>
                </c:pt>
                <c:pt idx="42">
                  <c:v>28.4</c:v>
                </c:pt>
                <c:pt idx="43">
                  <c:v>28.5</c:v>
                </c:pt>
                <c:pt idx="44">
                  <c:v>28.5</c:v>
                </c:pt>
                <c:pt idx="45">
                  <c:v>28.7</c:v>
                </c:pt>
                <c:pt idx="46">
                  <c:v>28.8</c:v>
                </c:pt>
                <c:pt idx="47">
                  <c:v>28.9</c:v>
                </c:pt>
                <c:pt idx="48">
                  <c:v>29</c:v>
                </c:pt>
                <c:pt idx="49">
                  <c:v>29</c:v>
                </c:pt>
                <c:pt idx="50">
                  <c:v>29</c:v>
                </c:pt>
                <c:pt idx="51">
                  <c:v>29</c:v>
                </c:pt>
                <c:pt idx="52">
                  <c:v>29</c:v>
                </c:pt>
                <c:pt idx="53">
                  <c:v>29.1</c:v>
                </c:pt>
                <c:pt idx="54">
                  <c:v>29.1</c:v>
                </c:pt>
                <c:pt idx="55">
                  <c:v>29.1</c:v>
                </c:pt>
                <c:pt idx="56">
                  <c:v>29.1</c:v>
                </c:pt>
                <c:pt idx="57">
                  <c:v>29.1</c:v>
                </c:pt>
                <c:pt idx="58">
                  <c:v>29</c:v>
                </c:pt>
                <c:pt idx="59">
                  <c:v>29</c:v>
                </c:pt>
                <c:pt idx="60">
                  <c:v>29</c:v>
                </c:pt>
                <c:pt idx="61">
                  <c:v>29.1</c:v>
                </c:pt>
                <c:pt idx="62">
                  <c:v>29</c:v>
                </c:pt>
                <c:pt idx="63">
                  <c:v>29</c:v>
                </c:pt>
                <c:pt idx="64">
                  <c:v>29</c:v>
                </c:pt>
                <c:pt idx="65">
                  <c:v>28.9</c:v>
                </c:pt>
                <c:pt idx="66">
                  <c:v>28.9</c:v>
                </c:pt>
                <c:pt idx="67">
                  <c:v>28.9</c:v>
                </c:pt>
                <c:pt idx="68">
                  <c:v>28.9</c:v>
                </c:pt>
                <c:pt idx="69">
                  <c:v>28.8</c:v>
                </c:pt>
                <c:pt idx="70">
                  <c:v>28.8</c:v>
                </c:pt>
                <c:pt idx="71">
                  <c:v>28.8</c:v>
                </c:pt>
                <c:pt idx="72">
                  <c:v>28.8</c:v>
                </c:pt>
                <c:pt idx="73">
                  <c:v>28.8</c:v>
                </c:pt>
                <c:pt idx="74">
                  <c:v>28.8</c:v>
                </c:pt>
                <c:pt idx="75">
                  <c:v>28.8</c:v>
                </c:pt>
                <c:pt idx="76">
                  <c:v>28.8</c:v>
                </c:pt>
                <c:pt idx="77">
                  <c:v>28.8</c:v>
                </c:pt>
                <c:pt idx="78">
                  <c:v>28.8</c:v>
                </c:pt>
                <c:pt idx="79">
                  <c:v>28.8</c:v>
                </c:pt>
                <c:pt idx="80">
                  <c:v>28.8</c:v>
                </c:pt>
                <c:pt idx="81">
                  <c:v>28.8</c:v>
                </c:pt>
                <c:pt idx="82">
                  <c:v>28.8</c:v>
                </c:pt>
                <c:pt idx="83">
                  <c:v>28.8</c:v>
                </c:pt>
                <c:pt idx="84">
                  <c:v>28.8</c:v>
                </c:pt>
                <c:pt idx="85">
                  <c:v>28.8</c:v>
                </c:pt>
                <c:pt idx="86">
                  <c:v>28.7</c:v>
                </c:pt>
                <c:pt idx="87">
                  <c:v>28.7</c:v>
                </c:pt>
                <c:pt idx="88">
                  <c:v>28.7</c:v>
                </c:pt>
                <c:pt idx="89">
                  <c:v>28.7</c:v>
                </c:pt>
                <c:pt idx="90">
                  <c:v>28.7</c:v>
                </c:pt>
                <c:pt idx="91">
                  <c:v>28.6</c:v>
                </c:pt>
                <c:pt idx="92">
                  <c:v>28.7</c:v>
                </c:pt>
                <c:pt idx="93">
                  <c:v>28.7</c:v>
                </c:pt>
                <c:pt idx="94">
                  <c:v>28.7</c:v>
                </c:pt>
                <c:pt idx="95">
                  <c:v>28.7</c:v>
                </c:pt>
                <c:pt idx="96">
                  <c:v>28.8</c:v>
                </c:pt>
                <c:pt idx="97">
                  <c:v>28.7</c:v>
                </c:pt>
                <c:pt idx="98">
                  <c:v>28.7</c:v>
                </c:pt>
                <c:pt idx="99">
                  <c:v>28.7</c:v>
                </c:pt>
                <c:pt idx="100">
                  <c:v>28.7</c:v>
                </c:pt>
                <c:pt idx="101">
                  <c:v>28.6</c:v>
                </c:pt>
                <c:pt idx="102">
                  <c:v>28.7</c:v>
                </c:pt>
                <c:pt idx="103">
                  <c:v>28.7</c:v>
                </c:pt>
                <c:pt idx="104">
                  <c:v>28.7</c:v>
                </c:pt>
                <c:pt idx="105">
                  <c:v>28.7</c:v>
                </c:pt>
                <c:pt idx="106">
                  <c:v>28.7</c:v>
                </c:pt>
                <c:pt idx="107">
                  <c:v>28.8</c:v>
                </c:pt>
                <c:pt idx="108">
                  <c:v>28.8</c:v>
                </c:pt>
                <c:pt idx="109">
                  <c:v>28.9</c:v>
                </c:pt>
                <c:pt idx="110">
                  <c:v>29</c:v>
                </c:pt>
                <c:pt idx="111">
                  <c:v>29</c:v>
                </c:pt>
                <c:pt idx="112">
                  <c:v>29.1</c:v>
                </c:pt>
                <c:pt idx="113">
                  <c:v>29.2</c:v>
                </c:pt>
                <c:pt idx="114">
                  <c:v>29.3</c:v>
                </c:pt>
                <c:pt idx="115">
                  <c:v>29.3</c:v>
                </c:pt>
                <c:pt idx="116">
                  <c:v>29.4</c:v>
                </c:pt>
                <c:pt idx="117">
                  <c:v>29.5</c:v>
                </c:pt>
                <c:pt idx="118">
                  <c:v>29.7</c:v>
                </c:pt>
                <c:pt idx="119">
                  <c:v>29.8</c:v>
                </c:pt>
                <c:pt idx="120">
                  <c:v>30</c:v>
                </c:pt>
                <c:pt idx="121">
                  <c:v>30.1</c:v>
                </c:pt>
                <c:pt idx="122">
                  <c:v>30.4</c:v>
                </c:pt>
                <c:pt idx="123">
                  <c:v>30.5</c:v>
                </c:pt>
                <c:pt idx="124">
                  <c:v>30.7</c:v>
                </c:pt>
                <c:pt idx="125">
                  <c:v>30.9</c:v>
                </c:pt>
                <c:pt idx="126">
                  <c:v>31.1</c:v>
                </c:pt>
                <c:pt idx="127">
                  <c:v>31.2</c:v>
                </c:pt>
                <c:pt idx="128">
                  <c:v>31.4</c:v>
                </c:pt>
                <c:pt idx="129">
                  <c:v>31.6</c:v>
                </c:pt>
                <c:pt idx="130">
                  <c:v>31.8</c:v>
                </c:pt>
                <c:pt idx="131">
                  <c:v>32</c:v>
                </c:pt>
                <c:pt idx="132">
                  <c:v>32.200000000000003</c:v>
                </c:pt>
                <c:pt idx="133">
                  <c:v>32.4</c:v>
                </c:pt>
                <c:pt idx="134">
                  <c:v>32.700000000000003</c:v>
                </c:pt>
                <c:pt idx="135">
                  <c:v>33</c:v>
                </c:pt>
                <c:pt idx="136">
                  <c:v>33.299999999999997</c:v>
                </c:pt>
                <c:pt idx="137">
                  <c:v>33.6</c:v>
                </c:pt>
                <c:pt idx="138">
                  <c:v>33.799999999999997</c:v>
                </c:pt>
                <c:pt idx="139">
                  <c:v>34.1</c:v>
                </c:pt>
                <c:pt idx="140">
                  <c:v>34.4</c:v>
                </c:pt>
                <c:pt idx="141">
                  <c:v>34.799999999999997</c:v>
                </c:pt>
                <c:pt idx="142">
                  <c:v>35</c:v>
                </c:pt>
                <c:pt idx="143">
                  <c:v>35.4</c:v>
                </c:pt>
                <c:pt idx="144">
                  <c:v>35.799999999999997</c:v>
                </c:pt>
                <c:pt idx="145">
                  <c:v>36.200000000000003</c:v>
                </c:pt>
                <c:pt idx="146">
                  <c:v>36.5</c:v>
                </c:pt>
                <c:pt idx="147">
                  <c:v>37</c:v>
                </c:pt>
                <c:pt idx="148">
                  <c:v>37.299999999999997</c:v>
                </c:pt>
                <c:pt idx="149">
                  <c:v>37.799999999999997</c:v>
                </c:pt>
                <c:pt idx="150">
                  <c:v>38.299999999999997</c:v>
                </c:pt>
                <c:pt idx="151">
                  <c:v>38.799999999999997</c:v>
                </c:pt>
                <c:pt idx="152">
                  <c:v>39.299999999999997</c:v>
                </c:pt>
                <c:pt idx="153">
                  <c:v>39.799999999999997</c:v>
                </c:pt>
                <c:pt idx="154">
                  <c:v>40.299999999999997</c:v>
                </c:pt>
                <c:pt idx="155">
                  <c:v>40.9</c:v>
                </c:pt>
                <c:pt idx="156">
                  <c:v>41.3</c:v>
                </c:pt>
                <c:pt idx="157">
                  <c:v>42</c:v>
                </c:pt>
                <c:pt idx="158">
                  <c:v>42.6</c:v>
                </c:pt>
                <c:pt idx="159">
                  <c:v>43.4</c:v>
                </c:pt>
                <c:pt idx="160">
                  <c:v>44.2</c:v>
                </c:pt>
                <c:pt idx="161">
                  <c:v>45.3</c:v>
                </c:pt>
                <c:pt idx="162">
                  <c:v>46.9</c:v>
                </c:pt>
                <c:pt idx="163">
                  <c:v>49.1</c:v>
                </c:pt>
                <c:pt idx="164">
                  <c:v>51.8</c:v>
                </c:pt>
                <c:pt idx="165">
                  <c:v>55.5</c:v>
                </c:pt>
                <c:pt idx="166">
                  <c:v>59.9</c:v>
                </c:pt>
                <c:pt idx="167">
                  <c:v>64.400000000000006</c:v>
                </c:pt>
                <c:pt idx="168">
                  <c:v>68.400000000000006</c:v>
                </c:pt>
                <c:pt idx="169">
                  <c:v>73.3</c:v>
                </c:pt>
                <c:pt idx="170">
                  <c:v>81.5</c:v>
                </c:pt>
                <c:pt idx="171">
                  <c:v>95.4</c:v>
                </c:pt>
                <c:pt idx="172">
                  <c:v>117.8</c:v>
                </c:pt>
                <c:pt idx="173">
                  <c:v>148.9</c:v>
                </c:pt>
                <c:pt idx="174">
                  <c:v>186</c:v>
                </c:pt>
                <c:pt idx="175">
                  <c:v>227.1</c:v>
                </c:pt>
                <c:pt idx="176">
                  <c:v>271.2</c:v>
                </c:pt>
                <c:pt idx="177">
                  <c:v>314.8</c:v>
                </c:pt>
                <c:pt idx="178">
                  <c:v>356.4</c:v>
                </c:pt>
                <c:pt idx="179">
                  <c:v>396.2</c:v>
                </c:pt>
                <c:pt idx="180">
                  <c:v>434.2</c:v>
                </c:pt>
                <c:pt idx="181">
                  <c:v>470.4</c:v>
                </c:pt>
                <c:pt idx="182">
                  <c:v>504.9</c:v>
                </c:pt>
                <c:pt idx="183">
                  <c:v>537.4</c:v>
                </c:pt>
                <c:pt idx="184">
                  <c:v>567.20000000000005</c:v>
                </c:pt>
                <c:pt idx="185">
                  <c:v>594.4</c:v>
                </c:pt>
                <c:pt idx="186">
                  <c:v>619.70000000000005</c:v>
                </c:pt>
                <c:pt idx="187">
                  <c:v>642.6</c:v>
                </c:pt>
                <c:pt idx="188">
                  <c:v>663.7</c:v>
                </c:pt>
                <c:pt idx="189">
                  <c:v>683.5</c:v>
                </c:pt>
                <c:pt idx="190">
                  <c:v>702</c:v>
                </c:pt>
                <c:pt idx="191">
                  <c:v>719</c:v>
                </c:pt>
                <c:pt idx="192">
                  <c:v>734.6</c:v>
                </c:pt>
                <c:pt idx="193">
                  <c:v>749</c:v>
                </c:pt>
                <c:pt idx="194">
                  <c:v>761.9</c:v>
                </c:pt>
                <c:pt idx="195">
                  <c:v>773.7</c:v>
                </c:pt>
                <c:pt idx="196">
                  <c:v>784.6</c:v>
                </c:pt>
                <c:pt idx="197">
                  <c:v>794.9</c:v>
                </c:pt>
                <c:pt idx="198">
                  <c:v>804.6</c:v>
                </c:pt>
                <c:pt idx="199">
                  <c:v>814</c:v>
                </c:pt>
                <c:pt idx="200">
                  <c:v>822.8</c:v>
                </c:pt>
                <c:pt idx="201">
                  <c:v>831.2</c:v>
                </c:pt>
                <c:pt idx="202">
                  <c:v>839.4</c:v>
                </c:pt>
                <c:pt idx="203">
                  <c:v>847.5</c:v>
                </c:pt>
                <c:pt idx="204">
                  <c:v>855.5</c:v>
                </c:pt>
                <c:pt idx="205">
                  <c:v>863.9</c:v>
                </c:pt>
                <c:pt idx="206">
                  <c:v>872.6</c:v>
                </c:pt>
                <c:pt idx="207">
                  <c:v>881</c:v>
                </c:pt>
                <c:pt idx="208">
                  <c:v>890.3</c:v>
                </c:pt>
                <c:pt idx="209">
                  <c:v>899</c:v>
                </c:pt>
                <c:pt idx="210">
                  <c:v>907.1</c:v>
                </c:pt>
                <c:pt idx="211">
                  <c:v>915.1</c:v>
                </c:pt>
                <c:pt idx="212">
                  <c:v>923.2</c:v>
                </c:pt>
                <c:pt idx="213">
                  <c:v>931.2</c:v>
                </c:pt>
                <c:pt idx="214">
                  <c:v>938.2</c:v>
                </c:pt>
                <c:pt idx="215">
                  <c:v>944.9</c:v>
                </c:pt>
                <c:pt idx="216">
                  <c:v>952</c:v>
                </c:pt>
                <c:pt idx="217">
                  <c:v>957.7</c:v>
                </c:pt>
                <c:pt idx="218">
                  <c:v>963.2</c:v>
                </c:pt>
                <c:pt idx="219">
                  <c:v>968.2</c:v>
                </c:pt>
                <c:pt idx="220">
                  <c:v>973</c:v>
                </c:pt>
                <c:pt idx="221">
                  <c:v>977.9</c:v>
                </c:pt>
                <c:pt idx="222">
                  <c:v>982.7</c:v>
                </c:pt>
                <c:pt idx="223">
                  <c:v>987.6</c:v>
                </c:pt>
                <c:pt idx="224">
                  <c:v>992</c:v>
                </c:pt>
                <c:pt idx="225">
                  <c:v>996.6</c:v>
                </c:pt>
                <c:pt idx="226">
                  <c:v>1000.7</c:v>
                </c:pt>
                <c:pt idx="227">
                  <c:v>1002.9</c:v>
                </c:pt>
                <c:pt idx="228">
                  <c:v>1003</c:v>
                </c:pt>
                <c:pt idx="229">
                  <c:v>1001.4</c:v>
                </c:pt>
                <c:pt idx="230">
                  <c:v>998.8</c:v>
                </c:pt>
                <c:pt idx="231">
                  <c:v>995.8</c:v>
                </c:pt>
                <c:pt idx="232">
                  <c:v>992.3</c:v>
                </c:pt>
                <c:pt idx="233">
                  <c:v>989</c:v>
                </c:pt>
                <c:pt idx="234">
                  <c:v>984.2</c:v>
                </c:pt>
                <c:pt idx="235">
                  <c:v>970.2</c:v>
                </c:pt>
                <c:pt idx="236">
                  <c:v>960.9</c:v>
                </c:pt>
                <c:pt idx="237">
                  <c:v>971.6</c:v>
                </c:pt>
                <c:pt idx="238">
                  <c:v>970</c:v>
                </c:pt>
                <c:pt idx="239">
                  <c:v>966.1</c:v>
                </c:pt>
                <c:pt idx="240">
                  <c:v>961.2</c:v>
                </c:pt>
                <c:pt idx="241">
                  <c:v>956.1</c:v>
                </c:pt>
                <c:pt idx="242">
                  <c:v>950.8</c:v>
                </c:pt>
                <c:pt idx="243">
                  <c:v>945.4</c:v>
                </c:pt>
                <c:pt idx="244">
                  <c:v>940.2</c:v>
                </c:pt>
                <c:pt idx="245">
                  <c:v>935.3</c:v>
                </c:pt>
                <c:pt idx="246">
                  <c:v>929.5</c:v>
                </c:pt>
                <c:pt idx="247">
                  <c:v>923.5</c:v>
                </c:pt>
                <c:pt idx="248">
                  <c:v>917.7</c:v>
                </c:pt>
                <c:pt idx="249">
                  <c:v>912.7</c:v>
                </c:pt>
                <c:pt idx="250">
                  <c:v>907.4</c:v>
                </c:pt>
                <c:pt idx="251">
                  <c:v>902.2</c:v>
                </c:pt>
                <c:pt idx="252">
                  <c:v>896.9</c:v>
                </c:pt>
                <c:pt idx="253">
                  <c:v>891.6</c:v>
                </c:pt>
                <c:pt idx="254">
                  <c:v>886.9</c:v>
                </c:pt>
                <c:pt idx="255">
                  <c:v>882.3</c:v>
                </c:pt>
                <c:pt idx="256">
                  <c:v>877.6</c:v>
                </c:pt>
                <c:pt idx="257">
                  <c:v>873.1</c:v>
                </c:pt>
                <c:pt idx="258">
                  <c:v>869</c:v>
                </c:pt>
                <c:pt idx="259">
                  <c:v>864.9</c:v>
                </c:pt>
                <c:pt idx="260">
                  <c:v>860.9</c:v>
                </c:pt>
                <c:pt idx="261">
                  <c:v>857</c:v>
                </c:pt>
                <c:pt idx="262">
                  <c:v>853.3</c:v>
                </c:pt>
                <c:pt idx="263">
                  <c:v>849.8</c:v>
                </c:pt>
                <c:pt idx="264">
                  <c:v>846.1</c:v>
                </c:pt>
                <c:pt idx="265">
                  <c:v>842.3</c:v>
                </c:pt>
                <c:pt idx="266">
                  <c:v>838.4</c:v>
                </c:pt>
                <c:pt idx="267">
                  <c:v>834.6</c:v>
                </c:pt>
                <c:pt idx="268">
                  <c:v>831</c:v>
                </c:pt>
                <c:pt idx="269">
                  <c:v>827.6</c:v>
                </c:pt>
                <c:pt idx="270">
                  <c:v>824.2</c:v>
                </c:pt>
                <c:pt idx="271">
                  <c:v>821.1</c:v>
                </c:pt>
                <c:pt idx="272">
                  <c:v>817.9</c:v>
                </c:pt>
                <c:pt idx="273">
                  <c:v>814.9</c:v>
                </c:pt>
                <c:pt idx="274">
                  <c:v>811.8</c:v>
                </c:pt>
                <c:pt idx="275">
                  <c:v>808.9</c:v>
                </c:pt>
                <c:pt idx="276">
                  <c:v>805.9</c:v>
                </c:pt>
                <c:pt idx="277">
                  <c:v>803.1</c:v>
                </c:pt>
                <c:pt idx="278">
                  <c:v>800.2</c:v>
                </c:pt>
                <c:pt idx="279">
                  <c:v>797.5</c:v>
                </c:pt>
                <c:pt idx="280">
                  <c:v>795</c:v>
                </c:pt>
                <c:pt idx="281">
                  <c:v>792.4</c:v>
                </c:pt>
                <c:pt idx="282">
                  <c:v>789.8</c:v>
                </c:pt>
                <c:pt idx="283">
                  <c:v>787.2</c:v>
                </c:pt>
                <c:pt idx="284">
                  <c:v>784.8</c:v>
                </c:pt>
                <c:pt idx="285">
                  <c:v>782.5</c:v>
                </c:pt>
                <c:pt idx="286">
                  <c:v>780.3</c:v>
                </c:pt>
                <c:pt idx="287">
                  <c:v>778</c:v>
                </c:pt>
                <c:pt idx="288">
                  <c:v>775.8</c:v>
                </c:pt>
                <c:pt idx="289">
                  <c:v>773.7</c:v>
                </c:pt>
                <c:pt idx="290">
                  <c:v>771.6</c:v>
                </c:pt>
                <c:pt idx="291">
                  <c:v>769.5</c:v>
                </c:pt>
                <c:pt idx="292">
                  <c:v>767.4</c:v>
                </c:pt>
                <c:pt idx="293">
                  <c:v>765.4</c:v>
                </c:pt>
                <c:pt idx="294">
                  <c:v>763.2</c:v>
                </c:pt>
                <c:pt idx="295">
                  <c:v>761.1</c:v>
                </c:pt>
                <c:pt idx="296">
                  <c:v>758.8</c:v>
                </c:pt>
                <c:pt idx="297">
                  <c:v>756.5</c:v>
                </c:pt>
                <c:pt idx="298">
                  <c:v>754.1</c:v>
                </c:pt>
                <c:pt idx="299">
                  <c:v>751.9</c:v>
                </c:pt>
                <c:pt idx="300">
                  <c:v>749.7</c:v>
                </c:pt>
                <c:pt idx="301">
                  <c:v>747.6</c:v>
                </c:pt>
                <c:pt idx="302">
                  <c:v>745.7</c:v>
                </c:pt>
                <c:pt idx="303">
                  <c:v>743.9</c:v>
                </c:pt>
                <c:pt idx="304">
                  <c:v>742.1</c:v>
                </c:pt>
                <c:pt idx="305">
                  <c:v>740.4</c:v>
                </c:pt>
                <c:pt idx="306">
                  <c:v>738.6</c:v>
                </c:pt>
                <c:pt idx="307">
                  <c:v>737.1</c:v>
                </c:pt>
                <c:pt idx="308">
                  <c:v>735.5</c:v>
                </c:pt>
                <c:pt idx="309">
                  <c:v>733.8</c:v>
                </c:pt>
                <c:pt idx="310">
                  <c:v>732</c:v>
                </c:pt>
                <c:pt idx="311">
                  <c:v>730.3</c:v>
                </c:pt>
                <c:pt idx="312">
                  <c:v>728.6</c:v>
                </c:pt>
                <c:pt idx="313">
                  <c:v>726.9</c:v>
                </c:pt>
                <c:pt idx="314">
                  <c:v>725.3</c:v>
                </c:pt>
                <c:pt idx="315">
                  <c:v>723.6</c:v>
                </c:pt>
                <c:pt idx="316">
                  <c:v>722.1</c:v>
                </c:pt>
                <c:pt idx="317">
                  <c:v>720.5</c:v>
                </c:pt>
                <c:pt idx="318">
                  <c:v>718.8</c:v>
                </c:pt>
                <c:pt idx="319">
                  <c:v>717.4</c:v>
                </c:pt>
                <c:pt idx="320">
                  <c:v>715.9</c:v>
                </c:pt>
                <c:pt idx="321">
                  <c:v>714.3</c:v>
                </c:pt>
                <c:pt idx="322">
                  <c:v>712.9</c:v>
                </c:pt>
                <c:pt idx="323">
                  <c:v>711.5</c:v>
                </c:pt>
                <c:pt idx="324">
                  <c:v>710.1</c:v>
                </c:pt>
                <c:pt idx="325">
                  <c:v>708.8</c:v>
                </c:pt>
                <c:pt idx="326">
                  <c:v>707.6</c:v>
                </c:pt>
                <c:pt idx="327">
                  <c:v>706.3</c:v>
                </c:pt>
                <c:pt idx="328">
                  <c:v>705.2</c:v>
                </c:pt>
                <c:pt idx="329">
                  <c:v>703.8</c:v>
                </c:pt>
                <c:pt idx="330">
                  <c:v>702.5</c:v>
                </c:pt>
                <c:pt idx="331">
                  <c:v>701.3</c:v>
                </c:pt>
                <c:pt idx="332">
                  <c:v>700</c:v>
                </c:pt>
                <c:pt idx="333">
                  <c:v>698.7</c:v>
                </c:pt>
                <c:pt idx="334">
                  <c:v>697.5</c:v>
                </c:pt>
                <c:pt idx="335">
                  <c:v>696.3</c:v>
                </c:pt>
                <c:pt idx="336">
                  <c:v>695.1</c:v>
                </c:pt>
                <c:pt idx="337">
                  <c:v>694</c:v>
                </c:pt>
                <c:pt idx="338">
                  <c:v>692.9</c:v>
                </c:pt>
                <c:pt idx="339">
                  <c:v>691.9</c:v>
                </c:pt>
                <c:pt idx="340">
                  <c:v>690.8</c:v>
                </c:pt>
                <c:pt idx="341">
                  <c:v>689.8</c:v>
                </c:pt>
                <c:pt idx="342">
                  <c:v>688.7</c:v>
                </c:pt>
                <c:pt idx="343">
                  <c:v>687.6</c:v>
                </c:pt>
                <c:pt idx="344">
                  <c:v>686.7</c:v>
                </c:pt>
                <c:pt idx="345">
                  <c:v>685.5</c:v>
                </c:pt>
                <c:pt idx="346">
                  <c:v>684.5</c:v>
                </c:pt>
                <c:pt idx="347">
                  <c:v>683.6</c:v>
                </c:pt>
                <c:pt idx="348">
                  <c:v>682.6</c:v>
                </c:pt>
                <c:pt idx="349">
                  <c:v>681.6</c:v>
                </c:pt>
                <c:pt idx="350">
                  <c:v>680.5</c:v>
                </c:pt>
                <c:pt idx="351">
                  <c:v>679.5</c:v>
                </c:pt>
                <c:pt idx="352">
                  <c:v>678.6</c:v>
                </c:pt>
                <c:pt idx="353">
                  <c:v>677.6</c:v>
                </c:pt>
                <c:pt idx="354">
                  <c:v>676.4</c:v>
                </c:pt>
                <c:pt idx="355">
                  <c:v>675.3</c:v>
                </c:pt>
                <c:pt idx="356">
                  <c:v>674.3</c:v>
                </c:pt>
                <c:pt idx="357">
                  <c:v>673.4</c:v>
                </c:pt>
                <c:pt idx="358">
                  <c:v>672.5</c:v>
                </c:pt>
                <c:pt idx="359">
                  <c:v>671.7</c:v>
                </c:pt>
                <c:pt idx="360">
                  <c:v>671</c:v>
                </c:pt>
                <c:pt idx="361">
                  <c:v>670.2</c:v>
                </c:pt>
                <c:pt idx="362">
                  <c:v>669.4</c:v>
                </c:pt>
                <c:pt idx="363">
                  <c:v>668.6</c:v>
                </c:pt>
                <c:pt idx="364">
                  <c:v>667.8</c:v>
                </c:pt>
                <c:pt idx="365">
                  <c:v>667.1</c:v>
                </c:pt>
                <c:pt idx="366">
                  <c:v>666.2</c:v>
                </c:pt>
                <c:pt idx="367">
                  <c:v>665.4</c:v>
                </c:pt>
                <c:pt idx="368">
                  <c:v>664.6</c:v>
                </c:pt>
                <c:pt idx="369">
                  <c:v>663.9</c:v>
                </c:pt>
                <c:pt idx="370">
                  <c:v>663.1</c:v>
                </c:pt>
                <c:pt idx="371">
                  <c:v>662.3</c:v>
                </c:pt>
                <c:pt idx="372">
                  <c:v>661.4</c:v>
                </c:pt>
                <c:pt idx="373">
                  <c:v>660.7</c:v>
                </c:pt>
                <c:pt idx="374">
                  <c:v>659.9</c:v>
                </c:pt>
                <c:pt idx="375">
                  <c:v>659.3</c:v>
                </c:pt>
                <c:pt idx="376">
                  <c:v>658.5</c:v>
                </c:pt>
                <c:pt idx="377">
                  <c:v>658</c:v>
                </c:pt>
                <c:pt idx="378">
                  <c:v>657.3</c:v>
                </c:pt>
                <c:pt idx="379">
                  <c:v>656.6</c:v>
                </c:pt>
                <c:pt idx="380">
                  <c:v>655.9</c:v>
                </c:pt>
                <c:pt idx="381">
                  <c:v>655.20000000000005</c:v>
                </c:pt>
                <c:pt idx="382">
                  <c:v>654.5</c:v>
                </c:pt>
                <c:pt idx="383">
                  <c:v>653.79999999999995</c:v>
                </c:pt>
                <c:pt idx="384">
                  <c:v>653.1</c:v>
                </c:pt>
                <c:pt idx="385">
                  <c:v>652.5</c:v>
                </c:pt>
                <c:pt idx="386">
                  <c:v>652</c:v>
                </c:pt>
                <c:pt idx="387">
                  <c:v>651.4</c:v>
                </c:pt>
                <c:pt idx="388">
                  <c:v>650.79999999999995</c:v>
                </c:pt>
                <c:pt idx="389">
                  <c:v>650.20000000000005</c:v>
                </c:pt>
                <c:pt idx="390">
                  <c:v>649.70000000000005</c:v>
                </c:pt>
                <c:pt idx="391">
                  <c:v>649.20000000000005</c:v>
                </c:pt>
                <c:pt idx="392">
                  <c:v>648.70000000000005</c:v>
                </c:pt>
                <c:pt idx="393">
                  <c:v>648.1</c:v>
                </c:pt>
                <c:pt idx="394">
                  <c:v>647.5</c:v>
                </c:pt>
                <c:pt idx="395">
                  <c:v>647</c:v>
                </c:pt>
                <c:pt idx="396">
                  <c:v>646.5</c:v>
                </c:pt>
                <c:pt idx="397">
                  <c:v>646.1</c:v>
                </c:pt>
                <c:pt idx="398">
                  <c:v>645.6</c:v>
                </c:pt>
                <c:pt idx="399">
                  <c:v>645.4</c:v>
                </c:pt>
                <c:pt idx="400">
                  <c:v>645</c:v>
                </c:pt>
                <c:pt idx="401">
                  <c:v>644.70000000000005</c:v>
                </c:pt>
                <c:pt idx="402">
                  <c:v>644.29999999999995</c:v>
                </c:pt>
                <c:pt idx="403">
                  <c:v>644.20000000000005</c:v>
                </c:pt>
                <c:pt idx="404">
                  <c:v>643.9</c:v>
                </c:pt>
                <c:pt idx="405">
                  <c:v>643.6</c:v>
                </c:pt>
                <c:pt idx="406">
                  <c:v>643.5</c:v>
                </c:pt>
                <c:pt idx="407">
                  <c:v>643.29999999999995</c:v>
                </c:pt>
                <c:pt idx="408">
                  <c:v>643</c:v>
                </c:pt>
                <c:pt idx="409">
                  <c:v>642.79999999999995</c:v>
                </c:pt>
                <c:pt idx="410">
                  <c:v>642.70000000000005</c:v>
                </c:pt>
                <c:pt idx="411">
                  <c:v>642.6</c:v>
                </c:pt>
                <c:pt idx="412">
                  <c:v>642.29999999999995</c:v>
                </c:pt>
                <c:pt idx="413">
                  <c:v>642.20000000000005</c:v>
                </c:pt>
                <c:pt idx="414">
                  <c:v>642</c:v>
                </c:pt>
                <c:pt idx="415">
                  <c:v>641.79999999999995</c:v>
                </c:pt>
                <c:pt idx="416">
                  <c:v>641.5</c:v>
                </c:pt>
                <c:pt idx="417">
                  <c:v>641.20000000000005</c:v>
                </c:pt>
                <c:pt idx="418">
                  <c:v>640.9</c:v>
                </c:pt>
                <c:pt idx="419">
                  <c:v>640.6</c:v>
                </c:pt>
                <c:pt idx="420">
                  <c:v>640.29999999999995</c:v>
                </c:pt>
                <c:pt idx="421">
                  <c:v>640</c:v>
                </c:pt>
                <c:pt idx="422">
                  <c:v>639.6</c:v>
                </c:pt>
                <c:pt idx="423">
                  <c:v>639.29999999999995</c:v>
                </c:pt>
                <c:pt idx="424">
                  <c:v>638.9</c:v>
                </c:pt>
                <c:pt idx="425">
                  <c:v>638.6</c:v>
                </c:pt>
                <c:pt idx="426">
                  <c:v>638.20000000000005</c:v>
                </c:pt>
                <c:pt idx="427">
                  <c:v>637.70000000000005</c:v>
                </c:pt>
                <c:pt idx="428">
                  <c:v>637.5</c:v>
                </c:pt>
                <c:pt idx="429">
                  <c:v>637.20000000000005</c:v>
                </c:pt>
                <c:pt idx="430">
                  <c:v>636.9</c:v>
                </c:pt>
                <c:pt idx="431">
                  <c:v>636.70000000000005</c:v>
                </c:pt>
                <c:pt idx="432">
                  <c:v>636.4</c:v>
                </c:pt>
                <c:pt idx="433">
                  <c:v>636</c:v>
                </c:pt>
                <c:pt idx="434">
                  <c:v>635.70000000000005</c:v>
                </c:pt>
                <c:pt idx="435">
                  <c:v>635.4</c:v>
                </c:pt>
                <c:pt idx="436">
                  <c:v>635</c:v>
                </c:pt>
                <c:pt idx="437">
                  <c:v>634.70000000000005</c:v>
                </c:pt>
                <c:pt idx="438">
                  <c:v>634.4</c:v>
                </c:pt>
                <c:pt idx="439">
                  <c:v>634.1</c:v>
                </c:pt>
                <c:pt idx="440">
                  <c:v>633.6</c:v>
                </c:pt>
                <c:pt idx="441">
                  <c:v>633</c:v>
                </c:pt>
                <c:pt idx="442">
                  <c:v>632.4</c:v>
                </c:pt>
                <c:pt idx="443">
                  <c:v>632</c:v>
                </c:pt>
                <c:pt idx="444">
                  <c:v>631.5</c:v>
                </c:pt>
                <c:pt idx="445">
                  <c:v>631</c:v>
                </c:pt>
                <c:pt idx="446">
                  <c:v>630.4</c:v>
                </c:pt>
                <c:pt idx="447">
                  <c:v>630</c:v>
                </c:pt>
                <c:pt idx="448">
                  <c:v>629.4</c:v>
                </c:pt>
                <c:pt idx="449">
                  <c:v>628.70000000000005</c:v>
                </c:pt>
                <c:pt idx="450">
                  <c:v>628.1</c:v>
                </c:pt>
                <c:pt idx="451">
                  <c:v>627.6</c:v>
                </c:pt>
                <c:pt idx="452">
                  <c:v>627.1</c:v>
                </c:pt>
                <c:pt idx="453">
                  <c:v>626.5</c:v>
                </c:pt>
                <c:pt idx="454">
                  <c:v>625.79999999999995</c:v>
                </c:pt>
                <c:pt idx="455">
                  <c:v>625.1</c:v>
                </c:pt>
                <c:pt idx="456">
                  <c:v>624.29999999999995</c:v>
                </c:pt>
                <c:pt idx="457">
                  <c:v>623.5</c:v>
                </c:pt>
                <c:pt idx="458">
                  <c:v>622.70000000000005</c:v>
                </c:pt>
                <c:pt idx="459">
                  <c:v>621.79999999999995</c:v>
                </c:pt>
                <c:pt idx="460">
                  <c:v>620.79999999999995</c:v>
                </c:pt>
                <c:pt idx="461">
                  <c:v>620</c:v>
                </c:pt>
                <c:pt idx="462">
                  <c:v>619.4</c:v>
                </c:pt>
                <c:pt idx="463">
                  <c:v>618.6</c:v>
                </c:pt>
                <c:pt idx="464">
                  <c:v>617.9</c:v>
                </c:pt>
                <c:pt idx="465">
                  <c:v>617.20000000000005</c:v>
                </c:pt>
                <c:pt idx="466">
                  <c:v>616.4</c:v>
                </c:pt>
                <c:pt idx="467">
                  <c:v>615.6</c:v>
                </c:pt>
                <c:pt idx="468">
                  <c:v>615</c:v>
                </c:pt>
                <c:pt idx="469">
                  <c:v>614.4</c:v>
                </c:pt>
                <c:pt idx="470">
                  <c:v>613.9</c:v>
                </c:pt>
                <c:pt idx="471">
                  <c:v>613.29999999999995</c:v>
                </c:pt>
                <c:pt idx="472">
                  <c:v>612.79999999999995</c:v>
                </c:pt>
                <c:pt idx="473">
                  <c:v>612.20000000000005</c:v>
                </c:pt>
                <c:pt idx="474">
                  <c:v>611.6</c:v>
                </c:pt>
                <c:pt idx="475">
                  <c:v>611.1</c:v>
                </c:pt>
                <c:pt idx="476">
                  <c:v>610.5</c:v>
                </c:pt>
                <c:pt idx="477">
                  <c:v>610</c:v>
                </c:pt>
                <c:pt idx="478">
                  <c:v>609.5</c:v>
                </c:pt>
                <c:pt idx="479">
                  <c:v>609.20000000000005</c:v>
                </c:pt>
                <c:pt idx="480">
                  <c:v>608.6</c:v>
                </c:pt>
                <c:pt idx="481">
                  <c:v>608.1</c:v>
                </c:pt>
                <c:pt idx="482">
                  <c:v>607.6</c:v>
                </c:pt>
                <c:pt idx="483">
                  <c:v>607.1</c:v>
                </c:pt>
                <c:pt idx="484">
                  <c:v>606.70000000000005</c:v>
                </c:pt>
                <c:pt idx="485">
                  <c:v>606.29999999999995</c:v>
                </c:pt>
                <c:pt idx="486">
                  <c:v>605.79999999999995</c:v>
                </c:pt>
                <c:pt idx="487">
                  <c:v>605.4</c:v>
                </c:pt>
                <c:pt idx="488">
                  <c:v>604.9</c:v>
                </c:pt>
                <c:pt idx="489">
                  <c:v>604.5</c:v>
                </c:pt>
                <c:pt idx="490">
                  <c:v>604.1</c:v>
                </c:pt>
                <c:pt idx="491">
                  <c:v>603.6</c:v>
                </c:pt>
                <c:pt idx="492">
                  <c:v>603.1</c:v>
                </c:pt>
                <c:pt idx="493">
                  <c:v>602.6</c:v>
                </c:pt>
                <c:pt idx="494">
                  <c:v>602.1</c:v>
                </c:pt>
                <c:pt idx="495">
                  <c:v>601.70000000000005</c:v>
                </c:pt>
                <c:pt idx="496">
                  <c:v>601.29999999999995</c:v>
                </c:pt>
                <c:pt idx="497">
                  <c:v>600.79999999999995</c:v>
                </c:pt>
                <c:pt idx="498">
                  <c:v>600.4</c:v>
                </c:pt>
                <c:pt idx="499">
                  <c:v>600</c:v>
                </c:pt>
                <c:pt idx="500">
                  <c:v>599.6</c:v>
                </c:pt>
                <c:pt idx="501">
                  <c:v>599.29999999999995</c:v>
                </c:pt>
                <c:pt idx="502">
                  <c:v>599</c:v>
                </c:pt>
                <c:pt idx="503">
                  <c:v>598.5</c:v>
                </c:pt>
                <c:pt idx="504">
                  <c:v>598.1</c:v>
                </c:pt>
                <c:pt idx="505">
                  <c:v>597.5</c:v>
                </c:pt>
                <c:pt idx="506">
                  <c:v>596.79999999999995</c:v>
                </c:pt>
                <c:pt idx="507">
                  <c:v>585.29999999999995</c:v>
                </c:pt>
                <c:pt idx="508">
                  <c:v>523.20000000000005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A2E-4958-A212-3C4301E11816}"/>
            </c:ext>
          </c:extLst>
        </c:ser>
        <c:ser>
          <c:idx val="5"/>
          <c:order val="5"/>
          <c:tx>
            <c:strRef>
              <c:f>'device 1_2016-10-07_14-37-22'!$Y$1:$Y$2</c:f>
              <c:strCache>
                <c:ptCount val="2"/>
                <c:pt idx="0">
                  <c:v>CH21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1_2016-10-07_14-37-22'!$Y$3:$Y$562</c:f>
              <c:numCache>
                <c:formatCode>General</c:formatCode>
                <c:ptCount val="560"/>
                <c:pt idx="0">
                  <c:v>24.6</c:v>
                </c:pt>
                <c:pt idx="1">
                  <c:v>24.6</c:v>
                </c:pt>
                <c:pt idx="2">
                  <c:v>24.6</c:v>
                </c:pt>
                <c:pt idx="3">
                  <c:v>24.6</c:v>
                </c:pt>
                <c:pt idx="4">
                  <c:v>24.6</c:v>
                </c:pt>
                <c:pt idx="5">
                  <c:v>24.7</c:v>
                </c:pt>
                <c:pt idx="6">
                  <c:v>24.7</c:v>
                </c:pt>
                <c:pt idx="7">
                  <c:v>24.7</c:v>
                </c:pt>
                <c:pt idx="8">
                  <c:v>24.7</c:v>
                </c:pt>
                <c:pt idx="9">
                  <c:v>24.7</c:v>
                </c:pt>
                <c:pt idx="10">
                  <c:v>24.9</c:v>
                </c:pt>
                <c:pt idx="11">
                  <c:v>25.1</c:v>
                </c:pt>
                <c:pt idx="12">
                  <c:v>25.3</c:v>
                </c:pt>
                <c:pt idx="13">
                  <c:v>25.4</c:v>
                </c:pt>
                <c:pt idx="14">
                  <c:v>25.6</c:v>
                </c:pt>
                <c:pt idx="15">
                  <c:v>25.8</c:v>
                </c:pt>
                <c:pt idx="16">
                  <c:v>26</c:v>
                </c:pt>
                <c:pt idx="17">
                  <c:v>26.1</c:v>
                </c:pt>
                <c:pt idx="18">
                  <c:v>26.3</c:v>
                </c:pt>
                <c:pt idx="19">
                  <c:v>26.4</c:v>
                </c:pt>
                <c:pt idx="20">
                  <c:v>26.6</c:v>
                </c:pt>
                <c:pt idx="21">
                  <c:v>26.7</c:v>
                </c:pt>
                <c:pt idx="22">
                  <c:v>26.8</c:v>
                </c:pt>
                <c:pt idx="23">
                  <c:v>26.9</c:v>
                </c:pt>
                <c:pt idx="24">
                  <c:v>26.9</c:v>
                </c:pt>
                <c:pt idx="25">
                  <c:v>27</c:v>
                </c:pt>
                <c:pt idx="26">
                  <c:v>27.1</c:v>
                </c:pt>
                <c:pt idx="27">
                  <c:v>27.2</c:v>
                </c:pt>
                <c:pt idx="28">
                  <c:v>27.2</c:v>
                </c:pt>
                <c:pt idx="29">
                  <c:v>27.3</c:v>
                </c:pt>
                <c:pt idx="30">
                  <c:v>27.2</c:v>
                </c:pt>
                <c:pt idx="31">
                  <c:v>27.3</c:v>
                </c:pt>
                <c:pt idx="32">
                  <c:v>27.4</c:v>
                </c:pt>
                <c:pt idx="33">
                  <c:v>27.5</c:v>
                </c:pt>
                <c:pt idx="34">
                  <c:v>27.5</c:v>
                </c:pt>
                <c:pt idx="35">
                  <c:v>27.5</c:v>
                </c:pt>
                <c:pt idx="36">
                  <c:v>27.5</c:v>
                </c:pt>
                <c:pt idx="37">
                  <c:v>27.5</c:v>
                </c:pt>
                <c:pt idx="38">
                  <c:v>27.6</c:v>
                </c:pt>
                <c:pt idx="39">
                  <c:v>27.6</c:v>
                </c:pt>
                <c:pt idx="40">
                  <c:v>27.7</c:v>
                </c:pt>
                <c:pt idx="41">
                  <c:v>27.7</c:v>
                </c:pt>
                <c:pt idx="42">
                  <c:v>27.7</c:v>
                </c:pt>
                <c:pt idx="43">
                  <c:v>27.8</c:v>
                </c:pt>
                <c:pt idx="44">
                  <c:v>27.8</c:v>
                </c:pt>
                <c:pt idx="45">
                  <c:v>27.9</c:v>
                </c:pt>
                <c:pt idx="46">
                  <c:v>28</c:v>
                </c:pt>
                <c:pt idx="47">
                  <c:v>28.2</c:v>
                </c:pt>
                <c:pt idx="48">
                  <c:v>28.3</c:v>
                </c:pt>
                <c:pt idx="49">
                  <c:v>28.4</c:v>
                </c:pt>
                <c:pt idx="50">
                  <c:v>28.4</c:v>
                </c:pt>
                <c:pt idx="51">
                  <c:v>28.5</c:v>
                </c:pt>
                <c:pt idx="52">
                  <c:v>28.7</c:v>
                </c:pt>
                <c:pt idx="53">
                  <c:v>28.7</c:v>
                </c:pt>
                <c:pt idx="54">
                  <c:v>28.7</c:v>
                </c:pt>
                <c:pt idx="55">
                  <c:v>28.7</c:v>
                </c:pt>
                <c:pt idx="56">
                  <c:v>28.7</c:v>
                </c:pt>
                <c:pt idx="57">
                  <c:v>28.7</c:v>
                </c:pt>
                <c:pt idx="58">
                  <c:v>28.7</c:v>
                </c:pt>
                <c:pt idx="59">
                  <c:v>28.7</c:v>
                </c:pt>
                <c:pt idx="60">
                  <c:v>28.7</c:v>
                </c:pt>
                <c:pt idx="61">
                  <c:v>28.8</c:v>
                </c:pt>
                <c:pt idx="62">
                  <c:v>28.8</c:v>
                </c:pt>
                <c:pt idx="63">
                  <c:v>28.7</c:v>
                </c:pt>
                <c:pt idx="64">
                  <c:v>28.7</c:v>
                </c:pt>
                <c:pt idx="65">
                  <c:v>28.7</c:v>
                </c:pt>
                <c:pt idx="66">
                  <c:v>28.7</c:v>
                </c:pt>
                <c:pt idx="67">
                  <c:v>28.7</c:v>
                </c:pt>
                <c:pt idx="68">
                  <c:v>28.7</c:v>
                </c:pt>
                <c:pt idx="69">
                  <c:v>28.7</c:v>
                </c:pt>
                <c:pt idx="70">
                  <c:v>28.7</c:v>
                </c:pt>
                <c:pt idx="71">
                  <c:v>28.7</c:v>
                </c:pt>
                <c:pt idx="72">
                  <c:v>28.7</c:v>
                </c:pt>
                <c:pt idx="73">
                  <c:v>28.7</c:v>
                </c:pt>
                <c:pt idx="74">
                  <c:v>28.7</c:v>
                </c:pt>
                <c:pt idx="75">
                  <c:v>28.7</c:v>
                </c:pt>
                <c:pt idx="76">
                  <c:v>28.7</c:v>
                </c:pt>
                <c:pt idx="77">
                  <c:v>28.7</c:v>
                </c:pt>
                <c:pt idx="78">
                  <c:v>28.7</c:v>
                </c:pt>
                <c:pt idx="79">
                  <c:v>28.7</c:v>
                </c:pt>
                <c:pt idx="80">
                  <c:v>28.6</c:v>
                </c:pt>
                <c:pt idx="81">
                  <c:v>28.6</c:v>
                </c:pt>
                <c:pt idx="82">
                  <c:v>28.7</c:v>
                </c:pt>
                <c:pt idx="83">
                  <c:v>28.7</c:v>
                </c:pt>
                <c:pt idx="84">
                  <c:v>28.7</c:v>
                </c:pt>
                <c:pt idx="85">
                  <c:v>28.7</c:v>
                </c:pt>
                <c:pt idx="86">
                  <c:v>28.7</c:v>
                </c:pt>
                <c:pt idx="87">
                  <c:v>28.7</c:v>
                </c:pt>
                <c:pt idx="88">
                  <c:v>28.7</c:v>
                </c:pt>
                <c:pt idx="89">
                  <c:v>28.7</c:v>
                </c:pt>
                <c:pt idx="90">
                  <c:v>28.7</c:v>
                </c:pt>
                <c:pt idx="91">
                  <c:v>28.6</c:v>
                </c:pt>
                <c:pt idx="92">
                  <c:v>28.6</c:v>
                </c:pt>
                <c:pt idx="93">
                  <c:v>28.5</c:v>
                </c:pt>
                <c:pt idx="94">
                  <c:v>28.6</c:v>
                </c:pt>
                <c:pt idx="95">
                  <c:v>28.6</c:v>
                </c:pt>
                <c:pt idx="96">
                  <c:v>28.6</c:v>
                </c:pt>
                <c:pt idx="97">
                  <c:v>28.6</c:v>
                </c:pt>
                <c:pt idx="98">
                  <c:v>28.6</c:v>
                </c:pt>
                <c:pt idx="99">
                  <c:v>28.5</c:v>
                </c:pt>
                <c:pt idx="100">
                  <c:v>28.5</c:v>
                </c:pt>
                <c:pt idx="101">
                  <c:v>28.5</c:v>
                </c:pt>
                <c:pt idx="102">
                  <c:v>28.5</c:v>
                </c:pt>
                <c:pt idx="103">
                  <c:v>28.5</c:v>
                </c:pt>
                <c:pt idx="104">
                  <c:v>28.5</c:v>
                </c:pt>
                <c:pt idx="105">
                  <c:v>28.5</c:v>
                </c:pt>
                <c:pt idx="106">
                  <c:v>28.5</c:v>
                </c:pt>
                <c:pt idx="107">
                  <c:v>28.5</c:v>
                </c:pt>
                <c:pt idx="108">
                  <c:v>28.5</c:v>
                </c:pt>
                <c:pt idx="109">
                  <c:v>28.5</c:v>
                </c:pt>
                <c:pt idx="110">
                  <c:v>28.5</c:v>
                </c:pt>
                <c:pt idx="111">
                  <c:v>28.6</c:v>
                </c:pt>
                <c:pt idx="112">
                  <c:v>28.6</c:v>
                </c:pt>
                <c:pt idx="113">
                  <c:v>28.6</c:v>
                </c:pt>
                <c:pt idx="114">
                  <c:v>28.6</c:v>
                </c:pt>
                <c:pt idx="115">
                  <c:v>28.7</c:v>
                </c:pt>
                <c:pt idx="116">
                  <c:v>28.7</c:v>
                </c:pt>
                <c:pt idx="117">
                  <c:v>28.7</c:v>
                </c:pt>
                <c:pt idx="118">
                  <c:v>28.8</c:v>
                </c:pt>
                <c:pt idx="119">
                  <c:v>28.8</c:v>
                </c:pt>
                <c:pt idx="120">
                  <c:v>28.8</c:v>
                </c:pt>
                <c:pt idx="121">
                  <c:v>28.9</c:v>
                </c:pt>
                <c:pt idx="122">
                  <c:v>29.1</c:v>
                </c:pt>
                <c:pt idx="123">
                  <c:v>29.2</c:v>
                </c:pt>
                <c:pt idx="124">
                  <c:v>29.3</c:v>
                </c:pt>
                <c:pt idx="125">
                  <c:v>29.5</c:v>
                </c:pt>
                <c:pt idx="126">
                  <c:v>29.6</c:v>
                </c:pt>
                <c:pt idx="127">
                  <c:v>29.9</c:v>
                </c:pt>
                <c:pt idx="128">
                  <c:v>30.2</c:v>
                </c:pt>
                <c:pt idx="129">
                  <c:v>30.5</c:v>
                </c:pt>
                <c:pt idx="130">
                  <c:v>30.8</c:v>
                </c:pt>
                <c:pt idx="131">
                  <c:v>31.3</c:v>
                </c:pt>
                <c:pt idx="132">
                  <c:v>31.9</c:v>
                </c:pt>
                <c:pt idx="133">
                  <c:v>32.5</c:v>
                </c:pt>
                <c:pt idx="134">
                  <c:v>33.4</c:v>
                </c:pt>
                <c:pt idx="135">
                  <c:v>34.299999999999997</c:v>
                </c:pt>
                <c:pt idx="136">
                  <c:v>35.6</c:v>
                </c:pt>
                <c:pt idx="137">
                  <c:v>37.1</c:v>
                </c:pt>
                <c:pt idx="138">
                  <c:v>38.799999999999997</c:v>
                </c:pt>
                <c:pt idx="139">
                  <c:v>40.799999999999997</c:v>
                </c:pt>
                <c:pt idx="140">
                  <c:v>42.8</c:v>
                </c:pt>
                <c:pt idx="141">
                  <c:v>44.9</c:v>
                </c:pt>
                <c:pt idx="142">
                  <c:v>47.4</c:v>
                </c:pt>
                <c:pt idx="143">
                  <c:v>49.9</c:v>
                </c:pt>
                <c:pt idx="144">
                  <c:v>52.8</c:v>
                </c:pt>
                <c:pt idx="145">
                  <c:v>55.7</c:v>
                </c:pt>
                <c:pt idx="146">
                  <c:v>58.8</c:v>
                </c:pt>
                <c:pt idx="147">
                  <c:v>61.7</c:v>
                </c:pt>
                <c:pt idx="148">
                  <c:v>64.7</c:v>
                </c:pt>
                <c:pt idx="149">
                  <c:v>67.5</c:v>
                </c:pt>
                <c:pt idx="150">
                  <c:v>69.7</c:v>
                </c:pt>
                <c:pt idx="151">
                  <c:v>71.3</c:v>
                </c:pt>
                <c:pt idx="152">
                  <c:v>72.599999999999994</c:v>
                </c:pt>
                <c:pt idx="153">
                  <c:v>73.400000000000006</c:v>
                </c:pt>
                <c:pt idx="154">
                  <c:v>73.8</c:v>
                </c:pt>
                <c:pt idx="155">
                  <c:v>74</c:v>
                </c:pt>
                <c:pt idx="156">
                  <c:v>74.2</c:v>
                </c:pt>
                <c:pt idx="157">
                  <c:v>74.5</c:v>
                </c:pt>
                <c:pt idx="158">
                  <c:v>75.099999999999994</c:v>
                </c:pt>
                <c:pt idx="159">
                  <c:v>76.400000000000006</c:v>
                </c:pt>
                <c:pt idx="160">
                  <c:v>78.8</c:v>
                </c:pt>
                <c:pt idx="161">
                  <c:v>82.6</c:v>
                </c:pt>
                <c:pt idx="162">
                  <c:v>88.4</c:v>
                </c:pt>
                <c:pt idx="163">
                  <c:v>96.4</c:v>
                </c:pt>
                <c:pt idx="164">
                  <c:v>107.5</c:v>
                </c:pt>
                <c:pt idx="165">
                  <c:v>122</c:v>
                </c:pt>
                <c:pt idx="166">
                  <c:v>139.9</c:v>
                </c:pt>
                <c:pt idx="167">
                  <c:v>160.69999999999999</c:v>
                </c:pt>
                <c:pt idx="168">
                  <c:v>183.4</c:v>
                </c:pt>
                <c:pt idx="169">
                  <c:v>198.3</c:v>
                </c:pt>
                <c:pt idx="170">
                  <c:v>208.7</c:v>
                </c:pt>
                <c:pt idx="171">
                  <c:v>226.8</c:v>
                </c:pt>
                <c:pt idx="172">
                  <c:v>247.8</c:v>
                </c:pt>
                <c:pt idx="173">
                  <c:v>269.39999999999998</c:v>
                </c:pt>
                <c:pt idx="174">
                  <c:v>291</c:v>
                </c:pt>
                <c:pt idx="175">
                  <c:v>312.2</c:v>
                </c:pt>
                <c:pt idx="176">
                  <c:v>332.5</c:v>
                </c:pt>
                <c:pt idx="177">
                  <c:v>351.6</c:v>
                </c:pt>
                <c:pt idx="178">
                  <c:v>369.7</c:v>
                </c:pt>
                <c:pt idx="179">
                  <c:v>387.8</c:v>
                </c:pt>
                <c:pt idx="180">
                  <c:v>405.4</c:v>
                </c:pt>
                <c:pt idx="181">
                  <c:v>422.8</c:v>
                </c:pt>
                <c:pt idx="182">
                  <c:v>439.7</c:v>
                </c:pt>
                <c:pt idx="183">
                  <c:v>456.3</c:v>
                </c:pt>
                <c:pt idx="184">
                  <c:v>472.4</c:v>
                </c:pt>
                <c:pt idx="185">
                  <c:v>488.1</c:v>
                </c:pt>
                <c:pt idx="186">
                  <c:v>503.4</c:v>
                </c:pt>
                <c:pt idx="187">
                  <c:v>518.6</c:v>
                </c:pt>
                <c:pt idx="188">
                  <c:v>533.70000000000005</c:v>
                </c:pt>
                <c:pt idx="189">
                  <c:v>548.20000000000005</c:v>
                </c:pt>
                <c:pt idx="190">
                  <c:v>562.5</c:v>
                </c:pt>
                <c:pt idx="191">
                  <c:v>576.4</c:v>
                </c:pt>
                <c:pt idx="192">
                  <c:v>589.5</c:v>
                </c:pt>
                <c:pt idx="193">
                  <c:v>602.1</c:v>
                </c:pt>
                <c:pt idx="194">
                  <c:v>614</c:v>
                </c:pt>
                <c:pt idx="195">
                  <c:v>624.6</c:v>
                </c:pt>
                <c:pt idx="196">
                  <c:v>634.20000000000005</c:v>
                </c:pt>
                <c:pt idx="197">
                  <c:v>643.5</c:v>
                </c:pt>
                <c:pt idx="198">
                  <c:v>653.1</c:v>
                </c:pt>
                <c:pt idx="199">
                  <c:v>663</c:v>
                </c:pt>
                <c:pt idx="200">
                  <c:v>673.3</c:v>
                </c:pt>
                <c:pt idx="201">
                  <c:v>683.6</c:v>
                </c:pt>
                <c:pt idx="202">
                  <c:v>694.4</c:v>
                </c:pt>
                <c:pt idx="203">
                  <c:v>704.7</c:v>
                </c:pt>
                <c:pt idx="204">
                  <c:v>714.6</c:v>
                </c:pt>
                <c:pt idx="205">
                  <c:v>724.1</c:v>
                </c:pt>
                <c:pt idx="206">
                  <c:v>733.1</c:v>
                </c:pt>
                <c:pt idx="207">
                  <c:v>741.7</c:v>
                </c:pt>
                <c:pt idx="208">
                  <c:v>750</c:v>
                </c:pt>
                <c:pt idx="209">
                  <c:v>757.9</c:v>
                </c:pt>
                <c:pt idx="210">
                  <c:v>765.2</c:v>
                </c:pt>
                <c:pt idx="211">
                  <c:v>772.2</c:v>
                </c:pt>
                <c:pt idx="212">
                  <c:v>778.8</c:v>
                </c:pt>
                <c:pt idx="213">
                  <c:v>785.2</c:v>
                </c:pt>
                <c:pt idx="214">
                  <c:v>791.5</c:v>
                </c:pt>
                <c:pt idx="215">
                  <c:v>797.6</c:v>
                </c:pt>
                <c:pt idx="216">
                  <c:v>803.5</c:v>
                </c:pt>
                <c:pt idx="217">
                  <c:v>808.3</c:v>
                </c:pt>
                <c:pt idx="218">
                  <c:v>813.2</c:v>
                </c:pt>
                <c:pt idx="219">
                  <c:v>817.7</c:v>
                </c:pt>
                <c:pt idx="220">
                  <c:v>821.9</c:v>
                </c:pt>
                <c:pt idx="221">
                  <c:v>825.8</c:v>
                </c:pt>
                <c:pt idx="222">
                  <c:v>829.6</c:v>
                </c:pt>
                <c:pt idx="223">
                  <c:v>833</c:v>
                </c:pt>
                <c:pt idx="224">
                  <c:v>836.7</c:v>
                </c:pt>
                <c:pt idx="225">
                  <c:v>840.7</c:v>
                </c:pt>
                <c:pt idx="226">
                  <c:v>842.3</c:v>
                </c:pt>
                <c:pt idx="227">
                  <c:v>842.1</c:v>
                </c:pt>
                <c:pt idx="228">
                  <c:v>841.1</c:v>
                </c:pt>
                <c:pt idx="229">
                  <c:v>839.3</c:v>
                </c:pt>
                <c:pt idx="230">
                  <c:v>835.4</c:v>
                </c:pt>
                <c:pt idx="231">
                  <c:v>823.4</c:v>
                </c:pt>
                <c:pt idx="232">
                  <c:v>788.1</c:v>
                </c:pt>
                <c:pt idx="233">
                  <c:v>636.9</c:v>
                </c:pt>
                <c:pt idx="234">
                  <c:v>420.4</c:v>
                </c:pt>
                <c:pt idx="235">
                  <c:v>267.3</c:v>
                </c:pt>
                <c:pt idx="236">
                  <c:v>194.7</c:v>
                </c:pt>
                <c:pt idx="237">
                  <c:v>190.5</c:v>
                </c:pt>
                <c:pt idx="238">
                  <c:v>300.3</c:v>
                </c:pt>
                <c:pt idx="239">
                  <c:v>349.1</c:v>
                </c:pt>
                <c:pt idx="240">
                  <c:v>391.9</c:v>
                </c:pt>
                <c:pt idx="241">
                  <c:v>454.1</c:v>
                </c:pt>
                <c:pt idx="242">
                  <c:v>510.8</c:v>
                </c:pt>
                <c:pt idx="243">
                  <c:v>535.9</c:v>
                </c:pt>
                <c:pt idx="244">
                  <c:v>611.9</c:v>
                </c:pt>
                <c:pt idx="245">
                  <c:v>601.70000000000005</c:v>
                </c:pt>
                <c:pt idx="246">
                  <c:v>669</c:v>
                </c:pt>
                <c:pt idx="247">
                  <c:v>804.5</c:v>
                </c:pt>
                <c:pt idx="248">
                  <c:v>800.8</c:v>
                </c:pt>
                <c:pt idx="249">
                  <c:v>835.4</c:v>
                </c:pt>
                <c:pt idx="250">
                  <c:v>830.1</c:v>
                </c:pt>
                <c:pt idx="251">
                  <c:v>810</c:v>
                </c:pt>
                <c:pt idx="252">
                  <c:v>720.7</c:v>
                </c:pt>
                <c:pt idx="253">
                  <c:v>631.1</c:v>
                </c:pt>
                <c:pt idx="254">
                  <c:v>593.79999999999995</c:v>
                </c:pt>
                <c:pt idx="255">
                  <c:v>595.4</c:v>
                </c:pt>
                <c:pt idx="256">
                  <c:v>557.4</c:v>
                </c:pt>
                <c:pt idx="257">
                  <c:v>568.6</c:v>
                </c:pt>
                <c:pt idx="258">
                  <c:v>626.79999999999995</c:v>
                </c:pt>
                <c:pt idx="259">
                  <c:v>633.6</c:v>
                </c:pt>
                <c:pt idx="260">
                  <c:v>617.5</c:v>
                </c:pt>
                <c:pt idx="261">
                  <c:v>602.29999999999995</c:v>
                </c:pt>
                <c:pt idx="262">
                  <c:v>592.20000000000005</c:v>
                </c:pt>
                <c:pt idx="263">
                  <c:v>583.29999999999995</c:v>
                </c:pt>
                <c:pt idx="264">
                  <c:v>572.70000000000005</c:v>
                </c:pt>
                <c:pt idx="265">
                  <c:v>562</c:v>
                </c:pt>
                <c:pt idx="266">
                  <c:v>553</c:v>
                </c:pt>
                <c:pt idx="267">
                  <c:v>545.9</c:v>
                </c:pt>
                <c:pt idx="268">
                  <c:v>540.1</c:v>
                </c:pt>
                <c:pt idx="269">
                  <c:v>536.9</c:v>
                </c:pt>
                <c:pt idx="270">
                  <c:v>535.9</c:v>
                </c:pt>
                <c:pt idx="271">
                  <c:v>535.6</c:v>
                </c:pt>
                <c:pt idx="272">
                  <c:v>536.1</c:v>
                </c:pt>
                <c:pt idx="273">
                  <c:v>536.79999999999995</c:v>
                </c:pt>
                <c:pt idx="274">
                  <c:v>537.70000000000005</c:v>
                </c:pt>
                <c:pt idx="275">
                  <c:v>538.29999999999995</c:v>
                </c:pt>
                <c:pt idx="276">
                  <c:v>538.79999999999995</c:v>
                </c:pt>
                <c:pt idx="277">
                  <c:v>539.20000000000005</c:v>
                </c:pt>
                <c:pt idx="278">
                  <c:v>539.6</c:v>
                </c:pt>
                <c:pt idx="279">
                  <c:v>539.79999999999995</c:v>
                </c:pt>
                <c:pt idx="280">
                  <c:v>539.9</c:v>
                </c:pt>
                <c:pt idx="281">
                  <c:v>539.6</c:v>
                </c:pt>
                <c:pt idx="282">
                  <c:v>539.29999999999995</c:v>
                </c:pt>
                <c:pt idx="283">
                  <c:v>538.79999999999995</c:v>
                </c:pt>
                <c:pt idx="284">
                  <c:v>538.1</c:v>
                </c:pt>
                <c:pt idx="285">
                  <c:v>538.29999999999995</c:v>
                </c:pt>
                <c:pt idx="286">
                  <c:v>537.9</c:v>
                </c:pt>
                <c:pt idx="287">
                  <c:v>537.1</c:v>
                </c:pt>
                <c:pt idx="288">
                  <c:v>536.20000000000005</c:v>
                </c:pt>
                <c:pt idx="289">
                  <c:v>535.5</c:v>
                </c:pt>
                <c:pt idx="290">
                  <c:v>534.9</c:v>
                </c:pt>
                <c:pt idx="291">
                  <c:v>534.29999999999995</c:v>
                </c:pt>
                <c:pt idx="292">
                  <c:v>533.70000000000005</c:v>
                </c:pt>
                <c:pt idx="293">
                  <c:v>532.79999999999995</c:v>
                </c:pt>
                <c:pt idx="294">
                  <c:v>532</c:v>
                </c:pt>
                <c:pt idx="295">
                  <c:v>531</c:v>
                </c:pt>
                <c:pt idx="296">
                  <c:v>530.1</c:v>
                </c:pt>
                <c:pt idx="297">
                  <c:v>529.20000000000005</c:v>
                </c:pt>
                <c:pt idx="298">
                  <c:v>528.5</c:v>
                </c:pt>
                <c:pt idx="299">
                  <c:v>527.70000000000005</c:v>
                </c:pt>
                <c:pt idx="300">
                  <c:v>527.1</c:v>
                </c:pt>
                <c:pt idx="301">
                  <c:v>526.4</c:v>
                </c:pt>
                <c:pt idx="302">
                  <c:v>525.79999999999995</c:v>
                </c:pt>
                <c:pt idx="303">
                  <c:v>525.20000000000005</c:v>
                </c:pt>
                <c:pt idx="304">
                  <c:v>524.5</c:v>
                </c:pt>
                <c:pt idx="305">
                  <c:v>523.9</c:v>
                </c:pt>
                <c:pt idx="306">
                  <c:v>523.5</c:v>
                </c:pt>
                <c:pt idx="307">
                  <c:v>523</c:v>
                </c:pt>
                <c:pt idx="308">
                  <c:v>522.29999999999995</c:v>
                </c:pt>
                <c:pt idx="309">
                  <c:v>521.5</c:v>
                </c:pt>
                <c:pt idx="310">
                  <c:v>520.79999999999995</c:v>
                </c:pt>
                <c:pt idx="311">
                  <c:v>520.1</c:v>
                </c:pt>
                <c:pt idx="312">
                  <c:v>519.29999999999995</c:v>
                </c:pt>
                <c:pt idx="313">
                  <c:v>518.5</c:v>
                </c:pt>
                <c:pt idx="314">
                  <c:v>517.70000000000005</c:v>
                </c:pt>
                <c:pt idx="315">
                  <c:v>517</c:v>
                </c:pt>
                <c:pt idx="316">
                  <c:v>516.29999999999995</c:v>
                </c:pt>
                <c:pt idx="317">
                  <c:v>515.5</c:v>
                </c:pt>
                <c:pt idx="318">
                  <c:v>514.79999999999995</c:v>
                </c:pt>
                <c:pt idx="319">
                  <c:v>514.20000000000005</c:v>
                </c:pt>
                <c:pt idx="320">
                  <c:v>513.5</c:v>
                </c:pt>
                <c:pt idx="321">
                  <c:v>512.9</c:v>
                </c:pt>
                <c:pt idx="322">
                  <c:v>512.20000000000005</c:v>
                </c:pt>
                <c:pt idx="323">
                  <c:v>511.7</c:v>
                </c:pt>
                <c:pt idx="324">
                  <c:v>511</c:v>
                </c:pt>
                <c:pt idx="325">
                  <c:v>510.3</c:v>
                </c:pt>
                <c:pt idx="326">
                  <c:v>509.7</c:v>
                </c:pt>
                <c:pt idx="327">
                  <c:v>509.1</c:v>
                </c:pt>
                <c:pt idx="328">
                  <c:v>508.6</c:v>
                </c:pt>
                <c:pt idx="329">
                  <c:v>508</c:v>
                </c:pt>
                <c:pt idx="330">
                  <c:v>507.2</c:v>
                </c:pt>
                <c:pt idx="331">
                  <c:v>506.4</c:v>
                </c:pt>
                <c:pt idx="332">
                  <c:v>505.7</c:v>
                </c:pt>
                <c:pt idx="333">
                  <c:v>505.1</c:v>
                </c:pt>
                <c:pt idx="334">
                  <c:v>504.6</c:v>
                </c:pt>
                <c:pt idx="335">
                  <c:v>504</c:v>
                </c:pt>
                <c:pt idx="336">
                  <c:v>503.4</c:v>
                </c:pt>
                <c:pt idx="337">
                  <c:v>503</c:v>
                </c:pt>
                <c:pt idx="338">
                  <c:v>502.6</c:v>
                </c:pt>
                <c:pt idx="339">
                  <c:v>502</c:v>
                </c:pt>
                <c:pt idx="340">
                  <c:v>501.3</c:v>
                </c:pt>
                <c:pt idx="341">
                  <c:v>500.7</c:v>
                </c:pt>
                <c:pt idx="342">
                  <c:v>500.1</c:v>
                </c:pt>
                <c:pt idx="343">
                  <c:v>499.5</c:v>
                </c:pt>
                <c:pt idx="344">
                  <c:v>498.8</c:v>
                </c:pt>
                <c:pt idx="345">
                  <c:v>498.2</c:v>
                </c:pt>
                <c:pt idx="346">
                  <c:v>497.7</c:v>
                </c:pt>
                <c:pt idx="347">
                  <c:v>497.3</c:v>
                </c:pt>
                <c:pt idx="348">
                  <c:v>496.8</c:v>
                </c:pt>
                <c:pt idx="349">
                  <c:v>497.1</c:v>
                </c:pt>
                <c:pt idx="350">
                  <c:v>496.7</c:v>
                </c:pt>
                <c:pt idx="351">
                  <c:v>496</c:v>
                </c:pt>
                <c:pt idx="352">
                  <c:v>495.2</c:v>
                </c:pt>
                <c:pt idx="353">
                  <c:v>494.5</c:v>
                </c:pt>
                <c:pt idx="354">
                  <c:v>493.8</c:v>
                </c:pt>
                <c:pt idx="355">
                  <c:v>493.1</c:v>
                </c:pt>
                <c:pt idx="356">
                  <c:v>492.4</c:v>
                </c:pt>
                <c:pt idx="357">
                  <c:v>491.8</c:v>
                </c:pt>
                <c:pt idx="358">
                  <c:v>491.3</c:v>
                </c:pt>
                <c:pt idx="359">
                  <c:v>491</c:v>
                </c:pt>
                <c:pt idx="360">
                  <c:v>490.7</c:v>
                </c:pt>
                <c:pt idx="361">
                  <c:v>490.7</c:v>
                </c:pt>
                <c:pt idx="362">
                  <c:v>490</c:v>
                </c:pt>
                <c:pt idx="363">
                  <c:v>489.1</c:v>
                </c:pt>
                <c:pt idx="364">
                  <c:v>488.3</c:v>
                </c:pt>
                <c:pt idx="365">
                  <c:v>487.7</c:v>
                </c:pt>
                <c:pt idx="366">
                  <c:v>487</c:v>
                </c:pt>
                <c:pt idx="367">
                  <c:v>486.4</c:v>
                </c:pt>
                <c:pt idx="368">
                  <c:v>485.8</c:v>
                </c:pt>
                <c:pt idx="369">
                  <c:v>485.3</c:v>
                </c:pt>
                <c:pt idx="370">
                  <c:v>484.7</c:v>
                </c:pt>
                <c:pt idx="371">
                  <c:v>484.2</c:v>
                </c:pt>
                <c:pt idx="372">
                  <c:v>483.7</c:v>
                </c:pt>
                <c:pt idx="373">
                  <c:v>483</c:v>
                </c:pt>
                <c:pt idx="374">
                  <c:v>482.5</c:v>
                </c:pt>
                <c:pt idx="375">
                  <c:v>482.2</c:v>
                </c:pt>
                <c:pt idx="376">
                  <c:v>482.1</c:v>
                </c:pt>
                <c:pt idx="377">
                  <c:v>471.8</c:v>
                </c:pt>
                <c:pt idx="378">
                  <c:v>465.6</c:v>
                </c:pt>
                <c:pt idx="379">
                  <c:v>462.3</c:v>
                </c:pt>
                <c:pt idx="380">
                  <c:v>461.4</c:v>
                </c:pt>
                <c:pt idx="381">
                  <c:v>461.3</c:v>
                </c:pt>
                <c:pt idx="382">
                  <c:v>462</c:v>
                </c:pt>
                <c:pt idx="383">
                  <c:v>462.3</c:v>
                </c:pt>
                <c:pt idx="384">
                  <c:v>462.1</c:v>
                </c:pt>
                <c:pt idx="385">
                  <c:v>461.7</c:v>
                </c:pt>
                <c:pt idx="386">
                  <c:v>461.6</c:v>
                </c:pt>
                <c:pt idx="387">
                  <c:v>461</c:v>
                </c:pt>
                <c:pt idx="388">
                  <c:v>460.5</c:v>
                </c:pt>
                <c:pt idx="389">
                  <c:v>460</c:v>
                </c:pt>
                <c:pt idx="390">
                  <c:v>459.2</c:v>
                </c:pt>
                <c:pt idx="391">
                  <c:v>458.9</c:v>
                </c:pt>
                <c:pt idx="392">
                  <c:v>458.6</c:v>
                </c:pt>
                <c:pt idx="393">
                  <c:v>458</c:v>
                </c:pt>
                <c:pt idx="394">
                  <c:v>457.5</c:v>
                </c:pt>
                <c:pt idx="395">
                  <c:v>456.6</c:v>
                </c:pt>
                <c:pt idx="396">
                  <c:v>456.1</c:v>
                </c:pt>
                <c:pt idx="397">
                  <c:v>456.1</c:v>
                </c:pt>
                <c:pt idx="398">
                  <c:v>456.4</c:v>
                </c:pt>
                <c:pt idx="399">
                  <c:v>456.5</c:v>
                </c:pt>
                <c:pt idx="400">
                  <c:v>456.5</c:v>
                </c:pt>
                <c:pt idx="401">
                  <c:v>456.5</c:v>
                </c:pt>
                <c:pt idx="402">
                  <c:v>456.3</c:v>
                </c:pt>
                <c:pt idx="403">
                  <c:v>456.5</c:v>
                </c:pt>
                <c:pt idx="404">
                  <c:v>456.7</c:v>
                </c:pt>
                <c:pt idx="405">
                  <c:v>456.3</c:v>
                </c:pt>
                <c:pt idx="406">
                  <c:v>456.3</c:v>
                </c:pt>
                <c:pt idx="407">
                  <c:v>456.2</c:v>
                </c:pt>
                <c:pt idx="408">
                  <c:v>455.8</c:v>
                </c:pt>
                <c:pt idx="409">
                  <c:v>455.3</c:v>
                </c:pt>
                <c:pt idx="410">
                  <c:v>455.3</c:v>
                </c:pt>
                <c:pt idx="411">
                  <c:v>455.5</c:v>
                </c:pt>
                <c:pt idx="412">
                  <c:v>455.2</c:v>
                </c:pt>
                <c:pt idx="413">
                  <c:v>454.5</c:v>
                </c:pt>
                <c:pt idx="414">
                  <c:v>454.1</c:v>
                </c:pt>
                <c:pt idx="415">
                  <c:v>453.8</c:v>
                </c:pt>
                <c:pt idx="416">
                  <c:v>453.1</c:v>
                </c:pt>
                <c:pt idx="417">
                  <c:v>452.2</c:v>
                </c:pt>
                <c:pt idx="418">
                  <c:v>451.9</c:v>
                </c:pt>
                <c:pt idx="419">
                  <c:v>451.5</c:v>
                </c:pt>
                <c:pt idx="420">
                  <c:v>450.6</c:v>
                </c:pt>
                <c:pt idx="421">
                  <c:v>449.1</c:v>
                </c:pt>
                <c:pt idx="422">
                  <c:v>447.7</c:v>
                </c:pt>
                <c:pt idx="423">
                  <c:v>446.4</c:v>
                </c:pt>
                <c:pt idx="424">
                  <c:v>445.1</c:v>
                </c:pt>
                <c:pt idx="425">
                  <c:v>444.4</c:v>
                </c:pt>
                <c:pt idx="426">
                  <c:v>444.2</c:v>
                </c:pt>
                <c:pt idx="427">
                  <c:v>444.9</c:v>
                </c:pt>
                <c:pt idx="428">
                  <c:v>445.5</c:v>
                </c:pt>
                <c:pt idx="429">
                  <c:v>445.5</c:v>
                </c:pt>
                <c:pt idx="430">
                  <c:v>445.2</c:v>
                </c:pt>
                <c:pt idx="431">
                  <c:v>444.8</c:v>
                </c:pt>
                <c:pt idx="432">
                  <c:v>444.6</c:v>
                </c:pt>
                <c:pt idx="433">
                  <c:v>443.9</c:v>
                </c:pt>
                <c:pt idx="434">
                  <c:v>443.4</c:v>
                </c:pt>
                <c:pt idx="435">
                  <c:v>442.9</c:v>
                </c:pt>
                <c:pt idx="436">
                  <c:v>442.6</c:v>
                </c:pt>
                <c:pt idx="437">
                  <c:v>441.9</c:v>
                </c:pt>
                <c:pt idx="438">
                  <c:v>440.5</c:v>
                </c:pt>
                <c:pt idx="439">
                  <c:v>438.8</c:v>
                </c:pt>
                <c:pt idx="440">
                  <c:v>437.3</c:v>
                </c:pt>
                <c:pt idx="441">
                  <c:v>436.4</c:v>
                </c:pt>
                <c:pt idx="442">
                  <c:v>435.3</c:v>
                </c:pt>
                <c:pt idx="443">
                  <c:v>434.6</c:v>
                </c:pt>
                <c:pt idx="444">
                  <c:v>433.6</c:v>
                </c:pt>
                <c:pt idx="445">
                  <c:v>432.4</c:v>
                </c:pt>
                <c:pt idx="446">
                  <c:v>431.9</c:v>
                </c:pt>
                <c:pt idx="447">
                  <c:v>431.9</c:v>
                </c:pt>
                <c:pt idx="448">
                  <c:v>431.6</c:v>
                </c:pt>
                <c:pt idx="449">
                  <c:v>431</c:v>
                </c:pt>
                <c:pt idx="450">
                  <c:v>430.7</c:v>
                </c:pt>
                <c:pt idx="451">
                  <c:v>431.3</c:v>
                </c:pt>
                <c:pt idx="452">
                  <c:v>431</c:v>
                </c:pt>
                <c:pt idx="453">
                  <c:v>430.1</c:v>
                </c:pt>
                <c:pt idx="454">
                  <c:v>428.8</c:v>
                </c:pt>
                <c:pt idx="455">
                  <c:v>426.9</c:v>
                </c:pt>
                <c:pt idx="456">
                  <c:v>424.7</c:v>
                </c:pt>
                <c:pt idx="457">
                  <c:v>422.5</c:v>
                </c:pt>
                <c:pt idx="458">
                  <c:v>423.6</c:v>
                </c:pt>
                <c:pt idx="459">
                  <c:v>412.3</c:v>
                </c:pt>
                <c:pt idx="460">
                  <c:v>386.4</c:v>
                </c:pt>
                <c:pt idx="461">
                  <c:v>373.9</c:v>
                </c:pt>
                <c:pt idx="462">
                  <c:v>368</c:v>
                </c:pt>
                <c:pt idx="463">
                  <c:v>365.1</c:v>
                </c:pt>
                <c:pt idx="464">
                  <c:v>362.5</c:v>
                </c:pt>
                <c:pt idx="465">
                  <c:v>359.5</c:v>
                </c:pt>
                <c:pt idx="466">
                  <c:v>355.1</c:v>
                </c:pt>
                <c:pt idx="467">
                  <c:v>351.2</c:v>
                </c:pt>
                <c:pt idx="468">
                  <c:v>349.6</c:v>
                </c:pt>
                <c:pt idx="469">
                  <c:v>349.1</c:v>
                </c:pt>
                <c:pt idx="470">
                  <c:v>349.9</c:v>
                </c:pt>
                <c:pt idx="471">
                  <c:v>351.8</c:v>
                </c:pt>
                <c:pt idx="472">
                  <c:v>352.8</c:v>
                </c:pt>
                <c:pt idx="473">
                  <c:v>352.5</c:v>
                </c:pt>
                <c:pt idx="474">
                  <c:v>352.2</c:v>
                </c:pt>
                <c:pt idx="475">
                  <c:v>351.4</c:v>
                </c:pt>
                <c:pt idx="476">
                  <c:v>349.5</c:v>
                </c:pt>
                <c:pt idx="477">
                  <c:v>349.6</c:v>
                </c:pt>
                <c:pt idx="478">
                  <c:v>350.7</c:v>
                </c:pt>
                <c:pt idx="479">
                  <c:v>351.1</c:v>
                </c:pt>
                <c:pt idx="480">
                  <c:v>350.1</c:v>
                </c:pt>
                <c:pt idx="481">
                  <c:v>347.7</c:v>
                </c:pt>
                <c:pt idx="482">
                  <c:v>345.8</c:v>
                </c:pt>
                <c:pt idx="483">
                  <c:v>343.6</c:v>
                </c:pt>
                <c:pt idx="484">
                  <c:v>341.7</c:v>
                </c:pt>
                <c:pt idx="485">
                  <c:v>339.9</c:v>
                </c:pt>
                <c:pt idx="486">
                  <c:v>339.8</c:v>
                </c:pt>
                <c:pt idx="487">
                  <c:v>341.5</c:v>
                </c:pt>
                <c:pt idx="488">
                  <c:v>341.4</c:v>
                </c:pt>
                <c:pt idx="489">
                  <c:v>341.7</c:v>
                </c:pt>
                <c:pt idx="490">
                  <c:v>342.9</c:v>
                </c:pt>
                <c:pt idx="491">
                  <c:v>342.4</c:v>
                </c:pt>
                <c:pt idx="492">
                  <c:v>339.7</c:v>
                </c:pt>
                <c:pt idx="493">
                  <c:v>337.6</c:v>
                </c:pt>
                <c:pt idx="494">
                  <c:v>337.4</c:v>
                </c:pt>
                <c:pt idx="495">
                  <c:v>338.4</c:v>
                </c:pt>
                <c:pt idx="496">
                  <c:v>338.5</c:v>
                </c:pt>
                <c:pt idx="497">
                  <c:v>337.8</c:v>
                </c:pt>
                <c:pt idx="498">
                  <c:v>335.6</c:v>
                </c:pt>
                <c:pt idx="499">
                  <c:v>333.6</c:v>
                </c:pt>
                <c:pt idx="500">
                  <c:v>332.5</c:v>
                </c:pt>
                <c:pt idx="501">
                  <c:v>334</c:v>
                </c:pt>
                <c:pt idx="502">
                  <c:v>336</c:v>
                </c:pt>
                <c:pt idx="503">
                  <c:v>337.4</c:v>
                </c:pt>
                <c:pt idx="504">
                  <c:v>337.5</c:v>
                </c:pt>
                <c:pt idx="505">
                  <c:v>365</c:v>
                </c:pt>
                <c:pt idx="506">
                  <c:v>437</c:v>
                </c:pt>
                <c:pt idx="507">
                  <c:v>444.5</c:v>
                </c:pt>
                <c:pt idx="508">
                  <c:v>299.5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AA2E-4958-A212-3C4301E11816}"/>
            </c:ext>
          </c:extLst>
        </c:ser>
        <c:ser>
          <c:idx val="6"/>
          <c:order val="6"/>
          <c:tx>
            <c:strRef>
              <c:f>'device 1_2016-10-07_14-37-22'!$Z$1:$Z$2</c:f>
              <c:strCache>
                <c:ptCount val="2"/>
                <c:pt idx="0">
                  <c:v>CH22</c:v>
                </c:pt>
                <c:pt idx="1">
                  <c:v>degC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'device 1_2016-10-07_14-37-22'!$C$3:$C$562</c:f>
              <c:numCache>
                <c:formatCode>0.000</c:formatCode>
                <c:ptCount val="560"/>
                <c:pt idx="0">
                  <c:v>8.3333333333333329E-2</c:v>
                </c:pt>
                <c:pt idx="1">
                  <c:v>0.16666666666666666</c:v>
                </c:pt>
                <c:pt idx="2">
                  <c:v>0.25</c:v>
                </c:pt>
                <c:pt idx="3">
                  <c:v>0.33333333333333331</c:v>
                </c:pt>
                <c:pt idx="4">
                  <c:v>0.41666666666666663</c:v>
                </c:pt>
                <c:pt idx="5">
                  <c:v>0.49999999999999994</c:v>
                </c:pt>
                <c:pt idx="6">
                  <c:v>0.58333333333333326</c:v>
                </c:pt>
                <c:pt idx="7">
                  <c:v>0.66666666666666663</c:v>
                </c:pt>
                <c:pt idx="8">
                  <c:v>0.75</c:v>
                </c:pt>
                <c:pt idx="9">
                  <c:v>0.83333333333333337</c:v>
                </c:pt>
                <c:pt idx="10">
                  <c:v>0.91666666666666674</c:v>
                </c:pt>
                <c:pt idx="11">
                  <c:v>1</c:v>
                </c:pt>
                <c:pt idx="12">
                  <c:v>1.0833333333333333</c:v>
                </c:pt>
                <c:pt idx="13">
                  <c:v>1.1666666666666665</c:v>
                </c:pt>
                <c:pt idx="14">
                  <c:v>1.2499999999999998</c:v>
                </c:pt>
                <c:pt idx="15">
                  <c:v>1.333333333333333</c:v>
                </c:pt>
                <c:pt idx="16">
                  <c:v>1.4166666666666663</c:v>
                </c:pt>
                <c:pt idx="17">
                  <c:v>1.4999999999999996</c:v>
                </c:pt>
                <c:pt idx="18">
                  <c:v>1.5833333333333328</c:v>
                </c:pt>
                <c:pt idx="19">
                  <c:v>1.6666666666666661</c:v>
                </c:pt>
                <c:pt idx="20">
                  <c:v>1.7499999999999993</c:v>
                </c:pt>
                <c:pt idx="21">
                  <c:v>1.8333333333333326</c:v>
                </c:pt>
                <c:pt idx="22">
                  <c:v>1.9166666666666659</c:v>
                </c:pt>
                <c:pt idx="23">
                  <c:v>1.9999999999999991</c:v>
                </c:pt>
                <c:pt idx="24">
                  <c:v>2.0833333333333326</c:v>
                </c:pt>
                <c:pt idx="25">
                  <c:v>2.1666666666666661</c:v>
                </c:pt>
                <c:pt idx="26">
                  <c:v>2.2499999999999996</c:v>
                </c:pt>
                <c:pt idx="27">
                  <c:v>2.333333333333333</c:v>
                </c:pt>
                <c:pt idx="28">
                  <c:v>2.4166666666666665</c:v>
                </c:pt>
                <c:pt idx="29">
                  <c:v>2.5</c:v>
                </c:pt>
                <c:pt idx="30">
                  <c:v>2.5833333333333335</c:v>
                </c:pt>
                <c:pt idx="31">
                  <c:v>2.666666666666667</c:v>
                </c:pt>
                <c:pt idx="32">
                  <c:v>2.7500000000000004</c:v>
                </c:pt>
                <c:pt idx="33">
                  <c:v>2.8333333333333339</c:v>
                </c:pt>
                <c:pt idx="34">
                  <c:v>2.9166666666666674</c:v>
                </c:pt>
                <c:pt idx="35">
                  <c:v>3.0000000000000009</c:v>
                </c:pt>
                <c:pt idx="36">
                  <c:v>3.0833333333333344</c:v>
                </c:pt>
                <c:pt idx="37">
                  <c:v>3.1666666666666679</c:v>
                </c:pt>
                <c:pt idx="38">
                  <c:v>3.2500000000000013</c:v>
                </c:pt>
                <c:pt idx="39">
                  <c:v>3.3333333333333348</c:v>
                </c:pt>
                <c:pt idx="40">
                  <c:v>3.4166666666666683</c:v>
                </c:pt>
                <c:pt idx="41">
                  <c:v>3.5000000000000018</c:v>
                </c:pt>
                <c:pt idx="42">
                  <c:v>3.5833333333333353</c:v>
                </c:pt>
                <c:pt idx="43">
                  <c:v>3.6666666666666687</c:v>
                </c:pt>
                <c:pt idx="44">
                  <c:v>3.7500000000000022</c:v>
                </c:pt>
                <c:pt idx="45">
                  <c:v>3.8333333333333357</c:v>
                </c:pt>
                <c:pt idx="46">
                  <c:v>3.9166666666666692</c:v>
                </c:pt>
                <c:pt idx="47">
                  <c:v>4.0000000000000027</c:v>
                </c:pt>
                <c:pt idx="48">
                  <c:v>4.0833333333333357</c:v>
                </c:pt>
                <c:pt idx="49">
                  <c:v>4.1666666666666687</c:v>
                </c:pt>
                <c:pt idx="50">
                  <c:v>4.2500000000000018</c:v>
                </c:pt>
                <c:pt idx="51">
                  <c:v>4.3333333333333348</c:v>
                </c:pt>
                <c:pt idx="52">
                  <c:v>4.4166666666666679</c:v>
                </c:pt>
                <c:pt idx="53">
                  <c:v>4.5000000000000009</c:v>
                </c:pt>
                <c:pt idx="54">
                  <c:v>4.5833333333333339</c:v>
                </c:pt>
                <c:pt idx="55">
                  <c:v>4.666666666666667</c:v>
                </c:pt>
                <c:pt idx="56">
                  <c:v>4.75</c:v>
                </c:pt>
                <c:pt idx="57">
                  <c:v>4.833333333333333</c:v>
                </c:pt>
                <c:pt idx="58">
                  <c:v>4.9166666666666661</c:v>
                </c:pt>
                <c:pt idx="59">
                  <c:v>4.9999999999999991</c:v>
                </c:pt>
                <c:pt idx="60">
                  <c:v>5.0833333333333321</c:v>
                </c:pt>
                <c:pt idx="61">
                  <c:v>5.1666666666666652</c:v>
                </c:pt>
                <c:pt idx="62">
                  <c:v>5.2499999999999982</c:v>
                </c:pt>
                <c:pt idx="63">
                  <c:v>5.3333333333333313</c:v>
                </c:pt>
                <c:pt idx="64">
                  <c:v>5.4166666666666643</c:v>
                </c:pt>
                <c:pt idx="65">
                  <c:v>5.4999999999999973</c:v>
                </c:pt>
                <c:pt idx="66">
                  <c:v>5.5833333333333304</c:v>
                </c:pt>
                <c:pt idx="67">
                  <c:v>5.6666666666666634</c:v>
                </c:pt>
                <c:pt idx="68">
                  <c:v>5.7499999999999964</c:v>
                </c:pt>
                <c:pt idx="69">
                  <c:v>5.8333333333333295</c:v>
                </c:pt>
                <c:pt idx="70">
                  <c:v>5.9166666666666625</c:v>
                </c:pt>
                <c:pt idx="71">
                  <c:v>5.9999999999999956</c:v>
                </c:pt>
                <c:pt idx="72">
                  <c:v>6.0833333333333286</c:v>
                </c:pt>
                <c:pt idx="73">
                  <c:v>6.1666666666666616</c:v>
                </c:pt>
                <c:pt idx="74">
                  <c:v>6.2499999999999947</c:v>
                </c:pt>
                <c:pt idx="75">
                  <c:v>6.3333333333333277</c:v>
                </c:pt>
                <c:pt idx="76">
                  <c:v>6.4166666666666607</c:v>
                </c:pt>
                <c:pt idx="77">
                  <c:v>6.4999999999999938</c:v>
                </c:pt>
                <c:pt idx="78">
                  <c:v>6.5833333333333268</c:v>
                </c:pt>
                <c:pt idx="79">
                  <c:v>6.6666666666666599</c:v>
                </c:pt>
                <c:pt idx="80">
                  <c:v>6.7499999999999929</c:v>
                </c:pt>
                <c:pt idx="81">
                  <c:v>6.8333333333333259</c:v>
                </c:pt>
                <c:pt idx="82">
                  <c:v>6.916666666666659</c:v>
                </c:pt>
                <c:pt idx="83">
                  <c:v>6.999999999999992</c:v>
                </c:pt>
                <c:pt idx="84">
                  <c:v>7.083333333333325</c:v>
                </c:pt>
                <c:pt idx="85">
                  <c:v>7.1666666666666581</c:v>
                </c:pt>
                <c:pt idx="86">
                  <c:v>7.2499999999999911</c:v>
                </c:pt>
                <c:pt idx="87">
                  <c:v>7.3333333333333242</c:v>
                </c:pt>
                <c:pt idx="88">
                  <c:v>7.4166666666666572</c:v>
                </c:pt>
                <c:pt idx="89">
                  <c:v>7.4999999999999902</c:v>
                </c:pt>
                <c:pt idx="90">
                  <c:v>7.5833333333333233</c:v>
                </c:pt>
                <c:pt idx="91">
                  <c:v>7.6666666666666563</c:v>
                </c:pt>
                <c:pt idx="92">
                  <c:v>7.7499999999999893</c:v>
                </c:pt>
                <c:pt idx="93">
                  <c:v>7.8333333333333224</c:v>
                </c:pt>
                <c:pt idx="94">
                  <c:v>7.9166666666666554</c:v>
                </c:pt>
                <c:pt idx="95">
                  <c:v>7.9999999999999885</c:v>
                </c:pt>
                <c:pt idx="96">
                  <c:v>8.0833333333333215</c:v>
                </c:pt>
                <c:pt idx="97">
                  <c:v>8.1666666666666554</c:v>
                </c:pt>
                <c:pt idx="98">
                  <c:v>8.2499999999999893</c:v>
                </c:pt>
                <c:pt idx="99">
                  <c:v>8.3333333333333233</c:v>
                </c:pt>
                <c:pt idx="100">
                  <c:v>8.4166666666666572</c:v>
                </c:pt>
                <c:pt idx="101">
                  <c:v>8.4999999999999911</c:v>
                </c:pt>
                <c:pt idx="102">
                  <c:v>8.583333333333325</c:v>
                </c:pt>
                <c:pt idx="103">
                  <c:v>8.666666666666659</c:v>
                </c:pt>
                <c:pt idx="104">
                  <c:v>8.7499999999999929</c:v>
                </c:pt>
                <c:pt idx="105">
                  <c:v>8.8333333333333268</c:v>
                </c:pt>
                <c:pt idx="106">
                  <c:v>8.9166666666666607</c:v>
                </c:pt>
                <c:pt idx="107">
                  <c:v>8.9999999999999947</c:v>
                </c:pt>
                <c:pt idx="108">
                  <c:v>9.0833333333333286</c:v>
                </c:pt>
                <c:pt idx="109">
                  <c:v>9.1666666666666625</c:v>
                </c:pt>
                <c:pt idx="110">
                  <c:v>9.2499999999999964</c:v>
                </c:pt>
                <c:pt idx="111">
                  <c:v>9.3333333333333304</c:v>
                </c:pt>
                <c:pt idx="112">
                  <c:v>9.4166666666666643</c:v>
                </c:pt>
                <c:pt idx="113">
                  <c:v>9.4999999999999982</c:v>
                </c:pt>
                <c:pt idx="114">
                  <c:v>9.5833333333333321</c:v>
                </c:pt>
                <c:pt idx="115">
                  <c:v>9.6666666666666661</c:v>
                </c:pt>
                <c:pt idx="116">
                  <c:v>9.75</c:v>
                </c:pt>
                <c:pt idx="117">
                  <c:v>9.8333333333333339</c:v>
                </c:pt>
                <c:pt idx="118">
                  <c:v>9.9166666666666679</c:v>
                </c:pt>
                <c:pt idx="119">
                  <c:v>10.000000000000002</c:v>
                </c:pt>
                <c:pt idx="120">
                  <c:v>10.083333333333336</c:v>
                </c:pt>
                <c:pt idx="121">
                  <c:v>10.16666666666667</c:v>
                </c:pt>
                <c:pt idx="122">
                  <c:v>10.250000000000004</c:v>
                </c:pt>
                <c:pt idx="123">
                  <c:v>10.333333333333337</c:v>
                </c:pt>
                <c:pt idx="124">
                  <c:v>10.416666666666671</c:v>
                </c:pt>
                <c:pt idx="125">
                  <c:v>10.500000000000005</c:v>
                </c:pt>
                <c:pt idx="126">
                  <c:v>10.583333333333339</c:v>
                </c:pt>
                <c:pt idx="127">
                  <c:v>10.666666666666673</c:v>
                </c:pt>
                <c:pt idx="128">
                  <c:v>10.750000000000007</c:v>
                </c:pt>
                <c:pt idx="129">
                  <c:v>10.833333333333341</c:v>
                </c:pt>
                <c:pt idx="130">
                  <c:v>10.916666666666675</c:v>
                </c:pt>
                <c:pt idx="131">
                  <c:v>11.000000000000009</c:v>
                </c:pt>
                <c:pt idx="132">
                  <c:v>11.083333333333343</c:v>
                </c:pt>
                <c:pt idx="133">
                  <c:v>11.166666666666677</c:v>
                </c:pt>
                <c:pt idx="134">
                  <c:v>11.250000000000011</c:v>
                </c:pt>
                <c:pt idx="135">
                  <c:v>11.333333333333345</c:v>
                </c:pt>
                <c:pt idx="136">
                  <c:v>11.416666666666679</c:v>
                </c:pt>
                <c:pt idx="137">
                  <c:v>11.500000000000012</c:v>
                </c:pt>
                <c:pt idx="138">
                  <c:v>11.583333333333346</c:v>
                </c:pt>
                <c:pt idx="139">
                  <c:v>11.66666666666668</c:v>
                </c:pt>
                <c:pt idx="140">
                  <c:v>11.750000000000014</c:v>
                </c:pt>
                <c:pt idx="141">
                  <c:v>11.833333333333348</c:v>
                </c:pt>
                <c:pt idx="142">
                  <c:v>11.916666666666682</c:v>
                </c:pt>
                <c:pt idx="143">
                  <c:v>12.000000000000016</c:v>
                </c:pt>
                <c:pt idx="144">
                  <c:v>12.08333333333335</c:v>
                </c:pt>
                <c:pt idx="145">
                  <c:v>12.166666666666684</c:v>
                </c:pt>
                <c:pt idx="146">
                  <c:v>12.250000000000018</c:v>
                </c:pt>
                <c:pt idx="147">
                  <c:v>12.333333333333352</c:v>
                </c:pt>
                <c:pt idx="148">
                  <c:v>12.416666666666686</c:v>
                </c:pt>
                <c:pt idx="149">
                  <c:v>12.50000000000002</c:v>
                </c:pt>
                <c:pt idx="150">
                  <c:v>12.583333333333353</c:v>
                </c:pt>
                <c:pt idx="151">
                  <c:v>12.666666666666687</c:v>
                </c:pt>
                <c:pt idx="152">
                  <c:v>12.750000000000021</c:v>
                </c:pt>
                <c:pt idx="153">
                  <c:v>12.833333333333355</c:v>
                </c:pt>
                <c:pt idx="154">
                  <c:v>12.916666666666689</c:v>
                </c:pt>
                <c:pt idx="155">
                  <c:v>13.000000000000023</c:v>
                </c:pt>
                <c:pt idx="156">
                  <c:v>13.083333333333357</c:v>
                </c:pt>
                <c:pt idx="157">
                  <c:v>13.166666666666691</c:v>
                </c:pt>
                <c:pt idx="158">
                  <c:v>13.250000000000025</c:v>
                </c:pt>
                <c:pt idx="159">
                  <c:v>13.333333333333359</c:v>
                </c:pt>
                <c:pt idx="160">
                  <c:v>13.416666666666693</c:v>
                </c:pt>
                <c:pt idx="161">
                  <c:v>13.500000000000027</c:v>
                </c:pt>
                <c:pt idx="162">
                  <c:v>13.583333333333361</c:v>
                </c:pt>
                <c:pt idx="163">
                  <c:v>13.666666666666694</c:v>
                </c:pt>
                <c:pt idx="164">
                  <c:v>13.750000000000028</c:v>
                </c:pt>
                <c:pt idx="165">
                  <c:v>13.833333333333362</c:v>
                </c:pt>
                <c:pt idx="166">
                  <c:v>13.916666666666696</c:v>
                </c:pt>
                <c:pt idx="167">
                  <c:v>14.00000000000003</c:v>
                </c:pt>
                <c:pt idx="168">
                  <c:v>14.083333333333364</c:v>
                </c:pt>
                <c:pt idx="169">
                  <c:v>14.166666666666698</c:v>
                </c:pt>
                <c:pt idx="170">
                  <c:v>14.250000000000032</c:v>
                </c:pt>
                <c:pt idx="171">
                  <c:v>14.333333333333366</c:v>
                </c:pt>
                <c:pt idx="172">
                  <c:v>14.4166666666667</c:v>
                </c:pt>
                <c:pt idx="173">
                  <c:v>14.500000000000034</c:v>
                </c:pt>
                <c:pt idx="174">
                  <c:v>14.583333333333368</c:v>
                </c:pt>
                <c:pt idx="175">
                  <c:v>14.666666666666702</c:v>
                </c:pt>
                <c:pt idx="176">
                  <c:v>14.750000000000036</c:v>
                </c:pt>
                <c:pt idx="177">
                  <c:v>14.833333333333369</c:v>
                </c:pt>
                <c:pt idx="178">
                  <c:v>14.916666666666703</c:v>
                </c:pt>
                <c:pt idx="179">
                  <c:v>15.000000000000037</c:v>
                </c:pt>
                <c:pt idx="180">
                  <c:v>15.083333333333371</c:v>
                </c:pt>
                <c:pt idx="181">
                  <c:v>15.166666666666705</c:v>
                </c:pt>
                <c:pt idx="182">
                  <c:v>15.250000000000039</c:v>
                </c:pt>
                <c:pt idx="183">
                  <c:v>15.333333333333373</c:v>
                </c:pt>
                <c:pt idx="184">
                  <c:v>15.416666666666707</c:v>
                </c:pt>
                <c:pt idx="185">
                  <c:v>15.500000000000041</c:v>
                </c:pt>
                <c:pt idx="186">
                  <c:v>15.583333333333375</c:v>
                </c:pt>
                <c:pt idx="187">
                  <c:v>15.666666666666709</c:v>
                </c:pt>
                <c:pt idx="188">
                  <c:v>15.750000000000043</c:v>
                </c:pt>
                <c:pt idx="189">
                  <c:v>15.833333333333377</c:v>
                </c:pt>
                <c:pt idx="190">
                  <c:v>15.91666666666671</c:v>
                </c:pt>
                <c:pt idx="191">
                  <c:v>16.000000000000043</c:v>
                </c:pt>
                <c:pt idx="192">
                  <c:v>16.083333333333375</c:v>
                </c:pt>
                <c:pt idx="193">
                  <c:v>16.166666666666707</c:v>
                </c:pt>
                <c:pt idx="194">
                  <c:v>16.250000000000039</c:v>
                </c:pt>
                <c:pt idx="195">
                  <c:v>16.333333333333371</c:v>
                </c:pt>
                <c:pt idx="196">
                  <c:v>16.416666666666703</c:v>
                </c:pt>
                <c:pt idx="197">
                  <c:v>16.500000000000036</c:v>
                </c:pt>
                <c:pt idx="198">
                  <c:v>16.583333333333368</c:v>
                </c:pt>
                <c:pt idx="199">
                  <c:v>16.6666666666667</c:v>
                </c:pt>
                <c:pt idx="200">
                  <c:v>16.750000000000032</c:v>
                </c:pt>
                <c:pt idx="201">
                  <c:v>16.833333333333364</c:v>
                </c:pt>
                <c:pt idx="202">
                  <c:v>16.916666666666696</c:v>
                </c:pt>
                <c:pt idx="203">
                  <c:v>17.000000000000028</c:v>
                </c:pt>
                <c:pt idx="204">
                  <c:v>17.083333333333361</c:v>
                </c:pt>
                <c:pt idx="205">
                  <c:v>17.166666666666693</c:v>
                </c:pt>
                <c:pt idx="206">
                  <c:v>17.250000000000025</c:v>
                </c:pt>
                <c:pt idx="207">
                  <c:v>17.333333333333357</c:v>
                </c:pt>
                <c:pt idx="208">
                  <c:v>17.416666666666689</c:v>
                </c:pt>
                <c:pt idx="209">
                  <c:v>17.500000000000021</c:v>
                </c:pt>
                <c:pt idx="210">
                  <c:v>17.583333333333353</c:v>
                </c:pt>
                <c:pt idx="211">
                  <c:v>17.666666666666686</c:v>
                </c:pt>
                <c:pt idx="212">
                  <c:v>17.750000000000018</c:v>
                </c:pt>
                <c:pt idx="213">
                  <c:v>17.83333333333335</c:v>
                </c:pt>
                <c:pt idx="214">
                  <c:v>17.916666666666682</c:v>
                </c:pt>
                <c:pt idx="215">
                  <c:v>18.000000000000014</c:v>
                </c:pt>
                <c:pt idx="216">
                  <c:v>18.083333333333346</c:v>
                </c:pt>
                <c:pt idx="217">
                  <c:v>18.166666666666679</c:v>
                </c:pt>
                <c:pt idx="218">
                  <c:v>18.250000000000011</c:v>
                </c:pt>
                <c:pt idx="219">
                  <c:v>18.333333333333343</c:v>
                </c:pt>
                <c:pt idx="220">
                  <c:v>18.416666666666675</c:v>
                </c:pt>
                <c:pt idx="221">
                  <c:v>18.500000000000007</c:v>
                </c:pt>
                <c:pt idx="222">
                  <c:v>18.583333333333339</c:v>
                </c:pt>
                <c:pt idx="223">
                  <c:v>18.666666666666671</c:v>
                </c:pt>
                <c:pt idx="224">
                  <c:v>18.750000000000004</c:v>
                </c:pt>
                <c:pt idx="225">
                  <c:v>18.833333333333336</c:v>
                </c:pt>
                <c:pt idx="226">
                  <c:v>18.916666666666668</c:v>
                </c:pt>
                <c:pt idx="227">
                  <c:v>19</c:v>
                </c:pt>
                <c:pt idx="228">
                  <c:v>19.083333333333332</c:v>
                </c:pt>
                <c:pt idx="229">
                  <c:v>19.166666666666664</c:v>
                </c:pt>
                <c:pt idx="230">
                  <c:v>19.249999999999996</c:v>
                </c:pt>
                <c:pt idx="231">
                  <c:v>19.333333333333329</c:v>
                </c:pt>
                <c:pt idx="232">
                  <c:v>19.416666666666661</c:v>
                </c:pt>
                <c:pt idx="233">
                  <c:v>19.499999999999993</c:v>
                </c:pt>
                <c:pt idx="234">
                  <c:v>19.583333333333325</c:v>
                </c:pt>
                <c:pt idx="235">
                  <c:v>19.666666666666657</c:v>
                </c:pt>
                <c:pt idx="236">
                  <c:v>19.749999999999989</c:v>
                </c:pt>
                <c:pt idx="237">
                  <c:v>19.833333333333321</c:v>
                </c:pt>
                <c:pt idx="238">
                  <c:v>19.916666666666654</c:v>
                </c:pt>
                <c:pt idx="239">
                  <c:v>19.999999999999986</c:v>
                </c:pt>
                <c:pt idx="240">
                  <c:v>20.083333333333318</c:v>
                </c:pt>
                <c:pt idx="241">
                  <c:v>20.16666666666665</c:v>
                </c:pt>
                <c:pt idx="242">
                  <c:v>20.249999999999982</c:v>
                </c:pt>
                <c:pt idx="243">
                  <c:v>20.333333333333314</c:v>
                </c:pt>
                <c:pt idx="244">
                  <c:v>20.416666666666647</c:v>
                </c:pt>
                <c:pt idx="245">
                  <c:v>20.499999999999979</c:v>
                </c:pt>
                <c:pt idx="246">
                  <c:v>20.583333333333311</c:v>
                </c:pt>
                <c:pt idx="247">
                  <c:v>20.666666666666643</c:v>
                </c:pt>
                <c:pt idx="248">
                  <c:v>20.749999999999975</c:v>
                </c:pt>
                <c:pt idx="249">
                  <c:v>20.833333333333307</c:v>
                </c:pt>
                <c:pt idx="250">
                  <c:v>20.916666666666639</c:v>
                </c:pt>
                <c:pt idx="251">
                  <c:v>20.999999999999972</c:v>
                </c:pt>
                <c:pt idx="252">
                  <c:v>21.083333333333304</c:v>
                </c:pt>
                <c:pt idx="253">
                  <c:v>21.166666666666636</c:v>
                </c:pt>
                <c:pt idx="254">
                  <c:v>21.249999999999968</c:v>
                </c:pt>
                <c:pt idx="255">
                  <c:v>21.3333333333333</c:v>
                </c:pt>
                <c:pt idx="256">
                  <c:v>21.416666666666632</c:v>
                </c:pt>
                <c:pt idx="257">
                  <c:v>21.499999999999964</c:v>
                </c:pt>
                <c:pt idx="258">
                  <c:v>21.583333333333297</c:v>
                </c:pt>
                <c:pt idx="259">
                  <c:v>21.666666666666629</c:v>
                </c:pt>
                <c:pt idx="260">
                  <c:v>21.749999999999961</c:v>
                </c:pt>
                <c:pt idx="261">
                  <c:v>21.833333333333293</c:v>
                </c:pt>
                <c:pt idx="262">
                  <c:v>21.916666666666625</c:v>
                </c:pt>
                <c:pt idx="263">
                  <c:v>21.999999999999957</c:v>
                </c:pt>
                <c:pt idx="264">
                  <c:v>22.08333333333329</c:v>
                </c:pt>
                <c:pt idx="265">
                  <c:v>22.166666666666622</c:v>
                </c:pt>
                <c:pt idx="266">
                  <c:v>22.249999999999954</c:v>
                </c:pt>
                <c:pt idx="267">
                  <c:v>22.333333333333286</c:v>
                </c:pt>
                <c:pt idx="268">
                  <c:v>22.416666666666618</c:v>
                </c:pt>
                <c:pt idx="269">
                  <c:v>22.49999999999995</c:v>
                </c:pt>
                <c:pt idx="270">
                  <c:v>22.583333333333282</c:v>
                </c:pt>
                <c:pt idx="271">
                  <c:v>22.666666666666615</c:v>
                </c:pt>
                <c:pt idx="272">
                  <c:v>22.749999999999947</c:v>
                </c:pt>
                <c:pt idx="273">
                  <c:v>22.833333333333279</c:v>
                </c:pt>
                <c:pt idx="274">
                  <c:v>22.916666666666611</c:v>
                </c:pt>
                <c:pt idx="275">
                  <c:v>22.999999999999943</c:v>
                </c:pt>
                <c:pt idx="276">
                  <c:v>23.083333333333275</c:v>
                </c:pt>
                <c:pt idx="277">
                  <c:v>23.166666666666607</c:v>
                </c:pt>
                <c:pt idx="278">
                  <c:v>23.24999999999994</c:v>
                </c:pt>
                <c:pt idx="279">
                  <c:v>23.333333333333272</c:v>
                </c:pt>
                <c:pt idx="280">
                  <c:v>23.416666666666604</c:v>
                </c:pt>
                <c:pt idx="281">
                  <c:v>23.499999999999936</c:v>
                </c:pt>
                <c:pt idx="282">
                  <c:v>23.583333333333268</c:v>
                </c:pt>
                <c:pt idx="283">
                  <c:v>23.6666666666666</c:v>
                </c:pt>
                <c:pt idx="284">
                  <c:v>23.749999999999932</c:v>
                </c:pt>
                <c:pt idx="285">
                  <c:v>23.833333333333265</c:v>
                </c:pt>
                <c:pt idx="286">
                  <c:v>23.916666666666597</c:v>
                </c:pt>
                <c:pt idx="287">
                  <c:v>23.999999999999929</c:v>
                </c:pt>
                <c:pt idx="288">
                  <c:v>24.083333333333261</c:v>
                </c:pt>
                <c:pt idx="289">
                  <c:v>24.166666666666593</c:v>
                </c:pt>
                <c:pt idx="290">
                  <c:v>24.249999999999925</c:v>
                </c:pt>
                <c:pt idx="291">
                  <c:v>24.333333333333258</c:v>
                </c:pt>
                <c:pt idx="292">
                  <c:v>24.41666666666659</c:v>
                </c:pt>
                <c:pt idx="293">
                  <c:v>24.499999999999922</c:v>
                </c:pt>
                <c:pt idx="294">
                  <c:v>24.583333333333254</c:v>
                </c:pt>
                <c:pt idx="295">
                  <c:v>24.666666666666586</c:v>
                </c:pt>
                <c:pt idx="296">
                  <c:v>24.749999999999918</c:v>
                </c:pt>
                <c:pt idx="297">
                  <c:v>24.83333333333325</c:v>
                </c:pt>
                <c:pt idx="298">
                  <c:v>24.916666666666583</c:v>
                </c:pt>
                <c:pt idx="299">
                  <c:v>24.999999999999915</c:v>
                </c:pt>
                <c:pt idx="300">
                  <c:v>25.083333333333247</c:v>
                </c:pt>
                <c:pt idx="301">
                  <c:v>25.166666666666579</c:v>
                </c:pt>
                <c:pt idx="302">
                  <c:v>25.249999999999911</c:v>
                </c:pt>
                <c:pt idx="303">
                  <c:v>25.333333333333243</c:v>
                </c:pt>
                <c:pt idx="304">
                  <c:v>25.416666666666575</c:v>
                </c:pt>
                <c:pt idx="305">
                  <c:v>25.499999999999908</c:v>
                </c:pt>
                <c:pt idx="306">
                  <c:v>25.58333333333324</c:v>
                </c:pt>
                <c:pt idx="307">
                  <c:v>25.666666666666572</c:v>
                </c:pt>
                <c:pt idx="308">
                  <c:v>25.749999999999904</c:v>
                </c:pt>
                <c:pt idx="309">
                  <c:v>25.833333333333236</c:v>
                </c:pt>
                <c:pt idx="310">
                  <c:v>25.916666666666568</c:v>
                </c:pt>
                <c:pt idx="311">
                  <c:v>25.999999999999901</c:v>
                </c:pt>
                <c:pt idx="312">
                  <c:v>26.083333333333233</c:v>
                </c:pt>
                <c:pt idx="313">
                  <c:v>26.166666666666565</c:v>
                </c:pt>
                <c:pt idx="314">
                  <c:v>26.249999999999897</c:v>
                </c:pt>
                <c:pt idx="315">
                  <c:v>26.333333333333229</c:v>
                </c:pt>
                <c:pt idx="316">
                  <c:v>26.416666666666561</c:v>
                </c:pt>
                <c:pt idx="317">
                  <c:v>26.499999999999893</c:v>
                </c:pt>
                <c:pt idx="318">
                  <c:v>26.583333333333226</c:v>
                </c:pt>
                <c:pt idx="319">
                  <c:v>26.666666666666558</c:v>
                </c:pt>
                <c:pt idx="320">
                  <c:v>26.74999999999989</c:v>
                </c:pt>
                <c:pt idx="321">
                  <c:v>26.833333333333222</c:v>
                </c:pt>
                <c:pt idx="322">
                  <c:v>26.916666666666554</c:v>
                </c:pt>
                <c:pt idx="323">
                  <c:v>26.999999999999886</c:v>
                </c:pt>
                <c:pt idx="324">
                  <c:v>27.083333333333218</c:v>
                </c:pt>
                <c:pt idx="325">
                  <c:v>27.166666666666551</c:v>
                </c:pt>
                <c:pt idx="326">
                  <c:v>27.249999999999883</c:v>
                </c:pt>
                <c:pt idx="327">
                  <c:v>27.333333333333215</c:v>
                </c:pt>
                <c:pt idx="328">
                  <c:v>27.416666666666547</c:v>
                </c:pt>
                <c:pt idx="329">
                  <c:v>27.499999999999879</c:v>
                </c:pt>
                <c:pt idx="330">
                  <c:v>27.583333333333211</c:v>
                </c:pt>
                <c:pt idx="331">
                  <c:v>27.666666666666544</c:v>
                </c:pt>
                <c:pt idx="332">
                  <c:v>27.749999999999876</c:v>
                </c:pt>
                <c:pt idx="333">
                  <c:v>27.833333333333208</c:v>
                </c:pt>
                <c:pt idx="334">
                  <c:v>27.91666666666654</c:v>
                </c:pt>
                <c:pt idx="335">
                  <c:v>27.999999999999872</c:v>
                </c:pt>
                <c:pt idx="336">
                  <c:v>28.083333333333204</c:v>
                </c:pt>
                <c:pt idx="337">
                  <c:v>28.166666666666536</c:v>
                </c:pt>
                <c:pt idx="338">
                  <c:v>28.249999999999869</c:v>
                </c:pt>
                <c:pt idx="339">
                  <c:v>28.333333333333201</c:v>
                </c:pt>
                <c:pt idx="340">
                  <c:v>28.416666666666533</c:v>
                </c:pt>
                <c:pt idx="341">
                  <c:v>28.499999999999865</c:v>
                </c:pt>
                <c:pt idx="342">
                  <c:v>28.583333333333197</c:v>
                </c:pt>
                <c:pt idx="343">
                  <c:v>28.666666666666529</c:v>
                </c:pt>
                <c:pt idx="344">
                  <c:v>28.749999999999861</c:v>
                </c:pt>
                <c:pt idx="345">
                  <c:v>28.833333333333194</c:v>
                </c:pt>
                <c:pt idx="346">
                  <c:v>28.916666666666526</c:v>
                </c:pt>
                <c:pt idx="347">
                  <c:v>28.999999999999858</c:v>
                </c:pt>
                <c:pt idx="348">
                  <c:v>29.08333333333319</c:v>
                </c:pt>
                <c:pt idx="349">
                  <c:v>29.166666666666522</c:v>
                </c:pt>
                <c:pt idx="350">
                  <c:v>29.249999999999854</c:v>
                </c:pt>
                <c:pt idx="351">
                  <c:v>29.333333333333186</c:v>
                </c:pt>
                <c:pt idx="352">
                  <c:v>29.416666666666519</c:v>
                </c:pt>
                <c:pt idx="353">
                  <c:v>29.499999999999851</c:v>
                </c:pt>
                <c:pt idx="354">
                  <c:v>29.583333333333183</c:v>
                </c:pt>
                <c:pt idx="355">
                  <c:v>29.666666666666515</c:v>
                </c:pt>
                <c:pt idx="356">
                  <c:v>29.749999999999847</c:v>
                </c:pt>
                <c:pt idx="357">
                  <c:v>29.833333333333179</c:v>
                </c:pt>
                <c:pt idx="358">
                  <c:v>29.916666666666512</c:v>
                </c:pt>
                <c:pt idx="359">
                  <c:v>29.999999999999844</c:v>
                </c:pt>
                <c:pt idx="360">
                  <c:v>30.083333333333176</c:v>
                </c:pt>
                <c:pt idx="361">
                  <c:v>30.166666666666508</c:v>
                </c:pt>
                <c:pt idx="362">
                  <c:v>30.24999999999984</c:v>
                </c:pt>
                <c:pt idx="363">
                  <c:v>30.333333333333172</c:v>
                </c:pt>
                <c:pt idx="364">
                  <c:v>30.416666666666504</c:v>
                </c:pt>
                <c:pt idx="365">
                  <c:v>30.499999999999837</c:v>
                </c:pt>
                <c:pt idx="366">
                  <c:v>30.583333333333169</c:v>
                </c:pt>
                <c:pt idx="367">
                  <c:v>30.666666666666501</c:v>
                </c:pt>
                <c:pt idx="368">
                  <c:v>30.749999999999833</c:v>
                </c:pt>
                <c:pt idx="369">
                  <c:v>30.833333333333165</c:v>
                </c:pt>
                <c:pt idx="370">
                  <c:v>30.916666666666497</c:v>
                </c:pt>
                <c:pt idx="371">
                  <c:v>30.999999999999829</c:v>
                </c:pt>
                <c:pt idx="372">
                  <c:v>31.083333333333162</c:v>
                </c:pt>
                <c:pt idx="373">
                  <c:v>31.166666666666494</c:v>
                </c:pt>
                <c:pt idx="374">
                  <c:v>31.249999999999826</c:v>
                </c:pt>
                <c:pt idx="375">
                  <c:v>31.333333333333158</c:v>
                </c:pt>
                <c:pt idx="376">
                  <c:v>31.41666666666649</c:v>
                </c:pt>
                <c:pt idx="377">
                  <c:v>31.499999999999822</c:v>
                </c:pt>
                <c:pt idx="378">
                  <c:v>31.583333333333155</c:v>
                </c:pt>
                <c:pt idx="379">
                  <c:v>31.666666666666487</c:v>
                </c:pt>
                <c:pt idx="380">
                  <c:v>31.749999999999819</c:v>
                </c:pt>
                <c:pt idx="381">
                  <c:v>31.833333333333151</c:v>
                </c:pt>
                <c:pt idx="382">
                  <c:v>31.916666666666483</c:v>
                </c:pt>
                <c:pt idx="383">
                  <c:v>31.999999999999815</c:v>
                </c:pt>
                <c:pt idx="384">
                  <c:v>32.083333333333151</c:v>
                </c:pt>
                <c:pt idx="385">
                  <c:v>32.166666666666487</c:v>
                </c:pt>
                <c:pt idx="386">
                  <c:v>32.249999999999822</c:v>
                </c:pt>
                <c:pt idx="387">
                  <c:v>32.333333333333158</c:v>
                </c:pt>
                <c:pt idx="388">
                  <c:v>32.416666666666494</c:v>
                </c:pt>
                <c:pt idx="389">
                  <c:v>32.499999999999829</c:v>
                </c:pt>
                <c:pt idx="390">
                  <c:v>32.583333333333165</c:v>
                </c:pt>
                <c:pt idx="391">
                  <c:v>32.666666666666501</c:v>
                </c:pt>
                <c:pt idx="392">
                  <c:v>32.749999999999837</c:v>
                </c:pt>
                <c:pt idx="393">
                  <c:v>32.833333333333172</c:v>
                </c:pt>
                <c:pt idx="394">
                  <c:v>32.916666666666508</c:v>
                </c:pt>
                <c:pt idx="395">
                  <c:v>32.999999999999844</c:v>
                </c:pt>
                <c:pt idx="396">
                  <c:v>33.083333333333179</c:v>
                </c:pt>
                <c:pt idx="397">
                  <c:v>33.166666666666515</c:v>
                </c:pt>
                <c:pt idx="398">
                  <c:v>33.249999999999851</c:v>
                </c:pt>
                <c:pt idx="399">
                  <c:v>33.333333333333186</c:v>
                </c:pt>
                <c:pt idx="400">
                  <c:v>33.416666666666522</c:v>
                </c:pt>
                <c:pt idx="401">
                  <c:v>33.499999999999858</c:v>
                </c:pt>
                <c:pt idx="402">
                  <c:v>33.583333333333194</c:v>
                </c:pt>
                <c:pt idx="403">
                  <c:v>33.666666666666529</c:v>
                </c:pt>
                <c:pt idx="404">
                  <c:v>33.749999999999865</c:v>
                </c:pt>
                <c:pt idx="405">
                  <c:v>33.833333333333201</c:v>
                </c:pt>
                <c:pt idx="406">
                  <c:v>33.916666666666536</c:v>
                </c:pt>
                <c:pt idx="407">
                  <c:v>33.999999999999872</c:v>
                </c:pt>
                <c:pt idx="408">
                  <c:v>34.083333333333208</c:v>
                </c:pt>
                <c:pt idx="409">
                  <c:v>34.166666666666544</c:v>
                </c:pt>
                <c:pt idx="410">
                  <c:v>34.249999999999879</c:v>
                </c:pt>
                <c:pt idx="411">
                  <c:v>34.333333333333215</c:v>
                </c:pt>
                <c:pt idx="412">
                  <c:v>34.416666666666551</c:v>
                </c:pt>
                <c:pt idx="413">
                  <c:v>34.499999999999886</c:v>
                </c:pt>
                <c:pt idx="414">
                  <c:v>34.583333333333222</c:v>
                </c:pt>
                <c:pt idx="415">
                  <c:v>34.666666666666558</c:v>
                </c:pt>
                <c:pt idx="416">
                  <c:v>34.749999999999893</c:v>
                </c:pt>
                <c:pt idx="417">
                  <c:v>34.833333333333229</c:v>
                </c:pt>
                <c:pt idx="418">
                  <c:v>34.916666666666565</c:v>
                </c:pt>
                <c:pt idx="419">
                  <c:v>34.999999999999901</c:v>
                </c:pt>
                <c:pt idx="420">
                  <c:v>35.083333333333236</c:v>
                </c:pt>
                <c:pt idx="421">
                  <c:v>35.166666666666572</c:v>
                </c:pt>
                <c:pt idx="422">
                  <c:v>35.249999999999908</c:v>
                </c:pt>
                <c:pt idx="423">
                  <c:v>35.333333333333243</c:v>
                </c:pt>
                <c:pt idx="424">
                  <c:v>35.416666666666579</c:v>
                </c:pt>
                <c:pt idx="425">
                  <c:v>35.499999999999915</c:v>
                </c:pt>
                <c:pt idx="426">
                  <c:v>35.58333333333325</c:v>
                </c:pt>
                <c:pt idx="427">
                  <c:v>35.666666666666586</c:v>
                </c:pt>
                <c:pt idx="428">
                  <c:v>35.749999999999922</c:v>
                </c:pt>
                <c:pt idx="429">
                  <c:v>35.833333333333258</c:v>
                </c:pt>
                <c:pt idx="430">
                  <c:v>35.916666666666593</c:v>
                </c:pt>
                <c:pt idx="431">
                  <c:v>35.999999999999929</c:v>
                </c:pt>
                <c:pt idx="432">
                  <c:v>36.083333333333265</c:v>
                </c:pt>
                <c:pt idx="433">
                  <c:v>36.1666666666666</c:v>
                </c:pt>
                <c:pt idx="434">
                  <c:v>36.249999999999936</c:v>
                </c:pt>
                <c:pt idx="435">
                  <c:v>36.333333333333272</c:v>
                </c:pt>
                <c:pt idx="436">
                  <c:v>36.416666666666607</c:v>
                </c:pt>
                <c:pt idx="437">
                  <c:v>36.499999999999943</c:v>
                </c:pt>
                <c:pt idx="438">
                  <c:v>36.583333333333279</c:v>
                </c:pt>
                <c:pt idx="439">
                  <c:v>36.666666666666615</c:v>
                </c:pt>
                <c:pt idx="440">
                  <c:v>36.74999999999995</c:v>
                </c:pt>
                <c:pt idx="441">
                  <c:v>36.833333333333286</c:v>
                </c:pt>
                <c:pt idx="442">
                  <c:v>36.916666666666622</c:v>
                </c:pt>
                <c:pt idx="443">
                  <c:v>36.999999999999957</c:v>
                </c:pt>
                <c:pt idx="444">
                  <c:v>37.083333333333293</c:v>
                </c:pt>
                <c:pt idx="445">
                  <c:v>37.166666666666629</c:v>
                </c:pt>
                <c:pt idx="446">
                  <c:v>37.249999999999964</c:v>
                </c:pt>
                <c:pt idx="447">
                  <c:v>37.3333333333333</c:v>
                </c:pt>
                <c:pt idx="448">
                  <c:v>37.416666666666636</c:v>
                </c:pt>
                <c:pt idx="449">
                  <c:v>37.499999999999972</c:v>
                </c:pt>
                <c:pt idx="450">
                  <c:v>37.583333333333307</c:v>
                </c:pt>
                <c:pt idx="451">
                  <c:v>37.666666666666643</c:v>
                </c:pt>
                <c:pt idx="452">
                  <c:v>37.749999999999979</c:v>
                </c:pt>
                <c:pt idx="453">
                  <c:v>37.833333333333314</c:v>
                </c:pt>
                <c:pt idx="454">
                  <c:v>37.91666666666665</c:v>
                </c:pt>
                <c:pt idx="455">
                  <c:v>37.999999999999986</c:v>
                </c:pt>
                <c:pt idx="456">
                  <c:v>38.083333333333321</c:v>
                </c:pt>
                <c:pt idx="457">
                  <c:v>38.166666666666657</c:v>
                </c:pt>
                <c:pt idx="458">
                  <c:v>38.249999999999993</c:v>
                </c:pt>
                <c:pt idx="459">
                  <c:v>38.333333333333329</c:v>
                </c:pt>
                <c:pt idx="460">
                  <c:v>38.416666666666664</c:v>
                </c:pt>
                <c:pt idx="461">
                  <c:v>38.5</c:v>
                </c:pt>
                <c:pt idx="462">
                  <c:v>38.583333333333336</c:v>
                </c:pt>
                <c:pt idx="463">
                  <c:v>38.666666666666671</c:v>
                </c:pt>
                <c:pt idx="464">
                  <c:v>38.750000000000007</c:v>
                </c:pt>
                <c:pt idx="465">
                  <c:v>38.833333333333343</c:v>
                </c:pt>
                <c:pt idx="466">
                  <c:v>38.916666666666679</c:v>
                </c:pt>
                <c:pt idx="467">
                  <c:v>39.000000000000014</c:v>
                </c:pt>
                <c:pt idx="468">
                  <c:v>39.08333333333335</c:v>
                </c:pt>
                <c:pt idx="469">
                  <c:v>39.166666666666686</c:v>
                </c:pt>
                <c:pt idx="470">
                  <c:v>39.250000000000021</c:v>
                </c:pt>
                <c:pt idx="471">
                  <c:v>39.333333333333357</c:v>
                </c:pt>
                <c:pt idx="472">
                  <c:v>39.416666666666693</c:v>
                </c:pt>
                <c:pt idx="473">
                  <c:v>39.500000000000028</c:v>
                </c:pt>
                <c:pt idx="474">
                  <c:v>39.583333333333364</c:v>
                </c:pt>
                <c:pt idx="475">
                  <c:v>39.6666666666667</c:v>
                </c:pt>
                <c:pt idx="476">
                  <c:v>39.750000000000036</c:v>
                </c:pt>
                <c:pt idx="477">
                  <c:v>39.833333333333371</c:v>
                </c:pt>
                <c:pt idx="478">
                  <c:v>39.916666666666707</c:v>
                </c:pt>
                <c:pt idx="479">
                  <c:v>40.000000000000043</c:v>
                </c:pt>
                <c:pt idx="480">
                  <c:v>40.083333333333378</c:v>
                </c:pt>
                <c:pt idx="481">
                  <c:v>40.166666666666714</c:v>
                </c:pt>
                <c:pt idx="482">
                  <c:v>40.25000000000005</c:v>
                </c:pt>
                <c:pt idx="483">
                  <c:v>40.333333333333385</c:v>
                </c:pt>
                <c:pt idx="484">
                  <c:v>40.416666666666721</c:v>
                </c:pt>
                <c:pt idx="485">
                  <c:v>40.500000000000057</c:v>
                </c:pt>
                <c:pt idx="486">
                  <c:v>40.583333333333393</c:v>
                </c:pt>
                <c:pt idx="487">
                  <c:v>40.666666666666728</c:v>
                </c:pt>
                <c:pt idx="488">
                  <c:v>40.750000000000064</c:v>
                </c:pt>
                <c:pt idx="489">
                  <c:v>40.8333333333334</c:v>
                </c:pt>
                <c:pt idx="490">
                  <c:v>40.916666666666735</c:v>
                </c:pt>
                <c:pt idx="491">
                  <c:v>41.000000000000071</c:v>
                </c:pt>
                <c:pt idx="492">
                  <c:v>41.083333333333407</c:v>
                </c:pt>
                <c:pt idx="493">
                  <c:v>41.166666666666742</c:v>
                </c:pt>
                <c:pt idx="494">
                  <c:v>41.250000000000078</c:v>
                </c:pt>
                <c:pt idx="495">
                  <c:v>41.333333333333414</c:v>
                </c:pt>
                <c:pt idx="496">
                  <c:v>41.41666666666675</c:v>
                </c:pt>
                <c:pt idx="497">
                  <c:v>41.500000000000085</c:v>
                </c:pt>
                <c:pt idx="498">
                  <c:v>41.583333333333421</c:v>
                </c:pt>
                <c:pt idx="499">
                  <c:v>41.666666666666757</c:v>
                </c:pt>
                <c:pt idx="500">
                  <c:v>41.750000000000092</c:v>
                </c:pt>
                <c:pt idx="501">
                  <c:v>41.833333333333428</c:v>
                </c:pt>
                <c:pt idx="502">
                  <c:v>41.916666666666764</c:v>
                </c:pt>
                <c:pt idx="503">
                  <c:v>42.000000000000099</c:v>
                </c:pt>
                <c:pt idx="504">
                  <c:v>42.083333333333435</c:v>
                </c:pt>
                <c:pt idx="505">
                  <c:v>42.166666666666771</c:v>
                </c:pt>
                <c:pt idx="506">
                  <c:v>42.250000000000107</c:v>
                </c:pt>
                <c:pt idx="507">
                  <c:v>42.333333333333442</c:v>
                </c:pt>
                <c:pt idx="508">
                  <c:v>42.416666666666778</c:v>
                </c:pt>
              </c:numCache>
            </c:numRef>
          </c:xVal>
          <c:yVal>
            <c:numRef>
              <c:f>'device 1_2016-10-07_14-37-22'!$Z$3:$Z$562</c:f>
              <c:numCache>
                <c:formatCode>General</c:formatCode>
                <c:ptCount val="560"/>
                <c:pt idx="0">
                  <c:v>24.8</c:v>
                </c:pt>
                <c:pt idx="1">
                  <c:v>24.8</c:v>
                </c:pt>
                <c:pt idx="2">
                  <c:v>24.9</c:v>
                </c:pt>
                <c:pt idx="3">
                  <c:v>25.1</c:v>
                </c:pt>
                <c:pt idx="4">
                  <c:v>25.4</c:v>
                </c:pt>
                <c:pt idx="5">
                  <c:v>25.4</c:v>
                </c:pt>
                <c:pt idx="6">
                  <c:v>25.6</c:v>
                </c:pt>
                <c:pt idx="7">
                  <c:v>25.7</c:v>
                </c:pt>
                <c:pt idx="8">
                  <c:v>25.7</c:v>
                </c:pt>
                <c:pt idx="9">
                  <c:v>25.7</c:v>
                </c:pt>
                <c:pt idx="10">
                  <c:v>25.8</c:v>
                </c:pt>
                <c:pt idx="11">
                  <c:v>26</c:v>
                </c:pt>
                <c:pt idx="12">
                  <c:v>26.1</c:v>
                </c:pt>
                <c:pt idx="13">
                  <c:v>26.1</c:v>
                </c:pt>
                <c:pt idx="14">
                  <c:v>26.1</c:v>
                </c:pt>
                <c:pt idx="15">
                  <c:v>26.1</c:v>
                </c:pt>
                <c:pt idx="16">
                  <c:v>26.1</c:v>
                </c:pt>
                <c:pt idx="17">
                  <c:v>26.1</c:v>
                </c:pt>
                <c:pt idx="18">
                  <c:v>26.1</c:v>
                </c:pt>
                <c:pt idx="19">
                  <c:v>26.2</c:v>
                </c:pt>
                <c:pt idx="20">
                  <c:v>26.3</c:v>
                </c:pt>
                <c:pt idx="21">
                  <c:v>26.3</c:v>
                </c:pt>
                <c:pt idx="22">
                  <c:v>26.3</c:v>
                </c:pt>
                <c:pt idx="23">
                  <c:v>26.3</c:v>
                </c:pt>
                <c:pt idx="24">
                  <c:v>26.4</c:v>
                </c:pt>
                <c:pt idx="25">
                  <c:v>26.4</c:v>
                </c:pt>
                <c:pt idx="26">
                  <c:v>26.4</c:v>
                </c:pt>
                <c:pt idx="27">
                  <c:v>26.4</c:v>
                </c:pt>
                <c:pt idx="28">
                  <c:v>26.4</c:v>
                </c:pt>
                <c:pt idx="29">
                  <c:v>26.5</c:v>
                </c:pt>
                <c:pt idx="30">
                  <c:v>26.4</c:v>
                </c:pt>
                <c:pt idx="31">
                  <c:v>26.5</c:v>
                </c:pt>
                <c:pt idx="32">
                  <c:v>26.5</c:v>
                </c:pt>
                <c:pt idx="33">
                  <c:v>26.6</c:v>
                </c:pt>
                <c:pt idx="34">
                  <c:v>26.6</c:v>
                </c:pt>
                <c:pt idx="35">
                  <c:v>26.7</c:v>
                </c:pt>
                <c:pt idx="36">
                  <c:v>26.6</c:v>
                </c:pt>
                <c:pt idx="37">
                  <c:v>26.7</c:v>
                </c:pt>
                <c:pt idx="38">
                  <c:v>26.7</c:v>
                </c:pt>
                <c:pt idx="39">
                  <c:v>26.7</c:v>
                </c:pt>
                <c:pt idx="40">
                  <c:v>26.7</c:v>
                </c:pt>
                <c:pt idx="41">
                  <c:v>26.8</c:v>
                </c:pt>
                <c:pt idx="42">
                  <c:v>26.8</c:v>
                </c:pt>
                <c:pt idx="43">
                  <c:v>26.9</c:v>
                </c:pt>
                <c:pt idx="44">
                  <c:v>26.9</c:v>
                </c:pt>
                <c:pt idx="45">
                  <c:v>27</c:v>
                </c:pt>
                <c:pt idx="46">
                  <c:v>27</c:v>
                </c:pt>
                <c:pt idx="47">
                  <c:v>27.1</c:v>
                </c:pt>
                <c:pt idx="48">
                  <c:v>27.2</c:v>
                </c:pt>
                <c:pt idx="49">
                  <c:v>27.1</c:v>
                </c:pt>
                <c:pt idx="50">
                  <c:v>27.1</c:v>
                </c:pt>
                <c:pt idx="51">
                  <c:v>27.1</c:v>
                </c:pt>
                <c:pt idx="52">
                  <c:v>27.2</c:v>
                </c:pt>
                <c:pt idx="53">
                  <c:v>27.2</c:v>
                </c:pt>
                <c:pt idx="54">
                  <c:v>27.2</c:v>
                </c:pt>
                <c:pt idx="55">
                  <c:v>27.2</c:v>
                </c:pt>
                <c:pt idx="56">
                  <c:v>27.2</c:v>
                </c:pt>
                <c:pt idx="57">
                  <c:v>27.2</c:v>
                </c:pt>
                <c:pt idx="58">
                  <c:v>27.2</c:v>
                </c:pt>
                <c:pt idx="59">
                  <c:v>27.2</c:v>
                </c:pt>
                <c:pt idx="60">
                  <c:v>27.2</c:v>
                </c:pt>
                <c:pt idx="61">
                  <c:v>27.2</c:v>
                </c:pt>
                <c:pt idx="62">
                  <c:v>27.2</c:v>
                </c:pt>
                <c:pt idx="63">
                  <c:v>27.2</c:v>
                </c:pt>
                <c:pt idx="64">
                  <c:v>27.2</c:v>
                </c:pt>
                <c:pt idx="65">
                  <c:v>27.2</c:v>
                </c:pt>
                <c:pt idx="66">
                  <c:v>27.2</c:v>
                </c:pt>
                <c:pt idx="67">
                  <c:v>27.2</c:v>
                </c:pt>
                <c:pt idx="68">
                  <c:v>27.2</c:v>
                </c:pt>
                <c:pt idx="69">
                  <c:v>27.2</c:v>
                </c:pt>
                <c:pt idx="70">
                  <c:v>27.2</c:v>
                </c:pt>
                <c:pt idx="71">
                  <c:v>27.2</c:v>
                </c:pt>
                <c:pt idx="72">
                  <c:v>27.2</c:v>
                </c:pt>
                <c:pt idx="73">
                  <c:v>27.2</c:v>
                </c:pt>
                <c:pt idx="74">
                  <c:v>27.2</c:v>
                </c:pt>
                <c:pt idx="75">
                  <c:v>27.2</c:v>
                </c:pt>
                <c:pt idx="76">
                  <c:v>27.2</c:v>
                </c:pt>
                <c:pt idx="77">
                  <c:v>27.2</c:v>
                </c:pt>
                <c:pt idx="78">
                  <c:v>28.7</c:v>
                </c:pt>
                <c:pt idx="79">
                  <c:v>44.8</c:v>
                </c:pt>
                <c:pt idx="80">
                  <c:v>72.7</c:v>
                </c:pt>
                <c:pt idx="81">
                  <c:v>104.6</c:v>
                </c:pt>
                <c:pt idx="82">
                  <c:v>135.9</c:v>
                </c:pt>
                <c:pt idx="83">
                  <c:v>166</c:v>
                </c:pt>
                <c:pt idx="84">
                  <c:v>197.5</c:v>
                </c:pt>
                <c:pt idx="85">
                  <c:v>230.7</c:v>
                </c:pt>
                <c:pt idx="86">
                  <c:v>270.2</c:v>
                </c:pt>
                <c:pt idx="87">
                  <c:v>309.3</c:v>
                </c:pt>
                <c:pt idx="88">
                  <c:v>349.3</c:v>
                </c:pt>
                <c:pt idx="89">
                  <c:v>391.8</c:v>
                </c:pt>
                <c:pt idx="90">
                  <c:v>441</c:v>
                </c:pt>
                <c:pt idx="91">
                  <c:v>483.5</c:v>
                </c:pt>
                <c:pt idx="92">
                  <c:v>509.7</c:v>
                </c:pt>
                <c:pt idx="93">
                  <c:v>532.5</c:v>
                </c:pt>
                <c:pt idx="94">
                  <c:v>554.4</c:v>
                </c:pt>
                <c:pt idx="95">
                  <c:v>580.70000000000005</c:v>
                </c:pt>
                <c:pt idx="96">
                  <c:v>612</c:v>
                </c:pt>
                <c:pt idx="97">
                  <c:v>638.70000000000005</c:v>
                </c:pt>
                <c:pt idx="98">
                  <c:v>645.20000000000005</c:v>
                </c:pt>
                <c:pt idx="99">
                  <c:v>639.29999999999995</c:v>
                </c:pt>
                <c:pt idx="100">
                  <c:v>628.9</c:v>
                </c:pt>
                <c:pt idx="101">
                  <c:v>618.6</c:v>
                </c:pt>
                <c:pt idx="102">
                  <c:v>612.29999999999995</c:v>
                </c:pt>
                <c:pt idx="103">
                  <c:v>611.1</c:v>
                </c:pt>
                <c:pt idx="104">
                  <c:v>614.1</c:v>
                </c:pt>
                <c:pt idx="105">
                  <c:v>620</c:v>
                </c:pt>
                <c:pt idx="106">
                  <c:v>628.6</c:v>
                </c:pt>
                <c:pt idx="107">
                  <c:v>639.70000000000005</c:v>
                </c:pt>
                <c:pt idx="108">
                  <c:v>652.70000000000005</c:v>
                </c:pt>
                <c:pt idx="109">
                  <c:v>667.7</c:v>
                </c:pt>
                <c:pt idx="110">
                  <c:v>682.9</c:v>
                </c:pt>
                <c:pt idx="111">
                  <c:v>697.5</c:v>
                </c:pt>
                <c:pt idx="112">
                  <c:v>711.6</c:v>
                </c:pt>
                <c:pt idx="113">
                  <c:v>724.7</c:v>
                </c:pt>
                <c:pt idx="114">
                  <c:v>737.8</c:v>
                </c:pt>
                <c:pt idx="115">
                  <c:v>751</c:v>
                </c:pt>
                <c:pt idx="116">
                  <c:v>763.3</c:v>
                </c:pt>
                <c:pt idx="117">
                  <c:v>773.8</c:v>
                </c:pt>
                <c:pt idx="118">
                  <c:v>783.9</c:v>
                </c:pt>
                <c:pt idx="119">
                  <c:v>794</c:v>
                </c:pt>
                <c:pt idx="120">
                  <c:v>803.4</c:v>
                </c:pt>
                <c:pt idx="121">
                  <c:v>811.7</c:v>
                </c:pt>
                <c:pt idx="122">
                  <c:v>819.1</c:v>
                </c:pt>
                <c:pt idx="123">
                  <c:v>826.8</c:v>
                </c:pt>
                <c:pt idx="124">
                  <c:v>835.2</c:v>
                </c:pt>
                <c:pt idx="125">
                  <c:v>844</c:v>
                </c:pt>
                <c:pt idx="126">
                  <c:v>853.6</c:v>
                </c:pt>
                <c:pt idx="127">
                  <c:v>860.9</c:v>
                </c:pt>
                <c:pt idx="128">
                  <c:v>868.1</c:v>
                </c:pt>
                <c:pt idx="129">
                  <c:v>875</c:v>
                </c:pt>
                <c:pt idx="130">
                  <c:v>884.6</c:v>
                </c:pt>
                <c:pt idx="131">
                  <c:v>897.7</c:v>
                </c:pt>
                <c:pt idx="132">
                  <c:v>911.6</c:v>
                </c:pt>
                <c:pt idx="133">
                  <c:v>925.7</c:v>
                </c:pt>
                <c:pt idx="134">
                  <c:v>940.8</c:v>
                </c:pt>
                <c:pt idx="135">
                  <c:v>958</c:v>
                </c:pt>
                <c:pt idx="136">
                  <c:v>973.3</c:v>
                </c:pt>
                <c:pt idx="137">
                  <c:v>989.4</c:v>
                </c:pt>
                <c:pt idx="138">
                  <c:v>991.5</c:v>
                </c:pt>
                <c:pt idx="139">
                  <c:v>1001.8</c:v>
                </c:pt>
                <c:pt idx="140">
                  <c:v>1015.8</c:v>
                </c:pt>
                <c:pt idx="141">
                  <c:v>1031.5</c:v>
                </c:pt>
                <c:pt idx="142">
                  <c:v>1044.8</c:v>
                </c:pt>
                <c:pt idx="143">
                  <c:v>1047.5</c:v>
                </c:pt>
                <c:pt idx="144">
                  <c:v>1045.2</c:v>
                </c:pt>
                <c:pt idx="145">
                  <c:v>1041.5999999999999</c:v>
                </c:pt>
                <c:pt idx="146">
                  <c:v>1040.9000000000001</c:v>
                </c:pt>
                <c:pt idx="147">
                  <c:v>1043.4000000000001</c:v>
                </c:pt>
                <c:pt idx="148">
                  <c:v>1045.3</c:v>
                </c:pt>
                <c:pt idx="149">
                  <c:v>1049.7</c:v>
                </c:pt>
                <c:pt idx="150">
                  <c:v>1060.2</c:v>
                </c:pt>
                <c:pt idx="151">
                  <c:v>1079.0999999999999</c:v>
                </c:pt>
                <c:pt idx="152">
                  <c:v>1082.5999999999999</c:v>
                </c:pt>
                <c:pt idx="153">
                  <c:v>1090.7</c:v>
                </c:pt>
                <c:pt idx="154">
                  <c:v>1095.2</c:v>
                </c:pt>
                <c:pt idx="155">
                  <c:v>1102.9000000000001</c:v>
                </c:pt>
                <c:pt idx="156">
                  <c:v>1106.7</c:v>
                </c:pt>
                <c:pt idx="157">
                  <c:v>1111.4000000000001</c:v>
                </c:pt>
                <c:pt idx="158">
                  <c:v>1101.5999999999999</c:v>
                </c:pt>
                <c:pt idx="159">
                  <c:v>1091.0999999999999</c:v>
                </c:pt>
                <c:pt idx="160">
                  <c:v>1095.9000000000001</c:v>
                </c:pt>
                <c:pt idx="161">
                  <c:v>1102.7</c:v>
                </c:pt>
                <c:pt idx="162">
                  <c:v>1105.0999999999999</c:v>
                </c:pt>
                <c:pt idx="163">
                  <c:v>1101.4000000000001</c:v>
                </c:pt>
                <c:pt idx="164">
                  <c:v>1099.5999999999999</c:v>
                </c:pt>
                <c:pt idx="165">
                  <c:v>1087.4000000000001</c:v>
                </c:pt>
                <c:pt idx="166">
                  <c:v>1075.3</c:v>
                </c:pt>
                <c:pt idx="167">
                  <c:v>1080.7</c:v>
                </c:pt>
                <c:pt idx="168">
                  <c:v>1079.4000000000001</c:v>
                </c:pt>
                <c:pt idx="169">
                  <c:v>1090.7</c:v>
                </c:pt>
                <c:pt idx="170">
                  <c:v>1109</c:v>
                </c:pt>
                <c:pt idx="171">
                  <c:v>1112.8</c:v>
                </c:pt>
                <c:pt idx="172">
                  <c:v>1106.0999999999999</c:v>
                </c:pt>
                <c:pt idx="173">
                  <c:v>1097.5999999999999</c:v>
                </c:pt>
                <c:pt idx="174">
                  <c:v>1096.4000000000001</c:v>
                </c:pt>
                <c:pt idx="175">
                  <c:v>1089.4000000000001</c:v>
                </c:pt>
                <c:pt idx="176">
                  <c:v>1103.0999999999999</c:v>
                </c:pt>
                <c:pt idx="177">
                  <c:v>1107.0999999999999</c:v>
                </c:pt>
                <c:pt idx="178">
                  <c:v>1102.0999999999999</c:v>
                </c:pt>
                <c:pt idx="179">
                  <c:v>1093.0999999999999</c:v>
                </c:pt>
                <c:pt idx="180">
                  <c:v>1083.8</c:v>
                </c:pt>
                <c:pt idx="181">
                  <c:v>1076.3</c:v>
                </c:pt>
                <c:pt idx="182">
                  <c:v>1063.4000000000001</c:v>
                </c:pt>
                <c:pt idx="183">
                  <c:v>1052</c:v>
                </c:pt>
                <c:pt idx="184">
                  <c:v>1038.0999999999999</c:v>
                </c:pt>
                <c:pt idx="185">
                  <c:v>1032</c:v>
                </c:pt>
                <c:pt idx="186">
                  <c:v>1025.5</c:v>
                </c:pt>
                <c:pt idx="187">
                  <c:v>1040.5999999999999</c:v>
                </c:pt>
                <c:pt idx="188">
                  <c:v>1036.7</c:v>
                </c:pt>
                <c:pt idx="189">
                  <c:v>1027</c:v>
                </c:pt>
                <c:pt idx="190">
                  <c:v>1019.5</c:v>
                </c:pt>
                <c:pt idx="191">
                  <c:v>1014.5</c:v>
                </c:pt>
                <c:pt idx="192">
                  <c:v>1012.6</c:v>
                </c:pt>
                <c:pt idx="193">
                  <c:v>1007.7</c:v>
                </c:pt>
                <c:pt idx="194">
                  <c:v>1004.1</c:v>
                </c:pt>
                <c:pt idx="195">
                  <c:v>1007.5</c:v>
                </c:pt>
                <c:pt idx="196">
                  <c:v>1010.9</c:v>
                </c:pt>
                <c:pt idx="197">
                  <c:v>1013.9</c:v>
                </c:pt>
                <c:pt idx="198">
                  <c:v>1026.0999999999999</c:v>
                </c:pt>
                <c:pt idx="199">
                  <c:v>1051.5</c:v>
                </c:pt>
                <c:pt idx="200">
                  <c:v>1056.0999999999999</c:v>
                </c:pt>
                <c:pt idx="201">
                  <c:v>1059</c:v>
                </c:pt>
                <c:pt idx="202">
                  <c:v>1059.9000000000001</c:v>
                </c:pt>
                <c:pt idx="203">
                  <c:v>1063</c:v>
                </c:pt>
                <c:pt idx="204">
                  <c:v>1065.5999999999999</c:v>
                </c:pt>
                <c:pt idx="205">
                  <c:v>1072.0999999999999</c:v>
                </c:pt>
                <c:pt idx="206">
                  <c:v>1086.3</c:v>
                </c:pt>
                <c:pt idx="207">
                  <c:v>1109</c:v>
                </c:pt>
                <c:pt idx="208">
                  <c:v>1118.9000000000001</c:v>
                </c:pt>
                <c:pt idx="209">
                  <c:v>1109.0999999999999</c:v>
                </c:pt>
                <c:pt idx="210">
                  <c:v>1109.9000000000001</c:v>
                </c:pt>
                <c:pt idx="211">
                  <c:v>1111</c:v>
                </c:pt>
                <c:pt idx="212">
                  <c:v>1108.9000000000001</c:v>
                </c:pt>
                <c:pt idx="213">
                  <c:v>1114.5</c:v>
                </c:pt>
                <c:pt idx="214">
                  <c:v>1120.0999999999999</c:v>
                </c:pt>
                <c:pt idx="215">
                  <c:v>1128.9000000000001</c:v>
                </c:pt>
                <c:pt idx="216">
                  <c:v>1128.7</c:v>
                </c:pt>
                <c:pt idx="217">
                  <c:v>1127.4000000000001</c:v>
                </c:pt>
                <c:pt idx="218">
                  <c:v>1125</c:v>
                </c:pt>
                <c:pt idx="219">
                  <c:v>1093.9000000000001</c:v>
                </c:pt>
                <c:pt idx="220">
                  <c:v>1077.5999999999999</c:v>
                </c:pt>
                <c:pt idx="221">
                  <c:v>1066.5</c:v>
                </c:pt>
                <c:pt idx="222">
                  <c:v>1067</c:v>
                </c:pt>
                <c:pt idx="223">
                  <c:v>1073.5</c:v>
                </c:pt>
                <c:pt idx="224">
                  <c:v>1129.4000000000001</c:v>
                </c:pt>
                <c:pt idx="225">
                  <c:v>1139.9000000000001</c:v>
                </c:pt>
                <c:pt idx="226">
                  <c:v>1118</c:v>
                </c:pt>
                <c:pt idx="227">
                  <c:v>1090.8</c:v>
                </c:pt>
                <c:pt idx="228">
                  <c:v>1067.0999999999999</c:v>
                </c:pt>
                <c:pt idx="229">
                  <c:v>1044.5999999999999</c:v>
                </c:pt>
                <c:pt idx="230">
                  <c:v>1025.7</c:v>
                </c:pt>
                <c:pt idx="231">
                  <c:v>1012.3</c:v>
                </c:pt>
                <c:pt idx="232">
                  <c:v>1001.6</c:v>
                </c:pt>
                <c:pt idx="233">
                  <c:v>995.9</c:v>
                </c:pt>
                <c:pt idx="234">
                  <c:v>961.6</c:v>
                </c:pt>
                <c:pt idx="235">
                  <c:v>725.4</c:v>
                </c:pt>
                <c:pt idx="236">
                  <c:v>668.3</c:v>
                </c:pt>
                <c:pt idx="237">
                  <c:v>657.6</c:v>
                </c:pt>
                <c:pt idx="238">
                  <c:v>410.3</c:v>
                </c:pt>
                <c:pt idx="239">
                  <c:v>287.7</c:v>
                </c:pt>
                <c:pt idx="240">
                  <c:v>227.2</c:v>
                </c:pt>
                <c:pt idx="241">
                  <c:v>196.4</c:v>
                </c:pt>
                <c:pt idx="242">
                  <c:v>168.2</c:v>
                </c:pt>
                <c:pt idx="243">
                  <c:v>155</c:v>
                </c:pt>
                <c:pt idx="244">
                  <c:v>152.69999999999999</c:v>
                </c:pt>
                <c:pt idx="245">
                  <c:v>134.69999999999999</c:v>
                </c:pt>
                <c:pt idx="246">
                  <c:v>145.6</c:v>
                </c:pt>
                <c:pt idx="247">
                  <c:v>171.1</c:v>
                </c:pt>
                <c:pt idx="248">
                  <c:v>154.1</c:v>
                </c:pt>
                <c:pt idx="249">
                  <c:v>178.4</c:v>
                </c:pt>
                <c:pt idx="250">
                  <c:v>170.7</c:v>
                </c:pt>
                <c:pt idx="251">
                  <c:v>202</c:v>
                </c:pt>
                <c:pt idx="252">
                  <c:v>222.8</c:v>
                </c:pt>
                <c:pt idx="253">
                  <c:v>185.7</c:v>
                </c:pt>
                <c:pt idx="254">
                  <c:v>211</c:v>
                </c:pt>
                <c:pt idx="255">
                  <c:v>350</c:v>
                </c:pt>
                <c:pt idx="256">
                  <c:v>329.3</c:v>
                </c:pt>
                <c:pt idx="257">
                  <c:v>564.4</c:v>
                </c:pt>
                <c:pt idx="258">
                  <c:v>630.4</c:v>
                </c:pt>
                <c:pt idx="259">
                  <c:v>601.29999999999995</c:v>
                </c:pt>
                <c:pt idx="260">
                  <c:v>554.1</c:v>
                </c:pt>
                <c:pt idx="261">
                  <c:v>600.79999999999995</c:v>
                </c:pt>
                <c:pt idx="262">
                  <c:v>629.79999999999995</c:v>
                </c:pt>
                <c:pt idx="263">
                  <c:v>626.9</c:v>
                </c:pt>
                <c:pt idx="264">
                  <c:v>616.6</c:v>
                </c:pt>
                <c:pt idx="265">
                  <c:v>604.20000000000005</c:v>
                </c:pt>
                <c:pt idx="266">
                  <c:v>593.79999999999995</c:v>
                </c:pt>
                <c:pt idx="267">
                  <c:v>587.1</c:v>
                </c:pt>
                <c:pt idx="268">
                  <c:v>583.20000000000005</c:v>
                </c:pt>
                <c:pt idx="269">
                  <c:v>582.9</c:v>
                </c:pt>
                <c:pt idx="270">
                  <c:v>583</c:v>
                </c:pt>
                <c:pt idx="271">
                  <c:v>583.70000000000005</c:v>
                </c:pt>
                <c:pt idx="272">
                  <c:v>584.79999999999995</c:v>
                </c:pt>
                <c:pt idx="273">
                  <c:v>585.70000000000005</c:v>
                </c:pt>
                <c:pt idx="274">
                  <c:v>586.5</c:v>
                </c:pt>
                <c:pt idx="275">
                  <c:v>586.79999999999995</c:v>
                </c:pt>
                <c:pt idx="276">
                  <c:v>586.79999999999995</c:v>
                </c:pt>
                <c:pt idx="277">
                  <c:v>586.79999999999995</c:v>
                </c:pt>
                <c:pt idx="278">
                  <c:v>586.79999999999995</c:v>
                </c:pt>
                <c:pt idx="279">
                  <c:v>586.29999999999995</c:v>
                </c:pt>
                <c:pt idx="280">
                  <c:v>585.29999999999995</c:v>
                </c:pt>
                <c:pt idx="281">
                  <c:v>584.1</c:v>
                </c:pt>
                <c:pt idx="282">
                  <c:v>582.9</c:v>
                </c:pt>
                <c:pt idx="283">
                  <c:v>581.6</c:v>
                </c:pt>
                <c:pt idx="284">
                  <c:v>580.20000000000005</c:v>
                </c:pt>
                <c:pt idx="285">
                  <c:v>577.6</c:v>
                </c:pt>
                <c:pt idx="286">
                  <c:v>572.4</c:v>
                </c:pt>
                <c:pt idx="287">
                  <c:v>568.4</c:v>
                </c:pt>
                <c:pt idx="288">
                  <c:v>565.4</c:v>
                </c:pt>
                <c:pt idx="289">
                  <c:v>563.20000000000005</c:v>
                </c:pt>
                <c:pt idx="290">
                  <c:v>561.6</c:v>
                </c:pt>
                <c:pt idx="291">
                  <c:v>560.1</c:v>
                </c:pt>
                <c:pt idx="292">
                  <c:v>558.4</c:v>
                </c:pt>
                <c:pt idx="293">
                  <c:v>556.79999999999995</c:v>
                </c:pt>
                <c:pt idx="294">
                  <c:v>555.5</c:v>
                </c:pt>
                <c:pt idx="295">
                  <c:v>554.4</c:v>
                </c:pt>
                <c:pt idx="296">
                  <c:v>553.4</c:v>
                </c:pt>
                <c:pt idx="297">
                  <c:v>552.5</c:v>
                </c:pt>
                <c:pt idx="298">
                  <c:v>551.6</c:v>
                </c:pt>
                <c:pt idx="299">
                  <c:v>550.6</c:v>
                </c:pt>
                <c:pt idx="300">
                  <c:v>549.4</c:v>
                </c:pt>
                <c:pt idx="301">
                  <c:v>548.4</c:v>
                </c:pt>
                <c:pt idx="302">
                  <c:v>547.4</c:v>
                </c:pt>
                <c:pt idx="303">
                  <c:v>546.6</c:v>
                </c:pt>
                <c:pt idx="304">
                  <c:v>545.70000000000005</c:v>
                </c:pt>
                <c:pt idx="305">
                  <c:v>544.9</c:v>
                </c:pt>
                <c:pt idx="306">
                  <c:v>544.29999999999995</c:v>
                </c:pt>
                <c:pt idx="307">
                  <c:v>543.5</c:v>
                </c:pt>
                <c:pt idx="308">
                  <c:v>542.1</c:v>
                </c:pt>
                <c:pt idx="309">
                  <c:v>540.79999999999995</c:v>
                </c:pt>
                <c:pt idx="310">
                  <c:v>540</c:v>
                </c:pt>
                <c:pt idx="311">
                  <c:v>539</c:v>
                </c:pt>
                <c:pt idx="312">
                  <c:v>538.1</c:v>
                </c:pt>
                <c:pt idx="313">
                  <c:v>537.1</c:v>
                </c:pt>
                <c:pt idx="314">
                  <c:v>536</c:v>
                </c:pt>
                <c:pt idx="315">
                  <c:v>535</c:v>
                </c:pt>
                <c:pt idx="316">
                  <c:v>534</c:v>
                </c:pt>
                <c:pt idx="317">
                  <c:v>533</c:v>
                </c:pt>
                <c:pt idx="318">
                  <c:v>532.1</c:v>
                </c:pt>
                <c:pt idx="319">
                  <c:v>531.4</c:v>
                </c:pt>
                <c:pt idx="320">
                  <c:v>531.1</c:v>
                </c:pt>
                <c:pt idx="321">
                  <c:v>530.5</c:v>
                </c:pt>
                <c:pt idx="322">
                  <c:v>529.70000000000005</c:v>
                </c:pt>
                <c:pt idx="323">
                  <c:v>528.9</c:v>
                </c:pt>
                <c:pt idx="324">
                  <c:v>527.9</c:v>
                </c:pt>
                <c:pt idx="325">
                  <c:v>526.9</c:v>
                </c:pt>
                <c:pt idx="326">
                  <c:v>526</c:v>
                </c:pt>
                <c:pt idx="327">
                  <c:v>525.4</c:v>
                </c:pt>
                <c:pt idx="328">
                  <c:v>524.5</c:v>
                </c:pt>
                <c:pt idx="329">
                  <c:v>523.5</c:v>
                </c:pt>
                <c:pt idx="330">
                  <c:v>522.4</c:v>
                </c:pt>
                <c:pt idx="331">
                  <c:v>521.29999999999995</c:v>
                </c:pt>
                <c:pt idx="332">
                  <c:v>520.29999999999995</c:v>
                </c:pt>
                <c:pt idx="333">
                  <c:v>519.5</c:v>
                </c:pt>
                <c:pt idx="334">
                  <c:v>518.6</c:v>
                </c:pt>
                <c:pt idx="335">
                  <c:v>518</c:v>
                </c:pt>
                <c:pt idx="336">
                  <c:v>517.4</c:v>
                </c:pt>
                <c:pt idx="337">
                  <c:v>516.6</c:v>
                </c:pt>
                <c:pt idx="338">
                  <c:v>515.6</c:v>
                </c:pt>
                <c:pt idx="339">
                  <c:v>514.5</c:v>
                </c:pt>
                <c:pt idx="340">
                  <c:v>513.5</c:v>
                </c:pt>
                <c:pt idx="341">
                  <c:v>512.5</c:v>
                </c:pt>
                <c:pt idx="342">
                  <c:v>511.5</c:v>
                </c:pt>
                <c:pt idx="343">
                  <c:v>510.5</c:v>
                </c:pt>
                <c:pt idx="344">
                  <c:v>509.6</c:v>
                </c:pt>
                <c:pt idx="345">
                  <c:v>508.8</c:v>
                </c:pt>
                <c:pt idx="346">
                  <c:v>508.2</c:v>
                </c:pt>
                <c:pt idx="347">
                  <c:v>507.7</c:v>
                </c:pt>
                <c:pt idx="348">
                  <c:v>506.9</c:v>
                </c:pt>
                <c:pt idx="349">
                  <c:v>505.9</c:v>
                </c:pt>
                <c:pt idx="350">
                  <c:v>505.4</c:v>
                </c:pt>
                <c:pt idx="351">
                  <c:v>505</c:v>
                </c:pt>
                <c:pt idx="352">
                  <c:v>504.4</c:v>
                </c:pt>
                <c:pt idx="353">
                  <c:v>503.8</c:v>
                </c:pt>
                <c:pt idx="354">
                  <c:v>503.1</c:v>
                </c:pt>
                <c:pt idx="355">
                  <c:v>502.5</c:v>
                </c:pt>
                <c:pt idx="356">
                  <c:v>501.9</c:v>
                </c:pt>
                <c:pt idx="357">
                  <c:v>501.5</c:v>
                </c:pt>
                <c:pt idx="358">
                  <c:v>501.2</c:v>
                </c:pt>
                <c:pt idx="359">
                  <c:v>501.3</c:v>
                </c:pt>
                <c:pt idx="360">
                  <c:v>501.3</c:v>
                </c:pt>
                <c:pt idx="361">
                  <c:v>501.1</c:v>
                </c:pt>
                <c:pt idx="362">
                  <c:v>500.3</c:v>
                </c:pt>
                <c:pt idx="363">
                  <c:v>499.1</c:v>
                </c:pt>
                <c:pt idx="364">
                  <c:v>498</c:v>
                </c:pt>
                <c:pt idx="365">
                  <c:v>497.1</c:v>
                </c:pt>
                <c:pt idx="366">
                  <c:v>496.6</c:v>
                </c:pt>
                <c:pt idx="367">
                  <c:v>495.8</c:v>
                </c:pt>
                <c:pt idx="368">
                  <c:v>495</c:v>
                </c:pt>
                <c:pt idx="369">
                  <c:v>494.2</c:v>
                </c:pt>
                <c:pt idx="370">
                  <c:v>493.5</c:v>
                </c:pt>
                <c:pt idx="371">
                  <c:v>492.9</c:v>
                </c:pt>
                <c:pt idx="372">
                  <c:v>492.3</c:v>
                </c:pt>
                <c:pt idx="373">
                  <c:v>491.6</c:v>
                </c:pt>
                <c:pt idx="374">
                  <c:v>491</c:v>
                </c:pt>
                <c:pt idx="375">
                  <c:v>490.8</c:v>
                </c:pt>
                <c:pt idx="376">
                  <c:v>490.9</c:v>
                </c:pt>
                <c:pt idx="377">
                  <c:v>470.1</c:v>
                </c:pt>
                <c:pt idx="378">
                  <c:v>469</c:v>
                </c:pt>
                <c:pt idx="379">
                  <c:v>467.2</c:v>
                </c:pt>
                <c:pt idx="380">
                  <c:v>465.5</c:v>
                </c:pt>
                <c:pt idx="381">
                  <c:v>464.4</c:v>
                </c:pt>
                <c:pt idx="382">
                  <c:v>464.1</c:v>
                </c:pt>
                <c:pt idx="383">
                  <c:v>463.5</c:v>
                </c:pt>
                <c:pt idx="384">
                  <c:v>462.2</c:v>
                </c:pt>
                <c:pt idx="385">
                  <c:v>461.2</c:v>
                </c:pt>
                <c:pt idx="386">
                  <c:v>460.6</c:v>
                </c:pt>
                <c:pt idx="387">
                  <c:v>459.4</c:v>
                </c:pt>
                <c:pt idx="388">
                  <c:v>458.3</c:v>
                </c:pt>
                <c:pt idx="389">
                  <c:v>457.7</c:v>
                </c:pt>
                <c:pt idx="390">
                  <c:v>456.7</c:v>
                </c:pt>
                <c:pt idx="391">
                  <c:v>456.7</c:v>
                </c:pt>
                <c:pt idx="392">
                  <c:v>456.3</c:v>
                </c:pt>
                <c:pt idx="393">
                  <c:v>455.5</c:v>
                </c:pt>
                <c:pt idx="394">
                  <c:v>454.8</c:v>
                </c:pt>
                <c:pt idx="395">
                  <c:v>453.8</c:v>
                </c:pt>
                <c:pt idx="396">
                  <c:v>453.3</c:v>
                </c:pt>
                <c:pt idx="397">
                  <c:v>453.5</c:v>
                </c:pt>
                <c:pt idx="398">
                  <c:v>453.8</c:v>
                </c:pt>
                <c:pt idx="399">
                  <c:v>453.7</c:v>
                </c:pt>
                <c:pt idx="400">
                  <c:v>453.3</c:v>
                </c:pt>
                <c:pt idx="401">
                  <c:v>453.4</c:v>
                </c:pt>
                <c:pt idx="402">
                  <c:v>453</c:v>
                </c:pt>
                <c:pt idx="403">
                  <c:v>453.6</c:v>
                </c:pt>
                <c:pt idx="404">
                  <c:v>454.5</c:v>
                </c:pt>
                <c:pt idx="405">
                  <c:v>454.1</c:v>
                </c:pt>
                <c:pt idx="406">
                  <c:v>454.3</c:v>
                </c:pt>
                <c:pt idx="407">
                  <c:v>454.2</c:v>
                </c:pt>
                <c:pt idx="408">
                  <c:v>453.8</c:v>
                </c:pt>
                <c:pt idx="409">
                  <c:v>453.2</c:v>
                </c:pt>
                <c:pt idx="410">
                  <c:v>453.1</c:v>
                </c:pt>
                <c:pt idx="411">
                  <c:v>453.5</c:v>
                </c:pt>
                <c:pt idx="412">
                  <c:v>453.3</c:v>
                </c:pt>
                <c:pt idx="413">
                  <c:v>452.2</c:v>
                </c:pt>
                <c:pt idx="414">
                  <c:v>451.7</c:v>
                </c:pt>
                <c:pt idx="415">
                  <c:v>451.4</c:v>
                </c:pt>
                <c:pt idx="416">
                  <c:v>450.5</c:v>
                </c:pt>
                <c:pt idx="417">
                  <c:v>449.5</c:v>
                </c:pt>
                <c:pt idx="418">
                  <c:v>449.2</c:v>
                </c:pt>
                <c:pt idx="419">
                  <c:v>448.7</c:v>
                </c:pt>
                <c:pt idx="420">
                  <c:v>447.8</c:v>
                </c:pt>
                <c:pt idx="421">
                  <c:v>446.4</c:v>
                </c:pt>
                <c:pt idx="422">
                  <c:v>445.7</c:v>
                </c:pt>
                <c:pt idx="423">
                  <c:v>445</c:v>
                </c:pt>
                <c:pt idx="424">
                  <c:v>444</c:v>
                </c:pt>
                <c:pt idx="425">
                  <c:v>443.7</c:v>
                </c:pt>
                <c:pt idx="426">
                  <c:v>443.7</c:v>
                </c:pt>
                <c:pt idx="427">
                  <c:v>444.2</c:v>
                </c:pt>
                <c:pt idx="428">
                  <c:v>444.7</c:v>
                </c:pt>
                <c:pt idx="429">
                  <c:v>444.4</c:v>
                </c:pt>
                <c:pt idx="430">
                  <c:v>443.8</c:v>
                </c:pt>
                <c:pt idx="431">
                  <c:v>443.2</c:v>
                </c:pt>
                <c:pt idx="432">
                  <c:v>443</c:v>
                </c:pt>
                <c:pt idx="433">
                  <c:v>442.4</c:v>
                </c:pt>
                <c:pt idx="434">
                  <c:v>442.2</c:v>
                </c:pt>
                <c:pt idx="435">
                  <c:v>442</c:v>
                </c:pt>
                <c:pt idx="436">
                  <c:v>441.8</c:v>
                </c:pt>
                <c:pt idx="437">
                  <c:v>441.1</c:v>
                </c:pt>
                <c:pt idx="438">
                  <c:v>440</c:v>
                </c:pt>
                <c:pt idx="439">
                  <c:v>438.5</c:v>
                </c:pt>
                <c:pt idx="440">
                  <c:v>437.1</c:v>
                </c:pt>
                <c:pt idx="441">
                  <c:v>436.6</c:v>
                </c:pt>
                <c:pt idx="442">
                  <c:v>435.6</c:v>
                </c:pt>
                <c:pt idx="443">
                  <c:v>434.9</c:v>
                </c:pt>
                <c:pt idx="444">
                  <c:v>434.3</c:v>
                </c:pt>
                <c:pt idx="445">
                  <c:v>433.2</c:v>
                </c:pt>
                <c:pt idx="446">
                  <c:v>439.3</c:v>
                </c:pt>
                <c:pt idx="447">
                  <c:v>441.5</c:v>
                </c:pt>
                <c:pt idx="448">
                  <c:v>442</c:v>
                </c:pt>
                <c:pt idx="449">
                  <c:v>442.6</c:v>
                </c:pt>
                <c:pt idx="450">
                  <c:v>442.9</c:v>
                </c:pt>
                <c:pt idx="451">
                  <c:v>443.4</c:v>
                </c:pt>
                <c:pt idx="452">
                  <c:v>442.6</c:v>
                </c:pt>
                <c:pt idx="453">
                  <c:v>441.4</c:v>
                </c:pt>
                <c:pt idx="454">
                  <c:v>440.1</c:v>
                </c:pt>
                <c:pt idx="455">
                  <c:v>438.5</c:v>
                </c:pt>
                <c:pt idx="456">
                  <c:v>436.4</c:v>
                </c:pt>
                <c:pt idx="457">
                  <c:v>434</c:v>
                </c:pt>
                <c:pt idx="458">
                  <c:v>427</c:v>
                </c:pt>
                <c:pt idx="459">
                  <c:v>433</c:v>
                </c:pt>
                <c:pt idx="460">
                  <c:v>430</c:v>
                </c:pt>
                <c:pt idx="461">
                  <c:v>411.6</c:v>
                </c:pt>
                <c:pt idx="462">
                  <c:v>406.1</c:v>
                </c:pt>
                <c:pt idx="463">
                  <c:v>403.3</c:v>
                </c:pt>
                <c:pt idx="464">
                  <c:v>401.3</c:v>
                </c:pt>
                <c:pt idx="465">
                  <c:v>399.2</c:v>
                </c:pt>
                <c:pt idx="466">
                  <c:v>397</c:v>
                </c:pt>
                <c:pt idx="467">
                  <c:v>394.7</c:v>
                </c:pt>
                <c:pt idx="468">
                  <c:v>393.3</c:v>
                </c:pt>
                <c:pt idx="469">
                  <c:v>392.7</c:v>
                </c:pt>
                <c:pt idx="470">
                  <c:v>392.7</c:v>
                </c:pt>
                <c:pt idx="471">
                  <c:v>393.4</c:v>
                </c:pt>
                <c:pt idx="472">
                  <c:v>394.1</c:v>
                </c:pt>
                <c:pt idx="473">
                  <c:v>393.7</c:v>
                </c:pt>
                <c:pt idx="474">
                  <c:v>393.1</c:v>
                </c:pt>
                <c:pt idx="475">
                  <c:v>392.6</c:v>
                </c:pt>
                <c:pt idx="476">
                  <c:v>391.5</c:v>
                </c:pt>
                <c:pt idx="477">
                  <c:v>390.8</c:v>
                </c:pt>
                <c:pt idx="478">
                  <c:v>391.1</c:v>
                </c:pt>
                <c:pt idx="479">
                  <c:v>391.1</c:v>
                </c:pt>
                <c:pt idx="480">
                  <c:v>390.7</c:v>
                </c:pt>
                <c:pt idx="481">
                  <c:v>389.6</c:v>
                </c:pt>
                <c:pt idx="482">
                  <c:v>388.6</c:v>
                </c:pt>
                <c:pt idx="483">
                  <c:v>387.6</c:v>
                </c:pt>
                <c:pt idx="484">
                  <c:v>386.4</c:v>
                </c:pt>
                <c:pt idx="485">
                  <c:v>385.4</c:v>
                </c:pt>
                <c:pt idx="486">
                  <c:v>384.6</c:v>
                </c:pt>
                <c:pt idx="487">
                  <c:v>384.7</c:v>
                </c:pt>
                <c:pt idx="488">
                  <c:v>384.8</c:v>
                </c:pt>
                <c:pt idx="489">
                  <c:v>384.2</c:v>
                </c:pt>
                <c:pt idx="490">
                  <c:v>384.5</c:v>
                </c:pt>
                <c:pt idx="491">
                  <c:v>384.2</c:v>
                </c:pt>
                <c:pt idx="492">
                  <c:v>383.2</c:v>
                </c:pt>
                <c:pt idx="493">
                  <c:v>381.9</c:v>
                </c:pt>
                <c:pt idx="494">
                  <c:v>381.1</c:v>
                </c:pt>
                <c:pt idx="495">
                  <c:v>381</c:v>
                </c:pt>
                <c:pt idx="496">
                  <c:v>380.8</c:v>
                </c:pt>
                <c:pt idx="497">
                  <c:v>380.3</c:v>
                </c:pt>
                <c:pt idx="498">
                  <c:v>379.2</c:v>
                </c:pt>
                <c:pt idx="499">
                  <c:v>378.1</c:v>
                </c:pt>
                <c:pt idx="500">
                  <c:v>377.3</c:v>
                </c:pt>
                <c:pt idx="501">
                  <c:v>377.2</c:v>
                </c:pt>
                <c:pt idx="502">
                  <c:v>377.7</c:v>
                </c:pt>
                <c:pt idx="503">
                  <c:v>378.3</c:v>
                </c:pt>
                <c:pt idx="504">
                  <c:v>378</c:v>
                </c:pt>
                <c:pt idx="505">
                  <c:v>354.6</c:v>
                </c:pt>
                <c:pt idx="506">
                  <c:v>267.5</c:v>
                </c:pt>
                <c:pt idx="507">
                  <c:v>195.2</c:v>
                </c:pt>
                <c:pt idx="508">
                  <c:v>163.5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AA2E-4958-A212-3C4301E118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14464"/>
        <c:axId val="425413680"/>
      </c:scatterChart>
      <c:valAx>
        <c:axId val="4254144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(minutes)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3680"/>
        <c:crosses val="autoZero"/>
        <c:crossBetween val="midCat"/>
      </c:valAx>
      <c:valAx>
        <c:axId val="425413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°C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446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[CO] and [CO2] vs</a:t>
            </a:r>
            <a:r>
              <a:rPr lang="en-US" baseline="0" dirty="0"/>
              <a:t> Time (seconds)</a:t>
            </a:r>
            <a:endParaRPr lang="en-US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6861735186110539E-2"/>
          <c:y val="6.8762739855525237E-2"/>
          <c:w val="0.89432858050486752"/>
          <c:h val="0.83225162026661859"/>
        </c:manualLayout>
      </c:layout>
      <c:scatterChart>
        <c:scatterStyle val="smoothMarker"/>
        <c:varyColors val="0"/>
        <c:ser>
          <c:idx val="0"/>
          <c:order val="0"/>
          <c:tx>
            <c:v>[CO]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strRef>
              <c:f>coco2type3!$C$6:$C$851</c:f>
              <c:strCache>
                <c:ptCount val="846"/>
                <c:pt idx="0">
                  <c:v>Time</c:v>
                </c:pt>
                <c:pt idx="1">
                  <c:v>0.017</c:v>
                </c:pt>
                <c:pt idx="2">
                  <c:v>0.033</c:v>
                </c:pt>
                <c:pt idx="3">
                  <c:v>0.050</c:v>
                </c:pt>
                <c:pt idx="4">
                  <c:v>0.067</c:v>
                </c:pt>
                <c:pt idx="5">
                  <c:v>0.083</c:v>
                </c:pt>
                <c:pt idx="6">
                  <c:v>0.100</c:v>
                </c:pt>
                <c:pt idx="7">
                  <c:v>0.117</c:v>
                </c:pt>
                <c:pt idx="8">
                  <c:v>0.133</c:v>
                </c:pt>
                <c:pt idx="9">
                  <c:v>0.150</c:v>
                </c:pt>
                <c:pt idx="10">
                  <c:v>0.167</c:v>
                </c:pt>
                <c:pt idx="11">
                  <c:v>0.183</c:v>
                </c:pt>
                <c:pt idx="12">
                  <c:v>0.200</c:v>
                </c:pt>
                <c:pt idx="13">
                  <c:v>0.217</c:v>
                </c:pt>
                <c:pt idx="14">
                  <c:v>0.233</c:v>
                </c:pt>
                <c:pt idx="15">
                  <c:v>0.250</c:v>
                </c:pt>
                <c:pt idx="16">
                  <c:v>0.267</c:v>
                </c:pt>
                <c:pt idx="17">
                  <c:v>0.283</c:v>
                </c:pt>
                <c:pt idx="18">
                  <c:v>0.300</c:v>
                </c:pt>
                <c:pt idx="19">
                  <c:v>0.317</c:v>
                </c:pt>
                <c:pt idx="20">
                  <c:v>0.333</c:v>
                </c:pt>
                <c:pt idx="21">
                  <c:v>0.350</c:v>
                </c:pt>
                <c:pt idx="22">
                  <c:v>0.367</c:v>
                </c:pt>
                <c:pt idx="23">
                  <c:v>0.383</c:v>
                </c:pt>
                <c:pt idx="24">
                  <c:v>0.400</c:v>
                </c:pt>
                <c:pt idx="25">
                  <c:v>0.417</c:v>
                </c:pt>
                <c:pt idx="26">
                  <c:v>0.433</c:v>
                </c:pt>
                <c:pt idx="27">
                  <c:v>0.450</c:v>
                </c:pt>
                <c:pt idx="28">
                  <c:v>0.467</c:v>
                </c:pt>
                <c:pt idx="29">
                  <c:v>0.483</c:v>
                </c:pt>
                <c:pt idx="30">
                  <c:v>0.500</c:v>
                </c:pt>
                <c:pt idx="31">
                  <c:v>0.517</c:v>
                </c:pt>
                <c:pt idx="32">
                  <c:v>0.533</c:v>
                </c:pt>
                <c:pt idx="33">
                  <c:v>0.550</c:v>
                </c:pt>
                <c:pt idx="34">
                  <c:v>0.567</c:v>
                </c:pt>
                <c:pt idx="35">
                  <c:v>0.583</c:v>
                </c:pt>
                <c:pt idx="36">
                  <c:v>0.600</c:v>
                </c:pt>
                <c:pt idx="37">
                  <c:v>0.617</c:v>
                </c:pt>
                <c:pt idx="38">
                  <c:v>0.633</c:v>
                </c:pt>
                <c:pt idx="39">
                  <c:v>0.650</c:v>
                </c:pt>
                <c:pt idx="40">
                  <c:v>0.667</c:v>
                </c:pt>
                <c:pt idx="41">
                  <c:v>0.683</c:v>
                </c:pt>
                <c:pt idx="42">
                  <c:v>0.700</c:v>
                </c:pt>
                <c:pt idx="43">
                  <c:v>0.717</c:v>
                </c:pt>
                <c:pt idx="44">
                  <c:v>0.733</c:v>
                </c:pt>
                <c:pt idx="45">
                  <c:v>0.750</c:v>
                </c:pt>
                <c:pt idx="46">
                  <c:v>0.767</c:v>
                </c:pt>
                <c:pt idx="47">
                  <c:v>0.783</c:v>
                </c:pt>
                <c:pt idx="48">
                  <c:v>0.800</c:v>
                </c:pt>
                <c:pt idx="49">
                  <c:v>0.817</c:v>
                </c:pt>
                <c:pt idx="50">
                  <c:v>0.833</c:v>
                </c:pt>
                <c:pt idx="51">
                  <c:v>0.850</c:v>
                </c:pt>
                <c:pt idx="52">
                  <c:v>0.867</c:v>
                </c:pt>
                <c:pt idx="53">
                  <c:v>0.883</c:v>
                </c:pt>
                <c:pt idx="54">
                  <c:v>0.900</c:v>
                </c:pt>
                <c:pt idx="55">
                  <c:v>0.917</c:v>
                </c:pt>
                <c:pt idx="56">
                  <c:v>0.933</c:v>
                </c:pt>
                <c:pt idx="57">
                  <c:v>0.950</c:v>
                </c:pt>
                <c:pt idx="58">
                  <c:v>0.967</c:v>
                </c:pt>
                <c:pt idx="59">
                  <c:v>0.983</c:v>
                </c:pt>
                <c:pt idx="60">
                  <c:v>1.000</c:v>
                </c:pt>
                <c:pt idx="61">
                  <c:v>1.017</c:v>
                </c:pt>
                <c:pt idx="62">
                  <c:v>1.033</c:v>
                </c:pt>
                <c:pt idx="63">
                  <c:v>1.050</c:v>
                </c:pt>
                <c:pt idx="64">
                  <c:v>1.067</c:v>
                </c:pt>
                <c:pt idx="65">
                  <c:v>1.083</c:v>
                </c:pt>
                <c:pt idx="66">
                  <c:v>1.100</c:v>
                </c:pt>
                <c:pt idx="67">
                  <c:v>1.117</c:v>
                </c:pt>
                <c:pt idx="68">
                  <c:v>1.133</c:v>
                </c:pt>
                <c:pt idx="69">
                  <c:v>1.150</c:v>
                </c:pt>
                <c:pt idx="70">
                  <c:v>1.167</c:v>
                </c:pt>
                <c:pt idx="71">
                  <c:v>1.183</c:v>
                </c:pt>
                <c:pt idx="72">
                  <c:v>1.200</c:v>
                </c:pt>
                <c:pt idx="73">
                  <c:v>1.217</c:v>
                </c:pt>
                <c:pt idx="74">
                  <c:v>1.233</c:v>
                </c:pt>
                <c:pt idx="75">
                  <c:v>1.250</c:v>
                </c:pt>
                <c:pt idx="76">
                  <c:v>1.267</c:v>
                </c:pt>
                <c:pt idx="77">
                  <c:v>1.283</c:v>
                </c:pt>
                <c:pt idx="78">
                  <c:v>1.300</c:v>
                </c:pt>
                <c:pt idx="79">
                  <c:v>1.317</c:v>
                </c:pt>
                <c:pt idx="80">
                  <c:v>1.333</c:v>
                </c:pt>
                <c:pt idx="81">
                  <c:v>1.350</c:v>
                </c:pt>
                <c:pt idx="82">
                  <c:v>1.367</c:v>
                </c:pt>
                <c:pt idx="83">
                  <c:v>1.383</c:v>
                </c:pt>
                <c:pt idx="84">
                  <c:v>1.400</c:v>
                </c:pt>
                <c:pt idx="85">
                  <c:v>1.417</c:v>
                </c:pt>
                <c:pt idx="86">
                  <c:v>1.433</c:v>
                </c:pt>
                <c:pt idx="87">
                  <c:v>1.450</c:v>
                </c:pt>
                <c:pt idx="88">
                  <c:v>1.467</c:v>
                </c:pt>
                <c:pt idx="89">
                  <c:v>1.483</c:v>
                </c:pt>
                <c:pt idx="90">
                  <c:v>1.500</c:v>
                </c:pt>
                <c:pt idx="91">
                  <c:v>1.517</c:v>
                </c:pt>
                <c:pt idx="92">
                  <c:v>1.533</c:v>
                </c:pt>
                <c:pt idx="93">
                  <c:v>1.550</c:v>
                </c:pt>
                <c:pt idx="94">
                  <c:v>1.567</c:v>
                </c:pt>
                <c:pt idx="95">
                  <c:v>1.583</c:v>
                </c:pt>
                <c:pt idx="96">
                  <c:v>1.600</c:v>
                </c:pt>
                <c:pt idx="97">
                  <c:v>1.617</c:v>
                </c:pt>
                <c:pt idx="98">
                  <c:v>1.633</c:v>
                </c:pt>
                <c:pt idx="99">
                  <c:v>1.650</c:v>
                </c:pt>
                <c:pt idx="100">
                  <c:v>1.667</c:v>
                </c:pt>
                <c:pt idx="101">
                  <c:v>1.683</c:v>
                </c:pt>
                <c:pt idx="102">
                  <c:v>1.700</c:v>
                </c:pt>
                <c:pt idx="103">
                  <c:v>1.717</c:v>
                </c:pt>
                <c:pt idx="104">
                  <c:v>1.733</c:v>
                </c:pt>
                <c:pt idx="105">
                  <c:v>1.750</c:v>
                </c:pt>
                <c:pt idx="106">
                  <c:v>1.767</c:v>
                </c:pt>
                <c:pt idx="107">
                  <c:v>1.783</c:v>
                </c:pt>
                <c:pt idx="108">
                  <c:v>1.800</c:v>
                </c:pt>
                <c:pt idx="109">
                  <c:v>1.817</c:v>
                </c:pt>
                <c:pt idx="110">
                  <c:v>1.833</c:v>
                </c:pt>
                <c:pt idx="111">
                  <c:v>1.850</c:v>
                </c:pt>
                <c:pt idx="112">
                  <c:v>1.867</c:v>
                </c:pt>
                <c:pt idx="113">
                  <c:v>1.883</c:v>
                </c:pt>
                <c:pt idx="114">
                  <c:v>1.900</c:v>
                </c:pt>
                <c:pt idx="115">
                  <c:v>1.917</c:v>
                </c:pt>
                <c:pt idx="116">
                  <c:v>1.933</c:v>
                </c:pt>
                <c:pt idx="117">
                  <c:v>1.950</c:v>
                </c:pt>
                <c:pt idx="118">
                  <c:v>1.967</c:v>
                </c:pt>
                <c:pt idx="119">
                  <c:v>1.983</c:v>
                </c:pt>
                <c:pt idx="120">
                  <c:v>2.000</c:v>
                </c:pt>
                <c:pt idx="121">
                  <c:v>2.017</c:v>
                </c:pt>
                <c:pt idx="122">
                  <c:v>2.033</c:v>
                </c:pt>
                <c:pt idx="123">
                  <c:v>2.050</c:v>
                </c:pt>
                <c:pt idx="124">
                  <c:v>2.067</c:v>
                </c:pt>
                <c:pt idx="125">
                  <c:v>2.083</c:v>
                </c:pt>
                <c:pt idx="126">
                  <c:v>2.100</c:v>
                </c:pt>
                <c:pt idx="127">
                  <c:v>2.117</c:v>
                </c:pt>
                <c:pt idx="128">
                  <c:v>2.133</c:v>
                </c:pt>
                <c:pt idx="129">
                  <c:v>2.150</c:v>
                </c:pt>
                <c:pt idx="130">
                  <c:v>2.167</c:v>
                </c:pt>
                <c:pt idx="131">
                  <c:v>2.183</c:v>
                </c:pt>
                <c:pt idx="132">
                  <c:v>2.200</c:v>
                </c:pt>
                <c:pt idx="133">
                  <c:v>2.217</c:v>
                </c:pt>
                <c:pt idx="134">
                  <c:v>2.233</c:v>
                </c:pt>
                <c:pt idx="135">
                  <c:v>2.250</c:v>
                </c:pt>
                <c:pt idx="136">
                  <c:v>2.267</c:v>
                </c:pt>
                <c:pt idx="137">
                  <c:v>2.283</c:v>
                </c:pt>
                <c:pt idx="138">
                  <c:v>2.300</c:v>
                </c:pt>
                <c:pt idx="139">
                  <c:v>2.317</c:v>
                </c:pt>
                <c:pt idx="140">
                  <c:v>2.333</c:v>
                </c:pt>
                <c:pt idx="141">
                  <c:v>2.350</c:v>
                </c:pt>
                <c:pt idx="142">
                  <c:v>2.367</c:v>
                </c:pt>
                <c:pt idx="143">
                  <c:v>2.383</c:v>
                </c:pt>
                <c:pt idx="144">
                  <c:v>2.400</c:v>
                </c:pt>
                <c:pt idx="145">
                  <c:v>2.417</c:v>
                </c:pt>
                <c:pt idx="146">
                  <c:v>2.433</c:v>
                </c:pt>
                <c:pt idx="147">
                  <c:v>2.450</c:v>
                </c:pt>
                <c:pt idx="148">
                  <c:v>2.467</c:v>
                </c:pt>
                <c:pt idx="149">
                  <c:v>2.483</c:v>
                </c:pt>
                <c:pt idx="150">
                  <c:v>2.500</c:v>
                </c:pt>
                <c:pt idx="151">
                  <c:v>2.517</c:v>
                </c:pt>
                <c:pt idx="152">
                  <c:v>2.533</c:v>
                </c:pt>
                <c:pt idx="153">
                  <c:v>2.550</c:v>
                </c:pt>
                <c:pt idx="154">
                  <c:v>2.567</c:v>
                </c:pt>
                <c:pt idx="155">
                  <c:v>2.583</c:v>
                </c:pt>
                <c:pt idx="156">
                  <c:v>2.600</c:v>
                </c:pt>
                <c:pt idx="157">
                  <c:v>2.617</c:v>
                </c:pt>
                <c:pt idx="158">
                  <c:v>2.633</c:v>
                </c:pt>
                <c:pt idx="159">
                  <c:v>2.650</c:v>
                </c:pt>
                <c:pt idx="160">
                  <c:v>2.667</c:v>
                </c:pt>
                <c:pt idx="161">
                  <c:v>2.683</c:v>
                </c:pt>
                <c:pt idx="162">
                  <c:v>2.700</c:v>
                </c:pt>
                <c:pt idx="163">
                  <c:v>2.717</c:v>
                </c:pt>
                <c:pt idx="164">
                  <c:v>2.733</c:v>
                </c:pt>
                <c:pt idx="165">
                  <c:v>2.750</c:v>
                </c:pt>
                <c:pt idx="166">
                  <c:v>2.767</c:v>
                </c:pt>
                <c:pt idx="167">
                  <c:v>2.783</c:v>
                </c:pt>
                <c:pt idx="168">
                  <c:v>2.800</c:v>
                </c:pt>
                <c:pt idx="169">
                  <c:v>2.817</c:v>
                </c:pt>
                <c:pt idx="170">
                  <c:v>2.833</c:v>
                </c:pt>
                <c:pt idx="171">
                  <c:v>2.850</c:v>
                </c:pt>
                <c:pt idx="172">
                  <c:v>2.867</c:v>
                </c:pt>
                <c:pt idx="173">
                  <c:v>2.883</c:v>
                </c:pt>
                <c:pt idx="174">
                  <c:v>2.900</c:v>
                </c:pt>
                <c:pt idx="175">
                  <c:v>2.917</c:v>
                </c:pt>
                <c:pt idx="176">
                  <c:v>2.933</c:v>
                </c:pt>
                <c:pt idx="177">
                  <c:v>2.950</c:v>
                </c:pt>
                <c:pt idx="178">
                  <c:v>2.967</c:v>
                </c:pt>
                <c:pt idx="179">
                  <c:v>2.983</c:v>
                </c:pt>
                <c:pt idx="180">
                  <c:v>3.000</c:v>
                </c:pt>
                <c:pt idx="181">
                  <c:v>3.017</c:v>
                </c:pt>
                <c:pt idx="182">
                  <c:v>3.033</c:v>
                </c:pt>
                <c:pt idx="183">
                  <c:v>3.050</c:v>
                </c:pt>
                <c:pt idx="184">
                  <c:v>3.067</c:v>
                </c:pt>
                <c:pt idx="185">
                  <c:v>3.083</c:v>
                </c:pt>
                <c:pt idx="186">
                  <c:v>3.100</c:v>
                </c:pt>
                <c:pt idx="187">
                  <c:v>3.117</c:v>
                </c:pt>
                <c:pt idx="188">
                  <c:v>3.133</c:v>
                </c:pt>
                <c:pt idx="189">
                  <c:v>3.150</c:v>
                </c:pt>
                <c:pt idx="190">
                  <c:v>3.167</c:v>
                </c:pt>
                <c:pt idx="191">
                  <c:v>3.183</c:v>
                </c:pt>
                <c:pt idx="192">
                  <c:v>3.200</c:v>
                </c:pt>
                <c:pt idx="193">
                  <c:v>3.217</c:v>
                </c:pt>
                <c:pt idx="194">
                  <c:v>3.233</c:v>
                </c:pt>
                <c:pt idx="195">
                  <c:v>3.250</c:v>
                </c:pt>
                <c:pt idx="196">
                  <c:v>3.267</c:v>
                </c:pt>
                <c:pt idx="197">
                  <c:v>3.283</c:v>
                </c:pt>
                <c:pt idx="198">
                  <c:v>3.300</c:v>
                </c:pt>
                <c:pt idx="199">
                  <c:v>3.317</c:v>
                </c:pt>
                <c:pt idx="200">
                  <c:v>3.333</c:v>
                </c:pt>
                <c:pt idx="201">
                  <c:v>3.350</c:v>
                </c:pt>
                <c:pt idx="202">
                  <c:v>3.367</c:v>
                </c:pt>
                <c:pt idx="203">
                  <c:v>3.383</c:v>
                </c:pt>
                <c:pt idx="204">
                  <c:v>3.400</c:v>
                </c:pt>
                <c:pt idx="205">
                  <c:v>3.417</c:v>
                </c:pt>
                <c:pt idx="206">
                  <c:v>3.433</c:v>
                </c:pt>
                <c:pt idx="207">
                  <c:v>3.450</c:v>
                </c:pt>
                <c:pt idx="208">
                  <c:v>3.467</c:v>
                </c:pt>
                <c:pt idx="209">
                  <c:v>3.483</c:v>
                </c:pt>
                <c:pt idx="210">
                  <c:v>3.500</c:v>
                </c:pt>
                <c:pt idx="211">
                  <c:v>3.517</c:v>
                </c:pt>
                <c:pt idx="212">
                  <c:v>3.533</c:v>
                </c:pt>
                <c:pt idx="213">
                  <c:v>3.550</c:v>
                </c:pt>
                <c:pt idx="214">
                  <c:v>3.567</c:v>
                </c:pt>
                <c:pt idx="215">
                  <c:v>3.583</c:v>
                </c:pt>
                <c:pt idx="216">
                  <c:v>3.600</c:v>
                </c:pt>
                <c:pt idx="217">
                  <c:v>3.617</c:v>
                </c:pt>
                <c:pt idx="218">
                  <c:v>3.633</c:v>
                </c:pt>
                <c:pt idx="219">
                  <c:v>3.650</c:v>
                </c:pt>
                <c:pt idx="220">
                  <c:v>3.667</c:v>
                </c:pt>
                <c:pt idx="221">
                  <c:v>3.683</c:v>
                </c:pt>
                <c:pt idx="222">
                  <c:v>3.700</c:v>
                </c:pt>
                <c:pt idx="223">
                  <c:v>3.717</c:v>
                </c:pt>
                <c:pt idx="224">
                  <c:v>3.733</c:v>
                </c:pt>
                <c:pt idx="225">
                  <c:v>3.750</c:v>
                </c:pt>
                <c:pt idx="226">
                  <c:v>3.767</c:v>
                </c:pt>
                <c:pt idx="227">
                  <c:v>3.783</c:v>
                </c:pt>
                <c:pt idx="228">
                  <c:v>3.800</c:v>
                </c:pt>
                <c:pt idx="229">
                  <c:v>3.817</c:v>
                </c:pt>
                <c:pt idx="230">
                  <c:v>3.833</c:v>
                </c:pt>
                <c:pt idx="231">
                  <c:v>3.850</c:v>
                </c:pt>
                <c:pt idx="232">
                  <c:v>3.867</c:v>
                </c:pt>
                <c:pt idx="233">
                  <c:v>3.883</c:v>
                </c:pt>
                <c:pt idx="234">
                  <c:v>3.900</c:v>
                </c:pt>
                <c:pt idx="235">
                  <c:v>3.917</c:v>
                </c:pt>
                <c:pt idx="236">
                  <c:v>3.933</c:v>
                </c:pt>
                <c:pt idx="237">
                  <c:v>3.950</c:v>
                </c:pt>
                <c:pt idx="238">
                  <c:v>3.967</c:v>
                </c:pt>
                <c:pt idx="239">
                  <c:v>3.983</c:v>
                </c:pt>
                <c:pt idx="240">
                  <c:v>4.000</c:v>
                </c:pt>
                <c:pt idx="241">
                  <c:v>4.017</c:v>
                </c:pt>
                <c:pt idx="242">
                  <c:v>4.033</c:v>
                </c:pt>
                <c:pt idx="243">
                  <c:v>4.050</c:v>
                </c:pt>
                <c:pt idx="244">
                  <c:v>4.067</c:v>
                </c:pt>
                <c:pt idx="245">
                  <c:v>4.083</c:v>
                </c:pt>
                <c:pt idx="246">
                  <c:v>4.100</c:v>
                </c:pt>
                <c:pt idx="247">
                  <c:v>4.117</c:v>
                </c:pt>
                <c:pt idx="248">
                  <c:v>4.133</c:v>
                </c:pt>
                <c:pt idx="249">
                  <c:v>4.150</c:v>
                </c:pt>
                <c:pt idx="250">
                  <c:v>4.167</c:v>
                </c:pt>
                <c:pt idx="251">
                  <c:v>4.183</c:v>
                </c:pt>
                <c:pt idx="252">
                  <c:v>4.200</c:v>
                </c:pt>
                <c:pt idx="253">
                  <c:v>4.217</c:v>
                </c:pt>
                <c:pt idx="254">
                  <c:v>4.233</c:v>
                </c:pt>
                <c:pt idx="255">
                  <c:v>4.250</c:v>
                </c:pt>
                <c:pt idx="256">
                  <c:v>4.267</c:v>
                </c:pt>
                <c:pt idx="257">
                  <c:v>4.283</c:v>
                </c:pt>
                <c:pt idx="258">
                  <c:v>4.300</c:v>
                </c:pt>
                <c:pt idx="259">
                  <c:v>4.317</c:v>
                </c:pt>
                <c:pt idx="260">
                  <c:v>4.333</c:v>
                </c:pt>
                <c:pt idx="261">
                  <c:v>4.350</c:v>
                </c:pt>
                <c:pt idx="262">
                  <c:v>4.367</c:v>
                </c:pt>
                <c:pt idx="263">
                  <c:v>4.383</c:v>
                </c:pt>
                <c:pt idx="264">
                  <c:v>4.400</c:v>
                </c:pt>
                <c:pt idx="265">
                  <c:v>4.417</c:v>
                </c:pt>
                <c:pt idx="266">
                  <c:v>4.433</c:v>
                </c:pt>
                <c:pt idx="267">
                  <c:v>4.450</c:v>
                </c:pt>
                <c:pt idx="268">
                  <c:v>4.467</c:v>
                </c:pt>
                <c:pt idx="269">
                  <c:v>4.483</c:v>
                </c:pt>
                <c:pt idx="270">
                  <c:v>4.500</c:v>
                </c:pt>
                <c:pt idx="271">
                  <c:v>4.517</c:v>
                </c:pt>
                <c:pt idx="272">
                  <c:v>4.533</c:v>
                </c:pt>
                <c:pt idx="273">
                  <c:v>4.550</c:v>
                </c:pt>
                <c:pt idx="274">
                  <c:v>4.567</c:v>
                </c:pt>
                <c:pt idx="275">
                  <c:v>4.583</c:v>
                </c:pt>
                <c:pt idx="276">
                  <c:v>4.600</c:v>
                </c:pt>
                <c:pt idx="277">
                  <c:v>4.617</c:v>
                </c:pt>
                <c:pt idx="278">
                  <c:v>4.633</c:v>
                </c:pt>
                <c:pt idx="279">
                  <c:v>4.650</c:v>
                </c:pt>
                <c:pt idx="280">
                  <c:v>4.667</c:v>
                </c:pt>
                <c:pt idx="281">
                  <c:v>4.683</c:v>
                </c:pt>
                <c:pt idx="282">
                  <c:v>4.700</c:v>
                </c:pt>
                <c:pt idx="283">
                  <c:v>4.717</c:v>
                </c:pt>
                <c:pt idx="284">
                  <c:v>4.733</c:v>
                </c:pt>
                <c:pt idx="285">
                  <c:v>4.750</c:v>
                </c:pt>
                <c:pt idx="286">
                  <c:v>4.767</c:v>
                </c:pt>
                <c:pt idx="287">
                  <c:v>4.783</c:v>
                </c:pt>
                <c:pt idx="288">
                  <c:v>4.800</c:v>
                </c:pt>
                <c:pt idx="289">
                  <c:v>4.817</c:v>
                </c:pt>
                <c:pt idx="290">
                  <c:v>4.833</c:v>
                </c:pt>
                <c:pt idx="291">
                  <c:v>4.850</c:v>
                </c:pt>
                <c:pt idx="292">
                  <c:v>4.867</c:v>
                </c:pt>
                <c:pt idx="293">
                  <c:v>4.883</c:v>
                </c:pt>
                <c:pt idx="294">
                  <c:v>4.900</c:v>
                </c:pt>
                <c:pt idx="295">
                  <c:v>4.917</c:v>
                </c:pt>
                <c:pt idx="296">
                  <c:v>4.933</c:v>
                </c:pt>
                <c:pt idx="297">
                  <c:v>4.950</c:v>
                </c:pt>
                <c:pt idx="298">
                  <c:v>4.967</c:v>
                </c:pt>
                <c:pt idx="299">
                  <c:v>4.983</c:v>
                </c:pt>
                <c:pt idx="300">
                  <c:v>5.000</c:v>
                </c:pt>
                <c:pt idx="301">
                  <c:v>5.017</c:v>
                </c:pt>
                <c:pt idx="302">
                  <c:v>5.033</c:v>
                </c:pt>
                <c:pt idx="303">
                  <c:v>5.050</c:v>
                </c:pt>
                <c:pt idx="304">
                  <c:v>5.067</c:v>
                </c:pt>
                <c:pt idx="305">
                  <c:v>5.083</c:v>
                </c:pt>
                <c:pt idx="306">
                  <c:v>5.100</c:v>
                </c:pt>
                <c:pt idx="307">
                  <c:v>5.117</c:v>
                </c:pt>
                <c:pt idx="308">
                  <c:v>5.133</c:v>
                </c:pt>
                <c:pt idx="309">
                  <c:v>5.150</c:v>
                </c:pt>
                <c:pt idx="310">
                  <c:v>5.167</c:v>
                </c:pt>
                <c:pt idx="311">
                  <c:v>5.183</c:v>
                </c:pt>
                <c:pt idx="312">
                  <c:v>5.200</c:v>
                </c:pt>
                <c:pt idx="313">
                  <c:v>5.217</c:v>
                </c:pt>
                <c:pt idx="314">
                  <c:v>5.233</c:v>
                </c:pt>
                <c:pt idx="315">
                  <c:v>5.250</c:v>
                </c:pt>
                <c:pt idx="316">
                  <c:v>5.267</c:v>
                </c:pt>
                <c:pt idx="317">
                  <c:v>5.283</c:v>
                </c:pt>
                <c:pt idx="318">
                  <c:v>5.300</c:v>
                </c:pt>
                <c:pt idx="319">
                  <c:v>5.317</c:v>
                </c:pt>
                <c:pt idx="320">
                  <c:v>5.333</c:v>
                </c:pt>
                <c:pt idx="321">
                  <c:v>5.350</c:v>
                </c:pt>
                <c:pt idx="322">
                  <c:v>5.367</c:v>
                </c:pt>
                <c:pt idx="323">
                  <c:v>5.383</c:v>
                </c:pt>
                <c:pt idx="324">
                  <c:v>5.400</c:v>
                </c:pt>
                <c:pt idx="325">
                  <c:v>5.417</c:v>
                </c:pt>
                <c:pt idx="326">
                  <c:v>5.433</c:v>
                </c:pt>
                <c:pt idx="327">
                  <c:v>5.450</c:v>
                </c:pt>
                <c:pt idx="328">
                  <c:v>5.467</c:v>
                </c:pt>
                <c:pt idx="329">
                  <c:v>5.483</c:v>
                </c:pt>
                <c:pt idx="330">
                  <c:v>5.500</c:v>
                </c:pt>
                <c:pt idx="331">
                  <c:v>5.517</c:v>
                </c:pt>
                <c:pt idx="332">
                  <c:v>5.533</c:v>
                </c:pt>
                <c:pt idx="333">
                  <c:v>5.550</c:v>
                </c:pt>
                <c:pt idx="334">
                  <c:v>5.567</c:v>
                </c:pt>
                <c:pt idx="335">
                  <c:v>5.583</c:v>
                </c:pt>
                <c:pt idx="336">
                  <c:v>5.600</c:v>
                </c:pt>
                <c:pt idx="337">
                  <c:v>5.617</c:v>
                </c:pt>
                <c:pt idx="338">
                  <c:v>5.633</c:v>
                </c:pt>
                <c:pt idx="339">
                  <c:v>5.650</c:v>
                </c:pt>
                <c:pt idx="340">
                  <c:v>5.667</c:v>
                </c:pt>
                <c:pt idx="341">
                  <c:v>5.683</c:v>
                </c:pt>
                <c:pt idx="342">
                  <c:v>5.700</c:v>
                </c:pt>
                <c:pt idx="343">
                  <c:v>5.717</c:v>
                </c:pt>
                <c:pt idx="344">
                  <c:v>5.733</c:v>
                </c:pt>
                <c:pt idx="345">
                  <c:v>5.750</c:v>
                </c:pt>
                <c:pt idx="346">
                  <c:v>5.767</c:v>
                </c:pt>
                <c:pt idx="347">
                  <c:v>5.783</c:v>
                </c:pt>
                <c:pt idx="348">
                  <c:v>5.800</c:v>
                </c:pt>
                <c:pt idx="349">
                  <c:v>5.817</c:v>
                </c:pt>
                <c:pt idx="350">
                  <c:v>5.833</c:v>
                </c:pt>
                <c:pt idx="351">
                  <c:v>5.850</c:v>
                </c:pt>
                <c:pt idx="352">
                  <c:v>5.867</c:v>
                </c:pt>
                <c:pt idx="353">
                  <c:v>5.883</c:v>
                </c:pt>
                <c:pt idx="354">
                  <c:v>5.900</c:v>
                </c:pt>
                <c:pt idx="355">
                  <c:v>5.917</c:v>
                </c:pt>
                <c:pt idx="356">
                  <c:v>5.933</c:v>
                </c:pt>
                <c:pt idx="357">
                  <c:v>5.950</c:v>
                </c:pt>
                <c:pt idx="358">
                  <c:v>5.967</c:v>
                </c:pt>
                <c:pt idx="359">
                  <c:v>5.983</c:v>
                </c:pt>
                <c:pt idx="360">
                  <c:v>6.000</c:v>
                </c:pt>
                <c:pt idx="361">
                  <c:v>6.017</c:v>
                </c:pt>
                <c:pt idx="362">
                  <c:v>6.033</c:v>
                </c:pt>
                <c:pt idx="363">
                  <c:v>6.050</c:v>
                </c:pt>
                <c:pt idx="364">
                  <c:v>6.067</c:v>
                </c:pt>
                <c:pt idx="365">
                  <c:v>6.083</c:v>
                </c:pt>
                <c:pt idx="366">
                  <c:v>6.100</c:v>
                </c:pt>
                <c:pt idx="367">
                  <c:v>6.117</c:v>
                </c:pt>
                <c:pt idx="368">
                  <c:v>6.133</c:v>
                </c:pt>
                <c:pt idx="369">
                  <c:v>6.150</c:v>
                </c:pt>
                <c:pt idx="370">
                  <c:v>6.167</c:v>
                </c:pt>
                <c:pt idx="371">
                  <c:v>6.183</c:v>
                </c:pt>
                <c:pt idx="372">
                  <c:v>6.200</c:v>
                </c:pt>
                <c:pt idx="373">
                  <c:v>6.217</c:v>
                </c:pt>
                <c:pt idx="374">
                  <c:v>6.233</c:v>
                </c:pt>
                <c:pt idx="375">
                  <c:v>6.250</c:v>
                </c:pt>
                <c:pt idx="376">
                  <c:v>6.267</c:v>
                </c:pt>
                <c:pt idx="377">
                  <c:v>6.283</c:v>
                </c:pt>
                <c:pt idx="378">
                  <c:v>6.300</c:v>
                </c:pt>
                <c:pt idx="379">
                  <c:v>6.317</c:v>
                </c:pt>
                <c:pt idx="380">
                  <c:v>6.333</c:v>
                </c:pt>
                <c:pt idx="381">
                  <c:v>6.350</c:v>
                </c:pt>
                <c:pt idx="382">
                  <c:v>6.367</c:v>
                </c:pt>
                <c:pt idx="383">
                  <c:v>6.383</c:v>
                </c:pt>
                <c:pt idx="384">
                  <c:v>6.400</c:v>
                </c:pt>
                <c:pt idx="385">
                  <c:v>6.417</c:v>
                </c:pt>
                <c:pt idx="386">
                  <c:v>6.433</c:v>
                </c:pt>
                <c:pt idx="387">
                  <c:v>6.450</c:v>
                </c:pt>
                <c:pt idx="388">
                  <c:v>6.467</c:v>
                </c:pt>
                <c:pt idx="389">
                  <c:v>6.483</c:v>
                </c:pt>
                <c:pt idx="390">
                  <c:v>6.500</c:v>
                </c:pt>
                <c:pt idx="391">
                  <c:v>6.517</c:v>
                </c:pt>
                <c:pt idx="392">
                  <c:v>6.533</c:v>
                </c:pt>
                <c:pt idx="393">
                  <c:v>6.550</c:v>
                </c:pt>
                <c:pt idx="394">
                  <c:v>6.567</c:v>
                </c:pt>
                <c:pt idx="395">
                  <c:v>6.583</c:v>
                </c:pt>
                <c:pt idx="396">
                  <c:v>6.600</c:v>
                </c:pt>
                <c:pt idx="397">
                  <c:v>6.617</c:v>
                </c:pt>
                <c:pt idx="398">
                  <c:v>6.633</c:v>
                </c:pt>
                <c:pt idx="399">
                  <c:v>6.650</c:v>
                </c:pt>
                <c:pt idx="400">
                  <c:v>6.667</c:v>
                </c:pt>
                <c:pt idx="401">
                  <c:v>6.683</c:v>
                </c:pt>
                <c:pt idx="402">
                  <c:v>6.700</c:v>
                </c:pt>
                <c:pt idx="403">
                  <c:v>6.717</c:v>
                </c:pt>
                <c:pt idx="404">
                  <c:v>6.733</c:v>
                </c:pt>
                <c:pt idx="405">
                  <c:v>6.750</c:v>
                </c:pt>
                <c:pt idx="406">
                  <c:v>6.767</c:v>
                </c:pt>
                <c:pt idx="407">
                  <c:v>6.783</c:v>
                </c:pt>
                <c:pt idx="408">
                  <c:v>6.800</c:v>
                </c:pt>
                <c:pt idx="409">
                  <c:v>6.817</c:v>
                </c:pt>
                <c:pt idx="410">
                  <c:v>6.833</c:v>
                </c:pt>
                <c:pt idx="411">
                  <c:v>6.850</c:v>
                </c:pt>
                <c:pt idx="412">
                  <c:v>6.867</c:v>
                </c:pt>
                <c:pt idx="413">
                  <c:v>6.883</c:v>
                </c:pt>
                <c:pt idx="414">
                  <c:v>6.900</c:v>
                </c:pt>
                <c:pt idx="415">
                  <c:v>6.917</c:v>
                </c:pt>
                <c:pt idx="416">
                  <c:v>6.933</c:v>
                </c:pt>
                <c:pt idx="417">
                  <c:v>6.950</c:v>
                </c:pt>
                <c:pt idx="418">
                  <c:v>6.967</c:v>
                </c:pt>
                <c:pt idx="419">
                  <c:v>6.983</c:v>
                </c:pt>
                <c:pt idx="420">
                  <c:v>7.000</c:v>
                </c:pt>
                <c:pt idx="421">
                  <c:v>7.017</c:v>
                </c:pt>
                <c:pt idx="422">
                  <c:v>7.033</c:v>
                </c:pt>
                <c:pt idx="423">
                  <c:v>7.050</c:v>
                </c:pt>
                <c:pt idx="424">
                  <c:v>7.067</c:v>
                </c:pt>
                <c:pt idx="425">
                  <c:v>7.083</c:v>
                </c:pt>
                <c:pt idx="426">
                  <c:v>7.100</c:v>
                </c:pt>
                <c:pt idx="427">
                  <c:v>7.117</c:v>
                </c:pt>
                <c:pt idx="428">
                  <c:v>7.133</c:v>
                </c:pt>
                <c:pt idx="429">
                  <c:v>7.150</c:v>
                </c:pt>
                <c:pt idx="430">
                  <c:v>7.167</c:v>
                </c:pt>
                <c:pt idx="431">
                  <c:v>7.183</c:v>
                </c:pt>
                <c:pt idx="432">
                  <c:v>7.200</c:v>
                </c:pt>
                <c:pt idx="433">
                  <c:v>7.217</c:v>
                </c:pt>
                <c:pt idx="434">
                  <c:v>7.233</c:v>
                </c:pt>
                <c:pt idx="435">
                  <c:v>7.250</c:v>
                </c:pt>
                <c:pt idx="436">
                  <c:v>7.267</c:v>
                </c:pt>
                <c:pt idx="437">
                  <c:v>7.283</c:v>
                </c:pt>
                <c:pt idx="438">
                  <c:v>7.300</c:v>
                </c:pt>
                <c:pt idx="439">
                  <c:v>7.317</c:v>
                </c:pt>
                <c:pt idx="440">
                  <c:v>7.333</c:v>
                </c:pt>
                <c:pt idx="441">
                  <c:v>7.350</c:v>
                </c:pt>
                <c:pt idx="442">
                  <c:v>7.367</c:v>
                </c:pt>
                <c:pt idx="443">
                  <c:v>7.383</c:v>
                </c:pt>
                <c:pt idx="444">
                  <c:v>7.400</c:v>
                </c:pt>
                <c:pt idx="445">
                  <c:v>7.417</c:v>
                </c:pt>
                <c:pt idx="446">
                  <c:v>7.433</c:v>
                </c:pt>
                <c:pt idx="447">
                  <c:v>7.450</c:v>
                </c:pt>
                <c:pt idx="448">
                  <c:v>7.467</c:v>
                </c:pt>
                <c:pt idx="449">
                  <c:v>7.483</c:v>
                </c:pt>
                <c:pt idx="450">
                  <c:v>7.500</c:v>
                </c:pt>
                <c:pt idx="451">
                  <c:v>7.517</c:v>
                </c:pt>
                <c:pt idx="452">
                  <c:v>7.533</c:v>
                </c:pt>
                <c:pt idx="453">
                  <c:v>7.550</c:v>
                </c:pt>
                <c:pt idx="454">
                  <c:v>7.567</c:v>
                </c:pt>
                <c:pt idx="455">
                  <c:v>7.583</c:v>
                </c:pt>
                <c:pt idx="456">
                  <c:v>7.600</c:v>
                </c:pt>
                <c:pt idx="457">
                  <c:v>7.617</c:v>
                </c:pt>
                <c:pt idx="458">
                  <c:v>7.633</c:v>
                </c:pt>
                <c:pt idx="459">
                  <c:v>7.650</c:v>
                </c:pt>
                <c:pt idx="460">
                  <c:v>7.667</c:v>
                </c:pt>
                <c:pt idx="461">
                  <c:v>7.683</c:v>
                </c:pt>
                <c:pt idx="462">
                  <c:v>7.700</c:v>
                </c:pt>
                <c:pt idx="463">
                  <c:v>7.717</c:v>
                </c:pt>
                <c:pt idx="464">
                  <c:v>7.733</c:v>
                </c:pt>
                <c:pt idx="465">
                  <c:v>7.750</c:v>
                </c:pt>
                <c:pt idx="466">
                  <c:v>7.767</c:v>
                </c:pt>
                <c:pt idx="467">
                  <c:v>7.783</c:v>
                </c:pt>
                <c:pt idx="468">
                  <c:v>7.800</c:v>
                </c:pt>
                <c:pt idx="469">
                  <c:v>7.817</c:v>
                </c:pt>
                <c:pt idx="470">
                  <c:v>7.833</c:v>
                </c:pt>
                <c:pt idx="471">
                  <c:v>7.850</c:v>
                </c:pt>
                <c:pt idx="472">
                  <c:v>7.867</c:v>
                </c:pt>
                <c:pt idx="473">
                  <c:v>7.883</c:v>
                </c:pt>
                <c:pt idx="474">
                  <c:v>7.900</c:v>
                </c:pt>
                <c:pt idx="475">
                  <c:v>7.917</c:v>
                </c:pt>
                <c:pt idx="476">
                  <c:v>7.933</c:v>
                </c:pt>
                <c:pt idx="477">
                  <c:v>7.950</c:v>
                </c:pt>
                <c:pt idx="478">
                  <c:v>7.967</c:v>
                </c:pt>
                <c:pt idx="479">
                  <c:v>7.983</c:v>
                </c:pt>
                <c:pt idx="480">
                  <c:v>8.000</c:v>
                </c:pt>
                <c:pt idx="481">
                  <c:v>8.017</c:v>
                </c:pt>
                <c:pt idx="482">
                  <c:v>8.033</c:v>
                </c:pt>
                <c:pt idx="483">
                  <c:v>8.050</c:v>
                </c:pt>
                <c:pt idx="484">
                  <c:v>8.067</c:v>
                </c:pt>
                <c:pt idx="485">
                  <c:v>8.083</c:v>
                </c:pt>
                <c:pt idx="486">
                  <c:v>8.100</c:v>
                </c:pt>
                <c:pt idx="487">
                  <c:v>8.117</c:v>
                </c:pt>
                <c:pt idx="488">
                  <c:v>8.133</c:v>
                </c:pt>
                <c:pt idx="489">
                  <c:v>8.150</c:v>
                </c:pt>
                <c:pt idx="490">
                  <c:v>8.167</c:v>
                </c:pt>
                <c:pt idx="491">
                  <c:v>8.183</c:v>
                </c:pt>
                <c:pt idx="492">
                  <c:v>8.200</c:v>
                </c:pt>
                <c:pt idx="493">
                  <c:v>8.217</c:v>
                </c:pt>
                <c:pt idx="494">
                  <c:v>8.233</c:v>
                </c:pt>
                <c:pt idx="495">
                  <c:v>8.250</c:v>
                </c:pt>
                <c:pt idx="496">
                  <c:v>8.267</c:v>
                </c:pt>
                <c:pt idx="497">
                  <c:v>8.283</c:v>
                </c:pt>
                <c:pt idx="498">
                  <c:v>8.300</c:v>
                </c:pt>
                <c:pt idx="499">
                  <c:v>8.317</c:v>
                </c:pt>
                <c:pt idx="500">
                  <c:v>8.333</c:v>
                </c:pt>
                <c:pt idx="501">
                  <c:v>8.350</c:v>
                </c:pt>
                <c:pt idx="502">
                  <c:v>8.367</c:v>
                </c:pt>
                <c:pt idx="503">
                  <c:v>8.383</c:v>
                </c:pt>
                <c:pt idx="504">
                  <c:v>8.400</c:v>
                </c:pt>
                <c:pt idx="505">
                  <c:v>8.417</c:v>
                </c:pt>
                <c:pt idx="506">
                  <c:v>8.433</c:v>
                </c:pt>
                <c:pt idx="507">
                  <c:v>8.450</c:v>
                </c:pt>
                <c:pt idx="508">
                  <c:v>8.467</c:v>
                </c:pt>
                <c:pt idx="509">
                  <c:v>8.483</c:v>
                </c:pt>
                <c:pt idx="510">
                  <c:v>8.500</c:v>
                </c:pt>
                <c:pt idx="511">
                  <c:v>8.517</c:v>
                </c:pt>
                <c:pt idx="512">
                  <c:v>8.533</c:v>
                </c:pt>
                <c:pt idx="513">
                  <c:v>8.550</c:v>
                </c:pt>
                <c:pt idx="514">
                  <c:v>8.567</c:v>
                </c:pt>
                <c:pt idx="515">
                  <c:v>8.583</c:v>
                </c:pt>
                <c:pt idx="516">
                  <c:v>8.600</c:v>
                </c:pt>
                <c:pt idx="517">
                  <c:v>8.617</c:v>
                </c:pt>
                <c:pt idx="518">
                  <c:v>8.633</c:v>
                </c:pt>
                <c:pt idx="519">
                  <c:v>8.650</c:v>
                </c:pt>
                <c:pt idx="520">
                  <c:v>8.667</c:v>
                </c:pt>
                <c:pt idx="521">
                  <c:v>8.683</c:v>
                </c:pt>
                <c:pt idx="522">
                  <c:v>8.700</c:v>
                </c:pt>
                <c:pt idx="523">
                  <c:v>8.717</c:v>
                </c:pt>
                <c:pt idx="524">
                  <c:v>8.733</c:v>
                </c:pt>
                <c:pt idx="525">
                  <c:v>8.750</c:v>
                </c:pt>
                <c:pt idx="526">
                  <c:v>8.767</c:v>
                </c:pt>
                <c:pt idx="527">
                  <c:v>8.783</c:v>
                </c:pt>
                <c:pt idx="528">
                  <c:v>8.800</c:v>
                </c:pt>
                <c:pt idx="529">
                  <c:v>8.817</c:v>
                </c:pt>
                <c:pt idx="530">
                  <c:v>8.833</c:v>
                </c:pt>
                <c:pt idx="531">
                  <c:v>8.850</c:v>
                </c:pt>
                <c:pt idx="532">
                  <c:v>8.867</c:v>
                </c:pt>
                <c:pt idx="533">
                  <c:v>8.883</c:v>
                </c:pt>
                <c:pt idx="534">
                  <c:v>8.900</c:v>
                </c:pt>
                <c:pt idx="535">
                  <c:v>8.917</c:v>
                </c:pt>
                <c:pt idx="536">
                  <c:v>8.933</c:v>
                </c:pt>
                <c:pt idx="537">
                  <c:v>8.950</c:v>
                </c:pt>
                <c:pt idx="538">
                  <c:v>8.967</c:v>
                </c:pt>
                <c:pt idx="539">
                  <c:v>8.983</c:v>
                </c:pt>
                <c:pt idx="540">
                  <c:v>9.000</c:v>
                </c:pt>
                <c:pt idx="541">
                  <c:v>9.017</c:v>
                </c:pt>
                <c:pt idx="542">
                  <c:v>9.033</c:v>
                </c:pt>
                <c:pt idx="543">
                  <c:v>9.050</c:v>
                </c:pt>
                <c:pt idx="544">
                  <c:v>9.067</c:v>
                </c:pt>
                <c:pt idx="545">
                  <c:v>9.083</c:v>
                </c:pt>
                <c:pt idx="546">
                  <c:v>9.100</c:v>
                </c:pt>
                <c:pt idx="547">
                  <c:v>9.117</c:v>
                </c:pt>
                <c:pt idx="548">
                  <c:v>9.133</c:v>
                </c:pt>
                <c:pt idx="549">
                  <c:v>9.150</c:v>
                </c:pt>
                <c:pt idx="550">
                  <c:v>9.167</c:v>
                </c:pt>
                <c:pt idx="551">
                  <c:v>9.183</c:v>
                </c:pt>
                <c:pt idx="552">
                  <c:v>9.200</c:v>
                </c:pt>
                <c:pt idx="553">
                  <c:v>9.217</c:v>
                </c:pt>
                <c:pt idx="554">
                  <c:v>9.233</c:v>
                </c:pt>
                <c:pt idx="555">
                  <c:v>9.250</c:v>
                </c:pt>
                <c:pt idx="556">
                  <c:v>9.267</c:v>
                </c:pt>
                <c:pt idx="557">
                  <c:v>9.283</c:v>
                </c:pt>
                <c:pt idx="558">
                  <c:v>9.300</c:v>
                </c:pt>
                <c:pt idx="559">
                  <c:v>9.317</c:v>
                </c:pt>
                <c:pt idx="560">
                  <c:v>9.333</c:v>
                </c:pt>
                <c:pt idx="561">
                  <c:v>9.350</c:v>
                </c:pt>
                <c:pt idx="562">
                  <c:v>9.367</c:v>
                </c:pt>
                <c:pt idx="563">
                  <c:v>9.383</c:v>
                </c:pt>
                <c:pt idx="564">
                  <c:v>9.400</c:v>
                </c:pt>
                <c:pt idx="565">
                  <c:v>9.417</c:v>
                </c:pt>
                <c:pt idx="566">
                  <c:v>9.433</c:v>
                </c:pt>
                <c:pt idx="567">
                  <c:v>9.450</c:v>
                </c:pt>
                <c:pt idx="568">
                  <c:v>9.467</c:v>
                </c:pt>
                <c:pt idx="569">
                  <c:v>9.483</c:v>
                </c:pt>
                <c:pt idx="570">
                  <c:v>9.500</c:v>
                </c:pt>
                <c:pt idx="571">
                  <c:v>9.517</c:v>
                </c:pt>
                <c:pt idx="572">
                  <c:v>9.533</c:v>
                </c:pt>
                <c:pt idx="573">
                  <c:v>9.550</c:v>
                </c:pt>
                <c:pt idx="574">
                  <c:v>9.567</c:v>
                </c:pt>
                <c:pt idx="575">
                  <c:v>9.583</c:v>
                </c:pt>
                <c:pt idx="576">
                  <c:v>9.600</c:v>
                </c:pt>
                <c:pt idx="577">
                  <c:v>9.617</c:v>
                </c:pt>
                <c:pt idx="578">
                  <c:v>9.633</c:v>
                </c:pt>
                <c:pt idx="579">
                  <c:v>9.650</c:v>
                </c:pt>
                <c:pt idx="580">
                  <c:v>9.667</c:v>
                </c:pt>
                <c:pt idx="581">
                  <c:v>9.683</c:v>
                </c:pt>
                <c:pt idx="582">
                  <c:v>9.700</c:v>
                </c:pt>
                <c:pt idx="583">
                  <c:v>9.717</c:v>
                </c:pt>
                <c:pt idx="584">
                  <c:v>9.733</c:v>
                </c:pt>
                <c:pt idx="585">
                  <c:v>9.750</c:v>
                </c:pt>
                <c:pt idx="586">
                  <c:v>9.767</c:v>
                </c:pt>
                <c:pt idx="587">
                  <c:v>9.783</c:v>
                </c:pt>
                <c:pt idx="588">
                  <c:v>9.800</c:v>
                </c:pt>
                <c:pt idx="589">
                  <c:v>9.817</c:v>
                </c:pt>
                <c:pt idx="590">
                  <c:v>9.833</c:v>
                </c:pt>
                <c:pt idx="591">
                  <c:v>9.850</c:v>
                </c:pt>
                <c:pt idx="592">
                  <c:v>9.867</c:v>
                </c:pt>
                <c:pt idx="593">
                  <c:v>9.883</c:v>
                </c:pt>
                <c:pt idx="594">
                  <c:v>9.900</c:v>
                </c:pt>
                <c:pt idx="595">
                  <c:v>9.917</c:v>
                </c:pt>
                <c:pt idx="596">
                  <c:v>9.933</c:v>
                </c:pt>
                <c:pt idx="597">
                  <c:v>9.950</c:v>
                </c:pt>
                <c:pt idx="598">
                  <c:v>9.967</c:v>
                </c:pt>
                <c:pt idx="599">
                  <c:v>9.983</c:v>
                </c:pt>
                <c:pt idx="600">
                  <c:v>10.000</c:v>
                </c:pt>
                <c:pt idx="601">
                  <c:v>10.017</c:v>
                </c:pt>
                <c:pt idx="602">
                  <c:v>10.033</c:v>
                </c:pt>
                <c:pt idx="603">
                  <c:v>10.050</c:v>
                </c:pt>
                <c:pt idx="604">
                  <c:v>10.067</c:v>
                </c:pt>
                <c:pt idx="605">
                  <c:v>10.083</c:v>
                </c:pt>
                <c:pt idx="606">
                  <c:v>10.100</c:v>
                </c:pt>
                <c:pt idx="607">
                  <c:v>10.117</c:v>
                </c:pt>
                <c:pt idx="608">
                  <c:v>10.133</c:v>
                </c:pt>
                <c:pt idx="609">
                  <c:v>10.150</c:v>
                </c:pt>
                <c:pt idx="610">
                  <c:v>10.167</c:v>
                </c:pt>
                <c:pt idx="611">
                  <c:v>10.183</c:v>
                </c:pt>
                <c:pt idx="612">
                  <c:v>10.200</c:v>
                </c:pt>
                <c:pt idx="613">
                  <c:v>10.217</c:v>
                </c:pt>
                <c:pt idx="614">
                  <c:v>10.233</c:v>
                </c:pt>
                <c:pt idx="615">
                  <c:v>10.250</c:v>
                </c:pt>
                <c:pt idx="616">
                  <c:v>10.267</c:v>
                </c:pt>
                <c:pt idx="617">
                  <c:v>10.283</c:v>
                </c:pt>
                <c:pt idx="618">
                  <c:v>10.300</c:v>
                </c:pt>
                <c:pt idx="619">
                  <c:v>10.317</c:v>
                </c:pt>
                <c:pt idx="620">
                  <c:v>10.333</c:v>
                </c:pt>
                <c:pt idx="621">
                  <c:v>10.350</c:v>
                </c:pt>
                <c:pt idx="622">
                  <c:v>10.367</c:v>
                </c:pt>
                <c:pt idx="623">
                  <c:v>10.383</c:v>
                </c:pt>
                <c:pt idx="624">
                  <c:v>10.400</c:v>
                </c:pt>
                <c:pt idx="625">
                  <c:v>10.417</c:v>
                </c:pt>
                <c:pt idx="626">
                  <c:v>10.433</c:v>
                </c:pt>
                <c:pt idx="627">
                  <c:v>10.450</c:v>
                </c:pt>
                <c:pt idx="628">
                  <c:v>10.467</c:v>
                </c:pt>
                <c:pt idx="629">
                  <c:v>10.483</c:v>
                </c:pt>
                <c:pt idx="630">
                  <c:v>10.500</c:v>
                </c:pt>
                <c:pt idx="631">
                  <c:v>10.517</c:v>
                </c:pt>
                <c:pt idx="632">
                  <c:v>10.533</c:v>
                </c:pt>
                <c:pt idx="633">
                  <c:v>10.550</c:v>
                </c:pt>
                <c:pt idx="634">
                  <c:v>10.567</c:v>
                </c:pt>
                <c:pt idx="635">
                  <c:v>10.583</c:v>
                </c:pt>
                <c:pt idx="636">
                  <c:v>10.600</c:v>
                </c:pt>
                <c:pt idx="637">
                  <c:v>10.617</c:v>
                </c:pt>
                <c:pt idx="638">
                  <c:v>10.633</c:v>
                </c:pt>
                <c:pt idx="639">
                  <c:v>10.650</c:v>
                </c:pt>
                <c:pt idx="640">
                  <c:v>10.667</c:v>
                </c:pt>
                <c:pt idx="641">
                  <c:v>10.683</c:v>
                </c:pt>
                <c:pt idx="642">
                  <c:v>10.700</c:v>
                </c:pt>
                <c:pt idx="643">
                  <c:v>10.717</c:v>
                </c:pt>
                <c:pt idx="644">
                  <c:v>10.733</c:v>
                </c:pt>
                <c:pt idx="645">
                  <c:v>10.750</c:v>
                </c:pt>
                <c:pt idx="646">
                  <c:v>10.767</c:v>
                </c:pt>
                <c:pt idx="647">
                  <c:v>10.783</c:v>
                </c:pt>
                <c:pt idx="648">
                  <c:v>10.800</c:v>
                </c:pt>
                <c:pt idx="649">
                  <c:v>10.817</c:v>
                </c:pt>
                <c:pt idx="650">
                  <c:v>10.833</c:v>
                </c:pt>
                <c:pt idx="651">
                  <c:v>10.850</c:v>
                </c:pt>
                <c:pt idx="652">
                  <c:v>10.867</c:v>
                </c:pt>
                <c:pt idx="653">
                  <c:v>10.883</c:v>
                </c:pt>
                <c:pt idx="654">
                  <c:v>10.900</c:v>
                </c:pt>
                <c:pt idx="655">
                  <c:v>10.917</c:v>
                </c:pt>
                <c:pt idx="656">
                  <c:v>10.933</c:v>
                </c:pt>
                <c:pt idx="657">
                  <c:v>10.950</c:v>
                </c:pt>
                <c:pt idx="658">
                  <c:v>10.967</c:v>
                </c:pt>
                <c:pt idx="659">
                  <c:v>10.983</c:v>
                </c:pt>
                <c:pt idx="660">
                  <c:v>11.000</c:v>
                </c:pt>
                <c:pt idx="661">
                  <c:v>11.017</c:v>
                </c:pt>
                <c:pt idx="662">
                  <c:v>11.033</c:v>
                </c:pt>
                <c:pt idx="663">
                  <c:v>11.050</c:v>
                </c:pt>
                <c:pt idx="664">
                  <c:v>11.067</c:v>
                </c:pt>
                <c:pt idx="665">
                  <c:v>11.083</c:v>
                </c:pt>
                <c:pt idx="666">
                  <c:v>11.100</c:v>
                </c:pt>
                <c:pt idx="667">
                  <c:v>11.117</c:v>
                </c:pt>
                <c:pt idx="668">
                  <c:v>11.133</c:v>
                </c:pt>
                <c:pt idx="669">
                  <c:v>11.150</c:v>
                </c:pt>
                <c:pt idx="670">
                  <c:v>11.167</c:v>
                </c:pt>
                <c:pt idx="671">
                  <c:v>11.183</c:v>
                </c:pt>
                <c:pt idx="672">
                  <c:v>11.200</c:v>
                </c:pt>
                <c:pt idx="673">
                  <c:v>11.217</c:v>
                </c:pt>
                <c:pt idx="674">
                  <c:v>11.233</c:v>
                </c:pt>
                <c:pt idx="675">
                  <c:v>11.250</c:v>
                </c:pt>
                <c:pt idx="676">
                  <c:v>11.267</c:v>
                </c:pt>
                <c:pt idx="677">
                  <c:v>11.283</c:v>
                </c:pt>
                <c:pt idx="678">
                  <c:v>11.300</c:v>
                </c:pt>
                <c:pt idx="679">
                  <c:v>11.317</c:v>
                </c:pt>
                <c:pt idx="680">
                  <c:v>11.333</c:v>
                </c:pt>
                <c:pt idx="681">
                  <c:v>11.350</c:v>
                </c:pt>
                <c:pt idx="682">
                  <c:v>11.367</c:v>
                </c:pt>
                <c:pt idx="683">
                  <c:v>11.383</c:v>
                </c:pt>
                <c:pt idx="684">
                  <c:v>11.400</c:v>
                </c:pt>
                <c:pt idx="685">
                  <c:v>11.417</c:v>
                </c:pt>
                <c:pt idx="686">
                  <c:v>11.433</c:v>
                </c:pt>
                <c:pt idx="687">
                  <c:v>11.450</c:v>
                </c:pt>
                <c:pt idx="688">
                  <c:v>11.467</c:v>
                </c:pt>
                <c:pt idx="689">
                  <c:v>11.483</c:v>
                </c:pt>
                <c:pt idx="690">
                  <c:v>11.500</c:v>
                </c:pt>
                <c:pt idx="691">
                  <c:v>11.517</c:v>
                </c:pt>
                <c:pt idx="692">
                  <c:v>11.533</c:v>
                </c:pt>
                <c:pt idx="693">
                  <c:v>11.550</c:v>
                </c:pt>
                <c:pt idx="694">
                  <c:v>11.567</c:v>
                </c:pt>
                <c:pt idx="695">
                  <c:v>11.583</c:v>
                </c:pt>
                <c:pt idx="696">
                  <c:v>11.600</c:v>
                </c:pt>
                <c:pt idx="697">
                  <c:v>11.617</c:v>
                </c:pt>
                <c:pt idx="698">
                  <c:v>11.633</c:v>
                </c:pt>
                <c:pt idx="699">
                  <c:v>11.650</c:v>
                </c:pt>
                <c:pt idx="700">
                  <c:v>11.667</c:v>
                </c:pt>
                <c:pt idx="701">
                  <c:v>11.683</c:v>
                </c:pt>
                <c:pt idx="702">
                  <c:v>11.700</c:v>
                </c:pt>
                <c:pt idx="703">
                  <c:v>11.717</c:v>
                </c:pt>
                <c:pt idx="704">
                  <c:v>11.733</c:v>
                </c:pt>
                <c:pt idx="705">
                  <c:v>11.750</c:v>
                </c:pt>
                <c:pt idx="706">
                  <c:v>11.767</c:v>
                </c:pt>
                <c:pt idx="707">
                  <c:v>11.783</c:v>
                </c:pt>
                <c:pt idx="708">
                  <c:v>11.800</c:v>
                </c:pt>
                <c:pt idx="709">
                  <c:v>11.817</c:v>
                </c:pt>
                <c:pt idx="710">
                  <c:v>11.833</c:v>
                </c:pt>
                <c:pt idx="711">
                  <c:v>11.850</c:v>
                </c:pt>
                <c:pt idx="712">
                  <c:v>11.867</c:v>
                </c:pt>
                <c:pt idx="713">
                  <c:v>11.883</c:v>
                </c:pt>
                <c:pt idx="714">
                  <c:v>11.900</c:v>
                </c:pt>
                <c:pt idx="715">
                  <c:v>11.917</c:v>
                </c:pt>
                <c:pt idx="716">
                  <c:v>11.933</c:v>
                </c:pt>
                <c:pt idx="717">
                  <c:v>11.950</c:v>
                </c:pt>
                <c:pt idx="718">
                  <c:v>11.967</c:v>
                </c:pt>
                <c:pt idx="719">
                  <c:v>11.983</c:v>
                </c:pt>
                <c:pt idx="720">
                  <c:v>12.000</c:v>
                </c:pt>
                <c:pt idx="721">
                  <c:v>12.017</c:v>
                </c:pt>
                <c:pt idx="722">
                  <c:v>12.033</c:v>
                </c:pt>
                <c:pt idx="723">
                  <c:v>12.050</c:v>
                </c:pt>
                <c:pt idx="724">
                  <c:v>12.067</c:v>
                </c:pt>
                <c:pt idx="725">
                  <c:v>12.083</c:v>
                </c:pt>
                <c:pt idx="726">
                  <c:v>12.100</c:v>
                </c:pt>
                <c:pt idx="727">
                  <c:v>12.117</c:v>
                </c:pt>
                <c:pt idx="728">
                  <c:v>12.133</c:v>
                </c:pt>
                <c:pt idx="729">
                  <c:v>12.150</c:v>
                </c:pt>
                <c:pt idx="730">
                  <c:v>12.167</c:v>
                </c:pt>
                <c:pt idx="731">
                  <c:v>12.183</c:v>
                </c:pt>
                <c:pt idx="732">
                  <c:v>12.200</c:v>
                </c:pt>
                <c:pt idx="733">
                  <c:v>12.217</c:v>
                </c:pt>
                <c:pt idx="734">
                  <c:v>12.233</c:v>
                </c:pt>
                <c:pt idx="735">
                  <c:v>12.250</c:v>
                </c:pt>
                <c:pt idx="736">
                  <c:v>12.267</c:v>
                </c:pt>
                <c:pt idx="737">
                  <c:v>12.283</c:v>
                </c:pt>
                <c:pt idx="738">
                  <c:v>12.300</c:v>
                </c:pt>
                <c:pt idx="739">
                  <c:v>12.317</c:v>
                </c:pt>
                <c:pt idx="740">
                  <c:v>12.333</c:v>
                </c:pt>
                <c:pt idx="741">
                  <c:v>12.350</c:v>
                </c:pt>
                <c:pt idx="742">
                  <c:v>12.367</c:v>
                </c:pt>
                <c:pt idx="743">
                  <c:v>12.383</c:v>
                </c:pt>
                <c:pt idx="744">
                  <c:v>12.400</c:v>
                </c:pt>
                <c:pt idx="745">
                  <c:v>12.417</c:v>
                </c:pt>
                <c:pt idx="746">
                  <c:v>12.433</c:v>
                </c:pt>
                <c:pt idx="747">
                  <c:v>12.450</c:v>
                </c:pt>
                <c:pt idx="748">
                  <c:v>12.467</c:v>
                </c:pt>
                <c:pt idx="749">
                  <c:v>12.483</c:v>
                </c:pt>
                <c:pt idx="750">
                  <c:v>12.500</c:v>
                </c:pt>
                <c:pt idx="751">
                  <c:v>12.517</c:v>
                </c:pt>
                <c:pt idx="752">
                  <c:v>12.533</c:v>
                </c:pt>
                <c:pt idx="753">
                  <c:v>12.550</c:v>
                </c:pt>
                <c:pt idx="754">
                  <c:v>12.567</c:v>
                </c:pt>
                <c:pt idx="755">
                  <c:v>12.583</c:v>
                </c:pt>
                <c:pt idx="756">
                  <c:v>12.600</c:v>
                </c:pt>
                <c:pt idx="757">
                  <c:v>12.617</c:v>
                </c:pt>
                <c:pt idx="758">
                  <c:v>12.633</c:v>
                </c:pt>
                <c:pt idx="759">
                  <c:v>12.650</c:v>
                </c:pt>
                <c:pt idx="760">
                  <c:v>12.667</c:v>
                </c:pt>
                <c:pt idx="761">
                  <c:v>12.683</c:v>
                </c:pt>
                <c:pt idx="762">
                  <c:v>12.700</c:v>
                </c:pt>
                <c:pt idx="763">
                  <c:v>12.717</c:v>
                </c:pt>
                <c:pt idx="764">
                  <c:v>12.733</c:v>
                </c:pt>
                <c:pt idx="765">
                  <c:v>12.750</c:v>
                </c:pt>
                <c:pt idx="766">
                  <c:v>12.767</c:v>
                </c:pt>
                <c:pt idx="767">
                  <c:v>12.783</c:v>
                </c:pt>
                <c:pt idx="768">
                  <c:v>12.800</c:v>
                </c:pt>
                <c:pt idx="769">
                  <c:v>12.817</c:v>
                </c:pt>
                <c:pt idx="770">
                  <c:v>12.833</c:v>
                </c:pt>
                <c:pt idx="771">
                  <c:v>12.850</c:v>
                </c:pt>
                <c:pt idx="772">
                  <c:v>12.867</c:v>
                </c:pt>
                <c:pt idx="773">
                  <c:v>12.883</c:v>
                </c:pt>
                <c:pt idx="774">
                  <c:v>12.900</c:v>
                </c:pt>
                <c:pt idx="775">
                  <c:v>12.917</c:v>
                </c:pt>
                <c:pt idx="776">
                  <c:v>12.933</c:v>
                </c:pt>
                <c:pt idx="777">
                  <c:v>12.950</c:v>
                </c:pt>
                <c:pt idx="778">
                  <c:v>12.967</c:v>
                </c:pt>
                <c:pt idx="779">
                  <c:v>12.983</c:v>
                </c:pt>
                <c:pt idx="780">
                  <c:v>13.000</c:v>
                </c:pt>
                <c:pt idx="781">
                  <c:v>13.017</c:v>
                </c:pt>
                <c:pt idx="782">
                  <c:v>13.033</c:v>
                </c:pt>
                <c:pt idx="783">
                  <c:v>13.050</c:v>
                </c:pt>
                <c:pt idx="784">
                  <c:v>13.067</c:v>
                </c:pt>
                <c:pt idx="785">
                  <c:v>13.083</c:v>
                </c:pt>
                <c:pt idx="786">
                  <c:v>13.100</c:v>
                </c:pt>
                <c:pt idx="787">
                  <c:v>13.117</c:v>
                </c:pt>
                <c:pt idx="788">
                  <c:v>13.133</c:v>
                </c:pt>
                <c:pt idx="789">
                  <c:v>13.150</c:v>
                </c:pt>
                <c:pt idx="790">
                  <c:v>13.167</c:v>
                </c:pt>
                <c:pt idx="791">
                  <c:v>13.183</c:v>
                </c:pt>
                <c:pt idx="792">
                  <c:v>13.200</c:v>
                </c:pt>
                <c:pt idx="793">
                  <c:v>13.217</c:v>
                </c:pt>
                <c:pt idx="794">
                  <c:v>13.233</c:v>
                </c:pt>
                <c:pt idx="795">
                  <c:v>13.250</c:v>
                </c:pt>
                <c:pt idx="796">
                  <c:v>13.267</c:v>
                </c:pt>
                <c:pt idx="797">
                  <c:v>13.283</c:v>
                </c:pt>
                <c:pt idx="798">
                  <c:v>13.300</c:v>
                </c:pt>
                <c:pt idx="799">
                  <c:v>13.317</c:v>
                </c:pt>
                <c:pt idx="800">
                  <c:v>13.333</c:v>
                </c:pt>
                <c:pt idx="801">
                  <c:v>13.350</c:v>
                </c:pt>
                <c:pt idx="802">
                  <c:v>13.367</c:v>
                </c:pt>
                <c:pt idx="803">
                  <c:v>13.383</c:v>
                </c:pt>
                <c:pt idx="804">
                  <c:v>13.400</c:v>
                </c:pt>
                <c:pt idx="805">
                  <c:v>13.417</c:v>
                </c:pt>
                <c:pt idx="806">
                  <c:v>13.433</c:v>
                </c:pt>
                <c:pt idx="807">
                  <c:v>13.450</c:v>
                </c:pt>
                <c:pt idx="808">
                  <c:v>13.467</c:v>
                </c:pt>
                <c:pt idx="809">
                  <c:v>13.483</c:v>
                </c:pt>
                <c:pt idx="810">
                  <c:v>13.500</c:v>
                </c:pt>
                <c:pt idx="811">
                  <c:v>13.517</c:v>
                </c:pt>
                <c:pt idx="812">
                  <c:v>13.533</c:v>
                </c:pt>
                <c:pt idx="813">
                  <c:v>13.550</c:v>
                </c:pt>
                <c:pt idx="814">
                  <c:v>13.567</c:v>
                </c:pt>
                <c:pt idx="815">
                  <c:v>13.583</c:v>
                </c:pt>
                <c:pt idx="816">
                  <c:v>13.600</c:v>
                </c:pt>
                <c:pt idx="817">
                  <c:v>13.617</c:v>
                </c:pt>
                <c:pt idx="818">
                  <c:v>13.633</c:v>
                </c:pt>
                <c:pt idx="819">
                  <c:v>13.650</c:v>
                </c:pt>
                <c:pt idx="820">
                  <c:v>13.667</c:v>
                </c:pt>
                <c:pt idx="821">
                  <c:v>13.683</c:v>
                </c:pt>
                <c:pt idx="822">
                  <c:v>13.700</c:v>
                </c:pt>
                <c:pt idx="823">
                  <c:v>13.717</c:v>
                </c:pt>
                <c:pt idx="824">
                  <c:v>13.733</c:v>
                </c:pt>
                <c:pt idx="825">
                  <c:v>13.750</c:v>
                </c:pt>
                <c:pt idx="826">
                  <c:v>13.767</c:v>
                </c:pt>
                <c:pt idx="827">
                  <c:v>13.783</c:v>
                </c:pt>
                <c:pt idx="828">
                  <c:v>13.800</c:v>
                </c:pt>
                <c:pt idx="829">
                  <c:v>13.817</c:v>
                </c:pt>
                <c:pt idx="830">
                  <c:v>13.833</c:v>
                </c:pt>
                <c:pt idx="831">
                  <c:v>13.850</c:v>
                </c:pt>
                <c:pt idx="832">
                  <c:v>13.867</c:v>
                </c:pt>
                <c:pt idx="833">
                  <c:v>13.883</c:v>
                </c:pt>
                <c:pt idx="834">
                  <c:v>13.900</c:v>
                </c:pt>
                <c:pt idx="835">
                  <c:v>13.917</c:v>
                </c:pt>
                <c:pt idx="836">
                  <c:v>13.933</c:v>
                </c:pt>
                <c:pt idx="837">
                  <c:v>13.950</c:v>
                </c:pt>
                <c:pt idx="838">
                  <c:v>13.967</c:v>
                </c:pt>
                <c:pt idx="839">
                  <c:v>13.983</c:v>
                </c:pt>
                <c:pt idx="840">
                  <c:v>14.000</c:v>
                </c:pt>
                <c:pt idx="841">
                  <c:v>14.017</c:v>
                </c:pt>
                <c:pt idx="842">
                  <c:v>14.033</c:v>
                </c:pt>
                <c:pt idx="843">
                  <c:v>14.050</c:v>
                </c:pt>
                <c:pt idx="844">
                  <c:v>14.067</c:v>
                </c:pt>
                <c:pt idx="845">
                  <c:v>14.083</c:v>
                </c:pt>
              </c:strCache>
            </c:strRef>
          </c:xVal>
          <c:yVal>
            <c:numRef>
              <c:f>coco2type3!$D$6:$D$851</c:f>
              <c:numCache>
                <c:formatCode>General</c:formatCode>
                <c:ptCount val="84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1</c:v>
                </c:pt>
                <c:pt idx="256">
                  <c:v>1</c:v>
                </c:pt>
                <c:pt idx="257">
                  <c:v>1</c:v>
                </c:pt>
                <c:pt idx="258">
                  <c:v>2</c:v>
                </c:pt>
                <c:pt idx="259">
                  <c:v>2</c:v>
                </c:pt>
                <c:pt idx="260">
                  <c:v>2</c:v>
                </c:pt>
                <c:pt idx="261">
                  <c:v>2</c:v>
                </c:pt>
                <c:pt idx="262">
                  <c:v>3</c:v>
                </c:pt>
                <c:pt idx="263">
                  <c:v>3</c:v>
                </c:pt>
                <c:pt idx="264">
                  <c:v>3</c:v>
                </c:pt>
                <c:pt idx="265">
                  <c:v>3</c:v>
                </c:pt>
                <c:pt idx="266">
                  <c:v>4</c:v>
                </c:pt>
                <c:pt idx="267">
                  <c:v>4</c:v>
                </c:pt>
                <c:pt idx="268">
                  <c:v>4</c:v>
                </c:pt>
                <c:pt idx="269">
                  <c:v>3</c:v>
                </c:pt>
                <c:pt idx="270">
                  <c:v>4</c:v>
                </c:pt>
                <c:pt idx="271">
                  <c:v>4</c:v>
                </c:pt>
                <c:pt idx="272">
                  <c:v>4</c:v>
                </c:pt>
                <c:pt idx="273">
                  <c:v>4</c:v>
                </c:pt>
                <c:pt idx="274">
                  <c:v>5</c:v>
                </c:pt>
                <c:pt idx="275">
                  <c:v>5</c:v>
                </c:pt>
                <c:pt idx="276">
                  <c:v>6</c:v>
                </c:pt>
                <c:pt idx="277">
                  <c:v>6</c:v>
                </c:pt>
                <c:pt idx="278">
                  <c:v>6</c:v>
                </c:pt>
                <c:pt idx="279">
                  <c:v>7</c:v>
                </c:pt>
                <c:pt idx="280">
                  <c:v>7</c:v>
                </c:pt>
                <c:pt idx="281">
                  <c:v>7</c:v>
                </c:pt>
                <c:pt idx="282">
                  <c:v>7</c:v>
                </c:pt>
                <c:pt idx="283">
                  <c:v>7</c:v>
                </c:pt>
                <c:pt idx="284">
                  <c:v>7</c:v>
                </c:pt>
                <c:pt idx="285">
                  <c:v>7</c:v>
                </c:pt>
                <c:pt idx="286">
                  <c:v>8</c:v>
                </c:pt>
                <c:pt idx="287">
                  <c:v>8</c:v>
                </c:pt>
                <c:pt idx="288">
                  <c:v>9</c:v>
                </c:pt>
                <c:pt idx="289">
                  <c:v>9</c:v>
                </c:pt>
                <c:pt idx="290">
                  <c:v>10</c:v>
                </c:pt>
                <c:pt idx="291">
                  <c:v>10</c:v>
                </c:pt>
                <c:pt idx="292">
                  <c:v>11</c:v>
                </c:pt>
                <c:pt idx="293">
                  <c:v>12</c:v>
                </c:pt>
                <c:pt idx="294">
                  <c:v>12</c:v>
                </c:pt>
                <c:pt idx="295">
                  <c:v>13</c:v>
                </c:pt>
                <c:pt idx="296">
                  <c:v>13</c:v>
                </c:pt>
                <c:pt idx="297">
                  <c:v>14</c:v>
                </c:pt>
                <c:pt idx="298">
                  <c:v>14</c:v>
                </c:pt>
                <c:pt idx="299">
                  <c:v>14</c:v>
                </c:pt>
                <c:pt idx="300">
                  <c:v>14</c:v>
                </c:pt>
                <c:pt idx="301">
                  <c:v>15</c:v>
                </c:pt>
                <c:pt idx="302">
                  <c:v>15</c:v>
                </c:pt>
                <c:pt idx="303">
                  <c:v>15</c:v>
                </c:pt>
                <c:pt idx="304">
                  <c:v>15</c:v>
                </c:pt>
                <c:pt idx="305">
                  <c:v>16</c:v>
                </c:pt>
                <c:pt idx="306">
                  <c:v>16</c:v>
                </c:pt>
                <c:pt idx="307">
                  <c:v>17</c:v>
                </c:pt>
                <c:pt idx="308">
                  <c:v>17</c:v>
                </c:pt>
                <c:pt idx="309">
                  <c:v>18</c:v>
                </c:pt>
                <c:pt idx="310">
                  <c:v>18</c:v>
                </c:pt>
                <c:pt idx="311">
                  <c:v>19</c:v>
                </c:pt>
                <c:pt idx="312">
                  <c:v>20</c:v>
                </c:pt>
                <c:pt idx="313">
                  <c:v>20</c:v>
                </c:pt>
                <c:pt idx="314">
                  <c:v>21</c:v>
                </c:pt>
                <c:pt idx="315">
                  <c:v>22</c:v>
                </c:pt>
                <c:pt idx="316">
                  <c:v>23</c:v>
                </c:pt>
                <c:pt idx="317">
                  <c:v>34</c:v>
                </c:pt>
                <c:pt idx="318">
                  <c:v>34</c:v>
                </c:pt>
                <c:pt idx="319">
                  <c:v>34</c:v>
                </c:pt>
                <c:pt idx="320">
                  <c:v>34</c:v>
                </c:pt>
                <c:pt idx="321">
                  <c:v>34</c:v>
                </c:pt>
                <c:pt idx="322">
                  <c:v>33</c:v>
                </c:pt>
                <c:pt idx="323">
                  <c:v>33</c:v>
                </c:pt>
                <c:pt idx="324">
                  <c:v>33</c:v>
                </c:pt>
                <c:pt idx="325">
                  <c:v>33</c:v>
                </c:pt>
                <c:pt idx="326">
                  <c:v>33</c:v>
                </c:pt>
                <c:pt idx="327">
                  <c:v>33</c:v>
                </c:pt>
                <c:pt idx="328">
                  <c:v>32</c:v>
                </c:pt>
                <c:pt idx="329">
                  <c:v>32</c:v>
                </c:pt>
                <c:pt idx="330">
                  <c:v>31</c:v>
                </c:pt>
                <c:pt idx="331">
                  <c:v>31</c:v>
                </c:pt>
                <c:pt idx="332">
                  <c:v>31</c:v>
                </c:pt>
                <c:pt idx="333">
                  <c:v>31</c:v>
                </c:pt>
                <c:pt idx="334">
                  <c:v>31</c:v>
                </c:pt>
                <c:pt idx="335">
                  <c:v>31</c:v>
                </c:pt>
                <c:pt idx="336">
                  <c:v>31</c:v>
                </c:pt>
                <c:pt idx="337">
                  <c:v>31</c:v>
                </c:pt>
                <c:pt idx="338">
                  <c:v>32</c:v>
                </c:pt>
                <c:pt idx="339">
                  <c:v>32</c:v>
                </c:pt>
                <c:pt idx="340">
                  <c:v>33</c:v>
                </c:pt>
                <c:pt idx="341">
                  <c:v>34</c:v>
                </c:pt>
                <c:pt idx="342">
                  <c:v>44</c:v>
                </c:pt>
                <c:pt idx="343">
                  <c:v>45</c:v>
                </c:pt>
                <c:pt idx="344">
                  <c:v>46</c:v>
                </c:pt>
                <c:pt idx="345">
                  <c:v>57</c:v>
                </c:pt>
                <c:pt idx="346">
                  <c:v>57</c:v>
                </c:pt>
                <c:pt idx="347">
                  <c:v>57</c:v>
                </c:pt>
                <c:pt idx="348">
                  <c:v>57</c:v>
                </c:pt>
                <c:pt idx="349">
                  <c:v>58</c:v>
                </c:pt>
                <c:pt idx="350">
                  <c:v>58</c:v>
                </c:pt>
                <c:pt idx="351">
                  <c:v>58</c:v>
                </c:pt>
                <c:pt idx="352">
                  <c:v>58</c:v>
                </c:pt>
                <c:pt idx="353">
                  <c:v>58</c:v>
                </c:pt>
                <c:pt idx="354">
                  <c:v>58</c:v>
                </c:pt>
                <c:pt idx="355">
                  <c:v>57</c:v>
                </c:pt>
                <c:pt idx="356">
                  <c:v>57</c:v>
                </c:pt>
                <c:pt idx="357">
                  <c:v>57</c:v>
                </c:pt>
                <c:pt idx="358">
                  <c:v>57</c:v>
                </c:pt>
                <c:pt idx="359">
                  <c:v>57</c:v>
                </c:pt>
                <c:pt idx="360">
                  <c:v>57</c:v>
                </c:pt>
                <c:pt idx="361">
                  <c:v>57</c:v>
                </c:pt>
                <c:pt idx="362">
                  <c:v>57</c:v>
                </c:pt>
                <c:pt idx="363">
                  <c:v>58</c:v>
                </c:pt>
                <c:pt idx="364">
                  <c:v>58</c:v>
                </c:pt>
                <c:pt idx="365">
                  <c:v>58</c:v>
                </c:pt>
                <c:pt idx="366">
                  <c:v>58</c:v>
                </c:pt>
                <c:pt idx="367">
                  <c:v>58</c:v>
                </c:pt>
                <c:pt idx="368">
                  <c:v>58</c:v>
                </c:pt>
                <c:pt idx="369">
                  <c:v>58</c:v>
                </c:pt>
                <c:pt idx="370">
                  <c:v>58</c:v>
                </c:pt>
                <c:pt idx="371">
                  <c:v>59</c:v>
                </c:pt>
                <c:pt idx="372">
                  <c:v>59</c:v>
                </c:pt>
                <c:pt idx="373">
                  <c:v>59</c:v>
                </c:pt>
                <c:pt idx="374">
                  <c:v>58</c:v>
                </c:pt>
                <c:pt idx="375">
                  <c:v>58</c:v>
                </c:pt>
                <c:pt idx="376">
                  <c:v>57</c:v>
                </c:pt>
                <c:pt idx="377">
                  <c:v>57</c:v>
                </c:pt>
                <c:pt idx="378">
                  <c:v>58</c:v>
                </c:pt>
                <c:pt idx="379">
                  <c:v>68</c:v>
                </c:pt>
                <c:pt idx="380">
                  <c:v>69</c:v>
                </c:pt>
                <c:pt idx="381">
                  <c:v>69</c:v>
                </c:pt>
                <c:pt idx="382">
                  <c:v>69</c:v>
                </c:pt>
                <c:pt idx="383">
                  <c:v>70</c:v>
                </c:pt>
                <c:pt idx="384">
                  <c:v>70</c:v>
                </c:pt>
                <c:pt idx="385">
                  <c:v>70</c:v>
                </c:pt>
                <c:pt idx="386">
                  <c:v>70</c:v>
                </c:pt>
                <c:pt idx="387">
                  <c:v>71</c:v>
                </c:pt>
                <c:pt idx="388">
                  <c:v>72</c:v>
                </c:pt>
                <c:pt idx="389">
                  <c:v>72</c:v>
                </c:pt>
                <c:pt idx="390">
                  <c:v>73</c:v>
                </c:pt>
                <c:pt idx="391">
                  <c:v>73</c:v>
                </c:pt>
                <c:pt idx="392">
                  <c:v>73</c:v>
                </c:pt>
                <c:pt idx="393">
                  <c:v>74</c:v>
                </c:pt>
                <c:pt idx="394">
                  <c:v>75</c:v>
                </c:pt>
                <c:pt idx="395">
                  <c:v>89</c:v>
                </c:pt>
                <c:pt idx="396">
                  <c:v>89</c:v>
                </c:pt>
                <c:pt idx="397">
                  <c:v>90</c:v>
                </c:pt>
                <c:pt idx="398">
                  <c:v>91</c:v>
                </c:pt>
                <c:pt idx="399">
                  <c:v>102</c:v>
                </c:pt>
                <c:pt idx="400">
                  <c:v>103</c:v>
                </c:pt>
                <c:pt idx="401">
                  <c:v>103</c:v>
                </c:pt>
                <c:pt idx="402">
                  <c:v>103</c:v>
                </c:pt>
                <c:pt idx="403">
                  <c:v>104</c:v>
                </c:pt>
                <c:pt idx="404">
                  <c:v>104</c:v>
                </c:pt>
                <c:pt idx="405">
                  <c:v>115</c:v>
                </c:pt>
                <c:pt idx="406">
                  <c:v>116</c:v>
                </c:pt>
                <c:pt idx="407">
                  <c:v>128</c:v>
                </c:pt>
                <c:pt idx="408">
                  <c:v>128</c:v>
                </c:pt>
                <c:pt idx="409">
                  <c:v>128</c:v>
                </c:pt>
                <c:pt idx="410">
                  <c:v>128</c:v>
                </c:pt>
                <c:pt idx="411">
                  <c:v>128</c:v>
                </c:pt>
                <c:pt idx="412">
                  <c:v>129</c:v>
                </c:pt>
                <c:pt idx="413">
                  <c:v>129</c:v>
                </c:pt>
                <c:pt idx="414">
                  <c:v>130</c:v>
                </c:pt>
                <c:pt idx="415">
                  <c:v>143</c:v>
                </c:pt>
                <c:pt idx="416">
                  <c:v>143</c:v>
                </c:pt>
                <c:pt idx="417">
                  <c:v>142</c:v>
                </c:pt>
                <c:pt idx="418">
                  <c:v>131</c:v>
                </c:pt>
                <c:pt idx="419">
                  <c:v>131</c:v>
                </c:pt>
                <c:pt idx="420">
                  <c:v>131</c:v>
                </c:pt>
                <c:pt idx="421">
                  <c:v>131</c:v>
                </c:pt>
                <c:pt idx="422">
                  <c:v>131</c:v>
                </c:pt>
                <c:pt idx="423">
                  <c:v>132</c:v>
                </c:pt>
                <c:pt idx="424">
                  <c:v>133</c:v>
                </c:pt>
                <c:pt idx="425">
                  <c:v>133</c:v>
                </c:pt>
                <c:pt idx="426">
                  <c:v>134</c:v>
                </c:pt>
                <c:pt idx="427">
                  <c:v>134</c:v>
                </c:pt>
                <c:pt idx="428">
                  <c:v>134</c:v>
                </c:pt>
                <c:pt idx="429">
                  <c:v>134</c:v>
                </c:pt>
                <c:pt idx="430">
                  <c:v>135</c:v>
                </c:pt>
                <c:pt idx="431">
                  <c:v>136</c:v>
                </c:pt>
                <c:pt idx="432">
                  <c:v>136</c:v>
                </c:pt>
                <c:pt idx="433">
                  <c:v>137</c:v>
                </c:pt>
                <c:pt idx="434">
                  <c:v>137</c:v>
                </c:pt>
                <c:pt idx="435">
                  <c:v>138</c:v>
                </c:pt>
                <c:pt idx="436">
                  <c:v>138</c:v>
                </c:pt>
                <c:pt idx="437">
                  <c:v>138</c:v>
                </c:pt>
                <c:pt idx="438">
                  <c:v>139</c:v>
                </c:pt>
                <c:pt idx="439">
                  <c:v>139</c:v>
                </c:pt>
                <c:pt idx="440">
                  <c:v>140</c:v>
                </c:pt>
                <c:pt idx="441">
                  <c:v>154</c:v>
                </c:pt>
                <c:pt idx="442">
                  <c:v>155</c:v>
                </c:pt>
                <c:pt idx="443">
                  <c:v>170</c:v>
                </c:pt>
                <c:pt idx="444">
                  <c:v>170</c:v>
                </c:pt>
                <c:pt idx="445">
                  <c:v>169</c:v>
                </c:pt>
                <c:pt idx="446">
                  <c:v>169</c:v>
                </c:pt>
                <c:pt idx="447">
                  <c:v>169</c:v>
                </c:pt>
                <c:pt idx="448">
                  <c:v>169</c:v>
                </c:pt>
                <c:pt idx="449">
                  <c:v>169</c:v>
                </c:pt>
                <c:pt idx="450">
                  <c:v>168</c:v>
                </c:pt>
                <c:pt idx="451">
                  <c:v>168</c:v>
                </c:pt>
                <c:pt idx="452">
                  <c:v>167</c:v>
                </c:pt>
                <c:pt idx="453">
                  <c:v>168</c:v>
                </c:pt>
                <c:pt idx="454">
                  <c:v>168</c:v>
                </c:pt>
                <c:pt idx="455">
                  <c:v>179</c:v>
                </c:pt>
                <c:pt idx="456">
                  <c:v>179</c:v>
                </c:pt>
                <c:pt idx="457">
                  <c:v>180</c:v>
                </c:pt>
                <c:pt idx="458">
                  <c:v>180</c:v>
                </c:pt>
                <c:pt idx="459">
                  <c:v>180</c:v>
                </c:pt>
                <c:pt idx="460">
                  <c:v>180</c:v>
                </c:pt>
                <c:pt idx="461">
                  <c:v>180</c:v>
                </c:pt>
                <c:pt idx="462">
                  <c:v>180</c:v>
                </c:pt>
                <c:pt idx="463">
                  <c:v>180</c:v>
                </c:pt>
                <c:pt idx="464">
                  <c:v>180</c:v>
                </c:pt>
                <c:pt idx="465">
                  <c:v>180</c:v>
                </c:pt>
                <c:pt idx="466">
                  <c:v>181</c:v>
                </c:pt>
                <c:pt idx="467">
                  <c:v>182</c:v>
                </c:pt>
                <c:pt idx="468">
                  <c:v>196</c:v>
                </c:pt>
                <c:pt idx="469">
                  <c:v>196</c:v>
                </c:pt>
                <c:pt idx="470">
                  <c:v>196</c:v>
                </c:pt>
                <c:pt idx="471">
                  <c:v>196</c:v>
                </c:pt>
                <c:pt idx="472">
                  <c:v>196</c:v>
                </c:pt>
                <c:pt idx="473">
                  <c:v>197</c:v>
                </c:pt>
                <c:pt idx="474">
                  <c:v>224</c:v>
                </c:pt>
                <c:pt idx="475">
                  <c:v>236</c:v>
                </c:pt>
                <c:pt idx="476">
                  <c:v>237</c:v>
                </c:pt>
                <c:pt idx="477">
                  <c:v>253</c:v>
                </c:pt>
                <c:pt idx="478">
                  <c:v>253</c:v>
                </c:pt>
                <c:pt idx="479">
                  <c:v>254</c:v>
                </c:pt>
                <c:pt idx="480">
                  <c:v>255</c:v>
                </c:pt>
                <c:pt idx="481">
                  <c:v>254</c:v>
                </c:pt>
                <c:pt idx="482">
                  <c:v>242</c:v>
                </c:pt>
                <c:pt idx="483">
                  <c:v>241</c:v>
                </c:pt>
                <c:pt idx="484">
                  <c:v>241</c:v>
                </c:pt>
                <c:pt idx="485">
                  <c:v>242</c:v>
                </c:pt>
                <c:pt idx="486">
                  <c:v>242</c:v>
                </c:pt>
                <c:pt idx="487">
                  <c:v>243</c:v>
                </c:pt>
                <c:pt idx="488">
                  <c:v>255</c:v>
                </c:pt>
                <c:pt idx="489">
                  <c:v>256</c:v>
                </c:pt>
                <c:pt idx="490">
                  <c:v>270</c:v>
                </c:pt>
                <c:pt idx="491">
                  <c:v>285</c:v>
                </c:pt>
                <c:pt idx="492">
                  <c:v>300</c:v>
                </c:pt>
                <c:pt idx="493">
                  <c:v>301</c:v>
                </c:pt>
                <c:pt idx="494">
                  <c:v>300</c:v>
                </c:pt>
                <c:pt idx="495">
                  <c:v>278</c:v>
                </c:pt>
                <c:pt idx="496">
                  <c:v>277</c:v>
                </c:pt>
                <c:pt idx="497">
                  <c:v>277</c:v>
                </c:pt>
                <c:pt idx="498">
                  <c:v>277</c:v>
                </c:pt>
                <c:pt idx="499">
                  <c:v>276</c:v>
                </c:pt>
                <c:pt idx="500">
                  <c:v>259</c:v>
                </c:pt>
                <c:pt idx="501">
                  <c:v>258</c:v>
                </c:pt>
                <c:pt idx="502">
                  <c:v>258</c:v>
                </c:pt>
                <c:pt idx="503">
                  <c:v>258</c:v>
                </c:pt>
                <c:pt idx="504">
                  <c:v>259</c:v>
                </c:pt>
                <c:pt idx="505">
                  <c:v>277</c:v>
                </c:pt>
                <c:pt idx="506">
                  <c:v>278</c:v>
                </c:pt>
                <c:pt idx="507">
                  <c:v>291</c:v>
                </c:pt>
                <c:pt idx="508">
                  <c:v>292</c:v>
                </c:pt>
                <c:pt idx="509">
                  <c:v>305</c:v>
                </c:pt>
                <c:pt idx="510">
                  <c:v>316</c:v>
                </c:pt>
                <c:pt idx="511">
                  <c:v>317</c:v>
                </c:pt>
                <c:pt idx="512">
                  <c:v>317</c:v>
                </c:pt>
                <c:pt idx="513">
                  <c:v>328</c:v>
                </c:pt>
                <c:pt idx="514">
                  <c:v>328</c:v>
                </c:pt>
                <c:pt idx="515">
                  <c:v>329</c:v>
                </c:pt>
                <c:pt idx="516">
                  <c:v>329</c:v>
                </c:pt>
                <c:pt idx="517">
                  <c:v>329</c:v>
                </c:pt>
                <c:pt idx="518">
                  <c:v>329</c:v>
                </c:pt>
                <c:pt idx="519">
                  <c:v>330</c:v>
                </c:pt>
                <c:pt idx="520">
                  <c:v>343</c:v>
                </c:pt>
                <c:pt idx="521">
                  <c:v>343</c:v>
                </c:pt>
                <c:pt idx="522">
                  <c:v>355</c:v>
                </c:pt>
                <c:pt idx="523">
                  <c:v>355</c:v>
                </c:pt>
                <c:pt idx="524">
                  <c:v>355</c:v>
                </c:pt>
                <c:pt idx="525">
                  <c:v>355</c:v>
                </c:pt>
                <c:pt idx="526">
                  <c:v>355</c:v>
                </c:pt>
                <c:pt idx="527">
                  <c:v>356</c:v>
                </c:pt>
                <c:pt idx="528">
                  <c:v>368</c:v>
                </c:pt>
                <c:pt idx="529">
                  <c:v>369</c:v>
                </c:pt>
                <c:pt idx="530">
                  <c:v>383</c:v>
                </c:pt>
                <c:pt idx="531">
                  <c:v>383</c:v>
                </c:pt>
                <c:pt idx="532">
                  <c:v>384</c:v>
                </c:pt>
                <c:pt idx="533">
                  <c:v>384</c:v>
                </c:pt>
                <c:pt idx="534">
                  <c:v>384</c:v>
                </c:pt>
                <c:pt idx="535">
                  <c:v>384</c:v>
                </c:pt>
                <c:pt idx="536">
                  <c:v>384</c:v>
                </c:pt>
                <c:pt idx="537">
                  <c:v>383</c:v>
                </c:pt>
                <c:pt idx="538">
                  <c:v>382</c:v>
                </c:pt>
                <c:pt idx="539">
                  <c:v>382</c:v>
                </c:pt>
                <c:pt idx="540">
                  <c:v>381</c:v>
                </c:pt>
                <c:pt idx="541">
                  <c:v>381</c:v>
                </c:pt>
                <c:pt idx="542">
                  <c:v>381</c:v>
                </c:pt>
                <c:pt idx="543">
                  <c:v>382</c:v>
                </c:pt>
                <c:pt idx="544">
                  <c:v>395</c:v>
                </c:pt>
                <c:pt idx="545">
                  <c:v>407</c:v>
                </c:pt>
                <c:pt idx="546">
                  <c:v>407</c:v>
                </c:pt>
                <c:pt idx="547">
                  <c:v>407</c:v>
                </c:pt>
                <c:pt idx="548">
                  <c:v>406</c:v>
                </c:pt>
                <c:pt idx="549">
                  <c:v>395</c:v>
                </c:pt>
                <c:pt idx="550">
                  <c:v>395</c:v>
                </c:pt>
                <c:pt idx="551">
                  <c:v>413</c:v>
                </c:pt>
                <c:pt idx="552">
                  <c:v>434</c:v>
                </c:pt>
                <c:pt idx="553">
                  <c:v>454</c:v>
                </c:pt>
                <c:pt idx="554">
                  <c:v>464</c:v>
                </c:pt>
                <c:pt idx="555">
                  <c:v>464</c:v>
                </c:pt>
                <c:pt idx="556">
                  <c:v>465</c:v>
                </c:pt>
                <c:pt idx="557">
                  <c:v>487</c:v>
                </c:pt>
                <c:pt idx="558">
                  <c:v>488</c:v>
                </c:pt>
                <c:pt idx="559">
                  <c:v>487</c:v>
                </c:pt>
                <c:pt idx="560">
                  <c:v>487</c:v>
                </c:pt>
                <c:pt idx="561">
                  <c:v>476</c:v>
                </c:pt>
                <c:pt idx="562">
                  <c:v>476</c:v>
                </c:pt>
                <c:pt idx="563">
                  <c:v>476</c:v>
                </c:pt>
                <c:pt idx="564">
                  <c:v>476</c:v>
                </c:pt>
                <c:pt idx="565">
                  <c:v>476</c:v>
                </c:pt>
                <c:pt idx="566">
                  <c:v>476</c:v>
                </c:pt>
                <c:pt idx="567">
                  <c:v>476</c:v>
                </c:pt>
                <c:pt idx="568">
                  <c:v>476</c:v>
                </c:pt>
                <c:pt idx="569">
                  <c:v>477</c:v>
                </c:pt>
                <c:pt idx="570">
                  <c:v>514</c:v>
                </c:pt>
                <c:pt idx="571">
                  <c:v>550</c:v>
                </c:pt>
                <c:pt idx="572">
                  <c:v>581</c:v>
                </c:pt>
                <c:pt idx="573">
                  <c:v>581</c:v>
                </c:pt>
                <c:pt idx="574">
                  <c:v>565</c:v>
                </c:pt>
                <c:pt idx="575">
                  <c:v>537</c:v>
                </c:pt>
                <c:pt idx="576">
                  <c:v>515</c:v>
                </c:pt>
                <c:pt idx="577">
                  <c:v>514</c:v>
                </c:pt>
                <c:pt idx="578">
                  <c:v>515</c:v>
                </c:pt>
                <c:pt idx="579">
                  <c:v>515</c:v>
                </c:pt>
                <c:pt idx="580">
                  <c:v>515</c:v>
                </c:pt>
                <c:pt idx="581">
                  <c:v>516</c:v>
                </c:pt>
                <c:pt idx="582">
                  <c:v>516</c:v>
                </c:pt>
                <c:pt idx="583">
                  <c:v>516</c:v>
                </c:pt>
                <c:pt idx="584">
                  <c:v>490</c:v>
                </c:pt>
                <c:pt idx="585">
                  <c:v>476</c:v>
                </c:pt>
                <c:pt idx="586">
                  <c:v>476</c:v>
                </c:pt>
                <c:pt idx="587">
                  <c:v>476</c:v>
                </c:pt>
                <c:pt idx="588">
                  <c:v>490</c:v>
                </c:pt>
                <c:pt idx="589">
                  <c:v>515</c:v>
                </c:pt>
                <c:pt idx="590">
                  <c:v>526</c:v>
                </c:pt>
                <c:pt idx="591">
                  <c:v>527</c:v>
                </c:pt>
                <c:pt idx="592">
                  <c:v>527</c:v>
                </c:pt>
                <c:pt idx="593">
                  <c:v>552</c:v>
                </c:pt>
                <c:pt idx="594">
                  <c:v>577</c:v>
                </c:pt>
                <c:pt idx="595">
                  <c:v>607</c:v>
                </c:pt>
                <c:pt idx="596">
                  <c:v>642</c:v>
                </c:pt>
                <c:pt idx="597">
                  <c:v>679</c:v>
                </c:pt>
                <c:pt idx="598">
                  <c:v>719</c:v>
                </c:pt>
                <c:pt idx="599">
                  <c:v>747</c:v>
                </c:pt>
                <c:pt idx="600">
                  <c:v>747</c:v>
                </c:pt>
                <c:pt idx="601">
                  <c:v>747</c:v>
                </c:pt>
                <c:pt idx="602">
                  <c:v>746</c:v>
                </c:pt>
                <c:pt idx="603">
                  <c:v>745</c:v>
                </c:pt>
                <c:pt idx="604">
                  <c:v>731</c:v>
                </c:pt>
                <c:pt idx="605">
                  <c:v>704</c:v>
                </c:pt>
                <c:pt idx="606">
                  <c:v>677</c:v>
                </c:pt>
                <c:pt idx="607">
                  <c:v>660</c:v>
                </c:pt>
                <c:pt idx="608">
                  <c:v>659</c:v>
                </c:pt>
                <c:pt idx="609">
                  <c:v>647</c:v>
                </c:pt>
                <c:pt idx="610">
                  <c:v>646</c:v>
                </c:pt>
                <c:pt idx="611">
                  <c:v>646</c:v>
                </c:pt>
                <c:pt idx="612">
                  <c:v>647</c:v>
                </c:pt>
                <c:pt idx="613">
                  <c:v>668</c:v>
                </c:pt>
                <c:pt idx="614">
                  <c:v>669</c:v>
                </c:pt>
                <c:pt idx="615">
                  <c:v>682</c:v>
                </c:pt>
                <c:pt idx="616">
                  <c:v>682</c:v>
                </c:pt>
                <c:pt idx="617">
                  <c:v>693</c:v>
                </c:pt>
                <c:pt idx="618">
                  <c:v>693</c:v>
                </c:pt>
                <c:pt idx="619">
                  <c:v>707</c:v>
                </c:pt>
                <c:pt idx="620">
                  <c:v>720</c:v>
                </c:pt>
                <c:pt idx="621">
                  <c:v>733</c:v>
                </c:pt>
                <c:pt idx="622">
                  <c:v>755</c:v>
                </c:pt>
                <c:pt idx="623">
                  <c:v>755</c:v>
                </c:pt>
                <c:pt idx="624">
                  <c:v>756</c:v>
                </c:pt>
                <c:pt idx="625">
                  <c:v>755</c:v>
                </c:pt>
                <c:pt idx="626">
                  <c:v>756</c:v>
                </c:pt>
                <c:pt idx="627">
                  <c:v>784</c:v>
                </c:pt>
                <c:pt idx="628">
                  <c:v>784</c:v>
                </c:pt>
                <c:pt idx="629">
                  <c:v>760</c:v>
                </c:pt>
                <c:pt idx="630">
                  <c:v>745</c:v>
                </c:pt>
                <c:pt idx="631">
                  <c:v>746</c:v>
                </c:pt>
                <c:pt idx="632">
                  <c:v>746</c:v>
                </c:pt>
                <c:pt idx="633">
                  <c:v>769</c:v>
                </c:pt>
                <c:pt idx="634">
                  <c:v>801</c:v>
                </c:pt>
                <c:pt idx="635">
                  <c:v>834</c:v>
                </c:pt>
                <c:pt idx="636">
                  <c:v>857</c:v>
                </c:pt>
                <c:pt idx="637">
                  <c:v>858</c:v>
                </c:pt>
                <c:pt idx="638">
                  <c:v>879</c:v>
                </c:pt>
                <c:pt idx="639">
                  <c:v>900</c:v>
                </c:pt>
                <c:pt idx="640">
                  <c:v>919</c:v>
                </c:pt>
                <c:pt idx="641">
                  <c:v>920</c:v>
                </c:pt>
                <c:pt idx="642">
                  <c:v>920</c:v>
                </c:pt>
                <c:pt idx="643">
                  <c:v>919</c:v>
                </c:pt>
                <c:pt idx="644">
                  <c:v>920</c:v>
                </c:pt>
                <c:pt idx="645">
                  <c:v>920</c:v>
                </c:pt>
                <c:pt idx="646">
                  <c:v>919</c:v>
                </c:pt>
                <c:pt idx="647">
                  <c:v>906</c:v>
                </c:pt>
                <c:pt idx="648">
                  <c:v>917</c:v>
                </c:pt>
                <c:pt idx="649">
                  <c:v>918</c:v>
                </c:pt>
                <c:pt idx="650">
                  <c:v>919</c:v>
                </c:pt>
                <c:pt idx="651">
                  <c:v>935</c:v>
                </c:pt>
                <c:pt idx="652">
                  <c:v>936</c:v>
                </c:pt>
                <c:pt idx="653">
                  <c:v>936</c:v>
                </c:pt>
                <c:pt idx="654">
                  <c:v>937</c:v>
                </c:pt>
                <c:pt idx="655">
                  <c:v>937</c:v>
                </c:pt>
                <c:pt idx="656">
                  <c:v>938</c:v>
                </c:pt>
                <c:pt idx="657">
                  <c:v>938</c:v>
                </c:pt>
                <c:pt idx="658">
                  <c:v>939</c:v>
                </c:pt>
                <c:pt idx="659">
                  <c:v>939</c:v>
                </c:pt>
                <c:pt idx="660">
                  <c:v>939</c:v>
                </c:pt>
                <c:pt idx="661">
                  <c:v>940</c:v>
                </c:pt>
                <c:pt idx="662">
                  <c:v>940</c:v>
                </c:pt>
                <c:pt idx="663">
                  <c:v>940</c:v>
                </c:pt>
                <c:pt idx="664">
                  <c:v>940</c:v>
                </c:pt>
                <c:pt idx="665">
                  <c:v>941</c:v>
                </c:pt>
                <c:pt idx="666">
                  <c:v>941</c:v>
                </c:pt>
                <c:pt idx="667">
                  <c:v>941</c:v>
                </c:pt>
                <c:pt idx="668">
                  <c:v>941</c:v>
                </c:pt>
                <c:pt idx="669">
                  <c:v>941</c:v>
                </c:pt>
                <c:pt idx="670">
                  <c:v>941</c:v>
                </c:pt>
                <c:pt idx="671">
                  <c:v>941</c:v>
                </c:pt>
                <c:pt idx="672">
                  <c:v>942</c:v>
                </c:pt>
                <c:pt idx="673">
                  <c:v>942</c:v>
                </c:pt>
                <c:pt idx="674">
                  <c:v>942</c:v>
                </c:pt>
                <c:pt idx="675">
                  <c:v>942</c:v>
                </c:pt>
                <c:pt idx="676">
                  <c:v>942</c:v>
                </c:pt>
                <c:pt idx="677">
                  <c:v>942</c:v>
                </c:pt>
                <c:pt idx="678">
                  <c:v>942</c:v>
                </c:pt>
                <c:pt idx="679">
                  <c:v>942</c:v>
                </c:pt>
                <c:pt idx="680">
                  <c:v>942</c:v>
                </c:pt>
                <c:pt idx="681">
                  <c:v>942</c:v>
                </c:pt>
                <c:pt idx="682">
                  <c:v>942</c:v>
                </c:pt>
                <c:pt idx="683">
                  <c:v>942</c:v>
                </c:pt>
                <c:pt idx="684">
                  <c:v>942</c:v>
                </c:pt>
                <c:pt idx="685">
                  <c:v>942</c:v>
                </c:pt>
                <c:pt idx="686">
                  <c:v>942</c:v>
                </c:pt>
                <c:pt idx="687">
                  <c:v>942</c:v>
                </c:pt>
                <c:pt idx="688">
                  <c:v>942</c:v>
                </c:pt>
                <c:pt idx="689">
                  <c:v>942</c:v>
                </c:pt>
                <c:pt idx="690">
                  <c:v>942</c:v>
                </c:pt>
                <c:pt idx="691">
                  <c:v>942</c:v>
                </c:pt>
                <c:pt idx="692">
                  <c:v>942</c:v>
                </c:pt>
                <c:pt idx="693">
                  <c:v>942</c:v>
                </c:pt>
                <c:pt idx="694">
                  <c:v>942</c:v>
                </c:pt>
                <c:pt idx="695">
                  <c:v>942</c:v>
                </c:pt>
                <c:pt idx="696">
                  <c:v>942</c:v>
                </c:pt>
                <c:pt idx="697">
                  <c:v>942</c:v>
                </c:pt>
                <c:pt idx="698">
                  <c:v>942</c:v>
                </c:pt>
                <c:pt idx="699">
                  <c:v>942</c:v>
                </c:pt>
                <c:pt idx="700">
                  <c:v>942</c:v>
                </c:pt>
                <c:pt idx="701">
                  <c:v>942</c:v>
                </c:pt>
                <c:pt idx="702">
                  <c:v>942</c:v>
                </c:pt>
                <c:pt idx="703">
                  <c:v>942</c:v>
                </c:pt>
                <c:pt idx="704">
                  <c:v>942</c:v>
                </c:pt>
                <c:pt idx="705">
                  <c:v>942</c:v>
                </c:pt>
                <c:pt idx="706">
                  <c:v>942</c:v>
                </c:pt>
                <c:pt idx="707">
                  <c:v>942</c:v>
                </c:pt>
                <c:pt idx="708">
                  <c:v>942</c:v>
                </c:pt>
                <c:pt idx="709">
                  <c:v>942</c:v>
                </c:pt>
                <c:pt idx="710">
                  <c:v>942</c:v>
                </c:pt>
                <c:pt idx="711">
                  <c:v>942</c:v>
                </c:pt>
                <c:pt idx="712">
                  <c:v>942</c:v>
                </c:pt>
                <c:pt idx="713">
                  <c:v>942</c:v>
                </c:pt>
                <c:pt idx="714">
                  <c:v>942</c:v>
                </c:pt>
                <c:pt idx="715">
                  <c:v>942</c:v>
                </c:pt>
                <c:pt idx="716">
                  <c:v>942</c:v>
                </c:pt>
                <c:pt idx="717">
                  <c:v>942</c:v>
                </c:pt>
                <c:pt idx="718">
                  <c:v>942</c:v>
                </c:pt>
                <c:pt idx="719">
                  <c:v>942</c:v>
                </c:pt>
                <c:pt idx="720">
                  <c:v>942</c:v>
                </c:pt>
                <c:pt idx="721">
                  <c:v>942</c:v>
                </c:pt>
                <c:pt idx="722">
                  <c:v>942</c:v>
                </c:pt>
                <c:pt idx="723">
                  <c:v>942</c:v>
                </c:pt>
                <c:pt idx="724">
                  <c:v>942</c:v>
                </c:pt>
                <c:pt idx="725">
                  <c:v>942</c:v>
                </c:pt>
                <c:pt idx="726">
                  <c:v>942</c:v>
                </c:pt>
                <c:pt idx="727">
                  <c:v>942</c:v>
                </c:pt>
                <c:pt idx="728">
                  <c:v>942</c:v>
                </c:pt>
                <c:pt idx="729">
                  <c:v>942</c:v>
                </c:pt>
                <c:pt idx="730">
                  <c:v>942</c:v>
                </c:pt>
                <c:pt idx="731">
                  <c:v>942</c:v>
                </c:pt>
                <c:pt idx="732">
                  <c:v>942</c:v>
                </c:pt>
                <c:pt idx="733">
                  <c:v>942</c:v>
                </c:pt>
                <c:pt idx="734">
                  <c:v>942</c:v>
                </c:pt>
                <c:pt idx="735">
                  <c:v>942</c:v>
                </c:pt>
                <c:pt idx="736">
                  <c:v>942</c:v>
                </c:pt>
                <c:pt idx="737">
                  <c:v>942</c:v>
                </c:pt>
                <c:pt idx="738">
                  <c:v>942</c:v>
                </c:pt>
                <c:pt idx="739">
                  <c:v>942</c:v>
                </c:pt>
                <c:pt idx="740">
                  <c:v>942</c:v>
                </c:pt>
                <c:pt idx="741">
                  <c:v>942</c:v>
                </c:pt>
                <c:pt idx="742">
                  <c:v>942</c:v>
                </c:pt>
                <c:pt idx="743">
                  <c:v>942</c:v>
                </c:pt>
                <c:pt idx="744">
                  <c:v>942</c:v>
                </c:pt>
                <c:pt idx="745">
                  <c:v>942</c:v>
                </c:pt>
                <c:pt idx="746">
                  <c:v>942</c:v>
                </c:pt>
                <c:pt idx="747">
                  <c:v>942</c:v>
                </c:pt>
                <c:pt idx="748">
                  <c:v>942</c:v>
                </c:pt>
                <c:pt idx="749">
                  <c:v>942</c:v>
                </c:pt>
                <c:pt idx="750">
                  <c:v>942</c:v>
                </c:pt>
                <c:pt idx="751">
                  <c:v>942</c:v>
                </c:pt>
                <c:pt idx="752">
                  <c:v>942</c:v>
                </c:pt>
                <c:pt idx="753">
                  <c:v>942</c:v>
                </c:pt>
                <c:pt idx="754">
                  <c:v>942</c:v>
                </c:pt>
                <c:pt idx="755">
                  <c:v>942</c:v>
                </c:pt>
                <c:pt idx="756">
                  <c:v>942</c:v>
                </c:pt>
                <c:pt idx="757">
                  <c:v>942</c:v>
                </c:pt>
                <c:pt idx="758">
                  <c:v>942</c:v>
                </c:pt>
                <c:pt idx="759">
                  <c:v>942</c:v>
                </c:pt>
                <c:pt idx="760">
                  <c:v>942</c:v>
                </c:pt>
                <c:pt idx="761">
                  <c:v>942</c:v>
                </c:pt>
                <c:pt idx="762">
                  <c:v>942</c:v>
                </c:pt>
                <c:pt idx="763">
                  <c:v>942</c:v>
                </c:pt>
                <c:pt idx="764">
                  <c:v>942</c:v>
                </c:pt>
                <c:pt idx="765">
                  <c:v>942</c:v>
                </c:pt>
                <c:pt idx="766">
                  <c:v>942</c:v>
                </c:pt>
                <c:pt idx="767">
                  <c:v>942</c:v>
                </c:pt>
                <c:pt idx="768">
                  <c:v>942</c:v>
                </c:pt>
                <c:pt idx="769">
                  <c:v>942</c:v>
                </c:pt>
                <c:pt idx="770">
                  <c:v>942</c:v>
                </c:pt>
                <c:pt idx="771">
                  <c:v>942</c:v>
                </c:pt>
                <c:pt idx="772">
                  <c:v>942</c:v>
                </c:pt>
                <c:pt idx="773">
                  <c:v>942</c:v>
                </c:pt>
                <c:pt idx="774">
                  <c:v>942</c:v>
                </c:pt>
                <c:pt idx="775">
                  <c:v>942</c:v>
                </c:pt>
                <c:pt idx="776">
                  <c:v>942</c:v>
                </c:pt>
                <c:pt idx="777">
                  <c:v>942</c:v>
                </c:pt>
                <c:pt idx="778">
                  <c:v>942</c:v>
                </c:pt>
                <c:pt idx="779">
                  <c:v>942</c:v>
                </c:pt>
                <c:pt idx="780">
                  <c:v>942</c:v>
                </c:pt>
                <c:pt idx="781">
                  <c:v>942</c:v>
                </c:pt>
                <c:pt idx="782">
                  <c:v>942</c:v>
                </c:pt>
                <c:pt idx="783">
                  <c:v>942</c:v>
                </c:pt>
                <c:pt idx="784">
                  <c:v>942</c:v>
                </c:pt>
                <c:pt idx="785">
                  <c:v>942</c:v>
                </c:pt>
                <c:pt idx="786">
                  <c:v>942</c:v>
                </c:pt>
                <c:pt idx="787">
                  <c:v>942</c:v>
                </c:pt>
                <c:pt idx="788">
                  <c:v>942</c:v>
                </c:pt>
                <c:pt idx="789">
                  <c:v>942</c:v>
                </c:pt>
                <c:pt idx="790">
                  <c:v>942</c:v>
                </c:pt>
                <c:pt idx="791">
                  <c:v>942</c:v>
                </c:pt>
                <c:pt idx="792">
                  <c:v>942</c:v>
                </c:pt>
                <c:pt idx="793">
                  <c:v>942</c:v>
                </c:pt>
                <c:pt idx="794">
                  <c:v>942</c:v>
                </c:pt>
                <c:pt idx="795">
                  <c:v>942</c:v>
                </c:pt>
                <c:pt idx="796">
                  <c:v>942</c:v>
                </c:pt>
                <c:pt idx="797">
                  <c:v>942</c:v>
                </c:pt>
                <c:pt idx="798">
                  <c:v>942</c:v>
                </c:pt>
                <c:pt idx="799">
                  <c:v>942</c:v>
                </c:pt>
                <c:pt idx="800">
                  <c:v>942</c:v>
                </c:pt>
                <c:pt idx="801">
                  <c:v>942</c:v>
                </c:pt>
                <c:pt idx="802">
                  <c:v>942</c:v>
                </c:pt>
                <c:pt idx="803">
                  <c:v>942</c:v>
                </c:pt>
                <c:pt idx="804">
                  <c:v>942</c:v>
                </c:pt>
                <c:pt idx="805">
                  <c:v>942</c:v>
                </c:pt>
                <c:pt idx="806">
                  <c:v>942</c:v>
                </c:pt>
                <c:pt idx="807">
                  <c:v>942</c:v>
                </c:pt>
                <c:pt idx="808">
                  <c:v>942</c:v>
                </c:pt>
                <c:pt idx="809">
                  <c:v>942</c:v>
                </c:pt>
                <c:pt idx="810">
                  <c:v>942</c:v>
                </c:pt>
                <c:pt idx="811">
                  <c:v>942</c:v>
                </c:pt>
                <c:pt idx="812">
                  <c:v>942</c:v>
                </c:pt>
                <c:pt idx="813">
                  <c:v>942</c:v>
                </c:pt>
                <c:pt idx="814">
                  <c:v>942</c:v>
                </c:pt>
                <c:pt idx="815">
                  <c:v>942</c:v>
                </c:pt>
                <c:pt idx="816">
                  <c:v>942</c:v>
                </c:pt>
                <c:pt idx="817">
                  <c:v>942</c:v>
                </c:pt>
                <c:pt idx="818">
                  <c:v>942</c:v>
                </c:pt>
                <c:pt idx="819">
                  <c:v>942</c:v>
                </c:pt>
                <c:pt idx="820">
                  <c:v>942</c:v>
                </c:pt>
                <c:pt idx="821">
                  <c:v>942</c:v>
                </c:pt>
                <c:pt idx="822">
                  <c:v>942</c:v>
                </c:pt>
                <c:pt idx="823">
                  <c:v>942</c:v>
                </c:pt>
                <c:pt idx="824">
                  <c:v>942</c:v>
                </c:pt>
                <c:pt idx="825">
                  <c:v>942</c:v>
                </c:pt>
                <c:pt idx="826">
                  <c:v>942</c:v>
                </c:pt>
                <c:pt idx="827">
                  <c:v>942</c:v>
                </c:pt>
                <c:pt idx="828">
                  <c:v>942</c:v>
                </c:pt>
                <c:pt idx="829">
                  <c:v>942</c:v>
                </c:pt>
                <c:pt idx="830">
                  <c:v>942</c:v>
                </c:pt>
                <c:pt idx="831">
                  <c:v>942</c:v>
                </c:pt>
                <c:pt idx="832">
                  <c:v>942</c:v>
                </c:pt>
                <c:pt idx="833">
                  <c:v>942</c:v>
                </c:pt>
                <c:pt idx="834">
                  <c:v>942</c:v>
                </c:pt>
                <c:pt idx="835">
                  <c:v>942</c:v>
                </c:pt>
                <c:pt idx="836">
                  <c:v>942</c:v>
                </c:pt>
                <c:pt idx="837">
                  <c:v>942</c:v>
                </c:pt>
                <c:pt idx="838">
                  <c:v>941</c:v>
                </c:pt>
                <c:pt idx="839">
                  <c:v>941</c:v>
                </c:pt>
                <c:pt idx="840">
                  <c:v>941</c:v>
                </c:pt>
                <c:pt idx="841">
                  <c:v>941</c:v>
                </c:pt>
                <c:pt idx="842">
                  <c:v>941</c:v>
                </c:pt>
                <c:pt idx="843">
                  <c:v>940</c:v>
                </c:pt>
                <c:pt idx="844">
                  <c:v>940</c:v>
                </c:pt>
                <c:pt idx="845">
                  <c:v>940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3C00-449C-96BF-6CA3248E84F4}"/>
            </c:ext>
          </c:extLst>
        </c:ser>
        <c:ser>
          <c:idx val="1"/>
          <c:order val="1"/>
          <c:tx>
            <c:v>[CO2]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strRef>
              <c:f>coco2type3!$C$6:$C$851</c:f>
              <c:strCache>
                <c:ptCount val="846"/>
                <c:pt idx="0">
                  <c:v>Time</c:v>
                </c:pt>
                <c:pt idx="1">
                  <c:v>0.017</c:v>
                </c:pt>
                <c:pt idx="2">
                  <c:v>0.033</c:v>
                </c:pt>
                <c:pt idx="3">
                  <c:v>0.050</c:v>
                </c:pt>
                <c:pt idx="4">
                  <c:v>0.067</c:v>
                </c:pt>
                <c:pt idx="5">
                  <c:v>0.083</c:v>
                </c:pt>
                <c:pt idx="6">
                  <c:v>0.100</c:v>
                </c:pt>
                <c:pt idx="7">
                  <c:v>0.117</c:v>
                </c:pt>
                <c:pt idx="8">
                  <c:v>0.133</c:v>
                </c:pt>
                <c:pt idx="9">
                  <c:v>0.150</c:v>
                </c:pt>
                <c:pt idx="10">
                  <c:v>0.167</c:v>
                </c:pt>
                <c:pt idx="11">
                  <c:v>0.183</c:v>
                </c:pt>
                <c:pt idx="12">
                  <c:v>0.200</c:v>
                </c:pt>
                <c:pt idx="13">
                  <c:v>0.217</c:v>
                </c:pt>
                <c:pt idx="14">
                  <c:v>0.233</c:v>
                </c:pt>
                <c:pt idx="15">
                  <c:v>0.250</c:v>
                </c:pt>
                <c:pt idx="16">
                  <c:v>0.267</c:v>
                </c:pt>
                <c:pt idx="17">
                  <c:v>0.283</c:v>
                </c:pt>
                <c:pt idx="18">
                  <c:v>0.300</c:v>
                </c:pt>
                <c:pt idx="19">
                  <c:v>0.317</c:v>
                </c:pt>
                <c:pt idx="20">
                  <c:v>0.333</c:v>
                </c:pt>
                <c:pt idx="21">
                  <c:v>0.350</c:v>
                </c:pt>
                <c:pt idx="22">
                  <c:v>0.367</c:v>
                </c:pt>
                <c:pt idx="23">
                  <c:v>0.383</c:v>
                </c:pt>
                <c:pt idx="24">
                  <c:v>0.400</c:v>
                </c:pt>
                <c:pt idx="25">
                  <c:v>0.417</c:v>
                </c:pt>
                <c:pt idx="26">
                  <c:v>0.433</c:v>
                </c:pt>
                <c:pt idx="27">
                  <c:v>0.450</c:v>
                </c:pt>
                <c:pt idx="28">
                  <c:v>0.467</c:v>
                </c:pt>
                <c:pt idx="29">
                  <c:v>0.483</c:v>
                </c:pt>
                <c:pt idx="30">
                  <c:v>0.500</c:v>
                </c:pt>
                <c:pt idx="31">
                  <c:v>0.517</c:v>
                </c:pt>
                <c:pt idx="32">
                  <c:v>0.533</c:v>
                </c:pt>
                <c:pt idx="33">
                  <c:v>0.550</c:v>
                </c:pt>
                <c:pt idx="34">
                  <c:v>0.567</c:v>
                </c:pt>
                <c:pt idx="35">
                  <c:v>0.583</c:v>
                </c:pt>
                <c:pt idx="36">
                  <c:v>0.600</c:v>
                </c:pt>
                <c:pt idx="37">
                  <c:v>0.617</c:v>
                </c:pt>
                <c:pt idx="38">
                  <c:v>0.633</c:v>
                </c:pt>
                <c:pt idx="39">
                  <c:v>0.650</c:v>
                </c:pt>
                <c:pt idx="40">
                  <c:v>0.667</c:v>
                </c:pt>
                <c:pt idx="41">
                  <c:v>0.683</c:v>
                </c:pt>
                <c:pt idx="42">
                  <c:v>0.700</c:v>
                </c:pt>
                <c:pt idx="43">
                  <c:v>0.717</c:v>
                </c:pt>
                <c:pt idx="44">
                  <c:v>0.733</c:v>
                </c:pt>
                <c:pt idx="45">
                  <c:v>0.750</c:v>
                </c:pt>
                <c:pt idx="46">
                  <c:v>0.767</c:v>
                </c:pt>
                <c:pt idx="47">
                  <c:v>0.783</c:v>
                </c:pt>
                <c:pt idx="48">
                  <c:v>0.800</c:v>
                </c:pt>
                <c:pt idx="49">
                  <c:v>0.817</c:v>
                </c:pt>
                <c:pt idx="50">
                  <c:v>0.833</c:v>
                </c:pt>
                <c:pt idx="51">
                  <c:v>0.850</c:v>
                </c:pt>
                <c:pt idx="52">
                  <c:v>0.867</c:v>
                </c:pt>
                <c:pt idx="53">
                  <c:v>0.883</c:v>
                </c:pt>
                <c:pt idx="54">
                  <c:v>0.900</c:v>
                </c:pt>
                <c:pt idx="55">
                  <c:v>0.917</c:v>
                </c:pt>
                <c:pt idx="56">
                  <c:v>0.933</c:v>
                </c:pt>
                <c:pt idx="57">
                  <c:v>0.950</c:v>
                </c:pt>
                <c:pt idx="58">
                  <c:v>0.967</c:v>
                </c:pt>
                <c:pt idx="59">
                  <c:v>0.983</c:v>
                </c:pt>
                <c:pt idx="60">
                  <c:v>1.000</c:v>
                </c:pt>
                <c:pt idx="61">
                  <c:v>1.017</c:v>
                </c:pt>
                <c:pt idx="62">
                  <c:v>1.033</c:v>
                </c:pt>
                <c:pt idx="63">
                  <c:v>1.050</c:v>
                </c:pt>
                <c:pt idx="64">
                  <c:v>1.067</c:v>
                </c:pt>
                <c:pt idx="65">
                  <c:v>1.083</c:v>
                </c:pt>
                <c:pt idx="66">
                  <c:v>1.100</c:v>
                </c:pt>
                <c:pt idx="67">
                  <c:v>1.117</c:v>
                </c:pt>
                <c:pt idx="68">
                  <c:v>1.133</c:v>
                </c:pt>
                <c:pt idx="69">
                  <c:v>1.150</c:v>
                </c:pt>
                <c:pt idx="70">
                  <c:v>1.167</c:v>
                </c:pt>
                <c:pt idx="71">
                  <c:v>1.183</c:v>
                </c:pt>
                <c:pt idx="72">
                  <c:v>1.200</c:v>
                </c:pt>
                <c:pt idx="73">
                  <c:v>1.217</c:v>
                </c:pt>
                <c:pt idx="74">
                  <c:v>1.233</c:v>
                </c:pt>
                <c:pt idx="75">
                  <c:v>1.250</c:v>
                </c:pt>
                <c:pt idx="76">
                  <c:v>1.267</c:v>
                </c:pt>
                <c:pt idx="77">
                  <c:v>1.283</c:v>
                </c:pt>
                <c:pt idx="78">
                  <c:v>1.300</c:v>
                </c:pt>
                <c:pt idx="79">
                  <c:v>1.317</c:v>
                </c:pt>
                <c:pt idx="80">
                  <c:v>1.333</c:v>
                </c:pt>
                <c:pt idx="81">
                  <c:v>1.350</c:v>
                </c:pt>
                <c:pt idx="82">
                  <c:v>1.367</c:v>
                </c:pt>
                <c:pt idx="83">
                  <c:v>1.383</c:v>
                </c:pt>
                <c:pt idx="84">
                  <c:v>1.400</c:v>
                </c:pt>
                <c:pt idx="85">
                  <c:v>1.417</c:v>
                </c:pt>
                <c:pt idx="86">
                  <c:v>1.433</c:v>
                </c:pt>
                <c:pt idx="87">
                  <c:v>1.450</c:v>
                </c:pt>
                <c:pt idx="88">
                  <c:v>1.467</c:v>
                </c:pt>
                <c:pt idx="89">
                  <c:v>1.483</c:v>
                </c:pt>
                <c:pt idx="90">
                  <c:v>1.500</c:v>
                </c:pt>
                <c:pt idx="91">
                  <c:v>1.517</c:v>
                </c:pt>
                <c:pt idx="92">
                  <c:v>1.533</c:v>
                </c:pt>
                <c:pt idx="93">
                  <c:v>1.550</c:v>
                </c:pt>
                <c:pt idx="94">
                  <c:v>1.567</c:v>
                </c:pt>
                <c:pt idx="95">
                  <c:v>1.583</c:v>
                </c:pt>
                <c:pt idx="96">
                  <c:v>1.600</c:v>
                </c:pt>
                <c:pt idx="97">
                  <c:v>1.617</c:v>
                </c:pt>
                <c:pt idx="98">
                  <c:v>1.633</c:v>
                </c:pt>
                <c:pt idx="99">
                  <c:v>1.650</c:v>
                </c:pt>
                <c:pt idx="100">
                  <c:v>1.667</c:v>
                </c:pt>
                <c:pt idx="101">
                  <c:v>1.683</c:v>
                </c:pt>
                <c:pt idx="102">
                  <c:v>1.700</c:v>
                </c:pt>
                <c:pt idx="103">
                  <c:v>1.717</c:v>
                </c:pt>
                <c:pt idx="104">
                  <c:v>1.733</c:v>
                </c:pt>
                <c:pt idx="105">
                  <c:v>1.750</c:v>
                </c:pt>
                <c:pt idx="106">
                  <c:v>1.767</c:v>
                </c:pt>
                <c:pt idx="107">
                  <c:v>1.783</c:v>
                </c:pt>
                <c:pt idx="108">
                  <c:v>1.800</c:v>
                </c:pt>
                <c:pt idx="109">
                  <c:v>1.817</c:v>
                </c:pt>
                <c:pt idx="110">
                  <c:v>1.833</c:v>
                </c:pt>
                <c:pt idx="111">
                  <c:v>1.850</c:v>
                </c:pt>
                <c:pt idx="112">
                  <c:v>1.867</c:v>
                </c:pt>
                <c:pt idx="113">
                  <c:v>1.883</c:v>
                </c:pt>
                <c:pt idx="114">
                  <c:v>1.900</c:v>
                </c:pt>
                <c:pt idx="115">
                  <c:v>1.917</c:v>
                </c:pt>
                <c:pt idx="116">
                  <c:v>1.933</c:v>
                </c:pt>
                <c:pt idx="117">
                  <c:v>1.950</c:v>
                </c:pt>
                <c:pt idx="118">
                  <c:v>1.967</c:v>
                </c:pt>
                <c:pt idx="119">
                  <c:v>1.983</c:v>
                </c:pt>
                <c:pt idx="120">
                  <c:v>2.000</c:v>
                </c:pt>
                <c:pt idx="121">
                  <c:v>2.017</c:v>
                </c:pt>
                <c:pt idx="122">
                  <c:v>2.033</c:v>
                </c:pt>
                <c:pt idx="123">
                  <c:v>2.050</c:v>
                </c:pt>
                <c:pt idx="124">
                  <c:v>2.067</c:v>
                </c:pt>
                <c:pt idx="125">
                  <c:v>2.083</c:v>
                </c:pt>
                <c:pt idx="126">
                  <c:v>2.100</c:v>
                </c:pt>
                <c:pt idx="127">
                  <c:v>2.117</c:v>
                </c:pt>
                <c:pt idx="128">
                  <c:v>2.133</c:v>
                </c:pt>
                <c:pt idx="129">
                  <c:v>2.150</c:v>
                </c:pt>
                <c:pt idx="130">
                  <c:v>2.167</c:v>
                </c:pt>
                <c:pt idx="131">
                  <c:v>2.183</c:v>
                </c:pt>
                <c:pt idx="132">
                  <c:v>2.200</c:v>
                </c:pt>
                <c:pt idx="133">
                  <c:v>2.217</c:v>
                </c:pt>
                <c:pt idx="134">
                  <c:v>2.233</c:v>
                </c:pt>
                <c:pt idx="135">
                  <c:v>2.250</c:v>
                </c:pt>
                <c:pt idx="136">
                  <c:v>2.267</c:v>
                </c:pt>
                <c:pt idx="137">
                  <c:v>2.283</c:v>
                </c:pt>
                <c:pt idx="138">
                  <c:v>2.300</c:v>
                </c:pt>
                <c:pt idx="139">
                  <c:v>2.317</c:v>
                </c:pt>
                <c:pt idx="140">
                  <c:v>2.333</c:v>
                </c:pt>
                <c:pt idx="141">
                  <c:v>2.350</c:v>
                </c:pt>
                <c:pt idx="142">
                  <c:v>2.367</c:v>
                </c:pt>
                <c:pt idx="143">
                  <c:v>2.383</c:v>
                </c:pt>
                <c:pt idx="144">
                  <c:v>2.400</c:v>
                </c:pt>
                <c:pt idx="145">
                  <c:v>2.417</c:v>
                </c:pt>
                <c:pt idx="146">
                  <c:v>2.433</c:v>
                </c:pt>
                <c:pt idx="147">
                  <c:v>2.450</c:v>
                </c:pt>
                <c:pt idx="148">
                  <c:v>2.467</c:v>
                </c:pt>
                <c:pt idx="149">
                  <c:v>2.483</c:v>
                </c:pt>
                <c:pt idx="150">
                  <c:v>2.500</c:v>
                </c:pt>
                <c:pt idx="151">
                  <c:v>2.517</c:v>
                </c:pt>
                <c:pt idx="152">
                  <c:v>2.533</c:v>
                </c:pt>
                <c:pt idx="153">
                  <c:v>2.550</c:v>
                </c:pt>
                <c:pt idx="154">
                  <c:v>2.567</c:v>
                </c:pt>
                <c:pt idx="155">
                  <c:v>2.583</c:v>
                </c:pt>
                <c:pt idx="156">
                  <c:v>2.600</c:v>
                </c:pt>
                <c:pt idx="157">
                  <c:v>2.617</c:v>
                </c:pt>
                <c:pt idx="158">
                  <c:v>2.633</c:v>
                </c:pt>
                <c:pt idx="159">
                  <c:v>2.650</c:v>
                </c:pt>
                <c:pt idx="160">
                  <c:v>2.667</c:v>
                </c:pt>
                <c:pt idx="161">
                  <c:v>2.683</c:v>
                </c:pt>
                <c:pt idx="162">
                  <c:v>2.700</c:v>
                </c:pt>
                <c:pt idx="163">
                  <c:v>2.717</c:v>
                </c:pt>
                <c:pt idx="164">
                  <c:v>2.733</c:v>
                </c:pt>
                <c:pt idx="165">
                  <c:v>2.750</c:v>
                </c:pt>
                <c:pt idx="166">
                  <c:v>2.767</c:v>
                </c:pt>
                <c:pt idx="167">
                  <c:v>2.783</c:v>
                </c:pt>
                <c:pt idx="168">
                  <c:v>2.800</c:v>
                </c:pt>
                <c:pt idx="169">
                  <c:v>2.817</c:v>
                </c:pt>
                <c:pt idx="170">
                  <c:v>2.833</c:v>
                </c:pt>
                <c:pt idx="171">
                  <c:v>2.850</c:v>
                </c:pt>
                <c:pt idx="172">
                  <c:v>2.867</c:v>
                </c:pt>
                <c:pt idx="173">
                  <c:v>2.883</c:v>
                </c:pt>
                <c:pt idx="174">
                  <c:v>2.900</c:v>
                </c:pt>
                <c:pt idx="175">
                  <c:v>2.917</c:v>
                </c:pt>
                <c:pt idx="176">
                  <c:v>2.933</c:v>
                </c:pt>
                <c:pt idx="177">
                  <c:v>2.950</c:v>
                </c:pt>
                <c:pt idx="178">
                  <c:v>2.967</c:v>
                </c:pt>
                <c:pt idx="179">
                  <c:v>2.983</c:v>
                </c:pt>
                <c:pt idx="180">
                  <c:v>3.000</c:v>
                </c:pt>
                <c:pt idx="181">
                  <c:v>3.017</c:v>
                </c:pt>
                <c:pt idx="182">
                  <c:v>3.033</c:v>
                </c:pt>
                <c:pt idx="183">
                  <c:v>3.050</c:v>
                </c:pt>
                <c:pt idx="184">
                  <c:v>3.067</c:v>
                </c:pt>
                <c:pt idx="185">
                  <c:v>3.083</c:v>
                </c:pt>
                <c:pt idx="186">
                  <c:v>3.100</c:v>
                </c:pt>
                <c:pt idx="187">
                  <c:v>3.117</c:v>
                </c:pt>
                <c:pt idx="188">
                  <c:v>3.133</c:v>
                </c:pt>
                <c:pt idx="189">
                  <c:v>3.150</c:v>
                </c:pt>
                <c:pt idx="190">
                  <c:v>3.167</c:v>
                </c:pt>
                <c:pt idx="191">
                  <c:v>3.183</c:v>
                </c:pt>
                <c:pt idx="192">
                  <c:v>3.200</c:v>
                </c:pt>
                <c:pt idx="193">
                  <c:v>3.217</c:v>
                </c:pt>
                <c:pt idx="194">
                  <c:v>3.233</c:v>
                </c:pt>
                <c:pt idx="195">
                  <c:v>3.250</c:v>
                </c:pt>
                <c:pt idx="196">
                  <c:v>3.267</c:v>
                </c:pt>
                <c:pt idx="197">
                  <c:v>3.283</c:v>
                </c:pt>
                <c:pt idx="198">
                  <c:v>3.300</c:v>
                </c:pt>
                <c:pt idx="199">
                  <c:v>3.317</c:v>
                </c:pt>
                <c:pt idx="200">
                  <c:v>3.333</c:v>
                </c:pt>
                <c:pt idx="201">
                  <c:v>3.350</c:v>
                </c:pt>
                <c:pt idx="202">
                  <c:v>3.367</c:v>
                </c:pt>
                <c:pt idx="203">
                  <c:v>3.383</c:v>
                </c:pt>
                <c:pt idx="204">
                  <c:v>3.400</c:v>
                </c:pt>
                <c:pt idx="205">
                  <c:v>3.417</c:v>
                </c:pt>
                <c:pt idx="206">
                  <c:v>3.433</c:v>
                </c:pt>
                <c:pt idx="207">
                  <c:v>3.450</c:v>
                </c:pt>
                <c:pt idx="208">
                  <c:v>3.467</c:v>
                </c:pt>
                <c:pt idx="209">
                  <c:v>3.483</c:v>
                </c:pt>
                <c:pt idx="210">
                  <c:v>3.500</c:v>
                </c:pt>
                <c:pt idx="211">
                  <c:v>3.517</c:v>
                </c:pt>
                <c:pt idx="212">
                  <c:v>3.533</c:v>
                </c:pt>
                <c:pt idx="213">
                  <c:v>3.550</c:v>
                </c:pt>
                <c:pt idx="214">
                  <c:v>3.567</c:v>
                </c:pt>
                <c:pt idx="215">
                  <c:v>3.583</c:v>
                </c:pt>
                <c:pt idx="216">
                  <c:v>3.600</c:v>
                </c:pt>
                <c:pt idx="217">
                  <c:v>3.617</c:v>
                </c:pt>
                <c:pt idx="218">
                  <c:v>3.633</c:v>
                </c:pt>
                <c:pt idx="219">
                  <c:v>3.650</c:v>
                </c:pt>
                <c:pt idx="220">
                  <c:v>3.667</c:v>
                </c:pt>
                <c:pt idx="221">
                  <c:v>3.683</c:v>
                </c:pt>
                <c:pt idx="222">
                  <c:v>3.700</c:v>
                </c:pt>
                <c:pt idx="223">
                  <c:v>3.717</c:v>
                </c:pt>
                <c:pt idx="224">
                  <c:v>3.733</c:v>
                </c:pt>
                <c:pt idx="225">
                  <c:v>3.750</c:v>
                </c:pt>
                <c:pt idx="226">
                  <c:v>3.767</c:v>
                </c:pt>
                <c:pt idx="227">
                  <c:v>3.783</c:v>
                </c:pt>
                <c:pt idx="228">
                  <c:v>3.800</c:v>
                </c:pt>
                <c:pt idx="229">
                  <c:v>3.817</c:v>
                </c:pt>
                <c:pt idx="230">
                  <c:v>3.833</c:v>
                </c:pt>
                <c:pt idx="231">
                  <c:v>3.850</c:v>
                </c:pt>
                <c:pt idx="232">
                  <c:v>3.867</c:v>
                </c:pt>
                <c:pt idx="233">
                  <c:v>3.883</c:v>
                </c:pt>
                <c:pt idx="234">
                  <c:v>3.900</c:v>
                </c:pt>
                <c:pt idx="235">
                  <c:v>3.917</c:v>
                </c:pt>
                <c:pt idx="236">
                  <c:v>3.933</c:v>
                </c:pt>
                <c:pt idx="237">
                  <c:v>3.950</c:v>
                </c:pt>
                <c:pt idx="238">
                  <c:v>3.967</c:v>
                </c:pt>
                <c:pt idx="239">
                  <c:v>3.983</c:v>
                </c:pt>
                <c:pt idx="240">
                  <c:v>4.000</c:v>
                </c:pt>
                <c:pt idx="241">
                  <c:v>4.017</c:v>
                </c:pt>
                <c:pt idx="242">
                  <c:v>4.033</c:v>
                </c:pt>
                <c:pt idx="243">
                  <c:v>4.050</c:v>
                </c:pt>
                <c:pt idx="244">
                  <c:v>4.067</c:v>
                </c:pt>
                <c:pt idx="245">
                  <c:v>4.083</c:v>
                </c:pt>
                <c:pt idx="246">
                  <c:v>4.100</c:v>
                </c:pt>
                <c:pt idx="247">
                  <c:v>4.117</c:v>
                </c:pt>
                <c:pt idx="248">
                  <c:v>4.133</c:v>
                </c:pt>
                <c:pt idx="249">
                  <c:v>4.150</c:v>
                </c:pt>
                <c:pt idx="250">
                  <c:v>4.167</c:v>
                </c:pt>
                <c:pt idx="251">
                  <c:v>4.183</c:v>
                </c:pt>
                <c:pt idx="252">
                  <c:v>4.200</c:v>
                </c:pt>
                <c:pt idx="253">
                  <c:v>4.217</c:v>
                </c:pt>
                <c:pt idx="254">
                  <c:v>4.233</c:v>
                </c:pt>
                <c:pt idx="255">
                  <c:v>4.250</c:v>
                </c:pt>
                <c:pt idx="256">
                  <c:v>4.267</c:v>
                </c:pt>
                <c:pt idx="257">
                  <c:v>4.283</c:v>
                </c:pt>
                <c:pt idx="258">
                  <c:v>4.300</c:v>
                </c:pt>
                <c:pt idx="259">
                  <c:v>4.317</c:v>
                </c:pt>
                <c:pt idx="260">
                  <c:v>4.333</c:v>
                </c:pt>
                <c:pt idx="261">
                  <c:v>4.350</c:v>
                </c:pt>
                <c:pt idx="262">
                  <c:v>4.367</c:v>
                </c:pt>
                <c:pt idx="263">
                  <c:v>4.383</c:v>
                </c:pt>
                <c:pt idx="264">
                  <c:v>4.400</c:v>
                </c:pt>
                <c:pt idx="265">
                  <c:v>4.417</c:v>
                </c:pt>
                <c:pt idx="266">
                  <c:v>4.433</c:v>
                </c:pt>
                <c:pt idx="267">
                  <c:v>4.450</c:v>
                </c:pt>
                <c:pt idx="268">
                  <c:v>4.467</c:v>
                </c:pt>
                <c:pt idx="269">
                  <c:v>4.483</c:v>
                </c:pt>
                <c:pt idx="270">
                  <c:v>4.500</c:v>
                </c:pt>
                <c:pt idx="271">
                  <c:v>4.517</c:v>
                </c:pt>
                <c:pt idx="272">
                  <c:v>4.533</c:v>
                </c:pt>
                <c:pt idx="273">
                  <c:v>4.550</c:v>
                </c:pt>
                <c:pt idx="274">
                  <c:v>4.567</c:v>
                </c:pt>
                <c:pt idx="275">
                  <c:v>4.583</c:v>
                </c:pt>
                <c:pt idx="276">
                  <c:v>4.600</c:v>
                </c:pt>
                <c:pt idx="277">
                  <c:v>4.617</c:v>
                </c:pt>
                <c:pt idx="278">
                  <c:v>4.633</c:v>
                </c:pt>
                <c:pt idx="279">
                  <c:v>4.650</c:v>
                </c:pt>
                <c:pt idx="280">
                  <c:v>4.667</c:v>
                </c:pt>
                <c:pt idx="281">
                  <c:v>4.683</c:v>
                </c:pt>
                <c:pt idx="282">
                  <c:v>4.700</c:v>
                </c:pt>
                <c:pt idx="283">
                  <c:v>4.717</c:v>
                </c:pt>
                <c:pt idx="284">
                  <c:v>4.733</c:v>
                </c:pt>
                <c:pt idx="285">
                  <c:v>4.750</c:v>
                </c:pt>
                <c:pt idx="286">
                  <c:v>4.767</c:v>
                </c:pt>
                <c:pt idx="287">
                  <c:v>4.783</c:v>
                </c:pt>
                <c:pt idx="288">
                  <c:v>4.800</c:v>
                </c:pt>
                <c:pt idx="289">
                  <c:v>4.817</c:v>
                </c:pt>
                <c:pt idx="290">
                  <c:v>4.833</c:v>
                </c:pt>
                <c:pt idx="291">
                  <c:v>4.850</c:v>
                </c:pt>
                <c:pt idx="292">
                  <c:v>4.867</c:v>
                </c:pt>
                <c:pt idx="293">
                  <c:v>4.883</c:v>
                </c:pt>
                <c:pt idx="294">
                  <c:v>4.900</c:v>
                </c:pt>
                <c:pt idx="295">
                  <c:v>4.917</c:v>
                </c:pt>
                <c:pt idx="296">
                  <c:v>4.933</c:v>
                </c:pt>
                <c:pt idx="297">
                  <c:v>4.950</c:v>
                </c:pt>
                <c:pt idx="298">
                  <c:v>4.967</c:v>
                </c:pt>
                <c:pt idx="299">
                  <c:v>4.983</c:v>
                </c:pt>
                <c:pt idx="300">
                  <c:v>5.000</c:v>
                </c:pt>
                <c:pt idx="301">
                  <c:v>5.017</c:v>
                </c:pt>
                <c:pt idx="302">
                  <c:v>5.033</c:v>
                </c:pt>
                <c:pt idx="303">
                  <c:v>5.050</c:v>
                </c:pt>
                <c:pt idx="304">
                  <c:v>5.067</c:v>
                </c:pt>
                <c:pt idx="305">
                  <c:v>5.083</c:v>
                </c:pt>
                <c:pt idx="306">
                  <c:v>5.100</c:v>
                </c:pt>
                <c:pt idx="307">
                  <c:v>5.117</c:v>
                </c:pt>
                <c:pt idx="308">
                  <c:v>5.133</c:v>
                </c:pt>
                <c:pt idx="309">
                  <c:v>5.150</c:v>
                </c:pt>
                <c:pt idx="310">
                  <c:v>5.167</c:v>
                </c:pt>
                <c:pt idx="311">
                  <c:v>5.183</c:v>
                </c:pt>
                <c:pt idx="312">
                  <c:v>5.200</c:v>
                </c:pt>
                <c:pt idx="313">
                  <c:v>5.217</c:v>
                </c:pt>
                <c:pt idx="314">
                  <c:v>5.233</c:v>
                </c:pt>
                <c:pt idx="315">
                  <c:v>5.250</c:v>
                </c:pt>
                <c:pt idx="316">
                  <c:v>5.267</c:v>
                </c:pt>
                <c:pt idx="317">
                  <c:v>5.283</c:v>
                </c:pt>
                <c:pt idx="318">
                  <c:v>5.300</c:v>
                </c:pt>
                <c:pt idx="319">
                  <c:v>5.317</c:v>
                </c:pt>
                <c:pt idx="320">
                  <c:v>5.333</c:v>
                </c:pt>
                <c:pt idx="321">
                  <c:v>5.350</c:v>
                </c:pt>
                <c:pt idx="322">
                  <c:v>5.367</c:v>
                </c:pt>
                <c:pt idx="323">
                  <c:v>5.383</c:v>
                </c:pt>
                <c:pt idx="324">
                  <c:v>5.400</c:v>
                </c:pt>
                <c:pt idx="325">
                  <c:v>5.417</c:v>
                </c:pt>
                <c:pt idx="326">
                  <c:v>5.433</c:v>
                </c:pt>
                <c:pt idx="327">
                  <c:v>5.450</c:v>
                </c:pt>
                <c:pt idx="328">
                  <c:v>5.467</c:v>
                </c:pt>
                <c:pt idx="329">
                  <c:v>5.483</c:v>
                </c:pt>
                <c:pt idx="330">
                  <c:v>5.500</c:v>
                </c:pt>
                <c:pt idx="331">
                  <c:v>5.517</c:v>
                </c:pt>
                <c:pt idx="332">
                  <c:v>5.533</c:v>
                </c:pt>
                <c:pt idx="333">
                  <c:v>5.550</c:v>
                </c:pt>
                <c:pt idx="334">
                  <c:v>5.567</c:v>
                </c:pt>
                <c:pt idx="335">
                  <c:v>5.583</c:v>
                </c:pt>
                <c:pt idx="336">
                  <c:v>5.600</c:v>
                </c:pt>
                <c:pt idx="337">
                  <c:v>5.617</c:v>
                </c:pt>
                <c:pt idx="338">
                  <c:v>5.633</c:v>
                </c:pt>
                <c:pt idx="339">
                  <c:v>5.650</c:v>
                </c:pt>
                <c:pt idx="340">
                  <c:v>5.667</c:v>
                </c:pt>
                <c:pt idx="341">
                  <c:v>5.683</c:v>
                </c:pt>
                <c:pt idx="342">
                  <c:v>5.700</c:v>
                </c:pt>
                <c:pt idx="343">
                  <c:v>5.717</c:v>
                </c:pt>
                <c:pt idx="344">
                  <c:v>5.733</c:v>
                </c:pt>
                <c:pt idx="345">
                  <c:v>5.750</c:v>
                </c:pt>
                <c:pt idx="346">
                  <c:v>5.767</c:v>
                </c:pt>
                <c:pt idx="347">
                  <c:v>5.783</c:v>
                </c:pt>
                <c:pt idx="348">
                  <c:v>5.800</c:v>
                </c:pt>
                <c:pt idx="349">
                  <c:v>5.817</c:v>
                </c:pt>
                <c:pt idx="350">
                  <c:v>5.833</c:v>
                </c:pt>
                <c:pt idx="351">
                  <c:v>5.850</c:v>
                </c:pt>
                <c:pt idx="352">
                  <c:v>5.867</c:v>
                </c:pt>
                <c:pt idx="353">
                  <c:v>5.883</c:v>
                </c:pt>
                <c:pt idx="354">
                  <c:v>5.900</c:v>
                </c:pt>
                <c:pt idx="355">
                  <c:v>5.917</c:v>
                </c:pt>
                <c:pt idx="356">
                  <c:v>5.933</c:v>
                </c:pt>
                <c:pt idx="357">
                  <c:v>5.950</c:v>
                </c:pt>
                <c:pt idx="358">
                  <c:v>5.967</c:v>
                </c:pt>
                <c:pt idx="359">
                  <c:v>5.983</c:v>
                </c:pt>
                <c:pt idx="360">
                  <c:v>6.000</c:v>
                </c:pt>
                <c:pt idx="361">
                  <c:v>6.017</c:v>
                </c:pt>
                <c:pt idx="362">
                  <c:v>6.033</c:v>
                </c:pt>
                <c:pt idx="363">
                  <c:v>6.050</c:v>
                </c:pt>
                <c:pt idx="364">
                  <c:v>6.067</c:v>
                </c:pt>
                <c:pt idx="365">
                  <c:v>6.083</c:v>
                </c:pt>
                <c:pt idx="366">
                  <c:v>6.100</c:v>
                </c:pt>
                <c:pt idx="367">
                  <c:v>6.117</c:v>
                </c:pt>
                <c:pt idx="368">
                  <c:v>6.133</c:v>
                </c:pt>
                <c:pt idx="369">
                  <c:v>6.150</c:v>
                </c:pt>
                <c:pt idx="370">
                  <c:v>6.167</c:v>
                </c:pt>
                <c:pt idx="371">
                  <c:v>6.183</c:v>
                </c:pt>
                <c:pt idx="372">
                  <c:v>6.200</c:v>
                </c:pt>
                <c:pt idx="373">
                  <c:v>6.217</c:v>
                </c:pt>
                <c:pt idx="374">
                  <c:v>6.233</c:v>
                </c:pt>
                <c:pt idx="375">
                  <c:v>6.250</c:v>
                </c:pt>
                <c:pt idx="376">
                  <c:v>6.267</c:v>
                </c:pt>
                <c:pt idx="377">
                  <c:v>6.283</c:v>
                </c:pt>
                <c:pt idx="378">
                  <c:v>6.300</c:v>
                </c:pt>
                <c:pt idx="379">
                  <c:v>6.317</c:v>
                </c:pt>
                <c:pt idx="380">
                  <c:v>6.333</c:v>
                </c:pt>
                <c:pt idx="381">
                  <c:v>6.350</c:v>
                </c:pt>
                <c:pt idx="382">
                  <c:v>6.367</c:v>
                </c:pt>
                <c:pt idx="383">
                  <c:v>6.383</c:v>
                </c:pt>
                <c:pt idx="384">
                  <c:v>6.400</c:v>
                </c:pt>
                <c:pt idx="385">
                  <c:v>6.417</c:v>
                </c:pt>
                <c:pt idx="386">
                  <c:v>6.433</c:v>
                </c:pt>
                <c:pt idx="387">
                  <c:v>6.450</c:v>
                </c:pt>
                <c:pt idx="388">
                  <c:v>6.467</c:v>
                </c:pt>
                <c:pt idx="389">
                  <c:v>6.483</c:v>
                </c:pt>
                <c:pt idx="390">
                  <c:v>6.500</c:v>
                </c:pt>
                <c:pt idx="391">
                  <c:v>6.517</c:v>
                </c:pt>
                <c:pt idx="392">
                  <c:v>6.533</c:v>
                </c:pt>
                <c:pt idx="393">
                  <c:v>6.550</c:v>
                </c:pt>
                <c:pt idx="394">
                  <c:v>6.567</c:v>
                </c:pt>
                <c:pt idx="395">
                  <c:v>6.583</c:v>
                </c:pt>
                <c:pt idx="396">
                  <c:v>6.600</c:v>
                </c:pt>
                <c:pt idx="397">
                  <c:v>6.617</c:v>
                </c:pt>
                <c:pt idx="398">
                  <c:v>6.633</c:v>
                </c:pt>
                <c:pt idx="399">
                  <c:v>6.650</c:v>
                </c:pt>
                <c:pt idx="400">
                  <c:v>6.667</c:v>
                </c:pt>
                <c:pt idx="401">
                  <c:v>6.683</c:v>
                </c:pt>
                <c:pt idx="402">
                  <c:v>6.700</c:v>
                </c:pt>
                <c:pt idx="403">
                  <c:v>6.717</c:v>
                </c:pt>
                <c:pt idx="404">
                  <c:v>6.733</c:v>
                </c:pt>
                <c:pt idx="405">
                  <c:v>6.750</c:v>
                </c:pt>
                <c:pt idx="406">
                  <c:v>6.767</c:v>
                </c:pt>
                <c:pt idx="407">
                  <c:v>6.783</c:v>
                </c:pt>
                <c:pt idx="408">
                  <c:v>6.800</c:v>
                </c:pt>
                <c:pt idx="409">
                  <c:v>6.817</c:v>
                </c:pt>
                <c:pt idx="410">
                  <c:v>6.833</c:v>
                </c:pt>
                <c:pt idx="411">
                  <c:v>6.850</c:v>
                </c:pt>
                <c:pt idx="412">
                  <c:v>6.867</c:v>
                </c:pt>
                <c:pt idx="413">
                  <c:v>6.883</c:v>
                </c:pt>
                <c:pt idx="414">
                  <c:v>6.900</c:v>
                </c:pt>
                <c:pt idx="415">
                  <c:v>6.917</c:v>
                </c:pt>
                <c:pt idx="416">
                  <c:v>6.933</c:v>
                </c:pt>
                <c:pt idx="417">
                  <c:v>6.950</c:v>
                </c:pt>
                <c:pt idx="418">
                  <c:v>6.967</c:v>
                </c:pt>
                <c:pt idx="419">
                  <c:v>6.983</c:v>
                </c:pt>
                <c:pt idx="420">
                  <c:v>7.000</c:v>
                </c:pt>
                <c:pt idx="421">
                  <c:v>7.017</c:v>
                </c:pt>
                <c:pt idx="422">
                  <c:v>7.033</c:v>
                </c:pt>
                <c:pt idx="423">
                  <c:v>7.050</c:v>
                </c:pt>
                <c:pt idx="424">
                  <c:v>7.067</c:v>
                </c:pt>
                <c:pt idx="425">
                  <c:v>7.083</c:v>
                </c:pt>
                <c:pt idx="426">
                  <c:v>7.100</c:v>
                </c:pt>
                <c:pt idx="427">
                  <c:v>7.117</c:v>
                </c:pt>
                <c:pt idx="428">
                  <c:v>7.133</c:v>
                </c:pt>
                <c:pt idx="429">
                  <c:v>7.150</c:v>
                </c:pt>
                <c:pt idx="430">
                  <c:v>7.167</c:v>
                </c:pt>
                <c:pt idx="431">
                  <c:v>7.183</c:v>
                </c:pt>
                <c:pt idx="432">
                  <c:v>7.200</c:v>
                </c:pt>
                <c:pt idx="433">
                  <c:v>7.217</c:v>
                </c:pt>
                <c:pt idx="434">
                  <c:v>7.233</c:v>
                </c:pt>
                <c:pt idx="435">
                  <c:v>7.250</c:v>
                </c:pt>
                <c:pt idx="436">
                  <c:v>7.267</c:v>
                </c:pt>
                <c:pt idx="437">
                  <c:v>7.283</c:v>
                </c:pt>
                <c:pt idx="438">
                  <c:v>7.300</c:v>
                </c:pt>
                <c:pt idx="439">
                  <c:v>7.317</c:v>
                </c:pt>
                <c:pt idx="440">
                  <c:v>7.333</c:v>
                </c:pt>
                <c:pt idx="441">
                  <c:v>7.350</c:v>
                </c:pt>
                <c:pt idx="442">
                  <c:v>7.367</c:v>
                </c:pt>
                <c:pt idx="443">
                  <c:v>7.383</c:v>
                </c:pt>
                <c:pt idx="444">
                  <c:v>7.400</c:v>
                </c:pt>
                <c:pt idx="445">
                  <c:v>7.417</c:v>
                </c:pt>
                <c:pt idx="446">
                  <c:v>7.433</c:v>
                </c:pt>
                <c:pt idx="447">
                  <c:v>7.450</c:v>
                </c:pt>
                <c:pt idx="448">
                  <c:v>7.467</c:v>
                </c:pt>
                <c:pt idx="449">
                  <c:v>7.483</c:v>
                </c:pt>
                <c:pt idx="450">
                  <c:v>7.500</c:v>
                </c:pt>
                <c:pt idx="451">
                  <c:v>7.517</c:v>
                </c:pt>
                <c:pt idx="452">
                  <c:v>7.533</c:v>
                </c:pt>
                <c:pt idx="453">
                  <c:v>7.550</c:v>
                </c:pt>
                <c:pt idx="454">
                  <c:v>7.567</c:v>
                </c:pt>
                <c:pt idx="455">
                  <c:v>7.583</c:v>
                </c:pt>
                <c:pt idx="456">
                  <c:v>7.600</c:v>
                </c:pt>
                <c:pt idx="457">
                  <c:v>7.617</c:v>
                </c:pt>
                <c:pt idx="458">
                  <c:v>7.633</c:v>
                </c:pt>
                <c:pt idx="459">
                  <c:v>7.650</c:v>
                </c:pt>
                <c:pt idx="460">
                  <c:v>7.667</c:v>
                </c:pt>
                <c:pt idx="461">
                  <c:v>7.683</c:v>
                </c:pt>
                <c:pt idx="462">
                  <c:v>7.700</c:v>
                </c:pt>
                <c:pt idx="463">
                  <c:v>7.717</c:v>
                </c:pt>
                <c:pt idx="464">
                  <c:v>7.733</c:v>
                </c:pt>
                <c:pt idx="465">
                  <c:v>7.750</c:v>
                </c:pt>
                <c:pt idx="466">
                  <c:v>7.767</c:v>
                </c:pt>
                <c:pt idx="467">
                  <c:v>7.783</c:v>
                </c:pt>
                <c:pt idx="468">
                  <c:v>7.800</c:v>
                </c:pt>
                <c:pt idx="469">
                  <c:v>7.817</c:v>
                </c:pt>
                <c:pt idx="470">
                  <c:v>7.833</c:v>
                </c:pt>
                <c:pt idx="471">
                  <c:v>7.850</c:v>
                </c:pt>
                <c:pt idx="472">
                  <c:v>7.867</c:v>
                </c:pt>
                <c:pt idx="473">
                  <c:v>7.883</c:v>
                </c:pt>
                <c:pt idx="474">
                  <c:v>7.900</c:v>
                </c:pt>
                <c:pt idx="475">
                  <c:v>7.917</c:v>
                </c:pt>
                <c:pt idx="476">
                  <c:v>7.933</c:v>
                </c:pt>
                <c:pt idx="477">
                  <c:v>7.950</c:v>
                </c:pt>
                <c:pt idx="478">
                  <c:v>7.967</c:v>
                </c:pt>
                <c:pt idx="479">
                  <c:v>7.983</c:v>
                </c:pt>
                <c:pt idx="480">
                  <c:v>8.000</c:v>
                </c:pt>
                <c:pt idx="481">
                  <c:v>8.017</c:v>
                </c:pt>
                <c:pt idx="482">
                  <c:v>8.033</c:v>
                </c:pt>
                <c:pt idx="483">
                  <c:v>8.050</c:v>
                </c:pt>
                <c:pt idx="484">
                  <c:v>8.067</c:v>
                </c:pt>
                <c:pt idx="485">
                  <c:v>8.083</c:v>
                </c:pt>
                <c:pt idx="486">
                  <c:v>8.100</c:v>
                </c:pt>
                <c:pt idx="487">
                  <c:v>8.117</c:v>
                </c:pt>
                <c:pt idx="488">
                  <c:v>8.133</c:v>
                </c:pt>
                <c:pt idx="489">
                  <c:v>8.150</c:v>
                </c:pt>
                <c:pt idx="490">
                  <c:v>8.167</c:v>
                </c:pt>
                <c:pt idx="491">
                  <c:v>8.183</c:v>
                </c:pt>
                <c:pt idx="492">
                  <c:v>8.200</c:v>
                </c:pt>
                <c:pt idx="493">
                  <c:v>8.217</c:v>
                </c:pt>
                <c:pt idx="494">
                  <c:v>8.233</c:v>
                </c:pt>
                <c:pt idx="495">
                  <c:v>8.250</c:v>
                </c:pt>
                <c:pt idx="496">
                  <c:v>8.267</c:v>
                </c:pt>
                <c:pt idx="497">
                  <c:v>8.283</c:v>
                </c:pt>
                <c:pt idx="498">
                  <c:v>8.300</c:v>
                </c:pt>
                <c:pt idx="499">
                  <c:v>8.317</c:v>
                </c:pt>
                <c:pt idx="500">
                  <c:v>8.333</c:v>
                </c:pt>
                <c:pt idx="501">
                  <c:v>8.350</c:v>
                </c:pt>
                <c:pt idx="502">
                  <c:v>8.367</c:v>
                </c:pt>
                <c:pt idx="503">
                  <c:v>8.383</c:v>
                </c:pt>
                <c:pt idx="504">
                  <c:v>8.400</c:v>
                </c:pt>
                <c:pt idx="505">
                  <c:v>8.417</c:v>
                </c:pt>
                <c:pt idx="506">
                  <c:v>8.433</c:v>
                </c:pt>
                <c:pt idx="507">
                  <c:v>8.450</c:v>
                </c:pt>
                <c:pt idx="508">
                  <c:v>8.467</c:v>
                </c:pt>
                <c:pt idx="509">
                  <c:v>8.483</c:v>
                </c:pt>
                <c:pt idx="510">
                  <c:v>8.500</c:v>
                </c:pt>
                <c:pt idx="511">
                  <c:v>8.517</c:v>
                </c:pt>
                <c:pt idx="512">
                  <c:v>8.533</c:v>
                </c:pt>
                <c:pt idx="513">
                  <c:v>8.550</c:v>
                </c:pt>
                <c:pt idx="514">
                  <c:v>8.567</c:v>
                </c:pt>
                <c:pt idx="515">
                  <c:v>8.583</c:v>
                </c:pt>
                <c:pt idx="516">
                  <c:v>8.600</c:v>
                </c:pt>
                <c:pt idx="517">
                  <c:v>8.617</c:v>
                </c:pt>
                <c:pt idx="518">
                  <c:v>8.633</c:v>
                </c:pt>
                <c:pt idx="519">
                  <c:v>8.650</c:v>
                </c:pt>
                <c:pt idx="520">
                  <c:v>8.667</c:v>
                </c:pt>
                <c:pt idx="521">
                  <c:v>8.683</c:v>
                </c:pt>
                <c:pt idx="522">
                  <c:v>8.700</c:v>
                </c:pt>
                <c:pt idx="523">
                  <c:v>8.717</c:v>
                </c:pt>
                <c:pt idx="524">
                  <c:v>8.733</c:v>
                </c:pt>
                <c:pt idx="525">
                  <c:v>8.750</c:v>
                </c:pt>
                <c:pt idx="526">
                  <c:v>8.767</c:v>
                </c:pt>
                <c:pt idx="527">
                  <c:v>8.783</c:v>
                </c:pt>
                <c:pt idx="528">
                  <c:v>8.800</c:v>
                </c:pt>
                <c:pt idx="529">
                  <c:v>8.817</c:v>
                </c:pt>
                <c:pt idx="530">
                  <c:v>8.833</c:v>
                </c:pt>
                <c:pt idx="531">
                  <c:v>8.850</c:v>
                </c:pt>
                <c:pt idx="532">
                  <c:v>8.867</c:v>
                </c:pt>
                <c:pt idx="533">
                  <c:v>8.883</c:v>
                </c:pt>
                <c:pt idx="534">
                  <c:v>8.900</c:v>
                </c:pt>
                <c:pt idx="535">
                  <c:v>8.917</c:v>
                </c:pt>
                <c:pt idx="536">
                  <c:v>8.933</c:v>
                </c:pt>
                <c:pt idx="537">
                  <c:v>8.950</c:v>
                </c:pt>
                <c:pt idx="538">
                  <c:v>8.967</c:v>
                </c:pt>
                <c:pt idx="539">
                  <c:v>8.983</c:v>
                </c:pt>
                <c:pt idx="540">
                  <c:v>9.000</c:v>
                </c:pt>
                <c:pt idx="541">
                  <c:v>9.017</c:v>
                </c:pt>
                <c:pt idx="542">
                  <c:v>9.033</c:v>
                </c:pt>
                <c:pt idx="543">
                  <c:v>9.050</c:v>
                </c:pt>
                <c:pt idx="544">
                  <c:v>9.067</c:v>
                </c:pt>
                <c:pt idx="545">
                  <c:v>9.083</c:v>
                </c:pt>
                <c:pt idx="546">
                  <c:v>9.100</c:v>
                </c:pt>
                <c:pt idx="547">
                  <c:v>9.117</c:v>
                </c:pt>
                <c:pt idx="548">
                  <c:v>9.133</c:v>
                </c:pt>
                <c:pt idx="549">
                  <c:v>9.150</c:v>
                </c:pt>
                <c:pt idx="550">
                  <c:v>9.167</c:v>
                </c:pt>
                <c:pt idx="551">
                  <c:v>9.183</c:v>
                </c:pt>
                <c:pt idx="552">
                  <c:v>9.200</c:v>
                </c:pt>
                <c:pt idx="553">
                  <c:v>9.217</c:v>
                </c:pt>
                <c:pt idx="554">
                  <c:v>9.233</c:v>
                </c:pt>
                <c:pt idx="555">
                  <c:v>9.250</c:v>
                </c:pt>
                <c:pt idx="556">
                  <c:v>9.267</c:v>
                </c:pt>
                <c:pt idx="557">
                  <c:v>9.283</c:v>
                </c:pt>
                <c:pt idx="558">
                  <c:v>9.300</c:v>
                </c:pt>
                <c:pt idx="559">
                  <c:v>9.317</c:v>
                </c:pt>
                <c:pt idx="560">
                  <c:v>9.333</c:v>
                </c:pt>
                <c:pt idx="561">
                  <c:v>9.350</c:v>
                </c:pt>
                <c:pt idx="562">
                  <c:v>9.367</c:v>
                </c:pt>
                <c:pt idx="563">
                  <c:v>9.383</c:v>
                </c:pt>
                <c:pt idx="564">
                  <c:v>9.400</c:v>
                </c:pt>
                <c:pt idx="565">
                  <c:v>9.417</c:v>
                </c:pt>
                <c:pt idx="566">
                  <c:v>9.433</c:v>
                </c:pt>
                <c:pt idx="567">
                  <c:v>9.450</c:v>
                </c:pt>
                <c:pt idx="568">
                  <c:v>9.467</c:v>
                </c:pt>
                <c:pt idx="569">
                  <c:v>9.483</c:v>
                </c:pt>
                <c:pt idx="570">
                  <c:v>9.500</c:v>
                </c:pt>
                <c:pt idx="571">
                  <c:v>9.517</c:v>
                </c:pt>
                <c:pt idx="572">
                  <c:v>9.533</c:v>
                </c:pt>
                <c:pt idx="573">
                  <c:v>9.550</c:v>
                </c:pt>
                <c:pt idx="574">
                  <c:v>9.567</c:v>
                </c:pt>
                <c:pt idx="575">
                  <c:v>9.583</c:v>
                </c:pt>
                <c:pt idx="576">
                  <c:v>9.600</c:v>
                </c:pt>
                <c:pt idx="577">
                  <c:v>9.617</c:v>
                </c:pt>
                <c:pt idx="578">
                  <c:v>9.633</c:v>
                </c:pt>
                <c:pt idx="579">
                  <c:v>9.650</c:v>
                </c:pt>
                <c:pt idx="580">
                  <c:v>9.667</c:v>
                </c:pt>
                <c:pt idx="581">
                  <c:v>9.683</c:v>
                </c:pt>
                <c:pt idx="582">
                  <c:v>9.700</c:v>
                </c:pt>
                <c:pt idx="583">
                  <c:v>9.717</c:v>
                </c:pt>
                <c:pt idx="584">
                  <c:v>9.733</c:v>
                </c:pt>
                <c:pt idx="585">
                  <c:v>9.750</c:v>
                </c:pt>
                <c:pt idx="586">
                  <c:v>9.767</c:v>
                </c:pt>
                <c:pt idx="587">
                  <c:v>9.783</c:v>
                </c:pt>
                <c:pt idx="588">
                  <c:v>9.800</c:v>
                </c:pt>
                <c:pt idx="589">
                  <c:v>9.817</c:v>
                </c:pt>
                <c:pt idx="590">
                  <c:v>9.833</c:v>
                </c:pt>
                <c:pt idx="591">
                  <c:v>9.850</c:v>
                </c:pt>
                <c:pt idx="592">
                  <c:v>9.867</c:v>
                </c:pt>
                <c:pt idx="593">
                  <c:v>9.883</c:v>
                </c:pt>
                <c:pt idx="594">
                  <c:v>9.900</c:v>
                </c:pt>
                <c:pt idx="595">
                  <c:v>9.917</c:v>
                </c:pt>
                <c:pt idx="596">
                  <c:v>9.933</c:v>
                </c:pt>
                <c:pt idx="597">
                  <c:v>9.950</c:v>
                </c:pt>
                <c:pt idx="598">
                  <c:v>9.967</c:v>
                </c:pt>
                <c:pt idx="599">
                  <c:v>9.983</c:v>
                </c:pt>
                <c:pt idx="600">
                  <c:v>10.000</c:v>
                </c:pt>
                <c:pt idx="601">
                  <c:v>10.017</c:v>
                </c:pt>
                <c:pt idx="602">
                  <c:v>10.033</c:v>
                </c:pt>
                <c:pt idx="603">
                  <c:v>10.050</c:v>
                </c:pt>
                <c:pt idx="604">
                  <c:v>10.067</c:v>
                </c:pt>
                <c:pt idx="605">
                  <c:v>10.083</c:v>
                </c:pt>
                <c:pt idx="606">
                  <c:v>10.100</c:v>
                </c:pt>
                <c:pt idx="607">
                  <c:v>10.117</c:v>
                </c:pt>
                <c:pt idx="608">
                  <c:v>10.133</c:v>
                </c:pt>
                <c:pt idx="609">
                  <c:v>10.150</c:v>
                </c:pt>
                <c:pt idx="610">
                  <c:v>10.167</c:v>
                </c:pt>
                <c:pt idx="611">
                  <c:v>10.183</c:v>
                </c:pt>
                <c:pt idx="612">
                  <c:v>10.200</c:v>
                </c:pt>
                <c:pt idx="613">
                  <c:v>10.217</c:v>
                </c:pt>
                <c:pt idx="614">
                  <c:v>10.233</c:v>
                </c:pt>
                <c:pt idx="615">
                  <c:v>10.250</c:v>
                </c:pt>
                <c:pt idx="616">
                  <c:v>10.267</c:v>
                </c:pt>
                <c:pt idx="617">
                  <c:v>10.283</c:v>
                </c:pt>
                <c:pt idx="618">
                  <c:v>10.300</c:v>
                </c:pt>
                <c:pt idx="619">
                  <c:v>10.317</c:v>
                </c:pt>
                <c:pt idx="620">
                  <c:v>10.333</c:v>
                </c:pt>
                <c:pt idx="621">
                  <c:v>10.350</c:v>
                </c:pt>
                <c:pt idx="622">
                  <c:v>10.367</c:v>
                </c:pt>
                <c:pt idx="623">
                  <c:v>10.383</c:v>
                </c:pt>
                <c:pt idx="624">
                  <c:v>10.400</c:v>
                </c:pt>
                <c:pt idx="625">
                  <c:v>10.417</c:v>
                </c:pt>
                <c:pt idx="626">
                  <c:v>10.433</c:v>
                </c:pt>
                <c:pt idx="627">
                  <c:v>10.450</c:v>
                </c:pt>
                <c:pt idx="628">
                  <c:v>10.467</c:v>
                </c:pt>
                <c:pt idx="629">
                  <c:v>10.483</c:v>
                </c:pt>
                <c:pt idx="630">
                  <c:v>10.500</c:v>
                </c:pt>
                <c:pt idx="631">
                  <c:v>10.517</c:v>
                </c:pt>
                <c:pt idx="632">
                  <c:v>10.533</c:v>
                </c:pt>
                <c:pt idx="633">
                  <c:v>10.550</c:v>
                </c:pt>
                <c:pt idx="634">
                  <c:v>10.567</c:v>
                </c:pt>
                <c:pt idx="635">
                  <c:v>10.583</c:v>
                </c:pt>
                <c:pt idx="636">
                  <c:v>10.600</c:v>
                </c:pt>
                <c:pt idx="637">
                  <c:v>10.617</c:v>
                </c:pt>
                <c:pt idx="638">
                  <c:v>10.633</c:v>
                </c:pt>
                <c:pt idx="639">
                  <c:v>10.650</c:v>
                </c:pt>
                <c:pt idx="640">
                  <c:v>10.667</c:v>
                </c:pt>
                <c:pt idx="641">
                  <c:v>10.683</c:v>
                </c:pt>
                <c:pt idx="642">
                  <c:v>10.700</c:v>
                </c:pt>
                <c:pt idx="643">
                  <c:v>10.717</c:v>
                </c:pt>
                <c:pt idx="644">
                  <c:v>10.733</c:v>
                </c:pt>
                <c:pt idx="645">
                  <c:v>10.750</c:v>
                </c:pt>
                <c:pt idx="646">
                  <c:v>10.767</c:v>
                </c:pt>
                <c:pt idx="647">
                  <c:v>10.783</c:v>
                </c:pt>
                <c:pt idx="648">
                  <c:v>10.800</c:v>
                </c:pt>
                <c:pt idx="649">
                  <c:v>10.817</c:v>
                </c:pt>
                <c:pt idx="650">
                  <c:v>10.833</c:v>
                </c:pt>
                <c:pt idx="651">
                  <c:v>10.850</c:v>
                </c:pt>
                <c:pt idx="652">
                  <c:v>10.867</c:v>
                </c:pt>
                <c:pt idx="653">
                  <c:v>10.883</c:v>
                </c:pt>
                <c:pt idx="654">
                  <c:v>10.900</c:v>
                </c:pt>
                <c:pt idx="655">
                  <c:v>10.917</c:v>
                </c:pt>
                <c:pt idx="656">
                  <c:v>10.933</c:v>
                </c:pt>
                <c:pt idx="657">
                  <c:v>10.950</c:v>
                </c:pt>
                <c:pt idx="658">
                  <c:v>10.967</c:v>
                </c:pt>
                <c:pt idx="659">
                  <c:v>10.983</c:v>
                </c:pt>
                <c:pt idx="660">
                  <c:v>11.000</c:v>
                </c:pt>
                <c:pt idx="661">
                  <c:v>11.017</c:v>
                </c:pt>
                <c:pt idx="662">
                  <c:v>11.033</c:v>
                </c:pt>
                <c:pt idx="663">
                  <c:v>11.050</c:v>
                </c:pt>
                <c:pt idx="664">
                  <c:v>11.067</c:v>
                </c:pt>
                <c:pt idx="665">
                  <c:v>11.083</c:v>
                </c:pt>
                <c:pt idx="666">
                  <c:v>11.100</c:v>
                </c:pt>
                <c:pt idx="667">
                  <c:v>11.117</c:v>
                </c:pt>
                <c:pt idx="668">
                  <c:v>11.133</c:v>
                </c:pt>
                <c:pt idx="669">
                  <c:v>11.150</c:v>
                </c:pt>
                <c:pt idx="670">
                  <c:v>11.167</c:v>
                </c:pt>
                <c:pt idx="671">
                  <c:v>11.183</c:v>
                </c:pt>
                <c:pt idx="672">
                  <c:v>11.200</c:v>
                </c:pt>
                <c:pt idx="673">
                  <c:v>11.217</c:v>
                </c:pt>
                <c:pt idx="674">
                  <c:v>11.233</c:v>
                </c:pt>
                <c:pt idx="675">
                  <c:v>11.250</c:v>
                </c:pt>
                <c:pt idx="676">
                  <c:v>11.267</c:v>
                </c:pt>
                <c:pt idx="677">
                  <c:v>11.283</c:v>
                </c:pt>
                <c:pt idx="678">
                  <c:v>11.300</c:v>
                </c:pt>
                <c:pt idx="679">
                  <c:v>11.317</c:v>
                </c:pt>
                <c:pt idx="680">
                  <c:v>11.333</c:v>
                </c:pt>
                <c:pt idx="681">
                  <c:v>11.350</c:v>
                </c:pt>
                <c:pt idx="682">
                  <c:v>11.367</c:v>
                </c:pt>
                <c:pt idx="683">
                  <c:v>11.383</c:v>
                </c:pt>
                <c:pt idx="684">
                  <c:v>11.400</c:v>
                </c:pt>
                <c:pt idx="685">
                  <c:v>11.417</c:v>
                </c:pt>
                <c:pt idx="686">
                  <c:v>11.433</c:v>
                </c:pt>
                <c:pt idx="687">
                  <c:v>11.450</c:v>
                </c:pt>
                <c:pt idx="688">
                  <c:v>11.467</c:v>
                </c:pt>
                <c:pt idx="689">
                  <c:v>11.483</c:v>
                </c:pt>
                <c:pt idx="690">
                  <c:v>11.500</c:v>
                </c:pt>
                <c:pt idx="691">
                  <c:v>11.517</c:v>
                </c:pt>
                <c:pt idx="692">
                  <c:v>11.533</c:v>
                </c:pt>
                <c:pt idx="693">
                  <c:v>11.550</c:v>
                </c:pt>
                <c:pt idx="694">
                  <c:v>11.567</c:v>
                </c:pt>
                <c:pt idx="695">
                  <c:v>11.583</c:v>
                </c:pt>
                <c:pt idx="696">
                  <c:v>11.600</c:v>
                </c:pt>
                <c:pt idx="697">
                  <c:v>11.617</c:v>
                </c:pt>
                <c:pt idx="698">
                  <c:v>11.633</c:v>
                </c:pt>
                <c:pt idx="699">
                  <c:v>11.650</c:v>
                </c:pt>
                <c:pt idx="700">
                  <c:v>11.667</c:v>
                </c:pt>
                <c:pt idx="701">
                  <c:v>11.683</c:v>
                </c:pt>
                <c:pt idx="702">
                  <c:v>11.700</c:v>
                </c:pt>
                <c:pt idx="703">
                  <c:v>11.717</c:v>
                </c:pt>
                <c:pt idx="704">
                  <c:v>11.733</c:v>
                </c:pt>
                <c:pt idx="705">
                  <c:v>11.750</c:v>
                </c:pt>
                <c:pt idx="706">
                  <c:v>11.767</c:v>
                </c:pt>
                <c:pt idx="707">
                  <c:v>11.783</c:v>
                </c:pt>
                <c:pt idx="708">
                  <c:v>11.800</c:v>
                </c:pt>
                <c:pt idx="709">
                  <c:v>11.817</c:v>
                </c:pt>
                <c:pt idx="710">
                  <c:v>11.833</c:v>
                </c:pt>
                <c:pt idx="711">
                  <c:v>11.850</c:v>
                </c:pt>
                <c:pt idx="712">
                  <c:v>11.867</c:v>
                </c:pt>
                <c:pt idx="713">
                  <c:v>11.883</c:v>
                </c:pt>
                <c:pt idx="714">
                  <c:v>11.900</c:v>
                </c:pt>
                <c:pt idx="715">
                  <c:v>11.917</c:v>
                </c:pt>
                <c:pt idx="716">
                  <c:v>11.933</c:v>
                </c:pt>
                <c:pt idx="717">
                  <c:v>11.950</c:v>
                </c:pt>
                <c:pt idx="718">
                  <c:v>11.967</c:v>
                </c:pt>
                <c:pt idx="719">
                  <c:v>11.983</c:v>
                </c:pt>
                <c:pt idx="720">
                  <c:v>12.000</c:v>
                </c:pt>
                <c:pt idx="721">
                  <c:v>12.017</c:v>
                </c:pt>
                <c:pt idx="722">
                  <c:v>12.033</c:v>
                </c:pt>
                <c:pt idx="723">
                  <c:v>12.050</c:v>
                </c:pt>
                <c:pt idx="724">
                  <c:v>12.067</c:v>
                </c:pt>
                <c:pt idx="725">
                  <c:v>12.083</c:v>
                </c:pt>
                <c:pt idx="726">
                  <c:v>12.100</c:v>
                </c:pt>
                <c:pt idx="727">
                  <c:v>12.117</c:v>
                </c:pt>
                <c:pt idx="728">
                  <c:v>12.133</c:v>
                </c:pt>
                <c:pt idx="729">
                  <c:v>12.150</c:v>
                </c:pt>
                <c:pt idx="730">
                  <c:v>12.167</c:v>
                </c:pt>
                <c:pt idx="731">
                  <c:v>12.183</c:v>
                </c:pt>
                <c:pt idx="732">
                  <c:v>12.200</c:v>
                </c:pt>
                <c:pt idx="733">
                  <c:v>12.217</c:v>
                </c:pt>
                <c:pt idx="734">
                  <c:v>12.233</c:v>
                </c:pt>
                <c:pt idx="735">
                  <c:v>12.250</c:v>
                </c:pt>
                <c:pt idx="736">
                  <c:v>12.267</c:v>
                </c:pt>
                <c:pt idx="737">
                  <c:v>12.283</c:v>
                </c:pt>
                <c:pt idx="738">
                  <c:v>12.300</c:v>
                </c:pt>
                <c:pt idx="739">
                  <c:v>12.317</c:v>
                </c:pt>
                <c:pt idx="740">
                  <c:v>12.333</c:v>
                </c:pt>
                <c:pt idx="741">
                  <c:v>12.350</c:v>
                </c:pt>
                <c:pt idx="742">
                  <c:v>12.367</c:v>
                </c:pt>
                <c:pt idx="743">
                  <c:v>12.383</c:v>
                </c:pt>
                <c:pt idx="744">
                  <c:v>12.400</c:v>
                </c:pt>
                <c:pt idx="745">
                  <c:v>12.417</c:v>
                </c:pt>
                <c:pt idx="746">
                  <c:v>12.433</c:v>
                </c:pt>
                <c:pt idx="747">
                  <c:v>12.450</c:v>
                </c:pt>
                <c:pt idx="748">
                  <c:v>12.467</c:v>
                </c:pt>
                <c:pt idx="749">
                  <c:v>12.483</c:v>
                </c:pt>
                <c:pt idx="750">
                  <c:v>12.500</c:v>
                </c:pt>
                <c:pt idx="751">
                  <c:v>12.517</c:v>
                </c:pt>
                <c:pt idx="752">
                  <c:v>12.533</c:v>
                </c:pt>
                <c:pt idx="753">
                  <c:v>12.550</c:v>
                </c:pt>
                <c:pt idx="754">
                  <c:v>12.567</c:v>
                </c:pt>
                <c:pt idx="755">
                  <c:v>12.583</c:v>
                </c:pt>
                <c:pt idx="756">
                  <c:v>12.600</c:v>
                </c:pt>
                <c:pt idx="757">
                  <c:v>12.617</c:v>
                </c:pt>
                <c:pt idx="758">
                  <c:v>12.633</c:v>
                </c:pt>
                <c:pt idx="759">
                  <c:v>12.650</c:v>
                </c:pt>
                <c:pt idx="760">
                  <c:v>12.667</c:v>
                </c:pt>
                <c:pt idx="761">
                  <c:v>12.683</c:v>
                </c:pt>
                <c:pt idx="762">
                  <c:v>12.700</c:v>
                </c:pt>
                <c:pt idx="763">
                  <c:v>12.717</c:v>
                </c:pt>
                <c:pt idx="764">
                  <c:v>12.733</c:v>
                </c:pt>
                <c:pt idx="765">
                  <c:v>12.750</c:v>
                </c:pt>
                <c:pt idx="766">
                  <c:v>12.767</c:v>
                </c:pt>
                <c:pt idx="767">
                  <c:v>12.783</c:v>
                </c:pt>
                <c:pt idx="768">
                  <c:v>12.800</c:v>
                </c:pt>
                <c:pt idx="769">
                  <c:v>12.817</c:v>
                </c:pt>
                <c:pt idx="770">
                  <c:v>12.833</c:v>
                </c:pt>
                <c:pt idx="771">
                  <c:v>12.850</c:v>
                </c:pt>
                <c:pt idx="772">
                  <c:v>12.867</c:v>
                </c:pt>
                <c:pt idx="773">
                  <c:v>12.883</c:v>
                </c:pt>
                <c:pt idx="774">
                  <c:v>12.900</c:v>
                </c:pt>
                <c:pt idx="775">
                  <c:v>12.917</c:v>
                </c:pt>
                <c:pt idx="776">
                  <c:v>12.933</c:v>
                </c:pt>
                <c:pt idx="777">
                  <c:v>12.950</c:v>
                </c:pt>
                <c:pt idx="778">
                  <c:v>12.967</c:v>
                </c:pt>
                <c:pt idx="779">
                  <c:v>12.983</c:v>
                </c:pt>
                <c:pt idx="780">
                  <c:v>13.000</c:v>
                </c:pt>
                <c:pt idx="781">
                  <c:v>13.017</c:v>
                </c:pt>
                <c:pt idx="782">
                  <c:v>13.033</c:v>
                </c:pt>
                <c:pt idx="783">
                  <c:v>13.050</c:v>
                </c:pt>
                <c:pt idx="784">
                  <c:v>13.067</c:v>
                </c:pt>
                <c:pt idx="785">
                  <c:v>13.083</c:v>
                </c:pt>
                <c:pt idx="786">
                  <c:v>13.100</c:v>
                </c:pt>
                <c:pt idx="787">
                  <c:v>13.117</c:v>
                </c:pt>
                <c:pt idx="788">
                  <c:v>13.133</c:v>
                </c:pt>
                <c:pt idx="789">
                  <c:v>13.150</c:v>
                </c:pt>
                <c:pt idx="790">
                  <c:v>13.167</c:v>
                </c:pt>
                <c:pt idx="791">
                  <c:v>13.183</c:v>
                </c:pt>
                <c:pt idx="792">
                  <c:v>13.200</c:v>
                </c:pt>
                <c:pt idx="793">
                  <c:v>13.217</c:v>
                </c:pt>
                <c:pt idx="794">
                  <c:v>13.233</c:v>
                </c:pt>
                <c:pt idx="795">
                  <c:v>13.250</c:v>
                </c:pt>
                <c:pt idx="796">
                  <c:v>13.267</c:v>
                </c:pt>
                <c:pt idx="797">
                  <c:v>13.283</c:v>
                </c:pt>
                <c:pt idx="798">
                  <c:v>13.300</c:v>
                </c:pt>
                <c:pt idx="799">
                  <c:v>13.317</c:v>
                </c:pt>
                <c:pt idx="800">
                  <c:v>13.333</c:v>
                </c:pt>
                <c:pt idx="801">
                  <c:v>13.350</c:v>
                </c:pt>
                <c:pt idx="802">
                  <c:v>13.367</c:v>
                </c:pt>
                <c:pt idx="803">
                  <c:v>13.383</c:v>
                </c:pt>
                <c:pt idx="804">
                  <c:v>13.400</c:v>
                </c:pt>
                <c:pt idx="805">
                  <c:v>13.417</c:v>
                </c:pt>
                <c:pt idx="806">
                  <c:v>13.433</c:v>
                </c:pt>
                <c:pt idx="807">
                  <c:v>13.450</c:v>
                </c:pt>
                <c:pt idx="808">
                  <c:v>13.467</c:v>
                </c:pt>
                <c:pt idx="809">
                  <c:v>13.483</c:v>
                </c:pt>
                <c:pt idx="810">
                  <c:v>13.500</c:v>
                </c:pt>
                <c:pt idx="811">
                  <c:v>13.517</c:v>
                </c:pt>
                <c:pt idx="812">
                  <c:v>13.533</c:v>
                </c:pt>
                <c:pt idx="813">
                  <c:v>13.550</c:v>
                </c:pt>
                <c:pt idx="814">
                  <c:v>13.567</c:v>
                </c:pt>
                <c:pt idx="815">
                  <c:v>13.583</c:v>
                </c:pt>
                <c:pt idx="816">
                  <c:v>13.600</c:v>
                </c:pt>
                <c:pt idx="817">
                  <c:v>13.617</c:v>
                </c:pt>
                <c:pt idx="818">
                  <c:v>13.633</c:v>
                </c:pt>
                <c:pt idx="819">
                  <c:v>13.650</c:v>
                </c:pt>
                <c:pt idx="820">
                  <c:v>13.667</c:v>
                </c:pt>
                <c:pt idx="821">
                  <c:v>13.683</c:v>
                </c:pt>
                <c:pt idx="822">
                  <c:v>13.700</c:v>
                </c:pt>
                <c:pt idx="823">
                  <c:v>13.717</c:v>
                </c:pt>
                <c:pt idx="824">
                  <c:v>13.733</c:v>
                </c:pt>
                <c:pt idx="825">
                  <c:v>13.750</c:v>
                </c:pt>
                <c:pt idx="826">
                  <c:v>13.767</c:v>
                </c:pt>
                <c:pt idx="827">
                  <c:v>13.783</c:v>
                </c:pt>
                <c:pt idx="828">
                  <c:v>13.800</c:v>
                </c:pt>
                <c:pt idx="829">
                  <c:v>13.817</c:v>
                </c:pt>
                <c:pt idx="830">
                  <c:v>13.833</c:v>
                </c:pt>
                <c:pt idx="831">
                  <c:v>13.850</c:v>
                </c:pt>
                <c:pt idx="832">
                  <c:v>13.867</c:v>
                </c:pt>
                <c:pt idx="833">
                  <c:v>13.883</c:v>
                </c:pt>
                <c:pt idx="834">
                  <c:v>13.900</c:v>
                </c:pt>
                <c:pt idx="835">
                  <c:v>13.917</c:v>
                </c:pt>
                <c:pt idx="836">
                  <c:v>13.933</c:v>
                </c:pt>
                <c:pt idx="837">
                  <c:v>13.950</c:v>
                </c:pt>
                <c:pt idx="838">
                  <c:v>13.967</c:v>
                </c:pt>
                <c:pt idx="839">
                  <c:v>13.983</c:v>
                </c:pt>
                <c:pt idx="840">
                  <c:v>14.000</c:v>
                </c:pt>
                <c:pt idx="841">
                  <c:v>14.017</c:v>
                </c:pt>
                <c:pt idx="842">
                  <c:v>14.033</c:v>
                </c:pt>
                <c:pt idx="843">
                  <c:v>14.050</c:v>
                </c:pt>
                <c:pt idx="844">
                  <c:v>14.067</c:v>
                </c:pt>
                <c:pt idx="845">
                  <c:v>14.083</c:v>
                </c:pt>
              </c:strCache>
            </c:strRef>
          </c:xVal>
          <c:yVal>
            <c:numRef>
              <c:f>coco2type3!$E$6:$E$851</c:f>
              <c:numCache>
                <c:formatCode>General</c:formatCode>
                <c:ptCount val="846"/>
                <c:pt idx="0">
                  <c:v>0</c:v>
                </c:pt>
                <c:pt idx="1">
                  <c:v>518</c:v>
                </c:pt>
                <c:pt idx="2">
                  <c:v>518</c:v>
                </c:pt>
                <c:pt idx="3">
                  <c:v>518</c:v>
                </c:pt>
                <c:pt idx="4">
                  <c:v>518</c:v>
                </c:pt>
                <c:pt idx="5">
                  <c:v>518</c:v>
                </c:pt>
                <c:pt idx="6">
                  <c:v>518</c:v>
                </c:pt>
                <c:pt idx="7">
                  <c:v>518</c:v>
                </c:pt>
                <c:pt idx="8">
                  <c:v>518</c:v>
                </c:pt>
                <c:pt idx="9">
                  <c:v>518</c:v>
                </c:pt>
                <c:pt idx="10">
                  <c:v>518</c:v>
                </c:pt>
                <c:pt idx="11">
                  <c:v>520</c:v>
                </c:pt>
                <c:pt idx="12">
                  <c:v>520</c:v>
                </c:pt>
                <c:pt idx="13">
                  <c:v>523</c:v>
                </c:pt>
                <c:pt idx="14">
                  <c:v>523</c:v>
                </c:pt>
                <c:pt idx="15">
                  <c:v>526</c:v>
                </c:pt>
                <c:pt idx="16">
                  <c:v>526</c:v>
                </c:pt>
                <c:pt idx="17">
                  <c:v>529</c:v>
                </c:pt>
                <c:pt idx="18">
                  <c:v>529</c:v>
                </c:pt>
                <c:pt idx="19">
                  <c:v>533</c:v>
                </c:pt>
                <c:pt idx="20">
                  <c:v>533</c:v>
                </c:pt>
                <c:pt idx="21">
                  <c:v>537</c:v>
                </c:pt>
                <c:pt idx="22">
                  <c:v>537</c:v>
                </c:pt>
                <c:pt idx="23">
                  <c:v>541</c:v>
                </c:pt>
                <c:pt idx="24">
                  <c:v>541</c:v>
                </c:pt>
                <c:pt idx="25">
                  <c:v>544</c:v>
                </c:pt>
                <c:pt idx="26">
                  <c:v>544</c:v>
                </c:pt>
                <c:pt idx="27">
                  <c:v>553</c:v>
                </c:pt>
                <c:pt idx="28">
                  <c:v>553</c:v>
                </c:pt>
                <c:pt idx="29">
                  <c:v>561</c:v>
                </c:pt>
                <c:pt idx="30">
                  <c:v>561</c:v>
                </c:pt>
                <c:pt idx="31">
                  <c:v>567</c:v>
                </c:pt>
                <c:pt idx="32">
                  <c:v>567</c:v>
                </c:pt>
                <c:pt idx="33">
                  <c:v>577</c:v>
                </c:pt>
                <c:pt idx="34">
                  <c:v>577</c:v>
                </c:pt>
                <c:pt idx="35">
                  <c:v>585</c:v>
                </c:pt>
                <c:pt idx="36">
                  <c:v>585</c:v>
                </c:pt>
                <c:pt idx="37">
                  <c:v>591</c:v>
                </c:pt>
                <c:pt idx="38">
                  <c:v>591</c:v>
                </c:pt>
                <c:pt idx="39">
                  <c:v>597</c:v>
                </c:pt>
                <c:pt idx="40">
                  <c:v>597</c:v>
                </c:pt>
                <c:pt idx="41">
                  <c:v>604</c:v>
                </c:pt>
                <c:pt idx="42">
                  <c:v>604</c:v>
                </c:pt>
                <c:pt idx="43">
                  <c:v>621</c:v>
                </c:pt>
                <c:pt idx="44">
                  <c:v>621</c:v>
                </c:pt>
                <c:pt idx="45">
                  <c:v>633</c:v>
                </c:pt>
                <c:pt idx="46">
                  <c:v>633</c:v>
                </c:pt>
                <c:pt idx="47">
                  <c:v>646</c:v>
                </c:pt>
                <c:pt idx="48">
                  <c:v>646</c:v>
                </c:pt>
                <c:pt idx="49">
                  <c:v>651</c:v>
                </c:pt>
                <c:pt idx="50">
                  <c:v>651</c:v>
                </c:pt>
                <c:pt idx="51">
                  <c:v>653</c:v>
                </c:pt>
                <c:pt idx="52">
                  <c:v>653</c:v>
                </c:pt>
                <c:pt idx="53">
                  <c:v>652</c:v>
                </c:pt>
                <c:pt idx="54">
                  <c:v>652</c:v>
                </c:pt>
                <c:pt idx="55">
                  <c:v>654</c:v>
                </c:pt>
                <c:pt idx="56">
                  <c:v>654</c:v>
                </c:pt>
                <c:pt idx="57">
                  <c:v>655</c:v>
                </c:pt>
                <c:pt idx="58">
                  <c:v>655</c:v>
                </c:pt>
                <c:pt idx="59">
                  <c:v>659</c:v>
                </c:pt>
                <c:pt idx="60">
                  <c:v>659</c:v>
                </c:pt>
                <c:pt idx="61">
                  <c:v>662</c:v>
                </c:pt>
                <c:pt idx="62">
                  <c:v>662</c:v>
                </c:pt>
                <c:pt idx="63">
                  <c:v>663</c:v>
                </c:pt>
                <c:pt idx="64">
                  <c:v>663</c:v>
                </c:pt>
                <c:pt idx="65">
                  <c:v>664</c:v>
                </c:pt>
                <c:pt idx="66">
                  <c:v>664</c:v>
                </c:pt>
                <c:pt idx="67">
                  <c:v>667</c:v>
                </c:pt>
                <c:pt idx="68">
                  <c:v>667</c:v>
                </c:pt>
                <c:pt idx="69">
                  <c:v>670</c:v>
                </c:pt>
                <c:pt idx="70">
                  <c:v>670</c:v>
                </c:pt>
                <c:pt idx="71">
                  <c:v>673</c:v>
                </c:pt>
                <c:pt idx="72">
                  <c:v>673</c:v>
                </c:pt>
                <c:pt idx="73">
                  <c:v>678</c:v>
                </c:pt>
                <c:pt idx="74">
                  <c:v>678</c:v>
                </c:pt>
                <c:pt idx="75">
                  <c:v>682</c:v>
                </c:pt>
                <c:pt idx="76">
                  <c:v>682</c:v>
                </c:pt>
                <c:pt idx="77">
                  <c:v>689</c:v>
                </c:pt>
                <c:pt idx="78">
                  <c:v>689</c:v>
                </c:pt>
                <c:pt idx="79">
                  <c:v>696</c:v>
                </c:pt>
                <c:pt idx="80">
                  <c:v>696</c:v>
                </c:pt>
                <c:pt idx="81">
                  <c:v>701</c:v>
                </c:pt>
                <c:pt idx="82">
                  <c:v>701</c:v>
                </c:pt>
                <c:pt idx="83">
                  <c:v>704</c:v>
                </c:pt>
                <c:pt idx="84">
                  <c:v>704</c:v>
                </c:pt>
                <c:pt idx="85">
                  <c:v>705</c:v>
                </c:pt>
                <c:pt idx="86">
                  <c:v>705</c:v>
                </c:pt>
                <c:pt idx="87">
                  <c:v>701</c:v>
                </c:pt>
                <c:pt idx="88">
                  <c:v>701</c:v>
                </c:pt>
                <c:pt idx="89">
                  <c:v>698</c:v>
                </c:pt>
                <c:pt idx="90">
                  <c:v>698</c:v>
                </c:pt>
                <c:pt idx="91">
                  <c:v>697</c:v>
                </c:pt>
                <c:pt idx="92">
                  <c:v>697</c:v>
                </c:pt>
                <c:pt idx="93">
                  <c:v>692</c:v>
                </c:pt>
                <c:pt idx="94">
                  <c:v>692</c:v>
                </c:pt>
                <c:pt idx="95">
                  <c:v>687</c:v>
                </c:pt>
                <c:pt idx="96">
                  <c:v>687</c:v>
                </c:pt>
                <c:pt idx="97">
                  <c:v>681</c:v>
                </c:pt>
                <c:pt idx="98">
                  <c:v>681</c:v>
                </c:pt>
                <c:pt idx="99">
                  <c:v>678</c:v>
                </c:pt>
                <c:pt idx="100">
                  <c:v>678</c:v>
                </c:pt>
                <c:pt idx="101">
                  <c:v>665</c:v>
                </c:pt>
                <c:pt idx="102">
                  <c:v>665</c:v>
                </c:pt>
                <c:pt idx="103">
                  <c:v>655</c:v>
                </c:pt>
                <c:pt idx="104">
                  <c:v>655</c:v>
                </c:pt>
                <c:pt idx="105">
                  <c:v>644</c:v>
                </c:pt>
                <c:pt idx="106">
                  <c:v>644</c:v>
                </c:pt>
                <c:pt idx="107">
                  <c:v>646</c:v>
                </c:pt>
                <c:pt idx="108">
                  <c:v>646</c:v>
                </c:pt>
                <c:pt idx="109">
                  <c:v>650</c:v>
                </c:pt>
                <c:pt idx="110">
                  <c:v>650</c:v>
                </c:pt>
                <c:pt idx="111">
                  <c:v>665</c:v>
                </c:pt>
                <c:pt idx="112">
                  <c:v>665</c:v>
                </c:pt>
                <c:pt idx="113">
                  <c:v>669</c:v>
                </c:pt>
                <c:pt idx="114">
                  <c:v>669</c:v>
                </c:pt>
                <c:pt idx="115">
                  <c:v>675</c:v>
                </c:pt>
                <c:pt idx="116">
                  <c:v>675</c:v>
                </c:pt>
                <c:pt idx="117">
                  <c:v>681</c:v>
                </c:pt>
                <c:pt idx="118">
                  <c:v>681</c:v>
                </c:pt>
                <c:pt idx="119">
                  <c:v>693</c:v>
                </c:pt>
                <c:pt idx="120">
                  <c:v>693</c:v>
                </c:pt>
                <c:pt idx="121">
                  <c:v>710</c:v>
                </c:pt>
                <c:pt idx="122">
                  <c:v>710</c:v>
                </c:pt>
                <c:pt idx="123">
                  <c:v>730</c:v>
                </c:pt>
                <c:pt idx="124">
                  <c:v>730</c:v>
                </c:pt>
                <c:pt idx="125">
                  <c:v>750</c:v>
                </c:pt>
                <c:pt idx="126">
                  <c:v>750</c:v>
                </c:pt>
                <c:pt idx="127">
                  <c:v>760</c:v>
                </c:pt>
                <c:pt idx="128">
                  <c:v>760</c:v>
                </c:pt>
                <c:pt idx="129">
                  <c:v>774</c:v>
                </c:pt>
                <c:pt idx="130">
                  <c:v>774</c:v>
                </c:pt>
                <c:pt idx="131">
                  <c:v>782</c:v>
                </c:pt>
                <c:pt idx="132">
                  <c:v>782</c:v>
                </c:pt>
                <c:pt idx="133">
                  <c:v>791</c:v>
                </c:pt>
                <c:pt idx="134">
                  <c:v>791</c:v>
                </c:pt>
                <c:pt idx="135">
                  <c:v>794</c:v>
                </c:pt>
                <c:pt idx="136">
                  <c:v>794</c:v>
                </c:pt>
                <c:pt idx="137">
                  <c:v>795</c:v>
                </c:pt>
                <c:pt idx="138">
                  <c:v>795</c:v>
                </c:pt>
                <c:pt idx="139">
                  <c:v>794</c:v>
                </c:pt>
                <c:pt idx="140">
                  <c:v>794</c:v>
                </c:pt>
                <c:pt idx="141">
                  <c:v>788</c:v>
                </c:pt>
                <c:pt idx="142">
                  <c:v>788</c:v>
                </c:pt>
                <c:pt idx="143">
                  <c:v>779</c:v>
                </c:pt>
                <c:pt idx="144">
                  <c:v>779</c:v>
                </c:pt>
                <c:pt idx="145">
                  <c:v>771</c:v>
                </c:pt>
                <c:pt idx="146">
                  <c:v>771</c:v>
                </c:pt>
                <c:pt idx="147">
                  <c:v>761</c:v>
                </c:pt>
                <c:pt idx="148">
                  <c:v>761</c:v>
                </c:pt>
                <c:pt idx="149">
                  <c:v>748</c:v>
                </c:pt>
                <c:pt idx="150">
                  <c:v>748</c:v>
                </c:pt>
                <c:pt idx="151">
                  <c:v>740</c:v>
                </c:pt>
                <c:pt idx="152">
                  <c:v>740</c:v>
                </c:pt>
                <c:pt idx="153">
                  <c:v>731</c:v>
                </c:pt>
                <c:pt idx="154">
                  <c:v>731</c:v>
                </c:pt>
                <c:pt idx="155">
                  <c:v>730</c:v>
                </c:pt>
                <c:pt idx="156">
                  <c:v>730</c:v>
                </c:pt>
                <c:pt idx="157">
                  <c:v>724</c:v>
                </c:pt>
                <c:pt idx="158">
                  <c:v>724</c:v>
                </c:pt>
                <c:pt idx="159">
                  <c:v>724</c:v>
                </c:pt>
                <c:pt idx="160">
                  <c:v>724</c:v>
                </c:pt>
                <c:pt idx="161">
                  <c:v>724</c:v>
                </c:pt>
                <c:pt idx="162">
                  <c:v>724</c:v>
                </c:pt>
                <c:pt idx="163">
                  <c:v>722</c:v>
                </c:pt>
                <c:pt idx="164">
                  <c:v>722</c:v>
                </c:pt>
                <c:pt idx="165">
                  <c:v>719</c:v>
                </c:pt>
                <c:pt idx="166">
                  <c:v>719</c:v>
                </c:pt>
                <c:pt idx="167">
                  <c:v>712</c:v>
                </c:pt>
                <c:pt idx="168">
                  <c:v>712</c:v>
                </c:pt>
                <c:pt idx="169">
                  <c:v>707</c:v>
                </c:pt>
                <c:pt idx="170">
                  <c:v>707</c:v>
                </c:pt>
                <c:pt idx="171">
                  <c:v>704</c:v>
                </c:pt>
                <c:pt idx="172">
                  <c:v>704</c:v>
                </c:pt>
                <c:pt idx="173">
                  <c:v>699</c:v>
                </c:pt>
                <c:pt idx="174">
                  <c:v>699</c:v>
                </c:pt>
                <c:pt idx="175">
                  <c:v>694</c:v>
                </c:pt>
                <c:pt idx="176">
                  <c:v>694</c:v>
                </c:pt>
                <c:pt idx="177">
                  <c:v>682</c:v>
                </c:pt>
                <c:pt idx="178">
                  <c:v>682</c:v>
                </c:pt>
                <c:pt idx="179">
                  <c:v>678</c:v>
                </c:pt>
                <c:pt idx="180">
                  <c:v>678</c:v>
                </c:pt>
                <c:pt idx="181">
                  <c:v>674</c:v>
                </c:pt>
                <c:pt idx="182">
                  <c:v>674</c:v>
                </c:pt>
                <c:pt idx="183">
                  <c:v>674</c:v>
                </c:pt>
                <c:pt idx="184">
                  <c:v>674</c:v>
                </c:pt>
                <c:pt idx="185">
                  <c:v>667</c:v>
                </c:pt>
                <c:pt idx="186">
                  <c:v>667</c:v>
                </c:pt>
                <c:pt idx="187">
                  <c:v>661</c:v>
                </c:pt>
                <c:pt idx="188">
                  <c:v>661</c:v>
                </c:pt>
                <c:pt idx="189">
                  <c:v>655</c:v>
                </c:pt>
                <c:pt idx="190">
                  <c:v>655</c:v>
                </c:pt>
                <c:pt idx="191">
                  <c:v>653</c:v>
                </c:pt>
                <c:pt idx="192">
                  <c:v>653</c:v>
                </c:pt>
                <c:pt idx="193">
                  <c:v>645</c:v>
                </c:pt>
                <c:pt idx="194">
                  <c:v>645</c:v>
                </c:pt>
                <c:pt idx="195">
                  <c:v>638</c:v>
                </c:pt>
                <c:pt idx="196">
                  <c:v>638</c:v>
                </c:pt>
                <c:pt idx="197">
                  <c:v>631</c:v>
                </c:pt>
                <c:pt idx="198">
                  <c:v>631</c:v>
                </c:pt>
                <c:pt idx="199">
                  <c:v>626</c:v>
                </c:pt>
                <c:pt idx="200">
                  <c:v>626</c:v>
                </c:pt>
                <c:pt idx="201">
                  <c:v>623</c:v>
                </c:pt>
                <c:pt idx="202">
                  <c:v>623</c:v>
                </c:pt>
                <c:pt idx="203">
                  <c:v>618</c:v>
                </c:pt>
                <c:pt idx="204">
                  <c:v>618</c:v>
                </c:pt>
                <c:pt idx="205">
                  <c:v>610</c:v>
                </c:pt>
                <c:pt idx="206">
                  <c:v>610</c:v>
                </c:pt>
                <c:pt idx="207">
                  <c:v>604</c:v>
                </c:pt>
                <c:pt idx="208">
                  <c:v>604</c:v>
                </c:pt>
                <c:pt idx="209">
                  <c:v>599</c:v>
                </c:pt>
                <c:pt idx="210">
                  <c:v>599</c:v>
                </c:pt>
                <c:pt idx="211">
                  <c:v>595</c:v>
                </c:pt>
                <c:pt idx="212">
                  <c:v>595</c:v>
                </c:pt>
                <c:pt idx="213">
                  <c:v>593</c:v>
                </c:pt>
                <c:pt idx="214">
                  <c:v>593</c:v>
                </c:pt>
                <c:pt idx="215">
                  <c:v>589</c:v>
                </c:pt>
                <c:pt idx="216">
                  <c:v>589</c:v>
                </c:pt>
                <c:pt idx="217">
                  <c:v>589</c:v>
                </c:pt>
                <c:pt idx="218">
                  <c:v>589</c:v>
                </c:pt>
                <c:pt idx="219">
                  <c:v>590</c:v>
                </c:pt>
                <c:pt idx="220">
                  <c:v>590</c:v>
                </c:pt>
                <c:pt idx="221">
                  <c:v>592</c:v>
                </c:pt>
                <c:pt idx="222">
                  <c:v>592</c:v>
                </c:pt>
                <c:pt idx="223">
                  <c:v>592</c:v>
                </c:pt>
                <c:pt idx="224">
                  <c:v>592</c:v>
                </c:pt>
                <c:pt idx="225">
                  <c:v>591</c:v>
                </c:pt>
                <c:pt idx="226">
                  <c:v>591</c:v>
                </c:pt>
                <c:pt idx="227">
                  <c:v>592</c:v>
                </c:pt>
                <c:pt idx="228">
                  <c:v>592</c:v>
                </c:pt>
                <c:pt idx="229">
                  <c:v>592</c:v>
                </c:pt>
                <c:pt idx="230">
                  <c:v>592</c:v>
                </c:pt>
                <c:pt idx="231">
                  <c:v>592</c:v>
                </c:pt>
                <c:pt idx="232">
                  <c:v>592</c:v>
                </c:pt>
                <c:pt idx="233">
                  <c:v>591</c:v>
                </c:pt>
                <c:pt idx="234">
                  <c:v>591</c:v>
                </c:pt>
                <c:pt idx="235">
                  <c:v>590</c:v>
                </c:pt>
                <c:pt idx="236">
                  <c:v>590</c:v>
                </c:pt>
                <c:pt idx="237">
                  <c:v>590</c:v>
                </c:pt>
                <c:pt idx="238">
                  <c:v>590</c:v>
                </c:pt>
                <c:pt idx="239">
                  <c:v>589</c:v>
                </c:pt>
                <c:pt idx="240">
                  <c:v>589</c:v>
                </c:pt>
                <c:pt idx="241">
                  <c:v>588</c:v>
                </c:pt>
                <c:pt idx="242">
                  <c:v>588</c:v>
                </c:pt>
                <c:pt idx="243">
                  <c:v>587</c:v>
                </c:pt>
                <c:pt idx="244">
                  <c:v>587</c:v>
                </c:pt>
                <c:pt idx="245">
                  <c:v>587</c:v>
                </c:pt>
                <c:pt idx="246">
                  <c:v>586</c:v>
                </c:pt>
                <c:pt idx="247">
                  <c:v>586</c:v>
                </c:pt>
                <c:pt idx="248">
                  <c:v>585</c:v>
                </c:pt>
                <c:pt idx="249">
                  <c:v>585</c:v>
                </c:pt>
                <c:pt idx="250">
                  <c:v>584</c:v>
                </c:pt>
                <c:pt idx="251">
                  <c:v>584</c:v>
                </c:pt>
                <c:pt idx="252">
                  <c:v>584</c:v>
                </c:pt>
                <c:pt idx="253">
                  <c:v>584</c:v>
                </c:pt>
                <c:pt idx="254">
                  <c:v>584</c:v>
                </c:pt>
                <c:pt idx="255">
                  <c:v>584</c:v>
                </c:pt>
                <c:pt idx="256">
                  <c:v>583</c:v>
                </c:pt>
                <c:pt idx="257">
                  <c:v>583</c:v>
                </c:pt>
                <c:pt idx="258">
                  <c:v>582</c:v>
                </c:pt>
                <c:pt idx="259">
                  <c:v>582</c:v>
                </c:pt>
                <c:pt idx="260">
                  <c:v>581</c:v>
                </c:pt>
                <c:pt idx="261">
                  <c:v>581</c:v>
                </c:pt>
                <c:pt idx="262">
                  <c:v>579</c:v>
                </c:pt>
                <c:pt idx="263">
                  <c:v>579</c:v>
                </c:pt>
                <c:pt idx="264">
                  <c:v>578</c:v>
                </c:pt>
                <c:pt idx="265">
                  <c:v>578</c:v>
                </c:pt>
                <c:pt idx="266">
                  <c:v>576</c:v>
                </c:pt>
                <c:pt idx="267">
                  <c:v>576</c:v>
                </c:pt>
                <c:pt idx="268">
                  <c:v>576</c:v>
                </c:pt>
                <c:pt idx="269">
                  <c:v>576</c:v>
                </c:pt>
                <c:pt idx="270">
                  <c:v>575</c:v>
                </c:pt>
                <c:pt idx="271">
                  <c:v>575</c:v>
                </c:pt>
                <c:pt idx="272">
                  <c:v>576</c:v>
                </c:pt>
                <c:pt idx="273">
                  <c:v>576</c:v>
                </c:pt>
                <c:pt idx="274">
                  <c:v>577</c:v>
                </c:pt>
                <c:pt idx="275">
                  <c:v>577</c:v>
                </c:pt>
                <c:pt idx="276">
                  <c:v>577</c:v>
                </c:pt>
                <c:pt idx="277">
                  <c:v>577</c:v>
                </c:pt>
                <c:pt idx="278">
                  <c:v>578</c:v>
                </c:pt>
                <c:pt idx="279">
                  <c:v>578</c:v>
                </c:pt>
                <c:pt idx="280">
                  <c:v>579</c:v>
                </c:pt>
                <c:pt idx="281">
                  <c:v>579</c:v>
                </c:pt>
                <c:pt idx="282">
                  <c:v>581</c:v>
                </c:pt>
                <c:pt idx="283">
                  <c:v>581</c:v>
                </c:pt>
                <c:pt idx="284">
                  <c:v>583</c:v>
                </c:pt>
                <c:pt idx="285">
                  <c:v>583</c:v>
                </c:pt>
                <c:pt idx="286">
                  <c:v>584</c:v>
                </c:pt>
                <c:pt idx="287">
                  <c:v>584</c:v>
                </c:pt>
                <c:pt idx="288">
                  <c:v>586</c:v>
                </c:pt>
                <c:pt idx="289">
                  <c:v>586</c:v>
                </c:pt>
                <c:pt idx="290">
                  <c:v>586</c:v>
                </c:pt>
                <c:pt idx="291">
                  <c:v>586</c:v>
                </c:pt>
                <c:pt idx="292">
                  <c:v>587</c:v>
                </c:pt>
                <c:pt idx="293">
                  <c:v>587</c:v>
                </c:pt>
                <c:pt idx="294">
                  <c:v>589</c:v>
                </c:pt>
                <c:pt idx="295">
                  <c:v>589</c:v>
                </c:pt>
                <c:pt idx="296">
                  <c:v>590</c:v>
                </c:pt>
                <c:pt idx="297">
                  <c:v>590</c:v>
                </c:pt>
                <c:pt idx="298">
                  <c:v>591</c:v>
                </c:pt>
                <c:pt idx="299">
                  <c:v>591</c:v>
                </c:pt>
                <c:pt idx="300">
                  <c:v>593</c:v>
                </c:pt>
                <c:pt idx="301">
                  <c:v>593</c:v>
                </c:pt>
                <c:pt idx="302">
                  <c:v>594</c:v>
                </c:pt>
                <c:pt idx="303">
                  <c:v>594</c:v>
                </c:pt>
                <c:pt idx="304">
                  <c:v>595</c:v>
                </c:pt>
                <c:pt idx="305">
                  <c:v>595</c:v>
                </c:pt>
                <c:pt idx="306">
                  <c:v>598</c:v>
                </c:pt>
                <c:pt idx="307">
                  <c:v>598</c:v>
                </c:pt>
                <c:pt idx="308">
                  <c:v>598</c:v>
                </c:pt>
                <c:pt idx="309">
                  <c:v>598</c:v>
                </c:pt>
                <c:pt idx="310">
                  <c:v>599</c:v>
                </c:pt>
                <c:pt idx="311">
                  <c:v>599</c:v>
                </c:pt>
                <c:pt idx="312">
                  <c:v>600</c:v>
                </c:pt>
                <c:pt idx="313">
                  <c:v>600</c:v>
                </c:pt>
                <c:pt idx="314">
                  <c:v>600</c:v>
                </c:pt>
                <c:pt idx="315">
                  <c:v>600</c:v>
                </c:pt>
                <c:pt idx="316">
                  <c:v>601</c:v>
                </c:pt>
                <c:pt idx="317">
                  <c:v>601</c:v>
                </c:pt>
                <c:pt idx="318">
                  <c:v>602</c:v>
                </c:pt>
                <c:pt idx="319">
                  <c:v>602</c:v>
                </c:pt>
                <c:pt idx="320">
                  <c:v>601</c:v>
                </c:pt>
                <c:pt idx="321">
                  <c:v>601</c:v>
                </c:pt>
                <c:pt idx="322">
                  <c:v>602</c:v>
                </c:pt>
                <c:pt idx="323">
                  <c:v>602</c:v>
                </c:pt>
                <c:pt idx="324">
                  <c:v>601</c:v>
                </c:pt>
                <c:pt idx="325">
                  <c:v>601</c:v>
                </c:pt>
                <c:pt idx="326">
                  <c:v>601</c:v>
                </c:pt>
                <c:pt idx="327">
                  <c:v>601</c:v>
                </c:pt>
                <c:pt idx="328">
                  <c:v>599</c:v>
                </c:pt>
                <c:pt idx="329">
                  <c:v>599</c:v>
                </c:pt>
                <c:pt idx="330">
                  <c:v>597</c:v>
                </c:pt>
                <c:pt idx="331">
                  <c:v>597</c:v>
                </c:pt>
                <c:pt idx="332">
                  <c:v>596</c:v>
                </c:pt>
                <c:pt idx="333">
                  <c:v>596</c:v>
                </c:pt>
                <c:pt idx="334">
                  <c:v>594</c:v>
                </c:pt>
                <c:pt idx="335">
                  <c:v>594</c:v>
                </c:pt>
                <c:pt idx="336">
                  <c:v>593</c:v>
                </c:pt>
                <c:pt idx="337">
                  <c:v>593</c:v>
                </c:pt>
                <c:pt idx="338">
                  <c:v>590</c:v>
                </c:pt>
                <c:pt idx="339">
                  <c:v>590</c:v>
                </c:pt>
                <c:pt idx="340">
                  <c:v>589</c:v>
                </c:pt>
                <c:pt idx="341">
                  <c:v>589</c:v>
                </c:pt>
                <c:pt idx="342">
                  <c:v>588</c:v>
                </c:pt>
                <c:pt idx="343">
                  <c:v>588</c:v>
                </c:pt>
                <c:pt idx="344">
                  <c:v>587</c:v>
                </c:pt>
                <c:pt idx="345">
                  <c:v>587</c:v>
                </c:pt>
                <c:pt idx="346">
                  <c:v>586</c:v>
                </c:pt>
                <c:pt idx="347">
                  <c:v>586</c:v>
                </c:pt>
                <c:pt idx="348">
                  <c:v>587</c:v>
                </c:pt>
                <c:pt idx="349">
                  <c:v>587</c:v>
                </c:pt>
                <c:pt idx="350">
                  <c:v>588</c:v>
                </c:pt>
                <c:pt idx="351">
                  <c:v>588</c:v>
                </c:pt>
                <c:pt idx="352">
                  <c:v>594</c:v>
                </c:pt>
                <c:pt idx="353">
                  <c:v>594</c:v>
                </c:pt>
                <c:pt idx="354">
                  <c:v>600</c:v>
                </c:pt>
                <c:pt idx="355">
                  <c:v>600</c:v>
                </c:pt>
                <c:pt idx="356">
                  <c:v>606</c:v>
                </c:pt>
                <c:pt idx="357">
                  <c:v>606</c:v>
                </c:pt>
                <c:pt idx="358">
                  <c:v>612</c:v>
                </c:pt>
                <c:pt idx="359">
                  <c:v>612</c:v>
                </c:pt>
                <c:pt idx="360">
                  <c:v>617</c:v>
                </c:pt>
                <c:pt idx="361">
                  <c:v>617</c:v>
                </c:pt>
                <c:pt idx="362">
                  <c:v>621</c:v>
                </c:pt>
                <c:pt idx="363">
                  <c:v>621</c:v>
                </c:pt>
                <c:pt idx="364">
                  <c:v>624</c:v>
                </c:pt>
                <c:pt idx="365">
                  <c:v>624</c:v>
                </c:pt>
                <c:pt idx="366">
                  <c:v>627</c:v>
                </c:pt>
                <c:pt idx="367">
                  <c:v>627</c:v>
                </c:pt>
                <c:pt idx="368">
                  <c:v>631</c:v>
                </c:pt>
                <c:pt idx="369">
                  <c:v>631</c:v>
                </c:pt>
                <c:pt idx="370">
                  <c:v>635</c:v>
                </c:pt>
                <c:pt idx="371">
                  <c:v>635</c:v>
                </c:pt>
                <c:pt idx="372">
                  <c:v>636</c:v>
                </c:pt>
                <c:pt idx="373">
                  <c:v>636</c:v>
                </c:pt>
                <c:pt idx="374">
                  <c:v>635</c:v>
                </c:pt>
                <c:pt idx="375">
                  <c:v>635</c:v>
                </c:pt>
                <c:pt idx="376">
                  <c:v>635</c:v>
                </c:pt>
                <c:pt idx="377">
                  <c:v>635</c:v>
                </c:pt>
                <c:pt idx="378">
                  <c:v>633</c:v>
                </c:pt>
                <c:pt idx="379">
                  <c:v>633</c:v>
                </c:pt>
                <c:pt idx="380">
                  <c:v>632</c:v>
                </c:pt>
                <c:pt idx="381">
                  <c:v>632</c:v>
                </c:pt>
                <c:pt idx="382">
                  <c:v>631</c:v>
                </c:pt>
                <c:pt idx="383">
                  <c:v>631</c:v>
                </c:pt>
                <c:pt idx="384">
                  <c:v>629</c:v>
                </c:pt>
                <c:pt idx="385">
                  <c:v>629</c:v>
                </c:pt>
                <c:pt idx="386">
                  <c:v>627</c:v>
                </c:pt>
                <c:pt idx="387">
                  <c:v>627</c:v>
                </c:pt>
                <c:pt idx="388">
                  <c:v>624</c:v>
                </c:pt>
                <c:pt idx="389">
                  <c:v>624</c:v>
                </c:pt>
                <c:pt idx="390">
                  <c:v>618</c:v>
                </c:pt>
                <c:pt idx="391">
                  <c:v>618</c:v>
                </c:pt>
                <c:pt idx="392">
                  <c:v>613</c:v>
                </c:pt>
                <c:pt idx="393">
                  <c:v>613</c:v>
                </c:pt>
                <c:pt idx="394">
                  <c:v>609</c:v>
                </c:pt>
                <c:pt idx="395">
                  <c:v>609</c:v>
                </c:pt>
                <c:pt idx="396">
                  <c:v>603</c:v>
                </c:pt>
                <c:pt idx="397">
                  <c:v>603</c:v>
                </c:pt>
                <c:pt idx="398">
                  <c:v>600</c:v>
                </c:pt>
                <c:pt idx="399">
                  <c:v>600</c:v>
                </c:pt>
                <c:pt idx="400">
                  <c:v>597</c:v>
                </c:pt>
                <c:pt idx="401">
                  <c:v>597</c:v>
                </c:pt>
                <c:pt idx="402">
                  <c:v>595</c:v>
                </c:pt>
                <c:pt idx="403">
                  <c:v>595</c:v>
                </c:pt>
                <c:pt idx="404">
                  <c:v>593</c:v>
                </c:pt>
                <c:pt idx="405">
                  <c:v>593</c:v>
                </c:pt>
                <c:pt idx="406">
                  <c:v>590</c:v>
                </c:pt>
                <c:pt idx="407">
                  <c:v>590</c:v>
                </c:pt>
                <c:pt idx="408">
                  <c:v>590</c:v>
                </c:pt>
                <c:pt idx="409">
                  <c:v>590</c:v>
                </c:pt>
                <c:pt idx="410">
                  <c:v>591</c:v>
                </c:pt>
                <c:pt idx="411">
                  <c:v>591</c:v>
                </c:pt>
                <c:pt idx="412">
                  <c:v>593</c:v>
                </c:pt>
                <c:pt idx="413">
                  <c:v>593</c:v>
                </c:pt>
                <c:pt idx="414">
                  <c:v>594</c:v>
                </c:pt>
                <c:pt idx="415">
                  <c:v>594</c:v>
                </c:pt>
                <c:pt idx="416">
                  <c:v>596</c:v>
                </c:pt>
                <c:pt idx="417">
                  <c:v>596</c:v>
                </c:pt>
                <c:pt idx="418">
                  <c:v>599</c:v>
                </c:pt>
                <c:pt idx="419">
                  <c:v>599</c:v>
                </c:pt>
                <c:pt idx="420">
                  <c:v>602</c:v>
                </c:pt>
                <c:pt idx="421">
                  <c:v>602</c:v>
                </c:pt>
                <c:pt idx="422">
                  <c:v>605</c:v>
                </c:pt>
                <c:pt idx="423">
                  <c:v>605</c:v>
                </c:pt>
                <c:pt idx="424">
                  <c:v>608</c:v>
                </c:pt>
                <c:pt idx="425">
                  <c:v>608</c:v>
                </c:pt>
                <c:pt idx="426">
                  <c:v>610</c:v>
                </c:pt>
                <c:pt idx="427">
                  <c:v>610</c:v>
                </c:pt>
                <c:pt idx="428">
                  <c:v>613</c:v>
                </c:pt>
                <c:pt idx="429">
                  <c:v>613</c:v>
                </c:pt>
                <c:pt idx="430">
                  <c:v>614</c:v>
                </c:pt>
                <c:pt idx="431">
                  <c:v>614</c:v>
                </c:pt>
                <c:pt idx="432">
                  <c:v>615</c:v>
                </c:pt>
                <c:pt idx="433">
                  <c:v>615</c:v>
                </c:pt>
                <c:pt idx="434">
                  <c:v>615</c:v>
                </c:pt>
                <c:pt idx="435">
                  <c:v>615</c:v>
                </c:pt>
                <c:pt idx="436">
                  <c:v>615</c:v>
                </c:pt>
                <c:pt idx="437">
                  <c:v>615</c:v>
                </c:pt>
                <c:pt idx="438">
                  <c:v>617</c:v>
                </c:pt>
                <c:pt idx="439">
                  <c:v>617</c:v>
                </c:pt>
                <c:pt idx="440">
                  <c:v>617</c:v>
                </c:pt>
                <c:pt idx="441">
                  <c:v>617</c:v>
                </c:pt>
                <c:pt idx="442">
                  <c:v>617</c:v>
                </c:pt>
                <c:pt idx="443">
                  <c:v>617</c:v>
                </c:pt>
                <c:pt idx="444">
                  <c:v>618</c:v>
                </c:pt>
                <c:pt idx="445">
                  <c:v>618</c:v>
                </c:pt>
                <c:pt idx="446">
                  <c:v>620</c:v>
                </c:pt>
                <c:pt idx="447">
                  <c:v>620</c:v>
                </c:pt>
                <c:pt idx="448">
                  <c:v>621</c:v>
                </c:pt>
                <c:pt idx="449">
                  <c:v>621</c:v>
                </c:pt>
                <c:pt idx="450">
                  <c:v>623</c:v>
                </c:pt>
                <c:pt idx="451">
                  <c:v>623</c:v>
                </c:pt>
                <c:pt idx="452">
                  <c:v>625</c:v>
                </c:pt>
                <c:pt idx="453">
                  <c:v>625</c:v>
                </c:pt>
                <c:pt idx="454">
                  <c:v>626</c:v>
                </c:pt>
                <c:pt idx="455">
                  <c:v>626</c:v>
                </c:pt>
                <c:pt idx="456">
                  <c:v>627</c:v>
                </c:pt>
                <c:pt idx="457">
                  <c:v>627</c:v>
                </c:pt>
                <c:pt idx="458">
                  <c:v>627</c:v>
                </c:pt>
                <c:pt idx="459">
                  <c:v>627</c:v>
                </c:pt>
                <c:pt idx="460">
                  <c:v>627</c:v>
                </c:pt>
                <c:pt idx="461">
                  <c:v>627</c:v>
                </c:pt>
                <c:pt idx="462">
                  <c:v>628</c:v>
                </c:pt>
                <c:pt idx="463">
                  <c:v>628</c:v>
                </c:pt>
                <c:pt idx="464">
                  <c:v>628</c:v>
                </c:pt>
                <c:pt idx="465">
                  <c:v>628</c:v>
                </c:pt>
                <c:pt idx="466">
                  <c:v>628</c:v>
                </c:pt>
                <c:pt idx="467">
                  <c:v>628</c:v>
                </c:pt>
                <c:pt idx="468">
                  <c:v>628</c:v>
                </c:pt>
                <c:pt idx="469">
                  <c:v>628</c:v>
                </c:pt>
                <c:pt idx="470">
                  <c:v>627</c:v>
                </c:pt>
                <c:pt idx="471">
                  <c:v>627</c:v>
                </c:pt>
                <c:pt idx="472">
                  <c:v>626</c:v>
                </c:pt>
                <c:pt idx="473">
                  <c:v>626</c:v>
                </c:pt>
                <c:pt idx="474">
                  <c:v>626</c:v>
                </c:pt>
                <c:pt idx="475">
                  <c:v>626</c:v>
                </c:pt>
                <c:pt idx="476">
                  <c:v>625</c:v>
                </c:pt>
                <c:pt idx="477">
                  <c:v>625</c:v>
                </c:pt>
                <c:pt idx="478">
                  <c:v>624</c:v>
                </c:pt>
                <c:pt idx="479">
                  <c:v>624</c:v>
                </c:pt>
                <c:pt idx="480">
                  <c:v>623</c:v>
                </c:pt>
                <c:pt idx="481">
                  <c:v>623</c:v>
                </c:pt>
                <c:pt idx="482">
                  <c:v>621</c:v>
                </c:pt>
                <c:pt idx="483">
                  <c:v>621</c:v>
                </c:pt>
                <c:pt idx="484">
                  <c:v>620</c:v>
                </c:pt>
                <c:pt idx="485">
                  <c:v>620</c:v>
                </c:pt>
                <c:pt idx="486">
                  <c:v>618</c:v>
                </c:pt>
                <c:pt idx="487">
                  <c:v>618</c:v>
                </c:pt>
                <c:pt idx="488">
                  <c:v>616</c:v>
                </c:pt>
                <c:pt idx="489">
                  <c:v>616</c:v>
                </c:pt>
                <c:pt idx="490">
                  <c:v>614</c:v>
                </c:pt>
                <c:pt idx="491">
                  <c:v>614</c:v>
                </c:pt>
                <c:pt idx="492">
                  <c:v>612</c:v>
                </c:pt>
                <c:pt idx="493">
                  <c:v>612</c:v>
                </c:pt>
                <c:pt idx="494">
                  <c:v>610</c:v>
                </c:pt>
                <c:pt idx="495">
                  <c:v>610</c:v>
                </c:pt>
                <c:pt idx="496">
                  <c:v>608</c:v>
                </c:pt>
                <c:pt idx="497">
                  <c:v>608</c:v>
                </c:pt>
                <c:pt idx="498">
                  <c:v>607</c:v>
                </c:pt>
                <c:pt idx="499">
                  <c:v>607</c:v>
                </c:pt>
                <c:pt idx="500">
                  <c:v>606</c:v>
                </c:pt>
                <c:pt idx="501">
                  <c:v>606</c:v>
                </c:pt>
                <c:pt idx="502">
                  <c:v>605</c:v>
                </c:pt>
                <c:pt idx="503">
                  <c:v>605</c:v>
                </c:pt>
                <c:pt idx="504">
                  <c:v>604</c:v>
                </c:pt>
                <c:pt idx="505">
                  <c:v>604</c:v>
                </c:pt>
                <c:pt idx="506">
                  <c:v>603</c:v>
                </c:pt>
                <c:pt idx="507">
                  <c:v>603</c:v>
                </c:pt>
                <c:pt idx="508">
                  <c:v>602</c:v>
                </c:pt>
                <c:pt idx="509">
                  <c:v>602</c:v>
                </c:pt>
                <c:pt idx="510">
                  <c:v>600</c:v>
                </c:pt>
                <c:pt idx="511">
                  <c:v>600</c:v>
                </c:pt>
                <c:pt idx="512">
                  <c:v>598</c:v>
                </c:pt>
                <c:pt idx="513">
                  <c:v>598</c:v>
                </c:pt>
                <c:pt idx="514">
                  <c:v>598</c:v>
                </c:pt>
                <c:pt idx="515">
                  <c:v>598</c:v>
                </c:pt>
                <c:pt idx="516">
                  <c:v>599</c:v>
                </c:pt>
                <c:pt idx="517">
                  <c:v>599</c:v>
                </c:pt>
                <c:pt idx="518">
                  <c:v>600</c:v>
                </c:pt>
                <c:pt idx="519">
                  <c:v>600</c:v>
                </c:pt>
                <c:pt idx="520">
                  <c:v>603</c:v>
                </c:pt>
                <c:pt idx="521">
                  <c:v>603</c:v>
                </c:pt>
                <c:pt idx="522">
                  <c:v>606</c:v>
                </c:pt>
                <c:pt idx="523">
                  <c:v>606</c:v>
                </c:pt>
                <c:pt idx="524">
                  <c:v>609</c:v>
                </c:pt>
                <c:pt idx="525">
                  <c:v>609</c:v>
                </c:pt>
                <c:pt idx="526">
                  <c:v>611</c:v>
                </c:pt>
                <c:pt idx="527">
                  <c:v>611</c:v>
                </c:pt>
                <c:pt idx="528">
                  <c:v>614</c:v>
                </c:pt>
                <c:pt idx="529">
                  <c:v>614</c:v>
                </c:pt>
                <c:pt idx="530">
                  <c:v>618</c:v>
                </c:pt>
                <c:pt idx="531">
                  <c:v>618</c:v>
                </c:pt>
                <c:pt idx="532">
                  <c:v>623</c:v>
                </c:pt>
                <c:pt idx="533">
                  <c:v>623</c:v>
                </c:pt>
                <c:pt idx="534">
                  <c:v>628</c:v>
                </c:pt>
                <c:pt idx="535">
                  <c:v>628</c:v>
                </c:pt>
                <c:pt idx="536">
                  <c:v>631</c:v>
                </c:pt>
                <c:pt idx="537">
                  <c:v>631</c:v>
                </c:pt>
                <c:pt idx="538">
                  <c:v>634</c:v>
                </c:pt>
                <c:pt idx="539">
                  <c:v>634</c:v>
                </c:pt>
                <c:pt idx="540">
                  <c:v>634</c:v>
                </c:pt>
                <c:pt idx="541">
                  <c:v>635</c:v>
                </c:pt>
                <c:pt idx="542">
                  <c:v>636</c:v>
                </c:pt>
                <c:pt idx="543">
                  <c:v>636</c:v>
                </c:pt>
                <c:pt idx="544">
                  <c:v>637</c:v>
                </c:pt>
                <c:pt idx="545">
                  <c:v>637</c:v>
                </c:pt>
                <c:pt idx="546">
                  <c:v>637</c:v>
                </c:pt>
                <c:pt idx="547">
                  <c:v>637</c:v>
                </c:pt>
                <c:pt idx="548">
                  <c:v>637</c:v>
                </c:pt>
                <c:pt idx="549">
                  <c:v>637</c:v>
                </c:pt>
                <c:pt idx="550">
                  <c:v>637</c:v>
                </c:pt>
                <c:pt idx="551">
                  <c:v>635</c:v>
                </c:pt>
                <c:pt idx="552">
                  <c:v>635</c:v>
                </c:pt>
                <c:pt idx="553">
                  <c:v>634</c:v>
                </c:pt>
                <c:pt idx="554">
                  <c:v>634</c:v>
                </c:pt>
                <c:pt idx="555">
                  <c:v>633</c:v>
                </c:pt>
                <c:pt idx="556">
                  <c:v>633</c:v>
                </c:pt>
                <c:pt idx="557">
                  <c:v>631</c:v>
                </c:pt>
                <c:pt idx="558">
                  <c:v>631</c:v>
                </c:pt>
                <c:pt idx="559">
                  <c:v>630</c:v>
                </c:pt>
                <c:pt idx="560">
                  <c:v>630</c:v>
                </c:pt>
                <c:pt idx="561">
                  <c:v>629</c:v>
                </c:pt>
                <c:pt idx="562">
                  <c:v>629</c:v>
                </c:pt>
                <c:pt idx="563">
                  <c:v>628</c:v>
                </c:pt>
                <c:pt idx="564">
                  <c:v>628</c:v>
                </c:pt>
                <c:pt idx="565">
                  <c:v>626</c:v>
                </c:pt>
                <c:pt idx="566">
                  <c:v>626</c:v>
                </c:pt>
                <c:pt idx="567">
                  <c:v>625</c:v>
                </c:pt>
                <c:pt idx="568">
                  <c:v>625</c:v>
                </c:pt>
                <c:pt idx="569">
                  <c:v>624</c:v>
                </c:pt>
                <c:pt idx="570">
                  <c:v>624</c:v>
                </c:pt>
                <c:pt idx="571">
                  <c:v>622</c:v>
                </c:pt>
                <c:pt idx="572">
                  <c:v>622</c:v>
                </c:pt>
                <c:pt idx="573">
                  <c:v>621</c:v>
                </c:pt>
                <c:pt idx="574">
                  <c:v>621</c:v>
                </c:pt>
                <c:pt idx="575">
                  <c:v>620</c:v>
                </c:pt>
                <c:pt idx="576">
                  <c:v>620</c:v>
                </c:pt>
                <c:pt idx="577">
                  <c:v>618</c:v>
                </c:pt>
                <c:pt idx="578">
                  <c:v>618</c:v>
                </c:pt>
                <c:pt idx="579">
                  <c:v>616</c:v>
                </c:pt>
                <c:pt idx="580">
                  <c:v>616</c:v>
                </c:pt>
                <c:pt idx="581">
                  <c:v>615</c:v>
                </c:pt>
                <c:pt idx="582">
                  <c:v>615</c:v>
                </c:pt>
                <c:pt idx="583">
                  <c:v>613</c:v>
                </c:pt>
                <c:pt idx="584">
                  <c:v>613</c:v>
                </c:pt>
                <c:pt idx="585">
                  <c:v>612</c:v>
                </c:pt>
                <c:pt idx="586">
                  <c:v>612</c:v>
                </c:pt>
                <c:pt idx="587">
                  <c:v>611</c:v>
                </c:pt>
                <c:pt idx="588">
                  <c:v>611</c:v>
                </c:pt>
                <c:pt idx="589">
                  <c:v>609</c:v>
                </c:pt>
                <c:pt idx="590">
                  <c:v>609</c:v>
                </c:pt>
                <c:pt idx="591">
                  <c:v>607</c:v>
                </c:pt>
                <c:pt idx="592">
                  <c:v>607</c:v>
                </c:pt>
                <c:pt idx="593">
                  <c:v>605</c:v>
                </c:pt>
                <c:pt idx="594">
                  <c:v>605</c:v>
                </c:pt>
                <c:pt idx="595">
                  <c:v>604</c:v>
                </c:pt>
                <c:pt idx="596">
                  <c:v>604</c:v>
                </c:pt>
                <c:pt idx="597">
                  <c:v>603</c:v>
                </c:pt>
                <c:pt idx="598">
                  <c:v>603</c:v>
                </c:pt>
                <c:pt idx="599">
                  <c:v>602</c:v>
                </c:pt>
                <c:pt idx="600">
                  <c:v>602</c:v>
                </c:pt>
                <c:pt idx="601">
                  <c:v>601</c:v>
                </c:pt>
                <c:pt idx="602">
                  <c:v>601</c:v>
                </c:pt>
                <c:pt idx="603">
                  <c:v>599</c:v>
                </c:pt>
                <c:pt idx="604">
                  <c:v>599</c:v>
                </c:pt>
                <c:pt idx="605">
                  <c:v>599</c:v>
                </c:pt>
                <c:pt idx="606">
                  <c:v>599</c:v>
                </c:pt>
                <c:pt idx="607">
                  <c:v>600</c:v>
                </c:pt>
                <c:pt idx="608">
                  <c:v>600</c:v>
                </c:pt>
                <c:pt idx="609">
                  <c:v>601</c:v>
                </c:pt>
                <c:pt idx="610">
                  <c:v>601</c:v>
                </c:pt>
                <c:pt idx="611">
                  <c:v>604</c:v>
                </c:pt>
                <c:pt idx="612">
                  <c:v>604</c:v>
                </c:pt>
                <c:pt idx="613">
                  <c:v>608</c:v>
                </c:pt>
                <c:pt idx="614">
                  <c:v>608</c:v>
                </c:pt>
                <c:pt idx="615">
                  <c:v>611</c:v>
                </c:pt>
                <c:pt idx="616">
                  <c:v>611</c:v>
                </c:pt>
                <c:pt idx="617">
                  <c:v>614</c:v>
                </c:pt>
                <c:pt idx="618">
                  <c:v>614</c:v>
                </c:pt>
                <c:pt idx="619">
                  <c:v>617</c:v>
                </c:pt>
                <c:pt idx="620">
                  <c:v>617</c:v>
                </c:pt>
                <c:pt idx="621">
                  <c:v>622</c:v>
                </c:pt>
                <c:pt idx="622">
                  <c:v>622</c:v>
                </c:pt>
                <c:pt idx="623">
                  <c:v>625</c:v>
                </c:pt>
                <c:pt idx="624">
                  <c:v>625</c:v>
                </c:pt>
                <c:pt idx="625">
                  <c:v>627</c:v>
                </c:pt>
                <c:pt idx="626">
                  <c:v>627</c:v>
                </c:pt>
                <c:pt idx="627">
                  <c:v>629</c:v>
                </c:pt>
                <c:pt idx="628">
                  <c:v>629</c:v>
                </c:pt>
                <c:pt idx="629">
                  <c:v>630</c:v>
                </c:pt>
                <c:pt idx="630">
                  <c:v>630</c:v>
                </c:pt>
                <c:pt idx="631">
                  <c:v>631</c:v>
                </c:pt>
                <c:pt idx="632">
                  <c:v>631</c:v>
                </c:pt>
                <c:pt idx="633">
                  <c:v>631</c:v>
                </c:pt>
                <c:pt idx="634">
                  <c:v>631</c:v>
                </c:pt>
                <c:pt idx="635">
                  <c:v>633</c:v>
                </c:pt>
                <c:pt idx="636">
                  <c:v>633</c:v>
                </c:pt>
                <c:pt idx="637">
                  <c:v>634</c:v>
                </c:pt>
                <c:pt idx="638">
                  <c:v>634</c:v>
                </c:pt>
                <c:pt idx="639">
                  <c:v>634</c:v>
                </c:pt>
                <c:pt idx="640">
                  <c:v>634</c:v>
                </c:pt>
                <c:pt idx="641">
                  <c:v>634</c:v>
                </c:pt>
                <c:pt idx="642">
                  <c:v>634</c:v>
                </c:pt>
                <c:pt idx="643">
                  <c:v>634</c:v>
                </c:pt>
                <c:pt idx="644">
                  <c:v>634</c:v>
                </c:pt>
                <c:pt idx="645">
                  <c:v>635</c:v>
                </c:pt>
                <c:pt idx="646">
                  <c:v>635</c:v>
                </c:pt>
                <c:pt idx="647">
                  <c:v>635</c:v>
                </c:pt>
                <c:pt idx="648">
                  <c:v>635</c:v>
                </c:pt>
                <c:pt idx="649">
                  <c:v>635</c:v>
                </c:pt>
                <c:pt idx="650">
                  <c:v>635</c:v>
                </c:pt>
                <c:pt idx="651">
                  <c:v>635</c:v>
                </c:pt>
                <c:pt idx="652">
                  <c:v>635</c:v>
                </c:pt>
                <c:pt idx="653">
                  <c:v>635</c:v>
                </c:pt>
                <c:pt idx="654">
                  <c:v>635</c:v>
                </c:pt>
                <c:pt idx="655">
                  <c:v>635</c:v>
                </c:pt>
                <c:pt idx="656">
                  <c:v>635</c:v>
                </c:pt>
                <c:pt idx="657">
                  <c:v>634</c:v>
                </c:pt>
                <c:pt idx="658">
                  <c:v>634</c:v>
                </c:pt>
                <c:pt idx="659">
                  <c:v>634</c:v>
                </c:pt>
                <c:pt idx="660">
                  <c:v>634</c:v>
                </c:pt>
                <c:pt idx="661">
                  <c:v>634</c:v>
                </c:pt>
                <c:pt idx="662">
                  <c:v>634</c:v>
                </c:pt>
                <c:pt idx="663">
                  <c:v>633</c:v>
                </c:pt>
                <c:pt idx="664">
                  <c:v>633</c:v>
                </c:pt>
                <c:pt idx="665">
                  <c:v>633</c:v>
                </c:pt>
                <c:pt idx="666">
                  <c:v>633</c:v>
                </c:pt>
                <c:pt idx="667">
                  <c:v>633</c:v>
                </c:pt>
                <c:pt idx="668">
                  <c:v>633</c:v>
                </c:pt>
                <c:pt idx="669">
                  <c:v>633</c:v>
                </c:pt>
                <c:pt idx="670">
                  <c:v>633</c:v>
                </c:pt>
                <c:pt idx="671">
                  <c:v>633</c:v>
                </c:pt>
                <c:pt idx="672">
                  <c:v>633</c:v>
                </c:pt>
                <c:pt idx="673">
                  <c:v>633</c:v>
                </c:pt>
                <c:pt idx="674">
                  <c:v>633</c:v>
                </c:pt>
                <c:pt idx="675">
                  <c:v>633</c:v>
                </c:pt>
                <c:pt idx="676">
                  <c:v>633</c:v>
                </c:pt>
                <c:pt idx="677">
                  <c:v>634</c:v>
                </c:pt>
                <c:pt idx="678">
                  <c:v>634</c:v>
                </c:pt>
                <c:pt idx="679">
                  <c:v>635</c:v>
                </c:pt>
                <c:pt idx="680">
                  <c:v>635</c:v>
                </c:pt>
                <c:pt idx="681">
                  <c:v>639</c:v>
                </c:pt>
                <c:pt idx="682">
                  <c:v>639</c:v>
                </c:pt>
                <c:pt idx="683">
                  <c:v>643</c:v>
                </c:pt>
                <c:pt idx="684">
                  <c:v>643</c:v>
                </c:pt>
                <c:pt idx="685">
                  <c:v>646</c:v>
                </c:pt>
                <c:pt idx="686">
                  <c:v>646</c:v>
                </c:pt>
                <c:pt idx="687">
                  <c:v>650</c:v>
                </c:pt>
                <c:pt idx="688">
                  <c:v>650</c:v>
                </c:pt>
                <c:pt idx="689">
                  <c:v>653</c:v>
                </c:pt>
                <c:pt idx="690">
                  <c:v>653</c:v>
                </c:pt>
                <c:pt idx="691">
                  <c:v>656</c:v>
                </c:pt>
                <c:pt idx="692">
                  <c:v>656</c:v>
                </c:pt>
                <c:pt idx="693">
                  <c:v>659</c:v>
                </c:pt>
                <c:pt idx="694">
                  <c:v>659</c:v>
                </c:pt>
                <c:pt idx="695">
                  <c:v>661</c:v>
                </c:pt>
                <c:pt idx="696">
                  <c:v>661</c:v>
                </c:pt>
                <c:pt idx="697">
                  <c:v>666</c:v>
                </c:pt>
                <c:pt idx="698">
                  <c:v>666</c:v>
                </c:pt>
                <c:pt idx="699">
                  <c:v>670</c:v>
                </c:pt>
                <c:pt idx="700">
                  <c:v>670</c:v>
                </c:pt>
                <c:pt idx="701">
                  <c:v>672</c:v>
                </c:pt>
                <c:pt idx="702">
                  <c:v>672</c:v>
                </c:pt>
                <c:pt idx="703">
                  <c:v>676</c:v>
                </c:pt>
                <c:pt idx="704">
                  <c:v>676</c:v>
                </c:pt>
                <c:pt idx="705">
                  <c:v>680</c:v>
                </c:pt>
                <c:pt idx="706">
                  <c:v>680</c:v>
                </c:pt>
                <c:pt idx="707">
                  <c:v>683</c:v>
                </c:pt>
                <c:pt idx="708">
                  <c:v>683</c:v>
                </c:pt>
                <c:pt idx="709">
                  <c:v>687</c:v>
                </c:pt>
                <c:pt idx="710">
                  <c:v>687</c:v>
                </c:pt>
                <c:pt idx="711">
                  <c:v>693</c:v>
                </c:pt>
                <c:pt idx="712">
                  <c:v>693</c:v>
                </c:pt>
                <c:pt idx="713">
                  <c:v>696</c:v>
                </c:pt>
                <c:pt idx="714">
                  <c:v>696</c:v>
                </c:pt>
                <c:pt idx="715">
                  <c:v>701</c:v>
                </c:pt>
                <c:pt idx="716">
                  <c:v>701</c:v>
                </c:pt>
                <c:pt idx="717">
                  <c:v>704</c:v>
                </c:pt>
                <c:pt idx="718">
                  <c:v>704</c:v>
                </c:pt>
                <c:pt idx="719">
                  <c:v>708</c:v>
                </c:pt>
                <c:pt idx="720">
                  <c:v>708</c:v>
                </c:pt>
                <c:pt idx="721">
                  <c:v>710</c:v>
                </c:pt>
                <c:pt idx="722">
                  <c:v>710</c:v>
                </c:pt>
                <c:pt idx="723">
                  <c:v>712</c:v>
                </c:pt>
                <c:pt idx="724">
                  <c:v>712</c:v>
                </c:pt>
                <c:pt idx="725">
                  <c:v>713</c:v>
                </c:pt>
                <c:pt idx="726">
                  <c:v>713</c:v>
                </c:pt>
                <c:pt idx="727">
                  <c:v>713</c:v>
                </c:pt>
                <c:pt idx="728">
                  <c:v>713</c:v>
                </c:pt>
                <c:pt idx="729">
                  <c:v>715</c:v>
                </c:pt>
                <c:pt idx="730">
                  <c:v>715</c:v>
                </c:pt>
                <c:pt idx="731">
                  <c:v>716</c:v>
                </c:pt>
                <c:pt idx="732">
                  <c:v>716</c:v>
                </c:pt>
                <c:pt idx="733">
                  <c:v>720</c:v>
                </c:pt>
                <c:pt idx="734">
                  <c:v>720</c:v>
                </c:pt>
                <c:pt idx="735">
                  <c:v>727</c:v>
                </c:pt>
                <c:pt idx="736">
                  <c:v>727</c:v>
                </c:pt>
                <c:pt idx="737">
                  <c:v>741</c:v>
                </c:pt>
                <c:pt idx="738">
                  <c:v>741</c:v>
                </c:pt>
                <c:pt idx="739">
                  <c:v>754</c:v>
                </c:pt>
                <c:pt idx="740">
                  <c:v>754</c:v>
                </c:pt>
                <c:pt idx="741">
                  <c:v>766</c:v>
                </c:pt>
                <c:pt idx="742">
                  <c:v>766</c:v>
                </c:pt>
                <c:pt idx="743">
                  <c:v>778</c:v>
                </c:pt>
                <c:pt idx="744">
                  <c:v>778</c:v>
                </c:pt>
                <c:pt idx="745">
                  <c:v>802</c:v>
                </c:pt>
                <c:pt idx="746">
                  <c:v>802</c:v>
                </c:pt>
                <c:pt idx="747">
                  <c:v>817</c:v>
                </c:pt>
                <c:pt idx="748">
                  <c:v>817</c:v>
                </c:pt>
                <c:pt idx="749">
                  <c:v>829</c:v>
                </c:pt>
                <c:pt idx="750">
                  <c:v>829</c:v>
                </c:pt>
                <c:pt idx="751">
                  <c:v>839</c:v>
                </c:pt>
                <c:pt idx="752">
                  <c:v>839</c:v>
                </c:pt>
                <c:pt idx="753">
                  <c:v>845</c:v>
                </c:pt>
                <c:pt idx="754">
                  <c:v>845</c:v>
                </c:pt>
                <c:pt idx="755">
                  <c:v>853</c:v>
                </c:pt>
                <c:pt idx="756">
                  <c:v>853</c:v>
                </c:pt>
                <c:pt idx="757">
                  <c:v>852</c:v>
                </c:pt>
                <c:pt idx="758">
                  <c:v>852</c:v>
                </c:pt>
                <c:pt idx="759">
                  <c:v>853</c:v>
                </c:pt>
                <c:pt idx="760">
                  <c:v>853</c:v>
                </c:pt>
                <c:pt idx="761">
                  <c:v>853</c:v>
                </c:pt>
                <c:pt idx="762">
                  <c:v>853</c:v>
                </c:pt>
                <c:pt idx="763">
                  <c:v>852</c:v>
                </c:pt>
                <c:pt idx="764">
                  <c:v>852</c:v>
                </c:pt>
                <c:pt idx="765">
                  <c:v>851</c:v>
                </c:pt>
                <c:pt idx="766">
                  <c:v>851</c:v>
                </c:pt>
                <c:pt idx="767">
                  <c:v>849</c:v>
                </c:pt>
                <c:pt idx="768">
                  <c:v>849</c:v>
                </c:pt>
                <c:pt idx="769">
                  <c:v>848</c:v>
                </c:pt>
                <c:pt idx="770">
                  <c:v>848</c:v>
                </c:pt>
                <c:pt idx="771">
                  <c:v>849</c:v>
                </c:pt>
                <c:pt idx="772">
                  <c:v>849</c:v>
                </c:pt>
                <c:pt idx="773">
                  <c:v>856</c:v>
                </c:pt>
                <c:pt idx="774">
                  <c:v>856</c:v>
                </c:pt>
                <c:pt idx="775">
                  <c:v>864</c:v>
                </c:pt>
                <c:pt idx="776">
                  <c:v>864</c:v>
                </c:pt>
                <c:pt idx="777">
                  <c:v>874</c:v>
                </c:pt>
                <c:pt idx="778">
                  <c:v>874</c:v>
                </c:pt>
                <c:pt idx="779">
                  <c:v>882</c:v>
                </c:pt>
                <c:pt idx="780">
                  <c:v>882</c:v>
                </c:pt>
                <c:pt idx="781">
                  <c:v>891</c:v>
                </c:pt>
                <c:pt idx="782">
                  <c:v>891</c:v>
                </c:pt>
                <c:pt idx="783">
                  <c:v>911</c:v>
                </c:pt>
                <c:pt idx="784">
                  <c:v>911</c:v>
                </c:pt>
                <c:pt idx="785">
                  <c:v>928</c:v>
                </c:pt>
                <c:pt idx="786">
                  <c:v>928</c:v>
                </c:pt>
                <c:pt idx="787">
                  <c:v>941</c:v>
                </c:pt>
                <c:pt idx="788">
                  <c:v>941</c:v>
                </c:pt>
                <c:pt idx="789">
                  <c:v>948</c:v>
                </c:pt>
                <c:pt idx="790">
                  <c:v>948</c:v>
                </c:pt>
                <c:pt idx="791">
                  <c:v>954</c:v>
                </c:pt>
                <c:pt idx="792">
                  <c:v>954</c:v>
                </c:pt>
                <c:pt idx="793">
                  <c:v>953</c:v>
                </c:pt>
                <c:pt idx="794">
                  <c:v>953</c:v>
                </c:pt>
                <c:pt idx="795">
                  <c:v>951</c:v>
                </c:pt>
                <c:pt idx="796">
                  <c:v>951</c:v>
                </c:pt>
                <c:pt idx="797">
                  <c:v>947</c:v>
                </c:pt>
                <c:pt idx="798">
                  <c:v>947</c:v>
                </c:pt>
                <c:pt idx="799">
                  <c:v>942</c:v>
                </c:pt>
                <c:pt idx="800">
                  <c:v>942</c:v>
                </c:pt>
                <c:pt idx="801">
                  <c:v>932</c:v>
                </c:pt>
                <c:pt idx="802">
                  <c:v>932</c:v>
                </c:pt>
                <c:pt idx="803">
                  <c:v>925</c:v>
                </c:pt>
                <c:pt idx="804">
                  <c:v>925</c:v>
                </c:pt>
                <c:pt idx="805">
                  <c:v>920</c:v>
                </c:pt>
                <c:pt idx="806">
                  <c:v>920</c:v>
                </c:pt>
                <c:pt idx="807">
                  <c:v>910</c:v>
                </c:pt>
                <c:pt idx="808">
                  <c:v>910</c:v>
                </c:pt>
                <c:pt idx="809">
                  <c:v>910</c:v>
                </c:pt>
                <c:pt idx="810">
                  <c:v>910</c:v>
                </c:pt>
                <c:pt idx="811">
                  <c:v>913</c:v>
                </c:pt>
                <c:pt idx="812">
                  <c:v>913</c:v>
                </c:pt>
                <c:pt idx="813">
                  <c:v>930</c:v>
                </c:pt>
                <c:pt idx="814">
                  <c:v>930</c:v>
                </c:pt>
                <c:pt idx="815">
                  <c:v>966</c:v>
                </c:pt>
                <c:pt idx="816">
                  <c:v>966</c:v>
                </c:pt>
                <c:pt idx="817">
                  <c:v>1005</c:v>
                </c:pt>
                <c:pt idx="818">
                  <c:v>1005</c:v>
                </c:pt>
                <c:pt idx="819">
                  <c:v>1035</c:v>
                </c:pt>
                <c:pt idx="820">
                  <c:v>1035</c:v>
                </c:pt>
                <c:pt idx="821">
                  <c:v>1044</c:v>
                </c:pt>
                <c:pt idx="822">
                  <c:v>1044</c:v>
                </c:pt>
                <c:pt idx="823">
                  <c:v>1044</c:v>
                </c:pt>
                <c:pt idx="824">
                  <c:v>1044</c:v>
                </c:pt>
                <c:pt idx="825">
                  <c:v>1046</c:v>
                </c:pt>
                <c:pt idx="826">
                  <c:v>1046</c:v>
                </c:pt>
                <c:pt idx="827">
                  <c:v>1043</c:v>
                </c:pt>
                <c:pt idx="828">
                  <c:v>1043</c:v>
                </c:pt>
                <c:pt idx="829">
                  <c:v>1037</c:v>
                </c:pt>
                <c:pt idx="830">
                  <c:v>1037</c:v>
                </c:pt>
                <c:pt idx="831">
                  <c:v>1028</c:v>
                </c:pt>
                <c:pt idx="832">
                  <c:v>1028</c:v>
                </c:pt>
                <c:pt idx="833">
                  <c:v>1017</c:v>
                </c:pt>
                <c:pt idx="834">
                  <c:v>1017</c:v>
                </c:pt>
                <c:pt idx="835">
                  <c:v>1000</c:v>
                </c:pt>
                <c:pt idx="836">
                  <c:v>1000</c:v>
                </c:pt>
                <c:pt idx="837">
                  <c:v>984</c:v>
                </c:pt>
                <c:pt idx="838">
                  <c:v>984</c:v>
                </c:pt>
                <c:pt idx="839">
                  <c:v>984</c:v>
                </c:pt>
                <c:pt idx="840">
                  <c:v>965</c:v>
                </c:pt>
                <c:pt idx="841">
                  <c:v>965</c:v>
                </c:pt>
                <c:pt idx="842">
                  <c:v>939</c:v>
                </c:pt>
                <c:pt idx="843">
                  <c:v>915</c:v>
                </c:pt>
                <c:pt idx="844">
                  <c:v>915</c:v>
                </c:pt>
                <c:pt idx="845">
                  <c:v>915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C00-449C-96BF-6CA3248E84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21912"/>
        <c:axId val="425420344"/>
      </c:scatterChart>
      <c:valAx>
        <c:axId val="4254219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Time (seconds)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20344"/>
        <c:crosses val="autoZero"/>
        <c:crossBetween val="midCat"/>
      </c:valAx>
      <c:valAx>
        <c:axId val="42542034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CO and CO2 Concentration [ppm]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219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64345758235552231"/>
          <c:y val="0.95385873289003853"/>
          <c:w val="0.14963358327092968"/>
          <c:h val="3.403870216032372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2400"/>
              <a:t>CO (ppm) Bottom</a:t>
            </a:r>
          </a:p>
        </c:rich>
      </c:tx>
      <c:overlay val="0"/>
    </c:title>
    <c:autoTitleDeleted val="0"/>
    <c:plotArea>
      <c:layout>
        <c:manualLayout>
          <c:layoutTarget val="inner"/>
          <c:xMode val="edge"/>
          <c:yMode val="edge"/>
          <c:x val="9.2894881303404203E-2"/>
          <c:y val="0.102465287318802"/>
          <c:w val="0.73575374480868871"/>
          <c:h val="0.74606013698272067"/>
        </c:manualLayout>
      </c:layout>
      <c:lineChart>
        <c:grouping val="standard"/>
        <c:varyColors val="0"/>
        <c:ser>
          <c:idx val="0"/>
          <c:order val="0"/>
          <c:tx>
            <c:strRef>
              <c:f>Data!$D$1</c:f>
              <c:strCache>
                <c:ptCount val="1"/>
                <c:pt idx="0">
                  <c:v>CO(ppm)</c:v>
                </c:pt>
              </c:strCache>
            </c:strRef>
          </c:tx>
          <c:spPr>
            <a:ln w="28575"/>
          </c:spPr>
          <c:marker>
            <c:symbol val="none"/>
          </c:marker>
          <c:cat>
            <c:numRef>
              <c:f>Data!$B:$B</c:f>
              <c:numCache>
                <c:formatCode>0.000</c:formatCode>
                <c:ptCount val="1048576"/>
                <c:pt idx="1">
                  <c:v>1.6666666666666666E-2</c:v>
                </c:pt>
                <c:pt idx="2">
                  <c:v>3.3333333333333333E-2</c:v>
                </c:pt>
                <c:pt idx="3">
                  <c:v>0.05</c:v>
                </c:pt>
                <c:pt idx="4">
                  <c:v>6.6666666666666666E-2</c:v>
                </c:pt>
                <c:pt idx="5">
                  <c:v>8.3333333333333329E-2</c:v>
                </c:pt>
                <c:pt idx="6">
                  <c:v>0.1</c:v>
                </c:pt>
                <c:pt idx="7">
                  <c:v>0.11666666666666667</c:v>
                </c:pt>
                <c:pt idx="8">
                  <c:v>0.13333333333333333</c:v>
                </c:pt>
                <c:pt idx="9">
                  <c:v>0.15</c:v>
                </c:pt>
                <c:pt idx="10">
                  <c:v>0.16666666666666666</c:v>
                </c:pt>
                <c:pt idx="11">
                  <c:v>0.18333333333333332</c:v>
                </c:pt>
                <c:pt idx="12">
                  <c:v>0.2</c:v>
                </c:pt>
                <c:pt idx="13">
                  <c:v>0.21666666666666667</c:v>
                </c:pt>
                <c:pt idx="14">
                  <c:v>0.23333333333333334</c:v>
                </c:pt>
                <c:pt idx="15">
                  <c:v>0.25</c:v>
                </c:pt>
                <c:pt idx="16">
                  <c:v>0.26666666666666666</c:v>
                </c:pt>
                <c:pt idx="17">
                  <c:v>0.28333333333333333</c:v>
                </c:pt>
                <c:pt idx="18">
                  <c:v>0.3</c:v>
                </c:pt>
                <c:pt idx="19">
                  <c:v>0.31666666666666665</c:v>
                </c:pt>
                <c:pt idx="20">
                  <c:v>0.33333333333333331</c:v>
                </c:pt>
                <c:pt idx="21">
                  <c:v>0.35</c:v>
                </c:pt>
                <c:pt idx="22">
                  <c:v>0.36666666666666664</c:v>
                </c:pt>
                <c:pt idx="23">
                  <c:v>0.38333333333333336</c:v>
                </c:pt>
                <c:pt idx="24">
                  <c:v>0.4</c:v>
                </c:pt>
                <c:pt idx="25">
                  <c:v>0.41666666666666669</c:v>
                </c:pt>
                <c:pt idx="26">
                  <c:v>0.43333333333333335</c:v>
                </c:pt>
                <c:pt idx="27">
                  <c:v>0.45</c:v>
                </c:pt>
                <c:pt idx="28">
                  <c:v>0.46666666666666667</c:v>
                </c:pt>
                <c:pt idx="29">
                  <c:v>0.48333333333333334</c:v>
                </c:pt>
                <c:pt idx="30">
                  <c:v>0.5</c:v>
                </c:pt>
                <c:pt idx="31">
                  <c:v>0.51666666666666672</c:v>
                </c:pt>
                <c:pt idx="32">
                  <c:v>0.53333333333333333</c:v>
                </c:pt>
                <c:pt idx="33">
                  <c:v>0.55000000000000004</c:v>
                </c:pt>
                <c:pt idx="34">
                  <c:v>0.56666666666666665</c:v>
                </c:pt>
                <c:pt idx="35">
                  <c:v>0.58333333333333337</c:v>
                </c:pt>
                <c:pt idx="36">
                  <c:v>0.6</c:v>
                </c:pt>
                <c:pt idx="37">
                  <c:v>0.6166666666666667</c:v>
                </c:pt>
                <c:pt idx="38">
                  <c:v>0.6333333333333333</c:v>
                </c:pt>
                <c:pt idx="39">
                  <c:v>0.65</c:v>
                </c:pt>
                <c:pt idx="40">
                  <c:v>0.66666666666666663</c:v>
                </c:pt>
                <c:pt idx="41">
                  <c:v>0.68333333333333335</c:v>
                </c:pt>
                <c:pt idx="42">
                  <c:v>0.7</c:v>
                </c:pt>
                <c:pt idx="43">
                  <c:v>0.71666666666666667</c:v>
                </c:pt>
                <c:pt idx="44">
                  <c:v>0.73333333333333328</c:v>
                </c:pt>
                <c:pt idx="45">
                  <c:v>0.75</c:v>
                </c:pt>
                <c:pt idx="46">
                  <c:v>0.76666666666666672</c:v>
                </c:pt>
                <c:pt idx="47">
                  <c:v>0.78333333333333333</c:v>
                </c:pt>
                <c:pt idx="48">
                  <c:v>0.8</c:v>
                </c:pt>
                <c:pt idx="49">
                  <c:v>0.81666666666666665</c:v>
                </c:pt>
                <c:pt idx="50">
                  <c:v>0.83333333333333337</c:v>
                </c:pt>
                <c:pt idx="51">
                  <c:v>0.85</c:v>
                </c:pt>
                <c:pt idx="52">
                  <c:v>0.8666666666666667</c:v>
                </c:pt>
                <c:pt idx="53">
                  <c:v>0.8833333333333333</c:v>
                </c:pt>
                <c:pt idx="54">
                  <c:v>0.9</c:v>
                </c:pt>
                <c:pt idx="55">
                  <c:v>0.91666666666666663</c:v>
                </c:pt>
                <c:pt idx="56">
                  <c:v>0.93333333333333335</c:v>
                </c:pt>
                <c:pt idx="57">
                  <c:v>0.95</c:v>
                </c:pt>
                <c:pt idx="58">
                  <c:v>0.96666666666666667</c:v>
                </c:pt>
                <c:pt idx="59">
                  <c:v>0.98333333333333328</c:v>
                </c:pt>
                <c:pt idx="60">
                  <c:v>1</c:v>
                </c:pt>
                <c:pt idx="61">
                  <c:v>1.0166666666666666</c:v>
                </c:pt>
                <c:pt idx="62">
                  <c:v>1.0333333333333334</c:v>
                </c:pt>
                <c:pt idx="63">
                  <c:v>1.05</c:v>
                </c:pt>
                <c:pt idx="64">
                  <c:v>1.0666666666666667</c:v>
                </c:pt>
                <c:pt idx="65">
                  <c:v>1.0833333333333333</c:v>
                </c:pt>
                <c:pt idx="66">
                  <c:v>1.1000000000000001</c:v>
                </c:pt>
                <c:pt idx="67">
                  <c:v>1.1166666666666667</c:v>
                </c:pt>
                <c:pt idx="68">
                  <c:v>1.1333333333333333</c:v>
                </c:pt>
                <c:pt idx="69">
                  <c:v>1.1499999999999999</c:v>
                </c:pt>
                <c:pt idx="70">
                  <c:v>1.1666666666666667</c:v>
                </c:pt>
                <c:pt idx="71">
                  <c:v>1.1833333333333333</c:v>
                </c:pt>
                <c:pt idx="72">
                  <c:v>1.2</c:v>
                </c:pt>
                <c:pt idx="73">
                  <c:v>1.2166666666666666</c:v>
                </c:pt>
                <c:pt idx="74">
                  <c:v>1.2333333333333334</c:v>
                </c:pt>
                <c:pt idx="75">
                  <c:v>1.25</c:v>
                </c:pt>
                <c:pt idx="76">
                  <c:v>1.2666666666666666</c:v>
                </c:pt>
                <c:pt idx="77">
                  <c:v>1.2833333333333334</c:v>
                </c:pt>
                <c:pt idx="78">
                  <c:v>1.3</c:v>
                </c:pt>
                <c:pt idx="79">
                  <c:v>1.3166666666666667</c:v>
                </c:pt>
                <c:pt idx="80">
                  <c:v>1.3333333333333333</c:v>
                </c:pt>
                <c:pt idx="81">
                  <c:v>1.35</c:v>
                </c:pt>
                <c:pt idx="82">
                  <c:v>1.3666666666666667</c:v>
                </c:pt>
                <c:pt idx="83">
                  <c:v>1.3833333333333333</c:v>
                </c:pt>
                <c:pt idx="84">
                  <c:v>1.4</c:v>
                </c:pt>
                <c:pt idx="85">
                  <c:v>1.4166666666666667</c:v>
                </c:pt>
                <c:pt idx="86">
                  <c:v>1.4333333333333333</c:v>
                </c:pt>
                <c:pt idx="87">
                  <c:v>1.45</c:v>
                </c:pt>
                <c:pt idx="88">
                  <c:v>1.4666666666666666</c:v>
                </c:pt>
                <c:pt idx="89">
                  <c:v>1.4833333333333334</c:v>
                </c:pt>
                <c:pt idx="90">
                  <c:v>1.5</c:v>
                </c:pt>
                <c:pt idx="91">
                  <c:v>1.5166666666666666</c:v>
                </c:pt>
                <c:pt idx="92">
                  <c:v>1.5333333333333334</c:v>
                </c:pt>
                <c:pt idx="93">
                  <c:v>1.55</c:v>
                </c:pt>
                <c:pt idx="94">
                  <c:v>1.5666666666666667</c:v>
                </c:pt>
                <c:pt idx="95">
                  <c:v>1.5833333333333333</c:v>
                </c:pt>
                <c:pt idx="96">
                  <c:v>1.6</c:v>
                </c:pt>
                <c:pt idx="97">
                  <c:v>1.6166666666666667</c:v>
                </c:pt>
                <c:pt idx="98">
                  <c:v>1.6333333333333333</c:v>
                </c:pt>
                <c:pt idx="99">
                  <c:v>1.65</c:v>
                </c:pt>
                <c:pt idx="100">
                  <c:v>1.6666666666666667</c:v>
                </c:pt>
                <c:pt idx="101">
                  <c:v>1.6833333333333333</c:v>
                </c:pt>
                <c:pt idx="102">
                  <c:v>1.7</c:v>
                </c:pt>
                <c:pt idx="103">
                  <c:v>1.7166666666666666</c:v>
                </c:pt>
                <c:pt idx="104">
                  <c:v>1.7333333333333334</c:v>
                </c:pt>
                <c:pt idx="105">
                  <c:v>1.75</c:v>
                </c:pt>
                <c:pt idx="106">
                  <c:v>1.7666666666666666</c:v>
                </c:pt>
                <c:pt idx="107">
                  <c:v>1.7833333333333334</c:v>
                </c:pt>
                <c:pt idx="108">
                  <c:v>1.8</c:v>
                </c:pt>
                <c:pt idx="109">
                  <c:v>1.8166666666666667</c:v>
                </c:pt>
                <c:pt idx="110">
                  <c:v>1.8333333333333333</c:v>
                </c:pt>
                <c:pt idx="111">
                  <c:v>1.85</c:v>
                </c:pt>
                <c:pt idx="112">
                  <c:v>1.8666666666666667</c:v>
                </c:pt>
                <c:pt idx="113">
                  <c:v>1.8833333333333333</c:v>
                </c:pt>
                <c:pt idx="114">
                  <c:v>1.9</c:v>
                </c:pt>
                <c:pt idx="115">
                  <c:v>1.9166666666666667</c:v>
                </c:pt>
                <c:pt idx="116">
                  <c:v>1.9333333333333333</c:v>
                </c:pt>
                <c:pt idx="117">
                  <c:v>1.95</c:v>
                </c:pt>
                <c:pt idx="118">
                  <c:v>1.9666666666666666</c:v>
                </c:pt>
                <c:pt idx="119">
                  <c:v>1.9833333333333334</c:v>
                </c:pt>
                <c:pt idx="120">
                  <c:v>2</c:v>
                </c:pt>
                <c:pt idx="121">
                  <c:v>2.0166666666666666</c:v>
                </c:pt>
                <c:pt idx="122">
                  <c:v>2.0333333333333332</c:v>
                </c:pt>
                <c:pt idx="123">
                  <c:v>2.0499999999999998</c:v>
                </c:pt>
                <c:pt idx="124">
                  <c:v>2.0666666666666669</c:v>
                </c:pt>
                <c:pt idx="125">
                  <c:v>2.0833333333333335</c:v>
                </c:pt>
                <c:pt idx="126">
                  <c:v>2.1</c:v>
                </c:pt>
                <c:pt idx="127">
                  <c:v>2.1166666666666667</c:v>
                </c:pt>
                <c:pt idx="128">
                  <c:v>2.1333333333333333</c:v>
                </c:pt>
                <c:pt idx="129">
                  <c:v>2.15</c:v>
                </c:pt>
                <c:pt idx="130">
                  <c:v>2.1666666666666665</c:v>
                </c:pt>
                <c:pt idx="131">
                  <c:v>2.1833333333333331</c:v>
                </c:pt>
                <c:pt idx="132">
                  <c:v>2.2000000000000002</c:v>
                </c:pt>
                <c:pt idx="133">
                  <c:v>2.2166666666666668</c:v>
                </c:pt>
                <c:pt idx="134">
                  <c:v>2.2333333333333334</c:v>
                </c:pt>
                <c:pt idx="135">
                  <c:v>2.25</c:v>
                </c:pt>
                <c:pt idx="136">
                  <c:v>2.2666666666666666</c:v>
                </c:pt>
                <c:pt idx="137">
                  <c:v>2.2833333333333332</c:v>
                </c:pt>
                <c:pt idx="138">
                  <c:v>2.2999999999999998</c:v>
                </c:pt>
                <c:pt idx="139">
                  <c:v>2.3166666666666669</c:v>
                </c:pt>
                <c:pt idx="140">
                  <c:v>2.3333333333333335</c:v>
                </c:pt>
                <c:pt idx="141">
                  <c:v>2.35</c:v>
                </c:pt>
                <c:pt idx="142">
                  <c:v>2.3666666666666667</c:v>
                </c:pt>
                <c:pt idx="143">
                  <c:v>2.3833333333333333</c:v>
                </c:pt>
                <c:pt idx="144">
                  <c:v>2.4</c:v>
                </c:pt>
                <c:pt idx="145">
                  <c:v>2.4166666666666665</c:v>
                </c:pt>
                <c:pt idx="146">
                  <c:v>2.4333333333333331</c:v>
                </c:pt>
                <c:pt idx="147">
                  <c:v>2.4500000000000002</c:v>
                </c:pt>
                <c:pt idx="148">
                  <c:v>2.4666666666666668</c:v>
                </c:pt>
                <c:pt idx="149">
                  <c:v>2.4833333333333334</c:v>
                </c:pt>
                <c:pt idx="150">
                  <c:v>2.5</c:v>
                </c:pt>
                <c:pt idx="151">
                  <c:v>2.5166666666666666</c:v>
                </c:pt>
                <c:pt idx="152">
                  <c:v>2.5333333333333332</c:v>
                </c:pt>
                <c:pt idx="153">
                  <c:v>2.5499999999999998</c:v>
                </c:pt>
                <c:pt idx="154">
                  <c:v>2.5666666666666669</c:v>
                </c:pt>
                <c:pt idx="155">
                  <c:v>2.5833333333333335</c:v>
                </c:pt>
                <c:pt idx="156">
                  <c:v>2.6</c:v>
                </c:pt>
                <c:pt idx="157">
                  <c:v>2.6166666666666667</c:v>
                </c:pt>
                <c:pt idx="158">
                  <c:v>2.6333333333333333</c:v>
                </c:pt>
                <c:pt idx="159">
                  <c:v>2.65</c:v>
                </c:pt>
                <c:pt idx="160">
                  <c:v>2.6666666666666665</c:v>
                </c:pt>
                <c:pt idx="161">
                  <c:v>2.6833333333333331</c:v>
                </c:pt>
                <c:pt idx="162">
                  <c:v>2.7</c:v>
                </c:pt>
                <c:pt idx="163">
                  <c:v>2.7166666666666668</c:v>
                </c:pt>
                <c:pt idx="164">
                  <c:v>2.7333333333333334</c:v>
                </c:pt>
                <c:pt idx="165">
                  <c:v>2.75</c:v>
                </c:pt>
                <c:pt idx="166">
                  <c:v>2.7666666666666666</c:v>
                </c:pt>
                <c:pt idx="167">
                  <c:v>2.7833333333333332</c:v>
                </c:pt>
                <c:pt idx="168">
                  <c:v>2.8</c:v>
                </c:pt>
                <c:pt idx="169">
                  <c:v>2.8166666666666669</c:v>
                </c:pt>
                <c:pt idx="170">
                  <c:v>2.8333333333333335</c:v>
                </c:pt>
                <c:pt idx="171">
                  <c:v>2.85</c:v>
                </c:pt>
                <c:pt idx="172">
                  <c:v>2.8666666666666667</c:v>
                </c:pt>
                <c:pt idx="173">
                  <c:v>2.8833333333333333</c:v>
                </c:pt>
                <c:pt idx="174">
                  <c:v>2.9</c:v>
                </c:pt>
                <c:pt idx="175">
                  <c:v>2.9166666666666665</c:v>
                </c:pt>
                <c:pt idx="176">
                  <c:v>2.9333333333333331</c:v>
                </c:pt>
                <c:pt idx="177">
                  <c:v>2.95</c:v>
                </c:pt>
                <c:pt idx="178">
                  <c:v>2.9666666666666668</c:v>
                </c:pt>
                <c:pt idx="179">
                  <c:v>2.9833333333333334</c:v>
                </c:pt>
                <c:pt idx="180">
                  <c:v>3</c:v>
                </c:pt>
                <c:pt idx="181">
                  <c:v>3.0166666666666666</c:v>
                </c:pt>
                <c:pt idx="182">
                  <c:v>3.0333333333333332</c:v>
                </c:pt>
                <c:pt idx="183">
                  <c:v>3.05</c:v>
                </c:pt>
                <c:pt idx="184">
                  <c:v>3.0666666666666669</c:v>
                </c:pt>
                <c:pt idx="185">
                  <c:v>3.0833333333333335</c:v>
                </c:pt>
                <c:pt idx="186">
                  <c:v>3.1</c:v>
                </c:pt>
                <c:pt idx="187">
                  <c:v>3.1166666666666667</c:v>
                </c:pt>
                <c:pt idx="188">
                  <c:v>3.1333333333333333</c:v>
                </c:pt>
                <c:pt idx="189">
                  <c:v>3.15</c:v>
                </c:pt>
                <c:pt idx="190">
                  <c:v>3.1666666666666665</c:v>
                </c:pt>
                <c:pt idx="191">
                  <c:v>3.1833333333333331</c:v>
                </c:pt>
                <c:pt idx="192">
                  <c:v>3.2</c:v>
                </c:pt>
                <c:pt idx="193">
                  <c:v>3.2166666666666668</c:v>
                </c:pt>
                <c:pt idx="194">
                  <c:v>3.2333333333333334</c:v>
                </c:pt>
                <c:pt idx="195">
                  <c:v>3.25</c:v>
                </c:pt>
                <c:pt idx="196">
                  <c:v>3.2666666666666666</c:v>
                </c:pt>
                <c:pt idx="197">
                  <c:v>3.2833333333333332</c:v>
                </c:pt>
                <c:pt idx="198">
                  <c:v>3.3</c:v>
                </c:pt>
                <c:pt idx="199">
                  <c:v>3.3166666666666669</c:v>
                </c:pt>
                <c:pt idx="200">
                  <c:v>3.3333333333333335</c:v>
                </c:pt>
                <c:pt idx="201">
                  <c:v>3.35</c:v>
                </c:pt>
                <c:pt idx="202">
                  <c:v>3.3666666666666667</c:v>
                </c:pt>
                <c:pt idx="203">
                  <c:v>3.3833333333333333</c:v>
                </c:pt>
                <c:pt idx="204">
                  <c:v>3.4</c:v>
                </c:pt>
                <c:pt idx="205">
                  <c:v>3.4166666666666665</c:v>
                </c:pt>
                <c:pt idx="206">
                  <c:v>3.4333333333333331</c:v>
                </c:pt>
                <c:pt idx="207">
                  <c:v>3.45</c:v>
                </c:pt>
                <c:pt idx="208">
                  <c:v>3.4666666666666668</c:v>
                </c:pt>
                <c:pt idx="209">
                  <c:v>3.4833333333333334</c:v>
                </c:pt>
                <c:pt idx="210">
                  <c:v>3.5</c:v>
                </c:pt>
                <c:pt idx="211">
                  <c:v>3.5166666666666666</c:v>
                </c:pt>
                <c:pt idx="212">
                  <c:v>3.5333333333333332</c:v>
                </c:pt>
                <c:pt idx="213">
                  <c:v>3.55</c:v>
                </c:pt>
                <c:pt idx="214">
                  <c:v>3.5666666666666669</c:v>
                </c:pt>
                <c:pt idx="215">
                  <c:v>3.5833333333333335</c:v>
                </c:pt>
                <c:pt idx="216">
                  <c:v>3.6</c:v>
                </c:pt>
                <c:pt idx="217">
                  <c:v>3.6166666666666667</c:v>
                </c:pt>
                <c:pt idx="218">
                  <c:v>3.6333333333333333</c:v>
                </c:pt>
                <c:pt idx="219">
                  <c:v>3.65</c:v>
                </c:pt>
                <c:pt idx="220">
                  <c:v>3.6666666666666665</c:v>
                </c:pt>
                <c:pt idx="221">
                  <c:v>3.6833333333333331</c:v>
                </c:pt>
                <c:pt idx="222">
                  <c:v>3.7</c:v>
                </c:pt>
                <c:pt idx="223">
                  <c:v>3.7166666666666668</c:v>
                </c:pt>
                <c:pt idx="224">
                  <c:v>3.7333333333333334</c:v>
                </c:pt>
                <c:pt idx="225">
                  <c:v>3.75</c:v>
                </c:pt>
                <c:pt idx="226">
                  <c:v>3.7666666666666666</c:v>
                </c:pt>
                <c:pt idx="227">
                  <c:v>3.7833333333333332</c:v>
                </c:pt>
                <c:pt idx="228">
                  <c:v>3.8</c:v>
                </c:pt>
                <c:pt idx="229">
                  <c:v>3.8166666666666669</c:v>
                </c:pt>
                <c:pt idx="230">
                  <c:v>3.8333333333333335</c:v>
                </c:pt>
                <c:pt idx="231">
                  <c:v>3.85</c:v>
                </c:pt>
                <c:pt idx="232">
                  <c:v>3.8666666666666667</c:v>
                </c:pt>
                <c:pt idx="233">
                  <c:v>3.8833333333333333</c:v>
                </c:pt>
                <c:pt idx="234">
                  <c:v>3.9</c:v>
                </c:pt>
                <c:pt idx="235">
                  <c:v>3.9166666666666665</c:v>
                </c:pt>
                <c:pt idx="236">
                  <c:v>3.9333333333333331</c:v>
                </c:pt>
                <c:pt idx="237">
                  <c:v>3.95</c:v>
                </c:pt>
                <c:pt idx="238">
                  <c:v>3.9666666666666668</c:v>
                </c:pt>
                <c:pt idx="239">
                  <c:v>3.9833333333333334</c:v>
                </c:pt>
                <c:pt idx="240">
                  <c:v>4</c:v>
                </c:pt>
                <c:pt idx="241">
                  <c:v>4.0166666666666666</c:v>
                </c:pt>
                <c:pt idx="242">
                  <c:v>4.0333333333333332</c:v>
                </c:pt>
                <c:pt idx="243">
                  <c:v>4.05</c:v>
                </c:pt>
                <c:pt idx="244">
                  <c:v>4.0666666666666664</c:v>
                </c:pt>
                <c:pt idx="245">
                  <c:v>4.083333333333333</c:v>
                </c:pt>
                <c:pt idx="246">
                  <c:v>4.0999999999999996</c:v>
                </c:pt>
                <c:pt idx="247">
                  <c:v>4.1166666666666663</c:v>
                </c:pt>
                <c:pt idx="248">
                  <c:v>4.1333333333333337</c:v>
                </c:pt>
                <c:pt idx="249">
                  <c:v>4.1500000000000004</c:v>
                </c:pt>
                <c:pt idx="250">
                  <c:v>4.166666666666667</c:v>
                </c:pt>
                <c:pt idx="251">
                  <c:v>4.1833333333333336</c:v>
                </c:pt>
                <c:pt idx="252">
                  <c:v>4.2</c:v>
                </c:pt>
                <c:pt idx="253">
                  <c:v>4.2166666666666668</c:v>
                </c:pt>
                <c:pt idx="254">
                  <c:v>4.2333333333333334</c:v>
                </c:pt>
                <c:pt idx="255">
                  <c:v>4.25</c:v>
                </c:pt>
                <c:pt idx="256">
                  <c:v>4.2666666666666666</c:v>
                </c:pt>
                <c:pt idx="257">
                  <c:v>4.2833333333333332</c:v>
                </c:pt>
                <c:pt idx="258">
                  <c:v>4.3</c:v>
                </c:pt>
                <c:pt idx="259">
                  <c:v>4.3166666666666664</c:v>
                </c:pt>
                <c:pt idx="260">
                  <c:v>4.333333333333333</c:v>
                </c:pt>
                <c:pt idx="261">
                  <c:v>4.3499999999999996</c:v>
                </c:pt>
                <c:pt idx="262">
                  <c:v>4.3666666666666663</c:v>
                </c:pt>
                <c:pt idx="263">
                  <c:v>4.3833333333333337</c:v>
                </c:pt>
                <c:pt idx="264">
                  <c:v>4.4000000000000004</c:v>
                </c:pt>
                <c:pt idx="265">
                  <c:v>4.416666666666667</c:v>
                </c:pt>
                <c:pt idx="266">
                  <c:v>4.4333333333333336</c:v>
                </c:pt>
                <c:pt idx="267">
                  <c:v>4.45</c:v>
                </c:pt>
                <c:pt idx="268">
                  <c:v>4.4666666666666668</c:v>
                </c:pt>
                <c:pt idx="269">
                  <c:v>4.4833333333333334</c:v>
                </c:pt>
                <c:pt idx="270">
                  <c:v>4.5</c:v>
                </c:pt>
                <c:pt idx="271">
                  <c:v>4.5166666666666666</c:v>
                </c:pt>
                <c:pt idx="272">
                  <c:v>4.5333333333333332</c:v>
                </c:pt>
                <c:pt idx="273">
                  <c:v>4.55</c:v>
                </c:pt>
                <c:pt idx="274">
                  <c:v>4.5666666666666664</c:v>
                </c:pt>
                <c:pt idx="275">
                  <c:v>4.583333333333333</c:v>
                </c:pt>
                <c:pt idx="276">
                  <c:v>4.5999999999999996</c:v>
                </c:pt>
                <c:pt idx="277">
                  <c:v>4.6166666666666663</c:v>
                </c:pt>
                <c:pt idx="278">
                  <c:v>4.6333333333333337</c:v>
                </c:pt>
                <c:pt idx="279">
                  <c:v>4.6500000000000004</c:v>
                </c:pt>
                <c:pt idx="280">
                  <c:v>4.666666666666667</c:v>
                </c:pt>
                <c:pt idx="281">
                  <c:v>4.6833333333333336</c:v>
                </c:pt>
                <c:pt idx="282">
                  <c:v>4.7</c:v>
                </c:pt>
                <c:pt idx="283">
                  <c:v>4.7166666666666668</c:v>
                </c:pt>
                <c:pt idx="284">
                  <c:v>4.7333333333333334</c:v>
                </c:pt>
                <c:pt idx="285">
                  <c:v>4.75</c:v>
                </c:pt>
                <c:pt idx="286">
                  <c:v>4.7666666666666666</c:v>
                </c:pt>
                <c:pt idx="287">
                  <c:v>4.7833333333333332</c:v>
                </c:pt>
                <c:pt idx="288">
                  <c:v>4.8</c:v>
                </c:pt>
                <c:pt idx="289">
                  <c:v>4.8166666666666664</c:v>
                </c:pt>
                <c:pt idx="290">
                  <c:v>4.833333333333333</c:v>
                </c:pt>
                <c:pt idx="291">
                  <c:v>4.8499999999999996</c:v>
                </c:pt>
                <c:pt idx="292">
                  <c:v>4.8666666666666663</c:v>
                </c:pt>
                <c:pt idx="293">
                  <c:v>4.8833333333333337</c:v>
                </c:pt>
                <c:pt idx="294">
                  <c:v>4.9000000000000004</c:v>
                </c:pt>
                <c:pt idx="295">
                  <c:v>4.916666666666667</c:v>
                </c:pt>
                <c:pt idx="296">
                  <c:v>4.9333333333333336</c:v>
                </c:pt>
                <c:pt idx="297">
                  <c:v>4.95</c:v>
                </c:pt>
                <c:pt idx="298">
                  <c:v>4.9666666666666668</c:v>
                </c:pt>
                <c:pt idx="299">
                  <c:v>4.9833333333333334</c:v>
                </c:pt>
                <c:pt idx="300">
                  <c:v>5</c:v>
                </c:pt>
                <c:pt idx="301">
                  <c:v>5.0166666666666666</c:v>
                </c:pt>
                <c:pt idx="302">
                  <c:v>5.0333333333333332</c:v>
                </c:pt>
                <c:pt idx="303">
                  <c:v>5.05</c:v>
                </c:pt>
                <c:pt idx="304">
                  <c:v>5.0666666666666664</c:v>
                </c:pt>
                <c:pt idx="305">
                  <c:v>5.083333333333333</c:v>
                </c:pt>
                <c:pt idx="306">
                  <c:v>5.0999999999999996</c:v>
                </c:pt>
                <c:pt idx="307">
                  <c:v>5.1166666666666663</c:v>
                </c:pt>
                <c:pt idx="308">
                  <c:v>5.1333333333333337</c:v>
                </c:pt>
                <c:pt idx="309">
                  <c:v>5.15</c:v>
                </c:pt>
                <c:pt idx="310">
                  <c:v>5.166666666666667</c:v>
                </c:pt>
                <c:pt idx="311">
                  <c:v>5.1833333333333336</c:v>
                </c:pt>
                <c:pt idx="312">
                  <c:v>5.2</c:v>
                </c:pt>
                <c:pt idx="313">
                  <c:v>5.2166666666666668</c:v>
                </c:pt>
                <c:pt idx="314">
                  <c:v>5.2333333333333334</c:v>
                </c:pt>
                <c:pt idx="315">
                  <c:v>5.25</c:v>
                </c:pt>
                <c:pt idx="316">
                  <c:v>5.2666666666666666</c:v>
                </c:pt>
                <c:pt idx="317">
                  <c:v>5.2833333333333332</c:v>
                </c:pt>
                <c:pt idx="318">
                  <c:v>5.3</c:v>
                </c:pt>
                <c:pt idx="319">
                  <c:v>5.3166666666666664</c:v>
                </c:pt>
                <c:pt idx="320">
                  <c:v>5.333333333333333</c:v>
                </c:pt>
                <c:pt idx="321">
                  <c:v>5.35</c:v>
                </c:pt>
                <c:pt idx="322">
                  <c:v>5.3666666666666663</c:v>
                </c:pt>
                <c:pt idx="323">
                  <c:v>5.3833333333333337</c:v>
                </c:pt>
                <c:pt idx="324">
                  <c:v>5.4</c:v>
                </c:pt>
                <c:pt idx="325">
                  <c:v>5.416666666666667</c:v>
                </c:pt>
                <c:pt idx="326">
                  <c:v>5.4333333333333336</c:v>
                </c:pt>
                <c:pt idx="327">
                  <c:v>5.45</c:v>
                </c:pt>
                <c:pt idx="328">
                  <c:v>5.4666666666666668</c:v>
                </c:pt>
                <c:pt idx="329">
                  <c:v>5.4833333333333334</c:v>
                </c:pt>
                <c:pt idx="330">
                  <c:v>5.5</c:v>
                </c:pt>
                <c:pt idx="331">
                  <c:v>5.5166666666666666</c:v>
                </c:pt>
                <c:pt idx="332">
                  <c:v>5.5333333333333332</c:v>
                </c:pt>
                <c:pt idx="333">
                  <c:v>5.55</c:v>
                </c:pt>
                <c:pt idx="334">
                  <c:v>5.5666666666666664</c:v>
                </c:pt>
                <c:pt idx="335">
                  <c:v>5.583333333333333</c:v>
                </c:pt>
                <c:pt idx="336">
                  <c:v>5.6</c:v>
                </c:pt>
                <c:pt idx="337">
                  <c:v>5.6166666666666663</c:v>
                </c:pt>
                <c:pt idx="338">
                  <c:v>5.6333333333333337</c:v>
                </c:pt>
                <c:pt idx="339">
                  <c:v>5.65</c:v>
                </c:pt>
                <c:pt idx="340">
                  <c:v>5.666666666666667</c:v>
                </c:pt>
                <c:pt idx="341">
                  <c:v>5.6833333333333336</c:v>
                </c:pt>
                <c:pt idx="342">
                  <c:v>5.7</c:v>
                </c:pt>
                <c:pt idx="343">
                  <c:v>5.7166666666666668</c:v>
                </c:pt>
                <c:pt idx="344">
                  <c:v>5.7333333333333334</c:v>
                </c:pt>
                <c:pt idx="345">
                  <c:v>5.75</c:v>
                </c:pt>
                <c:pt idx="346">
                  <c:v>5.7666666666666666</c:v>
                </c:pt>
                <c:pt idx="347">
                  <c:v>5.7833333333333332</c:v>
                </c:pt>
                <c:pt idx="348">
                  <c:v>5.8</c:v>
                </c:pt>
                <c:pt idx="349">
                  <c:v>5.8166666666666664</c:v>
                </c:pt>
                <c:pt idx="350">
                  <c:v>5.833333333333333</c:v>
                </c:pt>
                <c:pt idx="351">
                  <c:v>5.85</c:v>
                </c:pt>
                <c:pt idx="352">
                  <c:v>5.8666666666666663</c:v>
                </c:pt>
                <c:pt idx="353">
                  <c:v>5.8833333333333337</c:v>
                </c:pt>
                <c:pt idx="354">
                  <c:v>5.9</c:v>
                </c:pt>
                <c:pt idx="355">
                  <c:v>5.916666666666667</c:v>
                </c:pt>
                <c:pt idx="356">
                  <c:v>5.9333333333333336</c:v>
                </c:pt>
                <c:pt idx="357">
                  <c:v>5.95</c:v>
                </c:pt>
                <c:pt idx="358">
                  <c:v>5.9666666666666668</c:v>
                </c:pt>
                <c:pt idx="359">
                  <c:v>5.9833333333333334</c:v>
                </c:pt>
                <c:pt idx="360">
                  <c:v>6</c:v>
                </c:pt>
                <c:pt idx="361">
                  <c:v>6.0166666666666666</c:v>
                </c:pt>
                <c:pt idx="362">
                  <c:v>6.0333333333333332</c:v>
                </c:pt>
                <c:pt idx="363">
                  <c:v>6.05</c:v>
                </c:pt>
                <c:pt idx="364">
                  <c:v>6.0666666666666664</c:v>
                </c:pt>
                <c:pt idx="365">
                  <c:v>6.083333333333333</c:v>
                </c:pt>
                <c:pt idx="366">
                  <c:v>6.1</c:v>
                </c:pt>
                <c:pt idx="367">
                  <c:v>6.1166666666666663</c:v>
                </c:pt>
                <c:pt idx="368">
                  <c:v>6.1333333333333337</c:v>
                </c:pt>
                <c:pt idx="369">
                  <c:v>6.15</c:v>
                </c:pt>
                <c:pt idx="370">
                  <c:v>6.166666666666667</c:v>
                </c:pt>
                <c:pt idx="371">
                  <c:v>6.1833333333333336</c:v>
                </c:pt>
                <c:pt idx="372">
                  <c:v>6.2</c:v>
                </c:pt>
                <c:pt idx="373">
                  <c:v>6.2166666666666668</c:v>
                </c:pt>
                <c:pt idx="374">
                  <c:v>6.2333333333333334</c:v>
                </c:pt>
                <c:pt idx="375">
                  <c:v>6.25</c:v>
                </c:pt>
                <c:pt idx="376">
                  <c:v>6.2666666666666666</c:v>
                </c:pt>
                <c:pt idx="377">
                  <c:v>6.2833333333333332</c:v>
                </c:pt>
                <c:pt idx="378">
                  <c:v>6.3</c:v>
                </c:pt>
                <c:pt idx="379">
                  <c:v>6.3166666666666664</c:v>
                </c:pt>
                <c:pt idx="380">
                  <c:v>6.333333333333333</c:v>
                </c:pt>
                <c:pt idx="381">
                  <c:v>6.35</c:v>
                </c:pt>
                <c:pt idx="382">
                  <c:v>6.3666666666666663</c:v>
                </c:pt>
                <c:pt idx="383">
                  <c:v>6.3833333333333337</c:v>
                </c:pt>
                <c:pt idx="384">
                  <c:v>6.4</c:v>
                </c:pt>
                <c:pt idx="385">
                  <c:v>6.416666666666667</c:v>
                </c:pt>
                <c:pt idx="386">
                  <c:v>6.4333333333333336</c:v>
                </c:pt>
                <c:pt idx="387">
                  <c:v>6.45</c:v>
                </c:pt>
                <c:pt idx="388">
                  <c:v>6.4666666666666668</c:v>
                </c:pt>
                <c:pt idx="389">
                  <c:v>6.4833333333333334</c:v>
                </c:pt>
                <c:pt idx="390">
                  <c:v>6.5</c:v>
                </c:pt>
                <c:pt idx="391">
                  <c:v>6.5166666666666666</c:v>
                </c:pt>
                <c:pt idx="392">
                  <c:v>6.5333333333333332</c:v>
                </c:pt>
                <c:pt idx="393">
                  <c:v>6.55</c:v>
                </c:pt>
                <c:pt idx="394">
                  <c:v>6.5666666666666664</c:v>
                </c:pt>
                <c:pt idx="395">
                  <c:v>6.583333333333333</c:v>
                </c:pt>
                <c:pt idx="396">
                  <c:v>6.6</c:v>
                </c:pt>
                <c:pt idx="397">
                  <c:v>6.6166666666666663</c:v>
                </c:pt>
                <c:pt idx="398">
                  <c:v>6.6333333333333337</c:v>
                </c:pt>
                <c:pt idx="399">
                  <c:v>6.65</c:v>
                </c:pt>
                <c:pt idx="400">
                  <c:v>6.666666666666667</c:v>
                </c:pt>
                <c:pt idx="401">
                  <c:v>6.6833333333333336</c:v>
                </c:pt>
                <c:pt idx="402">
                  <c:v>6.7</c:v>
                </c:pt>
                <c:pt idx="403">
                  <c:v>6.7166666666666668</c:v>
                </c:pt>
                <c:pt idx="404">
                  <c:v>6.7333333333333334</c:v>
                </c:pt>
                <c:pt idx="405">
                  <c:v>6.75</c:v>
                </c:pt>
                <c:pt idx="406">
                  <c:v>6.7666666666666666</c:v>
                </c:pt>
                <c:pt idx="407">
                  <c:v>6.7833333333333332</c:v>
                </c:pt>
                <c:pt idx="408">
                  <c:v>6.8</c:v>
                </c:pt>
                <c:pt idx="409">
                  <c:v>6.8166666666666664</c:v>
                </c:pt>
                <c:pt idx="410">
                  <c:v>6.833333333333333</c:v>
                </c:pt>
                <c:pt idx="411">
                  <c:v>6.85</c:v>
                </c:pt>
                <c:pt idx="412">
                  <c:v>6.8666666666666663</c:v>
                </c:pt>
                <c:pt idx="413">
                  <c:v>6.8833333333333337</c:v>
                </c:pt>
                <c:pt idx="414">
                  <c:v>6.9</c:v>
                </c:pt>
                <c:pt idx="415">
                  <c:v>6.916666666666667</c:v>
                </c:pt>
                <c:pt idx="416">
                  <c:v>6.9333333333333336</c:v>
                </c:pt>
                <c:pt idx="417">
                  <c:v>6.95</c:v>
                </c:pt>
                <c:pt idx="418">
                  <c:v>6.9666666666666668</c:v>
                </c:pt>
                <c:pt idx="419">
                  <c:v>6.9833333333333334</c:v>
                </c:pt>
                <c:pt idx="420">
                  <c:v>7</c:v>
                </c:pt>
                <c:pt idx="421">
                  <c:v>7.0166666666666666</c:v>
                </c:pt>
                <c:pt idx="422">
                  <c:v>7.0333333333333332</c:v>
                </c:pt>
                <c:pt idx="423">
                  <c:v>7.05</c:v>
                </c:pt>
                <c:pt idx="424">
                  <c:v>7.0666666666666664</c:v>
                </c:pt>
                <c:pt idx="425">
                  <c:v>7.083333333333333</c:v>
                </c:pt>
                <c:pt idx="426">
                  <c:v>7.1</c:v>
                </c:pt>
                <c:pt idx="427">
                  <c:v>7.1166666666666663</c:v>
                </c:pt>
                <c:pt idx="428">
                  <c:v>7.1333333333333337</c:v>
                </c:pt>
                <c:pt idx="429">
                  <c:v>7.15</c:v>
                </c:pt>
                <c:pt idx="430">
                  <c:v>7.166666666666667</c:v>
                </c:pt>
                <c:pt idx="431">
                  <c:v>7.1833333333333336</c:v>
                </c:pt>
                <c:pt idx="432">
                  <c:v>7.2</c:v>
                </c:pt>
                <c:pt idx="433">
                  <c:v>7.2166666666666668</c:v>
                </c:pt>
                <c:pt idx="434">
                  <c:v>7.2333333333333334</c:v>
                </c:pt>
                <c:pt idx="435">
                  <c:v>7.25</c:v>
                </c:pt>
                <c:pt idx="436">
                  <c:v>7.2666666666666666</c:v>
                </c:pt>
                <c:pt idx="437">
                  <c:v>7.2833333333333332</c:v>
                </c:pt>
                <c:pt idx="438">
                  <c:v>7.3</c:v>
                </c:pt>
                <c:pt idx="439">
                  <c:v>7.3166666666666664</c:v>
                </c:pt>
                <c:pt idx="440">
                  <c:v>7.333333333333333</c:v>
                </c:pt>
                <c:pt idx="441">
                  <c:v>7.35</c:v>
                </c:pt>
                <c:pt idx="442">
                  <c:v>7.3666666666666663</c:v>
                </c:pt>
                <c:pt idx="443">
                  <c:v>7.3833333333333337</c:v>
                </c:pt>
                <c:pt idx="444">
                  <c:v>7.4</c:v>
                </c:pt>
                <c:pt idx="445">
                  <c:v>7.416666666666667</c:v>
                </c:pt>
                <c:pt idx="446">
                  <c:v>7.4333333333333336</c:v>
                </c:pt>
                <c:pt idx="447">
                  <c:v>7.45</c:v>
                </c:pt>
                <c:pt idx="448">
                  <c:v>7.4666666666666668</c:v>
                </c:pt>
                <c:pt idx="449">
                  <c:v>7.4833333333333334</c:v>
                </c:pt>
                <c:pt idx="450">
                  <c:v>7.5</c:v>
                </c:pt>
                <c:pt idx="451">
                  <c:v>7.5166666666666666</c:v>
                </c:pt>
                <c:pt idx="452">
                  <c:v>7.5333333333333332</c:v>
                </c:pt>
                <c:pt idx="453">
                  <c:v>7.55</c:v>
                </c:pt>
                <c:pt idx="454">
                  <c:v>7.5666666666666664</c:v>
                </c:pt>
                <c:pt idx="455">
                  <c:v>7.583333333333333</c:v>
                </c:pt>
                <c:pt idx="456">
                  <c:v>7.6</c:v>
                </c:pt>
                <c:pt idx="457">
                  <c:v>7.6166666666666663</c:v>
                </c:pt>
                <c:pt idx="458">
                  <c:v>7.6333333333333337</c:v>
                </c:pt>
                <c:pt idx="459">
                  <c:v>7.65</c:v>
                </c:pt>
                <c:pt idx="460">
                  <c:v>7.666666666666667</c:v>
                </c:pt>
                <c:pt idx="461">
                  <c:v>7.6833333333333336</c:v>
                </c:pt>
                <c:pt idx="462">
                  <c:v>7.7</c:v>
                </c:pt>
                <c:pt idx="463">
                  <c:v>7.7166666666666668</c:v>
                </c:pt>
                <c:pt idx="464">
                  <c:v>7.7333333333333334</c:v>
                </c:pt>
                <c:pt idx="465">
                  <c:v>7.75</c:v>
                </c:pt>
                <c:pt idx="466">
                  <c:v>7.7666666666666666</c:v>
                </c:pt>
                <c:pt idx="467">
                  <c:v>7.7833333333333332</c:v>
                </c:pt>
                <c:pt idx="468">
                  <c:v>7.8</c:v>
                </c:pt>
                <c:pt idx="469">
                  <c:v>7.8166666666666664</c:v>
                </c:pt>
                <c:pt idx="470">
                  <c:v>7.833333333333333</c:v>
                </c:pt>
                <c:pt idx="471">
                  <c:v>7.85</c:v>
                </c:pt>
                <c:pt idx="472">
                  <c:v>7.8666666666666663</c:v>
                </c:pt>
                <c:pt idx="473">
                  <c:v>7.8833333333333337</c:v>
                </c:pt>
                <c:pt idx="474">
                  <c:v>7.9</c:v>
                </c:pt>
                <c:pt idx="475">
                  <c:v>7.916666666666667</c:v>
                </c:pt>
                <c:pt idx="476">
                  <c:v>7.9333333333333336</c:v>
                </c:pt>
                <c:pt idx="477">
                  <c:v>7.95</c:v>
                </c:pt>
                <c:pt idx="478">
                  <c:v>7.9666666666666668</c:v>
                </c:pt>
                <c:pt idx="479">
                  <c:v>7.9833333333333334</c:v>
                </c:pt>
                <c:pt idx="480">
                  <c:v>8</c:v>
                </c:pt>
                <c:pt idx="481">
                  <c:v>8.0166666666666675</c:v>
                </c:pt>
                <c:pt idx="482">
                  <c:v>8.0333333333333332</c:v>
                </c:pt>
                <c:pt idx="483">
                  <c:v>8.0500000000000007</c:v>
                </c:pt>
                <c:pt idx="484">
                  <c:v>8.0666666666666664</c:v>
                </c:pt>
                <c:pt idx="485">
                  <c:v>8.0833333333333339</c:v>
                </c:pt>
                <c:pt idx="486">
                  <c:v>8.1</c:v>
                </c:pt>
                <c:pt idx="487">
                  <c:v>8.1166666666666671</c:v>
                </c:pt>
                <c:pt idx="488">
                  <c:v>8.1333333333333329</c:v>
                </c:pt>
                <c:pt idx="489">
                  <c:v>8.15</c:v>
                </c:pt>
                <c:pt idx="490">
                  <c:v>8.1666666666666661</c:v>
                </c:pt>
                <c:pt idx="491">
                  <c:v>8.1833333333333336</c:v>
                </c:pt>
                <c:pt idx="492">
                  <c:v>8.1999999999999993</c:v>
                </c:pt>
                <c:pt idx="493">
                  <c:v>8.2166666666666668</c:v>
                </c:pt>
                <c:pt idx="494">
                  <c:v>8.2333333333333325</c:v>
                </c:pt>
                <c:pt idx="495">
                  <c:v>8.25</c:v>
                </c:pt>
                <c:pt idx="496">
                  <c:v>8.2666666666666675</c:v>
                </c:pt>
                <c:pt idx="497">
                  <c:v>8.2833333333333332</c:v>
                </c:pt>
                <c:pt idx="498">
                  <c:v>8.3000000000000007</c:v>
                </c:pt>
                <c:pt idx="499">
                  <c:v>8.3166666666666664</c:v>
                </c:pt>
                <c:pt idx="500">
                  <c:v>8.3333333333333339</c:v>
                </c:pt>
                <c:pt idx="501">
                  <c:v>8.35</c:v>
                </c:pt>
                <c:pt idx="502">
                  <c:v>8.3666666666666671</c:v>
                </c:pt>
                <c:pt idx="503">
                  <c:v>8.3833333333333329</c:v>
                </c:pt>
                <c:pt idx="504">
                  <c:v>8.4</c:v>
                </c:pt>
                <c:pt idx="505">
                  <c:v>8.4166666666666661</c:v>
                </c:pt>
                <c:pt idx="506">
                  <c:v>8.4333333333333336</c:v>
                </c:pt>
                <c:pt idx="507">
                  <c:v>8.4499999999999993</c:v>
                </c:pt>
                <c:pt idx="508">
                  <c:v>8.4666666666666668</c:v>
                </c:pt>
                <c:pt idx="509">
                  <c:v>8.4833333333333325</c:v>
                </c:pt>
                <c:pt idx="510">
                  <c:v>8.5</c:v>
                </c:pt>
                <c:pt idx="511">
                  <c:v>8.5166666666666675</c:v>
                </c:pt>
                <c:pt idx="512">
                  <c:v>8.5333333333333332</c:v>
                </c:pt>
                <c:pt idx="513">
                  <c:v>8.5500000000000007</c:v>
                </c:pt>
                <c:pt idx="514">
                  <c:v>8.5666666666666664</c:v>
                </c:pt>
                <c:pt idx="515">
                  <c:v>8.5833333333333339</c:v>
                </c:pt>
                <c:pt idx="516">
                  <c:v>8.6</c:v>
                </c:pt>
                <c:pt idx="517">
                  <c:v>8.6166666666666671</c:v>
                </c:pt>
                <c:pt idx="518">
                  <c:v>8.6333333333333329</c:v>
                </c:pt>
                <c:pt idx="519">
                  <c:v>8.65</c:v>
                </c:pt>
                <c:pt idx="520">
                  <c:v>8.6666666666666661</c:v>
                </c:pt>
                <c:pt idx="521">
                  <c:v>8.6833333333333336</c:v>
                </c:pt>
                <c:pt idx="522">
                  <c:v>8.6999999999999993</c:v>
                </c:pt>
                <c:pt idx="523">
                  <c:v>8.7166666666666668</c:v>
                </c:pt>
                <c:pt idx="524">
                  <c:v>8.7333333333333325</c:v>
                </c:pt>
                <c:pt idx="525">
                  <c:v>8.75</c:v>
                </c:pt>
                <c:pt idx="526">
                  <c:v>8.7666666666666675</c:v>
                </c:pt>
                <c:pt idx="527">
                  <c:v>8.7833333333333332</c:v>
                </c:pt>
                <c:pt idx="528">
                  <c:v>8.8000000000000007</c:v>
                </c:pt>
                <c:pt idx="529">
                  <c:v>8.8166666666666664</c:v>
                </c:pt>
                <c:pt idx="530">
                  <c:v>8.8333333333333339</c:v>
                </c:pt>
                <c:pt idx="531">
                  <c:v>8.85</c:v>
                </c:pt>
                <c:pt idx="532">
                  <c:v>8.8666666666666671</c:v>
                </c:pt>
                <c:pt idx="533">
                  <c:v>8.8833333333333329</c:v>
                </c:pt>
                <c:pt idx="534">
                  <c:v>8.9</c:v>
                </c:pt>
                <c:pt idx="535">
                  <c:v>8.9166666666666661</c:v>
                </c:pt>
                <c:pt idx="536">
                  <c:v>8.9333333333333336</c:v>
                </c:pt>
                <c:pt idx="537">
                  <c:v>8.9499999999999993</c:v>
                </c:pt>
                <c:pt idx="538">
                  <c:v>8.9666666666666668</c:v>
                </c:pt>
                <c:pt idx="539">
                  <c:v>8.9833333333333325</c:v>
                </c:pt>
                <c:pt idx="540">
                  <c:v>9</c:v>
                </c:pt>
                <c:pt idx="541">
                  <c:v>9.0166666666666675</c:v>
                </c:pt>
                <c:pt idx="542">
                  <c:v>9.0333333333333332</c:v>
                </c:pt>
                <c:pt idx="543">
                  <c:v>9.0500000000000007</c:v>
                </c:pt>
                <c:pt idx="544">
                  <c:v>9.0666666666666664</c:v>
                </c:pt>
                <c:pt idx="545">
                  <c:v>9.0833333333333339</c:v>
                </c:pt>
                <c:pt idx="546">
                  <c:v>9.1</c:v>
                </c:pt>
                <c:pt idx="547">
                  <c:v>9.1166666666666671</c:v>
                </c:pt>
                <c:pt idx="548">
                  <c:v>9.1333333333333329</c:v>
                </c:pt>
                <c:pt idx="549">
                  <c:v>9.15</c:v>
                </c:pt>
                <c:pt idx="550">
                  <c:v>9.1666666666666661</c:v>
                </c:pt>
                <c:pt idx="551">
                  <c:v>9.1833333333333336</c:v>
                </c:pt>
                <c:pt idx="552">
                  <c:v>9.1999999999999993</c:v>
                </c:pt>
                <c:pt idx="553">
                  <c:v>9.2166666666666668</c:v>
                </c:pt>
                <c:pt idx="554">
                  <c:v>9.2333333333333325</c:v>
                </c:pt>
                <c:pt idx="555">
                  <c:v>9.25</c:v>
                </c:pt>
                <c:pt idx="556">
                  <c:v>9.2666666666666675</c:v>
                </c:pt>
                <c:pt idx="557">
                  <c:v>9.2833333333333332</c:v>
                </c:pt>
                <c:pt idx="558">
                  <c:v>9.3000000000000007</c:v>
                </c:pt>
                <c:pt idx="559">
                  <c:v>9.3166666666666664</c:v>
                </c:pt>
                <c:pt idx="560">
                  <c:v>9.3333333333333339</c:v>
                </c:pt>
                <c:pt idx="561">
                  <c:v>9.35</c:v>
                </c:pt>
                <c:pt idx="562">
                  <c:v>9.3666666666666671</c:v>
                </c:pt>
                <c:pt idx="563">
                  <c:v>9.3833333333333329</c:v>
                </c:pt>
                <c:pt idx="564">
                  <c:v>9.4</c:v>
                </c:pt>
                <c:pt idx="565">
                  <c:v>9.4166666666666661</c:v>
                </c:pt>
                <c:pt idx="566">
                  <c:v>9.4333333333333336</c:v>
                </c:pt>
                <c:pt idx="567">
                  <c:v>9.4499999999999993</c:v>
                </c:pt>
                <c:pt idx="568">
                  <c:v>9.4666666666666668</c:v>
                </c:pt>
                <c:pt idx="569">
                  <c:v>9.4833333333333325</c:v>
                </c:pt>
                <c:pt idx="570">
                  <c:v>9.5</c:v>
                </c:pt>
                <c:pt idx="571">
                  <c:v>9.5166666666666675</c:v>
                </c:pt>
                <c:pt idx="572">
                  <c:v>9.5333333333333332</c:v>
                </c:pt>
                <c:pt idx="573">
                  <c:v>9.5500000000000007</c:v>
                </c:pt>
                <c:pt idx="574">
                  <c:v>9.5666666666666664</c:v>
                </c:pt>
                <c:pt idx="575">
                  <c:v>9.5833333333333339</c:v>
                </c:pt>
                <c:pt idx="576">
                  <c:v>9.6</c:v>
                </c:pt>
                <c:pt idx="577">
                  <c:v>9.6166666666666671</c:v>
                </c:pt>
                <c:pt idx="578">
                  <c:v>9.6333333333333329</c:v>
                </c:pt>
                <c:pt idx="579">
                  <c:v>9.65</c:v>
                </c:pt>
                <c:pt idx="580">
                  <c:v>9.6666666666666661</c:v>
                </c:pt>
                <c:pt idx="581">
                  <c:v>9.6833333333333336</c:v>
                </c:pt>
                <c:pt idx="582">
                  <c:v>9.6999999999999993</c:v>
                </c:pt>
                <c:pt idx="583">
                  <c:v>9.7166666666666668</c:v>
                </c:pt>
                <c:pt idx="584">
                  <c:v>9.7333333333333325</c:v>
                </c:pt>
                <c:pt idx="585">
                  <c:v>9.75</c:v>
                </c:pt>
                <c:pt idx="586">
                  <c:v>9.7666666666666675</c:v>
                </c:pt>
                <c:pt idx="587">
                  <c:v>9.7833333333333332</c:v>
                </c:pt>
                <c:pt idx="588">
                  <c:v>9.8000000000000007</c:v>
                </c:pt>
                <c:pt idx="589">
                  <c:v>9.8166666666666664</c:v>
                </c:pt>
                <c:pt idx="590">
                  <c:v>9.8333333333333339</c:v>
                </c:pt>
                <c:pt idx="591">
                  <c:v>9.85</c:v>
                </c:pt>
                <c:pt idx="592">
                  <c:v>9.8666666666666671</c:v>
                </c:pt>
                <c:pt idx="593">
                  <c:v>9.8833333333333329</c:v>
                </c:pt>
                <c:pt idx="594">
                  <c:v>9.9</c:v>
                </c:pt>
                <c:pt idx="595">
                  <c:v>9.9166666666666661</c:v>
                </c:pt>
                <c:pt idx="596">
                  <c:v>9.9333333333333336</c:v>
                </c:pt>
                <c:pt idx="597">
                  <c:v>9.9499999999999993</c:v>
                </c:pt>
                <c:pt idx="598">
                  <c:v>9.9666666666666668</c:v>
                </c:pt>
                <c:pt idx="599">
                  <c:v>9.9833333333333325</c:v>
                </c:pt>
                <c:pt idx="600">
                  <c:v>10</c:v>
                </c:pt>
                <c:pt idx="601">
                  <c:v>10.016666666666667</c:v>
                </c:pt>
                <c:pt idx="602">
                  <c:v>10.033333333333333</c:v>
                </c:pt>
                <c:pt idx="603">
                  <c:v>10.050000000000001</c:v>
                </c:pt>
                <c:pt idx="604">
                  <c:v>10.066666666666666</c:v>
                </c:pt>
                <c:pt idx="605">
                  <c:v>10.083333333333334</c:v>
                </c:pt>
                <c:pt idx="606">
                  <c:v>10.1</c:v>
                </c:pt>
                <c:pt idx="607">
                  <c:v>10.116666666666667</c:v>
                </c:pt>
                <c:pt idx="608">
                  <c:v>10.133333333333333</c:v>
                </c:pt>
                <c:pt idx="609">
                  <c:v>10.15</c:v>
                </c:pt>
                <c:pt idx="610">
                  <c:v>10.166666666666666</c:v>
                </c:pt>
                <c:pt idx="611">
                  <c:v>10.183333333333334</c:v>
                </c:pt>
                <c:pt idx="612">
                  <c:v>10.199999999999999</c:v>
                </c:pt>
                <c:pt idx="613">
                  <c:v>10.216666666666667</c:v>
                </c:pt>
                <c:pt idx="614">
                  <c:v>10.233333333333333</c:v>
                </c:pt>
                <c:pt idx="615">
                  <c:v>10.25</c:v>
                </c:pt>
                <c:pt idx="616">
                  <c:v>10.266666666666667</c:v>
                </c:pt>
                <c:pt idx="617">
                  <c:v>10.283333333333333</c:v>
                </c:pt>
                <c:pt idx="618">
                  <c:v>10.3</c:v>
                </c:pt>
                <c:pt idx="619">
                  <c:v>10.316666666666666</c:v>
                </c:pt>
                <c:pt idx="620">
                  <c:v>10.333333333333334</c:v>
                </c:pt>
                <c:pt idx="621">
                  <c:v>10.35</c:v>
                </c:pt>
                <c:pt idx="622">
                  <c:v>10.366666666666667</c:v>
                </c:pt>
                <c:pt idx="623">
                  <c:v>10.383333333333333</c:v>
                </c:pt>
                <c:pt idx="624">
                  <c:v>10.4</c:v>
                </c:pt>
                <c:pt idx="625">
                  <c:v>10.416666666666666</c:v>
                </c:pt>
                <c:pt idx="626">
                  <c:v>10.433333333333334</c:v>
                </c:pt>
                <c:pt idx="627">
                  <c:v>10.45</c:v>
                </c:pt>
                <c:pt idx="628">
                  <c:v>10.466666666666667</c:v>
                </c:pt>
                <c:pt idx="629">
                  <c:v>10.483333333333333</c:v>
                </c:pt>
                <c:pt idx="630">
                  <c:v>10.5</c:v>
                </c:pt>
                <c:pt idx="631">
                  <c:v>10.516666666666667</c:v>
                </c:pt>
                <c:pt idx="632">
                  <c:v>10.533333333333333</c:v>
                </c:pt>
                <c:pt idx="633">
                  <c:v>10.55</c:v>
                </c:pt>
                <c:pt idx="634">
                  <c:v>10.566666666666666</c:v>
                </c:pt>
                <c:pt idx="635">
                  <c:v>10.583333333333334</c:v>
                </c:pt>
                <c:pt idx="636">
                  <c:v>10.6</c:v>
                </c:pt>
                <c:pt idx="637">
                  <c:v>10.616666666666667</c:v>
                </c:pt>
                <c:pt idx="638">
                  <c:v>10.633333333333333</c:v>
                </c:pt>
                <c:pt idx="639">
                  <c:v>10.65</c:v>
                </c:pt>
                <c:pt idx="640">
                  <c:v>10.666666666666666</c:v>
                </c:pt>
                <c:pt idx="641">
                  <c:v>10.683333333333334</c:v>
                </c:pt>
                <c:pt idx="642">
                  <c:v>10.7</c:v>
                </c:pt>
                <c:pt idx="643">
                  <c:v>10.716666666666667</c:v>
                </c:pt>
                <c:pt idx="644">
                  <c:v>10.733333333333333</c:v>
                </c:pt>
                <c:pt idx="645">
                  <c:v>10.75</c:v>
                </c:pt>
                <c:pt idx="646">
                  <c:v>10.766666666666667</c:v>
                </c:pt>
                <c:pt idx="647">
                  <c:v>10.783333333333333</c:v>
                </c:pt>
                <c:pt idx="648">
                  <c:v>10.8</c:v>
                </c:pt>
                <c:pt idx="649">
                  <c:v>10.816666666666666</c:v>
                </c:pt>
                <c:pt idx="650">
                  <c:v>10.833333333333334</c:v>
                </c:pt>
                <c:pt idx="651">
                  <c:v>10.85</c:v>
                </c:pt>
                <c:pt idx="652">
                  <c:v>10.866666666666667</c:v>
                </c:pt>
                <c:pt idx="653">
                  <c:v>10.883333333333333</c:v>
                </c:pt>
                <c:pt idx="654">
                  <c:v>10.9</c:v>
                </c:pt>
                <c:pt idx="655">
                  <c:v>10.916666666666666</c:v>
                </c:pt>
                <c:pt idx="656">
                  <c:v>10.933333333333334</c:v>
                </c:pt>
                <c:pt idx="657">
                  <c:v>10.95</c:v>
                </c:pt>
                <c:pt idx="658">
                  <c:v>10.966666666666667</c:v>
                </c:pt>
                <c:pt idx="659">
                  <c:v>10.983333333333333</c:v>
                </c:pt>
                <c:pt idx="660">
                  <c:v>11</c:v>
                </c:pt>
                <c:pt idx="661">
                  <c:v>11.016666666666667</c:v>
                </c:pt>
                <c:pt idx="662">
                  <c:v>11.033333333333333</c:v>
                </c:pt>
                <c:pt idx="663">
                  <c:v>11.05</c:v>
                </c:pt>
                <c:pt idx="664">
                  <c:v>11.066666666666666</c:v>
                </c:pt>
                <c:pt idx="665">
                  <c:v>11.083333333333334</c:v>
                </c:pt>
                <c:pt idx="666">
                  <c:v>11.1</c:v>
                </c:pt>
                <c:pt idx="667">
                  <c:v>11.116666666666667</c:v>
                </c:pt>
                <c:pt idx="668">
                  <c:v>11.133333333333333</c:v>
                </c:pt>
                <c:pt idx="669">
                  <c:v>11.15</c:v>
                </c:pt>
                <c:pt idx="670">
                  <c:v>11.166666666666666</c:v>
                </c:pt>
                <c:pt idx="671">
                  <c:v>11.183333333333334</c:v>
                </c:pt>
                <c:pt idx="672">
                  <c:v>11.2</c:v>
                </c:pt>
                <c:pt idx="673">
                  <c:v>11.216666666666667</c:v>
                </c:pt>
                <c:pt idx="674">
                  <c:v>11.233333333333333</c:v>
                </c:pt>
                <c:pt idx="675">
                  <c:v>11.25</c:v>
                </c:pt>
                <c:pt idx="676">
                  <c:v>11.266666666666667</c:v>
                </c:pt>
                <c:pt idx="677">
                  <c:v>11.283333333333333</c:v>
                </c:pt>
                <c:pt idx="678">
                  <c:v>11.3</c:v>
                </c:pt>
                <c:pt idx="679">
                  <c:v>11.316666666666666</c:v>
                </c:pt>
                <c:pt idx="680">
                  <c:v>11.333333333333334</c:v>
                </c:pt>
                <c:pt idx="681">
                  <c:v>11.35</c:v>
                </c:pt>
                <c:pt idx="682">
                  <c:v>11.366666666666667</c:v>
                </c:pt>
                <c:pt idx="683">
                  <c:v>11.383333333333333</c:v>
                </c:pt>
                <c:pt idx="684">
                  <c:v>11.4</c:v>
                </c:pt>
                <c:pt idx="685">
                  <c:v>11.416666666666666</c:v>
                </c:pt>
                <c:pt idx="686">
                  <c:v>11.433333333333334</c:v>
                </c:pt>
                <c:pt idx="687">
                  <c:v>11.45</c:v>
                </c:pt>
                <c:pt idx="688">
                  <c:v>11.466666666666667</c:v>
                </c:pt>
                <c:pt idx="689">
                  <c:v>11.483333333333333</c:v>
                </c:pt>
                <c:pt idx="690">
                  <c:v>11.5</c:v>
                </c:pt>
                <c:pt idx="691">
                  <c:v>11.516666666666667</c:v>
                </c:pt>
                <c:pt idx="692">
                  <c:v>11.533333333333333</c:v>
                </c:pt>
                <c:pt idx="693">
                  <c:v>11.55</c:v>
                </c:pt>
                <c:pt idx="694">
                  <c:v>11.566666666666666</c:v>
                </c:pt>
                <c:pt idx="695">
                  <c:v>11.583333333333334</c:v>
                </c:pt>
                <c:pt idx="696">
                  <c:v>11.6</c:v>
                </c:pt>
                <c:pt idx="697">
                  <c:v>11.616666666666667</c:v>
                </c:pt>
                <c:pt idx="698">
                  <c:v>11.633333333333333</c:v>
                </c:pt>
                <c:pt idx="699">
                  <c:v>11.65</c:v>
                </c:pt>
                <c:pt idx="700">
                  <c:v>11.666666666666666</c:v>
                </c:pt>
                <c:pt idx="701">
                  <c:v>11.683333333333334</c:v>
                </c:pt>
                <c:pt idx="702">
                  <c:v>11.7</c:v>
                </c:pt>
                <c:pt idx="703">
                  <c:v>11.716666666666667</c:v>
                </c:pt>
                <c:pt idx="704">
                  <c:v>11.733333333333333</c:v>
                </c:pt>
                <c:pt idx="705">
                  <c:v>11.75</c:v>
                </c:pt>
                <c:pt idx="706">
                  <c:v>11.766666666666667</c:v>
                </c:pt>
                <c:pt idx="707">
                  <c:v>11.783333333333333</c:v>
                </c:pt>
                <c:pt idx="708">
                  <c:v>11.8</c:v>
                </c:pt>
                <c:pt idx="709">
                  <c:v>11.816666666666666</c:v>
                </c:pt>
                <c:pt idx="710">
                  <c:v>11.833333333333334</c:v>
                </c:pt>
                <c:pt idx="711">
                  <c:v>11.85</c:v>
                </c:pt>
                <c:pt idx="712">
                  <c:v>11.866666666666667</c:v>
                </c:pt>
                <c:pt idx="713">
                  <c:v>11.883333333333333</c:v>
                </c:pt>
                <c:pt idx="714">
                  <c:v>11.9</c:v>
                </c:pt>
                <c:pt idx="715">
                  <c:v>11.916666666666666</c:v>
                </c:pt>
                <c:pt idx="716">
                  <c:v>11.933333333333334</c:v>
                </c:pt>
                <c:pt idx="717">
                  <c:v>11.95</c:v>
                </c:pt>
                <c:pt idx="718">
                  <c:v>11.966666666666667</c:v>
                </c:pt>
                <c:pt idx="719">
                  <c:v>11.983333333333333</c:v>
                </c:pt>
                <c:pt idx="720">
                  <c:v>12</c:v>
                </c:pt>
                <c:pt idx="721">
                  <c:v>12.016666666666667</c:v>
                </c:pt>
                <c:pt idx="722">
                  <c:v>12.033333333333333</c:v>
                </c:pt>
                <c:pt idx="723">
                  <c:v>12.05</c:v>
                </c:pt>
                <c:pt idx="724">
                  <c:v>12.066666666666666</c:v>
                </c:pt>
                <c:pt idx="725">
                  <c:v>12.083333333333334</c:v>
                </c:pt>
                <c:pt idx="726">
                  <c:v>12.1</c:v>
                </c:pt>
                <c:pt idx="727">
                  <c:v>12.116666666666667</c:v>
                </c:pt>
                <c:pt idx="728">
                  <c:v>12.133333333333333</c:v>
                </c:pt>
                <c:pt idx="729">
                  <c:v>12.15</c:v>
                </c:pt>
                <c:pt idx="730">
                  <c:v>12.166666666666666</c:v>
                </c:pt>
                <c:pt idx="731">
                  <c:v>12.183333333333334</c:v>
                </c:pt>
                <c:pt idx="732">
                  <c:v>12.2</c:v>
                </c:pt>
                <c:pt idx="733">
                  <c:v>12.216666666666667</c:v>
                </c:pt>
                <c:pt idx="734">
                  <c:v>12.233333333333333</c:v>
                </c:pt>
                <c:pt idx="735">
                  <c:v>12.25</c:v>
                </c:pt>
                <c:pt idx="736">
                  <c:v>12.266666666666667</c:v>
                </c:pt>
                <c:pt idx="737">
                  <c:v>12.283333333333333</c:v>
                </c:pt>
                <c:pt idx="738">
                  <c:v>12.3</c:v>
                </c:pt>
                <c:pt idx="739">
                  <c:v>12.316666666666666</c:v>
                </c:pt>
                <c:pt idx="740">
                  <c:v>12.333333333333334</c:v>
                </c:pt>
                <c:pt idx="741">
                  <c:v>12.35</c:v>
                </c:pt>
                <c:pt idx="742">
                  <c:v>12.366666666666667</c:v>
                </c:pt>
                <c:pt idx="743">
                  <c:v>12.383333333333333</c:v>
                </c:pt>
                <c:pt idx="744">
                  <c:v>12.4</c:v>
                </c:pt>
                <c:pt idx="745">
                  <c:v>12.416666666666666</c:v>
                </c:pt>
                <c:pt idx="746">
                  <c:v>12.433333333333334</c:v>
                </c:pt>
                <c:pt idx="747">
                  <c:v>12.45</c:v>
                </c:pt>
                <c:pt idx="748">
                  <c:v>12.466666666666667</c:v>
                </c:pt>
                <c:pt idx="749">
                  <c:v>12.483333333333333</c:v>
                </c:pt>
                <c:pt idx="750">
                  <c:v>12.5</c:v>
                </c:pt>
                <c:pt idx="751">
                  <c:v>12.516666666666667</c:v>
                </c:pt>
                <c:pt idx="752">
                  <c:v>12.533333333333333</c:v>
                </c:pt>
                <c:pt idx="753">
                  <c:v>12.55</c:v>
                </c:pt>
                <c:pt idx="754">
                  <c:v>12.566666666666666</c:v>
                </c:pt>
                <c:pt idx="755">
                  <c:v>12.583333333333334</c:v>
                </c:pt>
                <c:pt idx="756">
                  <c:v>12.6</c:v>
                </c:pt>
                <c:pt idx="757">
                  <c:v>12.616666666666667</c:v>
                </c:pt>
                <c:pt idx="758">
                  <c:v>12.633333333333333</c:v>
                </c:pt>
                <c:pt idx="759">
                  <c:v>12.65</c:v>
                </c:pt>
                <c:pt idx="760">
                  <c:v>12.666666666666666</c:v>
                </c:pt>
                <c:pt idx="761">
                  <c:v>12.683333333333334</c:v>
                </c:pt>
                <c:pt idx="762">
                  <c:v>12.7</c:v>
                </c:pt>
                <c:pt idx="763">
                  <c:v>12.716666666666667</c:v>
                </c:pt>
                <c:pt idx="764">
                  <c:v>12.733333333333333</c:v>
                </c:pt>
                <c:pt idx="765">
                  <c:v>12.75</c:v>
                </c:pt>
                <c:pt idx="766">
                  <c:v>12.766666666666667</c:v>
                </c:pt>
                <c:pt idx="767">
                  <c:v>12.783333333333333</c:v>
                </c:pt>
                <c:pt idx="768">
                  <c:v>12.8</c:v>
                </c:pt>
                <c:pt idx="769">
                  <c:v>12.816666666666666</c:v>
                </c:pt>
                <c:pt idx="770">
                  <c:v>12.833333333333334</c:v>
                </c:pt>
                <c:pt idx="771">
                  <c:v>12.85</c:v>
                </c:pt>
                <c:pt idx="772">
                  <c:v>12.866666666666667</c:v>
                </c:pt>
                <c:pt idx="773">
                  <c:v>12.883333333333333</c:v>
                </c:pt>
                <c:pt idx="774">
                  <c:v>12.9</c:v>
                </c:pt>
                <c:pt idx="775">
                  <c:v>12.916666666666666</c:v>
                </c:pt>
                <c:pt idx="776">
                  <c:v>12.933333333333334</c:v>
                </c:pt>
                <c:pt idx="777">
                  <c:v>12.95</c:v>
                </c:pt>
                <c:pt idx="778">
                  <c:v>12.966666666666667</c:v>
                </c:pt>
                <c:pt idx="779">
                  <c:v>12.983333333333333</c:v>
                </c:pt>
                <c:pt idx="780">
                  <c:v>13</c:v>
                </c:pt>
                <c:pt idx="781">
                  <c:v>13.016666666666667</c:v>
                </c:pt>
                <c:pt idx="782">
                  <c:v>13.033333333333333</c:v>
                </c:pt>
                <c:pt idx="783">
                  <c:v>13.05</c:v>
                </c:pt>
                <c:pt idx="784">
                  <c:v>13.066666666666666</c:v>
                </c:pt>
                <c:pt idx="785">
                  <c:v>13.083333333333334</c:v>
                </c:pt>
                <c:pt idx="786">
                  <c:v>13.1</c:v>
                </c:pt>
                <c:pt idx="787">
                  <c:v>13.116666666666667</c:v>
                </c:pt>
                <c:pt idx="788">
                  <c:v>13.133333333333333</c:v>
                </c:pt>
                <c:pt idx="789">
                  <c:v>13.15</c:v>
                </c:pt>
                <c:pt idx="790">
                  <c:v>13.166666666666666</c:v>
                </c:pt>
                <c:pt idx="791">
                  <c:v>13.183333333333334</c:v>
                </c:pt>
                <c:pt idx="792">
                  <c:v>13.2</c:v>
                </c:pt>
                <c:pt idx="793">
                  <c:v>13.216666666666667</c:v>
                </c:pt>
                <c:pt idx="794">
                  <c:v>13.233333333333333</c:v>
                </c:pt>
                <c:pt idx="795">
                  <c:v>13.25</c:v>
                </c:pt>
                <c:pt idx="796">
                  <c:v>13.266666666666667</c:v>
                </c:pt>
                <c:pt idx="797">
                  <c:v>13.283333333333333</c:v>
                </c:pt>
                <c:pt idx="798">
                  <c:v>13.3</c:v>
                </c:pt>
                <c:pt idx="799">
                  <c:v>13.316666666666666</c:v>
                </c:pt>
                <c:pt idx="800">
                  <c:v>13.333333333333334</c:v>
                </c:pt>
                <c:pt idx="801">
                  <c:v>13.35</c:v>
                </c:pt>
                <c:pt idx="802">
                  <c:v>13.366666666666667</c:v>
                </c:pt>
                <c:pt idx="803">
                  <c:v>13.383333333333333</c:v>
                </c:pt>
                <c:pt idx="804">
                  <c:v>13.4</c:v>
                </c:pt>
                <c:pt idx="805">
                  <c:v>13.416666666666666</c:v>
                </c:pt>
                <c:pt idx="806">
                  <c:v>13.433333333333334</c:v>
                </c:pt>
                <c:pt idx="807">
                  <c:v>13.45</c:v>
                </c:pt>
                <c:pt idx="808">
                  <c:v>13.466666666666667</c:v>
                </c:pt>
                <c:pt idx="809">
                  <c:v>13.483333333333333</c:v>
                </c:pt>
                <c:pt idx="810">
                  <c:v>13.5</c:v>
                </c:pt>
                <c:pt idx="811">
                  <c:v>13.516666666666667</c:v>
                </c:pt>
                <c:pt idx="812">
                  <c:v>13.533333333333333</c:v>
                </c:pt>
                <c:pt idx="813">
                  <c:v>13.55</c:v>
                </c:pt>
                <c:pt idx="814">
                  <c:v>13.566666666666666</c:v>
                </c:pt>
                <c:pt idx="815">
                  <c:v>13.583333333333334</c:v>
                </c:pt>
                <c:pt idx="816">
                  <c:v>13.6</c:v>
                </c:pt>
                <c:pt idx="817">
                  <c:v>13.616666666666667</c:v>
                </c:pt>
                <c:pt idx="818">
                  <c:v>13.633333333333333</c:v>
                </c:pt>
                <c:pt idx="819">
                  <c:v>13.65</c:v>
                </c:pt>
                <c:pt idx="820">
                  <c:v>13.666666666666666</c:v>
                </c:pt>
                <c:pt idx="821">
                  <c:v>13.683333333333334</c:v>
                </c:pt>
                <c:pt idx="822">
                  <c:v>13.7</c:v>
                </c:pt>
                <c:pt idx="823">
                  <c:v>13.716666666666667</c:v>
                </c:pt>
                <c:pt idx="824">
                  <c:v>13.733333333333333</c:v>
                </c:pt>
                <c:pt idx="825">
                  <c:v>13.75</c:v>
                </c:pt>
                <c:pt idx="826">
                  <c:v>13.766666666666667</c:v>
                </c:pt>
                <c:pt idx="827">
                  <c:v>13.783333333333333</c:v>
                </c:pt>
                <c:pt idx="828">
                  <c:v>13.8</c:v>
                </c:pt>
                <c:pt idx="829">
                  <c:v>13.816666666666666</c:v>
                </c:pt>
                <c:pt idx="830">
                  <c:v>13.833333333333334</c:v>
                </c:pt>
                <c:pt idx="831">
                  <c:v>13.85</c:v>
                </c:pt>
                <c:pt idx="832">
                  <c:v>13.866666666666667</c:v>
                </c:pt>
                <c:pt idx="833">
                  <c:v>13.883333333333333</c:v>
                </c:pt>
                <c:pt idx="834">
                  <c:v>13.9</c:v>
                </c:pt>
                <c:pt idx="835">
                  <c:v>13.916666666666666</c:v>
                </c:pt>
                <c:pt idx="836">
                  <c:v>13.933333333333334</c:v>
                </c:pt>
                <c:pt idx="837">
                  <c:v>13.95</c:v>
                </c:pt>
                <c:pt idx="838">
                  <c:v>13.966666666666667</c:v>
                </c:pt>
                <c:pt idx="839">
                  <c:v>13.983333333333333</c:v>
                </c:pt>
                <c:pt idx="840">
                  <c:v>14</c:v>
                </c:pt>
                <c:pt idx="841">
                  <c:v>14.016666666666667</c:v>
                </c:pt>
                <c:pt idx="842">
                  <c:v>14.033333333333333</c:v>
                </c:pt>
                <c:pt idx="843">
                  <c:v>14.05</c:v>
                </c:pt>
                <c:pt idx="844">
                  <c:v>14.066666666666666</c:v>
                </c:pt>
                <c:pt idx="845">
                  <c:v>14.083333333333334</c:v>
                </c:pt>
                <c:pt idx="846">
                  <c:v>14.1</c:v>
                </c:pt>
                <c:pt idx="847">
                  <c:v>14.116666666666667</c:v>
                </c:pt>
                <c:pt idx="848">
                  <c:v>14.133333333333333</c:v>
                </c:pt>
                <c:pt idx="849">
                  <c:v>14.15</c:v>
                </c:pt>
                <c:pt idx="850">
                  <c:v>14.166666666666666</c:v>
                </c:pt>
                <c:pt idx="851">
                  <c:v>14.183333333333334</c:v>
                </c:pt>
                <c:pt idx="852">
                  <c:v>14.2</c:v>
                </c:pt>
                <c:pt idx="853">
                  <c:v>14.216666666666667</c:v>
                </c:pt>
                <c:pt idx="854">
                  <c:v>14.233333333333333</c:v>
                </c:pt>
                <c:pt idx="855">
                  <c:v>14.25</c:v>
                </c:pt>
                <c:pt idx="856">
                  <c:v>14.266666666666667</c:v>
                </c:pt>
                <c:pt idx="857">
                  <c:v>14.283333333333333</c:v>
                </c:pt>
                <c:pt idx="858">
                  <c:v>14.3</c:v>
                </c:pt>
                <c:pt idx="859">
                  <c:v>14.316666666666666</c:v>
                </c:pt>
                <c:pt idx="860">
                  <c:v>14.333333333333334</c:v>
                </c:pt>
                <c:pt idx="861">
                  <c:v>14.35</c:v>
                </c:pt>
                <c:pt idx="862">
                  <c:v>14.366666666666667</c:v>
                </c:pt>
                <c:pt idx="863">
                  <c:v>14.383333333333333</c:v>
                </c:pt>
                <c:pt idx="864">
                  <c:v>14.4</c:v>
                </c:pt>
                <c:pt idx="865">
                  <c:v>14.416666666666666</c:v>
                </c:pt>
                <c:pt idx="866">
                  <c:v>14.433333333333334</c:v>
                </c:pt>
                <c:pt idx="867">
                  <c:v>14.45</c:v>
                </c:pt>
                <c:pt idx="868">
                  <c:v>14.466666666666667</c:v>
                </c:pt>
                <c:pt idx="869">
                  <c:v>14.483333333333333</c:v>
                </c:pt>
                <c:pt idx="870">
                  <c:v>14.5</c:v>
                </c:pt>
                <c:pt idx="871">
                  <c:v>14.516666666666667</c:v>
                </c:pt>
                <c:pt idx="872">
                  <c:v>14.533333333333333</c:v>
                </c:pt>
                <c:pt idx="873">
                  <c:v>14.55</c:v>
                </c:pt>
                <c:pt idx="874">
                  <c:v>14.566666666666666</c:v>
                </c:pt>
                <c:pt idx="875">
                  <c:v>14.583333333333334</c:v>
                </c:pt>
                <c:pt idx="876">
                  <c:v>14.6</c:v>
                </c:pt>
                <c:pt idx="877">
                  <c:v>14.616666666666667</c:v>
                </c:pt>
                <c:pt idx="878">
                  <c:v>14.633333333333333</c:v>
                </c:pt>
                <c:pt idx="879">
                  <c:v>14.65</c:v>
                </c:pt>
                <c:pt idx="880">
                  <c:v>14.666666666666666</c:v>
                </c:pt>
                <c:pt idx="881">
                  <c:v>14.683333333333334</c:v>
                </c:pt>
                <c:pt idx="882">
                  <c:v>14.7</c:v>
                </c:pt>
                <c:pt idx="883">
                  <c:v>14.716666666666667</c:v>
                </c:pt>
                <c:pt idx="884">
                  <c:v>14.733333333333333</c:v>
                </c:pt>
                <c:pt idx="885">
                  <c:v>14.75</c:v>
                </c:pt>
                <c:pt idx="886">
                  <c:v>14.766666666666667</c:v>
                </c:pt>
                <c:pt idx="887">
                  <c:v>14.783333333333333</c:v>
                </c:pt>
                <c:pt idx="888">
                  <c:v>14.8</c:v>
                </c:pt>
                <c:pt idx="889">
                  <c:v>14.816666666666666</c:v>
                </c:pt>
                <c:pt idx="890">
                  <c:v>14.833333333333334</c:v>
                </c:pt>
                <c:pt idx="891">
                  <c:v>14.85</c:v>
                </c:pt>
                <c:pt idx="892">
                  <c:v>14.866666666666667</c:v>
                </c:pt>
                <c:pt idx="893">
                  <c:v>14.883333333333333</c:v>
                </c:pt>
                <c:pt idx="894">
                  <c:v>14.9</c:v>
                </c:pt>
                <c:pt idx="895">
                  <c:v>14.916666666666666</c:v>
                </c:pt>
                <c:pt idx="896">
                  <c:v>14.933333333333334</c:v>
                </c:pt>
                <c:pt idx="897">
                  <c:v>14.95</c:v>
                </c:pt>
                <c:pt idx="898">
                  <c:v>14.966666666666667</c:v>
                </c:pt>
                <c:pt idx="899">
                  <c:v>14.983333333333333</c:v>
                </c:pt>
                <c:pt idx="900">
                  <c:v>15</c:v>
                </c:pt>
                <c:pt idx="901">
                  <c:v>15.016666666666667</c:v>
                </c:pt>
                <c:pt idx="902">
                  <c:v>15.033333333333333</c:v>
                </c:pt>
                <c:pt idx="903">
                  <c:v>15.05</c:v>
                </c:pt>
                <c:pt idx="904">
                  <c:v>15.066666666666666</c:v>
                </c:pt>
                <c:pt idx="905">
                  <c:v>15.083333333333334</c:v>
                </c:pt>
                <c:pt idx="906">
                  <c:v>15.1</c:v>
                </c:pt>
                <c:pt idx="907">
                  <c:v>15.116666666666667</c:v>
                </c:pt>
                <c:pt idx="908">
                  <c:v>15.133333333333333</c:v>
                </c:pt>
                <c:pt idx="909">
                  <c:v>15.15</c:v>
                </c:pt>
                <c:pt idx="910">
                  <c:v>15.166666666666666</c:v>
                </c:pt>
                <c:pt idx="911">
                  <c:v>15.183333333333334</c:v>
                </c:pt>
                <c:pt idx="912">
                  <c:v>15.2</c:v>
                </c:pt>
                <c:pt idx="913">
                  <c:v>15.216666666666667</c:v>
                </c:pt>
                <c:pt idx="914">
                  <c:v>15.233333333333333</c:v>
                </c:pt>
                <c:pt idx="915">
                  <c:v>15.25</c:v>
                </c:pt>
                <c:pt idx="916">
                  <c:v>15.266666666666667</c:v>
                </c:pt>
                <c:pt idx="917">
                  <c:v>15.283333333333333</c:v>
                </c:pt>
                <c:pt idx="918">
                  <c:v>15.3</c:v>
                </c:pt>
                <c:pt idx="919">
                  <c:v>15.316666666666666</c:v>
                </c:pt>
                <c:pt idx="920">
                  <c:v>15.333333333333334</c:v>
                </c:pt>
                <c:pt idx="921">
                  <c:v>15.35</c:v>
                </c:pt>
                <c:pt idx="922">
                  <c:v>15.366666666666667</c:v>
                </c:pt>
                <c:pt idx="923">
                  <c:v>15.383333333333333</c:v>
                </c:pt>
                <c:pt idx="924">
                  <c:v>15.4</c:v>
                </c:pt>
                <c:pt idx="925">
                  <c:v>15.416666666666666</c:v>
                </c:pt>
                <c:pt idx="926">
                  <c:v>15.433333333333334</c:v>
                </c:pt>
                <c:pt idx="927">
                  <c:v>15.45</c:v>
                </c:pt>
                <c:pt idx="928">
                  <c:v>15.466666666666667</c:v>
                </c:pt>
                <c:pt idx="929">
                  <c:v>15.483333333333333</c:v>
                </c:pt>
                <c:pt idx="930">
                  <c:v>15.5</c:v>
                </c:pt>
                <c:pt idx="931">
                  <c:v>15.516666666666667</c:v>
                </c:pt>
                <c:pt idx="932">
                  <c:v>15.533333333333333</c:v>
                </c:pt>
                <c:pt idx="933">
                  <c:v>15.55</c:v>
                </c:pt>
                <c:pt idx="934">
                  <c:v>15.566666666666666</c:v>
                </c:pt>
                <c:pt idx="935">
                  <c:v>15.583333333333334</c:v>
                </c:pt>
                <c:pt idx="936">
                  <c:v>15.6</c:v>
                </c:pt>
                <c:pt idx="937">
                  <c:v>15.616666666666667</c:v>
                </c:pt>
                <c:pt idx="938">
                  <c:v>15.633333333333333</c:v>
                </c:pt>
                <c:pt idx="939">
                  <c:v>15.65</c:v>
                </c:pt>
                <c:pt idx="940">
                  <c:v>15.666666666666666</c:v>
                </c:pt>
                <c:pt idx="941">
                  <c:v>15.683333333333334</c:v>
                </c:pt>
                <c:pt idx="942">
                  <c:v>15.7</c:v>
                </c:pt>
                <c:pt idx="943">
                  <c:v>15.716666666666667</c:v>
                </c:pt>
                <c:pt idx="944">
                  <c:v>15.733333333333333</c:v>
                </c:pt>
                <c:pt idx="945">
                  <c:v>15.75</c:v>
                </c:pt>
                <c:pt idx="946">
                  <c:v>15.766666666666667</c:v>
                </c:pt>
                <c:pt idx="947">
                  <c:v>15.783333333333333</c:v>
                </c:pt>
                <c:pt idx="948">
                  <c:v>15.8</c:v>
                </c:pt>
                <c:pt idx="949">
                  <c:v>15.816666666666666</c:v>
                </c:pt>
                <c:pt idx="950">
                  <c:v>15.833333333333334</c:v>
                </c:pt>
                <c:pt idx="951">
                  <c:v>15.85</c:v>
                </c:pt>
                <c:pt idx="952">
                  <c:v>15.866666666666667</c:v>
                </c:pt>
                <c:pt idx="953">
                  <c:v>15.883333333333333</c:v>
                </c:pt>
                <c:pt idx="954">
                  <c:v>15.9</c:v>
                </c:pt>
                <c:pt idx="955">
                  <c:v>15.916666666666666</c:v>
                </c:pt>
                <c:pt idx="956">
                  <c:v>15.933333333333334</c:v>
                </c:pt>
                <c:pt idx="957">
                  <c:v>15.95</c:v>
                </c:pt>
                <c:pt idx="958">
                  <c:v>15.966666666666667</c:v>
                </c:pt>
                <c:pt idx="959">
                  <c:v>15.983333333333333</c:v>
                </c:pt>
                <c:pt idx="960">
                  <c:v>16</c:v>
                </c:pt>
                <c:pt idx="961">
                  <c:v>16.016666666666666</c:v>
                </c:pt>
                <c:pt idx="962">
                  <c:v>16.033333333333335</c:v>
                </c:pt>
                <c:pt idx="963">
                  <c:v>16.05</c:v>
                </c:pt>
                <c:pt idx="964">
                  <c:v>16.066666666666666</c:v>
                </c:pt>
                <c:pt idx="965">
                  <c:v>16.083333333333332</c:v>
                </c:pt>
                <c:pt idx="966">
                  <c:v>16.100000000000001</c:v>
                </c:pt>
                <c:pt idx="967">
                  <c:v>16.116666666666667</c:v>
                </c:pt>
                <c:pt idx="968">
                  <c:v>16.133333333333333</c:v>
                </c:pt>
                <c:pt idx="969">
                  <c:v>16.149999999999999</c:v>
                </c:pt>
                <c:pt idx="970">
                  <c:v>16.166666666666668</c:v>
                </c:pt>
                <c:pt idx="971">
                  <c:v>16.183333333333334</c:v>
                </c:pt>
                <c:pt idx="972">
                  <c:v>16.2</c:v>
                </c:pt>
                <c:pt idx="973">
                  <c:v>16.216666666666665</c:v>
                </c:pt>
                <c:pt idx="974">
                  <c:v>16.233333333333334</c:v>
                </c:pt>
                <c:pt idx="975">
                  <c:v>16.25</c:v>
                </c:pt>
                <c:pt idx="976">
                  <c:v>16.266666666666666</c:v>
                </c:pt>
                <c:pt idx="977">
                  <c:v>16.283333333333335</c:v>
                </c:pt>
                <c:pt idx="978">
                  <c:v>16.3</c:v>
                </c:pt>
                <c:pt idx="979">
                  <c:v>16.316666666666666</c:v>
                </c:pt>
                <c:pt idx="980">
                  <c:v>16.333333333333332</c:v>
                </c:pt>
                <c:pt idx="981">
                  <c:v>16.350000000000001</c:v>
                </c:pt>
                <c:pt idx="982">
                  <c:v>16.366666666666667</c:v>
                </c:pt>
                <c:pt idx="983">
                  <c:v>16.383333333333333</c:v>
                </c:pt>
                <c:pt idx="984">
                  <c:v>16.399999999999999</c:v>
                </c:pt>
                <c:pt idx="985">
                  <c:v>16.416666666666668</c:v>
                </c:pt>
                <c:pt idx="986">
                  <c:v>16.433333333333334</c:v>
                </c:pt>
                <c:pt idx="987">
                  <c:v>16.45</c:v>
                </c:pt>
                <c:pt idx="988">
                  <c:v>16.466666666666665</c:v>
                </c:pt>
                <c:pt idx="989">
                  <c:v>16.483333333333334</c:v>
                </c:pt>
                <c:pt idx="990">
                  <c:v>16.5</c:v>
                </c:pt>
                <c:pt idx="991">
                  <c:v>16.516666666666666</c:v>
                </c:pt>
                <c:pt idx="992">
                  <c:v>16.533333333333335</c:v>
                </c:pt>
                <c:pt idx="993">
                  <c:v>16.55</c:v>
                </c:pt>
                <c:pt idx="994">
                  <c:v>16.566666666666666</c:v>
                </c:pt>
                <c:pt idx="995">
                  <c:v>16.583333333333332</c:v>
                </c:pt>
                <c:pt idx="996">
                  <c:v>16.600000000000001</c:v>
                </c:pt>
                <c:pt idx="997">
                  <c:v>16.616666666666667</c:v>
                </c:pt>
                <c:pt idx="998">
                  <c:v>16.633333333333333</c:v>
                </c:pt>
                <c:pt idx="999">
                  <c:v>16.649999999999999</c:v>
                </c:pt>
                <c:pt idx="1000">
                  <c:v>16.666666666666668</c:v>
                </c:pt>
                <c:pt idx="1001">
                  <c:v>16.683333333333334</c:v>
                </c:pt>
                <c:pt idx="1002">
                  <c:v>16.7</c:v>
                </c:pt>
                <c:pt idx="1003">
                  <c:v>16.716666666666665</c:v>
                </c:pt>
                <c:pt idx="1004">
                  <c:v>16.733333333333334</c:v>
                </c:pt>
                <c:pt idx="1005">
                  <c:v>16.75</c:v>
                </c:pt>
                <c:pt idx="1006">
                  <c:v>16.766666666666666</c:v>
                </c:pt>
                <c:pt idx="1007">
                  <c:v>16.783333333333335</c:v>
                </c:pt>
                <c:pt idx="1008">
                  <c:v>16.8</c:v>
                </c:pt>
                <c:pt idx="1009">
                  <c:v>16.816666666666666</c:v>
                </c:pt>
                <c:pt idx="1010">
                  <c:v>16.833333333333332</c:v>
                </c:pt>
                <c:pt idx="1011">
                  <c:v>16.850000000000001</c:v>
                </c:pt>
                <c:pt idx="1012">
                  <c:v>16.866666666666667</c:v>
                </c:pt>
                <c:pt idx="1013">
                  <c:v>16.883333333333333</c:v>
                </c:pt>
                <c:pt idx="1014">
                  <c:v>16.899999999999999</c:v>
                </c:pt>
                <c:pt idx="1015">
                  <c:v>16.916666666666668</c:v>
                </c:pt>
                <c:pt idx="1016">
                  <c:v>16.933333333333334</c:v>
                </c:pt>
                <c:pt idx="1017">
                  <c:v>16.95</c:v>
                </c:pt>
                <c:pt idx="1018">
                  <c:v>16.966666666666665</c:v>
                </c:pt>
                <c:pt idx="1019">
                  <c:v>16.983333333333334</c:v>
                </c:pt>
                <c:pt idx="1020">
                  <c:v>17</c:v>
                </c:pt>
                <c:pt idx="1021">
                  <c:v>17.016666666666666</c:v>
                </c:pt>
                <c:pt idx="1022">
                  <c:v>17.033333333333335</c:v>
                </c:pt>
                <c:pt idx="1023">
                  <c:v>17.05</c:v>
                </c:pt>
                <c:pt idx="1024">
                  <c:v>17.066666666666666</c:v>
                </c:pt>
                <c:pt idx="1025">
                  <c:v>17.083333333333332</c:v>
                </c:pt>
                <c:pt idx="1026">
                  <c:v>17.100000000000001</c:v>
                </c:pt>
                <c:pt idx="1027">
                  <c:v>17.116666666666667</c:v>
                </c:pt>
                <c:pt idx="1028">
                  <c:v>17.133333333333333</c:v>
                </c:pt>
                <c:pt idx="1029">
                  <c:v>17.149999999999999</c:v>
                </c:pt>
                <c:pt idx="1030">
                  <c:v>17.166666666666668</c:v>
                </c:pt>
                <c:pt idx="1031">
                  <c:v>17.183333333333334</c:v>
                </c:pt>
                <c:pt idx="1032">
                  <c:v>17.2</c:v>
                </c:pt>
                <c:pt idx="1033">
                  <c:v>17.216666666666665</c:v>
                </c:pt>
                <c:pt idx="1034">
                  <c:v>17.233333333333334</c:v>
                </c:pt>
                <c:pt idx="1035">
                  <c:v>17.25</c:v>
                </c:pt>
                <c:pt idx="1036">
                  <c:v>17.266666666666666</c:v>
                </c:pt>
                <c:pt idx="1037">
                  <c:v>17.283333333333335</c:v>
                </c:pt>
                <c:pt idx="1038">
                  <c:v>17.3</c:v>
                </c:pt>
                <c:pt idx="1039">
                  <c:v>17.316666666666666</c:v>
                </c:pt>
                <c:pt idx="1040">
                  <c:v>17.333333333333332</c:v>
                </c:pt>
                <c:pt idx="1041">
                  <c:v>17.350000000000001</c:v>
                </c:pt>
                <c:pt idx="1042">
                  <c:v>17.366666666666667</c:v>
                </c:pt>
                <c:pt idx="1043">
                  <c:v>17.383333333333333</c:v>
                </c:pt>
                <c:pt idx="1044">
                  <c:v>17.399999999999999</c:v>
                </c:pt>
                <c:pt idx="1045">
                  <c:v>17.416666666666668</c:v>
                </c:pt>
                <c:pt idx="1046">
                  <c:v>17.433333333333334</c:v>
                </c:pt>
                <c:pt idx="1047">
                  <c:v>17.45</c:v>
                </c:pt>
                <c:pt idx="1048">
                  <c:v>17.466666666666665</c:v>
                </c:pt>
                <c:pt idx="1049">
                  <c:v>17.483333333333334</c:v>
                </c:pt>
                <c:pt idx="1050">
                  <c:v>17.5</c:v>
                </c:pt>
                <c:pt idx="1051">
                  <c:v>17.516666666666666</c:v>
                </c:pt>
                <c:pt idx="1052">
                  <c:v>17.533333333333335</c:v>
                </c:pt>
                <c:pt idx="1053">
                  <c:v>17.55</c:v>
                </c:pt>
                <c:pt idx="1054">
                  <c:v>17.566666666666666</c:v>
                </c:pt>
                <c:pt idx="1055">
                  <c:v>17.583333333333332</c:v>
                </c:pt>
                <c:pt idx="1056">
                  <c:v>17.600000000000001</c:v>
                </c:pt>
                <c:pt idx="1057">
                  <c:v>17.616666666666667</c:v>
                </c:pt>
                <c:pt idx="1058">
                  <c:v>17.633333333333333</c:v>
                </c:pt>
                <c:pt idx="1059">
                  <c:v>17.649999999999999</c:v>
                </c:pt>
                <c:pt idx="1060">
                  <c:v>17.666666666666668</c:v>
                </c:pt>
                <c:pt idx="1061">
                  <c:v>17.683333333333334</c:v>
                </c:pt>
                <c:pt idx="1062">
                  <c:v>17.7</c:v>
                </c:pt>
                <c:pt idx="1063">
                  <c:v>17.716666666666665</c:v>
                </c:pt>
                <c:pt idx="1064">
                  <c:v>17.733333333333334</c:v>
                </c:pt>
                <c:pt idx="1065">
                  <c:v>17.75</c:v>
                </c:pt>
                <c:pt idx="1066">
                  <c:v>17.766666666666666</c:v>
                </c:pt>
                <c:pt idx="1067">
                  <c:v>17.783333333333335</c:v>
                </c:pt>
                <c:pt idx="1068">
                  <c:v>17.8</c:v>
                </c:pt>
                <c:pt idx="1069">
                  <c:v>17.816666666666666</c:v>
                </c:pt>
                <c:pt idx="1070">
                  <c:v>17.833333333333332</c:v>
                </c:pt>
                <c:pt idx="1071">
                  <c:v>17.850000000000001</c:v>
                </c:pt>
                <c:pt idx="1072">
                  <c:v>17.866666666666667</c:v>
                </c:pt>
                <c:pt idx="1073">
                  <c:v>17.883333333333333</c:v>
                </c:pt>
                <c:pt idx="1074">
                  <c:v>17.899999999999999</c:v>
                </c:pt>
                <c:pt idx="1075">
                  <c:v>17.916666666666668</c:v>
                </c:pt>
                <c:pt idx="1076">
                  <c:v>17.933333333333334</c:v>
                </c:pt>
                <c:pt idx="1077">
                  <c:v>17.95</c:v>
                </c:pt>
                <c:pt idx="1078">
                  <c:v>17.966666666666665</c:v>
                </c:pt>
                <c:pt idx="1079">
                  <c:v>17.983333333333334</c:v>
                </c:pt>
                <c:pt idx="1080">
                  <c:v>18</c:v>
                </c:pt>
                <c:pt idx="1081">
                  <c:v>18.016666666666666</c:v>
                </c:pt>
                <c:pt idx="1082">
                  <c:v>18.033333333333335</c:v>
                </c:pt>
                <c:pt idx="1083">
                  <c:v>18.05</c:v>
                </c:pt>
                <c:pt idx="1084">
                  <c:v>18.066666666666666</c:v>
                </c:pt>
                <c:pt idx="1085">
                  <c:v>18.083333333333332</c:v>
                </c:pt>
                <c:pt idx="1086">
                  <c:v>18.100000000000001</c:v>
                </c:pt>
                <c:pt idx="1087">
                  <c:v>18.116666666666667</c:v>
                </c:pt>
                <c:pt idx="1088">
                  <c:v>18.133333333333333</c:v>
                </c:pt>
                <c:pt idx="1089">
                  <c:v>18.149999999999999</c:v>
                </c:pt>
                <c:pt idx="1090">
                  <c:v>18.166666666666668</c:v>
                </c:pt>
                <c:pt idx="1091">
                  <c:v>18.183333333333334</c:v>
                </c:pt>
                <c:pt idx="1092">
                  <c:v>18.2</c:v>
                </c:pt>
                <c:pt idx="1093">
                  <c:v>18.216666666666665</c:v>
                </c:pt>
                <c:pt idx="1094">
                  <c:v>18.233333333333334</c:v>
                </c:pt>
                <c:pt idx="1095">
                  <c:v>18.25</c:v>
                </c:pt>
                <c:pt idx="1096">
                  <c:v>18.266666666666666</c:v>
                </c:pt>
                <c:pt idx="1097">
                  <c:v>18.283333333333335</c:v>
                </c:pt>
                <c:pt idx="1098">
                  <c:v>18.3</c:v>
                </c:pt>
                <c:pt idx="1099">
                  <c:v>18.316666666666666</c:v>
                </c:pt>
                <c:pt idx="1100">
                  <c:v>18.333333333333332</c:v>
                </c:pt>
                <c:pt idx="1101">
                  <c:v>18.350000000000001</c:v>
                </c:pt>
                <c:pt idx="1102">
                  <c:v>18.366666666666667</c:v>
                </c:pt>
                <c:pt idx="1103">
                  <c:v>18.383333333333333</c:v>
                </c:pt>
                <c:pt idx="1104">
                  <c:v>18.399999999999999</c:v>
                </c:pt>
                <c:pt idx="1105">
                  <c:v>18.416666666666668</c:v>
                </c:pt>
                <c:pt idx="1106">
                  <c:v>18.433333333333334</c:v>
                </c:pt>
                <c:pt idx="1107">
                  <c:v>18.45</c:v>
                </c:pt>
                <c:pt idx="1108">
                  <c:v>18.466666666666665</c:v>
                </c:pt>
                <c:pt idx="1109">
                  <c:v>18.483333333333334</c:v>
                </c:pt>
                <c:pt idx="1110">
                  <c:v>18.5</c:v>
                </c:pt>
                <c:pt idx="1111">
                  <c:v>18.516666666666666</c:v>
                </c:pt>
                <c:pt idx="1112">
                  <c:v>18.533333333333335</c:v>
                </c:pt>
                <c:pt idx="1113">
                  <c:v>18.55</c:v>
                </c:pt>
                <c:pt idx="1114">
                  <c:v>18.566666666666666</c:v>
                </c:pt>
                <c:pt idx="1115">
                  <c:v>18.583333333333332</c:v>
                </c:pt>
                <c:pt idx="1116">
                  <c:v>18.600000000000001</c:v>
                </c:pt>
                <c:pt idx="1117">
                  <c:v>18.616666666666667</c:v>
                </c:pt>
                <c:pt idx="1118">
                  <c:v>18.633333333333333</c:v>
                </c:pt>
                <c:pt idx="1119">
                  <c:v>18.649999999999999</c:v>
                </c:pt>
                <c:pt idx="1120">
                  <c:v>18.666666666666668</c:v>
                </c:pt>
                <c:pt idx="1121">
                  <c:v>18.683333333333334</c:v>
                </c:pt>
                <c:pt idx="1122">
                  <c:v>18.7</c:v>
                </c:pt>
                <c:pt idx="1123">
                  <c:v>18.716666666666665</c:v>
                </c:pt>
                <c:pt idx="1124">
                  <c:v>18.733333333333334</c:v>
                </c:pt>
                <c:pt idx="1125">
                  <c:v>18.75</c:v>
                </c:pt>
                <c:pt idx="1126">
                  <c:v>18.766666666666666</c:v>
                </c:pt>
                <c:pt idx="1127">
                  <c:v>18.783333333333335</c:v>
                </c:pt>
                <c:pt idx="1128">
                  <c:v>18.8</c:v>
                </c:pt>
                <c:pt idx="1129">
                  <c:v>18.816666666666666</c:v>
                </c:pt>
                <c:pt idx="1130">
                  <c:v>18.833333333333332</c:v>
                </c:pt>
                <c:pt idx="1131">
                  <c:v>18.850000000000001</c:v>
                </c:pt>
                <c:pt idx="1132">
                  <c:v>18.866666666666667</c:v>
                </c:pt>
                <c:pt idx="1133">
                  <c:v>18.883333333333333</c:v>
                </c:pt>
                <c:pt idx="1134">
                  <c:v>18.899999999999999</c:v>
                </c:pt>
                <c:pt idx="1135">
                  <c:v>18.916666666666668</c:v>
                </c:pt>
                <c:pt idx="1136">
                  <c:v>18.933333333333334</c:v>
                </c:pt>
                <c:pt idx="1137">
                  <c:v>18.95</c:v>
                </c:pt>
                <c:pt idx="1138">
                  <c:v>18.966666666666665</c:v>
                </c:pt>
                <c:pt idx="1139">
                  <c:v>18.983333333333334</c:v>
                </c:pt>
                <c:pt idx="1140">
                  <c:v>19</c:v>
                </c:pt>
                <c:pt idx="1141">
                  <c:v>19.016666666666666</c:v>
                </c:pt>
                <c:pt idx="1142">
                  <c:v>19.033333333333335</c:v>
                </c:pt>
                <c:pt idx="1143">
                  <c:v>19.05</c:v>
                </c:pt>
                <c:pt idx="1144">
                  <c:v>19.066666666666666</c:v>
                </c:pt>
                <c:pt idx="1145">
                  <c:v>19.083333333333332</c:v>
                </c:pt>
                <c:pt idx="1146">
                  <c:v>19.100000000000001</c:v>
                </c:pt>
                <c:pt idx="1147">
                  <c:v>19.116666666666667</c:v>
                </c:pt>
                <c:pt idx="1148">
                  <c:v>19.133333333333333</c:v>
                </c:pt>
                <c:pt idx="1149">
                  <c:v>19.149999999999999</c:v>
                </c:pt>
                <c:pt idx="1150">
                  <c:v>19.166666666666668</c:v>
                </c:pt>
                <c:pt idx="1151">
                  <c:v>19.183333333333334</c:v>
                </c:pt>
                <c:pt idx="1152">
                  <c:v>19.2</c:v>
                </c:pt>
                <c:pt idx="1153">
                  <c:v>19.216666666666665</c:v>
                </c:pt>
                <c:pt idx="1154">
                  <c:v>19.233333333333334</c:v>
                </c:pt>
                <c:pt idx="1155">
                  <c:v>19.25</c:v>
                </c:pt>
                <c:pt idx="1156">
                  <c:v>19.266666666666666</c:v>
                </c:pt>
                <c:pt idx="1157">
                  <c:v>19.283333333333335</c:v>
                </c:pt>
                <c:pt idx="1158">
                  <c:v>19.3</c:v>
                </c:pt>
                <c:pt idx="1159">
                  <c:v>19.316666666666666</c:v>
                </c:pt>
                <c:pt idx="1160">
                  <c:v>19.333333333333332</c:v>
                </c:pt>
                <c:pt idx="1161">
                  <c:v>19.350000000000001</c:v>
                </c:pt>
                <c:pt idx="1162">
                  <c:v>19.366666666666667</c:v>
                </c:pt>
                <c:pt idx="1163">
                  <c:v>19.383333333333333</c:v>
                </c:pt>
                <c:pt idx="1164">
                  <c:v>19.399999999999999</c:v>
                </c:pt>
                <c:pt idx="1165">
                  <c:v>19.416666666666668</c:v>
                </c:pt>
                <c:pt idx="1166">
                  <c:v>19.433333333333334</c:v>
                </c:pt>
                <c:pt idx="1167">
                  <c:v>19.45</c:v>
                </c:pt>
                <c:pt idx="1168">
                  <c:v>19.466666666666665</c:v>
                </c:pt>
                <c:pt idx="1169">
                  <c:v>19.483333333333334</c:v>
                </c:pt>
                <c:pt idx="1170">
                  <c:v>19.5</c:v>
                </c:pt>
                <c:pt idx="1171">
                  <c:v>19.516666666666666</c:v>
                </c:pt>
                <c:pt idx="1172">
                  <c:v>19.533333333333335</c:v>
                </c:pt>
                <c:pt idx="1173">
                  <c:v>19.55</c:v>
                </c:pt>
                <c:pt idx="1174">
                  <c:v>19.566666666666666</c:v>
                </c:pt>
                <c:pt idx="1175">
                  <c:v>19.583333333333332</c:v>
                </c:pt>
                <c:pt idx="1176">
                  <c:v>19.600000000000001</c:v>
                </c:pt>
                <c:pt idx="1177">
                  <c:v>19.616666666666667</c:v>
                </c:pt>
                <c:pt idx="1178">
                  <c:v>19.633333333333333</c:v>
                </c:pt>
                <c:pt idx="1179">
                  <c:v>19.649999999999999</c:v>
                </c:pt>
                <c:pt idx="1180">
                  <c:v>19.666666666666668</c:v>
                </c:pt>
                <c:pt idx="1181">
                  <c:v>19.683333333333334</c:v>
                </c:pt>
                <c:pt idx="1182">
                  <c:v>19.7</c:v>
                </c:pt>
                <c:pt idx="1183">
                  <c:v>19.716666666666665</c:v>
                </c:pt>
                <c:pt idx="1184">
                  <c:v>19.733333333333334</c:v>
                </c:pt>
                <c:pt idx="1185">
                  <c:v>19.75</c:v>
                </c:pt>
                <c:pt idx="1186">
                  <c:v>19.766666666666666</c:v>
                </c:pt>
                <c:pt idx="1187">
                  <c:v>19.783333333333335</c:v>
                </c:pt>
                <c:pt idx="1188">
                  <c:v>19.8</c:v>
                </c:pt>
                <c:pt idx="1189">
                  <c:v>19.816666666666666</c:v>
                </c:pt>
                <c:pt idx="1190">
                  <c:v>19.833333333333332</c:v>
                </c:pt>
                <c:pt idx="1191">
                  <c:v>19.850000000000001</c:v>
                </c:pt>
                <c:pt idx="1192">
                  <c:v>19.866666666666667</c:v>
                </c:pt>
                <c:pt idx="1193">
                  <c:v>19.883333333333333</c:v>
                </c:pt>
                <c:pt idx="1194">
                  <c:v>19.899999999999999</c:v>
                </c:pt>
                <c:pt idx="1195">
                  <c:v>19.916666666666668</c:v>
                </c:pt>
                <c:pt idx="1196">
                  <c:v>19.933333333333334</c:v>
                </c:pt>
                <c:pt idx="1197">
                  <c:v>19.95</c:v>
                </c:pt>
                <c:pt idx="1198">
                  <c:v>19.966666666666665</c:v>
                </c:pt>
                <c:pt idx="1199">
                  <c:v>19.983333333333334</c:v>
                </c:pt>
                <c:pt idx="1200">
                  <c:v>20</c:v>
                </c:pt>
                <c:pt idx="1201">
                  <c:v>20.016666666666666</c:v>
                </c:pt>
                <c:pt idx="1202">
                  <c:v>20.033333333333335</c:v>
                </c:pt>
                <c:pt idx="1203">
                  <c:v>20.05</c:v>
                </c:pt>
                <c:pt idx="1204">
                  <c:v>20.066666666666666</c:v>
                </c:pt>
                <c:pt idx="1205">
                  <c:v>20.083333333333332</c:v>
                </c:pt>
                <c:pt idx="1206">
                  <c:v>20.100000000000001</c:v>
                </c:pt>
                <c:pt idx="1207">
                  <c:v>20.116666666666667</c:v>
                </c:pt>
                <c:pt idx="1208">
                  <c:v>20.133333333333333</c:v>
                </c:pt>
                <c:pt idx="1209">
                  <c:v>20.149999999999999</c:v>
                </c:pt>
                <c:pt idx="1210">
                  <c:v>20.166666666666668</c:v>
                </c:pt>
                <c:pt idx="1211">
                  <c:v>20.183333333333334</c:v>
                </c:pt>
                <c:pt idx="1212">
                  <c:v>20.2</c:v>
                </c:pt>
                <c:pt idx="1213">
                  <c:v>20.216666666666665</c:v>
                </c:pt>
                <c:pt idx="1214">
                  <c:v>20.233333333333334</c:v>
                </c:pt>
                <c:pt idx="1215">
                  <c:v>20.25</c:v>
                </c:pt>
                <c:pt idx="1216">
                  <c:v>20.266666666666666</c:v>
                </c:pt>
                <c:pt idx="1217">
                  <c:v>20.283333333333335</c:v>
                </c:pt>
                <c:pt idx="1218">
                  <c:v>20.3</c:v>
                </c:pt>
                <c:pt idx="1219">
                  <c:v>20.316666666666666</c:v>
                </c:pt>
                <c:pt idx="1220">
                  <c:v>20.333333333333332</c:v>
                </c:pt>
                <c:pt idx="1221">
                  <c:v>20.350000000000001</c:v>
                </c:pt>
                <c:pt idx="1222">
                  <c:v>20.366666666666667</c:v>
                </c:pt>
                <c:pt idx="1223">
                  <c:v>20.383333333333333</c:v>
                </c:pt>
                <c:pt idx="1224">
                  <c:v>20.399999999999999</c:v>
                </c:pt>
                <c:pt idx="1225">
                  <c:v>20.416666666666668</c:v>
                </c:pt>
                <c:pt idx="1226">
                  <c:v>20.433333333333334</c:v>
                </c:pt>
                <c:pt idx="1227">
                  <c:v>20.45</c:v>
                </c:pt>
                <c:pt idx="1228">
                  <c:v>20.466666666666665</c:v>
                </c:pt>
                <c:pt idx="1229">
                  <c:v>20.483333333333334</c:v>
                </c:pt>
                <c:pt idx="1230">
                  <c:v>20.5</c:v>
                </c:pt>
                <c:pt idx="1231">
                  <c:v>20.516666666666666</c:v>
                </c:pt>
                <c:pt idx="1232">
                  <c:v>20.533333333333335</c:v>
                </c:pt>
                <c:pt idx="1233">
                  <c:v>20.55</c:v>
                </c:pt>
                <c:pt idx="1234">
                  <c:v>20.566666666666666</c:v>
                </c:pt>
                <c:pt idx="1235">
                  <c:v>20.583333333333332</c:v>
                </c:pt>
                <c:pt idx="1236">
                  <c:v>20.6</c:v>
                </c:pt>
                <c:pt idx="1237">
                  <c:v>20.616666666666667</c:v>
                </c:pt>
                <c:pt idx="1238">
                  <c:v>20.633333333333333</c:v>
                </c:pt>
                <c:pt idx="1239">
                  <c:v>20.65</c:v>
                </c:pt>
                <c:pt idx="1240">
                  <c:v>20.666666666666668</c:v>
                </c:pt>
                <c:pt idx="1241">
                  <c:v>20.683333333333334</c:v>
                </c:pt>
                <c:pt idx="1242">
                  <c:v>20.7</c:v>
                </c:pt>
                <c:pt idx="1243">
                  <c:v>20.716666666666665</c:v>
                </c:pt>
                <c:pt idx="1244">
                  <c:v>20.733333333333334</c:v>
                </c:pt>
                <c:pt idx="1245">
                  <c:v>20.75</c:v>
                </c:pt>
                <c:pt idx="1246">
                  <c:v>20.766666666666666</c:v>
                </c:pt>
                <c:pt idx="1247">
                  <c:v>20.783333333333335</c:v>
                </c:pt>
                <c:pt idx="1248">
                  <c:v>20.8</c:v>
                </c:pt>
                <c:pt idx="1249">
                  <c:v>20.816666666666666</c:v>
                </c:pt>
                <c:pt idx="1250">
                  <c:v>20.833333333333332</c:v>
                </c:pt>
                <c:pt idx="1251">
                  <c:v>20.85</c:v>
                </c:pt>
                <c:pt idx="1252">
                  <c:v>20.866666666666667</c:v>
                </c:pt>
                <c:pt idx="1253">
                  <c:v>20.883333333333333</c:v>
                </c:pt>
                <c:pt idx="1254">
                  <c:v>20.9</c:v>
                </c:pt>
                <c:pt idx="1255">
                  <c:v>20.916666666666668</c:v>
                </c:pt>
                <c:pt idx="1256">
                  <c:v>20.933333333333334</c:v>
                </c:pt>
                <c:pt idx="1257">
                  <c:v>20.95</c:v>
                </c:pt>
                <c:pt idx="1258">
                  <c:v>20.966666666666665</c:v>
                </c:pt>
                <c:pt idx="1259">
                  <c:v>20.983333333333334</c:v>
                </c:pt>
                <c:pt idx="1260">
                  <c:v>21</c:v>
                </c:pt>
                <c:pt idx="1261">
                  <c:v>21.016666666666666</c:v>
                </c:pt>
                <c:pt idx="1262">
                  <c:v>21.033333333333335</c:v>
                </c:pt>
                <c:pt idx="1263">
                  <c:v>21.05</c:v>
                </c:pt>
                <c:pt idx="1264">
                  <c:v>21.066666666666666</c:v>
                </c:pt>
                <c:pt idx="1265">
                  <c:v>21.083333333333332</c:v>
                </c:pt>
                <c:pt idx="1266">
                  <c:v>21.1</c:v>
                </c:pt>
                <c:pt idx="1267">
                  <c:v>21.116666666666667</c:v>
                </c:pt>
                <c:pt idx="1268">
                  <c:v>21.133333333333333</c:v>
                </c:pt>
                <c:pt idx="1269">
                  <c:v>21.15</c:v>
                </c:pt>
                <c:pt idx="1270">
                  <c:v>21.166666666666668</c:v>
                </c:pt>
                <c:pt idx="1271">
                  <c:v>21.183333333333334</c:v>
                </c:pt>
                <c:pt idx="1272">
                  <c:v>21.2</c:v>
                </c:pt>
                <c:pt idx="1273">
                  <c:v>21.216666666666665</c:v>
                </c:pt>
                <c:pt idx="1274">
                  <c:v>21.233333333333334</c:v>
                </c:pt>
                <c:pt idx="1275">
                  <c:v>21.25</c:v>
                </c:pt>
                <c:pt idx="1276">
                  <c:v>21.266666666666666</c:v>
                </c:pt>
                <c:pt idx="1277">
                  <c:v>21.283333333333335</c:v>
                </c:pt>
                <c:pt idx="1278">
                  <c:v>21.3</c:v>
                </c:pt>
                <c:pt idx="1279">
                  <c:v>21.316666666666666</c:v>
                </c:pt>
                <c:pt idx="1280">
                  <c:v>21.333333333333332</c:v>
                </c:pt>
                <c:pt idx="1281">
                  <c:v>21.35</c:v>
                </c:pt>
                <c:pt idx="1282">
                  <c:v>21.366666666666667</c:v>
                </c:pt>
                <c:pt idx="1283">
                  <c:v>21.383333333333333</c:v>
                </c:pt>
                <c:pt idx="1284">
                  <c:v>21.4</c:v>
                </c:pt>
                <c:pt idx="1285">
                  <c:v>21.416666666666668</c:v>
                </c:pt>
                <c:pt idx="1286">
                  <c:v>21.433333333333334</c:v>
                </c:pt>
                <c:pt idx="1287">
                  <c:v>21.45</c:v>
                </c:pt>
                <c:pt idx="1288">
                  <c:v>21.466666666666665</c:v>
                </c:pt>
                <c:pt idx="1289">
                  <c:v>21.483333333333334</c:v>
                </c:pt>
                <c:pt idx="1290">
                  <c:v>21.5</c:v>
                </c:pt>
                <c:pt idx="1291">
                  <c:v>21.516666666666666</c:v>
                </c:pt>
                <c:pt idx="1292">
                  <c:v>21.533333333333335</c:v>
                </c:pt>
                <c:pt idx="1293">
                  <c:v>21.55</c:v>
                </c:pt>
                <c:pt idx="1294">
                  <c:v>21.566666666666666</c:v>
                </c:pt>
                <c:pt idx="1295">
                  <c:v>21.583333333333332</c:v>
                </c:pt>
                <c:pt idx="1296">
                  <c:v>21.6</c:v>
                </c:pt>
                <c:pt idx="1297">
                  <c:v>21.616666666666667</c:v>
                </c:pt>
                <c:pt idx="1298">
                  <c:v>21.633333333333333</c:v>
                </c:pt>
                <c:pt idx="1299">
                  <c:v>21.65</c:v>
                </c:pt>
                <c:pt idx="1300">
                  <c:v>21.666666666666668</c:v>
                </c:pt>
                <c:pt idx="1301">
                  <c:v>21.683333333333334</c:v>
                </c:pt>
                <c:pt idx="1302">
                  <c:v>21.7</c:v>
                </c:pt>
                <c:pt idx="1303">
                  <c:v>21.716666666666665</c:v>
                </c:pt>
                <c:pt idx="1304">
                  <c:v>21.733333333333334</c:v>
                </c:pt>
                <c:pt idx="1305">
                  <c:v>21.75</c:v>
                </c:pt>
                <c:pt idx="1306">
                  <c:v>21.766666666666666</c:v>
                </c:pt>
                <c:pt idx="1307">
                  <c:v>21.783333333333335</c:v>
                </c:pt>
                <c:pt idx="1308">
                  <c:v>21.8</c:v>
                </c:pt>
                <c:pt idx="1309">
                  <c:v>21.816666666666666</c:v>
                </c:pt>
                <c:pt idx="1310">
                  <c:v>21.833333333333332</c:v>
                </c:pt>
                <c:pt idx="1311">
                  <c:v>21.85</c:v>
                </c:pt>
                <c:pt idx="1312">
                  <c:v>21.866666666666667</c:v>
                </c:pt>
                <c:pt idx="1313">
                  <c:v>21.883333333333333</c:v>
                </c:pt>
                <c:pt idx="1314">
                  <c:v>21.9</c:v>
                </c:pt>
                <c:pt idx="1315">
                  <c:v>21.916666666666668</c:v>
                </c:pt>
                <c:pt idx="1316">
                  <c:v>21.933333333333334</c:v>
                </c:pt>
                <c:pt idx="1317">
                  <c:v>21.95</c:v>
                </c:pt>
                <c:pt idx="1318">
                  <c:v>21.966666666666665</c:v>
                </c:pt>
                <c:pt idx="1319">
                  <c:v>21.983333333333334</c:v>
                </c:pt>
                <c:pt idx="1320">
                  <c:v>22</c:v>
                </c:pt>
                <c:pt idx="1321">
                  <c:v>22.016666666666666</c:v>
                </c:pt>
                <c:pt idx="1322">
                  <c:v>22.033333333333335</c:v>
                </c:pt>
                <c:pt idx="1323">
                  <c:v>22.05</c:v>
                </c:pt>
                <c:pt idx="1324">
                  <c:v>22.066666666666666</c:v>
                </c:pt>
                <c:pt idx="1325">
                  <c:v>22.083333333333332</c:v>
                </c:pt>
                <c:pt idx="1326">
                  <c:v>22.1</c:v>
                </c:pt>
                <c:pt idx="1327">
                  <c:v>22.116666666666667</c:v>
                </c:pt>
                <c:pt idx="1328">
                  <c:v>22.133333333333333</c:v>
                </c:pt>
                <c:pt idx="1329">
                  <c:v>22.15</c:v>
                </c:pt>
                <c:pt idx="1330">
                  <c:v>22.166666666666668</c:v>
                </c:pt>
                <c:pt idx="1331">
                  <c:v>22.183333333333334</c:v>
                </c:pt>
                <c:pt idx="1332">
                  <c:v>22.2</c:v>
                </c:pt>
                <c:pt idx="1333">
                  <c:v>22.216666666666665</c:v>
                </c:pt>
                <c:pt idx="1334">
                  <c:v>22.233333333333334</c:v>
                </c:pt>
                <c:pt idx="1335">
                  <c:v>22.25</c:v>
                </c:pt>
                <c:pt idx="1336">
                  <c:v>22.266666666666666</c:v>
                </c:pt>
                <c:pt idx="1337">
                  <c:v>22.283333333333335</c:v>
                </c:pt>
                <c:pt idx="1338">
                  <c:v>22.3</c:v>
                </c:pt>
                <c:pt idx="1339">
                  <c:v>22.316666666666666</c:v>
                </c:pt>
                <c:pt idx="1340">
                  <c:v>22.333333333333332</c:v>
                </c:pt>
                <c:pt idx="1341">
                  <c:v>22.35</c:v>
                </c:pt>
                <c:pt idx="1342">
                  <c:v>22.366666666666667</c:v>
                </c:pt>
                <c:pt idx="1343">
                  <c:v>22.383333333333333</c:v>
                </c:pt>
                <c:pt idx="1344">
                  <c:v>22.4</c:v>
                </c:pt>
                <c:pt idx="1345">
                  <c:v>22.416666666666668</c:v>
                </c:pt>
                <c:pt idx="1346">
                  <c:v>22.433333333333334</c:v>
                </c:pt>
                <c:pt idx="1347">
                  <c:v>22.45</c:v>
                </c:pt>
                <c:pt idx="1348">
                  <c:v>22.466666666666665</c:v>
                </c:pt>
                <c:pt idx="1349">
                  <c:v>22.483333333333334</c:v>
                </c:pt>
                <c:pt idx="1350">
                  <c:v>22.5</c:v>
                </c:pt>
                <c:pt idx="1351">
                  <c:v>22.516666666666666</c:v>
                </c:pt>
                <c:pt idx="1352">
                  <c:v>22.533333333333335</c:v>
                </c:pt>
                <c:pt idx="1353">
                  <c:v>22.55</c:v>
                </c:pt>
                <c:pt idx="1354">
                  <c:v>22.566666666666666</c:v>
                </c:pt>
                <c:pt idx="1355">
                  <c:v>22.583333333333332</c:v>
                </c:pt>
                <c:pt idx="1356">
                  <c:v>22.6</c:v>
                </c:pt>
                <c:pt idx="1357">
                  <c:v>22.616666666666667</c:v>
                </c:pt>
                <c:pt idx="1358">
                  <c:v>22.633333333333333</c:v>
                </c:pt>
                <c:pt idx="1359">
                  <c:v>22.65</c:v>
                </c:pt>
                <c:pt idx="1360">
                  <c:v>22.666666666666668</c:v>
                </c:pt>
                <c:pt idx="1361">
                  <c:v>22.683333333333334</c:v>
                </c:pt>
                <c:pt idx="1362">
                  <c:v>22.7</c:v>
                </c:pt>
                <c:pt idx="1363">
                  <c:v>22.716666666666665</c:v>
                </c:pt>
                <c:pt idx="1364">
                  <c:v>22.733333333333334</c:v>
                </c:pt>
                <c:pt idx="1365">
                  <c:v>22.75</c:v>
                </c:pt>
                <c:pt idx="1366">
                  <c:v>22.766666666666666</c:v>
                </c:pt>
                <c:pt idx="1367">
                  <c:v>22.783333333333335</c:v>
                </c:pt>
                <c:pt idx="1368">
                  <c:v>22.8</c:v>
                </c:pt>
                <c:pt idx="1369">
                  <c:v>22.816666666666666</c:v>
                </c:pt>
                <c:pt idx="1370">
                  <c:v>22.833333333333332</c:v>
                </c:pt>
                <c:pt idx="1371">
                  <c:v>22.85</c:v>
                </c:pt>
                <c:pt idx="1372">
                  <c:v>22.866666666666667</c:v>
                </c:pt>
                <c:pt idx="1373">
                  <c:v>22.883333333333333</c:v>
                </c:pt>
                <c:pt idx="1374">
                  <c:v>22.9</c:v>
                </c:pt>
                <c:pt idx="1375">
                  <c:v>22.916666666666668</c:v>
                </c:pt>
                <c:pt idx="1376">
                  <c:v>22.933333333333334</c:v>
                </c:pt>
                <c:pt idx="1377">
                  <c:v>22.95</c:v>
                </c:pt>
                <c:pt idx="1378">
                  <c:v>22.966666666666665</c:v>
                </c:pt>
                <c:pt idx="1379">
                  <c:v>22.983333333333334</c:v>
                </c:pt>
                <c:pt idx="1380">
                  <c:v>23</c:v>
                </c:pt>
                <c:pt idx="1381">
                  <c:v>23.016666666666666</c:v>
                </c:pt>
                <c:pt idx="1382">
                  <c:v>23.033333333333335</c:v>
                </c:pt>
                <c:pt idx="1383">
                  <c:v>23.05</c:v>
                </c:pt>
                <c:pt idx="1384">
                  <c:v>23.066666666666666</c:v>
                </c:pt>
                <c:pt idx="1385">
                  <c:v>23.083333333333332</c:v>
                </c:pt>
                <c:pt idx="1386">
                  <c:v>23.1</c:v>
                </c:pt>
                <c:pt idx="1387">
                  <c:v>23.116666666666667</c:v>
                </c:pt>
                <c:pt idx="1388">
                  <c:v>23.133333333333333</c:v>
                </c:pt>
                <c:pt idx="1389">
                  <c:v>23.15</c:v>
                </c:pt>
                <c:pt idx="1390">
                  <c:v>23.166666666666668</c:v>
                </c:pt>
                <c:pt idx="1391">
                  <c:v>23.183333333333334</c:v>
                </c:pt>
                <c:pt idx="1392">
                  <c:v>23.2</c:v>
                </c:pt>
                <c:pt idx="1393">
                  <c:v>23.216666666666665</c:v>
                </c:pt>
                <c:pt idx="1394">
                  <c:v>23.233333333333334</c:v>
                </c:pt>
                <c:pt idx="1395">
                  <c:v>23.25</c:v>
                </c:pt>
                <c:pt idx="1396">
                  <c:v>23.266666666666666</c:v>
                </c:pt>
                <c:pt idx="1397">
                  <c:v>23.283333333333335</c:v>
                </c:pt>
                <c:pt idx="1398">
                  <c:v>23.3</c:v>
                </c:pt>
                <c:pt idx="1399">
                  <c:v>23.316666666666666</c:v>
                </c:pt>
                <c:pt idx="1400">
                  <c:v>23.333333333333332</c:v>
                </c:pt>
                <c:pt idx="1401">
                  <c:v>23.35</c:v>
                </c:pt>
                <c:pt idx="1402">
                  <c:v>23.366666666666667</c:v>
                </c:pt>
                <c:pt idx="1403">
                  <c:v>23.383333333333333</c:v>
                </c:pt>
                <c:pt idx="1404">
                  <c:v>23.4</c:v>
                </c:pt>
                <c:pt idx="1405">
                  <c:v>23.416666666666668</c:v>
                </c:pt>
                <c:pt idx="1406">
                  <c:v>23.433333333333334</c:v>
                </c:pt>
                <c:pt idx="1407">
                  <c:v>23.45</c:v>
                </c:pt>
                <c:pt idx="1408">
                  <c:v>23.466666666666665</c:v>
                </c:pt>
                <c:pt idx="1409">
                  <c:v>23.483333333333334</c:v>
                </c:pt>
                <c:pt idx="1410">
                  <c:v>23.5</c:v>
                </c:pt>
                <c:pt idx="1411">
                  <c:v>23.516666666666666</c:v>
                </c:pt>
                <c:pt idx="1412">
                  <c:v>23.533333333333335</c:v>
                </c:pt>
                <c:pt idx="1413">
                  <c:v>23.55</c:v>
                </c:pt>
                <c:pt idx="1414">
                  <c:v>23.566666666666666</c:v>
                </c:pt>
                <c:pt idx="1415">
                  <c:v>23.583333333333332</c:v>
                </c:pt>
                <c:pt idx="1416">
                  <c:v>23.6</c:v>
                </c:pt>
                <c:pt idx="1417">
                  <c:v>23.616666666666667</c:v>
                </c:pt>
                <c:pt idx="1418">
                  <c:v>23.633333333333333</c:v>
                </c:pt>
                <c:pt idx="1419">
                  <c:v>23.65</c:v>
                </c:pt>
                <c:pt idx="1420">
                  <c:v>23.666666666666668</c:v>
                </c:pt>
                <c:pt idx="1421">
                  <c:v>23.683333333333334</c:v>
                </c:pt>
                <c:pt idx="1422">
                  <c:v>23.7</c:v>
                </c:pt>
                <c:pt idx="1423">
                  <c:v>23.716666666666665</c:v>
                </c:pt>
                <c:pt idx="1424">
                  <c:v>23.733333333333334</c:v>
                </c:pt>
                <c:pt idx="1425">
                  <c:v>23.75</c:v>
                </c:pt>
                <c:pt idx="1426">
                  <c:v>23.766666666666666</c:v>
                </c:pt>
                <c:pt idx="1427">
                  <c:v>23.783333333333335</c:v>
                </c:pt>
                <c:pt idx="1428">
                  <c:v>23.8</c:v>
                </c:pt>
                <c:pt idx="1429">
                  <c:v>23.816666666666666</c:v>
                </c:pt>
                <c:pt idx="1430">
                  <c:v>23.833333333333332</c:v>
                </c:pt>
                <c:pt idx="1431">
                  <c:v>23.85</c:v>
                </c:pt>
                <c:pt idx="1432">
                  <c:v>23.866666666666667</c:v>
                </c:pt>
                <c:pt idx="1433">
                  <c:v>23.883333333333333</c:v>
                </c:pt>
                <c:pt idx="1434">
                  <c:v>23.9</c:v>
                </c:pt>
                <c:pt idx="1435">
                  <c:v>23.916666666666668</c:v>
                </c:pt>
                <c:pt idx="1436">
                  <c:v>23.933333333333334</c:v>
                </c:pt>
                <c:pt idx="1437">
                  <c:v>23.95</c:v>
                </c:pt>
                <c:pt idx="1438">
                  <c:v>23.966666666666665</c:v>
                </c:pt>
                <c:pt idx="1439">
                  <c:v>23.983333333333334</c:v>
                </c:pt>
                <c:pt idx="1440">
                  <c:v>24</c:v>
                </c:pt>
                <c:pt idx="1441">
                  <c:v>24.016666666666666</c:v>
                </c:pt>
                <c:pt idx="1442">
                  <c:v>24.033333333333335</c:v>
                </c:pt>
                <c:pt idx="1443">
                  <c:v>24.05</c:v>
                </c:pt>
                <c:pt idx="1444">
                  <c:v>24.066666666666666</c:v>
                </c:pt>
                <c:pt idx="1445">
                  <c:v>24.083333333333332</c:v>
                </c:pt>
                <c:pt idx="1446">
                  <c:v>24.1</c:v>
                </c:pt>
                <c:pt idx="1447">
                  <c:v>24.116666666666667</c:v>
                </c:pt>
                <c:pt idx="1448">
                  <c:v>24.133333333333333</c:v>
                </c:pt>
                <c:pt idx="1449">
                  <c:v>24.15</c:v>
                </c:pt>
                <c:pt idx="1450">
                  <c:v>24.166666666666668</c:v>
                </c:pt>
                <c:pt idx="1451">
                  <c:v>24.183333333333334</c:v>
                </c:pt>
                <c:pt idx="1452">
                  <c:v>24.2</c:v>
                </c:pt>
                <c:pt idx="1453">
                  <c:v>24.216666666666665</c:v>
                </c:pt>
                <c:pt idx="1454">
                  <c:v>24.233333333333334</c:v>
                </c:pt>
                <c:pt idx="1455">
                  <c:v>24.25</c:v>
                </c:pt>
                <c:pt idx="1456">
                  <c:v>24.266666666666666</c:v>
                </c:pt>
                <c:pt idx="1457">
                  <c:v>24.283333333333335</c:v>
                </c:pt>
                <c:pt idx="1458">
                  <c:v>24.3</c:v>
                </c:pt>
                <c:pt idx="1459">
                  <c:v>24.316666666666666</c:v>
                </c:pt>
                <c:pt idx="1460">
                  <c:v>24.333333333333332</c:v>
                </c:pt>
                <c:pt idx="1461">
                  <c:v>24.35</c:v>
                </c:pt>
                <c:pt idx="1462">
                  <c:v>24.366666666666667</c:v>
                </c:pt>
                <c:pt idx="1463">
                  <c:v>24.383333333333333</c:v>
                </c:pt>
                <c:pt idx="1464">
                  <c:v>24.4</c:v>
                </c:pt>
                <c:pt idx="1465">
                  <c:v>24.416666666666668</c:v>
                </c:pt>
                <c:pt idx="1466">
                  <c:v>24.433333333333334</c:v>
                </c:pt>
                <c:pt idx="1467">
                  <c:v>24.45</c:v>
                </c:pt>
                <c:pt idx="1468">
                  <c:v>24.466666666666665</c:v>
                </c:pt>
                <c:pt idx="1469">
                  <c:v>24.483333333333334</c:v>
                </c:pt>
                <c:pt idx="1470">
                  <c:v>24.5</c:v>
                </c:pt>
                <c:pt idx="1471">
                  <c:v>24.516666666666666</c:v>
                </c:pt>
                <c:pt idx="1472">
                  <c:v>24.533333333333335</c:v>
                </c:pt>
                <c:pt idx="1473">
                  <c:v>24.55</c:v>
                </c:pt>
                <c:pt idx="1474">
                  <c:v>24.566666666666666</c:v>
                </c:pt>
                <c:pt idx="1475">
                  <c:v>24.583333333333332</c:v>
                </c:pt>
                <c:pt idx="1476">
                  <c:v>24.6</c:v>
                </c:pt>
                <c:pt idx="1477">
                  <c:v>24.616666666666667</c:v>
                </c:pt>
                <c:pt idx="1478">
                  <c:v>24.633333333333333</c:v>
                </c:pt>
                <c:pt idx="1479">
                  <c:v>24.65</c:v>
                </c:pt>
                <c:pt idx="1480">
                  <c:v>24.666666666666668</c:v>
                </c:pt>
                <c:pt idx="1481">
                  <c:v>24.683333333333334</c:v>
                </c:pt>
                <c:pt idx="1482">
                  <c:v>24.7</c:v>
                </c:pt>
                <c:pt idx="1483">
                  <c:v>24.716666666666665</c:v>
                </c:pt>
                <c:pt idx="1484">
                  <c:v>24.733333333333334</c:v>
                </c:pt>
                <c:pt idx="1485">
                  <c:v>24.75</c:v>
                </c:pt>
                <c:pt idx="1486">
                  <c:v>24.766666666666666</c:v>
                </c:pt>
                <c:pt idx="1487">
                  <c:v>24.783333333333335</c:v>
                </c:pt>
                <c:pt idx="1488">
                  <c:v>24.8</c:v>
                </c:pt>
                <c:pt idx="1489">
                  <c:v>24.816666666666666</c:v>
                </c:pt>
                <c:pt idx="1490">
                  <c:v>24.833333333333332</c:v>
                </c:pt>
                <c:pt idx="1491">
                  <c:v>24.85</c:v>
                </c:pt>
                <c:pt idx="1492">
                  <c:v>24.866666666666667</c:v>
                </c:pt>
                <c:pt idx="1493">
                  <c:v>24.883333333333333</c:v>
                </c:pt>
                <c:pt idx="1494">
                  <c:v>24.9</c:v>
                </c:pt>
                <c:pt idx="1495">
                  <c:v>24.916666666666668</c:v>
                </c:pt>
                <c:pt idx="1496">
                  <c:v>24.933333333333334</c:v>
                </c:pt>
                <c:pt idx="1497">
                  <c:v>24.95</c:v>
                </c:pt>
                <c:pt idx="1498">
                  <c:v>24.966666666666665</c:v>
                </c:pt>
                <c:pt idx="1499">
                  <c:v>24.983333333333334</c:v>
                </c:pt>
                <c:pt idx="1500">
                  <c:v>25</c:v>
                </c:pt>
                <c:pt idx="1501">
                  <c:v>25.016666666666666</c:v>
                </c:pt>
                <c:pt idx="1502">
                  <c:v>25.033333333333335</c:v>
                </c:pt>
                <c:pt idx="1503">
                  <c:v>25.05</c:v>
                </c:pt>
                <c:pt idx="1504">
                  <c:v>25.066666666666666</c:v>
                </c:pt>
                <c:pt idx="1505">
                  <c:v>25.083333333333332</c:v>
                </c:pt>
                <c:pt idx="1506">
                  <c:v>25.1</c:v>
                </c:pt>
                <c:pt idx="1507">
                  <c:v>25.116666666666667</c:v>
                </c:pt>
                <c:pt idx="1508">
                  <c:v>25.133333333333333</c:v>
                </c:pt>
                <c:pt idx="1509">
                  <c:v>25.15</c:v>
                </c:pt>
                <c:pt idx="1510">
                  <c:v>25.166666666666668</c:v>
                </c:pt>
                <c:pt idx="1511">
                  <c:v>25.183333333333334</c:v>
                </c:pt>
                <c:pt idx="1512">
                  <c:v>25.2</c:v>
                </c:pt>
                <c:pt idx="1513">
                  <c:v>25.216666666666665</c:v>
                </c:pt>
                <c:pt idx="1514">
                  <c:v>25.233333333333334</c:v>
                </c:pt>
                <c:pt idx="1515">
                  <c:v>25.25</c:v>
                </c:pt>
                <c:pt idx="1516">
                  <c:v>25.266666666666666</c:v>
                </c:pt>
                <c:pt idx="1517">
                  <c:v>25.283333333333335</c:v>
                </c:pt>
                <c:pt idx="1518">
                  <c:v>25.3</c:v>
                </c:pt>
                <c:pt idx="1519">
                  <c:v>25.316666666666666</c:v>
                </c:pt>
                <c:pt idx="1520">
                  <c:v>25.333333333333332</c:v>
                </c:pt>
                <c:pt idx="1521">
                  <c:v>25.35</c:v>
                </c:pt>
                <c:pt idx="1522">
                  <c:v>25.366666666666667</c:v>
                </c:pt>
                <c:pt idx="1523">
                  <c:v>25.383333333333333</c:v>
                </c:pt>
                <c:pt idx="1524">
                  <c:v>25.4</c:v>
                </c:pt>
                <c:pt idx="1525">
                  <c:v>25.416666666666668</c:v>
                </c:pt>
                <c:pt idx="1526">
                  <c:v>25.433333333333334</c:v>
                </c:pt>
                <c:pt idx="1527">
                  <c:v>25.45</c:v>
                </c:pt>
                <c:pt idx="1528">
                  <c:v>25.466666666666665</c:v>
                </c:pt>
                <c:pt idx="1529">
                  <c:v>25.483333333333334</c:v>
                </c:pt>
                <c:pt idx="1530">
                  <c:v>25.5</c:v>
                </c:pt>
                <c:pt idx="1531">
                  <c:v>25.516666666666666</c:v>
                </c:pt>
                <c:pt idx="1532">
                  <c:v>25.533333333333335</c:v>
                </c:pt>
                <c:pt idx="1533">
                  <c:v>25.55</c:v>
                </c:pt>
                <c:pt idx="1534">
                  <c:v>25.566666666666666</c:v>
                </c:pt>
                <c:pt idx="1535">
                  <c:v>25.583333333333332</c:v>
                </c:pt>
                <c:pt idx="1536">
                  <c:v>25.6</c:v>
                </c:pt>
                <c:pt idx="1537">
                  <c:v>25.616666666666667</c:v>
                </c:pt>
                <c:pt idx="1538">
                  <c:v>25.633333333333333</c:v>
                </c:pt>
                <c:pt idx="1539">
                  <c:v>25.65</c:v>
                </c:pt>
                <c:pt idx="1540">
                  <c:v>25.666666666666668</c:v>
                </c:pt>
                <c:pt idx="1541">
                  <c:v>25.683333333333334</c:v>
                </c:pt>
                <c:pt idx="1542">
                  <c:v>25.7</c:v>
                </c:pt>
                <c:pt idx="1543">
                  <c:v>25.716666666666665</c:v>
                </c:pt>
                <c:pt idx="1544">
                  <c:v>25.733333333333334</c:v>
                </c:pt>
                <c:pt idx="1545">
                  <c:v>25.75</c:v>
                </c:pt>
                <c:pt idx="1546">
                  <c:v>25.766666666666666</c:v>
                </c:pt>
                <c:pt idx="1547">
                  <c:v>25.783333333333335</c:v>
                </c:pt>
                <c:pt idx="1548">
                  <c:v>25.8</c:v>
                </c:pt>
                <c:pt idx="1549">
                  <c:v>25.816666666666666</c:v>
                </c:pt>
                <c:pt idx="1550">
                  <c:v>25.833333333333332</c:v>
                </c:pt>
                <c:pt idx="1551">
                  <c:v>25.85</c:v>
                </c:pt>
                <c:pt idx="1552">
                  <c:v>25.866666666666667</c:v>
                </c:pt>
                <c:pt idx="1553">
                  <c:v>25.883333333333333</c:v>
                </c:pt>
                <c:pt idx="1554">
                  <c:v>25.9</c:v>
                </c:pt>
                <c:pt idx="1555">
                  <c:v>25.916666666666668</c:v>
                </c:pt>
                <c:pt idx="1556">
                  <c:v>25.933333333333334</c:v>
                </c:pt>
                <c:pt idx="1557">
                  <c:v>25.95</c:v>
                </c:pt>
                <c:pt idx="1558">
                  <c:v>25.966666666666665</c:v>
                </c:pt>
                <c:pt idx="1559">
                  <c:v>25.983333333333334</c:v>
                </c:pt>
                <c:pt idx="1560">
                  <c:v>26</c:v>
                </c:pt>
                <c:pt idx="1561">
                  <c:v>26.016666666666666</c:v>
                </c:pt>
                <c:pt idx="1562">
                  <c:v>26.033333333333335</c:v>
                </c:pt>
                <c:pt idx="1563">
                  <c:v>26.05</c:v>
                </c:pt>
                <c:pt idx="1564">
                  <c:v>26.066666666666666</c:v>
                </c:pt>
                <c:pt idx="1565">
                  <c:v>26.083333333333332</c:v>
                </c:pt>
                <c:pt idx="1566">
                  <c:v>26.1</c:v>
                </c:pt>
                <c:pt idx="1567">
                  <c:v>26.116666666666667</c:v>
                </c:pt>
                <c:pt idx="1568">
                  <c:v>26.133333333333333</c:v>
                </c:pt>
                <c:pt idx="1569">
                  <c:v>26.15</c:v>
                </c:pt>
                <c:pt idx="1570">
                  <c:v>26.166666666666668</c:v>
                </c:pt>
                <c:pt idx="1571">
                  <c:v>26.183333333333334</c:v>
                </c:pt>
                <c:pt idx="1572">
                  <c:v>26.2</c:v>
                </c:pt>
                <c:pt idx="1573">
                  <c:v>26.216666666666665</c:v>
                </c:pt>
                <c:pt idx="1574">
                  <c:v>26.233333333333334</c:v>
                </c:pt>
                <c:pt idx="1575">
                  <c:v>26.25</c:v>
                </c:pt>
                <c:pt idx="1576">
                  <c:v>26.266666666666666</c:v>
                </c:pt>
                <c:pt idx="1577">
                  <c:v>26.283333333333335</c:v>
                </c:pt>
                <c:pt idx="1578">
                  <c:v>26.3</c:v>
                </c:pt>
                <c:pt idx="1579">
                  <c:v>26.316666666666666</c:v>
                </c:pt>
                <c:pt idx="1580">
                  <c:v>26.333333333333332</c:v>
                </c:pt>
                <c:pt idx="1581">
                  <c:v>26.35</c:v>
                </c:pt>
                <c:pt idx="1582">
                  <c:v>26.366666666666667</c:v>
                </c:pt>
                <c:pt idx="1583">
                  <c:v>26.383333333333333</c:v>
                </c:pt>
                <c:pt idx="1584">
                  <c:v>26.4</c:v>
                </c:pt>
                <c:pt idx="1585">
                  <c:v>26.416666666666668</c:v>
                </c:pt>
                <c:pt idx="1586">
                  <c:v>26.433333333333334</c:v>
                </c:pt>
                <c:pt idx="1587">
                  <c:v>26.45</c:v>
                </c:pt>
                <c:pt idx="1588">
                  <c:v>26.466666666666665</c:v>
                </c:pt>
                <c:pt idx="1589">
                  <c:v>26.483333333333334</c:v>
                </c:pt>
                <c:pt idx="1590">
                  <c:v>26.5</c:v>
                </c:pt>
                <c:pt idx="1591">
                  <c:v>26.516666666666666</c:v>
                </c:pt>
                <c:pt idx="1592">
                  <c:v>26.533333333333335</c:v>
                </c:pt>
                <c:pt idx="1593">
                  <c:v>26.55</c:v>
                </c:pt>
                <c:pt idx="1594">
                  <c:v>26.566666666666666</c:v>
                </c:pt>
                <c:pt idx="1595">
                  <c:v>26.583333333333332</c:v>
                </c:pt>
                <c:pt idx="1596">
                  <c:v>26.6</c:v>
                </c:pt>
                <c:pt idx="1597">
                  <c:v>26.616666666666667</c:v>
                </c:pt>
                <c:pt idx="1598">
                  <c:v>26.633333333333333</c:v>
                </c:pt>
                <c:pt idx="1599">
                  <c:v>26.65</c:v>
                </c:pt>
                <c:pt idx="1600">
                  <c:v>26.666666666666668</c:v>
                </c:pt>
                <c:pt idx="1601">
                  <c:v>26.683333333333334</c:v>
                </c:pt>
                <c:pt idx="1602">
                  <c:v>26.7</c:v>
                </c:pt>
                <c:pt idx="1603">
                  <c:v>26.716666666666665</c:v>
                </c:pt>
                <c:pt idx="1604">
                  <c:v>26.733333333333334</c:v>
                </c:pt>
                <c:pt idx="1605">
                  <c:v>26.75</c:v>
                </c:pt>
                <c:pt idx="1606">
                  <c:v>26.766666666666666</c:v>
                </c:pt>
                <c:pt idx="1607">
                  <c:v>26.783333333333335</c:v>
                </c:pt>
                <c:pt idx="1608">
                  <c:v>26.8</c:v>
                </c:pt>
                <c:pt idx="1609">
                  <c:v>26.816666666666666</c:v>
                </c:pt>
                <c:pt idx="1610">
                  <c:v>26.833333333333332</c:v>
                </c:pt>
                <c:pt idx="1611">
                  <c:v>26.85</c:v>
                </c:pt>
                <c:pt idx="1612">
                  <c:v>26.866666666666667</c:v>
                </c:pt>
                <c:pt idx="1613">
                  <c:v>26.883333333333333</c:v>
                </c:pt>
                <c:pt idx="1614">
                  <c:v>26.9</c:v>
                </c:pt>
                <c:pt idx="1615">
                  <c:v>26.916666666666668</c:v>
                </c:pt>
                <c:pt idx="1616">
                  <c:v>26.933333333333334</c:v>
                </c:pt>
                <c:pt idx="1617">
                  <c:v>26.95</c:v>
                </c:pt>
                <c:pt idx="1618">
                  <c:v>26.966666666666665</c:v>
                </c:pt>
                <c:pt idx="1619">
                  <c:v>26.983333333333334</c:v>
                </c:pt>
                <c:pt idx="1620">
                  <c:v>27</c:v>
                </c:pt>
                <c:pt idx="1621">
                  <c:v>27.016666666666666</c:v>
                </c:pt>
                <c:pt idx="1622">
                  <c:v>27.033333333333335</c:v>
                </c:pt>
                <c:pt idx="1623">
                  <c:v>27.05</c:v>
                </c:pt>
                <c:pt idx="1624">
                  <c:v>27.066666666666666</c:v>
                </c:pt>
                <c:pt idx="1625">
                  <c:v>27.083333333333332</c:v>
                </c:pt>
                <c:pt idx="1626">
                  <c:v>27.1</c:v>
                </c:pt>
                <c:pt idx="1627">
                  <c:v>27.116666666666667</c:v>
                </c:pt>
                <c:pt idx="1628">
                  <c:v>27.133333333333333</c:v>
                </c:pt>
                <c:pt idx="1629">
                  <c:v>27.15</c:v>
                </c:pt>
                <c:pt idx="1630">
                  <c:v>27.166666666666668</c:v>
                </c:pt>
                <c:pt idx="1631">
                  <c:v>27.183333333333334</c:v>
                </c:pt>
                <c:pt idx="1632">
                  <c:v>27.2</c:v>
                </c:pt>
                <c:pt idx="1633">
                  <c:v>27.216666666666665</c:v>
                </c:pt>
                <c:pt idx="1634">
                  <c:v>27.233333333333334</c:v>
                </c:pt>
                <c:pt idx="1635">
                  <c:v>27.25</c:v>
                </c:pt>
                <c:pt idx="1636">
                  <c:v>27.266666666666666</c:v>
                </c:pt>
                <c:pt idx="1637">
                  <c:v>27.283333333333335</c:v>
                </c:pt>
                <c:pt idx="1638">
                  <c:v>27.3</c:v>
                </c:pt>
                <c:pt idx="1639">
                  <c:v>27.316666666666666</c:v>
                </c:pt>
                <c:pt idx="1640">
                  <c:v>27.333333333333332</c:v>
                </c:pt>
                <c:pt idx="1641">
                  <c:v>27.35</c:v>
                </c:pt>
                <c:pt idx="1642">
                  <c:v>27.366666666666667</c:v>
                </c:pt>
                <c:pt idx="1643">
                  <c:v>27.383333333333333</c:v>
                </c:pt>
                <c:pt idx="1644">
                  <c:v>27.4</c:v>
                </c:pt>
                <c:pt idx="1645">
                  <c:v>27.416666666666668</c:v>
                </c:pt>
                <c:pt idx="1646">
                  <c:v>27.433333333333334</c:v>
                </c:pt>
                <c:pt idx="1647">
                  <c:v>27.45</c:v>
                </c:pt>
                <c:pt idx="1648">
                  <c:v>27.466666666666665</c:v>
                </c:pt>
                <c:pt idx="1649">
                  <c:v>27.483333333333334</c:v>
                </c:pt>
                <c:pt idx="1650">
                  <c:v>27.5</c:v>
                </c:pt>
                <c:pt idx="1651">
                  <c:v>27.516666666666666</c:v>
                </c:pt>
                <c:pt idx="1652">
                  <c:v>27.533333333333335</c:v>
                </c:pt>
                <c:pt idx="1653">
                  <c:v>27.55</c:v>
                </c:pt>
                <c:pt idx="1654">
                  <c:v>27.566666666666666</c:v>
                </c:pt>
                <c:pt idx="1655">
                  <c:v>27.583333333333332</c:v>
                </c:pt>
                <c:pt idx="1656">
                  <c:v>27.6</c:v>
                </c:pt>
                <c:pt idx="1657">
                  <c:v>27.616666666666667</c:v>
                </c:pt>
                <c:pt idx="1658">
                  <c:v>27.633333333333333</c:v>
                </c:pt>
                <c:pt idx="1659">
                  <c:v>27.65</c:v>
                </c:pt>
                <c:pt idx="1660">
                  <c:v>27.666666666666668</c:v>
                </c:pt>
                <c:pt idx="1661">
                  <c:v>27.683333333333334</c:v>
                </c:pt>
                <c:pt idx="1662">
                  <c:v>27.7</c:v>
                </c:pt>
                <c:pt idx="1663">
                  <c:v>27.716666666666665</c:v>
                </c:pt>
                <c:pt idx="1664">
                  <c:v>27.733333333333334</c:v>
                </c:pt>
                <c:pt idx="1665">
                  <c:v>27.75</c:v>
                </c:pt>
                <c:pt idx="1666">
                  <c:v>27.766666666666666</c:v>
                </c:pt>
                <c:pt idx="1667">
                  <c:v>27.783333333333335</c:v>
                </c:pt>
                <c:pt idx="1668">
                  <c:v>27.8</c:v>
                </c:pt>
                <c:pt idx="1669">
                  <c:v>27.816666666666666</c:v>
                </c:pt>
                <c:pt idx="1670">
                  <c:v>27.833333333333332</c:v>
                </c:pt>
                <c:pt idx="1671">
                  <c:v>27.85</c:v>
                </c:pt>
                <c:pt idx="1672">
                  <c:v>27.866666666666667</c:v>
                </c:pt>
                <c:pt idx="1673">
                  <c:v>27.883333333333333</c:v>
                </c:pt>
                <c:pt idx="1674">
                  <c:v>27.9</c:v>
                </c:pt>
                <c:pt idx="1675">
                  <c:v>27.916666666666668</c:v>
                </c:pt>
                <c:pt idx="1676">
                  <c:v>27.933333333333334</c:v>
                </c:pt>
                <c:pt idx="1677">
                  <c:v>27.95</c:v>
                </c:pt>
                <c:pt idx="1678">
                  <c:v>27.966666666666665</c:v>
                </c:pt>
                <c:pt idx="1679">
                  <c:v>27.983333333333334</c:v>
                </c:pt>
                <c:pt idx="1680">
                  <c:v>28</c:v>
                </c:pt>
                <c:pt idx="1681">
                  <c:v>28.016666666666666</c:v>
                </c:pt>
                <c:pt idx="1682">
                  <c:v>28.033333333333335</c:v>
                </c:pt>
                <c:pt idx="1683">
                  <c:v>28.05</c:v>
                </c:pt>
                <c:pt idx="1684">
                  <c:v>28.066666666666666</c:v>
                </c:pt>
                <c:pt idx="1685">
                  <c:v>28.083333333333332</c:v>
                </c:pt>
                <c:pt idx="1686">
                  <c:v>28.1</c:v>
                </c:pt>
                <c:pt idx="1687">
                  <c:v>28.116666666666667</c:v>
                </c:pt>
                <c:pt idx="1688">
                  <c:v>28.133333333333333</c:v>
                </c:pt>
                <c:pt idx="1689">
                  <c:v>28.15</c:v>
                </c:pt>
                <c:pt idx="1690">
                  <c:v>28.166666666666668</c:v>
                </c:pt>
                <c:pt idx="1691">
                  <c:v>28.183333333333334</c:v>
                </c:pt>
                <c:pt idx="1692">
                  <c:v>28.2</c:v>
                </c:pt>
                <c:pt idx="1693">
                  <c:v>28.216666666666665</c:v>
                </c:pt>
                <c:pt idx="1694">
                  <c:v>28.233333333333334</c:v>
                </c:pt>
                <c:pt idx="1695">
                  <c:v>28.25</c:v>
                </c:pt>
                <c:pt idx="1696">
                  <c:v>28.266666666666666</c:v>
                </c:pt>
                <c:pt idx="1697">
                  <c:v>28.283333333333335</c:v>
                </c:pt>
                <c:pt idx="1698">
                  <c:v>28.3</c:v>
                </c:pt>
                <c:pt idx="1699">
                  <c:v>28.316666666666666</c:v>
                </c:pt>
                <c:pt idx="1700">
                  <c:v>28.333333333333332</c:v>
                </c:pt>
                <c:pt idx="1701">
                  <c:v>28.35</c:v>
                </c:pt>
                <c:pt idx="1702">
                  <c:v>28.366666666666667</c:v>
                </c:pt>
                <c:pt idx="1703">
                  <c:v>28.383333333333333</c:v>
                </c:pt>
                <c:pt idx="1704">
                  <c:v>28.4</c:v>
                </c:pt>
                <c:pt idx="1705">
                  <c:v>28.416666666666668</c:v>
                </c:pt>
                <c:pt idx="1706">
                  <c:v>28.433333333333334</c:v>
                </c:pt>
                <c:pt idx="1707">
                  <c:v>28.45</c:v>
                </c:pt>
                <c:pt idx="1708">
                  <c:v>28.466666666666665</c:v>
                </c:pt>
                <c:pt idx="1709">
                  <c:v>28.483333333333334</c:v>
                </c:pt>
                <c:pt idx="1710">
                  <c:v>28.5</c:v>
                </c:pt>
                <c:pt idx="1711">
                  <c:v>28.516666666666666</c:v>
                </c:pt>
                <c:pt idx="1712">
                  <c:v>28.533333333333335</c:v>
                </c:pt>
                <c:pt idx="1713">
                  <c:v>28.55</c:v>
                </c:pt>
                <c:pt idx="1714">
                  <c:v>28.566666666666666</c:v>
                </c:pt>
                <c:pt idx="1715">
                  <c:v>28.583333333333332</c:v>
                </c:pt>
                <c:pt idx="1716">
                  <c:v>28.6</c:v>
                </c:pt>
                <c:pt idx="1717">
                  <c:v>28.616666666666667</c:v>
                </c:pt>
                <c:pt idx="1718">
                  <c:v>28.633333333333333</c:v>
                </c:pt>
                <c:pt idx="1719">
                  <c:v>28.65</c:v>
                </c:pt>
                <c:pt idx="1720">
                  <c:v>28.666666666666668</c:v>
                </c:pt>
                <c:pt idx="1721">
                  <c:v>28.683333333333334</c:v>
                </c:pt>
                <c:pt idx="1722">
                  <c:v>28.7</c:v>
                </c:pt>
                <c:pt idx="1723">
                  <c:v>28.716666666666665</c:v>
                </c:pt>
                <c:pt idx="1724">
                  <c:v>28.733333333333334</c:v>
                </c:pt>
                <c:pt idx="1725">
                  <c:v>28.75</c:v>
                </c:pt>
                <c:pt idx="1726">
                  <c:v>28.766666666666666</c:v>
                </c:pt>
                <c:pt idx="1727">
                  <c:v>28.783333333333335</c:v>
                </c:pt>
                <c:pt idx="1728">
                  <c:v>28.8</c:v>
                </c:pt>
                <c:pt idx="1729">
                  <c:v>28.816666666666666</c:v>
                </c:pt>
                <c:pt idx="1730">
                  <c:v>28.833333333333332</c:v>
                </c:pt>
                <c:pt idx="1731">
                  <c:v>28.85</c:v>
                </c:pt>
                <c:pt idx="1732">
                  <c:v>28.866666666666667</c:v>
                </c:pt>
                <c:pt idx="1733">
                  <c:v>28.883333333333333</c:v>
                </c:pt>
                <c:pt idx="1734">
                  <c:v>28.9</c:v>
                </c:pt>
                <c:pt idx="1735">
                  <c:v>28.916666666666668</c:v>
                </c:pt>
                <c:pt idx="1736">
                  <c:v>28.933333333333334</c:v>
                </c:pt>
                <c:pt idx="1737">
                  <c:v>28.95</c:v>
                </c:pt>
                <c:pt idx="1738">
                  <c:v>28.966666666666665</c:v>
                </c:pt>
                <c:pt idx="1739">
                  <c:v>28.983333333333334</c:v>
                </c:pt>
                <c:pt idx="1740">
                  <c:v>29</c:v>
                </c:pt>
                <c:pt idx="1741">
                  <c:v>29.016666666666666</c:v>
                </c:pt>
                <c:pt idx="1742">
                  <c:v>29.033333333333335</c:v>
                </c:pt>
                <c:pt idx="1743">
                  <c:v>29.05</c:v>
                </c:pt>
                <c:pt idx="1744">
                  <c:v>29.066666666666666</c:v>
                </c:pt>
                <c:pt idx="1745">
                  <c:v>29.083333333333332</c:v>
                </c:pt>
                <c:pt idx="1746">
                  <c:v>29.1</c:v>
                </c:pt>
                <c:pt idx="1747">
                  <c:v>29.116666666666667</c:v>
                </c:pt>
                <c:pt idx="1748">
                  <c:v>29.133333333333333</c:v>
                </c:pt>
                <c:pt idx="1749">
                  <c:v>29.15</c:v>
                </c:pt>
                <c:pt idx="1750">
                  <c:v>29.166666666666668</c:v>
                </c:pt>
                <c:pt idx="1751">
                  <c:v>29.183333333333334</c:v>
                </c:pt>
                <c:pt idx="1752">
                  <c:v>29.2</c:v>
                </c:pt>
                <c:pt idx="1753">
                  <c:v>29.216666666666665</c:v>
                </c:pt>
                <c:pt idx="1754">
                  <c:v>29.233333333333334</c:v>
                </c:pt>
                <c:pt idx="1755">
                  <c:v>29.25</c:v>
                </c:pt>
                <c:pt idx="1756">
                  <c:v>29.266666666666666</c:v>
                </c:pt>
                <c:pt idx="1757">
                  <c:v>29.283333333333335</c:v>
                </c:pt>
                <c:pt idx="1758">
                  <c:v>29.3</c:v>
                </c:pt>
                <c:pt idx="1759">
                  <c:v>29.316666666666666</c:v>
                </c:pt>
                <c:pt idx="1760">
                  <c:v>29.333333333333332</c:v>
                </c:pt>
                <c:pt idx="1761">
                  <c:v>29.35</c:v>
                </c:pt>
                <c:pt idx="1762">
                  <c:v>29.366666666666667</c:v>
                </c:pt>
                <c:pt idx="1763">
                  <c:v>29.383333333333333</c:v>
                </c:pt>
                <c:pt idx="1764">
                  <c:v>29.4</c:v>
                </c:pt>
                <c:pt idx="1765">
                  <c:v>29.416666666666668</c:v>
                </c:pt>
                <c:pt idx="1766">
                  <c:v>29.433333333333334</c:v>
                </c:pt>
                <c:pt idx="1767">
                  <c:v>29.45</c:v>
                </c:pt>
                <c:pt idx="1768">
                  <c:v>29.466666666666665</c:v>
                </c:pt>
                <c:pt idx="1769">
                  <c:v>29.483333333333334</c:v>
                </c:pt>
                <c:pt idx="1770">
                  <c:v>29.5</c:v>
                </c:pt>
                <c:pt idx="1771">
                  <c:v>29.516666666666666</c:v>
                </c:pt>
                <c:pt idx="1772">
                  <c:v>29.533333333333335</c:v>
                </c:pt>
                <c:pt idx="1773">
                  <c:v>29.55</c:v>
                </c:pt>
                <c:pt idx="1774">
                  <c:v>29.566666666666666</c:v>
                </c:pt>
                <c:pt idx="1775">
                  <c:v>29.583333333333332</c:v>
                </c:pt>
                <c:pt idx="1776">
                  <c:v>29.6</c:v>
                </c:pt>
                <c:pt idx="1777">
                  <c:v>29.616666666666667</c:v>
                </c:pt>
                <c:pt idx="1778">
                  <c:v>29.633333333333333</c:v>
                </c:pt>
                <c:pt idx="1779">
                  <c:v>29.65</c:v>
                </c:pt>
                <c:pt idx="1780">
                  <c:v>29.666666666666668</c:v>
                </c:pt>
                <c:pt idx="1781">
                  <c:v>29.683333333333334</c:v>
                </c:pt>
                <c:pt idx="1782">
                  <c:v>29.7</c:v>
                </c:pt>
                <c:pt idx="1783">
                  <c:v>29.716666666666665</c:v>
                </c:pt>
                <c:pt idx="1784">
                  <c:v>29.733333333333334</c:v>
                </c:pt>
                <c:pt idx="1785">
                  <c:v>29.75</c:v>
                </c:pt>
                <c:pt idx="1786">
                  <c:v>29.766666666666666</c:v>
                </c:pt>
                <c:pt idx="1787">
                  <c:v>29.783333333333335</c:v>
                </c:pt>
                <c:pt idx="1788">
                  <c:v>29.8</c:v>
                </c:pt>
                <c:pt idx="1789">
                  <c:v>29.816666666666666</c:v>
                </c:pt>
                <c:pt idx="1790">
                  <c:v>29.833333333333332</c:v>
                </c:pt>
                <c:pt idx="1791">
                  <c:v>29.85</c:v>
                </c:pt>
                <c:pt idx="1792">
                  <c:v>29.866666666666667</c:v>
                </c:pt>
                <c:pt idx="1793">
                  <c:v>29.883333333333333</c:v>
                </c:pt>
                <c:pt idx="1794">
                  <c:v>29.9</c:v>
                </c:pt>
                <c:pt idx="1795">
                  <c:v>29.916666666666668</c:v>
                </c:pt>
                <c:pt idx="1796">
                  <c:v>29.933333333333334</c:v>
                </c:pt>
                <c:pt idx="1797">
                  <c:v>29.95</c:v>
                </c:pt>
                <c:pt idx="1798">
                  <c:v>29.966666666666665</c:v>
                </c:pt>
                <c:pt idx="1799">
                  <c:v>29.983333333333334</c:v>
                </c:pt>
                <c:pt idx="1800">
                  <c:v>30</c:v>
                </c:pt>
                <c:pt idx="1801">
                  <c:v>30.016666666666666</c:v>
                </c:pt>
                <c:pt idx="1802">
                  <c:v>30.033333333333335</c:v>
                </c:pt>
                <c:pt idx="1803">
                  <c:v>30.05</c:v>
                </c:pt>
                <c:pt idx="1804">
                  <c:v>30.066666666666666</c:v>
                </c:pt>
                <c:pt idx="1805">
                  <c:v>30.083333333333332</c:v>
                </c:pt>
                <c:pt idx="1806">
                  <c:v>30.1</c:v>
                </c:pt>
                <c:pt idx="1807">
                  <c:v>30.116666666666667</c:v>
                </c:pt>
                <c:pt idx="1808">
                  <c:v>30.133333333333333</c:v>
                </c:pt>
                <c:pt idx="1809">
                  <c:v>30.15</c:v>
                </c:pt>
                <c:pt idx="1810">
                  <c:v>30.166666666666668</c:v>
                </c:pt>
                <c:pt idx="1811">
                  <c:v>30.183333333333334</c:v>
                </c:pt>
                <c:pt idx="1812">
                  <c:v>30.2</c:v>
                </c:pt>
                <c:pt idx="1813">
                  <c:v>30.216666666666665</c:v>
                </c:pt>
                <c:pt idx="1814">
                  <c:v>30.233333333333334</c:v>
                </c:pt>
                <c:pt idx="1815">
                  <c:v>30.25</c:v>
                </c:pt>
                <c:pt idx="1816">
                  <c:v>30.266666666666666</c:v>
                </c:pt>
                <c:pt idx="1817">
                  <c:v>30.283333333333335</c:v>
                </c:pt>
                <c:pt idx="1818">
                  <c:v>30.3</c:v>
                </c:pt>
                <c:pt idx="1819">
                  <c:v>30.316666666666666</c:v>
                </c:pt>
                <c:pt idx="1820">
                  <c:v>30.333333333333332</c:v>
                </c:pt>
                <c:pt idx="1821">
                  <c:v>30.35</c:v>
                </c:pt>
                <c:pt idx="1822">
                  <c:v>30.366666666666667</c:v>
                </c:pt>
                <c:pt idx="1823">
                  <c:v>30.383333333333333</c:v>
                </c:pt>
                <c:pt idx="1824">
                  <c:v>30.4</c:v>
                </c:pt>
                <c:pt idx="1825">
                  <c:v>30.416666666666668</c:v>
                </c:pt>
                <c:pt idx="1826">
                  <c:v>30.433333333333334</c:v>
                </c:pt>
                <c:pt idx="1827">
                  <c:v>30.45</c:v>
                </c:pt>
                <c:pt idx="1828">
                  <c:v>30.466666666666665</c:v>
                </c:pt>
                <c:pt idx="1829">
                  <c:v>30.483333333333334</c:v>
                </c:pt>
                <c:pt idx="1830">
                  <c:v>30.5</c:v>
                </c:pt>
                <c:pt idx="1831">
                  <c:v>30.516666666666666</c:v>
                </c:pt>
                <c:pt idx="1832">
                  <c:v>30.533333333333335</c:v>
                </c:pt>
                <c:pt idx="1833">
                  <c:v>30.55</c:v>
                </c:pt>
                <c:pt idx="1834">
                  <c:v>30.566666666666666</c:v>
                </c:pt>
                <c:pt idx="1835">
                  <c:v>30.583333333333332</c:v>
                </c:pt>
                <c:pt idx="1836">
                  <c:v>30.6</c:v>
                </c:pt>
                <c:pt idx="1837">
                  <c:v>30.616666666666667</c:v>
                </c:pt>
                <c:pt idx="1838">
                  <c:v>30.633333333333333</c:v>
                </c:pt>
                <c:pt idx="1839">
                  <c:v>30.65</c:v>
                </c:pt>
                <c:pt idx="1840">
                  <c:v>30.666666666666668</c:v>
                </c:pt>
                <c:pt idx="1841">
                  <c:v>30.683333333333334</c:v>
                </c:pt>
                <c:pt idx="1842">
                  <c:v>30.7</c:v>
                </c:pt>
                <c:pt idx="1843">
                  <c:v>30.716666666666665</c:v>
                </c:pt>
                <c:pt idx="1844">
                  <c:v>30.733333333333334</c:v>
                </c:pt>
                <c:pt idx="1845">
                  <c:v>30.75</c:v>
                </c:pt>
                <c:pt idx="1846">
                  <c:v>30.766666666666666</c:v>
                </c:pt>
                <c:pt idx="1847">
                  <c:v>30.783333333333335</c:v>
                </c:pt>
                <c:pt idx="1848">
                  <c:v>30.8</c:v>
                </c:pt>
                <c:pt idx="1849">
                  <c:v>30.816666666666666</c:v>
                </c:pt>
                <c:pt idx="1850">
                  <c:v>30.833333333333332</c:v>
                </c:pt>
                <c:pt idx="1851">
                  <c:v>30.85</c:v>
                </c:pt>
                <c:pt idx="1852">
                  <c:v>30.866666666666667</c:v>
                </c:pt>
                <c:pt idx="1853">
                  <c:v>30.883333333333333</c:v>
                </c:pt>
                <c:pt idx="1854">
                  <c:v>30.9</c:v>
                </c:pt>
                <c:pt idx="1855">
                  <c:v>30.916666666666668</c:v>
                </c:pt>
                <c:pt idx="1856">
                  <c:v>30.933333333333334</c:v>
                </c:pt>
                <c:pt idx="1857">
                  <c:v>30.95</c:v>
                </c:pt>
                <c:pt idx="1858">
                  <c:v>30.966666666666665</c:v>
                </c:pt>
                <c:pt idx="1859">
                  <c:v>30.983333333333334</c:v>
                </c:pt>
                <c:pt idx="1860">
                  <c:v>31</c:v>
                </c:pt>
                <c:pt idx="1861">
                  <c:v>31.016666666666666</c:v>
                </c:pt>
                <c:pt idx="1862">
                  <c:v>31.033333333333335</c:v>
                </c:pt>
                <c:pt idx="1863">
                  <c:v>31.05</c:v>
                </c:pt>
                <c:pt idx="1864">
                  <c:v>31.066666666666666</c:v>
                </c:pt>
                <c:pt idx="1865">
                  <c:v>31.083333333333332</c:v>
                </c:pt>
                <c:pt idx="1866">
                  <c:v>31.1</c:v>
                </c:pt>
                <c:pt idx="1867">
                  <c:v>31.116666666666667</c:v>
                </c:pt>
                <c:pt idx="1868">
                  <c:v>31.133333333333333</c:v>
                </c:pt>
                <c:pt idx="1869">
                  <c:v>31.15</c:v>
                </c:pt>
                <c:pt idx="1870">
                  <c:v>31.166666666666668</c:v>
                </c:pt>
                <c:pt idx="1871">
                  <c:v>31.183333333333334</c:v>
                </c:pt>
                <c:pt idx="1872">
                  <c:v>31.2</c:v>
                </c:pt>
                <c:pt idx="1873">
                  <c:v>31.216666666666665</c:v>
                </c:pt>
                <c:pt idx="1874">
                  <c:v>31.233333333333334</c:v>
                </c:pt>
                <c:pt idx="1875">
                  <c:v>31.25</c:v>
                </c:pt>
                <c:pt idx="1876">
                  <c:v>31.266666666666666</c:v>
                </c:pt>
                <c:pt idx="1877">
                  <c:v>31.283333333333335</c:v>
                </c:pt>
                <c:pt idx="1878">
                  <c:v>31.3</c:v>
                </c:pt>
                <c:pt idx="1879">
                  <c:v>31.316666666666666</c:v>
                </c:pt>
                <c:pt idx="1880">
                  <c:v>31.333333333333332</c:v>
                </c:pt>
                <c:pt idx="1881">
                  <c:v>31.35</c:v>
                </c:pt>
                <c:pt idx="1882">
                  <c:v>31.366666666666667</c:v>
                </c:pt>
                <c:pt idx="1883">
                  <c:v>31.383333333333333</c:v>
                </c:pt>
                <c:pt idx="1884">
                  <c:v>31.4</c:v>
                </c:pt>
                <c:pt idx="1885">
                  <c:v>31.416666666666668</c:v>
                </c:pt>
                <c:pt idx="1886">
                  <c:v>31.433333333333334</c:v>
                </c:pt>
                <c:pt idx="1887">
                  <c:v>31.45</c:v>
                </c:pt>
                <c:pt idx="1888">
                  <c:v>31.466666666666665</c:v>
                </c:pt>
                <c:pt idx="1889">
                  <c:v>31.483333333333334</c:v>
                </c:pt>
                <c:pt idx="1890">
                  <c:v>31.5</c:v>
                </c:pt>
                <c:pt idx="1891">
                  <c:v>31.516666666666666</c:v>
                </c:pt>
                <c:pt idx="1892">
                  <c:v>31.533333333333335</c:v>
                </c:pt>
                <c:pt idx="1893">
                  <c:v>31.55</c:v>
                </c:pt>
                <c:pt idx="1894">
                  <c:v>31.566666666666666</c:v>
                </c:pt>
                <c:pt idx="1895">
                  <c:v>31.583333333333332</c:v>
                </c:pt>
                <c:pt idx="1896">
                  <c:v>31.6</c:v>
                </c:pt>
                <c:pt idx="1897">
                  <c:v>31.616666666666667</c:v>
                </c:pt>
                <c:pt idx="1898">
                  <c:v>31.633333333333333</c:v>
                </c:pt>
                <c:pt idx="1899">
                  <c:v>31.65</c:v>
                </c:pt>
                <c:pt idx="1900">
                  <c:v>31.666666666666668</c:v>
                </c:pt>
                <c:pt idx="1901">
                  <c:v>31.683333333333334</c:v>
                </c:pt>
                <c:pt idx="1902">
                  <c:v>31.7</c:v>
                </c:pt>
                <c:pt idx="1903">
                  <c:v>31.716666666666665</c:v>
                </c:pt>
                <c:pt idx="1904">
                  <c:v>31.733333333333334</c:v>
                </c:pt>
                <c:pt idx="1905">
                  <c:v>31.75</c:v>
                </c:pt>
                <c:pt idx="1906">
                  <c:v>31.766666666666666</c:v>
                </c:pt>
                <c:pt idx="1907">
                  <c:v>31.783333333333335</c:v>
                </c:pt>
                <c:pt idx="1908">
                  <c:v>31.8</c:v>
                </c:pt>
                <c:pt idx="1909">
                  <c:v>31.816666666666666</c:v>
                </c:pt>
                <c:pt idx="1910">
                  <c:v>31.833333333333332</c:v>
                </c:pt>
                <c:pt idx="1911">
                  <c:v>31.85</c:v>
                </c:pt>
                <c:pt idx="1912">
                  <c:v>31.866666666666667</c:v>
                </c:pt>
                <c:pt idx="1913">
                  <c:v>31.883333333333333</c:v>
                </c:pt>
                <c:pt idx="1914">
                  <c:v>31.9</c:v>
                </c:pt>
                <c:pt idx="1915">
                  <c:v>31.916666666666668</c:v>
                </c:pt>
                <c:pt idx="1916">
                  <c:v>31.933333333333334</c:v>
                </c:pt>
                <c:pt idx="1917">
                  <c:v>31.95</c:v>
                </c:pt>
                <c:pt idx="1918">
                  <c:v>31.966666666666665</c:v>
                </c:pt>
                <c:pt idx="1919">
                  <c:v>31.983333333333334</c:v>
                </c:pt>
                <c:pt idx="1920">
                  <c:v>32</c:v>
                </c:pt>
                <c:pt idx="1921">
                  <c:v>32.016666666666666</c:v>
                </c:pt>
                <c:pt idx="1922">
                  <c:v>32.033333333333331</c:v>
                </c:pt>
                <c:pt idx="1923">
                  <c:v>32.049999999999997</c:v>
                </c:pt>
                <c:pt idx="1924">
                  <c:v>32.06666666666667</c:v>
                </c:pt>
                <c:pt idx="1925">
                  <c:v>32.083333333333336</c:v>
                </c:pt>
                <c:pt idx="1926">
                  <c:v>32.1</c:v>
                </c:pt>
                <c:pt idx="1927">
                  <c:v>32.116666666666667</c:v>
                </c:pt>
                <c:pt idx="1928">
                  <c:v>32.133333333333333</c:v>
                </c:pt>
                <c:pt idx="1929">
                  <c:v>32.15</c:v>
                </c:pt>
                <c:pt idx="1930">
                  <c:v>32.166666666666664</c:v>
                </c:pt>
                <c:pt idx="1931">
                  <c:v>32.18333333333333</c:v>
                </c:pt>
                <c:pt idx="1932">
                  <c:v>32.200000000000003</c:v>
                </c:pt>
                <c:pt idx="1933">
                  <c:v>32.216666666666669</c:v>
                </c:pt>
                <c:pt idx="1934">
                  <c:v>32.233333333333334</c:v>
                </c:pt>
                <c:pt idx="1935">
                  <c:v>32.25</c:v>
                </c:pt>
                <c:pt idx="1936">
                  <c:v>32.266666666666666</c:v>
                </c:pt>
                <c:pt idx="1937">
                  <c:v>32.283333333333331</c:v>
                </c:pt>
                <c:pt idx="1938">
                  <c:v>32.299999999999997</c:v>
                </c:pt>
                <c:pt idx="1939">
                  <c:v>32.31666666666667</c:v>
                </c:pt>
                <c:pt idx="1940">
                  <c:v>32.333333333333336</c:v>
                </c:pt>
                <c:pt idx="1941">
                  <c:v>32.35</c:v>
                </c:pt>
                <c:pt idx="1942">
                  <c:v>32.366666666666667</c:v>
                </c:pt>
                <c:pt idx="1943">
                  <c:v>32.383333333333333</c:v>
                </c:pt>
                <c:pt idx="1944">
                  <c:v>32.4</c:v>
                </c:pt>
                <c:pt idx="1945">
                  <c:v>32.416666666666664</c:v>
                </c:pt>
                <c:pt idx="1946">
                  <c:v>32.43333333333333</c:v>
                </c:pt>
                <c:pt idx="1947">
                  <c:v>32.450000000000003</c:v>
                </c:pt>
                <c:pt idx="1948">
                  <c:v>32.466666666666669</c:v>
                </c:pt>
                <c:pt idx="1949">
                  <c:v>32.483333333333334</c:v>
                </c:pt>
                <c:pt idx="1950">
                  <c:v>32.5</c:v>
                </c:pt>
                <c:pt idx="1951">
                  <c:v>32.516666666666666</c:v>
                </c:pt>
                <c:pt idx="1952">
                  <c:v>32.533333333333331</c:v>
                </c:pt>
                <c:pt idx="1953">
                  <c:v>32.549999999999997</c:v>
                </c:pt>
                <c:pt idx="1954">
                  <c:v>32.56666666666667</c:v>
                </c:pt>
                <c:pt idx="1955">
                  <c:v>32.583333333333336</c:v>
                </c:pt>
                <c:pt idx="1956">
                  <c:v>32.6</c:v>
                </c:pt>
                <c:pt idx="1957">
                  <c:v>32.616666666666667</c:v>
                </c:pt>
                <c:pt idx="1958">
                  <c:v>32.633333333333333</c:v>
                </c:pt>
                <c:pt idx="1959">
                  <c:v>32.65</c:v>
                </c:pt>
                <c:pt idx="1960">
                  <c:v>32.666666666666664</c:v>
                </c:pt>
                <c:pt idx="1961">
                  <c:v>32.68333333333333</c:v>
                </c:pt>
                <c:pt idx="1962">
                  <c:v>32.700000000000003</c:v>
                </c:pt>
                <c:pt idx="1963">
                  <c:v>32.716666666666669</c:v>
                </c:pt>
                <c:pt idx="1964">
                  <c:v>32.733333333333334</c:v>
                </c:pt>
                <c:pt idx="1965">
                  <c:v>32.75</c:v>
                </c:pt>
                <c:pt idx="1966">
                  <c:v>32.766666666666666</c:v>
                </c:pt>
                <c:pt idx="1967">
                  <c:v>32.783333333333331</c:v>
                </c:pt>
                <c:pt idx="1968">
                  <c:v>32.799999999999997</c:v>
                </c:pt>
                <c:pt idx="1969">
                  <c:v>32.81666666666667</c:v>
                </c:pt>
                <c:pt idx="1970">
                  <c:v>32.833333333333336</c:v>
                </c:pt>
                <c:pt idx="1971">
                  <c:v>32.85</c:v>
                </c:pt>
                <c:pt idx="1972">
                  <c:v>32.866666666666667</c:v>
                </c:pt>
                <c:pt idx="1973">
                  <c:v>32.883333333333333</c:v>
                </c:pt>
                <c:pt idx="1974">
                  <c:v>32.9</c:v>
                </c:pt>
                <c:pt idx="1975">
                  <c:v>32.916666666666664</c:v>
                </c:pt>
                <c:pt idx="1976">
                  <c:v>32.93333333333333</c:v>
                </c:pt>
                <c:pt idx="1977">
                  <c:v>32.950000000000003</c:v>
                </c:pt>
                <c:pt idx="1978">
                  <c:v>32.966666666666669</c:v>
                </c:pt>
                <c:pt idx="1979">
                  <c:v>32.983333333333334</c:v>
                </c:pt>
                <c:pt idx="1980">
                  <c:v>33</c:v>
                </c:pt>
                <c:pt idx="1981">
                  <c:v>33.016666666666666</c:v>
                </c:pt>
                <c:pt idx="1982">
                  <c:v>33.033333333333331</c:v>
                </c:pt>
                <c:pt idx="1983">
                  <c:v>33.049999999999997</c:v>
                </c:pt>
                <c:pt idx="1984">
                  <c:v>33.06666666666667</c:v>
                </c:pt>
                <c:pt idx="1985">
                  <c:v>33.083333333333336</c:v>
                </c:pt>
                <c:pt idx="1986">
                  <c:v>33.1</c:v>
                </c:pt>
                <c:pt idx="1987">
                  <c:v>33.116666666666667</c:v>
                </c:pt>
                <c:pt idx="1988">
                  <c:v>33.133333333333333</c:v>
                </c:pt>
                <c:pt idx="1989">
                  <c:v>33.15</c:v>
                </c:pt>
                <c:pt idx="1990">
                  <c:v>33.166666666666664</c:v>
                </c:pt>
                <c:pt idx="1991">
                  <c:v>33.18333333333333</c:v>
                </c:pt>
                <c:pt idx="1992">
                  <c:v>33.200000000000003</c:v>
                </c:pt>
                <c:pt idx="1993">
                  <c:v>33.216666666666669</c:v>
                </c:pt>
                <c:pt idx="1994">
                  <c:v>33.233333333333334</c:v>
                </c:pt>
                <c:pt idx="1995">
                  <c:v>33.25</c:v>
                </c:pt>
                <c:pt idx="1996">
                  <c:v>33.266666666666666</c:v>
                </c:pt>
                <c:pt idx="1997">
                  <c:v>33.283333333333331</c:v>
                </c:pt>
                <c:pt idx="1998">
                  <c:v>33.299999999999997</c:v>
                </c:pt>
                <c:pt idx="1999">
                  <c:v>33.31666666666667</c:v>
                </c:pt>
                <c:pt idx="2000">
                  <c:v>33.333333333333336</c:v>
                </c:pt>
                <c:pt idx="2001">
                  <c:v>33.35</c:v>
                </c:pt>
                <c:pt idx="2002">
                  <c:v>33.366666666666667</c:v>
                </c:pt>
                <c:pt idx="2003">
                  <c:v>33.383333333333333</c:v>
                </c:pt>
                <c:pt idx="2004">
                  <c:v>33.4</c:v>
                </c:pt>
                <c:pt idx="2005">
                  <c:v>33.416666666666664</c:v>
                </c:pt>
                <c:pt idx="2006">
                  <c:v>33.43333333333333</c:v>
                </c:pt>
                <c:pt idx="2007">
                  <c:v>33.450000000000003</c:v>
                </c:pt>
                <c:pt idx="2008">
                  <c:v>33.466666666666669</c:v>
                </c:pt>
                <c:pt idx="2009">
                  <c:v>33.483333333333334</c:v>
                </c:pt>
                <c:pt idx="2010">
                  <c:v>33.5</c:v>
                </c:pt>
                <c:pt idx="2011">
                  <c:v>33.516666666666666</c:v>
                </c:pt>
                <c:pt idx="2012">
                  <c:v>33.533333333333331</c:v>
                </c:pt>
                <c:pt idx="2013">
                  <c:v>33.549999999999997</c:v>
                </c:pt>
                <c:pt idx="2014">
                  <c:v>33.56666666666667</c:v>
                </c:pt>
                <c:pt idx="2015">
                  <c:v>33.583333333333336</c:v>
                </c:pt>
                <c:pt idx="2016">
                  <c:v>33.6</c:v>
                </c:pt>
                <c:pt idx="2017">
                  <c:v>33.616666666666667</c:v>
                </c:pt>
                <c:pt idx="2018">
                  <c:v>33.633333333333333</c:v>
                </c:pt>
                <c:pt idx="2019">
                  <c:v>33.65</c:v>
                </c:pt>
                <c:pt idx="2020">
                  <c:v>33.666666666666664</c:v>
                </c:pt>
                <c:pt idx="2021">
                  <c:v>33.68333333333333</c:v>
                </c:pt>
                <c:pt idx="2022">
                  <c:v>33.700000000000003</c:v>
                </c:pt>
                <c:pt idx="2023">
                  <c:v>33.716666666666669</c:v>
                </c:pt>
                <c:pt idx="2024">
                  <c:v>33.733333333333334</c:v>
                </c:pt>
                <c:pt idx="2025">
                  <c:v>33.75</c:v>
                </c:pt>
                <c:pt idx="2026">
                  <c:v>33.766666666666666</c:v>
                </c:pt>
                <c:pt idx="2027">
                  <c:v>33.783333333333331</c:v>
                </c:pt>
                <c:pt idx="2028">
                  <c:v>33.799999999999997</c:v>
                </c:pt>
                <c:pt idx="2029">
                  <c:v>33.81666666666667</c:v>
                </c:pt>
                <c:pt idx="2030">
                  <c:v>33.833333333333336</c:v>
                </c:pt>
                <c:pt idx="2031">
                  <c:v>33.85</c:v>
                </c:pt>
                <c:pt idx="2032">
                  <c:v>33.866666666666667</c:v>
                </c:pt>
                <c:pt idx="2033">
                  <c:v>33.883333333333333</c:v>
                </c:pt>
                <c:pt idx="2034">
                  <c:v>33.9</c:v>
                </c:pt>
                <c:pt idx="2035">
                  <c:v>33.916666666666664</c:v>
                </c:pt>
                <c:pt idx="2036">
                  <c:v>33.93333333333333</c:v>
                </c:pt>
                <c:pt idx="2037">
                  <c:v>33.950000000000003</c:v>
                </c:pt>
                <c:pt idx="2038">
                  <c:v>33.966666666666669</c:v>
                </c:pt>
                <c:pt idx="2039">
                  <c:v>33.983333333333334</c:v>
                </c:pt>
                <c:pt idx="2040">
                  <c:v>34</c:v>
                </c:pt>
                <c:pt idx="2041">
                  <c:v>34.016666666666666</c:v>
                </c:pt>
                <c:pt idx="2042">
                  <c:v>34.033333333333331</c:v>
                </c:pt>
                <c:pt idx="2043">
                  <c:v>34.049999999999997</c:v>
                </c:pt>
                <c:pt idx="2044">
                  <c:v>34.06666666666667</c:v>
                </c:pt>
                <c:pt idx="2045">
                  <c:v>34.083333333333336</c:v>
                </c:pt>
                <c:pt idx="2046">
                  <c:v>34.1</c:v>
                </c:pt>
                <c:pt idx="2047">
                  <c:v>34.116666666666667</c:v>
                </c:pt>
                <c:pt idx="2048">
                  <c:v>34.133333333333333</c:v>
                </c:pt>
                <c:pt idx="2049">
                  <c:v>34.15</c:v>
                </c:pt>
                <c:pt idx="2050">
                  <c:v>34.166666666666664</c:v>
                </c:pt>
                <c:pt idx="2051">
                  <c:v>34.18333333333333</c:v>
                </c:pt>
                <c:pt idx="2052">
                  <c:v>34.200000000000003</c:v>
                </c:pt>
                <c:pt idx="2053">
                  <c:v>34.216666666666669</c:v>
                </c:pt>
                <c:pt idx="2054">
                  <c:v>34.233333333333334</c:v>
                </c:pt>
                <c:pt idx="2055">
                  <c:v>34.25</c:v>
                </c:pt>
                <c:pt idx="2056">
                  <c:v>34.266666666666666</c:v>
                </c:pt>
                <c:pt idx="2057">
                  <c:v>34.283333333333331</c:v>
                </c:pt>
                <c:pt idx="2058">
                  <c:v>34.299999999999997</c:v>
                </c:pt>
                <c:pt idx="2059">
                  <c:v>34.31666666666667</c:v>
                </c:pt>
                <c:pt idx="2060">
                  <c:v>34.333333333333336</c:v>
                </c:pt>
                <c:pt idx="2061">
                  <c:v>34.35</c:v>
                </c:pt>
                <c:pt idx="2062">
                  <c:v>34.366666666666667</c:v>
                </c:pt>
                <c:pt idx="2063">
                  <c:v>34.383333333333333</c:v>
                </c:pt>
                <c:pt idx="2064">
                  <c:v>34.4</c:v>
                </c:pt>
                <c:pt idx="2065">
                  <c:v>34.416666666666664</c:v>
                </c:pt>
                <c:pt idx="2066">
                  <c:v>34.43333333333333</c:v>
                </c:pt>
                <c:pt idx="2067">
                  <c:v>34.450000000000003</c:v>
                </c:pt>
                <c:pt idx="2068">
                  <c:v>34.466666666666669</c:v>
                </c:pt>
                <c:pt idx="2069">
                  <c:v>34.483333333333334</c:v>
                </c:pt>
                <c:pt idx="2070">
                  <c:v>34.5</c:v>
                </c:pt>
                <c:pt idx="2071">
                  <c:v>34.516666666666666</c:v>
                </c:pt>
                <c:pt idx="2072">
                  <c:v>34.533333333333331</c:v>
                </c:pt>
                <c:pt idx="2073">
                  <c:v>34.549999999999997</c:v>
                </c:pt>
                <c:pt idx="2074">
                  <c:v>34.56666666666667</c:v>
                </c:pt>
                <c:pt idx="2075">
                  <c:v>34.583333333333336</c:v>
                </c:pt>
                <c:pt idx="2076">
                  <c:v>34.6</c:v>
                </c:pt>
                <c:pt idx="2077">
                  <c:v>34.616666666666667</c:v>
                </c:pt>
                <c:pt idx="2078">
                  <c:v>34.633333333333333</c:v>
                </c:pt>
                <c:pt idx="2079">
                  <c:v>34.65</c:v>
                </c:pt>
                <c:pt idx="2080">
                  <c:v>34.666666666666664</c:v>
                </c:pt>
                <c:pt idx="2081">
                  <c:v>34.68333333333333</c:v>
                </c:pt>
                <c:pt idx="2082">
                  <c:v>34.700000000000003</c:v>
                </c:pt>
                <c:pt idx="2083">
                  <c:v>34.716666666666669</c:v>
                </c:pt>
                <c:pt idx="2084">
                  <c:v>34.733333333333334</c:v>
                </c:pt>
                <c:pt idx="2085">
                  <c:v>34.75</c:v>
                </c:pt>
                <c:pt idx="2086">
                  <c:v>34.766666666666666</c:v>
                </c:pt>
                <c:pt idx="2087">
                  <c:v>34.783333333333331</c:v>
                </c:pt>
                <c:pt idx="2088">
                  <c:v>34.799999999999997</c:v>
                </c:pt>
                <c:pt idx="2089">
                  <c:v>34.81666666666667</c:v>
                </c:pt>
                <c:pt idx="2090">
                  <c:v>34.833333333333336</c:v>
                </c:pt>
                <c:pt idx="2091">
                  <c:v>34.85</c:v>
                </c:pt>
                <c:pt idx="2092">
                  <c:v>34.866666666666667</c:v>
                </c:pt>
                <c:pt idx="2093">
                  <c:v>34.883333333333333</c:v>
                </c:pt>
                <c:pt idx="2094">
                  <c:v>34.9</c:v>
                </c:pt>
                <c:pt idx="2095">
                  <c:v>34.916666666666664</c:v>
                </c:pt>
                <c:pt idx="2096">
                  <c:v>34.93333333333333</c:v>
                </c:pt>
                <c:pt idx="2097">
                  <c:v>34.950000000000003</c:v>
                </c:pt>
                <c:pt idx="2098">
                  <c:v>34.966666666666669</c:v>
                </c:pt>
                <c:pt idx="2099">
                  <c:v>34.983333333333334</c:v>
                </c:pt>
                <c:pt idx="2100">
                  <c:v>35</c:v>
                </c:pt>
                <c:pt idx="2101">
                  <c:v>35.016666666666666</c:v>
                </c:pt>
                <c:pt idx="2102">
                  <c:v>35.033333333333331</c:v>
                </c:pt>
                <c:pt idx="2103">
                  <c:v>35.049999999999997</c:v>
                </c:pt>
                <c:pt idx="2104">
                  <c:v>35.06666666666667</c:v>
                </c:pt>
                <c:pt idx="2105">
                  <c:v>35.083333333333336</c:v>
                </c:pt>
                <c:pt idx="2106">
                  <c:v>35.1</c:v>
                </c:pt>
                <c:pt idx="2107">
                  <c:v>35.116666666666667</c:v>
                </c:pt>
                <c:pt idx="2108">
                  <c:v>35.133333333333333</c:v>
                </c:pt>
                <c:pt idx="2109">
                  <c:v>35.15</c:v>
                </c:pt>
                <c:pt idx="2110">
                  <c:v>35.166666666666664</c:v>
                </c:pt>
                <c:pt idx="2111">
                  <c:v>35.18333333333333</c:v>
                </c:pt>
                <c:pt idx="2112">
                  <c:v>35.200000000000003</c:v>
                </c:pt>
                <c:pt idx="2113">
                  <c:v>35.216666666666669</c:v>
                </c:pt>
                <c:pt idx="2114">
                  <c:v>35.233333333333334</c:v>
                </c:pt>
                <c:pt idx="2115">
                  <c:v>35.25</c:v>
                </c:pt>
                <c:pt idx="2116">
                  <c:v>35.266666666666666</c:v>
                </c:pt>
                <c:pt idx="2117">
                  <c:v>35.283333333333331</c:v>
                </c:pt>
                <c:pt idx="2118">
                  <c:v>35.299999999999997</c:v>
                </c:pt>
                <c:pt idx="2119">
                  <c:v>35.31666666666667</c:v>
                </c:pt>
                <c:pt idx="2120">
                  <c:v>35.333333333333336</c:v>
                </c:pt>
                <c:pt idx="2121">
                  <c:v>35.35</c:v>
                </c:pt>
                <c:pt idx="2122">
                  <c:v>35.366666666666667</c:v>
                </c:pt>
                <c:pt idx="2123">
                  <c:v>35.383333333333333</c:v>
                </c:pt>
                <c:pt idx="2124">
                  <c:v>35.4</c:v>
                </c:pt>
                <c:pt idx="2125">
                  <c:v>35.416666666666664</c:v>
                </c:pt>
                <c:pt idx="2126">
                  <c:v>35.43333333333333</c:v>
                </c:pt>
                <c:pt idx="2127">
                  <c:v>35.450000000000003</c:v>
                </c:pt>
                <c:pt idx="2128">
                  <c:v>35.466666666666669</c:v>
                </c:pt>
                <c:pt idx="2129">
                  <c:v>35.483333333333334</c:v>
                </c:pt>
                <c:pt idx="2130">
                  <c:v>35.5</c:v>
                </c:pt>
                <c:pt idx="2131">
                  <c:v>35.516666666666666</c:v>
                </c:pt>
                <c:pt idx="2132">
                  <c:v>35.533333333333331</c:v>
                </c:pt>
                <c:pt idx="2133">
                  <c:v>35.549999999999997</c:v>
                </c:pt>
                <c:pt idx="2134">
                  <c:v>35.56666666666667</c:v>
                </c:pt>
                <c:pt idx="2135">
                  <c:v>35.583333333333336</c:v>
                </c:pt>
                <c:pt idx="2136">
                  <c:v>35.6</c:v>
                </c:pt>
                <c:pt idx="2137">
                  <c:v>35.616666666666667</c:v>
                </c:pt>
                <c:pt idx="2138">
                  <c:v>35.633333333333333</c:v>
                </c:pt>
                <c:pt idx="2139">
                  <c:v>35.65</c:v>
                </c:pt>
                <c:pt idx="2140">
                  <c:v>35.666666666666664</c:v>
                </c:pt>
                <c:pt idx="2141">
                  <c:v>35.68333333333333</c:v>
                </c:pt>
                <c:pt idx="2142">
                  <c:v>35.700000000000003</c:v>
                </c:pt>
                <c:pt idx="2143">
                  <c:v>35.716666666666669</c:v>
                </c:pt>
                <c:pt idx="2144">
                  <c:v>35.733333333333334</c:v>
                </c:pt>
                <c:pt idx="2145">
                  <c:v>35.75</c:v>
                </c:pt>
                <c:pt idx="2146">
                  <c:v>35.766666666666666</c:v>
                </c:pt>
                <c:pt idx="2147">
                  <c:v>35.783333333333331</c:v>
                </c:pt>
                <c:pt idx="2148">
                  <c:v>35.799999999999997</c:v>
                </c:pt>
                <c:pt idx="2149">
                  <c:v>35.81666666666667</c:v>
                </c:pt>
                <c:pt idx="2150">
                  <c:v>35.833333333333336</c:v>
                </c:pt>
                <c:pt idx="2151">
                  <c:v>35.85</c:v>
                </c:pt>
                <c:pt idx="2152">
                  <c:v>35.866666666666667</c:v>
                </c:pt>
                <c:pt idx="2153">
                  <c:v>35.883333333333333</c:v>
                </c:pt>
                <c:pt idx="2154">
                  <c:v>35.9</c:v>
                </c:pt>
                <c:pt idx="2155">
                  <c:v>35.916666666666664</c:v>
                </c:pt>
                <c:pt idx="2156">
                  <c:v>35.93333333333333</c:v>
                </c:pt>
                <c:pt idx="2157">
                  <c:v>35.950000000000003</c:v>
                </c:pt>
                <c:pt idx="2158">
                  <c:v>35.966666666666669</c:v>
                </c:pt>
                <c:pt idx="2159">
                  <c:v>35.983333333333334</c:v>
                </c:pt>
                <c:pt idx="2160">
                  <c:v>36</c:v>
                </c:pt>
                <c:pt idx="2161">
                  <c:v>36.016666666666666</c:v>
                </c:pt>
                <c:pt idx="2162">
                  <c:v>36.033333333333331</c:v>
                </c:pt>
                <c:pt idx="2163">
                  <c:v>36.049999999999997</c:v>
                </c:pt>
                <c:pt idx="2164">
                  <c:v>36.06666666666667</c:v>
                </c:pt>
                <c:pt idx="2165">
                  <c:v>36.083333333333336</c:v>
                </c:pt>
                <c:pt idx="2166">
                  <c:v>36.1</c:v>
                </c:pt>
                <c:pt idx="2167">
                  <c:v>36.116666666666667</c:v>
                </c:pt>
                <c:pt idx="2168">
                  <c:v>36.133333333333333</c:v>
                </c:pt>
                <c:pt idx="2169">
                  <c:v>36.15</c:v>
                </c:pt>
                <c:pt idx="2170">
                  <c:v>36.166666666666664</c:v>
                </c:pt>
                <c:pt idx="2171">
                  <c:v>36.18333333333333</c:v>
                </c:pt>
                <c:pt idx="2172">
                  <c:v>36.200000000000003</c:v>
                </c:pt>
                <c:pt idx="2173">
                  <c:v>36.216666666666669</c:v>
                </c:pt>
                <c:pt idx="2174">
                  <c:v>36.233333333333334</c:v>
                </c:pt>
                <c:pt idx="2175">
                  <c:v>36.25</c:v>
                </c:pt>
                <c:pt idx="2176">
                  <c:v>36.266666666666666</c:v>
                </c:pt>
                <c:pt idx="2177">
                  <c:v>36.283333333333331</c:v>
                </c:pt>
                <c:pt idx="2178">
                  <c:v>36.299999999999997</c:v>
                </c:pt>
                <c:pt idx="2179">
                  <c:v>36.31666666666667</c:v>
                </c:pt>
                <c:pt idx="2180">
                  <c:v>36.333333333333336</c:v>
                </c:pt>
                <c:pt idx="2181">
                  <c:v>36.35</c:v>
                </c:pt>
                <c:pt idx="2182">
                  <c:v>36.366666666666667</c:v>
                </c:pt>
                <c:pt idx="2183">
                  <c:v>36.383333333333333</c:v>
                </c:pt>
                <c:pt idx="2184">
                  <c:v>36.4</c:v>
                </c:pt>
                <c:pt idx="2185">
                  <c:v>36.416666666666664</c:v>
                </c:pt>
                <c:pt idx="2186">
                  <c:v>36.43333333333333</c:v>
                </c:pt>
                <c:pt idx="2187">
                  <c:v>36.450000000000003</c:v>
                </c:pt>
                <c:pt idx="2188">
                  <c:v>36.466666666666669</c:v>
                </c:pt>
                <c:pt idx="2189">
                  <c:v>36.483333333333334</c:v>
                </c:pt>
                <c:pt idx="2190">
                  <c:v>36.5</c:v>
                </c:pt>
                <c:pt idx="2191">
                  <c:v>36.516666666666666</c:v>
                </c:pt>
                <c:pt idx="2192">
                  <c:v>36.533333333333331</c:v>
                </c:pt>
                <c:pt idx="2193">
                  <c:v>36.549999999999997</c:v>
                </c:pt>
                <c:pt idx="2194">
                  <c:v>36.56666666666667</c:v>
                </c:pt>
                <c:pt idx="2195">
                  <c:v>36.583333333333336</c:v>
                </c:pt>
                <c:pt idx="2196">
                  <c:v>36.6</c:v>
                </c:pt>
                <c:pt idx="2197">
                  <c:v>36.616666666666667</c:v>
                </c:pt>
                <c:pt idx="2198">
                  <c:v>36.633333333333333</c:v>
                </c:pt>
                <c:pt idx="2199">
                  <c:v>36.65</c:v>
                </c:pt>
                <c:pt idx="2200">
                  <c:v>36.666666666666664</c:v>
                </c:pt>
                <c:pt idx="2201">
                  <c:v>36.68333333333333</c:v>
                </c:pt>
                <c:pt idx="2202">
                  <c:v>36.700000000000003</c:v>
                </c:pt>
                <c:pt idx="2203">
                  <c:v>36.716666666666669</c:v>
                </c:pt>
                <c:pt idx="2204">
                  <c:v>36.733333333333334</c:v>
                </c:pt>
                <c:pt idx="2205">
                  <c:v>36.75</c:v>
                </c:pt>
                <c:pt idx="2206">
                  <c:v>36.766666666666666</c:v>
                </c:pt>
                <c:pt idx="2207">
                  <c:v>36.783333333333331</c:v>
                </c:pt>
                <c:pt idx="2208">
                  <c:v>36.799999999999997</c:v>
                </c:pt>
                <c:pt idx="2209">
                  <c:v>36.81666666666667</c:v>
                </c:pt>
                <c:pt idx="2210">
                  <c:v>36.833333333333336</c:v>
                </c:pt>
                <c:pt idx="2211">
                  <c:v>36.85</c:v>
                </c:pt>
                <c:pt idx="2212">
                  <c:v>36.866666666666667</c:v>
                </c:pt>
                <c:pt idx="2213">
                  <c:v>36.883333333333333</c:v>
                </c:pt>
                <c:pt idx="2214">
                  <c:v>36.9</c:v>
                </c:pt>
                <c:pt idx="2215">
                  <c:v>36.916666666666664</c:v>
                </c:pt>
                <c:pt idx="2216">
                  <c:v>36.93333333333333</c:v>
                </c:pt>
                <c:pt idx="2217">
                  <c:v>36.950000000000003</c:v>
                </c:pt>
                <c:pt idx="2218">
                  <c:v>36.966666666666669</c:v>
                </c:pt>
                <c:pt idx="2219">
                  <c:v>36.983333333333334</c:v>
                </c:pt>
                <c:pt idx="2220">
                  <c:v>37</c:v>
                </c:pt>
                <c:pt idx="2221">
                  <c:v>37.016666666666666</c:v>
                </c:pt>
                <c:pt idx="2222">
                  <c:v>37.033333333333331</c:v>
                </c:pt>
                <c:pt idx="2223">
                  <c:v>37.049999999999997</c:v>
                </c:pt>
                <c:pt idx="2224">
                  <c:v>37.06666666666667</c:v>
                </c:pt>
                <c:pt idx="2225">
                  <c:v>37.083333333333336</c:v>
                </c:pt>
                <c:pt idx="2226">
                  <c:v>37.1</c:v>
                </c:pt>
                <c:pt idx="2227">
                  <c:v>37.116666666666667</c:v>
                </c:pt>
                <c:pt idx="2228">
                  <c:v>37.133333333333333</c:v>
                </c:pt>
                <c:pt idx="2229">
                  <c:v>37.15</c:v>
                </c:pt>
                <c:pt idx="2230">
                  <c:v>37.166666666666664</c:v>
                </c:pt>
                <c:pt idx="2231">
                  <c:v>37.18333333333333</c:v>
                </c:pt>
                <c:pt idx="2232">
                  <c:v>37.200000000000003</c:v>
                </c:pt>
                <c:pt idx="2233">
                  <c:v>37.216666666666669</c:v>
                </c:pt>
                <c:pt idx="2234">
                  <c:v>37.233333333333334</c:v>
                </c:pt>
                <c:pt idx="2235">
                  <c:v>37.25</c:v>
                </c:pt>
                <c:pt idx="2236">
                  <c:v>37.266666666666666</c:v>
                </c:pt>
                <c:pt idx="2237">
                  <c:v>37.283333333333331</c:v>
                </c:pt>
                <c:pt idx="2238">
                  <c:v>37.299999999999997</c:v>
                </c:pt>
                <c:pt idx="2239">
                  <c:v>37.31666666666667</c:v>
                </c:pt>
                <c:pt idx="2240">
                  <c:v>37.333333333333336</c:v>
                </c:pt>
                <c:pt idx="2241">
                  <c:v>37.35</c:v>
                </c:pt>
                <c:pt idx="2242">
                  <c:v>37.366666666666667</c:v>
                </c:pt>
                <c:pt idx="2243">
                  <c:v>37.383333333333333</c:v>
                </c:pt>
                <c:pt idx="2244">
                  <c:v>37.4</c:v>
                </c:pt>
                <c:pt idx="2245">
                  <c:v>37.416666666666664</c:v>
                </c:pt>
                <c:pt idx="2246">
                  <c:v>37.43333333333333</c:v>
                </c:pt>
                <c:pt idx="2247">
                  <c:v>37.450000000000003</c:v>
                </c:pt>
                <c:pt idx="2248">
                  <c:v>37.466666666666669</c:v>
                </c:pt>
                <c:pt idx="2249">
                  <c:v>37.483333333333334</c:v>
                </c:pt>
                <c:pt idx="2250">
                  <c:v>37.5</c:v>
                </c:pt>
                <c:pt idx="2251">
                  <c:v>37.516666666666666</c:v>
                </c:pt>
                <c:pt idx="2252">
                  <c:v>37.533333333333331</c:v>
                </c:pt>
                <c:pt idx="2253">
                  <c:v>37.549999999999997</c:v>
                </c:pt>
                <c:pt idx="2254">
                  <c:v>37.56666666666667</c:v>
                </c:pt>
                <c:pt idx="2255">
                  <c:v>37.583333333333336</c:v>
                </c:pt>
                <c:pt idx="2256">
                  <c:v>37.6</c:v>
                </c:pt>
                <c:pt idx="2257">
                  <c:v>37.616666666666667</c:v>
                </c:pt>
                <c:pt idx="2258">
                  <c:v>37.633333333333333</c:v>
                </c:pt>
                <c:pt idx="2259">
                  <c:v>37.65</c:v>
                </c:pt>
                <c:pt idx="2260">
                  <c:v>37.666666666666664</c:v>
                </c:pt>
                <c:pt idx="2261">
                  <c:v>37.68333333333333</c:v>
                </c:pt>
                <c:pt idx="2262">
                  <c:v>37.700000000000003</c:v>
                </c:pt>
                <c:pt idx="2263">
                  <c:v>37.716666666666669</c:v>
                </c:pt>
                <c:pt idx="2264">
                  <c:v>37.733333333333334</c:v>
                </c:pt>
                <c:pt idx="2265">
                  <c:v>37.75</c:v>
                </c:pt>
                <c:pt idx="2266">
                  <c:v>37.766666666666666</c:v>
                </c:pt>
                <c:pt idx="2267">
                  <c:v>37.783333333333331</c:v>
                </c:pt>
                <c:pt idx="2268">
                  <c:v>37.799999999999997</c:v>
                </c:pt>
                <c:pt idx="2269">
                  <c:v>37.81666666666667</c:v>
                </c:pt>
                <c:pt idx="2270">
                  <c:v>37.833333333333336</c:v>
                </c:pt>
                <c:pt idx="2271">
                  <c:v>37.85</c:v>
                </c:pt>
                <c:pt idx="2272">
                  <c:v>37.866666666666667</c:v>
                </c:pt>
                <c:pt idx="2273">
                  <c:v>37.883333333333333</c:v>
                </c:pt>
                <c:pt idx="2274">
                  <c:v>37.9</c:v>
                </c:pt>
                <c:pt idx="2275">
                  <c:v>37.916666666666664</c:v>
                </c:pt>
                <c:pt idx="2276">
                  <c:v>37.93333333333333</c:v>
                </c:pt>
                <c:pt idx="2277">
                  <c:v>37.950000000000003</c:v>
                </c:pt>
                <c:pt idx="2278">
                  <c:v>37.966666666666669</c:v>
                </c:pt>
                <c:pt idx="2279">
                  <c:v>37.983333333333334</c:v>
                </c:pt>
                <c:pt idx="2280">
                  <c:v>38</c:v>
                </c:pt>
                <c:pt idx="2281">
                  <c:v>38.016666666666666</c:v>
                </c:pt>
                <c:pt idx="2282">
                  <c:v>38.033333333333331</c:v>
                </c:pt>
                <c:pt idx="2283">
                  <c:v>38.049999999999997</c:v>
                </c:pt>
                <c:pt idx="2284">
                  <c:v>38.06666666666667</c:v>
                </c:pt>
                <c:pt idx="2285">
                  <c:v>38.083333333333336</c:v>
                </c:pt>
                <c:pt idx="2286">
                  <c:v>38.1</c:v>
                </c:pt>
                <c:pt idx="2287">
                  <c:v>38.116666666666667</c:v>
                </c:pt>
                <c:pt idx="2288">
                  <c:v>38.133333333333333</c:v>
                </c:pt>
                <c:pt idx="2289">
                  <c:v>38.15</c:v>
                </c:pt>
                <c:pt idx="2290">
                  <c:v>38.166666666666664</c:v>
                </c:pt>
                <c:pt idx="2291">
                  <c:v>38.18333333333333</c:v>
                </c:pt>
                <c:pt idx="2292">
                  <c:v>38.200000000000003</c:v>
                </c:pt>
                <c:pt idx="2293">
                  <c:v>38.216666666666669</c:v>
                </c:pt>
                <c:pt idx="2294">
                  <c:v>38.233333333333334</c:v>
                </c:pt>
                <c:pt idx="2295">
                  <c:v>38.25</c:v>
                </c:pt>
                <c:pt idx="2296">
                  <c:v>38.266666666666666</c:v>
                </c:pt>
                <c:pt idx="2297">
                  <c:v>38.283333333333331</c:v>
                </c:pt>
                <c:pt idx="2298">
                  <c:v>38.299999999999997</c:v>
                </c:pt>
                <c:pt idx="2299">
                  <c:v>38.31666666666667</c:v>
                </c:pt>
                <c:pt idx="2300">
                  <c:v>38.333333333333336</c:v>
                </c:pt>
                <c:pt idx="2301">
                  <c:v>38.35</c:v>
                </c:pt>
                <c:pt idx="2302">
                  <c:v>38.366666666666667</c:v>
                </c:pt>
                <c:pt idx="2303">
                  <c:v>38.383333333333333</c:v>
                </c:pt>
                <c:pt idx="2304">
                  <c:v>38.4</c:v>
                </c:pt>
                <c:pt idx="2305">
                  <c:v>38.416666666666664</c:v>
                </c:pt>
                <c:pt idx="2306">
                  <c:v>38.43333333333333</c:v>
                </c:pt>
                <c:pt idx="2307">
                  <c:v>38.450000000000003</c:v>
                </c:pt>
                <c:pt idx="2308">
                  <c:v>38.466666666666669</c:v>
                </c:pt>
                <c:pt idx="2309">
                  <c:v>38.483333333333334</c:v>
                </c:pt>
                <c:pt idx="2310">
                  <c:v>38.5</c:v>
                </c:pt>
                <c:pt idx="2311">
                  <c:v>38.516666666666666</c:v>
                </c:pt>
                <c:pt idx="2312">
                  <c:v>38.533333333333331</c:v>
                </c:pt>
                <c:pt idx="2313">
                  <c:v>38.549999999999997</c:v>
                </c:pt>
                <c:pt idx="2314">
                  <c:v>38.56666666666667</c:v>
                </c:pt>
                <c:pt idx="2315">
                  <c:v>38.583333333333336</c:v>
                </c:pt>
                <c:pt idx="2316">
                  <c:v>38.6</c:v>
                </c:pt>
                <c:pt idx="2317">
                  <c:v>38.616666666666667</c:v>
                </c:pt>
                <c:pt idx="2318">
                  <c:v>38.633333333333333</c:v>
                </c:pt>
                <c:pt idx="2319">
                  <c:v>38.65</c:v>
                </c:pt>
                <c:pt idx="2320">
                  <c:v>38.666666666666664</c:v>
                </c:pt>
                <c:pt idx="2321">
                  <c:v>38.68333333333333</c:v>
                </c:pt>
                <c:pt idx="2322">
                  <c:v>38.700000000000003</c:v>
                </c:pt>
                <c:pt idx="2323">
                  <c:v>38.716666666666669</c:v>
                </c:pt>
                <c:pt idx="2324">
                  <c:v>38.733333333333334</c:v>
                </c:pt>
                <c:pt idx="2325">
                  <c:v>38.75</c:v>
                </c:pt>
                <c:pt idx="2326">
                  <c:v>38.766666666666666</c:v>
                </c:pt>
                <c:pt idx="2327">
                  <c:v>38.783333333333331</c:v>
                </c:pt>
                <c:pt idx="2328">
                  <c:v>38.799999999999997</c:v>
                </c:pt>
                <c:pt idx="2329">
                  <c:v>38.81666666666667</c:v>
                </c:pt>
                <c:pt idx="2330">
                  <c:v>38.833333333333336</c:v>
                </c:pt>
                <c:pt idx="2331">
                  <c:v>38.85</c:v>
                </c:pt>
                <c:pt idx="2332">
                  <c:v>38.866666666666667</c:v>
                </c:pt>
                <c:pt idx="2333">
                  <c:v>38.883333333333333</c:v>
                </c:pt>
                <c:pt idx="2334">
                  <c:v>38.9</c:v>
                </c:pt>
                <c:pt idx="2335">
                  <c:v>38.916666666666664</c:v>
                </c:pt>
                <c:pt idx="2336">
                  <c:v>38.93333333333333</c:v>
                </c:pt>
                <c:pt idx="2337">
                  <c:v>38.950000000000003</c:v>
                </c:pt>
                <c:pt idx="2338">
                  <c:v>38.966666666666669</c:v>
                </c:pt>
                <c:pt idx="2339">
                  <c:v>38.983333333333334</c:v>
                </c:pt>
                <c:pt idx="2340">
                  <c:v>39</c:v>
                </c:pt>
                <c:pt idx="2341">
                  <c:v>39.016666666666666</c:v>
                </c:pt>
                <c:pt idx="2342">
                  <c:v>39.033333333333331</c:v>
                </c:pt>
                <c:pt idx="2343">
                  <c:v>39.049999999999997</c:v>
                </c:pt>
                <c:pt idx="2344">
                  <c:v>39.06666666666667</c:v>
                </c:pt>
                <c:pt idx="2345">
                  <c:v>39.083333333333336</c:v>
                </c:pt>
                <c:pt idx="2346">
                  <c:v>39.1</c:v>
                </c:pt>
                <c:pt idx="2347">
                  <c:v>39.116666666666667</c:v>
                </c:pt>
                <c:pt idx="2348">
                  <c:v>39.133333333333333</c:v>
                </c:pt>
                <c:pt idx="2349">
                  <c:v>39.15</c:v>
                </c:pt>
                <c:pt idx="2350">
                  <c:v>39.166666666666664</c:v>
                </c:pt>
                <c:pt idx="2351">
                  <c:v>39.18333333333333</c:v>
                </c:pt>
                <c:pt idx="2352">
                  <c:v>39.200000000000003</c:v>
                </c:pt>
                <c:pt idx="2353">
                  <c:v>39.216666666666669</c:v>
                </c:pt>
                <c:pt idx="2354">
                  <c:v>39.233333333333334</c:v>
                </c:pt>
                <c:pt idx="2355">
                  <c:v>39.25</c:v>
                </c:pt>
                <c:pt idx="2356">
                  <c:v>39.266666666666666</c:v>
                </c:pt>
                <c:pt idx="2357">
                  <c:v>39.283333333333331</c:v>
                </c:pt>
                <c:pt idx="2358">
                  <c:v>39.299999999999997</c:v>
                </c:pt>
                <c:pt idx="2359">
                  <c:v>39.31666666666667</c:v>
                </c:pt>
                <c:pt idx="2360">
                  <c:v>39.333333333333336</c:v>
                </c:pt>
                <c:pt idx="2361">
                  <c:v>39.35</c:v>
                </c:pt>
                <c:pt idx="2362">
                  <c:v>39.366666666666667</c:v>
                </c:pt>
                <c:pt idx="2363">
                  <c:v>39.383333333333333</c:v>
                </c:pt>
                <c:pt idx="2364">
                  <c:v>39.4</c:v>
                </c:pt>
                <c:pt idx="2365">
                  <c:v>39.416666666666664</c:v>
                </c:pt>
                <c:pt idx="2366">
                  <c:v>39.43333333333333</c:v>
                </c:pt>
                <c:pt idx="2367">
                  <c:v>39.450000000000003</c:v>
                </c:pt>
                <c:pt idx="2368">
                  <c:v>39.466666666666669</c:v>
                </c:pt>
                <c:pt idx="2369">
                  <c:v>39.483333333333334</c:v>
                </c:pt>
                <c:pt idx="2370">
                  <c:v>39.5</c:v>
                </c:pt>
                <c:pt idx="2371">
                  <c:v>39.516666666666666</c:v>
                </c:pt>
                <c:pt idx="2372">
                  <c:v>39.533333333333331</c:v>
                </c:pt>
                <c:pt idx="2373">
                  <c:v>39.549999999999997</c:v>
                </c:pt>
                <c:pt idx="2374">
                  <c:v>39.56666666666667</c:v>
                </c:pt>
                <c:pt idx="2375">
                  <c:v>39.583333333333336</c:v>
                </c:pt>
                <c:pt idx="2376">
                  <c:v>39.6</c:v>
                </c:pt>
                <c:pt idx="2377">
                  <c:v>39.616666666666667</c:v>
                </c:pt>
                <c:pt idx="2378">
                  <c:v>39.633333333333333</c:v>
                </c:pt>
                <c:pt idx="2379">
                  <c:v>39.65</c:v>
                </c:pt>
                <c:pt idx="2380">
                  <c:v>39.666666666666664</c:v>
                </c:pt>
                <c:pt idx="2381">
                  <c:v>39.68333333333333</c:v>
                </c:pt>
                <c:pt idx="2382">
                  <c:v>39.700000000000003</c:v>
                </c:pt>
                <c:pt idx="2383">
                  <c:v>39.716666666666669</c:v>
                </c:pt>
                <c:pt idx="2384">
                  <c:v>39.733333333333334</c:v>
                </c:pt>
                <c:pt idx="2385">
                  <c:v>39.75</c:v>
                </c:pt>
                <c:pt idx="2386">
                  <c:v>39.766666666666666</c:v>
                </c:pt>
                <c:pt idx="2387">
                  <c:v>39.783333333333331</c:v>
                </c:pt>
                <c:pt idx="2388">
                  <c:v>39.799999999999997</c:v>
                </c:pt>
                <c:pt idx="2389">
                  <c:v>39.81666666666667</c:v>
                </c:pt>
                <c:pt idx="2390">
                  <c:v>39.833333333333336</c:v>
                </c:pt>
                <c:pt idx="2391">
                  <c:v>39.85</c:v>
                </c:pt>
                <c:pt idx="2392">
                  <c:v>39.866666666666667</c:v>
                </c:pt>
                <c:pt idx="2393">
                  <c:v>39.883333333333333</c:v>
                </c:pt>
                <c:pt idx="2394">
                  <c:v>39.9</c:v>
                </c:pt>
                <c:pt idx="2395">
                  <c:v>39.916666666666664</c:v>
                </c:pt>
                <c:pt idx="2396">
                  <c:v>39.93333333333333</c:v>
                </c:pt>
                <c:pt idx="2397">
                  <c:v>39.950000000000003</c:v>
                </c:pt>
                <c:pt idx="2398">
                  <c:v>39.966666666666669</c:v>
                </c:pt>
                <c:pt idx="2399">
                  <c:v>39.983333333333334</c:v>
                </c:pt>
                <c:pt idx="2400">
                  <c:v>40</c:v>
                </c:pt>
                <c:pt idx="2401">
                  <c:v>40.016666666666666</c:v>
                </c:pt>
                <c:pt idx="2402">
                  <c:v>40.033333333333331</c:v>
                </c:pt>
                <c:pt idx="2403">
                  <c:v>40.049999999999997</c:v>
                </c:pt>
                <c:pt idx="2404">
                  <c:v>40.06666666666667</c:v>
                </c:pt>
                <c:pt idx="2405">
                  <c:v>40.083333333333336</c:v>
                </c:pt>
                <c:pt idx="2406">
                  <c:v>40.1</c:v>
                </c:pt>
                <c:pt idx="2407">
                  <c:v>40.116666666666667</c:v>
                </c:pt>
                <c:pt idx="2408">
                  <c:v>40.133333333333333</c:v>
                </c:pt>
                <c:pt idx="2409">
                  <c:v>40.15</c:v>
                </c:pt>
                <c:pt idx="2410">
                  <c:v>40.166666666666664</c:v>
                </c:pt>
                <c:pt idx="2411">
                  <c:v>40.18333333333333</c:v>
                </c:pt>
                <c:pt idx="2412">
                  <c:v>40.200000000000003</c:v>
                </c:pt>
                <c:pt idx="2413">
                  <c:v>40.216666666666669</c:v>
                </c:pt>
                <c:pt idx="2414">
                  <c:v>40.233333333333334</c:v>
                </c:pt>
                <c:pt idx="2415">
                  <c:v>40.25</c:v>
                </c:pt>
                <c:pt idx="2416">
                  <c:v>40.266666666666666</c:v>
                </c:pt>
                <c:pt idx="2417">
                  <c:v>40.283333333333331</c:v>
                </c:pt>
                <c:pt idx="2418">
                  <c:v>40.299999999999997</c:v>
                </c:pt>
                <c:pt idx="2419">
                  <c:v>40.31666666666667</c:v>
                </c:pt>
                <c:pt idx="2420">
                  <c:v>40.333333333333336</c:v>
                </c:pt>
                <c:pt idx="2421">
                  <c:v>40.35</c:v>
                </c:pt>
                <c:pt idx="2422">
                  <c:v>40.366666666666667</c:v>
                </c:pt>
                <c:pt idx="2423">
                  <c:v>40.383333333333333</c:v>
                </c:pt>
                <c:pt idx="2424">
                  <c:v>40.4</c:v>
                </c:pt>
                <c:pt idx="2425">
                  <c:v>40.416666666666664</c:v>
                </c:pt>
                <c:pt idx="2426">
                  <c:v>40.43333333333333</c:v>
                </c:pt>
                <c:pt idx="2427">
                  <c:v>40.450000000000003</c:v>
                </c:pt>
                <c:pt idx="2428">
                  <c:v>40.466666666666669</c:v>
                </c:pt>
                <c:pt idx="2429">
                  <c:v>40.483333333333334</c:v>
                </c:pt>
                <c:pt idx="2430">
                  <c:v>40.5</c:v>
                </c:pt>
                <c:pt idx="2431">
                  <c:v>40.516666666666666</c:v>
                </c:pt>
                <c:pt idx="2432">
                  <c:v>40.533333333333331</c:v>
                </c:pt>
                <c:pt idx="2433">
                  <c:v>40.549999999999997</c:v>
                </c:pt>
                <c:pt idx="2434">
                  <c:v>40.56666666666667</c:v>
                </c:pt>
                <c:pt idx="2435">
                  <c:v>40.583333333333336</c:v>
                </c:pt>
                <c:pt idx="2436">
                  <c:v>40.6</c:v>
                </c:pt>
                <c:pt idx="2437">
                  <c:v>40.616666666666667</c:v>
                </c:pt>
                <c:pt idx="2438">
                  <c:v>40.633333333333333</c:v>
                </c:pt>
                <c:pt idx="2439">
                  <c:v>40.65</c:v>
                </c:pt>
                <c:pt idx="2440">
                  <c:v>40.666666666666664</c:v>
                </c:pt>
                <c:pt idx="2441">
                  <c:v>40.68333333333333</c:v>
                </c:pt>
                <c:pt idx="2442">
                  <c:v>40.700000000000003</c:v>
                </c:pt>
                <c:pt idx="2443">
                  <c:v>40.716666666666669</c:v>
                </c:pt>
                <c:pt idx="2444">
                  <c:v>40.733333333333334</c:v>
                </c:pt>
                <c:pt idx="2445">
                  <c:v>40.75</c:v>
                </c:pt>
                <c:pt idx="2446">
                  <c:v>40.766666666666666</c:v>
                </c:pt>
                <c:pt idx="2447">
                  <c:v>40.783333333333331</c:v>
                </c:pt>
                <c:pt idx="2448">
                  <c:v>40.799999999999997</c:v>
                </c:pt>
                <c:pt idx="2449">
                  <c:v>40.81666666666667</c:v>
                </c:pt>
                <c:pt idx="2450">
                  <c:v>40.833333333333336</c:v>
                </c:pt>
                <c:pt idx="2451">
                  <c:v>40.85</c:v>
                </c:pt>
                <c:pt idx="2452">
                  <c:v>40.866666666666667</c:v>
                </c:pt>
                <c:pt idx="2453">
                  <c:v>40.883333333333333</c:v>
                </c:pt>
                <c:pt idx="2454">
                  <c:v>40.9</c:v>
                </c:pt>
                <c:pt idx="2455">
                  <c:v>40.916666666666664</c:v>
                </c:pt>
                <c:pt idx="2456">
                  <c:v>40.93333333333333</c:v>
                </c:pt>
                <c:pt idx="2457">
                  <c:v>40.950000000000003</c:v>
                </c:pt>
                <c:pt idx="2458">
                  <c:v>40.966666666666669</c:v>
                </c:pt>
                <c:pt idx="2459">
                  <c:v>40.983333333333334</c:v>
                </c:pt>
                <c:pt idx="2460">
                  <c:v>41</c:v>
                </c:pt>
                <c:pt idx="2461">
                  <c:v>41.016666666666666</c:v>
                </c:pt>
                <c:pt idx="2462">
                  <c:v>41.033333333333331</c:v>
                </c:pt>
                <c:pt idx="2463">
                  <c:v>41.05</c:v>
                </c:pt>
                <c:pt idx="2464">
                  <c:v>41.06666666666667</c:v>
                </c:pt>
                <c:pt idx="2465">
                  <c:v>41.083333333333336</c:v>
                </c:pt>
                <c:pt idx="2466">
                  <c:v>41.1</c:v>
                </c:pt>
                <c:pt idx="2467">
                  <c:v>41.116666666666667</c:v>
                </c:pt>
                <c:pt idx="2468">
                  <c:v>41.133333333333333</c:v>
                </c:pt>
                <c:pt idx="2469">
                  <c:v>41.15</c:v>
                </c:pt>
                <c:pt idx="2470">
                  <c:v>41.166666666666664</c:v>
                </c:pt>
                <c:pt idx="2471">
                  <c:v>41.18333333333333</c:v>
                </c:pt>
                <c:pt idx="2472">
                  <c:v>41.2</c:v>
                </c:pt>
                <c:pt idx="2473">
                  <c:v>41.216666666666669</c:v>
                </c:pt>
                <c:pt idx="2474">
                  <c:v>41.233333333333334</c:v>
                </c:pt>
                <c:pt idx="2475">
                  <c:v>41.25</c:v>
                </c:pt>
                <c:pt idx="2476">
                  <c:v>41.266666666666666</c:v>
                </c:pt>
                <c:pt idx="2477">
                  <c:v>41.283333333333331</c:v>
                </c:pt>
                <c:pt idx="2478">
                  <c:v>41.3</c:v>
                </c:pt>
                <c:pt idx="2479">
                  <c:v>41.31666666666667</c:v>
                </c:pt>
                <c:pt idx="2480">
                  <c:v>41.333333333333336</c:v>
                </c:pt>
                <c:pt idx="2481">
                  <c:v>41.35</c:v>
                </c:pt>
                <c:pt idx="2482">
                  <c:v>41.366666666666667</c:v>
                </c:pt>
                <c:pt idx="2483">
                  <c:v>41.383333333333333</c:v>
                </c:pt>
                <c:pt idx="2484">
                  <c:v>41.4</c:v>
                </c:pt>
                <c:pt idx="2485">
                  <c:v>41.416666666666664</c:v>
                </c:pt>
                <c:pt idx="2486">
                  <c:v>41.43333333333333</c:v>
                </c:pt>
                <c:pt idx="2487">
                  <c:v>41.45</c:v>
                </c:pt>
                <c:pt idx="2488">
                  <c:v>41.466666666666669</c:v>
                </c:pt>
                <c:pt idx="2489">
                  <c:v>41.483333333333334</c:v>
                </c:pt>
                <c:pt idx="2490">
                  <c:v>41.5</c:v>
                </c:pt>
                <c:pt idx="2491">
                  <c:v>41.516666666666666</c:v>
                </c:pt>
                <c:pt idx="2492">
                  <c:v>41.533333333333331</c:v>
                </c:pt>
                <c:pt idx="2493">
                  <c:v>41.55</c:v>
                </c:pt>
                <c:pt idx="2494">
                  <c:v>41.56666666666667</c:v>
                </c:pt>
                <c:pt idx="2495">
                  <c:v>41.583333333333336</c:v>
                </c:pt>
                <c:pt idx="2496">
                  <c:v>41.6</c:v>
                </c:pt>
                <c:pt idx="2497">
                  <c:v>41.616666666666667</c:v>
                </c:pt>
                <c:pt idx="2498">
                  <c:v>41.633333333333333</c:v>
                </c:pt>
                <c:pt idx="2499">
                  <c:v>41.65</c:v>
                </c:pt>
                <c:pt idx="2500">
                  <c:v>41.666666666666664</c:v>
                </c:pt>
                <c:pt idx="2501">
                  <c:v>41.68333333333333</c:v>
                </c:pt>
                <c:pt idx="2502">
                  <c:v>41.7</c:v>
                </c:pt>
                <c:pt idx="2503">
                  <c:v>41.716666666666669</c:v>
                </c:pt>
                <c:pt idx="2504">
                  <c:v>41.733333333333334</c:v>
                </c:pt>
                <c:pt idx="2505">
                  <c:v>41.75</c:v>
                </c:pt>
                <c:pt idx="2506">
                  <c:v>41.766666666666666</c:v>
                </c:pt>
                <c:pt idx="2507">
                  <c:v>41.783333333333331</c:v>
                </c:pt>
                <c:pt idx="2508">
                  <c:v>41.8</c:v>
                </c:pt>
                <c:pt idx="2509">
                  <c:v>41.81666666666667</c:v>
                </c:pt>
                <c:pt idx="2510">
                  <c:v>41.833333333333336</c:v>
                </c:pt>
                <c:pt idx="2511">
                  <c:v>41.85</c:v>
                </c:pt>
                <c:pt idx="2512">
                  <c:v>41.866666666666667</c:v>
                </c:pt>
                <c:pt idx="2513">
                  <c:v>41.883333333333333</c:v>
                </c:pt>
                <c:pt idx="2514">
                  <c:v>41.9</c:v>
                </c:pt>
                <c:pt idx="2515">
                  <c:v>41.916666666666664</c:v>
                </c:pt>
                <c:pt idx="2516">
                  <c:v>41.93333333333333</c:v>
                </c:pt>
                <c:pt idx="2517">
                  <c:v>41.95</c:v>
                </c:pt>
                <c:pt idx="2518">
                  <c:v>41.966666666666669</c:v>
                </c:pt>
                <c:pt idx="2519">
                  <c:v>41.983333333333334</c:v>
                </c:pt>
                <c:pt idx="2520">
                  <c:v>42</c:v>
                </c:pt>
                <c:pt idx="2521">
                  <c:v>42.016666666666666</c:v>
                </c:pt>
                <c:pt idx="2522">
                  <c:v>42.033333333333331</c:v>
                </c:pt>
                <c:pt idx="2523">
                  <c:v>42.05</c:v>
                </c:pt>
                <c:pt idx="2524">
                  <c:v>42.06666666666667</c:v>
                </c:pt>
                <c:pt idx="2525">
                  <c:v>42.083333333333336</c:v>
                </c:pt>
                <c:pt idx="2526">
                  <c:v>42.1</c:v>
                </c:pt>
                <c:pt idx="2527">
                  <c:v>42.116666666666667</c:v>
                </c:pt>
                <c:pt idx="2528">
                  <c:v>42.133333333333333</c:v>
                </c:pt>
                <c:pt idx="2529">
                  <c:v>42.15</c:v>
                </c:pt>
                <c:pt idx="2530">
                  <c:v>42.166666666666664</c:v>
                </c:pt>
                <c:pt idx="2531">
                  <c:v>42.18333333333333</c:v>
                </c:pt>
                <c:pt idx="2532">
                  <c:v>42.2</c:v>
                </c:pt>
                <c:pt idx="2533">
                  <c:v>42.216666666666669</c:v>
                </c:pt>
                <c:pt idx="2534">
                  <c:v>42.233333333333334</c:v>
                </c:pt>
                <c:pt idx="2535">
                  <c:v>42.25</c:v>
                </c:pt>
                <c:pt idx="2536">
                  <c:v>42.266666666666666</c:v>
                </c:pt>
                <c:pt idx="2537">
                  <c:v>42.283333333333331</c:v>
                </c:pt>
                <c:pt idx="2538">
                  <c:v>42.3</c:v>
                </c:pt>
                <c:pt idx="2539">
                  <c:v>42.31666666666667</c:v>
                </c:pt>
                <c:pt idx="2540">
                  <c:v>42.333333333333336</c:v>
                </c:pt>
                <c:pt idx="2541">
                  <c:v>42.35</c:v>
                </c:pt>
                <c:pt idx="2542">
                  <c:v>42.366666666666667</c:v>
                </c:pt>
                <c:pt idx="2543">
                  <c:v>42.383333333333333</c:v>
                </c:pt>
                <c:pt idx="2544">
                  <c:v>42.4</c:v>
                </c:pt>
                <c:pt idx="2545">
                  <c:v>42.416666666666664</c:v>
                </c:pt>
                <c:pt idx="2546">
                  <c:v>42.43333333333333</c:v>
                </c:pt>
                <c:pt idx="2547">
                  <c:v>42.45</c:v>
                </c:pt>
                <c:pt idx="2548">
                  <c:v>42.466666666666669</c:v>
                </c:pt>
                <c:pt idx="2549">
                  <c:v>42.483333333333334</c:v>
                </c:pt>
                <c:pt idx="2550">
                  <c:v>42.5</c:v>
                </c:pt>
                <c:pt idx="2551">
                  <c:v>42.516666666666666</c:v>
                </c:pt>
                <c:pt idx="2552">
                  <c:v>42.533333333333331</c:v>
                </c:pt>
                <c:pt idx="2553">
                  <c:v>42.55</c:v>
                </c:pt>
                <c:pt idx="2554">
                  <c:v>42.56666666666667</c:v>
                </c:pt>
                <c:pt idx="2555">
                  <c:v>42.583333333333336</c:v>
                </c:pt>
                <c:pt idx="2556">
                  <c:v>42.6</c:v>
                </c:pt>
                <c:pt idx="2557">
                  <c:v>42.616666666666667</c:v>
                </c:pt>
                <c:pt idx="2558">
                  <c:v>42.633333333333333</c:v>
                </c:pt>
                <c:pt idx="2559">
                  <c:v>42.65</c:v>
                </c:pt>
                <c:pt idx="2560">
                  <c:v>42.666666666666664</c:v>
                </c:pt>
                <c:pt idx="2561">
                  <c:v>42.68333333333333</c:v>
                </c:pt>
                <c:pt idx="2562">
                  <c:v>42.7</c:v>
                </c:pt>
                <c:pt idx="2563">
                  <c:v>42.716666666666669</c:v>
                </c:pt>
                <c:pt idx="2564">
                  <c:v>42.733333333333334</c:v>
                </c:pt>
                <c:pt idx="2565">
                  <c:v>42.75</c:v>
                </c:pt>
                <c:pt idx="2566">
                  <c:v>42.766666666666666</c:v>
                </c:pt>
                <c:pt idx="2567">
                  <c:v>42.783333333333331</c:v>
                </c:pt>
                <c:pt idx="2568">
                  <c:v>42.8</c:v>
                </c:pt>
                <c:pt idx="2569">
                  <c:v>42.81666666666667</c:v>
                </c:pt>
                <c:pt idx="2570">
                  <c:v>42.833333333333336</c:v>
                </c:pt>
                <c:pt idx="2571">
                  <c:v>42.85</c:v>
                </c:pt>
                <c:pt idx="2572">
                  <c:v>42.866666666666667</c:v>
                </c:pt>
                <c:pt idx="2573">
                  <c:v>42.883333333333333</c:v>
                </c:pt>
                <c:pt idx="2574">
                  <c:v>42.9</c:v>
                </c:pt>
                <c:pt idx="2575">
                  <c:v>42.916666666666664</c:v>
                </c:pt>
                <c:pt idx="2576">
                  <c:v>42.93333333333333</c:v>
                </c:pt>
                <c:pt idx="2577">
                  <c:v>42.95</c:v>
                </c:pt>
                <c:pt idx="2578">
                  <c:v>42.966666666666669</c:v>
                </c:pt>
                <c:pt idx="2579">
                  <c:v>42.983333333333334</c:v>
                </c:pt>
                <c:pt idx="2580">
                  <c:v>43</c:v>
                </c:pt>
                <c:pt idx="2581">
                  <c:v>43.016666666666666</c:v>
                </c:pt>
                <c:pt idx="2582">
                  <c:v>43.033333333333331</c:v>
                </c:pt>
                <c:pt idx="2583">
                  <c:v>43.05</c:v>
                </c:pt>
                <c:pt idx="2584">
                  <c:v>43.06666666666667</c:v>
                </c:pt>
                <c:pt idx="2585">
                  <c:v>43.083333333333336</c:v>
                </c:pt>
                <c:pt idx="2586">
                  <c:v>43.1</c:v>
                </c:pt>
                <c:pt idx="2587">
                  <c:v>43.116666666666667</c:v>
                </c:pt>
                <c:pt idx="2588">
                  <c:v>43.133333333333333</c:v>
                </c:pt>
                <c:pt idx="2589">
                  <c:v>43.15</c:v>
                </c:pt>
                <c:pt idx="2590">
                  <c:v>43.166666666666664</c:v>
                </c:pt>
                <c:pt idx="2591">
                  <c:v>43.18333333333333</c:v>
                </c:pt>
                <c:pt idx="2592">
                  <c:v>43.2</c:v>
                </c:pt>
                <c:pt idx="2593">
                  <c:v>43.216666666666669</c:v>
                </c:pt>
                <c:pt idx="2594">
                  <c:v>43.233333333333334</c:v>
                </c:pt>
                <c:pt idx="2595">
                  <c:v>43.25</c:v>
                </c:pt>
                <c:pt idx="2596">
                  <c:v>43.266666666666666</c:v>
                </c:pt>
                <c:pt idx="2597">
                  <c:v>43.283333333333331</c:v>
                </c:pt>
                <c:pt idx="2598">
                  <c:v>43.3</c:v>
                </c:pt>
                <c:pt idx="2599">
                  <c:v>43.31666666666667</c:v>
                </c:pt>
                <c:pt idx="2600">
                  <c:v>43.333333333333336</c:v>
                </c:pt>
                <c:pt idx="2601">
                  <c:v>43.35</c:v>
                </c:pt>
                <c:pt idx="2602">
                  <c:v>43.366666666666667</c:v>
                </c:pt>
                <c:pt idx="2603">
                  <c:v>43.383333333333333</c:v>
                </c:pt>
                <c:pt idx="2604">
                  <c:v>43.4</c:v>
                </c:pt>
                <c:pt idx="2605">
                  <c:v>43.416666666666664</c:v>
                </c:pt>
                <c:pt idx="2606">
                  <c:v>43.43333333333333</c:v>
                </c:pt>
                <c:pt idx="2607">
                  <c:v>43.45</c:v>
                </c:pt>
                <c:pt idx="2608">
                  <c:v>43.466666666666669</c:v>
                </c:pt>
                <c:pt idx="2609">
                  <c:v>43.483333333333334</c:v>
                </c:pt>
                <c:pt idx="2610">
                  <c:v>43.5</c:v>
                </c:pt>
                <c:pt idx="2611">
                  <c:v>43.516666666666666</c:v>
                </c:pt>
                <c:pt idx="2612">
                  <c:v>43.533333333333331</c:v>
                </c:pt>
                <c:pt idx="2613">
                  <c:v>43.55</c:v>
                </c:pt>
                <c:pt idx="2614">
                  <c:v>43.56666666666667</c:v>
                </c:pt>
                <c:pt idx="2615">
                  <c:v>43.583333333333336</c:v>
                </c:pt>
                <c:pt idx="2616">
                  <c:v>43.6</c:v>
                </c:pt>
                <c:pt idx="2617">
                  <c:v>43.616666666666667</c:v>
                </c:pt>
                <c:pt idx="2618">
                  <c:v>43.633333333333333</c:v>
                </c:pt>
                <c:pt idx="2619">
                  <c:v>43.65</c:v>
                </c:pt>
                <c:pt idx="2620">
                  <c:v>43.666666666666664</c:v>
                </c:pt>
                <c:pt idx="2621">
                  <c:v>43.68333333333333</c:v>
                </c:pt>
                <c:pt idx="2622">
                  <c:v>43.7</c:v>
                </c:pt>
                <c:pt idx="2623">
                  <c:v>43.716666666666669</c:v>
                </c:pt>
                <c:pt idx="2624">
                  <c:v>43.733333333333334</c:v>
                </c:pt>
                <c:pt idx="2625">
                  <c:v>43.75</c:v>
                </c:pt>
                <c:pt idx="2626">
                  <c:v>43.766666666666666</c:v>
                </c:pt>
                <c:pt idx="2627">
                  <c:v>43.783333333333331</c:v>
                </c:pt>
                <c:pt idx="2628">
                  <c:v>43.8</c:v>
                </c:pt>
                <c:pt idx="2629">
                  <c:v>43.81666666666667</c:v>
                </c:pt>
                <c:pt idx="2630">
                  <c:v>43.833333333333336</c:v>
                </c:pt>
                <c:pt idx="2631">
                  <c:v>43.85</c:v>
                </c:pt>
                <c:pt idx="2632">
                  <c:v>43.866666666666667</c:v>
                </c:pt>
                <c:pt idx="2633">
                  <c:v>43.883333333333333</c:v>
                </c:pt>
                <c:pt idx="2634">
                  <c:v>43.9</c:v>
                </c:pt>
                <c:pt idx="2635">
                  <c:v>43.916666666666664</c:v>
                </c:pt>
                <c:pt idx="2636">
                  <c:v>43.93333333333333</c:v>
                </c:pt>
                <c:pt idx="2637">
                  <c:v>43.95</c:v>
                </c:pt>
                <c:pt idx="2638">
                  <c:v>43.966666666666669</c:v>
                </c:pt>
                <c:pt idx="2639">
                  <c:v>43.983333333333334</c:v>
                </c:pt>
                <c:pt idx="2640">
                  <c:v>44</c:v>
                </c:pt>
                <c:pt idx="2641">
                  <c:v>44.016666666666666</c:v>
                </c:pt>
                <c:pt idx="2642">
                  <c:v>44.033333333333331</c:v>
                </c:pt>
                <c:pt idx="2643">
                  <c:v>44.05</c:v>
                </c:pt>
                <c:pt idx="2644">
                  <c:v>44.06666666666667</c:v>
                </c:pt>
                <c:pt idx="2645">
                  <c:v>44.083333333333336</c:v>
                </c:pt>
                <c:pt idx="2646">
                  <c:v>44.1</c:v>
                </c:pt>
                <c:pt idx="2647">
                  <c:v>44.116666666666667</c:v>
                </c:pt>
                <c:pt idx="2648">
                  <c:v>44.133333333333333</c:v>
                </c:pt>
                <c:pt idx="2649">
                  <c:v>44.15</c:v>
                </c:pt>
                <c:pt idx="2650">
                  <c:v>44.166666666666664</c:v>
                </c:pt>
                <c:pt idx="2651">
                  <c:v>44.18333333333333</c:v>
                </c:pt>
                <c:pt idx="2652">
                  <c:v>44.2</c:v>
                </c:pt>
                <c:pt idx="2653">
                  <c:v>44.216666666666669</c:v>
                </c:pt>
                <c:pt idx="2654">
                  <c:v>44.233333333333334</c:v>
                </c:pt>
                <c:pt idx="2655">
                  <c:v>44.25</c:v>
                </c:pt>
                <c:pt idx="2656">
                  <c:v>44.266666666666666</c:v>
                </c:pt>
                <c:pt idx="2657">
                  <c:v>44.283333333333331</c:v>
                </c:pt>
                <c:pt idx="2658">
                  <c:v>44.3</c:v>
                </c:pt>
                <c:pt idx="2659">
                  <c:v>44.31666666666667</c:v>
                </c:pt>
                <c:pt idx="2660">
                  <c:v>44.333333333333336</c:v>
                </c:pt>
                <c:pt idx="2661">
                  <c:v>44.35</c:v>
                </c:pt>
                <c:pt idx="2662">
                  <c:v>44.366666666666667</c:v>
                </c:pt>
                <c:pt idx="2663">
                  <c:v>44.383333333333333</c:v>
                </c:pt>
                <c:pt idx="2664">
                  <c:v>44.4</c:v>
                </c:pt>
                <c:pt idx="2665">
                  <c:v>44.416666666666664</c:v>
                </c:pt>
                <c:pt idx="2666">
                  <c:v>44.43333333333333</c:v>
                </c:pt>
                <c:pt idx="2667">
                  <c:v>44.45</c:v>
                </c:pt>
                <c:pt idx="2668">
                  <c:v>44.466666666666669</c:v>
                </c:pt>
                <c:pt idx="2669">
                  <c:v>44.483333333333334</c:v>
                </c:pt>
                <c:pt idx="2670">
                  <c:v>44.5</c:v>
                </c:pt>
                <c:pt idx="2671">
                  <c:v>44.516666666666666</c:v>
                </c:pt>
                <c:pt idx="2672">
                  <c:v>44.533333333333331</c:v>
                </c:pt>
                <c:pt idx="2673">
                  <c:v>44.55</c:v>
                </c:pt>
                <c:pt idx="2674">
                  <c:v>44.56666666666667</c:v>
                </c:pt>
                <c:pt idx="2675">
                  <c:v>44.583333333333336</c:v>
                </c:pt>
                <c:pt idx="2676">
                  <c:v>44.6</c:v>
                </c:pt>
                <c:pt idx="2677">
                  <c:v>44.616666666666667</c:v>
                </c:pt>
                <c:pt idx="2678">
                  <c:v>44.633333333333333</c:v>
                </c:pt>
                <c:pt idx="2679">
                  <c:v>44.65</c:v>
                </c:pt>
                <c:pt idx="2680">
                  <c:v>44.666666666666664</c:v>
                </c:pt>
                <c:pt idx="2681">
                  <c:v>44.68333333333333</c:v>
                </c:pt>
                <c:pt idx="2682">
                  <c:v>44.7</c:v>
                </c:pt>
                <c:pt idx="2683">
                  <c:v>44.716666666666669</c:v>
                </c:pt>
                <c:pt idx="2684">
                  <c:v>44.733333333333334</c:v>
                </c:pt>
                <c:pt idx="2685">
                  <c:v>44.75</c:v>
                </c:pt>
                <c:pt idx="2686">
                  <c:v>44.766666666666666</c:v>
                </c:pt>
                <c:pt idx="2687">
                  <c:v>44.783333333333331</c:v>
                </c:pt>
                <c:pt idx="2688">
                  <c:v>44.8</c:v>
                </c:pt>
                <c:pt idx="2689">
                  <c:v>44.81666666666667</c:v>
                </c:pt>
                <c:pt idx="2690">
                  <c:v>44.833333333333336</c:v>
                </c:pt>
                <c:pt idx="2691">
                  <c:v>44.85</c:v>
                </c:pt>
                <c:pt idx="2692">
                  <c:v>44.866666666666667</c:v>
                </c:pt>
                <c:pt idx="2693">
                  <c:v>44.883333333333333</c:v>
                </c:pt>
                <c:pt idx="2694">
                  <c:v>44.9</c:v>
                </c:pt>
                <c:pt idx="2695">
                  <c:v>44.916666666666664</c:v>
                </c:pt>
                <c:pt idx="2696">
                  <c:v>44.93333333333333</c:v>
                </c:pt>
                <c:pt idx="2697">
                  <c:v>44.95</c:v>
                </c:pt>
                <c:pt idx="2698">
                  <c:v>44.966666666666669</c:v>
                </c:pt>
                <c:pt idx="2699">
                  <c:v>44.983333333333334</c:v>
                </c:pt>
                <c:pt idx="2700">
                  <c:v>45</c:v>
                </c:pt>
                <c:pt idx="2701">
                  <c:v>45.016666666666666</c:v>
                </c:pt>
                <c:pt idx="2702">
                  <c:v>45.033333333333331</c:v>
                </c:pt>
                <c:pt idx="2703">
                  <c:v>45.05</c:v>
                </c:pt>
                <c:pt idx="2704">
                  <c:v>45.06666666666667</c:v>
                </c:pt>
                <c:pt idx="2705">
                  <c:v>45.083333333333336</c:v>
                </c:pt>
                <c:pt idx="2706">
                  <c:v>45.1</c:v>
                </c:pt>
                <c:pt idx="2707">
                  <c:v>45.116666666666667</c:v>
                </c:pt>
                <c:pt idx="2708">
                  <c:v>45.133333333333333</c:v>
                </c:pt>
                <c:pt idx="2709">
                  <c:v>45.15</c:v>
                </c:pt>
                <c:pt idx="2710">
                  <c:v>45.166666666666664</c:v>
                </c:pt>
                <c:pt idx="2711">
                  <c:v>45.18333333333333</c:v>
                </c:pt>
                <c:pt idx="2712">
                  <c:v>45.2</c:v>
                </c:pt>
                <c:pt idx="2713">
                  <c:v>45.216666666666669</c:v>
                </c:pt>
                <c:pt idx="2714">
                  <c:v>45.233333333333334</c:v>
                </c:pt>
                <c:pt idx="2715">
                  <c:v>45.25</c:v>
                </c:pt>
                <c:pt idx="2716">
                  <c:v>45.266666666666666</c:v>
                </c:pt>
                <c:pt idx="2717">
                  <c:v>45.283333333333331</c:v>
                </c:pt>
                <c:pt idx="2718">
                  <c:v>45.3</c:v>
                </c:pt>
                <c:pt idx="2719">
                  <c:v>45.31666666666667</c:v>
                </c:pt>
                <c:pt idx="2720">
                  <c:v>45.333333333333336</c:v>
                </c:pt>
                <c:pt idx="2721">
                  <c:v>45.35</c:v>
                </c:pt>
                <c:pt idx="2722">
                  <c:v>45.366666666666667</c:v>
                </c:pt>
                <c:pt idx="2723">
                  <c:v>45.383333333333333</c:v>
                </c:pt>
                <c:pt idx="2724">
                  <c:v>45.4</c:v>
                </c:pt>
                <c:pt idx="2725">
                  <c:v>45.416666666666664</c:v>
                </c:pt>
                <c:pt idx="2726">
                  <c:v>45.43333333333333</c:v>
                </c:pt>
                <c:pt idx="2727">
                  <c:v>45.45</c:v>
                </c:pt>
                <c:pt idx="2728">
                  <c:v>45.466666666666669</c:v>
                </c:pt>
                <c:pt idx="2729">
                  <c:v>45.483333333333334</c:v>
                </c:pt>
                <c:pt idx="2730">
                  <c:v>45.5</c:v>
                </c:pt>
                <c:pt idx="2731">
                  <c:v>45.516666666666666</c:v>
                </c:pt>
                <c:pt idx="2732">
                  <c:v>45.533333333333331</c:v>
                </c:pt>
                <c:pt idx="2733">
                  <c:v>45.55</c:v>
                </c:pt>
                <c:pt idx="2734">
                  <c:v>45.56666666666667</c:v>
                </c:pt>
                <c:pt idx="2735">
                  <c:v>45.583333333333336</c:v>
                </c:pt>
                <c:pt idx="2736">
                  <c:v>45.6</c:v>
                </c:pt>
                <c:pt idx="2737">
                  <c:v>45.616666666666667</c:v>
                </c:pt>
                <c:pt idx="2738">
                  <c:v>45.633333333333333</c:v>
                </c:pt>
                <c:pt idx="2739">
                  <c:v>45.65</c:v>
                </c:pt>
                <c:pt idx="2740">
                  <c:v>45.666666666666664</c:v>
                </c:pt>
                <c:pt idx="2741">
                  <c:v>45.68333333333333</c:v>
                </c:pt>
                <c:pt idx="2742">
                  <c:v>45.7</c:v>
                </c:pt>
                <c:pt idx="2743">
                  <c:v>45.716666666666669</c:v>
                </c:pt>
                <c:pt idx="2744">
                  <c:v>45.733333333333334</c:v>
                </c:pt>
                <c:pt idx="2745">
                  <c:v>45.75</c:v>
                </c:pt>
                <c:pt idx="2746">
                  <c:v>45.766666666666666</c:v>
                </c:pt>
                <c:pt idx="2747">
                  <c:v>45.783333333333331</c:v>
                </c:pt>
                <c:pt idx="2748">
                  <c:v>45.8</c:v>
                </c:pt>
                <c:pt idx="2749">
                  <c:v>45.81666666666667</c:v>
                </c:pt>
                <c:pt idx="2750">
                  <c:v>45.833333333333336</c:v>
                </c:pt>
                <c:pt idx="2751">
                  <c:v>45.85</c:v>
                </c:pt>
                <c:pt idx="2752">
                  <c:v>45.866666666666667</c:v>
                </c:pt>
                <c:pt idx="2753">
                  <c:v>45.883333333333333</c:v>
                </c:pt>
                <c:pt idx="2754">
                  <c:v>45.9</c:v>
                </c:pt>
                <c:pt idx="2755">
                  <c:v>45.916666666666664</c:v>
                </c:pt>
                <c:pt idx="2756">
                  <c:v>45.93333333333333</c:v>
                </c:pt>
                <c:pt idx="2757">
                  <c:v>45.95</c:v>
                </c:pt>
                <c:pt idx="2758">
                  <c:v>45.966666666666669</c:v>
                </c:pt>
                <c:pt idx="2759">
                  <c:v>45.983333333333334</c:v>
                </c:pt>
                <c:pt idx="2760">
                  <c:v>46</c:v>
                </c:pt>
                <c:pt idx="2761">
                  <c:v>46.016666666666666</c:v>
                </c:pt>
                <c:pt idx="2762">
                  <c:v>46.033333333333331</c:v>
                </c:pt>
                <c:pt idx="2763">
                  <c:v>46.05</c:v>
                </c:pt>
                <c:pt idx="2764">
                  <c:v>46.06666666666667</c:v>
                </c:pt>
                <c:pt idx="2765">
                  <c:v>46.083333333333336</c:v>
                </c:pt>
                <c:pt idx="2766">
                  <c:v>46.1</c:v>
                </c:pt>
                <c:pt idx="2767">
                  <c:v>46.116666666666667</c:v>
                </c:pt>
                <c:pt idx="2768">
                  <c:v>46.133333333333333</c:v>
                </c:pt>
                <c:pt idx="2769">
                  <c:v>46.15</c:v>
                </c:pt>
                <c:pt idx="2770">
                  <c:v>46.166666666666664</c:v>
                </c:pt>
                <c:pt idx="2771">
                  <c:v>46.18333333333333</c:v>
                </c:pt>
                <c:pt idx="2772">
                  <c:v>46.2</c:v>
                </c:pt>
                <c:pt idx="2773">
                  <c:v>46.216666666666669</c:v>
                </c:pt>
                <c:pt idx="2774">
                  <c:v>46.233333333333334</c:v>
                </c:pt>
                <c:pt idx="2775">
                  <c:v>46.25</c:v>
                </c:pt>
                <c:pt idx="2776">
                  <c:v>46.266666666666666</c:v>
                </c:pt>
                <c:pt idx="2777">
                  <c:v>46.283333333333331</c:v>
                </c:pt>
                <c:pt idx="2778">
                  <c:v>46.3</c:v>
                </c:pt>
                <c:pt idx="2779">
                  <c:v>46.31666666666667</c:v>
                </c:pt>
                <c:pt idx="2780">
                  <c:v>46.333333333333336</c:v>
                </c:pt>
                <c:pt idx="2781">
                  <c:v>46.35</c:v>
                </c:pt>
                <c:pt idx="2782">
                  <c:v>46.366666666666667</c:v>
                </c:pt>
                <c:pt idx="2783">
                  <c:v>46.383333333333333</c:v>
                </c:pt>
                <c:pt idx="2784">
                  <c:v>46.4</c:v>
                </c:pt>
                <c:pt idx="2785">
                  <c:v>46.416666666666664</c:v>
                </c:pt>
                <c:pt idx="2786">
                  <c:v>46.43333333333333</c:v>
                </c:pt>
                <c:pt idx="2787">
                  <c:v>46.45</c:v>
                </c:pt>
                <c:pt idx="2788">
                  <c:v>46.466666666666669</c:v>
                </c:pt>
                <c:pt idx="2789">
                  <c:v>46.483333333333334</c:v>
                </c:pt>
                <c:pt idx="2790">
                  <c:v>46.5</c:v>
                </c:pt>
                <c:pt idx="2791">
                  <c:v>46.516666666666666</c:v>
                </c:pt>
                <c:pt idx="2792">
                  <c:v>46.533333333333331</c:v>
                </c:pt>
                <c:pt idx="2793">
                  <c:v>46.55</c:v>
                </c:pt>
                <c:pt idx="2794">
                  <c:v>46.56666666666667</c:v>
                </c:pt>
                <c:pt idx="2795">
                  <c:v>46.583333333333336</c:v>
                </c:pt>
                <c:pt idx="2796">
                  <c:v>46.6</c:v>
                </c:pt>
                <c:pt idx="2797">
                  <c:v>46.616666666666667</c:v>
                </c:pt>
                <c:pt idx="2798">
                  <c:v>46.633333333333333</c:v>
                </c:pt>
                <c:pt idx="2799">
                  <c:v>46.65</c:v>
                </c:pt>
                <c:pt idx="2800">
                  <c:v>46.666666666666664</c:v>
                </c:pt>
                <c:pt idx="2801">
                  <c:v>46.68333333333333</c:v>
                </c:pt>
                <c:pt idx="2802">
                  <c:v>46.7</c:v>
                </c:pt>
                <c:pt idx="2803">
                  <c:v>46.716666666666669</c:v>
                </c:pt>
                <c:pt idx="2804">
                  <c:v>46.733333333333334</c:v>
                </c:pt>
                <c:pt idx="2805">
                  <c:v>46.75</c:v>
                </c:pt>
                <c:pt idx="2806">
                  <c:v>46.766666666666666</c:v>
                </c:pt>
                <c:pt idx="2807">
                  <c:v>46.783333333333331</c:v>
                </c:pt>
                <c:pt idx="2808">
                  <c:v>46.8</c:v>
                </c:pt>
                <c:pt idx="2809">
                  <c:v>46.81666666666667</c:v>
                </c:pt>
                <c:pt idx="2810">
                  <c:v>46.833333333333336</c:v>
                </c:pt>
                <c:pt idx="2811">
                  <c:v>46.85</c:v>
                </c:pt>
                <c:pt idx="2812">
                  <c:v>46.866666666666667</c:v>
                </c:pt>
                <c:pt idx="2813">
                  <c:v>46.883333333333333</c:v>
                </c:pt>
                <c:pt idx="2814">
                  <c:v>46.9</c:v>
                </c:pt>
                <c:pt idx="2815">
                  <c:v>46.916666666666664</c:v>
                </c:pt>
                <c:pt idx="2816">
                  <c:v>46.93333333333333</c:v>
                </c:pt>
                <c:pt idx="2817">
                  <c:v>46.95</c:v>
                </c:pt>
                <c:pt idx="2818">
                  <c:v>46.966666666666669</c:v>
                </c:pt>
                <c:pt idx="2819">
                  <c:v>46.983333333333334</c:v>
                </c:pt>
                <c:pt idx="2820">
                  <c:v>47</c:v>
                </c:pt>
                <c:pt idx="2821">
                  <c:v>47.016666666666666</c:v>
                </c:pt>
                <c:pt idx="2822">
                  <c:v>47.033333333333331</c:v>
                </c:pt>
                <c:pt idx="2823">
                  <c:v>47.05</c:v>
                </c:pt>
                <c:pt idx="2824">
                  <c:v>47.06666666666667</c:v>
                </c:pt>
                <c:pt idx="2825">
                  <c:v>47.083333333333336</c:v>
                </c:pt>
                <c:pt idx="2826">
                  <c:v>47.1</c:v>
                </c:pt>
                <c:pt idx="2827">
                  <c:v>47.116666666666667</c:v>
                </c:pt>
                <c:pt idx="2828">
                  <c:v>47.133333333333333</c:v>
                </c:pt>
                <c:pt idx="2829">
                  <c:v>47.15</c:v>
                </c:pt>
                <c:pt idx="2830">
                  <c:v>47.166666666666664</c:v>
                </c:pt>
                <c:pt idx="2831">
                  <c:v>47.18333333333333</c:v>
                </c:pt>
                <c:pt idx="2832">
                  <c:v>47.2</c:v>
                </c:pt>
                <c:pt idx="2833">
                  <c:v>47.216666666666669</c:v>
                </c:pt>
                <c:pt idx="2834">
                  <c:v>47.233333333333334</c:v>
                </c:pt>
                <c:pt idx="2835">
                  <c:v>47.25</c:v>
                </c:pt>
                <c:pt idx="2836">
                  <c:v>47.266666666666666</c:v>
                </c:pt>
                <c:pt idx="2837">
                  <c:v>47.283333333333331</c:v>
                </c:pt>
                <c:pt idx="2838">
                  <c:v>47.3</c:v>
                </c:pt>
                <c:pt idx="2839">
                  <c:v>47.31666666666667</c:v>
                </c:pt>
                <c:pt idx="2840">
                  <c:v>47.333333333333336</c:v>
                </c:pt>
                <c:pt idx="2841">
                  <c:v>47.35</c:v>
                </c:pt>
                <c:pt idx="2842">
                  <c:v>47.366666666666667</c:v>
                </c:pt>
                <c:pt idx="2843">
                  <c:v>47.383333333333333</c:v>
                </c:pt>
                <c:pt idx="2844">
                  <c:v>47.4</c:v>
                </c:pt>
                <c:pt idx="2845">
                  <c:v>47.416666666666664</c:v>
                </c:pt>
                <c:pt idx="2846">
                  <c:v>47.43333333333333</c:v>
                </c:pt>
                <c:pt idx="2847">
                  <c:v>47.45</c:v>
                </c:pt>
                <c:pt idx="2848">
                  <c:v>47.466666666666669</c:v>
                </c:pt>
                <c:pt idx="2849">
                  <c:v>47.483333333333334</c:v>
                </c:pt>
                <c:pt idx="2850">
                  <c:v>47.5</c:v>
                </c:pt>
                <c:pt idx="2851">
                  <c:v>47.516666666666666</c:v>
                </c:pt>
                <c:pt idx="2852">
                  <c:v>47.533333333333331</c:v>
                </c:pt>
                <c:pt idx="2853">
                  <c:v>47.55</c:v>
                </c:pt>
                <c:pt idx="2854">
                  <c:v>47.56666666666667</c:v>
                </c:pt>
                <c:pt idx="2855">
                  <c:v>47.583333333333336</c:v>
                </c:pt>
                <c:pt idx="2856">
                  <c:v>47.6</c:v>
                </c:pt>
                <c:pt idx="2857">
                  <c:v>47.616666666666667</c:v>
                </c:pt>
                <c:pt idx="2858">
                  <c:v>47.633333333333333</c:v>
                </c:pt>
                <c:pt idx="2859">
                  <c:v>47.65</c:v>
                </c:pt>
                <c:pt idx="2860">
                  <c:v>47.666666666666664</c:v>
                </c:pt>
                <c:pt idx="2861">
                  <c:v>47.68333333333333</c:v>
                </c:pt>
                <c:pt idx="2862">
                  <c:v>47.7</c:v>
                </c:pt>
                <c:pt idx="2863">
                  <c:v>47.716666666666669</c:v>
                </c:pt>
                <c:pt idx="2864">
                  <c:v>47.733333333333334</c:v>
                </c:pt>
                <c:pt idx="2865">
                  <c:v>47.75</c:v>
                </c:pt>
                <c:pt idx="2866">
                  <c:v>47.766666666666666</c:v>
                </c:pt>
                <c:pt idx="2867">
                  <c:v>47.783333333333331</c:v>
                </c:pt>
                <c:pt idx="2868">
                  <c:v>47.8</c:v>
                </c:pt>
                <c:pt idx="2869">
                  <c:v>47.81666666666667</c:v>
                </c:pt>
                <c:pt idx="2870">
                  <c:v>47.833333333333336</c:v>
                </c:pt>
                <c:pt idx="2871">
                  <c:v>47.85</c:v>
                </c:pt>
                <c:pt idx="2872">
                  <c:v>47.866666666666667</c:v>
                </c:pt>
                <c:pt idx="2873">
                  <c:v>47.883333333333333</c:v>
                </c:pt>
                <c:pt idx="2874">
                  <c:v>47.9</c:v>
                </c:pt>
                <c:pt idx="2875">
                  <c:v>47.916666666666664</c:v>
                </c:pt>
                <c:pt idx="2876">
                  <c:v>47.93333333333333</c:v>
                </c:pt>
                <c:pt idx="2877">
                  <c:v>47.95</c:v>
                </c:pt>
                <c:pt idx="2878">
                  <c:v>47.966666666666669</c:v>
                </c:pt>
                <c:pt idx="2879">
                  <c:v>47.983333333333334</c:v>
                </c:pt>
                <c:pt idx="2880">
                  <c:v>48</c:v>
                </c:pt>
                <c:pt idx="2881">
                  <c:v>48.016666666666666</c:v>
                </c:pt>
                <c:pt idx="2882">
                  <c:v>48.033333333333331</c:v>
                </c:pt>
                <c:pt idx="2883">
                  <c:v>48.05</c:v>
                </c:pt>
                <c:pt idx="2884">
                  <c:v>48.06666666666667</c:v>
                </c:pt>
                <c:pt idx="2885">
                  <c:v>48.083333333333336</c:v>
                </c:pt>
                <c:pt idx="2886">
                  <c:v>48.1</c:v>
                </c:pt>
                <c:pt idx="2887">
                  <c:v>48.116666666666667</c:v>
                </c:pt>
                <c:pt idx="2888">
                  <c:v>48.133333333333333</c:v>
                </c:pt>
                <c:pt idx="2889">
                  <c:v>48.15</c:v>
                </c:pt>
                <c:pt idx="2890">
                  <c:v>48.166666666666664</c:v>
                </c:pt>
                <c:pt idx="2891">
                  <c:v>48.18333333333333</c:v>
                </c:pt>
                <c:pt idx="2892">
                  <c:v>48.2</c:v>
                </c:pt>
                <c:pt idx="2893">
                  <c:v>48.216666666666669</c:v>
                </c:pt>
                <c:pt idx="2894">
                  <c:v>48.233333333333334</c:v>
                </c:pt>
                <c:pt idx="2895">
                  <c:v>48.25</c:v>
                </c:pt>
                <c:pt idx="2896">
                  <c:v>48.266666666666666</c:v>
                </c:pt>
                <c:pt idx="2897">
                  <c:v>48.283333333333331</c:v>
                </c:pt>
                <c:pt idx="2898">
                  <c:v>48.3</c:v>
                </c:pt>
                <c:pt idx="2899">
                  <c:v>48.31666666666667</c:v>
                </c:pt>
                <c:pt idx="2900">
                  <c:v>48.333333333333336</c:v>
                </c:pt>
                <c:pt idx="2901">
                  <c:v>48.35</c:v>
                </c:pt>
                <c:pt idx="2902">
                  <c:v>48.366666666666667</c:v>
                </c:pt>
                <c:pt idx="2903">
                  <c:v>48.383333333333333</c:v>
                </c:pt>
                <c:pt idx="2904">
                  <c:v>48.4</c:v>
                </c:pt>
                <c:pt idx="2905">
                  <c:v>48.416666666666664</c:v>
                </c:pt>
                <c:pt idx="2906">
                  <c:v>48.43333333333333</c:v>
                </c:pt>
                <c:pt idx="2907">
                  <c:v>48.45</c:v>
                </c:pt>
                <c:pt idx="2908">
                  <c:v>48.466666666666669</c:v>
                </c:pt>
                <c:pt idx="2909">
                  <c:v>48.483333333333334</c:v>
                </c:pt>
                <c:pt idx="2910">
                  <c:v>48.5</c:v>
                </c:pt>
                <c:pt idx="2911">
                  <c:v>48.516666666666666</c:v>
                </c:pt>
                <c:pt idx="2912">
                  <c:v>48.533333333333331</c:v>
                </c:pt>
                <c:pt idx="2913">
                  <c:v>48.55</c:v>
                </c:pt>
                <c:pt idx="2914">
                  <c:v>48.56666666666667</c:v>
                </c:pt>
                <c:pt idx="2915">
                  <c:v>48.583333333333336</c:v>
                </c:pt>
                <c:pt idx="2916">
                  <c:v>48.6</c:v>
                </c:pt>
                <c:pt idx="2917">
                  <c:v>48.616666666666667</c:v>
                </c:pt>
                <c:pt idx="2918">
                  <c:v>48.633333333333333</c:v>
                </c:pt>
                <c:pt idx="2919">
                  <c:v>48.65</c:v>
                </c:pt>
                <c:pt idx="2920">
                  <c:v>48.666666666666664</c:v>
                </c:pt>
                <c:pt idx="2921">
                  <c:v>48.68333333333333</c:v>
                </c:pt>
                <c:pt idx="2922">
                  <c:v>48.7</c:v>
                </c:pt>
                <c:pt idx="2923">
                  <c:v>48.716666666666669</c:v>
                </c:pt>
                <c:pt idx="2924">
                  <c:v>48.733333333333334</c:v>
                </c:pt>
                <c:pt idx="2925">
                  <c:v>48.75</c:v>
                </c:pt>
                <c:pt idx="2926">
                  <c:v>48.766666666666666</c:v>
                </c:pt>
                <c:pt idx="2927">
                  <c:v>48.783333333333331</c:v>
                </c:pt>
                <c:pt idx="2928">
                  <c:v>48.8</c:v>
                </c:pt>
                <c:pt idx="2929">
                  <c:v>48.81666666666667</c:v>
                </c:pt>
                <c:pt idx="2930">
                  <c:v>48.833333333333336</c:v>
                </c:pt>
                <c:pt idx="2931">
                  <c:v>48.85</c:v>
                </c:pt>
                <c:pt idx="2932">
                  <c:v>48.866666666666667</c:v>
                </c:pt>
                <c:pt idx="2933">
                  <c:v>48.883333333333333</c:v>
                </c:pt>
                <c:pt idx="2934">
                  <c:v>48.9</c:v>
                </c:pt>
                <c:pt idx="2935">
                  <c:v>48.916666666666664</c:v>
                </c:pt>
                <c:pt idx="2936">
                  <c:v>48.93333333333333</c:v>
                </c:pt>
                <c:pt idx="2937">
                  <c:v>48.95</c:v>
                </c:pt>
                <c:pt idx="2938">
                  <c:v>48.966666666666669</c:v>
                </c:pt>
                <c:pt idx="2939">
                  <c:v>48.983333333333334</c:v>
                </c:pt>
                <c:pt idx="2940">
                  <c:v>49</c:v>
                </c:pt>
                <c:pt idx="2941">
                  <c:v>49.016666666666666</c:v>
                </c:pt>
                <c:pt idx="2942">
                  <c:v>49.033333333333331</c:v>
                </c:pt>
                <c:pt idx="2943">
                  <c:v>49.05</c:v>
                </c:pt>
                <c:pt idx="2944">
                  <c:v>49.06666666666667</c:v>
                </c:pt>
                <c:pt idx="2945">
                  <c:v>49.083333333333336</c:v>
                </c:pt>
                <c:pt idx="2946">
                  <c:v>49.1</c:v>
                </c:pt>
                <c:pt idx="2947">
                  <c:v>49.116666666666667</c:v>
                </c:pt>
                <c:pt idx="2948">
                  <c:v>49.133333333333333</c:v>
                </c:pt>
                <c:pt idx="2949">
                  <c:v>49.15</c:v>
                </c:pt>
                <c:pt idx="2950">
                  <c:v>49.166666666666664</c:v>
                </c:pt>
                <c:pt idx="2951">
                  <c:v>49.18333333333333</c:v>
                </c:pt>
                <c:pt idx="2952">
                  <c:v>49.2</c:v>
                </c:pt>
                <c:pt idx="2953">
                  <c:v>49.216666666666669</c:v>
                </c:pt>
                <c:pt idx="2954">
                  <c:v>49.233333333333334</c:v>
                </c:pt>
                <c:pt idx="2955">
                  <c:v>49.25</c:v>
                </c:pt>
                <c:pt idx="2956">
                  <c:v>49.266666666666666</c:v>
                </c:pt>
                <c:pt idx="2957">
                  <c:v>49.283333333333331</c:v>
                </c:pt>
                <c:pt idx="2958">
                  <c:v>49.3</c:v>
                </c:pt>
                <c:pt idx="2959">
                  <c:v>49.31666666666667</c:v>
                </c:pt>
                <c:pt idx="2960">
                  <c:v>49.333333333333336</c:v>
                </c:pt>
                <c:pt idx="2961">
                  <c:v>49.35</c:v>
                </c:pt>
                <c:pt idx="2962">
                  <c:v>49.366666666666667</c:v>
                </c:pt>
                <c:pt idx="2963">
                  <c:v>49.383333333333333</c:v>
                </c:pt>
                <c:pt idx="2964">
                  <c:v>49.4</c:v>
                </c:pt>
                <c:pt idx="2965">
                  <c:v>49.416666666666664</c:v>
                </c:pt>
                <c:pt idx="2966">
                  <c:v>49.43333333333333</c:v>
                </c:pt>
                <c:pt idx="2967">
                  <c:v>49.45</c:v>
                </c:pt>
                <c:pt idx="2968">
                  <c:v>49.466666666666669</c:v>
                </c:pt>
                <c:pt idx="2969">
                  <c:v>49.483333333333334</c:v>
                </c:pt>
                <c:pt idx="2970">
                  <c:v>49.5</c:v>
                </c:pt>
                <c:pt idx="2971">
                  <c:v>49.516666666666666</c:v>
                </c:pt>
                <c:pt idx="2972">
                  <c:v>49.533333333333331</c:v>
                </c:pt>
                <c:pt idx="2973">
                  <c:v>49.55</c:v>
                </c:pt>
                <c:pt idx="2974">
                  <c:v>49.56666666666667</c:v>
                </c:pt>
                <c:pt idx="2975">
                  <c:v>49.583333333333336</c:v>
                </c:pt>
                <c:pt idx="2976">
                  <c:v>49.6</c:v>
                </c:pt>
                <c:pt idx="2977">
                  <c:v>49.616666666666667</c:v>
                </c:pt>
                <c:pt idx="2978">
                  <c:v>49.633333333333333</c:v>
                </c:pt>
                <c:pt idx="2979">
                  <c:v>49.65</c:v>
                </c:pt>
                <c:pt idx="2980">
                  <c:v>49.666666666666664</c:v>
                </c:pt>
                <c:pt idx="2981">
                  <c:v>49.68333333333333</c:v>
                </c:pt>
                <c:pt idx="2982">
                  <c:v>49.7</c:v>
                </c:pt>
                <c:pt idx="2983">
                  <c:v>49.716666666666669</c:v>
                </c:pt>
                <c:pt idx="2984">
                  <c:v>49.733333333333334</c:v>
                </c:pt>
                <c:pt idx="2985">
                  <c:v>49.75</c:v>
                </c:pt>
                <c:pt idx="2986">
                  <c:v>49.766666666666666</c:v>
                </c:pt>
                <c:pt idx="2987">
                  <c:v>49.783333333333331</c:v>
                </c:pt>
                <c:pt idx="2988">
                  <c:v>49.8</c:v>
                </c:pt>
                <c:pt idx="2989">
                  <c:v>49.81666666666667</c:v>
                </c:pt>
                <c:pt idx="2990">
                  <c:v>49.833333333333336</c:v>
                </c:pt>
                <c:pt idx="2991">
                  <c:v>49.85</c:v>
                </c:pt>
                <c:pt idx="2992">
                  <c:v>49.866666666666667</c:v>
                </c:pt>
                <c:pt idx="2993">
                  <c:v>49.883333333333333</c:v>
                </c:pt>
                <c:pt idx="2994">
                  <c:v>49.9</c:v>
                </c:pt>
                <c:pt idx="2995">
                  <c:v>49.916666666666664</c:v>
                </c:pt>
                <c:pt idx="2996">
                  <c:v>49.93333333333333</c:v>
                </c:pt>
                <c:pt idx="2997">
                  <c:v>49.95</c:v>
                </c:pt>
                <c:pt idx="2998">
                  <c:v>49.966666666666669</c:v>
                </c:pt>
                <c:pt idx="2999">
                  <c:v>49.983333333333334</c:v>
                </c:pt>
                <c:pt idx="3000">
                  <c:v>50</c:v>
                </c:pt>
                <c:pt idx="3001">
                  <c:v>50.016666666666666</c:v>
                </c:pt>
                <c:pt idx="3002">
                  <c:v>50.033333333333331</c:v>
                </c:pt>
                <c:pt idx="3003">
                  <c:v>50.05</c:v>
                </c:pt>
                <c:pt idx="3004">
                  <c:v>50.06666666666667</c:v>
                </c:pt>
                <c:pt idx="3005">
                  <c:v>50.083333333333336</c:v>
                </c:pt>
                <c:pt idx="3006">
                  <c:v>50.1</c:v>
                </c:pt>
                <c:pt idx="3007">
                  <c:v>50.116666666666667</c:v>
                </c:pt>
                <c:pt idx="3008">
                  <c:v>50.133333333333333</c:v>
                </c:pt>
                <c:pt idx="3009">
                  <c:v>50.15</c:v>
                </c:pt>
                <c:pt idx="3010">
                  <c:v>50.166666666666664</c:v>
                </c:pt>
                <c:pt idx="3011">
                  <c:v>50.18333333333333</c:v>
                </c:pt>
                <c:pt idx="3012">
                  <c:v>50.2</c:v>
                </c:pt>
                <c:pt idx="3013">
                  <c:v>50.216666666666669</c:v>
                </c:pt>
                <c:pt idx="3014">
                  <c:v>50.233333333333334</c:v>
                </c:pt>
                <c:pt idx="3015">
                  <c:v>50.25</c:v>
                </c:pt>
                <c:pt idx="3016">
                  <c:v>50.266666666666666</c:v>
                </c:pt>
                <c:pt idx="3017">
                  <c:v>50.283333333333331</c:v>
                </c:pt>
                <c:pt idx="3018">
                  <c:v>50.3</c:v>
                </c:pt>
                <c:pt idx="3019">
                  <c:v>50.31666666666667</c:v>
                </c:pt>
                <c:pt idx="3020">
                  <c:v>50.333333333333336</c:v>
                </c:pt>
                <c:pt idx="3021">
                  <c:v>50.35</c:v>
                </c:pt>
                <c:pt idx="3022">
                  <c:v>50.366666666666667</c:v>
                </c:pt>
                <c:pt idx="3023">
                  <c:v>50.383333333333333</c:v>
                </c:pt>
                <c:pt idx="3024">
                  <c:v>50.4</c:v>
                </c:pt>
                <c:pt idx="3025">
                  <c:v>50.416666666666664</c:v>
                </c:pt>
                <c:pt idx="3026">
                  <c:v>50.43333333333333</c:v>
                </c:pt>
                <c:pt idx="3027">
                  <c:v>50.45</c:v>
                </c:pt>
                <c:pt idx="3028">
                  <c:v>50.466666666666669</c:v>
                </c:pt>
                <c:pt idx="3029">
                  <c:v>50.483333333333334</c:v>
                </c:pt>
                <c:pt idx="3030">
                  <c:v>50.5</c:v>
                </c:pt>
                <c:pt idx="3031">
                  <c:v>50.516666666666666</c:v>
                </c:pt>
                <c:pt idx="3032">
                  <c:v>50.533333333333331</c:v>
                </c:pt>
                <c:pt idx="3033">
                  <c:v>50.55</c:v>
                </c:pt>
                <c:pt idx="3034">
                  <c:v>50.56666666666667</c:v>
                </c:pt>
                <c:pt idx="3035">
                  <c:v>50.583333333333336</c:v>
                </c:pt>
                <c:pt idx="3036">
                  <c:v>50.6</c:v>
                </c:pt>
                <c:pt idx="3037">
                  <c:v>50.616666666666667</c:v>
                </c:pt>
                <c:pt idx="3038">
                  <c:v>50.633333333333333</c:v>
                </c:pt>
                <c:pt idx="3039">
                  <c:v>50.65</c:v>
                </c:pt>
                <c:pt idx="3040">
                  <c:v>50.666666666666664</c:v>
                </c:pt>
                <c:pt idx="3041">
                  <c:v>50.68333333333333</c:v>
                </c:pt>
                <c:pt idx="3042">
                  <c:v>50.7</c:v>
                </c:pt>
                <c:pt idx="3043">
                  <c:v>50.716666666666669</c:v>
                </c:pt>
                <c:pt idx="3044">
                  <c:v>50.733333333333334</c:v>
                </c:pt>
                <c:pt idx="3045">
                  <c:v>50.75</c:v>
                </c:pt>
                <c:pt idx="3046">
                  <c:v>50.766666666666666</c:v>
                </c:pt>
                <c:pt idx="3047">
                  <c:v>50.783333333333331</c:v>
                </c:pt>
                <c:pt idx="3048">
                  <c:v>50.8</c:v>
                </c:pt>
                <c:pt idx="3049">
                  <c:v>50.81666666666667</c:v>
                </c:pt>
                <c:pt idx="3050">
                  <c:v>50.833333333333336</c:v>
                </c:pt>
                <c:pt idx="3051">
                  <c:v>50.85</c:v>
                </c:pt>
                <c:pt idx="3052">
                  <c:v>50.866666666666667</c:v>
                </c:pt>
                <c:pt idx="3053">
                  <c:v>50.883333333333333</c:v>
                </c:pt>
                <c:pt idx="3054">
                  <c:v>50.9</c:v>
                </c:pt>
                <c:pt idx="3055">
                  <c:v>50.916666666666664</c:v>
                </c:pt>
                <c:pt idx="3056">
                  <c:v>50.93333333333333</c:v>
                </c:pt>
                <c:pt idx="3057">
                  <c:v>50.95</c:v>
                </c:pt>
                <c:pt idx="3058">
                  <c:v>50.966666666666669</c:v>
                </c:pt>
                <c:pt idx="3059">
                  <c:v>50.983333333333334</c:v>
                </c:pt>
                <c:pt idx="3060">
                  <c:v>51</c:v>
                </c:pt>
                <c:pt idx="3061">
                  <c:v>51.016666666666666</c:v>
                </c:pt>
                <c:pt idx="3062">
                  <c:v>51.033333333333331</c:v>
                </c:pt>
                <c:pt idx="3063">
                  <c:v>51.05</c:v>
                </c:pt>
                <c:pt idx="3064">
                  <c:v>51.06666666666667</c:v>
                </c:pt>
                <c:pt idx="3065">
                  <c:v>51.083333333333336</c:v>
                </c:pt>
                <c:pt idx="3066">
                  <c:v>51.1</c:v>
                </c:pt>
                <c:pt idx="3067">
                  <c:v>51.116666666666667</c:v>
                </c:pt>
                <c:pt idx="3068">
                  <c:v>51.133333333333333</c:v>
                </c:pt>
                <c:pt idx="3069">
                  <c:v>51.15</c:v>
                </c:pt>
                <c:pt idx="3070">
                  <c:v>51.166666666666664</c:v>
                </c:pt>
                <c:pt idx="3071">
                  <c:v>51.18333333333333</c:v>
                </c:pt>
                <c:pt idx="3072">
                  <c:v>51.2</c:v>
                </c:pt>
                <c:pt idx="3073">
                  <c:v>51.216666666666669</c:v>
                </c:pt>
                <c:pt idx="3074">
                  <c:v>51.233333333333334</c:v>
                </c:pt>
                <c:pt idx="3075">
                  <c:v>51.25</c:v>
                </c:pt>
                <c:pt idx="3076">
                  <c:v>51.266666666666666</c:v>
                </c:pt>
                <c:pt idx="3077">
                  <c:v>51.283333333333331</c:v>
                </c:pt>
                <c:pt idx="3078">
                  <c:v>51.3</c:v>
                </c:pt>
                <c:pt idx="3079">
                  <c:v>51.31666666666667</c:v>
                </c:pt>
                <c:pt idx="3080">
                  <c:v>51.333333333333336</c:v>
                </c:pt>
                <c:pt idx="3081">
                  <c:v>51.35</c:v>
                </c:pt>
                <c:pt idx="3082">
                  <c:v>51.366666666666667</c:v>
                </c:pt>
                <c:pt idx="3083">
                  <c:v>51.383333333333333</c:v>
                </c:pt>
                <c:pt idx="3084">
                  <c:v>51.4</c:v>
                </c:pt>
                <c:pt idx="3085">
                  <c:v>51.416666666666664</c:v>
                </c:pt>
                <c:pt idx="3086">
                  <c:v>51.43333333333333</c:v>
                </c:pt>
                <c:pt idx="3087">
                  <c:v>51.45</c:v>
                </c:pt>
                <c:pt idx="3088">
                  <c:v>51.466666666666669</c:v>
                </c:pt>
                <c:pt idx="3089">
                  <c:v>51.483333333333334</c:v>
                </c:pt>
                <c:pt idx="3090">
                  <c:v>51.5</c:v>
                </c:pt>
                <c:pt idx="3091">
                  <c:v>51.516666666666666</c:v>
                </c:pt>
                <c:pt idx="3092">
                  <c:v>51.533333333333331</c:v>
                </c:pt>
                <c:pt idx="3093">
                  <c:v>51.55</c:v>
                </c:pt>
                <c:pt idx="3094">
                  <c:v>51.56666666666667</c:v>
                </c:pt>
                <c:pt idx="3095">
                  <c:v>51.583333333333336</c:v>
                </c:pt>
                <c:pt idx="3096">
                  <c:v>51.6</c:v>
                </c:pt>
                <c:pt idx="3097">
                  <c:v>51.616666666666667</c:v>
                </c:pt>
                <c:pt idx="3098">
                  <c:v>51.633333333333333</c:v>
                </c:pt>
                <c:pt idx="3099">
                  <c:v>51.65</c:v>
                </c:pt>
                <c:pt idx="3100">
                  <c:v>51.666666666666664</c:v>
                </c:pt>
                <c:pt idx="3101">
                  <c:v>51.68333333333333</c:v>
                </c:pt>
                <c:pt idx="3102">
                  <c:v>51.7</c:v>
                </c:pt>
                <c:pt idx="3103">
                  <c:v>51.716666666666669</c:v>
                </c:pt>
                <c:pt idx="3104">
                  <c:v>51.733333333333334</c:v>
                </c:pt>
                <c:pt idx="3105">
                  <c:v>51.75</c:v>
                </c:pt>
                <c:pt idx="3106">
                  <c:v>51.766666666666666</c:v>
                </c:pt>
                <c:pt idx="3107">
                  <c:v>51.783333333333331</c:v>
                </c:pt>
                <c:pt idx="3108">
                  <c:v>51.8</c:v>
                </c:pt>
                <c:pt idx="3109">
                  <c:v>51.81666666666667</c:v>
                </c:pt>
                <c:pt idx="3110">
                  <c:v>51.833333333333336</c:v>
                </c:pt>
                <c:pt idx="3111">
                  <c:v>51.85</c:v>
                </c:pt>
                <c:pt idx="3112">
                  <c:v>51.866666666666667</c:v>
                </c:pt>
                <c:pt idx="3113">
                  <c:v>51.883333333333333</c:v>
                </c:pt>
                <c:pt idx="3114">
                  <c:v>51.9</c:v>
                </c:pt>
                <c:pt idx="3115">
                  <c:v>51.916666666666664</c:v>
                </c:pt>
                <c:pt idx="3116">
                  <c:v>51.93333333333333</c:v>
                </c:pt>
                <c:pt idx="3117">
                  <c:v>51.95</c:v>
                </c:pt>
                <c:pt idx="3118">
                  <c:v>51.966666666666669</c:v>
                </c:pt>
                <c:pt idx="3119">
                  <c:v>51.983333333333334</c:v>
                </c:pt>
                <c:pt idx="3120">
                  <c:v>52</c:v>
                </c:pt>
                <c:pt idx="3121">
                  <c:v>52.016666666666666</c:v>
                </c:pt>
                <c:pt idx="3122">
                  <c:v>52.033333333333331</c:v>
                </c:pt>
                <c:pt idx="3123">
                  <c:v>52.05</c:v>
                </c:pt>
                <c:pt idx="3124">
                  <c:v>52.06666666666667</c:v>
                </c:pt>
                <c:pt idx="3125">
                  <c:v>52.083333333333336</c:v>
                </c:pt>
                <c:pt idx="3126">
                  <c:v>52.1</c:v>
                </c:pt>
                <c:pt idx="3127">
                  <c:v>52.116666666666667</c:v>
                </c:pt>
                <c:pt idx="3128">
                  <c:v>52.133333333333333</c:v>
                </c:pt>
                <c:pt idx="3129">
                  <c:v>52.15</c:v>
                </c:pt>
                <c:pt idx="3130">
                  <c:v>52.166666666666664</c:v>
                </c:pt>
                <c:pt idx="3131">
                  <c:v>52.18333333333333</c:v>
                </c:pt>
                <c:pt idx="3132">
                  <c:v>52.2</c:v>
                </c:pt>
                <c:pt idx="3133">
                  <c:v>52.216666666666669</c:v>
                </c:pt>
                <c:pt idx="3134">
                  <c:v>52.233333333333334</c:v>
                </c:pt>
                <c:pt idx="3135">
                  <c:v>52.25</c:v>
                </c:pt>
                <c:pt idx="3136">
                  <c:v>52.266666666666666</c:v>
                </c:pt>
                <c:pt idx="3137">
                  <c:v>52.283333333333331</c:v>
                </c:pt>
                <c:pt idx="3138">
                  <c:v>52.3</c:v>
                </c:pt>
                <c:pt idx="3139">
                  <c:v>52.31666666666667</c:v>
                </c:pt>
                <c:pt idx="3140">
                  <c:v>52.333333333333336</c:v>
                </c:pt>
                <c:pt idx="3141">
                  <c:v>52.35</c:v>
                </c:pt>
                <c:pt idx="3142">
                  <c:v>52.366666666666667</c:v>
                </c:pt>
                <c:pt idx="3143">
                  <c:v>52.383333333333333</c:v>
                </c:pt>
                <c:pt idx="3144">
                  <c:v>52.4</c:v>
                </c:pt>
                <c:pt idx="3145">
                  <c:v>52.416666666666664</c:v>
                </c:pt>
                <c:pt idx="3146">
                  <c:v>52.43333333333333</c:v>
                </c:pt>
                <c:pt idx="3147">
                  <c:v>52.45</c:v>
                </c:pt>
                <c:pt idx="3148">
                  <c:v>52.466666666666669</c:v>
                </c:pt>
                <c:pt idx="3149">
                  <c:v>52.483333333333334</c:v>
                </c:pt>
                <c:pt idx="3150">
                  <c:v>52.5</c:v>
                </c:pt>
                <c:pt idx="3151">
                  <c:v>52.516666666666666</c:v>
                </c:pt>
                <c:pt idx="3152">
                  <c:v>52.533333333333331</c:v>
                </c:pt>
                <c:pt idx="3153">
                  <c:v>52.55</c:v>
                </c:pt>
                <c:pt idx="3154">
                  <c:v>52.56666666666667</c:v>
                </c:pt>
                <c:pt idx="3155">
                  <c:v>52.583333333333336</c:v>
                </c:pt>
                <c:pt idx="3156">
                  <c:v>52.6</c:v>
                </c:pt>
                <c:pt idx="3157">
                  <c:v>52.616666666666667</c:v>
                </c:pt>
                <c:pt idx="3158">
                  <c:v>52.633333333333333</c:v>
                </c:pt>
                <c:pt idx="3159">
                  <c:v>52.65</c:v>
                </c:pt>
                <c:pt idx="3160">
                  <c:v>52.666666666666664</c:v>
                </c:pt>
                <c:pt idx="3161">
                  <c:v>52.68333333333333</c:v>
                </c:pt>
                <c:pt idx="3162">
                  <c:v>52.7</c:v>
                </c:pt>
                <c:pt idx="3163">
                  <c:v>52.716666666666669</c:v>
                </c:pt>
                <c:pt idx="3164">
                  <c:v>52.733333333333334</c:v>
                </c:pt>
                <c:pt idx="3165">
                  <c:v>52.75</c:v>
                </c:pt>
                <c:pt idx="3166">
                  <c:v>52.766666666666666</c:v>
                </c:pt>
                <c:pt idx="3167">
                  <c:v>52.783333333333331</c:v>
                </c:pt>
                <c:pt idx="3168">
                  <c:v>52.8</c:v>
                </c:pt>
                <c:pt idx="3169">
                  <c:v>52.81666666666667</c:v>
                </c:pt>
                <c:pt idx="3170">
                  <c:v>52.833333333333336</c:v>
                </c:pt>
                <c:pt idx="3171">
                  <c:v>52.85</c:v>
                </c:pt>
                <c:pt idx="3172">
                  <c:v>52.866666666666667</c:v>
                </c:pt>
                <c:pt idx="3173">
                  <c:v>52.883333333333333</c:v>
                </c:pt>
                <c:pt idx="3174">
                  <c:v>52.9</c:v>
                </c:pt>
                <c:pt idx="3175">
                  <c:v>52.916666666666664</c:v>
                </c:pt>
                <c:pt idx="3176">
                  <c:v>52.93333333333333</c:v>
                </c:pt>
                <c:pt idx="3177">
                  <c:v>52.95</c:v>
                </c:pt>
                <c:pt idx="3178">
                  <c:v>52.966666666666669</c:v>
                </c:pt>
                <c:pt idx="3179">
                  <c:v>52.983333333333334</c:v>
                </c:pt>
                <c:pt idx="3180">
                  <c:v>53</c:v>
                </c:pt>
                <c:pt idx="3181">
                  <c:v>53.016666666666666</c:v>
                </c:pt>
                <c:pt idx="3182">
                  <c:v>53.033333333333331</c:v>
                </c:pt>
                <c:pt idx="3183">
                  <c:v>53.05</c:v>
                </c:pt>
                <c:pt idx="3184">
                  <c:v>53.06666666666667</c:v>
                </c:pt>
                <c:pt idx="3185">
                  <c:v>53.083333333333336</c:v>
                </c:pt>
                <c:pt idx="3186">
                  <c:v>53.1</c:v>
                </c:pt>
                <c:pt idx="3187">
                  <c:v>53.116666666666667</c:v>
                </c:pt>
                <c:pt idx="3188">
                  <c:v>53.133333333333333</c:v>
                </c:pt>
                <c:pt idx="3189">
                  <c:v>53.15</c:v>
                </c:pt>
                <c:pt idx="3190">
                  <c:v>53.166666666666664</c:v>
                </c:pt>
                <c:pt idx="3191">
                  <c:v>53.18333333333333</c:v>
                </c:pt>
                <c:pt idx="3192">
                  <c:v>53.2</c:v>
                </c:pt>
                <c:pt idx="3193">
                  <c:v>53.216666666666669</c:v>
                </c:pt>
                <c:pt idx="3194">
                  <c:v>53.233333333333334</c:v>
                </c:pt>
                <c:pt idx="3195">
                  <c:v>53.25</c:v>
                </c:pt>
                <c:pt idx="3196">
                  <c:v>53.266666666666666</c:v>
                </c:pt>
                <c:pt idx="3197">
                  <c:v>53.283333333333331</c:v>
                </c:pt>
                <c:pt idx="3198">
                  <c:v>53.3</c:v>
                </c:pt>
                <c:pt idx="3199">
                  <c:v>53.31666666666667</c:v>
                </c:pt>
                <c:pt idx="3200">
                  <c:v>53.333333333333336</c:v>
                </c:pt>
                <c:pt idx="3201">
                  <c:v>53.35</c:v>
                </c:pt>
                <c:pt idx="3202">
                  <c:v>53.366666666666667</c:v>
                </c:pt>
                <c:pt idx="3203">
                  <c:v>53.383333333333333</c:v>
                </c:pt>
                <c:pt idx="3204">
                  <c:v>53.4</c:v>
                </c:pt>
                <c:pt idx="3205">
                  <c:v>53.416666666666664</c:v>
                </c:pt>
                <c:pt idx="3206">
                  <c:v>53.43333333333333</c:v>
                </c:pt>
                <c:pt idx="3207">
                  <c:v>53.45</c:v>
                </c:pt>
                <c:pt idx="3208">
                  <c:v>53.466666666666669</c:v>
                </c:pt>
                <c:pt idx="3209">
                  <c:v>53.483333333333334</c:v>
                </c:pt>
                <c:pt idx="3210">
                  <c:v>53.5</c:v>
                </c:pt>
                <c:pt idx="3211">
                  <c:v>53.516666666666666</c:v>
                </c:pt>
                <c:pt idx="3212">
                  <c:v>53.533333333333331</c:v>
                </c:pt>
                <c:pt idx="3213">
                  <c:v>53.55</c:v>
                </c:pt>
                <c:pt idx="3214">
                  <c:v>53.56666666666667</c:v>
                </c:pt>
                <c:pt idx="3215">
                  <c:v>53.583333333333336</c:v>
                </c:pt>
                <c:pt idx="3216">
                  <c:v>53.6</c:v>
                </c:pt>
                <c:pt idx="3217">
                  <c:v>53.616666666666667</c:v>
                </c:pt>
                <c:pt idx="3218">
                  <c:v>53.633333333333333</c:v>
                </c:pt>
                <c:pt idx="3219">
                  <c:v>53.65</c:v>
                </c:pt>
                <c:pt idx="3220">
                  <c:v>53.666666666666664</c:v>
                </c:pt>
                <c:pt idx="3221">
                  <c:v>53.68333333333333</c:v>
                </c:pt>
                <c:pt idx="3222">
                  <c:v>53.7</c:v>
                </c:pt>
                <c:pt idx="3223">
                  <c:v>53.716666666666669</c:v>
                </c:pt>
                <c:pt idx="3224">
                  <c:v>53.733333333333334</c:v>
                </c:pt>
                <c:pt idx="3225">
                  <c:v>53.75</c:v>
                </c:pt>
                <c:pt idx="3226">
                  <c:v>53.766666666666666</c:v>
                </c:pt>
                <c:pt idx="3227">
                  <c:v>53.783333333333331</c:v>
                </c:pt>
                <c:pt idx="3228">
                  <c:v>53.8</c:v>
                </c:pt>
                <c:pt idx="3229">
                  <c:v>53.81666666666667</c:v>
                </c:pt>
                <c:pt idx="3230">
                  <c:v>53.833333333333336</c:v>
                </c:pt>
                <c:pt idx="3231">
                  <c:v>53.85</c:v>
                </c:pt>
                <c:pt idx="3232">
                  <c:v>53.866666666666667</c:v>
                </c:pt>
                <c:pt idx="3233">
                  <c:v>53.883333333333333</c:v>
                </c:pt>
                <c:pt idx="3234">
                  <c:v>53.9</c:v>
                </c:pt>
                <c:pt idx="3235">
                  <c:v>53.916666666666664</c:v>
                </c:pt>
                <c:pt idx="3236">
                  <c:v>53.93333333333333</c:v>
                </c:pt>
                <c:pt idx="3237">
                  <c:v>53.95</c:v>
                </c:pt>
                <c:pt idx="3238">
                  <c:v>53.966666666666669</c:v>
                </c:pt>
                <c:pt idx="3239">
                  <c:v>53.983333333333334</c:v>
                </c:pt>
                <c:pt idx="3240">
                  <c:v>54</c:v>
                </c:pt>
                <c:pt idx="3241">
                  <c:v>54.016666666666666</c:v>
                </c:pt>
                <c:pt idx="3242">
                  <c:v>54.033333333333331</c:v>
                </c:pt>
                <c:pt idx="3243">
                  <c:v>54.05</c:v>
                </c:pt>
                <c:pt idx="3244">
                  <c:v>54.06666666666667</c:v>
                </c:pt>
                <c:pt idx="3245">
                  <c:v>54.083333333333336</c:v>
                </c:pt>
                <c:pt idx="3246">
                  <c:v>54.1</c:v>
                </c:pt>
                <c:pt idx="3247">
                  <c:v>54.116666666666667</c:v>
                </c:pt>
                <c:pt idx="3248">
                  <c:v>54.133333333333333</c:v>
                </c:pt>
                <c:pt idx="3249">
                  <c:v>54.15</c:v>
                </c:pt>
                <c:pt idx="3250">
                  <c:v>54.166666666666664</c:v>
                </c:pt>
                <c:pt idx="3251">
                  <c:v>54.18333333333333</c:v>
                </c:pt>
                <c:pt idx="3252">
                  <c:v>54.2</c:v>
                </c:pt>
                <c:pt idx="3253">
                  <c:v>54.216666666666669</c:v>
                </c:pt>
                <c:pt idx="3254">
                  <c:v>54.233333333333334</c:v>
                </c:pt>
                <c:pt idx="3255">
                  <c:v>54.25</c:v>
                </c:pt>
                <c:pt idx="3256">
                  <c:v>54.266666666666666</c:v>
                </c:pt>
                <c:pt idx="3257">
                  <c:v>54.283333333333331</c:v>
                </c:pt>
                <c:pt idx="3258">
                  <c:v>54.3</c:v>
                </c:pt>
                <c:pt idx="3259">
                  <c:v>54.31666666666667</c:v>
                </c:pt>
                <c:pt idx="3260">
                  <c:v>54.333333333333336</c:v>
                </c:pt>
                <c:pt idx="3261">
                  <c:v>54.35</c:v>
                </c:pt>
                <c:pt idx="3262">
                  <c:v>54.366666666666667</c:v>
                </c:pt>
                <c:pt idx="3263">
                  <c:v>54.383333333333333</c:v>
                </c:pt>
                <c:pt idx="3264">
                  <c:v>54.4</c:v>
                </c:pt>
                <c:pt idx="3265">
                  <c:v>54.416666666666664</c:v>
                </c:pt>
                <c:pt idx="3266">
                  <c:v>54.43333333333333</c:v>
                </c:pt>
                <c:pt idx="3267">
                  <c:v>54.45</c:v>
                </c:pt>
                <c:pt idx="3268">
                  <c:v>54.466666666666669</c:v>
                </c:pt>
                <c:pt idx="3269">
                  <c:v>54.483333333333334</c:v>
                </c:pt>
                <c:pt idx="3270">
                  <c:v>54.5</c:v>
                </c:pt>
                <c:pt idx="3271">
                  <c:v>54.516666666666666</c:v>
                </c:pt>
                <c:pt idx="3272">
                  <c:v>54.533333333333331</c:v>
                </c:pt>
                <c:pt idx="3273">
                  <c:v>54.55</c:v>
                </c:pt>
                <c:pt idx="3274">
                  <c:v>54.56666666666667</c:v>
                </c:pt>
                <c:pt idx="3275">
                  <c:v>54.583333333333336</c:v>
                </c:pt>
                <c:pt idx="3276">
                  <c:v>54.6</c:v>
                </c:pt>
                <c:pt idx="3277">
                  <c:v>54.616666666666667</c:v>
                </c:pt>
                <c:pt idx="3278">
                  <c:v>54.633333333333333</c:v>
                </c:pt>
                <c:pt idx="3279">
                  <c:v>54.65</c:v>
                </c:pt>
                <c:pt idx="3280">
                  <c:v>54.666666666666664</c:v>
                </c:pt>
                <c:pt idx="3281">
                  <c:v>54.68333333333333</c:v>
                </c:pt>
                <c:pt idx="3282">
                  <c:v>54.7</c:v>
                </c:pt>
                <c:pt idx="3283">
                  <c:v>54.716666666666669</c:v>
                </c:pt>
                <c:pt idx="3284">
                  <c:v>54.733333333333334</c:v>
                </c:pt>
                <c:pt idx="3285">
                  <c:v>54.75</c:v>
                </c:pt>
                <c:pt idx="3286">
                  <c:v>54.766666666666666</c:v>
                </c:pt>
                <c:pt idx="3287">
                  <c:v>54.783333333333331</c:v>
                </c:pt>
                <c:pt idx="3288">
                  <c:v>54.8</c:v>
                </c:pt>
                <c:pt idx="3289">
                  <c:v>54.81666666666667</c:v>
                </c:pt>
                <c:pt idx="3290">
                  <c:v>54.833333333333336</c:v>
                </c:pt>
                <c:pt idx="3291">
                  <c:v>54.85</c:v>
                </c:pt>
                <c:pt idx="3292">
                  <c:v>54.866666666666667</c:v>
                </c:pt>
                <c:pt idx="3293">
                  <c:v>54.883333333333333</c:v>
                </c:pt>
                <c:pt idx="3294">
                  <c:v>54.9</c:v>
                </c:pt>
                <c:pt idx="3295">
                  <c:v>54.916666666666664</c:v>
                </c:pt>
                <c:pt idx="3296">
                  <c:v>54.93333333333333</c:v>
                </c:pt>
                <c:pt idx="3297">
                  <c:v>54.95</c:v>
                </c:pt>
                <c:pt idx="3298">
                  <c:v>54.966666666666669</c:v>
                </c:pt>
                <c:pt idx="3299">
                  <c:v>54.983333333333334</c:v>
                </c:pt>
                <c:pt idx="3300">
                  <c:v>55</c:v>
                </c:pt>
                <c:pt idx="3301">
                  <c:v>55.016666666666666</c:v>
                </c:pt>
                <c:pt idx="3302">
                  <c:v>55.033333333333331</c:v>
                </c:pt>
                <c:pt idx="3303">
                  <c:v>55.05</c:v>
                </c:pt>
                <c:pt idx="3304">
                  <c:v>55.06666666666667</c:v>
                </c:pt>
                <c:pt idx="3305">
                  <c:v>55.083333333333336</c:v>
                </c:pt>
                <c:pt idx="3306">
                  <c:v>55.1</c:v>
                </c:pt>
                <c:pt idx="3307">
                  <c:v>55.116666666666667</c:v>
                </c:pt>
                <c:pt idx="3308">
                  <c:v>55.133333333333333</c:v>
                </c:pt>
                <c:pt idx="3309">
                  <c:v>55.15</c:v>
                </c:pt>
                <c:pt idx="3310">
                  <c:v>55.166666666666664</c:v>
                </c:pt>
                <c:pt idx="3311">
                  <c:v>55.18333333333333</c:v>
                </c:pt>
                <c:pt idx="3312">
                  <c:v>55.2</c:v>
                </c:pt>
                <c:pt idx="3313">
                  <c:v>55.216666666666669</c:v>
                </c:pt>
                <c:pt idx="3314">
                  <c:v>55.233333333333334</c:v>
                </c:pt>
                <c:pt idx="3315">
                  <c:v>55.25</c:v>
                </c:pt>
                <c:pt idx="3316">
                  <c:v>55.266666666666666</c:v>
                </c:pt>
                <c:pt idx="3317">
                  <c:v>55.283333333333331</c:v>
                </c:pt>
                <c:pt idx="3318">
                  <c:v>55.3</c:v>
                </c:pt>
                <c:pt idx="3319">
                  <c:v>55.31666666666667</c:v>
                </c:pt>
                <c:pt idx="3320">
                  <c:v>55.333333333333336</c:v>
                </c:pt>
                <c:pt idx="3321">
                  <c:v>55.35</c:v>
                </c:pt>
                <c:pt idx="3322">
                  <c:v>55.366666666666667</c:v>
                </c:pt>
                <c:pt idx="3323">
                  <c:v>55.383333333333333</c:v>
                </c:pt>
                <c:pt idx="3324">
                  <c:v>55.4</c:v>
                </c:pt>
                <c:pt idx="3325">
                  <c:v>55.416666666666664</c:v>
                </c:pt>
                <c:pt idx="3326">
                  <c:v>55.43333333333333</c:v>
                </c:pt>
                <c:pt idx="3327">
                  <c:v>55.45</c:v>
                </c:pt>
                <c:pt idx="3328">
                  <c:v>55.466666666666669</c:v>
                </c:pt>
                <c:pt idx="3329">
                  <c:v>55.483333333333334</c:v>
                </c:pt>
                <c:pt idx="3330">
                  <c:v>55.5</c:v>
                </c:pt>
                <c:pt idx="3331">
                  <c:v>55.516666666666666</c:v>
                </c:pt>
                <c:pt idx="3332">
                  <c:v>55.533333333333331</c:v>
                </c:pt>
                <c:pt idx="3333">
                  <c:v>55.55</c:v>
                </c:pt>
                <c:pt idx="3334">
                  <c:v>55.56666666666667</c:v>
                </c:pt>
                <c:pt idx="3335">
                  <c:v>55.583333333333336</c:v>
                </c:pt>
                <c:pt idx="3336">
                  <c:v>55.6</c:v>
                </c:pt>
                <c:pt idx="3337">
                  <c:v>55.616666666666667</c:v>
                </c:pt>
                <c:pt idx="3338">
                  <c:v>55.633333333333333</c:v>
                </c:pt>
                <c:pt idx="3339">
                  <c:v>55.65</c:v>
                </c:pt>
                <c:pt idx="3340">
                  <c:v>55.666666666666664</c:v>
                </c:pt>
                <c:pt idx="3341">
                  <c:v>55.68333333333333</c:v>
                </c:pt>
                <c:pt idx="3342">
                  <c:v>55.7</c:v>
                </c:pt>
                <c:pt idx="3343">
                  <c:v>55.716666666666669</c:v>
                </c:pt>
                <c:pt idx="3344">
                  <c:v>55.733333333333334</c:v>
                </c:pt>
                <c:pt idx="3345">
                  <c:v>55.75</c:v>
                </c:pt>
                <c:pt idx="3346">
                  <c:v>55.766666666666666</c:v>
                </c:pt>
                <c:pt idx="3347">
                  <c:v>55.783333333333331</c:v>
                </c:pt>
                <c:pt idx="3348">
                  <c:v>55.8</c:v>
                </c:pt>
                <c:pt idx="3349">
                  <c:v>55.81666666666667</c:v>
                </c:pt>
                <c:pt idx="3350">
                  <c:v>55.833333333333336</c:v>
                </c:pt>
                <c:pt idx="3351">
                  <c:v>55.85</c:v>
                </c:pt>
                <c:pt idx="3352">
                  <c:v>55.866666666666667</c:v>
                </c:pt>
                <c:pt idx="3353">
                  <c:v>55.883333333333333</c:v>
                </c:pt>
                <c:pt idx="3354">
                  <c:v>55.9</c:v>
                </c:pt>
                <c:pt idx="3355">
                  <c:v>55.916666666666664</c:v>
                </c:pt>
                <c:pt idx="3356">
                  <c:v>55.93333333333333</c:v>
                </c:pt>
                <c:pt idx="3357">
                  <c:v>55.95</c:v>
                </c:pt>
                <c:pt idx="3358">
                  <c:v>55.966666666666669</c:v>
                </c:pt>
                <c:pt idx="3359">
                  <c:v>55.983333333333334</c:v>
                </c:pt>
                <c:pt idx="3360">
                  <c:v>56</c:v>
                </c:pt>
                <c:pt idx="3361">
                  <c:v>56.016666666666666</c:v>
                </c:pt>
                <c:pt idx="3362">
                  <c:v>56.033333333333331</c:v>
                </c:pt>
                <c:pt idx="3363">
                  <c:v>56.05</c:v>
                </c:pt>
                <c:pt idx="3364">
                  <c:v>56.06666666666667</c:v>
                </c:pt>
                <c:pt idx="3365">
                  <c:v>56.083333333333336</c:v>
                </c:pt>
                <c:pt idx="3366">
                  <c:v>56.1</c:v>
                </c:pt>
                <c:pt idx="3367">
                  <c:v>56.116666666666667</c:v>
                </c:pt>
                <c:pt idx="3368">
                  <c:v>56.133333333333333</c:v>
                </c:pt>
                <c:pt idx="3369">
                  <c:v>56.15</c:v>
                </c:pt>
                <c:pt idx="3370">
                  <c:v>56.166666666666664</c:v>
                </c:pt>
                <c:pt idx="3371">
                  <c:v>56.18333333333333</c:v>
                </c:pt>
                <c:pt idx="3372">
                  <c:v>56.2</c:v>
                </c:pt>
                <c:pt idx="3373">
                  <c:v>56.216666666666669</c:v>
                </c:pt>
                <c:pt idx="3374">
                  <c:v>56.233333333333334</c:v>
                </c:pt>
                <c:pt idx="3375">
                  <c:v>56.25</c:v>
                </c:pt>
                <c:pt idx="3376">
                  <c:v>56.266666666666666</c:v>
                </c:pt>
                <c:pt idx="3377">
                  <c:v>56.283333333333331</c:v>
                </c:pt>
                <c:pt idx="3378">
                  <c:v>56.3</c:v>
                </c:pt>
                <c:pt idx="3379">
                  <c:v>56.31666666666667</c:v>
                </c:pt>
                <c:pt idx="3380">
                  <c:v>56.333333333333336</c:v>
                </c:pt>
                <c:pt idx="3381">
                  <c:v>56.35</c:v>
                </c:pt>
                <c:pt idx="3382">
                  <c:v>56.366666666666667</c:v>
                </c:pt>
                <c:pt idx="3383">
                  <c:v>56.383333333333333</c:v>
                </c:pt>
                <c:pt idx="3384">
                  <c:v>56.4</c:v>
                </c:pt>
                <c:pt idx="3385">
                  <c:v>56.416666666666664</c:v>
                </c:pt>
                <c:pt idx="3386">
                  <c:v>56.43333333333333</c:v>
                </c:pt>
                <c:pt idx="3387">
                  <c:v>56.45</c:v>
                </c:pt>
                <c:pt idx="3388">
                  <c:v>56.466666666666669</c:v>
                </c:pt>
                <c:pt idx="3389">
                  <c:v>56.483333333333334</c:v>
                </c:pt>
                <c:pt idx="3390">
                  <c:v>56.5</c:v>
                </c:pt>
                <c:pt idx="3391">
                  <c:v>56.516666666666666</c:v>
                </c:pt>
                <c:pt idx="3392">
                  <c:v>56.533333333333331</c:v>
                </c:pt>
                <c:pt idx="3393">
                  <c:v>56.55</c:v>
                </c:pt>
                <c:pt idx="3394">
                  <c:v>56.56666666666667</c:v>
                </c:pt>
                <c:pt idx="3395">
                  <c:v>56.583333333333336</c:v>
                </c:pt>
                <c:pt idx="3396">
                  <c:v>56.6</c:v>
                </c:pt>
                <c:pt idx="3397">
                  <c:v>56.616666666666667</c:v>
                </c:pt>
                <c:pt idx="3398">
                  <c:v>56.633333333333333</c:v>
                </c:pt>
                <c:pt idx="3399">
                  <c:v>56.65</c:v>
                </c:pt>
                <c:pt idx="3400">
                  <c:v>56.666666666666664</c:v>
                </c:pt>
                <c:pt idx="3401">
                  <c:v>56.68333333333333</c:v>
                </c:pt>
                <c:pt idx="3402">
                  <c:v>56.7</c:v>
                </c:pt>
                <c:pt idx="3403">
                  <c:v>56.716666666666669</c:v>
                </c:pt>
                <c:pt idx="3404">
                  <c:v>56.733333333333334</c:v>
                </c:pt>
                <c:pt idx="3405">
                  <c:v>56.75</c:v>
                </c:pt>
                <c:pt idx="3406">
                  <c:v>56.766666666666666</c:v>
                </c:pt>
                <c:pt idx="3407">
                  <c:v>56.783333333333331</c:v>
                </c:pt>
                <c:pt idx="3408">
                  <c:v>56.8</c:v>
                </c:pt>
                <c:pt idx="3409">
                  <c:v>56.81666666666667</c:v>
                </c:pt>
                <c:pt idx="3410">
                  <c:v>56.833333333333336</c:v>
                </c:pt>
                <c:pt idx="3411">
                  <c:v>56.85</c:v>
                </c:pt>
                <c:pt idx="3412">
                  <c:v>56.866666666666667</c:v>
                </c:pt>
                <c:pt idx="3413">
                  <c:v>56.883333333333333</c:v>
                </c:pt>
                <c:pt idx="3414">
                  <c:v>56.9</c:v>
                </c:pt>
                <c:pt idx="3415">
                  <c:v>56.916666666666664</c:v>
                </c:pt>
                <c:pt idx="3416">
                  <c:v>56.93333333333333</c:v>
                </c:pt>
                <c:pt idx="3417">
                  <c:v>56.95</c:v>
                </c:pt>
                <c:pt idx="3418">
                  <c:v>56.966666666666669</c:v>
                </c:pt>
                <c:pt idx="3419">
                  <c:v>56.983333333333334</c:v>
                </c:pt>
                <c:pt idx="3420">
                  <c:v>57</c:v>
                </c:pt>
                <c:pt idx="3421">
                  <c:v>57.016666666666666</c:v>
                </c:pt>
                <c:pt idx="3422">
                  <c:v>57.033333333333331</c:v>
                </c:pt>
                <c:pt idx="3423">
                  <c:v>57.05</c:v>
                </c:pt>
                <c:pt idx="3424">
                  <c:v>57.06666666666667</c:v>
                </c:pt>
                <c:pt idx="3425">
                  <c:v>57.083333333333336</c:v>
                </c:pt>
                <c:pt idx="3426">
                  <c:v>57.1</c:v>
                </c:pt>
                <c:pt idx="3427">
                  <c:v>57.116666666666667</c:v>
                </c:pt>
                <c:pt idx="3428">
                  <c:v>57.133333333333333</c:v>
                </c:pt>
                <c:pt idx="3429">
                  <c:v>57.15</c:v>
                </c:pt>
                <c:pt idx="3430">
                  <c:v>57.166666666666664</c:v>
                </c:pt>
                <c:pt idx="3431">
                  <c:v>57.18333333333333</c:v>
                </c:pt>
                <c:pt idx="3432">
                  <c:v>57.2</c:v>
                </c:pt>
                <c:pt idx="3433">
                  <c:v>57.216666666666669</c:v>
                </c:pt>
                <c:pt idx="3434">
                  <c:v>57.233333333333334</c:v>
                </c:pt>
                <c:pt idx="3435">
                  <c:v>57.25</c:v>
                </c:pt>
                <c:pt idx="3436">
                  <c:v>57.266666666666666</c:v>
                </c:pt>
                <c:pt idx="3437">
                  <c:v>57.283333333333331</c:v>
                </c:pt>
                <c:pt idx="3438">
                  <c:v>57.3</c:v>
                </c:pt>
                <c:pt idx="3439">
                  <c:v>57.31666666666667</c:v>
                </c:pt>
                <c:pt idx="3440">
                  <c:v>57.333333333333336</c:v>
                </c:pt>
                <c:pt idx="3441">
                  <c:v>57.35</c:v>
                </c:pt>
                <c:pt idx="3442">
                  <c:v>57.366666666666667</c:v>
                </c:pt>
                <c:pt idx="3443">
                  <c:v>57.383333333333333</c:v>
                </c:pt>
                <c:pt idx="3444">
                  <c:v>57.4</c:v>
                </c:pt>
                <c:pt idx="3445">
                  <c:v>57.416666666666664</c:v>
                </c:pt>
                <c:pt idx="3446">
                  <c:v>57.43333333333333</c:v>
                </c:pt>
                <c:pt idx="3447">
                  <c:v>57.45</c:v>
                </c:pt>
                <c:pt idx="3448">
                  <c:v>57.466666666666669</c:v>
                </c:pt>
                <c:pt idx="3449">
                  <c:v>57.483333333333334</c:v>
                </c:pt>
                <c:pt idx="3450">
                  <c:v>57.5</c:v>
                </c:pt>
                <c:pt idx="3451">
                  <c:v>57.516666666666666</c:v>
                </c:pt>
                <c:pt idx="3452">
                  <c:v>57.533333333333331</c:v>
                </c:pt>
                <c:pt idx="3453">
                  <c:v>57.55</c:v>
                </c:pt>
                <c:pt idx="3454">
                  <c:v>57.56666666666667</c:v>
                </c:pt>
                <c:pt idx="3455">
                  <c:v>57.583333333333336</c:v>
                </c:pt>
                <c:pt idx="3456">
                  <c:v>57.6</c:v>
                </c:pt>
                <c:pt idx="3457">
                  <c:v>57.616666666666667</c:v>
                </c:pt>
                <c:pt idx="3458">
                  <c:v>57.633333333333333</c:v>
                </c:pt>
                <c:pt idx="3459">
                  <c:v>57.65</c:v>
                </c:pt>
                <c:pt idx="3460">
                  <c:v>57.666666666666664</c:v>
                </c:pt>
                <c:pt idx="3461">
                  <c:v>57.68333333333333</c:v>
                </c:pt>
                <c:pt idx="3462">
                  <c:v>57.7</c:v>
                </c:pt>
                <c:pt idx="3463">
                  <c:v>57.716666666666669</c:v>
                </c:pt>
                <c:pt idx="3464">
                  <c:v>57.733333333333334</c:v>
                </c:pt>
                <c:pt idx="3465">
                  <c:v>57.75</c:v>
                </c:pt>
                <c:pt idx="3466">
                  <c:v>57.766666666666666</c:v>
                </c:pt>
                <c:pt idx="3467">
                  <c:v>57.783333333333331</c:v>
                </c:pt>
                <c:pt idx="3468">
                  <c:v>57.8</c:v>
                </c:pt>
                <c:pt idx="3469">
                  <c:v>57.81666666666667</c:v>
                </c:pt>
                <c:pt idx="3470">
                  <c:v>57.833333333333336</c:v>
                </c:pt>
                <c:pt idx="3471">
                  <c:v>57.85</c:v>
                </c:pt>
                <c:pt idx="3472">
                  <c:v>57.866666666666667</c:v>
                </c:pt>
                <c:pt idx="3473">
                  <c:v>57.883333333333333</c:v>
                </c:pt>
                <c:pt idx="3474">
                  <c:v>57.9</c:v>
                </c:pt>
                <c:pt idx="3475">
                  <c:v>57.916666666666664</c:v>
                </c:pt>
                <c:pt idx="3476">
                  <c:v>57.93333333333333</c:v>
                </c:pt>
                <c:pt idx="3477">
                  <c:v>57.95</c:v>
                </c:pt>
                <c:pt idx="3478">
                  <c:v>57.966666666666669</c:v>
                </c:pt>
                <c:pt idx="3479">
                  <c:v>57.983333333333334</c:v>
                </c:pt>
                <c:pt idx="3480">
                  <c:v>58</c:v>
                </c:pt>
                <c:pt idx="3481">
                  <c:v>58.016666666666666</c:v>
                </c:pt>
                <c:pt idx="3482">
                  <c:v>58.033333333333331</c:v>
                </c:pt>
                <c:pt idx="3483">
                  <c:v>58.05</c:v>
                </c:pt>
                <c:pt idx="3484">
                  <c:v>58.06666666666667</c:v>
                </c:pt>
                <c:pt idx="3485">
                  <c:v>58.083333333333336</c:v>
                </c:pt>
                <c:pt idx="3486">
                  <c:v>58.1</c:v>
                </c:pt>
                <c:pt idx="3487">
                  <c:v>58.116666666666667</c:v>
                </c:pt>
                <c:pt idx="3488">
                  <c:v>58.133333333333333</c:v>
                </c:pt>
                <c:pt idx="3489">
                  <c:v>58.15</c:v>
                </c:pt>
                <c:pt idx="3490">
                  <c:v>58.166666666666664</c:v>
                </c:pt>
                <c:pt idx="3491">
                  <c:v>58.18333333333333</c:v>
                </c:pt>
                <c:pt idx="3492">
                  <c:v>58.2</c:v>
                </c:pt>
                <c:pt idx="3493">
                  <c:v>58.216666666666669</c:v>
                </c:pt>
                <c:pt idx="3494">
                  <c:v>58.233333333333334</c:v>
                </c:pt>
                <c:pt idx="3495">
                  <c:v>58.25</c:v>
                </c:pt>
                <c:pt idx="3496">
                  <c:v>58.266666666666666</c:v>
                </c:pt>
                <c:pt idx="3497">
                  <c:v>58.283333333333331</c:v>
                </c:pt>
                <c:pt idx="3498">
                  <c:v>58.3</c:v>
                </c:pt>
                <c:pt idx="3499">
                  <c:v>58.31666666666667</c:v>
                </c:pt>
                <c:pt idx="3500">
                  <c:v>58.333333333333336</c:v>
                </c:pt>
                <c:pt idx="3501">
                  <c:v>58.35</c:v>
                </c:pt>
                <c:pt idx="3502">
                  <c:v>58.366666666666667</c:v>
                </c:pt>
                <c:pt idx="3503">
                  <c:v>58.383333333333333</c:v>
                </c:pt>
                <c:pt idx="3504">
                  <c:v>58.4</c:v>
                </c:pt>
                <c:pt idx="3505">
                  <c:v>58.416666666666664</c:v>
                </c:pt>
                <c:pt idx="3506">
                  <c:v>58.43333333333333</c:v>
                </c:pt>
                <c:pt idx="3507">
                  <c:v>58.45</c:v>
                </c:pt>
                <c:pt idx="3508">
                  <c:v>58.466666666666669</c:v>
                </c:pt>
                <c:pt idx="3509">
                  <c:v>58.483333333333334</c:v>
                </c:pt>
                <c:pt idx="3510">
                  <c:v>58.5</c:v>
                </c:pt>
                <c:pt idx="3511">
                  <c:v>58.516666666666666</c:v>
                </c:pt>
                <c:pt idx="3512">
                  <c:v>58.533333333333331</c:v>
                </c:pt>
                <c:pt idx="3513">
                  <c:v>58.55</c:v>
                </c:pt>
                <c:pt idx="3514">
                  <c:v>58.56666666666667</c:v>
                </c:pt>
                <c:pt idx="3515">
                  <c:v>58.583333333333336</c:v>
                </c:pt>
                <c:pt idx="3516">
                  <c:v>58.6</c:v>
                </c:pt>
                <c:pt idx="3517">
                  <c:v>58.616666666666667</c:v>
                </c:pt>
                <c:pt idx="3518">
                  <c:v>58.633333333333333</c:v>
                </c:pt>
                <c:pt idx="3519">
                  <c:v>58.65</c:v>
                </c:pt>
                <c:pt idx="3520">
                  <c:v>58.666666666666664</c:v>
                </c:pt>
                <c:pt idx="3521">
                  <c:v>58.68333333333333</c:v>
                </c:pt>
                <c:pt idx="3522">
                  <c:v>58.7</c:v>
                </c:pt>
                <c:pt idx="3523">
                  <c:v>58.716666666666669</c:v>
                </c:pt>
                <c:pt idx="3524">
                  <c:v>58.733333333333334</c:v>
                </c:pt>
                <c:pt idx="3525">
                  <c:v>58.75</c:v>
                </c:pt>
                <c:pt idx="3526">
                  <c:v>58.766666666666666</c:v>
                </c:pt>
                <c:pt idx="3527">
                  <c:v>58.783333333333331</c:v>
                </c:pt>
                <c:pt idx="3528">
                  <c:v>58.8</c:v>
                </c:pt>
                <c:pt idx="3529">
                  <c:v>58.81666666666667</c:v>
                </c:pt>
                <c:pt idx="3530">
                  <c:v>58.833333333333336</c:v>
                </c:pt>
                <c:pt idx="3531">
                  <c:v>58.85</c:v>
                </c:pt>
                <c:pt idx="3532">
                  <c:v>58.866666666666667</c:v>
                </c:pt>
                <c:pt idx="3533">
                  <c:v>58.883333333333333</c:v>
                </c:pt>
                <c:pt idx="3534">
                  <c:v>58.9</c:v>
                </c:pt>
                <c:pt idx="3535">
                  <c:v>58.916666666666664</c:v>
                </c:pt>
                <c:pt idx="3536">
                  <c:v>58.93333333333333</c:v>
                </c:pt>
                <c:pt idx="3537">
                  <c:v>58.95</c:v>
                </c:pt>
                <c:pt idx="3538">
                  <c:v>58.966666666666669</c:v>
                </c:pt>
                <c:pt idx="3539">
                  <c:v>58.983333333333334</c:v>
                </c:pt>
                <c:pt idx="3540">
                  <c:v>59</c:v>
                </c:pt>
                <c:pt idx="3541">
                  <c:v>59.016666666666666</c:v>
                </c:pt>
                <c:pt idx="3542">
                  <c:v>59.033333333333331</c:v>
                </c:pt>
                <c:pt idx="3543">
                  <c:v>59.05</c:v>
                </c:pt>
                <c:pt idx="3544">
                  <c:v>59.06666666666667</c:v>
                </c:pt>
                <c:pt idx="3545">
                  <c:v>59.083333333333336</c:v>
                </c:pt>
                <c:pt idx="3546">
                  <c:v>59.1</c:v>
                </c:pt>
                <c:pt idx="3547">
                  <c:v>59.116666666666667</c:v>
                </c:pt>
                <c:pt idx="3548">
                  <c:v>59.133333333333333</c:v>
                </c:pt>
                <c:pt idx="3549">
                  <c:v>59.15</c:v>
                </c:pt>
                <c:pt idx="3550">
                  <c:v>59.166666666666664</c:v>
                </c:pt>
                <c:pt idx="3551">
                  <c:v>59.18333333333333</c:v>
                </c:pt>
                <c:pt idx="3552">
                  <c:v>59.2</c:v>
                </c:pt>
                <c:pt idx="3553">
                  <c:v>59.216666666666669</c:v>
                </c:pt>
                <c:pt idx="3554">
                  <c:v>59.233333333333334</c:v>
                </c:pt>
                <c:pt idx="3555">
                  <c:v>59.25</c:v>
                </c:pt>
                <c:pt idx="3556">
                  <c:v>59.266666666666666</c:v>
                </c:pt>
                <c:pt idx="3557">
                  <c:v>59.283333333333331</c:v>
                </c:pt>
                <c:pt idx="3558">
                  <c:v>59.3</c:v>
                </c:pt>
                <c:pt idx="3559">
                  <c:v>59.31666666666667</c:v>
                </c:pt>
                <c:pt idx="3560">
                  <c:v>59.333333333333336</c:v>
                </c:pt>
                <c:pt idx="3561">
                  <c:v>59.35</c:v>
                </c:pt>
                <c:pt idx="3562">
                  <c:v>59.366666666666667</c:v>
                </c:pt>
                <c:pt idx="3563">
                  <c:v>59.383333333333333</c:v>
                </c:pt>
                <c:pt idx="3564">
                  <c:v>59.4</c:v>
                </c:pt>
                <c:pt idx="3565">
                  <c:v>59.416666666666664</c:v>
                </c:pt>
                <c:pt idx="3566">
                  <c:v>59.43333333333333</c:v>
                </c:pt>
                <c:pt idx="3567">
                  <c:v>59.45</c:v>
                </c:pt>
                <c:pt idx="3568">
                  <c:v>59.466666666666669</c:v>
                </c:pt>
                <c:pt idx="3569">
                  <c:v>59.483333333333334</c:v>
                </c:pt>
                <c:pt idx="3570">
                  <c:v>59.5</c:v>
                </c:pt>
                <c:pt idx="3571">
                  <c:v>59.516666666666666</c:v>
                </c:pt>
                <c:pt idx="3572">
                  <c:v>59.533333333333331</c:v>
                </c:pt>
                <c:pt idx="3573">
                  <c:v>59.55</c:v>
                </c:pt>
                <c:pt idx="3574">
                  <c:v>59.56666666666667</c:v>
                </c:pt>
                <c:pt idx="3575">
                  <c:v>59.583333333333336</c:v>
                </c:pt>
                <c:pt idx="3576">
                  <c:v>59.6</c:v>
                </c:pt>
                <c:pt idx="3577">
                  <c:v>59.616666666666667</c:v>
                </c:pt>
                <c:pt idx="3578">
                  <c:v>59.633333333333333</c:v>
                </c:pt>
                <c:pt idx="3579">
                  <c:v>59.65</c:v>
                </c:pt>
                <c:pt idx="3580">
                  <c:v>59.666666666666664</c:v>
                </c:pt>
                <c:pt idx="3581">
                  <c:v>59.68333333333333</c:v>
                </c:pt>
                <c:pt idx="3582">
                  <c:v>59.7</c:v>
                </c:pt>
                <c:pt idx="3583">
                  <c:v>59.716666666666669</c:v>
                </c:pt>
                <c:pt idx="3584">
                  <c:v>59.733333333333334</c:v>
                </c:pt>
                <c:pt idx="3585">
                  <c:v>59.75</c:v>
                </c:pt>
                <c:pt idx="3586">
                  <c:v>59.766666666666666</c:v>
                </c:pt>
                <c:pt idx="3587">
                  <c:v>59.783333333333331</c:v>
                </c:pt>
                <c:pt idx="3588">
                  <c:v>59.8</c:v>
                </c:pt>
                <c:pt idx="3589">
                  <c:v>59.81666666666667</c:v>
                </c:pt>
                <c:pt idx="3590">
                  <c:v>59.833333333333336</c:v>
                </c:pt>
                <c:pt idx="3591">
                  <c:v>59.85</c:v>
                </c:pt>
                <c:pt idx="3592">
                  <c:v>59.866666666666667</c:v>
                </c:pt>
                <c:pt idx="3593">
                  <c:v>59.883333333333333</c:v>
                </c:pt>
                <c:pt idx="3594">
                  <c:v>59.9</c:v>
                </c:pt>
                <c:pt idx="3595">
                  <c:v>59.916666666666664</c:v>
                </c:pt>
                <c:pt idx="3596">
                  <c:v>59.93333333333333</c:v>
                </c:pt>
                <c:pt idx="3597">
                  <c:v>59.95</c:v>
                </c:pt>
                <c:pt idx="3598">
                  <c:v>59.966666666666669</c:v>
                </c:pt>
                <c:pt idx="3599">
                  <c:v>59.983333333333334</c:v>
                </c:pt>
                <c:pt idx="3600">
                  <c:v>60</c:v>
                </c:pt>
                <c:pt idx="3601">
                  <c:v>60.016666666666666</c:v>
                </c:pt>
                <c:pt idx="3602">
                  <c:v>60.033333333333331</c:v>
                </c:pt>
                <c:pt idx="3603">
                  <c:v>60.05</c:v>
                </c:pt>
                <c:pt idx="3604">
                  <c:v>60.06666666666667</c:v>
                </c:pt>
                <c:pt idx="3605">
                  <c:v>60.083333333333336</c:v>
                </c:pt>
                <c:pt idx="3606">
                  <c:v>60.1</c:v>
                </c:pt>
                <c:pt idx="3607">
                  <c:v>60.116666666666667</c:v>
                </c:pt>
                <c:pt idx="3608">
                  <c:v>60.133333333333333</c:v>
                </c:pt>
                <c:pt idx="3609">
                  <c:v>60.15</c:v>
                </c:pt>
                <c:pt idx="3610">
                  <c:v>60.166666666666664</c:v>
                </c:pt>
                <c:pt idx="3611">
                  <c:v>60.18333333333333</c:v>
                </c:pt>
                <c:pt idx="3612">
                  <c:v>60.2</c:v>
                </c:pt>
                <c:pt idx="3613">
                  <c:v>60.216666666666669</c:v>
                </c:pt>
                <c:pt idx="3614">
                  <c:v>60.233333333333334</c:v>
                </c:pt>
                <c:pt idx="3615">
                  <c:v>60.25</c:v>
                </c:pt>
                <c:pt idx="3616">
                  <c:v>60.266666666666666</c:v>
                </c:pt>
                <c:pt idx="3617">
                  <c:v>60.283333333333331</c:v>
                </c:pt>
                <c:pt idx="3618">
                  <c:v>60.3</c:v>
                </c:pt>
                <c:pt idx="3619">
                  <c:v>60.31666666666667</c:v>
                </c:pt>
                <c:pt idx="3620">
                  <c:v>60.333333333333336</c:v>
                </c:pt>
                <c:pt idx="3621">
                  <c:v>60.35</c:v>
                </c:pt>
                <c:pt idx="3622">
                  <c:v>60.366666666666667</c:v>
                </c:pt>
                <c:pt idx="3623">
                  <c:v>60.383333333333333</c:v>
                </c:pt>
                <c:pt idx="3624">
                  <c:v>60.4</c:v>
                </c:pt>
                <c:pt idx="3625">
                  <c:v>60.416666666666664</c:v>
                </c:pt>
                <c:pt idx="3626">
                  <c:v>60.43333333333333</c:v>
                </c:pt>
                <c:pt idx="3627">
                  <c:v>60.45</c:v>
                </c:pt>
                <c:pt idx="3628">
                  <c:v>60.466666666666669</c:v>
                </c:pt>
                <c:pt idx="3629">
                  <c:v>60.483333333333334</c:v>
                </c:pt>
                <c:pt idx="3630">
                  <c:v>60.5</c:v>
                </c:pt>
                <c:pt idx="3631">
                  <c:v>60.516666666666666</c:v>
                </c:pt>
                <c:pt idx="3632">
                  <c:v>60.533333333333331</c:v>
                </c:pt>
                <c:pt idx="3633">
                  <c:v>60.55</c:v>
                </c:pt>
                <c:pt idx="3634">
                  <c:v>60.56666666666667</c:v>
                </c:pt>
                <c:pt idx="3635">
                  <c:v>60.583333333333336</c:v>
                </c:pt>
                <c:pt idx="3636">
                  <c:v>60.6</c:v>
                </c:pt>
                <c:pt idx="3637">
                  <c:v>60.616666666666667</c:v>
                </c:pt>
                <c:pt idx="3638">
                  <c:v>60.633333333333333</c:v>
                </c:pt>
                <c:pt idx="3639">
                  <c:v>60.65</c:v>
                </c:pt>
                <c:pt idx="3640">
                  <c:v>60.666666666666664</c:v>
                </c:pt>
                <c:pt idx="3641">
                  <c:v>60.68333333333333</c:v>
                </c:pt>
                <c:pt idx="3642">
                  <c:v>60.7</c:v>
                </c:pt>
                <c:pt idx="3643">
                  <c:v>60.716666666666669</c:v>
                </c:pt>
                <c:pt idx="3644">
                  <c:v>60.733333333333334</c:v>
                </c:pt>
                <c:pt idx="3645">
                  <c:v>60.75</c:v>
                </c:pt>
                <c:pt idx="3646">
                  <c:v>60.766666666666666</c:v>
                </c:pt>
                <c:pt idx="3647">
                  <c:v>60.783333333333331</c:v>
                </c:pt>
                <c:pt idx="3648">
                  <c:v>60.8</c:v>
                </c:pt>
                <c:pt idx="3649">
                  <c:v>60.81666666666667</c:v>
                </c:pt>
                <c:pt idx="3650">
                  <c:v>60.833333333333336</c:v>
                </c:pt>
                <c:pt idx="3651">
                  <c:v>60.85</c:v>
                </c:pt>
                <c:pt idx="3652">
                  <c:v>60.866666666666667</c:v>
                </c:pt>
                <c:pt idx="3653">
                  <c:v>60.883333333333333</c:v>
                </c:pt>
                <c:pt idx="3654">
                  <c:v>60.9</c:v>
                </c:pt>
                <c:pt idx="3655">
                  <c:v>60.916666666666664</c:v>
                </c:pt>
                <c:pt idx="3656">
                  <c:v>60.93333333333333</c:v>
                </c:pt>
                <c:pt idx="3657">
                  <c:v>60.95</c:v>
                </c:pt>
                <c:pt idx="3658">
                  <c:v>60.966666666666669</c:v>
                </c:pt>
                <c:pt idx="3659">
                  <c:v>60.983333333333334</c:v>
                </c:pt>
                <c:pt idx="3660">
                  <c:v>61</c:v>
                </c:pt>
                <c:pt idx="3661">
                  <c:v>61.016666666666666</c:v>
                </c:pt>
                <c:pt idx="3662">
                  <c:v>61.033333333333331</c:v>
                </c:pt>
                <c:pt idx="3663">
                  <c:v>61.05</c:v>
                </c:pt>
                <c:pt idx="3664">
                  <c:v>61.06666666666667</c:v>
                </c:pt>
                <c:pt idx="3665">
                  <c:v>61.083333333333336</c:v>
                </c:pt>
                <c:pt idx="3666">
                  <c:v>61.1</c:v>
                </c:pt>
                <c:pt idx="3667">
                  <c:v>61.116666666666667</c:v>
                </c:pt>
                <c:pt idx="3668">
                  <c:v>61.133333333333333</c:v>
                </c:pt>
                <c:pt idx="3669">
                  <c:v>61.15</c:v>
                </c:pt>
                <c:pt idx="3670">
                  <c:v>61.166666666666664</c:v>
                </c:pt>
                <c:pt idx="3671">
                  <c:v>61.18333333333333</c:v>
                </c:pt>
                <c:pt idx="3672">
                  <c:v>61.2</c:v>
                </c:pt>
                <c:pt idx="3673">
                  <c:v>61.216666666666669</c:v>
                </c:pt>
                <c:pt idx="3674">
                  <c:v>61.233333333333334</c:v>
                </c:pt>
                <c:pt idx="3675">
                  <c:v>61.25</c:v>
                </c:pt>
                <c:pt idx="3676">
                  <c:v>61.266666666666666</c:v>
                </c:pt>
                <c:pt idx="3677">
                  <c:v>61.283333333333331</c:v>
                </c:pt>
                <c:pt idx="3678">
                  <c:v>61.3</c:v>
                </c:pt>
                <c:pt idx="3679">
                  <c:v>61.31666666666667</c:v>
                </c:pt>
                <c:pt idx="3680">
                  <c:v>61.333333333333336</c:v>
                </c:pt>
                <c:pt idx="3681">
                  <c:v>61.35</c:v>
                </c:pt>
                <c:pt idx="3682">
                  <c:v>61.366666666666667</c:v>
                </c:pt>
                <c:pt idx="3683">
                  <c:v>61.383333333333333</c:v>
                </c:pt>
                <c:pt idx="3684">
                  <c:v>61.4</c:v>
                </c:pt>
                <c:pt idx="3685">
                  <c:v>61.416666666666664</c:v>
                </c:pt>
                <c:pt idx="3686">
                  <c:v>61.43333333333333</c:v>
                </c:pt>
                <c:pt idx="3687">
                  <c:v>61.45</c:v>
                </c:pt>
                <c:pt idx="3688">
                  <c:v>61.466666666666669</c:v>
                </c:pt>
                <c:pt idx="3689">
                  <c:v>61.483333333333334</c:v>
                </c:pt>
                <c:pt idx="3690">
                  <c:v>61.5</c:v>
                </c:pt>
                <c:pt idx="3691">
                  <c:v>61.516666666666666</c:v>
                </c:pt>
                <c:pt idx="3692">
                  <c:v>61.533333333333331</c:v>
                </c:pt>
                <c:pt idx="3693">
                  <c:v>61.55</c:v>
                </c:pt>
                <c:pt idx="3694">
                  <c:v>61.56666666666667</c:v>
                </c:pt>
                <c:pt idx="3695">
                  <c:v>61.583333333333336</c:v>
                </c:pt>
                <c:pt idx="3696">
                  <c:v>61.6</c:v>
                </c:pt>
                <c:pt idx="3697">
                  <c:v>61.616666666666667</c:v>
                </c:pt>
                <c:pt idx="3698">
                  <c:v>61.633333333333333</c:v>
                </c:pt>
                <c:pt idx="3699">
                  <c:v>61.65</c:v>
                </c:pt>
                <c:pt idx="3700">
                  <c:v>61.666666666666664</c:v>
                </c:pt>
                <c:pt idx="3701">
                  <c:v>61.68333333333333</c:v>
                </c:pt>
                <c:pt idx="3702">
                  <c:v>61.7</c:v>
                </c:pt>
                <c:pt idx="3703">
                  <c:v>61.716666666666669</c:v>
                </c:pt>
                <c:pt idx="3704">
                  <c:v>61.733333333333334</c:v>
                </c:pt>
                <c:pt idx="3705">
                  <c:v>61.75</c:v>
                </c:pt>
                <c:pt idx="3706">
                  <c:v>61.766666666666666</c:v>
                </c:pt>
                <c:pt idx="3707">
                  <c:v>61.783333333333331</c:v>
                </c:pt>
                <c:pt idx="3708">
                  <c:v>61.8</c:v>
                </c:pt>
                <c:pt idx="3709">
                  <c:v>61.81666666666667</c:v>
                </c:pt>
                <c:pt idx="3710">
                  <c:v>61.833333333333336</c:v>
                </c:pt>
                <c:pt idx="3711">
                  <c:v>61.85</c:v>
                </c:pt>
                <c:pt idx="3712">
                  <c:v>61.866666666666667</c:v>
                </c:pt>
                <c:pt idx="3713">
                  <c:v>61.883333333333333</c:v>
                </c:pt>
                <c:pt idx="3714">
                  <c:v>61.9</c:v>
                </c:pt>
                <c:pt idx="3715">
                  <c:v>61.916666666666664</c:v>
                </c:pt>
                <c:pt idx="3716">
                  <c:v>61.93333333333333</c:v>
                </c:pt>
                <c:pt idx="3717">
                  <c:v>61.95</c:v>
                </c:pt>
                <c:pt idx="3718">
                  <c:v>61.966666666666669</c:v>
                </c:pt>
                <c:pt idx="3719">
                  <c:v>61.983333333333334</c:v>
                </c:pt>
                <c:pt idx="3720">
                  <c:v>62</c:v>
                </c:pt>
                <c:pt idx="3721">
                  <c:v>62.016666666666666</c:v>
                </c:pt>
                <c:pt idx="3722">
                  <c:v>62.033333333333331</c:v>
                </c:pt>
                <c:pt idx="3723">
                  <c:v>62.05</c:v>
                </c:pt>
                <c:pt idx="3724">
                  <c:v>62.06666666666667</c:v>
                </c:pt>
                <c:pt idx="3725">
                  <c:v>62.083333333333336</c:v>
                </c:pt>
                <c:pt idx="3726">
                  <c:v>62.1</c:v>
                </c:pt>
                <c:pt idx="3727">
                  <c:v>62.116666666666667</c:v>
                </c:pt>
                <c:pt idx="3728">
                  <c:v>62.133333333333333</c:v>
                </c:pt>
                <c:pt idx="3729">
                  <c:v>62.15</c:v>
                </c:pt>
                <c:pt idx="3730">
                  <c:v>62.166666666666664</c:v>
                </c:pt>
                <c:pt idx="3731">
                  <c:v>62.18333333333333</c:v>
                </c:pt>
                <c:pt idx="3732">
                  <c:v>62.2</c:v>
                </c:pt>
                <c:pt idx="3733">
                  <c:v>62.216666666666669</c:v>
                </c:pt>
                <c:pt idx="3734">
                  <c:v>62.233333333333334</c:v>
                </c:pt>
                <c:pt idx="3735">
                  <c:v>62.25</c:v>
                </c:pt>
                <c:pt idx="3736">
                  <c:v>62.266666666666666</c:v>
                </c:pt>
                <c:pt idx="3737">
                  <c:v>62.283333333333331</c:v>
                </c:pt>
                <c:pt idx="3738">
                  <c:v>62.3</c:v>
                </c:pt>
                <c:pt idx="3739">
                  <c:v>62.31666666666667</c:v>
                </c:pt>
                <c:pt idx="3740">
                  <c:v>62.333333333333336</c:v>
                </c:pt>
                <c:pt idx="3741">
                  <c:v>62.35</c:v>
                </c:pt>
                <c:pt idx="3742">
                  <c:v>62.366666666666667</c:v>
                </c:pt>
                <c:pt idx="3743">
                  <c:v>62.383333333333333</c:v>
                </c:pt>
                <c:pt idx="3744">
                  <c:v>62.4</c:v>
                </c:pt>
                <c:pt idx="3745">
                  <c:v>62.416666666666664</c:v>
                </c:pt>
                <c:pt idx="3746">
                  <c:v>62.43333333333333</c:v>
                </c:pt>
                <c:pt idx="3747">
                  <c:v>62.45</c:v>
                </c:pt>
                <c:pt idx="3748">
                  <c:v>62.466666666666669</c:v>
                </c:pt>
                <c:pt idx="3749">
                  <c:v>62.483333333333334</c:v>
                </c:pt>
                <c:pt idx="3750">
                  <c:v>62.5</c:v>
                </c:pt>
                <c:pt idx="3751">
                  <c:v>62.516666666666666</c:v>
                </c:pt>
                <c:pt idx="3752">
                  <c:v>62.533333333333331</c:v>
                </c:pt>
                <c:pt idx="3753">
                  <c:v>62.55</c:v>
                </c:pt>
                <c:pt idx="3754">
                  <c:v>62.56666666666667</c:v>
                </c:pt>
                <c:pt idx="3755">
                  <c:v>62.583333333333336</c:v>
                </c:pt>
                <c:pt idx="3756">
                  <c:v>62.6</c:v>
                </c:pt>
                <c:pt idx="3757">
                  <c:v>62.616666666666667</c:v>
                </c:pt>
                <c:pt idx="3758">
                  <c:v>62.633333333333333</c:v>
                </c:pt>
                <c:pt idx="3759">
                  <c:v>62.65</c:v>
                </c:pt>
                <c:pt idx="3760">
                  <c:v>62.666666666666664</c:v>
                </c:pt>
                <c:pt idx="3761">
                  <c:v>62.68333333333333</c:v>
                </c:pt>
                <c:pt idx="3762">
                  <c:v>62.7</c:v>
                </c:pt>
                <c:pt idx="3763">
                  <c:v>62.716666666666669</c:v>
                </c:pt>
                <c:pt idx="3764">
                  <c:v>62.733333333333334</c:v>
                </c:pt>
                <c:pt idx="3765">
                  <c:v>62.75</c:v>
                </c:pt>
                <c:pt idx="3766">
                  <c:v>62.766666666666666</c:v>
                </c:pt>
                <c:pt idx="3767">
                  <c:v>62.783333333333331</c:v>
                </c:pt>
                <c:pt idx="3768">
                  <c:v>62.8</c:v>
                </c:pt>
                <c:pt idx="3769">
                  <c:v>62.81666666666667</c:v>
                </c:pt>
                <c:pt idx="3770">
                  <c:v>62.833333333333336</c:v>
                </c:pt>
                <c:pt idx="3771">
                  <c:v>62.85</c:v>
                </c:pt>
                <c:pt idx="3772">
                  <c:v>62.866666666666667</c:v>
                </c:pt>
                <c:pt idx="3773">
                  <c:v>62.883333333333333</c:v>
                </c:pt>
                <c:pt idx="3774">
                  <c:v>62.9</c:v>
                </c:pt>
                <c:pt idx="3775">
                  <c:v>62.916666666666664</c:v>
                </c:pt>
                <c:pt idx="3776">
                  <c:v>62.93333333333333</c:v>
                </c:pt>
                <c:pt idx="3777">
                  <c:v>62.95</c:v>
                </c:pt>
                <c:pt idx="3778">
                  <c:v>62.966666666666669</c:v>
                </c:pt>
                <c:pt idx="3779">
                  <c:v>62.983333333333334</c:v>
                </c:pt>
                <c:pt idx="3780">
                  <c:v>63</c:v>
                </c:pt>
                <c:pt idx="3781">
                  <c:v>63.016666666666666</c:v>
                </c:pt>
                <c:pt idx="3782">
                  <c:v>63.033333333333331</c:v>
                </c:pt>
                <c:pt idx="3783">
                  <c:v>63.05</c:v>
                </c:pt>
                <c:pt idx="3784">
                  <c:v>63.06666666666667</c:v>
                </c:pt>
                <c:pt idx="3785">
                  <c:v>63.083333333333336</c:v>
                </c:pt>
                <c:pt idx="3786">
                  <c:v>63.1</c:v>
                </c:pt>
                <c:pt idx="3787">
                  <c:v>63.116666666666667</c:v>
                </c:pt>
                <c:pt idx="3788">
                  <c:v>63.133333333333333</c:v>
                </c:pt>
                <c:pt idx="3789">
                  <c:v>63.15</c:v>
                </c:pt>
                <c:pt idx="3790">
                  <c:v>63.166666666666664</c:v>
                </c:pt>
                <c:pt idx="3791">
                  <c:v>63.18333333333333</c:v>
                </c:pt>
                <c:pt idx="3792">
                  <c:v>63.2</c:v>
                </c:pt>
                <c:pt idx="3793">
                  <c:v>63.216666666666669</c:v>
                </c:pt>
                <c:pt idx="3794">
                  <c:v>63.233333333333334</c:v>
                </c:pt>
                <c:pt idx="3795">
                  <c:v>63.25</c:v>
                </c:pt>
                <c:pt idx="3796">
                  <c:v>63.266666666666666</c:v>
                </c:pt>
                <c:pt idx="3797">
                  <c:v>63.283333333333331</c:v>
                </c:pt>
                <c:pt idx="3798">
                  <c:v>63.3</c:v>
                </c:pt>
                <c:pt idx="3799">
                  <c:v>63.31666666666667</c:v>
                </c:pt>
                <c:pt idx="3800">
                  <c:v>63.333333333333336</c:v>
                </c:pt>
                <c:pt idx="3801">
                  <c:v>63.35</c:v>
                </c:pt>
                <c:pt idx="3802">
                  <c:v>63.366666666666667</c:v>
                </c:pt>
                <c:pt idx="3803">
                  <c:v>63.383333333333333</c:v>
                </c:pt>
                <c:pt idx="3804">
                  <c:v>63.4</c:v>
                </c:pt>
                <c:pt idx="3805">
                  <c:v>63.416666666666664</c:v>
                </c:pt>
                <c:pt idx="3806">
                  <c:v>63.43333333333333</c:v>
                </c:pt>
                <c:pt idx="3807">
                  <c:v>63.45</c:v>
                </c:pt>
                <c:pt idx="3808">
                  <c:v>63.466666666666669</c:v>
                </c:pt>
                <c:pt idx="3809">
                  <c:v>63.483333333333334</c:v>
                </c:pt>
                <c:pt idx="3810">
                  <c:v>63.5</c:v>
                </c:pt>
                <c:pt idx="3811">
                  <c:v>63.516666666666666</c:v>
                </c:pt>
                <c:pt idx="3812">
                  <c:v>63.533333333333331</c:v>
                </c:pt>
                <c:pt idx="3813">
                  <c:v>63.55</c:v>
                </c:pt>
                <c:pt idx="3814">
                  <c:v>63.56666666666667</c:v>
                </c:pt>
                <c:pt idx="3815">
                  <c:v>63.583333333333336</c:v>
                </c:pt>
                <c:pt idx="3816">
                  <c:v>63.6</c:v>
                </c:pt>
                <c:pt idx="3817">
                  <c:v>63.616666666666667</c:v>
                </c:pt>
                <c:pt idx="3818">
                  <c:v>63.633333333333333</c:v>
                </c:pt>
                <c:pt idx="3819">
                  <c:v>63.65</c:v>
                </c:pt>
                <c:pt idx="3820">
                  <c:v>63.666666666666664</c:v>
                </c:pt>
                <c:pt idx="3821">
                  <c:v>63.68333333333333</c:v>
                </c:pt>
                <c:pt idx="3822">
                  <c:v>63.7</c:v>
                </c:pt>
                <c:pt idx="3823">
                  <c:v>63.716666666666669</c:v>
                </c:pt>
                <c:pt idx="3824">
                  <c:v>63.733333333333334</c:v>
                </c:pt>
                <c:pt idx="3825">
                  <c:v>63.75</c:v>
                </c:pt>
                <c:pt idx="3826">
                  <c:v>63.766666666666666</c:v>
                </c:pt>
                <c:pt idx="3827">
                  <c:v>63.783333333333331</c:v>
                </c:pt>
                <c:pt idx="3828">
                  <c:v>63.8</c:v>
                </c:pt>
                <c:pt idx="3829">
                  <c:v>63.81666666666667</c:v>
                </c:pt>
                <c:pt idx="3830">
                  <c:v>63.833333333333336</c:v>
                </c:pt>
                <c:pt idx="3831">
                  <c:v>63.85</c:v>
                </c:pt>
                <c:pt idx="3832">
                  <c:v>63.866666666666667</c:v>
                </c:pt>
                <c:pt idx="3833">
                  <c:v>63.883333333333333</c:v>
                </c:pt>
                <c:pt idx="3834">
                  <c:v>63.9</c:v>
                </c:pt>
                <c:pt idx="3835">
                  <c:v>63.916666666666664</c:v>
                </c:pt>
                <c:pt idx="3836">
                  <c:v>63.93333333333333</c:v>
                </c:pt>
                <c:pt idx="3837">
                  <c:v>63.95</c:v>
                </c:pt>
                <c:pt idx="3838">
                  <c:v>63.966666666666669</c:v>
                </c:pt>
                <c:pt idx="3839">
                  <c:v>63.983333333333334</c:v>
                </c:pt>
                <c:pt idx="3840">
                  <c:v>64</c:v>
                </c:pt>
                <c:pt idx="3841">
                  <c:v>64.016666666666666</c:v>
                </c:pt>
                <c:pt idx="3842">
                  <c:v>64.033333333333331</c:v>
                </c:pt>
                <c:pt idx="3843">
                  <c:v>64.05</c:v>
                </c:pt>
                <c:pt idx="3844">
                  <c:v>64.066666666666663</c:v>
                </c:pt>
                <c:pt idx="3845">
                  <c:v>64.083333333333329</c:v>
                </c:pt>
                <c:pt idx="3846">
                  <c:v>64.099999999999994</c:v>
                </c:pt>
                <c:pt idx="3847">
                  <c:v>64.11666666666666</c:v>
                </c:pt>
                <c:pt idx="3848">
                  <c:v>64.13333333333334</c:v>
                </c:pt>
                <c:pt idx="3849">
                  <c:v>64.150000000000006</c:v>
                </c:pt>
                <c:pt idx="3850">
                  <c:v>64.166666666666671</c:v>
                </c:pt>
                <c:pt idx="3851">
                  <c:v>64.183333333333337</c:v>
                </c:pt>
                <c:pt idx="3852">
                  <c:v>64.2</c:v>
                </c:pt>
                <c:pt idx="3853">
                  <c:v>64.216666666666669</c:v>
                </c:pt>
                <c:pt idx="3854">
                  <c:v>64.233333333333334</c:v>
                </c:pt>
                <c:pt idx="3855">
                  <c:v>64.25</c:v>
                </c:pt>
                <c:pt idx="3856">
                  <c:v>64.266666666666666</c:v>
                </c:pt>
                <c:pt idx="3857">
                  <c:v>64.283333333333331</c:v>
                </c:pt>
                <c:pt idx="3858">
                  <c:v>64.3</c:v>
                </c:pt>
                <c:pt idx="3859">
                  <c:v>64.316666666666663</c:v>
                </c:pt>
                <c:pt idx="3860">
                  <c:v>64.333333333333329</c:v>
                </c:pt>
                <c:pt idx="3861">
                  <c:v>64.349999999999994</c:v>
                </c:pt>
                <c:pt idx="3862">
                  <c:v>64.36666666666666</c:v>
                </c:pt>
                <c:pt idx="3863">
                  <c:v>64.38333333333334</c:v>
                </c:pt>
                <c:pt idx="3864">
                  <c:v>64.400000000000006</c:v>
                </c:pt>
                <c:pt idx="3865">
                  <c:v>64.416666666666671</c:v>
                </c:pt>
                <c:pt idx="3866">
                  <c:v>64.433333333333337</c:v>
                </c:pt>
                <c:pt idx="3867">
                  <c:v>64.45</c:v>
                </c:pt>
                <c:pt idx="3868">
                  <c:v>64.466666666666669</c:v>
                </c:pt>
                <c:pt idx="3869">
                  <c:v>64.483333333333334</c:v>
                </c:pt>
                <c:pt idx="3870">
                  <c:v>64.5</c:v>
                </c:pt>
                <c:pt idx="3871">
                  <c:v>64.516666666666666</c:v>
                </c:pt>
                <c:pt idx="3872">
                  <c:v>64.533333333333331</c:v>
                </c:pt>
                <c:pt idx="3873">
                  <c:v>64.55</c:v>
                </c:pt>
                <c:pt idx="3874">
                  <c:v>64.566666666666663</c:v>
                </c:pt>
                <c:pt idx="3875">
                  <c:v>64.583333333333329</c:v>
                </c:pt>
                <c:pt idx="3876">
                  <c:v>64.599999999999994</c:v>
                </c:pt>
                <c:pt idx="3877">
                  <c:v>64.61666666666666</c:v>
                </c:pt>
                <c:pt idx="3878">
                  <c:v>64.63333333333334</c:v>
                </c:pt>
                <c:pt idx="3879">
                  <c:v>64.650000000000006</c:v>
                </c:pt>
                <c:pt idx="3880">
                  <c:v>64.666666666666671</c:v>
                </c:pt>
                <c:pt idx="3881">
                  <c:v>64.683333333333337</c:v>
                </c:pt>
                <c:pt idx="3882">
                  <c:v>64.7</c:v>
                </c:pt>
                <c:pt idx="3883">
                  <c:v>64.716666666666669</c:v>
                </c:pt>
                <c:pt idx="3884">
                  <c:v>64.733333333333334</c:v>
                </c:pt>
                <c:pt idx="3885">
                  <c:v>64.75</c:v>
                </c:pt>
                <c:pt idx="3886">
                  <c:v>64.766666666666666</c:v>
                </c:pt>
                <c:pt idx="3887">
                  <c:v>64.783333333333331</c:v>
                </c:pt>
                <c:pt idx="3888">
                  <c:v>64.8</c:v>
                </c:pt>
                <c:pt idx="3889">
                  <c:v>64.816666666666663</c:v>
                </c:pt>
                <c:pt idx="3890">
                  <c:v>64.833333333333329</c:v>
                </c:pt>
                <c:pt idx="3891">
                  <c:v>64.849999999999994</c:v>
                </c:pt>
                <c:pt idx="3892">
                  <c:v>64.86666666666666</c:v>
                </c:pt>
                <c:pt idx="3893">
                  <c:v>64.88333333333334</c:v>
                </c:pt>
                <c:pt idx="3894">
                  <c:v>64.900000000000006</c:v>
                </c:pt>
                <c:pt idx="3895">
                  <c:v>64.916666666666671</c:v>
                </c:pt>
                <c:pt idx="3896">
                  <c:v>64.933333333333337</c:v>
                </c:pt>
                <c:pt idx="3897">
                  <c:v>64.95</c:v>
                </c:pt>
                <c:pt idx="3898">
                  <c:v>64.966666666666669</c:v>
                </c:pt>
                <c:pt idx="3899">
                  <c:v>64.983333333333334</c:v>
                </c:pt>
                <c:pt idx="3900">
                  <c:v>65</c:v>
                </c:pt>
                <c:pt idx="3901">
                  <c:v>65.016666666666666</c:v>
                </c:pt>
                <c:pt idx="3902">
                  <c:v>65.033333333333331</c:v>
                </c:pt>
                <c:pt idx="3903">
                  <c:v>65.05</c:v>
                </c:pt>
                <c:pt idx="3904">
                  <c:v>65.066666666666663</c:v>
                </c:pt>
                <c:pt idx="3905">
                  <c:v>65.083333333333329</c:v>
                </c:pt>
                <c:pt idx="3906">
                  <c:v>65.099999999999994</c:v>
                </c:pt>
                <c:pt idx="3907">
                  <c:v>65.11666666666666</c:v>
                </c:pt>
                <c:pt idx="3908">
                  <c:v>65.13333333333334</c:v>
                </c:pt>
                <c:pt idx="3909">
                  <c:v>65.150000000000006</c:v>
                </c:pt>
                <c:pt idx="3910">
                  <c:v>65.166666666666671</c:v>
                </c:pt>
                <c:pt idx="3911">
                  <c:v>65.183333333333337</c:v>
                </c:pt>
                <c:pt idx="3912">
                  <c:v>65.2</c:v>
                </c:pt>
                <c:pt idx="3913">
                  <c:v>65.216666666666669</c:v>
                </c:pt>
                <c:pt idx="3914">
                  <c:v>65.233333333333334</c:v>
                </c:pt>
                <c:pt idx="3915">
                  <c:v>65.25</c:v>
                </c:pt>
                <c:pt idx="3916">
                  <c:v>65.266666666666666</c:v>
                </c:pt>
                <c:pt idx="3917">
                  <c:v>65.283333333333331</c:v>
                </c:pt>
                <c:pt idx="3918">
                  <c:v>65.3</c:v>
                </c:pt>
                <c:pt idx="3919">
                  <c:v>65.316666666666663</c:v>
                </c:pt>
                <c:pt idx="3920">
                  <c:v>65.333333333333329</c:v>
                </c:pt>
                <c:pt idx="3921">
                  <c:v>65.349999999999994</c:v>
                </c:pt>
                <c:pt idx="3922">
                  <c:v>65.36666666666666</c:v>
                </c:pt>
                <c:pt idx="3923">
                  <c:v>65.38333333333334</c:v>
                </c:pt>
                <c:pt idx="3924">
                  <c:v>65.400000000000006</c:v>
                </c:pt>
                <c:pt idx="3925">
                  <c:v>65.416666666666671</c:v>
                </c:pt>
                <c:pt idx="3926">
                  <c:v>65.433333333333337</c:v>
                </c:pt>
                <c:pt idx="3927">
                  <c:v>65.45</c:v>
                </c:pt>
                <c:pt idx="3928">
                  <c:v>65.466666666666669</c:v>
                </c:pt>
                <c:pt idx="3929">
                  <c:v>65.483333333333334</c:v>
                </c:pt>
                <c:pt idx="3930">
                  <c:v>65.5</c:v>
                </c:pt>
                <c:pt idx="3931">
                  <c:v>65.516666666666666</c:v>
                </c:pt>
                <c:pt idx="3932">
                  <c:v>65.533333333333331</c:v>
                </c:pt>
                <c:pt idx="3933">
                  <c:v>65.55</c:v>
                </c:pt>
                <c:pt idx="3934">
                  <c:v>65.566666666666663</c:v>
                </c:pt>
                <c:pt idx="3935">
                  <c:v>65.583333333333329</c:v>
                </c:pt>
                <c:pt idx="3936">
                  <c:v>65.599999999999994</c:v>
                </c:pt>
                <c:pt idx="3937">
                  <c:v>65.61666666666666</c:v>
                </c:pt>
                <c:pt idx="3938">
                  <c:v>65.63333333333334</c:v>
                </c:pt>
                <c:pt idx="3939">
                  <c:v>65.650000000000006</c:v>
                </c:pt>
                <c:pt idx="3940">
                  <c:v>65.666666666666671</c:v>
                </c:pt>
                <c:pt idx="3941">
                  <c:v>65.683333333333337</c:v>
                </c:pt>
                <c:pt idx="3942">
                  <c:v>65.7</c:v>
                </c:pt>
                <c:pt idx="3943">
                  <c:v>65.716666666666669</c:v>
                </c:pt>
                <c:pt idx="3944">
                  <c:v>65.733333333333334</c:v>
                </c:pt>
                <c:pt idx="3945">
                  <c:v>65.75</c:v>
                </c:pt>
                <c:pt idx="3946">
                  <c:v>65.766666666666666</c:v>
                </c:pt>
                <c:pt idx="3947">
                  <c:v>65.783333333333331</c:v>
                </c:pt>
                <c:pt idx="3948">
                  <c:v>65.8</c:v>
                </c:pt>
                <c:pt idx="3949">
                  <c:v>65.816666666666663</c:v>
                </c:pt>
                <c:pt idx="3950">
                  <c:v>65.833333333333329</c:v>
                </c:pt>
                <c:pt idx="3951">
                  <c:v>65.849999999999994</c:v>
                </c:pt>
                <c:pt idx="3952">
                  <c:v>65.86666666666666</c:v>
                </c:pt>
                <c:pt idx="3953">
                  <c:v>65.88333333333334</c:v>
                </c:pt>
                <c:pt idx="3954">
                  <c:v>65.900000000000006</c:v>
                </c:pt>
                <c:pt idx="3955">
                  <c:v>65.916666666666671</c:v>
                </c:pt>
                <c:pt idx="3956">
                  <c:v>65.933333333333337</c:v>
                </c:pt>
                <c:pt idx="3957">
                  <c:v>65.95</c:v>
                </c:pt>
                <c:pt idx="3958">
                  <c:v>65.966666666666669</c:v>
                </c:pt>
                <c:pt idx="3959">
                  <c:v>65.983333333333334</c:v>
                </c:pt>
                <c:pt idx="3960">
                  <c:v>66</c:v>
                </c:pt>
                <c:pt idx="3961">
                  <c:v>66.016666666666666</c:v>
                </c:pt>
                <c:pt idx="3962">
                  <c:v>66.033333333333331</c:v>
                </c:pt>
                <c:pt idx="3963">
                  <c:v>66.05</c:v>
                </c:pt>
                <c:pt idx="3964">
                  <c:v>66.066666666666663</c:v>
                </c:pt>
                <c:pt idx="3965">
                  <c:v>66.083333333333329</c:v>
                </c:pt>
                <c:pt idx="3966">
                  <c:v>66.099999999999994</c:v>
                </c:pt>
                <c:pt idx="3967">
                  <c:v>66.11666666666666</c:v>
                </c:pt>
                <c:pt idx="3968">
                  <c:v>66.13333333333334</c:v>
                </c:pt>
                <c:pt idx="3969">
                  <c:v>66.150000000000006</c:v>
                </c:pt>
                <c:pt idx="3970">
                  <c:v>66.166666666666671</c:v>
                </c:pt>
                <c:pt idx="3971">
                  <c:v>66.183333333333337</c:v>
                </c:pt>
                <c:pt idx="3972">
                  <c:v>66.2</c:v>
                </c:pt>
                <c:pt idx="3973">
                  <c:v>66.216666666666669</c:v>
                </c:pt>
                <c:pt idx="3974">
                  <c:v>66.233333333333334</c:v>
                </c:pt>
                <c:pt idx="3975">
                  <c:v>66.25</c:v>
                </c:pt>
                <c:pt idx="3976">
                  <c:v>66.266666666666666</c:v>
                </c:pt>
                <c:pt idx="3977">
                  <c:v>66.283333333333331</c:v>
                </c:pt>
                <c:pt idx="3978">
                  <c:v>66.3</c:v>
                </c:pt>
                <c:pt idx="3979">
                  <c:v>66.316666666666663</c:v>
                </c:pt>
                <c:pt idx="3980">
                  <c:v>66.333333333333329</c:v>
                </c:pt>
                <c:pt idx="3981">
                  <c:v>66.349999999999994</c:v>
                </c:pt>
                <c:pt idx="3982">
                  <c:v>66.36666666666666</c:v>
                </c:pt>
                <c:pt idx="3983">
                  <c:v>66.38333333333334</c:v>
                </c:pt>
                <c:pt idx="3984">
                  <c:v>66.400000000000006</c:v>
                </c:pt>
                <c:pt idx="3985">
                  <c:v>66.416666666666671</c:v>
                </c:pt>
                <c:pt idx="3986">
                  <c:v>66.433333333333337</c:v>
                </c:pt>
                <c:pt idx="3987">
                  <c:v>66.45</c:v>
                </c:pt>
                <c:pt idx="3988">
                  <c:v>66.466666666666669</c:v>
                </c:pt>
                <c:pt idx="3989">
                  <c:v>66.483333333333334</c:v>
                </c:pt>
                <c:pt idx="3990">
                  <c:v>66.5</c:v>
                </c:pt>
                <c:pt idx="3991">
                  <c:v>66.516666666666666</c:v>
                </c:pt>
                <c:pt idx="3992">
                  <c:v>66.533333333333331</c:v>
                </c:pt>
                <c:pt idx="3993">
                  <c:v>66.55</c:v>
                </c:pt>
                <c:pt idx="3994">
                  <c:v>66.566666666666663</c:v>
                </c:pt>
                <c:pt idx="3995">
                  <c:v>66.583333333333329</c:v>
                </c:pt>
                <c:pt idx="3996">
                  <c:v>66.599999999999994</c:v>
                </c:pt>
                <c:pt idx="3997">
                  <c:v>66.61666666666666</c:v>
                </c:pt>
                <c:pt idx="3998">
                  <c:v>66.63333333333334</c:v>
                </c:pt>
                <c:pt idx="3999">
                  <c:v>66.650000000000006</c:v>
                </c:pt>
                <c:pt idx="4000">
                  <c:v>66.666666666666671</c:v>
                </c:pt>
                <c:pt idx="4001">
                  <c:v>66.683333333333337</c:v>
                </c:pt>
                <c:pt idx="4002">
                  <c:v>66.7</c:v>
                </c:pt>
                <c:pt idx="4003">
                  <c:v>66.716666666666669</c:v>
                </c:pt>
                <c:pt idx="4004">
                  <c:v>66.733333333333334</c:v>
                </c:pt>
                <c:pt idx="4005">
                  <c:v>66.75</c:v>
                </c:pt>
                <c:pt idx="4006">
                  <c:v>66.766666666666666</c:v>
                </c:pt>
                <c:pt idx="4007">
                  <c:v>66.783333333333331</c:v>
                </c:pt>
                <c:pt idx="4008">
                  <c:v>66.8</c:v>
                </c:pt>
                <c:pt idx="4009">
                  <c:v>66.816666666666663</c:v>
                </c:pt>
                <c:pt idx="4010">
                  <c:v>66.833333333333329</c:v>
                </c:pt>
                <c:pt idx="4011">
                  <c:v>66.849999999999994</c:v>
                </c:pt>
                <c:pt idx="4012">
                  <c:v>66.86666666666666</c:v>
                </c:pt>
                <c:pt idx="4013">
                  <c:v>66.88333333333334</c:v>
                </c:pt>
                <c:pt idx="4014">
                  <c:v>66.900000000000006</c:v>
                </c:pt>
                <c:pt idx="4015">
                  <c:v>66.916666666666671</c:v>
                </c:pt>
                <c:pt idx="4016">
                  <c:v>66.933333333333337</c:v>
                </c:pt>
                <c:pt idx="4017">
                  <c:v>66.95</c:v>
                </c:pt>
                <c:pt idx="4018">
                  <c:v>66.966666666666669</c:v>
                </c:pt>
                <c:pt idx="4019">
                  <c:v>66.983333333333334</c:v>
                </c:pt>
                <c:pt idx="4020">
                  <c:v>67</c:v>
                </c:pt>
                <c:pt idx="4021">
                  <c:v>67.016666666666666</c:v>
                </c:pt>
                <c:pt idx="4022">
                  <c:v>67.033333333333331</c:v>
                </c:pt>
                <c:pt idx="4023">
                  <c:v>67.05</c:v>
                </c:pt>
                <c:pt idx="4024">
                  <c:v>67.066666666666663</c:v>
                </c:pt>
                <c:pt idx="4025">
                  <c:v>67.083333333333329</c:v>
                </c:pt>
                <c:pt idx="4026">
                  <c:v>67.099999999999994</c:v>
                </c:pt>
                <c:pt idx="4027">
                  <c:v>67.11666666666666</c:v>
                </c:pt>
                <c:pt idx="4028">
                  <c:v>67.13333333333334</c:v>
                </c:pt>
                <c:pt idx="4029">
                  <c:v>67.150000000000006</c:v>
                </c:pt>
                <c:pt idx="4030">
                  <c:v>67.166666666666671</c:v>
                </c:pt>
                <c:pt idx="4031">
                  <c:v>67.183333333333337</c:v>
                </c:pt>
                <c:pt idx="4032">
                  <c:v>67.2</c:v>
                </c:pt>
                <c:pt idx="4033">
                  <c:v>67.216666666666669</c:v>
                </c:pt>
                <c:pt idx="4034">
                  <c:v>67.233333333333334</c:v>
                </c:pt>
                <c:pt idx="4035">
                  <c:v>67.25</c:v>
                </c:pt>
                <c:pt idx="4036">
                  <c:v>67.266666666666666</c:v>
                </c:pt>
                <c:pt idx="4037">
                  <c:v>67.283333333333331</c:v>
                </c:pt>
                <c:pt idx="4038">
                  <c:v>67.3</c:v>
                </c:pt>
                <c:pt idx="4039">
                  <c:v>67.316666666666663</c:v>
                </c:pt>
                <c:pt idx="4040">
                  <c:v>67.333333333333329</c:v>
                </c:pt>
                <c:pt idx="4041">
                  <c:v>67.349999999999994</c:v>
                </c:pt>
                <c:pt idx="4042">
                  <c:v>67.36666666666666</c:v>
                </c:pt>
                <c:pt idx="4043">
                  <c:v>67.38333333333334</c:v>
                </c:pt>
                <c:pt idx="4044">
                  <c:v>67.400000000000006</c:v>
                </c:pt>
                <c:pt idx="4045">
                  <c:v>67.416666666666671</c:v>
                </c:pt>
                <c:pt idx="4046">
                  <c:v>67.433333333333337</c:v>
                </c:pt>
                <c:pt idx="4047">
                  <c:v>67.45</c:v>
                </c:pt>
                <c:pt idx="4048">
                  <c:v>67.466666666666669</c:v>
                </c:pt>
                <c:pt idx="4049">
                  <c:v>67.483333333333334</c:v>
                </c:pt>
                <c:pt idx="4050">
                  <c:v>67.5</c:v>
                </c:pt>
                <c:pt idx="4051">
                  <c:v>67.516666666666666</c:v>
                </c:pt>
                <c:pt idx="4052">
                  <c:v>67.533333333333331</c:v>
                </c:pt>
                <c:pt idx="4053">
                  <c:v>67.55</c:v>
                </c:pt>
                <c:pt idx="4054">
                  <c:v>67.566666666666663</c:v>
                </c:pt>
                <c:pt idx="4055">
                  <c:v>67.583333333333329</c:v>
                </c:pt>
                <c:pt idx="4056">
                  <c:v>67.599999999999994</c:v>
                </c:pt>
                <c:pt idx="4057">
                  <c:v>67.61666666666666</c:v>
                </c:pt>
                <c:pt idx="4058">
                  <c:v>67.63333333333334</c:v>
                </c:pt>
                <c:pt idx="4059">
                  <c:v>67.650000000000006</c:v>
                </c:pt>
                <c:pt idx="4060">
                  <c:v>67.666666666666671</c:v>
                </c:pt>
                <c:pt idx="4061">
                  <c:v>67.683333333333337</c:v>
                </c:pt>
                <c:pt idx="4062">
                  <c:v>67.7</c:v>
                </c:pt>
                <c:pt idx="4063">
                  <c:v>67.716666666666669</c:v>
                </c:pt>
                <c:pt idx="4064">
                  <c:v>67.733333333333334</c:v>
                </c:pt>
                <c:pt idx="4065">
                  <c:v>67.75</c:v>
                </c:pt>
                <c:pt idx="4066">
                  <c:v>67.766666666666666</c:v>
                </c:pt>
                <c:pt idx="4067">
                  <c:v>67.783333333333331</c:v>
                </c:pt>
                <c:pt idx="4068">
                  <c:v>67.8</c:v>
                </c:pt>
                <c:pt idx="4069">
                  <c:v>67.816666666666663</c:v>
                </c:pt>
                <c:pt idx="4070">
                  <c:v>67.833333333333329</c:v>
                </c:pt>
                <c:pt idx="4071">
                  <c:v>67.849999999999994</c:v>
                </c:pt>
                <c:pt idx="4072">
                  <c:v>67.86666666666666</c:v>
                </c:pt>
                <c:pt idx="4073">
                  <c:v>67.88333333333334</c:v>
                </c:pt>
                <c:pt idx="4074">
                  <c:v>67.900000000000006</c:v>
                </c:pt>
                <c:pt idx="4075">
                  <c:v>67.916666666666671</c:v>
                </c:pt>
                <c:pt idx="4076">
                  <c:v>67.933333333333337</c:v>
                </c:pt>
                <c:pt idx="4077">
                  <c:v>67.95</c:v>
                </c:pt>
                <c:pt idx="4078">
                  <c:v>67.966666666666669</c:v>
                </c:pt>
                <c:pt idx="4079">
                  <c:v>67.983333333333334</c:v>
                </c:pt>
                <c:pt idx="4080">
                  <c:v>68</c:v>
                </c:pt>
                <c:pt idx="4081">
                  <c:v>68.016666666666666</c:v>
                </c:pt>
                <c:pt idx="4082">
                  <c:v>68.033333333333331</c:v>
                </c:pt>
                <c:pt idx="4083">
                  <c:v>68.05</c:v>
                </c:pt>
                <c:pt idx="4084">
                  <c:v>68.066666666666663</c:v>
                </c:pt>
                <c:pt idx="4085">
                  <c:v>68.083333333333329</c:v>
                </c:pt>
                <c:pt idx="4086">
                  <c:v>68.099999999999994</c:v>
                </c:pt>
                <c:pt idx="4087">
                  <c:v>68.11666666666666</c:v>
                </c:pt>
                <c:pt idx="4088">
                  <c:v>68.13333333333334</c:v>
                </c:pt>
                <c:pt idx="4089">
                  <c:v>68.150000000000006</c:v>
                </c:pt>
                <c:pt idx="4090">
                  <c:v>68.166666666666671</c:v>
                </c:pt>
                <c:pt idx="4091">
                  <c:v>68.183333333333337</c:v>
                </c:pt>
                <c:pt idx="4092">
                  <c:v>68.2</c:v>
                </c:pt>
                <c:pt idx="4093">
                  <c:v>68.216666666666669</c:v>
                </c:pt>
                <c:pt idx="4094">
                  <c:v>68.233333333333334</c:v>
                </c:pt>
                <c:pt idx="4095">
                  <c:v>68.25</c:v>
                </c:pt>
                <c:pt idx="4096">
                  <c:v>68.266666666666666</c:v>
                </c:pt>
                <c:pt idx="4097">
                  <c:v>68.283333333333331</c:v>
                </c:pt>
                <c:pt idx="4098">
                  <c:v>68.3</c:v>
                </c:pt>
                <c:pt idx="4099">
                  <c:v>68.316666666666663</c:v>
                </c:pt>
                <c:pt idx="4100">
                  <c:v>68.333333333333329</c:v>
                </c:pt>
                <c:pt idx="4101">
                  <c:v>68.349999999999994</c:v>
                </c:pt>
                <c:pt idx="4102">
                  <c:v>68.36666666666666</c:v>
                </c:pt>
                <c:pt idx="4103">
                  <c:v>68.38333333333334</c:v>
                </c:pt>
                <c:pt idx="4104">
                  <c:v>68.400000000000006</c:v>
                </c:pt>
                <c:pt idx="4105">
                  <c:v>68.416666666666671</c:v>
                </c:pt>
                <c:pt idx="4106">
                  <c:v>68.433333333333337</c:v>
                </c:pt>
                <c:pt idx="4107">
                  <c:v>68.45</c:v>
                </c:pt>
                <c:pt idx="4108">
                  <c:v>68.466666666666669</c:v>
                </c:pt>
                <c:pt idx="4109">
                  <c:v>68.483333333333334</c:v>
                </c:pt>
                <c:pt idx="4110">
                  <c:v>68.5</c:v>
                </c:pt>
                <c:pt idx="4111">
                  <c:v>68.516666666666666</c:v>
                </c:pt>
                <c:pt idx="4112">
                  <c:v>68.533333333333331</c:v>
                </c:pt>
                <c:pt idx="4113">
                  <c:v>68.55</c:v>
                </c:pt>
                <c:pt idx="4114">
                  <c:v>68.566666666666663</c:v>
                </c:pt>
                <c:pt idx="4115">
                  <c:v>68.583333333333329</c:v>
                </c:pt>
                <c:pt idx="4116">
                  <c:v>68.599999999999994</c:v>
                </c:pt>
                <c:pt idx="4117">
                  <c:v>68.61666666666666</c:v>
                </c:pt>
                <c:pt idx="4118">
                  <c:v>68.63333333333334</c:v>
                </c:pt>
                <c:pt idx="4119">
                  <c:v>68.650000000000006</c:v>
                </c:pt>
                <c:pt idx="4120">
                  <c:v>68.666666666666671</c:v>
                </c:pt>
                <c:pt idx="4121">
                  <c:v>68.683333333333337</c:v>
                </c:pt>
                <c:pt idx="4122">
                  <c:v>68.7</c:v>
                </c:pt>
                <c:pt idx="4123">
                  <c:v>68.716666666666669</c:v>
                </c:pt>
                <c:pt idx="4124">
                  <c:v>68.733333333333334</c:v>
                </c:pt>
                <c:pt idx="4125">
                  <c:v>68.75</c:v>
                </c:pt>
                <c:pt idx="4126">
                  <c:v>68.766666666666666</c:v>
                </c:pt>
                <c:pt idx="4127">
                  <c:v>68.783333333333331</c:v>
                </c:pt>
                <c:pt idx="4128">
                  <c:v>68.8</c:v>
                </c:pt>
                <c:pt idx="4129">
                  <c:v>68.816666666666663</c:v>
                </c:pt>
                <c:pt idx="4130">
                  <c:v>68.833333333333329</c:v>
                </c:pt>
                <c:pt idx="4131">
                  <c:v>68.849999999999994</c:v>
                </c:pt>
                <c:pt idx="4132">
                  <c:v>68.86666666666666</c:v>
                </c:pt>
                <c:pt idx="4133">
                  <c:v>68.88333333333334</c:v>
                </c:pt>
                <c:pt idx="4134">
                  <c:v>68.900000000000006</c:v>
                </c:pt>
                <c:pt idx="4135">
                  <c:v>68.916666666666671</c:v>
                </c:pt>
                <c:pt idx="4136">
                  <c:v>68.933333333333337</c:v>
                </c:pt>
                <c:pt idx="4137">
                  <c:v>68.95</c:v>
                </c:pt>
                <c:pt idx="4138">
                  <c:v>68.966666666666669</c:v>
                </c:pt>
                <c:pt idx="4139">
                  <c:v>68.983333333333334</c:v>
                </c:pt>
                <c:pt idx="4140">
                  <c:v>69</c:v>
                </c:pt>
                <c:pt idx="4141">
                  <c:v>69.016666666666666</c:v>
                </c:pt>
                <c:pt idx="4142">
                  <c:v>69.033333333333331</c:v>
                </c:pt>
                <c:pt idx="4143">
                  <c:v>69.05</c:v>
                </c:pt>
                <c:pt idx="4144">
                  <c:v>69.066666666666663</c:v>
                </c:pt>
                <c:pt idx="4145">
                  <c:v>69.083333333333329</c:v>
                </c:pt>
                <c:pt idx="4146">
                  <c:v>69.099999999999994</c:v>
                </c:pt>
                <c:pt idx="4147">
                  <c:v>69.11666666666666</c:v>
                </c:pt>
                <c:pt idx="4148">
                  <c:v>69.13333333333334</c:v>
                </c:pt>
                <c:pt idx="4149">
                  <c:v>69.150000000000006</c:v>
                </c:pt>
                <c:pt idx="4150">
                  <c:v>69.166666666666671</c:v>
                </c:pt>
                <c:pt idx="4151">
                  <c:v>69.183333333333337</c:v>
                </c:pt>
                <c:pt idx="4152">
                  <c:v>69.2</c:v>
                </c:pt>
                <c:pt idx="4153">
                  <c:v>69.216666666666669</c:v>
                </c:pt>
                <c:pt idx="4154">
                  <c:v>69.233333333333334</c:v>
                </c:pt>
                <c:pt idx="4155">
                  <c:v>69.25</c:v>
                </c:pt>
                <c:pt idx="4156">
                  <c:v>69.266666666666666</c:v>
                </c:pt>
                <c:pt idx="4157">
                  <c:v>69.283333333333331</c:v>
                </c:pt>
                <c:pt idx="4158">
                  <c:v>69.3</c:v>
                </c:pt>
                <c:pt idx="4159">
                  <c:v>69.316666666666663</c:v>
                </c:pt>
                <c:pt idx="4160">
                  <c:v>69.333333333333329</c:v>
                </c:pt>
                <c:pt idx="4161">
                  <c:v>69.349999999999994</c:v>
                </c:pt>
                <c:pt idx="4162">
                  <c:v>69.36666666666666</c:v>
                </c:pt>
                <c:pt idx="4163">
                  <c:v>69.38333333333334</c:v>
                </c:pt>
                <c:pt idx="4164">
                  <c:v>69.400000000000006</c:v>
                </c:pt>
                <c:pt idx="4165">
                  <c:v>69.416666666666671</c:v>
                </c:pt>
                <c:pt idx="4166">
                  <c:v>69.433333333333337</c:v>
                </c:pt>
                <c:pt idx="4167">
                  <c:v>69.45</c:v>
                </c:pt>
                <c:pt idx="4168">
                  <c:v>69.466666666666669</c:v>
                </c:pt>
                <c:pt idx="4169">
                  <c:v>69.483333333333334</c:v>
                </c:pt>
                <c:pt idx="4170">
                  <c:v>69.5</c:v>
                </c:pt>
                <c:pt idx="4171">
                  <c:v>69.516666666666666</c:v>
                </c:pt>
                <c:pt idx="4172">
                  <c:v>69.533333333333331</c:v>
                </c:pt>
                <c:pt idx="4173">
                  <c:v>69.55</c:v>
                </c:pt>
                <c:pt idx="4174">
                  <c:v>69.566666666666663</c:v>
                </c:pt>
                <c:pt idx="4175">
                  <c:v>69.583333333333329</c:v>
                </c:pt>
                <c:pt idx="4176">
                  <c:v>69.599999999999994</c:v>
                </c:pt>
                <c:pt idx="4177">
                  <c:v>69.61666666666666</c:v>
                </c:pt>
                <c:pt idx="4178">
                  <c:v>69.63333333333334</c:v>
                </c:pt>
                <c:pt idx="4179">
                  <c:v>69.650000000000006</c:v>
                </c:pt>
                <c:pt idx="4180">
                  <c:v>69.666666666666671</c:v>
                </c:pt>
                <c:pt idx="4181">
                  <c:v>69.683333333333337</c:v>
                </c:pt>
                <c:pt idx="4182">
                  <c:v>69.7</c:v>
                </c:pt>
                <c:pt idx="4183">
                  <c:v>69.716666666666669</c:v>
                </c:pt>
                <c:pt idx="4184">
                  <c:v>69.733333333333334</c:v>
                </c:pt>
                <c:pt idx="4185">
                  <c:v>69.75</c:v>
                </c:pt>
                <c:pt idx="4186">
                  <c:v>69.766666666666666</c:v>
                </c:pt>
                <c:pt idx="4187">
                  <c:v>69.783333333333331</c:v>
                </c:pt>
                <c:pt idx="4188">
                  <c:v>69.8</c:v>
                </c:pt>
                <c:pt idx="4189">
                  <c:v>69.816666666666663</c:v>
                </c:pt>
                <c:pt idx="4190">
                  <c:v>69.833333333333329</c:v>
                </c:pt>
                <c:pt idx="4191">
                  <c:v>69.849999999999994</c:v>
                </c:pt>
                <c:pt idx="4192">
                  <c:v>69.86666666666666</c:v>
                </c:pt>
                <c:pt idx="4193">
                  <c:v>69.88333333333334</c:v>
                </c:pt>
                <c:pt idx="4194">
                  <c:v>69.900000000000006</c:v>
                </c:pt>
                <c:pt idx="4195">
                  <c:v>69.916666666666671</c:v>
                </c:pt>
                <c:pt idx="4196">
                  <c:v>69.933333333333337</c:v>
                </c:pt>
                <c:pt idx="4197">
                  <c:v>69.95</c:v>
                </c:pt>
                <c:pt idx="4198">
                  <c:v>69.966666666666669</c:v>
                </c:pt>
                <c:pt idx="4199">
                  <c:v>69.983333333333334</c:v>
                </c:pt>
                <c:pt idx="4200">
                  <c:v>70</c:v>
                </c:pt>
                <c:pt idx="4201">
                  <c:v>70.016666666666666</c:v>
                </c:pt>
                <c:pt idx="4202">
                  <c:v>70.033333333333331</c:v>
                </c:pt>
                <c:pt idx="4203">
                  <c:v>70.05</c:v>
                </c:pt>
                <c:pt idx="4204">
                  <c:v>70.066666666666663</c:v>
                </c:pt>
                <c:pt idx="4205">
                  <c:v>70.083333333333329</c:v>
                </c:pt>
                <c:pt idx="4206">
                  <c:v>70.099999999999994</c:v>
                </c:pt>
                <c:pt idx="4207">
                  <c:v>70.11666666666666</c:v>
                </c:pt>
                <c:pt idx="4208">
                  <c:v>70.13333333333334</c:v>
                </c:pt>
                <c:pt idx="4209">
                  <c:v>70.150000000000006</c:v>
                </c:pt>
                <c:pt idx="4210">
                  <c:v>70.166666666666671</c:v>
                </c:pt>
                <c:pt idx="4211">
                  <c:v>70.183333333333337</c:v>
                </c:pt>
                <c:pt idx="4212">
                  <c:v>70.2</c:v>
                </c:pt>
                <c:pt idx="4213">
                  <c:v>70.216666666666669</c:v>
                </c:pt>
                <c:pt idx="4214">
                  <c:v>70.233333333333334</c:v>
                </c:pt>
                <c:pt idx="4215">
                  <c:v>70.25</c:v>
                </c:pt>
                <c:pt idx="4216">
                  <c:v>70.266666666666666</c:v>
                </c:pt>
                <c:pt idx="4217">
                  <c:v>70.283333333333331</c:v>
                </c:pt>
                <c:pt idx="4218">
                  <c:v>70.3</c:v>
                </c:pt>
                <c:pt idx="4219">
                  <c:v>70.316666666666663</c:v>
                </c:pt>
                <c:pt idx="4220">
                  <c:v>70.333333333333329</c:v>
                </c:pt>
                <c:pt idx="4221">
                  <c:v>70.349999999999994</c:v>
                </c:pt>
                <c:pt idx="4222">
                  <c:v>70.36666666666666</c:v>
                </c:pt>
                <c:pt idx="4223">
                  <c:v>70.38333333333334</c:v>
                </c:pt>
                <c:pt idx="4224">
                  <c:v>70.400000000000006</c:v>
                </c:pt>
                <c:pt idx="4225">
                  <c:v>70.416666666666671</c:v>
                </c:pt>
                <c:pt idx="4226">
                  <c:v>70.433333333333337</c:v>
                </c:pt>
                <c:pt idx="4227">
                  <c:v>70.45</c:v>
                </c:pt>
                <c:pt idx="4228">
                  <c:v>70.466666666666669</c:v>
                </c:pt>
                <c:pt idx="4229">
                  <c:v>70.483333333333334</c:v>
                </c:pt>
                <c:pt idx="4230">
                  <c:v>70.5</c:v>
                </c:pt>
                <c:pt idx="4231">
                  <c:v>70.516666666666666</c:v>
                </c:pt>
                <c:pt idx="4232">
                  <c:v>70.533333333333331</c:v>
                </c:pt>
                <c:pt idx="4233">
                  <c:v>70.55</c:v>
                </c:pt>
                <c:pt idx="4234">
                  <c:v>70.566666666666663</c:v>
                </c:pt>
                <c:pt idx="4235">
                  <c:v>70.583333333333329</c:v>
                </c:pt>
                <c:pt idx="4236">
                  <c:v>70.599999999999994</c:v>
                </c:pt>
                <c:pt idx="4237">
                  <c:v>70.61666666666666</c:v>
                </c:pt>
                <c:pt idx="4238">
                  <c:v>70.63333333333334</c:v>
                </c:pt>
                <c:pt idx="4239">
                  <c:v>70.650000000000006</c:v>
                </c:pt>
                <c:pt idx="4240">
                  <c:v>70.666666666666671</c:v>
                </c:pt>
                <c:pt idx="4241">
                  <c:v>70.683333333333337</c:v>
                </c:pt>
                <c:pt idx="4242">
                  <c:v>70.7</c:v>
                </c:pt>
                <c:pt idx="4243">
                  <c:v>70.716666666666669</c:v>
                </c:pt>
                <c:pt idx="4244">
                  <c:v>70.733333333333334</c:v>
                </c:pt>
                <c:pt idx="4245">
                  <c:v>70.75</c:v>
                </c:pt>
                <c:pt idx="4246">
                  <c:v>70.766666666666666</c:v>
                </c:pt>
                <c:pt idx="4247">
                  <c:v>70.783333333333331</c:v>
                </c:pt>
                <c:pt idx="4248">
                  <c:v>70.8</c:v>
                </c:pt>
                <c:pt idx="4249">
                  <c:v>70.816666666666663</c:v>
                </c:pt>
                <c:pt idx="4250">
                  <c:v>70.833333333333329</c:v>
                </c:pt>
                <c:pt idx="4251">
                  <c:v>70.849999999999994</c:v>
                </c:pt>
                <c:pt idx="4252">
                  <c:v>70.86666666666666</c:v>
                </c:pt>
                <c:pt idx="4253">
                  <c:v>70.88333333333334</c:v>
                </c:pt>
                <c:pt idx="4254">
                  <c:v>70.900000000000006</c:v>
                </c:pt>
                <c:pt idx="4255">
                  <c:v>70.916666666666671</c:v>
                </c:pt>
                <c:pt idx="4256">
                  <c:v>70.933333333333337</c:v>
                </c:pt>
                <c:pt idx="4257">
                  <c:v>70.95</c:v>
                </c:pt>
                <c:pt idx="4258">
                  <c:v>70.966666666666669</c:v>
                </c:pt>
                <c:pt idx="4259">
                  <c:v>70.983333333333334</c:v>
                </c:pt>
                <c:pt idx="4260">
                  <c:v>71</c:v>
                </c:pt>
                <c:pt idx="4261">
                  <c:v>71.016666666666666</c:v>
                </c:pt>
                <c:pt idx="4262">
                  <c:v>71.033333333333331</c:v>
                </c:pt>
                <c:pt idx="4263">
                  <c:v>71.05</c:v>
                </c:pt>
                <c:pt idx="4264">
                  <c:v>71.066666666666663</c:v>
                </c:pt>
                <c:pt idx="4265">
                  <c:v>71.083333333333329</c:v>
                </c:pt>
                <c:pt idx="4266">
                  <c:v>71.099999999999994</c:v>
                </c:pt>
                <c:pt idx="4267">
                  <c:v>71.11666666666666</c:v>
                </c:pt>
                <c:pt idx="4268">
                  <c:v>71.13333333333334</c:v>
                </c:pt>
                <c:pt idx="4269">
                  <c:v>71.150000000000006</c:v>
                </c:pt>
                <c:pt idx="4270">
                  <c:v>71.166666666666671</c:v>
                </c:pt>
                <c:pt idx="4271">
                  <c:v>71.183333333333337</c:v>
                </c:pt>
                <c:pt idx="4272">
                  <c:v>71.2</c:v>
                </c:pt>
                <c:pt idx="4273">
                  <c:v>71.216666666666669</c:v>
                </c:pt>
                <c:pt idx="4274">
                  <c:v>71.233333333333334</c:v>
                </c:pt>
                <c:pt idx="4275">
                  <c:v>71.25</c:v>
                </c:pt>
                <c:pt idx="4276">
                  <c:v>71.266666666666666</c:v>
                </c:pt>
                <c:pt idx="4277">
                  <c:v>71.283333333333331</c:v>
                </c:pt>
                <c:pt idx="4278">
                  <c:v>71.3</c:v>
                </c:pt>
                <c:pt idx="4279">
                  <c:v>71.316666666666663</c:v>
                </c:pt>
                <c:pt idx="4280">
                  <c:v>71.333333333333329</c:v>
                </c:pt>
                <c:pt idx="4281">
                  <c:v>71.349999999999994</c:v>
                </c:pt>
                <c:pt idx="4282">
                  <c:v>71.36666666666666</c:v>
                </c:pt>
                <c:pt idx="4283">
                  <c:v>71.38333333333334</c:v>
                </c:pt>
                <c:pt idx="4284">
                  <c:v>71.400000000000006</c:v>
                </c:pt>
                <c:pt idx="4285">
                  <c:v>71.416666666666671</c:v>
                </c:pt>
                <c:pt idx="4286">
                  <c:v>71.433333333333337</c:v>
                </c:pt>
                <c:pt idx="4287">
                  <c:v>71.45</c:v>
                </c:pt>
                <c:pt idx="4288">
                  <c:v>71.466666666666669</c:v>
                </c:pt>
                <c:pt idx="4289">
                  <c:v>71.483333333333334</c:v>
                </c:pt>
                <c:pt idx="4290">
                  <c:v>71.5</c:v>
                </c:pt>
                <c:pt idx="4291">
                  <c:v>71.516666666666666</c:v>
                </c:pt>
                <c:pt idx="4292">
                  <c:v>71.533333333333331</c:v>
                </c:pt>
                <c:pt idx="4293">
                  <c:v>71.55</c:v>
                </c:pt>
                <c:pt idx="4294">
                  <c:v>71.566666666666663</c:v>
                </c:pt>
                <c:pt idx="4295">
                  <c:v>71.583333333333329</c:v>
                </c:pt>
                <c:pt idx="4296">
                  <c:v>71.599999999999994</c:v>
                </c:pt>
                <c:pt idx="4297">
                  <c:v>71.61666666666666</c:v>
                </c:pt>
                <c:pt idx="4298">
                  <c:v>71.63333333333334</c:v>
                </c:pt>
                <c:pt idx="4299">
                  <c:v>71.650000000000006</c:v>
                </c:pt>
                <c:pt idx="4300">
                  <c:v>71.666666666666671</c:v>
                </c:pt>
                <c:pt idx="4301">
                  <c:v>71.683333333333337</c:v>
                </c:pt>
                <c:pt idx="4302">
                  <c:v>71.7</c:v>
                </c:pt>
                <c:pt idx="4303">
                  <c:v>71.716666666666669</c:v>
                </c:pt>
                <c:pt idx="4304">
                  <c:v>71.733333333333334</c:v>
                </c:pt>
                <c:pt idx="4305">
                  <c:v>71.75</c:v>
                </c:pt>
                <c:pt idx="4306">
                  <c:v>71.766666666666666</c:v>
                </c:pt>
                <c:pt idx="4307">
                  <c:v>71.783333333333331</c:v>
                </c:pt>
                <c:pt idx="4308">
                  <c:v>71.8</c:v>
                </c:pt>
                <c:pt idx="4309">
                  <c:v>71.816666666666663</c:v>
                </c:pt>
                <c:pt idx="4310">
                  <c:v>71.833333333333329</c:v>
                </c:pt>
                <c:pt idx="4311">
                  <c:v>71.849999999999994</c:v>
                </c:pt>
                <c:pt idx="4312">
                  <c:v>71.86666666666666</c:v>
                </c:pt>
                <c:pt idx="4313">
                  <c:v>71.88333333333334</c:v>
                </c:pt>
                <c:pt idx="4314">
                  <c:v>71.900000000000006</c:v>
                </c:pt>
                <c:pt idx="4315">
                  <c:v>71.916666666666671</c:v>
                </c:pt>
                <c:pt idx="4316">
                  <c:v>71.933333333333337</c:v>
                </c:pt>
                <c:pt idx="4317">
                  <c:v>71.95</c:v>
                </c:pt>
                <c:pt idx="4318">
                  <c:v>71.966666666666669</c:v>
                </c:pt>
                <c:pt idx="4319">
                  <c:v>71.983333333333334</c:v>
                </c:pt>
                <c:pt idx="4320">
                  <c:v>72</c:v>
                </c:pt>
                <c:pt idx="4321">
                  <c:v>72.016666666666666</c:v>
                </c:pt>
                <c:pt idx="4322">
                  <c:v>72.033333333333331</c:v>
                </c:pt>
                <c:pt idx="4323">
                  <c:v>72.05</c:v>
                </c:pt>
                <c:pt idx="4324">
                  <c:v>72.066666666666663</c:v>
                </c:pt>
                <c:pt idx="4325">
                  <c:v>72.083333333333329</c:v>
                </c:pt>
                <c:pt idx="4326">
                  <c:v>72.099999999999994</c:v>
                </c:pt>
                <c:pt idx="4327">
                  <c:v>72.11666666666666</c:v>
                </c:pt>
                <c:pt idx="4328">
                  <c:v>72.13333333333334</c:v>
                </c:pt>
                <c:pt idx="4329">
                  <c:v>72.150000000000006</c:v>
                </c:pt>
                <c:pt idx="4330">
                  <c:v>72.166666666666671</c:v>
                </c:pt>
                <c:pt idx="4331">
                  <c:v>72.183333333333337</c:v>
                </c:pt>
                <c:pt idx="4332">
                  <c:v>72.2</c:v>
                </c:pt>
                <c:pt idx="4333">
                  <c:v>72.216666666666669</c:v>
                </c:pt>
                <c:pt idx="4334">
                  <c:v>72.233333333333334</c:v>
                </c:pt>
                <c:pt idx="4335">
                  <c:v>72.25</c:v>
                </c:pt>
                <c:pt idx="4336">
                  <c:v>72.266666666666666</c:v>
                </c:pt>
                <c:pt idx="4337">
                  <c:v>72.283333333333331</c:v>
                </c:pt>
                <c:pt idx="4338">
                  <c:v>72.3</c:v>
                </c:pt>
                <c:pt idx="4339">
                  <c:v>72.316666666666663</c:v>
                </c:pt>
                <c:pt idx="4340">
                  <c:v>72.333333333333329</c:v>
                </c:pt>
                <c:pt idx="4341">
                  <c:v>72.349999999999994</c:v>
                </c:pt>
                <c:pt idx="4342">
                  <c:v>72.36666666666666</c:v>
                </c:pt>
                <c:pt idx="4343">
                  <c:v>72.38333333333334</c:v>
                </c:pt>
                <c:pt idx="4344">
                  <c:v>72.400000000000006</c:v>
                </c:pt>
                <c:pt idx="4345">
                  <c:v>72.416666666666671</c:v>
                </c:pt>
                <c:pt idx="4346">
                  <c:v>72.433333333333337</c:v>
                </c:pt>
                <c:pt idx="4347">
                  <c:v>72.45</c:v>
                </c:pt>
                <c:pt idx="4348">
                  <c:v>72.466666666666669</c:v>
                </c:pt>
                <c:pt idx="4349">
                  <c:v>72.483333333333334</c:v>
                </c:pt>
                <c:pt idx="4350">
                  <c:v>72.5</c:v>
                </c:pt>
                <c:pt idx="4351">
                  <c:v>72.516666666666666</c:v>
                </c:pt>
                <c:pt idx="4352">
                  <c:v>72.533333333333331</c:v>
                </c:pt>
                <c:pt idx="4353">
                  <c:v>72.55</c:v>
                </c:pt>
                <c:pt idx="4354">
                  <c:v>72.566666666666663</c:v>
                </c:pt>
                <c:pt idx="4355">
                  <c:v>72.583333333333329</c:v>
                </c:pt>
                <c:pt idx="4356">
                  <c:v>72.599999999999994</c:v>
                </c:pt>
                <c:pt idx="4357">
                  <c:v>72.61666666666666</c:v>
                </c:pt>
                <c:pt idx="4358">
                  <c:v>72.63333333333334</c:v>
                </c:pt>
                <c:pt idx="4359">
                  <c:v>72.650000000000006</c:v>
                </c:pt>
                <c:pt idx="4360">
                  <c:v>72.666666666666671</c:v>
                </c:pt>
                <c:pt idx="4361">
                  <c:v>72.683333333333337</c:v>
                </c:pt>
                <c:pt idx="4362">
                  <c:v>72.7</c:v>
                </c:pt>
                <c:pt idx="4363">
                  <c:v>72.716666666666669</c:v>
                </c:pt>
                <c:pt idx="4364">
                  <c:v>72.733333333333334</c:v>
                </c:pt>
                <c:pt idx="4365">
                  <c:v>72.75</c:v>
                </c:pt>
                <c:pt idx="4366">
                  <c:v>72.766666666666666</c:v>
                </c:pt>
                <c:pt idx="4367">
                  <c:v>72.783333333333331</c:v>
                </c:pt>
                <c:pt idx="4368">
                  <c:v>72.8</c:v>
                </c:pt>
                <c:pt idx="4369">
                  <c:v>72.816666666666663</c:v>
                </c:pt>
                <c:pt idx="4370">
                  <c:v>72.833333333333329</c:v>
                </c:pt>
                <c:pt idx="4371">
                  <c:v>72.849999999999994</c:v>
                </c:pt>
                <c:pt idx="4372">
                  <c:v>72.86666666666666</c:v>
                </c:pt>
                <c:pt idx="4373">
                  <c:v>72.88333333333334</c:v>
                </c:pt>
                <c:pt idx="4374">
                  <c:v>72.900000000000006</c:v>
                </c:pt>
                <c:pt idx="4375">
                  <c:v>72.916666666666671</c:v>
                </c:pt>
                <c:pt idx="4376">
                  <c:v>72.933333333333337</c:v>
                </c:pt>
                <c:pt idx="4377">
                  <c:v>72.95</c:v>
                </c:pt>
                <c:pt idx="4378">
                  <c:v>72.966666666666669</c:v>
                </c:pt>
                <c:pt idx="4379">
                  <c:v>72.983333333333334</c:v>
                </c:pt>
                <c:pt idx="4380">
                  <c:v>73</c:v>
                </c:pt>
                <c:pt idx="4381">
                  <c:v>73.016666666666666</c:v>
                </c:pt>
                <c:pt idx="4382">
                  <c:v>73.033333333333331</c:v>
                </c:pt>
                <c:pt idx="4383">
                  <c:v>73.05</c:v>
                </c:pt>
                <c:pt idx="4384">
                  <c:v>73.066666666666663</c:v>
                </c:pt>
                <c:pt idx="4385">
                  <c:v>73.083333333333329</c:v>
                </c:pt>
                <c:pt idx="4386">
                  <c:v>73.099999999999994</c:v>
                </c:pt>
                <c:pt idx="4387">
                  <c:v>73.11666666666666</c:v>
                </c:pt>
                <c:pt idx="4388">
                  <c:v>73.13333333333334</c:v>
                </c:pt>
                <c:pt idx="4389">
                  <c:v>73.150000000000006</c:v>
                </c:pt>
                <c:pt idx="4390">
                  <c:v>73.166666666666671</c:v>
                </c:pt>
                <c:pt idx="4391">
                  <c:v>73.183333333333337</c:v>
                </c:pt>
                <c:pt idx="4392">
                  <c:v>73.2</c:v>
                </c:pt>
                <c:pt idx="4393">
                  <c:v>73.216666666666669</c:v>
                </c:pt>
                <c:pt idx="4394">
                  <c:v>73.233333333333334</c:v>
                </c:pt>
                <c:pt idx="4395">
                  <c:v>73.25</c:v>
                </c:pt>
                <c:pt idx="4396">
                  <c:v>73.266666666666666</c:v>
                </c:pt>
                <c:pt idx="4397">
                  <c:v>73.283333333333331</c:v>
                </c:pt>
                <c:pt idx="4398">
                  <c:v>73.3</c:v>
                </c:pt>
                <c:pt idx="4399">
                  <c:v>73.316666666666663</c:v>
                </c:pt>
                <c:pt idx="4400">
                  <c:v>73.333333333333329</c:v>
                </c:pt>
                <c:pt idx="4401">
                  <c:v>73.349999999999994</c:v>
                </c:pt>
                <c:pt idx="4402">
                  <c:v>73.36666666666666</c:v>
                </c:pt>
                <c:pt idx="4403">
                  <c:v>73.38333333333334</c:v>
                </c:pt>
                <c:pt idx="4404">
                  <c:v>73.400000000000006</c:v>
                </c:pt>
                <c:pt idx="4405">
                  <c:v>73.416666666666671</c:v>
                </c:pt>
                <c:pt idx="4406">
                  <c:v>73.433333333333337</c:v>
                </c:pt>
                <c:pt idx="4407">
                  <c:v>73.45</c:v>
                </c:pt>
                <c:pt idx="4408">
                  <c:v>73.466666666666669</c:v>
                </c:pt>
                <c:pt idx="4409">
                  <c:v>73.483333333333334</c:v>
                </c:pt>
                <c:pt idx="4410">
                  <c:v>73.5</c:v>
                </c:pt>
                <c:pt idx="4411">
                  <c:v>73.516666666666666</c:v>
                </c:pt>
                <c:pt idx="4412">
                  <c:v>73.533333333333331</c:v>
                </c:pt>
                <c:pt idx="4413">
                  <c:v>73.55</c:v>
                </c:pt>
                <c:pt idx="4414">
                  <c:v>73.566666666666663</c:v>
                </c:pt>
                <c:pt idx="4415">
                  <c:v>73.583333333333329</c:v>
                </c:pt>
                <c:pt idx="4416">
                  <c:v>73.599999999999994</c:v>
                </c:pt>
                <c:pt idx="4417">
                  <c:v>73.61666666666666</c:v>
                </c:pt>
                <c:pt idx="4418">
                  <c:v>73.63333333333334</c:v>
                </c:pt>
                <c:pt idx="4419">
                  <c:v>73.650000000000006</c:v>
                </c:pt>
                <c:pt idx="4420">
                  <c:v>73.666666666666671</c:v>
                </c:pt>
                <c:pt idx="4421">
                  <c:v>73.683333333333337</c:v>
                </c:pt>
                <c:pt idx="4422">
                  <c:v>73.7</c:v>
                </c:pt>
                <c:pt idx="4423">
                  <c:v>73.716666666666669</c:v>
                </c:pt>
                <c:pt idx="4424">
                  <c:v>73.733333333333334</c:v>
                </c:pt>
                <c:pt idx="4425">
                  <c:v>73.75</c:v>
                </c:pt>
                <c:pt idx="4426">
                  <c:v>73.766666666666666</c:v>
                </c:pt>
                <c:pt idx="4427">
                  <c:v>73.783333333333331</c:v>
                </c:pt>
                <c:pt idx="4428">
                  <c:v>73.8</c:v>
                </c:pt>
                <c:pt idx="4429">
                  <c:v>73.816666666666663</c:v>
                </c:pt>
                <c:pt idx="4430">
                  <c:v>73.833333333333329</c:v>
                </c:pt>
                <c:pt idx="4431">
                  <c:v>73.849999999999994</c:v>
                </c:pt>
                <c:pt idx="4432">
                  <c:v>73.86666666666666</c:v>
                </c:pt>
                <c:pt idx="4433">
                  <c:v>73.88333333333334</c:v>
                </c:pt>
                <c:pt idx="4434">
                  <c:v>73.900000000000006</c:v>
                </c:pt>
                <c:pt idx="4435">
                  <c:v>73.916666666666671</c:v>
                </c:pt>
                <c:pt idx="4436">
                  <c:v>73.933333333333337</c:v>
                </c:pt>
                <c:pt idx="4437">
                  <c:v>73.95</c:v>
                </c:pt>
                <c:pt idx="4438">
                  <c:v>73.966666666666669</c:v>
                </c:pt>
                <c:pt idx="4439">
                  <c:v>73.983333333333334</c:v>
                </c:pt>
                <c:pt idx="4440">
                  <c:v>74</c:v>
                </c:pt>
                <c:pt idx="4441">
                  <c:v>74.016666666666666</c:v>
                </c:pt>
                <c:pt idx="4442">
                  <c:v>74.033333333333331</c:v>
                </c:pt>
                <c:pt idx="4443">
                  <c:v>74.05</c:v>
                </c:pt>
                <c:pt idx="4444">
                  <c:v>74.066666666666663</c:v>
                </c:pt>
                <c:pt idx="4445">
                  <c:v>74.083333333333329</c:v>
                </c:pt>
                <c:pt idx="4446">
                  <c:v>74.099999999999994</c:v>
                </c:pt>
                <c:pt idx="4447">
                  <c:v>74.11666666666666</c:v>
                </c:pt>
                <c:pt idx="4448">
                  <c:v>74.13333333333334</c:v>
                </c:pt>
                <c:pt idx="4449">
                  <c:v>74.150000000000006</c:v>
                </c:pt>
                <c:pt idx="4450">
                  <c:v>74.166666666666671</c:v>
                </c:pt>
                <c:pt idx="4451">
                  <c:v>74.183333333333337</c:v>
                </c:pt>
                <c:pt idx="4452">
                  <c:v>74.2</c:v>
                </c:pt>
                <c:pt idx="4453">
                  <c:v>74.216666666666669</c:v>
                </c:pt>
                <c:pt idx="4454">
                  <c:v>74.233333333333334</c:v>
                </c:pt>
                <c:pt idx="4455">
                  <c:v>74.25</c:v>
                </c:pt>
                <c:pt idx="4456">
                  <c:v>74.266666666666666</c:v>
                </c:pt>
                <c:pt idx="4457">
                  <c:v>74.283333333333331</c:v>
                </c:pt>
                <c:pt idx="4458">
                  <c:v>74.3</c:v>
                </c:pt>
                <c:pt idx="4459">
                  <c:v>74.316666666666663</c:v>
                </c:pt>
                <c:pt idx="4460">
                  <c:v>74.333333333333329</c:v>
                </c:pt>
                <c:pt idx="4461">
                  <c:v>74.349999999999994</c:v>
                </c:pt>
                <c:pt idx="4462">
                  <c:v>74.36666666666666</c:v>
                </c:pt>
                <c:pt idx="4463">
                  <c:v>74.38333333333334</c:v>
                </c:pt>
                <c:pt idx="4464">
                  <c:v>74.400000000000006</c:v>
                </c:pt>
                <c:pt idx="4465">
                  <c:v>74.416666666666671</c:v>
                </c:pt>
                <c:pt idx="4466">
                  <c:v>74.433333333333337</c:v>
                </c:pt>
                <c:pt idx="4467">
                  <c:v>74.45</c:v>
                </c:pt>
                <c:pt idx="4468">
                  <c:v>74.466666666666669</c:v>
                </c:pt>
                <c:pt idx="4469">
                  <c:v>74.483333333333334</c:v>
                </c:pt>
                <c:pt idx="4470">
                  <c:v>74.5</c:v>
                </c:pt>
                <c:pt idx="4471">
                  <c:v>74.516666666666666</c:v>
                </c:pt>
                <c:pt idx="4472">
                  <c:v>74.533333333333331</c:v>
                </c:pt>
                <c:pt idx="4473">
                  <c:v>74.55</c:v>
                </c:pt>
                <c:pt idx="4474">
                  <c:v>74.566666666666663</c:v>
                </c:pt>
                <c:pt idx="4475">
                  <c:v>74.583333333333329</c:v>
                </c:pt>
                <c:pt idx="4476">
                  <c:v>74.599999999999994</c:v>
                </c:pt>
                <c:pt idx="4477">
                  <c:v>74.61666666666666</c:v>
                </c:pt>
                <c:pt idx="4478">
                  <c:v>74.63333333333334</c:v>
                </c:pt>
                <c:pt idx="4479">
                  <c:v>74.650000000000006</c:v>
                </c:pt>
                <c:pt idx="4480">
                  <c:v>74.666666666666671</c:v>
                </c:pt>
                <c:pt idx="4481">
                  <c:v>74.683333333333337</c:v>
                </c:pt>
                <c:pt idx="4482">
                  <c:v>74.7</c:v>
                </c:pt>
                <c:pt idx="4483">
                  <c:v>74.716666666666669</c:v>
                </c:pt>
                <c:pt idx="4484">
                  <c:v>74.733333333333334</c:v>
                </c:pt>
                <c:pt idx="4485">
                  <c:v>74.75</c:v>
                </c:pt>
                <c:pt idx="4486">
                  <c:v>74.766666666666666</c:v>
                </c:pt>
                <c:pt idx="4487">
                  <c:v>74.783333333333331</c:v>
                </c:pt>
                <c:pt idx="4488">
                  <c:v>74.8</c:v>
                </c:pt>
                <c:pt idx="4489">
                  <c:v>74.816666666666663</c:v>
                </c:pt>
                <c:pt idx="4490">
                  <c:v>74.833333333333329</c:v>
                </c:pt>
                <c:pt idx="4491">
                  <c:v>74.849999999999994</c:v>
                </c:pt>
                <c:pt idx="4492">
                  <c:v>74.86666666666666</c:v>
                </c:pt>
                <c:pt idx="4493">
                  <c:v>74.88333333333334</c:v>
                </c:pt>
                <c:pt idx="4494">
                  <c:v>74.900000000000006</c:v>
                </c:pt>
                <c:pt idx="4495">
                  <c:v>74.916666666666671</c:v>
                </c:pt>
                <c:pt idx="4496">
                  <c:v>74.933333333333337</c:v>
                </c:pt>
                <c:pt idx="4497">
                  <c:v>74.95</c:v>
                </c:pt>
                <c:pt idx="4498">
                  <c:v>74.966666666666669</c:v>
                </c:pt>
                <c:pt idx="4499">
                  <c:v>74.983333333333334</c:v>
                </c:pt>
                <c:pt idx="4500">
                  <c:v>75</c:v>
                </c:pt>
                <c:pt idx="4501">
                  <c:v>75.016666666666666</c:v>
                </c:pt>
                <c:pt idx="4502">
                  <c:v>75.033333333333331</c:v>
                </c:pt>
                <c:pt idx="4503">
                  <c:v>75.05</c:v>
                </c:pt>
                <c:pt idx="4504">
                  <c:v>75.066666666666663</c:v>
                </c:pt>
                <c:pt idx="4505">
                  <c:v>75.083333333333329</c:v>
                </c:pt>
                <c:pt idx="4506">
                  <c:v>75.099999999999994</c:v>
                </c:pt>
                <c:pt idx="4507">
                  <c:v>75.11666666666666</c:v>
                </c:pt>
                <c:pt idx="4508">
                  <c:v>75.13333333333334</c:v>
                </c:pt>
                <c:pt idx="4509">
                  <c:v>75.150000000000006</c:v>
                </c:pt>
                <c:pt idx="4510">
                  <c:v>75.166666666666671</c:v>
                </c:pt>
                <c:pt idx="4511">
                  <c:v>75.183333333333337</c:v>
                </c:pt>
                <c:pt idx="4512">
                  <c:v>75.2</c:v>
                </c:pt>
                <c:pt idx="4513">
                  <c:v>75.216666666666669</c:v>
                </c:pt>
                <c:pt idx="4514">
                  <c:v>75.233333333333334</c:v>
                </c:pt>
                <c:pt idx="4515">
                  <c:v>75.25</c:v>
                </c:pt>
                <c:pt idx="4516">
                  <c:v>75.266666666666666</c:v>
                </c:pt>
                <c:pt idx="4517">
                  <c:v>75.283333333333331</c:v>
                </c:pt>
                <c:pt idx="4518">
                  <c:v>75.3</c:v>
                </c:pt>
                <c:pt idx="4519">
                  <c:v>75.316666666666663</c:v>
                </c:pt>
                <c:pt idx="4520">
                  <c:v>75.333333333333329</c:v>
                </c:pt>
                <c:pt idx="4521">
                  <c:v>75.349999999999994</c:v>
                </c:pt>
                <c:pt idx="4522">
                  <c:v>75.36666666666666</c:v>
                </c:pt>
                <c:pt idx="4523">
                  <c:v>75.38333333333334</c:v>
                </c:pt>
                <c:pt idx="4524">
                  <c:v>75.400000000000006</c:v>
                </c:pt>
                <c:pt idx="4525">
                  <c:v>75.416666666666671</c:v>
                </c:pt>
                <c:pt idx="4526">
                  <c:v>75.433333333333337</c:v>
                </c:pt>
                <c:pt idx="4527">
                  <c:v>75.45</c:v>
                </c:pt>
                <c:pt idx="4528">
                  <c:v>75.466666666666669</c:v>
                </c:pt>
                <c:pt idx="4529">
                  <c:v>75.483333333333334</c:v>
                </c:pt>
                <c:pt idx="4530">
                  <c:v>75.5</c:v>
                </c:pt>
                <c:pt idx="4531">
                  <c:v>75.516666666666666</c:v>
                </c:pt>
                <c:pt idx="4532">
                  <c:v>75.533333333333331</c:v>
                </c:pt>
                <c:pt idx="4533">
                  <c:v>75.55</c:v>
                </c:pt>
                <c:pt idx="4534">
                  <c:v>75.566666666666663</c:v>
                </c:pt>
                <c:pt idx="4535">
                  <c:v>75.583333333333329</c:v>
                </c:pt>
                <c:pt idx="4536">
                  <c:v>75.599999999999994</c:v>
                </c:pt>
                <c:pt idx="4537">
                  <c:v>75.61666666666666</c:v>
                </c:pt>
                <c:pt idx="4538">
                  <c:v>75.63333333333334</c:v>
                </c:pt>
                <c:pt idx="4539">
                  <c:v>75.650000000000006</c:v>
                </c:pt>
                <c:pt idx="4540">
                  <c:v>75.666666666666671</c:v>
                </c:pt>
                <c:pt idx="4541">
                  <c:v>75.683333333333337</c:v>
                </c:pt>
                <c:pt idx="4542">
                  <c:v>75.7</c:v>
                </c:pt>
                <c:pt idx="4543">
                  <c:v>75.716666666666669</c:v>
                </c:pt>
                <c:pt idx="4544">
                  <c:v>75.733333333333334</c:v>
                </c:pt>
                <c:pt idx="4545">
                  <c:v>75.75</c:v>
                </c:pt>
                <c:pt idx="4546">
                  <c:v>75.766666666666666</c:v>
                </c:pt>
                <c:pt idx="4547">
                  <c:v>75.783333333333331</c:v>
                </c:pt>
                <c:pt idx="4548">
                  <c:v>75.8</c:v>
                </c:pt>
                <c:pt idx="4549">
                  <c:v>75.816666666666663</c:v>
                </c:pt>
                <c:pt idx="4550">
                  <c:v>75.833333333333329</c:v>
                </c:pt>
                <c:pt idx="4551">
                  <c:v>75.849999999999994</c:v>
                </c:pt>
                <c:pt idx="4552">
                  <c:v>75.86666666666666</c:v>
                </c:pt>
                <c:pt idx="4553">
                  <c:v>75.88333333333334</c:v>
                </c:pt>
                <c:pt idx="4554">
                  <c:v>75.900000000000006</c:v>
                </c:pt>
                <c:pt idx="4555">
                  <c:v>75.916666666666671</c:v>
                </c:pt>
                <c:pt idx="4556">
                  <c:v>75.933333333333337</c:v>
                </c:pt>
                <c:pt idx="4557">
                  <c:v>75.95</c:v>
                </c:pt>
                <c:pt idx="4558">
                  <c:v>75.966666666666669</c:v>
                </c:pt>
                <c:pt idx="4559">
                  <c:v>75.983333333333334</c:v>
                </c:pt>
                <c:pt idx="4560">
                  <c:v>76</c:v>
                </c:pt>
                <c:pt idx="4561">
                  <c:v>76.016666666666666</c:v>
                </c:pt>
                <c:pt idx="4562">
                  <c:v>76.033333333333331</c:v>
                </c:pt>
                <c:pt idx="4563">
                  <c:v>76.05</c:v>
                </c:pt>
                <c:pt idx="4564">
                  <c:v>76.066666666666663</c:v>
                </c:pt>
                <c:pt idx="4565">
                  <c:v>76.083333333333329</c:v>
                </c:pt>
                <c:pt idx="4566">
                  <c:v>76.099999999999994</c:v>
                </c:pt>
                <c:pt idx="4567">
                  <c:v>76.11666666666666</c:v>
                </c:pt>
                <c:pt idx="4568">
                  <c:v>76.13333333333334</c:v>
                </c:pt>
                <c:pt idx="4569">
                  <c:v>76.150000000000006</c:v>
                </c:pt>
                <c:pt idx="4570">
                  <c:v>76.166666666666671</c:v>
                </c:pt>
                <c:pt idx="4571">
                  <c:v>76.183333333333337</c:v>
                </c:pt>
                <c:pt idx="4572">
                  <c:v>76.2</c:v>
                </c:pt>
                <c:pt idx="4573">
                  <c:v>76.216666666666669</c:v>
                </c:pt>
                <c:pt idx="4574">
                  <c:v>76.233333333333334</c:v>
                </c:pt>
                <c:pt idx="4575">
                  <c:v>76.25</c:v>
                </c:pt>
                <c:pt idx="4576">
                  <c:v>76.266666666666666</c:v>
                </c:pt>
                <c:pt idx="4577">
                  <c:v>76.283333333333331</c:v>
                </c:pt>
                <c:pt idx="4578">
                  <c:v>76.3</c:v>
                </c:pt>
                <c:pt idx="4579">
                  <c:v>76.316666666666663</c:v>
                </c:pt>
                <c:pt idx="4580">
                  <c:v>76.333333333333329</c:v>
                </c:pt>
                <c:pt idx="4581">
                  <c:v>76.349999999999994</c:v>
                </c:pt>
                <c:pt idx="4582">
                  <c:v>76.36666666666666</c:v>
                </c:pt>
                <c:pt idx="4583">
                  <c:v>76.38333333333334</c:v>
                </c:pt>
                <c:pt idx="4584">
                  <c:v>76.400000000000006</c:v>
                </c:pt>
                <c:pt idx="4585">
                  <c:v>76.416666666666671</c:v>
                </c:pt>
                <c:pt idx="4586">
                  <c:v>76.433333333333337</c:v>
                </c:pt>
                <c:pt idx="4587">
                  <c:v>76.45</c:v>
                </c:pt>
                <c:pt idx="4588">
                  <c:v>76.466666666666669</c:v>
                </c:pt>
                <c:pt idx="4589">
                  <c:v>76.483333333333334</c:v>
                </c:pt>
                <c:pt idx="4590">
                  <c:v>76.5</c:v>
                </c:pt>
                <c:pt idx="4591">
                  <c:v>76.516666666666666</c:v>
                </c:pt>
                <c:pt idx="4592">
                  <c:v>76.533333333333331</c:v>
                </c:pt>
                <c:pt idx="4593">
                  <c:v>76.55</c:v>
                </c:pt>
                <c:pt idx="4594">
                  <c:v>76.566666666666663</c:v>
                </c:pt>
                <c:pt idx="4595">
                  <c:v>76.583333333333329</c:v>
                </c:pt>
                <c:pt idx="4596">
                  <c:v>76.599999999999994</c:v>
                </c:pt>
                <c:pt idx="4597">
                  <c:v>76.61666666666666</c:v>
                </c:pt>
                <c:pt idx="4598">
                  <c:v>76.63333333333334</c:v>
                </c:pt>
                <c:pt idx="4599">
                  <c:v>76.650000000000006</c:v>
                </c:pt>
                <c:pt idx="4600">
                  <c:v>76.666666666666671</c:v>
                </c:pt>
                <c:pt idx="4601">
                  <c:v>76.683333333333337</c:v>
                </c:pt>
                <c:pt idx="4602">
                  <c:v>76.7</c:v>
                </c:pt>
                <c:pt idx="4603">
                  <c:v>76.716666666666669</c:v>
                </c:pt>
                <c:pt idx="4604">
                  <c:v>76.733333333333334</c:v>
                </c:pt>
                <c:pt idx="4605">
                  <c:v>76.75</c:v>
                </c:pt>
                <c:pt idx="4606">
                  <c:v>76.766666666666666</c:v>
                </c:pt>
                <c:pt idx="4607">
                  <c:v>76.783333333333331</c:v>
                </c:pt>
                <c:pt idx="4608">
                  <c:v>76.8</c:v>
                </c:pt>
                <c:pt idx="4609">
                  <c:v>76.816666666666663</c:v>
                </c:pt>
                <c:pt idx="4610">
                  <c:v>76.833333333333329</c:v>
                </c:pt>
                <c:pt idx="4611">
                  <c:v>76.849999999999994</c:v>
                </c:pt>
                <c:pt idx="4612">
                  <c:v>76.86666666666666</c:v>
                </c:pt>
                <c:pt idx="4613">
                  <c:v>76.88333333333334</c:v>
                </c:pt>
                <c:pt idx="4614">
                  <c:v>76.900000000000006</c:v>
                </c:pt>
                <c:pt idx="4615">
                  <c:v>76.916666666666671</c:v>
                </c:pt>
                <c:pt idx="4616">
                  <c:v>76.933333333333337</c:v>
                </c:pt>
                <c:pt idx="4617">
                  <c:v>76.95</c:v>
                </c:pt>
                <c:pt idx="4618">
                  <c:v>76.966666666666669</c:v>
                </c:pt>
                <c:pt idx="4619">
                  <c:v>76.983333333333334</c:v>
                </c:pt>
                <c:pt idx="4620">
                  <c:v>77</c:v>
                </c:pt>
                <c:pt idx="4621">
                  <c:v>77.016666666666666</c:v>
                </c:pt>
                <c:pt idx="4622">
                  <c:v>77.033333333333331</c:v>
                </c:pt>
                <c:pt idx="4623">
                  <c:v>77.05</c:v>
                </c:pt>
                <c:pt idx="4624">
                  <c:v>77.066666666666663</c:v>
                </c:pt>
                <c:pt idx="4625">
                  <c:v>77.083333333333329</c:v>
                </c:pt>
                <c:pt idx="4626">
                  <c:v>77.099999999999994</c:v>
                </c:pt>
                <c:pt idx="4627">
                  <c:v>77.11666666666666</c:v>
                </c:pt>
                <c:pt idx="4628">
                  <c:v>77.13333333333334</c:v>
                </c:pt>
                <c:pt idx="4629">
                  <c:v>77.150000000000006</c:v>
                </c:pt>
                <c:pt idx="4630">
                  <c:v>77.166666666666671</c:v>
                </c:pt>
                <c:pt idx="4631">
                  <c:v>77.183333333333337</c:v>
                </c:pt>
                <c:pt idx="4632">
                  <c:v>77.2</c:v>
                </c:pt>
                <c:pt idx="4633">
                  <c:v>77.216666666666669</c:v>
                </c:pt>
                <c:pt idx="4634">
                  <c:v>77.233333333333334</c:v>
                </c:pt>
                <c:pt idx="4635">
                  <c:v>77.25</c:v>
                </c:pt>
                <c:pt idx="4636">
                  <c:v>77.266666666666666</c:v>
                </c:pt>
                <c:pt idx="4637">
                  <c:v>77.283333333333331</c:v>
                </c:pt>
                <c:pt idx="4638">
                  <c:v>77.3</c:v>
                </c:pt>
                <c:pt idx="4639">
                  <c:v>77.316666666666663</c:v>
                </c:pt>
                <c:pt idx="4640">
                  <c:v>77.333333333333329</c:v>
                </c:pt>
                <c:pt idx="4641">
                  <c:v>77.349999999999994</c:v>
                </c:pt>
                <c:pt idx="4642">
                  <c:v>77.36666666666666</c:v>
                </c:pt>
                <c:pt idx="4643">
                  <c:v>77.38333333333334</c:v>
                </c:pt>
                <c:pt idx="4644">
                  <c:v>77.400000000000006</c:v>
                </c:pt>
                <c:pt idx="4645">
                  <c:v>77.416666666666671</c:v>
                </c:pt>
                <c:pt idx="4646">
                  <c:v>77.433333333333337</c:v>
                </c:pt>
                <c:pt idx="4647">
                  <c:v>77.45</c:v>
                </c:pt>
                <c:pt idx="4648">
                  <c:v>77.466666666666669</c:v>
                </c:pt>
                <c:pt idx="4649">
                  <c:v>77.483333333333334</c:v>
                </c:pt>
                <c:pt idx="4650">
                  <c:v>77.5</c:v>
                </c:pt>
                <c:pt idx="4651">
                  <c:v>77.516666666666666</c:v>
                </c:pt>
                <c:pt idx="4652">
                  <c:v>77.533333333333331</c:v>
                </c:pt>
                <c:pt idx="4653">
                  <c:v>77.55</c:v>
                </c:pt>
                <c:pt idx="4654">
                  <c:v>77.566666666666663</c:v>
                </c:pt>
                <c:pt idx="4655">
                  <c:v>77.583333333333329</c:v>
                </c:pt>
                <c:pt idx="4656">
                  <c:v>77.599999999999994</c:v>
                </c:pt>
                <c:pt idx="4657">
                  <c:v>77.61666666666666</c:v>
                </c:pt>
                <c:pt idx="4658">
                  <c:v>77.63333333333334</c:v>
                </c:pt>
                <c:pt idx="4659">
                  <c:v>77.650000000000006</c:v>
                </c:pt>
                <c:pt idx="4660">
                  <c:v>77.666666666666671</c:v>
                </c:pt>
                <c:pt idx="4661">
                  <c:v>77.683333333333337</c:v>
                </c:pt>
                <c:pt idx="4662">
                  <c:v>77.7</c:v>
                </c:pt>
                <c:pt idx="4663">
                  <c:v>77.716666666666669</c:v>
                </c:pt>
                <c:pt idx="4664">
                  <c:v>77.733333333333334</c:v>
                </c:pt>
                <c:pt idx="4665">
                  <c:v>77.75</c:v>
                </c:pt>
                <c:pt idx="4666">
                  <c:v>77.766666666666666</c:v>
                </c:pt>
                <c:pt idx="4667">
                  <c:v>77.783333333333331</c:v>
                </c:pt>
                <c:pt idx="4668">
                  <c:v>77.8</c:v>
                </c:pt>
                <c:pt idx="4669">
                  <c:v>77.816666666666663</c:v>
                </c:pt>
                <c:pt idx="4670">
                  <c:v>77.833333333333329</c:v>
                </c:pt>
                <c:pt idx="4671">
                  <c:v>77.849999999999994</c:v>
                </c:pt>
                <c:pt idx="4672">
                  <c:v>77.86666666666666</c:v>
                </c:pt>
                <c:pt idx="4673">
                  <c:v>77.88333333333334</c:v>
                </c:pt>
                <c:pt idx="4674">
                  <c:v>77.900000000000006</c:v>
                </c:pt>
                <c:pt idx="4675">
                  <c:v>77.916666666666671</c:v>
                </c:pt>
                <c:pt idx="4676">
                  <c:v>77.933333333333337</c:v>
                </c:pt>
                <c:pt idx="4677">
                  <c:v>77.95</c:v>
                </c:pt>
                <c:pt idx="4678">
                  <c:v>77.966666666666669</c:v>
                </c:pt>
                <c:pt idx="4679">
                  <c:v>77.983333333333334</c:v>
                </c:pt>
                <c:pt idx="4680">
                  <c:v>78</c:v>
                </c:pt>
                <c:pt idx="4681">
                  <c:v>78.016666666666666</c:v>
                </c:pt>
                <c:pt idx="4682">
                  <c:v>78.033333333333331</c:v>
                </c:pt>
                <c:pt idx="4683">
                  <c:v>78.05</c:v>
                </c:pt>
                <c:pt idx="4684">
                  <c:v>78.066666666666663</c:v>
                </c:pt>
                <c:pt idx="4685">
                  <c:v>78.083333333333329</c:v>
                </c:pt>
                <c:pt idx="4686">
                  <c:v>78.099999999999994</c:v>
                </c:pt>
                <c:pt idx="4687">
                  <c:v>78.11666666666666</c:v>
                </c:pt>
                <c:pt idx="4688">
                  <c:v>78.13333333333334</c:v>
                </c:pt>
                <c:pt idx="4689">
                  <c:v>78.150000000000006</c:v>
                </c:pt>
                <c:pt idx="4690">
                  <c:v>78.166666666666671</c:v>
                </c:pt>
                <c:pt idx="4691">
                  <c:v>78.183333333333337</c:v>
                </c:pt>
                <c:pt idx="4692">
                  <c:v>78.2</c:v>
                </c:pt>
                <c:pt idx="4693">
                  <c:v>78.216666666666669</c:v>
                </c:pt>
                <c:pt idx="4694">
                  <c:v>78.233333333333334</c:v>
                </c:pt>
                <c:pt idx="4695">
                  <c:v>78.25</c:v>
                </c:pt>
                <c:pt idx="4696">
                  <c:v>78.266666666666666</c:v>
                </c:pt>
                <c:pt idx="4697">
                  <c:v>78.283333333333331</c:v>
                </c:pt>
                <c:pt idx="4698">
                  <c:v>78.3</c:v>
                </c:pt>
                <c:pt idx="4699">
                  <c:v>78.316666666666663</c:v>
                </c:pt>
                <c:pt idx="4700">
                  <c:v>78.333333333333329</c:v>
                </c:pt>
                <c:pt idx="4701">
                  <c:v>78.349999999999994</c:v>
                </c:pt>
                <c:pt idx="4702">
                  <c:v>78.36666666666666</c:v>
                </c:pt>
                <c:pt idx="4703">
                  <c:v>78.38333333333334</c:v>
                </c:pt>
                <c:pt idx="4704">
                  <c:v>78.400000000000006</c:v>
                </c:pt>
                <c:pt idx="4705">
                  <c:v>78.416666666666671</c:v>
                </c:pt>
                <c:pt idx="4706">
                  <c:v>78.433333333333337</c:v>
                </c:pt>
                <c:pt idx="4707">
                  <c:v>78.45</c:v>
                </c:pt>
                <c:pt idx="4708">
                  <c:v>78.466666666666669</c:v>
                </c:pt>
                <c:pt idx="4709">
                  <c:v>78.483333333333334</c:v>
                </c:pt>
                <c:pt idx="4710">
                  <c:v>78.5</c:v>
                </c:pt>
                <c:pt idx="4711">
                  <c:v>78.516666666666666</c:v>
                </c:pt>
                <c:pt idx="4712">
                  <c:v>78.533333333333331</c:v>
                </c:pt>
                <c:pt idx="4713">
                  <c:v>78.55</c:v>
                </c:pt>
                <c:pt idx="4714">
                  <c:v>78.566666666666663</c:v>
                </c:pt>
                <c:pt idx="4715">
                  <c:v>78.583333333333329</c:v>
                </c:pt>
                <c:pt idx="4716">
                  <c:v>78.599999999999994</c:v>
                </c:pt>
                <c:pt idx="4717">
                  <c:v>78.61666666666666</c:v>
                </c:pt>
                <c:pt idx="4718">
                  <c:v>78.63333333333334</c:v>
                </c:pt>
                <c:pt idx="4719">
                  <c:v>78.650000000000006</c:v>
                </c:pt>
                <c:pt idx="4720">
                  <c:v>78.666666666666671</c:v>
                </c:pt>
                <c:pt idx="4721">
                  <c:v>78.683333333333337</c:v>
                </c:pt>
                <c:pt idx="4722">
                  <c:v>78.7</c:v>
                </c:pt>
                <c:pt idx="4723">
                  <c:v>78.716666666666669</c:v>
                </c:pt>
                <c:pt idx="4724">
                  <c:v>78.733333333333334</c:v>
                </c:pt>
                <c:pt idx="4725">
                  <c:v>78.75</c:v>
                </c:pt>
                <c:pt idx="4726">
                  <c:v>78.766666666666666</c:v>
                </c:pt>
                <c:pt idx="4727">
                  <c:v>78.783333333333331</c:v>
                </c:pt>
                <c:pt idx="4728">
                  <c:v>78.8</c:v>
                </c:pt>
                <c:pt idx="4729">
                  <c:v>78.816666666666663</c:v>
                </c:pt>
                <c:pt idx="4730">
                  <c:v>78.833333333333329</c:v>
                </c:pt>
                <c:pt idx="4731">
                  <c:v>78.849999999999994</c:v>
                </c:pt>
                <c:pt idx="4732">
                  <c:v>78.86666666666666</c:v>
                </c:pt>
                <c:pt idx="4733">
                  <c:v>78.88333333333334</c:v>
                </c:pt>
                <c:pt idx="4734">
                  <c:v>78.900000000000006</c:v>
                </c:pt>
                <c:pt idx="4735">
                  <c:v>78.916666666666671</c:v>
                </c:pt>
                <c:pt idx="4736">
                  <c:v>78.933333333333337</c:v>
                </c:pt>
                <c:pt idx="4737">
                  <c:v>78.95</c:v>
                </c:pt>
                <c:pt idx="4738">
                  <c:v>78.966666666666669</c:v>
                </c:pt>
                <c:pt idx="4739">
                  <c:v>78.983333333333334</c:v>
                </c:pt>
                <c:pt idx="4740">
                  <c:v>79</c:v>
                </c:pt>
                <c:pt idx="4741">
                  <c:v>79.016666666666666</c:v>
                </c:pt>
                <c:pt idx="4742">
                  <c:v>79.033333333333331</c:v>
                </c:pt>
                <c:pt idx="4743">
                  <c:v>79.05</c:v>
                </c:pt>
                <c:pt idx="4744">
                  <c:v>79.066666666666663</c:v>
                </c:pt>
                <c:pt idx="4745">
                  <c:v>79.083333333333329</c:v>
                </c:pt>
                <c:pt idx="4746">
                  <c:v>79.099999999999994</c:v>
                </c:pt>
                <c:pt idx="4747">
                  <c:v>79.11666666666666</c:v>
                </c:pt>
                <c:pt idx="4748">
                  <c:v>79.13333333333334</c:v>
                </c:pt>
                <c:pt idx="4749">
                  <c:v>79.150000000000006</c:v>
                </c:pt>
                <c:pt idx="4750">
                  <c:v>79.166666666666671</c:v>
                </c:pt>
                <c:pt idx="4751">
                  <c:v>79.183333333333337</c:v>
                </c:pt>
                <c:pt idx="4752">
                  <c:v>79.2</c:v>
                </c:pt>
                <c:pt idx="4753">
                  <c:v>79.216666666666669</c:v>
                </c:pt>
                <c:pt idx="4754">
                  <c:v>79.233333333333334</c:v>
                </c:pt>
                <c:pt idx="4755">
                  <c:v>79.25</c:v>
                </c:pt>
                <c:pt idx="4756">
                  <c:v>79.266666666666666</c:v>
                </c:pt>
                <c:pt idx="4757">
                  <c:v>79.283333333333331</c:v>
                </c:pt>
                <c:pt idx="4758">
                  <c:v>79.3</c:v>
                </c:pt>
                <c:pt idx="4759">
                  <c:v>79.316666666666663</c:v>
                </c:pt>
                <c:pt idx="4760">
                  <c:v>79.333333333333329</c:v>
                </c:pt>
                <c:pt idx="4761">
                  <c:v>79.349999999999994</c:v>
                </c:pt>
                <c:pt idx="4762">
                  <c:v>79.36666666666666</c:v>
                </c:pt>
                <c:pt idx="4763">
                  <c:v>79.38333333333334</c:v>
                </c:pt>
                <c:pt idx="4764">
                  <c:v>79.400000000000006</c:v>
                </c:pt>
                <c:pt idx="4765">
                  <c:v>79.416666666666671</c:v>
                </c:pt>
                <c:pt idx="4766">
                  <c:v>79.433333333333337</c:v>
                </c:pt>
                <c:pt idx="4767">
                  <c:v>79.45</c:v>
                </c:pt>
                <c:pt idx="4768">
                  <c:v>79.466666666666669</c:v>
                </c:pt>
                <c:pt idx="4769">
                  <c:v>79.483333333333334</c:v>
                </c:pt>
                <c:pt idx="4770">
                  <c:v>79.5</c:v>
                </c:pt>
                <c:pt idx="4771">
                  <c:v>79.516666666666666</c:v>
                </c:pt>
                <c:pt idx="4772">
                  <c:v>79.533333333333331</c:v>
                </c:pt>
                <c:pt idx="4773">
                  <c:v>79.55</c:v>
                </c:pt>
                <c:pt idx="4774">
                  <c:v>79.566666666666663</c:v>
                </c:pt>
                <c:pt idx="4775">
                  <c:v>79.583333333333329</c:v>
                </c:pt>
                <c:pt idx="4776">
                  <c:v>79.599999999999994</c:v>
                </c:pt>
                <c:pt idx="4777">
                  <c:v>79.61666666666666</c:v>
                </c:pt>
                <c:pt idx="4778">
                  <c:v>79.63333333333334</c:v>
                </c:pt>
                <c:pt idx="4779">
                  <c:v>79.650000000000006</c:v>
                </c:pt>
                <c:pt idx="4780">
                  <c:v>79.666666666666671</c:v>
                </c:pt>
                <c:pt idx="4781">
                  <c:v>79.683333333333337</c:v>
                </c:pt>
                <c:pt idx="4782">
                  <c:v>79.7</c:v>
                </c:pt>
                <c:pt idx="4783">
                  <c:v>79.716666666666669</c:v>
                </c:pt>
                <c:pt idx="4784">
                  <c:v>79.733333333333334</c:v>
                </c:pt>
                <c:pt idx="4785">
                  <c:v>79.75</c:v>
                </c:pt>
                <c:pt idx="4786">
                  <c:v>79.766666666666666</c:v>
                </c:pt>
                <c:pt idx="4787">
                  <c:v>79.783333333333331</c:v>
                </c:pt>
                <c:pt idx="4788">
                  <c:v>79.8</c:v>
                </c:pt>
                <c:pt idx="4789">
                  <c:v>79.816666666666663</c:v>
                </c:pt>
                <c:pt idx="4790">
                  <c:v>79.833333333333329</c:v>
                </c:pt>
                <c:pt idx="4791">
                  <c:v>79.849999999999994</c:v>
                </c:pt>
                <c:pt idx="4792">
                  <c:v>79.86666666666666</c:v>
                </c:pt>
                <c:pt idx="4793">
                  <c:v>79.88333333333334</c:v>
                </c:pt>
                <c:pt idx="4794">
                  <c:v>79.900000000000006</c:v>
                </c:pt>
                <c:pt idx="4795">
                  <c:v>79.916666666666671</c:v>
                </c:pt>
                <c:pt idx="4796">
                  <c:v>79.933333333333337</c:v>
                </c:pt>
                <c:pt idx="4797">
                  <c:v>79.95</c:v>
                </c:pt>
                <c:pt idx="4798">
                  <c:v>79.966666666666669</c:v>
                </c:pt>
                <c:pt idx="4799">
                  <c:v>79.983333333333334</c:v>
                </c:pt>
                <c:pt idx="4800">
                  <c:v>80</c:v>
                </c:pt>
                <c:pt idx="4801">
                  <c:v>80.016666666666666</c:v>
                </c:pt>
                <c:pt idx="4802">
                  <c:v>80.033333333333331</c:v>
                </c:pt>
                <c:pt idx="4803">
                  <c:v>80.05</c:v>
                </c:pt>
                <c:pt idx="4804">
                  <c:v>80.066666666666663</c:v>
                </c:pt>
                <c:pt idx="4805">
                  <c:v>80.083333333333329</c:v>
                </c:pt>
                <c:pt idx="4806">
                  <c:v>80.099999999999994</c:v>
                </c:pt>
                <c:pt idx="4807">
                  <c:v>80.11666666666666</c:v>
                </c:pt>
                <c:pt idx="4808">
                  <c:v>80.13333333333334</c:v>
                </c:pt>
                <c:pt idx="4809">
                  <c:v>80.150000000000006</c:v>
                </c:pt>
                <c:pt idx="4810">
                  <c:v>80.166666666666671</c:v>
                </c:pt>
                <c:pt idx="4811">
                  <c:v>80.183333333333337</c:v>
                </c:pt>
                <c:pt idx="4812">
                  <c:v>80.2</c:v>
                </c:pt>
                <c:pt idx="4813">
                  <c:v>80.216666666666669</c:v>
                </c:pt>
                <c:pt idx="4814">
                  <c:v>80.233333333333334</c:v>
                </c:pt>
                <c:pt idx="4815">
                  <c:v>80.25</c:v>
                </c:pt>
                <c:pt idx="4816">
                  <c:v>80.266666666666666</c:v>
                </c:pt>
                <c:pt idx="4817">
                  <c:v>80.283333333333331</c:v>
                </c:pt>
                <c:pt idx="4818">
                  <c:v>80.3</c:v>
                </c:pt>
                <c:pt idx="4819">
                  <c:v>80.316666666666663</c:v>
                </c:pt>
                <c:pt idx="4820">
                  <c:v>80.333333333333329</c:v>
                </c:pt>
                <c:pt idx="4821">
                  <c:v>80.349999999999994</c:v>
                </c:pt>
                <c:pt idx="4822">
                  <c:v>80.36666666666666</c:v>
                </c:pt>
                <c:pt idx="4823">
                  <c:v>80.38333333333334</c:v>
                </c:pt>
                <c:pt idx="4824">
                  <c:v>80.400000000000006</c:v>
                </c:pt>
                <c:pt idx="4825">
                  <c:v>80.416666666666671</c:v>
                </c:pt>
                <c:pt idx="4826">
                  <c:v>80.433333333333337</c:v>
                </c:pt>
                <c:pt idx="4827">
                  <c:v>80.45</c:v>
                </c:pt>
                <c:pt idx="4828">
                  <c:v>80.466666666666669</c:v>
                </c:pt>
                <c:pt idx="4829">
                  <c:v>80.483333333333334</c:v>
                </c:pt>
                <c:pt idx="4830">
                  <c:v>80.5</c:v>
                </c:pt>
                <c:pt idx="4831">
                  <c:v>80.516666666666666</c:v>
                </c:pt>
                <c:pt idx="4832">
                  <c:v>80.533333333333331</c:v>
                </c:pt>
                <c:pt idx="4833">
                  <c:v>80.55</c:v>
                </c:pt>
                <c:pt idx="4834">
                  <c:v>80.566666666666663</c:v>
                </c:pt>
                <c:pt idx="4835">
                  <c:v>80.583333333333329</c:v>
                </c:pt>
                <c:pt idx="4836">
                  <c:v>80.599999999999994</c:v>
                </c:pt>
                <c:pt idx="4837">
                  <c:v>80.61666666666666</c:v>
                </c:pt>
                <c:pt idx="4838">
                  <c:v>80.63333333333334</c:v>
                </c:pt>
                <c:pt idx="4839">
                  <c:v>80.650000000000006</c:v>
                </c:pt>
                <c:pt idx="4840">
                  <c:v>80.666666666666671</c:v>
                </c:pt>
                <c:pt idx="4841">
                  <c:v>80.683333333333337</c:v>
                </c:pt>
                <c:pt idx="4842">
                  <c:v>80.7</c:v>
                </c:pt>
                <c:pt idx="4843">
                  <c:v>80.716666666666669</c:v>
                </c:pt>
                <c:pt idx="4844">
                  <c:v>80.733333333333334</c:v>
                </c:pt>
                <c:pt idx="4845">
                  <c:v>80.75</c:v>
                </c:pt>
                <c:pt idx="4846">
                  <c:v>80.766666666666666</c:v>
                </c:pt>
                <c:pt idx="4847">
                  <c:v>80.783333333333331</c:v>
                </c:pt>
                <c:pt idx="4848">
                  <c:v>80.8</c:v>
                </c:pt>
                <c:pt idx="4849">
                  <c:v>80.816666666666663</c:v>
                </c:pt>
                <c:pt idx="4850">
                  <c:v>80.833333333333329</c:v>
                </c:pt>
                <c:pt idx="4851">
                  <c:v>80.849999999999994</c:v>
                </c:pt>
                <c:pt idx="4852">
                  <c:v>80.86666666666666</c:v>
                </c:pt>
                <c:pt idx="4853">
                  <c:v>80.88333333333334</c:v>
                </c:pt>
                <c:pt idx="4854">
                  <c:v>80.900000000000006</c:v>
                </c:pt>
                <c:pt idx="4855">
                  <c:v>80.916666666666671</c:v>
                </c:pt>
                <c:pt idx="4856">
                  <c:v>80.933333333333337</c:v>
                </c:pt>
                <c:pt idx="4857">
                  <c:v>80.95</c:v>
                </c:pt>
                <c:pt idx="4858">
                  <c:v>80.966666666666669</c:v>
                </c:pt>
                <c:pt idx="4859">
                  <c:v>80.983333333333334</c:v>
                </c:pt>
                <c:pt idx="4860">
                  <c:v>81</c:v>
                </c:pt>
                <c:pt idx="4861">
                  <c:v>81.016666666666666</c:v>
                </c:pt>
                <c:pt idx="4862">
                  <c:v>81.033333333333331</c:v>
                </c:pt>
                <c:pt idx="4863">
                  <c:v>81.05</c:v>
                </c:pt>
                <c:pt idx="4864">
                  <c:v>81.066666666666663</c:v>
                </c:pt>
                <c:pt idx="4865">
                  <c:v>81.083333333333329</c:v>
                </c:pt>
                <c:pt idx="4866">
                  <c:v>81.099999999999994</c:v>
                </c:pt>
                <c:pt idx="4867">
                  <c:v>81.11666666666666</c:v>
                </c:pt>
                <c:pt idx="4868">
                  <c:v>81.13333333333334</c:v>
                </c:pt>
                <c:pt idx="4869">
                  <c:v>81.150000000000006</c:v>
                </c:pt>
                <c:pt idx="4870">
                  <c:v>81.166666666666671</c:v>
                </c:pt>
                <c:pt idx="4871">
                  <c:v>81.183333333333337</c:v>
                </c:pt>
                <c:pt idx="4872">
                  <c:v>81.2</c:v>
                </c:pt>
                <c:pt idx="4873">
                  <c:v>81.216666666666669</c:v>
                </c:pt>
                <c:pt idx="4874">
                  <c:v>81.233333333333334</c:v>
                </c:pt>
                <c:pt idx="4875">
                  <c:v>81.25</c:v>
                </c:pt>
                <c:pt idx="4876">
                  <c:v>81.266666666666666</c:v>
                </c:pt>
                <c:pt idx="4877">
                  <c:v>81.283333333333331</c:v>
                </c:pt>
                <c:pt idx="4878">
                  <c:v>81.3</c:v>
                </c:pt>
                <c:pt idx="4879">
                  <c:v>81.316666666666663</c:v>
                </c:pt>
                <c:pt idx="4880">
                  <c:v>81.333333333333329</c:v>
                </c:pt>
                <c:pt idx="4881">
                  <c:v>81.349999999999994</c:v>
                </c:pt>
                <c:pt idx="4882">
                  <c:v>81.36666666666666</c:v>
                </c:pt>
                <c:pt idx="4883">
                  <c:v>81.38333333333334</c:v>
                </c:pt>
                <c:pt idx="4884">
                  <c:v>81.400000000000006</c:v>
                </c:pt>
                <c:pt idx="4885">
                  <c:v>81.416666666666671</c:v>
                </c:pt>
                <c:pt idx="4886">
                  <c:v>81.433333333333337</c:v>
                </c:pt>
                <c:pt idx="4887">
                  <c:v>81.45</c:v>
                </c:pt>
                <c:pt idx="4888">
                  <c:v>81.466666666666669</c:v>
                </c:pt>
                <c:pt idx="4889">
                  <c:v>81.483333333333334</c:v>
                </c:pt>
                <c:pt idx="4890">
                  <c:v>81.5</c:v>
                </c:pt>
                <c:pt idx="4891">
                  <c:v>81.516666666666666</c:v>
                </c:pt>
                <c:pt idx="4892">
                  <c:v>81.533333333333331</c:v>
                </c:pt>
                <c:pt idx="4893">
                  <c:v>81.55</c:v>
                </c:pt>
                <c:pt idx="4894">
                  <c:v>81.566666666666663</c:v>
                </c:pt>
                <c:pt idx="4895">
                  <c:v>81.583333333333329</c:v>
                </c:pt>
                <c:pt idx="4896">
                  <c:v>81.599999999999994</c:v>
                </c:pt>
                <c:pt idx="4897">
                  <c:v>81.61666666666666</c:v>
                </c:pt>
                <c:pt idx="4898">
                  <c:v>81.63333333333334</c:v>
                </c:pt>
                <c:pt idx="4899">
                  <c:v>81.650000000000006</c:v>
                </c:pt>
                <c:pt idx="4900">
                  <c:v>81.666666666666671</c:v>
                </c:pt>
                <c:pt idx="4901">
                  <c:v>81.683333333333337</c:v>
                </c:pt>
                <c:pt idx="4902">
                  <c:v>81.7</c:v>
                </c:pt>
                <c:pt idx="4903">
                  <c:v>81.716666666666669</c:v>
                </c:pt>
                <c:pt idx="4904">
                  <c:v>81.733333333333334</c:v>
                </c:pt>
                <c:pt idx="4905">
                  <c:v>81.75</c:v>
                </c:pt>
                <c:pt idx="4906">
                  <c:v>81.766666666666666</c:v>
                </c:pt>
                <c:pt idx="4907">
                  <c:v>81.783333333333331</c:v>
                </c:pt>
                <c:pt idx="4908">
                  <c:v>81.8</c:v>
                </c:pt>
                <c:pt idx="4909">
                  <c:v>81.816666666666663</c:v>
                </c:pt>
                <c:pt idx="4910">
                  <c:v>81.833333333333329</c:v>
                </c:pt>
                <c:pt idx="4911">
                  <c:v>81.849999999999994</c:v>
                </c:pt>
                <c:pt idx="4912">
                  <c:v>81.86666666666666</c:v>
                </c:pt>
                <c:pt idx="4913">
                  <c:v>81.88333333333334</c:v>
                </c:pt>
                <c:pt idx="4914">
                  <c:v>81.900000000000006</c:v>
                </c:pt>
                <c:pt idx="4915">
                  <c:v>81.916666666666671</c:v>
                </c:pt>
                <c:pt idx="4916">
                  <c:v>81.933333333333337</c:v>
                </c:pt>
                <c:pt idx="4917">
                  <c:v>81.95</c:v>
                </c:pt>
                <c:pt idx="4918">
                  <c:v>81.966666666666669</c:v>
                </c:pt>
                <c:pt idx="4919">
                  <c:v>81.983333333333334</c:v>
                </c:pt>
                <c:pt idx="4920">
                  <c:v>82</c:v>
                </c:pt>
                <c:pt idx="4921">
                  <c:v>82.016666666666666</c:v>
                </c:pt>
                <c:pt idx="4922">
                  <c:v>82.033333333333331</c:v>
                </c:pt>
                <c:pt idx="4923">
                  <c:v>82.05</c:v>
                </c:pt>
                <c:pt idx="4924">
                  <c:v>82.066666666666663</c:v>
                </c:pt>
                <c:pt idx="4925">
                  <c:v>82.083333333333329</c:v>
                </c:pt>
                <c:pt idx="4926">
                  <c:v>82.1</c:v>
                </c:pt>
                <c:pt idx="4927">
                  <c:v>82.11666666666666</c:v>
                </c:pt>
                <c:pt idx="4928">
                  <c:v>82.13333333333334</c:v>
                </c:pt>
                <c:pt idx="4929">
                  <c:v>82.15</c:v>
                </c:pt>
                <c:pt idx="4930">
                  <c:v>82.166666666666671</c:v>
                </c:pt>
                <c:pt idx="4931">
                  <c:v>82.183333333333337</c:v>
                </c:pt>
                <c:pt idx="4932">
                  <c:v>82.2</c:v>
                </c:pt>
                <c:pt idx="4933">
                  <c:v>82.216666666666669</c:v>
                </c:pt>
                <c:pt idx="4934">
                  <c:v>82.233333333333334</c:v>
                </c:pt>
                <c:pt idx="4935">
                  <c:v>82.25</c:v>
                </c:pt>
                <c:pt idx="4936">
                  <c:v>82.266666666666666</c:v>
                </c:pt>
                <c:pt idx="4937">
                  <c:v>82.283333333333331</c:v>
                </c:pt>
                <c:pt idx="4938">
                  <c:v>82.3</c:v>
                </c:pt>
                <c:pt idx="4939">
                  <c:v>82.316666666666663</c:v>
                </c:pt>
                <c:pt idx="4940">
                  <c:v>82.333333333333329</c:v>
                </c:pt>
                <c:pt idx="4941">
                  <c:v>82.35</c:v>
                </c:pt>
                <c:pt idx="4942">
                  <c:v>82.36666666666666</c:v>
                </c:pt>
                <c:pt idx="4943">
                  <c:v>82.38333333333334</c:v>
                </c:pt>
                <c:pt idx="4944">
                  <c:v>82.4</c:v>
                </c:pt>
                <c:pt idx="4945">
                  <c:v>82.416666666666671</c:v>
                </c:pt>
                <c:pt idx="4946">
                  <c:v>82.433333333333337</c:v>
                </c:pt>
                <c:pt idx="4947">
                  <c:v>82.45</c:v>
                </c:pt>
                <c:pt idx="4948">
                  <c:v>82.466666666666669</c:v>
                </c:pt>
                <c:pt idx="4949">
                  <c:v>82.483333333333334</c:v>
                </c:pt>
                <c:pt idx="4950">
                  <c:v>82.5</c:v>
                </c:pt>
                <c:pt idx="4951">
                  <c:v>82.516666666666666</c:v>
                </c:pt>
                <c:pt idx="4952">
                  <c:v>82.533333333333331</c:v>
                </c:pt>
                <c:pt idx="4953">
                  <c:v>82.55</c:v>
                </c:pt>
                <c:pt idx="4954">
                  <c:v>82.566666666666663</c:v>
                </c:pt>
                <c:pt idx="4955">
                  <c:v>82.583333333333329</c:v>
                </c:pt>
                <c:pt idx="4956">
                  <c:v>82.6</c:v>
                </c:pt>
                <c:pt idx="4957">
                  <c:v>82.61666666666666</c:v>
                </c:pt>
                <c:pt idx="4958">
                  <c:v>82.63333333333334</c:v>
                </c:pt>
                <c:pt idx="4959">
                  <c:v>82.65</c:v>
                </c:pt>
                <c:pt idx="4960">
                  <c:v>82.666666666666671</c:v>
                </c:pt>
                <c:pt idx="4961">
                  <c:v>82.683333333333337</c:v>
                </c:pt>
                <c:pt idx="4962">
                  <c:v>82.7</c:v>
                </c:pt>
                <c:pt idx="4963">
                  <c:v>82.716666666666669</c:v>
                </c:pt>
                <c:pt idx="4964">
                  <c:v>82.733333333333334</c:v>
                </c:pt>
                <c:pt idx="4965">
                  <c:v>82.75</c:v>
                </c:pt>
                <c:pt idx="4966">
                  <c:v>82.766666666666666</c:v>
                </c:pt>
                <c:pt idx="4967">
                  <c:v>82.783333333333331</c:v>
                </c:pt>
                <c:pt idx="4968">
                  <c:v>82.8</c:v>
                </c:pt>
                <c:pt idx="4969">
                  <c:v>82.816666666666663</c:v>
                </c:pt>
                <c:pt idx="4970">
                  <c:v>82.833333333333329</c:v>
                </c:pt>
                <c:pt idx="4971">
                  <c:v>82.85</c:v>
                </c:pt>
                <c:pt idx="4972">
                  <c:v>82.86666666666666</c:v>
                </c:pt>
                <c:pt idx="4973">
                  <c:v>82.88333333333334</c:v>
                </c:pt>
                <c:pt idx="4974">
                  <c:v>82.9</c:v>
                </c:pt>
                <c:pt idx="4975">
                  <c:v>82.916666666666671</c:v>
                </c:pt>
                <c:pt idx="4976">
                  <c:v>82.933333333333337</c:v>
                </c:pt>
                <c:pt idx="4977">
                  <c:v>82.95</c:v>
                </c:pt>
                <c:pt idx="4978">
                  <c:v>82.966666666666669</c:v>
                </c:pt>
                <c:pt idx="4979">
                  <c:v>82.983333333333334</c:v>
                </c:pt>
                <c:pt idx="4980">
                  <c:v>83</c:v>
                </c:pt>
                <c:pt idx="4981">
                  <c:v>83.016666666666666</c:v>
                </c:pt>
                <c:pt idx="4982">
                  <c:v>83.033333333333331</c:v>
                </c:pt>
                <c:pt idx="4983">
                  <c:v>83.05</c:v>
                </c:pt>
                <c:pt idx="4984">
                  <c:v>83.066666666666663</c:v>
                </c:pt>
                <c:pt idx="4985">
                  <c:v>83.083333333333329</c:v>
                </c:pt>
                <c:pt idx="4986">
                  <c:v>83.1</c:v>
                </c:pt>
                <c:pt idx="4987">
                  <c:v>83.11666666666666</c:v>
                </c:pt>
                <c:pt idx="4988">
                  <c:v>83.13333333333334</c:v>
                </c:pt>
                <c:pt idx="4989">
                  <c:v>83.15</c:v>
                </c:pt>
                <c:pt idx="4990">
                  <c:v>83.166666666666671</c:v>
                </c:pt>
                <c:pt idx="4991">
                  <c:v>83.183333333333337</c:v>
                </c:pt>
                <c:pt idx="4992">
                  <c:v>83.2</c:v>
                </c:pt>
                <c:pt idx="4993">
                  <c:v>83.216666666666669</c:v>
                </c:pt>
                <c:pt idx="4994">
                  <c:v>83.233333333333334</c:v>
                </c:pt>
                <c:pt idx="4995">
                  <c:v>83.25</c:v>
                </c:pt>
                <c:pt idx="4996">
                  <c:v>83.266666666666666</c:v>
                </c:pt>
                <c:pt idx="4997">
                  <c:v>83.283333333333331</c:v>
                </c:pt>
                <c:pt idx="4998">
                  <c:v>83.3</c:v>
                </c:pt>
                <c:pt idx="4999">
                  <c:v>83.316666666666663</c:v>
                </c:pt>
                <c:pt idx="5000">
                  <c:v>83.333333333333329</c:v>
                </c:pt>
                <c:pt idx="5001">
                  <c:v>83.35</c:v>
                </c:pt>
                <c:pt idx="5002">
                  <c:v>83.36666666666666</c:v>
                </c:pt>
                <c:pt idx="5003">
                  <c:v>83.38333333333334</c:v>
                </c:pt>
                <c:pt idx="5004">
                  <c:v>83.4</c:v>
                </c:pt>
                <c:pt idx="5005">
                  <c:v>83.416666666666671</c:v>
                </c:pt>
                <c:pt idx="5006">
                  <c:v>83.433333333333337</c:v>
                </c:pt>
                <c:pt idx="5007">
                  <c:v>83.45</c:v>
                </c:pt>
                <c:pt idx="5008">
                  <c:v>83.466666666666669</c:v>
                </c:pt>
                <c:pt idx="5009">
                  <c:v>83.483333333333334</c:v>
                </c:pt>
                <c:pt idx="5010">
                  <c:v>83.5</c:v>
                </c:pt>
                <c:pt idx="5011">
                  <c:v>83.516666666666666</c:v>
                </c:pt>
                <c:pt idx="5012">
                  <c:v>83.533333333333331</c:v>
                </c:pt>
                <c:pt idx="5013">
                  <c:v>83.55</c:v>
                </c:pt>
                <c:pt idx="5014">
                  <c:v>83.566666666666663</c:v>
                </c:pt>
                <c:pt idx="5015">
                  <c:v>83.583333333333329</c:v>
                </c:pt>
                <c:pt idx="5016">
                  <c:v>83.6</c:v>
                </c:pt>
                <c:pt idx="5017">
                  <c:v>83.61666666666666</c:v>
                </c:pt>
                <c:pt idx="5018">
                  <c:v>83.63333333333334</c:v>
                </c:pt>
                <c:pt idx="5019">
                  <c:v>83.65</c:v>
                </c:pt>
                <c:pt idx="5020">
                  <c:v>83.666666666666671</c:v>
                </c:pt>
                <c:pt idx="5021">
                  <c:v>83.683333333333337</c:v>
                </c:pt>
                <c:pt idx="5022">
                  <c:v>83.7</c:v>
                </c:pt>
                <c:pt idx="5023">
                  <c:v>83.716666666666669</c:v>
                </c:pt>
                <c:pt idx="5024">
                  <c:v>83.733333333333334</c:v>
                </c:pt>
                <c:pt idx="5025">
                  <c:v>83.75</c:v>
                </c:pt>
                <c:pt idx="5026">
                  <c:v>83.766666666666666</c:v>
                </c:pt>
                <c:pt idx="5027">
                  <c:v>83.783333333333331</c:v>
                </c:pt>
                <c:pt idx="5028">
                  <c:v>83.8</c:v>
                </c:pt>
                <c:pt idx="5029">
                  <c:v>83.816666666666663</c:v>
                </c:pt>
                <c:pt idx="5030">
                  <c:v>83.833333333333329</c:v>
                </c:pt>
                <c:pt idx="5031">
                  <c:v>83.85</c:v>
                </c:pt>
                <c:pt idx="5032">
                  <c:v>83.86666666666666</c:v>
                </c:pt>
                <c:pt idx="5033">
                  <c:v>83.88333333333334</c:v>
                </c:pt>
                <c:pt idx="5034">
                  <c:v>83.9</c:v>
                </c:pt>
                <c:pt idx="5035">
                  <c:v>83.916666666666671</c:v>
                </c:pt>
                <c:pt idx="5036">
                  <c:v>83.933333333333337</c:v>
                </c:pt>
                <c:pt idx="5037">
                  <c:v>83.95</c:v>
                </c:pt>
                <c:pt idx="5038">
                  <c:v>83.966666666666669</c:v>
                </c:pt>
                <c:pt idx="5039">
                  <c:v>83.983333333333334</c:v>
                </c:pt>
                <c:pt idx="5040">
                  <c:v>84</c:v>
                </c:pt>
                <c:pt idx="5041">
                  <c:v>84.016666666666666</c:v>
                </c:pt>
                <c:pt idx="5042">
                  <c:v>84.033333333333331</c:v>
                </c:pt>
                <c:pt idx="5043">
                  <c:v>84.05</c:v>
                </c:pt>
                <c:pt idx="5044">
                  <c:v>84.066666666666663</c:v>
                </c:pt>
                <c:pt idx="5045">
                  <c:v>84.083333333333329</c:v>
                </c:pt>
                <c:pt idx="5046">
                  <c:v>84.1</c:v>
                </c:pt>
                <c:pt idx="5047">
                  <c:v>84.11666666666666</c:v>
                </c:pt>
                <c:pt idx="5048">
                  <c:v>84.13333333333334</c:v>
                </c:pt>
                <c:pt idx="5049">
                  <c:v>84.15</c:v>
                </c:pt>
                <c:pt idx="5050">
                  <c:v>84.166666666666671</c:v>
                </c:pt>
                <c:pt idx="5051">
                  <c:v>84.183333333333337</c:v>
                </c:pt>
                <c:pt idx="5052">
                  <c:v>84.2</c:v>
                </c:pt>
                <c:pt idx="5053">
                  <c:v>84.216666666666669</c:v>
                </c:pt>
                <c:pt idx="5054">
                  <c:v>84.233333333333334</c:v>
                </c:pt>
                <c:pt idx="5055">
                  <c:v>84.25</c:v>
                </c:pt>
                <c:pt idx="5056">
                  <c:v>84.266666666666666</c:v>
                </c:pt>
                <c:pt idx="5057">
                  <c:v>84.283333333333331</c:v>
                </c:pt>
                <c:pt idx="5058">
                  <c:v>84.3</c:v>
                </c:pt>
                <c:pt idx="5059">
                  <c:v>84.316666666666663</c:v>
                </c:pt>
                <c:pt idx="5060">
                  <c:v>84.333333333333329</c:v>
                </c:pt>
                <c:pt idx="5061">
                  <c:v>84.35</c:v>
                </c:pt>
                <c:pt idx="5062">
                  <c:v>84.36666666666666</c:v>
                </c:pt>
                <c:pt idx="5063">
                  <c:v>84.38333333333334</c:v>
                </c:pt>
                <c:pt idx="5064">
                  <c:v>84.4</c:v>
                </c:pt>
                <c:pt idx="5065">
                  <c:v>84.416666666666671</c:v>
                </c:pt>
                <c:pt idx="5066">
                  <c:v>84.433333333333337</c:v>
                </c:pt>
                <c:pt idx="5067">
                  <c:v>84.45</c:v>
                </c:pt>
                <c:pt idx="5068">
                  <c:v>84.466666666666669</c:v>
                </c:pt>
                <c:pt idx="5069">
                  <c:v>84.483333333333334</c:v>
                </c:pt>
                <c:pt idx="5070">
                  <c:v>84.5</c:v>
                </c:pt>
                <c:pt idx="5071">
                  <c:v>84.516666666666666</c:v>
                </c:pt>
                <c:pt idx="5072">
                  <c:v>84.533333333333331</c:v>
                </c:pt>
                <c:pt idx="5073">
                  <c:v>84.55</c:v>
                </c:pt>
                <c:pt idx="5074">
                  <c:v>84.566666666666663</c:v>
                </c:pt>
                <c:pt idx="5075">
                  <c:v>84.583333333333329</c:v>
                </c:pt>
                <c:pt idx="5076">
                  <c:v>84.6</c:v>
                </c:pt>
                <c:pt idx="5077">
                  <c:v>84.61666666666666</c:v>
                </c:pt>
                <c:pt idx="5078">
                  <c:v>84.63333333333334</c:v>
                </c:pt>
                <c:pt idx="5079">
                  <c:v>84.65</c:v>
                </c:pt>
                <c:pt idx="5080">
                  <c:v>84.666666666666671</c:v>
                </c:pt>
                <c:pt idx="5081">
                  <c:v>84.683333333333337</c:v>
                </c:pt>
                <c:pt idx="5082">
                  <c:v>84.7</c:v>
                </c:pt>
                <c:pt idx="5083">
                  <c:v>84.716666666666669</c:v>
                </c:pt>
                <c:pt idx="5084">
                  <c:v>84.733333333333334</c:v>
                </c:pt>
                <c:pt idx="5085">
                  <c:v>84.75</c:v>
                </c:pt>
                <c:pt idx="5086">
                  <c:v>84.766666666666666</c:v>
                </c:pt>
                <c:pt idx="5087">
                  <c:v>84.783333333333331</c:v>
                </c:pt>
                <c:pt idx="5088">
                  <c:v>84.8</c:v>
                </c:pt>
                <c:pt idx="5089">
                  <c:v>84.816666666666663</c:v>
                </c:pt>
                <c:pt idx="5090">
                  <c:v>84.833333333333329</c:v>
                </c:pt>
                <c:pt idx="5091">
                  <c:v>84.85</c:v>
                </c:pt>
                <c:pt idx="5092">
                  <c:v>84.86666666666666</c:v>
                </c:pt>
                <c:pt idx="5093">
                  <c:v>84.88333333333334</c:v>
                </c:pt>
                <c:pt idx="5094">
                  <c:v>84.9</c:v>
                </c:pt>
                <c:pt idx="5095">
                  <c:v>84.916666666666671</c:v>
                </c:pt>
                <c:pt idx="5096">
                  <c:v>84.933333333333337</c:v>
                </c:pt>
                <c:pt idx="5097">
                  <c:v>84.95</c:v>
                </c:pt>
                <c:pt idx="5098">
                  <c:v>84.966666666666669</c:v>
                </c:pt>
                <c:pt idx="5099">
                  <c:v>84.983333333333334</c:v>
                </c:pt>
                <c:pt idx="5100">
                  <c:v>85</c:v>
                </c:pt>
                <c:pt idx="5101">
                  <c:v>85.016666666666666</c:v>
                </c:pt>
                <c:pt idx="5102">
                  <c:v>85.033333333333331</c:v>
                </c:pt>
                <c:pt idx="5103">
                  <c:v>85.05</c:v>
                </c:pt>
                <c:pt idx="5104">
                  <c:v>85.066666666666663</c:v>
                </c:pt>
                <c:pt idx="5105">
                  <c:v>85.083333333333329</c:v>
                </c:pt>
                <c:pt idx="5106">
                  <c:v>85.1</c:v>
                </c:pt>
                <c:pt idx="5107">
                  <c:v>85.11666666666666</c:v>
                </c:pt>
                <c:pt idx="5108">
                  <c:v>85.13333333333334</c:v>
                </c:pt>
                <c:pt idx="5109">
                  <c:v>85.15</c:v>
                </c:pt>
                <c:pt idx="5110">
                  <c:v>85.166666666666671</c:v>
                </c:pt>
                <c:pt idx="5111">
                  <c:v>85.183333333333337</c:v>
                </c:pt>
                <c:pt idx="5112">
                  <c:v>85.2</c:v>
                </c:pt>
                <c:pt idx="5113">
                  <c:v>85.216666666666669</c:v>
                </c:pt>
                <c:pt idx="5114">
                  <c:v>85.233333333333334</c:v>
                </c:pt>
                <c:pt idx="5115">
                  <c:v>85.25</c:v>
                </c:pt>
                <c:pt idx="5116">
                  <c:v>85.266666666666666</c:v>
                </c:pt>
                <c:pt idx="5117">
                  <c:v>85.283333333333331</c:v>
                </c:pt>
                <c:pt idx="5118">
                  <c:v>85.3</c:v>
                </c:pt>
                <c:pt idx="5119">
                  <c:v>85.316666666666663</c:v>
                </c:pt>
                <c:pt idx="5120">
                  <c:v>85.333333333333329</c:v>
                </c:pt>
                <c:pt idx="5121">
                  <c:v>85.35</c:v>
                </c:pt>
                <c:pt idx="5122">
                  <c:v>85.36666666666666</c:v>
                </c:pt>
                <c:pt idx="5123">
                  <c:v>85.38333333333334</c:v>
                </c:pt>
                <c:pt idx="5124">
                  <c:v>85.4</c:v>
                </c:pt>
                <c:pt idx="5125">
                  <c:v>85.416666666666671</c:v>
                </c:pt>
                <c:pt idx="5126">
                  <c:v>85.433333333333337</c:v>
                </c:pt>
                <c:pt idx="5127">
                  <c:v>85.45</c:v>
                </c:pt>
                <c:pt idx="5128">
                  <c:v>85.466666666666669</c:v>
                </c:pt>
                <c:pt idx="5129">
                  <c:v>85.483333333333334</c:v>
                </c:pt>
                <c:pt idx="5130">
                  <c:v>85.5</c:v>
                </c:pt>
                <c:pt idx="5131">
                  <c:v>85.516666666666666</c:v>
                </c:pt>
                <c:pt idx="5132">
                  <c:v>85.533333333333331</c:v>
                </c:pt>
                <c:pt idx="5133">
                  <c:v>85.55</c:v>
                </c:pt>
                <c:pt idx="5134">
                  <c:v>85.566666666666663</c:v>
                </c:pt>
                <c:pt idx="5135">
                  <c:v>85.583333333333329</c:v>
                </c:pt>
                <c:pt idx="5136">
                  <c:v>85.6</c:v>
                </c:pt>
                <c:pt idx="5137">
                  <c:v>85.61666666666666</c:v>
                </c:pt>
                <c:pt idx="5138">
                  <c:v>85.63333333333334</c:v>
                </c:pt>
                <c:pt idx="5139">
                  <c:v>85.65</c:v>
                </c:pt>
                <c:pt idx="5140">
                  <c:v>85.666666666666671</c:v>
                </c:pt>
                <c:pt idx="5141">
                  <c:v>85.683333333333337</c:v>
                </c:pt>
                <c:pt idx="5142">
                  <c:v>85.7</c:v>
                </c:pt>
                <c:pt idx="5143">
                  <c:v>85.716666666666669</c:v>
                </c:pt>
                <c:pt idx="5144">
                  <c:v>85.733333333333334</c:v>
                </c:pt>
                <c:pt idx="5145">
                  <c:v>85.75</c:v>
                </c:pt>
                <c:pt idx="5146">
                  <c:v>85.766666666666666</c:v>
                </c:pt>
                <c:pt idx="5147">
                  <c:v>85.783333333333331</c:v>
                </c:pt>
                <c:pt idx="5148">
                  <c:v>85.8</c:v>
                </c:pt>
                <c:pt idx="5149">
                  <c:v>85.816666666666663</c:v>
                </c:pt>
                <c:pt idx="5150">
                  <c:v>85.833333333333329</c:v>
                </c:pt>
                <c:pt idx="5151">
                  <c:v>85.85</c:v>
                </c:pt>
                <c:pt idx="5152">
                  <c:v>85.86666666666666</c:v>
                </c:pt>
                <c:pt idx="5153">
                  <c:v>85.88333333333334</c:v>
                </c:pt>
                <c:pt idx="5154">
                  <c:v>85.9</c:v>
                </c:pt>
                <c:pt idx="5155">
                  <c:v>85.916666666666671</c:v>
                </c:pt>
                <c:pt idx="5156">
                  <c:v>85.933333333333337</c:v>
                </c:pt>
                <c:pt idx="5157">
                  <c:v>85.95</c:v>
                </c:pt>
                <c:pt idx="5158">
                  <c:v>85.966666666666669</c:v>
                </c:pt>
                <c:pt idx="5159">
                  <c:v>85.983333333333334</c:v>
                </c:pt>
                <c:pt idx="5160">
                  <c:v>86</c:v>
                </c:pt>
                <c:pt idx="5161">
                  <c:v>86.016666666666666</c:v>
                </c:pt>
                <c:pt idx="5162">
                  <c:v>86.033333333333331</c:v>
                </c:pt>
                <c:pt idx="5163">
                  <c:v>86.05</c:v>
                </c:pt>
                <c:pt idx="5164">
                  <c:v>86.066666666666663</c:v>
                </c:pt>
                <c:pt idx="5165">
                  <c:v>86.083333333333329</c:v>
                </c:pt>
                <c:pt idx="5166">
                  <c:v>86.1</c:v>
                </c:pt>
                <c:pt idx="5167">
                  <c:v>86.11666666666666</c:v>
                </c:pt>
                <c:pt idx="5168">
                  <c:v>86.13333333333334</c:v>
                </c:pt>
                <c:pt idx="5169">
                  <c:v>86.15</c:v>
                </c:pt>
                <c:pt idx="5170">
                  <c:v>86.166666666666671</c:v>
                </c:pt>
                <c:pt idx="5171">
                  <c:v>86.183333333333337</c:v>
                </c:pt>
                <c:pt idx="5172">
                  <c:v>86.2</c:v>
                </c:pt>
                <c:pt idx="5173">
                  <c:v>86.216666666666669</c:v>
                </c:pt>
                <c:pt idx="5174">
                  <c:v>86.233333333333334</c:v>
                </c:pt>
                <c:pt idx="5175">
                  <c:v>86.25</c:v>
                </c:pt>
                <c:pt idx="5176">
                  <c:v>86.266666666666666</c:v>
                </c:pt>
                <c:pt idx="5177">
                  <c:v>86.283333333333331</c:v>
                </c:pt>
                <c:pt idx="5178">
                  <c:v>86.3</c:v>
                </c:pt>
                <c:pt idx="5179">
                  <c:v>86.316666666666663</c:v>
                </c:pt>
                <c:pt idx="5180">
                  <c:v>86.333333333333329</c:v>
                </c:pt>
                <c:pt idx="5181">
                  <c:v>86.35</c:v>
                </c:pt>
                <c:pt idx="5182">
                  <c:v>86.36666666666666</c:v>
                </c:pt>
                <c:pt idx="5183">
                  <c:v>86.38333333333334</c:v>
                </c:pt>
                <c:pt idx="5184">
                  <c:v>86.4</c:v>
                </c:pt>
                <c:pt idx="5185">
                  <c:v>86.416666666666671</c:v>
                </c:pt>
                <c:pt idx="5186">
                  <c:v>86.433333333333337</c:v>
                </c:pt>
                <c:pt idx="5187">
                  <c:v>86.45</c:v>
                </c:pt>
                <c:pt idx="5188">
                  <c:v>86.466666666666669</c:v>
                </c:pt>
                <c:pt idx="5189">
                  <c:v>86.483333333333334</c:v>
                </c:pt>
                <c:pt idx="5190">
                  <c:v>86.5</c:v>
                </c:pt>
                <c:pt idx="5191">
                  <c:v>86.516666666666666</c:v>
                </c:pt>
                <c:pt idx="5192">
                  <c:v>86.533333333333331</c:v>
                </c:pt>
                <c:pt idx="5193">
                  <c:v>86.55</c:v>
                </c:pt>
                <c:pt idx="5194">
                  <c:v>86.566666666666663</c:v>
                </c:pt>
                <c:pt idx="5195">
                  <c:v>86.583333333333329</c:v>
                </c:pt>
                <c:pt idx="5196">
                  <c:v>86.6</c:v>
                </c:pt>
                <c:pt idx="5197">
                  <c:v>86.61666666666666</c:v>
                </c:pt>
                <c:pt idx="5198">
                  <c:v>86.63333333333334</c:v>
                </c:pt>
                <c:pt idx="5199">
                  <c:v>86.65</c:v>
                </c:pt>
                <c:pt idx="5200">
                  <c:v>86.666666666666671</c:v>
                </c:pt>
                <c:pt idx="5201">
                  <c:v>86.683333333333337</c:v>
                </c:pt>
                <c:pt idx="5202">
                  <c:v>86.7</c:v>
                </c:pt>
                <c:pt idx="5203">
                  <c:v>86.716666666666669</c:v>
                </c:pt>
                <c:pt idx="5204">
                  <c:v>86.733333333333334</c:v>
                </c:pt>
                <c:pt idx="5205">
                  <c:v>86.75</c:v>
                </c:pt>
                <c:pt idx="5206">
                  <c:v>86.766666666666666</c:v>
                </c:pt>
                <c:pt idx="5207">
                  <c:v>86.783333333333331</c:v>
                </c:pt>
                <c:pt idx="5208">
                  <c:v>86.8</c:v>
                </c:pt>
                <c:pt idx="5209">
                  <c:v>86.816666666666663</c:v>
                </c:pt>
                <c:pt idx="5210">
                  <c:v>86.833333333333329</c:v>
                </c:pt>
                <c:pt idx="5211">
                  <c:v>86.85</c:v>
                </c:pt>
                <c:pt idx="5212">
                  <c:v>86.86666666666666</c:v>
                </c:pt>
                <c:pt idx="5213">
                  <c:v>86.88333333333334</c:v>
                </c:pt>
                <c:pt idx="5214">
                  <c:v>86.9</c:v>
                </c:pt>
                <c:pt idx="5215">
                  <c:v>86.916666666666671</c:v>
                </c:pt>
                <c:pt idx="5216">
                  <c:v>86.933333333333337</c:v>
                </c:pt>
                <c:pt idx="5217">
                  <c:v>86.95</c:v>
                </c:pt>
                <c:pt idx="5218">
                  <c:v>86.966666666666669</c:v>
                </c:pt>
                <c:pt idx="5219">
                  <c:v>86.983333333333334</c:v>
                </c:pt>
                <c:pt idx="5220">
                  <c:v>87</c:v>
                </c:pt>
                <c:pt idx="5221">
                  <c:v>87.016666666666666</c:v>
                </c:pt>
                <c:pt idx="5222">
                  <c:v>87.033333333333331</c:v>
                </c:pt>
                <c:pt idx="5223">
                  <c:v>87.05</c:v>
                </c:pt>
                <c:pt idx="5224">
                  <c:v>87.066666666666663</c:v>
                </c:pt>
                <c:pt idx="5225">
                  <c:v>87.083333333333329</c:v>
                </c:pt>
                <c:pt idx="5226">
                  <c:v>87.1</c:v>
                </c:pt>
                <c:pt idx="5227">
                  <c:v>87.11666666666666</c:v>
                </c:pt>
                <c:pt idx="5228">
                  <c:v>87.13333333333334</c:v>
                </c:pt>
                <c:pt idx="5229">
                  <c:v>87.15</c:v>
                </c:pt>
                <c:pt idx="5230">
                  <c:v>87.166666666666671</c:v>
                </c:pt>
                <c:pt idx="5231">
                  <c:v>87.183333333333337</c:v>
                </c:pt>
                <c:pt idx="5232">
                  <c:v>87.2</c:v>
                </c:pt>
                <c:pt idx="5233">
                  <c:v>87.216666666666669</c:v>
                </c:pt>
                <c:pt idx="5234">
                  <c:v>87.233333333333334</c:v>
                </c:pt>
                <c:pt idx="5235">
                  <c:v>87.25</c:v>
                </c:pt>
                <c:pt idx="5236">
                  <c:v>87.266666666666666</c:v>
                </c:pt>
                <c:pt idx="5237">
                  <c:v>87.283333333333331</c:v>
                </c:pt>
                <c:pt idx="5238">
                  <c:v>87.3</c:v>
                </c:pt>
                <c:pt idx="5239">
                  <c:v>87.316666666666663</c:v>
                </c:pt>
                <c:pt idx="5240">
                  <c:v>87.333333333333329</c:v>
                </c:pt>
                <c:pt idx="5241">
                  <c:v>87.35</c:v>
                </c:pt>
                <c:pt idx="5242">
                  <c:v>87.36666666666666</c:v>
                </c:pt>
                <c:pt idx="5243">
                  <c:v>87.38333333333334</c:v>
                </c:pt>
                <c:pt idx="5244">
                  <c:v>87.4</c:v>
                </c:pt>
                <c:pt idx="5245">
                  <c:v>87.416666666666671</c:v>
                </c:pt>
                <c:pt idx="5246">
                  <c:v>87.433333333333337</c:v>
                </c:pt>
                <c:pt idx="5247">
                  <c:v>87.45</c:v>
                </c:pt>
                <c:pt idx="5248">
                  <c:v>87.466666666666669</c:v>
                </c:pt>
                <c:pt idx="5249">
                  <c:v>87.483333333333334</c:v>
                </c:pt>
                <c:pt idx="5250">
                  <c:v>87.5</c:v>
                </c:pt>
                <c:pt idx="5251">
                  <c:v>87.516666666666666</c:v>
                </c:pt>
                <c:pt idx="5252">
                  <c:v>87.533333333333331</c:v>
                </c:pt>
                <c:pt idx="5253">
                  <c:v>87.55</c:v>
                </c:pt>
                <c:pt idx="5254">
                  <c:v>87.566666666666663</c:v>
                </c:pt>
                <c:pt idx="5255">
                  <c:v>87.583333333333329</c:v>
                </c:pt>
                <c:pt idx="5256">
                  <c:v>87.6</c:v>
                </c:pt>
                <c:pt idx="5257">
                  <c:v>87.61666666666666</c:v>
                </c:pt>
                <c:pt idx="5258">
                  <c:v>87.63333333333334</c:v>
                </c:pt>
                <c:pt idx="5259">
                  <c:v>87.65</c:v>
                </c:pt>
                <c:pt idx="5260">
                  <c:v>87.666666666666671</c:v>
                </c:pt>
                <c:pt idx="5261">
                  <c:v>87.683333333333337</c:v>
                </c:pt>
                <c:pt idx="5262">
                  <c:v>87.7</c:v>
                </c:pt>
                <c:pt idx="5263">
                  <c:v>87.716666666666669</c:v>
                </c:pt>
                <c:pt idx="5264">
                  <c:v>87.733333333333334</c:v>
                </c:pt>
                <c:pt idx="5265">
                  <c:v>87.75</c:v>
                </c:pt>
                <c:pt idx="5266">
                  <c:v>87.766666666666666</c:v>
                </c:pt>
                <c:pt idx="5267">
                  <c:v>87.783333333333331</c:v>
                </c:pt>
                <c:pt idx="5268">
                  <c:v>87.8</c:v>
                </c:pt>
                <c:pt idx="5269">
                  <c:v>87.816666666666663</c:v>
                </c:pt>
                <c:pt idx="5270">
                  <c:v>87.833333333333329</c:v>
                </c:pt>
                <c:pt idx="5271">
                  <c:v>87.85</c:v>
                </c:pt>
                <c:pt idx="5272">
                  <c:v>87.86666666666666</c:v>
                </c:pt>
                <c:pt idx="5273">
                  <c:v>87.88333333333334</c:v>
                </c:pt>
                <c:pt idx="5274">
                  <c:v>87.9</c:v>
                </c:pt>
                <c:pt idx="5275">
                  <c:v>87.916666666666671</c:v>
                </c:pt>
                <c:pt idx="5276">
                  <c:v>87.933333333333337</c:v>
                </c:pt>
                <c:pt idx="5277">
                  <c:v>87.95</c:v>
                </c:pt>
                <c:pt idx="5278">
                  <c:v>87.966666666666669</c:v>
                </c:pt>
                <c:pt idx="5279">
                  <c:v>87.983333333333334</c:v>
                </c:pt>
                <c:pt idx="5280">
                  <c:v>88</c:v>
                </c:pt>
                <c:pt idx="5281">
                  <c:v>88.016666666666666</c:v>
                </c:pt>
                <c:pt idx="5282">
                  <c:v>88.033333333333331</c:v>
                </c:pt>
                <c:pt idx="5283">
                  <c:v>88.05</c:v>
                </c:pt>
                <c:pt idx="5284">
                  <c:v>88.066666666666663</c:v>
                </c:pt>
                <c:pt idx="5285">
                  <c:v>88.083333333333329</c:v>
                </c:pt>
                <c:pt idx="5286">
                  <c:v>88.1</c:v>
                </c:pt>
                <c:pt idx="5287">
                  <c:v>88.11666666666666</c:v>
                </c:pt>
                <c:pt idx="5288">
                  <c:v>88.13333333333334</c:v>
                </c:pt>
                <c:pt idx="5289">
                  <c:v>88.15</c:v>
                </c:pt>
                <c:pt idx="5290">
                  <c:v>88.166666666666671</c:v>
                </c:pt>
                <c:pt idx="5291">
                  <c:v>88.183333333333337</c:v>
                </c:pt>
                <c:pt idx="5292">
                  <c:v>88.2</c:v>
                </c:pt>
                <c:pt idx="5293">
                  <c:v>88.216666666666669</c:v>
                </c:pt>
                <c:pt idx="5294">
                  <c:v>88.233333333333334</c:v>
                </c:pt>
                <c:pt idx="5295">
                  <c:v>88.25</c:v>
                </c:pt>
                <c:pt idx="5296">
                  <c:v>88.266666666666666</c:v>
                </c:pt>
                <c:pt idx="5297">
                  <c:v>88.283333333333331</c:v>
                </c:pt>
                <c:pt idx="5298">
                  <c:v>88.3</c:v>
                </c:pt>
                <c:pt idx="5299">
                  <c:v>88.316666666666663</c:v>
                </c:pt>
                <c:pt idx="5300">
                  <c:v>88.333333333333329</c:v>
                </c:pt>
                <c:pt idx="5301">
                  <c:v>88.35</c:v>
                </c:pt>
                <c:pt idx="5302">
                  <c:v>88.36666666666666</c:v>
                </c:pt>
                <c:pt idx="5303">
                  <c:v>88.38333333333334</c:v>
                </c:pt>
                <c:pt idx="5304">
                  <c:v>88.4</c:v>
                </c:pt>
                <c:pt idx="5305">
                  <c:v>88.416666666666671</c:v>
                </c:pt>
                <c:pt idx="5306">
                  <c:v>88.433333333333337</c:v>
                </c:pt>
                <c:pt idx="5307">
                  <c:v>88.45</c:v>
                </c:pt>
                <c:pt idx="5308">
                  <c:v>88.466666666666669</c:v>
                </c:pt>
                <c:pt idx="5309">
                  <c:v>88.483333333333334</c:v>
                </c:pt>
                <c:pt idx="5310">
                  <c:v>88.5</c:v>
                </c:pt>
                <c:pt idx="5311">
                  <c:v>88.516666666666666</c:v>
                </c:pt>
                <c:pt idx="5312">
                  <c:v>88.533333333333331</c:v>
                </c:pt>
                <c:pt idx="5313">
                  <c:v>88.55</c:v>
                </c:pt>
                <c:pt idx="5314">
                  <c:v>88.566666666666663</c:v>
                </c:pt>
                <c:pt idx="5315">
                  <c:v>88.583333333333329</c:v>
                </c:pt>
                <c:pt idx="5316">
                  <c:v>88.6</c:v>
                </c:pt>
                <c:pt idx="5317">
                  <c:v>88.61666666666666</c:v>
                </c:pt>
                <c:pt idx="5318">
                  <c:v>88.63333333333334</c:v>
                </c:pt>
                <c:pt idx="5319">
                  <c:v>88.65</c:v>
                </c:pt>
                <c:pt idx="5320">
                  <c:v>88.666666666666671</c:v>
                </c:pt>
                <c:pt idx="5321">
                  <c:v>88.683333333333337</c:v>
                </c:pt>
                <c:pt idx="5322">
                  <c:v>88.7</c:v>
                </c:pt>
                <c:pt idx="5323">
                  <c:v>88.716666666666669</c:v>
                </c:pt>
                <c:pt idx="5324">
                  <c:v>88.733333333333334</c:v>
                </c:pt>
                <c:pt idx="5325">
                  <c:v>88.75</c:v>
                </c:pt>
                <c:pt idx="5326">
                  <c:v>88.766666666666666</c:v>
                </c:pt>
                <c:pt idx="5327">
                  <c:v>88.783333333333331</c:v>
                </c:pt>
                <c:pt idx="5328">
                  <c:v>88.8</c:v>
                </c:pt>
                <c:pt idx="5329">
                  <c:v>88.816666666666663</c:v>
                </c:pt>
                <c:pt idx="5330">
                  <c:v>88.833333333333329</c:v>
                </c:pt>
                <c:pt idx="5331">
                  <c:v>88.85</c:v>
                </c:pt>
                <c:pt idx="5332">
                  <c:v>88.86666666666666</c:v>
                </c:pt>
                <c:pt idx="5333">
                  <c:v>88.88333333333334</c:v>
                </c:pt>
                <c:pt idx="5334">
                  <c:v>88.9</c:v>
                </c:pt>
                <c:pt idx="5335">
                  <c:v>88.916666666666671</c:v>
                </c:pt>
                <c:pt idx="5336">
                  <c:v>88.933333333333337</c:v>
                </c:pt>
                <c:pt idx="5337">
                  <c:v>88.95</c:v>
                </c:pt>
                <c:pt idx="5338">
                  <c:v>88.966666666666669</c:v>
                </c:pt>
                <c:pt idx="5339">
                  <c:v>88.983333333333334</c:v>
                </c:pt>
                <c:pt idx="5340">
                  <c:v>89</c:v>
                </c:pt>
                <c:pt idx="5341">
                  <c:v>89.016666666666666</c:v>
                </c:pt>
                <c:pt idx="5342">
                  <c:v>89.033333333333331</c:v>
                </c:pt>
                <c:pt idx="5343">
                  <c:v>89.05</c:v>
                </c:pt>
                <c:pt idx="5344">
                  <c:v>89.066666666666663</c:v>
                </c:pt>
                <c:pt idx="5345">
                  <c:v>89.083333333333329</c:v>
                </c:pt>
                <c:pt idx="5346">
                  <c:v>89.1</c:v>
                </c:pt>
                <c:pt idx="5347">
                  <c:v>89.11666666666666</c:v>
                </c:pt>
                <c:pt idx="5348">
                  <c:v>89.13333333333334</c:v>
                </c:pt>
                <c:pt idx="5349">
                  <c:v>89.15</c:v>
                </c:pt>
                <c:pt idx="5350">
                  <c:v>89.166666666666671</c:v>
                </c:pt>
                <c:pt idx="5351">
                  <c:v>89.183333333333337</c:v>
                </c:pt>
                <c:pt idx="5352">
                  <c:v>89.2</c:v>
                </c:pt>
                <c:pt idx="5353">
                  <c:v>89.216666666666669</c:v>
                </c:pt>
                <c:pt idx="5354">
                  <c:v>89.233333333333334</c:v>
                </c:pt>
                <c:pt idx="5355">
                  <c:v>89.25</c:v>
                </c:pt>
                <c:pt idx="5356">
                  <c:v>89.266666666666666</c:v>
                </c:pt>
                <c:pt idx="5357">
                  <c:v>89.283333333333331</c:v>
                </c:pt>
                <c:pt idx="5358">
                  <c:v>89.3</c:v>
                </c:pt>
                <c:pt idx="5359">
                  <c:v>89.316666666666663</c:v>
                </c:pt>
                <c:pt idx="5360">
                  <c:v>89.333333333333329</c:v>
                </c:pt>
                <c:pt idx="5361">
                  <c:v>89.35</c:v>
                </c:pt>
                <c:pt idx="5362">
                  <c:v>89.36666666666666</c:v>
                </c:pt>
                <c:pt idx="5363">
                  <c:v>89.38333333333334</c:v>
                </c:pt>
                <c:pt idx="5364">
                  <c:v>89.4</c:v>
                </c:pt>
                <c:pt idx="5365">
                  <c:v>89.416666666666671</c:v>
                </c:pt>
                <c:pt idx="5366">
                  <c:v>89.433333333333337</c:v>
                </c:pt>
                <c:pt idx="5367">
                  <c:v>89.45</c:v>
                </c:pt>
                <c:pt idx="5368">
                  <c:v>89.466666666666669</c:v>
                </c:pt>
                <c:pt idx="5369">
                  <c:v>89.483333333333334</c:v>
                </c:pt>
                <c:pt idx="5370">
                  <c:v>89.5</c:v>
                </c:pt>
                <c:pt idx="5371">
                  <c:v>89.516666666666666</c:v>
                </c:pt>
                <c:pt idx="5372">
                  <c:v>89.533333333333331</c:v>
                </c:pt>
                <c:pt idx="5373">
                  <c:v>89.55</c:v>
                </c:pt>
                <c:pt idx="5374">
                  <c:v>89.566666666666663</c:v>
                </c:pt>
                <c:pt idx="5375">
                  <c:v>89.583333333333329</c:v>
                </c:pt>
                <c:pt idx="5376">
                  <c:v>89.6</c:v>
                </c:pt>
                <c:pt idx="5377">
                  <c:v>89.61666666666666</c:v>
                </c:pt>
                <c:pt idx="5378">
                  <c:v>89.63333333333334</c:v>
                </c:pt>
                <c:pt idx="5379">
                  <c:v>89.65</c:v>
                </c:pt>
                <c:pt idx="5380">
                  <c:v>89.666666666666671</c:v>
                </c:pt>
                <c:pt idx="5381">
                  <c:v>89.683333333333337</c:v>
                </c:pt>
                <c:pt idx="5382">
                  <c:v>89.7</c:v>
                </c:pt>
                <c:pt idx="5383">
                  <c:v>89.716666666666669</c:v>
                </c:pt>
                <c:pt idx="5384">
                  <c:v>89.733333333333334</c:v>
                </c:pt>
                <c:pt idx="5385">
                  <c:v>89.75</c:v>
                </c:pt>
                <c:pt idx="5386">
                  <c:v>89.766666666666666</c:v>
                </c:pt>
                <c:pt idx="5387">
                  <c:v>89.783333333333331</c:v>
                </c:pt>
                <c:pt idx="5388">
                  <c:v>89.8</c:v>
                </c:pt>
                <c:pt idx="5389">
                  <c:v>89.816666666666663</c:v>
                </c:pt>
                <c:pt idx="5390">
                  <c:v>89.833333333333329</c:v>
                </c:pt>
                <c:pt idx="5391">
                  <c:v>89.85</c:v>
                </c:pt>
                <c:pt idx="5392">
                  <c:v>89.86666666666666</c:v>
                </c:pt>
                <c:pt idx="5393">
                  <c:v>89.88333333333334</c:v>
                </c:pt>
                <c:pt idx="5394">
                  <c:v>89.9</c:v>
                </c:pt>
                <c:pt idx="5395">
                  <c:v>89.916666666666671</c:v>
                </c:pt>
                <c:pt idx="5396">
                  <c:v>89.933333333333337</c:v>
                </c:pt>
                <c:pt idx="5397">
                  <c:v>89.95</c:v>
                </c:pt>
                <c:pt idx="5398">
                  <c:v>89.966666666666669</c:v>
                </c:pt>
                <c:pt idx="5399">
                  <c:v>89.983333333333334</c:v>
                </c:pt>
                <c:pt idx="5400">
                  <c:v>90</c:v>
                </c:pt>
                <c:pt idx="5401">
                  <c:v>90.016666666666666</c:v>
                </c:pt>
                <c:pt idx="5402">
                  <c:v>90.033333333333331</c:v>
                </c:pt>
                <c:pt idx="5403">
                  <c:v>90.05</c:v>
                </c:pt>
                <c:pt idx="5404">
                  <c:v>90.066666666666663</c:v>
                </c:pt>
                <c:pt idx="5405">
                  <c:v>90.083333333333329</c:v>
                </c:pt>
                <c:pt idx="5406">
                  <c:v>90.1</c:v>
                </c:pt>
                <c:pt idx="5407">
                  <c:v>90.11666666666666</c:v>
                </c:pt>
                <c:pt idx="5408">
                  <c:v>90.13333333333334</c:v>
                </c:pt>
                <c:pt idx="5409">
                  <c:v>90.15</c:v>
                </c:pt>
                <c:pt idx="5410">
                  <c:v>90.166666666666671</c:v>
                </c:pt>
                <c:pt idx="5411">
                  <c:v>90.183333333333337</c:v>
                </c:pt>
                <c:pt idx="5412">
                  <c:v>90.2</c:v>
                </c:pt>
                <c:pt idx="5413">
                  <c:v>90.216666666666669</c:v>
                </c:pt>
                <c:pt idx="5414">
                  <c:v>90.233333333333334</c:v>
                </c:pt>
                <c:pt idx="5415">
                  <c:v>90.25</c:v>
                </c:pt>
                <c:pt idx="5416">
                  <c:v>90.266666666666666</c:v>
                </c:pt>
                <c:pt idx="5417">
                  <c:v>90.283333333333331</c:v>
                </c:pt>
                <c:pt idx="5418">
                  <c:v>90.3</c:v>
                </c:pt>
                <c:pt idx="5419">
                  <c:v>90.316666666666663</c:v>
                </c:pt>
                <c:pt idx="5420">
                  <c:v>90.333333333333329</c:v>
                </c:pt>
                <c:pt idx="5421">
                  <c:v>90.35</c:v>
                </c:pt>
                <c:pt idx="5422">
                  <c:v>90.36666666666666</c:v>
                </c:pt>
                <c:pt idx="5423">
                  <c:v>90.38333333333334</c:v>
                </c:pt>
                <c:pt idx="5424">
                  <c:v>90.4</c:v>
                </c:pt>
                <c:pt idx="5425">
                  <c:v>90.416666666666671</c:v>
                </c:pt>
                <c:pt idx="5426">
                  <c:v>90.433333333333337</c:v>
                </c:pt>
                <c:pt idx="5427">
                  <c:v>90.45</c:v>
                </c:pt>
                <c:pt idx="5428">
                  <c:v>90.466666666666669</c:v>
                </c:pt>
                <c:pt idx="5429">
                  <c:v>90.483333333333334</c:v>
                </c:pt>
                <c:pt idx="5430">
                  <c:v>90.5</c:v>
                </c:pt>
                <c:pt idx="5431">
                  <c:v>90.516666666666666</c:v>
                </c:pt>
                <c:pt idx="5432">
                  <c:v>90.533333333333331</c:v>
                </c:pt>
                <c:pt idx="5433">
                  <c:v>90.55</c:v>
                </c:pt>
                <c:pt idx="5434">
                  <c:v>90.566666666666663</c:v>
                </c:pt>
                <c:pt idx="5435">
                  <c:v>90.583333333333329</c:v>
                </c:pt>
                <c:pt idx="5436">
                  <c:v>90.6</c:v>
                </c:pt>
                <c:pt idx="5437">
                  <c:v>90.61666666666666</c:v>
                </c:pt>
                <c:pt idx="5438">
                  <c:v>90.63333333333334</c:v>
                </c:pt>
                <c:pt idx="5439">
                  <c:v>90.65</c:v>
                </c:pt>
                <c:pt idx="5440">
                  <c:v>90.666666666666671</c:v>
                </c:pt>
                <c:pt idx="5441">
                  <c:v>90.683333333333337</c:v>
                </c:pt>
                <c:pt idx="5442">
                  <c:v>90.7</c:v>
                </c:pt>
                <c:pt idx="5443">
                  <c:v>90.716666666666669</c:v>
                </c:pt>
                <c:pt idx="5444">
                  <c:v>90.733333333333334</c:v>
                </c:pt>
                <c:pt idx="5445">
                  <c:v>90.75</c:v>
                </c:pt>
                <c:pt idx="5446">
                  <c:v>90.766666666666666</c:v>
                </c:pt>
                <c:pt idx="5447">
                  <c:v>90.783333333333331</c:v>
                </c:pt>
                <c:pt idx="5448">
                  <c:v>90.8</c:v>
                </c:pt>
                <c:pt idx="5449">
                  <c:v>90.816666666666663</c:v>
                </c:pt>
                <c:pt idx="5450">
                  <c:v>90.833333333333329</c:v>
                </c:pt>
                <c:pt idx="5451">
                  <c:v>90.85</c:v>
                </c:pt>
                <c:pt idx="5452">
                  <c:v>90.86666666666666</c:v>
                </c:pt>
                <c:pt idx="5453">
                  <c:v>90.88333333333334</c:v>
                </c:pt>
                <c:pt idx="5454">
                  <c:v>90.9</c:v>
                </c:pt>
                <c:pt idx="5455">
                  <c:v>90.916666666666671</c:v>
                </c:pt>
                <c:pt idx="5456">
                  <c:v>90.933333333333337</c:v>
                </c:pt>
                <c:pt idx="5457">
                  <c:v>90.95</c:v>
                </c:pt>
                <c:pt idx="5458">
                  <c:v>90.966666666666669</c:v>
                </c:pt>
                <c:pt idx="5459">
                  <c:v>90.983333333333334</c:v>
                </c:pt>
                <c:pt idx="5460">
                  <c:v>91</c:v>
                </c:pt>
                <c:pt idx="5461">
                  <c:v>91.016666666666666</c:v>
                </c:pt>
                <c:pt idx="5462">
                  <c:v>91.033333333333331</c:v>
                </c:pt>
                <c:pt idx="5463">
                  <c:v>91.05</c:v>
                </c:pt>
                <c:pt idx="5464">
                  <c:v>91.066666666666663</c:v>
                </c:pt>
                <c:pt idx="5465">
                  <c:v>91.083333333333329</c:v>
                </c:pt>
                <c:pt idx="5466">
                  <c:v>91.1</c:v>
                </c:pt>
                <c:pt idx="5467">
                  <c:v>91.11666666666666</c:v>
                </c:pt>
                <c:pt idx="5468">
                  <c:v>91.13333333333334</c:v>
                </c:pt>
                <c:pt idx="5469">
                  <c:v>91.15</c:v>
                </c:pt>
                <c:pt idx="5470">
                  <c:v>91.166666666666671</c:v>
                </c:pt>
                <c:pt idx="5471">
                  <c:v>91.183333333333337</c:v>
                </c:pt>
                <c:pt idx="5472">
                  <c:v>91.2</c:v>
                </c:pt>
                <c:pt idx="5473">
                  <c:v>91.216666666666669</c:v>
                </c:pt>
                <c:pt idx="5474">
                  <c:v>91.233333333333334</c:v>
                </c:pt>
                <c:pt idx="5475">
                  <c:v>91.25</c:v>
                </c:pt>
                <c:pt idx="5476">
                  <c:v>91.266666666666666</c:v>
                </c:pt>
                <c:pt idx="5477">
                  <c:v>91.283333333333331</c:v>
                </c:pt>
                <c:pt idx="5478">
                  <c:v>91.3</c:v>
                </c:pt>
                <c:pt idx="5479">
                  <c:v>91.316666666666663</c:v>
                </c:pt>
                <c:pt idx="5480">
                  <c:v>91.333333333333329</c:v>
                </c:pt>
                <c:pt idx="5481">
                  <c:v>91.35</c:v>
                </c:pt>
                <c:pt idx="5482">
                  <c:v>91.36666666666666</c:v>
                </c:pt>
                <c:pt idx="5483">
                  <c:v>91.38333333333334</c:v>
                </c:pt>
                <c:pt idx="5484">
                  <c:v>91.4</c:v>
                </c:pt>
                <c:pt idx="5485">
                  <c:v>91.416666666666671</c:v>
                </c:pt>
                <c:pt idx="5486">
                  <c:v>91.433333333333337</c:v>
                </c:pt>
                <c:pt idx="5487">
                  <c:v>91.45</c:v>
                </c:pt>
                <c:pt idx="5488">
                  <c:v>91.466666666666669</c:v>
                </c:pt>
                <c:pt idx="5489">
                  <c:v>91.483333333333334</c:v>
                </c:pt>
                <c:pt idx="5490">
                  <c:v>91.5</c:v>
                </c:pt>
                <c:pt idx="5491">
                  <c:v>91.516666666666666</c:v>
                </c:pt>
                <c:pt idx="5492">
                  <c:v>91.533333333333331</c:v>
                </c:pt>
                <c:pt idx="5493">
                  <c:v>91.55</c:v>
                </c:pt>
                <c:pt idx="5494">
                  <c:v>91.566666666666663</c:v>
                </c:pt>
                <c:pt idx="5495">
                  <c:v>91.583333333333329</c:v>
                </c:pt>
                <c:pt idx="5496">
                  <c:v>91.6</c:v>
                </c:pt>
                <c:pt idx="5497">
                  <c:v>91.61666666666666</c:v>
                </c:pt>
                <c:pt idx="5498">
                  <c:v>91.63333333333334</c:v>
                </c:pt>
                <c:pt idx="5499">
                  <c:v>91.65</c:v>
                </c:pt>
                <c:pt idx="5500">
                  <c:v>91.666666666666671</c:v>
                </c:pt>
                <c:pt idx="5501">
                  <c:v>91.683333333333337</c:v>
                </c:pt>
                <c:pt idx="5502">
                  <c:v>91.7</c:v>
                </c:pt>
                <c:pt idx="5503">
                  <c:v>91.716666666666669</c:v>
                </c:pt>
                <c:pt idx="5504">
                  <c:v>91.733333333333334</c:v>
                </c:pt>
                <c:pt idx="5505">
                  <c:v>91.75</c:v>
                </c:pt>
                <c:pt idx="5506">
                  <c:v>91.766666666666666</c:v>
                </c:pt>
                <c:pt idx="5507">
                  <c:v>91.783333333333331</c:v>
                </c:pt>
                <c:pt idx="5508">
                  <c:v>91.8</c:v>
                </c:pt>
                <c:pt idx="5509">
                  <c:v>91.816666666666663</c:v>
                </c:pt>
                <c:pt idx="5510">
                  <c:v>91.833333333333329</c:v>
                </c:pt>
                <c:pt idx="5511">
                  <c:v>91.85</c:v>
                </c:pt>
                <c:pt idx="5512">
                  <c:v>91.86666666666666</c:v>
                </c:pt>
                <c:pt idx="5513">
                  <c:v>91.88333333333334</c:v>
                </c:pt>
                <c:pt idx="5514">
                  <c:v>91.9</c:v>
                </c:pt>
                <c:pt idx="5515">
                  <c:v>91.916666666666671</c:v>
                </c:pt>
                <c:pt idx="5516">
                  <c:v>91.933333333333337</c:v>
                </c:pt>
                <c:pt idx="5517">
                  <c:v>91.95</c:v>
                </c:pt>
                <c:pt idx="5518">
                  <c:v>91.966666666666669</c:v>
                </c:pt>
                <c:pt idx="5519">
                  <c:v>91.983333333333334</c:v>
                </c:pt>
                <c:pt idx="5520">
                  <c:v>92</c:v>
                </c:pt>
                <c:pt idx="5521">
                  <c:v>92.016666666666666</c:v>
                </c:pt>
                <c:pt idx="5522">
                  <c:v>92.033333333333331</c:v>
                </c:pt>
                <c:pt idx="5523">
                  <c:v>92.05</c:v>
                </c:pt>
                <c:pt idx="5524">
                  <c:v>92.066666666666663</c:v>
                </c:pt>
                <c:pt idx="5525">
                  <c:v>92.083333333333329</c:v>
                </c:pt>
                <c:pt idx="5526">
                  <c:v>92.1</c:v>
                </c:pt>
                <c:pt idx="5527">
                  <c:v>92.11666666666666</c:v>
                </c:pt>
                <c:pt idx="5528">
                  <c:v>92.13333333333334</c:v>
                </c:pt>
                <c:pt idx="5529">
                  <c:v>92.15</c:v>
                </c:pt>
                <c:pt idx="5530">
                  <c:v>92.166666666666671</c:v>
                </c:pt>
                <c:pt idx="5531">
                  <c:v>92.183333333333337</c:v>
                </c:pt>
                <c:pt idx="5532">
                  <c:v>92.2</c:v>
                </c:pt>
                <c:pt idx="5533">
                  <c:v>92.216666666666669</c:v>
                </c:pt>
                <c:pt idx="5534">
                  <c:v>92.233333333333334</c:v>
                </c:pt>
                <c:pt idx="5535">
                  <c:v>92.25</c:v>
                </c:pt>
                <c:pt idx="5536">
                  <c:v>92.266666666666666</c:v>
                </c:pt>
                <c:pt idx="5537">
                  <c:v>92.283333333333331</c:v>
                </c:pt>
                <c:pt idx="5538">
                  <c:v>92.3</c:v>
                </c:pt>
                <c:pt idx="5539">
                  <c:v>92.316666666666663</c:v>
                </c:pt>
                <c:pt idx="5540">
                  <c:v>92.333333333333329</c:v>
                </c:pt>
                <c:pt idx="5541">
                  <c:v>92.35</c:v>
                </c:pt>
                <c:pt idx="5542">
                  <c:v>92.36666666666666</c:v>
                </c:pt>
                <c:pt idx="5543">
                  <c:v>92.38333333333334</c:v>
                </c:pt>
                <c:pt idx="5544">
                  <c:v>92.4</c:v>
                </c:pt>
                <c:pt idx="5545">
                  <c:v>92.416666666666671</c:v>
                </c:pt>
                <c:pt idx="5546">
                  <c:v>92.433333333333337</c:v>
                </c:pt>
                <c:pt idx="5547">
                  <c:v>92.45</c:v>
                </c:pt>
                <c:pt idx="5548">
                  <c:v>92.466666666666669</c:v>
                </c:pt>
                <c:pt idx="5549">
                  <c:v>92.483333333333334</c:v>
                </c:pt>
                <c:pt idx="5550">
                  <c:v>92.5</c:v>
                </c:pt>
                <c:pt idx="5551">
                  <c:v>92.516666666666666</c:v>
                </c:pt>
                <c:pt idx="5552">
                  <c:v>92.533333333333331</c:v>
                </c:pt>
                <c:pt idx="5553">
                  <c:v>92.55</c:v>
                </c:pt>
                <c:pt idx="5554">
                  <c:v>92.566666666666663</c:v>
                </c:pt>
                <c:pt idx="5555">
                  <c:v>92.583333333333329</c:v>
                </c:pt>
                <c:pt idx="5556">
                  <c:v>92.6</c:v>
                </c:pt>
                <c:pt idx="5557">
                  <c:v>92.61666666666666</c:v>
                </c:pt>
                <c:pt idx="5558">
                  <c:v>92.63333333333334</c:v>
                </c:pt>
                <c:pt idx="5559">
                  <c:v>92.65</c:v>
                </c:pt>
                <c:pt idx="5560">
                  <c:v>92.666666666666671</c:v>
                </c:pt>
                <c:pt idx="5561">
                  <c:v>92.683333333333337</c:v>
                </c:pt>
                <c:pt idx="5562">
                  <c:v>92.7</c:v>
                </c:pt>
                <c:pt idx="5563">
                  <c:v>92.716666666666669</c:v>
                </c:pt>
                <c:pt idx="5564">
                  <c:v>92.733333333333334</c:v>
                </c:pt>
                <c:pt idx="5565">
                  <c:v>92.75</c:v>
                </c:pt>
                <c:pt idx="5566">
                  <c:v>92.766666666666666</c:v>
                </c:pt>
                <c:pt idx="5567">
                  <c:v>92.783333333333331</c:v>
                </c:pt>
                <c:pt idx="5568">
                  <c:v>92.8</c:v>
                </c:pt>
                <c:pt idx="5569">
                  <c:v>92.816666666666663</c:v>
                </c:pt>
                <c:pt idx="5570">
                  <c:v>92.833333333333329</c:v>
                </c:pt>
                <c:pt idx="5571">
                  <c:v>92.85</c:v>
                </c:pt>
                <c:pt idx="5572">
                  <c:v>92.86666666666666</c:v>
                </c:pt>
                <c:pt idx="5573">
                  <c:v>92.88333333333334</c:v>
                </c:pt>
                <c:pt idx="5574">
                  <c:v>92.9</c:v>
                </c:pt>
                <c:pt idx="5575">
                  <c:v>92.916666666666671</c:v>
                </c:pt>
                <c:pt idx="5576">
                  <c:v>92.933333333333337</c:v>
                </c:pt>
                <c:pt idx="5577">
                  <c:v>92.95</c:v>
                </c:pt>
                <c:pt idx="5578">
                  <c:v>92.966666666666669</c:v>
                </c:pt>
                <c:pt idx="5579">
                  <c:v>92.983333333333334</c:v>
                </c:pt>
                <c:pt idx="5580">
                  <c:v>93</c:v>
                </c:pt>
                <c:pt idx="5581">
                  <c:v>93.016666666666666</c:v>
                </c:pt>
                <c:pt idx="5582">
                  <c:v>93.033333333333331</c:v>
                </c:pt>
                <c:pt idx="5583">
                  <c:v>93.05</c:v>
                </c:pt>
                <c:pt idx="5584">
                  <c:v>93.066666666666663</c:v>
                </c:pt>
                <c:pt idx="5585">
                  <c:v>93.083333333333329</c:v>
                </c:pt>
                <c:pt idx="5586">
                  <c:v>93.1</c:v>
                </c:pt>
                <c:pt idx="5587">
                  <c:v>93.11666666666666</c:v>
                </c:pt>
                <c:pt idx="5588">
                  <c:v>93.13333333333334</c:v>
                </c:pt>
                <c:pt idx="5589">
                  <c:v>93.15</c:v>
                </c:pt>
                <c:pt idx="5590">
                  <c:v>93.166666666666671</c:v>
                </c:pt>
                <c:pt idx="5591">
                  <c:v>93.183333333333337</c:v>
                </c:pt>
                <c:pt idx="5592">
                  <c:v>93.2</c:v>
                </c:pt>
                <c:pt idx="5593">
                  <c:v>93.216666666666669</c:v>
                </c:pt>
                <c:pt idx="5594">
                  <c:v>93.233333333333334</c:v>
                </c:pt>
                <c:pt idx="5595">
                  <c:v>93.25</c:v>
                </c:pt>
                <c:pt idx="5596">
                  <c:v>93.266666666666666</c:v>
                </c:pt>
                <c:pt idx="5597">
                  <c:v>93.283333333333331</c:v>
                </c:pt>
                <c:pt idx="5598">
                  <c:v>93.3</c:v>
                </c:pt>
                <c:pt idx="5599">
                  <c:v>93.316666666666663</c:v>
                </c:pt>
                <c:pt idx="5600">
                  <c:v>93.333333333333329</c:v>
                </c:pt>
                <c:pt idx="5601">
                  <c:v>93.35</c:v>
                </c:pt>
                <c:pt idx="5602">
                  <c:v>93.36666666666666</c:v>
                </c:pt>
                <c:pt idx="5603">
                  <c:v>93.38333333333334</c:v>
                </c:pt>
                <c:pt idx="5604">
                  <c:v>93.4</c:v>
                </c:pt>
                <c:pt idx="5605">
                  <c:v>93.416666666666671</c:v>
                </c:pt>
                <c:pt idx="5606">
                  <c:v>93.433333333333337</c:v>
                </c:pt>
                <c:pt idx="5607">
                  <c:v>93.45</c:v>
                </c:pt>
                <c:pt idx="5608">
                  <c:v>93.466666666666669</c:v>
                </c:pt>
                <c:pt idx="5609">
                  <c:v>93.483333333333334</c:v>
                </c:pt>
                <c:pt idx="5610">
                  <c:v>93.5</c:v>
                </c:pt>
                <c:pt idx="5611">
                  <c:v>93.516666666666666</c:v>
                </c:pt>
                <c:pt idx="5612">
                  <c:v>93.533333333333331</c:v>
                </c:pt>
                <c:pt idx="5613">
                  <c:v>93.55</c:v>
                </c:pt>
                <c:pt idx="5614">
                  <c:v>93.566666666666663</c:v>
                </c:pt>
                <c:pt idx="5615">
                  <c:v>93.583333333333329</c:v>
                </c:pt>
                <c:pt idx="5616">
                  <c:v>93.6</c:v>
                </c:pt>
                <c:pt idx="5617">
                  <c:v>93.61666666666666</c:v>
                </c:pt>
                <c:pt idx="5618">
                  <c:v>93.63333333333334</c:v>
                </c:pt>
                <c:pt idx="5619">
                  <c:v>93.65</c:v>
                </c:pt>
                <c:pt idx="5620">
                  <c:v>93.666666666666671</c:v>
                </c:pt>
                <c:pt idx="5621">
                  <c:v>93.683333333333337</c:v>
                </c:pt>
                <c:pt idx="5622">
                  <c:v>93.7</c:v>
                </c:pt>
                <c:pt idx="5623">
                  <c:v>93.716666666666669</c:v>
                </c:pt>
                <c:pt idx="5624">
                  <c:v>93.733333333333334</c:v>
                </c:pt>
                <c:pt idx="5625">
                  <c:v>93.75</c:v>
                </c:pt>
                <c:pt idx="5626">
                  <c:v>93.766666666666666</c:v>
                </c:pt>
                <c:pt idx="5627">
                  <c:v>93.783333333333331</c:v>
                </c:pt>
                <c:pt idx="5628">
                  <c:v>93.8</c:v>
                </c:pt>
                <c:pt idx="5629">
                  <c:v>93.816666666666663</c:v>
                </c:pt>
                <c:pt idx="5630">
                  <c:v>93.833333333333329</c:v>
                </c:pt>
                <c:pt idx="5631">
                  <c:v>93.85</c:v>
                </c:pt>
                <c:pt idx="5632">
                  <c:v>93.86666666666666</c:v>
                </c:pt>
                <c:pt idx="5633">
                  <c:v>93.88333333333334</c:v>
                </c:pt>
                <c:pt idx="5634">
                  <c:v>93.9</c:v>
                </c:pt>
                <c:pt idx="5635">
                  <c:v>93.916666666666671</c:v>
                </c:pt>
                <c:pt idx="5636">
                  <c:v>93.933333333333337</c:v>
                </c:pt>
                <c:pt idx="5637">
                  <c:v>93.95</c:v>
                </c:pt>
                <c:pt idx="5638">
                  <c:v>93.966666666666669</c:v>
                </c:pt>
                <c:pt idx="5639">
                  <c:v>93.983333333333334</c:v>
                </c:pt>
                <c:pt idx="5640">
                  <c:v>94</c:v>
                </c:pt>
                <c:pt idx="5641">
                  <c:v>94.016666666666666</c:v>
                </c:pt>
                <c:pt idx="5642">
                  <c:v>94.033333333333331</c:v>
                </c:pt>
                <c:pt idx="5643">
                  <c:v>94.05</c:v>
                </c:pt>
                <c:pt idx="5644">
                  <c:v>94.066666666666663</c:v>
                </c:pt>
                <c:pt idx="5645">
                  <c:v>94.083333333333329</c:v>
                </c:pt>
                <c:pt idx="5646">
                  <c:v>94.1</c:v>
                </c:pt>
                <c:pt idx="5647">
                  <c:v>94.11666666666666</c:v>
                </c:pt>
                <c:pt idx="5648">
                  <c:v>94.13333333333334</c:v>
                </c:pt>
                <c:pt idx="5649">
                  <c:v>94.15</c:v>
                </c:pt>
                <c:pt idx="5650">
                  <c:v>94.166666666666671</c:v>
                </c:pt>
                <c:pt idx="5651">
                  <c:v>94.183333333333337</c:v>
                </c:pt>
                <c:pt idx="5652">
                  <c:v>94.2</c:v>
                </c:pt>
                <c:pt idx="5653">
                  <c:v>94.216666666666669</c:v>
                </c:pt>
                <c:pt idx="5654">
                  <c:v>94.233333333333334</c:v>
                </c:pt>
                <c:pt idx="5655">
                  <c:v>94.25</c:v>
                </c:pt>
                <c:pt idx="5656">
                  <c:v>94.266666666666666</c:v>
                </c:pt>
                <c:pt idx="5657">
                  <c:v>94.283333333333331</c:v>
                </c:pt>
                <c:pt idx="5658">
                  <c:v>94.3</c:v>
                </c:pt>
                <c:pt idx="5659">
                  <c:v>94.316666666666663</c:v>
                </c:pt>
                <c:pt idx="5660">
                  <c:v>94.333333333333329</c:v>
                </c:pt>
                <c:pt idx="5661">
                  <c:v>94.35</c:v>
                </c:pt>
                <c:pt idx="5662">
                  <c:v>94.36666666666666</c:v>
                </c:pt>
                <c:pt idx="5663">
                  <c:v>94.38333333333334</c:v>
                </c:pt>
                <c:pt idx="5664">
                  <c:v>94.4</c:v>
                </c:pt>
                <c:pt idx="5665">
                  <c:v>94.416666666666671</c:v>
                </c:pt>
                <c:pt idx="5666">
                  <c:v>94.433333333333337</c:v>
                </c:pt>
                <c:pt idx="5667">
                  <c:v>94.45</c:v>
                </c:pt>
                <c:pt idx="5668">
                  <c:v>94.466666666666669</c:v>
                </c:pt>
                <c:pt idx="5669">
                  <c:v>94.483333333333334</c:v>
                </c:pt>
                <c:pt idx="5670">
                  <c:v>94.5</c:v>
                </c:pt>
                <c:pt idx="5671">
                  <c:v>94.516666666666666</c:v>
                </c:pt>
                <c:pt idx="5672">
                  <c:v>94.533333333333331</c:v>
                </c:pt>
                <c:pt idx="5673">
                  <c:v>94.55</c:v>
                </c:pt>
                <c:pt idx="5674">
                  <c:v>94.566666666666663</c:v>
                </c:pt>
                <c:pt idx="5675">
                  <c:v>94.583333333333329</c:v>
                </c:pt>
                <c:pt idx="5676">
                  <c:v>94.6</c:v>
                </c:pt>
                <c:pt idx="5677">
                  <c:v>94.61666666666666</c:v>
                </c:pt>
                <c:pt idx="5678">
                  <c:v>94.63333333333334</c:v>
                </c:pt>
                <c:pt idx="5679">
                  <c:v>94.65</c:v>
                </c:pt>
                <c:pt idx="5680">
                  <c:v>94.666666666666671</c:v>
                </c:pt>
                <c:pt idx="5681">
                  <c:v>94.683333333333337</c:v>
                </c:pt>
                <c:pt idx="5682">
                  <c:v>94.7</c:v>
                </c:pt>
                <c:pt idx="5683">
                  <c:v>94.716666666666669</c:v>
                </c:pt>
                <c:pt idx="5684">
                  <c:v>94.733333333333334</c:v>
                </c:pt>
                <c:pt idx="5685">
                  <c:v>94.75</c:v>
                </c:pt>
                <c:pt idx="5686">
                  <c:v>94.766666666666666</c:v>
                </c:pt>
                <c:pt idx="5687">
                  <c:v>94.783333333333331</c:v>
                </c:pt>
                <c:pt idx="5688">
                  <c:v>94.8</c:v>
                </c:pt>
                <c:pt idx="5689">
                  <c:v>94.816666666666663</c:v>
                </c:pt>
                <c:pt idx="5690">
                  <c:v>94.833333333333329</c:v>
                </c:pt>
                <c:pt idx="5691">
                  <c:v>94.85</c:v>
                </c:pt>
                <c:pt idx="5692">
                  <c:v>94.86666666666666</c:v>
                </c:pt>
                <c:pt idx="5693">
                  <c:v>94.88333333333334</c:v>
                </c:pt>
                <c:pt idx="5694">
                  <c:v>94.9</c:v>
                </c:pt>
                <c:pt idx="5695">
                  <c:v>94.916666666666671</c:v>
                </c:pt>
                <c:pt idx="5696">
                  <c:v>94.933333333333337</c:v>
                </c:pt>
                <c:pt idx="5697">
                  <c:v>94.95</c:v>
                </c:pt>
                <c:pt idx="5698">
                  <c:v>94.966666666666669</c:v>
                </c:pt>
                <c:pt idx="5699">
                  <c:v>94.983333333333334</c:v>
                </c:pt>
                <c:pt idx="5700">
                  <c:v>95</c:v>
                </c:pt>
                <c:pt idx="5701">
                  <c:v>95.016666666666666</c:v>
                </c:pt>
                <c:pt idx="5702">
                  <c:v>95.033333333333331</c:v>
                </c:pt>
                <c:pt idx="5703">
                  <c:v>95.05</c:v>
                </c:pt>
                <c:pt idx="5704">
                  <c:v>95.066666666666663</c:v>
                </c:pt>
                <c:pt idx="5705">
                  <c:v>95.083333333333329</c:v>
                </c:pt>
                <c:pt idx="5706">
                  <c:v>95.1</c:v>
                </c:pt>
                <c:pt idx="5707">
                  <c:v>95.11666666666666</c:v>
                </c:pt>
                <c:pt idx="5708">
                  <c:v>95.13333333333334</c:v>
                </c:pt>
                <c:pt idx="5709">
                  <c:v>95.15</c:v>
                </c:pt>
                <c:pt idx="5710">
                  <c:v>95.166666666666671</c:v>
                </c:pt>
                <c:pt idx="5711">
                  <c:v>95.183333333333337</c:v>
                </c:pt>
                <c:pt idx="5712">
                  <c:v>95.2</c:v>
                </c:pt>
                <c:pt idx="5713">
                  <c:v>95.216666666666669</c:v>
                </c:pt>
                <c:pt idx="5714">
                  <c:v>95.233333333333334</c:v>
                </c:pt>
                <c:pt idx="5715">
                  <c:v>95.25</c:v>
                </c:pt>
                <c:pt idx="5716">
                  <c:v>95.266666666666666</c:v>
                </c:pt>
                <c:pt idx="5717">
                  <c:v>95.283333333333331</c:v>
                </c:pt>
                <c:pt idx="5718">
                  <c:v>95.3</c:v>
                </c:pt>
                <c:pt idx="5719">
                  <c:v>95.316666666666663</c:v>
                </c:pt>
                <c:pt idx="5720">
                  <c:v>95.333333333333329</c:v>
                </c:pt>
                <c:pt idx="5721">
                  <c:v>95.35</c:v>
                </c:pt>
                <c:pt idx="5722">
                  <c:v>95.36666666666666</c:v>
                </c:pt>
                <c:pt idx="5723">
                  <c:v>95.38333333333334</c:v>
                </c:pt>
                <c:pt idx="5724">
                  <c:v>95.4</c:v>
                </c:pt>
                <c:pt idx="5725">
                  <c:v>95.416666666666671</c:v>
                </c:pt>
                <c:pt idx="5726">
                  <c:v>95.433333333333337</c:v>
                </c:pt>
                <c:pt idx="5727">
                  <c:v>95.45</c:v>
                </c:pt>
                <c:pt idx="5728">
                  <c:v>95.466666666666669</c:v>
                </c:pt>
                <c:pt idx="5729">
                  <c:v>95.483333333333334</c:v>
                </c:pt>
                <c:pt idx="5730">
                  <c:v>95.5</c:v>
                </c:pt>
                <c:pt idx="5731">
                  <c:v>95.516666666666666</c:v>
                </c:pt>
                <c:pt idx="5732">
                  <c:v>95.533333333333331</c:v>
                </c:pt>
                <c:pt idx="5733">
                  <c:v>95.55</c:v>
                </c:pt>
                <c:pt idx="5734">
                  <c:v>95.566666666666663</c:v>
                </c:pt>
                <c:pt idx="5735">
                  <c:v>95.583333333333329</c:v>
                </c:pt>
                <c:pt idx="5736">
                  <c:v>95.6</c:v>
                </c:pt>
                <c:pt idx="5737">
                  <c:v>95.61666666666666</c:v>
                </c:pt>
                <c:pt idx="5738">
                  <c:v>95.63333333333334</c:v>
                </c:pt>
                <c:pt idx="5739">
                  <c:v>95.65</c:v>
                </c:pt>
                <c:pt idx="5740">
                  <c:v>95.666666666666671</c:v>
                </c:pt>
                <c:pt idx="5741">
                  <c:v>95.683333333333337</c:v>
                </c:pt>
                <c:pt idx="5742">
                  <c:v>95.7</c:v>
                </c:pt>
                <c:pt idx="5743">
                  <c:v>95.716666666666669</c:v>
                </c:pt>
                <c:pt idx="5744">
                  <c:v>95.733333333333334</c:v>
                </c:pt>
                <c:pt idx="5745">
                  <c:v>95.75</c:v>
                </c:pt>
                <c:pt idx="5746">
                  <c:v>95.766666666666666</c:v>
                </c:pt>
                <c:pt idx="5747">
                  <c:v>95.783333333333331</c:v>
                </c:pt>
                <c:pt idx="5748">
                  <c:v>95.8</c:v>
                </c:pt>
                <c:pt idx="5749">
                  <c:v>95.816666666666663</c:v>
                </c:pt>
                <c:pt idx="5750">
                  <c:v>95.833333333333329</c:v>
                </c:pt>
                <c:pt idx="5751">
                  <c:v>95.85</c:v>
                </c:pt>
                <c:pt idx="5752">
                  <c:v>95.86666666666666</c:v>
                </c:pt>
                <c:pt idx="5753">
                  <c:v>95.88333333333334</c:v>
                </c:pt>
                <c:pt idx="5754">
                  <c:v>95.9</c:v>
                </c:pt>
                <c:pt idx="5755">
                  <c:v>95.916666666666671</c:v>
                </c:pt>
                <c:pt idx="5756">
                  <c:v>95.933333333333337</c:v>
                </c:pt>
                <c:pt idx="5757">
                  <c:v>95.95</c:v>
                </c:pt>
                <c:pt idx="5758">
                  <c:v>95.966666666666669</c:v>
                </c:pt>
                <c:pt idx="5759">
                  <c:v>95.983333333333334</c:v>
                </c:pt>
                <c:pt idx="5760">
                  <c:v>96</c:v>
                </c:pt>
                <c:pt idx="5761">
                  <c:v>96.016666666666666</c:v>
                </c:pt>
                <c:pt idx="5762">
                  <c:v>96.033333333333331</c:v>
                </c:pt>
                <c:pt idx="5763">
                  <c:v>96.05</c:v>
                </c:pt>
                <c:pt idx="5764">
                  <c:v>96.066666666666663</c:v>
                </c:pt>
                <c:pt idx="5765">
                  <c:v>96.083333333333329</c:v>
                </c:pt>
                <c:pt idx="5766">
                  <c:v>96.1</c:v>
                </c:pt>
                <c:pt idx="5767">
                  <c:v>96.11666666666666</c:v>
                </c:pt>
                <c:pt idx="5768">
                  <c:v>96.13333333333334</c:v>
                </c:pt>
                <c:pt idx="5769">
                  <c:v>96.15</c:v>
                </c:pt>
                <c:pt idx="5770">
                  <c:v>96.166666666666671</c:v>
                </c:pt>
                <c:pt idx="5771">
                  <c:v>96.183333333333337</c:v>
                </c:pt>
                <c:pt idx="5772">
                  <c:v>96.2</c:v>
                </c:pt>
                <c:pt idx="5773">
                  <c:v>96.216666666666669</c:v>
                </c:pt>
                <c:pt idx="5774">
                  <c:v>96.233333333333334</c:v>
                </c:pt>
                <c:pt idx="5775">
                  <c:v>96.25</c:v>
                </c:pt>
                <c:pt idx="5776">
                  <c:v>96.266666666666666</c:v>
                </c:pt>
                <c:pt idx="5777">
                  <c:v>96.283333333333331</c:v>
                </c:pt>
                <c:pt idx="5778">
                  <c:v>96.3</c:v>
                </c:pt>
                <c:pt idx="5779">
                  <c:v>96.316666666666663</c:v>
                </c:pt>
                <c:pt idx="5780">
                  <c:v>96.333333333333329</c:v>
                </c:pt>
                <c:pt idx="5781">
                  <c:v>96.35</c:v>
                </c:pt>
                <c:pt idx="5782">
                  <c:v>96.36666666666666</c:v>
                </c:pt>
                <c:pt idx="5783">
                  <c:v>96.38333333333334</c:v>
                </c:pt>
                <c:pt idx="5784">
                  <c:v>96.4</c:v>
                </c:pt>
                <c:pt idx="5785">
                  <c:v>96.416666666666671</c:v>
                </c:pt>
                <c:pt idx="5786">
                  <c:v>96.433333333333337</c:v>
                </c:pt>
                <c:pt idx="5787">
                  <c:v>96.45</c:v>
                </c:pt>
                <c:pt idx="5788">
                  <c:v>96.466666666666669</c:v>
                </c:pt>
                <c:pt idx="5789">
                  <c:v>96.483333333333334</c:v>
                </c:pt>
                <c:pt idx="5790">
                  <c:v>96.5</c:v>
                </c:pt>
                <c:pt idx="5791">
                  <c:v>96.516666666666666</c:v>
                </c:pt>
                <c:pt idx="5792">
                  <c:v>96.533333333333331</c:v>
                </c:pt>
                <c:pt idx="5793">
                  <c:v>96.55</c:v>
                </c:pt>
                <c:pt idx="5794">
                  <c:v>96.566666666666663</c:v>
                </c:pt>
                <c:pt idx="5795">
                  <c:v>96.583333333333329</c:v>
                </c:pt>
                <c:pt idx="5796">
                  <c:v>96.6</c:v>
                </c:pt>
                <c:pt idx="5797">
                  <c:v>96.61666666666666</c:v>
                </c:pt>
                <c:pt idx="5798">
                  <c:v>96.63333333333334</c:v>
                </c:pt>
                <c:pt idx="5799">
                  <c:v>96.65</c:v>
                </c:pt>
                <c:pt idx="5800">
                  <c:v>96.666666666666671</c:v>
                </c:pt>
                <c:pt idx="5801">
                  <c:v>96.683333333333337</c:v>
                </c:pt>
                <c:pt idx="5802">
                  <c:v>96.7</c:v>
                </c:pt>
                <c:pt idx="5803">
                  <c:v>96.716666666666669</c:v>
                </c:pt>
                <c:pt idx="5804">
                  <c:v>96.733333333333334</c:v>
                </c:pt>
                <c:pt idx="5805">
                  <c:v>96.75</c:v>
                </c:pt>
                <c:pt idx="5806">
                  <c:v>96.766666666666666</c:v>
                </c:pt>
                <c:pt idx="5807">
                  <c:v>96.783333333333331</c:v>
                </c:pt>
                <c:pt idx="5808">
                  <c:v>96.8</c:v>
                </c:pt>
                <c:pt idx="5809">
                  <c:v>96.816666666666663</c:v>
                </c:pt>
                <c:pt idx="5810">
                  <c:v>96.833333333333329</c:v>
                </c:pt>
                <c:pt idx="5811">
                  <c:v>96.85</c:v>
                </c:pt>
                <c:pt idx="5812">
                  <c:v>96.86666666666666</c:v>
                </c:pt>
                <c:pt idx="5813">
                  <c:v>96.88333333333334</c:v>
                </c:pt>
                <c:pt idx="5814">
                  <c:v>96.9</c:v>
                </c:pt>
                <c:pt idx="5815">
                  <c:v>96.916666666666671</c:v>
                </c:pt>
                <c:pt idx="5816">
                  <c:v>96.933333333333337</c:v>
                </c:pt>
                <c:pt idx="5817">
                  <c:v>96.95</c:v>
                </c:pt>
                <c:pt idx="5818">
                  <c:v>96.966666666666669</c:v>
                </c:pt>
                <c:pt idx="5819">
                  <c:v>96.983333333333334</c:v>
                </c:pt>
                <c:pt idx="5820">
                  <c:v>97</c:v>
                </c:pt>
                <c:pt idx="5821">
                  <c:v>97.016666666666666</c:v>
                </c:pt>
                <c:pt idx="5822">
                  <c:v>97.033333333333331</c:v>
                </c:pt>
                <c:pt idx="5823">
                  <c:v>97.05</c:v>
                </c:pt>
                <c:pt idx="5824">
                  <c:v>97.066666666666663</c:v>
                </c:pt>
                <c:pt idx="5825">
                  <c:v>97.083333333333329</c:v>
                </c:pt>
                <c:pt idx="5826">
                  <c:v>97.1</c:v>
                </c:pt>
                <c:pt idx="5827">
                  <c:v>97.11666666666666</c:v>
                </c:pt>
                <c:pt idx="5828">
                  <c:v>97.13333333333334</c:v>
                </c:pt>
                <c:pt idx="5829">
                  <c:v>97.15</c:v>
                </c:pt>
                <c:pt idx="5830">
                  <c:v>97.166666666666671</c:v>
                </c:pt>
                <c:pt idx="5831">
                  <c:v>97.183333333333337</c:v>
                </c:pt>
                <c:pt idx="5832">
                  <c:v>97.2</c:v>
                </c:pt>
                <c:pt idx="5833">
                  <c:v>97.216666666666669</c:v>
                </c:pt>
                <c:pt idx="5834">
                  <c:v>97.233333333333334</c:v>
                </c:pt>
                <c:pt idx="5835">
                  <c:v>97.25</c:v>
                </c:pt>
                <c:pt idx="5836">
                  <c:v>97.266666666666666</c:v>
                </c:pt>
                <c:pt idx="5837">
                  <c:v>97.283333333333331</c:v>
                </c:pt>
                <c:pt idx="5838">
                  <c:v>97.3</c:v>
                </c:pt>
                <c:pt idx="5839">
                  <c:v>97.316666666666663</c:v>
                </c:pt>
                <c:pt idx="5840">
                  <c:v>97.333333333333329</c:v>
                </c:pt>
                <c:pt idx="5841">
                  <c:v>97.35</c:v>
                </c:pt>
                <c:pt idx="5842">
                  <c:v>97.36666666666666</c:v>
                </c:pt>
                <c:pt idx="5843">
                  <c:v>97.38333333333334</c:v>
                </c:pt>
                <c:pt idx="5844">
                  <c:v>97.4</c:v>
                </c:pt>
                <c:pt idx="5845">
                  <c:v>97.416666666666671</c:v>
                </c:pt>
                <c:pt idx="5846">
                  <c:v>97.433333333333337</c:v>
                </c:pt>
                <c:pt idx="5847">
                  <c:v>97.45</c:v>
                </c:pt>
                <c:pt idx="5848">
                  <c:v>97.466666666666669</c:v>
                </c:pt>
                <c:pt idx="5849">
                  <c:v>97.483333333333334</c:v>
                </c:pt>
                <c:pt idx="5850">
                  <c:v>97.5</c:v>
                </c:pt>
                <c:pt idx="5851">
                  <c:v>97.516666666666666</c:v>
                </c:pt>
                <c:pt idx="5852">
                  <c:v>97.533333333333331</c:v>
                </c:pt>
                <c:pt idx="5853">
                  <c:v>97.55</c:v>
                </c:pt>
                <c:pt idx="5854">
                  <c:v>97.566666666666663</c:v>
                </c:pt>
                <c:pt idx="5855">
                  <c:v>97.583333333333329</c:v>
                </c:pt>
                <c:pt idx="5856">
                  <c:v>97.6</c:v>
                </c:pt>
                <c:pt idx="5857">
                  <c:v>97.61666666666666</c:v>
                </c:pt>
                <c:pt idx="5858">
                  <c:v>97.63333333333334</c:v>
                </c:pt>
                <c:pt idx="5859">
                  <c:v>97.65</c:v>
                </c:pt>
                <c:pt idx="5860">
                  <c:v>97.666666666666671</c:v>
                </c:pt>
                <c:pt idx="5861">
                  <c:v>97.683333333333337</c:v>
                </c:pt>
                <c:pt idx="5862">
                  <c:v>97.7</c:v>
                </c:pt>
                <c:pt idx="5863">
                  <c:v>97.716666666666669</c:v>
                </c:pt>
                <c:pt idx="5864">
                  <c:v>97.733333333333334</c:v>
                </c:pt>
                <c:pt idx="5865">
                  <c:v>97.75</c:v>
                </c:pt>
                <c:pt idx="5866">
                  <c:v>97.766666666666666</c:v>
                </c:pt>
                <c:pt idx="5867">
                  <c:v>97.783333333333331</c:v>
                </c:pt>
                <c:pt idx="5868">
                  <c:v>97.8</c:v>
                </c:pt>
                <c:pt idx="5869">
                  <c:v>97.816666666666663</c:v>
                </c:pt>
                <c:pt idx="5870">
                  <c:v>97.833333333333329</c:v>
                </c:pt>
                <c:pt idx="5871">
                  <c:v>97.85</c:v>
                </c:pt>
                <c:pt idx="5872">
                  <c:v>97.86666666666666</c:v>
                </c:pt>
                <c:pt idx="5873">
                  <c:v>97.88333333333334</c:v>
                </c:pt>
                <c:pt idx="5874">
                  <c:v>97.9</c:v>
                </c:pt>
                <c:pt idx="5875">
                  <c:v>97.916666666666671</c:v>
                </c:pt>
                <c:pt idx="5876">
                  <c:v>97.933333333333337</c:v>
                </c:pt>
                <c:pt idx="5877">
                  <c:v>97.95</c:v>
                </c:pt>
                <c:pt idx="5878">
                  <c:v>97.966666666666669</c:v>
                </c:pt>
                <c:pt idx="5879">
                  <c:v>97.983333333333334</c:v>
                </c:pt>
                <c:pt idx="5880">
                  <c:v>98</c:v>
                </c:pt>
                <c:pt idx="5881">
                  <c:v>98.016666666666666</c:v>
                </c:pt>
                <c:pt idx="5882">
                  <c:v>98.033333333333331</c:v>
                </c:pt>
                <c:pt idx="5883">
                  <c:v>98.05</c:v>
                </c:pt>
                <c:pt idx="5884">
                  <c:v>98.066666666666663</c:v>
                </c:pt>
                <c:pt idx="5885">
                  <c:v>98.083333333333329</c:v>
                </c:pt>
                <c:pt idx="5886">
                  <c:v>98.1</c:v>
                </c:pt>
                <c:pt idx="5887">
                  <c:v>98.11666666666666</c:v>
                </c:pt>
                <c:pt idx="5888">
                  <c:v>98.13333333333334</c:v>
                </c:pt>
                <c:pt idx="5889">
                  <c:v>98.15</c:v>
                </c:pt>
                <c:pt idx="5890">
                  <c:v>98.166666666666671</c:v>
                </c:pt>
                <c:pt idx="5891">
                  <c:v>98.183333333333337</c:v>
                </c:pt>
                <c:pt idx="5892">
                  <c:v>98.2</c:v>
                </c:pt>
                <c:pt idx="5893">
                  <c:v>98.216666666666669</c:v>
                </c:pt>
                <c:pt idx="5894">
                  <c:v>98.233333333333334</c:v>
                </c:pt>
                <c:pt idx="5895">
                  <c:v>98.25</c:v>
                </c:pt>
                <c:pt idx="5896">
                  <c:v>98.266666666666666</c:v>
                </c:pt>
                <c:pt idx="5897">
                  <c:v>98.283333333333331</c:v>
                </c:pt>
                <c:pt idx="5898">
                  <c:v>98.3</c:v>
                </c:pt>
                <c:pt idx="5899">
                  <c:v>98.316666666666663</c:v>
                </c:pt>
                <c:pt idx="5900">
                  <c:v>98.333333333333329</c:v>
                </c:pt>
                <c:pt idx="5901">
                  <c:v>98.35</c:v>
                </c:pt>
                <c:pt idx="5902">
                  <c:v>98.36666666666666</c:v>
                </c:pt>
                <c:pt idx="5903">
                  <c:v>98.38333333333334</c:v>
                </c:pt>
                <c:pt idx="5904">
                  <c:v>98.4</c:v>
                </c:pt>
                <c:pt idx="5905">
                  <c:v>98.416666666666671</c:v>
                </c:pt>
                <c:pt idx="5906">
                  <c:v>98.433333333333337</c:v>
                </c:pt>
                <c:pt idx="5907">
                  <c:v>98.45</c:v>
                </c:pt>
                <c:pt idx="5908">
                  <c:v>98.466666666666669</c:v>
                </c:pt>
                <c:pt idx="5909">
                  <c:v>98.483333333333334</c:v>
                </c:pt>
                <c:pt idx="5910">
                  <c:v>98.5</c:v>
                </c:pt>
                <c:pt idx="5911">
                  <c:v>98.516666666666666</c:v>
                </c:pt>
                <c:pt idx="5912">
                  <c:v>98.533333333333331</c:v>
                </c:pt>
                <c:pt idx="5913">
                  <c:v>98.55</c:v>
                </c:pt>
                <c:pt idx="5914">
                  <c:v>98.566666666666663</c:v>
                </c:pt>
                <c:pt idx="5915">
                  <c:v>98.583333333333329</c:v>
                </c:pt>
                <c:pt idx="5916">
                  <c:v>98.6</c:v>
                </c:pt>
                <c:pt idx="5917">
                  <c:v>98.61666666666666</c:v>
                </c:pt>
                <c:pt idx="5918">
                  <c:v>98.63333333333334</c:v>
                </c:pt>
                <c:pt idx="5919">
                  <c:v>98.65</c:v>
                </c:pt>
                <c:pt idx="5920">
                  <c:v>98.666666666666671</c:v>
                </c:pt>
                <c:pt idx="5921">
                  <c:v>98.683333333333337</c:v>
                </c:pt>
                <c:pt idx="5922">
                  <c:v>98.7</c:v>
                </c:pt>
                <c:pt idx="5923">
                  <c:v>98.716666666666669</c:v>
                </c:pt>
                <c:pt idx="5924">
                  <c:v>98.733333333333334</c:v>
                </c:pt>
                <c:pt idx="5925">
                  <c:v>98.75</c:v>
                </c:pt>
                <c:pt idx="5926">
                  <c:v>98.766666666666666</c:v>
                </c:pt>
                <c:pt idx="5927">
                  <c:v>98.783333333333331</c:v>
                </c:pt>
                <c:pt idx="5928">
                  <c:v>98.8</c:v>
                </c:pt>
                <c:pt idx="5929">
                  <c:v>98.816666666666663</c:v>
                </c:pt>
                <c:pt idx="5930">
                  <c:v>98.833333333333329</c:v>
                </c:pt>
                <c:pt idx="5931">
                  <c:v>98.85</c:v>
                </c:pt>
                <c:pt idx="5932">
                  <c:v>98.86666666666666</c:v>
                </c:pt>
                <c:pt idx="5933">
                  <c:v>98.88333333333334</c:v>
                </c:pt>
                <c:pt idx="5934">
                  <c:v>98.9</c:v>
                </c:pt>
                <c:pt idx="5935">
                  <c:v>98.916666666666671</c:v>
                </c:pt>
                <c:pt idx="5936">
                  <c:v>98.933333333333337</c:v>
                </c:pt>
                <c:pt idx="5937">
                  <c:v>98.95</c:v>
                </c:pt>
                <c:pt idx="5938">
                  <c:v>98.966666666666669</c:v>
                </c:pt>
                <c:pt idx="5939">
                  <c:v>98.983333333333334</c:v>
                </c:pt>
                <c:pt idx="5940">
                  <c:v>99</c:v>
                </c:pt>
                <c:pt idx="5941">
                  <c:v>99.016666666666666</c:v>
                </c:pt>
                <c:pt idx="5942">
                  <c:v>99.033333333333331</c:v>
                </c:pt>
                <c:pt idx="5943">
                  <c:v>99.05</c:v>
                </c:pt>
                <c:pt idx="5944">
                  <c:v>99.066666666666663</c:v>
                </c:pt>
                <c:pt idx="5945">
                  <c:v>99.083333333333329</c:v>
                </c:pt>
                <c:pt idx="5946">
                  <c:v>99.1</c:v>
                </c:pt>
                <c:pt idx="5947">
                  <c:v>99.11666666666666</c:v>
                </c:pt>
                <c:pt idx="5948">
                  <c:v>99.13333333333334</c:v>
                </c:pt>
                <c:pt idx="5949">
                  <c:v>99.15</c:v>
                </c:pt>
                <c:pt idx="5950">
                  <c:v>99.166666666666671</c:v>
                </c:pt>
                <c:pt idx="5951">
                  <c:v>99.183333333333337</c:v>
                </c:pt>
                <c:pt idx="5952">
                  <c:v>99.2</c:v>
                </c:pt>
                <c:pt idx="5953">
                  <c:v>99.216666666666669</c:v>
                </c:pt>
                <c:pt idx="5954">
                  <c:v>99.233333333333334</c:v>
                </c:pt>
                <c:pt idx="5955">
                  <c:v>99.25</c:v>
                </c:pt>
                <c:pt idx="5956">
                  <c:v>99.266666666666666</c:v>
                </c:pt>
                <c:pt idx="5957">
                  <c:v>99.283333333333331</c:v>
                </c:pt>
                <c:pt idx="5958">
                  <c:v>99.3</c:v>
                </c:pt>
                <c:pt idx="5959">
                  <c:v>99.316666666666663</c:v>
                </c:pt>
                <c:pt idx="5960">
                  <c:v>99.333333333333329</c:v>
                </c:pt>
                <c:pt idx="5961">
                  <c:v>99.35</c:v>
                </c:pt>
                <c:pt idx="5962">
                  <c:v>99.36666666666666</c:v>
                </c:pt>
                <c:pt idx="5963">
                  <c:v>99.38333333333334</c:v>
                </c:pt>
                <c:pt idx="5964">
                  <c:v>99.4</c:v>
                </c:pt>
                <c:pt idx="5965">
                  <c:v>99.416666666666671</c:v>
                </c:pt>
                <c:pt idx="5966">
                  <c:v>99.433333333333337</c:v>
                </c:pt>
                <c:pt idx="5967">
                  <c:v>99.45</c:v>
                </c:pt>
                <c:pt idx="5968">
                  <c:v>99.466666666666669</c:v>
                </c:pt>
                <c:pt idx="5969">
                  <c:v>99.483333333333334</c:v>
                </c:pt>
                <c:pt idx="5970">
                  <c:v>99.5</c:v>
                </c:pt>
                <c:pt idx="5971">
                  <c:v>99.516666666666666</c:v>
                </c:pt>
                <c:pt idx="5972">
                  <c:v>99.533333333333331</c:v>
                </c:pt>
                <c:pt idx="5973">
                  <c:v>99.55</c:v>
                </c:pt>
                <c:pt idx="5974">
                  <c:v>99.566666666666663</c:v>
                </c:pt>
                <c:pt idx="5975">
                  <c:v>99.583333333333329</c:v>
                </c:pt>
                <c:pt idx="5976">
                  <c:v>99.6</c:v>
                </c:pt>
                <c:pt idx="5977">
                  <c:v>99.61666666666666</c:v>
                </c:pt>
                <c:pt idx="5978">
                  <c:v>99.63333333333334</c:v>
                </c:pt>
                <c:pt idx="5979">
                  <c:v>99.65</c:v>
                </c:pt>
                <c:pt idx="5980">
                  <c:v>99.666666666666671</c:v>
                </c:pt>
                <c:pt idx="5981">
                  <c:v>99.683333333333337</c:v>
                </c:pt>
                <c:pt idx="5982">
                  <c:v>99.7</c:v>
                </c:pt>
                <c:pt idx="5983">
                  <c:v>99.716666666666669</c:v>
                </c:pt>
                <c:pt idx="5984">
                  <c:v>99.733333333333334</c:v>
                </c:pt>
                <c:pt idx="5985">
                  <c:v>99.75</c:v>
                </c:pt>
                <c:pt idx="5986">
                  <c:v>99.766666666666666</c:v>
                </c:pt>
                <c:pt idx="5987">
                  <c:v>99.783333333333331</c:v>
                </c:pt>
                <c:pt idx="5988">
                  <c:v>99.8</c:v>
                </c:pt>
                <c:pt idx="5989">
                  <c:v>99.816666666666663</c:v>
                </c:pt>
                <c:pt idx="5990">
                  <c:v>99.833333333333329</c:v>
                </c:pt>
                <c:pt idx="5991">
                  <c:v>99.85</c:v>
                </c:pt>
                <c:pt idx="5992">
                  <c:v>99.86666666666666</c:v>
                </c:pt>
                <c:pt idx="5993">
                  <c:v>99.88333333333334</c:v>
                </c:pt>
                <c:pt idx="5994">
                  <c:v>99.9</c:v>
                </c:pt>
                <c:pt idx="5995">
                  <c:v>99.916666666666671</c:v>
                </c:pt>
                <c:pt idx="5996">
                  <c:v>99.933333333333337</c:v>
                </c:pt>
                <c:pt idx="5997">
                  <c:v>99.95</c:v>
                </c:pt>
                <c:pt idx="5998">
                  <c:v>99.966666666666669</c:v>
                </c:pt>
                <c:pt idx="5999">
                  <c:v>99.983333333333334</c:v>
                </c:pt>
                <c:pt idx="6000">
                  <c:v>100</c:v>
                </c:pt>
                <c:pt idx="6001">
                  <c:v>100.01666666666667</c:v>
                </c:pt>
                <c:pt idx="6002">
                  <c:v>100.03333333333333</c:v>
                </c:pt>
                <c:pt idx="6003">
                  <c:v>100.05</c:v>
                </c:pt>
                <c:pt idx="6004">
                  <c:v>100.06666666666666</c:v>
                </c:pt>
                <c:pt idx="6005">
                  <c:v>100.08333333333333</c:v>
                </c:pt>
                <c:pt idx="6006">
                  <c:v>100.1</c:v>
                </c:pt>
                <c:pt idx="6007">
                  <c:v>100.11666666666666</c:v>
                </c:pt>
                <c:pt idx="6008">
                  <c:v>100.13333333333334</c:v>
                </c:pt>
                <c:pt idx="6009">
                  <c:v>100.15</c:v>
                </c:pt>
                <c:pt idx="6010">
                  <c:v>100.16666666666667</c:v>
                </c:pt>
                <c:pt idx="6011">
                  <c:v>100.18333333333334</c:v>
                </c:pt>
                <c:pt idx="6012">
                  <c:v>100.2</c:v>
                </c:pt>
                <c:pt idx="6013">
                  <c:v>100.21666666666667</c:v>
                </c:pt>
                <c:pt idx="6014">
                  <c:v>100.23333333333333</c:v>
                </c:pt>
                <c:pt idx="6015">
                  <c:v>100.25</c:v>
                </c:pt>
                <c:pt idx="6016">
                  <c:v>100.26666666666667</c:v>
                </c:pt>
                <c:pt idx="6017">
                  <c:v>100.28333333333333</c:v>
                </c:pt>
                <c:pt idx="6018">
                  <c:v>100.3</c:v>
                </c:pt>
                <c:pt idx="6019">
                  <c:v>100.31666666666666</c:v>
                </c:pt>
                <c:pt idx="6020">
                  <c:v>100.33333333333333</c:v>
                </c:pt>
                <c:pt idx="6021">
                  <c:v>100.35</c:v>
                </c:pt>
                <c:pt idx="6022">
                  <c:v>100.36666666666666</c:v>
                </c:pt>
                <c:pt idx="6023">
                  <c:v>100.38333333333334</c:v>
                </c:pt>
                <c:pt idx="6024">
                  <c:v>100.4</c:v>
                </c:pt>
                <c:pt idx="6025">
                  <c:v>100.41666666666667</c:v>
                </c:pt>
                <c:pt idx="6026">
                  <c:v>100.43333333333334</c:v>
                </c:pt>
                <c:pt idx="6027">
                  <c:v>100.45</c:v>
                </c:pt>
                <c:pt idx="6028">
                  <c:v>100.46666666666667</c:v>
                </c:pt>
                <c:pt idx="6029">
                  <c:v>100.48333333333333</c:v>
                </c:pt>
                <c:pt idx="6030">
                  <c:v>100.5</c:v>
                </c:pt>
                <c:pt idx="6031">
                  <c:v>100.51666666666667</c:v>
                </c:pt>
                <c:pt idx="6032">
                  <c:v>100.53333333333333</c:v>
                </c:pt>
                <c:pt idx="6033">
                  <c:v>100.55</c:v>
                </c:pt>
                <c:pt idx="6034">
                  <c:v>100.56666666666666</c:v>
                </c:pt>
                <c:pt idx="6035">
                  <c:v>100.58333333333333</c:v>
                </c:pt>
                <c:pt idx="6036">
                  <c:v>100.6</c:v>
                </c:pt>
                <c:pt idx="6037">
                  <c:v>100.61666666666666</c:v>
                </c:pt>
                <c:pt idx="6038">
                  <c:v>100.63333333333334</c:v>
                </c:pt>
                <c:pt idx="6039">
                  <c:v>100.65</c:v>
                </c:pt>
                <c:pt idx="6040">
                  <c:v>100.66666666666667</c:v>
                </c:pt>
                <c:pt idx="6041">
                  <c:v>100.68333333333334</c:v>
                </c:pt>
                <c:pt idx="6042">
                  <c:v>100.7</c:v>
                </c:pt>
                <c:pt idx="6043">
                  <c:v>100.71666666666667</c:v>
                </c:pt>
                <c:pt idx="6044">
                  <c:v>100.73333333333333</c:v>
                </c:pt>
                <c:pt idx="6045">
                  <c:v>100.75</c:v>
                </c:pt>
                <c:pt idx="6046">
                  <c:v>100.76666666666667</c:v>
                </c:pt>
                <c:pt idx="6047">
                  <c:v>100.78333333333333</c:v>
                </c:pt>
                <c:pt idx="6048">
                  <c:v>100.8</c:v>
                </c:pt>
                <c:pt idx="6049">
                  <c:v>100.81666666666666</c:v>
                </c:pt>
                <c:pt idx="6050">
                  <c:v>100.83333333333333</c:v>
                </c:pt>
                <c:pt idx="6051">
                  <c:v>100.85</c:v>
                </c:pt>
                <c:pt idx="6052">
                  <c:v>100.86666666666666</c:v>
                </c:pt>
                <c:pt idx="6053">
                  <c:v>100.88333333333334</c:v>
                </c:pt>
                <c:pt idx="6054">
                  <c:v>100.9</c:v>
                </c:pt>
                <c:pt idx="6055">
                  <c:v>100.91666666666667</c:v>
                </c:pt>
                <c:pt idx="6056">
                  <c:v>100.93333333333334</c:v>
                </c:pt>
                <c:pt idx="6057">
                  <c:v>100.95</c:v>
                </c:pt>
                <c:pt idx="6058">
                  <c:v>100.96666666666667</c:v>
                </c:pt>
                <c:pt idx="6059">
                  <c:v>100.98333333333333</c:v>
                </c:pt>
                <c:pt idx="6060">
                  <c:v>101</c:v>
                </c:pt>
                <c:pt idx="6061">
                  <c:v>101.01666666666667</c:v>
                </c:pt>
                <c:pt idx="6062">
                  <c:v>101.03333333333333</c:v>
                </c:pt>
                <c:pt idx="6063">
                  <c:v>101.05</c:v>
                </c:pt>
                <c:pt idx="6064">
                  <c:v>101.06666666666666</c:v>
                </c:pt>
                <c:pt idx="6065">
                  <c:v>101.08333333333333</c:v>
                </c:pt>
                <c:pt idx="6066">
                  <c:v>101.1</c:v>
                </c:pt>
                <c:pt idx="6067">
                  <c:v>101.11666666666666</c:v>
                </c:pt>
                <c:pt idx="6068">
                  <c:v>101.13333333333334</c:v>
                </c:pt>
                <c:pt idx="6069">
                  <c:v>101.15</c:v>
                </c:pt>
                <c:pt idx="6070">
                  <c:v>101.16666666666667</c:v>
                </c:pt>
                <c:pt idx="6071">
                  <c:v>101.18333333333334</c:v>
                </c:pt>
                <c:pt idx="6072">
                  <c:v>101.2</c:v>
                </c:pt>
                <c:pt idx="6073">
                  <c:v>101.21666666666667</c:v>
                </c:pt>
                <c:pt idx="6074">
                  <c:v>101.23333333333333</c:v>
                </c:pt>
                <c:pt idx="6075">
                  <c:v>101.25</c:v>
                </c:pt>
                <c:pt idx="6076">
                  <c:v>101.26666666666667</c:v>
                </c:pt>
                <c:pt idx="6077">
                  <c:v>101.28333333333333</c:v>
                </c:pt>
                <c:pt idx="6078">
                  <c:v>101.3</c:v>
                </c:pt>
                <c:pt idx="6079">
                  <c:v>101.31666666666666</c:v>
                </c:pt>
                <c:pt idx="6080">
                  <c:v>101.33333333333333</c:v>
                </c:pt>
                <c:pt idx="6081">
                  <c:v>101.35</c:v>
                </c:pt>
                <c:pt idx="6082">
                  <c:v>101.36666666666666</c:v>
                </c:pt>
                <c:pt idx="6083">
                  <c:v>101.38333333333334</c:v>
                </c:pt>
                <c:pt idx="6084">
                  <c:v>101.4</c:v>
                </c:pt>
                <c:pt idx="6085">
                  <c:v>101.41666666666667</c:v>
                </c:pt>
                <c:pt idx="6086">
                  <c:v>101.43333333333334</c:v>
                </c:pt>
                <c:pt idx="6087">
                  <c:v>101.45</c:v>
                </c:pt>
                <c:pt idx="6088">
                  <c:v>101.46666666666667</c:v>
                </c:pt>
                <c:pt idx="6089">
                  <c:v>101.48333333333333</c:v>
                </c:pt>
                <c:pt idx="6090">
                  <c:v>101.5</c:v>
                </c:pt>
                <c:pt idx="6091">
                  <c:v>101.51666666666667</c:v>
                </c:pt>
                <c:pt idx="6092">
                  <c:v>101.53333333333333</c:v>
                </c:pt>
                <c:pt idx="6093">
                  <c:v>101.55</c:v>
                </c:pt>
                <c:pt idx="6094">
                  <c:v>101.56666666666666</c:v>
                </c:pt>
                <c:pt idx="6095">
                  <c:v>101.58333333333333</c:v>
                </c:pt>
                <c:pt idx="6096">
                  <c:v>101.6</c:v>
                </c:pt>
                <c:pt idx="6097">
                  <c:v>101.61666666666666</c:v>
                </c:pt>
                <c:pt idx="6098">
                  <c:v>101.63333333333334</c:v>
                </c:pt>
                <c:pt idx="6099">
                  <c:v>101.65</c:v>
                </c:pt>
                <c:pt idx="6100">
                  <c:v>101.66666666666667</c:v>
                </c:pt>
                <c:pt idx="6101">
                  <c:v>101.68333333333334</c:v>
                </c:pt>
                <c:pt idx="6102">
                  <c:v>101.7</c:v>
                </c:pt>
                <c:pt idx="6103">
                  <c:v>101.71666666666667</c:v>
                </c:pt>
                <c:pt idx="6104">
                  <c:v>101.73333333333333</c:v>
                </c:pt>
                <c:pt idx="6105">
                  <c:v>101.75</c:v>
                </c:pt>
                <c:pt idx="6106">
                  <c:v>101.76666666666667</c:v>
                </c:pt>
                <c:pt idx="6107">
                  <c:v>101.78333333333333</c:v>
                </c:pt>
                <c:pt idx="6108">
                  <c:v>101.8</c:v>
                </c:pt>
                <c:pt idx="6109">
                  <c:v>101.81666666666666</c:v>
                </c:pt>
                <c:pt idx="6110">
                  <c:v>101.83333333333333</c:v>
                </c:pt>
                <c:pt idx="6111">
                  <c:v>101.85</c:v>
                </c:pt>
                <c:pt idx="6112">
                  <c:v>101.86666666666666</c:v>
                </c:pt>
                <c:pt idx="6113">
                  <c:v>101.88333333333334</c:v>
                </c:pt>
                <c:pt idx="6114">
                  <c:v>101.9</c:v>
                </c:pt>
                <c:pt idx="6115">
                  <c:v>101.91666666666667</c:v>
                </c:pt>
                <c:pt idx="6116">
                  <c:v>101.93333333333334</c:v>
                </c:pt>
                <c:pt idx="6117">
                  <c:v>101.95</c:v>
                </c:pt>
                <c:pt idx="6118">
                  <c:v>101.96666666666667</c:v>
                </c:pt>
                <c:pt idx="6119">
                  <c:v>101.98333333333333</c:v>
                </c:pt>
                <c:pt idx="6120">
                  <c:v>102</c:v>
                </c:pt>
                <c:pt idx="6121">
                  <c:v>102.01666666666667</c:v>
                </c:pt>
                <c:pt idx="6122">
                  <c:v>102.03333333333333</c:v>
                </c:pt>
                <c:pt idx="6123">
                  <c:v>102.05</c:v>
                </c:pt>
                <c:pt idx="6124">
                  <c:v>102.06666666666666</c:v>
                </c:pt>
                <c:pt idx="6125">
                  <c:v>102.08333333333333</c:v>
                </c:pt>
                <c:pt idx="6126">
                  <c:v>102.1</c:v>
                </c:pt>
                <c:pt idx="6127">
                  <c:v>102.11666666666666</c:v>
                </c:pt>
                <c:pt idx="6128">
                  <c:v>102.13333333333334</c:v>
                </c:pt>
                <c:pt idx="6129">
                  <c:v>102.15</c:v>
                </c:pt>
                <c:pt idx="6130">
                  <c:v>102.16666666666667</c:v>
                </c:pt>
                <c:pt idx="6131">
                  <c:v>102.18333333333334</c:v>
                </c:pt>
                <c:pt idx="6132">
                  <c:v>102.2</c:v>
                </c:pt>
                <c:pt idx="6133">
                  <c:v>102.21666666666667</c:v>
                </c:pt>
                <c:pt idx="6134">
                  <c:v>102.23333333333333</c:v>
                </c:pt>
                <c:pt idx="6135">
                  <c:v>102.25</c:v>
                </c:pt>
                <c:pt idx="6136">
                  <c:v>102.26666666666667</c:v>
                </c:pt>
                <c:pt idx="6137">
                  <c:v>102.28333333333333</c:v>
                </c:pt>
                <c:pt idx="6138">
                  <c:v>102.3</c:v>
                </c:pt>
                <c:pt idx="6139">
                  <c:v>102.31666666666666</c:v>
                </c:pt>
                <c:pt idx="6140">
                  <c:v>102.33333333333333</c:v>
                </c:pt>
                <c:pt idx="6141">
                  <c:v>102.35</c:v>
                </c:pt>
                <c:pt idx="6142">
                  <c:v>102.36666666666666</c:v>
                </c:pt>
                <c:pt idx="6143">
                  <c:v>102.38333333333334</c:v>
                </c:pt>
                <c:pt idx="6144">
                  <c:v>102.4</c:v>
                </c:pt>
                <c:pt idx="6145">
                  <c:v>102.41666666666667</c:v>
                </c:pt>
                <c:pt idx="6146">
                  <c:v>102.43333333333334</c:v>
                </c:pt>
                <c:pt idx="6147">
                  <c:v>102.45</c:v>
                </c:pt>
                <c:pt idx="6148">
                  <c:v>102.46666666666667</c:v>
                </c:pt>
                <c:pt idx="6149">
                  <c:v>102.48333333333333</c:v>
                </c:pt>
                <c:pt idx="6150">
                  <c:v>102.5</c:v>
                </c:pt>
                <c:pt idx="6151">
                  <c:v>102.51666666666667</c:v>
                </c:pt>
                <c:pt idx="6152">
                  <c:v>102.53333333333333</c:v>
                </c:pt>
                <c:pt idx="6153">
                  <c:v>102.55</c:v>
                </c:pt>
                <c:pt idx="6154">
                  <c:v>102.56666666666666</c:v>
                </c:pt>
                <c:pt idx="6155">
                  <c:v>102.58333333333333</c:v>
                </c:pt>
                <c:pt idx="6156">
                  <c:v>102.6</c:v>
                </c:pt>
                <c:pt idx="6157">
                  <c:v>102.61666666666666</c:v>
                </c:pt>
                <c:pt idx="6158">
                  <c:v>102.63333333333334</c:v>
                </c:pt>
                <c:pt idx="6159">
                  <c:v>102.65</c:v>
                </c:pt>
                <c:pt idx="6160">
                  <c:v>102.66666666666667</c:v>
                </c:pt>
                <c:pt idx="6161">
                  <c:v>102.68333333333334</c:v>
                </c:pt>
                <c:pt idx="6162">
                  <c:v>102.7</c:v>
                </c:pt>
                <c:pt idx="6163">
                  <c:v>102.71666666666667</c:v>
                </c:pt>
                <c:pt idx="6164">
                  <c:v>102.73333333333333</c:v>
                </c:pt>
                <c:pt idx="6165">
                  <c:v>102.75</c:v>
                </c:pt>
                <c:pt idx="6166">
                  <c:v>102.76666666666667</c:v>
                </c:pt>
                <c:pt idx="6167">
                  <c:v>102.78333333333333</c:v>
                </c:pt>
                <c:pt idx="6168">
                  <c:v>102.8</c:v>
                </c:pt>
                <c:pt idx="6169">
                  <c:v>102.81666666666666</c:v>
                </c:pt>
                <c:pt idx="6170">
                  <c:v>102.83333333333333</c:v>
                </c:pt>
                <c:pt idx="6171">
                  <c:v>102.85</c:v>
                </c:pt>
                <c:pt idx="6172">
                  <c:v>102.86666666666666</c:v>
                </c:pt>
                <c:pt idx="6173">
                  <c:v>102.88333333333334</c:v>
                </c:pt>
                <c:pt idx="6174">
                  <c:v>102.9</c:v>
                </c:pt>
                <c:pt idx="6175">
                  <c:v>102.91666666666667</c:v>
                </c:pt>
                <c:pt idx="6176">
                  <c:v>102.93333333333334</c:v>
                </c:pt>
                <c:pt idx="6177">
                  <c:v>102.95</c:v>
                </c:pt>
                <c:pt idx="6178">
                  <c:v>102.96666666666667</c:v>
                </c:pt>
                <c:pt idx="6179">
                  <c:v>102.98333333333333</c:v>
                </c:pt>
                <c:pt idx="6180">
                  <c:v>103</c:v>
                </c:pt>
                <c:pt idx="6181">
                  <c:v>103.01666666666667</c:v>
                </c:pt>
                <c:pt idx="6182">
                  <c:v>103.03333333333333</c:v>
                </c:pt>
                <c:pt idx="6183">
                  <c:v>103.05</c:v>
                </c:pt>
                <c:pt idx="6184">
                  <c:v>103.06666666666666</c:v>
                </c:pt>
                <c:pt idx="6185">
                  <c:v>103.08333333333333</c:v>
                </c:pt>
                <c:pt idx="6186">
                  <c:v>103.1</c:v>
                </c:pt>
                <c:pt idx="6187">
                  <c:v>103.11666666666666</c:v>
                </c:pt>
                <c:pt idx="6188">
                  <c:v>103.13333333333334</c:v>
                </c:pt>
                <c:pt idx="6189">
                  <c:v>103.15</c:v>
                </c:pt>
                <c:pt idx="6190">
                  <c:v>103.16666666666667</c:v>
                </c:pt>
                <c:pt idx="6191">
                  <c:v>103.18333333333334</c:v>
                </c:pt>
                <c:pt idx="6192">
                  <c:v>103.2</c:v>
                </c:pt>
                <c:pt idx="6193">
                  <c:v>103.21666666666667</c:v>
                </c:pt>
                <c:pt idx="6194">
                  <c:v>103.23333333333333</c:v>
                </c:pt>
                <c:pt idx="6195">
                  <c:v>103.25</c:v>
                </c:pt>
                <c:pt idx="6196">
                  <c:v>103.26666666666667</c:v>
                </c:pt>
                <c:pt idx="6197">
                  <c:v>103.28333333333333</c:v>
                </c:pt>
                <c:pt idx="6198">
                  <c:v>103.3</c:v>
                </c:pt>
                <c:pt idx="6199">
                  <c:v>103.31666666666666</c:v>
                </c:pt>
                <c:pt idx="6200">
                  <c:v>103.33333333333333</c:v>
                </c:pt>
                <c:pt idx="6201">
                  <c:v>103.35</c:v>
                </c:pt>
                <c:pt idx="6202">
                  <c:v>103.36666666666666</c:v>
                </c:pt>
                <c:pt idx="6203">
                  <c:v>103.38333333333334</c:v>
                </c:pt>
                <c:pt idx="6204">
                  <c:v>103.4</c:v>
                </c:pt>
                <c:pt idx="6205">
                  <c:v>103.41666666666667</c:v>
                </c:pt>
                <c:pt idx="6206">
                  <c:v>103.43333333333334</c:v>
                </c:pt>
                <c:pt idx="6207">
                  <c:v>103.45</c:v>
                </c:pt>
                <c:pt idx="6208">
                  <c:v>103.46666666666667</c:v>
                </c:pt>
                <c:pt idx="6209">
                  <c:v>103.48333333333333</c:v>
                </c:pt>
                <c:pt idx="6210">
                  <c:v>103.5</c:v>
                </c:pt>
                <c:pt idx="6211">
                  <c:v>103.51666666666667</c:v>
                </c:pt>
                <c:pt idx="6212">
                  <c:v>103.53333333333333</c:v>
                </c:pt>
                <c:pt idx="6213">
                  <c:v>103.55</c:v>
                </c:pt>
                <c:pt idx="6214">
                  <c:v>103.56666666666666</c:v>
                </c:pt>
                <c:pt idx="6215">
                  <c:v>103.58333333333333</c:v>
                </c:pt>
                <c:pt idx="6216">
                  <c:v>103.6</c:v>
                </c:pt>
                <c:pt idx="6217">
                  <c:v>103.61666666666666</c:v>
                </c:pt>
                <c:pt idx="6218">
                  <c:v>103.63333333333334</c:v>
                </c:pt>
                <c:pt idx="6219">
                  <c:v>103.65</c:v>
                </c:pt>
                <c:pt idx="6220">
                  <c:v>103.66666666666667</c:v>
                </c:pt>
                <c:pt idx="6221">
                  <c:v>103.68333333333334</c:v>
                </c:pt>
                <c:pt idx="6222">
                  <c:v>103.7</c:v>
                </c:pt>
                <c:pt idx="6223">
                  <c:v>103.71666666666667</c:v>
                </c:pt>
                <c:pt idx="6224">
                  <c:v>103.73333333333333</c:v>
                </c:pt>
                <c:pt idx="6225">
                  <c:v>103.75</c:v>
                </c:pt>
                <c:pt idx="6226">
                  <c:v>103.76666666666667</c:v>
                </c:pt>
                <c:pt idx="6227">
                  <c:v>103.78333333333333</c:v>
                </c:pt>
                <c:pt idx="6228">
                  <c:v>103.8</c:v>
                </c:pt>
                <c:pt idx="6229">
                  <c:v>103.81666666666666</c:v>
                </c:pt>
                <c:pt idx="6230">
                  <c:v>103.83333333333333</c:v>
                </c:pt>
                <c:pt idx="6231">
                  <c:v>103.85</c:v>
                </c:pt>
                <c:pt idx="6232">
                  <c:v>103.86666666666666</c:v>
                </c:pt>
                <c:pt idx="6233">
                  <c:v>103.88333333333334</c:v>
                </c:pt>
                <c:pt idx="6234">
                  <c:v>103.9</c:v>
                </c:pt>
                <c:pt idx="6235">
                  <c:v>103.91666666666667</c:v>
                </c:pt>
                <c:pt idx="6236">
                  <c:v>103.93333333333334</c:v>
                </c:pt>
                <c:pt idx="6237">
                  <c:v>103.95</c:v>
                </c:pt>
                <c:pt idx="6238">
                  <c:v>103.96666666666667</c:v>
                </c:pt>
                <c:pt idx="6239">
                  <c:v>103.98333333333333</c:v>
                </c:pt>
                <c:pt idx="6240">
                  <c:v>104</c:v>
                </c:pt>
                <c:pt idx="6241">
                  <c:v>104.01666666666667</c:v>
                </c:pt>
                <c:pt idx="6242">
                  <c:v>104.03333333333333</c:v>
                </c:pt>
                <c:pt idx="6243">
                  <c:v>104.05</c:v>
                </c:pt>
                <c:pt idx="6244">
                  <c:v>104.06666666666666</c:v>
                </c:pt>
                <c:pt idx="6245">
                  <c:v>104.08333333333333</c:v>
                </c:pt>
                <c:pt idx="6246">
                  <c:v>104.1</c:v>
                </c:pt>
                <c:pt idx="6247">
                  <c:v>104.11666666666666</c:v>
                </c:pt>
                <c:pt idx="6248">
                  <c:v>104.13333333333334</c:v>
                </c:pt>
                <c:pt idx="6249">
                  <c:v>104.15</c:v>
                </c:pt>
                <c:pt idx="6250">
                  <c:v>104.16666666666667</c:v>
                </c:pt>
                <c:pt idx="6251">
                  <c:v>104.18333333333334</c:v>
                </c:pt>
                <c:pt idx="6252">
                  <c:v>104.2</c:v>
                </c:pt>
                <c:pt idx="6253">
                  <c:v>104.21666666666667</c:v>
                </c:pt>
                <c:pt idx="6254">
                  <c:v>104.23333333333333</c:v>
                </c:pt>
                <c:pt idx="6255">
                  <c:v>104.25</c:v>
                </c:pt>
                <c:pt idx="6256">
                  <c:v>104.26666666666667</c:v>
                </c:pt>
                <c:pt idx="6257">
                  <c:v>104.28333333333333</c:v>
                </c:pt>
                <c:pt idx="6258">
                  <c:v>104.3</c:v>
                </c:pt>
                <c:pt idx="6259">
                  <c:v>104.31666666666666</c:v>
                </c:pt>
                <c:pt idx="6260">
                  <c:v>104.33333333333333</c:v>
                </c:pt>
                <c:pt idx="6261">
                  <c:v>104.35</c:v>
                </c:pt>
                <c:pt idx="6262">
                  <c:v>104.36666666666666</c:v>
                </c:pt>
                <c:pt idx="6263">
                  <c:v>104.38333333333334</c:v>
                </c:pt>
                <c:pt idx="6264">
                  <c:v>104.4</c:v>
                </c:pt>
                <c:pt idx="6265">
                  <c:v>104.41666666666667</c:v>
                </c:pt>
                <c:pt idx="6266">
                  <c:v>104.43333333333334</c:v>
                </c:pt>
                <c:pt idx="6267">
                  <c:v>104.45</c:v>
                </c:pt>
                <c:pt idx="6268">
                  <c:v>104.46666666666667</c:v>
                </c:pt>
                <c:pt idx="6269">
                  <c:v>104.48333333333333</c:v>
                </c:pt>
                <c:pt idx="6270">
                  <c:v>104.5</c:v>
                </c:pt>
                <c:pt idx="6271">
                  <c:v>104.51666666666667</c:v>
                </c:pt>
                <c:pt idx="6272">
                  <c:v>104.53333333333333</c:v>
                </c:pt>
                <c:pt idx="6273">
                  <c:v>104.55</c:v>
                </c:pt>
                <c:pt idx="6274">
                  <c:v>104.56666666666666</c:v>
                </c:pt>
                <c:pt idx="6275">
                  <c:v>104.58333333333333</c:v>
                </c:pt>
                <c:pt idx="6276">
                  <c:v>104.6</c:v>
                </c:pt>
                <c:pt idx="6277">
                  <c:v>104.61666666666666</c:v>
                </c:pt>
                <c:pt idx="6278">
                  <c:v>104.63333333333334</c:v>
                </c:pt>
                <c:pt idx="6279">
                  <c:v>104.65</c:v>
                </c:pt>
                <c:pt idx="6280">
                  <c:v>104.66666666666667</c:v>
                </c:pt>
                <c:pt idx="6281">
                  <c:v>104.68333333333334</c:v>
                </c:pt>
                <c:pt idx="6282">
                  <c:v>104.7</c:v>
                </c:pt>
                <c:pt idx="6283">
                  <c:v>104.71666666666667</c:v>
                </c:pt>
                <c:pt idx="6284">
                  <c:v>104.73333333333333</c:v>
                </c:pt>
                <c:pt idx="6285">
                  <c:v>104.75</c:v>
                </c:pt>
                <c:pt idx="6286">
                  <c:v>104.76666666666667</c:v>
                </c:pt>
                <c:pt idx="6287">
                  <c:v>104.78333333333333</c:v>
                </c:pt>
                <c:pt idx="6288">
                  <c:v>104.8</c:v>
                </c:pt>
                <c:pt idx="6289">
                  <c:v>104.81666666666666</c:v>
                </c:pt>
                <c:pt idx="6290">
                  <c:v>104.83333333333333</c:v>
                </c:pt>
                <c:pt idx="6291">
                  <c:v>104.85</c:v>
                </c:pt>
                <c:pt idx="6292">
                  <c:v>104.86666666666666</c:v>
                </c:pt>
                <c:pt idx="6293">
                  <c:v>104.88333333333334</c:v>
                </c:pt>
                <c:pt idx="6294">
                  <c:v>104.9</c:v>
                </c:pt>
                <c:pt idx="6295">
                  <c:v>104.91666666666667</c:v>
                </c:pt>
                <c:pt idx="6296">
                  <c:v>104.93333333333334</c:v>
                </c:pt>
                <c:pt idx="6297">
                  <c:v>104.95</c:v>
                </c:pt>
                <c:pt idx="6298">
                  <c:v>104.96666666666667</c:v>
                </c:pt>
                <c:pt idx="6299">
                  <c:v>104.98333333333333</c:v>
                </c:pt>
                <c:pt idx="6300">
                  <c:v>105</c:v>
                </c:pt>
                <c:pt idx="6301">
                  <c:v>105.01666666666667</c:v>
                </c:pt>
                <c:pt idx="6302">
                  <c:v>105.03333333333333</c:v>
                </c:pt>
                <c:pt idx="6303">
                  <c:v>105.05</c:v>
                </c:pt>
                <c:pt idx="6304">
                  <c:v>105.06666666666666</c:v>
                </c:pt>
                <c:pt idx="6305">
                  <c:v>105.08333333333333</c:v>
                </c:pt>
                <c:pt idx="6306">
                  <c:v>105.1</c:v>
                </c:pt>
                <c:pt idx="6307">
                  <c:v>105.11666666666666</c:v>
                </c:pt>
                <c:pt idx="6308">
                  <c:v>105.13333333333334</c:v>
                </c:pt>
                <c:pt idx="6309">
                  <c:v>105.15</c:v>
                </c:pt>
                <c:pt idx="6310">
                  <c:v>105.16666666666667</c:v>
                </c:pt>
                <c:pt idx="6311">
                  <c:v>105.18333333333334</c:v>
                </c:pt>
                <c:pt idx="6312">
                  <c:v>105.2</c:v>
                </c:pt>
                <c:pt idx="6313">
                  <c:v>105.21666666666667</c:v>
                </c:pt>
                <c:pt idx="6314">
                  <c:v>105.23333333333333</c:v>
                </c:pt>
                <c:pt idx="6315">
                  <c:v>105.25</c:v>
                </c:pt>
                <c:pt idx="6316">
                  <c:v>105.26666666666667</c:v>
                </c:pt>
                <c:pt idx="6317">
                  <c:v>105.28333333333333</c:v>
                </c:pt>
                <c:pt idx="6318">
                  <c:v>105.3</c:v>
                </c:pt>
                <c:pt idx="6319">
                  <c:v>105.31666666666666</c:v>
                </c:pt>
                <c:pt idx="6320">
                  <c:v>105.33333333333333</c:v>
                </c:pt>
                <c:pt idx="6321">
                  <c:v>105.35</c:v>
                </c:pt>
                <c:pt idx="6322">
                  <c:v>105.36666666666666</c:v>
                </c:pt>
                <c:pt idx="6323">
                  <c:v>105.38333333333334</c:v>
                </c:pt>
                <c:pt idx="6324">
                  <c:v>105.4</c:v>
                </c:pt>
                <c:pt idx="6325">
                  <c:v>105.41666666666667</c:v>
                </c:pt>
                <c:pt idx="6326">
                  <c:v>105.43333333333334</c:v>
                </c:pt>
                <c:pt idx="6327">
                  <c:v>105.45</c:v>
                </c:pt>
                <c:pt idx="6328">
                  <c:v>105.46666666666667</c:v>
                </c:pt>
                <c:pt idx="6329">
                  <c:v>105.48333333333333</c:v>
                </c:pt>
                <c:pt idx="6330">
                  <c:v>105.5</c:v>
                </c:pt>
                <c:pt idx="6331">
                  <c:v>105.51666666666667</c:v>
                </c:pt>
                <c:pt idx="6332">
                  <c:v>105.53333333333333</c:v>
                </c:pt>
                <c:pt idx="6333">
                  <c:v>105.55</c:v>
                </c:pt>
                <c:pt idx="6334">
                  <c:v>105.56666666666666</c:v>
                </c:pt>
                <c:pt idx="6335">
                  <c:v>105.58333333333333</c:v>
                </c:pt>
                <c:pt idx="6336">
                  <c:v>105.6</c:v>
                </c:pt>
                <c:pt idx="6337">
                  <c:v>105.61666666666666</c:v>
                </c:pt>
                <c:pt idx="6338">
                  <c:v>105.63333333333334</c:v>
                </c:pt>
                <c:pt idx="6339">
                  <c:v>105.65</c:v>
                </c:pt>
                <c:pt idx="6340">
                  <c:v>105.66666666666667</c:v>
                </c:pt>
                <c:pt idx="6341">
                  <c:v>105.68333333333334</c:v>
                </c:pt>
                <c:pt idx="6342">
                  <c:v>105.7</c:v>
                </c:pt>
                <c:pt idx="6343">
                  <c:v>105.71666666666667</c:v>
                </c:pt>
                <c:pt idx="6344">
                  <c:v>105.73333333333333</c:v>
                </c:pt>
                <c:pt idx="6345">
                  <c:v>105.75</c:v>
                </c:pt>
                <c:pt idx="6346">
                  <c:v>105.76666666666667</c:v>
                </c:pt>
                <c:pt idx="6347">
                  <c:v>105.78333333333333</c:v>
                </c:pt>
                <c:pt idx="6348">
                  <c:v>105.8</c:v>
                </c:pt>
                <c:pt idx="6349">
                  <c:v>105.81666666666666</c:v>
                </c:pt>
                <c:pt idx="6350">
                  <c:v>105.83333333333333</c:v>
                </c:pt>
                <c:pt idx="6351">
                  <c:v>105.85</c:v>
                </c:pt>
                <c:pt idx="6352">
                  <c:v>105.86666666666666</c:v>
                </c:pt>
                <c:pt idx="6353">
                  <c:v>105.88333333333334</c:v>
                </c:pt>
                <c:pt idx="6354">
                  <c:v>105.9</c:v>
                </c:pt>
                <c:pt idx="6355">
                  <c:v>105.91666666666667</c:v>
                </c:pt>
                <c:pt idx="6356">
                  <c:v>105.93333333333334</c:v>
                </c:pt>
                <c:pt idx="6357">
                  <c:v>105.95</c:v>
                </c:pt>
                <c:pt idx="6358">
                  <c:v>105.96666666666667</c:v>
                </c:pt>
                <c:pt idx="6359">
                  <c:v>105.98333333333333</c:v>
                </c:pt>
                <c:pt idx="6360">
                  <c:v>106</c:v>
                </c:pt>
                <c:pt idx="6361">
                  <c:v>106.01666666666667</c:v>
                </c:pt>
                <c:pt idx="6362">
                  <c:v>106.03333333333333</c:v>
                </c:pt>
                <c:pt idx="6363">
                  <c:v>106.05</c:v>
                </c:pt>
                <c:pt idx="6364">
                  <c:v>106.06666666666666</c:v>
                </c:pt>
                <c:pt idx="6365">
                  <c:v>106.08333333333333</c:v>
                </c:pt>
                <c:pt idx="6366">
                  <c:v>106.1</c:v>
                </c:pt>
                <c:pt idx="6367">
                  <c:v>106.11666666666666</c:v>
                </c:pt>
                <c:pt idx="6368">
                  <c:v>106.13333333333334</c:v>
                </c:pt>
                <c:pt idx="6369">
                  <c:v>106.15</c:v>
                </c:pt>
                <c:pt idx="6370">
                  <c:v>106.16666666666667</c:v>
                </c:pt>
                <c:pt idx="6371">
                  <c:v>106.18333333333334</c:v>
                </c:pt>
                <c:pt idx="6372">
                  <c:v>106.2</c:v>
                </c:pt>
                <c:pt idx="6373">
                  <c:v>106.21666666666667</c:v>
                </c:pt>
                <c:pt idx="6374">
                  <c:v>106.23333333333333</c:v>
                </c:pt>
                <c:pt idx="6375">
                  <c:v>106.25</c:v>
                </c:pt>
                <c:pt idx="6376">
                  <c:v>106.26666666666667</c:v>
                </c:pt>
                <c:pt idx="6377">
                  <c:v>106.28333333333333</c:v>
                </c:pt>
                <c:pt idx="6378">
                  <c:v>106.3</c:v>
                </c:pt>
                <c:pt idx="6379">
                  <c:v>106.31666666666666</c:v>
                </c:pt>
                <c:pt idx="6380">
                  <c:v>106.33333333333333</c:v>
                </c:pt>
                <c:pt idx="6381">
                  <c:v>106.35</c:v>
                </c:pt>
                <c:pt idx="6382">
                  <c:v>106.36666666666666</c:v>
                </c:pt>
                <c:pt idx="6383">
                  <c:v>106.38333333333334</c:v>
                </c:pt>
                <c:pt idx="6384">
                  <c:v>106.4</c:v>
                </c:pt>
                <c:pt idx="6385">
                  <c:v>106.41666666666667</c:v>
                </c:pt>
                <c:pt idx="6386">
                  <c:v>106.43333333333334</c:v>
                </c:pt>
                <c:pt idx="6387">
                  <c:v>106.45</c:v>
                </c:pt>
                <c:pt idx="6388">
                  <c:v>106.46666666666667</c:v>
                </c:pt>
                <c:pt idx="6389">
                  <c:v>106.48333333333333</c:v>
                </c:pt>
                <c:pt idx="6390">
                  <c:v>106.5</c:v>
                </c:pt>
                <c:pt idx="6391">
                  <c:v>106.51666666666667</c:v>
                </c:pt>
                <c:pt idx="6392">
                  <c:v>106.53333333333333</c:v>
                </c:pt>
                <c:pt idx="6393">
                  <c:v>106.55</c:v>
                </c:pt>
                <c:pt idx="6394">
                  <c:v>106.56666666666666</c:v>
                </c:pt>
                <c:pt idx="6395">
                  <c:v>106.58333333333333</c:v>
                </c:pt>
                <c:pt idx="6396">
                  <c:v>106.6</c:v>
                </c:pt>
                <c:pt idx="6397">
                  <c:v>106.61666666666666</c:v>
                </c:pt>
                <c:pt idx="6398">
                  <c:v>106.63333333333334</c:v>
                </c:pt>
                <c:pt idx="6399">
                  <c:v>106.65</c:v>
                </c:pt>
                <c:pt idx="6400">
                  <c:v>106.66666666666667</c:v>
                </c:pt>
                <c:pt idx="6401">
                  <c:v>106.68333333333334</c:v>
                </c:pt>
                <c:pt idx="6402">
                  <c:v>106.7</c:v>
                </c:pt>
                <c:pt idx="6403">
                  <c:v>106.71666666666667</c:v>
                </c:pt>
                <c:pt idx="6404">
                  <c:v>106.73333333333333</c:v>
                </c:pt>
                <c:pt idx="6405">
                  <c:v>106.75</c:v>
                </c:pt>
                <c:pt idx="6406">
                  <c:v>106.76666666666667</c:v>
                </c:pt>
                <c:pt idx="6407">
                  <c:v>106.78333333333333</c:v>
                </c:pt>
                <c:pt idx="6408">
                  <c:v>106.8</c:v>
                </c:pt>
                <c:pt idx="6409">
                  <c:v>106.81666666666666</c:v>
                </c:pt>
                <c:pt idx="6410">
                  <c:v>106.83333333333333</c:v>
                </c:pt>
                <c:pt idx="6411">
                  <c:v>106.85</c:v>
                </c:pt>
                <c:pt idx="6412">
                  <c:v>106.86666666666666</c:v>
                </c:pt>
                <c:pt idx="6413">
                  <c:v>106.88333333333334</c:v>
                </c:pt>
                <c:pt idx="6414">
                  <c:v>106.9</c:v>
                </c:pt>
                <c:pt idx="6415">
                  <c:v>106.91666666666667</c:v>
                </c:pt>
                <c:pt idx="6416">
                  <c:v>106.93333333333334</c:v>
                </c:pt>
                <c:pt idx="6417">
                  <c:v>106.95</c:v>
                </c:pt>
                <c:pt idx="6418">
                  <c:v>106.96666666666667</c:v>
                </c:pt>
                <c:pt idx="6419">
                  <c:v>106.98333333333333</c:v>
                </c:pt>
                <c:pt idx="6420">
                  <c:v>107</c:v>
                </c:pt>
                <c:pt idx="6421">
                  <c:v>107.01666666666667</c:v>
                </c:pt>
                <c:pt idx="6422">
                  <c:v>107.03333333333333</c:v>
                </c:pt>
                <c:pt idx="6423">
                  <c:v>107.05</c:v>
                </c:pt>
                <c:pt idx="6424">
                  <c:v>107.06666666666666</c:v>
                </c:pt>
                <c:pt idx="6425">
                  <c:v>107.08333333333333</c:v>
                </c:pt>
                <c:pt idx="6426">
                  <c:v>107.1</c:v>
                </c:pt>
                <c:pt idx="6427">
                  <c:v>107.11666666666666</c:v>
                </c:pt>
                <c:pt idx="6428">
                  <c:v>107.13333333333334</c:v>
                </c:pt>
                <c:pt idx="6429">
                  <c:v>107.15</c:v>
                </c:pt>
                <c:pt idx="6430">
                  <c:v>107.16666666666667</c:v>
                </c:pt>
                <c:pt idx="6431">
                  <c:v>107.18333333333334</c:v>
                </c:pt>
                <c:pt idx="6432">
                  <c:v>107.2</c:v>
                </c:pt>
                <c:pt idx="6433">
                  <c:v>107.21666666666667</c:v>
                </c:pt>
                <c:pt idx="6434">
                  <c:v>107.23333333333333</c:v>
                </c:pt>
                <c:pt idx="6435">
                  <c:v>107.25</c:v>
                </c:pt>
                <c:pt idx="6436">
                  <c:v>107.26666666666667</c:v>
                </c:pt>
                <c:pt idx="6437">
                  <c:v>107.28333333333333</c:v>
                </c:pt>
                <c:pt idx="6438">
                  <c:v>107.3</c:v>
                </c:pt>
                <c:pt idx="6439">
                  <c:v>107.31666666666666</c:v>
                </c:pt>
                <c:pt idx="6440">
                  <c:v>107.33333333333333</c:v>
                </c:pt>
                <c:pt idx="6441">
                  <c:v>107.35</c:v>
                </c:pt>
                <c:pt idx="6442">
                  <c:v>107.36666666666666</c:v>
                </c:pt>
                <c:pt idx="6443">
                  <c:v>107.38333333333334</c:v>
                </c:pt>
                <c:pt idx="6444">
                  <c:v>107.4</c:v>
                </c:pt>
                <c:pt idx="6445">
                  <c:v>107.41666666666667</c:v>
                </c:pt>
                <c:pt idx="6446">
                  <c:v>107.43333333333334</c:v>
                </c:pt>
                <c:pt idx="6447">
                  <c:v>107.45</c:v>
                </c:pt>
                <c:pt idx="6448">
                  <c:v>107.46666666666667</c:v>
                </c:pt>
                <c:pt idx="6449">
                  <c:v>107.48333333333333</c:v>
                </c:pt>
                <c:pt idx="6450">
                  <c:v>107.5</c:v>
                </c:pt>
                <c:pt idx="6451">
                  <c:v>107.51666666666667</c:v>
                </c:pt>
                <c:pt idx="6452">
                  <c:v>107.53333333333333</c:v>
                </c:pt>
                <c:pt idx="6453">
                  <c:v>107.55</c:v>
                </c:pt>
                <c:pt idx="6454">
                  <c:v>107.56666666666666</c:v>
                </c:pt>
                <c:pt idx="6455">
                  <c:v>107.58333333333333</c:v>
                </c:pt>
                <c:pt idx="6456">
                  <c:v>107.6</c:v>
                </c:pt>
                <c:pt idx="6457">
                  <c:v>107.61666666666666</c:v>
                </c:pt>
                <c:pt idx="6458">
                  <c:v>107.63333333333334</c:v>
                </c:pt>
                <c:pt idx="6459">
                  <c:v>107.65</c:v>
                </c:pt>
                <c:pt idx="6460">
                  <c:v>107.66666666666667</c:v>
                </c:pt>
                <c:pt idx="6461">
                  <c:v>107.68333333333334</c:v>
                </c:pt>
                <c:pt idx="6462">
                  <c:v>107.7</c:v>
                </c:pt>
                <c:pt idx="6463">
                  <c:v>107.71666666666667</c:v>
                </c:pt>
                <c:pt idx="6464">
                  <c:v>107.73333333333333</c:v>
                </c:pt>
                <c:pt idx="6465">
                  <c:v>107.75</c:v>
                </c:pt>
                <c:pt idx="6466">
                  <c:v>107.76666666666667</c:v>
                </c:pt>
                <c:pt idx="6467">
                  <c:v>107.78333333333333</c:v>
                </c:pt>
                <c:pt idx="6468">
                  <c:v>107.8</c:v>
                </c:pt>
                <c:pt idx="6469">
                  <c:v>107.81666666666666</c:v>
                </c:pt>
                <c:pt idx="6470">
                  <c:v>107.83333333333333</c:v>
                </c:pt>
                <c:pt idx="6471">
                  <c:v>107.85</c:v>
                </c:pt>
                <c:pt idx="6472">
                  <c:v>107.86666666666666</c:v>
                </c:pt>
                <c:pt idx="6473">
                  <c:v>107.88333333333334</c:v>
                </c:pt>
                <c:pt idx="6474">
                  <c:v>107.9</c:v>
                </c:pt>
                <c:pt idx="6475">
                  <c:v>107.91666666666667</c:v>
                </c:pt>
                <c:pt idx="6476">
                  <c:v>107.93333333333334</c:v>
                </c:pt>
                <c:pt idx="6477">
                  <c:v>107.95</c:v>
                </c:pt>
                <c:pt idx="6478">
                  <c:v>107.96666666666667</c:v>
                </c:pt>
                <c:pt idx="6479">
                  <c:v>107.98333333333333</c:v>
                </c:pt>
                <c:pt idx="6480">
                  <c:v>108</c:v>
                </c:pt>
                <c:pt idx="6481">
                  <c:v>108.01666666666667</c:v>
                </c:pt>
                <c:pt idx="6482">
                  <c:v>108.03333333333333</c:v>
                </c:pt>
                <c:pt idx="6483">
                  <c:v>108.05</c:v>
                </c:pt>
                <c:pt idx="6484">
                  <c:v>108.06666666666666</c:v>
                </c:pt>
                <c:pt idx="6485">
                  <c:v>108.08333333333333</c:v>
                </c:pt>
                <c:pt idx="6486">
                  <c:v>108.1</c:v>
                </c:pt>
                <c:pt idx="6487">
                  <c:v>108.11666666666666</c:v>
                </c:pt>
                <c:pt idx="6488">
                  <c:v>108.13333333333334</c:v>
                </c:pt>
                <c:pt idx="6489">
                  <c:v>108.15</c:v>
                </c:pt>
                <c:pt idx="6490">
                  <c:v>108.16666666666667</c:v>
                </c:pt>
                <c:pt idx="6491">
                  <c:v>108.18333333333334</c:v>
                </c:pt>
                <c:pt idx="6492">
                  <c:v>108.2</c:v>
                </c:pt>
                <c:pt idx="6493">
                  <c:v>108.21666666666667</c:v>
                </c:pt>
                <c:pt idx="6494">
                  <c:v>108.23333333333333</c:v>
                </c:pt>
                <c:pt idx="6495">
                  <c:v>108.25</c:v>
                </c:pt>
                <c:pt idx="6496">
                  <c:v>108.26666666666667</c:v>
                </c:pt>
                <c:pt idx="6497">
                  <c:v>108.28333333333333</c:v>
                </c:pt>
                <c:pt idx="6498">
                  <c:v>108.3</c:v>
                </c:pt>
                <c:pt idx="6499">
                  <c:v>108.31666666666666</c:v>
                </c:pt>
                <c:pt idx="6500">
                  <c:v>108.33333333333333</c:v>
                </c:pt>
                <c:pt idx="6501">
                  <c:v>108.35</c:v>
                </c:pt>
                <c:pt idx="6502">
                  <c:v>108.36666666666666</c:v>
                </c:pt>
                <c:pt idx="6503">
                  <c:v>108.38333333333334</c:v>
                </c:pt>
                <c:pt idx="6504">
                  <c:v>108.4</c:v>
                </c:pt>
                <c:pt idx="6505">
                  <c:v>108.41666666666667</c:v>
                </c:pt>
                <c:pt idx="6506">
                  <c:v>108.43333333333334</c:v>
                </c:pt>
                <c:pt idx="6507">
                  <c:v>108.45</c:v>
                </c:pt>
                <c:pt idx="6508">
                  <c:v>108.46666666666667</c:v>
                </c:pt>
                <c:pt idx="6509">
                  <c:v>108.48333333333333</c:v>
                </c:pt>
                <c:pt idx="6510">
                  <c:v>108.5</c:v>
                </c:pt>
                <c:pt idx="6511">
                  <c:v>108.51666666666667</c:v>
                </c:pt>
                <c:pt idx="6512">
                  <c:v>108.53333333333333</c:v>
                </c:pt>
                <c:pt idx="6513">
                  <c:v>108.55</c:v>
                </c:pt>
                <c:pt idx="6514">
                  <c:v>108.56666666666666</c:v>
                </c:pt>
                <c:pt idx="6515">
                  <c:v>108.58333333333333</c:v>
                </c:pt>
                <c:pt idx="6516">
                  <c:v>108.6</c:v>
                </c:pt>
                <c:pt idx="6517">
                  <c:v>108.61666666666666</c:v>
                </c:pt>
                <c:pt idx="6518">
                  <c:v>108.63333333333334</c:v>
                </c:pt>
                <c:pt idx="6519">
                  <c:v>108.65</c:v>
                </c:pt>
                <c:pt idx="6520">
                  <c:v>108.66666666666667</c:v>
                </c:pt>
                <c:pt idx="6521">
                  <c:v>108.68333333333334</c:v>
                </c:pt>
                <c:pt idx="6522">
                  <c:v>108.7</c:v>
                </c:pt>
                <c:pt idx="6523">
                  <c:v>108.71666666666667</c:v>
                </c:pt>
                <c:pt idx="6524">
                  <c:v>108.73333333333333</c:v>
                </c:pt>
                <c:pt idx="6525">
                  <c:v>108.75</c:v>
                </c:pt>
                <c:pt idx="6526">
                  <c:v>108.76666666666667</c:v>
                </c:pt>
                <c:pt idx="6527">
                  <c:v>108.78333333333333</c:v>
                </c:pt>
                <c:pt idx="6528">
                  <c:v>108.8</c:v>
                </c:pt>
                <c:pt idx="6529">
                  <c:v>108.81666666666666</c:v>
                </c:pt>
                <c:pt idx="6530">
                  <c:v>108.83333333333333</c:v>
                </c:pt>
                <c:pt idx="6531">
                  <c:v>108.85</c:v>
                </c:pt>
                <c:pt idx="6532">
                  <c:v>108.86666666666666</c:v>
                </c:pt>
                <c:pt idx="6533">
                  <c:v>108.88333333333334</c:v>
                </c:pt>
                <c:pt idx="6534">
                  <c:v>108.9</c:v>
                </c:pt>
                <c:pt idx="6535">
                  <c:v>108.91666666666667</c:v>
                </c:pt>
                <c:pt idx="6536">
                  <c:v>108.93333333333334</c:v>
                </c:pt>
                <c:pt idx="6537">
                  <c:v>108.95</c:v>
                </c:pt>
                <c:pt idx="6538">
                  <c:v>108.96666666666667</c:v>
                </c:pt>
                <c:pt idx="6539">
                  <c:v>108.98333333333333</c:v>
                </c:pt>
                <c:pt idx="6540">
                  <c:v>109</c:v>
                </c:pt>
                <c:pt idx="6541">
                  <c:v>109.01666666666667</c:v>
                </c:pt>
                <c:pt idx="6542">
                  <c:v>109.03333333333333</c:v>
                </c:pt>
                <c:pt idx="6543">
                  <c:v>109.05</c:v>
                </c:pt>
                <c:pt idx="6544">
                  <c:v>109.06666666666666</c:v>
                </c:pt>
                <c:pt idx="6545">
                  <c:v>109.08333333333333</c:v>
                </c:pt>
                <c:pt idx="6546">
                  <c:v>109.1</c:v>
                </c:pt>
                <c:pt idx="6547">
                  <c:v>109.11666666666666</c:v>
                </c:pt>
                <c:pt idx="6548">
                  <c:v>109.13333333333334</c:v>
                </c:pt>
                <c:pt idx="6549">
                  <c:v>109.15</c:v>
                </c:pt>
                <c:pt idx="6550">
                  <c:v>109.16666666666667</c:v>
                </c:pt>
                <c:pt idx="6551">
                  <c:v>109.18333333333334</c:v>
                </c:pt>
                <c:pt idx="6552">
                  <c:v>109.2</c:v>
                </c:pt>
                <c:pt idx="6553">
                  <c:v>109.21666666666667</c:v>
                </c:pt>
                <c:pt idx="6554">
                  <c:v>109.23333333333333</c:v>
                </c:pt>
                <c:pt idx="6555">
                  <c:v>109.25</c:v>
                </c:pt>
                <c:pt idx="6556">
                  <c:v>109.26666666666667</c:v>
                </c:pt>
                <c:pt idx="6557">
                  <c:v>109.28333333333333</c:v>
                </c:pt>
                <c:pt idx="6558">
                  <c:v>109.3</c:v>
                </c:pt>
                <c:pt idx="6559">
                  <c:v>109.31666666666666</c:v>
                </c:pt>
                <c:pt idx="6560">
                  <c:v>109.33333333333333</c:v>
                </c:pt>
                <c:pt idx="6561">
                  <c:v>109.35</c:v>
                </c:pt>
                <c:pt idx="6562">
                  <c:v>109.36666666666666</c:v>
                </c:pt>
                <c:pt idx="6563">
                  <c:v>109.38333333333334</c:v>
                </c:pt>
                <c:pt idx="6564">
                  <c:v>109.4</c:v>
                </c:pt>
                <c:pt idx="6565">
                  <c:v>109.41666666666667</c:v>
                </c:pt>
                <c:pt idx="6566">
                  <c:v>109.43333333333334</c:v>
                </c:pt>
                <c:pt idx="6567">
                  <c:v>109.45</c:v>
                </c:pt>
                <c:pt idx="6568">
                  <c:v>109.46666666666667</c:v>
                </c:pt>
                <c:pt idx="6569">
                  <c:v>109.48333333333333</c:v>
                </c:pt>
                <c:pt idx="6570">
                  <c:v>109.5</c:v>
                </c:pt>
                <c:pt idx="6571">
                  <c:v>109.51666666666667</c:v>
                </c:pt>
                <c:pt idx="6572">
                  <c:v>109.53333333333333</c:v>
                </c:pt>
                <c:pt idx="6573">
                  <c:v>109.55</c:v>
                </c:pt>
                <c:pt idx="6574">
                  <c:v>109.56666666666666</c:v>
                </c:pt>
                <c:pt idx="6575">
                  <c:v>109.58333333333333</c:v>
                </c:pt>
                <c:pt idx="6576">
                  <c:v>109.6</c:v>
                </c:pt>
                <c:pt idx="6577">
                  <c:v>109.61666666666666</c:v>
                </c:pt>
                <c:pt idx="6578">
                  <c:v>109.63333333333334</c:v>
                </c:pt>
                <c:pt idx="6579">
                  <c:v>109.65</c:v>
                </c:pt>
                <c:pt idx="6580">
                  <c:v>109.66666666666667</c:v>
                </c:pt>
                <c:pt idx="6581">
                  <c:v>109.68333333333334</c:v>
                </c:pt>
                <c:pt idx="6582">
                  <c:v>109.7</c:v>
                </c:pt>
                <c:pt idx="6583">
                  <c:v>109.71666666666667</c:v>
                </c:pt>
                <c:pt idx="6584">
                  <c:v>109.73333333333333</c:v>
                </c:pt>
                <c:pt idx="6585">
                  <c:v>109.75</c:v>
                </c:pt>
                <c:pt idx="6586">
                  <c:v>109.76666666666667</c:v>
                </c:pt>
                <c:pt idx="6587">
                  <c:v>109.78333333333333</c:v>
                </c:pt>
                <c:pt idx="6588">
                  <c:v>109.8</c:v>
                </c:pt>
                <c:pt idx="6589">
                  <c:v>109.81666666666666</c:v>
                </c:pt>
                <c:pt idx="6590">
                  <c:v>109.83333333333333</c:v>
                </c:pt>
                <c:pt idx="6591">
                  <c:v>109.85</c:v>
                </c:pt>
                <c:pt idx="6592">
                  <c:v>109.86666666666666</c:v>
                </c:pt>
                <c:pt idx="6593">
                  <c:v>109.88333333333334</c:v>
                </c:pt>
                <c:pt idx="6594">
                  <c:v>109.9</c:v>
                </c:pt>
                <c:pt idx="6595">
                  <c:v>109.91666666666667</c:v>
                </c:pt>
                <c:pt idx="6596">
                  <c:v>109.93333333333334</c:v>
                </c:pt>
                <c:pt idx="6597">
                  <c:v>109.95</c:v>
                </c:pt>
                <c:pt idx="6598">
                  <c:v>109.96666666666667</c:v>
                </c:pt>
                <c:pt idx="6599">
                  <c:v>109.98333333333333</c:v>
                </c:pt>
                <c:pt idx="6600">
                  <c:v>110</c:v>
                </c:pt>
                <c:pt idx="6601">
                  <c:v>110.01666666666667</c:v>
                </c:pt>
                <c:pt idx="6602">
                  <c:v>110.03333333333333</c:v>
                </c:pt>
                <c:pt idx="6603">
                  <c:v>110.05</c:v>
                </c:pt>
                <c:pt idx="6604">
                  <c:v>110.06666666666666</c:v>
                </c:pt>
                <c:pt idx="6605">
                  <c:v>110.08333333333333</c:v>
                </c:pt>
                <c:pt idx="6606">
                  <c:v>110.1</c:v>
                </c:pt>
                <c:pt idx="6607">
                  <c:v>110.11666666666666</c:v>
                </c:pt>
                <c:pt idx="6608">
                  <c:v>110.13333333333334</c:v>
                </c:pt>
                <c:pt idx="6609">
                  <c:v>110.15</c:v>
                </c:pt>
                <c:pt idx="6610">
                  <c:v>110.16666666666667</c:v>
                </c:pt>
                <c:pt idx="6611">
                  <c:v>110.18333333333334</c:v>
                </c:pt>
                <c:pt idx="6612">
                  <c:v>110.2</c:v>
                </c:pt>
                <c:pt idx="6613">
                  <c:v>110.21666666666667</c:v>
                </c:pt>
                <c:pt idx="6614">
                  <c:v>110.23333333333333</c:v>
                </c:pt>
                <c:pt idx="6615">
                  <c:v>110.25</c:v>
                </c:pt>
                <c:pt idx="6616">
                  <c:v>110.26666666666667</c:v>
                </c:pt>
                <c:pt idx="6617">
                  <c:v>110.28333333333333</c:v>
                </c:pt>
                <c:pt idx="6618">
                  <c:v>110.3</c:v>
                </c:pt>
                <c:pt idx="6619">
                  <c:v>110.31666666666666</c:v>
                </c:pt>
                <c:pt idx="6620">
                  <c:v>110.33333333333333</c:v>
                </c:pt>
                <c:pt idx="6621">
                  <c:v>110.35</c:v>
                </c:pt>
                <c:pt idx="6622">
                  <c:v>110.36666666666666</c:v>
                </c:pt>
                <c:pt idx="6623">
                  <c:v>110.38333333333334</c:v>
                </c:pt>
                <c:pt idx="6624">
                  <c:v>110.4</c:v>
                </c:pt>
                <c:pt idx="6625">
                  <c:v>110.41666666666667</c:v>
                </c:pt>
                <c:pt idx="6626">
                  <c:v>110.43333333333334</c:v>
                </c:pt>
                <c:pt idx="6627">
                  <c:v>110.45</c:v>
                </c:pt>
                <c:pt idx="6628">
                  <c:v>110.46666666666667</c:v>
                </c:pt>
                <c:pt idx="6629">
                  <c:v>110.48333333333333</c:v>
                </c:pt>
                <c:pt idx="6630">
                  <c:v>110.5</c:v>
                </c:pt>
                <c:pt idx="6631">
                  <c:v>110.51666666666667</c:v>
                </c:pt>
                <c:pt idx="6632">
                  <c:v>110.53333333333333</c:v>
                </c:pt>
                <c:pt idx="6633">
                  <c:v>110.55</c:v>
                </c:pt>
                <c:pt idx="6634">
                  <c:v>110.56666666666666</c:v>
                </c:pt>
                <c:pt idx="6635">
                  <c:v>110.58333333333333</c:v>
                </c:pt>
                <c:pt idx="6636">
                  <c:v>110.6</c:v>
                </c:pt>
                <c:pt idx="6637">
                  <c:v>110.61666666666666</c:v>
                </c:pt>
                <c:pt idx="6638">
                  <c:v>110.63333333333334</c:v>
                </c:pt>
                <c:pt idx="6639">
                  <c:v>110.65</c:v>
                </c:pt>
                <c:pt idx="6640">
                  <c:v>110.66666666666667</c:v>
                </c:pt>
                <c:pt idx="6641">
                  <c:v>110.68333333333334</c:v>
                </c:pt>
                <c:pt idx="6642">
                  <c:v>110.7</c:v>
                </c:pt>
                <c:pt idx="6643">
                  <c:v>110.71666666666667</c:v>
                </c:pt>
                <c:pt idx="6644">
                  <c:v>110.73333333333333</c:v>
                </c:pt>
                <c:pt idx="6645">
                  <c:v>110.75</c:v>
                </c:pt>
                <c:pt idx="6646">
                  <c:v>110.76666666666667</c:v>
                </c:pt>
                <c:pt idx="6647">
                  <c:v>110.78333333333333</c:v>
                </c:pt>
                <c:pt idx="6648">
                  <c:v>110.8</c:v>
                </c:pt>
                <c:pt idx="6649">
                  <c:v>110.81666666666666</c:v>
                </c:pt>
                <c:pt idx="6650">
                  <c:v>110.83333333333333</c:v>
                </c:pt>
                <c:pt idx="6651">
                  <c:v>110.85</c:v>
                </c:pt>
                <c:pt idx="6652">
                  <c:v>110.86666666666666</c:v>
                </c:pt>
                <c:pt idx="6653">
                  <c:v>110.88333333333334</c:v>
                </c:pt>
                <c:pt idx="6654">
                  <c:v>110.9</c:v>
                </c:pt>
                <c:pt idx="6655">
                  <c:v>110.91666666666667</c:v>
                </c:pt>
                <c:pt idx="6656">
                  <c:v>110.93333333333334</c:v>
                </c:pt>
                <c:pt idx="6657">
                  <c:v>110.95</c:v>
                </c:pt>
                <c:pt idx="6658">
                  <c:v>110.96666666666667</c:v>
                </c:pt>
                <c:pt idx="6659">
                  <c:v>110.98333333333333</c:v>
                </c:pt>
                <c:pt idx="6660">
                  <c:v>111</c:v>
                </c:pt>
                <c:pt idx="6661">
                  <c:v>111.01666666666667</c:v>
                </c:pt>
                <c:pt idx="6662">
                  <c:v>111.03333333333333</c:v>
                </c:pt>
                <c:pt idx="6663">
                  <c:v>111.05</c:v>
                </c:pt>
                <c:pt idx="6664">
                  <c:v>111.06666666666666</c:v>
                </c:pt>
                <c:pt idx="6665">
                  <c:v>111.08333333333333</c:v>
                </c:pt>
                <c:pt idx="6666">
                  <c:v>111.1</c:v>
                </c:pt>
                <c:pt idx="6667">
                  <c:v>111.11666666666666</c:v>
                </c:pt>
                <c:pt idx="6668">
                  <c:v>111.13333333333334</c:v>
                </c:pt>
                <c:pt idx="6669">
                  <c:v>111.15</c:v>
                </c:pt>
                <c:pt idx="6670">
                  <c:v>111.16666666666667</c:v>
                </c:pt>
                <c:pt idx="6671">
                  <c:v>111.18333333333334</c:v>
                </c:pt>
                <c:pt idx="6672">
                  <c:v>111.2</c:v>
                </c:pt>
                <c:pt idx="6673">
                  <c:v>111.21666666666667</c:v>
                </c:pt>
                <c:pt idx="6674">
                  <c:v>111.23333333333333</c:v>
                </c:pt>
                <c:pt idx="6675">
                  <c:v>111.25</c:v>
                </c:pt>
                <c:pt idx="6676">
                  <c:v>111.26666666666667</c:v>
                </c:pt>
                <c:pt idx="6677">
                  <c:v>111.28333333333333</c:v>
                </c:pt>
                <c:pt idx="6678">
                  <c:v>111.3</c:v>
                </c:pt>
                <c:pt idx="6679">
                  <c:v>111.31666666666666</c:v>
                </c:pt>
                <c:pt idx="6680">
                  <c:v>111.33333333333333</c:v>
                </c:pt>
                <c:pt idx="6681">
                  <c:v>111.35</c:v>
                </c:pt>
                <c:pt idx="6682">
                  <c:v>111.36666666666666</c:v>
                </c:pt>
                <c:pt idx="6683">
                  <c:v>111.38333333333334</c:v>
                </c:pt>
                <c:pt idx="6684">
                  <c:v>111.4</c:v>
                </c:pt>
                <c:pt idx="6685">
                  <c:v>111.41666666666667</c:v>
                </c:pt>
                <c:pt idx="6686">
                  <c:v>111.43333333333334</c:v>
                </c:pt>
                <c:pt idx="6687">
                  <c:v>111.45</c:v>
                </c:pt>
                <c:pt idx="6688">
                  <c:v>111.46666666666667</c:v>
                </c:pt>
                <c:pt idx="6689">
                  <c:v>111.48333333333333</c:v>
                </c:pt>
                <c:pt idx="6690">
                  <c:v>111.5</c:v>
                </c:pt>
                <c:pt idx="6691">
                  <c:v>111.51666666666667</c:v>
                </c:pt>
                <c:pt idx="6692">
                  <c:v>111.53333333333333</c:v>
                </c:pt>
                <c:pt idx="6693">
                  <c:v>111.55</c:v>
                </c:pt>
                <c:pt idx="6694">
                  <c:v>111.56666666666666</c:v>
                </c:pt>
                <c:pt idx="6695">
                  <c:v>111.58333333333333</c:v>
                </c:pt>
                <c:pt idx="6696">
                  <c:v>111.6</c:v>
                </c:pt>
                <c:pt idx="6697">
                  <c:v>111.61666666666666</c:v>
                </c:pt>
                <c:pt idx="6698">
                  <c:v>111.63333333333334</c:v>
                </c:pt>
                <c:pt idx="6699">
                  <c:v>111.65</c:v>
                </c:pt>
                <c:pt idx="6700">
                  <c:v>111.66666666666667</c:v>
                </c:pt>
                <c:pt idx="6701">
                  <c:v>111.68333333333334</c:v>
                </c:pt>
                <c:pt idx="6702">
                  <c:v>111.7</c:v>
                </c:pt>
                <c:pt idx="6703">
                  <c:v>111.71666666666667</c:v>
                </c:pt>
                <c:pt idx="6704">
                  <c:v>111.73333333333333</c:v>
                </c:pt>
                <c:pt idx="6705">
                  <c:v>111.75</c:v>
                </c:pt>
                <c:pt idx="6706">
                  <c:v>111.76666666666667</c:v>
                </c:pt>
                <c:pt idx="6707">
                  <c:v>111.78333333333333</c:v>
                </c:pt>
                <c:pt idx="6708">
                  <c:v>111.8</c:v>
                </c:pt>
                <c:pt idx="6709">
                  <c:v>111.81666666666666</c:v>
                </c:pt>
                <c:pt idx="6710">
                  <c:v>111.83333333333333</c:v>
                </c:pt>
                <c:pt idx="6711">
                  <c:v>111.85</c:v>
                </c:pt>
                <c:pt idx="6712">
                  <c:v>111.86666666666666</c:v>
                </c:pt>
                <c:pt idx="6713">
                  <c:v>111.88333333333334</c:v>
                </c:pt>
                <c:pt idx="6714">
                  <c:v>111.9</c:v>
                </c:pt>
                <c:pt idx="6715">
                  <c:v>111.91666666666667</c:v>
                </c:pt>
                <c:pt idx="6716">
                  <c:v>111.93333333333334</c:v>
                </c:pt>
                <c:pt idx="6717">
                  <c:v>111.95</c:v>
                </c:pt>
                <c:pt idx="6718">
                  <c:v>111.96666666666667</c:v>
                </c:pt>
                <c:pt idx="6719">
                  <c:v>111.98333333333333</c:v>
                </c:pt>
                <c:pt idx="6720">
                  <c:v>112</c:v>
                </c:pt>
                <c:pt idx="6721">
                  <c:v>112.01666666666667</c:v>
                </c:pt>
                <c:pt idx="6722">
                  <c:v>112.03333333333333</c:v>
                </c:pt>
                <c:pt idx="6723">
                  <c:v>112.05</c:v>
                </c:pt>
                <c:pt idx="6724">
                  <c:v>112.06666666666666</c:v>
                </c:pt>
                <c:pt idx="6725">
                  <c:v>112.08333333333333</c:v>
                </c:pt>
                <c:pt idx="6726">
                  <c:v>112.1</c:v>
                </c:pt>
                <c:pt idx="6727">
                  <c:v>112.11666666666666</c:v>
                </c:pt>
                <c:pt idx="6728">
                  <c:v>112.13333333333334</c:v>
                </c:pt>
                <c:pt idx="6729">
                  <c:v>112.15</c:v>
                </c:pt>
                <c:pt idx="6730">
                  <c:v>112.16666666666667</c:v>
                </c:pt>
                <c:pt idx="6731">
                  <c:v>112.18333333333334</c:v>
                </c:pt>
                <c:pt idx="6732">
                  <c:v>112.2</c:v>
                </c:pt>
                <c:pt idx="6733">
                  <c:v>112.21666666666667</c:v>
                </c:pt>
                <c:pt idx="6734">
                  <c:v>112.23333333333333</c:v>
                </c:pt>
                <c:pt idx="6735">
                  <c:v>112.25</c:v>
                </c:pt>
                <c:pt idx="6736">
                  <c:v>112.26666666666667</c:v>
                </c:pt>
                <c:pt idx="6737">
                  <c:v>112.28333333333333</c:v>
                </c:pt>
                <c:pt idx="6738">
                  <c:v>112.3</c:v>
                </c:pt>
                <c:pt idx="6739">
                  <c:v>112.31666666666666</c:v>
                </c:pt>
                <c:pt idx="6740">
                  <c:v>112.33333333333333</c:v>
                </c:pt>
                <c:pt idx="6741">
                  <c:v>112.35</c:v>
                </c:pt>
                <c:pt idx="6742">
                  <c:v>112.36666666666666</c:v>
                </c:pt>
                <c:pt idx="6743">
                  <c:v>112.38333333333334</c:v>
                </c:pt>
                <c:pt idx="6744">
                  <c:v>112.4</c:v>
                </c:pt>
                <c:pt idx="6745">
                  <c:v>112.41666666666667</c:v>
                </c:pt>
                <c:pt idx="6746">
                  <c:v>112.43333333333334</c:v>
                </c:pt>
                <c:pt idx="6747">
                  <c:v>112.45</c:v>
                </c:pt>
                <c:pt idx="6748">
                  <c:v>112.46666666666667</c:v>
                </c:pt>
                <c:pt idx="6749">
                  <c:v>112.48333333333333</c:v>
                </c:pt>
                <c:pt idx="6750">
                  <c:v>112.5</c:v>
                </c:pt>
                <c:pt idx="6751">
                  <c:v>112.51666666666667</c:v>
                </c:pt>
                <c:pt idx="6752">
                  <c:v>112.53333333333333</c:v>
                </c:pt>
                <c:pt idx="6753">
                  <c:v>112.55</c:v>
                </c:pt>
                <c:pt idx="6754">
                  <c:v>112.56666666666666</c:v>
                </c:pt>
                <c:pt idx="6755">
                  <c:v>112.58333333333333</c:v>
                </c:pt>
                <c:pt idx="6756">
                  <c:v>112.6</c:v>
                </c:pt>
                <c:pt idx="6757">
                  <c:v>112.61666666666666</c:v>
                </c:pt>
                <c:pt idx="6758">
                  <c:v>112.63333333333334</c:v>
                </c:pt>
                <c:pt idx="6759">
                  <c:v>112.65</c:v>
                </c:pt>
                <c:pt idx="6760">
                  <c:v>112.66666666666667</c:v>
                </c:pt>
                <c:pt idx="6761">
                  <c:v>112.68333333333334</c:v>
                </c:pt>
                <c:pt idx="6762">
                  <c:v>112.7</c:v>
                </c:pt>
                <c:pt idx="6763">
                  <c:v>112.71666666666667</c:v>
                </c:pt>
                <c:pt idx="6764">
                  <c:v>112.73333333333333</c:v>
                </c:pt>
                <c:pt idx="6765">
                  <c:v>112.75</c:v>
                </c:pt>
                <c:pt idx="6766">
                  <c:v>112.76666666666667</c:v>
                </c:pt>
                <c:pt idx="6767">
                  <c:v>112.78333333333333</c:v>
                </c:pt>
                <c:pt idx="6768">
                  <c:v>112.8</c:v>
                </c:pt>
                <c:pt idx="6769">
                  <c:v>112.81666666666666</c:v>
                </c:pt>
                <c:pt idx="6770">
                  <c:v>112.83333333333333</c:v>
                </c:pt>
                <c:pt idx="6771">
                  <c:v>112.85</c:v>
                </c:pt>
                <c:pt idx="6772">
                  <c:v>112.86666666666666</c:v>
                </c:pt>
                <c:pt idx="6773">
                  <c:v>112.88333333333334</c:v>
                </c:pt>
                <c:pt idx="6774">
                  <c:v>112.9</c:v>
                </c:pt>
                <c:pt idx="6775">
                  <c:v>112.91666666666667</c:v>
                </c:pt>
                <c:pt idx="6776">
                  <c:v>112.93333333333334</c:v>
                </c:pt>
                <c:pt idx="6777">
                  <c:v>112.95</c:v>
                </c:pt>
                <c:pt idx="6778">
                  <c:v>112.96666666666667</c:v>
                </c:pt>
                <c:pt idx="6779">
                  <c:v>112.98333333333333</c:v>
                </c:pt>
                <c:pt idx="6780">
                  <c:v>113</c:v>
                </c:pt>
                <c:pt idx="6781">
                  <c:v>113.01666666666667</c:v>
                </c:pt>
                <c:pt idx="6782">
                  <c:v>113.03333333333333</c:v>
                </c:pt>
                <c:pt idx="6783">
                  <c:v>113.05</c:v>
                </c:pt>
                <c:pt idx="6784">
                  <c:v>113.06666666666666</c:v>
                </c:pt>
                <c:pt idx="6785">
                  <c:v>113.08333333333333</c:v>
                </c:pt>
                <c:pt idx="6786">
                  <c:v>113.1</c:v>
                </c:pt>
                <c:pt idx="6787">
                  <c:v>113.11666666666666</c:v>
                </c:pt>
                <c:pt idx="6788">
                  <c:v>113.13333333333334</c:v>
                </c:pt>
                <c:pt idx="6789">
                  <c:v>113.15</c:v>
                </c:pt>
                <c:pt idx="6790">
                  <c:v>113.16666666666667</c:v>
                </c:pt>
                <c:pt idx="6791">
                  <c:v>113.18333333333334</c:v>
                </c:pt>
                <c:pt idx="6792">
                  <c:v>113.2</c:v>
                </c:pt>
                <c:pt idx="6793">
                  <c:v>113.21666666666667</c:v>
                </c:pt>
                <c:pt idx="6794">
                  <c:v>113.23333333333333</c:v>
                </c:pt>
                <c:pt idx="6795">
                  <c:v>113.25</c:v>
                </c:pt>
                <c:pt idx="6796">
                  <c:v>113.26666666666667</c:v>
                </c:pt>
                <c:pt idx="6797">
                  <c:v>113.28333333333333</c:v>
                </c:pt>
                <c:pt idx="6798">
                  <c:v>113.3</c:v>
                </c:pt>
                <c:pt idx="6799">
                  <c:v>113.31666666666666</c:v>
                </c:pt>
                <c:pt idx="6800">
                  <c:v>113.33333333333333</c:v>
                </c:pt>
                <c:pt idx="6801">
                  <c:v>113.35</c:v>
                </c:pt>
                <c:pt idx="6802">
                  <c:v>113.36666666666666</c:v>
                </c:pt>
                <c:pt idx="6803">
                  <c:v>113.38333333333334</c:v>
                </c:pt>
                <c:pt idx="6804">
                  <c:v>113.4</c:v>
                </c:pt>
                <c:pt idx="6805">
                  <c:v>113.41666666666667</c:v>
                </c:pt>
                <c:pt idx="6806">
                  <c:v>113.43333333333334</c:v>
                </c:pt>
                <c:pt idx="6807">
                  <c:v>113.45</c:v>
                </c:pt>
                <c:pt idx="6808">
                  <c:v>113.46666666666667</c:v>
                </c:pt>
                <c:pt idx="6809">
                  <c:v>113.48333333333333</c:v>
                </c:pt>
                <c:pt idx="6810">
                  <c:v>113.5</c:v>
                </c:pt>
                <c:pt idx="6811">
                  <c:v>113.51666666666667</c:v>
                </c:pt>
                <c:pt idx="6812">
                  <c:v>113.53333333333333</c:v>
                </c:pt>
                <c:pt idx="6813">
                  <c:v>113.55</c:v>
                </c:pt>
                <c:pt idx="6814">
                  <c:v>113.56666666666666</c:v>
                </c:pt>
                <c:pt idx="6815">
                  <c:v>113.58333333333333</c:v>
                </c:pt>
                <c:pt idx="6816">
                  <c:v>113.6</c:v>
                </c:pt>
                <c:pt idx="6817">
                  <c:v>113.61666666666666</c:v>
                </c:pt>
                <c:pt idx="6818">
                  <c:v>113.63333333333334</c:v>
                </c:pt>
                <c:pt idx="6819">
                  <c:v>113.65</c:v>
                </c:pt>
                <c:pt idx="6820">
                  <c:v>113.66666666666667</c:v>
                </c:pt>
                <c:pt idx="6821">
                  <c:v>113.68333333333334</c:v>
                </c:pt>
                <c:pt idx="6822">
                  <c:v>113.7</c:v>
                </c:pt>
                <c:pt idx="6823">
                  <c:v>113.71666666666667</c:v>
                </c:pt>
                <c:pt idx="6824">
                  <c:v>113.73333333333333</c:v>
                </c:pt>
                <c:pt idx="6825">
                  <c:v>113.75</c:v>
                </c:pt>
                <c:pt idx="6826">
                  <c:v>113.76666666666667</c:v>
                </c:pt>
                <c:pt idx="6827">
                  <c:v>113.78333333333333</c:v>
                </c:pt>
                <c:pt idx="6828">
                  <c:v>113.8</c:v>
                </c:pt>
                <c:pt idx="6829">
                  <c:v>113.81666666666666</c:v>
                </c:pt>
                <c:pt idx="6830">
                  <c:v>113.83333333333333</c:v>
                </c:pt>
                <c:pt idx="6831">
                  <c:v>113.85</c:v>
                </c:pt>
                <c:pt idx="6832">
                  <c:v>113.86666666666666</c:v>
                </c:pt>
                <c:pt idx="6833">
                  <c:v>113.88333333333334</c:v>
                </c:pt>
                <c:pt idx="6834">
                  <c:v>113.9</c:v>
                </c:pt>
                <c:pt idx="6835">
                  <c:v>113.91666666666667</c:v>
                </c:pt>
                <c:pt idx="6836">
                  <c:v>113.93333333333334</c:v>
                </c:pt>
                <c:pt idx="6837">
                  <c:v>113.95</c:v>
                </c:pt>
                <c:pt idx="6838">
                  <c:v>113.96666666666667</c:v>
                </c:pt>
                <c:pt idx="6839">
                  <c:v>113.98333333333333</c:v>
                </c:pt>
                <c:pt idx="6840">
                  <c:v>114</c:v>
                </c:pt>
                <c:pt idx="6841">
                  <c:v>114.01666666666667</c:v>
                </c:pt>
                <c:pt idx="6842">
                  <c:v>114.03333333333333</c:v>
                </c:pt>
                <c:pt idx="6843">
                  <c:v>114.05</c:v>
                </c:pt>
                <c:pt idx="6844">
                  <c:v>114.06666666666666</c:v>
                </c:pt>
                <c:pt idx="6845">
                  <c:v>114.08333333333333</c:v>
                </c:pt>
                <c:pt idx="6846">
                  <c:v>114.1</c:v>
                </c:pt>
                <c:pt idx="6847">
                  <c:v>114.11666666666666</c:v>
                </c:pt>
                <c:pt idx="6848">
                  <c:v>114.13333333333334</c:v>
                </c:pt>
                <c:pt idx="6849">
                  <c:v>114.15</c:v>
                </c:pt>
                <c:pt idx="6850">
                  <c:v>114.16666666666667</c:v>
                </c:pt>
                <c:pt idx="6851">
                  <c:v>114.18333333333334</c:v>
                </c:pt>
                <c:pt idx="6852">
                  <c:v>114.2</c:v>
                </c:pt>
                <c:pt idx="6853">
                  <c:v>114.21666666666667</c:v>
                </c:pt>
                <c:pt idx="6854">
                  <c:v>114.23333333333333</c:v>
                </c:pt>
                <c:pt idx="6855">
                  <c:v>114.25</c:v>
                </c:pt>
                <c:pt idx="6856">
                  <c:v>114.26666666666667</c:v>
                </c:pt>
                <c:pt idx="6857">
                  <c:v>114.28333333333333</c:v>
                </c:pt>
                <c:pt idx="6858">
                  <c:v>114.3</c:v>
                </c:pt>
                <c:pt idx="6859">
                  <c:v>114.31666666666666</c:v>
                </c:pt>
                <c:pt idx="6860">
                  <c:v>114.33333333333333</c:v>
                </c:pt>
                <c:pt idx="6861">
                  <c:v>114.35</c:v>
                </c:pt>
                <c:pt idx="6862">
                  <c:v>114.36666666666666</c:v>
                </c:pt>
                <c:pt idx="6863">
                  <c:v>114.38333333333334</c:v>
                </c:pt>
                <c:pt idx="6864">
                  <c:v>114.4</c:v>
                </c:pt>
                <c:pt idx="6865">
                  <c:v>114.41666666666667</c:v>
                </c:pt>
                <c:pt idx="6866">
                  <c:v>114.43333333333334</c:v>
                </c:pt>
                <c:pt idx="6867">
                  <c:v>114.45</c:v>
                </c:pt>
                <c:pt idx="6868">
                  <c:v>114.46666666666667</c:v>
                </c:pt>
                <c:pt idx="6869">
                  <c:v>114.48333333333333</c:v>
                </c:pt>
                <c:pt idx="6870">
                  <c:v>114.5</c:v>
                </c:pt>
                <c:pt idx="6871">
                  <c:v>114.51666666666667</c:v>
                </c:pt>
                <c:pt idx="6872">
                  <c:v>114.53333333333333</c:v>
                </c:pt>
                <c:pt idx="6873">
                  <c:v>114.55</c:v>
                </c:pt>
                <c:pt idx="6874">
                  <c:v>114.56666666666666</c:v>
                </c:pt>
                <c:pt idx="6875">
                  <c:v>114.58333333333333</c:v>
                </c:pt>
                <c:pt idx="6876">
                  <c:v>114.6</c:v>
                </c:pt>
                <c:pt idx="6877">
                  <c:v>114.61666666666666</c:v>
                </c:pt>
                <c:pt idx="6878">
                  <c:v>114.63333333333334</c:v>
                </c:pt>
                <c:pt idx="6879">
                  <c:v>114.65</c:v>
                </c:pt>
                <c:pt idx="6880">
                  <c:v>114.66666666666667</c:v>
                </c:pt>
                <c:pt idx="6881">
                  <c:v>114.68333333333334</c:v>
                </c:pt>
                <c:pt idx="6882">
                  <c:v>114.7</c:v>
                </c:pt>
                <c:pt idx="6883">
                  <c:v>114.71666666666667</c:v>
                </c:pt>
                <c:pt idx="6884">
                  <c:v>114.73333333333333</c:v>
                </c:pt>
                <c:pt idx="6885">
                  <c:v>114.75</c:v>
                </c:pt>
                <c:pt idx="6886">
                  <c:v>114.76666666666667</c:v>
                </c:pt>
                <c:pt idx="6887">
                  <c:v>114.78333333333333</c:v>
                </c:pt>
                <c:pt idx="6888">
                  <c:v>114.8</c:v>
                </c:pt>
                <c:pt idx="6889">
                  <c:v>114.81666666666666</c:v>
                </c:pt>
                <c:pt idx="6890">
                  <c:v>114.83333333333333</c:v>
                </c:pt>
                <c:pt idx="6891">
                  <c:v>114.85</c:v>
                </c:pt>
                <c:pt idx="6892">
                  <c:v>114.86666666666666</c:v>
                </c:pt>
                <c:pt idx="6893">
                  <c:v>114.88333333333334</c:v>
                </c:pt>
                <c:pt idx="6894">
                  <c:v>114.9</c:v>
                </c:pt>
                <c:pt idx="6895">
                  <c:v>114.91666666666667</c:v>
                </c:pt>
                <c:pt idx="6896">
                  <c:v>114.93333333333334</c:v>
                </c:pt>
                <c:pt idx="6897">
                  <c:v>114.95</c:v>
                </c:pt>
                <c:pt idx="6898">
                  <c:v>114.96666666666667</c:v>
                </c:pt>
                <c:pt idx="6899">
                  <c:v>114.98333333333333</c:v>
                </c:pt>
                <c:pt idx="6900">
                  <c:v>115</c:v>
                </c:pt>
                <c:pt idx="6901">
                  <c:v>115.01666666666667</c:v>
                </c:pt>
                <c:pt idx="6902">
                  <c:v>115.03333333333333</c:v>
                </c:pt>
                <c:pt idx="6903">
                  <c:v>115.05</c:v>
                </c:pt>
                <c:pt idx="6904">
                  <c:v>115.06666666666666</c:v>
                </c:pt>
                <c:pt idx="6905">
                  <c:v>115.08333333333333</c:v>
                </c:pt>
                <c:pt idx="6906">
                  <c:v>115.1</c:v>
                </c:pt>
                <c:pt idx="6907">
                  <c:v>115.11666666666666</c:v>
                </c:pt>
                <c:pt idx="6908">
                  <c:v>115.13333333333334</c:v>
                </c:pt>
                <c:pt idx="6909">
                  <c:v>115.15</c:v>
                </c:pt>
                <c:pt idx="6910">
                  <c:v>115.16666666666667</c:v>
                </c:pt>
                <c:pt idx="6911">
                  <c:v>115.18333333333334</c:v>
                </c:pt>
                <c:pt idx="6912">
                  <c:v>115.2</c:v>
                </c:pt>
                <c:pt idx="6913">
                  <c:v>115.21666666666667</c:v>
                </c:pt>
                <c:pt idx="6914">
                  <c:v>115.23333333333333</c:v>
                </c:pt>
                <c:pt idx="6915">
                  <c:v>115.25</c:v>
                </c:pt>
                <c:pt idx="6916">
                  <c:v>115.26666666666667</c:v>
                </c:pt>
                <c:pt idx="6917">
                  <c:v>115.28333333333333</c:v>
                </c:pt>
                <c:pt idx="6918">
                  <c:v>115.3</c:v>
                </c:pt>
                <c:pt idx="6919">
                  <c:v>115.31666666666666</c:v>
                </c:pt>
                <c:pt idx="6920">
                  <c:v>115.33333333333333</c:v>
                </c:pt>
                <c:pt idx="6921">
                  <c:v>115.35</c:v>
                </c:pt>
                <c:pt idx="6922">
                  <c:v>115.36666666666666</c:v>
                </c:pt>
                <c:pt idx="6923">
                  <c:v>115.38333333333334</c:v>
                </c:pt>
                <c:pt idx="6924">
                  <c:v>115.4</c:v>
                </c:pt>
                <c:pt idx="6925">
                  <c:v>115.41666666666667</c:v>
                </c:pt>
                <c:pt idx="6926">
                  <c:v>115.43333333333334</c:v>
                </c:pt>
                <c:pt idx="6927">
                  <c:v>115.45</c:v>
                </c:pt>
                <c:pt idx="6928">
                  <c:v>115.46666666666667</c:v>
                </c:pt>
                <c:pt idx="6929">
                  <c:v>115.48333333333333</c:v>
                </c:pt>
                <c:pt idx="6930">
                  <c:v>115.5</c:v>
                </c:pt>
                <c:pt idx="6931">
                  <c:v>115.51666666666667</c:v>
                </c:pt>
                <c:pt idx="6932">
                  <c:v>115.53333333333333</c:v>
                </c:pt>
                <c:pt idx="6933">
                  <c:v>115.55</c:v>
                </c:pt>
                <c:pt idx="6934">
                  <c:v>115.56666666666666</c:v>
                </c:pt>
                <c:pt idx="6935">
                  <c:v>115.58333333333333</c:v>
                </c:pt>
                <c:pt idx="6936">
                  <c:v>115.6</c:v>
                </c:pt>
                <c:pt idx="6937">
                  <c:v>115.61666666666666</c:v>
                </c:pt>
                <c:pt idx="6938">
                  <c:v>115.63333333333334</c:v>
                </c:pt>
                <c:pt idx="6939">
                  <c:v>115.65</c:v>
                </c:pt>
                <c:pt idx="6940">
                  <c:v>115.66666666666667</c:v>
                </c:pt>
                <c:pt idx="6941">
                  <c:v>115.68333333333334</c:v>
                </c:pt>
                <c:pt idx="6942">
                  <c:v>115.7</c:v>
                </c:pt>
                <c:pt idx="6943">
                  <c:v>115.71666666666667</c:v>
                </c:pt>
                <c:pt idx="6944">
                  <c:v>115.73333333333333</c:v>
                </c:pt>
                <c:pt idx="6945">
                  <c:v>115.75</c:v>
                </c:pt>
                <c:pt idx="6946">
                  <c:v>115.76666666666667</c:v>
                </c:pt>
                <c:pt idx="6947">
                  <c:v>115.78333333333333</c:v>
                </c:pt>
                <c:pt idx="6948">
                  <c:v>115.8</c:v>
                </c:pt>
                <c:pt idx="6949">
                  <c:v>115.81666666666666</c:v>
                </c:pt>
                <c:pt idx="6950">
                  <c:v>115.83333333333333</c:v>
                </c:pt>
                <c:pt idx="6951">
                  <c:v>115.85</c:v>
                </c:pt>
                <c:pt idx="6952">
                  <c:v>115.86666666666666</c:v>
                </c:pt>
                <c:pt idx="6953">
                  <c:v>115.88333333333334</c:v>
                </c:pt>
                <c:pt idx="6954">
                  <c:v>115.9</c:v>
                </c:pt>
                <c:pt idx="6955">
                  <c:v>115.91666666666667</c:v>
                </c:pt>
                <c:pt idx="6956">
                  <c:v>115.93333333333334</c:v>
                </c:pt>
                <c:pt idx="6957">
                  <c:v>115.95</c:v>
                </c:pt>
                <c:pt idx="6958">
                  <c:v>115.96666666666667</c:v>
                </c:pt>
                <c:pt idx="6959">
                  <c:v>115.98333333333333</c:v>
                </c:pt>
                <c:pt idx="6960">
                  <c:v>116</c:v>
                </c:pt>
                <c:pt idx="6961">
                  <c:v>116.01666666666667</c:v>
                </c:pt>
                <c:pt idx="6962">
                  <c:v>116.03333333333333</c:v>
                </c:pt>
                <c:pt idx="6963">
                  <c:v>116.05</c:v>
                </c:pt>
                <c:pt idx="6964">
                  <c:v>116.06666666666666</c:v>
                </c:pt>
                <c:pt idx="6965">
                  <c:v>116.08333333333333</c:v>
                </c:pt>
                <c:pt idx="6966">
                  <c:v>116.1</c:v>
                </c:pt>
                <c:pt idx="6967">
                  <c:v>116.11666666666666</c:v>
                </c:pt>
                <c:pt idx="6968">
                  <c:v>116.13333333333334</c:v>
                </c:pt>
                <c:pt idx="6969">
                  <c:v>116.15</c:v>
                </c:pt>
                <c:pt idx="6970">
                  <c:v>116.16666666666667</c:v>
                </c:pt>
                <c:pt idx="6971">
                  <c:v>116.18333333333334</c:v>
                </c:pt>
                <c:pt idx="6972">
                  <c:v>116.2</c:v>
                </c:pt>
                <c:pt idx="6973">
                  <c:v>116.21666666666667</c:v>
                </c:pt>
                <c:pt idx="6974">
                  <c:v>116.23333333333333</c:v>
                </c:pt>
                <c:pt idx="6975">
                  <c:v>116.25</c:v>
                </c:pt>
                <c:pt idx="6976">
                  <c:v>116.26666666666667</c:v>
                </c:pt>
                <c:pt idx="6977">
                  <c:v>116.28333333333333</c:v>
                </c:pt>
                <c:pt idx="6978">
                  <c:v>116.3</c:v>
                </c:pt>
                <c:pt idx="6979">
                  <c:v>116.31666666666666</c:v>
                </c:pt>
                <c:pt idx="6980">
                  <c:v>116.33333333333333</c:v>
                </c:pt>
                <c:pt idx="6981">
                  <c:v>116.35</c:v>
                </c:pt>
                <c:pt idx="6982">
                  <c:v>116.36666666666666</c:v>
                </c:pt>
                <c:pt idx="6983">
                  <c:v>116.38333333333334</c:v>
                </c:pt>
                <c:pt idx="6984">
                  <c:v>116.4</c:v>
                </c:pt>
                <c:pt idx="6985">
                  <c:v>116.41666666666667</c:v>
                </c:pt>
                <c:pt idx="6986">
                  <c:v>116.43333333333334</c:v>
                </c:pt>
                <c:pt idx="6987">
                  <c:v>116.45</c:v>
                </c:pt>
                <c:pt idx="6988">
                  <c:v>116.46666666666667</c:v>
                </c:pt>
                <c:pt idx="6989">
                  <c:v>116.48333333333333</c:v>
                </c:pt>
                <c:pt idx="6990">
                  <c:v>116.5</c:v>
                </c:pt>
                <c:pt idx="6991">
                  <c:v>116.51666666666667</c:v>
                </c:pt>
                <c:pt idx="6992">
                  <c:v>116.53333333333333</c:v>
                </c:pt>
                <c:pt idx="6993">
                  <c:v>116.55</c:v>
                </c:pt>
                <c:pt idx="6994">
                  <c:v>116.56666666666666</c:v>
                </c:pt>
                <c:pt idx="6995">
                  <c:v>116.58333333333333</c:v>
                </c:pt>
                <c:pt idx="6996">
                  <c:v>116.6</c:v>
                </c:pt>
                <c:pt idx="6997">
                  <c:v>116.61666666666666</c:v>
                </c:pt>
                <c:pt idx="6998">
                  <c:v>116.63333333333334</c:v>
                </c:pt>
                <c:pt idx="6999">
                  <c:v>116.65</c:v>
                </c:pt>
                <c:pt idx="7000">
                  <c:v>116.66666666666667</c:v>
                </c:pt>
                <c:pt idx="7001">
                  <c:v>116.68333333333334</c:v>
                </c:pt>
                <c:pt idx="7002">
                  <c:v>116.7</c:v>
                </c:pt>
                <c:pt idx="7003">
                  <c:v>116.71666666666667</c:v>
                </c:pt>
                <c:pt idx="7004">
                  <c:v>116.73333333333333</c:v>
                </c:pt>
                <c:pt idx="7005">
                  <c:v>116.75</c:v>
                </c:pt>
                <c:pt idx="7006">
                  <c:v>116.76666666666667</c:v>
                </c:pt>
                <c:pt idx="7007">
                  <c:v>116.78333333333333</c:v>
                </c:pt>
                <c:pt idx="7008">
                  <c:v>116.8</c:v>
                </c:pt>
                <c:pt idx="7009">
                  <c:v>116.81666666666666</c:v>
                </c:pt>
                <c:pt idx="7010">
                  <c:v>116.83333333333333</c:v>
                </c:pt>
                <c:pt idx="7011">
                  <c:v>116.85</c:v>
                </c:pt>
                <c:pt idx="7012">
                  <c:v>116.86666666666666</c:v>
                </c:pt>
                <c:pt idx="7013">
                  <c:v>116.88333333333334</c:v>
                </c:pt>
                <c:pt idx="7014">
                  <c:v>116.9</c:v>
                </c:pt>
                <c:pt idx="7015">
                  <c:v>116.91666666666667</c:v>
                </c:pt>
                <c:pt idx="7016">
                  <c:v>116.93333333333334</c:v>
                </c:pt>
                <c:pt idx="7017">
                  <c:v>116.95</c:v>
                </c:pt>
                <c:pt idx="7018">
                  <c:v>116.96666666666667</c:v>
                </c:pt>
                <c:pt idx="7019">
                  <c:v>116.98333333333333</c:v>
                </c:pt>
                <c:pt idx="7020">
                  <c:v>117</c:v>
                </c:pt>
                <c:pt idx="7021">
                  <c:v>117.01666666666667</c:v>
                </c:pt>
                <c:pt idx="7022">
                  <c:v>117.03333333333333</c:v>
                </c:pt>
                <c:pt idx="7023">
                  <c:v>117.05</c:v>
                </c:pt>
                <c:pt idx="7024">
                  <c:v>117.06666666666666</c:v>
                </c:pt>
                <c:pt idx="7025">
                  <c:v>117.08333333333333</c:v>
                </c:pt>
                <c:pt idx="7026">
                  <c:v>117.1</c:v>
                </c:pt>
                <c:pt idx="7027">
                  <c:v>117.11666666666666</c:v>
                </c:pt>
                <c:pt idx="7028">
                  <c:v>117.13333333333334</c:v>
                </c:pt>
                <c:pt idx="7029">
                  <c:v>117.15</c:v>
                </c:pt>
                <c:pt idx="7030">
                  <c:v>117.16666666666667</c:v>
                </c:pt>
                <c:pt idx="7031">
                  <c:v>117.18333333333334</c:v>
                </c:pt>
                <c:pt idx="7032">
                  <c:v>117.2</c:v>
                </c:pt>
                <c:pt idx="7033">
                  <c:v>117.21666666666667</c:v>
                </c:pt>
                <c:pt idx="7034">
                  <c:v>117.23333333333333</c:v>
                </c:pt>
                <c:pt idx="7035">
                  <c:v>117.25</c:v>
                </c:pt>
                <c:pt idx="7036">
                  <c:v>117.26666666666667</c:v>
                </c:pt>
                <c:pt idx="7037">
                  <c:v>117.28333333333333</c:v>
                </c:pt>
                <c:pt idx="7038">
                  <c:v>117.3</c:v>
                </c:pt>
                <c:pt idx="7039">
                  <c:v>117.31666666666666</c:v>
                </c:pt>
                <c:pt idx="7040">
                  <c:v>117.33333333333333</c:v>
                </c:pt>
                <c:pt idx="7041">
                  <c:v>117.35</c:v>
                </c:pt>
                <c:pt idx="7042">
                  <c:v>117.36666666666666</c:v>
                </c:pt>
                <c:pt idx="7043">
                  <c:v>117.38333333333334</c:v>
                </c:pt>
                <c:pt idx="7044">
                  <c:v>117.4</c:v>
                </c:pt>
                <c:pt idx="7045">
                  <c:v>117.41666666666667</c:v>
                </c:pt>
                <c:pt idx="7046">
                  <c:v>117.43333333333334</c:v>
                </c:pt>
                <c:pt idx="7047">
                  <c:v>117.45</c:v>
                </c:pt>
                <c:pt idx="7048">
                  <c:v>117.46666666666667</c:v>
                </c:pt>
                <c:pt idx="7049">
                  <c:v>117.48333333333333</c:v>
                </c:pt>
                <c:pt idx="7050">
                  <c:v>117.5</c:v>
                </c:pt>
                <c:pt idx="7051">
                  <c:v>117.51666666666667</c:v>
                </c:pt>
                <c:pt idx="7052">
                  <c:v>117.53333333333333</c:v>
                </c:pt>
                <c:pt idx="7053">
                  <c:v>117.55</c:v>
                </c:pt>
                <c:pt idx="7054">
                  <c:v>117.56666666666666</c:v>
                </c:pt>
                <c:pt idx="7055">
                  <c:v>117.58333333333333</c:v>
                </c:pt>
                <c:pt idx="7056">
                  <c:v>117.6</c:v>
                </c:pt>
                <c:pt idx="7057">
                  <c:v>117.61666666666666</c:v>
                </c:pt>
                <c:pt idx="7058">
                  <c:v>117.63333333333334</c:v>
                </c:pt>
                <c:pt idx="7059">
                  <c:v>117.65</c:v>
                </c:pt>
                <c:pt idx="7060">
                  <c:v>117.66666666666667</c:v>
                </c:pt>
                <c:pt idx="7061">
                  <c:v>117.68333333333334</c:v>
                </c:pt>
                <c:pt idx="7062">
                  <c:v>117.7</c:v>
                </c:pt>
                <c:pt idx="7063">
                  <c:v>117.71666666666667</c:v>
                </c:pt>
                <c:pt idx="7064">
                  <c:v>117.73333333333333</c:v>
                </c:pt>
                <c:pt idx="7065">
                  <c:v>117.75</c:v>
                </c:pt>
                <c:pt idx="7066">
                  <c:v>117.76666666666667</c:v>
                </c:pt>
                <c:pt idx="7067">
                  <c:v>117.78333333333333</c:v>
                </c:pt>
                <c:pt idx="7068">
                  <c:v>117.8</c:v>
                </c:pt>
                <c:pt idx="7069">
                  <c:v>117.81666666666666</c:v>
                </c:pt>
                <c:pt idx="7070">
                  <c:v>117.83333333333333</c:v>
                </c:pt>
                <c:pt idx="7071">
                  <c:v>117.85</c:v>
                </c:pt>
                <c:pt idx="7072">
                  <c:v>117.86666666666666</c:v>
                </c:pt>
                <c:pt idx="7073">
                  <c:v>117.88333333333334</c:v>
                </c:pt>
                <c:pt idx="7074">
                  <c:v>117.9</c:v>
                </c:pt>
                <c:pt idx="7075">
                  <c:v>117.91666666666667</c:v>
                </c:pt>
                <c:pt idx="7076">
                  <c:v>117.93333333333334</c:v>
                </c:pt>
                <c:pt idx="7077">
                  <c:v>117.95</c:v>
                </c:pt>
                <c:pt idx="7078">
                  <c:v>117.96666666666667</c:v>
                </c:pt>
                <c:pt idx="7079">
                  <c:v>117.98333333333333</c:v>
                </c:pt>
                <c:pt idx="7080">
                  <c:v>118</c:v>
                </c:pt>
                <c:pt idx="7081">
                  <c:v>118.01666666666667</c:v>
                </c:pt>
                <c:pt idx="7082">
                  <c:v>118.03333333333333</c:v>
                </c:pt>
                <c:pt idx="7083">
                  <c:v>118.05</c:v>
                </c:pt>
                <c:pt idx="7084">
                  <c:v>118.06666666666666</c:v>
                </c:pt>
                <c:pt idx="7085">
                  <c:v>118.08333333333333</c:v>
                </c:pt>
                <c:pt idx="7086">
                  <c:v>118.1</c:v>
                </c:pt>
                <c:pt idx="7087">
                  <c:v>118.11666666666666</c:v>
                </c:pt>
                <c:pt idx="7088">
                  <c:v>118.13333333333334</c:v>
                </c:pt>
                <c:pt idx="7089">
                  <c:v>118.15</c:v>
                </c:pt>
                <c:pt idx="7090">
                  <c:v>118.16666666666667</c:v>
                </c:pt>
                <c:pt idx="7091">
                  <c:v>118.18333333333334</c:v>
                </c:pt>
                <c:pt idx="7092">
                  <c:v>118.2</c:v>
                </c:pt>
                <c:pt idx="7093">
                  <c:v>118.21666666666667</c:v>
                </c:pt>
                <c:pt idx="7094">
                  <c:v>118.23333333333333</c:v>
                </c:pt>
                <c:pt idx="7095">
                  <c:v>118.25</c:v>
                </c:pt>
                <c:pt idx="7096">
                  <c:v>118.26666666666667</c:v>
                </c:pt>
                <c:pt idx="7097">
                  <c:v>118.28333333333333</c:v>
                </c:pt>
                <c:pt idx="7098">
                  <c:v>118.3</c:v>
                </c:pt>
                <c:pt idx="7099">
                  <c:v>118.31666666666666</c:v>
                </c:pt>
                <c:pt idx="7100">
                  <c:v>118.33333333333333</c:v>
                </c:pt>
                <c:pt idx="7101">
                  <c:v>118.35</c:v>
                </c:pt>
                <c:pt idx="7102">
                  <c:v>118.36666666666666</c:v>
                </c:pt>
                <c:pt idx="7103">
                  <c:v>118.38333333333334</c:v>
                </c:pt>
                <c:pt idx="7104">
                  <c:v>118.4</c:v>
                </c:pt>
                <c:pt idx="7105">
                  <c:v>118.41666666666667</c:v>
                </c:pt>
                <c:pt idx="7106">
                  <c:v>118.43333333333334</c:v>
                </c:pt>
                <c:pt idx="7107">
                  <c:v>118.45</c:v>
                </c:pt>
                <c:pt idx="7108">
                  <c:v>118.46666666666667</c:v>
                </c:pt>
                <c:pt idx="7109">
                  <c:v>118.48333333333333</c:v>
                </c:pt>
                <c:pt idx="7110">
                  <c:v>118.5</c:v>
                </c:pt>
                <c:pt idx="7111">
                  <c:v>118.51666666666667</c:v>
                </c:pt>
                <c:pt idx="7112">
                  <c:v>118.53333333333333</c:v>
                </c:pt>
                <c:pt idx="7113">
                  <c:v>118.55</c:v>
                </c:pt>
                <c:pt idx="7114">
                  <c:v>118.56666666666666</c:v>
                </c:pt>
                <c:pt idx="7115">
                  <c:v>118.58333333333333</c:v>
                </c:pt>
                <c:pt idx="7116">
                  <c:v>118.6</c:v>
                </c:pt>
                <c:pt idx="7117">
                  <c:v>118.61666666666666</c:v>
                </c:pt>
                <c:pt idx="7118">
                  <c:v>118.63333333333334</c:v>
                </c:pt>
                <c:pt idx="7119">
                  <c:v>118.65</c:v>
                </c:pt>
                <c:pt idx="7120">
                  <c:v>118.66666666666667</c:v>
                </c:pt>
                <c:pt idx="7121">
                  <c:v>118.68333333333334</c:v>
                </c:pt>
                <c:pt idx="7122">
                  <c:v>118.7</c:v>
                </c:pt>
                <c:pt idx="7123">
                  <c:v>118.71666666666667</c:v>
                </c:pt>
                <c:pt idx="7124">
                  <c:v>118.73333333333333</c:v>
                </c:pt>
                <c:pt idx="7125">
                  <c:v>118.75</c:v>
                </c:pt>
                <c:pt idx="7126">
                  <c:v>118.76666666666667</c:v>
                </c:pt>
                <c:pt idx="7127">
                  <c:v>118.78333333333333</c:v>
                </c:pt>
                <c:pt idx="7128">
                  <c:v>118.8</c:v>
                </c:pt>
                <c:pt idx="7129">
                  <c:v>118.81666666666666</c:v>
                </c:pt>
                <c:pt idx="7130">
                  <c:v>118.83333333333333</c:v>
                </c:pt>
                <c:pt idx="7131">
                  <c:v>118.85</c:v>
                </c:pt>
                <c:pt idx="7132">
                  <c:v>118.86666666666666</c:v>
                </c:pt>
                <c:pt idx="7133">
                  <c:v>118.88333333333334</c:v>
                </c:pt>
                <c:pt idx="7134">
                  <c:v>118.9</c:v>
                </c:pt>
                <c:pt idx="7135">
                  <c:v>118.91666666666667</c:v>
                </c:pt>
                <c:pt idx="7136">
                  <c:v>118.93333333333334</c:v>
                </c:pt>
                <c:pt idx="7137">
                  <c:v>118.95</c:v>
                </c:pt>
                <c:pt idx="7138">
                  <c:v>118.96666666666667</c:v>
                </c:pt>
                <c:pt idx="7139">
                  <c:v>118.98333333333333</c:v>
                </c:pt>
                <c:pt idx="7140">
                  <c:v>119</c:v>
                </c:pt>
                <c:pt idx="7141">
                  <c:v>119.01666666666667</c:v>
                </c:pt>
                <c:pt idx="7142">
                  <c:v>119.03333333333333</c:v>
                </c:pt>
                <c:pt idx="7143">
                  <c:v>119.05</c:v>
                </c:pt>
                <c:pt idx="7144">
                  <c:v>119.06666666666666</c:v>
                </c:pt>
                <c:pt idx="7145">
                  <c:v>119.08333333333333</c:v>
                </c:pt>
                <c:pt idx="7146">
                  <c:v>119.1</c:v>
                </c:pt>
                <c:pt idx="7147">
                  <c:v>119.11666666666666</c:v>
                </c:pt>
                <c:pt idx="7148">
                  <c:v>119.13333333333334</c:v>
                </c:pt>
                <c:pt idx="7149">
                  <c:v>119.15</c:v>
                </c:pt>
                <c:pt idx="7150">
                  <c:v>119.16666666666667</c:v>
                </c:pt>
                <c:pt idx="7151">
                  <c:v>119.18333333333334</c:v>
                </c:pt>
                <c:pt idx="7152">
                  <c:v>119.2</c:v>
                </c:pt>
                <c:pt idx="7153">
                  <c:v>119.21666666666667</c:v>
                </c:pt>
                <c:pt idx="7154">
                  <c:v>119.23333333333333</c:v>
                </c:pt>
                <c:pt idx="7155">
                  <c:v>119.25</c:v>
                </c:pt>
                <c:pt idx="7156">
                  <c:v>119.26666666666667</c:v>
                </c:pt>
                <c:pt idx="7157">
                  <c:v>119.28333333333333</c:v>
                </c:pt>
                <c:pt idx="7158">
                  <c:v>119.3</c:v>
                </c:pt>
                <c:pt idx="7159">
                  <c:v>119.31666666666666</c:v>
                </c:pt>
                <c:pt idx="7160">
                  <c:v>119.33333333333333</c:v>
                </c:pt>
                <c:pt idx="7161">
                  <c:v>119.35</c:v>
                </c:pt>
                <c:pt idx="7162">
                  <c:v>119.36666666666666</c:v>
                </c:pt>
                <c:pt idx="7163">
                  <c:v>119.38333333333334</c:v>
                </c:pt>
                <c:pt idx="7164">
                  <c:v>119.4</c:v>
                </c:pt>
                <c:pt idx="7165">
                  <c:v>119.41666666666667</c:v>
                </c:pt>
                <c:pt idx="7166">
                  <c:v>119.43333333333334</c:v>
                </c:pt>
                <c:pt idx="7167">
                  <c:v>119.45</c:v>
                </c:pt>
                <c:pt idx="7168">
                  <c:v>119.46666666666667</c:v>
                </c:pt>
                <c:pt idx="7169">
                  <c:v>119.48333333333333</c:v>
                </c:pt>
                <c:pt idx="7170">
                  <c:v>119.5</c:v>
                </c:pt>
                <c:pt idx="7171">
                  <c:v>119.51666666666667</c:v>
                </c:pt>
                <c:pt idx="7172">
                  <c:v>119.53333333333333</c:v>
                </c:pt>
                <c:pt idx="7173">
                  <c:v>119.55</c:v>
                </c:pt>
                <c:pt idx="7174">
                  <c:v>119.56666666666666</c:v>
                </c:pt>
                <c:pt idx="7175">
                  <c:v>119.58333333333333</c:v>
                </c:pt>
                <c:pt idx="7176">
                  <c:v>119.6</c:v>
                </c:pt>
                <c:pt idx="7177">
                  <c:v>119.61666666666666</c:v>
                </c:pt>
                <c:pt idx="7178">
                  <c:v>119.63333333333334</c:v>
                </c:pt>
                <c:pt idx="7179">
                  <c:v>119.65</c:v>
                </c:pt>
                <c:pt idx="7180">
                  <c:v>119.66666666666667</c:v>
                </c:pt>
                <c:pt idx="7181">
                  <c:v>119.68333333333334</c:v>
                </c:pt>
                <c:pt idx="7182">
                  <c:v>119.7</c:v>
                </c:pt>
                <c:pt idx="7183">
                  <c:v>119.71666666666667</c:v>
                </c:pt>
                <c:pt idx="7184">
                  <c:v>119.73333333333333</c:v>
                </c:pt>
                <c:pt idx="7185">
                  <c:v>119.75</c:v>
                </c:pt>
                <c:pt idx="7186">
                  <c:v>119.76666666666667</c:v>
                </c:pt>
                <c:pt idx="7187">
                  <c:v>119.78333333333333</c:v>
                </c:pt>
                <c:pt idx="7188">
                  <c:v>119.8</c:v>
                </c:pt>
                <c:pt idx="7189">
                  <c:v>119.81666666666666</c:v>
                </c:pt>
                <c:pt idx="7190">
                  <c:v>119.83333333333333</c:v>
                </c:pt>
                <c:pt idx="7191">
                  <c:v>119.85</c:v>
                </c:pt>
                <c:pt idx="7192">
                  <c:v>119.86666666666666</c:v>
                </c:pt>
                <c:pt idx="7193">
                  <c:v>119.88333333333334</c:v>
                </c:pt>
                <c:pt idx="7194">
                  <c:v>119.9</c:v>
                </c:pt>
                <c:pt idx="7195">
                  <c:v>119.91666666666667</c:v>
                </c:pt>
                <c:pt idx="7196">
                  <c:v>119.93333333333334</c:v>
                </c:pt>
                <c:pt idx="7197">
                  <c:v>119.95</c:v>
                </c:pt>
                <c:pt idx="7198">
                  <c:v>119.96666666666667</c:v>
                </c:pt>
                <c:pt idx="7199">
                  <c:v>119.98333333333333</c:v>
                </c:pt>
                <c:pt idx="7200">
                  <c:v>120</c:v>
                </c:pt>
                <c:pt idx="7201">
                  <c:v>120.01666666666667</c:v>
                </c:pt>
                <c:pt idx="7202">
                  <c:v>120.03333333333333</c:v>
                </c:pt>
                <c:pt idx="7203">
                  <c:v>120.05</c:v>
                </c:pt>
                <c:pt idx="7204">
                  <c:v>120.06666666666666</c:v>
                </c:pt>
                <c:pt idx="7205">
                  <c:v>120.08333333333333</c:v>
                </c:pt>
                <c:pt idx="7206">
                  <c:v>120.1</c:v>
                </c:pt>
                <c:pt idx="7207">
                  <c:v>120.11666666666666</c:v>
                </c:pt>
                <c:pt idx="7208">
                  <c:v>120.13333333333334</c:v>
                </c:pt>
                <c:pt idx="7209">
                  <c:v>120.15</c:v>
                </c:pt>
                <c:pt idx="7210">
                  <c:v>120.16666666666667</c:v>
                </c:pt>
                <c:pt idx="7211">
                  <c:v>120.18333333333334</c:v>
                </c:pt>
                <c:pt idx="7212">
                  <c:v>120.2</c:v>
                </c:pt>
                <c:pt idx="7213">
                  <c:v>120.21666666666667</c:v>
                </c:pt>
                <c:pt idx="7214">
                  <c:v>120.23333333333333</c:v>
                </c:pt>
                <c:pt idx="7215">
                  <c:v>120.25</c:v>
                </c:pt>
                <c:pt idx="7216">
                  <c:v>120.26666666666667</c:v>
                </c:pt>
                <c:pt idx="7217">
                  <c:v>120.28333333333333</c:v>
                </c:pt>
                <c:pt idx="7218">
                  <c:v>120.3</c:v>
                </c:pt>
                <c:pt idx="7219">
                  <c:v>120.31666666666666</c:v>
                </c:pt>
                <c:pt idx="7220">
                  <c:v>120.33333333333333</c:v>
                </c:pt>
                <c:pt idx="7221">
                  <c:v>120.35</c:v>
                </c:pt>
                <c:pt idx="7222">
                  <c:v>120.36666666666666</c:v>
                </c:pt>
                <c:pt idx="7223">
                  <c:v>120.38333333333334</c:v>
                </c:pt>
                <c:pt idx="7224">
                  <c:v>120.4</c:v>
                </c:pt>
                <c:pt idx="7225">
                  <c:v>120.41666666666667</c:v>
                </c:pt>
                <c:pt idx="7226">
                  <c:v>120.43333333333334</c:v>
                </c:pt>
                <c:pt idx="7227">
                  <c:v>120.45</c:v>
                </c:pt>
                <c:pt idx="7228">
                  <c:v>120.46666666666667</c:v>
                </c:pt>
                <c:pt idx="7229">
                  <c:v>120.48333333333333</c:v>
                </c:pt>
                <c:pt idx="7230">
                  <c:v>120.5</c:v>
                </c:pt>
                <c:pt idx="7231">
                  <c:v>120.51666666666667</c:v>
                </c:pt>
                <c:pt idx="7232">
                  <c:v>120.53333333333333</c:v>
                </c:pt>
                <c:pt idx="7233">
                  <c:v>120.55</c:v>
                </c:pt>
                <c:pt idx="7234">
                  <c:v>120.56666666666666</c:v>
                </c:pt>
                <c:pt idx="7235">
                  <c:v>120.58333333333333</c:v>
                </c:pt>
                <c:pt idx="7236">
                  <c:v>120.6</c:v>
                </c:pt>
                <c:pt idx="7237">
                  <c:v>120.61666666666666</c:v>
                </c:pt>
                <c:pt idx="7238">
                  <c:v>120.63333333333334</c:v>
                </c:pt>
                <c:pt idx="7239">
                  <c:v>120.65</c:v>
                </c:pt>
                <c:pt idx="7240">
                  <c:v>120.66666666666667</c:v>
                </c:pt>
                <c:pt idx="7241">
                  <c:v>120.68333333333334</c:v>
                </c:pt>
                <c:pt idx="7242">
                  <c:v>120.7</c:v>
                </c:pt>
                <c:pt idx="7243">
                  <c:v>120.71666666666667</c:v>
                </c:pt>
                <c:pt idx="7244">
                  <c:v>120.73333333333333</c:v>
                </c:pt>
                <c:pt idx="7245">
                  <c:v>120.75</c:v>
                </c:pt>
                <c:pt idx="7246">
                  <c:v>120.76666666666667</c:v>
                </c:pt>
                <c:pt idx="7247">
                  <c:v>120.78333333333333</c:v>
                </c:pt>
                <c:pt idx="7248">
                  <c:v>120.8</c:v>
                </c:pt>
                <c:pt idx="7249">
                  <c:v>120.81666666666666</c:v>
                </c:pt>
                <c:pt idx="7250">
                  <c:v>120.83333333333333</c:v>
                </c:pt>
                <c:pt idx="7251">
                  <c:v>120.85</c:v>
                </c:pt>
                <c:pt idx="7252">
                  <c:v>120.86666666666666</c:v>
                </c:pt>
                <c:pt idx="7253">
                  <c:v>120.88333333333334</c:v>
                </c:pt>
                <c:pt idx="7254">
                  <c:v>120.9</c:v>
                </c:pt>
                <c:pt idx="7255">
                  <c:v>120.91666666666667</c:v>
                </c:pt>
                <c:pt idx="7256">
                  <c:v>120.93333333333334</c:v>
                </c:pt>
                <c:pt idx="7257">
                  <c:v>120.95</c:v>
                </c:pt>
                <c:pt idx="7258">
                  <c:v>120.96666666666667</c:v>
                </c:pt>
                <c:pt idx="7259">
                  <c:v>120.98333333333333</c:v>
                </c:pt>
                <c:pt idx="7260">
                  <c:v>121</c:v>
                </c:pt>
                <c:pt idx="7261">
                  <c:v>121.01666666666667</c:v>
                </c:pt>
                <c:pt idx="7262">
                  <c:v>121.03333333333333</c:v>
                </c:pt>
                <c:pt idx="7263">
                  <c:v>121.05</c:v>
                </c:pt>
                <c:pt idx="7264">
                  <c:v>121.06666666666666</c:v>
                </c:pt>
                <c:pt idx="7265">
                  <c:v>121.08333333333333</c:v>
                </c:pt>
                <c:pt idx="7266">
                  <c:v>121.1</c:v>
                </c:pt>
                <c:pt idx="7267">
                  <c:v>121.11666666666666</c:v>
                </c:pt>
                <c:pt idx="7268">
                  <c:v>121.13333333333334</c:v>
                </c:pt>
                <c:pt idx="7269">
                  <c:v>121.15</c:v>
                </c:pt>
                <c:pt idx="7270">
                  <c:v>121.16666666666667</c:v>
                </c:pt>
                <c:pt idx="7271">
                  <c:v>121.18333333333334</c:v>
                </c:pt>
                <c:pt idx="7272">
                  <c:v>121.2</c:v>
                </c:pt>
                <c:pt idx="7273">
                  <c:v>121.21666666666667</c:v>
                </c:pt>
                <c:pt idx="7274">
                  <c:v>121.23333333333333</c:v>
                </c:pt>
                <c:pt idx="7275">
                  <c:v>121.25</c:v>
                </c:pt>
                <c:pt idx="7276">
                  <c:v>121.26666666666667</c:v>
                </c:pt>
                <c:pt idx="7277">
                  <c:v>121.28333333333333</c:v>
                </c:pt>
                <c:pt idx="7278">
                  <c:v>121.3</c:v>
                </c:pt>
                <c:pt idx="7279">
                  <c:v>121.31666666666666</c:v>
                </c:pt>
                <c:pt idx="7280">
                  <c:v>121.33333333333333</c:v>
                </c:pt>
                <c:pt idx="7281">
                  <c:v>121.35</c:v>
                </c:pt>
                <c:pt idx="7282">
                  <c:v>121.36666666666666</c:v>
                </c:pt>
                <c:pt idx="7283">
                  <c:v>121.38333333333334</c:v>
                </c:pt>
                <c:pt idx="7284">
                  <c:v>121.4</c:v>
                </c:pt>
                <c:pt idx="7285">
                  <c:v>121.41666666666667</c:v>
                </c:pt>
                <c:pt idx="7286">
                  <c:v>121.43333333333334</c:v>
                </c:pt>
                <c:pt idx="7287">
                  <c:v>121.45</c:v>
                </c:pt>
                <c:pt idx="7288">
                  <c:v>121.46666666666667</c:v>
                </c:pt>
                <c:pt idx="7289">
                  <c:v>121.48333333333333</c:v>
                </c:pt>
                <c:pt idx="7290">
                  <c:v>121.5</c:v>
                </c:pt>
                <c:pt idx="7291">
                  <c:v>121.51666666666667</c:v>
                </c:pt>
                <c:pt idx="7292">
                  <c:v>121.53333333333333</c:v>
                </c:pt>
                <c:pt idx="7293">
                  <c:v>121.55</c:v>
                </c:pt>
                <c:pt idx="7294">
                  <c:v>121.56666666666666</c:v>
                </c:pt>
                <c:pt idx="7295">
                  <c:v>121.58333333333333</c:v>
                </c:pt>
                <c:pt idx="7296">
                  <c:v>121.6</c:v>
                </c:pt>
                <c:pt idx="7297">
                  <c:v>121.61666666666666</c:v>
                </c:pt>
                <c:pt idx="7298">
                  <c:v>121.63333333333334</c:v>
                </c:pt>
                <c:pt idx="7299">
                  <c:v>121.65</c:v>
                </c:pt>
                <c:pt idx="7300">
                  <c:v>121.66666666666667</c:v>
                </c:pt>
                <c:pt idx="7301">
                  <c:v>121.68333333333334</c:v>
                </c:pt>
                <c:pt idx="7302">
                  <c:v>121.7</c:v>
                </c:pt>
                <c:pt idx="7303">
                  <c:v>121.71666666666667</c:v>
                </c:pt>
                <c:pt idx="7304">
                  <c:v>121.73333333333333</c:v>
                </c:pt>
                <c:pt idx="7305">
                  <c:v>121.75</c:v>
                </c:pt>
                <c:pt idx="7306">
                  <c:v>121.76666666666667</c:v>
                </c:pt>
                <c:pt idx="7307">
                  <c:v>121.78333333333333</c:v>
                </c:pt>
                <c:pt idx="7308">
                  <c:v>121.8</c:v>
                </c:pt>
                <c:pt idx="7309">
                  <c:v>121.81666666666666</c:v>
                </c:pt>
                <c:pt idx="7310">
                  <c:v>121.83333333333333</c:v>
                </c:pt>
                <c:pt idx="7311">
                  <c:v>121.85</c:v>
                </c:pt>
                <c:pt idx="7312">
                  <c:v>121.86666666666666</c:v>
                </c:pt>
                <c:pt idx="7313">
                  <c:v>121.88333333333334</c:v>
                </c:pt>
                <c:pt idx="7314">
                  <c:v>121.9</c:v>
                </c:pt>
                <c:pt idx="7315">
                  <c:v>121.91666666666667</c:v>
                </c:pt>
                <c:pt idx="7316">
                  <c:v>121.93333333333334</c:v>
                </c:pt>
                <c:pt idx="7317">
                  <c:v>121.95</c:v>
                </c:pt>
                <c:pt idx="7318">
                  <c:v>121.96666666666667</c:v>
                </c:pt>
                <c:pt idx="7319">
                  <c:v>121.98333333333333</c:v>
                </c:pt>
                <c:pt idx="7320">
                  <c:v>122</c:v>
                </c:pt>
                <c:pt idx="7321">
                  <c:v>122.01666666666667</c:v>
                </c:pt>
                <c:pt idx="7322">
                  <c:v>122.03333333333333</c:v>
                </c:pt>
                <c:pt idx="7323">
                  <c:v>122.05</c:v>
                </c:pt>
                <c:pt idx="7324">
                  <c:v>122.06666666666666</c:v>
                </c:pt>
                <c:pt idx="7325">
                  <c:v>122.08333333333333</c:v>
                </c:pt>
                <c:pt idx="7326">
                  <c:v>122.1</c:v>
                </c:pt>
                <c:pt idx="7327">
                  <c:v>122.11666666666666</c:v>
                </c:pt>
                <c:pt idx="7328">
                  <c:v>122.13333333333334</c:v>
                </c:pt>
                <c:pt idx="7329">
                  <c:v>122.15</c:v>
                </c:pt>
                <c:pt idx="7330">
                  <c:v>122.16666666666667</c:v>
                </c:pt>
                <c:pt idx="7331">
                  <c:v>122.18333333333334</c:v>
                </c:pt>
                <c:pt idx="7332">
                  <c:v>122.2</c:v>
                </c:pt>
                <c:pt idx="7333">
                  <c:v>122.21666666666667</c:v>
                </c:pt>
                <c:pt idx="7334">
                  <c:v>122.23333333333333</c:v>
                </c:pt>
                <c:pt idx="7335">
                  <c:v>122.25</c:v>
                </c:pt>
                <c:pt idx="7336">
                  <c:v>122.26666666666667</c:v>
                </c:pt>
                <c:pt idx="7337">
                  <c:v>122.28333333333333</c:v>
                </c:pt>
                <c:pt idx="7338">
                  <c:v>122.3</c:v>
                </c:pt>
                <c:pt idx="7339">
                  <c:v>122.31666666666666</c:v>
                </c:pt>
                <c:pt idx="7340">
                  <c:v>122.33333333333333</c:v>
                </c:pt>
                <c:pt idx="7341">
                  <c:v>122.35</c:v>
                </c:pt>
                <c:pt idx="7342">
                  <c:v>122.36666666666666</c:v>
                </c:pt>
                <c:pt idx="7343">
                  <c:v>122.38333333333334</c:v>
                </c:pt>
                <c:pt idx="7344">
                  <c:v>122.4</c:v>
                </c:pt>
                <c:pt idx="7345">
                  <c:v>122.41666666666667</c:v>
                </c:pt>
                <c:pt idx="7346">
                  <c:v>122.43333333333334</c:v>
                </c:pt>
                <c:pt idx="7347">
                  <c:v>122.45</c:v>
                </c:pt>
                <c:pt idx="7348">
                  <c:v>122.46666666666667</c:v>
                </c:pt>
                <c:pt idx="7349">
                  <c:v>122.48333333333333</c:v>
                </c:pt>
                <c:pt idx="7350">
                  <c:v>122.5</c:v>
                </c:pt>
                <c:pt idx="7351">
                  <c:v>122.51666666666667</c:v>
                </c:pt>
                <c:pt idx="7352">
                  <c:v>122.53333333333333</c:v>
                </c:pt>
                <c:pt idx="7353">
                  <c:v>122.55</c:v>
                </c:pt>
                <c:pt idx="7354">
                  <c:v>122.56666666666666</c:v>
                </c:pt>
                <c:pt idx="7355">
                  <c:v>122.58333333333333</c:v>
                </c:pt>
                <c:pt idx="7356">
                  <c:v>122.6</c:v>
                </c:pt>
                <c:pt idx="7357">
                  <c:v>122.61666666666666</c:v>
                </c:pt>
                <c:pt idx="7358">
                  <c:v>122.63333333333334</c:v>
                </c:pt>
                <c:pt idx="7359">
                  <c:v>122.65</c:v>
                </c:pt>
                <c:pt idx="7360">
                  <c:v>122.66666666666667</c:v>
                </c:pt>
                <c:pt idx="7361">
                  <c:v>122.68333333333334</c:v>
                </c:pt>
                <c:pt idx="7362">
                  <c:v>122.7</c:v>
                </c:pt>
                <c:pt idx="7363">
                  <c:v>122.71666666666667</c:v>
                </c:pt>
                <c:pt idx="7364">
                  <c:v>122.73333333333333</c:v>
                </c:pt>
                <c:pt idx="7365">
                  <c:v>122.75</c:v>
                </c:pt>
                <c:pt idx="7366">
                  <c:v>122.76666666666667</c:v>
                </c:pt>
                <c:pt idx="7367">
                  <c:v>122.78333333333333</c:v>
                </c:pt>
                <c:pt idx="7368">
                  <c:v>122.8</c:v>
                </c:pt>
                <c:pt idx="7369">
                  <c:v>122.81666666666666</c:v>
                </c:pt>
                <c:pt idx="7370">
                  <c:v>122.83333333333333</c:v>
                </c:pt>
                <c:pt idx="7371">
                  <c:v>122.85</c:v>
                </c:pt>
                <c:pt idx="7372">
                  <c:v>122.86666666666666</c:v>
                </c:pt>
                <c:pt idx="7373">
                  <c:v>122.88333333333334</c:v>
                </c:pt>
                <c:pt idx="7374">
                  <c:v>122.9</c:v>
                </c:pt>
                <c:pt idx="7375">
                  <c:v>122.91666666666667</c:v>
                </c:pt>
                <c:pt idx="7376">
                  <c:v>122.93333333333334</c:v>
                </c:pt>
                <c:pt idx="7377">
                  <c:v>122.95</c:v>
                </c:pt>
                <c:pt idx="7378">
                  <c:v>122.96666666666667</c:v>
                </c:pt>
                <c:pt idx="7379">
                  <c:v>122.98333333333333</c:v>
                </c:pt>
                <c:pt idx="7380">
                  <c:v>123</c:v>
                </c:pt>
                <c:pt idx="7381">
                  <c:v>123.01666666666667</c:v>
                </c:pt>
                <c:pt idx="7382">
                  <c:v>123.03333333333333</c:v>
                </c:pt>
                <c:pt idx="7383">
                  <c:v>123.05</c:v>
                </c:pt>
                <c:pt idx="7384">
                  <c:v>123.06666666666666</c:v>
                </c:pt>
                <c:pt idx="7385">
                  <c:v>123.08333333333333</c:v>
                </c:pt>
                <c:pt idx="7386">
                  <c:v>123.1</c:v>
                </c:pt>
                <c:pt idx="7387">
                  <c:v>123.11666666666666</c:v>
                </c:pt>
                <c:pt idx="7388">
                  <c:v>123.13333333333334</c:v>
                </c:pt>
                <c:pt idx="7389">
                  <c:v>123.15</c:v>
                </c:pt>
                <c:pt idx="7390">
                  <c:v>123.16666666666667</c:v>
                </c:pt>
                <c:pt idx="7391">
                  <c:v>123.18333333333334</c:v>
                </c:pt>
                <c:pt idx="7392">
                  <c:v>123.2</c:v>
                </c:pt>
                <c:pt idx="7393">
                  <c:v>123.21666666666667</c:v>
                </c:pt>
                <c:pt idx="7394">
                  <c:v>123.23333333333333</c:v>
                </c:pt>
                <c:pt idx="7395">
                  <c:v>123.25</c:v>
                </c:pt>
                <c:pt idx="7396">
                  <c:v>123.26666666666667</c:v>
                </c:pt>
                <c:pt idx="7397">
                  <c:v>123.28333333333333</c:v>
                </c:pt>
                <c:pt idx="7398">
                  <c:v>123.3</c:v>
                </c:pt>
                <c:pt idx="7399">
                  <c:v>123.31666666666666</c:v>
                </c:pt>
                <c:pt idx="7400">
                  <c:v>123.33333333333333</c:v>
                </c:pt>
                <c:pt idx="7401">
                  <c:v>123.35</c:v>
                </c:pt>
                <c:pt idx="7402">
                  <c:v>123.36666666666666</c:v>
                </c:pt>
                <c:pt idx="7403">
                  <c:v>123.38333333333334</c:v>
                </c:pt>
                <c:pt idx="7404">
                  <c:v>123.4</c:v>
                </c:pt>
                <c:pt idx="7405">
                  <c:v>123.41666666666667</c:v>
                </c:pt>
                <c:pt idx="7406">
                  <c:v>123.43333333333334</c:v>
                </c:pt>
                <c:pt idx="7407">
                  <c:v>123.45</c:v>
                </c:pt>
                <c:pt idx="7408">
                  <c:v>123.46666666666667</c:v>
                </c:pt>
                <c:pt idx="7409">
                  <c:v>123.48333333333333</c:v>
                </c:pt>
                <c:pt idx="7410">
                  <c:v>123.5</c:v>
                </c:pt>
                <c:pt idx="7411">
                  <c:v>123.51666666666667</c:v>
                </c:pt>
                <c:pt idx="7412">
                  <c:v>123.53333333333333</c:v>
                </c:pt>
                <c:pt idx="7413">
                  <c:v>123.55</c:v>
                </c:pt>
                <c:pt idx="7414">
                  <c:v>123.56666666666666</c:v>
                </c:pt>
                <c:pt idx="7415">
                  <c:v>123.58333333333333</c:v>
                </c:pt>
                <c:pt idx="7416">
                  <c:v>123.6</c:v>
                </c:pt>
                <c:pt idx="7417">
                  <c:v>123.61666666666666</c:v>
                </c:pt>
                <c:pt idx="7418">
                  <c:v>123.63333333333334</c:v>
                </c:pt>
                <c:pt idx="7419">
                  <c:v>123.65</c:v>
                </c:pt>
                <c:pt idx="7420">
                  <c:v>123.66666666666667</c:v>
                </c:pt>
                <c:pt idx="7421">
                  <c:v>123.68333333333334</c:v>
                </c:pt>
                <c:pt idx="7422">
                  <c:v>123.7</c:v>
                </c:pt>
                <c:pt idx="7423">
                  <c:v>123.71666666666667</c:v>
                </c:pt>
                <c:pt idx="7424">
                  <c:v>123.73333333333333</c:v>
                </c:pt>
                <c:pt idx="7425">
                  <c:v>123.75</c:v>
                </c:pt>
                <c:pt idx="7426">
                  <c:v>123.76666666666667</c:v>
                </c:pt>
                <c:pt idx="7427">
                  <c:v>123.78333333333333</c:v>
                </c:pt>
                <c:pt idx="7428">
                  <c:v>123.8</c:v>
                </c:pt>
                <c:pt idx="7429">
                  <c:v>123.81666666666666</c:v>
                </c:pt>
                <c:pt idx="7430">
                  <c:v>123.83333333333333</c:v>
                </c:pt>
                <c:pt idx="7431">
                  <c:v>123.85</c:v>
                </c:pt>
                <c:pt idx="7432">
                  <c:v>123.86666666666666</c:v>
                </c:pt>
                <c:pt idx="7433">
                  <c:v>123.88333333333334</c:v>
                </c:pt>
                <c:pt idx="7434">
                  <c:v>123.9</c:v>
                </c:pt>
                <c:pt idx="7435">
                  <c:v>123.91666666666667</c:v>
                </c:pt>
                <c:pt idx="7436">
                  <c:v>123.93333333333334</c:v>
                </c:pt>
                <c:pt idx="7437">
                  <c:v>123.95</c:v>
                </c:pt>
                <c:pt idx="7438">
                  <c:v>123.96666666666667</c:v>
                </c:pt>
                <c:pt idx="7439">
                  <c:v>123.98333333333333</c:v>
                </c:pt>
                <c:pt idx="7440">
                  <c:v>124</c:v>
                </c:pt>
                <c:pt idx="7441">
                  <c:v>124.01666666666667</c:v>
                </c:pt>
                <c:pt idx="7442">
                  <c:v>124.03333333333333</c:v>
                </c:pt>
                <c:pt idx="7443">
                  <c:v>124.05</c:v>
                </c:pt>
                <c:pt idx="7444">
                  <c:v>124.06666666666666</c:v>
                </c:pt>
                <c:pt idx="7445">
                  <c:v>124.08333333333333</c:v>
                </c:pt>
                <c:pt idx="7446">
                  <c:v>124.1</c:v>
                </c:pt>
                <c:pt idx="7447">
                  <c:v>124.11666666666666</c:v>
                </c:pt>
                <c:pt idx="7448">
                  <c:v>124.13333333333334</c:v>
                </c:pt>
                <c:pt idx="7449">
                  <c:v>124.15</c:v>
                </c:pt>
                <c:pt idx="7450">
                  <c:v>124.16666666666667</c:v>
                </c:pt>
                <c:pt idx="7451">
                  <c:v>124.18333333333334</c:v>
                </c:pt>
                <c:pt idx="7452">
                  <c:v>124.2</c:v>
                </c:pt>
                <c:pt idx="7453">
                  <c:v>124.21666666666667</c:v>
                </c:pt>
                <c:pt idx="7454">
                  <c:v>124.23333333333333</c:v>
                </c:pt>
                <c:pt idx="7455">
                  <c:v>124.25</c:v>
                </c:pt>
                <c:pt idx="7456">
                  <c:v>124.26666666666667</c:v>
                </c:pt>
                <c:pt idx="7457">
                  <c:v>124.28333333333333</c:v>
                </c:pt>
                <c:pt idx="7458">
                  <c:v>124.3</c:v>
                </c:pt>
                <c:pt idx="7459">
                  <c:v>124.31666666666666</c:v>
                </c:pt>
                <c:pt idx="7460">
                  <c:v>124.33333333333333</c:v>
                </c:pt>
                <c:pt idx="7461">
                  <c:v>124.35</c:v>
                </c:pt>
                <c:pt idx="7462">
                  <c:v>124.36666666666666</c:v>
                </c:pt>
                <c:pt idx="7463">
                  <c:v>124.38333333333334</c:v>
                </c:pt>
                <c:pt idx="7464">
                  <c:v>124.4</c:v>
                </c:pt>
                <c:pt idx="7465">
                  <c:v>124.41666666666667</c:v>
                </c:pt>
                <c:pt idx="7466">
                  <c:v>124.43333333333334</c:v>
                </c:pt>
                <c:pt idx="7467">
                  <c:v>124.45</c:v>
                </c:pt>
                <c:pt idx="7468">
                  <c:v>124.46666666666667</c:v>
                </c:pt>
                <c:pt idx="7469">
                  <c:v>124.48333333333333</c:v>
                </c:pt>
                <c:pt idx="7470">
                  <c:v>124.5</c:v>
                </c:pt>
                <c:pt idx="7471">
                  <c:v>124.51666666666667</c:v>
                </c:pt>
                <c:pt idx="7472">
                  <c:v>124.53333333333333</c:v>
                </c:pt>
                <c:pt idx="7473">
                  <c:v>124.55</c:v>
                </c:pt>
                <c:pt idx="7474">
                  <c:v>124.56666666666666</c:v>
                </c:pt>
                <c:pt idx="7475">
                  <c:v>124.58333333333333</c:v>
                </c:pt>
                <c:pt idx="7476">
                  <c:v>124.6</c:v>
                </c:pt>
                <c:pt idx="7477">
                  <c:v>124.61666666666666</c:v>
                </c:pt>
                <c:pt idx="7478">
                  <c:v>124.63333333333334</c:v>
                </c:pt>
                <c:pt idx="7479">
                  <c:v>124.65</c:v>
                </c:pt>
                <c:pt idx="7480">
                  <c:v>124.66666666666667</c:v>
                </c:pt>
                <c:pt idx="7481">
                  <c:v>124.68333333333334</c:v>
                </c:pt>
                <c:pt idx="7482">
                  <c:v>124.7</c:v>
                </c:pt>
                <c:pt idx="7483">
                  <c:v>124.71666666666667</c:v>
                </c:pt>
                <c:pt idx="7484">
                  <c:v>124.73333333333333</c:v>
                </c:pt>
                <c:pt idx="7485">
                  <c:v>124.75</c:v>
                </c:pt>
                <c:pt idx="7486">
                  <c:v>124.76666666666667</c:v>
                </c:pt>
                <c:pt idx="7487">
                  <c:v>124.78333333333333</c:v>
                </c:pt>
                <c:pt idx="7488">
                  <c:v>124.8</c:v>
                </c:pt>
                <c:pt idx="7489">
                  <c:v>124.81666666666666</c:v>
                </c:pt>
                <c:pt idx="7490">
                  <c:v>124.83333333333333</c:v>
                </c:pt>
                <c:pt idx="7491">
                  <c:v>124.85</c:v>
                </c:pt>
                <c:pt idx="7492">
                  <c:v>124.86666666666666</c:v>
                </c:pt>
                <c:pt idx="7493">
                  <c:v>124.88333333333334</c:v>
                </c:pt>
                <c:pt idx="7494">
                  <c:v>124.9</c:v>
                </c:pt>
                <c:pt idx="7495">
                  <c:v>124.91666666666667</c:v>
                </c:pt>
                <c:pt idx="7496">
                  <c:v>124.93333333333334</c:v>
                </c:pt>
                <c:pt idx="7497">
                  <c:v>124.95</c:v>
                </c:pt>
                <c:pt idx="7498">
                  <c:v>124.96666666666667</c:v>
                </c:pt>
                <c:pt idx="7499">
                  <c:v>124.98333333333333</c:v>
                </c:pt>
                <c:pt idx="7500">
                  <c:v>125</c:v>
                </c:pt>
                <c:pt idx="7501">
                  <c:v>125.01666666666667</c:v>
                </c:pt>
                <c:pt idx="7502">
                  <c:v>125.03333333333333</c:v>
                </c:pt>
                <c:pt idx="7503">
                  <c:v>125.05</c:v>
                </c:pt>
                <c:pt idx="7504">
                  <c:v>125.06666666666666</c:v>
                </c:pt>
                <c:pt idx="7505">
                  <c:v>125.08333333333333</c:v>
                </c:pt>
                <c:pt idx="7506">
                  <c:v>125.1</c:v>
                </c:pt>
                <c:pt idx="7507">
                  <c:v>125.11666666666666</c:v>
                </c:pt>
                <c:pt idx="7508">
                  <c:v>125.13333333333334</c:v>
                </c:pt>
                <c:pt idx="7509">
                  <c:v>125.15</c:v>
                </c:pt>
                <c:pt idx="7510">
                  <c:v>125.16666666666667</c:v>
                </c:pt>
                <c:pt idx="7511">
                  <c:v>125.18333333333334</c:v>
                </c:pt>
                <c:pt idx="7512">
                  <c:v>125.2</c:v>
                </c:pt>
                <c:pt idx="7513">
                  <c:v>125.21666666666667</c:v>
                </c:pt>
                <c:pt idx="7514">
                  <c:v>125.23333333333333</c:v>
                </c:pt>
                <c:pt idx="7515">
                  <c:v>125.25</c:v>
                </c:pt>
                <c:pt idx="7516">
                  <c:v>125.26666666666667</c:v>
                </c:pt>
                <c:pt idx="7517">
                  <c:v>125.28333333333333</c:v>
                </c:pt>
                <c:pt idx="7518">
                  <c:v>125.3</c:v>
                </c:pt>
                <c:pt idx="7519">
                  <c:v>125.31666666666666</c:v>
                </c:pt>
                <c:pt idx="7520">
                  <c:v>125.33333333333333</c:v>
                </c:pt>
                <c:pt idx="7521">
                  <c:v>125.35</c:v>
                </c:pt>
                <c:pt idx="7522">
                  <c:v>125.36666666666666</c:v>
                </c:pt>
                <c:pt idx="7523">
                  <c:v>125.38333333333334</c:v>
                </c:pt>
                <c:pt idx="7524">
                  <c:v>125.4</c:v>
                </c:pt>
                <c:pt idx="7525">
                  <c:v>125.41666666666667</c:v>
                </c:pt>
                <c:pt idx="7526">
                  <c:v>125.43333333333334</c:v>
                </c:pt>
                <c:pt idx="7527">
                  <c:v>125.45</c:v>
                </c:pt>
                <c:pt idx="7528">
                  <c:v>125.46666666666667</c:v>
                </c:pt>
                <c:pt idx="7529">
                  <c:v>125.48333333333333</c:v>
                </c:pt>
                <c:pt idx="7530">
                  <c:v>125.5</c:v>
                </c:pt>
                <c:pt idx="7531">
                  <c:v>125.51666666666667</c:v>
                </c:pt>
                <c:pt idx="7532">
                  <c:v>125.53333333333333</c:v>
                </c:pt>
                <c:pt idx="7533">
                  <c:v>125.55</c:v>
                </c:pt>
                <c:pt idx="7534">
                  <c:v>125.56666666666666</c:v>
                </c:pt>
                <c:pt idx="7535">
                  <c:v>125.58333333333333</c:v>
                </c:pt>
                <c:pt idx="7536">
                  <c:v>125.6</c:v>
                </c:pt>
                <c:pt idx="7537">
                  <c:v>125.61666666666666</c:v>
                </c:pt>
                <c:pt idx="7538">
                  <c:v>125.63333333333334</c:v>
                </c:pt>
                <c:pt idx="7539">
                  <c:v>125.65</c:v>
                </c:pt>
                <c:pt idx="7540">
                  <c:v>125.66666666666667</c:v>
                </c:pt>
                <c:pt idx="7541">
                  <c:v>125.68333333333334</c:v>
                </c:pt>
                <c:pt idx="7542">
                  <c:v>125.7</c:v>
                </c:pt>
                <c:pt idx="7543">
                  <c:v>125.71666666666667</c:v>
                </c:pt>
                <c:pt idx="7544">
                  <c:v>125.73333333333333</c:v>
                </c:pt>
                <c:pt idx="7545">
                  <c:v>125.75</c:v>
                </c:pt>
                <c:pt idx="7546">
                  <c:v>125.76666666666667</c:v>
                </c:pt>
                <c:pt idx="7547">
                  <c:v>125.78333333333333</c:v>
                </c:pt>
                <c:pt idx="7548">
                  <c:v>125.8</c:v>
                </c:pt>
                <c:pt idx="7549">
                  <c:v>125.81666666666666</c:v>
                </c:pt>
                <c:pt idx="7550">
                  <c:v>125.83333333333333</c:v>
                </c:pt>
                <c:pt idx="7551">
                  <c:v>125.85</c:v>
                </c:pt>
                <c:pt idx="7552">
                  <c:v>125.86666666666666</c:v>
                </c:pt>
                <c:pt idx="7553">
                  <c:v>125.88333333333334</c:v>
                </c:pt>
                <c:pt idx="7554">
                  <c:v>125.9</c:v>
                </c:pt>
                <c:pt idx="7555">
                  <c:v>125.91666666666667</c:v>
                </c:pt>
                <c:pt idx="7556">
                  <c:v>125.93333333333334</c:v>
                </c:pt>
                <c:pt idx="7557">
                  <c:v>125.95</c:v>
                </c:pt>
                <c:pt idx="7558">
                  <c:v>125.96666666666667</c:v>
                </c:pt>
                <c:pt idx="7559">
                  <c:v>125.98333333333333</c:v>
                </c:pt>
                <c:pt idx="7560">
                  <c:v>126</c:v>
                </c:pt>
                <c:pt idx="7561">
                  <c:v>126.01666666666667</c:v>
                </c:pt>
                <c:pt idx="7562">
                  <c:v>126.03333333333333</c:v>
                </c:pt>
                <c:pt idx="7563">
                  <c:v>126.05</c:v>
                </c:pt>
                <c:pt idx="7564">
                  <c:v>126.06666666666666</c:v>
                </c:pt>
                <c:pt idx="7565">
                  <c:v>126.08333333333333</c:v>
                </c:pt>
                <c:pt idx="7566">
                  <c:v>126.1</c:v>
                </c:pt>
                <c:pt idx="7567">
                  <c:v>126.11666666666666</c:v>
                </c:pt>
                <c:pt idx="7568">
                  <c:v>126.13333333333334</c:v>
                </c:pt>
                <c:pt idx="7569">
                  <c:v>126.15</c:v>
                </c:pt>
                <c:pt idx="7570">
                  <c:v>126.16666666666667</c:v>
                </c:pt>
                <c:pt idx="7571">
                  <c:v>126.18333333333334</c:v>
                </c:pt>
                <c:pt idx="7572">
                  <c:v>126.2</c:v>
                </c:pt>
                <c:pt idx="7573">
                  <c:v>126.21666666666667</c:v>
                </c:pt>
                <c:pt idx="7574">
                  <c:v>126.23333333333333</c:v>
                </c:pt>
                <c:pt idx="7575">
                  <c:v>126.25</c:v>
                </c:pt>
                <c:pt idx="7576">
                  <c:v>126.26666666666667</c:v>
                </c:pt>
                <c:pt idx="7577">
                  <c:v>126.28333333333333</c:v>
                </c:pt>
                <c:pt idx="7578">
                  <c:v>126.3</c:v>
                </c:pt>
                <c:pt idx="7579">
                  <c:v>126.31666666666666</c:v>
                </c:pt>
                <c:pt idx="7580">
                  <c:v>126.33333333333333</c:v>
                </c:pt>
                <c:pt idx="7581">
                  <c:v>126.35</c:v>
                </c:pt>
                <c:pt idx="7582">
                  <c:v>126.36666666666666</c:v>
                </c:pt>
                <c:pt idx="7583">
                  <c:v>126.38333333333334</c:v>
                </c:pt>
                <c:pt idx="7584">
                  <c:v>126.4</c:v>
                </c:pt>
                <c:pt idx="7585">
                  <c:v>126.41666666666667</c:v>
                </c:pt>
                <c:pt idx="7586">
                  <c:v>126.43333333333334</c:v>
                </c:pt>
                <c:pt idx="7587">
                  <c:v>126.45</c:v>
                </c:pt>
                <c:pt idx="7588">
                  <c:v>126.46666666666667</c:v>
                </c:pt>
                <c:pt idx="7589">
                  <c:v>126.48333333333333</c:v>
                </c:pt>
                <c:pt idx="7590">
                  <c:v>126.5</c:v>
                </c:pt>
                <c:pt idx="7591">
                  <c:v>126.51666666666667</c:v>
                </c:pt>
                <c:pt idx="7592">
                  <c:v>126.53333333333333</c:v>
                </c:pt>
                <c:pt idx="7593">
                  <c:v>126.55</c:v>
                </c:pt>
                <c:pt idx="7594">
                  <c:v>126.56666666666666</c:v>
                </c:pt>
                <c:pt idx="7595">
                  <c:v>126.58333333333333</c:v>
                </c:pt>
                <c:pt idx="7596">
                  <c:v>126.6</c:v>
                </c:pt>
                <c:pt idx="7597">
                  <c:v>126.61666666666666</c:v>
                </c:pt>
                <c:pt idx="7598">
                  <c:v>126.63333333333334</c:v>
                </c:pt>
                <c:pt idx="7599">
                  <c:v>126.65</c:v>
                </c:pt>
                <c:pt idx="7600">
                  <c:v>126.66666666666667</c:v>
                </c:pt>
                <c:pt idx="7601">
                  <c:v>126.68333333333334</c:v>
                </c:pt>
                <c:pt idx="7602">
                  <c:v>126.7</c:v>
                </c:pt>
                <c:pt idx="7603">
                  <c:v>126.71666666666667</c:v>
                </c:pt>
                <c:pt idx="7604">
                  <c:v>126.73333333333333</c:v>
                </c:pt>
                <c:pt idx="7605">
                  <c:v>126.75</c:v>
                </c:pt>
                <c:pt idx="7606">
                  <c:v>126.76666666666667</c:v>
                </c:pt>
                <c:pt idx="7607">
                  <c:v>126.78333333333333</c:v>
                </c:pt>
                <c:pt idx="7608">
                  <c:v>126.8</c:v>
                </c:pt>
                <c:pt idx="7609">
                  <c:v>126.81666666666666</c:v>
                </c:pt>
                <c:pt idx="7610">
                  <c:v>126.83333333333333</c:v>
                </c:pt>
                <c:pt idx="7611">
                  <c:v>126.85</c:v>
                </c:pt>
                <c:pt idx="7612">
                  <c:v>126.86666666666666</c:v>
                </c:pt>
                <c:pt idx="7613">
                  <c:v>126.88333333333334</c:v>
                </c:pt>
                <c:pt idx="7614">
                  <c:v>126.9</c:v>
                </c:pt>
                <c:pt idx="7615">
                  <c:v>126.91666666666667</c:v>
                </c:pt>
                <c:pt idx="7616">
                  <c:v>126.93333333333334</c:v>
                </c:pt>
                <c:pt idx="7617">
                  <c:v>126.95</c:v>
                </c:pt>
                <c:pt idx="7618">
                  <c:v>126.96666666666667</c:v>
                </c:pt>
                <c:pt idx="7619">
                  <c:v>126.98333333333333</c:v>
                </c:pt>
                <c:pt idx="7620">
                  <c:v>127</c:v>
                </c:pt>
                <c:pt idx="7621">
                  <c:v>127.01666666666667</c:v>
                </c:pt>
                <c:pt idx="7622">
                  <c:v>127.03333333333333</c:v>
                </c:pt>
                <c:pt idx="7623">
                  <c:v>127.05</c:v>
                </c:pt>
                <c:pt idx="7624">
                  <c:v>127.06666666666666</c:v>
                </c:pt>
                <c:pt idx="7625">
                  <c:v>127.08333333333333</c:v>
                </c:pt>
                <c:pt idx="7626">
                  <c:v>127.1</c:v>
                </c:pt>
                <c:pt idx="7627">
                  <c:v>127.11666666666666</c:v>
                </c:pt>
                <c:pt idx="7628">
                  <c:v>127.13333333333334</c:v>
                </c:pt>
                <c:pt idx="7629">
                  <c:v>127.15</c:v>
                </c:pt>
                <c:pt idx="7630">
                  <c:v>127.16666666666667</c:v>
                </c:pt>
                <c:pt idx="7631">
                  <c:v>127.18333333333334</c:v>
                </c:pt>
                <c:pt idx="7632">
                  <c:v>127.2</c:v>
                </c:pt>
                <c:pt idx="7633">
                  <c:v>127.21666666666667</c:v>
                </c:pt>
                <c:pt idx="7634">
                  <c:v>127.23333333333333</c:v>
                </c:pt>
                <c:pt idx="7635">
                  <c:v>127.25</c:v>
                </c:pt>
                <c:pt idx="7636">
                  <c:v>127.26666666666667</c:v>
                </c:pt>
                <c:pt idx="7637">
                  <c:v>127.28333333333333</c:v>
                </c:pt>
                <c:pt idx="7638">
                  <c:v>127.3</c:v>
                </c:pt>
                <c:pt idx="7639">
                  <c:v>127.31666666666666</c:v>
                </c:pt>
                <c:pt idx="7640">
                  <c:v>127.33333333333333</c:v>
                </c:pt>
                <c:pt idx="7641">
                  <c:v>127.35</c:v>
                </c:pt>
                <c:pt idx="7642">
                  <c:v>127.36666666666666</c:v>
                </c:pt>
                <c:pt idx="7643">
                  <c:v>127.38333333333334</c:v>
                </c:pt>
                <c:pt idx="7644">
                  <c:v>127.4</c:v>
                </c:pt>
                <c:pt idx="7645">
                  <c:v>127.41666666666667</c:v>
                </c:pt>
                <c:pt idx="7646">
                  <c:v>127.43333333333334</c:v>
                </c:pt>
                <c:pt idx="7647">
                  <c:v>127.45</c:v>
                </c:pt>
                <c:pt idx="7648">
                  <c:v>127.46666666666667</c:v>
                </c:pt>
                <c:pt idx="7649">
                  <c:v>127.48333333333333</c:v>
                </c:pt>
                <c:pt idx="7650">
                  <c:v>127.5</c:v>
                </c:pt>
                <c:pt idx="7651">
                  <c:v>127.51666666666667</c:v>
                </c:pt>
                <c:pt idx="7652">
                  <c:v>127.53333333333333</c:v>
                </c:pt>
                <c:pt idx="7653">
                  <c:v>127.55</c:v>
                </c:pt>
                <c:pt idx="7654">
                  <c:v>127.56666666666666</c:v>
                </c:pt>
                <c:pt idx="7655">
                  <c:v>127.58333333333333</c:v>
                </c:pt>
                <c:pt idx="7656">
                  <c:v>127.6</c:v>
                </c:pt>
                <c:pt idx="7657">
                  <c:v>127.61666666666666</c:v>
                </c:pt>
                <c:pt idx="7658">
                  <c:v>127.63333333333334</c:v>
                </c:pt>
                <c:pt idx="7659">
                  <c:v>127.65</c:v>
                </c:pt>
                <c:pt idx="7660">
                  <c:v>127.66666666666667</c:v>
                </c:pt>
                <c:pt idx="7661">
                  <c:v>127.68333333333334</c:v>
                </c:pt>
                <c:pt idx="7662">
                  <c:v>127.7</c:v>
                </c:pt>
                <c:pt idx="7663">
                  <c:v>127.71666666666667</c:v>
                </c:pt>
                <c:pt idx="7664">
                  <c:v>127.73333333333333</c:v>
                </c:pt>
                <c:pt idx="7665">
                  <c:v>127.75</c:v>
                </c:pt>
                <c:pt idx="7666">
                  <c:v>127.76666666666667</c:v>
                </c:pt>
                <c:pt idx="7667">
                  <c:v>127.78333333333333</c:v>
                </c:pt>
                <c:pt idx="7668">
                  <c:v>127.8</c:v>
                </c:pt>
                <c:pt idx="7669">
                  <c:v>127.81666666666666</c:v>
                </c:pt>
                <c:pt idx="7670">
                  <c:v>127.83333333333333</c:v>
                </c:pt>
                <c:pt idx="7671">
                  <c:v>127.85</c:v>
                </c:pt>
                <c:pt idx="7672">
                  <c:v>127.86666666666666</c:v>
                </c:pt>
                <c:pt idx="7673">
                  <c:v>127.88333333333334</c:v>
                </c:pt>
                <c:pt idx="7674">
                  <c:v>127.9</c:v>
                </c:pt>
                <c:pt idx="7675">
                  <c:v>127.91666666666667</c:v>
                </c:pt>
                <c:pt idx="7676">
                  <c:v>127.93333333333334</c:v>
                </c:pt>
                <c:pt idx="7677">
                  <c:v>127.95</c:v>
                </c:pt>
                <c:pt idx="7678">
                  <c:v>127.96666666666667</c:v>
                </c:pt>
                <c:pt idx="7679">
                  <c:v>127.98333333333333</c:v>
                </c:pt>
                <c:pt idx="7680">
                  <c:v>128</c:v>
                </c:pt>
                <c:pt idx="7681">
                  <c:v>128.01666666666668</c:v>
                </c:pt>
                <c:pt idx="7682">
                  <c:v>128.03333333333333</c:v>
                </c:pt>
                <c:pt idx="7683">
                  <c:v>128.05000000000001</c:v>
                </c:pt>
                <c:pt idx="7684">
                  <c:v>128.06666666666666</c:v>
                </c:pt>
                <c:pt idx="7685">
                  <c:v>128.08333333333334</c:v>
                </c:pt>
                <c:pt idx="7686">
                  <c:v>128.1</c:v>
                </c:pt>
                <c:pt idx="7687">
                  <c:v>128.11666666666667</c:v>
                </c:pt>
                <c:pt idx="7688">
                  <c:v>128.13333333333333</c:v>
                </c:pt>
                <c:pt idx="7689">
                  <c:v>128.15</c:v>
                </c:pt>
                <c:pt idx="7690">
                  <c:v>128.16666666666666</c:v>
                </c:pt>
                <c:pt idx="7691">
                  <c:v>128.18333333333334</c:v>
                </c:pt>
                <c:pt idx="7692">
                  <c:v>128.19999999999999</c:v>
                </c:pt>
                <c:pt idx="7693">
                  <c:v>128.21666666666667</c:v>
                </c:pt>
                <c:pt idx="7694">
                  <c:v>128.23333333333332</c:v>
                </c:pt>
                <c:pt idx="7695">
                  <c:v>128.25</c:v>
                </c:pt>
                <c:pt idx="7696">
                  <c:v>128.26666666666668</c:v>
                </c:pt>
                <c:pt idx="7697">
                  <c:v>128.28333333333333</c:v>
                </c:pt>
                <c:pt idx="7698">
                  <c:v>128.30000000000001</c:v>
                </c:pt>
                <c:pt idx="7699">
                  <c:v>128.31666666666666</c:v>
                </c:pt>
                <c:pt idx="7700">
                  <c:v>128.33333333333334</c:v>
                </c:pt>
                <c:pt idx="7701">
                  <c:v>128.35</c:v>
                </c:pt>
                <c:pt idx="7702">
                  <c:v>128.36666666666667</c:v>
                </c:pt>
                <c:pt idx="7703">
                  <c:v>128.38333333333333</c:v>
                </c:pt>
                <c:pt idx="7704">
                  <c:v>128.4</c:v>
                </c:pt>
                <c:pt idx="7705">
                  <c:v>128.41666666666666</c:v>
                </c:pt>
                <c:pt idx="7706">
                  <c:v>128.43333333333334</c:v>
                </c:pt>
                <c:pt idx="7707">
                  <c:v>128.44999999999999</c:v>
                </c:pt>
                <c:pt idx="7708">
                  <c:v>128.46666666666667</c:v>
                </c:pt>
                <c:pt idx="7709">
                  <c:v>128.48333333333332</c:v>
                </c:pt>
                <c:pt idx="7710">
                  <c:v>128.5</c:v>
                </c:pt>
                <c:pt idx="7711">
                  <c:v>128.51666666666668</c:v>
                </c:pt>
                <c:pt idx="7712">
                  <c:v>128.53333333333333</c:v>
                </c:pt>
                <c:pt idx="7713">
                  <c:v>128.55000000000001</c:v>
                </c:pt>
                <c:pt idx="7714">
                  <c:v>128.56666666666666</c:v>
                </c:pt>
                <c:pt idx="7715">
                  <c:v>128.58333333333334</c:v>
                </c:pt>
                <c:pt idx="7716">
                  <c:v>128.6</c:v>
                </c:pt>
                <c:pt idx="7717">
                  <c:v>128.61666666666667</c:v>
                </c:pt>
                <c:pt idx="7718">
                  <c:v>128.63333333333333</c:v>
                </c:pt>
                <c:pt idx="7719">
                  <c:v>128.65</c:v>
                </c:pt>
                <c:pt idx="7720">
                  <c:v>128.66666666666666</c:v>
                </c:pt>
                <c:pt idx="7721">
                  <c:v>128.68333333333334</c:v>
                </c:pt>
                <c:pt idx="7722">
                  <c:v>128.69999999999999</c:v>
                </c:pt>
                <c:pt idx="7723">
                  <c:v>128.71666666666667</c:v>
                </c:pt>
                <c:pt idx="7724">
                  <c:v>128.73333333333332</c:v>
                </c:pt>
                <c:pt idx="7725">
                  <c:v>128.75</c:v>
                </c:pt>
                <c:pt idx="7726">
                  <c:v>128.76666666666668</c:v>
                </c:pt>
                <c:pt idx="7727">
                  <c:v>128.78333333333333</c:v>
                </c:pt>
                <c:pt idx="7728">
                  <c:v>128.80000000000001</c:v>
                </c:pt>
                <c:pt idx="7729">
                  <c:v>128.81666666666666</c:v>
                </c:pt>
                <c:pt idx="7730">
                  <c:v>128.83333333333334</c:v>
                </c:pt>
                <c:pt idx="7731">
                  <c:v>128.85</c:v>
                </c:pt>
                <c:pt idx="7732">
                  <c:v>128.86666666666667</c:v>
                </c:pt>
                <c:pt idx="7733">
                  <c:v>128.88333333333333</c:v>
                </c:pt>
                <c:pt idx="7734">
                  <c:v>128.9</c:v>
                </c:pt>
                <c:pt idx="7735">
                  <c:v>128.91666666666666</c:v>
                </c:pt>
                <c:pt idx="7736">
                  <c:v>128.93333333333334</c:v>
                </c:pt>
                <c:pt idx="7737">
                  <c:v>128.94999999999999</c:v>
                </c:pt>
                <c:pt idx="7738">
                  <c:v>128.96666666666667</c:v>
                </c:pt>
                <c:pt idx="7739">
                  <c:v>128.98333333333332</c:v>
                </c:pt>
                <c:pt idx="7740">
                  <c:v>129</c:v>
                </c:pt>
                <c:pt idx="7741">
                  <c:v>129.01666666666668</c:v>
                </c:pt>
                <c:pt idx="7742">
                  <c:v>129.03333333333333</c:v>
                </c:pt>
                <c:pt idx="7743">
                  <c:v>129.05000000000001</c:v>
                </c:pt>
                <c:pt idx="7744">
                  <c:v>129.06666666666666</c:v>
                </c:pt>
                <c:pt idx="7745">
                  <c:v>129.08333333333334</c:v>
                </c:pt>
                <c:pt idx="7746">
                  <c:v>129.1</c:v>
                </c:pt>
                <c:pt idx="7747">
                  <c:v>129.11666666666667</c:v>
                </c:pt>
                <c:pt idx="7748">
                  <c:v>129.13333333333333</c:v>
                </c:pt>
                <c:pt idx="7749">
                  <c:v>129.15</c:v>
                </c:pt>
                <c:pt idx="7750">
                  <c:v>129.16666666666666</c:v>
                </c:pt>
                <c:pt idx="7751">
                  <c:v>129.18333333333334</c:v>
                </c:pt>
                <c:pt idx="7752">
                  <c:v>129.19999999999999</c:v>
                </c:pt>
                <c:pt idx="7753">
                  <c:v>129.21666666666667</c:v>
                </c:pt>
                <c:pt idx="7754">
                  <c:v>129.23333333333332</c:v>
                </c:pt>
                <c:pt idx="7755">
                  <c:v>129.25</c:v>
                </c:pt>
                <c:pt idx="7756">
                  <c:v>129.26666666666668</c:v>
                </c:pt>
                <c:pt idx="7757">
                  <c:v>129.28333333333333</c:v>
                </c:pt>
                <c:pt idx="7758">
                  <c:v>129.30000000000001</c:v>
                </c:pt>
                <c:pt idx="7759">
                  <c:v>129.31666666666666</c:v>
                </c:pt>
                <c:pt idx="7760">
                  <c:v>129.33333333333334</c:v>
                </c:pt>
                <c:pt idx="7761">
                  <c:v>129.35</c:v>
                </c:pt>
                <c:pt idx="7762">
                  <c:v>129.36666666666667</c:v>
                </c:pt>
                <c:pt idx="7763">
                  <c:v>129.38333333333333</c:v>
                </c:pt>
                <c:pt idx="7764">
                  <c:v>129.4</c:v>
                </c:pt>
                <c:pt idx="7765">
                  <c:v>129.41666666666666</c:v>
                </c:pt>
                <c:pt idx="7766">
                  <c:v>129.43333333333334</c:v>
                </c:pt>
                <c:pt idx="7767">
                  <c:v>129.44999999999999</c:v>
                </c:pt>
                <c:pt idx="7768">
                  <c:v>129.46666666666667</c:v>
                </c:pt>
                <c:pt idx="7769">
                  <c:v>129.48333333333332</c:v>
                </c:pt>
                <c:pt idx="7770">
                  <c:v>129.5</c:v>
                </c:pt>
                <c:pt idx="7771">
                  <c:v>129.51666666666668</c:v>
                </c:pt>
                <c:pt idx="7772">
                  <c:v>129.53333333333333</c:v>
                </c:pt>
                <c:pt idx="7773">
                  <c:v>129.55000000000001</c:v>
                </c:pt>
                <c:pt idx="7774">
                  <c:v>129.56666666666666</c:v>
                </c:pt>
                <c:pt idx="7775">
                  <c:v>129.58333333333334</c:v>
                </c:pt>
                <c:pt idx="7776">
                  <c:v>129.6</c:v>
                </c:pt>
                <c:pt idx="7777">
                  <c:v>129.61666666666667</c:v>
                </c:pt>
                <c:pt idx="7778">
                  <c:v>129.63333333333333</c:v>
                </c:pt>
                <c:pt idx="7779">
                  <c:v>129.65</c:v>
                </c:pt>
                <c:pt idx="7780">
                  <c:v>129.66666666666666</c:v>
                </c:pt>
                <c:pt idx="7781">
                  <c:v>129.68333333333334</c:v>
                </c:pt>
                <c:pt idx="7782">
                  <c:v>129.69999999999999</c:v>
                </c:pt>
                <c:pt idx="7783">
                  <c:v>129.71666666666667</c:v>
                </c:pt>
                <c:pt idx="7784">
                  <c:v>129.73333333333332</c:v>
                </c:pt>
                <c:pt idx="7785">
                  <c:v>129.75</c:v>
                </c:pt>
                <c:pt idx="7786">
                  <c:v>129.76666666666668</c:v>
                </c:pt>
                <c:pt idx="7787">
                  <c:v>129.78333333333333</c:v>
                </c:pt>
                <c:pt idx="7788">
                  <c:v>129.80000000000001</c:v>
                </c:pt>
                <c:pt idx="7789">
                  <c:v>129.81666666666666</c:v>
                </c:pt>
                <c:pt idx="7790">
                  <c:v>129.83333333333334</c:v>
                </c:pt>
                <c:pt idx="7791">
                  <c:v>129.85</c:v>
                </c:pt>
                <c:pt idx="7792">
                  <c:v>129.86666666666667</c:v>
                </c:pt>
                <c:pt idx="7793">
                  <c:v>129.88333333333333</c:v>
                </c:pt>
                <c:pt idx="7794">
                  <c:v>129.9</c:v>
                </c:pt>
                <c:pt idx="7795">
                  <c:v>129.91666666666666</c:v>
                </c:pt>
                <c:pt idx="7796">
                  <c:v>129.93333333333334</c:v>
                </c:pt>
                <c:pt idx="7797">
                  <c:v>129.94999999999999</c:v>
                </c:pt>
                <c:pt idx="7798">
                  <c:v>129.96666666666667</c:v>
                </c:pt>
                <c:pt idx="7799">
                  <c:v>129.98333333333332</c:v>
                </c:pt>
                <c:pt idx="7800">
                  <c:v>130</c:v>
                </c:pt>
                <c:pt idx="7801">
                  <c:v>130.01666666666668</c:v>
                </c:pt>
                <c:pt idx="7802">
                  <c:v>130.03333333333333</c:v>
                </c:pt>
                <c:pt idx="7803">
                  <c:v>130.05000000000001</c:v>
                </c:pt>
                <c:pt idx="7804">
                  <c:v>130.06666666666666</c:v>
                </c:pt>
                <c:pt idx="7805">
                  <c:v>130.08333333333334</c:v>
                </c:pt>
                <c:pt idx="7806">
                  <c:v>130.1</c:v>
                </c:pt>
                <c:pt idx="7807">
                  <c:v>130.11666666666667</c:v>
                </c:pt>
                <c:pt idx="7808">
                  <c:v>130.13333333333333</c:v>
                </c:pt>
                <c:pt idx="7809">
                  <c:v>130.15</c:v>
                </c:pt>
                <c:pt idx="7810">
                  <c:v>130.16666666666666</c:v>
                </c:pt>
                <c:pt idx="7811">
                  <c:v>130.18333333333334</c:v>
                </c:pt>
                <c:pt idx="7812">
                  <c:v>130.19999999999999</c:v>
                </c:pt>
                <c:pt idx="7813">
                  <c:v>130.21666666666667</c:v>
                </c:pt>
                <c:pt idx="7814">
                  <c:v>130.23333333333332</c:v>
                </c:pt>
                <c:pt idx="7815">
                  <c:v>130.25</c:v>
                </c:pt>
                <c:pt idx="7816">
                  <c:v>130.26666666666668</c:v>
                </c:pt>
                <c:pt idx="7817">
                  <c:v>130.28333333333333</c:v>
                </c:pt>
                <c:pt idx="7818">
                  <c:v>130.30000000000001</c:v>
                </c:pt>
                <c:pt idx="7819">
                  <c:v>130.31666666666666</c:v>
                </c:pt>
                <c:pt idx="7820">
                  <c:v>130.33333333333334</c:v>
                </c:pt>
                <c:pt idx="7821">
                  <c:v>130.35</c:v>
                </c:pt>
                <c:pt idx="7822">
                  <c:v>130.36666666666667</c:v>
                </c:pt>
                <c:pt idx="7823">
                  <c:v>130.38333333333333</c:v>
                </c:pt>
                <c:pt idx="7824">
                  <c:v>130.4</c:v>
                </c:pt>
                <c:pt idx="7825">
                  <c:v>130.41666666666666</c:v>
                </c:pt>
                <c:pt idx="7826">
                  <c:v>130.43333333333334</c:v>
                </c:pt>
                <c:pt idx="7827">
                  <c:v>130.44999999999999</c:v>
                </c:pt>
                <c:pt idx="7828">
                  <c:v>130.46666666666667</c:v>
                </c:pt>
                <c:pt idx="7829">
                  <c:v>130.48333333333332</c:v>
                </c:pt>
                <c:pt idx="7830">
                  <c:v>130.5</c:v>
                </c:pt>
                <c:pt idx="7831">
                  <c:v>130.51666666666668</c:v>
                </c:pt>
                <c:pt idx="7832">
                  <c:v>130.53333333333333</c:v>
                </c:pt>
                <c:pt idx="7833">
                  <c:v>130.55000000000001</c:v>
                </c:pt>
                <c:pt idx="7834">
                  <c:v>130.56666666666666</c:v>
                </c:pt>
                <c:pt idx="7835">
                  <c:v>130.58333333333334</c:v>
                </c:pt>
                <c:pt idx="7836">
                  <c:v>130.6</c:v>
                </c:pt>
                <c:pt idx="7837">
                  <c:v>130.61666666666667</c:v>
                </c:pt>
                <c:pt idx="7838">
                  <c:v>130.63333333333333</c:v>
                </c:pt>
                <c:pt idx="7839">
                  <c:v>130.65</c:v>
                </c:pt>
                <c:pt idx="7840">
                  <c:v>130.66666666666666</c:v>
                </c:pt>
                <c:pt idx="7841">
                  <c:v>130.68333333333334</c:v>
                </c:pt>
                <c:pt idx="7842">
                  <c:v>130.69999999999999</c:v>
                </c:pt>
                <c:pt idx="7843">
                  <c:v>130.71666666666667</c:v>
                </c:pt>
                <c:pt idx="7844">
                  <c:v>130.73333333333332</c:v>
                </c:pt>
                <c:pt idx="7845">
                  <c:v>130.75</c:v>
                </c:pt>
                <c:pt idx="7846">
                  <c:v>130.76666666666668</c:v>
                </c:pt>
                <c:pt idx="7847">
                  <c:v>130.78333333333333</c:v>
                </c:pt>
                <c:pt idx="7848">
                  <c:v>130.80000000000001</c:v>
                </c:pt>
                <c:pt idx="7849">
                  <c:v>130.81666666666666</c:v>
                </c:pt>
                <c:pt idx="7850">
                  <c:v>130.83333333333334</c:v>
                </c:pt>
                <c:pt idx="7851">
                  <c:v>130.85</c:v>
                </c:pt>
                <c:pt idx="7852">
                  <c:v>130.86666666666667</c:v>
                </c:pt>
                <c:pt idx="7853">
                  <c:v>130.88333333333333</c:v>
                </c:pt>
                <c:pt idx="7854">
                  <c:v>130.9</c:v>
                </c:pt>
                <c:pt idx="7855">
                  <c:v>130.91666666666666</c:v>
                </c:pt>
                <c:pt idx="7856">
                  <c:v>130.93333333333334</c:v>
                </c:pt>
                <c:pt idx="7857">
                  <c:v>130.94999999999999</c:v>
                </c:pt>
                <c:pt idx="7858">
                  <c:v>130.96666666666667</c:v>
                </c:pt>
                <c:pt idx="7859">
                  <c:v>130.98333333333332</c:v>
                </c:pt>
                <c:pt idx="7860">
                  <c:v>131</c:v>
                </c:pt>
                <c:pt idx="7861">
                  <c:v>131.01666666666668</c:v>
                </c:pt>
                <c:pt idx="7862">
                  <c:v>131.03333333333333</c:v>
                </c:pt>
                <c:pt idx="7863">
                  <c:v>131.05000000000001</c:v>
                </c:pt>
                <c:pt idx="7864">
                  <c:v>131.06666666666666</c:v>
                </c:pt>
                <c:pt idx="7865">
                  <c:v>131.08333333333334</c:v>
                </c:pt>
                <c:pt idx="7866">
                  <c:v>131.1</c:v>
                </c:pt>
                <c:pt idx="7867">
                  <c:v>131.11666666666667</c:v>
                </c:pt>
                <c:pt idx="7868">
                  <c:v>131.13333333333333</c:v>
                </c:pt>
                <c:pt idx="7869">
                  <c:v>131.15</c:v>
                </c:pt>
                <c:pt idx="7870">
                  <c:v>131.16666666666666</c:v>
                </c:pt>
                <c:pt idx="7871">
                  <c:v>131.18333333333334</c:v>
                </c:pt>
                <c:pt idx="7872">
                  <c:v>131.19999999999999</c:v>
                </c:pt>
                <c:pt idx="7873">
                  <c:v>131.21666666666667</c:v>
                </c:pt>
                <c:pt idx="7874">
                  <c:v>131.23333333333332</c:v>
                </c:pt>
                <c:pt idx="7875">
                  <c:v>131.25</c:v>
                </c:pt>
                <c:pt idx="7876">
                  <c:v>131.26666666666668</c:v>
                </c:pt>
                <c:pt idx="7877">
                  <c:v>131.28333333333333</c:v>
                </c:pt>
                <c:pt idx="7878">
                  <c:v>131.30000000000001</c:v>
                </c:pt>
                <c:pt idx="7879">
                  <c:v>131.31666666666666</c:v>
                </c:pt>
                <c:pt idx="7880">
                  <c:v>131.33333333333334</c:v>
                </c:pt>
                <c:pt idx="7881">
                  <c:v>131.35</c:v>
                </c:pt>
                <c:pt idx="7882">
                  <c:v>131.36666666666667</c:v>
                </c:pt>
                <c:pt idx="7883">
                  <c:v>131.38333333333333</c:v>
                </c:pt>
                <c:pt idx="7884">
                  <c:v>131.4</c:v>
                </c:pt>
                <c:pt idx="7885">
                  <c:v>131.41666666666666</c:v>
                </c:pt>
                <c:pt idx="7886">
                  <c:v>131.43333333333334</c:v>
                </c:pt>
                <c:pt idx="7887">
                  <c:v>131.44999999999999</c:v>
                </c:pt>
                <c:pt idx="7888">
                  <c:v>131.46666666666667</c:v>
                </c:pt>
                <c:pt idx="7889">
                  <c:v>131.48333333333332</c:v>
                </c:pt>
                <c:pt idx="7890">
                  <c:v>131.5</c:v>
                </c:pt>
                <c:pt idx="7891">
                  <c:v>131.51666666666668</c:v>
                </c:pt>
                <c:pt idx="7892">
                  <c:v>131.53333333333333</c:v>
                </c:pt>
                <c:pt idx="7893">
                  <c:v>131.55000000000001</c:v>
                </c:pt>
                <c:pt idx="7894">
                  <c:v>131.56666666666666</c:v>
                </c:pt>
                <c:pt idx="7895">
                  <c:v>131.58333333333334</c:v>
                </c:pt>
                <c:pt idx="7896">
                  <c:v>131.6</c:v>
                </c:pt>
                <c:pt idx="7897">
                  <c:v>131.61666666666667</c:v>
                </c:pt>
                <c:pt idx="7898">
                  <c:v>131.63333333333333</c:v>
                </c:pt>
                <c:pt idx="7899">
                  <c:v>131.65</c:v>
                </c:pt>
                <c:pt idx="7900">
                  <c:v>131.66666666666666</c:v>
                </c:pt>
                <c:pt idx="7901">
                  <c:v>131.68333333333334</c:v>
                </c:pt>
                <c:pt idx="7902">
                  <c:v>131.69999999999999</c:v>
                </c:pt>
                <c:pt idx="7903">
                  <c:v>131.71666666666667</c:v>
                </c:pt>
                <c:pt idx="7904">
                  <c:v>131.73333333333332</c:v>
                </c:pt>
                <c:pt idx="7905">
                  <c:v>131.75</c:v>
                </c:pt>
                <c:pt idx="7906">
                  <c:v>131.76666666666668</c:v>
                </c:pt>
                <c:pt idx="7907">
                  <c:v>131.78333333333333</c:v>
                </c:pt>
                <c:pt idx="7908">
                  <c:v>131.80000000000001</c:v>
                </c:pt>
                <c:pt idx="7909">
                  <c:v>131.81666666666666</c:v>
                </c:pt>
                <c:pt idx="7910">
                  <c:v>131.83333333333334</c:v>
                </c:pt>
                <c:pt idx="7911">
                  <c:v>131.85</c:v>
                </c:pt>
                <c:pt idx="7912">
                  <c:v>131.86666666666667</c:v>
                </c:pt>
                <c:pt idx="7913">
                  <c:v>131.88333333333333</c:v>
                </c:pt>
                <c:pt idx="7914">
                  <c:v>131.9</c:v>
                </c:pt>
                <c:pt idx="7915">
                  <c:v>131.91666666666666</c:v>
                </c:pt>
                <c:pt idx="7916">
                  <c:v>131.93333333333334</c:v>
                </c:pt>
                <c:pt idx="7917">
                  <c:v>131.94999999999999</c:v>
                </c:pt>
                <c:pt idx="7918">
                  <c:v>131.96666666666667</c:v>
                </c:pt>
                <c:pt idx="7919">
                  <c:v>131.98333333333332</c:v>
                </c:pt>
                <c:pt idx="7920">
                  <c:v>132</c:v>
                </c:pt>
                <c:pt idx="7921">
                  <c:v>132.01666666666668</c:v>
                </c:pt>
                <c:pt idx="7922">
                  <c:v>132.03333333333333</c:v>
                </c:pt>
                <c:pt idx="7923">
                  <c:v>132.05000000000001</c:v>
                </c:pt>
                <c:pt idx="7924">
                  <c:v>132.06666666666666</c:v>
                </c:pt>
                <c:pt idx="7925">
                  <c:v>132.08333333333334</c:v>
                </c:pt>
                <c:pt idx="7926">
                  <c:v>132.1</c:v>
                </c:pt>
                <c:pt idx="7927">
                  <c:v>132.11666666666667</c:v>
                </c:pt>
                <c:pt idx="7928">
                  <c:v>132.13333333333333</c:v>
                </c:pt>
                <c:pt idx="7929">
                  <c:v>132.15</c:v>
                </c:pt>
                <c:pt idx="7930">
                  <c:v>132.16666666666666</c:v>
                </c:pt>
                <c:pt idx="7931">
                  <c:v>132.18333333333334</c:v>
                </c:pt>
                <c:pt idx="7932">
                  <c:v>132.19999999999999</c:v>
                </c:pt>
                <c:pt idx="7933">
                  <c:v>132.21666666666667</c:v>
                </c:pt>
                <c:pt idx="7934">
                  <c:v>132.23333333333332</c:v>
                </c:pt>
                <c:pt idx="7935">
                  <c:v>132.25</c:v>
                </c:pt>
                <c:pt idx="7936">
                  <c:v>132.26666666666668</c:v>
                </c:pt>
                <c:pt idx="7937">
                  <c:v>132.28333333333333</c:v>
                </c:pt>
                <c:pt idx="7938">
                  <c:v>132.30000000000001</c:v>
                </c:pt>
                <c:pt idx="7939">
                  <c:v>132.31666666666666</c:v>
                </c:pt>
                <c:pt idx="7940">
                  <c:v>132.33333333333334</c:v>
                </c:pt>
                <c:pt idx="7941">
                  <c:v>132.35</c:v>
                </c:pt>
                <c:pt idx="7942">
                  <c:v>132.36666666666667</c:v>
                </c:pt>
                <c:pt idx="7943">
                  <c:v>132.38333333333333</c:v>
                </c:pt>
                <c:pt idx="7944">
                  <c:v>132.4</c:v>
                </c:pt>
                <c:pt idx="7945">
                  <c:v>132.41666666666666</c:v>
                </c:pt>
                <c:pt idx="7946">
                  <c:v>132.43333333333334</c:v>
                </c:pt>
                <c:pt idx="7947">
                  <c:v>132.44999999999999</c:v>
                </c:pt>
                <c:pt idx="7948">
                  <c:v>132.46666666666667</c:v>
                </c:pt>
                <c:pt idx="7949">
                  <c:v>132.48333333333332</c:v>
                </c:pt>
                <c:pt idx="7950">
                  <c:v>132.5</c:v>
                </c:pt>
                <c:pt idx="7951">
                  <c:v>132.51666666666668</c:v>
                </c:pt>
                <c:pt idx="7952">
                  <c:v>132.53333333333333</c:v>
                </c:pt>
                <c:pt idx="7953">
                  <c:v>132.55000000000001</c:v>
                </c:pt>
                <c:pt idx="7954">
                  <c:v>132.56666666666666</c:v>
                </c:pt>
                <c:pt idx="7955">
                  <c:v>132.58333333333334</c:v>
                </c:pt>
                <c:pt idx="7956">
                  <c:v>132.6</c:v>
                </c:pt>
                <c:pt idx="7957">
                  <c:v>132.61666666666667</c:v>
                </c:pt>
                <c:pt idx="7958">
                  <c:v>132.63333333333333</c:v>
                </c:pt>
                <c:pt idx="7959">
                  <c:v>132.65</c:v>
                </c:pt>
                <c:pt idx="7960">
                  <c:v>132.66666666666666</c:v>
                </c:pt>
                <c:pt idx="7961">
                  <c:v>132.68333333333334</c:v>
                </c:pt>
                <c:pt idx="7962">
                  <c:v>132.69999999999999</c:v>
                </c:pt>
                <c:pt idx="7963">
                  <c:v>132.71666666666667</c:v>
                </c:pt>
                <c:pt idx="7964">
                  <c:v>132.73333333333332</c:v>
                </c:pt>
                <c:pt idx="7965">
                  <c:v>132.75</c:v>
                </c:pt>
                <c:pt idx="7966">
                  <c:v>132.76666666666668</c:v>
                </c:pt>
                <c:pt idx="7967">
                  <c:v>132.78333333333333</c:v>
                </c:pt>
                <c:pt idx="7968">
                  <c:v>132.80000000000001</c:v>
                </c:pt>
                <c:pt idx="7969">
                  <c:v>132.81666666666666</c:v>
                </c:pt>
                <c:pt idx="7970">
                  <c:v>132.83333333333334</c:v>
                </c:pt>
                <c:pt idx="7971">
                  <c:v>132.85</c:v>
                </c:pt>
                <c:pt idx="7972">
                  <c:v>132.86666666666667</c:v>
                </c:pt>
                <c:pt idx="7973">
                  <c:v>132.88333333333333</c:v>
                </c:pt>
                <c:pt idx="7974">
                  <c:v>132.9</c:v>
                </c:pt>
                <c:pt idx="7975">
                  <c:v>132.91666666666666</c:v>
                </c:pt>
                <c:pt idx="7976">
                  <c:v>132.93333333333334</c:v>
                </c:pt>
                <c:pt idx="7977">
                  <c:v>132.94999999999999</c:v>
                </c:pt>
                <c:pt idx="7978">
                  <c:v>132.96666666666667</c:v>
                </c:pt>
                <c:pt idx="7979">
                  <c:v>132.98333333333332</c:v>
                </c:pt>
                <c:pt idx="7980">
                  <c:v>133</c:v>
                </c:pt>
                <c:pt idx="7981">
                  <c:v>133.01666666666668</c:v>
                </c:pt>
                <c:pt idx="7982">
                  <c:v>133.03333333333333</c:v>
                </c:pt>
                <c:pt idx="7983">
                  <c:v>133.05000000000001</c:v>
                </c:pt>
                <c:pt idx="7984">
                  <c:v>133.06666666666666</c:v>
                </c:pt>
                <c:pt idx="7985">
                  <c:v>133.08333333333334</c:v>
                </c:pt>
                <c:pt idx="7986">
                  <c:v>133.1</c:v>
                </c:pt>
                <c:pt idx="7987">
                  <c:v>133.11666666666667</c:v>
                </c:pt>
                <c:pt idx="7988">
                  <c:v>133.13333333333333</c:v>
                </c:pt>
                <c:pt idx="7989">
                  <c:v>133.15</c:v>
                </c:pt>
                <c:pt idx="7990">
                  <c:v>133.16666666666666</c:v>
                </c:pt>
                <c:pt idx="7991">
                  <c:v>133.18333333333334</c:v>
                </c:pt>
                <c:pt idx="7992">
                  <c:v>133.19999999999999</c:v>
                </c:pt>
                <c:pt idx="7993">
                  <c:v>133.21666666666667</c:v>
                </c:pt>
                <c:pt idx="7994">
                  <c:v>133.23333333333332</c:v>
                </c:pt>
                <c:pt idx="7995">
                  <c:v>133.25</c:v>
                </c:pt>
                <c:pt idx="7996">
                  <c:v>133.26666666666668</c:v>
                </c:pt>
                <c:pt idx="7997">
                  <c:v>133.28333333333333</c:v>
                </c:pt>
                <c:pt idx="7998">
                  <c:v>133.30000000000001</c:v>
                </c:pt>
                <c:pt idx="7999">
                  <c:v>133.31666666666666</c:v>
                </c:pt>
                <c:pt idx="8000">
                  <c:v>133.33333333333334</c:v>
                </c:pt>
                <c:pt idx="8001">
                  <c:v>133.35</c:v>
                </c:pt>
                <c:pt idx="8002">
                  <c:v>133.36666666666667</c:v>
                </c:pt>
                <c:pt idx="8003">
                  <c:v>133.38333333333333</c:v>
                </c:pt>
                <c:pt idx="8004">
                  <c:v>133.4</c:v>
                </c:pt>
                <c:pt idx="8005">
                  <c:v>133.41666666666666</c:v>
                </c:pt>
                <c:pt idx="8006">
                  <c:v>133.43333333333334</c:v>
                </c:pt>
                <c:pt idx="8007">
                  <c:v>133.44999999999999</c:v>
                </c:pt>
                <c:pt idx="8008">
                  <c:v>133.46666666666667</c:v>
                </c:pt>
                <c:pt idx="8009">
                  <c:v>133.48333333333332</c:v>
                </c:pt>
                <c:pt idx="8010">
                  <c:v>133.5</c:v>
                </c:pt>
                <c:pt idx="8011">
                  <c:v>133.51666666666668</c:v>
                </c:pt>
                <c:pt idx="8012">
                  <c:v>133.53333333333333</c:v>
                </c:pt>
                <c:pt idx="8013">
                  <c:v>133.55000000000001</c:v>
                </c:pt>
                <c:pt idx="8014">
                  <c:v>133.56666666666666</c:v>
                </c:pt>
                <c:pt idx="8015">
                  <c:v>133.58333333333334</c:v>
                </c:pt>
                <c:pt idx="8016">
                  <c:v>133.6</c:v>
                </c:pt>
                <c:pt idx="8017">
                  <c:v>133.61666666666667</c:v>
                </c:pt>
                <c:pt idx="8018">
                  <c:v>133.63333333333333</c:v>
                </c:pt>
                <c:pt idx="8019">
                  <c:v>133.65</c:v>
                </c:pt>
                <c:pt idx="8020">
                  <c:v>133.66666666666666</c:v>
                </c:pt>
                <c:pt idx="8021">
                  <c:v>133.68333333333334</c:v>
                </c:pt>
                <c:pt idx="8022">
                  <c:v>133.69999999999999</c:v>
                </c:pt>
                <c:pt idx="8023">
                  <c:v>133.71666666666667</c:v>
                </c:pt>
                <c:pt idx="8024">
                  <c:v>133.73333333333332</c:v>
                </c:pt>
                <c:pt idx="8025">
                  <c:v>133.75</c:v>
                </c:pt>
                <c:pt idx="8026">
                  <c:v>133.76666666666668</c:v>
                </c:pt>
                <c:pt idx="8027">
                  <c:v>133.78333333333333</c:v>
                </c:pt>
                <c:pt idx="8028">
                  <c:v>133.80000000000001</c:v>
                </c:pt>
                <c:pt idx="8029">
                  <c:v>133.81666666666666</c:v>
                </c:pt>
                <c:pt idx="8030">
                  <c:v>133.83333333333334</c:v>
                </c:pt>
                <c:pt idx="8031">
                  <c:v>133.85</c:v>
                </c:pt>
                <c:pt idx="8032">
                  <c:v>133.86666666666667</c:v>
                </c:pt>
                <c:pt idx="8033">
                  <c:v>133.88333333333333</c:v>
                </c:pt>
                <c:pt idx="8034">
                  <c:v>133.9</c:v>
                </c:pt>
                <c:pt idx="8035">
                  <c:v>133.91666666666666</c:v>
                </c:pt>
                <c:pt idx="8036">
                  <c:v>133.93333333333334</c:v>
                </c:pt>
                <c:pt idx="8037">
                  <c:v>133.94999999999999</c:v>
                </c:pt>
                <c:pt idx="8038">
                  <c:v>133.96666666666667</c:v>
                </c:pt>
                <c:pt idx="8039">
                  <c:v>133.98333333333332</c:v>
                </c:pt>
                <c:pt idx="8040">
                  <c:v>134</c:v>
                </c:pt>
                <c:pt idx="8041">
                  <c:v>134.01666666666668</c:v>
                </c:pt>
                <c:pt idx="8042">
                  <c:v>134.03333333333333</c:v>
                </c:pt>
                <c:pt idx="8043">
                  <c:v>134.05000000000001</c:v>
                </c:pt>
                <c:pt idx="8044">
                  <c:v>134.06666666666666</c:v>
                </c:pt>
                <c:pt idx="8045">
                  <c:v>134.08333333333334</c:v>
                </c:pt>
                <c:pt idx="8046">
                  <c:v>134.1</c:v>
                </c:pt>
                <c:pt idx="8047">
                  <c:v>134.11666666666667</c:v>
                </c:pt>
                <c:pt idx="8048">
                  <c:v>134.13333333333333</c:v>
                </c:pt>
                <c:pt idx="8049">
                  <c:v>134.15</c:v>
                </c:pt>
                <c:pt idx="8050">
                  <c:v>134.16666666666666</c:v>
                </c:pt>
                <c:pt idx="8051">
                  <c:v>134.18333333333334</c:v>
                </c:pt>
                <c:pt idx="8052">
                  <c:v>134.19999999999999</c:v>
                </c:pt>
                <c:pt idx="8053">
                  <c:v>134.21666666666667</c:v>
                </c:pt>
                <c:pt idx="8054">
                  <c:v>134.23333333333332</c:v>
                </c:pt>
                <c:pt idx="8055">
                  <c:v>134.25</c:v>
                </c:pt>
                <c:pt idx="8056">
                  <c:v>134.26666666666668</c:v>
                </c:pt>
                <c:pt idx="8057">
                  <c:v>134.28333333333333</c:v>
                </c:pt>
                <c:pt idx="8058">
                  <c:v>134.30000000000001</c:v>
                </c:pt>
                <c:pt idx="8059">
                  <c:v>134.31666666666666</c:v>
                </c:pt>
                <c:pt idx="8060">
                  <c:v>134.33333333333334</c:v>
                </c:pt>
                <c:pt idx="8061">
                  <c:v>134.35</c:v>
                </c:pt>
                <c:pt idx="8062">
                  <c:v>134.36666666666667</c:v>
                </c:pt>
                <c:pt idx="8063">
                  <c:v>134.38333333333333</c:v>
                </c:pt>
                <c:pt idx="8064">
                  <c:v>134.4</c:v>
                </c:pt>
                <c:pt idx="8065">
                  <c:v>134.41666666666666</c:v>
                </c:pt>
                <c:pt idx="8066">
                  <c:v>134.43333333333334</c:v>
                </c:pt>
                <c:pt idx="8067">
                  <c:v>134.44999999999999</c:v>
                </c:pt>
                <c:pt idx="8068">
                  <c:v>134.46666666666667</c:v>
                </c:pt>
                <c:pt idx="8069">
                  <c:v>134.48333333333332</c:v>
                </c:pt>
                <c:pt idx="8070">
                  <c:v>134.5</c:v>
                </c:pt>
                <c:pt idx="8071">
                  <c:v>134.51666666666668</c:v>
                </c:pt>
                <c:pt idx="8072">
                  <c:v>134.53333333333333</c:v>
                </c:pt>
                <c:pt idx="8073">
                  <c:v>134.55000000000001</c:v>
                </c:pt>
                <c:pt idx="8074">
                  <c:v>134.56666666666666</c:v>
                </c:pt>
                <c:pt idx="8075">
                  <c:v>134.58333333333334</c:v>
                </c:pt>
                <c:pt idx="8076">
                  <c:v>134.6</c:v>
                </c:pt>
                <c:pt idx="8077">
                  <c:v>134.61666666666667</c:v>
                </c:pt>
                <c:pt idx="8078">
                  <c:v>134.63333333333333</c:v>
                </c:pt>
                <c:pt idx="8079">
                  <c:v>134.65</c:v>
                </c:pt>
                <c:pt idx="8080">
                  <c:v>134.66666666666666</c:v>
                </c:pt>
                <c:pt idx="8081">
                  <c:v>134.68333333333334</c:v>
                </c:pt>
                <c:pt idx="8082">
                  <c:v>134.69999999999999</c:v>
                </c:pt>
                <c:pt idx="8083">
                  <c:v>134.71666666666667</c:v>
                </c:pt>
                <c:pt idx="8084">
                  <c:v>134.73333333333332</c:v>
                </c:pt>
                <c:pt idx="8085">
                  <c:v>134.75</c:v>
                </c:pt>
                <c:pt idx="8086">
                  <c:v>134.76666666666668</c:v>
                </c:pt>
                <c:pt idx="8087">
                  <c:v>134.78333333333333</c:v>
                </c:pt>
                <c:pt idx="8088">
                  <c:v>134.80000000000001</c:v>
                </c:pt>
                <c:pt idx="8089">
                  <c:v>134.81666666666666</c:v>
                </c:pt>
                <c:pt idx="8090">
                  <c:v>134.83333333333334</c:v>
                </c:pt>
                <c:pt idx="8091">
                  <c:v>134.85</c:v>
                </c:pt>
                <c:pt idx="8092">
                  <c:v>134.86666666666667</c:v>
                </c:pt>
                <c:pt idx="8093">
                  <c:v>134.88333333333333</c:v>
                </c:pt>
                <c:pt idx="8094">
                  <c:v>134.9</c:v>
                </c:pt>
                <c:pt idx="8095">
                  <c:v>134.91666666666666</c:v>
                </c:pt>
                <c:pt idx="8096">
                  <c:v>134.93333333333334</c:v>
                </c:pt>
                <c:pt idx="8097">
                  <c:v>134.94999999999999</c:v>
                </c:pt>
                <c:pt idx="8098">
                  <c:v>134.96666666666667</c:v>
                </c:pt>
                <c:pt idx="8099">
                  <c:v>134.98333333333332</c:v>
                </c:pt>
                <c:pt idx="8100">
                  <c:v>135</c:v>
                </c:pt>
                <c:pt idx="8101">
                  <c:v>135.01666666666668</c:v>
                </c:pt>
                <c:pt idx="8102">
                  <c:v>135.03333333333333</c:v>
                </c:pt>
                <c:pt idx="8103">
                  <c:v>135.05000000000001</c:v>
                </c:pt>
                <c:pt idx="8104">
                  <c:v>135.06666666666666</c:v>
                </c:pt>
                <c:pt idx="8105">
                  <c:v>135.08333333333334</c:v>
                </c:pt>
                <c:pt idx="8106">
                  <c:v>135.1</c:v>
                </c:pt>
                <c:pt idx="8107">
                  <c:v>135.11666666666667</c:v>
                </c:pt>
                <c:pt idx="8108">
                  <c:v>135.13333333333333</c:v>
                </c:pt>
                <c:pt idx="8109">
                  <c:v>135.15</c:v>
                </c:pt>
                <c:pt idx="8110">
                  <c:v>135.16666666666666</c:v>
                </c:pt>
                <c:pt idx="8111">
                  <c:v>135.18333333333334</c:v>
                </c:pt>
                <c:pt idx="8112">
                  <c:v>135.19999999999999</c:v>
                </c:pt>
                <c:pt idx="8113">
                  <c:v>135.21666666666667</c:v>
                </c:pt>
                <c:pt idx="8114">
                  <c:v>135.23333333333332</c:v>
                </c:pt>
                <c:pt idx="8115">
                  <c:v>135.25</c:v>
                </c:pt>
                <c:pt idx="8116">
                  <c:v>135.26666666666668</c:v>
                </c:pt>
                <c:pt idx="8117">
                  <c:v>135.28333333333333</c:v>
                </c:pt>
                <c:pt idx="8118">
                  <c:v>135.30000000000001</c:v>
                </c:pt>
                <c:pt idx="8119">
                  <c:v>135.31666666666666</c:v>
                </c:pt>
                <c:pt idx="8120">
                  <c:v>135.33333333333334</c:v>
                </c:pt>
                <c:pt idx="8121">
                  <c:v>135.35</c:v>
                </c:pt>
                <c:pt idx="8122">
                  <c:v>135.36666666666667</c:v>
                </c:pt>
                <c:pt idx="8123">
                  <c:v>135.38333333333333</c:v>
                </c:pt>
                <c:pt idx="8124">
                  <c:v>135.4</c:v>
                </c:pt>
                <c:pt idx="8125">
                  <c:v>135.41666666666666</c:v>
                </c:pt>
              </c:numCache>
            </c:numRef>
          </c:cat>
          <c:val>
            <c:numRef>
              <c:f>Data!$D$2:$D$8126</c:f>
              <c:numCache>
                <c:formatCode>General</c:formatCode>
                <c:ptCount val="812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4</c:v>
                </c:pt>
                <c:pt idx="407">
                  <c:v>17.5</c:v>
                </c:pt>
                <c:pt idx="408">
                  <c:v>15.5</c:v>
                </c:pt>
                <c:pt idx="409">
                  <c:v>17</c:v>
                </c:pt>
                <c:pt idx="410">
                  <c:v>18</c:v>
                </c:pt>
                <c:pt idx="411">
                  <c:v>15.5</c:v>
                </c:pt>
                <c:pt idx="412">
                  <c:v>12.5</c:v>
                </c:pt>
                <c:pt idx="413">
                  <c:v>10</c:v>
                </c:pt>
                <c:pt idx="414">
                  <c:v>8.5</c:v>
                </c:pt>
                <c:pt idx="415">
                  <c:v>9</c:v>
                </c:pt>
                <c:pt idx="416">
                  <c:v>12.5</c:v>
                </c:pt>
                <c:pt idx="417">
                  <c:v>20</c:v>
                </c:pt>
                <c:pt idx="418">
                  <c:v>34</c:v>
                </c:pt>
                <c:pt idx="419">
                  <c:v>56.5</c:v>
                </c:pt>
                <c:pt idx="420">
                  <c:v>88</c:v>
                </c:pt>
                <c:pt idx="421">
                  <c:v>129.5</c:v>
                </c:pt>
                <c:pt idx="422">
                  <c:v>180</c:v>
                </c:pt>
                <c:pt idx="423">
                  <c:v>234.5</c:v>
                </c:pt>
                <c:pt idx="424">
                  <c:v>276</c:v>
                </c:pt>
                <c:pt idx="425">
                  <c:v>317</c:v>
                </c:pt>
                <c:pt idx="426">
                  <c:v>354</c:v>
                </c:pt>
                <c:pt idx="427">
                  <c:v>385</c:v>
                </c:pt>
                <c:pt idx="428">
                  <c:v>408</c:v>
                </c:pt>
                <c:pt idx="429">
                  <c:v>424</c:v>
                </c:pt>
                <c:pt idx="430">
                  <c:v>432.5</c:v>
                </c:pt>
                <c:pt idx="431">
                  <c:v>434</c:v>
                </c:pt>
                <c:pt idx="432">
                  <c:v>430.5</c:v>
                </c:pt>
                <c:pt idx="433">
                  <c:v>421.5</c:v>
                </c:pt>
                <c:pt idx="434">
                  <c:v>408.5</c:v>
                </c:pt>
                <c:pt idx="435">
                  <c:v>393.5</c:v>
                </c:pt>
                <c:pt idx="436">
                  <c:v>376.5</c:v>
                </c:pt>
                <c:pt idx="437">
                  <c:v>358.5</c:v>
                </c:pt>
                <c:pt idx="438">
                  <c:v>340</c:v>
                </c:pt>
                <c:pt idx="439">
                  <c:v>321</c:v>
                </c:pt>
                <c:pt idx="440">
                  <c:v>302.5</c:v>
                </c:pt>
                <c:pt idx="441">
                  <c:v>283.5</c:v>
                </c:pt>
                <c:pt idx="442">
                  <c:v>265.5</c:v>
                </c:pt>
                <c:pt idx="443">
                  <c:v>247.5</c:v>
                </c:pt>
                <c:pt idx="444">
                  <c:v>230</c:v>
                </c:pt>
                <c:pt idx="445">
                  <c:v>212.5</c:v>
                </c:pt>
                <c:pt idx="446">
                  <c:v>195.5</c:v>
                </c:pt>
                <c:pt idx="447">
                  <c:v>178.5</c:v>
                </c:pt>
                <c:pt idx="448">
                  <c:v>163</c:v>
                </c:pt>
                <c:pt idx="449">
                  <c:v>148</c:v>
                </c:pt>
                <c:pt idx="450">
                  <c:v>133.5</c:v>
                </c:pt>
                <c:pt idx="451">
                  <c:v>120</c:v>
                </c:pt>
                <c:pt idx="452">
                  <c:v>107</c:v>
                </c:pt>
                <c:pt idx="453">
                  <c:v>95</c:v>
                </c:pt>
                <c:pt idx="454">
                  <c:v>84</c:v>
                </c:pt>
                <c:pt idx="455">
                  <c:v>74.5</c:v>
                </c:pt>
                <c:pt idx="456">
                  <c:v>65</c:v>
                </c:pt>
                <c:pt idx="457">
                  <c:v>56.5</c:v>
                </c:pt>
                <c:pt idx="458">
                  <c:v>48.5</c:v>
                </c:pt>
                <c:pt idx="459">
                  <c:v>42</c:v>
                </c:pt>
                <c:pt idx="460">
                  <c:v>36</c:v>
                </c:pt>
                <c:pt idx="461">
                  <c:v>31.5</c:v>
                </c:pt>
                <c:pt idx="462">
                  <c:v>27.5</c:v>
                </c:pt>
                <c:pt idx="463">
                  <c:v>24</c:v>
                </c:pt>
                <c:pt idx="464">
                  <c:v>21</c:v>
                </c:pt>
                <c:pt idx="465">
                  <c:v>19</c:v>
                </c:pt>
                <c:pt idx="466">
                  <c:v>16.5</c:v>
                </c:pt>
                <c:pt idx="467">
                  <c:v>14.5</c:v>
                </c:pt>
                <c:pt idx="468">
                  <c:v>13.5</c:v>
                </c:pt>
                <c:pt idx="469">
                  <c:v>12</c:v>
                </c:pt>
                <c:pt idx="470">
                  <c:v>11</c:v>
                </c:pt>
                <c:pt idx="471">
                  <c:v>10</c:v>
                </c:pt>
                <c:pt idx="472">
                  <c:v>9.5</c:v>
                </c:pt>
                <c:pt idx="473">
                  <c:v>9</c:v>
                </c:pt>
                <c:pt idx="474">
                  <c:v>8.5</c:v>
                </c:pt>
                <c:pt idx="475">
                  <c:v>7.5</c:v>
                </c:pt>
                <c:pt idx="476">
                  <c:v>7</c:v>
                </c:pt>
                <c:pt idx="477">
                  <c:v>7</c:v>
                </c:pt>
                <c:pt idx="478">
                  <c:v>6.5</c:v>
                </c:pt>
                <c:pt idx="479">
                  <c:v>6.5</c:v>
                </c:pt>
                <c:pt idx="480">
                  <c:v>6.5</c:v>
                </c:pt>
                <c:pt idx="481">
                  <c:v>5.5</c:v>
                </c:pt>
                <c:pt idx="482">
                  <c:v>5.5</c:v>
                </c:pt>
                <c:pt idx="483">
                  <c:v>5.5</c:v>
                </c:pt>
                <c:pt idx="484">
                  <c:v>5</c:v>
                </c:pt>
                <c:pt idx="485">
                  <c:v>5</c:v>
                </c:pt>
                <c:pt idx="486">
                  <c:v>4.5</c:v>
                </c:pt>
                <c:pt idx="487">
                  <c:v>5</c:v>
                </c:pt>
                <c:pt idx="488">
                  <c:v>4.5</c:v>
                </c:pt>
                <c:pt idx="489">
                  <c:v>4.5</c:v>
                </c:pt>
                <c:pt idx="490">
                  <c:v>4</c:v>
                </c:pt>
                <c:pt idx="491">
                  <c:v>5</c:v>
                </c:pt>
                <c:pt idx="492">
                  <c:v>4</c:v>
                </c:pt>
                <c:pt idx="493">
                  <c:v>4</c:v>
                </c:pt>
                <c:pt idx="494">
                  <c:v>4</c:v>
                </c:pt>
                <c:pt idx="495">
                  <c:v>4</c:v>
                </c:pt>
                <c:pt idx="496">
                  <c:v>4</c:v>
                </c:pt>
                <c:pt idx="497">
                  <c:v>4</c:v>
                </c:pt>
                <c:pt idx="498">
                  <c:v>4</c:v>
                </c:pt>
                <c:pt idx="499">
                  <c:v>3.5</c:v>
                </c:pt>
                <c:pt idx="500">
                  <c:v>3</c:v>
                </c:pt>
                <c:pt idx="501">
                  <c:v>3.5</c:v>
                </c:pt>
                <c:pt idx="502">
                  <c:v>3.5</c:v>
                </c:pt>
                <c:pt idx="503">
                  <c:v>3.5</c:v>
                </c:pt>
                <c:pt idx="504">
                  <c:v>3</c:v>
                </c:pt>
                <c:pt idx="505">
                  <c:v>3</c:v>
                </c:pt>
                <c:pt idx="506">
                  <c:v>3</c:v>
                </c:pt>
                <c:pt idx="507">
                  <c:v>3.5</c:v>
                </c:pt>
                <c:pt idx="508">
                  <c:v>3</c:v>
                </c:pt>
                <c:pt idx="509">
                  <c:v>3</c:v>
                </c:pt>
                <c:pt idx="510">
                  <c:v>3.5</c:v>
                </c:pt>
                <c:pt idx="511">
                  <c:v>2.5</c:v>
                </c:pt>
                <c:pt idx="512">
                  <c:v>3</c:v>
                </c:pt>
                <c:pt idx="513">
                  <c:v>3</c:v>
                </c:pt>
                <c:pt idx="514">
                  <c:v>2.5</c:v>
                </c:pt>
                <c:pt idx="515">
                  <c:v>3</c:v>
                </c:pt>
                <c:pt idx="516">
                  <c:v>3</c:v>
                </c:pt>
                <c:pt idx="517">
                  <c:v>2.5</c:v>
                </c:pt>
                <c:pt idx="518">
                  <c:v>2.5</c:v>
                </c:pt>
                <c:pt idx="519">
                  <c:v>2.5</c:v>
                </c:pt>
                <c:pt idx="520">
                  <c:v>2.5</c:v>
                </c:pt>
                <c:pt idx="521">
                  <c:v>2.5</c:v>
                </c:pt>
                <c:pt idx="522">
                  <c:v>2.5</c:v>
                </c:pt>
                <c:pt idx="523">
                  <c:v>2.5</c:v>
                </c:pt>
                <c:pt idx="524">
                  <c:v>2.5</c:v>
                </c:pt>
                <c:pt idx="525">
                  <c:v>2.5</c:v>
                </c:pt>
                <c:pt idx="526">
                  <c:v>2.5</c:v>
                </c:pt>
                <c:pt idx="527">
                  <c:v>2</c:v>
                </c:pt>
                <c:pt idx="528">
                  <c:v>2</c:v>
                </c:pt>
                <c:pt idx="529">
                  <c:v>2.5</c:v>
                </c:pt>
                <c:pt idx="530">
                  <c:v>2</c:v>
                </c:pt>
                <c:pt idx="531">
                  <c:v>2</c:v>
                </c:pt>
                <c:pt idx="532">
                  <c:v>2</c:v>
                </c:pt>
                <c:pt idx="533">
                  <c:v>2</c:v>
                </c:pt>
                <c:pt idx="534">
                  <c:v>2</c:v>
                </c:pt>
                <c:pt idx="535">
                  <c:v>2</c:v>
                </c:pt>
                <c:pt idx="536">
                  <c:v>2</c:v>
                </c:pt>
                <c:pt idx="537">
                  <c:v>1.5</c:v>
                </c:pt>
                <c:pt idx="538">
                  <c:v>2</c:v>
                </c:pt>
                <c:pt idx="539">
                  <c:v>2</c:v>
                </c:pt>
                <c:pt idx="540">
                  <c:v>2</c:v>
                </c:pt>
                <c:pt idx="541">
                  <c:v>2</c:v>
                </c:pt>
                <c:pt idx="542">
                  <c:v>1.5</c:v>
                </c:pt>
                <c:pt idx="543">
                  <c:v>2</c:v>
                </c:pt>
                <c:pt idx="544">
                  <c:v>2.5</c:v>
                </c:pt>
                <c:pt idx="545">
                  <c:v>2</c:v>
                </c:pt>
                <c:pt idx="546">
                  <c:v>2</c:v>
                </c:pt>
                <c:pt idx="547">
                  <c:v>1.5</c:v>
                </c:pt>
                <c:pt idx="548">
                  <c:v>2</c:v>
                </c:pt>
                <c:pt idx="549">
                  <c:v>2</c:v>
                </c:pt>
                <c:pt idx="550">
                  <c:v>2</c:v>
                </c:pt>
                <c:pt idx="551">
                  <c:v>2</c:v>
                </c:pt>
                <c:pt idx="552">
                  <c:v>2</c:v>
                </c:pt>
                <c:pt idx="553">
                  <c:v>1.5</c:v>
                </c:pt>
                <c:pt idx="554">
                  <c:v>2</c:v>
                </c:pt>
                <c:pt idx="555">
                  <c:v>1.5</c:v>
                </c:pt>
                <c:pt idx="556">
                  <c:v>1.5</c:v>
                </c:pt>
                <c:pt idx="557">
                  <c:v>1.5</c:v>
                </c:pt>
                <c:pt idx="558">
                  <c:v>2</c:v>
                </c:pt>
                <c:pt idx="559">
                  <c:v>2</c:v>
                </c:pt>
                <c:pt idx="560">
                  <c:v>3</c:v>
                </c:pt>
                <c:pt idx="561">
                  <c:v>2</c:v>
                </c:pt>
                <c:pt idx="562">
                  <c:v>1.5</c:v>
                </c:pt>
                <c:pt idx="563">
                  <c:v>2</c:v>
                </c:pt>
                <c:pt idx="564">
                  <c:v>2</c:v>
                </c:pt>
                <c:pt idx="565">
                  <c:v>1.5</c:v>
                </c:pt>
                <c:pt idx="566">
                  <c:v>2</c:v>
                </c:pt>
                <c:pt idx="567">
                  <c:v>1.5</c:v>
                </c:pt>
                <c:pt idx="568">
                  <c:v>2</c:v>
                </c:pt>
                <c:pt idx="569">
                  <c:v>1.5</c:v>
                </c:pt>
                <c:pt idx="570">
                  <c:v>2</c:v>
                </c:pt>
                <c:pt idx="571">
                  <c:v>2</c:v>
                </c:pt>
                <c:pt idx="572">
                  <c:v>2</c:v>
                </c:pt>
                <c:pt idx="573">
                  <c:v>1.5</c:v>
                </c:pt>
                <c:pt idx="574">
                  <c:v>2</c:v>
                </c:pt>
                <c:pt idx="575">
                  <c:v>2</c:v>
                </c:pt>
                <c:pt idx="576">
                  <c:v>1.5</c:v>
                </c:pt>
                <c:pt idx="577">
                  <c:v>1.5</c:v>
                </c:pt>
                <c:pt idx="578">
                  <c:v>2</c:v>
                </c:pt>
                <c:pt idx="579">
                  <c:v>1.5</c:v>
                </c:pt>
                <c:pt idx="580">
                  <c:v>1.5</c:v>
                </c:pt>
                <c:pt idx="581">
                  <c:v>1.5</c:v>
                </c:pt>
                <c:pt idx="582">
                  <c:v>1.5</c:v>
                </c:pt>
                <c:pt idx="583">
                  <c:v>2</c:v>
                </c:pt>
                <c:pt idx="584">
                  <c:v>1.5</c:v>
                </c:pt>
                <c:pt idx="585">
                  <c:v>2</c:v>
                </c:pt>
                <c:pt idx="586">
                  <c:v>1.5</c:v>
                </c:pt>
                <c:pt idx="587">
                  <c:v>1.5</c:v>
                </c:pt>
                <c:pt idx="588">
                  <c:v>1.5</c:v>
                </c:pt>
                <c:pt idx="589">
                  <c:v>1.5</c:v>
                </c:pt>
                <c:pt idx="590">
                  <c:v>1.5</c:v>
                </c:pt>
                <c:pt idx="591">
                  <c:v>1.5</c:v>
                </c:pt>
                <c:pt idx="592">
                  <c:v>2</c:v>
                </c:pt>
                <c:pt idx="593">
                  <c:v>1.5</c:v>
                </c:pt>
                <c:pt idx="594">
                  <c:v>1.5</c:v>
                </c:pt>
                <c:pt idx="595">
                  <c:v>1</c:v>
                </c:pt>
                <c:pt idx="596">
                  <c:v>2</c:v>
                </c:pt>
                <c:pt idx="597">
                  <c:v>1.5</c:v>
                </c:pt>
                <c:pt idx="598">
                  <c:v>1.5</c:v>
                </c:pt>
                <c:pt idx="599">
                  <c:v>1.5</c:v>
                </c:pt>
                <c:pt idx="600">
                  <c:v>1</c:v>
                </c:pt>
                <c:pt idx="601">
                  <c:v>1.5</c:v>
                </c:pt>
                <c:pt idx="602">
                  <c:v>1.5</c:v>
                </c:pt>
                <c:pt idx="603">
                  <c:v>1.5</c:v>
                </c:pt>
                <c:pt idx="604">
                  <c:v>1.5</c:v>
                </c:pt>
                <c:pt idx="605">
                  <c:v>2</c:v>
                </c:pt>
                <c:pt idx="606">
                  <c:v>1.5</c:v>
                </c:pt>
                <c:pt idx="607">
                  <c:v>1.5</c:v>
                </c:pt>
                <c:pt idx="608">
                  <c:v>1.5</c:v>
                </c:pt>
                <c:pt idx="609">
                  <c:v>1.5</c:v>
                </c:pt>
                <c:pt idx="610">
                  <c:v>1</c:v>
                </c:pt>
                <c:pt idx="611">
                  <c:v>1</c:v>
                </c:pt>
                <c:pt idx="612">
                  <c:v>1.5</c:v>
                </c:pt>
                <c:pt idx="613">
                  <c:v>1.5</c:v>
                </c:pt>
                <c:pt idx="614">
                  <c:v>1</c:v>
                </c:pt>
                <c:pt idx="615">
                  <c:v>1.5</c:v>
                </c:pt>
                <c:pt idx="616">
                  <c:v>1.5</c:v>
                </c:pt>
                <c:pt idx="617">
                  <c:v>1.5</c:v>
                </c:pt>
                <c:pt idx="618">
                  <c:v>1.5</c:v>
                </c:pt>
                <c:pt idx="619">
                  <c:v>1</c:v>
                </c:pt>
                <c:pt idx="620">
                  <c:v>1.5</c:v>
                </c:pt>
                <c:pt idx="621">
                  <c:v>1.5</c:v>
                </c:pt>
                <c:pt idx="622">
                  <c:v>1</c:v>
                </c:pt>
                <c:pt idx="623">
                  <c:v>1.5</c:v>
                </c:pt>
                <c:pt idx="624">
                  <c:v>1</c:v>
                </c:pt>
                <c:pt idx="625">
                  <c:v>1</c:v>
                </c:pt>
                <c:pt idx="626">
                  <c:v>1</c:v>
                </c:pt>
                <c:pt idx="627">
                  <c:v>1</c:v>
                </c:pt>
                <c:pt idx="628">
                  <c:v>1</c:v>
                </c:pt>
                <c:pt idx="629">
                  <c:v>1.5</c:v>
                </c:pt>
                <c:pt idx="630">
                  <c:v>1</c:v>
                </c:pt>
                <c:pt idx="631">
                  <c:v>1</c:v>
                </c:pt>
                <c:pt idx="632">
                  <c:v>1.5</c:v>
                </c:pt>
                <c:pt idx="633">
                  <c:v>1</c:v>
                </c:pt>
                <c:pt idx="634">
                  <c:v>1</c:v>
                </c:pt>
                <c:pt idx="635">
                  <c:v>1</c:v>
                </c:pt>
                <c:pt idx="636">
                  <c:v>1</c:v>
                </c:pt>
                <c:pt idx="637">
                  <c:v>1.5</c:v>
                </c:pt>
                <c:pt idx="638">
                  <c:v>1</c:v>
                </c:pt>
                <c:pt idx="639">
                  <c:v>1</c:v>
                </c:pt>
                <c:pt idx="640">
                  <c:v>1</c:v>
                </c:pt>
                <c:pt idx="641">
                  <c:v>1</c:v>
                </c:pt>
                <c:pt idx="642">
                  <c:v>1</c:v>
                </c:pt>
                <c:pt idx="643">
                  <c:v>1</c:v>
                </c:pt>
                <c:pt idx="644">
                  <c:v>1</c:v>
                </c:pt>
                <c:pt idx="645">
                  <c:v>0.5</c:v>
                </c:pt>
                <c:pt idx="646">
                  <c:v>1</c:v>
                </c:pt>
                <c:pt idx="647">
                  <c:v>1</c:v>
                </c:pt>
                <c:pt idx="648">
                  <c:v>1</c:v>
                </c:pt>
                <c:pt idx="649">
                  <c:v>1</c:v>
                </c:pt>
                <c:pt idx="650">
                  <c:v>0.5</c:v>
                </c:pt>
                <c:pt idx="651">
                  <c:v>1</c:v>
                </c:pt>
                <c:pt idx="652">
                  <c:v>1</c:v>
                </c:pt>
                <c:pt idx="653">
                  <c:v>1</c:v>
                </c:pt>
                <c:pt idx="654">
                  <c:v>1</c:v>
                </c:pt>
                <c:pt idx="655">
                  <c:v>0.5</c:v>
                </c:pt>
                <c:pt idx="656">
                  <c:v>1</c:v>
                </c:pt>
                <c:pt idx="657">
                  <c:v>1.5</c:v>
                </c:pt>
                <c:pt idx="658">
                  <c:v>1</c:v>
                </c:pt>
                <c:pt idx="659">
                  <c:v>1</c:v>
                </c:pt>
                <c:pt idx="660">
                  <c:v>0.5</c:v>
                </c:pt>
                <c:pt idx="661">
                  <c:v>1</c:v>
                </c:pt>
                <c:pt idx="662">
                  <c:v>1</c:v>
                </c:pt>
                <c:pt idx="663">
                  <c:v>1</c:v>
                </c:pt>
                <c:pt idx="664">
                  <c:v>1</c:v>
                </c:pt>
                <c:pt idx="665">
                  <c:v>1</c:v>
                </c:pt>
                <c:pt idx="666">
                  <c:v>0.5</c:v>
                </c:pt>
                <c:pt idx="667">
                  <c:v>1</c:v>
                </c:pt>
                <c:pt idx="668">
                  <c:v>0.5</c:v>
                </c:pt>
                <c:pt idx="669">
                  <c:v>0.5</c:v>
                </c:pt>
                <c:pt idx="670">
                  <c:v>0.5</c:v>
                </c:pt>
                <c:pt idx="671">
                  <c:v>0.5</c:v>
                </c:pt>
                <c:pt idx="672">
                  <c:v>0</c:v>
                </c:pt>
                <c:pt idx="673">
                  <c:v>1</c:v>
                </c:pt>
                <c:pt idx="674">
                  <c:v>1</c:v>
                </c:pt>
                <c:pt idx="675">
                  <c:v>1</c:v>
                </c:pt>
                <c:pt idx="676">
                  <c:v>0.5</c:v>
                </c:pt>
                <c:pt idx="677">
                  <c:v>0.5</c:v>
                </c:pt>
                <c:pt idx="678">
                  <c:v>0.5</c:v>
                </c:pt>
                <c:pt idx="679">
                  <c:v>0.5</c:v>
                </c:pt>
                <c:pt idx="680">
                  <c:v>0.5</c:v>
                </c:pt>
                <c:pt idx="681">
                  <c:v>1</c:v>
                </c:pt>
                <c:pt idx="682">
                  <c:v>0.5</c:v>
                </c:pt>
                <c:pt idx="683">
                  <c:v>0.5</c:v>
                </c:pt>
                <c:pt idx="684">
                  <c:v>0.5</c:v>
                </c:pt>
                <c:pt idx="685">
                  <c:v>0.5</c:v>
                </c:pt>
                <c:pt idx="686">
                  <c:v>0.5</c:v>
                </c:pt>
                <c:pt idx="687">
                  <c:v>0.5</c:v>
                </c:pt>
                <c:pt idx="688">
                  <c:v>0.5</c:v>
                </c:pt>
                <c:pt idx="689">
                  <c:v>0.5</c:v>
                </c:pt>
                <c:pt idx="690">
                  <c:v>0.5</c:v>
                </c:pt>
                <c:pt idx="691">
                  <c:v>0.5</c:v>
                </c:pt>
                <c:pt idx="692">
                  <c:v>0.5</c:v>
                </c:pt>
                <c:pt idx="693">
                  <c:v>1</c:v>
                </c:pt>
                <c:pt idx="694">
                  <c:v>1</c:v>
                </c:pt>
                <c:pt idx="695">
                  <c:v>0.5</c:v>
                </c:pt>
                <c:pt idx="696">
                  <c:v>0.5</c:v>
                </c:pt>
                <c:pt idx="697">
                  <c:v>0.5</c:v>
                </c:pt>
                <c:pt idx="698">
                  <c:v>0.5</c:v>
                </c:pt>
                <c:pt idx="699">
                  <c:v>0.5</c:v>
                </c:pt>
                <c:pt idx="700">
                  <c:v>1</c:v>
                </c:pt>
                <c:pt idx="701">
                  <c:v>0.5</c:v>
                </c:pt>
                <c:pt idx="702">
                  <c:v>0.5</c:v>
                </c:pt>
                <c:pt idx="703">
                  <c:v>0.5</c:v>
                </c:pt>
                <c:pt idx="704">
                  <c:v>0.5</c:v>
                </c:pt>
                <c:pt idx="705">
                  <c:v>1</c:v>
                </c:pt>
                <c:pt idx="706">
                  <c:v>1</c:v>
                </c:pt>
                <c:pt idx="707">
                  <c:v>0.5</c:v>
                </c:pt>
                <c:pt idx="708">
                  <c:v>0.5</c:v>
                </c:pt>
                <c:pt idx="709">
                  <c:v>0.5</c:v>
                </c:pt>
                <c:pt idx="710">
                  <c:v>0.5</c:v>
                </c:pt>
                <c:pt idx="711">
                  <c:v>0.5</c:v>
                </c:pt>
                <c:pt idx="712">
                  <c:v>0.5</c:v>
                </c:pt>
                <c:pt idx="713">
                  <c:v>0</c:v>
                </c:pt>
                <c:pt idx="714">
                  <c:v>0.5</c:v>
                </c:pt>
                <c:pt idx="715">
                  <c:v>1.5</c:v>
                </c:pt>
                <c:pt idx="716">
                  <c:v>0.5</c:v>
                </c:pt>
                <c:pt idx="717">
                  <c:v>0.5</c:v>
                </c:pt>
                <c:pt idx="718">
                  <c:v>0.5</c:v>
                </c:pt>
                <c:pt idx="719">
                  <c:v>0.5</c:v>
                </c:pt>
                <c:pt idx="720">
                  <c:v>0.5</c:v>
                </c:pt>
                <c:pt idx="721">
                  <c:v>0.5</c:v>
                </c:pt>
                <c:pt idx="722">
                  <c:v>0.5</c:v>
                </c:pt>
                <c:pt idx="723">
                  <c:v>0.5</c:v>
                </c:pt>
                <c:pt idx="724">
                  <c:v>0.5</c:v>
                </c:pt>
                <c:pt idx="725">
                  <c:v>0.5</c:v>
                </c:pt>
                <c:pt idx="726">
                  <c:v>0.5</c:v>
                </c:pt>
                <c:pt idx="727">
                  <c:v>0.5</c:v>
                </c:pt>
                <c:pt idx="728">
                  <c:v>0</c:v>
                </c:pt>
                <c:pt idx="729">
                  <c:v>0.5</c:v>
                </c:pt>
                <c:pt idx="730">
                  <c:v>0.5</c:v>
                </c:pt>
                <c:pt idx="731">
                  <c:v>0.5</c:v>
                </c:pt>
                <c:pt idx="732">
                  <c:v>0.5</c:v>
                </c:pt>
                <c:pt idx="733">
                  <c:v>0</c:v>
                </c:pt>
                <c:pt idx="734">
                  <c:v>0.5</c:v>
                </c:pt>
                <c:pt idx="735">
                  <c:v>0.5</c:v>
                </c:pt>
                <c:pt idx="736">
                  <c:v>1</c:v>
                </c:pt>
                <c:pt idx="737">
                  <c:v>0</c:v>
                </c:pt>
                <c:pt idx="738">
                  <c:v>0</c:v>
                </c:pt>
                <c:pt idx="739">
                  <c:v>0.5</c:v>
                </c:pt>
                <c:pt idx="740">
                  <c:v>0.5</c:v>
                </c:pt>
                <c:pt idx="741">
                  <c:v>0</c:v>
                </c:pt>
                <c:pt idx="742">
                  <c:v>0</c:v>
                </c:pt>
                <c:pt idx="743">
                  <c:v>0.5</c:v>
                </c:pt>
                <c:pt idx="744">
                  <c:v>0</c:v>
                </c:pt>
                <c:pt idx="745">
                  <c:v>0.5</c:v>
                </c:pt>
                <c:pt idx="746">
                  <c:v>0.5</c:v>
                </c:pt>
                <c:pt idx="747">
                  <c:v>0.5</c:v>
                </c:pt>
                <c:pt idx="748">
                  <c:v>0.5</c:v>
                </c:pt>
                <c:pt idx="749">
                  <c:v>0.5</c:v>
                </c:pt>
                <c:pt idx="750">
                  <c:v>0.5</c:v>
                </c:pt>
                <c:pt idx="751">
                  <c:v>0.5</c:v>
                </c:pt>
                <c:pt idx="752">
                  <c:v>0</c:v>
                </c:pt>
                <c:pt idx="753">
                  <c:v>0.5</c:v>
                </c:pt>
                <c:pt idx="754">
                  <c:v>0.5</c:v>
                </c:pt>
                <c:pt idx="755">
                  <c:v>0.5</c:v>
                </c:pt>
                <c:pt idx="756">
                  <c:v>0</c:v>
                </c:pt>
                <c:pt idx="757">
                  <c:v>0</c:v>
                </c:pt>
                <c:pt idx="758">
                  <c:v>0.5</c:v>
                </c:pt>
                <c:pt idx="759">
                  <c:v>0.5</c:v>
                </c:pt>
                <c:pt idx="760">
                  <c:v>0</c:v>
                </c:pt>
                <c:pt idx="761">
                  <c:v>0</c:v>
                </c:pt>
                <c:pt idx="762">
                  <c:v>0.5</c:v>
                </c:pt>
                <c:pt idx="763">
                  <c:v>0.5</c:v>
                </c:pt>
                <c:pt idx="764">
                  <c:v>0</c:v>
                </c:pt>
                <c:pt idx="765">
                  <c:v>0.5</c:v>
                </c:pt>
                <c:pt idx="766">
                  <c:v>0</c:v>
                </c:pt>
                <c:pt idx="767">
                  <c:v>0.5</c:v>
                </c:pt>
                <c:pt idx="768">
                  <c:v>0.5</c:v>
                </c:pt>
                <c:pt idx="769">
                  <c:v>0.5</c:v>
                </c:pt>
                <c:pt idx="770">
                  <c:v>0</c:v>
                </c:pt>
                <c:pt idx="771">
                  <c:v>0.5</c:v>
                </c:pt>
                <c:pt idx="772">
                  <c:v>0.5</c:v>
                </c:pt>
                <c:pt idx="773">
                  <c:v>0</c:v>
                </c:pt>
                <c:pt idx="774">
                  <c:v>0</c:v>
                </c:pt>
                <c:pt idx="775">
                  <c:v>0.5</c:v>
                </c:pt>
                <c:pt idx="776">
                  <c:v>0</c:v>
                </c:pt>
                <c:pt idx="777">
                  <c:v>0.5</c:v>
                </c:pt>
                <c:pt idx="778">
                  <c:v>0</c:v>
                </c:pt>
                <c:pt idx="779">
                  <c:v>0.5</c:v>
                </c:pt>
                <c:pt idx="780">
                  <c:v>0.5</c:v>
                </c:pt>
                <c:pt idx="781">
                  <c:v>0.5</c:v>
                </c:pt>
                <c:pt idx="782">
                  <c:v>0</c:v>
                </c:pt>
                <c:pt idx="783">
                  <c:v>0</c:v>
                </c:pt>
                <c:pt idx="784">
                  <c:v>1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0.5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0.5</c:v>
                </c:pt>
                <c:pt idx="803">
                  <c:v>0</c:v>
                </c:pt>
                <c:pt idx="804">
                  <c:v>0</c:v>
                </c:pt>
                <c:pt idx="805">
                  <c:v>0.5</c:v>
                </c:pt>
                <c:pt idx="806">
                  <c:v>0</c:v>
                </c:pt>
                <c:pt idx="807">
                  <c:v>0</c:v>
                </c:pt>
                <c:pt idx="808">
                  <c:v>0.5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0.5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0.5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0.5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0.5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0.5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0.5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0.5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0.5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0.5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0.5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0.5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0.5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0.5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0.5</c:v>
                </c:pt>
                <c:pt idx="8029">
                  <c:v>1</c:v>
                </c:pt>
                <c:pt idx="8030">
                  <c:v>1</c:v>
                </c:pt>
                <c:pt idx="8031">
                  <c:v>1</c:v>
                </c:pt>
                <c:pt idx="8032">
                  <c:v>1.5</c:v>
                </c:pt>
                <c:pt idx="8033">
                  <c:v>1.5</c:v>
                </c:pt>
                <c:pt idx="8034">
                  <c:v>2</c:v>
                </c:pt>
                <c:pt idx="8035">
                  <c:v>2</c:v>
                </c:pt>
                <c:pt idx="8036">
                  <c:v>2.5</c:v>
                </c:pt>
                <c:pt idx="8037">
                  <c:v>2.5</c:v>
                </c:pt>
                <c:pt idx="8038">
                  <c:v>2</c:v>
                </c:pt>
                <c:pt idx="8039">
                  <c:v>2</c:v>
                </c:pt>
                <c:pt idx="8040">
                  <c:v>2</c:v>
                </c:pt>
                <c:pt idx="8041">
                  <c:v>2</c:v>
                </c:pt>
                <c:pt idx="8042">
                  <c:v>1.5</c:v>
                </c:pt>
                <c:pt idx="8043">
                  <c:v>2</c:v>
                </c:pt>
                <c:pt idx="8044">
                  <c:v>2</c:v>
                </c:pt>
                <c:pt idx="8045">
                  <c:v>1.5</c:v>
                </c:pt>
                <c:pt idx="8046">
                  <c:v>2</c:v>
                </c:pt>
                <c:pt idx="8047">
                  <c:v>1.5</c:v>
                </c:pt>
                <c:pt idx="8048">
                  <c:v>2</c:v>
                </c:pt>
                <c:pt idx="8049">
                  <c:v>2</c:v>
                </c:pt>
                <c:pt idx="8050">
                  <c:v>2</c:v>
                </c:pt>
                <c:pt idx="8051">
                  <c:v>2</c:v>
                </c:pt>
                <c:pt idx="8052">
                  <c:v>1.5</c:v>
                </c:pt>
                <c:pt idx="8053">
                  <c:v>2</c:v>
                </c:pt>
                <c:pt idx="8054">
                  <c:v>2</c:v>
                </c:pt>
                <c:pt idx="8055">
                  <c:v>1.5</c:v>
                </c:pt>
                <c:pt idx="8056">
                  <c:v>2</c:v>
                </c:pt>
                <c:pt idx="8057">
                  <c:v>1.5</c:v>
                </c:pt>
                <c:pt idx="8058">
                  <c:v>1.5</c:v>
                </c:pt>
                <c:pt idx="8059">
                  <c:v>1.5</c:v>
                </c:pt>
                <c:pt idx="8060">
                  <c:v>1.5</c:v>
                </c:pt>
                <c:pt idx="8061">
                  <c:v>1.5</c:v>
                </c:pt>
                <c:pt idx="8062">
                  <c:v>1.5</c:v>
                </c:pt>
                <c:pt idx="8063">
                  <c:v>1.5</c:v>
                </c:pt>
                <c:pt idx="8064">
                  <c:v>1</c:v>
                </c:pt>
                <c:pt idx="8065">
                  <c:v>1.5</c:v>
                </c:pt>
                <c:pt idx="8066">
                  <c:v>1.5</c:v>
                </c:pt>
                <c:pt idx="8067">
                  <c:v>1.5</c:v>
                </c:pt>
                <c:pt idx="8068">
                  <c:v>1.5</c:v>
                </c:pt>
                <c:pt idx="8069">
                  <c:v>1.5</c:v>
                </c:pt>
                <c:pt idx="8070">
                  <c:v>1.5</c:v>
                </c:pt>
                <c:pt idx="8071">
                  <c:v>1.5</c:v>
                </c:pt>
                <c:pt idx="8072">
                  <c:v>1.5</c:v>
                </c:pt>
                <c:pt idx="8073">
                  <c:v>1.5</c:v>
                </c:pt>
                <c:pt idx="8074">
                  <c:v>1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0.5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0.5</c:v>
                </c:pt>
                <c:pt idx="8094">
                  <c:v>0.5</c:v>
                </c:pt>
                <c:pt idx="8095">
                  <c:v>0.5</c:v>
                </c:pt>
                <c:pt idx="8096">
                  <c:v>0.5</c:v>
                </c:pt>
                <c:pt idx="8097">
                  <c:v>1</c:v>
                </c:pt>
                <c:pt idx="8098">
                  <c:v>0.5</c:v>
                </c:pt>
                <c:pt idx="8099">
                  <c:v>1</c:v>
                </c:pt>
                <c:pt idx="8100">
                  <c:v>1</c:v>
                </c:pt>
                <c:pt idx="8101">
                  <c:v>1</c:v>
                </c:pt>
                <c:pt idx="8102">
                  <c:v>0.5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0.5</c:v>
                </c:pt>
                <c:pt idx="8111">
                  <c:v>0.5</c:v>
                </c:pt>
                <c:pt idx="8112">
                  <c:v>1</c:v>
                </c:pt>
                <c:pt idx="8113">
                  <c:v>0.5</c:v>
                </c:pt>
                <c:pt idx="8114">
                  <c:v>1</c:v>
                </c:pt>
                <c:pt idx="8115">
                  <c:v>0</c:v>
                </c:pt>
                <c:pt idx="8116">
                  <c:v>0.5</c:v>
                </c:pt>
                <c:pt idx="8117">
                  <c:v>1</c:v>
                </c:pt>
                <c:pt idx="8118">
                  <c:v>0.5</c:v>
                </c:pt>
                <c:pt idx="8119">
                  <c:v>0</c:v>
                </c:pt>
                <c:pt idx="8120">
                  <c:v>0</c:v>
                </c:pt>
                <c:pt idx="8121">
                  <c:v>0.5</c:v>
                </c:pt>
                <c:pt idx="8122">
                  <c:v>0</c:v>
                </c:pt>
                <c:pt idx="8123">
                  <c:v>1</c:v>
                </c:pt>
                <c:pt idx="8124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B3C-4E89-A434-AF9355605C6D}"/>
            </c:ext>
          </c:extLst>
        </c:ser>
        <c:ser>
          <c:idx val="1"/>
          <c:order val="1"/>
          <c:tx>
            <c:strRef>
              <c:f>Data!$E$1</c:f>
              <c:strCache>
                <c:ptCount val="1"/>
                <c:pt idx="0">
                  <c:v>Warning Level</c:v>
                </c:pt>
              </c:strCache>
            </c:strRef>
          </c:tx>
          <c:marker>
            <c:symbol val="none"/>
          </c:marker>
          <c:cat>
            <c:numRef>
              <c:f>Data!$B:$B</c:f>
              <c:numCache>
                <c:formatCode>0.000</c:formatCode>
                <c:ptCount val="1048576"/>
                <c:pt idx="1">
                  <c:v>1.6666666666666666E-2</c:v>
                </c:pt>
                <c:pt idx="2">
                  <c:v>3.3333333333333333E-2</c:v>
                </c:pt>
                <c:pt idx="3">
                  <c:v>0.05</c:v>
                </c:pt>
                <c:pt idx="4">
                  <c:v>6.6666666666666666E-2</c:v>
                </c:pt>
                <c:pt idx="5">
                  <c:v>8.3333333333333329E-2</c:v>
                </c:pt>
                <c:pt idx="6">
                  <c:v>0.1</c:v>
                </c:pt>
                <c:pt idx="7">
                  <c:v>0.11666666666666667</c:v>
                </c:pt>
                <c:pt idx="8">
                  <c:v>0.13333333333333333</c:v>
                </c:pt>
                <c:pt idx="9">
                  <c:v>0.15</c:v>
                </c:pt>
                <c:pt idx="10">
                  <c:v>0.16666666666666666</c:v>
                </c:pt>
                <c:pt idx="11">
                  <c:v>0.18333333333333332</c:v>
                </c:pt>
                <c:pt idx="12">
                  <c:v>0.2</c:v>
                </c:pt>
                <c:pt idx="13">
                  <c:v>0.21666666666666667</c:v>
                </c:pt>
                <c:pt idx="14">
                  <c:v>0.23333333333333334</c:v>
                </c:pt>
                <c:pt idx="15">
                  <c:v>0.25</c:v>
                </c:pt>
                <c:pt idx="16">
                  <c:v>0.26666666666666666</c:v>
                </c:pt>
                <c:pt idx="17">
                  <c:v>0.28333333333333333</c:v>
                </c:pt>
                <c:pt idx="18">
                  <c:v>0.3</c:v>
                </c:pt>
                <c:pt idx="19">
                  <c:v>0.31666666666666665</c:v>
                </c:pt>
                <c:pt idx="20">
                  <c:v>0.33333333333333331</c:v>
                </c:pt>
                <c:pt idx="21">
                  <c:v>0.35</c:v>
                </c:pt>
                <c:pt idx="22">
                  <c:v>0.36666666666666664</c:v>
                </c:pt>
                <c:pt idx="23">
                  <c:v>0.38333333333333336</c:v>
                </c:pt>
                <c:pt idx="24">
                  <c:v>0.4</c:v>
                </c:pt>
                <c:pt idx="25">
                  <c:v>0.41666666666666669</c:v>
                </c:pt>
                <c:pt idx="26">
                  <c:v>0.43333333333333335</c:v>
                </c:pt>
                <c:pt idx="27">
                  <c:v>0.45</c:v>
                </c:pt>
                <c:pt idx="28">
                  <c:v>0.46666666666666667</c:v>
                </c:pt>
                <c:pt idx="29">
                  <c:v>0.48333333333333334</c:v>
                </c:pt>
                <c:pt idx="30">
                  <c:v>0.5</c:v>
                </c:pt>
                <c:pt idx="31">
                  <c:v>0.51666666666666672</c:v>
                </c:pt>
                <c:pt idx="32">
                  <c:v>0.53333333333333333</c:v>
                </c:pt>
                <c:pt idx="33">
                  <c:v>0.55000000000000004</c:v>
                </c:pt>
                <c:pt idx="34">
                  <c:v>0.56666666666666665</c:v>
                </c:pt>
                <c:pt idx="35">
                  <c:v>0.58333333333333337</c:v>
                </c:pt>
                <c:pt idx="36">
                  <c:v>0.6</c:v>
                </c:pt>
                <c:pt idx="37">
                  <c:v>0.6166666666666667</c:v>
                </c:pt>
                <c:pt idx="38">
                  <c:v>0.6333333333333333</c:v>
                </c:pt>
                <c:pt idx="39">
                  <c:v>0.65</c:v>
                </c:pt>
                <c:pt idx="40">
                  <c:v>0.66666666666666663</c:v>
                </c:pt>
                <c:pt idx="41">
                  <c:v>0.68333333333333335</c:v>
                </c:pt>
                <c:pt idx="42">
                  <c:v>0.7</c:v>
                </c:pt>
                <c:pt idx="43">
                  <c:v>0.71666666666666667</c:v>
                </c:pt>
                <c:pt idx="44">
                  <c:v>0.73333333333333328</c:v>
                </c:pt>
                <c:pt idx="45">
                  <c:v>0.75</c:v>
                </c:pt>
                <c:pt idx="46">
                  <c:v>0.76666666666666672</c:v>
                </c:pt>
                <c:pt idx="47">
                  <c:v>0.78333333333333333</c:v>
                </c:pt>
                <c:pt idx="48">
                  <c:v>0.8</c:v>
                </c:pt>
                <c:pt idx="49">
                  <c:v>0.81666666666666665</c:v>
                </c:pt>
                <c:pt idx="50">
                  <c:v>0.83333333333333337</c:v>
                </c:pt>
                <c:pt idx="51">
                  <c:v>0.85</c:v>
                </c:pt>
                <c:pt idx="52">
                  <c:v>0.8666666666666667</c:v>
                </c:pt>
                <c:pt idx="53">
                  <c:v>0.8833333333333333</c:v>
                </c:pt>
                <c:pt idx="54">
                  <c:v>0.9</c:v>
                </c:pt>
                <c:pt idx="55">
                  <c:v>0.91666666666666663</c:v>
                </c:pt>
                <c:pt idx="56">
                  <c:v>0.93333333333333335</c:v>
                </c:pt>
                <c:pt idx="57">
                  <c:v>0.95</c:v>
                </c:pt>
                <c:pt idx="58">
                  <c:v>0.96666666666666667</c:v>
                </c:pt>
                <c:pt idx="59">
                  <c:v>0.98333333333333328</c:v>
                </c:pt>
                <c:pt idx="60">
                  <c:v>1</c:v>
                </c:pt>
                <c:pt idx="61">
                  <c:v>1.0166666666666666</c:v>
                </c:pt>
                <c:pt idx="62">
                  <c:v>1.0333333333333334</c:v>
                </c:pt>
                <c:pt idx="63">
                  <c:v>1.05</c:v>
                </c:pt>
                <c:pt idx="64">
                  <c:v>1.0666666666666667</c:v>
                </c:pt>
                <c:pt idx="65">
                  <c:v>1.0833333333333333</c:v>
                </c:pt>
                <c:pt idx="66">
                  <c:v>1.1000000000000001</c:v>
                </c:pt>
                <c:pt idx="67">
                  <c:v>1.1166666666666667</c:v>
                </c:pt>
                <c:pt idx="68">
                  <c:v>1.1333333333333333</c:v>
                </c:pt>
                <c:pt idx="69">
                  <c:v>1.1499999999999999</c:v>
                </c:pt>
                <c:pt idx="70">
                  <c:v>1.1666666666666667</c:v>
                </c:pt>
                <c:pt idx="71">
                  <c:v>1.1833333333333333</c:v>
                </c:pt>
                <c:pt idx="72">
                  <c:v>1.2</c:v>
                </c:pt>
                <c:pt idx="73">
                  <c:v>1.2166666666666666</c:v>
                </c:pt>
                <c:pt idx="74">
                  <c:v>1.2333333333333334</c:v>
                </c:pt>
                <c:pt idx="75">
                  <c:v>1.25</c:v>
                </c:pt>
                <c:pt idx="76">
                  <c:v>1.2666666666666666</c:v>
                </c:pt>
                <c:pt idx="77">
                  <c:v>1.2833333333333334</c:v>
                </c:pt>
                <c:pt idx="78">
                  <c:v>1.3</c:v>
                </c:pt>
                <c:pt idx="79">
                  <c:v>1.3166666666666667</c:v>
                </c:pt>
                <c:pt idx="80">
                  <c:v>1.3333333333333333</c:v>
                </c:pt>
                <c:pt idx="81">
                  <c:v>1.35</c:v>
                </c:pt>
                <c:pt idx="82">
                  <c:v>1.3666666666666667</c:v>
                </c:pt>
                <c:pt idx="83">
                  <c:v>1.3833333333333333</c:v>
                </c:pt>
                <c:pt idx="84">
                  <c:v>1.4</c:v>
                </c:pt>
                <c:pt idx="85">
                  <c:v>1.4166666666666667</c:v>
                </c:pt>
                <c:pt idx="86">
                  <c:v>1.4333333333333333</c:v>
                </c:pt>
                <c:pt idx="87">
                  <c:v>1.45</c:v>
                </c:pt>
                <c:pt idx="88">
                  <c:v>1.4666666666666666</c:v>
                </c:pt>
                <c:pt idx="89">
                  <c:v>1.4833333333333334</c:v>
                </c:pt>
                <c:pt idx="90">
                  <c:v>1.5</c:v>
                </c:pt>
                <c:pt idx="91">
                  <c:v>1.5166666666666666</c:v>
                </c:pt>
                <c:pt idx="92">
                  <c:v>1.5333333333333334</c:v>
                </c:pt>
                <c:pt idx="93">
                  <c:v>1.55</c:v>
                </c:pt>
                <c:pt idx="94">
                  <c:v>1.5666666666666667</c:v>
                </c:pt>
                <c:pt idx="95">
                  <c:v>1.5833333333333333</c:v>
                </c:pt>
                <c:pt idx="96">
                  <c:v>1.6</c:v>
                </c:pt>
                <c:pt idx="97">
                  <c:v>1.6166666666666667</c:v>
                </c:pt>
                <c:pt idx="98">
                  <c:v>1.6333333333333333</c:v>
                </c:pt>
                <c:pt idx="99">
                  <c:v>1.65</c:v>
                </c:pt>
                <c:pt idx="100">
                  <c:v>1.6666666666666667</c:v>
                </c:pt>
                <c:pt idx="101">
                  <c:v>1.6833333333333333</c:v>
                </c:pt>
                <c:pt idx="102">
                  <c:v>1.7</c:v>
                </c:pt>
                <c:pt idx="103">
                  <c:v>1.7166666666666666</c:v>
                </c:pt>
                <c:pt idx="104">
                  <c:v>1.7333333333333334</c:v>
                </c:pt>
                <c:pt idx="105">
                  <c:v>1.75</c:v>
                </c:pt>
                <c:pt idx="106">
                  <c:v>1.7666666666666666</c:v>
                </c:pt>
                <c:pt idx="107">
                  <c:v>1.7833333333333334</c:v>
                </c:pt>
                <c:pt idx="108">
                  <c:v>1.8</c:v>
                </c:pt>
                <c:pt idx="109">
                  <c:v>1.8166666666666667</c:v>
                </c:pt>
                <c:pt idx="110">
                  <c:v>1.8333333333333333</c:v>
                </c:pt>
                <c:pt idx="111">
                  <c:v>1.85</c:v>
                </c:pt>
                <c:pt idx="112">
                  <c:v>1.8666666666666667</c:v>
                </c:pt>
                <c:pt idx="113">
                  <c:v>1.8833333333333333</c:v>
                </c:pt>
                <c:pt idx="114">
                  <c:v>1.9</c:v>
                </c:pt>
                <c:pt idx="115">
                  <c:v>1.9166666666666667</c:v>
                </c:pt>
                <c:pt idx="116">
                  <c:v>1.9333333333333333</c:v>
                </c:pt>
                <c:pt idx="117">
                  <c:v>1.95</c:v>
                </c:pt>
                <c:pt idx="118">
                  <c:v>1.9666666666666666</c:v>
                </c:pt>
                <c:pt idx="119">
                  <c:v>1.9833333333333334</c:v>
                </c:pt>
                <c:pt idx="120">
                  <c:v>2</c:v>
                </c:pt>
                <c:pt idx="121">
                  <c:v>2.0166666666666666</c:v>
                </c:pt>
                <c:pt idx="122">
                  <c:v>2.0333333333333332</c:v>
                </c:pt>
                <c:pt idx="123">
                  <c:v>2.0499999999999998</c:v>
                </c:pt>
                <c:pt idx="124">
                  <c:v>2.0666666666666669</c:v>
                </c:pt>
                <c:pt idx="125">
                  <c:v>2.0833333333333335</c:v>
                </c:pt>
                <c:pt idx="126">
                  <c:v>2.1</c:v>
                </c:pt>
                <c:pt idx="127">
                  <c:v>2.1166666666666667</c:v>
                </c:pt>
                <c:pt idx="128">
                  <c:v>2.1333333333333333</c:v>
                </c:pt>
                <c:pt idx="129">
                  <c:v>2.15</c:v>
                </c:pt>
                <c:pt idx="130">
                  <c:v>2.1666666666666665</c:v>
                </c:pt>
                <c:pt idx="131">
                  <c:v>2.1833333333333331</c:v>
                </c:pt>
                <c:pt idx="132">
                  <c:v>2.2000000000000002</c:v>
                </c:pt>
                <c:pt idx="133">
                  <c:v>2.2166666666666668</c:v>
                </c:pt>
                <c:pt idx="134">
                  <c:v>2.2333333333333334</c:v>
                </c:pt>
                <c:pt idx="135">
                  <c:v>2.25</c:v>
                </c:pt>
                <c:pt idx="136">
                  <c:v>2.2666666666666666</c:v>
                </c:pt>
                <c:pt idx="137">
                  <c:v>2.2833333333333332</c:v>
                </c:pt>
                <c:pt idx="138">
                  <c:v>2.2999999999999998</c:v>
                </c:pt>
                <c:pt idx="139">
                  <c:v>2.3166666666666669</c:v>
                </c:pt>
                <c:pt idx="140">
                  <c:v>2.3333333333333335</c:v>
                </c:pt>
                <c:pt idx="141">
                  <c:v>2.35</c:v>
                </c:pt>
                <c:pt idx="142">
                  <c:v>2.3666666666666667</c:v>
                </c:pt>
                <c:pt idx="143">
                  <c:v>2.3833333333333333</c:v>
                </c:pt>
                <c:pt idx="144">
                  <c:v>2.4</c:v>
                </c:pt>
                <c:pt idx="145">
                  <c:v>2.4166666666666665</c:v>
                </c:pt>
                <c:pt idx="146">
                  <c:v>2.4333333333333331</c:v>
                </c:pt>
                <c:pt idx="147">
                  <c:v>2.4500000000000002</c:v>
                </c:pt>
                <c:pt idx="148">
                  <c:v>2.4666666666666668</c:v>
                </c:pt>
                <c:pt idx="149">
                  <c:v>2.4833333333333334</c:v>
                </c:pt>
                <c:pt idx="150">
                  <c:v>2.5</c:v>
                </c:pt>
                <c:pt idx="151">
                  <c:v>2.5166666666666666</c:v>
                </c:pt>
                <c:pt idx="152">
                  <c:v>2.5333333333333332</c:v>
                </c:pt>
                <c:pt idx="153">
                  <c:v>2.5499999999999998</c:v>
                </c:pt>
                <c:pt idx="154">
                  <c:v>2.5666666666666669</c:v>
                </c:pt>
                <c:pt idx="155">
                  <c:v>2.5833333333333335</c:v>
                </c:pt>
                <c:pt idx="156">
                  <c:v>2.6</c:v>
                </c:pt>
                <c:pt idx="157">
                  <c:v>2.6166666666666667</c:v>
                </c:pt>
                <c:pt idx="158">
                  <c:v>2.6333333333333333</c:v>
                </c:pt>
                <c:pt idx="159">
                  <c:v>2.65</c:v>
                </c:pt>
                <c:pt idx="160">
                  <c:v>2.6666666666666665</c:v>
                </c:pt>
                <c:pt idx="161">
                  <c:v>2.6833333333333331</c:v>
                </c:pt>
                <c:pt idx="162">
                  <c:v>2.7</c:v>
                </c:pt>
                <c:pt idx="163">
                  <c:v>2.7166666666666668</c:v>
                </c:pt>
                <c:pt idx="164">
                  <c:v>2.7333333333333334</c:v>
                </c:pt>
                <c:pt idx="165">
                  <c:v>2.75</c:v>
                </c:pt>
                <c:pt idx="166">
                  <c:v>2.7666666666666666</c:v>
                </c:pt>
                <c:pt idx="167">
                  <c:v>2.7833333333333332</c:v>
                </c:pt>
                <c:pt idx="168">
                  <c:v>2.8</c:v>
                </c:pt>
                <c:pt idx="169">
                  <c:v>2.8166666666666669</c:v>
                </c:pt>
                <c:pt idx="170">
                  <c:v>2.8333333333333335</c:v>
                </c:pt>
                <c:pt idx="171">
                  <c:v>2.85</c:v>
                </c:pt>
                <c:pt idx="172">
                  <c:v>2.8666666666666667</c:v>
                </c:pt>
                <c:pt idx="173">
                  <c:v>2.8833333333333333</c:v>
                </c:pt>
                <c:pt idx="174">
                  <c:v>2.9</c:v>
                </c:pt>
                <c:pt idx="175">
                  <c:v>2.9166666666666665</c:v>
                </c:pt>
                <c:pt idx="176">
                  <c:v>2.9333333333333331</c:v>
                </c:pt>
                <c:pt idx="177">
                  <c:v>2.95</c:v>
                </c:pt>
                <c:pt idx="178">
                  <c:v>2.9666666666666668</c:v>
                </c:pt>
                <c:pt idx="179">
                  <c:v>2.9833333333333334</c:v>
                </c:pt>
                <c:pt idx="180">
                  <c:v>3</c:v>
                </c:pt>
                <c:pt idx="181">
                  <c:v>3.0166666666666666</c:v>
                </c:pt>
                <c:pt idx="182">
                  <c:v>3.0333333333333332</c:v>
                </c:pt>
                <c:pt idx="183">
                  <c:v>3.05</c:v>
                </c:pt>
                <c:pt idx="184">
                  <c:v>3.0666666666666669</c:v>
                </c:pt>
                <c:pt idx="185">
                  <c:v>3.0833333333333335</c:v>
                </c:pt>
                <c:pt idx="186">
                  <c:v>3.1</c:v>
                </c:pt>
                <c:pt idx="187">
                  <c:v>3.1166666666666667</c:v>
                </c:pt>
                <c:pt idx="188">
                  <c:v>3.1333333333333333</c:v>
                </c:pt>
                <c:pt idx="189">
                  <c:v>3.15</c:v>
                </c:pt>
                <c:pt idx="190">
                  <c:v>3.1666666666666665</c:v>
                </c:pt>
                <c:pt idx="191">
                  <c:v>3.1833333333333331</c:v>
                </c:pt>
                <c:pt idx="192">
                  <c:v>3.2</c:v>
                </c:pt>
                <c:pt idx="193">
                  <c:v>3.2166666666666668</c:v>
                </c:pt>
                <c:pt idx="194">
                  <c:v>3.2333333333333334</c:v>
                </c:pt>
                <c:pt idx="195">
                  <c:v>3.25</c:v>
                </c:pt>
                <c:pt idx="196">
                  <c:v>3.2666666666666666</c:v>
                </c:pt>
                <c:pt idx="197">
                  <c:v>3.2833333333333332</c:v>
                </c:pt>
                <c:pt idx="198">
                  <c:v>3.3</c:v>
                </c:pt>
                <c:pt idx="199">
                  <c:v>3.3166666666666669</c:v>
                </c:pt>
                <c:pt idx="200">
                  <c:v>3.3333333333333335</c:v>
                </c:pt>
                <c:pt idx="201">
                  <c:v>3.35</c:v>
                </c:pt>
                <c:pt idx="202">
                  <c:v>3.3666666666666667</c:v>
                </c:pt>
                <c:pt idx="203">
                  <c:v>3.3833333333333333</c:v>
                </c:pt>
                <c:pt idx="204">
                  <c:v>3.4</c:v>
                </c:pt>
                <c:pt idx="205">
                  <c:v>3.4166666666666665</c:v>
                </c:pt>
                <c:pt idx="206">
                  <c:v>3.4333333333333331</c:v>
                </c:pt>
                <c:pt idx="207">
                  <c:v>3.45</c:v>
                </c:pt>
                <c:pt idx="208">
                  <c:v>3.4666666666666668</c:v>
                </c:pt>
                <c:pt idx="209">
                  <c:v>3.4833333333333334</c:v>
                </c:pt>
                <c:pt idx="210">
                  <c:v>3.5</c:v>
                </c:pt>
                <c:pt idx="211">
                  <c:v>3.5166666666666666</c:v>
                </c:pt>
                <c:pt idx="212">
                  <c:v>3.5333333333333332</c:v>
                </c:pt>
                <c:pt idx="213">
                  <c:v>3.55</c:v>
                </c:pt>
                <c:pt idx="214">
                  <c:v>3.5666666666666669</c:v>
                </c:pt>
                <c:pt idx="215">
                  <c:v>3.5833333333333335</c:v>
                </c:pt>
                <c:pt idx="216">
                  <c:v>3.6</c:v>
                </c:pt>
                <c:pt idx="217">
                  <c:v>3.6166666666666667</c:v>
                </c:pt>
                <c:pt idx="218">
                  <c:v>3.6333333333333333</c:v>
                </c:pt>
                <c:pt idx="219">
                  <c:v>3.65</c:v>
                </c:pt>
                <c:pt idx="220">
                  <c:v>3.6666666666666665</c:v>
                </c:pt>
                <c:pt idx="221">
                  <c:v>3.6833333333333331</c:v>
                </c:pt>
                <c:pt idx="222">
                  <c:v>3.7</c:v>
                </c:pt>
                <c:pt idx="223">
                  <c:v>3.7166666666666668</c:v>
                </c:pt>
                <c:pt idx="224">
                  <c:v>3.7333333333333334</c:v>
                </c:pt>
                <c:pt idx="225">
                  <c:v>3.75</c:v>
                </c:pt>
                <c:pt idx="226">
                  <c:v>3.7666666666666666</c:v>
                </c:pt>
                <c:pt idx="227">
                  <c:v>3.7833333333333332</c:v>
                </c:pt>
                <c:pt idx="228">
                  <c:v>3.8</c:v>
                </c:pt>
                <c:pt idx="229">
                  <c:v>3.8166666666666669</c:v>
                </c:pt>
                <c:pt idx="230">
                  <c:v>3.8333333333333335</c:v>
                </c:pt>
                <c:pt idx="231">
                  <c:v>3.85</c:v>
                </c:pt>
                <c:pt idx="232">
                  <c:v>3.8666666666666667</c:v>
                </c:pt>
                <c:pt idx="233">
                  <c:v>3.8833333333333333</c:v>
                </c:pt>
                <c:pt idx="234">
                  <c:v>3.9</c:v>
                </c:pt>
                <c:pt idx="235">
                  <c:v>3.9166666666666665</c:v>
                </c:pt>
                <c:pt idx="236">
                  <c:v>3.9333333333333331</c:v>
                </c:pt>
                <c:pt idx="237">
                  <c:v>3.95</c:v>
                </c:pt>
                <c:pt idx="238">
                  <c:v>3.9666666666666668</c:v>
                </c:pt>
                <c:pt idx="239">
                  <c:v>3.9833333333333334</c:v>
                </c:pt>
                <c:pt idx="240">
                  <c:v>4</c:v>
                </c:pt>
                <c:pt idx="241">
                  <c:v>4.0166666666666666</c:v>
                </c:pt>
                <c:pt idx="242">
                  <c:v>4.0333333333333332</c:v>
                </c:pt>
                <c:pt idx="243">
                  <c:v>4.05</c:v>
                </c:pt>
                <c:pt idx="244">
                  <c:v>4.0666666666666664</c:v>
                </c:pt>
                <c:pt idx="245">
                  <c:v>4.083333333333333</c:v>
                </c:pt>
                <c:pt idx="246">
                  <c:v>4.0999999999999996</c:v>
                </c:pt>
                <c:pt idx="247">
                  <c:v>4.1166666666666663</c:v>
                </c:pt>
                <c:pt idx="248">
                  <c:v>4.1333333333333337</c:v>
                </c:pt>
                <c:pt idx="249">
                  <c:v>4.1500000000000004</c:v>
                </c:pt>
                <c:pt idx="250">
                  <c:v>4.166666666666667</c:v>
                </c:pt>
                <c:pt idx="251">
                  <c:v>4.1833333333333336</c:v>
                </c:pt>
                <c:pt idx="252">
                  <c:v>4.2</c:v>
                </c:pt>
                <c:pt idx="253">
                  <c:v>4.2166666666666668</c:v>
                </c:pt>
                <c:pt idx="254">
                  <c:v>4.2333333333333334</c:v>
                </c:pt>
                <c:pt idx="255">
                  <c:v>4.25</c:v>
                </c:pt>
                <c:pt idx="256">
                  <c:v>4.2666666666666666</c:v>
                </c:pt>
                <c:pt idx="257">
                  <c:v>4.2833333333333332</c:v>
                </c:pt>
                <c:pt idx="258">
                  <c:v>4.3</c:v>
                </c:pt>
                <c:pt idx="259">
                  <c:v>4.3166666666666664</c:v>
                </c:pt>
                <c:pt idx="260">
                  <c:v>4.333333333333333</c:v>
                </c:pt>
                <c:pt idx="261">
                  <c:v>4.3499999999999996</c:v>
                </c:pt>
                <c:pt idx="262">
                  <c:v>4.3666666666666663</c:v>
                </c:pt>
                <c:pt idx="263">
                  <c:v>4.3833333333333337</c:v>
                </c:pt>
                <c:pt idx="264">
                  <c:v>4.4000000000000004</c:v>
                </c:pt>
                <c:pt idx="265">
                  <c:v>4.416666666666667</c:v>
                </c:pt>
                <c:pt idx="266">
                  <c:v>4.4333333333333336</c:v>
                </c:pt>
                <c:pt idx="267">
                  <c:v>4.45</c:v>
                </c:pt>
                <c:pt idx="268">
                  <c:v>4.4666666666666668</c:v>
                </c:pt>
                <c:pt idx="269">
                  <c:v>4.4833333333333334</c:v>
                </c:pt>
                <c:pt idx="270">
                  <c:v>4.5</c:v>
                </c:pt>
                <c:pt idx="271">
                  <c:v>4.5166666666666666</c:v>
                </c:pt>
                <c:pt idx="272">
                  <c:v>4.5333333333333332</c:v>
                </c:pt>
                <c:pt idx="273">
                  <c:v>4.55</c:v>
                </c:pt>
                <c:pt idx="274">
                  <c:v>4.5666666666666664</c:v>
                </c:pt>
                <c:pt idx="275">
                  <c:v>4.583333333333333</c:v>
                </c:pt>
                <c:pt idx="276">
                  <c:v>4.5999999999999996</c:v>
                </c:pt>
                <c:pt idx="277">
                  <c:v>4.6166666666666663</c:v>
                </c:pt>
                <c:pt idx="278">
                  <c:v>4.6333333333333337</c:v>
                </c:pt>
                <c:pt idx="279">
                  <c:v>4.6500000000000004</c:v>
                </c:pt>
                <c:pt idx="280">
                  <c:v>4.666666666666667</c:v>
                </c:pt>
                <c:pt idx="281">
                  <c:v>4.6833333333333336</c:v>
                </c:pt>
                <c:pt idx="282">
                  <c:v>4.7</c:v>
                </c:pt>
                <c:pt idx="283">
                  <c:v>4.7166666666666668</c:v>
                </c:pt>
                <c:pt idx="284">
                  <c:v>4.7333333333333334</c:v>
                </c:pt>
                <c:pt idx="285">
                  <c:v>4.75</c:v>
                </c:pt>
                <c:pt idx="286">
                  <c:v>4.7666666666666666</c:v>
                </c:pt>
                <c:pt idx="287">
                  <c:v>4.7833333333333332</c:v>
                </c:pt>
                <c:pt idx="288">
                  <c:v>4.8</c:v>
                </c:pt>
                <c:pt idx="289">
                  <c:v>4.8166666666666664</c:v>
                </c:pt>
                <c:pt idx="290">
                  <c:v>4.833333333333333</c:v>
                </c:pt>
                <c:pt idx="291">
                  <c:v>4.8499999999999996</c:v>
                </c:pt>
                <c:pt idx="292">
                  <c:v>4.8666666666666663</c:v>
                </c:pt>
                <c:pt idx="293">
                  <c:v>4.8833333333333337</c:v>
                </c:pt>
                <c:pt idx="294">
                  <c:v>4.9000000000000004</c:v>
                </c:pt>
                <c:pt idx="295">
                  <c:v>4.916666666666667</c:v>
                </c:pt>
                <c:pt idx="296">
                  <c:v>4.9333333333333336</c:v>
                </c:pt>
                <c:pt idx="297">
                  <c:v>4.95</c:v>
                </c:pt>
                <c:pt idx="298">
                  <c:v>4.9666666666666668</c:v>
                </c:pt>
                <c:pt idx="299">
                  <c:v>4.9833333333333334</c:v>
                </c:pt>
                <c:pt idx="300">
                  <c:v>5</c:v>
                </c:pt>
                <c:pt idx="301">
                  <c:v>5.0166666666666666</c:v>
                </c:pt>
                <c:pt idx="302">
                  <c:v>5.0333333333333332</c:v>
                </c:pt>
                <c:pt idx="303">
                  <c:v>5.05</c:v>
                </c:pt>
                <c:pt idx="304">
                  <c:v>5.0666666666666664</c:v>
                </c:pt>
                <c:pt idx="305">
                  <c:v>5.083333333333333</c:v>
                </c:pt>
                <c:pt idx="306">
                  <c:v>5.0999999999999996</c:v>
                </c:pt>
                <c:pt idx="307">
                  <c:v>5.1166666666666663</c:v>
                </c:pt>
                <c:pt idx="308">
                  <c:v>5.1333333333333337</c:v>
                </c:pt>
                <c:pt idx="309">
                  <c:v>5.15</c:v>
                </c:pt>
                <c:pt idx="310">
                  <c:v>5.166666666666667</c:v>
                </c:pt>
                <c:pt idx="311">
                  <c:v>5.1833333333333336</c:v>
                </c:pt>
                <c:pt idx="312">
                  <c:v>5.2</c:v>
                </c:pt>
                <c:pt idx="313">
                  <c:v>5.2166666666666668</c:v>
                </c:pt>
                <c:pt idx="314">
                  <c:v>5.2333333333333334</c:v>
                </c:pt>
                <c:pt idx="315">
                  <c:v>5.25</c:v>
                </c:pt>
                <c:pt idx="316">
                  <c:v>5.2666666666666666</c:v>
                </c:pt>
                <c:pt idx="317">
                  <c:v>5.2833333333333332</c:v>
                </c:pt>
                <c:pt idx="318">
                  <c:v>5.3</c:v>
                </c:pt>
                <c:pt idx="319">
                  <c:v>5.3166666666666664</c:v>
                </c:pt>
                <c:pt idx="320">
                  <c:v>5.333333333333333</c:v>
                </c:pt>
                <c:pt idx="321">
                  <c:v>5.35</c:v>
                </c:pt>
                <c:pt idx="322">
                  <c:v>5.3666666666666663</c:v>
                </c:pt>
                <c:pt idx="323">
                  <c:v>5.3833333333333337</c:v>
                </c:pt>
                <c:pt idx="324">
                  <c:v>5.4</c:v>
                </c:pt>
                <c:pt idx="325">
                  <c:v>5.416666666666667</c:v>
                </c:pt>
                <c:pt idx="326">
                  <c:v>5.4333333333333336</c:v>
                </c:pt>
                <c:pt idx="327">
                  <c:v>5.45</c:v>
                </c:pt>
                <c:pt idx="328">
                  <c:v>5.4666666666666668</c:v>
                </c:pt>
                <c:pt idx="329">
                  <c:v>5.4833333333333334</c:v>
                </c:pt>
                <c:pt idx="330">
                  <c:v>5.5</c:v>
                </c:pt>
                <c:pt idx="331">
                  <c:v>5.5166666666666666</c:v>
                </c:pt>
                <c:pt idx="332">
                  <c:v>5.5333333333333332</c:v>
                </c:pt>
                <c:pt idx="333">
                  <c:v>5.55</c:v>
                </c:pt>
                <c:pt idx="334">
                  <c:v>5.5666666666666664</c:v>
                </c:pt>
                <c:pt idx="335">
                  <c:v>5.583333333333333</c:v>
                </c:pt>
                <c:pt idx="336">
                  <c:v>5.6</c:v>
                </c:pt>
                <c:pt idx="337">
                  <c:v>5.6166666666666663</c:v>
                </c:pt>
                <c:pt idx="338">
                  <c:v>5.6333333333333337</c:v>
                </c:pt>
                <c:pt idx="339">
                  <c:v>5.65</c:v>
                </c:pt>
                <c:pt idx="340">
                  <c:v>5.666666666666667</c:v>
                </c:pt>
                <c:pt idx="341">
                  <c:v>5.6833333333333336</c:v>
                </c:pt>
                <c:pt idx="342">
                  <c:v>5.7</c:v>
                </c:pt>
                <c:pt idx="343">
                  <c:v>5.7166666666666668</c:v>
                </c:pt>
                <c:pt idx="344">
                  <c:v>5.7333333333333334</c:v>
                </c:pt>
                <c:pt idx="345">
                  <c:v>5.75</c:v>
                </c:pt>
                <c:pt idx="346">
                  <c:v>5.7666666666666666</c:v>
                </c:pt>
                <c:pt idx="347">
                  <c:v>5.7833333333333332</c:v>
                </c:pt>
                <c:pt idx="348">
                  <c:v>5.8</c:v>
                </c:pt>
                <c:pt idx="349">
                  <c:v>5.8166666666666664</c:v>
                </c:pt>
                <c:pt idx="350">
                  <c:v>5.833333333333333</c:v>
                </c:pt>
                <c:pt idx="351">
                  <c:v>5.85</c:v>
                </c:pt>
                <c:pt idx="352">
                  <c:v>5.8666666666666663</c:v>
                </c:pt>
                <c:pt idx="353">
                  <c:v>5.8833333333333337</c:v>
                </c:pt>
                <c:pt idx="354">
                  <c:v>5.9</c:v>
                </c:pt>
                <c:pt idx="355">
                  <c:v>5.916666666666667</c:v>
                </c:pt>
                <c:pt idx="356">
                  <c:v>5.9333333333333336</c:v>
                </c:pt>
                <c:pt idx="357">
                  <c:v>5.95</c:v>
                </c:pt>
                <c:pt idx="358">
                  <c:v>5.9666666666666668</c:v>
                </c:pt>
                <c:pt idx="359">
                  <c:v>5.9833333333333334</c:v>
                </c:pt>
                <c:pt idx="360">
                  <c:v>6</c:v>
                </c:pt>
                <c:pt idx="361">
                  <c:v>6.0166666666666666</c:v>
                </c:pt>
                <c:pt idx="362">
                  <c:v>6.0333333333333332</c:v>
                </c:pt>
                <c:pt idx="363">
                  <c:v>6.05</c:v>
                </c:pt>
                <c:pt idx="364">
                  <c:v>6.0666666666666664</c:v>
                </c:pt>
                <c:pt idx="365">
                  <c:v>6.083333333333333</c:v>
                </c:pt>
                <c:pt idx="366">
                  <c:v>6.1</c:v>
                </c:pt>
                <c:pt idx="367">
                  <c:v>6.1166666666666663</c:v>
                </c:pt>
                <c:pt idx="368">
                  <c:v>6.1333333333333337</c:v>
                </c:pt>
                <c:pt idx="369">
                  <c:v>6.15</c:v>
                </c:pt>
                <c:pt idx="370">
                  <c:v>6.166666666666667</c:v>
                </c:pt>
                <c:pt idx="371">
                  <c:v>6.1833333333333336</c:v>
                </c:pt>
                <c:pt idx="372">
                  <c:v>6.2</c:v>
                </c:pt>
                <c:pt idx="373">
                  <c:v>6.2166666666666668</c:v>
                </c:pt>
                <c:pt idx="374">
                  <c:v>6.2333333333333334</c:v>
                </c:pt>
                <c:pt idx="375">
                  <c:v>6.25</c:v>
                </c:pt>
                <c:pt idx="376">
                  <c:v>6.2666666666666666</c:v>
                </c:pt>
                <c:pt idx="377">
                  <c:v>6.2833333333333332</c:v>
                </c:pt>
                <c:pt idx="378">
                  <c:v>6.3</c:v>
                </c:pt>
                <c:pt idx="379">
                  <c:v>6.3166666666666664</c:v>
                </c:pt>
                <c:pt idx="380">
                  <c:v>6.333333333333333</c:v>
                </c:pt>
                <c:pt idx="381">
                  <c:v>6.35</c:v>
                </c:pt>
                <c:pt idx="382">
                  <c:v>6.3666666666666663</c:v>
                </c:pt>
                <c:pt idx="383">
                  <c:v>6.3833333333333337</c:v>
                </c:pt>
                <c:pt idx="384">
                  <c:v>6.4</c:v>
                </c:pt>
                <c:pt idx="385">
                  <c:v>6.416666666666667</c:v>
                </c:pt>
                <c:pt idx="386">
                  <c:v>6.4333333333333336</c:v>
                </c:pt>
                <c:pt idx="387">
                  <c:v>6.45</c:v>
                </c:pt>
                <c:pt idx="388">
                  <c:v>6.4666666666666668</c:v>
                </c:pt>
                <c:pt idx="389">
                  <c:v>6.4833333333333334</c:v>
                </c:pt>
                <c:pt idx="390">
                  <c:v>6.5</c:v>
                </c:pt>
                <c:pt idx="391">
                  <c:v>6.5166666666666666</c:v>
                </c:pt>
                <c:pt idx="392">
                  <c:v>6.5333333333333332</c:v>
                </c:pt>
                <c:pt idx="393">
                  <c:v>6.55</c:v>
                </c:pt>
                <c:pt idx="394">
                  <c:v>6.5666666666666664</c:v>
                </c:pt>
                <c:pt idx="395">
                  <c:v>6.583333333333333</c:v>
                </c:pt>
                <c:pt idx="396">
                  <c:v>6.6</c:v>
                </c:pt>
                <c:pt idx="397">
                  <c:v>6.6166666666666663</c:v>
                </c:pt>
                <c:pt idx="398">
                  <c:v>6.6333333333333337</c:v>
                </c:pt>
                <c:pt idx="399">
                  <c:v>6.65</c:v>
                </c:pt>
                <c:pt idx="400">
                  <c:v>6.666666666666667</c:v>
                </c:pt>
                <c:pt idx="401">
                  <c:v>6.6833333333333336</c:v>
                </c:pt>
                <c:pt idx="402">
                  <c:v>6.7</c:v>
                </c:pt>
                <c:pt idx="403">
                  <c:v>6.7166666666666668</c:v>
                </c:pt>
                <c:pt idx="404">
                  <c:v>6.7333333333333334</c:v>
                </c:pt>
                <c:pt idx="405">
                  <c:v>6.75</c:v>
                </c:pt>
                <c:pt idx="406">
                  <c:v>6.7666666666666666</c:v>
                </c:pt>
                <c:pt idx="407">
                  <c:v>6.7833333333333332</c:v>
                </c:pt>
                <c:pt idx="408">
                  <c:v>6.8</c:v>
                </c:pt>
                <c:pt idx="409">
                  <c:v>6.8166666666666664</c:v>
                </c:pt>
                <c:pt idx="410">
                  <c:v>6.833333333333333</c:v>
                </c:pt>
                <c:pt idx="411">
                  <c:v>6.85</c:v>
                </c:pt>
                <c:pt idx="412">
                  <c:v>6.8666666666666663</c:v>
                </c:pt>
                <c:pt idx="413">
                  <c:v>6.8833333333333337</c:v>
                </c:pt>
                <c:pt idx="414">
                  <c:v>6.9</c:v>
                </c:pt>
                <c:pt idx="415">
                  <c:v>6.916666666666667</c:v>
                </c:pt>
                <c:pt idx="416">
                  <c:v>6.9333333333333336</c:v>
                </c:pt>
                <c:pt idx="417">
                  <c:v>6.95</c:v>
                </c:pt>
                <c:pt idx="418">
                  <c:v>6.9666666666666668</c:v>
                </c:pt>
                <c:pt idx="419">
                  <c:v>6.9833333333333334</c:v>
                </c:pt>
                <c:pt idx="420">
                  <c:v>7</c:v>
                </c:pt>
                <c:pt idx="421">
                  <c:v>7.0166666666666666</c:v>
                </c:pt>
                <c:pt idx="422">
                  <c:v>7.0333333333333332</c:v>
                </c:pt>
                <c:pt idx="423">
                  <c:v>7.05</c:v>
                </c:pt>
                <c:pt idx="424">
                  <c:v>7.0666666666666664</c:v>
                </c:pt>
                <c:pt idx="425">
                  <c:v>7.083333333333333</c:v>
                </c:pt>
                <c:pt idx="426">
                  <c:v>7.1</c:v>
                </c:pt>
                <c:pt idx="427">
                  <c:v>7.1166666666666663</c:v>
                </c:pt>
                <c:pt idx="428">
                  <c:v>7.1333333333333337</c:v>
                </c:pt>
                <c:pt idx="429">
                  <c:v>7.15</c:v>
                </c:pt>
                <c:pt idx="430">
                  <c:v>7.166666666666667</c:v>
                </c:pt>
                <c:pt idx="431">
                  <c:v>7.1833333333333336</c:v>
                </c:pt>
                <c:pt idx="432">
                  <c:v>7.2</c:v>
                </c:pt>
                <c:pt idx="433">
                  <c:v>7.2166666666666668</c:v>
                </c:pt>
                <c:pt idx="434">
                  <c:v>7.2333333333333334</c:v>
                </c:pt>
                <c:pt idx="435">
                  <c:v>7.25</c:v>
                </c:pt>
                <c:pt idx="436">
                  <c:v>7.2666666666666666</c:v>
                </c:pt>
                <c:pt idx="437">
                  <c:v>7.2833333333333332</c:v>
                </c:pt>
                <c:pt idx="438">
                  <c:v>7.3</c:v>
                </c:pt>
                <c:pt idx="439">
                  <c:v>7.3166666666666664</c:v>
                </c:pt>
                <c:pt idx="440">
                  <c:v>7.333333333333333</c:v>
                </c:pt>
                <c:pt idx="441">
                  <c:v>7.35</c:v>
                </c:pt>
                <c:pt idx="442">
                  <c:v>7.3666666666666663</c:v>
                </c:pt>
                <c:pt idx="443">
                  <c:v>7.3833333333333337</c:v>
                </c:pt>
                <c:pt idx="444">
                  <c:v>7.4</c:v>
                </c:pt>
                <c:pt idx="445">
                  <c:v>7.416666666666667</c:v>
                </c:pt>
                <c:pt idx="446">
                  <c:v>7.4333333333333336</c:v>
                </c:pt>
                <c:pt idx="447">
                  <c:v>7.45</c:v>
                </c:pt>
                <c:pt idx="448">
                  <c:v>7.4666666666666668</c:v>
                </c:pt>
                <c:pt idx="449">
                  <c:v>7.4833333333333334</c:v>
                </c:pt>
                <c:pt idx="450">
                  <c:v>7.5</c:v>
                </c:pt>
                <c:pt idx="451">
                  <c:v>7.5166666666666666</c:v>
                </c:pt>
                <c:pt idx="452">
                  <c:v>7.5333333333333332</c:v>
                </c:pt>
                <c:pt idx="453">
                  <c:v>7.55</c:v>
                </c:pt>
                <c:pt idx="454">
                  <c:v>7.5666666666666664</c:v>
                </c:pt>
                <c:pt idx="455">
                  <c:v>7.583333333333333</c:v>
                </c:pt>
                <c:pt idx="456">
                  <c:v>7.6</c:v>
                </c:pt>
                <c:pt idx="457">
                  <c:v>7.6166666666666663</c:v>
                </c:pt>
                <c:pt idx="458">
                  <c:v>7.6333333333333337</c:v>
                </c:pt>
                <c:pt idx="459">
                  <c:v>7.65</c:v>
                </c:pt>
                <c:pt idx="460">
                  <c:v>7.666666666666667</c:v>
                </c:pt>
                <c:pt idx="461">
                  <c:v>7.6833333333333336</c:v>
                </c:pt>
                <c:pt idx="462">
                  <c:v>7.7</c:v>
                </c:pt>
                <c:pt idx="463">
                  <c:v>7.7166666666666668</c:v>
                </c:pt>
                <c:pt idx="464">
                  <c:v>7.7333333333333334</c:v>
                </c:pt>
                <c:pt idx="465">
                  <c:v>7.75</c:v>
                </c:pt>
                <c:pt idx="466">
                  <c:v>7.7666666666666666</c:v>
                </c:pt>
                <c:pt idx="467">
                  <c:v>7.7833333333333332</c:v>
                </c:pt>
                <c:pt idx="468">
                  <c:v>7.8</c:v>
                </c:pt>
                <c:pt idx="469">
                  <c:v>7.8166666666666664</c:v>
                </c:pt>
                <c:pt idx="470">
                  <c:v>7.833333333333333</c:v>
                </c:pt>
                <c:pt idx="471">
                  <c:v>7.85</c:v>
                </c:pt>
                <c:pt idx="472">
                  <c:v>7.8666666666666663</c:v>
                </c:pt>
                <c:pt idx="473">
                  <c:v>7.8833333333333337</c:v>
                </c:pt>
                <c:pt idx="474">
                  <c:v>7.9</c:v>
                </c:pt>
                <c:pt idx="475">
                  <c:v>7.916666666666667</c:v>
                </c:pt>
                <c:pt idx="476">
                  <c:v>7.9333333333333336</c:v>
                </c:pt>
                <c:pt idx="477">
                  <c:v>7.95</c:v>
                </c:pt>
                <c:pt idx="478">
                  <c:v>7.9666666666666668</c:v>
                </c:pt>
                <c:pt idx="479">
                  <c:v>7.9833333333333334</c:v>
                </c:pt>
                <c:pt idx="480">
                  <c:v>8</c:v>
                </c:pt>
                <c:pt idx="481">
                  <c:v>8.0166666666666675</c:v>
                </c:pt>
                <c:pt idx="482">
                  <c:v>8.0333333333333332</c:v>
                </c:pt>
                <c:pt idx="483">
                  <c:v>8.0500000000000007</c:v>
                </c:pt>
                <c:pt idx="484">
                  <c:v>8.0666666666666664</c:v>
                </c:pt>
                <c:pt idx="485">
                  <c:v>8.0833333333333339</c:v>
                </c:pt>
                <c:pt idx="486">
                  <c:v>8.1</c:v>
                </c:pt>
                <c:pt idx="487">
                  <c:v>8.1166666666666671</c:v>
                </c:pt>
                <c:pt idx="488">
                  <c:v>8.1333333333333329</c:v>
                </c:pt>
                <c:pt idx="489">
                  <c:v>8.15</c:v>
                </c:pt>
                <c:pt idx="490">
                  <c:v>8.1666666666666661</c:v>
                </c:pt>
                <c:pt idx="491">
                  <c:v>8.1833333333333336</c:v>
                </c:pt>
                <c:pt idx="492">
                  <c:v>8.1999999999999993</c:v>
                </c:pt>
                <c:pt idx="493">
                  <c:v>8.2166666666666668</c:v>
                </c:pt>
                <c:pt idx="494">
                  <c:v>8.2333333333333325</c:v>
                </c:pt>
                <c:pt idx="495">
                  <c:v>8.25</c:v>
                </c:pt>
                <c:pt idx="496">
                  <c:v>8.2666666666666675</c:v>
                </c:pt>
                <c:pt idx="497">
                  <c:v>8.2833333333333332</c:v>
                </c:pt>
                <c:pt idx="498">
                  <c:v>8.3000000000000007</c:v>
                </c:pt>
                <c:pt idx="499">
                  <c:v>8.3166666666666664</c:v>
                </c:pt>
                <c:pt idx="500">
                  <c:v>8.3333333333333339</c:v>
                </c:pt>
                <c:pt idx="501">
                  <c:v>8.35</c:v>
                </c:pt>
                <c:pt idx="502">
                  <c:v>8.3666666666666671</c:v>
                </c:pt>
                <c:pt idx="503">
                  <c:v>8.3833333333333329</c:v>
                </c:pt>
                <c:pt idx="504">
                  <c:v>8.4</c:v>
                </c:pt>
                <c:pt idx="505">
                  <c:v>8.4166666666666661</c:v>
                </c:pt>
                <c:pt idx="506">
                  <c:v>8.4333333333333336</c:v>
                </c:pt>
                <c:pt idx="507">
                  <c:v>8.4499999999999993</c:v>
                </c:pt>
                <c:pt idx="508">
                  <c:v>8.4666666666666668</c:v>
                </c:pt>
                <c:pt idx="509">
                  <c:v>8.4833333333333325</c:v>
                </c:pt>
                <c:pt idx="510">
                  <c:v>8.5</c:v>
                </c:pt>
                <c:pt idx="511">
                  <c:v>8.5166666666666675</c:v>
                </c:pt>
                <c:pt idx="512">
                  <c:v>8.5333333333333332</c:v>
                </c:pt>
                <c:pt idx="513">
                  <c:v>8.5500000000000007</c:v>
                </c:pt>
                <c:pt idx="514">
                  <c:v>8.5666666666666664</c:v>
                </c:pt>
                <c:pt idx="515">
                  <c:v>8.5833333333333339</c:v>
                </c:pt>
                <c:pt idx="516">
                  <c:v>8.6</c:v>
                </c:pt>
                <c:pt idx="517">
                  <c:v>8.6166666666666671</c:v>
                </c:pt>
                <c:pt idx="518">
                  <c:v>8.6333333333333329</c:v>
                </c:pt>
                <c:pt idx="519">
                  <c:v>8.65</c:v>
                </c:pt>
                <c:pt idx="520">
                  <c:v>8.6666666666666661</c:v>
                </c:pt>
                <c:pt idx="521">
                  <c:v>8.6833333333333336</c:v>
                </c:pt>
                <c:pt idx="522">
                  <c:v>8.6999999999999993</c:v>
                </c:pt>
                <c:pt idx="523">
                  <c:v>8.7166666666666668</c:v>
                </c:pt>
                <c:pt idx="524">
                  <c:v>8.7333333333333325</c:v>
                </c:pt>
                <c:pt idx="525">
                  <c:v>8.75</c:v>
                </c:pt>
                <c:pt idx="526">
                  <c:v>8.7666666666666675</c:v>
                </c:pt>
                <c:pt idx="527">
                  <c:v>8.7833333333333332</c:v>
                </c:pt>
                <c:pt idx="528">
                  <c:v>8.8000000000000007</c:v>
                </c:pt>
                <c:pt idx="529">
                  <c:v>8.8166666666666664</c:v>
                </c:pt>
                <c:pt idx="530">
                  <c:v>8.8333333333333339</c:v>
                </c:pt>
                <c:pt idx="531">
                  <c:v>8.85</c:v>
                </c:pt>
                <c:pt idx="532">
                  <c:v>8.8666666666666671</c:v>
                </c:pt>
                <c:pt idx="533">
                  <c:v>8.8833333333333329</c:v>
                </c:pt>
                <c:pt idx="534">
                  <c:v>8.9</c:v>
                </c:pt>
                <c:pt idx="535">
                  <c:v>8.9166666666666661</c:v>
                </c:pt>
                <c:pt idx="536">
                  <c:v>8.9333333333333336</c:v>
                </c:pt>
                <c:pt idx="537">
                  <c:v>8.9499999999999993</c:v>
                </c:pt>
                <c:pt idx="538">
                  <c:v>8.9666666666666668</c:v>
                </c:pt>
                <c:pt idx="539">
                  <c:v>8.9833333333333325</c:v>
                </c:pt>
                <c:pt idx="540">
                  <c:v>9</c:v>
                </c:pt>
                <c:pt idx="541">
                  <c:v>9.0166666666666675</c:v>
                </c:pt>
                <c:pt idx="542">
                  <c:v>9.0333333333333332</c:v>
                </c:pt>
                <c:pt idx="543">
                  <c:v>9.0500000000000007</c:v>
                </c:pt>
                <c:pt idx="544">
                  <c:v>9.0666666666666664</c:v>
                </c:pt>
                <c:pt idx="545">
                  <c:v>9.0833333333333339</c:v>
                </c:pt>
                <c:pt idx="546">
                  <c:v>9.1</c:v>
                </c:pt>
                <c:pt idx="547">
                  <c:v>9.1166666666666671</c:v>
                </c:pt>
                <c:pt idx="548">
                  <c:v>9.1333333333333329</c:v>
                </c:pt>
                <c:pt idx="549">
                  <c:v>9.15</c:v>
                </c:pt>
                <c:pt idx="550">
                  <c:v>9.1666666666666661</c:v>
                </c:pt>
                <c:pt idx="551">
                  <c:v>9.1833333333333336</c:v>
                </c:pt>
                <c:pt idx="552">
                  <c:v>9.1999999999999993</c:v>
                </c:pt>
                <c:pt idx="553">
                  <c:v>9.2166666666666668</c:v>
                </c:pt>
                <c:pt idx="554">
                  <c:v>9.2333333333333325</c:v>
                </c:pt>
                <c:pt idx="555">
                  <c:v>9.25</c:v>
                </c:pt>
                <c:pt idx="556">
                  <c:v>9.2666666666666675</c:v>
                </c:pt>
                <c:pt idx="557">
                  <c:v>9.2833333333333332</c:v>
                </c:pt>
                <c:pt idx="558">
                  <c:v>9.3000000000000007</c:v>
                </c:pt>
                <c:pt idx="559">
                  <c:v>9.3166666666666664</c:v>
                </c:pt>
                <c:pt idx="560">
                  <c:v>9.3333333333333339</c:v>
                </c:pt>
                <c:pt idx="561">
                  <c:v>9.35</c:v>
                </c:pt>
                <c:pt idx="562">
                  <c:v>9.3666666666666671</c:v>
                </c:pt>
                <c:pt idx="563">
                  <c:v>9.3833333333333329</c:v>
                </c:pt>
                <c:pt idx="564">
                  <c:v>9.4</c:v>
                </c:pt>
                <c:pt idx="565">
                  <c:v>9.4166666666666661</c:v>
                </c:pt>
                <c:pt idx="566">
                  <c:v>9.4333333333333336</c:v>
                </c:pt>
                <c:pt idx="567">
                  <c:v>9.4499999999999993</c:v>
                </c:pt>
                <c:pt idx="568">
                  <c:v>9.4666666666666668</c:v>
                </c:pt>
                <c:pt idx="569">
                  <c:v>9.4833333333333325</c:v>
                </c:pt>
                <c:pt idx="570">
                  <c:v>9.5</c:v>
                </c:pt>
                <c:pt idx="571">
                  <c:v>9.5166666666666675</c:v>
                </c:pt>
                <c:pt idx="572">
                  <c:v>9.5333333333333332</c:v>
                </c:pt>
                <c:pt idx="573">
                  <c:v>9.5500000000000007</c:v>
                </c:pt>
                <c:pt idx="574">
                  <c:v>9.5666666666666664</c:v>
                </c:pt>
                <c:pt idx="575">
                  <c:v>9.5833333333333339</c:v>
                </c:pt>
                <c:pt idx="576">
                  <c:v>9.6</c:v>
                </c:pt>
                <c:pt idx="577">
                  <c:v>9.6166666666666671</c:v>
                </c:pt>
                <c:pt idx="578">
                  <c:v>9.6333333333333329</c:v>
                </c:pt>
                <c:pt idx="579">
                  <c:v>9.65</c:v>
                </c:pt>
                <c:pt idx="580">
                  <c:v>9.6666666666666661</c:v>
                </c:pt>
                <c:pt idx="581">
                  <c:v>9.6833333333333336</c:v>
                </c:pt>
                <c:pt idx="582">
                  <c:v>9.6999999999999993</c:v>
                </c:pt>
                <c:pt idx="583">
                  <c:v>9.7166666666666668</c:v>
                </c:pt>
                <c:pt idx="584">
                  <c:v>9.7333333333333325</c:v>
                </c:pt>
                <c:pt idx="585">
                  <c:v>9.75</c:v>
                </c:pt>
                <c:pt idx="586">
                  <c:v>9.7666666666666675</c:v>
                </c:pt>
                <c:pt idx="587">
                  <c:v>9.7833333333333332</c:v>
                </c:pt>
                <c:pt idx="588">
                  <c:v>9.8000000000000007</c:v>
                </c:pt>
                <c:pt idx="589">
                  <c:v>9.8166666666666664</c:v>
                </c:pt>
                <c:pt idx="590">
                  <c:v>9.8333333333333339</c:v>
                </c:pt>
                <c:pt idx="591">
                  <c:v>9.85</c:v>
                </c:pt>
                <c:pt idx="592">
                  <c:v>9.8666666666666671</c:v>
                </c:pt>
                <c:pt idx="593">
                  <c:v>9.8833333333333329</c:v>
                </c:pt>
                <c:pt idx="594">
                  <c:v>9.9</c:v>
                </c:pt>
                <c:pt idx="595">
                  <c:v>9.9166666666666661</c:v>
                </c:pt>
                <c:pt idx="596">
                  <c:v>9.9333333333333336</c:v>
                </c:pt>
                <c:pt idx="597">
                  <c:v>9.9499999999999993</c:v>
                </c:pt>
                <c:pt idx="598">
                  <c:v>9.9666666666666668</c:v>
                </c:pt>
                <c:pt idx="599">
                  <c:v>9.9833333333333325</c:v>
                </c:pt>
                <c:pt idx="600">
                  <c:v>10</c:v>
                </c:pt>
                <c:pt idx="601">
                  <c:v>10.016666666666667</c:v>
                </c:pt>
                <c:pt idx="602">
                  <c:v>10.033333333333333</c:v>
                </c:pt>
                <c:pt idx="603">
                  <c:v>10.050000000000001</c:v>
                </c:pt>
                <c:pt idx="604">
                  <c:v>10.066666666666666</c:v>
                </c:pt>
                <c:pt idx="605">
                  <c:v>10.083333333333334</c:v>
                </c:pt>
                <c:pt idx="606">
                  <c:v>10.1</c:v>
                </c:pt>
                <c:pt idx="607">
                  <c:v>10.116666666666667</c:v>
                </c:pt>
                <c:pt idx="608">
                  <c:v>10.133333333333333</c:v>
                </c:pt>
                <c:pt idx="609">
                  <c:v>10.15</c:v>
                </c:pt>
                <c:pt idx="610">
                  <c:v>10.166666666666666</c:v>
                </c:pt>
                <c:pt idx="611">
                  <c:v>10.183333333333334</c:v>
                </c:pt>
                <c:pt idx="612">
                  <c:v>10.199999999999999</c:v>
                </c:pt>
                <c:pt idx="613">
                  <c:v>10.216666666666667</c:v>
                </c:pt>
                <c:pt idx="614">
                  <c:v>10.233333333333333</c:v>
                </c:pt>
                <c:pt idx="615">
                  <c:v>10.25</c:v>
                </c:pt>
                <c:pt idx="616">
                  <c:v>10.266666666666667</c:v>
                </c:pt>
                <c:pt idx="617">
                  <c:v>10.283333333333333</c:v>
                </c:pt>
                <c:pt idx="618">
                  <c:v>10.3</c:v>
                </c:pt>
                <c:pt idx="619">
                  <c:v>10.316666666666666</c:v>
                </c:pt>
                <c:pt idx="620">
                  <c:v>10.333333333333334</c:v>
                </c:pt>
                <c:pt idx="621">
                  <c:v>10.35</c:v>
                </c:pt>
                <c:pt idx="622">
                  <c:v>10.366666666666667</c:v>
                </c:pt>
                <c:pt idx="623">
                  <c:v>10.383333333333333</c:v>
                </c:pt>
                <c:pt idx="624">
                  <c:v>10.4</c:v>
                </c:pt>
                <c:pt idx="625">
                  <c:v>10.416666666666666</c:v>
                </c:pt>
                <c:pt idx="626">
                  <c:v>10.433333333333334</c:v>
                </c:pt>
                <c:pt idx="627">
                  <c:v>10.45</c:v>
                </c:pt>
                <c:pt idx="628">
                  <c:v>10.466666666666667</c:v>
                </c:pt>
                <c:pt idx="629">
                  <c:v>10.483333333333333</c:v>
                </c:pt>
                <c:pt idx="630">
                  <c:v>10.5</c:v>
                </c:pt>
                <c:pt idx="631">
                  <c:v>10.516666666666667</c:v>
                </c:pt>
                <c:pt idx="632">
                  <c:v>10.533333333333333</c:v>
                </c:pt>
                <c:pt idx="633">
                  <c:v>10.55</c:v>
                </c:pt>
                <c:pt idx="634">
                  <c:v>10.566666666666666</c:v>
                </c:pt>
                <c:pt idx="635">
                  <c:v>10.583333333333334</c:v>
                </c:pt>
                <c:pt idx="636">
                  <c:v>10.6</c:v>
                </c:pt>
                <c:pt idx="637">
                  <c:v>10.616666666666667</c:v>
                </c:pt>
                <c:pt idx="638">
                  <c:v>10.633333333333333</c:v>
                </c:pt>
                <c:pt idx="639">
                  <c:v>10.65</c:v>
                </c:pt>
                <c:pt idx="640">
                  <c:v>10.666666666666666</c:v>
                </c:pt>
                <c:pt idx="641">
                  <c:v>10.683333333333334</c:v>
                </c:pt>
                <c:pt idx="642">
                  <c:v>10.7</c:v>
                </c:pt>
                <c:pt idx="643">
                  <c:v>10.716666666666667</c:v>
                </c:pt>
                <c:pt idx="644">
                  <c:v>10.733333333333333</c:v>
                </c:pt>
                <c:pt idx="645">
                  <c:v>10.75</c:v>
                </c:pt>
                <c:pt idx="646">
                  <c:v>10.766666666666667</c:v>
                </c:pt>
                <c:pt idx="647">
                  <c:v>10.783333333333333</c:v>
                </c:pt>
                <c:pt idx="648">
                  <c:v>10.8</c:v>
                </c:pt>
                <c:pt idx="649">
                  <c:v>10.816666666666666</c:v>
                </c:pt>
                <c:pt idx="650">
                  <c:v>10.833333333333334</c:v>
                </c:pt>
                <c:pt idx="651">
                  <c:v>10.85</c:v>
                </c:pt>
                <c:pt idx="652">
                  <c:v>10.866666666666667</c:v>
                </c:pt>
                <c:pt idx="653">
                  <c:v>10.883333333333333</c:v>
                </c:pt>
                <c:pt idx="654">
                  <c:v>10.9</c:v>
                </c:pt>
                <c:pt idx="655">
                  <c:v>10.916666666666666</c:v>
                </c:pt>
                <c:pt idx="656">
                  <c:v>10.933333333333334</c:v>
                </c:pt>
                <c:pt idx="657">
                  <c:v>10.95</c:v>
                </c:pt>
                <c:pt idx="658">
                  <c:v>10.966666666666667</c:v>
                </c:pt>
                <c:pt idx="659">
                  <c:v>10.983333333333333</c:v>
                </c:pt>
                <c:pt idx="660">
                  <c:v>11</c:v>
                </c:pt>
                <c:pt idx="661">
                  <c:v>11.016666666666667</c:v>
                </c:pt>
                <c:pt idx="662">
                  <c:v>11.033333333333333</c:v>
                </c:pt>
                <c:pt idx="663">
                  <c:v>11.05</c:v>
                </c:pt>
                <c:pt idx="664">
                  <c:v>11.066666666666666</c:v>
                </c:pt>
                <c:pt idx="665">
                  <c:v>11.083333333333334</c:v>
                </c:pt>
                <c:pt idx="666">
                  <c:v>11.1</c:v>
                </c:pt>
                <c:pt idx="667">
                  <c:v>11.116666666666667</c:v>
                </c:pt>
                <c:pt idx="668">
                  <c:v>11.133333333333333</c:v>
                </c:pt>
                <c:pt idx="669">
                  <c:v>11.15</c:v>
                </c:pt>
                <c:pt idx="670">
                  <c:v>11.166666666666666</c:v>
                </c:pt>
                <c:pt idx="671">
                  <c:v>11.183333333333334</c:v>
                </c:pt>
                <c:pt idx="672">
                  <c:v>11.2</c:v>
                </c:pt>
                <c:pt idx="673">
                  <c:v>11.216666666666667</c:v>
                </c:pt>
                <c:pt idx="674">
                  <c:v>11.233333333333333</c:v>
                </c:pt>
                <c:pt idx="675">
                  <c:v>11.25</c:v>
                </c:pt>
                <c:pt idx="676">
                  <c:v>11.266666666666667</c:v>
                </c:pt>
                <c:pt idx="677">
                  <c:v>11.283333333333333</c:v>
                </c:pt>
                <c:pt idx="678">
                  <c:v>11.3</c:v>
                </c:pt>
                <c:pt idx="679">
                  <c:v>11.316666666666666</c:v>
                </c:pt>
                <c:pt idx="680">
                  <c:v>11.333333333333334</c:v>
                </c:pt>
                <c:pt idx="681">
                  <c:v>11.35</c:v>
                </c:pt>
                <c:pt idx="682">
                  <c:v>11.366666666666667</c:v>
                </c:pt>
                <c:pt idx="683">
                  <c:v>11.383333333333333</c:v>
                </c:pt>
                <c:pt idx="684">
                  <c:v>11.4</c:v>
                </c:pt>
                <c:pt idx="685">
                  <c:v>11.416666666666666</c:v>
                </c:pt>
                <c:pt idx="686">
                  <c:v>11.433333333333334</c:v>
                </c:pt>
                <c:pt idx="687">
                  <c:v>11.45</c:v>
                </c:pt>
                <c:pt idx="688">
                  <c:v>11.466666666666667</c:v>
                </c:pt>
                <c:pt idx="689">
                  <c:v>11.483333333333333</c:v>
                </c:pt>
                <c:pt idx="690">
                  <c:v>11.5</c:v>
                </c:pt>
                <c:pt idx="691">
                  <c:v>11.516666666666667</c:v>
                </c:pt>
                <c:pt idx="692">
                  <c:v>11.533333333333333</c:v>
                </c:pt>
                <c:pt idx="693">
                  <c:v>11.55</c:v>
                </c:pt>
                <c:pt idx="694">
                  <c:v>11.566666666666666</c:v>
                </c:pt>
                <c:pt idx="695">
                  <c:v>11.583333333333334</c:v>
                </c:pt>
                <c:pt idx="696">
                  <c:v>11.6</c:v>
                </c:pt>
                <c:pt idx="697">
                  <c:v>11.616666666666667</c:v>
                </c:pt>
                <c:pt idx="698">
                  <c:v>11.633333333333333</c:v>
                </c:pt>
                <c:pt idx="699">
                  <c:v>11.65</c:v>
                </c:pt>
                <c:pt idx="700">
                  <c:v>11.666666666666666</c:v>
                </c:pt>
                <c:pt idx="701">
                  <c:v>11.683333333333334</c:v>
                </c:pt>
                <c:pt idx="702">
                  <c:v>11.7</c:v>
                </c:pt>
                <c:pt idx="703">
                  <c:v>11.716666666666667</c:v>
                </c:pt>
                <c:pt idx="704">
                  <c:v>11.733333333333333</c:v>
                </c:pt>
                <c:pt idx="705">
                  <c:v>11.75</c:v>
                </c:pt>
                <c:pt idx="706">
                  <c:v>11.766666666666667</c:v>
                </c:pt>
                <c:pt idx="707">
                  <c:v>11.783333333333333</c:v>
                </c:pt>
                <c:pt idx="708">
                  <c:v>11.8</c:v>
                </c:pt>
                <c:pt idx="709">
                  <c:v>11.816666666666666</c:v>
                </c:pt>
                <c:pt idx="710">
                  <c:v>11.833333333333334</c:v>
                </c:pt>
                <c:pt idx="711">
                  <c:v>11.85</c:v>
                </c:pt>
                <c:pt idx="712">
                  <c:v>11.866666666666667</c:v>
                </c:pt>
                <c:pt idx="713">
                  <c:v>11.883333333333333</c:v>
                </c:pt>
                <c:pt idx="714">
                  <c:v>11.9</c:v>
                </c:pt>
                <c:pt idx="715">
                  <c:v>11.916666666666666</c:v>
                </c:pt>
                <c:pt idx="716">
                  <c:v>11.933333333333334</c:v>
                </c:pt>
                <c:pt idx="717">
                  <c:v>11.95</c:v>
                </c:pt>
                <c:pt idx="718">
                  <c:v>11.966666666666667</c:v>
                </c:pt>
                <c:pt idx="719">
                  <c:v>11.983333333333333</c:v>
                </c:pt>
                <c:pt idx="720">
                  <c:v>12</c:v>
                </c:pt>
                <c:pt idx="721">
                  <c:v>12.016666666666667</c:v>
                </c:pt>
                <c:pt idx="722">
                  <c:v>12.033333333333333</c:v>
                </c:pt>
                <c:pt idx="723">
                  <c:v>12.05</c:v>
                </c:pt>
                <c:pt idx="724">
                  <c:v>12.066666666666666</c:v>
                </c:pt>
                <c:pt idx="725">
                  <c:v>12.083333333333334</c:v>
                </c:pt>
                <c:pt idx="726">
                  <c:v>12.1</c:v>
                </c:pt>
                <c:pt idx="727">
                  <c:v>12.116666666666667</c:v>
                </c:pt>
                <c:pt idx="728">
                  <c:v>12.133333333333333</c:v>
                </c:pt>
                <c:pt idx="729">
                  <c:v>12.15</c:v>
                </c:pt>
                <c:pt idx="730">
                  <c:v>12.166666666666666</c:v>
                </c:pt>
                <c:pt idx="731">
                  <c:v>12.183333333333334</c:v>
                </c:pt>
                <c:pt idx="732">
                  <c:v>12.2</c:v>
                </c:pt>
                <c:pt idx="733">
                  <c:v>12.216666666666667</c:v>
                </c:pt>
                <c:pt idx="734">
                  <c:v>12.233333333333333</c:v>
                </c:pt>
                <c:pt idx="735">
                  <c:v>12.25</c:v>
                </c:pt>
                <c:pt idx="736">
                  <c:v>12.266666666666667</c:v>
                </c:pt>
                <c:pt idx="737">
                  <c:v>12.283333333333333</c:v>
                </c:pt>
                <c:pt idx="738">
                  <c:v>12.3</c:v>
                </c:pt>
                <c:pt idx="739">
                  <c:v>12.316666666666666</c:v>
                </c:pt>
                <c:pt idx="740">
                  <c:v>12.333333333333334</c:v>
                </c:pt>
                <c:pt idx="741">
                  <c:v>12.35</c:v>
                </c:pt>
                <c:pt idx="742">
                  <c:v>12.366666666666667</c:v>
                </c:pt>
                <c:pt idx="743">
                  <c:v>12.383333333333333</c:v>
                </c:pt>
                <c:pt idx="744">
                  <c:v>12.4</c:v>
                </c:pt>
                <c:pt idx="745">
                  <c:v>12.416666666666666</c:v>
                </c:pt>
                <c:pt idx="746">
                  <c:v>12.433333333333334</c:v>
                </c:pt>
                <c:pt idx="747">
                  <c:v>12.45</c:v>
                </c:pt>
                <c:pt idx="748">
                  <c:v>12.466666666666667</c:v>
                </c:pt>
                <c:pt idx="749">
                  <c:v>12.483333333333333</c:v>
                </c:pt>
                <c:pt idx="750">
                  <c:v>12.5</c:v>
                </c:pt>
                <c:pt idx="751">
                  <c:v>12.516666666666667</c:v>
                </c:pt>
                <c:pt idx="752">
                  <c:v>12.533333333333333</c:v>
                </c:pt>
                <c:pt idx="753">
                  <c:v>12.55</c:v>
                </c:pt>
                <c:pt idx="754">
                  <c:v>12.566666666666666</c:v>
                </c:pt>
                <c:pt idx="755">
                  <c:v>12.583333333333334</c:v>
                </c:pt>
                <c:pt idx="756">
                  <c:v>12.6</c:v>
                </c:pt>
                <c:pt idx="757">
                  <c:v>12.616666666666667</c:v>
                </c:pt>
                <c:pt idx="758">
                  <c:v>12.633333333333333</c:v>
                </c:pt>
                <c:pt idx="759">
                  <c:v>12.65</c:v>
                </c:pt>
                <c:pt idx="760">
                  <c:v>12.666666666666666</c:v>
                </c:pt>
                <c:pt idx="761">
                  <c:v>12.683333333333334</c:v>
                </c:pt>
                <c:pt idx="762">
                  <c:v>12.7</c:v>
                </c:pt>
                <c:pt idx="763">
                  <c:v>12.716666666666667</c:v>
                </c:pt>
                <c:pt idx="764">
                  <c:v>12.733333333333333</c:v>
                </c:pt>
                <c:pt idx="765">
                  <c:v>12.75</c:v>
                </c:pt>
                <c:pt idx="766">
                  <c:v>12.766666666666667</c:v>
                </c:pt>
                <c:pt idx="767">
                  <c:v>12.783333333333333</c:v>
                </c:pt>
                <c:pt idx="768">
                  <c:v>12.8</c:v>
                </c:pt>
                <c:pt idx="769">
                  <c:v>12.816666666666666</c:v>
                </c:pt>
                <c:pt idx="770">
                  <c:v>12.833333333333334</c:v>
                </c:pt>
                <c:pt idx="771">
                  <c:v>12.85</c:v>
                </c:pt>
                <c:pt idx="772">
                  <c:v>12.866666666666667</c:v>
                </c:pt>
                <c:pt idx="773">
                  <c:v>12.883333333333333</c:v>
                </c:pt>
                <c:pt idx="774">
                  <c:v>12.9</c:v>
                </c:pt>
                <c:pt idx="775">
                  <c:v>12.916666666666666</c:v>
                </c:pt>
                <c:pt idx="776">
                  <c:v>12.933333333333334</c:v>
                </c:pt>
                <c:pt idx="777">
                  <c:v>12.95</c:v>
                </c:pt>
                <c:pt idx="778">
                  <c:v>12.966666666666667</c:v>
                </c:pt>
                <c:pt idx="779">
                  <c:v>12.983333333333333</c:v>
                </c:pt>
                <c:pt idx="780">
                  <c:v>13</c:v>
                </c:pt>
                <c:pt idx="781">
                  <c:v>13.016666666666667</c:v>
                </c:pt>
                <c:pt idx="782">
                  <c:v>13.033333333333333</c:v>
                </c:pt>
                <c:pt idx="783">
                  <c:v>13.05</c:v>
                </c:pt>
                <c:pt idx="784">
                  <c:v>13.066666666666666</c:v>
                </c:pt>
                <c:pt idx="785">
                  <c:v>13.083333333333334</c:v>
                </c:pt>
                <c:pt idx="786">
                  <c:v>13.1</c:v>
                </c:pt>
                <c:pt idx="787">
                  <c:v>13.116666666666667</c:v>
                </c:pt>
                <c:pt idx="788">
                  <c:v>13.133333333333333</c:v>
                </c:pt>
                <c:pt idx="789">
                  <c:v>13.15</c:v>
                </c:pt>
                <c:pt idx="790">
                  <c:v>13.166666666666666</c:v>
                </c:pt>
                <c:pt idx="791">
                  <c:v>13.183333333333334</c:v>
                </c:pt>
                <c:pt idx="792">
                  <c:v>13.2</c:v>
                </c:pt>
                <c:pt idx="793">
                  <c:v>13.216666666666667</c:v>
                </c:pt>
                <c:pt idx="794">
                  <c:v>13.233333333333333</c:v>
                </c:pt>
                <c:pt idx="795">
                  <c:v>13.25</c:v>
                </c:pt>
                <c:pt idx="796">
                  <c:v>13.266666666666667</c:v>
                </c:pt>
                <c:pt idx="797">
                  <c:v>13.283333333333333</c:v>
                </c:pt>
                <c:pt idx="798">
                  <c:v>13.3</c:v>
                </c:pt>
                <c:pt idx="799">
                  <c:v>13.316666666666666</c:v>
                </c:pt>
                <c:pt idx="800">
                  <c:v>13.333333333333334</c:v>
                </c:pt>
                <c:pt idx="801">
                  <c:v>13.35</c:v>
                </c:pt>
                <c:pt idx="802">
                  <c:v>13.366666666666667</c:v>
                </c:pt>
                <c:pt idx="803">
                  <c:v>13.383333333333333</c:v>
                </c:pt>
                <c:pt idx="804">
                  <c:v>13.4</c:v>
                </c:pt>
                <c:pt idx="805">
                  <c:v>13.416666666666666</c:v>
                </c:pt>
                <c:pt idx="806">
                  <c:v>13.433333333333334</c:v>
                </c:pt>
                <c:pt idx="807">
                  <c:v>13.45</c:v>
                </c:pt>
                <c:pt idx="808">
                  <c:v>13.466666666666667</c:v>
                </c:pt>
                <c:pt idx="809">
                  <c:v>13.483333333333333</c:v>
                </c:pt>
                <c:pt idx="810">
                  <c:v>13.5</c:v>
                </c:pt>
                <c:pt idx="811">
                  <c:v>13.516666666666667</c:v>
                </c:pt>
                <c:pt idx="812">
                  <c:v>13.533333333333333</c:v>
                </c:pt>
                <c:pt idx="813">
                  <c:v>13.55</c:v>
                </c:pt>
                <c:pt idx="814">
                  <c:v>13.566666666666666</c:v>
                </c:pt>
                <c:pt idx="815">
                  <c:v>13.583333333333334</c:v>
                </c:pt>
                <c:pt idx="816">
                  <c:v>13.6</c:v>
                </c:pt>
                <c:pt idx="817">
                  <c:v>13.616666666666667</c:v>
                </c:pt>
                <c:pt idx="818">
                  <c:v>13.633333333333333</c:v>
                </c:pt>
                <c:pt idx="819">
                  <c:v>13.65</c:v>
                </c:pt>
                <c:pt idx="820">
                  <c:v>13.666666666666666</c:v>
                </c:pt>
                <c:pt idx="821">
                  <c:v>13.683333333333334</c:v>
                </c:pt>
                <c:pt idx="822">
                  <c:v>13.7</c:v>
                </c:pt>
                <c:pt idx="823">
                  <c:v>13.716666666666667</c:v>
                </c:pt>
                <c:pt idx="824">
                  <c:v>13.733333333333333</c:v>
                </c:pt>
                <c:pt idx="825">
                  <c:v>13.75</c:v>
                </c:pt>
                <c:pt idx="826">
                  <c:v>13.766666666666667</c:v>
                </c:pt>
                <c:pt idx="827">
                  <c:v>13.783333333333333</c:v>
                </c:pt>
                <c:pt idx="828">
                  <c:v>13.8</c:v>
                </c:pt>
                <c:pt idx="829">
                  <c:v>13.816666666666666</c:v>
                </c:pt>
                <c:pt idx="830">
                  <c:v>13.833333333333334</c:v>
                </c:pt>
                <c:pt idx="831">
                  <c:v>13.85</c:v>
                </c:pt>
                <c:pt idx="832">
                  <c:v>13.866666666666667</c:v>
                </c:pt>
                <c:pt idx="833">
                  <c:v>13.883333333333333</c:v>
                </c:pt>
                <c:pt idx="834">
                  <c:v>13.9</c:v>
                </c:pt>
                <c:pt idx="835">
                  <c:v>13.916666666666666</c:v>
                </c:pt>
                <c:pt idx="836">
                  <c:v>13.933333333333334</c:v>
                </c:pt>
                <c:pt idx="837">
                  <c:v>13.95</c:v>
                </c:pt>
                <c:pt idx="838">
                  <c:v>13.966666666666667</c:v>
                </c:pt>
                <c:pt idx="839">
                  <c:v>13.983333333333333</c:v>
                </c:pt>
                <c:pt idx="840">
                  <c:v>14</c:v>
                </c:pt>
                <c:pt idx="841">
                  <c:v>14.016666666666667</c:v>
                </c:pt>
                <c:pt idx="842">
                  <c:v>14.033333333333333</c:v>
                </c:pt>
                <c:pt idx="843">
                  <c:v>14.05</c:v>
                </c:pt>
                <c:pt idx="844">
                  <c:v>14.066666666666666</c:v>
                </c:pt>
                <c:pt idx="845">
                  <c:v>14.083333333333334</c:v>
                </c:pt>
                <c:pt idx="846">
                  <c:v>14.1</c:v>
                </c:pt>
                <c:pt idx="847">
                  <c:v>14.116666666666667</c:v>
                </c:pt>
                <c:pt idx="848">
                  <c:v>14.133333333333333</c:v>
                </c:pt>
                <c:pt idx="849">
                  <c:v>14.15</c:v>
                </c:pt>
                <c:pt idx="850">
                  <c:v>14.166666666666666</c:v>
                </c:pt>
                <c:pt idx="851">
                  <c:v>14.183333333333334</c:v>
                </c:pt>
                <c:pt idx="852">
                  <c:v>14.2</c:v>
                </c:pt>
                <c:pt idx="853">
                  <c:v>14.216666666666667</c:v>
                </c:pt>
                <c:pt idx="854">
                  <c:v>14.233333333333333</c:v>
                </c:pt>
                <c:pt idx="855">
                  <c:v>14.25</c:v>
                </c:pt>
                <c:pt idx="856">
                  <c:v>14.266666666666667</c:v>
                </c:pt>
                <c:pt idx="857">
                  <c:v>14.283333333333333</c:v>
                </c:pt>
                <c:pt idx="858">
                  <c:v>14.3</c:v>
                </c:pt>
                <c:pt idx="859">
                  <c:v>14.316666666666666</c:v>
                </c:pt>
                <c:pt idx="860">
                  <c:v>14.333333333333334</c:v>
                </c:pt>
                <c:pt idx="861">
                  <c:v>14.35</c:v>
                </c:pt>
                <c:pt idx="862">
                  <c:v>14.366666666666667</c:v>
                </c:pt>
                <c:pt idx="863">
                  <c:v>14.383333333333333</c:v>
                </c:pt>
                <c:pt idx="864">
                  <c:v>14.4</c:v>
                </c:pt>
                <c:pt idx="865">
                  <c:v>14.416666666666666</c:v>
                </c:pt>
                <c:pt idx="866">
                  <c:v>14.433333333333334</c:v>
                </c:pt>
                <c:pt idx="867">
                  <c:v>14.45</c:v>
                </c:pt>
                <c:pt idx="868">
                  <c:v>14.466666666666667</c:v>
                </c:pt>
                <c:pt idx="869">
                  <c:v>14.483333333333333</c:v>
                </c:pt>
                <c:pt idx="870">
                  <c:v>14.5</c:v>
                </c:pt>
                <c:pt idx="871">
                  <c:v>14.516666666666667</c:v>
                </c:pt>
                <c:pt idx="872">
                  <c:v>14.533333333333333</c:v>
                </c:pt>
                <c:pt idx="873">
                  <c:v>14.55</c:v>
                </c:pt>
                <c:pt idx="874">
                  <c:v>14.566666666666666</c:v>
                </c:pt>
                <c:pt idx="875">
                  <c:v>14.583333333333334</c:v>
                </c:pt>
                <c:pt idx="876">
                  <c:v>14.6</c:v>
                </c:pt>
                <c:pt idx="877">
                  <c:v>14.616666666666667</c:v>
                </c:pt>
                <c:pt idx="878">
                  <c:v>14.633333333333333</c:v>
                </c:pt>
                <c:pt idx="879">
                  <c:v>14.65</c:v>
                </c:pt>
                <c:pt idx="880">
                  <c:v>14.666666666666666</c:v>
                </c:pt>
                <c:pt idx="881">
                  <c:v>14.683333333333334</c:v>
                </c:pt>
                <c:pt idx="882">
                  <c:v>14.7</c:v>
                </c:pt>
                <c:pt idx="883">
                  <c:v>14.716666666666667</c:v>
                </c:pt>
                <c:pt idx="884">
                  <c:v>14.733333333333333</c:v>
                </c:pt>
                <c:pt idx="885">
                  <c:v>14.75</c:v>
                </c:pt>
                <c:pt idx="886">
                  <c:v>14.766666666666667</c:v>
                </c:pt>
                <c:pt idx="887">
                  <c:v>14.783333333333333</c:v>
                </c:pt>
                <c:pt idx="888">
                  <c:v>14.8</c:v>
                </c:pt>
                <c:pt idx="889">
                  <c:v>14.816666666666666</c:v>
                </c:pt>
                <c:pt idx="890">
                  <c:v>14.833333333333334</c:v>
                </c:pt>
                <c:pt idx="891">
                  <c:v>14.85</c:v>
                </c:pt>
                <c:pt idx="892">
                  <c:v>14.866666666666667</c:v>
                </c:pt>
                <c:pt idx="893">
                  <c:v>14.883333333333333</c:v>
                </c:pt>
                <c:pt idx="894">
                  <c:v>14.9</c:v>
                </c:pt>
                <c:pt idx="895">
                  <c:v>14.916666666666666</c:v>
                </c:pt>
                <c:pt idx="896">
                  <c:v>14.933333333333334</c:v>
                </c:pt>
                <c:pt idx="897">
                  <c:v>14.95</c:v>
                </c:pt>
                <c:pt idx="898">
                  <c:v>14.966666666666667</c:v>
                </c:pt>
                <c:pt idx="899">
                  <c:v>14.983333333333333</c:v>
                </c:pt>
                <c:pt idx="900">
                  <c:v>15</c:v>
                </c:pt>
                <c:pt idx="901">
                  <c:v>15.016666666666667</c:v>
                </c:pt>
                <c:pt idx="902">
                  <c:v>15.033333333333333</c:v>
                </c:pt>
                <c:pt idx="903">
                  <c:v>15.05</c:v>
                </c:pt>
                <c:pt idx="904">
                  <c:v>15.066666666666666</c:v>
                </c:pt>
                <c:pt idx="905">
                  <c:v>15.083333333333334</c:v>
                </c:pt>
                <c:pt idx="906">
                  <c:v>15.1</c:v>
                </c:pt>
                <c:pt idx="907">
                  <c:v>15.116666666666667</c:v>
                </c:pt>
                <c:pt idx="908">
                  <c:v>15.133333333333333</c:v>
                </c:pt>
                <c:pt idx="909">
                  <c:v>15.15</c:v>
                </c:pt>
                <c:pt idx="910">
                  <c:v>15.166666666666666</c:v>
                </c:pt>
                <c:pt idx="911">
                  <c:v>15.183333333333334</c:v>
                </c:pt>
                <c:pt idx="912">
                  <c:v>15.2</c:v>
                </c:pt>
                <c:pt idx="913">
                  <c:v>15.216666666666667</c:v>
                </c:pt>
                <c:pt idx="914">
                  <c:v>15.233333333333333</c:v>
                </c:pt>
                <c:pt idx="915">
                  <c:v>15.25</c:v>
                </c:pt>
                <c:pt idx="916">
                  <c:v>15.266666666666667</c:v>
                </c:pt>
                <c:pt idx="917">
                  <c:v>15.283333333333333</c:v>
                </c:pt>
                <c:pt idx="918">
                  <c:v>15.3</c:v>
                </c:pt>
                <c:pt idx="919">
                  <c:v>15.316666666666666</c:v>
                </c:pt>
                <c:pt idx="920">
                  <c:v>15.333333333333334</c:v>
                </c:pt>
                <c:pt idx="921">
                  <c:v>15.35</c:v>
                </c:pt>
                <c:pt idx="922">
                  <c:v>15.366666666666667</c:v>
                </c:pt>
                <c:pt idx="923">
                  <c:v>15.383333333333333</c:v>
                </c:pt>
                <c:pt idx="924">
                  <c:v>15.4</c:v>
                </c:pt>
                <c:pt idx="925">
                  <c:v>15.416666666666666</c:v>
                </c:pt>
                <c:pt idx="926">
                  <c:v>15.433333333333334</c:v>
                </c:pt>
                <c:pt idx="927">
                  <c:v>15.45</c:v>
                </c:pt>
                <c:pt idx="928">
                  <c:v>15.466666666666667</c:v>
                </c:pt>
                <c:pt idx="929">
                  <c:v>15.483333333333333</c:v>
                </c:pt>
                <c:pt idx="930">
                  <c:v>15.5</c:v>
                </c:pt>
                <c:pt idx="931">
                  <c:v>15.516666666666667</c:v>
                </c:pt>
                <c:pt idx="932">
                  <c:v>15.533333333333333</c:v>
                </c:pt>
                <c:pt idx="933">
                  <c:v>15.55</c:v>
                </c:pt>
                <c:pt idx="934">
                  <c:v>15.566666666666666</c:v>
                </c:pt>
                <c:pt idx="935">
                  <c:v>15.583333333333334</c:v>
                </c:pt>
                <c:pt idx="936">
                  <c:v>15.6</c:v>
                </c:pt>
                <c:pt idx="937">
                  <c:v>15.616666666666667</c:v>
                </c:pt>
                <c:pt idx="938">
                  <c:v>15.633333333333333</c:v>
                </c:pt>
                <c:pt idx="939">
                  <c:v>15.65</c:v>
                </c:pt>
                <c:pt idx="940">
                  <c:v>15.666666666666666</c:v>
                </c:pt>
                <c:pt idx="941">
                  <c:v>15.683333333333334</c:v>
                </c:pt>
                <c:pt idx="942">
                  <c:v>15.7</c:v>
                </c:pt>
                <c:pt idx="943">
                  <c:v>15.716666666666667</c:v>
                </c:pt>
                <c:pt idx="944">
                  <c:v>15.733333333333333</c:v>
                </c:pt>
                <c:pt idx="945">
                  <c:v>15.75</c:v>
                </c:pt>
                <c:pt idx="946">
                  <c:v>15.766666666666667</c:v>
                </c:pt>
                <c:pt idx="947">
                  <c:v>15.783333333333333</c:v>
                </c:pt>
                <c:pt idx="948">
                  <c:v>15.8</c:v>
                </c:pt>
                <c:pt idx="949">
                  <c:v>15.816666666666666</c:v>
                </c:pt>
                <c:pt idx="950">
                  <c:v>15.833333333333334</c:v>
                </c:pt>
                <c:pt idx="951">
                  <c:v>15.85</c:v>
                </c:pt>
                <c:pt idx="952">
                  <c:v>15.866666666666667</c:v>
                </c:pt>
                <c:pt idx="953">
                  <c:v>15.883333333333333</c:v>
                </c:pt>
                <c:pt idx="954">
                  <c:v>15.9</c:v>
                </c:pt>
                <c:pt idx="955">
                  <c:v>15.916666666666666</c:v>
                </c:pt>
                <c:pt idx="956">
                  <c:v>15.933333333333334</c:v>
                </c:pt>
                <c:pt idx="957">
                  <c:v>15.95</c:v>
                </c:pt>
                <c:pt idx="958">
                  <c:v>15.966666666666667</c:v>
                </c:pt>
                <c:pt idx="959">
                  <c:v>15.983333333333333</c:v>
                </c:pt>
                <c:pt idx="960">
                  <c:v>16</c:v>
                </c:pt>
                <c:pt idx="961">
                  <c:v>16.016666666666666</c:v>
                </c:pt>
                <c:pt idx="962">
                  <c:v>16.033333333333335</c:v>
                </c:pt>
                <c:pt idx="963">
                  <c:v>16.05</c:v>
                </c:pt>
                <c:pt idx="964">
                  <c:v>16.066666666666666</c:v>
                </c:pt>
                <c:pt idx="965">
                  <c:v>16.083333333333332</c:v>
                </c:pt>
                <c:pt idx="966">
                  <c:v>16.100000000000001</c:v>
                </c:pt>
                <c:pt idx="967">
                  <c:v>16.116666666666667</c:v>
                </c:pt>
                <c:pt idx="968">
                  <c:v>16.133333333333333</c:v>
                </c:pt>
                <c:pt idx="969">
                  <c:v>16.149999999999999</c:v>
                </c:pt>
                <c:pt idx="970">
                  <c:v>16.166666666666668</c:v>
                </c:pt>
                <c:pt idx="971">
                  <c:v>16.183333333333334</c:v>
                </c:pt>
                <c:pt idx="972">
                  <c:v>16.2</c:v>
                </c:pt>
                <c:pt idx="973">
                  <c:v>16.216666666666665</c:v>
                </c:pt>
                <c:pt idx="974">
                  <c:v>16.233333333333334</c:v>
                </c:pt>
                <c:pt idx="975">
                  <c:v>16.25</c:v>
                </c:pt>
                <c:pt idx="976">
                  <c:v>16.266666666666666</c:v>
                </c:pt>
                <c:pt idx="977">
                  <c:v>16.283333333333335</c:v>
                </c:pt>
                <c:pt idx="978">
                  <c:v>16.3</c:v>
                </c:pt>
                <c:pt idx="979">
                  <c:v>16.316666666666666</c:v>
                </c:pt>
                <c:pt idx="980">
                  <c:v>16.333333333333332</c:v>
                </c:pt>
                <c:pt idx="981">
                  <c:v>16.350000000000001</c:v>
                </c:pt>
                <c:pt idx="982">
                  <c:v>16.366666666666667</c:v>
                </c:pt>
                <c:pt idx="983">
                  <c:v>16.383333333333333</c:v>
                </c:pt>
                <c:pt idx="984">
                  <c:v>16.399999999999999</c:v>
                </c:pt>
                <c:pt idx="985">
                  <c:v>16.416666666666668</c:v>
                </c:pt>
                <c:pt idx="986">
                  <c:v>16.433333333333334</c:v>
                </c:pt>
                <c:pt idx="987">
                  <c:v>16.45</c:v>
                </c:pt>
                <c:pt idx="988">
                  <c:v>16.466666666666665</c:v>
                </c:pt>
                <c:pt idx="989">
                  <c:v>16.483333333333334</c:v>
                </c:pt>
                <c:pt idx="990">
                  <c:v>16.5</c:v>
                </c:pt>
                <c:pt idx="991">
                  <c:v>16.516666666666666</c:v>
                </c:pt>
                <c:pt idx="992">
                  <c:v>16.533333333333335</c:v>
                </c:pt>
                <c:pt idx="993">
                  <c:v>16.55</c:v>
                </c:pt>
                <c:pt idx="994">
                  <c:v>16.566666666666666</c:v>
                </c:pt>
                <c:pt idx="995">
                  <c:v>16.583333333333332</c:v>
                </c:pt>
                <c:pt idx="996">
                  <c:v>16.600000000000001</c:v>
                </c:pt>
                <c:pt idx="997">
                  <c:v>16.616666666666667</c:v>
                </c:pt>
                <c:pt idx="998">
                  <c:v>16.633333333333333</c:v>
                </c:pt>
                <c:pt idx="999">
                  <c:v>16.649999999999999</c:v>
                </c:pt>
                <c:pt idx="1000">
                  <c:v>16.666666666666668</c:v>
                </c:pt>
                <c:pt idx="1001">
                  <c:v>16.683333333333334</c:v>
                </c:pt>
                <c:pt idx="1002">
                  <c:v>16.7</c:v>
                </c:pt>
                <c:pt idx="1003">
                  <c:v>16.716666666666665</c:v>
                </c:pt>
                <c:pt idx="1004">
                  <c:v>16.733333333333334</c:v>
                </c:pt>
                <c:pt idx="1005">
                  <c:v>16.75</c:v>
                </c:pt>
                <c:pt idx="1006">
                  <c:v>16.766666666666666</c:v>
                </c:pt>
                <c:pt idx="1007">
                  <c:v>16.783333333333335</c:v>
                </c:pt>
                <c:pt idx="1008">
                  <c:v>16.8</c:v>
                </c:pt>
                <c:pt idx="1009">
                  <c:v>16.816666666666666</c:v>
                </c:pt>
                <c:pt idx="1010">
                  <c:v>16.833333333333332</c:v>
                </c:pt>
                <c:pt idx="1011">
                  <c:v>16.850000000000001</c:v>
                </c:pt>
                <c:pt idx="1012">
                  <c:v>16.866666666666667</c:v>
                </c:pt>
                <c:pt idx="1013">
                  <c:v>16.883333333333333</c:v>
                </c:pt>
                <c:pt idx="1014">
                  <c:v>16.899999999999999</c:v>
                </c:pt>
                <c:pt idx="1015">
                  <c:v>16.916666666666668</c:v>
                </c:pt>
                <c:pt idx="1016">
                  <c:v>16.933333333333334</c:v>
                </c:pt>
                <c:pt idx="1017">
                  <c:v>16.95</c:v>
                </c:pt>
                <c:pt idx="1018">
                  <c:v>16.966666666666665</c:v>
                </c:pt>
                <c:pt idx="1019">
                  <c:v>16.983333333333334</c:v>
                </c:pt>
                <c:pt idx="1020">
                  <c:v>17</c:v>
                </c:pt>
                <c:pt idx="1021">
                  <c:v>17.016666666666666</c:v>
                </c:pt>
                <c:pt idx="1022">
                  <c:v>17.033333333333335</c:v>
                </c:pt>
                <c:pt idx="1023">
                  <c:v>17.05</c:v>
                </c:pt>
                <c:pt idx="1024">
                  <c:v>17.066666666666666</c:v>
                </c:pt>
                <c:pt idx="1025">
                  <c:v>17.083333333333332</c:v>
                </c:pt>
                <c:pt idx="1026">
                  <c:v>17.100000000000001</c:v>
                </c:pt>
                <c:pt idx="1027">
                  <c:v>17.116666666666667</c:v>
                </c:pt>
                <c:pt idx="1028">
                  <c:v>17.133333333333333</c:v>
                </c:pt>
                <c:pt idx="1029">
                  <c:v>17.149999999999999</c:v>
                </c:pt>
                <c:pt idx="1030">
                  <c:v>17.166666666666668</c:v>
                </c:pt>
                <c:pt idx="1031">
                  <c:v>17.183333333333334</c:v>
                </c:pt>
                <c:pt idx="1032">
                  <c:v>17.2</c:v>
                </c:pt>
                <c:pt idx="1033">
                  <c:v>17.216666666666665</c:v>
                </c:pt>
                <c:pt idx="1034">
                  <c:v>17.233333333333334</c:v>
                </c:pt>
                <c:pt idx="1035">
                  <c:v>17.25</c:v>
                </c:pt>
                <c:pt idx="1036">
                  <c:v>17.266666666666666</c:v>
                </c:pt>
                <c:pt idx="1037">
                  <c:v>17.283333333333335</c:v>
                </c:pt>
                <c:pt idx="1038">
                  <c:v>17.3</c:v>
                </c:pt>
                <c:pt idx="1039">
                  <c:v>17.316666666666666</c:v>
                </c:pt>
                <c:pt idx="1040">
                  <c:v>17.333333333333332</c:v>
                </c:pt>
                <c:pt idx="1041">
                  <c:v>17.350000000000001</c:v>
                </c:pt>
                <c:pt idx="1042">
                  <c:v>17.366666666666667</c:v>
                </c:pt>
                <c:pt idx="1043">
                  <c:v>17.383333333333333</c:v>
                </c:pt>
                <c:pt idx="1044">
                  <c:v>17.399999999999999</c:v>
                </c:pt>
                <c:pt idx="1045">
                  <c:v>17.416666666666668</c:v>
                </c:pt>
                <c:pt idx="1046">
                  <c:v>17.433333333333334</c:v>
                </c:pt>
                <c:pt idx="1047">
                  <c:v>17.45</c:v>
                </c:pt>
                <c:pt idx="1048">
                  <c:v>17.466666666666665</c:v>
                </c:pt>
                <c:pt idx="1049">
                  <c:v>17.483333333333334</c:v>
                </c:pt>
                <c:pt idx="1050">
                  <c:v>17.5</c:v>
                </c:pt>
                <c:pt idx="1051">
                  <c:v>17.516666666666666</c:v>
                </c:pt>
                <c:pt idx="1052">
                  <c:v>17.533333333333335</c:v>
                </c:pt>
                <c:pt idx="1053">
                  <c:v>17.55</c:v>
                </c:pt>
                <c:pt idx="1054">
                  <c:v>17.566666666666666</c:v>
                </c:pt>
                <c:pt idx="1055">
                  <c:v>17.583333333333332</c:v>
                </c:pt>
                <c:pt idx="1056">
                  <c:v>17.600000000000001</c:v>
                </c:pt>
                <c:pt idx="1057">
                  <c:v>17.616666666666667</c:v>
                </c:pt>
                <c:pt idx="1058">
                  <c:v>17.633333333333333</c:v>
                </c:pt>
                <c:pt idx="1059">
                  <c:v>17.649999999999999</c:v>
                </c:pt>
                <c:pt idx="1060">
                  <c:v>17.666666666666668</c:v>
                </c:pt>
                <c:pt idx="1061">
                  <c:v>17.683333333333334</c:v>
                </c:pt>
                <c:pt idx="1062">
                  <c:v>17.7</c:v>
                </c:pt>
                <c:pt idx="1063">
                  <c:v>17.716666666666665</c:v>
                </c:pt>
                <c:pt idx="1064">
                  <c:v>17.733333333333334</c:v>
                </c:pt>
                <c:pt idx="1065">
                  <c:v>17.75</c:v>
                </c:pt>
                <c:pt idx="1066">
                  <c:v>17.766666666666666</c:v>
                </c:pt>
                <c:pt idx="1067">
                  <c:v>17.783333333333335</c:v>
                </c:pt>
                <c:pt idx="1068">
                  <c:v>17.8</c:v>
                </c:pt>
                <c:pt idx="1069">
                  <c:v>17.816666666666666</c:v>
                </c:pt>
                <c:pt idx="1070">
                  <c:v>17.833333333333332</c:v>
                </c:pt>
                <c:pt idx="1071">
                  <c:v>17.850000000000001</c:v>
                </c:pt>
                <c:pt idx="1072">
                  <c:v>17.866666666666667</c:v>
                </c:pt>
                <c:pt idx="1073">
                  <c:v>17.883333333333333</c:v>
                </c:pt>
                <c:pt idx="1074">
                  <c:v>17.899999999999999</c:v>
                </c:pt>
                <c:pt idx="1075">
                  <c:v>17.916666666666668</c:v>
                </c:pt>
                <c:pt idx="1076">
                  <c:v>17.933333333333334</c:v>
                </c:pt>
                <c:pt idx="1077">
                  <c:v>17.95</c:v>
                </c:pt>
                <c:pt idx="1078">
                  <c:v>17.966666666666665</c:v>
                </c:pt>
                <c:pt idx="1079">
                  <c:v>17.983333333333334</c:v>
                </c:pt>
                <c:pt idx="1080">
                  <c:v>18</c:v>
                </c:pt>
                <c:pt idx="1081">
                  <c:v>18.016666666666666</c:v>
                </c:pt>
                <c:pt idx="1082">
                  <c:v>18.033333333333335</c:v>
                </c:pt>
                <c:pt idx="1083">
                  <c:v>18.05</c:v>
                </c:pt>
                <c:pt idx="1084">
                  <c:v>18.066666666666666</c:v>
                </c:pt>
                <c:pt idx="1085">
                  <c:v>18.083333333333332</c:v>
                </c:pt>
                <c:pt idx="1086">
                  <c:v>18.100000000000001</c:v>
                </c:pt>
                <c:pt idx="1087">
                  <c:v>18.116666666666667</c:v>
                </c:pt>
                <c:pt idx="1088">
                  <c:v>18.133333333333333</c:v>
                </c:pt>
                <c:pt idx="1089">
                  <c:v>18.149999999999999</c:v>
                </c:pt>
                <c:pt idx="1090">
                  <c:v>18.166666666666668</c:v>
                </c:pt>
                <c:pt idx="1091">
                  <c:v>18.183333333333334</c:v>
                </c:pt>
                <c:pt idx="1092">
                  <c:v>18.2</c:v>
                </c:pt>
                <c:pt idx="1093">
                  <c:v>18.216666666666665</c:v>
                </c:pt>
                <c:pt idx="1094">
                  <c:v>18.233333333333334</c:v>
                </c:pt>
                <c:pt idx="1095">
                  <c:v>18.25</c:v>
                </c:pt>
                <c:pt idx="1096">
                  <c:v>18.266666666666666</c:v>
                </c:pt>
                <c:pt idx="1097">
                  <c:v>18.283333333333335</c:v>
                </c:pt>
                <c:pt idx="1098">
                  <c:v>18.3</c:v>
                </c:pt>
                <c:pt idx="1099">
                  <c:v>18.316666666666666</c:v>
                </c:pt>
                <c:pt idx="1100">
                  <c:v>18.333333333333332</c:v>
                </c:pt>
                <c:pt idx="1101">
                  <c:v>18.350000000000001</c:v>
                </c:pt>
                <c:pt idx="1102">
                  <c:v>18.366666666666667</c:v>
                </c:pt>
                <c:pt idx="1103">
                  <c:v>18.383333333333333</c:v>
                </c:pt>
                <c:pt idx="1104">
                  <c:v>18.399999999999999</c:v>
                </c:pt>
                <c:pt idx="1105">
                  <c:v>18.416666666666668</c:v>
                </c:pt>
                <c:pt idx="1106">
                  <c:v>18.433333333333334</c:v>
                </c:pt>
                <c:pt idx="1107">
                  <c:v>18.45</c:v>
                </c:pt>
                <c:pt idx="1108">
                  <c:v>18.466666666666665</c:v>
                </c:pt>
                <c:pt idx="1109">
                  <c:v>18.483333333333334</c:v>
                </c:pt>
                <c:pt idx="1110">
                  <c:v>18.5</c:v>
                </c:pt>
                <c:pt idx="1111">
                  <c:v>18.516666666666666</c:v>
                </c:pt>
                <c:pt idx="1112">
                  <c:v>18.533333333333335</c:v>
                </c:pt>
                <c:pt idx="1113">
                  <c:v>18.55</c:v>
                </c:pt>
                <c:pt idx="1114">
                  <c:v>18.566666666666666</c:v>
                </c:pt>
                <c:pt idx="1115">
                  <c:v>18.583333333333332</c:v>
                </c:pt>
                <c:pt idx="1116">
                  <c:v>18.600000000000001</c:v>
                </c:pt>
                <c:pt idx="1117">
                  <c:v>18.616666666666667</c:v>
                </c:pt>
                <c:pt idx="1118">
                  <c:v>18.633333333333333</c:v>
                </c:pt>
                <c:pt idx="1119">
                  <c:v>18.649999999999999</c:v>
                </c:pt>
                <c:pt idx="1120">
                  <c:v>18.666666666666668</c:v>
                </c:pt>
                <c:pt idx="1121">
                  <c:v>18.683333333333334</c:v>
                </c:pt>
                <c:pt idx="1122">
                  <c:v>18.7</c:v>
                </c:pt>
                <c:pt idx="1123">
                  <c:v>18.716666666666665</c:v>
                </c:pt>
                <c:pt idx="1124">
                  <c:v>18.733333333333334</c:v>
                </c:pt>
                <c:pt idx="1125">
                  <c:v>18.75</c:v>
                </c:pt>
                <c:pt idx="1126">
                  <c:v>18.766666666666666</c:v>
                </c:pt>
                <c:pt idx="1127">
                  <c:v>18.783333333333335</c:v>
                </c:pt>
                <c:pt idx="1128">
                  <c:v>18.8</c:v>
                </c:pt>
                <c:pt idx="1129">
                  <c:v>18.816666666666666</c:v>
                </c:pt>
                <c:pt idx="1130">
                  <c:v>18.833333333333332</c:v>
                </c:pt>
                <c:pt idx="1131">
                  <c:v>18.850000000000001</c:v>
                </c:pt>
                <c:pt idx="1132">
                  <c:v>18.866666666666667</c:v>
                </c:pt>
                <c:pt idx="1133">
                  <c:v>18.883333333333333</c:v>
                </c:pt>
                <c:pt idx="1134">
                  <c:v>18.899999999999999</c:v>
                </c:pt>
                <c:pt idx="1135">
                  <c:v>18.916666666666668</c:v>
                </c:pt>
                <c:pt idx="1136">
                  <c:v>18.933333333333334</c:v>
                </c:pt>
                <c:pt idx="1137">
                  <c:v>18.95</c:v>
                </c:pt>
                <c:pt idx="1138">
                  <c:v>18.966666666666665</c:v>
                </c:pt>
                <c:pt idx="1139">
                  <c:v>18.983333333333334</c:v>
                </c:pt>
                <c:pt idx="1140">
                  <c:v>19</c:v>
                </c:pt>
                <c:pt idx="1141">
                  <c:v>19.016666666666666</c:v>
                </c:pt>
                <c:pt idx="1142">
                  <c:v>19.033333333333335</c:v>
                </c:pt>
                <c:pt idx="1143">
                  <c:v>19.05</c:v>
                </c:pt>
                <c:pt idx="1144">
                  <c:v>19.066666666666666</c:v>
                </c:pt>
                <c:pt idx="1145">
                  <c:v>19.083333333333332</c:v>
                </c:pt>
                <c:pt idx="1146">
                  <c:v>19.100000000000001</c:v>
                </c:pt>
                <c:pt idx="1147">
                  <c:v>19.116666666666667</c:v>
                </c:pt>
                <c:pt idx="1148">
                  <c:v>19.133333333333333</c:v>
                </c:pt>
                <c:pt idx="1149">
                  <c:v>19.149999999999999</c:v>
                </c:pt>
                <c:pt idx="1150">
                  <c:v>19.166666666666668</c:v>
                </c:pt>
                <c:pt idx="1151">
                  <c:v>19.183333333333334</c:v>
                </c:pt>
                <c:pt idx="1152">
                  <c:v>19.2</c:v>
                </c:pt>
                <c:pt idx="1153">
                  <c:v>19.216666666666665</c:v>
                </c:pt>
                <c:pt idx="1154">
                  <c:v>19.233333333333334</c:v>
                </c:pt>
                <c:pt idx="1155">
                  <c:v>19.25</c:v>
                </c:pt>
                <c:pt idx="1156">
                  <c:v>19.266666666666666</c:v>
                </c:pt>
                <c:pt idx="1157">
                  <c:v>19.283333333333335</c:v>
                </c:pt>
                <c:pt idx="1158">
                  <c:v>19.3</c:v>
                </c:pt>
                <c:pt idx="1159">
                  <c:v>19.316666666666666</c:v>
                </c:pt>
                <c:pt idx="1160">
                  <c:v>19.333333333333332</c:v>
                </c:pt>
                <c:pt idx="1161">
                  <c:v>19.350000000000001</c:v>
                </c:pt>
                <c:pt idx="1162">
                  <c:v>19.366666666666667</c:v>
                </c:pt>
                <c:pt idx="1163">
                  <c:v>19.383333333333333</c:v>
                </c:pt>
                <c:pt idx="1164">
                  <c:v>19.399999999999999</c:v>
                </c:pt>
                <c:pt idx="1165">
                  <c:v>19.416666666666668</c:v>
                </c:pt>
                <c:pt idx="1166">
                  <c:v>19.433333333333334</c:v>
                </c:pt>
                <c:pt idx="1167">
                  <c:v>19.45</c:v>
                </c:pt>
                <c:pt idx="1168">
                  <c:v>19.466666666666665</c:v>
                </c:pt>
                <c:pt idx="1169">
                  <c:v>19.483333333333334</c:v>
                </c:pt>
                <c:pt idx="1170">
                  <c:v>19.5</c:v>
                </c:pt>
                <c:pt idx="1171">
                  <c:v>19.516666666666666</c:v>
                </c:pt>
                <c:pt idx="1172">
                  <c:v>19.533333333333335</c:v>
                </c:pt>
                <c:pt idx="1173">
                  <c:v>19.55</c:v>
                </c:pt>
                <c:pt idx="1174">
                  <c:v>19.566666666666666</c:v>
                </c:pt>
                <c:pt idx="1175">
                  <c:v>19.583333333333332</c:v>
                </c:pt>
                <c:pt idx="1176">
                  <c:v>19.600000000000001</c:v>
                </c:pt>
                <c:pt idx="1177">
                  <c:v>19.616666666666667</c:v>
                </c:pt>
                <c:pt idx="1178">
                  <c:v>19.633333333333333</c:v>
                </c:pt>
                <c:pt idx="1179">
                  <c:v>19.649999999999999</c:v>
                </c:pt>
                <c:pt idx="1180">
                  <c:v>19.666666666666668</c:v>
                </c:pt>
                <c:pt idx="1181">
                  <c:v>19.683333333333334</c:v>
                </c:pt>
                <c:pt idx="1182">
                  <c:v>19.7</c:v>
                </c:pt>
                <c:pt idx="1183">
                  <c:v>19.716666666666665</c:v>
                </c:pt>
                <c:pt idx="1184">
                  <c:v>19.733333333333334</c:v>
                </c:pt>
                <c:pt idx="1185">
                  <c:v>19.75</c:v>
                </c:pt>
                <c:pt idx="1186">
                  <c:v>19.766666666666666</c:v>
                </c:pt>
                <c:pt idx="1187">
                  <c:v>19.783333333333335</c:v>
                </c:pt>
                <c:pt idx="1188">
                  <c:v>19.8</c:v>
                </c:pt>
                <c:pt idx="1189">
                  <c:v>19.816666666666666</c:v>
                </c:pt>
                <c:pt idx="1190">
                  <c:v>19.833333333333332</c:v>
                </c:pt>
                <c:pt idx="1191">
                  <c:v>19.850000000000001</c:v>
                </c:pt>
                <c:pt idx="1192">
                  <c:v>19.866666666666667</c:v>
                </c:pt>
                <c:pt idx="1193">
                  <c:v>19.883333333333333</c:v>
                </c:pt>
                <c:pt idx="1194">
                  <c:v>19.899999999999999</c:v>
                </c:pt>
                <c:pt idx="1195">
                  <c:v>19.916666666666668</c:v>
                </c:pt>
                <c:pt idx="1196">
                  <c:v>19.933333333333334</c:v>
                </c:pt>
                <c:pt idx="1197">
                  <c:v>19.95</c:v>
                </c:pt>
                <c:pt idx="1198">
                  <c:v>19.966666666666665</c:v>
                </c:pt>
                <c:pt idx="1199">
                  <c:v>19.983333333333334</c:v>
                </c:pt>
                <c:pt idx="1200">
                  <c:v>20</c:v>
                </c:pt>
                <c:pt idx="1201">
                  <c:v>20.016666666666666</c:v>
                </c:pt>
                <c:pt idx="1202">
                  <c:v>20.033333333333335</c:v>
                </c:pt>
                <c:pt idx="1203">
                  <c:v>20.05</c:v>
                </c:pt>
                <c:pt idx="1204">
                  <c:v>20.066666666666666</c:v>
                </c:pt>
                <c:pt idx="1205">
                  <c:v>20.083333333333332</c:v>
                </c:pt>
                <c:pt idx="1206">
                  <c:v>20.100000000000001</c:v>
                </c:pt>
                <c:pt idx="1207">
                  <c:v>20.116666666666667</c:v>
                </c:pt>
                <c:pt idx="1208">
                  <c:v>20.133333333333333</c:v>
                </c:pt>
                <c:pt idx="1209">
                  <c:v>20.149999999999999</c:v>
                </c:pt>
                <c:pt idx="1210">
                  <c:v>20.166666666666668</c:v>
                </c:pt>
                <c:pt idx="1211">
                  <c:v>20.183333333333334</c:v>
                </c:pt>
                <c:pt idx="1212">
                  <c:v>20.2</c:v>
                </c:pt>
                <c:pt idx="1213">
                  <c:v>20.216666666666665</c:v>
                </c:pt>
                <c:pt idx="1214">
                  <c:v>20.233333333333334</c:v>
                </c:pt>
                <c:pt idx="1215">
                  <c:v>20.25</c:v>
                </c:pt>
                <c:pt idx="1216">
                  <c:v>20.266666666666666</c:v>
                </c:pt>
                <c:pt idx="1217">
                  <c:v>20.283333333333335</c:v>
                </c:pt>
                <c:pt idx="1218">
                  <c:v>20.3</c:v>
                </c:pt>
                <c:pt idx="1219">
                  <c:v>20.316666666666666</c:v>
                </c:pt>
                <c:pt idx="1220">
                  <c:v>20.333333333333332</c:v>
                </c:pt>
                <c:pt idx="1221">
                  <c:v>20.350000000000001</c:v>
                </c:pt>
                <c:pt idx="1222">
                  <c:v>20.366666666666667</c:v>
                </c:pt>
                <c:pt idx="1223">
                  <c:v>20.383333333333333</c:v>
                </c:pt>
                <c:pt idx="1224">
                  <c:v>20.399999999999999</c:v>
                </c:pt>
                <c:pt idx="1225">
                  <c:v>20.416666666666668</c:v>
                </c:pt>
                <c:pt idx="1226">
                  <c:v>20.433333333333334</c:v>
                </c:pt>
                <c:pt idx="1227">
                  <c:v>20.45</c:v>
                </c:pt>
                <c:pt idx="1228">
                  <c:v>20.466666666666665</c:v>
                </c:pt>
                <c:pt idx="1229">
                  <c:v>20.483333333333334</c:v>
                </c:pt>
                <c:pt idx="1230">
                  <c:v>20.5</c:v>
                </c:pt>
                <c:pt idx="1231">
                  <c:v>20.516666666666666</c:v>
                </c:pt>
                <c:pt idx="1232">
                  <c:v>20.533333333333335</c:v>
                </c:pt>
                <c:pt idx="1233">
                  <c:v>20.55</c:v>
                </c:pt>
                <c:pt idx="1234">
                  <c:v>20.566666666666666</c:v>
                </c:pt>
                <c:pt idx="1235">
                  <c:v>20.583333333333332</c:v>
                </c:pt>
                <c:pt idx="1236">
                  <c:v>20.6</c:v>
                </c:pt>
                <c:pt idx="1237">
                  <c:v>20.616666666666667</c:v>
                </c:pt>
                <c:pt idx="1238">
                  <c:v>20.633333333333333</c:v>
                </c:pt>
                <c:pt idx="1239">
                  <c:v>20.65</c:v>
                </c:pt>
                <c:pt idx="1240">
                  <c:v>20.666666666666668</c:v>
                </c:pt>
                <c:pt idx="1241">
                  <c:v>20.683333333333334</c:v>
                </c:pt>
                <c:pt idx="1242">
                  <c:v>20.7</c:v>
                </c:pt>
                <c:pt idx="1243">
                  <c:v>20.716666666666665</c:v>
                </c:pt>
                <c:pt idx="1244">
                  <c:v>20.733333333333334</c:v>
                </c:pt>
                <c:pt idx="1245">
                  <c:v>20.75</c:v>
                </c:pt>
                <c:pt idx="1246">
                  <c:v>20.766666666666666</c:v>
                </c:pt>
                <c:pt idx="1247">
                  <c:v>20.783333333333335</c:v>
                </c:pt>
                <c:pt idx="1248">
                  <c:v>20.8</c:v>
                </c:pt>
                <c:pt idx="1249">
                  <c:v>20.816666666666666</c:v>
                </c:pt>
                <c:pt idx="1250">
                  <c:v>20.833333333333332</c:v>
                </c:pt>
                <c:pt idx="1251">
                  <c:v>20.85</c:v>
                </c:pt>
                <c:pt idx="1252">
                  <c:v>20.866666666666667</c:v>
                </c:pt>
                <c:pt idx="1253">
                  <c:v>20.883333333333333</c:v>
                </c:pt>
                <c:pt idx="1254">
                  <c:v>20.9</c:v>
                </c:pt>
                <c:pt idx="1255">
                  <c:v>20.916666666666668</c:v>
                </c:pt>
                <c:pt idx="1256">
                  <c:v>20.933333333333334</c:v>
                </c:pt>
                <c:pt idx="1257">
                  <c:v>20.95</c:v>
                </c:pt>
                <c:pt idx="1258">
                  <c:v>20.966666666666665</c:v>
                </c:pt>
                <c:pt idx="1259">
                  <c:v>20.983333333333334</c:v>
                </c:pt>
                <c:pt idx="1260">
                  <c:v>21</c:v>
                </c:pt>
                <c:pt idx="1261">
                  <c:v>21.016666666666666</c:v>
                </c:pt>
                <c:pt idx="1262">
                  <c:v>21.033333333333335</c:v>
                </c:pt>
                <c:pt idx="1263">
                  <c:v>21.05</c:v>
                </c:pt>
                <c:pt idx="1264">
                  <c:v>21.066666666666666</c:v>
                </c:pt>
                <c:pt idx="1265">
                  <c:v>21.083333333333332</c:v>
                </c:pt>
                <c:pt idx="1266">
                  <c:v>21.1</c:v>
                </c:pt>
                <c:pt idx="1267">
                  <c:v>21.116666666666667</c:v>
                </c:pt>
                <c:pt idx="1268">
                  <c:v>21.133333333333333</c:v>
                </c:pt>
                <c:pt idx="1269">
                  <c:v>21.15</c:v>
                </c:pt>
                <c:pt idx="1270">
                  <c:v>21.166666666666668</c:v>
                </c:pt>
                <c:pt idx="1271">
                  <c:v>21.183333333333334</c:v>
                </c:pt>
                <c:pt idx="1272">
                  <c:v>21.2</c:v>
                </c:pt>
                <c:pt idx="1273">
                  <c:v>21.216666666666665</c:v>
                </c:pt>
                <c:pt idx="1274">
                  <c:v>21.233333333333334</c:v>
                </c:pt>
                <c:pt idx="1275">
                  <c:v>21.25</c:v>
                </c:pt>
                <c:pt idx="1276">
                  <c:v>21.266666666666666</c:v>
                </c:pt>
                <c:pt idx="1277">
                  <c:v>21.283333333333335</c:v>
                </c:pt>
                <c:pt idx="1278">
                  <c:v>21.3</c:v>
                </c:pt>
                <c:pt idx="1279">
                  <c:v>21.316666666666666</c:v>
                </c:pt>
                <c:pt idx="1280">
                  <c:v>21.333333333333332</c:v>
                </c:pt>
                <c:pt idx="1281">
                  <c:v>21.35</c:v>
                </c:pt>
                <c:pt idx="1282">
                  <c:v>21.366666666666667</c:v>
                </c:pt>
                <c:pt idx="1283">
                  <c:v>21.383333333333333</c:v>
                </c:pt>
                <c:pt idx="1284">
                  <c:v>21.4</c:v>
                </c:pt>
                <c:pt idx="1285">
                  <c:v>21.416666666666668</c:v>
                </c:pt>
                <c:pt idx="1286">
                  <c:v>21.433333333333334</c:v>
                </c:pt>
                <c:pt idx="1287">
                  <c:v>21.45</c:v>
                </c:pt>
                <c:pt idx="1288">
                  <c:v>21.466666666666665</c:v>
                </c:pt>
                <c:pt idx="1289">
                  <c:v>21.483333333333334</c:v>
                </c:pt>
                <c:pt idx="1290">
                  <c:v>21.5</c:v>
                </c:pt>
                <c:pt idx="1291">
                  <c:v>21.516666666666666</c:v>
                </c:pt>
                <c:pt idx="1292">
                  <c:v>21.533333333333335</c:v>
                </c:pt>
                <c:pt idx="1293">
                  <c:v>21.55</c:v>
                </c:pt>
                <c:pt idx="1294">
                  <c:v>21.566666666666666</c:v>
                </c:pt>
                <c:pt idx="1295">
                  <c:v>21.583333333333332</c:v>
                </c:pt>
                <c:pt idx="1296">
                  <c:v>21.6</c:v>
                </c:pt>
                <c:pt idx="1297">
                  <c:v>21.616666666666667</c:v>
                </c:pt>
                <c:pt idx="1298">
                  <c:v>21.633333333333333</c:v>
                </c:pt>
                <c:pt idx="1299">
                  <c:v>21.65</c:v>
                </c:pt>
                <c:pt idx="1300">
                  <c:v>21.666666666666668</c:v>
                </c:pt>
                <c:pt idx="1301">
                  <c:v>21.683333333333334</c:v>
                </c:pt>
                <c:pt idx="1302">
                  <c:v>21.7</c:v>
                </c:pt>
                <c:pt idx="1303">
                  <c:v>21.716666666666665</c:v>
                </c:pt>
                <c:pt idx="1304">
                  <c:v>21.733333333333334</c:v>
                </c:pt>
                <c:pt idx="1305">
                  <c:v>21.75</c:v>
                </c:pt>
                <c:pt idx="1306">
                  <c:v>21.766666666666666</c:v>
                </c:pt>
                <c:pt idx="1307">
                  <c:v>21.783333333333335</c:v>
                </c:pt>
                <c:pt idx="1308">
                  <c:v>21.8</c:v>
                </c:pt>
                <c:pt idx="1309">
                  <c:v>21.816666666666666</c:v>
                </c:pt>
                <c:pt idx="1310">
                  <c:v>21.833333333333332</c:v>
                </c:pt>
                <c:pt idx="1311">
                  <c:v>21.85</c:v>
                </c:pt>
                <c:pt idx="1312">
                  <c:v>21.866666666666667</c:v>
                </c:pt>
                <c:pt idx="1313">
                  <c:v>21.883333333333333</c:v>
                </c:pt>
                <c:pt idx="1314">
                  <c:v>21.9</c:v>
                </c:pt>
                <c:pt idx="1315">
                  <c:v>21.916666666666668</c:v>
                </c:pt>
                <c:pt idx="1316">
                  <c:v>21.933333333333334</c:v>
                </c:pt>
                <c:pt idx="1317">
                  <c:v>21.95</c:v>
                </c:pt>
                <c:pt idx="1318">
                  <c:v>21.966666666666665</c:v>
                </c:pt>
                <c:pt idx="1319">
                  <c:v>21.983333333333334</c:v>
                </c:pt>
                <c:pt idx="1320">
                  <c:v>22</c:v>
                </c:pt>
                <c:pt idx="1321">
                  <c:v>22.016666666666666</c:v>
                </c:pt>
                <c:pt idx="1322">
                  <c:v>22.033333333333335</c:v>
                </c:pt>
                <c:pt idx="1323">
                  <c:v>22.05</c:v>
                </c:pt>
                <c:pt idx="1324">
                  <c:v>22.066666666666666</c:v>
                </c:pt>
                <c:pt idx="1325">
                  <c:v>22.083333333333332</c:v>
                </c:pt>
                <c:pt idx="1326">
                  <c:v>22.1</c:v>
                </c:pt>
                <c:pt idx="1327">
                  <c:v>22.116666666666667</c:v>
                </c:pt>
                <c:pt idx="1328">
                  <c:v>22.133333333333333</c:v>
                </c:pt>
                <c:pt idx="1329">
                  <c:v>22.15</c:v>
                </c:pt>
                <c:pt idx="1330">
                  <c:v>22.166666666666668</c:v>
                </c:pt>
                <c:pt idx="1331">
                  <c:v>22.183333333333334</c:v>
                </c:pt>
                <c:pt idx="1332">
                  <c:v>22.2</c:v>
                </c:pt>
                <c:pt idx="1333">
                  <c:v>22.216666666666665</c:v>
                </c:pt>
                <c:pt idx="1334">
                  <c:v>22.233333333333334</c:v>
                </c:pt>
                <c:pt idx="1335">
                  <c:v>22.25</c:v>
                </c:pt>
                <c:pt idx="1336">
                  <c:v>22.266666666666666</c:v>
                </c:pt>
                <c:pt idx="1337">
                  <c:v>22.283333333333335</c:v>
                </c:pt>
                <c:pt idx="1338">
                  <c:v>22.3</c:v>
                </c:pt>
                <c:pt idx="1339">
                  <c:v>22.316666666666666</c:v>
                </c:pt>
                <c:pt idx="1340">
                  <c:v>22.333333333333332</c:v>
                </c:pt>
                <c:pt idx="1341">
                  <c:v>22.35</c:v>
                </c:pt>
                <c:pt idx="1342">
                  <c:v>22.366666666666667</c:v>
                </c:pt>
                <c:pt idx="1343">
                  <c:v>22.383333333333333</c:v>
                </c:pt>
                <c:pt idx="1344">
                  <c:v>22.4</c:v>
                </c:pt>
                <c:pt idx="1345">
                  <c:v>22.416666666666668</c:v>
                </c:pt>
                <c:pt idx="1346">
                  <c:v>22.433333333333334</c:v>
                </c:pt>
                <c:pt idx="1347">
                  <c:v>22.45</c:v>
                </c:pt>
                <c:pt idx="1348">
                  <c:v>22.466666666666665</c:v>
                </c:pt>
                <c:pt idx="1349">
                  <c:v>22.483333333333334</c:v>
                </c:pt>
                <c:pt idx="1350">
                  <c:v>22.5</c:v>
                </c:pt>
                <c:pt idx="1351">
                  <c:v>22.516666666666666</c:v>
                </c:pt>
                <c:pt idx="1352">
                  <c:v>22.533333333333335</c:v>
                </c:pt>
                <c:pt idx="1353">
                  <c:v>22.55</c:v>
                </c:pt>
                <c:pt idx="1354">
                  <c:v>22.566666666666666</c:v>
                </c:pt>
                <c:pt idx="1355">
                  <c:v>22.583333333333332</c:v>
                </c:pt>
                <c:pt idx="1356">
                  <c:v>22.6</c:v>
                </c:pt>
                <c:pt idx="1357">
                  <c:v>22.616666666666667</c:v>
                </c:pt>
                <c:pt idx="1358">
                  <c:v>22.633333333333333</c:v>
                </c:pt>
                <c:pt idx="1359">
                  <c:v>22.65</c:v>
                </c:pt>
                <c:pt idx="1360">
                  <c:v>22.666666666666668</c:v>
                </c:pt>
                <c:pt idx="1361">
                  <c:v>22.683333333333334</c:v>
                </c:pt>
                <c:pt idx="1362">
                  <c:v>22.7</c:v>
                </c:pt>
                <c:pt idx="1363">
                  <c:v>22.716666666666665</c:v>
                </c:pt>
                <c:pt idx="1364">
                  <c:v>22.733333333333334</c:v>
                </c:pt>
                <c:pt idx="1365">
                  <c:v>22.75</c:v>
                </c:pt>
                <c:pt idx="1366">
                  <c:v>22.766666666666666</c:v>
                </c:pt>
                <c:pt idx="1367">
                  <c:v>22.783333333333335</c:v>
                </c:pt>
                <c:pt idx="1368">
                  <c:v>22.8</c:v>
                </c:pt>
                <c:pt idx="1369">
                  <c:v>22.816666666666666</c:v>
                </c:pt>
                <c:pt idx="1370">
                  <c:v>22.833333333333332</c:v>
                </c:pt>
                <c:pt idx="1371">
                  <c:v>22.85</c:v>
                </c:pt>
                <c:pt idx="1372">
                  <c:v>22.866666666666667</c:v>
                </c:pt>
                <c:pt idx="1373">
                  <c:v>22.883333333333333</c:v>
                </c:pt>
                <c:pt idx="1374">
                  <c:v>22.9</c:v>
                </c:pt>
                <c:pt idx="1375">
                  <c:v>22.916666666666668</c:v>
                </c:pt>
                <c:pt idx="1376">
                  <c:v>22.933333333333334</c:v>
                </c:pt>
                <c:pt idx="1377">
                  <c:v>22.95</c:v>
                </c:pt>
                <c:pt idx="1378">
                  <c:v>22.966666666666665</c:v>
                </c:pt>
                <c:pt idx="1379">
                  <c:v>22.983333333333334</c:v>
                </c:pt>
                <c:pt idx="1380">
                  <c:v>23</c:v>
                </c:pt>
                <c:pt idx="1381">
                  <c:v>23.016666666666666</c:v>
                </c:pt>
                <c:pt idx="1382">
                  <c:v>23.033333333333335</c:v>
                </c:pt>
                <c:pt idx="1383">
                  <c:v>23.05</c:v>
                </c:pt>
                <c:pt idx="1384">
                  <c:v>23.066666666666666</c:v>
                </c:pt>
                <c:pt idx="1385">
                  <c:v>23.083333333333332</c:v>
                </c:pt>
                <c:pt idx="1386">
                  <c:v>23.1</c:v>
                </c:pt>
                <c:pt idx="1387">
                  <c:v>23.116666666666667</c:v>
                </c:pt>
                <c:pt idx="1388">
                  <c:v>23.133333333333333</c:v>
                </c:pt>
                <c:pt idx="1389">
                  <c:v>23.15</c:v>
                </c:pt>
                <c:pt idx="1390">
                  <c:v>23.166666666666668</c:v>
                </c:pt>
                <c:pt idx="1391">
                  <c:v>23.183333333333334</c:v>
                </c:pt>
                <c:pt idx="1392">
                  <c:v>23.2</c:v>
                </c:pt>
                <c:pt idx="1393">
                  <c:v>23.216666666666665</c:v>
                </c:pt>
                <c:pt idx="1394">
                  <c:v>23.233333333333334</c:v>
                </c:pt>
                <c:pt idx="1395">
                  <c:v>23.25</c:v>
                </c:pt>
                <c:pt idx="1396">
                  <c:v>23.266666666666666</c:v>
                </c:pt>
                <c:pt idx="1397">
                  <c:v>23.283333333333335</c:v>
                </c:pt>
                <c:pt idx="1398">
                  <c:v>23.3</c:v>
                </c:pt>
                <c:pt idx="1399">
                  <c:v>23.316666666666666</c:v>
                </c:pt>
                <c:pt idx="1400">
                  <c:v>23.333333333333332</c:v>
                </c:pt>
                <c:pt idx="1401">
                  <c:v>23.35</c:v>
                </c:pt>
                <c:pt idx="1402">
                  <c:v>23.366666666666667</c:v>
                </c:pt>
                <c:pt idx="1403">
                  <c:v>23.383333333333333</c:v>
                </c:pt>
                <c:pt idx="1404">
                  <c:v>23.4</c:v>
                </c:pt>
                <c:pt idx="1405">
                  <c:v>23.416666666666668</c:v>
                </c:pt>
                <c:pt idx="1406">
                  <c:v>23.433333333333334</c:v>
                </c:pt>
                <c:pt idx="1407">
                  <c:v>23.45</c:v>
                </c:pt>
                <c:pt idx="1408">
                  <c:v>23.466666666666665</c:v>
                </c:pt>
                <c:pt idx="1409">
                  <c:v>23.483333333333334</c:v>
                </c:pt>
                <c:pt idx="1410">
                  <c:v>23.5</c:v>
                </c:pt>
                <c:pt idx="1411">
                  <c:v>23.516666666666666</c:v>
                </c:pt>
                <c:pt idx="1412">
                  <c:v>23.533333333333335</c:v>
                </c:pt>
                <c:pt idx="1413">
                  <c:v>23.55</c:v>
                </c:pt>
                <c:pt idx="1414">
                  <c:v>23.566666666666666</c:v>
                </c:pt>
                <c:pt idx="1415">
                  <c:v>23.583333333333332</c:v>
                </c:pt>
                <c:pt idx="1416">
                  <c:v>23.6</c:v>
                </c:pt>
                <c:pt idx="1417">
                  <c:v>23.616666666666667</c:v>
                </c:pt>
                <c:pt idx="1418">
                  <c:v>23.633333333333333</c:v>
                </c:pt>
                <c:pt idx="1419">
                  <c:v>23.65</c:v>
                </c:pt>
                <c:pt idx="1420">
                  <c:v>23.666666666666668</c:v>
                </c:pt>
                <c:pt idx="1421">
                  <c:v>23.683333333333334</c:v>
                </c:pt>
                <c:pt idx="1422">
                  <c:v>23.7</c:v>
                </c:pt>
                <c:pt idx="1423">
                  <c:v>23.716666666666665</c:v>
                </c:pt>
                <c:pt idx="1424">
                  <c:v>23.733333333333334</c:v>
                </c:pt>
                <c:pt idx="1425">
                  <c:v>23.75</c:v>
                </c:pt>
                <c:pt idx="1426">
                  <c:v>23.766666666666666</c:v>
                </c:pt>
                <c:pt idx="1427">
                  <c:v>23.783333333333335</c:v>
                </c:pt>
                <c:pt idx="1428">
                  <c:v>23.8</c:v>
                </c:pt>
                <c:pt idx="1429">
                  <c:v>23.816666666666666</c:v>
                </c:pt>
                <c:pt idx="1430">
                  <c:v>23.833333333333332</c:v>
                </c:pt>
                <c:pt idx="1431">
                  <c:v>23.85</c:v>
                </c:pt>
                <c:pt idx="1432">
                  <c:v>23.866666666666667</c:v>
                </c:pt>
                <c:pt idx="1433">
                  <c:v>23.883333333333333</c:v>
                </c:pt>
                <c:pt idx="1434">
                  <c:v>23.9</c:v>
                </c:pt>
                <c:pt idx="1435">
                  <c:v>23.916666666666668</c:v>
                </c:pt>
                <c:pt idx="1436">
                  <c:v>23.933333333333334</c:v>
                </c:pt>
                <c:pt idx="1437">
                  <c:v>23.95</c:v>
                </c:pt>
                <c:pt idx="1438">
                  <c:v>23.966666666666665</c:v>
                </c:pt>
                <c:pt idx="1439">
                  <c:v>23.983333333333334</c:v>
                </c:pt>
                <c:pt idx="1440">
                  <c:v>24</c:v>
                </c:pt>
                <c:pt idx="1441">
                  <c:v>24.016666666666666</c:v>
                </c:pt>
                <c:pt idx="1442">
                  <c:v>24.033333333333335</c:v>
                </c:pt>
                <c:pt idx="1443">
                  <c:v>24.05</c:v>
                </c:pt>
                <c:pt idx="1444">
                  <c:v>24.066666666666666</c:v>
                </c:pt>
                <c:pt idx="1445">
                  <c:v>24.083333333333332</c:v>
                </c:pt>
                <c:pt idx="1446">
                  <c:v>24.1</c:v>
                </c:pt>
                <c:pt idx="1447">
                  <c:v>24.116666666666667</c:v>
                </c:pt>
                <c:pt idx="1448">
                  <c:v>24.133333333333333</c:v>
                </c:pt>
                <c:pt idx="1449">
                  <c:v>24.15</c:v>
                </c:pt>
                <c:pt idx="1450">
                  <c:v>24.166666666666668</c:v>
                </c:pt>
                <c:pt idx="1451">
                  <c:v>24.183333333333334</c:v>
                </c:pt>
                <c:pt idx="1452">
                  <c:v>24.2</c:v>
                </c:pt>
                <c:pt idx="1453">
                  <c:v>24.216666666666665</c:v>
                </c:pt>
                <c:pt idx="1454">
                  <c:v>24.233333333333334</c:v>
                </c:pt>
                <c:pt idx="1455">
                  <c:v>24.25</c:v>
                </c:pt>
                <c:pt idx="1456">
                  <c:v>24.266666666666666</c:v>
                </c:pt>
                <c:pt idx="1457">
                  <c:v>24.283333333333335</c:v>
                </c:pt>
                <c:pt idx="1458">
                  <c:v>24.3</c:v>
                </c:pt>
                <c:pt idx="1459">
                  <c:v>24.316666666666666</c:v>
                </c:pt>
                <c:pt idx="1460">
                  <c:v>24.333333333333332</c:v>
                </c:pt>
                <c:pt idx="1461">
                  <c:v>24.35</c:v>
                </c:pt>
                <c:pt idx="1462">
                  <c:v>24.366666666666667</c:v>
                </c:pt>
                <c:pt idx="1463">
                  <c:v>24.383333333333333</c:v>
                </c:pt>
                <c:pt idx="1464">
                  <c:v>24.4</c:v>
                </c:pt>
                <c:pt idx="1465">
                  <c:v>24.416666666666668</c:v>
                </c:pt>
                <c:pt idx="1466">
                  <c:v>24.433333333333334</c:v>
                </c:pt>
                <c:pt idx="1467">
                  <c:v>24.45</c:v>
                </c:pt>
                <c:pt idx="1468">
                  <c:v>24.466666666666665</c:v>
                </c:pt>
                <c:pt idx="1469">
                  <c:v>24.483333333333334</c:v>
                </c:pt>
                <c:pt idx="1470">
                  <c:v>24.5</c:v>
                </c:pt>
                <c:pt idx="1471">
                  <c:v>24.516666666666666</c:v>
                </c:pt>
                <c:pt idx="1472">
                  <c:v>24.533333333333335</c:v>
                </c:pt>
                <c:pt idx="1473">
                  <c:v>24.55</c:v>
                </c:pt>
                <c:pt idx="1474">
                  <c:v>24.566666666666666</c:v>
                </c:pt>
                <c:pt idx="1475">
                  <c:v>24.583333333333332</c:v>
                </c:pt>
                <c:pt idx="1476">
                  <c:v>24.6</c:v>
                </c:pt>
                <c:pt idx="1477">
                  <c:v>24.616666666666667</c:v>
                </c:pt>
                <c:pt idx="1478">
                  <c:v>24.633333333333333</c:v>
                </c:pt>
                <c:pt idx="1479">
                  <c:v>24.65</c:v>
                </c:pt>
                <c:pt idx="1480">
                  <c:v>24.666666666666668</c:v>
                </c:pt>
                <c:pt idx="1481">
                  <c:v>24.683333333333334</c:v>
                </c:pt>
                <c:pt idx="1482">
                  <c:v>24.7</c:v>
                </c:pt>
                <c:pt idx="1483">
                  <c:v>24.716666666666665</c:v>
                </c:pt>
                <c:pt idx="1484">
                  <c:v>24.733333333333334</c:v>
                </c:pt>
                <c:pt idx="1485">
                  <c:v>24.75</c:v>
                </c:pt>
                <c:pt idx="1486">
                  <c:v>24.766666666666666</c:v>
                </c:pt>
                <c:pt idx="1487">
                  <c:v>24.783333333333335</c:v>
                </c:pt>
                <c:pt idx="1488">
                  <c:v>24.8</c:v>
                </c:pt>
                <c:pt idx="1489">
                  <c:v>24.816666666666666</c:v>
                </c:pt>
                <c:pt idx="1490">
                  <c:v>24.833333333333332</c:v>
                </c:pt>
                <c:pt idx="1491">
                  <c:v>24.85</c:v>
                </c:pt>
                <c:pt idx="1492">
                  <c:v>24.866666666666667</c:v>
                </c:pt>
                <c:pt idx="1493">
                  <c:v>24.883333333333333</c:v>
                </c:pt>
                <c:pt idx="1494">
                  <c:v>24.9</c:v>
                </c:pt>
                <c:pt idx="1495">
                  <c:v>24.916666666666668</c:v>
                </c:pt>
                <c:pt idx="1496">
                  <c:v>24.933333333333334</c:v>
                </c:pt>
                <c:pt idx="1497">
                  <c:v>24.95</c:v>
                </c:pt>
                <c:pt idx="1498">
                  <c:v>24.966666666666665</c:v>
                </c:pt>
                <c:pt idx="1499">
                  <c:v>24.983333333333334</c:v>
                </c:pt>
                <c:pt idx="1500">
                  <c:v>25</c:v>
                </c:pt>
                <c:pt idx="1501">
                  <c:v>25.016666666666666</c:v>
                </c:pt>
                <c:pt idx="1502">
                  <c:v>25.033333333333335</c:v>
                </c:pt>
                <c:pt idx="1503">
                  <c:v>25.05</c:v>
                </c:pt>
                <c:pt idx="1504">
                  <c:v>25.066666666666666</c:v>
                </c:pt>
                <c:pt idx="1505">
                  <c:v>25.083333333333332</c:v>
                </c:pt>
                <c:pt idx="1506">
                  <c:v>25.1</c:v>
                </c:pt>
                <c:pt idx="1507">
                  <c:v>25.116666666666667</c:v>
                </c:pt>
                <c:pt idx="1508">
                  <c:v>25.133333333333333</c:v>
                </c:pt>
                <c:pt idx="1509">
                  <c:v>25.15</c:v>
                </c:pt>
                <c:pt idx="1510">
                  <c:v>25.166666666666668</c:v>
                </c:pt>
                <c:pt idx="1511">
                  <c:v>25.183333333333334</c:v>
                </c:pt>
                <c:pt idx="1512">
                  <c:v>25.2</c:v>
                </c:pt>
                <c:pt idx="1513">
                  <c:v>25.216666666666665</c:v>
                </c:pt>
                <c:pt idx="1514">
                  <c:v>25.233333333333334</c:v>
                </c:pt>
                <c:pt idx="1515">
                  <c:v>25.25</c:v>
                </c:pt>
                <c:pt idx="1516">
                  <c:v>25.266666666666666</c:v>
                </c:pt>
                <c:pt idx="1517">
                  <c:v>25.283333333333335</c:v>
                </c:pt>
                <c:pt idx="1518">
                  <c:v>25.3</c:v>
                </c:pt>
                <c:pt idx="1519">
                  <c:v>25.316666666666666</c:v>
                </c:pt>
                <c:pt idx="1520">
                  <c:v>25.333333333333332</c:v>
                </c:pt>
                <c:pt idx="1521">
                  <c:v>25.35</c:v>
                </c:pt>
                <c:pt idx="1522">
                  <c:v>25.366666666666667</c:v>
                </c:pt>
                <c:pt idx="1523">
                  <c:v>25.383333333333333</c:v>
                </c:pt>
                <c:pt idx="1524">
                  <c:v>25.4</c:v>
                </c:pt>
                <c:pt idx="1525">
                  <c:v>25.416666666666668</c:v>
                </c:pt>
                <c:pt idx="1526">
                  <c:v>25.433333333333334</c:v>
                </c:pt>
                <c:pt idx="1527">
                  <c:v>25.45</c:v>
                </c:pt>
                <c:pt idx="1528">
                  <c:v>25.466666666666665</c:v>
                </c:pt>
                <c:pt idx="1529">
                  <c:v>25.483333333333334</c:v>
                </c:pt>
                <c:pt idx="1530">
                  <c:v>25.5</c:v>
                </c:pt>
                <c:pt idx="1531">
                  <c:v>25.516666666666666</c:v>
                </c:pt>
                <c:pt idx="1532">
                  <c:v>25.533333333333335</c:v>
                </c:pt>
                <c:pt idx="1533">
                  <c:v>25.55</c:v>
                </c:pt>
                <c:pt idx="1534">
                  <c:v>25.566666666666666</c:v>
                </c:pt>
                <c:pt idx="1535">
                  <c:v>25.583333333333332</c:v>
                </c:pt>
                <c:pt idx="1536">
                  <c:v>25.6</c:v>
                </c:pt>
                <c:pt idx="1537">
                  <c:v>25.616666666666667</c:v>
                </c:pt>
                <c:pt idx="1538">
                  <c:v>25.633333333333333</c:v>
                </c:pt>
                <c:pt idx="1539">
                  <c:v>25.65</c:v>
                </c:pt>
                <c:pt idx="1540">
                  <c:v>25.666666666666668</c:v>
                </c:pt>
                <c:pt idx="1541">
                  <c:v>25.683333333333334</c:v>
                </c:pt>
                <c:pt idx="1542">
                  <c:v>25.7</c:v>
                </c:pt>
                <c:pt idx="1543">
                  <c:v>25.716666666666665</c:v>
                </c:pt>
                <c:pt idx="1544">
                  <c:v>25.733333333333334</c:v>
                </c:pt>
                <c:pt idx="1545">
                  <c:v>25.75</c:v>
                </c:pt>
                <c:pt idx="1546">
                  <c:v>25.766666666666666</c:v>
                </c:pt>
                <c:pt idx="1547">
                  <c:v>25.783333333333335</c:v>
                </c:pt>
                <c:pt idx="1548">
                  <c:v>25.8</c:v>
                </c:pt>
                <c:pt idx="1549">
                  <c:v>25.816666666666666</c:v>
                </c:pt>
                <c:pt idx="1550">
                  <c:v>25.833333333333332</c:v>
                </c:pt>
                <c:pt idx="1551">
                  <c:v>25.85</c:v>
                </c:pt>
                <c:pt idx="1552">
                  <c:v>25.866666666666667</c:v>
                </c:pt>
                <c:pt idx="1553">
                  <c:v>25.883333333333333</c:v>
                </c:pt>
                <c:pt idx="1554">
                  <c:v>25.9</c:v>
                </c:pt>
                <c:pt idx="1555">
                  <c:v>25.916666666666668</c:v>
                </c:pt>
                <c:pt idx="1556">
                  <c:v>25.933333333333334</c:v>
                </c:pt>
                <c:pt idx="1557">
                  <c:v>25.95</c:v>
                </c:pt>
                <c:pt idx="1558">
                  <c:v>25.966666666666665</c:v>
                </c:pt>
                <c:pt idx="1559">
                  <c:v>25.983333333333334</c:v>
                </c:pt>
                <c:pt idx="1560">
                  <c:v>26</c:v>
                </c:pt>
                <c:pt idx="1561">
                  <c:v>26.016666666666666</c:v>
                </c:pt>
                <c:pt idx="1562">
                  <c:v>26.033333333333335</c:v>
                </c:pt>
                <c:pt idx="1563">
                  <c:v>26.05</c:v>
                </c:pt>
                <c:pt idx="1564">
                  <c:v>26.066666666666666</c:v>
                </c:pt>
                <c:pt idx="1565">
                  <c:v>26.083333333333332</c:v>
                </c:pt>
                <c:pt idx="1566">
                  <c:v>26.1</c:v>
                </c:pt>
                <c:pt idx="1567">
                  <c:v>26.116666666666667</c:v>
                </c:pt>
                <c:pt idx="1568">
                  <c:v>26.133333333333333</c:v>
                </c:pt>
                <c:pt idx="1569">
                  <c:v>26.15</c:v>
                </c:pt>
                <c:pt idx="1570">
                  <c:v>26.166666666666668</c:v>
                </c:pt>
                <c:pt idx="1571">
                  <c:v>26.183333333333334</c:v>
                </c:pt>
                <c:pt idx="1572">
                  <c:v>26.2</c:v>
                </c:pt>
                <c:pt idx="1573">
                  <c:v>26.216666666666665</c:v>
                </c:pt>
                <c:pt idx="1574">
                  <c:v>26.233333333333334</c:v>
                </c:pt>
                <c:pt idx="1575">
                  <c:v>26.25</c:v>
                </c:pt>
                <c:pt idx="1576">
                  <c:v>26.266666666666666</c:v>
                </c:pt>
                <c:pt idx="1577">
                  <c:v>26.283333333333335</c:v>
                </c:pt>
                <c:pt idx="1578">
                  <c:v>26.3</c:v>
                </c:pt>
                <c:pt idx="1579">
                  <c:v>26.316666666666666</c:v>
                </c:pt>
                <c:pt idx="1580">
                  <c:v>26.333333333333332</c:v>
                </c:pt>
                <c:pt idx="1581">
                  <c:v>26.35</c:v>
                </c:pt>
                <c:pt idx="1582">
                  <c:v>26.366666666666667</c:v>
                </c:pt>
                <c:pt idx="1583">
                  <c:v>26.383333333333333</c:v>
                </c:pt>
                <c:pt idx="1584">
                  <c:v>26.4</c:v>
                </c:pt>
                <c:pt idx="1585">
                  <c:v>26.416666666666668</c:v>
                </c:pt>
                <c:pt idx="1586">
                  <c:v>26.433333333333334</c:v>
                </c:pt>
                <c:pt idx="1587">
                  <c:v>26.45</c:v>
                </c:pt>
                <c:pt idx="1588">
                  <c:v>26.466666666666665</c:v>
                </c:pt>
                <c:pt idx="1589">
                  <c:v>26.483333333333334</c:v>
                </c:pt>
                <c:pt idx="1590">
                  <c:v>26.5</c:v>
                </c:pt>
                <c:pt idx="1591">
                  <c:v>26.516666666666666</c:v>
                </c:pt>
                <c:pt idx="1592">
                  <c:v>26.533333333333335</c:v>
                </c:pt>
                <c:pt idx="1593">
                  <c:v>26.55</c:v>
                </c:pt>
                <c:pt idx="1594">
                  <c:v>26.566666666666666</c:v>
                </c:pt>
                <c:pt idx="1595">
                  <c:v>26.583333333333332</c:v>
                </c:pt>
                <c:pt idx="1596">
                  <c:v>26.6</c:v>
                </c:pt>
                <c:pt idx="1597">
                  <c:v>26.616666666666667</c:v>
                </c:pt>
                <c:pt idx="1598">
                  <c:v>26.633333333333333</c:v>
                </c:pt>
                <c:pt idx="1599">
                  <c:v>26.65</c:v>
                </c:pt>
                <c:pt idx="1600">
                  <c:v>26.666666666666668</c:v>
                </c:pt>
                <c:pt idx="1601">
                  <c:v>26.683333333333334</c:v>
                </c:pt>
                <c:pt idx="1602">
                  <c:v>26.7</c:v>
                </c:pt>
                <c:pt idx="1603">
                  <c:v>26.716666666666665</c:v>
                </c:pt>
                <c:pt idx="1604">
                  <c:v>26.733333333333334</c:v>
                </c:pt>
                <c:pt idx="1605">
                  <c:v>26.75</c:v>
                </c:pt>
                <c:pt idx="1606">
                  <c:v>26.766666666666666</c:v>
                </c:pt>
                <c:pt idx="1607">
                  <c:v>26.783333333333335</c:v>
                </c:pt>
                <c:pt idx="1608">
                  <c:v>26.8</c:v>
                </c:pt>
                <c:pt idx="1609">
                  <c:v>26.816666666666666</c:v>
                </c:pt>
                <c:pt idx="1610">
                  <c:v>26.833333333333332</c:v>
                </c:pt>
                <c:pt idx="1611">
                  <c:v>26.85</c:v>
                </c:pt>
                <c:pt idx="1612">
                  <c:v>26.866666666666667</c:v>
                </c:pt>
                <c:pt idx="1613">
                  <c:v>26.883333333333333</c:v>
                </c:pt>
                <c:pt idx="1614">
                  <c:v>26.9</c:v>
                </c:pt>
                <c:pt idx="1615">
                  <c:v>26.916666666666668</c:v>
                </c:pt>
                <c:pt idx="1616">
                  <c:v>26.933333333333334</c:v>
                </c:pt>
                <c:pt idx="1617">
                  <c:v>26.95</c:v>
                </c:pt>
                <c:pt idx="1618">
                  <c:v>26.966666666666665</c:v>
                </c:pt>
                <c:pt idx="1619">
                  <c:v>26.983333333333334</c:v>
                </c:pt>
                <c:pt idx="1620">
                  <c:v>27</c:v>
                </c:pt>
                <c:pt idx="1621">
                  <c:v>27.016666666666666</c:v>
                </c:pt>
                <c:pt idx="1622">
                  <c:v>27.033333333333335</c:v>
                </c:pt>
                <c:pt idx="1623">
                  <c:v>27.05</c:v>
                </c:pt>
                <c:pt idx="1624">
                  <c:v>27.066666666666666</c:v>
                </c:pt>
                <c:pt idx="1625">
                  <c:v>27.083333333333332</c:v>
                </c:pt>
                <c:pt idx="1626">
                  <c:v>27.1</c:v>
                </c:pt>
                <c:pt idx="1627">
                  <c:v>27.116666666666667</c:v>
                </c:pt>
                <c:pt idx="1628">
                  <c:v>27.133333333333333</c:v>
                </c:pt>
                <c:pt idx="1629">
                  <c:v>27.15</c:v>
                </c:pt>
                <c:pt idx="1630">
                  <c:v>27.166666666666668</c:v>
                </c:pt>
                <c:pt idx="1631">
                  <c:v>27.183333333333334</c:v>
                </c:pt>
                <c:pt idx="1632">
                  <c:v>27.2</c:v>
                </c:pt>
                <c:pt idx="1633">
                  <c:v>27.216666666666665</c:v>
                </c:pt>
                <c:pt idx="1634">
                  <c:v>27.233333333333334</c:v>
                </c:pt>
                <c:pt idx="1635">
                  <c:v>27.25</c:v>
                </c:pt>
                <c:pt idx="1636">
                  <c:v>27.266666666666666</c:v>
                </c:pt>
                <c:pt idx="1637">
                  <c:v>27.283333333333335</c:v>
                </c:pt>
                <c:pt idx="1638">
                  <c:v>27.3</c:v>
                </c:pt>
                <c:pt idx="1639">
                  <c:v>27.316666666666666</c:v>
                </c:pt>
                <c:pt idx="1640">
                  <c:v>27.333333333333332</c:v>
                </c:pt>
                <c:pt idx="1641">
                  <c:v>27.35</c:v>
                </c:pt>
                <c:pt idx="1642">
                  <c:v>27.366666666666667</c:v>
                </c:pt>
                <c:pt idx="1643">
                  <c:v>27.383333333333333</c:v>
                </c:pt>
                <c:pt idx="1644">
                  <c:v>27.4</c:v>
                </c:pt>
                <c:pt idx="1645">
                  <c:v>27.416666666666668</c:v>
                </c:pt>
                <c:pt idx="1646">
                  <c:v>27.433333333333334</c:v>
                </c:pt>
                <c:pt idx="1647">
                  <c:v>27.45</c:v>
                </c:pt>
                <c:pt idx="1648">
                  <c:v>27.466666666666665</c:v>
                </c:pt>
                <c:pt idx="1649">
                  <c:v>27.483333333333334</c:v>
                </c:pt>
                <c:pt idx="1650">
                  <c:v>27.5</c:v>
                </c:pt>
                <c:pt idx="1651">
                  <c:v>27.516666666666666</c:v>
                </c:pt>
                <c:pt idx="1652">
                  <c:v>27.533333333333335</c:v>
                </c:pt>
                <c:pt idx="1653">
                  <c:v>27.55</c:v>
                </c:pt>
                <c:pt idx="1654">
                  <c:v>27.566666666666666</c:v>
                </c:pt>
                <c:pt idx="1655">
                  <c:v>27.583333333333332</c:v>
                </c:pt>
                <c:pt idx="1656">
                  <c:v>27.6</c:v>
                </c:pt>
                <c:pt idx="1657">
                  <c:v>27.616666666666667</c:v>
                </c:pt>
                <c:pt idx="1658">
                  <c:v>27.633333333333333</c:v>
                </c:pt>
                <c:pt idx="1659">
                  <c:v>27.65</c:v>
                </c:pt>
                <c:pt idx="1660">
                  <c:v>27.666666666666668</c:v>
                </c:pt>
                <c:pt idx="1661">
                  <c:v>27.683333333333334</c:v>
                </c:pt>
                <c:pt idx="1662">
                  <c:v>27.7</c:v>
                </c:pt>
                <c:pt idx="1663">
                  <c:v>27.716666666666665</c:v>
                </c:pt>
                <c:pt idx="1664">
                  <c:v>27.733333333333334</c:v>
                </c:pt>
                <c:pt idx="1665">
                  <c:v>27.75</c:v>
                </c:pt>
                <c:pt idx="1666">
                  <c:v>27.766666666666666</c:v>
                </c:pt>
                <c:pt idx="1667">
                  <c:v>27.783333333333335</c:v>
                </c:pt>
                <c:pt idx="1668">
                  <c:v>27.8</c:v>
                </c:pt>
                <c:pt idx="1669">
                  <c:v>27.816666666666666</c:v>
                </c:pt>
                <c:pt idx="1670">
                  <c:v>27.833333333333332</c:v>
                </c:pt>
                <c:pt idx="1671">
                  <c:v>27.85</c:v>
                </c:pt>
                <c:pt idx="1672">
                  <c:v>27.866666666666667</c:v>
                </c:pt>
                <c:pt idx="1673">
                  <c:v>27.883333333333333</c:v>
                </c:pt>
                <c:pt idx="1674">
                  <c:v>27.9</c:v>
                </c:pt>
                <c:pt idx="1675">
                  <c:v>27.916666666666668</c:v>
                </c:pt>
                <c:pt idx="1676">
                  <c:v>27.933333333333334</c:v>
                </c:pt>
                <c:pt idx="1677">
                  <c:v>27.95</c:v>
                </c:pt>
                <c:pt idx="1678">
                  <c:v>27.966666666666665</c:v>
                </c:pt>
                <c:pt idx="1679">
                  <c:v>27.983333333333334</c:v>
                </c:pt>
                <c:pt idx="1680">
                  <c:v>28</c:v>
                </c:pt>
                <c:pt idx="1681">
                  <c:v>28.016666666666666</c:v>
                </c:pt>
                <c:pt idx="1682">
                  <c:v>28.033333333333335</c:v>
                </c:pt>
                <c:pt idx="1683">
                  <c:v>28.05</c:v>
                </c:pt>
                <c:pt idx="1684">
                  <c:v>28.066666666666666</c:v>
                </c:pt>
                <c:pt idx="1685">
                  <c:v>28.083333333333332</c:v>
                </c:pt>
                <c:pt idx="1686">
                  <c:v>28.1</c:v>
                </c:pt>
                <c:pt idx="1687">
                  <c:v>28.116666666666667</c:v>
                </c:pt>
                <c:pt idx="1688">
                  <c:v>28.133333333333333</c:v>
                </c:pt>
                <c:pt idx="1689">
                  <c:v>28.15</c:v>
                </c:pt>
                <c:pt idx="1690">
                  <c:v>28.166666666666668</c:v>
                </c:pt>
                <c:pt idx="1691">
                  <c:v>28.183333333333334</c:v>
                </c:pt>
                <c:pt idx="1692">
                  <c:v>28.2</c:v>
                </c:pt>
                <c:pt idx="1693">
                  <c:v>28.216666666666665</c:v>
                </c:pt>
                <c:pt idx="1694">
                  <c:v>28.233333333333334</c:v>
                </c:pt>
                <c:pt idx="1695">
                  <c:v>28.25</c:v>
                </c:pt>
                <c:pt idx="1696">
                  <c:v>28.266666666666666</c:v>
                </c:pt>
                <c:pt idx="1697">
                  <c:v>28.283333333333335</c:v>
                </c:pt>
                <c:pt idx="1698">
                  <c:v>28.3</c:v>
                </c:pt>
                <c:pt idx="1699">
                  <c:v>28.316666666666666</c:v>
                </c:pt>
                <c:pt idx="1700">
                  <c:v>28.333333333333332</c:v>
                </c:pt>
                <c:pt idx="1701">
                  <c:v>28.35</c:v>
                </c:pt>
                <c:pt idx="1702">
                  <c:v>28.366666666666667</c:v>
                </c:pt>
                <c:pt idx="1703">
                  <c:v>28.383333333333333</c:v>
                </c:pt>
                <c:pt idx="1704">
                  <c:v>28.4</c:v>
                </c:pt>
                <c:pt idx="1705">
                  <c:v>28.416666666666668</c:v>
                </c:pt>
                <c:pt idx="1706">
                  <c:v>28.433333333333334</c:v>
                </c:pt>
                <c:pt idx="1707">
                  <c:v>28.45</c:v>
                </c:pt>
                <c:pt idx="1708">
                  <c:v>28.466666666666665</c:v>
                </c:pt>
                <c:pt idx="1709">
                  <c:v>28.483333333333334</c:v>
                </c:pt>
                <c:pt idx="1710">
                  <c:v>28.5</c:v>
                </c:pt>
                <c:pt idx="1711">
                  <c:v>28.516666666666666</c:v>
                </c:pt>
                <c:pt idx="1712">
                  <c:v>28.533333333333335</c:v>
                </c:pt>
                <c:pt idx="1713">
                  <c:v>28.55</c:v>
                </c:pt>
                <c:pt idx="1714">
                  <c:v>28.566666666666666</c:v>
                </c:pt>
                <c:pt idx="1715">
                  <c:v>28.583333333333332</c:v>
                </c:pt>
                <c:pt idx="1716">
                  <c:v>28.6</c:v>
                </c:pt>
                <c:pt idx="1717">
                  <c:v>28.616666666666667</c:v>
                </c:pt>
                <c:pt idx="1718">
                  <c:v>28.633333333333333</c:v>
                </c:pt>
                <c:pt idx="1719">
                  <c:v>28.65</c:v>
                </c:pt>
                <c:pt idx="1720">
                  <c:v>28.666666666666668</c:v>
                </c:pt>
                <c:pt idx="1721">
                  <c:v>28.683333333333334</c:v>
                </c:pt>
                <c:pt idx="1722">
                  <c:v>28.7</c:v>
                </c:pt>
                <c:pt idx="1723">
                  <c:v>28.716666666666665</c:v>
                </c:pt>
                <c:pt idx="1724">
                  <c:v>28.733333333333334</c:v>
                </c:pt>
                <c:pt idx="1725">
                  <c:v>28.75</c:v>
                </c:pt>
                <c:pt idx="1726">
                  <c:v>28.766666666666666</c:v>
                </c:pt>
                <c:pt idx="1727">
                  <c:v>28.783333333333335</c:v>
                </c:pt>
                <c:pt idx="1728">
                  <c:v>28.8</c:v>
                </c:pt>
                <c:pt idx="1729">
                  <c:v>28.816666666666666</c:v>
                </c:pt>
                <c:pt idx="1730">
                  <c:v>28.833333333333332</c:v>
                </c:pt>
                <c:pt idx="1731">
                  <c:v>28.85</c:v>
                </c:pt>
                <c:pt idx="1732">
                  <c:v>28.866666666666667</c:v>
                </c:pt>
                <c:pt idx="1733">
                  <c:v>28.883333333333333</c:v>
                </c:pt>
                <c:pt idx="1734">
                  <c:v>28.9</c:v>
                </c:pt>
                <c:pt idx="1735">
                  <c:v>28.916666666666668</c:v>
                </c:pt>
                <c:pt idx="1736">
                  <c:v>28.933333333333334</c:v>
                </c:pt>
                <c:pt idx="1737">
                  <c:v>28.95</c:v>
                </c:pt>
                <c:pt idx="1738">
                  <c:v>28.966666666666665</c:v>
                </c:pt>
                <c:pt idx="1739">
                  <c:v>28.983333333333334</c:v>
                </c:pt>
                <c:pt idx="1740">
                  <c:v>29</c:v>
                </c:pt>
                <c:pt idx="1741">
                  <c:v>29.016666666666666</c:v>
                </c:pt>
                <c:pt idx="1742">
                  <c:v>29.033333333333335</c:v>
                </c:pt>
                <c:pt idx="1743">
                  <c:v>29.05</c:v>
                </c:pt>
                <c:pt idx="1744">
                  <c:v>29.066666666666666</c:v>
                </c:pt>
                <c:pt idx="1745">
                  <c:v>29.083333333333332</c:v>
                </c:pt>
                <c:pt idx="1746">
                  <c:v>29.1</c:v>
                </c:pt>
                <c:pt idx="1747">
                  <c:v>29.116666666666667</c:v>
                </c:pt>
                <c:pt idx="1748">
                  <c:v>29.133333333333333</c:v>
                </c:pt>
                <c:pt idx="1749">
                  <c:v>29.15</c:v>
                </c:pt>
                <c:pt idx="1750">
                  <c:v>29.166666666666668</c:v>
                </c:pt>
                <c:pt idx="1751">
                  <c:v>29.183333333333334</c:v>
                </c:pt>
                <c:pt idx="1752">
                  <c:v>29.2</c:v>
                </c:pt>
                <c:pt idx="1753">
                  <c:v>29.216666666666665</c:v>
                </c:pt>
                <c:pt idx="1754">
                  <c:v>29.233333333333334</c:v>
                </c:pt>
                <c:pt idx="1755">
                  <c:v>29.25</c:v>
                </c:pt>
                <c:pt idx="1756">
                  <c:v>29.266666666666666</c:v>
                </c:pt>
                <c:pt idx="1757">
                  <c:v>29.283333333333335</c:v>
                </c:pt>
                <c:pt idx="1758">
                  <c:v>29.3</c:v>
                </c:pt>
                <c:pt idx="1759">
                  <c:v>29.316666666666666</c:v>
                </c:pt>
                <c:pt idx="1760">
                  <c:v>29.333333333333332</c:v>
                </c:pt>
                <c:pt idx="1761">
                  <c:v>29.35</c:v>
                </c:pt>
                <c:pt idx="1762">
                  <c:v>29.366666666666667</c:v>
                </c:pt>
                <c:pt idx="1763">
                  <c:v>29.383333333333333</c:v>
                </c:pt>
                <c:pt idx="1764">
                  <c:v>29.4</c:v>
                </c:pt>
                <c:pt idx="1765">
                  <c:v>29.416666666666668</c:v>
                </c:pt>
                <c:pt idx="1766">
                  <c:v>29.433333333333334</c:v>
                </c:pt>
                <c:pt idx="1767">
                  <c:v>29.45</c:v>
                </c:pt>
                <c:pt idx="1768">
                  <c:v>29.466666666666665</c:v>
                </c:pt>
                <c:pt idx="1769">
                  <c:v>29.483333333333334</c:v>
                </c:pt>
                <c:pt idx="1770">
                  <c:v>29.5</c:v>
                </c:pt>
                <c:pt idx="1771">
                  <c:v>29.516666666666666</c:v>
                </c:pt>
                <c:pt idx="1772">
                  <c:v>29.533333333333335</c:v>
                </c:pt>
                <c:pt idx="1773">
                  <c:v>29.55</c:v>
                </c:pt>
                <c:pt idx="1774">
                  <c:v>29.566666666666666</c:v>
                </c:pt>
                <c:pt idx="1775">
                  <c:v>29.583333333333332</c:v>
                </c:pt>
                <c:pt idx="1776">
                  <c:v>29.6</c:v>
                </c:pt>
                <c:pt idx="1777">
                  <c:v>29.616666666666667</c:v>
                </c:pt>
                <c:pt idx="1778">
                  <c:v>29.633333333333333</c:v>
                </c:pt>
                <c:pt idx="1779">
                  <c:v>29.65</c:v>
                </c:pt>
                <c:pt idx="1780">
                  <c:v>29.666666666666668</c:v>
                </c:pt>
                <c:pt idx="1781">
                  <c:v>29.683333333333334</c:v>
                </c:pt>
                <c:pt idx="1782">
                  <c:v>29.7</c:v>
                </c:pt>
                <c:pt idx="1783">
                  <c:v>29.716666666666665</c:v>
                </c:pt>
                <c:pt idx="1784">
                  <c:v>29.733333333333334</c:v>
                </c:pt>
                <c:pt idx="1785">
                  <c:v>29.75</c:v>
                </c:pt>
                <c:pt idx="1786">
                  <c:v>29.766666666666666</c:v>
                </c:pt>
                <c:pt idx="1787">
                  <c:v>29.783333333333335</c:v>
                </c:pt>
                <c:pt idx="1788">
                  <c:v>29.8</c:v>
                </c:pt>
                <c:pt idx="1789">
                  <c:v>29.816666666666666</c:v>
                </c:pt>
                <c:pt idx="1790">
                  <c:v>29.833333333333332</c:v>
                </c:pt>
                <c:pt idx="1791">
                  <c:v>29.85</c:v>
                </c:pt>
                <c:pt idx="1792">
                  <c:v>29.866666666666667</c:v>
                </c:pt>
                <c:pt idx="1793">
                  <c:v>29.883333333333333</c:v>
                </c:pt>
                <c:pt idx="1794">
                  <c:v>29.9</c:v>
                </c:pt>
                <c:pt idx="1795">
                  <c:v>29.916666666666668</c:v>
                </c:pt>
                <c:pt idx="1796">
                  <c:v>29.933333333333334</c:v>
                </c:pt>
                <c:pt idx="1797">
                  <c:v>29.95</c:v>
                </c:pt>
                <c:pt idx="1798">
                  <c:v>29.966666666666665</c:v>
                </c:pt>
                <c:pt idx="1799">
                  <c:v>29.983333333333334</c:v>
                </c:pt>
                <c:pt idx="1800">
                  <c:v>30</c:v>
                </c:pt>
                <c:pt idx="1801">
                  <c:v>30.016666666666666</c:v>
                </c:pt>
                <c:pt idx="1802">
                  <c:v>30.033333333333335</c:v>
                </c:pt>
                <c:pt idx="1803">
                  <c:v>30.05</c:v>
                </c:pt>
                <c:pt idx="1804">
                  <c:v>30.066666666666666</c:v>
                </c:pt>
                <c:pt idx="1805">
                  <c:v>30.083333333333332</c:v>
                </c:pt>
                <c:pt idx="1806">
                  <c:v>30.1</c:v>
                </c:pt>
                <c:pt idx="1807">
                  <c:v>30.116666666666667</c:v>
                </c:pt>
                <c:pt idx="1808">
                  <c:v>30.133333333333333</c:v>
                </c:pt>
                <c:pt idx="1809">
                  <c:v>30.15</c:v>
                </c:pt>
                <c:pt idx="1810">
                  <c:v>30.166666666666668</c:v>
                </c:pt>
                <c:pt idx="1811">
                  <c:v>30.183333333333334</c:v>
                </c:pt>
                <c:pt idx="1812">
                  <c:v>30.2</c:v>
                </c:pt>
                <c:pt idx="1813">
                  <c:v>30.216666666666665</c:v>
                </c:pt>
                <c:pt idx="1814">
                  <c:v>30.233333333333334</c:v>
                </c:pt>
                <c:pt idx="1815">
                  <c:v>30.25</c:v>
                </c:pt>
                <c:pt idx="1816">
                  <c:v>30.266666666666666</c:v>
                </c:pt>
                <c:pt idx="1817">
                  <c:v>30.283333333333335</c:v>
                </c:pt>
                <c:pt idx="1818">
                  <c:v>30.3</c:v>
                </c:pt>
                <c:pt idx="1819">
                  <c:v>30.316666666666666</c:v>
                </c:pt>
                <c:pt idx="1820">
                  <c:v>30.333333333333332</c:v>
                </c:pt>
                <c:pt idx="1821">
                  <c:v>30.35</c:v>
                </c:pt>
                <c:pt idx="1822">
                  <c:v>30.366666666666667</c:v>
                </c:pt>
                <c:pt idx="1823">
                  <c:v>30.383333333333333</c:v>
                </c:pt>
                <c:pt idx="1824">
                  <c:v>30.4</c:v>
                </c:pt>
                <c:pt idx="1825">
                  <c:v>30.416666666666668</c:v>
                </c:pt>
                <c:pt idx="1826">
                  <c:v>30.433333333333334</c:v>
                </c:pt>
                <c:pt idx="1827">
                  <c:v>30.45</c:v>
                </c:pt>
                <c:pt idx="1828">
                  <c:v>30.466666666666665</c:v>
                </c:pt>
                <c:pt idx="1829">
                  <c:v>30.483333333333334</c:v>
                </c:pt>
                <c:pt idx="1830">
                  <c:v>30.5</c:v>
                </c:pt>
                <c:pt idx="1831">
                  <c:v>30.516666666666666</c:v>
                </c:pt>
                <c:pt idx="1832">
                  <c:v>30.533333333333335</c:v>
                </c:pt>
                <c:pt idx="1833">
                  <c:v>30.55</c:v>
                </c:pt>
                <c:pt idx="1834">
                  <c:v>30.566666666666666</c:v>
                </c:pt>
                <c:pt idx="1835">
                  <c:v>30.583333333333332</c:v>
                </c:pt>
                <c:pt idx="1836">
                  <c:v>30.6</c:v>
                </c:pt>
                <c:pt idx="1837">
                  <c:v>30.616666666666667</c:v>
                </c:pt>
                <c:pt idx="1838">
                  <c:v>30.633333333333333</c:v>
                </c:pt>
                <c:pt idx="1839">
                  <c:v>30.65</c:v>
                </c:pt>
                <c:pt idx="1840">
                  <c:v>30.666666666666668</c:v>
                </c:pt>
                <c:pt idx="1841">
                  <c:v>30.683333333333334</c:v>
                </c:pt>
                <c:pt idx="1842">
                  <c:v>30.7</c:v>
                </c:pt>
                <c:pt idx="1843">
                  <c:v>30.716666666666665</c:v>
                </c:pt>
                <c:pt idx="1844">
                  <c:v>30.733333333333334</c:v>
                </c:pt>
                <c:pt idx="1845">
                  <c:v>30.75</c:v>
                </c:pt>
                <c:pt idx="1846">
                  <c:v>30.766666666666666</c:v>
                </c:pt>
                <c:pt idx="1847">
                  <c:v>30.783333333333335</c:v>
                </c:pt>
                <c:pt idx="1848">
                  <c:v>30.8</c:v>
                </c:pt>
                <c:pt idx="1849">
                  <c:v>30.816666666666666</c:v>
                </c:pt>
                <c:pt idx="1850">
                  <c:v>30.833333333333332</c:v>
                </c:pt>
                <c:pt idx="1851">
                  <c:v>30.85</c:v>
                </c:pt>
                <c:pt idx="1852">
                  <c:v>30.866666666666667</c:v>
                </c:pt>
                <c:pt idx="1853">
                  <c:v>30.883333333333333</c:v>
                </c:pt>
                <c:pt idx="1854">
                  <c:v>30.9</c:v>
                </c:pt>
                <c:pt idx="1855">
                  <c:v>30.916666666666668</c:v>
                </c:pt>
                <c:pt idx="1856">
                  <c:v>30.933333333333334</c:v>
                </c:pt>
                <c:pt idx="1857">
                  <c:v>30.95</c:v>
                </c:pt>
                <c:pt idx="1858">
                  <c:v>30.966666666666665</c:v>
                </c:pt>
                <c:pt idx="1859">
                  <c:v>30.983333333333334</c:v>
                </c:pt>
                <c:pt idx="1860">
                  <c:v>31</c:v>
                </c:pt>
                <c:pt idx="1861">
                  <c:v>31.016666666666666</c:v>
                </c:pt>
                <c:pt idx="1862">
                  <c:v>31.033333333333335</c:v>
                </c:pt>
                <c:pt idx="1863">
                  <c:v>31.05</c:v>
                </c:pt>
                <c:pt idx="1864">
                  <c:v>31.066666666666666</c:v>
                </c:pt>
                <c:pt idx="1865">
                  <c:v>31.083333333333332</c:v>
                </c:pt>
                <c:pt idx="1866">
                  <c:v>31.1</c:v>
                </c:pt>
                <c:pt idx="1867">
                  <c:v>31.116666666666667</c:v>
                </c:pt>
                <c:pt idx="1868">
                  <c:v>31.133333333333333</c:v>
                </c:pt>
                <c:pt idx="1869">
                  <c:v>31.15</c:v>
                </c:pt>
                <c:pt idx="1870">
                  <c:v>31.166666666666668</c:v>
                </c:pt>
                <c:pt idx="1871">
                  <c:v>31.183333333333334</c:v>
                </c:pt>
                <c:pt idx="1872">
                  <c:v>31.2</c:v>
                </c:pt>
                <c:pt idx="1873">
                  <c:v>31.216666666666665</c:v>
                </c:pt>
                <c:pt idx="1874">
                  <c:v>31.233333333333334</c:v>
                </c:pt>
                <c:pt idx="1875">
                  <c:v>31.25</c:v>
                </c:pt>
                <c:pt idx="1876">
                  <c:v>31.266666666666666</c:v>
                </c:pt>
                <c:pt idx="1877">
                  <c:v>31.283333333333335</c:v>
                </c:pt>
                <c:pt idx="1878">
                  <c:v>31.3</c:v>
                </c:pt>
                <c:pt idx="1879">
                  <c:v>31.316666666666666</c:v>
                </c:pt>
                <c:pt idx="1880">
                  <c:v>31.333333333333332</c:v>
                </c:pt>
                <c:pt idx="1881">
                  <c:v>31.35</c:v>
                </c:pt>
                <c:pt idx="1882">
                  <c:v>31.366666666666667</c:v>
                </c:pt>
                <c:pt idx="1883">
                  <c:v>31.383333333333333</c:v>
                </c:pt>
                <c:pt idx="1884">
                  <c:v>31.4</c:v>
                </c:pt>
                <c:pt idx="1885">
                  <c:v>31.416666666666668</c:v>
                </c:pt>
                <c:pt idx="1886">
                  <c:v>31.433333333333334</c:v>
                </c:pt>
                <c:pt idx="1887">
                  <c:v>31.45</c:v>
                </c:pt>
                <c:pt idx="1888">
                  <c:v>31.466666666666665</c:v>
                </c:pt>
                <c:pt idx="1889">
                  <c:v>31.483333333333334</c:v>
                </c:pt>
                <c:pt idx="1890">
                  <c:v>31.5</c:v>
                </c:pt>
                <c:pt idx="1891">
                  <c:v>31.516666666666666</c:v>
                </c:pt>
                <c:pt idx="1892">
                  <c:v>31.533333333333335</c:v>
                </c:pt>
                <c:pt idx="1893">
                  <c:v>31.55</c:v>
                </c:pt>
                <c:pt idx="1894">
                  <c:v>31.566666666666666</c:v>
                </c:pt>
                <c:pt idx="1895">
                  <c:v>31.583333333333332</c:v>
                </c:pt>
                <c:pt idx="1896">
                  <c:v>31.6</c:v>
                </c:pt>
                <c:pt idx="1897">
                  <c:v>31.616666666666667</c:v>
                </c:pt>
                <c:pt idx="1898">
                  <c:v>31.633333333333333</c:v>
                </c:pt>
                <c:pt idx="1899">
                  <c:v>31.65</c:v>
                </c:pt>
                <c:pt idx="1900">
                  <c:v>31.666666666666668</c:v>
                </c:pt>
                <c:pt idx="1901">
                  <c:v>31.683333333333334</c:v>
                </c:pt>
                <c:pt idx="1902">
                  <c:v>31.7</c:v>
                </c:pt>
                <c:pt idx="1903">
                  <c:v>31.716666666666665</c:v>
                </c:pt>
                <c:pt idx="1904">
                  <c:v>31.733333333333334</c:v>
                </c:pt>
                <c:pt idx="1905">
                  <c:v>31.75</c:v>
                </c:pt>
                <c:pt idx="1906">
                  <c:v>31.766666666666666</c:v>
                </c:pt>
                <c:pt idx="1907">
                  <c:v>31.783333333333335</c:v>
                </c:pt>
                <c:pt idx="1908">
                  <c:v>31.8</c:v>
                </c:pt>
                <c:pt idx="1909">
                  <c:v>31.816666666666666</c:v>
                </c:pt>
                <c:pt idx="1910">
                  <c:v>31.833333333333332</c:v>
                </c:pt>
                <c:pt idx="1911">
                  <c:v>31.85</c:v>
                </c:pt>
                <c:pt idx="1912">
                  <c:v>31.866666666666667</c:v>
                </c:pt>
                <c:pt idx="1913">
                  <c:v>31.883333333333333</c:v>
                </c:pt>
                <c:pt idx="1914">
                  <c:v>31.9</c:v>
                </c:pt>
                <c:pt idx="1915">
                  <c:v>31.916666666666668</c:v>
                </c:pt>
                <c:pt idx="1916">
                  <c:v>31.933333333333334</c:v>
                </c:pt>
                <c:pt idx="1917">
                  <c:v>31.95</c:v>
                </c:pt>
                <c:pt idx="1918">
                  <c:v>31.966666666666665</c:v>
                </c:pt>
                <c:pt idx="1919">
                  <c:v>31.983333333333334</c:v>
                </c:pt>
                <c:pt idx="1920">
                  <c:v>32</c:v>
                </c:pt>
                <c:pt idx="1921">
                  <c:v>32.016666666666666</c:v>
                </c:pt>
                <c:pt idx="1922">
                  <c:v>32.033333333333331</c:v>
                </c:pt>
                <c:pt idx="1923">
                  <c:v>32.049999999999997</c:v>
                </c:pt>
                <c:pt idx="1924">
                  <c:v>32.06666666666667</c:v>
                </c:pt>
                <c:pt idx="1925">
                  <c:v>32.083333333333336</c:v>
                </c:pt>
                <c:pt idx="1926">
                  <c:v>32.1</c:v>
                </c:pt>
                <c:pt idx="1927">
                  <c:v>32.116666666666667</c:v>
                </c:pt>
                <c:pt idx="1928">
                  <c:v>32.133333333333333</c:v>
                </c:pt>
                <c:pt idx="1929">
                  <c:v>32.15</c:v>
                </c:pt>
                <c:pt idx="1930">
                  <c:v>32.166666666666664</c:v>
                </c:pt>
                <c:pt idx="1931">
                  <c:v>32.18333333333333</c:v>
                </c:pt>
                <c:pt idx="1932">
                  <c:v>32.200000000000003</c:v>
                </c:pt>
                <c:pt idx="1933">
                  <c:v>32.216666666666669</c:v>
                </c:pt>
                <c:pt idx="1934">
                  <c:v>32.233333333333334</c:v>
                </c:pt>
                <c:pt idx="1935">
                  <c:v>32.25</c:v>
                </c:pt>
                <c:pt idx="1936">
                  <c:v>32.266666666666666</c:v>
                </c:pt>
                <c:pt idx="1937">
                  <c:v>32.283333333333331</c:v>
                </c:pt>
                <c:pt idx="1938">
                  <c:v>32.299999999999997</c:v>
                </c:pt>
                <c:pt idx="1939">
                  <c:v>32.31666666666667</c:v>
                </c:pt>
                <c:pt idx="1940">
                  <c:v>32.333333333333336</c:v>
                </c:pt>
                <c:pt idx="1941">
                  <c:v>32.35</c:v>
                </c:pt>
                <c:pt idx="1942">
                  <c:v>32.366666666666667</c:v>
                </c:pt>
                <c:pt idx="1943">
                  <c:v>32.383333333333333</c:v>
                </c:pt>
                <c:pt idx="1944">
                  <c:v>32.4</c:v>
                </c:pt>
                <c:pt idx="1945">
                  <c:v>32.416666666666664</c:v>
                </c:pt>
                <c:pt idx="1946">
                  <c:v>32.43333333333333</c:v>
                </c:pt>
                <c:pt idx="1947">
                  <c:v>32.450000000000003</c:v>
                </c:pt>
                <c:pt idx="1948">
                  <c:v>32.466666666666669</c:v>
                </c:pt>
                <c:pt idx="1949">
                  <c:v>32.483333333333334</c:v>
                </c:pt>
                <c:pt idx="1950">
                  <c:v>32.5</c:v>
                </c:pt>
                <c:pt idx="1951">
                  <c:v>32.516666666666666</c:v>
                </c:pt>
                <c:pt idx="1952">
                  <c:v>32.533333333333331</c:v>
                </c:pt>
                <c:pt idx="1953">
                  <c:v>32.549999999999997</c:v>
                </c:pt>
                <c:pt idx="1954">
                  <c:v>32.56666666666667</c:v>
                </c:pt>
                <c:pt idx="1955">
                  <c:v>32.583333333333336</c:v>
                </c:pt>
                <c:pt idx="1956">
                  <c:v>32.6</c:v>
                </c:pt>
                <c:pt idx="1957">
                  <c:v>32.616666666666667</c:v>
                </c:pt>
                <c:pt idx="1958">
                  <c:v>32.633333333333333</c:v>
                </c:pt>
                <c:pt idx="1959">
                  <c:v>32.65</c:v>
                </c:pt>
                <c:pt idx="1960">
                  <c:v>32.666666666666664</c:v>
                </c:pt>
                <c:pt idx="1961">
                  <c:v>32.68333333333333</c:v>
                </c:pt>
                <c:pt idx="1962">
                  <c:v>32.700000000000003</c:v>
                </c:pt>
                <c:pt idx="1963">
                  <c:v>32.716666666666669</c:v>
                </c:pt>
                <c:pt idx="1964">
                  <c:v>32.733333333333334</c:v>
                </c:pt>
                <c:pt idx="1965">
                  <c:v>32.75</c:v>
                </c:pt>
                <c:pt idx="1966">
                  <c:v>32.766666666666666</c:v>
                </c:pt>
                <c:pt idx="1967">
                  <c:v>32.783333333333331</c:v>
                </c:pt>
                <c:pt idx="1968">
                  <c:v>32.799999999999997</c:v>
                </c:pt>
                <c:pt idx="1969">
                  <c:v>32.81666666666667</c:v>
                </c:pt>
                <c:pt idx="1970">
                  <c:v>32.833333333333336</c:v>
                </c:pt>
                <c:pt idx="1971">
                  <c:v>32.85</c:v>
                </c:pt>
                <c:pt idx="1972">
                  <c:v>32.866666666666667</c:v>
                </c:pt>
                <c:pt idx="1973">
                  <c:v>32.883333333333333</c:v>
                </c:pt>
                <c:pt idx="1974">
                  <c:v>32.9</c:v>
                </c:pt>
                <c:pt idx="1975">
                  <c:v>32.916666666666664</c:v>
                </c:pt>
                <c:pt idx="1976">
                  <c:v>32.93333333333333</c:v>
                </c:pt>
                <c:pt idx="1977">
                  <c:v>32.950000000000003</c:v>
                </c:pt>
                <c:pt idx="1978">
                  <c:v>32.966666666666669</c:v>
                </c:pt>
                <c:pt idx="1979">
                  <c:v>32.983333333333334</c:v>
                </c:pt>
                <c:pt idx="1980">
                  <c:v>33</c:v>
                </c:pt>
                <c:pt idx="1981">
                  <c:v>33.016666666666666</c:v>
                </c:pt>
                <c:pt idx="1982">
                  <c:v>33.033333333333331</c:v>
                </c:pt>
                <c:pt idx="1983">
                  <c:v>33.049999999999997</c:v>
                </c:pt>
                <c:pt idx="1984">
                  <c:v>33.06666666666667</c:v>
                </c:pt>
                <c:pt idx="1985">
                  <c:v>33.083333333333336</c:v>
                </c:pt>
                <c:pt idx="1986">
                  <c:v>33.1</c:v>
                </c:pt>
                <c:pt idx="1987">
                  <c:v>33.116666666666667</c:v>
                </c:pt>
                <c:pt idx="1988">
                  <c:v>33.133333333333333</c:v>
                </c:pt>
                <c:pt idx="1989">
                  <c:v>33.15</c:v>
                </c:pt>
                <c:pt idx="1990">
                  <c:v>33.166666666666664</c:v>
                </c:pt>
                <c:pt idx="1991">
                  <c:v>33.18333333333333</c:v>
                </c:pt>
                <c:pt idx="1992">
                  <c:v>33.200000000000003</c:v>
                </c:pt>
                <c:pt idx="1993">
                  <c:v>33.216666666666669</c:v>
                </c:pt>
                <c:pt idx="1994">
                  <c:v>33.233333333333334</c:v>
                </c:pt>
                <c:pt idx="1995">
                  <c:v>33.25</c:v>
                </c:pt>
                <c:pt idx="1996">
                  <c:v>33.266666666666666</c:v>
                </c:pt>
                <c:pt idx="1997">
                  <c:v>33.283333333333331</c:v>
                </c:pt>
                <c:pt idx="1998">
                  <c:v>33.299999999999997</c:v>
                </c:pt>
                <c:pt idx="1999">
                  <c:v>33.31666666666667</c:v>
                </c:pt>
                <c:pt idx="2000">
                  <c:v>33.333333333333336</c:v>
                </c:pt>
                <c:pt idx="2001">
                  <c:v>33.35</c:v>
                </c:pt>
                <c:pt idx="2002">
                  <c:v>33.366666666666667</c:v>
                </c:pt>
                <c:pt idx="2003">
                  <c:v>33.383333333333333</c:v>
                </c:pt>
                <c:pt idx="2004">
                  <c:v>33.4</c:v>
                </c:pt>
                <c:pt idx="2005">
                  <c:v>33.416666666666664</c:v>
                </c:pt>
                <c:pt idx="2006">
                  <c:v>33.43333333333333</c:v>
                </c:pt>
                <c:pt idx="2007">
                  <c:v>33.450000000000003</c:v>
                </c:pt>
                <c:pt idx="2008">
                  <c:v>33.466666666666669</c:v>
                </c:pt>
                <c:pt idx="2009">
                  <c:v>33.483333333333334</c:v>
                </c:pt>
                <c:pt idx="2010">
                  <c:v>33.5</c:v>
                </c:pt>
                <c:pt idx="2011">
                  <c:v>33.516666666666666</c:v>
                </c:pt>
                <c:pt idx="2012">
                  <c:v>33.533333333333331</c:v>
                </c:pt>
                <c:pt idx="2013">
                  <c:v>33.549999999999997</c:v>
                </c:pt>
                <c:pt idx="2014">
                  <c:v>33.56666666666667</c:v>
                </c:pt>
                <c:pt idx="2015">
                  <c:v>33.583333333333336</c:v>
                </c:pt>
                <c:pt idx="2016">
                  <c:v>33.6</c:v>
                </c:pt>
                <c:pt idx="2017">
                  <c:v>33.616666666666667</c:v>
                </c:pt>
                <c:pt idx="2018">
                  <c:v>33.633333333333333</c:v>
                </c:pt>
                <c:pt idx="2019">
                  <c:v>33.65</c:v>
                </c:pt>
                <c:pt idx="2020">
                  <c:v>33.666666666666664</c:v>
                </c:pt>
                <c:pt idx="2021">
                  <c:v>33.68333333333333</c:v>
                </c:pt>
                <c:pt idx="2022">
                  <c:v>33.700000000000003</c:v>
                </c:pt>
                <c:pt idx="2023">
                  <c:v>33.716666666666669</c:v>
                </c:pt>
                <c:pt idx="2024">
                  <c:v>33.733333333333334</c:v>
                </c:pt>
                <c:pt idx="2025">
                  <c:v>33.75</c:v>
                </c:pt>
                <c:pt idx="2026">
                  <c:v>33.766666666666666</c:v>
                </c:pt>
                <c:pt idx="2027">
                  <c:v>33.783333333333331</c:v>
                </c:pt>
                <c:pt idx="2028">
                  <c:v>33.799999999999997</c:v>
                </c:pt>
                <c:pt idx="2029">
                  <c:v>33.81666666666667</c:v>
                </c:pt>
                <c:pt idx="2030">
                  <c:v>33.833333333333336</c:v>
                </c:pt>
                <c:pt idx="2031">
                  <c:v>33.85</c:v>
                </c:pt>
                <c:pt idx="2032">
                  <c:v>33.866666666666667</c:v>
                </c:pt>
                <c:pt idx="2033">
                  <c:v>33.883333333333333</c:v>
                </c:pt>
                <c:pt idx="2034">
                  <c:v>33.9</c:v>
                </c:pt>
                <c:pt idx="2035">
                  <c:v>33.916666666666664</c:v>
                </c:pt>
                <c:pt idx="2036">
                  <c:v>33.93333333333333</c:v>
                </c:pt>
                <c:pt idx="2037">
                  <c:v>33.950000000000003</c:v>
                </c:pt>
                <c:pt idx="2038">
                  <c:v>33.966666666666669</c:v>
                </c:pt>
                <c:pt idx="2039">
                  <c:v>33.983333333333334</c:v>
                </c:pt>
                <c:pt idx="2040">
                  <c:v>34</c:v>
                </c:pt>
                <c:pt idx="2041">
                  <c:v>34.016666666666666</c:v>
                </c:pt>
                <c:pt idx="2042">
                  <c:v>34.033333333333331</c:v>
                </c:pt>
                <c:pt idx="2043">
                  <c:v>34.049999999999997</c:v>
                </c:pt>
                <c:pt idx="2044">
                  <c:v>34.06666666666667</c:v>
                </c:pt>
                <c:pt idx="2045">
                  <c:v>34.083333333333336</c:v>
                </c:pt>
                <c:pt idx="2046">
                  <c:v>34.1</c:v>
                </c:pt>
                <c:pt idx="2047">
                  <c:v>34.116666666666667</c:v>
                </c:pt>
                <c:pt idx="2048">
                  <c:v>34.133333333333333</c:v>
                </c:pt>
                <c:pt idx="2049">
                  <c:v>34.15</c:v>
                </c:pt>
                <c:pt idx="2050">
                  <c:v>34.166666666666664</c:v>
                </c:pt>
                <c:pt idx="2051">
                  <c:v>34.18333333333333</c:v>
                </c:pt>
                <c:pt idx="2052">
                  <c:v>34.200000000000003</c:v>
                </c:pt>
                <c:pt idx="2053">
                  <c:v>34.216666666666669</c:v>
                </c:pt>
                <c:pt idx="2054">
                  <c:v>34.233333333333334</c:v>
                </c:pt>
                <c:pt idx="2055">
                  <c:v>34.25</c:v>
                </c:pt>
                <c:pt idx="2056">
                  <c:v>34.266666666666666</c:v>
                </c:pt>
                <c:pt idx="2057">
                  <c:v>34.283333333333331</c:v>
                </c:pt>
                <c:pt idx="2058">
                  <c:v>34.299999999999997</c:v>
                </c:pt>
                <c:pt idx="2059">
                  <c:v>34.31666666666667</c:v>
                </c:pt>
                <c:pt idx="2060">
                  <c:v>34.333333333333336</c:v>
                </c:pt>
                <c:pt idx="2061">
                  <c:v>34.35</c:v>
                </c:pt>
                <c:pt idx="2062">
                  <c:v>34.366666666666667</c:v>
                </c:pt>
                <c:pt idx="2063">
                  <c:v>34.383333333333333</c:v>
                </c:pt>
                <c:pt idx="2064">
                  <c:v>34.4</c:v>
                </c:pt>
                <c:pt idx="2065">
                  <c:v>34.416666666666664</c:v>
                </c:pt>
                <c:pt idx="2066">
                  <c:v>34.43333333333333</c:v>
                </c:pt>
                <c:pt idx="2067">
                  <c:v>34.450000000000003</c:v>
                </c:pt>
                <c:pt idx="2068">
                  <c:v>34.466666666666669</c:v>
                </c:pt>
                <c:pt idx="2069">
                  <c:v>34.483333333333334</c:v>
                </c:pt>
                <c:pt idx="2070">
                  <c:v>34.5</c:v>
                </c:pt>
                <c:pt idx="2071">
                  <c:v>34.516666666666666</c:v>
                </c:pt>
                <c:pt idx="2072">
                  <c:v>34.533333333333331</c:v>
                </c:pt>
                <c:pt idx="2073">
                  <c:v>34.549999999999997</c:v>
                </c:pt>
                <c:pt idx="2074">
                  <c:v>34.56666666666667</c:v>
                </c:pt>
                <c:pt idx="2075">
                  <c:v>34.583333333333336</c:v>
                </c:pt>
                <c:pt idx="2076">
                  <c:v>34.6</c:v>
                </c:pt>
                <c:pt idx="2077">
                  <c:v>34.616666666666667</c:v>
                </c:pt>
                <c:pt idx="2078">
                  <c:v>34.633333333333333</c:v>
                </c:pt>
                <c:pt idx="2079">
                  <c:v>34.65</c:v>
                </c:pt>
                <c:pt idx="2080">
                  <c:v>34.666666666666664</c:v>
                </c:pt>
                <c:pt idx="2081">
                  <c:v>34.68333333333333</c:v>
                </c:pt>
                <c:pt idx="2082">
                  <c:v>34.700000000000003</c:v>
                </c:pt>
                <c:pt idx="2083">
                  <c:v>34.716666666666669</c:v>
                </c:pt>
                <c:pt idx="2084">
                  <c:v>34.733333333333334</c:v>
                </c:pt>
                <c:pt idx="2085">
                  <c:v>34.75</c:v>
                </c:pt>
                <c:pt idx="2086">
                  <c:v>34.766666666666666</c:v>
                </c:pt>
                <c:pt idx="2087">
                  <c:v>34.783333333333331</c:v>
                </c:pt>
                <c:pt idx="2088">
                  <c:v>34.799999999999997</c:v>
                </c:pt>
                <c:pt idx="2089">
                  <c:v>34.81666666666667</c:v>
                </c:pt>
                <c:pt idx="2090">
                  <c:v>34.833333333333336</c:v>
                </c:pt>
                <c:pt idx="2091">
                  <c:v>34.85</c:v>
                </c:pt>
                <c:pt idx="2092">
                  <c:v>34.866666666666667</c:v>
                </c:pt>
                <c:pt idx="2093">
                  <c:v>34.883333333333333</c:v>
                </c:pt>
                <c:pt idx="2094">
                  <c:v>34.9</c:v>
                </c:pt>
                <c:pt idx="2095">
                  <c:v>34.916666666666664</c:v>
                </c:pt>
                <c:pt idx="2096">
                  <c:v>34.93333333333333</c:v>
                </c:pt>
                <c:pt idx="2097">
                  <c:v>34.950000000000003</c:v>
                </c:pt>
                <c:pt idx="2098">
                  <c:v>34.966666666666669</c:v>
                </c:pt>
                <c:pt idx="2099">
                  <c:v>34.983333333333334</c:v>
                </c:pt>
                <c:pt idx="2100">
                  <c:v>35</c:v>
                </c:pt>
                <c:pt idx="2101">
                  <c:v>35.016666666666666</c:v>
                </c:pt>
                <c:pt idx="2102">
                  <c:v>35.033333333333331</c:v>
                </c:pt>
                <c:pt idx="2103">
                  <c:v>35.049999999999997</c:v>
                </c:pt>
                <c:pt idx="2104">
                  <c:v>35.06666666666667</c:v>
                </c:pt>
                <c:pt idx="2105">
                  <c:v>35.083333333333336</c:v>
                </c:pt>
                <c:pt idx="2106">
                  <c:v>35.1</c:v>
                </c:pt>
                <c:pt idx="2107">
                  <c:v>35.116666666666667</c:v>
                </c:pt>
                <c:pt idx="2108">
                  <c:v>35.133333333333333</c:v>
                </c:pt>
                <c:pt idx="2109">
                  <c:v>35.15</c:v>
                </c:pt>
                <c:pt idx="2110">
                  <c:v>35.166666666666664</c:v>
                </c:pt>
                <c:pt idx="2111">
                  <c:v>35.18333333333333</c:v>
                </c:pt>
                <c:pt idx="2112">
                  <c:v>35.200000000000003</c:v>
                </c:pt>
                <c:pt idx="2113">
                  <c:v>35.216666666666669</c:v>
                </c:pt>
                <c:pt idx="2114">
                  <c:v>35.233333333333334</c:v>
                </c:pt>
                <c:pt idx="2115">
                  <c:v>35.25</c:v>
                </c:pt>
                <c:pt idx="2116">
                  <c:v>35.266666666666666</c:v>
                </c:pt>
                <c:pt idx="2117">
                  <c:v>35.283333333333331</c:v>
                </c:pt>
                <c:pt idx="2118">
                  <c:v>35.299999999999997</c:v>
                </c:pt>
                <c:pt idx="2119">
                  <c:v>35.31666666666667</c:v>
                </c:pt>
                <c:pt idx="2120">
                  <c:v>35.333333333333336</c:v>
                </c:pt>
                <c:pt idx="2121">
                  <c:v>35.35</c:v>
                </c:pt>
                <c:pt idx="2122">
                  <c:v>35.366666666666667</c:v>
                </c:pt>
                <c:pt idx="2123">
                  <c:v>35.383333333333333</c:v>
                </c:pt>
                <c:pt idx="2124">
                  <c:v>35.4</c:v>
                </c:pt>
                <c:pt idx="2125">
                  <c:v>35.416666666666664</c:v>
                </c:pt>
                <c:pt idx="2126">
                  <c:v>35.43333333333333</c:v>
                </c:pt>
                <c:pt idx="2127">
                  <c:v>35.450000000000003</c:v>
                </c:pt>
                <c:pt idx="2128">
                  <c:v>35.466666666666669</c:v>
                </c:pt>
                <c:pt idx="2129">
                  <c:v>35.483333333333334</c:v>
                </c:pt>
                <c:pt idx="2130">
                  <c:v>35.5</c:v>
                </c:pt>
                <c:pt idx="2131">
                  <c:v>35.516666666666666</c:v>
                </c:pt>
                <c:pt idx="2132">
                  <c:v>35.533333333333331</c:v>
                </c:pt>
                <c:pt idx="2133">
                  <c:v>35.549999999999997</c:v>
                </c:pt>
                <c:pt idx="2134">
                  <c:v>35.56666666666667</c:v>
                </c:pt>
                <c:pt idx="2135">
                  <c:v>35.583333333333336</c:v>
                </c:pt>
                <c:pt idx="2136">
                  <c:v>35.6</c:v>
                </c:pt>
                <c:pt idx="2137">
                  <c:v>35.616666666666667</c:v>
                </c:pt>
                <c:pt idx="2138">
                  <c:v>35.633333333333333</c:v>
                </c:pt>
                <c:pt idx="2139">
                  <c:v>35.65</c:v>
                </c:pt>
                <c:pt idx="2140">
                  <c:v>35.666666666666664</c:v>
                </c:pt>
                <c:pt idx="2141">
                  <c:v>35.68333333333333</c:v>
                </c:pt>
                <c:pt idx="2142">
                  <c:v>35.700000000000003</c:v>
                </c:pt>
                <c:pt idx="2143">
                  <c:v>35.716666666666669</c:v>
                </c:pt>
                <c:pt idx="2144">
                  <c:v>35.733333333333334</c:v>
                </c:pt>
                <c:pt idx="2145">
                  <c:v>35.75</c:v>
                </c:pt>
                <c:pt idx="2146">
                  <c:v>35.766666666666666</c:v>
                </c:pt>
                <c:pt idx="2147">
                  <c:v>35.783333333333331</c:v>
                </c:pt>
                <c:pt idx="2148">
                  <c:v>35.799999999999997</c:v>
                </c:pt>
                <c:pt idx="2149">
                  <c:v>35.81666666666667</c:v>
                </c:pt>
                <c:pt idx="2150">
                  <c:v>35.833333333333336</c:v>
                </c:pt>
                <c:pt idx="2151">
                  <c:v>35.85</c:v>
                </c:pt>
                <c:pt idx="2152">
                  <c:v>35.866666666666667</c:v>
                </c:pt>
                <c:pt idx="2153">
                  <c:v>35.883333333333333</c:v>
                </c:pt>
                <c:pt idx="2154">
                  <c:v>35.9</c:v>
                </c:pt>
                <c:pt idx="2155">
                  <c:v>35.916666666666664</c:v>
                </c:pt>
                <c:pt idx="2156">
                  <c:v>35.93333333333333</c:v>
                </c:pt>
                <c:pt idx="2157">
                  <c:v>35.950000000000003</c:v>
                </c:pt>
                <c:pt idx="2158">
                  <c:v>35.966666666666669</c:v>
                </c:pt>
                <c:pt idx="2159">
                  <c:v>35.983333333333334</c:v>
                </c:pt>
                <c:pt idx="2160">
                  <c:v>36</c:v>
                </c:pt>
                <c:pt idx="2161">
                  <c:v>36.016666666666666</c:v>
                </c:pt>
                <c:pt idx="2162">
                  <c:v>36.033333333333331</c:v>
                </c:pt>
                <c:pt idx="2163">
                  <c:v>36.049999999999997</c:v>
                </c:pt>
                <c:pt idx="2164">
                  <c:v>36.06666666666667</c:v>
                </c:pt>
                <c:pt idx="2165">
                  <c:v>36.083333333333336</c:v>
                </c:pt>
                <c:pt idx="2166">
                  <c:v>36.1</c:v>
                </c:pt>
                <c:pt idx="2167">
                  <c:v>36.116666666666667</c:v>
                </c:pt>
                <c:pt idx="2168">
                  <c:v>36.133333333333333</c:v>
                </c:pt>
                <c:pt idx="2169">
                  <c:v>36.15</c:v>
                </c:pt>
                <c:pt idx="2170">
                  <c:v>36.166666666666664</c:v>
                </c:pt>
                <c:pt idx="2171">
                  <c:v>36.18333333333333</c:v>
                </c:pt>
                <c:pt idx="2172">
                  <c:v>36.200000000000003</c:v>
                </c:pt>
                <c:pt idx="2173">
                  <c:v>36.216666666666669</c:v>
                </c:pt>
                <c:pt idx="2174">
                  <c:v>36.233333333333334</c:v>
                </c:pt>
                <c:pt idx="2175">
                  <c:v>36.25</c:v>
                </c:pt>
                <c:pt idx="2176">
                  <c:v>36.266666666666666</c:v>
                </c:pt>
                <c:pt idx="2177">
                  <c:v>36.283333333333331</c:v>
                </c:pt>
                <c:pt idx="2178">
                  <c:v>36.299999999999997</c:v>
                </c:pt>
                <c:pt idx="2179">
                  <c:v>36.31666666666667</c:v>
                </c:pt>
                <c:pt idx="2180">
                  <c:v>36.333333333333336</c:v>
                </c:pt>
                <c:pt idx="2181">
                  <c:v>36.35</c:v>
                </c:pt>
                <c:pt idx="2182">
                  <c:v>36.366666666666667</c:v>
                </c:pt>
                <c:pt idx="2183">
                  <c:v>36.383333333333333</c:v>
                </c:pt>
                <c:pt idx="2184">
                  <c:v>36.4</c:v>
                </c:pt>
                <c:pt idx="2185">
                  <c:v>36.416666666666664</c:v>
                </c:pt>
                <c:pt idx="2186">
                  <c:v>36.43333333333333</c:v>
                </c:pt>
                <c:pt idx="2187">
                  <c:v>36.450000000000003</c:v>
                </c:pt>
                <c:pt idx="2188">
                  <c:v>36.466666666666669</c:v>
                </c:pt>
                <c:pt idx="2189">
                  <c:v>36.483333333333334</c:v>
                </c:pt>
                <c:pt idx="2190">
                  <c:v>36.5</c:v>
                </c:pt>
                <c:pt idx="2191">
                  <c:v>36.516666666666666</c:v>
                </c:pt>
                <c:pt idx="2192">
                  <c:v>36.533333333333331</c:v>
                </c:pt>
                <c:pt idx="2193">
                  <c:v>36.549999999999997</c:v>
                </c:pt>
                <c:pt idx="2194">
                  <c:v>36.56666666666667</c:v>
                </c:pt>
                <c:pt idx="2195">
                  <c:v>36.583333333333336</c:v>
                </c:pt>
                <c:pt idx="2196">
                  <c:v>36.6</c:v>
                </c:pt>
                <c:pt idx="2197">
                  <c:v>36.616666666666667</c:v>
                </c:pt>
                <c:pt idx="2198">
                  <c:v>36.633333333333333</c:v>
                </c:pt>
                <c:pt idx="2199">
                  <c:v>36.65</c:v>
                </c:pt>
                <c:pt idx="2200">
                  <c:v>36.666666666666664</c:v>
                </c:pt>
                <c:pt idx="2201">
                  <c:v>36.68333333333333</c:v>
                </c:pt>
                <c:pt idx="2202">
                  <c:v>36.700000000000003</c:v>
                </c:pt>
                <c:pt idx="2203">
                  <c:v>36.716666666666669</c:v>
                </c:pt>
                <c:pt idx="2204">
                  <c:v>36.733333333333334</c:v>
                </c:pt>
                <c:pt idx="2205">
                  <c:v>36.75</c:v>
                </c:pt>
                <c:pt idx="2206">
                  <c:v>36.766666666666666</c:v>
                </c:pt>
                <c:pt idx="2207">
                  <c:v>36.783333333333331</c:v>
                </c:pt>
                <c:pt idx="2208">
                  <c:v>36.799999999999997</c:v>
                </c:pt>
                <c:pt idx="2209">
                  <c:v>36.81666666666667</c:v>
                </c:pt>
                <c:pt idx="2210">
                  <c:v>36.833333333333336</c:v>
                </c:pt>
                <c:pt idx="2211">
                  <c:v>36.85</c:v>
                </c:pt>
                <c:pt idx="2212">
                  <c:v>36.866666666666667</c:v>
                </c:pt>
                <c:pt idx="2213">
                  <c:v>36.883333333333333</c:v>
                </c:pt>
                <c:pt idx="2214">
                  <c:v>36.9</c:v>
                </c:pt>
                <c:pt idx="2215">
                  <c:v>36.916666666666664</c:v>
                </c:pt>
                <c:pt idx="2216">
                  <c:v>36.93333333333333</c:v>
                </c:pt>
                <c:pt idx="2217">
                  <c:v>36.950000000000003</c:v>
                </c:pt>
                <c:pt idx="2218">
                  <c:v>36.966666666666669</c:v>
                </c:pt>
                <c:pt idx="2219">
                  <c:v>36.983333333333334</c:v>
                </c:pt>
                <c:pt idx="2220">
                  <c:v>37</c:v>
                </c:pt>
                <c:pt idx="2221">
                  <c:v>37.016666666666666</c:v>
                </c:pt>
                <c:pt idx="2222">
                  <c:v>37.033333333333331</c:v>
                </c:pt>
                <c:pt idx="2223">
                  <c:v>37.049999999999997</c:v>
                </c:pt>
                <c:pt idx="2224">
                  <c:v>37.06666666666667</c:v>
                </c:pt>
                <c:pt idx="2225">
                  <c:v>37.083333333333336</c:v>
                </c:pt>
                <c:pt idx="2226">
                  <c:v>37.1</c:v>
                </c:pt>
                <c:pt idx="2227">
                  <c:v>37.116666666666667</c:v>
                </c:pt>
                <c:pt idx="2228">
                  <c:v>37.133333333333333</c:v>
                </c:pt>
                <c:pt idx="2229">
                  <c:v>37.15</c:v>
                </c:pt>
                <c:pt idx="2230">
                  <c:v>37.166666666666664</c:v>
                </c:pt>
                <c:pt idx="2231">
                  <c:v>37.18333333333333</c:v>
                </c:pt>
                <c:pt idx="2232">
                  <c:v>37.200000000000003</c:v>
                </c:pt>
                <c:pt idx="2233">
                  <c:v>37.216666666666669</c:v>
                </c:pt>
                <c:pt idx="2234">
                  <c:v>37.233333333333334</c:v>
                </c:pt>
                <c:pt idx="2235">
                  <c:v>37.25</c:v>
                </c:pt>
                <c:pt idx="2236">
                  <c:v>37.266666666666666</c:v>
                </c:pt>
                <c:pt idx="2237">
                  <c:v>37.283333333333331</c:v>
                </c:pt>
                <c:pt idx="2238">
                  <c:v>37.299999999999997</c:v>
                </c:pt>
                <c:pt idx="2239">
                  <c:v>37.31666666666667</c:v>
                </c:pt>
                <c:pt idx="2240">
                  <c:v>37.333333333333336</c:v>
                </c:pt>
                <c:pt idx="2241">
                  <c:v>37.35</c:v>
                </c:pt>
                <c:pt idx="2242">
                  <c:v>37.366666666666667</c:v>
                </c:pt>
                <c:pt idx="2243">
                  <c:v>37.383333333333333</c:v>
                </c:pt>
                <c:pt idx="2244">
                  <c:v>37.4</c:v>
                </c:pt>
                <c:pt idx="2245">
                  <c:v>37.416666666666664</c:v>
                </c:pt>
                <c:pt idx="2246">
                  <c:v>37.43333333333333</c:v>
                </c:pt>
                <c:pt idx="2247">
                  <c:v>37.450000000000003</c:v>
                </c:pt>
                <c:pt idx="2248">
                  <c:v>37.466666666666669</c:v>
                </c:pt>
                <c:pt idx="2249">
                  <c:v>37.483333333333334</c:v>
                </c:pt>
                <c:pt idx="2250">
                  <c:v>37.5</c:v>
                </c:pt>
                <c:pt idx="2251">
                  <c:v>37.516666666666666</c:v>
                </c:pt>
                <c:pt idx="2252">
                  <c:v>37.533333333333331</c:v>
                </c:pt>
                <c:pt idx="2253">
                  <c:v>37.549999999999997</c:v>
                </c:pt>
                <c:pt idx="2254">
                  <c:v>37.56666666666667</c:v>
                </c:pt>
                <c:pt idx="2255">
                  <c:v>37.583333333333336</c:v>
                </c:pt>
                <c:pt idx="2256">
                  <c:v>37.6</c:v>
                </c:pt>
                <c:pt idx="2257">
                  <c:v>37.616666666666667</c:v>
                </c:pt>
                <c:pt idx="2258">
                  <c:v>37.633333333333333</c:v>
                </c:pt>
                <c:pt idx="2259">
                  <c:v>37.65</c:v>
                </c:pt>
                <c:pt idx="2260">
                  <c:v>37.666666666666664</c:v>
                </c:pt>
                <c:pt idx="2261">
                  <c:v>37.68333333333333</c:v>
                </c:pt>
                <c:pt idx="2262">
                  <c:v>37.700000000000003</c:v>
                </c:pt>
                <c:pt idx="2263">
                  <c:v>37.716666666666669</c:v>
                </c:pt>
                <c:pt idx="2264">
                  <c:v>37.733333333333334</c:v>
                </c:pt>
                <c:pt idx="2265">
                  <c:v>37.75</c:v>
                </c:pt>
                <c:pt idx="2266">
                  <c:v>37.766666666666666</c:v>
                </c:pt>
                <c:pt idx="2267">
                  <c:v>37.783333333333331</c:v>
                </c:pt>
                <c:pt idx="2268">
                  <c:v>37.799999999999997</c:v>
                </c:pt>
                <c:pt idx="2269">
                  <c:v>37.81666666666667</c:v>
                </c:pt>
                <c:pt idx="2270">
                  <c:v>37.833333333333336</c:v>
                </c:pt>
                <c:pt idx="2271">
                  <c:v>37.85</c:v>
                </c:pt>
                <c:pt idx="2272">
                  <c:v>37.866666666666667</c:v>
                </c:pt>
                <c:pt idx="2273">
                  <c:v>37.883333333333333</c:v>
                </c:pt>
                <c:pt idx="2274">
                  <c:v>37.9</c:v>
                </c:pt>
                <c:pt idx="2275">
                  <c:v>37.916666666666664</c:v>
                </c:pt>
                <c:pt idx="2276">
                  <c:v>37.93333333333333</c:v>
                </c:pt>
                <c:pt idx="2277">
                  <c:v>37.950000000000003</c:v>
                </c:pt>
                <c:pt idx="2278">
                  <c:v>37.966666666666669</c:v>
                </c:pt>
                <c:pt idx="2279">
                  <c:v>37.983333333333334</c:v>
                </c:pt>
                <c:pt idx="2280">
                  <c:v>38</c:v>
                </c:pt>
                <c:pt idx="2281">
                  <c:v>38.016666666666666</c:v>
                </c:pt>
                <c:pt idx="2282">
                  <c:v>38.033333333333331</c:v>
                </c:pt>
                <c:pt idx="2283">
                  <c:v>38.049999999999997</c:v>
                </c:pt>
                <c:pt idx="2284">
                  <c:v>38.06666666666667</c:v>
                </c:pt>
                <c:pt idx="2285">
                  <c:v>38.083333333333336</c:v>
                </c:pt>
                <c:pt idx="2286">
                  <c:v>38.1</c:v>
                </c:pt>
                <c:pt idx="2287">
                  <c:v>38.116666666666667</c:v>
                </c:pt>
                <c:pt idx="2288">
                  <c:v>38.133333333333333</c:v>
                </c:pt>
                <c:pt idx="2289">
                  <c:v>38.15</c:v>
                </c:pt>
                <c:pt idx="2290">
                  <c:v>38.166666666666664</c:v>
                </c:pt>
                <c:pt idx="2291">
                  <c:v>38.18333333333333</c:v>
                </c:pt>
                <c:pt idx="2292">
                  <c:v>38.200000000000003</c:v>
                </c:pt>
                <c:pt idx="2293">
                  <c:v>38.216666666666669</c:v>
                </c:pt>
                <c:pt idx="2294">
                  <c:v>38.233333333333334</c:v>
                </c:pt>
                <c:pt idx="2295">
                  <c:v>38.25</c:v>
                </c:pt>
                <c:pt idx="2296">
                  <c:v>38.266666666666666</c:v>
                </c:pt>
                <c:pt idx="2297">
                  <c:v>38.283333333333331</c:v>
                </c:pt>
                <c:pt idx="2298">
                  <c:v>38.299999999999997</c:v>
                </c:pt>
                <c:pt idx="2299">
                  <c:v>38.31666666666667</c:v>
                </c:pt>
                <c:pt idx="2300">
                  <c:v>38.333333333333336</c:v>
                </c:pt>
                <c:pt idx="2301">
                  <c:v>38.35</c:v>
                </c:pt>
                <c:pt idx="2302">
                  <c:v>38.366666666666667</c:v>
                </c:pt>
                <c:pt idx="2303">
                  <c:v>38.383333333333333</c:v>
                </c:pt>
                <c:pt idx="2304">
                  <c:v>38.4</c:v>
                </c:pt>
                <c:pt idx="2305">
                  <c:v>38.416666666666664</c:v>
                </c:pt>
                <c:pt idx="2306">
                  <c:v>38.43333333333333</c:v>
                </c:pt>
                <c:pt idx="2307">
                  <c:v>38.450000000000003</c:v>
                </c:pt>
                <c:pt idx="2308">
                  <c:v>38.466666666666669</c:v>
                </c:pt>
                <c:pt idx="2309">
                  <c:v>38.483333333333334</c:v>
                </c:pt>
                <c:pt idx="2310">
                  <c:v>38.5</c:v>
                </c:pt>
                <c:pt idx="2311">
                  <c:v>38.516666666666666</c:v>
                </c:pt>
                <c:pt idx="2312">
                  <c:v>38.533333333333331</c:v>
                </c:pt>
                <c:pt idx="2313">
                  <c:v>38.549999999999997</c:v>
                </c:pt>
                <c:pt idx="2314">
                  <c:v>38.56666666666667</c:v>
                </c:pt>
                <c:pt idx="2315">
                  <c:v>38.583333333333336</c:v>
                </c:pt>
                <c:pt idx="2316">
                  <c:v>38.6</c:v>
                </c:pt>
                <c:pt idx="2317">
                  <c:v>38.616666666666667</c:v>
                </c:pt>
                <c:pt idx="2318">
                  <c:v>38.633333333333333</c:v>
                </c:pt>
                <c:pt idx="2319">
                  <c:v>38.65</c:v>
                </c:pt>
                <c:pt idx="2320">
                  <c:v>38.666666666666664</c:v>
                </c:pt>
                <c:pt idx="2321">
                  <c:v>38.68333333333333</c:v>
                </c:pt>
                <c:pt idx="2322">
                  <c:v>38.700000000000003</c:v>
                </c:pt>
                <c:pt idx="2323">
                  <c:v>38.716666666666669</c:v>
                </c:pt>
                <c:pt idx="2324">
                  <c:v>38.733333333333334</c:v>
                </c:pt>
                <c:pt idx="2325">
                  <c:v>38.75</c:v>
                </c:pt>
                <c:pt idx="2326">
                  <c:v>38.766666666666666</c:v>
                </c:pt>
                <c:pt idx="2327">
                  <c:v>38.783333333333331</c:v>
                </c:pt>
                <c:pt idx="2328">
                  <c:v>38.799999999999997</c:v>
                </c:pt>
                <c:pt idx="2329">
                  <c:v>38.81666666666667</c:v>
                </c:pt>
                <c:pt idx="2330">
                  <c:v>38.833333333333336</c:v>
                </c:pt>
                <c:pt idx="2331">
                  <c:v>38.85</c:v>
                </c:pt>
                <c:pt idx="2332">
                  <c:v>38.866666666666667</c:v>
                </c:pt>
                <c:pt idx="2333">
                  <c:v>38.883333333333333</c:v>
                </c:pt>
                <c:pt idx="2334">
                  <c:v>38.9</c:v>
                </c:pt>
                <c:pt idx="2335">
                  <c:v>38.916666666666664</c:v>
                </c:pt>
                <c:pt idx="2336">
                  <c:v>38.93333333333333</c:v>
                </c:pt>
                <c:pt idx="2337">
                  <c:v>38.950000000000003</c:v>
                </c:pt>
                <c:pt idx="2338">
                  <c:v>38.966666666666669</c:v>
                </c:pt>
                <c:pt idx="2339">
                  <c:v>38.983333333333334</c:v>
                </c:pt>
                <c:pt idx="2340">
                  <c:v>39</c:v>
                </c:pt>
                <c:pt idx="2341">
                  <c:v>39.016666666666666</c:v>
                </c:pt>
                <c:pt idx="2342">
                  <c:v>39.033333333333331</c:v>
                </c:pt>
                <c:pt idx="2343">
                  <c:v>39.049999999999997</c:v>
                </c:pt>
                <c:pt idx="2344">
                  <c:v>39.06666666666667</c:v>
                </c:pt>
                <c:pt idx="2345">
                  <c:v>39.083333333333336</c:v>
                </c:pt>
                <c:pt idx="2346">
                  <c:v>39.1</c:v>
                </c:pt>
                <c:pt idx="2347">
                  <c:v>39.116666666666667</c:v>
                </c:pt>
                <c:pt idx="2348">
                  <c:v>39.133333333333333</c:v>
                </c:pt>
                <c:pt idx="2349">
                  <c:v>39.15</c:v>
                </c:pt>
                <c:pt idx="2350">
                  <c:v>39.166666666666664</c:v>
                </c:pt>
                <c:pt idx="2351">
                  <c:v>39.18333333333333</c:v>
                </c:pt>
                <c:pt idx="2352">
                  <c:v>39.200000000000003</c:v>
                </c:pt>
                <c:pt idx="2353">
                  <c:v>39.216666666666669</c:v>
                </c:pt>
                <c:pt idx="2354">
                  <c:v>39.233333333333334</c:v>
                </c:pt>
                <c:pt idx="2355">
                  <c:v>39.25</c:v>
                </c:pt>
                <c:pt idx="2356">
                  <c:v>39.266666666666666</c:v>
                </c:pt>
                <c:pt idx="2357">
                  <c:v>39.283333333333331</c:v>
                </c:pt>
                <c:pt idx="2358">
                  <c:v>39.299999999999997</c:v>
                </c:pt>
                <c:pt idx="2359">
                  <c:v>39.31666666666667</c:v>
                </c:pt>
                <c:pt idx="2360">
                  <c:v>39.333333333333336</c:v>
                </c:pt>
                <c:pt idx="2361">
                  <c:v>39.35</c:v>
                </c:pt>
                <c:pt idx="2362">
                  <c:v>39.366666666666667</c:v>
                </c:pt>
                <c:pt idx="2363">
                  <c:v>39.383333333333333</c:v>
                </c:pt>
                <c:pt idx="2364">
                  <c:v>39.4</c:v>
                </c:pt>
                <c:pt idx="2365">
                  <c:v>39.416666666666664</c:v>
                </c:pt>
                <c:pt idx="2366">
                  <c:v>39.43333333333333</c:v>
                </c:pt>
                <c:pt idx="2367">
                  <c:v>39.450000000000003</c:v>
                </c:pt>
                <c:pt idx="2368">
                  <c:v>39.466666666666669</c:v>
                </c:pt>
                <c:pt idx="2369">
                  <c:v>39.483333333333334</c:v>
                </c:pt>
                <c:pt idx="2370">
                  <c:v>39.5</c:v>
                </c:pt>
                <c:pt idx="2371">
                  <c:v>39.516666666666666</c:v>
                </c:pt>
                <c:pt idx="2372">
                  <c:v>39.533333333333331</c:v>
                </c:pt>
                <c:pt idx="2373">
                  <c:v>39.549999999999997</c:v>
                </c:pt>
                <c:pt idx="2374">
                  <c:v>39.56666666666667</c:v>
                </c:pt>
                <c:pt idx="2375">
                  <c:v>39.583333333333336</c:v>
                </c:pt>
                <c:pt idx="2376">
                  <c:v>39.6</c:v>
                </c:pt>
                <c:pt idx="2377">
                  <c:v>39.616666666666667</c:v>
                </c:pt>
                <c:pt idx="2378">
                  <c:v>39.633333333333333</c:v>
                </c:pt>
                <c:pt idx="2379">
                  <c:v>39.65</c:v>
                </c:pt>
                <c:pt idx="2380">
                  <c:v>39.666666666666664</c:v>
                </c:pt>
                <c:pt idx="2381">
                  <c:v>39.68333333333333</c:v>
                </c:pt>
                <c:pt idx="2382">
                  <c:v>39.700000000000003</c:v>
                </c:pt>
                <c:pt idx="2383">
                  <c:v>39.716666666666669</c:v>
                </c:pt>
                <c:pt idx="2384">
                  <c:v>39.733333333333334</c:v>
                </c:pt>
                <c:pt idx="2385">
                  <c:v>39.75</c:v>
                </c:pt>
                <c:pt idx="2386">
                  <c:v>39.766666666666666</c:v>
                </c:pt>
                <c:pt idx="2387">
                  <c:v>39.783333333333331</c:v>
                </c:pt>
                <c:pt idx="2388">
                  <c:v>39.799999999999997</c:v>
                </c:pt>
                <c:pt idx="2389">
                  <c:v>39.81666666666667</c:v>
                </c:pt>
                <c:pt idx="2390">
                  <c:v>39.833333333333336</c:v>
                </c:pt>
                <c:pt idx="2391">
                  <c:v>39.85</c:v>
                </c:pt>
                <c:pt idx="2392">
                  <c:v>39.866666666666667</c:v>
                </c:pt>
                <c:pt idx="2393">
                  <c:v>39.883333333333333</c:v>
                </c:pt>
                <c:pt idx="2394">
                  <c:v>39.9</c:v>
                </c:pt>
                <c:pt idx="2395">
                  <c:v>39.916666666666664</c:v>
                </c:pt>
                <c:pt idx="2396">
                  <c:v>39.93333333333333</c:v>
                </c:pt>
                <c:pt idx="2397">
                  <c:v>39.950000000000003</c:v>
                </c:pt>
                <c:pt idx="2398">
                  <c:v>39.966666666666669</c:v>
                </c:pt>
                <c:pt idx="2399">
                  <c:v>39.983333333333334</c:v>
                </c:pt>
                <c:pt idx="2400">
                  <c:v>40</c:v>
                </c:pt>
                <c:pt idx="2401">
                  <c:v>40.016666666666666</c:v>
                </c:pt>
                <c:pt idx="2402">
                  <c:v>40.033333333333331</c:v>
                </c:pt>
                <c:pt idx="2403">
                  <c:v>40.049999999999997</c:v>
                </c:pt>
                <c:pt idx="2404">
                  <c:v>40.06666666666667</c:v>
                </c:pt>
                <c:pt idx="2405">
                  <c:v>40.083333333333336</c:v>
                </c:pt>
                <c:pt idx="2406">
                  <c:v>40.1</c:v>
                </c:pt>
                <c:pt idx="2407">
                  <c:v>40.116666666666667</c:v>
                </c:pt>
                <c:pt idx="2408">
                  <c:v>40.133333333333333</c:v>
                </c:pt>
                <c:pt idx="2409">
                  <c:v>40.15</c:v>
                </c:pt>
                <c:pt idx="2410">
                  <c:v>40.166666666666664</c:v>
                </c:pt>
                <c:pt idx="2411">
                  <c:v>40.18333333333333</c:v>
                </c:pt>
                <c:pt idx="2412">
                  <c:v>40.200000000000003</c:v>
                </c:pt>
                <c:pt idx="2413">
                  <c:v>40.216666666666669</c:v>
                </c:pt>
                <c:pt idx="2414">
                  <c:v>40.233333333333334</c:v>
                </c:pt>
                <c:pt idx="2415">
                  <c:v>40.25</c:v>
                </c:pt>
                <c:pt idx="2416">
                  <c:v>40.266666666666666</c:v>
                </c:pt>
                <c:pt idx="2417">
                  <c:v>40.283333333333331</c:v>
                </c:pt>
                <c:pt idx="2418">
                  <c:v>40.299999999999997</c:v>
                </c:pt>
                <c:pt idx="2419">
                  <c:v>40.31666666666667</c:v>
                </c:pt>
                <c:pt idx="2420">
                  <c:v>40.333333333333336</c:v>
                </c:pt>
                <c:pt idx="2421">
                  <c:v>40.35</c:v>
                </c:pt>
                <c:pt idx="2422">
                  <c:v>40.366666666666667</c:v>
                </c:pt>
                <c:pt idx="2423">
                  <c:v>40.383333333333333</c:v>
                </c:pt>
                <c:pt idx="2424">
                  <c:v>40.4</c:v>
                </c:pt>
                <c:pt idx="2425">
                  <c:v>40.416666666666664</c:v>
                </c:pt>
                <c:pt idx="2426">
                  <c:v>40.43333333333333</c:v>
                </c:pt>
                <c:pt idx="2427">
                  <c:v>40.450000000000003</c:v>
                </c:pt>
                <c:pt idx="2428">
                  <c:v>40.466666666666669</c:v>
                </c:pt>
                <c:pt idx="2429">
                  <c:v>40.483333333333334</c:v>
                </c:pt>
                <c:pt idx="2430">
                  <c:v>40.5</c:v>
                </c:pt>
                <c:pt idx="2431">
                  <c:v>40.516666666666666</c:v>
                </c:pt>
                <c:pt idx="2432">
                  <c:v>40.533333333333331</c:v>
                </c:pt>
                <c:pt idx="2433">
                  <c:v>40.549999999999997</c:v>
                </c:pt>
                <c:pt idx="2434">
                  <c:v>40.56666666666667</c:v>
                </c:pt>
                <c:pt idx="2435">
                  <c:v>40.583333333333336</c:v>
                </c:pt>
                <c:pt idx="2436">
                  <c:v>40.6</c:v>
                </c:pt>
                <c:pt idx="2437">
                  <c:v>40.616666666666667</c:v>
                </c:pt>
                <c:pt idx="2438">
                  <c:v>40.633333333333333</c:v>
                </c:pt>
                <c:pt idx="2439">
                  <c:v>40.65</c:v>
                </c:pt>
                <c:pt idx="2440">
                  <c:v>40.666666666666664</c:v>
                </c:pt>
                <c:pt idx="2441">
                  <c:v>40.68333333333333</c:v>
                </c:pt>
                <c:pt idx="2442">
                  <c:v>40.700000000000003</c:v>
                </c:pt>
                <c:pt idx="2443">
                  <c:v>40.716666666666669</c:v>
                </c:pt>
                <c:pt idx="2444">
                  <c:v>40.733333333333334</c:v>
                </c:pt>
                <c:pt idx="2445">
                  <c:v>40.75</c:v>
                </c:pt>
                <c:pt idx="2446">
                  <c:v>40.766666666666666</c:v>
                </c:pt>
                <c:pt idx="2447">
                  <c:v>40.783333333333331</c:v>
                </c:pt>
                <c:pt idx="2448">
                  <c:v>40.799999999999997</c:v>
                </c:pt>
                <c:pt idx="2449">
                  <c:v>40.81666666666667</c:v>
                </c:pt>
                <c:pt idx="2450">
                  <c:v>40.833333333333336</c:v>
                </c:pt>
                <c:pt idx="2451">
                  <c:v>40.85</c:v>
                </c:pt>
                <c:pt idx="2452">
                  <c:v>40.866666666666667</c:v>
                </c:pt>
                <c:pt idx="2453">
                  <c:v>40.883333333333333</c:v>
                </c:pt>
                <c:pt idx="2454">
                  <c:v>40.9</c:v>
                </c:pt>
                <c:pt idx="2455">
                  <c:v>40.916666666666664</c:v>
                </c:pt>
                <c:pt idx="2456">
                  <c:v>40.93333333333333</c:v>
                </c:pt>
                <c:pt idx="2457">
                  <c:v>40.950000000000003</c:v>
                </c:pt>
                <c:pt idx="2458">
                  <c:v>40.966666666666669</c:v>
                </c:pt>
                <c:pt idx="2459">
                  <c:v>40.983333333333334</c:v>
                </c:pt>
                <c:pt idx="2460">
                  <c:v>41</c:v>
                </c:pt>
                <c:pt idx="2461">
                  <c:v>41.016666666666666</c:v>
                </c:pt>
                <c:pt idx="2462">
                  <c:v>41.033333333333331</c:v>
                </c:pt>
                <c:pt idx="2463">
                  <c:v>41.05</c:v>
                </c:pt>
                <c:pt idx="2464">
                  <c:v>41.06666666666667</c:v>
                </c:pt>
                <c:pt idx="2465">
                  <c:v>41.083333333333336</c:v>
                </c:pt>
                <c:pt idx="2466">
                  <c:v>41.1</c:v>
                </c:pt>
                <c:pt idx="2467">
                  <c:v>41.116666666666667</c:v>
                </c:pt>
                <c:pt idx="2468">
                  <c:v>41.133333333333333</c:v>
                </c:pt>
                <c:pt idx="2469">
                  <c:v>41.15</c:v>
                </c:pt>
                <c:pt idx="2470">
                  <c:v>41.166666666666664</c:v>
                </c:pt>
                <c:pt idx="2471">
                  <c:v>41.18333333333333</c:v>
                </c:pt>
                <c:pt idx="2472">
                  <c:v>41.2</c:v>
                </c:pt>
                <c:pt idx="2473">
                  <c:v>41.216666666666669</c:v>
                </c:pt>
                <c:pt idx="2474">
                  <c:v>41.233333333333334</c:v>
                </c:pt>
                <c:pt idx="2475">
                  <c:v>41.25</c:v>
                </c:pt>
                <c:pt idx="2476">
                  <c:v>41.266666666666666</c:v>
                </c:pt>
                <c:pt idx="2477">
                  <c:v>41.283333333333331</c:v>
                </c:pt>
                <c:pt idx="2478">
                  <c:v>41.3</c:v>
                </c:pt>
                <c:pt idx="2479">
                  <c:v>41.31666666666667</c:v>
                </c:pt>
                <c:pt idx="2480">
                  <c:v>41.333333333333336</c:v>
                </c:pt>
                <c:pt idx="2481">
                  <c:v>41.35</c:v>
                </c:pt>
                <c:pt idx="2482">
                  <c:v>41.366666666666667</c:v>
                </c:pt>
                <c:pt idx="2483">
                  <c:v>41.383333333333333</c:v>
                </c:pt>
                <c:pt idx="2484">
                  <c:v>41.4</c:v>
                </c:pt>
                <c:pt idx="2485">
                  <c:v>41.416666666666664</c:v>
                </c:pt>
                <c:pt idx="2486">
                  <c:v>41.43333333333333</c:v>
                </c:pt>
                <c:pt idx="2487">
                  <c:v>41.45</c:v>
                </c:pt>
                <c:pt idx="2488">
                  <c:v>41.466666666666669</c:v>
                </c:pt>
                <c:pt idx="2489">
                  <c:v>41.483333333333334</c:v>
                </c:pt>
                <c:pt idx="2490">
                  <c:v>41.5</c:v>
                </c:pt>
                <c:pt idx="2491">
                  <c:v>41.516666666666666</c:v>
                </c:pt>
                <c:pt idx="2492">
                  <c:v>41.533333333333331</c:v>
                </c:pt>
                <c:pt idx="2493">
                  <c:v>41.55</c:v>
                </c:pt>
                <c:pt idx="2494">
                  <c:v>41.56666666666667</c:v>
                </c:pt>
                <c:pt idx="2495">
                  <c:v>41.583333333333336</c:v>
                </c:pt>
                <c:pt idx="2496">
                  <c:v>41.6</c:v>
                </c:pt>
                <c:pt idx="2497">
                  <c:v>41.616666666666667</c:v>
                </c:pt>
                <c:pt idx="2498">
                  <c:v>41.633333333333333</c:v>
                </c:pt>
                <c:pt idx="2499">
                  <c:v>41.65</c:v>
                </c:pt>
                <c:pt idx="2500">
                  <c:v>41.666666666666664</c:v>
                </c:pt>
                <c:pt idx="2501">
                  <c:v>41.68333333333333</c:v>
                </c:pt>
                <c:pt idx="2502">
                  <c:v>41.7</c:v>
                </c:pt>
                <c:pt idx="2503">
                  <c:v>41.716666666666669</c:v>
                </c:pt>
                <c:pt idx="2504">
                  <c:v>41.733333333333334</c:v>
                </c:pt>
                <c:pt idx="2505">
                  <c:v>41.75</c:v>
                </c:pt>
                <c:pt idx="2506">
                  <c:v>41.766666666666666</c:v>
                </c:pt>
                <c:pt idx="2507">
                  <c:v>41.783333333333331</c:v>
                </c:pt>
                <c:pt idx="2508">
                  <c:v>41.8</c:v>
                </c:pt>
                <c:pt idx="2509">
                  <c:v>41.81666666666667</c:v>
                </c:pt>
                <c:pt idx="2510">
                  <c:v>41.833333333333336</c:v>
                </c:pt>
                <c:pt idx="2511">
                  <c:v>41.85</c:v>
                </c:pt>
                <c:pt idx="2512">
                  <c:v>41.866666666666667</c:v>
                </c:pt>
                <c:pt idx="2513">
                  <c:v>41.883333333333333</c:v>
                </c:pt>
                <c:pt idx="2514">
                  <c:v>41.9</c:v>
                </c:pt>
                <c:pt idx="2515">
                  <c:v>41.916666666666664</c:v>
                </c:pt>
                <c:pt idx="2516">
                  <c:v>41.93333333333333</c:v>
                </c:pt>
                <c:pt idx="2517">
                  <c:v>41.95</c:v>
                </c:pt>
                <c:pt idx="2518">
                  <c:v>41.966666666666669</c:v>
                </c:pt>
                <c:pt idx="2519">
                  <c:v>41.983333333333334</c:v>
                </c:pt>
                <c:pt idx="2520">
                  <c:v>42</c:v>
                </c:pt>
                <c:pt idx="2521">
                  <c:v>42.016666666666666</c:v>
                </c:pt>
                <c:pt idx="2522">
                  <c:v>42.033333333333331</c:v>
                </c:pt>
                <c:pt idx="2523">
                  <c:v>42.05</c:v>
                </c:pt>
                <c:pt idx="2524">
                  <c:v>42.06666666666667</c:v>
                </c:pt>
                <c:pt idx="2525">
                  <c:v>42.083333333333336</c:v>
                </c:pt>
                <c:pt idx="2526">
                  <c:v>42.1</c:v>
                </c:pt>
                <c:pt idx="2527">
                  <c:v>42.116666666666667</c:v>
                </c:pt>
                <c:pt idx="2528">
                  <c:v>42.133333333333333</c:v>
                </c:pt>
                <c:pt idx="2529">
                  <c:v>42.15</c:v>
                </c:pt>
                <c:pt idx="2530">
                  <c:v>42.166666666666664</c:v>
                </c:pt>
                <c:pt idx="2531">
                  <c:v>42.18333333333333</c:v>
                </c:pt>
                <c:pt idx="2532">
                  <c:v>42.2</c:v>
                </c:pt>
                <c:pt idx="2533">
                  <c:v>42.216666666666669</c:v>
                </c:pt>
                <c:pt idx="2534">
                  <c:v>42.233333333333334</c:v>
                </c:pt>
                <c:pt idx="2535">
                  <c:v>42.25</c:v>
                </c:pt>
                <c:pt idx="2536">
                  <c:v>42.266666666666666</c:v>
                </c:pt>
                <c:pt idx="2537">
                  <c:v>42.283333333333331</c:v>
                </c:pt>
                <c:pt idx="2538">
                  <c:v>42.3</c:v>
                </c:pt>
                <c:pt idx="2539">
                  <c:v>42.31666666666667</c:v>
                </c:pt>
                <c:pt idx="2540">
                  <c:v>42.333333333333336</c:v>
                </c:pt>
                <c:pt idx="2541">
                  <c:v>42.35</c:v>
                </c:pt>
                <c:pt idx="2542">
                  <c:v>42.366666666666667</c:v>
                </c:pt>
                <c:pt idx="2543">
                  <c:v>42.383333333333333</c:v>
                </c:pt>
                <c:pt idx="2544">
                  <c:v>42.4</c:v>
                </c:pt>
                <c:pt idx="2545">
                  <c:v>42.416666666666664</c:v>
                </c:pt>
                <c:pt idx="2546">
                  <c:v>42.43333333333333</c:v>
                </c:pt>
                <c:pt idx="2547">
                  <c:v>42.45</c:v>
                </c:pt>
                <c:pt idx="2548">
                  <c:v>42.466666666666669</c:v>
                </c:pt>
                <c:pt idx="2549">
                  <c:v>42.483333333333334</c:v>
                </c:pt>
                <c:pt idx="2550">
                  <c:v>42.5</c:v>
                </c:pt>
                <c:pt idx="2551">
                  <c:v>42.516666666666666</c:v>
                </c:pt>
                <c:pt idx="2552">
                  <c:v>42.533333333333331</c:v>
                </c:pt>
                <c:pt idx="2553">
                  <c:v>42.55</c:v>
                </c:pt>
                <c:pt idx="2554">
                  <c:v>42.56666666666667</c:v>
                </c:pt>
                <c:pt idx="2555">
                  <c:v>42.583333333333336</c:v>
                </c:pt>
                <c:pt idx="2556">
                  <c:v>42.6</c:v>
                </c:pt>
                <c:pt idx="2557">
                  <c:v>42.616666666666667</c:v>
                </c:pt>
                <c:pt idx="2558">
                  <c:v>42.633333333333333</c:v>
                </c:pt>
                <c:pt idx="2559">
                  <c:v>42.65</c:v>
                </c:pt>
                <c:pt idx="2560">
                  <c:v>42.666666666666664</c:v>
                </c:pt>
                <c:pt idx="2561">
                  <c:v>42.68333333333333</c:v>
                </c:pt>
                <c:pt idx="2562">
                  <c:v>42.7</c:v>
                </c:pt>
                <c:pt idx="2563">
                  <c:v>42.716666666666669</c:v>
                </c:pt>
                <c:pt idx="2564">
                  <c:v>42.733333333333334</c:v>
                </c:pt>
                <c:pt idx="2565">
                  <c:v>42.75</c:v>
                </c:pt>
                <c:pt idx="2566">
                  <c:v>42.766666666666666</c:v>
                </c:pt>
                <c:pt idx="2567">
                  <c:v>42.783333333333331</c:v>
                </c:pt>
                <c:pt idx="2568">
                  <c:v>42.8</c:v>
                </c:pt>
                <c:pt idx="2569">
                  <c:v>42.81666666666667</c:v>
                </c:pt>
                <c:pt idx="2570">
                  <c:v>42.833333333333336</c:v>
                </c:pt>
                <c:pt idx="2571">
                  <c:v>42.85</c:v>
                </c:pt>
                <c:pt idx="2572">
                  <c:v>42.866666666666667</c:v>
                </c:pt>
                <c:pt idx="2573">
                  <c:v>42.883333333333333</c:v>
                </c:pt>
                <c:pt idx="2574">
                  <c:v>42.9</c:v>
                </c:pt>
                <c:pt idx="2575">
                  <c:v>42.916666666666664</c:v>
                </c:pt>
                <c:pt idx="2576">
                  <c:v>42.93333333333333</c:v>
                </c:pt>
                <c:pt idx="2577">
                  <c:v>42.95</c:v>
                </c:pt>
                <c:pt idx="2578">
                  <c:v>42.966666666666669</c:v>
                </c:pt>
                <c:pt idx="2579">
                  <c:v>42.983333333333334</c:v>
                </c:pt>
                <c:pt idx="2580">
                  <c:v>43</c:v>
                </c:pt>
                <c:pt idx="2581">
                  <c:v>43.016666666666666</c:v>
                </c:pt>
                <c:pt idx="2582">
                  <c:v>43.033333333333331</c:v>
                </c:pt>
                <c:pt idx="2583">
                  <c:v>43.05</c:v>
                </c:pt>
                <c:pt idx="2584">
                  <c:v>43.06666666666667</c:v>
                </c:pt>
                <c:pt idx="2585">
                  <c:v>43.083333333333336</c:v>
                </c:pt>
                <c:pt idx="2586">
                  <c:v>43.1</c:v>
                </c:pt>
                <c:pt idx="2587">
                  <c:v>43.116666666666667</c:v>
                </c:pt>
                <c:pt idx="2588">
                  <c:v>43.133333333333333</c:v>
                </c:pt>
                <c:pt idx="2589">
                  <c:v>43.15</c:v>
                </c:pt>
                <c:pt idx="2590">
                  <c:v>43.166666666666664</c:v>
                </c:pt>
                <c:pt idx="2591">
                  <c:v>43.18333333333333</c:v>
                </c:pt>
                <c:pt idx="2592">
                  <c:v>43.2</c:v>
                </c:pt>
                <c:pt idx="2593">
                  <c:v>43.216666666666669</c:v>
                </c:pt>
                <c:pt idx="2594">
                  <c:v>43.233333333333334</c:v>
                </c:pt>
                <c:pt idx="2595">
                  <c:v>43.25</c:v>
                </c:pt>
                <c:pt idx="2596">
                  <c:v>43.266666666666666</c:v>
                </c:pt>
                <c:pt idx="2597">
                  <c:v>43.283333333333331</c:v>
                </c:pt>
                <c:pt idx="2598">
                  <c:v>43.3</c:v>
                </c:pt>
                <c:pt idx="2599">
                  <c:v>43.31666666666667</c:v>
                </c:pt>
                <c:pt idx="2600">
                  <c:v>43.333333333333336</c:v>
                </c:pt>
                <c:pt idx="2601">
                  <c:v>43.35</c:v>
                </c:pt>
                <c:pt idx="2602">
                  <c:v>43.366666666666667</c:v>
                </c:pt>
                <c:pt idx="2603">
                  <c:v>43.383333333333333</c:v>
                </c:pt>
                <c:pt idx="2604">
                  <c:v>43.4</c:v>
                </c:pt>
                <c:pt idx="2605">
                  <c:v>43.416666666666664</c:v>
                </c:pt>
                <c:pt idx="2606">
                  <c:v>43.43333333333333</c:v>
                </c:pt>
                <c:pt idx="2607">
                  <c:v>43.45</c:v>
                </c:pt>
                <c:pt idx="2608">
                  <c:v>43.466666666666669</c:v>
                </c:pt>
                <c:pt idx="2609">
                  <c:v>43.483333333333334</c:v>
                </c:pt>
                <c:pt idx="2610">
                  <c:v>43.5</c:v>
                </c:pt>
                <c:pt idx="2611">
                  <c:v>43.516666666666666</c:v>
                </c:pt>
                <c:pt idx="2612">
                  <c:v>43.533333333333331</c:v>
                </c:pt>
                <c:pt idx="2613">
                  <c:v>43.55</c:v>
                </c:pt>
                <c:pt idx="2614">
                  <c:v>43.56666666666667</c:v>
                </c:pt>
                <c:pt idx="2615">
                  <c:v>43.583333333333336</c:v>
                </c:pt>
                <c:pt idx="2616">
                  <c:v>43.6</c:v>
                </c:pt>
                <c:pt idx="2617">
                  <c:v>43.616666666666667</c:v>
                </c:pt>
                <c:pt idx="2618">
                  <c:v>43.633333333333333</c:v>
                </c:pt>
                <c:pt idx="2619">
                  <c:v>43.65</c:v>
                </c:pt>
                <c:pt idx="2620">
                  <c:v>43.666666666666664</c:v>
                </c:pt>
                <c:pt idx="2621">
                  <c:v>43.68333333333333</c:v>
                </c:pt>
                <c:pt idx="2622">
                  <c:v>43.7</c:v>
                </c:pt>
                <c:pt idx="2623">
                  <c:v>43.716666666666669</c:v>
                </c:pt>
                <c:pt idx="2624">
                  <c:v>43.733333333333334</c:v>
                </c:pt>
                <c:pt idx="2625">
                  <c:v>43.75</c:v>
                </c:pt>
                <c:pt idx="2626">
                  <c:v>43.766666666666666</c:v>
                </c:pt>
                <c:pt idx="2627">
                  <c:v>43.783333333333331</c:v>
                </c:pt>
                <c:pt idx="2628">
                  <c:v>43.8</c:v>
                </c:pt>
                <c:pt idx="2629">
                  <c:v>43.81666666666667</c:v>
                </c:pt>
                <c:pt idx="2630">
                  <c:v>43.833333333333336</c:v>
                </c:pt>
                <c:pt idx="2631">
                  <c:v>43.85</c:v>
                </c:pt>
                <c:pt idx="2632">
                  <c:v>43.866666666666667</c:v>
                </c:pt>
                <c:pt idx="2633">
                  <c:v>43.883333333333333</c:v>
                </c:pt>
                <c:pt idx="2634">
                  <c:v>43.9</c:v>
                </c:pt>
                <c:pt idx="2635">
                  <c:v>43.916666666666664</c:v>
                </c:pt>
                <c:pt idx="2636">
                  <c:v>43.93333333333333</c:v>
                </c:pt>
                <c:pt idx="2637">
                  <c:v>43.95</c:v>
                </c:pt>
                <c:pt idx="2638">
                  <c:v>43.966666666666669</c:v>
                </c:pt>
                <c:pt idx="2639">
                  <c:v>43.983333333333334</c:v>
                </c:pt>
                <c:pt idx="2640">
                  <c:v>44</c:v>
                </c:pt>
                <c:pt idx="2641">
                  <c:v>44.016666666666666</c:v>
                </c:pt>
                <c:pt idx="2642">
                  <c:v>44.033333333333331</c:v>
                </c:pt>
                <c:pt idx="2643">
                  <c:v>44.05</c:v>
                </c:pt>
                <c:pt idx="2644">
                  <c:v>44.06666666666667</c:v>
                </c:pt>
                <c:pt idx="2645">
                  <c:v>44.083333333333336</c:v>
                </c:pt>
                <c:pt idx="2646">
                  <c:v>44.1</c:v>
                </c:pt>
                <c:pt idx="2647">
                  <c:v>44.116666666666667</c:v>
                </c:pt>
                <c:pt idx="2648">
                  <c:v>44.133333333333333</c:v>
                </c:pt>
                <c:pt idx="2649">
                  <c:v>44.15</c:v>
                </c:pt>
                <c:pt idx="2650">
                  <c:v>44.166666666666664</c:v>
                </c:pt>
                <c:pt idx="2651">
                  <c:v>44.18333333333333</c:v>
                </c:pt>
                <c:pt idx="2652">
                  <c:v>44.2</c:v>
                </c:pt>
                <c:pt idx="2653">
                  <c:v>44.216666666666669</c:v>
                </c:pt>
                <c:pt idx="2654">
                  <c:v>44.233333333333334</c:v>
                </c:pt>
                <c:pt idx="2655">
                  <c:v>44.25</c:v>
                </c:pt>
                <c:pt idx="2656">
                  <c:v>44.266666666666666</c:v>
                </c:pt>
                <c:pt idx="2657">
                  <c:v>44.283333333333331</c:v>
                </c:pt>
                <c:pt idx="2658">
                  <c:v>44.3</c:v>
                </c:pt>
                <c:pt idx="2659">
                  <c:v>44.31666666666667</c:v>
                </c:pt>
                <c:pt idx="2660">
                  <c:v>44.333333333333336</c:v>
                </c:pt>
                <c:pt idx="2661">
                  <c:v>44.35</c:v>
                </c:pt>
                <c:pt idx="2662">
                  <c:v>44.366666666666667</c:v>
                </c:pt>
                <c:pt idx="2663">
                  <c:v>44.383333333333333</c:v>
                </c:pt>
                <c:pt idx="2664">
                  <c:v>44.4</c:v>
                </c:pt>
                <c:pt idx="2665">
                  <c:v>44.416666666666664</c:v>
                </c:pt>
                <c:pt idx="2666">
                  <c:v>44.43333333333333</c:v>
                </c:pt>
                <c:pt idx="2667">
                  <c:v>44.45</c:v>
                </c:pt>
                <c:pt idx="2668">
                  <c:v>44.466666666666669</c:v>
                </c:pt>
                <c:pt idx="2669">
                  <c:v>44.483333333333334</c:v>
                </c:pt>
                <c:pt idx="2670">
                  <c:v>44.5</c:v>
                </c:pt>
                <c:pt idx="2671">
                  <c:v>44.516666666666666</c:v>
                </c:pt>
                <c:pt idx="2672">
                  <c:v>44.533333333333331</c:v>
                </c:pt>
                <c:pt idx="2673">
                  <c:v>44.55</c:v>
                </c:pt>
                <c:pt idx="2674">
                  <c:v>44.56666666666667</c:v>
                </c:pt>
                <c:pt idx="2675">
                  <c:v>44.583333333333336</c:v>
                </c:pt>
                <c:pt idx="2676">
                  <c:v>44.6</c:v>
                </c:pt>
                <c:pt idx="2677">
                  <c:v>44.616666666666667</c:v>
                </c:pt>
                <c:pt idx="2678">
                  <c:v>44.633333333333333</c:v>
                </c:pt>
                <c:pt idx="2679">
                  <c:v>44.65</c:v>
                </c:pt>
                <c:pt idx="2680">
                  <c:v>44.666666666666664</c:v>
                </c:pt>
                <c:pt idx="2681">
                  <c:v>44.68333333333333</c:v>
                </c:pt>
                <c:pt idx="2682">
                  <c:v>44.7</c:v>
                </c:pt>
                <c:pt idx="2683">
                  <c:v>44.716666666666669</c:v>
                </c:pt>
                <c:pt idx="2684">
                  <c:v>44.733333333333334</c:v>
                </c:pt>
                <c:pt idx="2685">
                  <c:v>44.75</c:v>
                </c:pt>
                <c:pt idx="2686">
                  <c:v>44.766666666666666</c:v>
                </c:pt>
                <c:pt idx="2687">
                  <c:v>44.783333333333331</c:v>
                </c:pt>
                <c:pt idx="2688">
                  <c:v>44.8</c:v>
                </c:pt>
                <c:pt idx="2689">
                  <c:v>44.81666666666667</c:v>
                </c:pt>
                <c:pt idx="2690">
                  <c:v>44.833333333333336</c:v>
                </c:pt>
                <c:pt idx="2691">
                  <c:v>44.85</c:v>
                </c:pt>
                <c:pt idx="2692">
                  <c:v>44.866666666666667</c:v>
                </c:pt>
                <c:pt idx="2693">
                  <c:v>44.883333333333333</c:v>
                </c:pt>
                <c:pt idx="2694">
                  <c:v>44.9</c:v>
                </c:pt>
                <c:pt idx="2695">
                  <c:v>44.916666666666664</c:v>
                </c:pt>
                <c:pt idx="2696">
                  <c:v>44.93333333333333</c:v>
                </c:pt>
                <c:pt idx="2697">
                  <c:v>44.95</c:v>
                </c:pt>
                <c:pt idx="2698">
                  <c:v>44.966666666666669</c:v>
                </c:pt>
                <c:pt idx="2699">
                  <c:v>44.983333333333334</c:v>
                </c:pt>
                <c:pt idx="2700">
                  <c:v>45</c:v>
                </c:pt>
                <c:pt idx="2701">
                  <c:v>45.016666666666666</c:v>
                </c:pt>
                <c:pt idx="2702">
                  <c:v>45.033333333333331</c:v>
                </c:pt>
                <c:pt idx="2703">
                  <c:v>45.05</c:v>
                </c:pt>
                <c:pt idx="2704">
                  <c:v>45.06666666666667</c:v>
                </c:pt>
                <c:pt idx="2705">
                  <c:v>45.083333333333336</c:v>
                </c:pt>
                <c:pt idx="2706">
                  <c:v>45.1</c:v>
                </c:pt>
                <c:pt idx="2707">
                  <c:v>45.116666666666667</c:v>
                </c:pt>
                <c:pt idx="2708">
                  <c:v>45.133333333333333</c:v>
                </c:pt>
                <c:pt idx="2709">
                  <c:v>45.15</c:v>
                </c:pt>
                <c:pt idx="2710">
                  <c:v>45.166666666666664</c:v>
                </c:pt>
                <c:pt idx="2711">
                  <c:v>45.18333333333333</c:v>
                </c:pt>
                <c:pt idx="2712">
                  <c:v>45.2</c:v>
                </c:pt>
                <c:pt idx="2713">
                  <c:v>45.216666666666669</c:v>
                </c:pt>
                <c:pt idx="2714">
                  <c:v>45.233333333333334</c:v>
                </c:pt>
                <c:pt idx="2715">
                  <c:v>45.25</c:v>
                </c:pt>
                <c:pt idx="2716">
                  <c:v>45.266666666666666</c:v>
                </c:pt>
                <c:pt idx="2717">
                  <c:v>45.283333333333331</c:v>
                </c:pt>
                <c:pt idx="2718">
                  <c:v>45.3</c:v>
                </c:pt>
                <c:pt idx="2719">
                  <c:v>45.31666666666667</c:v>
                </c:pt>
                <c:pt idx="2720">
                  <c:v>45.333333333333336</c:v>
                </c:pt>
                <c:pt idx="2721">
                  <c:v>45.35</c:v>
                </c:pt>
                <c:pt idx="2722">
                  <c:v>45.366666666666667</c:v>
                </c:pt>
                <c:pt idx="2723">
                  <c:v>45.383333333333333</c:v>
                </c:pt>
                <c:pt idx="2724">
                  <c:v>45.4</c:v>
                </c:pt>
                <c:pt idx="2725">
                  <c:v>45.416666666666664</c:v>
                </c:pt>
                <c:pt idx="2726">
                  <c:v>45.43333333333333</c:v>
                </c:pt>
                <c:pt idx="2727">
                  <c:v>45.45</c:v>
                </c:pt>
                <c:pt idx="2728">
                  <c:v>45.466666666666669</c:v>
                </c:pt>
                <c:pt idx="2729">
                  <c:v>45.483333333333334</c:v>
                </c:pt>
                <c:pt idx="2730">
                  <c:v>45.5</c:v>
                </c:pt>
                <c:pt idx="2731">
                  <c:v>45.516666666666666</c:v>
                </c:pt>
                <c:pt idx="2732">
                  <c:v>45.533333333333331</c:v>
                </c:pt>
                <c:pt idx="2733">
                  <c:v>45.55</c:v>
                </c:pt>
                <c:pt idx="2734">
                  <c:v>45.56666666666667</c:v>
                </c:pt>
                <c:pt idx="2735">
                  <c:v>45.583333333333336</c:v>
                </c:pt>
                <c:pt idx="2736">
                  <c:v>45.6</c:v>
                </c:pt>
                <c:pt idx="2737">
                  <c:v>45.616666666666667</c:v>
                </c:pt>
                <c:pt idx="2738">
                  <c:v>45.633333333333333</c:v>
                </c:pt>
                <c:pt idx="2739">
                  <c:v>45.65</c:v>
                </c:pt>
                <c:pt idx="2740">
                  <c:v>45.666666666666664</c:v>
                </c:pt>
                <c:pt idx="2741">
                  <c:v>45.68333333333333</c:v>
                </c:pt>
                <c:pt idx="2742">
                  <c:v>45.7</c:v>
                </c:pt>
                <c:pt idx="2743">
                  <c:v>45.716666666666669</c:v>
                </c:pt>
                <c:pt idx="2744">
                  <c:v>45.733333333333334</c:v>
                </c:pt>
                <c:pt idx="2745">
                  <c:v>45.75</c:v>
                </c:pt>
                <c:pt idx="2746">
                  <c:v>45.766666666666666</c:v>
                </c:pt>
                <c:pt idx="2747">
                  <c:v>45.783333333333331</c:v>
                </c:pt>
                <c:pt idx="2748">
                  <c:v>45.8</c:v>
                </c:pt>
                <c:pt idx="2749">
                  <c:v>45.81666666666667</c:v>
                </c:pt>
                <c:pt idx="2750">
                  <c:v>45.833333333333336</c:v>
                </c:pt>
                <c:pt idx="2751">
                  <c:v>45.85</c:v>
                </c:pt>
                <c:pt idx="2752">
                  <c:v>45.866666666666667</c:v>
                </c:pt>
                <c:pt idx="2753">
                  <c:v>45.883333333333333</c:v>
                </c:pt>
                <c:pt idx="2754">
                  <c:v>45.9</c:v>
                </c:pt>
                <c:pt idx="2755">
                  <c:v>45.916666666666664</c:v>
                </c:pt>
                <c:pt idx="2756">
                  <c:v>45.93333333333333</c:v>
                </c:pt>
                <c:pt idx="2757">
                  <c:v>45.95</c:v>
                </c:pt>
                <c:pt idx="2758">
                  <c:v>45.966666666666669</c:v>
                </c:pt>
                <c:pt idx="2759">
                  <c:v>45.983333333333334</c:v>
                </c:pt>
                <c:pt idx="2760">
                  <c:v>46</c:v>
                </c:pt>
                <c:pt idx="2761">
                  <c:v>46.016666666666666</c:v>
                </c:pt>
                <c:pt idx="2762">
                  <c:v>46.033333333333331</c:v>
                </c:pt>
                <c:pt idx="2763">
                  <c:v>46.05</c:v>
                </c:pt>
                <c:pt idx="2764">
                  <c:v>46.06666666666667</c:v>
                </c:pt>
                <c:pt idx="2765">
                  <c:v>46.083333333333336</c:v>
                </c:pt>
                <c:pt idx="2766">
                  <c:v>46.1</c:v>
                </c:pt>
                <c:pt idx="2767">
                  <c:v>46.116666666666667</c:v>
                </c:pt>
                <c:pt idx="2768">
                  <c:v>46.133333333333333</c:v>
                </c:pt>
                <c:pt idx="2769">
                  <c:v>46.15</c:v>
                </c:pt>
                <c:pt idx="2770">
                  <c:v>46.166666666666664</c:v>
                </c:pt>
                <c:pt idx="2771">
                  <c:v>46.18333333333333</c:v>
                </c:pt>
                <c:pt idx="2772">
                  <c:v>46.2</c:v>
                </c:pt>
                <c:pt idx="2773">
                  <c:v>46.216666666666669</c:v>
                </c:pt>
                <c:pt idx="2774">
                  <c:v>46.233333333333334</c:v>
                </c:pt>
                <c:pt idx="2775">
                  <c:v>46.25</c:v>
                </c:pt>
                <c:pt idx="2776">
                  <c:v>46.266666666666666</c:v>
                </c:pt>
                <c:pt idx="2777">
                  <c:v>46.283333333333331</c:v>
                </c:pt>
                <c:pt idx="2778">
                  <c:v>46.3</c:v>
                </c:pt>
                <c:pt idx="2779">
                  <c:v>46.31666666666667</c:v>
                </c:pt>
                <c:pt idx="2780">
                  <c:v>46.333333333333336</c:v>
                </c:pt>
                <c:pt idx="2781">
                  <c:v>46.35</c:v>
                </c:pt>
                <c:pt idx="2782">
                  <c:v>46.366666666666667</c:v>
                </c:pt>
                <c:pt idx="2783">
                  <c:v>46.383333333333333</c:v>
                </c:pt>
                <c:pt idx="2784">
                  <c:v>46.4</c:v>
                </c:pt>
                <c:pt idx="2785">
                  <c:v>46.416666666666664</c:v>
                </c:pt>
                <c:pt idx="2786">
                  <c:v>46.43333333333333</c:v>
                </c:pt>
                <c:pt idx="2787">
                  <c:v>46.45</c:v>
                </c:pt>
                <c:pt idx="2788">
                  <c:v>46.466666666666669</c:v>
                </c:pt>
                <c:pt idx="2789">
                  <c:v>46.483333333333334</c:v>
                </c:pt>
                <c:pt idx="2790">
                  <c:v>46.5</c:v>
                </c:pt>
                <c:pt idx="2791">
                  <c:v>46.516666666666666</c:v>
                </c:pt>
                <c:pt idx="2792">
                  <c:v>46.533333333333331</c:v>
                </c:pt>
                <c:pt idx="2793">
                  <c:v>46.55</c:v>
                </c:pt>
                <c:pt idx="2794">
                  <c:v>46.56666666666667</c:v>
                </c:pt>
                <c:pt idx="2795">
                  <c:v>46.583333333333336</c:v>
                </c:pt>
                <c:pt idx="2796">
                  <c:v>46.6</c:v>
                </c:pt>
                <c:pt idx="2797">
                  <c:v>46.616666666666667</c:v>
                </c:pt>
                <c:pt idx="2798">
                  <c:v>46.633333333333333</c:v>
                </c:pt>
                <c:pt idx="2799">
                  <c:v>46.65</c:v>
                </c:pt>
                <c:pt idx="2800">
                  <c:v>46.666666666666664</c:v>
                </c:pt>
                <c:pt idx="2801">
                  <c:v>46.68333333333333</c:v>
                </c:pt>
                <c:pt idx="2802">
                  <c:v>46.7</c:v>
                </c:pt>
                <c:pt idx="2803">
                  <c:v>46.716666666666669</c:v>
                </c:pt>
                <c:pt idx="2804">
                  <c:v>46.733333333333334</c:v>
                </c:pt>
                <c:pt idx="2805">
                  <c:v>46.75</c:v>
                </c:pt>
                <c:pt idx="2806">
                  <c:v>46.766666666666666</c:v>
                </c:pt>
                <c:pt idx="2807">
                  <c:v>46.783333333333331</c:v>
                </c:pt>
                <c:pt idx="2808">
                  <c:v>46.8</c:v>
                </c:pt>
                <c:pt idx="2809">
                  <c:v>46.81666666666667</c:v>
                </c:pt>
                <c:pt idx="2810">
                  <c:v>46.833333333333336</c:v>
                </c:pt>
                <c:pt idx="2811">
                  <c:v>46.85</c:v>
                </c:pt>
                <c:pt idx="2812">
                  <c:v>46.866666666666667</c:v>
                </c:pt>
                <c:pt idx="2813">
                  <c:v>46.883333333333333</c:v>
                </c:pt>
                <c:pt idx="2814">
                  <c:v>46.9</c:v>
                </c:pt>
                <c:pt idx="2815">
                  <c:v>46.916666666666664</c:v>
                </c:pt>
                <c:pt idx="2816">
                  <c:v>46.93333333333333</c:v>
                </c:pt>
                <c:pt idx="2817">
                  <c:v>46.95</c:v>
                </c:pt>
                <c:pt idx="2818">
                  <c:v>46.966666666666669</c:v>
                </c:pt>
                <c:pt idx="2819">
                  <c:v>46.983333333333334</c:v>
                </c:pt>
                <c:pt idx="2820">
                  <c:v>47</c:v>
                </c:pt>
                <c:pt idx="2821">
                  <c:v>47.016666666666666</c:v>
                </c:pt>
                <c:pt idx="2822">
                  <c:v>47.033333333333331</c:v>
                </c:pt>
                <c:pt idx="2823">
                  <c:v>47.05</c:v>
                </c:pt>
                <c:pt idx="2824">
                  <c:v>47.06666666666667</c:v>
                </c:pt>
                <c:pt idx="2825">
                  <c:v>47.083333333333336</c:v>
                </c:pt>
                <c:pt idx="2826">
                  <c:v>47.1</c:v>
                </c:pt>
                <c:pt idx="2827">
                  <c:v>47.116666666666667</c:v>
                </c:pt>
                <c:pt idx="2828">
                  <c:v>47.133333333333333</c:v>
                </c:pt>
                <c:pt idx="2829">
                  <c:v>47.15</c:v>
                </c:pt>
                <c:pt idx="2830">
                  <c:v>47.166666666666664</c:v>
                </c:pt>
                <c:pt idx="2831">
                  <c:v>47.18333333333333</c:v>
                </c:pt>
                <c:pt idx="2832">
                  <c:v>47.2</c:v>
                </c:pt>
                <c:pt idx="2833">
                  <c:v>47.216666666666669</c:v>
                </c:pt>
                <c:pt idx="2834">
                  <c:v>47.233333333333334</c:v>
                </c:pt>
                <c:pt idx="2835">
                  <c:v>47.25</c:v>
                </c:pt>
                <c:pt idx="2836">
                  <c:v>47.266666666666666</c:v>
                </c:pt>
                <c:pt idx="2837">
                  <c:v>47.283333333333331</c:v>
                </c:pt>
                <c:pt idx="2838">
                  <c:v>47.3</c:v>
                </c:pt>
                <c:pt idx="2839">
                  <c:v>47.31666666666667</c:v>
                </c:pt>
                <c:pt idx="2840">
                  <c:v>47.333333333333336</c:v>
                </c:pt>
                <c:pt idx="2841">
                  <c:v>47.35</c:v>
                </c:pt>
                <c:pt idx="2842">
                  <c:v>47.366666666666667</c:v>
                </c:pt>
                <c:pt idx="2843">
                  <c:v>47.383333333333333</c:v>
                </c:pt>
                <c:pt idx="2844">
                  <c:v>47.4</c:v>
                </c:pt>
                <c:pt idx="2845">
                  <c:v>47.416666666666664</c:v>
                </c:pt>
                <c:pt idx="2846">
                  <c:v>47.43333333333333</c:v>
                </c:pt>
                <c:pt idx="2847">
                  <c:v>47.45</c:v>
                </c:pt>
                <c:pt idx="2848">
                  <c:v>47.466666666666669</c:v>
                </c:pt>
                <c:pt idx="2849">
                  <c:v>47.483333333333334</c:v>
                </c:pt>
                <c:pt idx="2850">
                  <c:v>47.5</c:v>
                </c:pt>
                <c:pt idx="2851">
                  <c:v>47.516666666666666</c:v>
                </c:pt>
                <c:pt idx="2852">
                  <c:v>47.533333333333331</c:v>
                </c:pt>
                <c:pt idx="2853">
                  <c:v>47.55</c:v>
                </c:pt>
                <c:pt idx="2854">
                  <c:v>47.56666666666667</c:v>
                </c:pt>
                <c:pt idx="2855">
                  <c:v>47.583333333333336</c:v>
                </c:pt>
                <c:pt idx="2856">
                  <c:v>47.6</c:v>
                </c:pt>
                <c:pt idx="2857">
                  <c:v>47.616666666666667</c:v>
                </c:pt>
                <c:pt idx="2858">
                  <c:v>47.633333333333333</c:v>
                </c:pt>
                <c:pt idx="2859">
                  <c:v>47.65</c:v>
                </c:pt>
                <c:pt idx="2860">
                  <c:v>47.666666666666664</c:v>
                </c:pt>
                <c:pt idx="2861">
                  <c:v>47.68333333333333</c:v>
                </c:pt>
                <c:pt idx="2862">
                  <c:v>47.7</c:v>
                </c:pt>
                <c:pt idx="2863">
                  <c:v>47.716666666666669</c:v>
                </c:pt>
                <c:pt idx="2864">
                  <c:v>47.733333333333334</c:v>
                </c:pt>
                <c:pt idx="2865">
                  <c:v>47.75</c:v>
                </c:pt>
                <c:pt idx="2866">
                  <c:v>47.766666666666666</c:v>
                </c:pt>
                <c:pt idx="2867">
                  <c:v>47.783333333333331</c:v>
                </c:pt>
                <c:pt idx="2868">
                  <c:v>47.8</c:v>
                </c:pt>
                <c:pt idx="2869">
                  <c:v>47.81666666666667</c:v>
                </c:pt>
                <c:pt idx="2870">
                  <c:v>47.833333333333336</c:v>
                </c:pt>
                <c:pt idx="2871">
                  <c:v>47.85</c:v>
                </c:pt>
                <c:pt idx="2872">
                  <c:v>47.866666666666667</c:v>
                </c:pt>
                <c:pt idx="2873">
                  <c:v>47.883333333333333</c:v>
                </c:pt>
                <c:pt idx="2874">
                  <c:v>47.9</c:v>
                </c:pt>
                <c:pt idx="2875">
                  <c:v>47.916666666666664</c:v>
                </c:pt>
                <c:pt idx="2876">
                  <c:v>47.93333333333333</c:v>
                </c:pt>
                <c:pt idx="2877">
                  <c:v>47.95</c:v>
                </c:pt>
                <c:pt idx="2878">
                  <c:v>47.966666666666669</c:v>
                </c:pt>
                <c:pt idx="2879">
                  <c:v>47.983333333333334</c:v>
                </c:pt>
                <c:pt idx="2880">
                  <c:v>48</c:v>
                </c:pt>
                <c:pt idx="2881">
                  <c:v>48.016666666666666</c:v>
                </c:pt>
                <c:pt idx="2882">
                  <c:v>48.033333333333331</c:v>
                </c:pt>
                <c:pt idx="2883">
                  <c:v>48.05</c:v>
                </c:pt>
                <c:pt idx="2884">
                  <c:v>48.06666666666667</c:v>
                </c:pt>
                <c:pt idx="2885">
                  <c:v>48.083333333333336</c:v>
                </c:pt>
                <c:pt idx="2886">
                  <c:v>48.1</c:v>
                </c:pt>
                <c:pt idx="2887">
                  <c:v>48.116666666666667</c:v>
                </c:pt>
                <c:pt idx="2888">
                  <c:v>48.133333333333333</c:v>
                </c:pt>
                <c:pt idx="2889">
                  <c:v>48.15</c:v>
                </c:pt>
                <c:pt idx="2890">
                  <c:v>48.166666666666664</c:v>
                </c:pt>
                <c:pt idx="2891">
                  <c:v>48.18333333333333</c:v>
                </c:pt>
                <c:pt idx="2892">
                  <c:v>48.2</c:v>
                </c:pt>
                <c:pt idx="2893">
                  <c:v>48.216666666666669</c:v>
                </c:pt>
                <c:pt idx="2894">
                  <c:v>48.233333333333334</c:v>
                </c:pt>
                <c:pt idx="2895">
                  <c:v>48.25</c:v>
                </c:pt>
                <c:pt idx="2896">
                  <c:v>48.266666666666666</c:v>
                </c:pt>
                <c:pt idx="2897">
                  <c:v>48.283333333333331</c:v>
                </c:pt>
                <c:pt idx="2898">
                  <c:v>48.3</c:v>
                </c:pt>
                <c:pt idx="2899">
                  <c:v>48.31666666666667</c:v>
                </c:pt>
                <c:pt idx="2900">
                  <c:v>48.333333333333336</c:v>
                </c:pt>
                <c:pt idx="2901">
                  <c:v>48.35</c:v>
                </c:pt>
                <c:pt idx="2902">
                  <c:v>48.366666666666667</c:v>
                </c:pt>
                <c:pt idx="2903">
                  <c:v>48.383333333333333</c:v>
                </c:pt>
                <c:pt idx="2904">
                  <c:v>48.4</c:v>
                </c:pt>
                <c:pt idx="2905">
                  <c:v>48.416666666666664</c:v>
                </c:pt>
                <c:pt idx="2906">
                  <c:v>48.43333333333333</c:v>
                </c:pt>
                <c:pt idx="2907">
                  <c:v>48.45</c:v>
                </c:pt>
                <c:pt idx="2908">
                  <c:v>48.466666666666669</c:v>
                </c:pt>
                <c:pt idx="2909">
                  <c:v>48.483333333333334</c:v>
                </c:pt>
                <c:pt idx="2910">
                  <c:v>48.5</c:v>
                </c:pt>
                <c:pt idx="2911">
                  <c:v>48.516666666666666</c:v>
                </c:pt>
                <c:pt idx="2912">
                  <c:v>48.533333333333331</c:v>
                </c:pt>
                <c:pt idx="2913">
                  <c:v>48.55</c:v>
                </c:pt>
                <c:pt idx="2914">
                  <c:v>48.56666666666667</c:v>
                </c:pt>
                <c:pt idx="2915">
                  <c:v>48.583333333333336</c:v>
                </c:pt>
                <c:pt idx="2916">
                  <c:v>48.6</c:v>
                </c:pt>
                <c:pt idx="2917">
                  <c:v>48.616666666666667</c:v>
                </c:pt>
                <c:pt idx="2918">
                  <c:v>48.633333333333333</c:v>
                </c:pt>
                <c:pt idx="2919">
                  <c:v>48.65</c:v>
                </c:pt>
                <c:pt idx="2920">
                  <c:v>48.666666666666664</c:v>
                </c:pt>
                <c:pt idx="2921">
                  <c:v>48.68333333333333</c:v>
                </c:pt>
                <c:pt idx="2922">
                  <c:v>48.7</c:v>
                </c:pt>
                <c:pt idx="2923">
                  <c:v>48.716666666666669</c:v>
                </c:pt>
                <c:pt idx="2924">
                  <c:v>48.733333333333334</c:v>
                </c:pt>
                <c:pt idx="2925">
                  <c:v>48.75</c:v>
                </c:pt>
                <c:pt idx="2926">
                  <c:v>48.766666666666666</c:v>
                </c:pt>
                <c:pt idx="2927">
                  <c:v>48.783333333333331</c:v>
                </c:pt>
                <c:pt idx="2928">
                  <c:v>48.8</c:v>
                </c:pt>
                <c:pt idx="2929">
                  <c:v>48.81666666666667</c:v>
                </c:pt>
                <c:pt idx="2930">
                  <c:v>48.833333333333336</c:v>
                </c:pt>
                <c:pt idx="2931">
                  <c:v>48.85</c:v>
                </c:pt>
                <c:pt idx="2932">
                  <c:v>48.866666666666667</c:v>
                </c:pt>
                <c:pt idx="2933">
                  <c:v>48.883333333333333</c:v>
                </c:pt>
                <c:pt idx="2934">
                  <c:v>48.9</c:v>
                </c:pt>
                <c:pt idx="2935">
                  <c:v>48.916666666666664</c:v>
                </c:pt>
                <c:pt idx="2936">
                  <c:v>48.93333333333333</c:v>
                </c:pt>
                <c:pt idx="2937">
                  <c:v>48.95</c:v>
                </c:pt>
                <c:pt idx="2938">
                  <c:v>48.966666666666669</c:v>
                </c:pt>
                <c:pt idx="2939">
                  <c:v>48.983333333333334</c:v>
                </c:pt>
                <c:pt idx="2940">
                  <c:v>49</c:v>
                </c:pt>
                <c:pt idx="2941">
                  <c:v>49.016666666666666</c:v>
                </c:pt>
                <c:pt idx="2942">
                  <c:v>49.033333333333331</c:v>
                </c:pt>
                <c:pt idx="2943">
                  <c:v>49.05</c:v>
                </c:pt>
                <c:pt idx="2944">
                  <c:v>49.06666666666667</c:v>
                </c:pt>
                <c:pt idx="2945">
                  <c:v>49.083333333333336</c:v>
                </c:pt>
                <c:pt idx="2946">
                  <c:v>49.1</c:v>
                </c:pt>
                <c:pt idx="2947">
                  <c:v>49.116666666666667</c:v>
                </c:pt>
                <c:pt idx="2948">
                  <c:v>49.133333333333333</c:v>
                </c:pt>
                <c:pt idx="2949">
                  <c:v>49.15</c:v>
                </c:pt>
                <c:pt idx="2950">
                  <c:v>49.166666666666664</c:v>
                </c:pt>
                <c:pt idx="2951">
                  <c:v>49.18333333333333</c:v>
                </c:pt>
                <c:pt idx="2952">
                  <c:v>49.2</c:v>
                </c:pt>
                <c:pt idx="2953">
                  <c:v>49.216666666666669</c:v>
                </c:pt>
                <c:pt idx="2954">
                  <c:v>49.233333333333334</c:v>
                </c:pt>
                <c:pt idx="2955">
                  <c:v>49.25</c:v>
                </c:pt>
                <c:pt idx="2956">
                  <c:v>49.266666666666666</c:v>
                </c:pt>
                <c:pt idx="2957">
                  <c:v>49.283333333333331</c:v>
                </c:pt>
                <c:pt idx="2958">
                  <c:v>49.3</c:v>
                </c:pt>
                <c:pt idx="2959">
                  <c:v>49.31666666666667</c:v>
                </c:pt>
                <c:pt idx="2960">
                  <c:v>49.333333333333336</c:v>
                </c:pt>
                <c:pt idx="2961">
                  <c:v>49.35</c:v>
                </c:pt>
                <c:pt idx="2962">
                  <c:v>49.366666666666667</c:v>
                </c:pt>
                <c:pt idx="2963">
                  <c:v>49.383333333333333</c:v>
                </c:pt>
                <c:pt idx="2964">
                  <c:v>49.4</c:v>
                </c:pt>
                <c:pt idx="2965">
                  <c:v>49.416666666666664</c:v>
                </c:pt>
                <c:pt idx="2966">
                  <c:v>49.43333333333333</c:v>
                </c:pt>
                <c:pt idx="2967">
                  <c:v>49.45</c:v>
                </c:pt>
                <c:pt idx="2968">
                  <c:v>49.466666666666669</c:v>
                </c:pt>
                <c:pt idx="2969">
                  <c:v>49.483333333333334</c:v>
                </c:pt>
                <c:pt idx="2970">
                  <c:v>49.5</c:v>
                </c:pt>
                <c:pt idx="2971">
                  <c:v>49.516666666666666</c:v>
                </c:pt>
                <c:pt idx="2972">
                  <c:v>49.533333333333331</c:v>
                </c:pt>
                <c:pt idx="2973">
                  <c:v>49.55</c:v>
                </c:pt>
                <c:pt idx="2974">
                  <c:v>49.56666666666667</c:v>
                </c:pt>
                <c:pt idx="2975">
                  <c:v>49.583333333333336</c:v>
                </c:pt>
                <c:pt idx="2976">
                  <c:v>49.6</c:v>
                </c:pt>
                <c:pt idx="2977">
                  <c:v>49.616666666666667</c:v>
                </c:pt>
                <c:pt idx="2978">
                  <c:v>49.633333333333333</c:v>
                </c:pt>
                <c:pt idx="2979">
                  <c:v>49.65</c:v>
                </c:pt>
                <c:pt idx="2980">
                  <c:v>49.666666666666664</c:v>
                </c:pt>
                <c:pt idx="2981">
                  <c:v>49.68333333333333</c:v>
                </c:pt>
                <c:pt idx="2982">
                  <c:v>49.7</c:v>
                </c:pt>
                <c:pt idx="2983">
                  <c:v>49.716666666666669</c:v>
                </c:pt>
                <c:pt idx="2984">
                  <c:v>49.733333333333334</c:v>
                </c:pt>
                <c:pt idx="2985">
                  <c:v>49.75</c:v>
                </c:pt>
                <c:pt idx="2986">
                  <c:v>49.766666666666666</c:v>
                </c:pt>
                <c:pt idx="2987">
                  <c:v>49.783333333333331</c:v>
                </c:pt>
                <c:pt idx="2988">
                  <c:v>49.8</c:v>
                </c:pt>
                <c:pt idx="2989">
                  <c:v>49.81666666666667</c:v>
                </c:pt>
                <c:pt idx="2990">
                  <c:v>49.833333333333336</c:v>
                </c:pt>
                <c:pt idx="2991">
                  <c:v>49.85</c:v>
                </c:pt>
                <c:pt idx="2992">
                  <c:v>49.866666666666667</c:v>
                </c:pt>
                <c:pt idx="2993">
                  <c:v>49.883333333333333</c:v>
                </c:pt>
                <c:pt idx="2994">
                  <c:v>49.9</c:v>
                </c:pt>
                <c:pt idx="2995">
                  <c:v>49.916666666666664</c:v>
                </c:pt>
                <c:pt idx="2996">
                  <c:v>49.93333333333333</c:v>
                </c:pt>
                <c:pt idx="2997">
                  <c:v>49.95</c:v>
                </c:pt>
                <c:pt idx="2998">
                  <c:v>49.966666666666669</c:v>
                </c:pt>
                <c:pt idx="2999">
                  <c:v>49.983333333333334</c:v>
                </c:pt>
                <c:pt idx="3000">
                  <c:v>50</c:v>
                </c:pt>
                <c:pt idx="3001">
                  <c:v>50.016666666666666</c:v>
                </c:pt>
                <c:pt idx="3002">
                  <c:v>50.033333333333331</c:v>
                </c:pt>
                <c:pt idx="3003">
                  <c:v>50.05</c:v>
                </c:pt>
                <c:pt idx="3004">
                  <c:v>50.06666666666667</c:v>
                </c:pt>
                <c:pt idx="3005">
                  <c:v>50.083333333333336</c:v>
                </c:pt>
                <c:pt idx="3006">
                  <c:v>50.1</c:v>
                </c:pt>
                <c:pt idx="3007">
                  <c:v>50.116666666666667</c:v>
                </c:pt>
                <c:pt idx="3008">
                  <c:v>50.133333333333333</c:v>
                </c:pt>
                <c:pt idx="3009">
                  <c:v>50.15</c:v>
                </c:pt>
                <c:pt idx="3010">
                  <c:v>50.166666666666664</c:v>
                </c:pt>
                <c:pt idx="3011">
                  <c:v>50.18333333333333</c:v>
                </c:pt>
                <c:pt idx="3012">
                  <c:v>50.2</c:v>
                </c:pt>
                <c:pt idx="3013">
                  <c:v>50.216666666666669</c:v>
                </c:pt>
                <c:pt idx="3014">
                  <c:v>50.233333333333334</c:v>
                </c:pt>
                <c:pt idx="3015">
                  <c:v>50.25</c:v>
                </c:pt>
                <c:pt idx="3016">
                  <c:v>50.266666666666666</c:v>
                </c:pt>
                <c:pt idx="3017">
                  <c:v>50.283333333333331</c:v>
                </c:pt>
                <c:pt idx="3018">
                  <c:v>50.3</c:v>
                </c:pt>
                <c:pt idx="3019">
                  <c:v>50.31666666666667</c:v>
                </c:pt>
                <c:pt idx="3020">
                  <c:v>50.333333333333336</c:v>
                </c:pt>
                <c:pt idx="3021">
                  <c:v>50.35</c:v>
                </c:pt>
                <c:pt idx="3022">
                  <c:v>50.366666666666667</c:v>
                </c:pt>
                <c:pt idx="3023">
                  <c:v>50.383333333333333</c:v>
                </c:pt>
                <c:pt idx="3024">
                  <c:v>50.4</c:v>
                </c:pt>
                <c:pt idx="3025">
                  <c:v>50.416666666666664</c:v>
                </c:pt>
                <c:pt idx="3026">
                  <c:v>50.43333333333333</c:v>
                </c:pt>
                <c:pt idx="3027">
                  <c:v>50.45</c:v>
                </c:pt>
                <c:pt idx="3028">
                  <c:v>50.466666666666669</c:v>
                </c:pt>
                <c:pt idx="3029">
                  <c:v>50.483333333333334</c:v>
                </c:pt>
                <c:pt idx="3030">
                  <c:v>50.5</c:v>
                </c:pt>
                <c:pt idx="3031">
                  <c:v>50.516666666666666</c:v>
                </c:pt>
                <c:pt idx="3032">
                  <c:v>50.533333333333331</c:v>
                </c:pt>
                <c:pt idx="3033">
                  <c:v>50.55</c:v>
                </c:pt>
                <c:pt idx="3034">
                  <c:v>50.56666666666667</c:v>
                </c:pt>
                <c:pt idx="3035">
                  <c:v>50.583333333333336</c:v>
                </c:pt>
                <c:pt idx="3036">
                  <c:v>50.6</c:v>
                </c:pt>
                <c:pt idx="3037">
                  <c:v>50.616666666666667</c:v>
                </c:pt>
                <c:pt idx="3038">
                  <c:v>50.633333333333333</c:v>
                </c:pt>
                <c:pt idx="3039">
                  <c:v>50.65</c:v>
                </c:pt>
                <c:pt idx="3040">
                  <c:v>50.666666666666664</c:v>
                </c:pt>
                <c:pt idx="3041">
                  <c:v>50.68333333333333</c:v>
                </c:pt>
                <c:pt idx="3042">
                  <c:v>50.7</c:v>
                </c:pt>
                <c:pt idx="3043">
                  <c:v>50.716666666666669</c:v>
                </c:pt>
                <c:pt idx="3044">
                  <c:v>50.733333333333334</c:v>
                </c:pt>
                <c:pt idx="3045">
                  <c:v>50.75</c:v>
                </c:pt>
                <c:pt idx="3046">
                  <c:v>50.766666666666666</c:v>
                </c:pt>
                <c:pt idx="3047">
                  <c:v>50.783333333333331</c:v>
                </c:pt>
                <c:pt idx="3048">
                  <c:v>50.8</c:v>
                </c:pt>
                <c:pt idx="3049">
                  <c:v>50.81666666666667</c:v>
                </c:pt>
                <c:pt idx="3050">
                  <c:v>50.833333333333336</c:v>
                </c:pt>
                <c:pt idx="3051">
                  <c:v>50.85</c:v>
                </c:pt>
                <c:pt idx="3052">
                  <c:v>50.866666666666667</c:v>
                </c:pt>
                <c:pt idx="3053">
                  <c:v>50.883333333333333</c:v>
                </c:pt>
                <c:pt idx="3054">
                  <c:v>50.9</c:v>
                </c:pt>
                <c:pt idx="3055">
                  <c:v>50.916666666666664</c:v>
                </c:pt>
                <c:pt idx="3056">
                  <c:v>50.93333333333333</c:v>
                </c:pt>
                <c:pt idx="3057">
                  <c:v>50.95</c:v>
                </c:pt>
                <c:pt idx="3058">
                  <c:v>50.966666666666669</c:v>
                </c:pt>
                <c:pt idx="3059">
                  <c:v>50.983333333333334</c:v>
                </c:pt>
                <c:pt idx="3060">
                  <c:v>51</c:v>
                </c:pt>
                <c:pt idx="3061">
                  <c:v>51.016666666666666</c:v>
                </c:pt>
                <c:pt idx="3062">
                  <c:v>51.033333333333331</c:v>
                </c:pt>
                <c:pt idx="3063">
                  <c:v>51.05</c:v>
                </c:pt>
                <c:pt idx="3064">
                  <c:v>51.06666666666667</c:v>
                </c:pt>
                <c:pt idx="3065">
                  <c:v>51.083333333333336</c:v>
                </c:pt>
                <c:pt idx="3066">
                  <c:v>51.1</c:v>
                </c:pt>
                <c:pt idx="3067">
                  <c:v>51.116666666666667</c:v>
                </c:pt>
                <c:pt idx="3068">
                  <c:v>51.133333333333333</c:v>
                </c:pt>
                <c:pt idx="3069">
                  <c:v>51.15</c:v>
                </c:pt>
                <c:pt idx="3070">
                  <c:v>51.166666666666664</c:v>
                </c:pt>
                <c:pt idx="3071">
                  <c:v>51.18333333333333</c:v>
                </c:pt>
                <c:pt idx="3072">
                  <c:v>51.2</c:v>
                </c:pt>
                <c:pt idx="3073">
                  <c:v>51.216666666666669</c:v>
                </c:pt>
                <c:pt idx="3074">
                  <c:v>51.233333333333334</c:v>
                </c:pt>
                <c:pt idx="3075">
                  <c:v>51.25</c:v>
                </c:pt>
                <c:pt idx="3076">
                  <c:v>51.266666666666666</c:v>
                </c:pt>
                <c:pt idx="3077">
                  <c:v>51.283333333333331</c:v>
                </c:pt>
                <c:pt idx="3078">
                  <c:v>51.3</c:v>
                </c:pt>
                <c:pt idx="3079">
                  <c:v>51.31666666666667</c:v>
                </c:pt>
                <c:pt idx="3080">
                  <c:v>51.333333333333336</c:v>
                </c:pt>
                <c:pt idx="3081">
                  <c:v>51.35</c:v>
                </c:pt>
                <c:pt idx="3082">
                  <c:v>51.366666666666667</c:v>
                </c:pt>
                <c:pt idx="3083">
                  <c:v>51.383333333333333</c:v>
                </c:pt>
                <c:pt idx="3084">
                  <c:v>51.4</c:v>
                </c:pt>
                <c:pt idx="3085">
                  <c:v>51.416666666666664</c:v>
                </c:pt>
                <c:pt idx="3086">
                  <c:v>51.43333333333333</c:v>
                </c:pt>
                <c:pt idx="3087">
                  <c:v>51.45</c:v>
                </c:pt>
                <c:pt idx="3088">
                  <c:v>51.466666666666669</c:v>
                </c:pt>
                <c:pt idx="3089">
                  <c:v>51.483333333333334</c:v>
                </c:pt>
                <c:pt idx="3090">
                  <c:v>51.5</c:v>
                </c:pt>
                <c:pt idx="3091">
                  <c:v>51.516666666666666</c:v>
                </c:pt>
                <c:pt idx="3092">
                  <c:v>51.533333333333331</c:v>
                </c:pt>
                <c:pt idx="3093">
                  <c:v>51.55</c:v>
                </c:pt>
                <c:pt idx="3094">
                  <c:v>51.56666666666667</c:v>
                </c:pt>
                <c:pt idx="3095">
                  <c:v>51.583333333333336</c:v>
                </c:pt>
                <c:pt idx="3096">
                  <c:v>51.6</c:v>
                </c:pt>
                <c:pt idx="3097">
                  <c:v>51.616666666666667</c:v>
                </c:pt>
                <c:pt idx="3098">
                  <c:v>51.633333333333333</c:v>
                </c:pt>
                <c:pt idx="3099">
                  <c:v>51.65</c:v>
                </c:pt>
                <c:pt idx="3100">
                  <c:v>51.666666666666664</c:v>
                </c:pt>
                <c:pt idx="3101">
                  <c:v>51.68333333333333</c:v>
                </c:pt>
                <c:pt idx="3102">
                  <c:v>51.7</c:v>
                </c:pt>
                <c:pt idx="3103">
                  <c:v>51.716666666666669</c:v>
                </c:pt>
                <c:pt idx="3104">
                  <c:v>51.733333333333334</c:v>
                </c:pt>
                <c:pt idx="3105">
                  <c:v>51.75</c:v>
                </c:pt>
                <c:pt idx="3106">
                  <c:v>51.766666666666666</c:v>
                </c:pt>
                <c:pt idx="3107">
                  <c:v>51.783333333333331</c:v>
                </c:pt>
                <c:pt idx="3108">
                  <c:v>51.8</c:v>
                </c:pt>
                <c:pt idx="3109">
                  <c:v>51.81666666666667</c:v>
                </c:pt>
                <c:pt idx="3110">
                  <c:v>51.833333333333336</c:v>
                </c:pt>
                <c:pt idx="3111">
                  <c:v>51.85</c:v>
                </c:pt>
                <c:pt idx="3112">
                  <c:v>51.866666666666667</c:v>
                </c:pt>
                <c:pt idx="3113">
                  <c:v>51.883333333333333</c:v>
                </c:pt>
                <c:pt idx="3114">
                  <c:v>51.9</c:v>
                </c:pt>
                <c:pt idx="3115">
                  <c:v>51.916666666666664</c:v>
                </c:pt>
                <c:pt idx="3116">
                  <c:v>51.93333333333333</c:v>
                </c:pt>
                <c:pt idx="3117">
                  <c:v>51.95</c:v>
                </c:pt>
                <c:pt idx="3118">
                  <c:v>51.966666666666669</c:v>
                </c:pt>
                <c:pt idx="3119">
                  <c:v>51.983333333333334</c:v>
                </c:pt>
                <c:pt idx="3120">
                  <c:v>52</c:v>
                </c:pt>
                <c:pt idx="3121">
                  <c:v>52.016666666666666</c:v>
                </c:pt>
                <c:pt idx="3122">
                  <c:v>52.033333333333331</c:v>
                </c:pt>
                <c:pt idx="3123">
                  <c:v>52.05</c:v>
                </c:pt>
                <c:pt idx="3124">
                  <c:v>52.06666666666667</c:v>
                </c:pt>
                <c:pt idx="3125">
                  <c:v>52.083333333333336</c:v>
                </c:pt>
                <c:pt idx="3126">
                  <c:v>52.1</c:v>
                </c:pt>
                <c:pt idx="3127">
                  <c:v>52.116666666666667</c:v>
                </c:pt>
                <c:pt idx="3128">
                  <c:v>52.133333333333333</c:v>
                </c:pt>
                <c:pt idx="3129">
                  <c:v>52.15</c:v>
                </c:pt>
                <c:pt idx="3130">
                  <c:v>52.166666666666664</c:v>
                </c:pt>
                <c:pt idx="3131">
                  <c:v>52.18333333333333</c:v>
                </c:pt>
                <c:pt idx="3132">
                  <c:v>52.2</c:v>
                </c:pt>
                <c:pt idx="3133">
                  <c:v>52.216666666666669</c:v>
                </c:pt>
                <c:pt idx="3134">
                  <c:v>52.233333333333334</c:v>
                </c:pt>
                <c:pt idx="3135">
                  <c:v>52.25</c:v>
                </c:pt>
                <c:pt idx="3136">
                  <c:v>52.266666666666666</c:v>
                </c:pt>
                <c:pt idx="3137">
                  <c:v>52.283333333333331</c:v>
                </c:pt>
                <c:pt idx="3138">
                  <c:v>52.3</c:v>
                </c:pt>
                <c:pt idx="3139">
                  <c:v>52.31666666666667</c:v>
                </c:pt>
                <c:pt idx="3140">
                  <c:v>52.333333333333336</c:v>
                </c:pt>
                <c:pt idx="3141">
                  <c:v>52.35</c:v>
                </c:pt>
                <c:pt idx="3142">
                  <c:v>52.366666666666667</c:v>
                </c:pt>
                <c:pt idx="3143">
                  <c:v>52.383333333333333</c:v>
                </c:pt>
                <c:pt idx="3144">
                  <c:v>52.4</c:v>
                </c:pt>
                <c:pt idx="3145">
                  <c:v>52.416666666666664</c:v>
                </c:pt>
                <c:pt idx="3146">
                  <c:v>52.43333333333333</c:v>
                </c:pt>
                <c:pt idx="3147">
                  <c:v>52.45</c:v>
                </c:pt>
                <c:pt idx="3148">
                  <c:v>52.466666666666669</c:v>
                </c:pt>
                <c:pt idx="3149">
                  <c:v>52.483333333333334</c:v>
                </c:pt>
                <c:pt idx="3150">
                  <c:v>52.5</c:v>
                </c:pt>
                <c:pt idx="3151">
                  <c:v>52.516666666666666</c:v>
                </c:pt>
                <c:pt idx="3152">
                  <c:v>52.533333333333331</c:v>
                </c:pt>
                <c:pt idx="3153">
                  <c:v>52.55</c:v>
                </c:pt>
                <c:pt idx="3154">
                  <c:v>52.56666666666667</c:v>
                </c:pt>
                <c:pt idx="3155">
                  <c:v>52.583333333333336</c:v>
                </c:pt>
                <c:pt idx="3156">
                  <c:v>52.6</c:v>
                </c:pt>
                <c:pt idx="3157">
                  <c:v>52.616666666666667</c:v>
                </c:pt>
                <c:pt idx="3158">
                  <c:v>52.633333333333333</c:v>
                </c:pt>
                <c:pt idx="3159">
                  <c:v>52.65</c:v>
                </c:pt>
                <c:pt idx="3160">
                  <c:v>52.666666666666664</c:v>
                </c:pt>
                <c:pt idx="3161">
                  <c:v>52.68333333333333</c:v>
                </c:pt>
                <c:pt idx="3162">
                  <c:v>52.7</c:v>
                </c:pt>
                <c:pt idx="3163">
                  <c:v>52.716666666666669</c:v>
                </c:pt>
                <c:pt idx="3164">
                  <c:v>52.733333333333334</c:v>
                </c:pt>
                <c:pt idx="3165">
                  <c:v>52.75</c:v>
                </c:pt>
                <c:pt idx="3166">
                  <c:v>52.766666666666666</c:v>
                </c:pt>
                <c:pt idx="3167">
                  <c:v>52.783333333333331</c:v>
                </c:pt>
                <c:pt idx="3168">
                  <c:v>52.8</c:v>
                </c:pt>
                <c:pt idx="3169">
                  <c:v>52.81666666666667</c:v>
                </c:pt>
                <c:pt idx="3170">
                  <c:v>52.833333333333336</c:v>
                </c:pt>
                <c:pt idx="3171">
                  <c:v>52.85</c:v>
                </c:pt>
                <c:pt idx="3172">
                  <c:v>52.866666666666667</c:v>
                </c:pt>
                <c:pt idx="3173">
                  <c:v>52.883333333333333</c:v>
                </c:pt>
                <c:pt idx="3174">
                  <c:v>52.9</c:v>
                </c:pt>
                <c:pt idx="3175">
                  <c:v>52.916666666666664</c:v>
                </c:pt>
                <c:pt idx="3176">
                  <c:v>52.93333333333333</c:v>
                </c:pt>
                <c:pt idx="3177">
                  <c:v>52.95</c:v>
                </c:pt>
                <c:pt idx="3178">
                  <c:v>52.966666666666669</c:v>
                </c:pt>
                <c:pt idx="3179">
                  <c:v>52.983333333333334</c:v>
                </c:pt>
                <c:pt idx="3180">
                  <c:v>53</c:v>
                </c:pt>
                <c:pt idx="3181">
                  <c:v>53.016666666666666</c:v>
                </c:pt>
                <c:pt idx="3182">
                  <c:v>53.033333333333331</c:v>
                </c:pt>
                <c:pt idx="3183">
                  <c:v>53.05</c:v>
                </c:pt>
                <c:pt idx="3184">
                  <c:v>53.06666666666667</c:v>
                </c:pt>
                <c:pt idx="3185">
                  <c:v>53.083333333333336</c:v>
                </c:pt>
                <c:pt idx="3186">
                  <c:v>53.1</c:v>
                </c:pt>
                <c:pt idx="3187">
                  <c:v>53.116666666666667</c:v>
                </c:pt>
                <c:pt idx="3188">
                  <c:v>53.133333333333333</c:v>
                </c:pt>
                <c:pt idx="3189">
                  <c:v>53.15</c:v>
                </c:pt>
                <c:pt idx="3190">
                  <c:v>53.166666666666664</c:v>
                </c:pt>
                <c:pt idx="3191">
                  <c:v>53.18333333333333</c:v>
                </c:pt>
                <c:pt idx="3192">
                  <c:v>53.2</c:v>
                </c:pt>
                <c:pt idx="3193">
                  <c:v>53.216666666666669</c:v>
                </c:pt>
                <c:pt idx="3194">
                  <c:v>53.233333333333334</c:v>
                </c:pt>
                <c:pt idx="3195">
                  <c:v>53.25</c:v>
                </c:pt>
                <c:pt idx="3196">
                  <c:v>53.266666666666666</c:v>
                </c:pt>
                <c:pt idx="3197">
                  <c:v>53.283333333333331</c:v>
                </c:pt>
                <c:pt idx="3198">
                  <c:v>53.3</c:v>
                </c:pt>
                <c:pt idx="3199">
                  <c:v>53.31666666666667</c:v>
                </c:pt>
                <c:pt idx="3200">
                  <c:v>53.333333333333336</c:v>
                </c:pt>
                <c:pt idx="3201">
                  <c:v>53.35</c:v>
                </c:pt>
                <c:pt idx="3202">
                  <c:v>53.366666666666667</c:v>
                </c:pt>
                <c:pt idx="3203">
                  <c:v>53.383333333333333</c:v>
                </c:pt>
                <c:pt idx="3204">
                  <c:v>53.4</c:v>
                </c:pt>
                <c:pt idx="3205">
                  <c:v>53.416666666666664</c:v>
                </c:pt>
                <c:pt idx="3206">
                  <c:v>53.43333333333333</c:v>
                </c:pt>
                <c:pt idx="3207">
                  <c:v>53.45</c:v>
                </c:pt>
                <c:pt idx="3208">
                  <c:v>53.466666666666669</c:v>
                </c:pt>
                <c:pt idx="3209">
                  <c:v>53.483333333333334</c:v>
                </c:pt>
                <c:pt idx="3210">
                  <c:v>53.5</c:v>
                </c:pt>
                <c:pt idx="3211">
                  <c:v>53.516666666666666</c:v>
                </c:pt>
                <c:pt idx="3212">
                  <c:v>53.533333333333331</c:v>
                </c:pt>
                <c:pt idx="3213">
                  <c:v>53.55</c:v>
                </c:pt>
                <c:pt idx="3214">
                  <c:v>53.56666666666667</c:v>
                </c:pt>
                <c:pt idx="3215">
                  <c:v>53.583333333333336</c:v>
                </c:pt>
                <c:pt idx="3216">
                  <c:v>53.6</c:v>
                </c:pt>
                <c:pt idx="3217">
                  <c:v>53.616666666666667</c:v>
                </c:pt>
                <c:pt idx="3218">
                  <c:v>53.633333333333333</c:v>
                </c:pt>
                <c:pt idx="3219">
                  <c:v>53.65</c:v>
                </c:pt>
                <c:pt idx="3220">
                  <c:v>53.666666666666664</c:v>
                </c:pt>
                <c:pt idx="3221">
                  <c:v>53.68333333333333</c:v>
                </c:pt>
                <c:pt idx="3222">
                  <c:v>53.7</c:v>
                </c:pt>
                <c:pt idx="3223">
                  <c:v>53.716666666666669</c:v>
                </c:pt>
                <c:pt idx="3224">
                  <c:v>53.733333333333334</c:v>
                </c:pt>
                <c:pt idx="3225">
                  <c:v>53.75</c:v>
                </c:pt>
                <c:pt idx="3226">
                  <c:v>53.766666666666666</c:v>
                </c:pt>
                <c:pt idx="3227">
                  <c:v>53.783333333333331</c:v>
                </c:pt>
                <c:pt idx="3228">
                  <c:v>53.8</c:v>
                </c:pt>
                <c:pt idx="3229">
                  <c:v>53.81666666666667</c:v>
                </c:pt>
                <c:pt idx="3230">
                  <c:v>53.833333333333336</c:v>
                </c:pt>
                <c:pt idx="3231">
                  <c:v>53.85</c:v>
                </c:pt>
                <c:pt idx="3232">
                  <c:v>53.866666666666667</c:v>
                </c:pt>
                <c:pt idx="3233">
                  <c:v>53.883333333333333</c:v>
                </c:pt>
                <c:pt idx="3234">
                  <c:v>53.9</c:v>
                </c:pt>
                <c:pt idx="3235">
                  <c:v>53.916666666666664</c:v>
                </c:pt>
                <c:pt idx="3236">
                  <c:v>53.93333333333333</c:v>
                </c:pt>
                <c:pt idx="3237">
                  <c:v>53.95</c:v>
                </c:pt>
                <c:pt idx="3238">
                  <c:v>53.966666666666669</c:v>
                </c:pt>
                <c:pt idx="3239">
                  <c:v>53.983333333333334</c:v>
                </c:pt>
                <c:pt idx="3240">
                  <c:v>54</c:v>
                </c:pt>
                <c:pt idx="3241">
                  <c:v>54.016666666666666</c:v>
                </c:pt>
                <c:pt idx="3242">
                  <c:v>54.033333333333331</c:v>
                </c:pt>
                <c:pt idx="3243">
                  <c:v>54.05</c:v>
                </c:pt>
                <c:pt idx="3244">
                  <c:v>54.06666666666667</c:v>
                </c:pt>
                <c:pt idx="3245">
                  <c:v>54.083333333333336</c:v>
                </c:pt>
                <c:pt idx="3246">
                  <c:v>54.1</c:v>
                </c:pt>
                <c:pt idx="3247">
                  <c:v>54.116666666666667</c:v>
                </c:pt>
                <c:pt idx="3248">
                  <c:v>54.133333333333333</c:v>
                </c:pt>
                <c:pt idx="3249">
                  <c:v>54.15</c:v>
                </c:pt>
                <c:pt idx="3250">
                  <c:v>54.166666666666664</c:v>
                </c:pt>
                <c:pt idx="3251">
                  <c:v>54.18333333333333</c:v>
                </c:pt>
                <c:pt idx="3252">
                  <c:v>54.2</c:v>
                </c:pt>
                <c:pt idx="3253">
                  <c:v>54.216666666666669</c:v>
                </c:pt>
                <c:pt idx="3254">
                  <c:v>54.233333333333334</c:v>
                </c:pt>
                <c:pt idx="3255">
                  <c:v>54.25</c:v>
                </c:pt>
                <c:pt idx="3256">
                  <c:v>54.266666666666666</c:v>
                </c:pt>
                <c:pt idx="3257">
                  <c:v>54.283333333333331</c:v>
                </c:pt>
                <c:pt idx="3258">
                  <c:v>54.3</c:v>
                </c:pt>
                <c:pt idx="3259">
                  <c:v>54.31666666666667</c:v>
                </c:pt>
                <c:pt idx="3260">
                  <c:v>54.333333333333336</c:v>
                </c:pt>
                <c:pt idx="3261">
                  <c:v>54.35</c:v>
                </c:pt>
                <c:pt idx="3262">
                  <c:v>54.366666666666667</c:v>
                </c:pt>
                <c:pt idx="3263">
                  <c:v>54.383333333333333</c:v>
                </c:pt>
                <c:pt idx="3264">
                  <c:v>54.4</c:v>
                </c:pt>
                <c:pt idx="3265">
                  <c:v>54.416666666666664</c:v>
                </c:pt>
                <c:pt idx="3266">
                  <c:v>54.43333333333333</c:v>
                </c:pt>
                <c:pt idx="3267">
                  <c:v>54.45</c:v>
                </c:pt>
                <c:pt idx="3268">
                  <c:v>54.466666666666669</c:v>
                </c:pt>
                <c:pt idx="3269">
                  <c:v>54.483333333333334</c:v>
                </c:pt>
                <c:pt idx="3270">
                  <c:v>54.5</c:v>
                </c:pt>
                <c:pt idx="3271">
                  <c:v>54.516666666666666</c:v>
                </c:pt>
                <c:pt idx="3272">
                  <c:v>54.533333333333331</c:v>
                </c:pt>
                <c:pt idx="3273">
                  <c:v>54.55</c:v>
                </c:pt>
                <c:pt idx="3274">
                  <c:v>54.56666666666667</c:v>
                </c:pt>
                <c:pt idx="3275">
                  <c:v>54.583333333333336</c:v>
                </c:pt>
                <c:pt idx="3276">
                  <c:v>54.6</c:v>
                </c:pt>
                <c:pt idx="3277">
                  <c:v>54.616666666666667</c:v>
                </c:pt>
                <c:pt idx="3278">
                  <c:v>54.633333333333333</c:v>
                </c:pt>
                <c:pt idx="3279">
                  <c:v>54.65</c:v>
                </c:pt>
                <c:pt idx="3280">
                  <c:v>54.666666666666664</c:v>
                </c:pt>
                <c:pt idx="3281">
                  <c:v>54.68333333333333</c:v>
                </c:pt>
                <c:pt idx="3282">
                  <c:v>54.7</c:v>
                </c:pt>
                <c:pt idx="3283">
                  <c:v>54.716666666666669</c:v>
                </c:pt>
                <c:pt idx="3284">
                  <c:v>54.733333333333334</c:v>
                </c:pt>
                <c:pt idx="3285">
                  <c:v>54.75</c:v>
                </c:pt>
                <c:pt idx="3286">
                  <c:v>54.766666666666666</c:v>
                </c:pt>
                <c:pt idx="3287">
                  <c:v>54.783333333333331</c:v>
                </c:pt>
                <c:pt idx="3288">
                  <c:v>54.8</c:v>
                </c:pt>
                <c:pt idx="3289">
                  <c:v>54.81666666666667</c:v>
                </c:pt>
                <c:pt idx="3290">
                  <c:v>54.833333333333336</c:v>
                </c:pt>
                <c:pt idx="3291">
                  <c:v>54.85</c:v>
                </c:pt>
                <c:pt idx="3292">
                  <c:v>54.866666666666667</c:v>
                </c:pt>
                <c:pt idx="3293">
                  <c:v>54.883333333333333</c:v>
                </c:pt>
                <c:pt idx="3294">
                  <c:v>54.9</c:v>
                </c:pt>
                <c:pt idx="3295">
                  <c:v>54.916666666666664</c:v>
                </c:pt>
                <c:pt idx="3296">
                  <c:v>54.93333333333333</c:v>
                </c:pt>
                <c:pt idx="3297">
                  <c:v>54.95</c:v>
                </c:pt>
                <c:pt idx="3298">
                  <c:v>54.966666666666669</c:v>
                </c:pt>
                <c:pt idx="3299">
                  <c:v>54.983333333333334</c:v>
                </c:pt>
                <c:pt idx="3300">
                  <c:v>55</c:v>
                </c:pt>
                <c:pt idx="3301">
                  <c:v>55.016666666666666</c:v>
                </c:pt>
                <c:pt idx="3302">
                  <c:v>55.033333333333331</c:v>
                </c:pt>
                <c:pt idx="3303">
                  <c:v>55.05</c:v>
                </c:pt>
                <c:pt idx="3304">
                  <c:v>55.06666666666667</c:v>
                </c:pt>
                <c:pt idx="3305">
                  <c:v>55.083333333333336</c:v>
                </c:pt>
                <c:pt idx="3306">
                  <c:v>55.1</c:v>
                </c:pt>
                <c:pt idx="3307">
                  <c:v>55.116666666666667</c:v>
                </c:pt>
                <c:pt idx="3308">
                  <c:v>55.133333333333333</c:v>
                </c:pt>
                <c:pt idx="3309">
                  <c:v>55.15</c:v>
                </c:pt>
                <c:pt idx="3310">
                  <c:v>55.166666666666664</c:v>
                </c:pt>
                <c:pt idx="3311">
                  <c:v>55.18333333333333</c:v>
                </c:pt>
                <c:pt idx="3312">
                  <c:v>55.2</c:v>
                </c:pt>
                <c:pt idx="3313">
                  <c:v>55.216666666666669</c:v>
                </c:pt>
                <c:pt idx="3314">
                  <c:v>55.233333333333334</c:v>
                </c:pt>
                <c:pt idx="3315">
                  <c:v>55.25</c:v>
                </c:pt>
                <c:pt idx="3316">
                  <c:v>55.266666666666666</c:v>
                </c:pt>
                <c:pt idx="3317">
                  <c:v>55.283333333333331</c:v>
                </c:pt>
                <c:pt idx="3318">
                  <c:v>55.3</c:v>
                </c:pt>
                <c:pt idx="3319">
                  <c:v>55.31666666666667</c:v>
                </c:pt>
                <c:pt idx="3320">
                  <c:v>55.333333333333336</c:v>
                </c:pt>
                <c:pt idx="3321">
                  <c:v>55.35</c:v>
                </c:pt>
                <c:pt idx="3322">
                  <c:v>55.366666666666667</c:v>
                </c:pt>
                <c:pt idx="3323">
                  <c:v>55.383333333333333</c:v>
                </c:pt>
                <c:pt idx="3324">
                  <c:v>55.4</c:v>
                </c:pt>
                <c:pt idx="3325">
                  <c:v>55.416666666666664</c:v>
                </c:pt>
                <c:pt idx="3326">
                  <c:v>55.43333333333333</c:v>
                </c:pt>
                <c:pt idx="3327">
                  <c:v>55.45</c:v>
                </c:pt>
                <c:pt idx="3328">
                  <c:v>55.466666666666669</c:v>
                </c:pt>
                <c:pt idx="3329">
                  <c:v>55.483333333333334</c:v>
                </c:pt>
                <c:pt idx="3330">
                  <c:v>55.5</c:v>
                </c:pt>
                <c:pt idx="3331">
                  <c:v>55.516666666666666</c:v>
                </c:pt>
                <c:pt idx="3332">
                  <c:v>55.533333333333331</c:v>
                </c:pt>
                <c:pt idx="3333">
                  <c:v>55.55</c:v>
                </c:pt>
                <c:pt idx="3334">
                  <c:v>55.56666666666667</c:v>
                </c:pt>
                <c:pt idx="3335">
                  <c:v>55.583333333333336</c:v>
                </c:pt>
                <c:pt idx="3336">
                  <c:v>55.6</c:v>
                </c:pt>
                <c:pt idx="3337">
                  <c:v>55.616666666666667</c:v>
                </c:pt>
                <c:pt idx="3338">
                  <c:v>55.633333333333333</c:v>
                </c:pt>
                <c:pt idx="3339">
                  <c:v>55.65</c:v>
                </c:pt>
                <c:pt idx="3340">
                  <c:v>55.666666666666664</c:v>
                </c:pt>
                <c:pt idx="3341">
                  <c:v>55.68333333333333</c:v>
                </c:pt>
                <c:pt idx="3342">
                  <c:v>55.7</c:v>
                </c:pt>
                <c:pt idx="3343">
                  <c:v>55.716666666666669</c:v>
                </c:pt>
                <c:pt idx="3344">
                  <c:v>55.733333333333334</c:v>
                </c:pt>
                <c:pt idx="3345">
                  <c:v>55.75</c:v>
                </c:pt>
                <c:pt idx="3346">
                  <c:v>55.766666666666666</c:v>
                </c:pt>
                <c:pt idx="3347">
                  <c:v>55.783333333333331</c:v>
                </c:pt>
                <c:pt idx="3348">
                  <c:v>55.8</c:v>
                </c:pt>
                <c:pt idx="3349">
                  <c:v>55.81666666666667</c:v>
                </c:pt>
                <c:pt idx="3350">
                  <c:v>55.833333333333336</c:v>
                </c:pt>
                <c:pt idx="3351">
                  <c:v>55.85</c:v>
                </c:pt>
                <c:pt idx="3352">
                  <c:v>55.866666666666667</c:v>
                </c:pt>
                <c:pt idx="3353">
                  <c:v>55.883333333333333</c:v>
                </c:pt>
                <c:pt idx="3354">
                  <c:v>55.9</c:v>
                </c:pt>
                <c:pt idx="3355">
                  <c:v>55.916666666666664</c:v>
                </c:pt>
                <c:pt idx="3356">
                  <c:v>55.93333333333333</c:v>
                </c:pt>
                <c:pt idx="3357">
                  <c:v>55.95</c:v>
                </c:pt>
                <c:pt idx="3358">
                  <c:v>55.966666666666669</c:v>
                </c:pt>
                <c:pt idx="3359">
                  <c:v>55.983333333333334</c:v>
                </c:pt>
                <c:pt idx="3360">
                  <c:v>56</c:v>
                </c:pt>
                <c:pt idx="3361">
                  <c:v>56.016666666666666</c:v>
                </c:pt>
                <c:pt idx="3362">
                  <c:v>56.033333333333331</c:v>
                </c:pt>
                <c:pt idx="3363">
                  <c:v>56.05</c:v>
                </c:pt>
                <c:pt idx="3364">
                  <c:v>56.06666666666667</c:v>
                </c:pt>
                <c:pt idx="3365">
                  <c:v>56.083333333333336</c:v>
                </c:pt>
                <c:pt idx="3366">
                  <c:v>56.1</c:v>
                </c:pt>
                <c:pt idx="3367">
                  <c:v>56.116666666666667</c:v>
                </c:pt>
                <c:pt idx="3368">
                  <c:v>56.133333333333333</c:v>
                </c:pt>
                <c:pt idx="3369">
                  <c:v>56.15</c:v>
                </c:pt>
                <c:pt idx="3370">
                  <c:v>56.166666666666664</c:v>
                </c:pt>
                <c:pt idx="3371">
                  <c:v>56.18333333333333</c:v>
                </c:pt>
                <c:pt idx="3372">
                  <c:v>56.2</c:v>
                </c:pt>
                <c:pt idx="3373">
                  <c:v>56.216666666666669</c:v>
                </c:pt>
                <c:pt idx="3374">
                  <c:v>56.233333333333334</c:v>
                </c:pt>
                <c:pt idx="3375">
                  <c:v>56.25</c:v>
                </c:pt>
                <c:pt idx="3376">
                  <c:v>56.266666666666666</c:v>
                </c:pt>
                <c:pt idx="3377">
                  <c:v>56.283333333333331</c:v>
                </c:pt>
                <c:pt idx="3378">
                  <c:v>56.3</c:v>
                </c:pt>
                <c:pt idx="3379">
                  <c:v>56.31666666666667</c:v>
                </c:pt>
                <c:pt idx="3380">
                  <c:v>56.333333333333336</c:v>
                </c:pt>
                <c:pt idx="3381">
                  <c:v>56.35</c:v>
                </c:pt>
                <c:pt idx="3382">
                  <c:v>56.366666666666667</c:v>
                </c:pt>
                <c:pt idx="3383">
                  <c:v>56.383333333333333</c:v>
                </c:pt>
                <c:pt idx="3384">
                  <c:v>56.4</c:v>
                </c:pt>
                <c:pt idx="3385">
                  <c:v>56.416666666666664</c:v>
                </c:pt>
                <c:pt idx="3386">
                  <c:v>56.43333333333333</c:v>
                </c:pt>
                <c:pt idx="3387">
                  <c:v>56.45</c:v>
                </c:pt>
                <c:pt idx="3388">
                  <c:v>56.466666666666669</c:v>
                </c:pt>
                <c:pt idx="3389">
                  <c:v>56.483333333333334</c:v>
                </c:pt>
                <c:pt idx="3390">
                  <c:v>56.5</c:v>
                </c:pt>
                <c:pt idx="3391">
                  <c:v>56.516666666666666</c:v>
                </c:pt>
                <c:pt idx="3392">
                  <c:v>56.533333333333331</c:v>
                </c:pt>
                <c:pt idx="3393">
                  <c:v>56.55</c:v>
                </c:pt>
                <c:pt idx="3394">
                  <c:v>56.56666666666667</c:v>
                </c:pt>
                <c:pt idx="3395">
                  <c:v>56.583333333333336</c:v>
                </c:pt>
                <c:pt idx="3396">
                  <c:v>56.6</c:v>
                </c:pt>
                <c:pt idx="3397">
                  <c:v>56.616666666666667</c:v>
                </c:pt>
                <c:pt idx="3398">
                  <c:v>56.633333333333333</c:v>
                </c:pt>
                <c:pt idx="3399">
                  <c:v>56.65</c:v>
                </c:pt>
                <c:pt idx="3400">
                  <c:v>56.666666666666664</c:v>
                </c:pt>
                <c:pt idx="3401">
                  <c:v>56.68333333333333</c:v>
                </c:pt>
                <c:pt idx="3402">
                  <c:v>56.7</c:v>
                </c:pt>
                <c:pt idx="3403">
                  <c:v>56.716666666666669</c:v>
                </c:pt>
                <c:pt idx="3404">
                  <c:v>56.733333333333334</c:v>
                </c:pt>
                <c:pt idx="3405">
                  <c:v>56.75</c:v>
                </c:pt>
                <c:pt idx="3406">
                  <c:v>56.766666666666666</c:v>
                </c:pt>
                <c:pt idx="3407">
                  <c:v>56.783333333333331</c:v>
                </c:pt>
                <c:pt idx="3408">
                  <c:v>56.8</c:v>
                </c:pt>
                <c:pt idx="3409">
                  <c:v>56.81666666666667</c:v>
                </c:pt>
                <c:pt idx="3410">
                  <c:v>56.833333333333336</c:v>
                </c:pt>
                <c:pt idx="3411">
                  <c:v>56.85</c:v>
                </c:pt>
                <c:pt idx="3412">
                  <c:v>56.866666666666667</c:v>
                </c:pt>
                <c:pt idx="3413">
                  <c:v>56.883333333333333</c:v>
                </c:pt>
                <c:pt idx="3414">
                  <c:v>56.9</c:v>
                </c:pt>
                <c:pt idx="3415">
                  <c:v>56.916666666666664</c:v>
                </c:pt>
                <c:pt idx="3416">
                  <c:v>56.93333333333333</c:v>
                </c:pt>
                <c:pt idx="3417">
                  <c:v>56.95</c:v>
                </c:pt>
                <c:pt idx="3418">
                  <c:v>56.966666666666669</c:v>
                </c:pt>
                <c:pt idx="3419">
                  <c:v>56.983333333333334</c:v>
                </c:pt>
                <c:pt idx="3420">
                  <c:v>57</c:v>
                </c:pt>
                <c:pt idx="3421">
                  <c:v>57.016666666666666</c:v>
                </c:pt>
                <c:pt idx="3422">
                  <c:v>57.033333333333331</c:v>
                </c:pt>
                <c:pt idx="3423">
                  <c:v>57.05</c:v>
                </c:pt>
                <c:pt idx="3424">
                  <c:v>57.06666666666667</c:v>
                </c:pt>
                <c:pt idx="3425">
                  <c:v>57.083333333333336</c:v>
                </c:pt>
                <c:pt idx="3426">
                  <c:v>57.1</c:v>
                </c:pt>
                <c:pt idx="3427">
                  <c:v>57.116666666666667</c:v>
                </c:pt>
                <c:pt idx="3428">
                  <c:v>57.133333333333333</c:v>
                </c:pt>
                <c:pt idx="3429">
                  <c:v>57.15</c:v>
                </c:pt>
                <c:pt idx="3430">
                  <c:v>57.166666666666664</c:v>
                </c:pt>
                <c:pt idx="3431">
                  <c:v>57.18333333333333</c:v>
                </c:pt>
                <c:pt idx="3432">
                  <c:v>57.2</c:v>
                </c:pt>
                <c:pt idx="3433">
                  <c:v>57.216666666666669</c:v>
                </c:pt>
                <c:pt idx="3434">
                  <c:v>57.233333333333334</c:v>
                </c:pt>
                <c:pt idx="3435">
                  <c:v>57.25</c:v>
                </c:pt>
                <c:pt idx="3436">
                  <c:v>57.266666666666666</c:v>
                </c:pt>
                <c:pt idx="3437">
                  <c:v>57.283333333333331</c:v>
                </c:pt>
                <c:pt idx="3438">
                  <c:v>57.3</c:v>
                </c:pt>
                <c:pt idx="3439">
                  <c:v>57.31666666666667</c:v>
                </c:pt>
                <c:pt idx="3440">
                  <c:v>57.333333333333336</c:v>
                </c:pt>
                <c:pt idx="3441">
                  <c:v>57.35</c:v>
                </c:pt>
                <c:pt idx="3442">
                  <c:v>57.366666666666667</c:v>
                </c:pt>
                <c:pt idx="3443">
                  <c:v>57.383333333333333</c:v>
                </c:pt>
                <c:pt idx="3444">
                  <c:v>57.4</c:v>
                </c:pt>
                <c:pt idx="3445">
                  <c:v>57.416666666666664</c:v>
                </c:pt>
                <c:pt idx="3446">
                  <c:v>57.43333333333333</c:v>
                </c:pt>
                <c:pt idx="3447">
                  <c:v>57.45</c:v>
                </c:pt>
                <c:pt idx="3448">
                  <c:v>57.466666666666669</c:v>
                </c:pt>
                <c:pt idx="3449">
                  <c:v>57.483333333333334</c:v>
                </c:pt>
                <c:pt idx="3450">
                  <c:v>57.5</c:v>
                </c:pt>
                <c:pt idx="3451">
                  <c:v>57.516666666666666</c:v>
                </c:pt>
                <c:pt idx="3452">
                  <c:v>57.533333333333331</c:v>
                </c:pt>
                <c:pt idx="3453">
                  <c:v>57.55</c:v>
                </c:pt>
                <c:pt idx="3454">
                  <c:v>57.56666666666667</c:v>
                </c:pt>
                <c:pt idx="3455">
                  <c:v>57.583333333333336</c:v>
                </c:pt>
                <c:pt idx="3456">
                  <c:v>57.6</c:v>
                </c:pt>
                <c:pt idx="3457">
                  <c:v>57.616666666666667</c:v>
                </c:pt>
                <c:pt idx="3458">
                  <c:v>57.633333333333333</c:v>
                </c:pt>
                <c:pt idx="3459">
                  <c:v>57.65</c:v>
                </c:pt>
                <c:pt idx="3460">
                  <c:v>57.666666666666664</c:v>
                </c:pt>
                <c:pt idx="3461">
                  <c:v>57.68333333333333</c:v>
                </c:pt>
                <c:pt idx="3462">
                  <c:v>57.7</c:v>
                </c:pt>
                <c:pt idx="3463">
                  <c:v>57.716666666666669</c:v>
                </c:pt>
                <c:pt idx="3464">
                  <c:v>57.733333333333334</c:v>
                </c:pt>
                <c:pt idx="3465">
                  <c:v>57.75</c:v>
                </c:pt>
                <c:pt idx="3466">
                  <c:v>57.766666666666666</c:v>
                </c:pt>
                <c:pt idx="3467">
                  <c:v>57.783333333333331</c:v>
                </c:pt>
                <c:pt idx="3468">
                  <c:v>57.8</c:v>
                </c:pt>
                <c:pt idx="3469">
                  <c:v>57.81666666666667</c:v>
                </c:pt>
                <c:pt idx="3470">
                  <c:v>57.833333333333336</c:v>
                </c:pt>
                <c:pt idx="3471">
                  <c:v>57.85</c:v>
                </c:pt>
                <c:pt idx="3472">
                  <c:v>57.866666666666667</c:v>
                </c:pt>
                <c:pt idx="3473">
                  <c:v>57.883333333333333</c:v>
                </c:pt>
                <c:pt idx="3474">
                  <c:v>57.9</c:v>
                </c:pt>
                <c:pt idx="3475">
                  <c:v>57.916666666666664</c:v>
                </c:pt>
                <c:pt idx="3476">
                  <c:v>57.93333333333333</c:v>
                </c:pt>
                <c:pt idx="3477">
                  <c:v>57.95</c:v>
                </c:pt>
                <c:pt idx="3478">
                  <c:v>57.966666666666669</c:v>
                </c:pt>
                <c:pt idx="3479">
                  <c:v>57.983333333333334</c:v>
                </c:pt>
                <c:pt idx="3480">
                  <c:v>58</c:v>
                </c:pt>
                <c:pt idx="3481">
                  <c:v>58.016666666666666</c:v>
                </c:pt>
                <c:pt idx="3482">
                  <c:v>58.033333333333331</c:v>
                </c:pt>
                <c:pt idx="3483">
                  <c:v>58.05</c:v>
                </c:pt>
                <c:pt idx="3484">
                  <c:v>58.06666666666667</c:v>
                </c:pt>
                <c:pt idx="3485">
                  <c:v>58.083333333333336</c:v>
                </c:pt>
                <c:pt idx="3486">
                  <c:v>58.1</c:v>
                </c:pt>
                <c:pt idx="3487">
                  <c:v>58.116666666666667</c:v>
                </c:pt>
                <c:pt idx="3488">
                  <c:v>58.133333333333333</c:v>
                </c:pt>
                <c:pt idx="3489">
                  <c:v>58.15</c:v>
                </c:pt>
                <c:pt idx="3490">
                  <c:v>58.166666666666664</c:v>
                </c:pt>
                <c:pt idx="3491">
                  <c:v>58.18333333333333</c:v>
                </c:pt>
                <c:pt idx="3492">
                  <c:v>58.2</c:v>
                </c:pt>
                <c:pt idx="3493">
                  <c:v>58.216666666666669</c:v>
                </c:pt>
                <c:pt idx="3494">
                  <c:v>58.233333333333334</c:v>
                </c:pt>
                <c:pt idx="3495">
                  <c:v>58.25</c:v>
                </c:pt>
                <c:pt idx="3496">
                  <c:v>58.266666666666666</c:v>
                </c:pt>
                <c:pt idx="3497">
                  <c:v>58.283333333333331</c:v>
                </c:pt>
                <c:pt idx="3498">
                  <c:v>58.3</c:v>
                </c:pt>
                <c:pt idx="3499">
                  <c:v>58.31666666666667</c:v>
                </c:pt>
                <c:pt idx="3500">
                  <c:v>58.333333333333336</c:v>
                </c:pt>
                <c:pt idx="3501">
                  <c:v>58.35</c:v>
                </c:pt>
                <c:pt idx="3502">
                  <c:v>58.366666666666667</c:v>
                </c:pt>
                <c:pt idx="3503">
                  <c:v>58.383333333333333</c:v>
                </c:pt>
                <c:pt idx="3504">
                  <c:v>58.4</c:v>
                </c:pt>
                <c:pt idx="3505">
                  <c:v>58.416666666666664</c:v>
                </c:pt>
                <c:pt idx="3506">
                  <c:v>58.43333333333333</c:v>
                </c:pt>
                <c:pt idx="3507">
                  <c:v>58.45</c:v>
                </c:pt>
                <c:pt idx="3508">
                  <c:v>58.466666666666669</c:v>
                </c:pt>
                <c:pt idx="3509">
                  <c:v>58.483333333333334</c:v>
                </c:pt>
                <c:pt idx="3510">
                  <c:v>58.5</c:v>
                </c:pt>
                <c:pt idx="3511">
                  <c:v>58.516666666666666</c:v>
                </c:pt>
                <c:pt idx="3512">
                  <c:v>58.533333333333331</c:v>
                </c:pt>
                <c:pt idx="3513">
                  <c:v>58.55</c:v>
                </c:pt>
                <c:pt idx="3514">
                  <c:v>58.56666666666667</c:v>
                </c:pt>
                <c:pt idx="3515">
                  <c:v>58.583333333333336</c:v>
                </c:pt>
                <c:pt idx="3516">
                  <c:v>58.6</c:v>
                </c:pt>
                <c:pt idx="3517">
                  <c:v>58.616666666666667</c:v>
                </c:pt>
                <c:pt idx="3518">
                  <c:v>58.633333333333333</c:v>
                </c:pt>
                <c:pt idx="3519">
                  <c:v>58.65</c:v>
                </c:pt>
                <c:pt idx="3520">
                  <c:v>58.666666666666664</c:v>
                </c:pt>
                <c:pt idx="3521">
                  <c:v>58.68333333333333</c:v>
                </c:pt>
                <c:pt idx="3522">
                  <c:v>58.7</c:v>
                </c:pt>
                <c:pt idx="3523">
                  <c:v>58.716666666666669</c:v>
                </c:pt>
                <c:pt idx="3524">
                  <c:v>58.733333333333334</c:v>
                </c:pt>
                <c:pt idx="3525">
                  <c:v>58.75</c:v>
                </c:pt>
                <c:pt idx="3526">
                  <c:v>58.766666666666666</c:v>
                </c:pt>
                <c:pt idx="3527">
                  <c:v>58.783333333333331</c:v>
                </c:pt>
                <c:pt idx="3528">
                  <c:v>58.8</c:v>
                </c:pt>
                <c:pt idx="3529">
                  <c:v>58.81666666666667</c:v>
                </c:pt>
                <c:pt idx="3530">
                  <c:v>58.833333333333336</c:v>
                </c:pt>
                <c:pt idx="3531">
                  <c:v>58.85</c:v>
                </c:pt>
                <c:pt idx="3532">
                  <c:v>58.866666666666667</c:v>
                </c:pt>
                <c:pt idx="3533">
                  <c:v>58.883333333333333</c:v>
                </c:pt>
                <c:pt idx="3534">
                  <c:v>58.9</c:v>
                </c:pt>
                <c:pt idx="3535">
                  <c:v>58.916666666666664</c:v>
                </c:pt>
                <c:pt idx="3536">
                  <c:v>58.93333333333333</c:v>
                </c:pt>
                <c:pt idx="3537">
                  <c:v>58.95</c:v>
                </c:pt>
                <c:pt idx="3538">
                  <c:v>58.966666666666669</c:v>
                </c:pt>
                <c:pt idx="3539">
                  <c:v>58.983333333333334</c:v>
                </c:pt>
                <c:pt idx="3540">
                  <c:v>59</c:v>
                </c:pt>
                <c:pt idx="3541">
                  <c:v>59.016666666666666</c:v>
                </c:pt>
                <c:pt idx="3542">
                  <c:v>59.033333333333331</c:v>
                </c:pt>
                <c:pt idx="3543">
                  <c:v>59.05</c:v>
                </c:pt>
                <c:pt idx="3544">
                  <c:v>59.06666666666667</c:v>
                </c:pt>
                <c:pt idx="3545">
                  <c:v>59.083333333333336</c:v>
                </c:pt>
                <c:pt idx="3546">
                  <c:v>59.1</c:v>
                </c:pt>
                <c:pt idx="3547">
                  <c:v>59.116666666666667</c:v>
                </c:pt>
                <c:pt idx="3548">
                  <c:v>59.133333333333333</c:v>
                </c:pt>
                <c:pt idx="3549">
                  <c:v>59.15</c:v>
                </c:pt>
                <c:pt idx="3550">
                  <c:v>59.166666666666664</c:v>
                </c:pt>
                <c:pt idx="3551">
                  <c:v>59.18333333333333</c:v>
                </c:pt>
                <c:pt idx="3552">
                  <c:v>59.2</c:v>
                </c:pt>
                <c:pt idx="3553">
                  <c:v>59.216666666666669</c:v>
                </c:pt>
                <c:pt idx="3554">
                  <c:v>59.233333333333334</c:v>
                </c:pt>
                <c:pt idx="3555">
                  <c:v>59.25</c:v>
                </c:pt>
                <c:pt idx="3556">
                  <c:v>59.266666666666666</c:v>
                </c:pt>
                <c:pt idx="3557">
                  <c:v>59.283333333333331</c:v>
                </c:pt>
                <c:pt idx="3558">
                  <c:v>59.3</c:v>
                </c:pt>
                <c:pt idx="3559">
                  <c:v>59.31666666666667</c:v>
                </c:pt>
                <c:pt idx="3560">
                  <c:v>59.333333333333336</c:v>
                </c:pt>
                <c:pt idx="3561">
                  <c:v>59.35</c:v>
                </c:pt>
                <c:pt idx="3562">
                  <c:v>59.366666666666667</c:v>
                </c:pt>
                <c:pt idx="3563">
                  <c:v>59.383333333333333</c:v>
                </c:pt>
                <c:pt idx="3564">
                  <c:v>59.4</c:v>
                </c:pt>
                <c:pt idx="3565">
                  <c:v>59.416666666666664</c:v>
                </c:pt>
                <c:pt idx="3566">
                  <c:v>59.43333333333333</c:v>
                </c:pt>
                <c:pt idx="3567">
                  <c:v>59.45</c:v>
                </c:pt>
                <c:pt idx="3568">
                  <c:v>59.466666666666669</c:v>
                </c:pt>
                <c:pt idx="3569">
                  <c:v>59.483333333333334</c:v>
                </c:pt>
                <c:pt idx="3570">
                  <c:v>59.5</c:v>
                </c:pt>
                <c:pt idx="3571">
                  <c:v>59.516666666666666</c:v>
                </c:pt>
                <c:pt idx="3572">
                  <c:v>59.533333333333331</c:v>
                </c:pt>
                <c:pt idx="3573">
                  <c:v>59.55</c:v>
                </c:pt>
                <c:pt idx="3574">
                  <c:v>59.56666666666667</c:v>
                </c:pt>
                <c:pt idx="3575">
                  <c:v>59.583333333333336</c:v>
                </c:pt>
                <c:pt idx="3576">
                  <c:v>59.6</c:v>
                </c:pt>
                <c:pt idx="3577">
                  <c:v>59.616666666666667</c:v>
                </c:pt>
                <c:pt idx="3578">
                  <c:v>59.633333333333333</c:v>
                </c:pt>
                <c:pt idx="3579">
                  <c:v>59.65</c:v>
                </c:pt>
                <c:pt idx="3580">
                  <c:v>59.666666666666664</c:v>
                </c:pt>
                <c:pt idx="3581">
                  <c:v>59.68333333333333</c:v>
                </c:pt>
                <c:pt idx="3582">
                  <c:v>59.7</c:v>
                </c:pt>
                <c:pt idx="3583">
                  <c:v>59.716666666666669</c:v>
                </c:pt>
                <c:pt idx="3584">
                  <c:v>59.733333333333334</c:v>
                </c:pt>
                <c:pt idx="3585">
                  <c:v>59.75</c:v>
                </c:pt>
                <c:pt idx="3586">
                  <c:v>59.766666666666666</c:v>
                </c:pt>
                <c:pt idx="3587">
                  <c:v>59.783333333333331</c:v>
                </c:pt>
                <c:pt idx="3588">
                  <c:v>59.8</c:v>
                </c:pt>
                <c:pt idx="3589">
                  <c:v>59.81666666666667</c:v>
                </c:pt>
                <c:pt idx="3590">
                  <c:v>59.833333333333336</c:v>
                </c:pt>
                <c:pt idx="3591">
                  <c:v>59.85</c:v>
                </c:pt>
                <c:pt idx="3592">
                  <c:v>59.866666666666667</c:v>
                </c:pt>
                <c:pt idx="3593">
                  <c:v>59.883333333333333</c:v>
                </c:pt>
                <c:pt idx="3594">
                  <c:v>59.9</c:v>
                </c:pt>
                <c:pt idx="3595">
                  <c:v>59.916666666666664</c:v>
                </c:pt>
                <c:pt idx="3596">
                  <c:v>59.93333333333333</c:v>
                </c:pt>
                <c:pt idx="3597">
                  <c:v>59.95</c:v>
                </c:pt>
                <c:pt idx="3598">
                  <c:v>59.966666666666669</c:v>
                </c:pt>
                <c:pt idx="3599">
                  <c:v>59.983333333333334</c:v>
                </c:pt>
                <c:pt idx="3600">
                  <c:v>60</c:v>
                </c:pt>
                <c:pt idx="3601">
                  <c:v>60.016666666666666</c:v>
                </c:pt>
                <c:pt idx="3602">
                  <c:v>60.033333333333331</c:v>
                </c:pt>
                <c:pt idx="3603">
                  <c:v>60.05</c:v>
                </c:pt>
                <c:pt idx="3604">
                  <c:v>60.06666666666667</c:v>
                </c:pt>
                <c:pt idx="3605">
                  <c:v>60.083333333333336</c:v>
                </c:pt>
                <c:pt idx="3606">
                  <c:v>60.1</c:v>
                </c:pt>
                <c:pt idx="3607">
                  <c:v>60.116666666666667</c:v>
                </c:pt>
                <c:pt idx="3608">
                  <c:v>60.133333333333333</c:v>
                </c:pt>
                <c:pt idx="3609">
                  <c:v>60.15</c:v>
                </c:pt>
                <c:pt idx="3610">
                  <c:v>60.166666666666664</c:v>
                </c:pt>
                <c:pt idx="3611">
                  <c:v>60.18333333333333</c:v>
                </c:pt>
                <c:pt idx="3612">
                  <c:v>60.2</c:v>
                </c:pt>
                <c:pt idx="3613">
                  <c:v>60.216666666666669</c:v>
                </c:pt>
                <c:pt idx="3614">
                  <c:v>60.233333333333334</c:v>
                </c:pt>
                <c:pt idx="3615">
                  <c:v>60.25</c:v>
                </c:pt>
                <c:pt idx="3616">
                  <c:v>60.266666666666666</c:v>
                </c:pt>
                <c:pt idx="3617">
                  <c:v>60.283333333333331</c:v>
                </c:pt>
                <c:pt idx="3618">
                  <c:v>60.3</c:v>
                </c:pt>
                <c:pt idx="3619">
                  <c:v>60.31666666666667</c:v>
                </c:pt>
                <c:pt idx="3620">
                  <c:v>60.333333333333336</c:v>
                </c:pt>
                <c:pt idx="3621">
                  <c:v>60.35</c:v>
                </c:pt>
                <c:pt idx="3622">
                  <c:v>60.366666666666667</c:v>
                </c:pt>
                <c:pt idx="3623">
                  <c:v>60.383333333333333</c:v>
                </c:pt>
                <c:pt idx="3624">
                  <c:v>60.4</c:v>
                </c:pt>
                <c:pt idx="3625">
                  <c:v>60.416666666666664</c:v>
                </c:pt>
                <c:pt idx="3626">
                  <c:v>60.43333333333333</c:v>
                </c:pt>
                <c:pt idx="3627">
                  <c:v>60.45</c:v>
                </c:pt>
                <c:pt idx="3628">
                  <c:v>60.466666666666669</c:v>
                </c:pt>
                <c:pt idx="3629">
                  <c:v>60.483333333333334</c:v>
                </c:pt>
                <c:pt idx="3630">
                  <c:v>60.5</c:v>
                </c:pt>
                <c:pt idx="3631">
                  <c:v>60.516666666666666</c:v>
                </c:pt>
                <c:pt idx="3632">
                  <c:v>60.533333333333331</c:v>
                </c:pt>
                <c:pt idx="3633">
                  <c:v>60.55</c:v>
                </c:pt>
                <c:pt idx="3634">
                  <c:v>60.56666666666667</c:v>
                </c:pt>
                <c:pt idx="3635">
                  <c:v>60.583333333333336</c:v>
                </c:pt>
                <c:pt idx="3636">
                  <c:v>60.6</c:v>
                </c:pt>
                <c:pt idx="3637">
                  <c:v>60.616666666666667</c:v>
                </c:pt>
                <c:pt idx="3638">
                  <c:v>60.633333333333333</c:v>
                </c:pt>
                <c:pt idx="3639">
                  <c:v>60.65</c:v>
                </c:pt>
                <c:pt idx="3640">
                  <c:v>60.666666666666664</c:v>
                </c:pt>
                <c:pt idx="3641">
                  <c:v>60.68333333333333</c:v>
                </c:pt>
                <c:pt idx="3642">
                  <c:v>60.7</c:v>
                </c:pt>
                <c:pt idx="3643">
                  <c:v>60.716666666666669</c:v>
                </c:pt>
                <c:pt idx="3644">
                  <c:v>60.733333333333334</c:v>
                </c:pt>
                <c:pt idx="3645">
                  <c:v>60.75</c:v>
                </c:pt>
                <c:pt idx="3646">
                  <c:v>60.766666666666666</c:v>
                </c:pt>
                <c:pt idx="3647">
                  <c:v>60.783333333333331</c:v>
                </c:pt>
                <c:pt idx="3648">
                  <c:v>60.8</c:v>
                </c:pt>
                <c:pt idx="3649">
                  <c:v>60.81666666666667</c:v>
                </c:pt>
                <c:pt idx="3650">
                  <c:v>60.833333333333336</c:v>
                </c:pt>
                <c:pt idx="3651">
                  <c:v>60.85</c:v>
                </c:pt>
                <c:pt idx="3652">
                  <c:v>60.866666666666667</c:v>
                </c:pt>
                <c:pt idx="3653">
                  <c:v>60.883333333333333</c:v>
                </c:pt>
                <c:pt idx="3654">
                  <c:v>60.9</c:v>
                </c:pt>
                <c:pt idx="3655">
                  <c:v>60.916666666666664</c:v>
                </c:pt>
                <c:pt idx="3656">
                  <c:v>60.93333333333333</c:v>
                </c:pt>
                <c:pt idx="3657">
                  <c:v>60.95</c:v>
                </c:pt>
                <c:pt idx="3658">
                  <c:v>60.966666666666669</c:v>
                </c:pt>
                <c:pt idx="3659">
                  <c:v>60.983333333333334</c:v>
                </c:pt>
                <c:pt idx="3660">
                  <c:v>61</c:v>
                </c:pt>
                <c:pt idx="3661">
                  <c:v>61.016666666666666</c:v>
                </c:pt>
                <c:pt idx="3662">
                  <c:v>61.033333333333331</c:v>
                </c:pt>
                <c:pt idx="3663">
                  <c:v>61.05</c:v>
                </c:pt>
                <c:pt idx="3664">
                  <c:v>61.06666666666667</c:v>
                </c:pt>
                <c:pt idx="3665">
                  <c:v>61.083333333333336</c:v>
                </c:pt>
                <c:pt idx="3666">
                  <c:v>61.1</c:v>
                </c:pt>
                <c:pt idx="3667">
                  <c:v>61.116666666666667</c:v>
                </c:pt>
                <c:pt idx="3668">
                  <c:v>61.133333333333333</c:v>
                </c:pt>
                <c:pt idx="3669">
                  <c:v>61.15</c:v>
                </c:pt>
                <c:pt idx="3670">
                  <c:v>61.166666666666664</c:v>
                </c:pt>
                <c:pt idx="3671">
                  <c:v>61.18333333333333</c:v>
                </c:pt>
                <c:pt idx="3672">
                  <c:v>61.2</c:v>
                </c:pt>
                <c:pt idx="3673">
                  <c:v>61.216666666666669</c:v>
                </c:pt>
                <c:pt idx="3674">
                  <c:v>61.233333333333334</c:v>
                </c:pt>
                <c:pt idx="3675">
                  <c:v>61.25</c:v>
                </c:pt>
                <c:pt idx="3676">
                  <c:v>61.266666666666666</c:v>
                </c:pt>
                <c:pt idx="3677">
                  <c:v>61.283333333333331</c:v>
                </c:pt>
                <c:pt idx="3678">
                  <c:v>61.3</c:v>
                </c:pt>
                <c:pt idx="3679">
                  <c:v>61.31666666666667</c:v>
                </c:pt>
                <c:pt idx="3680">
                  <c:v>61.333333333333336</c:v>
                </c:pt>
                <c:pt idx="3681">
                  <c:v>61.35</c:v>
                </c:pt>
                <c:pt idx="3682">
                  <c:v>61.366666666666667</c:v>
                </c:pt>
                <c:pt idx="3683">
                  <c:v>61.383333333333333</c:v>
                </c:pt>
                <c:pt idx="3684">
                  <c:v>61.4</c:v>
                </c:pt>
                <c:pt idx="3685">
                  <c:v>61.416666666666664</c:v>
                </c:pt>
                <c:pt idx="3686">
                  <c:v>61.43333333333333</c:v>
                </c:pt>
                <c:pt idx="3687">
                  <c:v>61.45</c:v>
                </c:pt>
                <c:pt idx="3688">
                  <c:v>61.466666666666669</c:v>
                </c:pt>
                <c:pt idx="3689">
                  <c:v>61.483333333333334</c:v>
                </c:pt>
                <c:pt idx="3690">
                  <c:v>61.5</c:v>
                </c:pt>
                <c:pt idx="3691">
                  <c:v>61.516666666666666</c:v>
                </c:pt>
                <c:pt idx="3692">
                  <c:v>61.533333333333331</c:v>
                </c:pt>
                <c:pt idx="3693">
                  <c:v>61.55</c:v>
                </c:pt>
                <c:pt idx="3694">
                  <c:v>61.56666666666667</c:v>
                </c:pt>
                <c:pt idx="3695">
                  <c:v>61.583333333333336</c:v>
                </c:pt>
                <c:pt idx="3696">
                  <c:v>61.6</c:v>
                </c:pt>
                <c:pt idx="3697">
                  <c:v>61.616666666666667</c:v>
                </c:pt>
                <c:pt idx="3698">
                  <c:v>61.633333333333333</c:v>
                </c:pt>
                <c:pt idx="3699">
                  <c:v>61.65</c:v>
                </c:pt>
                <c:pt idx="3700">
                  <c:v>61.666666666666664</c:v>
                </c:pt>
                <c:pt idx="3701">
                  <c:v>61.68333333333333</c:v>
                </c:pt>
                <c:pt idx="3702">
                  <c:v>61.7</c:v>
                </c:pt>
                <c:pt idx="3703">
                  <c:v>61.716666666666669</c:v>
                </c:pt>
                <c:pt idx="3704">
                  <c:v>61.733333333333334</c:v>
                </c:pt>
                <c:pt idx="3705">
                  <c:v>61.75</c:v>
                </c:pt>
                <c:pt idx="3706">
                  <c:v>61.766666666666666</c:v>
                </c:pt>
                <c:pt idx="3707">
                  <c:v>61.783333333333331</c:v>
                </c:pt>
                <c:pt idx="3708">
                  <c:v>61.8</c:v>
                </c:pt>
                <c:pt idx="3709">
                  <c:v>61.81666666666667</c:v>
                </c:pt>
                <c:pt idx="3710">
                  <c:v>61.833333333333336</c:v>
                </c:pt>
                <c:pt idx="3711">
                  <c:v>61.85</c:v>
                </c:pt>
                <c:pt idx="3712">
                  <c:v>61.866666666666667</c:v>
                </c:pt>
                <c:pt idx="3713">
                  <c:v>61.883333333333333</c:v>
                </c:pt>
                <c:pt idx="3714">
                  <c:v>61.9</c:v>
                </c:pt>
                <c:pt idx="3715">
                  <c:v>61.916666666666664</c:v>
                </c:pt>
                <c:pt idx="3716">
                  <c:v>61.93333333333333</c:v>
                </c:pt>
                <c:pt idx="3717">
                  <c:v>61.95</c:v>
                </c:pt>
                <c:pt idx="3718">
                  <c:v>61.966666666666669</c:v>
                </c:pt>
                <c:pt idx="3719">
                  <c:v>61.983333333333334</c:v>
                </c:pt>
                <c:pt idx="3720">
                  <c:v>62</c:v>
                </c:pt>
                <c:pt idx="3721">
                  <c:v>62.016666666666666</c:v>
                </c:pt>
                <c:pt idx="3722">
                  <c:v>62.033333333333331</c:v>
                </c:pt>
                <c:pt idx="3723">
                  <c:v>62.05</c:v>
                </c:pt>
                <c:pt idx="3724">
                  <c:v>62.06666666666667</c:v>
                </c:pt>
                <c:pt idx="3725">
                  <c:v>62.083333333333336</c:v>
                </c:pt>
                <c:pt idx="3726">
                  <c:v>62.1</c:v>
                </c:pt>
                <c:pt idx="3727">
                  <c:v>62.116666666666667</c:v>
                </c:pt>
                <c:pt idx="3728">
                  <c:v>62.133333333333333</c:v>
                </c:pt>
                <c:pt idx="3729">
                  <c:v>62.15</c:v>
                </c:pt>
                <c:pt idx="3730">
                  <c:v>62.166666666666664</c:v>
                </c:pt>
                <c:pt idx="3731">
                  <c:v>62.18333333333333</c:v>
                </c:pt>
                <c:pt idx="3732">
                  <c:v>62.2</c:v>
                </c:pt>
                <c:pt idx="3733">
                  <c:v>62.216666666666669</c:v>
                </c:pt>
                <c:pt idx="3734">
                  <c:v>62.233333333333334</c:v>
                </c:pt>
                <c:pt idx="3735">
                  <c:v>62.25</c:v>
                </c:pt>
                <c:pt idx="3736">
                  <c:v>62.266666666666666</c:v>
                </c:pt>
                <c:pt idx="3737">
                  <c:v>62.283333333333331</c:v>
                </c:pt>
                <c:pt idx="3738">
                  <c:v>62.3</c:v>
                </c:pt>
                <c:pt idx="3739">
                  <c:v>62.31666666666667</c:v>
                </c:pt>
                <c:pt idx="3740">
                  <c:v>62.333333333333336</c:v>
                </c:pt>
                <c:pt idx="3741">
                  <c:v>62.35</c:v>
                </c:pt>
                <c:pt idx="3742">
                  <c:v>62.366666666666667</c:v>
                </c:pt>
                <c:pt idx="3743">
                  <c:v>62.383333333333333</c:v>
                </c:pt>
                <c:pt idx="3744">
                  <c:v>62.4</c:v>
                </c:pt>
                <c:pt idx="3745">
                  <c:v>62.416666666666664</c:v>
                </c:pt>
                <c:pt idx="3746">
                  <c:v>62.43333333333333</c:v>
                </c:pt>
                <c:pt idx="3747">
                  <c:v>62.45</c:v>
                </c:pt>
                <c:pt idx="3748">
                  <c:v>62.466666666666669</c:v>
                </c:pt>
                <c:pt idx="3749">
                  <c:v>62.483333333333334</c:v>
                </c:pt>
                <c:pt idx="3750">
                  <c:v>62.5</c:v>
                </c:pt>
                <c:pt idx="3751">
                  <c:v>62.516666666666666</c:v>
                </c:pt>
                <c:pt idx="3752">
                  <c:v>62.533333333333331</c:v>
                </c:pt>
                <c:pt idx="3753">
                  <c:v>62.55</c:v>
                </c:pt>
                <c:pt idx="3754">
                  <c:v>62.56666666666667</c:v>
                </c:pt>
                <c:pt idx="3755">
                  <c:v>62.583333333333336</c:v>
                </c:pt>
                <c:pt idx="3756">
                  <c:v>62.6</c:v>
                </c:pt>
                <c:pt idx="3757">
                  <c:v>62.616666666666667</c:v>
                </c:pt>
                <c:pt idx="3758">
                  <c:v>62.633333333333333</c:v>
                </c:pt>
                <c:pt idx="3759">
                  <c:v>62.65</c:v>
                </c:pt>
                <c:pt idx="3760">
                  <c:v>62.666666666666664</c:v>
                </c:pt>
                <c:pt idx="3761">
                  <c:v>62.68333333333333</c:v>
                </c:pt>
                <c:pt idx="3762">
                  <c:v>62.7</c:v>
                </c:pt>
                <c:pt idx="3763">
                  <c:v>62.716666666666669</c:v>
                </c:pt>
                <c:pt idx="3764">
                  <c:v>62.733333333333334</c:v>
                </c:pt>
                <c:pt idx="3765">
                  <c:v>62.75</c:v>
                </c:pt>
                <c:pt idx="3766">
                  <c:v>62.766666666666666</c:v>
                </c:pt>
                <c:pt idx="3767">
                  <c:v>62.783333333333331</c:v>
                </c:pt>
                <c:pt idx="3768">
                  <c:v>62.8</c:v>
                </c:pt>
                <c:pt idx="3769">
                  <c:v>62.81666666666667</c:v>
                </c:pt>
                <c:pt idx="3770">
                  <c:v>62.833333333333336</c:v>
                </c:pt>
                <c:pt idx="3771">
                  <c:v>62.85</c:v>
                </c:pt>
                <c:pt idx="3772">
                  <c:v>62.866666666666667</c:v>
                </c:pt>
                <c:pt idx="3773">
                  <c:v>62.883333333333333</c:v>
                </c:pt>
                <c:pt idx="3774">
                  <c:v>62.9</c:v>
                </c:pt>
                <c:pt idx="3775">
                  <c:v>62.916666666666664</c:v>
                </c:pt>
                <c:pt idx="3776">
                  <c:v>62.93333333333333</c:v>
                </c:pt>
                <c:pt idx="3777">
                  <c:v>62.95</c:v>
                </c:pt>
                <c:pt idx="3778">
                  <c:v>62.966666666666669</c:v>
                </c:pt>
                <c:pt idx="3779">
                  <c:v>62.983333333333334</c:v>
                </c:pt>
                <c:pt idx="3780">
                  <c:v>63</c:v>
                </c:pt>
                <c:pt idx="3781">
                  <c:v>63.016666666666666</c:v>
                </c:pt>
                <c:pt idx="3782">
                  <c:v>63.033333333333331</c:v>
                </c:pt>
                <c:pt idx="3783">
                  <c:v>63.05</c:v>
                </c:pt>
                <c:pt idx="3784">
                  <c:v>63.06666666666667</c:v>
                </c:pt>
                <c:pt idx="3785">
                  <c:v>63.083333333333336</c:v>
                </c:pt>
                <c:pt idx="3786">
                  <c:v>63.1</c:v>
                </c:pt>
                <c:pt idx="3787">
                  <c:v>63.116666666666667</c:v>
                </c:pt>
                <c:pt idx="3788">
                  <c:v>63.133333333333333</c:v>
                </c:pt>
                <c:pt idx="3789">
                  <c:v>63.15</c:v>
                </c:pt>
                <c:pt idx="3790">
                  <c:v>63.166666666666664</c:v>
                </c:pt>
                <c:pt idx="3791">
                  <c:v>63.18333333333333</c:v>
                </c:pt>
                <c:pt idx="3792">
                  <c:v>63.2</c:v>
                </c:pt>
                <c:pt idx="3793">
                  <c:v>63.216666666666669</c:v>
                </c:pt>
                <c:pt idx="3794">
                  <c:v>63.233333333333334</c:v>
                </c:pt>
                <c:pt idx="3795">
                  <c:v>63.25</c:v>
                </c:pt>
                <c:pt idx="3796">
                  <c:v>63.266666666666666</c:v>
                </c:pt>
                <c:pt idx="3797">
                  <c:v>63.283333333333331</c:v>
                </c:pt>
                <c:pt idx="3798">
                  <c:v>63.3</c:v>
                </c:pt>
                <c:pt idx="3799">
                  <c:v>63.31666666666667</c:v>
                </c:pt>
                <c:pt idx="3800">
                  <c:v>63.333333333333336</c:v>
                </c:pt>
                <c:pt idx="3801">
                  <c:v>63.35</c:v>
                </c:pt>
                <c:pt idx="3802">
                  <c:v>63.366666666666667</c:v>
                </c:pt>
                <c:pt idx="3803">
                  <c:v>63.383333333333333</c:v>
                </c:pt>
                <c:pt idx="3804">
                  <c:v>63.4</c:v>
                </c:pt>
                <c:pt idx="3805">
                  <c:v>63.416666666666664</c:v>
                </c:pt>
                <c:pt idx="3806">
                  <c:v>63.43333333333333</c:v>
                </c:pt>
                <c:pt idx="3807">
                  <c:v>63.45</c:v>
                </c:pt>
                <c:pt idx="3808">
                  <c:v>63.466666666666669</c:v>
                </c:pt>
                <c:pt idx="3809">
                  <c:v>63.483333333333334</c:v>
                </c:pt>
                <c:pt idx="3810">
                  <c:v>63.5</c:v>
                </c:pt>
                <c:pt idx="3811">
                  <c:v>63.516666666666666</c:v>
                </c:pt>
                <c:pt idx="3812">
                  <c:v>63.533333333333331</c:v>
                </c:pt>
                <c:pt idx="3813">
                  <c:v>63.55</c:v>
                </c:pt>
                <c:pt idx="3814">
                  <c:v>63.56666666666667</c:v>
                </c:pt>
                <c:pt idx="3815">
                  <c:v>63.583333333333336</c:v>
                </c:pt>
                <c:pt idx="3816">
                  <c:v>63.6</c:v>
                </c:pt>
                <c:pt idx="3817">
                  <c:v>63.616666666666667</c:v>
                </c:pt>
                <c:pt idx="3818">
                  <c:v>63.633333333333333</c:v>
                </c:pt>
                <c:pt idx="3819">
                  <c:v>63.65</c:v>
                </c:pt>
                <c:pt idx="3820">
                  <c:v>63.666666666666664</c:v>
                </c:pt>
                <c:pt idx="3821">
                  <c:v>63.68333333333333</c:v>
                </c:pt>
                <c:pt idx="3822">
                  <c:v>63.7</c:v>
                </c:pt>
                <c:pt idx="3823">
                  <c:v>63.716666666666669</c:v>
                </c:pt>
                <c:pt idx="3824">
                  <c:v>63.733333333333334</c:v>
                </c:pt>
                <c:pt idx="3825">
                  <c:v>63.75</c:v>
                </c:pt>
                <c:pt idx="3826">
                  <c:v>63.766666666666666</c:v>
                </c:pt>
                <c:pt idx="3827">
                  <c:v>63.783333333333331</c:v>
                </c:pt>
                <c:pt idx="3828">
                  <c:v>63.8</c:v>
                </c:pt>
                <c:pt idx="3829">
                  <c:v>63.81666666666667</c:v>
                </c:pt>
                <c:pt idx="3830">
                  <c:v>63.833333333333336</c:v>
                </c:pt>
                <c:pt idx="3831">
                  <c:v>63.85</c:v>
                </c:pt>
                <c:pt idx="3832">
                  <c:v>63.866666666666667</c:v>
                </c:pt>
                <c:pt idx="3833">
                  <c:v>63.883333333333333</c:v>
                </c:pt>
                <c:pt idx="3834">
                  <c:v>63.9</c:v>
                </c:pt>
                <c:pt idx="3835">
                  <c:v>63.916666666666664</c:v>
                </c:pt>
                <c:pt idx="3836">
                  <c:v>63.93333333333333</c:v>
                </c:pt>
                <c:pt idx="3837">
                  <c:v>63.95</c:v>
                </c:pt>
                <c:pt idx="3838">
                  <c:v>63.966666666666669</c:v>
                </c:pt>
                <c:pt idx="3839">
                  <c:v>63.983333333333334</c:v>
                </c:pt>
                <c:pt idx="3840">
                  <c:v>64</c:v>
                </c:pt>
                <c:pt idx="3841">
                  <c:v>64.016666666666666</c:v>
                </c:pt>
                <c:pt idx="3842">
                  <c:v>64.033333333333331</c:v>
                </c:pt>
                <c:pt idx="3843">
                  <c:v>64.05</c:v>
                </c:pt>
                <c:pt idx="3844">
                  <c:v>64.066666666666663</c:v>
                </c:pt>
                <c:pt idx="3845">
                  <c:v>64.083333333333329</c:v>
                </c:pt>
                <c:pt idx="3846">
                  <c:v>64.099999999999994</c:v>
                </c:pt>
                <c:pt idx="3847">
                  <c:v>64.11666666666666</c:v>
                </c:pt>
                <c:pt idx="3848">
                  <c:v>64.13333333333334</c:v>
                </c:pt>
                <c:pt idx="3849">
                  <c:v>64.150000000000006</c:v>
                </c:pt>
                <c:pt idx="3850">
                  <c:v>64.166666666666671</c:v>
                </c:pt>
                <c:pt idx="3851">
                  <c:v>64.183333333333337</c:v>
                </c:pt>
                <c:pt idx="3852">
                  <c:v>64.2</c:v>
                </c:pt>
                <c:pt idx="3853">
                  <c:v>64.216666666666669</c:v>
                </c:pt>
                <c:pt idx="3854">
                  <c:v>64.233333333333334</c:v>
                </c:pt>
                <c:pt idx="3855">
                  <c:v>64.25</c:v>
                </c:pt>
                <c:pt idx="3856">
                  <c:v>64.266666666666666</c:v>
                </c:pt>
                <c:pt idx="3857">
                  <c:v>64.283333333333331</c:v>
                </c:pt>
                <c:pt idx="3858">
                  <c:v>64.3</c:v>
                </c:pt>
                <c:pt idx="3859">
                  <c:v>64.316666666666663</c:v>
                </c:pt>
                <c:pt idx="3860">
                  <c:v>64.333333333333329</c:v>
                </c:pt>
                <c:pt idx="3861">
                  <c:v>64.349999999999994</c:v>
                </c:pt>
                <c:pt idx="3862">
                  <c:v>64.36666666666666</c:v>
                </c:pt>
                <c:pt idx="3863">
                  <c:v>64.38333333333334</c:v>
                </c:pt>
                <c:pt idx="3864">
                  <c:v>64.400000000000006</c:v>
                </c:pt>
                <c:pt idx="3865">
                  <c:v>64.416666666666671</c:v>
                </c:pt>
                <c:pt idx="3866">
                  <c:v>64.433333333333337</c:v>
                </c:pt>
                <c:pt idx="3867">
                  <c:v>64.45</c:v>
                </c:pt>
                <c:pt idx="3868">
                  <c:v>64.466666666666669</c:v>
                </c:pt>
                <c:pt idx="3869">
                  <c:v>64.483333333333334</c:v>
                </c:pt>
                <c:pt idx="3870">
                  <c:v>64.5</c:v>
                </c:pt>
                <c:pt idx="3871">
                  <c:v>64.516666666666666</c:v>
                </c:pt>
                <c:pt idx="3872">
                  <c:v>64.533333333333331</c:v>
                </c:pt>
                <c:pt idx="3873">
                  <c:v>64.55</c:v>
                </c:pt>
                <c:pt idx="3874">
                  <c:v>64.566666666666663</c:v>
                </c:pt>
                <c:pt idx="3875">
                  <c:v>64.583333333333329</c:v>
                </c:pt>
                <c:pt idx="3876">
                  <c:v>64.599999999999994</c:v>
                </c:pt>
                <c:pt idx="3877">
                  <c:v>64.61666666666666</c:v>
                </c:pt>
                <c:pt idx="3878">
                  <c:v>64.63333333333334</c:v>
                </c:pt>
                <c:pt idx="3879">
                  <c:v>64.650000000000006</c:v>
                </c:pt>
                <c:pt idx="3880">
                  <c:v>64.666666666666671</c:v>
                </c:pt>
                <c:pt idx="3881">
                  <c:v>64.683333333333337</c:v>
                </c:pt>
                <c:pt idx="3882">
                  <c:v>64.7</c:v>
                </c:pt>
                <c:pt idx="3883">
                  <c:v>64.716666666666669</c:v>
                </c:pt>
                <c:pt idx="3884">
                  <c:v>64.733333333333334</c:v>
                </c:pt>
                <c:pt idx="3885">
                  <c:v>64.75</c:v>
                </c:pt>
                <c:pt idx="3886">
                  <c:v>64.766666666666666</c:v>
                </c:pt>
                <c:pt idx="3887">
                  <c:v>64.783333333333331</c:v>
                </c:pt>
                <c:pt idx="3888">
                  <c:v>64.8</c:v>
                </c:pt>
                <c:pt idx="3889">
                  <c:v>64.816666666666663</c:v>
                </c:pt>
                <c:pt idx="3890">
                  <c:v>64.833333333333329</c:v>
                </c:pt>
                <c:pt idx="3891">
                  <c:v>64.849999999999994</c:v>
                </c:pt>
                <c:pt idx="3892">
                  <c:v>64.86666666666666</c:v>
                </c:pt>
                <c:pt idx="3893">
                  <c:v>64.88333333333334</c:v>
                </c:pt>
                <c:pt idx="3894">
                  <c:v>64.900000000000006</c:v>
                </c:pt>
                <c:pt idx="3895">
                  <c:v>64.916666666666671</c:v>
                </c:pt>
                <c:pt idx="3896">
                  <c:v>64.933333333333337</c:v>
                </c:pt>
                <c:pt idx="3897">
                  <c:v>64.95</c:v>
                </c:pt>
                <c:pt idx="3898">
                  <c:v>64.966666666666669</c:v>
                </c:pt>
                <c:pt idx="3899">
                  <c:v>64.983333333333334</c:v>
                </c:pt>
                <c:pt idx="3900">
                  <c:v>65</c:v>
                </c:pt>
                <c:pt idx="3901">
                  <c:v>65.016666666666666</c:v>
                </c:pt>
                <c:pt idx="3902">
                  <c:v>65.033333333333331</c:v>
                </c:pt>
                <c:pt idx="3903">
                  <c:v>65.05</c:v>
                </c:pt>
                <c:pt idx="3904">
                  <c:v>65.066666666666663</c:v>
                </c:pt>
                <c:pt idx="3905">
                  <c:v>65.083333333333329</c:v>
                </c:pt>
                <c:pt idx="3906">
                  <c:v>65.099999999999994</c:v>
                </c:pt>
                <c:pt idx="3907">
                  <c:v>65.11666666666666</c:v>
                </c:pt>
                <c:pt idx="3908">
                  <c:v>65.13333333333334</c:v>
                </c:pt>
                <c:pt idx="3909">
                  <c:v>65.150000000000006</c:v>
                </c:pt>
                <c:pt idx="3910">
                  <c:v>65.166666666666671</c:v>
                </c:pt>
                <c:pt idx="3911">
                  <c:v>65.183333333333337</c:v>
                </c:pt>
                <c:pt idx="3912">
                  <c:v>65.2</c:v>
                </c:pt>
                <c:pt idx="3913">
                  <c:v>65.216666666666669</c:v>
                </c:pt>
                <c:pt idx="3914">
                  <c:v>65.233333333333334</c:v>
                </c:pt>
                <c:pt idx="3915">
                  <c:v>65.25</c:v>
                </c:pt>
                <c:pt idx="3916">
                  <c:v>65.266666666666666</c:v>
                </c:pt>
                <c:pt idx="3917">
                  <c:v>65.283333333333331</c:v>
                </c:pt>
                <c:pt idx="3918">
                  <c:v>65.3</c:v>
                </c:pt>
                <c:pt idx="3919">
                  <c:v>65.316666666666663</c:v>
                </c:pt>
                <c:pt idx="3920">
                  <c:v>65.333333333333329</c:v>
                </c:pt>
                <c:pt idx="3921">
                  <c:v>65.349999999999994</c:v>
                </c:pt>
                <c:pt idx="3922">
                  <c:v>65.36666666666666</c:v>
                </c:pt>
                <c:pt idx="3923">
                  <c:v>65.38333333333334</c:v>
                </c:pt>
                <c:pt idx="3924">
                  <c:v>65.400000000000006</c:v>
                </c:pt>
                <c:pt idx="3925">
                  <c:v>65.416666666666671</c:v>
                </c:pt>
                <c:pt idx="3926">
                  <c:v>65.433333333333337</c:v>
                </c:pt>
                <c:pt idx="3927">
                  <c:v>65.45</c:v>
                </c:pt>
                <c:pt idx="3928">
                  <c:v>65.466666666666669</c:v>
                </c:pt>
                <c:pt idx="3929">
                  <c:v>65.483333333333334</c:v>
                </c:pt>
                <c:pt idx="3930">
                  <c:v>65.5</c:v>
                </c:pt>
                <c:pt idx="3931">
                  <c:v>65.516666666666666</c:v>
                </c:pt>
                <c:pt idx="3932">
                  <c:v>65.533333333333331</c:v>
                </c:pt>
                <c:pt idx="3933">
                  <c:v>65.55</c:v>
                </c:pt>
                <c:pt idx="3934">
                  <c:v>65.566666666666663</c:v>
                </c:pt>
                <c:pt idx="3935">
                  <c:v>65.583333333333329</c:v>
                </c:pt>
                <c:pt idx="3936">
                  <c:v>65.599999999999994</c:v>
                </c:pt>
                <c:pt idx="3937">
                  <c:v>65.61666666666666</c:v>
                </c:pt>
                <c:pt idx="3938">
                  <c:v>65.63333333333334</c:v>
                </c:pt>
                <c:pt idx="3939">
                  <c:v>65.650000000000006</c:v>
                </c:pt>
                <c:pt idx="3940">
                  <c:v>65.666666666666671</c:v>
                </c:pt>
                <c:pt idx="3941">
                  <c:v>65.683333333333337</c:v>
                </c:pt>
                <c:pt idx="3942">
                  <c:v>65.7</c:v>
                </c:pt>
                <c:pt idx="3943">
                  <c:v>65.716666666666669</c:v>
                </c:pt>
                <c:pt idx="3944">
                  <c:v>65.733333333333334</c:v>
                </c:pt>
                <c:pt idx="3945">
                  <c:v>65.75</c:v>
                </c:pt>
                <c:pt idx="3946">
                  <c:v>65.766666666666666</c:v>
                </c:pt>
                <c:pt idx="3947">
                  <c:v>65.783333333333331</c:v>
                </c:pt>
                <c:pt idx="3948">
                  <c:v>65.8</c:v>
                </c:pt>
                <c:pt idx="3949">
                  <c:v>65.816666666666663</c:v>
                </c:pt>
                <c:pt idx="3950">
                  <c:v>65.833333333333329</c:v>
                </c:pt>
                <c:pt idx="3951">
                  <c:v>65.849999999999994</c:v>
                </c:pt>
                <c:pt idx="3952">
                  <c:v>65.86666666666666</c:v>
                </c:pt>
                <c:pt idx="3953">
                  <c:v>65.88333333333334</c:v>
                </c:pt>
                <c:pt idx="3954">
                  <c:v>65.900000000000006</c:v>
                </c:pt>
                <c:pt idx="3955">
                  <c:v>65.916666666666671</c:v>
                </c:pt>
                <c:pt idx="3956">
                  <c:v>65.933333333333337</c:v>
                </c:pt>
                <c:pt idx="3957">
                  <c:v>65.95</c:v>
                </c:pt>
                <c:pt idx="3958">
                  <c:v>65.966666666666669</c:v>
                </c:pt>
                <c:pt idx="3959">
                  <c:v>65.983333333333334</c:v>
                </c:pt>
                <c:pt idx="3960">
                  <c:v>66</c:v>
                </c:pt>
                <c:pt idx="3961">
                  <c:v>66.016666666666666</c:v>
                </c:pt>
                <c:pt idx="3962">
                  <c:v>66.033333333333331</c:v>
                </c:pt>
                <c:pt idx="3963">
                  <c:v>66.05</c:v>
                </c:pt>
                <c:pt idx="3964">
                  <c:v>66.066666666666663</c:v>
                </c:pt>
                <c:pt idx="3965">
                  <c:v>66.083333333333329</c:v>
                </c:pt>
                <c:pt idx="3966">
                  <c:v>66.099999999999994</c:v>
                </c:pt>
                <c:pt idx="3967">
                  <c:v>66.11666666666666</c:v>
                </c:pt>
                <c:pt idx="3968">
                  <c:v>66.13333333333334</c:v>
                </c:pt>
                <c:pt idx="3969">
                  <c:v>66.150000000000006</c:v>
                </c:pt>
                <c:pt idx="3970">
                  <c:v>66.166666666666671</c:v>
                </c:pt>
                <c:pt idx="3971">
                  <c:v>66.183333333333337</c:v>
                </c:pt>
                <c:pt idx="3972">
                  <c:v>66.2</c:v>
                </c:pt>
                <c:pt idx="3973">
                  <c:v>66.216666666666669</c:v>
                </c:pt>
                <c:pt idx="3974">
                  <c:v>66.233333333333334</c:v>
                </c:pt>
                <c:pt idx="3975">
                  <c:v>66.25</c:v>
                </c:pt>
                <c:pt idx="3976">
                  <c:v>66.266666666666666</c:v>
                </c:pt>
                <c:pt idx="3977">
                  <c:v>66.283333333333331</c:v>
                </c:pt>
                <c:pt idx="3978">
                  <c:v>66.3</c:v>
                </c:pt>
                <c:pt idx="3979">
                  <c:v>66.316666666666663</c:v>
                </c:pt>
                <c:pt idx="3980">
                  <c:v>66.333333333333329</c:v>
                </c:pt>
                <c:pt idx="3981">
                  <c:v>66.349999999999994</c:v>
                </c:pt>
                <c:pt idx="3982">
                  <c:v>66.36666666666666</c:v>
                </c:pt>
                <c:pt idx="3983">
                  <c:v>66.38333333333334</c:v>
                </c:pt>
                <c:pt idx="3984">
                  <c:v>66.400000000000006</c:v>
                </c:pt>
                <c:pt idx="3985">
                  <c:v>66.416666666666671</c:v>
                </c:pt>
                <c:pt idx="3986">
                  <c:v>66.433333333333337</c:v>
                </c:pt>
                <c:pt idx="3987">
                  <c:v>66.45</c:v>
                </c:pt>
                <c:pt idx="3988">
                  <c:v>66.466666666666669</c:v>
                </c:pt>
                <c:pt idx="3989">
                  <c:v>66.483333333333334</c:v>
                </c:pt>
                <c:pt idx="3990">
                  <c:v>66.5</c:v>
                </c:pt>
                <c:pt idx="3991">
                  <c:v>66.516666666666666</c:v>
                </c:pt>
                <c:pt idx="3992">
                  <c:v>66.533333333333331</c:v>
                </c:pt>
                <c:pt idx="3993">
                  <c:v>66.55</c:v>
                </c:pt>
                <c:pt idx="3994">
                  <c:v>66.566666666666663</c:v>
                </c:pt>
                <c:pt idx="3995">
                  <c:v>66.583333333333329</c:v>
                </c:pt>
                <c:pt idx="3996">
                  <c:v>66.599999999999994</c:v>
                </c:pt>
                <c:pt idx="3997">
                  <c:v>66.61666666666666</c:v>
                </c:pt>
                <c:pt idx="3998">
                  <c:v>66.63333333333334</c:v>
                </c:pt>
                <c:pt idx="3999">
                  <c:v>66.650000000000006</c:v>
                </c:pt>
                <c:pt idx="4000">
                  <c:v>66.666666666666671</c:v>
                </c:pt>
                <c:pt idx="4001">
                  <c:v>66.683333333333337</c:v>
                </c:pt>
                <c:pt idx="4002">
                  <c:v>66.7</c:v>
                </c:pt>
                <c:pt idx="4003">
                  <c:v>66.716666666666669</c:v>
                </c:pt>
                <c:pt idx="4004">
                  <c:v>66.733333333333334</c:v>
                </c:pt>
                <c:pt idx="4005">
                  <c:v>66.75</c:v>
                </c:pt>
                <c:pt idx="4006">
                  <c:v>66.766666666666666</c:v>
                </c:pt>
                <c:pt idx="4007">
                  <c:v>66.783333333333331</c:v>
                </c:pt>
                <c:pt idx="4008">
                  <c:v>66.8</c:v>
                </c:pt>
                <c:pt idx="4009">
                  <c:v>66.816666666666663</c:v>
                </c:pt>
                <c:pt idx="4010">
                  <c:v>66.833333333333329</c:v>
                </c:pt>
                <c:pt idx="4011">
                  <c:v>66.849999999999994</c:v>
                </c:pt>
                <c:pt idx="4012">
                  <c:v>66.86666666666666</c:v>
                </c:pt>
                <c:pt idx="4013">
                  <c:v>66.88333333333334</c:v>
                </c:pt>
                <c:pt idx="4014">
                  <c:v>66.900000000000006</c:v>
                </c:pt>
                <c:pt idx="4015">
                  <c:v>66.916666666666671</c:v>
                </c:pt>
                <c:pt idx="4016">
                  <c:v>66.933333333333337</c:v>
                </c:pt>
                <c:pt idx="4017">
                  <c:v>66.95</c:v>
                </c:pt>
                <c:pt idx="4018">
                  <c:v>66.966666666666669</c:v>
                </c:pt>
                <c:pt idx="4019">
                  <c:v>66.983333333333334</c:v>
                </c:pt>
                <c:pt idx="4020">
                  <c:v>67</c:v>
                </c:pt>
                <c:pt idx="4021">
                  <c:v>67.016666666666666</c:v>
                </c:pt>
                <c:pt idx="4022">
                  <c:v>67.033333333333331</c:v>
                </c:pt>
                <c:pt idx="4023">
                  <c:v>67.05</c:v>
                </c:pt>
                <c:pt idx="4024">
                  <c:v>67.066666666666663</c:v>
                </c:pt>
                <c:pt idx="4025">
                  <c:v>67.083333333333329</c:v>
                </c:pt>
                <c:pt idx="4026">
                  <c:v>67.099999999999994</c:v>
                </c:pt>
                <c:pt idx="4027">
                  <c:v>67.11666666666666</c:v>
                </c:pt>
                <c:pt idx="4028">
                  <c:v>67.13333333333334</c:v>
                </c:pt>
                <c:pt idx="4029">
                  <c:v>67.150000000000006</c:v>
                </c:pt>
                <c:pt idx="4030">
                  <c:v>67.166666666666671</c:v>
                </c:pt>
                <c:pt idx="4031">
                  <c:v>67.183333333333337</c:v>
                </c:pt>
                <c:pt idx="4032">
                  <c:v>67.2</c:v>
                </c:pt>
                <c:pt idx="4033">
                  <c:v>67.216666666666669</c:v>
                </c:pt>
                <c:pt idx="4034">
                  <c:v>67.233333333333334</c:v>
                </c:pt>
                <c:pt idx="4035">
                  <c:v>67.25</c:v>
                </c:pt>
                <c:pt idx="4036">
                  <c:v>67.266666666666666</c:v>
                </c:pt>
                <c:pt idx="4037">
                  <c:v>67.283333333333331</c:v>
                </c:pt>
                <c:pt idx="4038">
                  <c:v>67.3</c:v>
                </c:pt>
                <c:pt idx="4039">
                  <c:v>67.316666666666663</c:v>
                </c:pt>
                <c:pt idx="4040">
                  <c:v>67.333333333333329</c:v>
                </c:pt>
                <c:pt idx="4041">
                  <c:v>67.349999999999994</c:v>
                </c:pt>
                <c:pt idx="4042">
                  <c:v>67.36666666666666</c:v>
                </c:pt>
                <c:pt idx="4043">
                  <c:v>67.38333333333334</c:v>
                </c:pt>
                <c:pt idx="4044">
                  <c:v>67.400000000000006</c:v>
                </c:pt>
                <c:pt idx="4045">
                  <c:v>67.416666666666671</c:v>
                </c:pt>
                <c:pt idx="4046">
                  <c:v>67.433333333333337</c:v>
                </c:pt>
                <c:pt idx="4047">
                  <c:v>67.45</c:v>
                </c:pt>
                <c:pt idx="4048">
                  <c:v>67.466666666666669</c:v>
                </c:pt>
                <c:pt idx="4049">
                  <c:v>67.483333333333334</c:v>
                </c:pt>
                <c:pt idx="4050">
                  <c:v>67.5</c:v>
                </c:pt>
                <c:pt idx="4051">
                  <c:v>67.516666666666666</c:v>
                </c:pt>
                <c:pt idx="4052">
                  <c:v>67.533333333333331</c:v>
                </c:pt>
                <c:pt idx="4053">
                  <c:v>67.55</c:v>
                </c:pt>
                <c:pt idx="4054">
                  <c:v>67.566666666666663</c:v>
                </c:pt>
                <c:pt idx="4055">
                  <c:v>67.583333333333329</c:v>
                </c:pt>
                <c:pt idx="4056">
                  <c:v>67.599999999999994</c:v>
                </c:pt>
                <c:pt idx="4057">
                  <c:v>67.61666666666666</c:v>
                </c:pt>
                <c:pt idx="4058">
                  <c:v>67.63333333333334</c:v>
                </c:pt>
                <c:pt idx="4059">
                  <c:v>67.650000000000006</c:v>
                </c:pt>
                <c:pt idx="4060">
                  <c:v>67.666666666666671</c:v>
                </c:pt>
                <c:pt idx="4061">
                  <c:v>67.683333333333337</c:v>
                </c:pt>
                <c:pt idx="4062">
                  <c:v>67.7</c:v>
                </c:pt>
                <c:pt idx="4063">
                  <c:v>67.716666666666669</c:v>
                </c:pt>
                <c:pt idx="4064">
                  <c:v>67.733333333333334</c:v>
                </c:pt>
                <c:pt idx="4065">
                  <c:v>67.75</c:v>
                </c:pt>
                <c:pt idx="4066">
                  <c:v>67.766666666666666</c:v>
                </c:pt>
                <c:pt idx="4067">
                  <c:v>67.783333333333331</c:v>
                </c:pt>
                <c:pt idx="4068">
                  <c:v>67.8</c:v>
                </c:pt>
                <c:pt idx="4069">
                  <c:v>67.816666666666663</c:v>
                </c:pt>
                <c:pt idx="4070">
                  <c:v>67.833333333333329</c:v>
                </c:pt>
                <c:pt idx="4071">
                  <c:v>67.849999999999994</c:v>
                </c:pt>
                <c:pt idx="4072">
                  <c:v>67.86666666666666</c:v>
                </c:pt>
                <c:pt idx="4073">
                  <c:v>67.88333333333334</c:v>
                </c:pt>
                <c:pt idx="4074">
                  <c:v>67.900000000000006</c:v>
                </c:pt>
                <c:pt idx="4075">
                  <c:v>67.916666666666671</c:v>
                </c:pt>
                <c:pt idx="4076">
                  <c:v>67.933333333333337</c:v>
                </c:pt>
                <c:pt idx="4077">
                  <c:v>67.95</c:v>
                </c:pt>
                <c:pt idx="4078">
                  <c:v>67.966666666666669</c:v>
                </c:pt>
                <c:pt idx="4079">
                  <c:v>67.983333333333334</c:v>
                </c:pt>
                <c:pt idx="4080">
                  <c:v>68</c:v>
                </c:pt>
                <c:pt idx="4081">
                  <c:v>68.016666666666666</c:v>
                </c:pt>
                <c:pt idx="4082">
                  <c:v>68.033333333333331</c:v>
                </c:pt>
                <c:pt idx="4083">
                  <c:v>68.05</c:v>
                </c:pt>
                <c:pt idx="4084">
                  <c:v>68.066666666666663</c:v>
                </c:pt>
                <c:pt idx="4085">
                  <c:v>68.083333333333329</c:v>
                </c:pt>
                <c:pt idx="4086">
                  <c:v>68.099999999999994</c:v>
                </c:pt>
                <c:pt idx="4087">
                  <c:v>68.11666666666666</c:v>
                </c:pt>
                <c:pt idx="4088">
                  <c:v>68.13333333333334</c:v>
                </c:pt>
                <c:pt idx="4089">
                  <c:v>68.150000000000006</c:v>
                </c:pt>
                <c:pt idx="4090">
                  <c:v>68.166666666666671</c:v>
                </c:pt>
                <c:pt idx="4091">
                  <c:v>68.183333333333337</c:v>
                </c:pt>
                <c:pt idx="4092">
                  <c:v>68.2</c:v>
                </c:pt>
                <c:pt idx="4093">
                  <c:v>68.216666666666669</c:v>
                </c:pt>
                <c:pt idx="4094">
                  <c:v>68.233333333333334</c:v>
                </c:pt>
                <c:pt idx="4095">
                  <c:v>68.25</c:v>
                </c:pt>
                <c:pt idx="4096">
                  <c:v>68.266666666666666</c:v>
                </c:pt>
                <c:pt idx="4097">
                  <c:v>68.283333333333331</c:v>
                </c:pt>
                <c:pt idx="4098">
                  <c:v>68.3</c:v>
                </c:pt>
                <c:pt idx="4099">
                  <c:v>68.316666666666663</c:v>
                </c:pt>
                <c:pt idx="4100">
                  <c:v>68.333333333333329</c:v>
                </c:pt>
                <c:pt idx="4101">
                  <c:v>68.349999999999994</c:v>
                </c:pt>
                <c:pt idx="4102">
                  <c:v>68.36666666666666</c:v>
                </c:pt>
                <c:pt idx="4103">
                  <c:v>68.38333333333334</c:v>
                </c:pt>
                <c:pt idx="4104">
                  <c:v>68.400000000000006</c:v>
                </c:pt>
                <c:pt idx="4105">
                  <c:v>68.416666666666671</c:v>
                </c:pt>
                <c:pt idx="4106">
                  <c:v>68.433333333333337</c:v>
                </c:pt>
                <c:pt idx="4107">
                  <c:v>68.45</c:v>
                </c:pt>
                <c:pt idx="4108">
                  <c:v>68.466666666666669</c:v>
                </c:pt>
                <c:pt idx="4109">
                  <c:v>68.483333333333334</c:v>
                </c:pt>
                <c:pt idx="4110">
                  <c:v>68.5</c:v>
                </c:pt>
                <c:pt idx="4111">
                  <c:v>68.516666666666666</c:v>
                </c:pt>
                <c:pt idx="4112">
                  <c:v>68.533333333333331</c:v>
                </c:pt>
                <c:pt idx="4113">
                  <c:v>68.55</c:v>
                </c:pt>
                <c:pt idx="4114">
                  <c:v>68.566666666666663</c:v>
                </c:pt>
                <c:pt idx="4115">
                  <c:v>68.583333333333329</c:v>
                </c:pt>
                <c:pt idx="4116">
                  <c:v>68.599999999999994</c:v>
                </c:pt>
                <c:pt idx="4117">
                  <c:v>68.61666666666666</c:v>
                </c:pt>
                <c:pt idx="4118">
                  <c:v>68.63333333333334</c:v>
                </c:pt>
                <c:pt idx="4119">
                  <c:v>68.650000000000006</c:v>
                </c:pt>
                <c:pt idx="4120">
                  <c:v>68.666666666666671</c:v>
                </c:pt>
                <c:pt idx="4121">
                  <c:v>68.683333333333337</c:v>
                </c:pt>
                <c:pt idx="4122">
                  <c:v>68.7</c:v>
                </c:pt>
                <c:pt idx="4123">
                  <c:v>68.716666666666669</c:v>
                </c:pt>
                <c:pt idx="4124">
                  <c:v>68.733333333333334</c:v>
                </c:pt>
                <c:pt idx="4125">
                  <c:v>68.75</c:v>
                </c:pt>
                <c:pt idx="4126">
                  <c:v>68.766666666666666</c:v>
                </c:pt>
                <c:pt idx="4127">
                  <c:v>68.783333333333331</c:v>
                </c:pt>
                <c:pt idx="4128">
                  <c:v>68.8</c:v>
                </c:pt>
                <c:pt idx="4129">
                  <c:v>68.816666666666663</c:v>
                </c:pt>
                <c:pt idx="4130">
                  <c:v>68.833333333333329</c:v>
                </c:pt>
                <c:pt idx="4131">
                  <c:v>68.849999999999994</c:v>
                </c:pt>
                <c:pt idx="4132">
                  <c:v>68.86666666666666</c:v>
                </c:pt>
                <c:pt idx="4133">
                  <c:v>68.88333333333334</c:v>
                </c:pt>
                <c:pt idx="4134">
                  <c:v>68.900000000000006</c:v>
                </c:pt>
                <c:pt idx="4135">
                  <c:v>68.916666666666671</c:v>
                </c:pt>
                <c:pt idx="4136">
                  <c:v>68.933333333333337</c:v>
                </c:pt>
                <c:pt idx="4137">
                  <c:v>68.95</c:v>
                </c:pt>
                <c:pt idx="4138">
                  <c:v>68.966666666666669</c:v>
                </c:pt>
                <c:pt idx="4139">
                  <c:v>68.983333333333334</c:v>
                </c:pt>
                <c:pt idx="4140">
                  <c:v>69</c:v>
                </c:pt>
                <c:pt idx="4141">
                  <c:v>69.016666666666666</c:v>
                </c:pt>
                <c:pt idx="4142">
                  <c:v>69.033333333333331</c:v>
                </c:pt>
                <c:pt idx="4143">
                  <c:v>69.05</c:v>
                </c:pt>
                <c:pt idx="4144">
                  <c:v>69.066666666666663</c:v>
                </c:pt>
                <c:pt idx="4145">
                  <c:v>69.083333333333329</c:v>
                </c:pt>
                <c:pt idx="4146">
                  <c:v>69.099999999999994</c:v>
                </c:pt>
                <c:pt idx="4147">
                  <c:v>69.11666666666666</c:v>
                </c:pt>
                <c:pt idx="4148">
                  <c:v>69.13333333333334</c:v>
                </c:pt>
                <c:pt idx="4149">
                  <c:v>69.150000000000006</c:v>
                </c:pt>
                <c:pt idx="4150">
                  <c:v>69.166666666666671</c:v>
                </c:pt>
                <c:pt idx="4151">
                  <c:v>69.183333333333337</c:v>
                </c:pt>
                <c:pt idx="4152">
                  <c:v>69.2</c:v>
                </c:pt>
                <c:pt idx="4153">
                  <c:v>69.216666666666669</c:v>
                </c:pt>
                <c:pt idx="4154">
                  <c:v>69.233333333333334</c:v>
                </c:pt>
                <c:pt idx="4155">
                  <c:v>69.25</c:v>
                </c:pt>
                <c:pt idx="4156">
                  <c:v>69.266666666666666</c:v>
                </c:pt>
                <c:pt idx="4157">
                  <c:v>69.283333333333331</c:v>
                </c:pt>
                <c:pt idx="4158">
                  <c:v>69.3</c:v>
                </c:pt>
                <c:pt idx="4159">
                  <c:v>69.316666666666663</c:v>
                </c:pt>
                <c:pt idx="4160">
                  <c:v>69.333333333333329</c:v>
                </c:pt>
                <c:pt idx="4161">
                  <c:v>69.349999999999994</c:v>
                </c:pt>
                <c:pt idx="4162">
                  <c:v>69.36666666666666</c:v>
                </c:pt>
                <c:pt idx="4163">
                  <c:v>69.38333333333334</c:v>
                </c:pt>
                <c:pt idx="4164">
                  <c:v>69.400000000000006</c:v>
                </c:pt>
                <c:pt idx="4165">
                  <c:v>69.416666666666671</c:v>
                </c:pt>
                <c:pt idx="4166">
                  <c:v>69.433333333333337</c:v>
                </c:pt>
                <c:pt idx="4167">
                  <c:v>69.45</c:v>
                </c:pt>
                <c:pt idx="4168">
                  <c:v>69.466666666666669</c:v>
                </c:pt>
                <c:pt idx="4169">
                  <c:v>69.483333333333334</c:v>
                </c:pt>
                <c:pt idx="4170">
                  <c:v>69.5</c:v>
                </c:pt>
                <c:pt idx="4171">
                  <c:v>69.516666666666666</c:v>
                </c:pt>
                <c:pt idx="4172">
                  <c:v>69.533333333333331</c:v>
                </c:pt>
                <c:pt idx="4173">
                  <c:v>69.55</c:v>
                </c:pt>
                <c:pt idx="4174">
                  <c:v>69.566666666666663</c:v>
                </c:pt>
                <c:pt idx="4175">
                  <c:v>69.583333333333329</c:v>
                </c:pt>
                <c:pt idx="4176">
                  <c:v>69.599999999999994</c:v>
                </c:pt>
                <c:pt idx="4177">
                  <c:v>69.61666666666666</c:v>
                </c:pt>
                <c:pt idx="4178">
                  <c:v>69.63333333333334</c:v>
                </c:pt>
                <c:pt idx="4179">
                  <c:v>69.650000000000006</c:v>
                </c:pt>
                <c:pt idx="4180">
                  <c:v>69.666666666666671</c:v>
                </c:pt>
                <c:pt idx="4181">
                  <c:v>69.683333333333337</c:v>
                </c:pt>
                <c:pt idx="4182">
                  <c:v>69.7</c:v>
                </c:pt>
                <c:pt idx="4183">
                  <c:v>69.716666666666669</c:v>
                </c:pt>
                <c:pt idx="4184">
                  <c:v>69.733333333333334</c:v>
                </c:pt>
                <c:pt idx="4185">
                  <c:v>69.75</c:v>
                </c:pt>
                <c:pt idx="4186">
                  <c:v>69.766666666666666</c:v>
                </c:pt>
                <c:pt idx="4187">
                  <c:v>69.783333333333331</c:v>
                </c:pt>
                <c:pt idx="4188">
                  <c:v>69.8</c:v>
                </c:pt>
                <c:pt idx="4189">
                  <c:v>69.816666666666663</c:v>
                </c:pt>
                <c:pt idx="4190">
                  <c:v>69.833333333333329</c:v>
                </c:pt>
                <c:pt idx="4191">
                  <c:v>69.849999999999994</c:v>
                </c:pt>
                <c:pt idx="4192">
                  <c:v>69.86666666666666</c:v>
                </c:pt>
                <c:pt idx="4193">
                  <c:v>69.88333333333334</c:v>
                </c:pt>
                <c:pt idx="4194">
                  <c:v>69.900000000000006</c:v>
                </c:pt>
                <c:pt idx="4195">
                  <c:v>69.916666666666671</c:v>
                </c:pt>
                <c:pt idx="4196">
                  <c:v>69.933333333333337</c:v>
                </c:pt>
                <c:pt idx="4197">
                  <c:v>69.95</c:v>
                </c:pt>
                <c:pt idx="4198">
                  <c:v>69.966666666666669</c:v>
                </c:pt>
                <c:pt idx="4199">
                  <c:v>69.983333333333334</c:v>
                </c:pt>
                <c:pt idx="4200">
                  <c:v>70</c:v>
                </c:pt>
                <c:pt idx="4201">
                  <c:v>70.016666666666666</c:v>
                </c:pt>
                <c:pt idx="4202">
                  <c:v>70.033333333333331</c:v>
                </c:pt>
                <c:pt idx="4203">
                  <c:v>70.05</c:v>
                </c:pt>
                <c:pt idx="4204">
                  <c:v>70.066666666666663</c:v>
                </c:pt>
                <c:pt idx="4205">
                  <c:v>70.083333333333329</c:v>
                </c:pt>
                <c:pt idx="4206">
                  <c:v>70.099999999999994</c:v>
                </c:pt>
                <c:pt idx="4207">
                  <c:v>70.11666666666666</c:v>
                </c:pt>
                <c:pt idx="4208">
                  <c:v>70.13333333333334</c:v>
                </c:pt>
                <c:pt idx="4209">
                  <c:v>70.150000000000006</c:v>
                </c:pt>
                <c:pt idx="4210">
                  <c:v>70.166666666666671</c:v>
                </c:pt>
                <c:pt idx="4211">
                  <c:v>70.183333333333337</c:v>
                </c:pt>
                <c:pt idx="4212">
                  <c:v>70.2</c:v>
                </c:pt>
                <c:pt idx="4213">
                  <c:v>70.216666666666669</c:v>
                </c:pt>
                <c:pt idx="4214">
                  <c:v>70.233333333333334</c:v>
                </c:pt>
                <c:pt idx="4215">
                  <c:v>70.25</c:v>
                </c:pt>
                <c:pt idx="4216">
                  <c:v>70.266666666666666</c:v>
                </c:pt>
                <c:pt idx="4217">
                  <c:v>70.283333333333331</c:v>
                </c:pt>
                <c:pt idx="4218">
                  <c:v>70.3</c:v>
                </c:pt>
                <c:pt idx="4219">
                  <c:v>70.316666666666663</c:v>
                </c:pt>
                <c:pt idx="4220">
                  <c:v>70.333333333333329</c:v>
                </c:pt>
                <c:pt idx="4221">
                  <c:v>70.349999999999994</c:v>
                </c:pt>
                <c:pt idx="4222">
                  <c:v>70.36666666666666</c:v>
                </c:pt>
                <c:pt idx="4223">
                  <c:v>70.38333333333334</c:v>
                </c:pt>
                <c:pt idx="4224">
                  <c:v>70.400000000000006</c:v>
                </c:pt>
                <c:pt idx="4225">
                  <c:v>70.416666666666671</c:v>
                </c:pt>
                <c:pt idx="4226">
                  <c:v>70.433333333333337</c:v>
                </c:pt>
                <c:pt idx="4227">
                  <c:v>70.45</c:v>
                </c:pt>
                <c:pt idx="4228">
                  <c:v>70.466666666666669</c:v>
                </c:pt>
                <c:pt idx="4229">
                  <c:v>70.483333333333334</c:v>
                </c:pt>
                <c:pt idx="4230">
                  <c:v>70.5</c:v>
                </c:pt>
                <c:pt idx="4231">
                  <c:v>70.516666666666666</c:v>
                </c:pt>
                <c:pt idx="4232">
                  <c:v>70.533333333333331</c:v>
                </c:pt>
                <c:pt idx="4233">
                  <c:v>70.55</c:v>
                </c:pt>
                <c:pt idx="4234">
                  <c:v>70.566666666666663</c:v>
                </c:pt>
                <c:pt idx="4235">
                  <c:v>70.583333333333329</c:v>
                </c:pt>
                <c:pt idx="4236">
                  <c:v>70.599999999999994</c:v>
                </c:pt>
                <c:pt idx="4237">
                  <c:v>70.61666666666666</c:v>
                </c:pt>
                <c:pt idx="4238">
                  <c:v>70.63333333333334</c:v>
                </c:pt>
                <c:pt idx="4239">
                  <c:v>70.650000000000006</c:v>
                </c:pt>
                <c:pt idx="4240">
                  <c:v>70.666666666666671</c:v>
                </c:pt>
                <c:pt idx="4241">
                  <c:v>70.683333333333337</c:v>
                </c:pt>
                <c:pt idx="4242">
                  <c:v>70.7</c:v>
                </c:pt>
                <c:pt idx="4243">
                  <c:v>70.716666666666669</c:v>
                </c:pt>
                <c:pt idx="4244">
                  <c:v>70.733333333333334</c:v>
                </c:pt>
                <c:pt idx="4245">
                  <c:v>70.75</c:v>
                </c:pt>
                <c:pt idx="4246">
                  <c:v>70.766666666666666</c:v>
                </c:pt>
                <c:pt idx="4247">
                  <c:v>70.783333333333331</c:v>
                </c:pt>
                <c:pt idx="4248">
                  <c:v>70.8</c:v>
                </c:pt>
                <c:pt idx="4249">
                  <c:v>70.816666666666663</c:v>
                </c:pt>
                <c:pt idx="4250">
                  <c:v>70.833333333333329</c:v>
                </c:pt>
                <c:pt idx="4251">
                  <c:v>70.849999999999994</c:v>
                </c:pt>
                <c:pt idx="4252">
                  <c:v>70.86666666666666</c:v>
                </c:pt>
                <c:pt idx="4253">
                  <c:v>70.88333333333334</c:v>
                </c:pt>
                <c:pt idx="4254">
                  <c:v>70.900000000000006</c:v>
                </c:pt>
                <c:pt idx="4255">
                  <c:v>70.916666666666671</c:v>
                </c:pt>
                <c:pt idx="4256">
                  <c:v>70.933333333333337</c:v>
                </c:pt>
                <c:pt idx="4257">
                  <c:v>70.95</c:v>
                </c:pt>
                <c:pt idx="4258">
                  <c:v>70.966666666666669</c:v>
                </c:pt>
                <c:pt idx="4259">
                  <c:v>70.983333333333334</c:v>
                </c:pt>
                <c:pt idx="4260">
                  <c:v>71</c:v>
                </c:pt>
                <c:pt idx="4261">
                  <c:v>71.016666666666666</c:v>
                </c:pt>
                <c:pt idx="4262">
                  <c:v>71.033333333333331</c:v>
                </c:pt>
                <c:pt idx="4263">
                  <c:v>71.05</c:v>
                </c:pt>
                <c:pt idx="4264">
                  <c:v>71.066666666666663</c:v>
                </c:pt>
                <c:pt idx="4265">
                  <c:v>71.083333333333329</c:v>
                </c:pt>
                <c:pt idx="4266">
                  <c:v>71.099999999999994</c:v>
                </c:pt>
                <c:pt idx="4267">
                  <c:v>71.11666666666666</c:v>
                </c:pt>
                <c:pt idx="4268">
                  <c:v>71.13333333333334</c:v>
                </c:pt>
                <c:pt idx="4269">
                  <c:v>71.150000000000006</c:v>
                </c:pt>
                <c:pt idx="4270">
                  <c:v>71.166666666666671</c:v>
                </c:pt>
                <c:pt idx="4271">
                  <c:v>71.183333333333337</c:v>
                </c:pt>
                <c:pt idx="4272">
                  <c:v>71.2</c:v>
                </c:pt>
                <c:pt idx="4273">
                  <c:v>71.216666666666669</c:v>
                </c:pt>
                <c:pt idx="4274">
                  <c:v>71.233333333333334</c:v>
                </c:pt>
                <c:pt idx="4275">
                  <c:v>71.25</c:v>
                </c:pt>
                <c:pt idx="4276">
                  <c:v>71.266666666666666</c:v>
                </c:pt>
                <c:pt idx="4277">
                  <c:v>71.283333333333331</c:v>
                </c:pt>
                <c:pt idx="4278">
                  <c:v>71.3</c:v>
                </c:pt>
                <c:pt idx="4279">
                  <c:v>71.316666666666663</c:v>
                </c:pt>
                <c:pt idx="4280">
                  <c:v>71.333333333333329</c:v>
                </c:pt>
                <c:pt idx="4281">
                  <c:v>71.349999999999994</c:v>
                </c:pt>
                <c:pt idx="4282">
                  <c:v>71.36666666666666</c:v>
                </c:pt>
                <c:pt idx="4283">
                  <c:v>71.38333333333334</c:v>
                </c:pt>
                <c:pt idx="4284">
                  <c:v>71.400000000000006</c:v>
                </c:pt>
                <c:pt idx="4285">
                  <c:v>71.416666666666671</c:v>
                </c:pt>
                <c:pt idx="4286">
                  <c:v>71.433333333333337</c:v>
                </c:pt>
                <c:pt idx="4287">
                  <c:v>71.45</c:v>
                </c:pt>
                <c:pt idx="4288">
                  <c:v>71.466666666666669</c:v>
                </c:pt>
                <c:pt idx="4289">
                  <c:v>71.483333333333334</c:v>
                </c:pt>
                <c:pt idx="4290">
                  <c:v>71.5</c:v>
                </c:pt>
                <c:pt idx="4291">
                  <c:v>71.516666666666666</c:v>
                </c:pt>
                <c:pt idx="4292">
                  <c:v>71.533333333333331</c:v>
                </c:pt>
                <c:pt idx="4293">
                  <c:v>71.55</c:v>
                </c:pt>
                <c:pt idx="4294">
                  <c:v>71.566666666666663</c:v>
                </c:pt>
                <c:pt idx="4295">
                  <c:v>71.583333333333329</c:v>
                </c:pt>
                <c:pt idx="4296">
                  <c:v>71.599999999999994</c:v>
                </c:pt>
                <c:pt idx="4297">
                  <c:v>71.61666666666666</c:v>
                </c:pt>
                <c:pt idx="4298">
                  <c:v>71.63333333333334</c:v>
                </c:pt>
                <c:pt idx="4299">
                  <c:v>71.650000000000006</c:v>
                </c:pt>
                <c:pt idx="4300">
                  <c:v>71.666666666666671</c:v>
                </c:pt>
                <c:pt idx="4301">
                  <c:v>71.683333333333337</c:v>
                </c:pt>
                <c:pt idx="4302">
                  <c:v>71.7</c:v>
                </c:pt>
                <c:pt idx="4303">
                  <c:v>71.716666666666669</c:v>
                </c:pt>
                <c:pt idx="4304">
                  <c:v>71.733333333333334</c:v>
                </c:pt>
                <c:pt idx="4305">
                  <c:v>71.75</c:v>
                </c:pt>
                <c:pt idx="4306">
                  <c:v>71.766666666666666</c:v>
                </c:pt>
                <c:pt idx="4307">
                  <c:v>71.783333333333331</c:v>
                </c:pt>
                <c:pt idx="4308">
                  <c:v>71.8</c:v>
                </c:pt>
                <c:pt idx="4309">
                  <c:v>71.816666666666663</c:v>
                </c:pt>
                <c:pt idx="4310">
                  <c:v>71.833333333333329</c:v>
                </c:pt>
                <c:pt idx="4311">
                  <c:v>71.849999999999994</c:v>
                </c:pt>
                <c:pt idx="4312">
                  <c:v>71.86666666666666</c:v>
                </c:pt>
                <c:pt idx="4313">
                  <c:v>71.88333333333334</c:v>
                </c:pt>
                <c:pt idx="4314">
                  <c:v>71.900000000000006</c:v>
                </c:pt>
                <c:pt idx="4315">
                  <c:v>71.916666666666671</c:v>
                </c:pt>
                <c:pt idx="4316">
                  <c:v>71.933333333333337</c:v>
                </c:pt>
                <c:pt idx="4317">
                  <c:v>71.95</c:v>
                </c:pt>
                <c:pt idx="4318">
                  <c:v>71.966666666666669</c:v>
                </c:pt>
                <c:pt idx="4319">
                  <c:v>71.983333333333334</c:v>
                </c:pt>
                <c:pt idx="4320">
                  <c:v>72</c:v>
                </c:pt>
                <c:pt idx="4321">
                  <c:v>72.016666666666666</c:v>
                </c:pt>
                <c:pt idx="4322">
                  <c:v>72.033333333333331</c:v>
                </c:pt>
                <c:pt idx="4323">
                  <c:v>72.05</c:v>
                </c:pt>
                <c:pt idx="4324">
                  <c:v>72.066666666666663</c:v>
                </c:pt>
                <c:pt idx="4325">
                  <c:v>72.083333333333329</c:v>
                </c:pt>
                <c:pt idx="4326">
                  <c:v>72.099999999999994</c:v>
                </c:pt>
                <c:pt idx="4327">
                  <c:v>72.11666666666666</c:v>
                </c:pt>
                <c:pt idx="4328">
                  <c:v>72.13333333333334</c:v>
                </c:pt>
                <c:pt idx="4329">
                  <c:v>72.150000000000006</c:v>
                </c:pt>
                <c:pt idx="4330">
                  <c:v>72.166666666666671</c:v>
                </c:pt>
                <c:pt idx="4331">
                  <c:v>72.183333333333337</c:v>
                </c:pt>
                <c:pt idx="4332">
                  <c:v>72.2</c:v>
                </c:pt>
                <c:pt idx="4333">
                  <c:v>72.216666666666669</c:v>
                </c:pt>
                <c:pt idx="4334">
                  <c:v>72.233333333333334</c:v>
                </c:pt>
                <c:pt idx="4335">
                  <c:v>72.25</c:v>
                </c:pt>
                <c:pt idx="4336">
                  <c:v>72.266666666666666</c:v>
                </c:pt>
                <c:pt idx="4337">
                  <c:v>72.283333333333331</c:v>
                </c:pt>
                <c:pt idx="4338">
                  <c:v>72.3</c:v>
                </c:pt>
                <c:pt idx="4339">
                  <c:v>72.316666666666663</c:v>
                </c:pt>
                <c:pt idx="4340">
                  <c:v>72.333333333333329</c:v>
                </c:pt>
                <c:pt idx="4341">
                  <c:v>72.349999999999994</c:v>
                </c:pt>
                <c:pt idx="4342">
                  <c:v>72.36666666666666</c:v>
                </c:pt>
                <c:pt idx="4343">
                  <c:v>72.38333333333334</c:v>
                </c:pt>
                <c:pt idx="4344">
                  <c:v>72.400000000000006</c:v>
                </c:pt>
                <c:pt idx="4345">
                  <c:v>72.416666666666671</c:v>
                </c:pt>
                <c:pt idx="4346">
                  <c:v>72.433333333333337</c:v>
                </c:pt>
                <c:pt idx="4347">
                  <c:v>72.45</c:v>
                </c:pt>
                <c:pt idx="4348">
                  <c:v>72.466666666666669</c:v>
                </c:pt>
                <c:pt idx="4349">
                  <c:v>72.483333333333334</c:v>
                </c:pt>
                <c:pt idx="4350">
                  <c:v>72.5</c:v>
                </c:pt>
                <c:pt idx="4351">
                  <c:v>72.516666666666666</c:v>
                </c:pt>
                <c:pt idx="4352">
                  <c:v>72.533333333333331</c:v>
                </c:pt>
                <c:pt idx="4353">
                  <c:v>72.55</c:v>
                </c:pt>
                <c:pt idx="4354">
                  <c:v>72.566666666666663</c:v>
                </c:pt>
                <c:pt idx="4355">
                  <c:v>72.583333333333329</c:v>
                </c:pt>
                <c:pt idx="4356">
                  <c:v>72.599999999999994</c:v>
                </c:pt>
                <c:pt idx="4357">
                  <c:v>72.61666666666666</c:v>
                </c:pt>
                <c:pt idx="4358">
                  <c:v>72.63333333333334</c:v>
                </c:pt>
                <c:pt idx="4359">
                  <c:v>72.650000000000006</c:v>
                </c:pt>
                <c:pt idx="4360">
                  <c:v>72.666666666666671</c:v>
                </c:pt>
                <c:pt idx="4361">
                  <c:v>72.683333333333337</c:v>
                </c:pt>
                <c:pt idx="4362">
                  <c:v>72.7</c:v>
                </c:pt>
                <c:pt idx="4363">
                  <c:v>72.716666666666669</c:v>
                </c:pt>
                <c:pt idx="4364">
                  <c:v>72.733333333333334</c:v>
                </c:pt>
                <c:pt idx="4365">
                  <c:v>72.75</c:v>
                </c:pt>
                <c:pt idx="4366">
                  <c:v>72.766666666666666</c:v>
                </c:pt>
                <c:pt idx="4367">
                  <c:v>72.783333333333331</c:v>
                </c:pt>
                <c:pt idx="4368">
                  <c:v>72.8</c:v>
                </c:pt>
                <c:pt idx="4369">
                  <c:v>72.816666666666663</c:v>
                </c:pt>
                <c:pt idx="4370">
                  <c:v>72.833333333333329</c:v>
                </c:pt>
                <c:pt idx="4371">
                  <c:v>72.849999999999994</c:v>
                </c:pt>
                <c:pt idx="4372">
                  <c:v>72.86666666666666</c:v>
                </c:pt>
                <c:pt idx="4373">
                  <c:v>72.88333333333334</c:v>
                </c:pt>
                <c:pt idx="4374">
                  <c:v>72.900000000000006</c:v>
                </c:pt>
                <c:pt idx="4375">
                  <c:v>72.916666666666671</c:v>
                </c:pt>
                <c:pt idx="4376">
                  <c:v>72.933333333333337</c:v>
                </c:pt>
                <c:pt idx="4377">
                  <c:v>72.95</c:v>
                </c:pt>
                <c:pt idx="4378">
                  <c:v>72.966666666666669</c:v>
                </c:pt>
                <c:pt idx="4379">
                  <c:v>72.983333333333334</c:v>
                </c:pt>
                <c:pt idx="4380">
                  <c:v>73</c:v>
                </c:pt>
                <c:pt idx="4381">
                  <c:v>73.016666666666666</c:v>
                </c:pt>
                <c:pt idx="4382">
                  <c:v>73.033333333333331</c:v>
                </c:pt>
                <c:pt idx="4383">
                  <c:v>73.05</c:v>
                </c:pt>
                <c:pt idx="4384">
                  <c:v>73.066666666666663</c:v>
                </c:pt>
                <c:pt idx="4385">
                  <c:v>73.083333333333329</c:v>
                </c:pt>
                <c:pt idx="4386">
                  <c:v>73.099999999999994</c:v>
                </c:pt>
                <c:pt idx="4387">
                  <c:v>73.11666666666666</c:v>
                </c:pt>
                <c:pt idx="4388">
                  <c:v>73.13333333333334</c:v>
                </c:pt>
                <c:pt idx="4389">
                  <c:v>73.150000000000006</c:v>
                </c:pt>
                <c:pt idx="4390">
                  <c:v>73.166666666666671</c:v>
                </c:pt>
                <c:pt idx="4391">
                  <c:v>73.183333333333337</c:v>
                </c:pt>
                <c:pt idx="4392">
                  <c:v>73.2</c:v>
                </c:pt>
                <c:pt idx="4393">
                  <c:v>73.216666666666669</c:v>
                </c:pt>
                <c:pt idx="4394">
                  <c:v>73.233333333333334</c:v>
                </c:pt>
                <c:pt idx="4395">
                  <c:v>73.25</c:v>
                </c:pt>
                <c:pt idx="4396">
                  <c:v>73.266666666666666</c:v>
                </c:pt>
                <c:pt idx="4397">
                  <c:v>73.283333333333331</c:v>
                </c:pt>
                <c:pt idx="4398">
                  <c:v>73.3</c:v>
                </c:pt>
                <c:pt idx="4399">
                  <c:v>73.316666666666663</c:v>
                </c:pt>
                <c:pt idx="4400">
                  <c:v>73.333333333333329</c:v>
                </c:pt>
                <c:pt idx="4401">
                  <c:v>73.349999999999994</c:v>
                </c:pt>
                <c:pt idx="4402">
                  <c:v>73.36666666666666</c:v>
                </c:pt>
                <c:pt idx="4403">
                  <c:v>73.38333333333334</c:v>
                </c:pt>
                <c:pt idx="4404">
                  <c:v>73.400000000000006</c:v>
                </c:pt>
                <c:pt idx="4405">
                  <c:v>73.416666666666671</c:v>
                </c:pt>
                <c:pt idx="4406">
                  <c:v>73.433333333333337</c:v>
                </c:pt>
                <c:pt idx="4407">
                  <c:v>73.45</c:v>
                </c:pt>
                <c:pt idx="4408">
                  <c:v>73.466666666666669</c:v>
                </c:pt>
                <c:pt idx="4409">
                  <c:v>73.483333333333334</c:v>
                </c:pt>
                <c:pt idx="4410">
                  <c:v>73.5</c:v>
                </c:pt>
                <c:pt idx="4411">
                  <c:v>73.516666666666666</c:v>
                </c:pt>
                <c:pt idx="4412">
                  <c:v>73.533333333333331</c:v>
                </c:pt>
                <c:pt idx="4413">
                  <c:v>73.55</c:v>
                </c:pt>
                <c:pt idx="4414">
                  <c:v>73.566666666666663</c:v>
                </c:pt>
                <c:pt idx="4415">
                  <c:v>73.583333333333329</c:v>
                </c:pt>
                <c:pt idx="4416">
                  <c:v>73.599999999999994</c:v>
                </c:pt>
                <c:pt idx="4417">
                  <c:v>73.61666666666666</c:v>
                </c:pt>
                <c:pt idx="4418">
                  <c:v>73.63333333333334</c:v>
                </c:pt>
                <c:pt idx="4419">
                  <c:v>73.650000000000006</c:v>
                </c:pt>
                <c:pt idx="4420">
                  <c:v>73.666666666666671</c:v>
                </c:pt>
                <c:pt idx="4421">
                  <c:v>73.683333333333337</c:v>
                </c:pt>
                <c:pt idx="4422">
                  <c:v>73.7</c:v>
                </c:pt>
                <c:pt idx="4423">
                  <c:v>73.716666666666669</c:v>
                </c:pt>
                <c:pt idx="4424">
                  <c:v>73.733333333333334</c:v>
                </c:pt>
                <c:pt idx="4425">
                  <c:v>73.75</c:v>
                </c:pt>
                <c:pt idx="4426">
                  <c:v>73.766666666666666</c:v>
                </c:pt>
                <c:pt idx="4427">
                  <c:v>73.783333333333331</c:v>
                </c:pt>
                <c:pt idx="4428">
                  <c:v>73.8</c:v>
                </c:pt>
                <c:pt idx="4429">
                  <c:v>73.816666666666663</c:v>
                </c:pt>
                <c:pt idx="4430">
                  <c:v>73.833333333333329</c:v>
                </c:pt>
                <c:pt idx="4431">
                  <c:v>73.849999999999994</c:v>
                </c:pt>
                <c:pt idx="4432">
                  <c:v>73.86666666666666</c:v>
                </c:pt>
                <c:pt idx="4433">
                  <c:v>73.88333333333334</c:v>
                </c:pt>
                <c:pt idx="4434">
                  <c:v>73.900000000000006</c:v>
                </c:pt>
                <c:pt idx="4435">
                  <c:v>73.916666666666671</c:v>
                </c:pt>
                <c:pt idx="4436">
                  <c:v>73.933333333333337</c:v>
                </c:pt>
                <c:pt idx="4437">
                  <c:v>73.95</c:v>
                </c:pt>
                <c:pt idx="4438">
                  <c:v>73.966666666666669</c:v>
                </c:pt>
                <c:pt idx="4439">
                  <c:v>73.983333333333334</c:v>
                </c:pt>
                <c:pt idx="4440">
                  <c:v>74</c:v>
                </c:pt>
                <c:pt idx="4441">
                  <c:v>74.016666666666666</c:v>
                </c:pt>
                <c:pt idx="4442">
                  <c:v>74.033333333333331</c:v>
                </c:pt>
                <c:pt idx="4443">
                  <c:v>74.05</c:v>
                </c:pt>
                <c:pt idx="4444">
                  <c:v>74.066666666666663</c:v>
                </c:pt>
                <c:pt idx="4445">
                  <c:v>74.083333333333329</c:v>
                </c:pt>
                <c:pt idx="4446">
                  <c:v>74.099999999999994</c:v>
                </c:pt>
                <c:pt idx="4447">
                  <c:v>74.11666666666666</c:v>
                </c:pt>
                <c:pt idx="4448">
                  <c:v>74.13333333333334</c:v>
                </c:pt>
                <c:pt idx="4449">
                  <c:v>74.150000000000006</c:v>
                </c:pt>
                <c:pt idx="4450">
                  <c:v>74.166666666666671</c:v>
                </c:pt>
                <c:pt idx="4451">
                  <c:v>74.183333333333337</c:v>
                </c:pt>
                <c:pt idx="4452">
                  <c:v>74.2</c:v>
                </c:pt>
                <c:pt idx="4453">
                  <c:v>74.216666666666669</c:v>
                </c:pt>
                <c:pt idx="4454">
                  <c:v>74.233333333333334</c:v>
                </c:pt>
                <c:pt idx="4455">
                  <c:v>74.25</c:v>
                </c:pt>
                <c:pt idx="4456">
                  <c:v>74.266666666666666</c:v>
                </c:pt>
                <c:pt idx="4457">
                  <c:v>74.283333333333331</c:v>
                </c:pt>
                <c:pt idx="4458">
                  <c:v>74.3</c:v>
                </c:pt>
                <c:pt idx="4459">
                  <c:v>74.316666666666663</c:v>
                </c:pt>
                <c:pt idx="4460">
                  <c:v>74.333333333333329</c:v>
                </c:pt>
                <c:pt idx="4461">
                  <c:v>74.349999999999994</c:v>
                </c:pt>
                <c:pt idx="4462">
                  <c:v>74.36666666666666</c:v>
                </c:pt>
                <c:pt idx="4463">
                  <c:v>74.38333333333334</c:v>
                </c:pt>
                <c:pt idx="4464">
                  <c:v>74.400000000000006</c:v>
                </c:pt>
                <c:pt idx="4465">
                  <c:v>74.416666666666671</c:v>
                </c:pt>
                <c:pt idx="4466">
                  <c:v>74.433333333333337</c:v>
                </c:pt>
                <c:pt idx="4467">
                  <c:v>74.45</c:v>
                </c:pt>
                <c:pt idx="4468">
                  <c:v>74.466666666666669</c:v>
                </c:pt>
                <c:pt idx="4469">
                  <c:v>74.483333333333334</c:v>
                </c:pt>
                <c:pt idx="4470">
                  <c:v>74.5</c:v>
                </c:pt>
                <c:pt idx="4471">
                  <c:v>74.516666666666666</c:v>
                </c:pt>
                <c:pt idx="4472">
                  <c:v>74.533333333333331</c:v>
                </c:pt>
                <c:pt idx="4473">
                  <c:v>74.55</c:v>
                </c:pt>
                <c:pt idx="4474">
                  <c:v>74.566666666666663</c:v>
                </c:pt>
                <c:pt idx="4475">
                  <c:v>74.583333333333329</c:v>
                </c:pt>
                <c:pt idx="4476">
                  <c:v>74.599999999999994</c:v>
                </c:pt>
                <c:pt idx="4477">
                  <c:v>74.61666666666666</c:v>
                </c:pt>
                <c:pt idx="4478">
                  <c:v>74.63333333333334</c:v>
                </c:pt>
                <c:pt idx="4479">
                  <c:v>74.650000000000006</c:v>
                </c:pt>
                <c:pt idx="4480">
                  <c:v>74.666666666666671</c:v>
                </c:pt>
                <c:pt idx="4481">
                  <c:v>74.683333333333337</c:v>
                </c:pt>
                <c:pt idx="4482">
                  <c:v>74.7</c:v>
                </c:pt>
                <c:pt idx="4483">
                  <c:v>74.716666666666669</c:v>
                </c:pt>
                <c:pt idx="4484">
                  <c:v>74.733333333333334</c:v>
                </c:pt>
                <c:pt idx="4485">
                  <c:v>74.75</c:v>
                </c:pt>
                <c:pt idx="4486">
                  <c:v>74.766666666666666</c:v>
                </c:pt>
                <c:pt idx="4487">
                  <c:v>74.783333333333331</c:v>
                </c:pt>
                <c:pt idx="4488">
                  <c:v>74.8</c:v>
                </c:pt>
                <c:pt idx="4489">
                  <c:v>74.816666666666663</c:v>
                </c:pt>
                <c:pt idx="4490">
                  <c:v>74.833333333333329</c:v>
                </c:pt>
                <c:pt idx="4491">
                  <c:v>74.849999999999994</c:v>
                </c:pt>
                <c:pt idx="4492">
                  <c:v>74.86666666666666</c:v>
                </c:pt>
                <c:pt idx="4493">
                  <c:v>74.88333333333334</c:v>
                </c:pt>
                <c:pt idx="4494">
                  <c:v>74.900000000000006</c:v>
                </c:pt>
                <c:pt idx="4495">
                  <c:v>74.916666666666671</c:v>
                </c:pt>
                <c:pt idx="4496">
                  <c:v>74.933333333333337</c:v>
                </c:pt>
                <c:pt idx="4497">
                  <c:v>74.95</c:v>
                </c:pt>
                <c:pt idx="4498">
                  <c:v>74.966666666666669</c:v>
                </c:pt>
                <c:pt idx="4499">
                  <c:v>74.983333333333334</c:v>
                </c:pt>
                <c:pt idx="4500">
                  <c:v>75</c:v>
                </c:pt>
                <c:pt idx="4501">
                  <c:v>75.016666666666666</c:v>
                </c:pt>
                <c:pt idx="4502">
                  <c:v>75.033333333333331</c:v>
                </c:pt>
                <c:pt idx="4503">
                  <c:v>75.05</c:v>
                </c:pt>
                <c:pt idx="4504">
                  <c:v>75.066666666666663</c:v>
                </c:pt>
                <c:pt idx="4505">
                  <c:v>75.083333333333329</c:v>
                </c:pt>
                <c:pt idx="4506">
                  <c:v>75.099999999999994</c:v>
                </c:pt>
                <c:pt idx="4507">
                  <c:v>75.11666666666666</c:v>
                </c:pt>
                <c:pt idx="4508">
                  <c:v>75.13333333333334</c:v>
                </c:pt>
                <c:pt idx="4509">
                  <c:v>75.150000000000006</c:v>
                </c:pt>
                <c:pt idx="4510">
                  <c:v>75.166666666666671</c:v>
                </c:pt>
                <c:pt idx="4511">
                  <c:v>75.183333333333337</c:v>
                </c:pt>
                <c:pt idx="4512">
                  <c:v>75.2</c:v>
                </c:pt>
                <c:pt idx="4513">
                  <c:v>75.216666666666669</c:v>
                </c:pt>
                <c:pt idx="4514">
                  <c:v>75.233333333333334</c:v>
                </c:pt>
                <c:pt idx="4515">
                  <c:v>75.25</c:v>
                </c:pt>
                <c:pt idx="4516">
                  <c:v>75.266666666666666</c:v>
                </c:pt>
                <c:pt idx="4517">
                  <c:v>75.283333333333331</c:v>
                </c:pt>
                <c:pt idx="4518">
                  <c:v>75.3</c:v>
                </c:pt>
                <c:pt idx="4519">
                  <c:v>75.316666666666663</c:v>
                </c:pt>
                <c:pt idx="4520">
                  <c:v>75.333333333333329</c:v>
                </c:pt>
                <c:pt idx="4521">
                  <c:v>75.349999999999994</c:v>
                </c:pt>
                <c:pt idx="4522">
                  <c:v>75.36666666666666</c:v>
                </c:pt>
                <c:pt idx="4523">
                  <c:v>75.38333333333334</c:v>
                </c:pt>
                <c:pt idx="4524">
                  <c:v>75.400000000000006</c:v>
                </c:pt>
                <c:pt idx="4525">
                  <c:v>75.416666666666671</c:v>
                </c:pt>
                <c:pt idx="4526">
                  <c:v>75.433333333333337</c:v>
                </c:pt>
                <c:pt idx="4527">
                  <c:v>75.45</c:v>
                </c:pt>
                <c:pt idx="4528">
                  <c:v>75.466666666666669</c:v>
                </c:pt>
                <c:pt idx="4529">
                  <c:v>75.483333333333334</c:v>
                </c:pt>
                <c:pt idx="4530">
                  <c:v>75.5</c:v>
                </c:pt>
                <c:pt idx="4531">
                  <c:v>75.516666666666666</c:v>
                </c:pt>
                <c:pt idx="4532">
                  <c:v>75.533333333333331</c:v>
                </c:pt>
                <c:pt idx="4533">
                  <c:v>75.55</c:v>
                </c:pt>
                <c:pt idx="4534">
                  <c:v>75.566666666666663</c:v>
                </c:pt>
                <c:pt idx="4535">
                  <c:v>75.583333333333329</c:v>
                </c:pt>
                <c:pt idx="4536">
                  <c:v>75.599999999999994</c:v>
                </c:pt>
                <c:pt idx="4537">
                  <c:v>75.61666666666666</c:v>
                </c:pt>
                <c:pt idx="4538">
                  <c:v>75.63333333333334</c:v>
                </c:pt>
                <c:pt idx="4539">
                  <c:v>75.650000000000006</c:v>
                </c:pt>
                <c:pt idx="4540">
                  <c:v>75.666666666666671</c:v>
                </c:pt>
                <c:pt idx="4541">
                  <c:v>75.683333333333337</c:v>
                </c:pt>
                <c:pt idx="4542">
                  <c:v>75.7</c:v>
                </c:pt>
                <c:pt idx="4543">
                  <c:v>75.716666666666669</c:v>
                </c:pt>
                <c:pt idx="4544">
                  <c:v>75.733333333333334</c:v>
                </c:pt>
                <c:pt idx="4545">
                  <c:v>75.75</c:v>
                </c:pt>
                <c:pt idx="4546">
                  <c:v>75.766666666666666</c:v>
                </c:pt>
                <c:pt idx="4547">
                  <c:v>75.783333333333331</c:v>
                </c:pt>
                <c:pt idx="4548">
                  <c:v>75.8</c:v>
                </c:pt>
                <c:pt idx="4549">
                  <c:v>75.816666666666663</c:v>
                </c:pt>
                <c:pt idx="4550">
                  <c:v>75.833333333333329</c:v>
                </c:pt>
                <c:pt idx="4551">
                  <c:v>75.849999999999994</c:v>
                </c:pt>
                <c:pt idx="4552">
                  <c:v>75.86666666666666</c:v>
                </c:pt>
                <c:pt idx="4553">
                  <c:v>75.88333333333334</c:v>
                </c:pt>
                <c:pt idx="4554">
                  <c:v>75.900000000000006</c:v>
                </c:pt>
                <c:pt idx="4555">
                  <c:v>75.916666666666671</c:v>
                </c:pt>
                <c:pt idx="4556">
                  <c:v>75.933333333333337</c:v>
                </c:pt>
                <c:pt idx="4557">
                  <c:v>75.95</c:v>
                </c:pt>
                <c:pt idx="4558">
                  <c:v>75.966666666666669</c:v>
                </c:pt>
                <c:pt idx="4559">
                  <c:v>75.983333333333334</c:v>
                </c:pt>
                <c:pt idx="4560">
                  <c:v>76</c:v>
                </c:pt>
                <c:pt idx="4561">
                  <c:v>76.016666666666666</c:v>
                </c:pt>
                <c:pt idx="4562">
                  <c:v>76.033333333333331</c:v>
                </c:pt>
                <c:pt idx="4563">
                  <c:v>76.05</c:v>
                </c:pt>
                <c:pt idx="4564">
                  <c:v>76.066666666666663</c:v>
                </c:pt>
                <c:pt idx="4565">
                  <c:v>76.083333333333329</c:v>
                </c:pt>
                <c:pt idx="4566">
                  <c:v>76.099999999999994</c:v>
                </c:pt>
                <c:pt idx="4567">
                  <c:v>76.11666666666666</c:v>
                </c:pt>
                <c:pt idx="4568">
                  <c:v>76.13333333333334</c:v>
                </c:pt>
                <c:pt idx="4569">
                  <c:v>76.150000000000006</c:v>
                </c:pt>
                <c:pt idx="4570">
                  <c:v>76.166666666666671</c:v>
                </c:pt>
                <c:pt idx="4571">
                  <c:v>76.183333333333337</c:v>
                </c:pt>
                <c:pt idx="4572">
                  <c:v>76.2</c:v>
                </c:pt>
                <c:pt idx="4573">
                  <c:v>76.216666666666669</c:v>
                </c:pt>
                <c:pt idx="4574">
                  <c:v>76.233333333333334</c:v>
                </c:pt>
                <c:pt idx="4575">
                  <c:v>76.25</c:v>
                </c:pt>
                <c:pt idx="4576">
                  <c:v>76.266666666666666</c:v>
                </c:pt>
                <c:pt idx="4577">
                  <c:v>76.283333333333331</c:v>
                </c:pt>
                <c:pt idx="4578">
                  <c:v>76.3</c:v>
                </c:pt>
                <c:pt idx="4579">
                  <c:v>76.316666666666663</c:v>
                </c:pt>
                <c:pt idx="4580">
                  <c:v>76.333333333333329</c:v>
                </c:pt>
                <c:pt idx="4581">
                  <c:v>76.349999999999994</c:v>
                </c:pt>
                <c:pt idx="4582">
                  <c:v>76.36666666666666</c:v>
                </c:pt>
                <c:pt idx="4583">
                  <c:v>76.38333333333334</c:v>
                </c:pt>
                <c:pt idx="4584">
                  <c:v>76.400000000000006</c:v>
                </c:pt>
                <c:pt idx="4585">
                  <c:v>76.416666666666671</c:v>
                </c:pt>
                <c:pt idx="4586">
                  <c:v>76.433333333333337</c:v>
                </c:pt>
                <c:pt idx="4587">
                  <c:v>76.45</c:v>
                </c:pt>
                <c:pt idx="4588">
                  <c:v>76.466666666666669</c:v>
                </c:pt>
                <c:pt idx="4589">
                  <c:v>76.483333333333334</c:v>
                </c:pt>
                <c:pt idx="4590">
                  <c:v>76.5</c:v>
                </c:pt>
                <c:pt idx="4591">
                  <c:v>76.516666666666666</c:v>
                </c:pt>
                <c:pt idx="4592">
                  <c:v>76.533333333333331</c:v>
                </c:pt>
                <c:pt idx="4593">
                  <c:v>76.55</c:v>
                </c:pt>
                <c:pt idx="4594">
                  <c:v>76.566666666666663</c:v>
                </c:pt>
                <c:pt idx="4595">
                  <c:v>76.583333333333329</c:v>
                </c:pt>
                <c:pt idx="4596">
                  <c:v>76.599999999999994</c:v>
                </c:pt>
                <c:pt idx="4597">
                  <c:v>76.61666666666666</c:v>
                </c:pt>
                <c:pt idx="4598">
                  <c:v>76.63333333333334</c:v>
                </c:pt>
                <c:pt idx="4599">
                  <c:v>76.650000000000006</c:v>
                </c:pt>
                <c:pt idx="4600">
                  <c:v>76.666666666666671</c:v>
                </c:pt>
                <c:pt idx="4601">
                  <c:v>76.683333333333337</c:v>
                </c:pt>
                <c:pt idx="4602">
                  <c:v>76.7</c:v>
                </c:pt>
                <c:pt idx="4603">
                  <c:v>76.716666666666669</c:v>
                </c:pt>
                <c:pt idx="4604">
                  <c:v>76.733333333333334</c:v>
                </c:pt>
                <c:pt idx="4605">
                  <c:v>76.75</c:v>
                </c:pt>
                <c:pt idx="4606">
                  <c:v>76.766666666666666</c:v>
                </c:pt>
                <c:pt idx="4607">
                  <c:v>76.783333333333331</c:v>
                </c:pt>
                <c:pt idx="4608">
                  <c:v>76.8</c:v>
                </c:pt>
                <c:pt idx="4609">
                  <c:v>76.816666666666663</c:v>
                </c:pt>
                <c:pt idx="4610">
                  <c:v>76.833333333333329</c:v>
                </c:pt>
                <c:pt idx="4611">
                  <c:v>76.849999999999994</c:v>
                </c:pt>
                <c:pt idx="4612">
                  <c:v>76.86666666666666</c:v>
                </c:pt>
                <c:pt idx="4613">
                  <c:v>76.88333333333334</c:v>
                </c:pt>
                <c:pt idx="4614">
                  <c:v>76.900000000000006</c:v>
                </c:pt>
                <c:pt idx="4615">
                  <c:v>76.916666666666671</c:v>
                </c:pt>
                <c:pt idx="4616">
                  <c:v>76.933333333333337</c:v>
                </c:pt>
                <c:pt idx="4617">
                  <c:v>76.95</c:v>
                </c:pt>
                <c:pt idx="4618">
                  <c:v>76.966666666666669</c:v>
                </c:pt>
                <c:pt idx="4619">
                  <c:v>76.983333333333334</c:v>
                </c:pt>
                <c:pt idx="4620">
                  <c:v>77</c:v>
                </c:pt>
                <c:pt idx="4621">
                  <c:v>77.016666666666666</c:v>
                </c:pt>
                <c:pt idx="4622">
                  <c:v>77.033333333333331</c:v>
                </c:pt>
                <c:pt idx="4623">
                  <c:v>77.05</c:v>
                </c:pt>
                <c:pt idx="4624">
                  <c:v>77.066666666666663</c:v>
                </c:pt>
                <c:pt idx="4625">
                  <c:v>77.083333333333329</c:v>
                </c:pt>
                <c:pt idx="4626">
                  <c:v>77.099999999999994</c:v>
                </c:pt>
                <c:pt idx="4627">
                  <c:v>77.11666666666666</c:v>
                </c:pt>
                <c:pt idx="4628">
                  <c:v>77.13333333333334</c:v>
                </c:pt>
                <c:pt idx="4629">
                  <c:v>77.150000000000006</c:v>
                </c:pt>
                <c:pt idx="4630">
                  <c:v>77.166666666666671</c:v>
                </c:pt>
                <c:pt idx="4631">
                  <c:v>77.183333333333337</c:v>
                </c:pt>
                <c:pt idx="4632">
                  <c:v>77.2</c:v>
                </c:pt>
                <c:pt idx="4633">
                  <c:v>77.216666666666669</c:v>
                </c:pt>
                <c:pt idx="4634">
                  <c:v>77.233333333333334</c:v>
                </c:pt>
                <c:pt idx="4635">
                  <c:v>77.25</c:v>
                </c:pt>
                <c:pt idx="4636">
                  <c:v>77.266666666666666</c:v>
                </c:pt>
                <c:pt idx="4637">
                  <c:v>77.283333333333331</c:v>
                </c:pt>
                <c:pt idx="4638">
                  <c:v>77.3</c:v>
                </c:pt>
                <c:pt idx="4639">
                  <c:v>77.316666666666663</c:v>
                </c:pt>
                <c:pt idx="4640">
                  <c:v>77.333333333333329</c:v>
                </c:pt>
                <c:pt idx="4641">
                  <c:v>77.349999999999994</c:v>
                </c:pt>
                <c:pt idx="4642">
                  <c:v>77.36666666666666</c:v>
                </c:pt>
                <c:pt idx="4643">
                  <c:v>77.38333333333334</c:v>
                </c:pt>
                <c:pt idx="4644">
                  <c:v>77.400000000000006</c:v>
                </c:pt>
                <c:pt idx="4645">
                  <c:v>77.416666666666671</c:v>
                </c:pt>
                <c:pt idx="4646">
                  <c:v>77.433333333333337</c:v>
                </c:pt>
                <c:pt idx="4647">
                  <c:v>77.45</c:v>
                </c:pt>
                <c:pt idx="4648">
                  <c:v>77.466666666666669</c:v>
                </c:pt>
                <c:pt idx="4649">
                  <c:v>77.483333333333334</c:v>
                </c:pt>
                <c:pt idx="4650">
                  <c:v>77.5</c:v>
                </c:pt>
                <c:pt idx="4651">
                  <c:v>77.516666666666666</c:v>
                </c:pt>
                <c:pt idx="4652">
                  <c:v>77.533333333333331</c:v>
                </c:pt>
                <c:pt idx="4653">
                  <c:v>77.55</c:v>
                </c:pt>
                <c:pt idx="4654">
                  <c:v>77.566666666666663</c:v>
                </c:pt>
                <c:pt idx="4655">
                  <c:v>77.583333333333329</c:v>
                </c:pt>
                <c:pt idx="4656">
                  <c:v>77.599999999999994</c:v>
                </c:pt>
                <c:pt idx="4657">
                  <c:v>77.61666666666666</c:v>
                </c:pt>
                <c:pt idx="4658">
                  <c:v>77.63333333333334</c:v>
                </c:pt>
                <c:pt idx="4659">
                  <c:v>77.650000000000006</c:v>
                </c:pt>
                <c:pt idx="4660">
                  <c:v>77.666666666666671</c:v>
                </c:pt>
                <c:pt idx="4661">
                  <c:v>77.683333333333337</c:v>
                </c:pt>
                <c:pt idx="4662">
                  <c:v>77.7</c:v>
                </c:pt>
                <c:pt idx="4663">
                  <c:v>77.716666666666669</c:v>
                </c:pt>
                <c:pt idx="4664">
                  <c:v>77.733333333333334</c:v>
                </c:pt>
                <c:pt idx="4665">
                  <c:v>77.75</c:v>
                </c:pt>
                <c:pt idx="4666">
                  <c:v>77.766666666666666</c:v>
                </c:pt>
                <c:pt idx="4667">
                  <c:v>77.783333333333331</c:v>
                </c:pt>
                <c:pt idx="4668">
                  <c:v>77.8</c:v>
                </c:pt>
                <c:pt idx="4669">
                  <c:v>77.816666666666663</c:v>
                </c:pt>
                <c:pt idx="4670">
                  <c:v>77.833333333333329</c:v>
                </c:pt>
                <c:pt idx="4671">
                  <c:v>77.849999999999994</c:v>
                </c:pt>
                <c:pt idx="4672">
                  <c:v>77.86666666666666</c:v>
                </c:pt>
                <c:pt idx="4673">
                  <c:v>77.88333333333334</c:v>
                </c:pt>
                <c:pt idx="4674">
                  <c:v>77.900000000000006</c:v>
                </c:pt>
                <c:pt idx="4675">
                  <c:v>77.916666666666671</c:v>
                </c:pt>
                <c:pt idx="4676">
                  <c:v>77.933333333333337</c:v>
                </c:pt>
                <c:pt idx="4677">
                  <c:v>77.95</c:v>
                </c:pt>
                <c:pt idx="4678">
                  <c:v>77.966666666666669</c:v>
                </c:pt>
                <c:pt idx="4679">
                  <c:v>77.983333333333334</c:v>
                </c:pt>
                <c:pt idx="4680">
                  <c:v>78</c:v>
                </c:pt>
                <c:pt idx="4681">
                  <c:v>78.016666666666666</c:v>
                </c:pt>
                <c:pt idx="4682">
                  <c:v>78.033333333333331</c:v>
                </c:pt>
                <c:pt idx="4683">
                  <c:v>78.05</c:v>
                </c:pt>
                <c:pt idx="4684">
                  <c:v>78.066666666666663</c:v>
                </c:pt>
                <c:pt idx="4685">
                  <c:v>78.083333333333329</c:v>
                </c:pt>
                <c:pt idx="4686">
                  <c:v>78.099999999999994</c:v>
                </c:pt>
                <c:pt idx="4687">
                  <c:v>78.11666666666666</c:v>
                </c:pt>
                <c:pt idx="4688">
                  <c:v>78.13333333333334</c:v>
                </c:pt>
                <c:pt idx="4689">
                  <c:v>78.150000000000006</c:v>
                </c:pt>
                <c:pt idx="4690">
                  <c:v>78.166666666666671</c:v>
                </c:pt>
                <c:pt idx="4691">
                  <c:v>78.183333333333337</c:v>
                </c:pt>
                <c:pt idx="4692">
                  <c:v>78.2</c:v>
                </c:pt>
                <c:pt idx="4693">
                  <c:v>78.216666666666669</c:v>
                </c:pt>
                <c:pt idx="4694">
                  <c:v>78.233333333333334</c:v>
                </c:pt>
                <c:pt idx="4695">
                  <c:v>78.25</c:v>
                </c:pt>
                <c:pt idx="4696">
                  <c:v>78.266666666666666</c:v>
                </c:pt>
                <c:pt idx="4697">
                  <c:v>78.283333333333331</c:v>
                </c:pt>
                <c:pt idx="4698">
                  <c:v>78.3</c:v>
                </c:pt>
                <c:pt idx="4699">
                  <c:v>78.316666666666663</c:v>
                </c:pt>
                <c:pt idx="4700">
                  <c:v>78.333333333333329</c:v>
                </c:pt>
                <c:pt idx="4701">
                  <c:v>78.349999999999994</c:v>
                </c:pt>
                <c:pt idx="4702">
                  <c:v>78.36666666666666</c:v>
                </c:pt>
                <c:pt idx="4703">
                  <c:v>78.38333333333334</c:v>
                </c:pt>
                <c:pt idx="4704">
                  <c:v>78.400000000000006</c:v>
                </c:pt>
                <c:pt idx="4705">
                  <c:v>78.416666666666671</c:v>
                </c:pt>
                <c:pt idx="4706">
                  <c:v>78.433333333333337</c:v>
                </c:pt>
                <c:pt idx="4707">
                  <c:v>78.45</c:v>
                </c:pt>
                <c:pt idx="4708">
                  <c:v>78.466666666666669</c:v>
                </c:pt>
                <c:pt idx="4709">
                  <c:v>78.483333333333334</c:v>
                </c:pt>
                <c:pt idx="4710">
                  <c:v>78.5</c:v>
                </c:pt>
                <c:pt idx="4711">
                  <c:v>78.516666666666666</c:v>
                </c:pt>
                <c:pt idx="4712">
                  <c:v>78.533333333333331</c:v>
                </c:pt>
                <c:pt idx="4713">
                  <c:v>78.55</c:v>
                </c:pt>
                <c:pt idx="4714">
                  <c:v>78.566666666666663</c:v>
                </c:pt>
                <c:pt idx="4715">
                  <c:v>78.583333333333329</c:v>
                </c:pt>
                <c:pt idx="4716">
                  <c:v>78.599999999999994</c:v>
                </c:pt>
                <c:pt idx="4717">
                  <c:v>78.61666666666666</c:v>
                </c:pt>
                <c:pt idx="4718">
                  <c:v>78.63333333333334</c:v>
                </c:pt>
                <c:pt idx="4719">
                  <c:v>78.650000000000006</c:v>
                </c:pt>
                <c:pt idx="4720">
                  <c:v>78.666666666666671</c:v>
                </c:pt>
                <c:pt idx="4721">
                  <c:v>78.683333333333337</c:v>
                </c:pt>
                <c:pt idx="4722">
                  <c:v>78.7</c:v>
                </c:pt>
                <c:pt idx="4723">
                  <c:v>78.716666666666669</c:v>
                </c:pt>
                <c:pt idx="4724">
                  <c:v>78.733333333333334</c:v>
                </c:pt>
                <c:pt idx="4725">
                  <c:v>78.75</c:v>
                </c:pt>
                <c:pt idx="4726">
                  <c:v>78.766666666666666</c:v>
                </c:pt>
                <c:pt idx="4727">
                  <c:v>78.783333333333331</c:v>
                </c:pt>
                <c:pt idx="4728">
                  <c:v>78.8</c:v>
                </c:pt>
                <c:pt idx="4729">
                  <c:v>78.816666666666663</c:v>
                </c:pt>
                <c:pt idx="4730">
                  <c:v>78.833333333333329</c:v>
                </c:pt>
                <c:pt idx="4731">
                  <c:v>78.849999999999994</c:v>
                </c:pt>
                <c:pt idx="4732">
                  <c:v>78.86666666666666</c:v>
                </c:pt>
                <c:pt idx="4733">
                  <c:v>78.88333333333334</c:v>
                </c:pt>
                <c:pt idx="4734">
                  <c:v>78.900000000000006</c:v>
                </c:pt>
                <c:pt idx="4735">
                  <c:v>78.916666666666671</c:v>
                </c:pt>
                <c:pt idx="4736">
                  <c:v>78.933333333333337</c:v>
                </c:pt>
                <c:pt idx="4737">
                  <c:v>78.95</c:v>
                </c:pt>
                <c:pt idx="4738">
                  <c:v>78.966666666666669</c:v>
                </c:pt>
                <c:pt idx="4739">
                  <c:v>78.983333333333334</c:v>
                </c:pt>
                <c:pt idx="4740">
                  <c:v>79</c:v>
                </c:pt>
                <c:pt idx="4741">
                  <c:v>79.016666666666666</c:v>
                </c:pt>
                <c:pt idx="4742">
                  <c:v>79.033333333333331</c:v>
                </c:pt>
                <c:pt idx="4743">
                  <c:v>79.05</c:v>
                </c:pt>
                <c:pt idx="4744">
                  <c:v>79.066666666666663</c:v>
                </c:pt>
                <c:pt idx="4745">
                  <c:v>79.083333333333329</c:v>
                </c:pt>
                <c:pt idx="4746">
                  <c:v>79.099999999999994</c:v>
                </c:pt>
                <c:pt idx="4747">
                  <c:v>79.11666666666666</c:v>
                </c:pt>
                <c:pt idx="4748">
                  <c:v>79.13333333333334</c:v>
                </c:pt>
                <c:pt idx="4749">
                  <c:v>79.150000000000006</c:v>
                </c:pt>
                <c:pt idx="4750">
                  <c:v>79.166666666666671</c:v>
                </c:pt>
                <c:pt idx="4751">
                  <c:v>79.183333333333337</c:v>
                </c:pt>
                <c:pt idx="4752">
                  <c:v>79.2</c:v>
                </c:pt>
                <c:pt idx="4753">
                  <c:v>79.216666666666669</c:v>
                </c:pt>
                <c:pt idx="4754">
                  <c:v>79.233333333333334</c:v>
                </c:pt>
                <c:pt idx="4755">
                  <c:v>79.25</c:v>
                </c:pt>
                <c:pt idx="4756">
                  <c:v>79.266666666666666</c:v>
                </c:pt>
                <c:pt idx="4757">
                  <c:v>79.283333333333331</c:v>
                </c:pt>
                <c:pt idx="4758">
                  <c:v>79.3</c:v>
                </c:pt>
                <c:pt idx="4759">
                  <c:v>79.316666666666663</c:v>
                </c:pt>
                <c:pt idx="4760">
                  <c:v>79.333333333333329</c:v>
                </c:pt>
                <c:pt idx="4761">
                  <c:v>79.349999999999994</c:v>
                </c:pt>
                <c:pt idx="4762">
                  <c:v>79.36666666666666</c:v>
                </c:pt>
                <c:pt idx="4763">
                  <c:v>79.38333333333334</c:v>
                </c:pt>
                <c:pt idx="4764">
                  <c:v>79.400000000000006</c:v>
                </c:pt>
                <c:pt idx="4765">
                  <c:v>79.416666666666671</c:v>
                </c:pt>
                <c:pt idx="4766">
                  <c:v>79.433333333333337</c:v>
                </c:pt>
                <c:pt idx="4767">
                  <c:v>79.45</c:v>
                </c:pt>
                <c:pt idx="4768">
                  <c:v>79.466666666666669</c:v>
                </c:pt>
                <c:pt idx="4769">
                  <c:v>79.483333333333334</c:v>
                </c:pt>
                <c:pt idx="4770">
                  <c:v>79.5</c:v>
                </c:pt>
                <c:pt idx="4771">
                  <c:v>79.516666666666666</c:v>
                </c:pt>
                <c:pt idx="4772">
                  <c:v>79.533333333333331</c:v>
                </c:pt>
                <c:pt idx="4773">
                  <c:v>79.55</c:v>
                </c:pt>
                <c:pt idx="4774">
                  <c:v>79.566666666666663</c:v>
                </c:pt>
                <c:pt idx="4775">
                  <c:v>79.583333333333329</c:v>
                </c:pt>
                <c:pt idx="4776">
                  <c:v>79.599999999999994</c:v>
                </c:pt>
                <c:pt idx="4777">
                  <c:v>79.61666666666666</c:v>
                </c:pt>
                <c:pt idx="4778">
                  <c:v>79.63333333333334</c:v>
                </c:pt>
                <c:pt idx="4779">
                  <c:v>79.650000000000006</c:v>
                </c:pt>
                <c:pt idx="4780">
                  <c:v>79.666666666666671</c:v>
                </c:pt>
                <c:pt idx="4781">
                  <c:v>79.683333333333337</c:v>
                </c:pt>
                <c:pt idx="4782">
                  <c:v>79.7</c:v>
                </c:pt>
                <c:pt idx="4783">
                  <c:v>79.716666666666669</c:v>
                </c:pt>
                <c:pt idx="4784">
                  <c:v>79.733333333333334</c:v>
                </c:pt>
                <c:pt idx="4785">
                  <c:v>79.75</c:v>
                </c:pt>
                <c:pt idx="4786">
                  <c:v>79.766666666666666</c:v>
                </c:pt>
                <c:pt idx="4787">
                  <c:v>79.783333333333331</c:v>
                </c:pt>
                <c:pt idx="4788">
                  <c:v>79.8</c:v>
                </c:pt>
                <c:pt idx="4789">
                  <c:v>79.816666666666663</c:v>
                </c:pt>
                <c:pt idx="4790">
                  <c:v>79.833333333333329</c:v>
                </c:pt>
                <c:pt idx="4791">
                  <c:v>79.849999999999994</c:v>
                </c:pt>
                <c:pt idx="4792">
                  <c:v>79.86666666666666</c:v>
                </c:pt>
                <c:pt idx="4793">
                  <c:v>79.88333333333334</c:v>
                </c:pt>
                <c:pt idx="4794">
                  <c:v>79.900000000000006</c:v>
                </c:pt>
                <c:pt idx="4795">
                  <c:v>79.916666666666671</c:v>
                </c:pt>
                <c:pt idx="4796">
                  <c:v>79.933333333333337</c:v>
                </c:pt>
                <c:pt idx="4797">
                  <c:v>79.95</c:v>
                </c:pt>
                <c:pt idx="4798">
                  <c:v>79.966666666666669</c:v>
                </c:pt>
                <c:pt idx="4799">
                  <c:v>79.983333333333334</c:v>
                </c:pt>
                <c:pt idx="4800">
                  <c:v>80</c:v>
                </c:pt>
                <c:pt idx="4801">
                  <c:v>80.016666666666666</c:v>
                </c:pt>
                <c:pt idx="4802">
                  <c:v>80.033333333333331</c:v>
                </c:pt>
                <c:pt idx="4803">
                  <c:v>80.05</c:v>
                </c:pt>
                <c:pt idx="4804">
                  <c:v>80.066666666666663</c:v>
                </c:pt>
                <c:pt idx="4805">
                  <c:v>80.083333333333329</c:v>
                </c:pt>
                <c:pt idx="4806">
                  <c:v>80.099999999999994</c:v>
                </c:pt>
                <c:pt idx="4807">
                  <c:v>80.11666666666666</c:v>
                </c:pt>
                <c:pt idx="4808">
                  <c:v>80.13333333333334</c:v>
                </c:pt>
                <c:pt idx="4809">
                  <c:v>80.150000000000006</c:v>
                </c:pt>
                <c:pt idx="4810">
                  <c:v>80.166666666666671</c:v>
                </c:pt>
                <c:pt idx="4811">
                  <c:v>80.183333333333337</c:v>
                </c:pt>
                <c:pt idx="4812">
                  <c:v>80.2</c:v>
                </c:pt>
                <c:pt idx="4813">
                  <c:v>80.216666666666669</c:v>
                </c:pt>
                <c:pt idx="4814">
                  <c:v>80.233333333333334</c:v>
                </c:pt>
                <c:pt idx="4815">
                  <c:v>80.25</c:v>
                </c:pt>
                <c:pt idx="4816">
                  <c:v>80.266666666666666</c:v>
                </c:pt>
                <c:pt idx="4817">
                  <c:v>80.283333333333331</c:v>
                </c:pt>
                <c:pt idx="4818">
                  <c:v>80.3</c:v>
                </c:pt>
                <c:pt idx="4819">
                  <c:v>80.316666666666663</c:v>
                </c:pt>
                <c:pt idx="4820">
                  <c:v>80.333333333333329</c:v>
                </c:pt>
                <c:pt idx="4821">
                  <c:v>80.349999999999994</c:v>
                </c:pt>
                <c:pt idx="4822">
                  <c:v>80.36666666666666</c:v>
                </c:pt>
                <c:pt idx="4823">
                  <c:v>80.38333333333334</c:v>
                </c:pt>
                <c:pt idx="4824">
                  <c:v>80.400000000000006</c:v>
                </c:pt>
                <c:pt idx="4825">
                  <c:v>80.416666666666671</c:v>
                </c:pt>
                <c:pt idx="4826">
                  <c:v>80.433333333333337</c:v>
                </c:pt>
                <c:pt idx="4827">
                  <c:v>80.45</c:v>
                </c:pt>
                <c:pt idx="4828">
                  <c:v>80.466666666666669</c:v>
                </c:pt>
                <c:pt idx="4829">
                  <c:v>80.483333333333334</c:v>
                </c:pt>
                <c:pt idx="4830">
                  <c:v>80.5</c:v>
                </c:pt>
                <c:pt idx="4831">
                  <c:v>80.516666666666666</c:v>
                </c:pt>
                <c:pt idx="4832">
                  <c:v>80.533333333333331</c:v>
                </c:pt>
                <c:pt idx="4833">
                  <c:v>80.55</c:v>
                </c:pt>
                <c:pt idx="4834">
                  <c:v>80.566666666666663</c:v>
                </c:pt>
                <c:pt idx="4835">
                  <c:v>80.583333333333329</c:v>
                </c:pt>
                <c:pt idx="4836">
                  <c:v>80.599999999999994</c:v>
                </c:pt>
                <c:pt idx="4837">
                  <c:v>80.61666666666666</c:v>
                </c:pt>
                <c:pt idx="4838">
                  <c:v>80.63333333333334</c:v>
                </c:pt>
                <c:pt idx="4839">
                  <c:v>80.650000000000006</c:v>
                </c:pt>
                <c:pt idx="4840">
                  <c:v>80.666666666666671</c:v>
                </c:pt>
                <c:pt idx="4841">
                  <c:v>80.683333333333337</c:v>
                </c:pt>
                <c:pt idx="4842">
                  <c:v>80.7</c:v>
                </c:pt>
                <c:pt idx="4843">
                  <c:v>80.716666666666669</c:v>
                </c:pt>
                <c:pt idx="4844">
                  <c:v>80.733333333333334</c:v>
                </c:pt>
                <c:pt idx="4845">
                  <c:v>80.75</c:v>
                </c:pt>
                <c:pt idx="4846">
                  <c:v>80.766666666666666</c:v>
                </c:pt>
                <c:pt idx="4847">
                  <c:v>80.783333333333331</c:v>
                </c:pt>
                <c:pt idx="4848">
                  <c:v>80.8</c:v>
                </c:pt>
                <c:pt idx="4849">
                  <c:v>80.816666666666663</c:v>
                </c:pt>
                <c:pt idx="4850">
                  <c:v>80.833333333333329</c:v>
                </c:pt>
                <c:pt idx="4851">
                  <c:v>80.849999999999994</c:v>
                </c:pt>
                <c:pt idx="4852">
                  <c:v>80.86666666666666</c:v>
                </c:pt>
                <c:pt idx="4853">
                  <c:v>80.88333333333334</c:v>
                </c:pt>
                <c:pt idx="4854">
                  <c:v>80.900000000000006</c:v>
                </c:pt>
                <c:pt idx="4855">
                  <c:v>80.916666666666671</c:v>
                </c:pt>
                <c:pt idx="4856">
                  <c:v>80.933333333333337</c:v>
                </c:pt>
                <c:pt idx="4857">
                  <c:v>80.95</c:v>
                </c:pt>
                <c:pt idx="4858">
                  <c:v>80.966666666666669</c:v>
                </c:pt>
                <c:pt idx="4859">
                  <c:v>80.983333333333334</c:v>
                </c:pt>
                <c:pt idx="4860">
                  <c:v>81</c:v>
                </c:pt>
                <c:pt idx="4861">
                  <c:v>81.016666666666666</c:v>
                </c:pt>
                <c:pt idx="4862">
                  <c:v>81.033333333333331</c:v>
                </c:pt>
                <c:pt idx="4863">
                  <c:v>81.05</c:v>
                </c:pt>
                <c:pt idx="4864">
                  <c:v>81.066666666666663</c:v>
                </c:pt>
                <c:pt idx="4865">
                  <c:v>81.083333333333329</c:v>
                </c:pt>
                <c:pt idx="4866">
                  <c:v>81.099999999999994</c:v>
                </c:pt>
                <c:pt idx="4867">
                  <c:v>81.11666666666666</c:v>
                </c:pt>
                <c:pt idx="4868">
                  <c:v>81.13333333333334</c:v>
                </c:pt>
                <c:pt idx="4869">
                  <c:v>81.150000000000006</c:v>
                </c:pt>
                <c:pt idx="4870">
                  <c:v>81.166666666666671</c:v>
                </c:pt>
                <c:pt idx="4871">
                  <c:v>81.183333333333337</c:v>
                </c:pt>
                <c:pt idx="4872">
                  <c:v>81.2</c:v>
                </c:pt>
                <c:pt idx="4873">
                  <c:v>81.216666666666669</c:v>
                </c:pt>
                <c:pt idx="4874">
                  <c:v>81.233333333333334</c:v>
                </c:pt>
                <c:pt idx="4875">
                  <c:v>81.25</c:v>
                </c:pt>
                <c:pt idx="4876">
                  <c:v>81.266666666666666</c:v>
                </c:pt>
                <c:pt idx="4877">
                  <c:v>81.283333333333331</c:v>
                </c:pt>
                <c:pt idx="4878">
                  <c:v>81.3</c:v>
                </c:pt>
                <c:pt idx="4879">
                  <c:v>81.316666666666663</c:v>
                </c:pt>
                <c:pt idx="4880">
                  <c:v>81.333333333333329</c:v>
                </c:pt>
                <c:pt idx="4881">
                  <c:v>81.349999999999994</c:v>
                </c:pt>
                <c:pt idx="4882">
                  <c:v>81.36666666666666</c:v>
                </c:pt>
                <c:pt idx="4883">
                  <c:v>81.38333333333334</c:v>
                </c:pt>
                <c:pt idx="4884">
                  <c:v>81.400000000000006</c:v>
                </c:pt>
                <c:pt idx="4885">
                  <c:v>81.416666666666671</c:v>
                </c:pt>
                <c:pt idx="4886">
                  <c:v>81.433333333333337</c:v>
                </c:pt>
                <c:pt idx="4887">
                  <c:v>81.45</c:v>
                </c:pt>
                <c:pt idx="4888">
                  <c:v>81.466666666666669</c:v>
                </c:pt>
                <c:pt idx="4889">
                  <c:v>81.483333333333334</c:v>
                </c:pt>
                <c:pt idx="4890">
                  <c:v>81.5</c:v>
                </c:pt>
                <c:pt idx="4891">
                  <c:v>81.516666666666666</c:v>
                </c:pt>
                <c:pt idx="4892">
                  <c:v>81.533333333333331</c:v>
                </c:pt>
                <c:pt idx="4893">
                  <c:v>81.55</c:v>
                </c:pt>
                <c:pt idx="4894">
                  <c:v>81.566666666666663</c:v>
                </c:pt>
                <c:pt idx="4895">
                  <c:v>81.583333333333329</c:v>
                </c:pt>
                <c:pt idx="4896">
                  <c:v>81.599999999999994</c:v>
                </c:pt>
                <c:pt idx="4897">
                  <c:v>81.61666666666666</c:v>
                </c:pt>
                <c:pt idx="4898">
                  <c:v>81.63333333333334</c:v>
                </c:pt>
                <c:pt idx="4899">
                  <c:v>81.650000000000006</c:v>
                </c:pt>
                <c:pt idx="4900">
                  <c:v>81.666666666666671</c:v>
                </c:pt>
                <c:pt idx="4901">
                  <c:v>81.683333333333337</c:v>
                </c:pt>
                <c:pt idx="4902">
                  <c:v>81.7</c:v>
                </c:pt>
                <c:pt idx="4903">
                  <c:v>81.716666666666669</c:v>
                </c:pt>
                <c:pt idx="4904">
                  <c:v>81.733333333333334</c:v>
                </c:pt>
                <c:pt idx="4905">
                  <c:v>81.75</c:v>
                </c:pt>
                <c:pt idx="4906">
                  <c:v>81.766666666666666</c:v>
                </c:pt>
                <c:pt idx="4907">
                  <c:v>81.783333333333331</c:v>
                </c:pt>
                <c:pt idx="4908">
                  <c:v>81.8</c:v>
                </c:pt>
                <c:pt idx="4909">
                  <c:v>81.816666666666663</c:v>
                </c:pt>
                <c:pt idx="4910">
                  <c:v>81.833333333333329</c:v>
                </c:pt>
                <c:pt idx="4911">
                  <c:v>81.849999999999994</c:v>
                </c:pt>
                <c:pt idx="4912">
                  <c:v>81.86666666666666</c:v>
                </c:pt>
                <c:pt idx="4913">
                  <c:v>81.88333333333334</c:v>
                </c:pt>
                <c:pt idx="4914">
                  <c:v>81.900000000000006</c:v>
                </c:pt>
                <c:pt idx="4915">
                  <c:v>81.916666666666671</c:v>
                </c:pt>
                <c:pt idx="4916">
                  <c:v>81.933333333333337</c:v>
                </c:pt>
                <c:pt idx="4917">
                  <c:v>81.95</c:v>
                </c:pt>
                <c:pt idx="4918">
                  <c:v>81.966666666666669</c:v>
                </c:pt>
                <c:pt idx="4919">
                  <c:v>81.983333333333334</c:v>
                </c:pt>
                <c:pt idx="4920">
                  <c:v>82</c:v>
                </c:pt>
                <c:pt idx="4921">
                  <c:v>82.016666666666666</c:v>
                </c:pt>
                <c:pt idx="4922">
                  <c:v>82.033333333333331</c:v>
                </c:pt>
                <c:pt idx="4923">
                  <c:v>82.05</c:v>
                </c:pt>
                <c:pt idx="4924">
                  <c:v>82.066666666666663</c:v>
                </c:pt>
                <c:pt idx="4925">
                  <c:v>82.083333333333329</c:v>
                </c:pt>
                <c:pt idx="4926">
                  <c:v>82.1</c:v>
                </c:pt>
                <c:pt idx="4927">
                  <c:v>82.11666666666666</c:v>
                </c:pt>
                <c:pt idx="4928">
                  <c:v>82.13333333333334</c:v>
                </c:pt>
                <c:pt idx="4929">
                  <c:v>82.15</c:v>
                </c:pt>
                <c:pt idx="4930">
                  <c:v>82.166666666666671</c:v>
                </c:pt>
                <c:pt idx="4931">
                  <c:v>82.183333333333337</c:v>
                </c:pt>
                <c:pt idx="4932">
                  <c:v>82.2</c:v>
                </c:pt>
                <c:pt idx="4933">
                  <c:v>82.216666666666669</c:v>
                </c:pt>
                <c:pt idx="4934">
                  <c:v>82.233333333333334</c:v>
                </c:pt>
                <c:pt idx="4935">
                  <c:v>82.25</c:v>
                </c:pt>
                <c:pt idx="4936">
                  <c:v>82.266666666666666</c:v>
                </c:pt>
                <c:pt idx="4937">
                  <c:v>82.283333333333331</c:v>
                </c:pt>
                <c:pt idx="4938">
                  <c:v>82.3</c:v>
                </c:pt>
                <c:pt idx="4939">
                  <c:v>82.316666666666663</c:v>
                </c:pt>
                <c:pt idx="4940">
                  <c:v>82.333333333333329</c:v>
                </c:pt>
                <c:pt idx="4941">
                  <c:v>82.35</c:v>
                </c:pt>
                <c:pt idx="4942">
                  <c:v>82.36666666666666</c:v>
                </c:pt>
                <c:pt idx="4943">
                  <c:v>82.38333333333334</c:v>
                </c:pt>
                <c:pt idx="4944">
                  <c:v>82.4</c:v>
                </c:pt>
                <c:pt idx="4945">
                  <c:v>82.416666666666671</c:v>
                </c:pt>
                <c:pt idx="4946">
                  <c:v>82.433333333333337</c:v>
                </c:pt>
                <c:pt idx="4947">
                  <c:v>82.45</c:v>
                </c:pt>
                <c:pt idx="4948">
                  <c:v>82.466666666666669</c:v>
                </c:pt>
                <c:pt idx="4949">
                  <c:v>82.483333333333334</c:v>
                </c:pt>
                <c:pt idx="4950">
                  <c:v>82.5</c:v>
                </c:pt>
                <c:pt idx="4951">
                  <c:v>82.516666666666666</c:v>
                </c:pt>
                <c:pt idx="4952">
                  <c:v>82.533333333333331</c:v>
                </c:pt>
                <c:pt idx="4953">
                  <c:v>82.55</c:v>
                </c:pt>
                <c:pt idx="4954">
                  <c:v>82.566666666666663</c:v>
                </c:pt>
                <c:pt idx="4955">
                  <c:v>82.583333333333329</c:v>
                </c:pt>
                <c:pt idx="4956">
                  <c:v>82.6</c:v>
                </c:pt>
                <c:pt idx="4957">
                  <c:v>82.61666666666666</c:v>
                </c:pt>
                <c:pt idx="4958">
                  <c:v>82.63333333333334</c:v>
                </c:pt>
                <c:pt idx="4959">
                  <c:v>82.65</c:v>
                </c:pt>
                <c:pt idx="4960">
                  <c:v>82.666666666666671</c:v>
                </c:pt>
                <c:pt idx="4961">
                  <c:v>82.683333333333337</c:v>
                </c:pt>
                <c:pt idx="4962">
                  <c:v>82.7</c:v>
                </c:pt>
                <c:pt idx="4963">
                  <c:v>82.716666666666669</c:v>
                </c:pt>
                <c:pt idx="4964">
                  <c:v>82.733333333333334</c:v>
                </c:pt>
                <c:pt idx="4965">
                  <c:v>82.75</c:v>
                </c:pt>
                <c:pt idx="4966">
                  <c:v>82.766666666666666</c:v>
                </c:pt>
                <c:pt idx="4967">
                  <c:v>82.783333333333331</c:v>
                </c:pt>
                <c:pt idx="4968">
                  <c:v>82.8</c:v>
                </c:pt>
                <c:pt idx="4969">
                  <c:v>82.816666666666663</c:v>
                </c:pt>
                <c:pt idx="4970">
                  <c:v>82.833333333333329</c:v>
                </c:pt>
                <c:pt idx="4971">
                  <c:v>82.85</c:v>
                </c:pt>
                <c:pt idx="4972">
                  <c:v>82.86666666666666</c:v>
                </c:pt>
                <c:pt idx="4973">
                  <c:v>82.88333333333334</c:v>
                </c:pt>
                <c:pt idx="4974">
                  <c:v>82.9</c:v>
                </c:pt>
                <c:pt idx="4975">
                  <c:v>82.916666666666671</c:v>
                </c:pt>
                <c:pt idx="4976">
                  <c:v>82.933333333333337</c:v>
                </c:pt>
                <c:pt idx="4977">
                  <c:v>82.95</c:v>
                </c:pt>
                <c:pt idx="4978">
                  <c:v>82.966666666666669</c:v>
                </c:pt>
                <c:pt idx="4979">
                  <c:v>82.983333333333334</c:v>
                </c:pt>
                <c:pt idx="4980">
                  <c:v>83</c:v>
                </c:pt>
                <c:pt idx="4981">
                  <c:v>83.016666666666666</c:v>
                </c:pt>
                <c:pt idx="4982">
                  <c:v>83.033333333333331</c:v>
                </c:pt>
                <c:pt idx="4983">
                  <c:v>83.05</c:v>
                </c:pt>
                <c:pt idx="4984">
                  <c:v>83.066666666666663</c:v>
                </c:pt>
                <c:pt idx="4985">
                  <c:v>83.083333333333329</c:v>
                </c:pt>
                <c:pt idx="4986">
                  <c:v>83.1</c:v>
                </c:pt>
                <c:pt idx="4987">
                  <c:v>83.11666666666666</c:v>
                </c:pt>
                <c:pt idx="4988">
                  <c:v>83.13333333333334</c:v>
                </c:pt>
                <c:pt idx="4989">
                  <c:v>83.15</c:v>
                </c:pt>
                <c:pt idx="4990">
                  <c:v>83.166666666666671</c:v>
                </c:pt>
                <c:pt idx="4991">
                  <c:v>83.183333333333337</c:v>
                </c:pt>
                <c:pt idx="4992">
                  <c:v>83.2</c:v>
                </c:pt>
                <c:pt idx="4993">
                  <c:v>83.216666666666669</c:v>
                </c:pt>
                <c:pt idx="4994">
                  <c:v>83.233333333333334</c:v>
                </c:pt>
                <c:pt idx="4995">
                  <c:v>83.25</c:v>
                </c:pt>
                <c:pt idx="4996">
                  <c:v>83.266666666666666</c:v>
                </c:pt>
                <c:pt idx="4997">
                  <c:v>83.283333333333331</c:v>
                </c:pt>
                <c:pt idx="4998">
                  <c:v>83.3</c:v>
                </c:pt>
                <c:pt idx="4999">
                  <c:v>83.316666666666663</c:v>
                </c:pt>
                <c:pt idx="5000">
                  <c:v>83.333333333333329</c:v>
                </c:pt>
                <c:pt idx="5001">
                  <c:v>83.35</c:v>
                </c:pt>
                <c:pt idx="5002">
                  <c:v>83.36666666666666</c:v>
                </c:pt>
                <c:pt idx="5003">
                  <c:v>83.38333333333334</c:v>
                </c:pt>
                <c:pt idx="5004">
                  <c:v>83.4</c:v>
                </c:pt>
                <c:pt idx="5005">
                  <c:v>83.416666666666671</c:v>
                </c:pt>
                <c:pt idx="5006">
                  <c:v>83.433333333333337</c:v>
                </c:pt>
                <c:pt idx="5007">
                  <c:v>83.45</c:v>
                </c:pt>
                <c:pt idx="5008">
                  <c:v>83.466666666666669</c:v>
                </c:pt>
                <c:pt idx="5009">
                  <c:v>83.483333333333334</c:v>
                </c:pt>
                <c:pt idx="5010">
                  <c:v>83.5</c:v>
                </c:pt>
                <c:pt idx="5011">
                  <c:v>83.516666666666666</c:v>
                </c:pt>
                <c:pt idx="5012">
                  <c:v>83.533333333333331</c:v>
                </c:pt>
                <c:pt idx="5013">
                  <c:v>83.55</c:v>
                </c:pt>
                <c:pt idx="5014">
                  <c:v>83.566666666666663</c:v>
                </c:pt>
                <c:pt idx="5015">
                  <c:v>83.583333333333329</c:v>
                </c:pt>
                <c:pt idx="5016">
                  <c:v>83.6</c:v>
                </c:pt>
                <c:pt idx="5017">
                  <c:v>83.61666666666666</c:v>
                </c:pt>
                <c:pt idx="5018">
                  <c:v>83.63333333333334</c:v>
                </c:pt>
                <c:pt idx="5019">
                  <c:v>83.65</c:v>
                </c:pt>
                <c:pt idx="5020">
                  <c:v>83.666666666666671</c:v>
                </c:pt>
                <c:pt idx="5021">
                  <c:v>83.683333333333337</c:v>
                </c:pt>
                <c:pt idx="5022">
                  <c:v>83.7</c:v>
                </c:pt>
                <c:pt idx="5023">
                  <c:v>83.716666666666669</c:v>
                </c:pt>
                <c:pt idx="5024">
                  <c:v>83.733333333333334</c:v>
                </c:pt>
                <c:pt idx="5025">
                  <c:v>83.75</c:v>
                </c:pt>
                <c:pt idx="5026">
                  <c:v>83.766666666666666</c:v>
                </c:pt>
                <c:pt idx="5027">
                  <c:v>83.783333333333331</c:v>
                </c:pt>
                <c:pt idx="5028">
                  <c:v>83.8</c:v>
                </c:pt>
                <c:pt idx="5029">
                  <c:v>83.816666666666663</c:v>
                </c:pt>
                <c:pt idx="5030">
                  <c:v>83.833333333333329</c:v>
                </c:pt>
                <c:pt idx="5031">
                  <c:v>83.85</c:v>
                </c:pt>
                <c:pt idx="5032">
                  <c:v>83.86666666666666</c:v>
                </c:pt>
                <c:pt idx="5033">
                  <c:v>83.88333333333334</c:v>
                </c:pt>
                <c:pt idx="5034">
                  <c:v>83.9</c:v>
                </c:pt>
                <c:pt idx="5035">
                  <c:v>83.916666666666671</c:v>
                </c:pt>
                <c:pt idx="5036">
                  <c:v>83.933333333333337</c:v>
                </c:pt>
                <c:pt idx="5037">
                  <c:v>83.95</c:v>
                </c:pt>
                <c:pt idx="5038">
                  <c:v>83.966666666666669</c:v>
                </c:pt>
                <c:pt idx="5039">
                  <c:v>83.983333333333334</c:v>
                </c:pt>
                <c:pt idx="5040">
                  <c:v>84</c:v>
                </c:pt>
                <c:pt idx="5041">
                  <c:v>84.016666666666666</c:v>
                </c:pt>
                <c:pt idx="5042">
                  <c:v>84.033333333333331</c:v>
                </c:pt>
                <c:pt idx="5043">
                  <c:v>84.05</c:v>
                </c:pt>
                <c:pt idx="5044">
                  <c:v>84.066666666666663</c:v>
                </c:pt>
                <c:pt idx="5045">
                  <c:v>84.083333333333329</c:v>
                </c:pt>
                <c:pt idx="5046">
                  <c:v>84.1</c:v>
                </c:pt>
                <c:pt idx="5047">
                  <c:v>84.11666666666666</c:v>
                </c:pt>
                <c:pt idx="5048">
                  <c:v>84.13333333333334</c:v>
                </c:pt>
                <c:pt idx="5049">
                  <c:v>84.15</c:v>
                </c:pt>
                <c:pt idx="5050">
                  <c:v>84.166666666666671</c:v>
                </c:pt>
                <c:pt idx="5051">
                  <c:v>84.183333333333337</c:v>
                </c:pt>
                <c:pt idx="5052">
                  <c:v>84.2</c:v>
                </c:pt>
                <c:pt idx="5053">
                  <c:v>84.216666666666669</c:v>
                </c:pt>
                <c:pt idx="5054">
                  <c:v>84.233333333333334</c:v>
                </c:pt>
                <c:pt idx="5055">
                  <c:v>84.25</c:v>
                </c:pt>
                <c:pt idx="5056">
                  <c:v>84.266666666666666</c:v>
                </c:pt>
                <c:pt idx="5057">
                  <c:v>84.283333333333331</c:v>
                </c:pt>
                <c:pt idx="5058">
                  <c:v>84.3</c:v>
                </c:pt>
                <c:pt idx="5059">
                  <c:v>84.316666666666663</c:v>
                </c:pt>
                <c:pt idx="5060">
                  <c:v>84.333333333333329</c:v>
                </c:pt>
                <c:pt idx="5061">
                  <c:v>84.35</c:v>
                </c:pt>
                <c:pt idx="5062">
                  <c:v>84.36666666666666</c:v>
                </c:pt>
                <c:pt idx="5063">
                  <c:v>84.38333333333334</c:v>
                </c:pt>
                <c:pt idx="5064">
                  <c:v>84.4</c:v>
                </c:pt>
                <c:pt idx="5065">
                  <c:v>84.416666666666671</c:v>
                </c:pt>
                <c:pt idx="5066">
                  <c:v>84.433333333333337</c:v>
                </c:pt>
                <c:pt idx="5067">
                  <c:v>84.45</c:v>
                </c:pt>
                <c:pt idx="5068">
                  <c:v>84.466666666666669</c:v>
                </c:pt>
                <c:pt idx="5069">
                  <c:v>84.483333333333334</c:v>
                </c:pt>
                <c:pt idx="5070">
                  <c:v>84.5</c:v>
                </c:pt>
                <c:pt idx="5071">
                  <c:v>84.516666666666666</c:v>
                </c:pt>
                <c:pt idx="5072">
                  <c:v>84.533333333333331</c:v>
                </c:pt>
                <c:pt idx="5073">
                  <c:v>84.55</c:v>
                </c:pt>
                <c:pt idx="5074">
                  <c:v>84.566666666666663</c:v>
                </c:pt>
                <c:pt idx="5075">
                  <c:v>84.583333333333329</c:v>
                </c:pt>
                <c:pt idx="5076">
                  <c:v>84.6</c:v>
                </c:pt>
                <c:pt idx="5077">
                  <c:v>84.61666666666666</c:v>
                </c:pt>
                <c:pt idx="5078">
                  <c:v>84.63333333333334</c:v>
                </c:pt>
                <c:pt idx="5079">
                  <c:v>84.65</c:v>
                </c:pt>
                <c:pt idx="5080">
                  <c:v>84.666666666666671</c:v>
                </c:pt>
                <c:pt idx="5081">
                  <c:v>84.683333333333337</c:v>
                </c:pt>
                <c:pt idx="5082">
                  <c:v>84.7</c:v>
                </c:pt>
                <c:pt idx="5083">
                  <c:v>84.716666666666669</c:v>
                </c:pt>
                <c:pt idx="5084">
                  <c:v>84.733333333333334</c:v>
                </c:pt>
                <c:pt idx="5085">
                  <c:v>84.75</c:v>
                </c:pt>
                <c:pt idx="5086">
                  <c:v>84.766666666666666</c:v>
                </c:pt>
                <c:pt idx="5087">
                  <c:v>84.783333333333331</c:v>
                </c:pt>
                <c:pt idx="5088">
                  <c:v>84.8</c:v>
                </c:pt>
                <c:pt idx="5089">
                  <c:v>84.816666666666663</c:v>
                </c:pt>
                <c:pt idx="5090">
                  <c:v>84.833333333333329</c:v>
                </c:pt>
                <c:pt idx="5091">
                  <c:v>84.85</c:v>
                </c:pt>
                <c:pt idx="5092">
                  <c:v>84.86666666666666</c:v>
                </c:pt>
                <c:pt idx="5093">
                  <c:v>84.88333333333334</c:v>
                </c:pt>
                <c:pt idx="5094">
                  <c:v>84.9</c:v>
                </c:pt>
                <c:pt idx="5095">
                  <c:v>84.916666666666671</c:v>
                </c:pt>
                <c:pt idx="5096">
                  <c:v>84.933333333333337</c:v>
                </c:pt>
                <c:pt idx="5097">
                  <c:v>84.95</c:v>
                </c:pt>
                <c:pt idx="5098">
                  <c:v>84.966666666666669</c:v>
                </c:pt>
                <c:pt idx="5099">
                  <c:v>84.983333333333334</c:v>
                </c:pt>
                <c:pt idx="5100">
                  <c:v>85</c:v>
                </c:pt>
                <c:pt idx="5101">
                  <c:v>85.016666666666666</c:v>
                </c:pt>
                <c:pt idx="5102">
                  <c:v>85.033333333333331</c:v>
                </c:pt>
                <c:pt idx="5103">
                  <c:v>85.05</c:v>
                </c:pt>
                <c:pt idx="5104">
                  <c:v>85.066666666666663</c:v>
                </c:pt>
                <c:pt idx="5105">
                  <c:v>85.083333333333329</c:v>
                </c:pt>
                <c:pt idx="5106">
                  <c:v>85.1</c:v>
                </c:pt>
                <c:pt idx="5107">
                  <c:v>85.11666666666666</c:v>
                </c:pt>
                <c:pt idx="5108">
                  <c:v>85.13333333333334</c:v>
                </c:pt>
                <c:pt idx="5109">
                  <c:v>85.15</c:v>
                </c:pt>
                <c:pt idx="5110">
                  <c:v>85.166666666666671</c:v>
                </c:pt>
                <c:pt idx="5111">
                  <c:v>85.183333333333337</c:v>
                </c:pt>
                <c:pt idx="5112">
                  <c:v>85.2</c:v>
                </c:pt>
                <c:pt idx="5113">
                  <c:v>85.216666666666669</c:v>
                </c:pt>
                <c:pt idx="5114">
                  <c:v>85.233333333333334</c:v>
                </c:pt>
                <c:pt idx="5115">
                  <c:v>85.25</c:v>
                </c:pt>
                <c:pt idx="5116">
                  <c:v>85.266666666666666</c:v>
                </c:pt>
                <c:pt idx="5117">
                  <c:v>85.283333333333331</c:v>
                </c:pt>
                <c:pt idx="5118">
                  <c:v>85.3</c:v>
                </c:pt>
                <c:pt idx="5119">
                  <c:v>85.316666666666663</c:v>
                </c:pt>
                <c:pt idx="5120">
                  <c:v>85.333333333333329</c:v>
                </c:pt>
                <c:pt idx="5121">
                  <c:v>85.35</c:v>
                </c:pt>
                <c:pt idx="5122">
                  <c:v>85.36666666666666</c:v>
                </c:pt>
                <c:pt idx="5123">
                  <c:v>85.38333333333334</c:v>
                </c:pt>
                <c:pt idx="5124">
                  <c:v>85.4</c:v>
                </c:pt>
                <c:pt idx="5125">
                  <c:v>85.416666666666671</c:v>
                </c:pt>
                <c:pt idx="5126">
                  <c:v>85.433333333333337</c:v>
                </c:pt>
                <c:pt idx="5127">
                  <c:v>85.45</c:v>
                </c:pt>
                <c:pt idx="5128">
                  <c:v>85.466666666666669</c:v>
                </c:pt>
                <c:pt idx="5129">
                  <c:v>85.483333333333334</c:v>
                </c:pt>
                <c:pt idx="5130">
                  <c:v>85.5</c:v>
                </c:pt>
                <c:pt idx="5131">
                  <c:v>85.516666666666666</c:v>
                </c:pt>
                <c:pt idx="5132">
                  <c:v>85.533333333333331</c:v>
                </c:pt>
                <c:pt idx="5133">
                  <c:v>85.55</c:v>
                </c:pt>
                <c:pt idx="5134">
                  <c:v>85.566666666666663</c:v>
                </c:pt>
                <c:pt idx="5135">
                  <c:v>85.583333333333329</c:v>
                </c:pt>
                <c:pt idx="5136">
                  <c:v>85.6</c:v>
                </c:pt>
                <c:pt idx="5137">
                  <c:v>85.61666666666666</c:v>
                </c:pt>
                <c:pt idx="5138">
                  <c:v>85.63333333333334</c:v>
                </c:pt>
                <c:pt idx="5139">
                  <c:v>85.65</c:v>
                </c:pt>
                <c:pt idx="5140">
                  <c:v>85.666666666666671</c:v>
                </c:pt>
                <c:pt idx="5141">
                  <c:v>85.683333333333337</c:v>
                </c:pt>
                <c:pt idx="5142">
                  <c:v>85.7</c:v>
                </c:pt>
                <c:pt idx="5143">
                  <c:v>85.716666666666669</c:v>
                </c:pt>
                <c:pt idx="5144">
                  <c:v>85.733333333333334</c:v>
                </c:pt>
                <c:pt idx="5145">
                  <c:v>85.75</c:v>
                </c:pt>
                <c:pt idx="5146">
                  <c:v>85.766666666666666</c:v>
                </c:pt>
                <c:pt idx="5147">
                  <c:v>85.783333333333331</c:v>
                </c:pt>
                <c:pt idx="5148">
                  <c:v>85.8</c:v>
                </c:pt>
                <c:pt idx="5149">
                  <c:v>85.816666666666663</c:v>
                </c:pt>
                <c:pt idx="5150">
                  <c:v>85.833333333333329</c:v>
                </c:pt>
                <c:pt idx="5151">
                  <c:v>85.85</c:v>
                </c:pt>
                <c:pt idx="5152">
                  <c:v>85.86666666666666</c:v>
                </c:pt>
                <c:pt idx="5153">
                  <c:v>85.88333333333334</c:v>
                </c:pt>
                <c:pt idx="5154">
                  <c:v>85.9</c:v>
                </c:pt>
                <c:pt idx="5155">
                  <c:v>85.916666666666671</c:v>
                </c:pt>
                <c:pt idx="5156">
                  <c:v>85.933333333333337</c:v>
                </c:pt>
                <c:pt idx="5157">
                  <c:v>85.95</c:v>
                </c:pt>
                <c:pt idx="5158">
                  <c:v>85.966666666666669</c:v>
                </c:pt>
                <c:pt idx="5159">
                  <c:v>85.983333333333334</c:v>
                </c:pt>
                <c:pt idx="5160">
                  <c:v>86</c:v>
                </c:pt>
                <c:pt idx="5161">
                  <c:v>86.016666666666666</c:v>
                </c:pt>
                <c:pt idx="5162">
                  <c:v>86.033333333333331</c:v>
                </c:pt>
                <c:pt idx="5163">
                  <c:v>86.05</c:v>
                </c:pt>
                <c:pt idx="5164">
                  <c:v>86.066666666666663</c:v>
                </c:pt>
                <c:pt idx="5165">
                  <c:v>86.083333333333329</c:v>
                </c:pt>
                <c:pt idx="5166">
                  <c:v>86.1</c:v>
                </c:pt>
                <c:pt idx="5167">
                  <c:v>86.11666666666666</c:v>
                </c:pt>
                <c:pt idx="5168">
                  <c:v>86.13333333333334</c:v>
                </c:pt>
                <c:pt idx="5169">
                  <c:v>86.15</c:v>
                </c:pt>
                <c:pt idx="5170">
                  <c:v>86.166666666666671</c:v>
                </c:pt>
                <c:pt idx="5171">
                  <c:v>86.183333333333337</c:v>
                </c:pt>
                <c:pt idx="5172">
                  <c:v>86.2</c:v>
                </c:pt>
                <c:pt idx="5173">
                  <c:v>86.216666666666669</c:v>
                </c:pt>
                <c:pt idx="5174">
                  <c:v>86.233333333333334</c:v>
                </c:pt>
                <c:pt idx="5175">
                  <c:v>86.25</c:v>
                </c:pt>
                <c:pt idx="5176">
                  <c:v>86.266666666666666</c:v>
                </c:pt>
                <c:pt idx="5177">
                  <c:v>86.283333333333331</c:v>
                </c:pt>
                <c:pt idx="5178">
                  <c:v>86.3</c:v>
                </c:pt>
                <c:pt idx="5179">
                  <c:v>86.316666666666663</c:v>
                </c:pt>
                <c:pt idx="5180">
                  <c:v>86.333333333333329</c:v>
                </c:pt>
                <c:pt idx="5181">
                  <c:v>86.35</c:v>
                </c:pt>
                <c:pt idx="5182">
                  <c:v>86.36666666666666</c:v>
                </c:pt>
                <c:pt idx="5183">
                  <c:v>86.38333333333334</c:v>
                </c:pt>
                <c:pt idx="5184">
                  <c:v>86.4</c:v>
                </c:pt>
                <c:pt idx="5185">
                  <c:v>86.416666666666671</c:v>
                </c:pt>
                <c:pt idx="5186">
                  <c:v>86.433333333333337</c:v>
                </c:pt>
                <c:pt idx="5187">
                  <c:v>86.45</c:v>
                </c:pt>
                <c:pt idx="5188">
                  <c:v>86.466666666666669</c:v>
                </c:pt>
                <c:pt idx="5189">
                  <c:v>86.483333333333334</c:v>
                </c:pt>
                <c:pt idx="5190">
                  <c:v>86.5</c:v>
                </c:pt>
                <c:pt idx="5191">
                  <c:v>86.516666666666666</c:v>
                </c:pt>
                <c:pt idx="5192">
                  <c:v>86.533333333333331</c:v>
                </c:pt>
                <c:pt idx="5193">
                  <c:v>86.55</c:v>
                </c:pt>
                <c:pt idx="5194">
                  <c:v>86.566666666666663</c:v>
                </c:pt>
                <c:pt idx="5195">
                  <c:v>86.583333333333329</c:v>
                </c:pt>
                <c:pt idx="5196">
                  <c:v>86.6</c:v>
                </c:pt>
                <c:pt idx="5197">
                  <c:v>86.61666666666666</c:v>
                </c:pt>
                <c:pt idx="5198">
                  <c:v>86.63333333333334</c:v>
                </c:pt>
                <c:pt idx="5199">
                  <c:v>86.65</c:v>
                </c:pt>
                <c:pt idx="5200">
                  <c:v>86.666666666666671</c:v>
                </c:pt>
                <c:pt idx="5201">
                  <c:v>86.683333333333337</c:v>
                </c:pt>
                <c:pt idx="5202">
                  <c:v>86.7</c:v>
                </c:pt>
                <c:pt idx="5203">
                  <c:v>86.716666666666669</c:v>
                </c:pt>
                <c:pt idx="5204">
                  <c:v>86.733333333333334</c:v>
                </c:pt>
                <c:pt idx="5205">
                  <c:v>86.75</c:v>
                </c:pt>
                <c:pt idx="5206">
                  <c:v>86.766666666666666</c:v>
                </c:pt>
                <c:pt idx="5207">
                  <c:v>86.783333333333331</c:v>
                </c:pt>
                <c:pt idx="5208">
                  <c:v>86.8</c:v>
                </c:pt>
                <c:pt idx="5209">
                  <c:v>86.816666666666663</c:v>
                </c:pt>
                <c:pt idx="5210">
                  <c:v>86.833333333333329</c:v>
                </c:pt>
                <c:pt idx="5211">
                  <c:v>86.85</c:v>
                </c:pt>
                <c:pt idx="5212">
                  <c:v>86.86666666666666</c:v>
                </c:pt>
                <c:pt idx="5213">
                  <c:v>86.88333333333334</c:v>
                </c:pt>
                <c:pt idx="5214">
                  <c:v>86.9</c:v>
                </c:pt>
                <c:pt idx="5215">
                  <c:v>86.916666666666671</c:v>
                </c:pt>
                <c:pt idx="5216">
                  <c:v>86.933333333333337</c:v>
                </c:pt>
                <c:pt idx="5217">
                  <c:v>86.95</c:v>
                </c:pt>
                <c:pt idx="5218">
                  <c:v>86.966666666666669</c:v>
                </c:pt>
                <c:pt idx="5219">
                  <c:v>86.983333333333334</c:v>
                </c:pt>
                <c:pt idx="5220">
                  <c:v>87</c:v>
                </c:pt>
                <c:pt idx="5221">
                  <c:v>87.016666666666666</c:v>
                </c:pt>
                <c:pt idx="5222">
                  <c:v>87.033333333333331</c:v>
                </c:pt>
                <c:pt idx="5223">
                  <c:v>87.05</c:v>
                </c:pt>
                <c:pt idx="5224">
                  <c:v>87.066666666666663</c:v>
                </c:pt>
                <c:pt idx="5225">
                  <c:v>87.083333333333329</c:v>
                </c:pt>
                <c:pt idx="5226">
                  <c:v>87.1</c:v>
                </c:pt>
                <c:pt idx="5227">
                  <c:v>87.11666666666666</c:v>
                </c:pt>
                <c:pt idx="5228">
                  <c:v>87.13333333333334</c:v>
                </c:pt>
                <c:pt idx="5229">
                  <c:v>87.15</c:v>
                </c:pt>
                <c:pt idx="5230">
                  <c:v>87.166666666666671</c:v>
                </c:pt>
                <c:pt idx="5231">
                  <c:v>87.183333333333337</c:v>
                </c:pt>
                <c:pt idx="5232">
                  <c:v>87.2</c:v>
                </c:pt>
                <c:pt idx="5233">
                  <c:v>87.216666666666669</c:v>
                </c:pt>
                <c:pt idx="5234">
                  <c:v>87.233333333333334</c:v>
                </c:pt>
                <c:pt idx="5235">
                  <c:v>87.25</c:v>
                </c:pt>
                <c:pt idx="5236">
                  <c:v>87.266666666666666</c:v>
                </c:pt>
                <c:pt idx="5237">
                  <c:v>87.283333333333331</c:v>
                </c:pt>
                <c:pt idx="5238">
                  <c:v>87.3</c:v>
                </c:pt>
                <c:pt idx="5239">
                  <c:v>87.316666666666663</c:v>
                </c:pt>
                <c:pt idx="5240">
                  <c:v>87.333333333333329</c:v>
                </c:pt>
                <c:pt idx="5241">
                  <c:v>87.35</c:v>
                </c:pt>
                <c:pt idx="5242">
                  <c:v>87.36666666666666</c:v>
                </c:pt>
                <c:pt idx="5243">
                  <c:v>87.38333333333334</c:v>
                </c:pt>
                <c:pt idx="5244">
                  <c:v>87.4</c:v>
                </c:pt>
                <c:pt idx="5245">
                  <c:v>87.416666666666671</c:v>
                </c:pt>
                <c:pt idx="5246">
                  <c:v>87.433333333333337</c:v>
                </c:pt>
                <c:pt idx="5247">
                  <c:v>87.45</c:v>
                </c:pt>
                <c:pt idx="5248">
                  <c:v>87.466666666666669</c:v>
                </c:pt>
                <c:pt idx="5249">
                  <c:v>87.483333333333334</c:v>
                </c:pt>
                <c:pt idx="5250">
                  <c:v>87.5</c:v>
                </c:pt>
                <c:pt idx="5251">
                  <c:v>87.516666666666666</c:v>
                </c:pt>
                <c:pt idx="5252">
                  <c:v>87.533333333333331</c:v>
                </c:pt>
                <c:pt idx="5253">
                  <c:v>87.55</c:v>
                </c:pt>
                <c:pt idx="5254">
                  <c:v>87.566666666666663</c:v>
                </c:pt>
                <c:pt idx="5255">
                  <c:v>87.583333333333329</c:v>
                </c:pt>
                <c:pt idx="5256">
                  <c:v>87.6</c:v>
                </c:pt>
                <c:pt idx="5257">
                  <c:v>87.61666666666666</c:v>
                </c:pt>
                <c:pt idx="5258">
                  <c:v>87.63333333333334</c:v>
                </c:pt>
                <c:pt idx="5259">
                  <c:v>87.65</c:v>
                </c:pt>
                <c:pt idx="5260">
                  <c:v>87.666666666666671</c:v>
                </c:pt>
                <c:pt idx="5261">
                  <c:v>87.683333333333337</c:v>
                </c:pt>
                <c:pt idx="5262">
                  <c:v>87.7</c:v>
                </c:pt>
                <c:pt idx="5263">
                  <c:v>87.716666666666669</c:v>
                </c:pt>
                <c:pt idx="5264">
                  <c:v>87.733333333333334</c:v>
                </c:pt>
                <c:pt idx="5265">
                  <c:v>87.75</c:v>
                </c:pt>
                <c:pt idx="5266">
                  <c:v>87.766666666666666</c:v>
                </c:pt>
                <c:pt idx="5267">
                  <c:v>87.783333333333331</c:v>
                </c:pt>
                <c:pt idx="5268">
                  <c:v>87.8</c:v>
                </c:pt>
                <c:pt idx="5269">
                  <c:v>87.816666666666663</c:v>
                </c:pt>
                <c:pt idx="5270">
                  <c:v>87.833333333333329</c:v>
                </c:pt>
                <c:pt idx="5271">
                  <c:v>87.85</c:v>
                </c:pt>
                <c:pt idx="5272">
                  <c:v>87.86666666666666</c:v>
                </c:pt>
                <c:pt idx="5273">
                  <c:v>87.88333333333334</c:v>
                </c:pt>
                <c:pt idx="5274">
                  <c:v>87.9</c:v>
                </c:pt>
                <c:pt idx="5275">
                  <c:v>87.916666666666671</c:v>
                </c:pt>
                <c:pt idx="5276">
                  <c:v>87.933333333333337</c:v>
                </c:pt>
                <c:pt idx="5277">
                  <c:v>87.95</c:v>
                </c:pt>
                <c:pt idx="5278">
                  <c:v>87.966666666666669</c:v>
                </c:pt>
                <c:pt idx="5279">
                  <c:v>87.983333333333334</c:v>
                </c:pt>
                <c:pt idx="5280">
                  <c:v>88</c:v>
                </c:pt>
                <c:pt idx="5281">
                  <c:v>88.016666666666666</c:v>
                </c:pt>
                <c:pt idx="5282">
                  <c:v>88.033333333333331</c:v>
                </c:pt>
                <c:pt idx="5283">
                  <c:v>88.05</c:v>
                </c:pt>
                <c:pt idx="5284">
                  <c:v>88.066666666666663</c:v>
                </c:pt>
                <c:pt idx="5285">
                  <c:v>88.083333333333329</c:v>
                </c:pt>
                <c:pt idx="5286">
                  <c:v>88.1</c:v>
                </c:pt>
                <c:pt idx="5287">
                  <c:v>88.11666666666666</c:v>
                </c:pt>
                <c:pt idx="5288">
                  <c:v>88.13333333333334</c:v>
                </c:pt>
                <c:pt idx="5289">
                  <c:v>88.15</c:v>
                </c:pt>
                <c:pt idx="5290">
                  <c:v>88.166666666666671</c:v>
                </c:pt>
                <c:pt idx="5291">
                  <c:v>88.183333333333337</c:v>
                </c:pt>
                <c:pt idx="5292">
                  <c:v>88.2</c:v>
                </c:pt>
                <c:pt idx="5293">
                  <c:v>88.216666666666669</c:v>
                </c:pt>
                <c:pt idx="5294">
                  <c:v>88.233333333333334</c:v>
                </c:pt>
                <c:pt idx="5295">
                  <c:v>88.25</c:v>
                </c:pt>
                <c:pt idx="5296">
                  <c:v>88.266666666666666</c:v>
                </c:pt>
                <c:pt idx="5297">
                  <c:v>88.283333333333331</c:v>
                </c:pt>
                <c:pt idx="5298">
                  <c:v>88.3</c:v>
                </c:pt>
                <c:pt idx="5299">
                  <c:v>88.316666666666663</c:v>
                </c:pt>
                <c:pt idx="5300">
                  <c:v>88.333333333333329</c:v>
                </c:pt>
                <c:pt idx="5301">
                  <c:v>88.35</c:v>
                </c:pt>
                <c:pt idx="5302">
                  <c:v>88.36666666666666</c:v>
                </c:pt>
                <c:pt idx="5303">
                  <c:v>88.38333333333334</c:v>
                </c:pt>
                <c:pt idx="5304">
                  <c:v>88.4</c:v>
                </c:pt>
                <c:pt idx="5305">
                  <c:v>88.416666666666671</c:v>
                </c:pt>
                <c:pt idx="5306">
                  <c:v>88.433333333333337</c:v>
                </c:pt>
                <c:pt idx="5307">
                  <c:v>88.45</c:v>
                </c:pt>
                <c:pt idx="5308">
                  <c:v>88.466666666666669</c:v>
                </c:pt>
                <c:pt idx="5309">
                  <c:v>88.483333333333334</c:v>
                </c:pt>
                <c:pt idx="5310">
                  <c:v>88.5</c:v>
                </c:pt>
                <c:pt idx="5311">
                  <c:v>88.516666666666666</c:v>
                </c:pt>
                <c:pt idx="5312">
                  <c:v>88.533333333333331</c:v>
                </c:pt>
                <c:pt idx="5313">
                  <c:v>88.55</c:v>
                </c:pt>
                <c:pt idx="5314">
                  <c:v>88.566666666666663</c:v>
                </c:pt>
                <c:pt idx="5315">
                  <c:v>88.583333333333329</c:v>
                </c:pt>
                <c:pt idx="5316">
                  <c:v>88.6</c:v>
                </c:pt>
                <c:pt idx="5317">
                  <c:v>88.61666666666666</c:v>
                </c:pt>
                <c:pt idx="5318">
                  <c:v>88.63333333333334</c:v>
                </c:pt>
                <c:pt idx="5319">
                  <c:v>88.65</c:v>
                </c:pt>
                <c:pt idx="5320">
                  <c:v>88.666666666666671</c:v>
                </c:pt>
                <c:pt idx="5321">
                  <c:v>88.683333333333337</c:v>
                </c:pt>
                <c:pt idx="5322">
                  <c:v>88.7</c:v>
                </c:pt>
                <c:pt idx="5323">
                  <c:v>88.716666666666669</c:v>
                </c:pt>
                <c:pt idx="5324">
                  <c:v>88.733333333333334</c:v>
                </c:pt>
                <c:pt idx="5325">
                  <c:v>88.75</c:v>
                </c:pt>
                <c:pt idx="5326">
                  <c:v>88.766666666666666</c:v>
                </c:pt>
                <c:pt idx="5327">
                  <c:v>88.783333333333331</c:v>
                </c:pt>
                <c:pt idx="5328">
                  <c:v>88.8</c:v>
                </c:pt>
                <c:pt idx="5329">
                  <c:v>88.816666666666663</c:v>
                </c:pt>
                <c:pt idx="5330">
                  <c:v>88.833333333333329</c:v>
                </c:pt>
                <c:pt idx="5331">
                  <c:v>88.85</c:v>
                </c:pt>
                <c:pt idx="5332">
                  <c:v>88.86666666666666</c:v>
                </c:pt>
                <c:pt idx="5333">
                  <c:v>88.88333333333334</c:v>
                </c:pt>
                <c:pt idx="5334">
                  <c:v>88.9</c:v>
                </c:pt>
                <c:pt idx="5335">
                  <c:v>88.916666666666671</c:v>
                </c:pt>
                <c:pt idx="5336">
                  <c:v>88.933333333333337</c:v>
                </c:pt>
                <c:pt idx="5337">
                  <c:v>88.95</c:v>
                </c:pt>
                <c:pt idx="5338">
                  <c:v>88.966666666666669</c:v>
                </c:pt>
                <c:pt idx="5339">
                  <c:v>88.983333333333334</c:v>
                </c:pt>
                <c:pt idx="5340">
                  <c:v>89</c:v>
                </c:pt>
                <c:pt idx="5341">
                  <c:v>89.016666666666666</c:v>
                </c:pt>
                <c:pt idx="5342">
                  <c:v>89.033333333333331</c:v>
                </c:pt>
                <c:pt idx="5343">
                  <c:v>89.05</c:v>
                </c:pt>
                <c:pt idx="5344">
                  <c:v>89.066666666666663</c:v>
                </c:pt>
                <c:pt idx="5345">
                  <c:v>89.083333333333329</c:v>
                </c:pt>
                <c:pt idx="5346">
                  <c:v>89.1</c:v>
                </c:pt>
                <c:pt idx="5347">
                  <c:v>89.11666666666666</c:v>
                </c:pt>
                <c:pt idx="5348">
                  <c:v>89.13333333333334</c:v>
                </c:pt>
                <c:pt idx="5349">
                  <c:v>89.15</c:v>
                </c:pt>
                <c:pt idx="5350">
                  <c:v>89.166666666666671</c:v>
                </c:pt>
                <c:pt idx="5351">
                  <c:v>89.183333333333337</c:v>
                </c:pt>
                <c:pt idx="5352">
                  <c:v>89.2</c:v>
                </c:pt>
                <c:pt idx="5353">
                  <c:v>89.216666666666669</c:v>
                </c:pt>
                <c:pt idx="5354">
                  <c:v>89.233333333333334</c:v>
                </c:pt>
                <c:pt idx="5355">
                  <c:v>89.25</c:v>
                </c:pt>
                <c:pt idx="5356">
                  <c:v>89.266666666666666</c:v>
                </c:pt>
                <c:pt idx="5357">
                  <c:v>89.283333333333331</c:v>
                </c:pt>
                <c:pt idx="5358">
                  <c:v>89.3</c:v>
                </c:pt>
                <c:pt idx="5359">
                  <c:v>89.316666666666663</c:v>
                </c:pt>
                <c:pt idx="5360">
                  <c:v>89.333333333333329</c:v>
                </c:pt>
                <c:pt idx="5361">
                  <c:v>89.35</c:v>
                </c:pt>
                <c:pt idx="5362">
                  <c:v>89.36666666666666</c:v>
                </c:pt>
                <c:pt idx="5363">
                  <c:v>89.38333333333334</c:v>
                </c:pt>
                <c:pt idx="5364">
                  <c:v>89.4</c:v>
                </c:pt>
                <c:pt idx="5365">
                  <c:v>89.416666666666671</c:v>
                </c:pt>
                <c:pt idx="5366">
                  <c:v>89.433333333333337</c:v>
                </c:pt>
                <c:pt idx="5367">
                  <c:v>89.45</c:v>
                </c:pt>
                <c:pt idx="5368">
                  <c:v>89.466666666666669</c:v>
                </c:pt>
                <c:pt idx="5369">
                  <c:v>89.483333333333334</c:v>
                </c:pt>
                <c:pt idx="5370">
                  <c:v>89.5</c:v>
                </c:pt>
                <c:pt idx="5371">
                  <c:v>89.516666666666666</c:v>
                </c:pt>
                <c:pt idx="5372">
                  <c:v>89.533333333333331</c:v>
                </c:pt>
                <c:pt idx="5373">
                  <c:v>89.55</c:v>
                </c:pt>
                <c:pt idx="5374">
                  <c:v>89.566666666666663</c:v>
                </c:pt>
                <c:pt idx="5375">
                  <c:v>89.583333333333329</c:v>
                </c:pt>
                <c:pt idx="5376">
                  <c:v>89.6</c:v>
                </c:pt>
                <c:pt idx="5377">
                  <c:v>89.61666666666666</c:v>
                </c:pt>
                <c:pt idx="5378">
                  <c:v>89.63333333333334</c:v>
                </c:pt>
                <c:pt idx="5379">
                  <c:v>89.65</c:v>
                </c:pt>
                <c:pt idx="5380">
                  <c:v>89.666666666666671</c:v>
                </c:pt>
                <c:pt idx="5381">
                  <c:v>89.683333333333337</c:v>
                </c:pt>
                <c:pt idx="5382">
                  <c:v>89.7</c:v>
                </c:pt>
                <c:pt idx="5383">
                  <c:v>89.716666666666669</c:v>
                </c:pt>
                <c:pt idx="5384">
                  <c:v>89.733333333333334</c:v>
                </c:pt>
                <c:pt idx="5385">
                  <c:v>89.75</c:v>
                </c:pt>
                <c:pt idx="5386">
                  <c:v>89.766666666666666</c:v>
                </c:pt>
                <c:pt idx="5387">
                  <c:v>89.783333333333331</c:v>
                </c:pt>
                <c:pt idx="5388">
                  <c:v>89.8</c:v>
                </c:pt>
                <c:pt idx="5389">
                  <c:v>89.816666666666663</c:v>
                </c:pt>
                <c:pt idx="5390">
                  <c:v>89.833333333333329</c:v>
                </c:pt>
                <c:pt idx="5391">
                  <c:v>89.85</c:v>
                </c:pt>
                <c:pt idx="5392">
                  <c:v>89.86666666666666</c:v>
                </c:pt>
                <c:pt idx="5393">
                  <c:v>89.88333333333334</c:v>
                </c:pt>
                <c:pt idx="5394">
                  <c:v>89.9</c:v>
                </c:pt>
                <c:pt idx="5395">
                  <c:v>89.916666666666671</c:v>
                </c:pt>
                <c:pt idx="5396">
                  <c:v>89.933333333333337</c:v>
                </c:pt>
                <c:pt idx="5397">
                  <c:v>89.95</c:v>
                </c:pt>
                <c:pt idx="5398">
                  <c:v>89.966666666666669</c:v>
                </c:pt>
                <c:pt idx="5399">
                  <c:v>89.983333333333334</c:v>
                </c:pt>
                <c:pt idx="5400">
                  <c:v>90</c:v>
                </c:pt>
                <c:pt idx="5401">
                  <c:v>90.016666666666666</c:v>
                </c:pt>
                <c:pt idx="5402">
                  <c:v>90.033333333333331</c:v>
                </c:pt>
                <c:pt idx="5403">
                  <c:v>90.05</c:v>
                </c:pt>
                <c:pt idx="5404">
                  <c:v>90.066666666666663</c:v>
                </c:pt>
                <c:pt idx="5405">
                  <c:v>90.083333333333329</c:v>
                </c:pt>
                <c:pt idx="5406">
                  <c:v>90.1</c:v>
                </c:pt>
                <c:pt idx="5407">
                  <c:v>90.11666666666666</c:v>
                </c:pt>
                <c:pt idx="5408">
                  <c:v>90.13333333333334</c:v>
                </c:pt>
                <c:pt idx="5409">
                  <c:v>90.15</c:v>
                </c:pt>
                <c:pt idx="5410">
                  <c:v>90.166666666666671</c:v>
                </c:pt>
                <c:pt idx="5411">
                  <c:v>90.183333333333337</c:v>
                </c:pt>
                <c:pt idx="5412">
                  <c:v>90.2</c:v>
                </c:pt>
                <c:pt idx="5413">
                  <c:v>90.216666666666669</c:v>
                </c:pt>
                <c:pt idx="5414">
                  <c:v>90.233333333333334</c:v>
                </c:pt>
                <c:pt idx="5415">
                  <c:v>90.25</c:v>
                </c:pt>
                <c:pt idx="5416">
                  <c:v>90.266666666666666</c:v>
                </c:pt>
                <c:pt idx="5417">
                  <c:v>90.283333333333331</c:v>
                </c:pt>
                <c:pt idx="5418">
                  <c:v>90.3</c:v>
                </c:pt>
                <c:pt idx="5419">
                  <c:v>90.316666666666663</c:v>
                </c:pt>
                <c:pt idx="5420">
                  <c:v>90.333333333333329</c:v>
                </c:pt>
                <c:pt idx="5421">
                  <c:v>90.35</c:v>
                </c:pt>
                <c:pt idx="5422">
                  <c:v>90.36666666666666</c:v>
                </c:pt>
                <c:pt idx="5423">
                  <c:v>90.38333333333334</c:v>
                </c:pt>
                <c:pt idx="5424">
                  <c:v>90.4</c:v>
                </c:pt>
                <c:pt idx="5425">
                  <c:v>90.416666666666671</c:v>
                </c:pt>
                <c:pt idx="5426">
                  <c:v>90.433333333333337</c:v>
                </c:pt>
                <c:pt idx="5427">
                  <c:v>90.45</c:v>
                </c:pt>
                <c:pt idx="5428">
                  <c:v>90.466666666666669</c:v>
                </c:pt>
                <c:pt idx="5429">
                  <c:v>90.483333333333334</c:v>
                </c:pt>
                <c:pt idx="5430">
                  <c:v>90.5</c:v>
                </c:pt>
                <c:pt idx="5431">
                  <c:v>90.516666666666666</c:v>
                </c:pt>
                <c:pt idx="5432">
                  <c:v>90.533333333333331</c:v>
                </c:pt>
                <c:pt idx="5433">
                  <c:v>90.55</c:v>
                </c:pt>
                <c:pt idx="5434">
                  <c:v>90.566666666666663</c:v>
                </c:pt>
                <c:pt idx="5435">
                  <c:v>90.583333333333329</c:v>
                </c:pt>
                <c:pt idx="5436">
                  <c:v>90.6</c:v>
                </c:pt>
                <c:pt idx="5437">
                  <c:v>90.61666666666666</c:v>
                </c:pt>
                <c:pt idx="5438">
                  <c:v>90.63333333333334</c:v>
                </c:pt>
                <c:pt idx="5439">
                  <c:v>90.65</c:v>
                </c:pt>
                <c:pt idx="5440">
                  <c:v>90.666666666666671</c:v>
                </c:pt>
                <c:pt idx="5441">
                  <c:v>90.683333333333337</c:v>
                </c:pt>
                <c:pt idx="5442">
                  <c:v>90.7</c:v>
                </c:pt>
                <c:pt idx="5443">
                  <c:v>90.716666666666669</c:v>
                </c:pt>
                <c:pt idx="5444">
                  <c:v>90.733333333333334</c:v>
                </c:pt>
                <c:pt idx="5445">
                  <c:v>90.75</c:v>
                </c:pt>
                <c:pt idx="5446">
                  <c:v>90.766666666666666</c:v>
                </c:pt>
                <c:pt idx="5447">
                  <c:v>90.783333333333331</c:v>
                </c:pt>
                <c:pt idx="5448">
                  <c:v>90.8</c:v>
                </c:pt>
                <c:pt idx="5449">
                  <c:v>90.816666666666663</c:v>
                </c:pt>
                <c:pt idx="5450">
                  <c:v>90.833333333333329</c:v>
                </c:pt>
                <c:pt idx="5451">
                  <c:v>90.85</c:v>
                </c:pt>
                <c:pt idx="5452">
                  <c:v>90.86666666666666</c:v>
                </c:pt>
                <c:pt idx="5453">
                  <c:v>90.88333333333334</c:v>
                </c:pt>
                <c:pt idx="5454">
                  <c:v>90.9</c:v>
                </c:pt>
                <c:pt idx="5455">
                  <c:v>90.916666666666671</c:v>
                </c:pt>
                <c:pt idx="5456">
                  <c:v>90.933333333333337</c:v>
                </c:pt>
                <c:pt idx="5457">
                  <c:v>90.95</c:v>
                </c:pt>
                <c:pt idx="5458">
                  <c:v>90.966666666666669</c:v>
                </c:pt>
                <c:pt idx="5459">
                  <c:v>90.983333333333334</c:v>
                </c:pt>
                <c:pt idx="5460">
                  <c:v>91</c:v>
                </c:pt>
                <c:pt idx="5461">
                  <c:v>91.016666666666666</c:v>
                </c:pt>
                <c:pt idx="5462">
                  <c:v>91.033333333333331</c:v>
                </c:pt>
                <c:pt idx="5463">
                  <c:v>91.05</c:v>
                </c:pt>
                <c:pt idx="5464">
                  <c:v>91.066666666666663</c:v>
                </c:pt>
                <c:pt idx="5465">
                  <c:v>91.083333333333329</c:v>
                </c:pt>
                <c:pt idx="5466">
                  <c:v>91.1</c:v>
                </c:pt>
                <c:pt idx="5467">
                  <c:v>91.11666666666666</c:v>
                </c:pt>
                <c:pt idx="5468">
                  <c:v>91.13333333333334</c:v>
                </c:pt>
                <c:pt idx="5469">
                  <c:v>91.15</c:v>
                </c:pt>
                <c:pt idx="5470">
                  <c:v>91.166666666666671</c:v>
                </c:pt>
                <c:pt idx="5471">
                  <c:v>91.183333333333337</c:v>
                </c:pt>
                <c:pt idx="5472">
                  <c:v>91.2</c:v>
                </c:pt>
                <c:pt idx="5473">
                  <c:v>91.216666666666669</c:v>
                </c:pt>
                <c:pt idx="5474">
                  <c:v>91.233333333333334</c:v>
                </c:pt>
                <c:pt idx="5475">
                  <c:v>91.25</c:v>
                </c:pt>
                <c:pt idx="5476">
                  <c:v>91.266666666666666</c:v>
                </c:pt>
                <c:pt idx="5477">
                  <c:v>91.283333333333331</c:v>
                </c:pt>
                <c:pt idx="5478">
                  <c:v>91.3</c:v>
                </c:pt>
                <c:pt idx="5479">
                  <c:v>91.316666666666663</c:v>
                </c:pt>
                <c:pt idx="5480">
                  <c:v>91.333333333333329</c:v>
                </c:pt>
                <c:pt idx="5481">
                  <c:v>91.35</c:v>
                </c:pt>
                <c:pt idx="5482">
                  <c:v>91.36666666666666</c:v>
                </c:pt>
                <c:pt idx="5483">
                  <c:v>91.38333333333334</c:v>
                </c:pt>
                <c:pt idx="5484">
                  <c:v>91.4</c:v>
                </c:pt>
                <c:pt idx="5485">
                  <c:v>91.416666666666671</c:v>
                </c:pt>
                <c:pt idx="5486">
                  <c:v>91.433333333333337</c:v>
                </c:pt>
                <c:pt idx="5487">
                  <c:v>91.45</c:v>
                </c:pt>
                <c:pt idx="5488">
                  <c:v>91.466666666666669</c:v>
                </c:pt>
                <c:pt idx="5489">
                  <c:v>91.483333333333334</c:v>
                </c:pt>
                <c:pt idx="5490">
                  <c:v>91.5</c:v>
                </c:pt>
                <c:pt idx="5491">
                  <c:v>91.516666666666666</c:v>
                </c:pt>
                <c:pt idx="5492">
                  <c:v>91.533333333333331</c:v>
                </c:pt>
                <c:pt idx="5493">
                  <c:v>91.55</c:v>
                </c:pt>
                <c:pt idx="5494">
                  <c:v>91.566666666666663</c:v>
                </c:pt>
                <c:pt idx="5495">
                  <c:v>91.583333333333329</c:v>
                </c:pt>
                <c:pt idx="5496">
                  <c:v>91.6</c:v>
                </c:pt>
                <c:pt idx="5497">
                  <c:v>91.61666666666666</c:v>
                </c:pt>
                <c:pt idx="5498">
                  <c:v>91.63333333333334</c:v>
                </c:pt>
                <c:pt idx="5499">
                  <c:v>91.65</c:v>
                </c:pt>
                <c:pt idx="5500">
                  <c:v>91.666666666666671</c:v>
                </c:pt>
                <c:pt idx="5501">
                  <c:v>91.683333333333337</c:v>
                </c:pt>
                <c:pt idx="5502">
                  <c:v>91.7</c:v>
                </c:pt>
                <c:pt idx="5503">
                  <c:v>91.716666666666669</c:v>
                </c:pt>
                <c:pt idx="5504">
                  <c:v>91.733333333333334</c:v>
                </c:pt>
                <c:pt idx="5505">
                  <c:v>91.75</c:v>
                </c:pt>
                <c:pt idx="5506">
                  <c:v>91.766666666666666</c:v>
                </c:pt>
                <c:pt idx="5507">
                  <c:v>91.783333333333331</c:v>
                </c:pt>
                <c:pt idx="5508">
                  <c:v>91.8</c:v>
                </c:pt>
                <c:pt idx="5509">
                  <c:v>91.816666666666663</c:v>
                </c:pt>
                <c:pt idx="5510">
                  <c:v>91.833333333333329</c:v>
                </c:pt>
                <c:pt idx="5511">
                  <c:v>91.85</c:v>
                </c:pt>
                <c:pt idx="5512">
                  <c:v>91.86666666666666</c:v>
                </c:pt>
                <c:pt idx="5513">
                  <c:v>91.88333333333334</c:v>
                </c:pt>
                <c:pt idx="5514">
                  <c:v>91.9</c:v>
                </c:pt>
                <c:pt idx="5515">
                  <c:v>91.916666666666671</c:v>
                </c:pt>
                <c:pt idx="5516">
                  <c:v>91.933333333333337</c:v>
                </c:pt>
                <c:pt idx="5517">
                  <c:v>91.95</c:v>
                </c:pt>
                <c:pt idx="5518">
                  <c:v>91.966666666666669</c:v>
                </c:pt>
                <c:pt idx="5519">
                  <c:v>91.983333333333334</c:v>
                </c:pt>
                <c:pt idx="5520">
                  <c:v>92</c:v>
                </c:pt>
                <c:pt idx="5521">
                  <c:v>92.016666666666666</c:v>
                </c:pt>
                <c:pt idx="5522">
                  <c:v>92.033333333333331</c:v>
                </c:pt>
                <c:pt idx="5523">
                  <c:v>92.05</c:v>
                </c:pt>
                <c:pt idx="5524">
                  <c:v>92.066666666666663</c:v>
                </c:pt>
                <c:pt idx="5525">
                  <c:v>92.083333333333329</c:v>
                </c:pt>
                <c:pt idx="5526">
                  <c:v>92.1</c:v>
                </c:pt>
                <c:pt idx="5527">
                  <c:v>92.11666666666666</c:v>
                </c:pt>
                <c:pt idx="5528">
                  <c:v>92.13333333333334</c:v>
                </c:pt>
                <c:pt idx="5529">
                  <c:v>92.15</c:v>
                </c:pt>
                <c:pt idx="5530">
                  <c:v>92.166666666666671</c:v>
                </c:pt>
                <c:pt idx="5531">
                  <c:v>92.183333333333337</c:v>
                </c:pt>
                <c:pt idx="5532">
                  <c:v>92.2</c:v>
                </c:pt>
                <c:pt idx="5533">
                  <c:v>92.216666666666669</c:v>
                </c:pt>
                <c:pt idx="5534">
                  <c:v>92.233333333333334</c:v>
                </c:pt>
                <c:pt idx="5535">
                  <c:v>92.25</c:v>
                </c:pt>
                <c:pt idx="5536">
                  <c:v>92.266666666666666</c:v>
                </c:pt>
                <c:pt idx="5537">
                  <c:v>92.283333333333331</c:v>
                </c:pt>
                <c:pt idx="5538">
                  <c:v>92.3</c:v>
                </c:pt>
                <c:pt idx="5539">
                  <c:v>92.316666666666663</c:v>
                </c:pt>
                <c:pt idx="5540">
                  <c:v>92.333333333333329</c:v>
                </c:pt>
                <c:pt idx="5541">
                  <c:v>92.35</c:v>
                </c:pt>
                <c:pt idx="5542">
                  <c:v>92.36666666666666</c:v>
                </c:pt>
                <c:pt idx="5543">
                  <c:v>92.38333333333334</c:v>
                </c:pt>
                <c:pt idx="5544">
                  <c:v>92.4</c:v>
                </c:pt>
                <c:pt idx="5545">
                  <c:v>92.416666666666671</c:v>
                </c:pt>
                <c:pt idx="5546">
                  <c:v>92.433333333333337</c:v>
                </c:pt>
                <c:pt idx="5547">
                  <c:v>92.45</c:v>
                </c:pt>
                <c:pt idx="5548">
                  <c:v>92.466666666666669</c:v>
                </c:pt>
                <c:pt idx="5549">
                  <c:v>92.483333333333334</c:v>
                </c:pt>
                <c:pt idx="5550">
                  <c:v>92.5</c:v>
                </c:pt>
                <c:pt idx="5551">
                  <c:v>92.516666666666666</c:v>
                </c:pt>
                <c:pt idx="5552">
                  <c:v>92.533333333333331</c:v>
                </c:pt>
                <c:pt idx="5553">
                  <c:v>92.55</c:v>
                </c:pt>
                <c:pt idx="5554">
                  <c:v>92.566666666666663</c:v>
                </c:pt>
                <c:pt idx="5555">
                  <c:v>92.583333333333329</c:v>
                </c:pt>
                <c:pt idx="5556">
                  <c:v>92.6</c:v>
                </c:pt>
                <c:pt idx="5557">
                  <c:v>92.61666666666666</c:v>
                </c:pt>
                <c:pt idx="5558">
                  <c:v>92.63333333333334</c:v>
                </c:pt>
                <c:pt idx="5559">
                  <c:v>92.65</c:v>
                </c:pt>
                <c:pt idx="5560">
                  <c:v>92.666666666666671</c:v>
                </c:pt>
                <c:pt idx="5561">
                  <c:v>92.683333333333337</c:v>
                </c:pt>
                <c:pt idx="5562">
                  <c:v>92.7</c:v>
                </c:pt>
                <c:pt idx="5563">
                  <c:v>92.716666666666669</c:v>
                </c:pt>
                <c:pt idx="5564">
                  <c:v>92.733333333333334</c:v>
                </c:pt>
                <c:pt idx="5565">
                  <c:v>92.75</c:v>
                </c:pt>
                <c:pt idx="5566">
                  <c:v>92.766666666666666</c:v>
                </c:pt>
                <c:pt idx="5567">
                  <c:v>92.783333333333331</c:v>
                </c:pt>
                <c:pt idx="5568">
                  <c:v>92.8</c:v>
                </c:pt>
                <c:pt idx="5569">
                  <c:v>92.816666666666663</c:v>
                </c:pt>
                <c:pt idx="5570">
                  <c:v>92.833333333333329</c:v>
                </c:pt>
                <c:pt idx="5571">
                  <c:v>92.85</c:v>
                </c:pt>
                <c:pt idx="5572">
                  <c:v>92.86666666666666</c:v>
                </c:pt>
                <c:pt idx="5573">
                  <c:v>92.88333333333334</c:v>
                </c:pt>
                <c:pt idx="5574">
                  <c:v>92.9</c:v>
                </c:pt>
                <c:pt idx="5575">
                  <c:v>92.916666666666671</c:v>
                </c:pt>
                <c:pt idx="5576">
                  <c:v>92.933333333333337</c:v>
                </c:pt>
                <c:pt idx="5577">
                  <c:v>92.95</c:v>
                </c:pt>
                <c:pt idx="5578">
                  <c:v>92.966666666666669</c:v>
                </c:pt>
                <c:pt idx="5579">
                  <c:v>92.983333333333334</c:v>
                </c:pt>
                <c:pt idx="5580">
                  <c:v>93</c:v>
                </c:pt>
                <c:pt idx="5581">
                  <c:v>93.016666666666666</c:v>
                </c:pt>
                <c:pt idx="5582">
                  <c:v>93.033333333333331</c:v>
                </c:pt>
                <c:pt idx="5583">
                  <c:v>93.05</c:v>
                </c:pt>
                <c:pt idx="5584">
                  <c:v>93.066666666666663</c:v>
                </c:pt>
                <c:pt idx="5585">
                  <c:v>93.083333333333329</c:v>
                </c:pt>
                <c:pt idx="5586">
                  <c:v>93.1</c:v>
                </c:pt>
                <c:pt idx="5587">
                  <c:v>93.11666666666666</c:v>
                </c:pt>
                <c:pt idx="5588">
                  <c:v>93.13333333333334</c:v>
                </c:pt>
                <c:pt idx="5589">
                  <c:v>93.15</c:v>
                </c:pt>
                <c:pt idx="5590">
                  <c:v>93.166666666666671</c:v>
                </c:pt>
                <c:pt idx="5591">
                  <c:v>93.183333333333337</c:v>
                </c:pt>
                <c:pt idx="5592">
                  <c:v>93.2</c:v>
                </c:pt>
                <c:pt idx="5593">
                  <c:v>93.216666666666669</c:v>
                </c:pt>
                <c:pt idx="5594">
                  <c:v>93.233333333333334</c:v>
                </c:pt>
                <c:pt idx="5595">
                  <c:v>93.25</c:v>
                </c:pt>
                <c:pt idx="5596">
                  <c:v>93.266666666666666</c:v>
                </c:pt>
                <c:pt idx="5597">
                  <c:v>93.283333333333331</c:v>
                </c:pt>
                <c:pt idx="5598">
                  <c:v>93.3</c:v>
                </c:pt>
                <c:pt idx="5599">
                  <c:v>93.316666666666663</c:v>
                </c:pt>
                <c:pt idx="5600">
                  <c:v>93.333333333333329</c:v>
                </c:pt>
                <c:pt idx="5601">
                  <c:v>93.35</c:v>
                </c:pt>
                <c:pt idx="5602">
                  <c:v>93.36666666666666</c:v>
                </c:pt>
                <c:pt idx="5603">
                  <c:v>93.38333333333334</c:v>
                </c:pt>
                <c:pt idx="5604">
                  <c:v>93.4</c:v>
                </c:pt>
                <c:pt idx="5605">
                  <c:v>93.416666666666671</c:v>
                </c:pt>
                <c:pt idx="5606">
                  <c:v>93.433333333333337</c:v>
                </c:pt>
                <c:pt idx="5607">
                  <c:v>93.45</c:v>
                </c:pt>
                <c:pt idx="5608">
                  <c:v>93.466666666666669</c:v>
                </c:pt>
                <c:pt idx="5609">
                  <c:v>93.483333333333334</c:v>
                </c:pt>
                <c:pt idx="5610">
                  <c:v>93.5</c:v>
                </c:pt>
                <c:pt idx="5611">
                  <c:v>93.516666666666666</c:v>
                </c:pt>
                <c:pt idx="5612">
                  <c:v>93.533333333333331</c:v>
                </c:pt>
                <c:pt idx="5613">
                  <c:v>93.55</c:v>
                </c:pt>
                <c:pt idx="5614">
                  <c:v>93.566666666666663</c:v>
                </c:pt>
                <c:pt idx="5615">
                  <c:v>93.583333333333329</c:v>
                </c:pt>
                <c:pt idx="5616">
                  <c:v>93.6</c:v>
                </c:pt>
                <c:pt idx="5617">
                  <c:v>93.61666666666666</c:v>
                </c:pt>
                <c:pt idx="5618">
                  <c:v>93.63333333333334</c:v>
                </c:pt>
                <c:pt idx="5619">
                  <c:v>93.65</c:v>
                </c:pt>
                <c:pt idx="5620">
                  <c:v>93.666666666666671</c:v>
                </c:pt>
                <c:pt idx="5621">
                  <c:v>93.683333333333337</c:v>
                </c:pt>
                <c:pt idx="5622">
                  <c:v>93.7</c:v>
                </c:pt>
                <c:pt idx="5623">
                  <c:v>93.716666666666669</c:v>
                </c:pt>
                <c:pt idx="5624">
                  <c:v>93.733333333333334</c:v>
                </c:pt>
                <c:pt idx="5625">
                  <c:v>93.75</c:v>
                </c:pt>
                <c:pt idx="5626">
                  <c:v>93.766666666666666</c:v>
                </c:pt>
                <c:pt idx="5627">
                  <c:v>93.783333333333331</c:v>
                </c:pt>
                <c:pt idx="5628">
                  <c:v>93.8</c:v>
                </c:pt>
                <c:pt idx="5629">
                  <c:v>93.816666666666663</c:v>
                </c:pt>
                <c:pt idx="5630">
                  <c:v>93.833333333333329</c:v>
                </c:pt>
                <c:pt idx="5631">
                  <c:v>93.85</c:v>
                </c:pt>
                <c:pt idx="5632">
                  <c:v>93.86666666666666</c:v>
                </c:pt>
                <c:pt idx="5633">
                  <c:v>93.88333333333334</c:v>
                </c:pt>
                <c:pt idx="5634">
                  <c:v>93.9</c:v>
                </c:pt>
                <c:pt idx="5635">
                  <c:v>93.916666666666671</c:v>
                </c:pt>
                <c:pt idx="5636">
                  <c:v>93.933333333333337</c:v>
                </c:pt>
                <c:pt idx="5637">
                  <c:v>93.95</c:v>
                </c:pt>
                <c:pt idx="5638">
                  <c:v>93.966666666666669</c:v>
                </c:pt>
                <c:pt idx="5639">
                  <c:v>93.983333333333334</c:v>
                </c:pt>
                <c:pt idx="5640">
                  <c:v>94</c:v>
                </c:pt>
                <c:pt idx="5641">
                  <c:v>94.016666666666666</c:v>
                </c:pt>
                <c:pt idx="5642">
                  <c:v>94.033333333333331</c:v>
                </c:pt>
                <c:pt idx="5643">
                  <c:v>94.05</c:v>
                </c:pt>
                <c:pt idx="5644">
                  <c:v>94.066666666666663</c:v>
                </c:pt>
                <c:pt idx="5645">
                  <c:v>94.083333333333329</c:v>
                </c:pt>
                <c:pt idx="5646">
                  <c:v>94.1</c:v>
                </c:pt>
                <c:pt idx="5647">
                  <c:v>94.11666666666666</c:v>
                </c:pt>
                <c:pt idx="5648">
                  <c:v>94.13333333333334</c:v>
                </c:pt>
                <c:pt idx="5649">
                  <c:v>94.15</c:v>
                </c:pt>
                <c:pt idx="5650">
                  <c:v>94.166666666666671</c:v>
                </c:pt>
                <c:pt idx="5651">
                  <c:v>94.183333333333337</c:v>
                </c:pt>
                <c:pt idx="5652">
                  <c:v>94.2</c:v>
                </c:pt>
                <c:pt idx="5653">
                  <c:v>94.216666666666669</c:v>
                </c:pt>
                <c:pt idx="5654">
                  <c:v>94.233333333333334</c:v>
                </c:pt>
                <c:pt idx="5655">
                  <c:v>94.25</c:v>
                </c:pt>
                <c:pt idx="5656">
                  <c:v>94.266666666666666</c:v>
                </c:pt>
                <c:pt idx="5657">
                  <c:v>94.283333333333331</c:v>
                </c:pt>
                <c:pt idx="5658">
                  <c:v>94.3</c:v>
                </c:pt>
                <c:pt idx="5659">
                  <c:v>94.316666666666663</c:v>
                </c:pt>
                <c:pt idx="5660">
                  <c:v>94.333333333333329</c:v>
                </c:pt>
                <c:pt idx="5661">
                  <c:v>94.35</c:v>
                </c:pt>
                <c:pt idx="5662">
                  <c:v>94.36666666666666</c:v>
                </c:pt>
                <c:pt idx="5663">
                  <c:v>94.38333333333334</c:v>
                </c:pt>
                <c:pt idx="5664">
                  <c:v>94.4</c:v>
                </c:pt>
                <c:pt idx="5665">
                  <c:v>94.416666666666671</c:v>
                </c:pt>
                <c:pt idx="5666">
                  <c:v>94.433333333333337</c:v>
                </c:pt>
                <c:pt idx="5667">
                  <c:v>94.45</c:v>
                </c:pt>
                <c:pt idx="5668">
                  <c:v>94.466666666666669</c:v>
                </c:pt>
                <c:pt idx="5669">
                  <c:v>94.483333333333334</c:v>
                </c:pt>
                <c:pt idx="5670">
                  <c:v>94.5</c:v>
                </c:pt>
                <c:pt idx="5671">
                  <c:v>94.516666666666666</c:v>
                </c:pt>
                <c:pt idx="5672">
                  <c:v>94.533333333333331</c:v>
                </c:pt>
                <c:pt idx="5673">
                  <c:v>94.55</c:v>
                </c:pt>
                <c:pt idx="5674">
                  <c:v>94.566666666666663</c:v>
                </c:pt>
                <c:pt idx="5675">
                  <c:v>94.583333333333329</c:v>
                </c:pt>
                <c:pt idx="5676">
                  <c:v>94.6</c:v>
                </c:pt>
                <c:pt idx="5677">
                  <c:v>94.61666666666666</c:v>
                </c:pt>
                <c:pt idx="5678">
                  <c:v>94.63333333333334</c:v>
                </c:pt>
                <c:pt idx="5679">
                  <c:v>94.65</c:v>
                </c:pt>
                <c:pt idx="5680">
                  <c:v>94.666666666666671</c:v>
                </c:pt>
                <c:pt idx="5681">
                  <c:v>94.683333333333337</c:v>
                </c:pt>
                <c:pt idx="5682">
                  <c:v>94.7</c:v>
                </c:pt>
                <c:pt idx="5683">
                  <c:v>94.716666666666669</c:v>
                </c:pt>
                <c:pt idx="5684">
                  <c:v>94.733333333333334</c:v>
                </c:pt>
                <c:pt idx="5685">
                  <c:v>94.75</c:v>
                </c:pt>
                <c:pt idx="5686">
                  <c:v>94.766666666666666</c:v>
                </c:pt>
                <c:pt idx="5687">
                  <c:v>94.783333333333331</c:v>
                </c:pt>
                <c:pt idx="5688">
                  <c:v>94.8</c:v>
                </c:pt>
                <c:pt idx="5689">
                  <c:v>94.816666666666663</c:v>
                </c:pt>
                <c:pt idx="5690">
                  <c:v>94.833333333333329</c:v>
                </c:pt>
                <c:pt idx="5691">
                  <c:v>94.85</c:v>
                </c:pt>
                <c:pt idx="5692">
                  <c:v>94.86666666666666</c:v>
                </c:pt>
                <c:pt idx="5693">
                  <c:v>94.88333333333334</c:v>
                </c:pt>
                <c:pt idx="5694">
                  <c:v>94.9</c:v>
                </c:pt>
                <c:pt idx="5695">
                  <c:v>94.916666666666671</c:v>
                </c:pt>
                <c:pt idx="5696">
                  <c:v>94.933333333333337</c:v>
                </c:pt>
                <c:pt idx="5697">
                  <c:v>94.95</c:v>
                </c:pt>
                <c:pt idx="5698">
                  <c:v>94.966666666666669</c:v>
                </c:pt>
                <c:pt idx="5699">
                  <c:v>94.983333333333334</c:v>
                </c:pt>
                <c:pt idx="5700">
                  <c:v>95</c:v>
                </c:pt>
                <c:pt idx="5701">
                  <c:v>95.016666666666666</c:v>
                </c:pt>
                <c:pt idx="5702">
                  <c:v>95.033333333333331</c:v>
                </c:pt>
                <c:pt idx="5703">
                  <c:v>95.05</c:v>
                </c:pt>
                <c:pt idx="5704">
                  <c:v>95.066666666666663</c:v>
                </c:pt>
                <c:pt idx="5705">
                  <c:v>95.083333333333329</c:v>
                </c:pt>
                <c:pt idx="5706">
                  <c:v>95.1</c:v>
                </c:pt>
                <c:pt idx="5707">
                  <c:v>95.11666666666666</c:v>
                </c:pt>
                <c:pt idx="5708">
                  <c:v>95.13333333333334</c:v>
                </c:pt>
                <c:pt idx="5709">
                  <c:v>95.15</c:v>
                </c:pt>
                <c:pt idx="5710">
                  <c:v>95.166666666666671</c:v>
                </c:pt>
                <c:pt idx="5711">
                  <c:v>95.183333333333337</c:v>
                </c:pt>
                <c:pt idx="5712">
                  <c:v>95.2</c:v>
                </c:pt>
                <c:pt idx="5713">
                  <c:v>95.216666666666669</c:v>
                </c:pt>
                <c:pt idx="5714">
                  <c:v>95.233333333333334</c:v>
                </c:pt>
                <c:pt idx="5715">
                  <c:v>95.25</c:v>
                </c:pt>
                <c:pt idx="5716">
                  <c:v>95.266666666666666</c:v>
                </c:pt>
                <c:pt idx="5717">
                  <c:v>95.283333333333331</c:v>
                </c:pt>
                <c:pt idx="5718">
                  <c:v>95.3</c:v>
                </c:pt>
                <c:pt idx="5719">
                  <c:v>95.316666666666663</c:v>
                </c:pt>
                <c:pt idx="5720">
                  <c:v>95.333333333333329</c:v>
                </c:pt>
                <c:pt idx="5721">
                  <c:v>95.35</c:v>
                </c:pt>
                <c:pt idx="5722">
                  <c:v>95.36666666666666</c:v>
                </c:pt>
                <c:pt idx="5723">
                  <c:v>95.38333333333334</c:v>
                </c:pt>
                <c:pt idx="5724">
                  <c:v>95.4</c:v>
                </c:pt>
                <c:pt idx="5725">
                  <c:v>95.416666666666671</c:v>
                </c:pt>
                <c:pt idx="5726">
                  <c:v>95.433333333333337</c:v>
                </c:pt>
                <c:pt idx="5727">
                  <c:v>95.45</c:v>
                </c:pt>
                <c:pt idx="5728">
                  <c:v>95.466666666666669</c:v>
                </c:pt>
                <c:pt idx="5729">
                  <c:v>95.483333333333334</c:v>
                </c:pt>
                <c:pt idx="5730">
                  <c:v>95.5</c:v>
                </c:pt>
                <c:pt idx="5731">
                  <c:v>95.516666666666666</c:v>
                </c:pt>
                <c:pt idx="5732">
                  <c:v>95.533333333333331</c:v>
                </c:pt>
                <c:pt idx="5733">
                  <c:v>95.55</c:v>
                </c:pt>
                <c:pt idx="5734">
                  <c:v>95.566666666666663</c:v>
                </c:pt>
                <c:pt idx="5735">
                  <c:v>95.583333333333329</c:v>
                </c:pt>
                <c:pt idx="5736">
                  <c:v>95.6</c:v>
                </c:pt>
                <c:pt idx="5737">
                  <c:v>95.61666666666666</c:v>
                </c:pt>
                <c:pt idx="5738">
                  <c:v>95.63333333333334</c:v>
                </c:pt>
                <c:pt idx="5739">
                  <c:v>95.65</c:v>
                </c:pt>
                <c:pt idx="5740">
                  <c:v>95.666666666666671</c:v>
                </c:pt>
                <c:pt idx="5741">
                  <c:v>95.683333333333337</c:v>
                </c:pt>
                <c:pt idx="5742">
                  <c:v>95.7</c:v>
                </c:pt>
                <c:pt idx="5743">
                  <c:v>95.716666666666669</c:v>
                </c:pt>
                <c:pt idx="5744">
                  <c:v>95.733333333333334</c:v>
                </c:pt>
                <c:pt idx="5745">
                  <c:v>95.75</c:v>
                </c:pt>
                <c:pt idx="5746">
                  <c:v>95.766666666666666</c:v>
                </c:pt>
                <c:pt idx="5747">
                  <c:v>95.783333333333331</c:v>
                </c:pt>
                <c:pt idx="5748">
                  <c:v>95.8</c:v>
                </c:pt>
                <c:pt idx="5749">
                  <c:v>95.816666666666663</c:v>
                </c:pt>
                <c:pt idx="5750">
                  <c:v>95.833333333333329</c:v>
                </c:pt>
                <c:pt idx="5751">
                  <c:v>95.85</c:v>
                </c:pt>
                <c:pt idx="5752">
                  <c:v>95.86666666666666</c:v>
                </c:pt>
                <c:pt idx="5753">
                  <c:v>95.88333333333334</c:v>
                </c:pt>
                <c:pt idx="5754">
                  <c:v>95.9</c:v>
                </c:pt>
                <c:pt idx="5755">
                  <c:v>95.916666666666671</c:v>
                </c:pt>
                <c:pt idx="5756">
                  <c:v>95.933333333333337</c:v>
                </c:pt>
                <c:pt idx="5757">
                  <c:v>95.95</c:v>
                </c:pt>
                <c:pt idx="5758">
                  <c:v>95.966666666666669</c:v>
                </c:pt>
                <c:pt idx="5759">
                  <c:v>95.983333333333334</c:v>
                </c:pt>
                <c:pt idx="5760">
                  <c:v>96</c:v>
                </c:pt>
                <c:pt idx="5761">
                  <c:v>96.016666666666666</c:v>
                </c:pt>
                <c:pt idx="5762">
                  <c:v>96.033333333333331</c:v>
                </c:pt>
                <c:pt idx="5763">
                  <c:v>96.05</c:v>
                </c:pt>
                <c:pt idx="5764">
                  <c:v>96.066666666666663</c:v>
                </c:pt>
                <c:pt idx="5765">
                  <c:v>96.083333333333329</c:v>
                </c:pt>
                <c:pt idx="5766">
                  <c:v>96.1</c:v>
                </c:pt>
                <c:pt idx="5767">
                  <c:v>96.11666666666666</c:v>
                </c:pt>
                <c:pt idx="5768">
                  <c:v>96.13333333333334</c:v>
                </c:pt>
                <c:pt idx="5769">
                  <c:v>96.15</c:v>
                </c:pt>
                <c:pt idx="5770">
                  <c:v>96.166666666666671</c:v>
                </c:pt>
                <c:pt idx="5771">
                  <c:v>96.183333333333337</c:v>
                </c:pt>
                <c:pt idx="5772">
                  <c:v>96.2</c:v>
                </c:pt>
                <c:pt idx="5773">
                  <c:v>96.216666666666669</c:v>
                </c:pt>
                <c:pt idx="5774">
                  <c:v>96.233333333333334</c:v>
                </c:pt>
                <c:pt idx="5775">
                  <c:v>96.25</c:v>
                </c:pt>
                <c:pt idx="5776">
                  <c:v>96.266666666666666</c:v>
                </c:pt>
                <c:pt idx="5777">
                  <c:v>96.283333333333331</c:v>
                </c:pt>
                <c:pt idx="5778">
                  <c:v>96.3</c:v>
                </c:pt>
                <c:pt idx="5779">
                  <c:v>96.316666666666663</c:v>
                </c:pt>
                <c:pt idx="5780">
                  <c:v>96.333333333333329</c:v>
                </c:pt>
                <c:pt idx="5781">
                  <c:v>96.35</c:v>
                </c:pt>
                <c:pt idx="5782">
                  <c:v>96.36666666666666</c:v>
                </c:pt>
                <c:pt idx="5783">
                  <c:v>96.38333333333334</c:v>
                </c:pt>
                <c:pt idx="5784">
                  <c:v>96.4</c:v>
                </c:pt>
                <c:pt idx="5785">
                  <c:v>96.416666666666671</c:v>
                </c:pt>
                <c:pt idx="5786">
                  <c:v>96.433333333333337</c:v>
                </c:pt>
                <c:pt idx="5787">
                  <c:v>96.45</c:v>
                </c:pt>
                <c:pt idx="5788">
                  <c:v>96.466666666666669</c:v>
                </c:pt>
                <c:pt idx="5789">
                  <c:v>96.483333333333334</c:v>
                </c:pt>
                <c:pt idx="5790">
                  <c:v>96.5</c:v>
                </c:pt>
                <c:pt idx="5791">
                  <c:v>96.516666666666666</c:v>
                </c:pt>
                <c:pt idx="5792">
                  <c:v>96.533333333333331</c:v>
                </c:pt>
                <c:pt idx="5793">
                  <c:v>96.55</c:v>
                </c:pt>
                <c:pt idx="5794">
                  <c:v>96.566666666666663</c:v>
                </c:pt>
                <c:pt idx="5795">
                  <c:v>96.583333333333329</c:v>
                </c:pt>
                <c:pt idx="5796">
                  <c:v>96.6</c:v>
                </c:pt>
                <c:pt idx="5797">
                  <c:v>96.61666666666666</c:v>
                </c:pt>
                <c:pt idx="5798">
                  <c:v>96.63333333333334</c:v>
                </c:pt>
                <c:pt idx="5799">
                  <c:v>96.65</c:v>
                </c:pt>
                <c:pt idx="5800">
                  <c:v>96.666666666666671</c:v>
                </c:pt>
                <c:pt idx="5801">
                  <c:v>96.683333333333337</c:v>
                </c:pt>
                <c:pt idx="5802">
                  <c:v>96.7</c:v>
                </c:pt>
                <c:pt idx="5803">
                  <c:v>96.716666666666669</c:v>
                </c:pt>
                <c:pt idx="5804">
                  <c:v>96.733333333333334</c:v>
                </c:pt>
                <c:pt idx="5805">
                  <c:v>96.75</c:v>
                </c:pt>
                <c:pt idx="5806">
                  <c:v>96.766666666666666</c:v>
                </c:pt>
                <c:pt idx="5807">
                  <c:v>96.783333333333331</c:v>
                </c:pt>
                <c:pt idx="5808">
                  <c:v>96.8</c:v>
                </c:pt>
                <c:pt idx="5809">
                  <c:v>96.816666666666663</c:v>
                </c:pt>
                <c:pt idx="5810">
                  <c:v>96.833333333333329</c:v>
                </c:pt>
                <c:pt idx="5811">
                  <c:v>96.85</c:v>
                </c:pt>
                <c:pt idx="5812">
                  <c:v>96.86666666666666</c:v>
                </c:pt>
                <c:pt idx="5813">
                  <c:v>96.88333333333334</c:v>
                </c:pt>
                <c:pt idx="5814">
                  <c:v>96.9</c:v>
                </c:pt>
                <c:pt idx="5815">
                  <c:v>96.916666666666671</c:v>
                </c:pt>
                <c:pt idx="5816">
                  <c:v>96.933333333333337</c:v>
                </c:pt>
                <c:pt idx="5817">
                  <c:v>96.95</c:v>
                </c:pt>
                <c:pt idx="5818">
                  <c:v>96.966666666666669</c:v>
                </c:pt>
                <c:pt idx="5819">
                  <c:v>96.983333333333334</c:v>
                </c:pt>
                <c:pt idx="5820">
                  <c:v>97</c:v>
                </c:pt>
                <c:pt idx="5821">
                  <c:v>97.016666666666666</c:v>
                </c:pt>
                <c:pt idx="5822">
                  <c:v>97.033333333333331</c:v>
                </c:pt>
                <c:pt idx="5823">
                  <c:v>97.05</c:v>
                </c:pt>
                <c:pt idx="5824">
                  <c:v>97.066666666666663</c:v>
                </c:pt>
                <c:pt idx="5825">
                  <c:v>97.083333333333329</c:v>
                </c:pt>
                <c:pt idx="5826">
                  <c:v>97.1</c:v>
                </c:pt>
                <c:pt idx="5827">
                  <c:v>97.11666666666666</c:v>
                </c:pt>
                <c:pt idx="5828">
                  <c:v>97.13333333333334</c:v>
                </c:pt>
                <c:pt idx="5829">
                  <c:v>97.15</c:v>
                </c:pt>
                <c:pt idx="5830">
                  <c:v>97.166666666666671</c:v>
                </c:pt>
                <c:pt idx="5831">
                  <c:v>97.183333333333337</c:v>
                </c:pt>
                <c:pt idx="5832">
                  <c:v>97.2</c:v>
                </c:pt>
                <c:pt idx="5833">
                  <c:v>97.216666666666669</c:v>
                </c:pt>
                <c:pt idx="5834">
                  <c:v>97.233333333333334</c:v>
                </c:pt>
                <c:pt idx="5835">
                  <c:v>97.25</c:v>
                </c:pt>
                <c:pt idx="5836">
                  <c:v>97.266666666666666</c:v>
                </c:pt>
                <c:pt idx="5837">
                  <c:v>97.283333333333331</c:v>
                </c:pt>
                <c:pt idx="5838">
                  <c:v>97.3</c:v>
                </c:pt>
                <c:pt idx="5839">
                  <c:v>97.316666666666663</c:v>
                </c:pt>
                <c:pt idx="5840">
                  <c:v>97.333333333333329</c:v>
                </c:pt>
                <c:pt idx="5841">
                  <c:v>97.35</c:v>
                </c:pt>
                <c:pt idx="5842">
                  <c:v>97.36666666666666</c:v>
                </c:pt>
                <c:pt idx="5843">
                  <c:v>97.38333333333334</c:v>
                </c:pt>
                <c:pt idx="5844">
                  <c:v>97.4</c:v>
                </c:pt>
                <c:pt idx="5845">
                  <c:v>97.416666666666671</c:v>
                </c:pt>
                <c:pt idx="5846">
                  <c:v>97.433333333333337</c:v>
                </c:pt>
                <c:pt idx="5847">
                  <c:v>97.45</c:v>
                </c:pt>
                <c:pt idx="5848">
                  <c:v>97.466666666666669</c:v>
                </c:pt>
                <c:pt idx="5849">
                  <c:v>97.483333333333334</c:v>
                </c:pt>
                <c:pt idx="5850">
                  <c:v>97.5</c:v>
                </c:pt>
                <c:pt idx="5851">
                  <c:v>97.516666666666666</c:v>
                </c:pt>
                <c:pt idx="5852">
                  <c:v>97.533333333333331</c:v>
                </c:pt>
                <c:pt idx="5853">
                  <c:v>97.55</c:v>
                </c:pt>
                <c:pt idx="5854">
                  <c:v>97.566666666666663</c:v>
                </c:pt>
                <c:pt idx="5855">
                  <c:v>97.583333333333329</c:v>
                </c:pt>
                <c:pt idx="5856">
                  <c:v>97.6</c:v>
                </c:pt>
                <c:pt idx="5857">
                  <c:v>97.61666666666666</c:v>
                </c:pt>
                <c:pt idx="5858">
                  <c:v>97.63333333333334</c:v>
                </c:pt>
                <c:pt idx="5859">
                  <c:v>97.65</c:v>
                </c:pt>
                <c:pt idx="5860">
                  <c:v>97.666666666666671</c:v>
                </c:pt>
                <c:pt idx="5861">
                  <c:v>97.683333333333337</c:v>
                </c:pt>
                <c:pt idx="5862">
                  <c:v>97.7</c:v>
                </c:pt>
                <c:pt idx="5863">
                  <c:v>97.716666666666669</c:v>
                </c:pt>
                <c:pt idx="5864">
                  <c:v>97.733333333333334</c:v>
                </c:pt>
                <c:pt idx="5865">
                  <c:v>97.75</c:v>
                </c:pt>
                <c:pt idx="5866">
                  <c:v>97.766666666666666</c:v>
                </c:pt>
                <c:pt idx="5867">
                  <c:v>97.783333333333331</c:v>
                </c:pt>
                <c:pt idx="5868">
                  <c:v>97.8</c:v>
                </c:pt>
                <c:pt idx="5869">
                  <c:v>97.816666666666663</c:v>
                </c:pt>
                <c:pt idx="5870">
                  <c:v>97.833333333333329</c:v>
                </c:pt>
                <c:pt idx="5871">
                  <c:v>97.85</c:v>
                </c:pt>
                <c:pt idx="5872">
                  <c:v>97.86666666666666</c:v>
                </c:pt>
                <c:pt idx="5873">
                  <c:v>97.88333333333334</c:v>
                </c:pt>
                <c:pt idx="5874">
                  <c:v>97.9</c:v>
                </c:pt>
                <c:pt idx="5875">
                  <c:v>97.916666666666671</c:v>
                </c:pt>
                <c:pt idx="5876">
                  <c:v>97.933333333333337</c:v>
                </c:pt>
                <c:pt idx="5877">
                  <c:v>97.95</c:v>
                </c:pt>
                <c:pt idx="5878">
                  <c:v>97.966666666666669</c:v>
                </c:pt>
                <c:pt idx="5879">
                  <c:v>97.983333333333334</c:v>
                </c:pt>
                <c:pt idx="5880">
                  <c:v>98</c:v>
                </c:pt>
                <c:pt idx="5881">
                  <c:v>98.016666666666666</c:v>
                </c:pt>
                <c:pt idx="5882">
                  <c:v>98.033333333333331</c:v>
                </c:pt>
                <c:pt idx="5883">
                  <c:v>98.05</c:v>
                </c:pt>
                <c:pt idx="5884">
                  <c:v>98.066666666666663</c:v>
                </c:pt>
                <c:pt idx="5885">
                  <c:v>98.083333333333329</c:v>
                </c:pt>
                <c:pt idx="5886">
                  <c:v>98.1</c:v>
                </c:pt>
                <c:pt idx="5887">
                  <c:v>98.11666666666666</c:v>
                </c:pt>
                <c:pt idx="5888">
                  <c:v>98.13333333333334</c:v>
                </c:pt>
                <c:pt idx="5889">
                  <c:v>98.15</c:v>
                </c:pt>
                <c:pt idx="5890">
                  <c:v>98.166666666666671</c:v>
                </c:pt>
                <c:pt idx="5891">
                  <c:v>98.183333333333337</c:v>
                </c:pt>
                <c:pt idx="5892">
                  <c:v>98.2</c:v>
                </c:pt>
                <c:pt idx="5893">
                  <c:v>98.216666666666669</c:v>
                </c:pt>
                <c:pt idx="5894">
                  <c:v>98.233333333333334</c:v>
                </c:pt>
                <c:pt idx="5895">
                  <c:v>98.25</c:v>
                </c:pt>
                <c:pt idx="5896">
                  <c:v>98.266666666666666</c:v>
                </c:pt>
                <c:pt idx="5897">
                  <c:v>98.283333333333331</c:v>
                </c:pt>
                <c:pt idx="5898">
                  <c:v>98.3</c:v>
                </c:pt>
                <c:pt idx="5899">
                  <c:v>98.316666666666663</c:v>
                </c:pt>
                <c:pt idx="5900">
                  <c:v>98.333333333333329</c:v>
                </c:pt>
                <c:pt idx="5901">
                  <c:v>98.35</c:v>
                </c:pt>
                <c:pt idx="5902">
                  <c:v>98.36666666666666</c:v>
                </c:pt>
                <c:pt idx="5903">
                  <c:v>98.38333333333334</c:v>
                </c:pt>
                <c:pt idx="5904">
                  <c:v>98.4</c:v>
                </c:pt>
                <c:pt idx="5905">
                  <c:v>98.416666666666671</c:v>
                </c:pt>
                <c:pt idx="5906">
                  <c:v>98.433333333333337</c:v>
                </c:pt>
                <c:pt idx="5907">
                  <c:v>98.45</c:v>
                </c:pt>
                <c:pt idx="5908">
                  <c:v>98.466666666666669</c:v>
                </c:pt>
                <c:pt idx="5909">
                  <c:v>98.483333333333334</c:v>
                </c:pt>
                <c:pt idx="5910">
                  <c:v>98.5</c:v>
                </c:pt>
                <c:pt idx="5911">
                  <c:v>98.516666666666666</c:v>
                </c:pt>
                <c:pt idx="5912">
                  <c:v>98.533333333333331</c:v>
                </c:pt>
                <c:pt idx="5913">
                  <c:v>98.55</c:v>
                </c:pt>
                <c:pt idx="5914">
                  <c:v>98.566666666666663</c:v>
                </c:pt>
                <c:pt idx="5915">
                  <c:v>98.583333333333329</c:v>
                </c:pt>
                <c:pt idx="5916">
                  <c:v>98.6</c:v>
                </c:pt>
                <c:pt idx="5917">
                  <c:v>98.61666666666666</c:v>
                </c:pt>
                <c:pt idx="5918">
                  <c:v>98.63333333333334</c:v>
                </c:pt>
                <c:pt idx="5919">
                  <c:v>98.65</c:v>
                </c:pt>
                <c:pt idx="5920">
                  <c:v>98.666666666666671</c:v>
                </c:pt>
                <c:pt idx="5921">
                  <c:v>98.683333333333337</c:v>
                </c:pt>
                <c:pt idx="5922">
                  <c:v>98.7</c:v>
                </c:pt>
                <c:pt idx="5923">
                  <c:v>98.716666666666669</c:v>
                </c:pt>
                <c:pt idx="5924">
                  <c:v>98.733333333333334</c:v>
                </c:pt>
                <c:pt idx="5925">
                  <c:v>98.75</c:v>
                </c:pt>
                <c:pt idx="5926">
                  <c:v>98.766666666666666</c:v>
                </c:pt>
                <c:pt idx="5927">
                  <c:v>98.783333333333331</c:v>
                </c:pt>
                <c:pt idx="5928">
                  <c:v>98.8</c:v>
                </c:pt>
                <c:pt idx="5929">
                  <c:v>98.816666666666663</c:v>
                </c:pt>
                <c:pt idx="5930">
                  <c:v>98.833333333333329</c:v>
                </c:pt>
                <c:pt idx="5931">
                  <c:v>98.85</c:v>
                </c:pt>
                <c:pt idx="5932">
                  <c:v>98.86666666666666</c:v>
                </c:pt>
                <c:pt idx="5933">
                  <c:v>98.88333333333334</c:v>
                </c:pt>
                <c:pt idx="5934">
                  <c:v>98.9</c:v>
                </c:pt>
                <c:pt idx="5935">
                  <c:v>98.916666666666671</c:v>
                </c:pt>
                <c:pt idx="5936">
                  <c:v>98.933333333333337</c:v>
                </c:pt>
                <c:pt idx="5937">
                  <c:v>98.95</c:v>
                </c:pt>
                <c:pt idx="5938">
                  <c:v>98.966666666666669</c:v>
                </c:pt>
                <c:pt idx="5939">
                  <c:v>98.983333333333334</c:v>
                </c:pt>
                <c:pt idx="5940">
                  <c:v>99</c:v>
                </c:pt>
                <c:pt idx="5941">
                  <c:v>99.016666666666666</c:v>
                </c:pt>
                <c:pt idx="5942">
                  <c:v>99.033333333333331</c:v>
                </c:pt>
                <c:pt idx="5943">
                  <c:v>99.05</c:v>
                </c:pt>
                <c:pt idx="5944">
                  <c:v>99.066666666666663</c:v>
                </c:pt>
                <c:pt idx="5945">
                  <c:v>99.083333333333329</c:v>
                </c:pt>
                <c:pt idx="5946">
                  <c:v>99.1</c:v>
                </c:pt>
                <c:pt idx="5947">
                  <c:v>99.11666666666666</c:v>
                </c:pt>
                <c:pt idx="5948">
                  <c:v>99.13333333333334</c:v>
                </c:pt>
                <c:pt idx="5949">
                  <c:v>99.15</c:v>
                </c:pt>
                <c:pt idx="5950">
                  <c:v>99.166666666666671</c:v>
                </c:pt>
                <c:pt idx="5951">
                  <c:v>99.183333333333337</c:v>
                </c:pt>
                <c:pt idx="5952">
                  <c:v>99.2</c:v>
                </c:pt>
                <c:pt idx="5953">
                  <c:v>99.216666666666669</c:v>
                </c:pt>
                <c:pt idx="5954">
                  <c:v>99.233333333333334</c:v>
                </c:pt>
                <c:pt idx="5955">
                  <c:v>99.25</c:v>
                </c:pt>
                <c:pt idx="5956">
                  <c:v>99.266666666666666</c:v>
                </c:pt>
                <c:pt idx="5957">
                  <c:v>99.283333333333331</c:v>
                </c:pt>
                <c:pt idx="5958">
                  <c:v>99.3</c:v>
                </c:pt>
                <c:pt idx="5959">
                  <c:v>99.316666666666663</c:v>
                </c:pt>
                <c:pt idx="5960">
                  <c:v>99.333333333333329</c:v>
                </c:pt>
                <c:pt idx="5961">
                  <c:v>99.35</c:v>
                </c:pt>
                <c:pt idx="5962">
                  <c:v>99.36666666666666</c:v>
                </c:pt>
                <c:pt idx="5963">
                  <c:v>99.38333333333334</c:v>
                </c:pt>
                <c:pt idx="5964">
                  <c:v>99.4</c:v>
                </c:pt>
                <c:pt idx="5965">
                  <c:v>99.416666666666671</c:v>
                </c:pt>
                <c:pt idx="5966">
                  <c:v>99.433333333333337</c:v>
                </c:pt>
                <c:pt idx="5967">
                  <c:v>99.45</c:v>
                </c:pt>
                <c:pt idx="5968">
                  <c:v>99.466666666666669</c:v>
                </c:pt>
                <c:pt idx="5969">
                  <c:v>99.483333333333334</c:v>
                </c:pt>
                <c:pt idx="5970">
                  <c:v>99.5</c:v>
                </c:pt>
                <c:pt idx="5971">
                  <c:v>99.516666666666666</c:v>
                </c:pt>
                <c:pt idx="5972">
                  <c:v>99.533333333333331</c:v>
                </c:pt>
                <c:pt idx="5973">
                  <c:v>99.55</c:v>
                </c:pt>
                <c:pt idx="5974">
                  <c:v>99.566666666666663</c:v>
                </c:pt>
                <c:pt idx="5975">
                  <c:v>99.583333333333329</c:v>
                </c:pt>
                <c:pt idx="5976">
                  <c:v>99.6</c:v>
                </c:pt>
                <c:pt idx="5977">
                  <c:v>99.61666666666666</c:v>
                </c:pt>
                <c:pt idx="5978">
                  <c:v>99.63333333333334</c:v>
                </c:pt>
                <c:pt idx="5979">
                  <c:v>99.65</c:v>
                </c:pt>
                <c:pt idx="5980">
                  <c:v>99.666666666666671</c:v>
                </c:pt>
                <c:pt idx="5981">
                  <c:v>99.683333333333337</c:v>
                </c:pt>
                <c:pt idx="5982">
                  <c:v>99.7</c:v>
                </c:pt>
                <c:pt idx="5983">
                  <c:v>99.716666666666669</c:v>
                </c:pt>
                <c:pt idx="5984">
                  <c:v>99.733333333333334</c:v>
                </c:pt>
                <c:pt idx="5985">
                  <c:v>99.75</c:v>
                </c:pt>
                <c:pt idx="5986">
                  <c:v>99.766666666666666</c:v>
                </c:pt>
                <c:pt idx="5987">
                  <c:v>99.783333333333331</c:v>
                </c:pt>
                <c:pt idx="5988">
                  <c:v>99.8</c:v>
                </c:pt>
                <c:pt idx="5989">
                  <c:v>99.816666666666663</c:v>
                </c:pt>
                <c:pt idx="5990">
                  <c:v>99.833333333333329</c:v>
                </c:pt>
                <c:pt idx="5991">
                  <c:v>99.85</c:v>
                </c:pt>
                <c:pt idx="5992">
                  <c:v>99.86666666666666</c:v>
                </c:pt>
                <c:pt idx="5993">
                  <c:v>99.88333333333334</c:v>
                </c:pt>
                <c:pt idx="5994">
                  <c:v>99.9</c:v>
                </c:pt>
                <c:pt idx="5995">
                  <c:v>99.916666666666671</c:v>
                </c:pt>
                <c:pt idx="5996">
                  <c:v>99.933333333333337</c:v>
                </c:pt>
                <c:pt idx="5997">
                  <c:v>99.95</c:v>
                </c:pt>
                <c:pt idx="5998">
                  <c:v>99.966666666666669</c:v>
                </c:pt>
                <c:pt idx="5999">
                  <c:v>99.983333333333334</c:v>
                </c:pt>
                <c:pt idx="6000">
                  <c:v>100</c:v>
                </c:pt>
                <c:pt idx="6001">
                  <c:v>100.01666666666667</c:v>
                </c:pt>
                <c:pt idx="6002">
                  <c:v>100.03333333333333</c:v>
                </c:pt>
                <c:pt idx="6003">
                  <c:v>100.05</c:v>
                </c:pt>
                <c:pt idx="6004">
                  <c:v>100.06666666666666</c:v>
                </c:pt>
                <c:pt idx="6005">
                  <c:v>100.08333333333333</c:v>
                </c:pt>
                <c:pt idx="6006">
                  <c:v>100.1</c:v>
                </c:pt>
                <c:pt idx="6007">
                  <c:v>100.11666666666666</c:v>
                </c:pt>
                <c:pt idx="6008">
                  <c:v>100.13333333333334</c:v>
                </c:pt>
                <c:pt idx="6009">
                  <c:v>100.15</c:v>
                </c:pt>
                <c:pt idx="6010">
                  <c:v>100.16666666666667</c:v>
                </c:pt>
                <c:pt idx="6011">
                  <c:v>100.18333333333334</c:v>
                </c:pt>
                <c:pt idx="6012">
                  <c:v>100.2</c:v>
                </c:pt>
                <c:pt idx="6013">
                  <c:v>100.21666666666667</c:v>
                </c:pt>
                <c:pt idx="6014">
                  <c:v>100.23333333333333</c:v>
                </c:pt>
                <c:pt idx="6015">
                  <c:v>100.25</c:v>
                </c:pt>
                <c:pt idx="6016">
                  <c:v>100.26666666666667</c:v>
                </c:pt>
                <c:pt idx="6017">
                  <c:v>100.28333333333333</c:v>
                </c:pt>
                <c:pt idx="6018">
                  <c:v>100.3</c:v>
                </c:pt>
                <c:pt idx="6019">
                  <c:v>100.31666666666666</c:v>
                </c:pt>
                <c:pt idx="6020">
                  <c:v>100.33333333333333</c:v>
                </c:pt>
                <c:pt idx="6021">
                  <c:v>100.35</c:v>
                </c:pt>
                <c:pt idx="6022">
                  <c:v>100.36666666666666</c:v>
                </c:pt>
                <c:pt idx="6023">
                  <c:v>100.38333333333334</c:v>
                </c:pt>
                <c:pt idx="6024">
                  <c:v>100.4</c:v>
                </c:pt>
                <c:pt idx="6025">
                  <c:v>100.41666666666667</c:v>
                </c:pt>
                <c:pt idx="6026">
                  <c:v>100.43333333333334</c:v>
                </c:pt>
                <c:pt idx="6027">
                  <c:v>100.45</c:v>
                </c:pt>
                <c:pt idx="6028">
                  <c:v>100.46666666666667</c:v>
                </c:pt>
                <c:pt idx="6029">
                  <c:v>100.48333333333333</c:v>
                </c:pt>
                <c:pt idx="6030">
                  <c:v>100.5</c:v>
                </c:pt>
                <c:pt idx="6031">
                  <c:v>100.51666666666667</c:v>
                </c:pt>
                <c:pt idx="6032">
                  <c:v>100.53333333333333</c:v>
                </c:pt>
                <c:pt idx="6033">
                  <c:v>100.55</c:v>
                </c:pt>
                <c:pt idx="6034">
                  <c:v>100.56666666666666</c:v>
                </c:pt>
                <c:pt idx="6035">
                  <c:v>100.58333333333333</c:v>
                </c:pt>
                <c:pt idx="6036">
                  <c:v>100.6</c:v>
                </c:pt>
                <c:pt idx="6037">
                  <c:v>100.61666666666666</c:v>
                </c:pt>
                <c:pt idx="6038">
                  <c:v>100.63333333333334</c:v>
                </c:pt>
                <c:pt idx="6039">
                  <c:v>100.65</c:v>
                </c:pt>
                <c:pt idx="6040">
                  <c:v>100.66666666666667</c:v>
                </c:pt>
                <c:pt idx="6041">
                  <c:v>100.68333333333334</c:v>
                </c:pt>
                <c:pt idx="6042">
                  <c:v>100.7</c:v>
                </c:pt>
                <c:pt idx="6043">
                  <c:v>100.71666666666667</c:v>
                </c:pt>
                <c:pt idx="6044">
                  <c:v>100.73333333333333</c:v>
                </c:pt>
                <c:pt idx="6045">
                  <c:v>100.75</c:v>
                </c:pt>
                <c:pt idx="6046">
                  <c:v>100.76666666666667</c:v>
                </c:pt>
                <c:pt idx="6047">
                  <c:v>100.78333333333333</c:v>
                </c:pt>
                <c:pt idx="6048">
                  <c:v>100.8</c:v>
                </c:pt>
                <c:pt idx="6049">
                  <c:v>100.81666666666666</c:v>
                </c:pt>
                <c:pt idx="6050">
                  <c:v>100.83333333333333</c:v>
                </c:pt>
                <c:pt idx="6051">
                  <c:v>100.85</c:v>
                </c:pt>
                <c:pt idx="6052">
                  <c:v>100.86666666666666</c:v>
                </c:pt>
                <c:pt idx="6053">
                  <c:v>100.88333333333334</c:v>
                </c:pt>
                <c:pt idx="6054">
                  <c:v>100.9</c:v>
                </c:pt>
                <c:pt idx="6055">
                  <c:v>100.91666666666667</c:v>
                </c:pt>
                <c:pt idx="6056">
                  <c:v>100.93333333333334</c:v>
                </c:pt>
                <c:pt idx="6057">
                  <c:v>100.95</c:v>
                </c:pt>
                <c:pt idx="6058">
                  <c:v>100.96666666666667</c:v>
                </c:pt>
                <c:pt idx="6059">
                  <c:v>100.98333333333333</c:v>
                </c:pt>
                <c:pt idx="6060">
                  <c:v>101</c:v>
                </c:pt>
                <c:pt idx="6061">
                  <c:v>101.01666666666667</c:v>
                </c:pt>
                <c:pt idx="6062">
                  <c:v>101.03333333333333</c:v>
                </c:pt>
                <c:pt idx="6063">
                  <c:v>101.05</c:v>
                </c:pt>
                <c:pt idx="6064">
                  <c:v>101.06666666666666</c:v>
                </c:pt>
                <c:pt idx="6065">
                  <c:v>101.08333333333333</c:v>
                </c:pt>
                <c:pt idx="6066">
                  <c:v>101.1</c:v>
                </c:pt>
                <c:pt idx="6067">
                  <c:v>101.11666666666666</c:v>
                </c:pt>
                <c:pt idx="6068">
                  <c:v>101.13333333333334</c:v>
                </c:pt>
                <c:pt idx="6069">
                  <c:v>101.15</c:v>
                </c:pt>
                <c:pt idx="6070">
                  <c:v>101.16666666666667</c:v>
                </c:pt>
                <c:pt idx="6071">
                  <c:v>101.18333333333334</c:v>
                </c:pt>
                <c:pt idx="6072">
                  <c:v>101.2</c:v>
                </c:pt>
                <c:pt idx="6073">
                  <c:v>101.21666666666667</c:v>
                </c:pt>
                <c:pt idx="6074">
                  <c:v>101.23333333333333</c:v>
                </c:pt>
                <c:pt idx="6075">
                  <c:v>101.25</c:v>
                </c:pt>
                <c:pt idx="6076">
                  <c:v>101.26666666666667</c:v>
                </c:pt>
                <c:pt idx="6077">
                  <c:v>101.28333333333333</c:v>
                </c:pt>
                <c:pt idx="6078">
                  <c:v>101.3</c:v>
                </c:pt>
                <c:pt idx="6079">
                  <c:v>101.31666666666666</c:v>
                </c:pt>
                <c:pt idx="6080">
                  <c:v>101.33333333333333</c:v>
                </c:pt>
                <c:pt idx="6081">
                  <c:v>101.35</c:v>
                </c:pt>
                <c:pt idx="6082">
                  <c:v>101.36666666666666</c:v>
                </c:pt>
                <c:pt idx="6083">
                  <c:v>101.38333333333334</c:v>
                </c:pt>
                <c:pt idx="6084">
                  <c:v>101.4</c:v>
                </c:pt>
                <c:pt idx="6085">
                  <c:v>101.41666666666667</c:v>
                </c:pt>
                <c:pt idx="6086">
                  <c:v>101.43333333333334</c:v>
                </c:pt>
                <c:pt idx="6087">
                  <c:v>101.45</c:v>
                </c:pt>
                <c:pt idx="6088">
                  <c:v>101.46666666666667</c:v>
                </c:pt>
                <c:pt idx="6089">
                  <c:v>101.48333333333333</c:v>
                </c:pt>
                <c:pt idx="6090">
                  <c:v>101.5</c:v>
                </c:pt>
                <c:pt idx="6091">
                  <c:v>101.51666666666667</c:v>
                </c:pt>
                <c:pt idx="6092">
                  <c:v>101.53333333333333</c:v>
                </c:pt>
                <c:pt idx="6093">
                  <c:v>101.55</c:v>
                </c:pt>
                <c:pt idx="6094">
                  <c:v>101.56666666666666</c:v>
                </c:pt>
                <c:pt idx="6095">
                  <c:v>101.58333333333333</c:v>
                </c:pt>
                <c:pt idx="6096">
                  <c:v>101.6</c:v>
                </c:pt>
                <c:pt idx="6097">
                  <c:v>101.61666666666666</c:v>
                </c:pt>
                <c:pt idx="6098">
                  <c:v>101.63333333333334</c:v>
                </c:pt>
                <c:pt idx="6099">
                  <c:v>101.65</c:v>
                </c:pt>
                <c:pt idx="6100">
                  <c:v>101.66666666666667</c:v>
                </c:pt>
                <c:pt idx="6101">
                  <c:v>101.68333333333334</c:v>
                </c:pt>
                <c:pt idx="6102">
                  <c:v>101.7</c:v>
                </c:pt>
                <c:pt idx="6103">
                  <c:v>101.71666666666667</c:v>
                </c:pt>
                <c:pt idx="6104">
                  <c:v>101.73333333333333</c:v>
                </c:pt>
                <c:pt idx="6105">
                  <c:v>101.75</c:v>
                </c:pt>
                <c:pt idx="6106">
                  <c:v>101.76666666666667</c:v>
                </c:pt>
                <c:pt idx="6107">
                  <c:v>101.78333333333333</c:v>
                </c:pt>
                <c:pt idx="6108">
                  <c:v>101.8</c:v>
                </c:pt>
                <c:pt idx="6109">
                  <c:v>101.81666666666666</c:v>
                </c:pt>
                <c:pt idx="6110">
                  <c:v>101.83333333333333</c:v>
                </c:pt>
                <c:pt idx="6111">
                  <c:v>101.85</c:v>
                </c:pt>
                <c:pt idx="6112">
                  <c:v>101.86666666666666</c:v>
                </c:pt>
                <c:pt idx="6113">
                  <c:v>101.88333333333334</c:v>
                </c:pt>
                <c:pt idx="6114">
                  <c:v>101.9</c:v>
                </c:pt>
                <c:pt idx="6115">
                  <c:v>101.91666666666667</c:v>
                </c:pt>
                <c:pt idx="6116">
                  <c:v>101.93333333333334</c:v>
                </c:pt>
                <c:pt idx="6117">
                  <c:v>101.95</c:v>
                </c:pt>
                <c:pt idx="6118">
                  <c:v>101.96666666666667</c:v>
                </c:pt>
                <c:pt idx="6119">
                  <c:v>101.98333333333333</c:v>
                </c:pt>
                <c:pt idx="6120">
                  <c:v>102</c:v>
                </c:pt>
                <c:pt idx="6121">
                  <c:v>102.01666666666667</c:v>
                </c:pt>
                <c:pt idx="6122">
                  <c:v>102.03333333333333</c:v>
                </c:pt>
                <c:pt idx="6123">
                  <c:v>102.05</c:v>
                </c:pt>
                <c:pt idx="6124">
                  <c:v>102.06666666666666</c:v>
                </c:pt>
                <c:pt idx="6125">
                  <c:v>102.08333333333333</c:v>
                </c:pt>
                <c:pt idx="6126">
                  <c:v>102.1</c:v>
                </c:pt>
                <c:pt idx="6127">
                  <c:v>102.11666666666666</c:v>
                </c:pt>
                <c:pt idx="6128">
                  <c:v>102.13333333333334</c:v>
                </c:pt>
                <c:pt idx="6129">
                  <c:v>102.15</c:v>
                </c:pt>
                <c:pt idx="6130">
                  <c:v>102.16666666666667</c:v>
                </c:pt>
                <c:pt idx="6131">
                  <c:v>102.18333333333334</c:v>
                </c:pt>
                <c:pt idx="6132">
                  <c:v>102.2</c:v>
                </c:pt>
                <c:pt idx="6133">
                  <c:v>102.21666666666667</c:v>
                </c:pt>
                <c:pt idx="6134">
                  <c:v>102.23333333333333</c:v>
                </c:pt>
                <c:pt idx="6135">
                  <c:v>102.25</c:v>
                </c:pt>
                <c:pt idx="6136">
                  <c:v>102.26666666666667</c:v>
                </c:pt>
                <c:pt idx="6137">
                  <c:v>102.28333333333333</c:v>
                </c:pt>
                <c:pt idx="6138">
                  <c:v>102.3</c:v>
                </c:pt>
                <c:pt idx="6139">
                  <c:v>102.31666666666666</c:v>
                </c:pt>
                <c:pt idx="6140">
                  <c:v>102.33333333333333</c:v>
                </c:pt>
                <c:pt idx="6141">
                  <c:v>102.35</c:v>
                </c:pt>
                <c:pt idx="6142">
                  <c:v>102.36666666666666</c:v>
                </c:pt>
                <c:pt idx="6143">
                  <c:v>102.38333333333334</c:v>
                </c:pt>
                <c:pt idx="6144">
                  <c:v>102.4</c:v>
                </c:pt>
                <c:pt idx="6145">
                  <c:v>102.41666666666667</c:v>
                </c:pt>
                <c:pt idx="6146">
                  <c:v>102.43333333333334</c:v>
                </c:pt>
                <c:pt idx="6147">
                  <c:v>102.45</c:v>
                </c:pt>
                <c:pt idx="6148">
                  <c:v>102.46666666666667</c:v>
                </c:pt>
                <c:pt idx="6149">
                  <c:v>102.48333333333333</c:v>
                </c:pt>
                <c:pt idx="6150">
                  <c:v>102.5</c:v>
                </c:pt>
                <c:pt idx="6151">
                  <c:v>102.51666666666667</c:v>
                </c:pt>
                <c:pt idx="6152">
                  <c:v>102.53333333333333</c:v>
                </c:pt>
                <c:pt idx="6153">
                  <c:v>102.55</c:v>
                </c:pt>
                <c:pt idx="6154">
                  <c:v>102.56666666666666</c:v>
                </c:pt>
                <c:pt idx="6155">
                  <c:v>102.58333333333333</c:v>
                </c:pt>
                <c:pt idx="6156">
                  <c:v>102.6</c:v>
                </c:pt>
                <c:pt idx="6157">
                  <c:v>102.61666666666666</c:v>
                </c:pt>
                <c:pt idx="6158">
                  <c:v>102.63333333333334</c:v>
                </c:pt>
                <c:pt idx="6159">
                  <c:v>102.65</c:v>
                </c:pt>
                <c:pt idx="6160">
                  <c:v>102.66666666666667</c:v>
                </c:pt>
                <c:pt idx="6161">
                  <c:v>102.68333333333334</c:v>
                </c:pt>
                <c:pt idx="6162">
                  <c:v>102.7</c:v>
                </c:pt>
                <c:pt idx="6163">
                  <c:v>102.71666666666667</c:v>
                </c:pt>
                <c:pt idx="6164">
                  <c:v>102.73333333333333</c:v>
                </c:pt>
                <c:pt idx="6165">
                  <c:v>102.75</c:v>
                </c:pt>
                <c:pt idx="6166">
                  <c:v>102.76666666666667</c:v>
                </c:pt>
                <c:pt idx="6167">
                  <c:v>102.78333333333333</c:v>
                </c:pt>
                <c:pt idx="6168">
                  <c:v>102.8</c:v>
                </c:pt>
                <c:pt idx="6169">
                  <c:v>102.81666666666666</c:v>
                </c:pt>
                <c:pt idx="6170">
                  <c:v>102.83333333333333</c:v>
                </c:pt>
                <c:pt idx="6171">
                  <c:v>102.85</c:v>
                </c:pt>
                <c:pt idx="6172">
                  <c:v>102.86666666666666</c:v>
                </c:pt>
                <c:pt idx="6173">
                  <c:v>102.88333333333334</c:v>
                </c:pt>
                <c:pt idx="6174">
                  <c:v>102.9</c:v>
                </c:pt>
                <c:pt idx="6175">
                  <c:v>102.91666666666667</c:v>
                </c:pt>
                <c:pt idx="6176">
                  <c:v>102.93333333333334</c:v>
                </c:pt>
                <c:pt idx="6177">
                  <c:v>102.95</c:v>
                </c:pt>
                <c:pt idx="6178">
                  <c:v>102.96666666666667</c:v>
                </c:pt>
                <c:pt idx="6179">
                  <c:v>102.98333333333333</c:v>
                </c:pt>
                <c:pt idx="6180">
                  <c:v>103</c:v>
                </c:pt>
                <c:pt idx="6181">
                  <c:v>103.01666666666667</c:v>
                </c:pt>
                <c:pt idx="6182">
                  <c:v>103.03333333333333</c:v>
                </c:pt>
                <c:pt idx="6183">
                  <c:v>103.05</c:v>
                </c:pt>
                <c:pt idx="6184">
                  <c:v>103.06666666666666</c:v>
                </c:pt>
                <c:pt idx="6185">
                  <c:v>103.08333333333333</c:v>
                </c:pt>
                <c:pt idx="6186">
                  <c:v>103.1</c:v>
                </c:pt>
                <c:pt idx="6187">
                  <c:v>103.11666666666666</c:v>
                </c:pt>
                <c:pt idx="6188">
                  <c:v>103.13333333333334</c:v>
                </c:pt>
                <c:pt idx="6189">
                  <c:v>103.15</c:v>
                </c:pt>
                <c:pt idx="6190">
                  <c:v>103.16666666666667</c:v>
                </c:pt>
                <c:pt idx="6191">
                  <c:v>103.18333333333334</c:v>
                </c:pt>
                <c:pt idx="6192">
                  <c:v>103.2</c:v>
                </c:pt>
                <c:pt idx="6193">
                  <c:v>103.21666666666667</c:v>
                </c:pt>
                <c:pt idx="6194">
                  <c:v>103.23333333333333</c:v>
                </c:pt>
                <c:pt idx="6195">
                  <c:v>103.25</c:v>
                </c:pt>
                <c:pt idx="6196">
                  <c:v>103.26666666666667</c:v>
                </c:pt>
                <c:pt idx="6197">
                  <c:v>103.28333333333333</c:v>
                </c:pt>
                <c:pt idx="6198">
                  <c:v>103.3</c:v>
                </c:pt>
                <c:pt idx="6199">
                  <c:v>103.31666666666666</c:v>
                </c:pt>
                <c:pt idx="6200">
                  <c:v>103.33333333333333</c:v>
                </c:pt>
                <c:pt idx="6201">
                  <c:v>103.35</c:v>
                </c:pt>
                <c:pt idx="6202">
                  <c:v>103.36666666666666</c:v>
                </c:pt>
                <c:pt idx="6203">
                  <c:v>103.38333333333334</c:v>
                </c:pt>
                <c:pt idx="6204">
                  <c:v>103.4</c:v>
                </c:pt>
                <c:pt idx="6205">
                  <c:v>103.41666666666667</c:v>
                </c:pt>
                <c:pt idx="6206">
                  <c:v>103.43333333333334</c:v>
                </c:pt>
                <c:pt idx="6207">
                  <c:v>103.45</c:v>
                </c:pt>
                <c:pt idx="6208">
                  <c:v>103.46666666666667</c:v>
                </c:pt>
                <c:pt idx="6209">
                  <c:v>103.48333333333333</c:v>
                </c:pt>
                <c:pt idx="6210">
                  <c:v>103.5</c:v>
                </c:pt>
                <c:pt idx="6211">
                  <c:v>103.51666666666667</c:v>
                </c:pt>
                <c:pt idx="6212">
                  <c:v>103.53333333333333</c:v>
                </c:pt>
                <c:pt idx="6213">
                  <c:v>103.55</c:v>
                </c:pt>
                <c:pt idx="6214">
                  <c:v>103.56666666666666</c:v>
                </c:pt>
                <c:pt idx="6215">
                  <c:v>103.58333333333333</c:v>
                </c:pt>
                <c:pt idx="6216">
                  <c:v>103.6</c:v>
                </c:pt>
                <c:pt idx="6217">
                  <c:v>103.61666666666666</c:v>
                </c:pt>
                <c:pt idx="6218">
                  <c:v>103.63333333333334</c:v>
                </c:pt>
                <c:pt idx="6219">
                  <c:v>103.65</c:v>
                </c:pt>
                <c:pt idx="6220">
                  <c:v>103.66666666666667</c:v>
                </c:pt>
                <c:pt idx="6221">
                  <c:v>103.68333333333334</c:v>
                </c:pt>
                <c:pt idx="6222">
                  <c:v>103.7</c:v>
                </c:pt>
                <c:pt idx="6223">
                  <c:v>103.71666666666667</c:v>
                </c:pt>
                <c:pt idx="6224">
                  <c:v>103.73333333333333</c:v>
                </c:pt>
                <c:pt idx="6225">
                  <c:v>103.75</c:v>
                </c:pt>
                <c:pt idx="6226">
                  <c:v>103.76666666666667</c:v>
                </c:pt>
                <c:pt idx="6227">
                  <c:v>103.78333333333333</c:v>
                </c:pt>
                <c:pt idx="6228">
                  <c:v>103.8</c:v>
                </c:pt>
                <c:pt idx="6229">
                  <c:v>103.81666666666666</c:v>
                </c:pt>
                <c:pt idx="6230">
                  <c:v>103.83333333333333</c:v>
                </c:pt>
                <c:pt idx="6231">
                  <c:v>103.85</c:v>
                </c:pt>
                <c:pt idx="6232">
                  <c:v>103.86666666666666</c:v>
                </c:pt>
                <c:pt idx="6233">
                  <c:v>103.88333333333334</c:v>
                </c:pt>
                <c:pt idx="6234">
                  <c:v>103.9</c:v>
                </c:pt>
                <c:pt idx="6235">
                  <c:v>103.91666666666667</c:v>
                </c:pt>
                <c:pt idx="6236">
                  <c:v>103.93333333333334</c:v>
                </c:pt>
                <c:pt idx="6237">
                  <c:v>103.95</c:v>
                </c:pt>
                <c:pt idx="6238">
                  <c:v>103.96666666666667</c:v>
                </c:pt>
                <c:pt idx="6239">
                  <c:v>103.98333333333333</c:v>
                </c:pt>
                <c:pt idx="6240">
                  <c:v>104</c:v>
                </c:pt>
                <c:pt idx="6241">
                  <c:v>104.01666666666667</c:v>
                </c:pt>
                <c:pt idx="6242">
                  <c:v>104.03333333333333</c:v>
                </c:pt>
                <c:pt idx="6243">
                  <c:v>104.05</c:v>
                </c:pt>
                <c:pt idx="6244">
                  <c:v>104.06666666666666</c:v>
                </c:pt>
                <c:pt idx="6245">
                  <c:v>104.08333333333333</c:v>
                </c:pt>
                <c:pt idx="6246">
                  <c:v>104.1</c:v>
                </c:pt>
                <c:pt idx="6247">
                  <c:v>104.11666666666666</c:v>
                </c:pt>
                <c:pt idx="6248">
                  <c:v>104.13333333333334</c:v>
                </c:pt>
                <c:pt idx="6249">
                  <c:v>104.15</c:v>
                </c:pt>
                <c:pt idx="6250">
                  <c:v>104.16666666666667</c:v>
                </c:pt>
                <c:pt idx="6251">
                  <c:v>104.18333333333334</c:v>
                </c:pt>
                <c:pt idx="6252">
                  <c:v>104.2</c:v>
                </c:pt>
                <c:pt idx="6253">
                  <c:v>104.21666666666667</c:v>
                </c:pt>
                <c:pt idx="6254">
                  <c:v>104.23333333333333</c:v>
                </c:pt>
                <c:pt idx="6255">
                  <c:v>104.25</c:v>
                </c:pt>
                <c:pt idx="6256">
                  <c:v>104.26666666666667</c:v>
                </c:pt>
                <c:pt idx="6257">
                  <c:v>104.28333333333333</c:v>
                </c:pt>
                <c:pt idx="6258">
                  <c:v>104.3</c:v>
                </c:pt>
                <c:pt idx="6259">
                  <c:v>104.31666666666666</c:v>
                </c:pt>
                <c:pt idx="6260">
                  <c:v>104.33333333333333</c:v>
                </c:pt>
                <c:pt idx="6261">
                  <c:v>104.35</c:v>
                </c:pt>
                <c:pt idx="6262">
                  <c:v>104.36666666666666</c:v>
                </c:pt>
                <c:pt idx="6263">
                  <c:v>104.38333333333334</c:v>
                </c:pt>
                <c:pt idx="6264">
                  <c:v>104.4</c:v>
                </c:pt>
                <c:pt idx="6265">
                  <c:v>104.41666666666667</c:v>
                </c:pt>
                <c:pt idx="6266">
                  <c:v>104.43333333333334</c:v>
                </c:pt>
                <c:pt idx="6267">
                  <c:v>104.45</c:v>
                </c:pt>
                <c:pt idx="6268">
                  <c:v>104.46666666666667</c:v>
                </c:pt>
                <c:pt idx="6269">
                  <c:v>104.48333333333333</c:v>
                </c:pt>
                <c:pt idx="6270">
                  <c:v>104.5</c:v>
                </c:pt>
                <c:pt idx="6271">
                  <c:v>104.51666666666667</c:v>
                </c:pt>
                <c:pt idx="6272">
                  <c:v>104.53333333333333</c:v>
                </c:pt>
                <c:pt idx="6273">
                  <c:v>104.55</c:v>
                </c:pt>
                <c:pt idx="6274">
                  <c:v>104.56666666666666</c:v>
                </c:pt>
                <c:pt idx="6275">
                  <c:v>104.58333333333333</c:v>
                </c:pt>
                <c:pt idx="6276">
                  <c:v>104.6</c:v>
                </c:pt>
                <c:pt idx="6277">
                  <c:v>104.61666666666666</c:v>
                </c:pt>
                <c:pt idx="6278">
                  <c:v>104.63333333333334</c:v>
                </c:pt>
                <c:pt idx="6279">
                  <c:v>104.65</c:v>
                </c:pt>
                <c:pt idx="6280">
                  <c:v>104.66666666666667</c:v>
                </c:pt>
                <c:pt idx="6281">
                  <c:v>104.68333333333334</c:v>
                </c:pt>
                <c:pt idx="6282">
                  <c:v>104.7</c:v>
                </c:pt>
                <c:pt idx="6283">
                  <c:v>104.71666666666667</c:v>
                </c:pt>
                <c:pt idx="6284">
                  <c:v>104.73333333333333</c:v>
                </c:pt>
                <c:pt idx="6285">
                  <c:v>104.75</c:v>
                </c:pt>
                <c:pt idx="6286">
                  <c:v>104.76666666666667</c:v>
                </c:pt>
                <c:pt idx="6287">
                  <c:v>104.78333333333333</c:v>
                </c:pt>
                <c:pt idx="6288">
                  <c:v>104.8</c:v>
                </c:pt>
                <c:pt idx="6289">
                  <c:v>104.81666666666666</c:v>
                </c:pt>
                <c:pt idx="6290">
                  <c:v>104.83333333333333</c:v>
                </c:pt>
                <c:pt idx="6291">
                  <c:v>104.85</c:v>
                </c:pt>
                <c:pt idx="6292">
                  <c:v>104.86666666666666</c:v>
                </c:pt>
                <c:pt idx="6293">
                  <c:v>104.88333333333334</c:v>
                </c:pt>
                <c:pt idx="6294">
                  <c:v>104.9</c:v>
                </c:pt>
                <c:pt idx="6295">
                  <c:v>104.91666666666667</c:v>
                </c:pt>
                <c:pt idx="6296">
                  <c:v>104.93333333333334</c:v>
                </c:pt>
                <c:pt idx="6297">
                  <c:v>104.95</c:v>
                </c:pt>
                <c:pt idx="6298">
                  <c:v>104.96666666666667</c:v>
                </c:pt>
                <c:pt idx="6299">
                  <c:v>104.98333333333333</c:v>
                </c:pt>
                <c:pt idx="6300">
                  <c:v>105</c:v>
                </c:pt>
                <c:pt idx="6301">
                  <c:v>105.01666666666667</c:v>
                </c:pt>
                <c:pt idx="6302">
                  <c:v>105.03333333333333</c:v>
                </c:pt>
                <c:pt idx="6303">
                  <c:v>105.05</c:v>
                </c:pt>
                <c:pt idx="6304">
                  <c:v>105.06666666666666</c:v>
                </c:pt>
                <c:pt idx="6305">
                  <c:v>105.08333333333333</c:v>
                </c:pt>
                <c:pt idx="6306">
                  <c:v>105.1</c:v>
                </c:pt>
                <c:pt idx="6307">
                  <c:v>105.11666666666666</c:v>
                </c:pt>
                <c:pt idx="6308">
                  <c:v>105.13333333333334</c:v>
                </c:pt>
                <c:pt idx="6309">
                  <c:v>105.15</c:v>
                </c:pt>
                <c:pt idx="6310">
                  <c:v>105.16666666666667</c:v>
                </c:pt>
                <c:pt idx="6311">
                  <c:v>105.18333333333334</c:v>
                </c:pt>
                <c:pt idx="6312">
                  <c:v>105.2</c:v>
                </c:pt>
                <c:pt idx="6313">
                  <c:v>105.21666666666667</c:v>
                </c:pt>
                <c:pt idx="6314">
                  <c:v>105.23333333333333</c:v>
                </c:pt>
                <c:pt idx="6315">
                  <c:v>105.25</c:v>
                </c:pt>
                <c:pt idx="6316">
                  <c:v>105.26666666666667</c:v>
                </c:pt>
                <c:pt idx="6317">
                  <c:v>105.28333333333333</c:v>
                </c:pt>
                <c:pt idx="6318">
                  <c:v>105.3</c:v>
                </c:pt>
                <c:pt idx="6319">
                  <c:v>105.31666666666666</c:v>
                </c:pt>
                <c:pt idx="6320">
                  <c:v>105.33333333333333</c:v>
                </c:pt>
                <c:pt idx="6321">
                  <c:v>105.35</c:v>
                </c:pt>
                <c:pt idx="6322">
                  <c:v>105.36666666666666</c:v>
                </c:pt>
                <c:pt idx="6323">
                  <c:v>105.38333333333334</c:v>
                </c:pt>
                <c:pt idx="6324">
                  <c:v>105.4</c:v>
                </c:pt>
                <c:pt idx="6325">
                  <c:v>105.41666666666667</c:v>
                </c:pt>
                <c:pt idx="6326">
                  <c:v>105.43333333333334</c:v>
                </c:pt>
                <c:pt idx="6327">
                  <c:v>105.45</c:v>
                </c:pt>
                <c:pt idx="6328">
                  <c:v>105.46666666666667</c:v>
                </c:pt>
                <c:pt idx="6329">
                  <c:v>105.48333333333333</c:v>
                </c:pt>
                <c:pt idx="6330">
                  <c:v>105.5</c:v>
                </c:pt>
                <c:pt idx="6331">
                  <c:v>105.51666666666667</c:v>
                </c:pt>
                <c:pt idx="6332">
                  <c:v>105.53333333333333</c:v>
                </c:pt>
                <c:pt idx="6333">
                  <c:v>105.55</c:v>
                </c:pt>
                <c:pt idx="6334">
                  <c:v>105.56666666666666</c:v>
                </c:pt>
                <c:pt idx="6335">
                  <c:v>105.58333333333333</c:v>
                </c:pt>
                <c:pt idx="6336">
                  <c:v>105.6</c:v>
                </c:pt>
                <c:pt idx="6337">
                  <c:v>105.61666666666666</c:v>
                </c:pt>
                <c:pt idx="6338">
                  <c:v>105.63333333333334</c:v>
                </c:pt>
                <c:pt idx="6339">
                  <c:v>105.65</c:v>
                </c:pt>
                <c:pt idx="6340">
                  <c:v>105.66666666666667</c:v>
                </c:pt>
                <c:pt idx="6341">
                  <c:v>105.68333333333334</c:v>
                </c:pt>
                <c:pt idx="6342">
                  <c:v>105.7</c:v>
                </c:pt>
                <c:pt idx="6343">
                  <c:v>105.71666666666667</c:v>
                </c:pt>
                <c:pt idx="6344">
                  <c:v>105.73333333333333</c:v>
                </c:pt>
                <c:pt idx="6345">
                  <c:v>105.75</c:v>
                </c:pt>
                <c:pt idx="6346">
                  <c:v>105.76666666666667</c:v>
                </c:pt>
                <c:pt idx="6347">
                  <c:v>105.78333333333333</c:v>
                </c:pt>
                <c:pt idx="6348">
                  <c:v>105.8</c:v>
                </c:pt>
                <c:pt idx="6349">
                  <c:v>105.81666666666666</c:v>
                </c:pt>
                <c:pt idx="6350">
                  <c:v>105.83333333333333</c:v>
                </c:pt>
                <c:pt idx="6351">
                  <c:v>105.85</c:v>
                </c:pt>
                <c:pt idx="6352">
                  <c:v>105.86666666666666</c:v>
                </c:pt>
                <c:pt idx="6353">
                  <c:v>105.88333333333334</c:v>
                </c:pt>
                <c:pt idx="6354">
                  <c:v>105.9</c:v>
                </c:pt>
                <c:pt idx="6355">
                  <c:v>105.91666666666667</c:v>
                </c:pt>
                <c:pt idx="6356">
                  <c:v>105.93333333333334</c:v>
                </c:pt>
                <c:pt idx="6357">
                  <c:v>105.95</c:v>
                </c:pt>
                <c:pt idx="6358">
                  <c:v>105.96666666666667</c:v>
                </c:pt>
                <c:pt idx="6359">
                  <c:v>105.98333333333333</c:v>
                </c:pt>
                <c:pt idx="6360">
                  <c:v>106</c:v>
                </c:pt>
                <c:pt idx="6361">
                  <c:v>106.01666666666667</c:v>
                </c:pt>
                <c:pt idx="6362">
                  <c:v>106.03333333333333</c:v>
                </c:pt>
                <c:pt idx="6363">
                  <c:v>106.05</c:v>
                </c:pt>
                <c:pt idx="6364">
                  <c:v>106.06666666666666</c:v>
                </c:pt>
                <c:pt idx="6365">
                  <c:v>106.08333333333333</c:v>
                </c:pt>
                <c:pt idx="6366">
                  <c:v>106.1</c:v>
                </c:pt>
                <c:pt idx="6367">
                  <c:v>106.11666666666666</c:v>
                </c:pt>
                <c:pt idx="6368">
                  <c:v>106.13333333333334</c:v>
                </c:pt>
                <c:pt idx="6369">
                  <c:v>106.15</c:v>
                </c:pt>
                <c:pt idx="6370">
                  <c:v>106.16666666666667</c:v>
                </c:pt>
                <c:pt idx="6371">
                  <c:v>106.18333333333334</c:v>
                </c:pt>
                <c:pt idx="6372">
                  <c:v>106.2</c:v>
                </c:pt>
                <c:pt idx="6373">
                  <c:v>106.21666666666667</c:v>
                </c:pt>
                <c:pt idx="6374">
                  <c:v>106.23333333333333</c:v>
                </c:pt>
                <c:pt idx="6375">
                  <c:v>106.25</c:v>
                </c:pt>
                <c:pt idx="6376">
                  <c:v>106.26666666666667</c:v>
                </c:pt>
                <c:pt idx="6377">
                  <c:v>106.28333333333333</c:v>
                </c:pt>
                <c:pt idx="6378">
                  <c:v>106.3</c:v>
                </c:pt>
                <c:pt idx="6379">
                  <c:v>106.31666666666666</c:v>
                </c:pt>
                <c:pt idx="6380">
                  <c:v>106.33333333333333</c:v>
                </c:pt>
                <c:pt idx="6381">
                  <c:v>106.35</c:v>
                </c:pt>
                <c:pt idx="6382">
                  <c:v>106.36666666666666</c:v>
                </c:pt>
                <c:pt idx="6383">
                  <c:v>106.38333333333334</c:v>
                </c:pt>
                <c:pt idx="6384">
                  <c:v>106.4</c:v>
                </c:pt>
                <c:pt idx="6385">
                  <c:v>106.41666666666667</c:v>
                </c:pt>
                <c:pt idx="6386">
                  <c:v>106.43333333333334</c:v>
                </c:pt>
                <c:pt idx="6387">
                  <c:v>106.45</c:v>
                </c:pt>
                <c:pt idx="6388">
                  <c:v>106.46666666666667</c:v>
                </c:pt>
                <c:pt idx="6389">
                  <c:v>106.48333333333333</c:v>
                </c:pt>
                <c:pt idx="6390">
                  <c:v>106.5</c:v>
                </c:pt>
                <c:pt idx="6391">
                  <c:v>106.51666666666667</c:v>
                </c:pt>
                <c:pt idx="6392">
                  <c:v>106.53333333333333</c:v>
                </c:pt>
                <c:pt idx="6393">
                  <c:v>106.55</c:v>
                </c:pt>
                <c:pt idx="6394">
                  <c:v>106.56666666666666</c:v>
                </c:pt>
                <c:pt idx="6395">
                  <c:v>106.58333333333333</c:v>
                </c:pt>
                <c:pt idx="6396">
                  <c:v>106.6</c:v>
                </c:pt>
                <c:pt idx="6397">
                  <c:v>106.61666666666666</c:v>
                </c:pt>
                <c:pt idx="6398">
                  <c:v>106.63333333333334</c:v>
                </c:pt>
                <c:pt idx="6399">
                  <c:v>106.65</c:v>
                </c:pt>
                <c:pt idx="6400">
                  <c:v>106.66666666666667</c:v>
                </c:pt>
                <c:pt idx="6401">
                  <c:v>106.68333333333334</c:v>
                </c:pt>
                <c:pt idx="6402">
                  <c:v>106.7</c:v>
                </c:pt>
                <c:pt idx="6403">
                  <c:v>106.71666666666667</c:v>
                </c:pt>
                <c:pt idx="6404">
                  <c:v>106.73333333333333</c:v>
                </c:pt>
                <c:pt idx="6405">
                  <c:v>106.75</c:v>
                </c:pt>
                <c:pt idx="6406">
                  <c:v>106.76666666666667</c:v>
                </c:pt>
                <c:pt idx="6407">
                  <c:v>106.78333333333333</c:v>
                </c:pt>
                <c:pt idx="6408">
                  <c:v>106.8</c:v>
                </c:pt>
                <c:pt idx="6409">
                  <c:v>106.81666666666666</c:v>
                </c:pt>
                <c:pt idx="6410">
                  <c:v>106.83333333333333</c:v>
                </c:pt>
                <c:pt idx="6411">
                  <c:v>106.85</c:v>
                </c:pt>
                <c:pt idx="6412">
                  <c:v>106.86666666666666</c:v>
                </c:pt>
                <c:pt idx="6413">
                  <c:v>106.88333333333334</c:v>
                </c:pt>
                <c:pt idx="6414">
                  <c:v>106.9</c:v>
                </c:pt>
                <c:pt idx="6415">
                  <c:v>106.91666666666667</c:v>
                </c:pt>
                <c:pt idx="6416">
                  <c:v>106.93333333333334</c:v>
                </c:pt>
                <c:pt idx="6417">
                  <c:v>106.95</c:v>
                </c:pt>
                <c:pt idx="6418">
                  <c:v>106.96666666666667</c:v>
                </c:pt>
                <c:pt idx="6419">
                  <c:v>106.98333333333333</c:v>
                </c:pt>
                <c:pt idx="6420">
                  <c:v>107</c:v>
                </c:pt>
                <c:pt idx="6421">
                  <c:v>107.01666666666667</c:v>
                </c:pt>
                <c:pt idx="6422">
                  <c:v>107.03333333333333</c:v>
                </c:pt>
                <c:pt idx="6423">
                  <c:v>107.05</c:v>
                </c:pt>
                <c:pt idx="6424">
                  <c:v>107.06666666666666</c:v>
                </c:pt>
                <c:pt idx="6425">
                  <c:v>107.08333333333333</c:v>
                </c:pt>
                <c:pt idx="6426">
                  <c:v>107.1</c:v>
                </c:pt>
                <c:pt idx="6427">
                  <c:v>107.11666666666666</c:v>
                </c:pt>
                <c:pt idx="6428">
                  <c:v>107.13333333333334</c:v>
                </c:pt>
                <c:pt idx="6429">
                  <c:v>107.15</c:v>
                </c:pt>
                <c:pt idx="6430">
                  <c:v>107.16666666666667</c:v>
                </c:pt>
                <c:pt idx="6431">
                  <c:v>107.18333333333334</c:v>
                </c:pt>
                <c:pt idx="6432">
                  <c:v>107.2</c:v>
                </c:pt>
                <c:pt idx="6433">
                  <c:v>107.21666666666667</c:v>
                </c:pt>
                <c:pt idx="6434">
                  <c:v>107.23333333333333</c:v>
                </c:pt>
                <c:pt idx="6435">
                  <c:v>107.25</c:v>
                </c:pt>
                <c:pt idx="6436">
                  <c:v>107.26666666666667</c:v>
                </c:pt>
                <c:pt idx="6437">
                  <c:v>107.28333333333333</c:v>
                </c:pt>
                <c:pt idx="6438">
                  <c:v>107.3</c:v>
                </c:pt>
                <c:pt idx="6439">
                  <c:v>107.31666666666666</c:v>
                </c:pt>
                <c:pt idx="6440">
                  <c:v>107.33333333333333</c:v>
                </c:pt>
                <c:pt idx="6441">
                  <c:v>107.35</c:v>
                </c:pt>
                <c:pt idx="6442">
                  <c:v>107.36666666666666</c:v>
                </c:pt>
                <c:pt idx="6443">
                  <c:v>107.38333333333334</c:v>
                </c:pt>
                <c:pt idx="6444">
                  <c:v>107.4</c:v>
                </c:pt>
                <c:pt idx="6445">
                  <c:v>107.41666666666667</c:v>
                </c:pt>
                <c:pt idx="6446">
                  <c:v>107.43333333333334</c:v>
                </c:pt>
                <c:pt idx="6447">
                  <c:v>107.45</c:v>
                </c:pt>
                <c:pt idx="6448">
                  <c:v>107.46666666666667</c:v>
                </c:pt>
                <c:pt idx="6449">
                  <c:v>107.48333333333333</c:v>
                </c:pt>
                <c:pt idx="6450">
                  <c:v>107.5</c:v>
                </c:pt>
                <c:pt idx="6451">
                  <c:v>107.51666666666667</c:v>
                </c:pt>
                <c:pt idx="6452">
                  <c:v>107.53333333333333</c:v>
                </c:pt>
                <c:pt idx="6453">
                  <c:v>107.55</c:v>
                </c:pt>
                <c:pt idx="6454">
                  <c:v>107.56666666666666</c:v>
                </c:pt>
                <c:pt idx="6455">
                  <c:v>107.58333333333333</c:v>
                </c:pt>
                <c:pt idx="6456">
                  <c:v>107.6</c:v>
                </c:pt>
                <c:pt idx="6457">
                  <c:v>107.61666666666666</c:v>
                </c:pt>
                <c:pt idx="6458">
                  <c:v>107.63333333333334</c:v>
                </c:pt>
                <c:pt idx="6459">
                  <c:v>107.65</c:v>
                </c:pt>
                <c:pt idx="6460">
                  <c:v>107.66666666666667</c:v>
                </c:pt>
                <c:pt idx="6461">
                  <c:v>107.68333333333334</c:v>
                </c:pt>
                <c:pt idx="6462">
                  <c:v>107.7</c:v>
                </c:pt>
                <c:pt idx="6463">
                  <c:v>107.71666666666667</c:v>
                </c:pt>
                <c:pt idx="6464">
                  <c:v>107.73333333333333</c:v>
                </c:pt>
                <c:pt idx="6465">
                  <c:v>107.75</c:v>
                </c:pt>
                <c:pt idx="6466">
                  <c:v>107.76666666666667</c:v>
                </c:pt>
                <c:pt idx="6467">
                  <c:v>107.78333333333333</c:v>
                </c:pt>
                <c:pt idx="6468">
                  <c:v>107.8</c:v>
                </c:pt>
                <c:pt idx="6469">
                  <c:v>107.81666666666666</c:v>
                </c:pt>
                <c:pt idx="6470">
                  <c:v>107.83333333333333</c:v>
                </c:pt>
                <c:pt idx="6471">
                  <c:v>107.85</c:v>
                </c:pt>
                <c:pt idx="6472">
                  <c:v>107.86666666666666</c:v>
                </c:pt>
                <c:pt idx="6473">
                  <c:v>107.88333333333334</c:v>
                </c:pt>
                <c:pt idx="6474">
                  <c:v>107.9</c:v>
                </c:pt>
                <c:pt idx="6475">
                  <c:v>107.91666666666667</c:v>
                </c:pt>
                <c:pt idx="6476">
                  <c:v>107.93333333333334</c:v>
                </c:pt>
                <c:pt idx="6477">
                  <c:v>107.95</c:v>
                </c:pt>
                <c:pt idx="6478">
                  <c:v>107.96666666666667</c:v>
                </c:pt>
                <c:pt idx="6479">
                  <c:v>107.98333333333333</c:v>
                </c:pt>
                <c:pt idx="6480">
                  <c:v>108</c:v>
                </c:pt>
                <c:pt idx="6481">
                  <c:v>108.01666666666667</c:v>
                </c:pt>
                <c:pt idx="6482">
                  <c:v>108.03333333333333</c:v>
                </c:pt>
                <c:pt idx="6483">
                  <c:v>108.05</c:v>
                </c:pt>
                <c:pt idx="6484">
                  <c:v>108.06666666666666</c:v>
                </c:pt>
                <c:pt idx="6485">
                  <c:v>108.08333333333333</c:v>
                </c:pt>
                <c:pt idx="6486">
                  <c:v>108.1</c:v>
                </c:pt>
                <c:pt idx="6487">
                  <c:v>108.11666666666666</c:v>
                </c:pt>
                <c:pt idx="6488">
                  <c:v>108.13333333333334</c:v>
                </c:pt>
                <c:pt idx="6489">
                  <c:v>108.15</c:v>
                </c:pt>
                <c:pt idx="6490">
                  <c:v>108.16666666666667</c:v>
                </c:pt>
                <c:pt idx="6491">
                  <c:v>108.18333333333334</c:v>
                </c:pt>
                <c:pt idx="6492">
                  <c:v>108.2</c:v>
                </c:pt>
                <c:pt idx="6493">
                  <c:v>108.21666666666667</c:v>
                </c:pt>
                <c:pt idx="6494">
                  <c:v>108.23333333333333</c:v>
                </c:pt>
                <c:pt idx="6495">
                  <c:v>108.25</c:v>
                </c:pt>
                <c:pt idx="6496">
                  <c:v>108.26666666666667</c:v>
                </c:pt>
                <c:pt idx="6497">
                  <c:v>108.28333333333333</c:v>
                </c:pt>
                <c:pt idx="6498">
                  <c:v>108.3</c:v>
                </c:pt>
                <c:pt idx="6499">
                  <c:v>108.31666666666666</c:v>
                </c:pt>
                <c:pt idx="6500">
                  <c:v>108.33333333333333</c:v>
                </c:pt>
                <c:pt idx="6501">
                  <c:v>108.35</c:v>
                </c:pt>
                <c:pt idx="6502">
                  <c:v>108.36666666666666</c:v>
                </c:pt>
                <c:pt idx="6503">
                  <c:v>108.38333333333334</c:v>
                </c:pt>
                <c:pt idx="6504">
                  <c:v>108.4</c:v>
                </c:pt>
                <c:pt idx="6505">
                  <c:v>108.41666666666667</c:v>
                </c:pt>
                <c:pt idx="6506">
                  <c:v>108.43333333333334</c:v>
                </c:pt>
                <c:pt idx="6507">
                  <c:v>108.45</c:v>
                </c:pt>
                <c:pt idx="6508">
                  <c:v>108.46666666666667</c:v>
                </c:pt>
                <c:pt idx="6509">
                  <c:v>108.48333333333333</c:v>
                </c:pt>
                <c:pt idx="6510">
                  <c:v>108.5</c:v>
                </c:pt>
                <c:pt idx="6511">
                  <c:v>108.51666666666667</c:v>
                </c:pt>
                <c:pt idx="6512">
                  <c:v>108.53333333333333</c:v>
                </c:pt>
                <c:pt idx="6513">
                  <c:v>108.55</c:v>
                </c:pt>
                <c:pt idx="6514">
                  <c:v>108.56666666666666</c:v>
                </c:pt>
                <c:pt idx="6515">
                  <c:v>108.58333333333333</c:v>
                </c:pt>
                <c:pt idx="6516">
                  <c:v>108.6</c:v>
                </c:pt>
                <c:pt idx="6517">
                  <c:v>108.61666666666666</c:v>
                </c:pt>
                <c:pt idx="6518">
                  <c:v>108.63333333333334</c:v>
                </c:pt>
                <c:pt idx="6519">
                  <c:v>108.65</c:v>
                </c:pt>
                <c:pt idx="6520">
                  <c:v>108.66666666666667</c:v>
                </c:pt>
                <c:pt idx="6521">
                  <c:v>108.68333333333334</c:v>
                </c:pt>
                <c:pt idx="6522">
                  <c:v>108.7</c:v>
                </c:pt>
                <c:pt idx="6523">
                  <c:v>108.71666666666667</c:v>
                </c:pt>
                <c:pt idx="6524">
                  <c:v>108.73333333333333</c:v>
                </c:pt>
                <c:pt idx="6525">
                  <c:v>108.75</c:v>
                </c:pt>
                <c:pt idx="6526">
                  <c:v>108.76666666666667</c:v>
                </c:pt>
                <c:pt idx="6527">
                  <c:v>108.78333333333333</c:v>
                </c:pt>
                <c:pt idx="6528">
                  <c:v>108.8</c:v>
                </c:pt>
                <c:pt idx="6529">
                  <c:v>108.81666666666666</c:v>
                </c:pt>
                <c:pt idx="6530">
                  <c:v>108.83333333333333</c:v>
                </c:pt>
                <c:pt idx="6531">
                  <c:v>108.85</c:v>
                </c:pt>
                <c:pt idx="6532">
                  <c:v>108.86666666666666</c:v>
                </c:pt>
                <c:pt idx="6533">
                  <c:v>108.88333333333334</c:v>
                </c:pt>
                <c:pt idx="6534">
                  <c:v>108.9</c:v>
                </c:pt>
                <c:pt idx="6535">
                  <c:v>108.91666666666667</c:v>
                </c:pt>
                <c:pt idx="6536">
                  <c:v>108.93333333333334</c:v>
                </c:pt>
                <c:pt idx="6537">
                  <c:v>108.95</c:v>
                </c:pt>
                <c:pt idx="6538">
                  <c:v>108.96666666666667</c:v>
                </c:pt>
                <c:pt idx="6539">
                  <c:v>108.98333333333333</c:v>
                </c:pt>
                <c:pt idx="6540">
                  <c:v>109</c:v>
                </c:pt>
                <c:pt idx="6541">
                  <c:v>109.01666666666667</c:v>
                </c:pt>
                <c:pt idx="6542">
                  <c:v>109.03333333333333</c:v>
                </c:pt>
                <c:pt idx="6543">
                  <c:v>109.05</c:v>
                </c:pt>
                <c:pt idx="6544">
                  <c:v>109.06666666666666</c:v>
                </c:pt>
                <c:pt idx="6545">
                  <c:v>109.08333333333333</c:v>
                </c:pt>
                <c:pt idx="6546">
                  <c:v>109.1</c:v>
                </c:pt>
                <c:pt idx="6547">
                  <c:v>109.11666666666666</c:v>
                </c:pt>
                <c:pt idx="6548">
                  <c:v>109.13333333333334</c:v>
                </c:pt>
                <c:pt idx="6549">
                  <c:v>109.15</c:v>
                </c:pt>
                <c:pt idx="6550">
                  <c:v>109.16666666666667</c:v>
                </c:pt>
                <c:pt idx="6551">
                  <c:v>109.18333333333334</c:v>
                </c:pt>
                <c:pt idx="6552">
                  <c:v>109.2</c:v>
                </c:pt>
                <c:pt idx="6553">
                  <c:v>109.21666666666667</c:v>
                </c:pt>
                <c:pt idx="6554">
                  <c:v>109.23333333333333</c:v>
                </c:pt>
                <c:pt idx="6555">
                  <c:v>109.25</c:v>
                </c:pt>
                <c:pt idx="6556">
                  <c:v>109.26666666666667</c:v>
                </c:pt>
                <c:pt idx="6557">
                  <c:v>109.28333333333333</c:v>
                </c:pt>
                <c:pt idx="6558">
                  <c:v>109.3</c:v>
                </c:pt>
                <c:pt idx="6559">
                  <c:v>109.31666666666666</c:v>
                </c:pt>
                <c:pt idx="6560">
                  <c:v>109.33333333333333</c:v>
                </c:pt>
                <c:pt idx="6561">
                  <c:v>109.35</c:v>
                </c:pt>
                <c:pt idx="6562">
                  <c:v>109.36666666666666</c:v>
                </c:pt>
                <c:pt idx="6563">
                  <c:v>109.38333333333334</c:v>
                </c:pt>
                <c:pt idx="6564">
                  <c:v>109.4</c:v>
                </c:pt>
                <c:pt idx="6565">
                  <c:v>109.41666666666667</c:v>
                </c:pt>
                <c:pt idx="6566">
                  <c:v>109.43333333333334</c:v>
                </c:pt>
                <c:pt idx="6567">
                  <c:v>109.45</c:v>
                </c:pt>
                <c:pt idx="6568">
                  <c:v>109.46666666666667</c:v>
                </c:pt>
                <c:pt idx="6569">
                  <c:v>109.48333333333333</c:v>
                </c:pt>
                <c:pt idx="6570">
                  <c:v>109.5</c:v>
                </c:pt>
                <c:pt idx="6571">
                  <c:v>109.51666666666667</c:v>
                </c:pt>
                <c:pt idx="6572">
                  <c:v>109.53333333333333</c:v>
                </c:pt>
                <c:pt idx="6573">
                  <c:v>109.55</c:v>
                </c:pt>
                <c:pt idx="6574">
                  <c:v>109.56666666666666</c:v>
                </c:pt>
                <c:pt idx="6575">
                  <c:v>109.58333333333333</c:v>
                </c:pt>
                <c:pt idx="6576">
                  <c:v>109.6</c:v>
                </c:pt>
                <c:pt idx="6577">
                  <c:v>109.61666666666666</c:v>
                </c:pt>
                <c:pt idx="6578">
                  <c:v>109.63333333333334</c:v>
                </c:pt>
                <c:pt idx="6579">
                  <c:v>109.65</c:v>
                </c:pt>
                <c:pt idx="6580">
                  <c:v>109.66666666666667</c:v>
                </c:pt>
                <c:pt idx="6581">
                  <c:v>109.68333333333334</c:v>
                </c:pt>
                <c:pt idx="6582">
                  <c:v>109.7</c:v>
                </c:pt>
                <c:pt idx="6583">
                  <c:v>109.71666666666667</c:v>
                </c:pt>
                <c:pt idx="6584">
                  <c:v>109.73333333333333</c:v>
                </c:pt>
                <c:pt idx="6585">
                  <c:v>109.75</c:v>
                </c:pt>
                <c:pt idx="6586">
                  <c:v>109.76666666666667</c:v>
                </c:pt>
                <c:pt idx="6587">
                  <c:v>109.78333333333333</c:v>
                </c:pt>
                <c:pt idx="6588">
                  <c:v>109.8</c:v>
                </c:pt>
                <c:pt idx="6589">
                  <c:v>109.81666666666666</c:v>
                </c:pt>
                <c:pt idx="6590">
                  <c:v>109.83333333333333</c:v>
                </c:pt>
                <c:pt idx="6591">
                  <c:v>109.85</c:v>
                </c:pt>
                <c:pt idx="6592">
                  <c:v>109.86666666666666</c:v>
                </c:pt>
                <c:pt idx="6593">
                  <c:v>109.88333333333334</c:v>
                </c:pt>
                <c:pt idx="6594">
                  <c:v>109.9</c:v>
                </c:pt>
                <c:pt idx="6595">
                  <c:v>109.91666666666667</c:v>
                </c:pt>
                <c:pt idx="6596">
                  <c:v>109.93333333333334</c:v>
                </c:pt>
                <c:pt idx="6597">
                  <c:v>109.95</c:v>
                </c:pt>
                <c:pt idx="6598">
                  <c:v>109.96666666666667</c:v>
                </c:pt>
                <c:pt idx="6599">
                  <c:v>109.98333333333333</c:v>
                </c:pt>
                <c:pt idx="6600">
                  <c:v>110</c:v>
                </c:pt>
                <c:pt idx="6601">
                  <c:v>110.01666666666667</c:v>
                </c:pt>
                <c:pt idx="6602">
                  <c:v>110.03333333333333</c:v>
                </c:pt>
                <c:pt idx="6603">
                  <c:v>110.05</c:v>
                </c:pt>
                <c:pt idx="6604">
                  <c:v>110.06666666666666</c:v>
                </c:pt>
                <c:pt idx="6605">
                  <c:v>110.08333333333333</c:v>
                </c:pt>
                <c:pt idx="6606">
                  <c:v>110.1</c:v>
                </c:pt>
                <c:pt idx="6607">
                  <c:v>110.11666666666666</c:v>
                </c:pt>
                <c:pt idx="6608">
                  <c:v>110.13333333333334</c:v>
                </c:pt>
                <c:pt idx="6609">
                  <c:v>110.15</c:v>
                </c:pt>
                <c:pt idx="6610">
                  <c:v>110.16666666666667</c:v>
                </c:pt>
                <c:pt idx="6611">
                  <c:v>110.18333333333334</c:v>
                </c:pt>
                <c:pt idx="6612">
                  <c:v>110.2</c:v>
                </c:pt>
                <c:pt idx="6613">
                  <c:v>110.21666666666667</c:v>
                </c:pt>
                <c:pt idx="6614">
                  <c:v>110.23333333333333</c:v>
                </c:pt>
                <c:pt idx="6615">
                  <c:v>110.25</c:v>
                </c:pt>
                <c:pt idx="6616">
                  <c:v>110.26666666666667</c:v>
                </c:pt>
                <c:pt idx="6617">
                  <c:v>110.28333333333333</c:v>
                </c:pt>
                <c:pt idx="6618">
                  <c:v>110.3</c:v>
                </c:pt>
                <c:pt idx="6619">
                  <c:v>110.31666666666666</c:v>
                </c:pt>
                <c:pt idx="6620">
                  <c:v>110.33333333333333</c:v>
                </c:pt>
                <c:pt idx="6621">
                  <c:v>110.35</c:v>
                </c:pt>
                <c:pt idx="6622">
                  <c:v>110.36666666666666</c:v>
                </c:pt>
                <c:pt idx="6623">
                  <c:v>110.38333333333334</c:v>
                </c:pt>
                <c:pt idx="6624">
                  <c:v>110.4</c:v>
                </c:pt>
                <c:pt idx="6625">
                  <c:v>110.41666666666667</c:v>
                </c:pt>
                <c:pt idx="6626">
                  <c:v>110.43333333333334</c:v>
                </c:pt>
                <c:pt idx="6627">
                  <c:v>110.45</c:v>
                </c:pt>
                <c:pt idx="6628">
                  <c:v>110.46666666666667</c:v>
                </c:pt>
                <c:pt idx="6629">
                  <c:v>110.48333333333333</c:v>
                </c:pt>
                <c:pt idx="6630">
                  <c:v>110.5</c:v>
                </c:pt>
                <c:pt idx="6631">
                  <c:v>110.51666666666667</c:v>
                </c:pt>
                <c:pt idx="6632">
                  <c:v>110.53333333333333</c:v>
                </c:pt>
                <c:pt idx="6633">
                  <c:v>110.55</c:v>
                </c:pt>
                <c:pt idx="6634">
                  <c:v>110.56666666666666</c:v>
                </c:pt>
                <c:pt idx="6635">
                  <c:v>110.58333333333333</c:v>
                </c:pt>
                <c:pt idx="6636">
                  <c:v>110.6</c:v>
                </c:pt>
                <c:pt idx="6637">
                  <c:v>110.61666666666666</c:v>
                </c:pt>
                <c:pt idx="6638">
                  <c:v>110.63333333333334</c:v>
                </c:pt>
                <c:pt idx="6639">
                  <c:v>110.65</c:v>
                </c:pt>
                <c:pt idx="6640">
                  <c:v>110.66666666666667</c:v>
                </c:pt>
                <c:pt idx="6641">
                  <c:v>110.68333333333334</c:v>
                </c:pt>
                <c:pt idx="6642">
                  <c:v>110.7</c:v>
                </c:pt>
                <c:pt idx="6643">
                  <c:v>110.71666666666667</c:v>
                </c:pt>
                <c:pt idx="6644">
                  <c:v>110.73333333333333</c:v>
                </c:pt>
                <c:pt idx="6645">
                  <c:v>110.75</c:v>
                </c:pt>
                <c:pt idx="6646">
                  <c:v>110.76666666666667</c:v>
                </c:pt>
                <c:pt idx="6647">
                  <c:v>110.78333333333333</c:v>
                </c:pt>
                <c:pt idx="6648">
                  <c:v>110.8</c:v>
                </c:pt>
                <c:pt idx="6649">
                  <c:v>110.81666666666666</c:v>
                </c:pt>
                <c:pt idx="6650">
                  <c:v>110.83333333333333</c:v>
                </c:pt>
                <c:pt idx="6651">
                  <c:v>110.85</c:v>
                </c:pt>
                <c:pt idx="6652">
                  <c:v>110.86666666666666</c:v>
                </c:pt>
                <c:pt idx="6653">
                  <c:v>110.88333333333334</c:v>
                </c:pt>
                <c:pt idx="6654">
                  <c:v>110.9</c:v>
                </c:pt>
                <c:pt idx="6655">
                  <c:v>110.91666666666667</c:v>
                </c:pt>
                <c:pt idx="6656">
                  <c:v>110.93333333333334</c:v>
                </c:pt>
                <c:pt idx="6657">
                  <c:v>110.95</c:v>
                </c:pt>
                <c:pt idx="6658">
                  <c:v>110.96666666666667</c:v>
                </c:pt>
                <c:pt idx="6659">
                  <c:v>110.98333333333333</c:v>
                </c:pt>
                <c:pt idx="6660">
                  <c:v>111</c:v>
                </c:pt>
                <c:pt idx="6661">
                  <c:v>111.01666666666667</c:v>
                </c:pt>
                <c:pt idx="6662">
                  <c:v>111.03333333333333</c:v>
                </c:pt>
                <c:pt idx="6663">
                  <c:v>111.05</c:v>
                </c:pt>
                <c:pt idx="6664">
                  <c:v>111.06666666666666</c:v>
                </c:pt>
                <c:pt idx="6665">
                  <c:v>111.08333333333333</c:v>
                </c:pt>
                <c:pt idx="6666">
                  <c:v>111.1</c:v>
                </c:pt>
                <c:pt idx="6667">
                  <c:v>111.11666666666666</c:v>
                </c:pt>
                <c:pt idx="6668">
                  <c:v>111.13333333333334</c:v>
                </c:pt>
                <c:pt idx="6669">
                  <c:v>111.15</c:v>
                </c:pt>
                <c:pt idx="6670">
                  <c:v>111.16666666666667</c:v>
                </c:pt>
                <c:pt idx="6671">
                  <c:v>111.18333333333334</c:v>
                </c:pt>
                <c:pt idx="6672">
                  <c:v>111.2</c:v>
                </c:pt>
                <c:pt idx="6673">
                  <c:v>111.21666666666667</c:v>
                </c:pt>
                <c:pt idx="6674">
                  <c:v>111.23333333333333</c:v>
                </c:pt>
                <c:pt idx="6675">
                  <c:v>111.25</c:v>
                </c:pt>
                <c:pt idx="6676">
                  <c:v>111.26666666666667</c:v>
                </c:pt>
                <c:pt idx="6677">
                  <c:v>111.28333333333333</c:v>
                </c:pt>
                <c:pt idx="6678">
                  <c:v>111.3</c:v>
                </c:pt>
                <c:pt idx="6679">
                  <c:v>111.31666666666666</c:v>
                </c:pt>
                <c:pt idx="6680">
                  <c:v>111.33333333333333</c:v>
                </c:pt>
                <c:pt idx="6681">
                  <c:v>111.35</c:v>
                </c:pt>
                <c:pt idx="6682">
                  <c:v>111.36666666666666</c:v>
                </c:pt>
                <c:pt idx="6683">
                  <c:v>111.38333333333334</c:v>
                </c:pt>
                <c:pt idx="6684">
                  <c:v>111.4</c:v>
                </c:pt>
                <c:pt idx="6685">
                  <c:v>111.41666666666667</c:v>
                </c:pt>
                <c:pt idx="6686">
                  <c:v>111.43333333333334</c:v>
                </c:pt>
                <c:pt idx="6687">
                  <c:v>111.45</c:v>
                </c:pt>
                <c:pt idx="6688">
                  <c:v>111.46666666666667</c:v>
                </c:pt>
                <c:pt idx="6689">
                  <c:v>111.48333333333333</c:v>
                </c:pt>
                <c:pt idx="6690">
                  <c:v>111.5</c:v>
                </c:pt>
                <c:pt idx="6691">
                  <c:v>111.51666666666667</c:v>
                </c:pt>
                <c:pt idx="6692">
                  <c:v>111.53333333333333</c:v>
                </c:pt>
                <c:pt idx="6693">
                  <c:v>111.55</c:v>
                </c:pt>
                <c:pt idx="6694">
                  <c:v>111.56666666666666</c:v>
                </c:pt>
                <c:pt idx="6695">
                  <c:v>111.58333333333333</c:v>
                </c:pt>
                <c:pt idx="6696">
                  <c:v>111.6</c:v>
                </c:pt>
                <c:pt idx="6697">
                  <c:v>111.61666666666666</c:v>
                </c:pt>
                <c:pt idx="6698">
                  <c:v>111.63333333333334</c:v>
                </c:pt>
                <c:pt idx="6699">
                  <c:v>111.65</c:v>
                </c:pt>
                <c:pt idx="6700">
                  <c:v>111.66666666666667</c:v>
                </c:pt>
                <c:pt idx="6701">
                  <c:v>111.68333333333334</c:v>
                </c:pt>
                <c:pt idx="6702">
                  <c:v>111.7</c:v>
                </c:pt>
                <c:pt idx="6703">
                  <c:v>111.71666666666667</c:v>
                </c:pt>
                <c:pt idx="6704">
                  <c:v>111.73333333333333</c:v>
                </c:pt>
                <c:pt idx="6705">
                  <c:v>111.75</c:v>
                </c:pt>
                <c:pt idx="6706">
                  <c:v>111.76666666666667</c:v>
                </c:pt>
                <c:pt idx="6707">
                  <c:v>111.78333333333333</c:v>
                </c:pt>
                <c:pt idx="6708">
                  <c:v>111.8</c:v>
                </c:pt>
                <c:pt idx="6709">
                  <c:v>111.81666666666666</c:v>
                </c:pt>
                <c:pt idx="6710">
                  <c:v>111.83333333333333</c:v>
                </c:pt>
                <c:pt idx="6711">
                  <c:v>111.85</c:v>
                </c:pt>
                <c:pt idx="6712">
                  <c:v>111.86666666666666</c:v>
                </c:pt>
                <c:pt idx="6713">
                  <c:v>111.88333333333334</c:v>
                </c:pt>
                <c:pt idx="6714">
                  <c:v>111.9</c:v>
                </c:pt>
                <c:pt idx="6715">
                  <c:v>111.91666666666667</c:v>
                </c:pt>
                <c:pt idx="6716">
                  <c:v>111.93333333333334</c:v>
                </c:pt>
                <c:pt idx="6717">
                  <c:v>111.95</c:v>
                </c:pt>
                <c:pt idx="6718">
                  <c:v>111.96666666666667</c:v>
                </c:pt>
                <c:pt idx="6719">
                  <c:v>111.98333333333333</c:v>
                </c:pt>
                <c:pt idx="6720">
                  <c:v>112</c:v>
                </c:pt>
                <c:pt idx="6721">
                  <c:v>112.01666666666667</c:v>
                </c:pt>
                <c:pt idx="6722">
                  <c:v>112.03333333333333</c:v>
                </c:pt>
                <c:pt idx="6723">
                  <c:v>112.05</c:v>
                </c:pt>
                <c:pt idx="6724">
                  <c:v>112.06666666666666</c:v>
                </c:pt>
                <c:pt idx="6725">
                  <c:v>112.08333333333333</c:v>
                </c:pt>
                <c:pt idx="6726">
                  <c:v>112.1</c:v>
                </c:pt>
                <c:pt idx="6727">
                  <c:v>112.11666666666666</c:v>
                </c:pt>
                <c:pt idx="6728">
                  <c:v>112.13333333333334</c:v>
                </c:pt>
                <c:pt idx="6729">
                  <c:v>112.15</c:v>
                </c:pt>
                <c:pt idx="6730">
                  <c:v>112.16666666666667</c:v>
                </c:pt>
                <c:pt idx="6731">
                  <c:v>112.18333333333334</c:v>
                </c:pt>
                <c:pt idx="6732">
                  <c:v>112.2</c:v>
                </c:pt>
                <c:pt idx="6733">
                  <c:v>112.21666666666667</c:v>
                </c:pt>
                <c:pt idx="6734">
                  <c:v>112.23333333333333</c:v>
                </c:pt>
                <c:pt idx="6735">
                  <c:v>112.25</c:v>
                </c:pt>
                <c:pt idx="6736">
                  <c:v>112.26666666666667</c:v>
                </c:pt>
                <c:pt idx="6737">
                  <c:v>112.28333333333333</c:v>
                </c:pt>
                <c:pt idx="6738">
                  <c:v>112.3</c:v>
                </c:pt>
                <c:pt idx="6739">
                  <c:v>112.31666666666666</c:v>
                </c:pt>
                <c:pt idx="6740">
                  <c:v>112.33333333333333</c:v>
                </c:pt>
                <c:pt idx="6741">
                  <c:v>112.35</c:v>
                </c:pt>
                <c:pt idx="6742">
                  <c:v>112.36666666666666</c:v>
                </c:pt>
                <c:pt idx="6743">
                  <c:v>112.38333333333334</c:v>
                </c:pt>
                <c:pt idx="6744">
                  <c:v>112.4</c:v>
                </c:pt>
                <c:pt idx="6745">
                  <c:v>112.41666666666667</c:v>
                </c:pt>
                <c:pt idx="6746">
                  <c:v>112.43333333333334</c:v>
                </c:pt>
                <c:pt idx="6747">
                  <c:v>112.45</c:v>
                </c:pt>
                <c:pt idx="6748">
                  <c:v>112.46666666666667</c:v>
                </c:pt>
                <c:pt idx="6749">
                  <c:v>112.48333333333333</c:v>
                </c:pt>
                <c:pt idx="6750">
                  <c:v>112.5</c:v>
                </c:pt>
                <c:pt idx="6751">
                  <c:v>112.51666666666667</c:v>
                </c:pt>
                <c:pt idx="6752">
                  <c:v>112.53333333333333</c:v>
                </c:pt>
                <c:pt idx="6753">
                  <c:v>112.55</c:v>
                </c:pt>
                <c:pt idx="6754">
                  <c:v>112.56666666666666</c:v>
                </c:pt>
                <c:pt idx="6755">
                  <c:v>112.58333333333333</c:v>
                </c:pt>
                <c:pt idx="6756">
                  <c:v>112.6</c:v>
                </c:pt>
                <c:pt idx="6757">
                  <c:v>112.61666666666666</c:v>
                </c:pt>
                <c:pt idx="6758">
                  <c:v>112.63333333333334</c:v>
                </c:pt>
                <c:pt idx="6759">
                  <c:v>112.65</c:v>
                </c:pt>
                <c:pt idx="6760">
                  <c:v>112.66666666666667</c:v>
                </c:pt>
                <c:pt idx="6761">
                  <c:v>112.68333333333334</c:v>
                </c:pt>
                <c:pt idx="6762">
                  <c:v>112.7</c:v>
                </c:pt>
                <c:pt idx="6763">
                  <c:v>112.71666666666667</c:v>
                </c:pt>
                <c:pt idx="6764">
                  <c:v>112.73333333333333</c:v>
                </c:pt>
                <c:pt idx="6765">
                  <c:v>112.75</c:v>
                </c:pt>
                <c:pt idx="6766">
                  <c:v>112.76666666666667</c:v>
                </c:pt>
                <c:pt idx="6767">
                  <c:v>112.78333333333333</c:v>
                </c:pt>
                <c:pt idx="6768">
                  <c:v>112.8</c:v>
                </c:pt>
                <c:pt idx="6769">
                  <c:v>112.81666666666666</c:v>
                </c:pt>
                <c:pt idx="6770">
                  <c:v>112.83333333333333</c:v>
                </c:pt>
                <c:pt idx="6771">
                  <c:v>112.85</c:v>
                </c:pt>
                <c:pt idx="6772">
                  <c:v>112.86666666666666</c:v>
                </c:pt>
                <c:pt idx="6773">
                  <c:v>112.88333333333334</c:v>
                </c:pt>
                <c:pt idx="6774">
                  <c:v>112.9</c:v>
                </c:pt>
                <c:pt idx="6775">
                  <c:v>112.91666666666667</c:v>
                </c:pt>
                <c:pt idx="6776">
                  <c:v>112.93333333333334</c:v>
                </c:pt>
                <c:pt idx="6777">
                  <c:v>112.95</c:v>
                </c:pt>
                <c:pt idx="6778">
                  <c:v>112.96666666666667</c:v>
                </c:pt>
                <c:pt idx="6779">
                  <c:v>112.98333333333333</c:v>
                </c:pt>
                <c:pt idx="6780">
                  <c:v>113</c:v>
                </c:pt>
                <c:pt idx="6781">
                  <c:v>113.01666666666667</c:v>
                </c:pt>
                <c:pt idx="6782">
                  <c:v>113.03333333333333</c:v>
                </c:pt>
                <c:pt idx="6783">
                  <c:v>113.05</c:v>
                </c:pt>
                <c:pt idx="6784">
                  <c:v>113.06666666666666</c:v>
                </c:pt>
                <c:pt idx="6785">
                  <c:v>113.08333333333333</c:v>
                </c:pt>
                <c:pt idx="6786">
                  <c:v>113.1</c:v>
                </c:pt>
                <c:pt idx="6787">
                  <c:v>113.11666666666666</c:v>
                </c:pt>
                <c:pt idx="6788">
                  <c:v>113.13333333333334</c:v>
                </c:pt>
                <c:pt idx="6789">
                  <c:v>113.15</c:v>
                </c:pt>
                <c:pt idx="6790">
                  <c:v>113.16666666666667</c:v>
                </c:pt>
                <c:pt idx="6791">
                  <c:v>113.18333333333334</c:v>
                </c:pt>
                <c:pt idx="6792">
                  <c:v>113.2</c:v>
                </c:pt>
                <c:pt idx="6793">
                  <c:v>113.21666666666667</c:v>
                </c:pt>
                <c:pt idx="6794">
                  <c:v>113.23333333333333</c:v>
                </c:pt>
                <c:pt idx="6795">
                  <c:v>113.25</c:v>
                </c:pt>
                <c:pt idx="6796">
                  <c:v>113.26666666666667</c:v>
                </c:pt>
                <c:pt idx="6797">
                  <c:v>113.28333333333333</c:v>
                </c:pt>
                <c:pt idx="6798">
                  <c:v>113.3</c:v>
                </c:pt>
                <c:pt idx="6799">
                  <c:v>113.31666666666666</c:v>
                </c:pt>
                <c:pt idx="6800">
                  <c:v>113.33333333333333</c:v>
                </c:pt>
                <c:pt idx="6801">
                  <c:v>113.35</c:v>
                </c:pt>
                <c:pt idx="6802">
                  <c:v>113.36666666666666</c:v>
                </c:pt>
                <c:pt idx="6803">
                  <c:v>113.38333333333334</c:v>
                </c:pt>
                <c:pt idx="6804">
                  <c:v>113.4</c:v>
                </c:pt>
                <c:pt idx="6805">
                  <c:v>113.41666666666667</c:v>
                </c:pt>
                <c:pt idx="6806">
                  <c:v>113.43333333333334</c:v>
                </c:pt>
                <c:pt idx="6807">
                  <c:v>113.45</c:v>
                </c:pt>
                <c:pt idx="6808">
                  <c:v>113.46666666666667</c:v>
                </c:pt>
                <c:pt idx="6809">
                  <c:v>113.48333333333333</c:v>
                </c:pt>
                <c:pt idx="6810">
                  <c:v>113.5</c:v>
                </c:pt>
                <c:pt idx="6811">
                  <c:v>113.51666666666667</c:v>
                </c:pt>
                <c:pt idx="6812">
                  <c:v>113.53333333333333</c:v>
                </c:pt>
                <c:pt idx="6813">
                  <c:v>113.55</c:v>
                </c:pt>
                <c:pt idx="6814">
                  <c:v>113.56666666666666</c:v>
                </c:pt>
                <c:pt idx="6815">
                  <c:v>113.58333333333333</c:v>
                </c:pt>
                <c:pt idx="6816">
                  <c:v>113.6</c:v>
                </c:pt>
                <c:pt idx="6817">
                  <c:v>113.61666666666666</c:v>
                </c:pt>
                <c:pt idx="6818">
                  <c:v>113.63333333333334</c:v>
                </c:pt>
                <c:pt idx="6819">
                  <c:v>113.65</c:v>
                </c:pt>
                <c:pt idx="6820">
                  <c:v>113.66666666666667</c:v>
                </c:pt>
                <c:pt idx="6821">
                  <c:v>113.68333333333334</c:v>
                </c:pt>
                <c:pt idx="6822">
                  <c:v>113.7</c:v>
                </c:pt>
                <c:pt idx="6823">
                  <c:v>113.71666666666667</c:v>
                </c:pt>
                <c:pt idx="6824">
                  <c:v>113.73333333333333</c:v>
                </c:pt>
                <c:pt idx="6825">
                  <c:v>113.75</c:v>
                </c:pt>
                <c:pt idx="6826">
                  <c:v>113.76666666666667</c:v>
                </c:pt>
                <c:pt idx="6827">
                  <c:v>113.78333333333333</c:v>
                </c:pt>
                <c:pt idx="6828">
                  <c:v>113.8</c:v>
                </c:pt>
                <c:pt idx="6829">
                  <c:v>113.81666666666666</c:v>
                </c:pt>
                <c:pt idx="6830">
                  <c:v>113.83333333333333</c:v>
                </c:pt>
                <c:pt idx="6831">
                  <c:v>113.85</c:v>
                </c:pt>
                <c:pt idx="6832">
                  <c:v>113.86666666666666</c:v>
                </c:pt>
                <c:pt idx="6833">
                  <c:v>113.88333333333334</c:v>
                </c:pt>
                <c:pt idx="6834">
                  <c:v>113.9</c:v>
                </c:pt>
                <c:pt idx="6835">
                  <c:v>113.91666666666667</c:v>
                </c:pt>
                <c:pt idx="6836">
                  <c:v>113.93333333333334</c:v>
                </c:pt>
                <c:pt idx="6837">
                  <c:v>113.95</c:v>
                </c:pt>
                <c:pt idx="6838">
                  <c:v>113.96666666666667</c:v>
                </c:pt>
                <c:pt idx="6839">
                  <c:v>113.98333333333333</c:v>
                </c:pt>
                <c:pt idx="6840">
                  <c:v>114</c:v>
                </c:pt>
                <c:pt idx="6841">
                  <c:v>114.01666666666667</c:v>
                </c:pt>
                <c:pt idx="6842">
                  <c:v>114.03333333333333</c:v>
                </c:pt>
                <c:pt idx="6843">
                  <c:v>114.05</c:v>
                </c:pt>
                <c:pt idx="6844">
                  <c:v>114.06666666666666</c:v>
                </c:pt>
                <c:pt idx="6845">
                  <c:v>114.08333333333333</c:v>
                </c:pt>
                <c:pt idx="6846">
                  <c:v>114.1</c:v>
                </c:pt>
                <c:pt idx="6847">
                  <c:v>114.11666666666666</c:v>
                </c:pt>
                <c:pt idx="6848">
                  <c:v>114.13333333333334</c:v>
                </c:pt>
                <c:pt idx="6849">
                  <c:v>114.15</c:v>
                </c:pt>
                <c:pt idx="6850">
                  <c:v>114.16666666666667</c:v>
                </c:pt>
                <c:pt idx="6851">
                  <c:v>114.18333333333334</c:v>
                </c:pt>
                <c:pt idx="6852">
                  <c:v>114.2</c:v>
                </c:pt>
                <c:pt idx="6853">
                  <c:v>114.21666666666667</c:v>
                </c:pt>
                <c:pt idx="6854">
                  <c:v>114.23333333333333</c:v>
                </c:pt>
                <c:pt idx="6855">
                  <c:v>114.25</c:v>
                </c:pt>
                <c:pt idx="6856">
                  <c:v>114.26666666666667</c:v>
                </c:pt>
                <c:pt idx="6857">
                  <c:v>114.28333333333333</c:v>
                </c:pt>
                <c:pt idx="6858">
                  <c:v>114.3</c:v>
                </c:pt>
                <c:pt idx="6859">
                  <c:v>114.31666666666666</c:v>
                </c:pt>
                <c:pt idx="6860">
                  <c:v>114.33333333333333</c:v>
                </c:pt>
                <c:pt idx="6861">
                  <c:v>114.35</c:v>
                </c:pt>
                <c:pt idx="6862">
                  <c:v>114.36666666666666</c:v>
                </c:pt>
                <c:pt idx="6863">
                  <c:v>114.38333333333334</c:v>
                </c:pt>
                <c:pt idx="6864">
                  <c:v>114.4</c:v>
                </c:pt>
                <c:pt idx="6865">
                  <c:v>114.41666666666667</c:v>
                </c:pt>
                <c:pt idx="6866">
                  <c:v>114.43333333333334</c:v>
                </c:pt>
                <c:pt idx="6867">
                  <c:v>114.45</c:v>
                </c:pt>
                <c:pt idx="6868">
                  <c:v>114.46666666666667</c:v>
                </c:pt>
                <c:pt idx="6869">
                  <c:v>114.48333333333333</c:v>
                </c:pt>
                <c:pt idx="6870">
                  <c:v>114.5</c:v>
                </c:pt>
                <c:pt idx="6871">
                  <c:v>114.51666666666667</c:v>
                </c:pt>
                <c:pt idx="6872">
                  <c:v>114.53333333333333</c:v>
                </c:pt>
                <c:pt idx="6873">
                  <c:v>114.55</c:v>
                </c:pt>
                <c:pt idx="6874">
                  <c:v>114.56666666666666</c:v>
                </c:pt>
                <c:pt idx="6875">
                  <c:v>114.58333333333333</c:v>
                </c:pt>
                <c:pt idx="6876">
                  <c:v>114.6</c:v>
                </c:pt>
                <c:pt idx="6877">
                  <c:v>114.61666666666666</c:v>
                </c:pt>
                <c:pt idx="6878">
                  <c:v>114.63333333333334</c:v>
                </c:pt>
                <c:pt idx="6879">
                  <c:v>114.65</c:v>
                </c:pt>
                <c:pt idx="6880">
                  <c:v>114.66666666666667</c:v>
                </c:pt>
                <c:pt idx="6881">
                  <c:v>114.68333333333334</c:v>
                </c:pt>
                <c:pt idx="6882">
                  <c:v>114.7</c:v>
                </c:pt>
                <c:pt idx="6883">
                  <c:v>114.71666666666667</c:v>
                </c:pt>
                <c:pt idx="6884">
                  <c:v>114.73333333333333</c:v>
                </c:pt>
                <c:pt idx="6885">
                  <c:v>114.75</c:v>
                </c:pt>
                <c:pt idx="6886">
                  <c:v>114.76666666666667</c:v>
                </c:pt>
                <c:pt idx="6887">
                  <c:v>114.78333333333333</c:v>
                </c:pt>
                <c:pt idx="6888">
                  <c:v>114.8</c:v>
                </c:pt>
                <c:pt idx="6889">
                  <c:v>114.81666666666666</c:v>
                </c:pt>
                <c:pt idx="6890">
                  <c:v>114.83333333333333</c:v>
                </c:pt>
                <c:pt idx="6891">
                  <c:v>114.85</c:v>
                </c:pt>
                <c:pt idx="6892">
                  <c:v>114.86666666666666</c:v>
                </c:pt>
                <c:pt idx="6893">
                  <c:v>114.88333333333334</c:v>
                </c:pt>
                <c:pt idx="6894">
                  <c:v>114.9</c:v>
                </c:pt>
                <c:pt idx="6895">
                  <c:v>114.91666666666667</c:v>
                </c:pt>
                <c:pt idx="6896">
                  <c:v>114.93333333333334</c:v>
                </c:pt>
                <c:pt idx="6897">
                  <c:v>114.95</c:v>
                </c:pt>
                <c:pt idx="6898">
                  <c:v>114.96666666666667</c:v>
                </c:pt>
                <c:pt idx="6899">
                  <c:v>114.98333333333333</c:v>
                </c:pt>
                <c:pt idx="6900">
                  <c:v>115</c:v>
                </c:pt>
                <c:pt idx="6901">
                  <c:v>115.01666666666667</c:v>
                </c:pt>
                <c:pt idx="6902">
                  <c:v>115.03333333333333</c:v>
                </c:pt>
                <c:pt idx="6903">
                  <c:v>115.05</c:v>
                </c:pt>
                <c:pt idx="6904">
                  <c:v>115.06666666666666</c:v>
                </c:pt>
                <c:pt idx="6905">
                  <c:v>115.08333333333333</c:v>
                </c:pt>
                <c:pt idx="6906">
                  <c:v>115.1</c:v>
                </c:pt>
                <c:pt idx="6907">
                  <c:v>115.11666666666666</c:v>
                </c:pt>
                <c:pt idx="6908">
                  <c:v>115.13333333333334</c:v>
                </c:pt>
                <c:pt idx="6909">
                  <c:v>115.15</c:v>
                </c:pt>
                <c:pt idx="6910">
                  <c:v>115.16666666666667</c:v>
                </c:pt>
                <c:pt idx="6911">
                  <c:v>115.18333333333334</c:v>
                </c:pt>
                <c:pt idx="6912">
                  <c:v>115.2</c:v>
                </c:pt>
                <c:pt idx="6913">
                  <c:v>115.21666666666667</c:v>
                </c:pt>
                <c:pt idx="6914">
                  <c:v>115.23333333333333</c:v>
                </c:pt>
                <c:pt idx="6915">
                  <c:v>115.25</c:v>
                </c:pt>
                <c:pt idx="6916">
                  <c:v>115.26666666666667</c:v>
                </c:pt>
                <c:pt idx="6917">
                  <c:v>115.28333333333333</c:v>
                </c:pt>
                <c:pt idx="6918">
                  <c:v>115.3</c:v>
                </c:pt>
                <c:pt idx="6919">
                  <c:v>115.31666666666666</c:v>
                </c:pt>
                <c:pt idx="6920">
                  <c:v>115.33333333333333</c:v>
                </c:pt>
                <c:pt idx="6921">
                  <c:v>115.35</c:v>
                </c:pt>
                <c:pt idx="6922">
                  <c:v>115.36666666666666</c:v>
                </c:pt>
                <c:pt idx="6923">
                  <c:v>115.38333333333334</c:v>
                </c:pt>
                <c:pt idx="6924">
                  <c:v>115.4</c:v>
                </c:pt>
                <c:pt idx="6925">
                  <c:v>115.41666666666667</c:v>
                </c:pt>
                <c:pt idx="6926">
                  <c:v>115.43333333333334</c:v>
                </c:pt>
                <c:pt idx="6927">
                  <c:v>115.45</c:v>
                </c:pt>
                <c:pt idx="6928">
                  <c:v>115.46666666666667</c:v>
                </c:pt>
                <c:pt idx="6929">
                  <c:v>115.48333333333333</c:v>
                </c:pt>
                <c:pt idx="6930">
                  <c:v>115.5</c:v>
                </c:pt>
                <c:pt idx="6931">
                  <c:v>115.51666666666667</c:v>
                </c:pt>
                <c:pt idx="6932">
                  <c:v>115.53333333333333</c:v>
                </c:pt>
                <c:pt idx="6933">
                  <c:v>115.55</c:v>
                </c:pt>
                <c:pt idx="6934">
                  <c:v>115.56666666666666</c:v>
                </c:pt>
                <c:pt idx="6935">
                  <c:v>115.58333333333333</c:v>
                </c:pt>
                <c:pt idx="6936">
                  <c:v>115.6</c:v>
                </c:pt>
                <c:pt idx="6937">
                  <c:v>115.61666666666666</c:v>
                </c:pt>
                <c:pt idx="6938">
                  <c:v>115.63333333333334</c:v>
                </c:pt>
                <c:pt idx="6939">
                  <c:v>115.65</c:v>
                </c:pt>
                <c:pt idx="6940">
                  <c:v>115.66666666666667</c:v>
                </c:pt>
                <c:pt idx="6941">
                  <c:v>115.68333333333334</c:v>
                </c:pt>
                <c:pt idx="6942">
                  <c:v>115.7</c:v>
                </c:pt>
                <c:pt idx="6943">
                  <c:v>115.71666666666667</c:v>
                </c:pt>
                <c:pt idx="6944">
                  <c:v>115.73333333333333</c:v>
                </c:pt>
                <c:pt idx="6945">
                  <c:v>115.75</c:v>
                </c:pt>
                <c:pt idx="6946">
                  <c:v>115.76666666666667</c:v>
                </c:pt>
                <c:pt idx="6947">
                  <c:v>115.78333333333333</c:v>
                </c:pt>
                <c:pt idx="6948">
                  <c:v>115.8</c:v>
                </c:pt>
                <c:pt idx="6949">
                  <c:v>115.81666666666666</c:v>
                </c:pt>
                <c:pt idx="6950">
                  <c:v>115.83333333333333</c:v>
                </c:pt>
                <c:pt idx="6951">
                  <c:v>115.85</c:v>
                </c:pt>
                <c:pt idx="6952">
                  <c:v>115.86666666666666</c:v>
                </c:pt>
                <c:pt idx="6953">
                  <c:v>115.88333333333334</c:v>
                </c:pt>
                <c:pt idx="6954">
                  <c:v>115.9</c:v>
                </c:pt>
                <c:pt idx="6955">
                  <c:v>115.91666666666667</c:v>
                </c:pt>
                <c:pt idx="6956">
                  <c:v>115.93333333333334</c:v>
                </c:pt>
                <c:pt idx="6957">
                  <c:v>115.95</c:v>
                </c:pt>
                <c:pt idx="6958">
                  <c:v>115.96666666666667</c:v>
                </c:pt>
                <c:pt idx="6959">
                  <c:v>115.98333333333333</c:v>
                </c:pt>
                <c:pt idx="6960">
                  <c:v>116</c:v>
                </c:pt>
                <c:pt idx="6961">
                  <c:v>116.01666666666667</c:v>
                </c:pt>
                <c:pt idx="6962">
                  <c:v>116.03333333333333</c:v>
                </c:pt>
                <c:pt idx="6963">
                  <c:v>116.05</c:v>
                </c:pt>
                <c:pt idx="6964">
                  <c:v>116.06666666666666</c:v>
                </c:pt>
                <c:pt idx="6965">
                  <c:v>116.08333333333333</c:v>
                </c:pt>
                <c:pt idx="6966">
                  <c:v>116.1</c:v>
                </c:pt>
                <c:pt idx="6967">
                  <c:v>116.11666666666666</c:v>
                </c:pt>
                <c:pt idx="6968">
                  <c:v>116.13333333333334</c:v>
                </c:pt>
                <c:pt idx="6969">
                  <c:v>116.15</c:v>
                </c:pt>
                <c:pt idx="6970">
                  <c:v>116.16666666666667</c:v>
                </c:pt>
                <c:pt idx="6971">
                  <c:v>116.18333333333334</c:v>
                </c:pt>
                <c:pt idx="6972">
                  <c:v>116.2</c:v>
                </c:pt>
                <c:pt idx="6973">
                  <c:v>116.21666666666667</c:v>
                </c:pt>
                <c:pt idx="6974">
                  <c:v>116.23333333333333</c:v>
                </c:pt>
                <c:pt idx="6975">
                  <c:v>116.25</c:v>
                </c:pt>
                <c:pt idx="6976">
                  <c:v>116.26666666666667</c:v>
                </c:pt>
                <c:pt idx="6977">
                  <c:v>116.28333333333333</c:v>
                </c:pt>
                <c:pt idx="6978">
                  <c:v>116.3</c:v>
                </c:pt>
                <c:pt idx="6979">
                  <c:v>116.31666666666666</c:v>
                </c:pt>
                <c:pt idx="6980">
                  <c:v>116.33333333333333</c:v>
                </c:pt>
                <c:pt idx="6981">
                  <c:v>116.35</c:v>
                </c:pt>
                <c:pt idx="6982">
                  <c:v>116.36666666666666</c:v>
                </c:pt>
                <c:pt idx="6983">
                  <c:v>116.38333333333334</c:v>
                </c:pt>
                <c:pt idx="6984">
                  <c:v>116.4</c:v>
                </c:pt>
                <c:pt idx="6985">
                  <c:v>116.41666666666667</c:v>
                </c:pt>
                <c:pt idx="6986">
                  <c:v>116.43333333333334</c:v>
                </c:pt>
                <c:pt idx="6987">
                  <c:v>116.45</c:v>
                </c:pt>
                <c:pt idx="6988">
                  <c:v>116.46666666666667</c:v>
                </c:pt>
                <c:pt idx="6989">
                  <c:v>116.48333333333333</c:v>
                </c:pt>
                <c:pt idx="6990">
                  <c:v>116.5</c:v>
                </c:pt>
                <c:pt idx="6991">
                  <c:v>116.51666666666667</c:v>
                </c:pt>
                <c:pt idx="6992">
                  <c:v>116.53333333333333</c:v>
                </c:pt>
                <c:pt idx="6993">
                  <c:v>116.55</c:v>
                </c:pt>
                <c:pt idx="6994">
                  <c:v>116.56666666666666</c:v>
                </c:pt>
                <c:pt idx="6995">
                  <c:v>116.58333333333333</c:v>
                </c:pt>
                <c:pt idx="6996">
                  <c:v>116.6</c:v>
                </c:pt>
                <c:pt idx="6997">
                  <c:v>116.61666666666666</c:v>
                </c:pt>
                <c:pt idx="6998">
                  <c:v>116.63333333333334</c:v>
                </c:pt>
                <c:pt idx="6999">
                  <c:v>116.65</c:v>
                </c:pt>
                <c:pt idx="7000">
                  <c:v>116.66666666666667</c:v>
                </c:pt>
                <c:pt idx="7001">
                  <c:v>116.68333333333334</c:v>
                </c:pt>
                <c:pt idx="7002">
                  <c:v>116.7</c:v>
                </c:pt>
                <c:pt idx="7003">
                  <c:v>116.71666666666667</c:v>
                </c:pt>
                <c:pt idx="7004">
                  <c:v>116.73333333333333</c:v>
                </c:pt>
                <c:pt idx="7005">
                  <c:v>116.75</c:v>
                </c:pt>
                <c:pt idx="7006">
                  <c:v>116.76666666666667</c:v>
                </c:pt>
                <c:pt idx="7007">
                  <c:v>116.78333333333333</c:v>
                </c:pt>
                <c:pt idx="7008">
                  <c:v>116.8</c:v>
                </c:pt>
                <c:pt idx="7009">
                  <c:v>116.81666666666666</c:v>
                </c:pt>
                <c:pt idx="7010">
                  <c:v>116.83333333333333</c:v>
                </c:pt>
                <c:pt idx="7011">
                  <c:v>116.85</c:v>
                </c:pt>
                <c:pt idx="7012">
                  <c:v>116.86666666666666</c:v>
                </c:pt>
                <c:pt idx="7013">
                  <c:v>116.88333333333334</c:v>
                </c:pt>
                <c:pt idx="7014">
                  <c:v>116.9</c:v>
                </c:pt>
                <c:pt idx="7015">
                  <c:v>116.91666666666667</c:v>
                </c:pt>
                <c:pt idx="7016">
                  <c:v>116.93333333333334</c:v>
                </c:pt>
                <c:pt idx="7017">
                  <c:v>116.95</c:v>
                </c:pt>
                <c:pt idx="7018">
                  <c:v>116.96666666666667</c:v>
                </c:pt>
                <c:pt idx="7019">
                  <c:v>116.98333333333333</c:v>
                </c:pt>
                <c:pt idx="7020">
                  <c:v>117</c:v>
                </c:pt>
                <c:pt idx="7021">
                  <c:v>117.01666666666667</c:v>
                </c:pt>
                <c:pt idx="7022">
                  <c:v>117.03333333333333</c:v>
                </c:pt>
                <c:pt idx="7023">
                  <c:v>117.05</c:v>
                </c:pt>
                <c:pt idx="7024">
                  <c:v>117.06666666666666</c:v>
                </c:pt>
                <c:pt idx="7025">
                  <c:v>117.08333333333333</c:v>
                </c:pt>
                <c:pt idx="7026">
                  <c:v>117.1</c:v>
                </c:pt>
                <c:pt idx="7027">
                  <c:v>117.11666666666666</c:v>
                </c:pt>
                <c:pt idx="7028">
                  <c:v>117.13333333333334</c:v>
                </c:pt>
                <c:pt idx="7029">
                  <c:v>117.15</c:v>
                </c:pt>
                <c:pt idx="7030">
                  <c:v>117.16666666666667</c:v>
                </c:pt>
                <c:pt idx="7031">
                  <c:v>117.18333333333334</c:v>
                </c:pt>
                <c:pt idx="7032">
                  <c:v>117.2</c:v>
                </c:pt>
                <c:pt idx="7033">
                  <c:v>117.21666666666667</c:v>
                </c:pt>
                <c:pt idx="7034">
                  <c:v>117.23333333333333</c:v>
                </c:pt>
                <c:pt idx="7035">
                  <c:v>117.25</c:v>
                </c:pt>
                <c:pt idx="7036">
                  <c:v>117.26666666666667</c:v>
                </c:pt>
                <c:pt idx="7037">
                  <c:v>117.28333333333333</c:v>
                </c:pt>
                <c:pt idx="7038">
                  <c:v>117.3</c:v>
                </c:pt>
                <c:pt idx="7039">
                  <c:v>117.31666666666666</c:v>
                </c:pt>
                <c:pt idx="7040">
                  <c:v>117.33333333333333</c:v>
                </c:pt>
                <c:pt idx="7041">
                  <c:v>117.35</c:v>
                </c:pt>
                <c:pt idx="7042">
                  <c:v>117.36666666666666</c:v>
                </c:pt>
                <c:pt idx="7043">
                  <c:v>117.38333333333334</c:v>
                </c:pt>
                <c:pt idx="7044">
                  <c:v>117.4</c:v>
                </c:pt>
                <c:pt idx="7045">
                  <c:v>117.41666666666667</c:v>
                </c:pt>
                <c:pt idx="7046">
                  <c:v>117.43333333333334</c:v>
                </c:pt>
                <c:pt idx="7047">
                  <c:v>117.45</c:v>
                </c:pt>
                <c:pt idx="7048">
                  <c:v>117.46666666666667</c:v>
                </c:pt>
                <c:pt idx="7049">
                  <c:v>117.48333333333333</c:v>
                </c:pt>
                <c:pt idx="7050">
                  <c:v>117.5</c:v>
                </c:pt>
                <c:pt idx="7051">
                  <c:v>117.51666666666667</c:v>
                </c:pt>
                <c:pt idx="7052">
                  <c:v>117.53333333333333</c:v>
                </c:pt>
                <c:pt idx="7053">
                  <c:v>117.55</c:v>
                </c:pt>
                <c:pt idx="7054">
                  <c:v>117.56666666666666</c:v>
                </c:pt>
                <c:pt idx="7055">
                  <c:v>117.58333333333333</c:v>
                </c:pt>
                <c:pt idx="7056">
                  <c:v>117.6</c:v>
                </c:pt>
                <c:pt idx="7057">
                  <c:v>117.61666666666666</c:v>
                </c:pt>
                <c:pt idx="7058">
                  <c:v>117.63333333333334</c:v>
                </c:pt>
                <c:pt idx="7059">
                  <c:v>117.65</c:v>
                </c:pt>
                <c:pt idx="7060">
                  <c:v>117.66666666666667</c:v>
                </c:pt>
                <c:pt idx="7061">
                  <c:v>117.68333333333334</c:v>
                </c:pt>
                <c:pt idx="7062">
                  <c:v>117.7</c:v>
                </c:pt>
                <c:pt idx="7063">
                  <c:v>117.71666666666667</c:v>
                </c:pt>
                <c:pt idx="7064">
                  <c:v>117.73333333333333</c:v>
                </c:pt>
                <c:pt idx="7065">
                  <c:v>117.75</c:v>
                </c:pt>
                <c:pt idx="7066">
                  <c:v>117.76666666666667</c:v>
                </c:pt>
                <c:pt idx="7067">
                  <c:v>117.78333333333333</c:v>
                </c:pt>
                <c:pt idx="7068">
                  <c:v>117.8</c:v>
                </c:pt>
                <c:pt idx="7069">
                  <c:v>117.81666666666666</c:v>
                </c:pt>
                <c:pt idx="7070">
                  <c:v>117.83333333333333</c:v>
                </c:pt>
                <c:pt idx="7071">
                  <c:v>117.85</c:v>
                </c:pt>
                <c:pt idx="7072">
                  <c:v>117.86666666666666</c:v>
                </c:pt>
                <c:pt idx="7073">
                  <c:v>117.88333333333334</c:v>
                </c:pt>
                <c:pt idx="7074">
                  <c:v>117.9</c:v>
                </c:pt>
                <c:pt idx="7075">
                  <c:v>117.91666666666667</c:v>
                </c:pt>
                <c:pt idx="7076">
                  <c:v>117.93333333333334</c:v>
                </c:pt>
                <c:pt idx="7077">
                  <c:v>117.95</c:v>
                </c:pt>
                <c:pt idx="7078">
                  <c:v>117.96666666666667</c:v>
                </c:pt>
                <c:pt idx="7079">
                  <c:v>117.98333333333333</c:v>
                </c:pt>
                <c:pt idx="7080">
                  <c:v>118</c:v>
                </c:pt>
                <c:pt idx="7081">
                  <c:v>118.01666666666667</c:v>
                </c:pt>
                <c:pt idx="7082">
                  <c:v>118.03333333333333</c:v>
                </c:pt>
                <c:pt idx="7083">
                  <c:v>118.05</c:v>
                </c:pt>
                <c:pt idx="7084">
                  <c:v>118.06666666666666</c:v>
                </c:pt>
                <c:pt idx="7085">
                  <c:v>118.08333333333333</c:v>
                </c:pt>
                <c:pt idx="7086">
                  <c:v>118.1</c:v>
                </c:pt>
                <c:pt idx="7087">
                  <c:v>118.11666666666666</c:v>
                </c:pt>
                <c:pt idx="7088">
                  <c:v>118.13333333333334</c:v>
                </c:pt>
                <c:pt idx="7089">
                  <c:v>118.15</c:v>
                </c:pt>
                <c:pt idx="7090">
                  <c:v>118.16666666666667</c:v>
                </c:pt>
                <c:pt idx="7091">
                  <c:v>118.18333333333334</c:v>
                </c:pt>
                <c:pt idx="7092">
                  <c:v>118.2</c:v>
                </c:pt>
                <c:pt idx="7093">
                  <c:v>118.21666666666667</c:v>
                </c:pt>
                <c:pt idx="7094">
                  <c:v>118.23333333333333</c:v>
                </c:pt>
                <c:pt idx="7095">
                  <c:v>118.25</c:v>
                </c:pt>
                <c:pt idx="7096">
                  <c:v>118.26666666666667</c:v>
                </c:pt>
                <c:pt idx="7097">
                  <c:v>118.28333333333333</c:v>
                </c:pt>
                <c:pt idx="7098">
                  <c:v>118.3</c:v>
                </c:pt>
                <c:pt idx="7099">
                  <c:v>118.31666666666666</c:v>
                </c:pt>
                <c:pt idx="7100">
                  <c:v>118.33333333333333</c:v>
                </c:pt>
                <c:pt idx="7101">
                  <c:v>118.35</c:v>
                </c:pt>
                <c:pt idx="7102">
                  <c:v>118.36666666666666</c:v>
                </c:pt>
                <c:pt idx="7103">
                  <c:v>118.38333333333334</c:v>
                </c:pt>
                <c:pt idx="7104">
                  <c:v>118.4</c:v>
                </c:pt>
                <c:pt idx="7105">
                  <c:v>118.41666666666667</c:v>
                </c:pt>
                <c:pt idx="7106">
                  <c:v>118.43333333333334</c:v>
                </c:pt>
                <c:pt idx="7107">
                  <c:v>118.45</c:v>
                </c:pt>
                <c:pt idx="7108">
                  <c:v>118.46666666666667</c:v>
                </c:pt>
                <c:pt idx="7109">
                  <c:v>118.48333333333333</c:v>
                </c:pt>
                <c:pt idx="7110">
                  <c:v>118.5</c:v>
                </c:pt>
                <c:pt idx="7111">
                  <c:v>118.51666666666667</c:v>
                </c:pt>
                <c:pt idx="7112">
                  <c:v>118.53333333333333</c:v>
                </c:pt>
                <c:pt idx="7113">
                  <c:v>118.55</c:v>
                </c:pt>
                <c:pt idx="7114">
                  <c:v>118.56666666666666</c:v>
                </c:pt>
                <c:pt idx="7115">
                  <c:v>118.58333333333333</c:v>
                </c:pt>
                <c:pt idx="7116">
                  <c:v>118.6</c:v>
                </c:pt>
                <c:pt idx="7117">
                  <c:v>118.61666666666666</c:v>
                </c:pt>
                <c:pt idx="7118">
                  <c:v>118.63333333333334</c:v>
                </c:pt>
                <c:pt idx="7119">
                  <c:v>118.65</c:v>
                </c:pt>
                <c:pt idx="7120">
                  <c:v>118.66666666666667</c:v>
                </c:pt>
                <c:pt idx="7121">
                  <c:v>118.68333333333334</c:v>
                </c:pt>
                <c:pt idx="7122">
                  <c:v>118.7</c:v>
                </c:pt>
                <c:pt idx="7123">
                  <c:v>118.71666666666667</c:v>
                </c:pt>
                <c:pt idx="7124">
                  <c:v>118.73333333333333</c:v>
                </c:pt>
                <c:pt idx="7125">
                  <c:v>118.75</c:v>
                </c:pt>
                <c:pt idx="7126">
                  <c:v>118.76666666666667</c:v>
                </c:pt>
                <c:pt idx="7127">
                  <c:v>118.78333333333333</c:v>
                </c:pt>
                <c:pt idx="7128">
                  <c:v>118.8</c:v>
                </c:pt>
                <c:pt idx="7129">
                  <c:v>118.81666666666666</c:v>
                </c:pt>
                <c:pt idx="7130">
                  <c:v>118.83333333333333</c:v>
                </c:pt>
                <c:pt idx="7131">
                  <c:v>118.85</c:v>
                </c:pt>
                <c:pt idx="7132">
                  <c:v>118.86666666666666</c:v>
                </c:pt>
                <c:pt idx="7133">
                  <c:v>118.88333333333334</c:v>
                </c:pt>
                <c:pt idx="7134">
                  <c:v>118.9</c:v>
                </c:pt>
                <c:pt idx="7135">
                  <c:v>118.91666666666667</c:v>
                </c:pt>
                <c:pt idx="7136">
                  <c:v>118.93333333333334</c:v>
                </c:pt>
                <c:pt idx="7137">
                  <c:v>118.95</c:v>
                </c:pt>
                <c:pt idx="7138">
                  <c:v>118.96666666666667</c:v>
                </c:pt>
                <c:pt idx="7139">
                  <c:v>118.98333333333333</c:v>
                </c:pt>
                <c:pt idx="7140">
                  <c:v>119</c:v>
                </c:pt>
                <c:pt idx="7141">
                  <c:v>119.01666666666667</c:v>
                </c:pt>
                <c:pt idx="7142">
                  <c:v>119.03333333333333</c:v>
                </c:pt>
                <c:pt idx="7143">
                  <c:v>119.05</c:v>
                </c:pt>
                <c:pt idx="7144">
                  <c:v>119.06666666666666</c:v>
                </c:pt>
                <c:pt idx="7145">
                  <c:v>119.08333333333333</c:v>
                </c:pt>
                <c:pt idx="7146">
                  <c:v>119.1</c:v>
                </c:pt>
                <c:pt idx="7147">
                  <c:v>119.11666666666666</c:v>
                </c:pt>
                <c:pt idx="7148">
                  <c:v>119.13333333333334</c:v>
                </c:pt>
                <c:pt idx="7149">
                  <c:v>119.15</c:v>
                </c:pt>
                <c:pt idx="7150">
                  <c:v>119.16666666666667</c:v>
                </c:pt>
                <c:pt idx="7151">
                  <c:v>119.18333333333334</c:v>
                </c:pt>
                <c:pt idx="7152">
                  <c:v>119.2</c:v>
                </c:pt>
                <c:pt idx="7153">
                  <c:v>119.21666666666667</c:v>
                </c:pt>
                <c:pt idx="7154">
                  <c:v>119.23333333333333</c:v>
                </c:pt>
                <c:pt idx="7155">
                  <c:v>119.25</c:v>
                </c:pt>
                <c:pt idx="7156">
                  <c:v>119.26666666666667</c:v>
                </c:pt>
                <c:pt idx="7157">
                  <c:v>119.28333333333333</c:v>
                </c:pt>
                <c:pt idx="7158">
                  <c:v>119.3</c:v>
                </c:pt>
                <c:pt idx="7159">
                  <c:v>119.31666666666666</c:v>
                </c:pt>
                <c:pt idx="7160">
                  <c:v>119.33333333333333</c:v>
                </c:pt>
                <c:pt idx="7161">
                  <c:v>119.35</c:v>
                </c:pt>
                <c:pt idx="7162">
                  <c:v>119.36666666666666</c:v>
                </c:pt>
                <c:pt idx="7163">
                  <c:v>119.38333333333334</c:v>
                </c:pt>
                <c:pt idx="7164">
                  <c:v>119.4</c:v>
                </c:pt>
                <c:pt idx="7165">
                  <c:v>119.41666666666667</c:v>
                </c:pt>
                <c:pt idx="7166">
                  <c:v>119.43333333333334</c:v>
                </c:pt>
                <c:pt idx="7167">
                  <c:v>119.45</c:v>
                </c:pt>
                <c:pt idx="7168">
                  <c:v>119.46666666666667</c:v>
                </c:pt>
                <c:pt idx="7169">
                  <c:v>119.48333333333333</c:v>
                </c:pt>
                <c:pt idx="7170">
                  <c:v>119.5</c:v>
                </c:pt>
                <c:pt idx="7171">
                  <c:v>119.51666666666667</c:v>
                </c:pt>
                <c:pt idx="7172">
                  <c:v>119.53333333333333</c:v>
                </c:pt>
                <c:pt idx="7173">
                  <c:v>119.55</c:v>
                </c:pt>
                <c:pt idx="7174">
                  <c:v>119.56666666666666</c:v>
                </c:pt>
                <c:pt idx="7175">
                  <c:v>119.58333333333333</c:v>
                </c:pt>
                <c:pt idx="7176">
                  <c:v>119.6</c:v>
                </c:pt>
                <c:pt idx="7177">
                  <c:v>119.61666666666666</c:v>
                </c:pt>
                <c:pt idx="7178">
                  <c:v>119.63333333333334</c:v>
                </c:pt>
                <c:pt idx="7179">
                  <c:v>119.65</c:v>
                </c:pt>
                <c:pt idx="7180">
                  <c:v>119.66666666666667</c:v>
                </c:pt>
                <c:pt idx="7181">
                  <c:v>119.68333333333334</c:v>
                </c:pt>
                <c:pt idx="7182">
                  <c:v>119.7</c:v>
                </c:pt>
                <c:pt idx="7183">
                  <c:v>119.71666666666667</c:v>
                </c:pt>
                <c:pt idx="7184">
                  <c:v>119.73333333333333</c:v>
                </c:pt>
                <c:pt idx="7185">
                  <c:v>119.75</c:v>
                </c:pt>
                <c:pt idx="7186">
                  <c:v>119.76666666666667</c:v>
                </c:pt>
                <c:pt idx="7187">
                  <c:v>119.78333333333333</c:v>
                </c:pt>
                <c:pt idx="7188">
                  <c:v>119.8</c:v>
                </c:pt>
                <c:pt idx="7189">
                  <c:v>119.81666666666666</c:v>
                </c:pt>
                <c:pt idx="7190">
                  <c:v>119.83333333333333</c:v>
                </c:pt>
                <c:pt idx="7191">
                  <c:v>119.85</c:v>
                </c:pt>
                <c:pt idx="7192">
                  <c:v>119.86666666666666</c:v>
                </c:pt>
                <c:pt idx="7193">
                  <c:v>119.88333333333334</c:v>
                </c:pt>
                <c:pt idx="7194">
                  <c:v>119.9</c:v>
                </c:pt>
                <c:pt idx="7195">
                  <c:v>119.91666666666667</c:v>
                </c:pt>
                <c:pt idx="7196">
                  <c:v>119.93333333333334</c:v>
                </c:pt>
                <c:pt idx="7197">
                  <c:v>119.95</c:v>
                </c:pt>
                <c:pt idx="7198">
                  <c:v>119.96666666666667</c:v>
                </c:pt>
                <c:pt idx="7199">
                  <c:v>119.98333333333333</c:v>
                </c:pt>
                <c:pt idx="7200">
                  <c:v>120</c:v>
                </c:pt>
                <c:pt idx="7201">
                  <c:v>120.01666666666667</c:v>
                </c:pt>
                <c:pt idx="7202">
                  <c:v>120.03333333333333</c:v>
                </c:pt>
                <c:pt idx="7203">
                  <c:v>120.05</c:v>
                </c:pt>
                <c:pt idx="7204">
                  <c:v>120.06666666666666</c:v>
                </c:pt>
                <c:pt idx="7205">
                  <c:v>120.08333333333333</c:v>
                </c:pt>
                <c:pt idx="7206">
                  <c:v>120.1</c:v>
                </c:pt>
                <c:pt idx="7207">
                  <c:v>120.11666666666666</c:v>
                </c:pt>
                <c:pt idx="7208">
                  <c:v>120.13333333333334</c:v>
                </c:pt>
                <c:pt idx="7209">
                  <c:v>120.15</c:v>
                </c:pt>
                <c:pt idx="7210">
                  <c:v>120.16666666666667</c:v>
                </c:pt>
                <c:pt idx="7211">
                  <c:v>120.18333333333334</c:v>
                </c:pt>
                <c:pt idx="7212">
                  <c:v>120.2</c:v>
                </c:pt>
                <c:pt idx="7213">
                  <c:v>120.21666666666667</c:v>
                </c:pt>
                <c:pt idx="7214">
                  <c:v>120.23333333333333</c:v>
                </c:pt>
                <c:pt idx="7215">
                  <c:v>120.25</c:v>
                </c:pt>
                <c:pt idx="7216">
                  <c:v>120.26666666666667</c:v>
                </c:pt>
                <c:pt idx="7217">
                  <c:v>120.28333333333333</c:v>
                </c:pt>
                <c:pt idx="7218">
                  <c:v>120.3</c:v>
                </c:pt>
                <c:pt idx="7219">
                  <c:v>120.31666666666666</c:v>
                </c:pt>
                <c:pt idx="7220">
                  <c:v>120.33333333333333</c:v>
                </c:pt>
                <c:pt idx="7221">
                  <c:v>120.35</c:v>
                </c:pt>
                <c:pt idx="7222">
                  <c:v>120.36666666666666</c:v>
                </c:pt>
                <c:pt idx="7223">
                  <c:v>120.38333333333334</c:v>
                </c:pt>
                <c:pt idx="7224">
                  <c:v>120.4</c:v>
                </c:pt>
                <c:pt idx="7225">
                  <c:v>120.41666666666667</c:v>
                </c:pt>
                <c:pt idx="7226">
                  <c:v>120.43333333333334</c:v>
                </c:pt>
                <c:pt idx="7227">
                  <c:v>120.45</c:v>
                </c:pt>
                <c:pt idx="7228">
                  <c:v>120.46666666666667</c:v>
                </c:pt>
                <c:pt idx="7229">
                  <c:v>120.48333333333333</c:v>
                </c:pt>
                <c:pt idx="7230">
                  <c:v>120.5</c:v>
                </c:pt>
                <c:pt idx="7231">
                  <c:v>120.51666666666667</c:v>
                </c:pt>
                <c:pt idx="7232">
                  <c:v>120.53333333333333</c:v>
                </c:pt>
                <c:pt idx="7233">
                  <c:v>120.55</c:v>
                </c:pt>
                <c:pt idx="7234">
                  <c:v>120.56666666666666</c:v>
                </c:pt>
                <c:pt idx="7235">
                  <c:v>120.58333333333333</c:v>
                </c:pt>
                <c:pt idx="7236">
                  <c:v>120.6</c:v>
                </c:pt>
                <c:pt idx="7237">
                  <c:v>120.61666666666666</c:v>
                </c:pt>
                <c:pt idx="7238">
                  <c:v>120.63333333333334</c:v>
                </c:pt>
                <c:pt idx="7239">
                  <c:v>120.65</c:v>
                </c:pt>
                <c:pt idx="7240">
                  <c:v>120.66666666666667</c:v>
                </c:pt>
                <c:pt idx="7241">
                  <c:v>120.68333333333334</c:v>
                </c:pt>
                <c:pt idx="7242">
                  <c:v>120.7</c:v>
                </c:pt>
                <c:pt idx="7243">
                  <c:v>120.71666666666667</c:v>
                </c:pt>
                <c:pt idx="7244">
                  <c:v>120.73333333333333</c:v>
                </c:pt>
                <c:pt idx="7245">
                  <c:v>120.75</c:v>
                </c:pt>
                <c:pt idx="7246">
                  <c:v>120.76666666666667</c:v>
                </c:pt>
                <c:pt idx="7247">
                  <c:v>120.78333333333333</c:v>
                </c:pt>
                <c:pt idx="7248">
                  <c:v>120.8</c:v>
                </c:pt>
                <c:pt idx="7249">
                  <c:v>120.81666666666666</c:v>
                </c:pt>
                <c:pt idx="7250">
                  <c:v>120.83333333333333</c:v>
                </c:pt>
                <c:pt idx="7251">
                  <c:v>120.85</c:v>
                </c:pt>
                <c:pt idx="7252">
                  <c:v>120.86666666666666</c:v>
                </c:pt>
                <c:pt idx="7253">
                  <c:v>120.88333333333334</c:v>
                </c:pt>
                <c:pt idx="7254">
                  <c:v>120.9</c:v>
                </c:pt>
                <c:pt idx="7255">
                  <c:v>120.91666666666667</c:v>
                </c:pt>
                <c:pt idx="7256">
                  <c:v>120.93333333333334</c:v>
                </c:pt>
                <c:pt idx="7257">
                  <c:v>120.95</c:v>
                </c:pt>
                <c:pt idx="7258">
                  <c:v>120.96666666666667</c:v>
                </c:pt>
                <c:pt idx="7259">
                  <c:v>120.98333333333333</c:v>
                </c:pt>
                <c:pt idx="7260">
                  <c:v>121</c:v>
                </c:pt>
                <c:pt idx="7261">
                  <c:v>121.01666666666667</c:v>
                </c:pt>
                <c:pt idx="7262">
                  <c:v>121.03333333333333</c:v>
                </c:pt>
                <c:pt idx="7263">
                  <c:v>121.05</c:v>
                </c:pt>
                <c:pt idx="7264">
                  <c:v>121.06666666666666</c:v>
                </c:pt>
                <c:pt idx="7265">
                  <c:v>121.08333333333333</c:v>
                </c:pt>
                <c:pt idx="7266">
                  <c:v>121.1</c:v>
                </c:pt>
                <c:pt idx="7267">
                  <c:v>121.11666666666666</c:v>
                </c:pt>
                <c:pt idx="7268">
                  <c:v>121.13333333333334</c:v>
                </c:pt>
                <c:pt idx="7269">
                  <c:v>121.15</c:v>
                </c:pt>
                <c:pt idx="7270">
                  <c:v>121.16666666666667</c:v>
                </c:pt>
                <c:pt idx="7271">
                  <c:v>121.18333333333334</c:v>
                </c:pt>
                <c:pt idx="7272">
                  <c:v>121.2</c:v>
                </c:pt>
                <c:pt idx="7273">
                  <c:v>121.21666666666667</c:v>
                </c:pt>
                <c:pt idx="7274">
                  <c:v>121.23333333333333</c:v>
                </c:pt>
                <c:pt idx="7275">
                  <c:v>121.25</c:v>
                </c:pt>
                <c:pt idx="7276">
                  <c:v>121.26666666666667</c:v>
                </c:pt>
                <c:pt idx="7277">
                  <c:v>121.28333333333333</c:v>
                </c:pt>
                <c:pt idx="7278">
                  <c:v>121.3</c:v>
                </c:pt>
                <c:pt idx="7279">
                  <c:v>121.31666666666666</c:v>
                </c:pt>
                <c:pt idx="7280">
                  <c:v>121.33333333333333</c:v>
                </c:pt>
                <c:pt idx="7281">
                  <c:v>121.35</c:v>
                </c:pt>
                <c:pt idx="7282">
                  <c:v>121.36666666666666</c:v>
                </c:pt>
                <c:pt idx="7283">
                  <c:v>121.38333333333334</c:v>
                </c:pt>
                <c:pt idx="7284">
                  <c:v>121.4</c:v>
                </c:pt>
                <c:pt idx="7285">
                  <c:v>121.41666666666667</c:v>
                </c:pt>
                <c:pt idx="7286">
                  <c:v>121.43333333333334</c:v>
                </c:pt>
                <c:pt idx="7287">
                  <c:v>121.45</c:v>
                </c:pt>
                <c:pt idx="7288">
                  <c:v>121.46666666666667</c:v>
                </c:pt>
                <c:pt idx="7289">
                  <c:v>121.48333333333333</c:v>
                </c:pt>
                <c:pt idx="7290">
                  <c:v>121.5</c:v>
                </c:pt>
                <c:pt idx="7291">
                  <c:v>121.51666666666667</c:v>
                </c:pt>
                <c:pt idx="7292">
                  <c:v>121.53333333333333</c:v>
                </c:pt>
                <c:pt idx="7293">
                  <c:v>121.55</c:v>
                </c:pt>
                <c:pt idx="7294">
                  <c:v>121.56666666666666</c:v>
                </c:pt>
                <c:pt idx="7295">
                  <c:v>121.58333333333333</c:v>
                </c:pt>
                <c:pt idx="7296">
                  <c:v>121.6</c:v>
                </c:pt>
                <c:pt idx="7297">
                  <c:v>121.61666666666666</c:v>
                </c:pt>
                <c:pt idx="7298">
                  <c:v>121.63333333333334</c:v>
                </c:pt>
                <c:pt idx="7299">
                  <c:v>121.65</c:v>
                </c:pt>
                <c:pt idx="7300">
                  <c:v>121.66666666666667</c:v>
                </c:pt>
                <c:pt idx="7301">
                  <c:v>121.68333333333334</c:v>
                </c:pt>
                <c:pt idx="7302">
                  <c:v>121.7</c:v>
                </c:pt>
                <c:pt idx="7303">
                  <c:v>121.71666666666667</c:v>
                </c:pt>
                <c:pt idx="7304">
                  <c:v>121.73333333333333</c:v>
                </c:pt>
                <c:pt idx="7305">
                  <c:v>121.75</c:v>
                </c:pt>
                <c:pt idx="7306">
                  <c:v>121.76666666666667</c:v>
                </c:pt>
                <c:pt idx="7307">
                  <c:v>121.78333333333333</c:v>
                </c:pt>
                <c:pt idx="7308">
                  <c:v>121.8</c:v>
                </c:pt>
                <c:pt idx="7309">
                  <c:v>121.81666666666666</c:v>
                </c:pt>
                <c:pt idx="7310">
                  <c:v>121.83333333333333</c:v>
                </c:pt>
                <c:pt idx="7311">
                  <c:v>121.85</c:v>
                </c:pt>
                <c:pt idx="7312">
                  <c:v>121.86666666666666</c:v>
                </c:pt>
                <c:pt idx="7313">
                  <c:v>121.88333333333334</c:v>
                </c:pt>
                <c:pt idx="7314">
                  <c:v>121.9</c:v>
                </c:pt>
                <c:pt idx="7315">
                  <c:v>121.91666666666667</c:v>
                </c:pt>
                <c:pt idx="7316">
                  <c:v>121.93333333333334</c:v>
                </c:pt>
                <c:pt idx="7317">
                  <c:v>121.95</c:v>
                </c:pt>
                <c:pt idx="7318">
                  <c:v>121.96666666666667</c:v>
                </c:pt>
                <c:pt idx="7319">
                  <c:v>121.98333333333333</c:v>
                </c:pt>
                <c:pt idx="7320">
                  <c:v>122</c:v>
                </c:pt>
                <c:pt idx="7321">
                  <c:v>122.01666666666667</c:v>
                </c:pt>
                <c:pt idx="7322">
                  <c:v>122.03333333333333</c:v>
                </c:pt>
                <c:pt idx="7323">
                  <c:v>122.05</c:v>
                </c:pt>
                <c:pt idx="7324">
                  <c:v>122.06666666666666</c:v>
                </c:pt>
                <c:pt idx="7325">
                  <c:v>122.08333333333333</c:v>
                </c:pt>
                <c:pt idx="7326">
                  <c:v>122.1</c:v>
                </c:pt>
                <c:pt idx="7327">
                  <c:v>122.11666666666666</c:v>
                </c:pt>
                <c:pt idx="7328">
                  <c:v>122.13333333333334</c:v>
                </c:pt>
                <c:pt idx="7329">
                  <c:v>122.15</c:v>
                </c:pt>
                <c:pt idx="7330">
                  <c:v>122.16666666666667</c:v>
                </c:pt>
                <c:pt idx="7331">
                  <c:v>122.18333333333334</c:v>
                </c:pt>
                <c:pt idx="7332">
                  <c:v>122.2</c:v>
                </c:pt>
                <c:pt idx="7333">
                  <c:v>122.21666666666667</c:v>
                </c:pt>
                <c:pt idx="7334">
                  <c:v>122.23333333333333</c:v>
                </c:pt>
                <c:pt idx="7335">
                  <c:v>122.25</c:v>
                </c:pt>
                <c:pt idx="7336">
                  <c:v>122.26666666666667</c:v>
                </c:pt>
                <c:pt idx="7337">
                  <c:v>122.28333333333333</c:v>
                </c:pt>
                <c:pt idx="7338">
                  <c:v>122.3</c:v>
                </c:pt>
                <c:pt idx="7339">
                  <c:v>122.31666666666666</c:v>
                </c:pt>
                <c:pt idx="7340">
                  <c:v>122.33333333333333</c:v>
                </c:pt>
                <c:pt idx="7341">
                  <c:v>122.35</c:v>
                </c:pt>
                <c:pt idx="7342">
                  <c:v>122.36666666666666</c:v>
                </c:pt>
                <c:pt idx="7343">
                  <c:v>122.38333333333334</c:v>
                </c:pt>
                <c:pt idx="7344">
                  <c:v>122.4</c:v>
                </c:pt>
                <c:pt idx="7345">
                  <c:v>122.41666666666667</c:v>
                </c:pt>
                <c:pt idx="7346">
                  <c:v>122.43333333333334</c:v>
                </c:pt>
                <c:pt idx="7347">
                  <c:v>122.45</c:v>
                </c:pt>
                <c:pt idx="7348">
                  <c:v>122.46666666666667</c:v>
                </c:pt>
                <c:pt idx="7349">
                  <c:v>122.48333333333333</c:v>
                </c:pt>
                <c:pt idx="7350">
                  <c:v>122.5</c:v>
                </c:pt>
                <c:pt idx="7351">
                  <c:v>122.51666666666667</c:v>
                </c:pt>
                <c:pt idx="7352">
                  <c:v>122.53333333333333</c:v>
                </c:pt>
                <c:pt idx="7353">
                  <c:v>122.55</c:v>
                </c:pt>
                <c:pt idx="7354">
                  <c:v>122.56666666666666</c:v>
                </c:pt>
                <c:pt idx="7355">
                  <c:v>122.58333333333333</c:v>
                </c:pt>
                <c:pt idx="7356">
                  <c:v>122.6</c:v>
                </c:pt>
                <c:pt idx="7357">
                  <c:v>122.61666666666666</c:v>
                </c:pt>
                <c:pt idx="7358">
                  <c:v>122.63333333333334</c:v>
                </c:pt>
                <c:pt idx="7359">
                  <c:v>122.65</c:v>
                </c:pt>
                <c:pt idx="7360">
                  <c:v>122.66666666666667</c:v>
                </c:pt>
                <c:pt idx="7361">
                  <c:v>122.68333333333334</c:v>
                </c:pt>
                <c:pt idx="7362">
                  <c:v>122.7</c:v>
                </c:pt>
                <c:pt idx="7363">
                  <c:v>122.71666666666667</c:v>
                </c:pt>
                <c:pt idx="7364">
                  <c:v>122.73333333333333</c:v>
                </c:pt>
                <c:pt idx="7365">
                  <c:v>122.75</c:v>
                </c:pt>
                <c:pt idx="7366">
                  <c:v>122.76666666666667</c:v>
                </c:pt>
                <c:pt idx="7367">
                  <c:v>122.78333333333333</c:v>
                </c:pt>
                <c:pt idx="7368">
                  <c:v>122.8</c:v>
                </c:pt>
                <c:pt idx="7369">
                  <c:v>122.81666666666666</c:v>
                </c:pt>
                <c:pt idx="7370">
                  <c:v>122.83333333333333</c:v>
                </c:pt>
                <c:pt idx="7371">
                  <c:v>122.85</c:v>
                </c:pt>
                <c:pt idx="7372">
                  <c:v>122.86666666666666</c:v>
                </c:pt>
                <c:pt idx="7373">
                  <c:v>122.88333333333334</c:v>
                </c:pt>
                <c:pt idx="7374">
                  <c:v>122.9</c:v>
                </c:pt>
                <c:pt idx="7375">
                  <c:v>122.91666666666667</c:v>
                </c:pt>
                <c:pt idx="7376">
                  <c:v>122.93333333333334</c:v>
                </c:pt>
                <c:pt idx="7377">
                  <c:v>122.95</c:v>
                </c:pt>
                <c:pt idx="7378">
                  <c:v>122.96666666666667</c:v>
                </c:pt>
                <c:pt idx="7379">
                  <c:v>122.98333333333333</c:v>
                </c:pt>
                <c:pt idx="7380">
                  <c:v>123</c:v>
                </c:pt>
                <c:pt idx="7381">
                  <c:v>123.01666666666667</c:v>
                </c:pt>
                <c:pt idx="7382">
                  <c:v>123.03333333333333</c:v>
                </c:pt>
                <c:pt idx="7383">
                  <c:v>123.05</c:v>
                </c:pt>
                <c:pt idx="7384">
                  <c:v>123.06666666666666</c:v>
                </c:pt>
                <c:pt idx="7385">
                  <c:v>123.08333333333333</c:v>
                </c:pt>
                <c:pt idx="7386">
                  <c:v>123.1</c:v>
                </c:pt>
                <c:pt idx="7387">
                  <c:v>123.11666666666666</c:v>
                </c:pt>
                <c:pt idx="7388">
                  <c:v>123.13333333333334</c:v>
                </c:pt>
                <c:pt idx="7389">
                  <c:v>123.15</c:v>
                </c:pt>
                <c:pt idx="7390">
                  <c:v>123.16666666666667</c:v>
                </c:pt>
                <c:pt idx="7391">
                  <c:v>123.18333333333334</c:v>
                </c:pt>
                <c:pt idx="7392">
                  <c:v>123.2</c:v>
                </c:pt>
                <c:pt idx="7393">
                  <c:v>123.21666666666667</c:v>
                </c:pt>
                <c:pt idx="7394">
                  <c:v>123.23333333333333</c:v>
                </c:pt>
                <c:pt idx="7395">
                  <c:v>123.25</c:v>
                </c:pt>
                <c:pt idx="7396">
                  <c:v>123.26666666666667</c:v>
                </c:pt>
                <c:pt idx="7397">
                  <c:v>123.28333333333333</c:v>
                </c:pt>
                <c:pt idx="7398">
                  <c:v>123.3</c:v>
                </c:pt>
                <c:pt idx="7399">
                  <c:v>123.31666666666666</c:v>
                </c:pt>
                <c:pt idx="7400">
                  <c:v>123.33333333333333</c:v>
                </c:pt>
                <c:pt idx="7401">
                  <c:v>123.35</c:v>
                </c:pt>
                <c:pt idx="7402">
                  <c:v>123.36666666666666</c:v>
                </c:pt>
                <c:pt idx="7403">
                  <c:v>123.38333333333334</c:v>
                </c:pt>
                <c:pt idx="7404">
                  <c:v>123.4</c:v>
                </c:pt>
                <c:pt idx="7405">
                  <c:v>123.41666666666667</c:v>
                </c:pt>
                <c:pt idx="7406">
                  <c:v>123.43333333333334</c:v>
                </c:pt>
                <c:pt idx="7407">
                  <c:v>123.45</c:v>
                </c:pt>
                <c:pt idx="7408">
                  <c:v>123.46666666666667</c:v>
                </c:pt>
                <c:pt idx="7409">
                  <c:v>123.48333333333333</c:v>
                </c:pt>
                <c:pt idx="7410">
                  <c:v>123.5</c:v>
                </c:pt>
                <c:pt idx="7411">
                  <c:v>123.51666666666667</c:v>
                </c:pt>
                <c:pt idx="7412">
                  <c:v>123.53333333333333</c:v>
                </c:pt>
                <c:pt idx="7413">
                  <c:v>123.55</c:v>
                </c:pt>
                <c:pt idx="7414">
                  <c:v>123.56666666666666</c:v>
                </c:pt>
                <c:pt idx="7415">
                  <c:v>123.58333333333333</c:v>
                </c:pt>
                <c:pt idx="7416">
                  <c:v>123.6</c:v>
                </c:pt>
                <c:pt idx="7417">
                  <c:v>123.61666666666666</c:v>
                </c:pt>
                <c:pt idx="7418">
                  <c:v>123.63333333333334</c:v>
                </c:pt>
                <c:pt idx="7419">
                  <c:v>123.65</c:v>
                </c:pt>
                <c:pt idx="7420">
                  <c:v>123.66666666666667</c:v>
                </c:pt>
                <c:pt idx="7421">
                  <c:v>123.68333333333334</c:v>
                </c:pt>
                <c:pt idx="7422">
                  <c:v>123.7</c:v>
                </c:pt>
                <c:pt idx="7423">
                  <c:v>123.71666666666667</c:v>
                </c:pt>
                <c:pt idx="7424">
                  <c:v>123.73333333333333</c:v>
                </c:pt>
                <c:pt idx="7425">
                  <c:v>123.75</c:v>
                </c:pt>
                <c:pt idx="7426">
                  <c:v>123.76666666666667</c:v>
                </c:pt>
                <c:pt idx="7427">
                  <c:v>123.78333333333333</c:v>
                </c:pt>
                <c:pt idx="7428">
                  <c:v>123.8</c:v>
                </c:pt>
                <c:pt idx="7429">
                  <c:v>123.81666666666666</c:v>
                </c:pt>
                <c:pt idx="7430">
                  <c:v>123.83333333333333</c:v>
                </c:pt>
                <c:pt idx="7431">
                  <c:v>123.85</c:v>
                </c:pt>
                <c:pt idx="7432">
                  <c:v>123.86666666666666</c:v>
                </c:pt>
                <c:pt idx="7433">
                  <c:v>123.88333333333334</c:v>
                </c:pt>
                <c:pt idx="7434">
                  <c:v>123.9</c:v>
                </c:pt>
                <c:pt idx="7435">
                  <c:v>123.91666666666667</c:v>
                </c:pt>
                <c:pt idx="7436">
                  <c:v>123.93333333333334</c:v>
                </c:pt>
                <c:pt idx="7437">
                  <c:v>123.95</c:v>
                </c:pt>
                <c:pt idx="7438">
                  <c:v>123.96666666666667</c:v>
                </c:pt>
                <c:pt idx="7439">
                  <c:v>123.98333333333333</c:v>
                </c:pt>
                <c:pt idx="7440">
                  <c:v>124</c:v>
                </c:pt>
                <c:pt idx="7441">
                  <c:v>124.01666666666667</c:v>
                </c:pt>
                <c:pt idx="7442">
                  <c:v>124.03333333333333</c:v>
                </c:pt>
                <c:pt idx="7443">
                  <c:v>124.05</c:v>
                </c:pt>
                <c:pt idx="7444">
                  <c:v>124.06666666666666</c:v>
                </c:pt>
                <c:pt idx="7445">
                  <c:v>124.08333333333333</c:v>
                </c:pt>
                <c:pt idx="7446">
                  <c:v>124.1</c:v>
                </c:pt>
                <c:pt idx="7447">
                  <c:v>124.11666666666666</c:v>
                </c:pt>
                <c:pt idx="7448">
                  <c:v>124.13333333333334</c:v>
                </c:pt>
                <c:pt idx="7449">
                  <c:v>124.15</c:v>
                </c:pt>
                <c:pt idx="7450">
                  <c:v>124.16666666666667</c:v>
                </c:pt>
                <c:pt idx="7451">
                  <c:v>124.18333333333334</c:v>
                </c:pt>
                <c:pt idx="7452">
                  <c:v>124.2</c:v>
                </c:pt>
                <c:pt idx="7453">
                  <c:v>124.21666666666667</c:v>
                </c:pt>
                <c:pt idx="7454">
                  <c:v>124.23333333333333</c:v>
                </c:pt>
                <c:pt idx="7455">
                  <c:v>124.25</c:v>
                </c:pt>
                <c:pt idx="7456">
                  <c:v>124.26666666666667</c:v>
                </c:pt>
                <c:pt idx="7457">
                  <c:v>124.28333333333333</c:v>
                </c:pt>
                <c:pt idx="7458">
                  <c:v>124.3</c:v>
                </c:pt>
                <c:pt idx="7459">
                  <c:v>124.31666666666666</c:v>
                </c:pt>
                <c:pt idx="7460">
                  <c:v>124.33333333333333</c:v>
                </c:pt>
                <c:pt idx="7461">
                  <c:v>124.35</c:v>
                </c:pt>
                <c:pt idx="7462">
                  <c:v>124.36666666666666</c:v>
                </c:pt>
                <c:pt idx="7463">
                  <c:v>124.38333333333334</c:v>
                </c:pt>
                <c:pt idx="7464">
                  <c:v>124.4</c:v>
                </c:pt>
                <c:pt idx="7465">
                  <c:v>124.41666666666667</c:v>
                </c:pt>
                <c:pt idx="7466">
                  <c:v>124.43333333333334</c:v>
                </c:pt>
                <c:pt idx="7467">
                  <c:v>124.45</c:v>
                </c:pt>
                <c:pt idx="7468">
                  <c:v>124.46666666666667</c:v>
                </c:pt>
                <c:pt idx="7469">
                  <c:v>124.48333333333333</c:v>
                </c:pt>
                <c:pt idx="7470">
                  <c:v>124.5</c:v>
                </c:pt>
                <c:pt idx="7471">
                  <c:v>124.51666666666667</c:v>
                </c:pt>
                <c:pt idx="7472">
                  <c:v>124.53333333333333</c:v>
                </c:pt>
                <c:pt idx="7473">
                  <c:v>124.55</c:v>
                </c:pt>
                <c:pt idx="7474">
                  <c:v>124.56666666666666</c:v>
                </c:pt>
                <c:pt idx="7475">
                  <c:v>124.58333333333333</c:v>
                </c:pt>
                <c:pt idx="7476">
                  <c:v>124.6</c:v>
                </c:pt>
                <c:pt idx="7477">
                  <c:v>124.61666666666666</c:v>
                </c:pt>
                <c:pt idx="7478">
                  <c:v>124.63333333333334</c:v>
                </c:pt>
                <c:pt idx="7479">
                  <c:v>124.65</c:v>
                </c:pt>
                <c:pt idx="7480">
                  <c:v>124.66666666666667</c:v>
                </c:pt>
                <c:pt idx="7481">
                  <c:v>124.68333333333334</c:v>
                </c:pt>
                <c:pt idx="7482">
                  <c:v>124.7</c:v>
                </c:pt>
                <c:pt idx="7483">
                  <c:v>124.71666666666667</c:v>
                </c:pt>
                <c:pt idx="7484">
                  <c:v>124.73333333333333</c:v>
                </c:pt>
                <c:pt idx="7485">
                  <c:v>124.75</c:v>
                </c:pt>
                <c:pt idx="7486">
                  <c:v>124.76666666666667</c:v>
                </c:pt>
                <c:pt idx="7487">
                  <c:v>124.78333333333333</c:v>
                </c:pt>
                <c:pt idx="7488">
                  <c:v>124.8</c:v>
                </c:pt>
                <c:pt idx="7489">
                  <c:v>124.81666666666666</c:v>
                </c:pt>
                <c:pt idx="7490">
                  <c:v>124.83333333333333</c:v>
                </c:pt>
                <c:pt idx="7491">
                  <c:v>124.85</c:v>
                </c:pt>
                <c:pt idx="7492">
                  <c:v>124.86666666666666</c:v>
                </c:pt>
                <c:pt idx="7493">
                  <c:v>124.88333333333334</c:v>
                </c:pt>
                <c:pt idx="7494">
                  <c:v>124.9</c:v>
                </c:pt>
                <c:pt idx="7495">
                  <c:v>124.91666666666667</c:v>
                </c:pt>
                <c:pt idx="7496">
                  <c:v>124.93333333333334</c:v>
                </c:pt>
                <c:pt idx="7497">
                  <c:v>124.95</c:v>
                </c:pt>
                <c:pt idx="7498">
                  <c:v>124.96666666666667</c:v>
                </c:pt>
                <c:pt idx="7499">
                  <c:v>124.98333333333333</c:v>
                </c:pt>
                <c:pt idx="7500">
                  <c:v>125</c:v>
                </c:pt>
                <c:pt idx="7501">
                  <c:v>125.01666666666667</c:v>
                </c:pt>
                <c:pt idx="7502">
                  <c:v>125.03333333333333</c:v>
                </c:pt>
                <c:pt idx="7503">
                  <c:v>125.05</c:v>
                </c:pt>
                <c:pt idx="7504">
                  <c:v>125.06666666666666</c:v>
                </c:pt>
                <c:pt idx="7505">
                  <c:v>125.08333333333333</c:v>
                </c:pt>
                <c:pt idx="7506">
                  <c:v>125.1</c:v>
                </c:pt>
                <c:pt idx="7507">
                  <c:v>125.11666666666666</c:v>
                </c:pt>
                <c:pt idx="7508">
                  <c:v>125.13333333333334</c:v>
                </c:pt>
                <c:pt idx="7509">
                  <c:v>125.15</c:v>
                </c:pt>
                <c:pt idx="7510">
                  <c:v>125.16666666666667</c:v>
                </c:pt>
                <c:pt idx="7511">
                  <c:v>125.18333333333334</c:v>
                </c:pt>
                <c:pt idx="7512">
                  <c:v>125.2</c:v>
                </c:pt>
                <c:pt idx="7513">
                  <c:v>125.21666666666667</c:v>
                </c:pt>
                <c:pt idx="7514">
                  <c:v>125.23333333333333</c:v>
                </c:pt>
                <c:pt idx="7515">
                  <c:v>125.25</c:v>
                </c:pt>
                <c:pt idx="7516">
                  <c:v>125.26666666666667</c:v>
                </c:pt>
                <c:pt idx="7517">
                  <c:v>125.28333333333333</c:v>
                </c:pt>
                <c:pt idx="7518">
                  <c:v>125.3</c:v>
                </c:pt>
                <c:pt idx="7519">
                  <c:v>125.31666666666666</c:v>
                </c:pt>
                <c:pt idx="7520">
                  <c:v>125.33333333333333</c:v>
                </c:pt>
                <c:pt idx="7521">
                  <c:v>125.35</c:v>
                </c:pt>
                <c:pt idx="7522">
                  <c:v>125.36666666666666</c:v>
                </c:pt>
                <c:pt idx="7523">
                  <c:v>125.38333333333334</c:v>
                </c:pt>
                <c:pt idx="7524">
                  <c:v>125.4</c:v>
                </c:pt>
                <c:pt idx="7525">
                  <c:v>125.41666666666667</c:v>
                </c:pt>
                <c:pt idx="7526">
                  <c:v>125.43333333333334</c:v>
                </c:pt>
                <c:pt idx="7527">
                  <c:v>125.45</c:v>
                </c:pt>
                <c:pt idx="7528">
                  <c:v>125.46666666666667</c:v>
                </c:pt>
                <c:pt idx="7529">
                  <c:v>125.48333333333333</c:v>
                </c:pt>
                <c:pt idx="7530">
                  <c:v>125.5</c:v>
                </c:pt>
                <c:pt idx="7531">
                  <c:v>125.51666666666667</c:v>
                </c:pt>
                <c:pt idx="7532">
                  <c:v>125.53333333333333</c:v>
                </c:pt>
                <c:pt idx="7533">
                  <c:v>125.55</c:v>
                </c:pt>
                <c:pt idx="7534">
                  <c:v>125.56666666666666</c:v>
                </c:pt>
                <c:pt idx="7535">
                  <c:v>125.58333333333333</c:v>
                </c:pt>
                <c:pt idx="7536">
                  <c:v>125.6</c:v>
                </c:pt>
                <c:pt idx="7537">
                  <c:v>125.61666666666666</c:v>
                </c:pt>
                <c:pt idx="7538">
                  <c:v>125.63333333333334</c:v>
                </c:pt>
                <c:pt idx="7539">
                  <c:v>125.65</c:v>
                </c:pt>
                <c:pt idx="7540">
                  <c:v>125.66666666666667</c:v>
                </c:pt>
                <c:pt idx="7541">
                  <c:v>125.68333333333334</c:v>
                </c:pt>
                <c:pt idx="7542">
                  <c:v>125.7</c:v>
                </c:pt>
                <c:pt idx="7543">
                  <c:v>125.71666666666667</c:v>
                </c:pt>
                <c:pt idx="7544">
                  <c:v>125.73333333333333</c:v>
                </c:pt>
                <c:pt idx="7545">
                  <c:v>125.75</c:v>
                </c:pt>
                <c:pt idx="7546">
                  <c:v>125.76666666666667</c:v>
                </c:pt>
                <c:pt idx="7547">
                  <c:v>125.78333333333333</c:v>
                </c:pt>
                <c:pt idx="7548">
                  <c:v>125.8</c:v>
                </c:pt>
                <c:pt idx="7549">
                  <c:v>125.81666666666666</c:v>
                </c:pt>
                <c:pt idx="7550">
                  <c:v>125.83333333333333</c:v>
                </c:pt>
                <c:pt idx="7551">
                  <c:v>125.85</c:v>
                </c:pt>
                <c:pt idx="7552">
                  <c:v>125.86666666666666</c:v>
                </c:pt>
                <c:pt idx="7553">
                  <c:v>125.88333333333334</c:v>
                </c:pt>
                <c:pt idx="7554">
                  <c:v>125.9</c:v>
                </c:pt>
                <c:pt idx="7555">
                  <c:v>125.91666666666667</c:v>
                </c:pt>
                <c:pt idx="7556">
                  <c:v>125.93333333333334</c:v>
                </c:pt>
                <c:pt idx="7557">
                  <c:v>125.95</c:v>
                </c:pt>
                <c:pt idx="7558">
                  <c:v>125.96666666666667</c:v>
                </c:pt>
                <c:pt idx="7559">
                  <c:v>125.98333333333333</c:v>
                </c:pt>
                <c:pt idx="7560">
                  <c:v>126</c:v>
                </c:pt>
                <c:pt idx="7561">
                  <c:v>126.01666666666667</c:v>
                </c:pt>
                <c:pt idx="7562">
                  <c:v>126.03333333333333</c:v>
                </c:pt>
                <c:pt idx="7563">
                  <c:v>126.05</c:v>
                </c:pt>
                <c:pt idx="7564">
                  <c:v>126.06666666666666</c:v>
                </c:pt>
                <c:pt idx="7565">
                  <c:v>126.08333333333333</c:v>
                </c:pt>
                <c:pt idx="7566">
                  <c:v>126.1</c:v>
                </c:pt>
                <c:pt idx="7567">
                  <c:v>126.11666666666666</c:v>
                </c:pt>
                <c:pt idx="7568">
                  <c:v>126.13333333333334</c:v>
                </c:pt>
                <c:pt idx="7569">
                  <c:v>126.15</c:v>
                </c:pt>
                <c:pt idx="7570">
                  <c:v>126.16666666666667</c:v>
                </c:pt>
                <c:pt idx="7571">
                  <c:v>126.18333333333334</c:v>
                </c:pt>
                <c:pt idx="7572">
                  <c:v>126.2</c:v>
                </c:pt>
                <c:pt idx="7573">
                  <c:v>126.21666666666667</c:v>
                </c:pt>
                <c:pt idx="7574">
                  <c:v>126.23333333333333</c:v>
                </c:pt>
                <c:pt idx="7575">
                  <c:v>126.25</c:v>
                </c:pt>
                <c:pt idx="7576">
                  <c:v>126.26666666666667</c:v>
                </c:pt>
                <c:pt idx="7577">
                  <c:v>126.28333333333333</c:v>
                </c:pt>
                <c:pt idx="7578">
                  <c:v>126.3</c:v>
                </c:pt>
                <c:pt idx="7579">
                  <c:v>126.31666666666666</c:v>
                </c:pt>
                <c:pt idx="7580">
                  <c:v>126.33333333333333</c:v>
                </c:pt>
                <c:pt idx="7581">
                  <c:v>126.35</c:v>
                </c:pt>
                <c:pt idx="7582">
                  <c:v>126.36666666666666</c:v>
                </c:pt>
                <c:pt idx="7583">
                  <c:v>126.38333333333334</c:v>
                </c:pt>
                <c:pt idx="7584">
                  <c:v>126.4</c:v>
                </c:pt>
                <c:pt idx="7585">
                  <c:v>126.41666666666667</c:v>
                </c:pt>
                <c:pt idx="7586">
                  <c:v>126.43333333333334</c:v>
                </c:pt>
                <c:pt idx="7587">
                  <c:v>126.45</c:v>
                </c:pt>
                <c:pt idx="7588">
                  <c:v>126.46666666666667</c:v>
                </c:pt>
                <c:pt idx="7589">
                  <c:v>126.48333333333333</c:v>
                </c:pt>
                <c:pt idx="7590">
                  <c:v>126.5</c:v>
                </c:pt>
                <c:pt idx="7591">
                  <c:v>126.51666666666667</c:v>
                </c:pt>
                <c:pt idx="7592">
                  <c:v>126.53333333333333</c:v>
                </c:pt>
                <c:pt idx="7593">
                  <c:v>126.55</c:v>
                </c:pt>
                <c:pt idx="7594">
                  <c:v>126.56666666666666</c:v>
                </c:pt>
                <c:pt idx="7595">
                  <c:v>126.58333333333333</c:v>
                </c:pt>
                <c:pt idx="7596">
                  <c:v>126.6</c:v>
                </c:pt>
                <c:pt idx="7597">
                  <c:v>126.61666666666666</c:v>
                </c:pt>
                <c:pt idx="7598">
                  <c:v>126.63333333333334</c:v>
                </c:pt>
                <c:pt idx="7599">
                  <c:v>126.65</c:v>
                </c:pt>
                <c:pt idx="7600">
                  <c:v>126.66666666666667</c:v>
                </c:pt>
                <c:pt idx="7601">
                  <c:v>126.68333333333334</c:v>
                </c:pt>
                <c:pt idx="7602">
                  <c:v>126.7</c:v>
                </c:pt>
                <c:pt idx="7603">
                  <c:v>126.71666666666667</c:v>
                </c:pt>
                <c:pt idx="7604">
                  <c:v>126.73333333333333</c:v>
                </c:pt>
                <c:pt idx="7605">
                  <c:v>126.75</c:v>
                </c:pt>
                <c:pt idx="7606">
                  <c:v>126.76666666666667</c:v>
                </c:pt>
                <c:pt idx="7607">
                  <c:v>126.78333333333333</c:v>
                </c:pt>
                <c:pt idx="7608">
                  <c:v>126.8</c:v>
                </c:pt>
                <c:pt idx="7609">
                  <c:v>126.81666666666666</c:v>
                </c:pt>
                <c:pt idx="7610">
                  <c:v>126.83333333333333</c:v>
                </c:pt>
                <c:pt idx="7611">
                  <c:v>126.85</c:v>
                </c:pt>
                <c:pt idx="7612">
                  <c:v>126.86666666666666</c:v>
                </c:pt>
                <c:pt idx="7613">
                  <c:v>126.88333333333334</c:v>
                </c:pt>
                <c:pt idx="7614">
                  <c:v>126.9</c:v>
                </c:pt>
                <c:pt idx="7615">
                  <c:v>126.91666666666667</c:v>
                </c:pt>
                <c:pt idx="7616">
                  <c:v>126.93333333333334</c:v>
                </c:pt>
                <c:pt idx="7617">
                  <c:v>126.95</c:v>
                </c:pt>
                <c:pt idx="7618">
                  <c:v>126.96666666666667</c:v>
                </c:pt>
                <c:pt idx="7619">
                  <c:v>126.98333333333333</c:v>
                </c:pt>
                <c:pt idx="7620">
                  <c:v>127</c:v>
                </c:pt>
                <c:pt idx="7621">
                  <c:v>127.01666666666667</c:v>
                </c:pt>
                <c:pt idx="7622">
                  <c:v>127.03333333333333</c:v>
                </c:pt>
                <c:pt idx="7623">
                  <c:v>127.05</c:v>
                </c:pt>
                <c:pt idx="7624">
                  <c:v>127.06666666666666</c:v>
                </c:pt>
                <c:pt idx="7625">
                  <c:v>127.08333333333333</c:v>
                </c:pt>
                <c:pt idx="7626">
                  <c:v>127.1</c:v>
                </c:pt>
                <c:pt idx="7627">
                  <c:v>127.11666666666666</c:v>
                </c:pt>
                <c:pt idx="7628">
                  <c:v>127.13333333333334</c:v>
                </c:pt>
                <c:pt idx="7629">
                  <c:v>127.15</c:v>
                </c:pt>
                <c:pt idx="7630">
                  <c:v>127.16666666666667</c:v>
                </c:pt>
                <c:pt idx="7631">
                  <c:v>127.18333333333334</c:v>
                </c:pt>
                <c:pt idx="7632">
                  <c:v>127.2</c:v>
                </c:pt>
                <c:pt idx="7633">
                  <c:v>127.21666666666667</c:v>
                </c:pt>
                <c:pt idx="7634">
                  <c:v>127.23333333333333</c:v>
                </c:pt>
                <c:pt idx="7635">
                  <c:v>127.25</c:v>
                </c:pt>
                <c:pt idx="7636">
                  <c:v>127.26666666666667</c:v>
                </c:pt>
                <c:pt idx="7637">
                  <c:v>127.28333333333333</c:v>
                </c:pt>
                <c:pt idx="7638">
                  <c:v>127.3</c:v>
                </c:pt>
                <c:pt idx="7639">
                  <c:v>127.31666666666666</c:v>
                </c:pt>
                <c:pt idx="7640">
                  <c:v>127.33333333333333</c:v>
                </c:pt>
                <c:pt idx="7641">
                  <c:v>127.35</c:v>
                </c:pt>
                <c:pt idx="7642">
                  <c:v>127.36666666666666</c:v>
                </c:pt>
                <c:pt idx="7643">
                  <c:v>127.38333333333334</c:v>
                </c:pt>
                <c:pt idx="7644">
                  <c:v>127.4</c:v>
                </c:pt>
                <c:pt idx="7645">
                  <c:v>127.41666666666667</c:v>
                </c:pt>
                <c:pt idx="7646">
                  <c:v>127.43333333333334</c:v>
                </c:pt>
                <c:pt idx="7647">
                  <c:v>127.45</c:v>
                </c:pt>
                <c:pt idx="7648">
                  <c:v>127.46666666666667</c:v>
                </c:pt>
                <c:pt idx="7649">
                  <c:v>127.48333333333333</c:v>
                </c:pt>
                <c:pt idx="7650">
                  <c:v>127.5</c:v>
                </c:pt>
                <c:pt idx="7651">
                  <c:v>127.51666666666667</c:v>
                </c:pt>
                <c:pt idx="7652">
                  <c:v>127.53333333333333</c:v>
                </c:pt>
                <c:pt idx="7653">
                  <c:v>127.55</c:v>
                </c:pt>
                <c:pt idx="7654">
                  <c:v>127.56666666666666</c:v>
                </c:pt>
                <c:pt idx="7655">
                  <c:v>127.58333333333333</c:v>
                </c:pt>
                <c:pt idx="7656">
                  <c:v>127.6</c:v>
                </c:pt>
                <c:pt idx="7657">
                  <c:v>127.61666666666666</c:v>
                </c:pt>
                <c:pt idx="7658">
                  <c:v>127.63333333333334</c:v>
                </c:pt>
                <c:pt idx="7659">
                  <c:v>127.65</c:v>
                </c:pt>
                <c:pt idx="7660">
                  <c:v>127.66666666666667</c:v>
                </c:pt>
                <c:pt idx="7661">
                  <c:v>127.68333333333334</c:v>
                </c:pt>
                <c:pt idx="7662">
                  <c:v>127.7</c:v>
                </c:pt>
                <c:pt idx="7663">
                  <c:v>127.71666666666667</c:v>
                </c:pt>
                <c:pt idx="7664">
                  <c:v>127.73333333333333</c:v>
                </c:pt>
                <c:pt idx="7665">
                  <c:v>127.75</c:v>
                </c:pt>
                <c:pt idx="7666">
                  <c:v>127.76666666666667</c:v>
                </c:pt>
                <c:pt idx="7667">
                  <c:v>127.78333333333333</c:v>
                </c:pt>
                <c:pt idx="7668">
                  <c:v>127.8</c:v>
                </c:pt>
                <c:pt idx="7669">
                  <c:v>127.81666666666666</c:v>
                </c:pt>
                <c:pt idx="7670">
                  <c:v>127.83333333333333</c:v>
                </c:pt>
                <c:pt idx="7671">
                  <c:v>127.85</c:v>
                </c:pt>
                <c:pt idx="7672">
                  <c:v>127.86666666666666</c:v>
                </c:pt>
                <c:pt idx="7673">
                  <c:v>127.88333333333334</c:v>
                </c:pt>
                <c:pt idx="7674">
                  <c:v>127.9</c:v>
                </c:pt>
                <c:pt idx="7675">
                  <c:v>127.91666666666667</c:v>
                </c:pt>
                <c:pt idx="7676">
                  <c:v>127.93333333333334</c:v>
                </c:pt>
                <c:pt idx="7677">
                  <c:v>127.95</c:v>
                </c:pt>
                <c:pt idx="7678">
                  <c:v>127.96666666666667</c:v>
                </c:pt>
                <c:pt idx="7679">
                  <c:v>127.98333333333333</c:v>
                </c:pt>
                <c:pt idx="7680">
                  <c:v>128</c:v>
                </c:pt>
                <c:pt idx="7681">
                  <c:v>128.01666666666668</c:v>
                </c:pt>
                <c:pt idx="7682">
                  <c:v>128.03333333333333</c:v>
                </c:pt>
                <c:pt idx="7683">
                  <c:v>128.05000000000001</c:v>
                </c:pt>
                <c:pt idx="7684">
                  <c:v>128.06666666666666</c:v>
                </c:pt>
                <c:pt idx="7685">
                  <c:v>128.08333333333334</c:v>
                </c:pt>
                <c:pt idx="7686">
                  <c:v>128.1</c:v>
                </c:pt>
                <c:pt idx="7687">
                  <c:v>128.11666666666667</c:v>
                </c:pt>
                <c:pt idx="7688">
                  <c:v>128.13333333333333</c:v>
                </c:pt>
                <c:pt idx="7689">
                  <c:v>128.15</c:v>
                </c:pt>
                <c:pt idx="7690">
                  <c:v>128.16666666666666</c:v>
                </c:pt>
                <c:pt idx="7691">
                  <c:v>128.18333333333334</c:v>
                </c:pt>
                <c:pt idx="7692">
                  <c:v>128.19999999999999</c:v>
                </c:pt>
                <c:pt idx="7693">
                  <c:v>128.21666666666667</c:v>
                </c:pt>
                <c:pt idx="7694">
                  <c:v>128.23333333333332</c:v>
                </c:pt>
                <c:pt idx="7695">
                  <c:v>128.25</c:v>
                </c:pt>
                <c:pt idx="7696">
                  <c:v>128.26666666666668</c:v>
                </c:pt>
                <c:pt idx="7697">
                  <c:v>128.28333333333333</c:v>
                </c:pt>
                <c:pt idx="7698">
                  <c:v>128.30000000000001</c:v>
                </c:pt>
                <c:pt idx="7699">
                  <c:v>128.31666666666666</c:v>
                </c:pt>
                <c:pt idx="7700">
                  <c:v>128.33333333333334</c:v>
                </c:pt>
                <c:pt idx="7701">
                  <c:v>128.35</c:v>
                </c:pt>
                <c:pt idx="7702">
                  <c:v>128.36666666666667</c:v>
                </c:pt>
                <c:pt idx="7703">
                  <c:v>128.38333333333333</c:v>
                </c:pt>
                <c:pt idx="7704">
                  <c:v>128.4</c:v>
                </c:pt>
                <c:pt idx="7705">
                  <c:v>128.41666666666666</c:v>
                </c:pt>
                <c:pt idx="7706">
                  <c:v>128.43333333333334</c:v>
                </c:pt>
                <c:pt idx="7707">
                  <c:v>128.44999999999999</c:v>
                </c:pt>
                <c:pt idx="7708">
                  <c:v>128.46666666666667</c:v>
                </c:pt>
                <c:pt idx="7709">
                  <c:v>128.48333333333332</c:v>
                </c:pt>
                <c:pt idx="7710">
                  <c:v>128.5</c:v>
                </c:pt>
                <c:pt idx="7711">
                  <c:v>128.51666666666668</c:v>
                </c:pt>
                <c:pt idx="7712">
                  <c:v>128.53333333333333</c:v>
                </c:pt>
                <c:pt idx="7713">
                  <c:v>128.55000000000001</c:v>
                </c:pt>
                <c:pt idx="7714">
                  <c:v>128.56666666666666</c:v>
                </c:pt>
                <c:pt idx="7715">
                  <c:v>128.58333333333334</c:v>
                </c:pt>
                <c:pt idx="7716">
                  <c:v>128.6</c:v>
                </c:pt>
                <c:pt idx="7717">
                  <c:v>128.61666666666667</c:v>
                </c:pt>
                <c:pt idx="7718">
                  <c:v>128.63333333333333</c:v>
                </c:pt>
                <c:pt idx="7719">
                  <c:v>128.65</c:v>
                </c:pt>
                <c:pt idx="7720">
                  <c:v>128.66666666666666</c:v>
                </c:pt>
                <c:pt idx="7721">
                  <c:v>128.68333333333334</c:v>
                </c:pt>
                <c:pt idx="7722">
                  <c:v>128.69999999999999</c:v>
                </c:pt>
                <c:pt idx="7723">
                  <c:v>128.71666666666667</c:v>
                </c:pt>
                <c:pt idx="7724">
                  <c:v>128.73333333333332</c:v>
                </c:pt>
                <c:pt idx="7725">
                  <c:v>128.75</c:v>
                </c:pt>
                <c:pt idx="7726">
                  <c:v>128.76666666666668</c:v>
                </c:pt>
                <c:pt idx="7727">
                  <c:v>128.78333333333333</c:v>
                </c:pt>
                <c:pt idx="7728">
                  <c:v>128.80000000000001</c:v>
                </c:pt>
                <c:pt idx="7729">
                  <c:v>128.81666666666666</c:v>
                </c:pt>
                <c:pt idx="7730">
                  <c:v>128.83333333333334</c:v>
                </c:pt>
                <c:pt idx="7731">
                  <c:v>128.85</c:v>
                </c:pt>
                <c:pt idx="7732">
                  <c:v>128.86666666666667</c:v>
                </c:pt>
                <c:pt idx="7733">
                  <c:v>128.88333333333333</c:v>
                </c:pt>
                <c:pt idx="7734">
                  <c:v>128.9</c:v>
                </c:pt>
                <c:pt idx="7735">
                  <c:v>128.91666666666666</c:v>
                </c:pt>
                <c:pt idx="7736">
                  <c:v>128.93333333333334</c:v>
                </c:pt>
                <c:pt idx="7737">
                  <c:v>128.94999999999999</c:v>
                </c:pt>
                <c:pt idx="7738">
                  <c:v>128.96666666666667</c:v>
                </c:pt>
                <c:pt idx="7739">
                  <c:v>128.98333333333332</c:v>
                </c:pt>
                <c:pt idx="7740">
                  <c:v>129</c:v>
                </c:pt>
                <c:pt idx="7741">
                  <c:v>129.01666666666668</c:v>
                </c:pt>
                <c:pt idx="7742">
                  <c:v>129.03333333333333</c:v>
                </c:pt>
                <c:pt idx="7743">
                  <c:v>129.05000000000001</c:v>
                </c:pt>
                <c:pt idx="7744">
                  <c:v>129.06666666666666</c:v>
                </c:pt>
                <c:pt idx="7745">
                  <c:v>129.08333333333334</c:v>
                </c:pt>
                <c:pt idx="7746">
                  <c:v>129.1</c:v>
                </c:pt>
                <c:pt idx="7747">
                  <c:v>129.11666666666667</c:v>
                </c:pt>
                <c:pt idx="7748">
                  <c:v>129.13333333333333</c:v>
                </c:pt>
                <c:pt idx="7749">
                  <c:v>129.15</c:v>
                </c:pt>
                <c:pt idx="7750">
                  <c:v>129.16666666666666</c:v>
                </c:pt>
                <c:pt idx="7751">
                  <c:v>129.18333333333334</c:v>
                </c:pt>
                <c:pt idx="7752">
                  <c:v>129.19999999999999</c:v>
                </c:pt>
                <c:pt idx="7753">
                  <c:v>129.21666666666667</c:v>
                </c:pt>
                <c:pt idx="7754">
                  <c:v>129.23333333333332</c:v>
                </c:pt>
                <c:pt idx="7755">
                  <c:v>129.25</c:v>
                </c:pt>
                <c:pt idx="7756">
                  <c:v>129.26666666666668</c:v>
                </c:pt>
                <c:pt idx="7757">
                  <c:v>129.28333333333333</c:v>
                </c:pt>
                <c:pt idx="7758">
                  <c:v>129.30000000000001</c:v>
                </c:pt>
                <c:pt idx="7759">
                  <c:v>129.31666666666666</c:v>
                </c:pt>
                <c:pt idx="7760">
                  <c:v>129.33333333333334</c:v>
                </c:pt>
                <c:pt idx="7761">
                  <c:v>129.35</c:v>
                </c:pt>
                <c:pt idx="7762">
                  <c:v>129.36666666666667</c:v>
                </c:pt>
                <c:pt idx="7763">
                  <c:v>129.38333333333333</c:v>
                </c:pt>
                <c:pt idx="7764">
                  <c:v>129.4</c:v>
                </c:pt>
                <c:pt idx="7765">
                  <c:v>129.41666666666666</c:v>
                </c:pt>
                <c:pt idx="7766">
                  <c:v>129.43333333333334</c:v>
                </c:pt>
                <c:pt idx="7767">
                  <c:v>129.44999999999999</c:v>
                </c:pt>
                <c:pt idx="7768">
                  <c:v>129.46666666666667</c:v>
                </c:pt>
                <c:pt idx="7769">
                  <c:v>129.48333333333332</c:v>
                </c:pt>
                <c:pt idx="7770">
                  <c:v>129.5</c:v>
                </c:pt>
                <c:pt idx="7771">
                  <c:v>129.51666666666668</c:v>
                </c:pt>
                <c:pt idx="7772">
                  <c:v>129.53333333333333</c:v>
                </c:pt>
                <c:pt idx="7773">
                  <c:v>129.55000000000001</c:v>
                </c:pt>
                <c:pt idx="7774">
                  <c:v>129.56666666666666</c:v>
                </c:pt>
                <c:pt idx="7775">
                  <c:v>129.58333333333334</c:v>
                </c:pt>
                <c:pt idx="7776">
                  <c:v>129.6</c:v>
                </c:pt>
                <c:pt idx="7777">
                  <c:v>129.61666666666667</c:v>
                </c:pt>
                <c:pt idx="7778">
                  <c:v>129.63333333333333</c:v>
                </c:pt>
                <c:pt idx="7779">
                  <c:v>129.65</c:v>
                </c:pt>
                <c:pt idx="7780">
                  <c:v>129.66666666666666</c:v>
                </c:pt>
                <c:pt idx="7781">
                  <c:v>129.68333333333334</c:v>
                </c:pt>
                <c:pt idx="7782">
                  <c:v>129.69999999999999</c:v>
                </c:pt>
                <c:pt idx="7783">
                  <c:v>129.71666666666667</c:v>
                </c:pt>
                <c:pt idx="7784">
                  <c:v>129.73333333333332</c:v>
                </c:pt>
                <c:pt idx="7785">
                  <c:v>129.75</c:v>
                </c:pt>
                <c:pt idx="7786">
                  <c:v>129.76666666666668</c:v>
                </c:pt>
                <c:pt idx="7787">
                  <c:v>129.78333333333333</c:v>
                </c:pt>
                <c:pt idx="7788">
                  <c:v>129.80000000000001</c:v>
                </c:pt>
                <c:pt idx="7789">
                  <c:v>129.81666666666666</c:v>
                </c:pt>
                <c:pt idx="7790">
                  <c:v>129.83333333333334</c:v>
                </c:pt>
                <c:pt idx="7791">
                  <c:v>129.85</c:v>
                </c:pt>
                <c:pt idx="7792">
                  <c:v>129.86666666666667</c:v>
                </c:pt>
                <c:pt idx="7793">
                  <c:v>129.88333333333333</c:v>
                </c:pt>
                <c:pt idx="7794">
                  <c:v>129.9</c:v>
                </c:pt>
                <c:pt idx="7795">
                  <c:v>129.91666666666666</c:v>
                </c:pt>
                <c:pt idx="7796">
                  <c:v>129.93333333333334</c:v>
                </c:pt>
                <c:pt idx="7797">
                  <c:v>129.94999999999999</c:v>
                </c:pt>
                <c:pt idx="7798">
                  <c:v>129.96666666666667</c:v>
                </c:pt>
                <c:pt idx="7799">
                  <c:v>129.98333333333332</c:v>
                </c:pt>
                <c:pt idx="7800">
                  <c:v>130</c:v>
                </c:pt>
                <c:pt idx="7801">
                  <c:v>130.01666666666668</c:v>
                </c:pt>
                <c:pt idx="7802">
                  <c:v>130.03333333333333</c:v>
                </c:pt>
                <c:pt idx="7803">
                  <c:v>130.05000000000001</c:v>
                </c:pt>
                <c:pt idx="7804">
                  <c:v>130.06666666666666</c:v>
                </c:pt>
                <c:pt idx="7805">
                  <c:v>130.08333333333334</c:v>
                </c:pt>
                <c:pt idx="7806">
                  <c:v>130.1</c:v>
                </c:pt>
                <c:pt idx="7807">
                  <c:v>130.11666666666667</c:v>
                </c:pt>
                <c:pt idx="7808">
                  <c:v>130.13333333333333</c:v>
                </c:pt>
                <c:pt idx="7809">
                  <c:v>130.15</c:v>
                </c:pt>
                <c:pt idx="7810">
                  <c:v>130.16666666666666</c:v>
                </c:pt>
                <c:pt idx="7811">
                  <c:v>130.18333333333334</c:v>
                </c:pt>
                <c:pt idx="7812">
                  <c:v>130.19999999999999</c:v>
                </c:pt>
                <c:pt idx="7813">
                  <c:v>130.21666666666667</c:v>
                </c:pt>
                <c:pt idx="7814">
                  <c:v>130.23333333333332</c:v>
                </c:pt>
                <c:pt idx="7815">
                  <c:v>130.25</c:v>
                </c:pt>
                <c:pt idx="7816">
                  <c:v>130.26666666666668</c:v>
                </c:pt>
                <c:pt idx="7817">
                  <c:v>130.28333333333333</c:v>
                </c:pt>
                <c:pt idx="7818">
                  <c:v>130.30000000000001</c:v>
                </c:pt>
                <c:pt idx="7819">
                  <c:v>130.31666666666666</c:v>
                </c:pt>
                <c:pt idx="7820">
                  <c:v>130.33333333333334</c:v>
                </c:pt>
                <c:pt idx="7821">
                  <c:v>130.35</c:v>
                </c:pt>
                <c:pt idx="7822">
                  <c:v>130.36666666666667</c:v>
                </c:pt>
                <c:pt idx="7823">
                  <c:v>130.38333333333333</c:v>
                </c:pt>
                <c:pt idx="7824">
                  <c:v>130.4</c:v>
                </c:pt>
                <c:pt idx="7825">
                  <c:v>130.41666666666666</c:v>
                </c:pt>
                <c:pt idx="7826">
                  <c:v>130.43333333333334</c:v>
                </c:pt>
                <c:pt idx="7827">
                  <c:v>130.44999999999999</c:v>
                </c:pt>
                <c:pt idx="7828">
                  <c:v>130.46666666666667</c:v>
                </c:pt>
                <c:pt idx="7829">
                  <c:v>130.48333333333332</c:v>
                </c:pt>
                <c:pt idx="7830">
                  <c:v>130.5</c:v>
                </c:pt>
                <c:pt idx="7831">
                  <c:v>130.51666666666668</c:v>
                </c:pt>
                <c:pt idx="7832">
                  <c:v>130.53333333333333</c:v>
                </c:pt>
                <c:pt idx="7833">
                  <c:v>130.55000000000001</c:v>
                </c:pt>
                <c:pt idx="7834">
                  <c:v>130.56666666666666</c:v>
                </c:pt>
                <c:pt idx="7835">
                  <c:v>130.58333333333334</c:v>
                </c:pt>
                <c:pt idx="7836">
                  <c:v>130.6</c:v>
                </c:pt>
                <c:pt idx="7837">
                  <c:v>130.61666666666667</c:v>
                </c:pt>
                <c:pt idx="7838">
                  <c:v>130.63333333333333</c:v>
                </c:pt>
                <c:pt idx="7839">
                  <c:v>130.65</c:v>
                </c:pt>
                <c:pt idx="7840">
                  <c:v>130.66666666666666</c:v>
                </c:pt>
                <c:pt idx="7841">
                  <c:v>130.68333333333334</c:v>
                </c:pt>
                <c:pt idx="7842">
                  <c:v>130.69999999999999</c:v>
                </c:pt>
                <c:pt idx="7843">
                  <c:v>130.71666666666667</c:v>
                </c:pt>
                <c:pt idx="7844">
                  <c:v>130.73333333333332</c:v>
                </c:pt>
                <c:pt idx="7845">
                  <c:v>130.75</c:v>
                </c:pt>
                <c:pt idx="7846">
                  <c:v>130.76666666666668</c:v>
                </c:pt>
                <c:pt idx="7847">
                  <c:v>130.78333333333333</c:v>
                </c:pt>
                <c:pt idx="7848">
                  <c:v>130.80000000000001</c:v>
                </c:pt>
                <c:pt idx="7849">
                  <c:v>130.81666666666666</c:v>
                </c:pt>
                <c:pt idx="7850">
                  <c:v>130.83333333333334</c:v>
                </c:pt>
                <c:pt idx="7851">
                  <c:v>130.85</c:v>
                </c:pt>
                <c:pt idx="7852">
                  <c:v>130.86666666666667</c:v>
                </c:pt>
                <c:pt idx="7853">
                  <c:v>130.88333333333333</c:v>
                </c:pt>
                <c:pt idx="7854">
                  <c:v>130.9</c:v>
                </c:pt>
                <c:pt idx="7855">
                  <c:v>130.91666666666666</c:v>
                </c:pt>
                <c:pt idx="7856">
                  <c:v>130.93333333333334</c:v>
                </c:pt>
                <c:pt idx="7857">
                  <c:v>130.94999999999999</c:v>
                </c:pt>
                <c:pt idx="7858">
                  <c:v>130.96666666666667</c:v>
                </c:pt>
                <c:pt idx="7859">
                  <c:v>130.98333333333332</c:v>
                </c:pt>
                <c:pt idx="7860">
                  <c:v>131</c:v>
                </c:pt>
                <c:pt idx="7861">
                  <c:v>131.01666666666668</c:v>
                </c:pt>
                <c:pt idx="7862">
                  <c:v>131.03333333333333</c:v>
                </c:pt>
                <c:pt idx="7863">
                  <c:v>131.05000000000001</c:v>
                </c:pt>
                <c:pt idx="7864">
                  <c:v>131.06666666666666</c:v>
                </c:pt>
                <c:pt idx="7865">
                  <c:v>131.08333333333334</c:v>
                </c:pt>
                <c:pt idx="7866">
                  <c:v>131.1</c:v>
                </c:pt>
                <c:pt idx="7867">
                  <c:v>131.11666666666667</c:v>
                </c:pt>
                <c:pt idx="7868">
                  <c:v>131.13333333333333</c:v>
                </c:pt>
                <c:pt idx="7869">
                  <c:v>131.15</c:v>
                </c:pt>
                <c:pt idx="7870">
                  <c:v>131.16666666666666</c:v>
                </c:pt>
                <c:pt idx="7871">
                  <c:v>131.18333333333334</c:v>
                </c:pt>
                <c:pt idx="7872">
                  <c:v>131.19999999999999</c:v>
                </c:pt>
                <c:pt idx="7873">
                  <c:v>131.21666666666667</c:v>
                </c:pt>
                <c:pt idx="7874">
                  <c:v>131.23333333333332</c:v>
                </c:pt>
                <c:pt idx="7875">
                  <c:v>131.25</c:v>
                </c:pt>
                <c:pt idx="7876">
                  <c:v>131.26666666666668</c:v>
                </c:pt>
                <c:pt idx="7877">
                  <c:v>131.28333333333333</c:v>
                </c:pt>
                <c:pt idx="7878">
                  <c:v>131.30000000000001</c:v>
                </c:pt>
                <c:pt idx="7879">
                  <c:v>131.31666666666666</c:v>
                </c:pt>
                <c:pt idx="7880">
                  <c:v>131.33333333333334</c:v>
                </c:pt>
                <c:pt idx="7881">
                  <c:v>131.35</c:v>
                </c:pt>
                <c:pt idx="7882">
                  <c:v>131.36666666666667</c:v>
                </c:pt>
                <c:pt idx="7883">
                  <c:v>131.38333333333333</c:v>
                </c:pt>
                <c:pt idx="7884">
                  <c:v>131.4</c:v>
                </c:pt>
                <c:pt idx="7885">
                  <c:v>131.41666666666666</c:v>
                </c:pt>
                <c:pt idx="7886">
                  <c:v>131.43333333333334</c:v>
                </c:pt>
                <c:pt idx="7887">
                  <c:v>131.44999999999999</c:v>
                </c:pt>
                <c:pt idx="7888">
                  <c:v>131.46666666666667</c:v>
                </c:pt>
                <c:pt idx="7889">
                  <c:v>131.48333333333332</c:v>
                </c:pt>
                <c:pt idx="7890">
                  <c:v>131.5</c:v>
                </c:pt>
                <c:pt idx="7891">
                  <c:v>131.51666666666668</c:v>
                </c:pt>
                <c:pt idx="7892">
                  <c:v>131.53333333333333</c:v>
                </c:pt>
                <c:pt idx="7893">
                  <c:v>131.55000000000001</c:v>
                </c:pt>
                <c:pt idx="7894">
                  <c:v>131.56666666666666</c:v>
                </c:pt>
                <c:pt idx="7895">
                  <c:v>131.58333333333334</c:v>
                </c:pt>
                <c:pt idx="7896">
                  <c:v>131.6</c:v>
                </c:pt>
                <c:pt idx="7897">
                  <c:v>131.61666666666667</c:v>
                </c:pt>
                <c:pt idx="7898">
                  <c:v>131.63333333333333</c:v>
                </c:pt>
                <c:pt idx="7899">
                  <c:v>131.65</c:v>
                </c:pt>
                <c:pt idx="7900">
                  <c:v>131.66666666666666</c:v>
                </c:pt>
                <c:pt idx="7901">
                  <c:v>131.68333333333334</c:v>
                </c:pt>
                <c:pt idx="7902">
                  <c:v>131.69999999999999</c:v>
                </c:pt>
                <c:pt idx="7903">
                  <c:v>131.71666666666667</c:v>
                </c:pt>
                <c:pt idx="7904">
                  <c:v>131.73333333333332</c:v>
                </c:pt>
                <c:pt idx="7905">
                  <c:v>131.75</c:v>
                </c:pt>
                <c:pt idx="7906">
                  <c:v>131.76666666666668</c:v>
                </c:pt>
                <c:pt idx="7907">
                  <c:v>131.78333333333333</c:v>
                </c:pt>
                <c:pt idx="7908">
                  <c:v>131.80000000000001</c:v>
                </c:pt>
                <c:pt idx="7909">
                  <c:v>131.81666666666666</c:v>
                </c:pt>
                <c:pt idx="7910">
                  <c:v>131.83333333333334</c:v>
                </c:pt>
                <c:pt idx="7911">
                  <c:v>131.85</c:v>
                </c:pt>
                <c:pt idx="7912">
                  <c:v>131.86666666666667</c:v>
                </c:pt>
                <c:pt idx="7913">
                  <c:v>131.88333333333333</c:v>
                </c:pt>
                <c:pt idx="7914">
                  <c:v>131.9</c:v>
                </c:pt>
                <c:pt idx="7915">
                  <c:v>131.91666666666666</c:v>
                </c:pt>
                <c:pt idx="7916">
                  <c:v>131.93333333333334</c:v>
                </c:pt>
                <c:pt idx="7917">
                  <c:v>131.94999999999999</c:v>
                </c:pt>
                <c:pt idx="7918">
                  <c:v>131.96666666666667</c:v>
                </c:pt>
                <c:pt idx="7919">
                  <c:v>131.98333333333332</c:v>
                </c:pt>
                <c:pt idx="7920">
                  <c:v>132</c:v>
                </c:pt>
                <c:pt idx="7921">
                  <c:v>132.01666666666668</c:v>
                </c:pt>
                <c:pt idx="7922">
                  <c:v>132.03333333333333</c:v>
                </c:pt>
                <c:pt idx="7923">
                  <c:v>132.05000000000001</c:v>
                </c:pt>
                <c:pt idx="7924">
                  <c:v>132.06666666666666</c:v>
                </c:pt>
                <c:pt idx="7925">
                  <c:v>132.08333333333334</c:v>
                </c:pt>
                <c:pt idx="7926">
                  <c:v>132.1</c:v>
                </c:pt>
                <c:pt idx="7927">
                  <c:v>132.11666666666667</c:v>
                </c:pt>
                <c:pt idx="7928">
                  <c:v>132.13333333333333</c:v>
                </c:pt>
                <c:pt idx="7929">
                  <c:v>132.15</c:v>
                </c:pt>
                <c:pt idx="7930">
                  <c:v>132.16666666666666</c:v>
                </c:pt>
                <c:pt idx="7931">
                  <c:v>132.18333333333334</c:v>
                </c:pt>
                <c:pt idx="7932">
                  <c:v>132.19999999999999</c:v>
                </c:pt>
                <c:pt idx="7933">
                  <c:v>132.21666666666667</c:v>
                </c:pt>
                <c:pt idx="7934">
                  <c:v>132.23333333333332</c:v>
                </c:pt>
                <c:pt idx="7935">
                  <c:v>132.25</c:v>
                </c:pt>
                <c:pt idx="7936">
                  <c:v>132.26666666666668</c:v>
                </c:pt>
                <c:pt idx="7937">
                  <c:v>132.28333333333333</c:v>
                </c:pt>
                <c:pt idx="7938">
                  <c:v>132.30000000000001</c:v>
                </c:pt>
                <c:pt idx="7939">
                  <c:v>132.31666666666666</c:v>
                </c:pt>
                <c:pt idx="7940">
                  <c:v>132.33333333333334</c:v>
                </c:pt>
                <c:pt idx="7941">
                  <c:v>132.35</c:v>
                </c:pt>
                <c:pt idx="7942">
                  <c:v>132.36666666666667</c:v>
                </c:pt>
                <c:pt idx="7943">
                  <c:v>132.38333333333333</c:v>
                </c:pt>
                <c:pt idx="7944">
                  <c:v>132.4</c:v>
                </c:pt>
                <c:pt idx="7945">
                  <c:v>132.41666666666666</c:v>
                </c:pt>
                <c:pt idx="7946">
                  <c:v>132.43333333333334</c:v>
                </c:pt>
                <c:pt idx="7947">
                  <c:v>132.44999999999999</c:v>
                </c:pt>
                <c:pt idx="7948">
                  <c:v>132.46666666666667</c:v>
                </c:pt>
                <c:pt idx="7949">
                  <c:v>132.48333333333332</c:v>
                </c:pt>
                <c:pt idx="7950">
                  <c:v>132.5</c:v>
                </c:pt>
                <c:pt idx="7951">
                  <c:v>132.51666666666668</c:v>
                </c:pt>
                <c:pt idx="7952">
                  <c:v>132.53333333333333</c:v>
                </c:pt>
                <c:pt idx="7953">
                  <c:v>132.55000000000001</c:v>
                </c:pt>
                <c:pt idx="7954">
                  <c:v>132.56666666666666</c:v>
                </c:pt>
                <c:pt idx="7955">
                  <c:v>132.58333333333334</c:v>
                </c:pt>
                <c:pt idx="7956">
                  <c:v>132.6</c:v>
                </c:pt>
                <c:pt idx="7957">
                  <c:v>132.61666666666667</c:v>
                </c:pt>
                <c:pt idx="7958">
                  <c:v>132.63333333333333</c:v>
                </c:pt>
                <c:pt idx="7959">
                  <c:v>132.65</c:v>
                </c:pt>
                <c:pt idx="7960">
                  <c:v>132.66666666666666</c:v>
                </c:pt>
                <c:pt idx="7961">
                  <c:v>132.68333333333334</c:v>
                </c:pt>
                <c:pt idx="7962">
                  <c:v>132.69999999999999</c:v>
                </c:pt>
                <c:pt idx="7963">
                  <c:v>132.71666666666667</c:v>
                </c:pt>
                <c:pt idx="7964">
                  <c:v>132.73333333333332</c:v>
                </c:pt>
                <c:pt idx="7965">
                  <c:v>132.75</c:v>
                </c:pt>
                <c:pt idx="7966">
                  <c:v>132.76666666666668</c:v>
                </c:pt>
                <c:pt idx="7967">
                  <c:v>132.78333333333333</c:v>
                </c:pt>
                <c:pt idx="7968">
                  <c:v>132.80000000000001</c:v>
                </c:pt>
                <c:pt idx="7969">
                  <c:v>132.81666666666666</c:v>
                </c:pt>
                <c:pt idx="7970">
                  <c:v>132.83333333333334</c:v>
                </c:pt>
                <c:pt idx="7971">
                  <c:v>132.85</c:v>
                </c:pt>
                <c:pt idx="7972">
                  <c:v>132.86666666666667</c:v>
                </c:pt>
                <c:pt idx="7973">
                  <c:v>132.88333333333333</c:v>
                </c:pt>
                <c:pt idx="7974">
                  <c:v>132.9</c:v>
                </c:pt>
                <c:pt idx="7975">
                  <c:v>132.91666666666666</c:v>
                </c:pt>
                <c:pt idx="7976">
                  <c:v>132.93333333333334</c:v>
                </c:pt>
                <c:pt idx="7977">
                  <c:v>132.94999999999999</c:v>
                </c:pt>
                <c:pt idx="7978">
                  <c:v>132.96666666666667</c:v>
                </c:pt>
                <c:pt idx="7979">
                  <c:v>132.98333333333332</c:v>
                </c:pt>
                <c:pt idx="7980">
                  <c:v>133</c:v>
                </c:pt>
                <c:pt idx="7981">
                  <c:v>133.01666666666668</c:v>
                </c:pt>
                <c:pt idx="7982">
                  <c:v>133.03333333333333</c:v>
                </c:pt>
                <c:pt idx="7983">
                  <c:v>133.05000000000001</c:v>
                </c:pt>
                <c:pt idx="7984">
                  <c:v>133.06666666666666</c:v>
                </c:pt>
                <c:pt idx="7985">
                  <c:v>133.08333333333334</c:v>
                </c:pt>
                <c:pt idx="7986">
                  <c:v>133.1</c:v>
                </c:pt>
                <c:pt idx="7987">
                  <c:v>133.11666666666667</c:v>
                </c:pt>
                <c:pt idx="7988">
                  <c:v>133.13333333333333</c:v>
                </c:pt>
                <c:pt idx="7989">
                  <c:v>133.15</c:v>
                </c:pt>
                <c:pt idx="7990">
                  <c:v>133.16666666666666</c:v>
                </c:pt>
                <c:pt idx="7991">
                  <c:v>133.18333333333334</c:v>
                </c:pt>
                <c:pt idx="7992">
                  <c:v>133.19999999999999</c:v>
                </c:pt>
                <c:pt idx="7993">
                  <c:v>133.21666666666667</c:v>
                </c:pt>
                <c:pt idx="7994">
                  <c:v>133.23333333333332</c:v>
                </c:pt>
                <c:pt idx="7995">
                  <c:v>133.25</c:v>
                </c:pt>
                <c:pt idx="7996">
                  <c:v>133.26666666666668</c:v>
                </c:pt>
                <c:pt idx="7997">
                  <c:v>133.28333333333333</c:v>
                </c:pt>
                <c:pt idx="7998">
                  <c:v>133.30000000000001</c:v>
                </c:pt>
                <c:pt idx="7999">
                  <c:v>133.31666666666666</c:v>
                </c:pt>
                <c:pt idx="8000">
                  <c:v>133.33333333333334</c:v>
                </c:pt>
                <c:pt idx="8001">
                  <c:v>133.35</c:v>
                </c:pt>
                <c:pt idx="8002">
                  <c:v>133.36666666666667</c:v>
                </c:pt>
                <c:pt idx="8003">
                  <c:v>133.38333333333333</c:v>
                </c:pt>
                <c:pt idx="8004">
                  <c:v>133.4</c:v>
                </c:pt>
                <c:pt idx="8005">
                  <c:v>133.41666666666666</c:v>
                </c:pt>
                <c:pt idx="8006">
                  <c:v>133.43333333333334</c:v>
                </c:pt>
                <c:pt idx="8007">
                  <c:v>133.44999999999999</c:v>
                </c:pt>
                <c:pt idx="8008">
                  <c:v>133.46666666666667</c:v>
                </c:pt>
                <c:pt idx="8009">
                  <c:v>133.48333333333332</c:v>
                </c:pt>
                <c:pt idx="8010">
                  <c:v>133.5</c:v>
                </c:pt>
                <c:pt idx="8011">
                  <c:v>133.51666666666668</c:v>
                </c:pt>
                <c:pt idx="8012">
                  <c:v>133.53333333333333</c:v>
                </c:pt>
                <c:pt idx="8013">
                  <c:v>133.55000000000001</c:v>
                </c:pt>
                <c:pt idx="8014">
                  <c:v>133.56666666666666</c:v>
                </c:pt>
                <c:pt idx="8015">
                  <c:v>133.58333333333334</c:v>
                </c:pt>
                <c:pt idx="8016">
                  <c:v>133.6</c:v>
                </c:pt>
                <c:pt idx="8017">
                  <c:v>133.61666666666667</c:v>
                </c:pt>
                <c:pt idx="8018">
                  <c:v>133.63333333333333</c:v>
                </c:pt>
                <c:pt idx="8019">
                  <c:v>133.65</c:v>
                </c:pt>
                <c:pt idx="8020">
                  <c:v>133.66666666666666</c:v>
                </c:pt>
                <c:pt idx="8021">
                  <c:v>133.68333333333334</c:v>
                </c:pt>
                <c:pt idx="8022">
                  <c:v>133.69999999999999</c:v>
                </c:pt>
                <c:pt idx="8023">
                  <c:v>133.71666666666667</c:v>
                </c:pt>
                <c:pt idx="8024">
                  <c:v>133.73333333333332</c:v>
                </c:pt>
                <c:pt idx="8025">
                  <c:v>133.75</c:v>
                </c:pt>
                <c:pt idx="8026">
                  <c:v>133.76666666666668</c:v>
                </c:pt>
                <c:pt idx="8027">
                  <c:v>133.78333333333333</c:v>
                </c:pt>
                <c:pt idx="8028">
                  <c:v>133.80000000000001</c:v>
                </c:pt>
                <c:pt idx="8029">
                  <c:v>133.81666666666666</c:v>
                </c:pt>
                <c:pt idx="8030">
                  <c:v>133.83333333333334</c:v>
                </c:pt>
                <c:pt idx="8031">
                  <c:v>133.85</c:v>
                </c:pt>
                <c:pt idx="8032">
                  <c:v>133.86666666666667</c:v>
                </c:pt>
                <c:pt idx="8033">
                  <c:v>133.88333333333333</c:v>
                </c:pt>
                <c:pt idx="8034">
                  <c:v>133.9</c:v>
                </c:pt>
                <c:pt idx="8035">
                  <c:v>133.91666666666666</c:v>
                </c:pt>
                <c:pt idx="8036">
                  <c:v>133.93333333333334</c:v>
                </c:pt>
                <c:pt idx="8037">
                  <c:v>133.94999999999999</c:v>
                </c:pt>
                <c:pt idx="8038">
                  <c:v>133.96666666666667</c:v>
                </c:pt>
                <c:pt idx="8039">
                  <c:v>133.98333333333332</c:v>
                </c:pt>
                <c:pt idx="8040">
                  <c:v>134</c:v>
                </c:pt>
                <c:pt idx="8041">
                  <c:v>134.01666666666668</c:v>
                </c:pt>
                <c:pt idx="8042">
                  <c:v>134.03333333333333</c:v>
                </c:pt>
                <c:pt idx="8043">
                  <c:v>134.05000000000001</c:v>
                </c:pt>
                <c:pt idx="8044">
                  <c:v>134.06666666666666</c:v>
                </c:pt>
                <c:pt idx="8045">
                  <c:v>134.08333333333334</c:v>
                </c:pt>
                <c:pt idx="8046">
                  <c:v>134.1</c:v>
                </c:pt>
                <c:pt idx="8047">
                  <c:v>134.11666666666667</c:v>
                </c:pt>
                <c:pt idx="8048">
                  <c:v>134.13333333333333</c:v>
                </c:pt>
                <c:pt idx="8049">
                  <c:v>134.15</c:v>
                </c:pt>
                <c:pt idx="8050">
                  <c:v>134.16666666666666</c:v>
                </c:pt>
                <c:pt idx="8051">
                  <c:v>134.18333333333334</c:v>
                </c:pt>
                <c:pt idx="8052">
                  <c:v>134.19999999999999</c:v>
                </c:pt>
                <c:pt idx="8053">
                  <c:v>134.21666666666667</c:v>
                </c:pt>
                <c:pt idx="8054">
                  <c:v>134.23333333333332</c:v>
                </c:pt>
                <c:pt idx="8055">
                  <c:v>134.25</c:v>
                </c:pt>
                <c:pt idx="8056">
                  <c:v>134.26666666666668</c:v>
                </c:pt>
                <c:pt idx="8057">
                  <c:v>134.28333333333333</c:v>
                </c:pt>
                <c:pt idx="8058">
                  <c:v>134.30000000000001</c:v>
                </c:pt>
                <c:pt idx="8059">
                  <c:v>134.31666666666666</c:v>
                </c:pt>
                <c:pt idx="8060">
                  <c:v>134.33333333333334</c:v>
                </c:pt>
                <c:pt idx="8061">
                  <c:v>134.35</c:v>
                </c:pt>
                <c:pt idx="8062">
                  <c:v>134.36666666666667</c:v>
                </c:pt>
                <c:pt idx="8063">
                  <c:v>134.38333333333333</c:v>
                </c:pt>
                <c:pt idx="8064">
                  <c:v>134.4</c:v>
                </c:pt>
                <c:pt idx="8065">
                  <c:v>134.41666666666666</c:v>
                </c:pt>
                <c:pt idx="8066">
                  <c:v>134.43333333333334</c:v>
                </c:pt>
                <c:pt idx="8067">
                  <c:v>134.44999999999999</c:v>
                </c:pt>
                <c:pt idx="8068">
                  <c:v>134.46666666666667</c:v>
                </c:pt>
                <c:pt idx="8069">
                  <c:v>134.48333333333332</c:v>
                </c:pt>
                <c:pt idx="8070">
                  <c:v>134.5</c:v>
                </c:pt>
                <c:pt idx="8071">
                  <c:v>134.51666666666668</c:v>
                </c:pt>
                <c:pt idx="8072">
                  <c:v>134.53333333333333</c:v>
                </c:pt>
                <c:pt idx="8073">
                  <c:v>134.55000000000001</c:v>
                </c:pt>
                <c:pt idx="8074">
                  <c:v>134.56666666666666</c:v>
                </c:pt>
                <c:pt idx="8075">
                  <c:v>134.58333333333334</c:v>
                </c:pt>
                <c:pt idx="8076">
                  <c:v>134.6</c:v>
                </c:pt>
                <c:pt idx="8077">
                  <c:v>134.61666666666667</c:v>
                </c:pt>
                <c:pt idx="8078">
                  <c:v>134.63333333333333</c:v>
                </c:pt>
                <c:pt idx="8079">
                  <c:v>134.65</c:v>
                </c:pt>
                <c:pt idx="8080">
                  <c:v>134.66666666666666</c:v>
                </c:pt>
                <c:pt idx="8081">
                  <c:v>134.68333333333334</c:v>
                </c:pt>
                <c:pt idx="8082">
                  <c:v>134.69999999999999</c:v>
                </c:pt>
                <c:pt idx="8083">
                  <c:v>134.71666666666667</c:v>
                </c:pt>
                <c:pt idx="8084">
                  <c:v>134.73333333333332</c:v>
                </c:pt>
                <c:pt idx="8085">
                  <c:v>134.75</c:v>
                </c:pt>
                <c:pt idx="8086">
                  <c:v>134.76666666666668</c:v>
                </c:pt>
                <c:pt idx="8087">
                  <c:v>134.78333333333333</c:v>
                </c:pt>
                <c:pt idx="8088">
                  <c:v>134.80000000000001</c:v>
                </c:pt>
                <c:pt idx="8089">
                  <c:v>134.81666666666666</c:v>
                </c:pt>
                <c:pt idx="8090">
                  <c:v>134.83333333333334</c:v>
                </c:pt>
                <c:pt idx="8091">
                  <c:v>134.85</c:v>
                </c:pt>
                <c:pt idx="8092">
                  <c:v>134.86666666666667</c:v>
                </c:pt>
                <c:pt idx="8093">
                  <c:v>134.88333333333333</c:v>
                </c:pt>
                <c:pt idx="8094">
                  <c:v>134.9</c:v>
                </c:pt>
                <c:pt idx="8095">
                  <c:v>134.91666666666666</c:v>
                </c:pt>
                <c:pt idx="8096">
                  <c:v>134.93333333333334</c:v>
                </c:pt>
                <c:pt idx="8097">
                  <c:v>134.94999999999999</c:v>
                </c:pt>
                <c:pt idx="8098">
                  <c:v>134.96666666666667</c:v>
                </c:pt>
                <c:pt idx="8099">
                  <c:v>134.98333333333332</c:v>
                </c:pt>
                <c:pt idx="8100">
                  <c:v>135</c:v>
                </c:pt>
                <c:pt idx="8101">
                  <c:v>135.01666666666668</c:v>
                </c:pt>
                <c:pt idx="8102">
                  <c:v>135.03333333333333</c:v>
                </c:pt>
                <c:pt idx="8103">
                  <c:v>135.05000000000001</c:v>
                </c:pt>
                <c:pt idx="8104">
                  <c:v>135.06666666666666</c:v>
                </c:pt>
                <c:pt idx="8105">
                  <c:v>135.08333333333334</c:v>
                </c:pt>
                <c:pt idx="8106">
                  <c:v>135.1</c:v>
                </c:pt>
                <c:pt idx="8107">
                  <c:v>135.11666666666667</c:v>
                </c:pt>
                <c:pt idx="8108">
                  <c:v>135.13333333333333</c:v>
                </c:pt>
                <c:pt idx="8109">
                  <c:v>135.15</c:v>
                </c:pt>
                <c:pt idx="8110">
                  <c:v>135.16666666666666</c:v>
                </c:pt>
                <c:pt idx="8111">
                  <c:v>135.18333333333334</c:v>
                </c:pt>
                <c:pt idx="8112">
                  <c:v>135.19999999999999</c:v>
                </c:pt>
                <c:pt idx="8113">
                  <c:v>135.21666666666667</c:v>
                </c:pt>
                <c:pt idx="8114">
                  <c:v>135.23333333333332</c:v>
                </c:pt>
                <c:pt idx="8115">
                  <c:v>135.25</c:v>
                </c:pt>
                <c:pt idx="8116">
                  <c:v>135.26666666666668</c:v>
                </c:pt>
                <c:pt idx="8117">
                  <c:v>135.28333333333333</c:v>
                </c:pt>
                <c:pt idx="8118">
                  <c:v>135.30000000000001</c:v>
                </c:pt>
                <c:pt idx="8119">
                  <c:v>135.31666666666666</c:v>
                </c:pt>
                <c:pt idx="8120">
                  <c:v>135.33333333333334</c:v>
                </c:pt>
                <c:pt idx="8121">
                  <c:v>135.35</c:v>
                </c:pt>
                <c:pt idx="8122">
                  <c:v>135.36666666666667</c:v>
                </c:pt>
                <c:pt idx="8123">
                  <c:v>135.38333333333333</c:v>
                </c:pt>
                <c:pt idx="8124">
                  <c:v>135.4</c:v>
                </c:pt>
                <c:pt idx="8125">
                  <c:v>135.41666666666666</c:v>
                </c:pt>
              </c:numCache>
            </c:numRef>
          </c:cat>
          <c:val>
            <c:numRef>
              <c:f>Data!$E$2:$E$8126</c:f>
              <c:numCache>
                <c:formatCode>General</c:formatCode>
                <c:ptCount val="8125"/>
                <c:pt idx="0">
                  <c:v>1000</c:v>
                </c:pt>
                <c:pt idx="1">
                  <c:v>1000</c:v>
                </c:pt>
                <c:pt idx="2">
                  <c:v>1000</c:v>
                </c:pt>
                <c:pt idx="3">
                  <c:v>1000</c:v>
                </c:pt>
                <c:pt idx="4">
                  <c:v>1000</c:v>
                </c:pt>
                <c:pt idx="5">
                  <c:v>1000</c:v>
                </c:pt>
                <c:pt idx="6">
                  <c:v>1000</c:v>
                </c:pt>
                <c:pt idx="7">
                  <c:v>1000</c:v>
                </c:pt>
                <c:pt idx="8">
                  <c:v>1000</c:v>
                </c:pt>
                <c:pt idx="9">
                  <c:v>1000</c:v>
                </c:pt>
                <c:pt idx="10">
                  <c:v>1000</c:v>
                </c:pt>
                <c:pt idx="11">
                  <c:v>1000</c:v>
                </c:pt>
                <c:pt idx="12">
                  <c:v>1000</c:v>
                </c:pt>
                <c:pt idx="13">
                  <c:v>1000</c:v>
                </c:pt>
                <c:pt idx="14">
                  <c:v>1000</c:v>
                </c:pt>
                <c:pt idx="15">
                  <c:v>1000</c:v>
                </c:pt>
                <c:pt idx="16">
                  <c:v>1000</c:v>
                </c:pt>
                <c:pt idx="17">
                  <c:v>1000</c:v>
                </c:pt>
                <c:pt idx="18">
                  <c:v>1000</c:v>
                </c:pt>
                <c:pt idx="19">
                  <c:v>1000</c:v>
                </c:pt>
                <c:pt idx="20">
                  <c:v>1000</c:v>
                </c:pt>
                <c:pt idx="21">
                  <c:v>1000</c:v>
                </c:pt>
                <c:pt idx="22">
                  <c:v>1000</c:v>
                </c:pt>
                <c:pt idx="23">
                  <c:v>1000</c:v>
                </c:pt>
                <c:pt idx="24">
                  <c:v>1000</c:v>
                </c:pt>
                <c:pt idx="25">
                  <c:v>1000</c:v>
                </c:pt>
                <c:pt idx="26">
                  <c:v>1000</c:v>
                </c:pt>
                <c:pt idx="27">
                  <c:v>1000</c:v>
                </c:pt>
                <c:pt idx="28">
                  <c:v>1000</c:v>
                </c:pt>
                <c:pt idx="29">
                  <c:v>1000</c:v>
                </c:pt>
                <c:pt idx="30">
                  <c:v>1000</c:v>
                </c:pt>
                <c:pt idx="31">
                  <c:v>1000</c:v>
                </c:pt>
                <c:pt idx="32">
                  <c:v>1000</c:v>
                </c:pt>
                <c:pt idx="33">
                  <c:v>1000</c:v>
                </c:pt>
                <c:pt idx="34">
                  <c:v>1000</c:v>
                </c:pt>
                <c:pt idx="35">
                  <c:v>1000</c:v>
                </c:pt>
                <c:pt idx="36">
                  <c:v>1000</c:v>
                </c:pt>
                <c:pt idx="37">
                  <c:v>1000</c:v>
                </c:pt>
                <c:pt idx="38">
                  <c:v>1000</c:v>
                </c:pt>
                <c:pt idx="39">
                  <c:v>1000</c:v>
                </c:pt>
                <c:pt idx="40">
                  <c:v>1000</c:v>
                </c:pt>
                <c:pt idx="41">
                  <c:v>1000</c:v>
                </c:pt>
                <c:pt idx="42">
                  <c:v>1000</c:v>
                </c:pt>
                <c:pt idx="43">
                  <c:v>1000</c:v>
                </c:pt>
                <c:pt idx="44">
                  <c:v>1000</c:v>
                </c:pt>
                <c:pt idx="45">
                  <c:v>1000</c:v>
                </c:pt>
                <c:pt idx="46">
                  <c:v>1000</c:v>
                </c:pt>
                <c:pt idx="47">
                  <c:v>1000</c:v>
                </c:pt>
                <c:pt idx="48">
                  <c:v>1000</c:v>
                </c:pt>
                <c:pt idx="49">
                  <c:v>1000</c:v>
                </c:pt>
                <c:pt idx="50">
                  <c:v>1000</c:v>
                </c:pt>
                <c:pt idx="51">
                  <c:v>1000</c:v>
                </c:pt>
                <c:pt idx="52">
                  <c:v>1000</c:v>
                </c:pt>
                <c:pt idx="53">
                  <c:v>1000</c:v>
                </c:pt>
                <c:pt idx="54">
                  <c:v>1000</c:v>
                </c:pt>
                <c:pt idx="55">
                  <c:v>1000</c:v>
                </c:pt>
                <c:pt idx="56">
                  <c:v>1000</c:v>
                </c:pt>
                <c:pt idx="57">
                  <c:v>1000</c:v>
                </c:pt>
                <c:pt idx="58">
                  <c:v>1000</c:v>
                </c:pt>
                <c:pt idx="59">
                  <c:v>1000</c:v>
                </c:pt>
                <c:pt idx="60">
                  <c:v>1000</c:v>
                </c:pt>
                <c:pt idx="61">
                  <c:v>1000</c:v>
                </c:pt>
                <c:pt idx="62">
                  <c:v>1000</c:v>
                </c:pt>
                <c:pt idx="63">
                  <c:v>1000</c:v>
                </c:pt>
                <c:pt idx="64">
                  <c:v>1000</c:v>
                </c:pt>
                <c:pt idx="65">
                  <c:v>1000</c:v>
                </c:pt>
                <c:pt idx="66">
                  <c:v>1000</c:v>
                </c:pt>
                <c:pt idx="67">
                  <c:v>1000</c:v>
                </c:pt>
                <c:pt idx="68">
                  <c:v>1000</c:v>
                </c:pt>
                <c:pt idx="69">
                  <c:v>1000</c:v>
                </c:pt>
                <c:pt idx="70">
                  <c:v>1000</c:v>
                </c:pt>
                <c:pt idx="71">
                  <c:v>1000</c:v>
                </c:pt>
                <c:pt idx="72">
                  <c:v>1000</c:v>
                </c:pt>
                <c:pt idx="73">
                  <c:v>1000</c:v>
                </c:pt>
                <c:pt idx="74">
                  <c:v>1000</c:v>
                </c:pt>
                <c:pt idx="75">
                  <c:v>1000</c:v>
                </c:pt>
                <c:pt idx="76">
                  <c:v>1000</c:v>
                </c:pt>
                <c:pt idx="77">
                  <c:v>1000</c:v>
                </c:pt>
                <c:pt idx="78">
                  <c:v>1000</c:v>
                </c:pt>
                <c:pt idx="79">
                  <c:v>1000</c:v>
                </c:pt>
                <c:pt idx="80">
                  <c:v>1000</c:v>
                </c:pt>
                <c:pt idx="81">
                  <c:v>1000</c:v>
                </c:pt>
                <c:pt idx="82">
                  <c:v>1000</c:v>
                </c:pt>
                <c:pt idx="83">
                  <c:v>1000</c:v>
                </c:pt>
                <c:pt idx="84">
                  <c:v>1000</c:v>
                </c:pt>
                <c:pt idx="85">
                  <c:v>1000</c:v>
                </c:pt>
                <c:pt idx="86">
                  <c:v>1000</c:v>
                </c:pt>
                <c:pt idx="87">
                  <c:v>1000</c:v>
                </c:pt>
                <c:pt idx="88">
                  <c:v>1000</c:v>
                </c:pt>
                <c:pt idx="89">
                  <c:v>1000</c:v>
                </c:pt>
                <c:pt idx="90">
                  <c:v>1000</c:v>
                </c:pt>
                <c:pt idx="91">
                  <c:v>1000</c:v>
                </c:pt>
                <c:pt idx="92">
                  <c:v>1000</c:v>
                </c:pt>
                <c:pt idx="93">
                  <c:v>1000</c:v>
                </c:pt>
                <c:pt idx="94">
                  <c:v>1000</c:v>
                </c:pt>
                <c:pt idx="95">
                  <c:v>1000</c:v>
                </c:pt>
                <c:pt idx="96">
                  <c:v>1000</c:v>
                </c:pt>
                <c:pt idx="97">
                  <c:v>1000</c:v>
                </c:pt>
                <c:pt idx="98">
                  <c:v>1000</c:v>
                </c:pt>
                <c:pt idx="99">
                  <c:v>1000</c:v>
                </c:pt>
                <c:pt idx="100">
                  <c:v>1000</c:v>
                </c:pt>
                <c:pt idx="101">
                  <c:v>1000</c:v>
                </c:pt>
                <c:pt idx="102">
                  <c:v>1000</c:v>
                </c:pt>
                <c:pt idx="103">
                  <c:v>1000</c:v>
                </c:pt>
                <c:pt idx="104">
                  <c:v>1000</c:v>
                </c:pt>
                <c:pt idx="105">
                  <c:v>1000</c:v>
                </c:pt>
                <c:pt idx="106">
                  <c:v>1000</c:v>
                </c:pt>
                <c:pt idx="107">
                  <c:v>1000</c:v>
                </c:pt>
                <c:pt idx="108">
                  <c:v>1000</c:v>
                </c:pt>
                <c:pt idx="109">
                  <c:v>1000</c:v>
                </c:pt>
                <c:pt idx="110">
                  <c:v>1000</c:v>
                </c:pt>
                <c:pt idx="111">
                  <c:v>1000</c:v>
                </c:pt>
                <c:pt idx="112">
                  <c:v>1000</c:v>
                </c:pt>
                <c:pt idx="113">
                  <c:v>1000</c:v>
                </c:pt>
                <c:pt idx="114">
                  <c:v>1000</c:v>
                </c:pt>
                <c:pt idx="115">
                  <c:v>1000</c:v>
                </c:pt>
                <c:pt idx="116">
                  <c:v>1000</c:v>
                </c:pt>
                <c:pt idx="117">
                  <c:v>1000</c:v>
                </c:pt>
                <c:pt idx="118">
                  <c:v>1000</c:v>
                </c:pt>
                <c:pt idx="119">
                  <c:v>1000</c:v>
                </c:pt>
                <c:pt idx="120">
                  <c:v>1000</c:v>
                </c:pt>
                <c:pt idx="121">
                  <c:v>1000</c:v>
                </c:pt>
                <c:pt idx="122">
                  <c:v>1000</c:v>
                </c:pt>
                <c:pt idx="123">
                  <c:v>1000</c:v>
                </c:pt>
                <c:pt idx="124">
                  <c:v>1000</c:v>
                </c:pt>
                <c:pt idx="125">
                  <c:v>1000</c:v>
                </c:pt>
                <c:pt idx="126">
                  <c:v>1000</c:v>
                </c:pt>
                <c:pt idx="127">
                  <c:v>1000</c:v>
                </c:pt>
                <c:pt idx="128">
                  <c:v>1000</c:v>
                </c:pt>
                <c:pt idx="129">
                  <c:v>1000</c:v>
                </c:pt>
                <c:pt idx="130">
                  <c:v>1000</c:v>
                </c:pt>
                <c:pt idx="131">
                  <c:v>1000</c:v>
                </c:pt>
                <c:pt idx="132">
                  <c:v>1000</c:v>
                </c:pt>
                <c:pt idx="133">
                  <c:v>1000</c:v>
                </c:pt>
                <c:pt idx="134">
                  <c:v>1000</c:v>
                </c:pt>
                <c:pt idx="135">
                  <c:v>1000</c:v>
                </c:pt>
                <c:pt idx="136">
                  <c:v>1000</c:v>
                </c:pt>
                <c:pt idx="137">
                  <c:v>1000</c:v>
                </c:pt>
                <c:pt idx="138">
                  <c:v>1000</c:v>
                </c:pt>
                <c:pt idx="139">
                  <c:v>1000</c:v>
                </c:pt>
                <c:pt idx="140">
                  <c:v>1000</c:v>
                </c:pt>
                <c:pt idx="141">
                  <c:v>1000</c:v>
                </c:pt>
                <c:pt idx="142">
                  <c:v>1000</c:v>
                </c:pt>
                <c:pt idx="143">
                  <c:v>1000</c:v>
                </c:pt>
                <c:pt idx="144">
                  <c:v>1000</c:v>
                </c:pt>
                <c:pt idx="145">
                  <c:v>1000</c:v>
                </c:pt>
                <c:pt idx="146">
                  <c:v>1000</c:v>
                </c:pt>
                <c:pt idx="147">
                  <c:v>1000</c:v>
                </c:pt>
                <c:pt idx="148">
                  <c:v>1000</c:v>
                </c:pt>
                <c:pt idx="149">
                  <c:v>1000</c:v>
                </c:pt>
                <c:pt idx="150">
                  <c:v>1000</c:v>
                </c:pt>
                <c:pt idx="151">
                  <c:v>1000</c:v>
                </c:pt>
                <c:pt idx="152">
                  <c:v>1000</c:v>
                </c:pt>
                <c:pt idx="153">
                  <c:v>1000</c:v>
                </c:pt>
                <c:pt idx="154">
                  <c:v>1000</c:v>
                </c:pt>
                <c:pt idx="155">
                  <c:v>1000</c:v>
                </c:pt>
                <c:pt idx="156">
                  <c:v>1000</c:v>
                </c:pt>
                <c:pt idx="157">
                  <c:v>1000</c:v>
                </c:pt>
                <c:pt idx="158">
                  <c:v>1000</c:v>
                </c:pt>
                <c:pt idx="159">
                  <c:v>1000</c:v>
                </c:pt>
                <c:pt idx="160">
                  <c:v>1000</c:v>
                </c:pt>
                <c:pt idx="161">
                  <c:v>1000</c:v>
                </c:pt>
                <c:pt idx="162">
                  <c:v>1000</c:v>
                </c:pt>
                <c:pt idx="163">
                  <c:v>1000</c:v>
                </c:pt>
                <c:pt idx="164">
                  <c:v>1000</c:v>
                </c:pt>
                <c:pt idx="165">
                  <c:v>1000</c:v>
                </c:pt>
                <c:pt idx="166">
                  <c:v>1000</c:v>
                </c:pt>
                <c:pt idx="167">
                  <c:v>1000</c:v>
                </c:pt>
                <c:pt idx="168">
                  <c:v>1000</c:v>
                </c:pt>
                <c:pt idx="169">
                  <c:v>1000</c:v>
                </c:pt>
                <c:pt idx="170">
                  <c:v>1000</c:v>
                </c:pt>
                <c:pt idx="171">
                  <c:v>1000</c:v>
                </c:pt>
                <c:pt idx="172">
                  <c:v>1000</c:v>
                </c:pt>
                <c:pt idx="173">
                  <c:v>1000</c:v>
                </c:pt>
                <c:pt idx="174">
                  <c:v>1000</c:v>
                </c:pt>
                <c:pt idx="175">
                  <c:v>1000</c:v>
                </c:pt>
                <c:pt idx="176">
                  <c:v>1000</c:v>
                </c:pt>
                <c:pt idx="177">
                  <c:v>1000</c:v>
                </c:pt>
                <c:pt idx="178">
                  <c:v>1000</c:v>
                </c:pt>
                <c:pt idx="179">
                  <c:v>1000</c:v>
                </c:pt>
                <c:pt idx="180">
                  <c:v>1000</c:v>
                </c:pt>
                <c:pt idx="181">
                  <c:v>1000</c:v>
                </c:pt>
                <c:pt idx="182">
                  <c:v>1000</c:v>
                </c:pt>
                <c:pt idx="183">
                  <c:v>1000</c:v>
                </c:pt>
                <c:pt idx="184">
                  <c:v>1000</c:v>
                </c:pt>
                <c:pt idx="185">
                  <c:v>1000</c:v>
                </c:pt>
                <c:pt idx="186">
                  <c:v>1000</c:v>
                </c:pt>
                <c:pt idx="187">
                  <c:v>1000</c:v>
                </c:pt>
                <c:pt idx="188">
                  <c:v>1000</c:v>
                </c:pt>
                <c:pt idx="189">
                  <c:v>1000</c:v>
                </c:pt>
                <c:pt idx="190">
                  <c:v>1000</c:v>
                </c:pt>
                <c:pt idx="191">
                  <c:v>1000</c:v>
                </c:pt>
                <c:pt idx="192">
                  <c:v>1000</c:v>
                </c:pt>
                <c:pt idx="193">
                  <c:v>1000</c:v>
                </c:pt>
                <c:pt idx="194">
                  <c:v>1000</c:v>
                </c:pt>
                <c:pt idx="195">
                  <c:v>1000</c:v>
                </c:pt>
                <c:pt idx="196">
                  <c:v>1000</c:v>
                </c:pt>
                <c:pt idx="197">
                  <c:v>1000</c:v>
                </c:pt>
                <c:pt idx="198">
                  <c:v>1000</c:v>
                </c:pt>
                <c:pt idx="199">
                  <c:v>1000</c:v>
                </c:pt>
                <c:pt idx="200">
                  <c:v>1000</c:v>
                </c:pt>
                <c:pt idx="201">
                  <c:v>1000</c:v>
                </c:pt>
                <c:pt idx="202">
                  <c:v>1000</c:v>
                </c:pt>
                <c:pt idx="203">
                  <c:v>1000</c:v>
                </c:pt>
                <c:pt idx="204">
                  <c:v>1000</c:v>
                </c:pt>
                <c:pt idx="205">
                  <c:v>1000</c:v>
                </c:pt>
                <c:pt idx="206">
                  <c:v>1000</c:v>
                </c:pt>
                <c:pt idx="207">
                  <c:v>1000</c:v>
                </c:pt>
                <c:pt idx="208">
                  <c:v>1000</c:v>
                </c:pt>
                <c:pt idx="209">
                  <c:v>1000</c:v>
                </c:pt>
                <c:pt idx="210">
                  <c:v>1000</c:v>
                </c:pt>
                <c:pt idx="211">
                  <c:v>1000</c:v>
                </c:pt>
                <c:pt idx="212">
                  <c:v>1000</c:v>
                </c:pt>
                <c:pt idx="213">
                  <c:v>1000</c:v>
                </c:pt>
                <c:pt idx="214">
                  <c:v>1000</c:v>
                </c:pt>
                <c:pt idx="215">
                  <c:v>1000</c:v>
                </c:pt>
                <c:pt idx="216">
                  <c:v>1000</c:v>
                </c:pt>
                <c:pt idx="217">
                  <c:v>1000</c:v>
                </c:pt>
                <c:pt idx="218">
                  <c:v>1000</c:v>
                </c:pt>
                <c:pt idx="219">
                  <c:v>1000</c:v>
                </c:pt>
                <c:pt idx="220">
                  <c:v>1000</c:v>
                </c:pt>
                <c:pt idx="221">
                  <c:v>1000</c:v>
                </c:pt>
                <c:pt idx="222">
                  <c:v>1000</c:v>
                </c:pt>
                <c:pt idx="223">
                  <c:v>1000</c:v>
                </c:pt>
                <c:pt idx="224">
                  <c:v>1000</c:v>
                </c:pt>
                <c:pt idx="225">
                  <c:v>1000</c:v>
                </c:pt>
                <c:pt idx="226">
                  <c:v>1000</c:v>
                </c:pt>
                <c:pt idx="227">
                  <c:v>1000</c:v>
                </c:pt>
                <c:pt idx="228">
                  <c:v>1000</c:v>
                </c:pt>
                <c:pt idx="229">
                  <c:v>1000</c:v>
                </c:pt>
                <c:pt idx="230">
                  <c:v>1000</c:v>
                </c:pt>
                <c:pt idx="231">
                  <c:v>1000</c:v>
                </c:pt>
                <c:pt idx="232">
                  <c:v>1000</c:v>
                </c:pt>
                <c:pt idx="233">
                  <c:v>1000</c:v>
                </c:pt>
                <c:pt idx="234">
                  <c:v>1000</c:v>
                </c:pt>
                <c:pt idx="235">
                  <c:v>1000</c:v>
                </c:pt>
                <c:pt idx="236">
                  <c:v>1000</c:v>
                </c:pt>
                <c:pt idx="237">
                  <c:v>1000</c:v>
                </c:pt>
                <c:pt idx="238">
                  <c:v>1000</c:v>
                </c:pt>
                <c:pt idx="239">
                  <c:v>1000</c:v>
                </c:pt>
                <c:pt idx="240">
                  <c:v>1000</c:v>
                </c:pt>
                <c:pt idx="241">
                  <c:v>1000</c:v>
                </c:pt>
                <c:pt idx="242">
                  <c:v>1000</c:v>
                </c:pt>
                <c:pt idx="243">
                  <c:v>1000</c:v>
                </c:pt>
                <c:pt idx="244">
                  <c:v>1000</c:v>
                </c:pt>
                <c:pt idx="245">
                  <c:v>1000</c:v>
                </c:pt>
                <c:pt idx="246">
                  <c:v>1000</c:v>
                </c:pt>
                <c:pt idx="247">
                  <c:v>1000</c:v>
                </c:pt>
                <c:pt idx="248">
                  <c:v>1000</c:v>
                </c:pt>
                <c:pt idx="249">
                  <c:v>1000</c:v>
                </c:pt>
                <c:pt idx="250">
                  <c:v>1000</c:v>
                </c:pt>
                <c:pt idx="251">
                  <c:v>1000</c:v>
                </c:pt>
                <c:pt idx="252">
                  <c:v>1000</c:v>
                </c:pt>
                <c:pt idx="253">
                  <c:v>1000</c:v>
                </c:pt>
                <c:pt idx="254">
                  <c:v>1000</c:v>
                </c:pt>
                <c:pt idx="255">
                  <c:v>1000</c:v>
                </c:pt>
                <c:pt idx="256">
                  <c:v>1000</c:v>
                </c:pt>
                <c:pt idx="257">
                  <c:v>1000</c:v>
                </c:pt>
                <c:pt idx="258">
                  <c:v>1000</c:v>
                </c:pt>
                <c:pt idx="259">
                  <c:v>1000</c:v>
                </c:pt>
                <c:pt idx="260">
                  <c:v>1000</c:v>
                </c:pt>
                <c:pt idx="261">
                  <c:v>1000</c:v>
                </c:pt>
                <c:pt idx="262">
                  <c:v>1000</c:v>
                </c:pt>
                <c:pt idx="263">
                  <c:v>1000</c:v>
                </c:pt>
                <c:pt idx="264">
                  <c:v>1000</c:v>
                </c:pt>
                <c:pt idx="265">
                  <c:v>1000</c:v>
                </c:pt>
                <c:pt idx="266">
                  <c:v>1000</c:v>
                </c:pt>
                <c:pt idx="267">
                  <c:v>1000</c:v>
                </c:pt>
                <c:pt idx="268">
                  <c:v>1000</c:v>
                </c:pt>
                <c:pt idx="269">
                  <c:v>1000</c:v>
                </c:pt>
                <c:pt idx="270">
                  <c:v>1000</c:v>
                </c:pt>
                <c:pt idx="271">
                  <c:v>1000</c:v>
                </c:pt>
                <c:pt idx="272">
                  <c:v>1000</c:v>
                </c:pt>
                <c:pt idx="273">
                  <c:v>1000</c:v>
                </c:pt>
                <c:pt idx="274">
                  <c:v>1000</c:v>
                </c:pt>
                <c:pt idx="275">
                  <c:v>1000</c:v>
                </c:pt>
                <c:pt idx="276">
                  <c:v>1000</c:v>
                </c:pt>
                <c:pt idx="277">
                  <c:v>1000</c:v>
                </c:pt>
                <c:pt idx="278">
                  <c:v>1000</c:v>
                </c:pt>
                <c:pt idx="279">
                  <c:v>1000</c:v>
                </c:pt>
                <c:pt idx="280">
                  <c:v>1000</c:v>
                </c:pt>
                <c:pt idx="281">
                  <c:v>1000</c:v>
                </c:pt>
                <c:pt idx="282">
                  <c:v>1000</c:v>
                </c:pt>
                <c:pt idx="283">
                  <c:v>1000</c:v>
                </c:pt>
                <c:pt idx="284">
                  <c:v>1000</c:v>
                </c:pt>
                <c:pt idx="285">
                  <c:v>1000</c:v>
                </c:pt>
                <c:pt idx="286">
                  <c:v>1000</c:v>
                </c:pt>
                <c:pt idx="287">
                  <c:v>1000</c:v>
                </c:pt>
                <c:pt idx="288">
                  <c:v>1000</c:v>
                </c:pt>
                <c:pt idx="289">
                  <c:v>1000</c:v>
                </c:pt>
                <c:pt idx="290">
                  <c:v>1000</c:v>
                </c:pt>
                <c:pt idx="291">
                  <c:v>1000</c:v>
                </c:pt>
                <c:pt idx="292">
                  <c:v>1000</c:v>
                </c:pt>
                <c:pt idx="293">
                  <c:v>1000</c:v>
                </c:pt>
                <c:pt idx="294">
                  <c:v>1000</c:v>
                </c:pt>
                <c:pt idx="295">
                  <c:v>1000</c:v>
                </c:pt>
                <c:pt idx="296">
                  <c:v>1000</c:v>
                </c:pt>
                <c:pt idx="297">
                  <c:v>1000</c:v>
                </c:pt>
                <c:pt idx="298">
                  <c:v>1000</c:v>
                </c:pt>
                <c:pt idx="299">
                  <c:v>1000</c:v>
                </c:pt>
                <c:pt idx="300">
                  <c:v>1000</c:v>
                </c:pt>
                <c:pt idx="301">
                  <c:v>1000</c:v>
                </c:pt>
                <c:pt idx="302">
                  <c:v>1000</c:v>
                </c:pt>
                <c:pt idx="303">
                  <c:v>1000</c:v>
                </c:pt>
                <c:pt idx="304">
                  <c:v>1000</c:v>
                </c:pt>
                <c:pt idx="305">
                  <c:v>1000</c:v>
                </c:pt>
                <c:pt idx="306">
                  <c:v>1000</c:v>
                </c:pt>
                <c:pt idx="307">
                  <c:v>1000</c:v>
                </c:pt>
                <c:pt idx="308">
                  <c:v>1000</c:v>
                </c:pt>
                <c:pt idx="309">
                  <c:v>1000</c:v>
                </c:pt>
                <c:pt idx="310">
                  <c:v>1000</c:v>
                </c:pt>
                <c:pt idx="311">
                  <c:v>1000</c:v>
                </c:pt>
                <c:pt idx="312">
                  <c:v>1000</c:v>
                </c:pt>
                <c:pt idx="313">
                  <c:v>1000</c:v>
                </c:pt>
                <c:pt idx="314">
                  <c:v>1000</c:v>
                </c:pt>
                <c:pt idx="315">
                  <c:v>1000</c:v>
                </c:pt>
                <c:pt idx="316">
                  <c:v>1000</c:v>
                </c:pt>
                <c:pt idx="317">
                  <c:v>1000</c:v>
                </c:pt>
                <c:pt idx="318">
                  <c:v>1000</c:v>
                </c:pt>
                <c:pt idx="319">
                  <c:v>1000</c:v>
                </c:pt>
                <c:pt idx="320">
                  <c:v>1000</c:v>
                </c:pt>
                <c:pt idx="321">
                  <c:v>1000</c:v>
                </c:pt>
                <c:pt idx="322">
                  <c:v>1000</c:v>
                </c:pt>
                <c:pt idx="323">
                  <c:v>1000</c:v>
                </c:pt>
                <c:pt idx="324">
                  <c:v>1000</c:v>
                </c:pt>
                <c:pt idx="325">
                  <c:v>1000</c:v>
                </c:pt>
                <c:pt idx="326">
                  <c:v>1000</c:v>
                </c:pt>
                <c:pt idx="327">
                  <c:v>1000</c:v>
                </c:pt>
                <c:pt idx="328">
                  <c:v>1000</c:v>
                </c:pt>
                <c:pt idx="329">
                  <c:v>1000</c:v>
                </c:pt>
                <c:pt idx="330">
                  <c:v>1000</c:v>
                </c:pt>
                <c:pt idx="331">
                  <c:v>1000</c:v>
                </c:pt>
                <c:pt idx="332">
                  <c:v>1000</c:v>
                </c:pt>
                <c:pt idx="333">
                  <c:v>1000</c:v>
                </c:pt>
                <c:pt idx="334">
                  <c:v>1000</c:v>
                </c:pt>
                <c:pt idx="335">
                  <c:v>1000</c:v>
                </c:pt>
                <c:pt idx="336">
                  <c:v>1000</c:v>
                </c:pt>
                <c:pt idx="337">
                  <c:v>1000</c:v>
                </c:pt>
                <c:pt idx="338">
                  <c:v>1000</c:v>
                </c:pt>
                <c:pt idx="339">
                  <c:v>1000</c:v>
                </c:pt>
                <c:pt idx="340">
                  <c:v>1000</c:v>
                </c:pt>
                <c:pt idx="341">
                  <c:v>1000</c:v>
                </c:pt>
                <c:pt idx="342">
                  <c:v>1000</c:v>
                </c:pt>
                <c:pt idx="343">
                  <c:v>1000</c:v>
                </c:pt>
                <c:pt idx="344">
                  <c:v>1000</c:v>
                </c:pt>
                <c:pt idx="345">
                  <c:v>1000</c:v>
                </c:pt>
                <c:pt idx="346">
                  <c:v>1000</c:v>
                </c:pt>
                <c:pt idx="347">
                  <c:v>1000</c:v>
                </c:pt>
                <c:pt idx="348">
                  <c:v>1000</c:v>
                </c:pt>
                <c:pt idx="349">
                  <c:v>1000</c:v>
                </c:pt>
                <c:pt idx="350">
                  <c:v>1000</c:v>
                </c:pt>
                <c:pt idx="351">
                  <c:v>1000</c:v>
                </c:pt>
                <c:pt idx="352">
                  <c:v>1000</c:v>
                </c:pt>
                <c:pt idx="353">
                  <c:v>1000</c:v>
                </c:pt>
                <c:pt idx="354">
                  <c:v>1000</c:v>
                </c:pt>
                <c:pt idx="355">
                  <c:v>1000</c:v>
                </c:pt>
                <c:pt idx="356">
                  <c:v>1000</c:v>
                </c:pt>
                <c:pt idx="357">
                  <c:v>1000</c:v>
                </c:pt>
                <c:pt idx="358">
                  <c:v>1000</c:v>
                </c:pt>
                <c:pt idx="359">
                  <c:v>1000</c:v>
                </c:pt>
                <c:pt idx="360">
                  <c:v>1000</c:v>
                </c:pt>
                <c:pt idx="361">
                  <c:v>1000</c:v>
                </c:pt>
                <c:pt idx="362">
                  <c:v>1000</c:v>
                </c:pt>
                <c:pt idx="363">
                  <c:v>1000</c:v>
                </c:pt>
                <c:pt idx="364">
                  <c:v>1000</c:v>
                </c:pt>
                <c:pt idx="365">
                  <c:v>1000</c:v>
                </c:pt>
                <c:pt idx="366">
                  <c:v>1000</c:v>
                </c:pt>
                <c:pt idx="367">
                  <c:v>1000</c:v>
                </c:pt>
                <c:pt idx="368">
                  <c:v>1000</c:v>
                </c:pt>
                <c:pt idx="369">
                  <c:v>1000</c:v>
                </c:pt>
                <c:pt idx="370">
                  <c:v>1000</c:v>
                </c:pt>
                <c:pt idx="371">
                  <c:v>1000</c:v>
                </c:pt>
                <c:pt idx="372">
                  <c:v>1000</c:v>
                </c:pt>
                <c:pt idx="373">
                  <c:v>1000</c:v>
                </c:pt>
                <c:pt idx="374">
                  <c:v>1000</c:v>
                </c:pt>
                <c:pt idx="375">
                  <c:v>1000</c:v>
                </c:pt>
                <c:pt idx="376">
                  <c:v>1000</c:v>
                </c:pt>
                <c:pt idx="377">
                  <c:v>1000</c:v>
                </c:pt>
                <c:pt idx="378">
                  <c:v>1000</c:v>
                </c:pt>
                <c:pt idx="379">
                  <c:v>1000</c:v>
                </c:pt>
                <c:pt idx="380">
                  <c:v>1000</c:v>
                </c:pt>
                <c:pt idx="381">
                  <c:v>1000</c:v>
                </c:pt>
                <c:pt idx="382">
                  <c:v>1000</c:v>
                </c:pt>
                <c:pt idx="383">
                  <c:v>1000</c:v>
                </c:pt>
                <c:pt idx="384">
                  <c:v>1000</c:v>
                </c:pt>
                <c:pt idx="385">
                  <c:v>1000</c:v>
                </c:pt>
                <c:pt idx="386">
                  <c:v>1000</c:v>
                </c:pt>
                <c:pt idx="387">
                  <c:v>1000</c:v>
                </c:pt>
                <c:pt idx="388">
                  <c:v>1000</c:v>
                </c:pt>
                <c:pt idx="389">
                  <c:v>1000</c:v>
                </c:pt>
                <c:pt idx="390">
                  <c:v>1000</c:v>
                </c:pt>
                <c:pt idx="391">
                  <c:v>1000</c:v>
                </c:pt>
                <c:pt idx="392">
                  <c:v>1000</c:v>
                </c:pt>
                <c:pt idx="393">
                  <c:v>1000</c:v>
                </c:pt>
                <c:pt idx="394">
                  <c:v>1000</c:v>
                </c:pt>
                <c:pt idx="395">
                  <c:v>1000</c:v>
                </c:pt>
                <c:pt idx="396">
                  <c:v>1000</c:v>
                </c:pt>
                <c:pt idx="397">
                  <c:v>1000</c:v>
                </c:pt>
                <c:pt idx="398">
                  <c:v>1000</c:v>
                </c:pt>
                <c:pt idx="399">
                  <c:v>1000</c:v>
                </c:pt>
                <c:pt idx="400">
                  <c:v>1000</c:v>
                </c:pt>
                <c:pt idx="401">
                  <c:v>1000</c:v>
                </c:pt>
                <c:pt idx="402">
                  <c:v>1000</c:v>
                </c:pt>
                <c:pt idx="403">
                  <c:v>1000</c:v>
                </c:pt>
                <c:pt idx="404">
                  <c:v>1000</c:v>
                </c:pt>
                <c:pt idx="405">
                  <c:v>1000</c:v>
                </c:pt>
                <c:pt idx="406">
                  <c:v>1000</c:v>
                </c:pt>
                <c:pt idx="407">
                  <c:v>1000</c:v>
                </c:pt>
                <c:pt idx="408">
                  <c:v>1000</c:v>
                </c:pt>
                <c:pt idx="409">
                  <c:v>1000</c:v>
                </c:pt>
                <c:pt idx="410">
                  <c:v>1000</c:v>
                </c:pt>
                <c:pt idx="411">
                  <c:v>1000</c:v>
                </c:pt>
                <c:pt idx="412">
                  <c:v>1000</c:v>
                </c:pt>
                <c:pt idx="413">
                  <c:v>1000</c:v>
                </c:pt>
                <c:pt idx="414">
                  <c:v>1000</c:v>
                </c:pt>
                <c:pt idx="415">
                  <c:v>1000</c:v>
                </c:pt>
                <c:pt idx="416">
                  <c:v>1000</c:v>
                </c:pt>
                <c:pt idx="417">
                  <c:v>1000</c:v>
                </c:pt>
                <c:pt idx="418">
                  <c:v>1000</c:v>
                </c:pt>
                <c:pt idx="419">
                  <c:v>1000</c:v>
                </c:pt>
                <c:pt idx="420">
                  <c:v>1000</c:v>
                </c:pt>
                <c:pt idx="421">
                  <c:v>1000</c:v>
                </c:pt>
                <c:pt idx="422">
                  <c:v>1000</c:v>
                </c:pt>
                <c:pt idx="423">
                  <c:v>1000</c:v>
                </c:pt>
                <c:pt idx="424">
                  <c:v>1000</c:v>
                </c:pt>
                <c:pt idx="425">
                  <c:v>1000</c:v>
                </c:pt>
                <c:pt idx="426">
                  <c:v>1000</c:v>
                </c:pt>
                <c:pt idx="427">
                  <c:v>1000</c:v>
                </c:pt>
                <c:pt idx="428">
                  <c:v>1000</c:v>
                </c:pt>
                <c:pt idx="429">
                  <c:v>1000</c:v>
                </c:pt>
                <c:pt idx="430">
                  <c:v>1000</c:v>
                </c:pt>
                <c:pt idx="431">
                  <c:v>1000</c:v>
                </c:pt>
                <c:pt idx="432">
                  <c:v>1000</c:v>
                </c:pt>
                <c:pt idx="433">
                  <c:v>1000</c:v>
                </c:pt>
                <c:pt idx="434">
                  <c:v>1000</c:v>
                </c:pt>
                <c:pt idx="435">
                  <c:v>1000</c:v>
                </c:pt>
                <c:pt idx="436">
                  <c:v>1000</c:v>
                </c:pt>
                <c:pt idx="437">
                  <c:v>1000</c:v>
                </c:pt>
                <c:pt idx="438">
                  <c:v>1000</c:v>
                </c:pt>
                <c:pt idx="439">
                  <c:v>1000</c:v>
                </c:pt>
                <c:pt idx="440">
                  <c:v>1000</c:v>
                </c:pt>
                <c:pt idx="441">
                  <c:v>1000</c:v>
                </c:pt>
                <c:pt idx="442">
                  <c:v>1000</c:v>
                </c:pt>
                <c:pt idx="443">
                  <c:v>1000</c:v>
                </c:pt>
                <c:pt idx="444">
                  <c:v>1000</c:v>
                </c:pt>
                <c:pt idx="445">
                  <c:v>1000</c:v>
                </c:pt>
                <c:pt idx="446">
                  <c:v>1000</c:v>
                </c:pt>
                <c:pt idx="447">
                  <c:v>1000</c:v>
                </c:pt>
                <c:pt idx="448">
                  <c:v>1000</c:v>
                </c:pt>
                <c:pt idx="449">
                  <c:v>1000</c:v>
                </c:pt>
                <c:pt idx="450">
                  <c:v>1000</c:v>
                </c:pt>
                <c:pt idx="451">
                  <c:v>1000</c:v>
                </c:pt>
                <c:pt idx="452">
                  <c:v>1000</c:v>
                </c:pt>
                <c:pt idx="453">
                  <c:v>1000</c:v>
                </c:pt>
                <c:pt idx="454">
                  <c:v>1000</c:v>
                </c:pt>
                <c:pt idx="455">
                  <c:v>1000</c:v>
                </c:pt>
                <c:pt idx="456">
                  <c:v>1000</c:v>
                </c:pt>
                <c:pt idx="457">
                  <c:v>1000</c:v>
                </c:pt>
                <c:pt idx="458">
                  <c:v>1000</c:v>
                </c:pt>
                <c:pt idx="459">
                  <c:v>1000</c:v>
                </c:pt>
                <c:pt idx="460">
                  <c:v>1000</c:v>
                </c:pt>
                <c:pt idx="461">
                  <c:v>1000</c:v>
                </c:pt>
                <c:pt idx="462">
                  <c:v>1000</c:v>
                </c:pt>
                <c:pt idx="463">
                  <c:v>1000</c:v>
                </c:pt>
                <c:pt idx="464">
                  <c:v>1000</c:v>
                </c:pt>
                <c:pt idx="465">
                  <c:v>1000</c:v>
                </c:pt>
                <c:pt idx="466">
                  <c:v>1000</c:v>
                </c:pt>
                <c:pt idx="467">
                  <c:v>1000</c:v>
                </c:pt>
                <c:pt idx="468">
                  <c:v>1000</c:v>
                </c:pt>
                <c:pt idx="469">
                  <c:v>1000</c:v>
                </c:pt>
                <c:pt idx="470">
                  <c:v>1000</c:v>
                </c:pt>
                <c:pt idx="471">
                  <c:v>1000</c:v>
                </c:pt>
                <c:pt idx="472">
                  <c:v>1000</c:v>
                </c:pt>
                <c:pt idx="473">
                  <c:v>1000</c:v>
                </c:pt>
                <c:pt idx="474">
                  <c:v>1000</c:v>
                </c:pt>
                <c:pt idx="475">
                  <c:v>1000</c:v>
                </c:pt>
                <c:pt idx="476">
                  <c:v>1000</c:v>
                </c:pt>
                <c:pt idx="477">
                  <c:v>1000</c:v>
                </c:pt>
                <c:pt idx="478">
                  <c:v>1000</c:v>
                </c:pt>
                <c:pt idx="479">
                  <c:v>1000</c:v>
                </c:pt>
                <c:pt idx="480">
                  <c:v>1000</c:v>
                </c:pt>
                <c:pt idx="481">
                  <c:v>1000</c:v>
                </c:pt>
                <c:pt idx="482">
                  <c:v>1000</c:v>
                </c:pt>
                <c:pt idx="483">
                  <c:v>1000</c:v>
                </c:pt>
                <c:pt idx="484">
                  <c:v>1000</c:v>
                </c:pt>
                <c:pt idx="485">
                  <c:v>1000</c:v>
                </c:pt>
                <c:pt idx="486">
                  <c:v>1000</c:v>
                </c:pt>
                <c:pt idx="487">
                  <c:v>1000</c:v>
                </c:pt>
                <c:pt idx="488">
                  <c:v>1000</c:v>
                </c:pt>
                <c:pt idx="489">
                  <c:v>1000</c:v>
                </c:pt>
                <c:pt idx="490">
                  <c:v>1000</c:v>
                </c:pt>
                <c:pt idx="491">
                  <c:v>1000</c:v>
                </c:pt>
                <c:pt idx="492">
                  <c:v>1000</c:v>
                </c:pt>
                <c:pt idx="493">
                  <c:v>1000</c:v>
                </c:pt>
                <c:pt idx="494">
                  <c:v>1000</c:v>
                </c:pt>
                <c:pt idx="495">
                  <c:v>1000</c:v>
                </c:pt>
                <c:pt idx="496">
                  <c:v>1000</c:v>
                </c:pt>
                <c:pt idx="497">
                  <c:v>1000</c:v>
                </c:pt>
                <c:pt idx="498">
                  <c:v>1000</c:v>
                </c:pt>
                <c:pt idx="499">
                  <c:v>1000</c:v>
                </c:pt>
                <c:pt idx="500">
                  <c:v>1000</c:v>
                </c:pt>
                <c:pt idx="501">
                  <c:v>1000</c:v>
                </c:pt>
                <c:pt idx="502">
                  <c:v>1000</c:v>
                </c:pt>
                <c:pt idx="503">
                  <c:v>1000</c:v>
                </c:pt>
                <c:pt idx="504">
                  <c:v>1000</c:v>
                </c:pt>
                <c:pt idx="505">
                  <c:v>1000</c:v>
                </c:pt>
                <c:pt idx="506">
                  <c:v>1000</c:v>
                </c:pt>
                <c:pt idx="507">
                  <c:v>1000</c:v>
                </c:pt>
                <c:pt idx="508">
                  <c:v>1000</c:v>
                </c:pt>
                <c:pt idx="509">
                  <c:v>1000</c:v>
                </c:pt>
                <c:pt idx="510">
                  <c:v>1000</c:v>
                </c:pt>
                <c:pt idx="511">
                  <c:v>1000</c:v>
                </c:pt>
                <c:pt idx="512">
                  <c:v>1000</c:v>
                </c:pt>
                <c:pt idx="513">
                  <c:v>1000</c:v>
                </c:pt>
                <c:pt idx="514">
                  <c:v>1000</c:v>
                </c:pt>
                <c:pt idx="515">
                  <c:v>1000</c:v>
                </c:pt>
                <c:pt idx="516">
                  <c:v>1000</c:v>
                </c:pt>
                <c:pt idx="517">
                  <c:v>1000</c:v>
                </c:pt>
                <c:pt idx="518">
                  <c:v>1000</c:v>
                </c:pt>
                <c:pt idx="519">
                  <c:v>1000</c:v>
                </c:pt>
                <c:pt idx="520">
                  <c:v>1000</c:v>
                </c:pt>
                <c:pt idx="521">
                  <c:v>1000</c:v>
                </c:pt>
                <c:pt idx="522">
                  <c:v>1000</c:v>
                </c:pt>
                <c:pt idx="523">
                  <c:v>1000</c:v>
                </c:pt>
                <c:pt idx="524">
                  <c:v>1000</c:v>
                </c:pt>
                <c:pt idx="525">
                  <c:v>1000</c:v>
                </c:pt>
                <c:pt idx="526">
                  <c:v>1000</c:v>
                </c:pt>
                <c:pt idx="527">
                  <c:v>1000</c:v>
                </c:pt>
                <c:pt idx="528">
                  <c:v>1000</c:v>
                </c:pt>
                <c:pt idx="529">
                  <c:v>1000</c:v>
                </c:pt>
                <c:pt idx="530">
                  <c:v>1000</c:v>
                </c:pt>
                <c:pt idx="531">
                  <c:v>1000</c:v>
                </c:pt>
                <c:pt idx="532">
                  <c:v>1000</c:v>
                </c:pt>
                <c:pt idx="533">
                  <c:v>1000</c:v>
                </c:pt>
                <c:pt idx="534">
                  <c:v>1000</c:v>
                </c:pt>
                <c:pt idx="535">
                  <c:v>1000</c:v>
                </c:pt>
                <c:pt idx="536">
                  <c:v>1000</c:v>
                </c:pt>
                <c:pt idx="537">
                  <c:v>1000</c:v>
                </c:pt>
                <c:pt idx="538">
                  <c:v>1000</c:v>
                </c:pt>
                <c:pt idx="539">
                  <c:v>1000</c:v>
                </c:pt>
                <c:pt idx="540">
                  <c:v>1000</c:v>
                </c:pt>
                <c:pt idx="541">
                  <c:v>1000</c:v>
                </c:pt>
                <c:pt idx="542">
                  <c:v>1000</c:v>
                </c:pt>
                <c:pt idx="543">
                  <c:v>1000</c:v>
                </c:pt>
                <c:pt idx="544">
                  <c:v>1000</c:v>
                </c:pt>
                <c:pt idx="545">
                  <c:v>1000</c:v>
                </c:pt>
                <c:pt idx="546">
                  <c:v>1000</c:v>
                </c:pt>
                <c:pt idx="547">
                  <c:v>1000</c:v>
                </c:pt>
                <c:pt idx="548">
                  <c:v>1000</c:v>
                </c:pt>
                <c:pt idx="549">
                  <c:v>1000</c:v>
                </c:pt>
                <c:pt idx="550">
                  <c:v>1000</c:v>
                </c:pt>
                <c:pt idx="551">
                  <c:v>1000</c:v>
                </c:pt>
                <c:pt idx="552">
                  <c:v>1000</c:v>
                </c:pt>
                <c:pt idx="553">
                  <c:v>1000</c:v>
                </c:pt>
                <c:pt idx="554">
                  <c:v>1000</c:v>
                </c:pt>
                <c:pt idx="555">
                  <c:v>1000</c:v>
                </c:pt>
                <c:pt idx="556">
                  <c:v>1000</c:v>
                </c:pt>
                <c:pt idx="557">
                  <c:v>1000</c:v>
                </c:pt>
                <c:pt idx="558">
                  <c:v>1000</c:v>
                </c:pt>
                <c:pt idx="559">
                  <c:v>1000</c:v>
                </c:pt>
                <c:pt idx="560">
                  <c:v>1000</c:v>
                </c:pt>
                <c:pt idx="561">
                  <c:v>1000</c:v>
                </c:pt>
                <c:pt idx="562">
                  <c:v>1000</c:v>
                </c:pt>
                <c:pt idx="563">
                  <c:v>1000</c:v>
                </c:pt>
                <c:pt idx="564">
                  <c:v>1000</c:v>
                </c:pt>
                <c:pt idx="565">
                  <c:v>1000</c:v>
                </c:pt>
                <c:pt idx="566">
                  <c:v>1000</c:v>
                </c:pt>
                <c:pt idx="567">
                  <c:v>1000</c:v>
                </c:pt>
                <c:pt idx="568">
                  <c:v>1000</c:v>
                </c:pt>
                <c:pt idx="569">
                  <c:v>1000</c:v>
                </c:pt>
                <c:pt idx="570">
                  <c:v>1000</c:v>
                </c:pt>
                <c:pt idx="571">
                  <c:v>1000</c:v>
                </c:pt>
                <c:pt idx="572">
                  <c:v>1000</c:v>
                </c:pt>
                <c:pt idx="573">
                  <c:v>1000</c:v>
                </c:pt>
                <c:pt idx="574">
                  <c:v>1000</c:v>
                </c:pt>
                <c:pt idx="575">
                  <c:v>1000</c:v>
                </c:pt>
                <c:pt idx="576">
                  <c:v>1000</c:v>
                </c:pt>
                <c:pt idx="577">
                  <c:v>1000</c:v>
                </c:pt>
                <c:pt idx="578">
                  <c:v>1000</c:v>
                </c:pt>
                <c:pt idx="579">
                  <c:v>1000</c:v>
                </c:pt>
                <c:pt idx="580">
                  <c:v>1000</c:v>
                </c:pt>
                <c:pt idx="581">
                  <c:v>1000</c:v>
                </c:pt>
                <c:pt idx="582">
                  <c:v>1000</c:v>
                </c:pt>
                <c:pt idx="583">
                  <c:v>1000</c:v>
                </c:pt>
                <c:pt idx="584">
                  <c:v>1000</c:v>
                </c:pt>
                <c:pt idx="585">
                  <c:v>1000</c:v>
                </c:pt>
                <c:pt idx="586">
                  <c:v>1000</c:v>
                </c:pt>
                <c:pt idx="587">
                  <c:v>1000</c:v>
                </c:pt>
                <c:pt idx="588">
                  <c:v>1000</c:v>
                </c:pt>
                <c:pt idx="589">
                  <c:v>1000</c:v>
                </c:pt>
                <c:pt idx="590">
                  <c:v>1000</c:v>
                </c:pt>
                <c:pt idx="591">
                  <c:v>1000</c:v>
                </c:pt>
                <c:pt idx="592">
                  <c:v>1000</c:v>
                </c:pt>
                <c:pt idx="593">
                  <c:v>1000</c:v>
                </c:pt>
                <c:pt idx="594">
                  <c:v>1000</c:v>
                </c:pt>
                <c:pt idx="595">
                  <c:v>1000</c:v>
                </c:pt>
                <c:pt idx="596">
                  <c:v>1000</c:v>
                </c:pt>
                <c:pt idx="597">
                  <c:v>1000</c:v>
                </c:pt>
                <c:pt idx="598">
                  <c:v>1000</c:v>
                </c:pt>
                <c:pt idx="599">
                  <c:v>1000</c:v>
                </c:pt>
                <c:pt idx="600">
                  <c:v>1000</c:v>
                </c:pt>
                <c:pt idx="601">
                  <c:v>1000</c:v>
                </c:pt>
                <c:pt idx="602">
                  <c:v>1000</c:v>
                </c:pt>
                <c:pt idx="603">
                  <c:v>1000</c:v>
                </c:pt>
                <c:pt idx="604">
                  <c:v>1000</c:v>
                </c:pt>
                <c:pt idx="605">
                  <c:v>1000</c:v>
                </c:pt>
                <c:pt idx="606">
                  <c:v>1000</c:v>
                </c:pt>
                <c:pt idx="607">
                  <c:v>1000</c:v>
                </c:pt>
                <c:pt idx="608">
                  <c:v>1000</c:v>
                </c:pt>
                <c:pt idx="609">
                  <c:v>1000</c:v>
                </c:pt>
                <c:pt idx="610">
                  <c:v>1000</c:v>
                </c:pt>
                <c:pt idx="611">
                  <c:v>1000</c:v>
                </c:pt>
                <c:pt idx="612">
                  <c:v>1000</c:v>
                </c:pt>
                <c:pt idx="613">
                  <c:v>1000</c:v>
                </c:pt>
                <c:pt idx="614">
                  <c:v>1000</c:v>
                </c:pt>
                <c:pt idx="615">
                  <c:v>1000</c:v>
                </c:pt>
                <c:pt idx="616">
                  <c:v>1000</c:v>
                </c:pt>
                <c:pt idx="617">
                  <c:v>1000</c:v>
                </c:pt>
                <c:pt idx="618">
                  <c:v>1000</c:v>
                </c:pt>
                <c:pt idx="619">
                  <c:v>1000</c:v>
                </c:pt>
                <c:pt idx="620">
                  <c:v>1000</c:v>
                </c:pt>
                <c:pt idx="621">
                  <c:v>1000</c:v>
                </c:pt>
                <c:pt idx="622">
                  <c:v>1000</c:v>
                </c:pt>
                <c:pt idx="623">
                  <c:v>1000</c:v>
                </c:pt>
                <c:pt idx="624">
                  <c:v>1000</c:v>
                </c:pt>
                <c:pt idx="625">
                  <c:v>1000</c:v>
                </c:pt>
                <c:pt idx="626">
                  <c:v>1000</c:v>
                </c:pt>
                <c:pt idx="627">
                  <c:v>1000</c:v>
                </c:pt>
                <c:pt idx="628">
                  <c:v>1000</c:v>
                </c:pt>
                <c:pt idx="629">
                  <c:v>1000</c:v>
                </c:pt>
                <c:pt idx="630">
                  <c:v>1000</c:v>
                </c:pt>
                <c:pt idx="631">
                  <c:v>1000</c:v>
                </c:pt>
                <c:pt idx="632">
                  <c:v>1000</c:v>
                </c:pt>
                <c:pt idx="633">
                  <c:v>1000</c:v>
                </c:pt>
                <c:pt idx="634">
                  <c:v>1000</c:v>
                </c:pt>
                <c:pt idx="635">
                  <c:v>1000</c:v>
                </c:pt>
                <c:pt idx="636">
                  <c:v>1000</c:v>
                </c:pt>
                <c:pt idx="637">
                  <c:v>1000</c:v>
                </c:pt>
                <c:pt idx="638">
                  <c:v>1000</c:v>
                </c:pt>
                <c:pt idx="639">
                  <c:v>1000</c:v>
                </c:pt>
                <c:pt idx="640">
                  <c:v>1000</c:v>
                </c:pt>
                <c:pt idx="641">
                  <c:v>1000</c:v>
                </c:pt>
                <c:pt idx="642">
                  <c:v>1000</c:v>
                </c:pt>
                <c:pt idx="643">
                  <c:v>1000</c:v>
                </c:pt>
                <c:pt idx="644">
                  <c:v>1000</c:v>
                </c:pt>
                <c:pt idx="645">
                  <c:v>1000</c:v>
                </c:pt>
                <c:pt idx="646">
                  <c:v>1000</c:v>
                </c:pt>
                <c:pt idx="647">
                  <c:v>1000</c:v>
                </c:pt>
                <c:pt idx="648">
                  <c:v>1000</c:v>
                </c:pt>
                <c:pt idx="649">
                  <c:v>1000</c:v>
                </c:pt>
                <c:pt idx="650">
                  <c:v>1000</c:v>
                </c:pt>
                <c:pt idx="651">
                  <c:v>1000</c:v>
                </c:pt>
                <c:pt idx="652">
                  <c:v>1000</c:v>
                </c:pt>
                <c:pt idx="653">
                  <c:v>1000</c:v>
                </c:pt>
                <c:pt idx="654">
                  <c:v>1000</c:v>
                </c:pt>
                <c:pt idx="655">
                  <c:v>1000</c:v>
                </c:pt>
                <c:pt idx="656">
                  <c:v>1000</c:v>
                </c:pt>
                <c:pt idx="657">
                  <c:v>1000</c:v>
                </c:pt>
                <c:pt idx="658">
                  <c:v>1000</c:v>
                </c:pt>
                <c:pt idx="659">
                  <c:v>1000</c:v>
                </c:pt>
                <c:pt idx="660">
                  <c:v>1000</c:v>
                </c:pt>
                <c:pt idx="661">
                  <c:v>1000</c:v>
                </c:pt>
                <c:pt idx="662">
                  <c:v>1000</c:v>
                </c:pt>
                <c:pt idx="663">
                  <c:v>1000</c:v>
                </c:pt>
                <c:pt idx="664">
                  <c:v>1000</c:v>
                </c:pt>
                <c:pt idx="665">
                  <c:v>1000</c:v>
                </c:pt>
                <c:pt idx="666">
                  <c:v>1000</c:v>
                </c:pt>
                <c:pt idx="667">
                  <c:v>1000</c:v>
                </c:pt>
                <c:pt idx="668">
                  <c:v>1000</c:v>
                </c:pt>
                <c:pt idx="669">
                  <c:v>1000</c:v>
                </c:pt>
                <c:pt idx="670">
                  <c:v>1000</c:v>
                </c:pt>
                <c:pt idx="671">
                  <c:v>1000</c:v>
                </c:pt>
                <c:pt idx="672">
                  <c:v>1000</c:v>
                </c:pt>
                <c:pt idx="673">
                  <c:v>1000</c:v>
                </c:pt>
                <c:pt idx="674">
                  <c:v>1000</c:v>
                </c:pt>
                <c:pt idx="675">
                  <c:v>1000</c:v>
                </c:pt>
                <c:pt idx="676">
                  <c:v>1000</c:v>
                </c:pt>
                <c:pt idx="677">
                  <c:v>1000</c:v>
                </c:pt>
                <c:pt idx="678">
                  <c:v>1000</c:v>
                </c:pt>
                <c:pt idx="679">
                  <c:v>1000</c:v>
                </c:pt>
                <c:pt idx="680">
                  <c:v>1000</c:v>
                </c:pt>
                <c:pt idx="681">
                  <c:v>1000</c:v>
                </c:pt>
                <c:pt idx="682">
                  <c:v>1000</c:v>
                </c:pt>
                <c:pt idx="683">
                  <c:v>1000</c:v>
                </c:pt>
                <c:pt idx="684">
                  <c:v>1000</c:v>
                </c:pt>
                <c:pt idx="685">
                  <c:v>1000</c:v>
                </c:pt>
                <c:pt idx="686">
                  <c:v>1000</c:v>
                </c:pt>
                <c:pt idx="687">
                  <c:v>1000</c:v>
                </c:pt>
                <c:pt idx="688">
                  <c:v>1000</c:v>
                </c:pt>
                <c:pt idx="689">
                  <c:v>1000</c:v>
                </c:pt>
                <c:pt idx="690">
                  <c:v>1000</c:v>
                </c:pt>
                <c:pt idx="691">
                  <c:v>1000</c:v>
                </c:pt>
                <c:pt idx="692">
                  <c:v>1000</c:v>
                </c:pt>
                <c:pt idx="693">
                  <c:v>1000</c:v>
                </c:pt>
                <c:pt idx="694">
                  <c:v>1000</c:v>
                </c:pt>
                <c:pt idx="695">
                  <c:v>1000</c:v>
                </c:pt>
                <c:pt idx="696">
                  <c:v>1000</c:v>
                </c:pt>
                <c:pt idx="697">
                  <c:v>1000</c:v>
                </c:pt>
                <c:pt idx="698">
                  <c:v>1000</c:v>
                </c:pt>
                <c:pt idx="699">
                  <c:v>1000</c:v>
                </c:pt>
                <c:pt idx="700">
                  <c:v>1000</c:v>
                </c:pt>
                <c:pt idx="701">
                  <c:v>1000</c:v>
                </c:pt>
                <c:pt idx="702">
                  <c:v>1000</c:v>
                </c:pt>
                <c:pt idx="703">
                  <c:v>1000</c:v>
                </c:pt>
                <c:pt idx="704">
                  <c:v>1000</c:v>
                </c:pt>
                <c:pt idx="705">
                  <c:v>1000</c:v>
                </c:pt>
                <c:pt idx="706">
                  <c:v>1000</c:v>
                </c:pt>
                <c:pt idx="707">
                  <c:v>1000</c:v>
                </c:pt>
                <c:pt idx="708">
                  <c:v>1000</c:v>
                </c:pt>
                <c:pt idx="709">
                  <c:v>1000</c:v>
                </c:pt>
                <c:pt idx="710">
                  <c:v>1000</c:v>
                </c:pt>
                <c:pt idx="711">
                  <c:v>1000</c:v>
                </c:pt>
                <c:pt idx="712">
                  <c:v>1000</c:v>
                </c:pt>
                <c:pt idx="713">
                  <c:v>1000</c:v>
                </c:pt>
                <c:pt idx="714">
                  <c:v>1000</c:v>
                </c:pt>
                <c:pt idx="715">
                  <c:v>1000</c:v>
                </c:pt>
                <c:pt idx="716">
                  <c:v>1000</c:v>
                </c:pt>
                <c:pt idx="717">
                  <c:v>1000</c:v>
                </c:pt>
                <c:pt idx="718">
                  <c:v>1000</c:v>
                </c:pt>
                <c:pt idx="719">
                  <c:v>1000</c:v>
                </c:pt>
                <c:pt idx="720">
                  <c:v>1000</c:v>
                </c:pt>
                <c:pt idx="721">
                  <c:v>1000</c:v>
                </c:pt>
                <c:pt idx="722">
                  <c:v>1000</c:v>
                </c:pt>
                <c:pt idx="723">
                  <c:v>1000</c:v>
                </c:pt>
                <c:pt idx="724">
                  <c:v>1000</c:v>
                </c:pt>
                <c:pt idx="725">
                  <c:v>1000</c:v>
                </c:pt>
                <c:pt idx="726">
                  <c:v>1000</c:v>
                </c:pt>
                <c:pt idx="727">
                  <c:v>1000</c:v>
                </c:pt>
                <c:pt idx="728">
                  <c:v>1000</c:v>
                </c:pt>
                <c:pt idx="729">
                  <c:v>1000</c:v>
                </c:pt>
                <c:pt idx="730">
                  <c:v>1000</c:v>
                </c:pt>
                <c:pt idx="731">
                  <c:v>1000</c:v>
                </c:pt>
                <c:pt idx="732">
                  <c:v>1000</c:v>
                </c:pt>
                <c:pt idx="733">
                  <c:v>1000</c:v>
                </c:pt>
                <c:pt idx="734">
                  <c:v>1000</c:v>
                </c:pt>
                <c:pt idx="735">
                  <c:v>1000</c:v>
                </c:pt>
                <c:pt idx="736">
                  <c:v>1000</c:v>
                </c:pt>
                <c:pt idx="737">
                  <c:v>1000</c:v>
                </c:pt>
                <c:pt idx="738">
                  <c:v>1000</c:v>
                </c:pt>
                <c:pt idx="739">
                  <c:v>1000</c:v>
                </c:pt>
                <c:pt idx="740">
                  <c:v>1000</c:v>
                </c:pt>
                <c:pt idx="741">
                  <c:v>1000</c:v>
                </c:pt>
                <c:pt idx="742">
                  <c:v>1000</c:v>
                </c:pt>
                <c:pt idx="743">
                  <c:v>1000</c:v>
                </c:pt>
                <c:pt idx="744">
                  <c:v>1000</c:v>
                </c:pt>
                <c:pt idx="745">
                  <c:v>1000</c:v>
                </c:pt>
                <c:pt idx="746">
                  <c:v>1000</c:v>
                </c:pt>
                <c:pt idx="747">
                  <c:v>1000</c:v>
                </c:pt>
                <c:pt idx="748">
                  <c:v>1000</c:v>
                </c:pt>
                <c:pt idx="749">
                  <c:v>1000</c:v>
                </c:pt>
                <c:pt idx="750">
                  <c:v>1000</c:v>
                </c:pt>
                <c:pt idx="751">
                  <c:v>1000</c:v>
                </c:pt>
                <c:pt idx="752">
                  <c:v>1000</c:v>
                </c:pt>
                <c:pt idx="753">
                  <c:v>1000</c:v>
                </c:pt>
                <c:pt idx="754">
                  <c:v>1000</c:v>
                </c:pt>
                <c:pt idx="755">
                  <c:v>1000</c:v>
                </c:pt>
                <c:pt idx="756">
                  <c:v>1000</c:v>
                </c:pt>
                <c:pt idx="757">
                  <c:v>1000</c:v>
                </c:pt>
                <c:pt idx="758">
                  <c:v>1000</c:v>
                </c:pt>
                <c:pt idx="759">
                  <c:v>1000</c:v>
                </c:pt>
                <c:pt idx="760">
                  <c:v>1000</c:v>
                </c:pt>
                <c:pt idx="761">
                  <c:v>1000</c:v>
                </c:pt>
                <c:pt idx="762">
                  <c:v>1000</c:v>
                </c:pt>
                <c:pt idx="763">
                  <c:v>1000</c:v>
                </c:pt>
                <c:pt idx="764">
                  <c:v>1000</c:v>
                </c:pt>
                <c:pt idx="765">
                  <c:v>1000</c:v>
                </c:pt>
                <c:pt idx="766">
                  <c:v>1000</c:v>
                </c:pt>
                <c:pt idx="767">
                  <c:v>1000</c:v>
                </c:pt>
                <c:pt idx="768">
                  <c:v>1000</c:v>
                </c:pt>
                <c:pt idx="769">
                  <c:v>1000</c:v>
                </c:pt>
                <c:pt idx="770">
                  <c:v>1000</c:v>
                </c:pt>
                <c:pt idx="771">
                  <c:v>1000</c:v>
                </c:pt>
                <c:pt idx="772">
                  <c:v>1000</c:v>
                </c:pt>
                <c:pt idx="773">
                  <c:v>1000</c:v>
                </c:pt>
                <c:pt idx="774">
                  <c:v>1000</c:v>
                </c:pt>
                <c:pt idx="775">
                  <c:v>1000</c:v>
                </c:pt>
                <c:pt idx="776">
                  <c:v>1000</c:v>
                </c:pt>
                <c:pt idx="777">
                  <c:v>1000</c:v>
                </c:pt>
                <c:pt idx="778">
                  <c:v>1000</c:v>
                </c:pt>
                <c:pt idx="779">
                  <c:v>1000</c:v>
                </c:pt>
                <c:pt idx="780">
                  <c:v>1000</c:v>
                </c:pt>
                <c:pt idx="781">
                  <c:v>1000</c:v>
                </c:pt>
                <c:pt idx="782">
                  <c:v>1000</c:v>
                </c:pt>
                <c:pt idx="783">
                  <c:v>1000</c:v>
                </c:pt>
                <c:pt idx="784">
                  <c:v>1000</c:v>
                </c:pt>
                <c:pt idx="785">
                  <c:v>1000</c:v>
                </c:pt>
                <c:pt idx="786">
                  <c:v>1000</c:v>
                </c:pt>
                <c:pt idx="787">
                  <c:v>1000</c:v>
                </c:pt>
                <c:pt idx="788">
                  <c:v>1000</c:v>
                </c:pt>
                <c:pt idx="789">
                  <c:v>1000</c:v>
                </c:pt>
                <c:pt idx="790">
                  <c:v>1000</c:v>
                </c:pt>
                <c:pt idx="791">
                  <c:v>1000</c:v>
                </c:pt>
                <c:pt idx="792">
                  <c:v>1000</c:v>
                </c:pt>
                <c:pt idx="793">
                  <c:v>1000</c:v>
                </c:pt>
                <c:pt idx="794">
                  <c:v>1000</c:v>
                </c:pt>
                <c:pt idx="795">
                  <c:v>1000</c:v>
                </c:pt>
                <c:pt idx="796">
                  <c:v>1000</c:v>
                </c:pt>
                <c:pt idx="797">
                  <c:v>1000</c:v>
                </c:pt>
                <c:pt idx="798">
                  <c:v>1000</c:v>
                </c:pt>
                <c:pt idx="799">
                  <c:v>1000</c:v>
                </c:pt>
                <c:pt idx="800">
                  <c:v>1000</c:v>
                </c:pt>
                <c:pt idx="801">
                  <c:v>1000</c:v>
                </c:pt>
                <c:pt idx="802">
                  <c:v>1000</c:v>
                </c:pt>
                <c:pt idx="803">
                  <c:v>1000</c:v>
                </c:pt>
                <c:pt idx="804">
                  <c:v>1000</c:v>
                </c:pt>
                <c:pt idx="805">
                  <c:v>1000</c:v>
                </c:pt>
                <c:pt idx="806">
                  <c:v>1000</c:v>
                </c:pt>
                <c:pt idx="807">
                  <c:v>1000</c:v>
                </c:pt>
                <c:pt idx="808">
                  <c:v>1000</c:v>
                </c:pt>
                <c:pt idx="809">
                  <c:v>1000</c:v>
                </c:pt>
                <c:pt idx="810">
                  <c:v>1000</c:v>
                </c:pt>
                <c:pt idx="811">
                  <c:v>1000</c:v>
                </c:pt>
                <c:pt idx="812">
                  <c:v>1000</c:v>
                </c:pt>
                <c:pt idx="813">
                  <c:v>1000</c:v>
                </c:pt>
                <c:pt idx="814">
                  <c:v>1000</c:v>
                </c:pt>
                <c:pt idx="815">
                  <c:v>1000</c:v>
                </c:pt>
                <c:pt idx="816">
                  <c:v>1000</c:v>
                </c:pt>
                <c:pt idx="817">
                  <c:v>1000</c:v>
                </c:pt>
                <c:pt idx="818">
                  <c:v>1000</c:v>
                </c:pt>
                <c:pt idx="819">
                  <c:v>1000</c:v>
                </c:pt>
                <c:pt idx="820">
                  <c:v>1000</c:v>
                </c:pt>
                <c:pt idx="821">
                  <c:v>1000</c:v>
                </c:pt>
                <c:pt idx="822">
                  <c:v>1000</c:v>
                </c:pt>
                <c:pt idx="823">
                  <c:v>1000</c:v>
                </c:pt>
                <c:pt idx="824">
                  <c:v>1000</c:v>
                </c:pt>
                <c:pt idx="825">
                  <c:v>1000</c:v>
                </c:pt>
                <c:pt idx="826">
                  <c:v>1000</c:v>
                </c:pt>
                <c:pt idx="827">
                  <c:v>1000</c:v>
                </c:pt>
                <c:pt idx="828">
                  <c:v>1000</c:v>
                </c:pt>
                <c:pt idx="829">
                  <c:v>1000</c:v>
                </c:pt>
                <c:pt idx="830">
                  <c:v>1000</c:v>
                </c:pt>
                <c:pt idx="831">
                  <c:v>1000</c:v>
                </c:pt>
                <c:pt idx="832">
                  <c:v>1000</c:v>
                </c:pt>
                <c:pt idx="833">
                  <c:v>1000</c:v>
                </c:pt>
                <c:pt idx="834">
                  <c:v>1000</c:v>
                </c:pt>
                <c:pt idx="835">
                  <c:v>1000</c:v>
                </c:pt>
                <c:pt idx="836">
                  <c:v>1000</c:v>
                </c:pt>
                <c:pt idx="837">
                  <c:v>1000</c:v>
                </c:pt>
                <c:pt idx="838">
                  <c:v>1000</c:v>
                </c:pt>
                <c:pt idx="839">
                  <c:v>1000</c:v>
                </c:pt>
                <c:pt idx="840">
                  <c:v>1000</c:v>
                </c:pt>
                <c:pt idx="841">
                  <c:v>1000</c:v>
                </c:pt>
                <c:pt idx="842">
                  <c:v>1000</c:v>
                </c:pt>
                <c:pt idx="843">
                  <c:v>1000</c:v>
                </c:pt>
                <c:pt idx="844">
                  <c:v>1000</c:v>
                </c:pt>
                <c:pt idx="845">
                  <c:v>1000</c:v>
                </c:pt>
                <c:pt idx="846">
                  <c:v>1000</c:v>
                </c:pt>
                <c:pt idx="847">
                  <c:v>1000</c:v>
                </c:pt>
                <c:pt idx="848">
                  <c:v>1000</c:v>
                </c:pt>
                <c:pt idx="849">
                  <c:v>1000</c:v>
                </c:pt>
                <c:pt idx="850">
                  <c:v>1000</c:v>
                </c:pt>
                <c:pt idx="851">
                  <c:v>1000</c:v>
                </c:pt>
                <c:pt idx="852">
                  <c:v>1000</c:v>
                </c:pt>
                <c:pt idx="853">
                  <c:v>1000</c:v>
                </c:pt>
                <c:pt idx="854">
                  <c:v>1000</c:v>
                </c:pt>
                <c:pt idx="855">
                  <c:v>1000</c:v>
                </c:pt>
                <c:pt idx="856">
                  <c:v>1000</c:v>
                </c:pt>
                <c:pt idx="857">
                  <c:v>1000</c:v>
                </c:pt>
                <c:pt idx="858">
                  <c:v>1000</c:v>
                </c:pt>
                <c:pt idx="859">
                  <c:v>1000</c:v>
                </c:pt>
                <c:pt idx="860">
                  <c:v>1000</c:v>
                </c:pt>
                <c:pt idx="861">
                  <c:v>1000</c:v>
                </c:pt>
                <c:pt idx="862">
                  <c:v>1000</c:v>
                </c:pt>
                <c:pt idx="863">
                  <c:v>1000</c:v>
                </c:pt>
                <c:pt idx="864">
                  <c:v>1000</c:v>
                </c:pt>
                <c:pt idx="865">
                  <c:v>1000</c:v>
                </c:pt>
                <c:pt idx="866">
                  <c:v>1000</c:v>
                </c:pt>
                <c:pt idx="867">
                  <c:v>1000</c:v>
                </c:pt>
                <c:pt idx="868">
                  <c:v>1000</c:v>
                </c:pt>
                <c:pt idx="869">
                  <c:v>1000</c:v>
                </c:pt>
                <c:pt idx="870">
                  <c:v>1000</c:v>
                </c:pt>
                <c:pt idx="871">
                  <c:v>1000</c:v>
                </c:pt>
                <c:pt idx="872">
                  <c:v>1000</c:v>
                </c:pt>
                <c:pt idx="873">
                  <c:v>1000</c:v>
                </c:pt>
                <c:pt idx="874">
                  <c:v>1000</c:v>
                </c:pt>
                <c:pt idx="875">
                  <c:v>1000</c:v>
                </c:pt>
                <c:pt idx="876">
                  <c:v>1000</c:v>
                </c:pt>
                <c:pt idx="877">
                  <c:v>1000</c:v>
                </c:pt>
                <c:pt idx="878">
                  <c:v>1000</c:v>
                </c:pt>
                <c:pt idx="879">
                  <c:v>1000</c:v>
                </c:pt>
                <c:pt idx="880">
                  <c:v>1000</c:v>
                </c:pt>
                <c:pt idx="881">
                  <c:v>1000</c:v>
                </c:pt>
                <c:pt idx="882">
                  <c:v>1000</c:v>
                </c:pt>
                <c:pt idx="883">
                  <c:v>1000</c:v>
                </c:pt>
                <c:pt idx="884">
                  <c:v>1000</c:v>
                </c:pt>
                <c:pt idx="885">
                  <c:v>1000</c:v>
                </c:pt>
                <c:pt idx="886">
                  <c:v>1000</c:v>
                </c:pt>
                <c:pt idx="887">
                  <c:v>1000</c:v>
                </c:pt>
                <c:pt idx="888">
                  <c:v>1000</c:v>
                </c:pt>
                <c:pt idx="889">
                  <c:v>1000</c:v>
                </c:pt>
                <c:pt idx="890">
                  <c:v>1000</c:v>
                </c:pt>
                <c:pt idx="891">
                  <c:v>1000</c:v>
                </c:pt>
                <c:pt idx="892">
                  <c:v>1000</c:v>
                </c:pt>
                <c:pt idx="893">
                  <c:v>1000</c:v>
                </c:pt>
                <c:pt idx="894">
                  <c:v>1000</c:v>
                </c:pt>
                <c:pt idx="895">
                  <c:v>1000</c:v>
                </c:pt>
                <c:pt idx="896">
                  <c:v>1000</c:v>
                </c:pt>
                <c:pt idx="897">
                  <c:v>1000</c:v>
                </c:pt>
                <c:pt idx="898">
                  <c:v>1000</c:v>
                </c:pt>
                <c:pt idx="899">
                  <c:v>1000</c:v>
                </c:pt>
                <c:pt idx="900">
                  <c:v>1000</c:v>
                </c:pt>
                <c:pt idx="901">
                  <c:v>1000</c:v>
                </c:pt>
                <c:pt idx="902">
                  <c:v>1000</c:v>
                </c:pt>
                <c:pt idx="903">
                  <c:v>1000</c:v>
                </c:pt>
                <c:pt idx="904">
                  <c:v>1000</c:v>
                </c:pt>
                <c:pt idx="905">
                  <c:v>1000</c:v>
                </c:pt>
                <c:pt idx="906">
                  <c:v>1000</c:v>
                </c:pt>
                <c:pt idx="907">
                  <c:v>1000</c:v>
                </c:pt>
                <c:pt idx="908">
                  <c:v>1000</c:v>
                </c:pt>
                <c:pt idx="909">
                  <c:v>1000</c:v>
                </c:pt>
                <c:pt idx="910">
                  <c:v>1000</c:v>
                </c:pt>
                <c:pt idx="911">
                  <c:v>1000</c:v>
                </c:pt>
                <c:pt idx="912">
                  <c:v>1000</c:v>
                </c:pt>
                <c:pt idx="913">
                  <c:v>1000</c:v>
                </c:pt>
                <c:pt idx="914">
                  <c:v>1000</c:v>
                </c:pt>
                <c:pt idx="915">
                  <c:v>1000</c:v>
                </c:pt>
                <c:pt idx="916">
                  <c:v>1000</c:v>
                </c:pt>
                <c:pt idx="917">
                  <c:v>1000</c:v>
                </c:pt>
                <c:pt idx="918">
                  <c:v>1000</c:v>
                </c:pt>
                <c:pt idx="919">
                  <c:v>1000</c:v>
                </c:pt>
                <c:pt idx="920">
                  <c:v>1000</c:v>
                </c:pt>
                <c:pt idx="921">
                  <c:v>1000</c:v>
                </c:pt>
                <c:pt idx="922">
                  <c:v>1000</c:v>
                </c:pt>
                <c:pt idx="923">
                  <c:v>1000</c:v>
                </c:pt>
                <c:pt idx="924">
                  <c:v>1000</c:v>
                </c:pt>
                <c:pt idx="925">
                  <c:v>1000</c:v>
                </c:pt>
                <c:pt idx="926">
                  <c:v>1000</c:v>
                </c:pt>
                <c:pt idx="927">
                  <c:v>1000</c:v>
                </c:pt>
                <c:pt idx="928">
                  <c:v>1000</c:v>
                </c:pt>
                <c:pt idx="929">
                  <c:v>1000</c:v>
                </c:pt>
                <c:pt idx="930">
                  <c:v>1000</c:v>
                </c:pt>
                <c:pt idx="931">
                  <c:v>1000</c:v>
                </c:pt>
                <c:pt idx="932">
                  <c:v>1000</c:v>
                </c:pt>
                <c:pt idx="933">
                  <c:v>1000</c:v>
                </c:pt>
                <c:pt idx="934">
                  <c:v>1000</c:v>
                </c:pt>
                <c:pt idx="935">
                  <c:v>1000</c:v>
                </c:pt>
                <c:pt idx="936">
                  <c:v>1000</c:v>
                </c:pt>
                <c:pt idx="937">
                  <c:v>1000</c:v>
                </c:pt>
                <c:pt idx="938">
                  <c:v>1000</c:v>
                </c:pt>
                <c:pt idx="939">
                  <c:v>1000</c:v>
                </c:pt>
                <c:pt idx="940">
                  <c:v>1000</c:v>
                </c:pt>
                <c:pt idx="941">
                  <c:v>1000</c:v>
                </c:pt>
                <c:pt idx="942">
                  <c:v>1000</c:v>
                </c:pt>
                <c:pt idx="943">
                  <c:v>1000</c:v>
                </c:pt>
                <c:pt idx="944">
                  <c:v>1000</c:v>
                </c:pt>
                <c:pt idx="945">
                  <c:v>1000</c:v>
                </c:pt>
                <c:pt idx="946">
                  <c:v>1000</c:v>
                </c:pt>
                <c:pt idx="947">
                  <c:v>1000</c:v>
                </c:pt>
                <c:pt idx="948">
                  <c:v>1000</c:v>
                </c:pt>
                <c:pt idx="949">
                  <c:v>1000</c:v>
                </c:pt>
                <c:pt idx="950">
                  <c:v>1000</c:v>
                </c:pt>
                <c:pt idx="951">
                  <c:v>1000</c:v>
                </c:pt>
                <c:pt idx="952">
                  <c:v>1000</c:v>
                </c:pt>
                <c:pt idx="953">
                  <c:v>1000</c:v>
                </c:pt>
                <c:pt idx="954">
                  <c:v>1000</c:v>
                </c:pt>
                <c:pt idx="955">
                  <c:v>1000</c:v>
                </c:pt>
                <c:pt idx="956">
                  <c:v>1000</c:v>
                </c:pt>
                <c:pt idx="957">
                  <c:v>1000</c:v>
                </c:pt>
                <c:pt idx="958">
                  <c:v>1000</c:v>
                </c:pt>
                <c:pt idx="959">
                  <c:v>1000</c:v>
                </c:pt>
                <c:pt idx="960">
                  <c:v>1000</c:v>
                </c:pt>
                <c:pt idx="961">
                  <c:v>1000</c:v>
                </c:pt>
                <c:pt idx="962">
                  <c:v>1000</c:v>
                </c:pt>
                <c:pt idx="963">
                  <c:v>1000</c:v>
                </c:pt>
                <c:pt idx="964">
                  <c:v>1000</c:v>
                </c:pt>
                <c:pt idx="965">
                  <c:v>1000</c:v>
                </c:pt>
                <c:pt idx="966">
                  <c:v>1000</c:v>
                </c:pt>
                <c:pt idx="967">
                  <c:v>1000</c:v>
                </c:pt>
                <c:pt idx="968">
                  <c:v>1000</c:v>
                </c:pt>
                <c:pt idx="969">
                  <c:v>1000</c:v>
                </c:pt>
                <c:pt idx="970">
                  <c:v>1000</c:v>
                </c:pt>
                <c:pt idx="971">
                  <c:v>1000</c:v>
                </c:pt>
                <c:pt idx="972">
                  <c:v>1000</c:v>
                </c:pt>
                <c:pt idx="973">
                  <c:v>1000</c:v>
                </c:pt>
                <c:pt idx="974">
                  <c:v>1000</c:v>
                </c:pt>
                <c:pt idx="975">
                  <c:v>1000</c:v>
                </c:pt>
                <c:pt idx="976">
                  <c:v>1000</c:v>
                </c:pt>
                <c:pt idx="977">
                  <c:v>1000</c:v>
                </c:pt>
                <c:pt idx="978">
                  <c:v>1000</c:v>
                </c:pt>
                <c:pt idx="979">
                  <c:v>1000</c:v>
                </c:pt>
                <c:pt idx="980">
                  <c:v>1000</c:v>
                </c:pt>
                <c:pt idx="981">
                  <c:v>1000</c:v>
                </c:pt>
                <c:pt idx="982">
                  <c:v>1000</c:v>
                </c:pt>
                <c:pt idx="983">
                  <c:v>1000</c:v>
                </c:pt>
                <c:pt idx="984">
                  <c:v>1000</c:v>
                </c:pt>
                <c:pt idx="985">
                  <c:v>1000</c:v>
                </c:pt>
                <c:pt idx="986">
                  <c:v>1000</c:v>
                </c:pt>
                <c:pt idx="987">
                  <c:v>1000</c:v>
                </c:pt>
                <c:pt idx="988">
                  <c:v>1000</c:v>
                </c:pt>
                <c:pt idx="989">
                  <c:v>1000</c:v>
                </c:pt>
                <c:pt idx="990">
                  <c:v>1000</c:v>
                </c:pt>
                <c:pt idx="991">
                  <c:v>1000</c:v>
                </c:pt>
                <c:pt idx="992">
                  <c:v>1000</c:v>
                </c:pt>
                <c:pt idx="993">
                  <c:v>1000</c:v>
                </c:pt>
                <c:pt idx="994">
                  <c:v>1000</c:v>
                </c:pt>
                <c:pt idx="995">
                  <c:v>1000</c:v>
                </c:pt>
                <c:pt idx="996">
                  <c:v>1000</c:v>
                </c:pt>
                <c:pt idx="997">
                  <c:v>1000</c:v>
                </c:pt>
                <c:pt idx="998">
                  <c:v>1000</c:v>
                </c:pt>
                <c:pt idx="999">
                  <c:v>1000</c:v>
                </c:pt>
                <c:pt idx="1000">
                  <c:v>1000</c:v>
                </c:pt>
                <c:pt idx="1001">
                  <c:v>1000</c:v>
                </c:pt>
                <c:pt idx="1002">
                  <c:v>1000</c:v>
                </c:pt>
                <c:pt idx="1003">
                  <c:v>1000</c:v>
                </c:pt>
                <c:pt idx="1004">
                  <c:v>1000</c:v>
                </c:pt>
                <c:pt idx="1005">
                  <c:v>1000</c:v>
                </c:pt>
                <c:pt idx="1006">
                  <c:v>1000</c:v>
                </c:pt>
                <c:pt idx="1007">
                  <c:v>1000</c:v>
                </c:pt>
                <c:pt idx="1008">
                  <c:v>1000</c:v>
                </c:pt>
                <c:pt idx="1009">
                  <c:v>1000</c:v>
                </c:pt>
                <c:pt idx="1010">
                  <c:v>1000</c:v>
                </c:pt>
                <c:pt idx="1011">
                  <c:v>1000</c:v>
                </c:pt>
                <c:pt idx="1012">
                  <c:v>1000</c:v>
                </c:pt>
                <c:pt idx="1013">
                  <c:v>1000</c:v>
                </c:pt>
                <c:pt idx="1014">
                  <c:v>1000</c:v>
                </c:pt>
                <c:pt idx="1015">
                  <c:v>1000</c:v>
                </c:pt>
                <c:pt idx="1016">
                  <c:v>1000</c:v>
                </c:pt>
                <c:pt idx="1017">
                  <c:v>1000</c:v>
                </c:pt>
                <c:pt idx="1018">
                  <c:v>1000</c:v>
                </c:pt>
                <c:pt idx="1019">
                  <c:v>1000</c:v>
                </c:pt>
                <c:pt idx="1020">
                  <c:v>1000</c:v>
                </c:pt>
                <c:pt idx="1021">
                  <c:v>1000</c:v>
                </c:pt>
                <c:pt idx="1022">
                  <c:v>1000</c:v>
                </c:pt>
                <c:pt idx="1023">
                  <c:v>1000</c:v>
                </c:pt>
                <c:pt idx="1024">
                  <c:v>1000</c:v>
                </c:pt>
                <c:pt idx="1025">
                  <c:v>1000</c:v>
                </c:pt>
                <c:pt idx="1026">
                  <c:v>1000</c:v>
                </c:pt>
                <c:pt idx="1027">
                  <c:v>1000</c:v>
                </c:pt>
                <c:pt idx="1028">
                  <c:v>1000</c:v>
                </c:pt>
                <c:pt idx="1029">
                  <c:v>1000</c:v>
                </c:pt>
                <c:pt idx="1030">
                  <c:v>1000</c:v>
                </c:pt>
                <c:pt idx="1031">
                  <c:v>1000</c:v>
                </c:pt>
                <c:pt idx="1032">
                  <c:v>1000</c:v>
                </c:pt>
                <c:pt idx="1033">
                  <c:v>1000</c:v>
                </c:pt>
                <c:pt idx="1034">
                  <c:v>1000</c:v>
                </c:pt>
                <c:pt idx="1035">
                  <c:v>1000</c:v>
                </c:pt>
                <c:pt idx="1036">
                  <c:v>1000</c:v>
                </c:pt>
                <c:pt idx="1037">
                  <c:v>1000</c:v>
                </c:pt>
                <c:pt idx="1038">
                  <c:v>1000</c:v>
                </c:pt>
                <c:pt idx="1039">
                  <c:v>1000</c:v>
                </c:pt>
                <c:pt idx="1040">
                  <c:v>1000</c:v>
                </c:pt>
                <c:pt idx="1041">
                  <c:v>1000</c:v>
                </c:pt>
                <c:pt idx="1042">
                  <c:v>1000</c:v>
                </c:pt>
                <c:pt idx="1043">
                  <c:v>1000</c:v>
                </c:pt>
                <c:pt idx="1044">
                  <c:v>1000</c:v>
                </c:pt>
                <c:pt idx="1045">
                  <c:v>1000</c:v>
                </c:pt>
                <c:pt idx="1046">
                  <c:v>1000</c:v>
                </c:pt>
                <c:pt idx="1047">
                  <c:v>1000</c:v>
                </c:pt>
                <c:pt idx="1048">
                  <c:v>1000</c:v>
                </c:pt>
                <c:pt idx="1049">
                  <c:v>1000</c:v>
                </c:pt>
                <c:pt idx="1050">
                  <c:v>1000</c:v>
                </c:pt>
                <c:pt idx="1051">
                  <c:v>1000</c:v>
                </c:pt>
                <c:pt idx="1052">
                  <c:v>1000</c:v>
                </c:pt>
                <c:pt idx="1053">
                  <c:v>1000</c:v>
                </c:pt>
                <c:pt idx="1054">
                  <c:v>1000</c:v>
                </c:pt>
                <c:pt idx="1055">
                  <c:v>1000</c:v>
                </c:pt>
                <c:pt idx="1056">
                  <c:v>1000</c:v>
                </c:pt>
                <c:pt idx="1057">
                  <c:v>1000</c:v>
                </c:pt>
                <c:pt idx="1058">
                  <c:v>1000</c:v>
                </c:pt>
                <c:pt idx="1059">
                  <c:v>1000</c:v>
                </c:pt>
                <c:pt idx="1060">
                  <c:v>1000</c:v>
                </c:pt>
                <c:pt idx="1061">
                  <c:v>1000</c:v>
                </c:pt>
                <c:pt idx="1062">
                  <c:v>1000</c:v>
                </c:pt>
                <c:pt idx="1063">
                  <c:v>1000</c:v>
                </c:pt>
                <c:pt idx="1064">
                  <c:v>1000</c:v>
                </c:pt>
                <c:pt idx="1065">
                  <c:v>1000</c:v>
                </c:pt>
                <c:pt idx="1066">
                  <c:v>1000</c:v>
                </c:pt>
                <c:pt idx="1067">
                  <c:v>1000</c:v>
                </c:pt>
                <c:pt idx="1068">
                  <c:v>1000</c:v>
                </c:pt>
                <c:pt idx="1069">
                  <c:v>1000</c:v>
                </c:pt>
                <c:pt idx="1070">
                  <c:v>1000</c:v>
                </c:pt>
                <c:pt idx="1071">
                  <c:v>1000</c:v>
                </c:pt>
                <c:pt idx="1072">
                  <c:v>1000</c:v>
                </c:pt>
                <c:pt idx="1073">
                  <c:v>1000</c:v>
                </c:pt>
                <c:pt idx="1074">
                  <c:v>1000</c:v>
                </c:pt>
                <c:pt idx="1075">
                  <c:v>1000</c:v>
                </c:pt>
                <c:pt idx="1076">
                  <c:v>1000</c:v>
                </c:pt>
                <c:pt idx="1077">
                  <c:v>1000</c:v>
                </c:pt>
                <c:pt idx="1078">
                  <c:v>1000</c:v>
                </c:pt>
                <c:pt idx="1079">
                  <c:v>1000</c:v>
                </c:pt>
                <c:pt idx="1080">
                  <c:v>1000</c:v>
                </c:pt>
                <c:pt idx="1081">
                  <c:v>1000</c:v>
                </c:pt>
                <c:pt idx="1082">
                  <c:v>1000</c:v>
                </c:pt>
                <c:pt idx="1083">
                  <c:v>1000</c:v>
                </c:pt>
                <c:pt idx="1084">
                  <c:v>1000</c:v>
                </c:pt>
                <c:pt idx="1085">
                  <c:v>1000</c:v>
                </c:pt>
                <c:pt idx="1086">
                  <c:v>1000</c:v>
                </c:pt>
                <c:pt idx="1087">
                  <c:v>1000</c:v>
                </c:pt>
                <c:pt idx="1088">
                  <c:v>1000</c:v>
                </c:pt>
                <c:pt idx="1089">
                  <c:v>1000</c:v>
                </c:pt>
                <c:pt idx="1090">
                  <c:v>1000</c:v>
                </c:pt>
                <c:pt idx="1091">
                  <c:v>1000</c:v>
                </c:pt>
                <c:pt idx="1092">
                  <c:v>1000</c:v>
                </c:pt>
                <c:pt idx="1093">
                  <c:v>1000</c:v>
                </c:pt>
                <c:pt idx="1094">
                  <c:v>1000</c:v>
                </c:pt>
                <c:pt idx="1095">
                  <c:v>1000</c:v>
                </c:pt>
                <c:pt idx="1096">
                  <c:v>1000</c:v>
                </c:pt>
                <c:pt idx="1097">
                  <c:v>1000</c:v>
                </c:pt>
                <c:pt idx="1098">
                  <c:v>1000</c:v>
                </c:pt>
                <c:pt idx="1099">
                  <c:v>1000</c:v>
                </c:pt>
                <c:pt idx="1100">
                  <c:v>1000</c:v>
                </c:pt>
                <c:pt idx="1101">
                  <c:v>1000</c:v>
                </c:pt>
                <c:pt idx="1102">
                  <c:v>1000</c:v>
                </c:pt>
                <c:pt idx="1103">
                  <c:v>1000</c:v>
                </c:pt>
                <c:pt idx="1104">
                  <c:v>1000</c:v>
                </c:pt>
                <c:pt idx="1105">
                  <c:v>1000</c:v>
                </c:pt>
                <c:pt idx="1106">
                  <c:v>1000</c:v>
                </c:pt>
                <c:pt idx="1107">
                  <c:v>1000</c:v>
                </c:pt>
                <c:pt idx="1108">
                  <c:v>1000</c:v>
                </c:pt>
                <c:pt idx="1109">
                  <c:v>1000</c:v>
                </c:pt>
                <c:pt idx="1110">
                  <c:v>1000</c:v>
                </c:pt>
                <c:pt idx="1111">
                  <c:v>1000</c:v>
                </c:pt>
                <c:pt idx="1112">
                  <c:v>1000</c:v>
                </c:pt>
                <c:pt idx="1113">
                  <c:v>1000</c:v>
                </c:pt>
                <c:pt idx="1114">
                  <c:v>1000</c:v>
                </c:pt>
                <c:pt idx="1115">
                  <c:v>1000</c:v>
                </c:pt>
                <c:pt idx="1116">
                  <c:v>1000</c:v>
                </c:pt>
                <c:pt idx="1117">
                  <c:v>1000</c:v>
                </c:pt>
                <c:pt idx="1118">
                  <c:v>1000</c:v>
                </c:pt>
                <c:pt idx="1119">
                  <c:v>1000</c:v>
                </c:pt>
                <c:pt idx="1120">
                  <c:v>1000</c:v>
                </c:pt>
                <c:pt idx="1121">
                  <c:v>1000</c:v>
                </c:pt>
                <c:pt idx="1122">
                  <c:v>1000</c:v>
                </c:pt>
                <c:pt idx="1123">
                  <c:v>1000</c:v>
                </c:pt>
                <c:pt idx="1124">
                  <c:v>1000</c:v>
                </c:pt>
                <c:pt idx="1125">
                  <c:v>1000</c:v>
                </c:pt>
                <c:pt idx="1126">
                  <c:v>1000</c:v>
                </c:pt>
                <c:pt idx="1127">
                  <c:v>1000</c:v>
                </c:pt>
                <c:pt idx="1128">
                  <c:v>1000</c:v>
                </c:pt>
                <c:pt idx="1129">
                  <c:v>1000</c:v>
                </c:pt>
                <c:pt idx="1130">
                  <c:v>1000</c:v>
                </c:pt>
                <c:pt idx="1131">
                  <c:v>1000</c:v>
                </c:pt>
                <c:pt idx="1132">
                  <c:v>1000</c:v>
                </c:pt>
                <c:pt idx="1133">
                  <c:v>1000</c:v>
                </c:pt>
                <c:pt idx="1134">
                  <c:v>1000</c:v>
                </c:pt>
                <c:pt idx="1135">
                  <c:v>1000</c:v>
                </c:pt>
                <c:pt idx="1136">
                  <c:v>1000</c:v>
                </c:pt>
                <c:pt idx="1137">
                  <c:v>1000</c:v>
                </c:pt>
                <c:pt idx="1138">
                  <c:v>1000</c:v>
                </c:pt>
                <c:pt idx="1139">
                  <c:v>1000</c:v>
                </c:pt>
                <c:pt idx="1140">
                  <c:v>1000</c:v>
                </c:pt>
                <c:pt idx="1141">
                  <c:v>1000</c:v>
                </c:pt>
                <c:pt idx="1142">
                  <c:v>1000</c:v>
                </c:pt>
                <c:pt idx="1143">
                  <c:v>1000</c:v>
                </c:pt>
                <c:pt idx="1144">
                  <c:v>1000</c:v>
                </c:pt>
                <c:pt idx="1145">
                  <c:v>1000</c:v>
                </c:pt>
                <c:pt idx="1146">
                  <c:v>1000</c:v>
                </c:pt>
                <c:pt idx="1147">
                  <c:v>1000</c:v>
                </c:pt>
                <c:pt idx="1148">
                  <c:v>1000</c:v>
                </c:pt>
                <c:pt idx="1149">
                  <c:v>1000</c:v>
                </c:pt>
                <c:pt idx="1150">
                  <c:v>1000</c:v>
                </c:pt>
                <c:pt idx="1151">
                  <c:v>1000</c:v>
                </c:pt>
                <c:pt idx="1152">
                  <c:v>1000</c:v>
                </c:pt>
                <c:pt idx="1153">
                  <c:v>1000</c:v>
                </c:pt>
                <c:pt idx="1154">
                  <c:v>1000</c:v>
                </c:pt>
                <c:pt idx="1155">
                  <c:v>1000</c:v>
                </c:pt>
                <c:pt idx="1156">
                  <c:v>1000</c:v>
                </c:pt>
                <c:pt idx="1157">
                  <c:v>1000</c:v>
                </c:pt>
                <c:pt idx="1158">
                  <c:v>1000</c:v>
                </c:pt>
                <c:pt idx="1159">
                  <c:v>1000</c:v>
                </c:pt>
                <c:pt idx="1160">
                  <c:v>1000</c:v>
                </c:pt>
                <c:pt idx="1161">
                  <c:v>1000</c:v>
                </c:pt>
                <c:pt idx="1162">
                  <c:v>1000</c:v>
                </c:pt>
                <c:pt idx="1163">
                  <c:v>1000</c:v>
                </c:pt>
                <c:pt idx="1164">
                  <c:v>1000</c:v>
                </c:pt>
                <c:pt idx="1165">
                  <c:v>1000</c:v>
                </c:pt>
                <c:pt idx="1166">
                  <c:v>1000</c:v>
                </c:pt>
                <c:pt idx="1167">
                  <c:v>1000</c:v>
                </c:pt>
                <c:pt idx="1168">
                  <c:v>1000</c:v>
                </c:pt>
                <c:pt idx="1169">
                  <c:v>1000</c:v>
                </c:pt>
                <c:pt idx="1170">
                  <c:v>1000</c:v>
                </c:pt>
                <c:pt idx="1171">
                  <c:v>1000</c:v>
                </c:pt>
                <c:pt idx="1172">
                  <c:v>1000</c:v>
                </c:pt>
                <c:pt idx="1173">
                  <c:v>1000</c:v>
                </c:pt>
                <c:pt idx="1174">
                  <c:v>1000</c:v>
                </c:pt>
                <c:pt idx="1175">
                  <c:v>1000</c:v>
                </c:pt>
                <c:pt idx="1176">
                  <c:v>1000</c:v>
                </c:pt>
                <c:pt idx="1177">
                  <c:v>1000</c:v>
                </c:pt>
                <c:pt idx="1178">
                  <c:v>1000</c:v>
                </c:pt>
                <c:pt idx="1179">
                  <c:v>1000</c:v>
                </c:pt>
                <c:pt idx="1180">
                  <c:v>1000</c:v>
                </c:pt>
                <c:pt idx="1181">
                  <c:v>1000</c:v>
                </c:pt>
                <c:pt idx="1182">
                  <c:v>1000</c:v>
                </c:pt>
                <c:pt idx="1183">
                  <c:v>1000</c:v>
                </c:pt>
                <c:pt idx="1184">
                  <c:v>1000</c:v>
                </c:pt>
                <c:pt idx="1185">
                  <c:v>1000</c:v>
                </c:pt>
                <c:pt idx="1186">
                  <c:v>1000</c:v>
                </c:pt>
                <c:pt idx="1187">
                  <c:v>1000</c:v>
                </c:pt>
                <c:pt idx="1188">
                  <c:v>1000</c:v>
                </c:pt>
                <c:pt idx="1189">
                  <c:v>1000</c:v>
                </c:pt>
                <c:pt idx="1190">
                  <c:v>1000</c:v>
                </c:pt>
                <c:pt idx="1191">
                  <c:v>1000</c:v>
                </c:pt>
                <c:pt idx="1192">
                  <c:v>1000</c:v>
                </c:pt>
                <c:pt idx="1193">
                  <c:v>1000</c:v>
                </c:pt>
                <c:pt idx="1194">
                  <c:v>1000</c:v>
                </c:pt>
                <c:pt idx="1195">
                  <c:v>1000</c:v>
                </c:pt>
                <c:pt idx="1196">
                  <c:v>1000</c:v>
                </c:pt>
                <c:pt idx="1197">
                  <c:v>1000</c:v>
                </c:pt>
                <c:pt idx="1198">
                  <c:v>1000</c:v>
                </c:pt>
                <c:pt idx="1199">
                  <c:v>1000</c:v>
                </c:pt>
                <c:pt idx="1200">
                  <c:v>1000</c:v>
                </c:pt>
                <c:pt idx="1201">
                  <c:v>1000</c:v>
                </c:pt>
                <c:pt idx="1202">
                  <c:v>1000</c:v>
                </c:pt>
                <c:pt idx="1203">
                  <c:v>1000</c:v>
                </c:pt>
                <c:pt idx="1204">
                  <c:v>1000</c:v>
                </c:pt>
                <c:pt idx="1205">
                  <c:v>1000</c:v>
                </c:pt>
                <c:pt idx="1206">
                  <c:v>1000</c:v>
                </c:pt>
                <c:pt idx="1207">
                  <c:v>1000</c:v>
                </c:pt>
                <c:pt idx="1208">
                  <c:v>1000</c:v>
                </c:pt>
                <c:pt idx="1209">
                  <c:v>1000</c:v>
                </c:pt>
                <c:pt idx="1210">
                  <c:v>1000</c:v>
                </c:pt>
                <c:pt idx="1211">
                  <c:v>1000</c:v>
                </c:pt>
                <c:pt idx="1212">
                  <c:v>1000</c:v>
                </c:pt>
                <c:pt idx="1213">
                  <c:v>1000</c:v>
                </c:pt>
                <c:pt idx="1214">
                  <c:v>1000</c:v>
                </c:pt>
                <c:pt idx="1215">
                  <c:v>1000</c:v>
                </c:pt>
                <c:pt idx="1216">
                  <c:v>1000</c:v>
                </c:pt>
                <c:pt idx="1217">
                  <c:v>1000</c:v>
                </c:pt>
                <c:pt idx="1218">
                  <c:v>1000</c:v>
                </c:pt>
                <c:pt idx="1219">
                  <c:v>1000</c:v>
                </c:pt>
                <c:pt idx="1220">
                  <c:v>1000</c:v>
                </c:pt>
                <c:pt idx="1221">
                  <c:v>1000</c:v>
                </c:pt>
                <c:pt idx="1222">
                  <c:v>1000</c:v>
                </c:pt>
                <c:pt idx="1223">
                  <c:v>1000</c:v>
                </c:pt>
                <c:pt idx="1224">
                  <c:v>1000</c:v>
                </c:pt>
                <c:pt idx="1225">
                  <c:v>1000</c:v>
                </c:pt>
                <c:pt idx="1226">
                  <c:v>1000</c:v>
                </c:pt>
                <c:pt idx="1227">
                  <c:v>1000</c:v>
                </c:pt>
                <c:pt idx="1228">
                  <c:v>1000</c:v>
                </c:pt>
                <c:pt idx="1229">
                  <c:v>1000</c:v>
                </c:pt>
                <c:pt idx="1230">
                  <c:v>1000</c:v>
                </c:pt>
                <c:pt idx="1231">
                  <c:v>1000</c:v>
                </c:pt>
                <c:pt idx="1232">
                  <c:v>1000</c:v>
                </c:pt>
                <c:pt idx="1233">
                  <c:v>1000</c:v>
                </c:pt>
                <c:pt idx="1234">
                  <c:v>1000</c:v>
                </c:pt>
                <c:pt idx="1235">
                  <c:v>1000</c:v>
                </c:pt>
                <c:pt idx="1236">
                  <c:v>1000</c:v>
                </c:pt>
                <c:pt idx="1237">
                  <c:v>1000</c:v>
                </c:pt>
                <c:pt idx="1238">
                  <c:v>1000</c:v>
                </c:pt>
                <c:pt idx="1239">
                  <c:v>1000</c:v>
                </c:pt>
                <c:pt idx="1240">
                  <c:v>1000</c:v>
                </c:pt>
                <c:pt idx="1241">
                  <c:v>1000</c:v>
                </c:pt>
                <c:pt idx="1242">
                  <c:v>1000</c:v>
                </c:pt>
                <c:pt idx="1243">
                  <c:v>1000</c:v>
                </c:pt>
                <c:pt idx="1244">
                  <c:v>1000</c:v>
                </c:pt>
                <c:pt idx="1245">
                  <c:v>1000</c:v>
                </c:pt>
                <c:pt idx="1246">
                  <c:v>1000</c:v>
                </c:pt>
                <c:pt idx="1247">
                  <c:v>1000</c:v>
                </c:pt>
                <c:pt idx="1248">
                  <c:v>1000</c:v>
                </c:pt>
                <c:pt idx="1249">
                  <c:v>1000</c:v>
                </c:pt>
                <c:pt idx="1250">
                  <c:v>1000</c:v>
                </c:pt>
                <c:pt idx="1251">
                  <c:v>1000</c:v>
                </c:pt>
                <c:pt idx="1252">
                  <c:v>1000</c:v>
                </c:pt>
                <c:pt idx="1253">
                  <c:v>1000</c:v>
                </c:pt>
                <c:pt idx="1254">
                  <c:v>1000</c:v>
                </c:pt>
                <c:pt idx="1255">
                  <c:v>1000</c:v>
                </c:pt>
                <c:pt idx="1256">
                  <c:v>1000</c:v>
                </c:pt>
                <c:pt idx="1257">
                  <c:v>1000</c:v>
                </c:pt>
                <c:pt idx="1258">
                  <c:v>1000</c:v>
                </c:pt>
                <c:pt idx="1259">
                  <c:v>1000</c:v>
                </c:pt>
                <c:pt idx="1260">
                  <c:v>1000</c:v>
                </c:pt>
                <c:pt idx="1261">
                  <c:v>1000</c:v>
                </c:pt>
                <c:pt idx="1262">
                  <c:v>1000</c:v>
                </c:pt>
                <c:pt idx="1263">
                  <c:v>1000</c:v>
                </c:pt>
                <c:pt idx="1264">
                  <c:v>1000</c:v>
                </c:pt>
                <c:pt idx="1265">
                  <c:v>1000</c:v>
                </c:pt>
                <c:pt idx="1266">
                  <c:v>1000</c:v>
                </c:pt>
                <c:pt idx="1267">
                  <c:v>1000</c:v>
                </c:pt>
                <c:pt idx="1268">
                  <c:v>1000</c:v>
                </c:pt>
                <c:pt idx="1269">
                  <c:v>1000</c:v>
                </c:pt>
                <c:pt idx="1270">
                  <c:v>1000</c:v>
                </c:pt>
                <c:pt idx="1271">
                  <c:v>1000</c:v>
                </c:pt>
                <c:pt idx="1272">
                  <c:v>1000</c:v>
                </c:pt>
                <c:pt idx="1273">
                  <c:v>1000</c:v>
                </c:pt>
                <c:pt idx="1274">
                  <c:v>1000</c:v>
                </c:pt>
                <c:pt idx="1275">
                  <c:v>1000</c:v>
                </c:pt>
                <c:pt idx="1276">
                  <c:v>1000</c:v>
                </c:pt>
                <c:pt idx="1277">
                  <c:v>1000</c:v>
                </c:pt>
                <c:pt idx="1278">
                  <c:v>1000</c:v>
                </c:pt>
                <c:pt idx="1279">
                  <c:v>1000</c:v>
                </c:pt>
                <c:pt idx="1280">
                  <c:v>1000</c:v>
                </c:pt>
                <c:pt idx="1281">
                  <c:v>1000</c:v>
                </c:pt>
                <c:pt idx="1282">
                  <c:v>1000</c:v>
                </c:pt>
                <c:pt idx="1283">
                  <c:v>1000</c:v>
                </c:pt>
                <c:pt idx="1284">
                  <c:v>1000</c:v>
                </c:pt>
                <c:pt idx="1285">
                  <c:v>1000</c:v>
                </c:pt>
                <c:pt idx="1286">
                  <c:v>1000</c:v>
                </c:pt>
                <c:pt idx="1287">
                  <c:v>1000</c:v>
                </c:pt>
                <c:pt idx="1288">
                  <c:v>1000</c:v>
                </c:pt>
                <c:pt idx="1289">
                  <c:v>1000</c:v>
                </c:pt>
                <c:pt idx="1290">
                  <c:v>1000</c:v>
                </c:pt>
                <c:pt idx="1291">
                  <c:v>1000</c:v>
                </c:pt>
                <c:pt idx="1292">
                  <c:v>1000</c:v>
                </c:pt>
                <c:pt idx="1293">
                  <c:v>1000</c:v>
                </c:pt>
                <c:pt idx="1294">
                  <c:v>1000</c:v>
                </c:pt>
                <c:pt idx="1295">
                  <c:v>1000</c:v>
                </c:pt>
                <c:pt idx="1296">
                  <c:v>1000</c:v>
                </c:pt>
                <c:pt idx="1297">
                  <c:v>1000</c:v>
                </c:pt>
                <c:pt idx="1298">
                  <c:v>1000</c:v>
                </c:pt>
                <c:pt idx="1299">
                  <c:v>1000</c:v>
                </c:pt>
                <c:pt idx="1300">
                  <c:v>1000</c:v>
                </c:pt>
                <c:pt idx="1301">
                  <c:v>1000</c:v>
                </c:pt>
                <c:pt idx="1302">
                  <c:v>1000</c:v>
                </c:pt>
                <c:pt idx="1303">
                  <c:v>1000</c:v>
                </c:pt>
                <c:pt idx="1304">
                  <c:v>1000</c:v>
                </c:pt>
                <c:pt idx="1305">
                  <c:v>1000</c:v>
                </c:pt>
                <c:pt idx="1306">
                  <c:v>1000</c:v>
                </c:pt>
                <c:pt idx="1307">
                  <c:v>1000</c:v>
                </c:pt>
                <c:pt idx="1308">
                  <c:v>1000</c:v>
                </c:pt>
                <c:pt idx="1309">
                  <c:v>1000</c:v>
                </c:pt>
                <c:pt idx="1310">
                  <c:v>1000</c:v>
                </c:pt>
                <c:pt idx="1311">
                  <c:v>1000</c:v>
                </c:pt>
                <c:pt idx="1312">
                  <c:v>1000</c:v>
                </c:pt>
                <c:pt idx="1313">
                  <c:v>1000</c:v>
                </c:pt>
                <c:pt idx="1314">
                  <c:v>1000</c:v>
                </c:pt>
                <c:pt idx="1315">
                  <c:v>1000</c:v>
                </c:pt>
                <c:pt idx="1316">
                  <c:v>1000</c:v>
                </c:pt>
                <c:pt idx="1317">
                  <c:v>1000</c:v>
                </c:pt>
                <c:pt idx="1318">
                  <c:v>1000</c:v>
                </c:pt>
                <c:pt idx="1319">
                  <c:v>1000</c:v>
                </c:pt>
                <c:pt idx="1320">
                  <c:v>1000</c:v>
                </c:pt>
                <c:pt idx="1321">
                  <c:v>1000</c:v>
                </c:pt>
                <c:pt idx="1322">
                  <c:v>1000</c:v>
                </c:pt>
                <c:pt idx="1323">
                  <c:v>1000</c:v>
                </c:pt>
                <c:pt idx="1324">
                  <c:v>1000</c:v>
                </c:pt>
                <c:pt idx="1325">
                  <c:v>1000</c:v>
                </c:pt>
                <c:pt idx="1326">
                  <c:v>1000</c:v>
                </c:pt>
                <c:pt idx="1327">
                  <c:v>1000</c:v>
                </c:pt>
                <c:pt idx="1328">
                  <c:v>1000</c:v>
                </c:pt>
                <c:pt idx="1329">
                  <c:v>1000</c:v>
                </c:pt>
                <c:pt idx="1330">
                  <c:v>1000</c:v>
                </c:pt>
                <c:pt idx="1331">
                  <c:v>1000</c:v>
                </c:pt>
                <c:pt idx="1332">
                  <c:v>1000</c:v>
                </c:pt>
                <c:pt idx="1333">
                  <c:v>1000</c:v>
                </c:pt>
                <c:pt idx="1334">
                  <c:v>1000</c:v>
                </c:pt>
                <c:pt idx="1335">
                  <c:v>1000</c:v>
                </c:pt>
                <c:pt idx="1336">
                  <c:v>1000</c:v>
                </c:pt>
                <c:pt idx="1337">
                  <c:v>1000</c:v>
                </c:pt>
                <c:pt idx="1338">
                  <c:v>1000</c:v>
                </c:pt>
                <c:pt idx="1339">
                  <c:v>1000</c:v>
                </c:pt>
                <c:pt idx="1340">
                  <c:v>1000</c:v>
                </c:pt>
                <c:pt idx="1341">
                  <c:v>1000</c:v>
                </c:pt>
                <c:pt idx="1342">
                  <c:v>1000</c:v>
                </c:pt>
                <c:pt idx="1343">
                  <c:v>1000</c:v>
                </c:pt>
                <c:pt idx="1344">
                  <c:v>1000</c:v>
                </c:pt>
                <c:pt idx="1345">
                  <c:v>1000</c:v>
                </c:pt>
                <c:pt idx="1346">
                  <c:v>1000</c:v>
                </c:pt>
                <c:pt idx="1347">
                  <c:v>1000</c:v>
                </c:pt>
                <c:pt idx="1348">
                  <c:v>1000</c:v>
                </c:pt>
                <c:pt idx="1349">
                  <c:v>1000</c:v>
                </c:pt>
                <c:pt idx="1350">
                  <c:v>1000</c:v>
                </c:pt>
                <c:pt idx="1351">
                  <c:v>1000</c:v>
                </c:pt>
                <c:pt idx="1352">
                  <c:v>1000</c:v>
                </c:pt>
                <c:pt idx="1353">
                  <c:v>1000</c:v>
                </c:pt>
                <c:pt idx="1354">
                  <c:v>1000</c:v>
                </c:pt>
                <c:pt idx="1355">
                  <c:v>1000</c:v>
                </c:pt>
                <c:pt idx="1356">
                  <c:v>1000</c:v>
                </c:pt>
                <c:pt idx="1357">
                  <c:v>1000</c:v>
                </c:pt>
                <c:pt idx="1358">
                  <c:v>1000</c:v>
                </c:pt>
                <c:pt idx="1359">
                  <c:v>1000</c:v>
                </c:pt>
                <c:pt idx="1360">
                  <c:v>1000</c:v>
                </c:pt>
                <c:pt idx="1361">
                  <c:v>1000</c:v>
                </c:pt>
                <c:pt idx="1362">
                  <c:v>1000</c:v>
                </c:pt>
                <c:pt idx="1363">
                  <c:v>1000</c:v>
                </c:pt>
                <c:pt idx="1364">
                  <c:v>1000</c:v>
                </c:pt>
                <c:pt idx="1365">
                  <c:v>1000</c:v>
                </c:pt>
                <c:pt idx="1366">
                  <c:v>1000</c:v>
                </c:pt>
                <c:pt idx="1367">
                  <c:v>1000</c:v>
                </c:pt>
                <c:pt idx="1368">
                  <c:v>1000</c:v>
                </c:pt>
                <c:pt idx="1369">
                  <c:v>1000</c:v>
                </c:pt>
                <c:pt idx="1370">
                  <c:v>1000</c:v>
                </c:pt>
                <c:pt idx="1371">
                  <c:v>1000</c:v>
                </c:pt>
                <c:pt idx="1372">
                  <c:v>1000</c:v>
                </c:pt>
                <c:pt idx="1373">
                  <c:v>1000</c:v>
                </c:pt>
                <c:pt idx="1374">
                  <c:v>1000</c:v>
                </c:pt>
                <c:pt idx="1375">
                  <c:v>1000</c:v>
                </c:pt>
                <c:pt idx="1376">
                  <c:v>1000</c:v>
                </c:pt>
                <c:pt idx="1377">
                  <c:v>1000</c:v>
                </c:pt>
                <c:pt idx="1378">
                  <c:v>1000</c:v>
                </c:pt>
                <c:pt idx="1379">
                  <c:v>1000</c:v>
                </c:pt>
                <c:pt idx="1380">
                  <c:v>1000</c:v>
                </c:pt>
                <c:pt idx="1381">
                  <c:v>1000</c:v>
                </c:pt>
                <c:pt idx="1382">
                  <c:v>1000</c:v>
                </c:pt>
                <c:pt idx="1383">
                  <c:v>1000</c:v>
                </c:pt>
                <c:pt idx="1384">
                  <c:v>1000</c:v>
                </c:pt>
                <c:pt idx="1385">
                  <c:v>1000</c:v>
                </c:pt>
                <c:pt idx="1386">
                  <c:v>1000</c:v>
                </c:pt>
                <c:pt idx="1387">
                  <c:v>1000</c:v>
                </c:pt>
                <c:pt idx="1388">
                  <c:v>1000</c:v>
                </c:pt>
                <c:pt idx="1389">
                  <c:v>1000</c:v>
                </c:pt>
                <c:pt idx="1390">
                  <c:v>1000</c:v>
                </c:pt>
                <c:pt idx="1391">
                  <c:v>1000</c:v>
                </c:pt>
                <c:pt idx="1392">
                  <c:v>1000</c:v>
                </c:pt>
                <c:pt idx="1393">
                  <c:v>1000</c:v>
                </c:pt>
                <c:pt idx="1394">
                  <c:v>1000</c:v>
                </c:pt>
                <c:pt idx="1395">
                  <c:v>1000</c:v>
                </c:pt>
                <c:pt idx="1396">
                  <c:v>1000</c:v>
                </c:pt>
                <c:pt idx="1397">
                  <c:v>1000</c:v>
                </c:pt>
                <c:pt idx="1398">
                  <c:v>1000</c:v>
                </c:pt>
                <c:pt idx="1399">
                  <c:v>1000</c:v>
                </c:pt>
                <c:pt idx="1400">
                  <c:v>1000</c:v>
                </c:pt>
                <c:pt idx="1401">
                  <c:v>1000</c:v>
                </c:pt>
                <c:pt idx="1402">
                  <c:v>1000</c:v>
                </c:pt>
                <c:pt idx="1403">
                  <c:v>1000</c:v>
                </c:pt>
                <c:pt idx="1404">
                  <c:v>1000</c:v>
                </c:pt>
                <c:pt idx="1405">
                  <c:v>1000</c:v>
                </c:pt>
                <c:pt idx="1406">
                  <c:v>1000</c:v>
                </c:pt>
                <c:pt idx="1407">
                  <c:v>1000</c:v>
                </c:pt>
                <c:pt idx="1408">
                  <c:v>1000</c:v>
                </c:pt>
                <c:pt idx="1409">
                  <c:v>1000</c:v>
                </c:pt>
                <c:pt idx="1410">
                  <c:v>1000</c:v>
                </c:pt>
                <c:pt idx="1411">
                  <c:v>1000</c:v>
                </c:pt>
                <c:pt idx="1412">
                  <c:v>1000</c:v>
                </c:pt>
                <c:pt idx="1413">
                  <c:v>1000</c:v>
                </c:pt>
                <c:pt idx="1414">
                  <c:v>1000</c:v>
                </c:pt>
                <c:pt idx="1415">
                  <c:v>1000</c:v>
                </c:pt>
                <c:pt idx="1416">
                  <c:v>1000</c:v>
                </c:pt>
                <c:pt idx="1417">
                  <c:v>1000</c:v>
                </c:pt>
                <c:pt idx="1418">
                  <c:v>1000</c:v>
                </c:pt>
                <c:pt idx="1419">
                  <c:v>1000</c:v>
                </c:pt>
                <c:pt idx="1420">
                  <c:v>1000</c:v>
                </c:pt>
                <c:pt idx="1421">
                  <c:v>1000</c:v>
                </c:pt>
                <c:pt idx="1422">
                  <c:v>1000</c:v>
                </c:pt>
                <c:pt idx="1423">
                  <c:v>1000</c:v>
                </c:pt>
                <c:pt idx="1424">
                  <c:v>1000</c:v>
                </c:pt>
                <c:pt idx="1425">
                  <c:v>1000</c:v>
                </c:pt>
                <c:pt idx="1426">
                  <c:v>1000</c:v>
                </c:pt>
                <c:pt idx="1427">
                  <c:v>1000</c:v>
                </c:pt>
                <c:pt idx="1428">
                  <c:v>1000</c:v>
                </c:pt>
                <c:pt idx="1429">
                  <c:v>1000</c:v>
                </c:pt>
                <c:pt idx="1430">
                  <c:v>1000</c:v>
                </c:pt>
                <c:pt idx="1431">
                  <c:v>1000</c:v>
                </c:pt>
                <c:pt idx="1432">
                  <c:v>1000</c:v>
                </c:pt>
                <c:pt idx="1433">
                  <c:v>1000</c:v>
                </c:pt>
                <c:pt idx="1434">
                  <c:v>1000</c:v>
                </c:pt>
                <c:pt idx="1435">
                  <c:v>1000</c:v>
                </c:pt>
                <c:pt idx="1436">
                  <c:v>1000</c:v>
                </c:pt>
                <c:pt idx="1437">
                  <c:v>1000</c:v>
                </c:pt>
                <c:pt idx="1438">
                  <c:v>1000</c:v>
                </c:pt>
                <c:pt idx="1439">
                  <c:v>1000</c:v>
                </c:pt>
                <c:pt idx="1440">
                  <c:v>1000</c:v>
                </c:pt>
                <c:pt idx="1441">
                  <c:v>1000</c:v>
                </c:pt>
                <c:pt idx="1442">
                  <c:v>1000</c:v>
                </c:pt>
                <c:pt idx="1443">
                  <c:v>1000</c:v>
                </c:pt>
                <c:pt idx="1444">
                  <c:v>1000</c:v>
                </c:pt>
                <c:pt idx="1445">
                  <c:v>1000</c:v>
                </c:pt>
                <c:pt idx="1446">
                  <c:v>1000</c:v>
                </c:pt>
                <c:pt idx="1447">
                  <c:v>1000</c:v>
                </c:pt>
                <c:pt idx="1448">
                  <c:v>1000</c:v>
                </c:pt>
                <c:pt idx="1449">
                  <c:v>1000</c:v>
                </c:pt>
                <c:pt idx="1450">
                  <c:v>1000</c:v>
                </c:pt>
                <c:pt idx="1451">
                  <c:v>1000</c:v>
                </c:pt>
                <c:pt idx="1452">
                  <c:v>1000</c:v>
                </c:pt>
                <c:pt idx="1453">
                  <c:v>1000</c:v>
                </c:pt>
                <c:pt idx="1454">
                  <c:v>1000</c:v>
                </c:pt>
                <c:pt idx="1455">
                  <c:v>1000</c:v>
                </c:pt>
                <c:pt idx="1456">
                  <c:v>1000</c:v>
                </c:pt>
                <c:pt idx="1457">
                  <c:v>1000</c:v>
                </c:pt>
                <c:pt idx="1458">
                  <c:v>1000</c:v>
                </c:pt>
                <c:pt idx="1459">
                  <c:v>1000</c:v>
                </c:pt>
                <c:pt idx="1460">
                  <c:v>1000</c:v>
                </c:pt>
                <c:pt idx="1461">
                  <c:v>1000</c:v>
                </c:pt>
                <c:pt idx="1462">
                  <c:v>1000</c:v>
                </c:pt>
                <c:pt idx="1463">
                  <c:v>1000</c:v>
                </c:pt>
                <c:pt idx="1464">
                  <c:v>1000</c:v>
                </c:pt>
                <c:pt idx="1465">
                  <c:v>1000</c:v>
                </c:pt>
                <c:pt idx="1466">
                  <c:v>1000</c:v>
                </c:pt>
                <c:pt idx="1467">
                  <c:v>1000</c:v>
                </c:pt>
                <c:pt idx="1468">
                  <c:v>1000</c:v>
                </c:pt>
                <c:pt idx="1469">
                  <c:v>1000</c:v>
                </c:pt>
                <c:pt idx="1470">
                  <c:v>1000</c:v>
                </c:pt>
                <c:pt idx="1471">
                  <c:v>1000</c:v>
                </c:pt>
                <c:pt idx="1472">
                  <c:v>1000</c:v>
                </c:pt>
                <c:pt idx="1473">
                  <c:v>1000</c:v>
                </c:pt>
                <c:pt idx="1474">
                  <c:v>1000</c:v>
                </c:pt>
                <c:pt idx="1475">
                  <c:v>1000</c:v>
                </c:pt>
                <c:pt idx="1476">
                  <c:v>1000</c:v>
                </c:pt>
                <c:pt idx="1477">
                  <c:v>1000</c:v>
                </c:pt>
                <c:pt idx="1478">
                  <c:v>1000</c:v>
                </c:pt>
                <c:pt idx="1479">
                  <c:v>1000</c:v>
                </c:pt>
                <c:pt idx="1480">
                  <c:v>1000</c:v>
                </c:pt>
                <c:pt idx="1481">
                  <c:v>1000</c:v>
                </c:pt>
                <c:pt idx="1482">
                  <c:v>1000</c:v>
                </c:pt>
                <c:pt idx="1483">
                  <c:v>1000</c:v>
                </c:pt>
                <c:pt idx="1484">
                  <c:v>1000</c:v>
                </c:pt>
                <c:pt idx="1485">
                  <c:v>1000</c:v>
                </c:pt>
                <c:pt idx="1486">
                  <c:v>1000</c:v>
                </c:pt>
                <c:pt idx="1487">
                  <c:v>1000</c:v>
                </c:pt>
                <c:pt idx="1488">
                  <c:v>1000</c:v>
                </c:pt>
                <c:pt idx="1489">
                  <c:v>1000</c:v>
                </c:pt>
                <c:pt idx="1490">
                  <c:v>1000</c:v>
                </c:pt>
                <c:pt idx="1491">
                  <c:v>1000</c:v>
                </c:pt>
                <c:pt idx="1492">
                  <c:v>1000</c:v>
                </c:pt>
                <c:pt idx="1493">
                  <c:v>1000</c:v>
                </c:pt>
                <c:pt idx="1494">
                  <c:v>1000</c:v>
                </c:pt>
                <c:pt idx="1495">
                  <c:v>1000</c:v>
                </c:pt>
                <c:pt idx="1496">
                  <c:v>1000</c:v>
                </c:pt>
                <c:pt idx="1497">
                  <c:v>1000</c:v>
                </c:pt>
                <c:pt idx="1498">
                  <c:v>1000</c:v>
                </c:pt>
                <c:pt idx="1499">
                  <c:v>1000</c:v>
                </c:pt>
                <c:pt idx="1500">
                  <c:v>1000</c:v>
                </c:pt>
                <c:pt idx="1501">
                  <c:v>1000</c:v>
                </c:pt>
                <c:pt idx="1502">
                  <c:v>1000</c:v>
                </c:pt>
                <c:pt idx="1503">
                  <c:v>1000</c:v>
                </c:pt>
                <c:pt idx="1504">
                  <c:v>1000</c:v>
                </c:pt>
                <c:pt idx="1505">
                  <c:v>1000</c:v>
                </c:pt>
                <c:pt idx="1506">
                  <c:v>1000</c:v>
                </c:pt>
                <c:pt idx="1507">
                  <c:v>1000</c:v>
                </c:pt>
                <c:pt idx="1508">
                  <c:v>1000</c:v>
                </c:pt>
                <c:pt idx="1509">
                  <c:v>1000</c:v>
                </c:pt>
                <c:pt idx="1510">
                  <c:v>1000</c:v>
                </c:pt>
                <c:pt idx="1511">
                  <c:v>1000</c:v>
                </c:pt>
                <c:pt idx="1512">
                  <c:v>1000</c:v>
                </c:pt>
                <c:pt idx="1513">
                  <c:v>1000</c:v>
                </c:pt>
                <c:pt idx="1514">
                  <c:v>1000</c:v>
                </c:pt>
                <c:pt idx="1515">
                  <c:v>1000</c:v>
                </c:pt>
                <c:pt idx="1516">
                  <c:v>1000</c:v>
                </c:pt>
                <c:pt idx="1517">
                  <c:v>1000</c:v>
                </c:pt>
                <c:pt idx="1518">
                  <c:v>1000</c:v>
                </c:pt>
                <c:pt idx="1519">
                  <c:v>1000</c:v>
                </c:pt>
                <c:pt idx="1520">
                  <c:v>1000</c:v>
                </c:pt>
                <c:pt idx="1521">
                  <c:v>1000</c:v>
                </c:pt>
                <c:pt idx="1522">
                  <c:v>1000</c:v>
                </c:pt>
                <c:pt idx="1523">
                  <c:v>1000</c:v>
                </c:pt>
                <c:pt idx="1524">
                  <c:v>1000</c:v>
                </c:pt>
                <c:pt idx="1525">
                  <c:v>1000</c:v>
                </c:pt>
                <c:pt idx="1526">
                  <c:v>1000</c:v>
                </c:pt>
                <c:pt idx="1527">
                  <c:v>1000</c:v>
                </c:pt>
                <c:pt idx="1528">
                  <c:v>1000</c:v>
                </c:pt>
                <c:pt idx="1529">
                  <c:v>1000</c:v>
                </c:pt>
                <c:pt idx="1530">
                  <c:v>1000</c:v>
                </c:pt>
                <c:pt idx="1531">
                  <c:v>1000</c:v>
                </c:pt>
                <c:pt idx="1532">
                  <c:v>1000</c:v>
                </c:pt>
                <c:pt idx="1533">
                  <c:v>1000</c:v>
                </c:pt>
                <c:pt idx="1534">
                  <c:v>1000</c:v>
                </c:pt>
                <c:pt idx="1535">
                  <c:v>1000</c:v>
                </c:pt>
                <c:pt idx="1536">
                  <c:v>1000</c:v>
                </c:pt>
                <c:pt idx="1537">
                  <c:v>1000</c:v>
                </c:pt>
                <c:pt idx="1538">
                  <c:v>1000</c:v>
                </c:pt>
                <c:pt idx="1539">
                  <c:v>1000</c:v>
                </c:pt>
                <c:pt idx="1540">
                  <c:v>1000</c:v>
                </c:pt>
                <c:pt idx="1541">
                  <c:v>1000</c:v>
                </c:pt>
                <c:pt idx="1542">
                  <c:v>1000</c:v>
                </c:pt>
                <c:pt idx="1543">
                  <c:v>1000</c:v>
                </c:pt>
                <c:pt idx="1544">
                  <c:v>1000</c:v>
                </c:pt>
                <c:pt idx="1545">
                  <c:v>1000</c:v>
                </c:pt>
                <c:pt idx="1546">
                  <c:v>1000</c:v>
                </c:pt>
                <c:pt idx="1547">
                  <c:v>1000</c:v>
                </c:pt>
                <c:pt idx="1548">
                  <c:v>1000</c:v>
                </c:pt>
                <c:pt idx="1549">
                  <c:v>1000</c:v>
                </c:pt>
                <c:pt idx="1550">
                  <c:v>1000</c:v>
                </c:pt>
                <c:pt idx="1551">
                  <c:v>1000</c:v>
                </c:pt>
                <c:pt idx="1552">
                  <c:v>1000</c:v>
                </c:pt>
                <c:pt idx="1553">
                  <c:v>1000</c:v>
                </c:pt>
                <c:pt idx="1554">
                  <c:v>1000</c:v>
                </c:pt>
                <c:pt idx="1555">
                  <c:v>1000</c:v>
                </c:pt>
                <c:pt idx="1556">
                  <c:v>1000</c:v>
                </c:pt>
                <c:pt idx="1557">
                  <c:v>1000</c:v>
                </c:pt>
                <c:pt idx="1558">
                  <c:v>1000</c:v>
                </c:pt>
                <c:pt idx="1559">
                  <c:v>1000</c:v>
                </c:pt>
                <c:pt idx="1560">
                  <c:v>1000</c:v>
                </c:pt>
                <c:pt idx="1561">
                  <c:v>1000</c:v>
                </c:pt>
                <c:pt idx="1562">
                  <c:v>1000</c:v>
                </c:pt>
                <c:pt idx="1563">
                  <c:v>1000</c:v>
                </c:pt>
                <c:pt idx="1564">
                  <c:v>1000</c:v>
                </c:pt>
                <c:pt idx="1565">
                  <c:v>1000</c:v>
                </c:pt>
                <c:pt idx="1566">
                  <c:v>1000</c:v>
                </c:pt>
                <c:pt idx="1567">
                  <c:v>1000</c:v>
                </c:pt>
                <c:pt idx="1568">
                  <c:v>1000</c:v>
                </c:pt>
                <c:pt idx="1569">
                  <c:v>1000</c:v>
                </c:pt>
                <c:pt idx="1570">
                  <c:v>1000</c:v>
                </c:pt>
                <c:pt idx="1571">
                  <c:v>1000</c:v>
                </c:pt>
                <c:pt idx="1572">
                  <c:v>1000</c:v>
                </c:pt>
                <c:pt idx="1573">
                  <c:v>1000</c:v>
                </c:pt>
                <c:pt idx="1574">
                  <c:v>1000</c:v>
                </c:pt>
                <c:pt idx="1575">
                  <c:v>1000</c:v>
                </c:pt>
                <c:pt idx="1576">
                  <c:v>1000</c:v>
                </c:pt>
                <c:pt idx="1577">
                  <c:v>1000</c:v>
                </c:pt>
                <c:pt idx="1578">
                  <c:v>1000</c:v>
                </c:pt>
                <c:pt idx="1579">
                  <c:v>1000</c:v>
                </c:pt>
                <c:pt idx="1580">
                  <c:v>1000</c:v>
                </c:pt>
                <c:pt idx="1581">
                  <c:v>1000</c:v>
                </c:pt>
                <c:pt idx="1582">
                  <c:v>1000</c:v>
                </c:pt>
                <c:pt idx="1583">
                  <c:v>1000</c:v>
                </c:pt>
                <c:pt idx="1584">
                  <c:v>1000</c:v>
                </c:pt>
                <c:pt idx="1585">
                  <c:v>1000</c:v>
                </c:pt>
                <c:pt idx="1586">
                  <c:v>1000</c:v>
                </c:pt>
                <c:pt idx="1587">
                  <c:v>1000</c:v>
                </c:pt>
                <c:pt idx="1588">
                  <c:v>1000</c:v>
                </c:pt>
                <c:pt idx="1589">
                  <c:v>1000</c:v>
                </c:pt>
                <c:pt idx="1590">
                  <c:v>1000</c:v>
                </c:pt>
                <c:pt idx="1591">
                  <c:v>1000</c:v>
                </c:pt>
                <c:pt idx="1592">
                  <c:v>1000</c:v>
                </c:pt>
                <c:pt idx="1593">
                  <c:v>1000</c:v>
                </c:pt>
                <c:pt idx="1594">
                  <c:v>1000</c:v>
                </c:pt>
                <c:pt idx="1595">
                  <c:v>1000</c:v>
                </c:pt>
                <c:pt idx="1596">
                  <c:v>1000</c:v>
                </c:pt>
                <c:pt idx="1597">
                  <c:v>1000</c:v>
                </c:pt>
                <c:pt idx="1598">
                  <c:v>1000</c:v>
                </c:pt>
                <c:pt idx="1599">
                  <c:v>1000</c:v>
                </c:pt>
                <c:pt idx="1600">
                  <c:v>1000</c:v>
                </c:pt>
                <c:pt idx="1601">
                  <c:v>1000</c:v>
                </c:pt>
                <c:pt idx="1602">
                  <c:v>1000</c:v>
                </c:pt>
                <c:pt idx="1603">
                  <c:v>1000</c:v>
                </c:pt>
                <c:pt idx="1604">
                  <c:v>1000</c:v>
                </c:pt>
                <c:pt idx="1605">
                  <c:v>1000</c:v>
                </c:pt>
                <c:pt idx="1606">
                  <c:v>1000</c:v>
                </c:pt>
                <c:pt idx="1607">
                  <c:v>1000</c:v>
                </c:pt>
                <c:pt idx="1608">
                  <c:v>1000</c:v>
                </c:pt>
                <c:pt idx="1609">
                  <c:v>1000</c:v>
                </c:pt>
                <c:pt idx="1610">
                  <c:v>1000</c:v>
                </c:pt>
                <c:pt idx="1611">
                  <c:v>1000</c:v>
                </c:pt>
                <c:pt idx="1612">
                  <c:v>1000</c:v>
                </c:pt>
                <c:pt idx="1613">
                  <c:v>1000</c:v>
                </c:pt>
                <c:pt idx="1614">
                  <c:v>1000</c:v>
                </c:pt>
                <c:pt idx="1615">
                  <c:v>1000</c:v>
                </c:pt>
                <c:pt idx="1616">
                  <c:v>1000</c:v>
                </c:pt>
                <c:pt idx="1617">
                  <c:v>1000</c:v>
                </c:pt>
                <c:pt idx="1618">
                  <c:v>1000</c:v>
                </c:pt>
                <c:pt idx="1619">
                  <c:v>1000</c:v>
                </c:pt>
                <c:pt idx="1620">
                  <c:v>1000</c:v>
                </c:pt>
                <c:pt idx="1621">
                  <c:v>1000</c:v>
                </c:pt>
                <c:pt idx="1622">
                  <c:v>1000</c:v>
                </c:pt>
                <c:pt idx="1623">
                  <c:v>1000</c:v>
                </c:pt>
                <c:pt idx="1624">
                  <c:v>1000</c:v>
                </c:pt>
                <c:pt idx="1625">
                  <c:v>1000</c:v>
                </c:pt>
                <c:pt idx="1626">
                  <c:v>1000</c:v>
                </c:pt>
                <c:pt idx="1627">
                  <c:v>1000</c:v>
                </c:pt>
                <c:pt idx="1628">
                  <c:v>1000</c:v>
                </c:pt>
                <c:pt idx="1629">
                  <c:v>1000</c:v>
                </c:pt>
                <c:pt idx="1630">
                  <c:v>1000</c:v>
                </c:pt>
                <c:pt idx="1631">
                  <c:v>1000</c:v>
                </c:pt>
                <c:pt idx="1632">
                  <c:v>1000</c:v>
                </c:pt>
                <c:pt idx="1633">
                  <c:v>1000</c:v>
                </c:pt>
                <c:pt idx="1634">
                  <c:v>1000</c:v>
                </c:pt>
                <c:pt idx="1635">
                  <c:v>1000</c:v>
                </c:pt>
                <c:pt idx="1636">
                  <c:v>1000</c:v>
                </c:pt>
                <c:pt idx="1637">
                  <c:v>1000</c:v>
                </c:pt>
                <c:pt idx="1638">
                  <c:v>1000</c:v>
                </c:pt>
                <c:pt idx="1639">
                  <c:v>1000</c:v>
                </c:pt>
                <c:pt idx="1640">
                  <c:v>1000</c:v>
                </c:pt>
                <c:pt idx="1641">
                  <c:v>1000</c:v>
                </c:pt>
                <c:pt idx="1642">
                  <c:v>1000</c:v>
                </c:pt>
                <c:pt idx="1643">
                  <c:v>1000</c:v>
                </c:pt>
                <c:pt idx="1644">
                  <c:v>1000</c:v>
                </c:pt>
                <c:pt idx="1645">
                  <c:v>1000</c:v>
                </c:pt>
                <c:pt idx="1646">
                  <c:v>1000</c:v>
                </c:pt>
                <c:pt idx="1647">
                  <c:v>1000</c:v>
                </c:pt>
                <c:pt idx="1648">
                  <c:v>1000</c:v>
                </c:pt>
                <c:pt idx="1649">
                  <c:v>1000</c:v>
                </c:pt>
                <c:pt idx="1650">
                  <c:v>1000</c:v>
                </c:pt>
                <c:pt idx="1651">
                  <c:v>1000</c:v>
                </c:pt>
                <c:pt idx="1652">
                  <c:v>1000</c:v>
                </c:pt>
                <c:pt idx="1653">
                  <c:v>1000</c:v>
                </c:pt>
                <c:pt idx="1654">
                  <c:v>1000</c:v>
                </c:pt>
                <c:pt idx="1655">
                  <c:v>1000</c:v>
                </c:pt>
                <c:pt idx="1656">
                  <c:v>1000</c:v>
                </c:pt>
                <c:pt idx="1657">
                  <c:v>1000</c:v>
                </c:pt>
                <c:pt idx="1658">
                  <c:v>1000</c:v>
                </c:pt>
                <c:pt idx="1659">
                  <c:v>1000</c:v>
                </c:pt>
                <c:pt idx="1660">
                  <c:v>1000</c:v>
                </c:pt>
                <c:pt idx="1661">
                  <c:v>1000</c:v>
                </c:pt>
                <c:pt idx="1662">
                  <c:v>1000</c:v>
                </c:pt>
                <c:pt idx="1663">
                  <c:v>1000</c:v>
                </c:pt>
                <c:pt idx="1664">
                  <c:v>1000</c:v>
                </c:pt>
                <c:pt idx="1665">
                  <c:v>1000</c:v>
                </c:pt>
                <c:pt idx="1666">
                  <c:v>1000</c:v>
                </c:pt>
                <c:pt idx="1667">
                  <c:v>1000</c:v>
                </c:pt>
                <c:pt idx="1668">
                  <c:v>1000</c:v>
                </c:pt>
                <c:pt idx="1669">
                  <c:v>1000</c:v>
                </c:pt>
                <c:pt idx="1670">
                  <c:v>1000</c:v>
                </c:pt>
                <c:pt idx="1671">
                  <c:v>1000</c:v>
                </c:pt>
                <c:pt idx="1672">
                  <c:v>1000</c:v>
                </c:pt>
                <c:pt idx="1673">
                  <c:v>1000</c:v>
                </c:pt>
                <c:pt idx="1674">
                  <c:v>1000</c:v>
                </c:pt>
                <c:pt idx="1675">
                  <c:v>1000</c:v>
                </c:pt>
                <c:pt idx="1676">
                  <c:v>1000</c:v>
                </c:pt>
                <c:pt idx="1677">
                  <c:v>1000</c:v>
                </c:pt>
                <c:pt idx="1678">
                  <c:v>1000</c:v>
                </c:pt>
                <c:pt idx="1679">
                  <c:v>1000</c:v>
                </c:pt>
                <c:pt idx="1680">
                  <c:v>1000</c:v>
                </c:pt>
                <c:pt idx="1681">
                  <c:v>1000</c:v>
                </c:pt>
                <c:pt idx="1682">
                  <c:v>1000</c:v>
                </c:pt>
                <c:pt idx="1683">
                  <c:v>1000</c:v>
                </c:pt>
                <c:pt idx="1684">
                  <c:v>1000</c:v>
                </c:pt>
                <c:pt idx="1685">
                  <c:v>1000</c:v>
                </c:pt>
                <c:pt idx="1686">
                  <c:v>1000</c:v>
                </c:pt>
                <c:pt idx="1687">
                  <c:v>1000</c:v>
                </c:pt>
                <c:pt idx="1688">
                  <c:v>1000</c:v>
                </c:pt>
                <c:pt idx="1689">
                  <c:v>1000</c:v>
                </c:pt>
                <c:pt idx="1690">
                  <c:v>1000</c:v>
                </c:pt>
                <c:pt idx="1691">
                  <c:v>1000</c:v>
                </c:pt>
                <c:pt idx="1692">
                  <c:v>1000</c:v>
                </c:pt>
                <c:pt idx="1693">
                  <c:v>1000</c:v>
                </c:pt>
                <c:pt idx="1694">
                  <c:v>1000</c:v>
                </c:pt>
                <c:pt idx="1695">
                  <c:v>1000</c:v>
                </c:pt>
                <c:pt idx="1696">
                  <c:v>1000</c:v>
                </c:pt>
                <c:pt idx="1697">
                  <c:v>1000</c:v>
                </c:pt>
                <c:pt idx="1698">
                  <c:v>1000</c:v>
                </c:pt>
                <c:pt idx="1699">
                  <c:v>1000</c:v>
                </c:pt>
                <c:pt idx="1700">
                  <c:v>1000</c:v>
                </c:pt>
                <c:pt idx="1701">
                  <c:v>1000</c:v>
                </c:pt>
                <c:pt idx="1702">
                  <c:v>1000</c:v>
                </c:pt>
                <c:pt idx="1703">
                  <c:v>1000</c:v>
                </c:pt>
                <c:pt idx="1704">
                  <c:v>1000</c:v>
                </c:pt>
                <c:pt idx="1705">
                  <c:v>1000</c:v>
                </c:pt>
                <c:pt idx="1706">
                  <c:v>1000</c:v>
                </c:pt>
                <c:pt idx="1707">
                  <c:v>1000</c:v>
                </c:pt>
                <c:pt idx="1708">
                  <c:v>1000</c:v>
                </c:pt>
                <c:pt idx="1709">
                  <c:v>1000</c:v>
                </c:pt>
                <c:pt idx="1710">
                  <c:v>1000</c:v>
                </c:pt>
                <c:pt idx="1711">
                  <c:v>1000</c:v>
                </c:pt>
                <c:pt idx="1712">
                  <c:v>1000</c:v>
                </c:pt>
                <c:pt idx="1713">
                  <c:v>1000</c:v>
                </c:pt>
                <c:pt idx="1714">
                  <c:v>1000</c:v>
                </c:pt>
                <c:pt idx="1715">
                  <c:v>1000</c:v>
                </c:pt>
                <c:pt idx="1716">
                  <c:v>1000</c:v>
                </c:pt>
                <c:pt idx="1717">
                  <c:v>1000</c:v>
                </c:pt>
                <c:pt idx="1718">
                  <c:v>1000</c:v>
                </c:pt>
                <c:pt idx="1719">
                  <c:v>1000</c:v>
                </c:pt>
                <c:pt idx="1720">
                  <c:v>1000</c:v>
                </c:pt>
                <c:pt idx="1721">
                  <c:v>1000</c:v>
                </c:pt>
                <c:pt idx="1722">
                  <c:v>1000</c:v>
                </c:pt>
                <c:pt idx="1723">
                  <c:v>1000</c:v>
                </c:pt>
                <c:pt idx="1724">
                  <c:v>1000</c:v>
                </c:pt>
                <c:pt idx="1725">
                  <c:v>1000</c:v>
                </c:pt>
                <c:pt idx="1726">
                  <c:v>1000</c:v>
                </c:pt>
                <c:pt idx="1727">
                  <c:v>1000</c:v>
                </c:pt>
                <c:pt idx="1728">
                  <c:v>1000</c:v>
                </c:pt>
                <c:pt idx="1729">
                  <c:v>1000</c:v>
                </c:pt>
                <c:pt idx="1730">
                  <c:v>1000</c:v>
                </c:pt>
                <c:pt idx="1731">
                  <c:v>1000</c:v>
                </c:pt>
                <c:pt idx="1732">
                  <c:v>1000</c:v>
                </c:pt>
                <c:pt idx="1733">
                  <c:v>1000</c:v>
                </c:pt>
                <c:pt idx="1734">
                  <c:v>1000</c:v>
                </c:pt>
                <c:pt idx="1735">
                  <c:v>1000</c:v>
                </c:pt>
                <c:pt idx="1736">
                  <c:v>1000</c:v>
                </c:pt>
                <c:pt idx="1737">
                  <c:v>1000</c:v>
                </c:pt>
                <c:pt idx="1738">
                  <c:v>1000</c:v>
                </c:pt>
                <c:pt idx="1739">
                  <c:v>1000</c:v>
                </c:pt>
                <c:pt idx="1740">
                  <c:v>1000</c:v>
                </c:pt>
                <c:pt idx="1741">
                  <c:v>1000</c:v>
                </c:pt>
                <c:pt idx="1742">
                  <c:v>1000</c:v>
                </c:pt>
                <c:pt idx="1743">
                  <c:v>1000</c:v>
                </c:pt>
                <c:pt idx="1744">
                  <c:v>1000</c:v>
                </c:pt>
                <c:pt idx="1745">
                  <c:v>1000</c:v>
                </c:pt>
                <c:pt idx="1746">
                  <c:v>1000</c:v>
                </c:pt>
                <c:pt idx="1747">
                  <c:v>1000</c:v>
                </c:pt>
                <c:pt idx="1748">
                  <c:v>1000</c:v>
                </c:pt>
                <c:pt idx="1749">
                  <c:v>1000</c:v>
                </c:pt>
                <c:pt idx="1750">
                  <c:v>1000</c:v>
                </c:pt>
                <c:pt idx="1751">
                  <c:v>1000</c:v>
                </c:pt>
                <c:pt idx="1752">
                  <c:v>1000</c:v>
                </c:pt>
                <c:pt idx="1753">
                  <c:v>1000</c:v>
                </c:pt>
                <c:pt idx="1754">
                  <c:v>1000</c:v>
                </c:pt>
                <c:pt idx="1755">
                  <c:v>1000</c:v>
                </c:pt>
                <c:pt idx="1756">
                  <c:v>1000</c:v>
                </c:pt>
                <c:pt idx="1757">
                  <c:v>1000</c:v>
                </c:pt>
                <c:pt idx="1758">
                  <c:v>1000</c:v>
                </c:pt>
                <c:pt idx="1759">
                  <c:v>1000</c:v>
                </c:pt>
                <c:pt idx="1760">
                  <c:v>1000</c:v>
                </c:pt>
                <c:pt idx="1761">
                  <c:v>1000</c:v>
                </c:pt>
                <c:pt idx="1762">
                  <c:v>1000</c:v>
                </c:pt>
                <c:pt idx="1763">
                  <c:v>1000</c:v>
                </c:pt>
                <c:pt idx="1764">
                  <c:v>1000</c:v>
                </c:pt>
                <c:pt idx="1765">
                  <c:v>1000</c:v>
                </c:pt>
                <c:pt idx="1766">
                  <c:v>1000</c:v>
                </c:pt>
                <c:pt idx="1767">
                  <c:v>1000</c:v>
                </c:pt>
                <c:pt idx="1768">
                  <c:v>1000</c:v>
                </c:pt>
                <c:pt idx="1769">
                  <c:v>1000</c:v>
                </c:pt>
                <c:pt idx="1770">
                  <c:v>1000</c:v>
                </c:pt>
                <c:pt idx="1771">
                  <c:v>1000</c:v>
                </c:pt>
                <c:pt idx="1772">
                  <c:v>1000</c:v>
                </c:pt>
                <c:pt idx="1773">
                  <c:v>1000</c:v>
                </c:pt>
                <c:pt idx="1774">
                  <c:v>1000</c:v>
                </c:pt>
                <c:pt idx="1775">
                  <c:v>1000</c:v>
                </c:pt>
                <c:pt idx="1776">
                  <c:v>1000</c:v>
                </c:pt>
                <c:pt idx="1777">
                  <c:v>1000</c:v>
                </c:pt>
                <c:pt idx="1778">
                  <c:v>1000</c:v>
                </c:pt>
                <c:pt idx="1779">
                  <c:v>1000</c:v>
                </c:pt>
                <c:pt idx="1780">
                  <c:v>1000</c:v>
                </c:pt>
                <c:pt idx="1781">
                  <c:v>1000</c:v>
                </c:pt>
                <c:pt idx="1782">
                  <c:v>1000</c:v>
                </c:pt>
                <c:pt idx="1783">
                  <c:v>1000</c:v>
                </c:pt>
                <c:pt idx="1784">
                  <c:v>1000</c:v>
                </c:pt>
                <c:pt idx="1785">
                  <c:v>1000</c:v>
                </c:pt>
                <c:pt idx="1786">
                  <c:v>1000</c:v>
                </c:pt>
                <c:pt idx="1787">
                  <c:v>1000</c:v>
                </c:pt>
                <c:pt idx="1788">
                  <c:v>1000</c:v>
                </c:pt>
                <c:pt idx="1789">
                  <c:v>1000</c:v>
                </c:pt>
                <c:pt idx="1790">
                  <c:v>1000</c:v>
                </c:pt>
                <c:pt idx="1791">
                  <c:v>1000</c:v>
                </c:pt>
                <c:pt idx="1792">
                  <c:v>1000</c:v>
                </c:pt>
                <c:pt idx="1793">
                  <c:v>1000</c:v>
                </c:pt>
                <c:pt idx="1794">
                  <c:v>1000</c:v>
                </c:pt>
                <c:pt idx="1795">
                  <c:v>1000</c:v>
                </c:pt>
                <c:pt idx="1796">
                  <c:v>1000</c:v>
                </c:pt>
                <c:pt idx="1797">
                  <c:v>1000</c:v>
                </c:pt>
                <c:pt idx="1798">
                  <c:v>1000</c:v>
                </c:pt>
                <c:pt idx="1799">
                  <c:v>1000</c:v>
                </c:pt>
                <c:pt idx="1800">
                  <c:v>1000</c:v>
                </c:pt>
                <c:pt idx="1801">
                  <c:v>1000</c:v>
                </c:pt>
                <c:pt idx="1802">
                  <c:v>1000</c:v>
                </c:pt>
                <c:pt idx="1803">
                  <c:v>1000</c:v>
                </c:pt>
                <c:pt idx="1804">
                  <c:v>1000</c:v>
                </c:pt>
                <c:pt idx="1805">
                  <c:v>1000</c:v>
                </c:pt>
                <c:pt idx="1806">
                  <c:v>1000</c:v>
                </c:pt>
                <c:pt idx="1807">
                  <c:v>1000</c:v>
                </c:pt>
                <c:pt idx="1808">
                  <c:v>1000</c:v>
                </c:pt>
                <c:pt idx="1809">
                  <c:v>1000</c:v>
                </c:pt>
                <c:pt idx="1810">
                  <c:v>1000</c:v>
                </c:pt>
                <c:pt idx="1811">
                  <c:v>1000</c:v>
                </c:pt>
                <c:pt idx="1812">
                  <c:v>1000</c:v>
                </c:pt>
                <c:pt idx="1813">
                  <c:v>1000</c:v>
                </c:pt>
                <c:pt idx="1814">
                  <c:v>1000</c:v>
                </c:pt>
                <c:pt idx="1815">
                  <c:v>1000</c:v>
                </c:pt>
                <c:pt idx="1816">
                  <c:v>1000</c:v>
                </c:pt>
                <c:pt idx="1817">
                  <c:v>1000</c:v>
                </c:pt>
                <c:pt idx="1818">
                  <c:v>1000</c:v>
                </c:pt>
                <c:pt idx="1819">
                  <c:v>1000</c:v>
                </c:pt>
                <c:pt idx="1820">
                  <c:v>1000</c:v>
                </c:pt>
                <c:pt idx="1821">
                  <c:v>1000</c:v>
                </c:pt>
                <c:pt idx="1822">
                  <c:v>1000</c:v>
                </c:pt>
                <c:pt idx="1823">
                  <c:v>1000</c:v>
                </c:pt>
                <c:pt idx="1824">
                  <c:v>1000</c:v>
                </c:pt>
                <c:pt idx="1825">
                  <c:v>1000</c:v>
                </c:pt>
                <c:pt idx="1826">
                  <c:v>1000</c:v>
                </c:pt>
                <c:pt idx="1827">
                  <c:v>1000</c:v>
                </c:pt>
                <c:pt idx="1828">
                  <c:v>1000</c:v>
                </c:pt>
                <c:pt idx="1829">
                  <c:v>1000</c:v>
                </c:pt>
                <c:pt idx="1830">
                  <c:v>1000</c:v>
                </c:pt>
                <c:pt idx="1831">
                  <c:v>1000</c:v>
                </c:pt>
                <c:pt idx="1832">
                  <c:v>1000</c:v>
                </c:pt>
                <c:pt idx="1833">
                  <c:v>1000</c:v>
                </c:pt>
                <c:pt idx="1834">
                  <c:v>1000</c:v>
                </c:pt>
                <c:pt idx="1835">
                  <c:v>1000</c:v>
                </c:pt>
                <c:pt idx="1836">
                  <c:v>1000</c:v>
                </c:pt>
                <c:pt idx="1837">
                  <c:v>1000</c:v>
                </c:pt>
                <c:pt idx="1838">
                  <c:v>1000</c:v>
                </c:pt>
                <c:pt idx="1839">
                  <c:v>1000</c:v>
                </c:pt>
                <c:pt idx="1840">
                  <c:v>1000</c:v>
                </c:pt>
                <c:pt idx="1841">
                  <c:v>1000</c:v>
                </c:pt>
                <c:pt idx="1842">
                  <c:v>1000</c:v>
                </c:pt>
                <c:pt idx="1843">
                  <c:v>1000</c:v>
                </c:pt>
                <c:pt idx="1844">
                  <c:v>1000</c:v>
                </c:pt>
                <c:pt idx="1845">
                  <c:v>1000</c:v>
                </c:pt>
                <c:pt idx="1846">
                  <c:v>1000</c:v>
                </c:pt>
                <c:pt idx="1847">
                  <c:v>1000</c:v>
                </c:pt>
                <c:pt idx="1848">
                  <c:v>1000</c:v>
                </c:pt>
                <c:pt idx="1849">
                  <c:v>1000</c:v>
                </c:pt>
                <c:pt idx="1850">
                  <c:v>1000</c:v>
                </c:pt>
                <c:pt idx="1851">
                  <c:v>1000</c:v>
                </c:pt>
                <c:pt idx="1852">
                  <c:v>1000</c:v>
                </c:pt>
                <c:pt idx="1853">
                  <c:v>1000</c:v>
                </c:pt>
                <c:pt idx="1854">
                  <c:v>1000</c:v>
                </c:pt>
                <c:pt idx="1855">
                  <c:v>1000</c:v>
                </c:pt>
                <c:pt idx="1856">
                  <c:v>1000</c:v>
                </c:pt>
                <c:pt idx="1857">
                  <c:v>1000</c:v>
                </c:pt>
                <c:pt idx="1858">
                  <c:v>1000</c:v>
                </c:pt>
                <c:pt idx="1859">
                  <c:v>1000</c:v>
                </c:pt>
                <c:pt idx="1860">
                  <c:v>1000</c:v>
                </c:pt>
                <c:pt idx="1861">
                  <c:v>1000</c:v>
                </c:pt>
                <c:pt idx="1862">
                  <c:v>1000</c:v>
                </c:pt>
                <c:pt idx="1863">
                  <c:v>1000</c:v>
                </c:pt>
                <c:pt idx="1864">
                  <c:v>1000</c:v>
                </c:pt>
                <c:pt idx="1865">
                  <c:v>1000</c:v>
                </c:pt>
                <c:pt idx="1866">
                  <c:v>1000</c:v>
                </c:pt>
                <c:pt idx="1867">
                  <c:v>1000</c:v>
                </c:pt>
                <c:pt idx="1868">
                  <c:v>1000</c:v>
                </c:pt>
                <c:pt idx="1869">
                  <c:v>1000</c:v>
                </c:pt>
                <c:pt idx="1870">
                  <c:v>1000</c:v>
                </c:pt>
                <c:pt idx="1871">
                  <c:v>1000</c:v>
                </c:pt>
                <c:pt idx="1872">
                  <c:v>1000</c:v>
                </c:pt>
                <c:pt idx="1873">
                  <c:v>1000</c:v>
                </c:pt>
                <c:pt idx="1874">
                  <c:v>1000</c:v>
                </c:pt>
                <c:pt idx="1875">
                  <c:v>1000</c:v>
                </c:pt>
                <c:pt idx="1876">
                  <c:v>1000</c:v>
                </c:pt>
                <c:pt idx="1877">
                  <c:v>1000</c:v>
                </c:pt>
                <c:pt idx="1878">
                  <c:v>1000</c:v>
                </c:pt>
                <c:pt idx="1879">
                  <c:v>1000</c:v>
                </c:pt>
                <c:pt idx="1880">
                  <c:v>1000</c:v>
                </c:pt>
                <c:pt idx="1881">
                  <c:v>1000</c:v>
                </c:pt>
                <c:pt idx="1882">
                  <c:v>1000</c:v>
                </c:pt>
                <c:pt idx="1883">
                  <c:v>1000</c:v>
                </c:pt>
                <c:pt idx="1884">
                  <c:v>1000</c:v>
                </c:pt>
                <c:pt idx="1885">
                  <c:v>1000</c:v>
                </c:pt>
                <c:pt idx="1886">
                  <c:v>1000</c:v>
                </c:pt>
                <c:pt idx="1887">
                  <c:v>1000</c:v>
                </c:pt>
                <c:pt idx="1888">
                  <c:v>1000</c:v>
                </c:pt>
                <c:pt idx="1889">
                  <c:v>1000</c:v>
                </c:pt>
                <c:pt idx="1890">
                  <c:v>1000</c:v>
                </c:pt>
                <c:pt idx="1891">
                  <c:v>1000</c:v>
                </c:pt>
                <c:pt idx="1892">
                  <c:v>1000</c:v>
                </c:pt>
                <c:pt idx="1893">
                  <c:v>1000</c:v>
                </c:pt>
                <c:pt idx="1894">
                  <c:v>1000</c:v>
                </c:pt>
                <c:pt idx="1895">
                  <c:v>1000</c:v>
                </c:pt>
                <c:pt idx="1896">
                  <c:v>1000</c:v>
                </c:pt>
                <c:pt idx="1897">
                  <c:v>1000</c:v>
                </c:pt>
                <c:pt idx="1898">
                  <c:v>1000</c:v>
                </c:pt>
                <c:pt idx="1899">
                  <c:v>1000</c:v>
                </c:pt>
                <c:pt idx="1900">
                  <c:v>1000</c:v>
                </c:pt>
                <c:pt idx="1901">
                  <c:v>1000</c:v>
                </c:pt>
                <c:pt idx="1902">
                  <c:v>1000</c:v>
                </c:pt>
                <c:pt idx="1903">
                  <c:v>1000</c:v>
                </c:pt>
                <c:pt idx="1904">
                  <c:v>1000</c:v>
                </c:pt>
                <c:pt idx="1905">
                  <c:v>1000</c:v>
                </c:pt>
                <c:pt idx="1906">
                  <c:v>1000</c:v>
                </c:pt>
                <c:pt idx="1907">
                  <c:v>1000</c:v>
                </c:pt>
                <c:pt idx="1908">
                  <c:v>1000</c:v>
                </c:pt>
                <c:pt idx="1909">
                  <c:v>1000</c:v>
                </c:pt>
                <c:pt idx="1910">
                  <c:v>1000</c:v>
                </c:pt>
                <c:pt idx="1911">
                  <c:v>1000</c:v>
                </c:pt>
                <c:pt idx="1912">
                  <c:v>1000</c:v>
                </c:pt>
                <c:pt idx="1913">
                  <c:v>1000</c:v>
                </c:pt>
                <c:pt idx="1914">
                  <c:v>1000</c:v>
                </c:pt>
                <c:pt idx="1915">
                  <c:v>1000</c:v>
                </c:pt>
                <c:pt idx="1916">
                  <c:v>1000</c:v>
                </c:pt>
                <c:pt idx="1917">
                  <c:v>1000</c:v>
                </c:pt>
                <c:pt idx="1918">
                  <c:v>1000</c:v>
                </c:pt>
                <c:pt idx="1919">
                  <c:v>1000</c:v>
                </c:pt>
                <c:pt idx="1920">
                  <c:v>1000</c:v>
                </c:pt>
                <c:pt idx="1921">
                  <c:v>1000</c:v>
                </c:pt>
                <c:pt idx="1922">
                  <c:v>1000</c:v>
                </c:pt>
                <c:pt idx="1923">
                  <c:v>1000</c:v>
                </c:pt>
                <c:pt idx="1924">
                  <c:v>1000</c:v>
                </c:pt>
                <c:pt idx="1925">
                  <c:v>1000</c:v>
                </c:pt>
                <c:pt idx="1926">
                  <c:v>1000</c:v>
                </c:pt>
                <c:pt idx="1927">
                  <c:v>1000</c:v>
                </c:pt>
                <c:pt idx="1928">
                  <c:v>1000</c:v>
                </c:pt>
                <c:pt idx="1929">
                  <c:v>1000</c:v>
                </c:pt>
                <c:pt idx="1930">
                  <c:v>1000</c:v>
                </c:pt>
                <c:pt idx="1931">
                  <c:v>1000</c:v>
                </c:pt>
                <c:pt idx="1932">
                  <c:v>1000</c:v>
                </c:pt>
                <c:pt idx="1933">
                  <c:v>1000</c:v>
                </c:pt>
                <c:pt idx="1934">
                  <c:v>1000</c:v>
                </c:pt>
                <c:pt idx="1935">
                  <c:v>1000</c:v>
                </c:pt>
                <c:pt idx="1936">
                  <c:v>1000</c:v>
                </c:pt>
                <c:pt idx="1937">
                  <c:v>1000</c:v>
                </c:pt>
                <c:pt idx="1938">
                  <c:v>1000</c:v>
                </c:pt>
                <c:pt idx="1939">
                  <c:v>1000</c:v>
                </c:pt>
                <c:pt idx="1940">
                  <c:v>1000</c:v>
                </c:pt>
                <c:pt idx="1941">
                  <c:v>1000</c:v>
                </c:pt>
                <c:pt idx="1942">
                  <c:v>1000</c:v>
                </c:pt>
                <c:pt idx="1943">
                  <c:v>1000</c:v>
                </c:pt>
                <c:pt idx="1944">
                  <c:v>1000</c:v>
                </c:pt>
                <c:pt idx="1945">
                  <c:v>1000</c:v>
                </c:pt>
                <c:pt idx="1946">
                  <c:v>1000</c:v>
                </c:pt>
                <c:pt idx="1947">
                  <c:v>1000</c:v>
                </c:pt>
                <c:pt idx="1948">
                  <c:v>1000</c:v>
                </c:pt>
                <c:pt idx="1949">
                  <c:v>1000</c:v>
                </c:pt>
                <c:pt idx="1950">
                  <c:v>1000</c:v>
                </c:pt>
                <c:pt idx="1951">
                  <c:v>1000</c:v>
                </c:pt>
                <c:pt idx="1952">
                  <c:v>1000</c:v>
                </c:pt>
                <c:pt idx="1953">
                  <c:v>1000</c:v>
                </c:pt>
                <c:pt idx="1954">
                  <c:v>1000</c:v>
                </c:pt>
                <c:pt idx="1955">
                  <c:v>1000</c:v>
                </c:pt>
                <c:pt idx="1956">
                  <c:v>1000</c:v>
                </c:pt>
                <c:pt idx="1957">
                  <c:v>1000</c:v>
                </c:pt>
                <c:pt idx="1958">
                  <c:v>1000</c:v>
                </c:pt>
                <c:pt idx="1959">
                  <c:v>1000</c:v>
                </c:pt>
                <c:pt idx="1960">
                  <c:v>1000</c:v>
                </c:pt>
                <c:pt idx="1961">
                  <c:v>1000</c:v>
                </c:pt>
                <c:pt idx="1962">
                  <c:v>1000</c:v>
                </c:pt>
                <c:pt idx="1963">
                  <c:v>1000</c:v>
                </c:pt>
                <c:pt idx="1964">
                  <c:v>1000</c:v>
                </c:pt>
                <c:pt idx="1965">
                  <c:v>1000</c:v>
                </c:pt>
                <c:pt idx="1966">
                  <c:v>1000</c:v>
                </c:pt>
                <c:pt idx="1967">
                  <c:v>1000</c:v>
                </c:pt>
                <c:pt idx="1968">
                  <c:v>1000</c:v>
                </c:pt>
                <c:pt idx="1969">
                  <c:v>1000</c:v>
                </c:pt>
                <c:pt idx="1970">
                  <c:v>1000</c:v>
                </c:pt>
                <c:pt idx="1971">
                  <c:v>1000</c:v>
                </c:pt>
                <c:pt idx="1972">
                  <c:v>1000</c:v>
                </c:pt>
                <c:pt idx="1973">
                  <c:v>1000</c:v>
                </c:pt>
                <c:pt idx="1974">
                  <c:v>1000</c:v>
                </c:pt>
                <c:pt idx="1975">
                  <c:v>1000</c:v>
                </c:pt>
                <c:pt idx="1976">
                  <c:v>1000</c:v>
                </c:pt>
                <c:pt idx="1977">
                  <c:v>1000</c:v>
                </c:pt>
                <c:pt idx="1978">
                  <c:v>1000</c:v>
                </c:pt>
                <c:pt idx="1979">
                  <c:v>1000</c:v>
                </c:pt>
                <c:pt idx="1980">
                  <c:v>1000</c:v>
                </c:pt>
                <c:pt idx="1981">
                  <c:v>1000</c:v>
                </c:pt>
                <c:pt idx="1982">
                  <c:v>1000</c:v>
                </c:pt>
                <c:pt idx="1983">
                  <c:v>1000</c:v>
                </c:pt>
                <c:pt idx="1984">
                  <c:v>1000</c:v>
                </c:pt>
                <c:pt idx="1985">
                  <c:v>1000</c:v>
                </c:pt>
                <c:pt idx="1986">
                  <c:v>1000</c:v>
                </c:pt>
                <c:pt idx="1987">
                  <c:v>1000</c:v>
                </c:pt>
                <c:pt idx="1988">
                  <c:v>1000</c:v>
                </c:pt>
                <c:pt idx="1989">
                  <c:v>1000</c:v>
                </c:pt>
                <c:pt idx="1990">
                  <c:v>1000</c:v>
                </c:pt>
                <c:pt idx="1991">
                  <c:v>1000</c:v>
                </c:pt>
                <c:pt idx="1992">
                  <c:v>1000</c:v>
                </c:pt>
                <c:pt idx="1993">
                  <c:v>1000</c:v>
                </c:pt>
                <c:pt idx="1994">
                  <c:v>1000</c:v>
                </c:pt>
                <c:pt idx="1995">
                  <c:v>1000</c:v>
                </c:pt>
                <c:pt idx="1996">
                  <c:v>1000</c:v>
                </c:pt>
                <c:pt idx="1997">
                  <c:v>1000</c:v>
                </c:pt>
                <c:pt idx="1998">
                  <c:v>1000</c:v>
                </c:pt>
                <c:pt idx="1999">
                  <c:v>1000</c:v>
                </c:pt>
                <c:pt idx="2000">
                  <c:v>1000</c:v>
                </c:pt>
                <c:pt idx="2001">
                  <c:v>1000</c:v>
                </c:pt>
                <c:pt idx="2002">
                  <c:v>1000</c:v>
                </c:pt>
                <c:pt idx="2003">
                  <c:v>1000</c:v>
                </c:pt>
                <c:pt idx="2004">
                  <c:v>1000</c:v>
                </c:pt>
                <c:pt idx="2005">
                  <c:v>1000</c:v>
                </c:pt>
                <c:pt idx="2006">
                  <c:v>1000</c:v>
                </c:pt>
                <c:pt idx="2007">
                  <c:v>1000</c:v>
                </c:pt>
                <c:pt idx="2008">
                  <c:v>1000</c:v>
                </c:pt>
                <c:pt idx="2009">
                  <c:v>1000</c:v>
                </c:pt>
                <c:pt idx="2010">
                  <c:v>1000</c:v>
                </c:pt>
                <c:pt idx="2011">
                  <c:v>1000</c:v>
                </c:pt>
                <c:pt idx="2012">
                  <c:v>1000</c:v>
                </c:pt>
                <c:pt idx="2013">
                  <c:v>1000</c:v>
                </c:pt>
                <c:pt idx="2014">
                  <c:v>1000</c:v>
                </c:pt>
                <c:pt idx="2015">
                  <c:v>1000</c:v>
                </c:pt>
                <c:pt idx="2016">
                  <c:v>1000</c:v>
                </c:pt>
                <c:pt idx="2017">
                  <c:v>1000</c:v>
                </c:pt>
                <c:pt idx="2018">
                  <c:v>1000</c:v>
                </c:pt>
                <c:pt idx="2019">
                  <c:v>1000</c:v>
                </c:pt>
                <c:pt idx="2020">
                  <c:v>1000</c:v>
                </c:pt>
                <c:pt idx="2021">
                  <c:v>1000</c:v>
                </c:pt>
                <c:pt idx="2022">
                  <c:v>1000</c:v>
                </c:pt>
                <c:pt idx="2023">
                  <c:v>1000</c:v>
                </c:pt>
                <c:pt idx="2024">
                  <c:v>1000</c:v>
                </c:pt>
                <c:pt idx="2025">
                  <c:v>1000</c:v>
                </c:pt>
                <c:pt idx="2026">
                  <c:v>1000</c:v>
                </c:pt>
                <c:pt idx="2027">
                  <c:v>1000</c:v>
                </c:pt>
                <c:pt idx="2028">
                  <c:v>1000</c:v>
                </c:pt>
                <c:pt idx="2029">
                  <c:v>1000</c:v>
                </c:pt>
                <c:pt idx="2030">
                  <c:v>1000</c:v>
                </c:pt>
                <c:pt idx="2031">
                  <c:v>1000</c:v>
                </c:pt>
                <c:pt idx="2032">
                  <c:v>1000</c:v>
                </c:pt>
                <c:pt idx="2033">
                  <c:v>1000</c:v>
                </c:pt>
                <c:pt idx="2034">
                  <c:v>1000</c:v>
                </c:pt>
                <c:pt idx="2035">
                  <c:v>1000</c:v>
                </c:pt>
                <c:pt idx="2036">
                  <c:v>1000</c:v>
                </c:pt>
                <c:pt idx="2037">
                  <c:v>1000</c:v>
                </c:pt>
                <c:pt idx="2038">
                  <c:v>1000</c:v>
                </c:pt>
                <c:pt idx="2039">
                  <c:v>1000</c:v>
                </c:pt>
                <c:pt idx="2040">
                  <c:v>1000</c:v>
                </c:pt>
                <c:pt idx="2041">
                  <c:v>1000</c:v>
                </c:pt>
                <c:pt idx="2042">
                  <c:v>1000</c:v>
                </c:pt>
                <c:pt idx="2043">
                  <c:v>1000</c:v>
                </c:pt>
                <c:pt idx="2044">
                  <c:v>1000</c:v>
                </c:pt>
                <c:pt idx="2045">
                  <c:v>1000</c:v>
                </c:pt>
                <c:pt idx="2046">
                  <c:v>1000</c:v>
                </c:pt>
                <c:pt idx="2047">
                  <c:v>1000</c:v>
                </c:pt>
                <c:pt idx="2048">
                  <c:v>1000</c:v>
                </c:pt>
                <c:pt idx="2049">
                  <c:v>1000</c:v>
                </c:pt>
                <c:pt idx="2050">
                  <c:v>1000</c:v>
                </c:pt>
                <c:pt idx="2051">
                  <c:v>1000</c:v>
                </c:pt>
                <c:pt idx="2052">
                  <c:v>1000</c:v>
                </c:pt>
                <c:pt idx="2053">
                  <c:v>1000</c:v>
                </c:pt>
                <c:pt idx="2054">
                  <c:v>1000</c:v>
                </c:pt>
                <c:pt idx="2055">
                  <c:v>1000</c:v>
                </c:pt>
                <c:pt idx="2056">
                  <c:v>1000</c:v>
                </c:pt>
                <c:pt idx="2057">
                  <c:v>1000</c:v>
                </c:pt>
                <c:pt idx="2058">
                  <c:v>1000</c:v>
                </c:pt>
                <c:pt idx="2059">
                  <c:v>1000</c:v>
                </c:pt>
                <c:pt idx="2060">
                  <c:v>1000</c:v>
                </c:pt>
                <c:pt idx="2061">
                  <c:v>1000</c:v>
                </c:pt>
                <c:pt idx="2062">
                  <c:v>1000</c:v>
                </c:pt>
                <c:pt idx="2063">
                  <c:v>1000</c:v>
                </c:pt>
                <c:pt idx="2064">
                  <c:v>1000</c:v>
                </c:pt>
                <c:pt idx="2065">
                  <c:v>1000</c:v>
                </c:pt>
                <c:pt idx="2066">
                  <c:v>1000</c:v>
                </c:pt>
                <c:pt idx="2067">
                  <c:v>1000</c:v>
                </c:pt>
                <c:pt idx="2068">
                  <c:v>1000</c:v>
                </c:pt>
                <c:pt idx="2069">
                  <c:v>1000</c:v>
                </c:pt>
                <c:pt idx="2070">
                  <c:v>1000</c:v>
                </c:pt>
                <c:pt idx="2071">
                  <c:v>1000</c:v>
                </c:pt>
                <c:pt idx="2072">
                  <c:v>1000</c:v>
                </c:pt>
                <c:pt idx="2073">
                  <c:v>1000</c:v>
                </c:pt>
                <c:pt idx="2074">
                  <c:v>1000</c:v>
                </c:pt>
                <c:pt idx="2075">
                  <c:v>1000</c:v>
                </c:pt>
                <c:pt idx="2076">
                  <c:v>1000</c:v>
                </c:pt>
                <c:pt idx="2077">
                  <c:v>1000</c:v>
                </c:pt>
                <c:pt idx="2078">
                  <c:v>1000</c:v>
                </c:pt>
                <c:pt idx="2079">
                  <c:v>1000</c:v>
                </c:pt>
                <c:pt idx="2080">
                  <c:v>1000</c:v>
                </c:pt>
                <c:pt idx="2081">
                  <c:v>1000</c:v>
                </c:pt>
                <c:pt idx="2082">
                  <c:v>1000</c:v>
                </c:pt>
                <c:pt idx="2083">
                  <c:v>1000</c:v>
                </c:pt>
                <c:pt idx="2084">
                  <c:v>1000</c:v>
                </c:pt>
                <c:pt idx="2085">
                  <c:v>1000</c:v>
                </c:pt>
                <c:pt idx="2086">
                  <c:v>1000</c:v>
                </c:pt>
                <c:pt idx="2087">
                  <c:v>1000</c:v>
                </c:pt>
                <c:pt idx="2088">
                  <c:v>1000</c:v>
                </c:pt>
                <c:pt idx="2089">
                  <c:v>1000</c:v>
                </c:pt>
                <c:pt idx="2090">
                  <c:v>1000</c:v>
                </c:pt>
                <c:pt idx="2091">
                  <c:v>1000</c:v>
                </c:pt>
                <c:pt idx="2092">
                  <c:v>1000</c:v>
                </c:pt>
                <c:pt idx="2093">
                  <c:v>1000</c:v>
                </c:pt>
                <c:pt idx="2094">
                  <c:v>1000</c:v>
                </c:pt>
                <c:pt idx="2095">
                  <c:v>1000</c:v>
                </c:pt>
                <c:pt idx="2096">
                  <c:v>1000</c:v>
                </c:pt>
                <c:pt idx="2097">
                  <c:v>1000</c:v>
                </c:pt>
                <c:pt idx="2098">
                  <c:v>1000</c:v>
                </c:pt>
                <c:pt idx="2099">
                  <c:v>1000</c:v>
                </c:pt>
                <c:pt idx="2100">
                  <c:v>1000</c:v>
                </c:pt>
                <c:pt idx="2101">
                  <c:v>1000</c:v>
                </c:pt>
                <c:pt idx="2102">
                  <c:v>1000</c:v>
                </c:pt>
                <c:pt idx="2103">
                  <c:v>1000</c:v>
                </c:pt>
                <c:pt idx="2104">
                  <c:v>1000</c:v>
                </c:pt>
                <c:pt idx="2105">
                  <c:v>1000</c:v>
                </c:pt>
                <c:pt idx="2106">
                  <c:v>1000</c:v>
                </c:pt>
                <c:pt idx="2107">
                  <c:v>1000</c:v>
                </c:pt>
                <c:pt idx="2108">
                  <c:v>1000</c:v>
                </c:pt>
                <c:pt idx="2109">
                  <c:v>1000</c:v>
                </c:pt>
                <c:pt idx="2110">
                  <c:v>1000</c:v>
                </c:pt>
                <c:pt idx="2111">
                  <c:v>1000</c:v>
                </c:pt>
                <c:pt idx="2112">
                  <c:v>1000</c:v>
                </c:pt>
                <c:pt idx="2113">
                  <c:v>1000</c:v>
                </c:pt>
                <c:pt idx="2114">
                  <c:v>1000</c:v>
                </c:pt>
                <c:pt idx="2115">
                  <c:v>1000</c:v>
                </c:pt>
                <c:pt idx="2116">
                  <c:v>1000</c:v>
                </c:pt>
                <c:pt idx="2117">
                  <c:v>1000</c:v>
                </c:pt>
                <c:pt idx="2118">
                  <c:v>1000</c:v>
                </c:pt>
                <c:pt idx="2119">
                  <c:v>1000</c:v>
                </c:pt>
                <c:pt idx="2120">
                  <c:v>1000</c:v>
                </c:pt>
                <c:pt idx="2121">
                  <c:v>1000</c:v>
                </c:pt>
                <c:pt idx="2122">
                  <c:v>1000</c:v>
                </c:pt>
                <c:pt idx="2123">
                  <c:v>1000</c:v>
                </c:pt>
                <c:pt idx="2124">
                  <c:v>1000</c:v>
                </c:pt>
                <c:pt idx="2125">
                  <c:v>1000</c:v>
                </c:pt>
                <c:pt idx="2126">
                  <c:v>1000</c:v>
                </c:pt>
                <c:pt idx="2127">
                  <c:v>1000</c:v>
                </c:pt>
                <c:pt idx="2128">
                  <c:v>1000</c:v>
                </c:pt>
                <c:pt idx="2129">
                  <c:v>1000</c:v>
                </c:pt>
                <c:pt idx="2130">
                  <c:v>1000</c:v>
                </c:pt>
                <c:pt idx="2131">
                  <c:v>1000</c:v>
                </c:pt>
                <c:pt idx="2132">
                  <c:v>1000</c:v>
                </c:pt>
                <c:pt idx="2133">
                  <c:v>1000</c:v>
                </c:pt>
                <c:pt idx="2134">
                  <c:v>1000</c:v>
                </c:pt>
                <c:pt idx="2135">
                  <c:v>1000</c:v>
                </c:pt>
                <c:pt idx="2136">
                  <c:v>1000</c:v>
                </c:pt>
                <c:pt idx="2137">
                  <c:v>1000</c:v>
                </c:pt>
                <c:pt idx="2138">
                  <c:v>1000</c:v>
                </c:pt>
                <c:pt idx="2139">
                  <c:v>1000</c:v>
                </c:pt>
                <c:pt idx="2140">
                  <c:v>1000</c:v>
                </c:pt>
                <c:pt idx="2141">
                  <c:v>1000</c:v>
                </c:pt>
                <c:pt idx="2142">
                  <c:v>1000</c:v>
                </c:pt>
                <c:pt idx="2143">
                  <c:v>1000</c:v>
                </c:pt>
                <c:pt idx="2144">
                  <c:v>1000</c:v>
                </c:pt>
                <c:pt idx="2145">
                  <c:v>1000</c:v>
                </c:pt>
                <c:pt idx="2146">
                  <c:v>1000</c:v>
                </c:pt>
                <c:pt idx="2147">
                  <c:v>1000</c:v>
                </c:pt>
                <c:pt idx="2148">
                  <c:v>1000</c:v>
                </c:pt>
                <c:pt idx="2149">
                  <c:v>1000</c:v>
                </c:pt>
                <c:pt idx="2150">
                  <c:v>1000</c:v>
                </c:pt>
                <c:pt idx="2151">
                  <c:v>1000</c:v>
                </c:pt>
                <c:pt idx="2152">
                  <c:v>1000</c:v>
                </c:pt>
                <c:pt idx="2153">
                  <c:v>1000</c:v>
                </c:pt>
                <c:pt idx="2154">
                  <c:v>1000</c:v>
                </c:pt>
                <c:pt idx="2155">
                  <c:v>1000</c:v>
                </c:pt>
                <c:pt idx="2156">
                  <c:v>1000</c:v>
                </c:pt>
                <c:pt idx="2157">
                  <c:v>1000</c:v>
                </c:pt>
                <c:pt idx="2158">
                  <c:v>1000</c:v>
                </c:pt>
                <c:pt idx="2159">
                  <c:v>1000</c:v>
                </c:pt>
                <c:pt idx="2160">
                  <c:v>1000</c:v>
                </c:pt>
                <c:pt idx="2161">
                  <c:v>1000</c:v>
                </c:pt>
                <c:pt idx="2162">
                  <c:v>1000</c:v>
                </c:pt>
                <c:pt idx="2163">
                  <c:v>1000</c:v>
                </c:pt>
                <c:pt idx="2164">
                  <c:v>1000</c:v>
                </c:pt>
                <c:pt idx="2165">
                  <c:v>1000</c:v>
                </c:pt>
                <c:pt idx="2166">
                  <c:v>1000</c:v>
                </c:pt>
                <c:pt idx="2167">
                  <c:v>1000</c:v>
                </c:pt>
                <c:pt idx="2168">
                  <c:v>1000</c:v>
                </c:pt>
                <c:pt idx="2169">
                  <c:v>1000</c:v>
                </c:pt>
                <c:pt idx="2170">
                  <c:v>1000</c:v>
                </c:pt>
                <c:pt idx="2171">
                  <c:v>1000</c:v>
                </c:pt>
                <c:pt idx="2172">
                  <c:v>1000</c:v>
                </c:pt>
                <c:pt idx="2173">
                  <c:v>1000</c:v>
                </c:pt>
                <c:pt idx="2174">
                  <c:v>1000</c:v>
                </c:pt>
                <c:pt idx="2175">
                  <c:v>1000</c:v>
                </c:pt>
                <c:pt idx="2176">
                  <c:v>1000</c:v>
                </c:pt>
                <c:pt idx="2177">
                  <c:v>1000</c:v>
                </c:pt>
                <c:pt idx="2178">
                  <c:v>1000</c:v>
                </c:pt>
                <c:pt idx="2179">
                  <c:v>1000</c:v>
                </c:pt>
                <c:pt idx="2180">
                  <c:v>1000</c:v>
                </c:pt>
                <c:pt idx="2181">
                  <c:v>1000</c:v>
                </c:pt>
                <c:pt idx="2182">
                  <c:v>1000</c:v>
                </c:pt>
                <c:pt idx="2183">
                  <c:v>1000</c:v>
                </c:pt>
                <c:pt idx="2184">
                  <c:v>1000</c:v>
                </c:pt>
                <c:pt idx="2185">
                  <c:v>1000</c:v>
                </c:pt>
                <c:pt idx="2186">
                  <c:v>1000</c:v>
                </c:pt>
                <c:pt idx="2187">
                  <c:v>1000</c:v>
                </c:pt>
                <c:pt idx="2188">
                  <c:v>1000</c:v>
                </c:pt>
                <c:pt idx="2189">
                  <c:v>1000</c:v>
                </c:pt>
                <c:pt idx="2190">
                  <c:v>1000</c:v>
                </c:pt>
                <c:pt idx="2191">
                  <c:v>1000</c:v>
                </c:pt>
                <c:pt idx="2192">
                  <c:v>1000</c:v>
                </c:pt>
                <c:pt idx="2193">
                  <c:v>1000</c:v>
                </c:pt>
                <c:pt idx="2194">
                  <c:v>1000</c:v>
                </c:pt>
                <c:pt idx="2195">
                  <c:v>1000</c:v>
                </c:pt>
                <c:pt idx="2196">
                  <c:v>1000</c:v>
                </c:pt>
                <c:pt idx="2197">
                  <c:v>1000</c:v>
                </c:pt>
                <c:pt idx="2198">
                  <c:v>1000</c:v>
                </c:pt>
                <c:pt idx="2199">
                  <c:v>1000</c:v>
                </c:pt>
                <c:pt idx="2200">
                  <c:v>1000</c:v>
                </c:pt>
                <c:pt idx="2201">
                  <c:v>1000</c:v>
                </c:pt>
                <c:pt idx="2202">
                  <c:v>1000</c:v>
                </c:pt>
                <c:pt idx="2203">
                  <c:v>1000</c:v>
                </c:pt>
                <c:pt idx="2204">
                  <c:v>1000</c:v>
                </c:pt>
                <c:pt idx="2205">
                  <c:v>1000</c:v>
                </c:pt>
                <c:pt idx="2206">
                  <c:v>1000</c:v>
                </c:pt>
                <c:pt idx="2207">
                  <c:v>1000</c:v>
                </c:pt>
                <c:pt idx="2208">
                  <c:v>1000</c:v>
                </c:pt>
                <c:pt idx="2209">
                  <c:v>1000</c:v>
                </c:pt>
                <c:pt idx="2210">
                  <c:v>1000</c:v>
                </c:pt>
                <c:pt idx="2211">
                  <c:v>1000</c:v>
                </c:pt>
                <c:pt idx="2212">
                  <c:v>1000</c:v>
                </c:pt>
                <c:pt idx="2213">
                  <c:v>1000</c:v>
                </c:pt>
                <c:pt idx="2214">
                  <c:v>1000</c:v>
                </c:pt>
                <c:pt idx="2215">
                  <c:v>1000</c:v>
                </c:pt>
                <c:pt idx="2216">
                  <c:v>1000</c:v>
                </c:pt>
                <c:pt idx="2217">
                  <c:v>1000</c:v>
                </c:pt>
                <c:pt idx="2218">
                  <c:v>1000</c:v>
                </c:pt>
                <c:pt idx="2219">
                  <c:v>1000</c:v>
                </c:pt>
                <c:pt idx="2220">
                  <c:v>1000</c:v>
                </c:pt>
                <c:pt idx="2221">
                  <c:v>1000</c:v>
                </c:pt>
                <c:pt idx="2222">
                  <c:v>1000</c:v>
                </c:pt>
                <c:pt idx="2223">
                  <c:v>1000</c:v>
                </c:pt>
                <c:pt idx="2224">
                  <c:v>1000</c:v>
                </c:pt>
                <c:pt idx="2225">
                  <c:v>1000</c:v>
                </c:pt>
                <c:pt idx="2226">
                  <c:v>1000</c:v>
                </c:pt>
                <c:pt idx="2227">
                  <c:v>1000</c:v>
                </c:pt>
                <c:pt idx="2228">
                  <c:v>1000</c:v>
                </c:pt>
                <c:pt idx="2229">
                  <c:v>1000</c:v>
                </c:pt>
                <c:pt idx="2230">
                  <c:v>1000</c:v>
                </c:pt>
                <c:pt idx="2231">
                  <c:v>1000</c:v>
                </c:pt>
                <c:pt idx="2232">
                  <c:v>1000</c:v>
                </c:pt>
                <c:pt idx="2233">
                  <c:v>1000</c:v>
                </c:pt>
                <c:pt idx="2234">
                  <c:v>1000</c:v>
                </c:pt>
                <c:pt idx="2235">
                  <c:v>1000</c:v>
                </c:pt>
                <c:pt idx="2236">
                  <c:v>1000</c:v>
                </c:pt>
                <c:pt idx="2237">
                  <c:v>1000</c:v>
                </c:pt>
                <c:pt idx="2238">
                  <c:v>1000</c:v>
                </c:pt>
                <c:pt idx="2239">
                  <c:v>1000</c:v>
                </c:pt>
                <c:pt idx="2240">
                  <c:v>1000</c:v>
                </c:pt>
                <c:pt idx="2241">
                  <c:v>1000</c:v>
                </c:pt>
                <c:pt idx="2242">
                  <c:v>1000</c:v>
                </c:pt>
                <c:pt idx="2243">
                  <c:v>1000</c:v>
                </c:pt>
                <c:pt idx="2244">
                  <c:v>1000</c:v>
                </c:pt>
                <c:pt idx="2245">
                  <c:v>1000</c:v>
                </c:pt>
                <c:pt idx="2246">
                  <c:v>1000</c:v>
                </c:pt>
                <c:pt idx="2247">
                  <c:v>1000</c:v>
                </c:pt>
                <c:pt idx="2248">
                  <c:v>1000</c:v>
                </c:pt>
                <c:pt idx="2249">
                  <c:v>1000</c:v>
                </c:pt>
                <c:pt idx="2250">
                  <c:v>1000</c:v>
                </c:pt>
                <c:pt idx="2251">
                  <c:v>1000</c:v>
                </c:pt>
                <c:pt idx="2252">
                  <c:v>1000</c:v>
                </c:pt>
                <c:pt idx="2253">
                  <c:v>1000</c:v>
                </c:pt>
                <c:pt idx="2254">
                  <c:v>1000</c:v>
                </c:pt>
                <c:pt idx="2255">
                  <c:v>1000</c:v>
                </c:pt>
                <c:pt idx="2256">
                  <c:v>1000</c:v>
                </c:pt>
                <c:pt idx="2257">
                  <c:v>1000</c:v>
                </c:pt>
                <c:pt idx="2258">
                  <c:v>1000</c:v>
                </c:pt>
                <c:pt idx="2259">
                  <c:v>1000</c:v>
                </c:pt>
                <c:pt idx="2260">
                  <c:v>1000</c:v>
                </c:pt>
                <c:pt idx="2261">
                  <c:v>1000</c:v>
                </c:pt>
                <c:pt idx="2262">
                  <c:v>1000</c:v>
                </c:pt>
                <c:pt idx="2263">
                  <c:v>1000</c:v>
                </c:pt>
                <c:pt idx="2264">
                  <c:v>1000</c:v>
                </c:pt>
                <c:pt idx="2265">
                  <c:v>1000</c:v>
                </c:pt>
                <c:pt idx="2266">
                  <c:v>1000</c:v>
                </c:pt>
                <c:pt idx="2267">
                  <c:v>1000</c:v>
                </c:pt>
                <c:pt idx="2268">
                  <c:v>1000</c:v>
                </c:pt>
                <c:pt idx="2269">
                  <c:v>1000</c:v>
                </c:pt>
                <c:pt idx="2270">
                  <c:v>1000</c:v>
                </c:pt>
                <c:pt idx="2271">
                  <c:v>1000</c:v>
                </c:pt>
                <c:pt idx="2272">
                  <c:v>1000</c:v>
                </c:pt>
                <c:pt idx="2273">
                  <c:v>1000</c:v>
                </c:pt>
                <c:pt idx="2274">
                  <c:v>1000</c:v>
                </c:pt>
                <c:pt idx="2275">
                  <c:v>1000</c:v>
                </c:pt>
                <c:pt idx="2276">
                  <c:v>1000</c:v>
                </c:pt>
                <c:pt idx="2277">
                  <c:v>1000</c:v>
                </c:pt>
                <c:pt idx="2278">
                  <c:v>1000</c:v>
                </c:pt>
                <c:pt idx="2279">
                  <c:v>1000</c:v>
                </c:pt>
                <c:pt idx="2280">
                  <c:v>1000</c:v>
                </c:pt>
                <c:pt idx="2281">
                  <c:v>1000</c:v>
                </c:pt>
                <c:pt idx="2282">
                  <c:v>1000</c:v>
                </c:pt>
                <c:pt idx="2283">
                  <c:v>1000</c:v>
                </c:pt>
                <c:pt idx="2284">
                  <c:v>1000</c:v>
                </c:pt>
                <c:pt idx="2285">
                  <c:v>1000</c:v>
                </c:pt>
                <c:pt idx="2286">
                  <c:v>1000</c:v>
                </c:pt>
                <c:pt idx="2287">
                  <c:v>1000</c:v>
                </c:pt>
                <c:pt idx="2288">
                  <c:v>1000</c:v>
                </c:pt>
                <c:pt idx="2289">
                  <c:v>1000</c:v>
                </c:pt>
                <c:pt idx="2290">
                  <c:v>1000</c:v>
                </c:pt>
                <c:pt idx="2291">
                  <c:v>1000</c:v>
                </c:pt>
                <c:pt idx="2292">
                  <c:v>1000</c:v>
                </c:pt>
                <c:pt idx="2293">
                  <c:v>1000</c:v>
                </c:pt>
                <c:pt idx="2294">
                  <c:v>1000</c:v>
                </c:pt>
                <c:pt idx="2295">
                  <c:v>1000</c:v>
                </c:pt>
                <c:pt idx="2296">
                  <c:v>1000</c:v>
                </c:pt>
                <c:pt idx="2297">
                  <c:v>1000</c:v>
                </c:pt>
                <c:pt idx="2298">
                  <c:v>1000</c:v>
                </c:pt>
                <c:pt idx="2299">
                  <c:v>1000</c:v>
                </c:pt>
                <c:pt idx="2300">
                  <c:v>1000</c:v>
                </c:pt>
                <c:pt idx="2301">
                  <c:v>1000</c:v>
                </c:pt>
                <c:pt idx="2302">
                  <c:v>1000</c:v>
                </c:pt>
                <c:pt idx="2303">
                  <c:v>1000</c:v>
                </c:pt>
                <c:pt idx="2304">
                  <c:v>1000</c:v>
                </c:pt>
                <c:pt idx="2305">
                  <c:v>1000</c:v>
                </c:pt>
                <c:pt idx="2306">
                  <c:v>1000</c:v>
                </c:pt>
                <c:pt idx="2307">
                  <c:v>1000</c:v>
                </c:pt>
                <c:pt idx="2308">
                  <c:v>1000</c:v>
                </c:pt>
                <c:pt idx="2309">
                  <c:v>1000</c:v>
                </c:pt>
                <c:pt idx="2310">
                  <c:v>1000</c:v>
                </c:pt>
                <c:pt idx="2311">
                  <c:v>1000</c:v>
                </c:pt>
                <c:pt idx="2312">
                  <c:v>1000</c:v>
                </c:pt>
                <c:pt idx="2313">
                  <c:v>1000</c:v>
                </c:pt>
                <c:pt idx="2314">
                  <c:v>1000</c:v>
                </c:pt>
                <c:pt idx="2315">
                  <c:v>1000</c:v>
                </c:pt>
                <c:pt idx="2316">
                  <c:v>1000</c:v>
                </c:pt>
                <c:pt idx="2317">
                  <c:v>1000</c:v>
                </c:pt>
                <c:pt idx="2318">
                  <c:v>1000</c:v>
                </c:pt>
                <c:pt idx="2319">
                  <c:v>1000</c:v>
                </c:pt>
                <c:pt idx="2320">
                  <c:v>1000</c:v>
                </c:pt>
                <c:pt idx="2321">
                  <c:v>1000</c:v>
                </c:pt>
                <c:pt idx="2322">
                  <c:v>1000</c:v>
                </c:pt>
                <c:pt idx="2323">
                  <c:v>1000</c:v>
                </c:pt>
                <c:pt idx="2324">
                  <c:v>1000</c:v>
                </c:pt>
                <c:pt idx="2325">
                  <c:v>1000</c:v>
                </c:pt>
                <c:pt idx="2326">
                  <c:v>1000</c:v>
                </c:pt>
                <c:pt idx="2327">
                  <c:v>1000</c:v>
                </c:pt>
                <c:pt idx="2328">
                  <c:v>1000</c:v>
                </c:pt>
                <c:pt idx="2329">
                  <c:v>1000</c:v>
                </c:pt>
                <c:pt idx="2330">
                  <c:v>1000</c:v>
                </c:pt>
                <c:pt idx="2331">
                  <c:v>1000</c:v>
                </c:pt>
                <c:pt idx="2332">
                  <c:v>1000</c:v>
                </c:pt>
                <c:pt idx="2333">
                  <c:v>1000</c:v>
                </c:pt>
                <c:pt idx="2334">
                  <c:v>1000</c:v>
                </c:pt>
                <c:pt idx="2335">
                  <c:v>1000</c:v>
                </c:pt>
                <c:pt idx="2336">
                  <c:v>1000</c:v>
                </c:pt>
                <c:pt idx="2337">
                  <c:v>1000</c:v>
                </c:pt>
                <c:pt idx="2338">
                  <c:v>1000</c:v>
                </c:pt>
                <c:pt idx="2339">
                  <c:v>1000</c:v>
                </c:pt>
                <c:pt idx="2340">
                  <c:v>1000</c:v>
                </c:pt>
                <c:pt idx="2341">
                  <c:v>1000</c:v>
                </c:pt>
                <c:pt idx="2342">
                  <c:v>1000</c:v>
                </c:pt>
                <c:pt idx="2343">
                  <c:v>1000</c:v>
                </c:pt>
                <c:pt idx="2344">
                  <c:v>1000</c:v>
                </c:pt>
                <c:pt idx="2345">
                  <c:v>1000</c:v>
                </c:pt>
                <c:pt idx="2346">
                  <c:v>1000</c:v>
                </c:pt>
                <c:pt idx="2347">
                  <c:v>1000</c:v>
                </c:pt>
                <c:pt idx="2348">
                  <c:v>1000</c:v>
                </c:pt>
                <c:pt idx="2349">
                  <c:v>1000</c:v>
                </c:pt>
                <c:pt idx="2350">
                  <c:v>1000</c:v>
                </c:pt>
                <c:pt idx="2351">
                  <c:v>1000</c:v>
                </c:pt>
                <c:pt idx="2352">
                  <c:v>1000</c:v>
                </c:pt>
                <c:pt idx="2353">
                  <c:v>1000</c:v>
                </c:pt>
                <c:pt idx="2354">
                  <c:v>1000</c:v>
                </c:pt>
                <c:pt idx="2355">
                  <c:v>1000</c:v>
                </c:pt>
                <c:pt idx="2356">
                  <c:v>1000</c:v>
                </c:pt>
                <c:pt idx="2357">
                  <c:v>1000</c:v>
                </c:pt>
                <c:pt idx="2358">
                  <c:v>1000</c:v>
                </c:pt>
                <c:pt idx="2359">
                  <c:v>1000</c:v>
                </c:pt>
                <c:pt idx="2360">
                  <c:v>1000</c:v>
                </c:pt>
                <c:pt idx="2361">
                  <c:v>1000</c:v>
                </c:pt>
                <c:pt idx="2362">
                  <c:v>1000</c:v>
                </c:pt>
                <c:pt idx="2363">
                  <c:v>1000</c:v>
                </c:pt>
                <c:pt idx="2364">
                  <c:v>1000</c:v>
                </c:pt>
                <c:pt idx="2365">
                  <c:v>1000</c:v>
                </c:pt>
                <c:pt idx="2366">
                  <c:v>1000</c:v>
                </c:pt>
                <c:pt idx="2367">
                  <c:v>1000</c:v>
                </c:pt>
                <c:pt idx="2368">
                  <c:v>1000</c:v>
                </c:pt>
                <c:pt idx="2369">
                  <c:v>1000</c:v>
                </c:pt>
                <c:pt idx="2370">
                  <c:v>1000</c:v>
                </c:pt>
                <c:pt idx="2371">
                  <c:v>1000</c:v>
                </c:pt>
                <c:pt idx="2372">
                  <c:v>1000</c:v>
                </c:pt>
                <c:pt idx="2373">
                  <c:v>1000</c:v>
                </c:pt>
                <c:pt idx="2374">
                  <c:v>1000</c:v>
                </c:pt>
                <c:pt idx="2375">
                  <c:v>1000</c:v>
                </c:pt>
                <c:pt idx="2376">
                  <c:v>1000</c:v>
                </c:pt>
                <c:pt idx="2377">
                  <c:v>1000</c:v>
                </c:pt>
                <c:pt idx="2378">
                  <c:v>1000</c:v>
                </c:pt>
                <c:pt idx="2379">
                  <c:v>1000</c:v>
                </c:pt>
                <c:pt idx="2380">
                  <c:v>1000</c:v>
                </c:pt>
                <c:pt idx="2381">
                  <c:v>1000</c:v>
                </c:pt>
                <c:pt idx="2382">
                  <c:v>1000</c:v>
                </c:pt>
                <c:pt idx="2383">
                  <c:v>1000</c:v>
                </c:pt>
                <c:pt idx="2384">
                  <c:v>1000</c:v>
                </c:pt>
                <c:pt idx="2385">
                  <c:v>1000</c:v>
                </c:pt>
                <c:pt idx="2386">
                  <c:v>1000</c:v>
                </c:pt>
                <c:pt idx="2387">
                  <c:v>1000</c:v>
                </c:pt>
                <c:pt idx="2388">
                  <c:v>1000</c:v>
                </c:pt>
                <c:pt idx="2389">
                  <c:v>1000</c:v>
                </c:pt>
                <c:pt idx="2390">
                  <c:v>1000</c:v>
                </c:pt>
                <c:pt idx="2391">
                  <c:v>1000</c:v>
                </c:pt>
                <c:pt idx="2392">
                  <c:v>1000</c:v>
                </c:pt>
                <c:pt idx="2393">
                  <c:v>1000</c:v>
                </c:pt>
                <c:pt idx="2394">
                  <c:v>1000</c:v>
                </c:pt>
                <c:pt idx="2395">
                  <c:v>1000</c:v>
                </c:pt>
                <c:pt idx="2396">
                  <c:v>1000</c:v>
                </c:pt>
                <c:pt idx="2397">
                  <c:v>1000</c:v>
                </c:pt>
                <c:pt idx="2398">
                  <c:v>1000</c:v>
                </c:pt>
                <c:pt idx="2399">
                  <c:v>1000</c:v>
                </c:pt>
                <c:pt idx="2400">
                  <c:v>1000</c:v>
                </c:pt>
                <c:pt idx="2401">
                  <c:v>1000</c:v>
                </c:pt>
                <c:pt idx="2402">
                  <c:v>1000</c:v>
                </c:pt>
                <c:pt idx="2403">
                  <c:v>1000</c:v>
                </c:pt>
                <c:pt idx="2404">
                  <c:v>1000</c:v>
                </c:pt>
                <c:pt idx="2405">
                  <c:v>1000</c:v>
                </c:pt>
                <c:pt idx="2406">
                  <c:v>1000</c:v>
                </c:pt>
                <c:pt idx="2407">
                  <c:v>1000</c:v>
                </c:pt>
                <c:pt idx="2408">
                  <c:v>1000</c:v>
                </c:pt>
                <c:pt idx="2409">
                  <c:v>1000</c:v>
                </c:pt>
                <c:pt idx="2410">
                  <c:v>1000</c:v>
                </c:pt>
                <c:pt idx="2411">
                  <c:v>1000</c:v>
                </c:pt>
                <c:pt idx="2412">
                  <c:v>1000</c:v>
                </c:pt>
                <c:pt idx="2413">
                  <c:v>1000</c:v>
                </c:pt>
                <c:pt idx="2414">
                  <c:v>1000</c:v>
                </c:pt>
                <c:pt idx="2415">
                  <c:v>1000</c:v>
                </c:pt>
                <c:pt idx="2416">
                  <c:v>1000</c:v>
                </c:pt>
                <c:pt idx="2417">
                  <c:v>1000</c:v>
                </c:pt>
                <c:pt idx="2418">
                  <c:v>1000</c:v>
                </c:pt>
                <c:pt idx="2419">
                  <c:v>1000</c:v>
                </c:pt>
                <c:pt idx="2420">
                  <c:v>1000</c:v>
                </c:pt>
                <c:pt idx="2421">
                  <c:v>1000</c:v>
                </c:pt>
                <c:pt idx="2422">
                  <c:v>1000</c:v>
                </c:pt>
                <c:pt idx="2423">
                  <c:v>1000</c:v>
                </c:pt>
                <c:pt idx="2424">
                  <c:v>1000</c:v>
                </c:pt>
                <c:pt idx="2425">
                  <c:v>1000</c:v>
                </c:pt>
                <c:pt idx="2426">
                  <c:v>1000</c:v>
                </c:pt>
                <c:pt idx="2427">
                  <c:v>1000</c:v>
                </c:pt>
                <c:pt idx="2428">
                  <c:v>1000</c:v>
                </c:pt>
                <c:pt idx="2429">
                  <c:v>1000</c:v>
                </c:pt>
                <c:pt idx="2430">
                  <c:v>1000</c:v>
                </c:pt>
                <c:pt idx="2431">
                  <c:v>1000</c:v>
                </c:pt>
                <c:pt idx="2432">
                  <c:v>1000</c:v>
                </c:pt>
                <c:pt idx="2433">
                  <c:v>1000</c:v>
                </c:pt>
                <c:pt idx="2434">
                  <c:v>1000</c:v>
                </c:pt>
                <c:pt idx="2435">
                  <c:v>1000</c:v>
                </c:pt>
                <c:pt idx="2436">
                  <c:v>1000</c:v>
                </c:pt>
                <c:pt idx="2437">
                  <c:v>1000</c:v>
                </c:pt>
                <c:pt idx="2438">
                  <c:v>1000</c:v>
                </c:pt>
                <c:pt idx="2439">
                  <c:v>1000</c:v>
                </c:pt>
                <c:pt idx="2440">
                  <c:v>1000</c:v>
                </c:pt>
                <c:pt idx="2441">
                  <c:v>1000</c:v>
                </c:pt>
                <c:pt idx="2442">
                  <c:v>1000</c:v>
                </c:pt>
                <c:pt idx="2443">
                  <c:v>1000</c:v>
                </c:pt>
                <c:pt idx="2444">
                  <c:v>1000</c:v>
                </c:pt>
                <c:pt idx="2445">
                  <c:v>1000</c:v>
                </c:pt>
                <c:pt idx="2446">
                  <c:v>1000</c:v>
                </c:pt>
                <c:pt idx="2447">
                  <c:v>1000</c:v>
                </c:pt>
                <c:pt idx="2448">
                  <c:v>1000</c:v>
                </c:pt>
                <c:pt idx="2449">
                  <c:v>1000</c:v>
                </c:pt>
                <c:pt idx="2450">
                  <c:v>1000</c:v>
                </c:pt>
                <c:pt idx="2451">
                  <c:v>1000</c:v>
                </c:pt>
                <c:pt idx="2452">
                  <c:v>1000</c:v>
                </c:pt>
                <c:pt idx="2453">
                  <c:v>1000</c:v>
                </c:pt>
                <c:pt idx="2454">
                  <c:v>1000</c:v>
                </c:pt>
                <c:pt idx="2455">
                  <c:v>1000</c:v>
                </c:pt>
                <c:pt idx="2456">
                  <c:v>1000</c:v>
                </c:pt>
                <c:pt idx="2457">
                  <c:v>1000</c:v>
                </c:pt>
                <c:pt idx="2458">
                  <c:v>1000</c:v>
                </c:pt>
                <c:pt idx="2459">
                  <c:v>1000</c:v>
                </c:pt>
                <c:pt idx="2460">
                  <c:v>1000</c:v>
                </c:pt>
                <c:pt idx="2461">
                  <c:v>1000</c:v>
                </c:pt>
                <c:pt idx="2462">
                  <c:v>1000</c:v>
                </c:pt>
                <c:pt idx="2463">
                  <c:v>1000</c:v>
                </c:pt>
                <c:pt idx="2464">
                  <c:v>1000</c:v>
                </c:pt>
                <c:pt idx="2465">
                  <c:v>1000</c:v>
                </c:pt>
                <c:pt idx="2466">
                  <c:v>1000</c:v>
                </c:pt>
                <c:pt idx="2467">
                  <c:v>1000</c:v>
                </c:pt>
                <c:pt idx="2468">
                  <c:v>1000</c:v>
                </c:pt>
                <c:pt idx="2469">
                  <c:v>1000</c:v>
                </c:pt>
                <c:pt idx="2470">
                  <c:v>1000</c:v>
                </c:pt>
                <c:pt idx="2471">
                  <c:v>1000</c:v>
                </c:pt>
                <c:pt idx="2472">
                  <c:v>1000</c:v>
                </c:pt>
                <c:pt idx="2473">
                  <c:v>1000</c:v>
                </c:pt>
                <c:pt idx="2474">
                  <c:v>1000</c:v>
                </c:pt>
                <c:pt idx="2475">
                  <c:v>1000</c:v>
                </c:pt>
                <c:pt idx="2476">
                  <c:v>1000</c:v>
                </c:pt>
                <c:pt idx="2477">
                  <c:v>1000</c:v>
                </c:pt>
                <c:pt idx="2478">
                  <c:v>1000</c:v>
                </c:pt>
                <c:pt idx="2479">
                  <c:v>1000</c:v>
                </c:pt>
                <c:pt idx="2480">
                  <c:v>1000</c:v>
                </c:pt>
                <c:pt idx="2481">
                  <c:v>1000</c:v>
                </c:pt>
                <c:pt idx="2482">
                  <c:v>1000</c:v>
                </c:pt>
                <c:pt idx="2483">
                  <c:v>1000</c:v>
                </c:pt>
                <c:pt idx="2484">
                  <c:v>1000</c:v>
                </c:pt>
                <c:pt idx="2485">
                  <c:v>1000</c:v>
                </c:pt>
                <c:pt idx="2486">
                  <c:v>1000</c:v>
                </c:pt>
                <c:pt idx="2487">
                  <c:v>1000</c:v>
                </c:pt>
                <c:pt idx="2488">
                  <c:v>1000</c:v>
                </c:pt>
                <c:pt idx="2489">
                  <c:v>1000</c:v>
                </c:pt>
                <c:pt idx="2490">
                  <c:v>1000</c:v>
                </c:pt>
                <c:pt idx="2491">
                  <c:v>1000</c:v>
                </c:pt>
                <c:pt idx="2492">
                  <c:v>1000</c:v>
                </c:pt>
                <c:pt idx="2493">
                  <c:v>1000</c:v>
                </c:pt>
                <c:pt idx="2494">
                  <c:v>1000</c:v>
                </c:pt>
                <c:pt idx="2495">
                  <c:v>1000</c:v>
                </c:pt>
                <c:pt idx="2496">
                  <c:v>1000</c:v>
                </c:pt>
                <c:pt idx="2497">
                  <c:v>1000</c:v>
                </c:pt>
                <c:pt idx="2498">
                  <c:v>1000</c:v>
                </c:pt>
                <c:pt idx="2499">
                  <c:v>1000</c:v>
                </c:pt>
                <c:pt idx="2500">
                  <c:v>1000</c:v>
                </c:pt>
                <c:pt idx="2501">
                  <c:v>1000</c:v>
                </c:pt>
                <c:pt idx="2502">
                  <c:v>1000</c:v>
                </c:pt>
                <c:pt idx="2503">
                  <c:v>1000</c:v>
                </c:pt>
                <c:pt idx="2504">
                  <c:v>1000</c:v>
                </c:pt>
                <c:pt idx="2505">
                  <c:v>1000</c:v>
                </c:pt>
                <c:pt idx="2506">
                  <c:v>1000</c:v>
                </c:pt>
                <c:pt idx="2507">
                  <c:v>1000</c:v>
                </c:pt>
                <c:pt idx="2508">
                  <c:v>1000</c:v>
                </c:pt>
                <c:pt idx="2509">
                  <c:v>1000</c:v>
                </c:pt>
                <c:pt idx="2510">
                  <c:v>1000</c:v>
                </c:pt>
                <c:pt idx="2511">
                  <c:v>1000</c:v>
                </c:pt>
                <c:pt idx="2512">
                  <c:v>1000</c:v>
                </c:pt>
                <c:pt idx="2513">
                  <c:v>1000</c:v>
                </c:pt>
                <c:pt idx="2514">
                  <c:v>1000</c:v>
                </c:pt>
                <c:pt idx="2515">
                  <c:v>1000</c:v>
                </c:pt>
                <c:pt idx="2516">
                  <c:v>1000</c:v>
                </c:pt>
                <c:pt idx="2517">
                  <c:v>1000</c:v>
                </c:pt>
                <c:pt idx="2518">
                  <c:v>1000</c:v>
                </c:pt>
                <c:pt idx="2519">
                  <c:v>1000</c:v>
                </c:pt>
                <c:pt idx="2520">
                  <c:v>1000</c:v>
                </c:pt>
                <c:pt idx="2521">
                  <c:v>1000</c:v>
                </c:pt>
                <c:pt idx="2522">
                  <c:v>1000</c:v>
                </c:pt>
                <c:pt idx="2523">
                  <c:v>1000</c:v>
                </c:pt>
                <c:pt idx="2524">
                  <c:v>1000</c:v>
                </c:pt>
                <c:pt idx="2525">
                  <c:v>1000</c:v>
                </c:pt>
                <c:pt idx="2526">
                  <c:v>1000</c:v>
                </c:pt>
                <c:pt idx="2527">
                  <c:v>1000</c:v>
                </c:pt>
                <c:pt idx="2528">
                  <c:v>1000</c:v>
                </c:pt>
                <c:pt idx="2529">
                  <c:v>1000</c:v>
                </c:pt>
                <c:pt idx="2530">
                  <c:v>1000</c:v>
                </c:pt>
                <c:pt idx="2531">
                  <c:v>1000</c:v>
                </c:pt>
                <c:pt idx="2532">
                  <c:v>1000</c:v>
                </c:pt>
                <c:pt idx="2533">
                  <c:v>1000</c:v>
                </c:pt>
                <c:pt idx="2534">
                  <c:v>1000</c:v>
                </c:pt>
                <c:pt idx="2535">
                  <c:v>1000</c:v>
                </c:pt>
                <c:pt idx="2536">
                  <c:v>1000</c:v>
                </c:pt>
                <c:pt idx="2537">
                  <c:v>1000</c:v>
                </c:pt>
                <c:pt idx="2538">
                  <c:v>1000</c:v>
                </c:pt>
                <c:pt idx="2539">
                  <c:v>1000</c:v>
                </c:pt>
                <c:pt idx="2540">
                  <c:v>1000</c:v>
                </c:pt>
                <c:pt idx="2541">
                  <c:v>1000</c:v>
                </c:pt>
                <c:pt idx="2542">
                  <c:v>1000</c:v>
                </c:pt>
                <c:pt idx="2543">
                  <c:v>1000</c:v>
                </c:pt>
                <c:pt idx="2544">
                  <c:v>1000</c:v>
                </c:pt>
                <c:pt idx="2545">
                  <c:v>1000</c:v>
                </c:pt>
                <c:pt idx="2546">
                  <c:v>1000</c:v>
                </c:pt>
                <c:pt idx="2547">
                  <c:v>1000</c:v>
                </c:pt>
                <c:pt idx="2548">
                  <c:v>1000</c:v>
                </c:pt>
                <c:pt idx="2549">
                  <c:v>1000</c:v>
                </c:pt>
                <c:pt idx="2550">
                  <c:v>1000</c:v>
                </c:pt>
                <c:pt idx="2551">
                  <c:v>1000</c:v>
                </c:pt>
                <c:pt idx="2552">
                  <c:v>1000</c:v>
                </c:pt>
                <c:pt idx="2553">
                  <c:v>1000</c:v>
                </c:pt>
                <c:pt idx="2554">
                  <c:v>1000</c:v>
                </c:pt>
                <c:pt idx="2555">
                  <c:v>1000</c:v>
                </c:pt>
                <c:pt idx="2556">
                  <c:v>1000</c:v>
                </c:pt>
                <c:pt idx="2557">
                  <c:v>1000</c:v>
                </c:pt>
                <c:pt idx="2558">
                  <c:v>1000</c:v>
                </c:pt>
                <c:pt idx="2559">
                  <c:v>1000</c:v>
                </c:pt>
                <c:pt idx="2560">
                  <c:v>1000</c:v>
                </c:pt>
                <c:pt idx="2561">
                  <c:v>1000</c:v>
                </c:pt>
                <c:pt idx="2562">
                  <c:v>1000</c:v>
                </c:pt>
                <c:pt idx="2563">
                  <c:v>1000</c:v>
                </c:pt>
                <c:pt idx="2564">
                  <c:v>1000</c:v>
                </c:pt>
                <c:pt idx="2565">
                  <c:v>1000</c:v>
                </c:pt>
                <c:pt idx="2566">
                  <c:v>1000</c:v>
                </c:pt>
                <c:pt idx="2567">
                  <c:v>1000</c:v>
                </c:pt>
                <c:pt idx="2568">
                  <c:v>1000</c:v>
                </c:pt>
                <c:pt idx="2569">
                  <c:v>1000</c:v>
                </c:pt>
                <c:pt idx="2570">
                  <c:v>1000</c:v>
                </c:pt>
                <c:pt idx="2571">
                  <c:v>1000</c:v>
                </c:pt>
                <c:pt idx="2572">
                  <c:v>1000</c:v>
                </c:pt>
                <c:pt idx="2573">
                  <c:v>1000</c:v>
                </c:pt>
                <c:pt idx="2574">
                  <c:v>1000</c:v>
                </c:pt>
                <c:pt idx="2575">
                  <c:v>1000</c:v>
                </c:pt>
                <c:pt idx="2576">
                  <c:v>1000</c:v>
                </c:pt>
                <c:pt idx="2577">
                  <c:v>1000</c:v>
                </c:pt>
                <c:pt idx="2578">
                  <c:v>1000</c:v>
                </c:pt>
                <c:pt idx="2579">
                  <c:v>1000</c:v>
                </c:pt>
                <c:pt idx="2580">
                  <c:v>1000</c:v>
                </c:pt>
                <c:pt idx="2581">
                  <c:v>1000</c:v>
                </c:pt>
                <c:pt idx="2582">
                  <c:v>1000</c:v>
                </c:pt>
                <c:pt idx="2583">
                  <c:v>1000</c:v>
                </c:pt>
                <c:pt idx="2584">
                  <c:v>1000</c:v>
                </c:pt>
                <c:pt idx="2585">
                  <c:v>1000</c:v>
                </c:pt>
                <c:pt idx="2586">
                  <c:v>1000</c:v>
                </c:pt>
                <c:pt idx="2587">
                  <c:v>1000</c:v>
                </c:pt>
                <c:pt idx="2588">
                  <c:v>1000</c:v>
                </c:pt>
                <c:pt idx="2589">
                  <c:v>1000</c:v>
                </c:pt>
                <c:pt idx="2590">
                  <c:v>1000</c:v>
                </c:pt>
                <c:pt idx="2591">
                  <c:v>1000</c:v>
                </c:pt>
                <c:pt idx="2592">
                  <c:v>1000</c:v>
                </c:pt>
                <c:pt idx="2593">
                  <c:v>1000</c:v>
                </c:pt>
                <c:pt idx="2594">
                  <c:v>1000</c:v>
                </c:pt>
                <c:pt idx="2595">
                  <c:v>1000</c:v>
                </c:pt>
                <c:pt idx="2596">
                  <c:v>1000</c:v>
                </c:pt>
                <c:pt idx="2597">
                  <c:v>1000</c:v>
                </c:pt>
                <c:pt idx="2598">
                  <c:v>1000</c:v>
                </c:pt>
                <c:pt idx="2599">
                  <c:v>1000</c:v>
                </c:pt>
                <c:pt idx="2600">
                  <c:v>1000</c:v>
                </c:pt>
                <c:pt idx="2601">
                  <c:v>1000</c:v>
                </c:pt>
                <c:pt idx="2602">
                  <c:v>1000</c:v>
                </c:pt>
                <c:pt idx="2603">
                  <c:v>1000</c:v>
                </c:pt>
                <c:pt idx="2604">
                  <c:v>1000</c:v>
                </c:pt>
                <c:pt idx="2605">
                  <c:v>1000</c:v>
                </c:pt>
                <c:pt idx="2606">
                  <c:v>1000</c:v>
                </c:pt>
                <c:pt idx="2607">
                  <c:v>1000</c:v>
                </c:pt>
                <c:pt idx="2608">
                  <c:v>1000</c:v>
                </c:pt>
                <c:pt idx="2609">
                  <c:v>1000</c:v>
                </c:pt>
                <c:pt idx="2610">
                  <c:v>1000</c:v>
                </c:pt>
                <c:pt idx="2611">
                  <c:v>1000</c:v>
                </c:pt>
                <c:pt idx="2612">
                  <c:v>1000</c:v>
                </c:pt>
                <c:pt idx="2613">
                  <c:v>1000</c:v>
                </c:pt>
                <c:pt idx="2614">
                  <c:v>1000</c:v>
                </c:pt>
                <c:pt idx="2615">
                  <c:v>1000</c:v>
                </c:pt>
                <c:pt idx="2616">
                  <c:v>1000</c:v>
                </c:pt>
                <c:pt idx="2617">
                  <c:v>1000</c:v>
                </c:pt>
                <c:pt idx="2618">
                  <c:v>1000</c:v>
                </c:pt>
                <c:pt idx="2619">
                  <c:v>1000</c:v>
                </c:pt>
                <c:pt idx="2620">
                  <c:v>1000</c:v>
                </c:pt>
                <c:pt idx="2621">
                  <c:v>1000</c:v>
                </c:pt>
                <c:pt idx="2622">
                  <c:v>1000</c:v>
                </c:pt>
                <c:pt idx="2623">
                  <c:v>1000</c:v>
                </c:pt>
                <c:pt idx="2624">
                  <c:v>1000</c:v>
                </c:pt>
                <c:pt idx="2625">
                  <c:v>1000</c:v>
                </c:pt>
                <c:pt idx="2626">
                  <c:v>1000</c:v>
                </c:pt>
                <c:pt idx="2627">
                  <c:v>1000</c:v>
                </c:pt>
                <c:pt idx="2628">
                  <c:v>1000</c:v>
                </c:pt>
                <c:pt idx="2629">
                  <c:v>1000</c:v>
                </c:pt>
                <c:pt idx="2630">
                  <c:v>1000</c:v>
                </c:pt>
                <c:pt idx="2631">
                  <c:v>1000</c:v>
                </c:pt>
                <c:pt idx="2632">
                  <c:v>1000</c:v>
                </c:pt>
                <c:pt idx="2633">
                  <c:v>1000</c:v>
                </c:pt>
                <c:pt idx="2634">
                  <c:v>1000</c:v>
                </c:pt>
                <c:pt idx="2635">
                  <c:v>1000</c:v>
                </c:pt>
                <c:pt idx="2636">
                  <c:v>1000</c:v>
                </c:pt>
                <c:pt idx="2637">
                  <c:v>1000</c:v>
                </c:pt>
                <c:pt idx="2638">
                  <c:v>1000</c:v>
                </c:pt>
                <c:pt idx="2639">
                  <c:v>1000</c:v>
                </c:pt>
                <c:pt idx="2640">
                  <c:v>1000</c:v>
                </c:pt>
                <c:pt idx="2641">
                  <c:v>1000</c:v>
                </c:pt>
                <c:pt idx="2642">
                  <c:v>1000</c:v>
                </c:pt>
                <c:pt idx="2643">
                  <c:v>1000</c:v>
                </c:pt>
                <c:pt idx="2644">
                  <c:v>1000</c:v>
                </c:pt>
                <c:pt idx="2645">
                  <c:v>1000</c:v>
                </c:pt>
                <c:pt idx="2646">
                  <c:v>1000</c:v>
                </c:pt>
                <c:pt idx="2647">
                  <c:v>1000</c:v>
                </c:pt>
                <c:pt idx="2648">
                  <c:v>1000</c:v>
                </c:pt>
                <c:pt idx="2649">
                  <c:v>1000</c:v>
                </c:pt>
                <c:pt idx="2650">
                  <c:v>1000</c:v>
                </c:pt>
                <c:pt idx="2651">
                  <c:v>1000</c:v>
                </c:pt>
                <c:pt idx="2652">
                  <c:v>1000</c:v>
                </c:pt>
                <c:pt idx="2653">
                  <c:v>1000</c:v>
                </c:pt>
                <c:pt idx="2654">
                  <c:v>1000</c:v>
                </c:pt>
                <c:pt idx="2655">
                  <c:v>1000</c:v>
                </c:pt>
                <c:pt idx="2656">
                  <c:v>1000</c:v>
                </c:pt>
                <c:pt idx="2657">
                  <c:v>1000</c:v>
                </c:pt>
                <c:pt idx="2658">
                  <c:v>1000</c:v>
                </c:pt>
                <c:pt idx="2659">
                  <c:v>1000</c:v>
                </c:pt>
                <c:pt idx="2660">
                  <c:v>1000</c:v>
                </c:pt>
                <c:pt idx="2661">
                  <c:v>1000</c:v>
                </c:pt>
                <c:pt idx="2662">
                  <c:v>1000</c:v>
                </c:pt>
                <c:pt idx="2663">
                  <c:v>1000</c:v>
                </c:pt>
                <c:pt idx="2664">
                  <c:v>1000</c:v>
                </c:pt>
                <c:pt idx="2665">
                  <c:v>1000</c:v>
                </c:pt>
                <c:pt idx="2666">
                  <c:v>1000</c:v>
                </c:pt>
                <c:pt idx="2667">
                  <c:v>1000</c:v>
                </c:pt>
                <c:pt idx="2668">
                  <c:v>1000</c:v>
                </c:pt>
                <c:pt idx="2669">
                  <c:v>1000</c:v>
                </c:pt>
                <c:pt idx="2670">
                  <c:v>1000</c:v>
                </c:pt>
                <c:pt idx="2671">
                  <c:v>1000</c:v>
                </c:pt>
                <c:pt idx="2672">
                  <c:v>1000</c:v>
                </c:pt>
                <c:pt idx="2673">
                  <c:v>1000</c:v>
                </c:pt>
                <c:pt idx="2674">
                  <c:v>1000</c:v>
                </c:pt>
                <c:pt idx="2675">
                  <c:v>1000</c:v>
                </c:pt>
                <c:pt idx="2676">
                  <c:v>1000</c:v>
                </c:pt>
                <c:pt idx="2677">
                  <c:v>1000</c:v>
                </c:pt>
                <c:pt idx="2678">
                  <c:v>1000</c:v>
                </c:pt>
                <c:pt idx="2679">
                  <c:v>1000</c:v>
                </c:pt>
                <c:pt idx="2680">
                  <c:v>1000</c:v>
                </c:pt>
                <c:pt idx="2681">
                  <c:v>1000</c:v>
                </c:pt>
                <c:pt idx="2682">
                  <c:v>1000</c:v>
                </c:pt>
                <c:pt idx="2683">
                  <c:v>1000</c:v>
                </c:pt>
                <c:pt idx="2684">
                  <c:v>1000</c:v>
                </c:pt>
                <c:pt idx="2685">
                  <c:v>1000</c:v>
                </c:pt>
                <c:pt idx="2686">
                  <c:v>1000</c:v>
                </c:pt>
                <c:pt idx="2687">
                  <c:v>1000</c:v>
                </c:pt>
                <c:pt idx="2688">
                  <c:v>1000</c:v>
                </c:pt>
                <c:pt idx="2689">
                  <c:v>1000</c:v>
                </c:pt>
                <c:pt idx="2690">
                  <c:v>1000</c:v>
                </c:pt>
                <c:pt idx="2691">
                  <c:v>1000</c:v>
                </c:pt>
                <c:pt idx="2692">
                  <c:v>1000</c:v>
                </c:pt>
                <c:pt idx="2693">
                  <c:v>1000</c:v>
                </c:pt>
                <c:pt idx="2694">
                  <c:v>1000</c:v>
                </c:pt>
                <c:pt idx="2695">
                  <c:v>1000</c:v>
                </c:pt>
                <c:pt idx="2696">
                  <c:v>1000</c:v>
                </c:pt>
                <c:pt idx="2697">
                  <c:v>1000</c:v>
                </c:pt>
                <c:pt idx="2698">
                  <c:v>1000</c:v>
                </c:pt>
                <c:pt idx="2699">
                  <c:v>1000</c:v>
                </c:pt>
                <c:pt idx="2700">
                  <c:v>1000</c:v>
                </c:pt>
                <c:pt idx="2701">
                  <c:v>1000</c:v>
                </c:pt>
                <c:pt idx="2702">
                  <c:v>1000</c:v>
                </c:pt>
                <c:pt idx="2703">
                  <c:v>1000</c:v>
                </c:pt>
                <c:pt idx="2704">
                  <c:v>1000</c:v>
                </c:pt>
                <c:pt idx="2705">
                  <c:v>1000</c:v>
                </c:pt>
                <c:pt idx="2706">
                  <c:v>1000</c:v>
                </c:pt>
                <c:pt idx="2707">
                  <c:v>1000</c:v>
                </c:pt>
                <c:pt idx="2708">
                  <c:v>1000</c:v>
                </c:pt>
                <c:pt idx="2709">
                  <c:v>1000</c:v>
                </c:pt>
                <c:pt idx="2710">
                  <c:v>1000</c:v>
                </c:pt>
                <c:pt idx="2711">
                  <c:v>1000</c:v>
                </c:pt>
                <c:pt idx="2712">
                  <c:v>1000</c:v>
                </c:pt>
                <c:pt idx="2713">
                  <c:v>1000</c:v>
                </c:pt>
                <c:pt idx="2714">
                  <c:v>1000</c:v>
                </c:pt>
                <c:pt idx="2715">
                  <c:v>1000</c:v>
                </c:pt>
                <c:pt idx="2716">
                  <c:v>1000</c:v>
                </c:pt>
                <c:pt idx="2717">
                  <c:v>1000</c:v>
                </c:pt>
                <c:pt idx="2718">
                  <c:v>1000</c:v>
                </c:pt>
                <c:pt idx="2719">
                  <c:v>1000</c:v>
                </c:pt>
                <c:pt idx="2720">
                  <c:v>1000</c:v>
                </c:pt>
                <c:pt idx="2721">
                  <c:v>1000</c:v>
                </c:pt>
                <c:pt idx="2722">
                  <c:v>1000</c:v>
                </c:pt>
                <c:pt idx="2723">
                  <c:v>1000</c:v>
                </c:pt>
                <c:pt idx="2724">
                  <c:v>1000</c:v>
                </c:pt>
                <c:pt idx="2725">
                  <c:v>1000</c:v>
                </c:pt>
                <c:pt idx="2726">
                  <c:v>1000</c:v>
                </c:pt>
                <c:pt idx="2727">
                  <c:v>1000</c:v>
                </c:pt>
                <c:pt idx="2728">
                  <c:v>1000</c:v>
                </c:pt>
                <c:pt idx="2729">
                  <c:v>1000</c:v>
                </c:pt>
                <c:pt idx="2730">
                  <c:v>1000</c:v>
                </c:pt>
                <c:pt idx="2731">
                  <c:v>1000</c:v>
                </c:pt>
                <c:pt idx="2732">
                  <c:v>1000</c:v>
                </c:pt>
                <c:pt idx="2733">
                  <c:v>1000</c:v>
                </c:pt>
                <c:pt idx="2734">
                  <c:v>1000</c:v>
                </c:pt>
                <c:pt idx="2735">
                  <c:v>1000</c:v>
                </c:pt>
                <c:pt idx="2736">
                  <c:v>1000</c:v>
                </c:pt>
                <c:pt idx="2737">
                  <c:v>1000</c:v>
                </c:pt>
                <c:pt idx="2738">
                  <c:v>1000</c:v>
                </c:pt>
                <c:pt idx="2739">
                  <c:v>1000</c:v>
                </c:pt>
                <c:pt idx="2740">
                  <c:v>1000</c:v>
                </c:pt>
                <c:pt idx="2741">
                  <c:v>1000</c:v>
                </c:pt>
                <c:pt idx="2742">
                  <c:v>1000</c:v>
                </c:pt>
                <c:pt idx="2743">
                  <c:v>1000</c:v>
                </c:pt>
                <c:pt idx="2744">
                  <c:v>1000</c:v>
                </c:pt>
                <c:pt idx="2745">
                  <c:v>1000</c:v>
                </c:pt>
                <c:pt idx="2746">
                  <c:v>1000</c:v>
                </c:pt>
                <c:pt idx="2747">
                  <c:v>1000</c:v>
                </c:pt>
                <c:pt idx="2748">
                  <c:v>1000</c:v>
                </c:pt>
                <c:pt idx="2749">
                  <c:v>1000</c:v>
                </c:pt>
                <c:pt idx="2750">
                  <c:v>1000</c:v>
                </c:pt>
                <c:pt idx="2751">
                  <c:v>1000</c:v>
                </c:pt>
                <c:pt idx="2752">
                  <c:v>1000</c:v>
                </c:pt>
                <c:pt idx="2753">
                  <c:v>1000</c:v>
                </c:pt>
                <c:pt idx="2754">
                  <c:v>1000</c:v>
                </c:pt>
                <c:pt idx="2755">
                  <c:v>1000</c:v>
                </c:pt>
                <c:pt idx="2756">
                  <c:v>1000</c:v>
                </c:pt>
                <c:pt idx="2757">
                  <c:v>1000</c:v>
                </c:pt>
                <c:pt idx="2758">
                  <c:v>1000</c:v>
                </c:pt>
                <c:pt idx="2759">
                  <c:v>1000</c:v>
                </c:pt>
                <c:pt idx="2760">
                  <c:v>1000</c:v>
                </c:pt>
                <c:pt idx="2761">
                  <c:v>1000</c:v>
                </c:pt>
                <c:pt idx="2762">
                  <c:v>1000</c:v>
                </c:pt>
                <c:pt idx="2763">
                  <c:v>1000</c:v>
                </c:pt>
                <c:pt idx="2764">
                  <c:v>1000</c:v>
                </c:pt>
                <c:pt idx="2765">
                  <c:v>1000</c:v>
                </c:pt>
                <c:pt idx="2766">
                  <c:v>1000</c:v>
                </c:pt>
                <c:pt idx="2767">
                  <c:v>1000</c:v>
                </c:pt>
                <c:pt idx="2768">
                  <c:v>1000</c:v>
                </c:pt>
                <c:pt idx="2769">
                  <c:v>1000</c:v>
                </c:pt>
                <c:pt idx="2770">
                  <c:v>1000</c:v>
                </c:pt>
                <c:pt idx="2771">
                  <c:v>1000</c:v>
                </c:pt>
                <c:pt idx="2772">
                  <c:v>1000</c:v>
                </c:pt>
                <c:pt idx="2773">
                  <c:v>1000</c:v>
                </c:pt>
                <c:pt idx="2774">
                  <c:v>1000</c:v>
                </c:pt>
                <c:pt idx="2775">
                  <c:v>1000</c:v>
                </c:pt>
                <c:pt idx="2776">
                  <c:v>1000</c:v>
                </c:pt>
                <c:pt idx="2777">
                  <c:v>1000</c:v>
                </c:pt>
                <c:pt idx="2778">
                  <c:v>1000</c:v>
                </c:pt>
                <c:pt idx="2779">
                  <c:v>1000</c:v>
                </c:pt>
                <c:pt idx="2780">
                  <c:v>1000</c:v>
                </c:pt>
                <c:pt idx="2781">
                  <c:v>1000</c:v>
                </c:pt>
                <c:pt idx="2782">
                  <c:v>1000</c:v>
                </c:pt>
                <c:pt idx="2783">
                  <c:v>1000</c:v>
                </c:pt>
                <c:pt idx="2784">
                  <c:v>1000</c:v>
                </c:pt>
                <c:pt idx="2785">
                  <c:v>1000</c:v>
                </c:pt>
                <c:pt idx="2786">
                  <c:v>1000</c:v>
                </c:pt>
                <c:pt idx="2787">
                  <c:v>1000</c:v>
                </c:pt>
                <c:pt idx="2788">
                  <c:v>1000</c:v>
                </c:pt>
                <c:pt idx="2789">
                  <c:v>1000</c:v>
                </c:pt>
                <c:pt idx="2790">
                  <c:v>1000</c:v>
                </c:pt>
                <c:pt idx="2791">
                  <c:v>1000</c:v>
                </c:pt>
                <c:pt idx="2792">
                  <c:v>1000</c:v>
                </c:pt>
                <c:pt idx="2793">
                  <c:v>1000</c:v>
                </c:pt>
                <c:pt idx="2794">
                  <c:v>1000</c:v>
                </c:pt>
                <c:pt idx="2795">
                  <c:v>1000</c:v>
                </c:pt>
                <c:pt idx="2796">
                  <c:v>1000</c:v>
                </c:pt>
                <c:pt idx="2797">
                  <c:v>1000</c:v>
                </c:pt>
                <c:pt idx="2798">
                  <c:v>1000</c:v>
                </c:pt>
                <c:pt idx="2799">
                  <c:v>1000</c:v>
                </c:pt>
                <c:pt idx="2800">
                  <c:v>1000</c:v>
                </c:pt>
                <c:pt idx="2801">
                  <c:v>1000</c:v>
                </c:pt>
                <c:pt idx="2802">
                  <c:v>1000</c:v>
                </c:pt>
                <c:pt idx="2803">
                  <c:v>1000</c:v>
                </c:pt>
                <c:pt idx="2804">
                  <c:v>1000</c:v>
                </c:pt>
                <c:pt idx="2805">
                  <c:v>1000</c:v>
                </c:pt>
                <c:pt idx="2806">
                  <c:v>1000</c:v>
                </c:pt>
                <c:pt idx="2807">
                  <c:v>1000</c:v>
                </c:pt>
                <c:pt idx="2808">
                  <c:v>1000</c:v>
                </c:pt>
                <c:pt idx="2809">
                  <c:v>1000</c:v>
                </c:pt>
                <c:pt idx="2810">
                  <c:v>1000</c:v>
                </c:pt>
                <c:pt idx="2811">
                  <c:v>1000</c:v>
                </c:pt>
                <c:pt idx="2812">
                  <c:v>1000</c:v>
                </c:pt>
                <c:pt idx="2813">
                  <c:v>1000</c:v>
                </c:pt>
                <c:pt idx="2814">
                  <c:v>1000</c:v>
                </c:pt>
                <c:pt idx="2815">
                  <c:v>1000</c:v>
                </c:pt>
                <c:pt idx="2816">
                  <c:v>1000</c:v>
                </c:pt>
                <c:pt idx="2817">
                  <c:v>1000</c:v>
                </c:pt>
                <c:pt idx="2818">
                  <c:v>1000</c:v>
                </c:pt>
                <c:pt idx="2819">
                  <c:v>1000</c:v>
                </c:pt>
                <c:pt idx="2820">
                  <c:v>1000</c:v>
                </c:pt>
                <c:pt idx="2821">
                  <c:v>1000</c:v>
                </c:pt>
                <c:pt idx="2822">
                  <c:v>1000</c:v>
                </c:pt>
                <c:pt idx="2823">
                  <c:v>1000</c:v>
                </c:pt>
                <c:pt idx="2824">
                  <c:v>1000</c:v>
                </c:pt>
                <c:pt idx="2825">
                  <c:v>1000</c:v>
                </c:pt>
                <c:pt idx="2826">
                  <c:v>1000</c:v>
                </c:pt>
                <c:pt idx="2827">
                  <c:v>1000</c:v>
                </c:pt>
                <c:pt idx="2828">
                  <c:v>1000</c:v>
                </c:pt>
                <c:pt idx="2829">
                  <c:v>1000</c:v>
                </c:pt>
                <c:pt idx="2830">
                  <c:v>1000</c:v>
                </c:pt>
                <c:pt idx="2831">
                  <c:v>1000</c:v>
                </c:pt>
                <c:pt idx="2832">
                  <c:v>1000</c:v>
                </c:pt>
                <c:pt idx="2833">
                  <c:v>1000</c:v>
                </c:pt>
                <c:pt idx="2834">
                  <c:v>1000</c:v>
                </c:pt>
                <c:pt idx="2835">
                  <c:v>1000</c:v>
                </c:pt>
                <c:pt idx="2836">
                  <c:v>1000</c:v>
                </c:pt>
                <c:pt idx="2837">
                  <c:v>1000</c:v>
                </c:pt>
                <c:pt idx="2838">
                  <c:v>1000</c:v>
                </c:pt>
                <c:pt idx="2839">
                  <c:v>1000</c:v>
                </c:pt>
                <c:pt idx="2840">
                  <c:v>1000</c:v>
                </c:pt>
                <c:pt idx="2841">
                  <c:v>1000</c:v>
                </c:pt>
                <c:pt idx="2842">
                  <c:v>1000</c:v>
                </c:pt>
                <c:pt idx="2843">
                  <c:v>1000</c:v>
                </c:pt>
                <c:pt idx="2844">
                  <c:v>1000</c:v>
                </c:pt>
                <c:pt idx="2845">
                  <c:v>1000</c:v>
                </c:pt>
                <c:pt idx="2846">
                  <c:v>1000</c:v>
                </c:pt>
                <c:pt idx="2847">
                  <c:v>1000</c:v>
                </c:pt>
                <c:pt idx="2848">
                  <c:v>1000</c:v>
                </c:pt>
                <c:pt idx="2849">
                  <c:v>1000</c:v>
                </c:pt>
                <c:pt idx="2850">
                  <c:v>1000</c:v>
                </c:pt>
                <c:pt idx="2851">
                  <c:v>1000</c:v>
                </c:pt>
                <c:pt idx="2852">
                  <c:v>1000</c:v>
                </c:pt>
                <c:pt idx="2853">
                  <c:v>1000</c:v>
                </c:pt>
                <c:pt idx="2854">
                  <c:v>1000</c:v>
                </c:pt>
                <c:pt idx="2855">
                  <c:v>1000</c:v>
                </c:pt>
                <c:pt idx="2856">
                  <c:v>1000</c:v>
                </c:pt>
                <c:pt idx="2857">
                  <c:v>1000</c:v>
                </c:pt>
                <c:pt idx="2858">
                  <c:v>1000</c:v>
                </c:pt>
                <c:pt idx="2859">
                  <c:v>1000</c:v>
                </c:pt>
                <c:pt idx="2860">
                  <c:v>1000</c:v>
                </c:pt>
                <c:pt idx="2861">
                  <c:v>1000</c:v>
                </c:pt>
                <c:pt idx="2862">
                  <c:v>1000</c:v>
                </c:pt>
                <c:pt idx="2863">
                  <c:v>1000</c:v>
                </c:pt>
                <c:pt idx="2864">
                  <c:v>1000</c:v>
                </c:pt>
                <c:pt idx="2865">
                  <c:v>1000</c:v>
                </c:pt>
                <c:pt idx="2866">
                  <c:v>1000</c:v>
                </c:pt>
                <c:pt idx="2867">
                  <c:v>1000</c:v>
                </c:pt>
                <c:pt idx="2868">
                  <c:v>1000</c:v>
                </c:pt>
                <c:pt idx="2869">
                  <c:v>1000</c:v>
                </c:pt>
                <c:pt idx="2870">
                  <c:v>1000</c:v>
                </c:pt>
                <c:pt idx="2871">
                  <c:v>1000</c:v>
                </c:pt>
                <c:pt idx="2872">
                  <c:v>1000</c:v>
                </c:pt>
                <c:pt idx="2873">
                  <c:v>1000</c:v>
                </c:pt>
                <c:pt idx="2874">
                  <c:v>1000</c:v>
                </c:pt>
                <c:pt idx="2875">
                  <c:v>1000</c:v>
                </c:pt>
                <c:pt idx="2876">
                  <c:v>1000</c:v>
                </c:pt>
                <c:pt idx="2877">
                  <c:v>1000</c:v>
                </c:pt>
                <c:pt idx="2878">
                  <c:v>1000</c:v>
                </c:pt>
                <c:pt idx="2879">
                  <c:v>1000</c:v>
                </c:pt>
                <c:pt idx="2880">
                  <c:v>1000</c:v>
                </c:pt>
                <c:pt idx="2881">
                  <c:v>1000</c:v>
                </c:pt>
                <c:pt idx="2882">
                  <c:v>1000</c:v>
                </c:pt>
                <c:pt idx="2883">
                  <c:v>1000</c:v>
                </c:pt>
                <c:pt idx="2884">
                  <c:v>1000</c:v>
                </c:pt>
                <c:pt idx="2885">
                  <c:v>1000</c:v>
                </c:pt>
                <c:pt idx="2886">
                  <c:v>1000</c:v>
                </c:pt>
                <c:pt idx="2887">
                  <c:v>1000</c:v>
                </c:pt>
                <c:pt idx="2888">
                  <c:v>1000</c:v>
                </c:pt>
                <c:pt idx="2889">
                  <c:v>1000</c:v>
                </c:pt>
                <c:pt idx="2890">
                  <c:v>1000</c:v>
                </c:pt>
                <c:pt idx="2891">
                  <c:v>1000</c:v>
                </c:pt>
                <c:pt idx="2892">
                  <c:v>1000</c:v>
                </c:pt>
                <c:pt idx="2893">
                  <c:v>1000</c:v>
                </c:pt>
                <c:pt idx="2894">
                  <c:v>1000</c:v>
                </c:pt>
                <c:pt idx="2895">
                  <c:v>1000</c:v>
                </c:pt>
                <c:pt idx="2896">
                  <c:v>1000</c:v>
                </c:pt>
                <c:pt idx="2897">
                  <c:v>1000</c:v>
                </c:pt>
                <c:pt idx="2898">
                  <c:v>1000</c:v>
                </c:pt>
                <c:pt idx="2899">
                  <c:v>1000</c:v>
                </c:pt>
                <c:pt idx="2900">
                  <c:v>1000</c:v>
                </c:pt>
                <c:pt idx="2901">
                  <c:v>1000</c:v>
                </c:pt>
                <c:pt idx="2902">
                  <c:v>1000</c:v>
                </c:pt>
                <c:pt idx="2903">
                  <c:v>1000</c:v>
                </c:pt>
                <c:pt idx="2904">
                  <c:v>1000</c:v>
                </c:pt>
                <c:pt idx="2905">
                  <c:v>1000</c:v>
                </c:pt>
                <c:pt idx="2906">
                  <c:v>1000</c:v>
                </c:pt>
                <c:pt idx="2907">
                  <c:v>1000</c:v>
                </c:pt>
                <c:pt idx="2908">
                  <c:v>1000</c:v>
                </c:pt>
                <c:pt idx="2909">
                  <c:v>1000</c:v>
                </c:pt>
                <c:pt idx="2910">
                  <c:v>1000</c:v>
                </c:pt>
                <c:pt idx="2911">
                  <c:v>1000</c:v>
                </c:pt>
                <c:pt idx="2912">
                  <c:v>1000</c:v>
                </c:pt>
                <c:pt idx="2913">
                  <c:v>1000</c:v>
                </c:pt>
                <c:pt idx="2914">
                  <c:v>1000</c:v>
                </c:pt>
                <c:pt idx="2915">
                  <c:v>1000</c:v>
                </c:pt>
                <c:pt idx="2916">
                  <c:v>1000</c:v>
                </c:pt>
                <c:pt idx="2917">
                  <c:v>1000</c:v>
                </c:pt>
                <c:pt idx="2918">
                  <c:v>1000</c:v>
                </c:pt>
                <c:pt idx="2919">
                  <c:v>1000</c:v>
                </c:pt>
                <c:pt idx="2920">
                  <c:v>1000</c:v>
                </c:pt>
                <c:pt idx="2921">
                  <c:v>1000</c:v>
                </c:pt>
                <c:pt idx="2922">
                  <c:v>1000</c:v>
                </c:pt>
                <c:pt idx="2923">
                  <c:v>1000</c:v>
                </c:pt>
                <c:pt idx="2924">
                  <c:v>1000</c:v>
                </c:pt>
                <c:pt idx="2925">
                  <c:v>1000</c:v>
                </c:pt>
                <c:pt idx="2926">
                  <c:v>1000</c:v>
                </c:pt>
                <c:pt idx="2927">
                  <c:v>1000</c:v>
                </c:pt>
                <c:pt idx="2928">
                  <c:v>1000</c:v>
                </c:pt>
                <c:pt idx="2929">
                  <c:v>1000</c:v>
                </c:pt>
                <c:pt idx="2930">
                  <c:v>1000</c:v>
                </c:pt>
                <c:pt idx="2931">
                  <c:v>1000</c:v>
                </c:pt>
                <c:pt idx="2932">
                  <c:v>1000</c:v>
                </c:pt>
                <c:pt idx="2933">
                  <c:v>1000</c:v>
                </c:pt>
                <c:pt idx="2934">
                  <c:v>1000</c:v>
                </c:pt>
                <c:pt idx="2935">
                  <c:v>1000</c:v>
                </c:pt>
                <c:pt idx="2936">
                  <c:v>1000</c:v>
                </c:pt>
                <c:pt idx="2937">
                  <c:v>1000</c:v>
                </c:pt>
                <c:pt idx="2938">
                  <c:v>1000</c:v>
                </c:pt>
                <c:pt idx="2939">
                  <c:v>1000</c:v>
                </c:pt>
                <c:pt idx="2940">
                  <c:v>1000</c:v>
                </c:pt>
                <c:pt idx="2941">
                  <c:v>1000</c:v>
                </c:pt>
                <c:pt idx="2942">
                  <c:v>1000</c:v>
                </c:pt>
                <c:pt idx="2943">
                  <c:v>1000</c:v>
                </c:pt>
                <c:pt idx="2944">
                  <c:v>1000</c:v>
                </c:pt>
                <c:pt idx="2945">
                  <c:v>1000</c:v>
                </c:pt>
                <c:pt idx="2946">
                  <c:v>1000</c:v>
                </c:pt>
                <c:pt idx="2947">
                  <c:v>1000</c:v>
                </c:pt>
                <c:pt idx="2948">
                  <c:v>1000</c:v>
                </c:pt>
                <c:pt idx="2949">
                  <c:v>1000</c:v>
                </c:pt>
                <c:pt idx="2950">
                  <c:v>1000</c:v>
                </c:pt>
                <c:pt idx="2951">
                  <c:v>1000</c:v>
                </c:pt>
                <c:pt idx="2952">
                  <c:v>1000</c:v>
                </c:pt>
                <c:pt idx="2953">
                  <c:v>1000</c:v>
                </c:pt>
                <c:pt idx="2954">
                  <c:v>1000</c:v>
                </c:pt>
                <c:pt idx="2955">
                  <c:v>1000</c:v>
                </c:pt>
                <c:pt idx="2956">
                  <c:v>1000</c:v>
                </c:pt>
                <c:pt idx="2957">
                  <c:v>1000</c:v>
                </c:pt>
                <c:pt idx="2958">
                  <c:v>1000</c:v>
                </c:pt>
                <c:pt idx="2959">
                  <c:v>1000</c:v>
                </c:pt>
                <c:pt idx="2960">
                  <c:v>1000</c:v>
                </c:pt>
                <c:pt idx="2961">
                  <c:v>1000</c:v>
                </c:pt>
                <c:pt idx="2962">
                  <c:v>1000</c:v>
                </c:pt>
                <c:pt idx="2963">
                  <c:v>1000</c:v>
                </c:pt>
                <c:pt idx="2964">
                  <c:v>1000</c:v>
                </c:pt>
                <c:pt idx="2965">
                  <c:v>1000</c:v>
                </c:pt>
                <c:pt idx="2966">
                  <c:v>1000</c:v>
                </c:pt>
                <c:pt idx="2967">
                  <c:v>1000</c:v>
                </c:pt>
                <c:pt idx="2968">
                  <c:v>1000</c:v>
                </c:pt>
                <c:pt idx="2969">
                  <c:v>1000</c:v>
                </c:pt>
                <c:pt idx="2970">
                  <c:v>1000</c:v>
                </c:pt>
                <c:pt idx="2971">
                  <c:v>1000</c:v>
                </c:pt>
                <c:pt idx="2972">
                  <c:v>1000</c:v>
                </c:pt>
                <c:pt idx="2973">
                  <c:v>1000</c:v>
                </c:pt>
                <c:pt idx="2974">
                  <c:v>1000</c:v>
                </c:pt>
                <c:pt idx="2975">
                  <c:v>1000</c:v>
                </c:pt>
                <c:pt idx="2976">
                  <c:v>1000</c:v>
                </c:pt>
                <c:pt idx="2977">
                  <c:v>1000</c:v>
                </c:pt>
                <c:pt idx="2978">
                  <c:v>1000</c:v>
                </c:pt>
                <c:pt idx="2979">
                  <c:v>1000</c:v>
                </c:pt>
                <c:pt idx="2980">
                  <c:v>1000</c:v>
                </c:pt>
                <c:pt idx="2981">
                  <c:v>1000</c:v>
                </c:pt>
                <c:pt idx="2982">
                  <c:v>1000</c:v>
                </c:pt>
                <c:pt idx="2983">
                  <c:v>1000</c:v>
                </c:pt>
                <c:pt idx="2984">
                  <c:v>1000</c:v>
                </c:pt>
                <c:pt idx="2985">
                  <c:v>1000</c:v>
                </c:pt>
                <c:pt idx="2986">
                  <c:v>1000</c:v>
                </c:pt>
                <c:pt idx="2987">
                  <c:v>1000</c:v>
                </c:pt>
                <c:pt idx="2988">
                  <c:v>1000</c:v>
                </c:pt>
                <c:pt idx="2989">
                  <c:v>1000</c:v>
                </c:pt>
                <c:pt idx="2990">
                  <c:v>1000</c:v>
                </c:pt>
                <c:pt idx="2991">
                  <c:v>1000</c:v>
                </c:pt>
                <c:pt idx="2992">
                  <c:v>1000</c:v>
                </c:pt>
                <c:pt idx="2993">
                  <c:v>1000</c:v>
                </c:pt>
                <c:pt idx="2994">
                  <c:v>1000</c:v>
                </c:pt>
                <c:pt idx="2995">
                  <c:v>1000</c:v>
                </c:pt>
                <c:pt idx="2996">
                  <c:v>1000</c:v>
                </c:pt>
                <c:pt idx="2997">
                  <c:v>1000</c:v>
                </c:pt>
                <c:pt idx="2998">
                  <c:v>1000</c:v>
                </c:pt>
                <c:pt idx="2999">
                  <c:v>1000</c:v>
                </c:pt>
                <c:pt idx="3000">
                  <c:v>1000</c:v>
                </c:pt>
                <c:pt idx="3001">
                  <c:v>1000</c:v>
                </c:pt>
                <c:pt idx="3002">
                  <c:v>1000</c:v>
                </c:pt>
                <c:pt idx="3003">
                  <c:v>1000</c:v>
                </c:pt>
                <c:pt idx="3004">
                  <c:v>1000</c:v>
                </c:pt>
                <c:pt idx="3005">
                  <c:v>1000</c:v>
                </c:pt>
                <c:pt idx="3006">
                  <c:v>1000</c:v>
                </c:pt>
                <c:pt idx="3007">
                  <c:v>1000</c:v>
                </c:pt>
                <c:pt idx="3008">
                  <c:v>1000</c:v>
                </c:pt>
                <c:pt idx="3009">
                  <c:v>1000</c:v>
                </c:pt>
                <c:pt idx="3010">
                  <c:v>1000</c:v>
                </c:pt>
                <c:pt idx="3011">
                  <c:v>1000</c:v>
                </c:pt>
                <c:pt idx="3012">
                  <c:v>1000</c:v>
                </c:pt>
                <c:pt idx="3013">
                  <c:v>1000</c:v>
                </c:pt>
                <c:pt idx="3014">
                  <c:v>1000</c:v>
                </c:pt>
                <c:pt idx="3015">
                  <c:v>1000</c:v>
                </c:pt>
                <c:pt idx="3016">
                  <c:v>1000</c:v>
                </c:pt>
                <c:pt idx="3017">
                  <c:v>1000</c:v>
                </c:pt>
                <c:pt idx="3018">
                  <c:v>1000</c:v>
                </c:pt>
                <c:pt idx="3019">
                  <c:v>1000</c:v>
                </c:pt>
                <c:pt idx="3020">
                  <c:v>1000</c:v>
                </c:pt>
                <c:pt idx="3021">
                  <c:v>1000</c:v>
                </c:pt>
                <c:pt idx="3022">
                  <c:v>1000</c:v>
                </c:pt>
                <c:pt idx="3023">
                  <c:v>1000</c:v>
                </c:pt>
                <c:pt idx="3024">
                  <c:v>1000</c:v>
                </c:pt>
                <c:pt idx="3025">
                  <c:v>1000</c:v>
                </c:pt>
                <c:pt idx="3026">
                  <c:v>1000</c:v>
                </c:pt>
                <c:pt idx="3027">
                  <c:v>1000</c:v>
                </c:pt>
                <c:pt idx="3028">
                  <c:v>1000</c:v>
                </c:pt>
                <c:pt idx="3029">
                  <c:v>1000</c:v>
                </c:pt>
                <c:pt idx="3030">
                  <c:v>1000</c:v>
                </c:pt>
                <c:pt idx="3031">
                  <c:v>1000</c:v>
                </c:pt>
                <c:pt idx="3032">
                  <c:v>1000</c:v>
                </c:pt>
                <c:pt idx="3033">
                  <c:v>1000</c:v>
                </c:pt>
                <c:pt idx="3034">
                  <c:v>1000</c:v>
                </c:pt>
                <c:pt idx="3035">
                  <c:v>1000</c:v>
                </c:pt>
                <c:pt idx="3036">
                  <c:v>1000</c:v>
                </c:pt>
                <c:pt idx="3037">
                  <c:v>1000</c:v>
                </c:pt>
                <c:pt idx="3038">
                  <c:v>1000</c:v>
                </c:pt>
                <c:pt idx="3039">
                  <c:v>1000</c:v>
                </c:pt>
                <c:pt idx="3040">
                  <c:v>1000</c:v>
                </c:pt>
                <c:pt idx="3041">
                  <c:v>1000</c:v>
                </c:pt>
                <c:pt idx="3042">
                  <c:v>1000</c:v>
                </c:pt>
                <c:pt idx="3043">
                  <c:v>1000</c:v>
                </c:pt>
                <c:pt idx="3044">
                  <c:v>1000</c:v>
                </c:pt>
                <c:pt idx="3045">
                  <c:v>1000</c:v>
                </c:pt>
                <c:pt idx="3046">
                  <c:v>1000</c:v>
                </c:pt>
                <c:pt idx="3047">
                  <c:v>1000</c:v>
                </c:pt>
                <c:pt idx="3048">
                  <c:v>1000</c:v>
                </c:pt>
                <c:pt idx="3049">
                  <c:v>1000</c:v>
                </c:pt>
                <c:pt idx="3050">
                  <c:v>1000</c:v>
                </c:pt>
                <c:pt idx="3051">
                  <c:v>1000</c:v>
                </c:pt>
                <c:pt idx="3052">
                  <c:v>1000</c:v>
                </c:pt>
                <c:pt idx="3053">
                  <c:v>1000</c:v>
                </c:pt>
                <c:pt idx="3054">
                  <c:v>1000</c:v>
                </c:pt>
                <c:pt idx="3055">
                  <c:v>1000</c:v>
                </c:pt>
                <c:pt idx="3056">
                  <c:v>1000</c:v>
                </c:pt>
                <c:pt idx="3057">
                  <c:v>1000</c:v>
                </c:pt>
                <c:pt idx="3058">
                  <c:v>1000</c:v>
                </c:pt>
                <c:pt idx="3059">
                  <c:v>1000</c:v>
                </c:pt>
                <c:pt idx="3060">
                  <c:v>1000</c:v>
                </c:pt>
                <c:pt idx="3061">
                  <c:v>1000</c:v>
                </c:pt>
                <c:pt idx="3062">
                  <c:v>1000</c:v>
                </c:pt>
                <c:pt idx="3063">
                  <c:v>1000</c:v>
                </c:pt>
                <c:pt idx="3064">
                  <c:v>1000</c:v>
                </c:pt>
                <c:pt idx="3065">
                  <c:v>1000</c:v>
                </c:pt>
                <c:pt idx="3066">
                  <c:v>1000</c:v>
                </c:pt>
                <c:pt idx="3067">
                  <c:v>1000</c:v>
                </c:pt>
                <c:pt idx="3068">
                  <c:v>1000</c:v>
                </c:pt>
                <c:pt idx="3069">
                  <c:v>1000</c:v>
                </c:pt>
                <c:pt idx="3070">
                  <c:v>1000</c:v>
                </c:pt>
                <c:pt idx="3071">
                  <c:v>1000</c:v>
                </c:pt>
                <c:pt idx="3072">
                  <c:v>1000</c:v>
                </c:pt>
                <c:pt idx="3073">
                  <c:v>1000</c:v>
                </c:pt>
                <c:pt idx="3074">
                  <c:v>1000</c:v>
                </c:pt>
                <c:pt idx="3075">
                  <c:v>1000</c:v>
                </c:pt>
                <c:pt idx="3076">
                  <c:v>1000</c:v>
                </c:pt>
                <c:pt idx="3077">
                  <c:v>1000</c:v>
                </c:pt>
                <c:pt idx="3078">
                  <c:v>1000</c:v>
                </c:pt>
                <c:pt idx="3079">
                  <c:v>1000</c:v>
                </c:pt>
                <c:pt idx="3080">
                  <c:v>1000</c:v>
                </c:pt>
                <c:pt idx="3081">
                  <c:v>1000</c:v>
                </c:pt>
                <c:pt idx="3082">
                  <c:v>1000</c:v>
                </c:pt>
                <c:pt idx="3083">
                  <c:v>1000</c:v>
                </c:pt>
                <c:pt idx="3084">
                  <c:v>1000</c:v>
                </c:pt>
                <c:pt idx="3085">
                  <c:v>1000</c:v>
                </c:pt>
                <c:pt idx="3086">
                  <c:v>1000</c:v>
                </c:pt>
                <c:pt idx="3087">
                  <c:v>1000</c:v>
                </c:pt>
                <c:pt idx="3088">
                  <c:v>1000</c:v>
                </c:pt>
                <c:pt idx="3089">
                  <c:v>1000</c:v>
                </c:pt>
                <c:pt idx="3090">
                  <c:v>1000</c:v>
                </c:pt>
                <c:pt idx="3091">
                  <c:v>1000</c:v>
                </c:pt>
                <c:pt idx="3092">
                  <c:v>1000</c:v>
                </c:pt>
                <c:pt idx="3093">
                  <c:v>1000</c:v>
                </c:pt>
                <c:pt idx="3094">
                  <c:v>1000</c:v>
                </c:pt>
                <c:pt idx="3095">
                  <c:v>1000</c:v>
                </c:pt>
                <c:pt idx="3096">
                  <c:v>1000</c:v>
                </c:pt>
                <c:pt idx="3097">
                  <c:v>1000</c:v>
                </c:pt>
                <c:pt idx="3098">
                  <c:v>1000</c:v>
                </c:pt>
                <c:pt idx="3099">
                  <c:v>1000</c:v>
                </c:pt>
                <c:pt idx="3100">
                  <c:v>1000</c:v>
                </c:pt>
                <c:pt idx="3101">
                  <c:v>1000</c:v>
                </c:pt>
                <c:pt idx="3102">
                  <c:v>1000</c:v>
                </c:pt>
                <c:pt idx="3103">
                  <c:v>1000</c:v>
                </c:pt>
                <c:pt idx="3104">
                  <c:v>1000</c:v>
                </c:pt>
                <c:pt idx="3105">
                  <c:v>1000</c:v>
                </c:pt>
                <c:pt idx="3106">
                  <c:v>1000</c:v>
                </c:pt>
                <c:pt idx="3107">
                  <c:v>1000</c:v>
                </c:pt>
                <c:pt idx="3108">
                  <c:v>1000</c:v>
                </c:pt>
                <c:pt idx="3109">
                  <c:v>1000</c:v>
                </c:pt>
                <c:pt idx="3110">
                  <c:v>1000</c:v>
                </c:pt>
                <c:pt idx="3111">
                  <c:v>1000</c:v>
                </c:pt>
                <c:pt idx="3112">
                  <c:v>1000</c:v>
                </c:pt>
                <c:pt idx="3113">
                  <c:v>1000</c:v>
                </c:pt>
                <c:pt idx="3114">
                  <c:v>1000</c:v>
                </c:pt>
                <c:pt idx="3115">
                  <c:v>1000</c:v>
                </c:pt>
                <c:pt idx="3116">
                  <c:v>1000</c:v>
                </c:pt>
                <c:pt idx="3117">
                  <c:v>1000</c:v>
                </c:pt>
                <c:pt idx="3118">
                  <c:v>1000</c:v>
                </c:pt>
                <c:pt idx="3119">
                  <c:v>1000</c:v>
                </c:pt>
                <c:pt idx="3120">
                  <c:v>1000</c:v>
                </c:pt>
                <c:pt idx="3121">
                  <c:v>1000</c:v>
                </c:pt>
                <c:pt idx="3122">
                  <c:v>1000</c:v>
                </c:pt>
                <c:pt idx="3123">
                  <c:v>1000</c:v>
                </c:pt>
                <c:pt idx="3124">
                  <c:v>1000</c:v>
                </c:pt>
                <c:pt idx="3125">
                  <c:v>1000</c:v>
                </c:pt>
                <c:pt idx="3126">
                  <c:v>1000</c:v>
                </c:pt>
                <c:pt idx="3127">
                  <c:v>1000</c:v>
                </c:pt>
                <c:pt idx="3128">
                  <c:v>1000</c:v>
                </c:pt>
                <c:pt idx="3129">
                  <c:v>1000</c:v>
                </c:pt>
                <c:pt idx="3130">
                  <c:v>1000</c:v>
                </c:pt>
                <c:pt idx="3131">
                  <c:v>1000</c:v>
                </c:pt>
                <c:pt idx="3132">
                  <c:v>1000</c:v>
                </c:pt>
                <c:pt idx="3133">
                  <c:v>1000</c:v>
                </c:pt>
                <c:pt idx="3134">
                  <c:v>1000</c:v>
                </c:pt>
                <c:pt idx="3135">
                  <c:v>1000</c:v>
                </c:pt>
                <c:pt idx="3136">
                  <c:v>1000</c:v>
                </c:pt>
                <c:pt idx="3137">
                  <c:v>1000</c:v>
                </c:pt>
                <c:pt idx="3138">
                  <c:v>1000</c:v>
                </c:pt>
                <c:pt idx="3139">
                  <c:v>1000</c:v>
                </c:pt>
                <c:pt idx="3140">
                  <c:v>1000</c:v>
                </c:pt>
                <c:pt idx="3141">
                  <c:v>1000</c:v>
                </c:pt>
                <c:pt idx="3142">
                  <c:v>1000</c:v>
                </c:pt>
                <c:pt idx="3143">
                  <c:v>1000</c:v>
                </c:pt>
                <c:pt idx="3144">
                  <c:v>1000</c:v>
                </c:pt>
                <c:pt idx="3145">
                  <c:v>1000</c:v>
                </c:pt>
                <c:pt idx="3146">
                  <c:v>1000</c:v>
                </c:pt>
                <c:pt idx="3147">
                  <c:v>1000</c:v>
                </c:pt>
                <c:pt idx="3148">
                  <c:v>1000</c:v>
                </c:pt>
                <c:pt idx="3149">
                  <c:v>1000</c:v>
                </c:pt>
                <c:pt idx="3150">
                  <c:v>1000</c:v>
                </c:pt>
                <c:pt idx="3151">
                  <c:v>1000</c:v>
                </c:pt>
                <c:pt idx="3152">
                  <c:v>1000</c:v>
                </c:pt>
                <c:pt idx="3153">
                  <c:v>1000</c:v>
                </c:pt>
                <c:pt idx="3154">
                  <c:v>1000</c:v>
                </c:pt>
                <c:pt idx="3155">
                  <c:v>1000</c:v>
                </c:pt>
                <c:pt idx="3156">
                  <c:v>1000</c:v>
                </c:pt>
                <c:pt idx="3157">
                  <c:v>1000</c:v>
                </c:pt>
                <c:pt idx="3158">
                  <c:v>1000</c:v>
                </c:pt>
                <c:pt idx="3159">
                  <c:v>1000</c:v>
                </c:pt>
                <c:pt idx="3160">
                  <c:v>1000</c:v>
                </c:pt>
                <c:pt idx="3161">
                  <c:v>1000</c:v>
                </c:pt>
                <c:pt idx="3162">
                  <c:v>1000</c:v>
                </c:pt>
                <c:pt idx="3163">
                  <c:v>1000</c:v>
                </c:pt>
                <c:pt idx="3164">
                  <c:v>1000</c:v>
                </c:pt>
                <c:pt idx="3165">
                  <c:v>1000</c:v>
                </c:pt>
                <c:pt idx="3166">
                  <c:v>1000</c:v>
                </c:pt>
                <c:pt idx="3167">
                  <c:v>1000</c:v>
                </c:pt>
                <c:pt idx="3168">
                  <c:v>1000</c:v>
                </c:pt>
                <c:pt idx="3169">
                  <c:v>1000</c:v>
                </c:pt>
                <c:pt idx="3170">
                  <c:v>1000</c:v>
                </c:pt>
                <c:pt idx="3171">
                  <c:v>1000</c:v>
                </c:pt>
                <c:pt idx="3172">
                  <c:v>1000</c:v>
                </c:pt>
                <c:pt idx="3173">
                  <c:v>1000</c:v>
                </c:pt>
                <c:pt idx="3174">
                  <c:v>1000</c:v>
                </c:pt>
                <c:pt idx="3175">
                  <c:v>1000</c:v>
                </c:pt>
                <c:pt idx="3176">
                  <c:v>1000</c:v>
                </c:pt>
                <c:pt idx="3177">
                  <c:v>1000</c:v>
                </c:pt>
                <c:pt idx="3178">
                  <c:v>1000</c:v>
                </c:pt>
                <c:pt idx="3179">
                  <c:v>1000</c:v>
                </c:pt>
                <c:pt idx="3180">
                  <c:v>1000</c:v>
                </c:pt>
                <c:pt idx="3181">
                  <c:v>1000</c:v>
                </c:pt>
                <c:pt idx="3182">
                  <c:v>1000</c:v>
                </c:pt>
                <c:pt idx="3183">
                  <c:v>1000</c:v>
                </c:pt>
                <c:pt idx="3184">
                  <c:v>1000</c:v>
                </c:pt>
                <c:pt idx="3185">
                  <c:v>1000</c:v>
                </c:pt>
                <c:pt idx="3186">
                  <c:v>1000</c:v>
                </c:pt>
                <c:pt idx="3187">
                  <c:v>1000</c:v>
                </c:pt>
                <c:pt idx="3188">
                  <c:v>1000</c:v>
                </c:pt>
                <c:pt idx="3189">
                  <c:v>1000</c:v>
                </c:pt>
                <c:pt idx="3190">
                  <c:v>1000</c:v>
                </c:pt>
                <c:pt idx="3191">
                  <c:v>1000</c:v>
                </c:pt>
                <c:pt idx="3192">
                  <c:v>1000</c:v>
                </c:pt>
                <c:pt idx="3193">
                  <c:v>1000</c:v>
                </c:pt>
                <c:pt idx="3194">
                  <c:v>1000</c:v>
                </c:pt>
                <c:pt idx="3195">
                  <c:v>1000</c:v>
                </c:pt>
                <c:pt idx="3196">
                  <c:v>1000</c:v>
                </c:pt>
                <c:pt idx="3197">
                  <c:v>1000</c:v>
                </c:pt>
                <c:pt idx="3198">
                  <c:v>1000</c:v>
                </c:pt>
                <c:pt idx="3199">
                  <c:v>1000</c:v>
                </c:pt>
                <c:pt idx="3200">
                  <c:v>1000</c:v>
                </c:pt>
                <c:pt idx="3201">
                  <c:v>1000</c:v>
                </c:pt>
                <c:pt idx="3202">
                  <c:v>1000</c:v>
                </c:pt>
                <c:pt idx="3203">
                  <c:v>1000</c:v>
                </c:pt>
                <c:pt idx="3204">
                  <c:v>1000</c:v>
                </c:pt>
                <c:pt idx="3205">
                  <c:v>1000</c:v>
                </c:pt>
                <c:pt idx="3206">
                  <c:v>1000</c:v>
                </c:pt>
                <c:pt idx="3207">
                  <c:v>1000</c:v>
                </c:pt>
                <c:pt idx="3208">
                  <c:v>1000</c:v>
                </c:pt>
                <c:pt idx="3209">
                  <c:v>1000</c:v>
                </c:pt>
                <c:pt idx="3210">
                  <c:v>1000</c:v>
                </c:pt>
                <c:pt idx="3211">
                  <c:v>1000</c:v>
                </c:pt>
                <c:pt idx="3212">
                  <c:v>1000</c:v>
                </c:pt>
                <c:pt idx="3213">
                  <c:v>1000</c:v>
                </c:pt>
                <c:pt idx="3214">
                  <c:v>1000</c:v>
                </c:pt>
                <c:pt idx="3215">
                  <c:v>1000</c:v>
                </c:pt>
                <c:pt idx="3216">
                  <c:v>1000</c:v>
                </c:pt>
                <c:pt idx="3217">
                  <c:v>1000</c:v>
                </c:pt>
                <c:pt idx="3218">
                  <c:v>1000</c:v>
                </c:pt>
                <c:pt idx="3219">
                  <c:v>1000</c:v>
                </c:pt>
                <c:pt idx="3220">
                  <c:v>1000</c:v>
                </c:pt>
                <c:pt idx="3221">
                  <c:v>1000</c:v>
                </c:pt>
                <c:pt idx="3222">
                  <c:v>1000</c:v>
                </c:pt>
                <c:pt idx="3223">
                  <c:v>1000</c:v>
                </c:pt>
                <c:pt idx="3224">
                  <c:v>1000</c:v>
                </c:pt>
                <c:pt idx="3225">
                  <c:v>1000</c:v>
                </c:pt>
                <c:pt idx="3226">
                  <c:v>1000</c:v>
                </c:pt>
                <c:pt idx="3227">
                  <c:v>1000</c:v>
                </c:pt>
                <c:pt idx="3228">
                  <c:v>1000</c:v>
                </c:pt>
                <c:pt idx="3229">
                  <c:v>1000</c:v>
                </c:pt>
                <c:pt idx="3230">
                  <c:v>1000</c:v>
                </c:pt>
                <c:pt idx="3231">
                  <c:v>1000</c:v>
                </c:pt>
                <c:pt idx="3232">
                  <c:v>1000</c:v>
                </c:pt>
                <c:pt idx="3233">
                  <c:v>1000</c:v>
                </c:pt>
                <c:pt idx="3234">
                  <c:v>1000</c:v>
                </c:pt>
                <c:pt idx="3235">
                  <c:v>1000</c:v>
                </c:pt>
                <c:pt idx="3236">
                  <c:v>1000</c:v>
                </c:pt>
                <c:pt idx="3237">
                  <c:v>1000</c:v>
                </c:pt>
                <c:pt idx="3238">
                  <c:v>1000</c:v>
                </c:pt>
                <c:pt idx="3239">
                  <c:v>1000</c:v>
                </c:pt>
                <c:pt idx="3240">
                  <c:v>1000</c:v>
                </c:pt>
                <c:pt idx="3241">
                  <c:v>1000</c:v>
                </c:pt>
                <c:pt idx="3242">
                  <c:v>1000</c:v>
                </c:pt>
                <c:pt idx="3243">
                  <c:v>1000</c:v>
                </c:pt>
                <c:pt idx="3244">
                  <c:v>1000</c:v>
                </c:pt>
                <c:pt idx="3245">
                  <c:v>1000</c:v>
                </c:pt>
                <c:pt idx="3246">
                  <c:v>1000</c:v>
                </c:pt>
                <c:pt idx="3247">
                  <c:v>1000</c:v>
                </c:pt>
                <c:pt idx="3248">
                  <c:v>1000</c:v>
                </c:pt>
                <c:pt idx="3249">
                  <c:v>1000</c:v>
                </c:pt>
                <c:pt idx="3250">
                  <c:v>1000</c:v>
                </c:pt>
                <c:pt idx="3251">
                  <c:v>1000</c:v>
                </c:pt>
                <c:pt idx="3252">
                  <c:v>1000</c:v>
                </c:pt>
                <c:pt idx="3253">
                  <c:v>1000</c:v>
                </c:pt>
                <c:pt idx="3254">
                  <c:v>1000</c:v>
                </c:pt>
                <c:pt idx="3255">
                  <c:v>1000</c:v>
                </c:pt>
                <c:pt idx="3256">
                  <c:v>1000</c:v>
                </c:pt>
                <c:pt idx="3257">
                  <c:v>1000</c:v>
                </c:pt>
                <c:pt idx="3258">
                  <c:v>1000</c:v>
                </c:pt>
                <c:pt idx="3259">
                  <c:v>1000</c:v>
                </c:pt>
                <c:pt idx="3260">
                  <c:v>1000</c:v>
                </c:pt>
                <c:pt idx="3261">
                  <c:v>1000</c:v>
                </c:pt>
                <c:pt idx="3262">
                  <c:v>1000</c:v>
                </c:pt>
                <c:pt idx="3263">
                  <c:v>1000</c:v>
                </c:pt>
                <c:pt idx="3264">
                  <c:v>1000</c:v>
                </c:pt>
                <c:pt idx="3265">
                  <c:v>1000</c:v>
                </c:pt>
                <c:pt idx="3266">
                  <c:v>1000</c:v>
                </c:pt>
                <c:pt idx="3267">
                  <c:v>1000</c:v>
                </c:pt>
                <c:pt idx="3268">
                  <c:v>1000</c:v>
                </c:pt>
                <c:pt idx="3269">
                  <c:v>1000</c:v>
                </c:pt>
                <c:pt idx="3270">
                  <c:v>1000</c:v>
                </c:pt>
                <c:pt idx="3271">
                  <c:v>1000</c:v>
                </c:pt>
                <c:pt idx="3272">
                  <c:v>1000</c:v>
                </c:pt>
                <c:pt idx="3273">
                  <c:v>1000</c:v>
                </c:pt>
                <c:pt idx="3274">
                  <c:v>1000</c:v>
                </c:pt>
                <c:pt idx="3275">
                  <c:v>1000</c:v>
                </c:pt>
                <c:pt idx="3276">
                  <c:v>1000</c:v>
                </c:pt>
                <c:pt idx="3277">
                  <c:v>1000</c:v>
                </c:pt>
                <c:pt idx="3278">
                  <c:v>1000</c:v>
                </c:pt>
                <c:pt idx="3279">
                  <c:v>1000</c:v>
                </c:pt>
                <c:pt idx="3280">
                  <c:v>1000</c:v>
                </c:pt>
                <c:pt idx="3281">
                  <c:v>1000</c:v>
                </c:pt>
                <c:pt idx="3282">
                  <c:v>1000</c:v>
                </c:pt>
                <c:pt idx="3283">
                  <c:v>1000</c:v>
                </c:pt>
                <c:pt idx="3284">
                  <c:v>1000</c:v>
                </c:pt>
                <c:pt idx="3285">
                  <c:v>1000</c:v>
                </c:pt>
                <c:pt idx="3286">
                  <c:v>1000</c:v>
                </c:pt>
                <c:pt idx="3287">
                  <c:v>1000</c:v>
                </c:pt>
                <c:pt idx="3288">
                  <c:v>1000</c:v>
                </c:pt>
                <c:pt idx="3289">
                  <c:v>1000</c:v>
                </c:pt>
                <c:pt idx="3290">
                  <c:v>1000</c:v>
                </c:pt>
                <c:pt idx="3291">
                  <c:v>1000</c:v>
                </c:pt>
                <c:pt idx="3292">
                  <c:v>1000</c:v>
                </c:pt>
                <c:pt idx="3293">
                  <c:v>1000</c:v>
                </c:pt>
                <c:pt idx="3294">
                  <c:v>1000</c:v>
                </c:pt>
                <c:pt idx="3295">
                  <c:v>1000</c:v>
                </c:pt>
                <c:pt idx="3296">
                  <c:v>1000</c:v>
                </c:pt>
                <c:pt idx="3297">
                  <c:v>1000</c:v>
                </c:pt>
                <c:pt idx="3298">
                  <c:v>1000</c:v>
                </c:pt>
                <c:pt idx="3299">
                  <c:v>1000</c:v>
                </c:pt>
                <c:pt idx="3300">
                  <c:v>1000</c:v>
                </c:pt>
                <c:pt idx="3301">
                  <c:v>1000</c:v>
                </c:pt>
                <c:pt idx="3302">
                  <c:v>1000</c:v>
                </c:pt>
                <c:pt idx="3303">
                  <c:v>1000</c:v>
                </c:pt>
                <c:pt idx="3304">
                  <c:v>1000</c:v>
                </c:pt>
                <c:pt idx="3305">
                  <c:v>1000</c:v>
                </c:pt>
                <c:pt idx="3306">
                  <c:v>1000</c:v>
                </c:pt>
                <c:pt idx="3307">
                  <c:v>1000</c:v>
                </c:pt>
                <c:pt idx="3308">
                  <c:v>1000</c:v>
                </c:pt>
                <c:pt idx="3309">
                  <c:v>1000</c:v>
                </c:pt>
                <c:pt idx="3310">
                  <c:v>1000</c:v>
                </c:pt>
                <c:pt idx="3311">
                  <c:v>1000</c:v>
                </c:pt>
                <c:pt idx="3312">
                  <c:v>1000</c:v>
                </c:pt>
                <c:pt idx="3313">
                  <c:v>1000</c:v>
                </c:pt>
                <c:pt idx="3314">
                  <c:v>1000</c:v>
                </c:pt>
                <c:pt idx="3315">
                  <c:v>1000</c:v>
                </c:pt>
                <c:pt idx="3316">
                  <c:v>1000</c:v>
                </c:pt>
                <c:pt idx="3317">
                  <c:v>1000</c:v>
                </c:pt>
                <c:pt idx="3318">
                  <c:v>1000</c:v>
                </c:pt>
                <c:pt idx="3319">
                  <c:v>1000</c:v>
                </c:pt>
                <c:pt idx="3320">
                  <c:v>1000</c:v>
                </c:pt>
                <c:pt idx="3321">
                  <c:v>1000</c:v>
                </c:pt>
                <c:pt idx="3322">
                  <c:v>1000</c:v>
                </c:pt>
                <c:pt idx="3323">
                  <c:v>1000</c:v>
                </c:pt>
                <c:pt idx="3324">
                  <c:v>1000</c:v>
                </c:pt>
                <c:pt idx="3325">
                  <c:v>1000</c:v>
                </c:pt>
                <c:pt idx="3326">
                  <c:v>1000</c:v>
                </c:pt>
                <c:pt idx="3327">
                  <c:v>1000</c:v>
                </c:pt>
                <c:pt idx="3328">
                  <c:v>1000</c:v>
                </c:pt>
                <c:pt idx="3329">
                  <c:v>1000</c:v>
                </c:pt>
                <c:pt idx="3330">
                  <c:v>1000</c:v>
                </c:pt>
                <c:pt idx="3331">
                  <c:v>1000</c:v>
                </c:pt>
                <c:pt idx="3332">
                  <c:v>1000</c:v>
                </c:pt>
                <c:pt idx="3333">
                  <c:v>1000</c:v>
                </c:pt>
                <c:pt idx="3334">
                  <c:v>1000</c:v>
                </c:pt>
                <c:pt idx="3335">
                  <c:v>1000</c:v>
                </c:pt>
                <c:pt idx="3336">
                  <c:v>1000</c:v>
                </c:pt>
                <c:pt idx="3337">
                  <c:v>1000</c:v>
                </c:pt>
                <c:pt idx="3338">
                  <c:v>1000</c:v>
                </c:pt>
                <c:pt idx="3339">
                  <c:v>1000</c:v>
                </c:pt>
                <c:pt idx="3340">
                  <c:v>1000</c:v>
                </c:pt>
                <c:pt idx="3341">
                  <c:v>1000</c:v>
                </c:pt>
                <c:pt idx="3342">
                  <c:v>1000</c:v>
                </c:pt>
                <c:pt idx="3343">
                  <c:v>1000</c:v>
                </c:pt>
                <c:pt idx="3344">
                  <c:v>1000</c:v>
                </c:pt>
                <c:pt idx="3345">
                  <c:v>1000</c:v>
                </c:pt>
                <c:pt idx="3346">
                  <c:v>1000</c:v>
                </c:pt>
                <c:pt idx="3347">
                  <c:v>1000</c:v>
                </c:pt>
                <c:pt idx="3348">
                  <c:v>1000</c:v>
                </c:pt>
                <c:pt idx="3349">
                  <c:v>1000</c:v>
                </c:pt>
                <c:pt idx="3350">
                  <c:v>1000</c:v>
                </c:pt>
                <c:pt idx="3351">
                  <c:v>1000</c:v>
                </c:pt>
                <c:pt idx="3352">
                  <c:v>1000</c:v>
                </c:pt>
                <c:pt idx="3353">
                  <c:v>1000</c:v>
                </c:pt>
                <c:pt idx="3354">
                  <c:v>1000</c:v>
                </c:pt>
                <c:pt idx="3355">
                  <c:v>1000</c:v>
                </c:pt>
                <c:pt idx="3356">
                  <c:v>1000</c:v>
                </c:pt>
                <c:pt idx="3357">
                  <c:v>1000</c:v>
                </c:pt>
                <c:pt idx="3358">
                  <c:v>1000</c:v>
                </c:pt>
                <c:pt idx="3359">
                  <c:v>1000</c:v>
                </c:pt>
                <c:pt idx="3360">
                  <c:v>1000</c:v>
                </c:pt>
                <c:pt idx="3361">
                  <c:v>1000</c:v>
                </c:pt>
                <c:pt idx="3362">
                  <c:v>1000</c:v>
                </c:pt>
                <c:pt idx="3363">
                  <c:v>1000</c:v>
                </c:pt>
                <c:pt idx="3364">
                  <c:v>1000</c:v>
                </c:pt>
                <c:pt idx="3365">
                  <c:v>1000</c:v>
                </c:pt>
                <c:pt idx="3366">
                  <c:v>1000</c:v>
                </c:pt>
                <c:pt idx="3367">
                  <c:v>1000</c:v>
                </c:pt>
                <c:pt idx="3368">
                  <c:v>1000</c:v>
                </c:pt>
                <c:pt idx="3369">
                  <c:v>1000</c:v>
                </c:pt>
                <c:pt idx="3370">
                  <c:v>1000</c:v>
                </c:pt>
                <c:pt idx="3371">
                  <c:v>1000</c:v>
                </c:pt>
                <c:pt idx="3372">
                  <c:v>1000</c:v>
                </c:pt>
                <c:pt idx="3373">
                  <c:v>1000</c:v>
                </c:pt>
                <c:pt idx="3374">
                  <c:v>1000</c:v>
                </c:pt>
                <c:pt idx="3375">
                  <c:v>1000</c:v>
                </c:pt>
                <c:pt idx="3376">
                  <c:v>1000</c:v>
                </c:pt>
                <c:pt idx="3377">
                  <c:v>1000</c:v>
                </c:pt>
                <c:pt idx="3378">
                  <c:v>1000</c:v>
                </c:pt>
                <c:pt idx="3379">
                  <c:v>1000</c:v>
                </c:pt>
                <c:pt idx="3380">
                  <c:v>1000</c:v>
                </c:pt>
                <c:pt idx="3381">
                  <c:v>1000</c:v>
                </c:pt>
                <c:pt idx="3382">
                  <c:v>1000</c:v>
                </c:pt>
                <c:pt idx="3383">
                  <c:v>1000</c:v>
                </c:pt>
                <c:pt idx="3384">
                  <c:v>1000</c:v>
                </c:pt>
                <c:pt idx="3385">
                  <c:v>1000</c:v>
                </c:pt>
                <c:pt idx="3386">
                  <c:v>1000</c:v>
                </c:pt>
                <c:pt idx="3387">
                  <c:v>1000</c:v>
                </c:pt>
                <c:pt idx="3388">
                  <c:v>1000</c:v>
                </c:pt>
                <c:pt idx="3389">
                  <c:v>1000</c:v>
                </c:pt>
                <c:pt idx="3390">
                  <c:v>1000</c:v>
                </c:pt>
                <c:pt idx="3391">
                  <c:v>1000</c:v>
                </c:pt>
                <c:pt idx="3392">
                  <c:v>1000</c:v>
                </c:pt>
                <c:pt idx="3393">
                  <c:v>1000</c:v>
                </c:pt>
                <c:pt idx="3394">
                  <c:v>1000</c:v>
                </c:pt>
                <c:pt idx="3395">
                  <c:v>1000</c:v>
                </c:pt>
                <c:pt idx="3396">
                  <c:v>1000</c:v>
                </c:pt>
                <c:pt idx="3397">
                  <c:v>1000</c:v>
                </c:pt>
                <c:pt idx="3398">
                  <c:v>1000</c:v>
                </c:pt>
                <c:pt idx="3399">
                  <c:v>1000</c:v>
                </c:pt>
                <c:pt idx="3400">
                  <c:v>1000</c:v>
                </c:pt>
                <c:pt idx="3401">
                  <c:v>1000</c:v>
                </c:pt>
                <c:pt idx="3402">
                  <c:v>1000</c:v>
                </c:pt>
                <c:pt idx="3403">
                  <c:v>1000</c:v>
                </c:pt>
                <c:pt idx="3404">
                  <c:v>1000</c:v>
                </c:pt>
                <c:pt idx="3405">
                  <c:v>1000</c:v>
                </c:pt>
                <c:pt idx="3406">
                  <c:v>1000</c:v>
                </c:pt>
                <c:pt idx="3407">
                  <c:v>1000</c:v>
                </c:pt>
                <c:pt idx="3408">
                  <c:v>1000</c:v>
                </c:pt>
                <c:pt idx="3409">
                  <c:v>1000</c:v>
                </c:pt>
                <c:pt idx="3410">
                  <c:v>1000</c:v>
                </c:pt>
                <c:pt idx="3411">
                  <c:v>1000</c:v>
                </c:pt>
                <c:pt idx="3412">
                  <c:v>1000</c:v>
                </c:pt>
                <c:pt idx="3413">
                  <c:v>1000</c:v>
                </c:pt>
                <c:pt idx="3414">
                  <c:v>1000</c:v>
                </c:pt>
                <c:pt idx="3415">
                  <c:v>1000</c:v>
                </c:pt>
                <c:pt idx="3416">
                  <c:v>1000</c:v>
                </c:pt>
                <c:pt idx="3417">
                  <c:v>1000</c:v>
                </c:pt>
                <c:pt idx="3418">
                  <c:v>1000</c:v>
                </c:pt>
                <c:pt idx="3419">
                  <c:v>1000</c:v>
                </c:pt>
                <c:pt idx="3420">
                  <c:v>1000</c:v>
                </c:pt>
                <c:pt idx="3421">
                  <c:v>1000</c:v>
                </c:pt>
                <c:pt idx="3422">
                  <c:v>1000</c:v>
                </c:pt>
                <c:pt idx="3423">
                  <c:v>1000</c:v>
                </c:pt>
                <c:pt idx="3424">
                  <c:v>1000</c:v>
                </c:pt>
                <c:pt idx="3425">
                  <c:v>1000</c:v>
                </c:pt>
                <c:pt idx="3426">
                  <c:v>1000</c:v>
                </c:pt>
                <c:pt idx="3427">
                  <c:v>1000</c:v>
                </c:pt>
                <c:pt idx="3428">
                  <c:v>1000</c:v>
                </c:pt>
                <c:pt idx="3429">
                  <c:v>1000</c:v>
                </c:pt>
                <c:pt idx="3430">
                  <c:v>1000</c:v>
                </c:pt>
                <c:pt idx="3431">
                  <c:v>1000</c:v>
                </c:pt>
                <c:pt idx="3432">
                  <c:v>1000</c:v>
                </c:pt>
                <c:pt idx="3433">
                  <c:v>1000</c:v>
                </c:pt>
                <c:pt idx="3434">
                  <c:v>1000</c:v>
                </c:pt>
                <c:pt idx="3435">
                  <c:v>1000</c:v>
                </c:pt>
                <c:pt idx="3436">
                  <c:v>1000</c:v>
                </c:pt>
                <c:pt idx="3437">
                  <c:v>1000</c:v>
                </c:pt>
                <c:pt idx="3438">
                  <c:v>1000</c:v>
                </c:pt>
                <c:pt idx="3439">
                  <c:v>1000</c:v>
                </c:pt>
                <c:pt idx="3440">
                  <c:v>1000</c:v>
                </c:pt>
                <c:pt idx="3441">
                  <c:v>1000</c:v>
                </c:pt>
                <c:pt idx="3442">
                  <c:v>1000</c:v>
                </c:pt>
                <c:pt idx="3443">
                  <c:v>1000</c:v>
                </c:pt>
                <c:pt idx="3444">
                  <c:v>1000</c:v>
                </c:pt>
                <c:pt idx="3445">
                  <c:v>1000</c:v>
                </c:pt>
                <c:pt idx="3446">
                  <c:v>1000</c:v>
                </c:pt>
                <c:pt idx="3447">
                  <c:v>1000</c:v>
                </c:pt>
                <c:pt idx="3448">
                  <c:v>1000</c:v>
                </c:pt>
                <c:pt idx="3449">
                  <c:v>1000</c:v>
                </c:pt>
                <c:pt idx="3450">
                  <c:v>1000</c:v>
                </c:pt>
                <c:pt idx="3451">
                  <c:v>1000</c:v>
                </c:pt>
                <c:pt idx="3452">
                  <c:v>1000</c:v>
                </c:pt>
                <c:pt idx="3453">
                  <c:v>1000</c:v>
                </c:pt>
                <c:pt idx="3454">
                  <c:v>1000</c:v>
                </c:pt>
                <c:pt idx="3455">
                  <c:v>1000</c:v>
                </c:pt>
                <c:pt idx="3456">
                  <c:v>1000</c:v>
                </c:pt>
                <c:pt idx="3457">
                  <c:v>1000</c:v>
                </c:pt>
                <c:pt idx="3458">
                  <c:v>1000</c:v>
                </c:pt>
                <c:pt idx="3459">
                  <c:v>1000</c:v>
                </c:pt>
                <c:pt idx="3460">
                  <c:v>1000</c:v>
                </c:pt>
                <c:pt idx="3461">
                  <c:v>1000</c:v>
                </c:pt>
                <c:pt idx="3462">
                  <c:v>1000</c:v>
                </c:pt>
                <c:pt idx="3463">
                  <c:v>1000</c:v>
                </c:pt>
                <c:pt idx="3464">
                  <c:v>1000</c:v>
                </c:pt>
                <c:pt idx="3465">
                  <c:v>1000</c:v>
                </c:pt>
                <c:pt idx="3466">
                  <c:v>1000</c:v>
                </c:pt>
                <c:pt idx="3467">
                  <c:v>1000</c:v>
                </c:pt>
                <c:pt idx="3468">
                  <c:v>1000</c:v>
                </c:pt>
                <c:pt idx="3469">
                  <c:v>1000</c:v>
                </c:pt>
                <c:pt idx="3470">
                  <c:v>1000</c:v>
                </c:pt>
                <c:pt idx="3471">
                  <c:v>1000</c:v>
                </c:pt>
                <c:pt idx="3472">
                  <c:v>1000</c:v>
                </c:pt>
                <c:pt idx="3473">
                  <c:v>1000</c:v>
                </c:pt>
                <c:pt idx="3474">
                  <c:v>1000</c:v>
                </c:pt>
                <c:pt idx="3475">
                  <c:v>1000</c:v>
                </c:pt>
                <c:pt idx="3476">
                  <c:v>1000</c:v>
                </c:pt>
                <c:pt idx="3477">
                  <c:v>1000</c:v>
                </c:pt>
                <c:pt idx="3478">
                  <c:v>1000</c:v>
                </c:pt>
                <c:pt idx="3479">
                  <c:v>1000</c:v>
                </c:pt>
                <c:pt idx="3480">
                  <c:v>1000</c:v>
                </c:pt>
                <c:pt idx="3481">
                  <c:v>1000</c:v>
                </c:pt>
                <c:pt idx="3482">
                  <c:v>1000</c:v>
                </c:pt>
                <c:pt idx="3483">
                  <c:v>1000</c:v>
                </c:pt>
                <c:pt idx="3484">
                  <c:v>1000</c:v>
                </c:pt>
                <c:pt idx="3485">
                  <c:v>1000</c:v>
                </c:pt>
                <c:pt idx="3486">
                  <c:v>1000</c:v>
                </c:pt>
                <c:pt idx="3487">
                  <c:v>1000</c:v>
                </c:pt>
                <c:pt idx="3488">
                  <c:v>1000</c:v>
                </c:pt>
                <c:pt idx="3489">
                  <c:v>1000</c:v>
                </c:pt>
                <c:pt idx="3490">
                  <c:v>1000</c:v>
                </c:pt>
                <c:pt idx="3491">
                  <c:v>1000</c:v>
                </c:pt>
                <c:pt idx="3492">
                  <c:v>1000</c:v>
                </c:pt>
                <c:pt idx="3493">
                  <c:v>1000</c:v>
                </c:pt>
                <c:pt idx="3494">
                  <c:v>1000</c:v>
                </c:pt>
                <c:pt idx="3495">
                  <c:v>1000</c:v>
                </c:pt>
                <c:pt idx="3496">
                  <c:v>1000</c:v>
                </c:pt>
                <c:pt idx="3497">
                  <c:v>1000</c:v>
                </c:pt>
                <c:pt idx="3498">
                  <c:v>1000</c:v>
                </c:pt>
                <c:pt idx="3499">
                  <c:v>1000</c:v>
                </c:pt>
                <c:pt idx="3500">
                  <c:v>1000</c:v>
                </c:pt>
                <c:pt idx="3501">
                  <c:v>1000</c:v>
                </c:pt>
                <c:pt idx="3502">
                  <c:v>1000</c:v>
                </c:pt>
                <c:pt idx="3503">
                  <c:v>1000</c:v>
                </c:pt>
                <c:pt idx="3504">
                  <c:v>1000</c:v>
                </c:pt>
                <c:pt idx="3505">
                  <c:v>1000</c:v>
                </c:pt>
                <c:pt idx="3506">
                  <c:v>1000</c:v>
                </c:pt>
                <c:pt idx="3507">
                  <c:v>1000</c:v>
                </c:pt>
                <c:pt idx="3508">
                  <c:v>1000</c:v>
                </c:pt>
                <c:pt idx="3509">
                  <c:v>1000</c:v>
                </c:pt>
                <c:pt idx="3510">
                  <c:v>1000</c:v>
                </c:pt>
                <c:pt idx="3511">
                  <c:v>1000</c:v>
                </c:pt>
                <c:pt idx="3512">
                  <c:v>1000</c:v>
                </c:pt>
                <c:pt idx="3513">
                  <c:v>1000</c:v>
                </c:pt>
                <c:pt idx="3514">
                  <c:v>1000</c:v>
                </c:pt>
                <c:pt idx="3515">
                  <c:v>1000</c:v>
                </c:pt>
                <c:pt idx="3516">
                  <c:v>1000</c:v>
                </c:pt>
                <c:pt idx="3517">
                  <c:v>1000</c:v>
                </c:pt>
                <c:pt idx="3518">
                  <c:v>1000</c:v>
                </c:pt>
                <c:pt idx="3519">
                  <c:v>1000</c:v>
                </c:pt>
                <c:pt idx="3520">
                  <c:v>1000</c:v>
                </c:pt>
                <c:pt idx="3521">
                  <c:v>1000</c:v>
                </c:pt>
                <c:pt idx="3522">
                  <c:v>1000</c:v>
                </c:pt>
                <c:pt idx="3523">
                  <c:v>1000</c:v>
                </c:pt>
                <c:pt idx="3524">
                  <c:v>1000</c:v>
                </c:pt>
                <c:pt idx="3525">
                  <c:v>1000</c:v>
                </c:pt>
                <c:pt idx="3526">
                  <c:v>1000</c:v>
                </c:pt>
                <c:pt idx="3527">
                  <c:v>1000</c:v>
                </c:pt>
                <c:pt idx="3528">
                  <c:v>1000</c:v>
                </c:pt>
                <c:pt idx="3529">
                  <c:v>1000</c:v>
                </c:pt>
                <c:pt idx="3530">
                  <c:v>1000</c:v>
                </c:pt>
                <c:pt idx="3531">
                  <c:v>1000</c:v>
                </c:pt>
                <c:pt idx="3532">
                  <c:v>1000</c:v>
                </c:pt>
                <c:pt idx="3533">
                  <c:v>1000</c:v>
                </c:pt>
                <c:pt idx="3534">
                  <c:v>1000</c:v>
                </c:pt>
                <c:pt idx="3535">
                  <c:v>1000</c:v>
                </c:pt>
                <c:pt idx="3536">
                  <c:v>1000</c:v>
                </c:pt>
                <c:pt idx="3537">
                  <c:v>1000</c:v>
                </c:pt>
                <c:pt idx="3538">
                  <c:v>1000</c:v>
                </c:pt>
                <c:pt idx="3539">
                  <c:v>1000</c:v>
                </c:pt>
                <c:pt idx="3540">
                  <c:v>1000</c:v>
                </c:pt>
                <c:pt idx="3541">
                  <c:v>1000</c:v>
                </c:pt>
                <c:pt idx="3542">
                  <c:v>1000</c:v>
                </c:pt>
                <c:pt idx="3543">
                  <c:v>1000</c:v>
                </c:pt>
                <c:pt idx="3544">
                  <c:v>1000</c:v>
                </c:pt>
                <c:pt idx="3545">
                  <c:v>1000</c:v>
                </c:pt>
                <c:pt idx="3546">
                  <c:v>1000</c:v>
                </c:pt>
                <c:pt idx="3547">
                  <c:v>1000</c:v>
                </c:pt>
                <c:pt idx="3548">
                  <c:v>1000</c:v>
                </c:pt>
                <c:pt idx="3549">
                  <c:v>1000</c:v>
                </c:pt>
                <c:pt idx="3550">
                  <c:v>1000</c:v>
                </c:pt>
                <c:pt idx="3551">
                  <c:v>1000</c:v>
                </c:pt>
                <c:pt idx="3552">
                  <c:v>1000</c:v>
                </c:pt>
                <c:pt idx="3553">
                  <c:v>1000</c:v>
                </c:pt>
                <c:pt idx="3554">
                  <c:v>1000</c:v>
                </c:pt>
                <c:pt idx="3555">
                  <c:v>1000</c:v>
                </c:pt>
                <c:pt idx="3556">
                  <c:v>1000</c:v>
                </c:pt>
                <c:pt idx="3557">
                  <c:v>1000</c:v>
                </c:pt>
                <c:pt idx="3558">
                  <c:v>1000</c:v>
                </c:pt>
                <c:pt idx="3559">
                  <c:v>1000</c:v>
                </c:pt>
                <c:pt idx="3560">
                  <c:v>1000</c:v>
                </c:pt>
                <c:pt idx="3561">
                  <c:v>1000</c:v>
                </c:pt>
                <c:pt idx="3562">
                  <c:v>1000</c:v>
                </c:pt>
                <c:pt idx="3563">
                  <c:v>1000</c:v>
                </c:pt>
                <c:pt idx="3564">
                  <c:v>1000</c:v>
                </c:pt>
                <c:pt idx="3565">
                  <c:v>1000</c:v>
                </c:pt>
                <c:pt idx="3566">
                  <c:v>1000</c:v>
                </c:pt>
                <c:pt idx="3567">
                  <c:v>1000</c:v>
                </c:pt>
                <c:pt idx="3568">
                  <c:v>1000</c:v>
                </c:pt>
                <c:pt idx="3569">
                  <c:v>1000</c:v>
                </c:pt>
                <c:pt idx="3570">
                  <c:v>1000</c:v>
                </c:pt>
                <c:pt idx="3571">
                  <c:v>1000</c:v>
                </c:pt>
                <c:pt idx="3572">
                  <c:v>1000</c:v>
                </c:pt>
                <c:pt idx="3573">
                  <c:v>1000</c:v>
                </c:pt>
                <c:pt idx="3574">
                  <c:v>1000</c:v>
                </c:pt>
                <c:pt idx="3575">
                  <c:v>1000</c:v>
                </c:pt>
                <c:pt idx="3576">
                  <c:v>1000</c:v>
                </c:pt>
                <c:pt idx="3577">
                  <c:v>1000</c:v>
                </c:pt>
                <c:pt idx="3578">
                  <c:v>1000</c:v>
                </c:pt>
                <c:pt idx="3579">
                  <c:v>1000</c:v>
                </c:pt>
                <c:pt idx="3580">
                  <c:v>1000</c:v>
                </c:pt>
                <c:pt idx="3581">
                  <c:v>1000</c:v>
                </c:pt>
                <c:pt idx="3582">
                  <c:v>1000</c:v>
                </c:pt>
                <c:pt idx="3583">
                  <c:v>1000</c:v>
                </c:pt>
                <c:pt idx="3584">
                  <c:v>1000</c:v>
                </c:pt>
                <c:pt idx="3585">
                  <c:v>1000</c:v>
                </c:pt>
                <c:pt idx="3586">
                  <c:v>1000</c:v>
                </c:pt>
                <c:pt idx="3587">
                  <c:v>1000</c:v>
                </c:pt>
                <c:pt idx="3588">
                  <c:v>1000</c:v>
                </c:pt>
                <c:pt idx="3589">
                  <c:v>1000</c:v>
                </c:pt>
                <c:pt idx="3590">
                  <c:v>1000</c:v>
                </c:pt>
                <c:pt idx="3591">
                  <c:v>1000</c:v>
                </c:pt>
                <c:pt idx="3592">
                  <c:v>1000</c:v>
                </c:pt>
                <c:pt idx="3593">
                  <c:v>1000</c:v>
                </c:pt>
                <c:pt idx="3594">
                  <c:v>1000</c:v>
                </c:pt>
                <c:pt idx="3595">
                  <c:v>1000</c:v>
                </c:pt>
                <c:pt idx="3596">
                  <c:v>1000</c:v>
                </c:pt>
                <c:pt idx="3597">
                  <c:v>1000</c:v>
                </c:pt>
                <c:pt idx="3598">
                  <c:v>1000</c:v>
                </c:pt>
                <c:pt idx="3599">
                  <c:v>1000</c:v>
                </c:pt>
                <c:pt idx="3600">
                  <c:v>1000</c:v>
                </c:pt>
                <c:pt idx="3601">
                  <c:v>1000</c:v>
                </c:pt>
                <c:pt idx="3602">
                  <c:v>1000</c:v>
                </c:pt>
                <c:pt idx="3603">
                  <c:v>1000</c:v>
                </c:pt>
                <c:pt idx="3604">
                  <c:v>1000</c:v>
                </c:pt>
                <c:pt idx="3605">
                  <c:v>1000</c:v>
                </c:pt>
                <c:pt idx="3606">
                  <c:v>1000</c:v>
                </c:pt>
                <c:pt idx="3607">
                  <c:v>1000</c:v>
                </c:pt>
                <c:pt idx="3608">
                  <c:v>1000</c:v>
                </c:pt>
                <c:pt idx="3609">
                  <c:v>1000</c:v>
                </c:pt>
                <c:pt idx="3610">
                  <c:v>1000</c:v>
                </c:pt>
                <c:pt idx="3611">
                  <c:v>1000</c:v>
                </c:pt>
                <c:pt idx="3612">
                  <c:v>1000</c:v>
                </c:pt>
                <c:pt idx="3613">
                  <c:v>1000</c:v>
                </c:pt>
                <c:pt idx="3614">
                  <c:v>1000</c:v>
                </c:pt>
                <c:pt idx="3615">
                  <c:v>1000</c:v>
                </c:pt>
                <c:pt idx="3616">
                  <c:v>1000</c:v>
                </c:pt>
                <c:pt idx="3617">
                  <c:v>1000</c:v>
                </c:pt>
                <c:pt idx="3618">
                  <c:v>1000</c:v>
                </c:pt>
                <c:pt idx="3619">
                  <c:v>1000</c:v>
                </c:pt>
                <c:pt idx="3620">
                  <c:v>1000</c:v>
                </c:pt>
                <c:pt idx="3621">
                  <c:v>1000</c:v>
                </c:pt>
                <c:pt idx="3622">
                  <c:v>1000</c:v>
                </c:pt>
                <c:pt idx="3623">
                  <c:v>1000</c:v>
                </c:pt>
                <c:pt idx="3624">
                  <c:v>1000</c:v>
                </c:pt>
                <c:pt idx="3625">
                  <c:v>1000</c:v>
                </c:pt>
                <c:pt idx="3626">
                  <c:v>1000</c:v>
                </c:pt>
                <c:pt idx="3627">
                  <c:v>1000</c:v>
                </c:pt>
                <c:pt idx="3628">
                  <c:v>1000</c:v>
                </c:pt>
                <c:pt idx="3629">
                  <c:v>1000</c:v>
                </c:pt>
                <c:pt idx="3630">
                  <c:v>1000</c:v>
                </c:pt>
                <c:pt idx="3631">
                  <c:v>1000</c:v>
                </c:pt>
                <c:pt idx="3632">
                  <c:v>1000</c:v>
                </c:pt>
                <c:pt idx="3633">
                  <c:v>1000</c:v>
                </c:pt>
                <c:pt idx="3634">
                  <c:v>1000</c:v>
                </c:pt>
                <c:pt idx="3635">
                  <c:v>1000</c:v>
                </c:pt>
                <c:pt idx="3636">
                  <c:v>1000</c:v>
                </c:pt>
                <c:pt idx="3637">
                  <c:v>1000</c:v>
                </c:pt>
                <c:pt idx="3638">
                  <c:v>1000</c:v>
                </c:pt>
                <c:pt idx="3639">
                  <c:v>1000</c:v>
                </c:pt>
                <c:pt idx="3640">
                  <c:v>1000</c:v>
                </c:pt>
                <c:pt idx="3641">
                  <c:v>1000</c:v>
                </c:pt>
                <c:pt idx="3642">
                  <c:v>1000</c:v>
                </c:pt>
                <c:pt idx="3643">
                  <c:v>1000</c:v>
                </c:pt>
                <c:pt idx="3644">
                  <c:v>1000</c:v>
                </c:pt>
                <c:pt idx="3645">
                  <c:v>1000</c:v>
                </c:pt>
                <c:pt idx="3646">
                  <c:v>1000</c:v>
                </c:pt>
                <c:pt idx="3647">
                  <c:v>1000</c:v>
                </c:pt>
                <c:pt idx="3648">
                  <c:v>1000</c:v>
                </c:pt>
                <c:pt idx="3649">
                  <c:v>1000</c:v>
                </c:pt>
                <c:pt idx="3650">
                  <c:v>1000</c:v>
                </c:pt>
                <c:pt idx="3651">
                  <c:v>1000</c:v>
                </c:pt>
                <c:pt idx="3652">
                  <c:v>1000</c:v>
                </c:pt>
                <c:pt idx="3653">
                  <c:v>1000</c:v>
                </c:pt>
                <c:pt idx="3654">
                  <c:v>1000</c:v>
                </c:pt>
                <c:pt idx="3655">
                  <c:v>1000</c:v>
                </c:pt>
                <c:pt idx="3656">
                  <c:v>1000</c:v>
                </c:pt>
                <c:pt idx="3657">
                  <c:v>1000</c:v>
                </c:pt>
                <c:pt idx="3658">
                  <c:v>1000</c:v>
                </c:pt>
                <c:pt idx="3659">
                  <c:v>1000</c:v>
                </c:pt>
                <c:pt idx="3660">
                  <c:v>1000</c:v>
                </c:pt>
                <c:pt idx="3661">
                  <c:v>1000</c:v>
                </c:pt>
                <c:pt idx="3662">
                  <c:v>1000</c:v>
                </c:pt>
                <c:pt idx="3663">
                  <c:v>1000</c:v>
                </c:pt>
                <c:pt idx="3664">
                  <c:v>1000</c:v>
                </c:pt>
                <c:pt idx="3665">
                  <c:v>1000</c:v>
                </c:pt>
                <c:pt idx="3666">
                  <c:v>1000</c:v>
                </c:pt>
                <c:pt idx="3667">
                  <c:v>1000</c:v>
                </c:pt>
                <c:pt idx="3668">
                  <c:v>1000</c:v>
                </c:pt>
                <c:pt idx="3669">
                  <c:v>1000</c:v>
                </c:pt>
                <c:pt idx="3670">
                  <c:v>1000</c:v>
                </c:pt>
                <c:pt idx="3671">
                  <c:v>1000</c:v>
                </c:pt>
                <c:pt idx="3672">
                  <c:v>1000</c:v>
                </c:pt>
                <c:pt idx="3673">
                  <c:v>1000</c:v>
                </c:pt>
                <c:pt idx="3674">
                  <c:v>1000</c:v>
                </c:pt>
                <c:pt idx="3675">
                  <c:v>1000</c:v>
                </c:pt>
                <c:pt idx="3676">
                  <c:v>1000</c:v>
                </c:pt>
                <c:pt idx="3677">
                  <c:v>1000</c:v>
                </c:pt>
                <c:pt idx="3678">
                  <c:v>1000</c:v>
                </c:pt>
                <c:pt idx="3679">
                  <c:v>1000</c:v>
                </c:pt>
                <c:pt idx="3680">
                  <c:v>1000</c:v>
                </c:pt>
                <c:pt idx="3681">
                  <c:v>1000</c:v>
                </c:pt>
                <c:pt idx="3682">
                  <c:v>1000</c:v>
                </c:pt>
                <c:pt idx="3683">
                  <c:v>1000</c:v>
                </c:pt>
                <c:pt idx="3684">
                  <c:v>1000</c:v>
                </c:pt>
                <c:pt idx="3685">
                  <c:v>1000</c:v>
                </c:pt>
                <c:pt idx="3686">
                  <c:v>1000</c:v>
                </c:pt>
                <c:pt idx="3687">
                  <c:v>1000</c:v>
                </c:pt>
                <c:pt idx="3688">
                  <c:v>1000</c:v>
                </c:pt>
                <c:pt idx="3689">
                  <c:v>1000</c:v>
                </c:pt>
                <c:pt idx="3690">
                  <c:v>1000</c:v>
                </c:pt>
                <c:pt idx="3691">
                  <c:v>1000</c:v>
                </c:pt>
                <c:pt idx="3692">
                  <c:v>1000</c:v>
                </c:pt>
                <c:pt idx="3693">
                  <c:v>1000</c:v>
                </c:pt>
                <c:pt idx="3694">
                  <c:v>1000</c:v>
                </c:pt>
                <c:pt idx="3695">
                  <c:v>1000</c:v>
                </c:pt>
                <c:pt idx="3696">
                  <c:v>1000</c:v>
                </c:pt>
                <c:pt idx="3697">
                  <c:v>1000</c:v>
                </c:pt>
                <c:pt idx="3698">
                  <c:v>1000</c:v>
                </c:pt>
                <c:pt idx="3699">
                  <c:v>1000</c:v>
                </c:pt>
                <c:pt idx="3700">
                  <c:v>1000</c:v>
                </c:pt>
                <c:pt idx="3701">
                  <c:v>1000</c:v>
                </c:pt>
                <c:pt idx="3702">
                  <c:v>1000</c:v>
                </c:pt>
                <c:pt idx="3703">
                  <c:v>1000</c:v>
                </c:pt>
                <c:pt idx="3704">
                  <c:v>1000</c:v>
                </c:pt>
                <c:pt idx="3705">
                  <c:v>1000</c:v>
                </c:pt>
                <c:pt idx="3706">
                  <c:v>1000</c:v>
                </c:pt>
                <c:pt idx="3707">
                  <c:v>1000</c:v>
                </c:pt>
                <c:pt idx="3708">
                  <c:v>1000</c:v>
                </c:pt>
                <c:pt idx="3709">
                  <c:v>1000</c:v>
                </c:pt>
                <c:pt idx="3710">
                  <c:v>1000</c:v>
                </c:pt>
                <c:pt idx="3711">
                  <c:v>1000</c:v>
                </c:pt>
                <c:pt idx="3712">
                  <c:v>1000</c:v>
                </c:pt>
                <c:pt idx="3713">
                  <c:v>1000</c:v>
                </c:pt>
                <c:pt idx="3714">
                  <c:v>1000</c:v>
                </c:pt>
                <c:pt idx="3715">
                  <c:v>1000</c:v>
                </c:pt>
                <c:pt idx="3716">
                  <c:v>1000</c:v>
                </c:pt>
                <c:pt idx="3717">
                  <c:v>1000</c:v>
                </c:pt>
                <c:pt idx="3718">
                  <c:v>1000</c:v>
                </c:pt>
                <c:pt idx="3719">
                  <c:v>1000</c:v>
                </c:pt>
                <c:pt idx="3720">
                  <c:v>1000</c:v>
                </c:pt>
                <c:pt idx="3721">
                  <c:v>1000</c:v>
                </c:pt>
                <c:pt idx="3722">
                  <c:v>1000</c:v>
                </c:pt>
                <c:pt idx="3723">
                  <c:v>1000</c:v>
                </c:pt>
                <c:pt idx="3724">
                  <c:v>1000</c:v>
                </c:pt>
                <c:pt idx="3725">
                  <c:v>1000</c:v>
                </c:pt>
                <c:pt idx="3726">
                  <c:v>1000</c:v>
                </c:pt>
                <c:pt idx="3727">
                  <c:v>1000</c:v>
                </c:pt>
                <c:pt idx="3728">
                  <c:v>1000</c:v>
                </c:pt>
                <c:pt idx="3729">
                  <c:v>1000</c:v>
                </c:pt>
                <c:pt idx="3730">
                  <c:v>1000</c:v>
                </c:pt>
                <c:pt idx="3731">
                  <c:v>1000</c:v>
                </c:pt>
                <c:pt idx="3732">
                  <c:v>1000</c:v>
                </c:pt>
                <c:pt idx="3733">
                  <c:v>1000</c:v>
                </c:pt>
                <c:pt idx="3734">
                  <c:v>1000</c:v>
                </c:pt>
                <c:pt idx="3735">
                  <c:v>1000</c:v>
                </c:pt>
                <c:pt idx="3736">
                  <c:v>1000</c:v>
                </c:pt>
                <c:pt idx="3737">
                  <c:v>1000</c:v>
                </c:pt>
                <c:pt idx="3738">
                  <c:v>1000</c:v>
                </c:pt>
                <c:pt idx="3739">
                  <c:v>1000</c:v>
                </c:pt>
                <c:pt idx="3740">
                  <c:v>1000</c:v>
                </c:pt>
                <c:pt idx="3741">
                  <c:v>1000</c:v>
                </c:pt>
                <c:pt idx="3742">
                  <c:v>1000</c:v>
                </c:pt>
                <c:pt idx="3743">
                  <c:v>1000</c:v>
                </c:pt>
                <c:pt idx="3744">
                  <c:v>1000</c:v>
                </c:pt>
                <c:pt idx="3745">
                  <c:v>1000</c:v>
                </c:pt>
                <c:pt idx="3746">
                  <c:v>1000</c:v>
                </c:pt>
                <c:pt idx="3747">
                  <c:v>1000</c:v>
                </c:pt>
                <c:pt idx="3748">
                  <c:v>1000</c:v>
                </c:pt>
                <c:pt idx="3749">
                  <c:v>1000</c:v>
                </c:pt>
                <c:pt idx="3750">
                  <c:v>1000</c:v>
                </c:pt>
                <c:pt idx="3751">
                  <c:v>1000</c:v>
                </c:pt>
                <c:pt idx="3752">
                  <c:v>1000</c:v>
                </c:pt>
                <c:pt idx="3753">
                  <c:v>1000</c:v>
                </c:pt>
                <c:pt idx="3754">
                  <c:v>1000</c:v>
                </c:pt>
                <c:pt idx="3755">
                  <c:v>1000</c:v>
                </c:pt>
                <c:pt idx="3756">
                  <c:v>1000</c:v>
                </c:pt>
                <c:pt idx="3757">
                  <c:v>1000</c:v>
                </c:pt>
                <c:pt idx="3758">
                  <c:v>1000</c:v>
                </c:pt>
                <c:pt idx="3759">
                  <c:v>1000</c:v>
                </c:pt>
                <c:pt idx="3760">
                  <c:v>1000</c:v>
                </c:pt>
                <c:pt idx="3761">
                  <c:v>1000</c:v>
                </c:pt>
                <c:pt idx="3762">
                  <c:v>1000</c:v>
                </c:pt>
                <c:pt idx="3763">
                  <c:v>1000</c:v>
                </c:pt>
                <c:pt idx="3764">
                  <c:v>1000</c:v>
                </c:pt>
                <c:pt idx="3765">
                  <c:v>1000</c:v>
                </c:pt>
                <c:pt idx="3766">
                  <c:v>1000</c:v>
                </c:pt>
                <c:pt idx="3767">
                  <c:v>1000</c:v>
                </c:pt>
                <c:pt idx="3768">
                  <c:v>1000</c:v>
                </c:pt>
                <c:pt idx="3769">
                  <c:v>1000</c:v>
                </c:pt>
                <c:pt idx="3770">
                  <c:v>1000</c:v>
                </c:pt>
                <c:pt idx="3771">
                  <c:v>1000</c:v>
                </c:pt>
                <c:pt idx="3772">
                  <c:v>1000</c:v>
                </c:pt>
                <c:pt idx="3773">
                  <c:v>1000</c:v>
                </c:pt>
                <c:pt idx="3774">
                  <c:v>1000</c:v>
                </c:pt>
                <c:pt idx="3775">
                  <c:v>1000</c:v>
                </c:pt>
                <c:pt idx="3776">
                  <c:v>1000</c:v>
                </c:pt>
                <c:pt idx="3777">
                  <c:v>1000</c:v>
                </c:pt>
                <c:pt idx="3778">
                  <c:v>1000</c:v>
                </c:pt>
                <c:pt idx="3779">
                  <c:v>1000</c:v>
                </c:pt>
                <c:pt idx="3780">
                  <c:v>1000</c:v>
                </c:pt>
                <c:pt idx="3781">
                  <c:v>1000</c:v>
                </c:pt>
                <c:pt idx="3782">
                  <c:v>1000</c:v>
                </c:pt>
                <c:pt idx="3783">
                  <c:v>1000</c:v>
                </c:pt>
                <c:pt idx="3784">
                  <c:v>1000</c:v>
                </c:pt>
                <c:pt idx="3785">
                  <c:v>1000</c:v>
                </c:pt>
                <c:pt idx="3786">
                  <c:v>1000</c:v>
                </c:pt>
                <c:pt idx="3787">
                  <c:v>1000</c:v>
                </c:pt>
                <c:pt idx="3788">
                  <c:v>1000</c:v>
                </c:pt>
                <c:pt idx="3789">
                  <c:v>1000</c:v>
                </c:pt>
                <c:pt idx="3790">
                  <c:v>1000</c:v>
                </c:pt>
                <c:pt idx="3791">
                  <c:v>1000</c:v>
                </c:pt>
                <c:pt idx="3792">
                  <c:v>1000</c:v>
                </c:pt>
                <c:pt idx="3793">
                  <c:v>1000</c:v>
                </c:pt>
                <c:pt idx="3794">
                  <c:v>1000</c:v>
                </c:pt>
                <c:pt idx="3795">
                  <c:v>1000</c:v>
                </c:pt>
                <c:pt idx="3796">
                  <c:v>1000</c:v>
                </c:pt>
                <c:pt idx="3797">
                  <c:v>1000</c:v>
                </c:pt>
                <c:pt idx="3798">
                  <c:v>1000</c:v>
                </c:pt>
                <c:pt idx="3799">
                  <c:v>1000</c:v>
                </c:pt>
                <c:pt idx="3800">
                  <c:v>1000</c:v>
                </c:pt>
                <c:pt idx="3801">
                  <c:v>1000</c:v>
                </c:pt>
                <c:pt idx="3802">
                  <c:v>1000</c:v>
                </c:pt>
                <c:pt idx="3803">
                  <c:v>1000</c:v>
                </c:pt>
                <c:pt idx="3804">
                  <c:v>1000</c:v>
                </c:pt>
                <c:pt idx="3805">
                  <c:v>1000</c:v>
                </c:pt>
                <c:pt idx="3806">
                  <c:v>1000</c:v>
                </c:pt>
                <c:pt idx="3807">
                  <c:v>1000</c:v>
                </c:pt>
                <c:pt idx="3808">
                  <c:v>1000</c:v>
                </c:pt>
                <c:pt idx="3809">
                  <c:v>1000</c:v>
                </c:pt>
                <c:pt idx="3810">
                  <c:v>1000</c:v>
                </c:pt>
                <c:pt idx="3811">
                  <c:v>1000</c:v>
                </c:pt>
                <c:pt idx="3812">
                  <c:v>1000</c:v>
                </c:pt>
                <c:pt idx="3813">
                  <c:v>1000</c:v>
                </c:pt>
                <c:pt idx="3814">
                  <c:v>1000</c:v>
                </c:pt>
                <c:pt idx="3815">
                  <c:v>1000</c:v>
                </c:pt>
                <c:pt idx="3816">
                  <c:v>1000</c:v>
                </c:pt>
                <c:pt idx="3817">
                  <c:v>1000</c:v>
                </c:pt>
                <c:pt idx="3818">
                  <c:v>1000</c:v>
                </c:pt>
                <c:pt idx="3819">
                  <c:v>1000</c:v>
                </c:pt>
                <c:pt idx="3820">
                  <c:v>1000</c:v>
                </c:pt>
                <c:pt idx="3821">
                  <c:v>1000</c:v>
                </c:pt>
                <c:pt idx="3822">
                  <c:v>1000</c:v>
                </c:pt>
                <c:pt idx="3823">
                  <c:v>1000</c:v>
                </c:pt>
                <c:pt idx="3824">
                  <c:v>1000</c:v>
                </c:pt>
                <c:pt idx="3825">
                  <c:v>1000</c:v>
                </c:pt>
                <c:pt idx="3826">
                  <c:v>1000</c:v>
                </c:pt>
                <c:pt idx="3827">
                  <c:v>1000</c:v>
                </c:pt>
                <c:pt idx="3828">
                  <c:v>1000</c:v>
                </c:pt>
                <c:pt idx="3829">
                  <c:v>1000</c:v>
                </c:pt>
                <c:pt idx="3830">
                  <c:v>1000</c:v>
                </c:pt>
                <c:pt idx="3831">
                  <c:v>1000</c:v>
                </c:pt>
                <c:pt idx="3832">
                  <c:v>1000</c:v>
                </c:pt>
                <c:pt idx="3833">
                  <c:v>1000</c:v>
                </c:pt>
                <c:pt idx="3834">
                  <c:v>1000</c:v>
                </c:pt>
                <c:pt idx="3835">
                  <c:v>1000</c:v>
                </c:pt>
                <c:pt idx="3836">
                  <c:v>1000</c:v>
                </c:pt>
                <c:pt idx="3837">
                  <c:v>1000</c:v>
                </c:pt>
                <c:pt idx="3838">
                  <c:v>1000</c:v>
                </c:pt>
                <c:pt idx="3839">
                  <c:v>1000</c:v>
                </c:pt>
                <c:pt idx="3840">
                  <c:v>1000</c:v>
                </c:pt>
                <c:pt idx="3841">
                  <c:v>1000</c:v>
                </c:pt>
                <c:pt idx="3842">
                  <c:v>1000</c:v>
                </c:pt>
                <c:pt idx="3843">
                  <c:v>1000</c:v>
                </c:pt>
                <c:pt idx="3844">
                  <c:v>1000</c:v>
                </c:pt>
                <c:pt idx="3845">
                  <c:v>1000</c:v>
                </c:pt>
                <c:pt idx="3846">
                  <c:v>1000</c:v>
                </c:pt>
                <c:pt idx="3847">
                  <c:v>1000</c:v>
                </c:pt>
                <c:pt idx="3848">
                  <c:v>1000</c:v>
                </c:pt>
                <c:pt idx="3849">
                  <c:v>1000</c:v>
                </c:pt>
                <c:pt idx="3850">
                  <c:v>1000</c:v>
                </c:pt>
                <c:pt idx="3851">
                  <c:v>1000</c:v>
                </c:pt>
                <c:pt idx="3852">
                  <c:v>1000</c:v>
                </c:pt>
                <c:pt idx="3853">
                  <c:v>1000</c:v>
                </c:pt>
                <c:pt idx="3854">
                  <c:v>1000</c:v>
                </c:pt>
                <c:pt idx="3855">
                  <c:v>1000</c:v>
                </c:pt>
                <c:pt idx="3856">
                  <c:v>1000</c:v>
                </c:pt>
                <c:pt idx="3857">
                  <c:v>1000</c:v>
                </c:pt>
                <c:pt idx="3858">
                  <c:v>1000</c:v>
                </c:pt>
                <c:pt idx="3859">
                  <c:v>1000</c:v>
                </c:pt>
                <c:pt idx="3860">
                  <c:v>1000</c:v>
                </c:pt>
                <c:pt idx="3861">
                  <c:v>1000</c:v>
                </c:pt>
                <c:pt idx="3862">
                  <c:v>1000</c:v>
                </c:pt>
                <c:pt idx="3863">
                  <c:v>1000</c:v>
                </c:pt>
                <c:pt idx="3864">
                  <c:v>1000</c:v>
                </c:pt>
                <c:pt idx="3865">
                  <c:v>1000</c:v>
                </c:pt>
                <c:pt idx="3866">
                  <c:v>1000</c:v>
                </c:pt>
                <c:pt idx="3867">
                  <c:v>1000</c:v>
                </c:pt>
                <c:pt idx="3868">
                  <c:v>1000</c:v>
                </c:pt>
                <c:pt idx="3869">
                  <c:v>1000</c:v>
                </c:pt>
                <c:pt idx="3870">
                  <c:v>1000</c:v>
                </c:pt>
                <c:pt idx="3871">
                  <c:v>1000</c:v>
                </c:pt>
                <c:pt idx="3872">
                  <c:v>1000</c:v>
                </c:pt>
                <c:pt idx="3873">
                  <c:v>1000</c:v>
                </c:pt>
                <c:pt idx="3874">
                  <c:v>1000</c:v>
                </c:pt>
                <c:pt idx="3875">
                  <c:v>1000</c:v>
                </c:pt>
                <c:pt idx="3876">
                  <c:v>1000</c:v>
                </c:pt>
                <c:pt idx="3877">
                  <c:v>1000</c:v>
                </c:pt>
                <c:pt idx="3878">
                  <c:v>1000</c:v>
                </c:pt>
                <c:pt idx="3879">
                  <c:v>1000</c:v>
                </c:pt>
                <c:pt idx="3880">
                  <c:v>1000</c:v>
                </c:pt>
                <c:pt idx="3881">
                  <c:v>1000</c:v>
                </c:pt>
                <c:pt idx="3882">
                  <c:v>1000</c:v>
                </c:pt>
                <c:pt idx="3883">
                  <c:v>1000</c:v>
                </c:pt>
                <c:pt idx="3884">
                  <c:v>1000</c:v>
                </c:pt>
                <c:pt idx="3885">
                  <c:v>1000</c:v>
                </c:pt>
                <c:pt idx="3886">
                  <c:v>1000</c:v>
                </c:pt>
                <c:pt idx="3887">
                  <c:v>1000</c:v>
                </c:pt>
                <c:pt idx="3888">
                  <c:v>1000</c:v>
                </c:pt>
                <c:pt idx="3889">
                  <c:v>1000</c:v>
                </c:pt>
                <c:pt idx="3890">
                  <c:v>1000</c:v>
                </c:pt>
                <c:pt idx="3891">
                  <c:v>1000</c:v>
                </c:pt>
                <c:pt idx="3892">
                  <c:v>1000</c:v>
                </c:pt>
                <c:pt idx="3893">
                  <c:v>1000</c:v>
                </c:pt>
                <c:pt idx="3894">
                  <c:v>1000</c:v>
                </c:pt>
                <c:pt idx="3895">
                  <c:v>1000</c:v>
                </c:pt>
                <c:pt idx="3896">
                  <c:v>1000</c:v>
                </c:pt>
                <c:pt idx="3897">
                  <c:v>1000</c:v>
                </c:pt>
                <c:pt idx="3898">
                  <c:v>1000</c:v>
                </c:pt>
                <c:pt idx="3899">
                  <c:v>1000</c:v>
                </c:pt>
                <c:pt idx="3900">
                  <c:v>1000</c:v>
                </c:pt>
                <c:pt idx="3901">
                  <c:v>1000</c:v>
                </c:pt>
                <c:pt idx="3902">
                  <c:v>1000</c:v>
                </c:pt>
                <c:pt idx="3903">
                  <c:v>1000</c:v>
                </c:pt>
                <c:pt idx="3904">
                  <c:v>1000</c:v>
                </c:pt>
                <c:pt idx="3905">
                  <c:v>1000</c:v>
                </c:pt>
                <c:pt idx="3906">
                  <c:v>1000</c:v>
                </c:pt>
                <c:pt idx="3907">
                  <c:v>1000</c:v>
                </c:pt>
                <c:pt idx="3908">
                  <c:v>1000</c:v>
                </c:pt>
                <c:pt idx="3909">
                  <c:v>1000</c:v>
                </c:pt>
                <c:pt idx="3910">
                  <c:v>1000</c:v>
                </c:pt>
                <c:pt idx="3911">
                  <c:v>1000</c:v>
                </c:pt>
                <c:pt idx="3912">
                  <c:v>1000</c:v>
                </c:pt>
                <c:pt idx="3913">
                  <c:v>1000</c:v>
                </c:pt>
                <c:pt idx="3914">
                  <c:v>1000</c:v>
                </c:pt>
                <c:pt idx="3915">
                  <c:v>1000</c:v>
                </c:pt>
                <c:pt idx="3916">
                  <c:v>1000</c:v>
                </c:pt>
                <c:pt idx="3917">
                  <c:v>1000</c:v>
                </c:pt>
                <c:pt idx="3918">
                  <c:v>1000</c:v>
                </c:pt>
                <c:pt idx="3919">
                  <c:v>1000</c:v>
                </c:pt>
                <c:pt idx="3920">
                  <c:v>1000</c:v>
                </c:pt>
                <c:pt idx="3921">
                  <c:v>1000</c:v>
                </c:pt>
                <c:pt idx="3922">
                  <c:v>1000</c:v>
                </c:pt>
                <c:pt idx="3923">
                  <c:v>1000</c:v>
                </c:pt>
                <c:pt idx="3924">
                  <c:v>1000</c:v>
                </c:pt>
                <c:pt idx="3925">
                  <c:v>1000</c:v>
                </c:pt>
                <c:pt idx="3926">
                  <c:v>1000</c:v>
                </c:pt>
                <c:pt idx="3927">
                  <c:v>1000</c:v>
                </c:pt>
                <c:pt idx="3928">
                  <c:v>1000</c:v>
                </c:pt>
                <c:pt idx="3929">
                  <c:v>1000</c:v>
                </c:pt>
                <c:pt idx="3930">
                  <c:v>1000</c:v>
                </c:pt>
                <c:pt idx="3931">
                  <c:v>1000</c:v>
                </c:pt>
                <c:pt idx="3932">
                  <c:v>1000</c:v>
                </c:pt>
                <c:pt idx="3933">
                  <c:v>1000</c:v>
                </c:pt>
                <c:pt idx="3934">
                  <c:v>1000</c:v>
                </c:pt>
                <c:pt idx="3935">
                  <c:v>1000</c:v>
                </c:pt>
                <c:pt idx="3936">
                  <c:v>1000</c:v>
                </c:pt>
                <c:pt idx="3937">
                  <c:v>1000</c:v>
                </c:pt>
                <c:pt idx="3938">
                  <c:v>1000</c:v>
                </c:pt>
                <c:pt idx="3939">
                  <c:v>1000</c:v>
                </c:pt>
                <c:pt idx="3940">
                  <c:v>1000</c:v>
                </c:pt>
                <c:pt idx="3941">
                  <c:v>1000</c:v>
                </c:pt>
                <c:pt idx="3942">
                  <c:v>1000</c:v>
                </c:pt>
                <c:pt idx="3943">
                  <c:v>1000</c:v>
                </c:pt>
                <c:pt idx="3944">
                  <c:v>1000</c:v>
                </c:pt>
                <c:pt idx="3945">
                  <c:v>1000</c:v>
                </c:pt>
                <c:pt idx="3946">
                  <c:v>1000</c:v>
                </c:pt>
                <c:pt idx="3947">
                  <c:v>1000</c:v>
                </c:pt>
                <c:pt idx="3948">
                  <c:v>1000</c:v>
                </c:pt>
                <c:pt idx="3949">
                  <c:v>1000</c:v>
                </c:pt>
                <c:pt idx="3950">
                  <c:v>1000</c:v>
                </c:pt>
                <c:pt idx="3951">
                  <c:v>1000</c:v>
                </c:pt>
                <c:pt idx="3952">
                  <c:v>1000</c:v>
                </c:pt>
                <c:pt idx="3953">
                  <c:v>1000</c:v>
                </c:pt>
                <c:pt idx="3954">
                  <c:v>1000</c:v>
                </c:pt>
                <c:pt idx="3955">
                  <c:v>1000</c:v>
                </c:pt>
                <c:pt idx="3956">
                  <c:v>1000</c:v>
                </c:pt>
                <c:pt idx="3957">
                  <c:v>1000</c:v>
                </c:pt>
                <c:pt idx="3958">
                  <c:v>1000</c:v>
                </c:pt>
                <c:pt idx="3959">
                  <c:v>1000</c:v>
                </c:pt>
                <c:pt idx="3960">
                  <c:v>1000</c:v>
                </c:pt>
                <c:pt idx="3961">
                  <c:v>1000</c:v>
                </c:pt>
                <c:pt idx="3962">
                  <c:v>1000</c:v>
                </c:pt>
                <c:pt idx="3963">
                  <c:v>1000</c:v>
                </c:pt>
                <c:pt idx="3964">
                  <c:v>1000</c:v>
                </c:pt>
                <c:pt idx="3965">
                  <c:v>1000</c:v>
                </c:pt>
                <c:pt idx="3966">
                  <c:v>1000</c:v>
                </c:pt>
                <c:pt idx="3967">
                  <c:v>1000</c:v>
                </c:pt>
                <c:pt idx="3968">
                  <c:v>1000</c:v>
                </c:pt>
                <c:pt idx="3969">
                  <c:v>1000</c:v>
                </c:pt>
                <c:pt idx="3970">
                  <c:v>1000</c:v>
                </c:pt>
                <c:pt idx="3971">
                  <c:v>1000</c:v>
                </c:pt>
                <c:pt idx="3972">
                  <c:v>1000</c:v>
                </c:pt>
                <c:pt idx="3973">
                  <c:v>1000</c:v>
                </c:pt>
                <c:pt idx="3974">
                  <c:v>1000</c:v>
                </c:pt>
                <c:pt idx="3975">
                  <c:v>1000</c:v>
                </c:pt>
                <c:pt idx="3976">
                  <c:v>1000</c:v>
                </c:pt>
                <c:pt idx="3977">
                  <c:v>1000</c:v>
                </c:pt>
                <c:pt idx="3978">
                  <c:v>1000</c:v>
                </c:pt>
                <c:pt idx="3979">
                  <c:v>1000</c:v>
                </c:pt>
                <c:pt idx="3980">
                  <c:v>1000</c:v>
                </c:pt>
                <c:pt idx="3981">
                  <c:v>1000</c:v>
                </c:pt>
                <c:pt idx="3982">
                  <c:v>1000</c:v>
                </c:pt>
                <c:pt idx="3983">
                  <c:v>1000</c:v>
                </c:pt>
                <c:pt idx="3984">
                  <c:v>1000</c:v>
                </c:pt>
                <c:pt idx="3985">
                  <c:v>1000</c:v>
                </c:pt>
                <c:pt idx="3986">
                  <c:v>1000</c:v>
                </c:pt>
                <c:pt idx="3987">
                  <c:v>1000</c:v>
                </c:pt>
                <c:pt idx="3988">
                  <c:v>1000</c:v>
                </c:pt>
                <c:pt idx="3989">
                  <c:v>1000</c:v>
                </c:pt>
                <c:pt idx="3990">
                  <c:v>1000</c:v>
                </c:pt>
                <c:pt idx="3991">
                  <c:v>1000</c:v>
                </c:pt>
                <c:pt idx="3992">
                  <c:v>1000</c:v>
                </c:pt>
                <c:pt idx="3993">
                  <c:v>1000</c:v>
                </c:pt>
                <c:pt idx="3994">
                  <c:v>1000</c:v>
                </c:pt>
                <c:pt idx="3995">
                  <c:v>1000</c:v>
                </c:pt>
                <c:pt idx="3996">
                  <c:v>1000</c:v>
                </c:pt>
                <c:pt idx="3997">
                  <c:v>1000</c:v>
                </c:pt>
                <c:pt idx="3998">
                  <c:v>1000</c:v>
                </c:pt>
                <c:pt idx="3999">
                  <c:v>1000</c:v>
                </c:pt>
                <c:pt idx="4000">
                  <c:v>1000</c:v>
                </c:pt>
                <c:pt idx="4001">
                  <c:v>1000</c:v>
                </c:pt>
                <c:pt idx="4002">
                  <c:v>1000</c:v>
                </c:pt>
                <c:pt idx="4003">
                  <c:v>1000</c:v>
                </c:pt>
                <c:pt idx="4004">
                  <c:v>1000</c:v>
                </c:pt>
                <c:pt idx="4005">
                  <c:v>1000</c:v>
                </c:pt>
                <c:pt idx="4006">
                  <c:v>1000</c:v>
                </c:pt>
                <c:pt idx="4007">
                  <c:v>1000</c:v>
                </c:pt>
                <c:pt idx="4008">
                  <c:v>1000</c:v>
                </c:pt>
                <c:pt idx="4009">
                  <c:v>1000</c:v>
                </c:pt>
                <c:pt idx="4010">
                  <c:v>1000</c:v>
                </c:pt>
                <c:pt idx="4011">
                  <c:v>1000</c:v>
                </c:pt>
                <c:pt idx="4012">
                  <c:v>1000</c:v>
                </c:pt>
                <c:pt idx="4013">
                  <c:v>1000</c:v>
                </c:pt>
                <c:pt idx="4014">
                  <c:v>1000</c:v>
                </c:pt>
                <c:pt idx="4015">
                  <c:v>1000</c:v>
                </c:pt>
                <c:pt idx="4016">
                  <c:v>1000</c:v>
                </c:pt>
                <c:pt idx="4017">
                  <c:v>1000</c:v>
                </c:pt>
                <c:pt idx="4018">
                  <c:v>1000</c:v>
                </c:pt>
                <c:pt idx="4019">
                  <c:v>1000</c:v>
                </c:pt>
                <c:pt idx="4020">
                  <c:v>1000</c:v>
                </c:pt>
                <c:pt idx="4021">
                  <c:v>1000</c:v>
                </c:pt>
                <c:pt idx="4022">
                  <c:v>1000</c:v>
                </c:pt>
                <c:pt idx="4023">
                  <c:v>1000</c:v>
                </c:pt>
                <c:pt idx="4024">
                  <c:v>1000</c:v>
                </c:pt>
                <c:pt idx="4025">
                  <c:v>1000</c:v>
                </c:pt>
                <c:pt idx="4026">
                  <c:v>1000</c:v>
                </c:pt>
                <c:pt idx="4027">
                  <c:v>1000</c:v>
                </c:pt>
                <c:pt idx="4028">
                  <c:v>1000</c:v>
                </c:pt>
                <c:pt idx="4029">
                  <c:v>1000</c:v>
                </c:pt>
                <c:pt idx="4030">
                  <c:v>1000</c:v>
                </c:pt>
                <c:pt idx="4031">
                  <c:v>1000</c:v>
                </c:pt>
                <c:pt idx="4032">
                  <c:v>1000</c:v>
                </c:pt>
                <c:pt idx="4033">
                  <c:v>1000</c:v>
                </c:pt>
                <c:pt idx="4034">
                  <c:v>1000</c:v>
                </c:pt>
                <c:pt idx="4035">
                  <c:v>1000</c:v>
                </c:pt>
                <c:pt idx="4036">
                  <c:v>1000</c:v>
                </c:pt>
                <c:pt idx="4037">
                  <c:v>1000</c:v>
                </c:pt>
                <c:pt idx="4038">
                  <c:v>1000</c:v>
                </c:pt>
                <c:pt idx="4039">
                  <c:v>1000</c:v>
                </c:pt>
                <c:pt idx="4040">
                  <c:v>1000</c:v>
                </c:pt>
                <c:pt idx="4041">
                  <c:v>1000</c:v>
                </c:pt>
                <c:pt idx="4042">
                  <c:v>1000</c:v>
                </c:pt>
                <c:pt idx="4043">
                  <c:v>1000</c:v>
                </c:pt>
                <c:pt idx="4044">
                  <c:v>1000</c:v>
                </c:pt>
                <c:pt idx="4045">
                  <c:v>1000</c:v>
                </c:pt>
                <c:pt idx="4046">
                  <c:v>1000</c:v>
                </c:pt>
                <c:pt idx="4047">
                  <c:v>1000</c:v>
                </c:pt>
                <c:pt idx="4048">
                  <c:v>1000</c:v>
                </c:pt>
                <c:pt idx="4049">
                  <c:v>1000</c:v>
                </c:pt>
                <c:pt idx="4050">
                  <c:v>1000</c:v>
                </c:pt>
                <c:pt idx="4051">
                  <c:v>1000</c:v>
                </c:pt>
                <c:pt idx="4052">
                  <c:v>1000</c:v>
                </c:pt>
                <c:pt idx="4053">
                  <c:v>1000</c:v>
                </c:pt>
                <c:pt idx="4054">
                  <c:v>1000</c:v>
                </c:pt>
                <c:pt idx="4055">
                  <c:v>1000</c:v>
                </c:pt>
                <c:pt idx="4056">
                  <c:v>1000</c:v>
                </c:pt>
                <c:pt idx="4057">
                  <c:v>1000</c:v>
                </c:pt>
                <c:pt idx="4058">
                  <c:v>1000</c:v>
                </c:pt>
                <c:pt idx="4059">
                  <c:v>1000</c:v>
                </c:pt>
                <c:pt idx="4060">
                  <c:v>1000</c:v>
                </c:pt>
                <c:pt idx="4061">
                  <c:v>1000</c:v>
                </c:pt>
                <c:pt idx="4062">
                  <c:v>1000</c:v>
                </c:pt>
                <c:pt idx="4063">
                  <c:v>1000</c:v>
                </c:pt>
                <c:pt idx="4064">
                  <c:v>1000</c:v>
                </c:pt>
                <c:pt idx="4065">
                  <c:v>1000</c:v>
                </c:pt>
                <c:pt idx="4066">
                  <c:v>1000</c:v>
                </c:pt>
                <c:pt idx="4067">
                  <c:v>1000</c:v>
                </c:pt>
                <c:pt idx="4068">
                  <c:v>1000</c:v>
                </c:pt>
                <c:pt idx="4069">
                  <c:v>1000</c:v>
                </c:pt>
                <c:pt idx="4070">
                  <c:v>1000</c:v>
                </c:pt>
                <c:pt idx="4071">
                  <c:v>1000</c:v>
                </c:pt>
                <c:pt idx="4072">
                  <c:v>1000</c:v>
                </c:pt>
                <c:pt idx="4073">
                  <c:v>1000</c:v>
                </c:pt>
                <c:pt idx="4074">
                  <c:v>1000</c:v>
                </c:pt>
                <c:pt idx="4075">
                  <c:v>1000</c:v>
                </c:pt>
                <c:pt idx="4076">
                  <c:v>1000</c:v>
                </c:pt>
                <c:pt idx="4077">
                  <c:v>1000</c:v>
                </c:pt>
                <c:pt idx="4078">
                  <c:v>1000</c:v>
                </c:pt>
                <c:pt idx="4079">
                  <c:v>1000</c:v>
                </c:pt>
                <c:pt idx="4080">
                  <c:v>1000</c:v>
                </c:pt>
                <c:pt idx="4081">
                  <c:v>1000</c:v>
                </c:pt>
                <c:pt idx="4082">
                  <c:v>1000</c:v>
                </c:pt>
                <c:pt idx="4083">
                  <c:v>1000</c:v>
                </c:pt>
                <c:pt idx="4084">
                  <c:v>1000</c:v>
                </c:pt>
                <c:pt idx="4085">
                  <c:v>1000</c:v>
                </c:pt>
                <c:pt idx="4086">
                  <c:v>1000</c:v>
                </c:pt>
                <c:pt idx="4087">
                  <c:v>1000</c:v>
                </c:pt>
                <c:pt idx="4088">
                  <c:v>1000</c:v>
                </c:pt>
                <c:pt idx="4089">
                  <c:v>1000</c:v>
                </c:pt>
                <c:pt idx="4090">
                  <c:v>1000</c:v>
                </c:pt>
                <c:pt idx="4091">
                  <c:v>1000</c:v>
                </c:pt>
                <c:pt idx="4092">
                  <c:v>1000</c:v>
                </c:pt>
                <c:pt idx="4093">
                  <c:v>1000</c:v>
                </c:pt>
                <c:pt idx="4094">
                  <c:v>1000</c:v>
                </c:pt>
                <c:pt idx="4095">
                  <c:v>1000</c:v>
                </c:pt>
                <c:pt idx="4096">
                  <c:v>1000</c:v>
                </c:pt>
                <c:pt idx="4097">
                  <c:v>1000</c:v>
                </c:pt>
                <c:pt idx="4098">
                  <c:v>1000</c:v>
                </c:pt>
                <c:pt idx="4099">
                  <c:v>1000</c:v>
                </c:pt>
                <c:pt idx="4100">
                  <c:v>1000</c:v>
                </c:pt>
                <c:pt idx="4101">
                  <c:v>1000</c:v>
                </c:pt>
                <c:pt idx="4102">
                  <c:v>1000</c:v>
                </c:pt>
                <c:pt idx="4103">
                  <c:v>1000</c:v>
                </c:pt>
                <c:pt idx="4104">
                  <c:v>1000</c:v>
                </c:pt>
                <c:pt idx="4105">
                  <c:v>1000</c:v>
                </c:pt>
                <c:pt idx="4106">
                  <c:v>1000</c:v>
                </c:pt>
                <c:pt idx="4107">
                  <c:v>1000</c:v>
                </c:pt>
                <c:pt idx="4108">
                  <c:v>1000</c:v>
                </c:pt>
                <c:pt idx="4109">
                  <c:v>1000</c:v>
                </c:pt>
                <c:pt idx="4110">
                  <c:v>1000</c:v>
                </c:pt>
                <c:pt idx="4111">
                  <c:v>1000</c:v>
                </c:pt>
                <c:pt idx="4112">
                  <c:v>1000</c:v>
                </c:pt>
                <c:pt idx="4113">
                  <c:v>1000</c:v>
                </c:pt>
                <c:pt idx="4114">
                  <c:v>1000</c:v>
                </c:pt>
                <c:pt idx="4115">
                  <c:v>1000</c:v>
                </c:pt>
                <c:pt idx="4116">
                  <c:v>1000</c:v>
                </c:pt>
                <c:pt idx="4117">
                  <c:v>1000</c:v>
                </c:pt>
                <c:pt idx="4118">
                  <c:v>1000</c:v>
                </c:pt>
                <c:pt idx="4119">
                  <c:v>1000</c:v>
                </c:pt>
                <c:pt idx="4120">
                  <c:v>1000</c:v>
                </c:pt>
                <c:pt idx="4121">
                  <c:v>1000</c:v>
                </c:pt>
                <c:pt idx="4122">
                  <c:v>1000</c:v>
                </c:pt>
                <c:pt idx="4123">
                  <c:v>1000</c:v>
                </c:pt>
                <c:pt idx="4124">
                  <c:v>1000</c:v>
                </c:pt>
                <c:pt idx="4125">
                  <c:v>1000</c:v>
                </c:pt>
                <c:pt idx="4126">
                  <c:v>1000</c:v>
                </c:pt>
                <c:pt idx="4127">
                  <c:v>1000</c:v>
                </c:pt>
                <c:pt idx="4128">
                  <c:v>1000</c:v>
                </c:pt>
                <c:pt idx="4129">
                  <c:v>1000</c:v>
                </c:pt>
                <c:pt idx="4130">
                  <c:v>1000</c:v>
                </c:pt>
                <c:pt idx="4131">
                  <c:v>1000</c:v>
                </c:pt>
                <c:pt idx="4132">
                  <c:v>1000</c:v>
                </c:pt>
                <c:pt idx="4133">
                  <c:v>1000</c:v>
                </c:pt>
                <c:pt idx="4134">
                  <c:v>1000</c:v>
                </c:pt>
                <c:pt idx="4135">
                  <c:v>1000</c:v>
                </c:pt>
                <c:pt idx="4136">
                  <c:v>1000</c:v>
                </c:pt>
                <c:pt idx="4137">
                  <c:v>1000</c:v>
                </c:pt>
                <c:pt idx="4138">
                  <c:v>1000</c:v>
                </c:pt>
                <c:pt idx="4139">
                  <c:v>1000</c:v>
                </c:pt>
                <c:pt idx="4140">
                  <c:v>1000</c:v>
                </c:pt>
                <c:pt idx="4141">
                  <c:v>1000</c:v>
                </c:pt>
                <c:pt idx="4142">
                  <c:v>1000</c:v>
                </c:pt>
                <c:pt idx="4143">
                  <c:v>1000</c:v>
                </c:pt>
                <c:pt idx="4144">
                  <c:v>1000</c:v>
                </c:pt>
                <c:pt idx="4145">
                  <c:v>1000</c:v>
                </c:pt>
                <c:pt idx="4146">
                  <c:v>1000</c:v>
                </c:pt>
                <c:pt idx="4147">
                  <c:v>1000</c:v>
                </c:pt>
                <c:pt idx="4148">
                  <c:v>1000</c:v>
                </c:pt>
                <c:pt idx="4149">
                  <c:v>1000</c:v>
                </c:pt>
                <c:pt idx="4150">
                  <c:v>1000</c:v>
                </c:pt>
                <c:pt idx="4151">
                  <c:v>1000</c:v>
                </c:pt>
                <c:pt idx="4152">
                  <c:v>1000</c:v>
                </c:pt>
                <c:pt idx="4153">
                  <c:v>1000</c:v>
                </c:pt>
                <c:pt idx="4154">
                  <c:v>1000</c:v>
                </c:pt>
                <c:pt idx="4155">
                  <c:v>1000</c:v>
                </c:pt>
                <c:pt idx="4156">
                  <c:v>1000</c:v>
                </c:pt>
                <c:pt idx="4157">
                  <c:v>1000</c:v>
                </c:pt>
                <c:pt idx="4158">
                  <c:v>1000</c:v>
                </c:pt>
                <c:pt idx="4159">
                  <c:v>1000</c:v>
                </c:pt>
                <c:pt idx="4160">
                  <c:v>1000</c:v>
                </c:pt>
                <c:pt idx="4161">
                  <c:v>1000</c:v>
                </c:pt>
                <c:pt idx="4162">
                  <c:v>1000</c:v>
                </c:pt>
                <c:pt idx="4163">
                  <c:v>1000</c:v>
                </c:pt>
                <c:pt idx="4164">
                  <c:v>1000</c:v>
                </c:pt>
                <c:pt idx="4165">
                  <c:v>1000</c:v>
                </c:pt>
                <c:pt idx="4166">
                  <c:v>1000</c:v>
                </c:pt>
                <c:pt idx="4167">
                  <c:v>1000</c:v>
                </c:pt>
                <c:pt idx="4168">
                  <c:v>1000</c:v>
                </c:pt>
                <c:pt idx="4169">
                  <c:v>1000</c:v>
                </c:pt>
                <c:pt idx="4170">
                  <c:v>1000</c:v>
                </c:pt>
                <c:pt idx="4171">
                  <c:v>1000</c:v>
                </c:pt>
                <c:pt idx="4172">
                  <c:v>1000</c:v>
                </c:pt>
                <c:pt idx="4173">
                  <c:v>1000</c:v>
                </c:pt>
                <c:pt idx="4174">
                  <c:v>1000</c:v>
                </c:pt>
                <c:pt idx="4175">
                  <c:v>1000</c:v>
                </c:pt>
                <c:pt idx="4176">
                  <c:v>1000</c:v>
                </c:pt>
                <c:pt idx="4177">
                  <c:v>1000</c:v>
                </c:pt>
                <c:pt idx="4178">
                  <c:v>1000</c:v>
                </c:pt>
                <c:pt idx="4179">
                  <c:v>1000</c:v>
                </c:pt>
                <c:pt idx="4180">
                  <c:v>1000</c:v>
                </c:pt>
                <c:pt idx="4181">
                  <c:v>1000</c:v>
                </c:pt>
                <c:pt idx="4182">
                  <c:v>1000</c:v>
                </c:pt>
                <c:pt idx="4183">
                  <c:v>1000</c:v>
                </c:pt>
                <c:pt idx="4184">
                  <c:v>1000</c:v>
                </c:pt>
                <c:pt idx="4185">
                  <c:v>1000</c:v>
                </c:pt>
                <c:pt idx="4186">
                  <c:v>1000</c:v>
                </c:pt>
                <c:pt idx="4187">
                  <c:v>1000</c:v>
                </c:pt>
                <c:pt idx="4188">
                  <c:v>1000</c:v>
                </c:pt>
                <c:pt idx="4189">
                  <c:v>1000</c:v>
                </c:pt>
                <c:pt idx="4190">
                  <c:v>1000</c:v>
                </c:pt>
                <c:pt idx="4191">
                  <c:v>1000</c:v>
                </c:pt>
                <c:pt idx="4192">
                  <c:v>1000</c:v>
                </c:pt>
                <c:pt idx="4193">
                  <c:v>1000</c:v>
                </c:pt>
                <c:pt idx="4194">
                  <c:v>1000</c:v>
                </c:pt>
                <c:pt idx="4195">
                  <c:v>1000</c:v>
                </c:pt>
                <c:pt idx="4196">
                  <c:v>1000</c:v>
                </c:pt>
                <c:pt idx="4197">
                  <c:v>1000</c:v>
                </c:pt>
                <c:pt idx="4198">
                  <c:v>1000</c:v>
                </c:pt>
                <c:pt idx="4199">
                  <c:v>1000</c:v>
                </c:pt>
                <c:pt idx="4200">
                  <c:v>1000</c:v>
                </c:pt>
                <c:pt idx="4201">
                  <c:v>1000</c:v>
                </c:pt>
                <c:pt idx="4202">
                  <c:v>1000</c:v>
                </c:pt>
                <c:pt idx="4203">
                  <c:v>1000</c:v>
                </c:pt>
                <c:pt idx="4204">
                  <c:v>1000</c:v>
                </c:pt>
                <c:pt idx="4205">
                  <c:v>1000</c:v>
                </c:pt>
                <c:pt idx="4206">
                  <c:v>1000</c:v>
                </c:pt>
                <c:pt idx="4207">
                  <c:v>1000</c:v>
                </c:pt>
                <c:pt idx="4208">
                  <c:v>1000</c:v>
                </c:pt>
                <c:pt idx="4209">
                  <c:v>1000</c:v>
                </c:pt>
                <c:pt idx="4210">
                  <c:v>1000</c:v>
                </c:pt>
                <c:pt idx="4211">
                  <c:v>1000</c:v>
                </c:pt>
                <c:pt idx="4212">
                  <c:v>1000</c:v>
                </c:pt>
                <c:pt idx="4213">
                  <c:v>1000</c:v>
                </c:pt>
                <c:pt idx="4214">
                  <c:v>1000</c:v>
                </c:pt>
                <c:pt idx="4215">
                  <c:v>1000</c:v>
                </c:pt>
                <c:pt idx="4216">
                  <c:v>1000</c:v>
                </c:pt>
                <c:pt idx="4217">
                  <c:v>1000</c:v>
                </c:pt>
                <c:pt idx="4218">
                  <c:v>1000</c:v>
                </c:pt>
                <c:pt idx="4219">
                  <c:v>1000</c:v>
                </c:pt>
                <c:pt idx="4220">
                  <c:v>1000</c:v>
                </c:pt>
                <c:pt idx="4221">
                  <c:v>1000</c:v>
                </c:pt>
                <c:pt idx="4222">
                  <c:v>1000</c:v>
                </c:pt>
                <c:pt idx="4223">
                  <c:v>1000</c:v>
                </c:pt>
                <c:pt idx="4224">
                  <c:v>1000</c:v>
                </c:pt>
                <c:pt idx="4225">
                  <c:v>1000</c:v>
                </c:pt>
                <c:pt idx="4226">
                  <c:v>1000</c:v>
                </c:pt>
                <c:pt idx="4227">
                  <c:v>1000</c:v>
                </c:pt>
                <c:pt idx="4228">
                  <c:v>1000</c:v>
                </c:pt>
                <c:pt idx="4229">
                  <c:v>1000</c:v>
                </c:pt>
                <c:pt idx="4230">
                  <c:v>1000</c:v>
                </c:pt>
                <c:pt idx="4231">
                  <c:v>1000</c:v>
                </c:pt>
                <c:pt idx="4232">
                  <c:v>1000</c:v>
                </c:pt>
                <c:pt idx="4233">
                  <c:v>1000</c:v>
                </c:pt>
                <c:pt idx="4234">
                  <c:v>1000</c:v>
                </c:pt>
                <c:pt idx="4235">
                  <c:v>1000</c:v>
                </c:pt>
                <c:pt idx="4236">
                  <c:v>1000</c:v>
                </c:pt>
                <c:pt idx="4237">
                  <c:v>1000</c:v>
                </c:pt>
                <c:pt idx="4238">
                  <c:v>1000</c:v>
                </c:pt>
                <c:pt idx="4239">
                  <c:v>1000</c:v>
                </c:pt>
                <c:pt idx="4240">
                  <c:v>1000</c:v>
                </c:pt>
                <c:pt idx="4241">
                  <c:v>1000</c:v>
                </c:pt>
                <c:pt idx="4242">
                  <c:v>1000</c:v>
                </c:pt>
                <c:pt idx="4243">
                  <c:v>1000</c:v>
                </c:pt>
                <c:pt idx="4244">
                  <c:v>1000</c:v>
                </c:pt>
                <c:pt idx="4245">
                  <c:v>1000</c:v>
                </c:pt>
                <c:pt idx="4246">
                  <c:v>1000</c:v>
                </c:pt>
                <c:pt idx="4247">
                  <c:v>1000</c:v>
                </c:pt>
                <c:pt idx="4248">
                  <c:v>1000</c:v>
                </c:pt>
                <c:pt idx="4249">
                  <c:v>1000</c:v>
                </c:pt>
                <c:pt idx="4250">
                  <c:v>1000</c:v>
                </c:pt>
                <c:pt idx="4251">
                  <c:v>1000</c:v>
                </c:pt>
                <c:pt idx="4252">
                  <c:v>1000</c:v>
                </c:pt>
                <c:pt idx="4253">
                  <c:v>1000</c:v>
                </c:pt>
                <c:pt idx="4254">
                  <c:v>1000</c:v>
                </c:pt>
                <c:pt idx="4255">
                  <c:v>1000</c:v>
                </c:pt>
                <c:pt idx="4256">
                  <c:v>1000</c:v>
                </c:pt>
                <c:pt idx="4257">
                  <c:v>1000</c:v>
                </c:pt>
                <c:pt idx="4258">
                  <c:v>1000</c:v>
                </c:pt>
                <c:pt idx="4259">
                  <c:v>1000</c:v>
                </c:pt>
                <c:pt idx="4260">
                  <c:v>1000</c:v>
                </c:pt>
                <c:pt idx="4261">
                  <c:v>1000</c:v>
                </c:pt>
                <c:pt idx="4262">
                  <c:v>1000</c:v>
                </c:pt>
                <c:pt idx="4263">
                  <c:v>1000</c:v>
                </c:pt>
                <c:pt idx="4264">
                  <c:v>1000</c:v>
                </c:pt>
                <c:pt idx="4265">
                  <c:v>1000</c:v>
                </c:pt>
                <c:pt idx="4266">
                  <c:v>1000</c:v>
                </c:pt>
                <c:pt idx="4267">
                  <c:v>1000</c:v>
                </c:pt>
                <c:pt idx="4268">
                  <c:v>1000</c:v>
                </c:pt>
                <c:pt idx="4269">
                  <c:v>1000</c:v>
                </c:pt>
                <c:pt idx="4270">
                  <c:v>1000</c:v>
                </c:pt>
                <c:pt idx="4271">
                  <c:v>1000</c:v>
                </c:pt>
                <c:pt idx="4272">
                  <c:v>1000</c:v>
                </c:pt>
                <c:pt idx="4273">
                  <c:v>1000</c:v>
                </c:pt>
                <c:pt idx="4274">
                  <c:v>1000</c:v>
                </c:pt>
                <c:pt idx="4275">
                  <c:v>1000</c:v>
                </c:pt>
                <c:pt idx="4276">
                  <c:v>1000</c:v>
                </c:pt>
                <c:pt idx="4277">
                  <c:v>1000</c:v>
                </c:pt>
                <c:pt idx="4278">
                  <c:v>1000</c:v>
                </c:pt>
                <c:pt idx="4279">
                  <c:v>1000</c:v>
                </c:pt>
                <c:pt idx="4280">
                  <c:v>1000</c:v>
                </c:pt>
                <c:pt idx="4281">
                  <c:v>1000</c:v>
                </c:pt>
                <c:pt idx="4282">
                  <c:v>1000</c:v>
                </c:pt>
                <c:pt idx="4283">
                  <c:v>1000</c:v>
                </c:pt>
                <c:pt idx="4284">
                  <c:v>1000</c:v>
                </c:pt>
                <c:pt idx="4285">
                  <c:v>1000</c:v>
                </c:pt>
                <c:pt idx="4286">
                  <c:v>1000</c:v>
                </c:pt>
                <c:pt idx="4287">
                  <c:v>1000</c:v>
                </c:pt>
                <c:pt idx="4288">
                  <c:v>1000</c:v>
                </c:pt>
                <c:pt idx="4289">
                  <c:v>1000</c:v>
                </c:pt>
                <c:pt idx="4290">
                  <c:v>1000</c:v>
                </c:pt>
                <c:pt idx="4291">
                  <c:v>1000</c:v>
                </c:pt>
                <c:pt idx="4292">
                  <c:v>1000</c:v>
                </c:pt>
                <c:pt idx="4293">
                  <c:v>1000</c:v>
                </c:pt>
                <c:pt idx="4294">
                  <c:v>1000</c:v>
                </c:pt>
                <c:pt idx="4295">
                  <c:v>1000</c:v>
                </c:pt>
                <c:pt idx="4296">
                  <c:v>1000</c:v>
                </c:pt>
                <c:pt idx="4297">
                  <c:v>1000</c:v>
                </c:pt>
                <c:pt idx="4298">
                  <c:v>1000</c:v>
                </c:pt>
                <c:pt idx="4299">
                  <c:v>1000</c:v>
                </c:pt>
                <c:pt idx="4300">
                  <c:v>1000</c:v>
                </c:pt>
                <c:pt idx="4301">
                  <c:v>1000</c:v>
                </c:pt>
                <c:pt idx="4302">
                  <c:v>1000</c:v>
                </c:pt>
                <c:pt idx="4303">
                  <c:v>1000</c:v>
                </c:pt>
                <c:pt idx="4304">
                  <c:v>1000</c:v>
                </c:pt>
                <c:pt idx="4305">
                  <c:v>1000</c:v>
                </c:pt>
                <c:pt idx="4306">
                  <c:v>1000</c:v>
                </c:pt>
                <c:pt idx="4307">
                  <c:v>1000</c:v>
                </c:pt>
                <c:pt idx="4308">
                  <c:v>1000</c:v>
                </c:pt>
                <c:pt idx="4309">
                  <c:v>1000</c:v>
                </c:pt>
                <c:pt idx="4310">
                  <c:v>1000</c:v>
                </c:pt>
                <c:pt idx="4311">
                  <c:v>1000</c:v>
                </c:pt>
                <c:pt idx="4312">
                  <c:v>1000</c:v>
                </c:pt>
                <c:pt idx="4313">
                  <c:v>1000</c:v>
                </c:pt>
                <c:pt idx="4314">
                  <c:v>1000</c:v>
                </c:pt>
                <c:pt idx="4315">
                  <c:v>1000</c:v>
                </c:pt>
                <c:pt idx="4316">
                  <c:v>1000</c:v>
                </c:pt>
                <c:pt idx="4317">
                  <c:v>1000</c:v>
                </c:pt>
                <c:pt idx="4318">
                  <c:v>1000</c:v>
                </c:pt>
                <c:pt idx="4319">
                  <c:v>1000</c:v>
                </c:pt>
                <c:pt idx="4320">
                  <c:v>1000</c:v>
                </c:pt>
                <c:pt idx="4321">
                  <c:v>1000</c:v>
                </c:pt>
                <c:pt idx="4322">
                  <c:v>1000</c:v>
                </c:pt>
                <c:pt idx="4323">
                  <c:v>1000</c:v>
                </c:pt>
                <c:pt idx="4324">
                  <c:v>1000</c:v>
                </c:pt>
                <c:pt idx="4325">
                  <c:v>1000</c:v>
                </c:pt>
                <c:pt idx="4326">
                  <c:v>1000</c:v>
                </c:pt>
                <c:pt idx="4327">
                  <c:v>1000</c:v>
                </c:pt>
                <c:pt idx="4328">
                  <c:v>1000</c:v>
                </c:pt>
                <c:pt idx="4329">
                  <c:v>1000</c:v>
                </c:pt>
                <c:pt idx="4330">
                  <c:v>1000</c:v>
                </c:pt>
                <c:pt idx="4331">
                  <c:v>1000</c:v>
                </c:pt>
                <c:pt idx="4332">
                  <c:v>1000</c:v>
                </c:pt>
                <c:pt idx="4333">
                  <c:v>1000</c:v>
                </c:pt>
                <c:pt idx="4334">
                  <c:v>1000</c:v>
                </c:pt>
                <c:pt idx="4335">
                  <c:v>1000</c:v>
                </c:pt>
                <c:pt idx="4336">
                  <c:v>1000</c:v>
                </c:pt>
                <c:pt idx="4337">
                  <c:v>1000</c:v>
                </c:pt>
                <c:pt idx="4338">
                  <c:v>1000</c:v>
                </c:pt>
                <c:pt idx="4339">
                  <c:v>1000</c:v>
                </c:pt>
                <c:pt idx="4340">
                  <c:v>1000</c:v>
                </c:pt>
                <c:pt idx="4341">
                  <c:v>1000</c:v>
                </c:pt>
                <c:pt idx="4342">
                  <c:v>1000</c:v>
                </c:pt>
                <c:pt idx="4343">
                  <c:v>1000</c:v>
                </c:pt>
                <c:pt idx="4344">
                  <c:v>1000</c:v>
                </c:pt>
                <c:pt idx="4345">
                  <c:v>1000</c:v>
                </c:pt>
                <c:pt idx="4346">
                  <c:v>1000</c:v>
                </c:pt>
                <c:pt idx="4347">
                  <c:v>1000</c:v>
                </c:pt>
                <c:pt idx="4348">
                  <c:v>1000</c:v>
                </c:pt>
                <c:pt idx="4349">
                  <c:v>1000</c:v>
                </c:pt>
                <c:pt idx="4350">
                  <c:v>1000</c:v>
                </c:pt>
                <c:pt idx="4351">
                  <c:v>1000</c:v>
                </c:pt>
                <c:pt idx="4352">
                  <c:v>1000</c:v>
                </c:pt>
                <c:pt idx="4353">
                  <c:v>1000</c:v>
                </c:pt>
                <c:pt idx="4354">
                  <c:v>1000</c:v>
                </c:pt>
                <c:pt idx="4355">
                  <c:v>1000</c:v>
                </c:pt>
                <c:pt idx="4356">
                  <c:v>1000</c:v>
                </c:pt>
                <c:pt idx="4357">
                  <c:v>1000</c:v>
                </c:pt>
                <c:pt idx="4358">
                  <c:v>1000</c:v>
                </c:pt>
                <c:pt idx="4359">
                  <c:v>1000</c:v>
                </c:pt>
                <c:pt idx="4360">
                  <c:v>1000</c:v>
                </c:pt>
                <c:pt idx="4361">
                  <c:v>1000</c:v>
                </c:pt>
                <c:pt idx="4362">
                  <c:v>1000</c:v>
                </c:pt>
                <c:pt idx="4363">
                  <c:v>1000</c:v>
                </c:pt>
                <c:pt idx="4364">
                  <c:v>1000</c:v>
                </c:pt>
                <c:pt idx="4365">
                  <c:v>1000</c:v>
                </c:pt>
                <c:pt idx="4366">
                  <c:v>1000</c:v>
                </c:pt>
                <c:pt idx="4367">
                  <c:v>1000</c:v>
                </c:pt>
                <c:pt idx="4368">
                  <c:v>1000</c:v>
                </c:pt>
                <c:pt idx="4369">
                  <c:v>1000</c:v>
                </c:pt>
                <c:pt idx="4370">
                  <c:v>1000</c:v>
                </c:pt>
                <c:pt idx="4371">
                  <c:v>1000</c:v>
                </c:pt>
                <c:pt idx="4372">
                  <c:v>1000</c:v>
                </c:pt>
                <c:pt idx="4373">
                  <c:v>1000</c:v>
                </c:pt>
                <c:pt idx="4374">
                  <c:v>1000</c:v>
                </c:pt>
                <c:pt idx="4375">
                  <c:v>1000</c:v>
                </c:pt>
                <c:pt idx="4376">
                  <c:v>1000</c:v>
                </c:pt>
                <c:pt idx="4377">
                  <c:v>1000</c:v>
                </c:pt>
                <c:pt idx="4378">
                  <c:v>1000</c:v>
                </c:pt>
                <c:pt idx="4379">
                  <c:v>1000</c:v>
                </c:pt>
                <c:pt idx="4380">
                  <c:v>1000</c:v>
                </c:pt>
                <c:pt idx="4381">
                  <c:v>1000</c:v>
                </c:pt>
                <c:pt idx="4382">
                  <c:v>1000</c:v>
                </c:pt>
                <c:pt idx="4383">
                  <c:v>1000</c:v>
                </c:pt>
                <c:pt idx="4384">
                  <c:v>1000</c:v>
                </c:pt>
                <c:pt idx="4385">
                  <c:v>1000</c:v>
                </c:pt>
                <c:pt idx="4386">
                  <c:v>1000</c:v>
                </c:pt>
                <c:pt idx="4387">
                  <c:v>1000</c:v>
                </c:pt>
                <c:pt idx="4388">
                  <c:v>1000</c:v>
                </c:pt>
                <c:pt idx="4389">
                  <c:v>1000</c:v>
                </c:pt>
                <c:pt idx="4390">
                  <c:v>1000</c:v>
                </c:pt>
                <c:pt idx="4391">
                  <c:v>1000</c:v>
                </c:pt>
                <c:pt idx="4392">
                  <c:v>1000</c:v>
                </c:pt>
                <c:pt idx="4393">
                  <c:v>1000</c:v>
                </c:pt>
                <c:pt idx="4394">
                  <c:v>1000</c:v>
                </c:pt>
                <c:pt idx="4395">
                  <c:v>1000</c:v>
                </c:pt>
                <c:pt idx="4396">
                  <c:v>1000</c:v>
                </c:pt>
                <c:pt idx="4397">
                  <c:v>1000</c:v>
                </c:pt>
                <c:pt idx="4398">
                  <c:v>1000</c:v>
                </c:pt>
                <c:pt idx="4399">
                  <c:v>1000</c:v>
                </c:pt>
                <c:pt idx="4400">
                  <c:v>1000</c:v>
                </c:pt>
                <c:pt idx="4401">
                  <c:v>1000</c:v>
                </c:pt>
                <c:pt idx="4402">
                  <c:v>1000</c:v>
                </c:pt>
                <c:pt idx="4403">
                  <c:v>1000</c:v>
                </c:pt>
                <c:pt idx="4404">
                  <c:v>1000</c:v>
                </c:pt>
                <c:pt idx="4405">
                  <c:v>1000</c:v>
                </c:pt>
                <c:pt idx="4406">
                  <c:v>1000</c:v>
                </c:pt>
                <c:pt idx="4407">
                  <c:v>1000</c:v>
                </c:pt>
                <c:pt idx="4408">
                  <c:v>1000</c:v>
                </c:pt>
                <c:pt idx="4409">
                  <c:v>1000</c:v>
                </c:pt>
                <c:pt idx="4410">
                  <c:v>1000</c:v>
                </c:pt>
                <c:pt idx="4411">
                  <c:v>1000</c:v>
                </c:pt>
                <c:pt idx="4412">
                  <c:v>1000</c:v>
                </c:pt>
                <c:pt idx="4413">
                  <c:v>1000</c:v>
                </c:pt>
                <c:pt idx="4414">
                  <c:v>1000</c:v>
                </c:pt>
                <c:pt idx="4415">
                  <c:v>1000</c:v>
                </c:pt>
                <c:pt idx="4416">
                  <c:v>1000</c:v>
                </c:pt>
                <c:pt idx="4417">
                  <c:v>1000</c:v>
                </c:pt>
                <c:pt idx="4418">
                  <c:v>1000</c:v>
                </c:pt>
                <c:pt idx="4419">
                  <c:v>1000</c:v>
                </c:pt>
                <c:pt idx="4420">
                  <c:v>1000</c:v>
                </c:pt>
                <c:pt idx="4421">
                  <c:v>1000</c:v>
                </c:pt>
                <c:pt idx="4422">
                  <c:v>1000</c:v>
                </c:pt>
                <c:pt idx="4423">
                  <c:v>1000</c:v>
                </c:pt>
                <c:pt idx="4424">
                  <c:v>1000</c:v>
                </c:pt>
                <c:pt idx="4425">
                  <c:v>1000</c:v>
                </c:pt>
                <c:pt idx="4426">
                  <c:v>1000</c:v>
                </c:pt>
                <c:pt idx="4427">
                  <c:v>1000</c:v>
                </c:pt>
                <c:pt idx="4428">
                  <c:v>1000</c:v>
                </c:pt>
                <c:pt idx="4429">
                  <c:v>1000</c:v>
                </c:pt>
                <c:pt idx="4430">
                  <c:v>1000</c:v>
                </c:pt>
                <c:pt idx="4431">
                  <c:v>1000</c:v>
                </c:pt>
                <c:pt idx="4432">
                  <c:v>1000</c:v>
                </c:pt>
                <c:pt idx="4433">
                  <c:v>1000</c:v>
                </c:pt>
                <c:pt idx="4434">
                  <c:v>1000</c:v>
                </c:pt>
                <c:pt idx="4435">
                  <c:v>1000</c:v>
                </c:pt>
                <c:pt idx="4436">
                  <c:v>1000</c:v>
                </c:pt>
                <c:pt idx="4437">
                  <c:v>1000</c:v>
                </c:pt>
                <c:pt idx="4438">
                  <c:v>1000</c:v>
                </c:pt>
                <c:pt idx="4439">
                  <c:v>1000</c:v>
                </c:pt>
                <c:pt idx="4440">
                  <c:v>1000</c:v>
                </c:pt>
                <c:pt idx="4441">
                  <c:v>1000</c:v>
                </c:pt>
                <c:pt idx="4442">
                  <c:v>1000</c:v>
                </c:pt>
                <c:pt idx="4443">
                  <c:v>1000</c:v>
                </c:pt>
                <c:pt idx="4444">
                  <c:v>1000</c:v>
                </c:pt>
                <c:pt idx="4445">
                  <c:v>1000</c:v>
                </c:pt>
                <c:pt idx="4446">
                  <c:v>1000</c:v>
                </c:pt>
                <c:pt idx="4447">
                  <c:v>1000</c:v>
                </c:pt>
                <c:pt idx="4448">
                  <c:v>1000</c:v>
                </c:pt>
                <c:pt idx="4449">
                  <c:v>1000</c:v>
                </c:pt>
                <c:pt idx="4450">
                  <c:v>1000</c:v>
                </c:pt>
                <c:pt idx="4451">
                  <c:v>1000</c:v>
                </c:pt>
                <c:pt idx="4452">
                  <c:v>1000</c:v>
                </c:pt>
                <c:pt idx="4453">
                  <c:v>1000</c:v>
                </c:pt>
                <c:pt idx="4454">
                  <c:v>1000</c:v>
                </c:pt>
                <c:pt idx="4455">
                  <c:v>1000</c:v>
                </c:pt>
                <c:pt idx="4456">
                  <c:v>1000</c:v>
                </c:pt>
                <c:pt idx="4457">
                  <c:v>1000</c:v>
                </c:pt>
                <c:pt idx="4458">
                  <c:v>1000</c:v>
                </c:pt>
                <c:pt idx="4459">
                  <c:v>1000</c:v>
                </c:pt>
                <c:pt idx="4460">
                  <c:v>1000</c:v>
                </c:pt>
                <c:pt idx="4461">
                  <c:v>1000</c:v>
                </c:pt>
                <c:pt idx="4462">
                  <c:v>1000</c:v>
                </c:pt>
                <c:pt idx="4463">
                  <c:v>1000</c:v>
                </c:pt>
                <c:pt idx="4464">
                  <c:v>1000</c:v>
                </c:pt>
                <c:pt idx="4465">
                  <c:v>1000</c:v>
                </c:pt>
                <c:pt idx="4466">
                  <c:v>1000</c:v>
                </c:pt>
                <c:pt idx="4467">
                  <c:v>1000</c:v>
                </c:pt>
                <c:pt idx="4468">
                  <c:v>1000</c:v>
                </c:pt>
                <c:pt idx="4469">
                  <c:v>1000</c:v>
                </c:pt>
                <c:pt idx="4470">
                  <c:v>1000</c:v>
                </c:pt>
                <c:pt idx="4471">
                  <c:v>1000</c:v>
                </c:pt>
                <c:pt idx="4472">
                  <c:v>1000</c:v>
                </c:pt>
                <c:pt idx="4473">
                  <c:v>1000</c:v>
                </c:pt>
                <c:pt idx="4474">
                  <c:v>1000</c:v>
                </c:pt>
                <c:pt idx="4475">
                  <c:v>1000</c:v>
                </c:pt>
                <c:pt idx="4476">
                  <c:v>1000</c:v>
                </c:pt>
                <c:pt idx="4477">
                  <c:v>1000</c:v>
                </c:pt>
                <c:pt idx="4478">
                  <c:v>1000</c:v>
                </c:pt>
                <c:pt idx="4479">
                  <c:v>1000</c:v>
                </c:pt>
                <c:pt idx="4480">
                  <c:v>1000</c:v>
                </c:pt>
                <c:pt idx="4481">
                  <c:v>1000</c:v>
                </c:pt>
                <c:pt idx="4482">
                  <c:v>1000</c:v>
                </c:pt>
                <c:pt idx="4483">
                  <c:v>1000</c:v>
                </c:pt>
                <c:pt idx="4484">
                  <c:v>1000</c:v>
                </c:pt>
                <c:pt idx="4485">
                  <c:v>1000</c:v>
                </c:pt>
                <c:pt idx="4486">
                  <c:v>1000</c:v>
                </c:pt>
                <c:pt idx="4487">
                  <c:v>1000</c:v>
                </c:pt>
                <c:pt idx="4488">
                  <c:v>1000</c:v>
                </c:pt>
                <c:pt idx="4489">
                  <c:v>1000</c:v>
                </c:pt>
                <c:pt idx="4490">
                  <c:v>1000</c:v>
                </c:pt>
                <c:pt idx="4491">
                  <c:v>1000</c:v>
                </c:pt>
                <c:pt idx="4492">
                  <c:v>1000</c:v>
                </c:pt>
                <c:pt idx="4493">
                  <c:v>1000</c:v>
                </c:pt>
                <c:pt idx="4494">
                  <c:v>1000</c:v>
                </c:pt>
                <c:pt idx="4495">
                  <c:v>1000</c:v>
                </c:pt>
                <c:pt idx="4496">
                  <c:v>1000</c:v>
                </c:pt>
                <c:pt idx="4497">
                  <c:v>1000</c:v>
                </c:pt>
                <c:pt idx="4498">
                  <c:v>1000</c:v>
                </c:pt>
                <c:pt idx="4499">
                  <c:v>1000</c:v>
                </c:pt>
                <c:pt idx="4500">
                  <c:v>1000</c:v>
                </c:pt>
                <c:pt idx="4501">
                  <c:v>1000</c:v>
                </c:pt>
                <c:pt idx="4502">
                  <c:v>1000</c:v>
                </c:pt>
                <c:pt idx="4503">
                  <c:v>1000</c:v>
                </c:pt>
                <c:pt idx="4504">
                  <c:v>1000</c:v>
                </c:pt>
                <c:pt idx="4505">
                  <c:v>1000</c:v>
                </c:pt>
                <c:pt idx="4506">
                  <c:v>1000</c:v>
                </c:pt>
                <c:pt idx="4507">
                  <c:v>1000</c:v>
                </c:pt>
                <c:pt idx="4508">
                  <c:v>1000</c:v>
                </c:pt>
                <c:pt idx="4509">
                  <c:v>1000</c:v>
                </c:pt>
                <c:pt idx="4510">
                  <c:v>1000</c:v>
                </c:pt>
                <c:pt idx="4511">
                  <c:v>1000</c:v>
                </c:pt>
                <c:pt idx="4512">
                  <c:v>1000</c:v>
                </c:pt>
                <c:pt idx="4513">
                  <c:v>1000</c:v>
                </c:pt>
                <c:pt idx="4514">
                  <c:v>1000</c:v>
                </c:pt>
                <c:pt idx="4515">
                  <c:v>1000</c:v>
                </c:pt>
                <c:pt idx="4516">
                  <c:v>1000</c:v>
                </c:pt>
                <c:pt idx="4517">
                  <c:v>1000</c:v>
                </c:pt>
                <c:pt idx="4518">
                  <c:v>1000</c:v>
                </c:pt>
                <c:pt idx="4519">
                  <c:v>1000</c:v>
                </c:pt>
                <c:pt idx="4520">
                  <c:v>1000</c:v>
                </c:pt>
                <c:pt idx="4521">
                  <c:v>1000</c:v>
                </c:pt>
                <c:pt idx="4522">
                  <c:v>1000</c:v>
                </c:pt>
                <c:pt idx="4523">
                  <c:v>1000</c:v>
                </c:pt>
                <c:pt idx="4524">
                  <c:v>1000</c:v>
                </c:pt>
                <c:pt idx="4525">
                  <c:v>1000</c:v>
                </c:pt>
                <c:pt idx="4526">
                  <c:v>1000</c:v>
                </c:pt>
                <c:pt idx="4527">
                  <c:v>1000</c:v>
                </c:pt>
                <c:pt idx="4528">
                  <c:v>1000</c:v>
                </c:pt>
                <c:pt idx="4529">
                  <c:v>1000</c:v>
                </c:pt>
                <c:pt idx="4530">
                  <c:v>1000</c:v>
                </c:pt>
                <c:pt idx="4531">
                  <c:v>1000</c:v>
                </c:pt>
                <c:pt idx="4532">
                  <c:v>1000</c:v>
                </c:pt>
                <c:pt idx="4533">
                  <c:v>1000</c:v>
                </c:pt>
                <c:pt idx="4534">
                  <c:v>1000</c:v>
                </c:pt>
                <c:pt idx="4535">
                  <c:v>1000</c:v>
                </c:pt>
                <c:pt idx="4536">
                  <c:v>1000</c:v>
                </c:pt>
                <c:pt idx="4537">
                  <c:v>1000</c:v>
                </c:pt>
                <c:pt idx="4538">
                  <c:v>1000</c:v>
                </c:pt>
                <c:pt idx="4539">
                  <c:v>1000</c:v>
                </c:pt>
                <c:pt idx="4540">
                  <c:v>1000</c:v>
                </c:pt>
                <c:pt idx="4541">
                  <c:v>1000</c:v>
                </c:pt>
                <c:pt idx="4542">
                  <c:v>1000</c:v>
                </c:pt>
                <c:pt idx="4543">
                  <c:v>1000</c:v>
                </c:pt>
                <c:pt idx="4544">
                  <c:v>1000</c:v>
                </c:pt>
                <c:pt idx="4545">
                  <c:v>1000</c:v>
                </c:pt>
                <c:pt idx="4546">
                  <c:v>1000</c:v>
                </c:pt>
                <c:pt idx="4547">
                  <c:v>1000</c:v>
                </c:pt>
                <c:pt idx="4548">
                  <c:v>1000</c:v>
                </c:pt>
                <c:pt idx="4549">
                  <c:v>1000</c:v>
                </c:pt>
                <c:pt idx="4550">
                  <c:v>1000</c:v>
                </c:pt>
                <c:pt idx="4551">
                  <c:v>1000</c:v>
                </c:pt>
                <c:pt idx="4552">
                  <c:v>1000</c:v>
                </c:pt>
                <c:pt idx="4553">
                  <c:v>1000</c:v>
                </c:pt>
                <c:pt idx="4554">
                  <c:v>1000</c:v>
                </c:pt>
                <c:pt idx="4555">
                  <c:v>1000</c:v>
                </c:pt>
                <c:pt idx="4556">
                  <c:v>1000</c:v>
                </c:pt>
                <c:pt idx="4557">
                  <c:v>1000</c:v>
                </c:pt>
                <c:pt idx="4558">
                  <c:v>1000</c:v>
                </c:pt>
                <c:pt idx="4559">
                  <c:v>1000</c:v>
                </c:pt>
                <c:pt idx="4560">
                  <c:v>1000</c:v>
                </c:pt>
                <c:pt idx="4561">
                  <c:v>1000</c:v>
                </c:pt>
                <c:pt idx="4562">
                  <c:v>1000</c:v>
                </c:pt>
                <c:pt idx="4563">
                  <c:v>1000</c:v>
                </c:pt>
                <c:pt idx="4564">
                  <c:v>1000</c:v>
                </c:pt>
                <c:pt idx="4565">
                  <c:v>1000</c:v>
                </c:pt>
                <c:pt idx="4566">
                  <c:v>1000</c:v>
                </c:pt>
                <c:pt idx="4567">
                  <c:v>1000</c:v>
                </c:pt>
                <c:pt idx="4568">
                  <c:v>1000</c:v>
                </c:pt>
                <c:pt idx="4569">
                  <c:v>1000</c:v>
                </c:pt>
                <c:pt idx="4570">
                  <c:v>1000</c:v>
                </c:pt>
                <c:pt idx="4571">
                  <c:v>1000</c:v>
                </c:pt>
                <c:pt idx="4572">
                  <c:v>1000</c:v>
                </c:pt>
                <c:pt idx="4573">
                  <c:v>1000</c:v>
                </c:pt>
                <c:pt idx="4574">
                  <c:v>1000</c:v>
                </c:pt>
                <c:pt idx="4575">
                  <c:v>1000</c:v>
                </c:pt>
                <c:pt idx="4576">
                  <c:v>1000</c:v>
                </c:pt>
                <c:pt idx="4577">
                  <c:v>1000</c:v>
                </c:pt>
                <c:pt idx="4578">
                  <c:v>1000</c:v>
                </c:pt>
                <c:pt idx="4579">
                  <c:v>1000</c:v>
                </c:pt>
                <c:pt idx="4580">
                  <c:v>1000</c:v>
                </c:pt>
                <c:pt idx="4581">
                  <c:v>1000</c:v>
                </c:pt>
                <c:pt idx="4582">
                  <c:v>1000</c:v>
                </c:pt>
                <c:pt idx="4583">
                  <c:v>1000</c:v>
                </c:pt>
                <c:pt idx="4584">
                  <c:v>1000</c:v>
                </c:pt>
                <c:pt idx="4585">
                  <c:v>1000</c:v>
                </c:pt>
                <c:pt idx="4586">
                  <c:v>1000</c:v>
                </c:pt>
                <c:pt idx="4587">
                  <c:v>1000</c:v>
                </c:pt>
                <c:pt idx="4588">
                  <c:v>1000</c:v>
                </c:pt>
                <c:pt idx="4589">
                  <c:v>1000</c:v>
                </c:pt>
                <c:pt idx="4590">
                  <c:v>1000</c:v>
                </c:pt>
                <c:pt idx="4591">
                  <c:v>1000</c:v>
                </c:pt>
                <c:pt idx="4592">
                  <c:v>1000</c:v>
                </c:pt>
                <c:pt idx="4593">
                  <c:v>1000</c:v>
                </c:pt>
                <c:pt idx="4594">
                  <c:v>1000</c:v>
                </c:pt>
                <c:pt idx="4595">
                  <c:v>1000</c:v>
                </c:pt>
                <c:pt idx="4596">
                  <c:v>1000</c:v>
                </c:pt>
                <c:pt idx="4597">
                  <c:v>1000</c:v>
                </c:pt>
                <c:pt idx="4598">
                  <c:v>1000</c:v>
                </c:pt>
                <c:pt idx="4599">
                  <c:v>1000</c:v>
                </c:pt>
                <c:pt idx="4600">
                  <c:v>1000</c:v>
                </c:pt>
                <c:pt idx="4601">
                  <c:v>1000</c:v>
                </c:pt>
                <c:pt idx="4602">
                  <c:v>1000</c:v>
                </c:pt>
                <c:pt idx="4603">
                  <c:v>1000</c:v>
                </c:pt>
                <c:pt idx="4604">
                  <c:v>1000</c:v>
                </c:pt>
                <c:pt idx="4605">
                  <c:v>1000</c:v>
                </c:pt>
                <c:pt idx="4606">
                  <c:v>1000</c:v>
                </c:pt>
                <c:pt idx="4607">
                  <c:v>1000</c:v>
                </c:pt>
                <c:pt idx="4608">
                  <c:v>1000</c:v>
                </c:pt>
                <c:pt idx="4609">
                  <c:v>1000</c:v>
                </c:pt>
                <c:pt idx="4610">
                  <c:v>1000</c:v>
                </c:pt>
                <c:pt idx="4611">
                  <c:v>1000</c:v>
                </c:pt>
                <c:pt idx="4612">
                  <c:v>1000</c:v>
                </c:pt>
                <c:pt idx="4613">
                  <c:v>1000</c:v>
                </c:pt>
                <c:pt idx="4614">
                  <c:v>1000</c:v>
                </c:pt>
                <c:pt idx="4615">
                  <c:v>1000</c:v>
                </c:pt>
                <c:pt idx="4616">
                  <c:v>1000</c:v>
                </c:pt>
                <c:pt idx="4617">
                  <c:v>1000</c:v>
                </c:pt>
                <c:pt idx="4618">
                  <c:v>1000</c:v>
                </c:pt>
                <c:pt idx="4619">
                  <c:v>1000</c:v>
                </c:pt>
                <c:pt idx="4620">
                  <c:v>1000</c:v>
                </c:pt>
                <c:pt idx="4621">
                  <c:v>1000</c:v>
                </c:pt>
                <c:pt idx="4622">
                  <c:v>1000</c:v>
                </c:pt>
                <c:pt idx="4623">
                  <c:v>1000</c:v>
                </c:pt>
                <c:pt idx="4624">
                  <c:v>1000</c:v>
                </c:pt>
                <c:pt idx="4625">
                  <c:v>1000</c:v>
                </c:pt>
                <c:pt idx="4626">
                  <c:v>1000</c:v>
                </c:pt>
                <c:pt idx="4627">
                  <c:v>1000</c:v>
                </c:pt>
                <c:pt idx="4628">
                  <c:v>1000</c:v>
                </c:pt>
                <c:pt idx="4629">
                  <c:v>1000</c:v>
                </c:pt>
                <c:pt idx="4630">
                  <c:v>1000</c:v>
                </c:pt>
                <c:pt idx="4631">
                  <c:v>1000</c:v>
                </c:pt>
                <c:pt idx="4632">
                  <c:v>1000</c:v>
                </c:pt>
                <c:pt idx="4633">
                  <c:v>1000</c:v>
                </c:pt>
                <c:pt idx="4634">
                  <c:v>1000</c:v>
                </c:pt>
                <c:pt idx="4635">
                  <c:v>1000</c:v>
                </c:pt>
                <c:pt idx="4636">
                  <c:v>1000</c:v>
                </c:pt>
                <c:pt idx="4637">
                  <c:v>1000</c:v>
                </c:pt>
                <c:pt idx="4638">
                  <c:v>1000</c:v>
                </c:pt>
                <c:pt idx="4639">
                  <c:v>1000</c:v>
                </c:pt>
                <c:pt idx="4640">
                  <c:v>1000</c:v>
                </c:pt>
                <c:pt idx="4641">
                  <c:v>1000</c:v>
                </c:pt>
                <c:pt idx="4642">
                  <c:v>1000</c:v>
                </c:pt>
                <c:pt idx="4643">
                  <c:v>1000</c:v>
                </c:pt>
                <c:pt idx="4644">
                  <c:v>1000</c:v>
                </c:pt>
                <c:pt idx="4645">
                  <c:v>1000</c:v>
                </c:pt>
                <c:pt idx="4646">
                  <c:v>1000</c:v>
                </c:pt>
                <c:pt idx="4647">
                  <c:v>1000</c:v>
                </c:pt>
                <c:pt idx="4648">
                  <c:v>1000</c:v>
                </c:pt>
                <c:pt idx="4649">
                  <c:v>1000</c:v>
                </c:pt>
                <c:pt idx="4650">
                  <c:v>1000</c:v>
                </c:pt>
                <c:pt idx="4651">
                  <c:v>1000</c:v>
                </c:pt>
                <c:pt idx="4652">
                  <c:v>1000</c:v>
                </c:pt>
                <c:pt idx="4653">
                  <c:v>1000</c:v>
                </c:pt>
                <c:pt idx="4654">
                  <c:v>1000</c:v>
                </c:pt>
                <c:pt idx="4655">
                  <c:v>1000</c:v>
                </c:pt>
                <c:pt idx="4656">
                  <c:v>1000</c:v>
                </c:pt>
                <c:pt idx="4657">
                  <c:v>1000</c:v>
                </c:pt>
                <c:pt idx="4658">
                  <c:v>1000</c:v>
                </c:pt>
                <c:pt idx="4659">
                  <c:v>1000</c:v>
                </c:pt>
                <c:pt idx="4660">
                  <c:v>1000</c:v>
                </c:pt>
                <c:pt idx="4661">
                  <c:v>1000</c:v>
                </c:pt>
                <c:pt idx="4662">
                  <c:v>1000</c:v>
                </c:pt>
                <c:pt idx="4663">
                  <c:v>1000</c:v>
                </c:pt>
                <c:pt idx="4664">
                  <c:v>1000</c:v>
                </c:pt>
                <c:pt idx="4665">
                  <c:v>1000</c:v>
                </c:pt>
                <c:pt idx="4666">
                  <c:v>1000</c:v>
                </c:pt>
                <c:pt idx="4667">
                  <c:v>1000</c:v>
                </c:pt>
                <c:pt idx="4668">
                  <c:v>1000</c:v>
                </c:pt>
                <c:pt idx="4669">
                  <c:v>1000</c:v>
                </c:pt>
                <c:pt idx="4670">
                  <c:v>1000</c:v>
                </c:pt>
                <c:pt idx="4671">
                  <c:v>1000</c:v>
                </c:pt>
                <c:pt idx="4672">
                  <c:v>1000</c:v>
                </c:pt>
                <c:pt idx="4673">
                  <c:v>1000</c:v>
                </c:pt>
                <c:pt idx="4674">
                  <c:v>1000</c:v>
                </c:pt>
                <c:pt idx="4675">
                  <c:v>1000</c:v>
                </c:pt>
                <c:pt idx="4676">
                  <c:v>1000</c:v>
                </c:pt>
                <c:pt idx="4677">
                  <c:v>1000</c:v>
                </c:pt>
                <c:pt idx="4678">
                  <c:v>1000</c:v>
                </c:pt>
                <c:pt idx="4679">
                  <c:v>1000</c:v>
                </c:pt>
                <c:pt idx="4680">
                  <c:v>1000</c:v>
                </c:pt>
                <c:pt idx="4681">
                  <c:v>1000</c:v>
                </c:pt>
                <c:pt idx="4682">
                  <c:v>1000</c:v>
                </c:pt>
                <c:pt idx="4683">
                  <c:v>1000</c:v>
                </c:pt>
                <c:pt idx="4684">
                  <c:v>1000</c:v>
                </c:pt>
                <c:pt idx="4685">
                  <c:v>1000</c:v>
                </c:pt>
                <c:pt idx="4686">
                  <c:v>1000</c:v>
                </c:pt>
                <c:pt idx="4687">
                  <c:v>1000</c:v>
                </c:pt>
                <c:pt idx="4688">
                  <c:v>1000</c:v>
                </c:pt>
                <c:pt idx="4689">
                  <c:v>1000</c:v>
                </c:pt>
                <c:pt idx="4690">
                  <c:v>1000</c:v>
                </c:pt>
                <c:pt idx="4691">
                  <c:v>1000</c:v>
                </c:pt>
                <c:pt idx="4692">
                  <c:v>1000</c:v>
                </c:pt>
                <c:pt idx="4693">
                  <c:v>1000</c:v>
                </c:pt>
                <c:pt idx="4694">
                  <c:v>1000</c:v>
                </c:pt>
                <c:pt idx="4695">
                  <c:v>1000</c:v>
                </c:pt>
                <c:pt idx="4696">
                  <c:v>1000</c:v>
                </c:pt>
                <c:pt idx="4697">
                  <c:v>1000</c:v>
                </c:pt>
                <c:pt idx="4698">
                  <c:v>1000</c:v>
                </c:pt>
                <c:pt idx="4699">
                  <c:v>1000</c:v>
                </c:pt>
                <c:pt idx="4700">
                  <c:v>1000</c:v>
                </c:pt>
                <c:pt idx="4701">
                  <c:v>1000</c:v>
                </c:pt>
                <c:pt idx="4702">
                  <c:v>1000</c:v>
                </c:pt>
                <c:pt idx="4703">
                  <c:v>1000</c:v>
                </c:pt>
                <c:pt idx="4704">
                  <c:v>1000</c:v>
                </c:pt>
                <c:pt idx="4705">
                  <c:v>1000</c:v>
                </c:pt>
                <c:pt idx="4706">
                  <c:v>1000</c:v>
                </c:pt>
                <c:pt idx="4707">
                  <c:v>1000</c:v>
                </c:pt>
                <c:pt idx="4708">
                  <c:v>1000</c:v>
                </c:pt>
                <c:pt idx="4709">
                  <c:v>1000</c:v>
                </c:pt>
                <c:pt idx="4710">
                  <c:v>1000</c:v>
                </c:pt>
                <c:pt idx="4711">
                  <c:v>1000</c:v>
                </c:pt>
                <c:pt idx="4712">
                  <c:v>1000</c:v>
                </c:pt>
                <c:pt idx="4713">
                  <c:v>1000</c:v>
                </c:pt>
                <c:pt idx="4714">
                  <c:v>1000</c:v>
                </c:pt>
                <c:pt idx="4715">
                  <c:v>1000</c:v>
                </c:pt>
                <c:pt idx="4716">
                  <c:v>1000</c:v>
                </c:pt>
                <c:pt idx="4717">
                  <c:v>1000</c:v>
                </c:pt>
                <c:pt idx="4718">
                  <c:v>1000</c:v>
                </c:pt>
                <c:pt idx="4719">
                  <c:v>1000</c:v>
                </c:pt>
                <c:pt idx="4720">
                  <c:v>1000</c:v>
                </c:pt>
                <c:pt idx="4721">
                  <c:v>1000</c:v>
                </c:pt>
                <c:pt idx="4722">
                  <c:v>1000</c:v>
                </c:pt>
                <c:pt idx="4723">
                  <c:v>1000</c:v>
                </c:pt>
                <c:pt idx="4724">
                  <c:v>1000</c:v>
                </c:pt>
                <c:pt idx="4725">
                  <c:v>1000</c:v>
                </c:pt>
                <c:pt idx="4726">
                  <c:v>1000</c:v>
                </c:pt>
                <c:pt idx="4727">
                  <c:v>1000</c:v>
                </c:pt>
                <c:pt idx="4728">
                  <c:v>1000</c:v>
                </c:pt>
                <c:pt idx="4729">
                  <c:v>1000</c:v>
                </c:pt>
                <c:pt idx="4730">
                  <c:v>1000</c:v>
                </c:pt>
                <c:pt idx="4731">
                  <c:v>1000</c:v>
                </c:pt>
                <c:pt idx="4732">
                  <c:v>1000</c:v>
                </c:pt>
                <c:pt idx="4733">
                  <c:v>1000</c:v>
                </c:pt>
                <c:pt idx="4734">
                  <c:v>1000</c:v>
                </c:pt>
                <c:pt idx="4735">
                  <c:v>1000</c:v>
                </c:pt>
                <c:pt idx="4736">
                  <c:v>1000</c:v>
                </c:pt>
                <c:pt idx="4737">
                  <c:v>1000</c:v>
                </c:pt>
                <c:pt idx="4738">
                  <c:v>1000</c:v>
                </c:pt>
                <c:pt idx="4739">
                  <c:v>1000</c:v>
                </c:pt>
                <c:pt idx="4740">
                  <c:v>1000</c:v>
                </c:pt>
                <c:pt idx="4741">
                  <c:v>1000</c:v>
                </c:pt>
                <c:pt idx="4742">
                  <c:v>1000</c:v>
                </c:pt>
                <c:pt idx="4743">
                  <c:v>1000</c:v>
                </c:pt>
                <c:pt idx="4744">
                  <c:v>1000</c:v>
                </c:pt>
                <c:pt idx="4745">
                  <c:v>1000</c:v>
                </c:pt>
                <c:pt idx="4746">
                  <c:v>1000</c:v>
                </c:pt>
                <c:pt idx="4747">
                  <c:v>1000</c:v>
                </c:pt>
                <c:pt idx="4748">
                  <c:v>1000</c:v>
                </c:pt>
                <c:pt idx="4749">
                  <c:v>1000</c:v>
                </c:pt>
                <c:pt idx="4750">
                  <c:v>1000</c:v>
                </c:pt>
                <c:pt idx="4751">
                  <c:v>1000</c:v>
                </c:pt>
                <c:pt idx="4752">
                  <c:v>1000</c:v>
                </c:pt>
                <c:pt idx="4753">
                  <c:v>1000</c:v>
                </c:pt>
                <c:pt idx="4754">
                  <c:v>1000</c:v>
                </c:pt>
                <c:pt idx="4755">
                  <c:v>1000</c:v>
                </c:pt>
                <c:pt idx="4756">
                  <c:v>1000</c:v>
                </c:pt>
                <c:pt idx="4757">
                  <c:v>1000</c:v>
                </c:pt>
                <c:pt idx="4758">
                  <c:v>1000</c:v>
                </c:pt>
                <c:pt idx="4759">
                  <c:v>1000</c:v>
                </c:pt>
                <c:pt idx="4760">
                  <c:v>1000</c:v>
                </c:pt>
                <c:pt idx="4761">
                  <c:v>1000</c:v>
                </c:pt>
                <c:pt idx="4762">
                  <c:v>1000</c:v>
                </c:pt>
                <c:pt idx="4763">
                  <c:v>1000</c:v>
                </c:pt>
                <c:pt idx="4764">
                  <c:v>1000</c:v>
                </c:pt>
                <c:pt idx="4765">
                  <c:v>1000</c:v>
                </c:pt>
                <c:pt idx="4766">
                  <c:v>1000</c:v>
                </c:pt>
                <c:pt idx="4767">
                  <c:v>1000</c:v>
                </c:pt>
                <c:pt idx="4768">
                  <c:v>1000</c:v>
                </c:pt>
                <c:pt idx="4769">
                  <c:v>1000</c:v>
                </c:pt>
                <c:pt idx="4770">
                  <c:v>1000</c:v>
                </c:pt>
                <c:pt idx="4771">
                  <c:v>1000</c:v>
                </c:pt>
                <c:pt idx="4772">
                  <c:v>1000</c:v>
                </c:pt>
                <c:pt idx="4773">
                  <c:v>1000</c:v>
                </c:pt>
                <c:pt idx="4774">
                  <c:v>1000</c:v>
                </c:pt>
                <c:pt idx="4775">
                  <c:v>1000</c:v>
                </c:pt>
                <c:pt idx="4776">
                  <c:v>1000</c:v>
                </c:pt>
                <c:pt idx="4777">
                  <c:v>1000</c:v>
                </c:pt>
                <c:pt idx="4778">
                  <c:v>1000</c:v>
                </c:pt>
                <c:pt idx="4779">
                  <c:v>1000</c:v>
                </c:pt>
                <c:pt idx="4780">
                  <c:v>1000</c:v>
                </c:pt>
                <c:pt idx="4781">
                  <c:v>1000</c:v>
                </c:pt>
                <c:pt idx="4782">
                  <c:v>1000</c:v>
                </c:pt>
                <c:pt idx="4783">
                  <c:v>1000</c:v>
                </c:pt>
                <c:pt idx="4784">
                  <c:v>1000</c:v>
                </c:pt>
                <c:pt idx="4785">
                  <c:v>1000</c:v>
                </c:pt>
                <c:pt idx="4786">
                  <c:v>1000</c:v>
                </c:pt>
                <c:pt idx="4787">
                  <c:v>1000</c:v>
                </c:pt>
                <c:pt idx="4788">
                  <c:v>1000</c:v>
                </c:pt>
                <c:pt idx="4789">
                  <c:v>1000</c:v>
                </c:pt>
                <c:pt idx="4790">
                  <c:v>1000</c:v>
                </c:pt>
                <c:pt idx="4791">
                  <c:v>1000</c:v>
                </c:pt>
                <c:pt idx="4792">
                  <c:v>1000</c:v>
                </c:pt>
                <c:pt idx="4793">
                  <c:v>1000</c:v>
                </c:pt>
                <c:pt idx="4794">
                  <c:v>1000</c:v>
                </c:pt>
                <c:pt idx="4795">
                  <c:v>1000</c:v>
                </c:pt>
                <c:pt idx="4796">
                  <c:v>1000</c:v>
                </c:pt>
                <c:pt idx="4797">
                  <c:v>1000</c:v>
                </c:pt>
                <c:pt idx="4798">
                  <c:v>1000</c:v>
                </c:pt>
                <c:pt idx="4799">
                  <c:v>1000</c:v>
                </c:pt>
                <c:pt idx="4800">
                  <c:v>1000</c:v>
                </c:pt>
                <c:pt idx="4801">
                  <c:v>1000</c:v>
                </c:pt>
                <c:pt idx="4802">
                  <c:v>1000</c:v>
                </c:pt>
                <c:pt idx="4803">
                  <c:v>1000</c:v>
                </c:pt>
                <c:pt idx="4804">
                  <c:v>1000</c:v>
                </c:pt>
                <c:pt idx="4805">
                  <c:v>1000</c:v>
                </c:pt>
                <c:pt idx="4806">
                  <c:v>1000</c:v>
                </c:pt>
                <c:pt idx="4807">
                  <c:v>1000</c:v>
                </c:pt>
                <c:pt idx="4808">
                  <c:v>1000</c:v>
                </c:pt>
                <c:pt idx="4809">
                  <c:v>1000</c:v>
                </c:pt>
                <c:pt idx="4810">
                  <c:v>1000</c:v>
                </c:pt>
                <c:pt idx="4811">
                  <c:v>1000</c:v>
                </c:pt>
                <c:pt idx="4812">
                  <c:v>1000</c:v>
                </c:pt>
                <c:pt idx="4813">
                  <c:v>1000</c:v>
                </c:pt>
                <c:pt idx="4814">
                  <c:v>1000</c:v>
                </c:pt>
                <c:pt idx="4815">
                  <c:v>1000</c:v>
                </c:pt>
                <c:pt idx="4816">
                  <c:v>1000</c:v>
                </c:pt>
                <c:pt idx="4817">
                  <c:v>1000</c:v>
                </c:pt>
                <c:pt idx="4818">
                  <c:v>1000</c:v>
                </c:pt>
                <c:pt idx="4819">
                  <c:v>1000</c:v>
                </c:pt>
                <c:pt idx="4820">
                  <c:v>1000</c:v>
                </c:pt>
                <c:pt idx="4821">
                  <c:v>1000</c:v>
                </c:pt>
                <c:pt idx="4822">
                  <c:v>1000</c:v>
                </c:pt>
                <c:pt idx="4823">
                  <c:v>1000</c:v>
                </c:pt>
                <c:pt idx="4824">
                  <c:v>1000</c:v>
                </c:pt>
                <c:pt idx="4825">
                  <c:v>1000</c:v>
                </c:pt>
                <c:pt idx="4826">
                  <c:v>1000</c:v>
                </c:pt>
                <c:pt idx="4827">
                  <c:v>1000</c:v>
                </c:pt>
                <c:pt idx="4828">
                  <c:v>1000</c:v>
                </c:pt>
                <c:pt idx="4829">
                  <c:v>1000</c:v>
                </c:pt>
                <c:pt idx="4830">
                  <c:v>1000</c:v>
                </c:pt>
                <c:pt idx="4831">
                  <c:v>1000</c:v>
                </c:pt>
                <c:pt idx="4832">
                  <c:v>1000</c:v>
                </c:pt>
                <c:pt idx="4833">
                  <c:v>1000</c:v>
                </c:pt>
                <c:pt idx="4834">
                  <c:v>1000</c:v>
                </c:pt>
                <c:pt idx="4835">
                  <c:v>1000</c:v>
                </c:pt>
                <c:pt idx="4836">
                  <c:v>1000</c:v>
                </c:pt>
                <c:pt idx="4837">
                  <c:v>1000</c:v>
                </c:pt>
                <c:pt idx="4838">
                  <c:v>1000</c:v>
                </c:pt>
                <c:pt idx="4839">
                  <c:v>1000</c:v>
                </c:pt>
                <c:pt idx="4840">
                  <c:v>1000</c:v>
                </c:pt>
                <c:pt idx="4841">
                  <c:v>1000</c:v>
                </c:pt>
                <c:pt idx="4842">
                  <c:v>1000</c:v>
                </c:pt>
                <c:pt idx="4843">
                  <c:v>1000</c:v>
                </c:pt>
                <c:pt idx="4844">
                  <c:v>1000</c:v>
                </c:pt>
                <c:pt idx="4845">
                  <c:v>1000</c:v>
                </c:pt>
                <c:pt idx="4846">
                  <c:v>1000</c:v>
                </c:pt>
                <c:pt idx="4847">
                  <c:v>1000</c:v>
                </c:pt>
                <c:pt idx="4848">
                  <c:v>1000</c:v>
                </c:pt>
                <c:pt idx="4849">
                  <c:v>1000</c:v>
                </c:pt>
                <c:pt idx="4850">
                  <c:v>1000</c:v>
                </c:pt>
                <c:pt idx="4851">
                  <c:v>1000</c:v>
                </c:pt>
                <c:pt idx="4852">
                  <c:v>1000</c:v>
                </c:pt>
                <c:pt idx="4853">
                  <c:v>1000</c:v>
                </c:pt>
                <c:pt idx="4854">
                  <c:v>1000</c:v>
                </c:pt>
                <c:pt idx="4855">
                  <c:v>1000</c:v>
                </c:pt>
                <c:pt idx="4856">
                  <c:v>1000</c:v>
                </c:pt>
                <c:pt idx="4857">
                  <c:v>1000</c:v>
                </c:pt>
                <c:pt idx="4858">
                  <c:v>1000</c:v>
                </c:pt>
                <c:pt idx="4859">
                  <c:v>1000</c:v>
                </c:pt>
                <c:pt idx="4860">
                  <c:v>1000</c:v>
                </c:pt>
                <c:pt idx="4861">
                  <c:v>1000</c:v>
                </c:pt>
                <c:pt idx="4862">
                  <c:v>1000</c:v>
                </c:pt>
                <c:pt idx="4863">
                  <c:v>1000</c:v>
                </c:pt>
                <c:pt idx="4864">
                  <c:v>1000</c:v>
                </c:pt>
                <c:pt idx="4865">
                  <c:v>1000</c:v>
                </c:pt>
                <c:pt idx="4866">
                  <c:v>1000</c:v>
                </c:pt>
                <c:pt idx="4867">
                  <c:v>1000</c:v>
                </c:pt>
                <c:pt idx="4868">
                  <c:v>1000</c:v>
                </c:pt>
                <c:pt idx="4869">
                  <c:v>1000</c:v>
                </c:pt>
                <c:pt idx="4870">
                  <c:v>1000</c:v>
                </c:pt>
                <c:pt idx="4871">
                  <c:v>1000</c:v>
                </c:pt>
                <c:pt idx="4872">
                  <c:v>1000</c:v>
                </c:pt>
                <c:pt idx="4873">
                  <c:v>1000</c:v>
                </c:pt>
                <c:pt idx="4874">
                  <c:v>1000</c:v>
                </c:pt>
                <c:pt idx="4875">
                  <c:v>1000</c:v>
                </c:pt>
                <c:pt idx="4876">
                  <c:v>1000</c:v>
                </c:pt>
                <c:pt idx="4877">
                  <c:v>1000</c:v>
                </c:pt>
                <c:pt idx="4878">
                  <c:v>1000</c:v>
                </c:pt>
                <c:pt idx="4879">
                  <c:v>1000</c:v>
                </c:pt>
                <c:pt idx="4880">
                  <c:v>1000</c:v>
                </c:pt>
                <c:pt idx="4881">
                  <c:v>1000</c:v>
                </c:pt>
                <c:pt idx="4882">
                  <c:v>1000</c:v>
                </c:pt>
                <c:pt idx="4883">
                  <c:v>1000</c:v>
                </c:pt>
                <c:pt idx="4884">
                  <c:v>1000</c:v>
                </c:pt>
                <c:pt idx="4885">
                  <c:v>1000</c:v>
                </c:pt>
                <c:pt idx="4886">
                  <c:v>1000</c:v>
                </c:pt>
                <c:pt idx="4887">
                  <c:v>1000</c:v>
                </c:pt>
                <c:pt idx="4888">
                  <c:v>1000</c:v>
                </c:pt>
                <c:pt idx="4889">
                  <c:v>1000</c:v>
                </c:pt>
                <c:pt idx="4890">
                  <c:v>1000</c:v>
                </c:pt>
                <c:pt idx="4891">
                  <c:v>1000</c:v>
                </c:pt>
                <c:pt idx="4892">
                  <c:v>1000</c:v>
                </c:pt>
                <c:pt idx="4893">
                  <c:v>1000</c:v>
                </c:pt>
                <c:pt idx="4894">
                  <c:v>1000</c:v>
                </c:pt>
                <c:pt idx="4895">
                  <c:v>1000</c:v>
                </c:pt>
                <c:pt idx="4896">
                  <c:v>1000</c:v>
                </c:pt>
                <c:pt idx="4897">
                  <c:v>1000</c:v>
                </c:pt>
                <c:pt idx="4898">
                  <c:v>1000</c:v>
                </c:pt>
                <c:pt idx="4899">
                  <c:v>1000</c:v>
                </c:pt>
                <c:pt idx="4900">
                  <c:v>1000</c:v>
                </c:pt>
                <c:pt idx="4901">
                  <c:v>1000</c:v>
                </c:pt>
                <c:pt idx="4902">
                  <c:v>1000</c:v>
                </c:pt>
                <c:pt idx="4903">
                  <c:v>1000</c:v>
                </c:pt>
                <c:pt idx="4904">
                  <c:v>1000</c:v>
                </c:pt>
                <c:pt idx="4905">
                  <c:v>1000</c:v>
                </c:pt>
                <c:pt idx="4906">
                  <c:v>1000</c:v>
                </c:pt>
                <c:pt idx="4907">
                  <c:v>1000</c:v>
                </c:pt>
                <c:pt idx="4908">
                  <c:v>1000</c:v>
                </c:pt>
                <c:pt idx="4909">
                  <c:v>1000</c:v>
                </c:pt>
                <c:pt idx="4910">
                  <c:v>1000</c:v>
                </c:pt>
                <c:pt idx="4911">
                  <c:v>1000</c:v>
                </c:pt>
                <c:pt idx="4912">
                  <c:v>1000</c:v>
                </c:pt>
                <c:pt idx="4913">
                  <c:v>1000</c:v>
                </c:pt>
                <c:pt idx="4914">
                  <c:v>1000</c:v>
                </c:pt>
                <c:pt idx="4915">
                  <c:v>1000</c:v>
                </c:pt>
                <c:pt idx="4916">
                  <c:v>1000</c:v>
                </c:pt>
                <c:pt idx="4917">
                  <c:v>1000</c:v>
                </c:pt>
                <c:pt idx="4918">
                  <c:v>1000</c:v>
                </c:pt>
                <c:pt idx="4919">
                  <c:v>1000</c:v>
                </c:pt>
                <c:pt idx="4920">
                  <c:v>1000</c:v>
                </c:pt>
                <c:pt idx="4921">
                  <c:v>1000</c:v>
                </c:pt>
                <c:pt idx="4922">
                  <c:v>1000</c:v>
                </c:pt>
                <c:pt idx="4923">
                  <c:v>1000</c:v>
                </c:pt>
                <c:pt idx="4924">
                  <c:v>1000</c:v>
                </c:pt>
                <c:pt idx="4925">
                  <c:v>1000</c:v>
                </c:pt>
                <c:pt idx="4926">
                  <c:v>1000</c:v>
                </c:pt>
                <c:pt idx="4927">
                  <c:v>1000</c:v>
                </c:pt>
                <c:pt idx="4928">
                  <c:v>1000</c:v>
                </c:pt>
                <c:pt idx="4929">
                  <c:v>1000</c:v>
                </c:pt>
                <c:pt idx="4930">
                  <c:v>1000</c:v>
                </c:pt>
                <c:pt idx="4931">
                  <c:v>1000</c:v>
                </c:pt>
                <c:pt idx="4932">
                  <c:v>1000</c:v>
                </c:pt>
                <c:pt idx="4933">
                  <c:v>1000</c:v>
                </c:pt>
                <c:pt idx="4934">
                  <c:v>1000</c:v>
                </c:pt>
                <c:pt idx="4935">
                  <c:v>1000</c:v>
                </c:pt>
                <c:pt idx="4936">
                  <c:v>1000</c:v>
                </c:pt>
                <c:pt idx="4937">
                  <c:v>1000</c:v>
                </c:pt>
                <c:pt idx="4938">
                  <c:v>1000</c:v>
                </c:pt>
                <c:pt idx="4939">
                  <c:v>1000</c:v>
                </c:pt>
                <c:pt idx="4940">
                  <c:v>1000</c:v>
                </c:pt>
                <c:pt idx="4941">
                  <c:v>1000</c:v>
                </c:pt>
                <c:pt idx="4942">
                  <c:v>1000</c:v>
                </c:pt>
                <c:pt idx="4943">
                  <c:v>1000</c:v>
                </c:pt>
                <c:pt idx="4944">
                  <c:v>1000</c:v>
                </c:pt>
                <c:pt idx="4945">
                  <c:v>1000</c:v>
                </c:pt>
                <c:pt idx="4946">
                  <c:v>1000</c:v>
                </c:pt>
                <c:pt idx="4947">
                  <c:v>1000</c:v>
                </c:pt>
                <c:pt idx="4948">
                  <c:v>1000</c:v>
                </c:pt>
                <c:pt idx="4949">
                  <c:v>1000</c:v>
                </c:pt>
                <c:pt idx="4950">
                  <c:v>1000</c:v>
                </c:pt>
                <c:pt idx="4951">
                  <c:v>1000</c:v>
                </c:pt>
                <c:pt idx="4952">
                  <c:v>1000</c:v>
                </c:pt>
                <c:pt idx="4953">
                  <c:v>1000</c:v>
                </c:pt>
                <c:pt idx="4954">
                  <c:v>1000</c:v>
                </c:pt>
                <c:pt idx="4955">
                  <c:v>1000</c:v>
                </c:pt>
                <c:pt idx="4956">
                  <c:v>1000</c:v>
                </c:pt>
                <c:pt idx="4957">
                  <c:v>1000</c:v>
                </c:pt>
                <c:pt idx="4958">
                  <c:v>1000</c:v>
                </c:pt>
                <c:pt idx="4959">
                  <c:v>1000</c:v>
                </c:pt>
                <c:pt idx="4960">
                  <c:v>1000</c:v>
                </c:pt>
                <c:pt idx="4961">
                  <c:v>1000</c:v>
                </c:pt>
                <c:pt idx="4962">
                  <c:v>1000</c:v>
                </c:pt>
                <c:pt idx="4963">
                  <c:v>1000</c:v>
                </c:pt>
                <c:pt idx="4964">
                  <c:v>1000</c:v>
                </c:pt>
                <c:pt idx="4965">
                  <c:v>1000</c:v>
                </c:pt>
                <c:pt idx="4966">
                  <c:v>1000</c:v>
                </c:pt>
                <c:pt idx="4967">
                  <c:v>1000</c:v>
                </c:pt>
                <c:pt idx="4968">
                  <c:v>1000</c:v>
                </c:pt>
                <c:pt idx="4969">
                  <c:v>1000</c:v>
                </c:pt>
                <c:pt idx="4970">
                  <c:v>1000</c:v>
                </c:pt>
                <c:pt idx="4971">
                  <c:v>1000</c:v>
                </c:pt>
                <c:pt idx="4972">
                  <c:v>1000</c:v>
                </c:pt>
                <c:pt idx="4973">
                  <c:v>1000</c:v>
                </c:pt>
                <c:pt idx="4974">
                  <c:v>1000</c:v>
                </c:pt>
                <c:pt idx="4975">
                  <c:v>1000</c:v>
                </c:pt>
                <c:pt idx="4976">
                  <c:v>1000</c:v>
                </c:pt>
                <c:pt idx="4977">
                  <c:v>1000</c:v>
                </c:pt>
                <c:pt idx="4978">
                  <c:v>1000</c:v>
                </c:pt>
                <c:pt idx="4979">
                  <c:v>1000</c:v>
                </c:pt>
                <c:pt idx="4980">
                  <c:v>1000</c:v>
                </c:pt>
                <c:pt idx="4981">
                  <c:v>1000</c:v>
                </c:pt>
                <c:pt idx="4982">
                  <c:v>1000</c:v>
                </c:pt>
                <c:pt idx="4983">
                  <c:v>1000</c:v>
                </c:pt>
                <c:pt idx="4984">
                  <c:v>1000</c:v>
                </c:pt>
                <c:pt idx="4985">
                  <c:v>1000</c:v>
                </c:pt>
                <c:pt idx="4986">
                  <c:v>1000</c:v>
                </c:pt>
                <c:pt idx="4987">
                  <c:v>1000</c:v>
                </c:pt>
                <c:pt idx="4988">
                  <c:v>1000</c:v>
                </c:pt>
                <c:pt idx="4989">
                  <c:v>1000</c:v>
                </c:pt>
                <c:pt idx="4990">
                  <c:v>1000</c:v>
                </c:pt>
                <c:pt idx="4991">
                  <c:v>1000</c:v>
                </c:pt>
                <c:pt idx="4992">
                  <c:v>1000</c:v>
                </c:pt>
                <c:pt idx="4993">
                  <c:v>1000</c:v>
                </c:pt>
                <c:pt idx="4994">
                  <c:v>1000</c:v>
                </c:pt>
                <c:pt idx="4995">
                  <c:v>1000</c:v>
                </c:pt>
                <c:pt idx="4996">
                  <c:v>1000</c:v>
                </c:pt>
                <c:pt idx="4997">
                  <c:v>1000</c:v>
                </c:pt>
                <c:pt idx="4998">
                  <c:v>1000</c:v>
                </c:pt>
                <c:pt idx="4999">
                  <c:v>1000</c:v>
                </c:pt>
                <c:pt idx="5000">
                  <c:v>1000</c:v>
                </c:pt>
                <c:pt idx="5001">
                  <c:v>1000</c:v>
                </c:pt>
                <c:pt idx="5002">
                  <c:v>1000</c:v>
                </c:pt>
                <c:pt idx="5003">
                  <c:v>1000</c:v>
                </c:pt>
                <c:pt idx="5004">
                  <c:v>1000</c:v>
                </c:pt>
                <c:pt idx="5005">
                  <c:v>1000</c:v>
                </c:pt>
                <c:pt idx="5006">
                  <c:v>1000</c:v>
                </c:pt>
                <c:pt idx="5007">
                  <c:v>1000</c:v>
                </c:pt>
                <c:pt idx="5008">
                  <c:v>1000</c:v>
                </c:pt>
                <c:pt idx="5009">
                  <c:v>1000</c:v>
                </c:pt>
                <c:pt idx="5010">
                  <c:v>1000</c:v>
                </c:pt>
                <c:pt idx="5011">
                  <c:v>1000</c:v>
                </c:pt>
                <c:pt idx="5012">
                  <c:v>1000</c:v>
                </c:pt>
                <c:pt idx="5013">
                  <c:v>1000</c:v>
                </c:pt>
                <c:pt idx="5014">
                  <c:v>1000</c:v>
                </c:pt>
                <c:pt idx="5015">
                  <c:v>1000</c:v>
                </c:pt>
                <c:pt idx="5016">
                  <c:v>1000</c:v>
                </c:pt>
                <c:pt idx="5017">
                  <c:v>1000</c:v>
                </c:pt>
                <c:pt idx="5018">
                  <c:v>1000</c:v>
                </c:pt>
                <c:pt idx="5019">
                  <c:v>1000</c:v>
                </c:pt>
                <c:pt idx="5020">
                  <c:v>1000</c:v>
                </c:pt>
                <c:pt idx="5021">
                  <c:v>1000</c:v>
                </c:pt>
                <c:pt idx="5022">
                  <c:v>1000</c:v>
                </c:pt>
                <c:pt idx="5023">
                  <c:v>1000</c:v>
                </c:pt>
                <c:pt idx="5024">
                  <c:v>1000</c:v>
                </c:pt>
                <c:pt idx="5025">
                  <c:v>1000</c:v>
                </c:pt>
                <c:pt idx="5026">
                  <c:v>1000</c:v>
                </c:pt>
                <c:pt idx="5027">
                  <c:v>1000</c:v>
                </c:pt>
                <c:pt idx="5028">
                  <c:v>1000</c:v>
                </c:pt>
                <c:pt idx="5029">
                  <c:v>1000</c:v>
                </c:pt>
                <c:pt idx="5030">
                  <c:v>1000</c:v>
                </c:pt>
                <c:pt idx="5031">
                  <c:v>1000</c:v>
                </c:pt>
                <c:pt idx="5032">
                  <c:v>1000</c:v>
                </c:pt>
                <c:pt idx="5033">
                  <c:v>1000</c:v>
                </c:pt>
                <c:pt idx="5034">
                  <c:v>1000</c:v>
                </c:pt>
                <c:pt idx="5035">
                  <c:v>1000</c:v>
                </c:pt>
                <c:pt idx="5036">
                  <c:v>1000</c:v>
                </c:pt>
                <c:pt idx="5037">
                  <c:v>1000</c:v>
                </c:pt>
                <c:pt idx="5038">
                  <c:v>1000</c:v>
                </c:pt>
                <c:pt idx="5039">
                  <c:v>1000</c:v>
                </c:pt>
                <c:pt idx="5040">
                  <c:v>1000</c:v>
                </c:pt>
                <c:pt idx="5041">
                  <c:v>1000</c:v>
                </c:pt>
                <c:pt idx="5042">
                  <c:v>1000</c:v>
                </c:pt>
                <c:pt idx="5043">
                  <c:v>1000</c:v>
                </c:pt>
                <c:pt idx="5044">
                  <c:v>1000</c:v>
                </c:pt>
                <c:pt idx="5045">
                  <c:v>1000</c:v>
                </c:pt>
                <c:pt idx="5046">
                  <c:v>1000</c:v>
                </c:pt>
                <c:pt idx="5047">
                  <c:v>1000</c:v>
                </c:pt>
                <c:pt idx="5048">
                  <c:v>1000</c:v>
                </c:pt>
                <c:pt idx="5049">
                  <c:v>1000</c:v>
                </c:pt>
                <c:pt idx="5050">
                  <c:v>1000</c:v>
                </c:pt>
                <c:pt idx="5051">
                  <c:v>1000</c:v>
                </c:pt>
                <c:pt idx="5052">
                  <c:v>1000</c:v>
                </c:pt>
                <c:pt idx="5053">
                  <c:v>1000</c:v>
                </c:pt>
                <c:pt idx="5054">
                  <c:v>1000</c:v>
                </c:pt>
                <c:pt idx="5055">
                  <c:v>1000</c:v>
                </c:pt>
                <c:pt idx="5056">
                  <c:v>1000</c:v>
                </c:pt>
                <c:pt idx="5057">
                  <c:v>1000</c:v>
                </c:pt>
                <c:pt idx="5058">
                  <c:v>1000</c:v>
                </c:pt>
                <c:pt idx="5059">
                  <c:v>1000</c:v>
                </c:pt>
                <c:pt idx="5060">
                  <c:v>1000</c:v>
                </c:pt>
                <c:pt idx="5061">
                  <c:v>1000</c:v>
                </c:pt>
                <c:pt idx="5062">
                  <c:v>1000</c:v>
                </c:pt>
                <c:pt idx="5063">
                  <c:v>1000</c:v>
                </c:pt>
                <c:pt idx="5064">
                  <c:v>1000</c:v>
                </c:pt>
                <c:pt idx="5065">
                  <c:v>1000</c:v>
                </c:pt>
                <c:pt idx="5066">
                  <c:v>1000</c:v>
                </c:pt>
                <c:pt idx="5067">
                  <c:v>1000</c:v>
                </c:pt>
                <c:pt idx="5068">
                  <c:v>1000</c:v>
                </c:pt>
                <c:pt idx="5069">
                  <c:v>1000</c:v>
                </c:pt>
                <c:pt idx="5070">
                  <c:v>1000</c:v>
                </c:pt>
                <c:pt idx="5071">
                  <c:v>1000</c:v>
                </c:pt>
                <c:pt idx="5072">
                  <c:v>1000</c:v>
                </c:pt>
                <c:pt idx="5073">
                  <c:v>1000</c:v>
                </c:pt>
                <c:pt idx="5074">
                  <c:v>1000</c:v>
                </c:pt>
                <c:pt idx="5075">
                  <c:v>1000</c:v>
                </c:pt>
                <c:pt idx="5076">
                  <c:v>1000</c:v>
                </c:pt>
                <c:pt idx="5077">
                  <c:v>1000</c:v>
                </c:pt>
                <c:pt idx="5078">
                  <c:v>1000</c:v>
                </c:pt>
                <c:pt idx="5079">
                  <c:v>1000</c:v>
                </c:pt>
                <c:pt idx="5080">
                  <c:v>1000</c:v>
                </c:pt>
                <c:pt idx="5081">
                  <c:v>1000</c:v>
                </c:pt>
                <c:pt idx="5082">
                  <c:v>1000</c:v>
                </c:pt>
                <c:pt idx="5083">
                  <c:v>1000</c:v>
                </c:pt>
                <c:pt idx="5084">
                  <c:v>1000</c:v>
                </c:pt>
                <c:pt idx="5085">
                  <c:v>1000</c:v>
                </c:pt>
                <c:pt idx="5086">
                  <c:v>1000</c:v>
                </c:pt>
                <c:pt idx="5087">
                  <c:v>1000</c:v>
                </c:pt>
                <c:pt idx="5088">
                  <c:v>1000</c:v>
                </c:pt>
                <c:pt idx="5089">
                  <c:v>1000</c:v>
                </c:pt>
                <c:pt idx="5090">
                  <c:v>1000</c:v>
                </c:pt>
                <c:pt idx="5091">
                  <c:v>1000</c:v>
                </c:pt>
                <c:pt idx="5092">
                  <c:v>1000</c:v>
                </c:pt>
                <c:pt idx="5093">
                  <c:v>1000</c:v>
                </c:pt>
                <c:pt idx="5094">
                  <c:v>1000</c:v>
                </c:pt>
                <c:pt idx="5095">
                  <c:v>1000</c:v>
                </c:pt>
                <c:pt idx="5096">
                  <c:v>1000</c:v>
                </c:pt>
                <c:pt idx="5097">
                  <c:v>1000</c:v>
                </c:pt>
                <c:pt idx="5098">
                  <c:v>1000</c:v>
                </c:pt>
                <c:pt idx="5099">
                  <c:v>1000</c:v>
                </c:pt>
                <c:pt idx="5100">
                  <c:v>1000</c:v>
                </c:pt>
                <c:pt idx="5101">
                  <c:v>1000</c:v>
                </c:pt>
                <c:pt idx="5102">
                  <c:v>1000</c:v>
                </c:pt>
                <c:pt idx="5103">
                  <c:v>1000</c:v>
                </c:pt>
                <c:pt idx="5104">
                  <c:v>1000</c:v>
                </c:pt>
                <c:pt idx="5105">
                  <c:v>1000</c:v>
                </c:pt>
                <c:pt idx="5106">
                  <c:v>1000</c:v>
                </c:pt>
                <c:pt idx="5107">
                  <c:v>1000</c:v>
                </c:pt>
                <c:pt idx="5108">
                  <c:v>1000</c:v>
                </c:pt>
                <c:pt idx="5109">
                  <c:v>1000</c:v>
                </c:pt>
                <c:pt idx="5110">
                  <c:v>1000</c:v>
                </c:pt>
                <c:pt idx="5111">
                  <c:v>1000</c:v>
                </c:pt>
                <c:pt idx="5112">
                  <c:v>1000</c:v>
                </c:pt>
                <c:pt idx="5113">
                  <c:v>1000</c:v>
                </c:pt>
                <c:pt idx="5114">
                  <c:v>1000</c:v>
                </c:pt>
                <c:pt idx="5115">
                  <c:v>1000</c:v>
                </c:pt>
                <c:pt idx="5116">
                  <c:v>1000</c:v>
                </c:pt>
                <c:pt idx="5117">
                  <c:v>1000</c:v>
                </c:pt>
                <c:pt idx="5118">
                  <c:v>1000</c:v>
                </c:pt>
                <c:pt idx="5119">
                  <c:v>1000</c:v>
                </c:pt>
                <c:pt idx="5120">
                  <c:v>1000</c:v>
                </c:pt>
                <c:pt idx="5121">
                  <c:v>1000</c:v>
                </c:pt>
                <c:pt idx="5122">
                  <c:v>1000</c:v>
                </c:pt>
                <c:pt idx="5123">
                  <c:v>1000</c:v>
                </c:pt>
                <c:pt idx="5124">
                  <c:v>1000</c:v>
                </c:pt>
                <c:pt idx="5125">
                  <c:v>1000</c:v>
                </c:pt>
                <c:pt idx="5126">
                  <c:v>1000</c:v>
                </c:pt>
                <c:pt idx="5127">
                  <c:v>1000</c:v>
                </c:pt>
                <c:pt idx="5128">
                  <c:v>1000</c:v>
                </c:pt>
                <c:pt idx="5129">
                  <c:v>1000</c:v>
                </c:pt>
                <c:pt idx="5130">
                  <c:v>1000</c:v>
                </c:pt>
                <c:pt idx="5131">
                  <c:v>1000</c:v>
                </c:pt>
                <c:pt idx="5132">
                  <c:v>1000</c:v>
                </c:pt>
                <c:pt idx="5133">
                  <c:v>1000</c:v>
                </c:pt>
                <c:pt idx="5134">
                  <c:v>1000</c:v>
                </c:pt>
                <c:pt idx="5135">
                  <c:v>1000</c:v>
                </c:pt>
                <c:pt idx="5136">
                  <c:v>1000</c:v>
                </c:pt>
                <c:pt idx="5137">
                  <c:v>1000</c:v>
                </c:pt>
                <c:pt idx="5138">
                  <c:v>1000</c:v>
                </c:pt>
                <c:pt idx="5139">
                  <c:v>1000</c:v>
                </c:pt>
                <c:pt idx="5140">
                  <c:v>1000</c:v>
                </c:pt>
                <c:pt idx="5141">
                  <c:v>1000</c:v>
                </c:pt>
                <c:pt idx="5142">
                  <c:v>1000</c:v>
                </c:pt>
                <c:pt idx="5143">
                  <c:v>1000</c:v>
                </c:pt>
                <c:pt idx="5144">
                  <c:v>1000</c:v>
                </c:pt>
                <c:pt idx="5145">
                  <c:v>1000</c:v>
                </c:pt>
                <c:pt idx="5146">
                  <c:v>1000</c:v>
                </c:pt>
                <c:pt idx="5147">
                  <c:v>1000</c:v>
                </c:pt>
                <c:pt idx="5148">
                  <c:v>1000</c:v>
                </c:pt>
                <c:pt idx="5149">
                  <c:v>1000</c:v>
                </c:pt>
                <c:pt idx="5150">
                  <c:v>1000</c:v>
                </c:pt>
                <c:pt idx="5151">
                  <c:v>1000</c:v>
                </c:pt>
                <c:pt idx="5152">
                  <c:v>1000</c:v>
                </c:pt>
                <c:pt idx="5153">
                  <c:v>1000</c:v>
                </c:pt>
                <c:pt idx="5154">
                  <c:v>1000</c:v>
                </c:pt>
                <c:pt idx="5155">
                  <c:v>1000</c:v>
                </c:pt>
                <c:pt idx="5156">
                  <c:v>1000</c:v>
                </c:pt>
                <c:pt idx="5157">
                  <c:v>1000</c:v>
                </c:pt>
                <c:pt idx="5158">
                  <c:v>1000</c:v>
                </c:pt>
                <c:pt idx="5159">
                  <c:v>1000</c:v>
                </c:pt>
                <c:pt idx="5160">
                  <c:v>1000</c:v>
                </c:pt>
                <c:pt idx="5161">
                  <c:v>1000</c:v>
                </c:pt>
                <c:pt idx="5162">
                  <c:v>1000</c:v>
                </c:pt>
                <c:pt idx="5163">
                  <c:v>1000</c:v>
                </c:pt>
                <c:pt idx="5164">
                  <c:v>1000</c:v>
                </c:pt>
                <c:pt idx="5165">
                  <c:v>1000</c:v>
                </c:pt>
                <c:pt idx="5166">
                  <c:v>1000</c:v>
                </c:pt>
                <c:pt idx="5167">
                  <c:v>1000</c:v>
                </c:pt>
                <c:pt idx="5168">
                  <c:v>1000</c:v>
                </c:pt>
                <c:pt idx="5169">
                  <c:v>1000</c:v>
                </c:pt>
                <c:pt idx="5170">
                  <c:v>1000</c:v>
                </c:pt>
                <c:pt idx="5171">
                  <c:v>1000</c:v>
                </c:pt>
                <c:pt idx="5172">
                  <c:v>1000</c:v>
                </c:pt>
                <c:pt idx="5173">
                  <c:v>1000</c:v>
                </c:pt>
                <c:pt idx="5174">
                  <c:v>1000</c:v>
                </c:pt>
                <c:pt idx="5175">
                  <c:v>1000</c:v>
                </c:pt>
                <c:pt idx="5176">
                  <c:v>1000</c:v>
                </c:pt>
                <c:pt idx="5177">
                  <c:v>1000</c:v>
                </c:pt>
                <c:pt idx="5178">
                  <c:v>1000</c:v>
                </c:pt>
                <c:pt idx="5179">
                  <c:v>1000</c:v>
                </c:pt>
                <c:pt idx="5180">
                  <c:v>1000</c:v>
                </c:pt>
                <c:pt idx="5181">
                  <c:v>1000</c:v>
                </c:pt>
                <c:pt idx="5182">
                  <c:v>1000</c:v>
                </c:pt>
                <c:pt idx="5183">
                  <c:v>1000</c:v>
                </c:pt>
                <c:pt idx="5184">
                  <c:v>1000</c:v>
                </c:pt>
                <c:pt idx="5185">
                  <c:v>1000</c:v>
                </c:pt>
                <c:pt idx="5186">
                  <c:v>1000</c:v>
                </c:pt>
                <c:pt idx="5187">
                  <c:v>1000</c:v>
                </c:pt>
                <c:pt idx="5188">
                  <c:v>1000</c:v>
                </c:pt>
                <c:pt idx="5189">
                  <c:v>1000</c:v>
                </c:pt>
                <c:pt idx="5190">
                  <c:v>1000</c:v>
                </c:pt>
                <c:pt idx="5191">
                  <c:v>1000</c:v>
                </c:pt>
                <c:pt idx="5192">
                  <c:v>1000</c:v>
                </c:pt>
                <c:pt idx="5193">
                  <c:v>1000</c:v>
                </c:pt>
                <c:pt idx="5194">
                  <c:v>1000</c:v>
                </c:pt>
                <c:pt idx="5195">
                  <c:v>1000</c:v>
                </c:pt>
                <c:pt idx="5196">
                  <c:v>1000</c:v>
                </c:pt>
                <c:pt idx="5197">
                  <c:v>1000</c:v>
                </c:pt>
                <c:pt idx="5198">
                  <c:v>1000</c:v>
                </c:pt>
                <c:pt idx="5199">
                  <c:v>1000</c:v>
                </c:pt>
                <c:pt idx="5200">
                  <c:v>1000</c:v>
                </c:pt>
                <c:pt idx="5201">
                  <c:v>1000</c:v>
                </c:pt>
                <c:pt idx="5202">
                  <c:v>1000</c:v>
                </c:pt>
                <c:pt idx="5203">
                  <c:v>1000</c:v>
                </c:pt>
                <c:pt idx="5204">
                  <c:v>1000</c:v>
                </c:pt>
                <c:pt idx="5205">
                  <c:v>1000</c:v>
                </c:pt>
                <c:pt idx="5206">
                  <c:v>1000</c:v>
                </c:pt>
                <c:pt idx="5207">
                  <c:v>1000</c:v>
                </c:pt>
                <c:pt idx="5208">
                  <c:v>1000</c:v>
                </c:pt>
                <c:pt idx="5209">
                  <c:v>1000</c:v>
                </c:pt>
                <c:pt idx="5210">
                  <c:v>1000</c:v>
                </c:pt>
                <c:pt idx="5211">
                  <c:v>1000</c:v>
                </c:pt>
                <c:pt idx="5212">
                  <c:v>1000</c:v>
                </c:pt>
                <c:pt idx="5213">
                  <c:v>1000</c:v>
                </c:pt>
                <c:pt idx="5214">
                  <c:v>1000</c:v>
                </c:pt>
                <c:pt idx="5215">
                  <c:v>1000</c:v>
                </c:pt>
                <c:pt idx="5216">
                  <c:v>1000</c:v>
                </c:pt>
                <c:pt idx="5217">
                  <c:v>1000</c:v>
                </c:pt>
                <c:pt idx="5218">
                  <c:v>1000</c:v>
                </c:pt>
                <c:pt idx="5219">
                  <c:v>1000</c:v>
                </c:pt>
                <c:pt idx="5220">
                  <c:v>1000</c:v>
                </c:pt>
                <c:pt idx="5221">
                  <c:v>1000</c:v>
                </c:pt>
                <c:pt idx="5222">
                  <c:v>1000</c:v>
                </c:pt>
                <c:pt idx="5223">
                  <c:v>1000</c:v>
                </c:pt>
                <c:pt idx="5224">
                  <c:v>1000</c:v>
                </c:pt>
                <c:pt idx="5225">
                  <c:v>1000</c:v>
                </c:pt>
                <c:pt idx="5226">
                  <c:v>1000</c:v>
                </c:pt>
                <c:pt idx="5227">
                  <c:v>1000</c:v>
                </c:pt>
                <c:pt idx="5228">
                  <c:v>1000</c:v>
                </c:pt>
                <c:pt idx="5229">
                  <c:v>1000</c:v>
                </c:pt>
                <c:pt idx="5230">
                  <c:v>1000</c:v>
                </c:pt>
                <c:pt idx="5231">
                  <c:v>1000</c:v>
                </c:pt>
                <c:pt idx="5232">
                  <c:v>1000</c:v>
                </c:pt>
                <c:pt idx="5233">
                  <c:v>1000</c:v>
                </c:pt>
                <c:pt idx="5234">
                  <c:v>1000</c:v>
                </c:pt>
                <c:pt idx="5235">
                  <c:v>1000</c:v>
                </c:pt>
                <c:pt idx="5236">
                  <c:v>1000</c:v>
                </c:pt>
                <c:pt idx="5237">
                  <c:v>1000</c:v>
                </c:pt>
                <c:pt idx="5238">
                  <c:v>1000</c:v>
                </c:pt>
                <c:pt idx="5239">
                  <c:v>1000</c:v>
                </c:pt>
                <c:pt idx="5240">
                  <c:v>1000</c:v>
                </c:pt>
                <c:pt idx="5241">
                  <c:v>1000</c:v>
                </c:pt>
                <c:pt idx="5242">
                  <c:v>1000</c:v>
                </c:pt>
                <c:pt idx="5243">
                  <c:v>1000</c:v>
                </c:pt>
                <c:pt idx="5244">
                  <c:v>1000</c:v>
                </c:pt>
                <c:pt idx="5245">
                  <c:v>1000</c:v>
                </c:pt>
                <c:pt idx="5246">
                  <c:v>1000</c:v>
                </c:pt>
                <c:pt idx="5247">
                  <c:v>1000</c:v>
                </c:pt>
                <c:pt idx="5248">
                  <c:v>1000</c:v>
                </c:pt>
                <c:pt idx="5249">
                  <c:v>1000</c:v>
                </c:pt>
                <c:pt idx="5250">
                  <c:v>1000</c:v>
                </c:pt>
                <c:pt idx="5251">
                  <c:v>1000</c:v>
                </c:pt>
                <c:pt idx="5252">
                  <c:v>1000</c:v>
                </c:pt>
                <c:pt idx="5253">
                  <c:v>1000</c:v>
                </c:pt>
                <c:pt idx="5254">
                  <c:v>1000</c:v>
                </c:pt>
                <c:pt idx="5255">
                  <c:v>1000</c:v>
                </c:pt>
                <c:pt idx="5256">
                  <c:v>1000</c:v>
                </c:pt>
                <c:pt idx="5257">
                  <c:v>1000</c:v>
                </c:pt>
                <c:pt idx="5258">
                  <c:v>1000</c:v>
                </c:pt>
                <c:pt idx="5259">
                  <c:v>1000</c:v>
                </c:pt>
                <c:pt idx="5260">
                  <c:v>1000</c:v>
                </c:pt>
                <c:pt idx="5261">
                  <c:v>1000</c:v>
                </c:pt>
                <c:pt idx="5262">
                  <c:v>1000</c:v>
                </c:pt>
                <c:pt idx="5263">
                  <c:v>1000</c:v>
                </c:pt>
                <c:pt idx="5264">
                  <c:v>1000</c:v>
                </c:pt>
                <c:pt idx="5265">
                  <c:v>1000</c:v>
                </c:pt>
                <c:pt idx="5266">
                  <c:v>1000</c:v>
                </c:pt>
                <c:pt idx="5267">
                  <c:v>1000</c:v>
                </c:pt>
                <c:pt idx="5268">
                  <c:v>1000</c:v>
                </c:pt>
                <c:pt idx="5269">
                  <c:v>1000</c:v>
                </c:pt>
                <c:pt idx="5270">
                  <c:v>1000</c:v>
                </c:pt>
                <c:pt idx="5271">
                  <c:v>1000</c:v>
                </c:pt>
                <c:pt idx="5272">
                  <c:v>1000</c:v>
                </c:pt>
                <c:pt idx="5273">
                  <c:v>1000</c:v>
                </c:pt>
                <c:pt idx="5274">
                  <c:v>1000</c:v>
                </c:pt>
                <c:pt idx="5275">
                  <c:v>1000</c:v>
                </c:pt>
                <c:pt idx="5276">
                  <c:v>1000</c:v>
                </c:pt>
                <c:pt idx="5277">
                  <c:v>1000</c:v>
                </c:pt>
                <c:pt idx="5278">
                  <c:v>1000</c:v>
                </c:pt>
                <c:pt idx="5279">
                  <c:v>1000</c:v>
                </c:pt>
                <c:pt idx="5280">
                  <c:v>1000</c:v>
                </c:pt>
                <c:pt idx="5281">
                  <c:v>1000</c:v>
                </c:pt>
                <c:pt idx="5282">
                  <c:v>1000</c:v>
                </c:pt>
                <c:pt idx="5283">
                  <c:v>1000</c:v>
                </c:pt>
                <c:pt idx="5284">
                  <c:v>1000</c:v>
                </c:pt>
                <c:pt idx="5285">
                  <c:v>1000</c:v>
                </c:pt>
                <c:pt idx="5286">
                  <c:v>1000</c:v>
                </c:pt>
                <c:pt idx="5287">
                  <c:v>1000</c:v>
                </c:pt>
                <c:pt idx="5288">
                  <c:v>1000</c:v>
                </c:pt>
                <c:pt idx="5289">
                  <c:v>1000</c:v>
                </c:pt>
                <c:pt idx="5290">
                  <c:v>1000</c:v>
                </c:pt>
                <c:pt idx="5291">
                  <c:v>1000</c:v>
                </c:pt>
                <c:pt idx="5292">
                  <c:v>1000</c:v>
                </c:pt>
                <c:pt idx="5293">
                  <c:v>1000</c:v>
                </c:pt>
                <c:pt idx="5294">
                  <c:v>1000</c:v>
                </c:pt>
                <c:pt idx="5295">
                  <c:v>1000</c:v>
                </c:pt>
                <c:pt idx="5296">
                  <c:v>1000</c:v>
                </c:pt>
                <c:pt idx="5297">
                  <c:v>1000</c:v>
                </c:pt>
                <c:pt idx="5298">
                  <c:v>1000</c:v>
                </c:pt>
                <c:pt idx="5299">
                  <c:v>1000</c:v>
                </c:pt>
                <c:pt idx="5300">
                  <c:v>1000</c:v>
                </c:pt>
                <c:pt idx="5301">
                  <c:v>1000</c:v>
                </c:pt>
                <c:pt idx="5302">
                  <c:v>1000</c:v>
                </c:pt>
                <c:pt idx="5303">
                  <c:v>1000</c:v>
                </c:pt>
                <c:pt idx="5304">
                  <c:v>1000</c:v>
                </c:pt>
                <c:pt idx="5305">
                  <c:v>1000</c:v>
                </c:pt>
                <c:pt idx="5306">
                  <c:v>1000</c:v>
                </c:pt>
                <c:pt idx="5307">
                  <c:v>1000</c:v>
                </c:pt>
                <c:pt idx="5308">
                  <c:v>1000</c:v>
                </c:pt>
                <c:pt idx="5309">
                  <c:v>1000</c:v>
                </c:pt>
                <c:pt idx="5310">
                  <c:v>1000</c:v>
                </c:pt>
                <c:pt idx="5311">
                  <c:v>1000</c:v>
                </c:pt>
                <c:pt idx="5312">
                  <c:v>1000</c:v>
                </c:pt>
                <c:pt idx="5313">
                  <c:v>1000</c:v>
                </c:pt>
                <c:pt idx="5314">
                  <c:v>1000</c:v>
                </c:pt>
                <c:pt idx="5315">
                  <c:v>1000</c:v>
                </c:pt>
                <c:pt idx="5316">
                  <c:v>1000</c:v>
                </c:pt>
                <c:pt idx="5317">
                  <c:v>1000</c:v>
                </c:pt>
                <c:pt idx="5318">
                  <c:v>1000</c:v>
                </c:pt>
                <c:pt idx="5319">
                  <c:v>1000</c:v>
                </c:pt>
                <c:pt idx="5320">
                  <c:v>1000</c:v>
                </c:pt>
                <c:pt idx="5321">
                  <c:v>1000</c:v>
                </c:pt>
                <c:pt idx="5322">
                  <c:v>1000</c:v>
                </c:pt>
                <c:pt idx="5323">
                  <c:v>1000</c:v>
                </c:pt>
                <c:pt idx="5324">
                  <c:v>1000</c:v>
                </c:pt>
                <c:pt idx="5325">
                  <c:v>1000</c:v>
                </c:pt>
                <c:pt idx="5326">
                  <c:v>1000</c:v>
                </c:pt>
                <c:pt idx="5327">
                  <c:v>1000</c:v>
                </c:pt>
                <c:pt idx="5328">
                  <c:v>1000</c:v>
                </c:pt>
                <c:pt idx="5329">
                  <c:v>1000</c:v>
                </c:pt>
                <c:pt idx="5330">
                  <c:v>1000</c:v>
                </c:pt>
                <c:pt idx="5331">
                  <c:v>1000</c:v>
                </c:pt>
                <c:pt idx="5332">
                  <c:v>1000</c:v>
                </c:pt>
                <c:pt idx="5333">
                  <c:v>1000</c:v>
                </c:pt>
                <c:pt idx="5334">
                  <c:v>1000</c:v>
                </c:pt>
                <c:pt idx="5335">
                  <c:v>1000</c:v>
                </c:pt>
                <c:pt idx="5336">
                  <c:v>1000</c:v>
                </c:pt>
                <c:pt idx="5337">
                  <c:v>1000</c:v>
                </c:pt>
                <c:pt idx="5338">
                  <c:v>1000</c:v>
                </c:pt>
                <c:pt idx="5339">
                  <c:v>1000</c:v>
                </c:pt>
                <c:pt idx="5340">
                  <c:v>1000</c:v>
                </c:pt>
                <c:pt idx="5341">
                  <c:v>1000</c:v>
                </c:pt>
                <c:pt idx="5342">
                  <c:v>1000</c:v>
                </c:pt>
                <c:pt idx="5343">
                  <c:v>1000</c:v>
                </c:pt>
                <c:pt idx="5344">
                  <c:v>1000</c:v>
                </c:pt>
                <c:pt idx="5345">
                  <c:v>1000</c:v>
                </c:pt>
                <c:pt idx="5346">
                  <c:v>1000</c:v>
                </c:pt>
                <c:pt idx="5347">
                  <c:v>1000</c:v>
                </c:pt>
                <c:pt idx="5348">
                  <c:v>1000</c:v>
                </c:pt>
                <c:pt idx="5349">
                  <c:v>1000</c:v>
                </c:pt>
                <c:pt idx="5350">
                  <c:v>1000</c:v>
                </c:pt>
                <c:pt idx="5351">
                  <c:v>1000</c:v>
                </c:pt>
                <c:pt idx="5352">
                  <c:v>1000</c:v>
                </c:pt>
                <c:pt idx="5353">
                  <c:v>1000</c:v>
                </c:pt>
                <c:pt idx="5354">
                  <c:v>1000</c:v>
                </c:pt>
                <c:pt idx="5355">
                  <c:v>1000</c:v>
                </c:pt>
                <c:pt idx="5356">
                  <c:v>1000</c:v>
                </c:pt>
                <c:pt idx="5357">
                  <c:v>1000</c:v>
                </c:pt>
                <c:pt idx="5358">
                  <c:v>1000</c:v>
                </c:pt>
                <c:pt idx="5359">
                  <c:v>1000</c:v>
                </c:pt>
                <c:pt idx="5360">
                  <c:v>1000</c:v>
                </c:pt>
                <c:pt idx="5361">
                  <c:v>1000</c:v>
                </c:pt>
                <c:pt idx="5362">
                  <c:v>1000</c:v>
                </c:pt>
                <c:pt idx="5363">
                  <c:v>1000</c:v>
                </c:pt>
                <c:pt idx="5364">
                  <c:v>1000</c:v>
                </c:pt>
                <c:pt idx="5365">
                  <c:v>1000</c:v>
                </c:pt>
                <c:pt idx="5366">
                  <c:v>1000</c:v>
                </c:pt>
                <c:pt idx="5367">
                  <c:v>1000</c:v>
                </c:pt>
                <c:pt idx="5368">
                  <c:v>1000</c:v>
                </c:pt>
                <c:pt idx="5369">
                  <c:v>1000</c:v>
                </c:pt>
                <c:pt idx="5370">
                  <c:v>1000</c:v>
                </c:pt>
                <c:pt idx="5371">
                  <c:v>1000</c:v>
                </c:pt>
                <c:pt idx="5372">
                  <c:v>1000</c:v>
                </c:pt>
                <c:pt idx="5373">
                  <c:v>1000</c:v>
                </c:pt>
                <c:pt idx="5374">
                  <c:v>1000</c:v>
                </c:pt>
                <c:pt idx="5375">
                  <c:v>1000</c:v>
                </c:pt>
                <c:pt idx="5376">
                  <c:v>1000</c:v>
                </c:pt>
                <c:pt idx="5377">
                  <c:v>1000</c:v>
                </c:pt>
                <c:pt idx="5378">
                  <c:v>1000</c:v>
                </c:pt>
                <c:pt idx="5379">
                  <c:v>1000</c:v>
                </c:pt>
                <c:pt idx="5380">
                  <c:v>1000</c:v>
                </c:pt>
                <c:pt idx="5381">
                  <c:v>1000</c:v>
                </c:pt>
                <c:pt idx="5382">
                  <c:v>1000</c:v>
                </c:pt>
                <c:pt idx="5383">
                  <c:v>1000</c:v>
                </c:pt>
                <c:pt idx="5384">
                  <c:v>1000</c:v>
                </c:pt>
                <c:pt idx="5385">
                  <c:v>1000</c:v>
                </c:pt>
                <c:pt idx="5386">
                  <c:v>1000</c:v>
                </c:pt>
                <c:pt idx="5387">
                  <c:v>1000</c:v>
                </c:pt>
                <c:pt idx="5388">
                  <c:v>1000</c:v>
                </c:pt>
                <c:pt idx="5389">
                  <c:v>1000</c:v>
                </c:pt>
                <c:pt idx="5390">
                  <c:v>1000</c:v>
                </c:pt>
                <c:pt idx="5391">
                  <c:v>1000</c:v>
                </c:pt>
                <c:pt idx="5392">
                  <c:v>1000</c:v>
                </c:pt>
                <c:pt idx="5393">
                  <c:v>1000</c:v>
                </c:pt>
                <c:pt idx="5394">
                  <c:v>1000</c:v>
                </c:pt>
                <c:pt idx="5395">
                  <c:v>1000</c:v>
                </c:pt>
                <c:pt idx="5396">
                  <c:v>1000</c:v>
                </c:pt>
                <c:pt idx="5397">
                  <c:v>1000</c:v>
                </c:pt>
                <c:pt idx="5398">
                  <c:v>1000</c:v>
                </c:pt>
                <c:pt idx="5399">
                  <c:v>1000</c:v>
                </c:pt>
                <c:pt idx="5400">
                  <c:v>1000</c:v>
                </c:pt>
                <c:pt idx="5401">
                  <c:v>1000</c:v>
                </c:pt>
                <c:pt idx="5402">
                  <c:v>1000</c:v>
                </c:pt>
                <c:pt idx="5403">
                  <c:v>1000</c:v>
                </c:pt>
                <c:pt idx="5404">
                  <c:v>1000</c:v>
                </c:pt>
                <c:pt idx="5405">
                  <c:v>1000</c:v>
                </c:pt>
                <c:pt idx="5406">
                  <c:v>1000</c:v>
                </c:pt>
                <c:pt idx="5407">
                  <c:v>1000</c:v>
                </c:pt>
                <c:pt idx="5408">
                  <c:v>1000</c:v>
                </c:pt>
                <c:pt idx="5409">
                  <c:v>1000</c:v>
                </c:pt>
                <c:pt idx="5410">
                  <c:v>1000</c:v>
                </c:pt>
                <c:pt idx="5411">
                  <c:v>1000</c:v>
                </c:pt>
                <c:pt idx="5412">
                  <c:v>1000</c:v>
                </c:pt>
                <c:pt idx="5413">
                  <c:v>1000</c:v>
                </c:pt>
                <c:pt idx="5414">
                  <c:v>1000</c:v>
                </c:pt>
                <c:pt idx="5415">
                  <c:v>1000</c:v>
                </c:pt>
                <c:pt idx="5416">
                  <c:v>1000</c:v>
                </c:pt>
                <c:pt idx="5417">
                  <c:v>1000</c:v>
                </c:pt>
                <c:pt idx="5418">
                  <c:v>1000</c:v>
                </c:pt>
                <c:pt idx="5419">
                  <c:v>1000</c:v>
                </c:pt>
                <c:pt idx="5420">
                  <c:v>1000</c:v>
                </c:pt>
                <c:pt idx="5421">
                  <c:v>1000</c:v>
                </c:pt>
                <c:pt idx="5422">
                  <c:v>1000</c:v>
                </c:pt>
                <c:pt idx="5423">
                  <c:v>1000</c:v>
                </c:pt>
                <c:pt idx="5424">
                  <c:v>1000</c:v>
                </c:pt>
                <c:pt idx="5425">
                  <c:v>1000</c:v>
                </c:pt>
                <c:pt idx="5426">
                  <c:v>1000</c:v>
                </c:pt>
                <c:pt idx="5427">
                  <c:v>1000</c:v>
                </c:pt>
                <c:pt idx="5428">
                  <c:v>1000</c:v>
                </c:pt>
                <c:pt idx="5429">
                  <c:v>1000</c:v>
                </c:pt>
                <c:pt idx="5430">
                  <c:v>1000</c:v>
                </c:pt>
                <c:pt idx="5431">
                  <c:v>1000</c:v>
                </c:pt>
                <c:pt idx="5432">
                  <c:v>1000</c:v>
                </c:pt>
                <c:pt idx="5433">
                  <c:v>1000</c:v>
                </c:pt>
                <c:pt idx="5434">
                  <c:v>1000</c:v>
                </c:pt>
                <c:pt idx="5435">
                  <c:v>1000</c:v>
                </c:pt>
                <c:pt idx="5436">
                  <c:v>1000</c:v>
                </c:pt>
                <c:pt idx="5437">
                  <c:v>1000</c:v>
                </c:pt>
                <c:pt idx="5438">
                  <c:v>1000</c:v>
                </c:pt>
                <c:pt idx="5439">
                  <c:v>1000</c:v>
                </c:pt>
                <c:pt idx="5440">
                  <c:v>1000</c:v>
                </c:pt>
                <c:pt idx="5441">
                  <c:v>1000</c:v>
                </c:pt>
                <c:pt idx="5442">
                  <c:v>1000</c:v>
                </c:pt>
                <c:pt idx="5443">
                  <c:v>1000</c:v>
                </c:pt>
                <c:pt idx="5444">
                  <c:v>1000</c:v>
                </c:pt>
                <c:pt idx="5445">
                  <c:v>1000</c:v>
                </c:pt>
                <c:pt idx="5446">
                  <c:v>1000</c:v>
                </c:pt>
                <c:pt idx="5447">
                  <c:v>1000</c:v>
                </c:pt>
                <c:pt idx="5448">
                  <c:v>1000</c:v>
                </c:pt>
                <c:pt idx="5449">
                  <c:v>1000</c:v>
                </c:pt>
                <c:pt idx="5450">
                  <c:v>1000</c:v>
                </c:pt>
                <c:pt idx="5451">
                  <c:v>1000</c:v>
                </c:pt>
                <c:pt idx="5452">
                  <c:v>1000</c:v>
                </c:pt>
                <c:pt idx="5453">
                  <c:v>1000</c:v>
                </c:pt>
                <c:pt idx="5454">
                  <c:v>1000</c:v>
                </c:pt>
                <c:pt idx="5455">
                  <c:v>1000</c:v>
                </c:pt>
                <c:pt idx="5456">
                  <c:v>1000</c:v>
                </c:pt>
                <c:pt idx="5457">
                  <c:v>1000</c:v>
                </c:pt>
                <c:pt idx="5458">
                  <c:v>1000</c:v>
                </c:pt>
                <c:pt idx="5459">
                  <c:v>1000</c:v>
                </c:pt>
                <c:pt idx="5460">
                  <c:v>1000</c:v>
                </c:pt>
                <c:pt idx="5461">
                  <c:v>1000</c:v>
                </c:pt>
                <c:pt idx="5462">
                  <c:v>1000</c:v>
                </c:pt>
                <c:pt idx="5463">
                  <c:v>1000</c:v>
                </c:pt>
                <c:pt idx="5464">
                  <c:v>1000</c:v>
                </c:pt>
                <c:pt idx="5465">
                  <c:v>1000</c:v>
                </c:pt>
                <c:pt idx="5466">
                  <c:v>1000</c:v>
                </c:pt>
                <c:pt idx="5467">
                  <c:v>1000</c:v>
                </c:pt>
                <c:pt idx="5468">
                  <c:v>1000</c:v>
                </c:pt>
                <c:pt idx="5469">
                  <c:v>1000</c:v>
                </c:pt>
                <c:pt idx="5470">
                  <c:v>1000</c:v>
                </c:pt>
                <c:pt idx="5471">
                  <c:v>1000</c:v>
                </c:pt>
                <c:pt idx="5472">
                  <c:v>1000</c:v>
                </c:pt>
                <c:pt idx="5473">
                  <c:v>1000</c:v>
                </c:pt>
                <c:pt idx="5474">
                  <c:v>1000</c:v>
                </c:pt>
                <c:pt idx="5475">
                  <c:v>1000</c:v>
                </c:pt>
                <c:pt idx="5476">
                  <c:v>1000</c:v>
                </c:pt>
                <c:pt idx="5477">
                  <c:v>1000</c:v>
                </c:pt>
                <c:pt idx="5478">
                  <c:v>1000</c:v>
                </c:pt>
                <c:pt idx="5479">
                  <c:v>1000</c:v>
                </c:pt>
                <c:pt idx="5480">
                  <c:v>1000</c:v>
                </c:pt>
                <c:pt idx="5481">
                  <c:v>1000</c:v>
                </c:pt>
                <c:pt idx="5482">
                  <c:v>1000</c:v>
                </c:pt>
                <c:pt idx="5483">
                  <c:v>1000</c:v>
                </c:pt>
                <c:pt idx="5484">
                  <c:v>1000</c:v>
                </c:pt>
                <c:pt idx="5485">
                  <c:v>1000</c:v>
                </c:pt>
                <c:pt idx="5486">
                  <c:v>1000</c:v>
                </c:pt>
                <c:pt idx="5487">
                  <c:v>1000</c:v>
                </c:pt>
                <c:pt idx="5488">
                  <c:v>1000</c:v>
                </c:pt>
                <c:pt idx="5489">
                  <c:v>1000</c:v>
                </c:pt>
                <c:pt idx="5490">
                  <c:v>1000</c:v>
                </c:pt>
                <c:pt idx="5491">
                  <c:v>1000</c:v>
                </c:pt>
                <c:pt idx="5492">
                  <c:v>1000</c:v>
                </c:pt>
                <c:pt idx="5493">
                  <c:v>1000</c:v>
                </c:pt>
                <c:pt idx="5494">
                  <c:v>1000</c:v>
                </c:pt>
                <c:pt idx="5495">
                  <c:v>1000</c:v>
                </c:pt>
                <c:pt idx="5496">
                  <c:v>1000</c:v>
                </c:pt>
                <c:pt idx="5497">
                  <c:v>1000</c:v>
                </c:pt>
                <c:pt idx="5498">
                  <c:v>1000</c:v>
                </c:pt>
                <c:pt idx="5499">
                  <c:v>1000</c:v>
                </c:pt>
                <c:pt idx="5500">
                  <c:v>1000</c:v>
                </c:pt>
                <c:pt idx="5501">
                  <c:v>1000</c:v>
                </c:pt>
                <c:pt idx="5502">
                  <c:v>1000</c:v>
                </c:pt>
                <c:pt idx="5503">
                  <c:v>1000</c:v>
                </c:pt>
                <c:pt idx="5504">
                  <c:v>1000</c:v>
                </c:pt>
                <c:pt idx="5505">
                  <c:v>1000</c:v>
                </c:pt>
                <c:pt idx="5506">
                  <c:v>1000</c:v>
                </c:pt>
                <c:pt idx="5507">
                  <c:v>1000</c:v>
                </c:pt>
                <c:pt idx="5508">
                  <c:v>1000</c:v>
                </c:pt>
                <c:pt idx="5509">
                  <c:v>1000</c:v>
                </c:pt>
                <c:pt idx="5510">
                  <c:v>1000</c:v>
                </c:pt>
                <c:pt idx="5511">
                  <c:v>1000</c:v>
                </c:pt>
                <c:pt idx="5512">
                  <c:v>1000</c:v>
                </c:pt>
                <c:pt idx="5513">
                  <c:v>1000</c:v>
                </c:pt>
                <c:pt idx="5514">
                  <c:v>1000</c:v>
                </c:pt>
                <c:pt idx="5515">
                  <c:v>1000</c:v>
                </c:pt>
                <c:pt idx="5516">
                  <c:v>1000</c:v>
                </c:pt>
                <c:pt idx="5517">
                  <c:v>1000</c:v>
                </c:pt>
                <c:pt idx="5518">
                  <c:v>1000</c:v>
                </c:pt>
                <c:pt idx="5519">
                  <c:v>1000</c:v>
                </c:pt>
                <c:pt idx="5520">
                  <c:v>1000</c:v>
                </c:pt>
                <c:pt idx="5521">
                  <c:v>1000</c:v>
                </c:pt>
                <c:pt idx="5522">
                  <c:v>1000</c:v>
                </c:pt>
                <c:pt idx="5523">
                  <c:v>1000</c:v>
                </c:pt>
                <c:pt idx="5524">
                  <c:v>1000</c:v>
                </c:pt>
                <c:pt idx="5525">
                  <c:v>1000</c:v>
                </c:pt>
                <c:pt idx="5526">
                  <c:v>1000</c:v>
                </c:pt>
                <c:pt idx="5527">
                  <c:v>1000</c:v>
                </c:pt>
                <c:pt idx="5528">
                  <c:v>1000</c:v>
                </c:pt>
                <c:pt idx="5529">
                  <c:v>1000</c:v>
                </c:pt>
                <c:pt idx="5530">
                  <c:v>1000</c:v>
                </c:pt>
                <c:pt idx="5531">
                  <c:v>1000</c:v>
                </c:pt>
                <c:pt idx="5532">
                  <c:v>1000</c:v>
                </c:pt>
                <c:pt idx="5533">
                  <c:v>1000</c:v>
                </c:pt>
                <c:pt idx="5534">
                  <c:v>1000</c:v>
                </c:pt>
                <c:pt idx="5535">
                  <c:v>1000</c:v>
                </c:pt>
                <c:pt idx="5536">
                  <c:v>1000</c:v>
                </c:pt>
                <c:pt idx="5537">
                  <c:v>1000</c:v>
                </c:pt>
                <c:pt idx="5538">
                  <c:v>1000</c:v>
                </c:pt>
                <c:pt idx="5539">
                  <c:v>1000</c:v>
                </c:pt>
                <c:pt idx="5540">
                  <c:v>1000</c:v>
                </c:pt>
                <c:pt idx="5541">
                  <c:v>1000</c:v>
                </c:pt>
                <c:pt idx="5542">
                  <c:v>1000</c:v>
                </c:pt>
                <c:pt idx="5543">
                  <c:v>1000</c:v>
                </c:pt>
                <c:pt idx="5544">
                  <c:v>1000</c:v>
                </c:pt>
                <c:pt idx="5545">
                  <c:v>1000</c:v>
                </c:pt>
                <c:pt idx="5546">
                  <c:v>1000</c:v>
                </c:pt>
                <c:pt idx="5547">
                  <c:v>1000</c:v>
                </c:pt>
                <c:pt idx="5548">
                  <c:v>1000</c:v>
                </c:pt>
                <c:pt idx="5549">
                  <c:v>1000</c:v>
                </c:pt>
                <c:pt idx="5550">
                  <c:v>1000</c:v>
                </c:pt>
                <c:pt idx="5551">
                  <c:v>1000</c:v>
                </c:pt>
                <c:pt idx="5552">
                  <c:v>1000</c:v>
                </c:pt>
                <c:pt idx="5553">
                  <c:v>1000</c:v>
                </c:pt>
                <c:pt idx="5554">
                  <c:v>1000</c:v>
                </c:pt>
                <c:pt idx="5555">
                  <c:v>1000</c:v>
                </c:pt>
                <c:pt idx="5556">
                  <c:v>1000</c:v>
                </c:pt>
                <c:pt idx="5557">
                  <c:v>1000</c:v>
                </c:pt>
                <c:pt idx="5558">
                  <c:v>1000</c:v>
                </c:pt>
                <c:pt idx="5559">
                  <c:v>1000</c:v>
                </c:pt>
                <c:pt idx="5560">
                  <c:v>1000</c:v>
                </c:pt>
                <c:pt idx="5561">
                  <c:v>1000</c:v>
                </c:pt>
                <c:pt idx="5562">
                  <c:v>1000</c:v>
                </c:pt>
                <c:pt idx="5563">
                  <c:v>1000</c:v>
                </c:pt>
                <c:pt idx="5564">
                  <c:v>1000</c:v>
                </c:pt>
                <c:pt idx="5565">
                  <c:v>1000</c:v>
                </c:pt>
                <c:pt idx="5566">
                  <c:v>1000</c:v>
                </c:pt>
                <c:pt idx="5567">
                  <c:v>1000</c:v>
                </c:pt>
                <c:pt idx="5568">
                  <c:v>1000</c:v>
                </c:pt>
                <c:pt idx="5569">
                  <c:v>1000</c:v>
                </c:pt>
                <c:pt idx="5570">
                  <c:v>1000</c:v>
                </c:pt>
                <c:pt idx="5571">
                  <c:v>1000</c:v>
                </c:pt>
                <c:pt idx="5572">
                  <c:v>1000</c:v>
                </c:pt>
                <c:pt idx="5573">
                  <c:v>1000</c:v>
                </c:pt>
                <c:pt idx="5574">
                  <c:v>1000</c:v>
                </c:pt>
                <c:pt idx="5575">
                  <c:v>1000</c:v>
                </c:pt>
                <c:pt idx="5576">
                  <c:v>1000</c:v>
                </c:pt>
                <c:pt idx="5577">
                  <c:v>1000</c:v>
                </c:pt>
                <c:pt idx="5578">
                  <c:v>1000</c:v>
                </c:pt>
                <c:pt idx="5579">
                  <c:v>1000</c:v>
                </c:pt>
                <c:pt idx="5580">
                  <c:v>1000</c:v>
                </c:pt>
                <c:pt idx="5581">
                  <c:v>1000</c:v>
                </c:pt>
                <c:pt idx="5582">
                  <c:v>1000</c:v>
                </c:pt>
                <c:pt idx="5583">
                  <c:v>1000</c:v>
                </c:pt>
                <c:pt idx="5584">
                  <c:v>1000</c:v>
                </c:pt>
                <c:pt idx="5585">
                  <c:v>1000</c:v>
                </c:pt>
                <c:pt idx="5586">
                  <c:v>1000</c:v>
                </c:pt>
                <c:pt idx="5587">
                  <c:v>1000</c:v>
                </c:pt>
                <c:pt idx="5588">
                  <c:v>1000</c:v>
                </c:pt>
                <c:pt idx="5589">
                  <c:v>1000</c:v>
                </c:pt>
                <c:pt idx="5590">
                  <c:v>1000</c:v>
                </c:pt>
                <c:pt idx="5591">
                  <c:v>1000</c:v>
                </c:pt>
                <c:pt idx="5592">
                  <c:v>1000</c:v>
                </c:pt>
                <c:pt idx="5593">
                  <c:v>1000</c:v>
                </c:pt>
                <c:pt idx="5594">
                  <c:v>1000</c:v>
                </c:pt>
                <c:pt idx="5595">
                  <c:v>1000</c:v>
                </c:pt>
                <c:pt idx="5596">
                  <c:v>1000</c:v>
                </c:pt>
                <c:pt idx="5597">
                  <c:v>1000</c:v>
                </c:pt>
                <c:pt idx="5598">
                  <c:v>1000</c:v>
                </c:pt>
                <c:pt idx="5599">
                  <c:v>1000</c:v>
                </c:pt>
                <c:pt idx="5600">
                  <c:v>1000</c:v>
                </c:pt>
                <c:pt idx="5601">
                  <c:v>1000</c:v>
                </c:pt>
                <c:pt idx="5602">
                  <c:v>1000</c:v>
                </c:pt>
                <c:pt idx="5603">
                  <c:v>1000</c:v>
                </c:pt>
                <c:pt idx="5604">
                  <c:v>1000</c:v>
                </c:pt>
                <c:pt idx="5605">
                  <c:v>1000</c:v>
                </c:pt>
                <c:pt idx="5606">
                  <c:v>1000</c:v>
                </c:pt>
                <c:pt idx="5607">
                  <c:v>1000</c:v>
                </c:pt>
                <c:pt idx="5608">
                  <c:v>1000</c:v>
                </c:pt>
                <c:pt idx="5609">
                  <c:v>1000</c:v>
                </c:pt>
                <c:pt idx="5610">
                  <c:v>1000</c:v>
                </c:pt>
                <c:pt idx="5611">
                  <c:v>1000</c:v>
                </c:pt>
                <c:pt idx="5612">
                  <c:v>1000</c:v>
                </c:pt>
                <c:pt idx="5613">
                  <c:v>1000</c:v>
                </c:pt>
                <c:pt idx="5614">
                  <c:v>1000</c:v>
                </c:pt>
                <c:pt idx="5615">
                  <c:v>1000</c:v>
                </c:pt>
                <c:pt idx="5616">
                  <c:v>1000</c:v>
                </c:pt>
                <c:pt idx="5617">
                  <c:v>1000</c:v>
                </c:pt>
                <c:pt idx="5618">
                  <c:v>1000</c:v>
                </c:pt>
                <c:pt idx="5619">
                  <c:v>1000</c:v>
                </c:pt>
                <c:pt idx="5620">
                  <c:v>1000</c:v>
                </c:pt>
                <c:pt idx="5621">
                  <c:v>1000</c:v>
                </c:pt>
                <c:pt idx="5622">
                  <c:v>1000</c:v>
                </c:pt>
                <c:pt idx="5623">
                  <c:v>1000</c:v>
                </c:pt>
                <c:pt idx="5624">
                  <c:v>1000</c:v>
                </c:pt>
                <c:pt idx="5625">
                  <c:v>1000</c:v>
                </c:pt>
                <c:pt idx="5626">
                  <c:v>1000</c:v>
                </c:pt>
                <c:pt idx="5627">
                  <c:v>1000</c:v>
                </c:pt>
                <c:pt idx="5628">
                  <c:v>1000</c:v>
                </c:pt>
                <c:pt idx="5629">
                  <c:v>1000</c:v>
                </c:pt>
                <c:pt idx="5630">
                  <c:v>1000</c:v>
                </c:pt>
                <c:pt idx="5631">
                  <c:v>1000</c:v>
                </c:pt>
                <c:pt idx="5632">
                  <c:v>1000</c:v>
                </c:pt>
                <c:pt idx="5633">
                  <c:v>1000</c:v>
                </c:pt>
                <c:pt idx="5634">
                  <c:v>1000</c:v>
                </c:pt>
                <c:pt idx="5635">
                  <c:v>1000</c:v>
                </c:pt>
                <c:pt idx="5636">
                  <c:v>1000</c:v>
                </c:pt>
                <c:pt idx="5637">
                  <c:v>1000</c:v>
                </c:pt>
                <c:pt idx="5638">
                  <c:v>1000</c:v>
                </c:pt>
                <c:pt idx="5639">
                  <c:v>1000</c:v>
                </c:pt>
                <c:pt idx="5640">
                  <c:v>1000</c:v>
                </c:pt>
                <c:pt idx="5641">
                  <c:v>1000</c:v>
                </c:pt>
                <c:pt idx="5642">
                  <c:v>1000</c:v>
                </c:pt>
                <c:pt idx="5643">
                  <c:v>1000</c:v>
                </c:pt>
                <c:pt idx="5644">
                  <c:v>1000</c:v>
                </c:pt>
                <c:pt idx="5645">
                  <c:v>1000</c:v>
                </c:pt>
                <c:pt idx="5646">
                  <c:v>1000</c:v>
                </c:pt>
                <c:pt idx="5647">
                  <c:v>1000</c:v>
                </c:pt>
                <c:pt idx="5648">
                  <c:v>1000</c:v>
                </c:pt>
                <c:pt idx="5649">
                  <c:v>1000</c:v>
                </c:pt>
                <c:pt idx="5650">
                  <c:v>1000</c:v>
                </c:pt>
                <c:pt idx="5651">
                  <c:v>1000</c:v>
                </c:pt>
                <c:pt idx="5652">
                  <c:v>1000</c:v>
                </c:pt>
                <c:pt idx="5653">
                  <c:v>1000</c:v>
                </c:pt>
                <c:pt idx="5654">
                  <c:v>1000</c:v>
                </c:pt>
                <c:pt idx="5655">
                  <c:v>1000</c:v>
                </c:pt>
                <c:pt idx="5656">
                  <c:v>1000</c:v>
                </c:pt>
                <c:pt idx="5657">
                  <c:v>1000</c:v>
                </c:pt>
                <c:pt idx="5658">
                  <c:v>1000</c:v>
                </c:pt>
                <c:pt idx="5659">
                  <c:v>1000</c:v>
                </c:pt>
                <c:pt idx="5660">
                  <c:v>1000</c:v>
                </c:pt>
                <c:pt idx="5661">
                  <c:v>1000</c:v>
                </c:pt>
                <c:pt idx="5662">
                  <c:v>1000</c:v>
                </c:pt>
                <c:pt idx="5663">
                  <c:v>1000</c:v>
                </c:pt>
                <c:pt idx="5664">
                  <c:v>1000</c:v>
                </c:pt>
                <c:pt idx="5665">
                  <c:v>1000</c:v>
                </c:pt>
                <c:pt idx="5666">
                  <c:v>1000</c:v>
                </c:pt>
                <c:pt idx="5667">
                  <c:v>1000</c:v>
                </c:pt>
                <c:pt idx="5668">
                  <c:v>1000</c:v>
                </c:pt>
                <c:pt idx="5669">
                  <c:v>1000</c:v>
                </c:pt>
                <c:pt idx="5670">
                  <c:v>1000</c:v>
                </c:pt>
                <c:pt idx="5671">
                  <c:v>1000</c:v>
                </c:pt>
                <c:pt idx="5672">
                  <c:v>1000</c:v>
                </c:pt>
                <c:pt idx="5673">
                  <c:v>1000</c:v>
                </c:pt>
                <c:pt idx="5674">
                  <c:v>1000</c:v>
                </c:pt>
                <c:pt idx="5675">
                  <c:v>1000</c:v>
                </c:pt>
                <c:pt idx="5676">
                  <c:v>1000</c:v>
                </c:pt>
                <c:pt idx="5677">
                  <c:v>1000</c:v>
                </c:pt>
                <c:pt idx="5678">
                  <c:v>1000</c:v>
                </c:pt>
                <c:pt idx="5679">
                  <c:v>1000</c:v>
                </c:pt>
                <c:pt idx="5680">
                  <c:v>1000</c:v>
                </c:pt>
                <c:pt idx="5681">
                  <c:v>1000</c:v>
                </c:pt>
                <c:pt idx="5682">
                  <c:v>1000</c:v>
                </c:pt>
                <c:pt idx="5683">
                  <c:v>1000</c:v>
                </c:pt>
                <c:pt idx="5684">
                  <c:v>1000</c:v>
                </c:pt>
                <c:pt idx="5685">
                  <c:v>1000</c:v>
                </c:pt>
                <c:pt idx="5686">
                  <c:v>1000</c:v>
                </c:pt>
                <c:pt idx="5687">
                  <c:v>1000</c:v>
                </c:pt>
                <c:pt idx="5688">
                  <c:v>1000</c:v>
                </c:pt>
                <c:pt idx="5689">
                  <c:v>1000</c:v>
                </c:pt>
                <c:pt idx="5690">
                  <c:v>1000</c:v>
                </c:pt>
                <c:pt idx="5691">
                  <c:v>1000</c:v>
                </c:pt>
                <c:pt idx="5692">
                  <c:v>1000</c:v>
                </c:pt>
                <c:pt idx="5693">
                  <c:v>1000</c:v>
                </c:pt>
                <c:pt idx="5694">
                  <c:v>1000</c:v>
                </c:pt>
                <c:pt idx="5695">
                  <c:v>1000</c:v>
                </c:pt>
                <c:pt idx="5696">
                  <c:v>1000</c:v>
                </c:pt>
                <c:pt idx="5697">
                  <c:v>1000</c:v>
                </c:pt>
                <c:pt idx="5698">
                  <c:v>1000</c:v>
                </c:pt>
                <c:pt idx="5699">
                  <c:v>1000</c:v>
                </c:pt>
                <c:pt idx="5700">
                  <c:v>1000</c:v>
                </c:pt>
                <c:pt idx="5701">
                  <c:v>1000</c:v>
                </c:pt>
                <c:pt idx="5702">
                  <c:v>1000</c:v>
                </c:pt>
                <c:pt idx="5703">
                  <c:v>1000</c:v>
                </c:pt>
                <c:pt idx="5704">
                  <c:v>1000</c:v>
                </c:pt>
                <c:pt idx="5705">
                  <c:v>1000</c:v>
                </c:pt>
                <c:pt idx="5706">
                  <c:v>1000</c:v>
                </c:pt>
                <c:pt idx="5707">
                  <c:v>1000</c:v>
                </c:pt>
                <c:pt idx="5708">
                  <c:v>1000</c:v>
                </c:pt>
                <c:pt idx="5709">
                  <c:v>1000</c:v>
                </c:pt>
                <c:pt idx="5710">
                  <c:v>1000</c:v>
                </c:pt>
                <c:pt idx="5711">
                  <c:v>1000</c:v>
                </c:pt>
                <c:pt idx="5712">
                  <c:v>1000</c:v>
                </c:pt>
                <c:pt idx="5713">
                  <c:v>1000</c:v>
                </c:pt>
                <c:pt idx="5714">
                  <c:v>1000</c:v>
                </c:pt>
                <c:pt idx="5715">
                  <c:v>1000</c:v>
                </c:pt>
                <c:pt idx="5716">
                  <c:v>1000</c:v>
                </c:pt>
                <c:pt idx="5717">
                  <c:v>1000</c:v>
                </c:pt>
                <c:pt idx="5718">
                  <c:v>1000</c:v>
                </c:pt>
                <c:pt idx="5719">
                  <c:v>1000</c:v>
                </c:pt>
                <c:pt idx="5720">
                  <c:v>1000</c:v>
                </c:pt>
                <c:pt idx="5721">
                  <c:v>1000</c:v>
                </c:pt>
                <c:pt idx="5722">
                  <c:v>1000</c:v>
                </c:pt>
                <c:pt idx="5723">
                  <c:v>1000</c:v>
                </c:pt>
                <c:pt idx="5724">
                  <c:v>1000</c:v>
                </c:pt>
                <c:pt idx="5725">
                  <c:v>1000</c:v>
                </c:pt>
                <c:pt idx="5726">
                  <c:v>1000</c:v>
                </c:pt>
                <c:pt idx="5727">
                  <c:v>1000</c:v>
                </c:pt>
                <c:pt idx="5728">
                  <c:v>1000</c:v>
                </c:pt>
                <c:pt idx="5729">
                  <c:v>1000</c:v>
                </c:pt>
                <c:pt idx="5730">
                  <c:v>1000</c:v>
                </c:pt>
                <c:pt idx="5731">
                  <c:v>1000</c:v>
                </c:pt>
                <c:pt idx="5732">
                  <c:v>1000</c:v>
                </c:pt>
                <c:pt idx="5733">
                  <c:v>1000</c:v>
                </c:pt>
                <c:pt idx="5734">
                  <c:v>1000</c:v>
                </c:pt>
                <c:pt idx="5735">
                  <c:v>1000</c:v>
                </c:pt>
                <c:pt idx="5736">
                  <c:v>1000</c:v>
                </c:pt>
                <c:pt idx="5737">
                  <c:v>1000</c:v>
                </c:pt>
                <c:pt idx="5738">
                  <c:v>1000</c:v>
                </c:pt>
                <c:pt idx="5739">
                  <c:v>1000</c:v>
                </c:pt>
                <c:pt idx="5740">
                  <c:v>1000</c:v>
                </c:pt>
                <c:pt idx="5741">
                  <c:v>1000</c:v>
                </c:pt>
                <c:pt idx="5742">
                  <c:v>1000</c:v>
                </c:pt>
                <c:pt idx="5743">
                  <c:v>1000</c:v>
                </c:pt>
                <c:pt idx="5744">
                  <c:v>1000</c:v>
                </c:pt>
                <c:pt idx="5745">
                  <c:v>1000</c:v>
                </c:pt>
                <c:pt idx="5746">
                  <c:v>1000</c:v>
                </c:pt>
                <c:pt idx="5747">
                  <c:v>1000</c:v>
                </c:pt>
                <c:pt idx="5748">
                  <c:v>1000</c:v>
                </c:pt>
                <c:pt idx="5749">
                  <c:v>1000</c:v>
                </c:pt>
                <c:pt idx="5750">
                  <c:v>1000</c:v>
                </c:pt>
                <c:pt idx="5751">
                  <c:v>1000</c:v>
                </c:pt>
                <c:pt idx="5752">
                  <c:v>1000</c:v>
                </c:pt>
                <c:pt idx="5753">
                  <c:v>1000</c:v>
                </c:pt>
                <c:pt idx="5754">
                  <c:v>1000</c:v>
                </c:pt>
                <c:pt idx="5755">
                  <c:v>1000</c:v>
                </c:pt>
                <c:pt idx="5756">
                  <c:v>1000</c:v>
                </c:pt>
                <c:pt idx="5757">
                  <c:v>1000</c:v>
                </c:pt>
                <c:pt idx="5758">
                  <c:v>1000</c:v>
                </c:pt>
                <c:pt idx="5759">
                  <c:v>1000</c:v>
                </c:pt>
                <c:pt idx="5760">
                  <c:v>1000</c:v>
                </c:pt>
                <c:pt idx="5761">
                  <c:v>1000</c:v>
                </c:pt>
                <c:pt idx="5762">
                  <c:v>1000</c:v>
                </c:pt>
                <c:pt idx="5763">
                  <c:v>1000</c:v>
                </c:pt>
                <c:pt idx="5764">
                  <c:v>1000</c:v>
                </c:pt>
                <c:pt idx="5765">
                  <c:v>1000</c:v>
                </c:pt>
                <c:pt idx="5766">
                  <c:v>1000</c:v>
                </c:pt>
                <c:pt idx="5767">
                  <c:v>1000</c:v>
                </c:pt>
                <c:pt idx="5768">
                  <c:v>1000</c:v>
                </c:pt>
                <c:pt idx="5769">
                  <c:v>1000</c:v>
                </c:pt>
                <c:pt idx="5770">
                  <c:v>1000</c:v>
                </c:pt>
                <c:pt idx="5771">
                  <c:v>1000</c:v>
                </c:pt>
                <c:pt idx="5772">
                  <c:v>1000</c:v>
                </c:pt>
                <c:pt idx="5773">
                  <c:v>1000</c:v>
                </c:pt>
                <c:pt idx="5774">
                  <c:v>1000</c:v>
                </c:pt>
                <c:pt idx="5775">
                  <c:v>1000</c:v>
                </c:pt>
                <c:pt idx="5776">
                  <c:v>1000</c:v>
                </c:pt>
                <c:pt idx="5777">
                  <c:v>1000</c:v>
                </c:pt>
                <c:pt idx="5778">
                  <c:v>1000</c:v>
                </c:pt>
                <c:pt idx="5779">
                  <c:v>1000</c:v>
                </c:pt>
                <c:pt idx="5780">
                  <c:v>1000</c:v>
                </c:pt>
                <c:pt idx="5781">
                  <c:v>1000</c:v>
                </c:pt>
                <c:pt idx="5782">
                  <c:v>1000</c:v>
                </c:pt>
                <c:pt idx="5783">
                  <c:v>1000</c:v>
                </c:pt>
                <c:pt idx="5784">
                  <c:v>1000</c:v>
                </c:pt>
                <c:pt idx="5785">
                  <c:v>1000</c:v>
                </c:pt>
                <c:pt idx="5786">
                  <c:v>1000</c:v>
                </c:pt>
                <c:pt idx="5787">
                  <c:v>1000</c:v>
                </c:pt>
                <c:pt idx="5788">
                  <c:v>1000</c:v>
                </c:pt>
                <c:pt idx="5789">
                  <c:v>1000</c:v>
                </c:pt>
                <c:pt idx="5790">
                  <c:v>1000</c:v>
                </c:pt>
                <c:pt idx="5791">
                  <c:v>1000</c:v>
                </c:pt>
                <c:pt idx="5792">
                  <c:v>1000</c:v>
                </c:pt>
                <c:pt idx="5793">
                  <c:v>1000</c:v>
                </c:pt>
                <c:pt idx="5794">
                  <c:v>1000</c:v>
                </c:pt>
                <c:pt idx="5795">
                  <c:v>1000</c:v>
                </c:pt>
                <c:pt idx="5796">
                  <c:v>1000</c:v>
                </c:pt>
                <c:pt idx="5797">
                  <c:v>1000</c:v>
                </c:pt>
                <c:pt idx="5798">
                  <c:v>1000</c:v>
                </c:pt>
                <c:pt idx="5799">
                  <c:v>1000</c:v>
                </c:pt>
                <c:pt idx="5800">
                  <c:v>1000</c:v>
                </c:pt>
                <c:pt idx="5801">
                  <c:v>1000</c:v>
                </c:pt>
                <c:pt idx="5802">
                  <c:v>1000</c:v>
                </c:pt>
                <c:pt idx="5803">
                  <c:v>1000</c:v>
                </c:pt>
                <c:pt idx="5804">
                  <c:v>1000</c:v>
                </c:pt>
                <c:pt idx="5805">
                  <c:v>1000</c:v>
                </c:pt>
                <c:pt idx="5806">
                  <c:v>1000</c:v>
                </c:pt>
                <c:pt idx="5807">
                  <c:v>1000</c:v>
                </c:pt>
                <c:pt idx="5808">
                  <c:v>1000</c:v>
                </c:pt>
                <c:pt idx="5809">
                  <c:v>1000</c:v>
                </c:pt>
                <c:pt idx="5810">
                  <c:v>1000</c:v>
                </c:pt>
                <c:pt idx="5811">
                  <c:v>1000</c:v>
                </c:pt>
                <c:pt idx="5812">
                  <c:v>1000</c:v>
                </c:pt>
                <c:pt idx="5813">
                  <c:v>1000</c:v>
                </c:pt>
                <c:pt idx="5814">
                  <c:v>1000</c:v>
                </c:pt>
                <c:pt idx="5815">
                  <c:v>1000</c:v>
                </c:pt>
                <c:pt idx="5816">
                  <c:v>1000</c:v>
                </c:pt>
                <c:pt idx="5817">
                  <c:v>1000</c:v>
                </c:pt>
                <c:pt idx="5818">
                  <c:v>1000</c:v>
                </c:pt>
                <c:pt idx="5819">
                  <c:v>1000</c:v>
                </c:pt>
                <c:pt idx="5820">
                  <c:v>1000</c:v>
                </c:pt>
                <c:pt idx="5821">
                  <c:v>1000</c:v>
                </c:pt>
                <c:pt idx="5822">
                  <c:v>1000</c:v>
                </c:pt>
                <c:pt idx="5823">
                  <c:v>1000</c:v>
                </c:pt>
                <c:pt idx="5824">
                  <c:v>1000</c:v>
                </c:pt>
                <c:pt idx="5825">
                  <c:v>1000</c:v>
                </c:pt>
                <c:pt idx="5826">
                  <c:v>1000</c:v>
                </c:pt>
                <c:pt idx="5827">
                  <c:v>1000</c:v>
                </c:pt>
                <c:pt idx="5828">
                  <c:v>1000</c:v>
                </c:pt>
                <c:pt idx="5829">
                  <c:v>1000</c:v>
                </c:pt>
                <c:pt idx="5830">
                  <c:v>1000</c:v>
                </c:pt>
                <c:pt idx="5831">
                  <c:v>1000</c:v>
                </c:pt>
                <c:pt idx="5832">
                  <c:v>1000</c:v>
                </c:pt>
                <c:pt idx="5833">
                  <c:v>1000</c:v>
                </c:pt>
                <c:pt idx="5834">
                  <c:v>1000</c:v>
                </c:pt>
                <c:pt idx="5835">
                  <c:v>1000</c:v>
                </c:pt>
                <c:pt idx="5836">
                  <c:v>1000</c:v>
                </c:pt>
                <c:pt idx="5837">
                  <c:v>1000</c:v>
                </c:pt>
                <c:pt idx="5838">
                  <c:v>1000</c:v>
                </c:pt>
                <c:pt idx="5839">
                  <c:v>1000</c:v>
                </c:pt>
                <c:pt idx="5840">
                  <c:v>1000</c:v>
                </c:pt>
                <c:pt idx="5841">
                  <c:v>1000</c:v>
                </c:pt>
                <c:pt idx="5842">
                  <c:v>1000</c:v>
                </c:pt>
                <c:pt idx="5843">
                  <c:v>1000</c:v>
                </c:pt>
                <c:pt idx="5844">
                  <c:v>1000</c:v>
                </c:pt>
                <c:pt idx="5845">
                  <c:v>1000</c:v>
                </c:pt>
                <c:pt idx="5846">
                  <c:v>1000</c:v>
                </c:pt>
                <c:pt idx="5847">
                  <c:v>1000</c:v>
                </c:pt>
                <c:pt idx="5848">
                  <c:v>1000</c:v>
                </c:pt>
                <c:pt idx="5849">
                  <c:v>1000</c:v>
                </c:pt>
                <c:pt idx="5850">
                  <c:v>1000</c:v>
                </c:pt>
                <c:pt idx="5851">
                  <c:v>1000</c:v>
                </c:pt>
                <c:pt idx="5852">
                  <c:v>1000</c:v>
                </c:pt>
                <c:pt idx="5853">
                  <c:v>1000</c:v>
                </c:pt>
                <c:pt idx="5854">
                  <c:v>1000</c:v>
                </c:pt>
                <c:pt idx="5855">
                  <c:v>1000</c:v>
                </c:pt>
                <c:pt idx="5856">
                  <c:v>1000</c:v>
                </c:pt>
                <c:pt idx="5857">
                  <c:v>1000</c:v>
                </c:pt>
                <c:pt idx="5858">
                  <c:v>1000</c:v>
                </c:pt>
                <c:pt idx="5859">
                  <c:v>1000</c:v>
                </c:pt>
                <c:pt idx="5860">
                  <c:v>1000</c:v>
                </c:pt>
                <c:pt idx="5861">
                  <c:v>1000</c:v>
                </c:pt>
                <c:pt idx="5862">
                  <c:v>1000</c:v>
                </c:pt>
                <c:pt idx="5863">
                  <c:v>1000</c:v>
                </c:pt>
                <c:pt idx="5864">
                  <c:v>1000</c:v>
                </c:pt>
                <c:pt idx="5865">
                  <c:v>1000</c:v>
                </c:pt>
                <c:pt idx="5866">
                  <c:v>1000</c:v>
                </c:pt>
                <c:pt idx="5867">
                  <c:v>1000</c:v>
                </c:pt>
                <c:pt idx="5868">
                  <c:v>1000</c:v>
                </c:pt>
                <c:pt idx="5869">
                  <c:v>1000</c:v>
                </c:pt>
                <c:pt idx="5870">
                  <c:v>1000</c:v>
                </c:pt>
                <c:pt idx="5871">
                  <c:v>1000</c:v>
                </c:pt>
                <c:pt idx="5872">
                  <c:v>1000</c:v>
                </c:pt>
                <c:pt idx="5873">
                  <c:v>1000</c:v>
                </c:pt>
                <c:pt idx="5874">
                  <c:v>1000</c:v>
                </c:pt>
                <c:pt idx="5875">
                  <c:v>1000</c:v>
                </c:pt>
                <c:pt idx="5876">
                  <c:v>1000</c:v>
                </c:pt>
                <c:pt idx="5877">
                  <c:v>1000</c:v>
                </c:pt>
                <c:pt idx="5878">
                  <c:v>1000</c:v>
                </c:pt>
                <c:pt idx="5879">
                  <c:v>1000</c:v>
                </c:pt>
                <c:pt idx="5880">
                  <c:v>1000</c:v>
                </c:pt>
                <c:pt idx="5881">
                  <c:v>1000</c:v>
                </c:pt>
                <c:pt idx="5882">
                  <c:v>1000</c:v>
                </c:pt>
                <c:pt idx="5883">
                  <c:v>1000</c:v>
                </c:pt>
                <c:pt idx="5884">
                  <c:v>1000</c:v>
                </c:pt>
                <c:pt idx="5885">
                  <c:v>1000</c:v>
                </c:pt>
                <c:pt idx="5886">
                  <c:v>1000</c:v>
                </c:pt>
                <c:pt idx="5887">
                  <c:v>1000</c:v>
                </c:pt>
                <c:pt idx="5888">
                  <c:v>1000</c:v>
                </c:pt>
                <c:pt idx="5889">
                  <c:v>1000</c:v>
                </c:pt>
                <c:pt idx="5890">
                  <c:v>1000</c:v>
                </c:pt>
                <c:pt idx="5891">
                  <c:v>1000</c:v>
                </c:pt>
                <c:pt idx="5892">
                  <c:v>1000</c:v>
                </c:pt>
                <c:pt idx="5893">
                  <c:v>1000</c:v>
                </c:pt>
                <c:pt idx="5894">
                  <c:v>1000</c:v>
                </c:pt>
                <c:pt idx="5895">
                  <c:v>1000</c:v>
                </c:pt>
                <c:pt idx="5896">
                  <c:v>1000</c:v>
                </c:pt>
                <c:pt idx="5897">
                  <c:v>1000</c:v>
                </c:pt>
                <c:pt idx="5898">
                  <c:v>1000</c:v>
                </c:pt>
                <c:pt idx="5899">
                  <c:v>1000</c:v>
                </c:pt>
                <c:pt idx="5900">
                  <c:v>1000</c:v>
                </c:pt>
                <c:pt idx="5901">
                  <c:v>1000</c:v>
                </c:pt>
                <c:pt idx="5902">
                  <c:v>1000</c:v>
                </c:pt>
                <c:pt idx="5903">
                  <c:v>1000</c:v>
                </c:pt>
                <c:pt idx="5904">
                  <c:v>1000</c:v>
                </c:pt>
                <c:pt idx="5905">
                  <c:v>1000</c:v>
                </c:pt>
                <c:pt idx="5906">
                  <c:v>1000</c:v>
                </c:pt>
                <c:pt idx="5907">
                  <c:v>1000</c:v>
                </c:pt>
                <c:pt idx="5908">
                  <c:v>1000</c:v>
                </c:pt>
                <c:pt idx="5909">
                  <c:v>1000</c:v>
                </c:pt>
                <c:pt idx="5910">
                  <c:v>1000</c:v>
                </c:pt>
                <c:pt idx="5911">
                  <c:v>1000</c:v>
                </c:pt>
                <c:pt idx="5912">
                  <c:v>1000</c:v>
                </c:pt>
                <c:pt idx="5913">
                  <c:v>1000</c:v>
                </c:pt>
                <c:pt idx="5914">
                  <c:v>1000</c:v>
                </c:pt>
                <c:pt idx="5915">
                  <c:v>1000</c:v>
                </c:pt>
                <c:pt idx="5916">
                  <c:v>1000</c:v>
                </c:pt>
                <c:pt idx="5917">
                  <c:v>1000</c:v>
                </c:pt>
                <c:pt idx="5918">
                  <c:v>1000</c:v>
                </c:pt>
                <c:pt idx="5919">
                  <c:v>1000</c:v>
                </c:pt>
                <c:pt idx="5920">
                  <c:v>1000</c:v>
                </c:pt>
                <c:pt idx="5921">
                  <c:v>1000</c:v>
                </c:pt>
                <c:pt idx="5922">
                  <c:v>1000</c:v>
                </c:pt>
                <c:pt idx="5923">
                  <c:v>1000</c:v>
                </c:pt>
                <c:pt idx="5924">
                  <c:v>1000</c:v>
                </c:pt>
                <c:pt idx="5925">
                  <c:v>1000</c:v>
                </c:pt>
                <c:pt idx="5926">
                  <c:v>1000</c:v>
                </c:pt>
                <c:pt idx="5927">
                  <c:v>1000</c:v>
                </c:pt>
                <c:pt idx="5928">
                  <c:v>1000</c:v>
                </c:pt>
                <c:pt idx="5929">
                  <c:v>1000</c:v>
                </c:pt>
                <c:pt idx="5930">
                  <c:v>1000</c:v>
                </c:pt>
                <c:pt idx="5931">
                  <c:v>1000</c:v>
                </c:pt>
                <c:pt idx="5932">
                  <c:v>1000</c:v>
                </c:pt>
                <c:pt idx="5933">
                  <c:v>1000</c:v>
                </c:pt>
                <c:pt idx="5934">
                  <c:v>1000</c:v>
                </c:pt>
                <c:pt idx="5935">
                  <c:v>1000</c:v>
                </c:pt>
                <c:pt idx="5936">
                  <c:v>1000</c:v>
                </c:pt>
                <c:pt idx="5937">
                  <c:v>1000</c:v>
                </c:pt>
                <c:pt idx="5938">
                  <c:v>1000</c:v>
                </c:pt>
                <c:pt idx="5939">
                  <c:v>1000</c:v>
                </c:pt>
                <c:pt idx="5940">
                  <c:v>1000</c:v>
                </c:pt>
                <c:pt idx="5941">
                  <c:v>1000</c:v>
                </c:pt>
                <c:pt idx="5942">
                  <c:v>1000</c:v>
                </c:pt>
                <c:pt idx="5943">
                  <c:v>1000</c:v>
                </c:pt>
                <c:pt idx="5944">
                  <c:v>1000</c:v>
                </c:pt>
                <c:pt idx="5945">
                  <c:v>1000</c:v>
                </c:pt>
                <c:pt idx="5946">
                  <c:v>1000</c:v>
                </c:pt>
                <c:pt idx="5947">
                  <c:v>1000</c:v>
                </c:pt>
                <c:pt idx="5948">
                  <c:v>1000</c:v>
                </c:pt>
                <c:pt idx="5949">
                  <c:v>1000</c:v>
                </c:pt>
                <c:pt idx="5950">
                  <c:v>1000</c:v>
                </c:pt>
                <c:pt idx="5951">
                  <c:v>1000</c:v>
                </c:pt>
                <c:pt idx="5952">
                  <c:v>1000</c:v>
                </c:pt>
                <c:pt idx="5953">
                  <c:v>1000</c:v>
                </c:pt>
                <c:pt idx="5954">
                  <c:v>1000</c:v>
                </c:pt>
                <c:pt idx="5955">
                  <c:v>1000</c:v>
                </c:pt>
                <c:pt idx="5956">
                  <c:v>1000</c:v>
                </c:pt>
                <c:pt idx="5957">
                  <c:v>1000</c:v>
                </c:pt>
                <c:pt idx="5958">
                  <c:v>1000</c:v>
                </c:pt>
                <c:pt idx="5959">
                  <c:v>1000</c:v>
                </c:pt>
                <c:pt idx="5960">
                  <c:v>1000</c:v>
                </c:pt>
                <c:pt idx="5961">
                  <c:v>1000</c:v>
                </c:pt>
                <c:pt idx="5962">
                  <c:v>1000</c:v>
                </c:pt>
                <c:pt idx="5963">
                  <c:v>1000</c:v>
                </c:pt>
                <c:pt idx="5964">
                  <c:v>1000</c:v>
                </c:pt>
                <c:pt idx="5965">
                  <c:v>1000</c:v>
                </c:pt>
                <c:pt idx="5966">
                  <c:v>1000</c:v>
                </c:pt>
                <c:pt idx="5967">
                  <c:v>1000</c:v>
                </c:pt>
                <c:pt idx="5968">
                  <c:v>1000</c:v>
                </c:pt>
                <c:pt idx="5969">
                  <c:v>1000</c:v>
                </c:pt>
                <c:pt idx="5970">
                  <c:v>1000</c:v>
                </c:pt>
                <c:pt idx="5971">
                  <c:v>1000</c:v>
                </c:pt>
                <c:pt idx="5972">
                  <c:v>1000</c:v>
                </c:pt>
                <c:pt idx="5973">
                  <c:v>1000</c:v>
                </c:pt>
                <c:pt idx="5974">
                  <c:v>1000</c:v>
                </c:pt>
                <c:pt idx="5975">
                  <c:v>1000</c:v>
                </c:pt>
                <c:pt idx="5976">
                  <c:v>1000</c:v>
                </c:pt>
                <c:pt idx="5977">
                  <c:v>1000</c:v>
                </c:pt>
                <c:pt idx="5978">
                  <c:v>1000</c:v>
                </c:pt>
                <c:pt idx="5979">
                  <c:v>1000</c:v>
                </c:pt>
                <c:pt idx="5980">
                  <c:v>1000</c:v>
                </c:pt>
                <c:pt idx="5981">
                  <c:v>1000</c:v>
                </c:pt>
                <c:pt idx="5982">
                  <c:v>1000</c:v>
                </c:pt>
                <c:pt idx="5983">
                  <c:v>1000</c:v>
                </c:pt>
                <c:pt idx="5984">
                  <c:v>1000</c:v>
                </c:pt>
                <c:pt idx="5985">
                  <c:v>1000</c:v>
                </c:pt>
                <c:pt idx="5986">
                  <c:v>1000</c:v>
                </c:pt>
                <c:pt idx="5987">
                  <c:v>1000</c:v>
                </c:pt>
                <c:pt idx="5988">
                  <c:v>1000</c:v>
                </c:pt>
                <c:pt idx="5989">
                  <c:v>1000</c:v>
                </c:pt>
                <c:pt idx="5990">
                  <c:v>1000</c:v>
                </c:pt>
                <c:pt idx="5991">
                  <c:v>1000</c:v>
                </c:pt>
                <c:pt idx="5992">
                  <c:v>1000</c:v>
                </c:pt>
                <c:pt idx="5993">
                  <c:v>1000</c:v>
                </c:pt>
                <c:pt idx="5994">
                  <c:v>1000</c:v>
                </c:pt>
                <c:pt idx="5995">
                  <c:v>1000</c:v>
                </c:pt>
                <c:pt idx="5996">
                  <c:v>1000</c:v>
                </c:pt>
                <c:pt idx="5997">
                  <c:v>1000</c:v>
                </c:pt>
                <c:pt idx="5998">
                  <c:v>1000</c:v>
                </c:pt>
                <c:pt idx="5999">
                  <c:v>1000</c:v>
                </c:pt>
                <c:pt idx="6000">
                  <c:v>1000</c:v>
                </c:pt>
                <c:pt idx="6001">
                  <c:v>1000</c:v>
                </c:pt>
                <c:pt idx="6002">
                  <c:v>1000</c:v>
                </c:pt>
                <c:pt idx="6003">
                  <c:v>1000</c:v>
                </c:pt>
                <c:pt idx="6004">
                  <c:v>1000</c:v>
                </c:pt>
                <c:pt idx="6005">
                  <c:v>1000</c:v>
                </c:pt>
                <c:pt idx="6006">
                  <c:v>1000</c:v>
                </c:pt>
                <c:pt idx="6007">
                  <c:v>1000</c:v>
                </c:pt>
                <c:pt idx="6008">
                  <c:v>1000</c:v>
                </c:pt>
                <c:pt idx="6009">
                  <c:v>1000</c:v>
                </c:pt>
                <c:pt idx="6010">
                  <c:v>1000</c:v>
                </c:pt>
                <c:pt idx="6011">
                  <c:v>1000</c:v>
                </c:pt>
                <c:pt idx="6012">
                  <c:v>1000</c:v>
                </c:pt>
                <c:pt idx="6013">
                  <c:v>1000</c:v>
                </c:pt>
                <c:pt idx="6014">
                  <c:v>1000</c:v>
                </c:pt>
                <c:pt idx="6015">
                  <c:v>1000</c:v>
                </c:pt>
                <c:pt idx="6016">
                  <c:v>1000</c:v>
                </c:pt>
                <c:pt idx="6017">
                  <c:v>1000</c:v>
                </c:pt>
                <c:pt idx="6018">
                  <c:v>1000</c:v>
                </c:pt>
                <c:pt idx="6019">
                  <c:v>1000</c:v>
                </c:pt>
                <c:pt idx="6020">
                  <c:v>1000</c:v>
                </c:pt>
                <c:pt idx="6021">
                  <c:v>1000</c:v>
                </c:pt>
                <c:pt idx="6022">
                  <c:v>1000</c:v>
                </c:pt>
                <c:pt idx="6023">
                  <c:v>1000</c:v>
                </c:pt>
                <c:pt idx="6024">
                  <c:v>1000</c:v>
                </c:pt>
                <c:pt idx="6025">
                  <c:v>1000</c:v>
                </c:pt>
                <c:pt idx="6026">
                  <c:v>1000</c:v>
                </c:pt>
                <c:pt idx="6027">
                  <c:v>1000</c:v>
                </c:pt>
                <c:pt idx="6028">
                  <c:v>1000</c:v>
                </c:pt>
                <c:pt idx="6029">
                  <c:v>1000</c:v>
                </c:pt>
                <c:pt idx="6030">
                  <c:v>1000</c:v>
                </c:pt>
                <c:pt idx="6031">
                  <c:v>1000</c:v>
                </c:pt>
                <c:pt idx="6032">
                  <c:v>1000</c:v>
                </c:pt>
                <c:pt idx="6033">
                  <c:v>1000</c:v>
                </c:pt>
                <c:pt idx="6034">
                  <c:v>1000</c:v>
                </c:pt>
                <c:pt idx="6035">
                  <c:v>1000</c:v>
                </c:pt>
                <c:pt idx="6036">
                  <c:v>1000</c:v>
                </c:pt>
                <c:pt idx="6037">
                  <c:v>1000</c:v>
                </c:pt>
                <c:pt idx="6038">
                  <c:v>1000</c:v>
                </c:pt>
                <c:pt idx="6039">
                  <c:v>1000</c:v>
                </c:pt>
                <c:pt idx="6040">
                  <c:v>1000</c:v>
                </c:pt>
                <c:pt idx="6041">
                  <c:v>1000</c:v>
                </c:pt>
                <c:pt idx="6042">
                  <c:v>1000</c:v>
                </c:pt>
                <c:pt idx="6043">
                  <c:v>1000</c:v>
                </c:pt>
                <c:pt idx="6044">
                  <c:v>1000</c:v>
                </c:pt>
                <c:pt idx="6045">
                  <c:v>1000</c:v>
                </c:pt>
                <c:pt idx="6046">
                  <c:v>1000</c:v>
                </c:pt>
                <c:pt idx="6047">
                  <c:v>1000</c:v>
                </c:pt>
                <c:pt idx="6048">
                  <c:v>1000</c:v>
                </c:pt>
                <c:pt idx="6049">
                  <c:v>1000</c:v>
                </c:pt>
                <c:pt idx="6050">
                  <c:v>1000</c:v>
                </c:pt>
                <c:pt idx="6051">
                  <c:v>1000</c:v>
                </c:pt>
                <c:pt idx="6052">
                  <c:v>1000</c:v>
                </c:pt>
                <c:pt idx="6053">
                  <c:v>1000</c:v>
                </c:pt>
                <c:pt idx="6054">
                  <c:v>1000</c:v>
                </c:pt>
                <c:pt idx="6055">
                  <c:v>1000</c:v>
                </c:pt>
                <c:pt idx="6056">
                  <c:v>1000</c:v>
                </c:pt>
                <c:pt idx="6057">
                  <c:v>1000</c:v>
                </c:pt>
                <c:pt idx="6058">
                  <c:v>1000</c:v>
                </c:pt>
                <c:pt idx="6059">
                  <c:v>1000</c:v>
                </c:pt>
                <c:pt idx="6060">
                  <c:v>1000</c:v>
                </c:pt>
                <c:pt idx="6061">
                  <c:v>1000</c:v>
                </c:pt>
                <c:pt idx="6062">
                  <c:v>1000</c:v>
                </c:pt>
                <c:pt idx="6063">
                  <c:v>1000</c:v>
                </c:pt>
                <c:pt idx="6064">
                  <c:v>1000</c:v>
                </c:pt>
                <c:pt idx="6065">
                  <c:v>1000</c:v>
                </c:pt>
                <c:pt idx="6066">
                  <c:v>1000</c:v>
                </c:pt>
                <c:pt idx="6067">
                  <c:v>1000</c:v>
                </c:pt>
                <c:pt idx="6068">
                  <c:v>1000</c:v>
                </c:pt>
                <c:pt idx="6069">
                  <c:v>1000</c:v>
                </c:pt>
                <c:pt idx="6070">
                  <c:v>1000</c:v>
                </c:pt>
                <c:pt idx="6071">
                  <c:v>1000</c:v>
                </c:pt>
                <c:pt idx="6072">
                  <c:v>1000</c:v>
                </c:pt>
                <c:pt idx="6073">
                  <c:v>1000</c:v>
                </c:pt>
                <c:pt idx="6074">
                  <c:v>1000</c:v>
                </c:pt>
                <c:pt idx="6075">
                  <c:v>1000</c:v>
                </c:pt>
                <c:pt idx="6076">
                  <c:v>1000</c:v>
                </c:pt>
                <c:pt idx="6077">
                  <c:v>1000</c:v>
                </c:pt>
                <c:pt idx="6078">
                  <c:v>1000</c:v>
                </c:pt>
                <c:pt idx="6079">
                  <c:v>1000</c:v>
                </c:pt>
                <c:pt idx="6080">
                  <c:v>1000</c:v>
                </c:pt>
                <c:pt idx="6081">
                  <c:v>1000</c:v>
                </c:pt>
                <c:pt idx="6082">
                  <c:v>1000</c:v>
                </c:pt>
                <c:pt idx="6083">
                  <c:v>1000</c:v>
                </c:pt>
                <c:pt idx="6084">
                  <c:v>1000</c:v>
                </c:pt>
                <c:pt idx="6085">
                  <c:v>1000</c:v>
                </c:pt>
                <c:pt idx="6086">
                  <c:v>1000</c:v>
                </c:pt>
                <c:pt idx="6087">
                  <c:v>1000</c:v>
                </c:pt>
                <c:pt idx="6088">
                  <c:v>1000</c:v>
                </c:pt>
                <c:pt idx="6089">
                  <c:v>1000</c:v>
                </c:pt>
                <c:pt idx="6090">
                  <c:v>1000</c:v>
                </c:pt>
                <c:pt idx="6091">
                  <c:v>1000</c:v>
                </c:pt>
                <c:pt idx="6092">
                  <c:v>1000</c:v>
                </c:pt>
                <c:pt idx="6093">
                  <c:v>1000</c:v>
                </c:pt>
                <c:pt idx="6094">
                  <c:v>1000</c:v>
                </c:pt>
                <c:pt idx="6095">
                  <c:v>1000</c:v>
                </c:pt>
                <c:pt idx="6096">
                  <c:v>1000</c:v>
                </c:pt>
                <c:pt idx="6097">
                  <c:v>1000</c:v>
                </c:pt>
                <c:pt idx="6098">
                  <c:v>1000</c:v>
                </c:pt>
                <c:pt idx="6099">
                  <c:v>1000</c:v>
                </c:pt>
                <c:pt idx="6100">
                  <c:v>1000</c:v>
                </c:pt>
                <c:pt idx="6101">
                  <c:v>1000</c:v>
                </c:pt>
                <c:pt idx="6102">
                  <c:v>1000</c:v>
                </c:pt>
                <c:pt idx="6103">
                  <c:v>1000</c:v>
                </c:pt>
                <c:pt idx="6104">
                  <c:v>1000</c:v>
                </c:pt>
                <c:pt idx="6105">
                  <c:v>1000</c:v>
                </c:pt>
                <c:pt idx="6106">
                  <c:v>1000</c:v>
                </c:pt>
                <c:pt idx="6107">
                  <c:v>1000</c:v>
                </c:pt>
                <c:pt idx="6108">
                  <c:v>1000</c:v>
                </c:pt>
                <c:pt idx="6109">
                  <c:v>1000</c:v>
                </c:pt>
                <c:pt idx="6110">
                  <c:v>1000</c:v>
                </c:pt>
                <c:pt idx="6111">
                  <c:v>1000</c:v>
                </c:pt>
                <c:pt idx="6112">
                  <c:v>1000</c:v>
                </c:pt>
                <c:pt idx="6113">
                  <c:v>1000</c:v>
                </c:pt>
                <c:pt idx="6114">
                  <c:v>1000</c:v>
                </c:pt>
                <c:pt idx="6115">
                  <c:v>1000</c:v>
                </c:pt>
                <c:pt idx="6116">
                  <c:v>1000</c:v>
                </c:pt>
                <c:pt idx="6117">
                  <c:v>1000</c:v>
                </c:pt>
                <c:pt idx="6118">
                  <c:v>1000</c:v>
                </c:pt>
                <c:pt idx="6119">
                  <c:v>1000</c:v>
                </c:pt>
                <c:pt idx="6120">
                  <c:v>1000</c:v>
                </c:pt>
                <c:pt idx="6121">
                  <c:v>1000</c:v>
                </c:pt>
                <c:pt idx="6122">
                  <c:v>1000</c:v>
                </c:pt>
                <c:pt idx="6123">
                  <c:v>1000</c:v>
                </c:pt>
                <c:pt idx="6124">
                  <c:v>1000</c:v>
                </c:pt>
                <c:pt idx="6125">
                  <c:v>1000</c:v>
                </c:pt>
                <c:pt idx="6126">
                  <c:v>1000</c:v>
                </c:pt>
                <c:pt idx="6127">
                  <c:v>1000</c:v>
                </c:pt>
                <c:pt idx="6128">
                  <c:v>1000</c:v>
                </c:pt>
                <c:pt idx="6129">
                  <c:v>1000</c:v>
                </c:pt>
                <c:pt idx="6130">
                  <c:v>1000</c:v>
                </c:pt>
                <c:pt idx="6131">
                  <c:v>1000</c:v>
                </c:pt>
                <c:pt idx="6132">
                  <c:v>1000</c:v>
                </c:pt>
                <c:pt idx="6133">
                  <c:v>1000</c:v>
                </c:pt>
                <c:pt idx="6134">
                  <c:v>1000</c:v>
                </c:pt>
                <c:pt idx="6135">
                  <c:v>1000</c:v>
                </c:pt>
                <c:pt idx="6136">
                  <c:v>1000</c:v>
                </c:pt>
                <c:pt idx="6137">
                  <c:v>1000</c:v>
                </c:pt>
                <c:pt idx="6138">
                  <c:v>1000</c:v>
                </c:pt>
                <c:pt idx="6139">
                  <c:v>1000</c:v>
                </c:pt>
                <c:pt idx="6140">
                  <c:v>1000</c:v>
                </c:pt>
                <c:pt idx="6141">
                  <c:v>1000</c:v>
                </c:pt>
                <c:pt idx="6142">
                  <c:v>1000</c:v>
                </c:pt>
                <c:pt idx="6143">
                  <c:v>1000</c:v>
                </c:pt>
                <c:pt idx="6144">
                  <c:v>1000</c:v>
                </c:pt>
                <c:pt idx="6145">
                  <c:v>1000</c:v>
                </c:pt>
                <c:pt idx="6146">
                  <c:v>1000</c:v>
                </c:pt>
                <c:pt idx="6147">
                  <c:v>1000</c:v>
                </c:pt>
                <c:pt idx="6148">
                  <c:v>1000</c:v>
                </c:pt>
                <c:pt idx="6149">
                  <c:v>1000</c:v>
                </c:pt>
                <c:pt idx="6150">
                  <c:v>1000</c:v>
                </c:pt>
                <c:pt idx="6151">
                  <c:v>1000</c:v>
                </c:pt>
                <c:pt idx="6152">
                  <c:v>1000</c:v>
                </c:pt>
                <c:pt idx="6153">
                  <c:v>1000</c:v>
                </c:pt>
                <c:pt idx="6154">
                  <c:v>1000</c:v>
                </c:pt>
                <c:pt idx="6155">
                  <c:v>1000</c:v>
                </c:pt>
                <c:pt idx="6156">
                  <c:v>1000</c:v>
                </c:pt>
                <c:pt idx="6157">
                  <c:v>1000</c:v>
                </c:pt>
                <c:pt idx="6158">
                  <c:v>1000</c:v>
                </c:pt>
                <c:pt idx="6159">
                  <c:v>1000</c:v>
                </c:pt>
                <c:pt idx="6160">
                  <c:v>1000</c:v>
                </c:pt>
                <c:pt idx="6161">
                  <c:v>1000</c:v>
                </c:pt>
                <c:pt idx="6162">
                  <c:v>1000</c:v>
                </c:pt>
                <c:pt idx="6163">
                  <c:v>1000</c:v>
                </c:pt>
                <c:pt idx="6164">
                  <c:v>1000</c:v>
                </c:pt>
                <c:pt idx="6165">
                  <c:v>1000</c:v>
                </c:pt>
                <c:pt idx="6166">
                  <c:v>1000</c:v>
                </c:pt>
                <c:pt idx="6167">
                  <c:v>1000</c:v>
                </c:pt>
                <c:pt idx="6168">
                  <c:v>1000</c:v>
                </c:pt>
                <c:pt idx="6169">
                  <c:v>1000</c:v>
                </c:pt>
                <c:pt idx="6170">
                  <c:v>1000</c:v>
                </c:pt>
                <c:pt idx="6171">
                  <c:v>1000</c:v>
                </c:pt>
                <c:pt idx="6172">
                  <c:v>1000</c:v>
                </c:pt>
                <c:pt idx="6173">
                  <c:v>1000</c:v>
                </c:pt>
                <c:pt idx="6174">
                  <c:v>1000</c:v>
                </c:pt>
                <c:pt idx="6175">
                  <c:v>1000</c:v>
                </c:pt>
                <c:pt idx="6176">
                  <c:v>1000</c:v>
                </c:pt>
                <c:pt idx="6177">
                  <c:v>1000</c:v>
                </c:pt>
                <c:pt idx="6178">
                  <c:v>1000</c:v>
                </c:pt>
                <c:pt idx="6179">
                  <c:v>1000</c:v>
                </c:pt>
                <c:pt idx="6180">
                  <c:v>1000</c:v>
                </c:pt>
                <c:pt idx="6181">
                  <c:v>1000</c:v>
                </c:pt>
                <c:pt idx="6182">
                  <c:v>1000</c:v>
                </c:pt>
                <c:pt idx="6183">
                  <c:v>1000</c:v>
                </c:pt>
                <c:pt idx="6184">
                  <c:v>1000</c:v>
                </c:pt>
                <c:pt idx="6185">
                  <c:v>1000</c:v>
                </c:pt>
                <c:pt idx="6186">
                  <c:v>1000</c:v>
                </c:pt>
                <c:pt idx="6187">
                  <c:v>1000</c:v>
                </c:pt>
                <c:pt idx="6188">
                  <c:v>1000</c:v>
                </c:pt>
                <c:pt idx="6189">
                  <c:v>1000</c:v>
                </c:pt>
                <c:pt idx="6190">
                  <c:v>1000</c:v>
                </c:pt>
                <c:pt idx="6191">
                  <c:v>1000</c:v>
                </c:pt>
                <c:pt idx="6192">
                  <c:v>1000</c:v>
                </c:pt>
                <c:pt idx="6193">
                  <c:v>1000</c:v>
                </c:pt>
                <c:pt idx="6194">
                  <c:v>1000</c:v>
                </c:pt>
                <c:pt idx="6195">
                  <c:v>1000</c:v>
                </c:pt>
                <c:pt idx="6196">
                  <c:v>1000</c:v>
                </c:pt>
                <c:pt idx="6197">
                  <c:v>1000</c:v>
                </c:pt>
                <c:pt idx="6198">
                  <c:v>1000</c:v>
                </c:pt>
                <c:pt idx="6199">
                  <c:v>1000</c:v>
                </c:pt>
                <c:pt idx="6200">
                  <c:v>1000</c:v>
                </c:pt>
                <c:pt idx="6201">
                  <c:v>1000</c:v>
                </c:pt>
                <c:pt idx="6202">
                  <c:v>1000</c:v>
                </c:pt>
                <c:pt idx="6203">
                  <c:v>1000</c:v>
                </c:pt>
                <c:pt idx="6204">
                  <c:v>1000</c:v>
                </c:pt>
                <c:pt idx="6205">
                  <c:v>1000</c:v>
                </c:pt>
                <c:pt idx="6206">
                  <c:v>1000</c:v>
                </c:pt>
                <c:pt idx="6207">
                  <c:v>1000</c:v>
                </c:pt>
                <c:pt idx="6208">
                  <c:v>1000</c:v>
                </c:pt>
                <c:pt idx="6209">
                  <c:v>1000</c:v>
                </c:pt>
                <c:pt idx="6210">
                  <c:v>1000</c:v>
                </c:pt>
                <c:pt idx="6211">
                  <c:v>1000</c:v>
                </c:pt>
                <c:pt idx="6212">
                  <c:v>1000</c:v>
                </c:pt>
                <c:pt idx="6213">
                  <c:v>1000</c:v>
                </c:pt>
                <c:pt idx="6214">
                  <c:v>1000</c:v>
                </c:pt>
                <c:pt idx="6215">
                  <c:v>1000</c:v>
                </c:pt>
                <c:pt idx="6216">
                  <c:v>1000</c:v>
                </c:pt>
                <c:pt idx="6217">
                  <c:v>1000</c:v>
                </c:pt>
                <c:pt idx="6218">
                  <c:v>1000</c:v>
                </c:pt>
                <c:pt idx="6219">
                  <c:v>1000</c:v>
                </c:pt>
                <c:pt idx="6220">
                  <c:v>1000</c:v>
                </c:pt>
                <c:pt idx="6221">
                  <c:v>1000</c:v>
                </c:pt>
                <c:pt idx="6222">
                  <c:v>1000</c:v>
                </c:pt>
                <c:pt idx="6223">
                  <c:v>1000</c:v>
                </c:pt>
                <c:pt idx="6224">
                  <c:v>1000</c:v>
                </c:pt>
                <c:pt idx="6225">
                  <c:v>1000</c:v>
                </c:pt>
                <c:pt idx="6226">
                  <c:v>1000</c:v>
                </c:pt>
                <c:pt idx="6227">
                  <c:v>1000</c:v>
                </c:pt>
                <c:pt idx="6228">
                  <c:v>1000</c:v>
                </c:pt>
                <c:pt idx="6229">
                  <c:v>1000</c:v>
                </c:pt>
                <c:pt idx="6230">
                  <c:v>1000</c:v>
                </c:pt>
                <c:pt idx="6231">
                  <c:v>1000</c:v>
                </c:pt>
                <c:pt idx="6232">
                  <c:v>1000</c:v>
                </c:pt>
                <c:pt idx="6233">
                  <c:v>1000</c:v>
                </c:pt>
                <c:pt idx="6234">
                  <c:v>1000</c:v>
                </c:pt>
                <c:pt idx="6235">
                  <c:v>1000</c:v>
                </c:pt>
                <c:pt idx="6236">
                  <c:v>1000</c:v>
                </c:pt>
                <c:pt idx="6237">
                  <c:v>1000</c:v>
                </c:pt>
                <c:pt idx="6238">
                  <c:v>1000</c:v>
                </c:pt>
                <c:pt idx="6239">
                  <c:v>1000</c:v>
                </c:pt>
                <c:pt idx="6240">
                  <c:v>1000</c:v>
                </c:pt>
                <c:pt idx="6241">
                  <c:v>1000</c:v>
                </c:pt>
                <c:pt idx="6242">
                  <c:v>1000</c:v>
                </c:pt>
                <c:pt idx="6243">
                  <c:v>1000</c:v>
                </c:pt>
                <c:pt idx="6244">
                  <c:v>1000</c:v>
                </c:pt>
                <c:pt idx="6245">
                  <c:v>1000</c:v>
                </c:pt>
                <c:pt idx="6246">
                  <c:v>1000</c:v>
                </c:pt>
                <c:pt idx="6247">
                  <c:v>1000</c:v>
                </c:pt>
                <c:pt idx="6248">
                  <c:v>1000</c:v>
                </c:pt>
                <c:pt idx="6249">
                  <c:v>1000</c:v>
                </c:pt>
                <c:pt idx="6250">
                  <c:v>1000</c:v>
                </c:pt>
                <c:pt idx="6251">
                  <c:v>1000</c:v>
                </c:pt>
                <c:pt idx="6252">
                  <c:v>1000</c:v>
                </c:pt>
                <c:pt idx="6253">
                  <c:v>1000</c:v>
                </c:pt>
                <c:pt idx="6254">
                  <c:v>1000</c:v>
                </c:pt>
                <c:pt idx="6255">
                  <c:v>1000</c:v>
                </c:pt>
                <c:pt idx="6256">
                  <c:v>1000</c:v>
                </c:pt>
                <c:pt idx="6257">
                  <c:v>1000</c:v>
                </c:pt>
                <c:pt idx="6258">
                  <c:v>1000</c:v>
                </c:pt>
                <c:pt idx="6259">
                  <c:v>1000</c:v>
                </c:pt>
                <c:pt idx="6260">
                  <c:v>1000</c:v>
                </c:pt>
                <c:pt idx="6261">
                  <c:v>1000</c:v>
                </c:pt>
                <c:pt idx="6262">
                  <c:v>1000</c:v>
                </c:pt>
                <c:pt idx="6263">
                  <c:v>1000</c:v>
                </c:pt>
                <c:pt idx="6264">
                  <c:v>1000</c:v>
                </c:pt>
                <c:pt idx="6265">
                  <c:v>1000</c:v>
                </c:pt>
                <c:pt idx="6266">
                  <c:v>1000</c:v>
                </c:pt>
                <c:pt idx="6267">
                  <c:v>1000</c:v>
                </c:pt>
                <c:pt idx="6268">
                  <c:v>1000</c:v>
                </c:pt>
                <c:pt idx="6269">
                  <c:v>1000</c:v>
                </c:pt>
                <c:pt idx="6270">
                  <c:v>1000</c:v>
                </c:pt>
                <c:pt idx="6271">
                  <c:v>1000</c:v>
                </c:pt>
                <c:pt idx="6272">
                  <c:v>1000</c:v>
                </c:pt>
                <c:pt idx="6273">
                  <c:v>1000</c:v>
                </c:pt>
                <c:pt idx="6274">
                  <c:v>1000</c:v>
                </c:pt>
                <c:pt idx="6275">
                  <c:v>1000</c:v>
                </c:pt>
                <c:pt idx="6276">
                  <c:v>1000</c:v>
                </c:pt>
                <c:pt idx="6277">
                  <c:v>1000</c:v>
                </c:pt>
                <c:pt idx="6278">
                  <c:v>1000</c:v>
                </c:pt>
                <c:pt idx="6279">
                  <c:v>1000</c:v>
                </c:pt>
                <c:pt idx="6280">
                  <c:v>1000</c:v>
                </c:pt>
                <c:pt idx="6281">
                  <c:v>1000</c:v>
                </c:pt>
                <c:pt idx="6282">
                  <c:v>1000</c:v>
                </c:pt>
                <c:pt idx="6283">
                  <c:v>1000</c:v>
                </c:pt>
                <c:pt idx="6284">
                  <c:v>1000</c:v>
                </c:pt>
                <c:pt idx="6285">
                  <c:v>1000</c:v>
                </c:pt>
                <c:pt idx="6286">
                  <c:v>1000</c:v>
                </c:pt>
                <c:pt idx="6287">
                  <c:v>1000</c:v>
                </c:pt>
                <c:pt idx="6288">
                  <c:v>1000</c:v>
                </c:pt>
                <c:pt idx="6289">
                  <c:v>1000</c:v>
                </c:pt>
                <c:pt idx="6290">
                  <c:v>1000</c:v>
                </c:pt>
                <c:pt idx="6291">
                  <c:v>1000</c:v>
                </c:pt>
                <c:pt idx="6292">
                  <c:v>1000</c:v>
                </c:pt>
                <c:pt idx="6293">
                  <c:v>1000</c:v>
                </c:pt>
                <c:pt idx="6294">
                  <c:v>1000</c:v>
                </c:pt>
                <c:pt idx="6295">
                  <c:v>1000</c:v>
                </c:pt>
                <c:pt idx="6296">
                  <c:v>1000</c:v>
                </c:pt>
                <c:pt idx="6297">
                  <c:v>1000</c:v>
                </c:pt>
                <c:pt idx="6298">
                  <c:v>1000</c:v>
                </c:pt>
                <c:pt idx="6299">
                  <c:v>1000</c:v>
                </c:pt>
                <c:pt idx="6300">
                  <c:v>1000</c:v>
                </c:pt>
                <c:pt idx="6301">
                  <c:v>1000</c:v>
                </c:pt>
                <c:pt idx="6302">
                  <c:v>1000</c:v>
                </c:pt>
                <c:pt idx="6303">
                  <c:v>1000</c:v>
                </c:pt>
                <c:pt idx="6304">
                  <c:v>1000</c:v>
                </c:pt>
                <c:pt idx="6305">
                  <c:v>1000</c:v>
                </c:pt>
                <c:pt idx="6306">
                  <c:v>1000</c:v>
                </c:pt>
                <c:pt idx="6307">
                  <c:v>1000</c:v>
                </c:pt>
                <c:pt idx="6308">
                  <c:v>1000</c:v>
                </c:pt>
                <c:pt idx="6309">
                  <c:v>1000</c:v>
                </c:pt>
                <c:pt idx="6310">
                  <c:v>1000</c:v>
                </c:pt>
                <c:pt idx="6311">
                  <c:v>1000</c:v>
                </c:pt>
                <c:pt idx="6312">
                  <c:v>1000</c:v>
                </c:pt>
                <c:pt idx="6313">
                  <c:v>1000</c:v>
                </c:pt>
                <c:pt idx="6314">
                  <c:v>1000</c:v>
                </c:pt>
                <c:pt idx="6315">
                  <c:v>1000</c:v>
                </c:pt>
                <c:pt idx="6316">
                  <c:v>1000</c:v>
                </c:pt>
                <c:pt idx="6317">
                  <c:v>1000</c:v>
                </c:pt>
                <c:pt idx="6318">
                  <c:v>1000</c:v>
                </c:pt>
                <c:pt idx="6319">
                  <c:v>1000</c:v>
                </c:pt>
                <c:pt idx="6320">
                  <c:v>1000</c:v>
                </c:pt>
                <c:pt idx="6321">
                  <c:v>1000</c:v>
                </c:pt>
                <c:pt idx="6322">
                  <c:v>1000</c:v>
                </c:pt>
                <c:pt idx="6323">
                  <c:v>1000</c:v>
                </c:pt>
                <c:pt idx="6324">
                  <c:v>1000</c:v>
                </c:pt>
                <c:pt idx="6325">
                  <c:v>1000</c:v>
                </c:pt>
                <c:pt idx="6326">
                  <c:v>1000</c:v>
                </c:pt>
                <c:pt idx="6327">
                  <c:v>1000</c:v>
                </c:pt>
                <c:pt idx="6328">
                  <c:v>1000</c:v>
                </c:pt>
                <c:pt idx="6329">
                  <c:v>1000</c:v>
                </c:pt>
                <c:pt idx="6330">
                  <c:v>1000</c:v>
                </c:pt>
                <c:pt idx="6331">
                  <c:v>1000</c:v>
                </c:pt>
                <c:pt idx="6332">
                  <c:v>1000</c:v>
                </c:pt>
                <c:pt idx="6333">
                  <c:v>1000</c:v>
                </c:pt>
                <c:pt idx="6334">
                  <c:v>1000</c:v>
                </c:pt>
                <c:pt idx="6335">
                  <c:v>1000</c:v>
                </c:pt>
                <c:pt idx="6336">
                  <c:v>1000</c:v>
                </c:pt>
                <c:pt idx="6337">
                  <c:v>1000</c:v>
                </c:pt>
                <c:pt idx="6338">
                  <c:v>1000</c:v>
                </c:pt>
                <c:pt idx="6339">
                  <c:v>1000</c:v>
                </c:pt>
                <c:pt idx="6340">
                  <c:v>1000</c:v>
                </c:pt>
                <c:pt idx="6341">
                  <c:v>1000</c:v>
                </c:pt>
                <c:pt idx="6342">
                  <c:v>1000</c:v>
                </c:pt>
                <c:pt idx="6343">
                  <c:v>1000</c:v>
                </c:pt>
                <c:pt idx="6344">
                  <c:v>1000</c:v>
                </c:pt>
                <c:pt idx="6345">
                  <c:v>1000</c:v>
                </c:pt>
                <c:pt idx="6346">
                  <c:v>1000</c:v>
                </c:pt>
                <c:pt idx="6347">
                  <c:v>1000</c:v>
                </c:pt>
                <c:pt idx="6348">
                  <c:v>1000</c:v>
                </c:pt>
                <c:pt idx="6349">
                  <c:v>1000</c:v>
                </c:pt>
                <c:pt idx="6350">
                  <c:v>1000</c:v>
                </c:pt>
                <c:pt idx="6351">
                  <c:v>1000</c:v>
                </c:pt>
                <c:pt idx="6352">
                  <c:v>1000</c:v>
                </c:pt>
                <c:pt idx="6353">
                  <c:v>1000</c:v>
                </c:pt>
                <c:pt idx="6354">
                  <c:v>1000</c:v>
                </c:pt>
                <c:pt idx="6355">
                  <c:v>1000</c:v>
                </c:pt>
                <c:pt idx="6356">
                  <c:v>1000</c:v>
                </c:pt>
                <c:pt idx="6357">
                  <c:v>1000</c:v>
                </c:pt>
                <c:pt idx="6358">
                  <c:v>1000</c:v>
                </c:pt>
                <c:pt idx="6359">
                  <c:v>1000</c:v>
                </c:pt>
                <c:pt idx="6360">
                  <c:v>1000</c:v>
                </c:pt>
                <c:pt idx="6361">
                  <c:v>1000</c:v>
                </c:pt>
                <c:pt idx="6362">
                  <c:v>1000</c:v>
                </c:pt>
                <c:pt idx="6363">
                  <c:v>1000</c:v>
                </c:pt>
                <c:pt idx="6364">
                  <c:v>1000</c:v>
                </c:pt>
                <c:pt idx="6365">
                  <c:v>1000</c:v>
                </c:pt>
                <c:pt idx="6366">
                  <c:v>1000</c:v>
                </c:pt>
                <c:pt idx="6367">
                  <c:v>1000</c:v>
                </c:pt>
                <c:pt idx="6368">
                  <c:v>1000</c:v>
                </c:pt>
                <c:pt idx="6369">
                  <c:v>1000</c:v>
                </c:pt>
                <c:pt idx="6370">
                  <c:v>1000</c:v>
                </c:pt>
                <c:pt idx="6371">
                  <c:v>1000</c:v>
                </c:pt>
                <c:pt idx="6372">
                  <c:v>1000</c:v>
                </c:pt>
                <c:pt idx="6373">
                  <c:v>1000</c:v>
                </c:pt>
                <c:pt idx="6374">
                  <c:v>1000</c:v>
                </c:pt>
                <c:pt idx="6375">
                  <c:v>1000</c:v>
                </c:pt>
                <c:pt idx="6376">
                  <c:v>1000</c:v>
                </c:pt>
                <c:pt idx="6377">
                  <c:v>1000</c:v>
                </c:pt>
                <c:pt idx="6378">
                  <c:v>1000</c:v>
                </c:pt>
                <c:pt idx="6379">
                  <c:v>1000</c:v>
                </c:pt>
                <c:pt idx="6380">
                  <c:v>1000</c:v>
                </c:pt>
                <c:pt idx="6381">
                  <c:v>1000</c:v>
                </c:pt>
                <c:pt idx="6382">
                  <c:v>1000</c:v>
                </c:pt>
                <c:pt idx="6383">
                  <c:v>1000</c:v>
                </c:pt>
                <c:pt idx="6384">
                  <c:v>1000</c:v>
                </c:pt>
                <c:pt idx="6385">
                  <c:v>1000</c:v>
                </c:pt>
                <c:pt idx="6386">
                  <c:v>1000</c:v>
                </c:pt>
                <c:pt idx="6387">
                  <c:v>1000</c:v>
                </c:pt>
                <c:pt idx="6388">
                  <c:v>1000</c:v>
                </c:pt>
                <c:pt idx="6389">
                  <c:v>1000</c:v>
                </c:pt>
                <c:pt idx="6390">
                  <c:v>1000</c:v>
                </c:pt>
                <c:pt idx="6391">
                  <c:v>1000</c:v>
                </c:pt>
                <c:pt idx="6392">
                  <c:v>1000</c:v>
                </c:pt>
                <c:pt idx="6393">
                  <c:v>1000</c:v>
                </c:pt>
                <c:pt idx="6394">
                  <c:v>1000</c:v>
                </c:pt>
                <c:pt idx="6395">
                  <c:v>1000</c:v>
                </c:pt>
                <c:pt idx="6396">
                  <c:v>1000</c:v>
                </c:pt>
                <c:pt idx="6397">
                  <c:v>1000</c:v>
                </c:pt>
                <c:pt idx="6398">
                  <c:v>1000</c:v>
                </c:pt>
                <c:pt idx="6399">
                  <c:v>1000</c:v>
                </c:pt>
                <c:pt idx="6400">
                  <c:v>1000</c:v>
                </c:pt>
                <c:pt idx="6401">
                  <c:v>1000</c:v>
                </c:pt>
                <c:pt idx="6402">
                  <c:v>1000</c:v>
                </c:pt>
                <c:pt idx="6403">
                  <c:v>1000</c:v>
                </c:pt>
                <c:pt idx="6404">
                  <c:v>1000</c:v>
                </c:pt>
                <c:pt idx="6405">
                  <c:v>1000</c:v>
                </c:pt>
                <c:pt idx="6406">
                  <c:v>1000</c:v>
                </c:pt>
                <c:pt idx="6407">
                  <c:v>1000</c:v>
                </c:pt>
                <c:pt idx="6408">
                  <c:v>1000</c:v>
                </c:pt>
                <c:pt idx="6409">
                  <c:v>1000</c:v>
                </c:pt>
                <c:pt idx="6410">
                  <c:v>1000</c:v>
                </c:pt>
                <c:pt idx="6411">
                  <c:v>1000</c:v>
                </c:pt>
                <c:pt idx="6412">
                  <c:v>1000</c:v>
                </c:pt>
                <c:pt idx="6413">
                  <c:v>1000</c:v>
                </c:pt>
                <c:pt idx="6414">
                  <c:v>1000</c:v>
                </c:pt>
                <c:pt idx="6415">
                  <c:v>1000</c:v>
                </c:pt>
                <c:pt idx="6416">
                  <c:v>1000</c:v>
                </c:pt>
                <c:pt idx="6417">
                  <c:v>1000</c:v>
                </c:pt>
                <c:pt idx="6418">
                  <c:v>1000</c:v>
                </c:pt>
                <c:pt idx="6419">
                  <c:v>1000</c:v>
                </c:pt>
                <c:pt idx="6420">
                  <c:v>1000</c:v>
                </c:pt>
                <c:pt idx="6421">
                  <c:v>1000</c:v>
                </c:pt>
                <c:pt idx="6422">
                  <c:v>1000</c:v>
                </c:pt>
                <c:pt idx="6423">
                  <c:v>1000</c:v>
                </c:pt>
                <c:pt idx="6424">
                  <c:v>1000</c:v>
                </c:pt>
                <c:pt idx="6425">
                  <c:v>1000</c:v>
                </c:pt>
                <c:pt idx="6426">
                  <c:v>1000</c:v>
                </c:pt>
                <c:pt idx="6427">
                  <c:v>1000</c:v>
                </c:pt>
                <c:pt idx="6428">
                  <c:v>1000</c:v>
                </c:pt>
                <c:pt idx="6429">
                  <c:v>1000</c:v>
                </c:pt>
                <c:pt idx="6430">
                  <c:v>1000</c:v>
                </c:pt>
                <c:pt idx="6431">
                  <c:v>1000</c:v>
                </c:pt>
                <c:pt idx="6432">
                  <c:v>1000</c:v>
                </c:pt>
                <c:pt idx="6433">
                  <c:v>1000</c:v>
                </c:pt>
                <c:pt idx="6434">
                  <c:v>1000</c:v>
                </c:pt>
                <c:pt idx="6435">
                  <c:v>1000</c:v>
                </c:pt>
                <c:pt idx="6436">
                  <c:v>1000</c:v>
                </c:pt>
                <c:pt idx="6437">
                  <c:v>1000</c:v>
                </c:pt>
                <c:pt idx="6438">
                  <c:v>1000</c:v>
                </c:pt>
                <c:pt idx="6439">
                  <c:v>1000</c:v>
                </c:pt>
                <c:pt idx="6440">
                  <c:v>1000</c:v>
                </c:pt>
                <c:pt idx="6441">
                  <c:v>1000</c:v>
                </c:pt>
                <c:pt idx="6442">
                  <c:v>1000</c:v>
                </c:pt>
                <c:pt idx="6443">
                  <c:v>1000</c:v>
                </c:pt>
                <c:pt idx="6444">
                  <c:v>1000</c:v>
                </c:pt>
                <c:pt idx="6445">
                  <c:v>1000</c:v>
                </c:pt>
                <c:pt idx="6446">
                  <c:v>1000</c:v>
                </c:pt>
                <c:pt idx="6447">
                  <c:v>1000</c:v>
                </c:pt>
                <c:pt idx="6448">
                  <c:v>1000</c:v>
                </c:pt>
                <c:pt idx="6449">
                  <c:v>1000</c:v>
                </c:pt>
                <c:pt idx="6450">
                  <c:v>1000</c:v>
                </c:pt>
                <c:pt idx="6451">
                  <c:v>1000</c:v>
                </c:pt>
                <c:pt idx="6452">
                  <c:v>1000</c:v>
                </c:pt>
                <c:pt idx="6453">
                  <c:v>1000</c:v>
                </c:pt>
                <c:pt idx="6454">
                  <c:v>1000</c:v>
                </c:pt>
                <c:pt idx="6455">
                  <c:v>1000</c:v>
                </c:pt>
                <c:pt idx="6456">
                  <c:v>1000</c:v>
                </c:pt>
                <c:pt idx="6457">
                  <c:v>1000</c:v>
                </c:pt>
                <c:pt idx="6458">
                  <c:v>1000</c:v>
                </c:pt>
                <c:pt idx="6459">
                  <c:v>1000</c:v>
                </c:pt>
                <c:pt idx="6460">
                  <c:v>1000</c:v>
                </c:pt>
                <c:pt idx="6461">
                  <c:v>1000</c:v>
                </c:pt>
                <c:pt idx="6462">
                  <c:v>1000</c:v>
                </c:pt>
                <c:pt idx="6463">
                  <c:v>1000</c:v>
                </c:pt>
                <c:pt idx="6464">
                  <c:v>1000</c:v>
                </c:pt>
                <c:pt idx="6465">
                  <c:v>1000</c:v>
                </c:pt>
                <c:pt idx="6466">
                  <c:v>1000</c:v>
                </c:pt>
                <c:pt idx="6467">
                  <c:v>1000</c:v>
                </c:pt>
                <c:pt idx="6468">
                  <c:v>1000</c:v>
                </c:pt>
                <c:pt idx="6469">
                  <c:v>1000</c:v>
                </c:pt>
                <c:pt idx="6470">
                  <c:v>1000</c:v>
                </c:pt>
                <c:pt idx="6471">
                  <c:v>1000</c:v>
                </c:pt>
                <c:pt idx="6472">
                  <c:v>1000</c:v>
                </c:pt>
                <c:pt idx="6473">
                  <c:v>1000</c:v>
                </c:pt>
                <c:pt idx="6474">
                  <c:v>1000</c:v>
                </c:pt>
                <c:pt idx="6475">
                  <c:v>1000</c:v>
                </c:pt>
                <c:pt idx="6476">
                  <c:v>1000</c:v>
                </c:pt>
                <c:pt idx="6477">
                  <c:v>1000</c:v>
                </c:pt>
                <c:pt idx="6478">
                  <c:v>1000</c:v>
                </c:pt>
                <c:pt idx="6479">
                  <c:v>1000</c:v>
                </c:pt>
                <c:pt idx="6480">
                  <c:v>1000</c:v>
                </c:pt>
                <c:pt idx="6481">
                  <c:v>1000</c:v>
                </c:pt>
                <c:pt idx="6482">
                  <c:v>1000</c:v>
                </c:pt>
                <c:pt idx="6483">
                  <c:v>1000</c:v>
                </c:pt>
                <c:pt idx="6484">
                  <c:v>1000</c:v>
                </c:pt>
                <c:pt idx="6485">
                  <c:v>1000</c:v>
                </c:pt>
                <c:pt idx="6486">
                  <c:v>1000</c:v>
                </c:pt>
                <c:pt idx="6487">
                  <c:v>1000</c:v>
                </c:pt>
                <c:pt idx="6488">
                  <c:v>1000</c:v>
                </c:pt>
                <c:pt idx="6489">
                  <c:v>1000</c:v>
                </c:pt>
                <c:pt idx="6490">
                  <c:v>1000</c:v>
                </c:pt>
                <c:pt idx="6491">
                  <c:v>1000</c:v>
                </c:pt>
                <c:pt idx="6492">
                  <c:v>1000</c:v>
                </c:pt>
                <c:pt idx="6493">
                  <c:v>1000</c:v>
                </c:pt>
                <c:pt idx="6494">
                  <c:v>1000</c:v>
                </c:pt>
                <c:pt idx="6495">
                  <c:v>1000</c:v>
                </c:pt>
                <c:pt idx="6496">
                  <c:v>1000</c:v>
                </c:pt>
                <c:pt idx="6497">
                  <c:v>1000</c:v>
                </c:pt>
                <c:pt idx="6498">
                  <c:v>1000</c:v>
                </c:pt>
                <c:pt idx="6499">
                  <c:v>1000</c:v>
                </c:pt>
                <c:pt idx="6500">
                  <c:v>1000</c:v>
                </c:pt>
                <c:pt idx="6501">
                  <c:v>1000</c:v>
                </c:pt>
                <c:pt idx="6502">
                  <c:v>1000</c:v>
                </c:pt>
                <c:pt idx="6503">
                  <c:v>1000</c:v>
                </c:pt>
                <c:pt idx="6504">
                  <c:v>1000</c:v>
                </c:pt>
                <c:pt idx="6505">
                  <c:v>1000</c:v>
                </c:pt>
                <c:pt idx="6506">
                  <c:v>1000</c:v>
                </c:pt>
                <c:pt idx="6507">
                  <c:v>1000</c:v>
                </c:pt>
                <c:pt idx="6508">
                  <c:v>1000</c:v>
                </c:pt>
                <c:pt idx="6509">
                  <c:v>1000</c:v>
                </c:pt>
                <c:pt idx="6510">
                  <c:v>1000</c:v>
                </c:pt>
                <c:pt idx="6511">
                  <c:v>1000</c:v>
                </c:pt>
                <c:pt idx="6512">
                  <c:v>1000</c:v>
                </c:pt>
                <c:pt idx="6513">
                  <c:v>1000</c:v>
                </c:pt>
                <c:pt idx="6514">
                  <c:v>1000</c:v>
                </c:pt>
                <c:pt idx="6515">
                  <c:v>1000</c:v>
                </c:pt>
                <c:pt idx="6516">
                  <c:v>1000</c:v>
                </c:pt>
                <c:pt idx="6517">
                  <c:v>1000</c:v>
                </c:pt>
                <c:pt idx="6518">
                  <c:v>1000</c:v>
                </c:pt>
                <c:pt idx="6519">
                  <c:v>1000</c:v>
                </c:pt>
                <c:pt idx="6520">
                  <c:v>1000</c:v>
                </c:pt>
                <c:pt idx="6521">
                  <c:v>1000</c:v>
                </c:pt>
                <c:pt idx="6522">
                  <c:v>1000</c:v>
                </c:pt>
                <c:pt idx="6523">
                  <c:v>1000</c:v>
                </c:pt>
                <c:pt idx="6524">
                  <c:v>1000</c:v>
                </c:pt>
                <c:pt idx="6525">
                  <c:v>1000</c:v>
                </c:pt>
                <c:pt idx="6526">
                  <c:v>1000</c:v>
                </c:pt>
                <c:pt idx="6527">
                  <c:v>1000</c:v>
                </c:pt>
                <c:pt idx="6528">
                  <c:v>1000</c:v>
                </c:pt>
                <c:pt idx="6529">
                  <c:v>1000</c:v>
                </c:pt>
                <c:pt idx="6530">
                  <c:v>1000</c:v>
                </c:pt>
                <c:pt idx="6531">
                  <c:v>1000</c:v>
                </c:pt>
                <c:pt idx="6532">
                  <c:v>1000</c:v>
                </c:pt>
                <c:pt idx="6533">
                  <c:v>1000</c:v>
                </c:pt>
                <c:pt idx="6534">
                  <c:v>1000</c:v>
                </c:pt>
                <c:pt idx="6535">
                  <c:v>1000</c:v>
                </c:pt>
                <c:pt idx="6536">
                  <c:v>1000</c:v>
                </c:pt>
                <c:pt idx="6537">
                  <c:v>1000</c:v>
                </c:pt>
                <c:pt idx="6538">
                  <c:v>1000</c:v>
                </c:pt>
                <c:pt idx="6539">
                  <c:v>1000</c:v>
                </c:pt>
                <c:pt idx="6540">
                  <c:v>1000</c:v>
                </c:pt>
                <c:pt idx="6541">
                  <c:v>1000</c:v>
                </c:pt>
                <c:pt idx="6542">
                  <c:v>1000</c:v>
                </c:pt>
                <c:pt idx="6543">
                  <c:v>1000</c:v>
                </c:pt>
                <c:pt idx="6544">
                  <c:v>1000</c:v>
                </c:pt>
                <c:pt idx="6545">
                  <c:v>1000</c:v>
                </c:pt>
                <c:pt idx="6546">
                  <c:v>1000</c:v>
                </c:pt>
                <c:pt idx="6547">
                  <c:v>1000</c:v>
                </c:pt>
                <c:pt idx="6548">
                  <c:v>1000</c:v>
                </c:pt>
                <c:pt idx="6549">
                  <c:v>1000</c:v>
                </c:pt>
                <c:pt idx="6550">
                  <c:v>1000</c:v>
                </c:pt>
                <c:pt idx="6551">
                  <c:v>1000</c:v>
                </c:pt>
                <c:pt idx="6552">
                  <c:v>1000</c:v>
                </c:pt>
                <c:pt idx="6553">
                  <c:v>1000</c:v>
                </c:pt>
                <c:pt idx="6554">
                  <c:v>1000</c:v>
                </c:pt>
                <c:pt idx="6555">
                  <c:v>1000</c:v>
                </c:pt>
                <c:pt idx="6556">
                  <c:v>1000</c:v>
                </c:pt>
                <c:pt idx="6557">
                  <c:v>1000</c:v>
                </c:pt>
                <c:pt idx="6558">
                  <c:v>1000</c:v>
                </c:pt>
                <c:pt idx="6559">
                  <c:v>1000</c:v>
                </c:pt>
                <c:pt idx="6560">
                  <c:v>1000</c:v>
                </c:pt>
                <c:pt idx="6561">
                  <c:v>1000</c:v>
                </c:pt>
                <c:pt idx="6562">
                  <c:v>1000</c:v>
                </c:pt>
                <c:pt idx="6563">
                  <c:v>1000</c:v>
                </c:pt>
                <c:pt idx="6564">
                  <c:v>1000</c:v>
                </c:pt>
                <c:pt idx="6565">
                  <c:v>1000</c:v>
                </c:pt>
                <c:pt idx="6566">
                  <c:v>1000</c:v>
                </c:pt>
                <c:pt idx="6567">
                  <c:v>1000</c:v>
                </c:pt>
                <c:pt idx="6568">
                  <c:v>1000</c:v>
                </c:pt>
                <c:pt idx="6569">
                  <c:v>1000</c:v>
                </c:pt>
                <c:pt idx="6570">
                  <c:v>1000</c:v>
                </c:pt>
                <c:pt idx="6571">
                  <c:v>1000</c:v>
                </c:pt>
                <c:pt idx="6572">
                  <c:v>1000</c:v>
                </c:pt>
                <c:pt idx="6573">
                  <c:v>1000</c:v>
                </c:pt>
                <c:pt idx="6574">
                  <c:v>1000</c:v>
                </c:pt>
                <c:pt idx="6575">
                  <c:v>1000</c:v>
                </c:pt>
                <c:pt idx="6576">
                  <c:v>1000</c:v>
                </c:pt>
                <c:pt idx="6577">
                  <c:v>1000</c:v>
                </c:pt>
                <c:pt idx="6578">
                  <c:v>1000</c:v>
                </c:pt>
                <c:pt idx="6579">
                  <c:v>1000</c:v>
                </c:pt>
                <c:pt idx="6580">
                  <c:v>1000</c:v>
                </c:pt>
                <c:pt idx="6581">
                  <c:v>1000</c:v>
                </c:pt>
                <c:pt idx="6582">
                  <c:v>1000</c:v>
                </c:pt>
                <c:pt idx="6583">
                  <c:v>1000</c:v>
                </c:pt>
                <c:pt idx="6584">
                  <c:v>1000</c:v>
                </c:pt>
                <c:pt idx="6585">
                  <c:v>1000</c:v>
                </c:pt>
                <c:pt idx="6586">
                  <c:v>1000</c:v>
                </c:pt>
                <c:pt idx="6587">
                  <c:v>1000</c:v>
                </c:pt>
                <c:pt idx="6588">
                  <c:v>1000</c:v>
                </c:pt>
                <c:pt idx="6589">
                  <c:v>1000</c:v>
                </c:pt>
                <c:pt idx="6590">
                  <c:v>1000</c:v>
                </c:pt>
                <c:pt idx="6591">
                  <c:v>1000</c:v>
                </c:pt>
                <c:pt idx="6592">
                  <c:v>1000</c:v>
                </c:pt>
                <c:pt idx="6593">
                  <c:v>1000</c:v>
                </c:pt>
                <c:pt idx="6594">
                  <c:v>1000</c:v>
                </c:pt>
                <c:pt idx="6595">
                  <c:v>1000</c:v>
                </c:pt>
                <c:pt idx="6596">
                  <c:v>1000</c:v>
                </c:pt>
                <c:pt idx="6597">
                  <c:v>1000</c:v>
                </c:pt>
                <c:pt idx="6598">
                  <c:v>1000</c:v>
                </c:pt>
                <c:pt idx="6599">
                  <c:v>1000</c:v>
                </c:pt>
                <c:pt idx="6600">
                  <c:v>1000</c:v>
                </c:pt>
                <c:pt idx="6601">
                  <c:v>1000</c:v>
                </c:pt>
                <c:pt idx="6602">
                  <c:v>1000</c:v>
                </c:pt>
                <c:pt idx="6603">
                  <c:v>1000</c:v>
                </c:pt>
                <c:pt idx="6604">
                  <c:v>1000</c:v>
                </c:pt>
                <c:pt idx="6605">
                  <c:v>1000</c:v>
                </c:pt>
                <c:pt idx="6606">
                  <c:v>1000</c:v>
                </c:pt>
                <c:pt idx="6607">
                  <c:v>1000</c:v>
                </c:pt>
                <c:pt idx="6608">
                  <c:v>1000</c:v>
                </c:pt>
                <c:pt idx="6609">
                  <c:v>1000</c:v>
                </c:pt>
                <c:pt idx="6610">
                  <c:v>1000</c:v>
                </c:pt>
                <c:pt idx="6611">
                  <c:v>1000</c:v>
                </c:pt>
                <c:pt idx="6612">
                  <c:v>1000</c:v>
                </c:pt>
                <c:pt idx="6613">
                  <c:v>1000</c:v>
                </c:pt>
                <c:pt idx="6614">
                  <c:v>1000</c:v>
                </c:pt>
                <c:pt idx="6615">
                  <c:v>1000</c:v>
                </c:pt>
                <c:pt idx="6616">
                  <c:v>1000</c:v>
                </c:pt>
                <c:pt idx="6617">
                  <c:v>1000</c:v>
                </c:pt>
                <c:pt idx="6618">
                  <c:v>1000</c:v>
                </c:pt>
                <c:pt idx="6619">
                  <c:v>1000</c:v>
                </c:pt>
                <c:pt idx="6620">
                  <c:v>1000</c:v>
                </c:pt>
                <c:pt idx="6621">
                  <c:v>1000</c:v>
                </c:pt>
                <c:pt idx="6622">
                  <c:v>1000</c:v>
                </c:pt>
                <c:pt idx="6623">
                  <c:v>1000</c:v>
                </c:pt>
                <c:pt idx="6624">
                  <c:v>1000</c:v>
                </c:pt>
                <c:pt idx="6625">
                  <c:v>1000</c:v>
                </c:pt>
                <c:pt idx="6626">
                  <c:v>1000</c:v>
                </c:pt>
                <c:pt idx="6627">
                  <c:v>1000</c:v>
                </c:pt>
                <c:pt idx="6628">
                  <c:v>1000</c:v>
                </c:pt>
                <c:pt idx="6629">
                  <c:v>1000</c:v>
                </c:pt>
                <c:pt idx="6630">
                  <c:v>1000</c:v>
                </c:pt>
                <c:pt idx="6631">
                  <c:v>1000</c:v>
                </c:pt>
                <c:pt idx="6632">
                  <c:v>1000</c:v>
                </c:pt>
                <c:pt idx="6633">
                  <c:v>1000</c:v>
                </c:pt>
                <c:pt idx="6634">
                  <c:v>1000</c:v>
                </c:pt>
                <c:pt idx="6635">
                  <c:v>1000</c:v>
                </c:pt>
                <c:pt idx="6636">
                  <c:v>1000</c:v>
                </c:pt>
                <c:pt idx="6637">
                  <c:v>1000</c:v>
                </c:pt>
                <c:pt idx="6638">
                  <c:v>1000</c:v>
                </c:pt>
                <c:pt idx="6639">
                  <c:v>1000</c:v>
                </c:pt>
                <c:pt idx="6640">
                  <c:v>1000</c:v>
                </c:pt>
                <c:pt idx="6641">
                  <c:v>1000</c:v>
                </c:pt>
                <c:pt idx="6642">
                  <c:v>1000</c:v>
                </c:pt>
                <c:pt idx="6643">
                  <c:v>1000</c:v>
                </c:pt>
                <c:pt idx="6644">
                  <c:v>1000</c:v>
                </c:pt>
                <c:pt idx="6645">
                  <c:v>1000</c:v>
                </c:pt>
                <c:pt idx="6646">
                  <c:v>1000</c:v>
                </c:pt>
                <c:pt idx="6647">
                  <c:v>1000</c:v>
                </c:pt>
                <c:pt idx="6648">
                  <c:v>1000</c:v>
                </c:pt>
                <c:pt idx="6649">
                  <c:v>1000</c:v>
                </c:pt>
                <c:pt idx="6650">
                  <c:v>1000</c:v>
                </c:pt>
                <c:pt idx="6651">
                  <c:v>1000</c:v>
                </c:pt>
                <c:pt idx="6652">
                  <c:v>1000</c:v>
                </c:pt>
                <c:pt idx="6653">
                  <c:v>1000</c:v>
                </c:pt>
                <c:pt idx="6654">
                  <c:v>1000</c:v>
                </c:pt>
                <c:pt idx="6655">
                  <c:v>1000</c:v>
                </c:pt>
                <c:pt idx="6656">
                  <c:v>1000</c:v>
                </c:pt>
                <c:pt idx="6657">
                  <c:v>1000</c:v>
                </c:pt>
                <c:pt idx="6658">
                  <c:v>1000</c:v>
                </c:pt>
                <c:pt idx="6659">
                  <c:v>1000</c:v>
                </c:pt>
                <c:pt idx="6660">
                  <c:v>1000</c:v>
                </c:pt>
                <c:pt idx="6661">
                  <c:v>1000</c:v>
                </c:pt>
                <c:pt idx="6662">
                  <c:v>1000</c:v>
                </c:pt>
                <c:pt idx="6663">
                  <c:v>1000</c:v>
                </c:pt>
                <c:pt idx="6664">
                  <c:v>1000</c:v>
                </c:pt>
                <c:pt idx="6665">
                  <c:v>1000</c:v>
                </c:pt>
                <c:pt idx="6666">
                  <c:v>1000</c:v>
                </c:pt>
                <c:pt idx="6667">
                  <c:v>1000</c:v>
                </c:pt>
                <c:pt idx="6668">
                  <c:v>1000</c:v>
                </c:pt>
                <c:pt idx="6669">
                  <c:v>1000</c:v>
                </c:pt>
                <c:pt idx="6670">
                  <c:v>1000</c:v>
                </c:pt>
                <c:pt idx="6671">
                  <c:v>1000</c:v>
                </c:pt>
                <c:pt idx="6672">
                  <c:v>1000</c:v>
                </c:pt>
                <c:pt idx="6673">
                  <c:v>1000</c:v>
                </c:pt>
                <c:pt idx="6674">
                  <c:v>1000</c:v>
                </c:pt>
                <c:pt idx="6675">
                  <c:v>1000</c:v>
                </c:pt>
                <c:pt idx="6676">
                  <c:v>1000</c:v>
                </c:pt>
                <c:pt idx="6677">
                  <c:v>1000</c:v>
                </c:pt>
                <c:pt idx="6678">
                  <c:v>1000</c:v>
                </c:pt>
                <c:pt idx="6679">
                  <c:v>1000</c:v>
                </c:pt>
                <c:pt idx="6680">
                  <c:v>1000</c:v>
                </c:pt>
                <c:pt idx="6681">
                  <c:v>1000</c:v>
                </c:pt>
                <c:pt idx="6682">
                  <c:v>1000</c:v>
                </c:pt>
                <c:pt idx="6683">
                  <c:v>1000</c:v>
                </c:pt>
                <c:pt idx="6684">
                  <c:v>1000</c:v>
                </c:pt>
                <c:pt idx="6685">
                  <c:v>1000</c:v>
                </c:pt>
                <c:pt idx="6686">
                  <c:v>1000</c:v>
                </c:pt>
                <c:pt idx="6687">
                  <c:v>1000</c:v>
                </c:pt>
                <c:pt idx="6688">
                  <c:v>1000</c:v>
                </c:pt>
                <c:pt idx="6689">
                  <c:v>1000</c:v>
                </c:pt>
                <c:pt idx="6690">
                  <c:v>1000</c:v>
                </c:pt>
                <c:pt idx="6691">
                  <c:v>1000</c:v>
                </c:pt>
                <c:pt idx="6692">
                  <c:v>1000</c:v>
                </c:pt>
                <c:pt idx="6693">
                  <c:v>1000</c:v>
                </c:pt>
                <c:pt idx="6694">
                  <c:v>1000</c:v>
                </c:pt>
                <c:pt idx="6695">
                  <c:v>1000</c:v>
                </c:pt>
                <c:pt idx="6696">
                  <c:v>1000</c:v>
                </c:pt>
                <c:pt idx="6697">
                  <c:v>1000</c:v>
                </c:pt>
                <c:pt idx="6698">
                  <c:v>1000</c:v>
                </c:pt>
                <c:pt idx="6699">
                  <c:v>1000</c:v>
                </c:pt>
                <c:pt idx="6700">
                  <c:v>1000</c:v>
                </c:pt>
                <c:pt idx="6701">
                  <c:v>1000</c:v>
                </c:pt>
                <c:pt idx="6702">
                  <c:v>1000</c:v>
                </c:pt>
                <c:pt idx="6703">
                  <c:v>1000</c:v>
                </c:pt>
                <c:pt idx="6704">
                  <c:v>1000</c:v>
                </c:pt>
                <c:pt idx="6705">
                  <c:v>1000</c:v>
                </c:pt>
                <c:pt idx="6706">
                  <c:v>1000</c:v>
                </c:pt>
                <c:pt idx="6707">
                  <c:v>1000</c:v>
                </c:pt>
                <c:pt idx="6708">
                  <c:v>1000</c:v>
                </c:pt>
                <c:pt idx="6709">
                  <c:v>1000</c:v>
                </c:pt>
                <c:pt idx="6710">
                  <c:v>1000</c:v>
                </c:pt>
                <c:pt idx="6711">
                  <c:v>1000</c:v>
                </c:pt>
                <c:pt idx="6712">
                  <c:v>1000</c:v>
                </c:pt>
                <c:pt idx="6713">
                  <c:v>1000</c:v>
                </c:pt>
                <c:pt idx="6714">
                  <c:v>1000</c:v>
                </c:pt>
                <c:pt idx="6715">
                  <c:v>1000</c:v>
                </c:pt>
                <c:pt idx="6716">
                  <c:v>1000</c:v>
                </c:pt>
                <c:pt idx="6717">
                  <c:v>1000</c:v>
                </c:pt>
                <c:pt idx="6718">
                  <c:v>1000</c:v>
                </c:pt>
                <c:pt idx="6719">
                  <c:v>1000</c:v>
                </c:pt>
                <c:pt idx="6720">
                  <c:v>1000</c:v>
                </c:pt>
                <c:pt idx="6721">
                  <c:v>1000</c:v>
                </c:pt>
                <c:pt idx="6722">
                  <c:v>1000</c:v>
                </c:pt>
                <c:pt idx="6723">
                  <c:v>1000</c:v>
                </c:pt>
                <c:pt idx="6724">
                  <c:v>1000</c:v>
                </c:pt>
                <c:pt idx="6725">
                  <c:v>1000</c:v>
                </c:pt>
                <c:pt idx="6726">
                  <c:v>1000</c:v>
                </c:pt>
                <c:pt idx="6727">
                  <c:v>1000</c:v>
                </c:pt>
                <c:pt idx="6728">
                  <c:v>1000</c:v>
                </c:pt>
                <c:pt idx="6729">
                  <c:v>1000</c:v>
                </c:pt>
                <c:pt idx="6730">
                  <c:v>1000</c:v>
                </c:pt>
                <c:pt idx="6731">
                  <c:v>1000</c:v>
                </c:pt>
                <c:pt idx="6732">
                  <c:v>1000</c:v>
                </c:pt>
                <c:pt idx="6733">
                  <c:v>1000</c:v>
                </c:pt>
                <c:pt idx="6734">
                  <c:v>1000</c:v>
                </c:pt>
                <c:pt idx="6735">
                  <c:v>1000</c:v>
                </c:pt>
                <c:pt idx="6736">
                  <c:v>1000</c:v>
                </c:pt>
                <c:pt idx="6737">
                  <c:v>1000</c:v>
                </c:pt>
                <c:pt idx="6738">
                  <c:v>1000</c:v>
                </c:pt>
                <c:pt idx="6739">
                  <c:v>1000</c:v>
                </c:pt>
                <c:pt idx="6740">
                  <c:v>1000</c:v>
                </c:pt>
                <c:pt idx="6741">
                  <c:v>1000</c:v>
                </c:pt>
                <c:pt idx="6742">
                  <c:v>1000</c:v>
                </c:pt>
                <c:pt idx="6743">
                  <c:v>1000</c:v>
                </c:pt>
                <c:pt idx="6744">
                  <c:v>1000</c:v>
                </c:pt>
                <c:pt idx="6745">
                  <c:v>1000</c:v>
                </c:pt>
                <c:pt idx="6746">
                  <c:v>1000</c:v>
                </c:pt>
                <c:pt idx="6747">
                  <c:v>1000</c:v>
                </c:pt>
                <c:pt idx="6748">
                  <c:v>1000</c:v>
                </c:pt>
                <c:pt idx="6749">
                  <c:v>1000</c:v>
                </c:pt>
                <c:pt idx="6750">
                  <c:v>1000</c:v>
                </c:pt>
                <c:pt idx="6751">
                  <c:v>1000</c:v>
                </c:pt>
                <c:pt idx="6752">
                  <c:v>1000</c:v>
                </c:pt>
                <c:pt idx="6753">
                  <c:v>1000</c:v>
                </c:pt>
                <c:pt idx="6754">
                  <c:v>1000</c:v>
                </c:pt>
                <c:pt idx="6755">
                  <c:v>1000</c:v>
                </c:pt>
                <c:pt idx="6756">
                  <c:v>1000</c:v>
                </c:pt>
                <c:pt idx="6757">
                  <c:v>1000</c:v>
                </c:pt>
                <c:pt idx="6758">
                  <c:v>1000</c:v>
                </c:pt>
                <c:pt idx="6759">
                  <c:v>1000</c:v>
                </c:pt>
                <c:pt idx="6760">
                  <c:v>1000</c:v>
                </c:pt>
                <c:pt idx="6761">
                  <c:v>1000</c:v>
                </c:pt>
                <c:pt idx="6762">
                  <c:v>1000</c:v>
                </c:pt>
                <c:pt idx="6763">
                  <c:v>1000</c:v>
                </c:pt>
                <c:pt idx="6764">
                  <c:v>1000</c:v>
                </c:pt>
                <c:pt idx="6765">
                  <c:v>1000</c:v>
                </c:pt>
                <c:pt idx="6766">
                  <c:v>1000</c:v>
                </c:pt>
                <c:pt idx="6767">
                  <c:v>1000</c:v>
                </c:pt>
                <c:pt idx="6768">
                  <c:v>1000</c:v>
                </c:pt>
                <c:pt idx="6769">
                  <c:v>1000</c:v>
                </c:pt>
                <c:pt idx="6770">
                  <c:v>1000</c:v>
                </c:pt>
                <c:pt idx="6771">
                  <c:v>1000</c:v>
                </c:pt>
                <c:pt idx="6772">
                  <c:v>1000</c:v>
                </c:pt>
                <c:pt idx="6773">
                  <c:v>1000</c:v>
                </c:pt>
                <c:pt idx="6774">
                  <c:v>1000</c:v>
                </c:pt>
                <c:pt idx="6775">
                  <c:v>1000</c:v>
                </c:pt>
                <c:pt idx="6776">
                  <c:v>1000</c:v>
                </c:pt>
                <c:pt idx="6777">
                  <c:v>1000</c:v>
                </c:pt>
                <c:pt idx="6778">
                  <c:v>1000</c:v>
                </c:pt>
                <c:pt idx="6779">
                  <c:v>1000</c:v>
                </c:pt>
                <c:pt idx="6780">
                  <c:v>1000</c:v>
                </c:pt>
                <c:pt idx="6781">
                  <c:v>1000</c:v>
                </c:pt>
                <c:pt idx="6782">
                  <c:v>1000</c:v>
                </c:pt>
                <c:pt idx="6783">
                  <c:v>1000</c:v>
                </c:pt>
                <c:pt idx="6784">
                  <c:v>1000</c:v>
                </c:pt>
                <c:pt idx="6785">
                  <c:v>1000</c:v>
                </c:pt>
                <c:pt idx="6786">
                  <c:v>1000</c:v>
                </c:pt>
                <c:pt idx="6787">
                  <c:v>1000</c:v>
                </c:pt>
                <c:pt idx="6788">
                  <c:v>1000</c:v>
                </c:pt>
                <c:pt idx="6789">
                  <c:v>1000</c:v>
                </c:pt>
                <c:pt idx="6790">
                  <c:v>1000</c:v>
                </c:pt>
                <c:pt idx="6791">
                  <c:v>1000</c:v>
                </c:pt>
                <c:pt idx="6792">
                  <c:v>1000</c:v>
                </c:pt>
                <c:pt idx="6793">
                  <c:v>1000</c:v>
                </c:pt>
                <c:pt idx="6794">
                  <c:v>1000</c:v>
                </c:pt>
                <c:pt idx="6795">
                  <c:v>1000</c:v>
                </c:pt>
                <c:pt idx="6796">
                  <c:v>1000</c:v>
                </c:pt>
                <c:pt idx="6797">
                  <c:v>1000</c:v>
                </c:pt>
                <c:pt idx="6798">
                  <c:v>1000</c:v>
                </c:pt>
                <c:pt idx="6799">
                  <c:v>1000</c:v>
                </c:pt>
                <c:pt idx="6800">
                  <c:v>1000</c:v>
                </c:pt>
                <c:pt idx="6801">
                  <c:v>1000</c:v>
                </c:pt>
                <c:pt idx="6802">
                  <c:v>1000</c:v>
                </c:pt>
                <c:pt idx="6803">
                  <c:v>1000</c:v>
                </c:pt>
                <c:pt idx="6804">
                  <c:v>1000</c:v>
                </c:pt>
                <c:pt idx="6805">
                  <c:v>1000</c:v>
                </c:pt>
                <c:pt idx="6806">
                  <c:v>1000</c:v>
                </c:pt>
                <c:pt idx="6807">
                  <c:v>1000</c:v>
                </c:pt>
                <c:pt idx="6808">
                  <c:v>1000</c:v>
                </c:pt>
                <c:pt idx="6809">
                  <c:v>1000</c:v>
                </c:pt>
                <c:pt idx="6810">
                  <c:v>1000</c:v>
                </c:pt>
                <c:pt idx="6811">
                  <c:v>1000</c:v>
                </c:pt>
                <c:pt idx="6812">
                  <c:v>1000</c:v>
                </c:pt>
                <c:pt idx="6813">
                  <c:v>1000</c:v>
                </c:pt>
                <c:pt idx="6814">
                  <c:v>1000</c:v>
                </c:pt>
                <c:pt idx="6815">
                  <c:v>1000</c:v>
                </c:pt>
                <c:pt idx="6816">
                  <c:v>1000</c:v>
                </c:pt>
                <c:pt idx="6817">
                  <c:v>1000</c:v>
                </c:pt>
                <c:pt idx="6818">
                  <c:v>1000</c:v>
                </c:pt>
                <c:pt idx="6819">
                  <c:v>1000</c:v>
                </c:pt>
                <c:pt idx="6820">
                  <c:v>1000</c:v>
                </c:pt>
                <c:pt idx="6821">
                  <c:v>1000</c:v>
                </c:pt>
                <c:pt idx="6822">
                  <c:v>1000</c:v>
                </c:pt>
                <c:pt idx="6823">
                  <c:v>1000</c:v>
                </c:pt>
                <c:pt idx="6824">
                  <c:v>1000</c:v>
                </c:pt>
                <c:pt idx="6825">
                  <c:v>1000</c:v>
                </c:pt>
                <c:pt idx="6826">
                  <c:v>1000</c:v>
                </c:pt>
                <c:pt idx="6827">
                  <c:v>1000</c:v>
                </c:pt>
                <c:pt idx="6828">
                  <c:v>1000</c:v>
                </c:pt>
                <c:pt idx="6829">
                  <c:v>1000</c:v>
                </c:pt>
                <c:pt idx="6830">
                  <c:v>1000</c:v>
                </c:pt>
                <c:pt idx="6831">
                  <c:v>1000</c:v>
                </c:pt>
                <c:pt idx="6832">
                  <c:v>1000</c:v>
                </c:pt>
                <c:pt idx="6833">
                  <c:v>1000</c:v>
                </c:pt>
                <c:pt idx="6834">
                  <c:v>1000</c:v>
                </c:pt>
                <c:pt idx="6835">
                  <c:v>1000</c:v>
                </c:pt>
                <c:pt idx="6836">
                  <c:v>1000</c:v>
                </c:pt>
                <c:pt idx="6837">
                  <c:v>1000</c:v>
                </c:pt>
                <c:pt idx="6838">
                  <c:v>1000</c:v>
                </c:pt>
                <c:pt idx="6839">
                  <c:v>1000</c:v>
                </c:pt>
                <c:pt idx="6840">
                  <c:v>1000</c:v>
                </c:pt>
                <c:pt idx="6841">
                  <c:v>1000</c:v>
                </c:pt>
                <c:pt idx="6842">
                  <c:v>1000</c:v>
                </c:pt>
                <c:pt idx="6843">
                  <c:v>1000</c:v>
                </c:pt>
                <c:pt idx="6844">
                  <c:v>1000</c:v>
                </c:pt>
                <c:pt idx="6845">
                  <c:v>1000</c:v>
                </c:pt>
                <c:pt idx="6846">
                  <c:v>1000</c:v>
                </c:pt>
                <c:pt idx="6847">
                  <c:v>1000</c:v>
                </c:pt>
                <c:pt idx="6848">
                  <c:v>1000</c:v>
                </c:pt>
                <c:pt idx="6849">
                  <c:v>1000</c:v>
                </c:pt>
                <c:pt idx="6850">
                  <c:v>1000</c:v>
                </c:pt>
                <c:pt idx="6851">
                  <c:v>1000</c:v>
                </c:pt>
                <c:pt idx="6852">
                  <c:v>1000</c:v>
                </c:pt>
                <c:pt idx="6853">
                  <c:v>1000</c:v>
                </c:pt>
                <c:pt idx="6854">
                  <c:v>1000</c:v>
                </c:pt>
                <c:pt idx="6855">
                  <c:v>1000</c:v>
                </c:pt>
                <c:pt idx="6856">
                  <c:v>1000</c:v>
                </c:pt>
                <c:pt idx="6857">
                  <c:v>1000</c:v>
                </c:pt>
                <c:pt idx="6858">
                  <c:v>1000</c:v>
                </c:pt>
                <c:pt idx="6859">
                  <c:v>1000</c:v>
                </c:pt>
                <c:pt idx="6860">
                  <c:v>1000</c:v>
                </c:pt>
                <c:pt idx="6861">
                  <c:v>1000</c:v>
                </c:pt>
                <c:pt idx="6862">
                  <c:v>1000</c:v>
                </c:pt>
                <c:pt idx="6863">
                  <c:v>1000</c:v>
                </c:pt>
                <c:pt idx="6864">
                  <c:v>1000</c:v>
                </c:pt>
                <c:pt idx="6865">
                  <c:v>1000</c:v>
                </c:pt>
                <c:pt idx="6866">
                  <c:v>1000</c:v>
                </c:pt>
                <c:pt idx="6867">
                  <c:v>1000</c:v>
                </c:pt>
                <c:pt idx="6868">
                  <c:v>1000</c:v>
                </c:pt>
                <c:pt idx="6869">
                  <c:v>1000</c:v>
                </c:pt>
                <c:pt idx="6870">
                  <c:v>1000</c:v>
                </c:pt>
                <c:pt idx="6871">
                  <c:v>1000</c:v>
                </c:pt>
                <c:pt idx="6872">
                  <c:v>1000</c:v>
                </c:pt>
                <c:pt idx="6873">
                  <c:v>1000</c:v>
                </c:pt>
                <c:pt idx="6874">
                  <c:v>1000</c:v>
                </c:pt>
                <c:pt idx="6875">
                  <c:v>1000</c:v>
                </c:pt>
                <c:pt idx="6876">
                  <c:v>1000</c:v>
                </c:pt>
                <c:pt idx="6877">
                  <c:v>1000</c:v>
                </c:pt>
                <c:pt idx="6878">
                  <c:v>1000</c:v>
                </c:pt>
                <c:pt idx="6879">
                  <c:v>1000</c:v>
                </c:pt>
                <c:pt idx="6880">
                  <c:v>1000</c:v>
                </c:pt>
                <c:pt idx="6881">
                  <c:v>1000</c:v>
                </c:pt>
                <c:pt idx="6882">
                  <c:v>1000</c:v>
                </c:pt>
                <c:pt idx="6883">
                  <c:v>1000</c:v>
                </c:pt>
                <c:pt idx="6884">
                  <c:v>1000</c:v>
                </c:pt>
                <c:pt idx="6885">
                  <c:v>1000</c:v>
                </c:pt>
                <c:pt idx="6886">
                  <c:v>1000</c:v>
                </c:pt>
                <c:pt idx="6887">
                  <c:v>1000</c:v>
                </c:pt>
                <c:pt idx="6888">
                  <c:v>1000</c:v>
                </c:pt>
                <c:pt idx="6889">
                  <c:v>1000</c:v>
                </c:pt>
                <c:pt idx="6890">
                  <c:v>1000</c:v>
                </c:pt>
                <c:pt idx="6891">
                  <c:v>1000</c:v>
                </c:pt>
                <c:pt idx="6892">
                  <c:v>1000</c:v>
                </c:pt>
                <c:pt idx="6893">
                  <c:v>1000</c:v>
                </c:pt>
                <c:pt idx="6894">
                  <c:v>1000</c:v>
                </c:pt>
                <c:pt idx="6895">
                  <c:v>1000</c:v>
                </c:pt>
                <c:pt idx="6896">
                  <c:v>1000</c:v>
                </c:pt>
                <c:pt idx="6897">
                  <c:v>1000</c:v>
                </c:pt>
                <c:pt idx="6898">
                  <c:v>1000</c:v>
                </c:pt>
                <c:pt idx="6899">
                  <c:v>1000</c:v>
                </c:pt>
                <c:pt idx="6900">
                  <c:v>1000</c:v>
                </c:pt>
                <c:pt idx="6901">
                  <c:v>1000</c:v>
                </c:pt>
                <c:pt idx="6902">
                  <c:v>1000</c:v>
                </c:pt>
                <c:pt idx="6903">
                  <c:v>1000</c:v>
                </c:pt>
                <c:pt idx="6904">
                  <c:v>1000</c:v>
                </c:pt>
                <c:pt idx="6905">
                  <c:v>1000</c:v>
                </c:pt>
                <c:pt idx="6906">
                  <c:v>1000</c:v>
                </c:pt>
                <c:pt idx="6907">
                  <c:v>1000</c:v>
                </c:pt>
                <c:pt idx="6908">
                  <c:v>1000</c:v>
                </c:pt>
                <c:pt idx="6909">
                  <c:v>1000</c:v>
                </c:pt>
                <c:pt idx="6910">
                  <c:v>1000</c:v>
                </c:pt>
                <c:pt idx="6911">
                  <c:v>1000</c:v>
                </c:pt>
                <c:pt idx="6912">
                  <c:v>1000</c:v>
                </c:pt>
                <c:pt idx="6913">
                  <c:v>1000</c:v>
                </c:pt>
                <c:pt idx="6914">
                  <c:v>1000</c:v>
                </c:pt>
                <c:pt idx="6915">
                  <c:v>1000</c:v>
                </c:pt>
                <c:pt idx="6916">
                  <c:v>1000</c:v>
                </c:pt>
                <c:pt idx="6917">
                  <c:v>1000</c:v>
                </c:pt>
                <c:pt idx="6918">
                  <c:v>1000</c:v>
                </c:pt>
                <c:pt idx="6919">
                  <c:v>1000</c:v>
                </c:pt>
                <c:pt idx="6920">
                  <c:v>1000</c:v>
                </c:pt>
                <c:pt idx="6921">
                  <c:v>1000</c:v>
                </c:pt>
                <c:pt idx="6922">
                  <c:v>1000</c:v>
                </c:pt>
                <c:pt idx="6923">
                  <c:v>1000</c:v>
                </c:pt>
                <c:pt idx="6924">
                  <c:v>1000</c:v>
                </c:pt>
                <c:pt idx="6925">
                  <c:v>1000</c:v>
                </c:pt>
                <c:pt idx="6926">
                  <c:v>1000</c:v>
                </c:pt>
                <c:pt idx="6927">
                  <c:v>1000</c:v>
                </c:pt>
                <c:pt idx="6928">
                  <c:v>1000</c:v>
                </c:pt>
                <c:pt idx="6929">
                  <c:v>1000</c:v>
                </c:pt>
                <c:pt idx="6930">
                  <c:v>1000</c:v>
                </c:pt>
                <c:pt idx="6931">
                  <c:v>1000</c:v>
                </c:pt>
                <c:pt idx="6932">
                  <c:v>1000</c:v>
                </c:pt>
                <c:pt idx="6933">
                  <c:v>1000</c:v>
                </c:pt>
                <c:pt idx="6934">
                  <c:v>1000</c:v>
                </c:pt>
                <c:pt idx="6935">
                  <c:v>1000</c:v>
                </c:pt>
                <c:pt idx="6936">
                  <c:v>1000</c:v>
                </c:pt>
                <c:pt idx="6937">
                  <c:v>1000</c:v>
                </c:pt>
                <c:pt idx="6938">
                  <c:v>1000</c:v>
                </c:pt>
                <c:pt idx="6939">
                  <c:v>1000</c:v>
                </c:pt>
                <c:pt idx="6940">
                  <c:v>1000</c:v>
                </c:pt>
                <c:pt idx="6941">
                  <c:v>1000</c:v>
                </c:pt>
                <c:pt idx="6942">
                  <c:v>1000</c:v>
                </c:pt>
                <c:pt idx="6943">
                  <c:v>1000</c:v>
                </c:pt>
                <c:pt idx="6944">
                  <c:v>1000</c:v>
                </c:pt>
                <c:pt idx="6945">
                  <c:v>1000</c:v>
                </c:pt>
                <c:pt idx="6946">
                  <c:v>1000</c:v>
                </c:pt>
                <c:pt idx="6947">
                  <c:v>1000</c:v>
                </c:pt>
                <c:pt idx="6948">
                  <c:v>1000</c:v>
                </c:pt>
                <c:pt idx="6949">
                  <c:v>1000</c:v>
                </c:pt>
                <c:pt idx="6950">
                  <c:v>1000</c:v>
                </c:pt>
                <c:pt idx="6951">
                  <c:v>1000</c:v>
                </c:pt>
                <c:pt idx="6952">
                  <c:v>1000</c:v>
                </c:pt>
                <c:pt idx="6953">
                  <c:v>1000</c:v>
                </c:pt>
                <c:pt idx="6954">
                  <c:v>1000</c:v>
                </c:pt>
                <c:pt idx="6955">
                  <c:v>1000</c:v>
                </c:pt>
                <c:pt idx="6956">
                  <c:v>1000</c:v>
                </c:pt>
                <c:pt idx="6957">
                  <c:v>1000</c:v>
                </c:pt>
                <c:pt idx="6958">
                  <c:v>1000</c:v>
                </c:pt>
                <c:pt idx="6959">
                  <c:v>1000</c:v>
                </c:pt>
                <c:pt idx="6960">
                  <c:v>1000</c:v>
                </c:pt>
                <c:pt idx="6961">
                  <c:v>1000</c:v>
                </c:pt>
                <c:pt idx="6962">
                  <c:v>1000</c:v>
                </c:pt>
                <c:pt idx="6963">
                  <c:v>1000</c:v>
                </c:pt>
                <c:pt idx="6964">
                  <c:v>1000</c:v>
                </c:pt>
                <c:pt idx="6965">
                  <c:v>1000</c:v>
                </c:pt>
                <c:pt idx="6966">
                  <c:v>1000</c:v>
                </c:pt>
                <c:pt idx="6967">
                  <c:v>1000</c:v>
                </c:pt>
                <c:pt idx="6968">
                  <c:v>1000</c:v>
                </c:pt>
                <c:pt idx="6969">
                  <c:v>1000</c:v>
                </c:pt>
                <c:pt idx="6970">
                  <c:v>1000</c:v>
                </c:pt>
                <c:pt idx="6971">
                  <c:v>1000</c:v>
                </c:pt>
                <c:pt idx="6972">
                  <c:v>1000</c:v>
                </c:pt>
                <c:pt idx="6973">
                  <c:v>1000</c:v>
                </c:pt>
                <c:pt idx="6974">
                  <c:v>1000</c:v>
                </c:pt>
                <c:pt idx="6975">
                  <c:v>1000</c:v>
                </c:pt>
                <c:pt idx="6976">
                  <c:v>1000</c:v>
                </c:pt>
                <c:pt idx="6977">
                  <c:v>1000</c:v>
                </c:pt>
                <c:pt idx="6978">
                  <c:v>1000</c:v>
                </c:pt>
                <c:pt idx="6979">
                  <c:v>1000</c:v>
                </c:pt>
                <c:pt idx="6980">
                  <c:v>1000</c:v>
                </c:pt>
                <c:pt idx="6981">
                  <c:v>1000</c:v>
                </c:pt>
                <c:pt idx="6982">
                  <c:v>1000</c:v>
                </c:pt>
                <c:pt idx="6983">
                  <c:v>1000</c:v>
                </c:pt>
                <c:pt idx="6984">
                  <c:v>1000</c:v>
                </c:pt>
                <c:pt idx="6985">
                  <c:v>1000</c:v>
                </c:pt>
                <c:pt idx="6986">
                  <c:v>1000</c:v>
                </c:pt>
                <c:pt idx="6987">
                  <c:v>1000</c:v>
                </c:pt>
                <c:pt idx="6988">
                  <c:v>1000</c:v>
                </c:pt>
                <c:pt idx="6989">
                  <c:v>1000</c:v>
                </c:pt>
                <c:pt idx="6990">
                  <c:v>1000</c:v>
                </c:pt>
                <c:pt idx="6991">
                  <c:v>1000</c:v>
                </c:pt>
                <c:pt idx="6992">
                  <c:v>1000</c:v>
                </c:pt>
                <c:pt idx="6993">
                  <c:v>1000</c:v>
                </c:pt>
                <c:pt idx="6994">
                  <c:v>1000</c:v>
                </c:pt>
                <c:pt idx="6995">
                  <c:v>1000</c:v>
                </c:pt>
                <c:pt idx="6996">
                  <c:v>1000</c:v>
                </c:pt>
                <c:pt idx="6997">
                  <c:v>1000</c:v>
                </c:pt>
                <c:pt idx="6998">
                  <c:v>1000</c:v>
                </c:pt>
                <c:pt idx="6999">
                  <c:v>1000</c:v>
                </c:pt>
                <c:pt idx="7000">
                  <c:v>1000</c:v>
                </c:pt>
                <c:pt idx="7001">
                  <c:v>1000</c:v>
                </c:pt>
                <c:pt idx="7002">
                  <c:v>1000</c:v>
                </c:pt>
                <c:pt idx="7003">
                  <c:v>1000</c:v>
                </c:pt>
                <c:pt idx="7004">
                  <c:v>1000</c:v>
                </c:pt>
                <c:pt idx="7005">
                  <c:v>1000</c:v>
                </c:pt>
                <c:pt idx="7006">
                  <c:v>1000</c:v>
                </c:pt>
                <c:pt idx="7007">
                  <c:v>1000</c:v>
                </c:pt>
                <c:pt idx="7008">
                  <c:v>1000</c:v>
                </c:pt>
                <c:pt idx="7009">
                  <c:v>1000</c:v>
                </c:pt>
                <c:pt idx="7010">
                  <c:v>1000</c:v>
                </c:pt>
                <c:pt idx="7011">
                  <c:v>1000</c:v>
                </c:pt>
                <c:pt idx="7012">
                  <c:v>1000</c:v>
                </c:pt>
                <c:pt idx="7013">
                  <c:v>1000</c:v>
                </c:pt>
                <c:pt idx="7014">
                  <c:v>1000</c:v>
                </c:pt>
                <c:pt idx="7015">
                  <c:v>1000</c:v>
                </c:pt>
                <c:pt idx="7016">
                  <c:v>1000</c:v>
                </c:pt>
                <c:pt idx="7017">
                  <c:v>1000</c:v>
                </c:pt>
                <c:pt idx="7018">
                  <c:v>1000</c:v>
                </c:pt>
                <c:pt idx="7019">
                  <c:v>1000</c:v>
                </c:pt>
                <c:pt idx="7020">
                  <c:v>1000</c:v>
                </c:pt>
                <c:pt idx="7021">
                  <c:v>1000</c:v>
                </c:pt>
                <c:pt idx="7022">
                  <c:v>1000</c:v>
                </c:pt>
                <c:pt idx="7023">
                  <c:v>1000</c:v>
                </c:pt>
                <c:pt idx="7024">
                  <c:v>1000</c:v>
                </c:pt>
                <c:pt idx="7025">
                  <c:v>1000</c:v>
                </c:pt>
                <c:pt idx="7026">
                  <c:v>1000</c:v>
                </c:pt>
                <c:pt idx="7027">
                  <c:v>1000</c:v>
                </c:pt>
                <c:pt idx="7028">
                  <c:v>1000</c:v>
                </c:pt>
                <c:pt idx="7029">
                  <c:v>1000</c:v>
                </c:pt>
                <c:pt idx="7030">
                  <c:v>1000</c:v>
                </c:pt>
                <c:pt idx="7031">
                  <c:v>1000</c:v>
                </c:pt>
                <c:pt idx="7032">
                  <c:v>1000</c:v>
                </c:pt>
                <c:pt idx="7033">
                  <c:v>1000</c:v>
                </c:pt>
                <c:pt idx="7034">
                  <c:v>1000</c:v>
                </c:pt>
                <c:pt idx="7035">
                  <c:v>1000</c:v>
                </c:pt>
                <c:pt idx="7036">
                  <c:v>1000</c:v>
                </c:pt>
                <c:pt idx="7037">
                  <c:v>1000</c:v>
                </c:pt>
                <c:pt idx="7038">
                  <c:v>1000</c:v>
                </c:pt>
                <c:pt idx="7039">
                  <c:v>1000</c:v>
                </c:pt>
                <c:pt idx="7040">
                  <c:v>1000</c:v>
                </c:pt>
                <c:pt idx="7041">
                  <c:v>1000</c:v>
                </c:pt>
                <c:pt idx="7042">
                  <c:v>1000</c:v>
                </c:pt>
                <c:pt idx="7043">
                  <c:v>1000</c:v>
                </c:pt>
                <c:pt idx="7044">
                  <c:v>1000</c:v>
                </c:pt>
                <c:pt idx="7045">
                  <c:v>1000</c:v>
                </c:pt>
                <c:pt idx="7046">
                  <c:v>1000</c:v>
                </c:pt>
                <c:pt idx="7047">
                  <c:v>1000</c:v>
                </c:pt>
                <c:pt idx="7048">
                  <c:v>1000</c:v>
                </c:pt>
                <c:pt idx="7049">
                  <c:v>1000</c:v>
                </c:pt>
                <c:pt idx="7050">
                  <c:v>1000</c:v>
                </c:pt>
                <c:pt idx="7051">
                  <c:v>1000</c:v>
                </c:pt>
                <c:pt idx="7052">
                  <c:v>1000</c:v>
                </c:pt>
                <c:pt idx="7053">
                  <c:v>1000</c:v>
                </c:pt>
                <c:pt idx="7054">
                  <c:v>1000</c:v>
                </c:pt>
                <c:pt idx="7055">
                  <c:v>1000</c:v>
                </c:pt>
                <c:pt idx="7056">
                  <c:v>1000</c:v>
                </c:pt>
                <c:pt idx="7057">
                  <c:v>1000</c:v>
                </c:pt>
                <c:pt idx="7058">
                  <c:v>1000</c:v>
                </c:pt>
                <c:pt idx="7059">
                  <c:v>1000</c:v>
                </c:pt>
                <c:pt idx="7060">
                  <c:v>1000</c:v>
                </c:pt>
                <c:pt idx="7061">
                  <c:v>1000</c:v>
                </c:pt>
                <c:pt idx="7062">
                  <c:v>1000</c:v>
                </c:pt>
                <c:pt idx="7063">
                  <c:v>1000</c:v>
                </c:pt>
                <c:pt idx="7064">
                  <c:v>1000</c:v>
                </c:pt>
                <c:pt idx="7065">
                  <c:v>1000</c:v>
                </c:pt>
                <c:pt idx="7066">
                  <c:v>1000</c:v>
                </c:pt>
                <c:pt idx="7067">
                  <c:v>1000</c:v>
                </c:pt>
                <c:pt idx="7068">
                  <c:v>1000</c:v>
                </c:pt>
                <c:pt idx="7069">
                  <c:v>1000</c:v>
                </c:pt>
                <c:pt idx="7070">
                  <c:v>1000</c:v>
                </c:pt>
                <c:pt idx="7071">
                  <c:v>1000</c:v>
                </c:pt>
                <c:pt idx="7072">
                  <c:v>1000</c:v>
                </c:pt>
                <c:pt idx="7073">
                  <c:v>1000</c:v>
                </c:pt>
                <c:pt idx="7074">
                  <c:v>1000</c:v>
                </c:pt>
                <c:pt idx="7075">
                  <c:v>1000</c:v>
                </c:pt>
                <c:pt idx="7076">
                  <c:v>1000</c:v>
                </c:pt>
                <c:pt idx="7077">
                  <c:v>1000</c:v>
                </c:pt>
                <c:pt idx="7078">
                  <c:v>1000</c:v>
                </c:pt>
                <c:pt idx="7079">
                  <c:v>1000</c:v>
                </c:pt>
                <c:pt idx="7080">
                  <c:v>1000</c:v>
                </c:pt>
                <c:pt idx="7081">
                  <c:v>1000</c:v>
                </c:pt>
                <c:pt idx="7082">
                  <c:v>1000</c:v>
                </c:pt>
                <c:pt idx="7083">
                  <c:v>1000</c:v>
                </c:pt>
                <c:pt idx="7084">
                  <c:v>1000</c:v>
                </c:pt>
                <c:pt idx="7085">
                  <c:v>1000</c:v>
                </c:pt>
                <c:pt idx="7086">
                  <c:v>1000</c:v>
                </c:pt>
                <c:pt idx="7087">
                  <c:v>1000</c:v>
                </c:pt>
                <c:pt idx="7088">
                  <c:v>1000</c:v>
                </c:pt>
                <c:pt idx="7089">
                  <c:v>1000</c:v>
                </c:pt>
                <c:pt idx="7090">
                  <c:v>1000</c:v>
                </c:pt>
                <c:pt idx="7091">
                  <c:v>1000</c:v>
                </c:pt>
                <c:pt idx="7092">
                  <c:v>1000</c:v>
                </c:pt>
                <c:pt idx="7093">
                  <c:v>1000</c:v>
                </c:pt>
                <c:pt idx="7094">
                  <c:v>1000</c:v>
                </c:pt>
                <c:pt idx="7095">
                  <c:v>1000</c:v>
                </c:pt>
                <c:pt idx="7096">
                  <c:v>1000</c:v>
                </c:pt>
                <c:pt idx="7097">
                  <c:v>1000</c:v>
                </c:pt>
                <c:pt idx="7098">
                  <c:v>1000</c:v>
                </c:pt>
                <c:pt idx="7099">
                  <c:v>1000</c:v>
                </c:pt>
                <c:pt idx="7100">
                  <c:v>1000</c:v>
                </c:pt>
                <c:pt idx="7101">
                  <c:v>1000</c:v>
                </c:pt>
                <c:pt idx="7102">
                  <c:v>1000</c:v>
                </c:pt>
                <c:pt idx="7103">
                  <c:v>1000</c:v>
                </c:pt>
                <c:pt idx="7104">
                  <c:v>1000</c:v>
                </c:pt>
                <c:pt idx="7105">
                  <c:v>1000</c:v>
                </c:pt>
                <c:pt idx="7106">
                  <c:v>1000</c:v>
                </c:pt>
                <c:pt idx="7107">
                  <c:v>1000</c:v>
                </c:pt>
                <c:pt idx="7108">
                  <c:v>1000</c:v>
                </c:pt>
                <c:pt idx="7109">
                  <c:v>1000</c:v>
                </c:pt>
                <c:pt idx="7110">
                  <c:v>1000</c:v>
                </c:pt>
                <c:pt idx="7111">
                  <c:v>1000</c:v>
                </c:pt>
                <c:pt idx="7112">
                  <c:v>1000</c:v>
                </c:pt>
                <c:pt idx="7113">
                  <c:v>1000</c:v>
                </c:pt>
                <c:pt idx="7114">
                  <c:v>1000</c:v>
                </c:pt>
                <c:pt idx="7115">
                  <c:v>1000</c:v>
                </c:pt>
                <c:pt idx="7116">
                  <c:v>1000</c:v>
                </c:pt>
                <c:pt idx="7117">
                  <c:v>1000</c:v>
                </c:pt>
                <c:pt idx="7118">
                  <c:v>1000</c:v>
                </c:pt>
                <c:pt idx="7119">
                  <c:v>1000</c:v>
                </c:pt>
                <c:pt idx="7120">
                  <c:v>1000</c:v>
                </c:pt>
                <c:pt idx="7121">
                  <c:v>1000</c:v>
                </c:pt>
                <c:pt idx="7122">
                  <c:v>1000</c:v>
                </c:pt>
                <c:pt idx="7123">
                  <c:v>1000</c:v>
                </c:pt>
                <c:pt idx="7124">
                  <c:v>1000</c:v>
                </c:pt>
                <c:pt idx="7125">
                  <c:v>1000</c:v>
                </c:pt>
                <c:pt idx="7126">
                  <c:v>1000</c:v>
                </c:pt>
                <c:pt idx="7127">
                  <c:v>1000</c:v>
                </c:pt>
                <c:pt idx="7128">
                  <c:v>1000</c:v>
                </c:pt>
                <c:pt idx="7129">
                  <c:v>1000</c:v>
                </c:pt>
                <c:pt idx="7130">
                  <c:v>1000</c:v>
                </c:pt>
                <c:pt idx="7131">
                  <c:v>1000</c:v>
                </c:pt>
                <c:pt idx="7132">
                  <c:v>1000</c:v>
                </c:pt>
                <c:pt idx="7133">
                  <c:v>1000</c:v>
                </c:pt>
                <c:pt idx="7134">
                  <c:v>1000</c:v>
                </c:pt>
                <c:pt idx="7135">
                  <c:v>1000</c:v>
                </c:pt>
                <c:pt idx="7136">
                  <c:v>1000</c:v>
                </c:pt>
                <c:pt idx="7137">
                  <c:v>1000</c:v>
                </c:pt>
                <c:pt idx="7138">
                  <c:v>1000</c:v>
                </c:pt>
                <c:pt idx="7139">
                  <c:v>1000</c:v>
                </c:pt>
                <c:pt idx="7140">
                  <c:v>1000</c:v>
                </c:pt>
                <c:pt idx="7141">
                  <c:v>1000</c:v>
                </c:pt>
                <c:pt idx="7142">
                  <c:v>1000</c:v>
                </c:pt>
                <c:pt idx="7143">
                  <c:v>1000</c:v>
                </c:pt>
                <c:pt idx="7144">
                  <c:v>1000</c:v>
                </c:pt>
                <c:pt idx="7145">
                  <c:v>1000</c:v>
                </c:pt>
                <c:pt idx="7146">
                  <c:v>1000</c:v>
                </c:pt>
                <c:pt idx="7147">
                  <c:v>1000</c:v>
                </c:pt>
                <c:pt idx="7148">
                  <c:v>1000</c:v>
                </c:pt>
                <c:pt idx="7149">
                  <c:v>1000</c:v>
                </c:pt>
                <c:pt idx="7150">
                  <c:v>1000</c:v>
                </c:pt>
                <c:pt idx="7151">
                  <c:v>1000</c:v>
                </c:pt>
                <c:pt idx="7152">
                  <c:v>1000</c:v>
                </c:pt>
                <c:pt idx="7153">
                  <c:v>1000</c:v>
                </c:pt>
                <c:pt idx="7154">
                  <c:v>1000</c:v>
                </c:pt>
                <c:pt idx="7155">
                  <c:v>1000</c:v>
                </c:pt>
                <c:pt idx="7156">
                  <c:v>1000</c:v>
                </c:pt>
                <c:pt idx="7157">
                  <c:v>1000</c:v>
                </c:pt>
                <c:pt idx="7158">
                  <c:v>1000</c:v>
                </c:pt>
                <c:pt idx="7159">
                  <c:v>1000</c:v>
                </c:pt>
                <c:pt idx="7160">
                  <c:v>1000</c:v>
                </c:pt>
                <c:pt idx="7161">
                  <c:v>1000</c:v>
                </c:pt>
                <c:pt idx="7162">
                  <c:v>1000</c:v>
                </c:pt>
                <c:pt idx="7163">
                  <c:v>1000</c:v>
                </c:pt>
                <c:pt idx="7164">
                  <c:v>1000</c:v>
                </c:pt>
                <c:pt idx="7165">
                  <c:v>1000</c:v>
                </c:pt>
                <c:pt idx="7166">
                  <c:v>1000</c:v>
                </c:pt>
                <c:pt idx="7167">
                  <c:v>1000</c:v>
                </c:pt>
                <c:pt idx="7168">
                  <c:v>1000</c:v>
                </c:pt>
                <c:pt idx="7169">
                  <c:v>1000</c:v>
                </c:pt>
                <c:pt idx="7170">
                  <c:v>1000</c:v>
                </c:pt>
                <c:pt idx="7171">
                  <c:v>1000</c:v>
                </c:pt>
                <c:pt idx="7172">
                  <c:v>1000</c:v>
                </c:pt>
                <c:pt idx="7173">
                  <c:v>1000</c:v>
                </c:pt>
                <c:pt idx="7174">
                  <c:v>1000</c:v>
                </c:pt>
                <c:pt idx="7175">
                  <c:v>1000</c:v>
                </c:pt>
                <c:pt idx="7176">
                  <c:v>1000</c:v>
                </c:pt>
                <c:pt idx="7177">
                  <c:v>1000</c:v>
                </c:pt>
                <c:pt idx="7178">
                  <c:v>1000</c:v>
                </c:pt>
                <c:pt idx="7179">
                  <c:v>1000</c:v>
                </c:pt>
                <c:pt idx="7180">
                  <c:v>1000</c:v>
                </c:pt>
                <c:pt idx="7181">
                  <c:v>1000</c:v>
                </c:pt>
                <c:pt idx="7182">
                  <c:v>1000</c:v>
                </c:pt>
                <c:pt idx="7183">
                  <c:v>1000</c:v>
                </c:pt>
                <c:pt idx="7184">
                  <c:v>1000</c:v>
                </c:pt>
                <c:pt idx="7185">
                  <c:v>1000</c:v>
                </c:pt>
                <c:pt idx="7186">
                  <c:v>1000</c:v>
                </c:pt>
                <c:pt idx="7187">
                  <c:v>1000</c:v>
                </c:pt>
                <c:pt idx="7188">
                  <c:v>1000</c:v>
                </c:pt>
                <c:pt idx="7189">
                  <c:v>1000</c:v>
                </c:pt>
                <c:pt idx="7190">
                  <c:v>1000</c:v>
                </c:pt>
                <c:pt idx="7191">
                  <c:v>1000</c:v>
                </c:pt>
                <c:pt idx="7192">
                  <c:v>1000</c:v>
                </c:pt>
                <c:pt idx="7193">
                  <c:v>1000</c:v>
                </c:pt>
                <c:pt idx="7194">
                  <c:v>1000</c:v>
                </c:pt>
                <c:pt idx="7195">
                  <c:v>1000</c:v>
                </c:pt>
                <c:pt idx="7196">
                  <c:v>1000</c:v>
                </c:pt>
                <c:pt idx="7197">
                  <c:v>1000</c:v>
                </c:pt>
                <c:pt idx="7198">
                  <c:v>1000</c:v>
                </c:pt>
                <c:pt idx="7199">
                  <c:v>1000</c:v>
                </c:pt>
                <c:pt idx="7200">
                  <c:v>1000</c:v>
                </c:pt>
                <c:pt idx="7201">
                  <c:v>1000</c:v>
                </c:pt>
                <c:pt idx="7202">
                  <c:v>1000</c:v>
                </c:pt>
                <c:pt idx="7203">
                  <c:v>1000</c:v>
                </c:pt>
                <c:pt idx="7204">
                  <c:v>1000</c:v>
                </c:pt>
                <c:pt idx="7205">
                  <c:v>1000</c:v>
                </c:pt>
                <c:pt idx="7206">
                  <c:v>1000</c:v>
                </c:pt>
                <c:pt idx="7207">
                  <c:v>1000</c:v>
                </c:pt>
                <c:pt idx="7208">
                  <c:v>1000</c:v>
                </c:pt>
                <c:pt idx="7209">
                  <c:v>1000</c:v>
                </c:pt>
                <c:pt idx="7210">
                  <c:v>1000</c:v>
                </c:pt>
                <c:pt idx="7211">
                  <c:v>1000</c:v>
                </c:pt>
                <c:pt idx="7212">
                  <c:v>1000</c:v>
                </c:pt>
                <c:pt idx="7213">
                  <c:v>1000</c:v>
                </c:pt>
                <c:pt idx="7214">
                  <c:v>1000</c:v>
                </c:pt>
                <c:pt idx="7215">
                  <c:v>1000</c:v>
                </c:pt>
                <c:pt idx="7216">
                  <c:v>1000</c:v>
                </c:pt>
                <c:pt idx="7217">
                  <c:v>1000</c:v>
                </c:pt>
                <c:pt idx="7218">
                  <c:v>1000</c:v>
                </c:pt>
                <c:pt idx="7219">
                  <c:v>1000</c:v>
                </c:pt>
                <c:pt idx="7220">
                  <c:v>1000</c:v>
                </c:pt>
                <c:pt idx="7221">
                  <c:v>1000</c:v>
                </c:pt>
                <c:pt idx="7222">
                  <c:v>1000</c:v>
                </c:pt>
                <c:pt idx="7223">
                  <c:v>1000</c:v>
                </c:pt>
                <c:pt idx="7224">
                  <c:v>1000</c:v>
                </c:pt>
                <c:pt idx="7225">
                  <c:v>1000</c:v>
                </c:pt>
                <c:pt idx="7226">
                  <c:v>1000</c:v>
                </c:pt>
                <c:pt idx="7227">
                  <c:v>1000</c:v>
                </c:pt>
                <c:pt idx="7228">
                  <c:v>1000</c:v>
                </c:pt>
                <c:pt idx="7229">
                  <c:v>1000</c:v>
                </c:pt>
                <c:pt idx="7230">
                  <c:v>1000</c:v>
                </c:pt>
                <c:pt idx="7231">
                  <c:v>1000</c:v>
                </c:pt>
                <c:pt idx="7232">
                  <c:v>1000</c:v>
                </c:pt>
                <c:pt idx="7233">
                  <c:v>1000</c:v>
                </c:pt>
                <c:pt idx="7234">
                  <c:v>1000</c:v>
                </c:pt>
                <c:pt idx="7235">
                  <c:v>1000</c:v>
                </c:pt>
                <c:pt idx="7236">
                  <c:v>1000</c:v>
                </c:pt>
                <c:pt idx="7237">
                  <c:v>1000</c:v>
                </c:pt>
                <c:pt idx="7238">
                  <c:v>1000</c:v>
                </c:pt>
                <c:pt idx="7239">
                  <c:v>1000</c:v>
                </c:pt>
                <c:pt idx="7240">
                  <c:v>1000</c:v>
                </c:pt>
                <c:pt idx="7241">
                  <c:v>1000</c:v>
                </c:pt>
                <c:pt idx="7242">
                  <c:v>1000</c:v>
                </c:pt>
                <c:pt idx="7243">
                  <c:v>1000</c:v>
                </c:pt>
                <c:pt idx="7244">
                  <c:v>1000</c:v>
                </c:pt>
                <c:pt idx="7245">
                  <c:v>1000</c:v>
                </c:pt>
                <c:pt idx="7246">
                  <c:v>1000</c:v>
                </c:pt>
                <c:pt idx="7247">
                  <c:v>1000</c:v>
                </c:pt>
                <c:pt idx="7248">
                  <c:v>1000</c:v>
                </c:pt>
                <c:pt idx="7249">
                  <c:v>1000</c:v>
                </c:pt>
                <c:pt idx="7250">
                  <c:v>1000</c:v>
                </c:pt>
                <c:pt idx="7251">
                  <c:v>1000</c:v>
                </c:pt>
                <c:pt idx="7252">
                  <c:v>1000</c:v>
                </c:pt>
                <c:pt idx="7253">
                  <c:v>1000</c:v>
                </c:pt>
                <c:pt idx="7254">
                  <c:v>1000</c:v>
                </c:pt>
                <c:pt idx="7255">
                  <c:v>1000</c:v>
                </c:pt>
                <c:pt idx="7256">
                  <c:v>1000</c:v>
                </c:pt>
                <c:pt idx="7257">
                  <c:v>1000</c:v>
                </c:pt>
                <c:pt idx="7258">
                  <c:v>1000</c:v>
                </c:pt>
                <c:pt idx="7259">
                  <c:v>1000</c:v>
                </c:pt>
                <c:pt idx="7260">
                  <c:v>1000</c:v>
                </c:pt>
                <c:pt idx="7261">
                  <c:v>1000</c:v>
                </c:pt>
                <c:pt idx="7262">
                  <c:v>1000</c:v>
                </c:pt>
                <c:pt idx="7263">
                  <c:v>1000</c:v>
                </c:pt>
                <c:pt idx="7264">
                  <c:v>1000</c:v>
                </c:pt>
                <c:pt idx="7265">
                  <c:v>1000</c:v>
                </c:pt>
                <c:pt idx="7266">
                  <c:v>1000</c:v>
                </c:pt>
                <c:pt idx="7267">
                  <c:v>1000</c:v>
                </c:pt>
                <c:pt idx="7268">
                  <c:v>1000</c:v>
                </c:pt>
                <c:pt idx="7269">
                  <c:v>1000</c:v>
                </c:pt>
                <c:pt idx="7270">
                  <c:v>1000</c:v>
                </c:pt>
                <c:pt idx="7271">
                  <c:v>1000</c:v>
                </c:pt>
                <c:pt idx="7272">
                  <c:v>1000</c:v>
                </c:pt>
                <c:pt idx="7273">
                  <c:v>1000</c:v>
                </c:pt>
                <c:pt idx="7274">
                  <c:v>1000</c:v>
                </c:pt>
                <c:pt idx="7275">
                  <c:v>1000</c:v>
                </c:pt>
                <c:pt idx="7276">
                  <c:v>1000</c:v>
                </c:pt>
                <c:pt idx="7277">
                  <c:v>1000</c:v>
                </c:pt>
                <c:pt idx="7278">
                  <c:v>1000</c:v>
                </c:pt>
                <c:pt idx="7279">
                  <c:v>1000</c:v>
                </c:pt>
                <c:pt idx="7280">
                  <c:v>1000</c:v>
                </c:pt>
                <c:pt idx="7281">
                  <c:v>1000</c:v>
                </c:pt>
                <c:pt idx="7282">
                  <c:v>1000</c:v>
                </c:pt>
                <c:pt idx="7283">
                  <c:v>1000</c:v>
                </c:pt>
                <c:pt idx="7284">
                  <c:v>1000</c:v>
                </c:pt>
                <c:pt idx="7285">
                  <c:v>1000</c:v>
                </c:pt>
                <c:pt idx="7286">
                  <c:v>1000</c:v>
                </c:pt>
                <c:pt idx="7287">
                  <c:v>1000</c:v>
                </c:pt>
                <c:pt idx="7288">
                  <c:v>1000</c:v>
                </c:pt>
                <c:pt idx="7289">
                  <c:v>1000</c:v>
                </c:pt>
                <c:pt idx="7290">
                  <c:v>1000</c:v>
                </c:pt>
                <c:pt idx="7291">
                  <c:v>1000</c:v>
                </c:pt>
                <c:pt idx="7292">
                  <c:v>1000</c:v>
                </c:pt>
                <c:pt idx="7293">
                  <c:v>1000</c:v>
                </c:pt>
                <c:pt idx="7294">
                  <c:v>1000</c:v>
                </c:pt>
                <c:pt idx="7295">
                  <c:v>1000</c:v>
                </c:pt>
                <c:pt idx="7296">
                  <c:v>1000</c:v>
                </c:pt>
                <c:pt idx="7297">
                  <c:v>1000</c:v>
                </c:pt>
                <c:pt idx="7298">
                  <c:v>1000</c:v>
                </c:pt>
                <c:pt idx="7299">
                  <c:v>1000</c:v>
                </c:pt>
                <c:pt idx="7300">
                  <c:v>1000</c:v>
                </c:pt>
                <c:pt idx="7301">
                  <c:v>1000</c:v>
                </c:pt>
                <c:pt idx="7302">
                  <c:v>1000</c:v>
                </c:pt>
                <c:pt idx="7303">
                  <c:v>1000</c:v>
                </c:pt>
                <c:pt idx="7304">
                  <c:v>1000</c:v>
                </c:pt>
                <c:pt idx="7305">
                  <c:v>1000</c:v>
                </c:pt>
                <c:pt idx="7306">
                  <c:v>1000</c:v>
                </c:pt>
                <c:pt idx="7307">
                  <c:v>1000</c:v>
                </c:pt>
                <c:pt idx="7308">
                  <c:v>1000</c:v>
                </c:pt>
                <c:pt idx="7309">
                  <c:v>1000</c:v>
                </c:pt>
                <c:pt idx="7310">
                  <c:v>1000</c:v>
                </c:pt>
                <c:pt idx="7311">
                  <c:v>1000</c:v>
                </c:pt>
                <c:pt idx="7312">
                  <c:v>1000</c:v>
                </c:pt>
                <c:pt idx="7313">
                  <c:v>1000</c:v>
                </c:pt>
                <c:pt idx="7314">
                  <c:v>1000</c:v>
                </c:pt>
                <c:pt idx="7315">
                  <c:v>1000</c:v>
                </c:pt>
                <c:pt idx="7316">
                  <c:v>1000</c:v>
                </c:pt>
                <c:pt idx="7317">
                  <c:v>1000</c:v>
                </c:pt>
                <c:pt idx="7318">
                  <c:v>1000</c:v>
                </c:pt>
                <c:pt idx="7319">
                  <c:v>1000</c:v>
                </c:pt>
                <c:pt idx="7320">
                  <c:v>1000</c:v>
                </c:pt>
                <c:pt idx="7321">
                  <c:v>1000</c:v>
                </c:pt>
                <c:pt idx="7322">
                  <c:v>1000</c:v>
                </c:pt>
                <c:pt idx="7323">
                  <c:v>1000</c:v>
                </c:pt>
                <c:pt idx="7324">
                  <c:v>1000</c:v>
                </c:pt>
                <c:pt idx="7325">
                  <c:v>1000</c:v>
                </c:pt>
                <c:pt idx="7326">
                  <c:v>1000</c:v>
                </c:pt>
                <c:pt idx="7327">
                  <c:v>1000</c:v>
                </c:pt>
                <c:pt idx="7328">
                  <c:v>1000</c:v>
                </c:pt>
                <c:pt idx="7329">
                  <c:v>1000</c:v>
                </c:pt>
                <c:pt idx="7330">
                  <c:v>1000</c:v>
                </c:pt>
                <c:pt idx="7331">
                  <c:v>1000</c:v>
                </c:pt>
                <c:pt idx="7332">
                  <c:v>1000</c:v>
                </c:pt>
                <c:pt idx="7333">
                  <c:v>1000</c:v>
                </c:pt>
                <c:pt idx="7334">
                  <c:v>1000</c:v>
                </c:pt>
                <c:pt idx="7335">
                  <c:v>1000</c:v>
                </c:pt>
                <c:pt idx="7336">
                  <c:v>1000</c:v>
                </c:pt>
                <c:pt idx="7337">
                  <c:v>1000</c:v>
                </c:pt>
                <c:pt idx="7338">
                  <c:v>1000</c:v>
                </c:pt>
                <c:pt idx="7339">
                  <c:v>1000</c:v>
                </c:pt>
                <c:pt idx="7340">
                  <c:v>1000</c:v>
                </c:pt>
                <c:pt idx="7341">
                  <c:v>1000</c:v>
                </c:pt>
                <c:pt idx="7342">
                  <c:v>1000</c:v>
                </c:pt>
                <c:pt idx="7343">
                  <c:v>1000</c:v>
                </c:pt>
                <c:pt idx="7344">
                  <c:v>1000</c:v>
                </c:pt>
                <c:pt idx="7345">
                  <c:v>1000</c:v>
                </c:pt>
                <c:pt idx="7346">
                  <c:v>1000</c:v>
                </c:pt>
                <c:pt idx="7347">
                  <c:v>1000</c:v>
                </c:pt>
                <c:pt idx="7348">
                  <c:v>1000</c:v>
                </c:pt>
                <c:pt idx="7349">
                  <c:v>1000</c:v>
                </c:pt>
                <c:pt idx="7350">
                  <c:v>1000</c:v>
                </c:pt>
                <c:pt idx="7351">
                  <c:v>1000</c:v>
                </c:pt>
                <c:pt idx="7352">
                  <c:v>1000</c:v>
                </c:pt>
                <c:pt idx="7353">
                  <c:v>1000</c:v>
                </c:pt>
                <c:pt idx="7354">
                  <c:v>1000</c:v>
                </c:pt>
                <c:pt idx="7355">
                  <c:v>1000</c:v>
                </c:pt>
                <c:pt idx="7356">
                  <c:v>1000</c:v>
                </c:pt>
                <c:pt idx="7357">
                  <c:v>1000</c:v>
                </c:pt>
                <c:pt idx="7358">
                  <c:v>1000</c:v>
                </c:pt>
                <c:pt idx="7359">
                  <c:v>1000</c:v>
                </c:pt>
                <c:pt idx="7360">
                  <c:v>1000</c:v>
                </c:pt>
                <c:pt idx="7361">
                  <c:v>1000</c:v>
                </c:pt>
                <c:pt idx="7362">
                  <c:v>1000</c:v>
                </c:pt>
                <c:pt idx="7363">
                  <c:v>1000</c:v>
                </c:pt>
                <c:pt idx="7364">
                  <c:v>1000</c:v>
                </c:pt>
                <c:pt idx="7365">
                  <c:v>1000</c:v>
                </c:pt>
                <c:pt idx="7366">
                  <c:v>1000</c:v>
                </c:pt>
                <c:pt idx="7367">
                  <c:v>1000</c:v>
                </c:pt>
                <c:pt idx="7368">
                  <c:v>1000</c:v>
                </c:pt>
                <c:pt idx="7369">
                  <c:v>1000</c:v>
                </c:pt>
                <c:pt idx="7370">
                  <c:v>1000</c:v>
                </c:pt>
                <c:pt idx="7371">
                  <c:v>1000</c:v>
                </c:pt>
                <c:pt idx="7372">
                  <c:v>1000</c:v>
                </c:pt>
                <c:pt idx="7373">
                  <c:v>1000</c:v>
                </c:pt>
                <c:pt idx="7374">
                  <c:v>1000</c:v>
                </c:pt>
                <c:pt idx="7375">
                  <c:v>1000</c:v>
                </c:pt>
                <c:pt idx="7376">
                  <c:v>1000</c:v>
                </c:pt>
                <c:pt idx="7377">
                  <c:v>1000</c:v>
                </c:pt>
                <c:pt idx="7378">
                  <c:v>1000</c:v>
                </c:pt>
                <c:pt idx="7379">
                  <c:v>1000</c:v>
                </c:pt>
                <c:pt idx="7380">
                  <c:v>1000</c:v>
                </c:pt>
                <c:pt idx="7381">
                  <c:v>1000</c:v>
                </c:pt>
                <c:pt idx="7382">
                  <c:v>1000</c:v>
                </c:pt>
                <c:pt idx="7383">
                  <c:v>1000</c:v>
                </c:pt>
                <c:pt idx="7384">
                  <c:v>1000</c:v>
                </c:pt>
                <c:pt idx="7385">
                  <c:v>1000</c:v>
                </c:pt>
                <c:pt idx="7386">
                  <c:v>1000</c:v>
                </c:pt>
                <c:pt idx="7387">
                  <c:v>1000</c:v>
                </c:pt>
                <c:pt idx="7388">
                  <c:v>1000</c:v>
                </c:pt>
                <c:pt idx="7389">
                  <c:v>1000</c:v>
                </c:pt>
                <c:pt idx="7390">
                  <c:v>1000</c:v>
                </c:pt>
                <c:pt idx="7391">
                  <c:v>1000</c:v>
                </c:pt>
                <c:pt idx="7392">
                  <c:v>1000</c:v>
                </c:pt>
                <c:pt idx="7393">
                  <c:v>1000</c:v>
                </c:pt>
                <c:pt idx="7394">
                  <c:v>1000</c:v>
                </c:pt>
                <c:pt idx="7395">
                  <c:v>1000</c:v>
                </c:pt>
                <c:pt idx="7396">
                  <c:v>1000</c:v>
                </c:pt>
                <c:pt idx="7397">
                  <c:v>1000</c:v>
                </c:pt>
                <c:pt idx="7398">
                  <c:v>1000</c:v>
                </c:pt>
                <c:pt idx="7399">
                  <c:v>1000</c:v>
                </c:pt>
                <c:pt idx="7400">
                  <c:v>1000</c:v>
                </c:pt>
                <c:pt idx="7401">
                  <c:v>1000</c:v>
                </c:pt>
                <c:pt idx="7402">
                  <c:v>1000</c:v>
                </c:pt>
                <c:pt idx="7403">
                  <c:v>1000</c:v>
                </c:pt>
                <c:pt idx="7404">
                  <c:v>1000</c:v>
                </c:pt>
                <c:pt idx="7405">
                  <c:v>1000</c:v>
                </c:pt>
                <c:pt idx="7406">
                  <c:v>1000</c:v>
                </c:pt>
                <c:pt idx="7407">
                  <c:v>1000</c:v>
                </c:pt>
                <c:pt idx="7408">
                  <c:v>1000</c:v>
                </c:pt>
                <c:pt idx="7409">
                  <c:v>1000</c:v>
                </c:pt>
                <c:pt idx="7410">
                  <c:v>1000</c:v>
                </c:pt>
                <c:pt idx="7411">
                  <c:v>1000</c:v>
                </c:pt>
                <c:pt idx="7412">
                  <c:v>1000</c:v>
                </c:pt>
                <c:pt idx="7413">
                  <c:v>1000</c:v>
                </c:pt>
                <c:pt idx="7414">
                  <c:v>1000</c:v>
                </c:pt>
                <c:pt idx="7415">
                  <c:v>1000</c:v>
                </c:pt>
                <c:pt idx="7416">
                  <c:v>1000</c:v>
                </c:pt>
                <c:pt idx="7417">
                  <c:v>1000</c:v>
                </c:pt>
                <c:pt idx="7418">
                  <c:v>1000</c:v>
                </c:pt>
                <c:pt idx="7419">
                  <c:v>1000</c:v>
                </c:pt>
                <c:pt idx="7420">
                  <c:v>1000</c:v>
                </c:pt>
                <c:pt idx="7421">
                  <c:v>1000</c:v>
                </c:pt>
                <c:pt idx="7422">
                  <c:v>1000</c:v>
                </c:pt>
                <c:pt idx="7423">
                  <c:v>1000</c:v>
                </c:pt>
                <c:pt idx="7424">
                  <c:v>1000</c:v>
                </c:pt>
                <c:pt idx="7425">
                  <c:v>1000</c:v>
                </c:pt>
                <c:pt idx="7426">
                  <c:v>1000</c:v>
                </c:pt>
                <c:pt idx="7427">
                  <c:v>1000</c:v>
                </c:pt>
                <c:pt idx="7428">
                  <c:v>1000</c:v>
                </c:pt>
                <c:pt idx="7429">
                  <c:v>1000</c:v>
                </c:pt>
                <c:pt idx="7430">
                  <c:v>1000</c:v>
                </c:pt>
                <c:pt idx="7431">
                  <c:v>1000</c:v>
                </c:pt>
                <c:pt idx="7432">
                  <c:v>1000</c:v>
                </c:pt>
                <c:pt idx="7433">
                  <c:v>1000</c:v>
                </c:pt>
                <c:pt idx="7434">
                  <c:v>1000</c:v>
                </c:pt>
                <c:pt idx="7435">
                  <c:v>1000</c:v>
                </c:pt>
                <c:pt idx="7436">
                  <c:v>1000</c:v>
                </c:pt>
                <c:pt idx="7437">
                  <c:v>1000</c:v>
                </c:pt>
                <c:pt idx="7438">
                  <c:v>1000</c:v>
                </c:pt>
                <c:pt idx="7439">
                  <c:v>1000</c:v>
                </c:pt>
                <c:pt idx="7440">
                  <c:v>1000</c:v>
                </c:pt>
                <c:pt idx="7441">
                  <c:v>1000</c:v>
                </c:pt>
                <c:pt idx="7442">
                  <c:v>1000</c:v>
                </c:pt>
                <c:pt idx="7443">
                  <c:v>1000</c:v>
                </c:pt>
                <c:pt idx="7444">
                  <c:v>1000</c:v>
                </c:pt>
                <c:pt idx="7445">
                  <c:v>1000</c:v>
                </c:pt>
                <c:pt idx="7446">
                  <c:v>1000</c:v>
                </c:pt>
                <c:pt idx="7447">
                  <c:v>1000</c:v>
                </c:pt>
                <c:pt idx="7448">
                  <c:v>1000</c:v>
                </c:pt>
                <c:pt idx="7449">
                  <c:v>1000</c:v>
                </c:pt>
                <c:pt idx="7450">
                  <c:v>1000</c:v>
                </c:pt>
                <c:pt idx="7451">
                  <c:v>1000</c:v>
                </c:pt>
                <c:pt idx="7452">
                  <c:v>1000</c:v>
                </c:pt>
                <c:pt idx="7453">
                  <c:v>1000</c:v>
                </c:pt>
                <c:pt idx="7454">
                  <c:v>1000</c:v>
                </c:pt>
                <c:pt idx="7455">
                  <c:v>1000</c:v>
                </c:pt>
                <c:pt idx="7456">
                  <c:v>1000</c:v>
                </c:pt>
                <c:pt idx="7457">
                  <c:v>1000</c:v>
                </c:pt>
                <c:pt idx="7458">
                  <c:v>1000</c:v>
                </c:pt>
                <c:pt idx="7459">
                  <c:v>1000</c:v>
                </c:pt>
                <c:pt idx="7460">
                  <c:v>1000</c:v>
                </c:pt>
                <c:pt idx="7461">
                  <c:v>1000</c:v>
                </c:pt>
                <c:pt idx="7462">
                  <c:v>1000</c:v>
                </c:pt>
                <c:pt idx="7463">
                  <c:v>1000</c:v>
                </c:pt>
                <c:pt idx="7464">
                  <c:v>1000</c:v>
                </c:pt>
                <c:pt idx="7465">
                  <c:v>1000</c:v>
                </c:pt>
                <c:pt idx="7466">
                  <c:v>1000</c:v>
                </c:pt>
                <c:pt idx="7467">
                  <c:v>1000</c:v>
                </c:pt>
                <c:pt idx="7468">
                  <c:v>1000</c:v>
                </c:pt>
                <c:pt idx="7469">
                  <c:v>1000</c:v>
                </c:pt>
                <c:pt idx="7470">
                  <c:v>1000</c:v>
                </c:pt>
                <c:pt idx="7471">
                  <c:v>1000</c:v>
                </c:pt>
                <c:pt idx="7472">
                  <c:v>1000</c:v>
                </c:pt>
                <c:pt idx="7473">
                  <c:v>1000</c:v>
                </c:pt>
                <c:pt idx="7474">
                  <c:v>1000</c:v>
                </c:pt>
                <c:pt idx="7475">
                  <c:v>1000</c:v>
                </c:pt>
                <c:pt idx="7476">
                  <c:v>1000</c:v>
                </c:pt>
                <c:pt idx="7477">
                  <c:v>1000</c:v>
                </c:pt>
                <c:pt idx="7478">
                  <c:v>1000</c:v>
                </c:pt>
                <c:pt idx="7479">
                  <c:v>1000</c:v>
                </c:pt>
                <c:pt idx="7480">
                  <c:v>1000</c:v>
                </c:pt>
                <c:pt idx="7481">
                  <c:v>1000</c:v>
                </c:pt>
                <c:pt idx="7482">
                  <c:v>1000</c:v>
                </c:pt>
                <c:pt idx="7483">
                  <c:v>1000</c:v>
                </c:pt>
                <c:pt idx="7484">
                  <c:v>1000</c:v>
                </c:pt>
                <c:pt idx="7485">
                  <c:v>1000</c:v>
                </c:pt>
                <c:pt idx="7486">
                  <c:v>1000</c:v>
                </c:pt>
                <c:pt idx="7487">
                  <c:v>1000</c:v>
                </c:pt>
                <c:pt idx="7488">
                  <c:v>1000</c:v>
                </c:pt>
                <c:pt idx="7489">
                  <c:v>1000</c:v>
                </c:pt>
                <c:pt idx="7490">
                  <c:v>1000</c:v>
                </c:pt>
                <c:pt idx="7491">
                  <c:v>1000</c:v>
                </c:pt>
                <c:pt idx="7492">
                  <c:v>1000</c:v>
                </c:pt>
                <c:pt idx="7493">
                  <c:v>1000</c:v>
                </c:pt>
                <c:pt idx="7494">
                  <c:v>1000</c:v>
                </c:pt>
                <c:pt idx="7495">
                  <c:v>1000</c:v>
                </c:pt>
                <c:pt idx="7496">
                  <c:v>1000</c:v>
                </c:pt>
                <c:pt idx="7497">
                  <c:v>1000</c:v>
                </c:pt>
                <c:pt idx="7498">
                  <c:v>1000</c:v>
                </c:pt>
                <c:pt idx="7499">
                  <c:v>1000</c:v>
                </c:pt>
                <c:pt idx="7500">
                  <c:v>1000</c:v>
                </c:pt>
                <c:pt idx="7501">
                  <c:v>1000</c:v>
                </c:pt>
                <c:pt idx="7502">
                  <c:v>1000</c:v>
                </c:pt>
                <c:pt idx="7503">
                  <c:v>1000</c:v>
                </c:pt>
                <c:pt idx="7504">
                  <c:v>1000</c:v>
                </c:pt>
                <c:pt idx="7505">
                  <c:v>1000</c:v>
                </c:pt>
                <c:pt idx="7506">
                  <c:v>1000</c:v>
                </c:pt>
                <c:pt idx="7507">
                  <c:v>1000</c:v>
                </c:pt>
                <c:pt idx="7508">
                  <c:v>1000</c:v>
                </c:pt>
                <c:pt idx="7509">
                  <c:v>1000</c:v>
                </c:pt>
                <c:pt idx="7510">
                  <c:v>1000</c:v>
                </c:pt>
                <c:pt idx="7511">
                  <c:v>1000</c:v>
                </c:pt>
                <c:pt idx="7512">
                  <c:v>1000</c:v>
                </c:pt>
                <c:pt idx="7513">
                  <c:v>1000</c:v>
                </c:pt>
                <c:pt idx="7514">
                  <c:v>1000</c:v>
                </c:pt>
                <c:pt idx="7515">
                  <c:v>1000</c:v>
                </c:pt>
                <c:pt idx="7516">
                  <c:v>1000</c:v>
                </c:pt>
                <c:pt idx="7517">
                  <c:v>1000</c:v>
                </c:pt>
                <c:pt idx="7518">
                  <c:v>1000</c:v>
                </c:pt>
                <c:pt idx="7519">
                  <c:v>1000</c:v>
                </c:pt>
                <c:pt idx="7520">
                  <c:v>1000</c:v>
                </c:pt>
                <c:pt idx="7521">
                  <c:v>1000</c:v>
                </c:pt>
                <c:pt idx="7522">
                  <c:v>1000</c:v>
                </c:pt>
                <c:pt idx="7523">
                  <c:v>1000</c:v>
                </c:pt>
                <c:pt idx="7524">
                  <c:v>1000</c:v>
                </c:pt>
                <c:pt idx="7525">
                  <c:v>1000</c:v>
                </c:pt>
                <c:pt idx="7526">
                  <c:v>1000</c:v>
                </c:pt>
                <c:pt idx="7527">
                  <c:v>1000</c:v>
                </c:pt>
                <c:pt idx="7528">
                  <c:v>1000</c:v>
                </c:pt>
                <c:pt idx="7529">
                  <c:v>1000</c:v>
                </c:pt>
                <c:pt idx="7530">
                  <c:v>1000</c:v>
                </c:pt>
                <c:pt idx="7531">
                  <c:v>1000</c:v>
                </c:pt>
                <c:pt idx="7532">
                  <c:v>1000</c:v>
                </c:pt>
                <c:pt idx="7533">
                  <c:v>1000</c:v>
                </c:pt>
                <c:pt idx="7534">
                  <c:v>1000</c:v>
                </c:pt>
                <c:pt idx="7535">
                  <c:v>1000</c:v>
                </c:pt>
                <c:pt idx="7536">
                  <c:v>1000</c:v>
                </c:pt>
                <c:pt idx="7537">
                  <c:v>1000</c:v>
                </c:pt>
                <c:pt idx="7538">
                  <c:v>1000</c:v>
                </c:pt>
                <c:pt idx="7539">
                  <c:v>1000</c:v>
                </c:pt>
                <c:pt idx="7540">
                  <c:v>1000</c:v>
                </c:pt>
                <c:pt idx="7541">
                  <c:v>1000</c:v>
                </c:pt>
                <c:pt idx="7542">
                  <c:v>1000</c:v>
                </c:pt>
                <c:pt idx="7543">
                  <c:v>1000</c:v>
                </c:pt>
                <c:pt idx="7544">
                  <c:v>1000</c:v>
                </c:pt>
                <c:pt idx="7545">
                  <c:v>1000</c:v>
                </c:pt>
                <c:pt idx="7546">
                  <c:v>1000</c:v>
                </c:pt>
                <c:pt idx="7547">
                  <c:v>1000</c:v>
                </c:pt>
                <c:pt idx="7548">
                  <c:v>1000</c:v>
                </c:pt>
                <c:pt idx="7549">
                  <c:v>1000</c:v>
                </c:pt>
                <c:pt idx="7550">
                  <c:v>1000</c:v>
                </c:pt>
                <c:pt idx="7551">
                  <c:v>1000</c:v>
                </c:pt>
                <c:pt idx="7552">
                  <c:v>1000</c:v>
                </c:pt>
                <c:pt idx="7553">
                  <c:v>1000</c:v>
                </c:pt>
                <c:pt idx="7554">
                  <c:v>1000</c:v>
                </c:pt>
                <c:pt idx="7555">
                  <c:v>1000</c:v>
                </c:pt>
                <c:pt idx="7556">
                  <c:v>1000</c:v>
                </c:pt>
                <c:pt idx="7557">
                  <c:v>1000</c:v>
                </c:pt>
                <c:pt idx="7558">
                  <c:v>1000</c:v>
                </c:pt>
                <c:pt idx="7559">
                  <c:v>1000</c:v>
                </c:pt>
                <c:pt idx="7560">
                  <c:v>1000</c:v>
                </c:pt>
                <c:pt idx="7561">
                  <c:v>1000</c:v>
                </c:pt>
                <c:pt idx="7562">
                  <c:v>1000</c:v>
                </c:pt>
                <c:pt idx="7563">
                  <c:v>1000</c:v>
                </c:pt>
                <c:pt idx="7564">
                  <c:v>1000</c:v>
                </c:pt>
                <c:pt idx="7565">
                  <c:v>1000</c:v>
                </c:pt>
                <c:pt idx="7566">
                  <c:v>1000</c:v>
                </c:pt>
                <c:pt idx="7567">
                  <c:v>1000</c:v>
                </c:pt>
                <c:pt idx="7568">
                  <c:v>1000</c:v>
                </c:pt>
                <c:pt idx="7569">
                  <c:v>1000</c:v>
                </c:pt>
                <c:pt idx="7570">
                  <c:v>1000</c:v>
                </c:pt>
                <c:pt idx="7571">
                  <c:v>1000</c:v>
                </c:pt>
                <c:pt idx="7572">
                  <c:v>1000</c:v>
                </c:pt>
                <c:pt idx="7573">
                  <c:v>1000</c:v>
                </c:pt>
                <c:pt idx="7574">
                  <c:v>1000</c:v>
                </c:pt>
                <c:pt idx="7575">
                  <c:v>1000</c:v>
                </c:pt>
                <c:pt idx="7576">
                  <c:v>1000</c:v>
                </c:pt>
                <c:pt idx="7577">
                  <c:v>1000</c:v>
                </c:pt>
                <c:pt idx="7578">
                  <c:v>1000</c:v>
                </c:pt>
                <c:pt idx="7579">
                  <c:v>1000</c:v>
                </c:pt>
                <c:pt idx="7580">
                  <c:v>1000</c:v>
                </c:pt>
                <c:pt idx="7581">
                  <c:v>1000</c:v>
                </c:pt>
                <c:pt idx="7582">
                  <c:v>1000</c:v>
                </c:pt>
                <c:pt idx="7583">
                  <c:v>1000</c:v>
                </c:pt>
                <c:pt idx="7584">
                  <c:v>1000</c:v>
                </c:pt>
                <c:pt idx="7585">
                  <c:v>1000</c:v>
                </c:pt>
                <c:pt idx="7586">
                  <c:v>1000</c:v>
                </c:pt>
                <c:pt idx="7587">
                  <c:v>1000</c:v>
                </c:pt>
                <c:pt idx="7588">
                  <c:v>1000</c:v>
                </c:pt>
                <c:pt idx="7589">
                  <c:v>1000</c:v>
                </c:pt>
                <c:pt idx="7590">
                  <c:v>1000</c:v>
                </c:pt>
                <c:pt idx="7591">
                  <c:v>1000</c:v>
                </c:pt>
                <c:pt idx="7592">
                  <c:v>1000</c:v>
                </c:pt>
                <c:pt idx="7593">
                  <c:v>1000</c:v>
                </c:pt>
                <c:pt idx="7594">
                  <c:v>1000</c:v>
                </c:pt>
                <c:pt idx="7595">
                  <c:v>1000</c:v>
                </c:pt>
                <c:pt idx="7596">
                  <c:v>1000</c:v>
                </c:pt>
                <c:pt idx="7597">
                  <c:v>1000</c:v>
                </c:pt>
                <c:pt idx="7598">
                  <c:v>1000</c:v>
                </c:pt>
                <c:pt idx="7599">
                  <c:v>1000</c:v>
                </c:pt>
                <c:pt idx="7600">
                  <c:v>1000</c:v>
                </c:pt>
                <c:pt idx="7601">
                  <c:v>1000</c:v>
                </c:pt>
                <c:pt idx="7602">
                  <c:v>1000</c:v>
                </c:pt>
                <c:pt idx="7603">
                  <c:v>1000</c:v>
                </c:pt>
                <c:pt idx="7604">
                  <c:v>1000</c:v>
                </c:pt>
                <c:pt idx="7605">
                  <c:v>1000</c:v>
                </c:pt>
                <c:pt idx="7606">
                  <c:v>1000</c:v>
                </c:pt>
                <c:pt idx="7607">
                  <c:v>1000</c:v>
                </c:pt>
                <c:pt idx="7608">
                  <c:v>1000</c:v>
                </c:pt>
                <c:pt idx="7609">
                  <c:v>1000</c:v>
                </c:pt>
                <c:pt idx="7610">
                  <c:v>1000</c:v>
                </c:pt>
                <c:pt idx="7611">
                  <c:v>1000</c:v>
                </c:pt>
                <c:pt idx="7612">
                  <c:v>1000</c:v>
                </c:pt>
                <c:pt idx="7613">
                  <c:v>1000</c:v>
                </c:pt>
                <c:pt idx="7614">
                  <c:v>1000</c:v>
                </c:pt>
                <c:pt idx="7615">
                  <c:v>1000</c:v>
                </c:pt>
                <c:pt idx="7616">
                  <c:v>1000</c:v>
                </c:pt>
                <c:pt idx="7617">
                  <c:v>1000</c:v>
                </c:pt>
                <c:pt idx="7618">
                  <c:v>1000</c:v>
                </c:pt>
                <c:pt idx="7619">
                  <c:v>1000</c:v>
                </c:pt>
                <c:pt idx="7620">
                  <c:v>1000</c:v>
                </c:pt>
                <c:pt idx="7621">
                  <c:v>1000</c:v>
                </c:pt>
                <c:pt idx="7622">
                  <c:v>1000</c:v>
                </c:pt>
                <c:pt idx="7623">
                  <c:v>1000</c:v>
                </c:pt>
                <c:pt idx="7624">
                  <c:v>1000</c:v>
                </c:pt>
                <c:pt idx="7625">
                  <c:v>1000</c:v>
                </c:pt>
                <c:pt idx="7626">
                  <c:v>1000</c:v>
                </c:pt>
                <c:pt idx="7627">
                  <c:v>1000</c:v>
                </c:pt>
                <c:pt idx="7628">
                  <c:v>1000</c:v>
                </c:pt>
                <c:pt idx="7629">
                  <c:v>1000</c:v>
                </c:pt>
                <c:pt idx="7630">
                  <c:v>1000</c:v>
                </c:pt>
                <c:pt idx="7631">
                  <c:v>1000</c:v>
                </c:pt>
                <c:pt idx="7632">
                  <c:v>1000</c:v>
                </c:pt>
                <c:pt idx="7633">
                  <c:v>1000</c:v>
                </c:pt>
                <c:pt idx="7634">
                  <c:v>1000</c:v>
                </c:pt>
                <c:pt idx="7635">
                  <c:v>1000</c:v>
                </c:pt>
                <c:pt idx="7636">
                  <c:v>1000</c:v>
                </c:pt>
                <c:pt idx="7637">
                  <c:v>1000</c:v>
                </c:pt>
                <c:pt idx="7638">
                  <c:v>1000</c:v>
                </c:pt>
                <c:pt idx="7639">
                  <c:v>1000</c:v>
                </c:pt>
                <c:pt idx="7640">
                  <c:v>1000</c:v>
                </c:pt>
                <c:pt idx="7641">
                  <c:v>1000</c:v>
                </c:pt>
                <c:pt idx="7642">
                  <c:v>1000</c:v>
                </c:pt>
                <c:pt idx="7643">
                  <c:v>1000</c:v>
                </c:pt>
                <c:pt idx="7644">
                  <c:v>1000</c:v>
                </c:pt>
                <c:pt idx="7645">
                  <c:v>1000</c:v>
                </c:pt>
                <c:pt idx="7646">
                  <c:v>1000</c:v>
                </c:pt>
                <c:pt idx="7647">
                  <c:v>1000</c:v>
                </c:pt>
                <c:pt idx="7648">
                  <c:v>1000</c:v>
                </c:pt>
                <c:pt idx="7649">
                  <c:v>1000</c:v>
                </c:pt>
                <c:pt idx="7650">
                  <c:v>1000</c:v>
                </c:pt>
                <c:pt idx="7651">
                  <c:v>1000</c:v>
                </c:pt>
                <c:pt idx="7652">
                  <c:v>1000</c:v>
                </c:pt>
                <c:pt idx="7653">
                  <c:v>1000</c:v>
                </c:pt>
                <c:pt idx="7654">
                  <c:v>1000</c:v>
                </c:pt>
                <c:pt idx="7655">
                  <c:v>1000</c:v>
                </c:pt>
                <c:pt idx="7656">
                  <c:v>1000</c:v>
                </c:pt>
                <c:pt idx="7657">
                  <c:v>1000</c:v>
                </c:pt>
                <c:pt idx="7658">
                  <c:v>1000</c:v>
                </c:pt>
                <c:pt idx="7659">
                  <c:v>1000</c:v>
                </c:pt>
                <c:pt idx="7660">
                  <c:v>1000</c:v>
                </c:pt>
                <c:pt idx="7661">
                  <c:v>1000</c:v>
                </c:pt>
                <c:pt idx="7662">
                  <c:v>1000</c:v>
                </c:pt>
                <c:pt idx="7663">
                  <c:v>1000</c:v>
                </c:pt>
                <c:pt idx="7664">
                  <c:v>1000</c:v>
                </c:pt>
                <c:pt idx="7665">
                  <c:v>1000</c:v>
                </c:pt>
                <c:pt idx="7666">
                  <c:v>1000</c:v>
                </c:pt>
                <c:pt idx="7667">
                  <c:v>1000</c:v>
                </c:pt>
                <c:pt idx="7668">
                  <c:v>1000</c:v>
                </c:pt>
                <c:pt idx="7669">
                  <c:v>1000</c:v>
                </c:pt>
                <c:pt idx="7670">
                  <c:v>1000</c:v>
                </c:pt>
                <c:pt idx="7671">
                  <c:v>1000</c:v>
                </c:pt>
                <c:pt idx="7672">
                  <c:v>1000</c:v>
                </c:pt>
                <c:pt idx="7673">
                  <c:v>1000</c:v>
                </c:pt>
                <c:pt idx="7674">
                  <c:v>1000</c:v>
                </c:pt>
                <c:pt idx="7675">
                  <c:v>1000</c:v>
                </c:pt>
                <c:pt idx="7676">
                  <c:v>1000</c:v>
                </c:pt>
                <c:pt idx="7677">
                  <c:v>1000</c:v>
                </c:pt>
                <c:pt idx="7678">
                  <c:v>1000</c:v>
                </c:pt>
                <c:pt idx="7679">
                  <c:v>1000</c:v>
                </c:pt>
                <c:pt idx="7680">
                  <c:v>1000</c:v>
                </c:pt>
                <c:pt idx="7681">
                  <c:v>1000</c:v>
                </c:pt>
                <c:pt idx="7682">
                  <c:v>1000</c:v>
                </c:pt>
                <c:pt idx="7683">
                  <c:v>1000</c:v>
                </c:pt>
                <c:pt idx="7684">
                  <c:v>1000</c:v>
                </c:pt>
                <c:pt idx="7685">
                  <c:v>1000</c:v>
                </c:pt>
                <c:pt idx="7686">
                  <c:v>1000</c:v>
                </c:pt>
                <c:pt idx="7687">
                  <c:v>1000</c:v>
                </c:pt>
                <c:pt idx="7688">
                  <c:v>1000</c:v>
                </c:pt>
                <c:pt idx="7689">
                  <c:v>1000</c:v>
                </c:pt>
                <c:pt idx="7690">
                  <c:v>1000</c:v>
                </c:pt>
                <c:pt idx="7691">
                  <c:v>1000</c:v>
                </c:pt>
                <c:pt idx="7692">
                  <c:v>1000</c:v>
                </c:pt>
                <c:pt idx="7693">
                  <c:v>1000</c:v>
                </c:pt>
                <c:pt idx="7694">
                  <c:v>1000</c:v>
                </c:pt>
                <c:pt idx="7695">
                  <c:v>1000</c:v>
                </c:pt>
                <c:pt idx="7696">
                  <c:v>1000</c:v>
                </c:pt>
                <c:pt idx="7697">
                  <c:v>1000</c:v>
                </c:pt>
                <c:pt idx="7698">
                  <c:v>1000</c:v>
                </c:pt>
                <c:pt idx="7699">
                  <c:v>1000</c:v>
                </c:pt>
                <c:pt idx="7700">
                  <c:v>1000</c:v>
                </c:pt>
                <c:pt idx="7701">
                  <c:v>1000</c:v>
                </c:pt>
                <c:pt idx="7702">
                  <c:v>1000</c:v>
                </c:pt>
                <c:pt idx="7703">
                  <c:v>1000</c:v>
                </c:pt>
                <c:pt idx="7704">
                  <c:v>1000</c:v>
                </c:pt>
                <c:pt idx="7705">
                  <c:v>1000</c:v>
                </c:pt>
                <c:pt idx="7706">
                  <c:v>1000</c:v>
                </c:pt>
                <c:pt idx="7707">
                  <c:v>1000</c:v>
                </c:pt>
                <c:pt idx="7708">
                  <c:v>1000</c:v>
                </c:pt>
                <c:pt idx="7709">
                  <c:v>1000</c:v>
                </c:pt>
                <c:pt idx="7710">
                  <c:v>1000</c:v>
                </c:pt>
                <c:pt idx="7711">
                  <c:v>1000</c:v>
                </c:pt>
                <c:pt idx="7712">
                  <c:v>1000</c:v>
                </c:pt>
                <c:pt idx="7713">
                  <c:v>1000</c:v>
                </c:pt>
                <c:pt idx="7714">
                  <c:v>1000</c:v>
                </c:pt>
                <c:pt idx="7715">
                  <c:v>1000</c:v>
                </c:pt>
                <c:pt idx="7716">
                  <c:v>1000</c:v>
                </c:pt>
                <c:pt idx="7717">
                  <c:v>1000</c:v>
                </c:pt>
                <c:pt idx="7718">
                  <c:v>1000</c:v>
                </c:pt>
                <c:pt idx="7719">
                  <c:v>1000</c:v>
                </c:pt>
                <c:pt idx="7720">
                  <c:v>1000</c:v>
                </c:pt>
                <c:pt idx="7721">
                  <c:v>1000</c:v>
                </c:pt>
                <c:pt idx="7722">
                  <c:v>1000</c:v>
                </c:pt>
                <c:pt idx="7723">
                  <c:v>1000</c:v>
                </c:pt>
                <c:pt idx="7724">
                  <c:v>1000</c:v>
                </c:pt>
                <c:pt idx="7725">
                  <c:v>1000</c:v>
                </c:pt>
                <c:pt idx="7726">
                  <c:v>1000</c:v>
                </c:pt>
                <c:pt idx="7727">
                  <c:v>1000</c:v>
                </c:pt>
                <c:pt idx="7728">
                  <c:v>1000</c:v>
                </c:pt>
                <c:pt idx="7729">
                  <c:v>1000</c:v>
                </c:pt>
                <c:pt idx="7730">
                  <c:v>1000</c:v>
                </c:pt>
                <c:pt idx="7731">
                  <c:v>1000</c:v>
                </c:pt>
                <c:pt idx="7732">
                  <c:v>1000</c:v>
                </c:pt>
                <c:pt idx="7733">
                  <c:v>1000</c:v>
                </c:pt>
                <c:pt idx="7734">
                  <c:v>1000</c:v>
                </c:pt>
                <c:pt idx="7735">
                  <c:v>1000</c:v>
                </c:pt>
                <c:pt idx="7736">
                  <c:v>1000</c:v>
                </c:pt>
                <c:pt idx="7737">
                  <c:v>1000</c:v>
                </c:pt>
                <c:pt idx="7738">
                  <c:v>1000</c:v>
                </c:pt>
                <c:pt idx="7739">
                  <c:v>1000</c:v>
                </c:pt>
                <c:pt idx="7740">
                  <c:v>1000</c:v>
                </c:pt>
                <c:pt idx="7741">
                  <c:v>1000</c:v>
                </c:pt>
                <c:pt idx="7742">
                  <c:v>1000</c:v>
                </c:pt>
                <c:pt idx="7743">
                  <c:v>1000</c:v>
                </c:pt>
                <c:pt idx="7744">
                  <c:v>1000</c:v>
                </c:pt>
                <c:pt idx="7745">
                  <c:v>1000</c:v>
                </c:pt>
                <c:pt idx="7746">
                  <c:v>1000</c:v>
                </c:pt>
                <c:pt idx="7747">
                  <c:v>1000</c:v>
                </c:pt>
                <c:pt idx="7748">
                  <c:v>1000</c:v>
                </c:pt>
                <c:pt idx="7749">
                  <c:v>1000</c:v>
                </c:pt>
                <c:pt idx="7750">
                  <c:v>1000</c:v>
                </c:pt>
                <c:pt idx="7751">
                  <c:v>1000</c:v>
                </c:pt>
                <c:pt idx="7752">
                  <c:v>1000</c:v>
                </c:pt>
                <c:pt idx="7753">
                  <c:v>1000</c:v>
                </c:pt>
                <c:pt idx="7754">
                  <c:v>1000</c:v>
                </c:pt>
                <c:pt idx="7755">
                  <c:v>1000</c:v>
                </c:pt>
                <c:pt idx="7756">
                  <c:v>1000</c:v>
                </c:pt>
                <c:pt idx="7757">
                  <c:v>1000</c:v>
                </c:pt>
                <c:pt idx="7758">
                  <c:v>1000</c:v>
                </c:pt>
                <c:pt idx="7759">
                  <c:v>1000</c:v>
                </c:pt>
                <c:pt idx="7760">
                  <c:v>1000</c:v>
                </c:pt>
                <c:pt idx="7761">
                  <c:v>1000</c:v>
                </c:pt>
                <c:pt idx="7762">
                  <c:v>1000</c:v>
                </c:pt>
                <c:pt idx="7763">
                  <c:v>1000</c:v>
                </c:pt>
                <c:pt idx="7764">
                  <c:v>1000</c:v>
                </c:pt>
                <c:pt idx="7765">
                  <c:v>1000</c:v>
                </c:pt>
                <c:pt idx="7766">
                  <c:v>1000</c:v>
                </c:pt>
                <c:pt idx="7767">
                  <c:v>1000</c:v>
                </c:pt>
                <c:pt idx="7768">
                  <c:v>1000</c:v>
                </c:pt>
                <c:pt idx="7769">
                  <c:v>1000</c:v>
                </c:pt>
                <c:pt idx="7770">
                  <c:v>1000</c:v>
                </c:pt>
                <c:pt idx="7771">
                  <c:v>1000</c:v>
                </c:pt>
                <c:pt idx="7772">
                  <c:v>1000</c:v>
                </c:pt>
                <c:pt idx="7773">
                  <c:v>1000</c:v>
                </c:pt>
                <c:pt idx="7774">
                  <c:v>1000</c:v>
                </c:pt>
                <c:pt idx="7775">
                  <c:v>1000</c:v>
                </c:pt>
                <c:pt idx="7776">
                  <c:v>1000</c:v>
                </c:pt>
                <c:pt idx="7777">
                  <c:v>1000</c:v>
                </c:pt>
                <c:pt idx="7778">
                  <c:v>1000</c:v>
                </c:pt>
                <c:pt idx="7779">
                  <c:v>1000</c:v>
                </c:pt>
                <c:pt idx="7780">
                  <c:v>1000</c:v>
                </c:pt>
                <c:pt idx="7781">
                  <c:v>1000</c:v>
                </c:pt>
                <c:pt idx="7782">
                  <c:v>1000</c:v>
                </c:pt>
                <c:pt idx="7783">
                  <c:v>1000</c:v>
                </c:pt>
                <c:pt idx="7784">
                  <c:v>1000</c:v>
                </c:pt>
                <c:pt idx="7785">
                  <c:v>1000</c:v>
                </c:pt>
                <c:pt idx="7786">
                  <c:v>1000</c:v>
                </c:pt>
                <c:pt idx="7787">
                  <c:v>1000</c:v>
                </c:pt>
                <c:pt idx="7788">
                  <c:v>1000</c:v>
                </c:pt>
                <c:pt idx="7789">
                  <c:v>1000</c:v>
                </c:pt>
                <c:pt idx="7790">
                  <c:v>1000</c:v>
                </c:pt>
                <c:pt idx="7791">
                  <c:v>1000</c:v>
                </c:pt>
                <c:pt idx="7792">
                  <c:v>1000</c:v>
                </c:pt>
                <c:pt idx="7793">
                  <c:v>1000</c:v>
                </c:pt>
                <c:pt idx="7794">
                  <c:v>1000</c:v>
                </c:pt>
                <c:pt idx="7795">
                  <c:v>1000</c:v>
                </c:pt>
                <c:pt idx="7796">
                  <c:v>1000</c:v>
                </c:pt>
                <c:pt idx="7797">
                  <c:v>1000</c:v>
                </c:pt>
                <c:pt idx="7798">
                  <c:v>1000</c:v>
                </c:pt>
                <c:pt idx="7799">
                  <c:v>1000</c:v>
                </c:pt>
                <c:pt idx="7800">
                  <c:v>1000</c:v>
                </c:pt>
                <c:pt idx="7801">
                  <c:v>1000</c:v>
                </c:pt>
                <c:pt idx="7802">
                  <c:v>1000</c:v>
                </c:pt>
                <c:pt idx="7803">
                  <c:v>1000</c:v>
                </c:pt>
                <c:pt idx="7804">
                  <c:v>1000</c:v>
                </c:pt>
                <c:pt idx="7805">
                  <c:v>1000</c:v>
                </c:pt>
                <c:pt idx="7806">
                  <c:v>1000</c:v>
                </c:pt>
                <c:pt idx="7807">
                  <c:v>1000</c:v>
                </c:pt>
                <c:pt idx="7808">
                  <c:v>1000</c:v>
                </c:pt>
                <c:pt idx="7809">
                  <c:v>1000</c:v>
                </c:pt>
                <c:pt idx="7810">
                  <c:v>1000</c:v>
                </c:pt>
                <c:pt idx="7811">
                  <c:v>1000</c:v>
                </c:pt>
                <c:pt idx="7812">
                  <c:v>1000</c:v>
                </c:pt>
                <c:pt idx="7813">
                  <c:v>1000</c:v>
                </c:pt>
                <c:pt idx="7814">
                  <c:v>1000</c:v>
                </c:pt>
                <c:pt idx="7815">
                  <c:v>1000</c:v>
                </c:pt>
                <c:pt idx="7816">
                  <c:v>1000</c:v>
                </c:pt>
                <c:pt idx="7817">
                  <c:v>1000</c:v>
                </c:pt>
                <c:pt idx="7818">
                  <c:v>1000</c:v>
                </c:pt>
                <c:pt idx="7819">
                  <c:v>1000</c:v>
                </c:pt>
                <c:pt idx="7820">
                  <c:v>1000</c:v>
                </c:pt>
                <c:pt idx="7821">
                  <c:v>1000</c:v>
                </c:pt>
                <c:pt idx="7822">
                  <c:v>1000</c:v>
                </c:pt>
                <c:pt idx="7823">
                  <c:v>1000</c:v>
                </c:pt>
                <c:pt idx="7824">
                  <c:v>1000</c:v>
                </c:pt>
                <c:pt idx="7825">
                  <c:v>1000</c:v>
                </c:pt>
                <c:pt idx="7826">
                  <c:v>1000</c:v>
                </c:pt>
                <c:pt idx="7827">
                  <c:v>1000</c:v>
                </c:pt>
                <c:pt idx="7828">
                  <c:v>1000</c:v>
                </c:pt>
                <c:pt idx="7829">
                  <c:v>1000</c:v>
                </c:pt>
                <c:pt idx="7830">
                  <c:v>1000</c:v>
                </c:pt>
                <c:pt idx="7831">
                  <c:v>1000</c:v>
                </c:pt>
                <c:pt idx="7832">
                  <c:v>1000</c:v>
                </c:pt>
                <c:pt idx="7833">
                  <c:v>1000</c:v>
                </c:pt>
                <c:pt idx="7834">
                  <c:v>1000</c:v>
                </c:pt>
                <c:pt idx="7835">
                  <c:v>1000</c:v>
                </c:pt>
                <c:pt idx="7836">
                  <c:v>1000</c:v>
                </c:pt>
                <c:pt idx="7837">
                  <c:v>1000</c:v>
                </c:pt>
                <c:pt idx="7838">
                  <c:v>1000</c:v>
                </c:pt>
                <c:pt idx="7839">
                  <c:v>1000</c:v>
                </c:pt>
                <c:pt idx="7840">
                  <c:v>1000</c:v>
                </c:pt>
                <c:pt idx="7841">
                  <c:v>1000</c:v>
                </c:pt>
                <c:pt idx="7842">
                  <c:v>1000</c:v>
                </c:pt>
                <c:pt idx="7843">
                  <c:v>1000</c:v>
                </c:pt>
                <c:pt idx="7844">
                  <c:v>1000</c:v>
                </c:pt>
                <c:pt idx="7845">
                  <c:v>1000</c:v>
                </c:pt>
                <c:pt idx="7846">
                  <c:v>1000</c:v>
                </c:pt>
                <c:pt idx="7847">
                  <c:v>1000</c:v>
                </c:pt>
                <c:pt idx="7848">
                  <c:v>1000</c:v>
                </c:pt>
                <c:pt idx="7849">
                  <c:v>1000</c:v>
                </c:pt>
                <c:pt idx="7850">
                  <c:v>1000</c:v>
                </c:pt>
                <c:pt idx="7851">
                  <c:v>1000</c:v>
                </c:pt>
                <c:pt idx="7852">
                  <c:v>1000</c:v>
                </c:pt>
                <c:pt idx="7853">
                  <c:v>1000</c:v>
                </c:pt>
                <c:pt idx="7854">
                  <c:v>1000</c:v>
                </c:pt>
                <c:pt idx="7855">
                  <c:v>1000</c:v>
                </c:pt>
                <c:pt idx="7856">
                  <c:v>1000</c:v>
                </c:pt>
                <c:pt idx="7857">
                  <c:v>1000</c:v>
                </c:pt>
                <c:pt idx="7858">
                  <c:v>1000</c:v>
                </c:pt>
                <c:pt idx="7859">
                  <c:v>1000</c:v>
                </c:pt>
                <c:pt idx="7860">
                  <c:v>1000</c:v>
                </c:pt>
                <c:pt idx="7861">
                  <c:v>1000</c:v>
                </c:pt>
                <c:pt idx="7862">
                  <c:v>1000</c:v>
                </c:pt>
                <c:pt idx="7863">
                  <c:v>1000</c:v>
                </c:pt>
                <c:pt idx="7864">
                  <c:v>1000</c:v>
                </c:pt>
                <c:pt idx="7865">
                  <c:v>1000</c:v>
                </c:pt>
                <c:pt idx="7866">
                  <c:v>1000</c:v>
                </c:pt>
                <c:pt idx="7867">
                  <c:v>1000</c:v>
                </c:pt>
                <c:pt idx="7868">
                  <c:v>1000</c:v>
                </c:pt>
                <c:pt idx="7869">
                  <c:v>1000</c:v>
                </c:pt>
                <c:pt idx="7870">
                  <c:v>1000</c:v>
                </c:pt>
                <c:pt idx="7871">
                  <c:v>1000</c:v>
                </c:pt>
                <c:pt idx="7872">
                  <c:v>1000</c:v>
                </c:pt>
                <c:pt idx="7873">
                  <c:v>1000</c:v>
                </c:pt>
                <c:pt idx="7874">
                  <c:v>1000</c:v>
                </c:pt>
                <c:pt idx="7875">
                  <c:v>1000</c:v>
                </c:pt>
                <c:pt idx="7876">
                  <c:v>1000</c:v>
                </c:pt>
                <c:pt idx="7877">
                  <c:v>1000</c:v>
                </c:pt>
                <c:pt idx="7878">
                  <c:v>1000</c:v>
                </c:pt>
                <c:pt idx="7879">
                  <c:v>1000</c:v>
                </c:pt>
                <c:pt idx="7880">
                  <c:v>1000</c:v>
                </c:pt>
                <c:pt idx="7881">
                  <c:v>1000</c:v>
                </c:pt>
                <c:pt idx="7882">
                  <c:v>1000</c:v>
                </c:pt>
                <c:pt idx="7883">
                  <c:v>1000</c:v>
                </c:pt>
                <c:pt idx="7884">
                  <c:v>1000</c:v>
                </c:pt>
                <c:pt idx="7885">
                  <c:v>1000</c:v>
                </c:pt>
                <c:pt idx="7886">
                  <c:v>1000</c:v>
                </c:pt>
                <c:pt idx="7887">
                  <c:v>1000</c:v>
                </c:pt>
                <c:pt idx="7888">
                  <c:v>1000</c:v>
                </c:pt>
                <c:pt idx="7889">
                  <c:v>1000</c:v>
                </c:pt>
                <c:pt idx="7890">
                  <c:v>1000</c:v>
                </c:pt>
                <c:pt idx="7891">
                  <c:v>1000</c:v>
                </c:pt>
                <c:pt idx="7892">
                  <c:v>1000</c:v>
                </c:pt>
                <c:pt idx="7893">
                  <c:v>1000</c:v>
                </c:pt>
                <c:pt idx="7894">
                  <c:v>1000</c:v>
                </c:pt>
                <c:pt idx="7895">
                  <c:v>1000</c:v>
                </c:pt>
                <c:pt idx="7896">
                  <c:v>1000</c:v>
                </c:pt>
                <c:pt idx="7897">
                  <c:v>1000</c:v>
                </c:pt>
                <c:pt idx="7898">
                  <c:v>1000</c:v>
                </c:pt>
                <c:pt idx="7899">
                  <c:v>1000</c:v>
                </c:pt>
                <c:pt idx="7900">
                  <c:v>1000</c:v>
                </c:pt>
                <c:pt idx="7901">
                  <c:v>1000</c:v>
                </c:pt>
                <c:pt idx="7902">
                  <c:v>1000</c:v>
                </c:pt>
                <c:pt idx="7903">
                  <c:v>1000</c:v>
                </c:pt>
                <c:pt idx="7904">
                  <c:v>1000</c:v>
                </c:pt>
                <c:pt idx="7905">
                  <c:v>1000</c:v>
                </c:pt>
                <c:pt idx="7906">
                  <c:v>1000</c:v>
                </c:pt>
                <c:pt idx="7907">
                  <c:v>1000</c:v>
                </c:pt>
                <c:pt idx="7908">
                  <c:v>1000</c:v>
                </c:pt>
                <c:pt idx="7909">
                  <c:v>1000</c:v>
                </c:pt>
                <c:pt idx="7910">
                  <c:v>1000</c:v>
                </c:pt>
                <c:pt idx="7911">
                  <c:v>1000</c:v>
                </c:pt>
                <c:pt idx="7912">
                  <c:v>1000</c:v>
                </c:pt>
                <c:pt idx="7913">
                  <c:v>1000</c:v>
                </c:pt>
                <c:pt idx="7914">
                  <c:v>1000</c:v>
                </c:pt>
                <c:pt idx="7915">
                  <c:v>1000</c:v>
                </c:pt>
                <c:pt idx="7916">
                  <c:v>1000</c:v>
                </c:pt>
                <c:pt idx="7917">
                  <c:v>1000</c:v>
                </c:pt>
                <c:pt idx="7918">
                  <c:v>1000</c:v>
                </c:pt>
                <c:pt idx="7919">
                  <c:v>1000</c:v>
                </c:pt>
                <c:pt idx="7920">
                  <c:v>1000</c:v>
                </c:pt>
                <c:pt idx="7921">
                  <c:v>1000</c:v>
                </c:pt>
                <c:pt idx="7922">
                  <c:v>1000</c:v>
                </c:pt>
                <c:pt idx="7923">
                  <c:v>1000</c:v>
                </c:pt>
                <c:pt idx="7924">
                  <c:v>1000</c:v>
                </c:pt>
                <c:pt idx="7925">
                  <c:v>1000</c:v>
                </c:pt>
                <c:pt idx="7926">
                  <c:v>1000</c:v>
                </c:pt>
                <c:pt idx="7927">
                  <c:v>1000</c:v>
                </c:pt>
                <c:pt idx="7928">
                  <c:v>1000</c:v>
                </c:pt>
                <c:pt idx="7929">
                  <c:v>1000</c:v>
                </c:pt>
                <c:pt idx="7930">
                  <c:v>1000</c:v>
                </c:pt>
                <c:pt idx="7931">
                  <c:v>1000</c:v>
                </c:pt>
                <c:pt idx="7932">
                  <c:v>1000</c:v>
                </c:pt>
                <c:pt idx="7933">
                  <c:v>1000</c:v>
                </c:pt>
                <c:pt idx="7934">
                  <c:v>1000</c:v>
                </c:pt>
                <c:pt idx="7935">
                  <c:v>1000</c:v>
                </c:pt>
                <c:pt idx="7936">
                  <c:v>1000</c:v>
                </c:pt>
                <c:pt idx="7937">
                  <c:v>1000</c:v>
                </c:pt>
                <c:pt idx="7938">
                  <c:v>1000</c:v>
                </c:pt>
                <c:pt idx="7939">
                  <c:v>1000</c:v>
                </c:pt>
                <c:pt idx="7940">
                  <c:v>1000</c:v>
                </c:pt>
                <c:pt idx="7941">
                  <c:v>1000</c:v>
                </c:pt>
                <c:pt idx="7942">
                  <c:v>1000</c:v>
                </c:pt>
                <c:pt idx="7943">
                  <c:v>1000</c:v>
                </c:pt>
                <c:pt idx="7944">
                  <c:v>1000</c:v>
                </c:pt>
                <c:pt idx="7945">
                  <c:v>1000</c:v>
                </c:pt>
                <c:pt idx="7946">
                  <c:v>1000</c:v>
                </c:pt>
                <c:pt idx="7947">
                  <c:v>1000</c:v>
                </c:pt>
                <c:pt idx="7948">
                  <c:v>1000</c:v>
                </c:pt>
                <c:pt idx="7949">
                  <c:v>1000</c:v>
                </c:pt>
                <c:pt idx="7950">
                  <c:v>1000</c:v>
                </c:pt>
                <c:pt idx="7951">
                  <c:v>1000</c:v>
                </c:pt>
                <c:pt idx="7952">
                  <c:v>1000</c:v>
                </c:pt>
                <c:pt idx="7953">
                  <c:v>1000</c:v>
                </c:pt>
                <c:pt idx="7954">
                  <c:v>1000</c:v>
                </c:pt>
                <c:pt idx="7955">
                  <c:v>1000</c:v>
                </c:pt>
                <c:pt idx="7956">
                  <c:v>1000</c:v>
                </c:pt>
                <c:pt idx="7957">
                  <c:v>1000</c:v>
                </c:pt>
                <c:pt idx="7958">
                  <c:v>1000</c:v>
                </c:pt>
                <c:pt idx="7959">
                  <c:v>1000</c:v>
                </c:pt>
                <c:pt idx="7960">
                  <c:v>1000</c:v>
                </c:pt>
                <c:pt idx="7961">
                  <c:v>1000</c:v>
                </c:pt>
                <c:pt idx="7962">
                  <c:v>1000</c:v>
                </c:pt>
                <c:pt idx="7963">
                  <c:v>1000</c:v>
                </c:pt>
                <c:pt idx="7964">
                  <c:v>1000</c:v>
                </c:pt>
                <c:pt idx="7965">
                  <c:v>1000</c:v>
                </c:pt>
                <c:pt idx="7966">
                  <c:v>1000</c:v>
                </c:pt>
                <c:pt idx="7967">
                  <c:v>1000</c:v>
                </c:pt>
                <c:pt idx="7968">
                  <c:v>1000</c:v>
                </c:pt>
                <c:pt idx="7969">
                  <c:v>1000</c:v>
                </c:pt>
                <c:pt idx="7970">
                  <c:v>1000</c:v>
                </c:pt>
                <c:pt idx="7971">
                  <c:v>1000</c:v>
                </c:pt>
                <c:pt idx="7972">
                  <c:v>1000</c:v>
                </c:pt>
                <c:pt idx="7973">
                  <c:v>1000</c:v>
                </c:pt>
                <c:pt idx="7974">
                  <c:v>1000</c:v>
                </c:pt>
                <c:pt idx="7975">
                  <c:v>1000</c:v>
                </c:pt>
                <c:pt idx="7976">
                  <c:v>1000</c:v>
                </c:pt>
                <c:pt idx="7977">
                  <c:v>1000</c:v>
                </c:pt>
                <c:pt idx="7978">
                  <c:v>1000</c:v>
                </c:pt>
                <c:pt idx="7979">
                  <c:v>1000</c:v>
                </c:pt>
                <c:pt idx="7980">
                  <c:v>1000</c:v>
                </c:pt>
                <c:pt idx="7981">
                  <c:v>1000</c:v>
                </c:pt>
                <c:pt idx="7982">
                  <c:v>1000</c:v>
                </c:pt>
                <c:pt idx="7983">
                  <c:v>1000</c:v>
                </c:pt>
                <c:pt idx="7984">
                  <c:v>1000</c:v>
                </c:pt>
                <c:pt idx="7985">
                  <c:v>1000</c:v>
                </c:pt>
                <c:pt idx="7986">
                  <c:v>1000</c:v>
                </c:pt>
                <c:pt idx="7987">
                  <c:v>1000</c:v>
                </c:pt>
                <c:pt idx="7988">
                  <c:v>1000</c:v>
                </c:pt>
                <c:pt idx="7989">
                  <c:v>1000</c:v>
                </c:pt>
                <c:pt idx="7990">
                  <c:v>1000</c:v>
                </c:pt>
                <c:pt idx="7991">
                  <c:v>1000</c:v>
                </c:pt>
                <c:pt idx="7992">
                  <c:v>1000</c:v>
                </c:pt>
                <c:pt idx="7993">
                  <c:v>1000</c:v>
                </c:pt>
                <c:pt idx="7994">
                  <c:v>1000</c:v>
                </c:pt>
                <c:pt idx="7995">
                  <c:v>1000</c:v>
                </c:pt>
                <c:pt idx="7996">
                  <c:v>1000</c:v>
                </c:pt>
                <c:pt idx="7997">
                  <c:v>1000</c:v>
                </c:pt>
                <c:pt idx="7998">
                  <c:v>1000</c:v>
                </c:pt>
                <c:pt idx="7999">
                  <c:v>1000</c:v>
                </c:pt>
                <c:pt idx="8000">
                  <c:v>1000</c:v>
                </c:pt>
                <c:pt idx="8001">
                  <c:v>1000</c:v>
                </c:pt>
                <c:pt idx="8002">
                  <c:v>1000</c:v>
                </c:pt>
                <c:pt idx="8003">
                  <c:v>1000</c:v>
                </c:pt>
                <c:pt idx="8004">
                  <c:v>1000</c:v>
                </c:pt>
                <c:pt idx="8005">
                  <c:v>1000</c:v>
                </c:pt>
                <c:pt idx="8006">
                  <c:v>1000</c:v>
                </c:pt>
                <c:pt idx="8007">
                  <c:v>1000</c:v>
                </c:pt>
                <c:pt idx="8008">
                  <c:v>1000</c:v>
                </c:pt>
                <c:pt idx="8009">
                  <c:v>1000</c:v>
                </c:pt>
                <c:pt idx="8010">
                  <c:v>1000</c:v>
                </c:pt>
                <c:pt idx="8011">
                  <c:v>1000</c:v>
                </c:pt>
                <c:pt idx="8012">
                  <c:v>1000</c:v>
                </c:pt>
                <c:pt idx="8013">
                  <c:v>1000</c:v>
                </c:pt>
                <c:pt idx="8014">
                  <c:v>1000</c:v>
                </c:pt>
                <c:pt idx="8015">
                  <c:v>1000</c:v>
                </c:pt>
                <c:pt idx="8016">
                  <c:v>1000</c:v>
                </c:pt>
                <c:pt idx="8017">
                  <c:v>1000</c:v>
                </c:pt>
                <c:pt idx="8018">
                  <c:v>1000</c:v>
                </c:pt>
                <c:pt idx="8019">
                  <c:v>1000</c:v>
                </c:pt>
                <c:pt idx="8020">
                  <c:v>1000</c:v>
                </c:pt>
                <c:pt idx="8021">
                  <c:v>1000</c:v>
                </c:pt>
                <c:pt idx="8022">
                  <c:v>1000</c:v>
                </c:pt>
                <c:pt idx="8023">
                  <c:v>1000</c:v>
                </c:pt>
                <c:pt idx="8024">
                  <c:v>1000</c:v>
                </c:pt>
                <c:pt idx="8025">
                  <c:v>1000</c:v>
                </c:pt>
                <c:pt idx="8026">
                  <c:v>1000</c:v>
                </c:pt>
                <c:pt idx="8027">
                  <c:v>1000</c:v>
                </c:pt>
                <c:pt idx="8028">
                  <c:v>1000</c:v>
                </c:pt>
                <c:pt idx="8029">
                  <c:v>1000</c:v>
                </c:pt>
                <c:pt idx="8030">
                  <c:v>1000</c:v>
                </c:pt>
                <c:pt idx="8031">
                  <c:v>1000</c:v>
                </c:pt>
                <c:pt idx="8032">
                  <c:v>1000</c:v>
                </c:pt>
                <c:pt idx="8033">
                  <c:v>1000</c:v>
                </c:pt>
                <c:pt idx="8034">
                  <c:v>1000</c:v>
                </c:pt>
                <c:pt idx="8035">
                  <c:v>1000</c:v>
                </c:pt>
                <c:pt idx="8036">
                  <c:v>1000</c:v>
                </c:pt>
                <c:pt idx="8037">
                  <c:v>1000</c:v>
                </c:pt>
                <c:pt idx="8038">
                  <c:v>1000</c:v>
                </c:pt>
                <c:pt idx="8039">
                  <c:v>1000</c:v>
                </c:pt>
                <c:pt idx="8040">
                  <c:v>1000</c:v>
                </c:pt>
                <c:pt idx="8041">
                  <c:v>1000</c:v>
                </c:pt>
                <c:pt idx="8042">
                  <c:v>1000</c:v>
                </c:pt>
                <c:pt idx="8043">
                  <c:v>1000</c:v>
                </c:pt>
                <c:pt idx="8044">
                  <c:v>1000</c:v>
                </c:pt>
                <c:pt idx="8045">
                  <c:v>1000</c:v>
                </c:pt>
                <c:pt idx="8046">
                  <c:v>1000</c:v>
                </c:pt>
                <c:pt idx="8047">
                  <c:v>1000</c:v>
                </c:pt>
                <c:pt idx="8048">
                  <c:v>1000</c:v>
                </c:pt>
                <c:pt idx="8049">
                  <c:v>1000</c:v>
                </c:pt>
                <c:pt idx="8050">
                  <c:v>1000</c:v>
                </c:pt>
                <c:pt idx="8051">
                  <c:v>1000</c:v>
                </c:pt>
                <c:pt idx="8052">
                  <c:v>1000</c:v>
                </c:pt>
                <c:pt idx="8053">
                  <c:v>1000</c:v>
                </c:pt>
                <c:pt idx="8054">
                  <c:v>1000</c:v>
                </c:pt>
                <c:pt idx="8055">
                  <c:v>1000</c:v>
                </c:pt>
                <c:pt idx="8056">
                  <c:v>1000</c:v>
                </c:pt>
                <c:pt idx="8057">
                  <c:v>1000</c:v>
                </c:pt>
                <c:pt idx="8058">
                  <c:v>1000</c:v>
                </c:pt>
                <c:pt idx="8059">
                  <c:v>1000</c:v>
                </c:pt>
                <c:pt idx="8060">
                  <c:v>1000</c:v>
                </c:pt>
                <c:pt idx="8061">
                  <c:v>1000</c:v>
                </c:pt>
                <c:pt idx="8062">
                  <c:v>1000</c:v>
                </c:pt>
                <c:pt idx="8063">
                  <c:v>1000</c:v>
                </c:pt>
                <c:pt idx="8064">
                  <c:v>1000</c:v>
                </c:pt>
                <c:pt idx="8065">
                  <c:v>1000</c:v>
                </c:pt>
                <c:pt idx="8066">
                  <c:v>1000</c:v>
                </c:pt>
                <c:pt idx="8067">
                  <c:v>1000</c:v>
                </c:pt>
                <c:pt idx="8068">
                  <c:v>1000</c:v>
                </c:pt>
                <c:pt idx="8069">
                  <c:v>1000</c:v>
                </c:pt>
                <c:pt idx="8070">
                  <c:v>1000</c:v>
                </c:pt>
                <c:pt idx="8071">
                  <c:v>1000</c:v>
                </c:pt>
                <c:pt idx="8072">
                  <c:v>1000</c:v>
                </c:pt>
                <c:pt idx="8073">
                  <c:v>1000</c:v>
                </c:pt>
                <c:pt idx="8074">
                  <c:v>1000</c:v>
                </c:pt>
                <c:pt idx="8075">
                  <c:v>1000</c:v>
                </c:pt>
                <c:pt idx="8076">
                  <c:v>1000</c:v>
                </c:pt>
                <c:pt idx="8077">
                  <c:v>1000</c:v>
                </c:pt>
                <c:pt idx="8078">
                  <c:v>1000</c:v>
                </c:pt>
                <c:pt idx="8079">
                  <c:v>1000</c:v>
                </c:pt>
                <c:pt idx="8080">
                  <c:v>1000</c:v>
                </c:pt>
                <c:pt idx="8081">
                  <c:v>1000</c:v>
                </c:pt>
                <c:pt idx="8082">
                  <c:v>1000</c:v>
                </c:pt>
                <c:pt idx="8083">
                  <c:v>1000</c:v>
                </c:pt>
                <c:pt idx="8084">
                  <c:v>1000</c:v>
                </c:pt>
                <c:pt idx="8085">
                  <c:v>1000</c:v>
                </c:pt>
                <c:pt idx="8086">
                  <c:v>1000</c:v>
                </c:pt>
                <c:pt idx="8087">
                  <c:v>1000</c:v>
                </c:pt>
                <c:pt idx="8088">
                  <c:v>1000</c:v>
                </c:pt>
                <c:pt idx="8089">
                  <c:v>1000</c:v>
                </c:pt>
                <c:pt idx="8090">
                  <c:v>1000</c:v>
                </c:pt>
                <c:pt idx="8091">
                  <c:v>1000</c:v>
                </c:pt>
                <c:pt idx="8092">
                  <c:v>1000</c:v>
                </c:pt>
                <c:pt idx="8093">
                  <c:v>1000</c:v>
                </c:pt>
                <c:pt idx="8094">
                  <c:v>1000</c:v>
                </c:pt>
                <c:pt idx="8095">
                  <c:v>1000</c:v>
                </c:pt>
                <c:pt idx="8096">
                  <c:v>1000</c:v>
                </c:pt>
                <c:pt idx="8097">
                  <c:v>1000</c:v>
                </c:pt>
                <c:pt idx="8098">
                  <c:v>1000</c:v>
                </c:pt>
                <c:pt idx="8099">
                  <c:v>1000</c:v>
                </c:pt>
                <c:pt idx="8100">
                  <c:v>1000</c:v>
                </c:pt>
                <c:pt idx="8101">
                  <c:v>1000</c:v>
                </c:pt>
                <c:pt idx="8102">
                  <c:v>1000</c:v>
                </c:pt>
                <c:pt idx="8103">
                  <c:v>1000</c:v>
                </c:pt>
                <c:pt idx="8104">
                  <c:v>1000</c:v>
                </c:pt>
                <c:pt idx="8105">
                  <c:v>1000</c:v>
                </c:pt>
                <c:pt idx="8106">
                  <c:v>1000</c:v>
                </c:pt>
                <c:pt idx="8107">
                  <c:v>1000</c:v>
                </c:pt>
                <c:pt idx="8108">
                  <c:v>1000</c:v>
                </c:pt>
                <c:pt idx="8109">
                  <c:v>1000</c:v>
                </c:pt>
                <c:pt idx="8110">
                  <c:v>1000</c:v>
                </c:pt>
                <c:pt idx="8111">
                  <c:v>1000</c:v>
                </c:pt>
                <c:pt idx="8112">
                  <c:v>1000</c:v>
                </c:pt>
                <c:pt idx="8113">
                  <c:v>1000</c:v>
                </c:pt>
                <c:pt idx="8114">
                  <c:v>1000</c:v>
                </c:pt>
                <c:pt idx="8115">
                  <c:v>1000</c:v>
                </c:pt>
                <c:pt idx="8116">
                  <c:v>1000</c:v>
                </c:pt>
                <c:pt idx="8117">
                  <c:v>1000</c:v>
                </c:pt>
                <c:pt idx="8118">
                  <c:v>1000</c:v>
                </c:pt>
                <c:pt idx="8119">
                  <c:v>1000</c:v>
                </c:pt>
                <c:pt idx="8120">
                  <c:v>1000</c:v>
                </c:pt>
                <c:pt idx="8121">
                  <c:v>1000</c:v>
                </c:pt>
                <c:pt idx="8122">
                  <c:v>1000</c:v>
                </c:pt>
                <c:pt idx="8123">
                  <c:v>1000</c:v>
                </c:pt>
                <c:pt idx="8124">
                  <c:v>1000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B3C-4E89-A434-AF9355605C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25423872"/>
        <c:axId val="425421520"/>
      </c:lineChart>
      <c:catAx>
        <c:axId val="4254238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(minutes)</a:t>
                </a:r>
              </a:p>
            </c:rich>
          </c:tx>
          <c:overlay val="0"/>
        </c:title>
        <c:numFmt formatCode="0.000" sourceLinked="1"/>
        <c:majorTickMark val="out"/>
        <c:minorTickMark val="none"/>
        <c:tickLblPos val="low"/>
        <c:txPr>
          <a:bodyPr/>
          <a:lstStyle/>
          <a:p>
            <a:pPr>
              <a:defRPr sz="1200"/>
            </a:pPr>
            <a:endParaRPr lang="en-US"/>
          </a:p>
        </c:txPr>
        <c:crossAx val="425421520"/>
        <c:crosses val="autoZero"/>
        <c:auto val="0"/>
        <c:lblAlgn val="ctr"/>
        <c:lblOffset val="100"/>
        <c:noMultiLvlLbl val="0"/>
      </c:catAx>
      <c:valAx>
        <c:axId val="425421520"/>
        <c:scaling>
          <c:orientation val="minMax"/>
        </c:scaling>
        <c:delete val="0"/>
        <c:axPos val="l"/>
        <c:majorGridlines>
          <c:spPr>
            <a:ln>
              <a:solidFill>
                <a:schemeClr val="tx1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200"/>
                </a:pPr>
                <a:r>
                  <a:rPr lang="en-US" sz="1200"/>
                  <a:t>CO (ppm)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425423872"/>
        <c:crosses val="autoZero"/>
        <c:crossBetween val="midCat"/>
      </c:valAx>
      <c:spPr>
        <a:ln>
          <a:solidFill>
            <a:schemeClr val="tx1"/>
          </a:solidFill>
        </a:ln>
      </c:spPr>
    </c:plotArea>
    <c:legend>
      <c:legendPos val="r"/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2400"/>
            </a:pPr>
            <a:r>
              <a:rPr lang="en-US" sz="2400"/>
              <a:t>CO</a:t>
            </a:r>
            <a:r>
              <a:rPr lang="en-US" sz="2400" baseline="0"/>
              <a:t> (ppm) Top</a:t>
            </a:r>
            <a:endParaRPr lang="en-US" sz="2400"/>
          </a:p>
        </c:rich>
      </c:tx>
      <c:overlay val="0"/>
    </c:title>
    <c:autoTitleDeleted val="0"/>
    <c:plotArea>
      <c:layout>
        <c:manualLayout>
          <c:layoutTarget val="inner"/>
          <c:xMode val="edge"/>
          <c:yMode val="edge"/>
          <c:x val="6.4647662549133608E-2"/>
          <c:y val="0.10044108487050525"/>
          <c:w val="0.76694261009749132"/>
          <c:h val="0.78898342959186341"/>
        </c:manualLayout>
      </c:layout>
      <c:lineChart>
        <c:grouping val="standard"/>
        <c:varyColors val="0"/>
        <c:ser>
          <c:idx val="0"/>
          <c:order val="0"/>
          <c:tx>
            <c:strRef>
              <c:f>Data!$D$1</c:f>
              <c:strCache>
                <c:ptCount val="1"/>
                <c:pt idx="0">
                  <c:v>CO(ppm)</c:v>
                </c:pt>
              </c:strCache>
            </c:strRef>
          </c:tx>
          <c:marker>
            <c:symbol val="none"/>
          </c:marker>
          <c:dPt>
            <c:idx val="491"/>
            <c:bubble3D val="0"/>
            <c:spPr>
              <a:ln w="31750"/>
            </c:spPr>
            <c:extLst>
              <c:ext xmlns:c16="http://schemas.microsoft.com/office/drawing/2014/chart" uri="{C3380CC4-5D6E-409C-BE32-E72D297353CC}">
                <c16:uniqueId val="{00000001-6305-4AD9-A548-5FF85C706160}"/>
              </c:ext>
            </c:extLst>
          </c:dPt>
          <c:cat>
            <c:numRef>
              <c:f>Data!$B:$B</c:f>
              <c:numCache>
                <c:formatCode>0.000</c:formatCode>
                <c:ptCount val="1048576"/>
                <c:pt idx="1">
                  <c:v>1.6666666666666666E-2</c:v>
                </c:pt>
                <c:pt idx="2">
                  <c:v>3.3333333333333333E-2</c:v>
                </c:pt>
                <c:pt idx="3">
                  <c:v>0.05</c:v>
                </c:pt>
                <c:pt idx="4">
                  <c:v>6.6666666666666666E-2</c:v>
                </c:pt>
                <c:pt idx="5">
                  <c:v>8.3333333333333329E-2</c:v>
                </c:pt>
                <c:pt idx="6">
                  <c:v>0.1</c:v>
                </c:pt>
                <c:pt idx="7">
                  <c:v>0.11666666666666667</c:v>
                </c:pt>
                <c:pt idx="8">
                  <c:v>0.13333333333333333</c:v>
                </c:pt>
                <c:pt idx="9">
                  <c:v>0.15</c:v>
                </c:pt>
                <c:pt idx="10">
                  <c:v>0.16666666666666666</c:v>
                </c:pt>
                <c:pt idx="11">
                  <c:v>0.18333333333333332</c:v>
                </c:pt>
                <c:pt idx="12">
                  <c:v>0.2</c:v>
                </c:pt>
                <c:pt idx="13">
                  <c:v>0.21666666666666667</c:v>
                </c:pt>
                <c:pt idx="14">
                  <c:v>0.23333333333333334</c:v>
                </c:pt>
                <c:pt idx="15">
                  <c:v>0.25</c:v>
                </c:pt>
                <c:pt idx="16">
                  <c:v>0.26666666666666666</c:v>
                </c:pt>
                <c:pt idx="17">
                  <c:v>0.28333333333333333</c:v>
                </c:pt>
                <c:pt idx="18">
                  <c:v>0.3</c:v>
                </c:pt>
                <c:pt idx="19">
                  <c:v>0.31666666666666665</c:v>
                </c:pt>
                <c:pt idx="20">
                  <c:v>0.33333333333333331</c:v>
                </c:pt>
                <c:pt idx="21">
                  <c:v>0.35</c:v>
                </c:pt>
                <c:pt idx="22">
                  <c:v>0.36666666666666664</c:v>
                </c:pt>
                <c:pt idx="23">
                  <c:v>0.38333333333333336</c:v>
                </c:pt>
                <c:pt idx="24">
                  <c:v>0.4</c:v>
                </c:pt>
                <c:pt idx="25">
                  <c:v>0.41666666666666669</c:v>
                </c:pt>
                <c:pt idx="26">
                  <c:v>0.43333333333333335</c:v>
                </c:pt>
                <c:pt idx="27">
                  <c:v>0.45</c:v>
                </c:pt>
                <c:pt idx="28">
                  <c:v>0.46666666666666667</c:v>
                </c:pt>
                <c:pt idx="29">
                  <c:v>0.48333333333333334</c:v>
                </c:pt>
                <c:pt idx="30">
                  <c:v>0.5</c:v>
                </c:pt>
                <c:pt idx="31">
                  <c:v>0.51666666666666672</c:v>
                </c:pt>
                <c:pt idx="32">
                  <c:v>0.53333333333333333</c:v>
                </c:pt>
                <c:pt idx="33">
                  <c:v>0.55000000000000004</c:v>
                </c:pt>
                <c:pt idx="34">
                  <c:v>0.56666666666666665</c:v>
                </c:pt>
                <c:pt idx="35">
                  <c:v>0.58333333333333337</c:v>
                </c:pt>
                <c:pt idx="36">
                  <c:v>0.6</c:v>
                </c:pt>
                <c:pt idx="37">
                  <c:v>0.6166666666666667</c:v>
                </c:pt>
                <c:pt idx="38">
                  <c:v>0.6333333333333333</c:v>
                </c:pt>
                <c:pt idx="39">
                  <c:v>0.65</c:v>
                </c:pt>
                <c:pt idx="40">
                  <c:v>0.66666666666666663</c:v>
                </c:pt>
                <c:pt idx="41">
                  <c:v>0.68333333333333335</c:v>
                </c:pt>
                <c:pt idx="42">
                  <c:v>0.7</c:v>
                </c:pt>
                <c:pt idx="43">
                  <c:v>0.71666666666666667</c:v>
                </c:pt>
                <c:pt idx="44">
                  <c:v>0.73333333333333328</c:v>
                </c:pt>
                <c:pt idx="45">
                  <c:v>0.75</c:v>
                </c:pt>
                <c:pt idx="46">
                  <c:v>0.76666666666666672</c:v>
                </c:pt>
                <c:pt idx="47">
                  <c:v>0.78333333333333333</c:v>
                </c:pt>
                <c:pt idx="48">
                  <c:v>0.8</c:v>
                </c:pt>
                <c:pt idx="49">
                  <c:v>0.81666666666666665</c:v>
                </c:pt>
                <c:pt idx="50">
                  <c:v>0.83333333333333337</c:v>
                </c:pt>
                <c:pt idx="51">
                  <c:v>0.85</c:v>
                </c:pt>
                <c:pt idx="52">
                  <c:v>0.8666666666666667</c:v>
                </c:pt>
                <c:pt idx="53">
                  <c:v>0.8833333333333333</c:v>
                </c:pt>
                <c:pt idx="54">
                  <c:v>0.9</c:v>
                </c:pt>
                <c:pt idx="55">
                  <c:v>0.91666666666666663</c:v>
                </c:pt>
                <c:pt idx="56">
                  <c:v>0.93333333333333335</c:v>
                </c:pt>
                <c:pt idx="57">
                  <c:v>0.95</c:v>
                </c:pt>
                <c:pt idx="58">
                  <c:v>0.96666666666666667</c:v>
                </c:pt>
                <c:pt idx="59">
                  <c:v>0.98333333333333328</c:v>
                </c:pt>
                <c:pt idx="60">
                  <c:v>1</c:v>
                </c:pt>
                <c:pt idx="61">
                  <c:v>1.0166666666666666</c:v>
                </c:pt>
                <c:pt idx="62">
                  <c:v>1.0333333333333334</c:v>
                </c:pt>
                <c:pt idx="63">
                  <c:v>1.05</c:v>
                </c:pt>
                <c:pt idx="64">
                  <c:v>1.0666666666666667</c:v>
                </c:pt>
                <c:pt idx="65">
                  <c:v>1.0833333333333333</c:v>
                </c:pt>
                <c:pt idx="66">
                  <c:v>1.1000000000000001</c:v>
                </c:pt>
                <c:pt idx="67">
                  <c:v>1.1166666666666667</c:v>
                </c:pt>
                <c:pt idx="68">
                  <c:v>1.1333333333333333</c:v>
                </c:pt>
                <c:pt idx="69">
                  <c:v>1.1499999999999999</c:v>
                </c:pt>
                <c:pt idx="70">
                  <c:v>1.1666666666666667</c:v>
                </c:pt>
                <c:pt idx="71">
                  <c:v>1.1833333333333333</c:v>
                </c:pt>
                <c:pt idx="72">
                  <c:v>1.2</c:v>
                </c:pt>
                <c:pt idx="73">
                  <c:v>1.2166666666666666</c:v>
                </c:pt>
                <c:pt idx="74">
                  <c:v>1.2333333333333334</c:v>
                </c:pt>
                <c:pt idx="75">
                  <c:v>1.25</c:v>
                </c:pt>
                <c:pt idx="76">
                  <c:v>1.2666666666666666</c:v>
                </c:pt>
                <c:pt idx="77">
                  <c:v>1.2833333333333334</c:v>
                </c:pt>
                <c:pt idx="78">
                  <c:v>1.3</c:v>
                </c:pt>
                <c:pt idx="79">
                  <c:v>1.3166666666666667</c:v>
                </c:pt>
                <c:pt idx="80">
                  <c:v>1.3333333333333333</c:v>
                </c:pt>
                <c:pt idx="81">
                  <c:v>1.35</c:v>
                </c:pt>
                <c:pt idx="82">
                  <c:v>1.3666666666666667</c:v>
                </c:pt>
                <c:pt idx="83">
                  <c:v>1.3833333333333333</c:v>
                </c:pt>
                <c:pt idx="84">
                  <c:v>1.4</c:v>
                </c:pt>
                <c:pt idx="85">
                  <c:v>1.4166666666666667</c:v>
                </c:pt>
                <c:pt idx="86">
                  <c:v>1.4333333333333333</c:v>
                </c:pt>
                <c:pt idx="87">
                  <c:v>1.45</c:v>
                </c:pt>
                <c:pt idx="88">
                  <c:v>1.4666666666666666</c:v>
                </c:pt>
                <c:pt idx="89">
                  <c:v>1.4833333333333334</c:v>
                </c:pt>
                <c:pt idx="90">
                  <c:v>1.5</c:v>
                </c:pt>
                <c:pt idx="91">
                  <c:v>1.5166666666666666</c:v>
                </c:pt>
                <c:pt idx="92">
                  <c:v>1.5333333333333334</c:v>
                </c:pt>
                <c:pt idx="93">
                  <c:v>1.55</c:v>
                </c:pt>
                <c:pt idx="94">
                  <c:v>1.5666666666666667</c:v>
                </c:pt>
                <c:pt idx="95">
                  <c:v>1.5833333333333333</c:v>
                </c:pt>
                <c:pt idx="96">
                  <c:v>1.6</c:v>
                </c:pt>
                <c:pt idx="97">
                  <c:v>1.6166666666666667</c:v>
                </c:pt>
                <c:pt idx="98">
                  <c:v>1.6333333333333333</c:v>
                </c:pt>
                <c:pt idx="99">
                  <c:v>1.65</c:v>
                </c:pt>
                <c:pt idx="100">
                  <c:v>1.6666666666666667</c:v>
                </c:pt>
                <c:pt idx="101">
                  <c:v>1.6833333333333333</c:v>
                </c:pt>
                <c:pt idx="102">
                  <c:v>1.7</c:v>
                </c:pt>
                <c:pt idx="103">
                  <c:v>1.7166666666666666</c:v>
                </c:pt>
                <c:pt idx="104">
                  <c:v>1.7333333333333334</c:v>
                </c:pt>
                <c:pt idx="105">
                  <c:v>1.75</c:v>
                </c:pt>
                <c:pt idx="106">
                  <c:v>1.7666666666666666</c:v>
                </c:pt>
                <c:pt idx="107">
                  <c:v>1.7833333333333334</c:v>
                </c:pt>
                <c:pt idx="108">
                  <c:v>1.8</c:v>
                </c:pt>
                <c:pt idx="109">
                  <c:v>1.8166666666666667</c:v>
                </c:pt>
                <c:pt idx="110">
                  <c:v>1.8333333333333333</c:v>
                </c:pt>
                <c:pt idx="111">
                  <c:v>1.85</c:v>
                </c:pt>
                <c:pt idx="112">
                  <c:v>1.8666666666666667</c:v>
                </c:pt>
                <c:pt idx="113">
                  <c:v>1.8833333333333333</c:v>
                </c:pt>
                <c:pt idx="114">
                  <c:v>1.9</c:v>
                </c:pt>
                <c:pt idx="115">
                  <c:v>1.9166666666666667</c:v>
                </c:pt>
                <c:pt idx="116">
                  <c:v>1.9333333333333333</c:v>
                </c:pt>
                <c:pt idx="117">
                  <c:v>1.95</c:v>
                </c:pt>
                <c:pt idx="118">
                  <c:v>1.9666666666666666</c:v>
                </c:pt>
                <c:pt idx="119">
                  <c:v>1.9833333333333334</c:v>
                </c:pt>
                <c:pt idx="120">
                  <c:v>2</c:v>
                </c:pt>
                <c:pt idx="121">
                  <c:v>2.0166666666666666</c:v>
                </c:pt>
                <c:pt idx="122">
                  <c:v>2.0333333333333332</c:v>
                </c:pt>
                <c:pt idx="123">
                  <c:v>2.0499999999999998</c:v>
                </c:pt>
                <c:pt idx="124">
                  <c:v>2.0666666666666669</c:v>
                </c:pt>
                <c:pt idx="125">
                  <c:v>2.0833333333333335</c:v>
                </c:pt>
                <c:pt idx="126">
                  <c:v>2.1</c:v>
                </c:pt>
                <c:pt idx="127">
                  <c:v>2.1166666666666667</c:v>
                </c:pt>
                <c:pt idx="128">
                  <c:v>2.1333333333333333</c:v>
                </c:pt>
                <c:pt idx="129">
                  <c:v>2.15</c:v>
                </c:pt>
                <c:pt idx="130">
                  <c:v>2.1666666666666665</c:v>
                </c:pt>
                <c:pt idx="131">
                  <c:v>2.1833333333333331</c:v>
                </c:pt>
                <c:pt idx="132">
                  <c:v>2.2000000000000002</c:v>
                </c:pt>
                <c:pt idx="133">
                  <c:v>2.2166666666666668</c:v>
                </c:pt>
                <c:pt idx="134">
                  <c:v>2.2333333333333334</c:v>
                </c:pt>
                <c:pt idx="135">
                  <c:v>2.25</c:v>
                </c:pt>
                <c:pt idx="136">
                  <c:v>2.2666666666666666</c:v>
                </c:pt>
                <c:pt idx="137">
                  <c:v>2.2833333333333332</c:v>
                </c:pt>
                <c:pt idx="138">
                  <c:v>2.2999999999999998</c:v>
                </c:pt>
                <c:pt idx="139">
                  <c:v>2.3166666666666669</c:v>
                </c:pt>
                <c:pt idx="140">
                  <c:v>2.3333333333333335</c:v>
                </c:pt>
                <c:pt idx="141">
                  <c:v>2.35</c:v>
                </c:pt>
                <c:pt idx="142">
                  <c:v>2.3666666666666667</c:v>
                </c:pt>
                <c:pt idx="143">
                  <c:v>2.3833333333333333</c:v>
                </c:pt>
                <c:pt idx="144">
                  <c:v>2.4</c:v>
                </c:pt>
                <c:pt idx="145">
                  <c:v>2.4166666666666665</c:v>
                </c:pt>
                <c:pt idx="146">
                  <c:v>2.4333333333333331</c:v>
                </c:pt>
                <c:pt idx="147">
                  <c:v>2.4500000000000002</c:v>
                </c:pt>
                <c:pt idx="148">
                  <c:v>2.4666666666666668</c:v>
                </c:pt>
                <c:pt idx="149">
                  <c:v>2.4833333333333334</c:v>
                </c:pt>
                <c:pt idx="150">
                  <c:v>2.5</c:v>
                </c:pt>
                <c:pt idx="151">
                  <c:v>2.5166666666666666</c:v>
                </c:pt>
                <c:pt idx="152">
                  <c:v>2.5333333333333332</c:v>
                </c:pt>
                <c:pt idx="153">
                  <c:v>2.5499999999999998</c:v>
                </c:pt>
                <c:pt idx="154">
                  <c:v>2.5666666666666669</c:v>
                </c:pt>
                <c:pt idx="155">
                  <c:v>2.5833333333333335</c:v>
                </c:pt>
                <c:pt idx="156">
                  <c:v>2.6</c:v>
                </c:pt>
                <c:pt idx="157">
                  <c:v>2.6166666666666667</c:v>
                </c:pt>
                <c:pt idx="158">
                  <c:v>2.6333333333333333</c:v>
                </c:pt>
                <c:pt idx="159">
                  <c:v>2.65</c:v>
                </c:pt>
                <c:pt idx="160">
                  <c:v>2.6666666666666665</c:v>
                </c:pt>
                <c:pt idx="161">
                  <c:v>2.6833333333333331</c:v>
                </c:pt>
                <c:pt idx="162">
                  <c:v>2.7</c:v>
                </c:pt>
                <c:pt idx="163">
                  <c:v>2.7166666666666668</c:v>
                </c:pt>
                <c:pt idx="164">
                  <c:v>2.7333333333333334</c:v>
                </c:pt>
                <c:pt idx="165">
                  <c:v>2.75</c:v>
                </c:pt>
                <c:pt idx="166">
                  <c:v>2.7666666666666666</c:v>
                </c:pt>
                <c:pt idx="167">
                  <c:v>2.7833333333333332</c:v>
                </c:pt>
                <c:pt idx="168">
                  <c:v>2.8</c:v>
                </c:pt>
                <c:pt idx="169">
                  <c:v>2.8166666666666669</c:v>
                </c:pt>
                <c:pt idx="170">
                  <c:v>2.8333333333333335</c:v>
                </c:pt>
                <c:pt idx="171">
                  <c:v>2.85</c:v>
                </c:pt>
                <c:pt idx="172">
                  <c:v>2.8666666666666667</c:v>
                </c:pt>
                <c:pt idx="173">
                  <c:v>2.8833333333333333</c:v>
                </c:pt>
                <c:pt idx="174">
                  <c:v>2.9</c:v>
                </c:pt>
                <c:pt idx="175">
                  <c:v>2.9166666666666665</c:v>
                </c:pt>
                <c:pt idx="176">
                  <c:v>2.9333333333333331</c:v>
                </c:pt>
                <c:pt idx="177">
                  <c:v>2.95</c:v>
                </c:pt>
                <c:pt idx="178">
                  <c:v>2.9666666666666668</c:v>
                </c:pt>
                <c:pt idx="179">
                  <c:v>2.9833333333333334</c:v>
                </c:pt>
                <c:pt idx="180">
                  <c:v>3</c:v>
                </c:pt>
                <c:pt idx="181">
                  <c:v>3.0166666666666666</c:v>
                </c:pt>
                <c:pt idx="182">
                  <c:v>3.0333333333333332</c:v>
                </c:pt>
                <c:pt idx="183">
                  <c:v>3.05</c:v>
                </c:pt>
                <c:pt idx="184">
                  <c:v>3.0666666666666669</c:v>
                </c:pt>
                <c:pt idx="185">
                  <c:v>3.0833333333333335</c:v>
                </c:pt>
                <c:pt idx="186">
                  <c:v>3.1</c:v>
                </c:pt>
                <c:pt idx="187">
                  <c:v>3.1166666666666667</c:v>
                </c:pt>
                <c:pt idx="188">
                  <c:v>3.1333333333333333</c:v>
                </c:pt>
                <c:pt idx="189">
                  <c:v>3.15</c:v>
                </c:pt>
                <c:pt idx="190">
                  <c:v>3.1666666666666665</c:v>
                </c:pt>
                <c:pt idx="191">
                  <c:v>3.1833333333333331</c:v>
                </c:pt>
                <c:pt idx="192">
                  <c:v>3.2</c:v>
                </c:pt>
                <c:pt idx="193">
                  <c:v>3.2166666666666668</c:v>
                </c:pt>
                <c:pt idx="194">
                  <c:v>3.2333333333333334</c:v>
                </c:pt>
                <c:pt idx="195">
                  <c:v>3.25</c:v>
                </c:pt>
                <c:pt idx="196">
                  <c:v>3.2666666666666666</c:v>
                </c:pt>
                <c:pt idx="197">
                  <c:v>3.2833333333333332</c:v>
                </c:pt>
                <c:pt idx="198">
                  <c:v>3.3</c:v>
                </c:pt>
                <c:pt idx="199">
                  <c:v>3.3166666666666669</c:v>
                </c:pt>
                <c:pt idx="200">
                  <c:v>3.3333333333333335</c:v>
                </c:pt>
                <c:pt idx="201">
                  <c:v>3.35</c:v>
                </c:pt>
                <c:pt idx="202">
                  <c:v>3.3666666666666667</c:v>
                </c:pt>
                <c:pt idx="203">
                  <c:v>3.3833333333333333</c:v>
                </c:pt>
                <c:pt idx="204">
                  <c:v>3.4</c:v>
                </c:pt>
                <c:pt idx="205">
                  <c:v>3.4166666666666665</c:v>
                </c:pt>
                <c:pt idx="206">
                  <c:v>3.4333333333333331</c:v>
                </c:pt>
                <c:pt idx="207">
                  <c:v>3.45</c:v>
                </c:pt>
                <c:pt idx="208">
                  <c:v>3.4666666666666668</c:v>
                </c:pt>
                <c:pt idx="209">
                  <c:v>3.4833333333333334</c:v>
                </c:pt>
                <c:pt idx="210">
                  <c:v>3.5</c:v>
                </c:pt>
                <c:pt idx="211">
                  <c:v>3.5166666666666666</c:v>
                </c:pt>
                <c:pt idx="212">
                  <c:v>3.5333333333333332</c:v>
                </c:pt>
                <c:pt idx="213">
                  <c:v>3.55</c:v>
                </c:pt>
                <c:pt idx="214">
                  <c:v>3.5666666666666669</c:v>
                </c:pt>
                <c:pt idx="215">
                  <c:v>3.5833333333333335</c:v>
                </c:pt>
                <c:pt idx="216">
                  <c:v>3.6</c:v>
                </c:pt>
                <c:pt idx="217">
                  <c:v>3.6166666666666667</c:v>
                </c:pt>
                <c:pt idx="218">
                  <c:v>3.6333333333333333</c:v>
                </c:pt>
                <c:pt idx="219">
                  <c:v>3.65</c:v>
                </c:pt>
                <c:pt idx="220">
                  <c:v>3.6666666666666665</c:v>
                </c:pt>
                <c:pt idx="221">
                  <c:v>3.6833333333333331</c:v>
                </c:pt>
                <c:pt idx="222">
                  <c:v>3.7</c:v>
                </c:pt>
                <c:pt idx="223">
                  <c:v>3.7166666666666668</c:v>
                </c:pt>
                <c:pt idx="224">
                  <c:v>3.7333333333333334</c:v>
                </c:pt>
                <c:pt idx="225">
                  <c:v>3.75</c:v>
                </c:pt>
                <c:pt idx="226">
                  <c:v>3.7666666666666666</c:v>
                </c:pt>
                <c:pt idx="227">
                  <c:v>3.7833333333333332</c:v>
                </c:pt>
                <c:pt idx="228">
                  <c:v>3.8</c:v>
                </c:pt>
                <c:pt idx="229">
                  <c:v>3.8166666666666669</c:v>
                </c:pt>
                <c:pt idx="230">
                  <c:v>3.8333333333333335</c:v>
                </c:pt>
                <c:pt idx="231">
                  <c:v>3.85</c:v>
                </c:pt>
                <c:pt idx="232">
                  <c:v>3.8666666666666667</c:v>
                </c:pt>
                <c:pt idx="233">
                  <c:v>3.8833333333333333</c:v>
                </c:pt>
                <c:pt idx="234">
                  <c:v>3.9</c:v>
                </c:pt>
                <c:pt idx="235">
                  <c:v>3.9166666666666665</c:v>
                </c:pt>
                <c:pt idx="236">
                  <c:v>3.9333333333333331</c:v>
                </c:pt>
                <c:pt idx="237">
                  <c:v>3.95</c:v>
                </c:pt>
                <c:pt idx="238">
                  <c:v>3.9666666666666668</c:v>
                </c:pt>
                <c:pt idx="239">
                  <c:v>3.9833333333333334</c:v>
                </c:pt>
                <c:pt idx="240">
                  <c:v>4</c:v>
                </c:pt>
                <c:pt idx="241">
                  <c:v>4.0166666666666666</c:v>
                </c:pt>
                <c:pt idx="242">
                  <c:v>4.0333333333333332</c:v>
                </c:pt>
                <c:pt idx="243">
                  <c:v>4.05</c:v>
                </c:pt>
                <c:pt idx="244">
                  <c:v>4.0666666666666664</c:v>
                </c:pt>
                <c:pt idx="245">
                  <c:v>4.083333333333333</c:v>
                </c:pt>
                <c:pt idx="246">
                  <c:v>4.0999999999999996</c:v>
                </c:pt>
                <c:pt idx="247">
                  <c:v>4.1166666666666663</c:v>
                </c:pt>
                <c:pt idx="248">
                  <c:v>4.1333333333333337</c:v>
                </c:pt>
                <c:pt idx="249">
                  <c:v>4.1500000000000004</c:v>
                </c:pt>
                <c:pt idx="250">
                  <c:v>4.166666666666667</c:v>
                </c:pt>
                <c:pt idx="251">
                  <c:v>4.1833333333333336</c:v>
                </c:pt>
                <c:pt idx="252">
                  <c:v>4.2</c:v>
                </c:pt>
                <c:pt idx="253">
                  <c:v>4.2166666666666668</c:v>
                </c:pt>
                <c:pt idx="254">
                  <c:v>4.2333333333333334</c:v>
                </c:pt>
                <c:pt idx="255">
                  <c:v>4.25</c:v>
                </c:pt>
                <c:pt idx="256">
                  <c:v>4.2666666666666666</c:v>
                </c:pt>
                <c:pt idx="257">
                  <c:v>4.2833333333333332</c:v>
                </c:pt>
                <c:pt idx="258">
                  <c:v>4.3</c:v>
                </c:pt>
                <c:pt idx="259">
                  <c:v>4.3166666666666664</c:v>
                </c:pt>
                <c:pt idx="260">
                  <c:v>4.333333333333333</c:v>
                </c:pt>
                <c:pt idx="261">
                  <c:v>4.3499999999999996</c:v>
                </c:pt>
                <c:pt idx="262">
                  <c:v>4.3666666666666663</c:v>
                </c:pt>
                <c:pt idx="263">
                  <c:v>4.3833333333333337</c:v>
                </c:pt>
                <c:pt idx="264">
                  <c:v>4.4000000000000004</c:v>
                </c:pt>
                <c:pt idx="265">
                  <c:v>4.416666666666667</c:v>
                </c:pt>
                <c:pt idx="266">
                  <c:v>4.4333333333333336</c:v>
                </c:pt>
                <c:pt idx="267">
                  <c:v>4.45</c:v>
                </c:pt>
                <c:pt idx="268">
                  <c:v>4.4666666666666668</c:v>
                </c:pt>
                <c:pt idx="269">
                  <c:v>4.4833333333333334</c:v>
                </c:pt>
                <c:pt idx="270">
                  <c:v>4.5</c:v>
                </c:pt>
                <c:pt idx="271">
                  <c:v>4.5166666666666666</c:v>
                </c:pt>
                <c:pt idx="272">
                  <c:v>4.5333333333333332</c:v>
                </c:pt>
                <c:pt idx="273">
                  <c:v>4.55</c:v>
                </c:pt>
                <c:pt idx="274">
                  <c:v>4.5666666666666664</c:v>
                </c:pt>
                <c:pt idx="275">
                  <c:v>4.583333333333333</c:v>
                </c:pt>
                <c:pt idx="276">
                  <c:v>4.5999999999999996</c:v>
                </c:pt>
                <c:pt idx="277">
                  <c:v>4.6166666666666663</c:v>
                </c:pt>
                <c:pt idx="278">
                  <c:v>4.6333333333333337</c:v>
                </c:pt>
                <c:pt idx="279">
                  <c:v>4.6500000000000004</c:v>
                </c:pt>
                <c:pt idx="280">
                  <c:v>4.666666666666667</c:v>
                </c:pt>
                <c:pt idx="281">
                  <c:v>4.6833333333333336</c:v>
                </c:pt>
                <c:pt idx="282">
                  <c:v>4.7</c:v>
                </c:pt>
                <c:pt idx="283">
                  <c:v>4.7166666666666668</c:v>
                </c:pt>
                <c:pt idx="284">
                  <c:v>4.7333333333333334</c:v>
                </c:pt>
                <c:pt idx="285">
                  <c:v>4.75</c:v>
                </c:pt>
                <c:pt idx="286">
                  <c:v>4.7666666666666666</c:v>
                </c:pt>
                <c:pt idx="287">
                  <c:v>4.7833333333333332</c:v>
                </c:pt>
                <c:pt idx="288">
                  <c:v>4.8</c:v>
                </c:pt>
                <c:pt idx="289">
                  <c:v>4.8166666666666664</c:v>
                </c:pt>
                <c:pt idx="290">
                  <c:v>4.833333333333333</c:v>
                </c:pt>
                <c:pt idx="291">
                  <c:v>4.8499999999999996</c:v>
                </c:pt>
                <c:pt idx="292">
                  <c:v>4.8666666666666663</c:v>
                </c:pt>
                <c:pt idx="293">
                  <c:v>4.8833333333333337</c:v>
                </c:pt>
                <c:pt idx="294">
                  <c:v>4.9000000000000004</c:v>
                </c:pt>
                <c:pt idx="295">
                  <c:v>4.916666666666667</c:v>
                </c:pt>
                <c:pt idx="296">
                  <c:v>4.9333333333333336</c:v>
                </c:pt>
                <c:pt idx="297">
                  <c:v>4.95</c:v>
                </c:pt>
                <c:pt idx="298">
                  <c:v>4.9666666666666668</c:v>
                </c:pt>
                <c:pt idx="299">
                  <c:v>4.9833333333333334</c:v>
                </c:pt>
                <c:pt idx="300">
                  <c:v>5</c:v>
                </c:pt>
                <c:pt idx="301">
                  <c:v>5.0166666666666666</c:v>
                </c:pt>
                <c:pt idx="302">
                  <c:v>5.0333333333333332</c:v>
                </c:pt>
                <c:pt idx="303">
                  <c:v>5.05</c:v>
                </c:pt>
                <c:pt idx="304">
                  <c:v>5.0666666666666664</c:v>
                </c:pt>
                <c:pt idx="305">
                  <c:v>5.083333333333333</c:v>
                </c:pt>
                <c:pt idx="306">
                  <c:v>5.0999999999999996</c:v>
                </c:pt>
                <c:pt idx="307">
                  <c:v>5.1166666666666663</c:v>
                </c:pt>
                <c:pt idx="308">
                  <c:v>5.1333333333333337</c:v>
                </c:pt>
                <c:pt idx="309">
                  <c:v>5.15</c:v>
                </c:pt>
                <c:pt idx="310">
                  <c:v>5.166666666666667</c:v>
                </c:pt>
                <c:pt idx="311">
                  <c:v>5.1833333333333336</c:v>
                </c:pt>
                <c:pt idx="312">
                  <c:v>5.2</c:v>
                </c:pt>
                <c:pt idx="313">
                  <c:v>5.2166666666666668</c:v>
                </c:pt>
                <c:pt idx="314">
                  <c:v>5.2333333333333334</c:v>
                </c:pt>
                <c:pt idx="315">
                  <c:v>5.25</c:v>
                </c:pt>
                <c:pt idx="316">
                  <c:v>5.2666666666666666</c:v>
                </c:pt>
                <c:pt idx="317">
                  <c:v>5.2833333333333332</c:v>
                </c:pt>
                <c:pt idx="318">
                  <c:v>5.3</c:v>
                </c:pt>
                <c:pt idx="319">
                  <c:v>5.3166666666666664</c:v>
                </c:pt>
                <c:pt idx="320">
                  <c:v>5.333333333333333</c:v>
                </c:pt>
                <c:pt idx="321">
                  <c:v>5.35</c:v>
                </c:pt>
                <c:pt idx="322">
                  <c:v>5.3666666666666663</c:v>
                </c:pt>
                <c:pt idx="323">
                  <c:v>5.3833333333333337</c:v>
                </c:pt>
                <c:pt idx="324">
                  <c:v>5.4</c:v>
                </c:pt>
                <c:pt idx="325">
                  <c:v>5.416666666666667</c:v>
                </c:pt>
                <c:pt idx="326">
                  <c:v>5.4333333333333336</c:v>
                </c:pt>
                <c:pt idx="327">
                  <c:v>5.45</c:v>
                </c:pt>
                <c:pt idx="328">
                  <c:v>5.4666666666666668</c:v>
                </c:pt>
                <c:pt idx="329">
                  <c:v>5.4833333333333334</c:v>
                </c:pt>
                <c:pt idx="330">
                  <c:v>5.5</c:v>
                </c:pt>
                <c:pt idx="331">
                  <c:v>5.5166666666666666</c:v>
                </c:pt>
                <c:pt idx="332">
                  <c:v>5.5333333333333332</c:v>
                </c:pt>
                <c:pt idx="333">
                  <c:v>5.55</c:v>
                </c:pt>
                <c:pt idx="334">
                  <c:v>5.5666666666666664</c:v>
                </c:pt>
                <c:pt idx="335">
                  <c:v>5.583333333333333</c:v>
                </c:pt>
                <c:pt idx="336">
                  <c:v>5.6</c:v>
                </c:pt>
                <c:pt idx="337">
                  <c:v>5.6166666666666663</c:v>
                </c:pt>
                <c:pt idx="338">
                  <c:v>5.6333333333333337</c:v>
                </c:pt>
                <c:pt idx="339">
                  <c:v>5.65</c:v>
                </c:pt>
                <c:pt idx="340">
                  <c:v>5.666666666666667</c:v>
                </c:pt>
                <c:pt idx="341">
                  <c:v>5.6833333333333336</c:v>
                </c:pt>
                <c:pt idx="342">
                  <c:v>5.7</c:v>
                </c:pt>
                <c:pt idx="343">
                  <c:v>5.7166666666666668</c:v>
                </c:pt>
                <c:pt idx="344">
                  <c:v>5.7333333333333334</c:v>
                </c:pt>
                <c:pt idx="345">
                  <c:v>5.75</c:v>
                </c:pt>
                <c:pt idx="346">
                  <c:v>5.7666666666666666</c:v>
                </c:pt>
                <c:pt idx="347">
                  <c:v>5.7833333333333332</c:v>
                </c:pt>
                <c:pt idx="348">
                  <c:v>5.8</c:v>
                </c:pt>
                <c:pt idx="349">
                  <c:v>5.8166666666666664</c:v>
                </c:pt>
                <c:pt idx="350">
                  <c:v>5.833333333333333</c:v>
                </c:pt>
                <c:pt idx="351">
                  <c:v>5.85</c:v>
                </c:pt>
                <c:pt idx="352">
                  <c:v>5.8666666666666663</c:v>
                </c:pt>
                <c:pt idx="353">
                  <c:v>5.8833333333333337</c:v>
                </c:pt>
                <c:pt idx="354">
                  <c:v>5.9</c:v>
                </c:pt>
                <c:pt idx="355">
                  <c:v>5.916666666666667</c:v>
                </c:pt>
                <c:pt idx="356">
                  <c:v>5.9333333333333336</c:v>
                </c:pt>
                <c:pt idx="357">
                  <c:v>5.95</c:v>
                </c:pt>
                <c:pt idx="358">
                  <c:v>5.9666666666666668</c:v>
                </c:pt>
                <c:pt idx="359">
                  <c:v>5.9833333333333334</c:v>
                </c:pt>
                <c:pt idx="360">
                  <c:v>6</c:v>
                </c:pt>
                <c:pt idx="361">
                  <c:v>6.0166666666666666</c:v>
                </c:pt>
                <c:pt idx="362">
                  <c:v>6.0333333333333332</c:v>
                </c:pt>
                <c:pt idx="363">
                  <c:v>6.05</c:v>
                </c:pt>
                <c:pt idx="364">
                  <c:v>6.0666666666666664</c:v>
                </c:pt>
                <c:pt idx="365">
                  <c:v>6.083333333333333</c:v>
                </c:pt>
                <c:pt idx="366">
                  <c:v>6.1</c:v>
                </c:pt>
                <c:pt idx="367">
                  <c:v>6.1166666666666663</c:v>
                </c:pt>
                <c:pt idx="368">
                  <c:v>6.1333333333333337</c:v>
                </c:pt>
                <c:pt idx="369">
                  <c:v>6.15</c:v>
                </c:pt>
                <c:pt idx="370">
                  <c:v>6.166666666666667</c:v>
                </c:pt>
                <c:pt idx="371">
                  <c:v>6.1833333333333336</c:v>
                </c:pt>
                <c:pt idx="372">
                  <c:v>6.2</c:v>
                </c:pt>
                <c:pt idx="373">
                  <c:v>6.2166666666666668</c:v>
                </c:pt>
                <c:pt idx="374">
                  <c:v>6.2333333333333334</c:v>
                </c:pt>
                <c:pt idx="375">
                  <c:v>6.25</c:v>
                </c:pt>
                <c:pt idx="376">
                  <c:v>6.2666666666666666</c:v>
                </c:pt>
                <c:pt idx="377">
                  <c:v>6.2833333333333332</c:v>
                </c:pt>
                <c:pt idx="378">
                  <c:v>6.3</c:v>
                </c:pt>
                <c:pt idx="379">
                  <c:v>6.3166666666666664</c:v>
                </c:pt>
                <c:pt idx="380">
                  <c:v>6.333333333333333</c:v>
                </c:pt>
                <c:pt idx="381">
                  <c:v>6.35</c:v>
                </c:pt>
                <c:pt idx="382">
                  <c:v>6.3666666666666663</c:v>
                </c:pt>
                <c:pt idx="383">
                  <c:v>6.3833333333333337</c:v>
                </c:pt>
                <c:pt idx="384">
                  <c:v>6.4</c:v>
                </c:pt>
                <c:pt idx="385">
                  <c:v>6.416666666666667</c:v>
                </c:pt>
                <c:pt idx="386">
                  <c:v>6.4333333333333336</c:v>
                </c:pt>
                <c:pt idx="387">
                  <c:v>6.45</c:v>
                </c:pt>
                <c:pt idx="388">
                  <c:v>6.4666666666666668</c:v>
                </c:pt>
                <c:pt idx="389">
                  <c:v>6.4833333333333334</c:v>
                </c:pt>
                <c:pt idx="390">
                  <c:v>6.5</c:v>
                </c:pt>
                <c:pt idx="391">
                  <c:v>6.5166666666666666</c:v>
                </c:pt>
                <c:pt idx="392">
                  <c:v>6.5333333333333332</c:v>
                </c:pt>
                <c:pt idx="393">
                  <c:v>6.55</c:v>
                </c:pt>
                <c:pt idx="394">
                  <c:v>6.5666666666666664</c:v>
                </c:pt>
                <c:pt idx="395">
                  <c:v>6.583333333333333</c:v>
                </c:pt>
                <c:pt idx="396">
                  <c:v>6.6</c:v>
                </c:pt>
                <c:pt idx="397">
                  <c:v>6.6166666666666663</c:v>
                </c:pt>
                <c:pt idx="398">
                  <c:v>6.6333333333333337</c:v>
                </c:pt>
                <c:pt idx="399">
                  <c:v>6.65</c:v>
                </c:pt>
                <c:pt idx="400">
                  <c:v>6.666666666666667</c:v>
                </c:pt>
                <c:pt idx="401">
                  <c:v>6.6833333333333336</c:v>
                </c:pt>
                <c:pt idx="402">
                  <c:v>6.7</c:v>
                </c:pt>
                <c:pt idx="403">
                  <c:v>6.7166666666666668</c:v>
                </c:pt>
                <c:pt idx="404">
                  <c:v>6.7333333333333334</c:v>
                </c:pt>
                <c:pt idx="405">
                  <c:v>6.75</c:v>
                </c:pt>
                <c:pt idx="406">
                  <c:v>6.7666666666666666</c:v>
                </c:pt>
                <c:pt idx="407">
                  <c:v>6.7833333333333332</c:v>
                </c:pt>
                <c:pt idx="408">
                  <c:v>6.8</c:v>
                </c:pt>
                <c:pt idx="409">
                  <c:v>6.8166666666666664</c:v>
                </c:pt>
                <c:pt idx="410">
                  <c:v>6.833333333333333</c:v>
                </c:pt>
                <c:pt idx="411">
                  <c:v>6.85</c:v>
                </c:pt>
                <c:pt idx="412">
                  <c:v>6.8666666666666663</c:v>
                </c:pt>
                <c:pt idx="413">
                  <c:v>6.8833333333333337</c:v>
                </c:pt>
                <c:pt idx="414">
                  <c:v>6.9</c:v>
                </c:pt>
                <c:pt idx="415">
                  <c:v>6.916666666666667</c:v>
                </c:pt>
                <c:pt idx="416">
                  <c:v>6.9333333333333336</c:v>
                </c:pt>
                <c:pt idx="417">
                  <c:v>6.95</c:v>
                </c:pt>
                <c:pt idx="418">
                  <c:v>6.9666666666666668</c:v>
                </c:pt>
                <c:pt idx="419">
                  <c:v>6.9833333333333334</c:v>
                </c:pt>
                <c:pt idx="420">
                  <c:v>7</c:v>
                </c:pt>
                <c:pt idx="421">
                  <c:v>7.0166666666666666</c:v>
                </c:pt>
                <c:pt idx="422">
                  <c:v>7.0333333333333332</c:v>
                </c:pt>
                <c:pt idx="423">
                  <c:v>7.05</c:v>
                </c:pt>
                <c:pt idx="424">
                  <c:v>7.0666666666666664</c:v>
                </c:pt>
                <c:pt idx="425">
                  <c:v>7.083333333333333</c:v>
                </c:pt>
                <c:pt idx="426">
                  <c:v>7.1</c:v>
                </c:pt>
                <c:pt idx="427">
                  <c:v>7.1166666666666663</c:v>
                </c:pt>
                <c:pt idx="428">
                  <c:v>7.1333333333333337</c:v>
                </c:pt>
                <c:pt idx="429">
                  <c:v>7.15</c:v>
                </c:pt>
                <c:pt idx="430">
                  <c:v>7.166666666666667</c:v>
                </c:pt>
                <c:pt idx="431">
                  <c:v>7.1833333333333336</c:v>
                </c:pt>
                <c:pt idx="432">
                  <c:v>7.2</c:v>
                </c:pt>
                <c:pt idx="433">
                  <c:v>7.2166666666666668</c:v>
                </c:pt>
                <c:pt idx="434">
                  <c:v>7.2333333333333334</c:v>
                </c:pt>
                <c:pt idx="435">
                  <c:v>7.25</c:v>
                </c:pt>
                <c:pt idx="436">
                  <c:v>7.2666666666666666</c:v>
                </c:pt>
                <c:pt idx="437">
                  <c:v>7.2833333333333332</c:v>
                </c:pt>
                <c:pt idx="438">
                  <c:v>7.3</c:v>
                </c:pt>
                <c:pt idx="439">
                  <c:v>7.3166666666666664</c:v>
                </c:pt>
                <c:pt idx="440">
                  <c:v>7.333333333333333</c:v>
                </c:pt>
                <c:pt idx="441">
                  <c:v>7.35</c:v>
                </c:pt>
                <c:pt idx="442">
                  <c:v>7.3666666666666663</c:v>
                </c:pt>
                <c:pt idx="443">
                  <c:v>7.3833333333333337</c:v>
                </c:pt>
                <c:pt idx="444">
                  <c:v>7.4</c:v>
                </c:pt>
                <c:pt idx="445">
                  <c:v>7.416666666666667</c:v>
                </c:pt>
                <c:pt idx="446">
                  <c:v>7.4333333333333336</c:v>
                </c:pt>
                <c:pt idx="447">
                  <c:v>7.45</c:v>
                </c:pt>
                <c:pt idx="448">
                  <c:v>7.4666666666666668</c:v>
                </c:pt>
                <c:pt idx="449">
                  <c:v>7.4833333333333334</c:v>
                </c:pt>
                <c:pt idx="450">
                  <c:v>7.5</c:v>
                </c:pt>
                <c:pt idx="451">
                  <c:v>7.5166666666666666</c:v>
                </c:pt>
                <c:pt idx="452">
                  <c:v>7.5333333333333332</c:v>
                </c:pt>
                <c:pt idx="453">
                  <c:v>7.55</c:v>
                </c:pt>
                <c:pt idx="454">
                  <c:v>7.5666666666666664</c:v>
                </c:pt>
                <c:pt idx="455">
                  <c:v>7.583333333333333</c:v>
                </c:pt>
                <c:pt idx="456">
                  <c:v>7.6</c:v>
                </c:pt>
                <c:pt idx="457">
                  <c:v>7.6166666666666663</c:v>
                </c:pt>
                <c:pt idx="458">
                  <c:v>7.6333333333333337</c:v>
                </c:pt>
                <c:pt idx="459">
                  <c:v>7.65</c:v>
                </c:pt>
                <c:pt idx="460">
                  <c:v>7.666666666666667</c:v>
                </c:pt>
                <c:pt idx="461">
                  <c:v>7.6833333333333336</c:v>
                </c:pt>
                <c:pt idx="462">
                  <c:v>7.7</c:v>
                </c:pt>
                <c:pt idx="463">
                  <c:v>7.7166666666666668</c:v>
                </c:pt>
                <c:pt idx="464">
                  <c:v>7.7333333333333334</c:v>
                </c:pt>
                <c:pt idx="465">
                  <c:v>7.75</c:v>
                </c:pt>
                <c:pt idx="466">
                  <c:v>7.7666666666666666</c:v>
                </c:pt>
                <c:pt idx="467">
                  <c:v>7.7833333333333332</c:v>
                </c:pt>
                <c:pt idx="468">
                  <c:v>7.8</c:v>
                </c:pt>
                <c:pt idx="469">
                  <c:v>7.8166666666666664</c:v>
                </c:pt>
                <c:pt idx="470">
                  <c:v>7.833333333333333</c:v>
                </c:pt>
                <c:pt idx="471">
                  <c:v>7.85</c:v>
                </c:pt>
                <c:pt idx="472">
                  <c:v>7.8666666666666663</c:v>
                </c:pt>
                <c:pt idx="473">
                  <c:v>7.8833333333333337</c:v>
                </c:pt>
                <c:pt idx="474">
                  <c:v>7.9</c:v>
                </c:pt>
                <c:pt idx="475">
                  <c:v>7.916666666666667</c:v>
                </c:pt>
                <c:pt idx="476">
                  <c:v>7.9333333333333336</c:v>
                </c:pt>
                <c:pt idx="477">
                  <c:v>7.95</c:v>
                </c:pt>
                <c:pt idx="478">
                  <c:v>7.9666666666666668</c:v>
                </c:pt>
                <c:pt idx="479">
                  <c:v>7.9833333333333334</c:v>
                </c:pt>
                <c:pt idx="480">
                  <c:v>8</c:v>
                </c:pt>
                <c:pt idx="481">
                  <c:v>8.0166666666666675</c:v>
                </c:pt>
                <c:pt idx="482">
                  <c:v>8.0333333333333332</c:v>
                </c:pt>
                <c:pt idx="483">
                  <c:v>8.0500000000000007</c:v>
                </c:pt>
                <c:pt idx="484">
                  <c:v>8.0666666666666664</c:v>
                </c:pt>
                <c:pt idx="485">
                  <c:v>8.0833333333333339</c:v>
                </c:pt>
                <c:pt idx="486">
                  <c:v>8.1</c:v>
                </c:pt>
                <c:pt idx="487">
                  <c:v>8.1166666666666671</c:v>
                </c:pt>
                <c:pt idx="488">
                  <c:v>8.1333333333333329</c:v>
                </c:pt>
                <c:pt idx="489">
                  <c:v>8.15</c:v>
                </c:pt>
                <c:pt idx="490">
                  <c:v>8.1666666666666661</c:v>
                </c:pt>
                <c:pt idx="491">
                  <c:v>8.1833333333333336</c:v>
                </c:pt>
                <c:pt idx="492">
                  <c:v>8.1999999999999993</c:v>
                </c:pt>
                <c:pt idx="493">
                  <c:v>8.2166666666666668</c:v>
                </c:pt>
                <c:pt idx="494">
                  <c:v>8.2333333333333325</c:v>
                </c:pt>
                <c:pt idx="495">
                  <c:v>8.25</c:v>
                </c:pt>
                <c:pt idx="496">
                  <c:v>8.2666666666666675</c:v>
                </c:pt>
                <c:pt idx="497">
                  <c:v>8.2833333333333332</c:v>
                </c:pt>
                <c:pt idx="498">
                  <c:v>8.3000000000000007</c:v>
                </c:pt>
                <c:pt idx="499">
                  <c:v>8.3166666666666664</c:v>
                </c:pt>
                <c:pt idx="500">
                  <c:v>8.3333333333333339</c:v>
                </c:pt>
                <c:pt idx="501">
                  <c:v>8.35</c:v>
                </c:pt>
                <c:pt idx="502">
                  <c:v>8.3666666666666671</c:v>
                </c:pt>
                <c:pt idx="503">
                  <c:v>8.3833333333333329</c:v>
                </c:pt>
                <c:pt idx="504">
                  <c:v>8.4</c:v>
                </c:pt>
                <c:pt idx="505">
                  <c:v>8.4166666666666661</c:v>
                </c:pt>
                <c:pt idx="506">
                  <c:v>8.4333333333333336</c:v>
                </c:pt>
                <c:pt idx="507">
                  <c:v>8.4499999999999993</c:v>
                </c:pt>
                <c:pt idx="508">
                  <c:v>8.4666666666666668</c:v>
                </c:pt>
                <c:pt idx="509">
                  <c:v>8.4833333333333325</c:v>
                </c:pt>
                <c:pt idx="510">
                  <c:v>8.5</c:v>
                </c:pt>
                <c:pt idx="511">
                  <c:v>8.5166666666666675</c:v>
                </c:pt>
                <c:pt idx="512">
                  <c:v>8.5333333333333332</c:v>
                </c:pt>
                <c:pt idx="513">
                  <c:v>8.5500000000000007</c:v>
                </c:pt>
                <c:pt idx="514">
                  <c:v>8.5666666666666664</c:v>
                </c:pt>
                <c:pt idx="515">
                  <c:v>8.5833333333333339</c:v>
                </c:pt>
                <c:pt idx="516">
                  <c:v>8.6</c:v>
                </c:pt>
                <c:pt idx="517">
                  <c:v>8.6166666666666671</c:v>
                </c:pt>
                <c:pt idx="518">
                  <c:v>8.6333333333333329</c:v>
                </c:pt>
                <c:pt idx="519">
                  <c:v>8.65</c:v>
                </c:pt>
                <c:pt idx="520">
                  <c:v>8.6666666666666661</c:v>
                </c:pt>
                <c:pt idx="521">
                  <c:v>8.6833333333333336</c:v>
                </c:pt>
                <c:pt idx="522">
                  <c:v>8.6999999999999993</c:v>
                </c:pt>
                <c:pt idx="523">
                  <c:v>8.7166666666666668</c:v>
                </c:pt>
                <c:pt idx="524">
                  <c:v>8.7333333333333325</c:v>
                </c:pt>
                <c:pt idx="525">
                  <c:v>8.75</c:v>
                </c:pt>
                <c:pt idx="526">
                  <c:v>8.7666666666666675</c:v>
                </c:pt>
                <c:pt idx="527">
                  <c:v>8.7833333333333332</c:v>
                </c:pt>
                <c:pt idx="528">
                  <c:v>8.8000000000000007</c:v>
                </c:pt>
                <c:pt idx="529">
                  <c:v>8.8166666666666664</c:v>
                </c:pt>
                <c:pt idx="530">
                  <c:v>8.8333333333333339</c:v>
                </c:pt>
                <c:pt idx="531">
                  <c:v>8.85</c:v>
                </c:pt>
                <c:pt idx="532">
                  <c:v>8.8666666666666671</c:v>
                </c:pt>
                <c:pt idx="533">
                  <c:v>8.8833333333333329</c:v>
                </c:pt>
                <c:pt idx="534">
                  <c:v>8.9</c:v>
                </c:pt>
                <c:pt idx="535">
                  <c:v>8.9166666666666661</c:v>
                </c:pt>
                <c:pt idx="536">
                  <c:v>8.9333333333333336</c:v>
                </c:pt>
                <c:pt idx="537">
                  <c:v>8.9499999999999993</c:v>
                </c:pt>
                <c:pt idx="538">
                  <c:v>8.9666666666666668</c:v>
                </c:pt>
                <c:pt idx="539">
                  <c:v>8.9833333333333325</c:v>
                </c:pt>
                <c:pt idx="540">
                  <c:v>9</c:v>
                </c:pt>
                <c:pt idx="541">
                  <c:v>9.0166666666666675</c:v>
                </c:pt>
                <c:pt idx="542">
                  <c:v>9.0333333333333332</c:v>
                </c:pt>
                <c:pt idx="543">
                  <c:v>9.0500000000000007</c:v>
                </c:pt>
                <c:pt idx="544">
                  <c:v>9.0666666666666664</c:v>
                </c:pt>
                <c:pt idx="545">
                  <c:v>9.0833333333333339</c:v>
                </c:pt>
                <c:pt idx="546">
                  <c:v>9.1</c:v>
                </c:pt>
                <c:pt idx="547">
                  <c:v>9.1166666666666671</c:v>
                </c:pt>
                <c:pt idx="548">
                  <c:v>9.1333333333333329</c:v>
                </c:pt>
                <c:pt idx="549">
                  <c:v>9.15</c:v>
                </c:pt>
                <c:pt idx="550">
                  <c:v>9.1666666666666661</c:v>
                </c:pt>
                <c:pt idx="551">
                  <c:v>9.1833333333333336</c:v>
                </c:pt>
                <c:pt idx="552">
                  <c:v>9.1999999999999993</c:v>
                </c:pt>
                <c:pt idx="553">
                  <c:v>9.2166666666666668</c:v>
                </c:pt>
                <c:pt idx="554">
                  <c:v>9.2333333333333325</c:v>
                </c:pt>
                <c:pt idx="555">
                  <c:v>9.25</c:v>
                </c:pt>
                <c:pt idx="556">
                  <c:v>9.2666666666666675</c:v>
                </c:pt>
                <c:pt idx="557">
                  <c:v>9.2833333333333332</c:v>
                </c:pt>
                <c:pt idx="558">
                  <c:v>9.3000000000000007</c:v>
                </c:pt>
                <c:pt idx="559">
                  <c:v>9.3166666666666664</c:v>
                </c:pt>
                <c:pt idx="560">
                  <c:v>9.3333333333333339</c:v>
                </c:pt>
                <c:pt idx="561">
                  <c:v>9.35</c:v>
                </c:pt>
                <c:pt idx="562">
                  <c:v>9.3666666666666671</c:v>
                </c:pt>
                <c:pt idx="563">
                  <c:v>9.3833333333333329</c:v>
                </c:pt>
                <c:pt idx="564">
                  <c:v>9.4</c:v>
                </c:pt>
                <c:pt idx="565">
                  <c:v>9.4166666666666661</c:v>
                </c:pt>
                <c:pt idx="566">
                  <c:v>9.4333333333333336</c:v>
                </c:pt>
                <c:pt idx="567">
                  <c:v>9.4499999999999993</c:v>
                </c:pt>
                <c:pt idx="568">
                  <c:v>9.4666666666666668</c:v>
                </c:pt>
                <c:pt idx="569">
                  <c:v>9.4833333333333325</c:v>
                </c:pt>
                <c:pt idx="570">
                  <c:v>9.5</c:v>
                </c:pt>
                <c:pt idx="571">
                  <c:v>9.5166666666666675</c:v>
                </c:pt>
                <c:pt idx="572">
                  <c:v>9.5333333333333332</c:v>
                </c:pt>
                <c:pt idx="573">
                  <c:v>9.5500000000000007</c:v>
                </c:pt>
                <c:pt idx="574">
                  <c:v>9.5666666666666664</c:v>
                </c:pt>
                <c:pt idx="575">
                  <c:v>9.5833333333333339</c:v>
                </c:pt>
                <c:pt idx="576">
                  <c:v>9.6</c:v>
                </c:pt>
                <c:pt idx="577">
                  <c:v>9.6166666666666671</c:v>
                </c:pt>
                <c:pt idx="578">
                  <c:v>9.6333333333333329</c:v>
                </c:pt>
                <c:pt idx="579">
                  <c:v>9.65</c:v>
                </c:pt>
                <c:pt idx="580">
                  <c:v>9.6666666666666661</c:v>
                </c:pt>
                <c:pt idx="581">
                  <c:v>9.6833333333333336</c:v>
                </c:pt>
                <c:pt idx="582">
                  <c:v>9.6999999999999993</c:v>
                </c:pt>
                <c:pt idx="583">
                  <c:v>9.7166666666666668</c:v>
                </c:pt>
                <c:pt idx="584">
                  <c:v>9.7333333333333325</c:v>
                </c:pt>
                <c:pt idx="585">
                  <c:v>9.75</c:v>
                </c:pt>
                <c:pt idx="586">
                  <c:v>9.7666666666666675</c:v>
                </c:pt>
                <c:pt idx="587">
                  <c:v>9.7833333333333332</c:v>
                </c:pt>
                <c:pt idx="588">
                  <c:v>9.8000000000000007</c:v>
                </c:pt>
                <c:pt idx="589">
                  <c:v>9.8166666666666664</c:v>
                </c:pt>
                <c:pt idx="590">
                  <c:v>9.8333333333333339</c:v>
                </c:pt>
                <c:pt idx="591">
                  <c:v>9.85</c:v>
                </c:pt>
                <c:pt idx="592">
                  <c:v>9.8666666666666671</c:v>
                </c:pt>
                <c:pt idx="593">
                  <c:v>9.8833333333333329</c:v>
                </c:pt>
                <c:pt idx="594">
                  <c:v>9.9</c:v>
                </c:pt>
                <c:pt idx="595">
                  <c:v>9.9166666666666661</c:v>
                </c:pt>
                <c:pt idx="596">
                  <c:v>9.9333333333333336</c:v>
                </c:pt>
                <c:pt idx="597">
                  <c:v>9.9499999999999993</c:v>
                </c:pt>
                <c:pt idx="598">
                  <c:v>9.9666666666666668</c:v>
                </c:pt>
                <c:pt idx="599">
                  <c:v>9.9833333333333325</c:v>
                </c:pt>
                <c:pt idx="600">
                  <c:v>10</c:v>
                </c:pt>
                <c:pt idx="601">
                  <c:v>10.016666666666667</c:v>
                </c:pt>
                <c:pt idx="602">
                  <c:v>10.033333333333333</c:v>
                </c:pt>
                <c:pt idx="603">
                  <c:v>10.050000000000001</c:v>
                </c:pt>
                <c:pt idx="604">
                  <c:v>10.066666666666666</c:v>
                </c:pt>
                <c:pt idx="605">
                  <c:v>10.083333333333334</c:v>
                </c:pt>
                <c:pt idx="606">
                  <c:v>10.1</c:v>
                </c:pt>
                <c:pt idx="607">
                  <c:v>10.116666666666667</c:v>
                </c:pt>
                <c:pt idx="608">
                  <c:v>10.133333333333333</c:v>
                </c:pt>
                <c:pt idx="609">
                  <c:v>10.15</c:v>
                </c:pt>
                <c:pt idx="610">
                  <c:v>10.166666666666666</c:v>
                </c:pt>
                <c:pt idx="611">
                  <c:v>10.183333333333334</c:v>
                </c:pt>
                <c:pt idx="612">
                  <c:v>10.199999999999999</c:v>
                </c:pt>
                <c:pt idx="613">
                  <c:v>10.216666666666667</c:v>
                </c:pt>
                <c:pt idx="614">
                  <c:v>10.233333333333333</c:v>
                </c:pt>
                <c:pt idx="615">
                  <c:v>10.25</c:v>
                </c:pt>
                <c:pt idx="616">
                  <c:v>10.266666666666667</c:v>
                </c:pt>
                <c:pt idx="617">
                  <c:v>10.283333333333333</c:v>
                </c:pt>
                <c:pt idx="618">
                  <c:v>10.3</c:v>
                </c:pt>
                <c:pt idx="619">
                  <c:v>10.316666666666666</c:v>
                </c:pt>
                <c:pt idx="620">
                  <c:v>10.333333333333334</c:v>
                </c:pt>
                <c:pt idx="621">
                  <c:v>10.35</c:v>
                </c:pt>
                <c:pt idx="622">
                  <c:v>10.366666666666667</c:v>
                </c:pt>
                <c:pt idx="623">
                  <c:v>10.383333333333333</c:v>
                </c:pt>
                <c:pt idx="624">
                  <c:v>10.4</c:v>
                </c:pt>
                <c:pt idx="625">
                  <c:v>10.416666666666666</c:v>
                </c:pt>
                <c:pt idx="626">
                  <c:v>10.433333333333334</c:v>
                </c:pt>
                <c:pt idx="627">
                  <c:v>10.45</c:v>
                </c:pt>
                <c:pt idx="628">
                  <c:v>10.466666666666667</c:v>
                </c:pt>
                <c:pt idx="629">
                  <c:v>10.483333333333333</c:v>
                </c:pt>
                <c:pt idx="630">
                  <c:v>10.5</c:v>
                </c:pt>
                <c:pt idx="631">
                  <c:v>10.516666666666667</c:v>
                </c:pt>
                <c:pt idx="632">
                  <c:v>10.533333333333333</c:v>
                </c:pt>
                <c:pt idx="633">
                  <c:v>10.55</c:v>
                </c:pt>
                <c:pt idx="634">
                  <c:v>10.566666666666666</c:v>
                </c:pt>
                <c:pt idx="635">
                  <c:v>10.583333333333334</c:v>
                </c:pt>
                <c:pt idx="636">
                  <c:v>10.6</c:v>
                </c:pt>
                <c:pt idx="637">
                  <c:v>10.616666666666667</c:v>
                </c:pt>
                <c:pt idx="638">
                  <c:v>10.633333333333333</c:v>
                </c:pt>
                <c:pt idx="639">
                  <c:v>10.65</c:v>
                </c:pt>
                <c:pt idx="640">
                  <c:v>10.666666666666666</c:v>
                </c:pt>
                <c:pt idx="641">
                  <c:v>10.683333333333334</c:v>
                </c:pt>
                <c:pt idx="642">
                  <c:v>10.7</c:v>
                </c:pt>
                <c:pt idx="643">
                  <c:v>10.716666666666667</c:v>
                </c:pt>
                <c:pt idx="644">
                  <c:v>10.733333333333333</c:v>
                </c:pt>
                <c:pt idx="645">
                  <c:v>10.75</c:v>
                </c:pt>
                <c:pt idx="646">
                  <c:v>10.766666666666667</c:v>
                </c:pt>
                <c:pt idx="647">
                  <c:v>10.783333333333333</c:v>
                </c:pt>
                <c:pt idx="648">
                  <c:v>10.8</c:v>
                </c:pt>
                <c:pt idx="649">
                  <c:v>10.816666666666666</c:v>
                </c:pt>
                <c:pt idx="650">
                  <c:v>10.833333333333334</c:v>
                </c:pt>
                <c:pt idx="651">
                  <c:v>10.85</c:v>
                </c:pt>
                <c:pt idx="652">
                  <c:v>10.866666666666667</c:v>
                </c:pt>
                <c:pt idx="653">
                  <c:v>10.883333333333333</c:v>
                </c:pt>
                <c:pt idx="654">
                  <c:v>10.9</c:v>
                </c:pt>
                <c:pt idx="655">
                  <c:v>10.916666666666666</c:v>
                </c:pt>
                <c:pt idx="656">
                  <c:v>10.933333333333334</c:v>
                </c:pt>
                <c:pt idx="657">
                  <c:v>10.95</c:v>
                </c:pt>
                <c:pt idx="658">
                  <c:v>10.966666666666667</c:v>
                </c:pt>
                <c:pt idx="659">
                  <c:v>10.983333333333333</c:v>
                </c:pt>
                <c:pt idx="660">
                  <c:v>11</c:v>
                </c:pt>
                <c:pt idx="661">
                  <c:v>11.016666666666667</c:v>
                </c:pt>
                <c:pt idx="662">
                  <c:v>11.033333333333333</c:v>
                </c:pt>
                <c:pt idx="663">
                  <c:v>11.05</c:v>
                </c:pt>
                <c:pt idx="664">
                  <c:v>11.066666666666666</c:v>
                </c:pt>
                <c:pt idx="665">
                  <c:v>11.083333333333334</c:v>
                </c:pt>
                <c:pt idx="666">
                  <c:v>11.1</c:v>
                </c:pt>
                <c:pt idx="667">
                  <c:v>11.116666666666667</c:v>
                </c:pt>
                <c:pt idx="668">
                  <c:v>11.133333333333333</c:v>
                </c:pt>
                <c:pt idx="669">
                  <c:v>11.15</c:v>
                </c:pt>
                <c:pt idx="670">
                  <c:v>11.166666666666666</c:v>
                </c:pt>
                <c:pt idx="671">
                  <c:v>11.183333333333334</c:v>
                </c:pt>
                <c:pt idx="672">
                  <c:v>11.2</c:v>
                </c:pt>
                <c:pt idx="673">
                  <c:v>11.216666666666667</c:v>
                </c:pt>
                <c:pt idx="674">
                  <c:v>11.233333333333333</c:v>
                </c:pt>
                <c:pt idx="675">
                  <c:v>11.25</c:v>
                </c:pt>
                <c:pt idx="676">
                  <c:v>11.266666666666667</c:v>
                </c:pt>
                <c:pt idx="677">
                  <c:v>11.283333333333333</c:v>
                </c:pt>
                <c:pt idx="678">
                  <c:v>11.3</c:v>
                </c:pt>
                <c:pt idx="679">
                  <c:v>11.316666666666666</c:v>
                </c:pt>
                <c:pt idx="680">
                  <c:v>11.333333333333334</c:v>
                </c:pt>
                <c:pt idx="681">
                  <c:v>11.35</c:v>
                </c:pt>
                <c:pt idx="682">
                  <c:v>11.366666666666667</c:v>
                </c:pt>
                <c:pt idx="683">
                  <c:v>11.383333333333333</c:v>
                </c:pt>
                <c:pt idx="684">
                  <c:v>11.4</c:v>
                </c:pt>
                <c:pt idx="685">
                  <c:v>11.416666666666666</c:v>
                </c:pt>
                <c:pt idx="686">
                  <c:v>11.433333333333334</c:v>
                </c:pt>
                <c:pt idx="687">
                  <c:v>11.45</c:v>
                </c:pt>
                <c:pt idx="688">
                  <c:v>11.466666666666667</c:v>
                </c:pt>
                <c:pt idx="689">
                  <c:v>11.483333333333333</c:v>
                </c:pt>
                <c:pt idx="690">
                  <c:v>11.5</c:v>
                </c:pt>
                <c:pt idx="691">
                  <c:v>11.516666666666667</c:v>
                </c:pt>
                <c:pt idx="692">
                  <c:v>11.533333333333333</c:v>
                </c:pt>
                <c:pt idx="693">
                  <c:v>11.55</c:v>
                </c:pt>
                <c:pt idx="694">
                  <c:v>11.566666666666666</c:v>
                </c:pt>
                <c:pt idx="695">
                  <c:v>11.583333333333334</c:v>
                </c:pt>
                <c:pt idx="696">
                  <c:v>11.6</c:v>
                </c:pt>
                <c:pt idx="697">
                  <c:v>11.616666666666667</c:v>
                </c:pt>
                <c:pt idx="698">
                  <c:v>11.633333333333333</c:v>
                </c:pt>
                <c:pt idx="699">
                  <c:v>11.65</c:v>
                </c:pt>
                <c:pt idx="700">
                  <c:v>11.666666666666666</c:v>
                </c:pt>
                <c:pt idx="701">
                  <c:v>11.683333333333334</c:v>
                </c:pt>
                <c:pt idx="702">
                  <c:v>11.7</c:v>
                </c:pt>
                <c:pt idx="703">
                  <c:v>11.716666666666667</c:v>
                </c:pt>
                <c:pt idx="704">
                  <c:v>11.733333333333333</c:v>
                </c:pt>
                <c:pt idx="705">
                  <c:v>11.75</c:v>
                </c:pt>
                <c:pt idx="706">
                  <c:v>11.766666666666667</c:v>
                </c:pt>
                <c:pt idx="707">
                  <c:v>11.783333333333333</c:v>
                </c:pt>
                <c:pt idx="708">
                  <c:v>11.8</c:v>
                </c:pt>
                <c:pt idx="709">
                  <c:v>11.816666666666666</c:v>
                </c:pt>
                <c:pt idx="710">
                  <c:v>11.833333333333334</c:v>
                </c:pt>
                <c:pt idx="711">
                  <c:v>11.85</c:v>
                </c:pt>
                <c:pt idx="712">
                  <c:v>11.866666666666667</c:v>
                </c:pt>
                <c:pt idx="713">
                  <c:v>11.883333333333333</c:v>
                </c:pt>
                <c:pt idx="714">
                  <c:v>11.9</c:v>
                </c:pt>
                <c:pt idx="715">
                  <c:v>11.916666666666666</c:v>
                </c:pt>
                <c:pt idx="716">
                  <c:v>11.933333333333334</c:v>
                </c:pt>
                <c:pt idx="717">
                  <c:v>11.95</c:v>
                </c:pt>
                <c:pt idx="718">
                  <c:v>11.966666666666667</c:v>
                </c:pt>
                <c:pt idx="719">
                  <c:v>11.983333333333333</c:v>
                </c:pt>
                <c:pt idx="720">
                  <c:v>12</c:v>
                </c:pt>
                <c:pt idx="721">
                  <c:v>12.016666666666667</c:v>
                </c:pt>
                <c:pt idx="722">
                  <c:v>12.033333333333333</c:v>
                </c:pt>
                <c:pt idx="723">
                  <c:v>12.05</c:v>
                </c:pt>
                <c:pt idx="724">
                  <c:v>12.066666666666666</c:v>
                </c:pt>
                <c:pt idx="725">
                  <c:v>12.083333333333334</c:v>
                </c:pt>
                <c:pt idx="726">
                  <c:v>12.1</c:v>
                </c:pt>
                <c:pt idx="727">
                  <c:v>12.116666666666667</c:v>
                </c:pt>
                <c:pt idx="728">
                  <c:v>12.133333333333333</c:v>
                </c:pt>
                <c:pt idx="729">
                  <c:v>12.15</c:v>
                </c:pt>
                <c:pt idx="730">
                  <c:v>12.166666666666666</c:v>
                </c:pt>
                <c:pt idx="731">
                  <c:v>12.183333333333334</c:v>
                </c:pt>
                <c:pt idx="732">
                  <c:v>12.2</c:v>
                </c:pt>
                <c:pt idx="733">
                  <c:v>12.216666666666667</c:v>
                </c:pt>
                <c:pt idx="734">
                  <c:v>12.233333333333333</c:v>
                </c:pt>
                <c:pt idx="735">
                  <c:v>12.25</c:v>
                </c:pt>
                <c:pt idx="736">
                  <c:v>12.266666666666667</c:v>
                </c:pt>
                <c:pt idx="737">
                  <c:v>12.283333333333333</c:v>
                </c:pt>
                <c:pt idx="738">
                  <c:v>12.3</c:v>
                </c:pt>
                <c:pt idx="739">
                  <c:v>12.316666666666666</c:v>
                </c:pt>
                <c:pt idx="740">
                  <c:v>12.333333333333334</c:v>
                </c:pt>
                <c:pt idx="741">
                  <c:v>12.35</c:v>
                </c:pt>
                <c:pt idx="742">
                  <c:v>12.366666666666667</c:v>
                </c:pt>
                <c:pt idx="743">
                  <c:v>12.383333333333333</c:v>
                </c:pt>
                <c:pt idx="744">
                  <c:v>12.4</c:v>
                </c:pt>
                <c:pt idx="745">
                  <c:v>12.416666666666666</c:v>
                </c:pt>
                <c:pt idx="746">
                  <c:v>12.433333333333334</c:v>
                </c:pt>
                <c:pt idx="747">
                  <c:v>12.45</c:v>
                </c:pt>
                <c:pt idx="748">
                  <c:v>12.466666666666667</c:v>
                </c:pt>
                <c:pt idx="749">
                  <c:v>12.483333333333333</c:v>
                </c:pt>
                <c:pt idx="750">
                  <c:v>12.5</c:v>
                </c:pt>
                <c:pt idx="751">
                  <c:v>12.516666666666667</c:v>
                </c:pt>
                <c:pt idx="752">
                  <c:v>12.533333333333333</c:v>
                </c:pt>
                <c:pt idx="753">
                  <c:v>12.55</c:v>
                </c:pt>
                <c:pt idx="754">
                  <c:v>12.566666666666666</c:v>
                </c:pt>
                <c:pt idx="755">
                  <c:v>12.583333333333334</c:v>
                </c:pt>
                <c:pt idx="756">
                  <c:v>12.6</c:v>
                </c:pt>
                <c:pt idx="757">
                  <c:v>12.616666666666667</c:v>
                </c:pt>
                <c:pt idx="758">
                  <c:v>12.633333333333333</c:v>
                </c:pt>
                <c:pt idx="759">
                  <c:v>12.65</c:v>
                </c:pt>
                <c:pt idx="760">
                  <c:v>12.666666666666666</c:v>
                </c:pt>
                <c:pt idx="761">
                  <c:v>12.683333333333334</c:v>
                </c:pt>
                <c:pt idx="762">
                  <c:v>12.7</c:v>
                </c:pt>
                <c:pt idx="763">
                  <c:v>12.716666666666667</c:v>
                </c:pt>
                <c:pt idx="764">
                  <c:v>12.733333333333333</c:v>
                </c:pt>
                <c:pt idx="765">
                  <c:v>12.75</c:v>
                </c:pt>
                <c:pt idx="766">
                  <c:v>12.766666666666667</c:v>
                </c:pt>
                <c:pt idx="767">
                  <c:v>12.783333333333333</c:v>
                </c:pt>
                <c:pt idx="768">
                  <c:v>12.8</c:v>
                </c:pt>
                <c:pt idx="769">
                  <c:v>12.816666666666666</c:v>
                </c:pt>
                <c:pt idx="770">
                  <c:v>12.833333333333334</c:v>
                </c:pt>
                <c:pt idx="771">
                  <c:v>12.85</c:v>
                </c:pt>
                <c:pt idx="772">
                  <c:v>12.866666666666667</c:v>
                </c:pt>
                <c:pt idx="773">
                  <c:v>12.883333333333333</c:v>
                </c:pt>
                <c:pt idx="774">
                  <c:v>12.9</c:v>
                </c:pt>
                <c:pt idx="775">
                  <c:v>12.916666666666666</c:v>
                </c:pt>
                <c:pt idx="776">
                  <c:v>12.933333333333334</c:v>
                </c:pt>
                <c:pt idx="777">
                  <c:v>12.95</c:v>
                </c:pt>
                <c:pt idx="778">
                  <c:v>12.966666666666667</c:v>
                </c:pt>
                <c:pt idx="779">
                  <c:v>12.983333333333333</c:v>
                </c:pt>
                <c:pt idx="780">
                  <c:v>13</c:v>
                </c:pt>
                <c:pt idx="781">
                  <c:v>13.016666666666667</c:v>
                </c:pt>
                <c:pt idx="782">
                  <c:v>13.033333333333333</c:v>
                </c:pt>
                <c:pt idx="783">
                  <c:v>13.05</c:v>
                </c:pt>
                <c:pt idx="784">
                  <c:v>13.066666666666666</c:v>
                </c:pt>
                <c:pt idx="785">
                  <c:v>13.083333333333334</c:v>
                </c:pt>
                <c:pt idx="786">
                  <c:v>13.1</c:v>
                </c:pt>
                <c:pt idx="787">
                  <c:v>13.116666666666667</c:v>
                </c:pt>
                <c:pt idx="788">
                  <c:v>13.133333333333333</c:v>
                </c:pt>
                <c:pt idx="789">
                  <c:v>13.15</c:v>
                </c:pt>
                <c:pt idx="790">
                  <c:v>13.166666666666666</c:v>
                </c:pt>
                <c:pt idx="791">
                  <c:v>13.183333333333334</c:v>
                </c:pt>
                <c:pt idx="792">
                  <c:v>13.2</c:v>
                </c:pt>
                <c:pt idx="793">
                  <c:v>13.216666666666667</c:v>
                </c:pt>
                <c:pt idx="794">
                  <c:v>13.233333333333333</c:v>
                </c:pt>
                <c:pt idx="795">
                  <c:v>13.25</c:v>
                </c:pt>
                <c:pt idx="796">
                  <c:v>13.266666666666667</c:v>
                </c:pt>
                <c:pt idx="797">
                  <c:v>13.283333333333333</c:v>
                </c:pt>
                <c:pt idx="798">
                  <c:v>13.3</c:v>
                </c:pt>
                <c:pt idx="799">
                  <c:v>13.316666666666666</c:v>
                </c:pt>
                <c:pt idx="800">
                  <c:v>13.333333333333334</c:v>
                </c:pt>
                <c:pt idx="801">
                  <c:v>13.35</c:v>
                </c:pt>
                <c:pt idx="802">
                  <c:v>13.366666666666667</c:v>
                </c:pt>
                <c:pt idx="803">
                  <c:v>13.383333333333333</c:v>
                </c:pt>
                <c:pt idx="804">
                  <c:v>13.4</c:v>
                </c:pt>
                <c:pt idx="805">
                  <c:v>13.416666666666666</c:v>
                </c:pt>
                <c:pt idx="806">
                  <c:v>13.433333333333334</c:v>
                </c:pt>
                <c:pt idx="807">
                  <c:v>13.45</c:v>
                </c:pt>
                <c:pt idx="808">
                  <c:v>13.466666666666667</c:v>
                </c:pt>
                <c:pt idx="809">
                  <c:v>13.483333333333333</c:v>
                </c:pt>
                <c:pt idx="810">
                  <c:v>13.5</c:v>
                </c:pt>
                <c:pt idx="811">
                  <c:v>13.516666666666667</c:v>
                </c:pt>
                <c:pt idx="812">
                  <c:v>13.533333333333333</c:v>
                </c:pt>
                <c:pt idx="813">
                  <c:v>13.55</c:v>
                </c:pt>
                <c:pt idx="814">
                  <c:v>13.566666666666666</c:v>
                </c:pt>
                <c:pt idx="815">
                  <c:v>13.583333333333334</c:v>
                </c:pt>
                <c:pt idx="816">
                  <c:v>13.6</c:v>
                </c:pt>
                <c:pt idx="817">
                  <c:v>13.616666666666667</c:v>
                </c:pt>
                <c:pt idx="818">
                  <c:v>13.633333333333333</c:v>
                </c:pt>
                <c:pt idx="819">
                  <c:v>13.65</c:v>
                </c:pt>
                <c:pt idx="820">
                  <c:v>13.666666666666666</c:v>
                </c:pt>
                <c:pt idx="821">
                  <c:v>13.683333333333334</c:v>
                </c:pt>
                <c:pt idx="822">
                  <c:v>13.7</c:v>
                </c:pt>
                <c:pt idx="823">
                  <c:v>13.716666666666667</c:v>
                </c:pt>
                <c:pt idx="824">
                  <c:v>13.733333333333333</c:v>
                </c:pt>
                <c:pt idx="825">
                  <c:v>13.75</c:v>
                </c:pt>
                <c:pt idx="826">
                  <c:v>13.766666666666667</c:v>
                </c:pt>
                <c:pt idx="827">
                  <c:v>13.783333333333333</c:v>
                </c:pt>
                <c:pt idx="828">
                  <c:v>13.8</c:v>
                </c:pt>
                <c:pt idx="829">
                  <c:v>13.816666666666666</c:v>
                </c:pt>
                <c:pt idx="830">
                  <c:v>13.833333333333334</c:v>
                </c:pt>
                <c:pt idx="831">
                  <c:v>13.85</c:v>
                </c:pt>
                <c:pt idx="832">
                  <c:v>13.866666666666667</c:v>
                </c:pt>
                <c:pt idx="833">
                  <c:v>13.883333333333333</c:v>
                </c:pt>
                <c:pt idx="834">
                  <c:v>13.9</c:v>
                </c:pt>
                <c:pt idx="835">
                  <c:v>13.916666666666666</c:v>
                </c:pt>
                <c:pt idx="836">
                  <c:v>13.933333333333334</c:v>
                </c:pt>
                <c:pt idx="837">
                  <c:v>13.95</c:v>
                </c:pt>
                <c:pt idx="838">
                  <c:v>13.966666666666667</c:v>
                </c:pt>
                <c:pt idx="839">
                  <c:v>13.983333333333333</c:v>
                </c:pt>
                <c:pt idx="840">
                  <c:v>14</c:v>
                </c:pt>
                <c:pt idx="841">
                  <c:v>14.016666666666667</c:v>
                </c:pt>
                <c:pt idx="842">
                  <c:v>14.033333333333333</c:v>
                </c:pt>
                <c:pt idx="843">
                  <c:v>14.05</c:v>
                </c:pt>
                <c:pt idx="844">
                  <c:v>14.066666666666666</c:v>
                </c:pt>
                <c:pt idx="845">
                  <c:v>14.083333333333334</c:v>
                </c:pt>
                <c:pt idx="846">
                  <c:v>14.1</c:v>
                </c:pt>
                <c:pt idx="847">
                  <c:v>14.116666666666667</c:v>
                </c:pt>
                <c:pt idx="848">
                  <c:v>14.133333333333333</c:v>
                </c:pt>
                <c:pt idx="849">
                  <c:v>14.15</c:v>
                </c:pt>
                <c:pt idx="850">
                  <c:v>14.166666666666666</c:v>
                </c:pt>
                <c:pt idx="851">
                  <c:v>14.183333333333334</c:v>
                </c:pt>
                <c:pt idx="852">
                  <c:v>14.2</c:v>
                </c:pt>
                <c:pt idx="853">
                  <c:v>14.216666666666667</c:v>
                </c:pt>
                <c:pt idx="854">
                  <c:v>14.233333333333333</c:v>
                </c:pt>
                <c:pt idx="855">
                  <c:v>14.25</c:v>
                </c:pt>
                <c:pt idx="856">
                  <c:v>14.266666666666667</c:v>
                </c:pt>
                <c:pt idx="857">
                  <c:v>14.283333333333333</c:v>
                </c:pt>
                <c:pt idx="858">
                  <c:v>14.3</c:v>
                </c:pt>
                <c:pt idx="859">
                  <c:v>14.316666666666666</c:v>
                </c:pt>
                <c:pt idx="860">
                  <c:v>14.333333333333334</c:v>
                </c:pt>
                <c:pt idx="861">
                  <c:v>14.35</c:v>
                </c:pt>
                <c:pt idx="862">
                  <c:v>14.366666666666667</c:v>
                </c:pt>
                <c:pt idx="863">
                  <c:v>14.383333333333333</c:v>
                </c:pt>
                <c:pt idx="864">
                  <c:v>14.4</c:v>
                </c:pt>
                <c:pt idx="865">
                  <c:v>14.416666666666666</c:v>
                </c:pt>
                <c:pt idx="866">
                  <c:v>14.433333333333334</c:v>
                </c:pt>
                <c:pt idx="867">
                  <c:v>14.45</c:v>
                </c:pt>
                <c:pt idx="868">
                  <c:v>14.466666666666667</c:v>
                </c:pt>
                <c:pt idx="869">
                  <c:v>14.483333333333333</c:v>
                </c:pt>
                <c:pt idx="870">
                  <c:v>14.5</c:v>
                </c:pt>
                <c:pt idx="871">
                  <c:v>14.516666666666667</c:v>
                </c:pt>
                <c:pt idx="872">
                  <c:v>14.533333333333333</c:v>
                </c:pt>
                <c:pt idx="873">
                  <c:v>14.55</c:v>
                </c:pt>
                <c:pt idx="874">
                  <c:v>14.566666666666666</c:v>
                </c:pt>
                <c:pt idx="875">
                  <c:v>14.583333333333334</c:v>
                </c:pt>
                <c:pt idx="876">
                  <c:v>14.6</c:v>
                </c:pt>
                <c:pt idx="877">
                  <c:v>14.616666666666667</c:v>
                </c:pt>
                <c:pt idx="878">
                  <c:v>14.633333333333333</c:v>
                </c:pt>
                <c:pt idx="879">
                  <c:v>14.65</c:v>
                </c:pt>
                <c:pt idx="880">
                  <c:v>14.666666666666666</c:v>
                </c:pt>
                <c:pt idx="881">
                  <c:v>14.683333333333334</c:v>
                </c:pt>
                <c:pt idx="882">
                  <c:v>14.7</c:v>
                </c:pt>
                <c:pt idx="883">
                  <c:v>14.716666666666667</c:v>
                </c:pt>
                <c:pt idx="884">
                  <c:v>14.733333333333333</c:v>
                </c:pt>
                <c:pt idx="885">
                  <c:v>14.75</c:v>
                </c:pt>
                <c:pt idx="886">
                  <c:v>14.766666666666667</c:v>
                </c:pt>
                <c:pt idx="887">
                  <c:v>14.783333333333333</c:v>
                </c:pt>
                <c:pt idx="888">
                  <c:v>14.8</c:v>
                </c:pt>
                <c:pt idx="889">
                  <c:v>14.816666666666666</c:v>
                </c:pt>
                <c:pt idx="890">
                  <c:v>14.833333333333334</c:v>
                </c:pt>
                <c:pt idx="891">
                  <c:v>14.85</c:v>
                </c:pt>
                <c:pt idx="892">
                  <c:v>14.866666666666667</c:v>
                </c:pt>
                <c:pt idx="893">
                  <c:v>14.883333333333333</c:v>
                </c:pt>
                <c:pt idx="894">
                  <c:v>14.9</c:v>
                </c:pt>
                <c:pt idx="895">
                  <c:v>14.916666666666666</c:v>
                </c:pt>
                <c:pt idx="896">
                  <c:v>14.933333333333334</c:v>
                </c:pt>
                <c:pt idx="897">
                  <c:v>14.95</c:v>
                </c:pt>
                <c:pt idx="898">
                  <c:v>14.966666666666667</c:v>
                </c:pt>
                <c:pt idx="899">
                  <c:v>14.983333333333333</c:v>
                </c:pt>
                <c:pt idx="900">
                  <c:v>15</c:v>
                </c:pt>
                <c:pt idx="901">
                  <c:v>15.016666666666667</c:v>
                </c:pt>
                <c:pt idx="902">
                  <c:v>15.033333333333333</c:v>
                </c:pt>
                <c:pt idx="903">
                  <c:v>15.05</c:v>
                </c:pt>
                <c:pt idx="904">
                  <c:v>15.066666666666666</c:v>
                </c:pt>
                <c:pt idx="905">
                  <c:v>15.083333333333334</c:v>
                </c:pt>
                <c:pt idx="906">
                  <c:v>15.1</c:v>
                </c:pt>
                <c:pt idx="907">
                  <c:v>15.116666666666667</c:v>
                </c:pt>
                <c:pt idx="908">
                  <c:v>15.133333333333333</c:v>
                </c:pt>
                <c:pt idx="909">
                  <c:v>15.15</c:v>
                </c:pt>
                <c:pt idx="910">
                  <c:v>15.166666666666666</c:v>
                </c:pt>
                <c:pt idx="911">
                  <c:v>15.183333333333334</c:v>
                </c:pt>
                <c:pt idx="912">
                  <c:v>15.2</c:v>
                </c:pt>
                <c:pt idx="913">
                  <c:v>15.216666666666667</c:v>
                </c:pt>
                <c:pt idx="914">
                  <c:v>15.233333333333333</c:v>
                </c:pt>
                <c:pt idx="915">
                  <c:v>15.25</c:v>
                </c:pt>
                <c:pt idx="916">
                  <c:v>15.266666666666667</c:v>
                </c:pt>
                <c:pt idx="917">
                  <c:v>15.283333333333333</c:v>
                </c:pt>
                <c:pt idx="918">
                  <c:v>15.3</c:v>
                </c:pt>
                <c:pt idx="919">
                  <c:v>15.316666666666666</c:v>
                </c:pt>
                <c:pt idx="920">
                  <c:v>15.333333333333334</c:v>
                </c:pt>
                <c:pt idx="921">
                  <c:v>15.35</c:v>
                </c:pt>
                <c:pt idx="922">
                  <c:v>15.366666666666667</c:v>
                </c:pt>
                <c:pt idx="923">
                  <c:v>15.383333333333333</c:v>
                </c:pt>
                <c:pt idx="924">
                  <c:v>15.4</c:v>
                </c:pt>
                <c:pt idx="925">
                  <c:v>15.416666666666666</c:v>
                </c:pt>
                <c:pt idx="926">
                  <c:v>15.433333333333334</c:v>
                </c:pt>
                <c:pt idx="927">
                  <c:v>15.45</c:v>
                </c:pt>
                <c:pt idx="928">
                  <c:v>15.466666666666667</c:v>
                </c:pt>
                <c:pt idx="929">
                  <c:v>15.483333333333333</c:v>
                </c:pt>
                <c:pt idx="930">
                  <c:v>15.5</c:v>
                </c:pt>
                <c:pt idx="931">
                  <c:v>15.516666666666667</c:v>
                </c:pt>
                <c:pt idx="932">
                  <c:v>15.533333333333333</c:v>
                </c:pt>
                <c:pt idx="933">
                  <c:v>15.55</c:v>
                </c:pt>
                <c:pt idx="934">
                  <c:v>15.566666666666666</c:v>
                </c:pt>
                <c:pt idx="935">
                  <c:v>15.583333333333334</c:v>
                </c:pt>
                <c:pt idx="936">
                  <c:v>15.6</c:v>
                </c:pt>
                <c:pt idx="937">
                  <c:v>15.616666666666667</c:v>
                </c:pt>
                <c:pt idx="938">
                  <c:v>15.633333333333333</c:v>
                </c:pt>
                <c:pt idx="939">
                  <c:v>15.65</c:v>
                </c:pt>
                <c:pt idx="940">
                  <c:v>15.666666666666666</c:v>
                </c:pt>
                <c:pt idx="941">
                  <c:v>15.683333333333334</c:v>
                </c:pt>
                <c:pt idx="942">
                  <c:v>15.7</c:v>
                </c:pt>
                <c:pt idx="943">
                  <c:v>15.716666666666667</c:v>
                </c:pt>
                <c:pt idx="944">
                  <c:v>15.733333333333333</c:v>
                </c:pt>
                <c:pt idx="945">
                  <c:v>15.75</c:v>
                </c:pt>
                <c:pt idx="946">
                  <c:v>15.766666666666667</c:v>
                </c:pt>
                <c:pt idx="947">
                  <c:v>15.783333333333333</c:v>
                </c:pt>
                <c:pt idx="948">
                  <c:v>15.8</c:v>
                </c:pt>
                <c:pt idx="949">
                  <c:v>15.816666666666666</c:v>
                </c:pt>
                <c:pt idx="950">
                  <c:v>15.833333333333334</c:v>
                </c:pt>
                <c:pt idx="951">
                  <c:v>15.85</c:v>
                </c:pt>
                <c:pt idx="952">
                  <c:v>15.866666666666667</c:v>
                </c:pt>
                <c:pt idx="953">
                  <c:v>15.883333333333333</c:v>
                </c:pt>
                <c:pt idx="954">
                  <c:v>15.9</c:v>
                </c:pt>
                <c:pt idx="955">
                  <c:v>15.916666666666666</c:v>
                </c:pt>
                <c:pt idx="956">
                  <c:v>15.933333333333334</c:v>
                </c:pt>
                <c:pt idx="957">
                  <c:v>15.95</c:v>
                </c:pt>
                <c:pt idx="958">
                  <c:v>15.966666666666667</c:v>
                </c:pt>
                <c:pt idx="959">
                  <c:v>15.983333333333333</c:v>
                </c:pt>
                <c:pt idx="960">
                  <c:v>16</c:v>
                </c:pt>
                <c:pt idx="961">
                  <c:v>16.016666666666666</c:v>
                </c:pt>
                <c:pt idx="962">
                  <c:v>16.033333333333335</c:v>
                </c:pt>
                <c:pt idx="963">
                  <c:v>16.05</c:v>
                </c:pt>
                <c:pt idx="964">
                  <c:v>16.066666666666666</c:v>
                </c:pt>
                <c:pt idx="965">
                  <c:v>16.083333333333332</c:v>
                </c:pt>
                <c:pt idx="966">
                  <c:v>16.100000000000001</c:v>
                </c:pt>
                <c:pt idx="967">
                  <c:v>16.116666666666667</c:v>
                </c:pt>
                <c:pt idx="968">
                  <c:v>16.133333333333333</c:v>
                </c:pt>
                <c:pt idx="969">
                  <c:v>16.149999999999999</c:v>
                </c:pt>
                <c:pt idx="970">
                  <c:v>16.166666666666668</c:v>
                </c:pt>
                <c:pt idx="971">
                  <c:v>16.183333333333334</c:v>
                </c:pt>
                <c:pt idx="972">
                  <c:v>16.2</c:v>
                </c:pt>
                <c:pt idx="973">
                  <c:v>16.216666666666665</c:v>
                </c:pt>
                <c:pt idx="974">
                  <c:v>16.233333333333334</c:v>
                </c:pt>
                <c:pt idx="975">
                  <c:v>16.25</c:v>
                </c:pt>
                <c:pt idx="976">
                  <c:v>16.266666666666666</c:v>
                </c:pt>
                <c:pt idx="977">
                  <c:v>16.283333333333335</c:v>
                </c:pt>
                <c:pt idx="978">
                  <c:v>16.3</c:v>
                </c:pt>
                <c:pt idx="979">
                  <c:v>16.316666666666666</c:v>
                </c:pt>
                <c:pt idx="980">
                  <c:v>16.333333333333332</c:v>
                </c:pt>
                <c:pt idx="981">
                  <c:v>16.350000000000001</c:v>
                </c:pt>
                <c:pt idx="982">
                  <c:v>16.366666666666667</c:v>
                </c:pt>
                <c:pt idx="983">
                  <c:v>16.383333333333333</c:v>
                </c:pt>
                <c:pt idx="984">
                  <c:v>16.399999999999999</c:v>
                </c:pt>
                <c:pt idx="985">
                  <c:v>16.416666666666668</c:v>
                </c:pt>
                <c:pt idx="986">
                  <c:v>16.433333333333334</c:v>
                </c:pt>
                <c:pt idx="987">
                  <c:v>16.45</c:v>
                </c:pt>
                <c:pt idx="988">
                  <c:v>16.466666666666665</c:v>
                </c:pt>
                <c:pt idx="989">
                  <c:v>16.483333333333334</c:v>
                </c:pt>
                <c:pt idx="990">
                  <c:v>16.5</c:v>
                </c:pt>
                <c:pt idx="991">
                  <c:v>16.516666666666666</c:v>
                </c:pt>
                <c:pt idx="992">
                  <c:v>16.533333333333335</c:v>
                </c:pt>
                <c:pt idx="993">
                  <c:v>16.55</c:v>
                </c:pt>
                <c:pt idx="994">
                  <c:v>16.566666666666666</c:v>
                </c:pt>
                <c:pt idx="995">
                  <c:v>16.583333333333332</c:v>
                </c:pt>
                <c:pt idx="996">
                  <c:v>16.600000000000001</c:v>
                </c:pt>
                <c:pt idx="997">
                  <c:v>16.616666666666667</c:v>
                </c:pt>
                <c:pt idx="998">
                  <c:v>16.633333333333333</c:v>
                </c:pt>
                <c:pt idx="999">
                  <c:v>16.649999999999999</c:v>
                </c:pt>
                <c:pt idx="1000">
                  <c:v>16.666666666666668</c:v>
                </c:pt>
                <c:pt idx="1001">
                  <c:v>16.683333333333334</c:v>
                </c:pt>
                <c:pt idx="1002">
                  <c:v>16.7</c:v>
                </c:pt>
                <c:pt idx="1003">
                  <c:v>16.716666666666665</c:v>
                </c:pt>
                <c:pt idx="1004">
                  <c:v>16.733333333333334</c:v>
                </c:pt>
                <c:pt idx="1005">
                  <c:v>16.75</c:v>
                </c:pt>
                <c:pt idx="1006">
                  <c:v>16.766666666666666</c:v>
                </c:pt>
                <c:pt idx="1007">
                  <c:v>16.783333333333335</c:v>
                </c:pt>
                <c:pt idx="1008">
                  <c:v>16.8</c:v>
                </c:pt>
                <c:pt idx="1009">
                  <c:v>16.816666666666666</c:v>
                </c:pt>
                <c:pt idx="1010">
                  <c:v>16.833333333333332</c:v>
                </c:pt>
                <c:pt idx="1011">
                  <c:v>16.850000000000001</c:v>
                </c:pt>
                <c:pt idx="1012">
                  <c:v>16.866666666666667</c:v>
                </c:pt>
                <c:pt idx="1013">
                  <c:v>16.883333333333333</c:v>
                </c:pt>
                <c:pt idx="1014">
                  <c:v>16.899999999999999</c:v>
                </c:pt>
                <c:pt idx="1015">
                  <c:v>16.916666666666668</c:v>
                </c:pt>
                <c:pt idx="1016">
                  <c:v>16.933333333333334</c:v>
                </c:pt>
                <c:pt idx="1017">
                  <c:v>16.95</c:v>
                </c:pt>
                <c:pt idx="1018">
                  <c:v>16.966666666666665</c:v>
                </c:pt>
                <c:pt idx="1019">
                  <c:v>16.983333333333334</c:v>
                </c:pt>
                <c:pt idx="1020">
                  <c:v>17</c:v>
                </c:pt>
                <c:pt idx="1021">
                  <c:v>17.016666666666666</c:v>
                </c:pt>
                <c:pt idx="1022">
                  <c:v>17.033333333333335</c:v>
                </c:pt>
                <c:pt idx="1023">
                  <c:v>17.05</c:v>
                </c:pt>
                <c:pt idx="1024">
                  <c:v>17.066666666666666</c:v>
                </c:pt>
                <c:pt idx="1025">
                  <c:v>17.083333333333332</c:v>
                </c:pt>
                <c:pt idx="1026">
                  <c:v>17.100000000000001</c:v>
                </c:pt>
                <c:pt idx="1027">
                  <c:v>17.116666666666667</c:v>
                </c:pt>
                <c:pt idx="1028">
                  <c:v>17.133333333333333</c:v>
                </c:pt>
                <c:pt idx="1029">
                  <c:v>17.149999999999999</c:v>
                </c:pt>
                <c:pt idx="1030">
                  <c:v>17.166666666666668</c:v>
                </c:pt>
                <c:pt idx="1031">
                  <c:v>17.183333333333334</c:v>
                </c:pt>
                <c:pt idx="1032">
                  <c:v>17.2</c:v>
                </c:pt>
                <c:pt idx="1033">
                  <c:v>17.216666666666665</c:v>
                </c:pt>
                <c:pt idx="1034">
                  <c:v>17.233333333333334</c:v>
                </c:pt>
                <c:pt idx="1035">
                  <c:v>17.25</c:v>
                </c:pt>
                <c:pt idx="1036">
                  <c:v>17.266666666666666</c:v>
                </c:pt>
                <c:pt idx="1037">
                  <c:v>17.283333333333335</c:v>
                </c:pt>
                <c:pt idx="1038">
                  <c:v>17.3</c:v>
                </c:pt>
                <c:pt idx="1039">
                  <c:v>17.316666666666666</c:v>
                </c:pt>
                <c:pt idx="1040">
                  <c:v>17.333333333333332</c:v>
                </c:pt>
                <c:pt idx="1041">
                  <c:v>17.350000000000001</c:v>
                </c:pt>
                <c:pt idx="1042">
                  <c:v>17.366666666666667</c:v>
                </c:pt>
                <c:pt idx="1043">
                  <c:v>17.383333333333333</c:v>
                </c:pt>
                <c:pt idx="1044">
                  <c:v>17.399999999999999</c:v>
                </c:pt>
                <c:pt idx="1045">
                  <c:v>17.416666666666668</c:v>
                </c:pt>
                <c:pt idx="1046">
                  <c:v>17.433333333333334</c:v>
                </c:pt>
                <c:pt idx="1047">
                  <c:v>17.45</c:v>
                </c:pt>
                <c:pt idx="1048">
                  <c:v>17.466666666666665</c:v>
                </c:pt>
                <c:pt idx="1049">
                  <c:v>17.483333333333334</c:v>
                </c:pt>
                <c:pt idx="1050">
                  <c:v>17.5</c:v>
                </c:pt>
                <c:pt idx="1051">
                  <c:v>17.516666666666666</c:v>
                </c:pt>
                <c:pt idx="1052">
                  <c:v>17.533333333333335</c:v>
                </c:pt>
                <c:pt idx="1053">
                  <c:v>17.55</c:v>
                </c:pt>
                <c:pt idx="1054">
                  <c:v>17.566666666666666</c:v>
                </c:pt>
                <c:pt idx="1055">
                  <c:v>17.583333333333332</c:v>
                </c:pt>
                <c:pt idx="1056">
                  <c:v>17.600000000000001</c:v>
                </c:pt>
                <c:pt idx="1057">
                  <c:v>17.616666666666667</c:v>
                </c:pt>
                <c:pt idx="1058">
                  <c:v>17.633333333333333</c:v>
                </c:pt>
                <c:pt idx="1059">
                  <c:v>17.649999999999999</c:v>
                </c:pt>
                <c:pt idx="1060">
                  <c:v>17.666666666666668</c:v>
                </c:pt>
                <c:pt idx="1061">
                  <c:v>17.683333333333334</c:v>
                </c:pt>
                <c:pt idx="1062">
                  <c:v>17.7</c:v>
                </c:pt>
                <c:pt idx="1063">
                  <c:v>17.716666666666665</c:v>
                </c:pt>
                <c:pt idx="1064">
                  <c:v>17.733333333333334</c:v>
                </c:pt>
                <c:pt idx="1065">
                  <c:v>17.75</c:v>
                </c:pt>
                <c:pt idx="1066">
                  <c:v>17.766666666666666</c:v>
                </c:pt>
                <c:pt idx="1067">
                  <c:v>17.783333333333335</c:v>
                </c:pt>
                <c:pt idx="1068">
                  <c:v>17.8</c:v>
                </c:pt>
                <c:pt idx="1069">
                  <c:v>17.816666666666666</c:v>
                </c:pt>
                <c:pt idx="1070">
                  <c:v>17.833333333333332</c:v>
                </c:pt>
                <c:pt idx="1071">
                  <c:v>17.850000000000001</c:v>
                </c:pt>
                <c:pt idx="1072">
                  <c:v>17.866666666666667</c:v>
                </c:pt>
                <c:pt idx="1073">
                  <c:v>17.883333333333333</c:v>
                </c:pt>
                <c:pt idx="1074">
                  <c:v>17.899999999999999</c:v>
                </c:pt>
                <c:pt idx="1075">
                  <c:v>17.916666666666668</c:v>
                </c:pt>
                <c:pt idx="1076">
                  <c:v>17.933333333333334</c:v>
                </c:pt>
                <c:pt idx="1077">
                  <c:v>17.95</c:v>
                </c:pt>
                <c:pt idx="1078">
                  <c:v>17.966666666666665</c:v>
                </c:pt>
                <c:pt idx="1079">
                  <c:v>17.983333333333334</c:v>
                </c:pt>
                <c:pt idx="1080">
                  <c:v>18</c:v>
                </c:pt>
                <c:pt idx="1081">
                  <c:v>18.016666666666666</c:v>
                </c:pt>
                <c:pt idx="1082">
                  <c:v>18.033333333333335</c:v>
                </c:pt>
                <c:pt idx="1083">
                  <c:v>18.05</c:v>
                </c:pt>
                <c:pt idx="1084">
                  <c:v>18.066666666666666</c:v>
                </c:pt>
                <c:pt idx="1085">
                  <c:v>18.083333333333332</c:v>
                </c:pt>
                <c:pt idx="1086">
                  <c:v>18.100000000000001</c:v>
                </c:pt>
                <c:pt idx="1087">
                  <c:v>18.116666666666667</c:v>
                </c:pt>
                <c:pt idx="1088">
                  <c:v>18.133333333333333</c:v>
                </c:pt>
                <c:pt idx="1089">
                  <c:v>18.149999999999999</c:v>
                </c:pt>
                <c:pt idx="1090">
                  <c:v>18.166666666666668</c:v>
                </c:pt>
                <c:pt idx="1091">
                  <c:v>18.183333333333334</c:v>
                </c:pt>
                <c:pt idx="1092">
                  <c:v>18.2</c:v>
                </c:pt>
                <c:pt idx="1093">
                  <c:v>18.216666666666665</c:v>
                </c:pt>
                <c:pt idx="1094">
                  <c:v>18.233333333333334</c:v>
                </c:pt>
                <c:pt idx="1095">
                  <c:v>18.25</c:v>
                </c:pt>
                <c:pt idx="1096">
                  <c:v>18.266666666666666</c:v>
                </c:pt>
                <c:pt idx="1097">
                  <c:v>18.283333333333335</c:v>
                </c:pt>
                <c:pt idx="1098">
                  <c:v>18.3</c:v>
                </c:pt>
                <c:pt idx="1099">
                  <c:v>18.316666666666666</c:v>
                </c:pt>
                <c:pt idx="1100">
                  <c:v>18.333333333333332</c:v>
                </c:pt>
                <c:pt idx="1101">
                  <c:v>18.350000000000001</c:v>
                </c:pt>
                <c:pt idx="1102">
                  <c:v>18.366666666666667</c:v>
                </c:pt>
                <c:pt idx="1103">
                  <c:v>18.383333333333333</c:v>
                </c:pt>
                <c:pt idx="1104">
                  <c:v>18.399999999999999</c:v>
                </c:pt>
                <c:pt idx="1105">
                  <c:v>18.416666666666668</c:v>
                </c:pt>
                <c:pt idx="1106">
                  <c:v>18.433333333333334</c:v>
                </c:pt>
                <c:pt idx="1107">
                  <c:v>18.45</c:v>
                </c:pt>
                <c:pt idx="1108">
                  <c:v>18.466666666666665</c:v>
                </c:pt>
                <c:pt idx="1109">
                  <c:v>18.483333333333334</c:v>
                </c:pt>
                <c:pt idx="1110">
                  <c:v>18.5</c:v>
                </c:pt>
                <c:pt idx="1111">
                  <c:v>18.516666666666666</c:v>
                </c:pt>
                <c:pt idx="1112">
                  <c:v>18.533333333333335</c:v>
                </c:pt>
                <c:pt idx="1113">
                  <c:v>18.55</c:v>
                </c:pt>
                <c:pt idx="1114">
                  <c:v>18.566666666666666</c:v>
                </c:pt>
                <c:pt idx="1115">
                  <c:v>18.583333333333332</c:v>
                </c:pt>
                <c:pt idx="1116">
                  <c:v>18.600000000000001</c:v>
                </c:pt>
                <c:pt idx="1117">
                  <c:v>18.616666666666667</c:v>
                </c:pt>
                <c:pt idx="1118">
                  <c:v>18.633333333333333</c:v>
                </c:pt>
                <c:pt idx="1119">
                  <c:v>18.649999999999999</c:v>
                </c:pt>
                <c:pt idx="1120">
                  <c:v>18.666666666666668</c:v>
                </c:pt>
                <c:pt idx="1121">
                  <c:v>18.683333333333334</c:v>
                </c:pt>
                <c:pt idx="1122">
                  <c:v>18.7</c:v>
                </c:pt>
                <c:pt idx="1123">
                  <c:v>18.716666666666665</c:v>
                </c:pt>
                <c:pt idx="1124">
                  <c:v>18.733333333333334</c:v>
                </c:pt>
                <c:pt idx="1125">
                  <c:v>18.75</c:v>
                </c:pt>
                <c:pt idx="1126">
                  <c:v>18.766666666666666</c:v>
                </c:pt>
                <c:pt idx="1127">
                  <c:v>18.783333333333335</c:v>
                </c:pt>
                <c:pt idx="1128">
                  <c:v>18.8</c:v>
                </c:pt>
                <c:pt idx="1129">
                  <c:v>18.816666666666666</c:v>
                </c:pt>
                <c:pt idx="1130">
                  <c:v>18.833333333333332</c:v>
                </c:pt>
                <c:pt idx="1131">
                  <c:v>18.850000000000001</c:v>
                </c:pt>
                <c:pt idx="1132">
                  <c:v>18.866666666666667</c:v>
                </c:pt>
                <c:pt idx="1133">
                  <c:v>18.883333333333333</c:v>
                </c:pt>
                <c:pt idx="1134">
                  <c:v>18.899999999999999</c:v>
                </c:pt>
                <c:pt idx="1135">
                  <c:v>18.916666666666668</c:v>
                </c:pt>
                <c:pt idx="1136">
                  <c:v>18.933333333333334</c:v>
                </c:pt>
                <c:pt idx="1137">
                  <c:v>18.95</c:v>
                </c:pt>
                <c:pt idx="1138">
                  <c:v>18.966666666666665</c:v>
                </c:pt>
                <c:pt idx="1139">
                  <c:v>18.983333333333334</c:v>
                </c:pt>
                <c:pt idx="1140">
                  <c:v>19</c:v>
                </c:pt>
                <c:pt idx="1141">
                  <c:v>19.016666666666666</c:v>
                </c:pt>
                <c:pt idx="1142">
                  <c:v>19.033333333333335</c:v>
                </c:pt>
                <c:pt idx="1143">
                  <c:v>19.05</c:v>
                </c:pt>
                <c:pt idx="1144">
                  <c:v>19.066666666666666</c:v>
                </c:pt>
                <c:pt idx="1145">
                  <c:v>19.083333333333332</c:v>
                </c:pt>
                <c:pt idx="1146">
                  <c:v>19.100000000000001</c:v>
                </c:pt>
                <c:pt idx="1147">
                  <c:v>19.116666666666667</c:v>
                </c:pt>
                <c:pt idx="1148">
                  <c:v>19.133333333333333</c:v>
                </c:pt>
                <c:pt idx="1149">
                  <c:v>19.149999999999999</c:v>
                </c:pt>
                <c:pt idx="1150">
                  <c:v>19.166666666666668</c:v>
                </c:pt>
                <c:pt idx="1151">
                  <c:v>19.183333333333334</c:v>
                </c:pt>
                <c:pt idx="1152">
                  <c:v>19.2</c:v>
                </c:pt>
                <c:pt idx="1153">
                  <c:v>19.216666666666665</c:v>
                </c:pt>
                <c:pt idx="1154">
                  <c:v>19.233333333333334</c:v>
                </c:pt>
                <c:pt idx="1155">
                  <c:v>19.25</c:v>
                </c:pt>
                <c:pt idx="1156">
                  <c:v>19.266666666666666</c:v>
                </c:pt>
                <c:pt idx="1157">
                  <c:v>19.283333333333335</c:v>
                </c:pt>
                <c:pt idx="1158">
                  <c:v>19.3</c:v>
                </c:pt>
                <c:pt idx="1159">
                  <c:v>19.316666666666666</c:v>
                </c:pt>
                <c:pt idx="1160">
                  <c:v>19.333333333333332</c:v>
                </c:pt>
                <c:pt idx="1161">
                  <c:v>19.350000000000001</c:v>
                </c:pt>
                <c:pt idx="1162">
                  <c:v>19.366666666666667</c:v>
                </c:pt>
                <c:pt idx="1163">
                  <c:v>19.383333333333333</c:v>
                </c:pt>
                <c:pt idx="1164">
                  <c:v>19.399999999999999</c:v>
                </c:pt>
                <c:pt idx="1165">
                  <c:v>19.416666666666668</c:v>
                </c:pt>
                <c:pt idx="1166">
                  <c:v>19.433333333333334</c:v>
                </c:pt>
                <c:pt idx="1167">
                  <c:v>19.45</c:v>
                </c:pt>
                <c:pt idx="1168">
                  <c:v>19.466666666666665</c:v>
                </c:pt>
                <c:pt idx="1169">
                  <c:v>19.483333333333334</c:v>
                </c:pt>
                <c:pt idx="1170">
                  <c:v>19.5</c:v>
                </c:pt>
                <c:pt idx="1171">
                  <c:v>19.516666666666666</c:v>
                </c:pt>
                <c:pt idx="1172">
                  <c:v>19.533333333333335</c:v>
                </c:pt>
                <c:pt idx="1173">
                  <c:v>19.55</c:v>
                </c:pt>
                <c:pt idx="1174">
                  <c:v>19.566666666666666</c:v>
                </c:pt>
                <c:pt idx="1175">
                  <c:v>19.583333333333332</c:v>
                </c:pt>
                <c:pt idx="1176">
                  <c:v>19.600000000000001</c:v>
                </c:pt>
                <c:pt idx="1177">
                  <c:v>19.616666666666667</c:v>
                </c:pt>
                <c:pt idx="1178">
                  <c:v>19.633333333333333</c:v>
                </c:pt>
                <c:pt idx="1179">
                  <c:v>19.649999999999999</c:v>
                </c:pt>
                <c:pt idx="1180">
                  <c:v>19.666666666666668</c:v>
                </c:pt>
                <c:pt idx="1181">
                  <c:v>19.683333333333334</c:v>
                </c:pt>
                <c:pt idx="1182">
                  <c:v>19.7</c:v>
                </c:pt>
                <c:pt idx="1183">
                  <c:v>19.716666666666665</c:v>
                </c:pt>
                <c:pt idx="1184">
                  <c:v>19.733333333333334</c:v>
                </c:pt>
                <c:pt idx="1185">
                  <c:v>19.75</c:v>
                </c:pt>
                <c:pt idx="1186">
                  <c:v>19.766666666666666</c:v>
                </c:pt>
                <c:pt idx="1187">
                  <c:v>19.783333333333335</c:v>
                </c:pt>
                <c:pt idx="1188">
                  <c:v>19.8</c:v>
                </c:pt>
                <c:pt idx="1189">
                  <c:v>19.816666666666666</c:v>
                </c:pt>
                <c:pt idx="1190">
                  <c:v>19.833333333333332</c:v>
                </c:pt>
                <c:pt idx="1191">
                  <c:v>19.850000000000001</c:v>
                </c:pt>
                <c:pt idx="1192">
                  <c:v>19.866666666666667</c:v>
                </c:pt>
                <c:pt idx="1193">
                  <c:v>19.883333333333333</c:v>
                </c:pt>
                <c:pt idx="1194">
                  <c:v>19.899999999999999</c:v>
                </c:pt>
                <c:pt idx="1195">
                  <c:v>19.916666666666668</c:v>
                </c:pt>
                <c:pt idx="1196">
                  <c:v>19.933333333333334</c:v>
                </c:pt>
                <c:pt idx="1197">
                  <c:v>19.95</c:v>
                </c:pt>
                <c:pt idx="1198">
                  <c:v>19.966666666666665</c:v>
                </c:pt>
                <c:pt idx="1199">
                  <c:v>19.983333333333334</c:v>
                </c:pt>
                <c:pt idx="1200">
                  <c:v>20</c:v>
                </c:pt>
                <c:pt idx="1201">
                  <c:v>20.016666666666666</c:v>
                </c:pt>
                <c:pt idx="1202">
                  <c:v>20.033333333333335</c:v>
                </c:pt>
                <c:pt idx="1203">
                  <c:v>20.05</c:v>
                </c:pt>
                <c:pt idx="1204">
                  <c:v>20.066666666666666</c:v>
                </c:pt>
                <c:pt idx="1205">
                  <c:v>20.083333333333332</c:v>
                </c:pt>
                <c:pt idx="1206">
                  <c:v>20.100000000000001</c:v>
                </c:pt>
                <c:pt idx="1207">
                  <c:v>20.116666666666667</c:v>
                </c:pt>
                <c:pt idx="1208">
                  <c:v>20.133333333333333</c:v>
                </c:pt>
                <c:pt idx="1209">
                  <c:v>20.149999999999999</c:v>
                </c:pt>
                <c:pt idx="1210">
                  <c:v>20.166666666666668</c:v>
                </c:pt>
                <c:pt idx="1211">
                  <c:v>20.183333333333334</c:v>
                </c:pt>
                <c:pt idx="1212">
                  <c:v>20.2</c:v>
                </c:pt>
                <c:pt idx="1213">
                  <c:v>20.216666666666665</c:v>
                </c:pt>
                <c:pt idx="1214">
                  <c:v>20.233333333333334</c:v>
                </c:pt>
                <c:pt idx="1215">
                  <c:v>20.25</c:v>
                </c:pt>
                <c:pt idx="1216">
                  <c:v>20.266666666666666</c:v>
                </c:pt>
                <c:pt idx="1217">
                  <c:v>20.283333333333335</c:v>
                </c:pt>
                <c:pt idx="1218">
                  <c:v>20.3</c:v>
                </c:pt>
                <c:pt idx="1219">
                  <c:v>20.316666666666666</c:v>
                </c:pt>
                <c:pt idx="1220">
                  <c:v>20.333333333333332</c:v>
                </c:pt>
                <c:pt idx="1221">
                  <c:v>20.350000000000001</c:v>
                </c:pt>
                <c:pt idx="1222">
                  <c:v>20.366666666666667</c:v>
                </c:pt>
                <c:pt idx="1223">
                  <c:v>20.383333333333333</c:v>
                </c:pt>
                <c:pt idx="1224">
                  <c:v>20.399999999999999</c:v>
                </c:pt>
                <c:pt idx="1225">
                  <c:v>20.416666666666668</c:v>
                </c:pt>
                <c:pt idx="1226">
                  <c:v>20.433333333333334</c:v>
                </c:pt>
                <c:pt idx="1227">
                  <c:v>20.45</c:v>
                </c:pt>
                <c:pt idx="1228">
                  <c:v>20.466666666666665</c:v>
                </c:pt>
                <c:pt idx="1229">
                  <c:v>20.483333333333334</c:v>
                </c:pt>
                <c:pt idx="1230">
                  <c:v>20.5</c:v>
                </c:pt>
                <c:pt idx="1231">
                  <c:v>20.516666666666666</c:v>
                </c:pt>
                <c:pt idx="1232">
                  <c:v>20.533333333333335</c:v>
                </c:pt>
                <c:pt idx="1233">
                  <c:v>20.55</c:v>
                </c:pt>
                <c:pt idx="1234">
                  <c:v>20.566666666666666</c:v>
                </c:pt>
                <c:pt idx="1235">
                  <c:v>20.583333333333332</c:v>
                </c:pt>
                <c:pt idx="1236">
                  <c:v>20.6</c:v>
                </c:pt>
                <c:pt idx="1237">
                  <c:v>20.616666666666667</c:v>
                </c:pt>
                <c:pt idx="1238">
                  <c:v>20.633333333333333</c:v>
                </c:pt>
                <c:pt idx="1239">
                  <c:v>20.65</c:v>
                </c:pt>
                <c:pt idx="1240">
                  <c:v>20.666666666666668</c:v>
                </c:pt>
                <c:pt idx="1241">
                  <c:v>20.683333333333334</c:v>
                </c:pt>
                <c:pt idx="1242">
                  <c:v>20.7</c:v>
                </c:pt>
                <c:pt idx="1243">
                  <c:v>20.716666666666665</c:v>
                </c:pt>
                <c:pt idx="1244">
                  <c:v>20.733333333333334</c:v>
                </c:pt>
                <c:pt idx="1245">
                  <c:v>20.75</c:v>
                </c:pt>
                <c:pt idx="1246">
                  <c:v>20.766666666666666</c:v>
                </c:pt>
                <c:pt idx="1247">
                  <c:v>20.783333333333335</c:v>
                </c:pt>
                <c:pt idx="1248">
                  <c:v>20.8</c:v>
                </c:pt>
                <c:pt idx="1249">
                  <c:v>20.816666666666666</c:v>
                </c:pt>
                <c:pt idx="1250">
                  <c:v>20.833333333333332</c:v>
                </c:pt>
                <c:pt idx="1251">
                  <c:v>20.85</c:v>
                </c:pt>
                <c:pt idx="1252">
                  <c:v>20.866666666666667</c:v>
                </c:pt>
                <c:pt idx="1253">
                  <c:v>20.883333333333333</c:v>
                </c:pt>
                <c:pt idx="1254">
                  <c:v>20.9</c:v>
                </c:pt>
                <c:pt idx="1255">
                  <c:v>20.916666666666668</c:v>
                </c:pt>
                <c:pt idx="1256">
                  <c:v>20.933333333333334</c:v>
                </c:pt>
                <c:pt idx="1257">
                  <c:v>20.95</c:v>
                </c:pt>
                <c:pt idx="1258">
                  <c:v>20.966666666666665</c:v>
                </c:pt>
                <c:pt idx="1259">
                  <c:v>20.983333333333334</c:v>
                </c:pt>
                <c:pt idx="1260">
                  <c:v>21</c:v>
                </c:pt>
                <c:pt idx="1261">
                  <c:v>21.016666666666666</c:v>
                </c:pt>
                <c:pt idx="1262">
                  <c:v>21.033333333333335</c:v>
                </c:pt>
                <c:pt idx="1263">
                  <c:v>21.05</c:v>
                </c:pt>
                <c:pt idx="1264">
                  <c:v>21.066666666666666</c:v>
                </c:pt>
                <c:pt idx="1265">
                  <c:v>21.083333333333332</c:v>
                </c:pt>
                <c:pt idx="1266">
                  <c:v>21.1</c:v>
                </c:pt>
                <c:pt idx="1267">
                  <c:v>21.116666666666667</c:v>
                </c:pt>
                <c:pt idx="1268">
                  <c:v>21.133333333333333</c:v>
                </c:pt>
                <c:pt idx="1269">
                  <c:v>21.15</c:v>
                </c:pt>
                <c:pt idx="1270">
                  <c:v>21.166666666666668</c:v>
                </c:pt>
                <c:pt idx="1271">
                  <c:v>21.183333333333334</c:v>
                </c:pt>
                <c:pt idx="1272">
                  <c:v>21.2</c:v>
                </c:pt>
                <c:pt idx="1273">
                  <c:v>21.216666666666665</c:v>
                </c:pt>
                <c:pt idx="1274">
                  <c:v>21.233333333333334</c:v>
                </c:pt>
                <c:pt idx="1275">
                  <c:v>21.25</c:v>
                </c:pt>
                <c:pt idx="1276">
                  <c:v>21.266666666666666</c:v>
                </c:pt>
                <c:pt idx="1277">
                  <c:v>21.283333333333335</c:v>
                </c:pt>
                <c:pt idx="1278">
                  <c:v>21.3</c:v>
                </c:pt>
                <c:pt idx="1279">
                  <c:v>21.316666666666666</c:v>
                </c:pt>
                <c:pt idx="1280">
                  <c:v>21.333333333333332</c:v>
                </c:pt>
                <c:pt idx="1281">
                  <c:v>21.35</c:v>
                </c:pt>
                <c:pt idx="1282">
                  <c:v>21.366666666666667</c:v>
                </c:pt>
                <c:pt idx="1283">
                  <c:v>21.383333333333333</c:v>
                </c:pt>
                <c:pt idx="1284">
                  <c:v>21.4</c:v>
                </c:pt>
                <c:pt idx="1285">
                  <c:v>21.416666666666668</c:v>
                </c:pt>
                <c:pt idx="1286">
                  <c:v>21.433333333333334</c:v>
                </c:pt>
                <c:pt idx="1287">
                  <c:v>21.45</c:v>
                </c:pt>
                <c:pt idx="1288">
                  <c:v>21.466666666666665</c:v>
                </c:pt>
                <c:pt idx="1289">
                  <c:v>21.483333333333334</c:v>
                </c:pt>
                <c:pt idx="1290">
                  <c:v>21.5</c:v>
                </c:pt>
                <c:pt idx="1291">
                  <c:v>21.516666666666666</c:v>
                </c:pt>
                <c:pt idx="1292">
                  <c:v>21.533333333333335</c:v>
                </c:pt>
                <c:pt idx="1293">
                  <c:v>21.55</c:v>
                </c:pt>
                <c:pt idx="1294">
                  <c:v>21.566666666666666</c:v>
                </c:pt>
                <c:pt idx="1295">
                  <c:v>21.583333333333332</c:v>
                </c:pt>
                <c:pt idx="1296">
                  <c:v>21.6</c:v>
                </c:pt>
                <c:pt idx="1297">
                  <c:v>21.616666666666667</c:v>
                </c:pt>
                <c:pt idx="1298">
                  <c:v>21.633333333333333</c:v>
                </c:pt>
                <c:pt idx="1299">
                  <c:v>21.65</c:v>
                </c:pt>
                <c:pt idx="1300">
                  <c:v>21.666666666666668</c:v>
                </c:pt>
                <c:pt idx="1301">
                  <c:v>21.683333333333334</c:v>
                </c:pt>
                <c:pt idx="1302">
                  <c:v>21.7</c:v>
                </c:pt>
                <c:pt idx="1303">
                  <c:v>21.716666666666665</c:v>
                </c:pt>
                <c:pt idx="1304">
                  <c:v>21.733333333333334</c:v>
                </c:pt>
                <c:pt idx="1305">
                  <c:v>21.75</c:v>
                </c:pt>
                <c:pt idx="1306">
                  <c:v>21.766666666666666</c:v>
                </c:pt>
                <c:pt idx="1307">
                  <c:v>21.783333333333335</c:v>
                </c:pt>
                <c:pt idx="1308">
                  <c:v>21.8</c:v>
                </c:pt>
                <c:pt idx="1309">
                  <c:v>21.816666666666666</c:v>
                </c:pt>
                <c:pt idx="1310">
                  <c:v>21.833333333333332</c:v>
                </c:pt>
                <c:pt idx="1311">
                  <c:v>21.85</c:v>
                </c:pt>
                <c:pt idx="1312">
                  <c:v>21.866666666666667</c:v>
                </c:pt>
                <c:pt idx="1313">
                  <c:v>21.883333333333333</c:v>
                </c:pt>
                <c:pt idx="1314">
                  <c:v>21.9</c:v>
                </c:pt>
                <c:pt idx="1315">
                  <c:v>21.916666666666668</c:v>
                </c:pt>
                <c:pt idx="1316">
                  <c:v>21.933333333333334</c:v>
                </c:pt>
                <c:pt idx="1317">
                  <c:v>21.95</c:v>
                </c:pt>
                <c:pt idx="1318">
                  <c:v>21.966666666666665</c:v>
                </c:pt>
                <c:pt idx="1319">
                  <c:v>21.983333333333334</c:v>
                </c:pt>
                <c:pt idx="1320">
                  <c:v>22</c:v>
                </c:pt>
                <c:pt idx="1321">
                  <c:v>22.016666666666666</c:v>
                </c:pt>
                <c:pt idx="1322">
                  <c:v>22.033333333333335</c:v>
                </c:pt>
                <c:pt idx="1323">
                  <c:v>22.05</c:v>
                </c:pt>
                <c:pt idx="1324">
                  <c:v>22.066666666666666</c:v>
                </c:pt>
                <c:pt idx="1325">
                  <c:v>22.083333333333332</c:v>
                </c:pt>
                <c:pt idx="1326">
                  <c:v>22.1</c:v>
                </c:pt>
                <c:pt idx="1327">
                  <c:v>22.116666666666667</c:v>
                </c:pt>
                <c:pt idx="1328">
                  <c:v>22.133333333333333</c:v>
                </c:pt>
                <c:pt idx="1329">
                  <c:v>22.15</c:v>
                </c:pt>
                <c:pt idx="1330">
                  <c:v>22.166666666666668</c:v>
                </c:pt>
                <c:pt idx="1331">
                  <c:v>22.183333333333334</c:v>
                </c:pt>
                <c:pt idx="1332">
                  <c:v>22.2</c:v>
                </c:pt>
                <c:pt idx="1333">
                  <c:v>22.216666666666665</c:v>
                </c:pt>
                <c:pt idx="1334">
                  <c:v>22.233333333333334</c:v>
                </c:pt>
                <c:pt idx="1335">
                  <c:v>22.25</c:v>
                </c:pt>
                <c:pt idx="1336">
                  <c:v>22.266666666666666</c:v>
                </c:pt>
                <c:pt idx="1337">
                  <c:v>22.283333333333335</c:v>
                </c:pt>
                <c:pt idx="1338">
                  <c:v>22.3</c:v>
                </c:pt>
                <c:pt idx="1339">
                  <c:v>22.316666666666666</c:v>
                </c:pt>
                <c:pt idx="1340">
                  <c:v>22.333333333333332</c:v>
                </c:pt>
                <c:pt idx="1341">
                  <c:v>22.35</c:v>
                </c:pt>
                <c:pt idx="1342">
                  <c:v>22.366666666666667</c:v>
                </c:pt>
                <c:pt idx="1343">
                  <c:v>22.383333333333333</c:v>
                </c:pt>
                <c:pt idx="1344">
                  <c:v>22.4</c:v>
                </c:pt>
                <c:pt idx="1345">
                  <c:v>22.416666666666668</c:v>
                </c:pt>
                <c:pt idx="1346">
                  <c:v>22.433333333333334</c:v>
                </c:pt>
                <c:pt idx="1347">
                  <c:v>22.45</c:v>
                </c:pt>
                <c:pt idx="1348">
                  <c:v>22.466666666666665</c:v>
                </c:pt>
                <c:pt idx="1349">
                  <c:v>22.483333333333334</c:v>
                </c:pt>
                <c:pt idx="1350">
                  <c:v>22.5</c:v>
                </c:pt>
                <c:pt idx="1351">
                  <c:v>22.516666666666666</c:v>
                </c:pt>
                <c:pt idx="1352">
                  <c:v>22.533333333333335</c:v>
                </c:pt>
                <c:pt idx="1353">
                  <c:v>22.55</c:v>
                </c:pt>
                <c:pt idx="1354">
                  <c:v>22.566666666666666</c:v>
                </c:pt>
                <c:pt idx="1355">
                  <c:v>22.583333333333332</c:v>
                </c:pt>
                <c:pt idx="1356">
                  <c:v>22.6</c:v>
                </c:pt>
                <c:pt idx="1357">
                  <c:v>22.616666666666667</c:v>
                </c:pt>
                <c:pt idx="1358">
                  <c:v>22.633333333333333</c:v>
                </c:pt>
                <c:pt idx="1359">
                  <c:v>22.65</c:v>
                </c:pt>
                <c:pt idx="1360">
                  <c:v>22.666666666666668</c:v>
                </c:pt>
                <c:pt idx="1361">
                  <c:v>22.683333333333334</c:v>
                </c:pt>
                <c:pt idx="1362">
                  <c:v>22.7</c:v>
                </c:pt>
                <c:pt idx="1363">
                  <c:v>22.716666666666665</c:v>
                </c:pt>
                <c:pt idx="1364">
                  <c:v>22.733333333333334</c:v>
                </c:pt>
                <c:pt idx="1365">
                  <c:v>22.75</c:v>
                </c:pt>
                <c:pt idx="1366">
                  <c:v>22.766666666666666</c:v>
                </c:pt>
                <c:pt idx="1367">
                  <c:v>22.783333333333335</c:v>
                </c:pt>
                <c:pt idx="1368">
                  <c:v>22.8</c:v>
                </c:pt>
                <c:pt idx="1369">
                  <c:v>22.816666666666666</c:v>
                </c:pt>
                <c:pt idx="1370">
                  <c:v>22.833333333333332</c:v>
                </c:pt>
                <c:pt idx="1371">
                  <c:v>22.85</c:v>
                </c:pt>
                <c:pt idx="1372">
                  <c:v>22.866666666666667</c:v>
                </c:pt>
                <c:pt idx="1373">
                  <c:v>22.883333333333333</c:v>
                </c:pt>
                <c:pt idx="1374">
                  <c:v>22.9</c:v>
                </c:pt>
                <c:pt idx="1375">
                  <c:v>22.916666666666668</c:v>
                </c:pt>
                <c:pt idx="1376">
                  <c:v>22.933333333333334</c:v>
                </c:pt>
                <c:pt idx="1377">
                  <c:v>22.95</c:v>
                </c:pt>
                <c:pt idx="1378">
                  <c:v>22.966666666666665</c:v>
                </c:pt>
                <c:pt idx="1379">
                  <c:v>22.983333333333334</c:v>
                </c:pt>
                <c:pt idx="1380">
                  <c:v>23</c:v>
                </c:pt>
                <c:pt idx="1381">
                  <c:v>23.016666666666666</c:v>
                </c:pt>
                <c:pt idx="1382">
                  <c:v>23.033333333333335</c:v>
                </c:pt>
                <c:pt idx="1383">
                  <c:v>23.05</c:v>
                </c:pt>
                <c:pt idx="1384">
                  <c:v>23.066666666666666</c:v>
                </c:pt>
                <c:pt idx="1385">
                  <c:v>23.083333333333332</c:v>
                </c:pt>
                <c:pt idx="1386">
                  <c:v>23.1</c:v>
                </c:pt>
                <c:pt idx="1387">
                  <c:v>23.116666666666667</c:v>
                </c:pt>
                <c:pt idx="1388">
                  <c:v>23.133333333333333</c:v>
                </c:pt>
                <c:pt idx="1389">
                  <c:v>23.15</c:v>
                </c:pt>
                <c:pt idx="1390">
                  <c:v>23.166666666666668</c:v>
                </c:pt>
                <c:pt idx="1391">
                  <c:v>23.183333333333334</c:v>
                </c:pt>
                <c:pt idx="1392">
                  <c:v>23.2</c:v>
                </c:pt>
                <c:pt idx="1393">
                  <c:v>23.216666666666665</c:v>
                </c:pt>
                <c:pt idx="1394">
                  <c:v>23.233333333333334</c:v>
                </c:pt>
                <c:pt idx="1395">
                  <c:v>23.25</c:v>
                </c:pt>
                <c:pt idx="1396">
                  <c:v>23.266666666666666</c:v>
                </c:pt>
                <c:pt idx="1397">
                  <c:v>23.283333333333335</c:v>
                </c:pt>
                <c:pt idx="1398">
                  <c:v>23.3</c:v>
                </c:pt>
                <c:pt idx="1399">
                  <c:v>23.316666666666666</c:v>
                </c:pt>
                <c:pt idx="1400">
                  <c:v>23.333333333333332</c:v>
                </c:pt>
                <c:pt idx="1401">
                  <c:v>23.35</c:v>
                </c:pt>
                <c:pt idx="1402">
                  <c:v>23.366666666666667</c:v>
                </c:pt>
                <c:pt idx="1403">
                  <c:v>23.383333333333333</c:v>
                </c:pt>
                <c:pt idx="1404">
                  <c:v>23.4</c:v>
                </c:pt>
                <c:pt idx="1405">
                  <c:v>23.416666666666668</c:v>
                </c:pt>
                <c:pt idx="1406">
                  <c:v>23.433333333333334</c:v>
                </c:pt>
                <c:pt idx="1407">
                  <c:v>23.45</c:v>
                </c:pt>
                <c:pt idx="1408">
                  <c:v>23.466666666666665</c:v>
                </c:pt>
                <c:pt idx="1409">
                  <c:v>23.483333333333334</c:v>
                </c:pt>
                <c:pt idx="1410">
                  <c:v>23.5</c:v>
                </c:pt>
                <c:pt idx="1411">
                  <c:v>23.516666666666666</c:v>
                </c:pt>
                <c:pt idx="1412">
                  <c:v>23.533333333333335</c:v>
                </c:pt>
                <c:pt idx="1413">
                  <c:v>23.55</c:v>
                </c:pt>
                <c:pt idx="1414">
                  <c:v>23.566666666666666</c:v>
                </c:pt>
                <c:pt idx="1415">
                  <c:v>23.583333333333332</c:v>
                </c:pt>
                <c:pt idx="1416">
                  <c:v>23.6</c:v>
                </c:pt>
                <c:pt idx="1417">
                  <c:v>23.616666666666667</c:v>
                </c:pt>
                <c:pt idx="1418">
                  <c:v>23.633333333333333</c:v>
                </c:pt>
                <c:pt idx="1419">
                  <c:v>23.65</c:v>
                </c:pt>
                <c:pt idx="1420">
                  <c:v>23.666666666666668</c:v>
                </c:pt>
                <c:pt idx="1421">
                  <c:v>23.683333333333334</c:v>
                </c:pt>
                <c:pt idx="1422">
                  <c:v>23.7</c:v>
                </c:pt>
                <c:pt idx="1423">
                  <c:v>23.716666666666665</c:v>
                </c:pt>
                <c:pt idx="1424">
                  <c:v>23.733333333333334</c:v>
                </c:pt>
                <c:pt idx="1425">
                  <c:v>23.75</c:v>
                </c:pt>
                <c:pt idx="1426">
                  <c:v>23.766666666666666</c:v>
                </c:pt>
                <c:pt idx="1427">
                  <c:v>23.783333333333335</c:v>
                </c:pt>
                <c:pt idx="1428">
                  <c:v>23.8</c:v>
                </c:pt>
                <c:pt idx="1429">
                  <c:v>23.816666666666666</c:v>
                </c:pt>
                <c:pt idx="1430">
                  <c:v>23.833333333333332</c:v>
                </c:pt>
                <c:pt idx="1431">
                  <c:v>23.85</c:v>
                </c:pt>
                <c:pt idx="1432">
                  <c:v>23.866666666666667</c:v>
                </c:pt>
                <c:pt idx="1433">
                  <c:v>23.883333333333333</c:v>
                </c:pt>
                <c:pt idx="1434">
                  <c:v>23.9</c:v>
                </c:pt>
                <c:pt idx="1435">
                  <c:v>23.916666666666668</c:v>
                </c:pt>
                <c:pt idx="1436">
                  <c:v>23.933333333333334</c:v>
                </c:pt>
                <c:pt idx="1437">
                  <c:v>23.95</c:v>
                </c:pt>
                <c:pt idx="1438">
                  <c:v>23.966666666666665</c:v>
                </c:pt>
                <c:pt idx="1439">
                  <c:v>23.983333333333334</c:v>
                </c:pt>
                <c:pt idx="1440">
                  <c:v>24</c:v>
                </c:pt>
                <c:pt idx="1441">
                  <c:v>24.016666666666666</c:v>
                </c:pt>
                <c:pt idx="1442">
                  <c:v>24.033333333333335</c:v>
                </c:pt>
                <c:pt idx="1443">
                  <c:v>24.05</c:v>
                </c:pt>
                <c:pt idx="1444">
                  <c:v>24.066666666666666</c:v>
                </c:pt>
                <c:pt idx="1445">
                  <c:v>24.083333333333332</c:v>
                </c:pt>
                <c:pt idx="1446">
                  <c:v>24.1</c:v>
                </c:pt>
                <c:pt idx="1447">
                  <c:v>24.116666666666667</c:v>
                </c:pt>
                <c:pt idx="1448">
                  <c:v>24.133333333333333</c:v>
                </c:pt>
                <c:pt idx="1449">
                  <c:v>24.15</c:v>
                </c:pt>
                <c:pt idx="1450">
                  <c:v>24.166666666666668</c:v>
                </c:pt>
                <c:pt idx="1451">
                  <c:v>24.183333333333334</c:v>
                </c:pt>
                <c:pt idx="1452">
                  <c:v>24.2</c:v>
                </c:pt>
                <c:pt idx="1453">
                  <c:v>24.216666666666665</c:v>
                </c:pt>
                <c:pt idx="1454">
                  <c:v>24.233333333333334</c:v>
                </c:pt>
                <c:pt idx="1455">
                  <c:v>24.25</c:v>
                </c:pt>
                <c:pt idx="1456">
                  <c:v>24.266666666666666</c:v>
                </c:pt>
                <c:pt idx="1457">
                  <c:v>24.283333333333335</c:v>
                </c:pt>
                <c:pt idx="1458">
                  <c:v>24.3</c:v>
                </c:pt>
                <c:pt idx="1459">
                  <c:v>24.316666666666666</c:v>
                </c:pt>
                <c:pt idx="1460">
                  <c:v>24.333333333333332</c:v>
                </c:pt>
                <c:pt idx="1461">
                  <c:v>24.35</c:v>
                </c:pt>
                <c:pt idx="1462">
                  <c:v>24.366666666666667</c:v>
                </c:pt>
                <c:pt idx="1463">
                  <c:v>24.383333333333333</c:v>
                </c:pt>
                <c:pt idx="1464">
                  <c:v>24.4</c:v>
                </c:pt>
                <c:pt idx="1465">
                  <c:v>24.416666666666668</c:v>
                </c:pt>
                <c:pt idx="1466">
                  <c:v>24.433333333333334</c:v>
                </c:pt>
                <c:pt idx="1467">
                  <c:v>24.45</c:v>
                </c:pt>
                <c:pt idx="1468">
                  <c:v>24.466666666666665</c:v>
                </c:pt>
                <c:pt idx="1469">
                  <c:v>24.483333333333334</c:v>
                </c:pt>
                <c:pt idx="1470">
                  <c:v>24.5</c:v>
                </c:pt>
                <c:pt idx="1471">
                  <c:v>24.516666666666666</c:v>
                </c:pt>
                <c:pt idx="1472">
                  <c:v>24.533333333333335</c:v>
                </c:pt>
                <c:pt idx="1473">
                  <c:v>24.55</c:v>
                </c:pt>
                <c:pt idx="1474">
                  <c:v>24.566666666666666</c:v>
                </c:pt>
                <c:pt idx="1475">
                  <c:v>24.583333333333332</c:v>
                </c:pt>
                <c:pt idx="1476">
                  <c:v>24.6</c:v>
                </c:pt>
                <c:pt idx="1477">
                  <c:v>24.616666666666667</c:v>
                </c:pt>
                <c:pt idx="1478">
                  <c:v>24.633333333333333</c:v>
                </c:pt>
                <c:pt idx="1479">
                  <c:v>24.65</c:v>
                </c:pt>
                <c:pt idx="1480">
                  <c:v>24.666666666666668</c:v>
                </c:pt>
                <c:pt idx="1481">
                  <c:v>24.683333333333334</c:v>
                </c:pt>
                <c:pt idx="1482">
                  <c:v>24.7</c:v>
                </c:pt>
                <c:pt idx="1483">
                  <c:v>24.716666666666665</c:v>
                </c:pt>
                <c:pt idx="1484">
                  <c:v>24.733333333333334</c:v>
                </c:pt>
                <c:pt idx="1485">
                  <c:v>24.75</c:v>
                </c:pt>
                <c:pt idx="1486">
                  <c:v>24.766666666666666</c:v>
                </c:pt>
                <c:pt idx="1487">
                  <c:v>24.783333333333335</c:v>
                </c:pt>
                <c:pt idx="1488">
                  <c:v>24.8</c:v>
                </c:pt>
                <c:pt idx="1489">
                  <c:v>24.816666666666666</c:v>
                </c:pt>
                <c:pt idx="1490">
                  <c:v>24.833333333333332</c:v>
                </c:pt>
                <c:pt idx="1491">
                  <c:v>24.85</c:v>
                </c:pt>
                <c:pt idx="1492">
                  <c:v>24.866666666666667</c:v>
                </c:pt>
                <c:pt idx="1493">
                  <c:v>24.883333333333333</c:v>
                </c:pt>
                <c:pt idx="1494">
                  <c:v>24.9</c:v>
                </c:pt>
                <c:pt idx="1495">
                  <c:v>24.916666666666668</c:v>
                </c:pt>
                <c:pt idx="1496">
                  <c:v>24.933333333333334</c:v>
                </c:pt>
                <c:pt idx="1497">
                  <c:v>24.95</c:v>
                </c:pt>
                <c:pt idx="1498">
                  <c:v>24.966666666666665</c:v>
                </c:pt>
                <c:pt idx="1499">
                  <c:v>24.983333333333334</c:v>
                </c:pt>
                <c:pt idx="1500">
                  <c:v>25</c:v>
                </c:pt>
                <c:pt idx="1501">
                  <c:v>25.016666666666666</c:v>
                </c:pt>
                <c:pt idx="1502">
                  <c:v>25.033333333333335</c:v>
                </c:pt>
                <c:pt idx="1503">
                  <c:v>25.05</c:v>
                </c:pt>
                <c:pt idx="1504">
                  <c:v>25.066666666666666</c:v>
                </c:pt>
                <c:pt idx="1505">
                  <c:v>25.083333333333332</c:v>
                </c:pt>
                <c:pt idx="1506">
                  <c:v>25.1</c:v>
                </c:pt>
                <c:pt idx="1507">
                  <c:v>25.116666666666667</c:v>
                </c:pt>
                <c:pt idx="1508">
                  <c:v>25.133333333333333</c:v>
                </c:pt>
                <c:pt idx="1509">
                  <c:v>25.15</c:v>
                </c:pt>
                <c:pt idx="1510">
                  <c:v>25.166666666666668</c:v>
                </c:pt>
                <c:pt idx="1511">
                  <c:v>25.183333333333334</c:v>
                </c:pt>
                <c:pt idx="1512">
                  <c:v>25.2</c:v>
                </c:pt>
                <c:pt idx="1513">
                  <c:v>25.216666666666665</c:v>
                </c:pt>
                <c:pt idx="1514">
                  <c:v>25.233333333333334</c:v>
                </c:pt>
                <c:pt idx="1515">
                  <c:v>25.25</c:v>
                </c:pt>
                <c:pt idx="1516">
                  <c:v>25.266666666666666</c:v>
                </c:pt>
                <c:pt idx="1517">
                  <c:v>25.283333333333335</c:v>
                </c:pt>
                <c:pt idx="1518">
                  <c:v>25.3</c:v>
                </c:pt>
                <c:pt idx="1519">
                  <c:v>25.316666666666666</c:v>
                </c:pt>
                <c:pt idx="1520">
                  <c:v>25.333333333333332</c:v>
                </c:pt>
                <c:pt idx="1521">
                  <c:v>25.35</c:v>
                </c:pt>
                <c:pt idx="1522">
                  <c:v>25.366666666666667</c:v>
                </c:pt>
                <c:pt idx="1523">
                  <c:v>25.383333333333333</c:v>
                </c:pt>
                <c:pt idx="1524">
                  <c:v>25.4</c:v>
                </c:pt>
                <c:pt idx="1525">
                  <c:v>25.416666666666668</c:v>
                </c:pt>
                <c:pt idx="1526">
                  <c:v>25.433333333333334</c:v>
                </c:pt>
                <c:pt idx="1527">
                  <c:v>25.45</c:v>
                </c:pt>
                <c:pt idx="1528">
                  <c:v>25.466666666666665</c:v>
                </c:pt>
                <c:pt idx="1529">
                  <c:v>25.483333333333334</c:v>
                </c:pt>
                <c:pt idx="1530">
                  <c:v>25.5</c:v>
                </c:pt>
                <c:pt idx="1531">
                  <c:v>25.516666666666666</c:v>
                </c:pt>
                <c:pt idx="1532">
                  <c:v>25.533333333333335</c:v>
                </c:pt>
                <c:pt idx="1533">
                  <c:v>25.55</c:v>
                </c:pt>
                <c:pt idx="1534">
                  <c:v>25.566666666666666</c:v>
                </c:pt>
                <c:pt idx="1535">
                  <c:v>25.583333333333332</c:v>
                </c:pt>
                <c:pt idx="1536">
                  <c:v>25.6</c:v>
                </c:pt>
                <c:pt idx="1537">
                  <c:v>25.616666666666667</c:v>
                </c:pt>
                <c:pt idx="1538">
                  <c:v>25.633333333333333</c:v>
                </c:pt>
                <c:pt idx="1539">
                  <c:v>25.65</c:v>
                </c:pt>
                <c:pt idx="1540">
                  <c:v>25.666666666666668</c:v>
                </c:pt>
                <c:pt idx="1541">
                  <c:v>25.683333333333334</c:v>
                </c:pt>
                <c:pt idx="1542">
                  <c:v>25.7</c:v>
                </c:pt>
                <c:pt idx="1543">
                  <c:v>25.716666666666665</c:v>
                </c:pt>
                <c:pt idx="1544">
                  <c:v>25.733333333333334</c:v>
                </c:pt>
                <c:pt idx="1545">
                  <c:v>25.75</c:v>
                </c:pt>
                <c:pt idx="1546">
                  <c:v>25.766666666666666</c:v>
                </c:pt>
                <c:pt idx="1547">
                  <c:v>25.783333333333335</c:v>
                </c:pt>
                <c:pt idx="1548">
                  <c:v>25.8</c:v>
                </c:pt>
                <c:pt idx="1549">
                  <c:v>25.816666666666666</c:v>
                </c:pt>
                <c:pt idx="1550">
                  <c:v>25.833333333333332</c:v>
                </c:pt>
                <c:pt idx="1551">
                  <c:v>25.85</c:v>
                </c:pt>
                <c:pt idx="1552">
                  <c:v>25.866666666666667</c:v>
                </c:pt>
                <c:pt idx="1553">
                  <c:v>25.883333333333333</c:v>
                </c:pt>
                <c:pt idx="1554">
                  <c:v>25.9</c:v>
                </c:pt>
                <c:pt idx="1555">
                  <c:v>25.916666666666668</c:v>
                </c:pt>
                <c:pt idx="1556">
                  <c:v>25.933333333333334</c:v>
                </c:pt>
                <c:pt idx="1557">
                  <c:v>25.95</c:v>
                </c:pt>
                <c:pt idx="1558">
                  <c:v>25.966666666666665</c:v>
                </c:pt>
                <c:pt idx="1559">
                  <c:v>25.983333333333334</c:v>
                </c:pt>
                <c:pt idx="1560">
                  <c:v>26</c:v>
                </c:pt>
                <c:pt idx="1561">
                  <c:v>26.016666666666666</c:v>
                </c:pt>
                <c:pt idx="1562">
                  <c:v>26.033333333333335</c:v>
                </c:pt>
                <c:pt idx="1563">
                  <c:v>26.05</c:v>
                </c:pt>
                <c:pt idx="1564">
                  <c:v>26.066666666666666</c:v>
                </c:pt>
                <c:pt idx="1565">
                  <c:v>26.083333333333332</c:v>
                </c:pt>
                <c:pt idx="1566">
                  <c:v>26.1</c:v>
                </c:pt>
                <c:pt idx="1567">
                  <c:v>26.116666666666667</c:v>
                </c:pt>
                <c:pt idx="1568">
                  <c:v>26.133333333333333</c:v>
                </c:pt>
                <c:pt idx="1569">
                  <c:v>26.15</c:v>
                </c:pt>
                <c:pt idx="1570">
                  <c:v>26.166666666666668</c:v>
                </c:pt>
                <c:pt idx="1571">
                  <c:v>26.183333333333334</c:v>
                </c:pt>
                <c:pt idx="1572">
                  <c:v>26.2</c:v>
                </c:pt>
                <c:pt idx="1573">
                  <c:v>26.216666666666665</c:v>
                </c:pt>
                <c:pt idx="1574">
                  <c:v>26.233333333333334</c:v>
                </c:pt>
                <c:pt idx="1575">
                  <c:v>26.25</c:v>
                </c:pt>
                <c:pt idx="1576">
                  <c:v>26.266666666666666</c:v>
                </c:pt>
                <c:pt idx="1577">
                  <c:v>26.283333333333335</c:v>
                </c:pt>
                <c:pt idx="1578">
                  <c:v>26.3</c:v>
                </c:pt>
                <c:pt idx="1579">
                  <c:v>26.316666666666666</c:v>
                </c:pt>
                <c:pt idx="1580">
                  <c:v>26.333333333333332</c:v>
                </c:pt>
                <c:pt idx="1581">
                  <c:v>26.35</c:v>
                </c:pt>
                <c:pt idx="1582">
                  <c:v>26.366666666666667</c:v>
                </c:pt>
                <c:pt idx="1583">
                  <c:v>26.383333333333333</c:v>
                </c:pt>
                <c:pt idx="1584">
                  <c:v>26.4</c:v>
                </c:pt>
                <c:pt idx="1585">
                  <c:v>26.416666666666668</c:v>
                </c:pt>
                <c:pt idx="1586">
                  <c:v>26.433333333333334</c:v>
                </c:pt>
                <c:pt idx="1587">
                  <c:v>26.45</c:v>
                </c:pt>
                <c:pt idx="1588">
                  <c:v>26.466666666666665</c:v>
                </c:pt>
                <c:pt idx="1589">
                  <c:v>26.483333333333334</c:v>
                </c:pt>
                <c:pt idx="1590">
                  <c:v>26.5</c:v>
                </c:pt>
                <c:pt idx="1591">
                  <c:v>26.516666666666666</c:v>
                </c:pt>
                <c:pt idx="1592">
                  <c:v>26.533333333333335</c:v>
                </c:pt>
                <c:pt idx="1593">
                  <c:v>26.55</c:v>
                </c:pt>
                <c:pt idx="1594">
                  <c:v>26.566666666666666</c:v>
                </c:pt>
                <c:pt idx="1595">
                  <c:v>26.583333333333332</c:v>
                </c:pt>
                <c:pt idx="1596">
                  <c:v>26.6</c:v>
                </c:pt>
                <c:pt idx="1597">
                  <c:v>26.616666666666667</c:v>
                </c:pt>
                <c:pt idx="1598">
                  <c:v>26.633333333333333</c:v>
                </c:pt>
                <c:pt idx="1599">
                  <c:v>26.65</c:v>
                </c:pt>
                <c:pt idx="1600">
                  <c:v>26.666666666666668</c:v>
                </c:pt>
                <c:pt idx="1601">
                  <c:v>26.683333333333334</c:v>
                </c:pt>
                <c:pt idx="1602">
                  <c:v>26.7</c:v>
                </c:pt>
                <c:pt idx="1603">
                  <c:v>26.716666666666665</c:v>
                </c:pt>
                <c:pt idx="1604">
                  <c:v>26.733333333333334</c:v>
                </c:pt>
                <c:pt idx="1605">
                  <c:v>26.75</c:v>
                </c:pt>
                <c:pt idx="1606">
                  <c:v>26.766666666666666</c:v>
                </c:pt>
                <c:pt idx="1607">
                  <c:v>26.783333333333335</c:v>
                </c:pt>
                <c:pt idx="1608">
                  <c:v>26.8</c:v>
                </c:pt>
                <c:pt idx="1609">
                  <c:v>26.816666666666666</c:v>
                </c:pt>
                <c:pt idx="1610">
                  <c:v>26.833333333333332</c:v>
                </c:pt>
                <c:pt idx="1611">
                  <c:v>26.85</c:v>
                </c:pt>
                <c:pt idx="1612">
                  <c:v>26.866666666666667</c:v>
                </c:pt>
                <c:pt idx="1613">
                  <c:v>26.883333333333333</c:v>
                </c:pt>
                <c:pt idx="1614">
                  <c:v>26.9</c:v>
                </c:pt>
                <c:pt idx="1615">
                  <c:v>26.916666666666668</c:v>
                </c:pt>
                <c:pt idx="1616">
                  <c:v>26.933333333333334</c:v>
                </c:pt>
                <c:pt idx="1617">
                  <c:v>26.95</c:v>
                </c:pt>
                <c:pt idx="1618">
                  <c:v>26.966666666666665</c:v>
                </c:pt>
                <c:pt idx="1619">
                  <c:v>26.983333333333334</c:v>
                </c:pt>
                <c:pt idx="1620">
                  <c:v>27</c:v>
                </c:pt>
                <c:pt idx="1621">
                  <c:v>27.016666666666666</c:v>
                </c:pt>
                <c:pt idx="1622">
                  <c:v>27.033333333333335</c:v>
                </c:pt>
                <c:pt idx="1623">
                  <c:v>27.05</c:v>
                </c:pt>
                <c:pt idx="1624">
                  <c:v>27.066666666666666</c:v>
                </c:pt>
                <c:pt idx="1625">
                  <c:v>27.083333333333332</c:v>
                </c:pt>
                <c:pt idx="1626">
                  <c:v>27.1</c:v>
                </c:pt>
                <c:pt idx="1627">
                  <c:v>27.116666666666667</c:v>
                </c:pt>
                <c:pt idx="1628">
                  <c:v>27.133333333333333</c:v>
                </c:pt>
                <c:pt idx="1629">
                  <c:v>27.15</c:v>
                </c:pt>
                <c:pt idx="1630">
                  <c:v>27.166666666666668</c:v>
                </c:pt>
                <c:pt idx="1631">
                  <c:v>27.183333333333334</c:v>
                </c:pt>
                <c:pt idx="1632">
                  <c:v>27.2</c:v>
                </c:pt>
                <c:pt idx="1633">
                  <c:v>27.216666666666665</c:v>
                </c:pt>
                <c:pt idx="1634">
                  <c:v>27.233333333333334</c:v>
                </c:pt>
                <c:pt idx="1635">
                  <c:v>27.25</c:v>
                </c:pt>
                <c:pt idx="1636">
                  <c:v>27.266666666666666</c:v>
                </c:pt>
                <c:pt idx="1637">
                  <c:v>27.283333333333335</c:v>
                </c:pt>
                <c:pt idx="1638">
                  <c:v>27.3</c:v>
                </c:pt>
                <c:pt idx="1639">
                  <c:v>27.316666666666666</c:v>
                </c:pt>
                <c:pt idx="1640">
                  <c:v>27.333333333333332</c:v>
                </c:pt>
                <c:pt idx="1641">
                  <c:v>27.35</c:v>
                </c:pt>
                <c:pt idx="1642">
                  <c:v>27.366666666666667</c:v>
                </c:pt>
                <c:pt idx="1643">
                  <c:v>27.383333333333333</c:v>
                </c:pt>
                <c:pt idx="1644">
                  <c:v>27.4</c:v>
                </c:pt>
                <c:pt idx="1645">
                  <c:v>27.416666666666668</c:v>
                </c:pt>
                <c:pt idx="1646">
                  <c:v>27.433333333333334</c:v>
                </c:pt>
                <c:pt idx="1647">
                  <c:v>27.45</c:v>
                </c:pt>
                <c:pt idx="1648">
                  <c:v>27.466666666666665</c:v>
                </c:pt>
                <c:pt idx="1649">
                  <c:v>27.483333333333334</c:v>
                </c:pt>
                <c:pt idx="1650">
                  <c:v>27.5</c:v>
                </c:pt>
                <c:pt idx="1651">
                  <c:v>27.516666666666666</c:v>
                </c:pt>
                <c:pt idx="1652">
                  <c:v>27.533333333333335</c:v>
                </c:pt>
                <c:pt idx="1653">
                  <c:v>27.55</c:v>
                </c:pt>
                <c:pt idx="1654">
                  <c:v>27.566666666666666</c:v>
                </c:pt>
                <c:pt idx="1655">
                  <c:v>27.583333333333332</c:v>
                </c:pt>
                <c:pt idx="1656">
                  <c:v>27.6</c:v>
                </c:pt>
                <c:pt idx="1657">
                  <c:v>27.616666666666667</c:v>
                </c:pt>
                <c:pt idx="1658">
                  <c:v>27.633333333333333</c:v>
                </c:pt>
                <c:pt idx="1659">
                  <c:v>27.65</c:v>
                </c:pt>
                <c:pt idx="1660">
                  <c:v>27.666666666666668</c:v>
                </c:pt>
                <c:pt idx="1661">
                  <c:v>27.683333333333334</c:v>
                </c:pt>
                <c:pt idx="1662">
                  <c:v>27.7</c:v>
                </c:pt>
                <c:pt idx="1663">
                  <c:v>27.716666666666665</c:v>
                </c:pt>
                <c:pt idx="1664">
                  <c:v>27.733333333333334</c:v>
                </c:pt>
                <c:pt idx="1665">
                  <c:v>27.75</c:v>
                </c:pt>
                <c:pt idx="1666">
                  <c:v>27.766666666666666</c:v>
                </c:pt>
                <c:pt idx="1667">
                  <c:v>27.783333333333335</c:v>
                </c:pt>
                <c:pt idx="1668">
                  <c:v>27.8</c:v>
                </c:pt>
                <c:pt idx="1669">
                  <c:v>27.816666666666666</c:v>
                </c:pt>
                <c:pt idx="1670">
                  <c:v>27.833333333333332</c:v>
                </c:pt>
                <c:pt idx="1671">
                  <c:v>27.85</c:v>
                </c:pt>
                <c:pt idx="1672">
                  <c:v>27.866666666666667</c:v>
                </c:pt>
                <c:pt idx="1673">
                  <c:v>27.883333333333333</c:v>
                </c:pt>
                <c:pt idx="1674">
                  <c:v>27.9</c:v>
                </c:pt>
                <c:pt idx="1675">
                  <c:v>27.916666666666668</c:v>
                </c:pt>
                <c:pt idx="1676">
                  <c:v>27.933333333333334</c:v>
                </c:pt>
                <c:pt idx="1677">
                  <c:v>27.95</c:v>
                </c:pt>
                <c:pt idx="1678">
                  <c:v>27.966666666666665</c:v>
                </c:pt>
                <c:pt idx="1679">
                  <c:v>27.983333333333334</c:v>
                </c:pt>
                <c:pt idx="1680">
                  <c:v>28</c:v>
                </c:pt>
                <c:pt idx="1681">
                  <c:v>28.016666666666666</c:v>
                </c:pt>
                <c:pt idx="1682">
                  <c:v>28.033333333333335</c:v>
                </c:pt>
                <c:pt idx="1683">
                  <c:v>28.05</c:v>
                </c:pt>
                <c:pt idx="1684">
                  <c:v>28.066666666666666</c:v>
                </c:pt>
                <c:pt idx="1685">
                  <c:v>28.083333333333332</c:v>
                </c:pt>
                <c:pt idx="1686">
                  <c:v>28.1</c:v>
                </c:pt>
                <c:pt idx="1687">
                  <c:v>28.116666666666667</c:v>
                </c:pt>
                <c:pt idx="1688">
                  <c:v>28.133333333333333</c:v>
                </c:pt>
                <c:pt idx="1689">
                  <c:v>28.15</c:v>
                </c:pt>
                <c:pt idx="1690">
                  <c:v>28.166666666666668</c:v>
                </c:pt>
                <c:pt idx="1691">
                  <c:v>28.183333333333334</c:v>
                </c:pt>
                <c:pt idx="1692">
                  <c:v>28.2</c:v>
                </c:pt>
                <c:pt idx="1693">
                  <c:v>28.216666666666665</c:v>
                </c:pt>
                <c:pt idx="1694">
                  <c:v>28.233333333333334</c:v>
                </c:pt>
                <c:pt idx="1695">
                  <c:v>28.25</c:v>
                </c:pt>
                <c:pt idx="1696">
                  <c:v>28.266666666666666</c:v>
                </c:pt>
                <c:pt idx="1697">
                  <c:v>28.283333333333335</c:v>
                </c:pt>
                <c:pt idx="1698">
                  <c:v>28.3</c:v>
                </c:pt>
                <c:pt idx="1699">
                  <c:v>28.316666666666666</c:v>
                </c:pt>
                <c:pt idx="1700">
                  <c:v>28.333333333333332</c:v>
                </c:pt>
                <c:pt idx="1701">
                  <c:v>28.35</c:v>
                </c:pt>
                <c:pt idx="1702">
                  <c:v>28.366666666666667</c:v>
                </c:pt>
                <c:pt idx="1703">
                  <c:v>28.383333333333333</c:v>
                </c:pt>
                <c:pt idx="1704">
                  <c:v>28.4</c:v>
                </c:pt>
                <c:pt idx="1705">
                  <c:v>28.416666666666668</c:v>
                </c:pt>
                <c:pt idx="1706">
                  <c:v>28.433333333333334</c:v>
                </c:pt>
                <c:pt idx="1707">
                  <c:v>28.45</c:v>
                </c:pt>
                <c:pt idx="1708">
                  <c:v>28.466666666666665</c:v>
                </c:pt>
                <c:pt idx="1709">
                  <c:v>28.483333333333334</c:v>
                </c:pt>
                <c:pt idx="1710">
                  <c:v>28.5</c:v>
                </c:pt>
                <c:pt idx="1711">
                  <c:v>28.516666666666666</c:v>
                </c:pt>
                <c:pt idx="1712">
                  <c:v>28.533333333333335</c:v>
                </c:pt>
                <c:pt idx="1713">
                  <c:v>28.55</c:v>
                </c:pt>
                <c:pt idx="1714">
                  <c:v>28.566666666666666</c:v>
                </c:pt>
                <c:pt idx="1715">
                  <c:v>28.583333333333332</c:v>
                </c:pt>
                <c:pt idx="1716">
                  <c:v>28.6</c:v>
                </c:pt>
                <c:pt idx="1717">
                  <c:v>28.616666666666667</c:v>
                </c:pt>
                <c:pt idx="1718">
                  <c:v>28.633333333333333</c:v>
                </c:pt>
                <c:pt idx="1719">
                  <c:v>28.65</c:v>
                </c:pt>
                <c:pt idx="1720">
                  <c:v>28.666666666666668</c:v>
                </c:pt>
                <c:pt idx="1721">
                  <c:v>28.683333333333334</c:v>
                </c:pt>
                <c:pt idx="1722">
                  <c:v>28.7</c:v>
                </c:pt>
                <c:pt idx="1723">
                  <c:v>28.716666666666665</c:v>
                </c:pt>
                <c:pt idx="1724">
                  <c:v>28.733333333333334</c:v>
                </c:pt>
                <c:pt idx="1725">
                  <c:v>28.75</c:v>
                </c:pt>
                <c:pt idx="1726">
                  <c:v>28.766666666666666</c:v>
                </c:pt>
                <c:pt idx="1727">
                  <c:v>28.783333333333335</c:v>
                </c:pt>
                <c:pt idx="1728">
                  <c:v>28.8</c:v>
                </c:pt>
                <c:pt idx="1729">
                  <c:v>28.816666666666666</c:v>
                </c:pt>
                <c:pt idx="1730">
                  <c:v>28.833333333333332</c:v>
                </c:pt>
                <c:pt idx="1731">
                  <c:v>28.85</c:v>
                </c:pt>
                <c:pt idx="1732">
                  <c:v>28.866666666666667</c:v>
                </c:pt>
                <c:pt idx="1733">
                  <c:v>28.883333333333333</c:v>
                </c:pt>
                <c:pt idx="1734">
                  <c:v>28.9</c:v>
                </c:pt>
                <c:pt idx="1735">
                  <c:v>28.916666666666668</c:v>
                </c:pt>
                <c:pt idx="1736">
                  <c:v>28.933333333333334</c:v>
                </c:pt>
                <c:pt idx="1737">
                  <c:v>28.95</c:v>
                </c:pt>
                <c:pt idx="1738">
                  <c:v>28.966666666666665</c:v>
                </c:pt>
                <c:pt idx="1739">
                  <c:v>28.983333333333334</c:v>
                </c:pt>
                <c:pt idx="1740">
                  <c:v>29</c:v>
                </c:pt>
                <c:pt idx="1741">
                  <c:v>29.016666666666666</c:v>
                </c:pt>
                <c:pt idx="1742">
                  <c:v>29.033333333333335</c:v>
                </c:pt>
                <c:pt idx="1743">
                  <c:v>29.05</c:v>
                </c:pt>
                <c:pt idx="1744">
                  <c:v>29.066666666666666</c:v>
                </c:pt>
                <c:pt idx="1745">
                  <c:v>29.083333333333332</c:v>
                </c:pt>
                <c:pt idx="1746">
                  <c:v>29.1</c:v>
                </c:pt>
                <c:pt idx="1747">
                  <c:v>29.116666666666667</c:v>
                </c:pt>
                <c:pt idx="1748">
                  <c:v>29.133333333333333</c:v>
                </c:pt>
                <c:pt idx="1749">
                  <c:v>29.15</c:v>
                </c:pt>
                <c:pt idx="1750">
                  <c:v>29.166666666666668</c:v>
                </c:pt>
                <c:pt idx="1751">
                  <c:v>29.183333333333334</c:v>
                </c:pt>
                <c:pt idx="1752">
                  <c:v>29.2</c:v>
                </c:pt>
                <c:pt idx="1753">
                  <c:v>29.216666666666665</c:v>
                </c:pt>
                <c:pt idx="1754">
                  <c:v>29.233333333333334</c:v>
                </c:pt>
                <c:pt idx="1755">
                  <c:v>29.25</c:v>
                </c:pt>
                <c:pt idx="1756">
                  <c:v>29.266666666666666</c:v>
                </c:pt>
                <c:pt idx="1757">
                  <c:v>29.283333333333335</c:v>
                </c:pt>
                <c:pt idx="1758">
                  <c:v>29.3</c:v>
                </c:pt>
                <c:pt idx="1759">
                  <c:v>29.316666666666666</c:v>
                </c:pt>
                <c:pt idx="1760">
                  <c:v>29.333333333333332</c:v>
                </c:pt>
                <c:pt idx="1761">
                  <c:v>29.35</c:v>
                </c:pt>
                <c:pt idx="1762">
                  <c:v>29.366666666666667</c:v>
                </c:pt>
                <c:pt idx="1763">
                  <c:v>29.383333333333333</c:v>
                </c:pt>
                <c:pt idx="1764">
                  <c:v>29.4</c:v>
                </c:pt>
                <c:pt idx="1765">
                  <c:v>29.416666666666668</c:v>
                </c:pt>
                <c:pt idx="1766">
                  <c:v>29.433333333333334</c:v>
                </c:pt>
                <c:pt idx="1767">
                  <c:v>29.45</c:v>
                </c:pt>
                <c:pt idx="1768">
                  <c:v>29.466666666666665</c:v>
                </c:pt>
                <c:pt idx="1769">
                  <c:v>29.483333333333334</c:v>
                </c:pt>
                <c:pt idx="1770">
                  <c:v>29.5</c:v>
                </c:pt>
                <c:pt idx="1771">
                  <c:v>29.516666666666666</c:v>
                </c:pt>
                <c:pt idx="1772">
                  <c:v>29.533333333333335</c:v>
                </c:pt>
                <c:pt idx="1773">
                  <c:v>29.55</c:v>
                </c:pt>
                <c:pt idx="1774">
                  <c:v>29.566666666666666</c:v>
                </c:pt>
                <c:pt idx="1775">
                  <c:v>29.583333333333332</c:v>
                </c:pt>
                <c:pt idx="1776">
                  <c:v>29.6</c:v>
                </c:pt>
                <c:pt idx="1777">
                  <c:v>29.616666666666667</c:v>
                </c:pt>
                <c:pt idx="1778">
                  <c:v>29.633333333333333</c:v>
                </c:pt>
                <c:pt idx="1779">
                  <c:v>29.65</c:v>
                </c:pt>
                <c:pt idx="1780">
                  <c:v>29.666666666666668</c:v>
                </c:pt>
                <c:pt idx="1781">
                  <c:v>29.683333333333334</c:v>
                </c:pt>
                <c:pt idx="1782">
                  <c:v>29.7</c:v>
                </c:pt>
                <c:pt idx="1783">
                  <c:v>29.716666666666665</c:v>
                </c:pt>
                <c:pt idx="1784">
                  <c:v>29.733333333333334</c:v>
                </c:pt>
                <c:pt idx="1785">
                  <c:v>29.75</c:v>
                </c:pt>
                <c:pt idx="1786">
                  <c:v>29.766666666666666</c:v>
                </c:pt>
                <c:pt idx="1787">
                  <c:v>29.783333333333335</c:v>
                </c:pt>
                <c:pt idx="1788">
                  <c:v>29.8</c:v>
                </c:pt>
                <c:pt idx="1789">
                  <c:v>29.816666666666666</c:v>
                </c:pt>
                <c:pt idx="1790">
                  <c:v>29.833333333333332</c:v>
                </c:pt>
                <c:pt idx="1791">
                  <c:v>29.85</c:v>
                </c:pt>
                <c:pt idx="1792">
                  <c:v>29.866666666666667</c:v>
                </c:pt>
                <c:pt idx="1793">
                  <c:v>29.883333333333333</c:v>
                </c:pt>
                <c:pt idx="1794">
                  <c:v>29.9</c:v>
                </c:pt>
                <c:pt idx="1795">
                  <c:v>29.916666666666668</c:v>
                </c:pt>
                <c:pt idx="1796">
                  <c:v>29.933333333333334</c:v>
                </c:pt>
                <c:pt idx="1797">
                  <c:v>29.95</c:v>
                </c:pt>
                <c:pt idx="1798">
                  <c:v>29.966666666666665</c:v>
                </c:pt>
                <c:pt idx="1799">
                  <c:v>29.983333333333334</c:v>
                </c:pt>
                <c:pt idx="1800">
                  <c:v>30</c:v>
                </c:pt>
                <c:pt idx="1801">
                  <c:v>30.016666666666666</c:v>
                </c:pt>
                <c:pt idx="1802">
                  <c:v>30.033333333333335</c:v>
                </c:pt>
                <c:pt idx="1803">
                  <c:v>30.05</c:v>
                </c:pt>
                <c:pt idx="1804">
                  <c:v>30.066666666666666</c:v>
                </c:pt>
                <c:pt idx="1805">
                  <c:v>30.083333333333332</c:v>
                </c:pt>
                <c:pt idx="1806">
                  <c:v>30.1</c:v>
                </c:pt>
                <c:pt idx="1807">
                  <c:v>30.116666666666667</c:v>
                </c:pt>
                <c:pt idx="1808">
                  <c:v>30.133333333333333</c:v>
                </c:pt>
                <c:pt idx="1809">
                  <c:v>30.15</c:v>
                </c:pt>
                <c:pt idx="1810">
                  <c:v>30.166666666666668</c:v>
                </c:pt>
                <c:pt idx="1811">
                  <c:v>30.183333333333334</c:v>
                </c:pt>
                <c:pt idx="1812">
                  <c:v>30.2</c:v>
                </c:pt>
                <c:pt idx="1813">
                  <c:v>30.216666666666665</c:v>
                </c:pt>
                <c:pt idx="1814">
                  <c:v>30.233333333333334</c:v>
                </c:pt>
                <c:pt idx="1815">
                  <c:v>30.25</c:v>
                </c:pt>
                <c:pt idx="1816">
                  <c:v>30.266666666666666</c:v>
                </c:pt>
                <c:pt idx="1817">
                  <c:v>30.283333333333335</c:v>
                </c:pt>
                <c:pt idx="1818">
                  <c:v>30.3</c:v>
                </c:pt>
                <c:pt idx="1819">
                  <c:v>30.316666666666666</c:v>
                </c:pt>
                <c:pt idx="1820">
                  <c:v>30.333333333333332</c:v>
                </c:pt>
                <c:pt idx="1821">
                  <c:v>30.35</c:v>
                </c:pt>
                <c:pt idx="1822">
                  <c:v>30.366666666666667</c:v>
                </c:pt>
                <c:pt idx="1823">
                  <c:v>30.383333333333333</c:v>
                </c:pt>
                <c:pt idx="1824">
                  <c:v>30.4</c:v>
                </c:pt>
                <c:pt idx="1825">
                  <c:v>30.416666666666668</c:v>
                </c:pt>
                <c:pt idx="1826">
                  <c:v>30.433333333333334</c:v>
                </c:pt>
                <c:pt idx="1827">
                  <c:v>30.45</c:v>
                </c:pt>
                <c:pt idx="1828">
                  <c:v>30.466666666666665</c:v>
                </c:pt>
                <c:pt idx="1829">
                  <c:v>30.483333333333334</c:v>
                </c:pt>
                <c:pt idx="1830">
                  <c:v>30.5</c:v>
                </c:pt>
                <c:pt idx="1831">
                  <c:v>30.516666666666666</c:v>
                </c:pt>
                <c:pt idx="1832">
                  <c:v>30.533333333333335</c:v>
                </c:pt>
                <c:pt idx="1833">
                  <c:v>30.55</c:v>
                </c:pt>
                <c:pt idx="1834">
                  <c:v>30.566666666666666</c:v>
                </c:pt>
                <c:pt idx="1835">
                  <c:v>30.583333333333332</c:v>
                </c:pt>
                <c:pt idx="1836">
                  <c:v>30.6</c:v>
                </c:pt>
                <c:pt idx="1837">
                  <c:v>30.616666666666667</c:v>
                </c:pt>
                <c:pt idx="1838">
                  <c:v>30.633333333333333</c:v>
                </c:pt>
                <c:pt idx="1839">
                  <c:v>30.65</c:v>
                </c:pt>
                <c:pt idx="1840">
                  <c:v>30.666666666666668</c:v>
                </c:pt>
                <c:pt idx="1841">
                  <c:v>30.683333333333334</c:v>
                </c:pt>
                <c:pt idx="1842">
                  <c:v>30.7</c:v>
                </c:pt>
                <c:pt idx="1843">
                  <c:v>30.716666666666665</c:v>
                </c:pt>
                <c:pt idx="1844">
                  <c:v>30.733333333333334</c:v>
                </c:pt>
                <c:pt idx="1845">
                  <c:v>30.75</c:v>
                </c:pt>
                <c:pt idx="1846">
                  <c:v>30.766666666666666</c:v>
                </c:pt>
                <c:pt idx="1847">
                  <c:v>30.783333333333335</c:v>
                </c:pt>
                <c:pt idx="1848">
                  <c:v>30.8</c:v>
                </c:pt>
                <c:pt idx="1849">
                  <c:v>30.816666666666666</c:v>
                </c:pt>
                <c:pt idx="1850">
                  <c:v>30.833333333333332</c:v>
                </c:pt>
                <c:pt idx="1851">
                  <c:v>30.85</c:v>
                </c:pt>
                <c:pt idx="1852">
                  <c:v>30.866666666666667</c:v>
                </c:pt>
                <c:pt idx="1853">
                  <c:v>30.883333333333333</c:v>
                </c:pt>
                <c:pt idx="1854">
                  <c:v>30.9</c:v>
                </c:pt>
                <c:pt idx="1855">
                  <c:v>30.916666666666668</c:v>
                </c:pt>
                <c:pt idx="1856">
                  <c:v>30.933333333333334</c:v>
                </c:pt>
                <c:pt idx="1857">
                  <c:v>30.95</c:v>
                </c:pt>
                <c:pt idx="1858">
                  <c:v>30.966666666666665</c:v>
                </c:pt>
                <c:pt idx="1859">
                  <c:v>30.983333333333334</c:v>
                </c:pt>
                <c:pt idx="1860">
                  <c:v>31</c:v>
                </c:pt>
                <c:pt idx="1861">
                  <c:v>31.016666666666666</c:v>
                </c:pt>
                <c:pt idx="1862">
                  <c:v>31.033333333333335</c:v>
                </c:pt>
                <c:pt idx="1863">
                  <c:v>31.05</c:v>
                </c:pt>
                <c:pt idx="1864">
                  <c:v>31.066666666666666</c:v>
                </c:pt>
                <c:pt idx="1865">
                  <c:v>31.083333333333332</c:v>
                </c:pt>
                <c:pt idx="1866">
                  <c:v>31.1</c:v>
                </c:pt>
                <c:pt idx="1867">
                  <c:v>31.116666666666667</c:v>
                </c:pt>
                <c:pt idx="1868">
                  <c:v>31.133333333333333</c:v>
                </c:pt>
                <c:pt idx="1869">
                  <c:v>31.15</c:v>
                </c:pt>
                <c:pt idx="1870">
                  <c:v>31.166666666666668</c:v>
                </c:pt>
                <c:pt idx="1871">
                  <c:v>31.183333333333334</c:v>
                </c:pt>
                <c:pt idx="1872">
                  <c:v>31.2</c:v>
                </c:pt>
                <c:pt idx="1873">
                  <c:v>31.216666666666665</c:v>
                </c:pt>
                <c:pt idx="1874">
                  <c:v>31.233333333333334</c:v>
                </c:pt>
                <c:pt idx="1875">
                  <c:v>31.25</c:v>
                </c:pt>
                <c:pt idx="1876">
                  <c:v>31.266666666666666</c:v>
                </c:pt>
                <c:pt idx="1877">
                  <c:v>31.283333333333335</c:v>
                </c:pt>
                <c:pt idx="1878">
                  <c:v>31.3</c:v>
                </c:pt>
                <c:pt idx="1879">
                  <c:v>31.316666666666666</c:v>
                </c:pt>
                <c:pt idx="1880">
                  <c:v>31.333333333333332</c:v>
                </c:pt>
                <c:pt idx="1881">
                  <c:v>31.35</c:v>
                </c:pt>
                <c:pt idx="1882">
                  <c:v>31.366666666666667</c:v>
                </c:pt>
                <c:pt idx="1883">
                  <c:v>31.383333333333333</c:v>
                </c:pt>
                <c:pt idx="1884">
                  <c:v>31.4</c:v>
                </c:pt>
                <c:pt idx="1885">
                  <c:v>31.416666666666668</c:v>
                </c:pt>
                <c:pt idx="1886">
                  <c:v>31.433333333333334</c:v>
                </c:pt>
                <c:pt idx="1887">
                  <c:v>31.45</c:v>
                </c:pt>
                <c:pt idx="1888">
                  <c:v>31.466666666666665</c:v>
                </c:pt>
                <c:pt idx="1889">
                  <c:v>31.483333333333334</c:v>
                </c:pt>
                <c:pt idx="1890">
                  <c:v>31.5</c:v>
                </c:pt>
                <c:pt idx="1891">
                  <c:v>31.516666666666666</c:v>
                </c:pt>
                <c:pt idx="1892">
                  <c:v>31.533333333333335</c:v>
                </c:pt>
                <c:pt idx="1893">
                  <c:v>31.55</c:v>
                </c:pt>
                <c:pt idx="1894">
                  <c:v>31.566666666666666</c:v>
                </c:pt>
                <c:pt idx="1895">
                  <c:v>31.583333333333332</c:v>
                </c:pt>
                <c:pt idx="1896">
                  <c:v>31.6</c:v>
                </c:pt>
                <c:pt idx="1897">
                  <c:v>31.616666666666667</c:v>
                </c:pt>
                <c:pt idx="1898">
                  <c:v>31.633333333333333</c:v>
                </c:pt>
                <c:pt idx="1899">
                  <c:v>31.65</c:v>
                </c:pt>
                <c:pt idx="1900">
                  <c:v>31.666666666666668</c:v>
                </c:pt>
                <c:pt idx="1901">
                  <c:v>31.683333333333334</c:v>
                </c:pt>
                <c:pt idx="1902">
                  <c:v>31.7</c:v>
                </c:pt>
                <c:pt idx="1903">
                  <c:v>31.716666666666665</c:v>
                </c:pt>
                <c:pt idx="1904">
                  <c:v>31.733333333333334</c:v>
                </c:pt>
                <c:pt idx="1905">
                  <c:v>31.75</c:v>
                </c:pt>
                <c:pt idx="1906">
                  <c:v>31.766666666666666</c:v>
                </c:pt>
                <c:pt idx="1907">
                  <c:v>31.783333333333335</c:v>
                </c:pt>
                <c:pt idx="1908">
                  <c:v>31.8</c:v>
                </c:pt>
                <c:pt idx="1909">
                  <c:v>31.816666666666666</c:v>
                </c:pt>
                <c:pt idx="1910">
                  <c:v>31.833333333333332</c:v>
                </c:pt>
                <c:pt idx="1911">
                  <c:v>31.85</c:v>
                </c:pt>
                <c:pt idx="1912">
                  <c:v>31.866666666666667</c:v>
                </c:pt>
                <c:pt idx="1913">
                  <c:v>31.883333333333333</c:v>
                </c:pt>
                <c:pt idx="1914">
                  <c:v>31.9</c:v>
                </c:pt>
                <c:pt idx="1915">
                  <c:v>31.916666666666668</c:v>
                </c:pt>
                <c:pt idx="1916">
                  <c:v>31.933333333333334</c:v>
                </c:pt>
                <c:pt idx="1917">
                  <c:v>31.95</c:v>
                </c:pt>
                <c:pt idx="1918">
                  <c:v>31.966666666666665</c:v>
                </c:pt>
                <c:pt idx="1919">
                  <c:v>31.983333333333334</c:v>
                </c:pt>
                <c:pt idx="1920">
                  <c:v>32</c:v>
                </c:pt>
                <c:pt idx="1921">
                  <c:v>32.016666666666666</c:v>
                </c:pt>
                <c:pt idx="1922">
                  <c:v>32.033333333333331</c:v>
                </c:pt>
                <c:pt idx="1923">
                  <c:v>32.049999999999997</c:v>
                </c:pt>
                <c:pt idx="1924">
                  <c:v>32.06666666666667</c:v>
                </c:pt>
                <c:pt idx="1925">
                  <c:v>32.083333333333336</c:v>
                </c:pt>
                <c:pt idx="1926">
                  <c:v>32.1</c:v>
                </c:pt>
                <c:pt idx="1927">
                  <c:v>32.116666666666667</c:v>
                </c:pt>
                <c:pt idx="1928">
                  <c:v>32.133333333333333</c:v>
                </c:pt>
                <c:pt idx="1929">
                  <c:v>32.15</c:v>
                </c:pt>
                <c:pt idx="1930">
                  <c:v>32.166666666666664</c:v>
                </c:pt>
                <c:pt idx="1931">
                  <c:v>32.18333333333333</c:v>
                </c:pt>
                <c:pt idx="1932">
                  <c:v>32.200000000000003</c:v>
                </c:pt>
                <c:pt idx="1933">
                  <c:v>32.216666666666669</c:v>
                </c:pt>
                <c:pt idx="1934">
                  <c:v>32.233333333333334</c:v>
                </c:pt>
                <c:pt idx="1935">
                  <c:v>32.25</c:v>
                </c:pt>
                <c:pt idx="1936">
                  <c:v>32.266666666666666</c:v>
                </c:pt>
                <c:pt idx="1937">
                  <c:v>32.283333333333331</c:v>
                </c:pt>
                <c:pt idx="1938">
                  <c:v>32.299999999999997</c:v>
                </c:pt>
                <c:pt idx="1939">
                  <c:v>32.31666666666667</c:v>
                </c:pt>
                <c:pt idx="1940">
                  <c:v>32.333333333333336</c:v>
                </c:pt>
                <c:pt idx="1941">
                  <c:v>32.35</c:v>
                </c:pt>
                <c:pt idx="1942">
                  <c:v>32.366666666666667</c:v>
                </c:pt>
                <c:pt idx="1943">
                  <c:v>32.383333333333333</c:v>
                </c:pt>
                <c:pt idx="1944">
                  <c:v>32.4</c:v>
                </c:pt>
                <c:pt idx="1945">
                  <c:v>32.416666666666664</c:v>
                </c:pt>
                <c:pt idx="1946">
                  <c:v>32.43333333333333</c:v>
                </c:pt>
                <c:pt idx="1947">
                  <c:v>32.450000000000003</c:v>
                </c:pt>
                <c:pt idx="1948">
                  <c:v>32.466666666666669</c:v>
                </c:pt>
                <c:pt idx="1949">
                  <c:v>32.483333333333334</c:v>
                </c:pt>
                <c:pt idx="1950">
                  <c:v>32.5</c:v>
                </c:pt>
                <c:pt idx="1951">
                  <c:v>32.516666666666666</c:v>
                </c:pt>
                <c:pt idx="1952">
                  <c:v>32.533333333333331</c:v>
                </c:pt>
                <c:pt idx="1953">
                  <c:v>32.549999999999997</c:v>
                </c:pt>
                <c:pt idx="1954">
                  <c:v>32.56666666666667</c:v>
                </c:pt>
                <c:pt idx="1955">
                  <c:v>32.583333333333336</c:v>
                </c:pt>
                <c:pt idx="1956">
                  <c:v>32.6</c:v>
                </c:pt>
                <c:pt idx="1957">
                  <c:v>32.616666666666667</c:v>
                </c:pt>
                <c:pt idx="1958">
                  <c:v>32.633333333333333</c:v>
                </c:pt>
                <c:pt idx="1959">
                  <c:v>32.65</c:v>
                </c:pt>
                <c:pt idx="1960">
                  <c:v>32.666666666666664</c:v>
                </c:pt>
                <c:pt idx="1961">
                  <c:v>32.68333333333333</c:v>
                </c:pt>
                <c:pt idx="1962">
                  <c:v>32.700000000000003</c:v>
                </c:pt>
                <c:pt idx="1963">
                  <c:v>32.716666666666669</c:v>
                </c:pt>
                <c:pt idx="1964">
                  <c:v>32.733333333333334</c:v>
                </c:pt>
                <c:pt idx="1965">
                  <c:v>32.75</c:v>
                </c:pt>
                <c:pt idx="1966">
                  <c:v>32.766666666666666</c:v>
                </c:pt>
                <c:pt idx="1967">
                  <c:v>32.783333333333331</c:v>
                </c:pt>
                <c:pt idx="1968">
                  <c:v>32.799999999999997</c:v>
                </c:pt>
                <c:pt idx="1969">
                  <c:v>32.81666666666667</c:v>
                </c:pt>
                <c:pt idx="1970">
                  <c:v>32.833333333333336</c:v>
                </c:pt>
                <c:pt idx="1971">
                  <c:v>32.85</c:v>
                </c:pt>
                <c:pt idx="1972">
                  <c:v>32.866666666666667</c:v>
                </c:pt>
                <c:pt idx="1973">
                  <c:v>32.883333333333333</c:v>
                </c:pt>
                <c:pt idx="1974">
                  <c:v>32.9</c:v>
                </c:pt>
                <c:pt idx="1975">
                  <c:v>32.916666666666664</c:v>
                </c:pt>
                <c:pt idx="1976">
                  <c:v>32.93333333333333</c:v>
                </c:pt>
                <c:pt idx="1977">
                  <c:v>32.950000000000003</c:v>
                </c:pt>
                <c:pt idx="1978">
                  <c:v>32.966666666666669</c:v>
                </c:pt>
                <c:pt idx="1979">
                  <c:v>32.983333333333334</c:v>
                </c:pt>
                <c:pt idx="1980">
                  <c:v>33</c:v>
                </c:pt>
                <c:pt idx="1981">
                  <c:v>33.016666666666666</c:v>
                </c:pt>
                <c:pt idx="1982">
                  <c:v>33.033333333333331</c:v>
                </c:pt>
                <c:pt idx="1983">
                  <c:v>33.049999999999997</c:v>
                </c:pt>
                <c:pt idx="1984">
                  <c:v>33.06666666666667</c:v>
                </c:pt>
                <c:pt idx="1985">
                  <c:v>33.083333333333336</c:v>
                </c:pt>
                <c:pt idx="1986">
                  <c:v>33.1</c:v>
                </c:pt>
                <c:pt idx="1987">
                  <c:v>33.116666666666667</c:v>
                </c:pt>
                <c:pt idx="1988">
                  <c:v>33.133333333333333</c:v>
                </c:pt>
                <c:pt idx="1989">
                  <c:v>33.15</c:v>
                </c:pt>
                <c:pt idx="1990">
                  <c:v>33.166666666666664</c:v>
                </c:pt>
                <c:pt idx="1991">
                  <c:v>33.18333333333333</c:v>
                </c:pt>
                <c:pt idx="1992">
                  <c:v>33.200000000000003</c:v>
                </c:pt>
                <c:pt idx="1993">
                  <c:v>33.216666666666669</c:v>
                </c:pt>
                <c:pt idx="1994">
                  <c:v>33.233333333333334</c:v>
                </c:pt>
                <c:pt idx="1995">
                  <c:v>33.25</c:v>
                </c:pt>
                <c:pt idx="1996">
                  <c:v>33.266666666666666</c:v>
                </c:pt>
                <c:pt idx="1997">
                  <c:v>33.283333333333331</c:v>
                </c:pt>
                <c:pt idx="1998">
                  <c:v>33.299999999999997</c:v>
                </c:pt>
                <c:pt idx="1999">
                  <c:v>33.31666666666667</c:v>
                </c:pt>
                <c:pt idx="2000">
                  <c:v>33.333333333333336</c:v>
                </c:pt>
                <c:pt idx="2001">
                  <c:v>33.35</c:v>
                </c:pt>
                <c:pt idx="2002">
                  <c:v>33.366666666666667</c:v>
                </c:pt>
                <c:pt idx="2003">
                  <c:v>33.383333333333333</c:v>
                </c:pt>
                <c:pt idx="2004">
                  <c:v>33.4</c:v>
                </c:pt>
                <c:pt idx="2005">
                  <c:v>33.416666666666664</c:v>
                </c:pt>
                <c:pt idx="2006">
                  <c:v>33.43333333333333</c:v>
                </c:pt>
                <c:pt idx="2007">
                  <c:v>33.450000000000003</c:v>
                </c:pt>
                <c:pt idx="2008">
                  <c:v>33.466666666666669</c:v>
                </c:pt>
                <c:pt idx="2009">
                  <c:v>33.483333333333334</c:v>
                </c:pt>
                <c:pt idx="2010">
                  <c:v>33.5</c:v>
                </c:pt>
                <c:pt idx="2011">
                  <c:v>33.516666666666666</c:v>
                </c:pt>
                <c:pt idx="2012">
                  <c:v>33.533333333333331</c:v>
                </c:pt>
                <c:pt idx="2013">
                  <c:v>33.549999999999997</c:v>
                </c:pt>
                <c:pt idx="2014">
                  <c:v>33.56666666666667</c:v>
                </c:pt>
                <c:pt idx="2015">
                  <c:v>33.583333333333336</c:v>
                </c:pt>
                <c:pt idx="2016">
                  <c:v>33.6</c:v>
                </c:pt>
                <c:pt idx="2017">
                  <c:v>33.616666666666667</c:v>
                </c:pt>
                <c:pt idx="2018">
                  <c:v>33.633333333333333</c:v>
                </c:pt>
                <c:pt idx="2019">
                  <c:v>33.65</c:v>
                </c:pt>
                <c:pt idx="2020">
                  <c:v>33.666666666666664</c:v>
                </c:pt>
                <c:pt idx="2021">
                  <c:v>33.68333333333333</c:v>
                </c:pt>
                <c:pt idx="2022">
                  <c:v>33.700000000000003</c:v>
                </c:pt>
                <c:pt idx="2023">
                  <c:v>33.716666666666669</c:v>
                </c:pt>
                <c:pt idx="2024">
                  <c:v>33.733333333333334</c:v>
                </c:pt>
                <c:pt idx="2025">
                  <c:v>33.75</c:v>
                </c:pt>
                <c:pt idx="2026">
                  <c:v>33.766666666666666</c:v>
                </c:pt>
                <c:pt idx="2027">
                  <c:v>33.783333333333331</c:v>
                </c:pt>
                <c:pt idx="2028">
                  <c:v>33.799999999999997</c:v>
                </c:pt>
                <c:pt idx="2029">
                  <c:v>33.81666666666667</c:v>
                </c:pt>
                <c:pt idx="2030">
                  <c:v>33.833333333333336</c:v>
                </c:pt>
                <c:pt idx="2031">
                  <c:v>33.85</c:v>
                </c:pt>
                <c:pt idx="2032">
                  <c:v>33.866666666666667</c:v>
                </c:pt>
                <c:pt idx="2033">
                  <c:v>33.883333333333333</c:v>
                </c:pt>
                <c:pt idx="2034">
                  <c:v>33.9</c:v>
                </c:pt>
                <c:pt idx="2035">
                  <c:v>33.916666666666664</c:v>
                </c:pt>
                <c:pt idx="2036">
                  <c:v>33.93333333333333</c:v>
                </c:pt>
                <c:pt idx="2037">
                  <c:v>33.950000000000003</c:v>
                </c:pt>
                <c:pt idx="2038">
                  <c:v>33.966666666666669</c:v>
                </c:pt>
                <c:pt idx="2039">
                  <c:v>33.983333333333334</c:v>
                </c:pt>
                <c:pt idx="2040">
                  <c:v>34</c:v>
                </c:pt>
                <c:pt idx="2041">
                  <c:v>34.016666666666666</c:v>
                </c:pt>
                <c:pt idx="2042">
                  <c:v>34.033333333333331</c:v>
                </c:pt>
                <c:pt idx="2043">
                  <c:v>34.049999999999997</c:v>
                </c:pt>
                <c:pt idx="2044">
                  <c:v>34.06666666666667</c:v>
                </c:pt>
                <c:pt idx="2045">
                  <c:v>34.083333333333336</c:v>
                </c:pt>
                <c:pt idx="2046">
                  <c:v>34.1</c:v>
                </c:pt>
                <c:pt idx="2047">
                  <c:v>34.116666666666667</c:v>
                </c:pt>
                <c:pt idx="2048">
                  <c:v>34.133333333333333</c:v>
                </c:pt>
                <c:pt idx="2049">
                  <c:v>34.15</c:v>
                </c:pt>
                <c:pt idx="2050">
                  <c:v>34.166666666666664</c:v>
                </c:pt>
                <c:pt idx="2051">
                  <c:v>34.18333333333333</c:v>
                </c:pt>
                <c:pt idx="2052">
                  <c:v>34.200000000000003</c:v>
                </c:pt>
                <c:pt idx="2053">
                  <c:v>34.216666666666669</c:v>
                </c:pt>
                <c:pt idx="2054">
                  <c:v>34.233333333333334</c:v>
                </c:pt>
                <c:pt idx="2055">
                  <c:v>34.25</c:v>
                </c:pt>
                <c:pt idx="2056">
                  <c:v>34.266666666666666</c:v>
                </c:pt>
                <c:pt idx="2057">
                  <c:v>34.283333333333331</c:v>
                </c:pt>
                <c:pt idx="2058">
                  <c:v>34.299999999999997</c:v>
                </c:pt>
                <c:pt idx="2059">
                  <c:v>34.31666666666667</c:v>
                </c:pt>
                <c:pt idx="2060">
                  <c:v>34.333333333333336</c:v>
                </c:pt>
                <c:pt idx="2061">
                  <c:v>34.35</c:v>
                </c:pt>
                <c:pt idx="2062">
                  <c:v>34.366666666666667</c:v>
                </c:pt>
                <c:pt idx="2063">
                  <c:v>34.383333333333333</c:v>
                </c:pt>
                <c:pt idx="2064">
                  <c:v>34.4</c:v>
                </c:pt>
                <c:pt idx="2065">
                  <c:v>34.416666666666664</c:v>
                </c:pt>
                <c:pt idx="2066">
                  <c:v>34.43333333333333</c:v>
                </c:pt>
                <c:pt idx="2067">
                  <c:v>34.450000000000003</c:v>
                </c:pt>
                <c:pt idx="2068">
                  <c:v>34.466666666666669</c:v>
                </c:pt>
                <c:pt idx="2069">
                  <c:v>34.483333333333334</c:v>
                </c:pt>
                <c:pt idx="2070">
                  <c:v>34.5</c:v>
                </c:pt>
                <c:pt idx="2071">
                  <c:v>34.516666666666666</c:v>
                </c:pt>
                <c:pt idx="2072">
                  <c:v>34.533333333333331</c:v>
                </c:pt>
                <c:pt idx="2073">
                  <c:v>34.549999999999997</c:v>
                </c:pt>
                <c:pt idx="2074">
                  <c:v>34.56666666666667</c:v>
                </c:pt>
                <c:pt idx="2075">
                  <c:v>34.583333333333336</c:v>
                </c:pt>
                <c:pt idx="2076">
                  <c:v>34.6</c:v>
                </c:pt>
                <c:pt idx="2077">
                  <c:v>34.616666666666667</c:v>
                </c:pt>
                <c:pt idx="2078">
                  <c:v>34.633333333333333</c:v>
                </c:pt>
                <c:pt idx="2079">
                  <c:v>34.65</c:v>
                </c:pt>
                <c:pt idx="2080">
                  <c:v>34.666666666666664</c:v>
                </c:pt>
                <c:pt idx="2081">
                  <c:v>34.68333333333333</c:v>
                </c:pt>
                <c:pt idx="2082">
                  <c:v>34.700000000000003</c:v>
                </c:pt>
                <c:pt idx="2083">
                  <c:v>34.716666666666669</c:v>
                </c:pt>
                <c:pt idx="2084">
                  <c:v>34.733333333333334</c:v>
                </c:pt>
                <c:pt idx="2085">
                  <c:v>34.75</c:v>
                </c:pt>
                <c:pt idx="2086">
                  <c:v>34.766666666666666</c:v>
                </c:pt>
                <c:pt idx="2087">
                  <c:v>34.783333333333331</c:v>
                </c:pt>
                <c:pt idx="2088">
                  <c:v>34.799999999999997</c:v>
                </c:pt>
                <c:pt idx="2089">
                  <c:v>34.81666666666667</c:v>
                </c:pt>
                <c:pt idx="2090">
                  <c:v>34.833333333333336</c:v>
                </c:pt>
                <c:pt idx="2091">
                  <c:v>34.85</c:v>
                </c:pt>
                <c:pt idx="2092">
                  <c:v>34.866666666666667</c:v>
                </c:pt>
                <c:pt idx="2093">
                  <c:v>34.883333333333333</c:v>
                </c:pt>
                <c:pt idx="2094">
                  <c:v>34.9</c:v>
                </c:pt>
                <c:pt idx="2095">
                  <c:v>34.916666666666664</c:v>
                </c:pt>
                <c:pt idx="2096">
                  <c:v>34.93333333333333</c:v>
                </c:pt>
                <c:pt idx="2097">
                  <c:v>34.950000000000003</c:v>
                </c:pt>
                <c:pt idx="2098">
                  <c:v>34.966666666666669</c:v>
                </c:pt>
                <c:pt idx="2099">
                  <c:v>34.983333333333334</c:v>
                </c:pt>
                <c:pt idx="2100">
                  <c:v>35</c:v>
                </c:pt>
                <c:pt idx="2101">
                  <c:v>35.016666666666666</c:v>
                </c:pt>
                <c:pt idx="2102">
                  <c:v>35.033333333333331</c:v>
                </c:pt>
                <c:pt idx="2103">
                  <c:v>35.049999999999997</c:v>
                </c:pt>
                <c:pt idx="2104">
                  <c:v>35.06666666666667</c:v>
                </c:pt>
                <c:pt idx="2105">
                  <c:v>35.083333333333336</c:v>
                </c:pt>
                <c:pt idx="2106">
                  <c:v>35.1</c:v>
                </c:pt>
                <c:pt idx="2107">
                  <c:v>35.116666666666667</c:v>
                </c:pt>
                <c:pt idx="2108">
                  <c:v>35.133333333333333</c:v>
                </c:pt>
                <c:pt idx="2109">
                  <c:v>35.15</c:v>
                </c:pt>
                <c:pt idx="2110">
                  <c:v>35.166666666666664</c:v>
                </c:pt>
                <c:pt idx="2111">
                  <c:v>35.18333333333333</c:v>
                </c:pt>
                <c:pt idx="2112">
                  <c:v>35.200000000000003</c:v>
                </c:pt>
                <c:pt idx="2113">
                  <c:v>35.216666666666669</c:v>
                </c:pt>
                <c:pt idx="2114">
                  <c:v>35.233333333333334</c:v>
                </c:pt>
                <c:pt idx="2115">
                  <c:v>35.25</c:v>
                </c:pt>
                <c:pt idx="2116">
                  <c:v>35.266666666666666</c:v>
                </c:pt>
                <c:pt idx="2117">
                  <c:v>35.283333333333331</c:v>
                </c:pt>
                <c:pt idx="2118">
                  <c:v>35.299999999999997</c:v>
                </c:pt>
                <c:pt idx="2119">
                  <c:v>35.31666666666667</c:v>
                </c:pt>
                <c:pt idx="2120">
                  <c:v>35.333333333333336</c:v>
                </c:pt>
                <c:pt idx="2121">
                  <c:v>35.35</c:v>
                </c:pt>
                <c:pt idx="2122">
                  <c:v>35.366666666666667</c:v>
                </c:pt>
                <c:pt idx="2123">
                  <c:v>35.383333333333333</c:v>
                </c:pt>
                <c:pt idx="2124">
                  <c:v>35.4</c:v>
                </c:pt>
                <c:pt idx="2125">
                  <c:v>35.416666666666664</c:v>
                </c:pt>
                <c:pt idx="2126">
                  <c:v>35.43333333333333</c:v>
                </c:pt>
                <c:pt idx="2127">
                  <c:v>35.450000000000003</c:v>
                </c:pt>
                <c:pt idx="2128">
                  <c:v>35.466666666666669</c:v>
                </c:pt>
                <c:pt idx="2129">
                  <c:v>35.483333333333334</c:v>
                </c:pt>
                <c:pt idx="2130">
                  <c:v>35.5</c:v>
                </c:pt>
                <c:pt idx="2131">
                  <c:v>35.516666666666666</c:v>
                </c:pt>
                <c:pt idx="2132">
                  <c:v>35.533333333333331</c:v>
                </c:pt>
                <c:pt idx="2133">
                  <c:v>35.549999999999997</c:v>
                </c:pt>
                <c:pt idx="2134">
                  <c:v>35.56666666666667</c:v>
                </c:pt>
                <c:pt idx="2135">
                  <c:v>35.583333333333336</c:v>
                </c:pt>
                <c:pt idx="2136">
                  <c:v>35.6</c:v>
                </c:pt>
                <c:pt idx="2137">
                  <c:v>35.616666666666667</c:v>
                </c:pt>
                <c:pt idx="2138">
                  <c:v>35.633333333333333</c:v>
                </c:pt>
                <c:pt idx="2139">
                  <c:v>35.65</c:v>
                </c:pt>
                <c:pt idx="2140">
                  <c:v>35.666666666666664</c:v>
                </c:pt>
                <c:pt idx="2141">
                  <c:v>35.68333333333333</c:v>
                </c:pt>
                <c:pt idx="2142">
                  <c:v>35.700000000000003</c:v>
                </c:pt>
                <c:pt idx="2143">
                  <c:v>35.716666666666669</c:v>
                </c:pt>
                <c:pt idx="2144">
                  <c:v>35.733333333333334</c:v>
                </c:pt>
                <c:pt idx="2145">
                  <c:v>35.75</c:v>
                </c:pt>
                <c:pt idx="2146">
                  <c:v>35.766666666666666</c:v>
                </c:pt>
                <c:pt idx="2147">
                  <c:v>35.783333333333331</c:v>
                </c:pt>
                <c:pt idx="2148">
                  <c:v>35.799999999999997</c:v>
                </c:pt>
                <c:pt idx="2149">
                  <c:v>35.81666666666667</c:v>
                </c:pt>
                <c:pt idx="2150">
                  <c:v>35.833333333333336</c:v>
                </c:pt>
                <c:pt idx="2151">
                  <c:v>35.85</c:v>
                </c:pt>
                <c:pt idx="2152">
                  <c:v>35.866666666666667</c:v>
                </c:pt>
                <c:pt idx="2153">
                  <c:v>35.883333333333333</c:v>
                </c:pt>
                <c:pt idx="2154">
                  <c:v>35.9</c:v>
                </c:pt>
                <c:pt idx="2155">
                  <c:v>35.916666666666664</c:v>
                </c:pt>
                <c:pt idx="2156">
                  <c:v>35.93333333333333</c:v>
                </c:pt>
                <c:pt idx="2157">
                  <c:v>35.950000000000003</c:v>
                </c:pt>
                <c:pt idx="2158">
                  <c:v>35.966666666666669</c:v>
                </c:pt>
                <c:pt idx="2159">
                  <c:v>35.983333333333334</c:v>
                </c:pt>
                <c:pt idx="2160">
                  <c:v>36</c:v>
                </c:pt>
                <c:pt idx="2161">
                  <c:v>36.016666666666666</c:v>
                </c:pt>
                <c:pt idx="2162">
                  <c:v>36.033333333333331</c:v>
                </c:pt>
                <c:pt idx="2163">
                  <c:v>36.049999999999997</c:v>
                </c:pt>
                <c:pt idx="2164">
                  <c:v>36.06666666666667</c:v>
                </c:pt>
                <c:pt idx="2165">
                  <c:v>36.083333333333336</c:v>
                </c:pt>
                <c:pt idx="2166">
                  <c:v>36.1</c:v>
                </c:pt>
                <c:pt idx="2167">
                  <c:v>36.116666666666667</c:v>
                </c:pt>
                <c:pt idx="2168">
                  <c:v>36.133333333333333</c:v>
                </c:pt>
                <c:pt idx="2169">
                  <c:v>36.15</c:v>
                </c:pt>
                <c:pt idx="2170">
                  <c:v>36.166666666666664</c:v>
                </c:pt>
                <c:pt idx="2171">
                  <c:v>36.18333333333333</c:v>
                </c:pt>
                <c:pt idx="2172">
                  <c:v>36.200000000000003</c:v>
                </c:pt>
                <c:pt idx="2173">
                  <c:v>36.216666666666669</c:v>
                </c:pt>
                <c:pt idx="2174">
                  <c:v>36.233333333333334</c:v>
                </c:pt>
                <c:pt idx="2175">
                  <c:v>36.25</c:v>
                </c:pt>
                <c:pt idx="2176">
                  <c:v>36.266666666666666</c:v>
                </c:pt>
                <c:pt idx="2177">
                  <c:v>36.283333333333331</c:v>
                </c:pt>
                <c:pt idx="2178">
                  <c:v>36.299999999999997</c:v>
                </c:pt>
                <c:pt idx="2179">
                  <c:v>36.31666666666667</c:v>
                </c:pt>
                <c:pt idx="2180">
                  <c:v>36.333333333333336</c:v>
                </c:pt>
                <c:pt idx="2181">
                  <c:v>36.35</c:v>
                </c:pt>
                <c:pt idx="2182">
                  <c:v>36.366666666666667</c:v>
                </c:pt>
                <c:pt idx="2183">
                  <c:v>36.383333333333333</c:v>
                </c:pt>
                <c:pt idx="2184">
                  <c:v>36.4</c:v>
                </c:pt>
                <c:pt idx="2185">
                  <c:v>36.416666666666664</c:v>
                </c:pt>
                <c:pt idx="2186">
                  <c:v>36.43333333333333</c:v>
                </c:pt>
                <c:pt idx="2187">
                  <c:v>36.450000000000003</c:v>
                </c:pt>
                <c:pt idx="2188">
                  <c:v>36.466666666666669</c:v>
                </c:pt>
                <c:pt idx="2189">
                  <c:v>36.483333333333334</c:v>
                </c:pt>
                <c:pt idx="2190">
                  <c:v>36.5</c:v>
                </c:pt>
                <c:pt idx="2191">
                  <c:v>36.516666666666666</c:v>
                </c:pt>
                <c:pt idx="2192">
                  <c:v>36.533333333333331</c:v>
                </c:pt>
                <c:pt idx="2193">
                  <c:v>36.549999999999997</c:v>
                </c:pt>
                <c:pt idx="2194">
                  <c:v>36.56666666666667</c:v>
                </c:pt>
                <c:pt idx="2195">
                  <c:v>36.583333333333336</c:v>
                </c:pt>
                <c:pt idx="2196">
                  <c:v>36.6</c:v>
                </c:pt>
                <c:pt idx="2197">
                  <c:v>36.616666666666667</c:v>
                </c:pt>
                <c:pt idx="2198">
                  <c:v>36.633333333333333</c:v>
                </c:pt>
                <c:pt idx="2199">
                  <c:v>36.65</c:v>
                </c:pt>
                <c:pt idx="2200">
                  <c:v>36.666666666666664</c:v>
                </c:pt>
                <c:pt idx="2201">
                  <c:v>36.68333333333333</c:v>
                </c:pt>
                <c:pt idx="2202">
                  <c:v>36.700000000000003</c:v>
                </c:pt>
                <c:pt idx="2203">
                  <c:v>36.716666666666669</c:v>
                </c:pt>
                <c:pt idx="2204">
                  <c:v>36.733333333333334</c:v>
                </c:pt>
                <c:pt idx="2205">
                  <c:v>36.75</c:v>
                </c:pt>
                <c:pt idx="2206">
                  <c:v>36.766666666666666</c:v>
                </c:pt>
                <c:pt idx="2207">
                  <c:v>36.783333333333331</c:v>
                </c:pt>
                <c:pt idx="2208">
                  <c:v>36.799999999999997</c:v>
                </c:pt>
                <c:pt idx="2209">
                  <c:v>36.81666666666667</c:v>
                </c:pt>
                <c:pt idx="2210">
                  <c:v>36.833333333333336</c:v>
                </c:pt>
                <c:pt idx="2211">
                  <c:v>36.85</c:v>
                </c:pt>
                <c:pt idx="2212">
                  <c:v>36.866666666666667</c:v>
                </c:pt>
                <c:pt idx="2213">
                  <c:v>36.883333333333333</c:v>
                </c:pt>
                <c:pt idx="2214">
                  <c:v>36.9</c:v>
                </c:pt>
                <c:pt idx="2215">
                  <c:v>36.916666666666664</c:v>
                </c:pt>
                <c:pt idx="2216">
                  <c:v>36.93333333333333</c:v>
                </c:pt>
                <c:pt idx="2217">
                  <c:v>36.950000000000003</c:v>
                </c:pt>
                <c:pt idx="2218">
                  <c:v>36.966666666666669</c:v>
                </c:pt>
                <c:pt idx="2219">
                  <c:v>36.983333333333334</c:v>
                </c:pt>
                <c:pt idx="2220">
                  <c:v>37</c:v>
                </c:pt>
                <c:pt idx="2221">
                  <c:v>37.016666666666666</c:v>
                </c:pt>
                <c:pt idx="2222">
                  <c:v>37.033333333333331</c:v>
                </c:pt>
                <c:pt idx="2223">
                  <c:v>37.049999999999997</c:v>
                </c:pt>
                <c:pt idx="2224">
                  <c:v>37.06666666666667</c:v>
                </c:pt>
                <c:pt idx="2225">
                  <c:v>37.083333333333336</c:v>
                </c:pt>
                <c:pt idx="2226">
                  <c:v>37.1</c:v>
                </c:pt>
                <c:pt idx="2227">
                  <c:v>37.116666666666667</c:v>
                </c:pt>
                <c:pt idx="2228">
                  <c:v>37.133333333333333</c:v>
                </c:pt>
                <c:pt idx="2229">
                  <c:v>37.15</c:v>
                </c:pt>
                <c:pt idx="2230">
                  <c:v>37.166666666666664</c:v>
                </c:pt>
                <c:pt idx="2231">
                  <c:v>37.18333333333333</c:v>
                </c:pt>
                <c:pt idx="2232">
                  <c:v>37.200000000000003</c:v>
                </c:pt>
                <c:pt idx="2233">
                  <c:v>37.216666666666669</c:v>
                </c:pt>
                <c:pt idx="2234">
                  <c:v>37.233333333333334</c:v>
                </c:pt>
                <c:pt idx="2235">
                  <c:v>37.25</c:v>
                </c:pt>
                <c:pt idx="2236">
                  <c:v>37.266666666666666</c:v>
                </c:pt>
                <c:pt idx="2237">
                  <c:v>37.283333333333331</c:v>
                </c:pt>
                <c:pt idx="2238">
                  <c:v>37.299999999999997</c:v>
                </c:pt>
                <c:pt idx="2239">
                  <c:v>37.31666666666667</c:v>
                </c:pt>
                <c:pt idx="2240">
                  <c:v>37.333333333333336</c:v>
                </c:pt>
                <c:pt idx="2241">
                  <c:v>37.35</c:v>
                </c:pt>
                <c:pt idx="2242">
                  <c:v>37.366666666666667</c:v>
                </c:pt>
                <c:pt idx="2243">
                  <c:v>37.383333333333333</c:v>
                </c:pt>
                <c:pt idx="2244">
                  <c:v>37.4</c:v>
                </c:pt>
                <c:pt idx="2245">
                  <c:v>37.416666666666664</c:v>
                </c:pt>
                <c:pt idx="2246">
                  <c:v>37.43333333333333</c:v>
                </c:pt>
                <c:pt idx="2247">
                  <c:v>37.450000000000003</c:v>
                </c:pt>
                <c:pt idx="2248">
                  <c:v>37.466666666666669</c:v>
                </c:pt>
                <c:pt idx="2249">
                  <c:v>37.483333333333334</c:v>
                </c:pt>
                <c:pt idx="2250">
                  <c:v>37.5</c:v>
                </c:pt>
                <c:pt idx="2251">
                  <c:v>37.516666666666666</c:v>
                </c:pt>
                <c:pt idx="2252">
                  <c:v>37.533333333333331</c:v>
                </c:pt>
                <c:pt idx="2253">
                  <c:v>37.549999999999997</c:v>
                </c:pt>
                <c:pt idx="2254">
                  <c:v>37.56666666666667</c:v>
                </c:pt>
                <c:pt idx="2255">
                  <c:v>37.583333333333336</c:v>
                </c:pt>
                <c:pt idx="2256">
                  <c:v>37.6</c:v>
                </c:pt>
                <c:pt idx="2257">
                  <c:v>37.616666666666667</c:v>
                </c:pt>
                <c:pt idx="2258">
                  <c:v>37.633333333333333</c:v>
                </c:pt>
                <c:pt idx="2259">
                  <c:v>37.65</c:v>
                </c:pt>
                <c:pt idx="2260">
                  <c:v>37.666666666666664</c:v>
                </c:pt>
                <c:pt idx="2261">
                  <c:v>37.68333333333333</c:v>
                </c:pt>
                <c:pt idx="2262">
                  <c:v>37.700000000000003</c:v>
                </c:pt>
                <c:pt idx="2263">
                  <c:v>37.716666666666669</c:v>
                </c:pt>
                <c:pt idx="2264">
                  <c:v>37.733333333333334</c:v>
                </c:pt>
                <c:pt idx="2265">
                  <c:v>37.75</c:v>
                </c:pt>
                <c:pt idx="2266">
                  <c:v>37.766666666666666</c:v>
                </c:pt>
                <c:pt idx="2267">
                  <c:v>37.783333333333331</c:v>
                </c:pt>
                <c:pt idx="2268">
                  <c:v>37.799999999999997</c:v>
                </c:pt>
                <c:pt idx="2269">
                  <c:v>37.81666666666667</c:v>
                </c:pt>
                <c:pt idx="2270">
                  <c:v>37.833333333333336</c:v>
                </c:pt>
                <c:pt idx="2271">
                  <c:v>37.85</c:v>
                </c:pt>
                <c:pt idx="2272">
                  <c:v>37.866666666666667</c:v>
                </c:pt>
                <c:pt idx="2273">
                  <c:v>37.883333333333333</c:v>
                </c:pt>
                <c:pt idx="2274">
                  <c:v>37.9</c:v>
                </c:pt>
                <c:pt idx="2275">
                  <c:v>37.916666666666664</c:v>
                </c:pt>
                <c:pt idx="2276">
                  <c:v>37.93333333333333</c:v>
                </c:pt>
                <c:pt idx="2277">
                  <c:v>37.950000000000003</c:v>
                </c:pt>
                <c:pt idx="2278">
                  <c:v>37.966666666666669</c:v>
                </c:pt>
                <c:pt idx="2279">
                  <c:v>37.983333333333334</c:v>
                </c:pt>
                <c:pt idx="2280">
                  <c:v>38</c:v>
                </c:pt>
                <c:pt idx="2281">
                  <c:v>38.016666666666666</c:v>
                </c:pt>
                <c:pt idx="2282">
                  <c:v>38.033333333333331</c:v>
                </c:pt>
                <c:pt idx="2283">
                  <c:v>38.049999999999997</c:v>
                </c:pt>
                <c:pt idx="2284">
                  <c:v>38.06666666666667</c:v>
                </c:pt>
                <c:pt idx="2285">
                  <c:v>38.083333333333336</c:v>
                </c:pt>
                <c:pt idx="2286">
                  <c:v>38.1</c:v>
                </c:pt>
                <c:pt idx="2287">
                  <c:v>38.116666666666667</c:v>
                </c:pt>
                <c:pt idx="2288">
                  <c:v>38.133333333333333</c:v>
                </c:pt>
                <c:pt idx="2289">
                  <c:v>38.15</c:v>
                </c:pt>
                <c:pt idx="2290">
                  <c:v>38.166666666666664</c:v>
                </c:pt>
                <c:pt idx="2291">
                  <c:v>38.18333333333333</c:v>
                </c:pt>
                <c:pt idx="2292">
                  <c:v>38.200000000000003</c:v>
                </c:pt>
                <c:pt idx="2293">
                  <c:v>38.216666666666669</c:v>
                </c:pt>
                <c:pt idx="2294">
                  <c:v>38.233333333333334</c:v>
                </c:pt>
                <c:pt idx="2295">
                  <c:v>38.25</c:v>
                </c:pt>
                <c:pt idx="2296">
                  <c:v>38.266666666666666</c:v>
                </c:pt>
                <c:pt idx="2297">
                  <c:v>38.283333333333331</c:v>
                </c:pt>
                <c:pt idx="2298">
                  <c:v>38.299999999999997</c:v>
                </c:pt>
                <c:pt idx="2299">
                  <c:v>38.31666666666667</c:v>
                </c:pt>
                <c:pt idx="2300">
                  <c:v>38.333333333333336</c:v>
                </c:pt>
                <c:pt idx="2301">
                  <c:v>38.35</c:v>
                </c:pt>
                <c:pt idx="2302">
                  <c:v>38.366666666666667</c:v>
                </c:pt>
                <c:pt idx="2303">
                  <c:v>38.383333333333333</c:v>
                </c:pt>
                <c:pt idx="2304">
                  <c:v>38.4</c:v>
                </c:pt>
                <c:pt idx="2305">
                  <c:v>38.416666666666664</c:v>
                </c:pt>
                <c:pt idx="2306">
                  <c:v>38.43333333333333</c:v>
                </c:pt>
                <c:pt idx="2307">
                  <c:v>38.450000000000003</c:v>
                </c:pt>
                <c:pt idx="2308">
                  <c:v>38.466666666666669</c:v>
                </c:pt>
                <c:pt idx="2309">
                  <c:v>38.483333333333334</c:v>
                </c:pt>
                <c:pt idx="2310">
                  <c:v>38.5</c:v>
                </c:pt>
                <c:pt idx="2311">
                  <c:v>38.516666666666666</c:v>
                </c:pt>
                <c:pt idx="2312">
                  <c:v>38.533333333333331</c:v>
                </c:pt>
                <c:pt idx="2313">
                  <c:v>38.549999999999997</c:v>
                </c:pt>
                <c:pt idx="2314">
                  <c:v>38.56666666666667</c:v>
                </c:pt>
                <c:pt idx="2315">
                  <c:v>38.583333333333336</c:v>
                </c:pt>
                <c:pt idx="2316">
                  <c:v>38.6</c:v>
                </c:pt>
                <c:pt idx="2317">
                  <c:v>38.616666666666667</c:v>
                </c:pt>
                <c:pt idx="2318">
                  <c:v>38.633333333333333</c:v>
                </c:pt>
                <c:pt idx="2319">
                  <c:v>38.65</c:v>
                </c:pt>
                <c:pt idx="2320">
                  <c:v>38.666666666666664</c:v>
                </c:pt>
                <c:pt idx="2321">
                  <c:v>38.68333333333333</c:v>
                </c:pt>
                <c:pt idx="2322">
                  <c:v>38.700000000000003</c:v>
                </c:pt>
                <c:pt idx="2323">
                  <c:v>38.716666666666669</c:v>
                </c:pt>
                <c:pt idx="2324">
                  <c:v>38.733333333333334</c:v>
                </c:pt>
                <c:pt idx="2325">
                  <c:v>38.75</c:v>
                </c:pt>
                <c:pt idx="2326">
                  <c:v>38.766666666666666</c:v>
                </c:pt>
                <c:pt idx="2327">
                  <c:v>38.783333333333331</c:v>
                </c:pt>
                <c:pt idx="2328">
                  <c:v>38.799999999999997</c:v>
                </c:pt>
                <c:pt idx="2329">
                  <c:v>38.81666666666667</c:v>
                </c:pt>
                <c:pt idx="2330">
                  <c:v>38.833333333333336</c:v>
                </c:pt>
                <c:pt idx="2331">
                  <c:v>38.85</c:v>
                </c:pt>
                <c:pt idx="2332">
                  <c:v>38.866666666666667</c:v>
                </c:pt>
                <c:pt idx="2333">
                  <c:v>38.883333333333333</c:v>
                </c:pt>
                <c:pt idx="2334">
                  <c:v>38.9</c:v>
                </c:pt>
                <c:pt idx="2335">
                  <c:v>38.916666666666664</c:v>
                </c:pt>
                <c:pt idx="2336">
                  <c:v>38.93333333333333</c:v>
                </c:pt>
                <c:pt idx="2337">
                  <c:v>38.950000000000003</c:v>
                </c:pt>
                <c:pt idx="2338">
                  <c:v>38.966666666666669</c:v>
                </c:pt>
                <c:pt idx="2339">
                  <c:v>38.983333333333334</c:v>
                </c:pt>
                <c:pt idx="2340">
                  <c:v>39</c:v>
                </c:pt>
                <c:pt idx="2341">
                  <c:v>39.016666666666666</c:v>
                </c:pt>
                <c:pt idx="2342">
                  <c:v>39.033333333333331</c:v>
                </c:pt>
                <c:pt idx="2343">
                  <c:v>39.049999999999997</c:v>
                </c:pt>
                <c:pt idx="2344">
                  <c:v>39.06666666666667</c:v>
                </c:pt>
                <c:pt idx="2345">
                  <c:v>39.083333333333336</c:v>
                </c:pt>
                <c:pt idx="2346">
                  <c:v>39.1</c:v>
                </c:pt>
                <c:pt idx="2347">
                  <c:v>39.116666666666667</c:v>
                </c:pt>
                <c:pt idx="2348">
                  <c:v>39.133333333333333</c:v>
                </c:pt>
                <c:pt idx="2349">
                  <c:v>39.15</c:v>
                </c:pt>
                <c:pt idx="2350">
                  <c:v>39.166666666666664</c:v>
                </c:pt>
                <c:pt idx="2351">
                  <c:v>39.18333333333333</c:v>
                </c:pt>
                <c:pt idx="2352">
                  <c:v>39.200000000000003</c:v>
                </c:pt>
                <c:pt idx="2353">
                  <c:v>39.216666666666669</c:v>
                </c:pt>
                <c:pt idx="2354">
                  <c:v>39.233333333333334</c:v>
                </c:pt>
                <c:pt idx="2355">
                  <c:v>39.25</c:v>
                </c:pt>
                <c:pt idx="2356">
                  <c:v>39.266666666666666</c:v>
                </c:pt>
                <c:pt idx="2357">
                  <c:v>39.283333333333331</c:v>
                </c:pt>
                <c:pt idx="2358">
                  <c:v>39.299999999999997</c:v>
                </c:pt>
                <c:pt idx="2359">
                  <c:v>39.31666666666667</c:v>
                </c:pt>
                <c:pt idx="2360">
                  <c:v>39.333333333333336</c:v>
                </c:pt>
                <c:pt idx="2361">
                  <c:v>39.35</c:v>
                </c:pt>
                <c:pt idx="2362">
                  <c:v>39.366666666666667</c:v>
                </c:pt>
                <c:pt idx="2363">
                  <c:v>39.383333333333333</c:v>
                </c:pt>
                <c:pt idx="2364">
                  <c:v>39.4</c:v>
                </c:pt>
                <c:pt idx="2365">
                  <c:v>39.416666666666664</c:v>
                </c:pt>
                <c:pt idx="2366">
                  <c:v>39.43333333333333</c:v>
                </c:pt>
                <c:pt idx="2367">
                  <c:v>39.450000000000003</c:v>
                </c:pt>
                <c:pt idx="2368">
                  <c:v>39.466666666666669</c:v>
                </c:pt>
                <c:pt idx="2369">
                  <c:v>39.483333333333334</c:v>
                </c:pt>
                <c:pt idx="2370">
                  <c:v>39.5</c:v>
                </c:pt>
                <c:pt idx="2371">
                  <c:v>39.516666666666666</c:v>
                </c:pt>
                <c:pt idx="2372">
                  <c:v>39.533333333333331</c:v>
                </c:pt>
                <c:pt idx="2373">
                  <c:v>39.549999999999997</c:v>
                </c:pt>
                <c:pt idx="2374">
                  <c:v>39.56666666666667</c:v>
                </c:pt>
                <c:pt idx="2375">
                  <c:v>39.583333333333336</c:v>
                </c:pt>
                <c:pt idx="2376">
                  <c:v>39.6</c:v>
                </c:pt>
                <c:pt idx="2377">
                  <c:v>39.616666666666667</c:v>
                </c:pt>
                <c:pt idx="2378">
                  <c:v>39.633333333333333</c:v>
                </c:pt>
                <c:pt idx="2379">
                  <c:v>39.65</c:v>
                </c:pt>
                <c:pt idx="2380">
                  <c:v>39.666666666666664</c:v>
                </c:pt>
                <c:pt idx="2381">
                  <c:v>39.68333333333333</c:v>
                </c:pt>
                <c:pt idx="2382">
                  <c:v>39.700000000000003</c:v>
                </c:pt>
                <c:pt idx="2383">
                  <c:v>39.716666666666669</c:v>
                </c:pt>
                <c:pt idx="2384">
                  <c:v>39.733333333333334</c:v>
                </c:pt>
                <c:pt idx="2385">
                  <c:v>39.75</c:v>
                </c:pt>
                <c:pt idx="2386">
                  <c:v>39.766666666666666</c:v>
                </c:pt>
                <c:pt idx="2387">
                  <c:v>39.783333333333331</c:v>
                </c:pt>
                <c:pt idx="2388">
                  <c:v>39.799999999999997</c:v>
                </c:pt>
                <c:pt idx="2389">
                  <c:v>39.81666666666667</c:v>
                </c:pt>
                <c:pt idx="2390">
                  <c:v>39.833333333333336</c:v>
                </c:pt>
                <c:pt idx="2391">
                  <c:v>39.85</c:v>
                </c:pt>
                <c:pt idx="2392">
                  <c:v>39.866666666666667</c:v>
                </c:pt>
                <c:pt idx="2393">
                  <c:v>39.883333333333333</c:v>
                </c:pt>
                <c:pt idx="2394">
                  <c:v>39.9</c:v>
                </c:pt>
                <c:pt idx="2395">
                  <c:v>39.916666666666664</c:v>
                </c:pt>
                <c:pt idx="2396">
                  <c:v>39.93333333333333</c:v>
                </c:pt>
                <c:pt idx="2397">
                  <c:v>39.950000000000003</c:v>
                </c:pt>
                <c:pt idx="2398">
                  <c:v>39.966666666666669</c:v>
                </c:pt>
                <c:pt idx="2399">
                  <c:v>39.983333333333334</c:v>
                </c:pt>
                <c:pt idx="2400">
                  <c:v>40</c:v>
                </c:pt>
                <c:pt idx="2401">
                  <c:v>40.016666666666666</c:v>
                </c:pt>
                <c:pt idx="2402">
                  <c:v>40.033333333333331</c:v>
                </c:pt>
                <c:pt idx="2403">
                  <c:v>40.049999999999997</c:v>
                </c:pt>
                <c:pt idx="2404">
                  <c:v>40.06666666666667</c:v>
                </c:pt>
                <c:pt idx="2405">
                  <c:v>40.083333333333336</c:v>
                </c:pt>
                <c:pt idx="2406">
                  <c:v>40.1</c:v>
                </c:pt>
                <c:pt idx="2407">
                  <c:v>40.116666666666667</c:v>
                </c:pt>
                <c:pt idx="2408">
                  <c:v>40.133333333333333</c:v>
                </c:pt>
                <c:pt idx="2409">
                  <c:v>40.15</c:v>
                </c:pt>
                <c:pt idx="2410">
                  <c:v>40.166666666666664</c:v>
                </c:pt>
                <c:pt idx="2411">
                  <c:v>40.18333333333333</c:v>
                </c:pt>
                <c:pt idx="2412">
                  <c:v>40.200000000000003</c:v>
                </c:pt>
                <c:pt idx="2413">
                  <c:v>40.216666666666669</c:v>
                </c:pt>
                <c:pt idx="2414">
                  <c:v>40.233333333333334</c:v>
                </c:pt>
                <c:pt idx="2415">
                  <c:v>40.25</c:v>
                </c:pt>
                <c:pt idx="2416">
                  <c:v>40.266666666666666</c:v>
                </c:pt>
                <c:pt idx="2417">
                  <c:v>40.283333333333331</c:v>
                </c:pt>
                <c:pt idx="2418">
                  <c:v>40.299999999999997</c:v>
                </c:pt>
                <c:pt idx="2419">
                  <c:v>40.31666666666667</c:v>
                </c:pt>
                <c:pt idx="2420">
                  <c:v>40.333333333333336</c:v>
                </c:pt>
                <c:pt idx="2421">
                  <c:v>40.35</c:v>
                </c:pt>
                <c:pt idx="2422">
                  <c:v>40.366666666666667</c:v>
                </c:pt>
                <c:pt idx="2423">
                  <c:v>40.383333333333333</c:v>
                </c:pt>
                <c:pt idx="2424">
                  <c:v>40.4</c:v>
                </c:pt>
                <c:pt idx="2425">
                  <c:v>40.416666666666664</c:v>
                </c:pt>
                <c:pt idx="2426">
                  <c:v>40.43333333333333</c:v>
                </c:pt>
                <c:pt idx="2427">
                  <c:v>40.450000000000003</c:v>
                </c:pt>
                <c:pt idx="2428">
                  <c:v>40.466666666666669</c:v>
                </c:pt>
                <c:pt idx="2429">
                  <c:v>40.483333333333334</c:v>
                </c:pt>
                <c:pt idx="2430">
                  <c:v>40.5</c:v>
                </c:pt>
                <c:pt idx="2431">
                  <c:v>40.516666666666666</c:v>
                </c:pt>
                <c:pt idx="2432">
                  <c:v>40.533333333333331</c:v>
                </c:pt>
                <c:pt idx="2433">
                  <c:v>40.549999999999997</c:v>
                </c:pt>
                <c:pt idx="2434">
                  <c:v>40.56666666666667</c:v>
                </c:pt>
                <c:pt idx="2435">
                  <c:v>40.583333333333336</c:v>
                </c:pt>
                <c:pt idx="2436">
                  <c:v>40.6</c:v>
                </c:pt>
                <c:pt idx="2437">
                  <c:v>40.616666666666667</c:v>
                </c:pt>
                <c:pt idx="2438">
                  <c:v>40.633333333333333</c:v>
                </c:pt>
                <c:pt idx="2439">
                  <c:v>40.65</c:v>
                </c:pt>
                <c:pt idx="2440">
                  <c:v>40.666666666666664</c:v>
                </c:pt>
                <c:pt idx="2441">
                  <c:v>40.68333333333333</c:v>
                </c:pt>
                <c:pt idx="2442">
                  <c:v>40.700000000000003</c:v>
                </c:pt>
                <c:pt idx="2443">
                  <c:v>40.716666666666669</c:v>
                </c:pt>
                <c:pt idx="2444">
                  <c:v>40.733333333333334</c:v>
                </c:pt>
                <c:pt idx="2445">
                  <c:v>40.75</c:v>
                </c:pt>
                <c:pt idx="2446">
                  <c:v>40.766666666666666</c:v>
                </c:pt>
                <c:pt idx="2447">
                  <c:v>40.783333333333331</c:v>
                </c:pt>
                <c:pt idx="2448">
                  <c:v>40.799999999999997</c:v>
                </c:pt>
                <c:pt idx="2449">
                  <c:v>40.81666666666667</c:v>
                </c:pt>
                <c:pt idx="2450">
                  <c:v>40.833333333333336</c:v>
                </c:pt>
                <c:pt idx="2451">
                  <c:v>40.85</c:v>
                </c:pt>
                <c:pt idx="2452">
                  <c:v>40.866666666666667</c:v>
                </c:pt>
                <c:pt idx="2453">
                  <c:v>40.883333333333333</c:v>
                </c:pt>
                <c:pt idx="2454">
                  <c:v>40.9</c:v>
                </c:pt>
                <c:pt idx="2455">
                  <c:v>40.916666666666664</c:v>
                </c:pt>
                <c:pt idx="2456">
                  <c:v>40.93333333333333</c:v>
                </c:pt>
                <c:pt idx="2457">
                  <c:v>40.950000000000003</c:v>
                </c:pt>
                <c:pt idx="2458">
                  <c:v>40.966666666666669</c:v>
                </c:pt>
                <c:pt idx="2459">
                  <c:v>40.983333333333334</c:v>
                </c:pt>
                <c:pt idx="2460">
                  <c:v>41</c:v>
                </c:pt>
                <c:pt idx="2461">
                  <c:v>41.016666666666666</c:v>
                </c:pt>
                <c:pt idx="2462">
                  <c:v>41.033333333333331</c:v>
                </c:pt>
                <c:pt idx="2463">
                  <c:v>41.05</c:v>
                </c:pt>
                <c:pt idx="2464">
                  <c:v>41.06666666666667</c:v>
                </c:pt>
                <c:pt idx="2465">
                  <c:v>41.083333333333336</c:v>
                </c:pt>
                <c:pt idx="2466">
                  <c:v>41.1</c:v>
                </c:pt>
                <c:pt idx="2467">
                  <c:v>41.116666666666667</c:v>
                </c:pt>
                <c:pt idx="2468">
                  <c:v>41.133333333333333</c:v>
                </c:pt>
                <c:pt idx="2469">
                  <c:v>41.15</c:v>
                </c:pt>
                <c:pt idx="2470">
                  <c:v>41.166666666666664</c:v>
                </c:pt>
                <c:pt idx="2471">
                  <c:v>41.18333333333333</c:v>
                </c:pt>
                <c:pt idx="2472">
                  <c:v>41.2</c:v>
                </c:pt>
                <c:pt idx="2473">
                  <c:v>41.216666666666669</c:v>
                </c:pt>
                <c:pt idx="2474">
                  <c:v>41.233333333333334</c:v>
                </c:pt>
                <c:pt idx="2475">
                  <c:v>41.25</c:v>
                </c:pt>
                <c:pt idx="2476">
                  <c:v>41.266666666666666</c:v>
                </c:pt>
                <c:pt idx="2477">
                  <c:v>41.283333333333331</c:v>
                </c:pt>
                <c:pt idx="2478">
                  <c:v>41.3</c:v>
                </c:pt>
                <c:pt idx="2479">
                  <c:v>41.31666666666667</c:v>
                </c:pt>
                <c:pt idx="2480">
                  <c:v>41.333333333333336</c:v>
                </c:pt>
                <c:pt idx="2481">
                  <c:v>41.35</c:v>
                </c:pt>
                <c:pt idx="2482">
                  <c:v>41.366666666666667</c:v>
                </c:pt>
                <c:pt idx="2483">
                  <c:v>41.383333333333333</c:v>
                </c:pt>
                <c:pt idx="2484">
                  <c:v>41.4</c:v>
                </c:pt>
                <c:pt idx="2485">
                  <c:v>41.416666666666664</c:v>
                </c:pt>
                <c:pt idx="2486">
                  <c:v>41.43333333333333</c:v>
                </c:pt>
                <c:pt idx="2487">
                  <c:v>41.45</c:v>
                </c:pt>
                <c:pt idx="2488">
                  <c:v>41.466666666666669</c:v>
                </c:pt>
                <c:pt idx="2489">
                  <c:v>41.483333333333334</c:v>
                </c:pt>
                <c:pt idx="2490">
                  <c:v>41.5</c:v>
                </c:pt>
                <c:pt idx="2491">
                  <c:v>41.516666666666666</c:v>
                </c:pt>
                <c:pt idx="2492">
                  <c:v>41.533333333333331</c:v>
                </c:pt>
                <c:pt idx="2493">
                  <c:v>41.55</c:v>
                </c:pt>
                <c:pt idx="2494">
                  <c:v>41.56666666666667</c:v>
                </c:pt>
                <c:pt idx="2495">
                  <c:v>41.583333333333336</c:v>
                </c:pt>
                <c:pt idx="2496">
                  <c:v>41.6</c:v>
                </c:pt>
                <c:pt idx="2497">
                  <c:v>41.616666666666667</c:v>
                </c:pt>
                <c:pt idx="2498">
                  <c:v>41.633333333333333</c:v>
                </c:pt>
                <c:pt idx="2499">
                  <c:v>41.65</c:v>
                </c:pt>
                <c:pt idx="2500">
                  <c:v>41.666666666666664</c:v>
                </c:pt>
                <c:pt idx="2501">
                  <c:v>41.68333333333333</c:v>
                </c:pt>
                <c:pt idx="2502">
                  <c:v>41.7</c:v>
                </c:pt>
                <c:pt idx="2503">
                  <c:v>41.716666666666669</c:v>
                </c:pt>
                <c:pt idx="2504">
                  <c:v>41.733333333333334</c:v>
                </c:pt>
                <c:pt idx="2505">
                  <c:v>41.75</c:v>
                </c:pt>
                <c:pt idx="2506">
                  <c:v>41.766666666666666</c:v>
                </c:pt>
                <c:pt idx="2507">
                  <c:v>41.783333333333331</c:v>
                </c:pt>
                <c:pt idx="2508">
                  <c:v>41.8</c:v>
                </c:pt>
                <c:pt idx="2509">
                  <c:v>41.81666666666667</c:v>
                </c:pt>
                <c:pt idx="2510">
                  <c:v>41.833333333333336</c:v>
                </c:pt>
                <c:pt idx="2511">
                  <c:v>41.85</c:v>
                </c:pt>
                <c:pt idx="2512">
                  <c:v>41.866666666666667</c:v>
                </c:pt>
                <c:pt idx="2513">
                  <c:v>41.883333333333333</c:v>
                </c:pt>
                <c:pt idx="2514">
                  <c:v>41.9</c:v>
                </c:pt>
                <c:pt idx="2515">
                  <c:v>41.916666666666664</c:v>
                </c:pt>
                <c:pt idx="2516">
                  <c:v>41.93333333333333</c:v>
                </c:pt>
                <c:pt idx="2517">
                  <c:v>41.95</c:v>
                </c:pt>
                <c:pt idx="2518">
                  <c:v>41.966666666666669</c:v>
                </c:pt>
                <c:pt idx="2519">
                  <c:v>41.983333333333334</c:v>
                </c:pt>
                <c:pt idx="2520">
                  <c:v>42</c:v>
                </c:pt>
                <c:pt idx="2521">
                  <c:v>42.016666666666666</c:v>
                </c:pt>
                <c:pt idx="2522">
                  <c:v>42.033333333333331</c:v>
                </c:pt>
                <c:pt idx="2523">
                  <c:v>42.05</c:v>
                </c:pt>
                <c:pt idx="2524">
                  <c:v>42.06666666666667</c:v>
                </c:pt>
                <c:pt idx="2525">
                  <c:v>42.083333333333336</c:v>
                </c:pt>
                <c:pt idx="2526">
                  <c:v>42.1</c:v>
                </c:pt>
                <c:pt idx="2527">
                  <c:v>42.116666666666667</c:v>
                </c:pt>
                <c:pt idx="2528">
                  <c:v>42.133333333333333</c:v>
                </c:pt>
                <c:pt idx="2529">
                  <c:v>42.15</c:v>
                </c:pt>
                <c:pt idx="2530">
                  <c:v>42.166666666666664</c:v>
                </c:pt>
                <c:pt idx="2531">
                  <c:v>42.18333333333333</c:v>
                </c:pt>
                <c:pt idx="2532">
                  <c:v>42.2</c:v>
                </c:pt>
                <c:pt idx="2533">
                  <c:v>42.216666666666669</c:v>
                </c:pt>
                <c:pt idx="2534">
                  <c:v>42.233333333333334</c:v>
                </c:pt>
                <c:pt idx="2535">
                  <c:v>42.25</c:v>
                </c:pt>
                <c:pt idx="2536">
                  <c:v>42.266666666666666</c:v>
                </c:pt>
                <c:pt idx="2537">
                  <c:v>42.283333333333331</c:v>
                </c:pt>
                <c:pt idx="2538">
                  <c:v>42.3</c:v>
                </c:pt>
                <c:pt idx="2539">
                  <c:v>42.31666666666667</c:v>
                </c:pt>
                <c:pt idx="2540">
                  <c:v>42.333333333333336</c:v>
                </c:pt>
                <c:pt idx="2541">
                  <c:v>42.35</c:v>
                </c:pt>
                <c:pt idx="2542">
                  <c:v>42.366666666666667</c:v>
                </c:pt>
                <c:pt idx="2543">
                  <c:v>42.383333333333333</c:v>
                </c:pt>
                <c:pt idx="2544">
                  <c:v>42.4</c:v>
                </c:pt>
                <c:pt idx="2545">
                  <c:v>42.416666666666664</c:v>
                </c:pt>
                <c:pt idx="2546">
                  <c:v>42.43333333333333</c:v>
                </c:pt>
                <c:pt idx="2547">
                  <c:v>42.45</c:v>
                </c:pt>
                <c:pt idx="2548">
                  <c:v>42.466666666666669</c:v>
                </c:pt>
                <c:pt idx="2549">
                  <c:v>42.483333333333334</c:v>
                </c:pt>
                <c:pt idx="2550">
                  <c:v>42.5</c:v>
                </c:pt>
                <c:pt idx="2551">
                  <c:v>42.516666666666666</c:v>
                </c:pt>
                <c:pt idx="2552">
                  <c:v>42.533333333333331</c:v>
                </c:pt>
                <c:pt idx="2553">
                  <c:v>42.55</c:v>
                </c:pt>
                <c:pt idx="2554">
                  <c:v>42.56666666666667</c:v>
                </c:pt>
                <c:pt idx="2555">
                  <c:v>42.583333333333336</c:v>
                </c:pt>
                <c:pt idx="2556">
                  <c:v>42.6</c:v>
                </c:pt>
                <c:pt idx="2557">
                  <c:v>42.616666666666667</c:v>
                </c:pt>
                <c:pt idx="2558">
                  <c:v>42.633333333333333</c:v>
                </c:pt>
                <c:pt idx="2559">
                  <c:v>42.65</c:v>
                </c:pt>
                <c:pt idx="2560">
                  <c:v>42.666666666666664</c:v>
                </c:pt>
                <c:pt idx="2561">
                  <c:v>42.68333333333333</c:v>
                </c:pt>
                <c:pt idx="2562">
                  <c:v>42.7</c:v>
                </c:pt>
                <c:pt idx="2563">
                  <c:v>42.716666666666669</c:v>
                </c:pt>
                <c:pt idx="2564">
                  <c:v>42.733333333333334</c:v>
                </c:pt>
                <c:pt idx="2565">
                  <c:v>42.75</c:v>
                </c:pt>
                <c:pt idx="2566">
                  <c:v>42.766666666666666</c:v>
                </c:pt>
                <c:pt idx="2567">
                  <c:v>42.783333333333331</c:v>
                </c:pt>
                <c:pt idx="2568">
                  <c:v>42.8</c:v>
                </c:pt>
                <c:pt idx="2569">
                  <c:v>42.81666666666667</c:v>
                </c:pt>
                <c:pt idx="2570">
                  <c:v>42.833333333333336</c:v>
                </c:pt>
                <c:pt idx="2571">
                  <c:v>42.85</c:v>
                </c:pt>
                <c:pt idx="2572">
                  <c:v>42.866666666666667</c:v>
                </c:pt>
                <c:pt idx="2573">
                  <c:v>42.883333333333333</c:v>
                </c:pt>
                <c:pt idx="2574">
                  <c:v>42.9</c:v>
                </c:pt>
                <c:pt idx="2575">
                  <c:v>42.916666666666664</c:v>
                </c:pt>
                <c:pt idx="2576">
                  <c:v>42.93333333333333</c:v>
                </c:pt>
                <c:pt idx="2577">
                  <c:v>42.95</c:v>
                </c:pt>
                <c:pt idx="2578">
                  <c:v>42.966666666666669</c:v>
                </c:pt>
                <c:pt idx="2579">
                  <c:v>42.983333333333334</c:v>
                </c:pt>
                <c:pt idx="2580">
                  <c:v>43</c:v>
                </c:pt>
                <c:pt idx="2581">
                  <c:v>43.016666666666666</c:v>
                </c:pt>
                <c:pt idx="2582">
                  <c:v>43.033333333333331</c:v>
                </c:pt>
                <c:pt idx="2583">
                  <c:v>43.05</c:v>
                </c:pt>
                <c:pt idx="2584">
                  <c:v>43.06666666666667</c:v>
                </c:pt>
                <c:pt idx="2585">
                  <c:v>43.083333333333336</c:v>
                </c:pt>
                <c:pt idx="2586">
                  <c:v>43.1</c:v>
                </c:pt>
                <c:pt idx="2587">
                  <c:v>43.116666666666667</c:v>
                </c:pt>
                <c:pt idx="2588">
                  <c:v>43.133333333333333</c:v>
                </c:pt>
                <c:pt idx="2589">
                  <c:v>43.15</c:v>
                </c:pt>
                <c:pt idx="2590">
                  <c:v>43.166666666666664</c:v>
                </c:pt>
                <c:pt idx="2591">
                  <c:v>43.18333333333333</c:v>
                </c:pt>
                <c:pt idx="2592">
                  <c:v>43.2</c:v>
                </c:pt>
                <c:pt idx="2593">
                  <c:v>43.216666666666669</c:v>
                </c:pt>
                <c:pt idx="2594">
                  <c:v>43.233333333333334</c:v>
                </c:pt>
                <c:pt idx="2595">
                  <c:v>43.25</c:v>
                </c:pt>
                <c:pt idx="2596">
                  <c:v>43.266666666666666</c:v>
                </c:pt>
                <c:pt idx="2597">
                  <c:v>43.283333333333331</c:v>
                </c:pt>
                <c:pt idx="2598">
                  <c:v>43.3</c:v>
                </c:pt>
                <c:pt idx="2599">
                  <c:v>43.31666666666667</c:v>
                </c:pt>
                <c:pt idx="2600">
                  <c:v>43.333333333333336</c:v>
                </c:pt>
                <c:pt idx="2601">
                  <c:v>43.35</c:v>
                </c:pt>
                <c:pt idx="2602">
                  <c:v>43.366666666666667</c:v>
                </c:pt>
                <c:pt idx="2603">
                  <c:v>43.383333333333333</c:v>
                </c:pt>
                <c:pt idx="2604">
                  <c:v>43.4</c:v>
                </c:pt>
                <c:pt idx="2605">
                  <c:v>43.416666666666664</c:v>
                </c:pt>
                <c:pt idx="2606">
                  <c:v>43.43333333333333</c:v>
                </c:pt>
                <c:pt idx="2607">
                  <c:v>43.45</c:v>
                </c:pt>
                <c:pt idx="2608">
                  <c:v>43.466666666666669</c:v>
                </c:pt>
                <c:pt idx="2609">
                  <c:v>43.483333333333334</c:v>
                </c:pt>
                <c:pt idx="2610">
                  <c:v>43.5</c:v>
                </c:pt>
                <c:pt idx="2611">
                  <c:v>43.516666666666666</c:v>
                </c:pt>
                <c:pt idx="2612">
                  <c:v>43.533333333333331</c:v>
                </c:pt>
                <c:pt idx="2613">
                  <c:v>43.55</c:v>
                </c:pt>
                <c:pt idx="2614">
                  <c:v>43.56666666666667</c:v>
                </c:pt>
                <c:pt idx="2615">
                  <c:v>43.583333333333336</c:v>
                </c:pt>
                <c:pt idx="2616">
                  <c:v>43.6</c:v>
                </c:pt>
                <c:pt idx="2617">
                  <c:v>43.616666666666667</c:v>
                </c:pt>
                <c:pt idx="2618">
                  <c:v>43.633333333333333</c:v>
                </c:pt>
                <c:pt idx="2619">
                  <c:v>43.65</c:v>
                </c:pt>
                <c:pt idx="2620">
                  <c:v>43.666666666666664</c:v>
                </c:pt>
                <c:pt idx="2621">
                  <c:v>43.68333333333333</c:v>
                </c:pt>
                <c:pt idx="2622">
                  <c:v>43.7</c:v>
                </c:pt>
                <c:pt idx="2623">
                  <c:v>43.716666666666669</c:v>
                </c:pt>
                <c:pt idx="2624">
                  <c:v>43.733333333333334</c:v>
                </c:pt>
                <c:pt idx="2625">
                  <c:v>43.75</c:v>
                </c:pt>
                <c:pt idx="2626">
                  <c:v>43.766666666666666</c:v>
                </c:pt>
                <c:pt idx="2627">
                  <c:v>43.783333333333331</c:v>
                </c:pt>
                <c:pt idx="2628">
                  <c:v>43.8</c:v>
                </c:pt>
                <c:pt idx="2629">
                  <c:v>43.81666666666667</c:v>
                </c:pt>
                <c:pt idx="2630">
                  <c:v>43.833333333333336</c:v>
                </c:pt>
                <c:pt idx="2631">
                  <c:v>43.85</c:v>
                </c:pt>
                <c:pt idx="2632">
                  <c:v>43.866666666666667</c:v>
                </c:pt>
                <c:pt idx="2633">
                  <c:v>43.883333333333333</c:v>
                </c:pt>
                <c:pt idx="2634">
                  <c:v>43.9</c:v>
                </c:pt>
                <c:pt idx="2635">
                  <c:v>43.916666666666664</c:v>
                </c:pt>
                <c:pt idx="2636">
                  <c:v>43.93333333333333</c:v>
                </c:pt>
                <c:pt idx="2637">
                  <c:v>43.95</c:v>
                </c:pt>
                <c:pt idx="2638">
                  <c:v>43.966666666666669</c:v>
                </c:pt>
                <c:pt idx="2639">
                  <c:v>43.983333333333334</c:v>
                </c:pt>
                <c:pt idx="2640">
                  <c:v>44</c:v>
                </c:pt>
                <c:pt idx="2641">
                  <c:v>44.016666666666666</c:v>
                </c:pt>
                <c:pt idx="2642">
                  <c:v>44.033333333333331</c:v>
                </c:pt>
                <c:pt idx="2643">
                  <c:v>44.05</c:v>
                </c:pt>
                <c:pt idx="2644">
                  <c:v>44.06666666666667</c:v>
                </c:pt>
                <c:pt idx="2645">
                  <c:v>44.083333333333336</c:v>
                </c:pt>
                <c:pt idx="2646">
                  <c:v>44.1</c:v>
                </c:pt>
                <c:pt idx="2647">
                  <c:v>44.116666666666667</c:v>
                </c:pt>
                <c:pt idx="2648">
                  <c:v>44.133333333333333</c:v>
                </c:pt>
                <c:pt idx="2649">
                  <c:v>44.15</c:v>
                </c:pt>
                <c:pt idx="2650">
                  <c:v>44.166666666666664</c:v>
                </c:pt>
                <c:pt idx="2651">
                  <c:v>44.18333333333333</c:v>
                </c:pt>
                <c:pt idx="2652">
                  <c:v>44.2</c:v>
                </c:pt>
                <c:pt idx="2653">
                  <c:v>44.216666666666669</c:v>
                </c:pt>
                <c:pt idx="2654">
                  <c:v>44.233333333333334</c:v>
                </c:pt>
                <c:pt idx="2655">
                  <c:v>44.25</c:v>
                </c:pt>
                <c:pt idx="2656">
                  <c:v>44.266666666666666</c:v>
                </c:pt>
                <c:pt idx="2657">
                  <c:v>44.283333333333331</c:v>
                </c:pt>
                <c:pt idx="2658">
                  <c:v>44.3</c:v>
                </c:pt>
                <c:pt idx="2659">
                  <c:v>44.31666666666667</c:v>
                </c:pt>
                <c:pt idx="2660">
                  <c:v>44.333333333333336</c:v>
                </c:pt>
                <c:pt idx="2661">
                  <c:v>44.35</c:v>
                </c:pt>
                <c:pt idx="2662">
                  <c:v>44.366666666666667</c:v>
                </c:pt>
                <c:pt idx="2663">
                  <c:v>44.383333333333333</c:v>
                </c:pt>
                <c:pt idx="2664">
                  <c:v>44.4</c:v>
                </c:pt>
                <c:pt idx="2665">
                  <c:v>44.416666666666664</c:v>
                </c:pt>
                <c:pt idx="2666">
                  <c:v>44.43333333333333</c:v>
                </c:pt>
                <c:pt idx="2667">
                  <c:v>44.45</c:v>
                </c:pt>
                <c:pt idx="2668">
                  <c:v>44.466666666666669</c:v>
                </c:pt>
                <c:pt idx="2669">
                  <c:v>44.483333333333334</c:v>
                </c:pt>
                <c:pt idx="2670">
                  <c:v>44.5</c:v>
                </c:pt>
                <c:pt idx="2671">
                  <c:v>44.516666666666666</c:v>
                </c:pt>
                <c:pt idx="2672">
                  <c:v>44.533333333333331</c:v>
                </c:pt>
                <c:pt idx="2673">
                  <c:v>44.55</c:v>
                </c:pt>
                <c:pt idx="2674">
                  <c:v>44.56666666666667</c:v>
                </c:pt>
                <c:pt idx="2675">
                  <c:v>44.583333333333336</c:v>
                </c:pt>
                <c:pt idx="2676">
                  <c:v>44.6</c:v>
                </c:pt>
                <c:pt idx="2677">
                  <c:v>44.616666666666667</c:v>
                </c:pt>
                <c:pt idx="2678">
                  <c:v>44.633333333333333</c:v>
                </c:pt>
                <c:pt idx="2679">
                  <c:v>44.65</c:v>
                </c:pt>
                <c:pt idx="2680">
                  <c:v>44.666666666666664</c:v>
                </c:pt>
                <c:pt idx="2681">
                  <c:v>44.68333333333333</c:v>
                </c:pt>
                <c:pt idx="2682">
                  <c:v>44.7</c:v>
                </c:pt>
                <c:pt idx="2683">
                  <c:v>44.716666666666669</c:v>
                </c:pt>
                <c:pt idx="2684">
                  <c:v>44.733333333333334</c:v>
                </c:pt>
                <c:pt idx="2685">
                  <c:v>44.75</c:v>
                </c:pt>
                <c:pt idx="2686">
                  <c:v>44.766666666666666</c:v>
                </c:pt>
                <c:pt idx="2687">
                  <c:v>44.783333333333331</c:v>
                </c:pt>
                <c:pt idx="2688">
                  <c:v>44.8</c:v>
                </c:pt>
                <c:pt idx="2689">
                  <c:v>44.81666666666667</c:v>
                </c:pt>
                <c:pt idx="2690">
                  <c:v>44.833333333333336</c:v>
                </c:pt>
                <c:pt idx="2691">
                  <c:v>44.85</c:v>
                </c:pt>
                <c:pt idx="2692">
                  <c:v>44.866666666666667</c:v>
                </c:pt>
                <c:pt idx="2693">
                  <c:v>44.883333333333333</c:v>
                </c:pt>
                <c:pt idx="2694">
                  <c:v>44.9</c:v>
                </c:pt>
                <c:pt idx="2695">
                  <c:v>44.916666666666664</c:v>
                </c:pt>
                <c:pt idx="2696">
                  <c:v>44.93333333333333</c:v>
                </c:pt>
                <c:pt idx="2697">
                  <c:v>44.95</c:v>
                </c:pt>
                <c:pt idx="2698">
                  <c:v>44.966666666666669</c:v>
                </c:pt>
                <c:pt idx="2699">
                  <c:v>44.983333333333334</c:v>
                </c:pt>
                <c:pt idx="2700">
                  <c:v>45</c:v>
                </c:pt>
                <c:pt idx="2701">
                  <c:v>45.016666666666666</c:v>
                </c:pt>
                <c:pt idx="2702">
                  <c:v>45.033333333333331</c:v>
                </c:pt>
                <c:pt idx="2703">
                  <c:v>45.05</c:v>
                </c:pt>
                <c:pt idx="2704">
                  <c:v>45.06666666666667</c:v>
                </c:pt>
                <c:pt idx="2705">
                  <c:v>45.083333333333336</c:v>
                </c:pt>
                <c:pt idx="2706">
                  <c:v>45.1</c:v>
                </c:pt>
                <c:pt idx="2707">
                  <c:v>45.116666666666667</c:v>
                </c:pt>
                <c:pt idx="2708">
                  <c:v>45.133333333333333</c:v>
                </c:pt>
                <c:pt idx="2709">
                  <c:v>45.15</c:v>
                </c:pt>
                <c:pt idx="2710">
                  <c:v>45.166666666666664</c:v>
                </c:pt>
                <c:pt idx="2711">
                  <c:v>45.18333333333333</c:v>
                </c:pt>
                <c:pt idx="2712">
                  <c:v>45.2</c:v>
                </c:pt>
                <c:pt idx="2713">
                  <c:v>45.216666666666669</c:v>
                </c:pt>
                <c:pt idx="2714">
                  <c:v>45.233333333333334</c:v>
                </c:pt>
                <c:pt idx="2715">
                  <c:v>45.25</c:v>
                </c:pt>
                <c:pt idx="2716">
                  <c:v>45.266666666666666</c:v>
                </c:pt>
                <c:pt idx="2717">
                  <c:v>45.283333333333331</c:v>
                </c:pt>
                <c:pt idx="2718">
                  <c:v>45.3</c:v>
                </c:pt>
                <c:pt idx="2719">
                  <c:v>45.31666666666667</c:v>
                </c:pt>
                <c:pt idx="2720">
                  <c:v>45.333333333333336</c:v>
                </c:pt>
                <c:pt idx="2721">
                  <c:v>45.35</c:v>
                </c:pt>
                <c:pt idx="2722">
                  <c:v>45.366666666666667</c:v>
                </c:pt>
                <c:pt idx="2723">
                  <c:v>45.383333333333333</c:v>
                </c:pt>
                <c:pt idx="2724">
                  <c:v>45.4</c:v>
                </c:pt>
                <c:pt idx="2725">
                  <c:v>45.416666666666664</c:v>
                </c:pt>
                <c:pt idx="2726">
                  <c:v>45.43333333333333</c:v>
                </c:pt>
                <c:pt idx="2727">
                  <c:v>45.45</c:v>
                </c:pt>
                <c:pt idx="2728">
                  <c:v>45.466666666666669</c:v>
                </c:pt>
                <c:pt idx="2729">
                  <c:v>45.483333333333334</c:v>
                </c:pt>
                <c:pt idx="2730">
                  <c:v>45.5</c:v>
                </c:pt>
                <c:pt idx="2731">
                  <c:v>45.516666666666666</c:v>
                </c:pt>
                <c:pt idx="2732">
                  <c:v>45.533333333333331</c:v>
                </c:pt>
                <c:pt idx="2733">
                  <c:v>45.55</c:v>
                </c:pt>
                <c:pt idx="2734">
                  <c:v>45.56666666666667</c:v>
                </c:pt>
                <c:pt idx="2735">
                  <c:v>45.583333333333336</c:v>
                </c:pt>
                <c:pt idx="2736">
                  <c:v>45.6</c:v>
                </c:pt>
                <c:pt idx="2737">
                  <c:v>45.616666666666667</c:v>
                </c:pt>
                <c:pt idx="2738">
                  <c:v>45.633333333333333</c:v>
                </c:pt>
                <c:pt idx="2739">
                  <c:v>45.65</c:v>
                </c:pt>
                <c:pt idx="2740">
                  <c:v>45.666666666666664</c:v>
                </c:pt>
                <c:pt idx="2741">
                  <c:v>45.68333333333333</c:v>
                </c:pt>
                <c:pt idx="2742">
                  <c:v>45.7</c:v>
                </c:pt>
                <c:pt idx="2743">
                  <c:v>45.716666666666669</c:v>
                </c:pt>
                <c:pt idx="2744">
                  <c:v>45.733333333333334</c:v>
                </c:pt>
                <c:pt idx="2745">
                  <c:v>45.75</c:v>
                </c:pt>
                <c:pt idx="2746">
                  <c:v>45.766666666666666</c:v>
                </c:pt>
                <c:pt idx="2747">
                  <c:v>45.783333333333331</c:v>
                </c:pt>
                <c:pt idx="2748">
                  <c:v>45.8</c:v>
                </c:pt>
                <c:pt idx="2749">
                  <c:v>45.81666666666667</c:v>
                </c:pt>
                <c:pt idx="2750">
                  <c:v>45.833333333333336</c:v>
                </c:pt>
                <c:pt idx="2751">
                  <c:v>45.85</c:v>
                </c:pt>
                <c:pt idx="2752">
                  <c:v>45.866666666666667</c:v>
                </c:pt>
                <c:pt idx="2753">
                  <c:v>45.883333333333333</c:v>
                </c:pt>
                <c:pt idx="2754">
                  <c:v>45.9</c:v>
                </c:pt>
                <c:pt idx="2755">
                  <c:v>45.916666666666664</c:v>
                </c:pt>
                <c:pt idx="2756">
                  <c:v>45.93333333333333</c:v>
                </c:pt>
                <c:pt idx="2757">
                  <c:v>45.95</c:v>
                </c:pt>
                <c:pt idx="2758">
                  <c:v>45.966666666666669</c:v>
                </c:pt>
                <c:pt idx="2759">
                  <c:v>45.983333333333334</c:v>
                </c:pt>
                <c:pt idx="2760">
                  <c:v>46</c:v>
                </c:pt>
                <c:pt idx="2761">
                  <c:v>46.016666666666666</c:v>
                </c:pt>
                <c:pt idx="2762">
                  <c:v>46.033333333333331</c:v>
                </c:pt>
                <c:pt idx="2763">
                  <c:v>46.05</c:v>
                </c:pt>
                <c:pt idx="2764">
                  <c:v>46.06666666666667</c:v>
                </c:pt>
                <c:pt idx="2765">
                  <c:v>46.083333333333336</c:v>
                </c:pt>
                <c:pt idx="2766">
                  <c:v>46.1</c:v>
                </c:pt>
                <c:pt idx="2767">
                  <c:v>46.116666666666667</c:v>
                </c:pt>
                <c:pt idx="2768">
                  <c:v>46.133333333333333</c:v>
                </c:pt>
                <c:pt idx="2769">
                  <c:v>46.15</c:v>
                </c:pt>
                <c:pt idx="2770">
                  <c:v>46.166666666666664</c:v>
                </c:pt>
                <c:pt idx="2771">
                  <c:v>46.18333333333333</c:v>
                </c:pt>
                <c:pt idx="2772">
                  <c:v>46.2</c:v>
                </c:pt>
                <c:pt idx="2773">
                  <c:v>46.216666666666669</c:v>
                </c:pt>
                <c:pt idx="2774">
                  <c:v>46.233333333333334</c:v>
                </c:pt>
                <c:pt idx="2775">
                  <c:v>46.25</c:v>
                </c:pt>
                <c:pt idx="2776">
                  <c:v>46.266666666666666</c:v>
                </c:pt>
                <c:pt idx="2777">
                  <c:v>46.283333333333331</c:v>
                </c:pt>
                <c:pt idx="2778">
                  <c:v>46.3</c:v>
                </c:pt>
                <c:pt idx="2779">
                  <c:v>46.31666666666667</c:v>
                </c:pt>
                <c:pt idx="2780">
                  <c:v>46.333333333333336</c:v>
                </c:pt>
                <c:pt idx="2781">
                  <c:v>46.35</c:v>
                </c:pt>
                <c:pt idx="2782">
                  <c:v>46.366666666666667</c:v>
                </c:pt>
                <c:pt idx="2783">
                  <c:v>46.383333333333333</c:v>
                </c:pt>
                <c:pt idx="2784">
                  <c:v>46.4</c:v>
                </c:pt>
                <c:pt idx="2785">
                  <c:v>46.416666666666664</c:v>
                </c:pt>
                <c:pt idx="2786">
                  <c:v>46.43333333333333</c:v>
                </c:pt>
                <c:pt idx="2787">
                  <c:v>46.45</c:v>
                </c:pt>
                <c:pt idx="2788">
                  <c:v>46.466666666666669</c:v>
                </c:pt>
                <c:pt idx="2789">
                  <c:v>46.483333333333334</c:v>
                </c:pt>
                <c:pt idx="2790">
                  <c:v>46.5</c:v>
                </c:pt>
                <c:pt idx="2791">
                  <c:v>46.516666666666666</c:v>
                </c:pt>
                <c:pt idx="2792">
                  <c:v>46.533333333333331</c:v>
                </c:pt>
                <c:pt idx="2793">
                  <c:v>46.55</c:v>
                </c:pt>
                <c:pt idx="2794">
                  <c:v>46.56666666666667</c:v>
                </c:pt>
                <c:pt idx="2795">
                  <c:v>46.583333333333336</c:v>
                </c:pt>
                <c:pt idx="2796">
                  <c:v>46.6</c:v>
                </c:pt>
                <c:pt idx="2797">
                  <c:v>46.616666666666667</c:v>
                </c:pt>
                <c:pt idx="2798">
                  <c:v>46.633333333333333</c:v>
                </c:pt>
                <c:pt idx="2799">
                  <c:v>46.65</c:v>
                </c:pt>
                <c:pt idx="2800">
                  <c:v>46.666666666666664</c:v>
                </c:pt>
                <c:pt idx="2801">
                  <c:v>46.68333333333333</c:v>
                </c:pt>
                <c:pt idx="2802">
                  <c:v>46.7</c:v>
                </c:pt>
                <c:pt idx="2803">
                  <c:v>46.716666666666669</c:v>
                </c:pt>
                <c:pt idx="2804">
                  <c:v>46.733333333333334</c:v>
                </c:pt>
                <c:pt idx="2805">
                  <c:v>46.75</c:v>
                </c:pt>
                <c:pt idx="2806">
                  <c:v>46.766666666666666</c:v>
                </c:pt>
                <c:pt idx="2807">
                  <c:v>46.783333333333331</c:v>
                </c:pt>
                <c:pt idx="2808">
                  <c:v>46.8</c:v>
                </c:pt>
                <c:pt idx="2809">
                  <c:v>46.81666666666667</c:v>
                </c:pt>
                <c:pt idx="2810">
                  <c:v>46.833333333333336</c:v>
                </c:pt>
                <c:pt idx="2811">
                  <c:v>46.85</c:v>
                </c:pt>
                <c:pt idx="2812">
                  <c:v>46.866666666666667</c:v>
                </c:pt>
                <c:pt idx="2813">
                  <c:v>46.883333333333333</c:v>
                </c:pt>
                <c:pt idx="2814">
                  <c:v>46.9</c:v>
                </c:pt>
                <c:pt idx="2815">
                  <c:v>46.916666666666664</c:v>
                </c:pt>
                <c:pt idx="2816">
                  <c:v>46.93333333333333</c:v>
                </c:pt>
                <c:pt idx="2817">
                  <c:v>46.95</c:v>
                </c:pt>
                <c:pt idx="2818">
                  <c:v>46.966666666666669</c:v>
                </c:pt>
                <c:pt idx="2819">
                  <c:v>46.983333333333334</c:v>
                </c:pt>
                <c:pt idx="2820">
                  <c:v>47</c:v>
                </c:pt>
                <c:pt idx="2821">
                  <c:v>47.016666666666666</c:v>
                </c:pt>
                <c:pt idx="2822">
                  <c:v>47.033333333333331</c:v>
                </c:pt>
                <c:pt idx="2823">
                  <c:v>47.05</c:v>
                </c:pt>
                <c:pt idx="2824">
                  <c:v>47.06666666666667</c:v>
                </c:pt>
                <c:pt idx="2825">
                  <c:v>47.083333333333336</c:v>
                </c:pt>
                <c:pt idx="2826">
                  <c:v>47.1</c:v>
                </c:pt>
                <c:pt idx="2827">
                  <c:v>47.116666666666667</c:v>
                </c:pt>
                <c:pt idx="2828">
                  <c:v>47.133333333333333</c:v>
                </c:pt>
                <c:pt idx="2829">
                  <c:v>47.15</c:v>
                </c:pt>
                <c:pt idx="2830">
                  <c:v>47.166666666666664</c:v>
                </c:pt>
                <c:pt idx="2831">
                  <c:v>47.18333333333333</c:v>
                </c:pt>
                <c:pt idx="2832">
                  <c:v>47.2</c:v>
                </c:pt>
                <c:pt idx="2833">
                  <c:v>47.216666666666669</c:v>
                </c:pt>
                <c:pt idx="2834">
                  <c:v>47.233333333333334</c:v>
                </c:pt>
                <c:pt idx="2835">
                  <c:v>47.25</c:v>
                </c:pt>
                <c:pt idx="2836">
                  <c:v>47.266666666666666</c:v>
                </c:pt>
                <c:pt idx="2837">
                  <c:v>47.283333333333331</c:v>
                </c:pt>
                <c:pt idx="2838">
                  <c:v>47.3</c:v>
                </c:pt>
                <c:pt idx="2839">
                  <c:v>47.31666666666667</c:v>
                </c:pt>
                <c:pt idx="2840">
                  <c:v>47.333333333333336</c:v>
                </c:pt>
                <c:pt idx="2841">
                  <c:v>47.35</c:v>
                </c:pt>
                <c:pt idx="2842">
                  <c:v>47.366666666666667</c:v>
                </c:pt>
                <c:pt idx="2843">
                  <c:v>47.383333333333333</c:v>
                </c:pt>
                <c:pt idx="2844">
                  <c:v>47.4</c:v>
                </c:pt>
                <c:pt idx="2845">
                  <c:v>47.416666666666664</c:v>
                </c:pt>
                <c:pt idx="2846">
                  <c:v>47.43333333333333</c:v>
                </c:pt>
                <c:pt idx="2847">
                  <c:v>47.45</c:v>
                </c:pt>
                <c:pt idx="2848">
                  <c:v>47.466666666666669</c:v>
                </c:pt>
                <c:pt idx="2849">
                  <c:v>47.483333333333334</c:v>
                </c:pt>
                <c:pt idx="2850">
                  <c:v>47.5</c:v>
                </c:pt>
                <c:pt idx="2851">
                  <c:v>47.516666666666666</c:v>
                </c:pt>
                <c:pt idx="2852">
                  <c:v>47.533333333333331</c:v>
                </c:pt>
                <c:pt idx="2853">
                  <c:v>47.55</c:v>
                </c:pt>
                <c:pt idx="2854">
                  <c:v>47.56666666666667</c:v>
                </c:pt>
                <c:pt idx="2855">
                  <c:v>47.583333333333336</c:v>
                </c:pt>
                <c:pt idx="2856">
                  <c:v>47.6</c:v>
                </c:pt>
                <c:pt idx="2857">
                  <c:v>47.616666666666667</c:v>
                </c:pt>
                <c:pt idx="2858">
                  <c:v>47.633333333333333</c:v>
                </c:pt>
                <c:pt idx="2859">
                  <c:v>47.65</c:v>
                </c:pt>
                <c:pt idx="2860">
                  <c:v>47.666666666666664</c:v>
                </c:pt>
                <c:pt idx="2861">
                  <c:v>47.68333333333333</c:v>
                </c:pt>
                <c:pt idx="2862">
                  <c:v>47.7</c:v>
                </c:pt>
                <c:pt idx="2863">
                  <c:v>47.716666666666669</c:v>
                </c:pt>
                <c:pt idx="2864">
                  <c:v>47.733333333333334</c:v>
                </c:pt>
                <c:pt idx="2865">
                  <c:v>47.75</c:v>
                </c:pt>
                <c:pt idx="2866">
                  <c:v>47.766666666666666</c:v>
                </c:pt>
                <c:pt idx="2867">
                  <c:v>47.783333333333331</c:v>
                </c:pt>
                <c:pt idx="2868">
                  <c:v>47.8</c:v>
                </c:pt>
                <c:pt idx="2869">
                  <c:v>47.81666666666667</c:v>
                </c:pt>
                <c:pt idx="2870">
                  <c:v>47.833333333333336</c:v>
                </c:pt>
                <c:pt idx="2871">
                  <c:v>47.85</c:v>
                </c:pt>
                <c:pt idx="2872">
                  <c:v>47.866666666666667</c:v>
                </c:pt>
                <c:pt idx="2873">
                  <c:v>47.883333333333333</c:v>
                </c:pt>
                <c:pt idx="2874">
                  <c:v>47.9</c:v>
                </c:pt>
                <c:pt idx="2875">
                  <c:v>47.916666666666664</c:v>
                </c:pt>
                <c:pt idx="2876">
                  <c:v>47.93333333333333</c:v>
                </c:pt>
                <c:pt idx="2877">
                  <c:v>47.95</c:v>
                </c:pt>
                <c:pt idx="2878">
                  <c:v>47.966666666666669</c:v>
                </c:pt>
                <c:pt idx="2879">
                  <c:v>47.983333333333334</c:v>
                </c:pt>
                <c:pt idx="2880">
                  <c:v>48</c:v>
                </c:pt>
                <c:pt idx="2881">
                  <c:v>48.016666666666666</c:v>
                </c:pt>
                <c:pt idx="2882">
                  <c:v>48.033333333333331</c:v>
                </c:pt>
                <c:pt idx="2883">
                  <c:v>48.05</c:v>
                </c:pt>
                <c:pt idx="2884">
                  <c:v>48.06666666666667</c:v>
                </c:pt>
                <c:pt idx="2885">
                  <c:v>48.083333333333336</c:v>
                </c:pt>
                <c:pt idx="2886">
                  <c:v>48.1</c:v>
                </c:pt>
                <c:pt idx="2887">
                  <c:v>48.116666666666667</c:v>
                </c:pt>
                <c:pt idx="2888">
                  <c:v>48.133333333333333</c:v>
                </c:pt>
                <c:pt idx="2889">
                  <c:v>48.15</c:v>
                </c:pt>
                <c:pt idx="2890">
                  <c:v>48.166666666666664</c:v>
                </c:pt>
                <c:pt idx="2891">
                  <c:v>48.18333333333333</c:v>
                </c:pt>
                <c:pt idx="2892">
                  <c:v>48.2</c:v>
                </c:pt>
                <c:pt idx="2893">
                  <c:v>48.216666666666669</c:v>
                </c:pt>
                <c:pt idx="2894">
                  <c:v>48.233333333333334</c:v>
                </c:pt>
                <c:pt idx="2895">
                  <c:v>48.25</c:v>
                </c:pt>
                <c:pt idx="2896">
                  <c:v>48.266666666666666</c:v>
                </c:pt>
                <c:pt idx="2897">
                  <c:v>48.283333333333331</c:v>
                </c:pt>
                <c:pt idx="2898">
                  <c:v>48.3</c:v>
                </c:pt>
                <c:pt idx="2899">
                  <c:v>48.31666666666667</c:v>
                </c:pt>
                <c:pt idx="2900">
                  <c:v>48.333333333333336</c:v>
                </c:pt>
                <c:pt idx="2901">
                  <c:v>48.35</c:v>
                </c:pt>
                <c:pt idx="2902">
                  <c:v>48.366666666666667</c:v>
                </c:pt>
                <c:pt idx="2903">
                  <c:v>48.383333333333333</c:v>
                </c:pt>
                <c:pt idx="2904">
                  <c:v>48.4</c:v>
                </c:pt>
                <c:pt idx="2905">
                  <c:v>48.416666666666664</c:v>
                </c:pt>
                <c:pt idx="2906">
                  <c:v>48.43333333333333</c:v>
                </c:pt>
                <c:pt idx="2907">
                  <c:v>48.45</c:v>
                </c:pt>
                <c:pt idx="2908">
                  <c:v>48.466666666666669</c:v>
                </c:pt>
                <c:pt idx="2909">
                  <c:v>48.483333333333334</c:v>
                </c:pt>
                <c:pt idx="2910">
                  <c:v>48.5</c:v>
                </c:pt>
                <c:pt idx="2911">
                  <c:v>48.516666666666666</c:v>
                </c:pt>
                <c:pt idx="2912">
                  <c:v>48.533333333333331</c:v>
                </c:pt>
                <c:pt idx="2913">
                  <c:v>48.55</c:v>
                </c:pt>
                <c:pt idx="2914">
                  <c:v>48.56666666666667</c:v>
                </c:pt>
                <c:pt idx="2915">
                  <c:v>48.583333333333336</c:v>
                </c:pt>
                <c:pt idx="2916">
                  <c:v>48.6</c:v>
                </c:pt>
                <c:pt idx="2917">
                  <c:v>48.616666666666667</c:v>
                </c:pt>
                <c:pt idx="2918">
                  <c:v>48.633333333333333</c:v>
                </c:pt>
                <c:pt idx="2919">
                  <c:v>48.65</c:v>
                </c:pt>
                <c:pt idx="2920">
                  <c:v>48.666666666666664</c:v>
                </c:pt>
                <c:pt idx="2921">
                  <c:v>48.68333333333333</c:v>
                </c:pt>
                <c:pt idx="2922">
                  <c:v>48.7</c:v>
                </c:pt>
                <c:pt idx="2923">
                  <c:v>48.716666666666669</c:v>
                </c:pt>
                <c:pt idx="2924">
                  <c:v>48.733333333333334</c:v>
                </c:pt>
                <c:pt idx="2925">
                  <c:v>48.75</c:v>
                </c:pt>
                <c:pt idx="2926">
                  <c:v>48.766666666666666</c:v>
                </c:pt>
                <c:pt idx="2927">
                  <c:v>48.783333333333331</c:v>
                </c:pt>
                <c:pt idx="2928">
                  <c:v>48.8</c:v>
                </c:pt>
                <c:pt idx="2929">
                  <c:v>48.81666666666667</c:v>
                </c:pt>
                <c:pt idx="2930">
                  <c:v>48.833333333333336</c:v>
                </c:pt>
                <c:pt idx="2931">
                  <c:v>48.85</c:v>
                </c:pt>
                <c:pt idx="2932">
                  <c:v>48.866666666666667</c:v>
                </c:pt>
                <c:pt idx="2933">
                  <c:v>48.883333333333333</c:v>
                </c:pt>
                <c:pt idx="2934">
                  <c:v>48.9</c:v>
                </c:pt>
                <c:pt idx="2935">
                  <c:v>48.916666666666664</c:v>
                </c:pt>
                <c:pt idx="2936">
                  <c:v>48.93333333333333</c:v>
                </c:pt>
                <c:pt idx="2937">
                  <c:v>48.95</c:v>
                </c:pt>
                <c:pt idx="2938">
                  <c:v>48.966666666666669</c:v>
                </c:pt>
                <c:pt idx="2939">
                  <c:v>48.983333333333334</c:v>
                </c:pt>
                <c:pt idx="2940">
                  <c:v>49</c:v>
                </c:pt>
                <c:pt idx="2941">
                  <c:v>49.016666666666666</c:v>
                </c:pt>
                <c:pt idx="2942">
                  <c:v>49.033333333333331</c:v>
                </c:pt>
                <c:pt idx="2943">
                  <c:v>49.05</c:v>
                </c:pt>
                <c:pt idx="2944">
                  <c:v>49.06666666666667</c:v>
                </c:pt>
                <c:pt idx="2945">
                  <c:v>49.083333333333336</c:v>
                </c:pt>
                <c:pt idx="2946">
                  <c:v>49.1</c:v>
                </c:pt>
                <c:pt idx="2947">
                  <c:v>49.116666666666667</c:v>
                </c:pt>
                <c:pt idx="2948">
                  <c:v>49.133333333333333</c:v>
                </c:pt>
                <c:pt idx="2949">
                  <c:v>49.15</c:v>
                </c:pt>
                <c:pt idx="2950">
                  <c:v>49.166666666666664</c:v>
                </c:pt>
                <c:pt idx="2951">
                  <c:v>49.18333333333333</c:v>
                </c:pt>
                <c:pt idx="2952">
                  <c:v>49.2</c:v>
                </c:pt>
                <c:pt idx="2953">
                  <c:v>49.216666666666669</c:v>
                </c:pt>
                <c:pt idx="2954">
                  <c:v>49.233333333333334</c:v>
                </c:pt>
                <c:pt idx="2955">
                  <c:v>49.25</c:v>
                </c:pt>
                <c:pt idx="2956">
                  <c:v>49.266666666666666</c:v>
                </c:pt>
                <c:pt idx="2957">
                  <c:v>49.283333333333331</c:v>
                </c:pt>
                <c:pt idx="2958">
                  <c:v>49.3</c:v>
                </c:pt>
                <c:pt idx="2959">
                  <c:v>49.31666666666667</c:v>
                </c:pt>
                <c:pt idx="2960">
                  <c:v>49.333333333333336</c:v>
                </c:pt>
                <c:pt idx="2961">
                  <c:v>49.35</c:v>
                </c:pt>
                <c:pt idx="2962">
                  <c:v>49.366666666666667</c:v>
                </c:pt>
                <c:pt idx="2963">
                  <c:v>49.383333333333333</c:v>
                </c:pt>
                <c:pt idx="2964">
                  <c:v>49.4</c:v>
                </c:pt>
                <c:pt idx="2965">
                  <c:v>49.416666666666664</c:v>
                </c:pt>
                <c:pt idx="2966">
                  <c:v>49.43333333333333</c:v>
                </c:pt>
                <c:pt idx="2967">
                  <c:v>49.45</c:v>
                </c:pt>
                <c:pt idx="2968">
                  <c:v>49.466666666666669</c:v>
                </c:pt>
                <c:pt idx="2969">
                  <c:v>49.483333333333334</c:v>
                </c:pt>
                <c:pt idx="2970">
                  <c:v>49.5</c:v>
                </c:pt>
                <c:pt idx="2971">
                  <c:v>49.516666666666666</c:v>
                </c:pt>
                <c:pt idx="2972">
                  <c:v>49.533333333333331</c:v>
                </c:pt>
                <c:pt idx="2973">
                  <c:v>49.55</c:v>
                </c:pt>
                <c:pt idx="2974">
                  <c:v>49.56666666666667</c:v>
                </c:pt>
                <c:pt idx="2975">
                  <c:v>49.583333333333336</c:v>
                </c:pt>
                <c:pt idx="2976">
                  <c:v>49.6</c:v>
                </c:pt>
                <c:pt idx="2977">
                  <c:v>49.616666666666667</c:v>
                </c:pt>
                <c:pt idx="2978">
                  <c:v>49.633333333333333</c:v>
                </c:pt>
                <c:pt idx="2979">
                  <c:v>49.65</c:v>
                </c:pt>
                <c:pt idx="2980">
                  <c:v>49.666666666666664</c:v>
                </c:pt>
                <c:pt idx="2981">
                  <c:v>49.68333333333333</c:v>
                </c:pt>
                <c:pt idx="2982">
                  <c:v>49.7</c:v>
                </c:pt>
                <c:pt idx="2983">
                  <c:v>49.716666666666669</c:v>
                </c:pt>
                <c:pt idx="2984">
                  <c:v>49.733333333333334</c:v>
                </c:pt>
                <c:pt idx="2985">
                  <c:v>49.75</c:v>
                </c:pt>
                <c:pt idx="2986">
                  <c:v>49.766666666666666</c:v>
                </c:pt>
                <c:pt idx="2987">
                  <c:v>49.783333333333331</c:v>
                </c:pt>
                <c:pt idx="2988">
                  <c:v>49.8</c:v>
                </c:pt>
                <c:pt idx="2989">
                  <c:v>49.81666666666667</c:v>
                </c:pt>
                <c:pt idx="2990">
                  <c:v>49.833333333333336</c:v>
                </c:pt>
                <c:pt idx="2991">
                  <c:v>49.85</c:v>
                </c:pt>
                <c:pt idx="2992">
                  <c:v>49.866666666666667</c:v>
                </c:pt>
                <c:pt idx="2993">
                  <c:v>49.883333333333333</c:v>
                </c:pt>
                <c:pt idx="2994">
                  <c:v>49.9</c:v>
                </c:pt>
                <c:pt idx="2995">
                  <c:v>49.916666666666664</c:v>
                </c:pt>
                <c:pt idx="2996">
                  <c:v>49.93333333333333</c:v>
                </c:pt>
                <c:pt idx="2997">
                  <c:v>49.95</c:v>
                </c:pt>
                <c:pt idx="2998">
                  <c:v>49.966666666666669</c:v>
                </c:pt>
                <c:pt idx="2999">
                  <c:v>49.983333333333334</c:v>
                </c:pt>
                <c:pt idx="3000">
                  <c:v>50</c:v>
                </c:pt>
                <c:pt idx="3001">
                  <c:v>50.016666666666666</c:v>
                </c:pt>
                <c:pt idx="3002">
                  <c:v>50.033333333333331</c:v>
                </c:pt>
                <c:pt idx="3003">
                  <c:v>50.05</c:v>
                </c:pt>
                <c:pt idx="3004">
                  <c:v>50.06666666666667</c:v>
                </c:pt>
                <c:pt idx="3005">
                  <c:v>50.083333333333336</c:v>
                </c:pt>
                <c:pt idx="3006">
                  <c:v>50.1</c:v>
                </c:pt>
                <c:pt idx="3007">
                  <c:v>50.116666666666667</c:v>
                </c:pt>
                <c:pt idx="3008">
                  <c:v>50.133333333333333</c:v>
                </c:pt>
                <c:pt idx="3009">
                  <c:v>50.15</c:v>
                </c:pt>
                <c:pt idx="3010">
                  <c:v>50.166666666666664</c:v>
                </c:pt>
                <c:pt idx="3011">
                  <c:v>50.18333333333333</c:v>
                </c:pt>
                <c:pt idx="3012">
                  <c:v>50.2</c:v>
                </c:pt>
                <c:pt idx="3013">
                  <c:v>50.216666666666669</c:v>
                </c:pt>
                <c:pt idx="3014">
                  <c:v>50.233333333333334</c:v>
                </c:pt>
                <c:pt idx="3015">
                  <c:v>50.25</c:v>
                </c:pt>
                <c:pt idx="3016">
                  <c:v>50.266666666666666</c:v>
                </c:pt>
                <c:pt idx="3017">
                  <c:v>50.283333333333331</c:v>
                </c:pt>
                <c:pt idx="3018">
                  <c:v>50.3</c:v>
                </c:pt>
                <c:pt idx="3019">
                  <c:v>50.31666666666667</c:v>
                </c:pt>
                <c:pt idx="3020">
                  <c:v>50.333333333333336</c:v>
                </c:pt>
                <c:pt idx="3021">
                  <c:v>50.35</c:v>
                </c:pt>
                <c:pt idx="3022">
                  <c:v>50.366666666666667</c:v>
                </c:pt>
                <c:pt idx="3023">
                  <c:v>50.383333333333333</c:v>
                </c:pt>
                <c:pt idx="3024">
                  <c:v>50.4</c:v>
                </c:pt>
                <c:pt idx="3025">
                  <c:v>50.416666666666664</c:v>
                </c:pt>
                <c:pt idx="3026">
                  <c:v>50.43333333333333</c:v>
                </c:pt>
                <c:pt idx="3027">
                  <c:v>50.45</c:v>
                </c:pt>
                <c:pt idx="3028">
                  <c:v>50.466666666666669</c:v>
                </c:pt>
                <c:pt idx="3029">
                  <c:v>50.483333333333334</c:v>
                </c:pt>
                <c:pt idx="3030">
                  <c:v>50.5</c:v>
                </c:pt>
                <c:pt idx="3031">
                  <c:v>50.516666666666666</c:v>
                </c:pt>
                <c:pt idx="3032">
                  <c:v>50.533333333333331</c:v>
                </c:pt>
                <c:pt idx="3033">
                  <c:v>50.55</c:v>
                </c:pt>
                <c:pt idx="3034">
                  <c:v>50.56666666666667</c:v>
                </c:pt>
                <c:pt idx="3035">
                  <c:v>50.583333333333336</c:v>
                </c:pt>
                <c:pt idx="3036">
                  <c:v>50.6</c:v>
                </c:pt>
                <c:pt idx="3037">
                  <c:v>50.616666666666667</c:v>
                </c:pt>
                <c:pt idx="3038">
                  <c:v>50.633333333333333</c:v>
                </c:pt>
                <c:pt idx="3039">
                  <c:v>50.65</c:v>
                </c:pt>
                <c:pt idx="3040">
                  <c:v>50.666666666666664</c:v>
                </c:pt>
                <c:pt idx="3041">
                  <c:v>50.68333333333333</c:v>
                </c:pt>
                <c:pt idx="3042">
                  <c:v>50.7</c:v>
                </c:pt>
                <c:pt idx="3043">
                  <c:v>50.716666666666669</c:v>
                </c:pt>
                <c:pt idx="3044">
                  <c:v>50.733333333333334</c:v>
                </c:pt>
                <c:pt idx="3045">
                  <c:v>50.75</c:v>
                </c:pt>
                <c:pt idx="3046">
                  <c:v>50.766666666666666</c:v>
                </c:pt>
                <c:pt idx="3047">
                  <c:v>50.783333333333331</c:v>
                </c:pt>
                <c:pt idx="3048">
                  <c:v>50.8</c:v>
                </c:pt>
                <c:pt idx="3049">
                  <c:v>50.81666666666667</c:v>
                </c:pt>
                <c:pt idx="3050">
                  <c:v>50.833333333333336</c:v>
                </c:pt>
                <c:pt idx="3051">
                  <c:v>50.85</c:v>
                </c:pt>
                <c:pt idx="3052">
                  <c:v>50.866666666666667</c:v>
                </c:pt>
                <c:pt idx="3053">
                  <c:v>50.883333333333333</c:v>
                </c:pt>
                <c:pt idx="3054">
                  <c:v>50.9</c:v>
                </c:pt>
                <c:pt idx="3055">
                  <c:v>50.916666666666664</c:v>
                </c:pt>
                <c:pt idx="3056">
                  <c:v>50.93333333333333</c:v>
                </c:pt>
                <c:pt idx="3057">
                  <c:v>50.95</c:v>
                </c:pt>
                <c:pt idx="3058">
                  <c:v>50.966666666666669</c:v>
                </c:pt>
                <c:pt idx="3059">
                  <c:v>50.983333333333334</c:v>
                </c:pt>
                <c:pt idx="3060">
                  <c:v>51</c:v>
                </c:pt>
                <c:pt idx="3061">
                  <c:v>51.016666666666666</c:v>
                </c:pt>
                <c:pt idx="3062">
                  <c:v>51.033333333333331</c:v>
                </c:pt>
                <c:pt idx="3063">
                  <c:v>51.05</c:v>
                </c:pt>
                <c:pt idx="3064">
                  <c:v>51.06666666666667</c:v>
                </c:pt>
                <c:pt idx="3065">
                  <c:v>51.083333333333336</c:v>
                </c:pt>
                <c:pt idx="3066">
                  <c:v>51.1</c:v>
                </c:pt>
                <c:pt idx="3067">
                  <c:v>51.116666666666667</c:v>
                </c:pt>
                <c:pt idx="3068">
                  <c:v>51.133333333333333</c:v>
                </c:pt>
                <c:pt idx="3069">
                  <c:v>51.15</c:v>
                </c:pt>
                <c:pt idx="3070">
                  <c:v>51.166666666666664</c:v>
                </c:pt>
                <c:pt idx="3071">
                  <c:v>51.18333333333333</c:v>
                </c:pt>
                <c:pt idx="3072">
                  <c:v>51.2</c:v>
                </c:pt>
                <c:pt idx="3073">
                  <c:v>51.216666666666669</c:v>
                </c:pt>
                <c:pt idx="3074">
                  <c:v>51.233333333333334</c:v>
                </c:pt>
                <c:pt idx="3075">
                  <c:v>51.25</c:v>
                </c:pt>
                <c:pt idx="3076">
                  <c:v>51.266666666666666</c:v>
                </c:pt>
                <c:pt idx="3077">
                  <c:v>51.283333333333331</c:v>
                </c:pt>
                <c:pt idx="3078">
                  <c:v>51.3</c:v>
                </c:pt>
                <c:pt idx="3079">
                  <c:v>51.31666666666667</c:v>
                </c:pt>
                <c:pt idx="3080">
                  <c:v>51.333333333333336</c:v>
                </c:pt>
                <c:pt idx="3081">
                  <c:v>51.35</c:v>
                </c:pt>
                <c:pt idx="3082">
                  <c:v>51.366666666666667</c:v>
                </c:pt>
                <c:pt idx="3083">
                  <c:v>51.383333333333333</c:v>
                </c:pt>
                <c:pt idx="3084">
                  <c:v>51.4</c:v>
                </c:pt>
                <c:pt idx="3085">
                  <c:v>51.416666666666664</c:v>
                </c:pt>
                <c:pt idx="3086">
                  <c:v>51.43333333333333</c:v>
                </c:pt>
                <c:pt idx="3087">
                  <c:v>51.45</c:v>
                </c:pt>
                <c:pt idx="3088">
                  <c:v>51.466666666666669</c:v>
                </c:pt>
                <c:pt idx="3089">
                  <c:v>51.483333333333334</c:v>
                </c:pt>
                <c:pt idx="3090">
                  <c:v>51.5</c:v>
                </c:pt>
                <c:pt idx="3091">
                  <c:v>51.516666666666666</c:v>
                </c:pt>
                <c:pt idx="3092">
                  <c:v>51.533333333333331</c:v>
                </c:pt>
                <c:pt idx="3093">
                  <c:v>51.55</c:v>
                </c:pt>
                <c:pt idx="3094">
                  <c:v>51.56666666666667</c:v>
                </c:pt>
                <c:pt idx="3095">
                  <c:v>51.583333333333336</c:v>
                </c:pt>
                <c:pt idx="3096">
                  <c:v>51.6</c:v>
                </c:pt>
                <c:pt idx="3097">
                  <c:v>51.616666666666667</c:v>
                </c:pt>
                <c:pt idx="3098">
                  <c:v>51.633333333333333</c:v>
                </c:pt>
                <c:pt idx="3099">
                  <c:v>51.65</c:v>
                </c:pt>
                <c:pt idx="3100">
                  <c:v>51.666666666666664</c:v>
                </c:pt>
                <c:pt idx="3101">
                  <c:v>51.68333333333333</c:v>
                </c:pt>
                <c:pt idx="3102">
                  <c:v>51.7</c:v>
                </c:pt>
                <c:pt idx="3103">
                  <c:v>51.716666666666669</c:v>
                </c:pt>
                <c:pt idx="3104">
                  <c:v>51.733333333333334</c:v>
                </c:pt>
                <c:pt idx="3105">
                  <c:v>51.75</c:v>
                </c:pt>
                <c:pt idx="3106">
                  <c:v>51.766666666666666</c:v>
                </c:pt>
                <c:pt idx="3107">
                  <c:v>51.783333333333331</c:v>
                </c:pt>
                <c:pt idx="3108">
                  <c:v>51.8</c:v>
                </c:pt>
                <c:pt idx="3109">
                  <c:v>51.81666666666667</c:v>
                </c:pt>
                <c:pt idx="3110">
                  <c:v>51.833333333333336</c:v>
                </c:pt>
                <c:pt idx="3111">
                  <c:v>51.85</c:v>
                </c:pt>
                <c:pt idx="3112">
                  <c:v>51.866666666666667</c:v>
                </c:pt>
                <c:pt idx="3113">
                  <c:v>51.883333333333333</c:v>
                </c:pt>
                <c:pt idx="3114">
                  <c:v>51.9</c:v>
                </c:pt>
                <c:pt idx="3115">
                  <c:v>51.916666666666664</c:v>
                </c:pt>
                <c:pt idx="3116">
                  <c:v>51.93333333333333</c:v>
                </c:pt>
                <c:pt idx="3117">
                  <c:v>51.95</c:v>
                </c:pt>
                <c:pt idx="3118">
                  <c:v>51.966666666666669</c:v>
                </c:pt>
                <c:pt idx="3119">
                  <c:v>51.983333333333334</c:v>
                </c:pt>
                <c:pt idx="3120">
                  <c:v>52</c:v>
                </c:pt>
                <c:pt idx="3121">
                  <c:v>52.016666666666666</c:v>
                </c:pt>
                <c:pt idx="3122">
                  <c:v>52.033333333333331</c:v>
                </c:pt>
                <c:pt idx="3123">
                  <c:v>52.05</c:v>
                </c:pt>
                <c:pt idx="3124">
                  <c:v>52.06666666666667</c:v>
                </c:pt>
                <c:pt idx="3125">
                  <c:v>52.083333333333336</c:v>
                </c:pt>
                <c:pt idx="3126">
                  <c:v>52.1</c:v>
                </c:pt>
                <c:pt idx="3127">
                  <c:v>52.116666666666667</c:v>
                </c:pt>
                <c:pt idx="3128">
                  <c:v>52.133333333333333</c:v>
                </c:pt>
                <c:pt idx="3129">
                  <c:v>52.15</c:v>
                </c:pt>
                <c:pt idx="3130">
                  <c:v>52.166666666666664</c:v>
                </c:pt>
                <c:pt idx="3131">
                  <c:v>52.18333333333333</c:v>
                </c:pt>
                <c:pt idx="3132">
                  <c:v>52.2</c:v>
                </c:pt>
                <c:pt idx="3133">
                  <c:v>52.216666666666669</c:v>
                </c:pt>
                <c:pt idx="3134">
                  <c:v>52.233333333333334</c:v>
                </c:pt>
                <c:pt idx="3135">
                  <c:v>52.25</c:v>
                </c:pt>
                <c:pt idx="3136">
                  <c:v>52.266666666666666</c:v>
                </c:pt>
                <c:pt idx="3137">
                  <c:v>52.283333333333331</c:v>
                </c:pt>
                <c:pt idx="3138">
                  <c:v>52.3</c:v>
                </c:pt>
                <c:pt idx="3139">
                  <c:v>52.31666666666667</c:v>
                </c:pt>
                <c:pt idx="3140">
                  <c:v>52.333333333333336</c:v>
                </c:pt>
                <c:pt idx="3141">
                  <c:v>52.35</c:v>
                </c:pt>
                <c:pt idx="3142">
                  <c:v>52.366666666666667</c:v>
                </c:pt>
                <c:pt idx="3143">
                  <c:v>52.383333333333333</c:v>
                </c:pt>
                <c:pt idx="3144">
                  <c:v>52.4</c:v>
                </c:pt>
                <c:pt idx="3145">
                  <c:v>52.416666666666664</c:v>
                </c:pt>
                <c:pt idx="3146">
                  <c:v>52.43333333333333</c:v>
                </c:pt>
                <c:pt idx="3147">
                  <c:v>52.45</c:v>
                </c:pt>
                <c:pt idx="3148">
                  <c:v>52.466666666666669</c:v>
                </c:pt>
                <c:pt idx="3149">
                  <c:v>52.483333333333334</c:v>
                </c:pt>
                <c:pt idx="3150">
                  <c:v>52.5</c:v>
                </c:pt>
                <c:pt idx="3151">
                  <c:v>52.516666666666666</c:v>
                </c:pt>
                <c:pt idx="3152">
                  <c:v>52.533333333333331</c:v>
                </c:pt>
                <c:pt idx="3153">
                  <c:v>52.55</c:v>
                </c:pt>
                <c:pt idx="3154">
                  <c:v>52.56666666666667</c:v>
                </c:pt>
                <c:pt idx="3155">
                  <c:v>52.583333333333336</c:v>
                </c:pt>
                <c:pt idx="3156">
                  <c:v>52.6</c:v>
                </c:pt>
                <c:pt idx="3157">
                  <c:v>52.616666666666667</c:v>
                </c:pt>
                <c:pt idx="3158">
                  <c:v>52.633333333333333</c:v>
                </c:pt>
                <c:pt idx="3159">
                  <c:v>52.65</c:v>
                </c:pt>
                <c:pt idx="3160">
                  <c:v>52.666666666666664</c:v>
                </c:pt>
                <c:pt idx="3161">
                  <c:v>52.68333333333333</c:v>
                </c:pt>
                <c:pt idx="3162">
                  <c:v>52.7</c:v>
                </c:pt>
                <c:pt idx="3163">
                  <c:v>52.716666666666669</c:v>
                </c:pt>
                <c:pt idx="3164">
                  <c:v>52.733333333333334</c:v>
                </c:pt>
                <c:pt idx="3165">
                  <c:v>52.75</c:v>
                </c:pt>
                <c:pt idx="3166">
                  <c:v>52.766666666666666</c:v>
                </c:pt>
                <c:pt idx="3167">
                  <c:v>52.783333333333331</c:v>
                </c:pt>
                <c:pt idx="3168">
                  <c:v>52.8</c:v>
                </c:pt>
                <c:pt idx="3169">
                  <c:v>52.81666666666667</c:v>
                </c:pt>
                <c:pt idx="3170">
                  <c:v>52.833333333333336</c:v>
                </c:pt>
                <c:pt idx="3171">
                  <c:v>52.85</c:v>
                </c:pt>
                <c:pt idx="3172">
                  <c:v>52.866666666666667</c:v>
                </c:pt>
                <c:pt idx="3173">
                  <c:v>52.883333333333333</c:v>
                </c:pt>
                <c:pt idx="3174">
                  <c:v>52.9</c:v>
                </c:pt>
                <c:pt idx="3175">
                  <c:v>52.916666666666664</c:v>
                </c:pt>
                <c:pt idx="3176">
                  <c:v>52.93333333333333</c:v>
                </c:pt>
                <c:pt idx="3177">
                  <c:v>52.95</c:v>
                </c:pt>
                <c:pt idx="3178">
                  <c:v>52.966666666666669</c:v>
                </c:pt>
                <c:pt idx="3179">
                  <c:v>52.983333333333334</c:v>
                </c:pt>
                <c:pt idx="3180">
                  <c:v>53</c:v>
                </c:pt>
                <c:pt idx="3181">
                  <c:v>53.016666666666666</c:v>
                </c:pt>
                <c:pt idx="3182">
                  <c:v>53.033333333333331</c:v>
                </c:pt>
                <c:pt idx="3183">
                  <c:v>53.05</c:v>
                </c:pt>
                <c:pt idx="3184">
                  <c:v>53.06666666666667</c:v>
                </c:pt>
                <c:pt idx="3185">
                  <c:v>53.083333333333336</c:v>
                </c:pt>
                <c:pt idx="3186">
                  <c:v>53.1</c:v>
                </c:pt>
                <c:pt idx="3187">
                  <c:v>53.116666666666667</c:v>
                </c:pt>
                <c:pt idx="3188">
                  <c:v>53.133333333333333</c:v>
                </c:pt>
                <c:pt idx="3189">
                  <c:v>53.15</c:v>
                </c:pt>
                <c:pt idx="3190">
                  <c:v>53.166666666666664</c:v>
                </c:pt>
                <c:pt idx="3191">
                  <c:v>53.18333333333333</c:v>
                </c:pt>
                <c:pt idx="3192">
                  <c:v>53.2</c:v>
                </c:pt>
                <c:pt idx="3193">
                  <c:v>53.216666666666669</c:v>
                </c:pt>
                <c:pt idx="3194">
                  <c:v>53.233333333333334</c:v>
                </c:pt>
                <c:pt idx="3195">
                  <c:v>53.25</c:v>
                </c:pt>
                <c:pt idx="3196">
                  <c:v>53.266666666666666</c:v>
                </c:pt>
                <c:pt idx="3197">
                  <c:v>53.283333333333331</c:v>
                </c:pt>
                <c:pt idx="3198">
                  <c:v>53.3</c:v>
                </c:pt>
                <c:pt idx="3199">
                  <c:v>53.31666666666667</c:v>
                </c:pt>
                <c:pt idx="3200">
                  <c:v>53.333333333333336</c:v>
                </c:pt>
                <c:pt idx="3201">
                  <c:v>53.35</c:v>
                </c:pt>
                <c:pt idx="3202">
                  <c:v>53.366666666666667</c:v>
                </c:pt>
                <c:pt idx="3203">
                  <c:v>53.383333333333333</c:v>
                </c:pt>
                <c:pt idx="3204">
                  <c:v>53.4</c:v>
                </c:pt>
                <c:pt idx="3205">
                  <c:v>53.416666666666664</c:v>
                </c:pt>
                <c:pt idx="3206">
                  <c:v>53.43333333333333</c:v>
                </c:pt>
                <c:pt idx="3207">
                  <c:v>53.45</c:v>
                </c:pt>
                <c:pt idx="3208">
                  <c:v>53.466666666666669</c:v>
                </c:pt>
                <c:pt idx="3209">
                  <c:v>53.483333333333334</c:v>
                </c:pt>
                <c:pt idx="3210">
                  <c:v>53.5</c:v>
                </c:pt>
                <c:pt idx="3211">
                  <c:v>53.516666666666666</c:v>
                </c:pt>
                <c:pt idx="3212">
                  <c:v>53.533333333333331</c:v>
                </c:pt>
                <c:pt idx="3213">
                  <c:v>53.55</c:v>
                </c:pt>
                <c:pt idx="3214">
                  <c:v>53.56666666666667</c:v>
                </c:pt>
                <c:pt idx="3215">
                  <c:v>53.583333333333336</c:v>
                </c:pt>
                <c:pt idx="3216">
                  <c:v>53.6</c:v>
                </c:pt>
                <c:pt idx="3217">
                  <c:v>53.616666666666667</c:v>
                </c:pt>
                <c:pt idx="3218">
                  <c:v>53.633333333333333</c:v>
                </c:pt>
                <c:pt idx="3219">
                  <c:v>53.65</c:v>
                </c:pt>
                <c:pt idx="3220">
                  <c:v>53.666666666666664</c:v>
                </c:pt>
                <c:pt idx="3221">
                  <c:v>53.68333333333333</c:v>
                </c:pt>
                <c:pt idx="3222">
                  <c:v>53.7</c:v>
                </c:pt>
                <c:pt idx="3223">
                  <c:v>53.716666666666669</c:v>
                </c:pt>
                <c:pt idx="3224">
                  <c:v>53.733333333333334</c:v>
                </c:pt>
                <c:pt idx="3225">
                  <c:v>53.75</c:v>
                </c:pt>
                <c:pt idx="3226">
                  <c:v>53.766666666666666</c:v>
                </c:pt>
                <c:pt idx="3227">
                  <c:v>53.783333333333331</c:v>
                </c:pt>
                <c:pt idx="3228">
                  <c:v>53.8</c:v>
                </c:pt>
                <c:pt idx="3229">
                  <c:v>53.81666666666667</c:v>
                </c:pt>
                <c:pt idx="3230">
                  <c:v>53.833333333333336</c:v>
                </c:pt>
                <c:pt idx="3231">
                  <c:v>53.85</c:v>
                </c:pt>
                <c:pt idx="3232">
                  <c:v>53.866666666666667</c:v>
                </c:pt>
                <c:pt idx="3233">
                  <c:v>53.883333333333333</c:v>
                </c:pt>
                <c:pt idx="3234">
                  <c:v>53.9</c:v>
                </c:pt>
                <c:pt idx="3235">
                  <c:v>53.916666666666664</c:v>
                </c:pt>
                <c:pt idx="3236">
                  <c:v>53.93333333333333</c:v>
                </c:pt>
                <c:pt idx="3237">
                  <c:v>53.95</c:v>
                </c:pt>
                <c:pt idx="3238">
                  <c:v>53.966666666666669</c:v>
                </c:pt>
                <c:pt idx="3239">
                  <c:v>53.983333333333334</c:v>
                </c:pt>
                <c:pt idx="3240">
                  <c:v>54</c:v>
                </c:pt>
                <c:pt idx="3241">
                  <c:v>54.016666666666666</c:v>
                </c:pt>
                <c:pt idx="3242">
                  <c:v>54.033333333333331</c:v>
                </c:pt>
                <c:pt idx="3243">
                  <c:v>54.05</c:v>
                </c:pt>
                <c:pt idx="3244">
                  <c:v>54.06666666666667</c:v>
                </c:pt>
                <c:pt idx="3245">
                  <c:v>54.083333333333336</c:v>
                </c:pt>
                <c:pt idx="3246">
                  <c:v>54.1</c:v>
                </c:pt>
                <c:pt idx="3247">
                  <c:v>54.116666666666667</c:v>
                </c:pt>
                <c:pt idx="3248">
                  <c:v>54.133333333333333</c:v>
                </c:pt>
                <c:pt idx="3249">
                  <c:v>54.15</c:v>
                </c:pt>
                <c:pt idx="3250">
                  <c:v>54.166666666666664</c:v>
                </c:pt>
                <c:pt idx="3251">
                  <c:v>54.18333333333333</c:v>
                </c:pt>
                <c:pt idx="3252">
                  <c:v>54.2</c:v>
                </c:pt>
                <c:pt idx="3253">
                  <c:v>54.216666666666669</c:v>
                </c:pt>
                <c:pt idx="3254">
                  <c:v>54.233333333333334</c:v>
                </c:pt>
                <c:pt idx="3255">
                  <c:v>54.25</c:v>
                </c:pt>
                <c:pt idx="3256">
                  <c:v>54.266666666666666</c:v>
                </c:pt>
                <c:pt idx="3257">
                  <c:v>54.283333333333331</c:v>
                </c:pt>
                <c:pt idx="3258">
                  <c:v>54.3</c:v>
                </c:pt>
                <c:pt idx="3259">
                  <c:v>54.31666666666667</c:v>
                </c:pt>
                <c:pt idx="3260">
                  <c:v>54.333333333333336</c:v>
                </c:pt>
                <c:pt idx="3261">
                  <c:v>54.35</c:v>
                </c:pt>
                <c:pt idx="3262">
                  <c:v>54.366666666666667</c:v>
                </c:pt>
                <c:pt idx="3263">
                  <c:v>54.383333333333333</c:v>
                </c:pt>
                <c:pt idx="3264">
                  <c:v>54.4</c:v>
                </c:pt>
                <c:pt idx="3265">
                  <c:v>54.416666666666664</c:v>
                </c:pt>
                <c:pt idx="3266">
                  <c:v>54.43333333333333</c:v>
                </c:pt>
                <c:pt idx="3267">
                  <c:v>54.45</c:v>
                </c:pt>
                <c:pt idx="3268">
                  <c:v>54.466666666666669</c:v>
                </c:pt>
                <c:pt idx="3269">
                  <c:v>54.483333333333334</c:v>
                </c:pt>
                <c:pt idx="3270">
                  <c:v>54.5</c:v>
                </c:pt>
                <c:pt idx="3271">
                  <c:v>54.516666666666666</c:v>
                </c:pt>
                <c:pt idx="3272">
                  <c:v>54.533333333333331</c:v>
                </c:pt>
                <c:pt idx="3273">
                  <c:v>54.55</c:v>
                </c:pt>
                <c:pt idx="3274">
                  <c:v>54.56666666666667</c:v>
                </c:pt>
                <c:pt idx="3275">
                  <c:v>54.583333333333336</c:v>
                </c:pt>
                <c:pt idx="3276">
                  <c:v>54.6</c:v>
                </c:pt>
                <c:pt idx="3277">
                  <c:v>54.616666666666667</c:v>
                </c:pt>
                <c:pt idx="3278">
                  <c:v>54.633333333333333</c:v>
                </c:pt>
                <c:pt idx="3279">
                  <c:v>54.65</c:v>
                </c:pt>
                <c:pt idx="3280">
                  <c:v>54.666666666666664</c:v>
                </c:pt>
                <c:pt idx="3281">
                  <c:v>54.68333333333333</c:v>
                </c:pt>
                <c:pt idx="3282">
                  <c:v>54.7</c:v>
                </c:pt>
                <c:pt idx="3283">
                  <c:v>54.716666666666669</c:v>
                </c:pt>
                <c:pt idx="3284">
                  <c:v>54.733333333333334</c:v>
                </c:pt>
                <c:pt idx="3285">
                  <c:v>54.75</c:v>
                </c:pt>
                <c:pt idx="3286">
                  <c:v>54.766666666666666</c:v>
                </c:pt>
                <c:pt idx="3287">
                  <c:v>54.783333333333331</c:v>
                </c:pt>
                <c:pt idx="3288">
                  <c:v>54.8</c:v>
                </c:pt>
                <c:pt idx="3289">
                  <c:v>54.81666666666667</c:v>
                </c:pt>
                <c:pt idx="3290">
                  <c:v>54.833333333333336</c:v>
                </c:pt>
                <c:pt idx="3291">
                  <c:v>54.85</c:v>
                </c:pt>
                <c:pt idx="3292">
                  <c:v>54.866666666666667</c:v>
                </c:pt>
                <c:pt idx="3293">
                  <c:v>54.883333333333333</c:v>
                </c:pt>
                <c:pt idx="3294">
                  <c:v>54.9</c:v>
                </c:pt>
                <c:pt idx="3295">
                  <c:v>54.916666666666664</c:v>
                </c:pt>
                <c:pt idx="3296">
                  <c:v>54.93333333333333</c:v>
                </c:pt>
                <c:pt idx="3297">
                  <c:v>54.95</c:v>
                </c:pt>
                <c:pt idx="3298">
                  <c:v>54.966666666666669</c:v>
                </c:pt>
                <c:pt idx="3299">
                  <c:v>54.983333333333334</c:v>
                </c:pt>
                <c:pt idx="3300">
                  <c:v>55</c:v>
                </c:pt>
                <c:pt idx="3301">
                  <c:v>55.016666666666666</c:v>
                </c:pt>
                <c:pt idx="3302">
                  <c:v>55.033333333333331</c:v>
                </c:pt>
                <c:pt idx="3303">
                  <c:v>55.05</c:v>
                </c:pt>
                <c:pt idx="3304">
                  <c:v>55.06666666666667</c:v>
                </c:pt>
                <c:pt idx="3305">
                  <c:v>55.083333333333336</c:v>
                </c:pt>
                <c:pt idx="3306">
                  <c:v>55.1</c:v>
                </c:pt>
                <c:pt idx="3307">
                  <c:v>55.116666666666667</c:v>
                </c:pt>
                <c:pt idx="3308">
                  <c:v>55.133333333333333</c:v>
                </c:pt>
                <c:pt idx="3309">
                  <c:v>55.15</c:v>
                </c:pt>
                <c:pt idx="3310">
                  <c:v>55.166666666666664</c:v>
                </c:pt>
                <c:pt idx="3311">
                  <c:v>55.18333333333333</c:v>
                </c:pt>
                <c:pt idx="3312">
                  <c:v>55.2</c:v>
                </c:pt>
                <c:pt idx="3313">
                  <c:v>55.216666666666669</c:v>
                </c:pt>
                <c:pt idx="3314">
                  <c:v>55.233333333333334</c:v>
                </c:pt>
                <c:pt idx="3315">
                  <c:v>55.25</c:v>
                </c:pt>
                <c:pt idx="3316">
                  <c:v>55.266666666666666</c:v>
                </c:pt>
                <c:pt idx="3317">
                  <c:v>55.283333333333331</c:v>
                </c:pt>
                <c:pt idx="3318">
                  <c:v>55.3</c:v>
                </c:pt>
                <c:pt idx="3319">
                  <c:v>55.31666666666667</c:v>
                </c:pt>
                <c:pt idx="3320">
                  <c:v>55.333333333333336</c:v>
                </c:pt>
                <c:pt idx="3321">
                  <c:v>55.35</c:v>
                </c:pt>
                <c:pt idx="3322">
                  <c:v>55.366666666666667</c:v>
                </c:pt>
                <c:pt idx="3323">
                  <c:v>55.383333333333333</c:v>
                </c:pt>
                <c:pt idx="3324">
                  <c:v>55.4</c:v>
                </c:pt>
                <c:pt idx="3325">
                  <c:v>55.416666666666664</c:v>
                </c:pt>
                <c:pt idx="3326">
                  <c:v>55.43333333333333</c:v>
                </c:pt>
                <c:pt idx="3327">
                  <c:v>55.45</c:v>
                </c:pt>
                <c:pt idx="3328">
                  <c:v>55.466666666666669</c:v>
                </c:pt>
                <c:pt idx="3329">
                  <c:v>55.483333333333334</c:v>
                </c:pt>
                <c:pt idx="3330">
                  <c:v>55.5</c:v>
                </c:pt>
                <c:pt idx="3331">
                  <c:v>55.516666666666666</c:v>
                </c:pt>
                <c:pt idx="3332">
                  <c:v>55.533333333333331</c:v>
                </c:pt>
                <c:pt idx="3333">
                  <c:v>55.55</c:v>
                </c:pt>
                <c:pt idx="3334">
                  <c:v>55.56666666666667</c:v>
                </c:pt>
                <c:pt idx="3335">
                  <c:v>55.583333333333336</c:v>
                </c:pt>
                <c:pt idx="3336">
                  <c:v>55.6</c:v>
                </c:pt>
                <c:pt idx="3337">
                  <c:v>55.616666666666667</c:v>
                </c:pt>
                <c:pt idx="3338">
                  <c:v>55.633333333333333</c:v>
                </c:pt>
                <c:pt idx="3339">
                  <c:v>55.65</c:v>
                </c:pt>
                <c:pt idx="3340">
                  <c:v>55.666666666666664</c:v>
                </c:pt>
                <c:pt idx="3341">
                  <c:v>55.68333333333333</c:v>
                </c:pt>
                <c:pt idx="3342">
                  <c:v>55.7</c:v>
                </c:pt>
                <c:pt idx="3343">
                  <c:v>55.716666666666669</c:v>
                </c:pt>
                <c:pt idx="3344">
                  <c:v>55.733333333333334</c:v>
                </c:pt>
                <c:pt idx="3345">
                  <c:v>55.75</c:v>
                </c:pt>
                <c:pt idx="3346">
                  <c:v>55.766666666666666</c:v>
                </c:pt>
                <c:pt idx="3347">
                  <c:v>55.783333333333331</c:v>
                </c:pt>
                <c:pt idx="3348">
                  <c:v>55.8</c:v>
                </c:pt>
                <c:pt idx="3349">
                  <c:v>55.81666666666667</c:v>
                </c:pt>
                <c:pt idx="3350">
                  <c:v>55.833333333333336</c:v>
                </c:pt>
                <c:pt idx="3351">
                  <c:v>55.85</c:v>
                </c:pt>
                <c:pt idx="3352">
                  <c:v>55.866666666666667</c:v>
                </c:pt>
                <c:pt idx="3353">
                  <c:v>55.883333333333333</c:v>
                </c:pt>
                <c:pt idx="3354">
                  <c:v>55.9</c:v>
                </c:pt>
                <c:pt idx="3355">
                  <c:v>55.916666666666664</c:v>
                </c:pt>
                <c:pt idx="3356">
                  <c:v>55.93333333333333</c:v>
                </c:pt>
                <c:pt idx="3357">
                  <c:v>55.95</c:v>
                </c:pt>
                <c:pt idx="3358">
                  <c:v>55.966666666666669</c:v>
                </c:pt>
                <c:pt idx="3359">
                  <c:v>55.983333333333334</c:v>
                </c:pt>
                <c:pt idx="3360">
                  <c:v>56</c:v>
                </c:pt>
                <c:pt idx="3361">
                  <c:v>56.016666666666666</c:v>
                </c:pt>
                <c:pt idx="3362">
                  <c:v>56.033333333333331</c:v>
                </c:pt>
                <c:pt idx="3363">
                  <c:v>56.05</c:v>
                </c:pt>
                <c:pt idx="3364">
                  <c:v>56.06666666666667</c:v>
                </c:pt>
                <c:pt idx="3365">
                  <c:v>56.083333333333336</c:v>
                </c:pt>
                <c:pt idx="3366">
                  <c:v>56.1</c:v>
                </c:pt>
                <c:pt idx="3367">
                  <c:v>56.116666666666667</c:v>
                </c:pt>
                <c:pt idx="3368">
                  <c:v>56.133333333333333</c:v>
                </c:pt>
                <c:pt idx="3369">
                  <c:v>56.15</c:v>
                </c:pt>
                <c:pt idx="3370">
                  <c:v>56.166666666666664</c:v>
                </c:pt>
                <c:pt idx="3371">
                  <c:v>56.18333333333333</c:v>
                </c:pt>
                <c:pt idx="3372">
                  <c:v>56.2</c:v>
                </c:pt>
                <c:pt idx="3373">
                  <c:v>56.216666666666669</c:v>
                </c:pt>
                <c:pt idx="3374">
                  <c:v>56.233333333333334</c:v>
                </c:pt>
                <c:pt idx="3375">
                  <c:v>56.25</c:v>
                </c:pt>
                <c:pt idx="3376">
                  <c:v>56.266666666666666</c:v>
                </c:pt>
                <c:pt idx="3377">
                  <c:v>56.283333333333331</c:v>
                </c:pt>
                <c:pt idx="3378">
                  <c:v>56.3</c:v>
                </c:pt>
                <c:pt idx="3379">
                  <c:v>56.31666666666667</c:v>
                </c:pt>
                <c:pt idx="3380">
                  <c:v>56.333333333333336</c:v>
                </c:pt>
                <c:pt idx="3381">
                  <c:v>56.35</c:v>
                </c:pt>
                <c:pt idx="3382">
                  <c:v>56.366666666666667</c:v>
                </c:pt>
                <c:pt idx="3383">
                  <c:v>56.383333333333333</c:v>
                </c:pt>
                <c:pt idx="3384">
                  <c:v>56.4</c:v>
                </c:pt>
                <c:pt idx="3385">
                  <c:v>56.416666666666664</c:v>
                </c:pt>
                <c:pt idx="3386">
                  <c:v>56.43333333333333</c:v>
                </c:pt>
                <c:pt idx="3387">
                  <c:v>56.45</c:v>
                </c:pt>
                <c:pt idx="3388">
                  <c:v>56.466666666666669</c:v>
                </c:pt>
                <c:pt idx="3389">
                  <c:v>56.483333333333334</c:v>
                </c:pt>
                <c:pt idx="3390">
                  <c:v>56.5</c:v>
                </c:pt>
                <c:pt idx="3391">
                  <c:v>56.516666666666666</c:v>
                </c:pt>
                <c:pt idx="3392">
                  <c:v>56.533333333333331</c:v>
                </c:pt>
                <c:pt idx="3393">
                  <c:v>56.55</c:v>
                </c:pt>
                <c:pt idx="3394">
                  <c:v>56.56666666666667</c:v>
                </c:pt>
                <c:pt idx="3395">
                  <c:v>56.583333333333336</c:v>
                </c:pt>
                <c:pt idx="3396">
                  <c:v>56.6</c:v>
                </c:pt>
                <c:pt idx="3397">
                  <c:v>56.616666666666667</c:v>
                </c:pt>
                <c:pt idx="3398">
                  <c:v>56.633333333333333</c:v>
                </c:pt>
                <c:pt idx="3399">
                  <c:v>56.65</c:v>
                </c:pt>
                <c:pt idx="3400">
                  <c:v>56.666666666666664</c:v>
                </c:pt>
                <c:pt idx="3401">
                  <c:v>56.68333333333333</c:v>
                </c:pt>
                <c:pt idx="3402">
                  <c:v>56.7</c:v>
                </c:pt>
                <c:pt idx="3403">
                  <c:v>56.716666666666669</c:v>
                </c:pt>
                <c:pt idx="3404">
                  <c:v>56.733333333333334</c:v>
                </c:pt>
                <c:pt idx="3405">
                  <c:v>56.75</c:v>
                </c:pt>
                <c:pt idx="3406">
                  <c:v>56.766666666666666</c:v>
                </c:pt>
                <c:pt idx="3407">
                  <c:v>56.783333333333331</c:v>
                </c:pt>
                <c:pt idx="3408">
                  <c:v>56.8</c:v>
                </c:pt>
                <c:pt idx="3409">
                  <c:v>56.81666666666667</c:v>
                </c:pt>
                <c:pt idx="3410">
                  <c:v>56.833333333333336</c:v>
                </c:pt>
                <c:pt idx="3411">
                  <c:v>56.85</c:v>
                </c:pt>
                <c:pt idx="3412">
                  <c:v>56.866666666666667</c:v>
                </c:pt>
                <c:pt idx="3413">
                  <c:v>56.883333333333333</c:v>
                </c:pt>
                <c:pt idx="3414">
                  <c:v>56.9</c:v>
                </c:pt>
                <c:pt idx="3415">
                  <c:v>56.916666666666664</c:v>
                </c:pt>
                <c:pt idx="3416">
                  <c:v>56.93333333333333</c:v>
                </c:pt>
                <c:pt idx="3417">
                  <c:v>56.95</c:v>
                </c:pt>
                <c:pt idx="3418">
                  <c:v>56.966666666666669</c:v>
                </c:pt>
                <c:pt idx="3419">
                  <c:v>56.983333333333334</c:v>
                </c:pt>
                <c:pt idx="3420">
                  <c:v>57</c:v>
                </c:pt>
                <c:pt idx="3421">
                  <c:v>57.016666666666666</c:v>
                </c:pt>
                <c:pt idx="3422">
                  <c:v>57.033333333333331</c:v>
                </c:pt>
                <c:pt idx="3423">
                  <c:v>57.05</c:v>
                </c:pt>
                <c:pt idx="3424">
                  <c:v>57.06666666666667</c:v>
                </c:pt>
                <c:pt idx="3425">
                  <c:v>57.083333333333336</c:v>
                </c:pt>
                <c:pt idx="3426">
                  <c:v>57.1</c:v>
                </c:pt>
                <c:pt idx="3427">
                  <c:v>57.116666666666667</c:v>
                </c:pt>
                <c:pt idx="3428">
                  <c:v>57.133333333333333</c:v>
                </c:pt>
                <c:pt idx="3429">
                  <c:v>57.15</c:v>
                </c:pt>
                <c:pt idx="3430">
                  <c:v>57.166666666666664</c:v>
                </c:pt>
                <c:pt idx="3431">
                  <c:v>57.18333333333333</c:v>
                </c:pt>
                <c:pt idx="3432">
                  <c:v>57.2</c:v>
                </c:pt>
                <c:pt idx="3433">
                  <c:v>57.216666666666669</c:v>
                </c:pt>
                <c:pt idx="3434">
                  <c:v>57.233333333333334</c:v>
                </c:pt>
                <c:pt idx="3435">
                  <c:v>57.25</c:v>
                </c:pt>
                <c:pt idx="3436">
                  <c:v>57.266666666666666</c:v>
                </c:pt>
                <c:pt idx="3437">
                  <c:v>57.283333333333331</c:v>
                </c:pt>
                <c:pt idx="3438">
                  <c:v>57.3</c:v>
                </c:pt>
                <c:pt idx="3439">
                  <c:v>57.31666666666667</c:v>
                </c:pt>
                <c:pt idx="3440">
                  <c:v>57.333333333333336</c:v>
                </c:pt>
                <c:pt idx="3441">
                  <c:v>57.35</c:v>
                </c:pt>
                <c:pt idx="3442">
                  <c:v>57.366666666666667</c:v>
                </c:pt>
                <c:pt idx="3443">
                  <c:v>57.383333333333333</c:v>
                </c:pt>
                <c:pt idx="3444">
                  <c:v>57.4</c:v>
                </c:pt>
                <c:pt idx="3445">
                  <c:v>57.416666666666664</c:v>
                </c:pt>
                <c:pt idx="3446">
                  <c:v>57.43333333333333</c:v>
                </c:pt>
                <c:pt idx="3447">
                  <c:v>57.45</c:v>
                </c:pt>
                <c:pt idx="3448">
                  <c:v>57.466666666666669</c:v>
                </c:pt>
                <c:pt idx="3449">
                  <c:v>57.483333333333334</c:v>
                </c:pt>
                <c:pt idx="3450">
                  <c:v>57.5</c:v>
                </c:pt>
                <c:pt idx="3451">
                  <c:v>57.516666666666666</c:v>
                </c:pt>
                <c:pt idx="3452">
                  <c:v>57.533333333333331</c:v>
                </c:pt>
                <c:pt idx="3453">
                  <c:v>57.55</c:v>
                </c:pt>
                <c:pt idx="3454">
                  <c:v>57.56666666666667</c:v>
                </c:pt>
                <c:pt idx="3455">
                  <c:v>57.583333333333336</c:v>
                </c:pt>
                <c:pt idx="3456">
                  <c:v>57.6</c:v>
                </c:pt>
                <c:pt idx="3457">
                  <c:v>57.616666666666667</c:v>
                </c:pt>
                <c:pt idx="3458">
                  <c:v>57.633333333333333</c:v>
                </c:pt>
                <c:pt idx="3459">
                  <c:v>57.65</c:v>
                </c:pt>
                <c:pt idx="3460">
                  <c:v>57.666666666666664</c:v>
                </c:pt>
                <c:pt idx="3461">
                  <c:v>57.68333333333333</c:v>
                </c:pt>
                <c:pt idx="3462">
                  <c:v>57.7</c:v>
                </c:pt>
                <c:pt idx="3463">
                  <c:v>57.716666666666669</c:v>
                </c:pt>
                <c:pt idx="3464">
                  <c:v>57.733333333333334</c:v>
                </c:pt>
                <c:pt idx="3465">
                  <c:v>57.75</c:v>
                </c:pt>
                <c:pt idx="3466">
                  <c:v>57.766666666666666</c:v>
                </c:pt>
                <c:pt idx="3467">
                  <c:v>57.783333333333331</c:v>
                </c:pt>
                <c:pt idx="3468">
                  <c:v>57.8</c:v>
                </c:pt>
                <c:pt idx="3469">
                  <c:v>57.81666666666667</c:v>
                </c:pt>
                <c:pt idx="3470">
                  <c:v>57.833333333333336</c:v>
                </c:pt>
                <c:pt idx="3471">
                  <c:v>57.85</c:v>
                </c:pt>
                <c:pt idx="3472">
                  <c:v>57.866666666666667</c:v>
                </c:pt>
                <c:pt idx="3473">
                  <c:v>57.883333333333333</c:v>
                </c:pt>
                <c:pt idx="3474">
                  <c:v>57.9</c:v>
                </c:pt>
                <c:pt idx="3475">
                  <c:v>57.916666666666664</c:v>
                </c:pt>
                <c:pt idx="3476">
                  <c:v>57.93333333333333</c:v>
                </c:pt>
                <c:pt idx="3477">
                  <c:v>57.95</c:v>
                </c:pt>
                <c:pt idx="3478">
                  <c:v>57.966666666666669</c:v>
                </c:pt>
                <c:pt idx="3479">
                  <c:v>57.983333333333334</c:v>
                </c:pt>
                <c:pt idx="3480">
                  <c:v>58</c:v>
                </c:pt>
                <c:pt idx="3481">
                  <c:v>58.016666666666666</c:v>
                </c:pt>
                <c:pt idx="3482">
                  <c:v>58.033333333333331</c:v>
                </c:pt>
                <c:pt idx="3483">
                  <c:v>58.05</c:v>
                </c:pt>
                <c:pt idx="3484">
                  <c:v>58.06666666666667</c:v>
                </c:pt>
                <c:pt idx="3485">
                  <c:v>58.083333333333336</c:v>
                </c:pt>
                <c:pt idx="3486">
                  <c:v>58.1</c:v>
                </c:pt>
                <c:pt idx="3487">
                  <c:v>58.116666666666667</c:v>
                </c:pt>
                <c:pt idx="3488">
                  <c:v>58.133333333333333</c:v>
                </c:pt>
                <c:pt idx="3489">
                  <c:v>58.15</c:v>
                </c:pt>
                <c:pt idx="3490">
                  <c:v>58.166666666666664</c:v>
                </c:pt>
                <c:pt idx="3491">
                  <c:v>58.18333333333333</c:v>
                </c:pt>
                <c:pt idx="3492">
                  <c:v>58.2</c:v>
                </c:pt>
                <c:pt idx="3493">
                  <c:v>58.216666666666669</c:v>
                </c:pt>
                <c:pt idx="3494">
                  <c:v>58.233333333333334</c:v>
                </c:pt>
                <c:pt idx="3495">
                  <c:v>58.25</c:v>
                </c:pt>
                <c:pt idx="3496">
                  <c:v>58.266666666666666</c:v>
                </c:pt>
                <c:pt idx="3497">
                  <c:v>58.283333333333331</c:v>
                </c:pt>
                <c:pt idx="3498">
                  <c:v>58.3</c:v>
                </c:pt>
                <c:pt idx="3499">
                  <c:v>58.31666666666667</c:v>
                </c:pt>
                <c:pt idx="3500">
                  <c:v>58.333333333333336</c:v>
                </c:pt>
                <c:pt idx="3501">
                  <c:v>58.35</c:v>
                </c:pt>
                <c:pt idx="3502">
                  <c:v>58.366666666666667</c:v>
                </c:pt>
                <c:pt idx="3503">
                  <c:v>58.383333333333333</c:v>
                </c:pt>
                <c:pt idx="3504">
                  <c:v>58.4</c:v>
                </c:pt>
                <c:pt idx="3505">
                  <c:v>58.416666666666664</c:v>
                </c:pt>
                <c:pt idx="3506">
                  <c:v>58.43333333333333</c:v>
                </c:pt>
                <c:pt idx="3507">
                  <c:v>58.45</c:v>
                </c:pt>
                <c:pt idx="3508">
                  <c:v>58.466666666666669</c:v>
                </c:pt>
                <c:pt idx="3509">
                  <c:v>58.483333333333334</c:v>
                </c:pt>
                <c:pt idx="3510">
                  <c:v>58.5</c:v>
                </c:pt>
                <c:pt idx="3511">
                  <c:v>58.516666666666666</c:v>
                </c:pt>
                <c:pt idx="3512">
                  <c:v>58.533333333333331</c:v>
                </c:pt>
                <c:pt idx="3513">
                  <c:v>58.55</c:v>
                </c:pt>
                <c:pt idx="3514">
                  <c:v>58.56666666666667</c:v>
                </c:pt>
                <c:pt idx="3515">
                  <c:v>58.583333333333336</c:v>
                </c:pt>
                <c:pt idx="3516">
                  <c:v>58.6</c:v>
                </c:pt>
                <c:pt idx="3517">
                  <c:v>58.616666666666667</c:v>
                </c:pt>
                <c:pt idx="3518">
                  <c:v>58.633333333333333</c:v>
                </c:pt>
                <c:pt idx="3519">
                  <c:v>58.65</c:v>
                </c:pt>
                <c:pt idx="3520">
                  <c:v>58.666666666666664</c:v>
                </c:pt>
                <c:pt idx="3521">
                  <c:v>58.68333333333333</c:v>
                </c:pt>
                <c:pt idx="3522">
                  <c:v>58.7</c:v>
                </c:pt>
                <c:pt idx="3523">
                  <c:v>58.716666666666669</c:v>
                </c:pt>
                <c:pt idx="3524">
                  <c:v>58.733333333333334</c:v>
                </c:pt>
                <c:pt idx="3525">
                  <c:v>58.75</c:v>
                </c:pt>
                <c:pt idx="3526">
                  <c:v>58.766666666666666</c:v>
                </c:pt>
                <c:pt idx="3527">
                  <c:v>58.783333333333331</c:v>
                </c:pt>
                <c:pt idx="3528">
                  <c:v>58.8</c:v>
                </c:pt>
                <c:pt idx="3529">
                  <c:v>58.81666666666667</c:v>
                </c:pt>
                <c:pt idx="3530">
                  <c:v>58.833333333333336</c:v>
                </c:pt>
                <c:pt idx="3531">
                  <c:v>58.85</c:v>
                </c:pt>
                <c:pt idx="3532">
                  <c:v>58.866666666666667</c:v>
                </c:pt>
                <c:pt idx="3533">
                  <c:v>58.883333333333333</c:v>
                </c:pt>
                <c:pt idx="3534">
                  <c:v>58.9</c:v>
                </c:pt>
                <c:pt idx="3535">
                  <c:v>58.916666666666664</c:v>
                </c:pt>
                <c:pt idx="3536">
                  <c:v>58.93333333333333</c:v>
                </c:pt>
                <c:pt idx="3537">
                  <c:v>58.95</c:v>
                </c:pt>
                <c:pt idx="3538">
                  <c:v>58.966666666666669</c:v>
                </c:pt>
                <c:pt idx="3539">
                  <c:v>58.983333333333334</c:v>
                </c:pt>
                <c:pt idx="3540">
                  <c:v>59</c:v>
                </c:pt>
                <c:pt idx="3541">
                  <c:v>59.016666666666666</c:v>
                </c:pt>
                <c:pt idx="3542">
                  <c:v>59.033333333333331</c:v>
                </c:pt>
                <c:pt idx="3543">
                  <c:v>59.05</c:v>
                </c:pt>
                <c:pt idx="3544">
                  <c:v>59.06666666666667</c:v>
                </c:pt>
                <c:pt idx="3545">
                  <c:v>59.083333333333336</c:v>
                </c:pt>
                <c:pt idx="3546">
                  <c:v>59.1</c:v>
                </c:pt>
                <c:pt idx="3547">
                  <c:v>59.116666666666667</c:v>
                </c:pt>
                <c:pt idx="3548">
                  <c:v>59.133333333333333</c:v>
                </c:pt>
                <c:pt idx="3549">
                  <c:v>59.15</c:v>
                </c:pt>
                <c:pt idx="3550">
                  <c:v>59.166666666666664</c:v>
                </c:pt>
                <c:pt idx="3551">
                  <c:v>59.18333333333333</c:v>
                </c:pt>
                <c:pt idx="3552">
                  <c:v>59.2</c:v>
                </c:pt>
                <c:pt idx="3553">
                  <c:v>59.216666666666669</c:v>
                </c:pt>
                <c:pt idx="3554">
                  <c:v>59.233333333333334</c:v>
                </c:pt>
                <c:pt idx="3555">
                  <c:v>59.25</c:v>
                </c:pt>
                <c:pt idx="3556">
                  <c:v>59.266666666666666</c:v>
                </c:pt>
                <c:pt idx="3557">
                  <c:v>59.283333333333331</c:v>
                </c:pt>
                <c:pt idx="3558">
                  <c:v>59.3</c:v>
                </c:pt>
                <c:pt idx="3559">
                  <c:v>59.31666666666667</c:v>
                </c:pt>
                <c:pt idx="3560">
                  <c:v>59.333333333333336</c:v>
                </c:pt>
                <c:pt idx="3561">
                  <c:v>59.35</c:v>
                </c:pt>
                <c:pt idx="3562">
                  <c:v>59.366666666666667</c:v>
                </c:pt>
                <c:pt idx="3563">
                  <c:v>59.383333333333333</c:v>
                </c:pt>
                <c:pt idx="3564">
                  <c:v>59.4</c:v>
                </c:pt>
                <c:pt idx="3565">
                  <c:v>59.416666666666664</c:v>
                </c:pt>
                <c:pt idx="3566">
                  <c:v>59.43333333333333</c:v>
                </c:pt>
                <c:pt idx="3567">
                  <c:v>59.45</c:v>
                </c:pt>
                <c:pt idx="3568">
                  <c:v>59.466666666666669</c:v>
                </c:pt>
                <c:pt idx="3569">
                  <c:v>59.483333333333334</c:v>
                </c:pt>
                <c:pt idx="3570">
                  <c:v>59.5</c:v>
                </c:pt>
                <c:pt idx="3571">
                  <c:v>59.516666666666666</c:v>
                </c:pt>
                <c:pt idx="3572">
                  <c:v>59.533333333333331</c:v>
                </c:pt>
                <c:pt idx="3573">
                  <c:v>59.55</c:v>
                </c:pt>
                <c:pt idx="3574">
                  <c:v>59.56666666666667</c:v>
                </c:pt>
                <c:pt idx="3575">
                  <c:v>59.583333333333336</c:v>
                </c:pt>
                <c:pt idx="3576">
                  <c:v>59.6</c:v>
                </c:pt>
                <c:pt idx="3577">
                  <c:v>59.616666666666667</c:v>
                </c:pt>
                <c:pt idx="3578">
                  <c:v>59.633333333333333</c:v>
                </c:pt>
                <c:pt idx="3579">
                  <c:v>59.65</c:v>
                </c:pt>
                <c:pt idx="3580">
                  <c:v>59.666666666666664</c:v>
                </c:pt>
                <c:pt idx="3581">
                  <c:v>59.68333333333333</c:v>
                </c:pt>
                <c:pt idx="3582">
                  <c:v>59.7</c:v>
                </c:pt>
                <c:pt idx="3583">
                  <c:v>59.716666666666669</c:v>
                </c:pt>
                <c:pt idx="3584">
                  <c:v>59.733333333333334</c:v>
                </c:pt>
                <c:pt idx="3585">
                  <c:v>59.75</c:v>
                </c:pt>
                <c:pt idx="3586">
                  <c:v>59.766666666666666</c:v>
                </c:pt>
                <c:pt idx="3587">
                  <c:v>59.783333333333331</c:v>
                </c:pt>
                <c:pt idx="3588">
                  <c:v>59.8</c:v>
                </c:pt>
                <c:pt idx="3589">
                  <c:v>59.81666666666667</c:v>
                </c:pt>
                <c:pt idx="3590">
                  <c:v>59.833333333333336</c:v>
                </c:pt>
                <c:pt idx="3591">
                  <c:v>59.85</c:v>
                </c:pt>
                <c:pt idx="3592">
                  <c:v>59.866666666666667</c:v>
                </c:pt>
                <c:pt idx="3593">
                  <c:v>59.883333333333333</c:v>
                </c:pt>
                <c:pt idx="3594">
                  <c:v>59.9</c:v>
                </c:pt>
                <c:pt idx="3595">
                  <c:v>59.916666666666664</c:v>
                </c:pt>
                <c:pt idx="3596">
                  <c:v>59.93333333333333</c:v>
                </c:pt>
                <c:pt idx="3597">
                  <c:v>59.95</c:v>
                </c:pt>
                <c:pt idx="3598">
                  <c:v>59.966666666666669</c:v>
                </c:pt>
                <c:pt idx="3599">
                  <c:v>59.983333333333334</c:v>
                </c:pt>
                <c:pt idx="3600">
                  <c:v>60</c:v>
                </c:pt>
                <c:pt idx="3601">
                  <c:v>60.016666666666666</c:v>
                </c:pt>
                <c:pt idx="3602">
                  <c:v>60.033333333333331</c:v>
                </c:pt>
                <c:pt idx="3603">
                  <c:v>60.05</c:v>
                </c:pt>
                <c:pt idx="3604">
                  <c:v>60.06666666666667</c:v>
                </c:pt>
                <c:pt idx="3605">
                  <c:v>60.083333333333336</c:v>
                </c:pt>
                <c:pt idx="3606">
                  <c:v>60.1</c:v>
                </c:pt>
                <c:pt idx="3607">
                  <c:v>60.116666666666667</c:v>
                </c:pt>
                <c:pt idx="3608">
                  <c:v>60.133333333333333</c:v>
                </c:pt>
                <c:pt idx="3609">
                  <c:v>60.15</c:v>
                </c:pt>
                <c:pt idx="3610">
                  <c:v>60.166666666666664</c:v>
                </c:pt>
                <c:pt idx="3611">
                  <c:v>60.18333333333333</c:v>
                </c:pt>
                <c:pt idx="3612">
                  <c:v>60.2</c:v>
                </c:pt>
                <c:pt idx="3613">
                  <c:v>60.216666666666669</c:v>
                </c:pt>
                <c:pt idx="3614">
                  <c:v>60.233333333333334</c:v>
                </c:pt>
                <c:pt idx="3615">
                  <c:v>60.25</c:v>
                </c:pt>
                <c:pt idx="3616">
                  <c:v>60.266666666666666</c:v>
                </c:pt>
                <c:pt idx="3617">
                  <c:v>60.283333333333331</c:v>
                </c:pt>
                <c:pt idx="3618">
                  <c:v>60.3</c:v>
                </c:pt>
                <c:pt idx="3619">
                  <c:v>60.31666666666667</c:v>
                </c:pt>
                <c:pt idx="3620">
                  <c:v>60.333333333333336</c:v>
                </c:pt>
                <c:pt idx="3621">
                  <c:v>60.35</c:v>
                </c:pt>
                <c:pt idx="3622">
                  <c:v>60.366666666666667</c:v>
                </c:pt>
                <c:pt idx="3623">
                  <c:v>60.383333333333333</c:v>
                </c:pt>
                <c:pt idx="3624">
                  <c:v>60.4</c:v>
                </c:pt>
                <c:pt idx="3625">
                  <c:v>60.416666666666664</c:v>
                </c:pt>
                <c:pt idx="3626">
                  <c:v>60.43333333333333</c:v>
                </c:pt>
                <c:pt idx="3627">
                  <c:v>60.45</c:v>
                </c:pt>
                <c:pt idx="3628">
                  <c:v>60.466666666666669</c:v>
                </c:pt>
                <c:pt idx="3629">
                  <c:v>60.483333333333334</c:v>
                </c:pt>
                <c:pt idx="3630">
                  <c:v>60.5</c:v>
                </c:pt>
                <c:pt idx="3631">
                  <c:v>60.516666666666666</c:v>
                </c:pt>
                <c:pt idx="3632">
                  <c:v>60.533333333333331</c:v>
                </c:pt>
                <c:pt idx="3633">
                  <c:v>60.55</c:v>
                </c:pt>
                <c:pt idx="3634">
                  <c:v>60.56666666666667</c:v>
                </c:pt>
                <c:pt idx="3635">
                  <c:v>60.583333333333336</c:v>
                </c:pt>
                <c:pt idx="3636">
                  <c:v>60.6</c:v>
                </c:pt>
                <c:pt idx="3637">
                  <c:v>60.616666666666667</c:v>
                </c:pt>
                <c:pt idx="3638">
                  <c:v>60.633333333333333</c:v>
                </c:pt>
                <c:pt idx="3639">
                  <c:v>60.65</c:v>
                </c:pt>
                <c:pt idx="3640">
                  <c:v>60.666666666666664</c:v>
                </c:pt>
                <c:pt idx="3641">
                  <c:v>60.68333333333333</c:v>
                </c:pt>
                <c:pt idx="3642">
                  <c:v>60.7</c:v>
                </c:pt>
                <c:pt idx="3643">
                  <c:v>60.716666666666669</c:v>
                </c:pt>
                <c:pt idx="3644">
                  <c:v>60.733333333333334</c:v>
                </c:pt>
                <c:pt idx="3645">
                  <c:v>60.75</c:v>
                </c:pt>
                <c:pt idx="3646">
                  <c:v>60.766666666666666</c:v>
                </c:pt>
                <c:pt idx="3647">
                  <c:v>60.783333333333331</c:v>
                </c:pt>
                <c:pt idx="3648">
                  <c:v>60.8</c:v>
                </c:pt>
                <c:pt idx="3649">
                  <c:v>60.81666666666667</c:v>
                </c:pt>
                <c:pt idx="3650">
                  <c:v>60.833333333333336</c:v>
                </c:pt>
                <c:pt idx="3651">
                  <c:v>60.85</c:v>
                </c:pt>
                <c:pt idx="3652">
                  <c:v>60.866666666666667</c:v>
                </c:pt>
                <c:pt idx="3653">
                  <c:v>60.883333333333333</c:v>
                </c:pt>
                <c:pt idx="3654">
                  <c:v>60.9</c:v>
                </c:pt>
                <c:pt idx="3655">
                  <c:v>60.916666666666664</c:v>
                </c:pt>
                <c:pt idx="3656">
                  <c:v>60.93333333333333</c:v>
                </c:pt>
                <c:pt idx="3657">
                  <c:v>60.95</c:v>
                </c:pt>
                <c:pt idx="3658">
                  <c:v>60.966666666666669</c:v>
                </c:pt>
                <c:pt idx="3659">
                  <c:v>60.983333333333334</c:v>
                </c:pt>
                <c:pt idx="3660">
                  <c:v>61</c:v>
                </c:pt>
                <c:pt idx="3661">
                  <c:v>61.016666666666666</c:v>
                </c:pt>
                <c:pt idx="3662">
                  <c:v>61.033333333333331</c:v>
                </c:pt>
                <c:pt idx="3663">
                  <c:v>61.05</c:v>
                </c:pt>
                <c:pt idx="3664">
                  <c:v>61.06666666666667</c:v>
                </c:pt>
                <c:pt idx="3665">
                  <c:v>61.083333333333336</c:v>
                </c:pt>
                <c:pt idx="3666">
                  <c:v>61.1</c:v>
                </c:pt>
                <c:pt idx="3667">
                  <c:v>61.116666666666667</c:v>
                </c:pt>
                <c:pt idx="3668">
                  <c:v>61.133333333333333</c:v>
                </c:pt>
                <c:pt idx="3669">
                  <c:v>61.15</c:v>
                </c:pt>
                <c:pt idx="3670">
                  <c:v>61.166666666666664</c:v>
                </c:pt>
                <c:pt idx="3671">
                  <c:v>61.18333333333333</c:v>
                </c:pt>
                <c:pt idx="3672">
                  <c:v>61.2</c:v>
                </c:pt>
                <c:pt idx="3673">
                  <c:v>61.216666666666669</c:v>
                </c:pt>
                <c:pt idx="3674">
                  <c:v>61.233333333333334</c:v>
                </c:pt>
                <c:pt idx="3675">
                  <c:v>61.25</c:v>
                </c:pt>
                <c:pt idx="3676">
                  <c:v>61.266666666666666</c:v>
                </c:pt>
                <c:pt idx="3677">
                  <c:v>61.283333333333331</c:v>
                </c:pt>
                <c:pt idx="3678">
                  <c:v>61.3</c:v>
                </c:pt>
                <c:pt idx="3679">
                  <c:v>61.31666666666667</c:v>
                </c:pt>
                <c:pt idx="3680">
                  <c:v>61.333333333333336</c:v>
                </c:pt>
                <c:pt idx="3681">
                  <c:v>61.35</c:v>
                </c:pt>
                <c:pt idx="3682">
                  <c:v>61.366666666666667</c:v>
                </c:pt>
                <c:pt idx="3683">
                  <c:v>61.383333333333333</c:v>
                </c:pt>
                <c:pt idx="3684">
                  <c:v>61.4</c:v>
                </c:pt>
                <c:pt idx="3685">
                  <c:v>61.416666666666664</c:v>
                </c:pt>
                <c:pt idx="3686">
                  <c:v>61.43333333333333</c:v>
                </c:pt>
                <c:pt idx="3687">
                  <c:v>61.45</c:v>
                </c:pt>
                <c:pt idx="3688">
                  <c:v>61.466666666666669</c:v>
                </c:pt>
                <c:pt idx="3689">
                  <c:v>61.483333333333334</c:v>
                </c:pt>
                <c:pt idx="3690">
                  <c:v>61.5</c:v>
                </c:pt>
                <c:pt idx="3691">
                  <c:v>61.516666666666666</c:v>
                </c:pt>
                <c:pt idx="3692">
                  <c:v>61.533333333333331</c:v>
                </c:pt>
                <c:pt idx="3693">
                  <c:v>61.55</c:v>
                </c:pt>
                <c:pt idx="3694">
                  <c:v>61.56666666666667</c:v>
                </c:pt>
                <c:pt idx="3695">
                  <c:v>61.583333333333336</c:v>
                </c:pt>
                <c:pt idx="3696">
                  <c:v>61.6</c:v>
                </c:pt>
                <c:pt idx="3697">
                  <c:v>61.616666666666667</c:v>
                </c:pt>
                <c:pt idx="3698">
                  <c:v>61.633333333333333</c:v>
                </c:pt>
                <c:pt idx="3699">
                  <c:v>61.65</c:v>
                </c:pt>
                <c:pt idx="3700">
                  <c:v>61.666666666666664</c:v>
                </c:pt>
                <c:pt idx="3701">
                  <c:v>61.68333333333333</c:v>
                </c:pt>
                <c:pt idx="3702">
                  <c:v>61.7</c:v>
                </c:pt>
                <c:pt idx="3703">
                  <c:v>61.716666666666669</c:v>
                </c:pt>
                <c:pt idx="3704">
                  <c:v>61.733333333333334</c:v>
                </c:pt>
                <c:pt idx="3705">
                  <c:v>61.75</c:v>
                </c:pt>
                <c:pt idx="3706">
                  <c:v>61.766666666666666</c:v>
                </c:pt>
                <c:pt idx="3707">
                  <c:v>61.783333333333331</c:v>
                </c:pt>
                <c:pt idx="3708">
                  <c:v>61.8</c:v>
                </c:pt>
                <c:pt idx="3709">
                  <c:v>61.81666666666667</c:v>
                </c:pt>
                <c:pt idx="3710">
                  <c:v>61.833333333333336</c:v>
                </c:pt>
                <c:pt idx="3711">
                  <c:v>61.85</c:v>
                </c:pt>
                <c:pt idx="3712">
                  <c:v>61.866666666666667</c:v>
                </c:pt>
                <c:pt idx="3713">
                  <c:v>61.883333333333333</c:v>
                </c:pt>
                <c:pt idx="3714">
                  <c:v>61.9</c:v>
                </c:pt>
                <c:pt idx="3715">
                  <c:v>61.916666666666664</c:v>
                </c:pt>
                <c:pt idx="3716">
                  <c:v>61.93333333333333</c:v>
                </c:pt>
                <c:pt idx="3717">
                  <c:v>61.95</c:v>
                </c:pt>
                <c:pt idx="3718">
                  <c:v>61.966666666666669</c:v>
                </c:pt>
                <c:pt idx="3719">
                  <c:v>61.983333333333334</c:v>
                </c:pt>
                <c:pt idx="3720">
                  <c:v>62</c:v>
                </c:pt>
                <c:pt idx="3721">
                  <c:v>62.016666666666666</c:v>
                </c:pt>
                <c:pt idx="3722">
                  <c:v>62.033333333333331</c:v>
                </c:pt>
                <c:pt idx="3723">
                  <c:v>62.05</c:v>
                </c:pt>
                <c:pt idx="3724">
                  <c:v>62.06666666666667</c:v>
                </c:pt>
                <c:pt idx="3725">
                  <c:v>62.083333333333336</c:v>
                </c:pt>
                <c:pt idx="3726">
                  <c:v>62.1</c:v>
                </c:pt>
                <c:pt idx="3727">
                  <c:v>62.116666666666667</c:v>
                </c:pt>
                <c:pt idx="3728">
                  <c:v>62.133333333333333</c:v>
                </c:pt>
                <c:pt idx="3729">
                  <c:v>62.15</c:v>
                </c:pt>
                <c:pt idx="3730">
                  <c:v>62.166666666666664</c:v>
                </c:pt>
                <c:pt idx="3731">
                  <c:v>62.18333333333333</c:v>
                </c:pt>
                <c:pt idx="3732">
                  <c:v>62.2</c:v>
                </c:pt>
                <c:pt idx="3733">
                  <c:v>62.216666666666669</c:v>
                </c:pt>
                <c:pt idx="3734">
                  <c:v>62.233333333333334</c:v>
                </c:pt>
                <c:pt idx="3735">
                  <c:v>62.25</c:v>
                </c:pt>
                <c:pt idx="3736">
                  <c:v>62.266666666666666</c:v>
                </c:pt>
                <c:pt idx="3737">
                  <c:v>62.283333333333331</c:v>
                </c:pt>
                <c:pt idx="3738">
                  <c:v>62.3</c:v>
                </c:pt>
                <c:pt idx="3739">
                  <c:v>62.31666666666667</c:v>
                </c:pt>
                <c:pt idx="3740">
                  <c:v>62.333333333333336</c:v>
                </c:pt>
                <c:pt idx="3741">
                  <c:v>62.35</c:v>
                </c:pt>
                <c:pt idx="3742">
                  <c:v>62.366666666666667</c:v>
                </c:pt>
                <c:pt idx="3743">
                  <c:v>62.383333333333333</c:v>
                </c:pt>
                <c:pt idx="3744">
                  <c:v>62.4</c:v>
                </c:pt>
                <c:pt idx="3745">
                  <c:v>62.416666666666664</c:v>
                </c:pt>
                <c:pt idx="3746">
                  <c:v>62.43333333333333</c:v>
                </c:pt>
                <c:pt idx="3747">
                  <c:v>62.45</c:v>
                </c:pt>
                <c:pt idx="3748">
                  <c:v>62.466666666666669</c:v>
                </c:pt>
                <c:pt idx="3749">
                  <c:v>62.483333333333334</c:v>
                </c:pt>
                <c:pt idx="3750">
                  <c:v>62.5</c:v>
                </c:pt>
                <c:pt idx="3751">
                  <c:v>62.516666666666666</c:v>
                </c:pt>
                <c:pt idx="3752">
                  <c:v>62.533333333333331</c:v>
                </c:pt>
                <c:pt idx="3753">
                  <c:v>62.55</c:v>
                </c:pt>
                <c:pt idx="3754">
                  <c:v>62.56666666666667</c:v>
                </c:pt>
                <c:pt idx="3755">
                  <c:v>62.583333333333336</c:v>
                </c:pt>
                <c:pt idx="3756">
                  <c:v>62.6</c:v>
                </c:pt>
                <c:pt idx="3757">
                  <c:v>62.616666666666667</c:v>
                </c:pt>
                <c:pt idx="3758">
                  <c:v>62.633333333333333</c:v>
                </c:pt>
                <c:pt idx="3759">
                  <c:v>62.65</c:v>
                </c:pt>
                <c:pt idx="3760">
                  <c:v>62.666666666666664</c:v>
                </c:pt>
                <c:pt idx="3761">
                  <c:v>62.68333333333333</c:v>
                </c:pt>
                <c:pt idx="3762">
                  <c:v>62.7</c:v>
                </c:pt>
                <c:pt idx="3763">
                  <c:v>62.716666666666669</c:v>
                </c:pt>
                <c:pt idx="3764">
                  <c:v>62.733333333333334</c:v>
                </c:pt>
                <c:pt idx="3765">
                  <c:v>62.75</c:v>
                </c:pt>
                <c:pt idx="3766">
                  <c:v>62.766666666666666</c:v>
                </c:pt>
                <c:pt idx="3767">
                  <c:v>62.783333333333331</c:v>
                </c:pt>
                <c:pt idx="3768">
                  <c:v>62.8</c:v>
                </c:pt>
                <c:pt idx="3769">
                  <c:v>62.81666666666667</c:v>
                </c:pt>
                <c:pt idx="3770">
                  <c:v>62.833333333333336</c:v>
                </c:pt>
                <c:pt idx="3771">
                  <c:v>62.85</c:v>
                </c:pt>
                <c:pt idx="3772">
                  <c:v>62.866666666666667</c:v>
                </c:pt>
                <c:pt idx="3773">
                  <c:v>62.883333333333333</c:v>
                </c:pt>
                <c:pt idx="3774">
                  <c:v>62.9</c:v>
                </c:pt>
                <c:pt idx="3775">
                  <c:v>62.916666666666664</c:v>
                </c:pt>
                <c:pt idx="3776">
                  <c:v>62.93333333333333</c:v>
                </c:pt>
                <c:pt idx="3777">
                  <c:v>62.95</c:v>
                </c:pt>
                <c:pt idx="3778">
                  <c:v>62.966666666666669</c:v>
                </c:pt>
                <c:pt idx="3779">
                  <c:v>62.983333333333334</c:v>
                </c:pt>
                <c:pt idx="3780">
                  <c:v>63</c:v>
                </c:pt>
                <c:pt idx="3781">
                  <c:v>63.016666666666666</c:v>
                </c:pt>
                <c:pt idx="3782">
                  <c:v>63.033333333333331</c:v>
                </c:pt>
                <c:pt idx="3783">
                  <c:v>63.05</c:v>
                </c:pt>
                <c:pt idx="3784">
                  <c:v>63.06666666666667</c:v>
                </c:pt>
                <c:pt idx="3785">
                  <c:v>63.083333333333336</c:v>
                </c:pt>
                <c:pt idx="3786">
                  <c:v>63.1</c:v>
                </c:pt>
                <c:pt idx="3787">
                  <c:v>63.116666666666667</c:v>
                </c:pt>
                <c:pt idx="3788">
                  <c:v>63.133333333333333</c:v>
                </c:pt>
                <c:pt idx="3789">
                  <c:v>63.15</c:v>
                </c:pt>
                <c:pt idx="3790">
                  <c:v>63.166666666666664</c:v>
                </c:pt>
                <c:pt idx="3791">
                  <c:v>63.18333333333333</c:v>
                </c:pt>
                <c:pt idx="3792">
                  <c:v>63.2</c:v>
                </c:pt>
                <c:pt idx="3793">
                  <c:v>63.216666666666669</c:v>
                </c:pt>
                <c:pt idx="3794">
                  <c:v>63.233333333333334</c:v>
                </c:pt>
                <c:pt idx="3795">
                  <c:v>63.25</c:v>
                </c:pt>
                <c:pt idx="3796">
                  <c:v>63.266666666666666</c:v>
                </c:pt>
                <c:pt idx="3797">
                  <c:v>63.283333333333331</c:v>
                </c:pt>
                <c:pt idx="3798">
                  <c:v>63.3</c:v>
                </c:pt>
                <c:pt idx="3799">
                  <c:v>63.31666666666667</c:v>
                </c:pt>
                <c:pt idx="3800">
                  <c:v>63.333333333333336</c:v>
                </c:pt>
                <c:pt idx="3801">
                  <c:v>63.35</c:v>
                </c:pt>
                <c:pt idx="3802">
                  <c:v>63.366666666666667</c:v>
                </c:pt>
                <c:pt idx="3803">
                  <c:v>63.383333333333333</c:v>
                </c:pt>
                <c:pt idx="3804">
                  <c:v>63.4</c:v>
                </c:pt>
                <c:pt idx="3805">
                  <c:v>63.416666666666664</c:v>
                </c:pt>
                <c:pt idx="3806">
                  <c:v>63.43333333333333</c:v>
                </c:pt>
                <c:pt idx="3807">
                  <c:v>63.45</c:v>
                </c:pt>
                <c:pt idx="3808">
                  <c:v>63.466666666666669</c:v>
                </c:pt>
                <c:pt idx="3809">
                  <c:v>63.483333333333334</c:v>
                </c:pt>
                <c:pt idx="3810">
                  <c:v>63.5</c:v>
                </c:pt>
                <c:pt idx="3811">
                  <c:v>63.516666666666666</c:v>
                </c:pt>
                <c:pt idx="3812">
                  <c:v>63.533333333333331</c:v>
                </c:pt>
                <c:pt idx="3813">
                  <c:v>63.55</c:v>
                </c:pt>
                <c:pt idx="3814">
                  <c:v>63.56666666666667</c:v>
                </c:pt>
                <c:pt idx="3815">
                  <c:v>63.583333333333336</c:v>
                </c:pt>
                <c:pt idx="3816">
                  <c:v>63.6</c:v>
                </c:pt>
                <c:pt idx="3817">
                  <c:v>63.616666666666667</c:v>
                </c:pt>
                <c:pt idx="3818">
                  <c:v>63.633333333333333</c:v>
                </c:pt>
                <c:pt idx="3819">
                  <c:v>63.65</c:v>
                </c:pt>
                <c:pt idx="3820">
                  <c:v>63.666666666666664</c:v>
                </c:pt>
                <c:pt idx="3821">
                  <c:v>63.68333333333333</c:v>
                </c:pt>
                <c:pt idx="3822">
                  <c:v>63.7</c:v>
                </c:pt>
                <c:pt idx="3823">
                  <c:v>63.716666666666669</c:v>
                </c:pt>
                <c:pt idx="3824">
                  <c:v>63.733333333333334</c:v>
                </c:pt>
                <c:pt idx="3825">
                  <c:v>63.75</c:v>
                </c:pt>
                <c:pt idx="3826">
                  <c:v>63.766666666666666</c:v>
                </c:pt>
                <c:pt idx="3827">
                  <c:v>63.783333333333331</c:v>
                </c:pt>
                <c:pt idx="3828">
                  <c:v>63.8</c:v>
                </c:pt>
                <c:pt idx="3829">
                  <c:v>63.81666666666667</c:v>
                </c:pt>
                <c:pt idx="3830">
                  <c:v>63.833333333333336</c:v>
                </c:pt>
                <c:pt idx="3831">
                  <c:v>63.85</c:v>
                </c:pt>
                <c:pt idx="3832">
                  <c:v>63.866666666666667</c:v>
                </c:pt>
                <c:pt idx="3833">
                  <c:v>63.883333333333333</c:v>
                </c:pt>
                <c:pt idx="3834">
                  <c:v>63.9</c:v>
                </c:pt>
                <c:pt idx="3835">
                  <c:v>63.916666666666664</c:v>
                </c:pt>
                <c:pt idx="3836">
                  <c:v>63.93333333333333</c:v>
                </c:pt>
                <c:pt idx="3837">
                  <c:v>63.95</c:v>
                </c:pt>
                <c:pt idx="3838">
                  <c:v>63.966666666666669</c:v>
                </c:pt>
                <c:pt idx="3839">
                  <c:v>63.983333333333334</c:v>
                </c:pt>
                <c:pt idx="3840">
                  <c:v>64</c:v>
                </c:pt>
                <c:pt idx="3841">
                  <c:v>64.016666666666666</c:v>
                </c:pt>
                <c:pt idx="3842">
                  <c:v>64.033333333333331</c:v>
                </c:pt>
                <c:pt idx="3843">
                  <c:v>64.05</c:v>
                </c:pt>
                <c:pt idx="3844">
                  <c:v>64.066666666666663</c:v>
                </c:pt>
                <c:pt idx="3845">
                  <c:v>64.083333333333329</c:v>
                </c:pt>
                <c:pt idx="3846">
                  <c:v>64.099999999999994</c:v>
                </c:pt>
                <c:pt idx="3847">
                  <c:v>64.11666666666666</c:v>
                </c:pt>
                <c:pt idx="3848">
                  <c:v>64.13333333333334</c:v>
                </c:pt>
                <c:pt idx="3849">
                  <c:v>64.150000000000006</c:v>
                </c:pt>
                <c:pt idx="3850">
                  <c:v>64.166666666666671</c:v>
                </c:pt>
                <c:pt idx="3851">
                  <c:v>64.183333333333337</c:v>
                </c:pt>
                <c:pt idx="3852">
                  <c:v>64.2</c:v>
                </c:pt>
                <c:pt idx="3853">
                  <c:v>64.216666666666669</c:v>
                </c:pt>
                <c:pt idx="3854">
                  <c:v>64.233333333333334</c:v>
                </c:pt>
                <c:pt idx="3855">
                  <c:v>64.25</c:v>
                </c:pt>
                <c:pt idx="3856">
                  <c:v>64.266666666666666</c:v>
                </c:pt>
                <c:pt idx="3857">
                  <c:v>64.283333333333331</c:v>
                </c:pt>
                <c:pt idx="3858">
                  <c:v>64.3</c:v>
                </c:pt>
                <c:pt idx="3859">
                  <c:v>64.316666666666663</c:v>
                </c:pt>
                <c:pt idx="3860">
                  <c:v>64.333333333333329</c:v>
                </c:pt>
                <c:pt idx="3861">
                  <c:v>64.349999999999994</c:v>
                </c:pt>
                <c:pt idx="3862">
                  <c:v>64.36666666666666</c:v>
                </c:pt>
                <c:pt idx="3863">
                  <c:v>64.38333333333334</c:v>
                </c:pt>
                <c:pt idx="3864">
                  <c:v>64.400000000000006</c:v>
                </c:pt>
                <c:pt idx="3865">
                  <c:v>64.416666666666671</c:v>
                </c:pt>
                <c:pt idx="3866">
                  <c:v>64.433333333333337</c:v>
                </c:pt>
                <c:pt idx="3867">
                  <c:v>64.45</c:v>
                </c:pt>
                <c:pt idx="3868">
                  <c:v>64.466666666666669</c:v>
                </c:pt>
                <c:pt idx="3869">
                  <c:v>64.483333333333334</c:v>
                </c:pt>
                <c:pt idx="3870">
                  <c:v>64.5</c:v>
                </c:pt>
                <c:pt idx="3871">
                  <c:v>64.516666666666666</c:v>
                </c:pt>
                <c:pt idx="3872">
                  <c:v>64.533333333333331</c:v>
                </c:pt>
                <c:pt idx="3873">
                  <c:v>64.55</c:v>
                </c:pt>
                <c:pt idx="3874">
                  <c:v>64.566666666666663</c:v>
                </c:pt>
                <c:pt idx="3875">
                  <c:v>64.583333333333329</c:v>
                </c:pt>
                <c:pt idx="3876">
                  <c:v>64.599999999999994</c:v>
                </c:pt>
                <c:pt idx="3877">
                  <c:v>64.61666666666666</c:v>
                </c:pt>
                <c:pt idx="3878">
                  <c:v>64.63333333333334</c:v>
                </c:pt>
                <c:pt idx="3879">
                  <c:v>64.650000000000006</c:v>
                </c:pt>
                <c:pt idx="3880">
                  <c:v>64.666666666666671</c:v>
                </c:pt>
                <c:pt idx="3881">
                  <c:v>64.683333333333337</c:v>
                </c:pt>
                <c:pt idx="3882">
                  <c:v>64.7</c:v>
                </c:pt>
                <c:pt idx="3883">
                  <c:v>64.716666666666669</c:v>
                </c:pt>
                <c:pt idx="3884">
                  <c:v>64.733333333333334</c:v>
                </c:pt>
                <c:pt idx="3885">
                  <c:v>64.75</c:v>
                </c:pt>
                <c:pt idx="3886">
                  <c:v>64.766666666666666</c:v>
                </c:pt>
                <c:pt idx="3887">
                  <c:v>64.783333333333331</c:v>
                </c:pt>
                <c:pt idx="3888">
                  <c:v>64.8</c:v>
                </c:pt>
                <c:pt idx="3889">
                  <c:v>64.816666666666663</c:v>
                </c:pt>
                <c:pt idx="3890">
                  <c:v>64.833333333333329</c:v>
                </c:pt>
                <c:pt idx="3891">
                  <c:v>64.849999999999994</c:v>
                </c:pt>
                <c:pt idx="3892">
                  <c:v>64.86666666666666</c:v>
                </c:pt>
                <c:pt idx="3893">
                  <c:v>64.88333333333334</c:v>
                </c:pt>
                <c:pt idx="3894">
                  <c:v>64.900000000000006</c:v>
                </c:pt>
                <c:pt idx="3895">
                  <c:v>64.916666666666671</c:v>
                </c:pt>
                <c:pt idx="3896">
                  <c:v>64.933333333333337</c:v>
                </c:pt>
                <c:pt idx="3897">
                  <c:v>64.95</c:v>
                </c:pt>
                <c:pt idx="3898">
                  <c:v>64.966666666666669</c:v>
                </c:pt>
                <c:pt idx="3899">
                  <c:v>64.983333333333334</c:v>
                </c:pt>
                <c:pt idx="3900">
                  <c:v>65</c:v>
                </c:pt>
                <c:pt idx="3901">
                  <c:v>65.016666666666666</c:v>
                </c:pt>
                <c:pt idx="3902">
                  <c:v>65.033333333333331</c:v>
                </c:pt>
                <c:pt idx="3903">
                  <c:v>65.05</c:v>
                </c:pt>
                <c:pt idx="3904">
                  <c:v>65.066666666666663</c:v>
                </c:pt>
                <c:pt idx="3905">
                  <c:v>65.083333333333329</c:v>
                </c:pt>
                <c:pt idx="3906">
                  <c:v>65.099999999999994</c:v>
                </c:pt>
                <c:pt idx="3907">
                  <c:v>65.11666666666666</c:v>
                </c:pt>
                <c:pt idx="3908">
                  <c:v>65.13333333333334</c:v>
                </c:pt>
                <c:pt idx="3909">
                  <c:v>65.150000000000006</c:v>
                </c:pt>
                <c:pt idx="3910">
                  <c:v>65.166666666666671</c:v>
                </c:pt>
                <c:pt idx="3911">
                  <c:v>65.183333333333337</c:v>
                </c:pt>
                <c:pt idx="3912">
                  <c:v>65.2</c:v>
                </c:pt>
                <c:pt idx="3913">
                  <c:v>65.216666666666669</c:v>
                </c:pt>
                <c:pt idx="3914">
                  <c:v>65.233333333333334</c:v>
                </c:pt>
                <c:pt idx="3915">
                  <c:v>65.25</c:v>
                </c:pt>
                <c:pt idx="3916">
                  <c:v>65.266666666666666</c:v>
                </c:pt>
                <c:pt idx="3917">
                  <c:v>65.283333333333331</c:v>
                </c:pt>
                <c:pt idx="3918">
                  <c:v>65.3</c:v>
                </c:pt>
                <c:pt idx="3919">
                  <c:v>65.316666666666663</c:v>
                </c:pt>
                <c:pt idx="3920">
                  <c:v>65.333333333333329</c:v>
                </c:pt>
                <c:pt idx="3921">
                  <c:v>65.349999999999994</c:v>
                </c:pt>
                <c:pt idx="3922">
                  <c:v>65.36666666666666</c:v>
                </c:pt>
                <c:pt idx="3923">
                  <c:v>65.38333333333334</c:v>
                </c:pt>
                <c:pt idx="3924">
                  <c:v>65.400000000000006</c:v>
                </c:pt>
                <c:pt idx="3925">
                  <c:v>65.416666666666671</c:v>
                </c:pt>
                <c:pt idx="3926">
                  <c:v>65.433333333333337</c:v>
                </c:pt>
                <c:pt idx="3927">
                  <c:v>65.45</c:v>
                </c:pt>
                <c:pt idx="3928">
                  <c:v>65.466666666666669</c:v>
                </c:pt>
                <c:pt idx="3929">
                  <c:v>65.483333333333334</c:v>
                </c:pt>
                <c:pt idx="3930">
                  <c:v>65.5</c:v>
                </c:pt>
                <c:pt idx="3931">
                  <c:v>65.516666666666666</c:v>
                </c:pt>
                <c:pt idx="3932">
                  <c:v>65.533333333333331</c:v>
                </c:pt>
                <c:pt idx="3933">
                  <c:v>65.55</c:v>
                </c:pt>
                <c:pt idx="3934">
                  <c:v>65.566666666666663</c:v>
                </c:pt>
                <c:pt idx="3935">
                  <c:v>65.583333333333329</c:v>
                </c:pt>
                <c:pt idx="3936">
                  <c:v>65.599999999999994</c:v>
                </c:pt>
                <c:pt idx="3937">
                  <c:v>65.61666666666666</c:v>
                </c:pt>
                <c:pt idx="3938">
                  <c:v>65.63333333333334</c:v>
                </c:pt>
                <c:pt idx="3939">
                  <c:v>65.650000000000006</c:v>
                </c:pt>
                <c:pt idx="3940">
                  <c:v>65.666666666666671</c:v>
                </c:pt>
                <c:pt idx="3941">
                  <c:v>65.683333333333337</c:v>
                </c:pt>
                <c:pt idx="3942">
                  <c:v>65.7</c:v>
                </c:pt>
                <c:pt idx="3943">
                  <c:v>65.716666666666669</c:v>
                </c:pt>
                <c:pt idx="3944">
                  <c:v>65.733333333333334</c:v>
                </c:pt>
                <c:pt idx="3945">
                  <c:v>65.75</c:v>
                </c:pt>
                <c:pt idx="3946">
                  <c:v>65.766666666666666</c:v>
                </c:pt>
                <c:pt idx="3947">
                  <c:v>65.783333333333331</c:v>
                </c:pt>
                <c:pt idx="3948">
                  <c:v>65.8</c:v>
                </c:pt>
                <c:pt idx="3949">
                  <c:v>65.816666666666663</c:v>
                </c:pt>
                <c:pt idx="3950">
                  <c:v>65.833333333333329</c:v>
                </c:pt>
                <c:pt idx="3951">
                  <c:v>65.849999999999994</c:v>
                </c:pt>
                <c:pt idx="3952">
                  <c:v>65.86666666666666</c:v>
                </c:pt>
                <c:pt idx="3953">
                  <c:v>65.88333333333334</c:v>
                </c:pt>
                <c:pt idx="3954">
                  <c:v>65.900000000000006</c:v>
                </c:pt>
                <c:pt idx="3955">
                  <c:v>65.916666666666671</c:v>
                </c:pt>
                <c:pt idx="3956">
                  <c:v>65.933333333333337</c:v>
                </c:pt>
                <c:pt idx="3957">
                  <c:v>65.95</c:v>
                </c:pt>
                <c:pt idx="3958">
                  <c:v>65.966666666666669</c:v>
                </c:pt>
                <c:pt idx="3959">
                  <c:v>65.983333333333334</c:v>
                </c:pt>
                <c:pt idx="3960">
                  <c:v>66</c:v>
                </c:pt>
                <c:pt idx="3961">
                  <c:v>66.016666666666666</c:v>
                </c:pt>
                <c:pt idx="3962">
                  <c:v>66.033333333333331</c:v>
                </c:pt>
                <c:pt idx="3963">
                  <c:v>66.05</c:v>
                </c:pt>
                <c:pt idx="3964">
                  <c:v>66.066666666666663</c:v>
                </c:pt>
                <c:pt idx="3965">
                  <c:v>66.083333333333329</c:v>
                </c:pt>
                <c:pt idx="3966">
                  <c:v>66.099999999999994</c:v>
                </c:pt>
                <c:pt idx="3967">
                  <c:v>66.11666666666666</c:v>
                </c:pt>
                <c:pt idx="3968">
                  <c:v>66.13333333333334</c:v>
                </c:pt>
                <c:pt idx="3969">
                  <c:v>66.150000000000006</c:v>
                </c:pt>
                <c:pt idx="3970">
                  <c:v>66.166666666666671</c:v>
                </c:pt>
                <c:pt idx="3971">
                  <c:v>66.183333333333337</c:v>
                </c:pt>
                <c:pt idx="3972">
                  <c:v>66.2</c:v>
                </c:pt>
                <c:pt idx="3973">
                  <c:v>66.216666666666669</c:v>
                </c:pt>
                <c:pt idx="3974">
                  <c:v>66.233333333333334</c:v>
                </c:pt>
                <c:pt idx="3975">
                  <c:v>66.25</c:v>
                </c:pt>
                <c:pt idx="3976">
                  <c:v>66.266666666666666</c:v>
                </c:pt>
                <c:pt idx="3977">
                  <c:v>66.283333333333331</c:v>
                </c:pt>
                <c:pt idx="3978">
                  <c:v>66.3</c:v>
                </c:pt>
                <c:pt idx="3979">
                  <c:v>66.316666666666663</c:v>
                </c:pt>
                <c:pt idx="3980">
                  <c:v>66.333333333333329</c:v>
                </c:pt>
                <c:pt idx="3981">
                  <c:v>66.349999999999994</c:v>
                </c:pt>
                <c:pt idx="3982">
                  <c:v>66.36666666666666</c:v>
                </c:pt>
                <c:pt idx="3983">
                  <c:v>66.38333333333334</c:v>
                </c:pt>
                <c:pt idx="3984">
                  <c:v>66.400000000000006</c:v>
                </c:pt>
                <c:pt idx="3985">
                  <c:v>66.416666666666671</c:v>
                </c:pt>
                <c:pt idx="3986">
                  <c:v>66.433333333333337</c:v>
                </c:pt>
                <c:pt idx="3987">
                  <c:v>66.45</c:v>
                </c:pt>
                <c:pt idx="3988">
                  <c:v>66.466666666666669</c:v>
                </c:pt>
                <c:pt idx="3989">
                  <c:v>66.483333333333334</c:v>
                </c:pt>
                <c:pt idx="3990">
                  <c:v>66.5</c:v>
                </c:pt>
                <c:pt idx="3991">
                  <c:v>66.516666666666666</c:v>
                </c:pt>
                <c:pt idx="3992">
                  <c:v>66.533333333333331</c:v>
                </c:pt>
                <c:pt idx="3993">
                  <c:v>66.55</c:v>
                </c:pt>
                <c:pt idx="3994">
                  <c:v>66.566666666666663</c:v>
                </c:pt>
                <c:pt idx="3995">
                  <c:v>66.583333333333329</c:v>
                </c:pt>
                <c:pt idx="3996">
                  <c:v>66.599999999999994</c:v>
                </c:pt>
                <c:pt idx="3997">
                  <c:v>66.61666666666666</c:v>
                </c:pt>
                <c:pt idx="3998">
                  <c:v>66.63333333333334</c:v>
                </c:pt>
                <c:pt idx="3999">
                  <c:v>66.650000000000006</c:v>
                </c:pt>
                <c:pt idx="4000">
                  <c:v>66.666666666666671</c:v>
                </c:pt>
                <c:pt idx="4001">
                  <c:v>66.683333333333337</c:v>
                </c:pt>
                <c:pt idx="4002">
                  <c:v>66.7</c:v>
                </c:pt>
                <c:pt idx="4003">
                  <c:v>66.716666666666669</c:v>
                </c:pt>
                <c:pt idx="4004">
                  <c:v>66.733333333333334</c:v>
                </c:pt>
                <c:pt idx="4005">
                  <c:v>66.75</c:v>
                </c:pt>
                <c:pt idx="4006">
                  <c:v>66.766666666666666</c:v>
                </c:pt>
                <c:pt idx="4007">
                  <c:v>66.783333333333331</c:v>
                </c:pt>
                <c:pt idx="4008">
                  <c:v>66.8</c:v>
                </c:pt>
                <c:pt idx="4009">
                  <c:v>66.816666666666663</c:v>
                </c:pt>
                <c:pt idx="4010">
                  <c:v>66.833333333333329</c:v>
                </c:pt>
                <c:pt idx="4011">
                  <c:v>66.849999999999994</c:v>
                </c:pt>
                <c:pt idx="4012">
                  <c:v>66.86666666666666</c:v>
                </c:pt>
                <c:pt idx="4013">
                  <c:v>66.88333333333334</c:v>
                </c:pt>
                <c:pt idx="4014">
                  <c:v>66.900000000000006</c:v>
                </c:pt>
                <c:pt idx="4015">
                  <c:v>66.916666666666671</c:v>
                </c:pt>
                <c:pt idx="4016">
                  <c:v>66.933333333333337</c:v>
                </c:pt>
                <c:pt idx="4017">
                  <c:v>66.95</c:v>
                </c:pt>
                <c:pt idx="4018">
                  <c:v>66.966666666666669</c:v>
                </c:pt>
                <c:pt idx="4019">
                  <c:v>66.983333333333334</c:v>
                </c:pt>
                <c:pt idx="4020">
                  <c:v>67</c:v>
                </c:pt>
                <c:pt idx="4021">
                  <c:v>67.016666666666666</c:v>
                </c:pt>
                <c:pt idx="4022">
                  <c:v>67.033333333333331</c:v>
                </c:pt>
                <c:pt idx="4023">
                  <c:v>67.05</c:v>
                </c:pt>
                <c:pt idx="4024">
                  <c:v>67.066666666666663</c:v>
                </c:pt>
                <c:pt idx="4025">
                  <c:v>67.083333333333329</c:v>
                </c:pt>
                <c:pt idx="4026">
                  <c:v>67.099999999999994</c:v>
                </c:pt>
                <c:pt idx="4027">
                  <c:v>67.11666666666666</c:v>
                </c:pt>
                <c:pt idx="4028">
                  <c:v>67.13333333333334</c:v>
                </c:pt>
                <c:pt idx="4029">
                  <c:v>67.150000000000006</c:v>
                </c:pt>
                <c:pt idx="4030">
                  <c:v>67.166666666666671</c:v>
                </c:pt>
                <c:pt idx="4031">
                  <c:v>67.183333333333337</c:v>
                </c:pt>
                <c:pt idx="4032">
                  <c:v>67.2</c:v>
                </c:pt>
                <c:pt idx="4033">
                  <c:v>67.216666666666669</c:v>
                </c:pt>
                <c:pt idx="4034">
                  <c:v>67.233333333333334</c:v>
                </c:pt>
                <c:pt idx="4035">
                  <c:v>67.25</c:v>
                </c:pt>
                <c:pt idx="4036">
                  <c:v>67.266666666666666</c:v>
                </c:pt>
                <c:pt idx="4037">
                  <c:v>67.283333333333331</c:v>
                </c:pt>
                <c:pt idx="4038">
                  <c:v>67.3</c:v>
                </c:pt>
                <c:pt idx="4039">
                  <c:v>67.316666666666663</c:v>
                </c:pt>
                <c:pt idx="4040">
                  <c:v>67.333333333333329</c:v>
                </c:pt>
                <c:pt idx="4041">
                  <c:v>67.349999999999994</c:v>
                </c:pt>
                <c:pt idx="4042">
                  <c:v>67.36666666666666</c:v>
                </c:pt>
                <c:pt idx="4043">
                  <c:v>67.38333333333334</c:v>
                </c:pt>
                <c:pt idx="4044">
                  <c:v>67.400000000000006</c:v>
                </c:pt>
                <c:pt idx="4045">
                  <c:v>67.416666666666671</c:v>
                </c:pt>
                <c:pt idx="4046">
                  <c:v>67.433333333333337</c:v>
                </c:pt>
                <c:pt idx="4047">
                  <c:v>67.45</c:v>
                </c:pt>
                <c:pt idx="4048">
                  <c:v>67.466666666666669</c:v>
                </c:pt>
                <c:pt idx="4049">
                  <c:v>67.483333333333334</c:v>
                </c:pt>
                <c:pt idx="4050">
                  <c:v>67.5</c:v>
                </c:pt>
                <c:pt idx="4051">
                  <c:v>67.516666666666666</c:v>
                </c:pt>
                <c:pt idx="4052">
                  <c:v>67.533333333333331</c:v>
                </c:pt>
                <c:pt idx="4053">
                  <c:v>67.55</c:v>
                </c:pt>
                <c:pt idx="4054">
                  <c:v>67.566666666666663</c:v>
                </c:pt>
                <c:pt idx="4055">
                  <c:v>67.583333333333329</c:v>
                </c:pt>
                <c:pt idx="4056">
                  <c:v>67.599999999999994</c:v>
                </c:pt>
                <c:pt idx="4057">
                  <c:v>67.61666666666666</c:v>
                </c:pt>
                <c:pt idx="4058">
                  <c:v>67.63333333333334</c:v>
                </c:pt>
                <c:pt idx="4059">
                  <c:v>67.650000000000006</c:v>
                </c:pt>
                <c:pt idx="4060">
                  <c:v>67.666666666666671</c:v>
                </c:pt>
                <c:pt idx="4061">
                  <c:v>67.683333333333337</c:v>
                </c:pt>
                <c:pt idx="4062">
                  <c:v>67.7</c:v>
                </c:pt>
                <c:pt idx="4063">
                  <c:v>67.716666666666669</c:v>
                </c:pt>
                <c:pt idx="4064">
                  <c:v>67.733333333333334</c:v>
                </c:pt>
                <c:pt idx="4065">
                  <c:v>67.75</c:v>
                </c:pt>
                <c:pt idx="4066">
                  <c:v>67.766666666666666</c:v>
                </c:pt>
                <c:pt idx="4067">
                  <c:v>67.783333333333331</c:v>
                </c:pt>
                <c:pt idx="4068">
                  <c:v>67.8</c:v>
                </c:pt>
                <c:pt idx="4069">
                  <c:v>67.816666666666663</c:v>
                </c:pt>
                <c:pt idx="4070">
                  <c:v>67.833333333333329</c:v>
                </c:pt>
                <c:pt idx="4071">
                  <c:v>67.849999999999994</c:v>
                </c:pt>
                <c:pt idx="4072">
                  <c:v>67.86666666666666</c:v>
                </c:pt>
                <c:pt idx="4073">
                  <c:v>67.88333333333334</c:v>
                </c:pt>
                <c:pt idx="4074">
                  <c:v>67.900000000000006</c:v>
                </c:pt>
                <c:pt idx="4075">
                  <c:v>67.916666666666671</c:v>
                </c:pt>
                <c:pt idx="4076">
                  <c:v>67.933333333333337</c:v>
                </c:pt>
                <c:pt idx="4077">
                  <c:v>67.95</c:v>
                </c:pt>
                <c:pt idx="4078">
                  <c:v>67.966666666666669</c:v>
                </c:pt>
                <c:pt idx="4079">
                  <c:v>67.983333333333334</c:v>
                </c:pt>
                <c:pt idx="4080">
                  <c:v>68</c:v>
                </c:pt>
                <c:pt idx="4081">
                  <c:v>68.016666666666666</c:v>
                </c:pt>
                <c:pt idx="4082">
                  <c:v>68.033333333333331</c:v>
                </c:pt>
                <c:pt idx="4083">
                  <c:v>68.05</c:v>
                </c:pt>
                <c:pt idx="4084">
                  <c:v>68.066666666666663</c:v>
                </c:pt>
                <c:pt idx="4085">
                  <c:v>68.083333333333329</c:v>
                </c:pt>
                <c:pt idx="4086">
                  <c:v>68.099999999999994</c:v>
                </c:pt>
                <c:pt idx="4087">
                  <c:v>68.11666666666666</c:v>
                </c:pt>
                <c:pt idx="4088">
                  <c:v>68.13333333333334</c:v>
                </c:pt>
                <c:pt idx="4089">
                  <c:v>68.150000000000006</c:v>
                </c:pt>
                <c:pt idx="4090">
                  <c:v>68.166666666666671</c:v>
                </c:pt>
                <c:pt idx="4091">
                  <c:v>68.183333333333337</c:v>
                </c:pt>
                <c:pt idx="4092">
                  <c:v>68.2</c:v>
                </c:pt>
                <c:pt idx="4093">
                  <c:v>68.216666666666669</c:v>
                </c:pt>
                <c:pt idx="4094">
                  <c:v>68.233333333333334</c:v>
                </c:pt>
                <c:pt idx="4095">
                  <c:v>68.25</c:v>
                </c:pt>
                <c:pt idx="4096">
                  <c:v>68.266666666666666</c:v>
                </c:pt>
                <c:pt idx="4097">
                  <c:v>68.283333333333331</c:v>
                </c:pt>
                <c:pt idx="4098">
                  <c:v>68.3</c:v>
                </c:pt>
                <c:pt idx="4099">
                  <c:v>68.316666666666663</c:v>
                </c:pt>
                <c:pt idx="4100">
                  <c:v>68.333333333333329</c:v>
                </c:pt>
                <c:pt idx="4101">
                  <c:v>68.349999999999994</c:v>
                </c:pt>
                <c:pt idx="4102">
                  <c:v>68.36666666666666</c:v>
                </c:pt>
                <c:pt idx="4103">
                  <c:v>68.38333333333334</c:v>
                </c:pt>
                <c:pt idx="4104">
                  <c:v>68.400000000000006</c:v>
                </c:pt>
                <c:pt idx="4105">
                  <c:v>68.416666666666671</c:v>
                </c:pt>
                <c:pt idx="4106">
                  <c:v>68.433333333333337</c:v>
                </c:pt>
                <c:pt idx="4107">
                  <c:v>68.45</c:v>
                </c:pt>
                <c:pt idx="4108">
                  <c:v>68.466666666666669</c:v>
                </c:pt>
                <c:pt idx="4109">
                  <c:v>68.483333333333334</c:v>
                </c:pt>
                <c:pt idx="4110">
                  <c:v>68.5</c:v>
                </c:pt>
                <c:pt idx="4111">
                  <c:v>68.516666666666666</c:v>
                </c:pt>
                <c:pt idx="4112">
                  <c:v>68.533333333333331</c:v>
                </c:pt>
                <c:pt idx="4113">
                  <c:v>68.55</c:v>
                </c:pt>
                <c:pt idx="4114">
                  <c:v>68.566666666666663</c:v>
                </c:pt>
                <c:pt idx="4115">
                  <c:v>68.583333333333329</c:v>
                </c:pt>
                <c:pt idx="4116">
                  <c:v>68.599999999999994</c:v>
                </c:pt>
                <c:pt idx="4117">
                  <c:v>68.61666666666666</c:v>
                </c:pt>
                <c:pt idx="4118">
                  <c:v>68.63333333333334</c:v>
                </c:pt>
                <c:pt idx="4119">
                  <c:v>68.650000000000006</c:v>
                </c:pt>
                <c:pt idx="4120">
                  <c:v>68.666666666666671</c:v>
                </c:pt>
                <c:pt idx="4121">
                  <c:v>68.683333333333337</c:v>
                </c:pt>
                <c:pt idx="4122">
                  <c:v>68.7</c:v>
                </c:pt>
                <c:pt idx="4123">
                  <c:v>68.716666666666669</c:v>
                </c:pt>
                <c:pt idx="4124">
                  <c:v>68.733333333333334</c:v>
                </c:pt>
                <c:pt idx="4125">
                  <c:v>68.75</c:v>
                </c:pt>
                <c:pt idx="4126">
                  <c:v>68.766666666666666</c:v>
                </c:pt>
                <c:pt idx="4127">
                  <c:v>68.783333333333331</c:v>
                </c:pt>
                <c:pt idx="4128">
                  <c:v>68.8</c:v>
                </c:pt>
                <c:pt idx="4129">
                  <c:v>68.816666666666663</c:v>
                </c:pt>
                <c:pt idx="4130">
                  <c:v>68.833333333333329</c:v>
                </c:pt>
                <c:pt idx="4131">
                  <c:v>68.849999999999994</c:v>
                </c:pt>
                <c:pt idx="4132">
                  <c:v>68.86666666666666</c:v>
                </c:pt>
                <c:pt idx="4133">
                  <c:v>68.88333333333334</c:v>
                </c:pt>
                <c:pt idx="4134">
                  <c:v>68.900000000000006</c:v>
                </c:pt>
                <c:pt idx="4135">
                  <c:v>68.916666666666671</c:v>
                </c:pt>
                <c:pt idx="4136">
                  <c:v>68.933333333333337</c:v>
                </c:pt>
                <c:pt idx="4137">
                  <c:v>68.95</c:v>
                </c:pt>
                <c:pt idx="4138">
                  <c:v>68.966666666666669</c:v>
                </c:pt>
                <c:pt idx="4139">
                  <c:v>68.983333333333334</c:v>
                </c:pt>
                <c:pt idx="4140">
                  <c:v>69</c:v>
                </c:pt>
                <c:pt idx="4141">
                  <c:v>69.016666666666666</c:v>
                </c:pt>
                <c:pt idx="4142">
                  <c:v>69.033333333333331</c:v>
                </c:pt>
                <c:pt idx="4143">
                  <c:v>69.05</c:v>
                </c:pt>
                <c:pt idx="4144">
                  <c:v>69.066666666666663</c:v>
                </c:pt>
                <c:pt idx="4145">
                  <c:v>69.083333333333329</c:v>
                </c:pt>
                <c:pt idx="4146">
                  <c:v>69.099999999999994</c:v>
                </c:pt>
                <c:pt idx="4147">
                  <c:v>69.11666666666666</c:v>
                </c:pt>
                <c:pt idx="4148">
                  <c:v>69.13333333333334</c:v>
                </c:pt>
                <c:pt idx="4149">
                  <c:v>69.150000000000006</c:v>
                </c:pt>
                <c:pt idx="4150">
                  <c:v>69.166666666666671</c:v>
                </c:pt>
                <c:pt idx="4151">
                  <c:v>69.183333333333337</c:v>
                </c:pt>
                <c:pt idx="4152">
                  <c:v>69.2</c:v>
                </c:pt>
                <c:pt idx="4153">
                  <c:v>69.216666666666669</c:v>
                </c:pt>
                <c:pt idx="4154">
                  <c:v>69.233333333333334</c:v>
                </c:pt>
                <c:pt idx="4155">
                  <c:v>69.25</c:v>
                </c:pt>
                <c:pt idx="4156">
                  <c:v>69.266666666666666</c:v>
                </c:pt>
                <c:pt idx="4157">
                  <c:v>69.283333333333331</c:v>
                </c:pt>
                <c:pt idx="4158">
                  <c:v>69.3</c:v>
                </c:pt>
                <c:pt idx="4159">
                  <c:v>69.316666666666663</c:v>
                </c:pt>
                <c:pt idx="4160">
                  <c:v>69.333333333333329</c:v>
                </c:pt>
                <c:pt idx="4161">
                  <c:v>69.349999999999994</c:v>
                </c:pt>
                <c:pt idx="4162">
                  <c:v>69.36666666666666</c:v>
                </c:pt>
                <c:pt idx="4163">
                  <c:v>69.38333333333334</c:v>
                </c:pt>
                <c:pt idx="4164">
                  <c:v>69.400000000000006</c:v>
                </c:pt>
                <c:pt idx="4165">
                  <c:v>69.416666666666671</c:v>
                </c:pt>
                <c:pt idx="4166">
                  <c:v>69.433333333333337</c:v>
                </c:pt>
                <c:pt idx="4167">
                  <c:v>69.45</c:v>
                </c:pt>
                <c:pt idx="4168">
                  <c:v>69.466666666666669</c:v>
                </c:pt>
                <c:pt idx="4169">
                  <c:v>69.483333333333334</c:v>
                </c:pt>
                <c:pt idx="4170">
                  <c:v>69.5</c:v>
                </c:pt>
                <c:pt idx="4171">
                  <c:v>69.516666666666666</c:v>
                </c:pt>
                <c:pt idx="4172">
                  <c:v>69.533333333333331</c:v>
                </c:pt>
                <c:pt idx="4173">
                  <c:v>69.55</c:v>
                </c:pt>
                <c:pt idx="4174">
                  <c:v>69.566666666666663</c:v>
                </c:pt>
                <c:pt idx="4175">
                  <c:v>69.583333333333329</c:v>
                </c:pt>
                <c:pt idx="4176">
                  <c:v>69.599999999999994</c:v>
                </c:pt>
                <c:pt idx="4177">
                  <c:v>69.61666666666666</c:v>
                </c:pt>
                <c:pt idx="4178">
                  <c:v>69.63333333333334</c:v>
                </c:pt>
                <c:pt idx="4179">
                  <c:v>69.650000000000006</c:v>
                </c:pt>
                <c:pt idx="4180">
                  <c:v>69.666666666666671</c:v>
                </c:pt>
                <c:pt idx="4181">
                  <c:v>69.683333333333337</c:v>
                </c:pt>
                <c:pt idx="4182">
                  <c:v>69.7</c:v>
                </c:pt>
                <c:pt idx="4183">
                  <c:v>69.716666666666669</c:v>
                </c:pt>
                <c:pt idx="4184">
                  <c:v>69.733333333333334</c:v>
                </c:pt>
                <c:pt idx="4185">
                  <c:v>69.75</c:v>
                </c:pt>
                <c:pt idx="4186">
                  <c:v>69.766666666666666</c:v>
                </c:pt>
                <c:pt idx="4187">
                  <c:v>69.783333333333331</c:v>
                </c:pt>
                <c:pt idx="4188">
                  <c:v>69.8</c:v>
                </c:pt>
                <c:pt idx="4189">
                  <c:v>69.816666666666663</c:v>
                </c:pt>
                <c:pt idx="4190">
                  <c:v>69.833333333333329</c:v>
                </c:pt>
                <c:pt idx="4191">
                  <c:v>69.849999999999994</c:v>
                </c:pt>
                <c:pt idx="4192">
                  <c:v>69.86666666666666</c:v>
                </c:pt>
                <c:pt idx="4193">
                  <c:v>69.88333333333334</c:v>
                </c:pt>
                <c:pt idx="4194">
                  <c:v>69.900000000000006</c:v>
                </c:pt>
                <c:pt idx="4195">
                  <c:v>69.916666666666671</c:v>
                </c:pt>
                <c:pt idx="4196">
                  <c:v>69.933333333333337</c:v>
                </c:pt>
                <c:pt idx="4197">
                  <c:v>69.95</c:v>
                </c:pt>
                <c:pt idx="4198">
                  <c:v>69.966666666666669</c:v>
                </c:pt>
                <c:pt idx="4199">
                  <c:v>69.983333333333334</c:v>
                </c:pt>
                <c:pt idx="4200">
                  <c:v>70</c:v>
                </c:pt>
                <c:pt idx="4201">
                  <c:v>70.016666666666666</c:v>
                </c:pt>
                <c:pt idx="4202">
                  <c:v>70.033333333333331</c:v>
                </c:pt>
                <c:pt idx="4203">
                  <c:v>70.05</c:v>
                </c:pt>
                <c:pt idx="4204">
                  <c:v>70.066666666666663</c:v>
                </c:pt>
                <c:pt idx="4205">
                  <c:v>70.083333333333329</c:v>
                </c:pt>
                <c:pt idx="4206">
                  <c:v>70.099999999999994</c:v>
                </c:pt>
                <c:pt idx="4207">
                  <c:v>70.11666666666666</c:v>
                </c:pt>
                <c:pt idx="4208">
                  <c:v>70.13333333333334</c:v>
                </c:pt>
                <c:pt idx="4209">
                  <c:v>70.150000000000006</c:v>
                </c:pt>
                <c:pt idx="4210">
                  <c:v>70.166666666666671</c:v>
                </c:pt>
                <c:pt idx="4211">
                  <c:v>70.183333333333337</c:v>
                </c:pt>
                <c:pt idx="4212">
                  <c:v>70.2</c:v>
                </c:pt>
                <c:pt idx="4213">
                  <c:v>70.216666666666669</c:v>
                </c:pt>
                <c:pt idx="4214">
                  <c:v>70.233333333333334</c:v>
                </c:pt>
                <c:pt idx="4215">
                  <c:v>70.25</c:v>
                </c:pt>
                <c:pt idx="4216">
                  <c:v>70.266666666666666</c:v>
                </c:pt>
                <c:pt idx="4217">
                  <c:v>70.283333333333331</c:v>
                </c:pt>
                <c:pt idx="4218">
                  <c:v>70.3</c:v>
                </c:pt>
                <c:pt idx="4219">
                  <c:v>70.316666666666663</c:v>
                </c:pt>
                <c:pt idx="4220">
                  <c:v>70.333333333333329</c:v>
                </c:pt>
                <c:pt idx="4221">
                  <c:v>70.349999999999994</c:v>
                </c:pt>
                <c:pt idx="4222">
                  <c:v>70.36666666666666</c:v>
                </c:pt>
                <c:pt idx="4223">
                  <c:v>70.38333333333334</c:v>
                </c:pt>
                <c:pt idx="4224">
                  <c:v>70.400000000000006</c:v>
                </c:pt>
                <c:pt idx="4225">
                  <c:v>70.416666666666671</c:v>
                </c:pt>
                <c:pt idx="4226">
                  <c:v>70.433333333333337</c:v>
                </c:pt>
                <c:pt idx="4227">
                  <c:v>70.45</c:v>
                </c:pt>
                <c:pt idx="4228">
                  <c:v>70.466666666666669</c:v>
                </c:pt>
                <c:pt idx="4229">
                  <c:v>70.483333333333334</c:v>
                </c:pt>
                <c:pt idx="4230">
                  <c:v>70.5</c:v>
                </c:pt>
                <c:pt idx="4231">
                  <c:v>70.516666666666666</c:v>
                </c:pt>
                <c:pt idx="4232">
                  <c:v>70.533333333333331</c:v>
                </c:pt>
                <c:pt idx="4233">
                  <c:v>70.55</c:v>
                </c:pt>
                <c:pt idx="4234">
                  <c:v>70.566666666666663</c:v>
                </c:pt>
                <c:pt idx="4235">
                  <c:v>70.583333333333329</c:v>
                </c:pt>
                <c:pt idx="4236">
                  <c:v>70.599999999999994</c:v>
                </c:pt>
                <c:pt idx="4237">
                  <c:v>70.61666666666666</c:v>
                </c:pt>
                <c:pt idx="4238">
                  <c:v>70.63333333333334</c:v>
                </c:pt>
                <c:pt idx="4239">
                  <c:v>70.650000000000006</c:v>
                </c:pt>
                <c:pt idx="4240">
                  <c:v>70.666666666666671</c:v>
                </c:pt>
                <c:pt idx="4241">
                  <c:v>70.683333333333337</c:v>
                </c:pt>
                <c:pt idx="4242">
                  <c:v>70.7</c:v>
                </c:pt>
                <c:pt idx="4243">
                  <c:v>70.716666666666669</c:v>
                </c:pt>
                <c:pt idx="4244">
                  <c:v>70.733333333333334</c:v>
                </c:pt>
                <c:pt idx="4245">
                  <c:v>70.75</c:v>
                </c:pt>
                <c:pt idx="4246">
                  <c:v>70.766666666666666</c:v>
                </c:pt>
                <c:pt idx="4247">
                  <c:v>70.783333333333331</c:v>
                </c:pt>
                <c:pt idx="4248">
                  <c:v>70.8</c:v>
                </c:pt>
                <c:pt idx="4249">
                  <c:v>70.816666666666663</c:v>
                </c:pt>
                <c:pt idx="4250">
                  <c:v>70.833333333333329</c:v>
                </c:pt>
                <c:pt idx="4251">
                  <c:v>70.849999999999994</c:v>
                </c:pt>
                <c:pt idx="4252">
                  <c:v>70.86666666666666</c:v>
                </c:pt>
                <c:pt idx="4253">
                  <c:v>70.88333333333334</c:v>
                </c:pt>
                <c:pt idx="4254">
                  <c:v>70.900000000000006</c:v>
                </c:pt>
                <c:pt idx="4255">
                  <c:v>70.916666666666671</c:v>
                </c:pt>
                <c:pt idx="4256">
                  <c:v>70.933333333333337</c:v>
                </c:pt>
                <c:pt idx="4257">
                  <c:v>70.95</c:v>
                </c:pt>
                <c:pt idx="4258">
                  <c:v>70.966666666666669</c:v>
                </c:pt>
                <c:pt idx="4259">
                  <c:v>70.983333333333334</c:v>
                </c:pt>
                <c:pt idx="4260">
                  <c:v>71</c:v>
                </c:pt>
                <c:pt idx="4261">
                  <c:v>71.016666666666666</c:v>
                </c:pt>
                <c:pt idx="4262">
                  <c:v>71.033333333333331</c:v>
                </c:pt>
                <c:pt idx="4263">
                  <c:v>71.05</c:v>
                </c:pt>
                <c:pt idx="4264">
                  <c:v>71.066666666666663</c:v>
                </c:pt>
                <c:pt idx="4265">
                  <c:v>71.083333333333329</c:v>
                </c:pt>
                <c:pt idx="4266">
                  <c:v>71.099999999999994</c:v>
                </c:pt>
                <c:pt idx="4267">
                  <c:v>71.11666666666666</c:v>
                </c:pt>
                <c:pt idx="4268">
                  <c:v>71.13333333333334</c:v>
                </c:pt>
                <c:pt idx="4269">
                  <c:v>71.150000000000006</c:v>
                </c:pt>
                <c:pt idx="4270">
                  <c:v>71.166666666666671</c:v>
                </c:pt>
                <c:pt idx="4271">
                  <c:v>71.183333333333337</c:v>
                </c:pt>
                <c:pt idx="4272">
                  <c:v>71.2</c:v>
                </c:pt>
                <c:pt idx="4273">
                  <c:v>71.216666666666669</c:v>
                </c:pt>
                <c:pt idx="4274">
                  <c:v>71.233333333333334</c:v>
                </c:pt>
                <c:pt idx="4275">
                  <c:v>71.25</c:v>
                </c:pt>
                <c:pt idx="4276">
                  <c:v>71.266666666666666</c:v>
                </c:pt>
                <c:pt idx="4277">
                  <c:v>71.283333333333331</c:v>
                </c:pt>
                <c:pt idx="4278">
                  <c:v>71.3</c:v>
                </c:pt>
                <c:pt idx="4279">
                  <c:v>71.316666666666663</c:v>
                </c:pt>
                <c:pt idx="4280">
                  <c:v>71.333333333333329</c:v>
                </c:pt>
                <c:pt idx="4281">
                  <c:v>71.349999999999994</c:v>
                </c:pt>
                <c:pt idx="4282">
                  <c:v>71.36666666666666</c:v>
                </c:pt>
                <c:pt idx="4283">
                  <c:v>71.38333333333334</c:v>
                </c:pt>
                <c:pt idx="4284">
                  <c:v>71.400000000000006</c:v>
                </c:pt>
                <c:pt idx="4285">
                  <c:v>71.416666666666671</c:v>
                </c:pt>
                <c:pt idx="4286">
                  <c:v>71.433333333333337</c:v>
                </c:pt>
                <c:pt idx="4287">
                  <c:v>71.45</c:v>
                </c:pt>
                <c:pt idx="4288">
                  <c:v>71.466666666666669</c:v>
                </c:pt>
                <c:pt idx="4289">
                  <c:v>71.483333333333334</c:v>
                </c:pt>
                <c:pt idx="4290">
                  <c:v>71.5</c:v>
                </c:pt>
                <c:pt idx="4291">
                  <c:v>71.516666666666666</c:v>
                </c:pt>
                <c:pt idx="4292">
                  <c:v>71.533333333333331</c:v>
                </c:pt>
                <c:pt idx="4293">
                  <c:v>71.55</c:v>
                </c:pt>
                <c:pt idx="4294">
                  <c:v>71.566666666666663</c:v>
                </c:pt>
                <c:pt idx="4295">
                  <c:v>71.583333333333329</c:v>
                </c:pt>
                <c:pt idx="4296">
                  <c:v>71.599999999999994</c:v>
                </c:pt>
                <c:pt idx="4297">
                  <c:v>71.61666666666666</c:v>
                </c:pt>
                <c:pt idx="4298">
                  <c:v>71.63333333333334</c:v>
                </c:pt>
                <c:pt idx="4299">
                  <c:v>71.650000000000006</c:v>
                </c:pt>
                <c:pt idx="4300">
                  <c:v>71.666666666666671</c:v>
                </c:pt>
                <c:pt idx="4301">
                  <c:v>71.683333333333337</c:v>
                </c:pt>
                <c:pt idx="4302">
                  <c:v>71.7</c:v>
                </c:pt>
                <c:pt idx="4303">
                  <c:v>71.716666666666669</c:v>
                </c:pt>
                <c:pt idx="4304">
                  <c:v>71.733333333333334</c:v>
                </c:pt>
                <c:pt idx="4305">
                  <c:v>71.75</c:v>
                </c:pt>
                <c:pt idx="4306">
                  <c:v>71.766666666666666</c:v>
                </c:pt>
                <c:pt idx="4307">
                  <c:v>71.783333333333331</c:v>
                </c:pt>
                <c:pt idx="4308">
                  <c:v>71.8</c:v>
                </c:pt>
                <c:pt idx="4309">
                  <c:v>71.816666666666663</c:v>
                </c:pt>
                <c:pt idx="4310">
                  <c:v>71.833333333333329</c:v>
                </c:pt>
                <c:pt idx="4311">
                  <c:v>71.849999999999994</c:v>
                </c:pt>
                <c:pt idx="4312">
                  <c:v>71.86666666666666</c:v>
                </c:pt>
                <c:pt idx="4313">
                  <c:v>71.88333333333334</c:v>
                </c:pt>
                <c:pt idx="4314">
                  <c:v>71.900000000000006</c:v>
                </c:pt>
                <c:pt idx="4315">
                  <c:v>71.916666666666671</c:v>
                </c:pt>
                <c:pt idx="4316">
                  <c:v>71.933333333333337</c:v>
                </c:pt>
                <c:pt idx="4317">
                  <c:v>71.95</c:v>
                </c:pt>
                <c:pt idx="4318">
                  <c:v>71.966666666666669</c:v>
                </c:pt>
                <c:pt idx="4319">
                  <c:v>71.983333333333334</c:v>
                </c:pt>
                <c:pt idx="4320">
                  <c:v>72</c:v>
                </c:pt>
                <c:pt idx="4321">
                  <c:v>72.016666666666666</c:v>
                </c:pt>
                <c:pt idx="4322">
                  <c:v>72.033333333333331</c:v>
                </c:pt>
                <c:pt idx="4323">
                  <c:v>72.05</c:v>
                </c:pt>
                <c:pt idx="4324">
                  <c:v>72.066666666666663</c:v>
                </c:pt>
                <c:pt idx="4325">
                  <c:v>72.083333333333329</c:v>
                </c:pt>
                <c:pt idx="4326">
                  <c:v>72.099999999999994</c:v>
                </c:pt>
                <c:pt idx="4327">
                  <c:v>72.11666666666666</c:v>
                </c:pt>
                <c:pt idx="4328">
                  <c:v>72.13333333333334</c:v>
                </c:pt>
                <c:pt idx="4329">
                  <c:v>72.150000000000006</c:v>
                </c:pt>
                <c:pt idx="4330">
                  <c:v>72.166666666666671</c:v>
                </c:pt>
                <c:pt idx="4331">
                  <c:v>72.183333333333337</c:v>
                </c:pt>
                <c:pt idx="4332">
                  <c:v>72.2</c:v>
                </c:pt>
                <c:pt idx="4333">
                  <c:v>72.216666666666669</c:v>
                </c:pt>
                <c:pt idx="4334">
                  <c:v>72.233333333333334</c:v>
                </c:pt>
                <c:pt idx="4335">
                  <c:v>72.25</c:v>
                </c:pt>
                <c:pt idx="4336">
                  <c:v>72.266666666666666</c:v>
                </c:pt>
                <c:pt idx="4337">
                  <c:v>72.283333333333331</c:v>
                </c:pt>
                <c:pt idx="4338">
                  <c:v>72.3</c:v>
                </c:pt>
                <c:pt idx="4339">
                  <c:v>72.316666666666663</c:v>
                </c:pt>
                <c:pt idx="4340">
                  <c:v>72.333333333333329</c:v>
                </c:pt>
                <c:pt idx="4341">
                  <c:v>72.349999999999994</c:v>
                </c:pt>
                <c:pt idx="4342">
                  <c:v>72.36666666666666</c:v>
                </c:pt>
                <c:pt idx="4343">
                  <c:v>72.38333333333334</c:v>
                </c:pt>
                <c:pt idx="4344">
                  <c:v>72.400000000000006</c:v>
                </c:pt>
                <c:pt idx="4345">
                  <c:v>72.416666666666671</c:v>
                </c:pt>
                <c:pt idx="4346">
                  <c:v>72.433333333333337</c:v>
                </c:pt>
                <c:pt idx="4347">
                  <c:v>72.45</c:v>
                </c:pt>
                <c:pt idx="4348">
                  <c:v>72.466666666666669</c:v>
                </c:pt>
                <c:pt idx="4349">
                  <c:v>72.483333333333334</c:v>
                </c:pt>
                <c:pt idx="4350">
                  <c:v>72.5</c:v>
                </c:pt>
                <c:pt idx="4351">
                  <c:v>72.516666666666666</c:v>
                </c:pt>
                <c:pt idx="4352">
                  <c:v>72.533333333333331</c:v>
                </c:pt>
                <c:pt idx="4353">
                  <c:v>72.55</c:v>
                </c:pt>
                <c:pt idx="4354">
                  <c:v>72.566666666666663</c:v>
                </c:pt>
                <c:pt idx="4355">
                  <c:v>72.583333333333329</c:v>
                </c:pt>
                <c:pt idx="4356">
                  <c:v>72.599999999999994</c:v>
                </c:pt>
                <c:pt idx="4357">
                  <c:v>72.61666666666666</c:v>
                </c:pt>
                <c:pt idx="4358">
                  <c:v>72.63333333333334</c:v>
                </c:pt>
                <c:pt idx="4359">
                  <c:v>72.650000000000006</c:v>
                </c:pt>
                <c:pt idx="4360">
                  <c:v>72.666666666666671</c:v>
                </c:pt>
                <c:pt idx="4361">
                  <c:v>72.683333333333337</c:v>
                </c:pt>
                <c:pt idx="4362">
                  <c:v>72.7</c:v>
                </c:pt>
                <c:pt idx="4363">
                  <c:v>72.716666666666669</c:v>
                </c:pt>
                <c:pt idx="4364">
                  <c:v>72.733333333333334</c:v>
                </c:pt>
                <c:pt idx="4365">
                  <c:v>72.75</c:v>
                </c:pt>
                <c:pt idx="4366">
                  <c:v>72.766666666666666</c:v>
                </c:pt>
                <c:pt idx="4367">
                  <c:v>72.783333333333331</c:v>
                </c:pt>
                <c:pt idx="4368">
                  <c:v>72.8</c:v>
                </c:pt>
                <c:pt idx="4369">
                  <c:v>72.816666666666663</c:v>
                </c:pt>
                <c:pt idx="4370">
                  <c:v>72.833333333333329</c:v>
                </c:pt>
                <c:pt idx="4371">
                  <c:v>72.849999999999994</c:v>
                </c:pt>
                <c:pt idx="4372">
                  <c:v>72.86666666666666</c:v>
                </c:pt>
                <c:pt idx="4373">
                  <c:v>72.88333333333334</c:v>
                </c:pt>
                <c:pt idx="4374">
                  <c:v>72.900000000000006</c:v>
                </c:pt>
                <c:pt idx="4375">
                  <c:v>72.916666666666671</c:v>
                </c:pt>
                <c:pt idx="4376">
                  <c:v>72.933333333333337</c:v>
                </c:pt>
                <c:pt idx="4377">
                  <c:v>72.95</c:v>
                </c:pt>
                <c:pt idx="4378">
                  <c:v>72.966666666666669</c:v>
                </c:pt>
                <c:pt idx="4379">
                  <c:v>72.983333333333334</c:v>
                </c:pt>
                <c:pt idx="4380">
                  <c:v>73</c:v>
                </c:pt>
                <c:pt idx="4381">
                  <c:v>73.016666666666666</c:v>
                </c:pt>
                <c:pt idx="4382">
                  <c:v>73.033333333333331</c:v>
                </c:pt>
                <c:pt idx="4383">
                  <c:v>73.05</c:v>
                </c:pt>
                <c:pt idx="4384">
                  <c:v>73.066666666666663</c:v>
                </c:pt>
                <c:pt idx="4385">
                  <c:v>73.083333333333329</c:v>
                </c:pt>
                <c:pt idx="4386">
                  <c:v>73.099999999999994</c:v>
                </c:pt>
                <c:pt idx="4387">
                  <c:v>73.11666666666666</c:v>
                </c:pt>
                <c:pt idx="4388">
                  <c:v>73.13333333333334</c:v>
                </c:pt>
                <c:pt idx="4389">
                  <c:v>73.150000000000006</c:v>
                </c:pt>
                <c:pt idx="4390">
                  <c:v>73.166666666666671</c:v>
                </c:pt>
                <c:pt idx="4391">
                  <c:v>73.183333333333337</c:v>
                </c:pt>
                <c:pt idx="4392">
                  <c:v>73.2</c:v>
                </c:pt>
                <c:pt idx="4393">
                  <c:v>73.216666666666669</c:v>
                </c:pt>
                <c:pt idx="4394">
                  <c:v>73.233333333333334</c:v>
                </c:pt>
                <c:pt idx="4395">
                  <c:v>73.25</c:v>
                </c:pt>
                <c:pt idx="4396">
                  <c:v>73.266666666666666</c:v>
                </c:pt>
                <c:pt idx="4397">
                  <c:v>73.283333333333331</c:v>
                </c:pt>
                <c:pt idx="4398">
                  <c:v>73.3</c:v>
                </c:pt>
                <c:pt idx="4399">
                  <c:v>73.316666666666663</c:v>
                </c:pt>
                <c:pt idx="4400">
                  <c:v>73.333333333333329</c:v>
                </c:pt>
                <c:pt idx="4401">
                  <c:v>73.349999999999994</c:v>
                </c:pt>
                <c:pt idx="4402">
                  <c:v>73.36666666666666</c:v>
                </c:pt>
                <c:pt idx="4403">
                  <c:v>73.38333333333334</c:v>
                </c:pt>
                <c:pt idx="4404">
                  <c:v>73.400000000000006</c:v>
                </c:pt>
                <c:pt idx="4405">
                  <c:v>73.416666666666671</c:v>
                </c:pt>
                <c:pt idx="4406">
                  <c:v>73.433333333333337</c:v>
                </c:pt>
                <c:pt idx="4407">
                  <c:v>73.45</c:v>
                </c:pt>
                <c:pt idx="4408">
                  <c:v>73.466666666666669</c:v>
                </c:pt>
                <c:pt idx="4409">
                  <c:v>73.483333333333334</c:v>
                </c:pt>
                <c:pt idx="4410">
                  <c:v>73.5</c:v>
                </c:pt>
                <c:pt idx="4411">
                  <c:v>73.516666666666666</c:v>
                </c:pt>
                <c:pt idx="4412">
                  <c:v>73.533333333333331</c:v>
                </c:pt>
                <c:pt idx="4413">
                  <c:v>73.55</c:v>
                </c:pt>
                <c:pt idx="4414">
                  <c:v>73.566666666666663</c:v>
                </c:pt>
                <c:pt idx="4415">
                  <c:v>73.583333333333329</c:v>
                </c:pt>
                <c:pt idx="4416">
                  <c:v>73.599999999999994</c:v>
                </c:pt>
                <c:pt idx="4417">
                  <c:v>73.61666666666666</c:v>
                </c:pt>
                <c:pt idx="4418">
                  <c:v>73.63333333333334</c:v>
                </c:pt>
                <c:pt idx="4419">
                  <c:v>73.650000000000006</c:v>
                </c:pt>
                <c:pt idx="4420">
                  <c:v>73.666666666666671</c:v>
                </c:pt>
                <c:pt idx="4421">
                  <c:v>73.683333333333337</c:v>
                </c:pt>
                <c:pt idx="4422">
                  <c:v>73.7</c:v>
                </c:pt>
                <c:pt idx="4423">
                  <c:v>73.716666666666669</c:v>
                </c:pt>
                <c:pt idx="4424">
                  <c:v>73.733333333333334</c:v>
                </c:pt>
                <c:pt idx="4425">
                  <c:v>73.75</c:v>
                </c:pt>
                <c:pt idx="4426">
                  <c:v>73.766666666666666</c:v>
                </c:pt>
                <c:pt idx="4427">
                  <c:v>73.783333333333331</c:v>
                </c:pt>
                <c:pt idx="4428">
                  <c:v>73.8</c:v>
                </c:pt>
                <c:pt idx="4429">
                  <c:v>73.816666666666663</c:v>
                </c:pt>
                <c:pt idx="4430">
                  <c:v>73.833333333333329</c:v>
                </c:pt>
                <c:pt idx="4431">
                  <c:v>73.849999999999994</c:v>
                </c:pt>
                <c:pt idx="4432">
                  <c:v>73.86666666666666</c:v>
                </c:pt>
                <c:pt idx="4433">
                  <c:v>73.88333333333334</c:v>
                </c:pt>
                <c:pt idx="4434">
                  <c:v>73.900000000000006</c:v>
                </c:pt>
                <c:pt idx="4435">
                  <c:v>73.916666666666671</c:v>
                </c:pt>
                <c:pt idx="4436">
                  <c:v>73.933333333333337</c:v>
                </c:pt>
                <c:pt idx="4437">
                  <c:v>73.95</c:v>
                </c:pt>
                <c:pt idx="4438">
                  <c:v>73.966666666666669</c:v>
                </c:pt>
                <c:pt idx="4439">
                  <c:v>73.983333333333334</c:v>
                </c:pt>
                <c:pt idx="4440">
                  <c:v>74</c:v>
                </c:pt>
                <c:pt idx="4441">
                  <c:v>74.016666666666666</c:v>
                </c:pt>
                <c:pt idx="4442">
                  <c:v>74.033333333333331</c:v>
                </c:pt>
                <c:pt idx="4443">
                  <c:v>74.05</c:v>
                </c:pt>
                <c:pt idx="4444">
                  <c:v>74.066666666666663</c:v>
                </c:pt>
                <c:pt idx="4445">
                  <c:v>74.083333333333329</c:v>
                </c:pt>
                <c:pt idx="4446">
                  <c:v>74.099999999999994</c:v>
                </c:pt>
                <c:pt idx="4447">
                  <c:v>74.11666666666666</c:v>
                </c:pt>
                <c:pt idx="4448">
                  <c:v>74.13333333333334</c:v>
                </c:pt>
                <c:pt idx="4449">
                  <c:v>74.150000000000006</c:v>
                </c:pt>
                <c:pt idx="4450">
                  <c:v>74.166666666666671</c:v>
                </c:pt>
                <c:pt idx="4451">
                  <c:v>74.183333333333337</c:v>
                </c:pt>
                <c:pt idx="4452">
                  <c:v>74.2</c:v>
                </c:pt>
                <c:pt idx="4453">
                  <c:v>74.216666666666669</c:v>
                </c:pt>
                <c:pt idx="4454">
                  <c:v>74.233333333333334</c:v>
                </c:pt>
                <c:pt idx="4455">
                  <c:v>74.25</c:v>
                </c:pt>
                <c:pt idx="4456">
                  <c:v>74.266666666666666</c:v>
                </c:pt>
                <c:pt idx="4457">
                  <c:v>74.283333333333331</c:v>
                </c:pt>
                <c:pt idx="4458">
                  <c:v>74.3</c:v>
                </c:pt>
                <c:pt idx="4459">
                  <c:v>74.316666666666663</c:v>
                </c:pt>
                <c:pt idx="4460">
                  <c:v>74.333333333333329</c:v>
                </c:pt>
                <c:pt idx="4461">
                  <c:v>74.349999999999994</c:v>
                </c:pt>
                <c:pt idx="4462">
                  <c:v>74.36666666666666</c:v>
                </c:pt>
                <c:pt idx="4463">
                  <c:v>74.38333333333334</c:v>
                </c:pt>
                <c:pt idx="4464">
                  <c:v>74.400000000000006</c:v>
                </c:pt>
                <c:pt idx="4465">
                  <c:v>74.416666666666671</c:v>
                </c:pt>
                <c:pt idx="4466">
                  <c:v>74.433333333333337</c:v>
                </c:pt>
                <c:pt idx="4467">
                  <c:v>74.45</c:v>
                </c:pt>
                <c:pt idx="4468">
                  <c:v>74.466666666666669</c:v>
                </c:pt>
                <c:pt idx="4469">
                  <c:v>74.483333333333334</c:v>
                </c:pt>
                <c:pt idx="4470">
                  <c:v>74.5</c:v>
                </c:pt>
                <c:pt idx="4471">
                  <c:v>74.516666666666666</c:v>
                </c:pt>
                <c:pt idx="4472">
                  <c:v>74.533333333333331</c:v>
                </c:pt>
                <c:pt idx="4473">
                  <c:v>74.55</c:v>
                </c:pt>
                <c:pt idx="4474">
                  <c:v>74.566666666666663</c:v>
                </c:pt>
                <c:pt idx="4475">
                  <c:v>74.583333333333329</c:v>
                </c:pt>
                <c:pt idx="4476">
                  <c:v>74.599999999999994</c:v>
                </c:pt>
                <c:pt idx="4477">
                  <c:v>74.61666666666666</c:v>
                </c:pt>
                <c:pt idx="4478">
                  <c:v>74.63333333333334</c:v>
                </c:pt>
                <c:pt idx="4479">
                  <c:v>74.650000000000006</c:v>
                </c:pt>
                <c:pt idx="4480">
                  <c:v>74.666666666666671</c:v>
                </c:pt>
                <c:pt idx="4481">
                  <c:v>74.683333333333337</c:v>
                </c:pt>
                <c:pt idx="4482">
                  <c:v>74.7</c:v>
                </c:pt>
                <c:pt idx="4483">
                  <c:v>74.716666666666669</c:v>
                </c:pt>
                <c:pt idx="4484">
                  <c:v>74.733333333333334</c:v>
                </c:pt>
                <c:pt idx="4485">
                  <c:v>74.75</c:v>
                </c:pt>
                <c:pt idx="4486">
                  <c:v>74.766666666666666</c:v>
                </c:pt>
                <c:pt idx="4487">
                  <c:v>74.783333333333331</c:v>
                </c:pt>
                <c:pt idx="4488">
                  <c:v>74.8</c:v>
                </c:pt>
                <c:pt idx="4489">
                  <c:v>74.816666666666663</c:v>
                </c:pt>
                <c:pt idx="4490">
                  <c:v>74.833333333333329</c:v>
                </c:pt>
                <c:pt idx="4491">
                  <c:v>74.849999999999994</c:v>
                </c:pt>
                <c:pt idx="4492">
                  <c:v>74.86666666666666</c:v>
                </c:pt>
                <c:pt idx="4493">
                  <c:v>74.88333333333334</c:v>
                </c:pt>
                <c:pt idx="4494">
                  <c:v>74.900000000000006</c:v>
                </c:pt>
                <c:pt idx="4495">
                  <c:v>74.916666666666671</c:v>
                </c:pt>
                <c:pt idx="4496">
                  <c:v>74.933333333333337</c:v>
                </c:pt>
                <c:pt idx="4497">
                  <c:v>74.95</c:v>
                </c:pt>
                <c:pt idx="4498">
                  <c:v>74.966666666666669</c:v>
                </c:pt>
                <c:pt idx="4499">
                  <c:v>74.983333333333334</c:v>
                </c:pt>
                <c:pt idx="4500">
                  <c:v>75</c:v>
                </c:pt>
                <c:pt idx="4501">
                  <c:v>75.016666666666666</c:v>
                </c:pt>
                <c:pt idx="4502">
                  <c:v>75.033333333333331</c:v>
                </c:pt>
                <c:pt idx="4503">
                  <c:v>75.05</c:v>
                </c:pt>
                <c:pt idx="4504">
                  <c:v>75.066666666666663</c:v>
                </c:pt>
                <c:pt idx="4505">
                  <c:v>75.083333333333329</c:v>
                </c:pt>
                <c:pt idx="4506">
                  <c:v>75.099999999999994</c:v>
                </c:pt>
                <c:pt idx="4507">
                  <c:v>75.11666666666666</c:v>
                </c:pt>
                <c:pt idx="4508">
                  <c:v>75.13333333333334</c:v>
                </c:pt>
                <c:pt idx="4509">
                  <c:v>75.150000000000006</c:v>
                </c:pt>
                <c:pt idx="4510">
                  <c:v>75.166666666666671</c:v>
                </c:pt>
                <c:pt idx="4511">
                  <c:v>75.183333333333337</c:v>
                </c:pt>
                <c:pt idx="4512">
                  <c:v>75.2</c:v>
                </c:pt>
                <c:pt idx="4513">
                  <c:v>75.216666666666669</c:v>
                </c:pt>
                <c:pt idx="4514">
                  <c:v>75.233333333333334</c:v>
                </c:pt>
                <c:pt idx="4515">
                  <c:v>75.25</c:v>
                </c:pt>
                <c:pt idx="4516">
                  <c:v>75.266666666666666</c:v>
                </c:pt>
                <c:pt idx="4517">
                  <c:v>75.283333333333331</c:v>
                </c:pt>
                <c:pt idx="4518">
                  <c:v>75.3</c:v>
                </c:pt>
                <c:pt idx="4519">
                  <c:v>75.316666666666663</c:v>
                </c:pt>
                <c:pt idx="4520">
                  <c:v>75.333333333333329</c:v>
                </c:pt>
                <c:pt idx="4521">
                  <c:v>75.349999999999994</c:v>
                </c:pt>
                <c:pt idx="4522">
                  <c:v>75.36666666666666</c:v>
                </c:pt>
                <c:pt idx="4523">
                  <c:v>75.38333333333334</c:v>
                </c:pt>
                <c:pt idx="4524">
                  <c:v>75.400000000000006</c:v>
                </c:pt>
                <c:pt idx="4525">
                  <c:v>75.416666666666671</c:v>
                </c:pt>
                <c:pt idx="4526">
                  <c:v>75.433333333333337</c:v>
                </c:pt>
                <c:pt idx="4527">
                  <c:v>75.45</c:v>
                </c:pt>
                <c:pt idx="4528">
                  <c:v>75.466666666666669</c:v>
                </c:pt>
                <c:pt idx="4529">
                  <c:v>75.483333333333334</c:v>
                </c:pt>
                <c:pt idx="4530">
                  <c:v>75.5</c:v>
                </c:pt>
                <c:pt idx="4531">
                  <c:v>75.516666666666666</c:v>
                </c:pt>
                <c:pt idx="4532">
                  <c:v>75.533333333333331</c:v>
                </c:pt>
                <c:pt idx="4533">
                  <c:v>75.55</c:v>
                </c:pt>
                <c:pt idx="4534">
                  <c:v>75.566666666666663</c:v>
                </c:pt>
                <c:pt idx="4535">
                  <c:v>75.583333333333329</c:v>
                </c:pt>
                <c:pt idx="4536">
                  <c:v>75.599999999999994</c:v>
                </c:pt>
                <c:pt idx="4537">
                  <c:v>75.61666666666666</c:v>
                </c:pt>
                <c:pt idx="4538">
                  <c:v>75.63333333333334</c:v>
                </c:pt>
                <c:pt idx="4539">
                  <c:v>75.650000000000006</c:v>
                </c:pt>
                <c:pt idx="4540">
                  <c:v>75.666666666666671</c:v>
                </c:pt>
                <c:pt idx="4541">
                  <c:v>75.683333333333337</c:v>
                </c:pt>
                <c:pt idx="4542">
                  <c:v>75.7</c:v>
                </c:pt>
                <c:pt idx="4543">
                  <c:v>75.716666666666669</c:v>
                </c:pt>
                <c:pt idx="4544">
                  <c:v>75.733333333333334</c:v>
                </c:pt>
                <c:pt idx="4545">
                  <c:v>75.75</c:v>
                </c:pt>
                <c:pt idx="4546">
                  <c:v>75.766666666666666</c:v>
                </c:pt>
                <c:pt idx="4547">
                  <c:v>75.783333333333331</c:v>
                </c:pt>
                <c:pt idx="4548">
                  <c:v>75.8</c:v>
                </c:pt>
                <c:pt idx="4549">
                  <c:v>75.816666666666663</c:v>
                </c:pt>
                <c:pt idx="4550">
                  <c:v>75.833333333333329</c:v>
                </c:pt>
                <c:pt idx="4551">
                  <c:v>75.849999999999994</c:v>
                </c:pt>
                <c:pt idx="4552">
                  <c:v>75.86666666666666</c:v>
                </c:pt>
                <c:pt idx="4553">
                  <c:v>75.88333333333334</c:v>
                </c:pt>
                <c:pt idx="4554">
                  <c:v>75.900000000000006</c:v>
                </c:pt>
                <c:pt idx="4555">
                  <c:v>75.916666666666671</c:v>
                </c:pt>
                <c:pt idx="4556">
                  <c:v>75.933333333333337</c:v>
                </c:pt>
                <c:pt idx="4557">
                  <c:v>75.95</c:v>
                </c:pt>
                <c:pt idx="4558">
                  <c:v>75.966666666666669</c:v>
                </c:pt>
                <c:pt idx="4559">
                  <c:v>75.983333333333334</c:v>
                </c:pt>
                <c:pt idx="4560">
                  <c:v>76</c:v>
                </c:pt>
                <c:pt idx="4561">
                  <c:v>76.016666666666666</c:v>
                </c:pt>
                <c:pt idx="4562">
                  <c:v>76.033333333333331</c:v>
                </c:pt>
                <c:pt idx="4563">
                  <c:v>76.05</c:v>
                </c:pt>
                <c:pt idx="4564">
                  <c:v>76.066666666666663</c:v>
                </c:pt>
                <c:pt idx="4565">
                  <c:v>76.083333333333329</c:v>
                </c:pt>
                <c:pt idx="4566">
                  <c:v>76.099999999999994</c:v>
                </c:pt>
                <c:pt idx="4567">
                  <c:v>76.11666666666666</c:v>
                </c:pt>
                <c:pt idx="4568">
                  <c:v>76.13333333333334</c:v>
                </c:pt>
                <c:pt idx="4569">
                  <c:v>76.150000000000006</c:v>
                </c:pt>
                <c:pt idx="4570">
                  <c:v>76.166666666666671</c:v>
                </c:pt>
                <c:pt idx="4571">
                  <c:v>76.183333333333337</c:v>
                </c:pt>
                <c:pt idx="4572">
                  <c:v>76.2</c:v>
                </c:pt>
                <c:pt idx="4573">
                  <c:v>76.216666666666669</c:v>
                </c:pt>
                <c:pt idx="4574">
                  <c:v>76.233333333333334</c:v>
                </c:pt>
                <c:pt idx="4575">
                  <c:v>76.25</c:v>
                </c:pt>
                <c:pt idx="4576">
                  <c:v>76.266666666666666</c:v>
                </c:pt>
                <c:pt idx="4577">
                  <c:v>76.283333333333331</c:v>
                </c:pt>
                <c:pt idx="4578">
                  <c:v>76.3</c:v>
                </c:pt>
                <c:pt idx="4579">
                  <c:v>76.316666666666663</c:v>
                </c:pt>
                <c:pt idx="4580">
                  <c:v>76.333333333333329</c:v>
                </c:pt>
                <c:pt idx="4581">
                  <c:v>76.349999999999994</c:v>
                </c:pt>
                <c:pt idx="4582">
                  <c:v>76.36666666666666</c:v>
                </c:pt>
                <c:pt idx="4583">
                  <c:v>76.38333333333334</c:v>
                </c:pt>
                <c:pt idx="4584">
                  <c:v>76.400000000000006</c:v>
                </c:pt>
                <c:pt idx="4585">
                  <c:v>76.416666666666671</c:v>
                </c:pt>
                <c:pt idx="4586">
                  <c:v>76.433333333333337</c:v>
                </c:pt>
                <c:pt idx="4587">
                  <c:v>76.45</c:v>
                </c:pt>
                <c:pt idx="4588">
                  <c:v>76.466666666666669</c:v>
                </c:pt>
                <c:pt idx="4589">
                  <c:v>76.483333333333334</c:v>
                </c:pt>
                <c:pt idx="4590">
                  <c:v>76.5</c:v>
                </c:pt>
                <c:pt idx="4591">
                  <c:v>76.516666666666666</c:v>
                </c:pt>
                <c:pt idx="4592">
                  <c:v>76.533333333333331</c:v>
                </c:pt>
                <c:pt idx="4593">
                  <c:v>76.55</c:v>
                </c:pt>
                <c:pt idx="4594">
                  <c:v>76.566666666666663</c:v>
                </c:pt>
                <c:pt idx="4595">
                  <c:v>76.583333333333329</c:v>
                </c:pt>
                <c:pt idx="4596">
                  <c:v>76.599999999999994</c:v>
                </c:pt>
                <c:pt idx="4597">
                  <c:v>76.61666666666666</c:v>
                </c:pt>
                <c:pt idx="4598">
                  <c:v>76.63333333333334</c:v>
                </c:pt>
                <c:pt idx="4599">
                  <c:v>76.650000000000006</c:v>
                </c:pt>
                <c:pt idx="4600">
                  <c:v>76.666666666666671</c:v>
                </c:pt>
                <c:pt idx="4601">
                  <c:v>76.683333333333337</c:v>
                </c:pt>
                <c:pt idx="4602">
                  <c:v>76.7</c:v>
                </c:pt>
                <c:pt idx="4603">
                  <c:v>76.716666666666669</c:v>
                </c:pt>
                <c:pt idx="4604">
                  <c:v>76.733333333333334</c:v>
                </c:pt>
                <c:pt idx="4605">
                  <c:v>76.75</c:v>
                </c:pt>
                <c:pt idx="4606">
                  <c:v>76.766666666666666</c:v>
                </c:pt>
                <c:pt idx="4607">
                  <c:v>76.783333333333331</c:v>
                </c:pt>
                <c:pt idx="4608">
                  <c:v>76.8</c:v>
                </c:pt>
                <c:pt idx="4609">
                  <c:v>76.816666666666663</c:v>
                </c:pt>
                <c:pt idx="4610">
                  <c:v>76.833333333333329</c:v>
                </c:pt>
                <c:pt idx="4611">
                  <c:v>76.849999999999994</c:v>
                </c:pt>
                <c:pt idx="4612">
                  <c:v>76.86666666666666</c:v>
                </c:pt>
                <c:pt idx="4613">
                  <c:v>76.88333333333334</c:v>
                </c:pt>
                <c:pt idx="4614">
                  <c:v>76.900000000000006</c:v>
                </c:pt>
                <c:pt idx="4615">
                  <c:v>76.916666666666671</c:v>
                </c:pt>
                <c:pt idx="4616">
                  <c:v>76.933333333333337</c:v>
                </c:pt>
                <c:pt idx="4617">
                  <c:v>76.95</c:v>
                </c:pt>
                <c:pt idx="4618">
                  <c:v>76.966666666666669</c:v>
                </c:pt>
                <c:pt idx="4619">
                  <c:v>76.983333333333334</c:v>
                </c:pt>
                <c:pt idx="4620">
                  <c:v>77</c:v>
                </c:pt>
                <c:pt idx="4621">
                  <c:v>77.016666666666666</c:v>
                </c:pt>
                <c:pt idx="4622">
                  <c:v>77.033333333333331</c:v>
                </c:pt>
                <c:pt idx="4623">
                  <c:v>77.05</c:v>
                </c:pt>
                <c:pt idx="4624">
                  <c:v>77.066666666666663</c:v>
                </c:pt>
                <c:pt idx="4625">
                  <c:v>77.083333333333329</c:v>
                </c:pt>
                <c:pt idx="4626">
                  <c:v>77.099999999999994</c:v>
                </c:pt>
                <c:pt idx="4627">
                  <c:v>77.11666666666666</c:v>
                </c:pt>
                <c:pt idx="4628">
                  <c:v>77.13333333333334</c:v>
                </c:pt>
                <c:pt idx="4629">
                  <c:v>77.150000000000006</c:v>
                </c:pt>
                <c:pt idx="4630">
                  <c:v>77.166666666666671</c:v>
                </c:pt>
                <c:pt idx="4631">
                  <c:v>77.183333333333337</c:v>
                </c:pt>
                <c:pt idx="4632">
                  <c:v>77.2</c:v>
                </c:pt>
                <c:pt idx="4633">
                  <c:v>77.216666666666669</c:v>
                </c:pt>
                <c:pt idx="4634">
                  <c:v>77.233333333333334</c:v>
                </c:pt>
                <c:pt idx="4635">
                  <c:v>77.25</c:v>
                </c:pt>
                <c:pt idx="4636">
                  <c:v>77.266666666666666</c:v>
                </c:pt>
                <c:pt idx="4637">
                  <c:v>77.283333333333331</c:v>
                </c:pt>
                <c:pt idx="4638">
                  <c:v>77.3</c:v>
                </c:pt>
                <c:pt idx="4639">
                  <c:v>77.316666666666663</c:v>
                </c:pt>
                <c:pt idx="4640">
                  <c:v>77.333333333333329</c:v>
                </c:pt>
                <c:pt idx="4641">
                  <c:v>77.349999999999994</c:v>
                </c:pt>
                <c:pt idx="4642">
                  <c:v>77.36666666666666</c:v>
                </c:pt>
                <c:pt idx="4643">
                  <c:v>77.38333333333334</c:v>
                </c:pt>
                <c:pt idx="4644">
                  <c:v>77.400000000000006</c:v>
                </c:pt>
                <c:pt idx="4645">
                  <c:v>77.416666666666671</c:v>
                </c:pt>
                <c:pt idx="4646">
                  <c:v>77.433333333333337</c:v>
                </c:pt>
                <c:pt idx="4647">
                  <c:v>77.45</c:v>
                </c:pt>
                <c:pt idx="4648">
                  <c:v>77.466666666666669</c:v>
                </c:pt>
                <c:pt idx="4649">
                  <c:v>77.483333333333334</c:v>
                </c:pt>
                <c:pt idx="4650">
                  <c:v>77.5</c:v>
                </c:pt>
                <c:pt idx="4651">
                  <c:v>77.516666666666666</c:v>
                </c:pt>
                <c:pt idx="4652">
                  <c:v>77.533333333333331</c:v>
                </c:pt>
                <c:pt idx="4653">
                  <c:v>77.55</c:v>
                </c:pt>
                <c:pt idx="4654">
                  <c:v>77.566666666666663</c:v>
                </c:pt>
                <c:pt idx="4655">
                  <c:v>77.583333333333329</c:v>
                </c:pt>
                <c:pt idx="4656">
                  <c:v>77.599999999999994</c:v>
                </c:pt>
                <c:pt idx="4657">
                  <c:v>77.61666666666666</c:v>
                </c:pt>
                <c:pt idx="4658">
                  <c:v>77.63333333333334</c:v>
                </c:pt>
                <c:pt idx="4659">
                  <c:v>77.650000000000006</c:v>
                </c:pt>
                <c:pt idx="4660">
                  <c:v>77.666666666666671</c:v>
                </c:pt>
                <c:pt idx="4661">
                  <c:v>77.683333333333337</c:v>
                </c:pt>
                <c:pt idx="4662">
                  <c:v>77.7</c:v>
                </c:pt>
                <c:pt idx="4663">
                  <c:v>77.716666666666669</c:v>
                </c:pt>
                <c:pt idx="4664">
                  <c:v>77.733333333333334</c:v>
                </c:pt>
                <c:pt idx="4665">
                  <c:v>77.75</c:v>
                </c:pt>
                <c:pt idx="4666">
                  <c:v>77.766666666666666</c:v>
                </c:pt>
                <c:pt idx="4667">
                  <c:v>77.783333333333331</c:v>
                </c:pt>
                <c:pt idx="4668">
                  <c:v>77.8</c:v>
                </c:pt>
                <c:pt idx="4669">
                  <c:v>77.816666666666663</c:v>
                </c:pt>
                <c:pt idx="4670">
                  <c:v>77.833333333333329</c:v>
                </c:pt>
                <c:pt idx="4671">
                  <c:v>77.849999999999994</c:v>
                </c:pt>
                <c:pt idx="4672">
                  <c:v>77.86666666666666</c:v>
                </c:pt>
                <c:pt idx="4673">
                  <c:v>77.88333333333334</c:v>
                </c:pt>
                <c:pt idx="4674">
                  <c:v>77.900000000000006</c:v>
                </c:pt>
                <c:pt idx="4675">
                  <c:v>77.916666666666671</c:v>
                </c:pt>
                <c:pt idx="4676">
                  <c:v>77.933333333333337</c:v>
                </c:pt>
                <c:pt idx="4677">
                  <c:v>77.95</c:v>
                </c:pt>
                <c:pt idx="4678">
                  <c:v>77.966666666666669</c:v>
                </c:pt>
                <c:pt idx="4679">
                  <c:v>77.983333333333334</c:v>
                </c:pt>
                <c:pt idx="4680">
                  <c:v>78</c:v>
                </c:pt>
                <c:pt idx="4681">
                  <c:v>78.016666666666666</c:v>
                </c:pt>
                <c:pt idx="4682">
                  <c:v>78.033333333333331</c:v>
                </c:pt>
                <c:pt idx="4683">
                  <c:v>78.05</c:v>
                </c:pt>
                <c:pt idx="4684">
                  <c:v>78.066666666666663</c:v>
                </c:pt>
                <c:pt idx="4685">
                  <c:v>78.083333333333329</c:v>
                </c:pt>
                <c:pt idx="4686">
                  <c:v>78.099999999999994</c:v>
                </c:pt>
                <c:pt idx="4687">
                  <c:v>78.11666666666666</c:v>
                </c:pt>
                <c:pt idx="4688">
                  <c:v>78.13333333333334</c:v>
                </c:pt>
                <c:pt idx="4689">
                  <c:v>78.150000000000006</c:v>
                </c:pt>
                <c:pt idx="4690">
                  <c:v>78.166666666666671</c:v>
                </c:pt>
                <c:pt idx="4691">
                  <c:v>78.183333333333337</c:v>
                </c:pt>
                <c:pt idx="4692">
                  <c:v>78.2</c:v>
                </c:pt>
                <c:pt idx="4693">
                  <c:v>78.216666666666669</c:v>
                </c:pt>
                <c:pt idx="4694">
                  <c:v>78.233333333333334</c:v>
                </c:pt>
                <c:pt idx="4695">
                  <c:v>78.25</c:v>
                </c:pt>
                <c:pt idx="4696">
                  <c:v>78.266666666666666</c:v>
                </c:pt>
                <c:pt idx="4697">
                  <c:v>78.283333333333331</c:v>
                </c:pt>
                <c:pt idx="4698">
                  <c:v>78.3</c:v>
                </c:pt>
                <c:pt idx="4699">
                  <c:v>78.316666666666663</c:v>
                </c:pt>
                <c:pt idx="4700">
                  <c:v>78.333333333333329</c:v>
                </c:pt>
                <c:pt idx="4701">
                  <c:v>78.349999999999994</c:v>
                </c:pt>
                <c:pt idx="4702">
                  <c:v>78.36666666666666</c:v>
                </c:pt>
                <c:pt idx="4703">
                  <c:v>78.38333333333334</c:v>
                </c:pt>
                <c:pt idx="4704">
                  <c:v>78.400000000000006</c:v>
                </c:pt>
                <c:pt idx="4705">
                  <c:v>78.416666666666671</c:v>
                </c:pt>
                <c:pt idx="4706">
                  <c:v>78.433333333333337</c:v>
                </c:pt>
                <c:pt idx="4707">
                  <c:v>78.45</c:v>
                </c:pt>
                <c:pt idx="4708">
                  <c:v>78.466666666666669</c:v>
                </c:pt>
                <c:pt idx="4709">
                  <c:v>78.483333333333334</c:v>
                </c:pt>
                <c:pt idx="4710">
                  <c:v>78.5</c:v>
                </c:pt>
                <c:pt idx="4711">
                  <c:v>78.516666666666666</c:v>
                </c:pt>
                <c:pt idx="4712">
                  <c:v>78.533333333333331</c:v>
                </c:pt>
                <c:pt idx="4713">
                  <c:v>78.55</c:v>
                </c:pt>
                <c:pt idx="4714">
                  <c:v>78.566666666666663</c:v>
                </c:pt>
                <c:pt idx="4715">
                  <c:v>78.583333333333329</c:v>
                </c:pt>
                <c:pt idx="4716">
                  <c:v>78.599999999999994</c:v>
                </c:pt>
                <c:pt idx="4717">
                  <c:v>78.61666666666666</c:v>
                </c:pt>
                <c:pt idx="4718">
                  <c:v>78.63333333333334</c:v>
                </c:pt>
                <c:pt idx="4719">
                  <c:v>78.650000000000006</c:v>
                </c:pt>
                <c:pt idx="4720">
                  <c:v>78.666666666666671</c:v>
                </c:pt>
                <c:pt idx="4721">
                  <c:v>78.683333333333337</c:v>
                </c:pt>
                <c:pt idx="4722">
                  <c:v>78.7</c:v>
                </c:pt>
                <c:pt idx="4723">
                  <c:v>78.716666666666669</c:v>
                </c:pt>
                <c:pt idx="4724">
                  <c:v>78.733333333333334</c:v>
                </c:pt>
                <c:pt idx="4725">
                  <c:v>78.75</c:v>
                </c:pt>
                <c:pt idx="4726">
                  <c:v>78.766666666666666</c:v>
                </c:pt>
                <c:pt idx="4727">
                  <c:v>78.783333333333331</c:v>
                </c:pt>
                <c:pt idx="4728">
                  <c:v>78.8</c:v>
                </c:pt>
                <c:pt idx="4729">
                  <c:v>78.816666666666663</c:v>
                </c:pt>
                <c:pt idx="4730">
                  <c:v>78.833333333333329</c:v>
                </c:pt>
                <c:pt idx="4731">
                  <c:v>78.849999999999994</c:v>
                </c:pt>
                <c:pt idx="4732">
                  <c:v>78.86666666666666</c:v>
                </c:pt>
                <c:pt idx="4733">
                  <c:v>78.88333333333334</c:v>
                </c:pt>
                <c:pt idx="4734">
                  <c:v>78.900000000000006</c:v>
                </c:pt>
                <c:pt idx="4735">
                  <c:v>78.916666666666671</c:v>
                </c:pt>
                <c:pt idx="4736">
                  <c:v>78.933333333333337</c:v>
                </c:pt>
                <c:pt idx="4737">
                  <c:v>78.95</c:v>
                </c:pt>
                <c:pt idx="4738">
                  <c:v>78.966666666666669</c:v>
                </c:pt>
                <c:pt idx="4739">
                  <c:v>78.983333333333334</c:v>
                </c:pt>
                <c:pt idx="4740">
                  <c:v>79</c:v>
                </c:pt>
                <c:pt idx="4741">
                  <c:v>79.016666666666666</c:v>
                </c:pt>
                <c:pt idx="4742">
                  <c:v>79.033333333333331</c:v>
                </c:pt>
                <c:pt idx="4743">
                  <c:v>79.05</c:v>
                </c:pt>
                <c:pt idx="4744">
                  <c:v>79.066666666666663</c:v>
                </c:pt>
                <c:pt idx="4745">
                  <c:v>79.083333333333329</c:v>
                </c:pt>
                <c:pt idx="4746">
                  <c:v>79.099999999999994</c:v>
                </c:pt>
                <c:pt idx="4747">
                  <c:v>79.11666666666666</c:v>
                </c:pt>
                <c:pt idx="4748">
                  <c:v>79.13333333333334</c:v>
                </c:pt>
                <c:pt idx="4749">
                  <c:v>79.150000000000006</c:v>
                </c:pt>
                <c:pt idx="4750">
                  <c:v>79.166666666666671</c:v>
                </c:pt>
                <c:pt idx="4751">
                  <c:v>79.183333333333337</c:v>
                </c:pt>
                <c:pt idx="4752">
                  <c:v>79.2</c:v>
                </c:pt>
                <c:pt idx="4753">
                  <c:v>79.216666666666669</c:v>
                </c:pt>
                <c:pt idx="4754">
                  <c:v>79.233333333333334</c:v>
                </c:pt>
                <c:pt idx="4755">
                  <c:v>79.25</c:v>
                </c:pt>
                <c:pt idx="4756">
                  <c:v>79.266666666666666</c:v>
                </c:pt>
                <c:pt idx="4757">
                  <c:v>79.283333333333331</c:v>
                </c:pt>
                <c:pt idx="4758">
                  <c:v>79.3</c:v>
                </c:pt>
                <c:pt idx="4759">
                  <c:v>79.316666666666663</c:v>
                </c:pt>
                <c:pt idx="4760">
                  <c:v>79.333333333333329</c:v>
                </c:pt>
                <c:pt idx="4761">
                  <c:v>79.349999999999994</c:v>
                </c:pt>
                <c:pt idx="4762">
                  <c:v>79.36666666666666</c:v>
                </c:pt>
                <c:pt idx="4763">
                  <c:v>79.38333333333334</c:v>
                </c:pt>
                <c:pt idx="4764">
                  <c:v>79.400000000000006</c:v>
                </c:pt>
                <c:pt idx="4765">
                  <c:v>79.416666666666671</c:v>
                </c:pt>
                <c:pt idx="4766">
                  <c:v>79.433333333333337</c:v>
                </c:pt>
                <c:pt idx="4767">
                  <c:v>79.45</c:v>
                </c:pt>
                <c:pt idx="4768">
                  <c:v>79.466666666666669</c:v>
                </c:pt>
                <c:pt idx="4769">
                  <c:v>79.483333333333334</c:v>
                </c:pt>
                <c:pt idx="4770">
                  <c:v>79.5</c:v>
                </c:pt>
                <c:pt idx="4771">
                  <c:v>79.516666666666666</c:v>
                </c:pt>
                <c:pt idx="4772">
                  <c:v>79.533333333333331</c:v>
                </c:pt>
                <c:pt idx="4773">
                  <c:v>79.55</c:v>
                </c:pt>
                <c:pt idx="4774">
                  <c:v>79.566666666666663</c:v>
                </c:pt>
                <c:pt idx="4775">
                  <c:v>79.583333333333329</c:v>
                </c:pt>
                <c:pt idx="4776">
                  <c:v>79.599999999999994</c:v>
                </c:pt>
                <c:pt idx="4777">
                  <c:v>79.61666666666666</c:v>
                </c:pt>
                <c:pt idx="4778">
                  <c:v>79.63333333333334</c:v>
                </c:pt>
                <c:pt idx="4779">
                  <c:v>79.650000000000006</c:v>
                </c:pt>
                <c:pt idx="4780">
                  <c:v>79.666666666666671</c:v>
                </c:pt>
                <c:pt idx="4781">
                  <c:v>79.683333333333337</c:v>
                </c:pt>
                <c:pt idx="4782">
                  <c:v>79.7</c:v>
                </c:pt>
                <c:pt idx="4783">
                  <c:v>79.716666666666669</c:v>
                </c:pt>
                <c:pt idx="4784">
                  <c:v>79.733333333333334</c:v>
                </c:pt>
                <c:pt idx="4785">
                  <c:v>79.75</c:v>
                </c:pt>
                <c:pt idx="4786">
                  <c:v>79.766666666666666</c:v>
                </c:pt>
                <c:pt idx="4787">
                  <c:v>79.783333333333331</c:v>
                </c:pt>
                <c:pt idx="4788">
                  <c:v>79.8</c:v>
                </c:pt>
                <c:pt idx="4789">
                  <c:v>79.816666666666663</c:v>
                </c:pt>
                <c:pt idx="4790">
                  <c:v>79.833333333333329</c:v>
                </c:pt>
                <c:pt idx="4791">
                  <c:v>79.849999999999994</c:v>
                </c:pt>
                <c:pt idx="4792">
                  <c:v>79.86666666666666</c:v>
                </c:pt>
                <c:pt idx="4793">
                  <c:v>79.88333333333334</c:v>
                </c:pt>
                <c:pt idx="4794">
                  <c:v>79.900000000000006</c:v>
                </c:pt>
                <c:pt idx="4795">
                  <c:v>79.916666666666671</c:v>
                </c:pt>
                <c:pt idx="4796">
                  <c:v>79.933333333333337</c:v>
                </c:pt>
                <c:pt idx="4797">
                  <c:v>79.95</c:v>
                </c:pt>
                <c:pt idx="4798">
                  <c:v>79.966666666666669</c:v>
                </c:pt>
                <c:pt idx="4799">
                  <c:v>79.983333333333334</c:v>
                </c:pt>
                <c:pt idx="4800">
                  <c:v>80</c:v>
                </c:pt>
                <c:pt idx="4801">
                  <c:v>80.016666666666666</c:v>
                </c:pt>
                <c:pt idx="4802">
                  <c:v>80.033333333333331</c:v>
                </c:pt>
                <c:pt idx="4803">
                  <c:v>80.05</c:v>
                </c:pt>
                <c:pt idx="4804">
                  <c:v>80.066666666666663</c:v>
                </c:pt>
                <c:pt idx="4805">
                  <c:v>80.083333333333329</c:v>
                </c:pt>
                <c:pt idx="4806">
                  <c:v>80.099999999999994</c:v>
                </c:pt>
                <c:pt idx="4807">
                  <c:v>80.11666666666666</c:v>
                </c:pt>
                <c:pt idx="4808">
                  <c:v>80.13333333333334</c:v>
                </c:pt>
                <c:pt idx="4809">
                  <c:v>80.150000000000006</c:v>
                </c:pt>
                <c:pt idx="4810">
                  <c:v>80.166666666666671</c:v>
                </c:pt>
                <c:pt idx="4811">
                  <c:v>80.183333333333337</c:v>
                </c:pt>
                <c:pt idx="4812">
                  <c:v>80.2</c:v>
                </c:pt>
                <c:pt idx="4813">
                  <c:v>80.216666666666669</c:v>
                </c:pt>
                <c:pt idx="4814">
                  <c:v>80.233333333333334</c:v>
                </c:pt>
                <c:pt idx="4815">
                  <c:v>80.25</c:v>
                </c:pt>
                <c:pt idx="4816">
                  <c:v>80.266666666666666</c:v>
                </c:pt>
                <c:pt idx="4817">
                  <c:v>80.283333333333331</c:v>
                </c:pt>
                <c:pt idx="4818">
                  <c:v>80.3</c:v>
                </c:pt>
                <c:pt idx="4819">
                  <c:v>80.316666666666663</c:v>
                </c:pt>
                <c:pt idx="4820">
                  <c:v>80.333333333333329</c:v>
                </c:pt>
                <c:pt idx="4821">
                  <c:v>80.349999999999994</c:v>
                </c:pt>
                <c:pt idx="4822">
                  <c:v>80.36666666666666</c:v>
                </c:pt>
                <c:pt idx="4823">
                  <c:v>80.38333333333334</c:v>
                </c:pt>
                <c:pt idx="4824">
                  <c:v>80.400000000000006</c:v>
                </c:pt>
                <c:pt idx="4825">
                  <c:v>80.416666666666671</c:v>
                </c:pt>
                <c:pt idx="4826">
                  <c:v>80.433333333333337</c:v>
                </c:pt>
                <c:pt idx="4827">
                  <c:v>80.45</c:v>
                </c:pt>
                <c:pt idx="4828">
                  <c:v>80.466666666666669</c:v>
                </c:pt>
                <c:pt idx="4829">
                  <c:v>80.483333333333334</c:v>
                </c:pt>
                <c:pt idx="4830">
                  <c:v>80.5</c:v>
                </c:pt>
                <c:pt idx="4831">
                  <c:v>80.516666666666666</c:v>
                </c:pt>
                <c:pt idx="4832">
                  <c:v>80.533333333333331</c:v>
                </c:pt>
                <c:pt idx="4833">
                  <c:v>80.55</c:v>
                </c:pt>
                <c:pt idx="4834">
                  <c:v>80.566666666666663</c:v>
                </c:pt>
                <c:pt idx="4835">
                  <c:v>80.583333333333329</c:v>
                </c:pt>
                <c:pt idx="4836">
                  <c:v>80.599999999999994</c:v>
                </c:pt>
                <c:pt idx="4837">
                  <c:v>80.61666666666666</c:v>
                </c:pt>
                <c:pt idx="4838">
                  <c:v>80.63333333333334</c:v>
                </c:pt>
                <c:pt idx="4839">
                  <c:v>80.650000000000006</c:v>
                </c:pt>
                <c:pt idx="4840">
                  <c:v>80.666666666666671</c:v>
                </c:pt>
                <c:pt idx="4841">
                  <c:v>80.683333333333337</c:v>
                </c:pt>
                <c:pt idx="4842">
                  <c:v>80.7</c:v>
                </c:pt>
                <c:pt idx="4843">
                  <c:v>80.716666666666669</c:v>
                </c:pt>
                <c:pt idx="4844">
                  <c:v>80.733333333333334</c:v>
                </c:pt>
                <c:pt idx="4845">
                  <c:v>80.75</c:v>
                </c:pt>
                <c:pt idx="4846">
                  <c:v>80.766666666666666</c:v>
                </c:pt>
                <c:pt idx="4847">
                  <c:v>80.783333333333331</c:v>
                </c:pt>
                <c:pt idx="4848">
                  <c:v>80.8</c:v>
                </c:pt>
                <c:pt idx="4849">
                  <c:v>80.816666666666663</c:v>
                </c:pt>
                <c:pt idx="4850">
                  <c:v>80.833333333333329</c:v>
                </c:pt>
                <c:pt idx="4851">
                  <c:v>80.849999999999994</c:v>
                </c:pt>
                <c:pt idx="4852">
                  <c:v>80.86666666666666</c:v>
                </c:pt>
                <c:pt idx="4853">
                  <c:v>80.88333333333334</c:v>
                </c:pt>
                <c:pt idx="4854">
                  <c:v>80.900000000000006</c:v>
                </c:pt>
                <c:pt idx="4855">
                  <c:v>80.916666666666671</c:v>
                </c:pt>
                <c:pt idx="4856">
                  <c:v>80.933333333333337</c:v>
                </c:pt>
                <c:pt idx="4857">
                  <c:v>80.95</c:v>
                </c:pt>
                <c:pt idx="4858">
                  <c:v>80.966666666666669</c:v>
                </c:pt>
                <c:pt idx="4859">
                  <c:v>80.983333333333334</c:v>
                </c:pt>
                <c:pt idx="4860">
                  <c:v>81</c:v>
                </c:pt>
                <c:pt idx="4861">
                  <c:v>81.016666666666666</c:v>
                </c:pt>
                <c:pt idx="4862">
                  <c:v>81.033333333333331</c:v>
                </c:pt>
                <c:pt idx="4863">
                  <c:v>81.05</c:v>
                </c:pt>
                <c:pt idx="4864">
                  <c:v>81.066666666666663</c:v>
                </c:pt>
                <c:pt idx="4865">
                  <c:v>81.083333333333329</c:v>
                </c:pt>
                <c:pt idx="4866">
                  <c:v>81.099999999999994</c:v>
                </c:pt>
                <c:pt idx="4867">
                  <c:v>81.11666666666666</c:v>
                </c:pt>
                <c:pt idx="4868">
                  <c:v>81.13333333333334</c:v>
                </c:pt>
                <c:pt idx="4869">
                  <c:v>81.150000000000006</c:v>
                </c:pt>
                <c:pt idx="4870">
                  <c:v>81.166666666666671</c:v>
                </c:pt>
                <c:pt idx="4871">
                  <c:v>81.183333333333337</c:v>
                </c:pt>
                <c:pt idx="4872">
                  <c:v>81.2</c:v>
                </c:pt>
                <c:pt idx="4873">
                  <c:v>81.216666666666669</c:v>
                </c:pt>
                <c:pt idx="4874">
                  <c:v>81.233333333333334</c:v>
                </c:pt>
                <c:pt idx="4875">
                  <c:v>81.25</c:v>
                </c:pt>
                <c:pt idx="4876">
                  <c:v>81.266666666666666</c:v>
                </c:pt>
                <c:pt idx="4877">
                  <c:v>81.283333333333331</c:v>
                </c:pt>
                <c:pt idx="4878">
                  <c:v>81.3</c:v>
                </c:pt>
                <c:pt idx="4879">
                  <c:v>81.316666666666663</c:v>
                </c:pt>
                <c:pt idx="4880">
                  <c:v>81.333333333333329</c:v>
                </c:pt>
                <c:pt idx="4881">
                  <c:v>81.349999999999994</c:v>
                </c:pt>
                <c:pt idx="4882">
                  <c:v>81.36666666666666</c:v>
                </c:pt>
                <c:pt idx="4883">
                  <c:v>81.38333333333334</c:v>
                </c:pt>
                <c:pt idx="4884">
                  <c:v>81.400000000000006</c:v>
                </c:pt>
                <c:pt idx="4885">
                  <c:v>81.416666666666671</c:v>
                </c:pt>
                <c:pt idx="4886">
                  <c:v>81.433333333333337</c:v>
                </c:pt>
                <c:pt idx="4887">
                  <c:v>81.45</c:v>
                </c:pt>
                <c:pt idx="4888">
                  <c:v>81.466666666666669</c:v>
                </c:pt>
                <c:pt idx="4889">
                  <c:v>81.483333333333334</c:v>
                </c:pt>
                <c:pt idx="4890">
                  <c:v>81.5</c:v>
                </c:pt>
                <c:pt idx="4891">
                  <c:v>81.516666666666666</c:v>
                </c:pt>
                <c:pt idx="4892">
                  <c:v>81.533333333333331</c:v>
                </c:pt>
                <c:pt idx="4893">
                  <c:v>81.55</c:v>
                </c:pt>
                <c:pt idx="4894">
                  <c:v>81.566666666666663</c:v>
                </c:pt>
                <c:pt idx="4895">
                  <c:v>81.583333333333329</c:v>
                </c:pt>
                <c:pt idx="4896">
                  <c:v>81.599999999999994</c:v>
                </c:pt>
                <c:pt idx="4897">
                  <c:v>81.61666666666666</c:v>
                </c:pt>
                <c:pt idx="4898">
                  <c:v>81.63333333333334</c:v>
                </c:pt>
                <c:pt idx="4899">
                  <c:v>81.650000000000006</c:v>
                </c:pt>
                <c:pt idx="4900">
                  <c:v>81.666666666666671</c:v>
                </c:pt>
                <c:pt idx="4901">
                  <c:v>81.683333333333337</c:v>
                </c:pt>
                <c:pt idx="4902">
                  <c:v>81.7</c:v>
                </c:pt>
                <c:pt idx="4903">
                  <c:v>81.716666666666669</c:v>
                </c:pt>
                <c:pt idx="4904">
                  <c:v>81.733333333333334</c:v>
                </c:pt>
                <c:pt idx="4905">
                  <c:v>81.75</c:v>
                </c:pt>
                <c:pt idx="4906">
                  <c:v>81.766666666666666</c:v>
                </c:pt>
                <c:pt idx="4907">
                  <c:v>81.783333333333331</c:v>
                </c:pt>
                <c:pt idx="4908">
                  <c:v>81.8</c:v>
                </c:pt>
                <c:pt idx="4909">
                  <c:v>81.816666666666663</c:v>
                </c:pt>
                <c:pt idx="4910">
                  <c:v>81.833333333333329</c:v>
                </c:pt>
                <c:pt idx="4911">
                  <c:v>81.849999999999994</c:v>
                </c:pt>
                <c:pt idx="4912">
                  <c:v>81.86666666666666</c:v>
                </c:pt>
                <c:pt idx="4913">
                  <c:v>81.88333333333334</c:v>
                </c:pt>
                <c:pt idx="4914">
                  <c:v>81.900000000000006</c:v>
                </c:pt>
                <c:pt idx="4915">
                  <c:v>81.916666666666671</c:v>
                </c:pt>
                <c:pt idx="4916">
                  <c:v>81.933333333333337</c:v>
                </c:pt>
                <c:pt idx="4917">
                  <c:v>81.95</c:v>
                </c:pt>
                <c:pt idx="4918">
                  <c:v>81.966666666666669</c:v>
                </c:pt>
                <c:pt idx="4919">
                  <c:v>81.983333333333334</c:v>
                </c:pt>
                <c:pt idx="4920">
                  <c:v>82</c:v>
                </c:pt>
                <c:pt idx="4921">
                  <c:v>82.016666666666666</c:v>
                </c:pt>
                <c:pt idx="4922">
                  <c:v>82.033333333333331</c:v>
                </c:pt>
                <c:pt idx="4923">
                  <c:v>82.05</c:v>
                </c:pt>
                <c:pt idx="4924">
                  <c:v>82.066666666666663</c:v>
                </c:pt>
                <c:pt idx="4925">
                  <c:v>82.083333333333329</c:v>
                </c:pt>
                <c:pt idx="4926">
                  <c:v>82.1</c:v>
                </c:pt>
                <c:pt idx="4927">
                  <c:v>82.11666666666666</c:v>
                </c:pt>
                <c:pt idx="4928">
                  <c:v>82.13333333333334</c:v>
                </c:pt>
                <c:pt idx="4929">
                  <c:v>82.15</c:v>
                </c:pt>
                <c:pt idx="4930">
                  <c:v>82.166666666666671</c:v>
                </c:pt>
                <c:pt idx="4931">
                  <c:v>82.183333333333337</c:v>
                </c:pt>
                <c:pt idx="4932">
                  <c:v>82.2</c:v>
                </c:pt>
                <c:pt idx="4933">
                  <c:v>82.216666666666669</c:v>
                </c:pt>
                <c:pt idx="4934">
                  <c:v>82.233333333333334</c:v>
                </c:pt>
                <c:pt idx="4935">
                  <c:v>82.25</c:v>
                </c:pt>
                <c:pt idx="4936">
                  <c:v>82.266666666666666</c:v>
                </c:pt>
                <c:pt idx="4937">
                  <c:v>82.283333333333331</c:v>
                </c:pt>
                <c:pt idx="4938">
                  <c:v>82.3</c:v>
                </c:pt>
                <c:pt idx="4939">
                  <c:v>82.316666666666663</c:v>
                </c:pt>
                <c:pt idx="4940">
                  <c:v>82.333333333333329</c:v>
                </c:pt>
                <c:pt idx="4941">
                  <c:v>82.35</c:v>
                </c:pt>
                <c:pt idx="4942">
                  <c:v>82.36666666666666</c:v>
                </c:pt>
                <c:pt idx="4943">
                  <c:v>82.38333333333334</c:v>
                </c:pt>
                <c:pt idx="4944">
                  <c:v>82.4</c:v>
                </c:pt>
                <c:pt idx="4945">
                  <c:v>82.416666666666671</c:v>
                </c:pt>
                <c:pt idx="4946">
                  <c:v>82.433333333333337</c:v>
                </c:pt>
                <c:pt idx="4947">
                  <c:v>82.45</c:v>
                </c:pt>
                <c:pt idx="4948">
                  <c:v>82.466666666666669</c:v>
                </c:pt>
                <c:pt idx="4949">
                  <c:v>82.483333333333334</c:v>
                </c:pt>
                <c:pt idx="4950">
                  <c:v>82.5</c:v>
                </c:pt>
                <c:pt idx="4951">
                  <c:v>82.516666666666666</c:v>
                </c:pt>
                <c:pt idx="4952">
                  <c:v>82.533333333333331</c:v>
                </c:pt>
                <c:pt idx="4953">
                  <c:v>82.55</c:v>
                </c:pt>
                <c:pt idx="4954">
                  <c:v>82.566666666666663</c:v>
                </c:pt>
                <c:pt idx="4955">
                  <c:v>82.583333333333329</c:v>
                </c:pt>
                <c:pt idx="4956">
                  <c:v>82.6</c:v>
                </c:pt>
                <c:pt idx="4957">
                  <c:v>82.61666666666666</c:v>
                </c:pt>
                <c:pt idx="4958">
                  <c:v>82.63333333333334</c:v>
                </c:pt>
                <c:pt idx="4959">
                  <c:v>82.65</c:v>
                </c:pt>
                <c:pt idx="4960">
                  <c:v>82.666666666666671</c:v>
                </c:pt>
                <c:pt idx="4961">
                  <c:v>82.683333333333337</c:v>
                </c:pt>
                <c:pt idx="4962">
                  <c:v>82.7</c:v>
                </c:pt>
                <c:pt idx="4963">
                  <c:v>82.716666666666669</c:v>
                </c:pt>
                <c:pt idx="4964">
                  <c:v>82.733333333333334</c:v>
                </c:pt>
                <c:pt idx="4965">
                  <c:v>82.75</c:v>
                </c:pt>
                <c:pt idx="4966">
                  <c:v>82.766666666666666</c:v>
                </c:pt>
                <c:pt idx="4967">
                  <c:v>82.783333333333331</c:v>
                </c:pt>
                <c:pt idx="4968">
                  <c:v>82.8</c:v>
                </c:pt>
                <c:pt idx="4969">
                  <c:v>82.816666666666663</c:v>
                </c:pt>
                <c:pt idx="4970">
                  <c:v>82.833333333333329</c:v>
                </c:pt>
                <c:pt idx="4971">
                  <c:v>82.85</c:v>
                </c:pt>
                <c:pt idx="4972">
                  <c:v>82.86666666666666</c:v>
                </c:pt>
                <c:pt idx="4973">
                  <c:v>82.88333333333334</c:v>
                </c:pt>
                <c:pt idx="4974">
                  <c:v>82.9</c:v>
                </c:pt>
                <c:pt idx="4975">
                  <c:v>82.916666666666671</c:v>
                </c:pt>
                <c:pt idx="4976">
                  <c:v>82.933333333333337</c:v>
                </c:pt>
                <c:pt idx="4977">
                  <c:v>82.95</c:v>
                </c:pt>
                <c:pt idx="4978">
                  <c:v>82.966666666666669</c:v>
                </c:pt>
                <c:pt idx="4979">
                  <c:v>82.983333333333334</c:v>
                </c:pt>
                <c:pt idx="4980">
                  <c:v>83</c:v>
                </c:pt>
                <c:pt idx="4981">
                  <c:v>83.016666666666666</c:v>
                </c:pt>
                <c:pt idx="4982">
                  <c:v>83.033333333333331</c:v>
                </c:pt>
                <c:pt idx="4983">
                  <c:v>83.05</c:v>
                </c:pt>
                <c:pt idx="4984">
                  <c:v>83.066666666666663</c:v>
                </c:pt>
                <c:pt idx="4985">
                  <c:v>83.083333333333329</c:v>
                </c:pt>
                <c:pt idx="4986">
                  <c:v>83.1</c:v>
                </c:pt>
                <c:pt idx="4987">
                  <c:v>83.11666666666666</c:v>
                </c:pt>
                <c:pt idx="4988">
                  <c:v>83.13333333333334</c:v>
                </c:pt>
                <c:pt idx="4989">
                  <c:v>83.15</c:v>
                </c:pt>
                <c:pt idx="4990">
                  <c:v>83.166666666666671</c:v>
                </c:pt>
                <c:pt idx="4991">
                  <c:v>83.183333333333337</c:v>
                </c:pt>
                <c:pt idx="4992">
                  <c:v>83.2</c:v>
                </c:pt>
                <c:pt idx="4993">
                  <c:v>83.216666666666669</c:v>
                </c:pt>
                <c:pt idx="4994">
                  <c:v>83.233333333333334</c:v>
                </c:pt>
                <c:pt idx="4995">
                  <c:v>83.25</c:v>
                </c:pt>
                <c:pt idx="4996">
                  <c:v>83.266666666666666</c:v>
                </c:pt>
                <c:pt idx="4997">
                  <c:v>83.283333333333331</c:v>
                </c:pt>
                <c:pt idx="4998">
                  <c:v>83.3</c:v>
                </c:pt>
                <c:pt idx="4999">
                  <c:v>83.316666666666663</c:v>
                </c:pt>
                <c:pt idx="5000">
                  <c:v>83.333333333333329</c:v>
                </c:pt>
                <c:pt idx="5001">
                  <c:v>83.35</c:v>
                </c:pt>
                <c:pt idx="5002">
                  <c:v>83.36666666666666</c:v>
                </c:pt>
                <c:pt idx="5003">
                  <c:v>83.38333333333334</c:v>
                </c:pt>
                <c:pt idx="5004">
                  <c:v>83.4</c:v>
                </c:pt>
                <c:pt idx="5005">
                  <c:v>83.416666666666671</c:v>
                </c:pt>
                <c:pt idx="5006">
                  <c:v>83.433333333333337</c:v>
                </c:pt>
                <c:pt idx="5007">
                  <c:v>83.45</c:v>
                </c:pt>
                <c:pt idx="5008">
                  <c:v>83.466666666666669</c:v>
                </c:pt>
                <c:pt idx="5009">
                  <c:v>83.483333333333334</c:v>
                </c:pt>
                <c:pt idx="5010">
                  <c:v>83.5</c:v>
                </c:pt>
                <c:pt idx="5011">
                  <c:v>83.516666666666666</c:v>
                </c:pt>
                <c:pt idx="5012">
                  <c:v>83.533333333333331</c:v>
                </c:pt>
                <c:pt idx="5013">
                  <c:v>83.55</c:v>
                </c:pt>
                <c:pt idx="5014">
                  <c:v>83.566666666666663</c:v>
                </c:pt>
                <c:pt idx="5015">
                  <c:v>83.583333333333329</c:v>
                </c:pt>
                <c:pt idx="5016">
                  <c:v>83.6</c:v>
                </c:pt>
                <c:pt idx="5017">
                  <c:v>83.61666666666666</c:v>
                </c:pt>
                <c:pt idx="5018">
                  <c:v>83.63333333333334</c:v>
                </c:pt>
                <c:pt idx="5019">
                  <c:v>83.65</c:v>
                </c:pt>
                <c:pt idx="5020">
                  <c:v>83.666666666666671</c:v>
                </c:pt>
                <c:pt idx="5021">
                  <c:v>83.683333333333337</c:v>
                </c:pt>
                <c:pt idx="5022">
                  <c:v>83.7</c:v>
                </c:pt>
                <c:pt idx="5023">
                  <c:v>83.716666666666669</c:v>
                </c:pt>
                <c:pt idx="5024">
                  <c:v>83.733333333333334</c:v>
                </c:pt>
                <c:pt idx="5025">
                  <c:v>83.75</c:v>
                </c:pt>
                <c:pt idx="5026">
                  <c:v>83.766666666666666</c:v>
                </c:pt>
                <c:pt idx="5027">
                  <c:v>83.783333333333331</c:v>
                </c:pt>
                <c:pt idx="5028">
                  <c:v>83.8</c:v>
                </c:pt>
                <c:pt idx="5029">
                  <c:v>83.816666666666663</c:v>
                </c:pt>
                <c:pt idx="5030">
                  <c:v>83.833333333333329</c:v>
                </c:pt>
                <c:pt idx="5031">
                  <c:v>83.85</c:v>
                </c:pt>
                <c:pt idx="5032">
                  <c:v>83.86666666666666</c:v>
                </c:pt>
                <c:pt idx="5033">
                  <c:v>83.88333333333334</c:v>
                </c:pt>
                <c:pt idx="5034">
                  <c:v>83.9</c:v>
                </c:pt>
                <c:pt idx="5035">
                  <c:v>83.916666666666671</c:v>
                </c:pt>
                <c:pt idx="5036">
                  <c:v>83.933333333333337</c:v>
                </c:pt>
                <c:pt idx="5037">
                  <c:v>83.95</c:v>
                </c:pt>
                <c:pt idx="5038">
                  <c:v>83.966666666666669</c:v>
                </c:pt>
                <c:pt idx="5039">
                  <c:v>83.983333333333334</c:v>
                </c:pt>
                <c:pt idx="5040">
                  <c:v>84</c:v>
                </c:pt>
                <c:pt idx="5041">
                  <c:v>84.016666666666666</c:v>
                </c:pt>
                <c:pt idx="5042">
                  <c:v>84.033333333333331</c:v>
                </c:pt>
                <c:pt idx="5043">
                  <c:v>84.05</c:v>
                </c:pt>
                <c:pt idx="5044">
                  <c:v>84.066666666666663</c:v>
                </c:pt>
                <c:pt idx="5045">
                  <c:v>84.083333333333329</c:v>
                </c:pt>
                <c:pt idx="5046">
                  <c:v>84.1</c:v>
                </c:pt>
                <c:pt idx="5047">
                  <c:v>84.11666666666666</c:v>
                </c:pt>
                <c:pt idx="5048">
                  <c:v>84.13333333333334</c:v>
                </c:pt>
                <c:pt idx="5049">
                  <c:v>84.15</c:v>
                </c:pt>
                <c:pt idx="5050">
                  <c:v>84.166666666666671</c:v>
                </c:pt>
                <c:pt idx="5051">
                  <c:v>84.183333333333337</c:v>
                </c:pt>
                <c:pt idx="5052">
                  <c:v>84.2</c:v>
                </c:pt>
                <c:pt idx="5053">
                  <c:v>84.216666666666669</c:v>
                </c:pt>
                <c:pt idx="5054">
                  <c:v>84.233333333333334</c:v>
                </c:pt>
                <c:pt idx="5055">
                  <c:v>84.25</c:v>
                </c:pt>
                <c:pt idx="5056">
                  <c:v>84.266666666666666</c:v>
                </c:pt>
                <c:pt idx="5057">
                  <c:v>84.283333333333331</c:v>
                </c:pt>
                <c:pt idx="5058">
                  <c:v>84.3</c:v>
                </c:pt>
                <c:pt idx="5059">
                  <c:v>84.316666666666663</c:v>
                </c:pt>
                <c:pt idx="5060">
                  <c:v>84.333333333333329</c:v>
                </c:pt>
                <c:pt idx="5061">
                  <c:v>84.35</c:v>
                </c:pt>
                <c:pt idx="5062">
                  <c:v>84.36666666666666</c:v>
                </c:pt>
                <c:pt idx="5063">
                  <c:v>84.38333333333334</c:v>
                </c:pt>
                <c:pt idx="5064">
                  <c:v>84.4</c:v>
                </c:pt>
                <c:pt idx="5065">
                  <c:v>84.416666666666671</c:v>
                </c:pt>
                <c:pt idx="5066">
                  <c:v>84.433333333333337</c:v>
                </c:pt>
                <c:pt idx="5067">
                  <c:v>84.45</c:v>
                </c:pt>
                <c:pt idx="5068">
                  <c:v>84.466666666666669</c:v>
                </c:pt>
                <c:pt idx="5069">
                  <c:v>84.483333333333334</c:v>
                </c:pt>
                <c:pt idx="5070">
                  <c:v>84.5</c:v>
                </c:pt>
                <c:pt idx="5071">
                  <c:v>84.516666666666666</c:v>
                </c:pt>
                <c:pt idx="5072">
                  <c:v>84.533333333333331</c:v>
                </c:pt>
                <c:pt idx="5073">
                  <c:v>84.55</c:v>
                </c:pt>
                <c:pt idx="5074">
                  <c:v>84.566666666666663</c:v>
                </c:pt>
                <c:pt idx="5075">
                  <c:v>84.583333333333329</c:v>
                </c:pt>
                <c:pt idx="5076">
                  <c:v>84.6</c:v>
                </c:pt>
                <c:pt idx="5077">
                  <c:v>84.61666666666666</c:v>
                </c:pt>
                <c:pt idx="5078">
                  <c:v>84.63333333333334</c:v>
                </c:pt>
                <c:pt idx="5079">
                  <c:v>84.65</c:v>
                </c:pt>
                <c:pt idx="5080">
                  <c:v>84.666666666666671</c:v>
                </c:pt>
                <c:pt idx="5081">
                  <c:v>84.683333333333337</c:v>
                </c:pt>
                <c:pt idx="5082">
                  <c:v>84.7</c:v>
                </c:pt>
                <c:pt idx="5083">
                  <c:v>84.716666666666669</c:v>
                </c:pt>
                <c:pt idx="5084">
                  <c:v>84.733333333333334</c:v>
                </c:pt>
                <c:pt idx="5085">
                  <c:v>84.75</c:v>
                </c:pt>
                <c:pt idx="5086">
                  <c:v>84.766666666666666</c:v>
                </c:pt>
                <c:pt idx="5087">
                  <c:v>84.783333333333331</c:v>
                </c:pt>
                <c:pt idx="5088">
                  <c:v>84.8</c:v>
                </c:pt>
                <c:pt idx="5089">
                  <c:v>84.816666666666663</c:v>
                </c:pt>
                <c:pt idx="5090">
                  <c:v>84.833333333333329</c:v>
                </c:pt>
                <c:pt idx="5091">
                  <c:v>84.85</c:v>
                </c:pt>
                <c:pt idx="5092">
                  <c:v>84.86666666666666</c:v>
                </c:pt>
                <c:pt idx="5093">
                  <c:v>84.88333333333334</c:v>
                </c:pt>
                <c:pt idx="5094">
                  <c:v>84.9</c:v>
                </c:pt>
                <c:pt idx="5095">
                  <c:v>84.916666666666671</c:v>
                </c:pt>
                <c:pt idx="5096">
                  <c:v>84.933333333333337</c:v>
                </c:pt>
                <c:pt idx="5097">
                  <c:v>84.95</c:v>
                </c:pt>
                <c:pt idx="5098">
                  <c:v>84.966666666666669</c:v>
                </c:pt>
                <c:pt idx="5099">
                  <c:v>84.983333333333334</c:v>
                </c:pt>
                <c:pt idx="5100">
                  <c:v>85</c:v>
                </c:pt>
                <c:pt idx="5101">
                  <c:v>85.016666666666666</c:v>
                </c:pt>
                <c:pt idx="5102">
                  <c:v>85.033333333333331</c:v>
                </c:pt>
                <c:pt idx="5103">
                  <c:v>85.05</c:v>
                </c:pt>
                <c:pt idx="5104">
                  <c:v>85.066666666666663</c:v>
                </c:pt>
                <c:pt idx="5105">
                  <c:v>85.083333333333329</c:v>
                </c:pt>
                <c:pt idx="5106">
                  <c:v>85.1</c:v>
                </c:pt>
                <c:pt idx="5107">
                  <c:v>85.11666666666666</c:v>
                </c:pt>
                <c:pt idx="5108">
                  <c:v>85.13333333333334</c:v>
                </c:pt>
                <c:pt idx="5109">
                  <c:v>85.15</c:v>
                </c:pt>
                <c:pt idx="5110">
                  <c:v>85.166666666666671</c:v>
                </c:pt>
                <c:pt idx="5111">
                  <c:v>85.183333333333337</c:v>
                </c:pt>
                <c:pt idx="5112">
                  <c:v>85.2</c:v>
                </c:pt>
                <c:pt idx="5113">
                  <c:v>85.216666666666669</c:v>
                </c:pt>
                <c:pt idx="5114">
                  <c:v>85.233333333333334</c:v>
                </c:pt>
                <c:pt idx="5115">
                  <c:v>85.25</c:v>
                </c:pt>
                <c:pt idx="5116">
                  <c:v>85.266666666666666</c:v>
                </c:pt>
                <c:pt idx="5117">
                  <c:v>85.283333333333331</c:v>
                </c:pt>
                <c:pt idx="5118">
                  <c:v>85.3</c:v>
                </c:pt>
                <c:pt idx="5119">
                  <c:v>85.316666666666663</c:v>
                </c:pt>
                <c:pt idx="5120">
                  <c:v>85.333333333333329</c:v>
                </c:pt>
                <c:pt idx="5121">
                  <c:v>85.35</c:v>
                </c:pt>
                <c:pt idx="5122">
                  <c:v>85.36666666666666</c:v>
                </c:pt>
                <c:pt idx="5123">
                  <c:v>85.38333333333334</c:v>
                </c:pt>
                <c:pt idx="5124">
                  <c:v>85.4</c:v>
                </c:pt>
                <c:pt idx="5125">
                  <c:v>85.416666666666671</c:v>
                </c:pt>
                <c:pt idx="5126">
                  <c:v>85.433333333333337</c:v>
                </c:pt>
                <c:pt idx="5127">
                  <c:v>85.45</c:v>
                </c:pt>
                <c:pt idx="5128">
                  <c:v>85.466666666666669</c:v>
                </c:pt>
                <c:pt idx="5129">
                  <c:v>85.483333333333334</c:v>
                </c:pt>
                <c:pt idx="5130">
                  <c:v>85.5</c:v>
                </c:pt>
                <c:pt idx="5131">
                  <c:v>85.516666666666666</c:v>
                </c:pt>
                <c:pt idx="5132">
                  <c:v>85.533333333333331</c:v>
                </c:pt>
                <c:pt idx="5133">
                  <c:v>85.55</c:v>
                </c:pt>
                <c:pt idx="5134">
                  <c:v>85.566666666666663</c:v>
                </c:pt>
                <c:pt idx="5135">
                  <c:v>85.583333333333329</c:v>
                </c:pt>
                <c:pt idx="5136">
                  <c:v>85.6</c:v>
                </c:pt>
                <c:pt idx="5137">
                  <c:v>85.61666666666666</c:v>
                </c:pt>
                <c:pt idx="5138">
                  <c:v>85.63333333333334</c:v>
                </c:pt>
                <c:pt idx="5139">
                  <c:v>85.65</c:v>
                </c:pt>
                <c:pt idx="5140">
                  <c:v>85.666666666666671</c:v>
                </c:pt>
                <c:pt idx="5141">
                  <c:v>85.683333333333337</c:v>
                </c:pt>
                <c:pt idx="5142">
                  <c:v>85.7</c:v>
                </c:pt>
                <c:pt idx="5143">
                  <c:v>85.716666666666669</c:v>
                </c:pt>
                <c:pt idx="5144">
                  <c:v>85.733333333333334</c:v>
                </c:pt>
                <c:pt idx="5145">
                  <c:v>85.75</c:v>
                </c:pt>
                <c:pt idx="5146">
                  <c:v>85.766666666666666</c:v>
                </c:pt>
                <c:pt idx="5147">
                  <c:v>85.783333333333331</c:v>
                </c:pt>
                <c:pt idx="5148">
                  <c:v>85.8</c:v>
                </c:pt>
                <c:pt idx="5149">
                  <c:v>85.816666666666663</c:v>
                </c:pt>
                <c:pt idx="5150">
                  <c:v>85.833333333333329</c:v>
                </c:pt>
                <c:pt idx="5151">
                  <c:v>85.85</c:v>
                </c:pt>
                <c:pt idx="5152">
                  <c:v>85.86666666666666</c:v>
                </c:pt>
                <c:pt idx="5153">
                  <c:v>85.88333333333334</c:v>
                </c:pt>
                <c:pt idx="5154">
                  <c:v>85.9</c:v>
                </c:pt>
                <c:pt idx="5155">
                  <c:v>85.916666666666671</c:v>
                </c:pt>
                <c:pt idx="5156">
                  <c:v>85.933333333333337</c:v>
                </c:pt>
                <c:pt idx="5157">
                  <c:v>85.95</c:v>
                </c:pt>
                <c:pt idx="5158">
                  <c:v>85.966666666666669</c:v>
                </c:pt>
                <c:pt idx="5159">
                  <c:v>85.983333333333334</c:v>
                </c:pt>
                <c:pt idx="5160">
                  <c:v>86</c:v>
                </c:pt>
                <c:pt idx="5161">
                  <c:v>86.016666666666666</c:v>
                </c:pt>
                <c:pt idx="5162">
                  <c:v>86.033333333333331</c:v>
                </c:pt>
                <c:pt idx="5163">
                  <c:v>86.05</c:v>
                </c:pt>
                <c:pt idx="5164">
                  <c:v>86.066666666666663</c:v>
                </c:pt>
                <c:pt idx="5165">
                  <c:v>86.083333333333329</c:v>
                </c:pt>
                <c:pt idx="5166">
                  <c:v>86.1</c:v>
                </c:pt>
                <c:pt idx="5167">
                  <c:v>86.11666666666666</c:v>
                </c:pt>
                <c:pt idx="5168">
                  <c:v>86.13333333333334</c:v>
                </c:pt>
                <c:pt idx="5169">
                  <c:v>86.15</c:v>
                </c:pt>
                <c:pt idx="5170">
                  <c:v>86.166666666666671</c:v>
                </c:pt>
                <c:pt idx="5171">
                  <c:v>86.183333333333337</c:v>
                </c:pt>
                <c:pt idx="5172">
                  <c:v>86.2</c:v>
                </c:pt>
                <c:pt idx="5173">
                  <c:v>86.216666666666669</c:v>
                </c:pt>
                <c:pt idx="5174">
                  <c:v>86.233333333333334</c:v>
                </c:pt>
                <c:pt idx="5175">
                  <c:v>86.25</c:v>
                </c:pt>
                <c:pt idx="5176">
                  <c:v>86.266666666666666</c:v>
                </c:pt>
                <c:pt idx="5177">
                  <c:v>86.283333333333331</c:v>
                </c:pt>
                <c:pt idx="5178">
                  <c:v>86.3</c:v>
                </c:pt>
                <c:pt idx="5179">
                  <c:v>86.316666666666663</c:v>
                </c:pt>
                <c:pt idx="5180">
                  <c:v>86.333333333333329</c:v>
                </c:pt>
                <c:pt idx="5181">
                  <c:v>86.35</c:v>
                </c:pt>
                <c:pt idx="5182">
                  <c:v>86.36666666666666</c:v>
                </c:pt>
                <c:pt idx="5183">
                  <c:v>86.38333333333334</c:v>
                </c:pt>
                <c:pt idx="5184">
                  <c:v>86.4</c:v>
                </c:pt>
                <c:pt idx="5185">
                  <c:v>86.416666666666671</c:v>
                </c:pt>
                <c:pt idx="5186">
                  <c:v>86.433333333333337</c:v>
                </c:pt>
                <c:pt idx="5187">
                  <c:v>86.45</c:v>
                </c:pt>
                <c:pt idx="5188">
                  <c:v>86.466666666666669</c:v>
                </c:pt>
                <c:pt idx="5189">
                  <c:v>86.483333333333334</c:v>
                </c:pt>
                <c:pt idx="5190">
                  <c:v>86.5</c:v>
                </c:pt>
                <c:pt idx="5191">
                  <c:v>86.516666666666666</c:v>
                </c:pt>
                <c:pt idx="5192">
                  <c:v>86.533333333333331</c:v>
                </c:pt>
                <c:pt idx="5193">
                  <c:v>86.55</c:v>
                </c:pt>
                <c:pt idx="5194">
                  <c:v>86.566666666666663</c:v>
                </c:pt>
                <c:pt idx="5195">
                  <c:v>86.583333333333329</c:v>
                </c:pt>
                <c:pt idx="5196">
                  <c:v>86.6</c:v>
                </c:pt>
                <c:pt idx="5197">
                  <c:v>86.61666666666666</c:v>
                </c:pt>
                <c:pt idx="5198">
                  <c:v>86.63333333333334</c:v>
                </c:pt>
                <c:pt idx="5199">
                  <c:v>86.65</c:v>
                </c:pt>
                <c:pt idx="5200">
                  <c:v>86.666666666666671</c:v>
                </c:pt>
                <c:pt idx="5201">
                  <c:v>86.683333333333337</c:v>
                </c:pt>
                <c:pt idx="5202">
                  <c:v>86.7</c:v>
                </c:pt>
                <c:pt idx="5203">
                  <c:v>86.716666666666669</c:v>
                </c:pt>
                <c:pt idx="5204">
                  <c:v>86.733333333333334</c:v>
                </c:pt>
                <c:pt idx="5205">
                  <c:v>86.75</c:v>
                </c:pt>
                <c:pt idx="5206">
                  <c:v>86.766666666666666</c:v>
                </c:pt>
                <c:pt idx="5207">
                  <c:v>86.783333333333331</c:v>
                </c:pt>
                <c:pt idx="5208">
                  <c:v>86.8</c:v>
                </c:pt>
                <c:pt idx="5209">
                  <c:v>86.816666666666663</c:v>
                </c:pt>
                <c:pt idx="5210">
                  <c:v>86.833333333333329</c:v>
                </c:pt>
                <c:pt idx="5211">
                  <c:v>86.85</c:v>
                </c:pt>
                <c:pt idx="5212">
                  <c:v>86.86666666666666</c:v>
                </c:pt>
                <c:pt idx="5213">
                  <c:v>86.88333333333334</c:v>
                </c:pt>
                <c:pt idx="5214">
                  <c:v>86.9</c:v>
                </c:pt>
                <c:pt idx="5215">
                  <c:v>86.916666666666671</c:v>
                </c:pt>
                <c:pt idx="5216">
                  <c:v>86.933333333333337</c:v>
                </c:pt>
                <c:pt idx="5217">
                  <c:v>86.95</c:v>
                </c:pt>
                <c:pt idx="5218">
                  <c:v>86.966666666666669</c:v>
                </c:pt>
                <c:pt idx="5219">
                  <c:v>86.983333333333334</c:v>
                </c:pt>
                <c:pt idx="5220">
                  <c:v>87</c:v>
                </c:pt>
                <c:pt idx="5221">
                  <c:v>87.016666666666666</c:v>
                </c:pt>
                <c:pt idx="5222">
                  <c:v>87.033333333333331</c:v>
                </c:pt>
                <c:pt idx="5223">
                  <c:v>87.05</c:v>
                </c:pt>
                <c:pt idx="5224">
                  <c:v>87.066666666666663</c:v>
                </c:pt>
                <c:pt idx="5225">
                  <c:v>87.083333333333329</c:v>
                </c:pt>
                <c:pt idx="5226">
                  <c:v>87.1</c:v>
                </c:pt>
                <c:pt idx="5227">
                  <c:v>87.11666666666666</c:v>
                </c:pt>
                <c:pt idx="5228">
                  <c:v>87.13333333333334</c:v>
                </c:pt>
                <c:pt idx="5229">
                  <c:v>87.15</c:v>
                </c:pt>
                <c:pt idx="5230">
                  <c:v>87.166666666666671</c:v>
                </c:pt>
                <c:pt idx="5231">
                  <c:v>87.183333333333337</c:v>
                </c:pt>
                <c:pt idx="5232">
                  <c:v>87.2</c:v>
                </c:pt>
                <c:pt idx="5233">
                  <c:v>87.216666666666669</c:v>
                </c:pt>
                <c:pt idx="5234">
                  <c:v>87.233333333333334</c:v>
                </c:pt>
                <c:pt idx="5235">
                  <c:v>87.25</c:v>
                </c:pt>
                <c:pt idx="5236">
                  <c:v>87.266666666666666</c:v>
                </c:pt>
                <c:pt idx="5237">
                  <c:v>87.283333333333331</c:v>
                </c:pt>
                <c:pt idx="5238">
                  <c:v>87.3</c:v>
                </c:pt>
                <c:pt idx="5239">
                  <c:v>87.316666666666663</c:v>
                </c:pt>
                <c:pt idx="5240">
                  <c:v>87.333333333333329</c:v>
                </c:pt>
                <c:pt idx="5241">
                  <c:v>87.35</c:v>
                </c:pt>
                <c:pt idx="5242">
                  <c:v>87.36666666666666</c:v>
                </c:pt>
                <c:pt idx="5243">
                  <c:v>87.38333333333334</c:v>
                </c:pt>
                <c:pt idx="5244">
                  <c:v>87.4</c:v>
                </c:pt>
                <c:pt idx="5245">
                  <c:v>87.416666666666671</c:v>
                </c:pt>
                <c:pt idx="5246">
                  <c:v>87.433333333333337</c:v>
                </c:pt>
                <c:pt idx="5247">
                  <c:v>87.45</c:v>
                </c:pt>
                <c:pt idx="5248">
                  <c:v>87.466666666666669</c:v>
                </c:pt>
                <c:pt idx="5249">
                  <c:v>87.483333333333334</c:v>
                </c:pt>
                <c:pt idx="5250">
                  <c:v>87.5</c:v>
                </c:pt>
                <c:pt idx="5251">
                  <c:v>87.516666666666666</c:v>
                </c:pt>
                <c:pt idx="5252">
                  <c:v>87.533333333333331</c:v>
                </c:pt>
                <c:pt idx="5253">
                  <c:v>87.55</c:v>
                </c:pt>
                <c:pt idx="5254">
                  <c:v>87.566666666666663</c:v>
                </c:pt>
                <c:pt idx="5255">
                  <c:v>87.583333333333329</c:v>
                </c:pt>
                <c:pt idx="5256">
                  <c:v>87.6</c:v>
                </c:pt>
                <c:pt idx="5257">
                  <c:v>87.61666666666666</c:v>
                </c:pt>
                <c:pt idx="5258">
                  <c:v>87.63333333333334</c:v>
                </c:pt>
                <c:pt idx="5259">
                  <c:v>87.65</c:v>
                </c:pt>
                <c:pt idx="5260">
                  <c:v>87.666666666666671</c:v>
                </c:pt>
                <c:pt idx="5261">
                  <c:v>87.683333333333337</c:v>
                </c:pt>
                <c:pt idx="5262">
                  <c:v>87.7</c:v>
                </c:pt>
                <c:pt idx="5263">
                  <c:v>87.716666666666669</c:v>
                </c:pt>
                <c:pt idx="5264">
                  <c:v>87.733333333333334</c:v>
                </c:pt>
                <c:pt idx="5265">
                  <c:v>87.75</c:v>
                </c:pt>
                <c:pt idx="5266">
                  <c:v>87.766666666666666</c:v>
                </c:pt>
                <c:pt idx="5267">
                  <c:v>87.783333333333331</c:v>
                </c:pt>
                <c:pt idx="5268">
                  <c:v>87.8</c:v>
                </c:pt>
                <c:pt idx="5269">
                  <c:v>87.816666666666663</c:v>
                </c:pt>
                <c:pt idx="5270">
                  <c:v>87.833333333333329</c:v>
                </c:pt>
                <c:pt idx="5271">
                  <c:v>87.85</c:v>
                </c:pt>
                <c:pt idx="5272">
                  <c:v>87.86666666666666</c:v>
                </c:pt>
                <c:pt idx="5273">
                  <c:v>87.88333333333334</c:v>
                </c:pt>
                <c:pt idx="5274">
                  <c:v>87.9</c:v>
                </c:pt>
                <c:pt idx="5275">
                  <c:v>87.916666666666671</c:v>
                </c:pt>
                <c:pt idx="5276">
                  <c:v>87.933333333333337</c:v>
                </c:pt>
                <c:pt idx="5277">
                  <c:v>87.95</c:v>
                </c:pt>
                <c:pt idx="5278">
                  <c:v>87.966666666666669</c:v>
                </c:pt>
                <c:pt idx="5279">
                  <c:v>87.983333333333334</c:v>
                </c:pt>
                <c:pt idx="5280">
                  <c:v>88</c:v>
                </c:pt>
                <c:pt idx="5281">
                  <c:v>88.016666666666666</c:v>
                </c:pt>
                <c:pt idx="5282">
                  <c:v>88.033333333333331</c:v>
                </c:pt>
                <c:pt idx="5283">
                  <c:v>88.05</c:v>
                </c:pt>
                <c:pt idx="5284">
                  <c:v>88.066666666666663</c:v>
                </c:pt>
                <c:pt idx="5285">
                  <c:v>88.083333333333329</c:v>
                </c:pt>
                <c:pt idx="5286">
                  <c:v>88.1</c:v>
                </c:pt>
                <c:pt idx="5287">
                  <c:v>88.11666666666666</c:v>
                </c:pt>
                <c:pt idx="5288">
                  <c:v>88.13333333333334</c:v>
                </c:pt>
                <c:pt idx="5289">
                  <c:v>88.15</c:v>
                </c:pt>
                <c:pt idx="5290">
                  <c:v>88.166666666666671</c:v>
                </c:pt>
                <c:pt idx="5291">
                  <c:v>88.183333333333337</c:v>
                </c:pt>
                <c:pt idx="5292">
                  <c:v>88.2</c:v>
                </c:pt>
                <c:pt idx="5293">
                  <c:v>88.216666666666669</c:v>
                </c:pt>
                <c:pt idx="5294">
                  <c:v>88.233333333333334</c:v>
                </c:pt>
                <c:pt idx="5295">
                  <c:v>88.25</c:v>
                </c:pt>
                <c:pt idx="5296">
                  <c:v>88.266666666666666</c:v>
                </c:pt>
                <c:pt idx="5297">
                  <c:v>88.283333333333331</c:v>
                </c:pt>
                <c:pt idx="5298">
                  <c:v>88.3</c:v>
                </c:pt>
                <c:pt idx="5299">
                  <c:v>88.316666666666663</c:v>
                </c:pt>
                <c:pt idx="5300">
                  <c:v>88.333333333333329</c:v>
                </c:pt>
                <c:pt idx="5301">
                  <c:v>88.35</c:v>
                </c:pt>
                <c:pt idx="5302">
                  <c:v>88.36666666666666</c:v>
                </c:pt>
                <c:pt idx="5303">
                  <c:v>88.38333333333334</c:v>
                </c:pt>
                <c:pt idx="5304">
                  <c:v>88.4</c:v>
                </c:pt>
                <c:pt idx="5305">
                  <c:v>88.416666666666671</c:v>
                </c:pt>
                <c:pt idx="5306">
                  <c:v>88.433333333333337</c:v>
                </c:pt>
                <c:pt idx="5307">
                  <c:v>88.45</c:v>
                </c:pt>
                <c:pt idx="5308">
                  <c:v>88.466666666666669</c:v>
                </c:pt>
                <c:pt idx="5309">
                  <c:v>88.483333333333334</c:v>
                </c:pt>
                <c:pt idx="5310">
                  <c:v>88.5</c:v>
                </c:pt>
                <c:pt idx="5311">
                  <c:v>88.516666666666666</c:v>
                </c:pt>
                <c:pt idx="5312">
                  <c:v>88.533333333333331</c:v>
                </c:pt>
                <c:pt idx="5313">
                  <c:v>88.55</c:v>
                </c:pt>
                <c:pt idx="5314">
                  <c:v>88.566666666666663</c:v>
                </c:pt>
                <c:pt idx="5315">
                  <c:v>88.583333333333329</c:v>
                </c:pt>
                <c:pt idx="5316">
                  <c:v>88.6</c:v>
                </c:pt>
                <c:pt idx="5317">
                  <c:v>88.61666666666666</c:v>
                </c:pt>
                <c:pt idx="5318">
                  <c:v>88.63333333333334</c:v>
                </c:pt>
                <c:pt idx="5319">
                  <c:v>88.65</c:v>
                </c:pt>
                <c:pt idx="5320">
                  <c:v>88.666666666666671</c:v>
                </c:pt>
                <c:pt idx="5321">
                  <c:v>88.683333333333337</c:v>
                </c:pt>
                <c:pt idx="5322">
                  <c:v>88.7</c:v>
                </c:pt>
                <c:pt idx="5323">
                  <c:v>88.716666666666669</c:v>
                </c:pt>
                <c:pt idx="5324">
                  <c:v>88.733333333333334</c:v>
                </c:pt>
                <c:pt idx="5325">
                  <c:v>88.75</c:v>
                </c:pt>
                <c:pt idx="5326">
                  <c:v>88.766666666666666</c:v>
                </c:pt>
                <c:pt idx="5327">
                  <c:v>88.783333333333331</c:v>
                </c:pt>
                <c:pt idx="5328">
                  <c:v>88.8</c:v>
                </c:pt>
                <c:pt idx="5329">
                  <c:v>88.816666666666663</c:v>
                </c:pt>
                <c:pt idx="5330">
                  <c:v>88.833333333333329</c:v>
                </c:pt>
                <c:pt idx="5331">
                  <c:v>88.85</c:v>
                </c:pt>
                <c:pt idx="5332">
                  <c:v>88.86666666666666</c:v>
                </c:pt>
                <c:pt idx="5333">
                  <c:v>88.88333333333334</c:v>
                </c:pt>
                <c:pt idx="5334">
                  <c:v>88.9</c:v>
                </c:pt>
                <c:pt idx="5335">
                  <c:v>88.916666666666671</c:v>
                </c:pt>
                <c:pt idx="5336">
                  <c:v>88.933333333333337</c:v>
                </c:pt>
                <c:pt idx="5337">
                  <c:v>88.95</c:v>
                </c:pt>
                <c:pt idx="5338">
                  <c:v>88.966666666666669</c:v>
                </c:pt>
                <c:pt idx="5339">
                  <c:v>88.983333333333334</c:v>
                </c:pt>
                <c:pt idx="5340">
                  <c:v>89</c:v>
                </c:pt>
                <c:pt idx="5341">
                  <c:v>89.016666666666666</c:v>
                </c:pt>
                <c:pt idx="5342">
                  <c:v>89.033333333333331</c:v>
                </c:pt>
                <c:pt idx="5343">
                  <c:v>89.05</c:v>
                </c:pt>
                <c:pt idx="5344">
                  <c:v>89.066666666666663</c:v>
                </c:pt>
                <c:pt idx="5345">
                  <c:v>89.083333333333329</c:v>
                </c:pt>
                <c:pt idx="5346">
                  <c:v>89.1</c:v>
                </c:pt>
                <c:pt idx="5347">
                  <c:v>89.11666666666666</c:v>
                </c:pt>
                <c:pt idx="5348">
                  <c:v>89.13333333333334</c:v>
                </c:pt>
                <c:pt idx="5349">
                  <c:v>89.15</c:v>
                </c:pt>
                <c:pt idx="5350">
                  <c:v>89.166666666666671</c:v>
                </c:pt>
                <c:pt idx="5351">
                  <c:v>89.183333333333337</c:v>
                </c:pt>
                <c:pt idx="5352">
                  <c:v>89.2</c:v>
                </c:pt>
                <c:pt idx="5353">
                  <c:v>89.216666666666669</c:v>
                </c:pt>
                <c:pt idx="5354">
                  <c:v>89.233333333333334</c:v>
                </c:pt>
                <c:pt idx="5355">
                  <c:v>89.25</c:v>
                </c:pt>
                <c:pt idx="5356">
                  <c:v>89.266666666666666</c:v>
                </c:pt>
                <c:pt idx="5357">
                  <c:v>89.283333333333331</c:v>
                </c:pt>
                <c:pt idx="5358">
                  <c:v>89.3</c:v>
                </c:pt>
                <c:pt idx="5359">
                  <c:v>89.316666666666663</c:v>
                </c:pt>
                <c:pt idx="5360">
                  <c:v>89.333333333333329</c:v>
                </c:pt>
                <c:pt idx="5361">
                  <c:v>89.35</c:v>
                </c:pt>
                <c:pt idx="5362">
                  <c:v>89.36666666666666</c:v>
                </c:pt>
                <c:pt idx="5363">
                  <c:v>89.38333333333334</c:v>
                </c:pt>
                <c:pt idx="5364">
                  <c:v>89.4</c:v>
                </c:pt>
                <c:pt idx="5365">
                  <c:v>89.416666666666671</c:v>
                </c:pt>
                <c:pt idx="5366">
                  <c:v>89.433333333333337</c:v>
                </c:pt>
                <c:pt idx="5367">
                  <c:v>89.45</c:v>
                </c:pt>
                <c:pt idx="5368">
                  <c:v>89.466666666666669</c:v>
                </c:pt>
                <c:pt idx="5369">
                  <c:v>89.483333333333334</c:v>
                </c:pt>
                <c:pt idx="5370">
                  <c:v>89.5</c:v>
                </c:pt>
                <c:pt idx="5371">
                  <c:v>89.516666666666666</c:v>
                </c:pt>
                <c:pt idx="5372">
                  <c:v>89.533333333333331</c:v>
                </c:pt>
                <c:pt idx="5373">
                  <c:v>89.55</c:v>
                </c:pt>
                <c:pt idx="5374">
                  <c:v>89.566666666666663</c:v>
                </c:pt>
                <c:pt idx="5375">
                  <c:v>89.583333333333329</c:v>
                </c:pt>
                <c:pt idx="5376">
                  <c:v>89.6</c:v>
                </c:pt>
                <c:pt idx="5377">
                  <c:v>89.61666666666666</c:v>
                </c:pt>
                <c:pt idx="5378">
                  <c:v>89.63333333333334</c:v>
                </c:pt>
                <c:pt idx="5379">
                  <c:v>89.65</c:v>
                </c:pt>
                <c:pt idx="5380">
                  <c:v>89.666666666666671</c:v>
                </c:pt>
                <c:pt idx="5381">
                  <c:v>89.683333333333337</c:v>
                </c:pt>
                <c:pt idx="5382">
                  <c:v>89.7</c:v>
                </c:pt>
                <c:pt idx="5383">
                  <c:v>89.716666666666669</c:v>
                </c:pt>
                <c:pt idx="5384">
                  <c:v>89.733333333333334</c:v>
                </c:pt>
                <c:pt idx="5385">
                  <c:v>89.75</c:v>
                </c:pt>
                <c:pt idx="5386">
                  <c:v>89.766666666666666</c:v>
                </c:pt>
                <c:pt idx="5387">
                  <c:v>89.783333333333331</c:v>
                </c:pt>
                <c:pt idx="5388">
                  <c:v>89.8</c:v>
                </c:pt>
                <c:pt idx="5389">
                  <c:v>89.816666666666663</c:v>
                </c:pt>
                <c:pt idx="5390">
                  <c:v>89.833333333333329</c:v>
                </c:pt>
                <c:pt idx="5391">
                  <c:v>89.85</c:v>
                </c:pt>
                <c:pt idx="5392">
                  <c:v>89.86666666666666</c:v>
                </c:pt>
                <c:pt idx="5393">
                  <c:v>89.88333333333334</c:v>
                </c:pt>
                <c:pt idx="5394">
                  <c:v>89.9</c:v>
                </c:pt>
                <c:pt idx="5395">
                  <c:v>89.916666666666671</c:v>
                </c:pt>
                <c:pt idx="5396">
                  <c:v>89.933333333333337</c:v>
                </c:pt>
                <c:pt idx="5397">
                  <c:v>89.95</c:v>
                </c:pt>
                <c:pt idx="5398">
                  <c:v>89.966666666666669</c:v>
                </c:pt>
                <c:pt idx="5399">
                  <c:v>89.983333333333334</c:v>
                </c:pt>
                <c:pt idx="5400">
                  <c:v>90</c:v>
                </c:pt>
                <c:pt idx="5401">
                  <c:v>90.016666666666666</c:v>
                </c:pt>
                <c:pt idx="5402">
                  <c:v>90.033333333333331</c:v>
                </c:pt>
                <c:pt idx="5403">
                  <c:v>90.05</c:v>
                </c:pt>
                <c:pt idx="5404">
                  <c:v>90.066666666666663</c:v>
                </c:pt>
                <c:pt idx="5405">
                  <c:v>90.083333333333329</c:v>
                </c:pt>
                <c:pt idx="5406">
                  <c:v>90.1</c:v>
                </c:pt>
                <c:pt idx="5407">
                  <c:v>90.11666666666666</c:v>
                </c:pt>
                <c:pt idx="5408">
                  <c:v>90.13333333333334</c:v>
                </c:pt>
                <c:pt idx="5409">
                  <c:v>90.15</c:v>
                </c:pt>
                <c:pt idx="5410">
                  <c:v>90.166666666666671</c:v>
                </c:pt>
                <c:pt idx="5411">
                  <c:v>90.183333333333337</c:v>
                </c:pt>
                <c:pt idx="5412">
                  <c:v>90.2</c:v>
                </c:pt>
                <c:pt idx="5413">
                  <c:v>90.216666666666669</c:v>
                </c:pt>
                <c:pt idx="5414">
                  <c:v>90.233333333333334</c:v>
                </c:pt>
                <c:pt idx="5415">
                  <c:v>90.25</c:v>
                </c:pt>
                <c:pt idx="5416">
                  <c:v>90.266666666666666</c:v>
                </c:pt>
                <c:pt idx="5417">
                  <c:v>90.283333333333331</c:v>
                </c:pt>
                <c:pt idx="5418">
                  <c:v>90.3</c:v>
                </c:pt>
                <c:pt idx="5419">
                  <c:v>90.316666666666663</c:v>
                </c:pt>
                <c:pt idx="5420">
                  <c:v>90.333333333333329</c:v>
                </c:pt>
                <c:pt idx="5421">
                  <c:v>90.35</c:v>
                </c:pt>
                <c:pt idx="5422">
                  <c:v>90.36666666666666</c:v>
                </c:pt>
                <c:pt idx="5423">
                  <c:v>90.38333333333334</c:v>
                </c:pt>
                <c:pt idx="5424">
                  <c:v>90.4</c:v>
                </c:pt>
                <c:pt idx="5425">
                  <c:v>90.416666666666671</c:v>
                </c:pt>
                <c:pt idx="5426">
                  <c:v>90.433333333333337</c:v>
                </c:pt>
                <c:pt idx="5427">
                  <c:v>90.45</c:v>
                </c:pt>
                <c:pt idx="5428">
                  <c:v>90.466666666666669</c:v>
                </c:pt>
                <c:pt idx="5429">
                  <c:v>90.483333333333334</c:v>
                </c:pt>
                <c:pt idx="5430">
                  <c:v>90.5</c:v>
                </c:pt>
                <c:pt idx="5431">
                  <c:v>90.516666666666666</c:v>
                </c:pt>
                <c:pt idx="5432">
                  <c:v>90.533333333333331</c:v>
                </c:pt>
                <c:pt idx="5433">
                  <c:v>90.55</c:v>
                </c:pt>
                <c:pt idx="5434">
                  <c:v>90.566666666666663</c:v>
                </c:pt>
                <c:pt idx="5435">
                  <c:v>90.583333333333329</c:v>
                </c:pt>
                <c:pt idx="5436">
                  <c:v>90.6</c:v>
                </c:pt>
                <c:pt idx="5437">
                  <c:v>90.61666666666666</c:v>
                </c:pt>
                <c:pt idx="5438">
                  <c:v>90.63333333333334</c:v>
                </c:pt>
                <c:pt idx="5439">
                  <c:v>90.65</c:v>
                </c:pt>
                <c:pt idx="5440">
                  <c:v>90.666666666666671</c:v>
                </c:pt>
                <c:pt idx="5441">
                  <c:v>90.683333333333337</c:v>
                </c:pt>
                <c:pt idx="5442">
                  <c:v>90.7</c:v>
                </c:pt>
                <c:pt idx="5443">
                  <c:v>90.716666666666669</c:v>
                </c:pt>
                <c:pt idx="5444">
                  <c:v>90.733333333333334</c:v>
                </c:pt>
                <c:pt idx="5445">
                  <c:v>90.75</c:v>
                </c:pt>
                <c:pt idx="5446">
                  <c:v>90.766666666666666</c:v>
                </c:pt>
                <c:pt idx="5447">
                  <c:v>90.783333333333331</c:v>
                </c:pt>
                <c:pt idx="5448">
                  <c:v>90.8</c:v>
                </c:pt>
                <c:pt idx="5449">
                  <c:v>90.816666666666663</c:v>
                </c:pt>
                <c:pt idx="5450">
                  <c:v>90.833333333333329</c:v>
                </c:pt>
                <c:pt idx="5451">
                  <c:v>90.85</c:v>
                </c:pt>
                <c:pt idx="5452">
                  <c:v>90.86666666666666</c:v>
                </c:pt>
                <c:pt idx="5453">
                  <c:v>90.88333333333334</c:v>
                </c:pt>
                <c:pt idx="5454">
                  <c:v>90.9</c:v>
                </c:pt>
                <c:pt idx="5455">
                  <c:v>90.916666666666671</c:v>
                </c:pt>
                <c:pt idx="5456">
                  <c:v>90.933333333333337</c:v>
                </c:pt>
                <c:pt idx="5457">
                  <c:v>90.95</c:v>
                </c:pt>
                <c:pt idx="5458">
                  <c:v>90.966666666666669</c:v>
                </c:pt>
                <c:pt idx="5459">
                  <c:v>90.983333333333334</c:v>
                </c:pt>
                <c:pt idx="5460">
                  <c:v>91</c:v>
                </c:pt>
                <c:pt idx="5461">
                  <c:v>91.016666666666666</c:v>
                </c:pt>
                <c:pt idx="5462">
                  <c:v>91.033333333333331</c:v>
                </c:pt>
                <c:pt idx="5463">
                  <c:v>91.05</c:v>
                </c:pt>
                <c:pt idx="5464">
                  <c:v>91.066666666666663</c:v>
                </c:pt>
                <c:pt idx="5465">
                  <c:v>91.083333333333329</c:v>
                </c:pt>
                <c:pt idx="5466">
                  <c:v>91.1</c:v>
                </c:pt>
                <c:pt idx="5467">
                  <c:v>91.11666666666666</c:v>
                </c:pt>
                <c:pt idx="5468">
                  <c:v>91.13333333333334</c:v>
                </c:pt>
                <c:pt idx="5469">
                  <c:v>91.15</c:v>
                </c:pt>
                <c:pt idx="5470">
                  <c:v>91.166666666666671</c:v>
                </c:pt>
                <c:pt idx="5471">
                  <c:v>91.183333333333337</c:v>
                </c:pt>
                <c:pt idx="5472">
                  <c:v>91.2</c:v>
                </c:pt>
                <c:pt idx="5473">
                  <c:v>91.216666666666669</c:v>
                </c:pt>
                <c:pt idx="5474">
                  <c:v>91.233333333333334</c:v>
                </c:pt>
                <c:pt idx="5475">
                  <c:v>91.25</c:v>
                </c:pt>
                <c:pt idx="5476">
                  <c:v>91.266666666666666</c:v>
                </c:pt>
                <c:pt idx="5477">
                  <c:v>91.283333333333331</c:v>
                </c:pt>
                <c:pt idx="5478">
                  <c:v>91.3</c:v>
                </c:pt>
                <c:pt idx="5479">
                  <c:v>91.316666666666663</c:v>
                </c:pt>
                <c:pt idx="5480">
                  <c:v>91.333333333333329</c:v>
                </c:pt>
                <c:pt idx="5481">
                  <c:v>91.35</c:v>
                </c:pt>
                <c:pt idx="5482">
                  <c:v>91.36666666666666</c:v>
                </c:pt>
                <c:pt idx="5483">
                  <c:v>91.38333333333334</c:v>
                </c:pt>
                <c:pt idx="5484">
                  <c:v>91.4</c:v>
                </c:pt>
                <c:pt idx="5485">
                  <c:v>91.416666666666671</c:v>
                </c:pt>
                <c:pt idx="5486">
                  <c:v>91.433333333333337</c:v>
                </c:pt>
                <c:pt idx="5487">
                  <c:v>91.45</c:v>
                </c:pt>
                <c:pt idx="5488">
                  <c:v>91.466666666666669</c:v>
                </c:pt>
                <c:pt idx="5489">
                  <c:v>91.483333333333334</c:v>
                </c:pt>
                <c:pt idx="5490">
                  <c:v>91.5</c:v>
                </c:pt>
                <c:pt idx="5491">
                  <c:v>91.516666666666666</c:v>
                </c:pt>
                <c:pt idx="5492">
                  <c:v>91.533333333333331</c:v>
                </c:pt>
                <c:pt idx="5493">
                  <c:v>91.55</c:v>
                </c:pt>
                <c:pt idx="5494">
                  <c:v>91.566666666666663</c:v>
                </c:pt>
                <c:pt idx="5495">
                  <c:v>91.583333333333329</c:v>
                </c:pt>
                <c:pt idx="5496">
                  <c:v>91.6</c:v>
                </c:pt>
                <c:pt idx="5497">
                  <c:v>91.61666666666666</c:v>
                </c:pt>
                <c:pt idx="5498">
                  <c:v>91.63333333333334</c:v>
                </c:pt>
                <c:pt idx="5499">
                  <c:v>91.65</c:v>
                </c:pt>
                <c:pt idx="5500">
                  <c:v>91.666666666666671</c:v>
                </c:pt>
                <c:pt idx="5501">
                  <c:v>91.683333333333337</c:v>
                </c:pt>
                <c:pt idx="5502">
                  <c:v>91.7</c:v>
                </c:pt>
                <c:pt idx="5503">
                  <c:v>91.716666666666669</c:v>
                </c:pt>
                <c:pt idx="5504">
                  <c:v>91.733333333333334</c:v>
                </c:pt>
                <c:pt idx="5505">
                  <c:v>91.75</c:v>
                </c:pt>
                <c:pt idx="5506">
                  <c:v>91.766666666666666</c:v>
                </c:pt>
                <c:pt idx="5507">
                  <c:v>91.783333333333331</c:v>
                </c:pt>
                <c:pt idx="5508">
                  <c:v>91.8</c:v>
                </c:pt>
                <c:pt idx="5509">
                  <c:v>91.816666666666663</c:v>
                </c:pt>
                <c:pt idx="5510">
                  <c:v>91.833333333333329</c:v>
                </c:pt>
                <c:pt idx="5511">
                  <c:v>91.85</c:v>
                </c:pt>
                <c:pt idx="5512">
                  <c:v>91.86666666666666</c:v>
                </c:pt>
                <c:pt idx="5513">
                  <c:v>91.88333333333334</c:v>
                </c:pt>
                <c:pt idx="5514">
                  <c:v>91.9</c:v>
                </c:pt>
                <c:pt idx="5515">
                  <c:v>91.916666666666671</c:v>
                </c:pt>
                <c:pt idx="5516">
                  <c:v>91.933333333333337</c:v>
                </c:pt>
                <c:pt idx="5517">
                  <c:v>91.95</c:v>
                </c:pt>
                <c:pt idx="5518">
                  <c:v>91.966666666666669</c:v>
                </c:pt>
                <c:pt idx="5519">
                  <c:v>91.983333333333334</c:v>
                </c:pt>
                <c:pt idx="5520">
                  <c:v>92</c:v>
                </c:pt>
                <c:pt idx="5521">
                  <c:v>92.016666666666666</c:v>
                </c:pt>
                <c:pt idx="5522">
                  <c:v>92.033333333333331</c:v>
                </c:pt>
                <c:pt idx="5523">
                  <c:v>92.05</c:v>
                </c:pt>
                <c:pt idx="5524">
                  <c:v>92.066666666666663</c:v>
                </c:pt>
                <c:pt idx="5525">
                  <c:v>92.083333333333329</c:v>
                </c:pt>
                <c:pt idx="5526">
                  <c:v>92.1</c:v>
                </c:pt>
                <c:pt idx="5527">
                  <c:v>92.11666666666666</c:v>
                </c:pt>
                <c:pt idx="5528">
                  <c:v>92.13333333333334</c:v>
                </c:pt>
                <c:pt idx="5529">
                  <c:v>92.15</c:v>
                </c:pt>
                <c:pt idx="5530">
                  <c:v>92.166666666666671</c:v>
                </c:pt>
                <c:pt idx="5531">
                  <c:v>92.183333333333337</c:v>
                </c:pt>
                <c:pt idx="5532">
                  <c:v>92.2</c:v>
                </c:pt>
                <c:pt idx="5533">
                  <c:v>92.216666666666669</c:v>
                </c:pt>
                <c:pt idx="5534">
                  <c:v>92.233333333333334</c:v>
                </c:pt>
                <c:pt idx="5535">
                  <c:v>92.25</c:v>
                </c:pt>
                <c:pt idx="5536">
                  <c:v>92.266666666666666</c:v>
                </c:pt>
                <c:pt idx="5537">
                  <c:v>92.283333333333331</c:v>
                </c:pt>
                <c:pt idx="5538">
                  <c:v>92.3</c:v>
                </c:pt>
                <c:pt idx="5539">
                  <c:v>92.316666666666663</c:v>
                </c:pt>
                <c:pt idx="5540">
                  <c:v>92.333333333333329</c:v>
                </c:pt>
                <c:pt idx="5541">
                  <c:v>92.35</c:v>
                </c:pt>
                <c:pt idx="5542">
                  <c:v>92.36666666666666</c:v>
                </c:pt>
                <c:pt idx="5543">
                  <c:v>92.38333333333334</c:v>
                </c:pt>
                <c:pt idx="5544">
                  <c:v>92.4</c:v>
                </c:pt>
                <c:pt idx="5545">
                  <c:v>92.416666666666671</c:v>
                </c:pt>
                <c:pt idx="5546">
                  <c:v>92.433333333333337</c:v>
                </c:pt>
                <c:pt idx="5547">
                  <c:v>92.45</c:v>
                </c:pt>
                <c:pt idx="5548">
                  <c:v>92.466666666666669</c:v>
                </c:pt>
                <c:pt idx="5549">
                  <c:v>92.483333333333334</c:v>
                </c:pt>
                <c:pt idx="5550">
                  <c:v>92.5</c:v>
                </c:pt>
                <c:pt idx="5551">
                  <c:v>92.516666666666666</c:v>
                </c:pt>
                <c:pt idx="5552">
                  <c:v>92.533333333333331</c:v>
                </c:pt>
                <c:pt idx="5553">
                  <c:v>92.55</c:v>
                </c:pt>
                <c:pt idx="5554">
                  <c:v>92.566666666666663</c:v>
                </c:pt>
                <c:pt idx="5555">
                  <c:v>92.583333333333329</c:v>
                </c:pt>
                <c:pt idx="5556">
                  <c:v>92.6</c:v>
                </c:pt>
                <c:pt idx="5557">
                  <c:v>92.61666666666666</c:v>
                </c:pt>
                <c:pt idx="5558">
                  <c:v>92.63333333333334</c:v>
                </c:pt>
                <c:pt idx="5559">
                  <c:v>92.65</c:v>
                </c:pt>
                <c:pt idx="5560">
                  <c:v>92.666666666666671</c:v>
                </c:pt>
                <c:pt idx="5561">
                  <c:v>92.683333333333337</c:v>
                </c:pt>
                <c:pt idx="5562">
                  <c:v>92.7</c:v>
                </c:pt>
                <c:pt idx="5563">
                  <c:v>92.716666666666669</c:v>
                </c:pt>
                <c:pt idx="5564">
                  <c:v>92.733333333333334</c:v>
                </c:pt>
                <c:pt idx="5565">
                  <c:v>92.75</c:v>
                </c:pt>
                <c:pt idx="5566">
                  <c:v>92.766666666666666</c:v>
                </c:pt>
                <c:pt idx="5567">
                  <c:v>92.783333333333331</c:v>
                </c:pt>
                <c:pt idx="5568">
                  <c:v>92.8</c:v>
                </c:pt>
                <c:pt idx="5569">
                  <c:v>92.816666666666663</c:v>
                </c:pt>
                <c:pt idx="5570">
                  <c:v>92.833333333333329</c:v>
                </c:pt>
                <c:pt idx="5571">
                  <c:v>92.85</c:v>
                </c:pt>
                <c:pt idx="5572">
                  <c:v>92.86666666666666</c:v>
                </c:pt>
                <c:pt idx="5573">
                  <c:v>92.88333333333334</c:v>
                </c:pt>
                <c:pt idx="5574">
                  <c:v>92.9</c:v>
                </c:pt>
                <c:pt idx="5575">
                  <c:v>92.916666666666671</c:v>
                </c:pt>
                <c:pt idx="5576">
                  <c:v>92.933333333333337</c:v>
                </c:pt>
                <c:pt idx="5577">
                  <c:v>92.95</c:v>
                </c:pt>
                <c:pt idx="5578">
                  <c:v>92.966666666666669</c:v>
                </c:pt>
                <c:pt idx="5579">
                  <c:v>92.983333333333334</c:v>
                </c:pt>
                <c:pt idx="5580">
                  <c:v>93</c:v>
                </c:pt>
                <c:pt idx="5581">
                  <c:v>93.016666666666666</c:v>
                </c:pt>
                <c:pt idx="5582">
                  <c:v>93.033333333333331</c:v>
                </c:pt>
                <c:pt idx="5583">
                  <c:v>93.05</c:v>
                </c:pt>
                <c:pt idx="5584">
                  <c:v>93.066666666666663</c:v>
                </c:pt>
                <c:pt idx="5585">
                  <c:v>93.083333333333329</c:v>
                </c:pt>
                <c:pt idx="5586">
                  <c:v>93.1</c:v>
                </c:pt>
                <c:pt idx="5587">
                  <c:v>93.11666666666666</c:v>
                </c:pt>
                <c:pt idx="5588">
                  <c:v>93.13333333333334</c:v>
                </c:pt>
                <c:pt idx="5589">
                  <c:v>93.15</c:v>
                </c:pt>
                <c:pt idx="5590">
                  <c:v>93.166666666666671</c:v>
                </c:pt>
                <c:pt idx="5591">
                  <c:v>93.183333333333337</c:v>
                </c:pt>
                <c:pt idx="5592">
                  <c:v>93.2</c:v>
                </c:pt>
                <c:pt idx="5593">
                  <c:v>93.216666666666669</c:v>
                </c:pt>
                <c:pt idx="5594">
                  <c:v>93.233333333333334</c:v>
                </c:pt>
                <c:pt idx="5595">
                  <c:v>93.25</c:v>
                </c:pt>
                <c:pt idx="5596">
                  <c:v>93.266666666666666</c:v>
                </c:pt>
                <c:pt idx="5597">
                  <c:v>93.283333333333331</c:v>
                </c:pt>
                <c:pt idx="5598">
                  <c:v>93.3</c:v>
                </c:pt>
                <c:pt idx="5599">
                  <c:v>93.316666666666663</c:v>
                </c:pt>
                <c:pt idx="5600">
                  <c:v>93.333333333333329</c:v>
                </c:pt>
                <c:pt idx="5601">
                  <c:v>93.35</c:v>
                </c:pt>
                <c:pt idx="5602">
                  <c:v>93.36666666666666</c:v>
                </c:pt>
                <c:pt idx="5603">
                  <c:v>93.38333333333334</c:v>
                </c:pt>
                <c:pt idx="5604">
                  <c:v>93.4</c:v>
                </c:pt>
                <c:pt idx="5605">
                  <c:v>93.416666666666671</c:v>
                </c:pt>
                <c:pt idx="5606">
                  <c:v>93.433333333333337</c:v>
                </c:pt>
                <c:pt idx="5607">
                  <c:v>93.45</c:v>
                </c:pt>
                <c:pt idx="5608">
                  <c:v>93.466666666666669</c:v>
                </c:pt>
                <c:pt idx="5609">
                  <c:v>93.483333333333334</c:v>
                </c:pt>
                <c:pt idx="5610">
                  <c:v>93.5</c:v>
                </c:pt>
                <c:pt idx="5611">
                  <c:v>93.516666666666666</c:v>
                </c:pt>
                <c:pt idx="5612">
                  <c:v>93.533333333333331</c:v>
                </c:pt>
                <c:pt idx="5613">
                  <c:v>93.55</c:v>
                </c:pt>
                <c:pt idx="5614">
                  <c:v>93.566666666666663</c:v>
                </c:pt>
                <c:pt idx="5615">
                  <c:v>93.583333333333329</c:v>
                </c:pt>
                <c:pt idx="5616">
                  <c:v>93.6</c:v>
                </c:pt>
                <c:pt idx="5617">
                  <c:v>93.61666666666666</c:v>
                </c:pt>
                <c:pt idx="5618">
                  <c:v>93.63333333333334</c:v>
                </c:pt>
                <c:pt idx="5619">
                  <c:v>93.65</c:v>
                </c:pt>
                <c:pt idx="5620">
                  <c:v>93.666666666666671</c:v>
                </c:pt>
                <c:pt idx="5621">
                  <c:v>93.683333333333337</c:v>
                </c:pt>
                <c:pt idx="5622">
                  <c:v>93.7</c:v>
                </c:pt>
                <c:pt idx="5623">
                  <c:v>93.716666666666669</c:v>
                </c:pt>
                <c:pt idx="5624">
                  <c:v>93.733333333333334</c:v>
                </c:pt>
                <c:pt idx="5625">
                  <c:v>93.75</c:v>
                </c:pt>
                <c:pt idx="5626">
                  <c:v>93.766666666666666</c:v>
                </c:pt>
                <c:pt idx="5627">
                  <c:v>93.783333333333331</c:v>
                </c:pt>
                <c:pt idx="5628">
                  <c:v>93.8</c:v>
                </c:pt>
                <c:pt idx="5629">
                  <c:v>93.816666666666663</c:v>
                </c:pt>
                <c:pt idx="5630">
                  <c:v>93.833333333333329</c:v>
                </c:pt>
                <c:pt idx="5631">
                  <c:v>93.85</c:v>
                </c:pt>
                <c:pt idx="5632">
                  <c:v>93.86666666666666</c:v>
                </c:pt>
                <c:pt idx="5633">
                  <c:v>93.88333333333334</c:v>
                </c:pt>
                <c:pt idx="5634">
                  <c:v>93.9</c:v>
                </c:pt>
                <c:pt idx="5635">
                  <c:v>93.916666666666671</c:v>
                </c:pt>
                <c:pt idx="5636">
                  <c:v>93.933333333333337</c:v>
                </c:pt>
                <c:pt idx="5637">
                  <c:v>93.95</c:v>
                </c:pt>
                <c:pt idx="5638">
                  <c:v>93.966666666666669</c:v>
                </c:pt>
                <c:pt idx="5639">
                  <c:v>93.983333333333334</c:v>
                </c:pt>
                <c:pt idx="5640">
                  <c:v>94</c:v>
                </c:pt>
                <c:pt idx="5641">
                  <c:v>94.016666666666666</c:v>
                </c:pt>
                <c:pt idx="5642">
                  <c:v>94.033333333333331</c:v>
                </c:pt>
                <c:pt idx="5643">
                  <c:v>94.05</c:v>
                </c:pt>
                <c:pt idx="5644">
                  <c:v>94.066666666666663</c:v>
                </c:pt>
                <c:pt idx="5645">
                  <c:v>94.083333333333329</c:v>
                </c:pt>
                <c:pt idx="5646">
                  <c:v>94.1</c:v>
                </c:pt>
                <c:pt idx="5647">
                  <c:v>94.11666666666666</c:v>
                </c:pt>
                <c:pt idx="5648">
                  <c:v>94.13333333333334</c:v>
                </c:pt>
                <c:pt idx="5649">
                  <c:v>94.15</c:v>
                </c:pt>
                <c:pt idx="5650">
                  <c:v>94.166666666666671</c:v>
                </c:pt>
                <c:pt idx="5651">
                  <c:v>94.183333333333337</c:v>
                </c:pt>
                <c:pt idx="5652">
                  <c:v>94.2</c:v>
                </c:pt>
                <c:pt idx="5653">
                  <c:v>94.216666666666669</c:v>
                </c:pt>
                <c:pt idx="5654">
                  <c:v>94.233333333333334</c:v>
                </c:pt>
                <c:pt idx="5655">
                  <c:v>94.25</c:v>
                </c:pt>
                <c:pt idx="5656">
                  <c:v>94.266666666666666</c:v>
                </c:pt>
                <c:pt idx="5657">
                  <c:v>94.283333333333331</c:v>
                </c:pt>
                <c:pt idx="5658">
                  <c:v>94.3</c:v>
                </c:pt>
                <c:pt idx="5659">
                  <c:v>94.316666666666663</c:v>
                </c:pt>
                <c:pt idx="5660">
                  <c:v>94.333333333333329</c:v>
                </c:pt>
                <c:pt idx="5661">
                  <c:v>94.35</c:v>
                </c:pt>
                <c:pt idx="5662">
                  <c:v>94.36666666666666</c:v>
                </c:pt>
                <c:pt idx="5663">
                  <c:v>94.38333333333334</c:v>
                </c:pt>
                <c:pt idx="5664">
                  <c:v>94.4</c:v>
                </c:pt>
                <c:pt idx="5665">
                  <c:v>94.416666666666671</c:v>
                </c:pt>
                <c:pt idx="5666">
                  <c:v>94.433333333333337</c:v>
                </c:pt>
                <c:pt idx="5667">
                  <c:v>94.45</c:v>
                </c:pt>
                <c:pt idx="5668">
                  <c:v>94.466666666666669</c:v>
                </c:pt>
                <c:pt idx="5669">
                  <c:v>94.483333333333334</c:v>
                </c:pt>
                <c:pt idx="5670">
                  <c:v>94.5</c:v>
                </c:pt>
                <c:pt idx="5671">
                  <c:v>94.516666666666666</c:v>
                </c:pt>
                <c:pt idx="5672">
                  <c:v>94.533333333333331</c:v>
                </c:pt>
                <c:pt idx="5673">
                  <c:v>94.55</c:v>
                </c:pt>
                <c:pt idx="5674">
                  <c:v>94.566666666666663</c:v>
                </c:pt>
                <c:pt idx="5675">
                  <c:v>94.583333333333329</c:v>
                </c:pt>
                <c:pt idx="5676">
                  <c:v>94.6</c:v>
                </c:pt>
                <c:pt idx="5677">
                  <c:v>94.61666666666666</c:v>
                </c:pt>
                <c:pt idx="5678">
                  <c:v>94.63333333333334</c:v>
                </c:pt>
                <c:pt idx="5679">
                  <c:v>94.65</c:v>
                </c:pt>
                <c:pt idx="5680">
                  <c:v>94.666666666666671</c:v>
                </c:pt>
                <c:pt idx="5681">
                  <c:v>94.683333333333337</c:v>
                </c:pt>
                <c:pt idx="5682">
                  <c:v>94.7</c:v>
                </c:pt>
                <c:pt idx="5683">
                  <c:v>94.716666666666669</c:v>
                </c:pt>
                <c:pt idx="5684">
                  <c:v>94.733333333333334</c:v>
                </c:pt>
                <c:pt idx="5685">
                  <c:v>94.75</c:v>
                </c:pt>
                <c:pt idx="5686">
                  <c:v>94.766666666666666</c:v>
                </c:pt>
                <c:pt idx="5687">
                  <c:v>94.783333333333331</c:v>
                </c:pt>
                <c:pt idx="5688">
                  <c:v>94.8</c:v>
                </c:pt>
                <c:pt idx="5689">
                  <c:v>94.816666666666663</c:v>
                </c:pt>
                <c:pt idx="5690">
                  <c:v>94.833333333333329</c:v>
                </c:pt>
                <c:pt idx="5691">
                  <c:v>94.85</c:v>
                </c:pt>
                <c:pt idx="5692">
                  <c:v>94.86666666666666</c:v>
                </c:pt>
                <c:pt idx="5693">
                  <c:v>94.88333333333334</c:v>
                </c:pt>
                <c:pt idx="5694">
                  <c:v>94.9</c:v>
                </c:pt>
                <c:pt idx="5695">
                  <c:v>94.916666666666671</c:v>
                </c:pt>
                <c:pt idx="5696">
                  <c:v>94.933333333333337</c:v>
                </c:pt>
                <c:pt idx="5697">
                  <c:v>94.95</c:v>
                </c:pt>
                <c:pt idx="5698">
                  <c:v>94.966666666666669</c:v>
                </c:pt>
                <c:pt idx="5699">
                  <c:v>94.983333333333334</c:v>
                </c:pt>
                <c:pt idx="5700">
                  <c:v>95</c:v>
                </c:pt>
                <c:pt idx="5701">
                  <c:v>95.016666666666666</c:v>
                </c:pt>
                <c:pt idx="5702">
                  <c:v>95.033333333333331</c:v>
                </c:pt>
                <c:pt idx="5703">
                  <c:v>95.05</c:v>
                </c:pt>
                <c:pt idx="5704">
                  <c:v>95.066666666666663</c:v>
                </c:pt>
                <c:pt idx="5705">
                  <c:v>95.083333333333329</c:v>
                </c:pt>
                <c:pt idx="5706">
                  <c:v>95.1</c:v>
                </c:pt>
                <c:pt idx="5707">
                  <c:v>95.11666666666666</c:v>
                </c:pt>
                <c:pt idx="5708">
                  <c:v>95.13333333333334</c:v>
                </c:pt>
                <c:pt idx="5709">
                  <c:v>95.15</c:v>
                </c:pt>
                <c:pt idx="5710">
                  <c:v>95.166666666666671</c:v>
                </c:pt>
                <c:pt idx="5711">
                  <c:v>95.183333333333337</c:v>
                </c:pt>
                <c:pt idx="5712">
                  <c:v>95.2</c:v>
                </c:pt>
                <c:pt idx="5713">
                  <c:v>95.216666666666669</c:v>
                </c:pt>
                <c:pt idx="5714">
                  <c:v>95.233333333333334</c:v>
                </c:pt>
                <c:pt idx="5715">
                  <c:v>95.25</c:v>
                </c:pt>
                <c:pt idx="5716">
                  <c:v>95.266666666666666</c:v>
                </c:pt>
                <c:pt idx="5717">
                  <c:v>95.283333333333331</c:v>
                </c:pt>
                <c:pt idx="5718">
                  <c:v>95.3</c:v>
                </c:pt>
                <c:pt idx="5719">
                  <c:v>95.316666666666663</c:v>
                </c:pt>
                <c:pt idx="5720">
                  <c:v>95.333333333333329</c:v>
                </c:pt>
                <c:pt idx="5721">
                  <c:v>95.35</c:v>
                </c:pt>
                <c:pt idx="5722">
                  <c:v>95.36666666666666</c:v>
                </c:pt>
                <c:pt idx="5723">
                  <c:v>95.38333333333334</c:v>
                </c:pt>
                <c:pt idx="5724">
                  <c:v>95.4</c:v>
                </c:pt>
                <c:pt idx="5725">
                  <c:v>95.416666666666671</c:v>
                </c:pt>
                <c:pt idx="5726">
                  <c:v>95.433333333333337</c:v>
                </c:pt>
                <c:pt idx="5727">
                  <c:v>95.45</c:v>
                </c:pt>
                <c:pt idx="5728">
                  <c:v>95.466666666666669</c:v>
                </c:pt>
                <c:pt idx="5729">
                  <c:v>95.483333333333334</c:v>
                </c:pt>
                <c:pt idx="5730">
                  <c:v>95.5</c:v>
                </c:pt>
                <c:pt idx="5731">
                  <c:v>95.516666666666666</c:v>
                </c:pt>
                <c:pt idx="5732">
                  <c:v>95.533333333333331</c:v>
                </c:pt>
                <c:pt idx="5733">
                  <c:v>95.55</c:v>
                </c:pt>
                <c:pt idx="5734">
                  <c:v>95.566666666666663</c:v>
                </c:pt>
                <c:pt idx="5735">
                  <c:v>95.583333333333329</c:v>
                </c:pt>
                <c:pt idx="5736">
                  <c:v>95.6</c:v>
                </c:pt>
                <c:pt idx="5737">
                  <c:v>95.61666666666666</c:v>
                </c:pt>
                <c:pt idx="5738">
                  <c:v>95.63333333333334</c:v>
                </c:pt>
                <c:pt idx="5739">
                  <c:v>95.65</c:v>
                </c:pt>
                <c:pt idx="5740">
                  <c:v>95.666666666666671</c:v>
                </c:pt>
                <c:pt idx="5741">
                  <c:v>95.683333333333337</c:v>
                </c:pt>
                <c:pt idx="5742">
                  <c:v>95.7</c:v>
                </c:pt>
                <c:pt idx="5743">
                  <c:v>95.716666666666669</c:v>
                </c:pt>
                <c:pt idx="5744">
                  <c:v>95.733333333333334</c:v>
                </c:pt>
                <c:pt idx="5745">
                  <c:v>95.75</c:v>
                </c:pt>
                <c:pt idx="5746">
                  <c:v>95.766666666666666</c:v>
                </c:pt>
                <c:pt idx="5747">
                  <c:v>95.783333333333331</c:v>
                </c:pt>
                <c:pt idx="5748">
                  <c:v>95.8</c:v>
                </c:pt>
                <c:pt idx="5749">
                  <c:v>95.816666666666663</c:v>
                </c:pt>
                <c:pt idx="5750">
                  <c:v>95.833333333333329</c:v>
                </c:pt>
                <c:pt idx="5751">
                  <c:v>95.85</c:v>
                </c:pt>
                <c:pt idx="5752">
                  <c:v>95.86666666666666</c:v>
                </c:pt>
                <c:pt idx="5753">
                  <c:v>95.88333333333334</c:v>
                </c:pt>
                <c:pt idx="5754">
                  <c:v>95.9</c:v>
                </c:pt>
                <c:pt idx="5755">
                  <c:v>95.916666666666671</c:v>
                </c:pt>
                <c:pt idx="5756">
                  <c:v>95.933333333333337</c:v>
                </c:pt>
                <c:pt idx="5757">
                  <c:v>95.95</c:v>
                </c:pt>
                <c:pt idx="5758">
                  <c:v>95.966666666666669</c:v>
                </c:pt>
                <c:pt idx="5759">
                  <c:v>95.983333333333334</c:v>
                </c:pt>
                <c:pt idx="5760">
                  <c:v>96</c:v>
                </c:pt>
                <c:pt idx="5761">
                  <c:v>96.016666666666666</c:v>
                </c:pt>
                <c:pt idx="5762">
                  <c:v>96.033333333333331</c:v>
                </c:pt>
                <c:pt idx="5763">
                  <c:v>96.05</c:v>
                </c:pt>
                <c:pt idx="5764">
                  <c:v>96.066666666666663</c:v>
                </c:pt>
                <c:pt idx="5765">
                  <c:v>96.083333333333329</c:v>
                </c:pt>
                <c:pt idx="5766">
                  <c:v>96.1</c:v>
                </c:pt>
                <c:pt idx="5767">
                  <c:v>96.11666666666666</c:v>
                </c:pt>
                <c:pt idx="5768">
                  <c:v>96.13333333333334</c:v>
                </c:pt>
                <c:pt idx="5769">
                  <c:v>96.15</c:v>
                </c:pt>
                <c:pt idx="5770">
                  <c:v>96.166666666666671</c:v>
                </c:pt>
                <c:pt idx="5771">
                  <c:v>96.183333333333337</c:v>
                </c:pt>
                <c:pt idx="5772">
                  <c:v>96.2</c:v>
                </c:pt>
                <c:pt idx="5773">
                  <c:v>96.216666666666669</c:v>
                </c:pt>
                <c:pt idx="5774">
                  <c:v>96.233333333333334</c:v>
                </c:pt>
                <c:pt idx="5775">
                  <c:v>96.25</c:v>
                </c:pt>
                <c:pt idx="5776">
                  <c:v>96.266666666666666</c:v>
                </c:pt>
                <c:pt idx="5777">
                  <c:v>96.283333333333331</c:v>
                </c:pt>
                <c:pt idx="5778">
                  <c:v>96.3</c:v>
                </c:pt>
                <c:pt idx="5779">
                  <c:v>96.316666666666663</c:v>
                </c:pt>
                <c:pt idx="5780">
                  <c:v>96.333333333333329</c:v>
                </c:pt>
                <c:pt idx="5781">
                  <c:v>96.35</c:v>
                </c:pt>
                <c:pt idx="5782">
                  <c:v>96.36666666666666</c:v>
                </c:pt>
                <c:pt idx="5783">
                  <c:v>96.38333333333334</c:v>
                </c:pt>
                <c:pt idx="5784">
                  <c:v>96.4</c:v>
                </c:pt>
                <c:pt idx="5785">
                  <c:v>96.416666666666671</c:v>
                </c:pt>
                <c:pt idx="5786">
                  <c:v>96.433333333333337</c:v>
                </c:pt>
                <c:pt idx="5787">
                  <c:v>96.45</c:v>
                </c:pt>
                <c:pt idx="5788">
                  <c:v>96.466666666666669</c:v>
                </c:pt>
                <c:pt idx="5789">
                  <c:v>96.483333333333334</c:v>
                </c:pt>
                <c:pt idx="5790">
                  <c:v>96.5</c:v>
                </c:pt>
                <c:pt idx="5791">
                  <c:v>96.516666666666666</c:v>
                </c:pt>
                <c:pt idx="5792">
                  <c:v>96.533333333333331</c:v>
                </c:pt>
                <c:pt idx="5793">
                  <c:v>96.55</c:v>
                </c:pt>
                <c:pt idx="5794">
                  <c:v>96.566666666666663</c:v>
                </c:pt>
                <c:pt idx="5795">
                  <c:v>96.583333333333329</c:v>
                </c:pt>
                <c:pt idx="5796">
                  <c:v>96.6</c:v>
                </c:pt>
                <c:pt idx="5797">
                  <c:v>96.61666666666666</c:v>
                </c:pt>
                <c:pt idx="5798">
                  <c:v>96.63333333333334</c:v>
                </c:pt>
                <c:pt idx="5799">
                  <c:v>96.65</c:v>
                </c:pt>
                <c:pt idx="5800">
                  <c:v>96.666666666666671</c:v>
                </c:pt>
                <c:pt idx="5801">
                  <c:v>96.683333333333337</c:v>
                </c:pt>
                <c:pt idx="5802">
                  <c:v>96.7</c:v>
                </c:pt>
                <c:pt idx="5803">
                  <c:v>96.716666666666669</c:v>
                </c:pt>
                <c:pt idx="5804">
                  <c:v>96.733333333333334</c:v>
                </c:pt>
                <c:pt idx="5805">
                  <c:v>96.75</c:v>
                </c:pt>
                <c:pt idx="5806">
                  <c:v>96.766666666666666</c:v>
                </c:pt>
                <c:pt idx="5807">
                  <c:v>96.783333333333331</c:v>
                </c:pt>
                <c:pt idx="5808">
                  <c:v>96.8</c:v>
                </c:pt>
                <c:pt idx="5809">
                  <c:v>96.816666666666663</c:v>
                </c:pt>
                <c:pt idx="5810">
                  <c:v>96.833333333333329</c:v>
                </c:pt>
                <c:pt idx="5811">
                  <c:v>96.85</c:v>
                </c:pt>
                <c:pt idx="5812">
                  <c:v>96.86666666666666</c:v>
                </c:pt>
                <c:pt idx="5813">
                  <c:v>96.88333333333334</c:v>
                </c:pt>
                <c:pt idx="5814">
                  <c:v>96.9</c:v>
                </c:pt>
                <c:pt idx="5815">
                  <c:v>96.916666666666671</c:v>
                </c:pt>
                <c:pt idx="5816">
                  <c:v>96.933333333333337</c:v>
                </c:pt>
                <c:pt idx="5817">
                  <c:v>96.95</c:v>
                </c:pt>
                <c:pt idx="5818">
                  <c:v>96.966666666666669</c:v>
                </c:pt>
                <c:pt idx="5819">
                  <c:v>96.983333333333334</c:v>
                </c:pt>
                <c:pt idx="5820">
                  <c:v>97</c:v>
                </c:pt>
                <c:pt idx="5821">
                  <c:v>97.016666666666666</c:v>
                </c:pt>
                <c:pt idx="5822">
                  <c:v>97.033333333333331</c:v>
                </c:pt>
                <c:pt idx="5823">
                  <c:v>97.05</c:v>
                </c:pt>
                <c:pt idx="5824">
                  <c:v>97.066666666666663</c:v>
                </c:pt>
                <c:pt idx="5825">
                  <c:v>97.083333333333329</c:v>
                </c:pt>
                <c:pt idx="5826">
                  <c:v>97.1</c:v>
                </c:pt>
                <c:pt idx="5827">
                  <c:v>97.11666666666666</c:v>
                </c:pt>
                <c:pt idx="5828">
                  <c:v>97.13333333333334</c:v>
                </c:pt>
                <c:pt idx="5829">
                  <c:v>97.15</c:v>
                </c:pt>
                <c:pt idx="5830">
                  <c:v>97.166666666666671</c:v>
                </c:pt>
                <c:pt idx="5831">
                  <c:v>97.183333333333337</c:v>
                </c:pt>
                <c:pt idx="5832">
                  <c:v>97.2</c:v>
                </c:pt>
                <c:pt idx="5833">
                  <c:v>97.216666666666669</c:v>
                </c:pt>
                <c:pt idx="5834">
                  <c:v>97.233333333333334</c:v>
                </c:pt>
                <c:pt idx="5835">
                  <c:v>97.25</c:v>
                </c:pt>
                <c:pt idx="5836">
                  <c:v>97.266666666666666</c:v>
                </c:pt>
                <c:pt idx="5837">
                  <c:v>97.283333333333331</c:v>
                </c:pt>
                <c:pt idx="5838">
                  <c:v>97.3</c:v>
                </c:pt>
                <c:pt idx="5839">
                  <c:v>97.316666666666663</c:v>
                </c:pt>
                <c:pt idx="5840">
                  <c:v>97.333333333333329</c:v>
                </c:pt>
                <c:pt idx="5841">
                  <c:v>97.35</c:v>
                </c:pt>
                <c:pt idx="5842">
                  <c:v>97.36666666666666</c:v>
                </c:pt>
                <c:pt idx="5843">
                  <c:v>97.38333333333334</c:v>
                </c:pt>
                <c:pt idx="5844">
                  <c:v>97.4</c:v>
                </c:pt>
                <c:pt idx="5845">
                  <c:v>97.416666666666671</c:v>
                </c:pt>
                <c:pt idx="5846">
                  <c:v>97.433333333333337</c:v>
                </c:pt>
                <c:pt idx="5847">
                  <c:v>97.45</c:v>
                </c:pt>
                <c:pt idx="5848">
                  <c:v>97.466666666666669</c:v>
                </c:pt>
                <c:pt idx="5849">
                  <c:v>97.483333333333334</c:v>
                </c:pt>
                <c:pt idx="5850">
                  <c:v>97.5</c:v>
                </c:pt>
                <c:pt idx="5851">
                  <c:v>97.516666666666666</c:v>
                </c:pt>
                <c:pt idx="5852">
                  <c:v>97.533333333333331</c:v>
                </c:pt>
                <c:pt idx="5853">
                  <c:v>97.55</c:v>
                </c:pt>
                <c:pt idx="5854">
                  <c:v>97.566666666666663</c:v>
                </c:pt>
                <c:pt idx="5855">
                  <c:v>97.583333333333329</c:v>
                </c:pt>
                <c:pt idx="5856">
                  <c:v>97.6</c:v>
                </c:pt>
                <c:pt idx="5857">
                  <c:v>97.61666666666666</c:v>
                </c:pt>
                <c:pt idx="5858">
                  <c:v>97.63333333333334</c:v>
                </c:pt>
                <c:pt idx="5859">
                  <c:v>97.65</c:v>
                </c:pt>
                <c:pt idx="5860">
                  <c:v>97.666666666666671</c:v>
                </c:pt>
                <c:pt idx="5861">
                  <c:v>97.683333333333337</c:v>
                </c:pt>
                <c:pt idx="5862">
                  <c:v>97.7</c:v>
                </c:pt>
                <c:pt idx="5863">
                  <c:v>97.716666666666669</c:v>
                </c:pt>
                <c:pt idx="5864">
                  <c:v>97.733333333333334</c:v>
                </c:pt>
                <c:pt idx="5865">
                  <c:v>97.75</c:v>
                </c:pt>
                <c:pt idx="5866">
                  <c:v>97.766666666666666</c:v>
                </c:pt>
                <c:pt idx="5867">
                  <c:v>97.783333333333331</c:v>
                </c:pt>
                <c:pt idx="5868">
                  <c:v>97.8</c:v>
                </c:pt>
                <c:pt idx="5869">
                  <c:v>97.816666666666663</c:v>
                </c:pt>
                <c:pt idx="5870">
                  <c:v>97.833333333333329</c:v>
                </c:pt>
                <c:pt idx="5871">
                  <c:v>97.85</c:v>
                </c:pt>
                <c:pt idx="5872">
                  <c:v>97.86666666666666</c:v>
                </c:pt>
                <c:pt idx="5873">
                  <c:v>97.88333333333334</c:v>
                </c:pt>
                <c:pt idx="5874">
                  <c:v>97.9</c:v>
                </c:pt>
                <c:pt idx="5875">
                  <c:v>97.916666666666671</c:v>
                </c:pt>
                <c:pt idx="5876">
                  <c:v>97.933333333333337</c:v>
                </c:pt>
                <c:pt idx="5877">
                  <c:v>97.95</c:v>
                </c:pt>
                <c:pt idx="5878">
                  <c:v>97.966666666666669</c:v>
                </c:pt>
                <c:pt idx="5879">
                  <c:v>97.983333333333334</c:v>
                </c:pt>
                <c:pt idx="5880">
                  <c:v>98</c:v>
                </c:pt>
                <c:pt idx="5881">
                  <c:v>98.016666666666666</c:v>
                </c:pt>
                <c:pt idx="5882">
                  <c:v>98.033333333333331</c:v>
                </c:pt>
                <c:pt idx="5883">
                  <c:v>98.05</c:v>
                </c:pt>
                <c:pt idx="5884">
                  <c:v>98.066666666666663</c:v>
                </c:pt>
                <c:pt idx="5885">
                  <c:v>98.083333333333329</c:v>
                </c:pt>
                <c:pt idx="5886">
                  <c:v>98.1</c:v>
                </c:pt>
                <c:pt idx="5887">
                  <c:v>98.11666666666666</c:v>
                </c:pt>
                <c:pt idx="5888">
                  <c:v>98.13333333333334</c:v>
                </c:pt>
                <c:pt idx="5889">
                  <c:v>98.15</c:v>
                </c:pt>
                <c:pt idx="5890">
                  <c:v>98.166666666666671</c:v>
                </c:pt>
                <c:pt idx="5891">
                  <c:v>98.183333333333337</c:v>
                </c:pt>
                <c:pt idx="5892">
                  <c:v>98.2</c:v>
                </c:pt>
                <c:pt idx="5893">
                  <c:v>98.216666666666669</c:v>
                </c:pt>
                <c:pt idx="5894">
                  <c:v>98.233333333333334</c:v>
                </c:pt>
                <c:pt idx="5895">
                  <c:v>98.25</c:v>
                </c:pt>
                <c:pt idx="5896">
                  <c:v>98.266666666666666</c:v>
                </c:pt>
                <c:pt idx="5897">
                  <c:v>98.283333333333331</c:v>
                </c:pt>
                <c:pt idx="5898">
                  <c:v>98.3</c:v>
                </c:pt>
                <c:pt idx="5899">
                  <c:v>98.316666666666663</c:v>
                </c:pt>
                <c:pt idx="5900">
                  <c:v>98.333333333333329</c:v>
                </c:pt>
                <c:pt idx="5901">
                  <c:v>98.35</c:v>
                </c:pt>
                <c:pt idx="5902">
                  <c:v>98.36666666666666</c:v>
                </c:pt>
                <c:pt idx="5903">
                  <c:v>98.38333333333334</c:v>
                </c:pt>
                <c:pt idx="5904">
                  <c:v>98.4</c:v>
                </c:pt>
                <c:pt idx="5905">
                  <c:v>98.416666666666671</c:v>
                </c:pt>
                <c:pt idx="5906">
                  <c:v>98.433333333333337</c:v>
                </c:pt>
                <c:pt idx="5907">
                  <c:v>98.45</c:v>
                </c:pt>
                <c:pt idx="5908">
                  <c:v>98.466666666666669</c:v>
                </c:pt>
                <c:pt idx="5909">
                  <c:v>98.483333333333334</c:v>
                </c:pt>
                <c:pt idx="5910">
                  <c:v>98.5</c:v>
                </c:pt>
                <c:pt idx="5911">
                  <c:v>98.516666666666666</c:v>
                </c:pt>
                <c:pt idx="5912">
                  <c:v>98.533333333333331</c:v>
                </c:pt>
                <c:pt idx="5913">
                  <c:v>98.55</c:v>
                </c:pt>
                <c:pt idx="5914">
                  <c:v>98.566666666666663</c:v>
                </c:pt>
                <c:pt idx="5915">
                  <c:v>98.583333333333329</c:v>
                </c:pt>
                <c:pt idx="5916">
                  <c:v>98.6</c:v>
                </c:pt>
                <c:pt idx="5917">
                  <c:v>98.61666666666666</c:v>
                </c:pt>
                <c:pt idx="5918">
                  <c:v>98.63333333333334</c:v>
                </c:pt>
                <c:pt idx="5919">
                  <c:v>98.65</c:v>
                </c:pt>
                <c:pt idx="5920">
                  <c:v>98.666666666666671</c:v>
                </c:pt>
                <c:pt idx="5921">
                  <c:v>98.683333333333337</c:v>
                </c:pt>
                <c:pt idx="5922">
                  <c:v>98.7</c:v>
                </c:pt>
                <c:pt idx="5923">
                  <c:v>98.716666666666669</c:v>
                </c:pt>
                <c:pt idx="5924">
                  <c:v>98.733333333333334</c:v>
                </c:pt>
                <c:pt idx="5925">
                  <c:v>98.75</c:v>
                </c:pt>
                <c:pt idx="5926">
                  <c:v>98.766666666666666</c:v>
                </c:pt>
                <c:pt idx="5927">
                  <c:v>98.783333333333331</c:v>
                </c:pt>
                <c:pt idx="5928">
                  <c:v>98.8</c:v>
                </c:pt>
                <c:pt idx="5929">
                  <c:v>98.816666666666663</c:v>
                </c:pt>
                <c:pt idx="5930">
                  <c:v>98.833333333333329</c:v>
                </c:pt>
                <c:pt idx="5931">
                  <c:v>98.85</c:v>
                </c:pt>
                <c:pt idx="5932">
                  <c:v>98.86666666666666</c:v>
                </c:pt>
                <c:pt idx="5933">
                  <c:v>98.88333333333334</c:v>
                </c:pt>
                <c:pt idx="5934">
                  <c:v>98.9</c:v>
                </c:pt>
                <c:pt idx="5935">
                  <c:v>98.916666666666671</c:v>
                </c:pt>
                <c:pt idx="5936">
                  <c:v>98.933333333333337</c:v>
                </c:pt>
                <c:pt idx="5937">
                  <c:v>98.95</c:v>
                </c:pt>
                <c:pt idx="5938">
                  <c:v>98.966666666666669</c:v>
                </c:pt>
                <c:pt idx="5939">
                  <c:v>98.983333333333334</c:v>
                </c:pt>
                <c:pt idx="5940">
                  <c:v>99</c:v>
                </c:pt>
                <c:pt idx="5941">
                  <c:v>99.016666666666666</c:v>
                </c:pt>
                <c:pt idx="5942">
                  <c:v>99.033333333333331</c:v>
                </c:pt>
                <c:pt idx="5943">
                  <c:v>99.05</c:v>
                </c:pt>
                <c:pt idx="5944">
                  <c:v>99.066666666666663</c:v>
                </c:pt>
                <c:pt idx="5945">
                  <c:v>99.083333333333329</c:v>
                </c:pt>
                <c:pt idx="5946">
                  <c:v>99.1</c:v>
                </c:pt>
                <c:pt idx="5947">
                  <c:v>99.11666666666666</c:v>
                </c:pt>
                <c:pt idx="5948">
                  <c:v>99.13333333333334</c:v>
                </c:pt>
                <c:pt idx="5949">
                  <c:v>99.15</c:v>
                </c:pt>
                <c:pt idx="5950">
                  <c:v>99.166666666666671</c:v>
                </c:pt>
                <c:pt idx="5951">
                  <c:v>99.183333333333337</c:v>
                </c:pt>
                <c:pt idx="5952">
                  <c:v>99.2</c:v>
                </c:pt>
                <c:pt idx="5953">
                  <c:v>99.216666666666669</c:v>
                </c:pt>
                <c:pt idx="5954">
                  <c:v>99.233333333333334</c:v>
                </c:pt>
                <c:pt idx="5955">
                  <c:v>99.25</c:v>
                </c:pt>
                <c:pt idx="5956">
                  <c:v>99.266666666666666</c:v>
                </c:pt>
                <c:pt idx="5957">
                  <c:v>99.283333333333331</c:v>
                </c:pt>
                <c:pt idx="5958">
                  <c:v>99.3</c:v>
                </c:pt>
                <c:pt idx="5959">
                  <c:v>99.316666666666663</c:v>
                </c:pt>
                <c:pt idx="5960">
                  <c:v>99.333333333333329</c:v>
                </c:pt>
                <c:pt idx="5961">
                  <c:v>99.35</c:v>
                </c:pt>
                <c:pt idx="5962">
                  <c:v>99.36666666666666</c:v>
                </c:pt>
                <c:pt idx="5963">
                  <c:v>99.38333333333334</c:v>
                </c:pt>
                <c:pt idx="5964">
                  <c:v>99.4</c:v>
                </c:pt>
                <c:pt idx="5965">
                  <c:v>99.416666666666671</c:v>
                </c:pt>
                <c:pt idx="5966">
                  <c:v>99.433333333333337</c:v>
                </c:pt>
                <c:pt idx="5967">
                  <c:v>99.45</c:v>
                </c:pt>
                <c:pt idx="5968">
                  <c:v>99.466666666666669</c:v>
                </c:pt>
                <c:pt idx="5969">
                  <c:v>99.483333333333334</c:v>
                </c:pt>
                <c:pt idx="5970">
                  <c:v>99.5</c:v>
                </c:pt>
                <c:pt idx="5971">
                  <c:v>99.516666666666666</c:v>
                </c:pt>
                <c:pt idx="5972">
                  <c:v>99.533333333333331</c:v>
                </c:pt>
                <c:pt idx="5973">
                  <c:v>99.55</c:v>
                </c:pt>
                <c:pt idx="5974">
                  <c:v>99.566666666666663</c:v>
                </c:pt>
                <c:pt idx="5975">
                  <c:v>99.583333333333329</c:v>
                </c:pt>
                <c:pt idx="5976">
                  <c:v>99.6</c:v>
                </c:pt>
                <c:pt idx="5977">
                  <c:v>99.61666666666666</c:v>
                </c:pt>
                <c:pt idx="5978">
                  <c:v>99.63333333333334</c:v>
                </c:pt>
                <c:pt idx="5979">
                  <c:v>99.65</c:v>
                </c:pt>
                <c:pt idx="5980">
                  <c:v>99.666666666666671</c:v>
                </c:pt>
                <c:pt idx="5981">
                  <c:v>99.683333333333337</c:v>
                </c:pt>
                <c:pt idx="5982">
                  <c:v>99.7</c:v>
                </c:pt>
                <c:pt idx="5983">
                  <c:v>99.716666666666669</c:v>
                </c:pt>
                <c:pt idx="5984">
                  <c:v>99.733333333333334</c:v>
                </c:pt>
                <c:pt idx="5985">
                  <c:v>99.75</c:v>
                </c:pt>
                <c:pt idx="5986">
                  <c:v>99.766666666666666</c:v>
                </c:pt>
                <c:pt idx="5987">
                  <c:v>99.783333333333331</c:v>
                </c:pt>
                <c:pt idx="5988">
                  <c:v>99.8</c:v>
                </c:pt>
                <c:pt idx="5989">
                  <c:v>99.816666666666663</c:v>
                </c:pt>
                <c:pt idx="5990">
                  <c:v>99.833333333333329</c:v>
                </c:pt>
                <c:pt idx="5991">
                  <c:v>99.85</c:v>
                </c:pt>
                <c:pt idx="5992">
                  <c:v>99.86666666666666</c:v>
                </c:pt>
                <c:pt idx="5993">
                  <c:v>99.88333333333334</c:v>
                </c:pt>
                <c:pt idx="5994">
                  <c:v>99.9</c:v>
                </c:pt>
                <c:pt idx="5995">
                  <c:v>99.916666666666671</c:v>
                </c:pt>
                <c:pt idx="5996">
                  <c:v>99.933333333333337</c:v>
                </c:pt>
                <c:pt idx="5997">
                  <c:v>99.95</c:v>
                </c:pt>
                <c:pt idx="5998">
                  <c:v>99.966666666666669</c:v>
                </c:pt>
                <c:pt idx="5999">
                  <c:v>99.983333333333334</c:v>
                </c:pt>
                <c:pt idx="6000">
                  <c:v>100</c:v>
                </c:pt>
                <c:pt idx="6001">
                  <c:v>100.01666666666667</c:v>
                </c:pt>
                <c:pt idx="6002">
                  <c:v>100.03333333333333</c:v>
                </c:pt>
                <c:pt idx="6003">
                  <c:v>100.05</c:v>
                </c:pt>
                <c:pt idx="6004">
                  <c:v>100.06666666666666</c:v>
                </c:pt>
                <c:pt idx="6005">
                  <c:v>100.08333333333333</c:v>
                </c:pt>
                <c:pt idx="6006">
                  <c:v>100.1</c:v>
                </c:pt>
                <c:pt idx="6007">
                  <c:v>100.11666666666666</c:v>
                </c:pt>
                <c:pt idx="6008">
                  <c:v>100.13333333333334</c:v>
                </c:pt>
                <c:pt idx="6009">
                  <c:v>100.15</c:v>
                </c:pt>
                <c:pt idx="6010">
                  <c:v>100.16666666666667</c:v>
                </c:pt>
                <c:pt idx="6011">
                  <c:v>100.18333333333334</c:v>
                </c:pt>
                <c:pt idx="6012">
                  <c:v>100.2</c:v>
                </c:pt>
                <c:pt idx="6013">
                  <c:v>100.21666666666667</c:v>
                </c:pt>
                <c:pt idx="6014">
                  <c:v>100.23333333333333</c:v>
                </c:pt>
                <c:pt idx="6015">
                  <c:v>100.25</c:v>
                </c:pt>
                <c:pt idx="6016">
                  <c:v>100.26666666666667</c:v>
                </c:pt>
                <c:pt idx="6017">
                  <c:v>100.28333333333333</c:v>
                </c:pt>
                <c:pt idx="6018">
                  <c:v>100.3</c:v>
                </c:pt>
                <c:pt idx="6019">
                  <c:v>100.31666666666666</c:v>
                </c:pt>
                <c:pt idx="6020">
                  <c:v>100.33333333333333</c:v>
                </c:pt>
                <c:pt idx="6021">
                  <c:v>100.35</c:v>
                </c:pt>
                <c:pt idx="6022">
                  <c:v>100.36666666666666</c:v>
                </c:pt>
                <c:pt idx="6023">
                  <c:v>100.38333333333334</c:v>
                </c:pt>
                <c:pt idx="6024">
                  <c:v>100.4</c:v>
                </c:pt>
                <c:pt idx="6025">
                  <c:v>100.41666666666667</c:v>
                </c:pt>
                <c:pt idx="6026">
                  <c:v>100.43333333333334</c:v>
                </c:pt>
                <c:pt idx="6027">
                  <c:v>100.45</c:v>
                </c:pt>
                <c:pt idx="6028">
                  <c:v>100.46666666666667</c:v>
                </c:pt>
                <c:pt idx="6029">
                  <c:v>100.48333333333333</c:v>
                </c:pt>
                <c:pt idx="6030">
                  <c:v>100.5</c:v>
                </c:pt>
                <c:pt idx="6031">
                  <c:v>100.51666666666667</c:v>
                </c:pt>
                <c:pt idx="6032">
                  <c:v>100.53333333333333</c:v>
                </c:pt>
                <c:pt idx="6033">
                  <c:v>100.55</c:v>
                </c:pt>
                <c:pt idx="6034">
                  <c:v>100.56666666666666</c:v>
                </c:pt>
                <c:pt idx="6035">
                  <c:v>100.58333333333333</c:v>
                </c:pt>
                <c:pt idx="6036">
                  <c:v>100.6</c:v>
                </c:pt>
                <c:pt idx="6037">
                  <c:v>100.61666666666666</c:v>
                </c:pt>
                <c:pt idx="6038">
                  <c:v>100.63333333333334</c:v>
                </c:pt>
                <c:pt idx="6039">
                  <c:v>100.65</c:v>
                </c:pt>
                <c:pt idx="6040">
                  <c:v>100.66666666666667</c:v>
                </c:pt>
                <c:pt idx="6041">
                  <c:v>100.68333333333334</c:v>
                </c:pt>
                <c:pt idx="6042">
                  <c:v>100.7</c:v>
                </c:pt>
                <c:pt idx="6043">
                  <c:v>100.71666666666667</c:v>
                </c:pt>
                <c:pt idx="6044">
                  <c:v>100.73333333333333</c:v>
                </c:pt>
                <c:pt idx="6045">
                  <c:v>100.75</c:v>
                </c:pt>
                <c:pt idx="6046">
                  <c:v>100.76666666666667</c:v>
                </c:pt>
                <c:pt idx="6047">
                  <c:v>100.78333333333333</c:v>
                </c:pt>
                <c:pt idx="6048">
                  <c:v>100.8</c:v>
                </c:pt>
                <c:pt idx="6049">
                  <c:v>100.81666666666666</c:v>
                </c:pt>
                <c:pt idx="6050">
                  <c:v>100.83333333333333</c:v>
                </c:pt>
                <c:pt idx="6051">
                  <c:v>100.85</c:v>
                </c:pt>
                <c:pt idx="6052">
                  <c:v>100.86666666666666</c:v>
                </c:pt>
                <c:pt idx="6053">
                  <c:v>100.88333333333334</c:v>
                </c:pt>
                <c:pt idx="6054">
                  <c:v>100.9</c:v>
                </c:pt>
                <c:pt idx="6055">
                  <c:v>100.91666666666667</c:v>
                </c:pt>
                <c:pt idx="6056">
                  <c:v>100.93333333333334</c:v>
                </c:pt>
                <c:pt idx="6057">
                  <c:v>100.95</c:v>
                </c:pt>
                <c:pt idx="6058">
                  <c:v>100.96666666666667</c:v>
                </c:pt>
                <c:pt idx="6059">
                  <c:v>100.98333333333333</c:v>
                </c:pt>
                <c:pt idx="6060">
                  <c:v>101</c:v>
                </c:pt>
                <c:pt idx="6061">
                  <c:v>101.01666666666667</c:v>
                </c:pt>
                <c:pt idx="6062">
                  <c:v>101.03333333333333</c:v>
                </c:pt>
                <c:pt idx="6063">
                  <c:v>101.05</c:v>
                </c:pt>
                <c:pt idx="6064">
                  <c:v>101.06666666666666</c:v>
                </c:pt>
                <c:pt idx="6065">
                  <c:v>101.08333333333333</c:v>
                </c:pt>
                <c:pt idx="6066">
                  <c:v>101.1</c:v>
                </c:pt>
                <c:pt idx="6067">
                  <c:v>101.11666666666666</c:v>
                </c:pt>
                <c:pt idx="6068">
                  <c:v>101.13333333333334</c:v>
                </c:pt>
                <c:pt idx="6069">
                  <c:v>101.15</c:v>
                </c:pt>
                <c:pt idx="6070">
                  <c:v>101.16666666666667</c:v>
                </c:pt>
                <c:pt idx="6071">
                  <c:v>101.18333333333334</c:v>
                </c:pt>
                <c:pt idx="6072">
                  <c:v>101.2</c:v>
                </c:pt>
                <c:pt idx="6073">
                  <c:v>101.21666666666667</c:v>
                </c:pt>
                <c:pt idx="6074">
                  <c:v>101.23333333333333</c:v>
                </c:pt>
                <c:pt idx="6075">
                  <c:v>101.25</c:v>
                </c:pt>
                <c:pt idx="6076">
                  <c:v>101.26666666666667</c:v>
                </c:pt>
                <c:pt idx="6077">
                  <c:v>101.28333333333333</c:v>
                </c:pt>
                <c:pt idx="6078">
                  <c:v>101.3</c:v>
                </c:pt>
                <c:pt idx="6079">
                  <c:v>101.31666666666666</c:v>
                </c:pt>
                <c:pt idx="6080">
                  <c:v>101.33333333333333</c:v>
                </c:pt>
                <c:pt idx="6081">
                  <c:v>101.35</c:v>
                </c:pt>
                <c:pt idx="6082">
                  <c:v>101.36666666666666</c:v>
                </c:pt>
                <c:pt idx="6083">
                  <c:v>101.38333333333334</c:v>
                </c:pt>
                <c:pt idx="6084">
                  <c:v>101.4</c:v>
                </c:pt>
                <c:pt idx="6085">
                  <c:v>101.41666666666667</c:v>
                </c:pt>
                <c:pt idx="6086">
                  <c:v>101.43333333333334</c:v>
                </c:pt>
                <c:pt idx="6087">
                  <c:v>101.45</c:v>
                </c:pt>
                <c:pt idx="6088">
                  <c:v>101.46666666666667</c:v>
                </c:pt>
                <c:pt idx="6089">
                  <c:v>101.48333333333333</c:v>
                </c:pt>
                <c:pt idx="6090">
                  <c:v>101.5</c:v>
                </c:pt>
                <c:pt idx="6091">
                  <c:v>101.51666666666667</c:v>
                </c:pt>
                <c:pt idx="6092">
                  <c:v>101.53333333333333</c:v>
                </c:pt>
                <c:pt idx="6093">
                  <c:v>101.55</c:v>
                </c:pt>
                <c:pt idx="6094">
                  <c:v>101.56666666666666</c:v>
                </c:pt>
                <c:pt idx="6095">
                  <c:v>101.58333333333333</c:v>
                </c:pt>
                <c:pt idx="6096">
                  <c:v>101.6</c:v>
                </c:pt>
                <c:pt idx="6097">
                  <c:v>101.61666666666666</c:v>
                </c:pt>
                <c:pt idx="6098">
                  <c:v>101.63333333333334</c:v>
                </c:pt>
                <c:pt idx="6099">
                  <c:v>101.65</c:v>
                </c:pt>
                <c:pt idx="6100">
                  <c:v>101.66666666666667</c:v>
                </c:pt>
                <c:pt idx="6101">
                  <c:v>101.68333333333334</c:v>
                </c:pt>
                <c:pt idx="6102">
                  <c:v>101.7</c:v>
                </c:pt>
                <c:pt idx="6103">
                  <c:v>101.71666666666667</c:v>
                </c:pt>
                <c:pt idx="6104">
                  <c:v>101.73333333333333</c:v>
                </c:pt>
                <c:pt idx="6105">
                  <c:v>101.75</c:v>
                </c:pt>
                <c:pt idx="6106">
                  <c:v>101.76666666666667</c:v>
                </c:pt>
                <c:pt idx="6107">
                  <c:v>101.78333333333333</c:v>
                </c:pt>
                <c:pt idx="6108">
                  <c:v>101.8</c:v>
                </c:pt>
                <c:pt idx="6109">
                  <c:v>101.81666666666666</c:v>
                </c:pt>
                <c:pt idx="6110">
                  <c:v>101.83333333333333</c:v>
                </c:pt>
                <c:pt idx="6111">
                  <c:v>101.85</c:v>
                </c:pt>
                <c:pt idx="6112">
                  <c:v>101.86666666666666</c:v>
                </c:pt>
                <c:pt idx="6113">
                  <c:v>101.88333333333334</c:v>
                </c:pt>
                <c:pt idx="6114">
                  <c:v>101.9</c:v>
                </c:pt>
                <c:pt idx="6115">
                  <c:v>101.91666666666667</c:v>
                </c:pt>
                <c:pt idx="6116">
                  <c:v>101.93333333333334</c:v>
                </c:pt>
                <c:pt idx="6117">
                  <c:v>101.95</c:v>
                </c:pt>
                <c:pt idx="6118">
                  <c:v>101.96666666666667</c:v>
                </c:pt>
                <c:pt idx="6119">
                  <c:v>101.98333333333333</c:v>
                </c:pt>
                <c:pt idx="6120">
                  <c:v>102</c:v>
                </c:pt>
                <c:pt idx="6121">
                  <c:v>102.01666666666667</c:v>
                </c:pt>
                <c:pt idx="6122">
                  <c:v>102.03333333333333</c:v>
                </c:pt>
                <c:pt idx="6123">
                  <c:v>102.05</c:v>
                </c:pt>
                <c:pt idx="6124">
                  <c:v>102.06666666666666</c:v>
                </c:pt>
                <c:pt idx="6125">
                  <c:v>102.08333333333333</c:v>
                </c:pt>
                <c:pt idx="6126">
                  <c:v>102.1</c:v>
                </c:pt>
                <c:pt idx="6127">
                  <c:v>102.11666666666666</c:v>
                </c:pt>
                <c:pt idx="6128">
                  <c:v>102.13333333333334</c:v>
                </c:pt>
                <c:pt idx="6129">
                  <c:v>102.15</c:v>
                </c:pt>
                <c:pt idx="6130">
                  <c:v>102.16666666666667</c:v>
                </c:pt>
                <c:pt idx="6131">
                  <c:v>102.18333333333334</c:v>
                </c:pt>
                <c:pt idx="6132">
                  <c:v>102.2</c:v>
                </c:pt>
                <c:pt idx="6133">
                  <c:v>102.21666666666667</c:v>
                </c:pt>
                <c:pt idx="6134">
                  <c:v>102.23333333333333</c:v>
                </c:pt>
                <c:pt idx="6135">
                  <c:v>102.25</c:v>
                </c:pt>
                <c:pt idx="6136">
                  <c:v>102.26666666666667</c:v>
                </c:pt>
                <c:pt idx="6137">
                  <c:v>102.28333333333333</c:v>
                </c:pt>
                <c:pt idx="6138">
                  <c:v>102.3</c:v>
                </c:pt>
                <c:pt idx="6139">
                  <c:v>102.31666666666666</c:v>
                </c:pt>
                <c:pt idx="6140">
                  <c:v>102.33333333333333</c:v>
                </c:pt>
                <c:pt idx="6141">
                  <c:v>102.35</c:v>
                </c:pt>
                <c:pt idx="6142">
                  <c:v>102.36666666666666</c:v>
                </c:pt>
                <c:pt idx="6143">
                  <c:v>102.38333333333334</c:v>
                </c:pt>
                <c:pt idx="6144">
                  <c:v>102.4</c:v>
                </c:pt>
                <c:pt idx="6145">
                  <c:v>102.41666666666667</c:v>
                </c:pt>
                <c:pt idx="6146">
                  <c:v>102.43333333333334</c:v>
                </c:pt>
                <c:pt idx="6147">
                  <c:v>102.45</c:v>
                </c:pt>
                <c:pt idx="6148">
                  <c:v>102.46666666666667</c:v>
                </c:pt>
                <c:pt idx="6149">
                  <c:v>102.48333333333333</c:v>
                </c:pt>
                <c:pt idx="6150">
                  <c:v>102.5</c:v>
                </c:pt>
                <c:pt idx="6151">
                  <c:v>102.51666666666667</c:v>
                </c:pt>
                <c:pt idx="6152">
                  <c:v>102.53333333333333</c:v>
                </c:pt>
                <c:pt idx="6153">
                  <c:v>102.55</c:v>
                </c:pt>
                <c:pt idx="6154">
                  <c:v>102.56666666666666</c:v>
                </c:pt>
                <c:pt idx="6155">
                  <c:v>102.58333333333333</c:v>
                </c:pt>
                <c:pt idx="6156">
                  <c:v>102.6</c:v>
                </c:pt>
                <c:pt idx="6157">
                  <c:v>102.61666666666666</c:v>
                </c:pt>
                <c:pt idx="6158">
                  <c:v>102.63333333333334</c:v>
                </c:pt>
                <c:pt idx="6159">
                  <c:v>102.65</c:v>
                </c:pt>
                <c:pt idx="6160">
                  <c:v>102.66666666666667</c:v>
                </c:pt>
                <c:pt idx="6161">
                  <c:v>102.68333333333334</c:v>
                </c:pt>
                <c:pt idx="6162">
                  <c:v>102.7</c:v>
                </c:pt>
                <c:pt idx="6163">
                  <c:v>102.71666666666667</c:v>
                </c:pt>
                <c:pt idx="6164">
                  <c:v>102.73333333333333</c:v>
                </c:pt>
                <c:pt idx="6165">
                  <c:v>102.75</c:v>
                </c:pt>
                <c:pt idx="6166">
                  <c:v>102.76666666666667</c:v>
                </c:pt>
                <c:pt idx="6167">
                  <c:v>102.78333333333333</c:v>
                </c:pt>
                <c:pt idx="6168">
                  <c:v>102.8</c:v>
                </c:pt>
                <c:pt idx="6169">
                  <c:v>102.81666666666666</c:v>
                </c:pt>
                <c:pt idx="6170">
                  <c:v>102.83333333333333</c:v>
                </c:pt>
                <c:pt idx="6171">
                  <c:v>102.85</c:v>
                </c:pt>
                <c:pt idx="6172">
                  <c:v>102.86666666666666</c:v>
                </c:pt>
                <c:pt idx="6173">
                  <c:v>102.88333333333334</c:v>
                </c:pt>
                <c:pt idx="6174">
                  <c:v>102.9</c:v>
                </c:pt>
                <c:pt idx="6175">
                  <c:v>102.91666666666667</c:v>
                </c:pt>
                <c:pt idx="6176">
                  <c:v>102.93333333333334</c:v>
                </c:pt>
                <c:pt idx="6177">
                  <c:v>102.95</c:v>
                </c:pt>
                <c:pt idx="6178">
                  <c:v>102.96666666666667</c:v>
                </c:pt>
                <c:pt idx="6179">
                  <c:v>102.98333333333333</c:v>
                </c:pt>
                <c:pt idx="6180">
                  <c:v>103</c:v>
                </c:pt>
                <c:pt idx="6181">
                  <c:v>103.01666666666667</c:v>
                </c:pt>
                <c:pt idx="6182">
                  <c:v>103.03333333333333</c:v>
                </c:pt>
                <c:pt idx="6183">
                  <c:v>103.05</c:v>
                </c:pt>
                <c:pt idx="6184">
                  <c:v>103.06666666666666</c:v>
                </c:pt>
                <c:pt idx="6185">
                  <c:v>103.08333333333333</c:v>
                </c:pt>
                <c:pt idx="6186">
                  <c:v>103.1</c:v>
                </c:pt>
                <c:pt idx="6187">
                  <c:v>103.11666666666666</c:v>
                </c:pt>
                <c:pt idx="6188">
                  <c:v>103.13333333333334</c:v>
                </c:pt>
                <c:pt idx="6189">
                  <c:v>103.15</c:v>
                </c:pt>
                <c:pt idx="6190">
                  <c:v>103.16666666666667</c:v>
                </c:pt>
                <c:pt idx="6191">
                  <c:v>103.18333333333334</c:v>
                </c:pt>
                <c:pt idx="6192">
                  <c:v>103.2</c:v>
                </c:pt>
                <c:pt idx="6193">
                  <c:v>103.21666666666667</c:v>
                </c:pt>
                <c:pt idx="6194">
                  <c:v>103.23333333333333</c:v>
                </c:pt>
                <c:pt idx="6195">
                  <c:v>103.25</c:v>
                </c:pt>
                <c:pt idx="6196">
                  <c:v>103.26666666666667</c:v>
                </c:pt>
                <c:pt idx="6197">
                  <c:v>103.28333333333333</c:v>
                </c:pt>
                <c:pt idx="6198">
                  <c:v>103.3</c:v>
                </c:pt>
                <c:pt idx="6199">
                  <c:v>103.31666666666666</c:v>
                </c:pt>
                <c:pt idx="6200">
                  <c:v>103.33333333333333</c:v>
                </c:pt>
                <c:pt idx="6201">
                  <c:v>103.35</c:v>
                </c:pt>
                <c:pt idx="6202">
                  <c:v>103.36666666666666</c:v>
                </c:pt>
                <c:pt idx="6203">
                  <c:v>103.38333333333334</c:v>
                </c:pt>
                <c:pt idx="6204">
                  <c:v>103.4</c:v>
                </c:pt>
                <c:pt idx="6205">
                  <c:v>103.41666666666667</c:v>
                </c:pt>
                <c:pt idx="6206">
                  <c:v>103.43333333333334</c:v>
                </c:pt>
                <c:pt idx="6207">
                  <c:v>103.45</c:v>
                </c:pt>
                <c:pt idx="6208">
                  <c:v>103.46666666666667</c:v>
                </c:pt>
                <c:pt idx="6209">
                  <c:v>103.48333333333333</c:v>
                </c:pt>
                <c:pt idx="6210">
                  <c:v>103.5</c:v>
                </c:pt>
                <c:pt idx="6211">
                  <c:v>103.51666666666667</c:v>
                </c:pt>
                <c:pt idx="6212">
                  <c:v>103.53333333333333</c:v>
                </c:pt>
                <c:pt idx="6213">
                  <c:v>103.55</c:v>
                </c:pt>
                <c:pt idx="6214">
                  <c:v>103.56666666666666</c:v>
                </c:pt>
                <c:pt idx="6215">
                  <c:v>103.58333333333333</c:v>
                </c:pt>
                <c:pt idx="6216">
                  <c:v>103.6</c:v>
                </c:pt>
                <c:pt idx="6217">
                  <c:v>103.61666666666666</c:v>
                </c:pt>
                <c:pt idx="6218">
                  <c:v>103.63333333333334</c:v>
                </c:pt>
                <c:pt idx="6219">
                  <c:v>103.65</c:v>
                </c:pt>
                <c:pt idx="6220">
                  <c:v>103.66666666666667</c:v>
                </c:pt>
                <c:pt idx="6221">
                  <c:v>103.68333333333334</c:v>
                </c:pt>
                <c:pt idx="6222">
                  <c:v>103.7</c:v>
                </c:pt>
                <c:pt idx="6223">
                  <c:v>103.71666666666667</c:v>
                </c:pt>
                <c:pt idx="6224">
                  <c:v>103.73333333333333</c:v>
                </c:pt>
                <c:pt idx="6225">
                  <c:v>103.75</c:v>
                </c:pt>
                <c:pt idx="6226">
                  <c:v>103.76666666666667</c:v>
                </c:pt>
                <c:pt idx="6227">
                  <c:v>103.78333333333333</c:v>
                </c:pt>
                <c:pt idx="6228">
                  <c:v>103.8</c:v>
                </c:pt>
                <c:pt idx="6229">
                  <c:v>103.81666666666666</c:v>
                </c:pt>
                <c:pt idx="6230">
                  <c:v>103.83333333333333</c:v>
                </c:pt>
                <c:pt idx="6231">
                  <c:v>103.85</c:v>
                </c:pt>
                <c:pt idx="6232">
                  <c:v>103.86666666666666</c:v>
                </c:pt>
                <c:pt idx="6233">
                  <c:v>103.88333333333334</c:v>
                </c:pt>
                <c:pt idx="6234">
                  <c:v>103.9</c:v>
                </c:pt>
                <c:pt idx="6235">
                  <c:v>103.91666666666667</c:v>
                </c:pt>
                <c:pt idx="6236">
                  <c:v>103.93333333333334</c:v>
                </c:pt>
                <c:pt idx="6237">
                  <c:v>103.95</c:v>
                </c:pt>
                <c:pt idx="6238">
                  <c:v>103.96666666666667</c:v>
                </c:pt>
                <c:pt idx="6239">
                  <c:v>103.98333333333333</c:v>
                </c:pt>
                <c:pt idx="6240">
                  <c:v>104</c:v>
                </c:pt>
                <c:pt idx="6241">
                  <c:v>104.01666666666667</c:v>
                </c:pt>
                <c:pt idx="6242">
                  <c:v>104.03333333333333</c:v>
                </c:pt>
                <c:pt idx="6243">
                  <c:v>104.05</c:v>
                </c:pt>
                <c:pt idx="6244">
                  <c:v>104.06666666666666</c:v>
                </c:pt>
                <c:pt idx="6245">
                  <c:v>104.08333333333333</c:v>
                </c:pt>
                <c:pt idx="6246">
                  <c:v>104.1</c:v>
                </c:pt>
                <c:pt idx="6247">
                  <c:v>104.11666666666666</c:v>
                </c:pt>
                <c:pt idx="6248">
                  <c:v>104.13333333333334</c:v>
                </c:pt>
                <c:pt idx="6249">
                  <c:v>104.15</c:v>
                </c:pt>
                <c:pt idx="6250">
                  <c:v>104.16666666666667</c:v>
                </c:pt>
                <c:pt idx="6251">
                  <c:v>104.18333333333334</c:v>
                </c:pt>
                <c:pt idx="6252">
                  <c:v>104.2</c:v>
                </c:pt>
                <c:pt idx="6253">
                  <c:v>104.21666666666667</c:v>
                </c:pt>
                <c:pt idx="6254">
                  <c:v>104.23333333333333</c:v>
                </c:pt>
                <c:pt idx="6255">
                  <c:v>104.25</c:v>
                </c:pt>
                <c:pt idx="6256">
                  <c:v>104.26666666666667</c:v>
                </c:pt>
                <c:pt idx="6257">
                  <c:v>104.28333333333333</c:v>
                </c:pt>
                <c:pt idx="6258">
                  <c:v>104.3</c:v>
                </c:pt>
                <c:pt idx="6259">
                  <c:v>104.31666666666666</c:v>
                </c:pt>
                <c:pt idx="6260">
                  <c:v>104.33333333333333</c:v>
                </c:pt>
                <c:pt idx="6261">
                  <c:v>104.35</c:v>
                </c:pt>
                <c:pt idx="6262">
                  <c:v>104.36666666666666</c:v>
                </c:pt>
                <c:pt idx="6263">
                  <c:v>104.38333333333334</c:v>
                </c:pt>
                <c:pt idx="6264">
                  <c:v>104.4</c:v>
                </c:pt>
                <c:pt idx="6265">
                  <c:v>104.41666666666667</c:v>
                </c:pt>
                <c:pt idx="6266">
                  <c:v>104.43333333333334</c:v>
                </c:pt>
                <c:pt idx="6267">
                  <c:v>104.45</c:v>
                </c:pt>
                <c:pt idx="6268">
                  <c:v>104.46666666666667</c:v>
                </c:pt>
                <c:pt idx="6269">
                  <c:v>104.48333333333333</c:v>
                </c:pt>
                <c:pt idx="6270">
                  <c:v>104.5</c:v>
                </c:pt>
                <c:pt idx="6271">
                  <c:v>104.51666666666667</c:v>
                </c:pt>
                <c:pt idx="6272">
                  <c:v>104.53333333333333</c:v>
                </c:pt>
                <c:pt idx="6273">
                  <c:v>104.55</c:v>
                </c:pt>
                <c:pt idx="6274">
                  <c:v>104.56666666666666</c:v>
                </c:pt>
                <c:pt idx="6275">
                  <c:v>104.58333333333333</c:v>
                </c:pt>
                <c:pt idx="6276">
                  <c:v>104.6</c:v>
                </c:pt>
                <c:pt idx="6277">
                  <c:v>104.61666666666666</c:v>
                </c:pt>
                <c:pt idx="6278">
                  <c:v>104.63333333333334</c:v>
                </c:pt>
                <c:pt idx="6279">
                  <c:v>104.65</c:v>
                </c:pt>
                <c:pt idx="6280">
                  <c:v>104.66666666666667</c:v>
                </c:pt>
                <c:pt idx="6281">
                  <c:v>104.68333333333334</c:v>
                </c:pt>
                <c:pt idx="6282">
                  <c:v>104.7</c:v>
                </c:pt>
                <c:pt idx="6283">
                  <c:v>104.71666666666667</c:v>
                </c:pt>
                <c:pt idx="6284">
                  <c:v>104.73333333333333</c:v>
                </c:pt>
                <c:pt idx="6285">
                  <c:v>104.75</c:v>
                </c:pt>
                <c:pt idx="6286">
                  <c:v>104.76666666666667</c:v>
                </c:pt>
                <c:pt idx="6287">
                  <c:v>104.78333333333333</c:v>
                </c:pt>
                <c:pt idx="6288">
                  <c:v>104.8</c:v>
                </c:pt>
                <c:pt idx="6289">
                  <c:v>104.81666666666666</c:v>
                </c:pt>
                <c:pt idx="6290">
                  <c:v>104.83333333333333</c:v>
                </c:pt>
                <c:pt idx="6291">
                  <c:v>104.85</c:v>
                </c:pt>
                <c:pt idx="6292">
                  <c:v>104.86666666666666</c:v>
                </c:pt>
                <c:pt idx="6293">
                  <c:v>104.88333333333334</c:v>
                </c:pt>
                <c:pt idx="6294">
                  <c:v>104.9</c:v>
                </c:pt>
                <c:pt idx="6295">
                  <c:v>104.91666666666667</c:v>
                </c:pt>
                <c:pt idx="6296">
                  <c:v>104.93333333333334</c:v>
                </c:pt>
                <c:pt idx="6297">
                  <c:v>104.95</c:v>
                </c:pt>
                <c:pt idx="6298">
                  <c:v>104.96666666666667</c:v>
                </c:pt>
                <c:pt idx="6299">
                  <c:v>104.98333333333333</c:v>
                </c:pt>
                <c:pt idx="6300">
                  <c:v>105</c:v>
                </c:pt>
                <c:pt idx="6301">
                  <c:v>105.01666666666667</c:v>
                </c:pt>
                <c:pt idx="6302">
                  <c:v>105.03333333333333</c:v>
                </c:pt>
                <c:pt idx="6303">
                  <c:v>105.05</c:v>
                </c:pt>
                <c:pt idx="6304">
                  <c:v>105.06666666666666</c:v>
                </c:pt>
                <c:pt idx="6305">
                  <c:v>105.08333333333333</c:v>
                </c:pt>
                <c:pt idx="6306">
                  <c:v>105.1</c:v>
                </c:pt>
                <c:pt idx="6307">
                  <c:v>105.11666666666666</c:v>
                </c:pt>
                <c:pt idx="6308">
                  <c:v>105.13333333333334</c:v>
                </c:pt>
                <c:pt idx="6309">
                  <c:v>105.15</c:v>
                </c:pt>
                <c:pt idx="6310">
                  <c:v>105.16666666666667</c:v>
                </c:pt>
                <c:pt idx="6311">
                  <c:v>105.18333333333334</c:v>
                </c:pt>
                <c:pt idx="6312">
                  <c:v>105.2</c:v>
                </c:pt>
                <c:pt idx="6313">
                  <c:v>105.21666666666667</c:v>
                </c:pt>
                <c:pt idx="6314">
                  <c:v>105.23333333333333</c:v>
                </c:pt>
                <c:pt idx="6315">
                  <c:v>105.25</c:v>
                </c:pt>
                <c:pt idx="6316">
                  <c:v>105.26666666666667</c:v>
                </c:pt>
                <c:pt idx="6317">
                  <c:v>105.28333333333333</c:v>
                </c:pt>
                <c:pt idx="6318">
                  <c:v>105.3</c:v>
                </c:pt>
                <c:pt idx="6319">
                  <c:v>105.31666666666666</c:v>
                </c:pt>
                <c:pt idx="6320">
                  <c:v>105.33333333333333</c:v>
                </c:pt>
                <c:pt idx="6321">
                  <c:v>105.35</c:v>
                </c:pt>
                <c:pt idx="6322">
                  <c:v>105.36666666666666</c:v>
                </c:pt>
                <c:pt idx="6323">
                  <c:v>105.38333333333334</c:v>
                </c:pt>
                <c:pt idx="6324">
                  <c:v>105.4</c:v>
                </c:pt>
                <c:pt idx="6325">
                  <c:v>105.41666666666667</c:v>
                </c:pt>
                <c:pt idx="6326">
                  <c:v>105.43333333333334</c:v>
                </c:pt>
                <c:pt idx="6327">
                  <c:v>105.45</c:v>
                </c:pt>
                <c:pt idx="6328">
                  <c:v>105.46666666666667</c:v>
                </c:pt>
                <c:pt idx="6329">
                  <c:v>105.48333333333333</c:v>
                </c:pt>
                <c:pt idx="6330">
                  <c:v>105.5</c:v>
                </c:pt>
                <c:pt idx="6331">
                  <c:v>105.51666666666667</c:v>
                </c:pt>
                <c:pt idx="6332">
                  <c:v>105.53333333333333</c:v>
                </c:pt>
                <c:pt idx="6333">
                  <c:v>105.55</c:v>
                </c:pt>
                <c:pt idx="6334">
                  <c:v>105.56666666666666</c:v>
                </c:pt>
                <c:pt idx="6335">
                  <c:v>105.58333333333333</c:v>
                </c:pt>
                <c:pt idx="6336">
                  <c:v>105.6</c:v>
                </c:pt>
                <c:pt idx="6337">
                  <c:v>105.61666666666666</c:v>
                </c:pt>
                <c:pt idx="6338">
                  <c:v>105.63333333333334</c:v>
                </c:pt>
                <c:pt idx="6339">
                  <c:v>105.65</c:v>
                </c:pt>
                <c:pt idx="6340">
                  <c:v>105.66666666666667</c:v>
                </c:pt>
                <c:pt idx="6341">
                  <c:v>105.68333333333334</c:v>
                </c:pt>
                <c:pt idx="6342">
                  <c:v>105.7</c:v>
                </c:pt>
                <c:pt idx="6343">
                  <c:v>105.71666666666667</c:v>
                </c:pt>
                <c:pt idx="6344">
                  <c:v>105.73333333333333</c:v>
                </c:pt>
                <c:pt idx="6345">
                  <c:v>105.75</c:v>
                </c:pt>
                <c:pt idx="6346">
                  <c:v>105.76666666666667</c:v>
                </c:pt>
                <c:pt idx="6347">
                  <c:v>105.78333333333333</c:v>
                </c:pt>
                <c:pt idx="6348">
                  <c:v>105.8</c:v>
                </c:pt>
                <c:pt idx="6349">
                  <c:v>105.81666666666666</c:v>
                </c:pt>
                <c:pt idx="6350">
                  <c:v>105.83333333333333</c:v>
                </c:pt>
                <c:pt idx="6351">
                  <c:v>105.85</c:v>
                </c:pt>
                <c:pt idx="6352">
                  <c:v>105.86666666666666</c:v>
                </c:pt>
                <c:pt idx="6353">
                  <c:v>105.88333333333334</c:v>
                </c:pt>
                <c:pt idx="6354">
                  <c:v>105.9</c:v>
                </c:pt>
                <c:pt idx="6355">
                  <c:v>105.91666666666667</c:v>
                </c:pt>
                <c:pt idx="6356">
                  <c:v>105.93333333333334</c:v>
                </c:pt>
                <c:pt idx="6357">
                  <c:v>105.95</c:v>
                </c:pt>
                <c:pt idx="6358">
                  <c:v>105.96666666666667</c:v>
                </c:pt>
                <c:pt idx="6359">
                  <c:v>105.98333333333333</c:v>
                </c:pt>
                <c:pt idx="6360">
                  <c:v>106</c:v>
                </c:pt>
                <c:pt idx="6361">
                  <c:v>106.01666666666667</c:v>
                </c:pt>
                <c:pt idx="6362">
                  <c:v>106.03333333333333</c:v>
                </c:pt>
                <c:pt idx="6363">
                  <c:v>106.05</c:v>
                </c:pt>
                <c:pt idx="6364">
                  <c:v>106.06666666666666</c:v>
                </c:pt>
                <c:pt idx="6365">
                  <c:v>106.08333333333333</c:v>
                </c:pt>
                <c:pt idx="6366">
                  <c:v>106.1</c:v>
                </c:pt>
                <c:pt idx="6367">
                  <c:v>106.11666666666666</c:v>
                </c:pt>
                <c:pt idx="6368">
                  <c:v>106.13333333333334</c:v>
                </c:pt>
                <c:pt idx="6369">
                  <c:v>106.15</c:v>
                </c:pt>
                <c:pt idx="6370">
                  <c:v>106.16666666666667</c:v>
                </c:pt>
                <c:pt idx="6371">
                  <c:v>106.18333333333334</c:v>
                </c:pt>
                <c:pt idx="6372">
                  <c:v>106.2</c:v>
                </c:pt>
                <c:pt idx="6373">
                  <c:v>106.21666666666667</c:v>
                </c:pt>
                <c:pt idx="6374">
                  <c:v>106.23333333333333</c:v>
                </c:pt>
                <c:pt idx="6375">
                  <c:v>106.25</c:v>
                </c:pt>
                <c:pt idx="6376">
                  <c:v>106.26666666666667</c:v>
                </c:pt>
                <c:pt idx="6377">
                  <c:v>106.28333333333333</c:v>
                </c:pt>
                <c:pt idx="6378">
                  <c:v>106.3</c:v>
                </c:pt>
                <c:pt idx="6379">
                  <c:v>106.31666666666666</c:v>
                </c:pt>
                <c:pt idx="6380">
                  <c:v>106.33333333333333</c:v>
                </c:pt>
                <c:pt idx="6381">
                  <c:v>106.35</c:v>
                </c:pt>
                <c:pt idx="6382">
                  <c:v>106.36666666666666</c:v>
                </c:pt>
                <c:pt idx="6383">
                  <c:v>106.38333333333334</c:v>
                </c:pt>
                <c:pt idx="6384">
                  <c:v>106.4</c:v>
                </c:pt>
                <c:pt idx="6385">
                  <c:v>106.41666666666667</c:v>
                </c:pt>
                <c:pt idx="6386">
                  <c:v>106.43333333333334</c:v>
                </c:pt>
                <c:pt idx="6387">
                  <c:v>106.45</c:v>
                </c:pt>
                <c:pt idx="6388">
                  <c:v>106.46666666666667</c:v>
                </c:pt>
                <c:pt idx="6389">
                  <c:v>106.48333333333333</c:v>
                </c:pt>
                <c:pt idx="6390">
                  <c:v>106.5</c:v>
                </c:pt>
                <c:pt idx="6391">
                  <c:v>106.51666666666667</c:v>
                </c:pt>
                <c:pt idx="6392">
                  <c:v>106.53333333333333</c:v>
                </c:pt>
                <c:pt idx="6393">
                  <c:v>106.55</c:v>
                </c:pt>
                <c:pt idx="6394">
                  <c:v>106.56666666666666</c:v>
                </c:pt>
                <c:pt idx="6395">
                  <c:v>106.58333333333333</c:v>
                </c:pt>
                <c:pt idx="6396">
                  <c:v>106.6</c:v>
                </c:pt>
                <c:pt idx="6397">
                  <c:v>106.61666666666666</c:v>
                </c:pt>
                <c:pt idx="6398">
                  <c:v>106.63333333333334</c:v>
                </c:pt>
                <c:pt idx="6399">
                  <c:v>106.65</c:v>
                </c:pt>
                <c:pt idx="6400">
                  <c:v>106.66666666666667</c:v>
                </c:pt>
                <c:pt idx="6401">
                  <c:v>106.68333333333334</c:v>
                </c:pt>
                <c:pt idx="6402">
                  <c:v>106.7</c:v>
                </c:pt>
                <c:pt idx="6403">
                  <c:v>106.71666666666667</c:v>
                </c:pt>
                <c:pt idx="6404">
                  <c:v>106.73333333333333</c:v>
                </c:pt>
                <c:pt idx="6405">
                  <c:v>106.75</c:v>
                </c:pt>
                <c:pt idx="6406">
                  <c:v>106.76666666666667</c:v>
                </c:pt>
                <c:pt idx="6407">
                  <c:v>106.78333333333333</c:v>
                </c:pt>
                <c:pt idx="6408">
                  <c:v>106.8</c:v>
                </c:pt>
                <c:pt idx="6409">
                  <c:v>106.81666666666666</c:v>
                </c:pt>
                <c:pt idx="6410">
                  <c:v>106.83333333333333</c:v>
                </c:pt>
                <c:pt idx="6411">
                  <c:v>106.85</c:v>
                </c:pt>
                <c:pt idx="6412">
                  <c:v>106.86666666666666</c:v>
                </c:pt>
                <c:pt idx="6413">
                  <c:v>106.88333333333334</c:v>
                </c:pt>
                <c:pt idx="6414">
                  <c:v>106.9</c:v>
                </c:pt>
                <c:pt idx="6415">
                  <c:v>106.91666666666667</c:v>
                </c:pt>
                <c:pt idx="6416">
                  <c:v>106.93333333333334</c:v>
                </c:pt>
                <c:pt idx="6417">
                  <c:v>106.95</c:v>
                </c:pt>
                <c:pt idx="6418">
                  <c:v>106.96666666666667</c:v>
                </c:pt>
                <c:pt idx="6419">
                  <c:v>106.98333333333333</c:v>
                </c:pt>
                <c:pt idx="6420">
                  <c:v>107</c:v>
                </c:pt>
                <c:pt idx="6421">
                  <c:v>107.01666666666667</c:v>
                </c:pt>
                <c:pt idx="6422">
                  <c:v>107.03333333333333</c:v>
                </c:pt>
                <c:pt idx="6423">
                  <c:v>107.05</c:v>
                </c:pt>
                <c:pt idx="6424">
                  <c:v>107.06666666666666</c:v>
                </c:pt>
                <c:pt idx="6425">
                  <c:v>107.08333333333333</c:v>
                </c:pt>
                <c:pt idx="6426">
                  <c:v>107.1</c:v>
                </c:pt>
                <c:pt idx="6427">
                  <c:v>107.11666666666666</c:v>
                </c:pt>
                <c:pt idx="6428">
                  <c:v>107.13333333333334</c:v>
                </c:pt>
                <c:pt idx="6429">
                  <c:v>107.15</c:v>
                </c:pt>
                <c:pt idx="6430">
                  <c:v>107.16666666666667</c:v>
                </c:pt>
                <c:pt idx="6431">
                  <c:v>107.18333333333334</c:v>
                </c:pt>
                <c:pt idx="6432">
                  <c:v>107.2</c:v>
                </c:pt>
                <c:pt idx="6433">
                  <c:v>107.21666666666667</c:v>
                </c:pt>
                <c:pt idx="6434">
                  <c:v>107.23333333333333</c:v>
                </c:pt>
                <c:pt idx="6435">
                  <c:v>107.25</c:v>
                </c:pt>
                <c:pt idx="6436">
                  <c:v>107.26666666666667</c:v>
                </c:pt>
                <c:pt idx="6437">
                  <c:v>107.28333333333333</c:v>
                </c:pt>
                <c:pt idx="6438">
                  <c:v>107.3</c:v>
                </c:pt>
                <c:pt idx="6439">
                  <c:v>107.31666666666666</c:v>
                </c:pt>
                <c:pt idx="6440">
                  <c:v>107.33333333333333</c:v>
                </c:pt>
                <c:pt idx="6441">
                  <c:v>107.35</c:v>
                </c:pt>
                <c:pt idx="6442">
                  <c:v>107.36666666666666</c:v>
                </c:pt>
                <c:pt idx="6443">
                  <c:v>107.38333333333334</c:v>
                </c:pt>
                <c:pt idx="6444">
                  <c:v>107.4</c:v>
                </c:pt>
                <c:pt idx="6445">
                  <c:v>107.41666666666667</c:v>
                </c:pt>
                <c:pt idx="6446">
                  <c:v>107.43333333333334</c:v>
                </c:pt>
                <c:pt idx="6447">
                  <c:v>107.45</c:v>
                </c:pt>
                <c:pt idx="6448">
                  <c:v>107.46666666666667</c:v>
                </c:pt>
                <c:pt idx="6449">
                  <c:v>107.48333333333333</c:v>
                </c:pt>
                <c:pt idx="6450">
                  <c:v>107.5</c:v>
                </c:pt>
                <c:pt idx="6451">
                  <c:v>107.51666666666667</c:v>
                </c:pt>
                <c:pt idx="6452">
                  <c:v>107.53333333333333</c:v>
                </c:pt>
                <c:pt idx="6453">
                  <c:v>107.55</c:v>
                </c:pt>
                <c:pt idx="6454">
                  <c:v>107.56666666666666</c:v>
                </c:pt>
                <c:pt idx="6455">
                  <c:v>107.58333333333333</c:v>
                </c:pt>
                <c:pt idx="6456">
                  <c:v>107.6</c:v>
                </c:pt>
                <c:pt idx="6457">
                  <c:v>107.61666666666666</c:v>
                </c:pt>
                <c:pt idx="6458">
                  <c:v>107.63333333333334</c:v>
                </c:pt>
                <c:pt idx="6459">
                  <c:v>107.65</c:v>
                </c:pt>
                <c:pt idx="6460">
                  <c:v>107.66666666666667</c:v>
                </c:pt>
                <c:pt idx="6461">
                  <c:v>107.68333333333334</c:v>
                </c:pt>
                <c:pt idx="6462">
                  <c:v>107.7</c:v>
                </c:pt>
                <c:pt idx="6463">
                  <c:v>107.71666666666667</c:v>
                </c:pt>
                <c:pt idx="6464">
                  <c:v>107.73333333333333</c:v>
                </c:pt>
                <c:pt idx="6465">
                  <c:v>107.75</c:v>
                </c:pt>
                <c:pt idx="6466">
                  <c:v>107.76666666666667</c:v>
                </c:pt>
                <c:pt idx="6467">
                  <c:v>107.78333333333333</c:v>
                </c:pt>
                <c:pt idx="6468">
                  <c:v>107.8</c:v>
                </c:pt>
                <c:pt idx="6469">
                  <c:v>107.81666666666666</c:v>
                </c:pt>
                <c:pt idx="6470">
                  <c:v>107.83333333333333</c:v>
                </c:pt>
                <c:pt idx="6471">
                  <c:v>107.85</c:v>
                </c:pt>
                <c:pt idx="6472">
                  <c:v>107.86666666666666</c:v>
                </c:pt>
                <c:pt idx="6473">
                  <c:v>107.88333333333334</c:v>
                </c:pt>
                <c:pt idx="6474">
                  <c:v>107.9</c:v>
                </c:pt>
                <c:pt idx="6475">
                  <c:v>107.91666666666667</c:v>
                </c:pt>
                <c:pt idx="6476">
                  <c:v>107.93333333333334</c:v>
                </c:pt>
                <c:pt idx="6477">
                  <c:v>107.95</c:v>
                </c:pt>
                <c:pt idx="6478">
                  <c:v>107.96666666666667</c:v>
                </c:pt>
                <c:pt idx="6479">
                  <c:v>107.98333333333333</c:v>
                </c:pt>
                <c:pt idx="6480">
                  <c:v>108</c:v>
                </c:pt>
                <c:pt idx="6481">
                  <c:v>108.01666666666667</c:v>
                </c:pt>
                <c:pt idx="6482">
                  <c:v>108.03333333333333</c:v>
                </c:pt>
                <c:pt idx="6483">
                  <c:v>108.05</c:v>
                </c:pt>
                <c:pt idx="6484">
                  <c:v>108.06666666666666</c:v>
                </c:pt>
                <c:pt idx="6485">
                  <c:v>108.08333333333333</c:v>
                </c:pt>
                <c:pt idx="6486">
                  <c:v>108.1</c:v>
                </c:pt>
                <c:pt idx="6487">
                  <c:v>108.11666666666666</c:v>
                </c:pt>
                <c:pt idx="6488">
                  <c:v>108.13333333333334</c:v>
                </c:pt>
                <c:pt idx="6489">
                  <c:v>108.15</c:v>
                </c:pt>
                <c:pt idx="6490">
                  <c:v>108.16666666666667</c:v>
                </c:pt>
                <c:pt idx="6491">
                  <c:v>108.18333333333334</c:v>
                </c:pt>
                <c:pt idx="6492">
                  <c:v>108.2</c:v>
                </c:pt>
                <c:pt idx="6493">
                  <c:v>108.21666666666667</c:v>
                </c:pt>
                <c:pt idx="6494">
                  <c:v>108.23333333333333</c:v>
                </c:pt>
                <c:pt idx="6495">
                  <c:v>108.25</c:v>
                </c:pt>
                <c:pt idx="6496">
                  <c:v>108.26666666666667</c:v>
                </c:pt>
                <c:pt idx="6497">
                  <c:v>108.28333333333333</c:v>
                </c:pt>
                <c:pt idx="6498">
                  <c:v>108.3</c:v>
                </c:pt>
                <c:pt idx="6499">
                  <c:v>108.31666666666666</c:v>
                </c:pt>
                <c:pt idx="6500">
                  <c:v>108.33333333333333</c:v>
                </c:pt>
                <c:pt idx="6501">
                  <c:v>108.35</c:v>
                </c:pt>
                <c:pt idx="6502">
                  <c:v>108.36666666666666</c:v>
                </c:pt>
                <c:pt idx="6503">
                  <c:v>108.38333333333334</c:v>
                </c:pt>
                <c:pt idx="6504">
                  <c:v>108.4</c:v>
                </c:pt>
                <c:pt idx="6505">
                  <c:v>108.41666666666667</c:v>
                </c:pt>
                <c:pt idx="6506">
                  <c:v>108.43333333333334</c:v>
                </c:pt>
                <c:pt idx="6507">
                  <c:v>108.45</c:v>
                </c:pt>
                <c:pt idx="6508">
                  <c:v>108.46666666666667</c:v>
                </c:pt>
                <c:pt idx="6509">
                  <c:v>108.48333333333333</c:v>
                </c:pt>
                <c:pt idx="6510">
                  <c:v>108.5</c:v>
                </c:pt>
                <c:pt idx="6511">
                  <c:v>108.51666666666667</c:v>
                </c:pt>
                <c:pt idx="6512">
                  <c:v>108.53333333333333</c:v>
                </c:pt>
                <c:pt idx="6513">
                  <c:v>108.55</c:v>
                </c:pt>
                <c:pt idx="6514">
                  <c:v>108.56666666666666</c:v>
                </c:pt>
                <c:pt idx="6515">
                  <c:v>108.58333333333333</c:v>
                </c:pt>
                <c:pt idx="6516">
                  <c:v>108.6</c:v>
                </c:pt>
                <c:pt idx="6517">
                  <c:v>108.61666666666666</c:v>
                </c:pt>
                <c:pt idx="6518">
                  <c:v>108.63333333333334</c:v>
                </c:pt>
                <c:pt idx="6519">
                  <c:v>108.65</c:v>
                </c:pt>
                <c:pt idx="6520">
                  <c:v>108.66666666666667</c:v>
                </c:pt>
                <c:pt idx="6521">
                  <c:v>108.68333333333334</c:v>
                </c:pt>
                <c:pt idx="6522">
                  <c:v>108.7</c:v>
                </c:pt>
                <c:pt idx="6523">
                  <c:v>108.71666666666667</c:v>
                </c:pt>
                <c:pt idx="6524">
                  <c:v>108.73333333333333</c:v>
                </c:pt>
                <c:pt idx="6525">
                  <c:v>108.75</c:v>
                </c:pt>
                <c:pt idx="6526">
                  <c:v>108.76666666666667</c:v>
                </c:pt>
                <c:pt idx="6527">
                  <c:v>108.78333333333333</c:v>
                </c:pt>
                <c:pt idx="6528">
                  <c:v>108.8</c:v>
                </c:pt>
                <c:pt idx="6529">
                  <c:v>108.81666666666666</c:v>
                </c:pt>
                <c:pt idx="6530">
                  <c:v>108.83333333333333</c:v>
                </c:pt>
                <c:pt idx="6531">
                  <c:v>108.85</c:v>
                </c:pt>
                <c:pt idx="6532">
                  <c:v>108.86666666666666</c:v>
                </c:pt>
                <c:pt idx="6533">
                  <c:v>108.88333333333334</c:v>
                </c:pt>
                <c:pt idx="6534">
                  <c:v>108.9</c:v>
                </c:pt>
                <c:pt idx="6535">
                  <c:v>108.91666666666667</c:v>
                </c:pt>
                <c:pt idx="6536">
                  <c:v>108.93333333333334</c:v>
                </c:pt>
                <c:pt idx="6537">
                  <c:v>108.95</c:v>
                </c:pt>
                <c:pt idx="6538">
                  <c:v>108.96666666666667</c:v>
                </c:pt>
                <c:pt idx="6539">
                  <c:v>108.98333333333333</c:v>
                </c:pt>
                <c:pt idx="6540">
                  <c:v>109</c:v>
                </c:pt>
                <c:pt idx="6541">
                  <c:v>109.01666666666667</c:v>
                </c:pt>
                <c:pt idx="6542">
                  <c:v>109.03333333333333</c:v>
                </c:pt>
                <c:pt idx="6543">
                  <c:v>109.05</c:v>
                </c:pt>
                <c:pt idx="6544">
                  <c:v>109.06666666666666</c:v>
                </c:pt>
                <c:pt idx="6545">
                  <c:v>109.08333333333333</c:v>
                </c:pt>
                <c:pt idx="6546">
                  <c:v>109.1</c:v>
                </c:pt>
                <c:pt idx="6547">
                  <c:v>109.11666666666666</c:v>
                </c:pt>
                <c:pt idx="6548">
                  <c:v>109.13333333333334</c:v>
                </c:pt>
                <c:pt idx="6549">
                  <c:v>109.15</c:v>
                </c:pt>
                <c:pt idx="6550">
                  <c:v>109.16666666666667</c:v>
                </c:pt>
                <c:pt idx="6551">
                  <c:v>109.18333333333334</c:v>
                </c:pt>
                <c:pt idx="6552">
                  <c:v>109.2</c:v>
                </c:pt>
                <c:pt idx="6553">
                  <c:v>109.21666666666667</c:v>
                </c:pt>
                <c:pt idx="6554">
                  <c:v>109.23333333333333</c:v>
                </c:pt>
                <c:pt idx="6555">
                  <c:v>109.25</c:v>
                </c:pt>
                <c:pt idx="6556">
                  <c:v>109.26666666666667</c:v>
                </c:pt>
                <c:pt idx="6557">
                  <c:v>109.28333333333333</c:v>
                </c:pt>
                <c:pt idx="6558">
                  <c:v>109.3</c:v>
                </c:pt>
                <c:pt idx="6559">
                  <c:v>109.31666666666666</c:v>
                </c:pt>
                <c:pt idx="6560">
                  <c:v>109.33333333333333</c:v>
                </c:pt>
                <c:pt idx="6561">
                  <c:v>109.35</c:v>
                </c:pt>
                <c:pt idx="6562">
                  <c:v>109.36666666666666</c:v>
                </c:pt>
                <c:pt idx="6563">
                  <c:v>109.38333333333334</c:v>
                </c:pt>
                <c:pt idx="6564">
                  <c:v>109.4</c:v>
                </c:pt>
                <c:pt idx="6565">
                  <c:v>109.41666666666667</c:v>
                </c:pt>
                <c:pt idx="6566">
                  <c:v>109.43333333333334</c:v>
                </c:pt>
                <c:pt idx="6567">
                  <c:v>109.45</c:v>
                </c:pt>
                <c:pt idx="6568">
                  <c:v>109.46666666666667</c:v>
                </c:pt>
                <c:pt idx="6569">
                  <c:v>109.48333333333333</c:v>
                </c:pt>
                <c:pt idx="6570">
                  <c:v>109.5</c:v>
                </c:pt>
                <c:pt idx="6571">
                  <c:v>109.51666666666667</c:v>
                </c:pt>
                <c:pt idx="6572">
                  <c:v>109.53333333333333</c:v>
                </c:pt>
                <c:pt idx="6573">
                  <c:v>109.55</c:v>
                </c:pt>
                <c:pt idx="6574">
                  <c:v>109.56666666666666</c:v>
                </c:pt>
                <c:pt idx="6575">
                  <c:v>109.58333333333333</c:v>
                </c:pt>
                <c:pt idx="6576">
                  <c:v>109.6</c:v>
                </c:pt>
                <c:pt idx="6577">
                  <c:v>109.61666666666666</c:v>
                </c:pt>
                <c:pt idx="6578">
                  <c:v>109.63333333333334</c:v>
                </c:pt>
                <c:pt idx="6579">
                  <c:v>109.65</c:v>
                </c:pt>
                <c:pt idx="6580">
                  <c:v>109.66666666666667</c:v>
                </c:pt>
                <c:pt idx="6581">
                  <c:v>109.68333333333334</c:v>
                </c:pt>
                <c:pt idx="6582">
                  <c:v>109.7</c:v>
                </c:pt>
                <c:pt idx="6583">
                  <c:v>109.71666666666667</c:v>
                </c:pt>
                <c:pt idx="6584">
                  <c:v>109.73333333333333</c:v>
                </c:pt>
                <c:pt idx="6585">
                  <c:v>109.75</c:v>
                </c:pt>
                <c:pt idx="6586">
                  <c:v>109.76666666666667</c:v>
                </c:pt>
                <c:pt idx="6587">
                  <c:v>109.78333333333333</c:v>
                </c:pt>
                <c:pt idx="6588">
                  <c:v>109.8</c:v>
                </c:pt>
                <c:pt idx="6589">
                  <c:v>109.81666666666666</c:v>
                </c:pt>
                <c:pt idx="6590">
                  <c:v>109.83333333333333</c:v>
                </c:pt>
                <c:pt idx="6591">
                  <c:v>109.85</c:v>
                </c:pt>
                <c:pt idx="6592">
                  <c:v>109.86666666666666</c:v>
                </c:pt>
                <c:pt idx="6593">
                  <c:v>109.88333333333334</c:v>
                </c:pt>
                <c:pt idx="6594">
                  <c:v>109.9</c:v>
                </c:pt>
                <c:pt idx="6595">
                  <c:v>109.91666666666667</c:v>
                </c:pt>
                <c:pt idx="6596">
                  <c:v>109.93333333333334</c:v>
                </c:pt>
                <c:pt idx="6597">
                  <c:v>109.95</c:v>
                </c:pt>
                <c:pt idx="6598">
                  <c:v>109.96666666666667</c:v>
                </c:pt>
                <c:pt idx="6599">
                  <c:v>109.98333333333333</c:v>
                </c:pt>
                <c:pt idx="6600">
                  <c:v>110</c:v>
                </c:pt>
                <c:pt idx="6601">
                  <c:v>110.01666666666667</c:v>
                </c:pt>
                <c:pt idx="6602">
                  <c:v>110.03333333333333</c:v>
                </c:pt>
                <c:pt idx="6603">
                  <c:v>110.05</c:v>
                </c:pt>
                <c:pt idx="6604">
                  <c:v>110.06666666666666</c:v>
                </c:pt>
                <c:pt idx="6605">
                  <c:v>110.08333333333333</c:v>
                </c:pt>
                <c:pt idx="6606">
                  <c:v>110.1</c:v>
                </c:pt>
                <c:pt idx="6607">
                  <c:v>110.11666666666666</c:v>
                </c:pt>
                <c:pt idx="6608">
                  <c:v>110.13333333333334</c:v>
                </c:pt>
                <c:pt idx="6609">
                  <c:v>110.15</c:v>
                </c:pt>
                <c:pt idx="6610">
                  <c:v>110.16666666666667</c:v>
                </c:pt>
                <c:pt idx="6611">
                  <c:v>110.18333333333334</c:v>
                </c:pt>
                <c:pt idx="6612">
                  <c:v>110.2</c:v>
                </c:pt>
                <c:pt idx="6613">
                  <c:v>110.21666666666667</c:v>
                </c:pt>
                <c:pt idx="6614">
                  <c:v>110.23333333333333</c:v>
                </c:pt>
                <c:pt idx="6615">
                  <c:v>110.25</c:v>
                </c:pt>
                <c:pt idx="6616">
                  <c:v>110.26666666666667</c:v>
                </c:pt>
                <c:pt idx="6617">
                  <c:v>110.28333333333333</c:v>
                </c:pt>
                <c:pt idx="6618">
                  <c:v>110.3</c:v>
                </c:pt>
                <c:pt idx="6619">
                  <c:v>110.31666666666666</c:v>
                </c:pt>
                <c:pt idx="6620">
                  <c:v>110.33333333333333</c:v>
                </c:pt>
                <c:pt idx="6621">
                  <c:v>110.35</c:v>
                </c:pt>
                <c:pt idx="6622">
                  <c:v>110.36666666666666</c:v>
                </c:pt>
                <c:pt idx="6623">
                  <c:v>110.38333333333334</c:v>
                </c:pt>
                <c:pt idx="6624">
                  <c:v>110.4</c:v>
                </c:pt>
                <c:pt idx="6625">
                  <c:v>110.41666666666667</c:v>
                </c:pt>
                <c:pt idx="6626">
                  <c:v>110.43333333333334</c:v>
                </c:pt>
                <c:pt idx="6627">
                  <c:v>110.45</c:v>
                </c:pt>
                <c:pt idx="6628">
                  <c:v>110.46666666666667</c:v>
                </c:pt>
                <c:pt idx="6629">
                  <c:v>110.48333333333333</c:v>
                </c:pt>
                <c:pt idx="6630">
                  <c:v>110.5</c:v>
                </c:pt>
                <c:pt idx="6631">
                  <c:v>110.51666666666667</c:v>
                </c:pt>
                <c:pt idx="6632">
                  <c:v>110.53333333333333</c:v>
                </c:pt>
                <c:pt idx="6633">
                  <c:v>110.55</c:v>
                </c:pt>
                <c:pt idx="6634">
                  <c:v>110.56666666666666</c:v>
                </c:pt>
                <c:pt idx="6635">
                  <c:v>110.58333333333333</c:v>
                </c:pt>
                <c:pt idx="6636">
                  <c:v>110.6</c:v>
                </c:pt>
                <c:pt idx="6637">
                  <c:v>110.61666666666666</c:v>
                </c:pt>
                <c:pt idx="6638">
                  <c:v>110.63333333333334</c:v>
                </c:pt>
                <c:pt idx="6639">
                  <c:v>110.65</c:v>
                </c:pt>
                <c:pt idx="6640">
                  <c:v>110.66666666666667</c:v>
                </c:pt>
                <c:pt idx="6641">
                  <c:v>110.68333333333334</c:v>
                </c:pt>
                <c:pt idx="6642">
                  <c:v>110.7</c:v>
                </c:pt>
                <c:pt idx="6643">
                  <c:v>110.71666666666667</c:v>
                </c:pt>
                <c:pt idx="6644">
                  <c:v>110.73333333333333</c:v>
                </c:pt>
                <c:pt idx="6645">
                  <c:v>110.75</c:v>
                </c:pt>
                <c:pt idx="6646">
                  <c:v>110.76666666666667</c:v>
                </c:pt>
                <c:pt idx="6647">
                  <c:v>110.78333333333333</c:v>
                </c:pt>
                <c:pt idx="6648">
                  <c:v>110.8</c:v>
                </c:pt>
                <c:pt idx="6649">
                  <c:v>110.81666666666666</c:v>
                </c:pt>
                <c:pt idx="6650">
                  <c:v>110.83333333333333</c:v>
                </c:pt>
                <c:pt idx="6651">
                  <c:v>110.85</c:v>
                </c:pt>
                <c:pt idx="6652">
                  <c:v>110.86666666666666</c:v>
                </c:pt>
                <c:pt idx="6653">
                  <c:v>110.88333333333334</c:v>
                </c:pt>
                <c:pt idx="6654">
                  <c:v>110.9</c:v>
                </c:pt>
                <c:pt idx="6655">
                  <c:v>110.91666666666667</c:v>
                </c:pt>
                <c:pt idx="6656">
                  <c:v>110.93333333333334</c:v>
                </c:pt>
                <c:pt idx="6657">
                  <c:v>110.95</c:v>
                </c:pt>
                <c:pt idx="6658">
                  <c:v>110.96666666666667</c:v>
                </c:pt>
                <c:pt idx="6659">
                  <c:v>110.98333333333333</c:v>
                </c:pt>
                <c:pt idx="6660">
                  <c:v>111</c:v>
                </c:pt>
                <c:pt idx="6661">
                  <c:v>111.01666666666667</c:v>
                </c:pt>
                <c:pt idx="6662">
                  <c:v>111.03333333333333</c:v>
                </c:pt>
                <c:pt idx="6663">
                  <c:v>111.05</c:v>
                </c:pt>
                <c:pt idx="6664">
                  <c:v>111.06666666666666</c:v>
                </c:pt>
                <c:pt idx="6665">
                  <c:v>111.08333333333333</c:v>
                </c:pt>
                <c:pt idx="6666">
                  <c:v>111.1</c:v>
                </c:pt>
                <c:pt idx="6667">
                  <c:v>111.11666666666666</c:v>
                </c:pt>
                <c:pt idx="6668">
                  <c:v>111.13333333333334</c:v>
                </c:pt>
                <c:pt idx="6669">
                  <c:v>111.15</c:v>
                </c:pt>
                <c:pt idx="6670">
                  <c:v>111.16666666666667</c:v>
                </c:pt>
                <c:pt idx="6671">
                  <c:v>111.18333333333334</c:v>
                </c:pt>
                <c:pt idx="6672">
                  <c:v>111.2</c:v>
                </c:pt>
                <c:pt idx="6673">
                  <c:v>111.21666666666667</c:v>
                </c:pt>
                <c:pt idx="6674">
                  <c:v>111.23333333333333</c:v>
                </c:pt>
                <c:pt idx="6675">
                  <c:v>111.25</c:v>
                </c:pt>
                <c:pt idx="6676">
                  <c:v>111.26666666666667</c:v>
                </c:pt>
                <c:pt idx="6677">
                  <c:v>111.28333333333333</c:v>
                </c:pt>
                <c:pt idx="6678">
                  <c:v>111.3</c:v>
                </c:pt>
                <c:pt idx="6679">
                  <c:v>111.31666666666666</c:v>
                </c:pt>
                <c:pt idx="6680">
                  <c:v>111.33333333333333</c:v>
                </c:pt>
                <c:pt idx="6681">
                  <c:v>111.35</c:v>
                </c:pt>
                <c:pt idx="6682">
                  <c:v>111.36666666666666</c:v>
                </c:pt>
                <c:pt idx="6683">
                  <c:v>111.38333333333334</c:v>
                </c:pt>
                <c:pt idx="6684">
                  <c:v>111.4</c:v>
                </c:pt>
                <c:pt idx="6685">
                  <c:v>111.41666666666667</c:v>
                </c:pt>
                <c:pt idx="6686">
                  <c:v>111.43333333333334</c:v>
                </c:pt>
                <c:pt idx="6687">
                  <c:v>111.45</c:v>
                </c:pt>
                <c:pt idx="6688">
                  <c:v>111.46666666666667</c:v>
                </c:pt>
                <c:pt idx="6689">
                  <c:v>111.48333333333333</c:v>
                </c:pt>
                <c:pt idx="6690">
                  <c:v>111.5</c:v>
                </c:pt>
                <c:pt idx="6691">
                  <c:v>111.51666666666667</c:v>
                </c:pt>
                <c:pt idx="6692">
                  <c:v>111.53333333333333</c:v>
                </c:pt>
                <c:pt idx="6693">
                  <c:v>111.55</c:v>
                </c:pt>
                <c:pt idx="6694">
                  <c:v>111.56666666666666</c:v>
                </c:pt>
                <c:pt idx="6695">
                  <c:v>111.58333333333333</c:v>
                </c:pt>
                <c:pt idx="6696">
                  <c:v>111.6</c:v>
                </c:pt>
                <c:pt idx="6697">
                  <c:v>111.61666666666666</c:v>
                </c:pt>
                <c:pt idx="6698">
                  <c:v>111.63333333333334</c:v>
                </c:pt>
                <c:pt idx="6699">
                  <c:v>111.65</c:v>
                </c:pt>
                <c:pt idx="6700">
                  <c:v>111.66666666666667</c:v>
                </c:pt>
                <c:pt idx="6701">
                  <c:v>111.68333333333334</c:v>
                </c:pt>
                <c:pt idx="6702">
                  <c:v>111.7</c:v>
                </c:pt>
                <c:pt idx="6703">
                  <c:v>111.71666666666667</c:v>
                </c:pt>
                <c:pt idx="6704">
                  <c:v>111.73333333333333</c:v>
                </c:pt>
                <c:pt idx="6705">
                  <c:v>111.75</c:v>
                </c:pt>
                <c:pt idx="6706">
                  <c:v>111.76666666666667</c:v>
                </c:pt>
                <c:pt idx="6707">
                  <c:v>111.78333333333333</c:v>
                </c:pt>
                <c:pt idx="6708">
                  <c:v>111.8</c:v>
                </c:pt>
                <c:pt idx="6709">
                  <c:v>111.81666666666666</c:v>
                </c:pt>
                <c:pt idx="6710">
                  <c:v>111.83333333333333</c:v>
                </c:pt>
                <c:pt idx="6711">
                  <c:v>111.85</c:v>
                </c:pt>
                <c:pt idx="6712">
                  <c:v>111.86666666666666</c:v>
                </c:pt>
                <c:pt idx="6713">
                  <c:v>111.88333333333334</c:v>
                </c:pt>
                <c:pt idx="6714">
                  <c:v>111.9</c:v>
                </c:pt>
                <c:pt idx="6715">
                  <c:v>111.91666666666667</c:v>
                </c:pt>
                <c:pt idx="6716">
                  <c:v>111.93333333333334</c:v>
                </c:pt>
                <c:pt idx="6717">
                  <c:v>111.95</c:v>
                </c:pt>
                <c:pt idx="6718">
                  <c:v>111.96666666666667</c:v>
                </c:pt>
                <c:pt idx="6719">
                  <c:v>111.98333333333333</c:v>
                </c:pt>
                <c:pt idx="6720">
                  <c:v>112</c:v>
                </c:pt>
                <c:pt idx="6721">
                  <c:v>112.01666666666667</c:v>
                </c:pt>
                <c:pt idx="6722">
                  <c:v>112.03333333333333</c:v>
                </c:pt>
                <c:pt idx="6723">
                  <c:v>112.05</c:v>
                </c:pt>
                <c:pt idx="6724">
                  <c:v>112.06666666666666</c:v>
                </c:pt>
                <c:pt idx="6725">
                  <c:v>112.08333333333333</c:v>
                </c:pt>
                <c:pt idx="6726">
                  <c:v>112.1</c:v>
                </c:pt>
                <c:pt idx="6727">
                  <c:v>112.11666666666666</c:v>
                </c:pt>
                <c:pt idx="6728">
                  <c:v>112.13333333333334</c:v>
                </c:pt>
                <c:pt idx="6729">
                  <c:v>112.15</c:v>
                </c:pt>
                <c:pt idx="6730">
                  <c:v>112.16666666666667</c:v>
                </c:pt>
                <c:pt idx="6731">
                  <c:v>112.18333333333334</c:v>
                </c:pt>
                <c:pt idx="6732">
                  <c:v>112.2</c:v>
                </c:pt>
                <c:pt idx="6733">
                  <c:v>112.21666666666667</c:v>
                </c:pt>
                <c:pt idx="6734">
                  <c:v>112.23333333333333</c:v>
                </c:pt>
                <c:pt idx="6735">
                  <c:v>112.25</c:v>
                </c:pt>
                <c:pt idx="6736">
                  <c:v>112.26666666666667</c:v>
                </c:pt>
                <c:pt idx="6737">
                  <c:v>112.28333333333333</c:v>
                </c:pt>
                <c:pt idx="6738">
                  <c:v>112.3</c:v>
                </c:pt>
                <c:pt idx="6739">
                  <c:v>112.31666666666666</c:v>
                </c:pt>
                <c:pt idx="6740">
                  <c:v>112.33333333333333</c:v>
                </c:pt>
                <c:pt idx="6741">
                  <c:v>112.35</c:v>
                </c:pt>
                <c:pt idx="6742">
                  <c:v>112.36666666666666</c:v>
                </c:pt>
                <c:pt idx="6743">
                  <c:v>112.38333333333334</c:v>
                </c:pt>
                <c:pt idx="6744">
                  <c:v>112.4</c:v>
                </c:pt>
                <c:pt idx="6745">
                  <c:v>112.41666666666667</c:v>
                </c:pt>
                <c:pt idx="6746">
                  <c:v>112.43333333333334</c:v>
                </c:pt>
                <c:pt idx="6747">
                  <c:v>112.45</c:v>
                </c:pt>
                <c:pt idx="6748">
                  <c:v>112.46666666666667</c:v>
                </c:pt>
                <c:pt idx="6749">
                  <c:v>112.48333333333333</c:v>
                </c:pt>
                <c:pt idx="6750">
                  <c:v>112.5</c:v>
                </c:pt>
                <c:pt idx="6751">
                  <c:v>112.51666666666667</c:v>
                </c:pt>
                <c:pt idx="6752">
                  <c:v>112.53333333333333</c:v>
                </c:pt>
                <c:pt idx="6753">
                  <c:v>112.55</c:v>
                </c:pt>
                <c:pt idx="6754">
                  <c:v>112.56666666666666</c:v>
                </c:pt>
                <c:pt idx="6755">
                  <c:v>112.58333333333333</c:v>
                </c:pt>
                <c:pt idx="6756">
                  <c:v>112.6</c:v>
                </c:pt>
                <c:pt idx="6757">
                  <c:v>112.61666666666666</c:v>
                </c:pt>
                <c:pt idx="6758">
                  <c:v>112.63333333333334</c:v>
                </c:pt>
                <c:pt idx="6759">
                  <c:v>112.65</c:v>
                </c:pt>
                <c:pt idx="6760">
                  <c:v>112.66666666666667</c:v>
                </c:pt>
                <c:pt idx="6761">
                  <c:v>112.68333333333334</c:v>
                </c:pt>
                <c:pt idx="6762">
                  <c:v>112.7</c:v>
                </c:pt>
                <c:pt idx="6763">
                  <c:v>112.71666666666667</c:v>
                </c:pt>
                <c:pt idx="6764">
                  <c:v>112.73333333333333</c:v>
                </c:pt>
                <c:pt idx="6765">
                  <c:v>112.75</c:v>
                </c:pt>
                <c:pt idx="6766">
                  <c:v>112.76666666666667</c:v>
                </c:pt>
                <c:pt idx="6767">
                  <c:v>112.78333333333333</c:v>
                </c:pt>
                <c:pt idx="6768">
                  <c:v>112.8</c:v>
                </c:pt>
                <c:pt idx="6769">
                  <c:v>112.81666666666666</c:v>
                </c:pt>
                <c:pt idx="6770">
                  <c:v>112.83333333333333</c:v>
                </c:pt>
                <c:pt idx="6771">
                  <c:v>112.85</c:v>
                </c:pt>
                <c:pt idx="6772">
                  <c:v>112.86666666666666</c:v>
                </c:pt>
                <c:pt idx="6773">
                  <c:v>112.88333333333334</c:v>
                </c:pt>
                <c:pt idx="6774">
                  <c:v>112.9</c:v>
                </c:pt>
                <c:pt idx="6775">
                  <c:v>112.91666666666667</c:v>
                </c:pt>
                <c:pt idx="6776">
                  <c:v>112.93333333333334</c:v>
                </c:pt>
                <c:pt idx="6777">
                  <c:v>112.95</c:v>
                </c:pt>
                <c:pt idx="6778">
                  <c:v>112.96666666666667</c:v>
                </c:pt>
                <c:pt idx="6779">
                  <c:v>112.98333333333333</c:v>
                </c:pt>
                <c:pt idx="6780">
                  <c:v>113</c:v>
                </c:pt>
                <c:pt idx="6781">
                  <c:v>113.01666666666667</c:v>
                </c:pt>
                <c:pt idx="6782">
                  <c:v>113.03333333333333</c:v>
                </c:pt>
                <c:pt idx="6783">
                  <c:v>113.05</c:v>
                </c:pt>
                <c:pt idx="6784">
                  <c:v>113.06666666666666</c:v>
                </c:pt>
                <c:pt idx="6785">
                  <c:v>113.08333333333333</c:v>
                </c:pt>
                <c:pt idx="6786">
                  <c:v>113.1</c:v>
                </c:pt>
                <c:pt idx="6787">
                  <c:v>113.11666666666666</c:v>
                </c:pt>
                <c:pt idx="6788">
                  <c:v>113.13333333333334</c:v>
                </c:pt>
                <c:pt idx="6789">
                  <c:v>113.15</c:v>
                </c:pt>
                <c:pt idx="6790">
                  <c:v>113.16666666666667</c:v>
                </c:pt>
                <c:pt idx="6791">
                  <c:v>113.18333333333334</c:v>
                </c:pt>
                <c:pt idx="6792">
                  <c:v>113.2</c:v>
                </c:pt>
                <c:pt idx="6793">
                  <c:v>113.21666666666667</c:v>
                </c:pt>
                <c:pt idx="6794">
                  <c:v>113.23333333333333</c:v>
                </c:pt>
                <c:pt idx="6795">
                  <c:v>113.25</c:v>
                </c:pt>
                <c:pt idx="6796">
                  <c:v>113.26666666666667</c:v>
                </c:pt>
                <c:pt idx="6797">
                  <c:v>113.28333333333333</c:v>
                </c:pt>
                <c:pt idx="6798">
                  <c:v>113.3</c:v>
                </c:pt>
                <c:pt idx="6799">
                  <c:v>113.31666666666666</c:v>
                </c:pt>
                <c:pt idx="6800">
                  <c:v>113.33333333333333</c:v>
                </c:pt>
                <c:pt idx="6801">
                  <c:v>113.35</c:v>
                </c:pt>
                <c:pt idx="6802">
                  <c:v>113.36666666666666</c:v>
                </c:pt>
                <c:pt idx="6803">
                  <c:v>113.38333333333334</c:v>
                </c:pt>
                <c:pt idx="6804">
                  <c:v>113.4</c:v>
                </c:pt>
                <c:pt idx="6805">
                  <c:v>113.41666666666667</c:v>
                </c:pt>
                <c:pt idx="6806">
                  <c:v>113.43333333333334</c:v>
                </c:pt>
                <c:pt idx="6807">
                  <c:v>113.45</c:v>
                </c:pt>
                <c:pt idx="6808">
                  <c:v>113.46666666666667</c:v>
                </c:pt>
                <c:pt idx="6809">
                  <c:v>113.48333333333333</c:v>
                </c:pt>
                <c:pt idx="6810">
                  <c:v>113.5</c:v>
                </c:pt>
                <c:pt idx="6811">
                  <c:v>113.51666666666667</c:v>
                </c:pt>
                <c:pt idx="6812">
                  <c:v>113.53333333333333</c:v>
                </c:pt>
                <c:pt idx="6813">
                  <c:v>113.55</c:v>
                </c:pt>
                <c:pt idx="6814">
                  <c:v>113.56666666666666</c:v>
                </c:pt>
                <c:pt idx="6815">
                  <c:v>113.58333333333333</c:v>
                </c:pt>
                <c:pt idx="6816">
                  <c:v>113.6</c:v>
                </c:pt>
                <c:pt idx="6817">
                  <c:v>113.61666666666666</c:v>
                </c:pt>
                <c:pt idx="6818">
                  <c:v>113.63333333333334</c:v>
                </c:pt>
                <c:pt idx="6819">
                  <c:v>113.65</c:v>
                </c:pt>
                <c:pt idx="6820">
                  <c:v>113.66666666666667</c:v>
                </c:pt>
                <c:pt idx="6821">
                  <c:v>113.68333333333334</c:v>
                </c:pt>
                <c:pt idx="6822">
                  <c:v>113.7</c:v>
                </c:pt>
                <c:pt idx="6823">
                  <c:v>113.71666666666667</c:v>
                </c:pt>
                <c:pt idx="6824">
                  <c:v>113.73333333333333</c:v>
                </c:pt>
                <c:pt idx="6825">
                  <c:v>113.75</c:v>
                </c:pt>
                <c:pt idx="6826">
                  <c:v>113.76666666666667</c:v>
                </c:pt>
                <c:pt idx="6827">
                  <c:v>113.78333333333333</c:v>
                </c:pt>
                <c:pt idx="6828">
                  <c:v>113.8</c:v>
                </c:pt>
                <c:pt idx="6829">
                  <c:v>113.81666666666666</c:v>
                </c:pt>
                <c:pt idx="6830">
                  <c:v>113.83333333333333</c:v>
                </c:pt>
                <c:pt idx="6831">
                  <c:v>113.85</c:v>
                </c:pt>
                <c:pt idx="6832">
                  <c:v>113.86666666666666</c:v>
                </c:pt>
                <c:pt idx="6833">
                  <c:v>113.88333333333334</c:v>
                </c:pt>
                <c:pt idx="6834">
                  <c:v>113.9</c:v>
                </c:pt>
                <c:pt idx="6835">
                  <c:v>113.91666666666667</c:v>
                </c:pt>
                <c:pt idx="6836">
                  <c:v>113.93333333333334</c:v>
                </c:pt>
                <c:pt idx="6837">
                  <c:v>113.95</c:v>
                </c:pt>
                <c:pt idx="6838">
                  <c:v>113.96666666666667</c:v>
                </c:pt>
                <c:pt idx="6839">
                  <c:v>113.98333333333333</c:v>
                </c:pt>
                <c:pt idx="6840">
                  <c:v>114</c:v>
                </c:pt>
                <c:pt idx="6841">
                  <c:v>114.01666666666667</c:v>
                </c:pt>
                <c:pt idx="6842">
                  <c:v>114.03333333333333</c:v>
                </c:pt>
                <c:pt idx="6843">
                  <c:v>114.05</c:v>
                </c:pt>
                <c:pt idx="6844">
                  <c:v>114.06666666666666</c:v>
                </c:pt>
                <c:pt idx="6845">
                  <c:v>114.08333333333333</c:v>
                </c:pt>
                <c:pt idx="6846">
                  <c:v>114.1</c:v>
                </c:pt>
                <c:pt idx="6847">
                  <c:v>114.11666666666666</c:v>
                </c:pt>
                <c:pt idx="6848">
                  <c:v>114.13333333333334</c:v>
                </c:pt>
                <c:pt idx="6849">
                  <c:v>114.15</c:v>
                </c:pt>
                <c:pt idx="6850">
                  <c:v>114.16666666666667</c:v>
                </c:pt>
                <c:pt idx="6851">
                  <c:v>114.18333333333334</c:v>
                </c:pt>
                <c:pt idx="6852">
                  <c:v>114.2</c:v>
                </c:pt>
                <c:pt idx="6853">
                  <c:v>114.21666666666667</c:v>
                </c:pt>
                <c:pt idx="6854">
                  <c:v>114.23333333333333</c:v>
                </c:pt>
                <c:pt idx="6855">
                  <c:v>114.25</c:v>
                </c:pt>
                <c:pt idx="6856">
                  <c:v>114.26666666666667</c:v>
                </c:pt>
                <c:pt idx="6857">
                  <c:v>114.28333333333333</c:v>
                </c:pt>
                <c:pt idx="6858">
                  <c:v>114.3</c:v>
                </c:pt>
                <c:pt idx="6859">
                  <c:v>114.31666666666666</c:v>
                </c:pt>
                <c:pt idx="6860">
                  <c:v>114.33333333333333</c:v>
                </c:pt>
                <c:pt idx="6861">
                  <c:v>114.35</c:v>
                </c:pt>
                <c:pt idx="6862">
                  <c:v>114.36666666666666</c:v>
                </c:pt>
                <c:pt idx="6863">
                  <c:v>114.38333333333334</c:v>
                </c:pt>
                <c:pt idx="6864">
                  <c:v>114.4</c:v>
                </c:pt>
                <c:pt idx="6865">
                  <c:v>114.41666666666667</c:v>
                </c:pt>
                <c:pt idx="6866">
                  <c:v>114.43333333333334</c:v>
                </c:pt>
                <c:pt idx="6867">
                  <c:v>114.45</c:v>
                </c:pt>
                <c:pt idx="6868">
                  <c:v>114.46666666666667</c:v>
                </c:pt>
                <c:pt idx="6869">
                  <c:v>114.48333333333333</c:v>
                </c:pt>
                <c:pt idx="6870">
                  <c:v>114.5</c:v>
                </c:pt>
                <c:pt idx="6871">
                  <c:v>114.51666666666667</c:v>
                </c:pt>
                <c:pt idx="6872">
                  <c:v>114.53333333333333</c:v>
                </c:pt>
                <c:pt idx="6873">
                  <c:v>114.55</c:v>
                </c:pt>
                <c:pt idx="6874">
                  <c:v>114.56666666666666</c:v>
                </c:pt>
                <c:pt idx="6875">
                  <c:v>114.58333333333333</c:v>
                </c:pt>
                <c:pt idx="6876">
                  <c:v>114.6</c:v>
                </c:pt>
                <c:pt idx="6877">
                  <c:v>114.61666666666666</c:v>
                </c:pt>
                <c:pt idx="6878">
                  <c:v>114.63333333333334</c:v>
                </c:pt>
                <c:pt idx="6879">
                  <c:v>114.65</c:v>
                </c:pt>
                <c:pt idx="6880">
                  <c:v>114.66666666666667</c:v>
                </c:pt>
                <c:pt idx="6881">
                  <c:v>114.68333333333334</c:v>
                </c:pt>
                <c:pt idx="6882">
                  <c:v>114.7</c:v>
                </c:pt>
                <c:pt idx="6883">
                  <c:v>114.71666666666667</c:v>
                </c:pt>
                <c:pt idx="6884">
                  <c:v>114.73333333333333</c:v>
                </c:pt>
                <c:pt idx="6885">
                  <c:v>114.75</c:v>
                </c:pt>
                <c:pt idx="6886">
                  <c:v>114.76666666666667</c:v>
                </c:pt>
                <c:pt idx="6887">
                  <c:v>114.78333333333333</c:v>
                </c:pt>
                <c:pt idx="6888">
                  <c:v>114.8</c:v>
                </c:pt>
                <c:pt idx="6889">
                  <c:v>114.81666666666666</c:v>
                </c:pt>
                <c:pt idx="6890">
                  <c:v>114.83333333333333</c:v>
                </c:pt>
                <c:pt idx="6891">
                  <c:v>114.85</c:v>
                </c:pt>
                <c:pt idx="6892">
                  <c:v>114.86666666666666</c:v>
                </c:pt>
                <c:pt idx="6893">
                  <c:v>114.88333333333334</c:v>
                </c:pt>
                <c:pt idx="6894">
                  <c:v>114.9</c:v>
                </c:pt>
                <c:pt idx="6895">
                  <c:v>114.91666666666667</c:v>
                </c:pt>
                <c:pt idx="6896">
                  <c:v>114.93333333333334</c:v>
                </c:pt>
                <c:pt idx="6897">
                  <c:v>114.95</c:v>
                </c:pt>
                <c:pt idx="6898">
                  <c:v>114.96666666666667</c:v>
                </c:pt>
                <c:pt idx="6899">
                  <c:v>114.98333333333333</c:v>
                </c:pt>
                <c:pt idx="6900">
                  <c:v>115</c:v>
                </c:pt>
                <c:pt idx="6901">
                  <c:v>115.01666666666667</c:v>
                </c:pt>
                <c:pt idx="6902">
                  <c:v>115.03333333333333</c:v>
                </c:pt>
                <c:pt idx="6903">
                  <c:v>115.05</c:v>
                </c:pt>
                <c:pt idx="6904">
                  <c:v>115.06666666666666</c:v>
                </c:pt>
                <c:pt idx="6905">
                  <c:v>115.08333333333333</c:v>
                </c:pt>
                <c:pt idx="6906">
                  <c:v>115.1</c:v>
                </c:pt>
                <c:pt idx="6907">
                  <c:v>115.11666666666666</c:v>
                </c:pt>
                <c:pt idx="6908">
                  <c:v>115.13333333333334</c:v>
                </c:pt>
                <c:pt idx="6909">
                  <c:v>115.15</c:v>
                </c:pt>
                <c:pt idx="6910">
                  <c:v>115.16666666666667</c:v>
                </c:pt>
                <c:pt idx="6911">
                  <c:v>115.18333333333334</c:v>
                </c:pt>
                <c:pt idx="6912">
                  <c:v>115.2</c:v>
                </c:pt>
                <c:pt idx="6913">
                  <c:v>115.21666666666667</c:v>
                </c:pt>
                <c:pt idx="6914">
                  <c:v>115.23333333333333</c:v>
                </c:pt>
                <c:pt idx="6915">
                  <c:v>115.25</c:v>
                </c:pt>
                <c:pt idx="6916">
                  <c:v>115.26666666666667</c:v>
                </c:pt>
                <c:pt idx="6917">
                  <c:v>115.28333333333333</c:v>
                </c:pt>
                <c:pt idx="6918">
                  <c:v>115.3</c:v>
                </c:pt>
                <c:pt idx="6919">
                  <c:v>115.31666666666666</c:v>
                </c:pt>
                <c:pt idx="6920">
                  <c:v>115.33333333333333</c:v>
                </c:pt>
                <c:pt idx="6921">
                  <c:v>115.35</c:v>
                </c:pt>
                <c:pt idx="6922">
                  <c:v>115.36666666666666</c:v>
                </c:pt>
                <c:pt idx="6923">
                  <c:v>115.38333333333334</c:v>
                </c:pt>
                <c:pt idx="6924">
                  <c:v>115.4</c:v>
                </c:pt>
                <c:pt idx="6925">
                  <c:v>115.41666666666667</c:v>
                </c:pt>
                <c:pt idx="6926">
                  <c:v>115.43333333333334</c:v>
                </c:pt>
                <c:pt idx="6927">
                  <c:v>115.45</c:v>
                </c:pt>
                <c:pt idx="6928">
                  <c:v>115.46666666666667</c:v>
                </c:pt>
                <c:pt idx="6929">
                  <c:v>115.48333333333333</c:v>
                </c:pt>
                <c:pt idx="6930">
                  <c:v>115.5</c:v>
                </c:pt>
                <c:pt idx="6931">
                  <c:v>115.51666666666667</c:v>
                </c:pt>
                <c:pt idx="6932">
                  <c:v>115.53333333333333</c:v>
                </c:pt>
                <c:pt idx="6933">
                  <c:v>115.55</c:v>
                </c:pt>
                <c:pt idx="6934">
                  <c:v>115.56666666666666</c:v>
                </c:pt>
                <c:pt idx="6935">
                  <c:v>115.58333333333333</c:v>
                </c:pt>
                <c:pt idx="6936">
                  <c:v>115.6</c:v>
                </c:pt>
                <c:pt idx="6937">
                  <c:v>115.61666666666666</c:v>
                </c:pt>
                <c:pt idx="6938">
                  <c:v>115.63333333333334</c:v>
                </c:pt>
                <c:pt idx="6939">
                  <c:v>115.65</c:v>
                </c:pt>
                <c:pt idx="6940">
                  <c:v>115.66666666666667</c:v>
                </c:pt>
                <c:pt idx="6941">
                  <c:v>115.68333333333334</c:v>
                </c:pt>
                <c:pt idx="6942">
                  <c:v>115.7</c:v>
                </c:pt>
                <c:pt idx="6943">
                  <c:v>115.71666666666667</c:v>
                </c:pt>
                <c:pt idx="6944">
                  <c:v>115.73333333333333</c:v>
                </c:pt>
                <c:pt idx="6945">
                  <c:v>115.75</c:v>
                </c:pt>
                <c:pt idx="6946">
                  <c:v>115.76666666666667</c:v>
                </c:pt>
                <c:pt idx="6947">
                  <c:v>115.78333333333333</c:v>
                </c:pt>
                <c:pt idx="6948">
                  <c:v>115.8</c:v>
                </c:pt>
                <c:pt idx="6949">
                  <c:v>115.81666666666666</c:v>
                </c:pt>
                <c:pt idx="6950">
                  <c:v>115.83333333333333</c:v>
                </c:pt>
                <c:pt idx="6951">
                  <c:v>115.85</c:v>
                </c:pt>
                <c:pt idx="6952">
                  <c:v>115.86666666666666</c:v>
                </c:pt>
                <c:pt idx="6953">
                  <c:v>115.88333333333334</c:v>
                </c:pt>
                <c:pt idx="6954">
                  <c:v>115.9</c:v>
                </c:pt>
                <c:pt idx="6955">
                  <c:v>115.91666666666667</c:v>
                </c:pt>
                <c:pt idx="6956">
                  <c:v>115.93333333333334</c:v>
                </c:pt>
                <c:pt idx="6957">
                  <c:v>115.95</c:v>
                </c:pt>
                <c:pt idx="6958">
                  <c:v>115.96666666666667</c:v>
                </c:pt>
                <c:pt idx="6959">
                  <c:v>115.98333333333333</c:v>
                </c:pt>
                <c:pt idx="6960">
                  <c:v>116</c:v>
                </c:pt>
                <c:pt idx="6961">
                  <c:v>116.01666666666667</c:v>
                </c:pt>
                <c:pt idx="6962">
                  <c:v>116.03333333333333</c:v>
                </c:pt>
                <c:pt idx="6963">
                  <c:v>116.05</c:v>
                </c:pt>
                <c:pt idx="6964">
                  <c:v>116.06666666666666</c:v>
                </c:pt>
                <c:pt idx="6965">
                  <c:v>116.08333333333333</c:v>
                </c:pt>
                <c:pt idx="6966">
                  <c:v>116.1</c:v>
                </c:pt>
                <c:pt idx="6967">
                  <c:v>116.11666666666666</c:v>
                </c:pt>
                <c:pt idx="6968">
                  <c:v>116.13333333333334</c:v>
                </c:pt>
                <c:pt idx="6969">
                  <c:v>116.15</c:v>
                </c:pt>
                <c:pt idx="6970">
                  <c:v>116.16666666666667</c:v>
                </c:pt>
                <c:pt idx="6971">
                  <c:v>116.18333333333334</c:v>
                </c:pt>
                <c:pt idx="6972">
                  <c:v>116.2</c:v>
                </c:pt>
                <c:pt idx="6973">
                  <c:v>116.21666666666667</c:v>
                </c:pt>
                <c:pt idx="6974">
                  <c:v>116.23333333333333</c:v>
                </c:pt>
                <c:pt idx="6975">
                  <c:v>116.25</c:v>
                </c:pt>
                <c:pt idx="6976">
                  <c:v>116.26666666666667</c:v>
                </c:pt>
                <c:pt idx="6977">
                  <c:v>116.28333333333333</c:v>
                </c:pt>
                <c:pt idx="6978">
                  <c:v>116.3</c:v>
                </c:pt>
                <c:pt idx="6979">
                  <c:v>116.31666666666666</c:v>
                </c:pt>
                <c:pt idx="6980">
                  <c:v>116.33333333333333</c:v>
                </c:pt>
                <c:pt idx="6981">
                  <c:v>116.35</c:v>
                </c:pt>
                <c:pt idx="6982">
                  <c:v>116.36666666666666</c:v>
                </c:pt>
                <c:pt idx="6983">
                  <c:v>116.38333333333334</c:v>
                </c:pt>
                <c:pt idx="6984">
                  <c:v>116.4</c:v>
                </c:pt>
                <c:pt idx="6985">
                  <c:v>116.41666666666667</c:v>
                </c:pt>
                <c:pt idx="6986">
                  <c:v>116.43333333333334</c:v>
                </c:pt>
                <c:pt idx="6987">
                  <c:v>116.45</c:v>
                </c:pt>
                <c:pt idx="6988">
                  <c:v>116.46666666666667</c:v>
                </c:pt>
                <c:pt idx="6989">
                  <c:v>116.48333333333333</c:v>
                </c:pt>
                <c:pt idx="6990">
                  <c:v>116.5</c:v>
                </c:pt>
                <c:pt idx="6991">
                  <c:v>116.51666666666667</c:v>
                </c:pt>
                <c:pt idx="6992">
                  <c:v>116.53333333333333</c:v>
                </c:pt>
                <c:pt idx="6993">
                  <c:v>116.55</c:v>
                </c:pt>
                <c:pt idx="6994">
                  <c:v>116.56666666666666</c:v>
                </c:pt>
                <c:pt idx="6995">
                  <c:v>116.58333333333333</c:v>
                </c:pt>
                <c:pt idx="6996">
                  <c:v>116.6</c:v>
                </c:pt>
                <c:pt idx="6997">
                  <c:v>116.61666666666666</c:v>
                </c:pt>
                <c:pt idx="6998">
                  <c:v>116.63333333333334</c:v>
                </c:pt>
                <c:pt idx="6999">
                  <c:v>116.65</c:v>
                </c:pt>
                <c:pt idx="7000">
                  <c:v>116.66666666666667</c:v>
                </c:pt>
                <c:pt idx="7001">
                  <c:v>116.68333333333334</c:v>
                </c:pt>
                <c:pt idx="7002">
                  <c:v>116.7</c:v>
                </c:pt>
                <c:pt idx="7003">
                  <c:v>116.71666666666667</c:v>
                </c:pt>
                <c:pt idx="7004">
                  <c:v>116.73333333333333</c:v>
                </c:pt>
                <c:pt idx="7005">
                  <c:v>116.75</c:v>
                </c:pt>
                <c:pt idx="7006">
                  <c:v>116.76666666666667</c:v>
                </c:pt>
                <c:pt idx="7007">
                  <c:v>116.78333333333333</c:v>
                </c:pt>
                <c:pt idx="7008">
                  <c:v>116.8</c:v>
                </c:pt>
                <c:pt idx="7009">
                  <c:v>116.81666666666666</c:v>
                </c:pt>
                <c:pt idx="7010">
                  <c:v>116.83333333333333</c:v>
                </c:pt>
                <c:pt idx="7011">
                  <c:v>116.85</c:v>
                </c:pt>
                <c:pt idx="7012">
                  <c:v>116.86666666666666</c:v>
                </c:pt>
                <c:pt idx="7013">
                  <c:v>116.88333333333334</c:v>
                </c:pt>
                <c:pt idx="7014">
                  <c:v>116.9</c:v>
                </c:pt>
                <c:pt idx="7015">
                  <c:v>116.91666666666667</c:v>
                </c:pt>
                <c:pt idx="7016">
                  <c:v>116.93333333333334</c:v>
                </c:pt>
                <c:pt idx="7017">
                  <c:v>116.95</c:v>
                </c:pt>
                <c:pt idx="7018">
                  <c:v>116.96666666666667</c:v>
                </c:pt>
                <c:pt idx="7019">
                  <c:v>116.98333333333333</c:v>
                </c:pt>
                <c:pt idx="7020">
                  <c:v>117</c:v>
                </c:pt>
                <c:pt idx="7021">
                  <c:v>117.01666666666667</c:v>
                </c:pt>
                <c:pt idx="7022">
                  <c:v>117.03333333333333</c:v>
                </c:pt>
                <c:pt idx="7023">
                  <c:v>117.05</c:v>
                </c:pt>
                <c:pt idx="7024">
                  <c:v>117.06666666666666</c:v>
                </c:pt>
                <c:pt idx="7025">
                  <c:v>117.08333333333333</c:v>
                </c:pt>
                <c:pt idx="7026">
                  <c:v>117.1</c:v>
                </c:pt>
                <c:pt idx="7027">
                  <c:v>117.11666666666666</c:v>
                </c:pt>
                <c:pt idx="7028">
                  <c:v>117.13333333333334</c:v>
                </c:pt>
                <c:pt idx="7029">
                  <c:v>117.15</c:v>
                </c:pt>
                <c:pt idx="7030">
                  <c:v>117.16666666666667</c:v>
                </c:pt>
                <c:pt idx="7031">
                  <c:v>117.18333333333334</c:v>
                </c:pt>
                <c:pt idx="7032">
                  <c:v>117.2</c:v>
                </c:pt>
                <c:pt idx="7033">
                  <c:v>117.21666666666667</c:v>
                </c:pt>
                <c:pt idx="7034">
                  <c:v>117.23333333333333</c:v>
                </c:pt>
                <c:pt idx="7035">
                  <c:v>117.25</c:v>
                </c:pt>
                <c:pt idx="7036">
                  <c:v>117.26666666666667</c:v>
                </c:pt>
                <c:pt idx="7037">
                  <c:v>117.28333333333333</c:v>
                </c:pt>
                <c:pt idx="7038">
                  <c:v>117.3</c:v>
                </c:pt>
                <c:pt idx="7039">
                  <c:v>117.31666666666666</c:v>
                </c:pt>
                <c:pt idx="7040">
                  <c:v>117.33333333333333</c:v>
                </c:pt>
                <c:pt idx="7041">
                  <c:v>117.35</c:v>
                </c:pt>
                <c:pt idx="7042">
                  <c:v>117.36666666666666</c:v>
                </c:pt>
                <c:pt idx="7043">
                  <c:v>117.38333333333334</c:v>
                </c:pt>
                <c:pt idx="7044">
                  <c:v>117.4</c:v>
                </c:pt>
                <c:pt idx="7045">
                  <c:v>117.41666666666667</c:v>
                </c:pt>
                <c:pt idx="7046">
                  <c:v>117.43333333333334</c:v>
                </c:pt>
                <c:pt idx="7047">
                  <c:v>117.45</c:v>
                </c:pt>
                <c:pt idx="7048">
                  <c:v>117.46666666666667</c:v>
                </c:pt>
                <c:pt idx="7049">
                  <c:v>117.48333333333333</c:v>
                </c:pt>
                <c:pt idx="7050">
                  <c:v>117.5</c:v>
                </c:pt>
                <c:pt idx="7051">
                  <c:v>117.51666666666667</c:v>
                </c:pt>
                <c:pt idx="7052">
                  <c:v>117.53333333333333</c:v>
                </c:pt>
                <c:pt idx="7053">
                  <c:v>117.55</c:v>
                </c:pt>
                <c:pt idx="7054">
                  <c:v>117.56666666666666</c:v>
                </c:pt>
                <c:pt idx="7055">
                  <c:v>117.58333333333333</c:v>
                </c:pt>
                <c:pt idx="7056">
                  <c:v>117.6</c:v>
                </c:pt>
                <c:pt idx="7057">
                  <c:v>117.61666666666666</c:v>
                </c:pt>
                <c:pt idx="7058">
                  <c:v>117.63333333333334</c:v>
                </c:pt>
                <c:pt idx="7059">
                  <c:v>117.65</c:v>
                </c:pt>
                <c:pt idx="7060">
                  <c:v>117.66666666666667</c:v>
                </c:pt>
                <c:pt idx="7061">
                  <c:v>117.68333333333334</c:v>
                </c:pt>
                <c:pt idx="7062">
                  <c:v>117.7</c:v>
                </c:pt>
                <c:pt idx="7063">
                  <c:v>117.71666666666667</c:v>
                </c:pt>
                <c:pt idx="7064">
                  <c:v>117.73333333333333</c:v>
                </c:pt>
                <c:pt idx="7065">
                  <c:v>117.75</c:v>
                </c:pt>
                <c:pt idx="7066">
                  <c:v>117.76666666666667</c:v>
                </c:pt>
                <c:pt idx="7067">
                  <c:v>117.78333333333333</c:v>
                </c:pt>
                <c:pt idx="7068">
                  <c:v>117.8</c:v>
                </c:pt>
                <c:pt idx="7069">
                  <c:v>117.81666666666666</c:v>
                </c:pt>
                <c:pt idx="7070">
                  <c:v>117.83333333333333</c:v>
                </c:pt>
                <c:pt idx="7071">
                  <c:v>117.85</c:v>
                </c:pt>
                <c:pt idx="7072">
                  <c:v>117.86666666666666</c:v>
                </c:pt>
                <c:pt idx="7073">
                  <c:v>117.88333333333334</c:v>
                </c:pt>
                <c:pt idx="7074">
                  <c:v>117.9</c:v>
                </c:pt>
                <c:pt idx="7075">
                  <c:v>117.91666666666667</c:v>
                </c:pt>
                <c:pt idx="7076">
                  <c:v>117.93333333333334</c:v>
                </c:pt>
                <c:pt idx="7077">
                  <c:v>117.95</c:v>
                </c:pt>
                <c:pt idx="7078">
                  <c:v>117.96666666666667</c:v>
                </c:pt>
                <c:pt idx="7079">
                  <c:v>117.98333333333333</c:v>
                </c:pt>
                <c:pt idx="7080">
                  <c:v>118</c:v>
                </c:pt>
                <c:pt idx="7081">
                  <c:v>118.01666666666667</c:v>
                </c:pt>
                <c:pt idx="7082">
                  <c:v>118.03333333333333</c:v>
                </c:pt>
                <c:pt idx="7083">
                  <c:v>118.05</c:v>
                </c:pt>
                <c:pt idx="7084">
                  <c:v>118.06666666666666</c:v>
                </c:pt>
                <c:pt idx="7085">
                  <c:v>118.08333333333333</c:v>
                </c:pt>
                <c:pt idx="7086">
                  <c:v>118.1</c:v>
                </c:pt>
                <c:pt idx="7087">
                  <c:v>118.11666666666666</c:v>
                </c:pt>
                <c:pt idx="7088">
                  <c:v>118.13333333333334</c:v>
                </c:pt>
                <c:pt idx="7089">
                  <c:v>118.15</c:v>
                </c:pt>
                <c:pt idx="7090">
                  <c:v>118.16666666666667</c:v>
                </c:pt>
                <c:pt idx="7091">
                  <c:v>118.18333333333334</c:v>
                </c:pt>
                <c:pt idx="7092">
                  <c:v>118.2</c:v>
                </c:pt>
                <c:pt idx="7093">
                  <c:v>118.21666666666667</c:v>
                </c:pt>
                <c:pt idx="7094">
                  <c:v>118.23333333333333</c:v>
                </c:pt>
                <c:pt idx="7095">
                  <c:v>118.25</c:v>
                </c:pt>
                <c:pt idx="7096">
                  <c:v>118.26666666666667</c:v>
                </c:pt>
                <c:pt idx="7097">
                  <c:v>118.28333333333333</c:v>
                </c:pt>
                <c:pt idx="7098">
                  <c:v>118.3</c:v>
                </c:pt>
                <c:pt idx="7099">
                  <c:v>118.31666666666666</c:v>
                </c:pt>
                <c:pt idx="7100">
                  <c:v>118.33333333333333</c:v>
                </c:pt>
                <c:pt idx="7101">
                  <c:v>118.35</c:v>
                </c:pt>
                <c:pt idx="7102">
                  <c:v>118.36666666666666</c:v>
                </c:pt>
                <c:pt idx="7103">
                  <c:v>118.38333333333334</c:v>
                </c:pt>
                <c:pt idx="7104">
                  <c:v>118.4</c:v>
                </c:pt>
                <c:pt idx="7105">
                  <c:v>118.41666666666667</c:v>
                </c:pt>
                <c:pt idx="7106">
                  <c:v>118.43333333333334</c:v>
                </c:pt>
                <c:pt idx="7107">
                  <c:v>118.45</c:v>
                </c:pt>
                <c:pt idx="7108">
                  <c:v>118.46666666666667</c:v>
                </c:pt>
                <c:pt idx="7109">
                  <c:v>118.48333333333333</c:v>
                </c:pt>
                <c:pt idx="7110">
                  <c:v>118.5</c:v>
                </c:pt>
                <c:pt idx="7111">
                  <c:v>118.51666666666667</c:v>
                </c:pt>
                <c:pt idx="7112">
                  <c:v>118.53333333333333</c:v>
                </c:pt>
                <c:pt idx="7113">
                  <c:v>118.55</c:v>
                </c:pt>
                <c:pt idx="7114">
                  <c:v>118.56666666666666</c:v>
                </c:pt>
                <c:pt idx="7115">
                  <c:v>118.58333333333333</c:v>
                </c:pt>
                <c:pt idx="7116">
                  <c:v>118.6</c:v>
                </c:pt>
                <c:pt idx="7117">
                  <c:v>118.61666666666666</c:v>
                </c:pt>
                <c:pt idx="7118">
                  <c:v>118.63333333333334</c:v>
                </c:pt>
                <c:pt idx="7119">
                  <c:v>118.65</c:v>
                </c:pt>
                <c:pt idx="7120">
                  <c:v>118.66666666666667</c:v>
                </c:pt>
                <c:pt idx="7121">
                  <c:v>118.68333333333334</c:v>
                </c:pt>
                <c:pt idx="7122">
                  <c:v>118.7</c:v>
                </c:pt>
                <c:pt idx="7123">
                  <c:v>118.71666666666667</c:v>
                </c:pt>
                <c:pt idx="7124">
                  <c:v>118.73333333333333</c:v>
                </c:pt>
                <c:pt idx="7125">
                  <c:v>118.75</c:v>
                </c:pt>
                <c:pt idx="7126">
                  <c:v>118.76666666666667</c:v>
                </c:pt>
                <c:pt idx="7127">
                  <c:v>118.78333333333333</c:v>
                </c:pt>
                <c:pt idx="7128">
                  <c:v>118.8</c:v>
                </c:pt>
                <c:pt idx="7129">
                  <c:v>118.81666666666666</c:v>
                </c:pt>
                <c:pt idx="7130">
                  <c:v>118.83333333333333</c:v>
                </c:pt>
                <c:pt idx="7131">
                  <c:v>118.85</c:v>
                </c:pt>
                <c:pt idx="7132">
                  <c:v>118.86666666666666</c:v>
                </c:pt>
                <c:pt idx="7133">
                  <c:v>118.88333333333334</c:v>
                </c:pt>
                <c:pt idx="7134">
                  <c:v>118.9</c:v>
                </c:pt>
                <c:pt idx="7135">
                  <c:v>118.91666666666667</c:v>
                </c:pt>
                <c:pt idx="7136">
                  <c:v>118.93333333333334</c:v>
                </c:pt>
                <c:pt idx="7137">
                  <c:v>118.95</c:v>
                </c:pt>
                <c:pt idx="7138">
                  <c:v>118.96666666666667</c:v>
                </c:pt>
                <c:pt idx="7139">
                  <c:v>118.98333333333333</c:v>
                </c:pt>
                <c:pt idx="7140">
                  <c:v>119</c:v>
                </c:pt>
                <c:pt idx="7141">
                  <c:v>119.01666666666667</c:v>
                </c:pt>
                <c:pt idx="7142">
                  <c:v>119.03333333333333</c:v>
                </c:pt>
                <c:pt idx="7143">
                  <c:v>119.05</c:v>
                </c:pt>
                <c:pt idx="7144">
                  <c:v>119.06666666666666</c:v>
                </c:pt>
                <c:pt idx="7145">
                  <c:v>119.08333333333333</c:v>
                </c:pt>
                <c:pt idx="7146">
                  <c:v>119.1</c:v>
                </c:pt>
                <c:pt idx="7147">
                  <c:v>119.11666666666666</c:v>
                </c:pt>
                <c:pt idx="7148">
                  <c:v>119.13333333333334</c:v>
                </c:pt>
                <c:pt idx="7149">
                  <c:v>119.15</c:v>
                </c:pt>
                <c:pt idx="7150">
                  <c:v>119.16666666666667</c:v>
                </c:pt>
                <c:pt idx="7151">
                  <c:v>119.18333333333334</c:v>
                </c:pt>
                <c:pt idx="7152">
                  <c:v>119.2</c:v>
                </c:pt>
                <c:pt idx="7153">
                  <c:v>119.21666666666667</c:v>
                </c:pt>
                <c:pt idx="7154">
                  <c:v>119.23333333333333</c:v>
                </c:pt>
                <c:pt idx="7155">
                  <c:v>119.25</c:v>
                </c:pt>
                <c:pt idx="7156">
                  <c:v>119.26666666666667</c:v>
                </c:pt>
                <c:pt idx="7157">
                  <c:v>119.28333333333333</c:v>
                </c:pt>
                <c:pt idx="7158">
                  <c:v>119.3</c:v>
                </c:pt>
                <c:pt idx="7159">
                  <c:v>119.31666666666666</c:v>
                </c:pt>
                <c:pt idx="7160">
                  <c:v>119.33333333333333</c:v>
                </c:pt>
                <c:pt idx="7161">
                  <c:v>119.35</c:v>
                </c:pt>
                <c:pt idx="7162">
                  <c:v>119.36666666666666</c:v>
                </c:pt>
                <c:pt idx="7163">
                  <c:v>119.38333333333334</c:v>
                </c:pt>
                <c:pt idx="7164">
                  <c:v>119.4</c:v>
                </c:pt>
                <c:pt idx="7165">
                  <c:v>119.41666666666667</c:v>
                </c:pt>
                <c:pt idx="7166">
                  <c:v>119.43333333333334</c:v>
                </c:pt>
                <c:pt idx="7167">
                  <c:v>119.45</c:v>
                </c:pt>
                <c:pt idx="7168">
                  <c:v>119.46666666666667</c:v>
                </c:pt>
                <c:pt idx="7169">
                  <c:v>119.48333333333333</c:v>
                </c:pt>
                <c:pt idx="7170">
                  <c:v>119.5</c:v>
                </c:pt>
                <c:pt idx="7171">
                  <c:v>119.51666666666667</c:v>
                </c:pt>
                <c:pt idx="7172">
                  <c:v>119.53333333333333</c:v>
                </c:pt>
                <c:pt idx="7173">
                  <c:v>119.55</c:v>
                </c:pt>
                <c:pt idx="7174">
                  <c:v>119.56666666666666</c:v>
                </c:pt>
                <c:pt idx="7175">
                  <c:v>119.58333333333333</c:v>
                </c:pt>
                <c:pt idx="7176">
                  <c:v>119.6</c:v>
                </c:pt>
                <c:pt idx="7177">
                  <c:v>119.61666666666666</c:v>
                </c:pt>
                <c:pt idx="7178">
                  <c:v>119.63333333333334</c:v>
                </c:pt>
                <c:pt idx="7179">
                  <c:v>119.65</c:v>
                </c:pt>
                <c:pt idx="7180">
                  <c:v>119.66666666666667</c:v>
                </c:pt>
                <c:pt idx="7181">
                  <c:v>119.68333333333334</c:v>
                </c:pt>
                <c:pt idx="7182">
                  <c:v>119.7</c:v>
                </c:pt>
                <c:pt idx="7183">
                  <c:v>119.71666666666667</c:v>
                </c:pt>
                <c:pt idx="7184">
                  <c:v>119.73333333333333</c:v>
                </c:pt>
                <c:pt idx="7185">
                  <c:v>119.75</c:v>
                </c:pt>
                <c:pt idx="7186">
                  <c:v>119.76666666666667</c:v>
                </c:pt>
                <c:pt idx="7187">
                  <c:v>119.78333333333333</c:v>
                </c:pt>
                <c:pt idx="7188">
                  <c:v>119.8</c:v>
                </c:pt>
                <c:pt idx="7189">
                  <c:v>119.81666666666666</c:v>
                </c:pt>
                <c:pt idx="7190">
                  <c:v>119.83333333333333</c:v>
                </c:pt>
                <c:pt idx="7191">
                  <c:v>119.85</c:v>
                </c:pt>
                <c:pt idx="7192">
                  <c:v>119.86666666666666</c:v>
                </c:pt>
                <c:pt idx="7193">
                  <c:v>119.88333333333334</c:v>
                </c:pt>
                <c:pt idx="7194">
                  <c:v>119.9</c:v>
                </c:pt>
                <c:pt idx="7195">
                  <c:v>119.91666666666667</c:v>
                </c:pt>
                <c:pt idx="7196">
                  <c:v>119.93333333333334</c:v>
                </c:pt>
                <c:pt idx="7197">
                  <c:v>119.95</c:v>
                </c:pt>
                <c:pt idx="7198">
                  <c:v>119.96666666666667</c:v>
                </c:pt>
                <c:pt idx="7199">
                  <c:v>119.98333333333333</c:v>
                </c:pt>
                <c:pt idx="7200">
                  <c:v>120</c:v>
                </c:pt>
                <c:pt idx="7201">
                  <c:v>120.01666666666667</c:v>
                </c:pt>
                <c:pt idx="7202">
                  <c:v>120.03333333333333</c:v>
                </c:pt>
                <c:pt idx="7203">
                  <c:v>120.05</c:v>
                </c:pt>
                <c:pt idx="7204">
                  <c:v>120.06666666666666</c:v>
                </c:pt>
                <c:pt idx="7205">
                  <c:v>120.08333333333333</c:v>
                </c:pt>
                <c:pt idx="7206">
                  <c:v>120.1</c:v>
                </c:pt>
                <c:pt idx="7207">
                  <c:v>120.11666666666666</c:v>
                </c:pt>
                <c:pt idx="7208">
                  <c:v>120.13333333333334</c:v>
                </c:pt>
                <c:pt idx="7209">
                  <c:v>120.15</c:v>
                </c:pt>
                <c:pt idx="7210">
                  <c:v>120.16666666666667</c:v>
                </c:pt>
                <c:pt idx="7211">
                  <c:v>120.18333333333334</c:v>
                </c:pt>
                <c:pt idx="7212">
                  <c:v>120.2</c:v>
                </c:pt>
                <c:pt idx="7213">
                  <c:v>120.21666666666667</c:v>
                </c:pt>
                <c:pt idx="7214">
                  <c:v>120.23333333333333</c:v>
                </c:pt>
                <c:pt idx="7215">
                  <c:v>120.25</c:v>
                </c:pt>
                <c:pt idx="7216">
                  <c:v>120.26666666666667</c:v>
                </c:pt>
                <c:pt idx="7217">
                  <c:v>120.28333333333333</c:v>
                </c:pt>
                <c:pt idx="7218">
                  <c:v>120.3</c:v>
                </c:pt>
                <c:pt idx="7219">
                  <c:v>120.31666666666666</c:v>
                </c:pt>
                <c:pt idx="7220">
                  <c:v>120.33333333333333</c:v>
                </c:pt>
                <c:pt idx="7221">
                  <c:v>120.35</c:v>
                </c:pt>
                <c:pt idx="7222">
                  <c:v>120.36666666666666</c:v>
                </c:pt>
                <c:pt idx="7223">
                  <c:v>120.38333333333334</c:v>
                </c:pt>
                <c:pt idx="7224">
                  <c:v>120.4</c:v>
                </c:pt>
                <c:pt idx="7225">
                  <c:v>120.41666666666667</c:v>
                </c:pt>
                <c:pt idx="7226">
                  <c:v>120.43333333333334</c:v>
                </c:pt>
                <c:pt idx="7227">
                  <c:v>120.45</c:v>
                </c:pt>
                <c:pt idx="7228">
                  <c:v>120.46666666666667</c:v>
                </c:pt>
                <c:pt idx="7229">
                  <c:v>120.48333333333333</c:v>
                </c:pt>
                <c:pt idx="7230">
                  <c:v>120.5</c:v>
                </c:pt>
                <c:pt idx="7231">
                  <c:v>120.51666666666667</c:v>
                </c:pt>
                <c:pt idx="7232">
                  <c:v>120.53333333333333</c:v>
                </c:pt>
                <c:pt idx="7233">
                  <c:v>120.55</c:v>
                </c:pt>
                <c:pt idx="7234">
                  <c:v>120.56666666666666</c:v>
                </c:pt>
                <c:pt idx="7235">
                  <c:v>120.58333333333333</c:v>
                </c:pt>
                <c:pt idx="7236">
                  <c:v>120.6</c:v>
                </c:pt>
                <c:pt idx="7237">
                  <c:v>120.61666666666666</c:v>
                </c:pt>
                <c:pt idx="7238">
                  <c:v>120.63333333333334</c:v>
                </c:pt>
                <c:pt idx="7239">
                  <c:v>120.65</c:v>
                </c:pt>
                <c:pt idx="7240">
                  <c:v>120.66666666666667</c:v>
                </c:pt>
                <c:pt idx="7241">
                  <c:v>120.68333333333334</c:v>
                </c:pt>
                <c:pt idx="7242">
                  <c:v>120.7</c:v>
                </c:pt>
                <c:pt idx="7243">
                  <c:v>120.71666666666667</c:v>
                </c:pt>
                <c:pt idx="7244">
                  <c:v>120.73333333333333</c:v>
                </c:pt>
                <c:pt idx="7245">
                  <c:v>120.75</c:v>
                </c:pt>
                <c:pt idx="7246">
                  <c:v>120.76666666666667</c:v>
                </c:pt>
                <c:pt idx="7247">
                  <c:v>120.78333333333333</c:v>
                </c:pt>
                <c:pt idx="7248">
                  <c:v>120.8</c:v>
                </c:pt>
                <c:pt idx="7249">
                  <c:v>120.81666666666666</c:v>
                </c:pt>
                <c:pt idx="7250">
                  <c:v>120.83333333333333</c:v>
                </c:pt>
                <c:pt idx="7251">
                  <c:v>120.85</c:v>
                </c:pt>
                <c:pt idx="7252">
                  <c:v>120.86666666666666</c:v>
                </c:pt>
                <c:pt idx="7253">
                  <c:v>120.88333333333334</c:v>
                </c:pt>
                <c:pt idx="7254">
                  <c:v>120.9</c:v>
                </c:pt>
                <c:pt idx="7255">
                  <c:v>120.91666666666667</c:v>
                </c:pt>
                <c:pt idx="7256">
                  <c:v>120.93333333333334</c:v>
                </c:pt>
                <c:pt idx="7257">
                  <c:v>120.95</c:v>
                </c:pt>
                <c:pt idx="7258">
                  <c:v>120.96666666666667</c:v>
                </c:pt>
                <c:pt idx="7259">
                  <c:v>120.98333333333333</c:v>
                </c:pt>
                <c:pt idx="7260">
                  <c:v>121</c:v>
                </c:pt>
                <c:pt idx="7261">
                  <c:v>121.01666666666667</c:v>
                </c:pt>
                <c:pt idx="7262">
                  <c:v>121.03333333333333</c:v>
                </c:pt>
                <c:pt idx="7263">
                  <c:v>121.05</c:v>
                </c:pt>
                <c:pt idx="7264">
                  <c:v>121.06666666666666</c:v>
                </c:pt>
                <c:pt idx="7265">
                  <c:v>121.08333333333333</c:v>
                </c:pt>
                <c:pt idx="7266">
                  <c:v>121.1</c:v>
                </c:pt>
                <c:pt idx="7267">
                  <c:v>121.11666666666666</c:v>
                </c:pt>
                <c:pt idx="7268">
                  <c:v>121.13333333333334</c:v>
                </c:pt>
                <c:pt idx="7269">
                  <c:v>121.15</c:v>
                </c:pt>
                <c:pt idx="7270">
                  <c:v>121.16666666666667</c:v>
                </c:pt>
                <c:pt idx="7271">
                  <c:v>121.18333333333334</c:v>
                </c:pt>
                <c:pt idx="7272">
                  <c:v>121.2</c:v>
                </c:pt>
                <c:pt idx="7273">
                  <c:v>121.21666666666667</c:v>
                </c:pt>
                <c:pt idx="7274">
                  <c:v>121.23333333333333</c:v>
                </c:pt>
                <c:pt idx="7275">
                  <c:v>121.25</c:v>
                </c:pt>
                <c:pt idx="7276">
                  <c:v>121.26666666666667</c:v>
                </c:pt>
                <c:pt idx="7277">
                  <c:v>121.28333333333333</c:v>
                </c:pt>
                <c:pt idx="7278">
                  <c:v>121.3</c:v>
                </c:pt>
                <c:pt idx="7279">
                  <c:v>121.31666666666666</c:v>
                </c:pt>
                <c:pt idx="7280">
                  <c:v>121.33333333333333</c:v>
                </c:pt>
                <c:pt idx="7281">
                  <c:v>121.35</c:v>
                </c:pt>
                <c:pt idx="7282">
                  <c:v>121.36666666666666</c:v>
                </c:pt>
                <c:pt idx="7283">
                  <c:v>121.38333333333334</c:v>
                </c:pt>
                <c:pt idx="7284">
                  <c:v>121.4</c:v>
                </c:pt>
                <c:pt idx="7285">
                  <c:v>121.41666666666667</c:v>
                </c:pt>
                <c:pt idx="7286">
                  <c:v>121.43333333333334</c:v>
                </c:pt>
                <c:pt idx="7287">
                  <c:v>121.45</c:v>
                </c:pt>
                <c:pt idx="7288">
                  <c:v>121.46666666666667</c:v>
                </c:pt>
                <c:pt idx="7289">
                  <c:v>121.48333333333333</c:v>
                </c:pt>
                <c:pt idx="7290">
                  <c:v>121.5</c:v>
                </c:pt>
                <c:pt idx="7291">
                  <c:v>121.51666666666667</c:v>
                </c:pt>
                <c:pt idx="7292">
                  <c:v>121.53333333333333</c:v>
                </c:pt>
                <c:pt idx="7293">
                  <c:v>121.55</c:v>
                </c:pt>
                <c:pt idx="7294">
                  <c:v>121.56666666666666</c:v>
                </c:pt>
                <c:pt idx="7295">
                  <c:v>121.58333333333333</c:v>
                </c:pt>
                <c:pt idx="7296">
                  <c:v>121.6</c:v>
                </c:pt>
                <c:pt idx="7297">
                  <c:v>121.61666666666666</c:v>
                </c:pt>
                <c:pt idx="7298">
                  <c:v>121.63333333333334</c:v>
                </c:pt>
                <c:pt idx="7299">
                  <c:v>121.65</c:v>
                </c:pt>
                <c:pt idx="7300">
                  <c:v>121.66666666666667</c:v>
                </c:pt>
                <c:pt idx="7301">
                  <c:v>121.68333333333334</c:v>
                </c:pt>
                <c:pt idx="7302">
                  <c:v>121.7</c:v>
                </c:pt>
                <c:pt idx="7303">
                  <c:v>121.71666666666667</c:v>
                </c:pt>
                <c:pt idx="7304">
                  <c:v>121.73333333333333</c:v>
                </c:pt>
                <c:pt idx="7305">
                  <c:v>121.75</c:v>
                </c:pt>
                <c:pt idx="7306">
                  <c:v>121.76666666666667</c:v>
                </c:pt>
                <c:pt idx="7307">
                  <c:v>121.78333333333333</c:v>
                </c:pt>
                <c:pt idx="7308">
                  <c:v>121.8</c:v>
                </c:pt>
                <c:pt idx="7309">
                  <c:v>121.81666666666666</c:v>
                </c:pt>
                <c:pt idx="7310">
                  <c:v>121.83333333333333</c:v>
                </c:pt>
                <c:pt idx="7311">
                  <c:v>121.85</c:v>
                </c:pt>
                <c:pt idx="7312">
                  <c:v>121.86666666666666</c:v>
                </c:pt>
                <c:pt idx="7313">
                  <c:v>121.88333333333334</c:v>
                </c:pt>
                <c:pt idx="7314">
                  <c:v>121.9</c:v>
                </c:pt>
                <c:pt idx="7315">
                  <c:v>121.91666666666667</c:v>
                </c:pt>
                <c:pt idx="7316">
                  <c:v>121.93333333333334</c:v>
                </c:pt>
                <c:pt idx="7317">
                  <c:v>121.95</c:v>
                </c:pt>
                <c:pt idx="7318">
                  <c:v>121.96666666666667</c:v>
                </c:pt>
                <c:pt idx="7319">
                  <c:v>121.98333333333333</c:v>
                </c:pt>
                <c:pt idx="7320">
                  <c:v>122</c:v>
                </c:pt>
                <c:pt idx="7321">
                  <c:v>122.01666666666667</c:v>
                </c:pt>
                <c:pt idx="7322">
                  <c:v>122.03333333333333</c:v>
                </c:pt>
                <c:pt idx="7323">
                  <c:v>122.05</c:v>
                </c:pt>
                <c:pt idx="7324">
                  <c:v>122.06666666666666</c:v>
                </c:pt>
                <c:pt idx="7325">
                  <c:v>122.08333333333333</c:v>
                </c:pt>
                <c:pt idx="7326">
                  <c:v>122.1</c:v>
                </c:pt>
                <c:pt idx="7327">
                  <c:v>122.11666666666666</c:v>
                </c:pt>
                <c:pt idx="7328">
                  <c:v>122.13333333333334</c:v>
                </c:pt>
                <c:pt idx="7329">
                  <c:v>122.15</c:v>
                </c:pt>
                <c:pt idx="7330">
                  <c:v>122.16666666666667</c:v>
                </c:pt>
                <c:pt idx="7331">
                  <c:v>122.18333333333334</c:v>
                </c:pt>
                <c:pt idx="7332">
                  <c:v>122.2</c:v>
                </c:pt>
                <c:pt idx="7333">
                  <c:v>122.21666666666667</c:v>
                </c:pt>
                <c:pt idx="7334">
                  <c:v>122.23333333333333</c:v>
                </c:pt>
                <c:pt idx="7335">
                  <c:v>122.25</c:v>
                </c:pt>
                <c:pt idx="7336">
                  <c:v>122.26666666666667</c:v>
                </c:pt>
                <c:pt idx="7337">
                  <c:v>122.28333333333333</c:v>
                </c:pt>
                <c:pt idx="7338">
                  <c:v>122.3</c:v>
                </c:pt>
                <c:pt idx="7339">
                  <c:v>122.31666666666666</c:v>
                </c:pt>
                <c:pt idx="7340">
                  <c:v>122.33333333333333</c:v>
                </c:pt>
                <c:pt idx="7341">
                  <c:v>122.35</c:v>
                </c:pt>
                <c:pt idx="7342">
                  <c:v>122.36666666666666</c:v>
                </c:pt>
                <c:pt idx="7343">
                  <c:v>122.38333333333334</c:v>
                </c:pt>
                <c:pt idx="7344">
                  <c:v>122.4</c:v>
                </c:pt>
                <c:pt idx="7345">
                  <c:v>122.41666666666667</c:v>
                </c:pt>
                <c:pt idx="7346">
                  <c:v>122.43333333333334</c:v>
                </c:pt>
                <c:pt idx="7347">
                  <c:v>122.45</c:v>
                </c:pt>
                <c:pt idx="7348">
                  <c:v>122.46666666666667</c:v>
                </c:pt>
                <c:pt idx="7349">
                  <c:v>122.48333333333333</c:v>
                </c:pt>
                <c:pt idx="7350">
                  <c:v>122.5</c:v>
                </c:pt>
                <c:pt idx="7351">
                  <c:v>122.51666666666667</c:v>
                </c:pt>
                <c:pt idx="7352">
                  <c:v>122.53333333333333</c:v>
                </c:pt>
                <c:pt idx="7353">
                  <c:v>122.55</c:v>
                </c:pt>
                <c:pt idx="7354">
                  <c:v>122.56666666666666</c:v>
                </c:pt>
                <c:pt idx="7355">
                  <c:v>122.58333333333333</c:v>
                </c:pt>
                <c:pt idx="7356">
                  <c:v>122.6</c:v>
                </c:pt>
                <c:pt idx="7357">
                  <c:v>122.61666666666666</c:v>
                </c:pt>
                <c:pt idx="7358">
                  <c:v>122.63333333333334</c:v>
                </c:pt>
                <c:pt idx="7359">
                  <c:v>122.65</c:v>
                </c:pt>
                <c:pt idx="7360">
                  <c:v>122.66666666666667</c:v>
                </c:pt>
                <c:pt idx="7361">
                  <c:v>122.68333333333334</c:v>
                </c:pt>
                <c:pt idx="7362">
                  <c:v>122.7</c:v>
                </c:pt>
                <c:pt idx="7363">
                  <c:v>122.71666666666667</c:v>
                </c:pt>
                <c:pt idx="7364">
                  <c:v>122.73333333333333</c:v>
                </c:pt>
                <c:pt idx="7365">
                  <c:v>122.75</c:v>
                </c:pt>
                <c:pt idx="7366">
                  <c:v>122.76666666666667</c:v>
                </c:pt>
                <c:pt idx="7367">
                  <c:v>122.78333333333333</c:v>
                </c:pt>
                <c:pt idx="7368">
                  <c:v>122.8</c:v>
                </c:pt>
                <c:pt idx="7369">
                  <c:v>122.81666666666666</c:v>
                </c:pt>
                <c:pt idx="7370">
                  <c:v>122.83333333333333</c:v>
                </c:pt>
                <c:pt idx="7371">
                  <c:v>122.85</c:v>
                </c:pt>
                <c:pt idx="7372">
                  <c:v>122.86666666666666</c:v>
                </c:pt>
                <c:pt idx="7373">
                  <c:v>122.88333333333334</c:v>
                </c:pt>
                <c:pt idx="7374">
                  <c:v>122.9</c:v>
                </c:pt>
                <c:pt idx="7375">
                  <c:v>122.91666666666667</c:v>
                </c:pt>
                <c:pt idx="7376">
                  <c:v>122.93333333333334</c:v>
                </c:pt>
                <c:pt idx="7377">
                  <c:v>122.95</c:v>
                </c:pt>
                <c:pt idx="7378">
                  <c:v>122.96666666666667</c:v>
                </c:pt>
                <c:pt idx="7379">
                  <c:v>122.98333333333333</c:v>
                </c:pt>
                <c:pt idx="7380">
                  <c:v>123</c:v>
                </c:pt>
                <c:pt idx="7381">
                  <c:v>123.01666666666667</c:v>
                </c:pt>
                <c:pt idx="7382">
                  <c:v>123.03333333333333</c:v>
                </c:pt>
                <c:pt idx="7383">
                  <c:v>123.05</c:v>
                </c:pt>
                <c:pt idx="7384">
                  <c:v>123.06666666666666</c:v>
                </c:pt>
                <c:pt idx="7385">
                  <c:v>123.08333333333333</c:v>
                </c:pt>
                <c:pt idx="7386">
                  <c:v>123.1</c:v>
                </c:pt>
                <c:pt idx="7387">
                  <c:v>123.11666666666666</c:v>
                </c:pt>
                <c:pt idx="7388">
                  <c:v>123.13333333333334</c:v>
                </c:pt>
                <c:pt idx="7389">
                  <c:v>123.15</c:v>
                </c:pt>
                <c:pt idx="7390">
                  <c:v>123.16666666666667</c:v>
                </c:pt>
                <c:pt idx="7391">
                  <c:v>123.18333333333334</c:v>
                </c:pt>
                <c:pt idx="7392">
                  <c:v>123.2</c:v>
                </c:pt>
                <c:pt idx="7393">
                  <c:v>123.21666666666667</c:v>
                </c:pt>
                <c:pt idx="7394">
                  <c:v>123.23333333333333</c:v>
                </c:pt>
                <c:pt idx="7395">
                  <c:v>123.25</c:v>
                </c:pt>
                <c:pt idx="7396">
                  <c:v>123.26666666666667</c:v>
                </c:pt>
                <c:pt idx="7397">
                  <c:v>123.28333333333333</c:v>
                </c:pt>
                <c:pt idx="7398">
                  <c:v>123.3</c:v>
                </c:pt>
                <c:pt idx="7399">
                  <c:v>123.31666666666666</c:v>
                </c:pt>
                <c:pt idx="7400">
                  <c:v>123.33333333333333</c:v>
                </c:pt>
                <c:pt idx="7401">
                  <c:v>123.35</c:v>
                </c:pt>
                <c:pt idx="7402">
                  <c:v>123.36666666666666</c:v>
                </c:pt>
                <c:pt idx="7403">
                  <c:v>123.38333333333334</c:v>
                </c:pt>
                <c:pt idx="7404">
                  <c:v>123.4</c:v>
                </c:pt>
                <c:pt idx="7405">
                  <c:v>123.41666666666667</c:v>
                </c:pt>
                <c:pt idx="7406">
                  <c:v>123.43333333333334</c:v>
                </c:pt>
                <c:pt idx="7407">
                  <c:v>123.45</c:v>
                </c:pt>
                <c:pt idx="7408">
                  <c:v>123.46666666666667</c:v>
                </c:pt>
                <c:pt idx="7409">
                  <c:v>123.48333333333333</c:v>
                </c:pt>
                <c:pt idx="7410">
                  <c:v>123.5</c:v>
                </c:pt>
                <c:pt idx="7411">
                  <c:v>123.51666666666667</c:v>
                </c:pt>
                <c:pt idx="7412">
                  <c:v>123.53333333333333</c:v>
                </c:pt>
                <c:pt idx="7413">
                  <c:v>123.55</c:v>
                </c:pt>
                <c:pt idx="7414">
                  <c:v>123.56666666666666</c:v>
                </c:pt>
                <c:pt idx="7415">
                  <c:v>123.58333333333333</c:v>
                </c:pt>
                <c:pt idx="7416">
                  <c:v>123.6</c:v>
                </c:pt>
                <c:pt idx="7417">
                  <c:v>123.61666666666666</c:v>
                </c:pt>
                <c:pt idx="7418">
                  <c:v>123.63333333333334</c:v>
                </c:pt>
                <c:pt idx="7419">
                  <c:v>123.65</c:v>
                </c:pt>
                <c:pt idx="7420">
                  <c:v>123.66666666666667</c:v>
                </c:pt>
                <c:pt idx="7421">
                  <c:v>123.68333333333334</c:v>
                </c:pt>
                <c:pt idx="7422">
                  <c:v>123.7</c:v>
                </c:pt>
                <c:pt idx="7423">
                  <c:v>123.71666666666667</c:v>
                </c:pt>
                <c:pt idx="7424">
                  <c:v>123.73333333333333</c:v>
                </c:pt>
                <c:pt idx="7425">
                  <c:v>123.75</c:v>
                </c:pt>
                <c:pt idx="7426">
                  <c:v>123.76666666666667</c:v>
                </c:pt>
                <c:pt idx="7427">
                  <c:v>123.78333333333333</c:v>
                </c:pt>
                <c:pt idx="7428">
                  <c:v>123.8</c:v>
                </c:pt>
                <c:pt idx="7429">
                  <c:v>123.81666666666666</c:v>
                </c:pt>
                <c:pt idx="7430">
                  <c:v>123.83333333333333</c:v>
                </c:pt>
                <c:pt idx="7431">
                  <c:v>123.85</c:v>
                </c:pt>
                <c:pt idx="7432">
                  <c:v>123.86666666666666</c:v>
                </c:pt>
                <c:pt idx="7433">
                  <c:v>123.88333333333334</c:v>
                </c:pt>
                <c:pt idx="7434">
                  <c:v>123.9</c:v>
                </c:pt>
                <c:pt idx="7435">
                  <c:v>123.91666666666667</c:v>
                </c:pt>
                <c:pt idx="7436">
                  <c:v>123.93333333333334</c:v>
                </c:pt>
                <c:pt idx="7437">
                  <c:v>123.95</c:v>
                </c:pt>
                <c:pt idx="7438">
                  <c:v>123.96666666666667</c:v>
                </c:pt>
                <c:pt idx="7439">
                  <c:v>123.98333333333333</c:v>
                </c:pt>
                <c:pt idx="7440">
                  <c:v>124</c:v>
                </c:pt>
                <c:pt idx="7441">
                  <c:v>124.01666666666667</c:v>
                </c:pt>
                <c:pt idx="7442">
                  <c:v>124.03333333333333</c:v>
                </c:pt>
                <c:pt idx="7443">
                  <c:v>124.05</c:v>
                </c:pt>
                <c:pt idx="7444">
                  <c:v>124.06666666666666</c:v>
                </c:pt>
                <c:pt idx="7445">
                  <c:v>124.08333333333333</c:v>
                </c:pt>
                <c:pt idx="7446">
                  <c:v>124.1</c:v>
                </c:pt>
                <c:pt idx="7447">
                  <c:v>124.11666666666666</c:v>
                </c:pt>
                <c:pt idx="7448">
                  <c:v>124.13333333333334</c:v>
                </c:pt>
                <c:pt idx="7449">
                  <c:v>124.15</c:v>
                </c:pt>
                <c:pt idx="7450">
                  <c:v>124.16666666666667</c:v>
                </c:pt>
                <c:pt idx="7451">
                  <c:v>124.18333333333334</c:v>
                </c:pt>
                <c:pt idx="7452">
                  <c:v>124.2</c:v>
                </c:pt>
                <c:pt idx="7453">
                  <c:v>124.21666666666667</c:v>
                </c:pt>
                <c:pt idx="7454">
                  <c:v>124.23333333333333</c:v>
                </c:pt>
                <c:pt idx="7455">
                  <c:v>124.25</c:v>
                </c:pt>
                <c:pt idx="7456">
                  <c:v>124.26666666666667</c:v>
                </c:pt>
                <c:pt idx="7457">
                  <c:v>124.28333333333333</c:v>
                </c:pt>
                <c:pt idx="7458">
                  <c:v>124.3</c:v>
                </c:pt>
                <c:pt idx="7459">
                  <c:v>124.31666666666666</c:v>
                </c:pt>
                <c:pt idx="7460">
                  <c:v>124.33333333333333</c:v>
                </c:pt>
                <c:pt idx="7461">
                  <c:v>124.35</c:v>
                </c:pt>
                <c:pt idx="7462">
                  <c:v>124.36666666666666</c:v>
                </c:pt>
                <c:pt idx="7463">
                  <c:v>124.38333333333334</c:v>
                </c:pt>
                <c:pt idx="7464">
                  <c:v>124.4</c:v>
                </c:pt>
                <c:pt idx="7465">
                  <c:v>124.41666666666667</c:v>
                </c:pt>
                <c:pt idx="7466">
                  <c:v>124.43333333333334</c:v>
                </c:pt>
                <c:pt idx="7467">
                  <c:v>124.45</c:v>
                </c:pt>
                <c:pt idx="7468">
                  <c:v>124.46666666666667</c:v>
                </c:pt>
                <c:pt idx="7469">
                  <c:v>124.48333333333333</c:v>
                </c:pt>
                <c:pt idx="7470">
                  <c:v>124.5</c:v>
                </c:pt>
                <c:pt idx="7471">
                  <c:v>124.51666666666667</c:v>
                </c:pt>
                <c:pt idx="7472">
                  <c:v>124.53333333333333</c:v>
                </c:pt>
                <c:pt idx="7473">
                  <c:v>124.55</c:v>
                </c:pt>
                <c:pt idx="7474">
                  <c:v>124.56666666666666</c:v>
                </c:pt>
                <c:pt idx="7475">
                  <c:v>124.58333333333333</c:v>
                </c:pt>
                <c:pt idx="7476">
                  <c:v>124.6</c:v>
                </c:pt>
                <c:pt idx="7477">
                  <c:v>124.61666666666666</c:v>
                </c:pt>
                <c:pt idx="7478">
                  <c:v>124.63333333333334</c:v>
                </c:pt>
                <c:pt idx="7479">
                  <c:v>124.65</c:v>
                </c:pt>
                <c:pt idx="7480">
                  <c:v>124.66666666666667</c:v>
                </c:pt>
                <c:pt idx="7481">
                  <c:v>124.68333333333334</c:v>
                </c:pt>
                <c:pt idx="7482">
                  <c:v>124.7</c:v>
                </c:pt>
                <c:pt idx="7483">
                  <c:v>124.71666666666667</c:v>
                </c:pt>
                <c:pt idx="7484">
                  <c:v>124.73333333333333</c:v>
                </c:pt>
                <c:pt idx="7485">
                  <c:v>124.75</c:v>
                </c:pt>
                <c:pt idx="7486">
                  <c:v>124.76666666666667</c:v>
                </c:pt>
                <c:pt idx="7487">
                  <c:v>124.78333333333333</c:v>
                </c:pt>
                <c:pt idx="7488">
                  <c:v>124.8</c:v>
                </c:pt>
                <c:pt idx="7489">
                  <c:v>124.81666666666666</c:v>
                </c:pt>
                <c:pt idx="7490">
                  <c:v>124.83333333333333</c:v>
                </c:pt>
                <c:pt idx="7491">
                  <c:v>124.85</c:v>
                </c:pt>
                <c:pt idx="7492">
                  <c:v>124.86666666666666</c:v>
                </c:pt>
                <c:pt idx="7493">
                  <c:v>124.88333333333334</c:v>
                </c:pt>
                <c:pt idx="7494">
                  <c:v>124.9</c:v>
                </c:pt>
                <c:pt idx="7495">
                  <c:v>124.91666666666667</c:v>
                </c:pt>
                <c:pt idx="7496">
                  <c:v>124.93333333333334</c:v>
                </c:pt>
                <c:pt idx="7497">
                  <c:v>124.95</c:v>
                </c:pt>
                <c:pt idx="7498">
                  <c:v>124.96666666666667</c:v>
                </c:pt>
                <c:pt idx="7499">
                  <c:v>124.98333333333333</c:v>
                </c:pt>
                <c:pt idx="7500">
                  <c:v>125</c:v>
                </c:pt>
                <c:pt idx="7501">
                  <c:v>125.01666666666667</c:v>
                </c:pt>
                <c:pt idx="7502">
                  <c:v>125.03333333333333</c:v>
                </c:pt>
                <c:pt idx="7503">
                  <c:v>125.05</c:v>
                </c:pt>
                <c:pt idx="7504">
                  <c:v>125.06666666666666</c:v>
                </c:pt>
                <c:pt idx="7505">
                  <c:v>125.08333333333333</c:v>
                </c:pt>
                <c:pt idx="7506">
                  <c:v>125.1</c:v>
                </c:pt>
                <c:pt idx="7507">
                  <c:v>125.11666666666666</c:v>
                </c:pt>
                <c:pt idx="7508">
                  <c:v>125.13333333333334</c:v>
                </c:pt>
                <c:pt idx="7509">
                  <c:v>125.15</c:v>
                </c:pt>
                <c:pt idx="7510">
                  <c:v>125.16666666666667</c:v>
                </c:pt>
                <c:pt idx="7511">
                  <c:v>125.18333333333334</c:v>
                </c:pt>
                <c:pt idx="7512">
                  <c:v>125.2</c:v>
                </c:pt>
                <c:pt idx="7513">
                  <c:v>125.21666666666667</c:v>
                </c:pt>
                <c:pt idx="7514">
                  <c:v>125.23333333333333</c:v>
                </c:pt>
                <c:pt idx="7515">
                  <c:v>125.25</c:v>
                </c:pt>
                <c:pt idx="7516">
                  <c:v>125.26666666666667</c:v>
                </c:pt>
                <c:pt idx="7517">
                  <c:v>125.28333333333333</c:v>
                </c:pt>
                <c:pt idx="7518">
                  <c:v>125.3</c:v>
                </c:pt>
                <c:pt idx="7519">
                  <c:v>125.31666666666666</c:v>
                </c:pt>
                <c:pt idx="7520">
                  <c:v>125.33333333333333</c:v>
                </c:pt>
                <c:pt idx="7521">
                  <c:v>125.35</c:v>
                </c:pt>
                <c:pt idx="7522">
                  <c:v>125.36666666666666</c:v>
                </c:pt>
                <c:pt idx="7523">
                  <c:v>125.38333333333334</c:v>
                </c:pt>
                <c:pt idx="7524">
                  <c:v>125.4</c:v>
                </c:pt>
                <c:pt idx="7525">
                  <c:v>125.41666666666667</c:v>
                </c:pt>
                <c:pt idx="7526">
                  <c:v>125.43333333333334</c:v>
                </c:pt>
                <c:pt idx="7527">
                  <c:v>125.45</c:v>
                </c:pt>
                <c:pt idx="7528">
                  <c:v>125.46666666666667</c:v>
                </c:pt>
                <c:pt idx="7529">
                  <c:v>125.48333333333333</c:v>
                </c:pt>
                <c:pt idx="7530">
                  <c:v>125.5</c:v>
                </c:pt>
                <c:pt idx="7531">
                  <c:v>125.51666666666667</c:v>
                </c:pt>
                <c:pt idx="7532">
                  <c:v>125.53333333333333</c:v>
                </c:pt>
                <c:pt idx="7533">
                  <c:v>125.55</c:v>
                </c:pt>
                <c:pt idx="7534">
                  <c:v>125.56666666666666</c:v>
                </c:pt>
                <c:pt idx="7535">
                  <c:v>125.58333333333333</c:v>
                </c:pt>
                <c:pt idx="7536">
                  <c:v>125.6</c:v>
                </c:pt>
                <c:pt idx="7537">
                  <c:v>125.61666666666666</c:v>
                </c:pt>
                <c:pt idx="7538">
                  <c:v>125.63333333333334</c:v>
                </c:pt>
                <c:pt idx="7539">
                  <c:v>125.65</c:v>
                </c:pt>
                <c:pt idx="7540">
                  <c:v>125.66666666666667</c:v>
                </c:pt>
                <c:pt idx="7541">
                  <c:v>125.68333333333334</c:v>
                </c:pt>
                <c:pt idx="7542">
                  <c:v>125.7</c:v>
                </c:pt>
                <c:pt idx="7543">
                  <c:v>125.71666666666667</c:v>
                </c:pt>
                <c:pt idx="7544">
                  <c:v>125.73333333333333</c:v>
                </c:pt>
                <c:pt idx="7545">
                  <c:v>125.75</c:v>
                </c:pt>
                <c:pt idx="7546">
                  <c:v>125.76666666666667</c:v>
                </c:pt>
                <c:pt idx="7547">
                  <c:v>125.78333333333333</c:v>
                </c:pt>
                <c:pt idx="7548">
                  <c:v>125.8</c:v>
                </c:pt>
                <c:pt idx="7549">
                  <c:v>125.81666666666666</c:v>
                </c:pt>
                <c:pt idx="7550">
                  <c:v>125.83333333333333</c:v>
                </c:pt>
                <c:pt idx="7551">
                  <c:v>125.85</c:v>
                </c:pt>
                <c:pt idx="7552">
                  <c:v>125.86666666666666</c:v>
                </c:pt>
                <c:pt idx="7553">
                  <c:v>125.88333333333334</c:v>
                </c:pt>
                <c:pt idx="7554">
                  <c:v>125.9</c:v>
                </c:pt>
                <c:pt idx="7555">
                  <c:v>125.91666666666667</c:v>
                </c:pt>
                <c:pt idx="7556">
                  <c:v>125.93333333333334</c:v>
                </c:pt>
                <c:pt idx="7557">
                  <c:v>125.95</c:v>
                </c:pt>
                <c:pt idx="7558">
                  <c:v>125.96666666666667</c:v>
                </c:pt>
                <c:pt idx="7559">
                  <c:v>125.98333333333333</c:v>
                </c:pt>
                <c:pt idx="7560">
                  <c:v>126</c:v>
                </c:pt>
                <c:pt idx="7561">
                  <c:v>126.01666666666667</c:v>
                </c:pt>
                <c:pt idx="7562">
                  <c:v>126.03333333333333</c:v>
                </c:pt>
                <c:pt idx="7563">
                  <c:v>126.05</c:v>
                </c:pt>
                <c:pt idx="7564">
                  <c:v>126.06666666666666</c:v>
                </c:pt>
                <c:pt idx="7565">
                  <c:v>126.08333333333333</c:v>
                </c:pt>
                <c:pt idx="7566">
                  <c:v>126.1</c:v>
                </c:pt>
                <c:pt idx="7567">
                  <c:v>126.11666666666666</c:v>
                </c:pt>
                <c:pt idx="7568">
                  <c:v>126.13333333333334</c:v>
                </c:pt>
                <c:pt idx="7569">
                  <c:v>126.15</c:v>
                </c:pt>
                <c:pt idx="7570">
                  <c:v>126.16666666666667</c:v>
                </c:pt>
                <c:pt idx="7571">
                  <c:v>126.18333333333334</c:v>
                </c:pt>
                <c:pt idx="7572">
                  <c:v>126.2</c:v>
                </c:pt>
                <c:pt idx="7573">
                  <c:v>126.21666666666667</c:v>
                </c:pt>
                <c:pt idx="7574">
                  <c:v>126.23333333333333</c:v>
                </c:pt>
                <c:pt idx="7575">
                  <c:v>126.25</c:v>
                </c:pt>
                <c:pt idx="7576">
                  <c:v>126.26666666666667</c:v>
                </c:pt>
                <c:pt idx="7577">
                  <c:v>126.28333333333333</c:v>
                </c:pt>
                <c:pt idx="7578">
                  <c:v>126.3</c:v>
                </c:pt>
                <c:pt idx="7579">
                  <c:v>126.31666666666666</c:v>
                </c:pt>
                <c:pt idx="7580">
                  <c:v>126.33333333333333</c:v>
                </c:pt>
                <c:pt idx="7581">
                  <c:v>126.35</c:v>
                </c:pt>
                <c:pt idx="7582">
                  <c:v>126.36666666666666</c:v>
                </c:pt>
                <c:pt idx="7583">
                  <c:v>126.38333333333334</c:v>
                </c:pt>
                <c:pt idx="7584">
                  <c:v>126.4</c:v>
                </c:pt>
                <c:pt idx="7585">
                  <c:v>126.41666666666667</c:v>
                </c:pt>
                <c:pt idx="7586">
                  <c:v>126.43333333333334</c:v>
                </c:pt>
                <c:pt idx="7587">
                  <c:v>126.45</c:v>
                </c:pt>
                <c:pt idx="7588">
                  <c:v>126.46666666666667</c:v>
                </c:pt>
                <c:pt idx="7589">
                  <c:v>126.48333333333333</c:v>
                </c:pt>
                <c:pt idx="7590">
                  <c:v>126.5</c:v>
                </c:pt>
                <c:pt idx="7591">
                  <c:v>126.51666666666667</c:v>
                </c:pt>
                <c:pt idx="7592">
                  <c:v>126.53333333333333</c:v>
                </c:pt>
                <c:pt idx="7593">
                  <c:v>126.55</c:v>
                </c:pt>
                <c:pt idx="7594">
                  <c:v>126.56666666666666</c:v>
                </c:pt>
                <c:pt idx="7595">
                  <c:v>126.58333333333333</c:v>
                </c:pt>
                <c:pt idx="7596">
                  <c:v>126.6</c:v>
                </c:pt>
                <c:pt idx="7597">
                  <c:v>126.61666666666666</c:v>
                </c:pt>
                <c:pt idx="7598">
                  <c:v>126.63333333333334</c:v>
                </c:pt>
                <c:pt idx="7599">
                  <c:v>126.65</c:v>
                </c:pt>
                <c:pt idx="7600">
                  <c:v>126.66666666666667</c:v>
                </c:pt>
                <c:pt idx="7601">
                  <c:v>126.68333333333334</c:v>
                </c:pt>
                <c:pt idx="7602">
                  <c:v>126.7</c:v>
                </c:pt>
                <c:pt idx="7603">
                  <c:v>126.71666666666667</c:v>
                </c:pt>
                <c:pt idx="7604">
                  <c:v>126.73333333333333</c:v>
                </c:pt>
                <c:pt idx="7605">
                  <c:v>126.75</c:v>
                </c:pt>
                <c:pt idx="7606">
                  <c:v>126.76666666666667</c:v>
                </c:pt>
                <c:pt idx="7607">
                  <c:v>126.78333333333333</c:v>
                </c:pt>
                <c:pt idx="7608">
                  <c:v>126.8</c:v>
                </c:pt>
                <c:pt idx="7609">
                  <c:v>126.81666666666666</c:v>
                </c:pt>
                <c:pt idx="7610">
                  <c:v>126.83333333333333</c:v>
                </c:pt>
                <c:pt idx="7611">
                  <c:v>126.85</c:v>
                </c:pt>
                <c:pt idx="7612">
                  <c:v>126.86666666666666</c:v>
                </c:pt>
                <c:pt idx="7613">
                  <c:v>126.88333333333334</c:v>
                </c:pt>
                <c:pt idx="7614">
                  <c:v>126.9</c:v>
                </c:pt>
                <c:pt idx="7615">
                  <c:v>126.91666666666667</c:v>
                </c:pt>
                <c:pt idx="7616">
                  <c:v>126.93333333333334</c:v>
                </c:pt>
                <c:pt idx="7617">
                  <c:v>126.95</c:v>
                </c:pt>
                <c:pt idx="7618">
                  <c:v>126.96666666666667</c:v>
                </c:pt>
                <c:pt idx="7619">
                  <c:v>126.98333333333333</c:v>
                </c:pt>
                <c:pt idx="7620">
                  <c:v>127</c:v>
                </c:pt>
                <c:pt idx="7621">
                  <c:v>127.01666666666667</c:v>
                </c:pt>
                <c:pt idx="7622">
                  <c:v>127.03333333333333</c:v>
                </c:pt>
                <c:pt idx="7623">
                  <c:v>127.05</c:v>
                </c:pt>
                <c:pt idx="7624">
                  <c:v>127.06666666666666</c:v>
                </c:pt>
                <c:pt idx="7625">
                  <c:v>127.08333333333333</c:v>
                </c:pt>
                <c:pt idx="7626">
                  <c:v>127.1</c:v>
                </c:pt>
                <c:pt idx="7627">
                  <c:v>127.11666666666666</c:v>
                </c:pt>
                <c:pt idx="7628">
                  <c:v>127.13333333333334</c:v>
                </c:pt>
                <c:pt idx="7629">
                  <c:v>127.15</c:v>
                </c:pt>
                <c:pt idx="7630">
                  <c:v>127.16666666666667</c:v>
                </c:pt>
                <c:pt idx="7631">
                  <c:v>127.18333333333334</c:v>
                </c:pt>
                <c:pt idx="7632">
                  <c:v>127.2</c:v>
                </c:pt>
                <c:pt idx="7633">
                  <c:v>127.21666666666667</c:v>
                </c:pt>
                <c:pt idx="7634">
                  <c:v>127.23333333333333</c:v>
                </c:pt>
                <c:pt idx="7635">
                  <c:v>127.25</c:v>
                </c:pt>
                <c:pt idx="7636">
                  <c:v>127.26666666666667</c:v>
                </c:pt>
                <c:pt idx="7637">
                  <c:v>127.28333333333333</c:v>
                </c:pt>
                <c:pt idx="7638">
                  <c:v>127.3</c:v>
                </c:pt>
                <c:pt idx="7639">
                  <c:v>127.31666666666666</c:v>
                </c:pt>
                <c:pt idx="7640">
                  <c:v>127.33333333333333</c:v>
                </c:pt>
                <c:pt idx="7641">
                  <c:v>127.35</c:v>
                </c:pt>
                <c:pt idx="7642">
                  <c:v>127.36666666666666</c:v>
                </c:pt>
                <c:pt idx="7643">
                  <c:v>127.38333333333334</c:v>
                </c:pt>
                <c:pt idx="7644">
                  <c:v>127.4</c:v>
                </c:pt>
                <c:pt idx="7645">
                  <c:v>127.41666666666667</c:v>
                </c:pt>
                <c:pt idx="7646">
                  <c:v>127.43333333333334</c:v>
                </c:pt>
                <c:pt idx="7647">
                  <c:v>127.45</c:v>
                </c:pt>
                <c:pt idx="7648">
                  <c:v>127.46666666666667</c:v>
                </c:pt>
                <c:pt idx="7649">
                  <c:v>127.48333333333333</c:v>
                </c:pt>
                <c:pt idx="7650">
                  <c:v>127.5</c:v>
                </c:pt>
                <c:pt idx="7651">
                  <c:v>127.51666666666667</c:v>
                </c:pt>
                <c:pt idx="7652">
                  <c:v>127.53333333333333</c:v>
                </c:pt>
                <c:pt idx="7653">
                  <c:v>127.55</c:v>
                </c:pt>
                <c:pt idx="7654">
                  <c:v>127.56666666666666</c:v>
                </c:pt>
                <c:pt idx="7655">
                  <c:v>127.58333333333333</c:v>
                </c:pt>
                <c:pt idx="7656">
                  <c:v>127.6</c:v>
                </c:pt>
                <c:pt idx="7657">
                  <c:v>127.61666666666666</c:v>
                </c:pt>
                <c:pt idx="7658">
                  <c:v>127.63333333333334</c:v>
                </c:pt>
                <c:pt idx="7659">
                  <c:v>127.65</c:v>
                </c:pt>
                <c:pt idx="7660">
                  <c:v>127.66666666666667</c:v>
                </c:pt>
                <c:pt idx="7661">
                  <c:v>127.68333333333334</c:v>
                </c:pt>
                <c:pt idx="7662">
                  <c:v>127.7</c:v>
                </c:pt>
                <c:pt idx="7663">
                  <c:v>127.71666666666667</c:v>
                </c:pt>
                <c:pt idx="7664">
                  <c:v>127.73333333333333</c:v>
                </c:pt>
                <c:pt idx="7665">
                  <c:v>127.75</c:v>
                </c:pt>
                <c:pt idx="7666">
                  <c:v>127.76666666666667</c:v>
                </c:pt>
                <c:pt idx="7667">
                  <c:v>127.78333333333333</c:v>
                </c:pt>
                <c:pt idx="7668">
                  <c:v>127.8</c:v>
                </c:pt>
                <c:pt idx="7669">
                  <c:v>127.81666666666666</c:v>
                </c:pt>
                <c:pt idx="7670">
                  <c:v>127.83333333333333</c:v>
                </c:pt>
                <c:pt idx="7671">
                  <c:v>127.85</c:v>
                </c:pt>
                <c:pt idx="7672">
                  <c:v>127.86666666666666</c:v>
                </c:pt>
                <c:pt idx="7673">
                  <c:v>127.88333333333334</c:v>
                </c:pt>
                <c:pt idx="7674">
                  <c:v>127.9</c:v>
                </c:pt>
                <c:pt idx="7675">
                  <c:v>127.91666666666667</c:v>
                </c:pt>
                <c:pt idx="7676">
                  <c:v>127.93333333333334</c:v>
                </c:pt>
                <c:pt idx="7677">
                  <c:v>127.95</c:v>
                </c:pt>
                <c:pt idx="7678">
                  <c:v>127.96666666666667</c:v>
                </c:pt>
                <c:pt idx="7679">
                  <c:v>127.98333333333333</c:v>
                </c:pt>
                <c:pt idx="7680">
                  <c:v>128</c:v>
                </c:pt>
                <c:pt idx="7681">
                  <c:v>128.01666666666668</c:v>
                </c:pt>
                <c:pt idx="7682">
                  <c:v>128.03333333333333</c:v>
                </c:pt>
                <c:pt idx="7683">
                  <c:v>128.05000000000001</c:v>
                </c:pt>
                <c:pt idx="7684">
                  <c:v>128.06666666666666</c:v>
                </c:pt>
                <c:pt idx="7685">
                  <c:v>128.08333333333334</c:v>
                </c:pt>
                <c:pt idx="7686">
                  <c:v>128.1</c:v>
                </c:pt>
                <c:pt idx="7687">
                  <c:v>128.11666666666667</c:v>
                </c:pt>
                <c:pt idx="7688">
                  <c:v>128.13333333333333</c:v>
                </c:pt>
                <c:pt idx="7689">
                  <c:v>128.15</c:v>
                </c:pt>
                <c:pt idx="7690">
                  <c:v>128.16666666666666</c:v>
                </c:pt>
                <c:pt idx="7691">
                  <c:v>128.18333333333334</c:v>
                </c:pt>
                <c:pt idx="7692">
                  <c:v>128.19999999999999</c:v>
                </c:pt>
                <c:pt idx="7693">
                  <c:v>128.21666666666667</c:v>
                </c:pt>
                <c:pt idx="7694">
                  <c:v>128.23333333333332</c:v>
                </c:pt>
                <c:pt idx="7695">
                  <c:v>128.25</c:v>
                </c:pt>
                <c:pt idx="7696">
                  <c:v>128.26666666666668</c:v>
                </c:pt>
                <c:pt idx="7697">
                  <c:v>128.28333333333333</c:v>
                </c:pt>
                <c:pt idx="7698">
                  <c:v>128.30000000000001</c:v>
                </c:pt>
                <c:pt idx="7699">
                  <c:v>128.31666666666666</c:v>
                </c:pt>
                <c:pt idx="7700">
                  <c:v>128.33333333333334</c:v>
                </c:pt>
                <c:pt idx="7701">
                  <c:v>128.35</c:v>
                </c:pt>
                <c:pt idx="7702">
                  <c:v>128.36666666666667</c:v>
                </c:pt>
                <c:pt idx="7703">
                  <c:v>128.38333333333333</c:v>
                </c:pt>
                <c:pt idx="7704">
                  <c:v>128.4</c:v>
                </c:pt>
                <c:pt idx="7705">
                  <c:v>128.41666666666666</c:v>
                </c:pt>
                <c:pt idx="7706">
                  <c:v>128.43333333333334</c:v>
                </c:pt>
                <c:pt idx="7707">
                  <c:v>128.44999999999999</c:v>
                </c:pt>
                <c:pt idx="7708">
                  <c:v>128.46666666666667</c:v>
                </c:pt>
                <c:pt idx="7709">
                  <c:v>128.48333333333332</c:v>
                </c:pt>
                <c:pt idx="7710">
                  <c:v>128.5</c:v>
                </c:pt>
                <c:pt idx="7711">
                  <c:v>128.51666666666668</c:v>
                </c:pt>
                <c:pt idx="7712">
                  <c:v>128.53333333333333</c:v>
                </c:pt>
                <c:pt idx="7713">
                  <c:v>128.55000000000001</c:v>
                </c:pt>
                <c:pt idx="7714">
                  <c:v>128.56666666666666</c:v>
                </c:pt>
                <c:pt idx="7715">
                  <c:v>128.58333333333334</c:v>
                </c:pt>
                <c:pt idx="7716">
                  <c:v>128.6</c:v>
                </c:pt>
                <c:pt idx="7717">
                  <c:v>128.61666666666667</c:v>
                </c:pt>
                <c:pt idx="7718">
                  <c:v>128.63333333333333</c:v>
                </c:pt>
                <c:pt idx="7719">
                  <c:v>128.65</c:v>
                </c:pt>
                <c:pt idx="7720">
                  <c:v>128.66666666666666</c:v>
                </c:pt>
                <c:pt idx="7721">
                  <c:v>128.68333333333334</c:v>
                </c:pt>
                <c:pt idx="7722">
                  <c:v>128.69999999999999</c:v>
                </c:pt>
                <c:pt idx="7723">
                  <c:v>128.71666666666667</c:v>
                </c:pt>
                <c:pt idx="7724">
                  <c:v>128.73333333333332</c:v>
                </c:pt>
                <c:pt idx="7725">
                  <c:v>128.75</c:v>
                </c:pt>
                <c:pt idx="7726">
                  <c:v>128.76666666666668</c:v>
                </c:pt>
                <c:pt idx="7727">
                  <c:v>128.78333333333333</c:v>
                </c:pt>
                <c:pt idx="7728">
                  <c:v>128.80000000000001</c:v>
                </c:pt>
                <c:pt idx="7729">
                  <c:v>128.81666666666666</c:v>
                </c:pt>
                <c:pt idx="7730">
                  <c:v>128.83333333333334</c:v>
                </c:pt>
                <c:pt idx="7731">
                  <c:v>128.85</c:v>
                </c:pt>
                <c:pt idx="7732">
                  <c:v>128.86666666666667</c:v>
                </c:pt>
                <c:pt idx="7733">
                  <c:v>128.88333333333333</c:v>
                </c:pt>
                <c:pt idx="7734">
                  <c:v>128.9</c:v>
                </c:pt>
                <c:pt idx="7735">
                  <c:v>128.91666666666666</c:v>
                </c:pt>
                <c:pt idx="7736">
                  <c:v>128.93333333333334</c:v>
                </c:pt>
                <c:pt idx="7737">
                  <c:v>128.94999999999999</c:v>
                </c:pt>
                <c:pt idx="7738">
                  <c:v>128.96666666666667</c:v>
                </c:pt>
                <c:pt idx="7739">
                  <c:v>128.98333333333332</c:v>
                </c:pt>
                <c:pt idx="7740">
                  <c:v>129</c:v>
                </c:pt>
                <c:pt idx="7741">
                  <c:v>129.01666666666668</c:v>
                </c:pt>
                <c:pt idx="7742">
                  <c:v>129.03333333333333</c:v>
                </c:pt>
                <c:pt idx="7743">
                  <c:v>129.05000000000001</c:v>
                </c:pt>
                <c:pt idx="7744">
                  <c:v>129.06666666666666</c:v>
                </c:pt>
                <c:pt idx="7745">
                  <c:v>129.08333333333334</c:v>
                </c:pt>
                <c:pt idx="7746">
                  <c:v>129.1</c:v>
                </c:pt>
                <c:pt idx="7747">
                  <c:v>129.11666666666667</c:v>
                </c:pt>
                <c:pt idx="7748">
                  <c:v>129.13333333333333</c:v>
                </c:pt>
                <c:pt idx="7749">
                  <c:v>129.15</c:v>
                </c:pt>
                <c:pt idx="7750">
                  <c:v>129.16666666666666</c:v>
                </c:pt>
                <c:pt idx="7751">
                  <c:v>129.18333333333334</c:v>
                </c:pt>
                <c:pt idx="7752">
                  <c:v>129.19999999999999</c:v>
                </c:pt>
                <c:pt idx="7753">
                  <c:v>129.21666666666667</c:v>
                </c:pt>
                <c:pt idx="7754">
                  <c:v>129.23333333333332</c:v>
                </c:pt>
                <c:pt idx="7755">
                  <c:v>129.25</c:v>
                </c:pt>
                <c:pt idx="7756">
                  <c:v>129.26666666666668</c:v>
                </c:pt>
                <c:pt idx="7757">
                  <c:v>129.28333333333333</c:v>
                </c:pt>
                <c:pt idx="7758">
                  <c:v>129.30000000000001</c:v>
                </c:pt>
                <c:pt idx="7759">
                  <c:v>129.31666666666666</c:v>
                </c:pt>
                <c:pt idx="7760">
                  <c:v>129.33333333333334</c:v>
                </c:pt>
                <c:pt idx="7761">
                  <c:v>129.35</c:v>
                </c:pt>
                <c:pt idx="7762">
                  <c:v>129.36666666666667</c:v>
                </c:pt>
                <c:pt idx="7763">
                  <c:v>129.38333333333333</c:v>
                </c:pt>
                <c:pt idx="7764">
                  <c:v>129.4</c:v>
                </c:pt>
                <c:pt idx="7765">
                  <c:v>129.41666666666666</c:v>
                </c:pt>
                <c:pt idx="7766">
                  <c:v>129.43333333333334</c:v>
                </c:pt>
                <c:pt idx="7767">
                  <c:v>129.44999999999999</c:v>
                </c:pt>
                <c:pt idx="7768">
                  <c:v>129.46666666666667</c:v>
                </c:pt>
                <c:pt idx="7769">
                  <c:v>129.48333333333332</c:v>
                </c:pt>
                <c:pt idx="7770">
                  <c:v>129.5</c:v>
                </c:pt>
                <c:pt idx="7771">
                  <c:v>129.51666666666668</c:v>
                </c:pt>
                <c:pt idx="7772">
                  <c:v>129.53333333333333</c:v>
                </c:pt>
                <c:pt idx="7773">
                  <c:v>129.55000000000001</c:v>
                </c:pt>
                <c:pt idx="7774">
                  <c:v>129.56666666666666</c:v>
                </c:pt>
                <c:pt idx="7775">
                  <c:v>129.58333333333334</c:v>
                </c:pt>
                <c:pt idx="7776">
                  <c:v>129.6</c:v>
                </c:pt>
                <c:pt idx="7777">
                  <c:v>129.61666666666667</c:v>
                </c:pt>
                <c:pt idx="7778">
                  <c:v>129.63333333333333</c:v>
                </c:pt>
                <c:pt idx="7779">
                  <c:v>129.65</c:v>
                </c:pt>
                <c:pt idx="7780">
                  <c:v>129.66666666666666</c:v>
                </c:pt>
                <c:pt idx="7781">
                  <c:v>129.68333333333334</c:v>
                </c:pt>
                <c:pt idx="7782">
                  <c:v>129.69999999999999</c:v>
                </c:pt>
                <c:pt idx="7783">
                  <c:v>129.71666666666667</c:v>
                </c:pt>
                <c:pt idx="7784">
                  <c:v>129.73333333333332</c:v>
                </c:pt>
                <c:pt idx="7785">
                  <c:v>129.75</c:v>
                </c:pt>
                <c:pt idx="7786">
                  <c:v>129.76666666666668</c:v>
                </c:pt>
                <c:pt idx="7787">
                  <c:v>129.78333333333333</c:v>
                </c:pt>
                <c:pt idx="7788">
                  <c:v>129.80000000000001</c:v>
                </c:pt>
                <c:pt idx="7789">
                  <c:v>129.81666666666666</c:v>
                </c:pt>
                <c:pt idx="7790">
                  <c:v>129.83333333333334</c:v>
                </c:pt>
                <c:pt idx="7791">
                  <c:v>129.85</c:v>
                </c:pt>
                <c:pt idx="7792">
                  <c:v>129.86666666666667</c:v>
                </c:pt>
                <c:pt idx="7793">
                  <c:v>129.88333333333333</c:v>
                </c:pt>
                <c:pt idx="7794">
                  <c:v>129.9</c:v>
                </c:pt>
                <c:pt idx="7795">
                  <c:v>129.91666666666666</c:v>
                </c:pt>
                <c:pt idx="7796">
                  <c:v>129.93333333333334</c:v>
                </c:pt>
                <c:pt idx="7797">
                  <c:v>129.94999999999999</c:v>
                </c:pt>
                <c:pt idx="7798">
                  <c:v>129.96666666666667</c:v>
                </c:pt>
                <c:pt idx="7799">
                  <c:v>129.98333333333332</c:v>
                </c:pt>
                <c:pt idx="7800">
                  <c:v>130</c:v>
                </c:pt>
                <c:pt idx="7801">
                  <c:v>130.01666666666668</c:v>
                </c:pt>
                <c:pt idx="7802">
                  <c:v>130.03333333333333</c:v>
                </c:pt>
                <c:pt idx="7803">
                  <c:v>130.05000000000001</c:v>
                </c:pt>
                <c:pt idx="7804">
                  <c:v>130.06666666666666</c:v>
                </c:pt>
                <c:pt idx="7805">
                  <c:v>130.08333333333334</c:v>
                </c:pt>
                <c:pt idx="7806">
                  <c:v>130.1</c:v>
                </c:pt>
                <c:pt idx="7807">
                  <c:v>130.11666666666667</c:v>
                </c:pt>
                <c:pt idx="7808">
                  <c:v>130.13333333333333</c:v>
                </c:pt>
                <c:pt idx="7809">
                  <c:v>130.15</c:v>
                </c:pt>
                <c:pt idx="7810">
                  <c:v>130.16666666666666</c:v>
                </c:pt>
                <c:pt idx="7811">
                  <c:v>130.18333333333334</c:v>
                </c:pt>
                <c:pt idx="7812">
                  <c:v>130.19999999999999</c:v>
                </c:pt>
                <c:pt idx="7813">
                  <c:v>130.21666666666667</c:v>
                </c:pt>
                <c:pt idx="7814">
                  <c:v>130.23333333333332</c:v>
                </c:pt>
                <c:pt idx="7815">
                  <c:v>130.25</c:v>
                </c:pt>
                <c:pt idx="7816">
                  <c:v>130.26666666666668</c:v>
                </c:pt>
                <c:pt idx="7817">
                  <c:v>130.28333333333333</c:v>
                </c:pt>
                <c:pt idx="7818">
                  <c:v>130.30000000000001</c:v>
                </c:pt>
                <c:pt idx="7819">
                  <c:v>130.31666666666666</c:v>
                </c:pt>
                <c:pt idx="7820">
                  <c:v>130.33333333333334</c:v>
                </c:pt>
                <c:pt idx="7821">
                  <c:v>130.35</c:v>
                </c:pt>
                <c:pt idx="7822">
                  <c:v>130.36666666666667</c:v>
                </c:pt>
                <c:pt idx="7823">
                  <c:v>130.38333333333333</c:v>
                </c:pt>
                <c:pt idx="7824">
                  <c:v>130.4</c:v>
                </c:pt>
                <c:pt idx="7825">
                  <c:v>130.41666666666666</c:v>
                </c:pt>
                <c:pt idx="7826">
                  <c:v>130.43333333333334</c:v>
                </c:pt>
                <c:pt idx="7827">
                  <c:v>130.44999999999999</c:v>
                </c:pt>
                <c:pt idx="7828">
                  <c:v>130.46666666666667</c:v>
                </c:pt>
                <c:pt idx="7829">
                  <c:v>130.48333333333332</c:v>
                </c:pt>
                <c:pt idx="7830">
                  <c:v>130.5</c:v>
                </c:pt>
                <c:pt idx="7831">
                  <c:v>130.51666666666668</c:v>
                </c:pt>
                <c:pt idx="7832">
                  <c:v>130.53333333333333</c:v>
                </c:pt>
                <c:pt idx="7833">
                  <c:v>130.55000000000001</c:v>
                </c:pt>
                <c:pt idx="7834">
                  <c:v>130.56666666666666</c:v>
                </c:pt>
                <c:pt idx="7835">
                  <c:v>130.58333333333334</c:v>
                </c:pt>
                <c:pt idx="7836">
                  <c:v>130.6</c:v>
                </c:pt>
                <c:pt idx="7837">
                  <c:v>130.61666666666667</c:v>
                </c:pt>
                <c:pt idx="7838">
                  <c:v>130.63333333333333</c:v>
                </c:pt>
                <c:pt idx="7839">
                  <c:v>130.65</c:v>
                </c:pt>
                <c:pt idx="7840">
                  <c:v>130.66666666666666</c:v>
                </c:pt>
                <c:pt idx="7841">
                  <c:v>130.68333333333334</c:v>
                </c:pt>
                <c:pt idx="7842">
                  <c:v>130.69999999999999</c:v>
                </c:pt>
                <c:pt idx="7843">
                  <c:v>130.71666666666667</c:v>
                </c:pt>
                <c:pt idx="7844">
                  <c:v>130.73333333333332</c:v>
                </c:pt>
                <c:pt idx="7845">
                  <c:v>130.75</c:v>
                </c:pt>
                <c:pt idx="7846">
                  <c:v>130.76666666666668</c:v>
                </c:pt>
                <c:pt idx="7847">
                  <c:v>130.78333333333333</c:v>
                </c:pt>
                <c:pt idx="7848">
                  <c:v>130.80000000000001</c:v>
                </c:pt>
                <c:pt idx="7849">
                  <c:v>130.81666666666666</c:v>
                </c:pt>
                <c:pt idx="7850">
                  <c:v>130.83333333333334</c:v>
                </c:pt>
                <c:pt idx="7851">
                  <c:v>130.85</c:v>
                </c:pt>
                <c:pt idx="7852">
                  <c:v>130.86666666666667</c:v>
                </c:pt>
                <c:pt idx="7853">
                  <c:v>130.88333333333333</c:v>
                </c:pt>
                <c:pt idx="7854">
                  <c:v>130.9</c:v>
                </c:pt>
                <c:pt idx="7855">
                  <c:v>130.91666666666666</c:v>
                </c:pt>
                <c:pt idx="7856">
                  <c:v>130.93333333333334</c:v>
                </c:pt>
                <c:pt idx="7857">
                  <c:v>130.94999999999999</c:v>
                </c:pt>
                <c:pt idx="7858">
                  <c:v>130.96666666666667</c:v>
                </c:pt>
                <c:pt idx="7859">
                  <c:v>130.98333333333332</c:v>
                </c:pt>
                <c:pt idx="7860">
                  <c:v>131</c:v>
                </c:pt>
                <c:pt idx="7861">
                  <c:v>131.01666666666668</c:v>
                </c:pt>
                <c:pt idx="7862">
                  <c:v>131.03333333333333</c:v>
                </c:pt>
                <c:pt idx="7863">
                  <c:v>131.05000000000001</c:v>
                </c:pt>
                <c:pt idx="7864">
                  <c:v>131.06666666666666</c:v>
                </c:pt>
                <c:pt idx="7865">
                  <c:v>131.08333333333334</c:v>
                </c:pt>
                <c:pt idx="7866">
                  <c:v>131.1</c:v>
                </c:pt>
                <c:pt idx="7867">
                  <c:v>131.11666666666667</c:v>
                </c:pt>
                <c:pt idx="7868">
                  <c:v>131.13333333333333</c:v>
                </c:pt>
                <c:pt idx="7869">
                  <c:v>131.15</c:v>
                </c:pt>
                <c:pt idx="7870">
                  <c:v>131.16666666666666</c:v>
                </c:pt>
                <c:pt idx="7871">
                  <c:v>131.18333333333334</c:v>
                </c:pt>
                <c:pt idx="7872">
                  <c:v>131.19999999999999</c:v>
                </c:pt>
                <c:pt idx="7873">
                  <c:v>131.21666666666667</c:v>
                </c:pt>
                <c:pt idx="7874">
                  <c:v>131.23333333333332</c:v>
                </c:pt>
                <c:pt idx="7875">
                  <c:v>131.25</c:v>
                </c:pt>
                <c:pt idx="7876">
                  <c:v>131.26666666666668</c:v>
                </c:pt>
                <c:pt idx="7877">
                  <c:v>131.28333333333333</c:v>
                </c:pt>
                <c:pt idx="7878">
                  <c:v>131.30000000000001</c:v>
                </c:pt>
                <c:pt idx="7879">
                  <c:v>131.31666666666666</c:v>
                </c:pt>
                <c:pt idx="7880">
                  <c:v>131.33333333333334</c:v>
                </c:pt>
                <c:pt idx="7881">
                  <c:v>131.35</c:v>
                </c:pt>
                <c:pt idx="7882">
                  <c:v>131.36666666666667</c:v>
                </c:pt>
                <c:pt idx="7883">
                  <c:v>131.38333333333333</c:v>
                </c:pt>
                <c:pt idx="7884">
                  <c:v>131.4</c:v>
                </c:pt>
                <c:pt idx="7885">
                  <c:v>131.41666666666666</c:v>
                </c:pt>
                <c:pt idx="7886">
                  <c:v>131.43333333333334</c:v>
                </c:pt>
                <c:pt idx="7887">
                  <c:v>131.44999999999999</c:v>
                </c:pt>
                <c:pt idx="7888">
                  <c:v>131.46666666666667</c:v>
                </c:pt>
                <c:pt idx="7889">
                  <c:v>131.48333333333332</c:v>
                </c:pt>
                <c:pt idx="7890">
                  <c:v>131.5</c:v>
                </c:pt>
                <c:pt idx="7891">
                  <c:v>131.51666666666668</c:v>
                </c:pt>
                <c:pt idx="7892">
                  <c:v>131.53333333333333</c:v>
                </c:pt>
                <c:pt idx="7893">
                  <c:v>131.55000000000001</c:v>
                </c:pt>
                <c:pt idx="7894">
                  <c:v>131.56666666666666</c:v>
                </c:pt>
                <c:pt idx="7895">
                  <c:v>131.58333333333334</c:v>
                </c:pt>
                <c:pt idx="7896">
                  <c:v>131.6</c:v>
                </c:pt>
                <c:pt idx="7897">
                  <c:v>131.61666666666667</c:v>
                </c:pt>
                <c:pt idx="7898">
                  <c:v>131.63333333333333</c:v>
                </c:pt>
                <c:pt idx="7899">
                  <c:v>131.65</c:v>
                </c:pt>
                <c:pt idx="7900">
                  <c:v>131.66666666666666</c:v>
                </c:pt>
                <c:pt idx="7901">
                  <c:v>131.68333333333334</c:v>
                </c:pt>
                <c:pt idx="7902">
                  <c:v>131.69999999999999</c:v>
                </c:pt>
                <c:pt idx="7903">
                  <c:v>131.71666666666667</c:v>
                </c:pt>
                <c:pt idx="7904">
                  <c:v>131.73333333333332</c:v>
                </c:pt>
                <c:pt idx="7905">
                  <c:v>131.75</c:v>
                </c:pt>
                <c:pt idx="7906">
                  <c:v>131.76666666666668</c:v>
                </c:pt>
                <c:pt idx="7907">
                  <c:v>131.78333333333333</c:v>
                </c:pt>
                <c:pt idx="7908">
                  <c:v>131.80000000000001</c:v>
                </c:pt>
                <c:pt idx="7909">
                  <c:v>131.81666666666666</c:v>
                </c:pt>
                <c:pt idx="7910">
                  <c:v>131.83333333333334</c:v>
                </c:pt>
                <c:pt idx="7911">
                  <c:v>131.85</c:v>
                </c:pt>
                <c:pt idx="7912">
                  <c:v>131.86666666666667</c:v>
                </c:pt>
                <c:pt idx="7913">
                  <c:v>131.88333333333333</c:v>
                </c:pt>
                <c:pt idx="7914">
                  <c:v>131.9</c:v>
                </c:pt>
                <c:pt idx="7915">
                  <c:v>131.91666666666666</c:v>
                </c:pt>
                <c:pt idx="7916">
                  <c:v>131.93333333333334</c:v>
                </c:pt>
                <c:pt idx="7917">
                  <c:v>131.94999999999999</c:v>
                </c:pt>
                <c:pt idx="7918">
                  <c:v>131.96666666666667</c:v>
                </c:pt>
                <c:pt idx="7919">
                  <c:v>131.98333333333332</c:v>
                </c:pt>
                <c:pt idx="7920">
                  <c:v>132</c:v>
                </c:pt>
                <c:pt idx="7921">
                  <c:v>132.01666666666668</c:v>
                </c:pt>
                <c:pt idx="7922">
                  <c:v>132.03333333333333</c:v>
                </c:pt>
                <c:pt idx="7923">
                  <c:v>132.05000000000001</c:v>
                </c:pt>
                <c:pt idx="7924">
                  <c:v>132.06666666666666</c:v>
                </c:pt>
                <c:pt idx="7925">
                  <c:v>132.08333333333334</c:v>
                </c:pt>
                <c:pt idx="7926">
                  <c:v>132.1</c:v>
                </c:pt>
                <c:pt idx="7927">
                  <c:v>132.11666666666667</c:v>
                </c:pt>
                <c:pt idx="7928">
                  <c:v>132.13333333333333</c:v>
                </c:pt>
                <c:pt idx="7929">
                  <c:v>132.15</c:v>
                </c:pt>
                <c:pt idx="7930">
                  <c:v>132.16666666666666</c:v>
                </c:pt>
                <c:pt idx="7931">
                  <c:v>132.18333333333334</c:v>
                </c:pt>
                <c:pt idx="7932">
                  <c:v>132.19999999999999</c:v>
                </c:pt>
                <c:pt idx="7933">
                  <c:v>132.21666666666667</c:v>
                </c:pt>
                <c:pt idx="7934">
                  <c:v>132.23333333333332</c:v>
                </c:pt>
                <c:pt idx="7935">
                  <c:v>132.25</c:v>
                </c:pt>
                <c:pt idx="7936">
                  <c:v>132.26666666666668</c:v>
                </c:pt>
                <c:pt idx="7937">
                  <c:v>132.28333333333333</c:v>
                </c:pt>
                <c:pt idx="7938">
                  <c:v>132.30000000000001</c:v>
                </c:pt>
                <c:pt idx="7939">
                  <c:v>132.31666666666666</c:v>
                </c:pt>
                <c:pt idx="7940">
                  <c:v>132.33333333333334</c:v>
                </c:pt>
                <c:pt idx="7941">
                  <c:v>132.35</c:v>
                </c:pt>
                <c:pt idx="7942">
                  <c:v>132.36666666666667</c:v>
                </c:pt>
                <c:pt idx="7943">
                  <c:v>132.38333333333333</c:v>
                </c:pt>
                <c:pt idx="7944">
                  <c:v>132.4</c:v>
                </c:pt>
                <c:pt idx="7945">
                  <c:v>132.41666666666666</c:v>
                </c:pt>
                <c:pt idx="7946">
                  <c:v>132.43333333333334</c:v>
                </c:pt>
                <c:pt idx="7947">
                  <c:v>132.44999999999999</c:v>
                </c:pt>
                <c:pt idx="7948">
                  <c:v>132.46666666666667</c:v>
                </c:pt>
                <c:pt idx="7949">
                  <c:v>132.48333333333332</c:v>
                </c:pt>
                <c:pt idx="7950">
                  <c:v>132.5</c:v>
                </c:pt>
                <c:pt idx="7951">
                  <c:v>132.51666666666668</c:v>
                </c:pt>
                <c:pt idx="7952">
                  <c:v>132.53333333333333</c:v>
                </c:pt>
                <c:pt idx="7953">
                  <c:v>132.55000000000001</c:v>
                </c:pt>
                <c:pt idx="7954">
                  <c:v>132.56666666666666</c:v>
                </c:pt>
                <c:pt idx="7955">
                  <c:v>132.58333333333334</c:v>
                </c:pt>
                <c:pt idx="7956">
                  <c:v>132.6</c:v>
                </c:pt>
                <c:pt idx="7957">
                  <c:v>132.61666666666667</c:v>
                </c:pt>
                <c:pt idx="7958">
                  <c:v>132.63333333333333</c:v>
                </c:pt>
                <c:pt idx="7959">
                  <c:v>132.65</c:v>
                </c:pt>
                <c:pt idx="7960">
                  <c:v>132.66666666666666</c:v>
                </c:pt>
                <c:pt idx="7961">
                  <c:v>132.68333333333334</c:v>
                </c:pt>
                <c:pt idx="7962">
                  <c:v>132.69999999999999</c:v>
                </c:pt>
                <c:pt idx="7963">
                  <c:v>132.71666666666667</c:v>
                </c:pt>
                <c:pt idx="7964">
                  <c:v>132.73333333333332</c:v>
                </c:pt>
                <c:pt idx="7965">
                  <c:v>132.75</c:v>
                </c:pt>
                <c:pt idx="7966">
                  <c:v>132.76666666666668</c:v>
                </c:pt>
                <c:pt idx="7967">
                  <c:v>132.78333333333333</c:v>
                </c:pt>
                <c:pt idx="7968">
                  <c:v>132.80000000000001</c:v>
                </c:pt>
                <c:pt idx="7969">
                  <c:v>132.81666666666666</c:v>
                </c:pt>
                <c:pt idx="7970">
                  <c:v>132.83333333333334</c:v>
                </c:pt>
                <c:pt idx="7971">
                  <c:v>132.85</c:v>
                </c:pt>
                <c:pt idx="7972">
                  <c:v>132.86666666666667</c:v>
                </c:pt>
                <c:pt idx="7973">
                  <c:v>132.88333333333333</c:v>
                </c:pt>
                <c:pt idx="7974">
                  <c:v>132.9</c:v>
                </c:pt>
                <c:pt idx="7975">
                  <c:v>132.91666666666666</c:v>
                </c:pt>
                <c:pt idx="7976">
                  <c:v>132.93333333333334</c:v>
                </c:pt>
                <c:pt idx="7977">
                  <c:v>132.94999999999999</c:v>
                </c:pt>
                <c:pt idx="7978">
                  <c:v>132.96666666666667</c:v>
                </c:pt>
                <c:pt idx="7979">
                  <c:v>132.98333333333332</c:v>
                </c:pt>
                <c:pt idx="7980">
                  <c:v>133</c:v>
                </c:pt>
                <c:pt idx="7981">
                  <c:v>133.01666666666668</c:v>
                </c:pt>
                <c:pt idx="7982">
                  <c:v>133.03333333333333</c:v>
                </c:pt>
                <c:pt idx="7983">
                  <c:v>133.05000000000001</c:v>
                </c:pt>
                <c:pt idx="7984">
                  <c:v>133.06666666666666</c:v>
                </c:pt>
                <c:pt idx="7985">
                  <c:v>133.08333333333334</c:v>
                </c:pt>
                <c:pt idx="7986">
                  <c:v>133.1</c:v>
                </c:pt>
                <c:pt idx="7987">
                  <c:v>133.11666666666667</c:v>
                </c:pt>
                <c:pt idx="7988">
                  <c:v>133.13333333333333</c:v>
                </c:pt>
                <c:pt idx="7989">
                  <c:v>133.15</c:v>
                </c:pt>
                <c:pt idx="7990">
                  <c:v>133.16666666666666</c:v>
                </c:pt>
                <c:pt idx="7991">
                  <c:v>133.18333333333334</c:v>
                </c:pt>
                <c:pt idx="7992">
                  <c:v>133.19999999999999</c:v>
                </c:pt>
                <c:pt idx="7993">
                  <c:v>133.21666666666667</c:v>
                </c:pt>
                <c:pt idx="7994">
                  <c:v>133.23333333333332</c:v>
                </c:pt>
                <c:pt idx="7995">
                  <c:v>133.25</c:v>
                </c:pt>
                <c:pt idx="7996">
                  <c:v>133.26666666666668</c:v>
                </c:pt>
                <c:pt idx="7997">
                  <c:v>133.28333333333333</c:v>
                </c:pt>
                <c:pt idx="7998">
                  <c:v>133.30000000000001</c:v>
                </c:pt>
                <c:pt idx="7999">
                  <c:v>133.31666666666666</c:v>
                </c:pt>
                <c:pt idx="8000">
                  <c:v>133.33333333333334</c:v>
                </c:pt>
                <c:pt idx="8001">
                  <c:v>133.35</c:v>
                </c:pt>
                <c:pt idx="8002">
                  <c:v>133.36666666666667</c:v>
                </c:pt>
                <c:pt idx="8003">
                  <c:v>133.38333333333333</c:v>
                </c:pt>
                <c:pt idx="8004">
                  <c:v>133.4</c:v>
                </c:pt>
                <c:pt idx="8005">
                  <c:v>133.41666666666666</c:v>
                </c:pt>
                <c:pt idx="8006">
                  <c:v>133.43333333333334</c:v>
                </c:pt>
                <c:pt idx="8007">
                  <c:v>133.44999999999999</c:v>
                </c:pt>
                <c:pt idx="8008">
                  <c:v>133.46666666666667</c:v>
                </c:pt>
                <c:pt idx="8009">
                  <c:v>133.48333333333332</c:v>
                </c:pt>
                <c:pt idx="8010">
                  <c:v>133.5</c:v>
                </c:pt>
                <c:pt idx="8011">
                  <c:v>133.51666666666668</c:v>
                </c:pt>
                <c:pt idx="8012">
                  <c:v>133.53333333333333</c:v>
                </c:pt>
                <c:pt idx="8013">
                  <c:v>133.55000000000001</c:v>
                </c:pt>
                <c:pt idx="8014">
                  <c:v>133.56666666666666</c:v>
                </c:pt>
                <c:pt idx="8015">
                  <c:v>133.58333333333334</c:v>
                </c:pt>
                <c:pt idx="8016">
                  <c:v>133.6</c:v>
                </c:pt>
                <c:pt idx="8017">
                  <c:v>133.61666666666667</c:v>
                </c:pt>
                <c:pt idx="8018">
                  <c:v>133.63333333333333</c:v>
                </c:pt>
                <c:pt idx="8019">
                  <c:v>133.65</c:v>
                </c:pt>
                <c:pt idx="8020">
                  <c:v>133.66666666666666</c:v>
                </c:pt>
                <c:pt idx="8021">
                  <c:v>133.68333333333334</c:v>
                </c:pt>
                <c:pt idx="8022">
                  <c:v>133.69999999999999</c:v>
                </c:pt>
                <c:pt idx="8023">
                  <c:v>133.71666666666667</c:v>
                </c:pt>
                <c:pt idx="8024">
                  <c:v>133.73333333333332</c:v>
                </c:pt>
                <c:pt idx="8025">
                  <c:v>133.75</c:v>
                </c:pt>
                <c:pt idx="8026">
                  <c:v>133.76666666666668</c:v>
                </c:pt>
                <c:pt idx="8027">
                  <c:v>133.78333333333333</c:v>
                </c:pt>
                <c:pt idx="8028">
                  <c:v>133.80000000000001</c:v>
                </c:pt>
                <c:pt idx="8029">
                  <c:v>133.81666666666666</c:v>
                </c:pt>
                <c:pt idx="8030">
                  <c:v>133.83333333333334</c:v>
                </c:pt>
                <c:pt idx="8031">
                  <c:v>133.85</c:v>
                </c:pt>
                <c:pt idx="8032">
                  <c:v>133.86666666666667</c:v>
                </c:pt>
                <c:pt idx="8033">
                  <c:v>133.88333333333333</c:v>
                </c:pt>
                <c:pt idx="8034">
                  <c:v>133.9</c:v>
                </c:pt>
                <c:pt idx="8035">
                  <c:v>133.91666666666666</c:v>
                </c:pt>
                <c:pt idx="8036">
                  <c:v>133.93333333333334</c:v>
                </c:pt>
                <c:pt idx="8037">
                  <c:v>133.94999999999999</c:v>
                </c:pt>
                <c:pt idx="8038">
                  <c:v>133.96666666666667</c:v>
                </c:pt>
                <c:pt idx="8039">
                  <c:v>133.98333333333332</c:v>
                </c:pt>
                <c:pt idx="8040">
                  <c:v>134</c:v>
                </c:pt>
                <c:pt idx="8041">
                  <c:v>134.01666666666668</c:v>
                </c:pt>
                <c:pt idx="8042">
                  <c:v>134.03333333333333</c:v>
                </c:pt>
                <c:pt idx="8043">
                  <c:v>134.05000000000001</c:v>
                </c:pt>
                <c:pt idx="8044">
                  <c:v>134.06666666666666</c:v>
                </c:pt>
                <c:pt idx="8045">
                  <c:v>134.08333333333334</c:v>
                </c:pt>
                <c:pt idx="8046">
                  <c:v>134.1</c:v>
                </c:pt>
                <c:pt idx="8047">
                  <c:v>134.11666666666667</c:v>
                </c:pt>
                <c:pt idx="8048">
                  <c:v>134.13333333333333</c:v>
                </c:pt>
                <c:pt idx="8049">
                  <c:v>134.15</c:v>
                </c:pt>
                <c:pt idx="8050">
                  <c:v>134.16666666666666</c:v>
                </c:pt>
                <c:pt idx="8051">
                  <c:v>134.18333333333334</c:v>
                </c:pt>
                <c:pt idx="8052">
                  <c:v>134.19999999999999</c:v>
                </c:pt>
                <c:pt idx="8053">
                  <c:v>134.21666666666667</c:v>
                </c:pt>
                <c:pt idx="8054">
                  <c:v>134.23333333333332</c:v>
                </c:pt>
                <c:pt idx="8055">
                  <c:v>134.25</c:v>
                </c:pt>
                <c:pt idx="8056">
                  <c:v>134.26666666666668</c:v>
                </c:pt>
                <c:pt idx="8057">
                  <c:v>134.28333333333333</c:v>
                </c:pt>
                <c:pt idx="8058">
                  <c:v>134.30000000000001</c:v>
                </c:pt>
                <c:pt idx="8059">
                  <c:v>134.31666666666666</c:v>
                </c:pt>
                <c:pt idx="8060">
                  <c:v>134.33333333333334</c:v>
                </c:pt>
                <c:pt idx="8061">
                  <c:v>134.35</c:v>
                </c:pt>
                <c:pt idx="8062">
                  <c:v>134.36666666666667</c:v>
                </c:pt>
                <c:pt idx="8063">
                  <c:v>134.38333333333333</c:v>
                </c:pt>
                <c:pt idx="8064">
                  <c:v>134.4</c:v>
                </c:pt>
                <c:pt idx="8065">
                  <c:v>134.41666666666666</c:v>
                </c:pt>
                <c:pt idx="8066">
                  <c:v>134.43333333333334</c:v>
                </c:pt>
                <c:pt idx="8067">
                  <c:v>134.44999999999999</c:v>
                </c:pt>
                <c:pt idx="8068">
                  <c:v>134.46666666666667</c:v>
                </c:pt>
                <c:pt idx="8069">
                  <c:v>134.48333333333332</c:v>
                </c:pt>
                <c:pt idx="8070">
                  <c:v>134.5</c:v>
                </c:pt>
                <c:pt idx="8071">
                  <c:v>134.51666666666668</c:v>
                </c:pt>
                <c:pt idx="8072">
                  <c:v>134.53333333333333</c:v>
                </c:pt>
                <c:pt idx="8073">
                  <c:v>134.55000000000001</c:v>
                </c:pt>
                <c:pt idx="8074">
                  <c:v>134.56666666666666</c:v>
                </c:pt>
                <c:pt idx="8075">
                  <c:v>134.58333333333334</c:v>
                </c:pt>
                <c:pt idx="8076">
                  <c:v>134.6</c:v>
                </c:pt>
                <c:pt idx="8077">
                  <c:v>134.61666666666667</c:v>
                </c:pt>
                <c:pt idx="8078">
                  <c:v>134.63333333333333</c:v>
                </c:pt>
                <c:pt idx="8079">
                  <c:v>134.65</c:v>
                </c:pt>
                <c:pt idx="8080">
                  <c:v>134.66666666666666</c:v>
                </c:pt>
                <c:pt idx="8081">
                  <c:v>134.68333333333334</c:v>
                </c:pt>
                <c:pt idx="8082">
                  <c:v>134.69999999999999</c:v>
                </c:pt>
                <c:pt idx="8083">
                  <c:v>134.71666666666667</c:v>
                </c:pt>
                <c:pt idx="8084">
                  <c:v>134.73333333333332</c:v>
                </c:pt>
                <c:pt idx="8085">
                  <c:v>134.75</c:v>
                </c:pt>
                <c:pt idx="8086">
                  <c:v>134.76666666666668</c:v>
                </c:pt>
                <c:pt idx="8087">
                  <c:v>134.78333333333333</c:v>
                </c:pt>
                <c:pt idx="8088">
                  <c:v>134.80000000000001</c:v>
                </c:pt>
                <c:pt idx="8089">
                  <c:v>134.81666666666666</c:v>
                </c:pt>
                <c:pt idx="8090">
                  <c:v>134.83333333333334</c:v>
                </c:pt>
                <c:pt idx="8091">
                  <c:v>134.85</c:v>
                </c:pt>
                <c:pt idx="8092">
                  <c:v>134.86666666666667</c:v>
                </c:pt>
                <c:pt idx="8093">
                  <c:v>134.88333333333333</c:v>
                </c:pt>
                <c:pt idx="8094">
                  <c:v>134.9</c:v>
                </c:pt>
                <c:pt idx="8095">
                  <c:v>134.91666666666666</c:v>
                </c:pt>
                <c:pt idx="8096">
                  <c:v>134.93333333333334</c:v>
                </c:pt>
                <c:pt idx="8097">
                  <c:v>134.94999999999999</c:v>
                </c:pt>
                <c:pt idx="8098">
                  <c:v>134.96666666666667</c:v>
                </c:pt>
                <c:pt idx="8099">
                  <c:v>134.98333333333332</c:v>
                </c:pt>
                <c:pt idx="8100">
                  <c:v>135</c:v>
                </c:pt>
                <c:pt idx="8101">
                  <c:v>135.01666666666668</c:v>
                </c:pt>
                <c:pt idx="8102">
                  <c:v>135.03333333333333</c:v>
                </c:pt>
                <c:pt idx="8103">
                  <c:v>135.05000000000001</c:v>
                </c:pt>
                <c:pt idx="8104">
                  <c:v>135.06666666666666</c:v>
                </c:pt>
                <c:pt idx="8105">
                  <c:v>135.08333333333334</c:v>
                </c:pt>
                <c:pt idx="8106">
                  <c:v>135.1</c:v>
                </c:pt>
                <c:pt idx="8107">
                  <c:v>135.11666666666667</c:v>
                </c:pt>
                <c:pt idx="8108">
                  <c:v>135.13333333333333</c:v>
                </c:pt>
                <c:pt idx="8109">
                  <c:v>135.15</c:v>
                </c:pt>
                <c:pt idx="8110">
                  <c:v>135.16666666666666</c:v>
                </c:pt>
                <c:pt idx="8111">
                  <c:v>135.18333333333334</c:v>
                </c:pt>
                <c:pt idx="8112">
                  <c:v>135.19999999999999</c:v>
                </c:pt>
                <c:pt idx="8113">
                  <c:v>135.21666666666667</c:v>
                </c:pt>
                <c:pt idx="8114">
                  <c:v>135.23333333333332</c:v>
                </c:pt>
                <c:pt idx="8115">
                  <c:v>135.25</c:v>
                </c:pt>
                <c:pt idx="8116">
                  <c:v>135.26666666666668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</c:numCache>
            </c:numRef>
          </c:cat>
          <c:val>
            <c:numRef>
              <c:f>Data!$D$2:$D$8117</c:f>
              <c:numCache>
                <c:formatCode>General</c:formatCode>
                <c:ptCount val="8116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0.5</c:v>
                </c:pt>
                <c:pt idx="423">
                  <c:v>2</c:v>
                </c:pt>
                <c:pt idx="424">
                  <c:v>3.5</c:v>
                </c:pt>
                <c:pt idx="425">
                  <c:v>4</c:v>
                </c:pt>
                <c:pt idx="426">
                  <c:v>6</c:v>
                </c:pt>
                <c:pt idx="427">
                  <c:v>7.5</c:v>
                </c:pt>
                <c:pt idx="428">
                  <c:v>7</c:v>
                </c:pt>
                <c:pt idx="429">
                  <c:v>6</c:v>
                </c:pt>
                <c:pt idx="430">
                  <c:v>5</c:v>
                </c:pt>
                <c:pt idx="431">
                  <c:v>4.5</c:v>
                </c:pt>
                <c:pt idx="432">
                  <c:v>3</c:v>
                </c:pt>
                <c:pt idx="433">
                  <c:v>3</c:v>
                </c:pt>
                <c:pt idx="434">
                  <c:v>2.5</c:v>
                </c:pt>
                <c:pt idx="435">
                  <c:v>1.5</c:v>
                </c:pt>
                <c:pt idx="436">
                  <c:v>1</c:v>
                </c:pt>
                <c:pt idx="437">
                  <c:v>1</c:v>
                </c:pt>
                <c:pt idx="438">
                  <c:v>0.5</c:v>
                </c:pt>
                <c:pt idx="439">
                  <c:v>0.5</c:v>
                </c:pt>
                <c:pt idx="440">
                  <c:v>1</c:v>
                </c:pt>
                <c:pt idx="441">
                  <c:v>0.5</c:v>
                </c:pt>
                <c:pt idx="442">
                  <c:v>0.5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0.5</c:v>
                </c:pt>
                <c:pt idx="475">
                  <c:v>1</c:v>
                </c:pt>
                <c:pt idx="476">
                  <c:v>1.5</c:v>
                </c:pt>
                <c:pt idx="477">
                  <c:v>2</c:v>
                </c:pt>
                <c:pt idx="478">
                  <c:v>3</c:v>
                </c:pt>
                <c:pt idx="479">
                  <c:v>4</c:v>
                </c:pt>
                <c:pt idx="480">
                  <c:v>5.5</c:v>
                </c:pt>
                <c:pt idx="481">
                  <c:v>7.5</c:v>
                </c:pt>
                <c:pt idx="482">
                  <c:v>10.5</c:v>
                </c:pt>
                <c:pt idx="483">
                  <c:v>13</c:v>
                </c:pt>
                <c:pt idx="484">
                  <c:v>16</c:v>
                </c:pt>
                <c:pt idx="485">
                  <c:v>20.5</c:v>
                </c:pt>
                <c:pt idx="486">
                  <c:v>24.5</c:v>
                </c:pt>
                <c:pt idx="487">
                  <c:v>30</c:v>
                </c:pt>
                <c:pt idx="488">
                  <c:v>36</c:v>
                </c:pt>
                <c:pt idx="489">
                  <c:v>42</c:v>
                </c:pt>
                <c:pt idx="490">
                  <c:v>48.5</c:v>
                </c:pt>
                <c:pt idx="491">
                  <c:v>55.5</c:v>
                </c:pt>
                <c:pt idx="492">
                  <c:v>62.5</c:v>
                </c:pt>
                <c:pt idx="493">
                  <c:v>69.5</c:v>
                </c:pt>
                <c:pt idx="494">
                  <c:v>76.5</c:v>
                </c:pt>
                <c:pt idx="495">
                  <c:v>84</c:v>
                </c:pt>
                <c:pt idx="496">
                  <c:v>90.5</c:v>
                </c:pt>
                <c:pt idx="497">
                  <c:v>97.5</c:v>
                </c:pt>
                <c:pt idx="498">
                  <c:v>103.5</c:v>
                </c:pt>
                <c:pt idx="499">
                  <c:v>109</c:v>
                </c:pt>
                <c:pt idx="500">
                  <c:v>113.5</c:v>
                </c:pt>
                <c:pt idx="501">
                  <c:v>117.5</c:v>
                </c:pt>
                <c:pt idx="502">
                  <c:v>120.5</c:v>
                </c:pt>
                <c:pt idx="503">
                  <c:v>123.5</c:v>
                </c:pt>
                <c:pt idx="504">
                  <c:v>124.5</c:v>
                </c:pt>
                <c:pt idx="505">
                  <c:v>125.5</c:v>
                </c:pt>
                <c:pt idx="506">
                  <c:v>125.5</c:v>
                </c:pt>
                <c:pt idx="507">
                  <c:v>125</c:v>
                </c:pt>
                <c:pt idx="508">
                  <c:v>123</c:v>
                </c:pt>
                <c:pt idx="509">
                  <c:v>122.5</c:v>
                </c:pt>
                <c:pt idx="510">
                  <c:v>120</c:v>
                </c:pt>
                <c:pt idx="511">
                  <c:v>116.5</c:v>
                </c:pt>
                <c:pt idx="512">
                  <c:v>113</c:v>
                </c:pt>
                <c:pt idx="513">
                  <c:v>108.5</c:v>
                </c:pt>
                <c:pt idx="514">
                  <c:v>104.5</c:v>
                </c:pt>
                <c:pt idx="515">
                  <c:v>99.5</c:v>
                </c:pt>
                <c:pt idx="516">
                  <c:v>95</c:v>
                </c:pt>
                <c:pt idx="517">
                  <c:v>90</c:v>
                </c:pt>
                <c:pt idx="518">
                  <c:v>85</c:v>
                </c:pt>
                <c:pt idx="519">
                  <c:v>80</c:v>
                </c:pt>
                <c:pt idx="520">
                  <c:v>75</c:v>
                </c:pt>
                <c:pt idx="521">
                  <c:v>70</c:v>
                </c:pt>
                <c:pt idx="522">
                  <c:v>65.5</c:v>
                </c:pt>
                <c:pt idx="523">
                  <c:v>61</c:v>
                </c:pt>
                <c:pt idx="524">
                  <c:v>56.5</c:v>
                </c:pt>
                <c:pt idx="525">
                  <c:v>52</c:v>
                </c:pt>
                <c:pt idx="526">
                  <c:v>49</c:v>
                </c:pt>
                <c:pt idx="527">
                  <c:v>44.5</c:v>
                </c:pt>
                <c:pt idx="528">
                  <c:v>41.5</c:v>
                </c:pt>
                <c:pt idx="529">
                  <c:v>38</c:v>
                </c:pt>
                <c:pt idx="530">
                  <c:v>35</c:v>
                </c:pt>
                <c:pt idx="531">
                  <c:v>32.5</c:v>
                </c:pt>
                <c:pt idx="532">
                  <c:v>29.5</c:v>
                </c:pt>
                <c:pt idx="533">
                  <c:v>27</c:v>
                </c:pt>
                <c:pt idx="534">
                  <c:v>25</c:v>
                </c:pt>
                <c:pt idx="535">
                  <c:v>23</c:v>
                </c:pt>
                <c:pt idx="536">
                  <c:v>21</c:v>
                </c:pt>
                <c:pt idx="537">
                  <c:v>19.5</c:v>
                </c:pt>
                <c:pt idx="538">
                  <c:v>18</c:v>
                </c:pt>
                <c:pt idx="539">
                  <c:v>17</c:v>
                </c:pt>
                <c:pt idx="540">
                  <c:v>15.5</c:v>
                </c:pt>
                <c:pt idx="541">
                  <c:v>14.5</c:v>
                </c:pt>
                <c:pt idx="542">
                  <c:v>13.5</c:v>
                </c:pt>
                <c:pt idx="543">
                  <c:v>13</c:v>
                </c:pt>
                <c:pt idx="544">
                  <c:v>12</c:v>
                </c:pt>
                <c:pt idx="545">
                  <c:v>11</c:v>
                </c:pt>
                <c:pt idx="546">
                  <c:v>11</c:v>
                </c:pt>
                <c:pt idx="547">
                  <c:v>10</c:v>
                </c:pt>
                <c:pt idx="548">
                  <c:v>9.5</c:v>
                </c:pt>
                <c:pt idx="549">
                  <c:v>9</c:v>
                </c:pt>
                <c:pt idx="550">
                  <c:v>9</c:v>
                </c:pt>
                <c:pt idx="551">
                  <c:v>8.5</c:v>
                </c:pt>
                <c:pt idx="552">
                  <c:v>8</c:v>
                </c:pt>
                <c:pt idx="553">
                  <c:v>8</c:v>
                </c:pt>
                <c:pt idx="554">
                  <c:v>7.5</c:v>
                </c:pt>
                <c:pt idx="555">
                  <c:v>7.5</c:v>
                </c:pt>
                <c:pt idx="556">
                  <c:v>7.5</c:v>
                </c:pt>
                <c:pt idx="557">
                  <c:v>7</c:v>
                </c:pt>
                <c:pt idx="558">
                  <c:v>7</c:v>
                </c:pt>
                <c:pt idx="559">
                  <c:v>6.5</c:v>
                </c:pt>
                <c:pt idx="560">
                  <c:v>6.5</c:v>
                </c:pt>
                <c:pt idx="561">
                  <c:v>6.5</c:v>
                </c:pt>
                <c:pt idx="562">
                  <c:v>6.5</c:v>
                </c:pt>
                <c:pt idx="563">
                  <c:v>6.5</c:v>
                </c:pt>
                <c:pt idx="564">
                  <c:v>6</c:v>
                </c:pt>
                <c:pt idx="565">
                  <c:v>6</c:v>
                </c:pt>
                <c:pt idx="566">
                  <c:v>6</c:v>
                </c:pt>
                <c:pt idx="567">
                  <c:v>6.5</c:v>
                </c:pt>
                <c:pt idx="568">
                  <c:v>6</c:v>
                </c:pt>
                <c:pt idx="569">
                  <c:v>6.5</c:v>
                </c:pt>
                <c:pt idx="570">
                  <c:v>6</c:v>
                </c:pt>
                <c:pt idx="571">
                  <c:v>6</c:v>
                </c:pt>
                <c:pt idx="572">
                  <c:v>6.5</c:v>
                </c:pt>
                <c:pt idx="573">
                  <c:v>6.5</c:v>
                </c:pt>
                <c:pt idx="574">
                  <c:v>6</c:v>
                </c:pt>
                <c:pt idx="575">
                  <c:v>6</c:v>
                </c:pt>
                <c:pt idx="576">
                  <c:v>6</c:v>
                </c:pt>
                <c:pt idx="577">
                  <c:v>6</c:v>
                </c:pt>
                <c:pt idx="578">
                  <c:v>6</c:v>
                </c:pt>
                <c:pt idx="579">
                  <c:v>6</c:v>
                </c:pt>
                <c:pt idx="580">
                  <c:v>6</c:v>
                </c:pt>
                <c:pt idx="581">
                  <c:v>5.5</c:v>
                </c:pt>
                <c:pt idx="582">
                  <c:v>6</c:v>
                </c:pt>
                <c:pt idx="583">
                  <c:v>5.5</c:v>
                </c:pt>
                <c:pt idx="584">
                  <c:v>6</c:v>
                </c:pt>
                <c:pt idx="585">
                  <c:v>5.5</c:v>
                </c:pt>
                <c:pt idx="586">
                  <c:v>6</c:v>
                </c:pt>
                <c:pt idx="587">
                  <c:v>5.5</c:v>
                </c:pt>
                <c:pt idx="588">
                  <c:v>5.5</c:v>
                </c:pt>
                <c:pt idx="589">
                  <c:v>5.5</c:v>
                </c:pt>
                <c:pt idx="590">
                  <c:v>5.5</c:v>
                </c:pt>
                <c:pt idx="591">
                  <c:v>5.5</c:v>
                </c:pt>
                <c:pt idx="592">
                  <c:v>5.5</c:v>
                </c:pt>
                <c:pt idx="593">
                  <c:v>5.5</c:v>
                </c:pt>
                <c:pt idx="594">
                  <c:v>5.5</c:v>
                </c:pt>
                <c:pt idx="595">
                  <c:v>6</c:v>
                </c:pt>
                <c:pt idx="596">
                  <c:v>5.5</c:v>
                </c:pt>
                <c:pt idx="597">
                  <c:v>5.5</c:v>
                </c:pt>
                <c:pt idx="598">
                  <c:v>5.5</c:v>
                </c:pt>
                <c:pt idx="599">
                  <c:v>5.5</c:v>
                </c:pt>
                <c:pt idx="600">
                  <c:v>5.5</c:v>
                </c:pt>
                <c:pt idx="601">
                  <c:v>5.5</c:v>
                </c:pt>
                <c:pt idx="602">
                  <c:v>5.5</c:v>
                </c:pt>
                <c:pt idx="603">
                  <c:v>5.5</c:v>
                </c:pt>
                <c:pt idx="604">
                  <c:v>6</c:v>
                </c:pt>
                <c:pt idx="605">
                  <c:v>5.5</c:v>
                </c:pt>
                <c:pt idx="606">
                  <c:v>6</c:v>
                </c:pt>
                <c:pt idx="607">
                  <c:v>6</c:v>
                </c:pt>
                <c:pt idx="608">
                  <c:v>5.5</c:v>
                </c:pt>
                <c:pt idx="609">
                  <c:v>5.5</c:v>
                </c:pt>
                <c:pt idx="610">
                  <c:v>5.5</c:v>
                </c:pt>
                <c:pt idx="611">
                  <c:v>5.5</c:v>
                </c:pt>
                <c:pt idx="612">
                  <c:v>5.5</c:v>
                </c:pt>
                <c:pt idx="613">
                  <c:v>6</c:v>
                </c:pt>
                <c:pt idx="614">
                  <c:v>5.5</c:v>
                </c:pt>
                <c:pt idx="615">
                  <c:v>5.5</c:v>
                </c:pt>
                <c:pt idx="616">
                  <c:v>5</c:v>
                </c:pt>
                <c:pt idx="617">
                  <c:v>5</c:v>
                </c:pt>
                <c:pt idx="618">
                  <c:v>5</c:v>
                </c:pt>
                <c:pt idx="619">
                  <c:v>5</c:v>
                </c:pt>
                <c:pt idx="620">
                  <c:v>5</c:v>
                </c:pt>
                <c:pt idx="621">
                  <c:v>5</c:v>
                </c:pt>
                <c:pt idx="622">
                  <c:v>5</c:v>
                </c:pt>
                <c:pt idx="623">
                  <c:v>4.5</c:v>
                </c:pt>
                <c:pt idx="624">
                  <c:v>5</c:v>
                </c:pt>
                <c:pt idx="625">
                  <c:v>5</c:v>
                </c:pt>
                <c:pt idx="626">
                  <c:v>5</c:v>
                </c:pt>
                <c:pt idx="627">
                  <c:v>4.5</c:v>
                </c:pt>
                <c:pt idx="628">
                  <c:v>4.5</c:v>
                </c:pt>
                <c:pt idx="629">
                  <c:v>4.5</c:v>
                </c:pt>
                <c:pt idx="630">
                  <c:v>4</c:v>
                </c:pt>
                <c:pt idx="631">
                  <c:v>4.5</c:v>
                </c:pt>
                <c:pt idx="632">
                  <c:v>5</c:v>
                </c:pt>
                <c:pt idx="633">
                  <c:v>4.5</c:v>
                </c:pt>
                <c:pt idx="634">
                  <c:v>4.5</c:v>
                </c:pt>
                <c:pt idx="635">
                  <c:v>4.5</c:v>
                </c:pt>
                <c:pt idx="636">
                  <c:v>4.5</c:v>
                </c:pt>
                <c:pt idx="637">
                  <c:v>4.5</c:v>
                </c:pt>
                <c:pt idx="638">
                  <c:v>5</c:v>
                </c:pt>
                <c:pt idx="639">
                  <c:v>4.5</c:v>
                </c:pt>
                <c:pt idx="640">
                  <c:v>4.5</c:v>
                </c:pt>
                <c:pt idx="641">
                  <c:v>5</c:v>
                </c:pt>
                <c:pt idx="642">
                  <c:v>4.5</c:v>
                </c:pt>
                <c:pt idx="643">
                  <c:v>4.5</c:v>
                </c:pt>
                <c:pt idx="644">
                  <c:v>4.5</c:v>
                </c:pt>
                <c:pt idx="645">
                  <c:v>4.5</c:v>
                </c:pt>
                <c:pt idx="646">
                  <c:v>4.5</c:v>
                </c:pt>
                <c:pt idx="647">
                  <c:v>4.5</c:v>
                </c:pt>
                <c:pt idx="648">
                  <c:v>4.5</c:v>
                </c:pt>
                <c:pt idx="649">
                  <c:v>4.5</c:v>
                </c:pt>
                <c:pt idx="650">
                  <c:v>4</c:v>
                </c:pt>
                <c:pt idx="651">
                  <c:v>4.5</c:v>
                </c:pt>
                <c:pt idx="652">
                  <c:v>4</c:v>
                </c:pt>
                <c:pt idx="653">
                  <c:v>4</c:v>
                </c:pt>
                <c:pt idx="654">
                  <c:v>4</c:v>
                </c:pt>
                <c:pt idx="655">
                  <c:v>4.5</c:v>
                </c:pt>
                <c:pt idx="656">
                  <c:v>3.5</c:v>
                </c:pt>
                <c:pt idx="657">
                  <c:v>4</c:v>
                </c:pt>
                <c:pt idx="658">
                  <c:v>3.5</c:v>
                </c:pt>
                <c:pt idx="659">
                  <c:v>4</c:v>
                </c:pt>
                <c:pt idx="660">
                  <c:v>4</c:v>
                </c:pt>
                <c:pt idx="661">
                  <c:v>4</c:v>
                </c:pt>
                <c:pt idx="662">
                  <c:v>4</c:v>
                </c:pt>
                <c:pt idx="663">
                  <c:v>4</c:v>
                </c:pt>
                <c:pt idx="664">
                  <c:v>5</c:v>
                </c:pt>
                <c:pt idx="665">
                  <c:v>4</c:v>
                </c:pt>
                <c:pt idx="666">
                  <c:v>4</c:v>
                </c:pt>
                <c:pt idx="667">
                  <c:v>4</c:v>
                </c:pt>
                <c:pt idx="668">
                  <c:v>4</c:v>
                </c:pt>
                <c:pt idx="669">
                  <c:v>4</c:v>
                </c:pt>
                <c:pt idx="670">
                  <c:v>4</c:v>
                </c:pt>
                <c:pt idx="671">
                  <c:v>4</c:v>
                </c:pt>
                <c:pt idx="672">
                  <c:v>4</c:v>
                </c:pt>
                <c:pt idx="673">
                  <c:v>4</c:v>
                </c:pt>
                <c:pt idx="674">
                  <c:v>4</c:v>
                </c:pt>
                <c:pt idx="675">
                  <c:v>4</c:v>
                </c:pt>
                <c:pt idx="676">
                  <c:v>3.5</c:v>
                </c:pt>
                <c:pt idx="677">
                  <c:v>3.5</c:v>
                </c:pt>
                <c:pt idx="678">
                  <c:v>3.5</c:v>
                </c:pt>
                <c:pt idx="679">
                  <c:v>3.5</c:v>
                </c:pt>
                <c:pt idx="680">
                  <c:v>3.5</c:v>
                </c:pt>
                <c:pt idx="681">
                  <c:v>3.5</c:v>
                </c:pt>
                <c:pt idx="682">
                  <c:v>3.5</c:v>
                </c:pt>
                <c:pt idx="683">
                  <c:v>3.5</c:v>
                </c:pt>
                <c:pt idx="684">
                  <c:v>3.5</c:v>
                </c:pt>
                <c:pt idx="685">
                  <c:v>3.5</c:v>
                </c:pt>
                <c:pt idx="686">
                  <c:v>3.5</c:v>
                </c:pt>
                <c:pt idx="687">
                  <c:v>3.5</c:v>
                </c:pt>
                <c:pt idx="688">
                  <c:v>3.5</c:v>
                </c:pt>
                <c:pt idx="689">
                  <c:v>3.5</c:v>
                </c:pt>
                <c:pt idx="690">
                  <c:v>3.5</c:v>
                </c:pt>
                <c:pt idx="691">
                  <c:v>3.5</c:v>
                </c:pt>
                <c:pt idx="692">
                  <c:v>3.5</c:v>
                </c:pt>
                <c:pt idx="693">
                  <c:v>3.5</c:v>
                </c:pt>
                <c:pt idx="694">
                  <c:v>3.5</c:v>
                </c:pt>
                <c:pt idx="695">
                  <c:v>3.5</c:v>
                </c:pt>
                <c:pt idx="696">
                  <c:v>3.5</c:v>
                </c:pt>
                <c:pt idx="697">
                  <c:v>3.5</c:v>
                </c:pt>
                <c:pt idx="698">
                  <c:v>3</c:v>
                </c:pt>
                <c:pt idx="699">
                  <c:v>3.5</c:v>
                </c:pt>
                <c:pt idx="700">
                  <c:v>3</c:v>
                </c:pt>
                <c:pt idx="701">
                  <c:v>3.5</c:v>
                </c:pt>
                <c:pt idx="702">
                  <c:v>3.5</c:v>
                </c:pt>
                <c:pt idx="703">
                  <c:v>3.5</c:v>
                </c:pt>
                <c:pt idx="704">
                  <c:v>3.5</c:v>
                </c:pt>
                <c:pt idx="705">
                  <c:v>3.5</c:v>
                </c:pt>
                <c:pt idx="706">
                  <c:v>3.5</c:v>
                </c:pt>
                <c:pt idx="707">
                  <c:v>3.5</c:v>
                </c:pt>
                <c:pt idx="708">
                  <c:v>3.5</c:v>
                </c:pt>
                <c:pt idx="709">
                  <c:v>3.5</c:v>
                </c:pt>
                <c:pt idx="710">
                  <c:v>3.5</c:v>
                </c:pt>
                <c:pt idx="711">
                  <c:v>3</c:v>
                </c:pt>
                <c:pt idx="712">
                  <c:v>3.5</c:v>
                </c:pt>
                <c:pt idx="713">
                  <c:v>3</c:v>
                </c:pt>
                <c:pt idx="714">
                  <c:v>3.5</c:v>
                </c:pt>
                <c:pt idx="715">
                  <c:v>3</c:v>
                </c:pt>
                <c:pt idx="716">
                  <c:v>3</c:v>
                </c:pt>
                <c:pt idx="717">
                  <c:v>3</c:v>
                </c:pt>
                <c:pt idx="718">
                  <c:v>3.5</c:v>
                </c:pt>
                <c:pt idx="719">
                  <c:v>3</c:v>
                </c:pt>
                <c:pt idx="720">
                  <c:v>3.5</c:v>
                </c:pt>
                <c:pt idx="721">
                  <c:v>3</c:v>
                </c:pt>
                <c:pt idx="722">
                  <c:v>3.5</c:v>
                </c:pt>
                <c:pt idx="723">
                  <c:v>3.5</c:v>
                </c:pt>
                <c:pt idx="724">
                  <c:v>3</c:v>
                </c:pt>
                <c:pt idx="725">
                  <c:v>3</c:v>
                </c:pt>
                <c:pt idx="726">
                  <c:v>3.5</c:v>
                </c:pt>
                <c:pt idx="727">
                  <c:v>3</c:v>
                </c:pt>
                <c:pt idx="728">
                  <c:v>3</c:v>
                </c:pt>
                <c:pt idx="729">
                  <c:v>3</c:v>
                </c:pt>
                <c:pt idx="730">
                  <c:v>3</c:v>
                </c:pt>
                <c:pt idx="731">
                  <c:v>3</c:v>
                </c:pt>
                <c:pt idx="732">
                  <c:v>3</c:v>
                </c:pt>
                <c:pt idx="733">
                  <c:v>3</c:v>
                </c:pt>
                <c:pt idx="734">
                  <c:v>3</c:v>
                </c:pt>
                <c:pt idx="735">
                  <c:v>3</c:v>
                </c:pt>
                <c:pt idx="736">
                  <c:v>3</c:v>
                </c:pt>
                <c:pt idx="737">
                  <c:v>3</c:v>
                </c:pt>
                <c:pt idx="738">
                  <c:v>3</c:v>
                </c:pt>
                <c:pt idx="739">
                  <c:v>3</c:v>
                </c:pt>
                <c:pt idx="740">
                  <c:v>3.5</c:v>
                </c:pt>
                <c:pt idx="741">
                  <c:v>3</c:v>
                </c:pt>
                <c:pt idx="742">
                  <c:v>3</c:v>
                </c:pt>
                <c:pt idx="743">
                  <c:v>3</c:v>
                </c:pt>
                <c:pt idx="744">
                  <c:v>3</c:v>
                </c:pt>
                <c:pt idx="745">
                  <c:v>3</c:v>
                </c:pt>
                <c:pt idx="746">
                  <c:v>3</c:v>
                </c:pt>
                <c:pt idx="747">
                  <c:v>3</c:v>
                </c:pt>
                <c:pt idx="748">
                  <c:v>3</c:v>
                </c:pt>
                <c:pt idx="749">
                  <c:v>3</c:v>
                </c:pt>
                <c:pt idx="750">
                  <c:v>3</c:v>
                </c:pt>
                <c:pt idx="751">
                  <c:v>3</c:v>
                </c:pt>
                <c:pt idx="752">
                  <c:v>3</c:v>
                </c:pt>
                <c:pt idx="753">
                  <c:v>3</c:v>
                </c:pt>
                <c:pt idx="754">
                  <c:v>2.5</c:v>
                </c:pt>
                <c:pt idx="755">
                  <c:v>2.5</c:v>
                </c:pt>
                <c:pt idx="756">
                  <c:v>3</c:v>
                </c:pt>
                <c:pt idx="757">
                  <c:v>3</c:v>
                </c:pt>
                <c:pt idx="758">
                  <c:v>3</c:v>
                </c:pt>
                <c:pt idx="759">
                  <c:v>3</c:v>
                </c:pt>
                <c:pt idx="760">
                  <c:v>3</c:v>
                </c:pt>
                <c:pt idx="761">
                  <c:v>3</c:v>
                </c:pt>
                <c:pt idx="762">
                  <c:v>3</c:v>
                </c:pt>
                <c:pt idx="763">
                  <c:v>3</c:v>
                </c:pt>
                <c:pt idx="764">
                  <c:v>2.5</c:v>
                </c:pt>
                <c:pt idx="765">
                  <c:v>2.5</c:v>
                </c:pt>
                <c:pt idx="766">
                  <c:v>2.5</c:v>
                </c:pt>
                <c:pt idx="767">
                  <c:v>3</c:v>
                </c:pt>
                <c:pt idx="768">
                  <c:v>3</c:v>
                </c:pt>
                <c:pt idx="769">
                  <c:v>3</c:v>
                </c:pt>
                <c:pt idx="770">
                  <c:v>3</c:v>
                </c:pt>
                <c:pt idx="771">
                  <c:v>3</c:v>
                </c:pt>
                <c:pt idx="772">
                  <c:v>2.5</c:v>
                </c:pt>
                <c:pt idx="773">
                  <c:v>2.5</c:v>
                </c:pt>
                <c:pt idx="774">
                  <c:v>3</c:v>
                </c:pt>
                <c:pt idx="775">
                  <c:v>2.5</c:v>
                </c:pt>
                <c:pt idx="776">
                  <c:v>3</c:v>
                </c:pt>
                <c:pt idx="777">
                  <c:v>2.5</c:v>
                </c:pt>
                <c:pt idx="778">
                  <c:v>2.5</c:v>
                </c:pt>
                <c:pt idx="779">
                  <c:v>2.5</c:v>
                </c:pt>
                <c:pt idx="780">
                  <c:v>2.5</c:v>
                </c:pt>
                <c:pt idx="781">
                  <c:v>2.5</c:v>
                </c:pt>
                <c:pt idx="782">
                  <c:v>2.5</c:v>
                </c:pt>
                <c:pt idx="783">
                  <c:v>2.5</c:v>
                </c:pt>
                <c:pt idx="784">
                  <c:v>2.5</c:v>
                </c:pt>
                <c:pt idx="785">
                  <c:v>2.5</c:v>
                </c:pt>
                <c:pt idx="786">
                  <c:v>2.5</c:v>
                </c:pt>
                <c:pt idx="787">
                  <c:v>2.5</c:v>
                </c:pt>
                <c:pt idx="788">
                  <c:v>2.5</c:v>
                </c:pt>
                <c:pt idx="789">
                  <c:v>2</c:v>
                </c:pt>
                <c:pt idx="790">
                  <c:v>2.5</c:v>
                </c:pt>
                <c:pt idx="791">
                  <c:v>2.5</c:v>
                </c:pt>
                <c:pt idx="792">
                  <c:v>2</c:v>
                </c:pt>
                <c:pt idx="793">
                  <c:v>2</c:v>
                </c:pt>
                <c:pt idx="794">
                  <c:v>2</c:v>
                </c:pt>
                <c:pt idx="795">
                  <c:v>2</c:v>
                </c:pt>
                <c:pt idx="796">
                  <c:v>2</c:v>
                </c:pt>
                <c:pt idx="797">
                  <c:v>2</c:v>
                </c:pt>
                <c:pt idx="798">
                  <c:v>2</c:v>
                </c:pt>
                <c:pt idx="799">
                  <c:v>2.5</c:v>
                </c:pt>
                <c:pt idx="800">
                  <c:v>2</c:v>
                </c:pt>
                <c:pt idx="801">
                  <c:v>2</c:v>
                </c:pt>
                <c:pt idx="802">
                  <c:v>2</c:v>
                </c:pt>
                <c:pt idx="803">
                  <c:v>2</c:v>
                </c:pt>
                <c:pt idx="804">
                  <c:v>2</c:v>
                </c:pt>
                <c:pt idx="805">
                  <c:v>2</c:v>
                </c:pt>
                <c:pt idx="806">
                  <c:v>2</c:v>
                </c:pt>
                <c:pt idx="807">
                  <c:v>2</c:v>
                </c:pt>
                <c:pt idx="808">
                  <c:v>2</c:v>
                </c:pt>
                <c:pt idx="809">
                  <c:v>2</c:v>
                </c:pt>
                <c:pt idx="810">
                  <c:v>2</c:v>
                </c:pt>
                <c:pt idx="811">
                  <c:v>2</c:v>
                </c:pt>
                <c:pt idx="812">
                  <c:v>2</c:v>
                </c:pt>
                <c:pt idx="813">
                  <c:v>2</c:v>
                </c:pt>
                <c:pt idx="814">
                  <c:v>2</c:v>
                </c:pt>
                <c:pt idx="815">
                  <c:v>2</c:v>
                </c:pt>
                <c:pt idx="816">
                  <c:v>2</c:v>
                </c:pt>
                <c:pt idx="817">
                  <c:v>2</c:v>
                </c:pt>
                <c:pt idx="818">
                  <c:v>2</c:v>
                </c:pt>
                <c:pt idx="819">
                  <c:v>2</c:v>
                </c:pt>
                <c:pt idx="820">
                  <c:v>1.5</c:v>
                </c:pt>
                <c:pt idx="821">
                  <c:v>1.5</c:v>
                </c:pt>
                <c:pt idx="822">
                  <c:v>1.5</c:v>
                </c:pt>
                <c:pt idx="823">
                  <c:v>2</c:v>
                </c:pt>
                <c:pt idx="824">
                  <c:v>2</c:v>
                </c:pt>
                <c:pt idx="825">
                  <c:v>2</c:v>
                </c:pt>
                <c:pt idx="826">
                  <c:v>2</c:v>
                </c:pt>
                <c:pt idx="827">
                  <c:v>1.5</c:v>
                </c:pt>
                <c:pt idx="828">
                  <c:v>2</c:v>
                </c:pt>
                <c:pt idx="829">
                  <c:v>2</c:v>
                </c:pt>
                <c:pt idx="830">
                  <c:v>1.5</c:v>
                </c:pt>
                <c:pt idx="831">
                  <c:v>2</c:v>
                </c:pt>
                <c:pt idx="832">
                  <c:v>1.5</c:v>
                </c:pt>
                <c:pt idx="833">
                  <c:v>2</c:v>
                </c:pt>
                <c:pt idx="834">
                  <c:v>2</c:v>
                </c:pt>
                <c:pt idx="835">
                  <c:v>2</c:v>
                </c:pt>
                <c:pt idx="836">
                  <c:v>2</c:v>
                </c:pt>
                <c:pt idx="837">
                  <c:v>2</c:v>
                </c:pt>
                <c:pt idx="838">
                  <c:v>2</c:v>
                </c:pt>
                <c:pt idx="839">
                  <c:v>2</c:v>
                </c:pt>
                <c:pt idx="840">
                  <c:v>1.5</c:v>
                </c:pt>
                <c:pt idx="841">
                  <c:v>1.5</c:v>
                </c:pt>
                <c:pt idx="842">
                  <c:v>2</c:v>
                </c:pt>
                <c:pt idx="843">
                  <c:v>2</c:v>
                </c:pt>
                <c:pt idx="844">
                  <c:v>2</c:v>
                </c:pt>
                <c:pt idx="845">
                  <c:v>2</c:v>
                </c:pt>
                <c:pt idx="846">
                  <c:v>2</c:v>
                </c:pt>
                <c:pt idx="847">
                  <c:v>2</c:v>
                </c:pt>
                <c:pt idx="848">
                  <c:v>2</c:v>
                </c:pt>
                <c:pt idx="849">
                  <c:v>2</c:v>
                </c:pt>
                <c:pt idx="850">
                  <c:v>2</c:v>
                </c:pt>
                <c:pt idx="851">
                  <c:v>1.5</c:v>
                </c:pt>
                <c:pt idx="852">
                  <c:v>1.5</c:v>
                </c:pt>
                <c:pt idx="853">
                  <c:v>1.5</c:v>
                </c:pt>
                <c:pt idx="854">
                  <c:v>2</c:v>
                </c:pt>
                <c:pt idx="855">
                  <c:v>1.5</c:v>
                </c:pt>
                <c:pt idx="856">
                  <c:v>1.5</c:v>
                </c:pt>
                <c:pt idx="857">
                  <c:v>1.5</c:v>
                </c:pt>
                <c:pt idx="858">
                  <c:v>2</c:v>
                </c:pt>
                <c:pt idx="859">
                  <c:v>1.5</c:v>
                </c:pt>
                <c:pt idx="860">
                  <c:v>1.5</c:v>
                </c:pt>
                <c:pt idx="861">
                  <c:v>2</c:v>
                </c:pt>
                <c:pt idx="862">
                  <c:v>2</c:v>
                </c:pt>
                <c:pt idx="863">
                  <c:v>2</c:v>
                </c:pt>
                <c:pt idx="864">
                  <c:v>1.5</c:v>
                </c:pt>
                <c:pt idx="865">
                  <c:v>1.5</c:v>
                </c:pt>
                <c:pt idx="866">
                  <c:v>1.5</c:v>
                </c:pt>
                <c:pt idx="867">
                  <c:v>2</c:v>
                </c:pt>
                <c:pt idx="868">
                  <c:v>1.5</c:v>
                </c:pt>
                <c:pt idx="869">
                  <c:v>1.5</c:v>
                </c:pt>
                <c:pt idx="870">
                  <c:v>1.5</c:v>
                </c:pt>
                <c:pt idx="871">
                  <c:v>1.5</c:v>
                </c:pt>
                <c:pt idx="872">
                  <c:v>2</c:v>
                </c:pt>
                <c:pt idx="873">
                  <c:v>1.5</c:v>
                </c:pt>
                <c:pt idx="874">
                  <c:v>1.5</c:v>
                </c:pt>
                <c:pt idx="875">
                  <c:v>1.5</c:v>
                </c:pt>
                <c:pt idx="876">
                  <c:v>2</c:v>
                </c:pt>
                <c:pt idx="877">
                  <c:v>1.5</c:v>
                </c:pt>
                <c:pt idx="878">
                  <c:v>1.5</c:v>
                </c:pt>
                <c:pt idx="879">
                  <c:v>1.5</c:v>
                </c:pt>
                <c:pt idx="880">
                  <c:v>1.5</c:v>
                </c:pt>
                <c:pt idx="881">
                  <c:v>1.5</c:v>
                </c:pt>
                <c:pt idx="882">
                  <c:v>1</c:v>
                </c:pt>
                <c:pt idx="883">
                  <c:v>1.5</c:v>
                </c:pt>
                <c:pt idx="884">
                  <c:v>1.5</c:v>
                </c:pt>
                <c:pt idx="885">
                  <c:v>2</c:v>
                </c:pt>
                <c:pt idx="886">
                  <c:v>1.5</c:v>
                </c:pt>
                <c:pt idx="887">
                  <c:v>1</c:v>
                </c:pt>
                <c:pt idx="888">
                  <c:v>2</c:v>
                </c:pt>
                <c:pt idx="889">
                  <c:v>1.5</c:v>
                </c:pt>
                <c:pt idx="890">
                  <c:v>1.5</c:v>
                </c:pt>
                <c:pt idx="891">
                  <c:v>1.5</c:v>
                </c:pt>
                <c:pt idx="892">
                  <c:v>1.5</c:v>
                </c:pt>
                <c:pt idx="893">
                  <c:v>1.5</c:v>
                </c:pt>
                <c:pt idx="894">
                  <c:v>1.5</c:v>
                </c:pt>
                <c:pt idx="895">
                  <c:v>1</c:v>
                </c:pt>
                <c:pt idx="896">
                  <c:v>1</c:v>
                </c:pt>
                <c:pt idx="897">
                  <c:v>1.5</c:v>
                </c:pt>
                <c:pt idx="898">
                  <c:v>1.5</c:v>
                </c:pt>
                <c:pt idx="899">
                  <c:v>1.5</c:v>
                </c:pt>
                <c:pt idx="900">
                  <c:v>1.5</c:v>
                </c:pt>
                <c:pt idx="901">
                  <c:v>1.5</c:v>
                </c:pt>
                <c:pt idx="902">
                  <c:v>1</c:v>
                </c:pt>
                <c:pt idx="903">
                  <c:v>1.5</c:v>
                </c:pt>
                <c:pt idx="904">
                  <c:v>1</c:v>
                </c:pt>
                <c:pt idx="905">
                  <c:v>1.5</c:v>
                </c:pt>
                <c:pt idx="906">
                  <c:v>1</c:v>
                </c:pt>
                <c:pt idx="907">
                  <c:v>1.5</c:v>
                </c:pt>
                <c:pt idx="908">
                  <c:v>1.5</c:v>
                </c:pt>
                <c:pt idx="909">
                  <c:v>1.5</c:v>
                </c:pt>
                <c:pt idx="910">
                  <c:v>1.5</c:v>
                </c:pt>
                <c:pt idx="911">
                  <c:v>1.5</c:v>
                </c:pt>
                <c:pt idx="912">
                  <c:v>1.5</c:v>
                </c:pt>
                <c:pt idx="913">
                  <c:v>1</c:v>
                </c:pt>
                <c:pt idx="914">
                  <c:v>1.5</c:v>
                </c:pt>
                <c:pt idx="915">
                  <c:v>1.5</c:v>
                </c:pt>
                <c:pt idx="916">
                  <c:v>1.5</c:v>
                </c:pt>
                <c:pt idx="917">
                  <c:v>1.5</c:v>
                </c:pt>
                <c:pt idx="918">
                  <c:v>1.5</c:v>
                </c:pt>
                <c:pt idx="919">
                  <c:v>1</c:v>
                </c:pt>
                <c:pt idx="920">
                  <c:v>1.5</c:v>
                </c:pt>
                <c:pt idx="921">
                  <c:v>1.5</c:v>
                </c:pt>
                <c:pt idx="922">
                  <c:v>1</c:v>
                </c:pt>
                <c:pt idx="923">
                  <c:v>1</c:v>
                </c:pt>
                <c:pt idx="924">
                  <c:v>1</c:v>
                </c:pt>
                <c:pt idx="925">
                  <c:v>1</c:v>
                </c:pt>
                <c:pt idx="926">
                  <c:v>1.5</c:v>
                </c:pt>
                <c:pt idx="927">
                  <c:v>1.5</c:v>
                </c:pt>
                <c:pt idx="928">
                  <c:v>1.5</c:v>
                </c:pt>
                <c:pt idx="929">
                  <c:v>1</c:v>
                </c:pt>
                <c:pt idx="930">
                  <c:v>1.5</c:v>
                </c:pt>
                <c:pt idx="931">
                  <c:v>1</c:v>
                </c:pt>
                <c:pt idx="932">
                  <c:v>1.5</c:v>
                </c:pt>
                <c:pt idx="933">
                  <c:v>1.5</c:v>
                </c:pt>
                <c:pt idx="934">
                  <c:v>1.5</c:v>
                </c:pt>
                <c:pt idx="935">
                  <c:v>1.5</c:v>
                </c:pt>
                <c:pt idx="936">
                  <c:v>1</c:v>
                </c:pt>
                <c:pt idx="937">
                  <c:v>1.5</c:v>
                </c:pt>
                <c:pt idx="938">
                  <c:v>1</c:v>
                </c:pt>
                <c:pt idx="939">
                  <c:v>1</c:v>
                </c:pt>
                <c:pt idx="940">
                  <c:v>1.5</c:v>
                </c:pt>
                <c:pt idx="941">
                  <c:v>1</c:v>
                </c:pt>
                <c:pt idx="942">
                  <c:v>1</c:v>
                </c:pt>
                <c:pt idx="943">
                  <c:v>1</c:v>
                </c:pt>
                <c:pt idx="944">
                  <c:v>1</c:v>
                </c:pt>
                <c:pt idx="945">
                  <c:v>1</c:v>
                </c:pt>
                <c:pt idx="946">
                  <c:v>1</c:v>
                </c:pt>
                <c:pt idx="947">
                  <c:v>1</c:v>
                </c:pt>
                <c:pt idx="948">
                  <c:v>1</c:v>
                </c:pt>
                <c:pt idx="949">
                  <c:v>1.5</c:v>
                </c:pt>
                <c:pt idx="950">
                  <c:v>1</c:v>
                </c:pt>
                <c:pt idx="951">
                  <c:v>1</c:v>
                </c:pt>
                <c:pt idx="952">
                  <c:v>1</c:v>
                </c:pt>
                <c:pt idx="953">
                  <c:v>1</c:v>
                </c:pt>
                <c:pt idx="954">
                  <c:v>1</c:v>
                </c:pt>
                <c:pt idx="955">
                  <c:v>1</c:v>
                </c:pt>
                <c:pt idx="956">
                  <c:v>1</c:v>
                </c:pt>
                <c:pt idx="957">
                  <c:v>2</c:v>
                </c:pt>
                <c:pt idx="958">
                  <c:v>1</c:v>
                </c:pt>
                <c:pt idx="959">
                  <c:v>1</c:v>
                </c:pt>
                <c:pt idx="960">
                  <c:v>1</c:v>
                </c:pt>
                <c:pt idx="961">
                  <c:v>1</c:v>
                </c:pt>
                <c:pt idx="962">
                  <c:v>1</c:v>
                </c:pt>
                <c:pt idx="963">
                  <c:v>1.5</c:v>
                </c:pt>
                <c:pt idx="964">
                  <c:v>1</c:v>
                </c:pt>
                <c:pt idx="965">
                  <c:v>1</c:v>
                </c:pt>
                <c:pt idx="966">
                  <c:v>1</c:v>
                </c:pt>
                <c:pt idx="967">
                  <c:v>1</c:v>
                </c:pt>
                <c:pt idx="968">
                  <c:v>1</c:v>
                </c:pt>
                <c:pt idx="969">
                  <c:v>1</c:v>
                </c:pt>
                <c:pt idx="970">
                  <c:v>1</c:v>
                </c:pt>
                <c:pt idx="971">
                  <c:v>1</c:v>
                </c:pt>
                <c:pt idx="972">
                  <c:v>1</c:v>
                </c:pt>
                <c:pt idx="973">
                  <c:v>1</c:v>
                </c:pt>
                <c:pt idx="974">
                  <c:v>1</c:v>
                </c:pt>
                <c:pt idx="975">
                  <c:v>1</c:v>
                </c:pt>
                <c:pt idx="976">
                  <c:v>1</c:v>
                </c:pt>
                <c:pt idx="977">
                  <c:v>1</c:v>
                </c:pt>
                <c:pt idx="978">
                  <c:v>1</c:v>
                </c:pt>
                <c:pt idx="979">
                  <c:v>1</c:v>
                </c:pt>
                <c:pt idx="980">
                  <c:v>1</c:v>
                </c:pt>
                <c:pt idx="981">
                  <c:v>1</c:v>
                </c:pt>
                <c:pt idx="982">
                  <c:v>1</c:v>
                </c:pt>
                <c:pt idx="983">
                  <c:v>1</c:v>
                </c:pt>
                <c:pt idx="984">
                  <c:v>1</c:v>
                </c:pt>
                <c:pt idx="985">
                  <c:v>1</c:v>
                </c:pt>
                <c:pt idx="986">
                  <c:v>1</c:v>
                </c:pt>
                <c:pt idx="987">
                  <c:v>1</c:v>
                </c:pt>
                <c:pt idx="988">
                  <c:v>1</c:v>
                </c:pt>
                <c:pt idx="989">
                  <c:v>1</c:v>
                </c:pt>
                <c:pt idx="990">
                  <c:v>0.5</c:v>
                </c:pt>
                <c:pt idx="991">
                  <c:v>1</c:v>
                </c:pt>
                <c:pt idx="992">
                  <c:v>1</c:v>
                </c:pt>
                <c:pt idx="993">
                  <c:v>1</c:v>
                </c:pt>
                <c:pt idx="994">
                  <c:v>0.5</c:v>
                </c:pt>
                <c:pt idx="995">
                  <c:v>1</c:v>
                </c:pt>
                <c:pt idx="996">
                  <c:v>1</c:v>
                </c:pt>
                <c:pt idx="997">
                  <c:v>1</c:v>
                </c:pt>
                <c:pt idx="998">
                  <c:v>1</c:v>
                </c:pt>
                <c:pt idx="999">
                  <c:v>1</c:v>
                </c:pt>
                <c:pt idx="1000">
                  <c:v>0.5</c:v>
                </c:pt>
                <c:pt idx="1001">
                  <c:v>1</c:v>
                </c:pt>
                <c:pt idx="1002">
                  <c:v>1</c:v>
                </c:pt>
                <c:pt idx="1003">
                  <c:v>1</c:v>
                </c:pt>
                <c:pt idx="1004">
                  <c:v>1</c:v>
                </c:pt>
                <c:pt idx="1005">
                  <c:v>1</c:v>
                </c:pt>
                <c:pt idx="1006">
                  <c:v>1</c:v>
                </c:pt>
                <c:pt idx="1007">
                  <c:v>1</c:v>
                </c:pt>
                <c:pt idx="1008">
                  <c:v>0.5</c:v>
                </c:pt>
                <c:pt idx="1009">
                  <c:v>1</c:v>
                </c:pt>
                <c:pt idx="1010">
                  <c:v>1</c:v>
                </c:pt>
                <c:pt idx="1011">
                  <c:v>1</c:v>
                </c:pt>
                <c:pt idx="1012">
                  <c:v>0.5</c:v>
                </c:pt>
                <c:pt idx="1013">
                  <c:v>0.5</c:v>
                </c:pt>
                <c:pt idx="1014">
                  <c:v>1</c:v>
                </c:pt>
                <c:pt idx="1015">
                  <c:v>0.5</c:v>
                </c:pt>
                <c:pt idx="1016">
                  <c:v>1</c:v>
                </c:pt>
                <c:pt idx="1017">
                  <c:v>0.5</c:v>
                </c:pt>
                <c:pt idx="1018">
                  <c:v>0.5</c:v>
                </c:pt>
                <c:pt idx="1019">
                  <c:v>0.5</c:v>
                </c:pt>
                <c:pt idx="1020">
                  <c:v>0.5</c:v>
                </c:pt>
                <c:pt idx="1021">
                  <c:v>1</c:v>
                </c:pt>
                <c:pt idx="1022">
                  <c:v>1</c:v>
                </c:pt>
                <c:pt idx="1023">
                  <c:v>1</c:v>
                </c:pt>
                <c:pt idx="1024">
                  <c:v>0.5</c:v>
                </c:pt>
                <c:pt idx="1025">
                  <c:v>0.5</c:v>
                </c:pt>
                <c:pt idx="1026">
                  <c:v>1</c:v>
                </c:pt>
                <c:pt idx="1027">
                  <c:v>0.5</c:v>
                </c:pt>
                <c:pt idx="1028">
                  <c:v>0.5</c:v>
                </c:pt>
                <c:pt idx="1029">
                  <c:v>1</c:v>
                </c:pt>
                <c:pt idx="1030">
                  <c:v>0.5</c:v>
                </c:pt>
                <c:pt idx="1031">
                  <c:v>1</c:v>
                </c:pt>
                <c:pt idx="1032">
                  <c:v>0.5</c:v>
                </c:pt>
                <c:pt idx="1033">
                  <c:v>0.5</c:v>
                </c:pt>
                <c:pt idx="1034">
                  <c:v>0.5</c:v>
                </c:pt>
                <c:pt idx="1035">
                  <c:v>0.5</c:v>
                </c:pt>
                <c:pt idx="1036">
                  <c:v>1</c:v>
                </c:pt>
                <c:pt idx="1037">
                  <c:v>0.5</c:v>
                </c:pt>
                <c:pt idx="1038">
                  <c:v>0.5</c:v>
                </c:pt>
                <c:pt idx="1039">
                  <c:v>1</c:v>
                </c:pt>
                <c:pt idx="1040">
                  <c:v>0.5</c:v>
                </c:pt>
                <c:pt idx="1041">
                  <c:v>0.5</c:v>
                </c:pt>
                <c:pt idx="1042">
                  <c:v>0.5</c:v>
                </c:pt>
                <c:pt idx="1043">
                  <c:v>0.5</c:v>
                </c:pt>
                <c:pt idx="1044">
                  <c:v>0.5</c:v>
                </c:pt>
                <c:pt idx="1045">
                  <c:v>0.5</c:v>
                </c:pt>
                <c:pt idx="1046">
                  <c:v>0.5</c:v>
                </c:pt>
                <c:pt idx="1047">
                  <c:v>0.5</c:v>
                </c:pt>
                <c:pt idx="1048">
                  <c:v>0.5</c:v>
                </c:pt>
                <c:pt idx="1049">
                  <c:v>0.5</c:v>
                </c:pt>
                <c:pt idx="1050">
                  <c:v>0.5</c:v>
                </c:pt>
                <c:pt idx="1051">
                  <c:v>0.5</c:v>
                </c:pt>
                <c:pt idx="1052">
                  <c:v>0.5</c:v>
                </c:pt>
                <c:pt idx="1053">
                  <c:v>0.5</c:v>
                </c:pt>
                <c:pt idx="1054">
                  <c:v>0.5</c:v>
                </c:pt>
                <c:pt idx="1055">
                  <c:v>0.5</c:v>
                </c:pt>
                <c:pt idx="1056">
                  <c:v>0.5</c:v>
                </c:pt>
                <c:pt idx="1057">
                  <c:v>0.5</c:v>
                </c:pt>
                <c:pt idx="1058">
                  <c:v>0.5</c:v>
                </c:pt>
                <c:pt idx="1059">
                  <c:v>0.5</c:v>
                </c:pt>
                <c:pt idx="1060">
                  <c:v>0.5</c:v>
                </c:pt>
                <c:pt idx="1061">
                  <c:v>1</c:v>
                </c:pt>
                <c:pt idx="1062">
                  <c:v>0.5</c:v>
                </c:pt>
                <c:pt idx="1063">
                  <c:v>0.5</c:v>
                </c:pt>
                <c:pt idx="1064">
                  <c:v>1</c:v>
                </c:pt>
                <c:pt idx="1065">
                  <c:v>0.5</c:v>
                </c:pt>
                <c:pt idx="1066">
                  <c:v>0</c:v>
                </c:pt>
                <c:pt idx="1067">
                  <c:v>1</c:v>
                </c:pt>
                <c:pt idx="1068">
                  <c:v>1</c:v>
                </c:pt>
                <c:pt idx="1069">
                  <c:v>0.5</c:v>
                </c:pt>
                <c:pt idx="1070">
                  <c:v>1</c:v>
                </c:pt>
                <c:pt idx="1071">
                  <c:v>1</c:v>
                </c:pt>
                <c:pt idx="1072">
                  <c:v>0.5</c:v>
                </c:pt>
                <c:pt idx="1073">
                  <c:v>0.5</c:v>
                </c:pt>
                <c:pt idx="1074">
                  <c:v>0.5</c:v>
                </c:pt>
                <c:pt idx="1075">
                  <c:v>0.5</c:v>
                </c:pt>
                <c:pt idx="1076">
                  <c:v>0.5</c:v>
                </c:pt>
                <c:pt idx="1077">
                  <c:v>0.5</c:v>
                </c:pt>
                <c:pt idx="1078">
                  <c:v>1</c:v>
                </c:pt>
                <c:pt idx="1079">
                  <c:v>0.5</c:v>
                </c:pt>
                <c:pt idx="1080">
                  <c:v>1</c:v>
                </c:pt>
                <c:pt idx="1081">
                  <c:v>0.5</c:v>
                </c:pt>
                <c:pt idx="1082">
                  <c:v>0.5</c:v>
                </c:pt>
                <c:pt idx="1083">
                  <c:v>0.5</c:v>
                </c:pt>
                <c:pt idx="1084">
                  <c:v>0.5</c:v>
                </c:pt>
                <c:pt idx="1085">
                  <c:v>0.5</c:v>
                </c:pt>
                <c:pt idx="1086">
                  <c:v>1</c:v>
                </c:pt>
                <c:pt idx="1087">
                  <c:v>1</c:v>
                </c:pt>
                <c:pt idx="1088">
                  <c:v>0.5</c:v>
                </c:pt>
                <c:pt idx="1089">
                  <c:v>0.5</c:v>
                </c:pt>
                <c:pt idx="1090">
                  <c:v>0.5</c:v>
                </c:pt>
                <c:pt idx="1091">
                  <c:v>0.5</c:v>
                </c:pt>
                <c:pt idx="1092">
                  <c:v>0.5</c:v>
                </c:pt>
                <c:pt idx="1093">
                  <c:v>0.5</c:v>
                </c:pt>
                <c:pt idx="1094">
                  <c:v>0.5</c:v>
                </c:pt>
                <c:pt idx="1095">
                  <c:v>0.5</c:v>
                </c:pt>
                <c:pt idx="1096">
                  <c:v>0.5</c:v>
                </c:pt>
                <c:pt idx="1097">
                  <c:v>0.5</c:v>
                </c:pt>
                <c:pt idx="1098">
                  <c:v>0.5</c:v>
                </c:pt>
                <c:pt idx="1099">
                  <c:v>0.5</c:v>
                </c:pt>
                <c:pt idx="1100">
                  <c:v>0.5</c:v>
                </c:pt>
                <c:pt idx="1101">
                  <c:v>0.5</c:v>
                </c:pt>
                <c:pt idx="1102">
                  <c:v>0.5</c:v>
                </c:pt>
                <c:pt idx="1103">
                  <c:v>0.5</c:v>
                </c:pt>
                <c:pt idx="1104">
                  <c:v>0.5</c:v>
                </c:pt>
                <c:pt idx="1105">
                  <c:v>0.5</c:v>
                </c:pt>
                <c:pt idx="1106">
                  <c:v>0.5</c:v>
                </c:pt>
                <c:pt idx="1107">
                  <c:v>0.5</c:v>
                </c:pt>
                <c:pt idx="1108">
                  <c:v>0.5</c:v>
                </c:pt>
                <c:pt idx="1109">
                  <c:v>0.5</c:v>
                </c:pt>
                <c:pt idx="1110">
                  <c:v>0.5</c:v>
                </c:pt>
                <c:pt idx="1111">
                  <c:v>0.5</c:v>
                </c:pt>
                <c:pt idx="1112">
                  <c:v>0.5</c:v>
                </c:pt>
                <c:pt idx="1113">
                  <c:v>0.5</c:v>
                </c:pt>
                <c:pt idx="1114">
                  <c:v>0.5</c:v>
                </c:pt>
                <c:pt idx="1115">
                  <c:v>0.5</c:v>
                </c:pt>
                <c:pt idx="1116">
                  <c:v>0.5</c:v>
                </c:pt>
                <c:pt idx="1117">
                  <c:v>0.5</c:v>
                </c:pt>
                <c:pt idx="1118">
                  <c:v>0.5</c:v>
                </c:pt>
                <c:pt idx="1119">
                  <c:v>0.5</c:v>
                </c:pt>
                <c:pt idx="1120">
                  <c:v>0.5</c:v>
                </c:pt>
                <c:pt idx="1121">
                  <c:v>0.5</c:v>
                </c:pt>
                <c:pt idx="1122">
                  <c:v>0.5</c:v>
                </c:pt>
                <c:pt idx="1123">
                  <c:v>0.5</c:v>
                </c:pt>
                <c:pt idx="1124">
                  <c:v>0.5</c:v>
                </c:pt>
                <c:pt idx="1125">
                  <c:v>0.5</c:v>
                </c:pt>
                <c:pt idx="1126">
                  <c:v>0.5</c:v>
                </c:pt>
                <c:pt idx="1127">
                  <c:v>0.5</c:v>
                </c:pt>
                <c:pt idx="1128">
                  <c:v>0.5</c:v>
                </c:pt>
                <c:pt idx="1129">
                  <c:v>0.5</c:v>
                </c:pt>
                <c:pt idx="1130">
                  <c:v>0.5</c:v>
                </c:pt>
                <c:pt idx="1131">
                  <c:v>0.5</c:v>
                </c:pt>
                <c:pt idx="1132">
                  <c:v>0.5</c:v>
                </c:pt>
                <c:pt idx="1133">
                  <c:v>0.5</c:v>
                </c:pt>
                <c:pt idx="1134">
                  <c:v>1</c:v>
                </c:pt>
                <c:pt idx="1135">
                  <c:v>0.5</c:v>
                </c:pt>
                <c:pt idx="1136">
                  <c:v>1</c:v>
                </c:pt>
                <c:pt idx="1137">
                  <c:v>0.5</c:v>
                </c:pt>
                <c:pt idx="1138">
                  <c:v>0.5</c:v>
                </c:pt>
                <c:pt idx="1139">
                  <c:v>0.5</c:v>
                </c:pt>
                <c:pt idx="1140">
                  <c:v>0.5</c:v>
                </c:pt>
                <c:pt idx="1141">
                  <c:v>0.5</c:v>
                </c:pt>
                <c:pt idx="1142">
                  <c:v>0.5</c:v>
                </c:pt>
                <c:pt idx="1143">
                  <c:v>0.5</c:v>
                </c:pt>
                <c:pt idx="1144">
                  <c:v>0.5</c:v>
                </c:pt>
                <c:pt idx="1145">
                  <c:v>1</c:v>
                </c:pt>
                <c:pt idx="1146">
                  <c:v>0.5</c:v>
                </c:pt>
                <c:pt idx="1147">
                  <c:v>0.5</c:v>
                </c:pt>
                <c:pt idx="1148">
                  <c:v>0.5</c:v>
                </c:pt>
                <c:pt idx="1149">
                  <c:v>0.5</c:v>
                </c:pt>
                <c:pt idx="1150">
                  <c:v>0.5</c:v>
                </c:pt>
                <c:pt idx="1151">
                  <c:v>0.5</c:v>
                </c:pt>
                <c:pt idx="1152">
                  <c:v>0.5</c:v>
                </c:pt>
                <c:pt idx="1153">
                  <c:v>0.5</c:v>
                </c:pt>
                <c:pt idx="1154">
                  <c:v>0.5</c:v>
                </c:pt>
                <c:pt idx="1155">
                  <c:v>0.5</c:v>
                </c:pt>
                <c:pt idx="1156">
                  <c:v>0.5</c:v>
                </c:pt>
                <c:pt idx="1157">
                  <c:v>0.5</c:v>
                </c:pt>
                <c:pt idx="1158">
                  <c:v>0.5</c:v>
                </c:pt>
                <c:pt idx="1159">
                  <c:v>0.5</c:v>
                </c:pt>
                <c:pt idx="1160">
                  <c:v>0.5</c:v>
                </c:pt>
                <c:pt idx="1161">
                  <c:v>0.5</c:v>
                </c:pt>
                <c:pt idx="1162">
                  <c:v>0.5</c:v>
                </c:pt>
                <c:pt idx="1163">
                  <c:v>0.5</c:v>
                </c:pt>
                <c:pt idx="1164">
                  <c:v>0.5</c:v>
                </c:pt>
                <c:pt idx="1165">
                  <c:v>0.5</c:v>
                </c:pt>
                <c:pt idx="1166">
                  <c:v>0.5</c:v>
                </c:pt>
                <c:pt idx="1167">
                  <c:v>0.5</c:v>
                </c:pt>
                <c:pt idx="1168">
                  <c:v>0.5</c:v>
                </c:pt>
                <c:pt idx="1169">
                  <c:v>0.5</c:v>
                </c:pt>
                <c:pt idx="1170">
                  <c:v>0.5</c:v>
                </c:pt>
                <c:pt idx="1171">
                  <c:v>0.5</c:v>
                </c:pt>
                <c:pt idx="1172">
                  <c:v>0.5</c:v>
                </c:pt>
                <c:pt idx="1173">
                  <c:v>0.5</c:v>
                </c:pt>
                <c:pt idx="1174">
                  <c:v>0</c:v>
                </c:pt>
                <c:pt idx="1175">
                  <c:v>0</c:v>
                </c:pt>
                <c:pt idx="1176">
                  <c:v>0.5</c:v>
                </c:pt>
                <c:pt idx="1177">
                  <c:v>0.5</c:v>
                </c:pt>
                <c:pt idx="1178">
                  <c:v>0.5</c:v>
                </c:pt>
                <c:pt idx="1179">
                  <c:v>0.5</c:v>
                </c:pt>
                <c:pt idx="1180">
                  <c:v>0</c:v>
                </c:pt>
                <c:pt idx="1181">
                  <c:v>1.5</c:v>
                </c:pt>
                <c:pt idx="1182">
                  <c:v>0.5</c:v>
                </c:pt>
                <c:pt idx="1183">
                  <c:v>0.5</c:v>
                </c:pt>
                <c:pt idx="1184">
                  <c:v>0.5</c:v>
                </c:pt>
                <c:pt idx="1185">
                  <c:v>0.5</c:v>
                </c:pt>
                <c:pt idx="1186">
                  <c:v>0.5</c:v>
                </c:pt>
                <c:pt idx="1187">
                  <c:v>0.5</c:v>
                </c:pt>
                <c:pt idx="1188">
                  <c:v>0.5</c:v>
                </c:pt>
                <c:pt idx="1189">
                  <c:v>1</c:v>
                </c:pt>
                <c:pt idx="1190">
                  <c:v>0.5</c:v>
                </c:pt>
                <c:pt idx="1191">
                  <c:v>0.5</c:v>
                </c:pt>
                <c:pt idx="1192">
                  <c:v>0.5</c:v>
                </c:pt>
                <c:pt idx="1193">
                  <c:v>0.5</c:v>
                </c:pt>
                <c:pt idx="1194">
                  <c:v>0.5</c:v>
                </c:pt>
                <c:pt idx="1195">
                  <c:v>0.5</c:v>
                </c:pt>
                <c:pt idx="1196">
                  <c:v>0.5</c:v>
                </c:pt>
                <c:pt idx="1197">
                  <c:v>0</c:v>
                </c:pt>
                <c:pt idx="1198">
                  <c:v>0.5</c:v>
                </c:pt>
                <c:pt idx="1199">
                  <c:v>0.5</c:v>
                </c:pt>
                <c:pt idx="1200">
                  <c:v>0.5</c:v>
                </c:pt>
                <c:pt idx="1201">
                  <c:v>0.5</c:v>
                </c:pt>
                <c:pt idx="1202">
                  <c:v>0.5</c:v>
                </c:pt>
                <c:pt idx="1203">
                  <c:v>0.5</c:v>
                </c:pt>
                <c:pt idx="1204">
                  <c:v>0.5</c:v>
                </c:pt>
                <c:pt idx="1205">
                  <c:v>0.5</c:v>
                </c:pt>
                <c:pt idx="1206">
                  <c:v>0.5</c:v>
                </c:pt>
                <c:pt idx="1207">
                  <c:v>0</c:v>
                </c:pt>
                <c:pt idx="1208">
                  <c:v>0.5</c:v>
                </c:pt>
                <c:pt idx="1209">
                  <c:v>0.5</c:v>
                </c:pt>
                <c:pt idx="1210">
                  <c:v>0</c:v>
                </c:pt>
                <c:pt idx="1211">
                  <c:v>0.5</c:v>
                </c:pt>
                <c:pt idx="1212">
                  <c:v>0.5</c:v>
                </c:pt>
                <c:pt idx="1213">
                  <c:v>0</c:v>
                </c:pt>
                <c:pt idx="1214">
                  <c:v>0.5</c:v>
                </c:pt>
                <c:pt idx="1215">
                  <c:v>0</c:v>
                </c:pt>
                <c:pt idx="1216">
                  <c:v>0</c:v>
                </c:pt>
                <c:pt idx="1217">
                  <c:v>0.5</c:v>
                </c:pt>
                <c:pt idx="1218">
                  <c:v>0.5</c:v>
                </c:pt>
                <c:pt idx="1219">
                  <c:v>0.5</c:v>
                </c:pt>
                <c:pt idx="1220">
                  <c:v>0.5</c:v>
                </c:pt>
                <c:pt idx="1221">
                  <c:v>0.5</c:v>
                </c:pt>
                <c:pt idx="1222">
                  <c:v>0.5</c:v>
                </c:pt>
                <c:pt idx="1223">
                  <c:v>0.5</c:v>
                </c:pt>
                <c:pt idx="1224">
                  <c:v>0.5</c:v>
                </c:pt>
                <c:pt idx="1225">
                  <c:v>0.5</c:v>
                </c:pt>
                <c:pt idx="1226">
                  <c:v>0.5</c:v>
                </c:pt>
                <c:pt idx="1227">
                  <c:v>0.5</c:v>
                </c:pt>
                <c:pt idx="1228">
                  <c:v>0.5</c:v>
                </c:pt>
                <c:pt idx="1229">
                  <c:v>0.5</c:v>
                </c:pt>
                <c:pt idx="1230">
                  <c:v>0</c:v>
                </c:pt>
                <c:pt idx="1231">
                  <c:v>0.5</c:v>
                </c:pt>
                <c:pt idx="1232">
                  <c:v>0.5</c:v>
                </c:pt>
                <c:pt idx="1233">
                  <c:v>0.5</c:v>
                </c:pt>
                <c:pt idx="1234">
                  <c:v>0.5</c:v>
                </c:pt>
                <c:pt idx="1235">
                  <c:v>0.5</c:v>
                </c:pt>
                <c:pt idx="1236">
                  <c:v>0.5</c:v>
                </c:pt>
                <c:pt idx="1237">
                  <c:v>0.5</c:v>
                </c:pt>
                <c:pt idx="1238">
                  <c:v>0.5</c:v>
                </c:pt>
                <c:pt idx="1239">
                  <c:v>0.5</c:v>
                </c:pt>
                <c:pt idx="1240">
                  <c:v>0.5</c:v>
                </c:pt>
                <c:pt idx="1241">
                  <c:v>0.5</c:v>
                </c:pt>
                <c:pt idx="1242">
                  <c:v>0.5</c:v>
                </c:pt>
                <c:pt idx="1243">
                  <c:v>0</c:v>
                </c:pt>
                <c:pt idx="1244">
                  <c:v>0.5</c:v>
                </c:pt>
                <c:pt idx="1245">
                  <c:v>0.5</c:v>
                </c:pt>
                <c:pt idx="1246">
                  <c:v>0</c:v>
                </c:pt>
                <c:pt idx="1247">
                  <c:v>0</c:v>
                </c:pt>
                <c:pt idx="1248">
                  <c:v>0.5</c:v>
                </c:pt>
                <c:pt idx="1249">
                  <c:v>0.5</c:v>
                </c:pt>
                <c:pt idx="1250">
                  <c:v>1</c:v>
                </c:pt>
                <c:pt idx="1251">
                  <c:v>0.5</c:v>
                </c:pt>
                <c:pt idx="1252">
                  <c:v>0.5</c:v>
                </c:pt>
                <c:pt idx="1253">
                  <c:v>0</c:v>
                </c:pt>
                <c:pt idx="1254">
                  <c:v>0.5</c:v>
                </c:pt>
                <c:pt idx="1255">
                  <c:v>0.5</c:v>
                </c:pt>
                <c:pt idx="1256">
                  <c:v>0.5</c:v>
                </c:pt>
                <c:pt idx="1257">
                  <c:v>0.5</c:v>
                </c:pt>
                <c:pt idx="1258">
                  <c:v>0.5</c:v>
                </c:pt>
                <c:pt idx="1259">
                  <c:v>0.5</c:v>
                </c:pt>
                <c:pt idx="1260">
                  <c:v>0.5</c:v>
                </c:pt>
                <c:pt idx="1261">
                  <c:v>0.5</c:v>
                </c:pt>
                <c:pt idx="1262">
                  <c:v>0.5</c:v>
                </c:pt>
                <c:pt idx="1263">
                  <c:v>0.5</c:v>
                </c:pt>
                <c:pt idx="1264">
                  <c:v>0.5</c:v>
                </c:pt>
                <c:pt idx="1265">
                  <c:v>0.5</c:v>
                </c:pt>
                <c:pt idx="1266">
                  <c:v>0.5</c:v>
                </c:pt>
                <c:pt idx="1267">
                  <c:v>0.5</c:v>
                </c:pt>
                <c:pt idx="1268">
                  <c:v>0.5</c:v>
                </c:pt>
                <c:pt idx="1269">
                  <c:v>0</c:v>
                </c:pt>
                <c:pt idx="1270">
                  <c:v>0.5</c:v>
                </c:pt>
                <c:pt idx="1271">
                  <c:v>0.5</c:v>
                </c:pt>
                <c:pt idx="1272">
                  <c:v>0.5</c:v>
                </c:pt>
                <c:pt idx="1273">
                  <c:v>0.5</c:v>
                </c:pt>
                <c:pt idx="1274">
                  <c:v>0.5</c:v>
                </c:pt>
                <c:pt idx="1275">
                  <c:v>0.5</c:v>
                </c:pt>
                <c:pt idx="1276">
                  <c:v>0.5</c:v>
                </c:pt>
                <c:pt idx="1277">
                  <c:v>0.5</c:v>
                </c:pt>
                <c:pt idx="1278">
                  <c:v>0.5</c:v>
                </c:pt>
                <c:pt idx="1279">
                  <c:v>0.5</c:v>
                </c:pt>
                <c:pt idx="1280">
                  <c:v>0.5</c:v>
                </c:pt>
                <c:pt idx="1281">
                  <c:v>0</c:v>
                </c:pt>
                <c:pt idx="1282">
                  <c:v>0.5</c:v>
                </c:pt>
                <c:pt idx="1283">
                  <c:v>0.5</c:v>
                </c:pt>
                <c:pt idx="1284">
                  <c:v>0.5</c:v>
                </c:pt>
                <c:pt idx="1285">
                  <c:v>0.5</c:v>
                </c:pt>
                <c:pt idx="1286">
                  <c:v>0.5</c:v>
                </c:pt>
                <c:pt idx="1287">
                  <c:v>0.5</c:v>
                </c:pt>
                <c:pt idx="1288">
                  <c:v>0.5</c:v>
                </c:pt>
                <c:pt idx="1289">
                  <c:v>0.5</c:v>
                </c:pt>
                <c:pt idx="1290">
                  <c:v>0.5</c:v>
                </c:pt>
                <c:pt idx="1291">
                  <c:v>0.5</c:v>
                </c:pt>
                <c:pt idx="1292">
                  <c:v>0</c:v>
                </c:pt>
                <c:pt idx="1293">
                  <c:v>1</c:v>
                </c:pt>
                <c:pt idx="1294">
                  <c:v>0.5</c:v>
                </c:pt>
                <c:pt idx="1295">
                  <c:v>0.5</c:v>
                </c:pt>
                <c:pt idx="1296">
                  <c:v>0.5</c:v>
                </c:pt>
                <c:pt idx="1297">
                  <c:v>0</c:v>
                </c:pt>
                <c:pt idx="1298">
                  <c:v>0.5</c:v>
                </c:pt>
                <c:pt idx="1299">
                  <c:v>0.5</c:v>
                </c:pt>
                <c:pt idx="1300">
                  <c:v>0.5</c:v>
                </c:pt>
                <c:pt idx="1301">
                  <c:v>0</c:v>
                </c:pt>
                <c:pt idx="1302">
                  <c:v>0.5</c:v>
                </c:pt>
                <c:pt idx="1303">
                  <c:v>0.5</c:v>
                </c:pt>
                <c:pt idx="1304">
                  <c:v>0</c:v>
                </c:pt>
                <c:pt idx="1305">
                  <c:v>0.5</c:v>
                </c:pt>
                <c:pt idx="1306">
                  <c:v>0.5</c:v>
                </c:pt>
                <c:pt idx="1307">
                  <c:v>0</c:v>
                </c:pt>
                <c:pt idx="1308">
                  <c:v>0.5</c:v>
                </c:pt>
                <c:pt idx="1309">
                  <c:v>0.5</c:v>
                </c:pt>
                <c:pt idx="1310">
                  <c:v>0.5</c:v>
                </c:pt>
                <c:pt idx="1311">
                  <c:v>0.5</c:v>
                </c:pt>
                <c:pt idx="1312">
                  <c:v>0.5</c:v>
                </c:pt>
                <c:pt idx="1313">
                  <c:v>0.5</c:v>
                </c:pt>
                <c:pt idx="1314">
                  <c:v>0.5</c:v>
                </c:pt>
                <c:pt idx="1315">
                  <c:v>0.5</c:v>
                </c:pt>
                <c:pt idx="1316">
                  <c:v>0</c:v>
                </c:pt>
                <c:pt idx="1317">
                  <c:v>0.5</c:v>
                </c:pt>
                <c:pt idx="1318">
                  <c:v>0.5</c:v>
                </c:pt>
                <c:pt idx="1319">
                  <c:v>0.5</c:v>
                </c:pt>
                <c:pt idx="1320">
                  <c:v>0.5</c:v>
                </c:pt>
                <c:pt idx="1321">
                  <c:v>0.5</c:v>
                </c:pt>
                <c:pt idx="1322">
                  <c:v>0.5</c:v>
                </c:pt>
                <c:pt idx="1323">
                  <c:v>0</c:v>
                </c:pt>
                <c:pt idx="1324">
                  <c:v>0.5</c:v>
                </c:pt>
                <c:pt idx="1325">
                  <c:v>0.5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0.5</c:v>
                </c:pt>
                <c:pt idx="1332">
                  <c:v>0</c:v>
                </c:pt>
                <c:pt idx="1333">
                  <c:v>0</c:v>
                </c:pt>
                <c:pt idx="1334">
                  <c:v>0.5</c:v>
                </c:pt>
                <c:pt idx="1335">
                  <c:v>0</c:v>
                </c:pt>
                <c:pt idx="1336">
                  <c:v>0.5</c:v>
                </c:pt>
                <c:pt idx="1337">
                  <c:v>0</c:v>
                </c:pt>
                <c:pt idx="1338">
                  <c:v>0.5</c:v>
                </c:pt>
                <c:pt idx="1339">
                  <c:v>0.5</c:v>
                </c:pt>
                <c:pt idx="1340">
                  <c:v>0.5</c:v>
                </c:pt>
                <c:pt idx="1341">
                  <c:v>0.5</c:v>
                </c:pt>
                <c:pt idx="1342">
                  <c:v>0</c:v>
                </c:pt>
                <c:pt idx="1343">
                  <c:v>0</c:v>
                </c:pt>
                <c:pt idx="1344">
                  <c:v>0.5</c:v>
                </c:pt>
                <c:pt idx="1345">
                  <c:v>0.5</c:v>
                </c:pt>
                <c:pt idx="1346">
                  <c:v>0</c:v>
                </c:pt>
                <c:pt idx="1347">
                  <c:v>0</c:v>
                </c:pt>
                <c:pt idx="1348">
                  <c:v>0.5</c:v>
                </c:pt>
                <c:pt idx="1349">
                  <c:v>0.5</c:v>
                </c:pt>
                <c:pt idx="1350">
                  <c:v>0</c:v>
                </c:pt>
                <c:pt idx="1351">
                  <c:v>0.5</c:v>
                </c:pt>
                <c:pt idx="1352">
                  <c:v>0.5</c:v>
                </c:pt>
                <c:pt idx="1353">
                  <c:v>0</c:v>
                </c:pt>
                <c:pt idx="1354">
                  <c:v>0.5</c:v>
                </c:pt>
                <c:pt idx="1355">
                  <c:v>0.5</c:v>
                </c:pt>
                <c:pt idx="1356">
                  <c:v>0.5</c:v>
                </c:pt>
                <c:pt idx="1357">
                  <c:v>0.5</c:v>
                </c:pt>
                <c:pt idx="1358">
                  <c:v>0.5</c:v>
                </c:pt>
                <c:pt idx="1359">
                  <c:v>0.5</c:v>
                </c:pt>
                <c:pt idx="1360">
                  <c:v>0.5</c:v>
                </c:pt>
                <c:pt idx="1361">
                  <c:v>0.5</c:v>
                </c:pt>
                <c:pt idx="1362">
                  <c:v>0.5</c:v>
                </c:pt>
                <c:pt idx="1363">
                  <c:v>0.5</c:v>
                </c:pt>
                <c:pt idx="1364">
                  <c:v>0.5</c:v>
                </c:pt>
                <c:pt idx="1365">
                  <c:v>0.5</c:v>
                </c:pt>
                <c:pt idx="1366">
                  <c:v>0.5</c:v>
                </c:pt>
                <c:pt idx="1367">
                  <c:v>0.5</c:v>
                </c:pt>
                <c:pt idx="1368">
                  <c:v>0.5</c:v>
                </c:pt>
                <c:pt idx="1369">
                  <c:v>0.5</c:v>
                </c:pt>
                <c:pt idx="1370">
                  <c:v>0.5</c:v>
                </c:pt>
                <c:pt idx="1371">
                  <c:v>0.5</c:v>
                </c:pt>
                <c:pt idx="1372">
                  <c:v>0.5</c:v>
                </c:pt>
                <c:pt idx="1373">
                  <c:v>0.5</c:v>
                </c:pt>
                <c:pt idx="1374">
                  <c:v>0.5</c:v>
                </c:pt>
                <c:pt idx="1375">
                  <c:v>0.5</c:v>
                </c:pt>
                <c:pt idx="1376">
                  <c:v>0</c:v>
                </c:pt>
                <c:pt idx="1377">
                  <c:v>0</c:v>
                </c:pt>
                <c:pt idx="1378">
                  <c:v>0.5</c:v>
                </c:pt>
                <c:pt idx="1379">
                  <c:v>0.5</c:v>
                </c:pt>
                <c:pt idx="1380">
                  <c:v>0.5</c:v>
                </c:pt>
                <c:pt idx="1381">
                  <c:v>0.5</c:v>
                </c:pt>
                <c:pt idx="1382">
                  <c:v>0.5</c:v>
                </c:pt>
                <c:pt idx="1383">
                  <c:v>0.5</c:v>
                </c:pt>
                <c:pt idx="1384">
                  <c:v>0.5</c:v>
                </c:pt>
                <c:pt idx="1385">
                  <c:v>0.5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0.5</c:v>
                </c:pt>
                <c:pt idx="1390">
                  <c:v>0.5</c:v>
                </c:pt>
                <c:pt idx="1391">
                  <c:v>0.5</c:v>
                </c:pt>
                <c:pt idx="1392">
                  <c:v>0</c:v>
                </c:pt>
                <c:pt idx="1393">
                  <c:v>0</c:v>
                </c:pt>
                <c:pt idx="1394">
                  <c:v>0.5</c:v>
                </c:pt>
                <c:pt idx="1395">
                  <c:v>0.5</c:v>
                </c:pt>
                <c:pt idx="1396">
                  <c:v>0.5</c:v>
                </c:pt>
                <c:pt idx="1397">
                  <c:v>0.5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0.5</c:v>
                </c:pt>
                <c:pt idx="1402">
                  <c:v>0.5</c:v>
                </c:pt>
                <c:pt idx="1403">
                  <c:v>0.5</c:v>
                </c:pt>
                <c:pt idx="1404">
                  <c:v>0.5</c:v>
                </c:pt>
                <c:pt idx="1405">
                  <c:v>0.5</c:v>
                </c:pt>
                <c:pt idx="1406">
                  <c:v>0.5</c:v>
                </c:pt>
                <c:pt idx="1407">
                  <c:v>0</c:v>
                </c:pt>
                <c:pt idx="1408">
                  <c:v>0.5</c:v>
                </c:pt>
                <c:pt idx="1409">
                  <c:v>0.5</c:v>
                </c:pt>
                <c:pt idx="1410">
                  <c:v>0.5</c:v>
                </c:pt>
                <c:pt idx="1411">
                  <c:v>0.5</c:v>
                </c:pt>
                <c:pt idx="1412">
                  <c:v>0.5</c:v>
                </c:pt>
                <c:pt idx="1413">
                  <c:v>0.5</c:v>
                </c:pt>
                <c:pt idx="1414">
                  <c:v>0</c:v>
                </c:pt>
                <c:pt idx="1415">
                  <c:v>0.5</c:v>
                </c:pt>
                <c:pt idx="1416">
                  <c:v>0.5</c:v>
                </c:pt>
                <c:pt idx="1417">
                  <c:v>0.5</c:v>
                </c:pt>
                <c:pt idx="1418">
                  <c:v>0.5</c:v>
                </c:pt>
                <c:pt idx="1419">
                  <c:v>0.5</c:v>
                </c:pt>
                <c:pt idx="1420">
                  <c:v>0.5</c:v>
                </c:pt>
                <c:pt idx="1421">
                  <c:v>0.5</c:v>
                </c:pt>
                <c:pt idx="1422">
                  <c:v>0</c:v>
                </c:pt>
                <c:pt idx="1423">
                  <c:v>0.5</c:v>
                </c:pt>
                <c:pt idx="1424">
                  <c:v>0.5</c:v>
                </c:pt>
                <c:pt idx="1425">
                  <c:v>0.5</c:v>
                </c:pt>
                <c:pt idx="1426">
                  <c:v>0.5</c:v>
                </c:pt>
                <c:pt idx="1427">
                  <c:v>0.5</c:v>
                </c:pt>
                <c:pt idx="1428">
                  <c:v>0.5</c:v>
                </c:pt>
                <c:pt idx="1429">
                  <c:v>0.5</c:v>
                </c:pt>
                <c:pt idx="1430">
                  <c:v>1</c:v>
                </c:pt>
                <c:pt idx="1431">
                  <c:v>0.5</c:v>
                </c:pt>
                <c:pt idx="1432">
                  <c:v>0.5</c:v>
                </c:pt>
                <c:pt idx="1433">
                  <c:v>0.5</c:v>
                </c:pt>
                <c:pt idx="1434">
                  <c:v>0.5</c:v>
                </c:pt>
                <c:pt idx="1435">
                  <c:v>0.5</c:v>
                </c:pt>
                <c:pt idx="1436">
                  <c:v>0.5</c:v>
                </c:pt>
                <c:pt idx="1437">
                  <c:v>0.5</c:v>
                </c:pt>
                <c:pt idx="1438">
                  <c:v>0.5</c:v>
                </c:pt>
                <c:pt idx="1439">
                  <c:v>0</c:v>
                </c:pt>
                <c:pt idx="1440">
                  <c:v>0</c:v>
                </c:pt>
                <c:pt idx="1441">
                  <c:v>0.5</c:v>
                </c:pt>
                <c:pt idx="1442">
                  <c:v>0.5</c:v>
                </c:pt>
                <c:pt idx="1443">
                  <c:v>0.5</c:v>
                </c:pt>
                <c:pt idx="1444">
                  <c:v>0.5</c:v>
                </c:pt>
                <c:pt idx="1445">
                  <c:v>0.5</c:v>
                </c:pt>
                <c:pt idx="1446">
                  <c:v>0.5</c:v>
                </c:pt>
                <c:pt idx="1447">
                  <c:v>0</c:v>
                </c:pt>
                <c:pt idx="1448">
                  <c:v>0.5</c:v>
                </c:pt>
                <c:pt idx="1449">
                  <c:v>0</c:v>
                </c:pt>
                <c:pt idx="1450">
                  <c:v>0.5</c:v>
                </c:pt>
                <c:pt idx="1451">
                  <c:v>0.5</c:v>
                </c:pt>
                <c:pt idx="1452">
                  <c:v>0.5</c:v>
                </c:pt>
                <c:pt idx="1453">
                  <c:v>0.5</c:v>
                </c:pt>
                <c:pt idx="1454">
                  <c:v>0</c:v>
                </c:pt>
                <c:pt idx="1455">
                  <c:v>0.5</c:v>
                </c:pt>
                <c:pt idx="1456">
                  <c:v>0.5</c:v>
                </c:pt>
                <c:pt idx="1457">
                  <c:v>0.5</c:v>
                </c:pt>
                <c:pt idx="1458">
                  <c:v>0.5</c:v>
                </c:pt>
                <c:pt idx="1459">
                  <c:v>0.5</c:v>
                </c:pt>
                <c:pt idx="1460">
                  <c:v>0.5</c:v>
                </c:pt>
                <c:pt idx="1461">
                  <c:v>0.5</c:v>
                </c:pt>
                <c:pt idx="1462">
                  <c:v>0</c:v>
                </c:pt>
                <c:pt idx="1463">
                  <c:v>0</c:v>
                </c:pt>
                <c:pt idx="1464">
                  <c:v>0.5</c:v>
                </c:pt>
                <c:pt idx="1465">
                  <c:v>0.5</c:v>
                </c:pt>
                <c:pt idx="1466">
                  <c:v>0.5</c:v>
                </c:pt>
                <c:pt idx="1467">
                  <c:v>0.5</c:v>
                </c:pt>
                <c:pt idx="1468">
                  <c:v>0.5</c:v>
                </c:pt>
                <c:pt idx="1469">
                  <c:v>0.5</c:v>
                </c:pt>
                <c:pt idx="1470">
                  <c:v>0.5</c:v>
                </c:pt>
                <c:pt idx="1471">
                  <c:v>0.5</c:v>
                </c:pt>
                <c:pt idx="1472">
                  <c:v>0.5</c:v>
                </c:pt>
                <c:pt idx="1473">
                  <c:v>0.5</c:v>
                </c:pt>
                <c:pt idx="1474">
                  <c:v>0</c:v>
                </c:pt>
                <c:pt idx="1475">
                  <c:v>0.5</c:v>
                </c:pt>
                <c:pt idx="1476">
                  <c:v>0.5</c:v>
                </c:pt>
                <c:pt idx="1477">
                  <c:v>0.5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0.5</c:v>
                </c:pt>
                <c:pt idx="1482">
                  <c:v>0.5</c:v>
                </c:pt>
                <c:pt idx="1483">
                  <c:v>0.5</c:v>
                </c:pt>
                <c:pt idx="1484">
                  <c:v>0.5</c:v>
                </c:pt>
                <c:pt idx="1485">
                  <c:v>0</c:v>
                </c:pt>
                <c:pt idx="1486">
                  <c:v>0.5</c:v>
                </c:pt>
                <c:pt idx="1487">
                  <c:v>0.5</c:v>
                </c:pt>
                <c:pt idx="1488">
                  <c:v>0.5</c:v>
                </c:pt>
                <c:pt idx="1489">
                  <c:v>0.5</c:v>
                </c:pt>
                <c:pt idx="1490">
                  <c:v>0.5</c:v>
                </c:pt>
                <c:pt idx="1491">
                  <c:v>0.5</c:v>
                </c:pt>
                <c:pt idx="1492">
                  <c:v>0</c:v>
                </c:pt>
                <c:pt idx="1493">
                  <c:v>0.5</c:v>
                </c:pt>
                <c:pt idx="1494">
                  <c:v>0.5</c:v>
                </c:pt>
                <c:pt idx="1495">
                  <c:v>0.5</c:v>
                </c:pt>
                <c:pt idx="1496">
                  <c:v>0.5</c:v>
                </c:pt>
                <c:pt idx="1497">
                  <c:v>0.5</c:v>
                </c:pt>
                <c:pt idx="1498">
                  <c:v>0.5</c:v>
                </c:pt>
                <c:pt idx="1499">
                  <c:v>0.5</c:v>
                </c:pt>
                <c:pt idx="1500">
                  <c:v>0.5</c:v>
                </c:pt>
                <c:pt idx="1501">
                  <c:v>0.5</c:v>
                </c:pt>
                <c:pt idx="1502">
                  <c:v>0.5</c:v>
                </c:pt>
                <c:pt idx="1503">
                  <c:v>0.5</c:v>
                </c:pt>
                <c:pt idx="1504">
                  <c:v>0.5</c:v>
                </c:pt>
                <c:pt idx="1505">
                  <c:v>0.5</c:v>
                </c:pt>
                <c:pt idx="1506">
                  <c:v>0</c:v>
                </c:pt>
                <c:pt idx="1507">
                  <c:v>0.5</c:v>
                </c:pt>
                <c:pt idx="1508">
                  <c:v>0</c:v>
                </c:pt>
                <c:pt idx="1509">
                  <c:v>0.5</c:v>
                </c:pt>
                <c:pt idx="1510">
                  <c:v>0.5</c:v>
                </c:pt>
                <c:pt idx="1511">
                  <c:v>0.5</c:v>
                </c:pt>
                <c:pt idx="1512">
                  <c:v>0</c:v>
                </c:pt>
                <c:pt idx="1513">
                  <c:v>0.5</c:v>
                </c:pt>
                <c:pt idx="1514">
                  <c:v>0.5</c:v>
                </c:pt>
                <c:pt idx="1515">
                  <c:v>0</c:v>
                </c:pt>
                <c:pt idx="1516">
                  <c:v>0.5</c:v>
                </c:pt>
                <c:pt idx="1517">
                  <c:v>0</c:v>
                </c:pt>
                <c:pt idx="1518">
                  <c:v>0.5</c:v>
                </c:pt>
                <c:pt idx="1519">
                  <c:v>0.5</c:v>
                </c:pt>
                <c:pt idx="1520">
                  <c:v>0.5</c:v>
                </c:pt>
                <c:pt idx="1521">
                  <c:v>0.5</c:v>
                </c:pt>
                <c:pt idx="1522">
                  <c:v>0</c:v>
                </c:pt>
                <c:pt idx="1523">
                  <c:v>0.5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0.5</c:v>
                </c:pt>
                <c:pt idx="1529">
                  <c:v>0.5</c:v>
                </c:pt>
                <c:pt idx="1530">
                  <c:v>0</c:v>
                </c:pt>
                <c:pt idx="1531">
                  <c:v>0.5</c:v>
                </c:pt>
                <c:pt idx="1532">
                  <c:v>0.5</c:v>
                </c:pt>
                <c:pt idx="1533">
                  <c:v>0</c:v>
                </c:pt>
                <c:pt idx="1534">
                  <c:v>0.5</c:v>
                </c:pt>
                <c:pt idx="1535">
                  <c:v>0.5</c:v>
                </c:pt>
                <c:pt idx="1536">
                  <c:v>0.5</c:v>
                </c:pt>
                <c:pt idx="1537">
                  <c:v>0</c:v>
                </c:pt>
                <c:pt idx="1538">
                  <c:v>0.5</c:v>
                </c:pt>
                <c:pt idx="1539">
                  <c:v>0.5</c:v>
                </c:pt>
                <c:pt idx="1540">
                  <c:v>0.5</c:v>
                </c:pt>
                <c:pt idx="1541">
                  <c:v>0.5</c:v>
                </c:pt>
                <c:pt idx="1542">
                  <c:v>0.5</c:v>
                </c:pt>
                <c:pt idx="1543">
                  <c:v>1</c:v>
                </c:pt>
                <c:pt idx="1544">
                  <c:v>0.5</c:v>
                </c:pt>
                <c:pt idx="1545">
                  <c:v>0.5</c:v>
                </c:pt>
                <c:pt idx="1546">
                  <c:v>0.5</c:v>
                </c:pt>
                <c:pt idx="1547">
                  <c:v>0.5</c:v>
                </c:pt>
                <c:pt idx="1548">
                  <c:v>0.5</c:v>
                </c:pt>
                <c:pt idx="1549">
                  <c:v>0.5</c:v>
                </c:pt>
                <c:pt idx="1550">
                  <c:v>0</c:v>
                </c:pt>
                <c:pt idx="1551">
                  <c:v>0</c:v>
                </c:pt>
                <c:pt idx="1552">
                  <c:v>0.5</c:v>
                </c:pt>
                <c:pt idx="1553">
                  <c:v>0.5</c:v>
                </c:pt>
                <c:pt idx="1554">
                  <c:v>0.5</c:v>
                </c:pt>
                <c:pt idx="1555">
                  <c:v>0.5</c:v>
                </c:pt>
                <c:pt idx="1556">
                  <c:v>0.5</c:v>
                </c:pt>
                <c:pt idx="1557">
                  <c:v>0.5</c:v>
                </c:pt>
                <c:pt idx="1558">
                  <c:v>0.5</c:v>
                </c:pt>
                <c:pt idx="1559">
                  <c:v>0</c:v>
                </c:pt>
                <c:pt idx="1560">
                  <c:v>1</c:v>
                </c:pt>
                <c:pt idx="1561">
                  <c:v>0.5</c:v>
                </c:pt>
                <c:pt idx="1562">
                  <c:v>0.5</c:v>
                </c:pt>
                <c:pt idx="1563">
                  <c:v>0.5</c:v>
                </c:pt>
                <c:pt idx="1564">
                  <c:v>0.5</c:v>
                </c:pt>
                <c:pt idx="1565">
                  <c:v>0.5</c:v>
                </c:pt>
                <c:pt idx="1566">
                  <c:v>0</c:v>
                </c:pt>
                <c:pt idx="1567">
                  <c:v>0.5</c:v>
                </c:pt>
                <c:pt idx="1568">
                  <c:v>0</c:v>
                </c:pt>
                <c:pt idx="1569">
                  <c:v>0.5</c:v>
                </c:pt>
                <c:pt idx="1570">
                  <c:v>0.5</c:v>
                </c:pt>
                <c:pt idx="1571">
                  <c:v>0.5</c:v>
                </c:pt>
                <c:pt idx="1572">
                  <c:v>0.5</c:v>
                </c:pt>
                <c:pt idx="1573">
                  <c:v>0</c:v>
                </c:pt>
                <c:pt idx="1574">
                  <c:v>0.5</c:v>
                </c:pt>
                <c:pt idx="1575">
                  <c:v>0</c:v>
                </c:pt>
                <c:pt idx="1576">
                  <c:v>0.5</c:v>
                </c:pt>
                <c:pt idx="1577">
                  <c:v>0</c:v>
                </c:pt>
                <c:pt idx="1578">
                  <c:v>0.5</c:v>
                </c:pt>
                <c:pt idx="1579">
                  <c:v>0</c:v>
                </c:pt>
                <c:pt idx="1580">
                  <c:v>0.5</c:v>
                </c:pt>
                <c:pt idx="1581">
                  <c:v>0.5</c:v>
                </c:pt>
                <c:pt idx="1582">
                  <c:v>0.5</c:v>
                </c:pt>
                <c:pt idx="1583">
                  <c:v>0.5</c:v>
                </c:pt>
                <c:pt idx="1584">
                  <c:v>0.5</c:v>
                </c:pt>
                <c:pt idx="1585">
                  <c:v>0.5</c:v>
                </c:pt>
                <c:pt idx="1586">
                  <c:v>0</c:v>
                </c:pt>
                <c:pt idx="1587">
                  <c:v>0</c:v>
                </c:pt>
                <c:pt idx="1588">
                  <c:v>0.5</c:v>
                </c:pt>
                <c:pt idx="1589">
                  <c:v>0.5</c:v>
                </c:pt>
                <c:pt idx="1590">
                  <c:v>0</c:v>
                </c:pt>
                <c:pt idx="1591">
                  <c:v>0.5</c:v>
                </c:pt>
                <c:pt idx="1592">
                  <c:v>0.5</c:v>
                </c:pt>
                <c:pt idx="1593">
                  <c:v>0.5</c:v>
                </c:pt>
                <c:pt idx="1594">
                  <c:v>0.5</c:v>
                </c:pt>
                <c:pt idx="1595">
                  <c:v>0.5</c:v>
                </c:pt>
                <c:pt idx="1596">
                  <c:v>0</c:v>
                </c:pt>
                <c:pt idx="1597">
                  <c:v>0.5</c:v>
                </c:pt>
                <c:pt idx="1598">
                  <c:v>0</c:v>
                </c:pt>
                <c:pt idx="1599">
                  <c:v>0</c:v>
                </c:pt>
                <c:pt idx="1600">
                  <c:v>0.5</c:v>
                </c:pt>
                <c:pt idx="1601">
                  <c:v>0.5</c:v>
                </c:pt>
                <c:pt idx="1602">
                  <c:v>0</c:v>
                </c:pt>
                <c:pt idx="1603">
                  <c:v>0</c:v>
                </c:pt>
                <c:pt idx="1604">
                  <c:v>0.5</c:v>
                </c:pt>
                <c:pt idx="1605">
                  <c:v>0.5</c:v>
                </c:pt>
                <c:pt idx="1606">
                  <c:v>0.5</c:v>
                </c:pt>
                <c:pt idx="1607">
                  <c:v>0.5</c:v>
                </c:pt>
                <c:pt idx="1608">
                  <c:v>0.5</c:v>
                </c:pt>
                <c:pt idx="1609">
                  <c:v>0.5</c:v>
                </c:pt>
                <c:pt idx="1610">
                  <c:v>0.5</c:v>
                </c:pt>
                <c:pt idx="1611">
                  <c:v>0</c:v>
                </c:pt>
                <c:pt idx="1612">
                  <c:v>1</c:v>
                </c:pt>
                <c:pt idx="1613">
                  <c:v>0.5</c:v>
                </c:pt>
                <c:pt idx="1614">
                  <c:v>0.5</c:v>
                </c:pt>
                <c:pt idx="1615">
                  <c:v>0.5</c:v>
                </c:pt>
                <c:pt idx="1616">
                  <c:v>0.5</c:v>
                </c:pt>
                <c:pt idx="1617">
                  <c:v>0.5</c:v>
                </c:pt>
                <c:pt idx="1618">
                  <c:v>0.5</c:v>
                </c:pt>
                <c:pt idx="1619">
                  <c:v>0.5</c:v>
                </c:pt>
                <c:pt idx="1620">
                  <c:v>0.5</c:v>
                </c:pt>
                <c:pt idx="1621">
                  <c:v>0</c:v>
                </c:pt>
                <c:pt idx="1622">
                  <c:v>0.5</c:v>
                </c:pt>
                <c:pt idx="1623">
                  <c:v>0.5</c:v>
                </c:pt>
                <c:pt idx="1624">
                  <c:v>0.5</c:v>
                </c:pt>
                <c:pt idx="1625">
                  <c:v>0.5</c:v>
                </c:pt>
                <c:pt idx="1626">
                  <c:v>0</c:v>
                </c:pt>
                <c:pt idx="1627">
                  <c:v>0.5</c:v>
                </c:pt>
                <c:pt idx="1628">
                  <c:v>0.5</c:v>
                </c:pt>
                <c:pt idx="1629">
                  <c:v>0.5</c:v>
                </c:pt>
                <c:pt idx="1630">
                  <c:v>0.5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0.5</c:v>
                </c:pt>
                <c:pt idx="1635">
                  <c:v>0.5</c:v>
                </c:pt>
                <c:pt idx="1636">
                  <c:v>0.5</c:v>
                </c:pt>
                <c:pt idx="1637">
                  <c:v>0.5</c:v>
                </c:pt>
                <c:pt idx="1638">
                  <c:v>0.5</c:v>
                </c:pt>
                <c:pt idx="1639">
                  <c:v>0.5</c:v>
                </c:pt>
                <c:pt idx="1640">
                  <c:v>0.5</c:v>
                </c:pt>
                <c:pt idx="1641">
                  <c:v>0.5</c:v>
                </c:pt>
                <c:pt idx="1642">
                  <c:v>0</c:v>
                </c:pt>
                <c:pt idx="1643">
                  <c:v>0</c:v>
                </c:pt>
                <c:pt idx="1644">
                  <c:v>0.5</c:v>
                </c:pt>
                <c:pt idx="1645">
                  <c:v>0</c:v>
                </c:pt>
                <c:pt idx="1646">
                  <c:v>0.5</c:v>
                </c:pt>
                <c:pt idx="1647">
                  <c:v>0</c:v>
                </c:pt>
                <c:pt idx="1648">
                  <c:v>0</c:v>
                </c:pt>
                <c:pt idx="1649">
                  <c:v>0.5</c:v>
                </c:pt>
                <c:pt idx="1650">
                  <c:v>0.5</c:v>
                </c:pt>
                <c:pt idx="1651">
                  <c:v>0.5</c:v>
                </c:pt>
                <c:pt idx="1652">
                  <c:v>0.5</c:v>
                </c:pt>
                <c:pt idx="1653">
                  <c:v>0.5</c:v>
                </c:pt>
                <c:pt idx="1654">
                  <c:v>0.5</c:v>
                </c:pt>
                <c:pt idx="1655">
                  <c:v>0</c:v>
                </c:pt>
                <c:pt idx="1656">
                  <c:v>0.5</c:v>
                </c:pt>
                <c:pt idx="1657">
                  <c:v>0.5</c:v>
                </c:pt>
                <c:pt idx="1658">
                  <c:v>0.5</c:v>
                </c:pt>
                <c:pt idx="1659">
                  <c:v>0.5</c:v>
                </c:pt>
                <c:pt idx="1660">
                  <c:v>0.5</c:v>
                </c:pt>
                <c:pt idx="1661">
                  <c:v>0.5</c:v>
                </c:pt>
                <c:pt idx="1662">
                  <c:v>0</c:v>
                </c:pt>
                <c:pt idx="1663">
                  <c:v>0</c:v>
                </c:pt>
                <c:pt idx="1664">
                  <c:v>0.5</c:v>
                </c:pt>
                <c:pt idx="1665">
                  <c:v>0.5</c:v>
                </c:pt>
                <c:pt idx="1666">
                  <c:v>0</c:v>
                </c:pt>
                <c:pt idx="1667">
                  <c:v>0.5</c:v>
                </c:pt>
                <c:pt idx="1668">
                  <c:v>0</c:v>
                </c:pt>
                <c:pt idx="1669">
                  <c:v>0.5</c:v>
                </c:pt>
                <c:pt idx="1670">
                  <c:v>0.5</c:v>
                </c:pt>
                <c:pt idx="1671">
                  <c:v>0.5</c:v>
                </c:pt>
                <c:pt idx="1672">
                  <c:v>0.5</c:v>
                </c:pt>
                <c:pt idx="1673">
                  <c:v>0.5</c:v>
                </c:pt>
                <c:pt idx="1674">
                  <c:v>0</c:v>
                </c:pt>
                <c:pt idx="1675">
                  <c:v>0</c:v>
                </c:pt>
                <c:pt idx="1676">
                  <c:v>0.5</c:v>
                </c:pt>
                <c:pt idx="1677">
                  <c:v>0.5</c:v>
                </c:pt>
                <c:pt idx="1678">
                  <c:v>0.5</c:v>
                </c:pt>
                <c:pt idx="1679">
                  <c:v>0.5</c:v>
                </c:pt>
                <c:pt idx="1680">
                  <c:v>0.5</c:v>
                </c:pt>
                <c:pt idx="1681">
                  <c:v>1</c:v>
                </c:pt>
                <c:pt idx="1682">
                  <c:v>0.5</c:v>
                </c:pt>
                <c:pt idx="1683">
                  <c:v>0.5</c:v>
                </c:pt>
                <c:pt idx="1684">
                  <c:v>0.5</c:v>
                </c:pt>
                <c:pt idx="1685">
                  <c:v>0.5</c:v>
                </c:pt>
                <c:pt idx="1686">
                  <c:v>0.5</c:v>
                </c:pt>
                <c:pt idx="1687">
                  <c:v>0.5</c:v>
                </c:pt>
                <c:pt idx="1688">
                  <c:v>0.5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0.5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0.5</c:v>
                </c:pt>
                <c:pt idx="1698">
                  <c:v>0.5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0.5</c:v>
                </c:pt>
                <c:pt idx="1703">
                  <c:v>0</c:v>
                </c:pt>
                <c:pt idx="1704">
                  <c:v>0.5</c:v>
                </c:pt>
                <c:pt idx="1705">
                  <c:v>0.5</c:v>
                </c:pt>
                <c:pt idx="1706">
                  <c:v>0.5</c:v>
                </c:pt>
                <c:pt idx="1707">
                  <c:v>0</c:v>
                </c:pt>
                <c:pt idx="1708">
                  <c:v>0.5</c:v>
                </c:pt>
                <c:pt idx="1709">
                  <c:v>0.5</c:v>
                </c:pt>
                <c:pt idx="1710">
                  <c:v>0.5</c:v>
                </c:pt>
                <c:pt idx="1711">
                  <c:v>0.5</c:v>
                </c:pt>
                <c:pt idx="1712">
                  <c:v>0</c:v>
                </c:pt>
                <c:pt idx="1713">
                  <c:v>0</c:v>
                </c:pt>
                <c:pt idx="1714">
                  <c:v>0.5</c:v>
                </c:pt>
                <c:pt idx="1715">
                  <c:v>0.5</c:v>
                </c:pt>
                <c:pt idx="1716">
                  <c:v>0.5</c:v>
                </c:pt>
                <c:pt idx="1717">
                  <c:v>0.5</c:v>
                </c:pt>
                <c:pt idx="1718">
                  <c:v>0.5</c:v>
                </c:pt>
                <c:pt idx="1719">
                  <c:v>0.5</c:v>
                </c:pt>
                <c:pt idx="1720">
                  <c:v>0.5</c:v>
                </c:pt>
                <c:pt idx="1721">
                  <c:v>0.5</c:v>
                </c:pt>
                <c:pt idx="1722">
                  <c:v>0.5</c:v>
                </c:pt>
                <c:pt idx="1723">
                  <c:v>0</c:v>
                </c:pt>
                <c:pt idx="1724">
                  <c:v>0.5</c:v>
                </c:pt>
                <c:pt idx="1725">
                  <c:v>0</c:v>
                </c:pt>
                <c:pt idx="1726">
                  <c:v>0.5</c:v>
                </c:pt>
                <c:pt idx="1727">
                  <c:v>0</c:v>
                </c:pt>
                <c:pt idx="1728">
                  <c:v>0.5</c:v>
                </c:pt>
                <c:pt idx="1729">
                  <c:v>0.5</c:v>
                </c:pt>
                <c:pt idx="1730">
                  <c:v>0.5</c:v>
                </c:pt>
                <c:pt idx="1731">
                  <c:v>0.5</c:v>
                </c:pt>
                <c:pt idx="1732">
                  <c:v>0.5</c:v>
                </c:pt>
                <c:pt idx="1733">
                  <c:v>0</c:v>
                </c:pt>
                <c:pt idx="1734">
                  <c:v>0</c:v>
                </c:pt>
                <c:pt idx="1735">
                  <c:v>0.5</c:v>
                </c:pt>
                <c:pt idx="1736">
                  <c:v>0</c:v>
                </c:pt>
                <c:pt idx="1737">
                  <c:v>0.5</c:v>
                </c:pt>
                <c:pt idx="1738">
                  <c:v>0</c:v>
                </c:pt>
                <c:pt idx="1739">
                  <c:v>0.5</c:v>
                </c:pt>
                <c:pt idx="1740">
                  <c:v>0.5</c:v>
                </c:pt>
                <c:pt idx="1741">
                  <c:v>0.5</c:v>
                </c:pt>
                <c:pt idx="1742">
                  <c:v>0</c:v>
                </c:pt>
                <c:pt idx="1743">
                  <c:v>0.5</c:v>
                </c:pt>
                <c:pt idx="1744">
                  <c:v>0</c:v>
                </c:pt>
                <c:pt idx="1745">
                  <c:v>0</c:v>
                </c:pt>
                <c:pt idx="1746">
                  <c:v>0.5</c:v>
                </c:pt>
                <c:pt idx="1747">
                  <c:v>0.5</c:v>
                </c:pt>
                <c:pt idx="1748">
                  <c:v>0</c:v>
                </c:pt>
                <c:pt idx="1749">
                  <c:v>0.5</c:v>
                </c:pt>
                <c:pt idx="1750">
                  <c:v>0</c:v>
                </c:pt>
                <c:pt idx="1751">
                  <c:v>0.5</c:v>
                </c:pt>
                <c:pt idx="1752">
                  <c:v>0</c:v>
                </c:pt>
                <c:pt idx="1753">
                  <c:v>0.5</c:v>
                </c:pt>
                <c:pt idx="1754">
                  <c:v>0</c:v>
                </c:pt>
                <c:pt idx="1755">
                  <c:v>0.5</c:v>
                </c:pt>
                <c:pt idx="1756">
                  <c:v>0.5</c:v>
                </c:pt>
                <c:pt idx="1757">
                  <c:v>0</c:v>
                </c:pt>
                <c:pt idx="1758">
                  <c:v>0.5</c:v>
                </c:pt>
                <c:pt idx="1759">
                  <c:v>0.5</c:v>
                </c:pt>
                <c:pt idx="1760">
                  <c:v>0.5</c:v>
                </c:pt>
                <c:pt idx="1761">
                  <c:v>0</c:v>
                </c:pt>
                <c:pt idx="1762">
                  <c:v>0</c:v>
                </c:pt>
                <c:pt idx="1763">
                  <c:v>0.5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0.5</c:v>
                </c:pt>
                <c:pt idx="1771">
                  <c:v>0.5</c:v>
                </c:pt>
                <c:pt idx="1772">
                  <c:v>0</c:v>
                </c:pt>
                <c:pt idx="1773">
                  <c:v>0.5</c:v>
                </c:pt>
                <c:pt idx="1774">
                  <c:v>0</c:v>
                </c:pt>
                <c:pt idx="1775">
                  <c:v>0.5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0.5</c:v>
                </c:pt>
                <c:pt idx="1782">
                  <c:v>0.5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0.5</c:v>
                </c:pt>
                <c:pt idx="1787">
                  <c:v>0</c:v>
                </c:pt>
                <c:pt idx="1788">
                  <c:v>0.5</c:v>
                </c:pt>
                <c:pt idx="1789">
                  <c:v>0</c:v>
                </c:pt>
                <c:pt idx="1790">
                  <c:v>0.5</c:v>
                </c:pt>
                <c:pt idx="1791">
                  <c:v>0.5</c:v>
                </c:pt>
                <c:pt idx="1792">
                  <c:v>0</c:v>
                </c:pt>
                <c:pt idx="1793">
                  <c:v>0.5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0.5</c:v>
                </c:pt>
                <c:pt idx="1798">
                  <c:v>0</c:v>
                </c:pt>
                <c:pt idx="1799">
                  <c:v>0.5</c:v>
                </c:pt>
                <c:pt idx="1800">
                  <c:v>0</c:v>
                </c:pt>
                <c:pt idx="1801">
                  <c:v>0</c:v>
                </c:pt>
                <c:pt idx="1802">
                  <c:v>0.5</c:v>
                </c:pt>
                <c:pt idx="1803">
                  <c:v>0</c:v>
                </c:pt>
                <c:pt idx="1804">
                  <c:v>0</c:v>
                </c:pt>
                <c:pt idx="1805">
                  <c:v>0.5</c:v>
                </c:pt>
                <c:pt idx="1806">
                  <c:v>0.5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0.5</c:v>
                </c:pt>
                <c:pt idx="1814">
                  <c:v>0</c:v>
                </c:pt>
                <c:pt idx="1815">
                  <c:v>0</c:v>
                </c:pt>
                <c:pt idx="1816">
                  <c:v>0.5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0.5</c:v>
                </c:pt>
                <c:pt idx="1821">
                  <c:v>0.5</c:v>
                </c:pt>
                <c:pt idx="1822">
                  <c:v>0.5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0.5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0.5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0.5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0.5</c:v>
                </c:pt>
                <c:pt idx="1843">
                  <c:v>0.5</c:v>
                </c:pt>
                <c:pt idx="1844">
                  <c:v>0</c:v>
                </c:pt>
                <c:pt idx="1845">
                  <c:v>0.5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0.5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0.5</c:v>
                </c:pt>
                <c:pt idx="1863">
                  <c:v>0.5</c:v>
                </c:pt>
                <c:pt idx="1864">
                  <c:v>0</c:v>
                </c:pt>
                <c:pt idx="1865">
                  <c:v>0.5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0.5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0.5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0.5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0.5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0.5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1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0.5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0.5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0.5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0.5</c:v>
                </c:pt>
                <c:pt idx="8036">
                  <c:v>1</c:v>
                </c:pt>
                <c:pt idx="8037">
                  <c:v>1.5</c:v>
                </c:pt>
                <c:pt idx="8038">
                  <c:v>2</c:v>
                </c:pt>
                <c:pt idx="8039">
                  <c:v>2.5</c:v>
                </c:pt>
                <c:pt idx="8040">
                  <c:v>2.5</c:v>
                </c:pt>
                <c:pt idx="8041">
                  <c:v>3</c:v>
                </c:pt>
                <c:pt idx="8042">
                  <c:v>3</c:v>
                </c:pt>
                <c:pt idx="8043">
                  <c:v>3</c:v>
                </c:pt>
                <c:pt idx="8044">
                  <c:v>3</c:v>
                </c:pt>
                <c:pt idx="8045">
                  <c:v>3</c:v>
                </c:pt>
                <c:pt idx="8046">
                  <c:v>3</c:v>
                </c:pt>
                <c:pt idx="8047">
                  <c:v>3</c:v>
                </c:pt>
                <c:pt idx="8048">
                  <c:v>3</c:v>
                </c:pt>
                <c:pt idx="8049">
                  <c:v>3.5</c:v>
                </c:pt>
                <c:pt idx="8050">
                  <c:v>3.5</c:v>
                </c:pt>
                <c:pt idx="8051">
                  <c:v>3.5</c:v>
                </c:pt>
                <c:pt idx="8052">
                  <c:v>3.5</c:v>
                </c:pt>
                <c:pt idx="8053">
                  <c:v>4</c:v>
                </c:pt>
                <c:pt idx="8054">
                  <c:v>4.5</c:v>
                </c:pt>
                <c:pt idx="8055">
                  <c:v>4</c:v>
                </c:pt>
                <c:pt idx="8056">
                  <c:v>4</c:v>
                </c:pt>
                <c:pt idx="8057">
                  <c:v>4</c:v>
                </c:pt>
                <c:pt idx="8058">
                  <c:v>4.5</c:v>
                </c:pt>
                <c:pt idx="8059">
                  <c:v>4.5</c:v>
                </c:pt>
                <c:pt idx="8060">
                  <c:v>4.5</c:v>
                </c:pt>
                <c:pt idx="8061">
                  <c:v>4</c:v>
                </c:pt>
                <c:pt idx="8062">
                  <c:v>4</c:v>
                </c:pt>
                <c:pt idx="8063">
                  <c:v>4</c:v>
                </c:pt>
                <c:pt idx="8064">
                  <c:v>4</c:v>
                </c:pt>
                <c:pt idx="8065">
                  <c:v>3.5</c:v>
                </c:pt>
                <c:pt idx="8066">
                  <c:v>3.5</c:v>
                </c:pt>
                <c:pt idx="8067">
                  <c:v>3.5</c:v>
                </c:pt>
                <c:pt idx="8068">
                  <c:v>3.5</c:v>
                </c:pt>
                <c:pt idx="8069">
                  <c:v>3.5</c:v>
                </c:pt>
                <c:pt idx="8070">
                  <c:v>3.5</c:v>
                </c:pt>
                <c:pt idx="8071">
                  <c:v>3.5</c:v>
                </c:pt>
                <c:pt idx="8072">
                  <c:v>3.5</c:v>
                </c:pt>
                <c:pt idx="8073">
                  <c:v>3.5</c:v>
                </c:pt>
                <c:pt idx="8074">
                  <c:v>3.5</c:v>
                </c:pt>
                <c:pt idx="8075">
                  <c:v>3</c:v>
                </c:pt>
                <c:pt idx="8076">
                  <c:v>3.5</c:v>
                </c:pt>
                <c:pt idx="8077">
                  <c:v>3.5</c:v>
                </c:pt>
                <c:pt idx="8078">
                  <c:v>3.5</c:v>
                </c:pt>
                <c:pt idx="8079">
                  <c:v>3.5</c:v>
                </c:pt>
                <c:pt idx="8080">
                  <c:v>3</c:v>
                </c:pt>
                <c:pt idx="8081">
                  <c:v>3</c:v>
                </c:pt>
                <c:pt idx="8082">
                  <c:v>3</c:v>
                </c:pt>
                <c:pt idx="8083">
                  <c:v>2</c:v>
                </c:pt>
                <c:pt idx="8084">
                  <c:v>2.5</c:v>
                </c:pt>
                <c:pt idx="8085">
                  <c:v>2.5</c:v>
                </c:pt>
                <c:pt idx="8086">
                  <c:v>2.5</c:v>
                </c:pt>
                <c:pt idx="8087">
                  <c:v>2</c:v>
                </c:pt>
                <c:pt idx="8088">
                  <c:v>2</c:v>
                </c:pt>
                <c:pt idx="8089">
                  <c:v>2</c:v>
                </c:pt>
                <c:pt idx="8090">
                  <c:v>2.5</c:v>
                </c:pt>
                <c:pt idx="8091">
                  <c:v>2</c:v>
                </c:pt>
                <c:pt idx="8092">
                  <c:v>2</c:v>
                </c:pt>
                <c:pt idx="8093">
                  <c:v>2</c:v>
                </c:pt>
                <c:pt idx="8094">
                  <c:v>2</c:v>
                </c:pt>
                <c:pt idx="8095">
                  <c:v>2</c:v>
                </c:pt>
                <c:pt idx="8096">
                  <c:v>1.5</c:v>
                </c:pt>
                <c:pt idx="8097">
                  <c:v>2</c:v>
                </c:pt>
                <c:pt idx="8098">
                  <c:v>2</c:v>
                </c:pt>
                <c:pt idx="8099">
                  <c:v>2</c:v>
                </c:pt>
                <c:pt idx="8100">
                  <c:v>2.5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2</c:v>
                </c:pt>
                <c:pt idx="8105">
                  <c:v>2</c:v>
                </c:pt>
                <c:pt idx="8106">
                  <c:v>2</c:v>
                </c:pt>
                <c:pt idx="8107">
                  <c:v>2</c:v>
                </c:pt>
                <c:pt idx="8108">
                  <c:v>2</c:v>
                </c:pt>
                <c:pt idx="8109">
                  <c:v>1.5</c:v>
                </c:pt>
                <c:pt idx="8110">
                  <c:v>1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5-4AD9-A548-5FF85C706160}"/>
            </c:ext>
          </c:extLst>
        </c:ser>
        <c:ser>
          <c:idx val="1"/>
          <c:order val="1"/>
          <c:tx>
            <c:strRef>
              <c:f>Data!$E$1</c:f>
              <c:strCache>
                <c:ptCount val="1"/>
                <c:pt idx="0">
                  <c:v>Warning Level</c:v>
                </c:pt>
              </c:strCache>
            </c:strRef>
          </c:tx>
          <c:marker>
            <c:symbol val="none"/>
          </c:marker>
          <c:cat>
            <c:numRef>
              <c:f>Data!$B:$B</c:f>
              <c:numCache>
                <c:formatCode>0.000</c:formatCode>
                <c:ptCount val="1048576"/>
                <c:pt idx="1">
                  <c:v>1.6666666666666666E-2</c:v>
                </c:pt>
                <c:pt idx="2">
                  <c:v>3.3333333333333333E-2</c:v>
                </c:pt>
                <c:pt idx="3">
                  <c:v>0.05</c:v>
                </c:pt>
                <c:pt idx="4">
                  <c:v>6.6666666666666666E-2</c:v>
                </c:pt>
                <c:pt idx="5">
                  <c:v>8.3333333333333329E-2</c:v>
                </c:pt>
                <c:pt idx="6">
                  <c:v>0.1</c:v>
                </c:pt>
                <c:pt idx="7">
                  <c:v>0.11666666666666667</c:v>
                </c:pt>
                <c:pt idx="8">
                  <c:v>0.13333333333333333</c:v>
                </c:pt>
                <c:pt idx="9">
                  <c:v>0.15</c:v>
                </c:pt>
                <c:pt idx="10">
                  <c:v>0.16666666666666666</c:v>
                </c:pt>
                <c:pt idx="11">
                  <c:v>0.18333333333333332</c:v>
                </c:pt>
                <c:pt idx="12">
                  <c:v>0.2</c:v>
                </c:pt>
                <c:pt idx="13">
                  <c:v>0.21666666666666667</c:v>
                </c:pt>
                <c:pt idx="14">
                  <c:v>0.23333333333333334</c:v>
                </c:pt>
                <c:pt idx="15">
                  <c:v>0.25</c:v>
                </c:pt>
                <c:pt idx="16">
                  <c:v>0.26666666666666666</c:v>
                </c:pt>
                <c:pt idx="17">
                  <c:v>0.28333333333333333</c:v>
                </c:pt>
                <c:pt idx="18">
                  <c:v>0.3</c:v>
                </c:pt>
                <c:pt idx="19">
                  <c:v>0.31666666666666665</c:v>
                </c:pt>
                <c:pt idx="20">
                  <c:v>0.33333333333333331</c:v>
                </c:pt>
                <c:pt idx="21">
                  <c:v>0.35</c:v>
                </c:pt>
                <c:pt idx="22">
                  <c:v>0.36666666666666664</c:v>
                </c:pt>
                <c:pt idx="23">
                  <c:v>0.38333333333333336</c:v>
                </c:pt>
                <c:pt idx="24">
                  <c:v>0.4</c:v>
                </c:pt>
                <c:pt idx="25">
                  <c:v>0.41666666666666669</c:v>
                </c:pt>
                <c:pt idx="26">
                  <c:v>0.43333333333333335</c:v>
                </c:pt>
                <c:pt idx="27">
                  <c:v>0.45</c:v>
                </c:pt>
                <c:pt idx="28">
                  <c:v>0.46666666666666667</c:v>
                </c:pt>
                <c:pt idx="29">
                  <c:v>0.48333333333333334</c:v>
                </c:pt>
                <c:pt idx="30">
                  <c:v>0.5</c:v>
                </c:pt>
                <c:pt idx="31">
                  <c:v>0.51666666666666672</c:v>
                </c:pt>
                <c:pt idx="32">
                  <c:v>0.53333333333333333</c:v>
                </c:pt>
                <c:pt idx="33">
                  <c:v>0.55000000000000004</c:v>
                </c:pt>
                <c:pt idx="34">
                  <c:v>0.56666666666666665</c:v>
                </c:pt>
                <c:pt idx="35">
                  <c:v>0.58333333333333337</c:v>
                </c:pt>
                <c:pt idx="36">
                  <c:v>0.6</c:v>
                </c:pt>
                <c:pt idx="37">
                  <c:v>0.6166666666666667</c:v>
                </c:pt>
                <c:pt idx="38">
                  <c:v>0.6333333333333333</c:v>
                </c:pt>
                <c:pt idx="39">
                  <c:v>0.65</c:v>
                </c:pt>
                <c:pt idx="40">
                  <c:v>0.66666666666666663</c:v>
                </c:pt>
                <c:pt idx="41">
                  <c:v>0.68333333333333335</c:v>
                </c:pt>
                <c:pt idx="42">
                  <c:v>0.7</c:v>
                </c:pt>
                <c:pt idx="43">
                  <c:v>0.71666666666666667</c:v>
                </c:pt>
                <c:pt idx="44">
                  <c:v>0.73333333333333328</c:v>
                </c:pt>
                <c:pt idx="45">
                  <c:v>0.75</c:v>
                </c:pt>
                <c:pt idx="46">
                  <c:v>0.76666666666666672</c:v>
                </c:pt>
                <c:pt idx="47">
                  <c:v>0.78333333333333333</c:v>
                </c:pt>
                <c:pt idx="48">
                  <c:v>0.8</c:v>
                </c:pt>
                <c:pt idx="49">
                  <c:v>0.81666666666666665</c:v>
                </c:pt>
                <c:pt idx="50">
                  <c:v>0.83333333333333337</c:v>
                </c:pt>
                <c:pt idx="51">
                  <c:v>0.85</c:v>
                </c:pt>
                <c:pt idx="52">
                  <c:v>0.8666666666666667</c:v>
                </c:pt>
                <c:pt idx="53">
                  <c:v>0.8833333333333333</c:v>
                </c:pt>
                <c:pt idx="54">
                  <c:v>0.9</c:v>
                </c:pt>
                <c:pt idx="55">
                  <c:v>0.91666666666666663</c:v>
                </c:pt>
                <c:pt idx="56">
                  <c:v>0.93333333333333335</c:v>
                </c:pt>
                <c:pt idx="57">
                  <c:v>0.95</c:v>
                </c:pt>
                <c:pt idx="58">
                  <c:v>0.96666666666666667</c:v>
                </c:pt>
                <c:pt idx="59">
                  <c:v>0.98333333333333328</c:v>
                </c:pt>
                <c:pt idx="60">
                  <c:v>1</c:v>
                </c:pt>
                <c:pt idx="61">
                  <c:v>1.0166666666666666</c:v>
                </c:pt>
                <c:pt idx="62">
                  <c:v>1.0333333333333334</c:v>
                </c:pt>
                <c:pt idx="63">
                  <c:v>1.05</c:v>
                </c:pt>
                <c:pt idx="64">
                  <c:v>1.0666666666666667</c:v>
                </c:pt>
                <c:pt idx="65">
                  <c:v>1.0833333333333333</c:v>
                </c:pt>
                <c:pt idx="66">
                  <c:v>1.1000000000000001</c:v>
                </c:pt>
                <c:pt idx="67">
                  <c:v>1.1166666666666667</c:v>
                </c:pt>
                <c:pt idx="68">
                  <c:v>1.1333333333333333</c:v>
                </c:pt>
                <c:pt idx="69">
                  <c:v>1.1499999999999999</c:v>
                </c:pt>
                <c:pt idx="70">
                  <c:v>1.1666666666666667</c:v>
                </c:pt>
                <c:pt idx="71">
                  <c:v>1.1833333333333333</c:v>
                </c:pt>
                <c:pt idx="72">
                  <c:v>1.2</c:v>
                </c:pt>
                <c:pt idx="73">
                  <c:v>1.2166666666666666</c:v>
                </c:pt>
                <c:pt idx="74">
                  <c:v>1.2333333333333334</c:v>
                </c:pt>
                <c:pt idx="75">
                  <c:v>1.25</c:v>
                </c:pt>
                <c:pt idx="76">
                  <c:v>1.2666666666666666</c:v>
                </c:pt>
                <c:pt idx="77">
                  <c:v>1.2833333333333334</c:v>
                </c:pt>
                <c:pt idx="78">
                  <c:v>1.3</c:v>
                </c:pt>
                <c:pt idx="79">
                  <c:v>1.3166666666666667</c:v>
                </c:pt>
                <c:pt idx="80">
                  <c:v>1.3333333333333333</c:v>
                </c:pt>
                <c:pt idx="81">
                  <c:v>1.35</c:v>
                </c:pt>
                <c:pt idx="82">
                  <c:v>1.3666666666666667</c:v>
                </c:pt>
                <c:pt idx="83">
                  <c:v>1.3833333333333333</c:v>
                </c:pt>
                <c:pt idx="84">
                  <c:v>1.4</c:v>
                </c:pt>
                <c:pt idx="85">
                  <c:v>1.4166666666666667</c:v>
                </c:pt>
                <c:pt idx="86">
                  <c:v>1.4333333333333333</c:v>
                </c:pt>
                <c:pt idx="87">
                  <c:v>1.45</c:v>
                </c:pt>
                <c:pt idx="88">
                  <c:v>1.4666666666666666</c:v>
                </c:pt>
                <c:pt idx="89">
                  <c:v>1.4833333333333334</c:v>
                </c:pt>
                <c:pt idx="90">
                  <c:v>1.5</c:v>
                </c:pt>
                <c:pt idx="91">
                  <c:v>1.5166666666666666</c:v>
                </c:pt>
                <c:pt idx="92">
                  <c:v>1.5333333333333334</c:v>
                </c:pt>
                <c:pt idx="93">
                  <c:v>1.55</c:v>
                </c:pt>
                <c:pt idx="94">
                  <c:v>1.5666666666666667</c:v>
                </c:pt>
                <c:pt idx="95">
                  <c:v>1.5833333333333333</c:v>
                </c:pt>
                <c:pt idx="96">
                  <c:v>1.6</c:v>
                </c:pt>
                <c:pt idx="97">
                  <c:v>1.6166666666666667</c:v>
                </c:pt>
                <c:pt idx="98">
                  <c:v>1.6333333333333333</c:v>
                </c:pt>
                <c:pt idx="99">
                  <c:v>1.65</c:v>
                </c:pt>
                <c:pt idx="100">
                  <c:v>1.6666666666666667</c:v>
                </c:pt>
                <c:pt idx="101">
                  <c:v>1.6833333333333333</c:v>
                </c:pt>
                <c:pt idx="102">
                  <c:v>1.7</c:v>
                </c:pt>
                <c:pt idx="103">
                  <c:v>1.7166666666666666</c:v>
                </c:pt>
                <c:pt idx="104">
                  <c:v>1.7333333333333334</c:v>
                </c:pt>
                <c:pt idx="105">
                  <c:v>1.75</c:v>
                </c:pt>
                <c:pt idx="106">
                  <c:v>1.7666666666666666</c:v>
                </c:pt>
                <c:pt idx="107">
                  <c:v>1.7833333333333334</c:v>
                </c:pt>
                <c:pt idx="108">
                  <c:v>1.8</c:v>
                </c:pt>
                <c:pt idx="109">
                  <c:v>1.8166666666666667</c:v>
                </c:pt>
                <c:pt idx="110">
                  <c:v>1.8333333333333333</c:v>
                </c:pt>
                <c:pt idx="111">
                  <c:v>1.85</c:v>
                </c:pt>
                <c:pt idx="112">
                  <c:v>1.8666666666666667</c:v>
                </c:pt>
                <c:pt idx="113">
                  <c:v>1.8833333333333333</c:v>
                </c:pt>
                <c:pt idx="114">
                  <c:v>1.9</c:v>
                </c:pt>
                <c:pt idx="115">
                  <c:v>1.9166666666666667</c:v>
                </c:pt>
                <c:pt idx="116">
                  <c:v>1.9333333333333333</c:v>
                </c:pt>
                <c:pt idx="117">
                  <c:v>1.95</c:v>
                </c:pt>
                <c:pt idx="118">
                  <c:v>1.9666666666666666</c:v>
                </c:pt>
                <c:pt idx="119">
                  <c:v>1.9833333333333334</c:v>
                </c:pt>
                <c:pt idx="120">
                  <c:v>2</c:v>
                </c:pt>
                <c:pt idx="121">
                  <c:v>2.0166666666666666</c:v>
                </c:pt>
                <c:pt idx="122">
                  <c:v>2.0333333333333332</c:v>
                </c:pt>
                <c:pt idx="123">
                  <c:v>2.0499999999999998</c:v>
                </c:pt>
                <c:pt idx="124">
                  <c:v>2.0666666666666669</c:v>
                </c:pt>
                <c:pt idx="125">
                  <c:v>2.0833333333333335</c:v>
                </c:pt>
                <c:pt idx="126">
                  <c:v>2.1</c:v>
                </c:pt>
                <c:pt idx="127">
                  <c:v>2.1166666666666667</c:v>
                </c:pt>
                <c:pt idx="128">
                  <c:v>2.1333333333333333</c:v>
                </c:pt>
                <c:pt idx="129">
                  <c:v>2.15</c:v>
                </c:pt>
                <c:pt idx="130">
                  <c:v>2.1666666666666665</c:v>
                </c:pt>
                <c:pt idx="131">
                  <c:v>2.1833333333333331</c:v>
                </c:pt>
                <c:pt idx="132">
                  <c:v>2.2000000000000002</c:v>
                </c:pt>
                <c:pt idx="133">
                  <c:v>2.2166666666666668</c:v>
                </c:pt>
                <c:pt idx="134">
                  <c:v>2.2333333333333334</c:v>
                </c:pt>
                <c:pt idx="135">
                  <c:v>2.25</c:v>
                </c:pt>
                <c:pt idx="136">
                  <c:v>2.2666666666666666</c:v>
                </c:pt>
                <c:pt idx="137">
                  <c:v>2.2833333333333332</c:v>
                </c:pt>
                <c:pt idx="138">
                  <c:v>2.2999999999999998</c:v>
                </c:pt>
                <c:pt idx="139">
                  <c:v>2.3166666666666669</c:v>
                </c:pt>
                <c:pt idx="140">
                  <c:v>2.3333333333333335</c:v>
                </c:pt>
                <c:pt idx="141">
                  <c:v>2.35</c:v>
                </c:pt>
                <c:pt idx="142">
                  <c:v>2.3666666666666667</c:v>
                </c:pt>
                <c:pt idx="143">
                  <c:v>2.3833333333333333</c:v>
                </c:pt>
                <c:pt idx="144">
                  <c:v>2.4</c:v>
                </c:pt>
                <c:pt idx="145">
                  <c:v>2.4166666666666665</c:v>
                </c:pt>
                <c:pt idx="146">
                  <c:v>2.4333333333333331</c:v>
                </c:pt>
                <c:pt idx="147">
                  <c:v>2.4500000000000002</c:v>
                </c:pt>
                <c:pt idx="148">
                  <c:v>2.4666666666666668</c:v>
                </c:pt>
                <c:pt idx="149">
                  <c:v>2.4833333333333334</c:v>
                </c:pt>
                <c:pt idx="150">
                  <c:v>2.5</c:v>
                </c:pt>
                <c:pt idx="151">
                  <c:v>2.5166666666666666</c:v>
                </c:pt>
                <c:pt idx="152">
                  <c:v>2.5333333333333332</c:v>
                </c:pt>
                <c:pt idx="153">
                  <c:v>2.5499999999999998</c:v>
                </c:pt>
                <c:pt idx="154">
                  <c:v>2.5666666666666669</c:v>
                </c:pt>
                <c:pt idx="155">
                  <c:v>2.5833333333333335</c:v>
                </c:pt>
                <c:pt idx="156">
                  <c:v>2.6</c:v>
                </c:pt>
                <c:pt idx="157">
                  <c:v>2.6166666666666667</c:v>
                </c:pt>
                <c:pt idx="158">
                  <c:v>2.6333333333333333</c:v>
                </c:pt>
                <c:pt idx="159">
                  <c:v>2.65</c:v>
                </c:pt>
                <c:pt idx="160">
                  <c:v>2.6666666666666665</c:v>
                </c:pt>
                <c:pt idx="161">
                  <c:v>2.6833333333333331</c:v>
                </c:pt>
                <c:pt idx="162">
                  <c:v>2.7</c:v>
                </c:pt>
                <c:pt idx="163">
                  <c:v>2.7166666666666668</c:v>
                </c:pt>
                <c:pt idx="164">
                  <c:v>2.7333333333333334</c:v>
                </c:pt>
                <c:pt idx="165">
                  <c:v>2.75</c:v>
                </c:pt>
                <c:pt idx="166">
                  <c:v>2.7666666666666666</c:v>
                </c:pt>
                <c:pt idx="167">
                  <c:v>2.7833333333333332</c:v>
                </c:pt>
                <c:pt idx="168">
                  <c:v>2.8</c:v>
                </c:pt>
                <c:pt idx="169">
                  <c:v>2.8166666666666669</c:v>
                </c:pt>
                <c:pt idx="170">
                  <c:v>2.8333333333333335</c:v>
                </c:pt>
                <c:pt idx="171">
                  <c:v>2.85</c:v>
                </c:pt>
                <c:pt idx="172">
                  <c:v>2.8666666666666667</c:v>
                </c:pt>
                <c:pt idx="173">
                  <c:v>2.8833333333333333</c:v>
                </c:pt>
                <c:pt idx="174">
                  <c:v>2.9</c:v>
                </c:pt>
                <c:pt idx="175">
                  <c:v>2.9166666666666665</c:v>
                </c:pt>
                <c:pt idx="176">
                  <c:v>2.9333333333333331</c:v>
                </c:pt>
                <c:pt idx="177">
                  <c:v>2.95</c:v>
                </c:pt>
                <c:pt idx="178">
                  <c:v>2.9666666666666668</c:v>
                </c:pt>
                <c:pt idx="179">
                  <c:v>2.9833333333333334</c:v>
                </c:pt>
                <c:pt idx="180">
                  <c:v>3</c:v>
                </c:pt>
                <c:pt idx="181">
                  <c:v>3.0166666666666666</c:v>
                </c:pt>
                <c:pt idx="182">
                  <c:v>3.0333333333333332</c:v>
                </c:pt>
                <c:pt idx="183">
                  <c:v>3.05</c:v>
                </c:pt>
                <c:pt idx="184">
                  <c:v>3.0666666666666669</c:v>
                </c:pt>
                <c:pt idx="185">
                  <c:v>3.0833333333333335</c:v>
                </c:pt>
                <c:pt idx="186">
                  <c:v>3.1</c:v>
                </c:pt>
                <c:pt idx="187">
                  <c:v>3.1166666666666667</c:v>
                </c:pt>
                <c:pt idx="188">
                  <c:v>3.1333333333333333</c:v>
                </c:pt>
                <c:pt idx="189">
                  <c:v>3.15</c:v>
                </c:pt>
                <c:pt idx="190">
                  <c:v>3.1666666666666665</c:v>
                </c:pt>
                <c:pt idx="191">
                  <c:v>3.1833333333333331</c:v>
                </c:pt>
                <c:pt idx="192">
                  <c:v>3.2</c:v>
                </c:pt>
                <c:pt idx="193">
                  <c:v>3.2166666666666668</c:v>
                </c:pt>
                <c:pt idx="194">
                  <c:v>3.2333333333333334</c:v>
                </c:pt>
                <c:pt idx="195">
                  <c:v>3.25</c:v>
                </c:pt>
                <c:pt idx="196">
                  <c:v>3.2666666666666666</c:v>
                </c:pt>
                <c:pt idx="197">
                  <c:v>3.2833333333333332</c:v>
                </c:pt>
                <c:pt idx="198">
                  <c:v>3.3</c:v>
                </c:pt>
                <c:pt idx="199">
                  <c:v>3.3166666666666669</c:v>
                </c:pt>
                <c:pt idx="200">
                  <c:v>3.3333333333333335</c:v>
                </c:pt>
                <c:pt idx="201">
                  <c:v>3.35</c:v>
                </c:pt>
                <c:pt idx="202">
                  <c:v>3.3666666666666667</c:v>
                </c:pt>
                <c:pt idx="203">
                  <c:v>3.3833333333333333</c:v>
                </c:pt>
                <c:pt idx="204">
                  <c:v>3.4</c:v>
                </c:pt>
                <c:pt idx="205">
                  <c:v>3.4166666666666665</c:v>
                </c:pt>
                <c:pt idx="206">
                  <c:v>3.4333333333333331</c:v>
                </c:pt>
                <c:pt idx="207">
                  <c:v>3.45</c:v>
                </c:pt>
                <c:pt idx="208">
                  <c:v>3.4666666666666668</c:v>
                </c:pt>
                <c:pt idx="209">
                  <c:v>3.4833333333333334</c:v>
                </c:pt>
                <c:pt idx="210">
                  <c:v>3.5</c:v>
                </c:pt>
                <c:pt idx="211">
                  <c:v>3.5166666666666666</c:v>
                </c:pt>
                <c:pt idx="212">
                  <c:v>3.5333333333333332</c:v>
                </c:pt>
                <c:pt idx="213">
                  <c:v>3.55</c:v>
                </c:pt>
                <c:pt idx="214">
                  <c:v>3.5666666666666669</c:v>
                </c:pt>
                <c:pt idx="215">
                  <c:v>3.5833333333333335</c:v>
                </c:pt>
                <c:pt idx="216">
                  <c:v>3.6</c:v>
                </c:pt>
                <c:pt idx="217">
                  <c:v>3.6166666666666667</c:v>
                </c:pt>
                <c:pt idx="218">
                  <c:v>3.6333333333333333</c:v>
                </c:pt>
                <c:pt idx="219">
                  <c:v>3.65</c:v>
                </c:pt>
                <c:pt idx="220">
                  <c:v>3.6666666666666665</c:v>
                </c:pt>
                <c:pt idx="221">
                  <c:v>3.6833333333333331</c:v>
                </c:pt>
                <c:pt idx="222">
                  <c:v>3.7</c:v>
                </c:pt>
                <c:pt idx="223">
                  <c:v>3.7166666666666668</c:v>
                </c:pt>
                <c:pt idx="224">
                  <c:v>3.7333333333333334</c:v>
                </c:pt>
                <c:pt idx="225">
                  <c:v>3.75</c:v>
                </c:pt>
                <c:pt idx="226">
                  <c:v>3.7666666666666666</c:v>
                </c:pt>
                <c:pt idx="227">
                  <c:v>3.7833333333333332</c:v>
                </c:pt>
                <c:pt idx="228">
                  <c:v>3.8</c:v>
                </c:pt>
                <c:pt idx="229">
                  <c:v>3.8166666666666669</c:v>
                </c:pt>
                <c:pt idx="230">
                  <c:v>3.8333333333333335</c:v>
                </c:pt>
                <c:pt idx="231">
                  <c:v>3.85</c:v>
                </c:pt>
                <c:pt idx="232">
                  <c:v>3.8666666666666667</c:v>
                </c:pt>
                <c:pt idx="233">
                  <c:v>3.8833333333333333</c:v>
                </c:pt>
                <c:pt idx="234">
                  <c:v>3.9</c:v>
                </c:pt>
                <c:pt idx="235">
                  <c:v>3.9166666666666665</c:v>
                </c:pt>
                <c:pt idx="236">
                  <c:v>3.9333333333333331</c:v>
                </c:pt>
                <c:pt idx="237">
                  <c:v>3.95</c:v>
                </c:pt>
                <c:pt idx="238">
                  <c:v>3.9666666666666668</c:v>
                </c:pt>
                <c:pt idx="239">
                  <c:v>3.9833333333333334</c:v>
                </c:pt>
                <c:pt idx="240">
                  <c:v>4</c:v>
                </c:pt>
                <c:pt idx="241">
                  <c:v>4.0166666666666666</c:v>
                </c:pt>
                <c:pt idx="242">
                  <c:v>4.0333333333333332</c:v>
                </c:pt>
                <c:pt idx="243">
                  <c:v>4.05</c:v>
                </c:pt>
                <c:pt idx="244">
                  <c:v>4.0666666666666664</c:v>
                </c:pt>
                <c:pt idx="245">
                  <c:v>4.083333333333333</c:v>
                </c:pt>
                <c:pt idx="246">
                  <c:v>4.0999999999999996</c:v>
                </c:pt>
                <c:pt idx="247">
                  <c:v>4.1166666666666663</c:v>
                </c:pt>
                <c:pt idx="248">
                  <c:v>4.1333333333333337</c:v>
                </c:pt>
                <c:pt idx="249">
                  <c:v>4.1500000000000004</c:v>
                </c:pt>
                <c:pt idx="250">
                  <c:v>4.166666666666667</c:v>
                </c:pt>
                <c:pt idx="251">
                  <c:v>4.1833333333333336</c:v>
                </c:pt>
                <c:pt idx="252">
                  <c:v>4.2</c:v>
                </c:pt>
                <c:pt idx="253">
                  <c:v>4.2166666666666668</c:v>
                </c:pt>
                <c:pt idx="254">
                  <c:v>4.2333333333333334</c:v>
                </c:pt>
                <c:pt idx="255">
                  <c:v>4.25</c:v>
                </c:pt>
                <c:pt idx="256">
                  <c:v>4.2666666666666666</c:v>
                </c:pt>
                <c:pt idx="257">
                  <c:v>4.2833333333333332</c:v>
                </c:pt>
                <c:pt idx="258">
                  <c:v>4.3</c:v>
                </c:pt>
                <c:pt idx="259">
                  <c:v>4.3166666666666664</c:v>
                </c:pt>
                <c:pt idx="260">
                  <c:v>4.333333333333333</c:v>
                </c:pt>
                <c:pt idx="261">
                  <c:v>4.3499999999999996</c:v>
                </c:pt>
                <c:pt idx="262">
                  <c:v>4.3666666666666663</c:v>
                </c:pt>
                <c:pt idx="263">
                  <c:v>4.3833333333333337</c:v>
                </c:pt>
                <c:pt idx="264">
                  <c:v>4.4000000000000004</c:v>
                </c:pt>
                <c:pt idx="265">
                  <c:v>4.416666666666667</c:v>
                </c:pt>
                <c:pt idx="266">
                  <c:v>4.4333333333333336</c:v>
                </c:pt>
                <c:pt idx="267">
                  <c:v>4.45</c:v>
                </c:pt>
                <c:pt idx="268">
                  <c:v>4.4666666666666668</c:v>
                </c:pt>
                <c:pt idx="269">
                  <c:v>4.4833333333333334</c:v>
                </c:pt>
                <c:pt idx="270">
                  <c:v>4.5</c:v>
                </c:pt>
                <c:pt idx="271">
                  <c:v>4.5166666666666666</c:v>
                </c:pt>
                <c:pt idx="272">
                  <c:v>4.5333333333333332</c:v>
                </c:pt>
                <c:pt idx="273">
                  <c:v>4.55</c:v>
                </c:pt>
                <c:pt idx="274">
                  <c:v>4.5666666666666664</c:v>
                </c:pt>
                <c:pt idx="275">
                  <c:v>4.583333333333333</c:v>
                </c:pt>
                <c:pt idx="276">
                  <c:v>4.5999999999999996</c:v>
                </c:pt>
                <c:pt idx="277">
                  <c:v>4.6166666666666663</c:v>
                </c:pt>
                <c:pt idx="278">
                  <c:v>4.6333333333333337</c:v>
                </c:pt>
                <c:pt idx="279">
                  <c:v>4.6500000000000004</c:v>
                </c:pt>
                <c:pt idx="280">
                  <c:v>4.666666666666667</c:v>
                </c:pt>
                <c:pt idx="281">
                  <c:v>4.6833333333333336</c:v>
                </c:pt>
                <c:pt idx="282">
                  <c:v>4.7</c:v>
                </c:pt>
                <c:pt idx="283">
                  <c:v>4.7166666666666668</c:v>
                </c:pt>
                <c:pt idx="284">
                  <c:v>4.7333333333333334</c:v>
                </c:pt>
                <c:pt idx="285">
                  <c:v>4.75</c:v>
                </c:pt>
                <c:pt idx="286">
                  <c:v>4.7666666666666666</c:v>
                </c:pt>
                <c:pt idx="287">
                  <c:v>4.7833333333333332</c:v>
                </c:pt>
                <c:pt idx="288">
                  <c:v>4.8</c:v>
                </c:pt>
                <c:pt idx="289">
                  <c:v>4.8166666666666664</c:v>
                </c:pt>
                <c:pt idx="290">
                  <c:v>4.833333333333333</c:v>
                </c:pt>
                <c:pt idx="291">
                  <c:v>4.8499999999999996</c:v>
                </c:pt>
                <c:pt idx="292">
                  <c:v>4.8666666666666663</c:v>
                </c:pt>
                <c:pt idx="293">
                  <c:v>4.8833333333333337</c:v>
                </c:pt>
                <c:pt idx="294">
                  <c:v>4.9000000000000004</c:v>
                </c:pt>
                <c:pt idx="295">
                  <c:v>4.916666666666667</c:v>
                </c:pt>
                <c:pt idx="296">
                  <c:v>4.9333333333333336</c:v>
                </c:pt>
                <c:pt idx="297">
                  <c:v>4.95</c:v>
                </c:pt>
                <c:pt idx="298">
                  <c:v>4.9666666666666668</c:v>
                </c:pt>
                <c:pt idx="299">
                  <c:v>4.9833333333333334</c:v>
                </c:pt>
                <c:pt idx="300">
                  <c:v>5</c:v>
                </c:pt>
                <c:pt idx="301">
                  <c:v>5.0166666666666666</c:v>
                </c:pt>
                <c:pt idx="302">
                  <c:v>5.0333333333333332</c:v>
                </c:pt>
                <c:pt idx="303">
                  <c:v>5.05</c:v>
                </c:pt>
                <c:pt idx="304">
                  <c:v>5.0666666666666664</c:v>
                </c:pt>
                <c:pt idx="305">
                  <c:v>5.083333333333333</c:v>
                </c:pt>
                <c:pt idx="306">
                  <c:v>5.0999999999999996</c:v>
                </c:pt>
                <c:pt idx="307">
                  <c:v>5.1166666666666663</c:v>
                </c:pt>
                <c:pt idx="308">
                  <c:v>5.1333333333333337</c:v>
                </c:pt>
                <c:pt idx="309">
                  <c:v>5.15</c:v>
                </c:pt>
                <c:pt idx="310">
                  <c:v>5.166666666666667</c:v>
                </c:pt>
                <c:pt idx="311">
                  <c:v>5.1833333333333336</c:v>
                </c:pt>
                <c:pt idx="312">
                  <c:v>5.2</c:v>
                </c:pt>
                <c:pt idx="313">
                  <c:v>5.2166666666666668</c:v>
                </c:pt>
                <c:pt idx="314">
                  <c:v>5.2333333333333334</c:v>
                </c:pt>
                <c:pt idx="315">
                  <c:v>5.25</c:v>
                </c:pt>
                <c:pt idx="316">
                  <c:v>5.2666666666666666</c:v>
                </c:pt>
                <c:pt idx="317">
                  <c:v>5.2833333333333332</c:v>
                </c:pt>
                <c:pt idx="318">
                  <c:v>5.3</c:v>
                </c:pt>
                <c:pt idx="319">
                  <c:v>5.3166666666666664</c:v>
                </c:pt>
                <c:pt idx="320">
                  <c:v>5.333333333333333</c:v>
                </c:pt>
                <c:pt idx="321">
                  <c:v>5.35</c:v>
                </c:pt>
                <c:pt idx="322">
                  <c:v>5.3666666666666663</c:v>
                </c:pt>
                <c:pt idx="323">
                  <c:v>5.3833333333333337</c:v>
                </c:pt>
                <c:pt idx="324">
                  <c:v>5.4</c:v>
                </c:pt>
                <c:pt idx="325">
                  <c:v>5.416666666666667</c:v>
                </c:pt>
                <c:pt idx="326">
                  <c:v>5.4333333333333336</c:v>
                </c:pt>
                <c:pt idx="327">
                  <c:v>5.45</c:v>
                </c:pt>
                <c:pt idx="328">
                  <c:v>5.4666666666666668</c:v>
                </c:pt>
                <c:pt idx="329">
                  <c:v>5.4833333333333334</c:v>
                </c:pt>
                <c:pt idx="330">
                  <c:v>5.5</c:v>
                </c:pt>
                <c:pt idx="331">
                  <c:v>5.5166666666666666</c:v>
                </c:pt>
                <c:pt idx="332">
                  <c:v>5.5333333333333332</c:v>
                </c:pt>
                <c:pt idx="333">
                  <c:v>5.55</c:v>
                </c:pt>
                <c:pt idx="334">
                  <c:v>5.5666666666666664</c:v>
                </c:pt>
                <c:pt idx="335">
                  <c:v>5.583333333333333</c:v>
                </c:pt>
                <c:pt idx="336">
                  <c:v>5.6</c:v>
                </c:pt>
                <c:pt idx="337">
                  <c:v>5.6166666666666663</c:v>
                </c:pt>
                <c:pt idx="338">
                  <c:v>5.6333333333333337</c:v>
                </c:pt>
                <c:pt idx="339">
                  <c:v>5.65</c:v>
                </c:pt>
                <c:pt idx="340">
                  <c:v>5.666666666666667</c:v>
                </c:pt>
                <c:pt idx="341">
                  <c:v>5.6833333333333336</c:v>
                </c:pt>
                <c:pt idx="342">
                  <c:v>5.7</c:v>
                </c:pt>
                <c:pt idx="343">
                  <c:v>5.7166666666666668</c:v>
                </c:pt>
                <c:pt idx="344">
                  <c:v>5.7333333333333334</c:v>
                </c:pt>
                <c:pt idx="345">
                  <c:v>5.75</c:v>
                </c:pt>
                <c:pt idx="346">
                  <c:v>5.7666666666666666</c:v>
                </c:pt>
                <c:pt idx="347">
                  <c:v>5.7833333333333332</c:v>
                </c:pt>
                <c:pt idx="348">
                  <c:v>5.8</c:v>
                </c:pt>
                <c:pt idx="349">
                  <c:v>5.8166666666666664</c:v>
                </c:pt>
                <c:pt idx="350">
                  <c:v>5.833333333333333</c:v>
                </c:pt>
                <c:pt idx="351">
                  <c:v>5.85</c:v>
                </c:pt>
                <c:pt idx="352">
                  <c:v>5.8666666666666663</c:v>
                </c:pt>
                <c:pt idx="353">
                  <c:v>5.8833333333333337</c:v>
                </c:pt>
                <c:pt idx="354">
                  <c:v>5.9</c:v>
                </c:pt>
                <c:pt idx="355">
                  <c:v>5.916666666666667</c:v>
                </c:pt>
                <c:pt idx="356">
                  <c:v>5.9333333333333336</c:v>
                </c:pt>
                <c:pt idx="357">
                  <c:v>5.95</c:v>
                </c:pt>
                <c:pt idx="358">
                  <c:v>5.9666666666666668</c:v>
                </c:pt>
                <c:pt idx="359">
                  <c:v>5.9833333333333334</c:v>
                </c:pt>
                <c:pt idx="360">
                  <c:v>6</c:v>
                </c:pt>
                <c:pt idx="361">
                  <c:v>6.0166666666666666</c:v>
                </c:pt>
                <c:pt idx="362">
                  <c:v>6.0333333333333332</c:v>
                </c:pt>
                <c:pt idx="363">
                  <c:v>6.05</c:v>
                </c:pt>
                <c:pt idx="364">
                  <c:v>6.0666666666666664</c:v>
                </c:pt>
                <c:pt idx="365">
                  <c:v>6.083333333333333</c:v>
                </c:pt>
                <c:pt idx="366">
                  <c:v>6.1</c:v>
                </c:pt>
                <c:pt idx="367">
                  <c:v>6.1166666666666663</c:v>
                </c:pt>
                <c:pt idx="368">
                  <c:v>6.1333333333333337</c:v>
                </c:pt>
                <c:pt idx="369">
                  <c:v>6.15</c:v>
                </c:pt>
                <c:pt idx="370">
                  <c:v>6.166666666666667</c:v>
                </c:pt>
                <c:pt idx="371">
                  <c:v>6.1833333333333336</c:v>
                </c:pt>
                <c:pt idx="372">
                  <c:v>6.2</c:v>
                </c:pt>
                <c:pt idx="373">
                  <c:v>6.2166666666666668</c:v>
                </c:pt>
                <c:pt idx="374">
                  <c:v>6.2333333333333334</c:v>
                </c:pt>
                <c:pt idx="375">
                  <c:v>6.25</c:v>
                </c:pt>
                <c:pt idx="376">
                  <c:v>6.2666666666666666</c:v>
                </c:pt>
                <c:pt idx="377">
                  <c:v>6.2833333333333332</c:v>
                </c:pt>
                <c:pt idx="378">
                  <c:v>6.3</c:v>
                </c:pt>
                <c:pt idx="379">
                  <c:v>6.3166666666666664</c:v>
                </c:pt>
                <c:pt idx="380">
                  <c:v>6.333333333333333</c:v>
                </c:pt>
                <c:pt idx="381">
                  <c:v>6.35</c:v>
                </c:pt>
                <c:pt idx="382">
                  <c:v>6.3666666666666663</c:v>
                </c:pt>
                <c:pt idx="383">
                  <c:v>6.3833333333333337</c:v>
                </c:pt>
                <c:pt idx="384">
                  <c:v>6.4</c:v>
                </c:pt>
                <c:pt idx="385">
                  <c:v>6.416666666666667</c:v>
                </c:pt>
                <c:pt idx="386">
                  <c:v>6.4333333333333336</c:v>
                </c:pt>
                <c:pt idx="387">
                  <c:v>6.45</c:v>
                </c:pt>
                <c:pt idx="388">
                  <c:v>6.4666666666666668</c:v>
                </c:pt>
                <c:pt idx="389">
                  <c:v>6.4833333333333334</c:v>
                </c:pt>
                <c:pt idx="390">
                  <c:v>6.5</c:v>
                </c:pt>
                <c:pt idx="391">
                  <c:v>6.5166666666666666</c:v>
                </c:pt>
                <c:pt idx="392">
                  <c:v>6.5333333333333332</c:v>
                </c:pt>
                <c:pt idx="393">
                  <c:v>6.55</c:v>
                </c:pt>
                <c:pt idx="394">
                  <c:v>6.5666666666666664</c:v>
                </c:pt>
                <c:pt idx="395">
                  <c:v>6.583333333333333</c:v>
                </c:pt>
                <c:pt idx="396">
                  <c:v>6.6</c:v>
                </c:pt>
                <c:pt idx="397">
                  <c:v>6.6166666666666663</c:v>
                </c:pt>
                <c:pt idx="398">
                  <c:v>6.6333333333333337</c:v>
                </c:pt>
                <c:pt idx="399">
                  <c:v>6.65</c:v>
                </c:pt>
                <c:pt idx="400">
                  <c:v>6.666666666666667</c:v>
                </c:pt>
                <c:pt idx="401">
                  <c:v>6.6833333333333336</c:v>
                </c:pt>
                <c:pt idx="402">
                  <c:v>6.7</c:v>
                </c:pt>
                <c:pt idx="403">
                  <c:v>6.7166666666666668</c:v>
                </c:pt>
                <c:pt idx="404">
                  <c:v>6.7333333333333334</c:v>
                </c:pt>
                <c:pt idx="405">
                  <c:v>6.75</c:v>
                </c:pt>
                <c:pt idx="406">
                  <c:v>6.7666666666666666</c:v>
                </c:pt>
                <c:pt idx="407">
                  <c:v>6.7833333333333332</c:v>
                </c:pt>
                <c:pt idx="408">
                  <c:v>6.8</c:v>
                </c:pt>
                <c:pt idx="409">
                  <c:v>6.8166666666666664</c:v>
                </c:pt>
                <c:pt idx="410">
                  <c:v>6.833333333333333</c:v>
                </c:pt>
                <c:pt idx="411">
                  <c:v>6.85</c:v>
                </c:pt>
                <c:pt idx="412">
                  <c:v>6.8666666666666663</c:v>
                </c:pt>
                <c:pt idx="413">
                  <c:v>6.8833333333333337</c:v>
                </c:pt>
                <c:pt idx="414">
                  <c:v>6.9</c:v>
                </c:pt>
                <c:pt idx="415">
                  <c:v>6.916666666666667</c:v>
                </c:pt>
                <c:pt idx="416">
                  <c:v>6.9333333333333336</c:v>
                </c:pt>
                <c:pt idx="417">
                  <c:v>6.95</c:v>
                </c:pt>
                <c:pt idx="418">
                  <c:v>6.9666666666666668</c:v>
                </c:pt>
                <c:pt idx="419">
                  <c:v>6.9833333333333334</c:v>
                </c:pt>
                <c:pt idx="420">
                  <c:v>7</c:v>
                </c:pt>
                <c:pt idx="421">
                  <c:v>7.0166666666666666</c:v>
                </c:pt>
                <c:pt idx="422">
                  <c:v>7.0333333333333332</c:v>
                </c:pt>
                <c:pt idx="423">
                  <c:v>7.05</c:v>
                </c:pt>
                <c:pt idx="424">
                  <c:v>7.0666666666666664</c:v>
                </c:pt>
                <c:pt idx="425">
                  <c:v>7.083333333333333</c:v>
                </c:pt>
                <c:pt idx="426">
                  <c:v>7.1</c:v>
                </c:pt>
                <c:pt idx="427">
                  <c:v>7.1166666666666663</c:v>
                </c:pt>
                <c:pt idx="428">
                  <c:v>7.1333333333333337</c:v>
                </c:pt>
                <c:pt idx="429">
                  <c:v>7.15</c:v>
                </c:pt>
                <c:pt idx="430">
                  <c:v>7.166666666666667</c:v>
                </c:pt>
                <c:pt idx="431">
                  <c:v>7.1833333333333336</c:v>
                </c:pt>
                <c:pt idx="432">
                  <c:v>7.2</c:v>
                </c:pt>
                <c:pt idx="433">
                  <c:v>7.2166666666666668</c:v>
                </c:pt>
                <c:pt idx="434">
                  <c:v>7.2333333333333334</c:v>
                </c:pt>
                <c:pt idx="435">
                  <c:v>7.25</c:v>
                </c:pt>
                <c:pt idx="436">
                  <c:v>7.2666666666666666</c:v>
                </c:pt>
                <c:pt idx="437">
                  <c:v>7.2833333333333332</c:v>
                </c:pt>
                <c:pt idx="438">
                  <c:v>7.3</c:v>
                </c:pt>
                <c:pt idx="439">
                  <c:v>7.3166666666666664</c:v>
                </c:pt>
                <c:pt idx="440">
                  <c:v>7.333333333333333</c:v>
                </c:pt>
                <c:pt idx="441">
                  <c:v>7.35</c:v>
                </c:pt>
                <c:pt idx="442">
                  <c:v>7.3666666666666663</c:v>
                </c:pt>
                <c:pt idx="443">
                  <c:v>7.3833333333333337</c:v>
                </c:pt>
                <c:pt idx="444">
                  <c:v>7.4</c:v>
                </c:pt>
                <c:pt idx="445">
                  <c:v>7.416666666666667</c:v>
                </c:pt>
                <c:pt idx="446">
                  <c:v>7.4333333333333336</c:v>
                </c:pt>
                <c:pt idx="447">
                  <c:v>7.45</c:v>
                </c:pt>
                <c:pt idx="448">
                  <c:v>7.4666666666666668</c:v>
                </c:pt>
                <c:pt idx="449">
                  <c:v>7.4833333333333334</c:v>
                </c:pt>
                <c:pt idx="450">
                  <c:v>7.5</c:v>
                </c:pt>
                <c:pt idx="451">
                  <c:v>7.5166666666666666</c:v>
                </c:pt>
                <c:pt idx="452">
                  <c:v>7.5333333333333332</c:v>
                </c:pt>
                <c:pt idx="453">
                  <c:v>7.55</c:v>
                </c:pt>
                <c:pt idx="454">
                  <c:v>7.5666666666666664</c:v>
                </c:pt>
                <c:pt idx="455">
                  <c:v>7.583333333333333</c:v>
                </c:pt>
                <c:pt idx="456">
                  <c:v>7.6</c:v>
                </c:pt>
                <c:pt idx="457">
                  <c:v>7.6166666666666663</c:v>
                </c:pt>
                <c:pt idx="458">
                  <c:v>7.6333333333333337</c:v>
                </c:pt>
                <c:pt idx="459">
                  <c:v>7.65</c:v>
                </c:pt>
                <c:pt idx="460">
                  <c:v>7.666666666666667</c:v>
                </c:pt>
                <c:pt idx="461">
                  <c:v>7.6833333333333336</c:v>
                </c:pt>
                <c:pt idx="462">
                  <c:v>7.7</c:v>
                </c:pt>
                <c:pt idx="463">
                  <c:v>7.7166666666666668</c:v>
                </c:pt>
                <c:pt idx="464">
                  <c:v>7.7333333333333334</c:v>
                </c:pt>
                <c:pt idx="465">
                  <c:v>7.75</c:v>
                </c:pt>
                <c:pt idx="466">
                  <c:v>7.7666666666666666</c:v>
                </c:pt>
                <c:pt idx="467">
                  <c:v>7.7833333333333332</c:v>
                </c:pt>
                <c:pt idx="468">
                  <c:v>7.8</c:v>
                </c:pt>
                <c:pt idx="469">
                  <c:v>7.8166666666666664</c:v>
                </c:pt>
                <c:pt idx="470">
                  <c:v>7.833333333333333</c:v>
                </c:pt>
                <c:pt idx="471">
                  <c:v>7.85</c:v>
                </c:pt>
                <c:pt idx="472">
                  <c:v>7.8666666666666663</c:v>
                </c:pt>
                <c:pt idx="473">
                  <c:v>7.8833333333333337</c:v>
                </c:pt>
                <c:pt idx="474">
                  <c:v>7.9</c:v>
                </c:pt>
                <c:pt idx="475">
                  <c:v>7.916666666666667</c:v>
                </c:pt>
                <c:pt idx="476">
                  <c:v>7.9333333333333336</c:v>
                </c:pt>
                <c:pt idx="477">
                  <c:v>7.95</c:v>
                </c:pt>
                <c:pt idx="478">
                  <c:v>7.9666666666666668</c:v>
                </c:pt>
                <c:pt idx="479">
                  <c:v>7.9833333333333334</c:v>
                </c:pt>
                <c:pt idx="480">
                  <c:v>8</c:v>
                </c:pt>
                <c:pt idx="481">
                  <c:v>8.0166666666666675</c:v>
                </c:pt>
                <c:pt idx="482">
                  <c:v>8.0333333333333332</c:v>
                </c:pt>
                <c:pt idx="483">
                  <c:v>8.0500000000000007</c:v>
                </c:pt>
                <c:pt idx="484">
                  <c:v>8.0666666666666664</c:v>
                </c:pt>
                <c:pt idx="485">
                  <c:v>8.0833333333333339</c:v>
                </c:pt>
                <c:pt idx="486">
                  <c:v>8.1</c:v>
                </c:pt>
                <c:pt idx="487">
                  <c:v>8.1166666666666671</c:v>
                </c:pt>
                <c:pt idx="488">
                  <c:v>8.1333333333333329</c:v>
                </c:pt>
                <c:pt idx="489">
                  <c:v>8.15</c:v>
                </c:pt>
                <c:pt idx="490">
                  <c:v>8.1666666666666661</c:v>
                </c:pt>
                <c:pt idx="491">
                  <c:v>8.1833333333333336</c:v>
                </c:pt>
                <c:pt idx="492">
                  <c:v>8.1999999999999993</c:v>
                </c:pt>
                <c:pt idx="493">
                  <c:v>8.2166666666666668</c:v>
                </c:pt>
                <c:pt idx="494">
                  <c:v>8.2333333333333325</c:v>
                </c:pt>
                <c:pt idx="495">
                  <c:v>8.25</c:v>
                </c:pt>
                <c:pt idx="496">
                  <c:v>8.2666666666666675</c:v>
                </c:pt>
                <c:pt idx="497">
                  <c:v>8.2833333333333332</c:v>
                </c:pt>
                <c:pt idx="498">
                  <c:v>8.3000000000000007</c:v>
                </c:pt>
                <c:pt idx="499">
                  <c:v>8.3166666666666664</c:v>
                </c:pt>
                <c:pt idx="500">
                  <c:v>8.3333333333333339</c:v>
                </c:pt>
                <c:pt idx="501">
                  <c:v>8.35</c:v>
                </c:pt>
                <c:pt idx="502">
                  <c:v>8.3666666666666671</c:v>
                </c:pt>
                <c:pt idx="503">
                  <c:v>8.3833333333333329</c:v>
                </c:pt>
                <c:pt idx="504">
                  <c:v>8.4</c:v>
                </c:pt>
                <c:pt idx="505">
                  <c:v>8.4166666666666661</c:v>
                </c:pt>
                <c:pt idx="506">
                  <c:v>8.4333333333333336</c:v>
                </c:pt>
                <c:pt idx="507">
                  <c:v>8.4499999999999993</c:v>
                </c:pt>
                <c:pt idx="508">
                  <c:v>8.4666666666666668</c:v>
                </c:pt>
                <c:pt idx="509">
                  <c:v>8.4833333333333325</c:v>
                </c:pt>
                <c:pt idx="510">
                  <c:v>8.5</c:v>
                </c:pt>
                <c:pt idx="511">
                  <c:v>8.5166666666666675</c:v>
                </c:pt>
                <c:pt idx="512">
                  <c:v>8.5333333333333332</c:v>
                </c:pt>
                <c:pt idx="513">
                  <c:v>8.5500000000000007</c:v>
                </c:pt>
                <c:pt idx="514">
                  <c:v>8.5666666666666664</c:v>
                </c:pt>
                <c:pt idx="515">
                  <c:v>8.5833333333333339</c:v>
                </c:pt>
                <c:pt idx="516">
                  <c:v>8.6</c:v>
                </c:pt>
                <c:pt idx="517">
                  <c:v>8.6166666666666671</c:v>
                </c:pt>
                <c:pt idx="518">
                  <c:v>8.6333333333333329</c:v>
                </c:pt>
                <c:pt idx="519">
                  <c:v>8.65</c:v>
                </c:pt>
                <c:pt idx="520">
                  <c:v>8.6666666666666661</c:v>
                </c:pt>
                <c:pt idx="521">
                  <c:v>8.6833333333333336</c:v>
                </c:pt>
                <c:pt idx="522">
                  <c:v>8.6999999999999993</c:v>
                </c:pt>
                <c:pt idx="523">
                  <c:v>8.7166666666666668</c:v>
                </c:pt>
                <c:pt idx="524">
                  <c:v>8.7333333333333325</c:v>
                </c:pt>
                <c:pt idx="525">
                  <c:v>8.75</c:v>
                </c:pt>
                <c:pt idx="526">
                  <c:v>8.7666666666666675</c:v>
                </c:pt>
                <c:pt idx="527">
                  <c:v>8.7833333333333332</c:v>
                </c:pt>
                <c:pt idx="528">
                  <c:v>8.8000000000000007</c:v>
                </c:pt>
                <c:pt idx="529">
                  <c:v>8.8166666666666664</c:v>
                </c:pt>
                <c:pt idx="530">
                  <c:v>8.8333333333333339</c:v>
                </c:pt>
                <c:pt idx="531">
                  <c:v>8.85</c:v>
                </c:pt>
                <c:pt idx="532">
                  <c:v>8.8666666666666671</c:v>
                </c:pt>
                <c:pt idx="533">
                  <c:v>8.8833333333333329</c:v>
                </c:pt>
                <c:pt idx="534">
                  <c:v>8.9</c:v>
                </c:pt>
                <c:pt idx="535">
                  <c:v>8.9166666666666661</c:v>
                </c:pt>
                <c:pt idx="536">
                  <c:v>8.9333333333333336</c:v>
                </c:pt>
                <c:pt idx="537">
                  <c:v>8.9499999999999993</c:v>
                </c:pt>
                <c:pt idx="538">
                  <c:v>8.9666666666666668</c:v>
                </c:pt>
                <c:pt idx="539">
                  <c:v>8.9833333333333325</c:v>
                </c:pt>
                <c:pt idx="540">
                  <c:v>9</c:v>
                </c:pt>
                <c:pt idx="541">
                  <c:v>9.0166666666666675</c:v>
                </c:pt>
                <c:pt idx="542">
                  <c:v>9.0333333333333332</c:v>
                </c:pt>
                <c:pt idx="543">
                  <c:v>9.0500000000000007</c:v>
                </c:pt>
                <c:pt idx="544">
                  <c:v>9.0666666666666664</c:v>
                </c:pt>
                <c:pt idx="545">
                  <c:v>9.0833333333333339</c:v>
                </c:pt>
                <c:pt idx="546">
                  <c:v>9.1</c:v>
                </c:pt>
                <c:pt idx="547">
                  <c:v>9.1166666666666671</c:v>
                </c:pt>
                <c:pt idx="548">
                  <c:v>9.1333333333333329</c:v>
                </c:pt>
                <c:pt idx="549">
                  <c:v>9.15</c:v>
                </c:pt>
                <c:pt idx="550">
                  <c:v>9.1666666666666661</c:v>
                </c:pt>
                <c:pt idx="551">
                  <c:v>9.1833333333333336</c:v>
                </c:pt>
                <c:pt idx="552">
                  <c:v>9.1999999999999993</c:v>
                </c:pt>
                <c:pt idx="553">
                  <c:v>9.2166666666666668</c:v>
                </c:pt>
                <c:pt idx="554">
                  <c:v>9.2333333333333325</c:v>
                </c:pt>
                <c:pt idx="555">
                  <c:v>9.25</c:v>
                </c:pt>
                <c:pt idx="556">
                  <c:v>9.2666666666666675</c:v>
                </c:pt>
                <c:pt idx="557">
                  <c:v>9.2833333333333332</c:v>
                </c:pt>
                <c:pt idx="558">
                  <c:v>9.3000000000000007</c:v>
                </c:pt>
                <c:pt idx="559">
                  <c:v>9.3166666666666664</c:v>
                </c:pt>
                <c:pt idx="560">
                  <c:v>9.3333333333333339</c:v>
                </c:pt>
                <c:pt idx="561">
                  <c:v>9.35</c:v>
                </c:pt>
                <c:pt idx="562">
                  <c:v>9.3666666666666671</c:v>
                </c:pt>
                <c:pt idx="563">
                  <c:v>9.3833333333333329</c:v>
                </c:pt>
                <c:pt idx="564">
                  <c:v>9.4</c:v>
                </c:pt>
                <c:pt idx="565">
                  <c:v>9.4166666666666661</c:v>
                </c:pt>
                <c:pt idx="566">
                  <c:v>9.4333333333333336</c:v>
                </c:pt>
                <c:pt idx="567">
                  <c:v>9.4499999999999993</c:v>
                </c:pt>
                <c:pt idx="568">
                  <c:v>9.4666666666666668</c:v>
                </c:pt>
                <c:pt idx="569">
                  <c:v>9.4833333333333325</c:v>
                </c:pt>
                <c:pt idx="570">
                  <c:v>9.5</c:v>
                </c:pt>
                <c:pt idx="571">
                  <c:v>9.5166666666666675</c:v>
                </c:pt>
                <c:pt idx="572">
                  <c:v>9.5333333333333332</c:v>
                </c:pt>
                <c:pt idx="573">
                  <c:v>9.5500000000000007</c:v>
                </c:pt>
                <c:pt idx="574">
                  <c:v>9.5666666666666664</c:v>
                </c:pt>
                <c:pt idx="575">
                  <c:v>9.5833333333333339</c:v>
                </c:pt>
                <c:pt idx="576">
                  <c:v>9.6</c:v>
                </c:pt>
                <c:pt idx="577">
                  <c:v>9.6166666666666671</c:v>
                </c:pt>
                <c:pt idx="578">
                  <c:v>9.6333333333333329</c:v>
                </c:pt>
                <c:pt idx="579">
                  <c:v>9.65</c:v>
                </c:pt>
                <c:pt idx="580">
                  <c:v>9.6666666666666661</c:v>
                </c:pt>
                <c:pt idx="581">
                  <c:v>9.6833333333333336</c:v>
                </c:pt>
                <c:pt idx="582">
                  <c:v>9.6999999999999993</c:v>
                </c:pt>
                <c:pt idx="583">
                  <c:v>9.7166666666666668</c:v>
                </c:pt>
                <c:pt idx="584">
                  <c:v>9.7333333333333325</c:v>
                </c:pt>
                <c:pt idx="585">
                  <c:v>9.75</c:v>
                </c:pt>
                <c:pt idx="586">
                  <c:v>9.7666666666666675</c:v>
                </c:pt>
                <c:pt idx="587">
                  <c:v>9.7833333333333332</c:v>
                </c:pt>
                <c:pt idx="588">
                  <c:v>9.8000000000000007</c:v>
                </c:pt>
                <c:pt idx="589">
                  <c:v>9.8166666666666664</c:v>
                </c:pt>
                <c:pt idx="590">
                  <c:v>9.8333333333333339</c:v>
                </c:pt>
                <c:pt idx="591">
                  <c:v>9.85</c:v>
                </c:pt>
                <c:pt idx="592">
                  <c:v>9.8666666666666671</c:v>
                </c:pt>
                <c:pt idx="593">
                  <c:v>9.8833333333333329</c:v>
                </c:pt>
                <c:pt idx="594">
                  <c:v>9.9</c:v>
                </c:pt>
                <c:pt idx="595">
                  <c:v>9.9166666666666661</c:v>
                </c:pt>
                <c:pt idx="596">
                  <c:v>9.9333333333333336</c:v>
                </c:pt>
                <c:pt idx="597">
                  <c:v>9.9499999999999993</c:v>
                </c:pt>
                <c:pt idx="598">
                  <c:v>9.9666666666666668</c:v>
                </c:pt>
                <c:pt idx="599">
                  <c:v>9.9833333333333325</c:v>
                </c:pt>
                <c:pt idx="600">
                  <c:v>10</c:v>
                </c:pt>
                <c:pt idx="601">
                  <c:v>10.016666666666667</c:v>
                </c:pt>
                <c:pt idx="602">
                  <c:v>10.033333333333333</c:v>
                </c:pt>
                <c:pt idx="603">
                  <c:v>10.050000000000001</c:v>
                </c:pt>
                <c:pt idx="604">
                  <c:v>10.066666666666666</c:v>
                </c:pt>
                <c:pt idx="605">
                  <c:v>10.083333333333334</c:v>
                </c:pt>
                <c:pt idx="606">
                  <c:v>10.1</c:v>
                </c:pt>
                <c:pt idx="607">
                  <c:v>10.116666666666667</c:v>
                </c:pt>
                <c:pt idx="608">
                  <c:v>10.133333333333333</c:v>
                </c:pt>
                <c:pt idx="609">
                  <c:v>10.15</c:v>
                </c:pt>
                <c:pt idx="610">
                  <c:v>10.166666666666666</c:v>
                </c:pt>
                <c:pt idx="611">
                  <c:v>10.183333333333334</c:v>
                </c:pt>
                <c:pt idx="612">
                  <c:v>10.199999999999999</c:v>
                </c:pt>
                <c:pt idx="613">
                  <c:v>10.216666666666667</c:v>
                </c:pt>
                <c:pt idx="614">
                  <c:v>10.233333333333333</c:v>
                </c:pt>
                <c:pt idx="615">
                  <c:v>10.25</c:v>
                </c:pt>
                <c:pt idx="616">
                  <c:v>10.266666666666667</c:v>
                </c:pt>
                <c:pt idx="617">
                  <c:v>10.283333333333333</c:v>
                </c:pt>
                <c:pt idx="618">
                  <c:v>10.3</c:v>
                </c:pt>
                <c:pt idx="619">
                  <c:v>10.316666666666666</c:v>
                </c:pt>
                <c:pt idx="620">
                  <c:v>10.333333333333334</c:v>
                </c:pt>
                <c:pt idx="621">
                  <c:v>10.35</c:v>
                </c:pt>
                <c:pt idx="622">
                  <c:v>10.366666666666667</c:v>
                </c:pt>
                <c:pt idx="623">
                  <c:v>10.383333333333333</c:v>
                </c:pt>
                <c:pt idx="624">
                  <c:v>10.4</c:v>
                </c:pt>
                <c:pt idx="625">
                  <c:v>10.416666666666666</c:v>
                </c:pt>
                <c:pt idx="626">
                  <c:v>10.433333333333334</c:v>
                </c:pt>
                <c:pt idx="627">
                  <c:v>10.45</c:v>
                </c:pt>
                <c:pt idx="628">
                  <c:v>10.466666666666667</c:v>
                </c:pt>
                <c:pt idx="629">
                  <c:v>10.483333333333333</c:v>
                </c:pt>
                <c:pt idx="630">
                  <c:v>10.5</c:v>
                </c:pt>
                <c:pt idx="631">
                  <c:v>10.516666666666667</c:v>
                </c:pt>
                <c:pt idx="632">
                  <c:v>10.533333333333333</c:v>
                </c:pt>
                <c:pt idx="633">
                  <c:v>10.55</c:v>
                </c:pt>
                <c:pt idx="634">
                  <c:v>10.566666666666666</c:v>
                </c:pt>
                <c:pt idx="635">
                  <c:v>10.583333333333334</c:v>
                </c:pt>
                <c:pt idx="636">
                  <c:v>10.6</c:v>
                </c:pt>
                <c:pt idx="637">
                  <c:v>10.616666666666667</c:v>
                </c:pt>
                <c:pt idx="638">
                  <c:v>10.633333333333333</c:v>
                </c:pt>
                <c:pt idx="639">
                  <c:v>10.65</c:v>
                </c:pt>
                <c:pt idx="640">
                  <c:v>10.666666666666666</c:v>
                </c:pt>
                <c:pt idx="641">
                  <c:v>10.683333333333334</c:v>
                </c:pt>
                <c:pt idx="642">
                  <c:v>10.7</c:v>
                </c:pt>
                <c:pt idx="643">
                  <c:v>10.716666666666667</c:v>
                </c:pt>
                <c:pt idx="644">
                  <c:v>10.733333333333333</c:v>
                </c:pt>
                <c:pt idx="645">
                  <c:v>10.75</c:v>
                </c:pt>
                <c:pt idx="646">
                  <c:v>10.766666666666667</c:v>
                </c:pt>
                <c:pt idx="647">
                  <c:v>10.783333333333333</c:v>
                </c:pt>
                <c:pt idx="648">
                  <c:v>10.8</c:v>
                </c:pt>
                <c:pt idx="649">
                  <c:v>10.816666666666666</c:v>
                </c:pt>
                <c:pt idx="650">
                  <c:v>10.833333333333334</c:v>
                </c:pt>
                <c:pt idx="651">
                  <c:v>10.85</c:v>
                </c:pt>
                <c:pt idx="652">
                  <c:v>10.866666666666667</c:v>
                </c:pt>
                <c:pt idx="653">
                  <c:v>10.883333333333333</c:v>
                </c:pt>
                <c:pt idx="654">
                  <c:v>10.9</c:v>
                </c:pt>
                <c:pt idx="655">
                  <c:v>10.916666666666666</c:v>
                </c:pt>
                <c:pt idx="656">
                  <c:v>10.933333333333334</c:v>
                </c:pt>
                <c:pt idx="657">
                  <c:v>10.95</c:v>
                </c:pt>
                <c:pt idx="658">
                  <c:v>10.966666666666667</c:v>
                </c:pt>
                <c:pt idx="659">
                  <c:v>10.983333333333333</c:v>
                </c:pt>
                <c:pt idx="660">
                  <c:v>11</c:v>
                </c:pt>
                <c:pt idx="661">
                  <c:v>11.016666666666667</c:v>
                </c:pt>
                <c:pt idx="662">
                  <c:v>11.033333333333333</c:v>
                </c:pt>
                <c:pt idx="663">
                  <c:v>11.05</c:v>
                </c:pt>
                <c:pt idx="664">
                  <c:v>11.066666666666666</c:v>
                </c:pt>
                <c:pt idx="665">
                  <c:v>11.083333333333334</c:v>
                </c:pt>
                <c:pt idx="666">
                  <c:v>11.1</c:v>
                </c:pt>
                <c:pt idx="667">
                  <c:v>11.116666666666667</c:v>
                </c:pt>
                <c:pt idx="668">
                  <c:v>11.133333333333333</c:v>
                </c:pt>
                <c:pt idx="669">
                  <c:v>11.15</c:v>
                </c:pt>
                <c:pt idx="670">
                  <c:v>11.166666666666666</c:v>
                </c:pt>
                <c:pt idx="671">
                  <c:v>11.183333333333334</c:v>
                </c:pt>
                <c:pt idx="672">
                  <c:v>11.2</c:v>
                </c:pt>
                <c:pt idx="673">
                  <c:v>11.216666666666667</c:v>
                </c:pt>
                <c:pt idx="674">
                  <c:v>11.233333333333333</c:v>
                </c:pt>
                <c:pt idx="675">
                  <c:v>11.25</c:v>
                </c:pt>
                <c:pt idx="676">
                  <c:v>11.266666666666667</c:v>
                </c:pt>
                <c:pt idx="677">
                  <c:v>11.283333333333333</c:v>
                </c:pt>
                <c:pt idx="678">
                  <c:v>11.3</c:v>
                </c:pt>
                <c:pt idx="679">
                  <c:v>11.316666666666666</c:v>
                </c:pt>
                <c:pt idx="680">
                  <c:v>11.333333333333334</c:v>
                </c:pt>
                <c:pt idx="681">
                  <c:v>11.35</c:v>
                </c:pt>
                <c:pt idx="682">
                  <c:v>11.366666666666667</c:v>
                </c:pt>
                <c:pt idx="683">
                  <c:v>11.383333333333333</c:v>
                </c:pt>
                <c:pt idx="684">
                  <c:v>11.4</c:v>
                </c:pt>
                <c:pt idx="685">
                  <c:v>11.416666666666666</c:v>
                </c:pt>
                <c:pt idx="686">
                  <c:v>11.433333333333334</c:v>
                </c:pt>
                <c:pt idx="687">
                  <c:v>11.45</c:v>
                </c:pt>
                <c:pt idx="688">
                  <c:v>11.466666666666667</c:v>
                </c:pt>
                <c:pt idx="689">
                  <c:v>11.483333333333333</c:v>
                </c:pt>
                <c:pt idx="690">
                  <c:v>11.5</c:v>
                </c:pt>
                <c:pt idx="691">
                  <c:v>11.516666666666667</c:v>
                </c:pt>
                <c:pt idx="692">
                  <c:v>11.533333333333333</c:v>
                </c:pt>
                <c:pt idx="693">
                  <c:v>11.55</c:v>
                </c:pt>
                <c:pt idx="694">
                  <c:v>11.566666666666666</c:v>
                </c:pt>
                <c:pt idx="695">
                  <c:v>11.583333333333334</c:v>
                </c:pt>
                <c:pt idx="696">
                  <c:v>11.6</c:v>
                </c:pt>
                <c:pt idx="697">
                  <c:v>11.616666666666667</c:v>
                </c:pt>
                <c:pt idx="698">
                  <c:v>11.633333333333333</c:v>
                </c:pt>
                <c:pt idx="699">
                  <c:v>11.65</c:v>
                </c:pt>
                <c:pt idx="700">
                  <c:v>11.666666666666666</c:v>
                </c:pt>
                <c:pt idx="701">
                  <c:v>11.683333333333334</c:v>
                </c:pt>
                <c:pt idx="702">
                  <c:v>11.7</c:v>
                </c:pt>
                <c:pt idx="703">
                  <c:v>11.716666666666667</c:v>
                </c:pt>
                <c:pt idx="704">
                  <c:v>11.733333333333333</c:v>
                </c:pt>
                <c:pt idx="705">
                  <c:v>11.75</c:v>
                </c:pt>
                <c:pt idx="706">
                  <c:v>11.766666666666667</c:v>
                </c:pt>
                <c:pt idx="707">
                  <c:v>11.783333333333333</c:v>
                </c:pt>
                <c:pt idx="708">
                  <c:v>11.8</c:v>
                </c:pt>
                <c:pt idx="709">
                  <c:v>11.816666666666666</c:v>
                </c:pt>
                <c:pt idx="710">
                  <c:v>11.833333333333334</c:v>
                </c:pt>
                <c:pt idx="711">
                  <c:v>11.85</c:v>
                </c:pt>
                <c:pt idx="712">
                  <c:v>11.866666666666667</c:v>
                </c:pt>
                <c:pt idx="713">
                  <c:v>11.883333333333333</c:v>
                </c:pt>
                <c:pt idx="714">
                  <c:v>11.9</c:v>
                </c:pt>
                <c:pt idx="715">
                  <c:v>11.916666666666666</c:v>
                </c:pt>
                <c:pt idx="716">
                  <c:v>11.933333333333334</c:v>
                </c:pt>
                <c:pt idx="717">
                  <c:v>11.95</c:v>
                </c:pt>
                <c:pt idx="718">
                  <c:v>11.966666666666667</c:v>
                </c:pt>
                <c:pt idx="719">
                  <c:v>11.983333333333333</c:v>
                </c:pt>
                <c:pt idx="720">
                  <c:v>12</c:v>
                </c:pt>
                <c:pt idx="721">
                  <c:v>12.016666666666667</c:v>
                </c:pt>
                <c:pt idx="722">
                  <c:v>12.033333333333333</c:v>
                </c:pt>
                <c:pt idx="723">
                  <c:v>12.05</c:v>
                </c:pt>
                <c:pt idx="724">
                  <c:v>12.066666666666666</c:v>
                </c:pt>
                <c:pt idx="725">
                  <c:v>12.083333333333334</c:v>
                </c:pt>
                <c:pt idx="726">
                  <c:v>12.1</c:v>
                </c:pt>
                <c:pt idx="727">
                  <c:v>12.116666666666667</c:v>
                </c:pt>
                <c:pt idx="728">
                  <c:v>12.133333333333333</c:v>
                </c:pt>
                <c:pt idx="729">
                  <c:v>12.15</c:v>
                </c:pt>
                <c:pt idx="730">
                  <c:v>12.166666666666666</c:v>
                </c:pt>
                <c:pt idx="731">
                  <c:v>12.183333333333334</c:v>
                </c:pt>
                <c:pt idx="732">
                  <c:v>12.2</c:v>
                </c:pt>
                <c:pt idx="733">
                  <c:v>12.216666666666667</c:v>
                </c:pt>
                <c:pt idx="734">
                  <c:v>12.233333333333333</c:v>
                </c:pt>
                <c:pt idx="735">
                  <c:v>12.25</c:v>
                </c:pt>
                <c:pt idx="736">
                  <c:v>12.266666666666667</c:v>
                </c:pt>
                <c:pt idx="737">
                  <c:v>12.283333333333333</c:v>
                </c:pt>
                <c:pt idx="738">
                  <c:v>12.3</c:v>
                </c:pt>
                <c:pt idx="739">
                  <c:v>12.316666666666666</c:v>
                </c:pt>
                <c:pt idx="740">
                  <c:v>12.333333333333334</c:v>
                </c:pt>
                <c:pt idx="741">
                  <c:v>12.35</c:v>
                </c:pt>
                <c:pt idx="742">
                  <c:v>12.366666666666667</c:v>
                </c:pt>
                <c:pt idx="743">
                  <c:v>12.383333333333333</c:v>
                </c:pt>
                <c:pt idx="744">
                  <c:v>12.4</c:v>
                </c:pt>
                <c:pt idx="745">
                  <c:v>12.416666666666666</c:v>
                </c:pt>
                <c:pt idx="746">
                  <c:v>12.433333333333334</c:v>
                </c:pt>
                <c:pt idx="747">
                  <c:v>12.45</c:v>
                </c:pt>
                <c:pt idx="748">
                  <c:v>12.466666666666667</c:v>
                </c:pt>
                <c:pt idx="749">
                  <c:v>12.483333333333333</c:v>
                </c:pt>
                <c:pt idx="750">
                  <c:v>12.5</c:v>
                </c:pt>
                <c:pt idx="751">
                  <c:v>12.516666666666667</c:v>
                </c:pt>
                <c:pt idx="752">
                  <c:v>12.533333333333333</c:v>
                </c:pt>
                <c:pt idx="753">
                  <c:v>12.55</c:v>
                </c:pt>
                <c:pt idx="754">
                  <c:v>12.566666666666666</c:v>
                </c:pt>
                <c:pt idx="755">
                  <c:v>12.583333333333334</c:v>
                </c:pt>
                <c:pt idx="756">
                  <c:v>12.6</c:v>
                </c:pt>
                <c:pt idx="757">
                  <c:v>12.616666666666667</c:v>
                </c:pt>
                <c:pt idx="758">
                  <c:v>12.633333333333333</c:v>
                </c:pt>
                <c:pt idx="759">
                  <c:v>12.65</c:v>
                </c:pt>
                <c:pt idx="760">
                  <c:v>12.666666666666666</c:v>
                </c:pt>
                <c:pt idx="761">
                  <c:v>12.683333333333334</c:v>
                </c:pt>
                <c:pt idx="762">
                  <c:v>12.7</c:v>
                </c:pt>
                <c:pt idx="763">
                  <c:v>12.716666666666667</c:v>
                </c:pt>
                <c:pt idx="764">
                  <c:v>12.733333333333333</c:v>
                </c:pt>
                <c:pt idx="765">
                  <c:v>12.75</c:v>
                </c:pt>
                <c:pt idx="766">
                  <c:v>12.766666666666667</c:v>
                </c:pt>
                <c:pt idx="767">
                  <c:v>12.783333333333333</c:v>
                </c:pt>
                <c:pt idx="768">
                  <c:v>12.8</c:v>
                </c:pt>
                <c:pt idx="769">
                  <c:v>12.816666666666666</c:v>
                </c:pt>
                <c:pt idx="770">
                  <c:v>12.833333333333334</c:v>
                </c:pt>
                <c:pt idx="771">
                  <c:v>12.85</c:v>
                </c:pt>
                <c:pt idx="772">
                  <c:v>12.866666666666667</c:v>
                </c:pt>
                <c:pt idx="773">
                  <c:v>12.883333333333333</c:v>
                </c:pt>
                <c:pt idx="774">
                  <c:v>12.9</c:v>
                </c:pt>
                <c:pt idx="775">
                  <c:v>12.916666666666666</c:v>
                </c:pt>
                <c:pt idx="776">
                  <c:v>12.933333333333334</c:v>
                </c:pt>
                <c:pt idx="777">
                  <c:v>12.95</c:v>
                </c:pt>
                <c:pt idx="778">
                  <c:v>12.966666666666667</c:v>
                </c:pt>
                <c:pt idx="779">
                  <c:v>12.983333333333333</c:v>
                </c:pt>
                <c:pt idx="780">
                  <c:v>13</c:v>
                </c:pt>
                <c:pt idx="781">
                  <c:v>13.016666666666667</c:v>
                </c:pt>
                <c:pt idx="782">
                  <c:v>13.033333333333333</c:v>
                </c:pt>
                <c:pt idx="783">
                  <c:v>13.05</c:v>
                </c:pt>
                <c:pt idx="784">
                  <c:v>13.066666666666666</c:v>
                </c:pt>
                <c:pt idx="785">
                  <c:v>13.083333333333334</c:v>
                </c:pt>
                <c:pt idx="786">
                  <c:v>13.1</c:v>
                </c:pt>
                <c:pt idx="787">
                  <c:v>13.116666666666667</c:v>
                </c:pt>
                <c:pt idx="788">
                  <c:v>13.133333333333333</c:v>
                </c:pt>
                <c:pt idx="789">
                  <c:v>13.15</c:v>
                </c:pt>
                <c:pt idx="790">
                  <c:v>13.166666666666666</c:v>
                </c:pt>
                <c:pt idx="791">
                  <c:v>13.183333333333334</c:v>
                </c:pt>
                <c:pt idx="792">
                  <c:v>13.2</c:v>
                </c:pt>
                <c:pt idx="793">
                  <c:v>13.216666666666667</c:v>
                </c:pt>
                <c:pt idx="794">
                  <c:v>13.233333333333333</c:v>
                </c:pt>
                <c:pt idx="795">
                  <c:v>13.25</c:v>
                </c:pt>
                <c:pt idx="796">
                  <c:v>13.266666666666667</c:v>
                </c:pt>
                <c:pt idx="797">
                  <c:v>13.283333333333333</c:v>
                </c:pt>
                <c:pt idx="798">
                  <c:v>13.3</c:v>
                </c:pt>
                <c:pt idx="799">
                  <c:v>13.316666666666666</c:v>
                </c:pt>
                <c:pt idx="800">
                  <c:v>13.333333333333334</c:v>
                </c:pt>
                <c:pt idx="801">
                  <c:v>13.35</c:v>
                </c:pt>
                <c:pt idx="802">
                  <c:v>13.366666666666667</c:v>
                </c:pt>
                <c:pt idx="803">
                  <c:v>13.383333333333333</c:v>
                </c:pt>
                <c:pt idx="804">
                  <c:v>13.4</c:v>
                </c:pt>
                <c:pt idx="805">
                  <c:v>13.416666666666666</c:v>
                </c:pt>
                <c:pt idx="806">
                  <c:v>13.433333333333334</c:v>
                </c:pt>
                <c:pt idx="807">
                  <c:v>13.45</c:v>
                </c:pt>
                <c:pt idx="808">
                  <c:v>13.466666666666667</c:v>
                </c:pt>
                <c:pt idx="809">
                  <c:v>13.483333333333333</c:v>
                </c:pt>
                <c:pt idx="810">
                  <c:v>13.5</c:v>
                </c:pt>
                <c:pt idx="811">
                  <c:v>13.516666666666667</c:v>
                </c:pt>
                <c:pt idx="812">
                  <c:v>13.533333333333333</c:v>
                </c:pt>
                <c:pt idx="813">
                  <c:v>13.55</c:v>
                </c:pt>
                <c:pt idx="814">
                  <c:v>13.566666666666666</c:v>
                </c:pt>
                <c:pt idx="815">
                  <c:v>13.583333333333334</c:v>
                </c:pt>
                <c:pt idx="816">
                  <c:v>13.6</c:v>
                </c:pt>
                <c:pt idx="817">
                  <c:v>13.616666666666667</c:v>
                </c:pt>
                <c:pt idx="818">
                  <c:v>13.633333333333333</c:v>
                </c:pt>
                <c:pt idx="819">
                  <c:v>13.65</c:v>
                </c:pt>
                <c:pt idx="820">
                  <c:v>13.666666666666666</c:v>
                </c:pt>
                <c:pt idx="821">
                  <c:v>13.683333333333334</c:v>
                </c:pt>
                <c:pt idx="822">
                  <c:v>13.7</c:v>
                </c:pt>
                <c:pt idx="823">
                  <c:v>13.716666666666667</c:v>
                </c:pt>
                <c:pt idx="824">
                  <c:v>13.733333333333333</c:v>
                </c:pt>
                <c:pt idx="825">
                  <c:v>13.75</c:v>
                </c:pt>
                <c:pt idx="826">
                  <c:v>13.766666666666667</c:v>
                </c:pt>
                <c:pt idx="827">
                  <c:v>13.783333333333333</c:v>
                </c:pt>
                <c:pt idx="828">
                  <c:v>13.8</c:v>
                </c:pt>
                <c:pt idx="829">
                  <c:v>13.816666666666666</c:v>
                </c:pt>
                <c:pt idx="830">
                  <c:v>13.833333333333334</c:v>
                </c:pt>
                <c:pt idx="831">
                  <c:v>13.85</c:v>
                </c:pt>
                <c:pt idx="832">
                  <c:v>13.866666666666667</c:v>
                </c:pt>
                <c:pt idx="833">
                  <c:v>13.883333333333333</c:v>
                </c:pt>
                <c:pt idx="834">
                  <c:v>13.9</c:v>
                </c:pt>
                <c:pt idx="835">
                  <c:v>13.916666666666666</c:v>
                </c:pt>
                <c:pt idx="836">
                  <c:v>13.933333333333334</c:v>
                </c:pt>
                <c:pt idx="837">
                  <c:v>13.95</c:v>
                </c:pt>
                <c:pt idx="838">
                  <c:v>13.966666666666667</c:v>
                </c:pt>
                <c:pt idx="839">
                  <c:v>13.983333333333333</c:v>
                </c:pt>
                <c:pt idx="840">
                  <c:v>14</c:v>
                </c:pt>
                <c:pt idx="841">
                  <c:v>14.016666666666667</c:v>
                </c:pt>
                <c:pt idx="842">
                  <c:v>14.033333333333333</c:v>
                </c:pt>
                <c:pt idx="843">
                  <c:v>14.05</c:v>
                </c:pt>
                <c:pt idx="844">
                  <c:v>14.066666666666666</c:v>
                </c:pt>
                <c:pt idx="845">
                  <c:v>14.083333333333334</c:v>
                </c:pt>
                <c:pt idx="846">
                  <c:v>14.1</c:v>
                </c:pt>
                <c:pt idx="847">
                  <c:v>14.116666666666667</c:v>
                </c:pt>
                <c:pt idx="848">
                  <c:v>14.133333333333333</c:v>
                </c:pt>
                <c:pt idx="849">
                  <c:v>14.15</c:v>
                </c:pt>
                <c:pt idx="850">
                  <c:v>14.166666666666666</c:v>
                </c:pt>
                <c:pt idx="851">
                  <c:v>14.183333333333334</c:v>
                </c:pt>
                <c:pt idx="852">
                  <c:v>14.2</c:v>
                </c:pt>
                <c:pt idx="853">
                  <c:v>14.216666666666667</c:v>
                </c:pt>
                <c:pt idx="854">
                  <c:v>14.233333333333333</c:v>
                </c:pt>
                <c:pt idx="855">
                  <c:v>14.25</c:v>
                </c:pt>
                <c:pt idx="856">
                  <c:v>14.266666666666667</c:v>
                </c:pt>
                <c:pt idx="857">
                  <c:v>14.283333333333333</c:v>
                </c:pt>
                <c:pt idx="858">
                  <c:v>14.3</c:v>
                </c:pt>
                <c:pt idx="859">
                  <c:v>14.316666666666666</c:v>
                </c:pt>
                <c:pt idx="860">
                  <c:v>14.333333333333334</c:v>
                </c:pt>
                <c:pt idx="861">
                  <c:v>14.35</c:v>
                </c:pt>
                <c:pt idx="862">
                  <c:v>14.366666666666667</c:v>
                </c:pt>
                <c:pt idx="863">
                  <c:v>14.383333333333333</c:v>
                </c:pt>
                <c:pt idx="864">
                  <c:v>14.4</c:v>
                </c:pt>
                <c:pt idx="865">
                  <c:v>14.416666666666666</c:v>
                </c:pt>
                <c:pt idx="866">
                  <c:v>14.433333333333334</c:v>
                </c:pt>
                <c:pt idx="867">
                  <c:v>14.45</c:v>
                </c:pt>
                <c:pt idx="868">
                  <c:v>14.466666666666667</c:v>
                </c:pt>
                <c:pt idx="869">
                  <c:v>14.483333333333333</c:v>
                </c:pt>
                <c:pt idx="870">
                  <c:v>14.5</c:v>
                </c:pt>
                <c:pt idx="871">
                  <c:v>14.516666666666667</c:v>
                </c:pt>
                <c:pt idx="872">
                  <c:v>14.533333333333333</c:v>
                </c:pt>
                <c:pt idx="873">
                  <c:v>14.55</c:v>
                </c:pt>
                <c:pt idx="874">
                  <c:v>14.566666666666666</c:v>
                </c:pt>
                <c:pt idx="875">
                  <c:v>14.583333333333334</c:v>
                </c:pt>
                <c:pt idx="876">
                  <c:v>14.6</c:v>
                </c:pt>
                <c:pt idx="877">
                  <c:v>14.616666666666667</c:v>
                </c:pt>
                <c:pt idx="878">
                  <c:v>14.633333333333333</c:v>
                </c:pt>
                <c:pt idx="879">
                  <c:v>14.65</c:v>
                </c:pt>
                <c:pt idx="880">
                  <c:v>14.666666666666666</c:v>
                </c:pt>
                <c:pt idx="881">
                  <c:v>14.683333333333334</c:v>
                </c:pt>
                <c:pt idx="882">
                  <c:v>14.7</c:v>
                </c:pt>
                <c:pt idx="883">
                  <c:v>14.716666666666667</c:v>
                </c:pt>
                <c:pt idx="884">
                  <c:v>14.733333333333333</c:v>
                </c:pt>
                <c:pt idx="885">
                  <c:v>14.75</c:v>
                </c:pt>
                <c:pt idx="886">
                  <c:v>14.766666666666667</c:v>
                </c:pt>
                <c:pt idx="887">
                  <c:v>14.783333333333333</c:v>
                </c:pt>
                <c:pt idx="888">
                  <c:v>14.8</c:v>
                </c:pt>
                <c:pt idx="889">
                  <c:v>14.816666666666666</c:v>
                </c:pt>
                <c:pt idx="890">
                  <c:v>14.833333333333334</c:v>
                </c:pt>
                <c:pt idx="891">
                  <c:v>14.85</c:v>
                </c:pt>
                <c:pt idx="892">
                  <c:v>14.866666666666667</c:v>
                </c:pt>
                <c:pt idx="893">
                  <c:v>14.883333333333333</c:v>
                </c:pt>
                <c:pt idx="894">
                  <c:v>14.9</c:v>
                </c:pt>
                <c:pt idx="895">
                  <c:v>14.916666666666666</c:v>
                </c:pt>
                <c:pt idx="896">
                  <c:v>14.933333333333334</c:v>
                </c:pt>
                <c:pt idx="897">
                  <c:v>14.95</c:v>
                </c:pt>
                <c:pt idx="898">
                  <c:v>14.966666666666667</c:v>
                </c:pt>
                <c:pt idx="899">
                  <c:v>14.983333333333333</c:v>
                </c:pt>
                <c:pt idx="900">
                  <c:v>15</c:v>
                </c:pt>
                <c:pt idx="901">
                  <c:v>15.016666666666667</c:v>
                </c:pt>
                <c:pt idx="902">
                  <c:v>15.033333333333333</c:v>
                </c:pt>
                <c:pt idx="903">
                  <c:v>15.05</c:v>
                </c:pt>
                <c:pt idx="904">
                  <c:v>15.066666666666666</c:v>
                </c:pt>
                <c:pt idx="905">
                  <c:v>15.083333333333334</c:v>
                </c:pt>
                <c:pt idx="906">
                  <c:v>15.1</c:v>
                </c:pt>
                <c:pt idx="907">
                  <c:v>15.116666666666667</c:v>
                </c:pt>
                <c:pt idx="908">
                  <c:v>15.133333333333333</c:v>
                </c:pt>
                <c:pt idx="909">
                  <c:v>15.15</c:v>
                </c:pt>
                <c:pt idx="910">
                  <c:v>15.166666666666666</c:v>
                </c:pt>
                <c:pt idx="911">
                  <c:v>15.183333333333334</c:v>
                </c:pt>
                <c:pt idx="912">
                  <c:v>15.2</c:v>
                </c:pt>
                <c:pt idx="913">
                  <c:v>15.216666666666667</c:v>
                </c:pt>
                <c:pt idx="914">
                  <c:v>15.233333333333333</c:v>
                </c:pt>
                <c:pt idx="915">
                  <c:v>15.25</c:v>
                </c:pt>
                <c:pt idx="916">
                  <c:v>15.266666666666667</c:v>
                </c:pt>
                <c:pt idx="917">
                  <c:v>15.283333333333333</c:v>
                </c:pt>
                <c:pt idx="918">
                  <c:v>15.3</c:v>
                </c:pt>
                <c:pt idx="919">
                  <c:v>15.316666666666666</c:v>
                </c:pt>
                <c:pt idx="920">
                  <c:v>15.333333333333334</c:v>
                </c:pt>
                <c:pt idx="921">
                  <c:v>15.35</c:v>
                </c:pt>
                <c:pt idx="922">
                  <c:v>15.366666666666667</c:v>
                </c:pt>
                <c:pt idx="923">
                  <c:v>15.383333333333333</c:v>
                </c:pt>
                <c:pt idx="924">
                  <c:v>15.4</c:v>
                </c:pt>
                <c:pt idx="925">
                  <c:v>15.416666666666666</c:v>
                </c:pt>
                <c:pt idx="926">
                  <c:v>15.433333333333334</c:v>
                </c:pt>
                <c:pt idx="927">
                  <c:v>15.45</c:v>
                </c:pt>
                <c:pt idx="928">
                  <c:v>15.466666666666667</c:v>
                </c:pt>
                <c:pt idx="929">
                  <c:v>15.483333333333333</c:v>
                </c:pt>
                <c:pt idx="930">
                  <c:v>15.5</c:v>
                </c:pt>
                <c:pt idx="931">
                  <c:v>15.516666666666667</c:v>
                </c:pt>
                <c:pt idx="932">
                  <c:v>15.533333333333333</c:v>
                </c:pt>
                <c:pt idx="933">
                  <c:v>15.55</c:v>
                </c:pt>
                <c:pt idx="934">
                  <c:v>15.566666666666666</c:v>
                </c:pt>
                <c:pt idx="935">
                  <c:v>15.583333333333334</c:v>
                </c:pt>
                <c:pt idx="936">
                  <c:v>15.6</c:v>
                </c:pt>
                <c:pt idx="937">
                  <c:v>15.616666666666667</c:v>
                </c:pt>
                <c:pt idx="938">
                  <c:v>15.633333333333333</c:v>
                </c:pt>
                <c:pt idx="939">
                  <c:v>15.65</c:v>
                </c:pt>
                <c:pt idx="940">
                  <c:v>15.666666666666666</c:v>
                </c:pt>
                <c:pt idx="941">
                  <c:v>15.683333333333334</c:v>
                </c:pt>
                <c:pt idx="942">
                  <c:v>15.7</c:v>
                </c:pt>
                <c:pt idx="943">
                  <c:v>15.716666666666667</c:v>
                </c:pt>
                <c:pt idx="944">
                  <c:v>15.733333333333333</c:v>
                </c:pt>
                <c:pt idx="945">
                  <c:v>15.75</c:v>
                </c:pt>
                <c:pt idx="946">
                  <c:v>15.766666666666667</c:v>
                </c:pt>
                <c:pt idx="947">
                  <c:v>15.783333333333333</c:v>
                </c:pt>
                <c:pt idx="948">
                  <c:v>15.8</c:v>
                </c:pt>
                <c:pt idx="949">
                  <c:v>15.816666666666666</c:v>
                </c:pt>
                <c:pt idx="950">
                  <c:v>15.833333333333334</c:v>
                </c:pt>
                <c:pt idx="951">
                  <c:v>15.85</c:v>
                </c:pt>
                <c:pt idx="952">
                  <c:v>15.866666666666667</c:v>
                </c:pt>
                <c:pt idx="953">
                  <c:v>15.883333333333333</c:v>
                </c:pt>
                <c:pt idx="954">
                  <c:v>15.9</c:v>
                </c:pt>
                <c:pt idx="955">
                  <c:v>15.916666666666666</c:v>
                </c:pt>
                <c:pt idx="956">
                  <c:v>15.933333333333334</c:v>
                </c:pt>
                <c:pt idx="957">
                  <c:v>15.95</c:v>
                </c:pt>
                <c:pt idx="958">
                  <c:v>15.966666666666667</c:v>
                </c:pt>
                <c:pt idx="959">
                  <c:v>15.983333333333333</c:v>
                </c:pt>
                <c:pt idx="960">
                  <c:v>16</c:v>
                </c:pt>
                <c:pt idx="961">
                  <c:v>16.016666666666666</c:v>
                </c:pt>
                <c:pt idx="962">
                  <c:v>16.033333333333335</c:v>
                </c:pt>
                <c:pt idx="963">
                  <c:v>16.05</c:v>
                </c:pt>
                <c:pt idx="964">
                  <c:v>16.066666666666666</c:v>
                </c:pt>
                <c:pt idx="965">
                  <c:v>16.083333333333332</c:v>
                </c:pt>
                <c:pt idx="966">
                  <c:v>16.100000000000001</c:v>
                </c:pt>
                <c:pt idx="967">
                  <c:v>16.116666666666667</c:v>
                </c:pt>
                <c:pt idx="968">
                  <c:v>16.133333333333333</c:v>
                </c:pt>
                <c:pt idx="969">
                  <c:v>16.149999999999999</c:v>
                </c:pt>
                <c:pt idx="970">
                  <c:v>16.166666666666668</c:v>
                </c:pt>
                <c:pt idx="971">
                  <c:v>16.183333333333334</c:v>
                </c:pt>
                <c:pt idx="972">
                  <c:v>16.2</c:v>
                </c:pt>
                <c:pt idx="973">
                  <c:v>16.216666666666665</c:v>
                </c:pt>
                <c:pt idx="974">
                  <c:v>16.233333333333334</c:v>
                </c:pt>
                <c:pt idx="975">
                  <c:v>16.25</c:v>
                </c:pt>
                <c:pt idx="976">
                  <c:v>16.266666666666666</c:v>
                </c:pt>
                <c:pt idx="977">
                  <c:v>16.283333333333335</c:v>
                </c:pt>
                <c:pt idx="978">
                  <c:v>16.3</c:v>
                </c:pt>
                <c:pt idx="979">
                  <c:v>16.316666666666666</c:v>
                </c:pt>
                <c:pt idx="980">
                  <c:v>16.333333333333332</c:v>
                </c:pt>
                <c:pt idx="981">
                  <c:v>16.350000000000001</c:v>
                </c:pt>
                <c:pt idx="982">
                  <c:v>16.366666666666667</c:v>
                </c:pt>
                <c:pt idx="983">
                  <c:v>16.383333333333333</c:v>
                </c:pt>
                <c:pt idx="984">
                  <c:v>16.399999999999999</c:v>
                </c:pt>
                <c:pt idx="985">
                  <c:v>16.416666666666668</c:v>
                </c:pt>
                <c:pt idx="986">
                  <c:v>16.433333333333334</c:v>
                </c:pt>
                <c:pt idx="987">
                  <c:v>16.45</c:v>
                </c:pt>
                <c:pt idx="988">
                  <c:v>16.466666666666665</c:v>
                </c:pt>
                <c:pt idx="989">
                  <c:v>16.483333333333334</c:v>
                </c:pt>
                <c:pt idx="990">
                  <c:v>16.5</c:v>
                </c:pt>
                <c:pt idx="991">
                  <c:v>16.516666666666666</c:v>
                </c:pt>
                <c:pt idx="992">
                  <c:v>16.533333333333335</c:v>
                </c:pt>
                <c:pt idx="993">
                  <c:v>16.55</c:v>
                </c:pt>
                <c:pt idx="994">
                  <c:v>16.566666666666666</c:v>
                </c:pt>
                <c:pt idx="995">
                  <c:v>16.583333333333332</c:v>
                </c:pt>
                <c:pt idx="996">
                  <c:v>16.600000000000001</c:v>
                </c:pt>
                <c:pt idx="997">
                  <c:v>16.616666666666667</c:v>
                </c:pt>
                <c:pt idx="998">
                  <c:v>16.633333333333333</c:v>
                </c:pt>
                <c:pt idx="999">
                  <c:v>16.649999999999999</c:v>
                </c:pt>
                <c:pt idx="1000">
                  <c:v>16.666666666666668</c:v>
                </c:pt>
                <c:pt idx="1001">
                  <c:v>16.683333333333334</c:v>
                </c:pt>
                <c:pt idx="1002">
                  <c:v>16.7</c:v>
                </c:pt>
                <c:pt idx="1003">
                  <c:v>16.716666666666665</c:v>
                </c:pt>
                <c:pt idx="1004">
                  <c:v>16.733333333333334</c:v>
                </c:pt>
                <c:pt idx="1005">
                  <c:v>16.75</c:v>
                </c:pt>
                <c:pt idx="1006">
                  <c:v>16.766666666666666</c:v>
                </c:pt>
                <c:pt idx="1007">
                  <c:v>16.783333333333335</c:v>
                </c:pt>
                <c:pt idx="1008">
                  <c:v>16.8</c:v>
                </c:pt>
                <c:pt idx="1009">
                  <c:v>16.816666666666666</c:v>
                </c:pt>
                <c:pt idx="1010">
                  <c:v>16.833333333333332</c:v>
                </c:pt>
                <c:pt idx="1011">
                  <c:v>16.850000000000001</c:v>
                </c:pt>
                <c:pt idx="1012">
                  <c:v>16.866666666666667</c:v>
                </c:pt>
                <c:pt idx="1013">
                  <c:v>16.883333333333333</c:v>
                </c:pt>
                <c:pt idx="1014">
                  <c:v>16.899999999999999</c:v>
                </c:pt>
                <c:pt idx="1015">
                  <c:v>16.916666666666668</c:v>
                </c:pt>
                <c:pt idx="1016">
                  <c:v>16.933333333333334</c:v>
                </c:pt>
                <c:pt idx="1017">
                  <c:v>16.95</c:v>
                </c:pt>
                <c:pt idx="1018">
                  <c:v>16.966666666666665</c:v>
                </c:pt>
                <c:pt idx="1019">
                  <c:v>16.983333333333334</c:v>
                </c:pt>
                <c:pt idx="1020">
                  <c:v>17</c:v>
                </c:pt>
                <c:pt idx="1021">
                  <c:v>17.016666666666666</c:v>
                </c:pt>
                <c:pt idx="1022">
                  <c:v>17.033333333333335</c:v>
                </c:pt>
                <c:pt idx="1023">
                  <c:v>17.05</c:v>
                </c:pt>
                <c:pt idx="1024">
                  <c:v>17.066666666666666</c:v>
                </c:pt>
                <c:pt idx="1025">
                  <c:v>17.083333333333332</c:v>
                </c:pt>
                <c:pt idx="1026">
                  <c:v>17.100000000000001</c:v>
                </c:pt>
                <c:pt idx="1027">
                  <c:v>17.116666666666667</c:v>
                </c:pt>
                <c:pt idx="1028">
                  <c:v>17.133333333333333</c:v>
                </c:pt>
                <c:pt idx="1029">
                  <c:v>17.149999999999999</c:v>
                </c:pt>
                <c:pt idx="1030">
                  <c:v>17.166666666666668</c:v>
                </c:pt>
                <c:pt idx="1031">
                  <c:v>17.183333333333334</c:v>
                </c:pt>
                <c:pt idx="1032">
                  <c:v>17.2</c:v>
                </c:pt>
                <c:pt idx="1033">
                  <c:v>17.216666666666665</c:v>
                </c:pt>
                <c:pt idx="1034">
                  <c:v>17.233333333333334</c:v>
                </c:pt>
                <c:pt idx="1035">
                  <c:v>17.25</c:v>
                </c:pt>
                <c:pt idx="1036">
                  <c:v>17.266666666666666</c:v>
                </c:pt>
                <c:pt idx="1037">
                  <c:v>17.283333333333335</c:v>
                </c:pt>
                <c:pt idx="1038">
                  <c:v>17.3</c:v>
                </c:pt>
                <c:pt idx="1039">
                  <c:v>17.316666666666666</c:v>
                </c:pt>
                <c:pt idx="1040">
                  <c:v>17.333333333333332</c:v>
                </c:pt>
                <c:pt idx="1041">
                  <c:v>17.350000000000001</c:v>
                </c:pt>
                <c:pt idx="1042">
                  <c:v>17.366666666666667</c:v>
                </c:pt>
                <c:pt idx="1043">
                  <c:v>17.383333333333333</c:v>
                </c:pt>
                <c:pt idx="1044">
                  <c:v>17.399999999999999</c:v>
                </c:pt>
                <c:pt idx="1045">
                  <c:v>17.416666666666668</c:v>
                </c:pt>
                <c:pt idx="1046">
                  <c:v>17.433333333333334</c:v>
                </c:pt>
                <c:pt idx="1047">
                  <c:v>17.45</c:v>
                </c:pt>
                <c:pt idx="1048">
                  <c:v>17.466666666666665</c:v>
                </c:pt>
                <c:pt idx="1049">
                  <c:v>17.483333333333334</c:v>
                </c:pt>
                <c:pt idx="1050">
                  <c:v>17.5</c:v>
                </c:pt>
                <c:pt idx="1051">
                  <c:v>17.516666666666666</c:v>
                </c:pt>
                <c:pt idx="1052">
                  <c:v>17.533333333333335</c:v>
                </c:pt>
                <c:pt idx="1053">
                  <c:v>17.55</c:v>
                </c:pt>
                <c:pt idx="1054">
                  <c:v>17.566666666666666</c:v>
                </c:pt>
                <c:pt idx="1055">
                  <c:v>17.583333333333332</c:v>
                </c:pt>
                <c:pt idx="1056">
                  <c:v>17.600000000000001</c:v>
                </c:pt>
                <c:pt idx="1057">
                  <c:v>17.616666666666667</c:v>
                </c:pt>
                <c:pt idx="1058">
                  <c:v>17.633333333333333</c:v>
                </c:pt>
                <c:pt idx="1059">
                  <c:v>17.649999999999999</c:v>
                </c:pt>
                <c:pt idx="1060">
                  <c:v>17.666666666666668</c:v>
                </c:pt>
                <c:pt idx="1061">
                  <c:v>17.683333333333334</c:v>
                </c:pt>
                <c:pt idx="1062">
                  <c:v>17.7</c:v>
                </c:pt>
                <c:pt idx="1063">
                  <c:v>17.716666666666665</c:v>
                </c:pt>
                <c:pt idx="1064">
                  <c:v>17.733333333333334</c:v>
                </c:pt>
                <c:pt idx="1065">
                  <c:v>17.75</c:v>
                </c:pt>
                <c:pt idx="1066">
                  <c:v>17.766666666666666</c:v>
                </c:pt>
                <c:pt idx="1067">
                  <c:v>17.783333333333335</c:v>
                </c:pt>
                <c:pt idx="1068">
                  <c:v>17.8</c:v>
                </c:pt>
                <c:pt idx="1069">
                  <c:v>17.816666666666666</c:v>
                </c:pt>
                <c:pt idx="1070">
                  <c:v>17.833333333333332</c:v>
                </c:pt>
                <c:pt idx="1071">
                  <c:v>17.850000000000001</c:v>
                </c:pt>
                <c:pt idx="1072">
                  <c:v>17.866666666666667</c:v>
                </c:pt>
                <c:pt idx="1073">
                  <c:v>17.883333333333333</c:v>
                </c:pt>
                <c:pt idx="1074">
                  <c:v>17.899999999999999</c:v>
                </c:pt>
                <c:pt idx="1075">
                  <c:v>17.916666666666668</c:v>
                </c:pt>
                <c:pt idx="1076">
                  <c:v>17.933333333333334</c:v>
                </c:pt>
                <c:pt idx="1077">
                  <c:v>17.95</c:v>
                </c:pt>
                <c:pt idx="1078">
                  <c:v>17.966666666666665</c:v>
                </c:pt>
                <c:pt idx="1079">
                  <c:v>17.983333333333334</c:v>
                </c:pt>
                <c:pt idx="1080">
                  <c:v>18</c:v>
                </c:pt>
                <c:pt idx="1081">
                  <c:v>18.016666666666666</c:v>
                </c:pt>
                <c:pt idx="1082">
                  <c:v>18.033333333333335</c:v>
                </c:pt>
                <c:pt idx="1083">
                  <c:v>18.05</c:v>
                </c:pt>
                <c:pt idx="1084">
                  <c:v>18.066666666666666</c:v>
                </c:pt>
                <c:pt idx="1085">
                  <c:v>18.083333333333332</c:v>
                </c:pt>
                <c:pt idx="1086">
                  <c:v>18.100000000000001</c:v>
                </c:pt>
                <c:pt idx="1087">
                  <c:v>18.116666666666667</c:v>
                </c:pt>
                <c:pt idx="1088">
                  <c:v>18.133333333333333</c:v>
                </c:pt>
                <c:pt idx="1089">
                  <c:v>18.149999999999999</c:v>
                </c:pt>
                <c:pt idx="1090">
                  <c:v>18.166666666666668</c:v>
                </c:pt>
                <c:pt idx="1091">
                  <c:v>18.183333333333334</c:v>
                </c:pt>
                <c:pt idx="1092">
                  <c:v>18.2</c:v>
                </c:pt>
                <c:pt idx="1093">
                  <c:v>18.216666666666665</c:v>
                </c:pt>
                <c:pt idx="1094">
                  <c:v>18.233333333333334</c:v>
                </c:pt>
                <c:pt idx="1095">
                  <c:v>18.25</c:v>
                </c:pt>
                <c:pt idx="1096">
                  <c:v>18.266666666666666</c:v>
                </c:pt>
                <c:pt idx="1097">
                  <c:v>18.283333333333335</c:v>
                </c:pt>
                <c:pt idx="1098">
                  <c:v>18.3</c:v>
                </c:pt>
                <c:pt idx="1099">
                  <c:v>18.316666666666666</c:v>
                </c:pt>
                <c:pt idx="1100">
                  <c:v>18.333333333333332</c:v>
                </c:pt>
                <c:pt idx="1101">
                  <c:v>18.350000000000001</c:v>
                </c:pt>
                <c:pt idx="1102">
                  <c:v>18.366666666666667</c:v>
                </c:pt>
                <c:pt idx="1103">
                  <c:v>18.383333333333333</c:v>
                </c:pt>
                <c:pt idx="1104">
                  <c:v>18.399999999999999</c:v>
                </c:pt>
                <c:pt idx="1105">
                  <c:v>18.416666666666668</c:v>
                </c:pt>
                <c:pt idx="1106">
                  <c:v>18.433333333333334</c:v>
                </c:pt>
                <c:pt idx="1107">
                  <c:v>18.45</c:v>
                </c:pt>
                <c:pt idx="1108">
                  <c:v>18.466666666666665</c:v>
                </c:pt>
                <c:pt idx="1109">
                  <c:v>18.483333333333334</c:v>
                </c:pt>
                <c:pt idx="1110">
                  <c:v>18.5</c:v>
                </c:pt>
                <c:pt idx="1111">
                  <c:v>18.516666666666666</c:v>
                </c:pt>
                <c:pt idx="1112">
                  <c:v>18.533333333333335</c:v>
                </c:pt>
                <c:pt idx="1113">
                  <c:v>18.55</c:v>
                </c:pt>
                <c:pt idx="1114">
                  <c:v>18.566666666666666</c:v>
                </c:pt>
                <c:pt idx="1115">
                  <c:v>18.583333333333332</c:v>
                </c:pt>
                <c:pt idx="1116">
                  <c:v>18.600000000000001</c:v>
                </c:pt>
                <c:pt idx="1117">
                  <c:v>18.616666666666667</c:v>
                </c:pt>
                <c:pt idx="1118">
                  <c:v>18.633333333333333</c:v>
                </c:pt>
                <c:pt idx="1119">
                  <c:v>18.649999999999999</c:v>
                </c:pt>
                <c:pt idx="1120">
                  <c:v>18.666666666666668</c:v>
                </c:pt>
                <c:pt idx="1121">
                  <c:v>18.683333333333334</c:v>
                </c:pt>
                <c:pt idx="1122">
                  <c:v>18.7</c:v>
                </c:pt>
                <c:pt idx="1123">
                  <c:v>18.716666666666665</c:v>
                </c:pt>
                <c:pt idx="1124">
                  <c:v>18.733333333333334</c:v>
                </c:pt>
                <c:pt idx="1125">
                  <c:v>18.75</c:v>
                </c:pt>
                <c:pt idx="1126">
                  <c:v>18.766666666666666</c:v>
                </c:pt>
                <c:pt idx="1127">
                  <c:v>18.783333333333335</c:v>
                </c:pt>
                <c:pt idx="1128">
                  <c:v>18.8</c:v>
                </c:pt>
                <c:pt idx="1129">
                  <c:v>18.816666666666666</c:v>
                </c:pt>
                <c:pt idx="1130">
                  <c:v>18.833333333333332</c:v>
                </c:pt>
                <c:pt idx="1131">
                  <c:v>18.850000000000001</c:v>
                </c:pt>
                <c:pt idx="1132">
                  <c:v>18.866666666666667</c:v>
                </c:pt>
                <c:pt idx="1133">
                  <c:v>18.883333333333333</c:v>
                </c:pt>
                <c:pt idx="1134">
                  <c:v>18.899999999999999</c:v>
                </c:pt>
                <c:pt idx="1135">
                  <c:v>18.916666666666668</c:v>
                </c:pt>
                <c:pt idx="1136">
                  <c:v>18.933333333333334</c:v>
                </c:pt>
                <c:pt idx="1137">
                  <c:v>18.95</c:v>
                </c:pt>
                <c:pt idx="1138">
                  <c:v>18.966666666666665</c:v>
                </c:pt>
                <c:pt idx="1139">
                  <c:v>18.983333333333334</c:v>
                </c:pt>
                <c:pt idx="1140">
                  <c:v>19</c:v>
                </c:pt>
                <c:pt idx="1141">
                  <c:v>19.016666666666666</c:v>
                </c:pt>
                <c:pt idx="1142">
                  <c:v>19.033333333333335</c:v>
                </c:pt>
                <c:pt idx="1143">
                  <c:v>19.05</c:v>
                </c:pt>
                <c:pt idx="1144">
                  <c:v>19.066666666666666</c:v>
                </c:pt>
                <c:pt idx="1145">
                  <c:v>19.083333333333332</c:v>
                </c:pt>
                <c:pt idx="1146">
                  <c:v>19.100000000000001</c:v>
                </c:pt>
                <c:pt idx="1147">
                  <c:v>19.116666666666667</c:v>
                </c:pt>
                <c:pt idx="1148">
                  <c:v>19.133333333333333</c:v>
                </c:pt>
                <c:pt idx="1149">
                  <c:v>19.149999999999999</c:v>
                </c:pt>
                <c:pt idx="1150">
                  <c:v>19.166666666666668</c:v>
                </c:pt>
                <c:pt idx="1151">
                  <c:v>19.183333333333334</c:v>
                </c:pt>
                <c:pt idx="1152">
                  <c:v>19.2</c:v>
                </c:pt>
                <c:pt idx="1153">
                  <c:v>19.216666666666665</c:v>
                </c:pt>
                <c:pt idx="1154">
                  <c:v>19.233333333333334</c:v>
                </c:pt>
                <c:pt idx="1155">
                  <c:v>19.25</c:v>
                </c:pt>
                <c:pt idx="1156">
                  <c:v>19.266666666666666</c:v>
                </c:pt>
                <c:pt idx="1157">
                  <c:v>19.283333333333335</c:v>
                </c:pt>
                <c:pt idx="1158">
                  <c:v>19.3</c:v>
                </c:pt>
                <c:pt idx="1159">
                  <c:v>19.316666666666666</c:v>
                </c:pt>
                <c:pt idx="1160">
                  <c:v>19.333333333333332</c:v>
                </c:pt>
                <c:pt idx="1161">
                  <c:v>19.350000000000001</c:v>
                </c:pt>
                <c:pt idx="1162">
                  <c:v>19.366666666666667</c:v>
                </c:pt>
                <c:pt idx="1163">
                  <c:v>19.383333333333333</c:v>
                </c:pt>
                <c:pt idx="1164">
                  <c:v>19.399999999999999</c:v>
                </c:pt>
                <c:pt idx="1165">
                  <c:v>19.416666666666668</c:v>
                </c:pt>
                <c:pt idx="1166">
                  <c:v>19.433333333333334</c:v>
                </c:pt>
                <c:pt idx="1167">
                  <c:v>19.45</c:v>
                </c:pt>
                <c:pt idx="1168">
                  <c:v>19.466666666666665</c:v>
                </c:pt>
                <c:pt idx="1169">
                  <c:v>19.483333333333334</c:v>
                </c:pt>
                <c:pt idx="1170">
                  <c:v>19.5</c:v>
                </c:pt>
                <c:pt idx="1171">
                  <c:v>19.516666666666666</c:v>
                </c:pt>
                <c:pt idx="1172">
                  <c:v>19.533333333333335</c:v>
                </c:pt>
                <c:pt idx="1173">
                  <c:v>19.55</c:v>
                </c:pt>
                <c:pt idx="1174">
                  <c:v>19.566666666666666</c:v>
                </c:pt>
                <c:pt idx="1175">
                  <c:v>19.583333333333332</c:v>
                </c:pt>
                <c:pt idx="1176">
                  <c:v>19.600000000000001</c:v>
                </c:pt>
                <c:pt idx="1177">
                  <c:v>19.616666666666667</c:v>
                </c:pt>
                <c:pt idx="1178">
                  <c:v>19.633333333333333</c:v>
                </c:pt>
                <c:pt idx="1179">
                  <c:v>19.649999999999999</c:v>
                </c:pt>
                <c:pt idx="1180">
                  <c:v>19.666666666666668</c:v>
                </c:pt>
                <c:pt idx="1181">
                  <c:v>19.683333333333334</c:v>
                </c:pt>
                <c:pt idx="1182">
                  <c:v>19.7</c:v>
                </c:pt>
                <c:pt idx="1183">
                  <c:v>19.716666666666665</c:v>
                </c:pt>
                <c:pt idx="1184">
                  <c:v>19.733333333333334</c:v>
                </c:pt>
                <c:pt idx="1185">
                  <c:v>19.75</c:v>
                </c:pt>
                <c:pt idx="1186">
                  <c:v>19.766666666666666</c:v>
                </c:pt>
                <c:pt idx="1187">
                  <c:v>19.783333333333335</c:v>
                </c:pt>
                <c:pt idx="1188">
                  <c:v>19.8</c:v>
                </c:pt>
                <c:pt idx="1189">
                  <c:v>19.816666666666666</c:v>
                </c:pt>
                <c:pt idx="1190">
                  <c:v>19.833333333333332</c:v>
                </c:pt>
                <c:pt idx="1191">
                  <c:v>19.850000000000001</c:v>
                </c:pt>
                <c:pt idx="1192">
                  <c:v>19.866666666666667</c:v>
                </c:pt>
                <c:pt idx="1193">
                  <c:v>19.883333333333333</c:v>
                </c:pt>
                <c:pt idx="1194">
                  <c:v>19.899999999999999</c:v>
                </c:pt>
                <c:pt idx="1195">
                  <c:v>19.916666666666668</c:v>
                </c:pt>
                <c:pt idx="1196">
                  <c:v>19.933333333333334</c:v>
                </c:pt>
                <c:pt idx="1197">
                  <c:v>19.95</c:v>
                </c:pt>
                <c:pt idx="1198">
                  <c:v>19.966666666666665</c:v>
                </c:pt>
                <c:pt idx="1199">
                  <c:v>19.983333333333334</c:v>
                </c:pt>
                <c:pt idx="1200">
                  <c:v>20</c:v>
                </c:pt>
                <c:pt idx="1201">
                  <c:v>20.016666666666666</c:v>
                </c:pt>
                <c:pt idx="1202">
                  <c:v>20.033333333333335</c:v>
                </c:pt>
                <c:pt idx="1203">
                  <c:v>20.05</c:v>
                </c:pt>
                <c:pt idx="1204">
                  <c:v>20.066666666666666</c:v>
                </c:pt>
                <c:pt idx="1205">
                  <c:v>20.083333333333332</c:v>
                </c:pt>
                <c:pt idx="1206">
                  <c:v>20.100000000000001</c:v>
                </c:pt>
                <c:pt idx="1207">
                  <c:v>20.116666666666667</c:v>
                </c:pt>
                <c:pt idx="1208">
                  <c:v>20.133333333333333</c:v>
                </c:pt>
                <c:pt idx="1209">
                  <c:v>20.149999999999999</c:v>
                </c:pt>
                <c:pt idx="1210">
                  <c:v>20.166666666666668</c:v>
                </c:pt>
                <c:pt idx="1211">
                  <c:v>20.183333333333334</c:v>
                </c:pt>
                <c:pt idx="1212">
                  <c:v>20.2</c:v>
                </c:pt>
                <c:pt idx="1213">
                  <c:v>20.216666666666665</c:v>
                </c:pt>
                <c:pt idx="1214">
                  <c:v>20.233333333333334</c:v>
                </c:pt>
                <c:pt idx="1215">
                  <c:v>20.25</c:v>
                </c:pt>
                <c:pt idx="1216">
                  <c:v>20.266666666666666</c:v>
                </c:pt>
                <c:pt idx="1217">
                  <c:v>20.283333333333335</c:v>
                </c:pt>
                <c:pt idx="1218">
                  <c:v>20.3</c:v>
                </c:pt>
                <c:pt idx="1219">
                  <c:v>20.316666666666666</c:v>
                </c:pt>
                <c:pt idx="1220">
                  <c:v>20.333333333333332</c:v>
                </c:pt>
                <c:pt idx="1221">
                  <c:v>20.350000000000001</c:v>
                </c:pt>
                <c:pt idx="1222">
                  <c:v>20.366666666666667</c:v>
                </c:pt>
                <c:pt idx="1223">
                  <c:v>20.383333333333333</c:v>
                </c:pt>
                <c:pt idx="1224">
                  <c:v>20.399999999999999</c:v>
                </c:pt>
                <c:pt idx="1225">
                  <c:v>20.416666666666668</c:v>
                </c:pt>
                <c:pt idx="1226">
                  <c:v>20.433333333333334</c:v>
                </c:pt>
                <c:pt idx="1227">
                  <c:v>20.45</c:v>
                </c:pt>
                <c:pt idx="1228">
                  <c:v>20.466666666666665</c:v>
                </c:pt>
                <c:pt idx="1229">
                  <c:v>20.483333333333334</c:v>
                </c:pt>
                <c:pt idx="1230">
                  <c:v>20.5</c:v>
                </c:pt>
                <c:pt idx="1231">
                  <c:v>20.516666666666666</c:v>
                </c:pt>
                <c:pt idx="1232">
                  <c:v>20.533333333333335</c:v>
                </c:pt>
                <c:pt idx="1233">
                  <c:v>20.55</c:v>
                </c:pt>
                <c:pt idx="1234">
                  <c:v>20.566666666666666</c:v>
                </c:pt>
                <c:pt idx="1235">
                  <c:v>20.583333333333332</c:v>
                </c:pt>
                <c:pt idx="1236">
                  <c:v>20.6</c:v>
                </c:pt>
                <c:pt idx="1237">
                  <c:v>20.616666666666667</c:v>
                </c:pt>
                <c:pt idx="1238">
                  <c:v>20.633333333333333</c:v>
                </c:pt>
                <c:pt idx="1239">
                  <c:v>20.65</c:v>
                </c:pt>
                <c:pt idx="1240">
                  <c:v>20.666666666666668</c:v>
                </c:pt>
                <c:pt idx="1241">
                  <c:v>20.683333333333334</c:v>
                </c:pt>
                <c:pt idx="1242">
                  <c:v>20.7</c:v>
                </c:pt>
                <c:pt idx="1243">
                  <c:v>20.716666666666665</c:v>
                </c:pt>
                <c:pt idx="1244">
                  <c:v>20.733333333333334</c:v>
                </c:pt>
                <c:pt idx="1245">
                  <c:v>20.75</c:v>
                </c:pt>
                <c:pt idx="1246">
                  <c:v>20.766666666666666</c:v>
                </c:pt>
                <c:pt idx="1247">
                  <c:v>20.783333333333335</c:v>
                </c:pt>
                <c:pt idx="1248">
                  <c:v>20.8</c:v>
                </c:pt>
                <c:pt idx="1249">
                  <c:v>20.816666666666666</c:v>
                </c:pt>
                <c:pt idx="1250">
                  <c:v>20.833333333333332</c:v>
                </c:pt>
                <c:pt idx="1251">
                  <c:v>20.85</c:v>
                </c:pt>
                <c:pt idx="1252">
                  <c:v>20.866666666666667</c:v>
                </c:pt>
                <c:pt idx="1253">
                  <c:v>20.883333333333333</c:v>
                </c:pt>
                <c:pt idx="1254">
                  <c:v>20.9</c:v>
                </c:pt>
                <c:pt idx="1255">
                  <c:v>20.916666666666668</c:v>
                </c:pt>
                <c:pt idx="1256">
                  <c:v>20.933333333333334</c:v>
                </c:pt>
                <c:pt idx="1257">
                  <c:v>20.95</c:v>
                </c:pt>
                <c:pt idx="1258">
                  <c:v>20.966666666666665</c:v>
                </c:pt>
                <c:pt idx="1259">
                  <c:v>20.983333333333334</c:v>
                </c:pt>
                <c:pt idx="1260">
                  <c:v>21</c:v>
                </c:pt>
                <c:pt idx="1261">
                  <c:v>21.016666666666666</c:v>
                </c:pt>
                <c:pt idx="1262">
                  <c:v>21.033333333333335</c:v>
                </c:pt>
                <c:pt idx="1263">
                  <c:v>21.05</c:v>
                </c:pt>
                <c:pt idx="1264">
                  <c:v>21.066666666666666</c:v>
                </c:pt>
                <c:pt idx="1265">
                  <c:v>21.083333333333332</c:v>
                </c:pt>
                <c:pt idx="1266">
                  <c:v>21.1</c:v>
                </c:pt>
                <c:pt idx="1267">
                  <c:v>21.116666666666667</c:v>
                </c:pt>
                <c:pt idx="1268">
                  <c:v>21.133333333333333</c:v>
                </c:pt>
                <c:pt idx="1269">
                  <c:v>21.15</c:v>
                </c:pt>
                <c:pt idx="1270">
                  <c:v>21.166666666666668</c:v>
                </c:pt>
                <c:pt idx="1271">
                  <c:v>21.183333333333334</c:v>
                </c:pt>
                <c:pt idx="1272">
                  <c:v>21.2</c:v>
                </c:pt>
                <c:pt idx="1273">
                  <c:v>21.216666666666665</c:v>
                </c:pt>
                <c:pt idx="1274">
                  <c:v>21.233333333333334</c:v>
                </c:pt>
                <c:pt idx="1275">
                  <c:v>21.25</c:v>
                </c:pt>
                <c:pt idx="1276">
                  <c:v>21.266666666666666</c:v>
                </c:pt>
                <c:pt idx="1277">
                  <c:v>21.283333333333335</c:v>
                </c:pt>
                <c:pt idx="1278">
                  <c:v>21.3</c:v>
                </c:pt>
                <c:pt idx="1279">
                  <c:v>21.316666666666666</c:v>
                </c:pt>
                <c:pt idx="1280">
                  <c:v>21.333333333333332</c:v>
                </c:pt>
                <c:pt idx="1281">
                  <c:v>21.35</c:v>
                </c:pt>
                <c:pt idx="1282">
                  <c:v>21.366666666666667</c:v>
                </c:pt>
                <c:pt idx="1283">
                  <c:v>21.383333333333333</c:v>
                </c:pt>
                <c:pt idx="1284">
                  <c:v>21.4</c:v>
                </c:pt>
                <c:pt idx="1285">
                  <c:v>21.416666666666668</c:v>
                </c:pt>
                <c:pt idx="1286">
                  <c:v>21.433333333333334</c:v>
                </c:pt>
                <c:pt idx="1287">
                  <c:v>21.45</c:v>
                </c:pt>
                <c:pt idx="1288">
                  <c:v>21.466666666666665</c:v>
                </c:pt>
                <c:pt idx="1289">
                  <c:v>21.483333333333334</c:v>
                </c:pt>
                <c:pt idx="1290">
                  <c:v>21.5</c:v>
                </c:pt>
                <c:pt idx="1291">
                  <c:v>21.516666666666666</c:v>
                </c:pt>
                <c:pt idx="1292">
                  <c:v>21.533333333333335</c:v>
                </c:pt>
                <c:pt idx="1293">
                  <c:v>21.55</c:v>
                </c:pt>
                <c:pt idx="1294">
                  <c:v>21.566666666666666</c:v>
                </c:pt>
                <c:pt idx="1295">
                  <c:v>21.583333333333332</c:v>
                </c:pt>
                <c:pt idx="1296">
                  <c:v>21.6</c:v>
                </c:pt>
                <c:pt idx="1297">
                  <c:v>21.616666666666667</c:v>
                </c:pt>
                <c:pt idx="1298">
                  <c:v>21.633333333333333</c:v>
                </c:pt>
                <c:pt idx="1299">
                  <c:v>21.65</c:v>
                </c:pt>
                <c:pt idx="1300">
                  <c:v>21.666666666666668</c:v>
                </c:pt>
                <c:pt idx="1301">
                  <c:v>21.683333333333334</c:v>
                </c:pt>
                <c:pt idx="1302">
                  <c:v>21.7</c:v>
                </c:pt>
                <c:pt idx="1303">
                  <c:v>21.716666666666665</c:v>
                </c:pt>
                <c:pt idx="1304">
                  <c:v>21.733333333333334</c:v>
                </c:pt>
                <c:pt idx="1305">
                  <c:v>21.75</c:v>
                </c:pt>
                <c:pt idx="1306">
                  <c:v>21.766666666666666</c:v>
                </c:pt>
                <c:pt idx="1307">
                  <c:v>21.783333333333335</c:v>
                </c:pt>
                <c:pt idx="1308">
                  <c:v>21.8</c:v>
                </c:pt>
                <c:pt idx="1309">
                  <c:v>21.816666666666666</c:v>
                </c:pt>
                <c:pt idx="1310">
                  <c:v>21.833333333333332</c:v>
                </c:pt>
                <c:pt idx="1311">
                  <c:v>21.85</c:v>
                </c:pt>
                <c:pt idx="1312">
                  <c:v>21.866666666666667</c:v>
                </c:pt>
                <c:pt idx="1313">
                  <c:v>21.883333333333333</c:v>
                </c:pt>
                <c:pt idx="1314">
                  <c:v>21.9</c:v>
                </c:pt>
                <c:pt idx="1315">
                  <c:v>21.916666666666668</c:v>
                </c:pt>
                <c:pt idx="1316">
                  <c:v>21.933333333333334</c:v>
                </c:pt>
                <c:pt idx="1317">
                  <c:v>21.95</c:v>
                </c:pt>
                <c:pt idx="1318">
                  <c:v>21.966666666666665</c:v>
                </c:pt>
                <c:pt idx="1319">
                  <c:v>21.983333333333334</c:v>
                </c:pt>
                <c:pt idx="1320">
                  <c:v>22</c:v>
                </c:pt>
                <c:pt idx="1321">
                  <c:v>22.016666666666666</c:v>
                </c:pt>
                <c:pt idx="1322">
                  <c:v>22.033333333333335</c:v>
                </c:pt>
                <c:pt idx="1323">
                  <c:v>22.05</c:v>
                </c:pt>
                <c:pt idx="1324">
                  <c:v>22.066666666666666</c:v>
                </c:pt>
                <c:pt idx="1325">
                  <c:v>22.083333333333332</c:v>
                </c:pt>
                <c:pt idx="1326">
                  <c:v>22.1</c:v>
                </c:pt>
                <c:pt idx="1327">
                  <c:v>22.116666666666667</c:v>
                </c:pt>
                <c:pt idx="1328">
                  <c:v>22.133333333333333</c:v>
                </c:pt>
                <c:pt idx="1329">
                  <c:v>22.15</c:v>
                </c:pt>
                <c:pt idx="1330">
                  <c:v>22.166666666666668</c:v>
                </c:pt>
                <c:pt idx="1331">
                  <c:v>22.183333333333334</c:v>
                </c:pt>
                <c:pt idx="1332">
                  <c:v>22.2</c:v>
                </c:pt>
                <c:pt idx="1333">
                  <c:v>22.216666666666665</c:v>
                </c:pt>
                <c:pt idx="1334">
                  <c:v>22.233333333333334</c:v>
                </c:pt>
                <c:pt idx="1335">
                  <c:v>22.25</c:v>
                </c:pt>
                <c:pt idx="1336">
                  <c:v>22.266666666666666</c:v>
                </c:pt>
                <c:pt idx="1337">
                  <c:v>22.283333333333335</c:v>
                </c:pt>
                <c:pt idx="1338">
                  <c:v>22.3</c:v>
                </c:pt>
                <c:pt idx="1339">
                  <c:v>22.316666666666666</c:v>
                </c:pt>
                <c:pt idx="1340">
                  <c:v>22.333333333333332</c:v>
                </c:pt>
                <c:pt idx="1341">
                  <c:v>22.35</c:v>
                </c:pt>
                <c:pt idx="1342">
                  <c:v>22.366666666666667</c:v>
                </c:pt>
                <c:pt idx="1343">
                  <c:v>22.383333333333333</c:v>
                </c:pt>
                <c:pt idx="1344">
                  <c:v>22.4</c:v>
                </c:pt>
                <c:pt idx="1345">
                  <c:v>22.416666666666668</c:v>
                </c:pt>
                <c:pt idx="1346">
                  <c:v>22.433333333333334</c:v>
                </c:pt>
                <c:pt idx="1347">
                  <c:v>22.45</c:v>
                </c:pt>
                <c:pt idx="1348">
                  <c:v>22.466666666666665</c:v>
                </c:pt>
                <c:pt idx="1349">
                  <c:v>22.483333333333334</c:v>
                </c:pt>
                <c:pt idx="1350">
                  <c:v>22.5</c:v>
                </c:pt>
                <c:pt idx="1351">
                  <c:v>22.516666666666666</c:v>
                </c:pt>
                <c:pt idx="1352">
                  <c:v>22.533333333333335</c:v>
                </c:pt>
                <c:pt idx="1353">
                  <c:v>22.55</c:v>
                </c:pt>
                <c:pt idx="1354">
                  <c:v>22.566666666666666</c:v>
                </c:pt>
                <c:pt idx="1355">
                  <c:v>22.583333333333332</c:v>
                </c:pt>
                <c:pt idx="1356">
                  <c:v>22.6</c:v>
                </c:pt>
                <c:pt idx="1357">
                  <c:v>22.616666666666667</c:v>
                </c:pt>
                <c:pt idx="1358">
                  <c:v>22.633333333333333</c:v>
                </c:pt>
                <c:pt idx="1359">
                  <c:v>22.65</c:v>
                </c:pt>
                <c:pt idx="1360">
                  <c:v>22.666666666666668</c:v>
                </c:pt>
                <c:pt idx="1361">
                  <c:v>22.683333333333334</c:v>
                </c:pt>
                <c:pt idx="1362">
                  <c:v>22.7</c:v>
                </c:pt>
                <c:pt idx="1363">
                  <c:v>22.716666666666665</c:v>
                </c:pt>
                <c:pt idx="1364">
                  <c:v>22.733333333333334</c:v>
                </c:pt>
                <c:pt idx="1365">
                  <c:v>22.75</c:v>
                </c:pt>
                <c:pt idx="1366">
                  <c:v>22.766666666666666</c:v>
                </c:pt>
                <c:pt idx="1367">
                  <c:v>22.783333333333335</c:v>
                </c:pt>
                <c:pt idx="1368">
                  <c:v>22.8</c:v>
                </c:pt>
                <c:pt idx="1369">
                  <c:v>22.816666666666666</c:v>
                </c:pt>
                <c:pt idx="1370">
                  <c:v>22.833333333333332</c:v>
                </c:pt>
                <c:pt idx="1371">
                  <c:v>22.85</c:v>
                </c:pt>
                <c:pt idx="1372">
                  <c:v>22.866666666666667</c:v>
                </c:pt>
                <c:pt idx="1373">
                  <c:v>22.883333333333333</c:v>
                </c:pt>
                <c:pt idx="1374">
                  <c:v>22.9</c:v>
                </c:pt>
                <c:pt idx="1375">
                  <c:v>22.916666666666668</c:v>
                </c:pt>
                <c:pt idx="1376">
                  <c:v>22.933333333333334</c:v>
                </c:pt>
                <c:pt idx="1377">
                  <c:v>22.95</c:v>
                </c:pt>
                <c:pt idx="1378">
                  <c:v>22.966666666666665</c:v>
                </c:pt>
                <c:pt idx="1379">
                  <c:v>22.983333333333334</c:v>
                </c:pt>
                <c:pt idx="1380">
                  <c:v>23</c:v>
                </c:pt>
                <c:pt idx="1381">
                  <c:v>23.016666666666666</c:v>
                </c:pt>
                <c:pt idx="1382">
                  <c:v>23.033333333333335</c:v>
                </c:pt>
                <c:pt idx="1383">
                  <c:v>23.05</c:v>
                </c:pt>
                <c:pt idx="1384">
                  <c:v>23.066666666666666</c:v>
                </c:pt>
                <c:pt idx="1385">
                  <c:v>23.083333333333332</c:v>
                </c:pt>
                <c:pt idx="1386">
                  <c:v>23.1</c:v>
                </c:pt>
                <c:pt idx="1387">
                  <c:v>23.116666666666667</c:v>
                </c:pt>
                <c:pt idx="1388">
                  <c:v>23.133333333333333</c:v>
                </c:pt>
                <c:pt idx="1389">
                  <c:v>23.15</c:v>
                </c:pt>
                <c:pt idx="1390">
                  <c:v>23.166666666666668</c:v>
                </c:pt>
                <c:pt idx="1391">
                  <c:v>23.183333333333334</c:v>
                </c:pt>
                <c:pt idx="1392">
                  <c:v>23.2</c:v>
                </c:pt>
                <c:pt idx="1393">
                  <c:v>23.216666666666665</c:v>
                </c:pt>
                <c:pt idx="1394">
                  <c:v>23.233333333333334</c:v>
                </c:pt>
                <c:pt idx="1395">
                  <c:v>23.25</c:v>
                </c:pt>
                <c:pt idx="1396">
                  <c:v>23.266666666666666</c:v>
                </c:pt>
                <c:pt idx="1397">
                  <c:v>23.283333333333335</c:v>
                </c:pt>
                <c:pt idx="1398">
                  <c:v>23.3</c:v>
                </c:pt>
                <c:pt idx="1399">
                  <c:v>23.316666666666666</c:v>
                </c:pt>
                <c:pt idx="1400">
                  <c:v>23.333333333333332</c:v>
                </c:pt>
                <c:pt idx="1401">
                  <c:v>23.35</c:v>
                </c:pt>
                <c:pt idx="1402">
                  <c:v>23.366666666666667</c:v>
                </c:pt>
                <c:pt idx="1403">
                  <c:v>23.383333333333333</c:v>
                </c:pt>
                <c:pt idx="1404">
                  <c:v>23.4</c:v>
                </c:pt>
                <c:pt idx="1405">
                  <c:v>23.416666666666668</c:v>
                </c:pt>
                <c:pt idx="1406">
                  <c:v>23.433333333333334</c:v>
                </c:pt>
                <c:pt idx="1407">
                  <c:v>23.45</c:v>
                </c:pt>
                <c:pt idx="1408">
                  <c:v>23.466666666666665</c:v>
                </c:pt>
                <c:pt idx="1409">
                  <c:v>23.483333333333334</c:v>
                </c:pt>
                <c:pt idx="1410">
                  <c:v>23.5</c:v>
                </c:pt>
                <c:pt idx="1411">
                  <c:v>23.516666666666666</c:v>
                </c:pt>
                <c:pt idx="1412">
                  <c:v>23.533333333333335</c:v>
                </c:pt>
                <c:pt idx="1413">
                  <c:v>23.55</c:v>
                </c:pt>
                <c:pt idx="1414">
                  <c:v>23.566666666666666</c:v>
                </c:pt>
                <c:pt idx="1415">
                  <c:v>23.583333333333332</c:v>
                </c:pt>
                <c:pt idx="1416">
                  <c:v>23.6</c:v>
                </c:pt>
                <c:pt idx="1417">
                  <c:v>23.616666666666667</c:v>
                </c:pt>
                <c:pt idx="1418">
                  <c:v>23.633333333333333</c:v>
                </c:pt>
                <c:pt idx="1419">
                  <c:v>23.65</c:v>
                </c:pt>
                <c:pt idx="1420">
                  <c:v>23.666666666666668</c:v>
                </c:pt>
                <c:pt idx="1421">
                  <c:v>23.683333333333334</c:v>
                </c:pt>
                <c:pt idx="1422">
                  <c:v>23.7</c:v>
                </c:pt>
                <c:pt idx="1423">
                  <c:v>23.716666666666665</c:v>
                </c:pt>
                <c:pt idx="1424">
                  <c:v>23.733333333333334</c:v>
                </c:pt>
                <c:pt idx="1425">
                  <c:v>23.75</c:v>
                </c:pt>
                <c:pt idx="1426">
                  <c:v>23.766666666666666</c:v>
                </c:pt>
                <c:pt idx="1427">
                  <c:v>23.783333333333335</c:v>
                </c:pt>
                <c:pt idx="1428">
                  <c:v>23.8</c:v>
                </c:pt>
                <c:pt idx="1429">
                  <c:v>23.816666666666666</c:v>
                </c:pt>
                <c:pt idx="1430">
                  <c:v>23.833333333333332</c:v>
                </c:pt>
                <c:pt idx="1431">
                  <c:v>23.85</c:v>
                </c:pt>
                <c:pt idx="1432">
                  <c:v>23.866666666666667</c:v>
                </c:pt>
                <c:pt idx="1433">
                  <c:v>23.883333333333333</c:v>
                </c:pt>
                <c:pt idx="1434">
                  <c:v>23.9</c:v>
                </c:pt>
                <c:pt idx="1435">
                  <c:v>23.916666666666668</c:v>
                </c:pt>
                <c:pt idx="1436">
                  <c:v>23.933333333333334</c:v>
                </c:pt>
                <c:pt idx="1437">
                  <c:v>23.95</c:v>
                </c:pt>
                <c:pt idx="1438">
                  <c:v>23.966666666666665</c:v>
                </c:pt>
                <c:pt idx="1439">
                  <c:v>23.983333333333334</c:v>
                </c:pt>
                <c:pt idx="1440">
                  <c:v>24</c:v>
                </c:pt>
                <c:pt idx="1441">
                  <c:v>24.016666666666666</c:v>
                </c:pt>
                <c:pt idx="1442">
                  <c:v>24.033333333333335</c:v>
                </c:pt>
                <c:pt idx="1443">
                  <c:v>24.05</c:v>
                </c:pt>
                <c:pt idx="1444">
                  <c:v>24.066666666666666</c:v>
                </c:pt>
                <c:pt idx="1445">
                  <c:v>24.083333333333332</c:v>
                </c:pt>
                <c:pt idx="1446">
                  <c:v>24.1</c:v>
                </c:pt>
                <c:pt idx="1447">
                  <c:v>24.116666666666667</c:v>
                </c:pt>
                <c:pt idx="1448">
                  <c:v>24.133333333333333</c:v>
                </c:pt>
                <c:pt idx="1449">
                  <c:v>24.15</c:v>
                </c:pt>
                <c:pt idx="1450">
                  <c:v>24.166666666666668</c:v>
                </c:pt>
                <c:pt idx="1451">
                  <c:v>24.183333333333334</c:v>
                </c:pt>
                <c:pt idx="1452">
                  <c:v>24.2</c:v>
                </c:pt>
                <c:pt idx="1453">
                  <c:v>24.216666666666665</c:v>
                </c:pt>
                <c:pt idx="1454">
                  <c:v>24.233333333333334</c:v>
                </c:pt>
                <c:pt idx="1455">
                  <c:v>24.25</c:v>
                </c:pt>
                <c:pt idx="1456">
                  <c:v>24.266666666666666</c:v>
                </c:pt>
                <c:pt idx="1457">
                  <c:v>24.283333333333335</c:v>
                </c:pt>
                <c:pt idx="1458">
                  <c:v>24.3</c:v>
                </c:pt>
                <c:pt idx="1459">
                  <c:v>24.316666666666666</c:v>
                </c:pt>
                <c:pt idx="1460">
                  <c:v>24.333333333333332</c:v>
                </c:pt>
                <c:pt idx="1461">
                  <c:v>24.35</c:v>
                </c:pt>
                <c:pt idx="1462">
                  <c:v>24.366666666666667</c:v>
                </c:pt>
                <c:pt idx="1463">
                  <c:v>24.383333333333333</c:v>
                </c:pt>
                <c:pt idx="1464">
                  <c:v>24.4</c:v>
                </c:pt>
                <c:pt idx="1465">
                  <c:v>24.416666666666668</c:v>
                </c:pt>
                <c:pt idx="1466">
                  <c:v>24.433333333333334</c:v>
                </c:pt>
                <c:pt idx="1467">
                  <c:v>24.45</c:v>
                </c:pt>
                <c:pt idx="1468">
                  <c:v>24.466666666666665</c:v>
                </c:pt>
                <c:pt idx="1469">
                  <c:v>24.483333333333334</c:v>
                </c:pt>
                <c:pt idx="1470">
                  <c:v>24.5</c:v>
                </c:pt>
                <c:pt idx="1471">
                  <c:v>24.516666666666666</c:v>
                </c:pt>
                <c:pt idx="1472">
                  <c:v>24.533333333333335</c:v>
                </c:pt>
                <c:pt idx="1473">
                  <c:v>24.55</c:v>
                </c:pt>
                <c:pt idx="1474">
                  <c:v>24.566666666666666</c:v>
                </c:pt>
                <c:pt idx="1475">
                  <c:v>24.583333333333332</c:v>
                </c:pt>
                <c:pt idx="1476">
                  <c:v>24.6</c:v>
                </c:pt>
                <c:pt idx="1477">
                  <c:v>24.616666666666667</c:v>
                </c:pt>
                <c:pt idx="1478">
                  <c:v>24.633333333333333</c:v>
                </c:pt>
                <c:pt idx="1479">
                  <c:v>24.65</c:v>
                </c:pt>
                <c:pt idx="1480">
                  <c:v>24.666666666666668</c:v>
                </c:pt>
                <c:pt idx="1481">
                  <c:v>24.683333333333334</c:v>
                </c:pt>
                <c:pt idx="1482">
                  <c:v>24.7</c:v>
                </c:pt>
                <c:pt idx="1483">
                  <c:v>24.716666666666665</c:v>
                </c:pt>
                <c:pt idx="1484">
                  <c:v>24.733333333333334</c:v>
                </c:pt>
                <c:pt idx="1485">
                  <c:v>24.75</c:v>
                </c:pt>
                <c:pt idx="1486">
                  <c:v>24.766666666666666</c:v>
                </c:pt>
                <c:pt idx="1487">
                  <c:v>24.783333333333335</c:v>
                </c:pt>
                <c:pt idx="1488">
                  <c:v>24.8</c:v>
                </c:pt>
                <c:pt idx="1489">
                  <c:v>24.816666666666666</c:v>
                </c:pt>
                <c:pt idx="1490">
                  <c:v>24.833333333333332</c:v>
                </c:pt>
                <c:pt idx="1491">
                  <c:v>24.85</c:v>
                </c:pt>
                <c:pt idx="1492">
                  <c:v>24.866666666666667</c:v>
                </c:pt>
                <c:pt idx="1493">
                  <c:v>24.883333333333333</c:v>
                </c:pt>
                <c:pt idx="1494">
                  <c:v>24.9</c:v>
                </c:pt>
                <c:pt idx="1495">
                  <c:v>24.916666666666668</c:v>
                </c:pt>
                <c:pt idx="1496">
                  <c:v>24.933333333333334</c:v>
                </c:pt>
                <c:pt idx="1497">
                  <c:v>24.95</c:v>
                </c:pt>
                <c:pt idx="1498">
                  <c:v>24.966666666666665</c:v>
                </c:pt>
                <c:pt idx="1499">
                  <c:v>24.983333333333334</c:v>
                </c:pt>
                <c:pt idx="1500">
                  <c:v>25</c:v>
                </c:pt>
                <c:pt idx="1501">
                  <c:v>25.016666666666666</c:v>
                </c:pt>
                <c:pt idx="1502">
                  <c:v>25.033333333333335</c:v>
                </c:pt>
                <c:pt idx="1503">
                  <c:v>25.05</c:v>
                </c:pt>
                <c:pt idx="1504">
                  <c:v>25.066666666666666</c:v>
                </c:pt>
                <c:pt idx="1505">
                  <c:v>25.083333333333332</c:v>
                </c:pt>
                <c:pt idx="1506">
                  <c:v>25.1</c:v>
                </c:pt>
                <c:pt idx="1507">
                  <c:v>25.116666666666667</c:v>
                </c:pt>
                <c:pt idx="1508">
                  <c:v>25.133333333333333</c:v>
                </c:pt>
                <c:pt idx="1509">
                  <c:v>25.15</c:v>
                </c:pt>
                <c:pt idx="1510">
                  <c:v>25.166666666666668</c:v>
                </c:pt>
                <c:pt idx="1511">
                  <c:v>25.183333333333334</c:v>
                </c:pt>
                <c:pt idx="1512">
                  <c:v>25.2</c:v>
                </c:pt>
                <c:pt idx="1513">
                  <c:v>25.216666666666665</c:v>
                </c:pt>
                <c:pt idx="1514">
                  <c:v>25.233333333333334</c:v>
                </c:pt>
                <c:pt idx="1515">
                  <c:v>25.25</c:v>
                </c:pt>
                <c:pt idx="1516">
                  <c:v>25.266666666666666</c:v>
                </c:pt>
                <c:pt idx="1517">
                  <c:v>25.283333333333335</c:v>
                </c:pt>
                <c:pt idx="1518">
                  <c:v>25.3</c:v>
                </c:pt>
                <c:pt idx="1519">
                  <c:v>25.316666666666666</c:v>
                </c:pt>
                <c:pt idx="1520">
                  <c:v>25.333333333333332</c:v>
                </c:pt>
                <c:pt idx="1521">
                  <c:v>25.35</c:v>
                </c:pt>
                <c:pt idx="1522">
                  <c:v>25.366666666666667</c:v>
                </c:pt>
                <c:pt idx="1523">
                  <c:v>25.383333333333333</c:v>
                </c:pt>
                <c:pt idx="1524">
                  <c:v>25.4</c:v>
                </c:pt>
                <c:pt idx="1525">
                  <c:v>25.416666666666668</c:v>
                </c:pt>
                <c:pt idx="1526">
                  <c:v>25.433333333333334</c:v>
                </c:pt>
                <c:pt idx="1527">
                  <c:v>25.45</c:v>
                </c:pt>
                <c:pt idx="1528">
                  <c:v>25.466666666666665</c:v>
                </c:pt>
                <c:pt idx="1529">
                  <c:v>25.483333333333334</c:v>
                </c:pt>
                <c:pt idx="1530">
                  <c:v>25.5</c:v>
                </c:pt>
                <c:pt idx="1531">
                  <c:v>25.516666666666666</c:v>
                </c:pt>
                <c:pt idx="1532">
                  <c:v>25.533333333333335</c:v>
                </c:pt>
                <c:pt idx="1533">
                  <c:v>25.55</c:v>
                </c:pt>
                <c:pt idx="1534">
                  <c:v>25.566666666666666</c:v>
                </c:pt>
                <c:pt idx="1535">
                  <c:v>25.583333333333332</c:v>
                </c:pt>
                <c:pt idx="1536">
                  <c:v>25.6</c:v>
                </c:pt>
                <c:pt idx="1537">
                  <c:v>25.616666666666667</c:v>
                </c:pt>
                <c:pt idx="1538">
                  <c:v>25.633333333333333</c:v>
                </c:pt>
                <c:pt idx="1539">
                  <c:v>25.65</c:v>
                </c:pt>
                <c:pt idx="1540">
                  <c:v>25.666666666666668</c:v>
                </c:pt>
                <c:pt idx="1541">
                  <c:v>25.683333333333334</c:v>
                </c:pt>
                <c:pt idx="1542">
                  <c:v>25.7</c:v>
                </c:pt>
                <c:pt idx="1543">
                  <c:v>25.716666666666665</c:v>
                </c:pt>
                <c:pt idx="1544">
                  <c:v>25.733333333333334</c:v>
                </c:pt>
                <c:pt idx="1545">
                  <c:v>25.75</c:v>
                </c:pt>
                <c:pt idx="1546">
                  <c:v>25.766666666666666</c:v>
                </c:pt>
                <c:pt idx="1547">
                  <c:v>25.783333333333335</c:v>
                </c:pt>
                <c:pt idx="1548">
                  <c:v>25.8</c:v>
                </c:pt>
                <c:pt idx="1549">
                  <c:v>25.816666666666666</c:v>
                </c:pt>
                <c:pt idx="1550">
                  <c:v>25.833333333333332</c:v>
                </c:pt>
                <c:pt idx="1551">
                  <c:v>25.85</c:v>
                </c:pt>
                <c:pt idx="1552">
                  <c:v>25.866666666666667</c:v>
                </c:pt>
                <c:pt idx="1553">
                  <c:v>25.883333333333333</c:v>
                </c:pt>
                <c:pt idx="1554">
                  <c:v>25.9</c:v>
                </c:pt>
                <c:pt idx="1555">
                  <c:v>25.916666666666668</c:v>
                </c:pt>
                <c:pt idx="1556">
                  <c:v>25.933333333333334</c:v>
                </c:pt>
                <c:pt idx="1557">
                  <c:v>25.95</c:v>
                </c:pt>
                <c:pt idx="1558">
                  <c:v>25.966666666666665</c:v>
                </c:pt>
                <c:pt idx="1559">
                  <c:v>25.983333333333334</c:v>
                </c:pt>
                <c:pt idx="1560">
                  <c:v>26</c:v>
                </c:pt>
                <c:pt idx="1561">
                  <c:v>26.016666666666666</c:v>
                </c:pt>
                <c:pt idx="1562">
                  <c:v>26.033333333333335</c:v>
                </c:pt>
                <c:pt idx="1563">
                  <c:v>26.05</c:v>
                </c:pt>
                <c:pt idx="1564">
                  <c:v>26.066666666666666</c:v>
                </c:pt>
                <c:pt idx="1565">
                  <c:v>26.083333333333332</c:v>
                </c:pt>
                <c:pt idx="1566">
                  <c:v>26.1</c:v>
                </c:pt>
                <c:pt idx="1567">
                  <c:v>26.116666666666667</c:v>
                </c:pt>
                <c:pt idx="1568">
                  <c:v>26.133333333333333</c:v>
                </c:pt>
                <c:pt idx="1569">
                  <c:v>26.15</c:v>
                </c:pt>
                <c:pt idx="1570">
                  <c:v>26.166666666666668</c:v>
                </c:pt>
                <c:pt idx="1571">
                  <c:v>26.183333333333334</c:v>
                </c:pt>
                <c:pt idx="1572">
                  <c:v>26.2</c:v>
                </c:pt>
                <c:pt idx="1573">
                  <c:v>26.216666666666665</c:v>
                </c:pt>
                <c:pt idx="1574">
                  <c:v>26.233333333333334</c:v>
                </c:pt>
                <c:pt idx="1575">
                  <c:v>26.25</c:v>
                </c:pt>
                <c:pt idx="1576">
                  <c:v>26.266666666666666</c:v>
                </c:pt>
                <c:pt idx="1577">
                  <c:v>26.283333333333335</c:v>
                </c:pt>
                <c:pt idx="1578">
                  <c:v>26.3</c:v>
                </c:pt>
                <c:pt idx="1579">
                  <c:v>26.316666666666666</c:v>
                </c:pt>
                <c:pt idx="1580">
                  <c:v>26.333333333333332</c:v>
                </c:pt>
                <c:pt idx="1581">
                  <c:v>26.35</c:v>
                </c:pt>
                <c:pt idx="1582">
                  <c:v>26.366666666666667</c:v>
                </c:pt>
                <c:pt idx="1583">
                  <c:v>26.383333333333333</c:v>
                </c:pt>
                <c:pt idx="1584">
                  <c:v>26.4</c:v>
                </c:pt>
                <c:pt idx="1585">
                  <c:v>26.416666666666668</c:v>
                </c:pt>
                <c:pt idx="1586">
                  <c:v>26.433333333333334</c:v>
                </c:pt>
                <c:pt idx="1587">
                  <c:v>26.45</c:v>
                </c:pt>
                <c:pt idx="1588">
                  <c:v>26.466666666666665</c:v>
                </c:pt>
                <c:pt idx="1589">
                  <c:v>26.483333333333334</c:v>
                </c:pt>
                <c:pt idx="1590">
                  <c:v>26.5</c:v>
                </c:pt>
                <c:pt idx="1591">
                  <c:v>26.516666666666666</c:v>
                </c:pt>
                <c:pt idx="1592">
                  <c:v>26.533333333333335</c:v>
                </c:pt>
                <c:pt idx="1593">
                  <c:v>26.55</c:v>
                </c:pt>
                <c:pt idx="1594">
                  <c:v>26.566666666666666</c:v>
                </c:pt>
                <c:pt idx="1595">
                  <c:v>26.583333333333332</c:v>
                </c:pt>
                <c:pt idx="1596">
                  <c:v>26.6</c:v>
                </c:pt>
                <c:pt idx="1597">
                  <c:v>26.616666666666667</c:v>
                </c:pt>
                <c:pt idx="1598">
                  <c:v>26.633333333333333</c:v>
                </c:pt>
                <c:pt idx="1599">
                  <c:v>26.65</c:v>
                </c:pt>
                <c:pt idx="1600">
                  <c:v>26.666666666666668</c:v>
                </c:pt>
                <c:pt idx="1601">
                  <c:v>26.683333333333334</c:v>
                </c:pt>
                <c:pt idx="1602">
                  <c:v>26.7</c:v>
                </c:pt>
                <c:pt idx="1603">
                  <c:v>26.716666666666665</c:v>
                </c:pt>
                <c:pt idx="1604">
                  <c:v>26.733333333333334</c:v>
                </c:pt>
                <c:pt idx="1605">
                  <c:v>26.75</c:v>
                </c:pt>
                <c:pt idx="1606">
                  <c:v>26.766666666666666</c:v>
                </c:pt>
                <c:pt idx="1607">
                  <c:v>26.783333333333335</c:v>
                </c:pt>
                <c:pt idx="1608">
                  <c:v>26.8</c:v>
                </c:pt>
                <c:pt idx="1609">
                  <c:v>26.816666666666666</c:v>
                </c:pt>
                <c:pt idx="1610">
                  <c:v>26.833333333333332</c:v>
                </c:pt>
                <c:pt idx="1611">
                  <c:v>26.85</c:v>
                </c:pt>
                <c:pt idx="1612">
                  <c:v>26.866666666666667</c:v>
                </c:pt>
                <c:pt idx="1613">
                  <c:v>26.883333333333333</c:v>
                </c:pt>
                <c:pt idx="1614">
                  <c:v>26.9</c:v>
                </c:pt>
                <c:pt idx="1615">
                  <c:v>26.916666666666668</c:v>
                </c:pt>
                <c:pt idx="1616">
                  <c:v>26.933333333333334</c:v>
                </c:pt>
                <c:pt idx="1617">
                  <c:v>26.95</c:v>
                </c:pt>
                <c:pt idx="1618">
                  <c:v>26.966666666666665</c:v>
                </c:pt>
                <c:pt idx="1619">
                  <c:v>26.983333333333334</c:v>
                </c:pt>
                <c:pt idx="1620">
                  <c:v>27</c:v>
                </c:pt>
                <c:pt idx="1621">
                  <c:v>27.016666666666666</c:v>
                </c:pt>
                <c:pt idx="1622">
                  <c:v>27.033333333333335</c:v>
                </c:pt>
                <c:pt idx="1623">
                  <c:v>27.05</c:v>
                </c:pt>
                <c:pt idx="1624">
                  <c:v>27.066666666666666</c:v>
                </c:pt>
                <c:pt idx="1625">
                  <c:v>27.083333333333332</c:v>
                </c:pt>
                <c:pt idx="1626">
                  <c:v>27.1</c:v>
                </c:pt>
                <c:pt idx="1627">
                  <c:v>27.116666666666667</c:v>
                </c:pt>
                <c:pt idx="1628">
                  <c:v>27.133333333333333</c:v>
                </c:pt>
                <c:pt idx="1629">
                  <c:v>27.15</c:v>
                </c:pt>
                <c:pt idx="1630">
                  <c:v>27.166666666666668</c:v>
                </c:pt>
                <c:pt idx="1631">
                  <c:v>27.183333333333334</c:v>
                </c:pt>
                <c:pt idx="1632">
                  <c:v>27.2</c:v>
                </c:pt>
                <c:pt idx="1633">
                  <c:v>27.216666666666665</c:v>
                </c:pt>
                <c:pt idx="1634">
                  <c:v>27.233333333333334</c:v>
                </c:pt>
                <c:pt idx="1635">
                  <c:v>27.25</c:v>
                </c:pt>
                <c:pt idx="1636">
                  <c:v>27.266666666666666</c:v>
                </c:pt>
                <c:pt idx="1637">
                  <c:v>27.283333333333335</c:v>
                </c:pt>
                <c:pt idx="1638">
                  <c:v>27.3</c:v>
                </c:pt>
                <c:pt idx="1639">
                  <c:v>27.316666666666666</c:v>
                </c:pt>
                <c:pt idx="1640">
                  <c:v>27.333333333333332</c:v>
                </c:pt>
                <c:pt idx="1641">
                  <c:v>27.35</c:v>
                </c:pt>
                <c:pt idx="1642">
                  <c:v>27.366666666666667</c:v>
                </c:pt>
                <c:pt idx="1643">
                  <c:v>27.383333333333333</c:v>
                </c:pt>
                <c:pt idx="1644">
                  <c:v>27.4</c:v>
                </c:pt>
                <c:pt idx="1645">
                  <c:v>27.416666666666668</c:v>
                </c:pt>
                <c:pt idx="1646">
                  <c:v>27.433333333333334</c:v>
                </c:pt>
                <c:pt idx="1647">
                  <c:v>27.45</c:v>
                </c:pt>
                <c:pt idx="1648">
                  <c:v>27.466666666666665</c:v>
                </c:pt>
                <c:pt idx="1649">
                  <c:v>27.483333333333334</c:v>
                </c:pt>
                <c:pt idx="1650">
                  <c:v>27.5</c:v>
                </c:pt>
                <c:pt idx="1651">
                  <c:v>27.516666666666666</c:v>
                </c:pt>
                <c:pt idx="1652">
                  <c:v>27.533333333333335</c:v>
                </c:pt>
                <c:pt idx="1653">
                  <c:v>27.55</c:v>
                </c:pt>
                <c:pt idx="1654">
                  <c:v>27.566666666666666</c:v>
                </c:pt>
                <c:pt idx="1655">
                  <c:v>27.583333333333332</c:v>
                </c:pt>
                <c:pt idx="1656">
                  <c:v>27.6</c:v>
                </c:pt>
                <c:pt idx="1657">
                  <c:v>27.616666666666667</c:v>
                </c:pt>
                <c:pt idx="1658">
                  <c:v>27.633333333333333</c:v>
                </c:pt>
                <c:pt idx="1659">
                  <c:v>27.65</c:v>
                </c:pt>
                <c:pt idx="1660">
                  <c:v>27.666666666666668</c:v>
                </c:pt>
                <c:pt idx="1661">
                  <c:v>27.683333333333334</c:v>
                </c:pt>
                <c:pt idx="1662">
                  <c:v>27.7</c:v>
                </c:pt>
                <c:pt idx="1663">
                  <c:v>27.716666666666665</c:v>
                </c:pt>
                <c:pt idx="1664">
                  <c:v>27.733333333333334</c:v>
                </c:pt>
                <c:pt idx="1665">
                  <c:v>27.75</c:v>
                </c:pt>
                <c:pt idx="1666">
                  <c:v>27.766666666666666</c:v>
                </c:pt>
                <c:pt idx="1667">
                  <c:v>27.783333333333335</c:v>
                </c:pt>
                <c:pt idx="1668">
                  <c:v>27.8</c:v>
                </c:pt>
                <c:pt idx="1669">
                  <c:v>27.816666666666666</c:v>
                </c:pt>
                <c:pt idx="1670">
                  <c:v>27.833333333333332</c:v>
                </c:pt>
                <c:pt idx="1671">
                  <c:v>27.85</c:v>
                </c:pt>
                <c:pt idx="1672">
                  <c:v>27.866666666666667</c:v>
                </c:pt>
                <c:pt idx="1673">
                  <c:v>27.883333333333333</c:v>
                </c:pt>
                <c:pt idx="1674">
                  <c:v>27.9</c:v>
                </c:pt>
                <c:pt idx="1675">
                  <c:v>27.916666666666668</c:v>
                </c:pt>
                <c:pt idx="1676">
                  <c:v>27.933333333333334</c:v>
                </c:pt>
                <c:pt idx="1677">
                  <c:v>27.95</c:v>
                </c:pt>
                <c:pt idx="1678">
                  <c:v>27.966666666666665</c:v>
                </c:pt>
                <c:pt idx="1679">
                  <c:v>27.983333333333334</c:v>
                </c:pt>
                <c:pt idx="1680">
                  <c:v>28</c:v>
                </c:pt>
                <c:pt idx="1681">
                  <c:v>28.016666666666666</c:v>
                </c:pt>
                <c:pt idx="1682">
                  <c:v>28.033333333333335</c:v>
                </c:pt>
                <c:pt idx="1683">
                  <c:v>28.05</c:v>
                </c:pt>
                <c:pt idx="1684">
                  <c:v>28.066666666666666</c:v>
                </c:pt>
                <c:pt idx="1685">
                  <c:v>28.083333333333332</c:v>
                </c:pt>
                <c:pt idx="1686">
                  <c:v>28.1</c:v>
                </c:pt>
                <c:pt idx="1687">
                  <c:v>28.116666666666667</c:v>
                </c:pt>
                <c:pt idx="1688">
                  <c:v>28.133333333333333</c:v>
                </c:pt>
                <c:pt idx="1689">
                  <c:v>28.15</c:v>
                </c:pt>
                <c:pt idx="1690">
                  <c:v>28.166666666666668</c:v>
                </c:pt>
                <c:pt idx="1691">
                  <c:v>28.183333333333334</c:v>
                </c:pt>
                <c:pt idx="1692">
                  <c:v>28.2</c:v>
                </c:pt>
                <c:pt idx="1693">
                  <c:v>28.216666666666665</c:v>
                </c:pt>
                <c:pt idx="1694">
                  <c:v>28.233333333333334</c:v>
                </c:pt>
                <c:pt idx="1695">
                  <c:v>28.25</c:v>
                </c:pt>
                <c:pt idx="1696">
                  <c:v>28.266666666666666</c:v>
                </c:pt>
                <c:pt idx="1697">
                  <c:v>28.283333333333335</c:v>
                </c:pt>
                <c:pt idx="1698">
                  <c:v>28.3</c:v>
                </c:pt>
                <c:pt idx="1699">
                  <c:v>28.316666666666666</c:v>
                </c:pt>
                <c:pt idx="1700">
                  <c:v>28.333333333333332</c:v>
                </c:pt>
                <c:pt idx="1701">
                  <c:v>28.35</c:v>
                </c:pt>
                <c:pt idx="1702">
                  <c:v>28.366666666666667</c:v>
                </c:pt>
                <c:pt idx="1703">
                  <c:v>28.383333333333333</c:v>
                </c:pt>
                <c:pt idx="1704">
                  <c:v>28.4</c:v>
                </c:pt>
                <c:pt idx="1705">
                  <c:v>28.416666666666668</c:v>
                </c:pt>
                <c:pt idx="1706">
                  <c:v>28.433333333333334</c:v>
                </c:pt>
                <c:pt idx="1707">
                  <c:v>28.45</c:v>
                </c:pt>
                <c:pt idx="1708">
                  <c:v>28.466666666666665</c:v>
                </c:pt>
                <c:pt idx="1709">
                  <c:v>28.483333333333334</c:v>
                </c:pt>
                <c:pt idx="1710">
                  <c:v>28.5</c:v>
                </c:pt>
                <c:pt idx="1711">
                  <c:v>28.516666666666666</c:v>
                </c:pt>
                <c:pt idx="1712">
                  <c:v>28.533333333333335</c:v>
                </c:pt>
                <c:pt idx="1713">
                  <c:v>28.55</c:v>
                </c:pt>
                <c:pt idx="1714">
                  <c:v>28.566666666666666</c:v>
                </c:pt>
                <c:pt idx="1715">
                  <c:v>28.583333333333332</c:v>
                </c:pt>
                <c:pt idx="1716">
                  <c:v>28.6</c:v>
                </c:pt>
                <c:pt idx="1717">
                  <c:v>28.616666666666667</c:v>
                </c:pt>
                <c:pt idx="1718">
                  <c:v>28.633333333333333</c:v>
                </c:pt>
                <c:pt idx="1719">
                  <c:v>28.65</c:v>
                </c:pt>
                <c:pt idx="1720">
                  <c:v>28.666666666666668</c:v>
                </c:pt>
                <c:pt idx="1721">
                  <c:v>28.683333333333334</c:v>
                </c:pt>
                <c:pt idx="1722">
                  <c:v>28.7</c:v>
                </c:pt>
                <c:pt idx="1723">
                  <c:v>28.716666666666665</c:v>
                </c:pt>
                <c:pt idx="1724">
                  <c:v>28.733333333333334</c:v>
                </c:pt>
                <c:pt idx="1725">
                  <c:v>28.75</c:v>
                </c:pt>
                <c:pt idx="1726">
                  <c:v>28.766666666666666</c:v>
                </c:pt>
                <c:pt idx="1727">
                  <c:v>28.783333333333335</c:v>
                </c:pt>
                <c:pt idx="1728">
                  <c:v>28.8</c:v>
                </c:pt>
                <c:pt idx="1729">
                  <c:v>28.816666666666666</c:v>
                </c:pt>
                <c:pt idx="1730">
                  <c:v>28.833333333333332</c:v>
                </c:pt>
                <c:pt idx="1731">
                  <c:v>28.85</c:v>
                </c:pt>
                <c:pt idx="1732">
                  <c:v>28.866666666666667</c:v>
                </c:pt>
                <c:pt idx="1733">
                  <c:v>28.883333333333333</c:v>
                </c:pt>
                <c:pt idx="1734">
                  <c:v>28.9</c:v>
                </c:pt>
                <c:pt idx="1735">
                  <c:v>28.916666666666668</c:v>
                </c:pt>
                <c:pt idx="1736">
                  <c:v>28.933333333333334</c:v>
                </c:pt>
                <c:pt idx="1737">
                  <c:v>28.95</c:v>
                </c:pt>
                <c:pt idx="1738">
                  <c:v>28.966666666666665</c:v>
                </c:pt>
                <c:pt idx="1739">
                  <c:v>28.983333333333334</c:v>
                </c:pt>
                <c:pt idx="1740">
                  <c:v>29</c:v>
                </c:pt>
                <c:pt idx="1741">
                  <c:v>29.016666666666666</c:v>
                </c:pt>
                <c:pt idx="1742">
                  <c:v>29.033333333333335</c:v>
                </c:pt>
                <c:pt idx="1743">
                  <c:v>29.05</c:v>
                </c:pt>
                <c:pt idx="1744">
                  <c:v>29.066666666666666</c:v>
                </c:pt>
                <c:pt idx="1745">
                  <c:v>29.083333333333332</c:v>
                </c:pt>
                <c:pt idx="1746">
                  <c:v>29.1</c:v>
                </c:pt>
                <c:pt idx="1747">
                  <c:v>29.116666666666667</c:v>
                </c:pt>
                <c:pt idx="1748">
                  <c:v>29.133333333333333</c:v>
                </c:pt>
                <c:pt idx="1749">
                  <c:v>29.15</c:v>
                </c:pt>
                <c:pt idx="1750">
                  <c:v>29.166666666666668</c:v>
                </c:pt>
                <c:pt idx="1751">
                  <c:v>29.183333333333334</c:v>
                </c:pt>
                <c:pt idx="1752">
                  <c:v>29.2</c:v>
                </c:pt>
                <c:pt idx="1753">
                  <c:v>29.216666666666665</c:v>
                </c:pt>
                <c:pt idx="1754">
                  <c:v>29.233333333333334</c:v>
                </c:pt>
                <c:pt idx="1755">
                  <c:v>29.25</c:v>
                </c:pt>
                <c:pt idx="1756">
                  <c:v>29.266666666666666</c:v>
                </c:pt>
                <c:pt idx="1757">
                  <c:v>29.283333333333335</c:v>
                </c:pt>
                <c:pt idx="1758">
                  <c:v>29.3</c:v>
                </c:pt>
                <c:pt idx="1759">
                  <c:v>29.316666666666666</c:v>
                </c:pt>
                <c:pt idx="1760">
                  <c:v>29.333333333333332</c:v>
                </c:pt>
                <c:pt idx="1761">
                  <c:v>29.35</c:v>
                </c:pt>
                <c:pt idx="1762">
                  <c:v>29.366666666666667</c:v>
                </c:pt>
                <c:pt idx="1763">
                  <c:v>29.383333333333333</c:v>
                </c:pt>
                <c:pt idx="1764">
                  <c:v>29.4</c:v>
                </c:pt>
                <c:pt idx="1765">
                  <c:v>29.416666666666668</c:v>
                </c:pt>
                <c:pt idx="1766">
                  <c:v>29.433333333333334</c:v>
                </c:pt>
                <c:pt idx="1767">
                  <c:v>29.45</c:v>
                </c:pt>
                <c:pt idx="1768">
                  <c:v>29.466666666666665</c:v>
                </c:pt>
                <c:pt idx="1769">
                  <c:v>29.483333333333334</c:v>
                </c:pt>
                <c:pt idx="1770">
                  <c:v>29.5</c:v>
                </c:pt>
                <c:pt idx="1771">
                  <c:v>29.516666666666666</c:v>
                </c:pt>
                <c:pt idx="1772">
                  <c:v>29.533333333333335</c:v>
                </c:pt>
                <c:pt idx="1773">
                  <c:v>29.55</c:v>
                </c:pt>
                <c:pt idx="1774">
                  <c:v>29.566666666666666</c:v>
                </c:pt>
                <c:pt idx="1775">
                  <c:v>29.583333333333332</c:v>
                </c:pt>
                <c:pt idx="1776">
                  <c:v>29.6</c:v>
                </c:pt>
                <c:pt idx="1777">
                  <c:v>29.616666666666667</c:v>
                </c:pt>
                <c:pt idx="1778">
                  <c:v>29.633333333333333</c:v>
                </c:pt>
                <c:pt idx="1779">
                  <c:v>29.65</c:v>
                </c:pt>
                <c:pt idx="1780">
                  <c:v>29.666666666666668</c:v>
                </c:pt>
                <c:pt idx="1781">
                  <c:v>29.683333333333334</c:v>
                </c:pt>
                <c:pt idx="1782">
                  <c:v>29.7</c:v>
                </c:pt>
                <c:pt idx="1783">
                  <c:v>29.716666666666665</c:v>
                </c:pt>
                <c:pt idx="1784">
                  <c:v>29.733333333333334</c:v>
                </c:pt>
                <c:pt idx="1785">
                  <c:v>29.75</c:v>
                </c:pt>
                <c:pt idx="1786">
                  <c:v>29.766666666666666</c:v>
                </c:pt>
                <c:pt idx="1787">
                  <c:v>29.783333333333335</c:v>
                </c:pt>
                <c:pt idx="1788">
                  <c:v>29.8</c:v>
                </c:pt>
                <c:pt idx="1789">
                  <c:v>29.816666666666666</c:v>
                </c:pt>
                <c:pt idx="1790">
                  <c:v>29.833333333333332</c:v>
                </c:pt>
                <c:pt idx="1791">
                  <c:v>29.85</c:v>
                </c:pt>
                <c:pt idx="1792">
                  <c:v>29.866666666666667</c:v>
                </c:pt>
                <c:pt idx="1793">
                  <c:v>29.883333333333333</c:v>
                </c:pt>
                <c:pt idx="1794">
                  <c:v>29.9</c:v>
                </c:pt>
                <c:pt idx="1795">
                  <c:v>29.916666666666668</c:v>
                </c:pt>
                <c:pt idx="1796">
                  <c:v>29.933333333333334</c:v>
                </c:pt>
                <c:pt idx="1797">
                  <c:v>29.95</c:v>
                </c:pt>
                <c:pt idx="1798">
                  <c:v>29.966666666666665</c:v>
                </c:pt>
                <c:pt idx="1799">
                  <c:v>29.983333333333334</c:v>
                </c:pt>
                <c:pt idx="1800">
                  <c:v>30</c:v>
                </c:pt>
                <c:pt idx="1801">
                  <c:v>30.016666666666666</c:v>
                </c:pt>
                <c:pt idx="1802">
                  <c:v>30.033333333333335</c:v>
                </c:pt>
                <c:pt idx="1803">
                  <c:v>30.05</c:v>
                </c:pt>
                <c:pt idx="1804">
                  <c:v>30.066666666666666</c:v>
                </c:pt>
                <c:pt idx="1805">
                  <c:v>30.083333333333332</c:v>
                </c:pt>
                <c:pt idx="1806">
                  <c:v>30.1</c:v>
                </c:pt>
                <c:pt idx="1807">
                  <c:v>30.116666666666667</c:v>
                </c:pt>
                <c:pt idx="1808">
                  <c:v>30.133333333333333</c:v>
                </c:pt>
                <c:pt idx="1809">
                  <c:v>30.15</c:v>
                </c:pt>
                <c:pt idx="1810">
                  <c:v>30.166666666666668</c:v>
                </c:pt>
                <c:pt idx="1811">
                  <c:v>30.183333333333334</c:v>
                </c:pt>
                <c:pt idx="1812">
                  <c:v>30.2</c:v>
                </c:pt>
                <c:pt idx="1813">
                  <c:v>30.216666666666665</c:v>
                </c:pt>
                <c:pt idx="1814">
                  <c:v>30.233333333333334</c:v>
                </c:pt>
                <c:pt idx="1815">
                  <c:v>30.25</c:v>
                </c:pt>
                <c:pt idx="1816">
                  <c:v>30.266666666666666</c:v>
                </c:pt>
                <c:pt idx="1817">
                  <c:v>30.283333333333335</c:v>
                </c:pt>
                <c:pt idx="1818">
                  <c:v>30.3</c:v>
                </c:pt>
                <c:pt idx="1819">
                  <c:v>30.316666666666666</c:v>
                </c:pt>
                <c:pt idx="1820">
                  <c:v>30.333333333333332</c:v>
                </c:pt>
                <c:pt idx="1821">
                  <c:v>30.35</c:v>
                </c:pt>
                <c:pt idx="1822">
                  <c:v>30.366666666666667</c:v>
                </c:pt>
                <c:pt idx="1823">
                  <c:v>30.383333333333333</c:v>
                </c:pt>
                <c:pt idx="1824">
                  <c:v>30.4</c:v>
                </c:pt>
                <c:pt idx="1825">
                  <c:v>30.416666666666668</c:v>
                </c:pt>
                <c:pt idx="1826">
                  <c:v>30.433333333333334</c:v>
                </c:pt>
                <c:pt idx="1827">
                  <c:v>30.45</c:v>
                </c:pt>
                <c:pt idx="1828">
                  <c:v>30.466666666666665</c:v>
                </c:pt>
                <c:pt idx="1829">
                  <c:v>30.483333333333334</c:v>
                </c:pt>
                <c:pt idx="1830">
                  <c:v>30.5</c:v>
                </c:pt>
                <c:pt idx="1831">
                  <c:v>30.516666666666666</c:v>
                </c:pt>
                <c:pt idx="1832">
                  <c:v>30.533333333333335</c:v>
                </c:pt>
                <c:pt idx="1833">
                  <c:v>30.55</c:v>
                </c:pt>
                <c:pt idx="1834">
                  <c:v>30.566666666666666</c:v>
                </c:pt>
                <c:pt idx="1835">
                  <c:v>30.583333333333332</c:v>
                </c:pt>
                <c:pt idx="1836">
                  <c:v>30.6</c:v>
                </c:pt>
                <c:pt idx="1837">
                  <c:v>30.616666666666667</c:v>
                </c:pt>
                <c:pt idx="1838">
                  <c:v>30.633333333333333</c:v>
                </c:pt>
                <c:pt idx="1839">
                  <c:v>30.65</c:v>
                </c:pt>
                <c:pt idx="1840">
                  <c:v>30.666666666666668</c:v>
                </c:pt>
                <c:pt idx="1841">
                  <c:v>30.683333333333334</c:v>
                </c:pt>
                <c:pt idx="1842">
                  <c:v>30.7</c:v>
                </c:pt>
                <c:pt idx="1843">
                  <c:v>30.716666666666665</c:v>
                </c:pt>
                <c:pt idx="1844">
                  <c:v>30.733333333333334</c:v>
                </c:pt>
                <c:pt idx="1845">
                  <c:v>30.75</c:v>
                </c:pt>
                <c:pt idx="1846">
                  <c:v>30.766666666666666</c:v>
                </c:pt>
                <c:pt idx="1847">
                  <c:v>30.783333333333335</c:v>
                </c:pt>
                <c:pt idx="1848">
                  <c:v>30.8</c:v>
                </c:pt>
                <c:pt idx="1849">
                  <c:v>30.816666666666666</c:v>
                </c:pt>
                <c:pt idx="1850">
                  <c:v>30.833333333333332</c:v>
                </c:pt>
                <c:pt idx="1851">
                  <c:v>30.85</c:v>
                </c:pt>
                <c:pt idx="1852">
                  <c:v>30.866666666666667</c:v>
                </c:pt>
                <c:pt idx="1853">
                  <c:v>30.883333333333333</c:v>
                </c:pt>
                <c:pt idx="1854">
                  <c:v>30.9</c:v>
                </c:pt>
                <c:pt idx="1855">
                  <c:v>30.916666666666668</c:v>
                </c:pt>
                <c:pt idx="1856">
                  <c:v>30.933333333333334</c:v>
                </c:pt>
                <c:pt idx="1857">
                  <c:v>30.95</c:v>
                </c:pt>
                <c:pt idx="1858">
                  <c:v>30.966666666666665</c:v>
                </c:pt>
                <c:pt idx="1859">
                  <c:v>30.983333333333334</c:v>
                </c:pt>
                <c:pt idx="1860">
                  <c:v>31</c:v>
                </c:pt>
                <c:pt idx="1861">
                  <c:v>31.016666666666666</c:v>
                </c:pt>
                <c:pt idx="1862">
                  <c:v>31.033333333333335</c:v>
                </c:pt>
                <c:pt idx="1863">
                  <c:v>31.05</c:v>
                </c:pt>
                <c:pt idx="1864">
                  <c:v>31.066666666666666</c:v>
                </c:pt>
                <c:pt idx="1865">
                  <c:v>31.083333333333332</c:v>
                </c:pt>
                <c:pt idx="1866">
                  <c:v>31.1</c:v>
                </c:pt>
                <c:pt idx="1867">
                  <c:v>31.116666666666667</c:v>
                </c:pt>
                <c:pt idx="1868">
                  <c:v>31.133333333333333</c:v>
                </c:pt>
                <c:pt idx="1869">
                  <c:v>31.15</c:v>
                </c:pt>
                <c:pt idx="1870">
                  <c:v>31.166666666666668</c:v>
                </c:pt>
                <c:pt idx="1871">
                  <c:v>31.183333333333334</c:v>
                </c:pt>
                <c:pt idx="1872">
                  <c:v>31.2</c:v>
                </c:pt>
                <c:pt idx="1873">
                  <c:v>31.216666666666665</c:v>
                </c:pt>
                <c:pt idx="1874">
                  <c:v>31.233333333333334</c:v>
                </c:pt>
                <c:pt idx="1875">
                  <c:v>31.25</c:v>
                </c:pt>
                <c:pt idx="1876">
                  <c:v>31.266666666666666</c:v>
                </c:pt>
                <c:pt idx="1877">
                  <c:v>31.283333333333335</c:v>
                </c:pt>
                <c:pt idx="1878">
                  <c:v>31.3</c:v>
                </c:pt>
                <c:pt idx="1879">
                  <c:v>31.316666666666666</c:v>
                </c:pt>
                <c:pt idx="1880">
                  <c:v>31.333333333333332</c:v>
                </c:pt>
                <c:pt idx="1881">
                  <c:v>31.35</c:v>
                </c:pt>
                <c:pt idx="1882">
                  <c:v>31.366666666666667</c:v>
                </c:pt>
                <c:pt idx="1883">
                  <c:v>31.383333333333333</c:v>
                </c:pt>
                <c:pt idx="1884">
                  <c:v>31.4</c:v>
                </c:pt>
                <c:pt idx="1885">
                  <c:v>31.416666666666668</c:v>
                </c:pt>
                <c:pt idx="1886">
                  <c:v>31.433333333333334</c:v>
                </c:pt>
                <c:pt idx="1887">
                  <c:v>31.45</c:v>
                </c:pt>
                <c:pt idx="1888">
                  <c:v>31.466666666666665</c:v>
                </c:pt>
                <c:pt idx="1889">
                  <c:v>31.483333333333334</c:v>
                </c:pt>
                <c:pt idx="1890">
                  <c:v>31.5</c:v>
                </c:pt>
                <c:pt idx="1891">
                  <c:v>31.516666666666666</c:v>
                </c:pt>
                <c:pt idx="1892">
                  <c:v>31.533333333333335</c:v>
                </c:pt>
                <c:pt idx="1893">
                  <c:v>31.55</c:v>
                </c:pt>
                <c:pt idx="1894">
                  <c:v>31.566666666666666</c:v>
                </c:pt>
                <c:pt idx="1895">
                  <c:v>31.583333333333332</c:v>
                </c:pt>
                <c:pt idx="1896">
                  <c:v>31.6</c:v>
                </c:pt>
                <c:pt idx="1897">
                  <c:v>31.616666666666667</c:v>
                </c:pt>
                <c:pt idx="1898">
                  <c:v>31.633333333333333</c:v>
                </c:pt>
                <c:pt idx="1899">
                  <c:v>31.65</c:v>
                </c:pt>
                <c:pt idx="1900">
                  <c:v>31.666666666666668</c:v>
                </c:pt>
                <c:pt idx="1901">
                  <c:v>31.683333333333334</c:v>
                </c:pt>
                <c:pt idx="1902">
                  <c:v>31.7</c:v>
                </c:pt>
                <c:pt idx="1903">
                  <c:v>31.716666666666665</c:v>
                </c:pt>
                <c:pt idx="1904">
                  <c:v>31.733333333333334</c:v>
                </c:pt>
                <c:pt idx="1905">
                  <c:v>31.75</c:v>
                </c:pt>
                <c:pt idx="1906">
                  <c:v>31.766666666666666</c:v>
                </c:pt>
                <c:pt idx="1907">
                  <c:v>31.783333333333335</c:v>
                </c:pt>
                <c:pt idx="1908">
                  <c:v>31.8</c:v>
                </c:pt>
                <c:pt idx="1909">
                  <c:v>31.816666666666666</c:v>
                </c:pt>
                <c:pt idx="1910">
                  <c:v>31.833333333333332</c:v>
                </c:pt>
                <c:pt idx="1911">
                  <c:v>31.85</c:v>
                </c:pt>
                <c:pt idx="1912">
                  <c:v>31.866666666666667</c:v>
                </c:pt>
                <c:pt idx="1913">
                  <c:v>31.883333333333333</c:v>
                </c:pt>
                <c:pt idx="1914">
                  <c:v>31.9</c:v>
                </c:pt>
                <c:pt idx="1915">
                  <c:v>31.916666666666668</c:v>
                </c:pt>
                <c:pt idx="1916">
                  <c:v>31.933333333333334</c:v>
                </c:pt>
                <c:pt idx="1917">
                  <c:v>31.95</c:v>
                </c:pt>
                <c:pt idx="1918">
                  <c:v>31.966666666666665</c:v>
                </c:pt>
                <c:pt idx="1919">
                  <c:v>31.983333333333334</c:v>
                </c:pt>
                <c:pt idx="1920">
                  <c:v>32</c:v>
                </c:pt>
                <c:pt idx="1921">
                  <c:v>32.016666666666666</c:v>
                </c:pt>
                <c:pt idx="1922">
                  <c:v>32.033333333333331</c:v>
                </c:pt>
                <c:pt idx="1923">
                  <c:v>32.049999999999997</c:v>
                </c:pt>
                <c:pt idx="1924">
                  <c:v>32.06666666666667</c:v>
                </c:pt>
                <c:pt idx="1925">
                  <c:v>32.083333333333336</c:v>
                </c:pt>
                <c:pt idx="1926">
                  <c:v>32.1</c:v>
                </c:pt>
                <c:pt idx="1927">
                  <c:v>32.116666666666667</c:v>
                </c:pt>
                <c:pt idx="1928">
                  <c:v>32.133333333333333</c:v>
                </c:pt>
                <c:pt idx="1929">
                  <c:v>32.15</c:v>
                </c:pt>
                <c:pt idx="1930">
                  <c:v>32.166666666666664</c:v>
                </c:pt>
                <c:pt idx="1931">
                  <c:v>32.18333333333333</c:v>
                </c:pt>
                <c:pt idx="1932">
                  <c:v>32.200000000000003</c:v>
                </c:pt>
                <c:pt idx="1933">
                  <c:v>32.216666666666669</c:v>
                </c:pt>
                <c:pt idx="1934">
                  <c:v>32.233333333333334</c:v>
                </c:pt>
                <c:pt idx="1935">
                  <c:v>32.25</c:v>
                </c:pt>
                <c:pt idx="1936">
                  <c:v>32.266666666666666</c:v>
                </c:pt>
                <c:pt idx="1937">
                  <c:v>32.283333333333331</c:v>
                </c:pt>
                <c:pt idx="1938">
                  <c:v>32.299999999999997</c:v>
                </c:pt>
                <c:pt idx="1939">
                  <c:v>32.31666666666667</c:v>
                </c:pt>
                <c:pt idx="1940">
                  <c:v>32.333333333333336</c:v>
                </c:pt>
                <c:pt idx="1941">
                  <c:v>32.35</c:v>
                </c:pt>
                <c:pt idx="1942">
                  <c:v>32.366666666666667</c:v>
                </c:pt>
                <c:pt idx="1943">
                  <c:v>32.383333333333333</c:v>
                </c:pt>
                <c:pt idx="1944">
                  <c:v>32.4</c:v>
                </c:pt>
                <c:pt idx="1945">
                  <c:v>32.416666666666664</c:v>
                </c:pt>
                <c:pt idx="1946">
                  <c:v>32.43333333333333</c:v>
                </c:pt>
                <c:pt idx="1947">
                  <c:v>32.450000000000003</c:v>
                </c:pt>
                <c:pt idx="1948">
                  <c:v>32.466666666666669</c:v>
                </c:pt>
                <c:pt idx="1949">
                  <c:v>32.483333333333334</c:v>
                </c:pt>
                <c:pt idx="1950">
                  <c:v>32.5</c:v>
                </c:pt>
                <c:pt idx="1951">
                  <c:v>32.516666666666666</c:v>
                </c:pt>
                <c:pt idx="1952">
                  <c:v>32.533333333333331</c:v>
                </c:pt>
                <c:pt idx="1953">
                  <c:v>32.549999999999997</c:v>
                </c:pt>
                <c:pt idx="1954">
                  <c:v>32.56666666666667</c:v>
                </c:pt>
                <c:pt idx="1955">
                  <c:v>32.583333333333336</c:v>
                </c:pt>
                <c:pt idx="1956">
                  <c:v>32.6</c:v>
                </c:pt>
                <c:pt idx="1957">
                  <c:v>32.616666666666667</c:v>
                </c:pt>
                <c:pt idx="1958">
                  <c:v>32.633333333333333</c:v>
                </c:pt>
                <c:pt idx="1959">
                  <c:v>32.65</c:v>
                </c:pt>
                <c:pt idx="1960">
                  <c:v>32.666666666666664</c:v>
                </c:pt>
                <c:pt idx="1961">
                  <c:v>32.68333333333333</c:v>
                </c:pt>
                <c:pt idx="1962">
                  <c:v>32.700000000000003</c:v>
                </c:pt>
                <c:pt idx="1963">
                  <c:v>32.716666666666669</c:v>
                </c:pt>
                <c:pt idx="1964">
                  <c:v>32.733333333333334</c:v>
                </c:pt>
                <c:pt idx="1965">
                  <c:v>32.75</c:v>
                </c:pt>
                <c:pt idx="1966">
                  <c:v>32.766666666666666</c:v>
                </c:pt>
                <c:pt idx="1967">
                  <c:v>32.783333333333331</c:v>
                </c:pt>
                <c:pt idx="1968">
                  <c:v>32.799999999999997</c:v>
                </c:pt>
                <c:pt idx="1969">
                  <c:v>32.81666666666667</c:v>
                </c:pt>
                <c:pt idx="1970">
                  <c:v>32.833333333333336</c:v>
                </c:pt>
                <c:pt idx="1971">
                  <c:v>32.85</c:v>
                </c:pt>
                <c:pt idx="1972">
                  <c:v>32.866666666666667</c:v>
                </c:pt>
                <c:pt idx="1973">
                  <c:v>32.883333333333333</c:v>
                </c:pt>
                <c:pt idx="1974">
                  <c:v>32.9</c:v>
                </c:pt>
                <c:pt idx="1975">
                  <c:v>32.916666666666664</c:v>
                </c:pt>
                <c:pt idx="1976">
                  <c:v>32.93333333333333</c:v>
                </c:pt>
                <c:pt idx="1977">
                  <c:v>32.950000000000003</c:v>
                </c:pt>
                <c:pt idx="1978">
                  <c:v>32.966666666666669</c:v>
                </c:pt>
                <c:pt idx="1979">
                  <c:v>32.983333333333334</c:v>
                </c:pt>
                <c:pt idx="1980">
                  <c:v>33</c:v>
                </c:pt>
                <c:pt idx="1981">
                  <c:v>33.016666666666666</c:v>
                </c:pt>
                <c:pt idx="1982">
                  <c:v>33.033333333333331</c:v>
                </c:pt>
                <c:pt idx="1983">
                  <c:v>33.049999999999997</c:v>
                </c:pt>
                <c:pt idx="1984">
                  <c:v>33.06666666666667</c:v>
                </c:pt>
                <c:pt idx="1985">
                  <c:v>33.083333333333336</c:v>
                </c:pt>
                <c:pt idx="1986">
                  <c:v>33.1</c:v>
                </c:pt>
                <c:pt idx="1987">
                  <c:v>33.116666666666667</c:v>
                </c:pt>
                <c:pt idx="1988">
                  <c:v>33.133333333333333</c:v>
                </c:pt>
                <c:pt idx="1989">
                  <c:v>33.15</c:v>
                </c:pt>
                <c:pt idx="1990">
                  <c:v>33.166666666666664</c:v>
                </c:pt>
                <c:pt idx="1991">
                  <c:v>33.18333333333333</c:v>
                </c:pt>
                <c:pt idx="1992">
                  <c:v>33.200000000000003</c:v>
                </c:pt>
                <c:pt idx="1993">
                  <c:v>33.216666666666669</c:v>
                </c:pt>
                <c:pt idx="1994">
                  <c:v>33.233333333333334</c:v>
                </c:pt>
                <c:pt idx="1995">
                  <c:v>33.25</c:v>
                </c:pt>
                <c:pt idx="1996">
                  <c:v>33.266666666666666</c:v>
                </c:pt>
                <c:pt idx="1997">
                  <c:v>33.283333333333331</c:v>
                </c:pt>
                <c:pt idx="1998">
                  <c:v>33.299999999999997</c:v>
                </c:pt>
                <c:pt idx="1999">
                  <c:v>33.31666666666667</c:v>
                </c:pt>
                <c:pt idx="2000">
                  <c:v>33.333333333333336</c:v>
                </c:pt>
                <c:pt idx="2001">
                  <c:v>33.35</c:v>
                </c:pt>
                <c:pt idx="2002">
                  <c:v>33.366666666666667</c:v>
                </c:pt>
                <c:pt idx="2003">
                  <c:v>33.383333333333333</c:v>
                </c:pt>
                <c:pt idx="2004">
                  <c:v>33.4</c:v>
                </c:pt>
                <c:pt idx="2005">
                  <c:v>33.416666666666664</c:v>
                </c:pt>
                <c:pt idx="2006">
                  <c:v>33.43333333333333</c:v>
                </c:pt>
                <c:pt idx="2007">
                  <c:v>33.450000000000003</c:v>
                </c:pt>
                <c:pt idx="2008">
                  <c:v>33.466666666666669</c:v>
                </c:pt>
                <c:pt idx="2009">
                  <c:v>33.483333333333334</c:v>
                </c:pt>
                <c:pt idx="2010">
                  <c:v>33.5</c:v>
                </c:pt>
                <c:pt idx="2011">
                  <c:v>33.516666666666666</c:v>
                </c:pt>
                <c:pt idx="2012">
                  <c:v>33.533333333333331</c:v>
                </c:pt>
                <c:pt idx="2013">
                  <c:v>33.549999999999997</c:v>
                </c:pt>
                <c:pt idx="2014">
                  <c:v>33.56666666666667</c:v>
                </c:pt>
                <c:pt idx="2015">
                  <c:v>33.583333333333336</c:v>
                </c:pt>
                <c:pt idx="2016">
                  <c:v>33.6</c:v>
                </c:pt>
                <c:pt idx="2017">
                  <c:v>33.616666666666667</c:v>
                </c:pt>
                <c:pt idx="2018">
                  <c:v>33.633333333333333</c:v>
                </c:pt>
                <c:pt idx="2019">
                  <c:v>33.65</c:v>
                </c:pt>
                <c:pt idx="2020">
                  <c:v>33.666666666666664</c:v>
                </c:pt>
                <c:pt idx="2021">
                  <c:v>33.68333333333333</c:v>
                </c:pt>
                <c:pt idx="2022">
                  <c:v>33.700000000000003</c:v>
                </c:pt>
                <c:pt idx="2023">
                  <c:v>33.716666666666669</c:v>
                </c:pt>
                <c:pt idx="2024">
                  <c:v>33.733333333333334</c:v>
                </c:pt>
                <c:pt idx="2025">
                  <c:v>33.75</c:v>
                </c:pt>
                <c:pt idx="2026">
                  <c:v>33.766666666666666</c:v>
                </c:pt>
                <c:pt idx="2027">
                  <c:v>33.783333333333331</c:v>
                </c:pt>
                <c:pt idx="2028">
                  <c:v>33.799999999999997</c:v>
                </c:pt>
                <c:pt idx="2029">
                  <c:v>33.81666666666667</c:v>
                </c:pt>
                <c:pt idx="2030">
                  <c:v>33.833333333333336</c:v>
                </c:pt>
                <c:pt idx="2031">
                  <c:v>33.85</c:v>
                </c:pt>
                <c:pt idx="2032">
                  <c:v>33.866666666666667</c:v>
                </c:pt>
                <c:pt idx="2033">
                  <c:v>33.883333333333333</c:v>
                </c:pt>
                <c:pt idx="2034">
                  <c:v>33.9</c:v>
                </c:pt>
                <c:pt idx="2035">
                  <c:v>33.916666666666664</c:v>
                </c:pt>
                <c:pt idx="2036">
                  <c:v>33.93333333333333</c:v>
                </c:pt>
                <c:pt idx="2037">
                  <c:v>33.950000000000003</c:v>
                </c:pt>
                <c:pt idx="2038">
                  <c:v>33.966666666666669</c:v>
                </c:pt>
                <c:pt idx="2039">
                  <c:v>33.983333333333334</c:v>
                </c:pt>
                <c:pt idx="2040">
                  <c:v>34</c:v>
                </c:pt>
                <c:pt idx="2041">
                  <c:v>34.016666666666666</c:v>
                </c:pt>
                <c:pt idx="2042">
                  <c:v>34.033333333333331</c:v>
                </c:pt>
                <c:pt idx="2043">
                  <c:v>34.049999999999997</c:v>
                </c:pt>
                <c:pt idx="2044">
                  <c:v>34.06666666666667</c:v>
                </c:pt>
                <c:pt idx="2045">
                  <c:v>34.083333333333336</c:v>
                </c:pt>
                <c:pt idx="2046">
                  <c:v>34.1</c:v>
                </c:pt>
                <c:pt idx="2047">
                  <c:v>34.116666666666667</c:v>
                </c:pt>
                <c:pt idx="2048">
                  <c:v>34.133333333333333</c:v>
                </c:pt>
                <c:pt idx="2049">
                  <c:v>34.15</c:v>
                </c:pt>
                <c:pt idx="2050">
                  <c:v>34.166666666666664</c:v>
                </c:pt>
                <c:pt idx="2051">
                  <c:v>34.18333333333333</c:v>
                </c:pt>
                <c:pt idx="2052">
                  <c:v>34.200000000000003</c:v>
                </c:pt>
                <c:pt idx="2053">
                  <c:v>34.216666666666669</c:v>
                </c:pt>
                <c:pt idx="2054">
                  <c:v>34.233333333333334</c:v>
                </c:pt>
                <c:pt idx="2055">
                  <c:v>34.25</c:v>
                </c:pt>
                <c:pt idx="2056">
                  <c:v>34.266666666666666</c:v>
                </c:pt>
                <c:pt idx="2057">
                  <c:v>34.283333333333331</c:v>
                </c:pt>
                <c:pt idx="2058">
                  <c:v>34.299999999999997</c:v>
                </c:pt>
                <c:pt idx="2059">
                  <c:v>34.31666666666667</c:v>
                </c:pt>
                <c:pt idx="2060">
                  <c:v>34.333333333333336</c:v>
                </c:pt>
                <c:pt idx="2061">
                  <c:v>34.35</c:v>
                </c:pt>
                <c:pt idx="2062">
                  <c:v>34.366666666666667</c:v>
                </c:pt>
                <c:pt idx="2063">
                  <c:v>34.383333333333333</c:v>
                </c:pt>
                <c:pt idx="2064">
                  <c:v>34.4</c:v>
                </c:pt>
                <c:pt idx="2065">
                  <c:v>34.416666666666664</c:v>
                </c:pt>
                <c:pt idx="2066">
                  <c:v>34.43333333333333</c:v>
                </c:pt>
                <c:pt idx="2067">
                  <c:v>34.450000000000003</c:v>
                </c:pt>
                <c:pt idx="2068">
                  <c:v>34.466666666666669</c:v>
                </c:pt>
                <c:pt idx="2069">
                  <c:v>34.483333333333334</c:v>
                </c:pt>
                <c:pt idx="2070">
                  <c:v>34.5</c:v>
                </c:pt>
                <c:pt idx="2071">
                  <c:v>34.516666666666666</c:v>
                </c:pt>
                <c:pt idx="2072">
                  <c:v>34.533333333333331</c:v>
                </c:pt>
                <c:pt idx="2073">
                  <c:v>34.549999999999997</c:v>
                </c:pt>
                <c:pt idx="2074">
                  <c:v>34.56666666666667</c:v>
                </c:pt>
                <c:pt idx="2075">
                  <c:v>34.583333333333336</c:v>
                </c:pt>
                <c:pt idx="2076">
                  <c:v>34.6</c:v>
                </c:pt>
                <c:pt idx="2077">
                  <c:v>34.616666666666667</c:v>
                </c:pt>
                <c:pt idx="2078">
                  <c:v>34.633333333333333</c:v>
                </c:pt>
                <c:pt idx="2079">
                  <c:v>34.65</c:v>
                </c:pt>
                <c:pt idx="2080">
                  <c:v>34.666666666666664</c:v>
                </c:pt>
                <c:pt idx="2081">
                  <c:v>34.68333333333333</c:v>
                </c:pt>
                <c:pt idx="2082">
                  <c:v>34.700000000000003</c:v>
                </c:pt>
                <c:pt idx="2083">
                  <c:v>34.716666666666669</c:v>
                </c:pt>
                <c:pt idx="2084">
                  <c:v>34.733333333333334</c:v>
                </c:pt>
                <c:pt idx="2085">
                  <c:v>34.75</c:v>
                </c:pt>
                <c:pt idx="2086">
                  <c:v>34.766666666666666</c:v>
                </c:pt>
                <c:pt idx="2087">
                  <c:v>34.783333333333331</c:v>
                </c:pt>
                <c:pt idx="2088">
                  <c:v>34.799999999999997</c:v>
                </c:pt>
                <c:pt idx="2089">
                  <c:v>34.81666666666667</c:v>
                </c:pt>
                <c:pt idx="2090">
                  <c:v>34.833333333333336</c:v>
                </c:pt>
                <c:pt idx="2091">
                  <c:v>34.85</c:v>
                </c:pt>
                <c:pt idx="2092">
                  <c:v>34.866666666666667</c:v>
                </c:pt>
                <c:pt idx="2093">
                  <c:v>34.883333333333333</c:v>
                </c:pt>
                <c:pt idx="2094">
                  <c:v>34.9</c:v>
                </c:pt>
                <c:pt idx="2095">
                  <c:v>34.916666666666664</c:v>
                </c:pt>
                <c:pt idx="2096">
                  <c:v>34.93333333333333</c:v>
                </c:pt>
                <c:pt idx="2097">
                  <c:v>34.950000000000003</c:v>
                </c:pt>
                <c:pt idx="2098">
                  <c:v>34.966666666666669</c:v>
                </c:pt>
                <c:pt idx="2099">
                  <c:v>34.983333333333334</c:v>
                </c:pt>
                <c:pt idx="2100">
                  <c:v>35</c:v>
                </c:pt>
                <c:pt idx="2101">
                  <c:v>35.016666666666666</c:v>
                </c:pt>
                <c:pt idx="2102">
                  <c:v>35.033333333333331</c:v>
                </c:pt>
                <c:pt idx="2103">
                  <c:v>35.049999999999997</c:v>
                </c:pt>
                <c:pt idx="2104">
                  <c:v>35.06666666666667</c:v>
                </c:pt>
                <c:pt idx="2105">
                  <c:v>35.083333333333336</c:v>
                </c:pt>
                <c:pt idx="2106">
                  <c:v>35.1</c:v>
                </c:pt>
                <c:pt idx="2107">
                  <c:v>35.116666666666667</c:v>
                </c:pt>
                <c:pt idx="2108">
                  <c:v>35.133333333333333</c:v>
                </c:pt>
                <c:pt idx="2109">
                  <c:v>35.15</c:v>
                </c:pt>
                <c:pt idx="2110">
                  <c:v>35.166666666666664</c:v>
                </c:pt>
                <c:pt idx="2111">
                  <c:v>35.18333333333333</c:v>
                </c:pt>
                <c:pt idx="2112">
                  <c:v>35.200000000000003</c:v>
                </c:pt>
                <c:pt idx="2113">
                  <c:v>35.216666666666669</c:v>
                </c:pt>
                <c:pt idx="2114">
                  <c:v>35.233333333333334</c:v>
                </c:pt>
                <c:pt idx="2115">
                  <c:v>35.25</c:v>
                </c:pt>
                <c:pt idx="2116">
                  <c:v>35.266666666666666</c:v>
                </c:pt>
                <c:pt idx="2117">
                  <c:v>35.283333333333331</c:v>
                </c:pt>
                <c:pt idx="2118">
                  <c:v>35.299999999999997</c:v>
                </c:pt>
                <c:pt idx="2119">
                  <c:v>35.31666666666667</c:v>
                </c:pt>
                <c:pt idx="2120">
                  <c:v>35.333333333333336</c:v>
                </c:pt>
                <c:pt idx="2121">
                  <c:v>35.35</c:v>
                </c:pt>
                <c:pt idx="2122">
                  <c:v>35.366666666666667</c:v>
                </c:pt>
                <c:pt idx="2123">
                  <c:v>35.383333333333333</c:v>
                </c:pt>
                <c:pt idx="2124">
                  <c:v>35.4</c:v>
                </c:pt>
                <c:pt idx="2125">
                  <c:v>35.416666666666664</c:v>
                </c:pt>
                <c:pt idx="2126">
                  <c:v>35.43333333333333</c:v>
                </c:pt>
                <c:pt idx="2127">
                  <c:v>35.450000000000003</c:v>
                </c:pt>
                <c:pt idx="2128">
                  <c:v>35.466666666666669</c:v>
                </c:pt>
                <c:pt idx="2129">
                  <c:v>35.483333333333334</c:v>
                </c:pt>
                <c:pt idx="2130">
                  <c:v>35.5</c:v>
                </c:pt>
                <c:pt idx="2131">
                  <c:v>35.516666666666666</c:v>
                </c:pt>
                <c:pt idx="2132">
                  <c:v>35.533333333333331</c:v>
                </c:pt>
                <c:pt idx="2133">
                  <c:v>35.549999999999997</c:v>
                </c:pt>
                <c:pt idx="2134">
                  <c:v>35.56666666666667</c:v>
                </c:pt>
                <c:pt idx="2135">
                  <c:v>35.583333333333336</c:v>
                </c:pt>
                <c:pt idx="2136">
                  <c:v>35.6</c:v>
                </c:pt>
                <c:pt idx="2137">
                  <c:v>35.616666666666667</c:v>
                </c:pt>
                <c:pt idx="2138">
                  <c:v>35.633333333333333</c:v>
                </c:pt>
                <c:pt idx="2139">
                  <c:v>35.65</c:v>
                </c:pt>
                <c:pt idx="2140">
                  <c:v>35.666666666666664</c:v>
                </c:pt>
                <c:pt idx="2141">
                  <c:v>35.68333333333333</c:v>
                </c:pt>
                <c:pt idx="2142">
                  <c:v>35.700000000000003</c:v>
                </c:pt>
                <c:pt idx="2143">
                  <c:v>35.716666666666669</c:v>
                </c:pt>
                <c:pt idx="2144">
                  <c:v>35.733333333333334</c:v>
                </c:pt>
                <c:pt idx="2145">
                  <c:v>35.75</c:v>
                </c:pt>
                <c:pt idx="2146">
                  <c:v>35.766666666666666</c:v>
                </c:pt>
                <c:pt idx="2147">
                  <c:v>35.783333333333331</c:v>
                </c:pt>
                <c:pt idx="2148">
                  <c:v>35.799999999999997</c:v>
                </c:pt>
                <c:pt idx="2149">
                  <c:v>35.81666666666667</c:v>
                </c:pt>
                <c:pt idx="2150">
                  <c:v>35.833333333333336</c:v>
                </c:pt>
                <c:pt idx="2151">
                  <c:v>35.85</c:v>
                </c:pt>
                <c:pt idx="2152">
                  <c:v>35.866666666666667</c:v>
                </c:pt>
                <c:pt idx="2153">
                  <c:v>35.883333333333333</c:v>
                </c:pt>
                <c:pt idx="2154">
                  <c:v>35.9</c:v>
                </c:pt>
                <c:pt idx="2155">
                  <c:v>35.916666666666664</c:v>
                </c:pt>
                <c:pt idx="2156">
                  <c:v>35.93333333333333</c:v>
                </c:pt>
                <c:pt idx="2157">
                  <c:v>35.950000000000003</c:v>
                </c:pt>
                <c:pt idx="2158">
                  <c:v>35.966666666666669</c:v>
                </c:pt>
                <c:pt idx="2159">
                  <c:v>35.983333333333334</c:v>
                </c:pt>
                <c:pt idx="2160">
                  <c:v>36</c:v>
                </c:pt>
                <c:pt idx="2161">
                  <c:v>36.016666666666666</c:v>
                </c:pt>
                <c:pt idx="2162">
                  <c:v>36.033333333333331</c:v>
                </c:pt>
                <c:pt idx="2163">
                  <c:v>36.049999999999997</c:v>
                </c:pt>
                <c:pt idx="2164">
                  <c:v>36.06666666666667</c:v>
                </c:pt>
                <c:pt idx="2165">
                  <c:v>36.083333333333336</c:v>
                </c:pt>
                <c:pt idx="2166">
                  <c:v>36.1</c:v>
                </c:pt>
                <c:pt idx="2167">
                  <c:v>36.116666666666667</c:v>
                </c:pt>
                <c:pt idx="2168">
                  <c:v>36.133333333333333</c:v>
                </c:pt>
                <c:pt idx="2169">
                  <c:v>36.15</c:v>
                </c:pt>
                <c:pt idx="2170">
                  <c:v>36.166666666666664</c:v>
                </c:pt>
                <c:pt idx="2171">
                  <c:v>36.18333333333333</c:v>
                </c:pt>
                <c:pt idx="2172">
                  <c:v>36.200000000000003</c:v>
                </c:pt>
                <c:pt idx="2173">
                  <c:v>36.216666666666669</c:v>
                </c:pt>
                <c:pt idx="2174">
                  <c:v>36.233333333333334</c:v>
                </c:pt>
                <c:pt idx="2175">
                  <c:v>36.25</c:v>
                </c:pt>
                <c:pt idx="2176">
                  <c:v>36.266666666666666</c:v>
                </c:pt>
                <c:pt idx="2177">
                  <c:v>36.283333333333331</c:v>
                </c:pt>
                <c:pt idx="2178">
                  <c:v>36.299999999999997</c:v>
                </c:pt>
                <c:pt idx="2179">
                  <c:v>36.31666666666667</c:v>
                </c:pt>
                <c:pt idx="2180">
                  <c:v>36.333333333333336</c:v>
                </c:pt>
                <c:pt idx="2181">
                  <c:v>36.35</c:v>
                </c:pt>
                <c:pt idx="2182">
                  <c:v>36.366666666666667</c:v>
                </c:pt>
                <c:pt idx="2183">
                  <c:v>36.383333333333333</c:v>
                </c:pt>
                <c:pt idx="2184">
                  <c:v>36.4</c:v>
                </c:pt>
                <c:pt idx="2185">
                  <c:v>36.416666666666664</c:v>
                </c:pt>
                <c:pt idx="2186">
                  <c:v>36.43333333333333</c:v>
                </c:pt>
                <c:pt idx="2187">
                  <c:v>36.450000000000003</c:v>
                </c:pt>
                <c:pt idx="2188">
                  <c:v>36.466666666666669</c:v>
                </c:pt>
                <c:pt idx="2189">
                  <c:v>36.483333333333334</c:v>
                </c:pt>
                <c:pt idx="2190">
                  <c:v>36.5</c:v>
                </c:pt>
                <c:pt idx="2191">
                  <c:v>36.516666666666666</c:v>
                </c:pt>
                <c:pt idx="2192">
                  <c:v>36.533333333333331</c:v>
                </c:pt>
                <c:pt idx="2193">
                  <c:v>36.549999999999997</c:v>
                </c:pt>
                <c:pt idx="2194">
                  <c:v>36.56666666666667</c:v>
                </c:pt>
                <c:pt idx="2195">
                  <c:v>36.583333333333336</c:v>
                </c:pt>
                <c:pt idx="2196">
                  <c:v>36.6</c:v>
                </c:pt>
                <c:pt idx="2197">
                  <c:v>36.616666666666667</c:v>
                </c:pt>
                <c:pt idx="2198">
                  <c:v>36.633333333333333</c:v>
                </c:pt>
                <c:pt idx="2199">
                  <c:v>36.65</c:v>
                </c:pt>
                <c:pt idx="2200">
                  <c:v>36.666666666666664</c:v>
                </c:pt>
                <c:pt idx="2201">
                  <c:v>36.68333333333333</c:v>
                </c:pt>
                <c:pt idx="2202">
                  <c:v>36.700000000000003</c:v>
                </c:pt>
                <c:pt idx="2203">
                  <c:v>36.716666666666669</c:v>
                </c:pt>
                <c:pt idx="2204">
                  <c:v>36.733333333333334</c:v>
                </c:pt>
                <c:pt idx="2205">
                  <c:v>36.75</c:v>
                </c:pt>
                <c:pt idx="2206">
                  <c:v>36.766666666666666</c:v>
                </c:pt>
                <c:pt idx="2207">
                  <c:v>36.783333333333331</c:v>
                </c:pt>
                <c:pt idx="2208">
                  <c:v>36.799999999999997</c:v>
                </c:pt>
                <c:pt idx="2209">
                  <c:v>36.81666666666667</c:v>
                </c:pt>
                <c:pt idx="2210">
                  <c:v>36.833333333333336</c:v>
                </c:pt>
                <c:pt idx="2211">
                  <c:v>36.85</c:v>
                </c:pt>
                <c:pt idx="2212">
                  <c:v>36.866666666666667</c:v>
                </c:pt>
                <c:pt idx="2213">
                  <c:v>36.883333333333333</c:v>
                </c:pt>
                <c:pt idx="2214">
                  <c:v>36.9</c:v>
                </c:pt>
                <c:pt idx="2215">
                  <c:v>36.916666666666664</c:v>
                </c:pt>
                <c:pt idx="2216">
                  <c:v>36.93333333333333</c:v>
                </c:pt>
                <c:pt idx="2217">
                  <c:v>36.950000000000003</c:v>
                </c:pt>
                <c:pt idx="2218">
                  <c:v>36.966666666666669</c:v>
                </c:pt>
                <c:pt idx="2219">
                  <c:v>36.983333333333334</c:v>
                </c:pt>
                <c:pt idx="2220">
                  <c:v>37</c:v>
                </c:pt>
                <c:pt idx="2221">
                  <c:v>37.016666666666666</c:v>
                </c:pt>
                <c:pt idx="2222">
                  <c:v>37.033333333333331</c:v>
                </c:pt>
                <c:pt idx="2223">
                  <c:v>37.049999999999997</c:v>
                </c:pt>
                <c:pt idx="2224">
                  <c:v>37.06666666666667</c:v>
                </c:pt>
                <c:pt idx="2225">
                  <c:v>37.083333333333336</c:v>
                </c:pt>
                <c:pt idx="2226">
                  <c:v>37.1</c:v>
                </c:pt>
                <c:pt idx="2227">
                  <c:v>37.116666666666667</c:v>
                </c:pt>
                <c:pt idx="2228">
                  <c:v>37.133333333333333</c:v>
                </c:pt>
                <c:pt idx="2229">
                  <c:v>37.15</c:v>
                </c:pt>
                <c:pt idx="2230">
                  <c:v>37.166666666666664</c:v>
                </c:pt>
                <c:pt idx="2231">
                  <c:v>37.18333333333333</c:v>
                </c:pt>
                <c:pt idx="2232">
                  <c:v>37.200000000000003</c:v>
                </c:pt>
                <c:pt idx="2233">
                  <c:v>37.216666666666669</c:v>
                </c:pt>
                <c:pt idx="2234">
                  <c:v>37.233333333333334</c:v>
                </c:pt>
                <c:pt idx="2235">
                  <c:v>37.25</c:v>
                </c:pt>
                <c:pt idx="2236">
                  <c:v>37.266666666666666</c:v>
                </c:pt>
                <c:pt idx="2237">
                  <c:v>37.283333333333331</c:v>
                </c:pt>
                <c:pt idx="2238">
                  <c:v>37.299999999999997</c:v>
                </c:pt>
                <c:pt idx="2239">
                  <c:v>37.31666666666667</c:v>
                </c:pt>
                <c:pt idx="2240">
                  <c:v>37.333333333333336</c:v>
                </c:pt>
                <c:pt idx="2241">
                  <c:v>37.35</c:v>
                </c:pt>
                <c:pt idx="2242">
                  <c:v>37.366666666666667</c:v>
                </c:pt>
                <c:pt idx="2243">
                  <c:v>37.383333333333333</c:v>
                </c:pt>
                <c:pt idx="2244">
                  <c:v>37.4</c:v>
                </c:pt>
                <c:pt idx="2245">
                  <c:v>37.416666666666664</c:v>
                </c:pt>
                <c:pt idx="2246">
                  <c:v>37.43333333333333</c:v>
                </c:pt>
                <c:pt idx="2247">
                  <c:v>37.450000000000003</c:v>
                </c:pt>
                <c:pt idx="2248">
                  <c:v>37.466666666666669</c:v>
                </c:pt>
                <c:pt idx="2249">
                  <c:v>37.483333333333334</c:v>
                </c:pt>
                <c:pt idx="2250">
                  <c:v>37.5</c:v>
                </c:pt>
                <c:pt idx="2251">
                  <c:v>37.516666666666666</c:v>
                </c:pt>
                <c:pt idx="2252">
                  <c:v>37.533333333333331</c:v>
                </c:pt>
                <c:pt idx="2253">
                  <c:v>37.549999999999997</c:v>
                </c:pt>
                <c:pt idx="2254">
                  <c:v>37.56666666666667</c:v>
                </c:pt>
                <c:pt idx="2255">
                  <c:v>37.583333333333336</c:v>
                </c:pt>
                <c:pt idx="2256">
                  <c:v>37.6</c:v>
                </c:pt>
                <c:pt idx="2257">
                  <c:v>37.616666666666667</c:v>
                </c:pt>
                <c:pt idx="2258">
                  <c:v>37.633333333333333</c:v>
                </c:pt>
                <c:pt idx="2259">
                  <c:v>37.65</c:v>
                </c:pt>
                <c:pt idx="2260">
                  <c:v>37.666666666666664</c:v>
                </c:pt>
                <c:pt idx="2261">
                  <c:v>37.68333333333333</c:v>
                </c:pt>
                <c:pt idx="2262">
                  <c:v>37.700000000000003</c:v>
                </c:pt>
                <c:pt idx="2263">
                  <c:v>37.716666666666669</c:v>
                </c:pt>
                <c:pt idx="2264">
                  <c:v>37.733333333333334</c:v>
                </c:pt>
                <c:pt idx="2265">
                  <c:v>37.75</c:v>
                </c:pt>
                <c:pt idx="2266">
                  <c:v>37.766666666666666</c:v>
                </c:pt>
                <c:pt idx="2267">
                  <c:v>37.783333333333331</c:v>
                </c:pt>
                <c:pt idx="2268">
                  <c:v>37.799999999999997</c:v>
                </c:pt>
                <c:pt idx="2269">
                  <c:v>37.81666666666667</c:v>
                </c:pt>
                <c:pt idx="2270">
                  <c:v>37.833333333333336</c:v>
                </c:pt>
                <c:pt idx="2271">
                  <c:v>37.85</c:v>
                </c:pt>
                <c:pt idx="2272">
                  <c:v>37.866666666666667</c:v>
                </c:pt>
                <c:pt idx="2273">
                  <c:v>37.883333333333333</c:v>
                </c:pt>
                <c:pt idx="2274">
                  <c:v>37.9</c:v>
                </c:pt>
                <c:pt idx="2275">
                  <c:v>37.916666666666664</c:v>
                </c:pt>
                <c:pt idx="2276">
                  <c:v>37.93333333333333</c:v>
                </c:pt>
                <c:pt idx="2277">
                  <c:v>37.950000000000003</c:v>
                </c:pt>
                <c:pt idx="2278">
                  <c:v>37.966666666666669</c:v>
                </c:pt>
                <c:pt idx="2279">
                  <c:v>37.983333333333334</c:v>
                </c:pt>
                <c:pt idx="2280">
                  <c:v>38</c:v>
                </c:pt>
                <c:pt idx="2281">
                  <c:v>38.016666666666666</c:v>
                </c:pt>
                <c:pt idx="2282">
                  <c:v>38.033333333333331</c:v>
                </c:pt>
                <c:pt idx="2283">
                  <c:v>38.049999999999997</c:v>
                </c:pt>
                <c:pt idx="2284">
                  <c:v>38.06666666666667</c:v>
                </c:pt>
                <c:pt idx="2285">
                  <c:v>38.083333333333336</c:v>
                </c:pt>
                <c:pt idx="2286">
                  <c:v>38.1</c:v>
                </c:pt>
                <c:pt idx="2287">
                  <c:v>38.116666666666667</c:v>
                </c:pt>
                <c:pt idx="2288">
                  <c:v>38.133333333333333</c:v>
                </c:pt>
                <c:pt idx="2289">
                  <c:v>38.15</c:v>
                </c:pt>
                <c:pt idx="2290">
                  <c:v>38.166666666666664</c:v>
                </c:pt>
                <c:pt idx="2291">
                  <c:v>38.18333333333333</c:v>
                </c:pt>
                <c:pt idx="2292">
                  <c:v>38.200000000000003</c:v>
                </c:pt>
                <c:pt idx="2293">
                  <c:v>38.216666666666669</c:v>
                </c:pt>
                <c:pt idx="2294">
                  <c:v>38.233333333333334</c:v>
                </c:pt>
                <c:pt idx="2295">
                  <c:v>38.25</c:v>
                </c:pt>
                <c:pt idx="2296">
                  <c:v>38.266666666666666</c:v>
                </c:pt>
                <c:pt idx="2297">
                  <c:v>38.283333333333331</c:v>
                </c:pt>
                <c:pt idx="2298">
                  <c:v>38.299999999999997</c:v>
                </c:pt>
                <c:pt idx="2299">
                  <c:v>38.31666666666667</c:v>
                </c:pt>
                <c:pt idx="2300">
                  <c:v>38.333333333333336</c:v>
                </c:pt>
                <c:pt idx="2301">
                  <c:v>38.35</c:v>
                </c:pt>
                <c:pt idx="2302">
                  <c:v>38.366666666666667</c:v>
                </c:pt>
                <c:pt idx="2303">
                  <c:v>38.383333333333333</c:v>
                </c:pt>
                <c:pt idx="2304">
                  <c:v>38.4</c:v>
                </c:pt>
                <c:pt idx="2305">
                  <c:v>38.416666666666664</c:v>
                </c:pt>
                <c:pt idx="2306">
                  <c:v>38.43333333333333</c:v>
                </c:pt>
                <c:pt idx="2307">
                  <c:v>38.450000000000003</c:v>
                </c:pt>
                <c:pt idx="2308">
                  <c:v>38.466666666666669</c:v>
                </c:pt>
                <c:pt idx="2309">
                  <c:v>38.483333333333334</c:v>
                </c:pt>
                <c:pt idx="2310">
                  <c:v>38.5</c:v>
                </c:pt>
                <c:pt idx="2311">
                  <c:v>38.516666666666666</c:v>
                </c:pt>
                <c:pt idx="2312">
                  <c:v>38.533333333333331</c:v>
                </c:pt>
                <c:pt idx="2313">
                  <c:v>38.549999999999997</c:v>
                </c:pt>
                <c:pt idx="2314">
                  <c:v>38.56666666666667</c:v>
                </c:pt>
                <c:pt idx="2315">
                  <c:v>38.583333333333336</c:v>
                </c:pt>
                <c:pt idx="2316">
                  <c:v>38.6</c:v>
                </c:pt>
                <c:pt idx="2317">
                  <c:v>38.616666666666667</c:v>
                </c:pt>
                <c:pt idx="2318">
                  <c:v>38.633333333333333</c:v>
                </c:pt>
                <c:pt idx="2319">
                  <c:v>38.65</c:v>
                </c:pt>
                <c:pt idx="2320">
                  <c:v>38.666666666666664</c:v>
                </c:pt>
                <c:pt idx="2321">
                  <c:v>38.68333333333333</c:v>
                </c:pt>
                <c:pt idx="2322">
                  <c:v>38.700000000000003</c:v>
                </c:pt>
                <c:pt idx="2323">
                  <c:v>38.716666666666669</c:v>
                </c:pt>
                <c:pt idx="2324">
                  <c:v>38.733333333333334</c:v>
                </c:pt>
                <c:pt idx="2325">
                  <c:v>38.75</c:v>
                </c:pt>
                <c:pt idx="2326">
                  <c:v>38.766666666666666</c:v>
                </c:pt>
                <c:pt idx="2327">
                  <c:v>38.783333333333331</c:v>
                </c:pt>
                <c:pt idx="2328">
                  <c:v>38.799999999999997</c:v>
                </c:pt>
                <c:pt idx="2329">
                  <c:v>38.81666666666667</c:v>
                </c:pt>
                <c:pt idx="2330">
                  <c:v>38.833333333333336</c:v>
                </c:pt>
                <c:pt idx="2331">
                  <c:v>38.85</c:v>
                </c:pt>
                <c:pt idx="2332">
                  <c:v>38.866666666666667</c:v>
                </c:pt>
                <c:pt idx="2333">
                  <c:v>38.883333333333333</c:v>
                </c:pt>
                <c:pt idx="2334">
                  <c:v>38.9</c:v>
                </c:pt>
                <c:pt idx="2335">
                  <c:v>38.916666666666664</c:v>
                </c:pt>
                <c:pt idx="2336">
                  <c:v>38.93333333333333</c:v>
                </c:pt>
                <c:pt idx="2337">
                  <c:v>38.950000000000003</c:v>
                </c:pt>
                <c:pt idx="2338">
                  <c:v>38.966666666666669</c:v>
                </c:pt>
                <c:pt idx="2339">
                  <c:v>38.983333333333334</c:v>
                </c:pt>
                <c:pt idx="2340">
                  <c:v>39</c:v>
                </c:pt>
                <c:pt idx="2341">
                  <c:v>39.016666666666666</c:v>
                </c:pt>
                <c:pt idx="2342">
                  <c:v>39.033333333333331</c:v>
                </c:pt>
                <c:pt idx="2343">
                  <c:v>39.049999999999997</c:v>
                </c:pt>
                <c:pt idx="2344">
                  <c:v>39.06666666666667</c:v>
                </c:pt>
                <c:pt idx="2345">
                  <c:v>39.083333333333336</c:v>
                </c:pt>
                <c:pt idx="2346">
                  <c:v>39.1</c:v>
                </c:pt>
                <c:pt idx="2347">
                  <c:v>39.116666666666667</c:v>
                </c:pt>
                <c:pt idx="2348">
                  <c:v>39.133333333333333</c:v>
                </c:pt>
                <c:pt idx="2349">
                  <c:v>39.15</c:v>
                </c:pt>
                <c:pt idx="2350">
                  <c:v>39.166666666666664</c:v>
                </c:pt>
                <c:pt idx="2351">
                  <c:v>39.18333333333333</c:v>
                </c:pt>
                <c:pt idx="2352">
                  <c:v>39.200000000000003</c:v>
                </c:pt>
                <c:pt idx="2353">
                  <c:v>39.216666666666669</c:v>
                </c:pt>
                <c:pt idx="2354">
                  <c:v>39.233333333333334</c:v>
                </c:pt>
                <c:pt idx="2355">
                  <c:v>39.25</c:v>
                </c:pt>
                <c:pt idx="2356">
                  <c:v>39.266666666666666</c:v>
                </c:pt>
                <c:pt idx="2357">
                  <c:v>39.283333333333331</c:v>
                </c:pt>
                <c:pt idx="2358">
                  <c:v>39.299999999999997</c:v>
                </c:pt>
                <c:pt idx="2359">
                  <c:v>39.31666666666667</c:v>
                </c:pt>
                <c:pt idx="2360">
                  <c:v>39.333333333333336</c:v>
                </c:pt>
                <c:pt idx="2361">
                  <c:v>39.35</c:v>
                </c:pt>
                <c:pt idx="2362">
                  <c:v>39.366666666666667</c:v>
                </c:pt>
                <c:pt idx="2363">
                  <c:v>39.383333333333333</c:v>
                </c:pt>
                <c:pt idx="2364">
                  <c:v>39.4</c:v>
                </c:pt>
                <c:pt idx="2365">
                  <c:v>39.416666666666664</c:v>
                </c:pt>
                <c:pt idx="2366">
                  <c:v>39.43333333333333</c:v>
                </c:pt>
                <c:pt idx="2367">
                  <c:v>39.450000000000003</c:v>
                </c:pt>
                <c:pt idx="2368">
                  <c:v>39.466666666666669</c:v>
                </c:pt>
                <c:pt idx="2369">
                  <c:v>39.483333333333334</c:v>
                </c:pt>
                <c:pt idx="2370">
                  <c:v>39.5</c:v>
                </c:pt>
                <c:pt idx="2371">
                  <c:v>39.516666666666666</c:v>
                </c:pt>
                <c:pt idx="2372">
                  <c:v>39.533333333333331</c:v>
                </c:pt>
                <c:pt idx="2373">
                  <c:v>39.549999999999997</c:v>
                </c:pt>
                <c:pt idx="2374">
                  <c:v>39.56666666666667</c:v>
                </c:pt>
                <c:pt idx="2375">
                  <c:v>39.583333333333336</c:v>
                </c:pt>
                <c:pt idx="2376">
                  <c:v>39.6</c:v>
                </c:pt>
                <c:pt idx="2377">
                  <c:v>39.616666666666667</c:v>
                </c:pt>
                <c:pt idx="2378">
                  <c:v>39.633333333333333</c:v>
                </c:pt>
                <c:pt idx="2379">
                  <c:v>39.65</c:v>
                </c:pt>
                <c:pt idx="2380">
                  <c:v>39.666666666666664</c:v>
                </c:pt>
                <c:pt idx="2381">
                  <c:v>39.68333333333333</c:v>
                </c:pt>
                <c:pt idx="2382">
                  <c:v>39.700000000000003</c:v>
                </c:pt>
                <c:pt idx="2383">
                  <c:v>39.716666666666669</c:v>
                </c:pt>
                <c:pt idx="2384">
                  <c:v>39.733333333333334</c:v>
                </c:pt>
                <c:pt idx="2385">
                  <c:v>39.75</c:v>
                </c:pt>
                <c:pt idx="2386">
                  <c:v>39.766666666666666</c:v>
                </c:pt>
                <c:pt idx="2387">
                  <c:v>39.783333333333331</c:v>
                </c:pt>
                <c:pt idx="2388">
                  <c:v>39.799999999999997</c:v>
                </c:pt>
                <c:pt idx="2389">
                  <c:v>39.81666666666667</c:v>
                </c:pt>
                <c:pt idx="2390">
                  <c:v>39.833333333333336</c:v>
                </c:pt>
                <c:pt idx="2391">
                  <c:v>39.85</c:v>
                </c:pt>
                <c:pt idx="2392">
                  <c:v>39.866666666666667</c:v>
                </c:pt>
                <c:pt idx="2393">
                  <c:v>39.883333333333333</c:v>
                </c:pt>
                <c:pt idx="2394">
                  <c:v>39.9</c:v>
                </c:pt>
                <c:pt idx="2395">
                  <c:v>39.916666666666664</c:v>
                </c:pt>
                <c:pt idx="2396">
                  <c:v>39.93333333333333</c:v>
                </c:pt>
                <c:pt idx="2397">
                  <c:v>39.950000000000003</c:v>
                </c:pt>
                <c:pt idx="2398">
                  <c:v>39.966666666666669</c:v>
                </c:pt>
                <c:pt idx="2399">
                  <c:v>39.983333333333334</c:v>
                </c:pt>
                <c:pt idx="2400">
                  <c:v>40</c:v>
                </c:pt>
                <c:pt idx="2401">
                  <c:v>40.016666666666666</c:v>
                </c:pt>
                <c:pt idx="2402">
                  <c:v>40.033333333333331</c:v>
                </c:pt>
                <c:pt idx="2403">
                  <c:v>40.049999999999997</c:v>
                </c:pt>
                <c:pt idx="2404">
                  <c:v>40.06666666666667</c:v>
                </c:pt>
                <c:pt idx="2405">
                  <c:v>40.083333333333336</c:v>
                </c:pt>
                <c:pt idx="2406">
                  <c:v>40.1</c:v>
                </c:pt>
                <c:pt idx="2407">
                  <c:v>40.116666666666667</c:v>
                </c:pt>
                <c:pt idx="2408">
                  <c:v>40.133333333333333</c:v>
                </c:pt>
                <c:pt idx="2409">
                  <c:v>40.15</c:v>
                </c:pt>
                <c:pt idx="2410">
                  <c:v>40.166666666666664</c:v>
                </c:pt>
                <c:pt idx="2411">
                  <c:v>40.18333333333333</c:v>
                </c:pt>
                <c:pt idx="2412">
                  <c:v>40.200000000000003</c:v>
                </c:pt>
                <c:pt idx="2413">
                  <c:v>40.216666666666669</c:v>
                </c:pt>
                <c:pt idx="2414">
                  <c:v>40.233333333333334</c:v>
                </c:pt>
                <c:pt idx="2415">
                  <c:v>40.25</c:v>
                </c:pt>
                <c:pt idx="2416">
                  <c:v>40.266666666666666</c:v>
                </c:pt>
                <c:pt idx="2417">
                  <c:v>40.283333333333331</c:v>
                </c:pt>
                <c:pt idx="2418">
                  <c:v>40.299999999999997</c:v>
                </c:pt>
                <c:pt idx="2419">
                  <c:v>40.31666666666667</c:v>
                </c:pt>
                <c:pt idx="2420">
                  <c:v>40.333333333333336</c:v>
                </c:pt>
                <c:pt idx="2421">
                  <c:v>40.35</c:v>
                </c:pt>
                <c:pt idx="2422">
                  <c:v>40.366666666666667</c:v>
                </c:pt>
                <c:pt idx="2423">
                  <c:v>40.383333333333333</c:v>
                </c:pt>
                <c:pt idx="2424">
                  <c:v>40.4</c:v>
                </c:pt>
                <c:pt idx="2425">
                  <c:v>40.416666666666664</c:v>
                </c:pt>
                <c:pt idx="2426">
                  <c:v>40.43333333333333</c:v>
                </c:pt>
                <c:pt idx="2427">
                  <c:v>40.450000000000003</c:v>
                </c:pt>
                <c:pt idx="2428">
                  <c:v>40.466666666666669</c:v>
                </c:pt>
                <c:pt idx="2429">
                  <c:v>40.483333333333334</c:v>
                </c:pt>
                <c:pt idx="2430">
                  <c:v>40.5</c:v>
                </c:pt>
                <c:pt idx="2431">
                  <c:v>40.516666666666666</c:v>
                </c:pt>
                <c:pt idx="2432">
                  <c:v>40.533333333333331</c:v>
                </c:pt>
                <c:pt idx="2433">
                  <c:v>40.549999999999997</c:v>
                </c:pt>
                <c:pt idx="2434">
                  <c:v>40.56666666666667</c:v>
                </c:pt>
                <c:pt idx="2435">
                  <c:v>40.583333333333336</c:v>
                </c:pt>
                <c:pt idx="2436">
                  <c:v>40.6</c:v>
                </c:pt>
                <c:pt idx="2437">
                  <c:v>40.616666666666667</c:v>
                </c:pt>
                <c:pt idx="2438">
                  <c:v>40.633333333333333</c:v>
                </c:pt>
                <c:pt idx="2439">
                  <c:v>40.65</c:v>
                </c:pt>
                <c:pt idx="2440">
                  <c:v>40.666666666666664</c:v>
                </c:pt>
                <c:pt idx="2441">
                  <c:v>40.68333333333333</c:v>
                </c:pt>
                <c:pt idx="2442">
                  <c:v>40.700000000000003</c:v>
                </c:pt>
                <c:pt idx="2443">
                  <c:v>40.716666666666669</c:v>
                </c:pt>
                <c:pt idx="2444">
                  <c:v>40.733333333333334</c:v>
                </c:pt>
                <c:pt idx="2445">
                  <c:v>40.75</c:v>
                </c:pt>
                <c:pt idx="2446">
                  <c:v>40.766666666666666</c:v>
                </c:pt>
                <c:pt idx="2447">
                  <c:v>40.783333333333331</c:v>
                </c:pt>
                <c:pt idx="2448">
                  <c:v>40.799999999999997</c:v>
                </c:pt>
                <c:pt idx="2449">
                  <c:v>40.81666666666667</c:v>
                </c:pt>
                <c:pt idx="2450">
                  <c:v>40.833333333333336</c:v>
                </c:pt>
                <c:pt idx="2451">
                  <c:v>40.85</c:v>
                </c:pt>
                <c:pt idx="2452">
                  <c:v>40.866666666666667</c:v>
                </c:pt>
                <c:pt idx="2453">
                  <c:v>40.883333333333333</c:v>
                </c:pt>
                <c:pt idx="2454">
                  <c:v>40.9</c:v>
                </c:pt>
                <c:pt idx="2455">
                  <c:v>40.916666666666664</c:v>
                </c:pt>
                <c:pt idx="2456">
                  <c:v>40.93333333333333</c:v>
                </c:pt>
                <c:pt idx="2457">
                  <c:v>40.950000000000003</c:v>
                </c:pt>
                <c:pt idx="2458">
                  <c:v>40.966666666666669</c:v>
                </c:pt>
                <c:pt idx="2459">
                  <c:v>40.983333333333334</c:v>
                </c:pt>
                <c:pt idx="2460">
                  <c:v>41</c:v>
                </c:pt>
                <c:pt idx="2461">
                  <c:v>41.016666666666666</c:v>
                </c:pt>
                <c:pt idx="2462">
                  <c:v>41.033333333333331</c:v>
                </c:pt>
                <c:pt idx="2463">
                  <c:v>41.05</c:v>
                </c:pt>
                <c:pt idx="2464">
                  <c:v>41.06666666666667</c:v>
                </c:pt>
                <c:pt idx="2465">
                  <c:v>41.083333333333336</c:v>
                </c:pt>
                <c:pt idx="2466">
                  <c:v>41.1</c:v>
                </c:pt>
                <c:pt idx="2467">
                  <c:v>41.116666666666667</c:v>
                </c:pt>
                <c:pt idx="2468">
                  <c:v>41.133333333333333</c:v>
                </c:pt>
                <c:pt idx="2469">
                  <c:v>41.15</c:v>
                </c:pt>
                <c:pt idx="2470">
                  <c:v>41.166666666666664</c:v>
                </c:pt>
                <c:pt idx="2471">
                  <c:v>41.18333333333333</c:v>
                </c:pt>
                <c:pt idx="2472">
                  <c:v>41.2</c:v>
                </c:pt>
                <c:pt idx="2473">
                  <c:v>41.216666666666669</c:v>
                </c:pt>
                <c:pt idx="2474">
                  <c:v>41.233333333333334</c:v>
                </c:pt>
                <c:pt idx="2475">
                  <c:v>41.25</c:v>
                </c:pt>
                <c:pt idx="2476">
                  <c:v>41.266666666666666</c:v>
                </c:pt>
                <c:pt idx="2477">
                  <c:v>41.283333333333331</c:v>
                </c:pt>
                <c:pt idx="2478">
                  <c:v>41.3</c:v>
                </c:pt>
                <c:pt idx="2479">
                  <c:v>41.31666666666667</c:v>
                </c:pt>
                <c:pt idx="2480">
                  <c:v>41.333333333333336</c:v>
                </c:pt>
                <c:pt idx="2481">
                  <c:v>41.35</c:v>
                </c:pt>
                <c:pt idx="2482">
                  <c:v>41.366666666666667</c:v>
                </c:pt>
                <c:pt idx="2483">
                  <c:v>41.383333333333333</c:v>
                </c:pt>
                <c:pt idx="2484">
                  <c:v>41.4</c:v>
                </c:pt>
                <c:pt idx="2485">
                  <c:v>41.416666666666664</c:v>
                </c:pt>
                <c:pt idx="2486">
                  <c:v>41.43333333333333</c:v>
                </c:pt>
                <c:pt idx="2487">
                  <c:v>41.45</c:v>
                </c:pt>
                <c:pt idx="2488">
                  <c:v>41.466666666666669</c:v>
                </c:pt>
                <c:pt idx="2489">
                  <c:v>41.483333333333334</c:v>
                </c:pt>
                <c:pt idx="2490">
                  <c:v>41.5</c:v>
                </c:pt>
                <c:pt idx="2491">
                  <c:v>41.516666666666666</c:v>
                </c:pt>
                <c:pt idx="2492">
                  <c:v>41.533333333333331</c:v>
                </c:pt>
                <c:pt idx="2493">
                  <c:v>41.55</c:v>
                </c:pt>
                <c:pt idx="2494">
                  <c:v>41.56666666666667</c:v>
                </c:pt>
                <c:pt idx="2495">
                  <c:v>41.583333333333336</c:v>
                </c:pt>
                <c:pt idx="2496">
                  <c:v>41.6</c:v>
                </c:pt>
                <c:pt idx="2497">
                  <c:v>41.616666666666667</c:v>
                </c:pt>
                <c:pt idx="2498">
                  <c:v>41.633333333333333</c:v>
                </c:pt>
                <c:pt idx="2499">
                  <c:v>41.65</c:v>
                </c:pt>
                <c:pt idx="2500">
                  <c:v>41.666666666666664</c:v>
                </c:pt>
                <c:pt idx="2501">
                  <c:v>41.68333333333333</c:v>
                </c:pt>
                <c:pt idx="2502">
                  <c:v>41.7</c:v>
                </c:pt>
                <c:pt idx="2503">
                  <c:v>41.716666666666669</c:v>
                </c:pt>
                <c:pt idx="2504">
                  <c:v>41.733333333333334</c:v>
                </c:pt>
                <c:pt idx="2505">
                  <c:v>41.75</c:v>
                </c:pt>
                <c:pt idx="2506">
                  <c:v>41.766666666666666</c:v>
                </c:pt>
                <c:pt idx="2507">
                  <c:v>41.783333333333331</c:v>
                </c:pt>
                <c:pt idx="2508">
                  <c:v>41.8</c:v>
                </c:pt>
                <c:pt idx="2509">
                  <c:v>41.81666666666667</c:v>
                </c:pt>
                <c:pt idx="2510">
                  <c:v>41.833333333333336</c:v>
                </c:pt>
                <c:pt idx="2511">
                  <c:v>41.85</c:v>
                </c:pt>
                <c:pt idx="2512">
                  <c:v>41.866666666666667</c:v>
                </c:pt>
                <c:pt idx="2513">
                  <c:v>41.883333333333333</c:v>
                </c:pt>
                <c:pt idx="2514">
                  <c:v>41.9</c:v>
                </c:pt>
                <c:pt idx="2515">
                  <c:v>41.916666666666664</c:v>
                </c:pt>
                <c:pt idx="2516">
                  <c:v>41.93333333333333</c:v>
                </c:pt>
                <c:pt idx="2517">
                  <c:v>41.95</c:v>
                </c:pt>
                <c:pt idx="2518">
                  <c:v>41.966666666666669</c:v>
                </c:pt>
                <c:pt idx="2519">
                  <c:v>41.983333333333334</c:v>
                </c:pt>
                <c:pt idx="2520">
                  <c:v>42</c:v>
                </c:pt>
                <c:pt idx="2521">
                  <c:v>42.016666666666666</c:v>
                </c:pt>
                <c:pt idx="2522">
                  <c:v>42.033333333333331</c:v>
                </c:pt>
                <c:pt idx="2523">
                  <c:v>42.05</c:v>
                </c:pt>
                <c:pt idx="2524">
                  <c:v>42.06666666666667</c:v>
                </c:pt>
                <c:pt idx="2525">
                  <c:v>42.083333333333336</c:v>
                </c:pt>
                <c:pt idx="2526">
                  <c:v>42.1</c:v>
                </c:pt>
                <c:pt idx="2527">
                  <c:v>42.116666666666667</c:v>
                </c:pt>
                <c:pt idx="2528">
                  <c:v>42.133333333333333</c:v>
                </c:pt>
                <c:pt idx="2529">
                  <c:v>42.15</c:v>
                </c:pt>
                <c:pt idx="2530">
                  <c:v>42.166666666666664</c:v>
                </c:pt>
                <c:pt idx="2531">
                  <c:v>42.18333333333333</c:v>
                </c:pt>
                <c:pt idx="2532">
                  <c:v>42.2</c:v>
                </c:pt>
                <c:pt idx="2533">
                  <c:v>42.216666666666669</c:v>
                </c:pt>
                <c:pt idx="2534">
                  <c:v>42.233333333333334</c:v>
                </c:pt>
                <c:pt idx="2535">
                  <c:v>42.25</c:v>
                </c:pt>
                <c:pt idx="2536">
                  <c:v>42.266666666666666</c:v>
                </c:pt>
                <c:pt idx="2537">
                  <c:v>42.283333333333331</c:v>
                </c:pt>
                <c:pt idx="2538">
                  <c:v>42.3</c:v>
                </c:pt>
                <c:pt idx="2539">
                  <c:v>42.31666666666667</c:v>
                </c:pt>
                <c:pt idx="2540">
                  <c:v>42.333333333333336</c:v>
                </c:pt>
                <c:pt idx="2541">
                  <c:v>42.35</c:v>
                </c:pt>
                <c:pt idx="2542">
                  <c:v>42.366666666666667</c:v>
                </c:pt>
                <c:pt idx="2543">
                  <c:v>42.383333333333333</c:v>
                </c:pt>
                <c:pt idx="2544">
                  <c:v>42.4</c:v>
                </c:pt>
                <c:pt idx="2545">
                  <c:v>42.416666666666664</c:v>
                </c:pt>
                <c:pt idx="2546">
                  <c:v>42.43333333333333</c:v>
                </c:pt>
                <c:pt idx="2547">
                  <c:v>42.45</c:v>
                </c:pt>
                <c:pt idx="2548">
                  <c:v>42.466666666666669</c:v>
                </c:pt>
                <c:pt idx="2549">
                  <c:v>42.483333333333334</c:v>
                </c:pt>
                <c:pt idx="2550">
                  <c:v>42.5</c:v>
                </c:pt>
                <c:pt idx="2551">
                  <c:v>42.516666666666666</c:v>
                </c:pt>
                <c:pt idx="2552">
                  <c:v>42.533333333333331</c:v>
                </c:pt>
                <c:pt idx="2553">
                  <c:v>42.55</c:v>
                </c:pt>
                <c:pt idx="2554">
                  <c:v>42.56666666666667</c:v>
                </c:pt>
                <c:pt idx="2555">
                  <c:v>42.583333333333336</c:v>
                </c:pt>
                <c:pt idx="2556">
                  <c:v>42.6</c:v>
                </c:pt>
                <c:pt idx="2557">
                  <c:v>42.616666666666667</c:v>
                </c:pt>
                <c:pt idx="2558">
                  <c:v>42.633333333333333</c:v>
                </c:pt>
                <c:pt idx="2559">
                  <c:v>42.65</c:v>
                </c:pt>
                <c:pt idx="2560">
                  <c:v>42.666666666666664</c:v>
                </c:pt>
                <c:pt idx="2561">
                  <c:v>42.68333333333333</c:v>
                </c:pt>
                <c:pt idx="2562">
                  <c:v>42.7</c:v>
                </c:pt>
                <c:pt idx="2563">
                  <c:v>42.716666666666669</c:v>
                </c:pt>
                <c:pt idx="2564">
                  <c:v>42.733333333333334</c:v>
                </c:pt>
                <c:pt idx="2565">
                  <c:v>42.75</c:v>
                </c:pt>
                <c:pt idx="2566">
                  <c:v>42.766666666666666</c:v>
                </c:pt>
                <c:pt idx="2567">
                  <c:v>42.783333333333331</c:v>
                </c:pt>
                <c:pt idx="2568">
                  <c:v>42.8</c:v>
                </c:pt>
                <c:pt idx="2569">
                  <c:v>42.81666666666667</c:v>
                </c:pt>
                <c:pt idx="2570">
                  <c:v>42.833333333333336</c:v>
                </c:pt>
                <c:pt idx="2571">
                  <c:v>42.85</c:v>
                </c:pt>
                <c:pt idx="2572">
                  <c:v>42.866666666666667</c:v>
                </c:pt>
                <c:pt idx="2573">
                  <c:v>42.883333333333333</c:v>
                </c:pt>
                <c:pt idx="2574">
                  <c:v>42.9</c:v>
                </c:pt>
                <c:pt idx="2575">
                  <c:v>42.916666666666664</c:v>
                </c:pt>
                <c:pt idx="2576">
                  <c:v>42.93333333333333</c:v>
                </c:pt>
                <c:pt idx="2577">
                  <c:v>42.95</c:v>
                </c:pt>
                <c:pt idx="2578">
                  <c:v>42.966666666666669</c:v>
                </c:pt>
                <c:pt idx="2579">
                  <c:v>42.983333333333334</c:v>
                </c:pt>
                <c:pt idx="2580">
                  <c:v>43</c:v>
                </c:pt>
                <c:pt idx="2581">
                  <c:v>43.016666666666666</c:v>
                </c:pt>
                <c:pt idx="2582">
                  <c:v>43.033333333333331</c:v>
                </c:pt>
                <c:pt idx="2583">
                  <c:v>43.05</c:v>
                </c:pt>
                <c:pt idx="2584">
                  <c:v>43.06666666666667</c:v>
                </c:pt>
                <c:pt idx="2585">
                  <c:v>43.083333333333336</c:v>
                </c:pt>
                <c:pt idx="2586">
                  <c:v>43.1</c:v>
                </c:pt>
                <c:pt idx="2587">
                  <c:v>43.116666666666667</c:v>
                </c:pt>
                <c:pt idx="2588">
                  <c:v>43.133333333333333</c:v>
                </c:pt>
                <c:pt idx="2589">
                  <c:v>43.15</c:v>
                </c:pt>
                <c:pt idx="2590">
                  <c:v>43.166666666666664</c:v>
                </c:pt>
                <c:pt idx="2591">
                  <c:v>43.18333333333333</c:v>
                </c:pt>
                <c:pt idx="2592">
                  <c:v>43.2</c:v>
                </c:pt>
                <c:pt idx="2593">
                  <c:v>43.216666666666669</c:v>
                </c:pt>
                <c:pt idx="2594">
                  <c:v>43.233333333333334</c:v>
                </c:pt>
                <c:pt idx="2595">
                  <c:v>43.25</c:v>
                </c:pt>
                <c:pt idx="2596">
                  <c:v>43.266666666666666</c:v>
                </c:pt>
                <c:pt idx="2597">
                  <c:v>43.283333333333331</c:v>
                </c:pt>
                <c:pt idx="2598">
                  <c:v>43.3</c:v>
                </c:pt>
                <c:pt idx="2599">
                  <c:v>43.31666666666667</c:v>
                </c:pt>
                <c:pt idx="2600">
                  <c:v>43.333333333333336</c:v>
                </c:pt>
                <c:pt idx="2601">
                  <c:v>43.35</c:v>
                </c:pt>
                <c:pt idx="2602">
                  <c:v>43.366666666666667</c:v>
                </c:pt>
                <c:pt idx="2603">
                  <c:v>43.383333333333333</c:v>
                </c:pt>
                <c:pt idx="2604">
                  <c:v>43.4</c:v>
                </c:pt>
                <c:pt idx="2605">
                  <c:v>43.416666666666664</c:v>
                </c:pt>
                <c:pt idx="2606">
                  <c:v>43.43333333333333</c:v>
                </c:pt>
                <c:pt idx="2607">
                  <c:v>43.45</c:v>
                </c:pt>
                <c:pt idx="2608">
                  <c:v>43.466666666666669</c:v>
                </c:pt>
                <c:pt idx="2609">
                  <c:v>43.483333333333334</c:v>
                </c:pt>
                <c:pt idx="2610">
                  <c:v>43.5</c:v>
                </c:pt>
                <c:pt idx="2611">
                  <c:v>43.516666666666666</c:v>
                </c:pt>
                <c:pt idx="2612">
                  <c:v>43.533333333333331</c:v>
                </c:pt>
                <c:pt idx="2613">
                  <c:v>43.55</c:v>
                </c:pt>
                <c:pt idx="2614">
                  <c:v>43.56666666666667</c:v>
                </c:pt>
                <c:pt idx="2615">
                  <c:v>43.583333333333336</c:v>
                </c:pt>
                <c:pt idx="2616">
                  <c:v>43.6</c:v>
                </c:pt>
                <c:pt idx="2617">
                  <c:v>43.616666666666667</c:v>
                </c:pt>
                <c:pt idx="2618">
                  <c:v>43.633333333333333</c:v>
                </c:pt>
                <c:pt idx="2619">
                  <c:v>43.65</c:v>
                </c:pt>
                <c:pt idx="2620">
                  <c:v>43.666666666666664</c:v>
                </c:pt>
                <c:pt idx="2621">
                  <c:v>43.68333333333333</c:v>
                </c:pt>
                <c:pt idx="2622">
                  <c:v>43.7</c:v>
                </c:pt>
                <c:pt idx="2623">
                  <c:v>43.716666666666669</c:v>
                </c:pt>
                <c:pt idx="2624">
                  <c:v>43.733333333333334</c:v>
                </c:pt>
                <c:pt idx="2625">
                  <c:v>43.75</c:v>
                </c:pt>
                <c:pt idx="2626">
                  <c:v>43.766666666666666</c:v>
                </c:pt>
                <c:pt idx="2627">
                  <c:v>43.783333333333331</c:v>
                </c:pt>
                <c:pt idx="2628">
                  <c:v>43.8</c:v>
                </c:pt>
                <c:pt idx="2629">
                  <c:v>43.81666666666667</c:v>
                </c:pt>
                <c:pt idx="2630">
                  <c:v>43.833333333333336</c:v>
                </c:pt>
                <c:pt idx="2631">
                  <c:v>43.85</c:v>
                </c:pt>
                <c:pt idx="2632">
                  <c:v>43.866666666666667</c:v>
                </c:pt>
                <c:pt idx="2633">
                  <c:v>43.883333333333333</c:v>
                </c:pt>
                <c:pt idx="2634">
                  <c:v>43.9</c:v>
                </c:pt>
                <c:pt idx="2635">
                  <c:v>43.916666666666664</c:v>
                </c:pt>
                <c:pt idx="2636">
                  <c:v>43.93333333333333</c:v>
                </c:pt>
                <c:pt idx="2637">
                  <c:v>43.95</c:v>
                </c:pt>
                <c:pt idx="2638">
                  <c:v>43.966666666666669</c:v>
                </c:pt>
                <c:pt idx="2639">
                  <c:v>43.983333333333334</c:v>
                </c:pt>
                <c:pt idx="2640">
                  <c:v>44</c:v>
                </c:pt>
                <c:pt idx="2641">
                  <c:v>44.016666666666666</c:v>
                </c:pt>
                <c:pt idx="2642">
                  <c:v>44.033333333333331</c:v>
                </c:pt>
                <c:pt idx="2643">
                  <c:v>44.05</c:v>
                </c:pt>
                <c:pt idx="2644">
                  <c:v>44.06666666666667</c:v>
                </c:pt>
                <c:pt idx="2645">
                  <c:v>44.083333333333336</c:v>
                </c:pt>
                <c:pt idx="2646">
                  <c:v>44.1</c:v>
                </c:pt>
                <c:pt idx="2647">
                  <c:v>44.116666666666667</c:v>
                </c:pt>
                <c:pt idx="2648">
                  <c:v>44.133333333333333</c:v>
                </c:pt>
                <c:pt idx="2649">
                  <c:v>44.15</c:v>
                </c:pt>
                <c:pt idx="2650">
                  <c:v>44.166666666666664</c:v>
                </c:pt>
                <c:pt idx="2651">
                  <c:v>44.18333333333333</c:v>
                </c:pt>
                <c:pt idx="2652">
                  <c:v>44.2</c:v>
                </c:pt>
                <c:pt idx="2653">
                  <c:v>44.216666666666669</c:v>
                </c:pt>
                <c:pt idx="2654">
                  <c:v>44.233333333333334</c:v>
                </c:pt>
                <c:pt idx="2655">
                  <c:v>44.25</c:v>
                </c:pt>
                <c:pt idx="2656">
                  <c:v>44.266666666666666</c:v>
                </c:pt>
                <c:pt idx="2657">
                  <c:v>44.283333333333331</c:v>
                </c:pt>
                <c:pt idx="2658">
                  <c:v>44.3</c:v>
                </c:pt>
                <c:pt idx="2659">
                  <c:v>44.31666666666667</c:v>
                </c:pt>
                <c:pt idx="2660">
                  <c:v>44.333333333333336</c:v>
                </c:pt>
                <c:pt idx="2661">
                  <c:v>44.35</c:v>
                </c:pt>
                <c:pt idx="2662">
                  <c:v>44.366666666666667</c:v>
                </c:pt>
                <c:pt idx="2663">
                  <c:v>44.383333333333333</c:v>
                </c:pt>
                <c:pt idx="2664">
                  <c:v>44.4</c:v>
                </c:pt>
                <c:pt idx="2665">
                  <c:v>44.416666666666664</c:v>
                </c:pt>
                <c:pt idx="2666">
                  <c:v>44.43333333333333</c:v>
                </c:pt>
                <c:pt idx="2667">
                  <c:v>44.45</c:v>
                </c:pt>
                <c:pt idx="2668">
                  <c:v>44.466666666666669</c:v>
                </c:pt>
                <c:pt idx="2669">
                  <c:v>44.483333333333334</c:v>
                </c:pt>
                <c:pt idx="2670">
                  <c:v>44.5</c:v>
                </c:pt>
                <c:pt idx="2671">
                  <c:v>44.516666666666666</c:v>
                </c:pt>
                <c:pt idx="2672">
                  <c:v>44.533333333333331</c:v>
                </c:pt>
                <c:pt idx="2673">
                  <c:v>44.55</c:v>
                </c:pt>
                <c:pt idx="2674">
                  <c:v>44.56666666666667</c:v>
                </c:pt>
                <c:pt idx="2675">
                  <c:v>44.583333333333336</c:v>
                </c:pt>
                <c:pt idx="2676">
                  <c:v>44.6</c:v>
                </c:pt>
                <c:pt idx="2677">
                  <c:v>44.616666666666667</c:v>
                </c:pt>
                <c:pt idx="2678">
                  <c:v>44.633333333333333</c:v>
                </c:pt>
                <c:pt idx="2679">
                  <c:v>44.65</c:v>
                </c:pt>
                <c:pt idx="2680">
                  <c:v>44.666666666666664</c:v>
                </c:pt>
                <c:pt idx="2681">
                  <c:v>44.68333333333333</c:v>
                </c:pt>
                <c:pt idx="2682">
                  <c:v>44.7</c:v>
                </c:pt>
                <c:pt idx="2683">
                  <c:v>44.716666666666669</c:v>
                </c:pt>
                <c:pt idx="2684">
                  <c:v>44.733333333333334</c:v>
                </c:pt>
                <c:pt idx="2685">
                  <c:v>44.75</c:v>
                </c:pt>
                <c:pt idx="2686">
                  <c:v>44.766666666666666</c:v>
                </c:pt>
                <c:pt idx="2687">
                  <c:v>44.783333333333331</c:v>
                </c:pt>
                <c:pt idx="2688">
                  <c:v>44.8</c:v>
                </c:pt>
                <c:pt idx="2689">
                  <c:v>44.81666666666667</c:v>
                </c:pt>
                <c:pt idx="2690">
                  <c:v>44.833333333333336</c:v>
                </c:pt>
                <c:pt idx="2691">
                  <c:v>44.85</c:v>
                </c:pt>
                <c:pt idx="2692">
                  <c:v>44.866666666666667</c:v>
                </c:pt>
                <c:pt idx="2693">
                  <c:v>44.883333333333333</c:v>
                </c:pt>
                <c:pt idx="2694">
                  <c:v>44.9</c:v>
                </c:pt>
                <c:pt idx="2695">
                  <c:v>44.916666666666664</c:v>
                </c:pt>
                <c:pt idx="2696">
                  <c:v>44.93333333333333</c:v>
                </c:pt>
                <c:pt idx="2697">
                  <c:v>44.95</c:v>
                </c:pt>
                <c:pt idx="2698">
                  <c:v>44.966666666666669</c:v>
                </c:pt>
                <c:pt idx="2699">
                  <c:v>44.983333333333334</c:v>
                </c:pt>
                <c:pt idx="2700">
                  <c:v>45</c:v>
                </c:pt>
                <c:pt idx="2701">
                  <c:v>45.016666666666666</c:v>
                </c:pt>
                <c:pt idx="2702">
                  <c:v>45.033333333333331</c:v>
                </c:pt>
                <c:pt idx="2703">
                  <c:v>45.05</c:v>
                </c:pt>
                <c:pt idx="2704">
                  <c:v>45.06666666666667</c:v>
                </c:pt>
                <c:pt idx="2705">
                  <c:v>45.083333333333336</c:v>
                </c:pt>
                <c:pt idx="2706">
                  <c:v>45.1</c:v>
                </c:pt>
                <c:pt idx="2707">
                  <c:v>45.116666666666667</c:v>
                </c:pt>
                <c:pt idx="2708">
                  <c:v>45.133333333333333</c:v>
                </c:pt>
                <c:pt idx="2709">
                  <c:v>45.15</c:v>
                </c:pt>
                <c:pt idx="2710">
                  <c:v>45.166666666666664</c:v>
                </c:pt>
                <c:pt idx="2711">
                  <c:v>45.18333333333333</c:v>
                </c:pt>
                <c:pt idx="2712">
                  <c:v>45.2</c:v>
                </c:pt>
                <c:pt idx="2713">
                  <c:v>45.216666666666669</c:v>
                </c:pt>
                <c:pt idx="2714">
                  <c:v>45.233333333333334</c:v>
                </c:pt>
                <c:pt idx="2715">
                  <c:v>45.25</c:v>
                </c:pt>
                <c:pt idx="2716">
                  <c:v>45.266666666666666</c:v>
                </c:pt>
                <c:pt idx="2717">
                  <c:v>45.283333333333331</c:v>
                </c:pt>
                <c:pt idx="2718">
                  <c:v>45.3</c:v>
                </c:pt>
                <c:pt idx="2719">
                  <c:v>45.31666666666667</c:v>
                </c:pt>
                <c:pt idx="2720">
                  <c:v>45.333333333333336</c:v>
                </c:pt>
                <c:pt idx="2721">
                  <c:v>45.35</c:v>
                </c:pt>
                <c:pt idx="2722">
                  <c:v>45.366666666666667</c:v>
                </c:pt>
                <c:pt idx="2723">
                  <c:v>45.383333333333333</c:v>
                </c:pt>
                <c:pt idx="2724">
                  <c:v>45.4</c:v>
                </c:pt>
                <c:pt idx="2725">
                  <c:v>45.416666666666664</c:v>
                </c:pt>
                <c:pt idx="2726">
                  <c:v>45.43333333333333</c:v>
                </c:pt>
                <c:pt idx="2727">
                  <c:v>45.45</c:v>
                </c:pt>
                <c:pt idx="2728">
                  <c:v>45.466666666666669</c:v>
                </c:pt>
                <c:pt idx="2729">
                  <c:v>45.483333333333334</c:v>
                </c:pt>
                <c:pt idx="2730">
                  <c:v>45.5</c:v>
                </c:pt>
                <c:pt idx="2731">
                  <c:v>45.516666666666666</c:v>
                </c:pt>
                <c:pt idx="2732">
                  <c:v>45.533333333333331</c:v>
                </c:pt>
                <c:pt idx="2733">
                  <c:v>45.55</c:v>
                </c:pt>
                <c:pt idx="2734">
                  <c:v>45.56666666666667</c:v>
                </c:pt>
                <c:pt idx="2735">
                  <c:v>45.583333333333336</c:v>
                </c:pt>
                <c:pt idx="2736">
                  <c:v>45.6</c:v>
                </c:pt>
                <c:pt idx="2737">
                  <c:v>45.616666666666667</c:v>
                </c:pt>
                <c:pt idx="2738">
                  <c:v>45.633333333333333</c:v>
                </c:pt>
                <c:pt idx="2739">
                  <c:v>45.65</c:v>
                </c:pt>
                <c:pt idx="2740">
                  <c:v>45.666666666666664</c:v>
                </c:pt>
                <c:pt idx="2741">
                  <c:v>45.68333333333333</c:v>
                </c:pt>
                <c:pt idx="2742">
                  <c:v>45.7</c:v>
                </c:pt>
                <c:pt idx="2743">
                  <c:v>45.716666666666669</c:v>
                </c:pt>
                <c:pt idx="2744">
                  <c:v>45.733333333333334</c:v>
                </c:pt>
                <c:pt idx="2745">
                  <c:v>45.75</c:v>
                </c:pt>
                <c:pt idx="2746">
                  <c:v>45.766666666666666</c:v>
                </c:pt>
                <c:pt idx="2747">
                  <c:v>45.783333333333331</c:v>
                </c:pt>
                <c:pt idx="2748">
                  <c:v>45.8</c:v>
                </c:pt>
                <c:pt idx="2749">
                  <c:v>45.81666666666667</c:v>
                </c:pt>
                <c:pt idx="2750">
                  <c:v>45.833333333333336</c:v>
                </c:pt>
                <c:pt idx="2751">
                  <c:v>45.85</c:v>
                </c:pt>
                <c:pt idx="2752">
                  <c:v>45.866666666666667</c:v>
                </c:pt>
                <c:pt idx="2753">
                  <c:v>45.883333333333333</c:v>
                </c:pt>
                <c:pt idx="2754">
                  <c:v>45.9</c:v>
                </c:pt>
                <c:pt idx="2755">
                  <c:v>45.916666666666664</c:v>
                </c:pt>
                <c:pt idx="2756">
                  <c:v>45.93333333333333</c:v>
                </c:pt>
                <c:pt idx="2757">
                  <c:v>45.95</c:v>
                </c:pt>
                <c:pt idx="2758">
                  <c:v>45.966666666666669</c:v>
                </c:pt>
                <c:pt idx="2759">
                  <c:v>45.983333333333334</c:v>
                </c:pt>
                <c:pt idx="2760">
                  <c:v>46</c:v>
                </c:pt>
                <c:pt idx="2761">
                  <c:v>46.016666666666666</c:v>
                </c:pt>
                <c:pt idx="2762">
                  <c:v>46.033333333333331</c:v>
                </c:pt>
                <c:pt idx="2763">
                  <c:v>46.05</c:v>
                </c:pt>
                <c:pt idx="2764">
                  <c:v>46.06666666666667</c:v>
                </c:pt>
                <c:pt idx="2765">
                  <c:v>46.083333333333336</c:v>
                </c:pt>
                <c:pt idx="2766">
                  <c:v>46.1</c:v>
                </c:pt>
                <c:pt idx="2767">
                  <c:v>46.116666666666667</c:v>
                </c:pt>
                <c:pt idx="2768">
                  <c:v>46.133333333333333</c:v>
                </c:pt>
                <c:pt idx="2769">
                  <c:v>46.15</c:v>
                </c:pt>
                <c:pt idx="2770">
                  <c:v>46.166666666666664</c:v>
                </c:pt>
                <c:pt idx="2771">
                  <c:v>46.18333333333333</c:v>
                </c:pt>
                <c:pt idx="2772">
                  <c:v>46.2</c:v>
                </c:pt>
                <c:pt idx="2773">
                  <c:v>46.216666666666669</c:v>
                </c:pt>
                <c:pt idx="2774">
                  <c:v>46.233333333333334</c:v>
                </c:pt>
                <c:pt idx="2775">
                  <c:v>46.25</c:v>
                </c:pt>
                <c:pt idx="2776">
                  <c:v>46.266666666666666</c:v>
                </c:pt>
                <c:pt idx="2777">
                  <c:v>46.283333333333331</c:v>
                </c:pt>
                <c:pt idx="2778">
                  <c:v>46.3</c:v>
                </c:pt>
                <c:pt idx="2779">
                  <c:v>46.31666666666667</c:v>
                </c:pt>
                <c:pt idx="2780">
                  <c:v>46.333333333333336</c:v>
                </c:pt>
                <c:pt idx="2781">
                  <c:v>46.35</c:v>
                </c:pt>
                <c:pt idx="2782">
                  <c:v>46.366666666666667</c:v>
                </c:pt>
                <c:pt idx="2783">
                  <c:v>46.383333333333333</c:v>
                </c:pt>
                <c:pt idx="2784">
                  <c:v>46.4</c:v>
                </c:pt>
                <c:pt idx="2785">
                  <c:v>46.416666666666664</c:v>
                </c:pt>
                <c:pt idx="2786">
                  <c:v>46.43333333333333</c:v>
                </c:pt>
                <c:pt idx="2787">
                  <c:v>46.45</c:v>
                </c:pt>
                <c:pt idx="2788">
                  <c:v>46.466666666666669</c:v>
                </c:pt>
                <c:pt idx="2789">
                  <c:v>46.483333333333334</c:v>
                </c:pt>
                <c:pt idx="2790">
                  <c:v>46.5</c:v>
                </c:pt>
                <c:pt idx="2791">
                  <c:v>46.516666666666666</c:v>
                </c:pt>
                <c:pt idx="2792">
                  <c:v>46.533333333333331</c:v>
                </c:pt>
                <c:pt idx="2793">
                  <c:v>46.55</c:v>
                </c:pt>
                <c:pt idx="2794">
                  <c:v>46.56666666666667</c:v>
                </c:pt>
                <c:pt idx="2795">
                  <c:v>46.583333333333336</c:v>
                </c:pt>
                <c:pt idx="2796">
                  <c:v>46.6</c:v>
                </c:pt>
                <c:pt idx="2797">
                  <c:v>46.616666666666667</c:v>
                </c:pt>
                <c:pt idx="2798">
                  <c:v>46.633333333333333</c:v>
                </c:pt>
                <c:pt idx="2799">
                  <c:v>46.65</c:v>
                </c:pt>
                <c:pt idx="2800">
                  <c:v>46.666666666666664</c:v>
                </c:pt>
                <c:pt idx="2801">
                  <c:v>46.68333333333333</c:v>
                </c:pt>
                <c:pt idx="2802">
                  <c:v>46.7</c:v>
                </c:pt>
                <c:pt idx="2803">
                  <c:v>46.716666666666669</c:v>
                </c:pt>
                <c:pt idx="2804">
                  <c:v>46.733333333333334</c:v>
                </c:pt>
                <c:pt idx="2805">
                  <c:v>46.75</c:v>
                </c:pt>
                <c:pt idx="2806">
                  <c:v>46.766666666666666</c:v>
                </c:pt>
                <c:pt idx="2807">
                  <c:v>46.783333333333331</c:v>
                </c:pt>
                <c:pt idx="2808">
                  <c:v>46.8</c:v>
                </c:pt>
                <c:pt idx="2809">
                  <c:v>46.81666666666667</c:v>
                </c:pt>
                <c:pt idx="2810">
                  <c:v>46.833333333333336</c:v>
                </c:pt>
                <c:pt idx="2811">
                  <c:v>46.85</c:v>
                </c:pt>
                <c:pt idx="2812">
                  <c:v>46.866666666666667</c:v>
                </c:pt>
                <c:pt idx="2813">
                  <c:v>46.883333333333333</c:v>
                </c:pt>
                <c:pt idx="2814">
                  <c:v>46.9</c:v>
                </c:pt>
                <c:pt idx="2815">
                  <c:v>46.916666666666664</c:v>
                </c:pt>
                <c:pt idx="2816">
                  <c:v>46.93333333333333</c:v>
                </c:pt>
                <c:pt idx="2817">
                  <c:v>46.95</c:v>
                </c:pt>
                <c:pt idx="2818">
                  <c:v>46.966666666666669</c:v>
                </c:pt>
                <c:pt idx="2819">
                  <c:v>46.983333333333334</c:v>
                </c:pt>
                <c:pt idx="2820">
                  <c:v>47</c:v>
                </c:pt>
                <c:pt idx="2821">
                  <c:v>47.016666666666666</c:v>
                </c:pt>
                <c:pt idx="2822">
                  <c:v>47.033333333333331</c:v>
                </c:pt>
                <c:pt idx="2823">
                  <c:v>47.05</c:v>
                </c:pt>
                <c:pt idx="2824">
                  <c:v>47.06666666666667</c:v>
                </c:pt>
                <c:pt idx="2825">
                  <c:v>47.083333333333336</c:v>
                </c:pt>
                <c:pt idx="2826">
                  <c:v>47.1</c:v>
                </c:pt>
                <c:pt idx="2827">
                  <c:v>47.116666666666667</c:v>
                </c:pt>
                <c:pt idx="2828">
                  <c:v>47.133333333333333</c:v>
                </c:pt>
                <c:pt idx="2829">
                  <c:v>47.15</c:v>
                </c:pt>
                <c:pt idx="2830">
                  <c:v>47.166666666666664</c:v>
                </c:pt>
                <c:pt idx="2831">
                  <c:v>47.18333333333333</c:v>
                </c:pt>
                <c:pt idx="2832">
                  <c:v>47.2</c:v>
                </c:pt>
                <c:pt idx="2833">
                  <c:v>47.216666666666669</c:v>
                </c:pt>
                <c:pt idx="2834">
                  <c:v>47.233333333333334</c:v>
                </c:pt>
                <c:pt idx="2835">
                  <c:v>47.25</c:v>
                </c:pt>
                <c:pt idx="2836">
                  <c:v>47.266666666666666</c:v>
                </c:pt>
                <c:pt idx="2837">
                  <c:v>47.283333333333331</c:v>
                </c:pt>
                <c:pt idx="2838">
                  <c:v>47.3</c:v>
                </c:pt>
                <c:pt idx="2839">
                  <c:v>47.31666666666667</c:v>
                </c:pt>
                <c:pt idx="2840">
                  <c:v>47.333333333333336</c:v>
                </c:pt>
                <c:pt idx="2841">
                  <c:v>47.35</c:v>
                </c:pt>
                <c:pt idx="2842">
                  <c:v>47.366666666666667</c:v>
                </c:pt>
                <c:pt idx="2843">
                  <c:v>47.383333333333333</c:v>
                </c:pt>
                <c:pt idx="2844">
                  <c:v>47.4</c:v>
                </c:pt>
                <c:pt idx="2845">
                  <c:v>47.416666666666664</c:v>
                </c:pt>
                <c:pt idx="2846">
                  <c:v>47.43333333333333</c:v>
                </c:pt>
                <c:pt idx="2847">
                  <c:v>47.45</c:v>
                </c:pt>
                <c:pt idx="2848">
                  <c:v>47.466666666666669</c:v>
                </c:pt>
                <c:pt idx="2849">
                  <c:v>47.483333333333334</c:v>
                </c:pt>
                <c:pt idx="2850">
                  <c:v>47.5</c:v>
                </c:pt>
                <c:pt idx="2851">
                  <c:v>47.516666666666666</c:v>
                </c:pt>
                <c:pt idx="2852">
                  <c:v>47.533333333333331</c:v>
                </c:pt>
                <c:pt idx="2853">
                  <c:v>47.55</c:v>
                </c:pt>
                <c:pt idx="2854">
                  <c:v>47.56666666666667</c:v>
                </c:pt>
                <c:pt idx="2855">
                  <c:v>47.583333333333336</c:v>
                </c:pt>
                <c:pt idx="2856">
                  <c:v>47.6</c:v>
                </c:pt>
                <c:pt idx="2857">
                  <c:v>47.616666666666667</c:v>
                </c:pt>
                <c:pt idx="2858">
                  <c:v>47.633333333333333</c:v>
                </c:pt>
                <c:pt idx="2859">
                  <c:v>47.65</c:v>
                </c:pt>
                <c:pt idx="2860">
                  <c:v>47.666666666666664</c:v>
                </c:pt>
                <c:pt idx="2861">
                  <c:v>47.68333333333333</c:v>
                </c:pt>
                <c:pt idx="2862">
                  <c:v>47.7</c:v>
                </c:pt>
                <c:pt idx="2863">
                  <c:v>47.716666666666669</c:v>
                </c:pt>
                <c:pt idx="2864">
                  <c:v>47.733333333333334</c:v>
                </c:pt>
                <c:pt idx="2865">
                  <c:v>47.75</c:v>
                </c:pt>
                <c:pt idx="2866">
                  <c:v>47.766666666666666</c:v>
                </c:pt>
                <c:pt idx="2867">
                  <c:v>47.783333333333331</c:v>
                </c:pt>
                <c:pt idx="2868">
                  <c:v>47.8</c:v>
                </c:pt>
                <c:pt idx="2869">
                  <c:v>47.81666666666667</c:v>
                </c:pt>
                <c:pt idx="2870">
                  <c:v>47.833333333333336</c:v>
                </c:pt>
                <c:pt idx="2871">
                  <c:v>47.85</c:v>
                </c:pt>
                <c:pt idx="2872">
                  <c:v>47.866666666666667</c:v>
                </c:pt>
                <c:pt idx="2873">
                  <c:v>47.883333333333333</c:v>
                </c:pt>
                <c:pt idx="2874">
                  <c:v>47.9</c:v>
                </c:pt>
                <c:pt idx="2875">
                  <c:v>47.916666666666664</c:v>
                </c:pt>
                <c:pt idx="2876">
                  <c:v>47.93333333333333</c:v>
                </c:pt>
                <c:pt idx="2877">
                  <c:v>47.95</c:v>
                </c:pt>
                <c:pt idx="2878">
                  <c:v>47.966666666666669</c:v>
                </c:pt>
                <c:pt idx="2879">
                  <c:v>47.983333333333334</c:v>
                </c:pt>
                <c:pt idx="2880">
                  <c:v>48</c:v>
                </c:pt>
                <c:pt idx="2881">
                  <c:v>48.016666666666666</c:v>
                </c:pt>
                <c:pt idx="2882">
                  <c:v>48.033333333333331</c:v>
                </c:pt>
                <c:pt idx="2883">
                  <c:v>48.05</c:v>
                </c:pt>
                <c:pt idx="2884">
                  <c:v>48.06666666666667</c:v>
                </c:pt>
                <c:pt idx="2885">
                  <c:v>48.083333333333336</c:v>
                </c:pt>
                <c:pt idx="2886">
                  <c:v>48.1</c:v>
                </c:pt>
                <c:pt idx="2887">
                  <c:v>48.116666666666667</c:v>
                </c:pt>
                <c:pt idx="2888">
                  <c:v>48.133333333333333</c:v>
                </c:pt>
                <c:pt idx="2889">
                  <c:v>48.15</c:v>
                </c:pt>
                <c:pt idx="2890">
                  <c:v>48.166666666666664</c:v>
                </c:pt>
                <c:pt idx="2891">
                  <c:v>48.18333333333333</c:v>
                </c:pt>
                <c:pt idx="2892">
                  <c:v>48.2</c:v>
                </c:pt>
                <c:pt idx="2893">
                  <c:v>48.216666666666669</c:v>
                </c:pt>
                <c:pt idx="2894">
                  <c:v>48.233333333333334</c:v>
                </c:pt>
                <c:pt idx="2895">
                  <c:v>48.25</c:v>
                </c:pt>
                <c:pt idx="2896">
                  <c:v>48.266666666666666</c:v>
                </c:pt>
                <c:pt idx="2897">
                  <c:v>48.283333333333331</c:v>
                </c:pt>
                <c:pt idx="2898">
                  <c:v>48.3</c:v>
                </c:pt>
                <c:pt idx="2899">
                  <c:v>48.31666666666667</c:v>
                </c:pt>
                <c:pt idx="2900">
                  <c:v>48.333333333333336</c:v>
                </c:pt>
                <c:pt idx="2901">
                  <c:v>48.35</c:v>
                </c:pt>
                <c:pt idx="2902">
                  <c:v>48.366666666666667</c:v>
                </c:pt>
                <c:pt idx="2903">
                  <c:v>48.383333333333333</c:v>
                </c:pt>
                <c:pt idx="2904">
                  <c:v>48.4</c:v>
                </c:pt>
                <c:pt idx="2905">
                  <c:v>48.416666666666664</c:v>
                </c:pt>
                <c:pt idx="2906">
                  <c:v>48.43333333333333</c:v>
                </c:pt>
                <c:pt idx="2907">
                  <c:v>48.45</c:v>
                </c:pt>
                <c:pt idx="2908">
                  <c:v>48.466666666666669</c:v>
                </c:pt>
                <c:pt idx="2909">
                  <c:v>48.483333333333334</c:v>
                </c:pt>
                <c:pt idx="2910">
                  <c:v>48.5</c:v>
                </c:pt>
                <c:pt idx="2911">
                  <c:v>48.516666666666666</c:v>
                </c:pt>
                <c:pt idx="2912">
                  <c:v>48.533333333333331</c:v>
                </c:pt>
                <c:pt idx="2913">
                  <c:v>48.55</c:v>
                </c:pt>
                <c:pt idx="2914">
                  <c:v>48.56666666666667</c:v>
                </c:pt>
                <c:pt idx="2915">
                  <c:v>48.583333333333336</c:v>
                </c:pt>
                <c:pt idx="2916">
                  <c:v>48.6</c:v>
                </c:pt>
                <c:pt idx="2917">
                  <c:v>48.616666666666667</c:v>
                </c:pt>
                <c:pt idx="2918">
                  <c:v>48.633333333333333</c:v>
                </c:pt>
                <c:pt idx="2919">
                  <c:v>48.65</c:v>
                </c:pt>
                <c:pt idx="2920">
                  <c:v>48.666666666666664</c:v>
                </c:pt>
                <c:pt idx="2921">
                  <c:v>48.68333333333333</c:v>
                </c:pt>
                <c:pt idx="2922">
                  <c:v>48.7</c:v>
                </c:pt>
                <c:pt idx="2923">
                  <c:v>48.716666666666669</c:v>
                </c:pt>
                <c:pt idx="2924">
                  <c:v>48.733333333333334</c:v>
                </c:pt>
                <c:pt idx="2925">
                  <c:v>48.75</c:v>
                </c:pt>
                <c:pt idx="2926">
                  <c:v>48.766666666666666</c:v>
                </c:pt>
                <c:pt idx="2927">
                  <c:v>48.783333333333331</c:v>
                </c:pt>
                <c:pt idx="2928">
                  <c:v>48.8</c:v>
                </c:pt>
                <c:pt idx="2929">
                  <c:v>48.81666666666667</c:v>
                </c:pt>
                <c:pt idx="2930">
                  <c:v>48.833333333333336</c:v>
                </c:pt>
                <c:pt idx="2931">
                  <c:v>48.85</c:v>
                </c:pt>
                <c:pt idx="2932">
                  <c:v>48.866666666666667</c:v>
                </c:pt>
                <c:pt idx="2933">
                  <c:v>48.883333333333333</c:v>
                </c:pt>
                <c:pt idx="2934">
                  <c:v>48.9</c:v>
                </c:pt>
                <c:pt idx="2935">
                  <c:v>48.916666666666664</c:v>
                </c:pt>
                <c:pt idx="2936">
                  <c:v>48.93333333333333</c:v>
                </c:pt>
                <c:pt idx="2937">
                  <c:v>48.95</c:v>
                </c:pt>
                <c:pt idx="2938">
                  <c:v>48.966666666666669</c:v>
                </c:pt>
                <c:pt idx="2939">
                  <c:v>48.983333333333334</c:v>
                </c:pt>
                <c:pt idx="2940">
                  <c:v>49</c:v>
                </c:pt>
                <c:pt idx="2941">
                  <c:v>49.016666666666666</c:v>
                </c:pt>
                <c:pt idx="2942">
                  <c:v>49.033333333333331</c:v>
                </c:pt>
                <c:pt idx="2943">
                  <c:v>49.05</c:v>
                </c:pt>
                <c:pt idx="2944">
                  <c:v>49.06666666666667</c:v>
                </c:pt>
                <c:pt idx="2945">
                  <c:v>49.083333333333336</c:v>
                </c:pt>
                <c:pt idx="2946">
                  <c:v>49.1</c:v>
                </c:pt>
                <c:pt idx="2947">
                  <c:v>49.116666666666667</c:v>
                </c:pt>
                <c:pt idx="2948">
                  <c:v>49.133333333333333</c:v>
                </c:pt>
                <c:pt idx="2949">
                  <c:v>49.15</c:v>
                </c:pt>
                <c:pt idx="2950">
                  <c:v>49.166666666666664</c:v>
                </c:pt>
                <c:pt idx="2951">
                  <c:v>49.18333333333333</c:v>
                </c:pt>
                <c:pt idx="2952">
                  <c:v>49.2</c:v>
                </c:pt>
                <c:pt idx="2953">
                  <c:v>49.216666666666669</c:v>
                </c:pt>
                <c:pt idx="2954">
                  <c:v>49.233333333333334</c:v>
                </c:pt>
                <c:pt idx="2955">
                  <c:v>49.25</c:v>
                </c:pt>
                <c:pt idx="2956">
                  <c:v>49.266666666666666</c:v>
                </c:pt>
                <c:pt idx="2957">
                  <c:v>49.283333333333331</c:v>
                </c:pt>
                <c:pt idx="2958">
                  <c:v>49.3</c:v>
                </c:pt>
                <c:pt idx="2959">
                  <c:v>49.31666666666667</c:v>
                </c:pt>
                <c:pt idx="2960">
                  <c:v>49.333333333333336</c:v>
                </c:pt>
                <c:pt idx="2961">
                  <c:v>49.35</c:v>
                </c:pt>
                <c:pt idx="2962">
                  <c:v>49.366666666666667</c:v>
                </c:pt>
                <c:pt idx="2963">
                  <c:v>49.383333333333333</c:v>
                </c:pt>
                <c:pt idx="2964">
                  <c:v>49.4</c:v>
                </c:pt>
                <c:pt idx="2965">
                  <c:v>49.416666666666664</c:v>
                </c:pt>
                <c:pt idx="2966">
                  <c:v>49.43333333333333</c:v>
                </c:pt>
                <c:pt idx="2967">
                  <c:v>49.45</c:v>
                </c:pt>
                <c:pt idx="2968">
                  <c:v>49.466666666666669</c:v>
                </c:pt>
                <c:pt idx="2969">
                  <c:v>49.483333333333334</c:v>
                </c:pt>
                <c:pt idx="2970">
                  <c:v>49.5</c:v>
                </c:pt>
                <c:pt idx="2971">
                  <c:v>49.516666666666666</c:v>
                </c:pt>
                <c:pt idx="2972">
                  <c:v>49.533333333333331</c:v>
                </c:pt>
                <c:pt idx="2973">
                  <c:v>49.55</c:v>
                </c:pt>
                <c:pt idx="2974">
                  <c:v>49.56666666666667</c:v>
                </c:pt>
                <c:pt idx="2975">
                  <c:v>49.583333333333336</c:v>
                </c:pt>
                <c:pt idx="2976">
                  <c:v>49.6</c:v>
                </c:pt>
                <c:pt idx="2977">
                  <c:v>49.616666666666667</c:v>
                </c:pt>
                <c:pt idx="2978">
                  <c:v>49.633333333333333</c:v>
                </c:pt>
                <c:pt idx="2979">
                  <c:v>49.65</c:v>
                </c:pt>
                <c:pt idx="2980">
                  <c:v>49.666666666666664</c:v>
                </c:pt>
                <c:pt idx="2981">
                  <c:v>49.68333333333333</c:v>
                </c:pt>
                <c:pt idx="2982">
                  <c:v>49.7</c:v>
                </c:pt>
                <c:pt idx="2983">
                  <c:v>49.716666666666669</c:v>
                </c:pt>
                <c:pt idx="2984">
                  <c:v>49.733333333333334</c:v>
                </c:pt>
                <c:pt idx="2985">
                  <c:v>49.75</c:v>
                </c:pt>
                <c:pt idx="2986">
                  <c:v>49.766666666666666</c:v>
                </c:pt>
                <c:pt idx="2987">
                  <c:v>49.783333333333331</c:v>
                </c:pt>
                <c:pt idx="2988">
                  <c:v>49.8</c:v>
                </c:pt>
                <c:pt idx="2989">
                  <c:v>49.81666666666667</c:v>
                </c:pt>
                <c:pt idx="2990">
                  <c:v>49.833333333333336</c:v>
                </c:pt>
                <c:pt idx="2991">
                  <c:v>49.85</c:v>
                </c:pt>
                <c:pt idx="2992">
                  <c:v>49.866666666666667</c:v>
                </c:pt>
                <c:pt idx="2993">
                  <c:v>49.883333333333333</c:v>
                </c:pt>
                <c:pt idx="2994">
                  <c:v>49.9</c:v>
                </c:pt>
                <c:pt idx="2995">
                  <c:v>49.916666666666664</c:v>
                </c:pt>
                <c:pt idx="2996">
                  <c:v>49.93333333333333</c:v>
                </c:pt>
                <c:pt idx="2997">
                  <c:v>49.95</c:v>
                </c:pt>
                <c:pt idx="2998">
                  <c:v>49.966666666666669</c:v>
                </c:pt>
                <c:pt idx="2999">
                  <c:v>49.983333333333334</c:v>
                </c:pt>
                <c:pt idx="3000">
                  <c:v>50</c:v>
                </c:pt>
                <c:pt idx="3001">
                  <c:v>50.016666666666666</c:v>
                </c:pt>
                <c:pt idx="3002">
                  <c:v>50.033333333333331</c:v>
                </c:pt>
                <c:pt idx="3003">
                  <c:v>50.05</c:v>
                </c:pt>
                <c:pt idx="3004">
                  <c:v>50.06666666666667</c:v>
                </c:pt>
                <c:pt idx="3005">
                  <c:v>50.083333333333336</c:v>
                </c:pt>
                <c:pt idx="3006">
                  <c:v>50.1</c:v>
                </c:pt>
                <c:pt idx="3007">
                  <c:v>50.116666666666667</c:v>
                </c:pt>
                <c:pt idx="3008">
                  <c:v>50.133333333333333</c:v>
                </c:pt>
                <c:pt idx="3009">
                  <c:v>50.15</c:v>
                </c:pt>
                <c:pt idx="3010">
                  <c:v>50.166666666666664</c:v>
                </c:pt>
                <c:pt idx="3011">
                  <c:v>50.18333333333333</c:v>
                </c:pt>
                <c:pt idx="3012">
                  <c:v>50.2</c:v>
                </c:pt>
                <c:pt idx="3013">
                  <c:v>50.216666666666669</c:v>
                </c:pt>
                <c:pt idx="3014">
                  <c:v>50.233333333333334</c:v>
                </c:pt>
                <c:pt idx="3015">
                  <c:v>50.25</c:v>
                </c:pt>
                <c:pt idx="3016">
                  <c:v>50.266666666666666</c:v>
                </c:pt>
                <c:pt idx="3017">
                  <c:v>50.283333333333331</c:v>
                </c:pt>
                <c:pt idx="3018">
                  <c:v>50.3</c:v>
                </c:pt>
                <c:pt idx="3019">
                  <c:v>50.31666666666667</c:v>
                </c:pt>
                <c:pt idx="3020">
                  <c:v>50.333333333333336</c:v>
                </c:pt>
                <c:pt idx="3021">
                  <c:v>50.35</c:v>
                </c:pt>
                <c:pt idx="3022">
                  <c:v>50.366666666666667</c:v>
                </c:pt>
                <c:pt idx="3023">
                  <c:v>50.383333333333333</c:v>
                </c:pt>
                <c:pt idx="3024">
                  <c:v>50.4</c:v>
                </c:pt>
                <c:pt idx="3025">
                  <c:v>50.416666666666664</c:v>
                </c:pt>
                <c:pt idx="3026">
                  <c:v>50.43333333333333</c:v>
                </c:pt>
                <c:pt idx="3027">
                  <c:v>50.45</c:v>
                </c:pt>
                <c:pt idx="3028">
                  <c:v>50.466666666666669</c:v>
                </c:pt>
                <c:pt idx="3029">
                  <c:v>50.483333333333334</c:v>
                </c:pt>
                <c:pt idx="3030">
                  <c:v>50.5</c:v>
                </c:pt>
                <c:pt idx="3031">
                  <c:v>50.516666666666666</c:v>
                </c:pt>
                <c:pt idx="3032">
                  <c:v>50.533333333333331</c:v>
                </c:pt>
                <c:pt idx="3033">
                  <c:v>50.55</c:v>
                </c:pt>
                <c:pt idx="3034">
                  <c:v>50.56666666666667</c:v>
                </c:pt>
                <c:pt idx="3035">
                  <c:v>50.583333333333336</c:v>
                </c:pt>
                <c:pt idx="3036">
                  <c:v>50.6</c:v>
                </c:pt>
                <c:pt idx="3037">
                  <c:v>50.616666666666667</c:v>
                </c:pt>
                <c:pt idx="3038">
                  <c:v>50.633333333333333</c:v>
                </c:pt>
                <c:pt idx="3039">
                  <c:v>50.65</c:v>
                </c:pt>
                <c:pt idx="3040">
                  <c:v>50.666666666666664</c:v>
                </c:pt>
                <c:pt idx="3041">
                  <c:v>50.68333333333333</c:v>
                </c:pt>
                <c:pt idx="3042">
                  <c:v>50.7</c:v>
                </c:pt>
                <c:pt idx="3043">
                  <c:v>50.716666666666669</c:v>
                </c:pt>
                <c:pt idx="3044">
                  <c:v>50.733333333333334</c:v>
                </c:pt>
                <c:pt idx="3045">
                  <c:v>50.75</c:v>
                </c:pt>
                <c:pt idx="3046">
                  <c:v>50.766666666666666</c:v>
                </c:pt>
                <c:pt idx="3047">
                  <c:v>50.783333333333331</c:v>
                </c:pt>
                <c:pt idx="3048">
                  <c:v>50.8</c:v>
                </c:pt>
                <c:pt idx="3049">
                  <c:v>50.81666666666667</c:v>
                </c:pt>
                <c:pt idx="3050">
                  <c:v>50.833333333333336</c:v>
                </c:pt>
                <c:pt idx="3051">
                  <c:v>50.85</c:v>
                </c:pt>
                <c:pt idx="3052">
                  <c:v>50.866666666666667</c:v>
                </c:pt>
                <c:pt idx="3053">
                  <c:v>50.883333333333333</c:v>
                </c:pt>
                <c:pt idx="3054">
                  <c:v>50.9</c:v>
                </c:pt>
                <c:pt idx="3055">
                  <c:v>50.916666666666664</c:v>
                </c:pt>
                <c:pt idx="3056">
                  <c:v>50.93333333333333</c:v>
                </c:pt>
                <c:pt idx="3057">
                  <c:v>50.95</c:v>
                </c:pt>
                <c:pt idx="3058">
                  <c:v>50.966666666666669</c:v>
                </c:pt>
                <c:pt idx="3059">
                  <c:v>50.983333333333334</c:v>
                </c:pt>
                <c:pt idx="3060">
                  <c:v>51</c:v>
                </c:pt>
                <c:pt idx="3061">
                  <c:v>51.016666666666666</c:v>
                </c:pt>
                <c:pt idx="3062">
                  <c:v>51.033333333333331</c:v>
                </c:pt>
                <c:pt idx="3063">
                  <c:v>51.05</c:v>
                </c:pt>
                <c:pt idx="3064">
                  <c:v>51.06666666666667</c:v>
                </c:pt>
                <c:pt idx="3065">
                  <c:v>51.083333333333336</c:v>
                </c:pt>
                <c:pt idx="3066">
                  <c:v>51.1</c:v>
                </c:pt>
                <c:pt idx="3067">
                  <c:v>51.116666666666667</c:v>
                </c:pt>
                <c:pt idx="3068">
                  <c:v>51.133333333333333</c:v>
                </c:pt>
                <c:pt idx="3069">
                  <c:v>51.15</c:v>
                </c:pt>
                <c:pt idx="3070">
                  <c:v>51.166666666666664</c:v>
                </c:pt>
                <c:pt idx="3071">
                  <c:v>51.18333333333333</c:v>
                </c:pt>
                <c:pt idx="3072">
                  <c:v>51.2</c:v>
                </c:pt>
                <c:pt idx="3073">
                  <c:v>51.216666666666669</c:v>
                </c:pt>
                <c:pt idx="3074">
                  <c:v>51.233333333333334</c:v>
                </c:pt>
                <c:pt idx="3075">
                  <c:v>51.25</c:v>
                </c:pt>
                <c:pt idx="3076">
                  <c:v>51.266666666666666</c:v>
                </c:pt>
                <c:pt idx="3077">
                  <c:v>51.283333333333331</c:v>
                </c:pt>
                <c:pt idx="3078">
                  <c:v>51.3</c:v>
                </c:pt>
                <c:pt idx="3079">
                  <c:v>51.31666666666667</c:v>
                </c:pt>
                <c:pt idx="3080">
                  <c:v>51.333333333333336</c:v>
                </c:pt>
                <c:pt idx="3081">
                  <c:v>51.35</c:v>
                </c:pt>
                <c:pt idx="3082">
                  <c:v>51.366666666666667</c:v>
                </c:pt>
                <c:pt idx="3083">
                  <c:v>51.383333333333333</c:v>
                </c:pt>
                <c:pt idx="3084">
                  <c:v>51.4</c:v>
                </c:pt>
                <c:pt idx="3085">
                  <c:v>51.416666666666664</c:v>
                </c:pt>
                <c:pt idx="3086">
                  <c:v>51.43333333333333</c:v>
                </c:pt>
                <c:pt idx="3087">
                  <c:v>51.45</c:v>
                </c:pt>
                <c:pt idx="3088">
                  <c:v>51.466666666666669</c:v>
                </c:pt>
                <c:pt idx="3089">
                  <c:v>51.483333333333334</c:v>
                </c:pt>
                <c:pt idx="3090">
                  <c:v>51.5</c:v>
                </c:pt>
                <c:pt idx="3091">
                  <c:v>51.516666666666666</c:v>
                </c:pt>
                <c:pt idx="3092">
                  <c:v>51.533333333333331</c:v>
                </c:pt>
                <c:pt idx="3093">
                  <c:v>51.55</c:v>
                </c:pt>
                <c:pt idx="3094">
                  <c:v>51.56666666666667</c:v>
                </c:pt>
                <c:pt idx="3095">
                  <c:v>51.583333333333336</c:v>
                </c:pt>
                <c:pt idx="3096">
                  <c:v>51.6</c:v>
                </c:pt>
                <c:pt idx="3097">
                  <c:v>51.616666666666667</c:v>
                </c:pt>
                <c:pt idx="3098">
                  <c:v>51.633333333333333</c:v>
                </c:pt>
                <c:pt idx="3099">
                  <c:v>51.65</c:v>
                </c:pt>
                <c:pt idx="3100">
                  <c:v>51.666666666666664</c:v>
                </c:pt>
                <c:pt idx="3101">
                  <c:v>51.68333333333333</c:v>
                </c:pt>
                <c:pt idx="3102">
                  <c:v>51.7</c:v>
                </c:pt>
                <c:pt idx="3103">
                  <c:v>51.716666666666669</c:v>
                </c:pt>
                <c:pt idx="3104">
                  <c:v>51.733333333333334</c:v>
                </c:pt>
                <c:pt idx="3105">
                  <c:v>51.75</c:v>
                </c:pt>
                <c:pt idx="3106">
                  <c:v>51.766666666666666</c:v>
                </c:pt>
                <c:pt idx="3107">
                  <c:v>51.783333333333331</c:v>
                </c:pt>
                <c:pt idx="3108">
                  <c:v>51.8</c:v>
                </c:pt>
                <c:pt idx="3109">
                  <c:v>51.81666666666667</c:v>
                </c:pt>
                <c:pt idx="3110">
                  <c:v>51.833333333333336</c:v>
                </c:pt>
                <c:pt idx="3111">
                  <c:v>51.85</c:v>
                </c:pt>
                <c:pt idx="3112">
                  <c:v>51.866666666666667</c:v>
                </c:pt>
                <c:pt idx="3113">
                  <c:v>51.883333333333333</c:v>
                </c:pt>
                <c:pt idx="3114">
                  <c:v>51.9</c:v>
                </c:pt>
                <c:pt idx="3115">
                  <c:v>51.916666666666664</c:v>
                </c:pt>
                <c:pt idx="3116">
                  <c:v>51.93333333333333</c:v>
                </c:pt>
                <c:pt idx="3117">
                  <c:v>51.95</c:v>
                </c:pt>
                <c:pt idx="3118">
                  <c:v>51.966666666666669</c:v>
                </c:pt>
                <c:pt idx="3119">
                  <c:v>51.983333333333334</c:v>
                </c:pt>
                <c:pt idx="3120">
                  <c:v>52</c:v>
                </c:pt>
                <c:pt idx="3121">
                  <c:v>52.016666666666666</c:v>
                </c:pt>
                <c:pt idx="3122">
                  <c:v>52.033333333333331</c:v>
                </c:pt>
                <c:pt idx="3123">
                  <c:v>52.05</c:v>
                </c:pt>
                <c:pt idx="3124">
                  <c:v>52.06666666666667</c:v>
                </c:pt>
                <c:pt idx="3125">
                  <c:v>52.083333333333336</c:v>
                </c:pt>
                <c:pt idx="3126">
                  <c:v>52.1</c:v>
                </c:pt>
                <c:pt idx="3127">
                  <c:v>52.116666666666667</c:v>
                </c:pt>
                <c:pt idx="3128">
                  <c:v>52.133333333333333</c:v>
                </c:pt>
                <c:pt idx="3129">
                  <c:v>52.15</c:v>
                </c:pt>
                <c:pt idx="3130">
                  <c:v>52.166666666666664</c:v>
                </c:pt>
                <c:pt idx="3131">
                  <c:v>52.18333333333333</c:v>
                </c:pt>
                <c:pt idx="3132">
                  <c:v>52.2</c:v>
                </c:pt>
                <c:pt idx="3133">
                  <c:v>52.216666666666669</c:v>
                </c:pt>
                <c:pt idx="3134">
                  <c:v>52.233333333333334</c:v>
                </c:pt>
                <c:pt idx="3135">
                  <c:v>52.25</c:v>
                </c:pt>
                <c:pt idx="3136">
                  <c:v>52.266666666666666</c:v>
                </c:pt>
                <c:pt idx="3137">
                  <c:v>52.283333333333331</c:v>
                </c:pt>
                <c:pt idx="3138">
                  <c:v>52.3</c:v>
                </c:pt>
                <c:pt idx="3139">
                  <c:v>52.31666666666667</c:v>
                </c:pt>
                <c:pt idx="3140">
                  <c:v>52.333333333333336</c:v>
                </c:pt>
                <c:pt idx="3141">
                  <c:v>52.35</c:v>
                </c:pt>
                <c:pt idx="3142">
                  <c:v>52.366666666666667</c:v>
                </c:pt>
                <c:pt idx="3143">
                  <c:v>52.383333333333333</c:v>
                </c:pt>
                <c:pt idx="3144">
                  <c:v>52.4</c:v>
                </c:pt>
                <c:pt idx="3145">
                  <c:v>52.416666666666664</c:v>
                </c:pt>
                <c:pt idx="3146">
                  <c:v>52.43333333333333</c:v>
                </c:pt>
                <c:pt idx="3147">
                  <c:v>52.45</c:v>
                </c:pt>
                <c:pt idx="3148">
                  <c:v>52.466666666666669</c:v>
                </c:pt>
                <c:pt idx="3149">
                  <c:v>52.483333333333334</c:v>
                </c:pt>
                <c:pt idx="3150">
                  <c:v>52.5</c:v>
                </c:pt>
                <c:pt idx="3151">
                  <c:v>52.516666666666666</c:v>
                </c:pt>
                <c:pt idx="3152">
                  <c:v>52.533333333333331</c:v>
                </c:pt>
                <c:pt idx="3153">
                  <c:v>52.55</c:v>
                </c:pt>
                <c:pt idx="3154">
                  <c:v>52.56666666666667</c:v>
                </c:pt>
                <c:pt idx="3155">
                  <c:v>52.583333333333336</c:v>
                </c:pt>
                <c:pt idx="3156">
                  <c:v>52.6</c:v>
                </c:pt>
                <c:pt idx="3157">
                  <c:v>52.616666666666667</c:v>
                </c:pt>
                <c:pt idx="3158">
                  <c:v>52.633333333333333</c:v>
                </c:pt>
                <c:pt idx="3159">
                  <c:v>52.65</c:v>
                </c:pt>
                <c:pt idx="3160">
                  <c:v>52.666666666666664</c:v>
                </c:pt>
                <c:pt idx="3161">
                  <c:v>52.68333333333333</c:v>
                </c:pt>
                <c:pt idx="3162">
                  <c:v>52.7</c:v>
                </c:pt>
                <c:pt idx="3163">
                  <c:v>52.716666666666669</c:v>
                </c:pt>
                <c:pt idx="3164">
                  <c:v>52.733333333333334</c:v>
                </c:pt>
                <c:pt idx="3165">
                  <c:v>52.75</c:v>
                </c:pt>
                <c:pt idx="3166">
                  <c:v>52.766666666666666</c:v>
                </c:pt>
                <c:pt idx="3167">
                  <c:v>52.783333333333331</c:v>
                </c:pt>
                <c:pt idx="3168">
                  <c:v>52.8</c:v>
                </c:pt>
                <c:pt idx="3169">
                  <c:v>52.81666666666667</c:v>
                </c:pt>
                <c:pt idx="3170">
                  <c:v>52.833333333333336</c:v>
                </c:pt>
                <c:pt idx="3171">
                  <c:v>52.85</c:v>
                </c:pt>
                <c:pt idx="3172">
                  <c:v>52.866666666666667</c:v>
                </c:pt>
                <c:pt idx="3173">
                  <c:v>52.883333333333333</c:v>
                </c:pt>
                <c:pt idx="3174">
                  <c:v>52.9</c:v>
                </c:pt>
                <c:pt idx="3175">
                  <c:v>52.916666666666664</c:v>
                </c:pt>
                <c:pt idx="3176">
                  <c:v>52.93333333333333</c:v>
                </c:pt>
                <c:pt idx="3177">
                  <c:v>52.95</c:v>
                </c:pt>
                <c:pt idx="3178">
                  <c:v>52.966666666666669</c:v>
                </c:pt>
                <c:pt idx="3179">
                  <c:v>52.983333333333334</c:v>
                </c:pt>
                <c:pt idx="3180">
                  <c:v>53</c:v>
                </c:pt>
                <c:pt idx="3181">
                  <c:v>53.016666666666666</c:v>
                </c:pt>
                <c:pt idx="3182">
                  <c:v>53.033333333333331</c:v>
                </c:pt>
                <c:pt idx="3183">
                  <c:v>53.05</c:v>
                </c:pt>
                <c:pt idx="3184">
                  <c:v>53.06666666666667</c:v>
                </c:pt>
                <c:pt idx="3185">
                  <c:v>53.083333333333336</c:v>
                </c:pt>
                <c:pt idx="3186">
                  <c:v>53.1</c:v>
                </c:pt>
                <c:pt idx="3187">
                  <c:v>53.116666666666667</c:v>
                </c:pt>
                <c:pt idx="3188">
                  <c:v>53.133333333333333</c:v>
                </c:pt>
                <c:pt idx="3189">
                  <c:v>53.15</c:v>
                </c:pt>
                <c:pt idx="3190">
                  <c:v>53.166666666666664</c:v>
                </c:pt>
                <c:pt idx="3191">
                  <c:v>53.18333333333333</c:v>
                </c:pt>
                <c:pt idx="3192">
                  <c:v>53.2</c:v>
                </c:pt>
                <c:pt idx="3193">
                  <c:v>53.216666666666669</c:v>
                </c:pt>
                <c:pt idx="3194">
                  <c:v>53.233333333333334</c:v>
                </c:pt>
                <c:pt idx="3195">
                  <c:v>53.25</c:v>
                </c:pt>
                <c:pt idx="3196">
                  <c:v>53.266666666666666</c:v>
                </c:pt>
                <c:pt idx="3197">
                  <c:v>53.283333333333331</c:v>
                </c:pt>
                <c:pt idx="3198">
                  <c:v>53.3</c:v>
                </c:pt>
                <c:pt idx="3199">
                  <c:v>53.31666666666667</c:v>
                </c:pt>
                <c:pt idx="3200">
                  <c:v>53.333333333333336</c:v>
                </c:pt>
                <c:pt idx="3201">
                  <c:v>53.35</c:v>
                </c:pt>
                <c:pt idx="3202">
                  <c:v>53.366666666666667</c:v>
                </c:pt>
                <c:pt idx="3203">
                  <c:v>53.383333333333333</c:v>
                </c:pt>
                <c:pt idx="3204">
                  <c:v>53.4</c:v>
                </c:pt>
                <c:pt idx="3205">
                  <c:v>53.416666666666664</c:v>
                </c:pt>
                <c:pt idx="3206">
                  <c:v>53.43333333333333</c:v>
                </c:pt>
                <c:pt idx="3207">
                  <c:v>53.45</c:v>
                </c:pt>
                <c:pt idx="3208">
                  <c:v>53.466666666666669</c:v>
                </c:pt>
                <c:pt idx="3209">
                  <c:v>53.483333333333334</c:v>
                </c:pt>
                <c:pt idx="3210">
                  <c:v>53.5</c:v>
                </c:pt>
                <c:pt idx="3211">
                  <c:v>53.516666666666666</c:v>
                </c:pt>
                <c:pt idx="3212">
                  <c:v>53.533333333333331</c:v>
                </c:pt>
                <c:pt idx="3213">
                  <c:v>53.55</c:v>
                </c:pt>
                <c:pt idx="3214">
                  <c:v>53.56666666666667</c:v>
                </c:pt>
                <c:pt idx="3215">
                  <c:v>53.583333333333336</c:v>
                </c:pt>
                <c:pt idx="3216">
                  <c:v>53.6</c:v>
                </c:pt>
                <c:pt idx="3217">
                  <c:v>53.616666666666667</c:v>
                </c:pt>
                <c:pt idx="3218">
                  <c:v>53.633333333333333</c:v>
                </c:pt>
                <c:pt idx="3219">
                  <c:v>53.65</c:v>
                </c:pt>
                <c:pt idx="3220">
                  <c:v>53.666666666666664</c:v>
                </c:pt>
                <c:pt idx="3221">
                  <c:v>53.68333333333333</c:v>
                </c:pt>
                <c:pt idx="3222">
                  <c:v>53.7</c:v>
                </c:pt>
                <c:pt idx="3223">
                  <c:v>53.716666666666669</c:v>
                </c:pt>
                <c:pt idx="3224">
                  <c:v>53.733333333333334</c:v>
                </c:pt>
                <c:pt idx="3225">
                  <c:v>53.75</c:v>
                </c:pt>
                <c:pt idx="3226">
                  <c:v>53.766666666666666</c:v>
                </c:pt>
                <c:pt idx="3227">
                  <c:v>53.783333333333331</c:v>
                </c:pt>
                <c:pt idx="3228">
                  <c:v>53.8</c:v>
                </c:pt>
                <c:pt idx="3229">
                  <c:v>53.81666666666667</c:v>
                </c:pt>
                <c:pt idx="3230">
                  <c:v>53.833333333333336</c:v>
                </c:pt>
                <c:pt idx="3231">
                  <c:v>53.85</c:v>
                </c:pt>
                <c:pt idx="3232">
                  <c:v>53.866666666666667</c:v>
                </c:pt>
                <c:pt idx="3233">
                  <c:v>53.883333333333333</c:v>
                </c:pt>
                <c:pt idx="3234">
                  <c:v>53.9</c:v>
                </c:pt>
                <c:pt idx="3235">
                  <c:v>53.916666666666664</c:v>
                </c:pt>
                <c:pt idx="3236">
                  <c:v>53.93333333333333</c:v>
                </c:pt>
                <c:pt idx="3237">
                  <c:v>53.95</c:v>
                </c:pt>
                <c:pt idx="3238">
                  <c:v>53.966666666666669</c:v>
                </c:pt>
                <c:pt idx="3239">
                  <c:v>53.983333333333334</c:v>
                </c:pt>
                <c:pt idx="3240">
                  <c:v>54</c:v>
                </c:pt>
                <c:pt idx="3241">
                  <c:v>54.016666666666666</c:v>
                </c:pt>
                <c:pt idx="3242">
                  <c:v>54.033333333333331</c:v>
                </c:pt>
                <c:pt idx="3243">
                  <c:v>54.05</c:v>
                </c:pt>
                <c:pt idx="3244">
                  <c:v>54.06666666666667</c:v>
                </c:pt>
                <c:pt idx="3245">
                  <c:v>54.083333333333336</c:v>
                </c:pt>
                <c:pt idx="3246">
                  <c:v>54.1</c:v>
                </c:pt>
                <c:pt idx="3247">
                  <c:v>54.116666666666667</c:v>
                </c:pt>
                <c:pt idx="3248">
                  <c:v>54.133333333333333</c:v>
                </c:pt>
                <c:pt idx="3249">
                  <c:v>54.15</c:v>
                </c:pt>
                <c:pt idx="3250">
                  <c:v>54.166666666666664</c:v>
                </c:pt>
                <c:pt idx="3251">
                  <c:v>54.18333333333333</c:v>
                </c:pt>
                <c:pt idx="3252">
                  <c:v>54.2</c:v>
                </c:pt>
                <c:pt idx="3253">
                  <c:v>54.216666666666669</c:v>
                </c:pt>
                <c:pt idx="3254">
                  <c:v>54.233333333333334</c:v>
                </c:pt>
                <c:pt idx="3255">
                  <c:v>54.25</c:v>
                </c:pt>
                <c:pt idx="3256">
                  <c:v>54.266666666666666</c:v>
                </c:pt>
                <c:pt idx="3257">
                  <c:v>54.283333333333331</c:v>
                </c:pt>
                <c:pt idx="3258">
                  <c:v>54.3</c:v>
                </c:pt>
                <c:pt idx="3259">
                  <c:v>54.31666666666667</c:v>
                </c:pt>
                <c:pt idx="3260">
                  <c:v>54.333333333333336</c:v>
                </c:pt>
                <c:pt idx="3261">
                  <c:v>54.35</c:v>
                </c:pt>
                <c:pt idx="3262">
                  <c:v>54.366666666666667</c:v>
                </c:pt>
                <c:pt idx="3263">
                  <c:v>54.383333333333333</c:v>
                </c:pt>
                <c:pt idx="3264">
                  <c:v>54.4</c:v>
                </c:pt>
                <c:pt idx="3265">
                  <c:v>54.416666666666664</c:v>
                </c:pt>
                <c:pt idx="3266">
                  <c:v>54.43333333333333</c:v>
                </c:pt>
                <c:pt idx="3267">
                  <c:v>54.45</c:v>
                </c:pt>
                <c:pt idx="3268">
                  <c:v>54.466666666666669</c:v>
                </c:pt>
                <c:pt idx="3269">
                  <c:v>54.483333333333334</c:v>
                </c:pt>
                <c:pt idx="3270">
                  <c:v>54.5</c:v>
                </c:pt>
                <c:pt idx="3271">
                  <c:v>54.516666666666666</c:v>
                </c:pt>
                <c:pt idx="3272">
                  <c:v>54.533333333333331</c:v>
                </c:pt>
                <c:pt idx="3273">
                  <c:v>54.55</c:v>
                </c:pt>
                <c:pt idx="3274">
                  <c:v>54.56666666666667</c:v>
                </c:pt>
                <c:pt idx="3275">
                  <c:v>54.583333333333336</c:v>
                </c:pt>
                <c:pt idx="3276">
                  <c:v>54.6</c:v>
                </c:pt>
                <c:pt idx="3277">
                  <c:v>54.616666666666667</c:v>
                </c:pt>
                <c:pt idx="3278">
                  <c:v>54.633333333333333</c:v>
                </c:pt>
                <c:pt idx="3279">
                  <c:v>54.65</c:v>
                </c:pt>
                <c:pt idx="3280">
                  <c:v>54.666666666666664</c:v>
                </c:pt>
                <c:pt idx="3281">
                  <c:v>54.68333333333333</c:v>
                </c:pt>
                <c:pt idx="3282">
                  <c:v>54.7</c:v>
                </c:pt>
                <c:pt idx="3283">
                  <c:v>54.716666666666669</c:v>
                </c:pt>
                <c:pt idx="3284">
                  <c:v>54.733333333333334</c:v>
                </c:pt>
                <c:pt idx="3285">
                  <c:v>54.75</c:v>
                </c:pt>
                <c:pt idx="3286">
                  <c:v>54.766666666666666</c:v>
                </c:pt>
                <c:pt idx="3287">
                  <c:v>54.783333333333331</c:v>
                </c:pt>
                <c:pt idx="3288">
                  <c:v>54.8</c:v>
                </c:pt>
                <c:pt idx="3289">
                  <c:v>54.81666666666667</c:v>
                </c:pt>
                <c:pt idx="3290">
                  <c:v>54.833333333333336</c:v>
                </c:pt>
                <c:pt idx="3291">
                  <c:v>54.85</c:v>
                </c:pt>
                <c:pt idx="3292">
                  <c:v>54.866666666666667</c:v>
                </c:pt>
                <c:pt idx="3293">
                  <c:v>54.883333333333333</c:v>
                </c:pt>
                <c:pt idx="3294">
                  <c:v>54.9</c:v>
                </c:pt>
                <c:pt idx="3295">
                  <c:v>54.916666666666664</c:v>
                </c:pt>
                <c:pt idx="3296">
                  <c:v>54.93333333333333</c:v>
                </c:pt>
                <c:pt idx="3297">
                  <c:v>54.95</c:v>
                </c:pt>
                <c:pt idx="3298">
                  <c:v>54.966666666666669</c:v>
                </c:pt>
                <c:pt idx="3299">
                  <c:v>54.983333333333334</c:v>
                </c:pt>
                <c:pt idx="3300">
                  <c:v>55</c:v>
                </c:pt>
                <c:pt idx="3301">
                  <c:v>55.016666666666666</c:v>
                </c:pt>
                <c:pt idx="3302">
                  <c:v>55.033333333333331</c:v>
                </c:pt>
                <c:pt idx="3303">
                  <c:v>55.05</c:v>
                </c:pt>
                <c:pt idx="3304">
                  <c:v>55.06666666666667</c:v>
                </c:pt>
                <c:pt idx="3305">
                  <c:v>55.083333333333336</c:v>
                </c:pt>
                <c:pt idx="3306">
                  <c:v>55.1</c:v>
                </c:pt>
                <c:pt idx="3307">
                  <c:v>55.116666666666667</c:v>
                </c:pt>
                <c:pt idx="3308">
                  <c:v>55.133333333333333</c:v>
                </c:pt>
                <c:pt idx="3309">
                  <c:v>55.15</c:v>
                </c:pt>
                <c:pt idx="3310">
                  <c:v>55.166666666666664</c:v>
                </c:pt>
                <c:pt idx="3311">
                  <c:v>55.18333333333333</c:v>
                </c:pt>
                <c:pt idx="3312">
                  <c:v>55.2</c:v>
                </c:pt>
                <c:pt idx="3313">
                  <c:v>55.216666666666669</c:v>
                </c:pt>
                <c:pt idx="3314">
                  <c:v>55.233333333333334</c:v>
                </c:pt>
                <c:pt idx="3315">
                  <c:v>55.25</c:v>
                </c:pt>
                <c:pt idx="3316">
                  <c:v>55.266666666666666</c:v>
                </c:pt>
                <c:pt idx="3317">
                  <c:v>55.283333333333331</c:v>
                </c:pt>
                <c:pt idx="3318">
                  <c:v>55.3</c:v>
                </c:pt>
                <c:pt idx="3319">
                  <c:v>55.31666666666667</c:v>
                </c:pt>
                <c:pt idx="3320">
                  <c:v>55.333333333333336</c:v>
                </c:pt>
                <c:pt idx="3321">
                  <c:v>55.35</c:v>
                </c:pt>
                <c:pt idx="3322">
                  <c:v>55.366666666666667</c:v>
                </c:pt>
                <c:pt idx="3323">
                  <c:v>55.383333333333333</c:v>
                </c:pt>
                <c:pt idx="3324">
                  <c:v>55.4</c:v>
                </c:pt>
                <c:pt idx="3325">
                  <c:v>55.416666666666664</c:v>
                </c:pt>
                <c:pt idx="3326">
                  <c:v>55.43333333333333</c:v>
                </c:pt>
                <c:pt idx="3327">
                  <c:v>55.45</c:v>
                </c:pt>
                <c:pt idx="3328">
                  <c:v>55.466666666666669</c:v>
                </c:pt>
                <c:pt idx="3329">
                  <c:v>55.483333333333334</c:v>
                </c:pt>
                <c:pt idx="3330">
                  <c:v>55.5</c:v>
                </c:pt>
                <c:pt idx="3331">
                  <c:v>55.516666666666666</c:v>
                </c:pt>
                <c:pt idx="3332">
                  <c:v>55.533333333333331</c:v>
                </c:pt>
                <c:pt idx="3333">
                  <c:v>55.55</c:v>
                </c:pt>
                <c:pt idx="3334">
                  <c:v>55.56666666666667</c:v>
                </c:pt>
                <c:pt idx="3335">
                  <c:v>55.583333333333336</c:v>
                </c:pt>
                <c:pt idx="3336">
                  <c:v>55.6</c:v>
                </c:pt>
                <c:pt idx="3337">
                  <c:v>55.616666666666667</c:v>
                </c:pt>
                <c:pt idx="3338">
                  <c:v>55.633333333333333</c:v>
                </c:pt>
                <c:pt idx="3339">
                  <c:v>55.65</c:v>
                </c:pt>
                <c:pt idx="3340">
                  <c:v>55.666666666666664</c:v>
                </c:pt>
                <c:pt idx="3341">
                  <c:v>55.68333333333333</c:v>
                </c:pt>
                <c:pt idx="3342">
                  <c:v>55.7</c:v>
                </c:pt>
                <c:pt idx="3343">
                  <c:v>55.716666666666669</c:v>
                </c:pt>
                <c:pt idx="3344">
                  <c:v>55.733333333333334</c:v>
                </c:pt>
                <c:pt idx="3345">
                  <c:v>55.75</c:v>
                </c:pt>
                <c:pt idx="3346">
                  <c:v>55.766666666666666</c:v>
                </c:pt>
                <c:pt idx="3347">
                  <c:v>55.783333333333331</c:v>
                </c:pt>
                <c:pt idx="3348">
                  <c:v>55.8</c:v>
                </c:pt>
                <c:pt idx="3349">
                  <c:v>55.81666666666667</c:v>
                </c:pt>
                <c:pt idx="3350">
                  <c:v>55.833333333333336</c:v>
                </c:pt>
                <c:pt idx="3351">
                  <c:v>55.85</c:v>
                </c:pt>
                <c:pt idx="3352">
                  <c:v>55.866666666666667</c:v>
                </c:pt>
                <c:pt idx="3353">
                  <c:v>55.883333333333333</c:v>
                </c:pt>
                <c:pt idx="3354">
                  <c:v>55.9</c:v>
                </c:pt>
                <c:pt idx="3355">
                  <c:v>55.916666666666664</c:v>
                </c:pt>
                <c:pt idx="3356">
                  <c:v>55.93333333333333</c:v>
                </c:pt>
                <c:pt idx="3357">
                  <c:v>55.95</c:v>
                </c:pt>
                <c:pt idx="3358">
                  <c:v>55.966666666666669</c:v>
                </c:pt>
                <c:pt idx="3359">
                  <c:v>55.983333333333334</c:v>
                </c:pt>
                <c:pt idx="3360">
                  <c:v>56</c:v>
                </c:pt>
                <c:pt idx="3361">
                  <c:v>56.016666666666666</c:v>
                </c:pt>
                <c:pt idx="3362">
                  <c:v>56.033333333333331</c:v>
                </c:pt>
                <c:pt idx="3363">
                  <c:v>56.05</c:v>
                </c:pt>
                <c:pt idx="3364">
                  <c:v>56.06666666666667</c:v>
                </c:pt>
                <c:pt idx="3365">
                  <c:v>56.083333333333336</c:v>
                </c:pt>
                <c:pt idx="3366">
                  <c:v>56.1</c:v>
                </c:pt>
                <c:pt idx="3367">
                  <c:v>56.116666666666667</c:v>
                </c:pt>
                <c:pt idx="3368">
                  <c:v>56.133333333333333</c:v>
                </c:pt>
                <c:pt idx="3369">
                  <c:v>56.15</c:v>
                </c:pt>
                <c:pt idx="3370">
                  <c:v>56.166666666666664</c:v>
                </c:pt>
                <c:pt idx="3371">
                  <c:v>56.18333333333333</c:v>
                </c:pt>
                <c:pt idx="3372">
                  <c:v>56.2</c:v>
                </c:pt>
                <c:pt idx="3373">
                  <c:v>56.216666666666669</c:v>
                </c:pt>
                <c:pt idx="3374">
                  <c:v>56.233333333333334</c:v>
                </c:pt>
                <c:pt idx="3375">
                  <c:v>56.25</c:v>
                </c:pt>
                <c:pt idx="3376">
                  <c:v>56.266666666666666</c:v>
                </c:pt>
                <c:pt idx="3377">
                  <c:v>56.283333333333331</c:v>
                </c:pt>
                <c:pt idx="3378">
                  <c:v>56.3</c:v>
                </c:pt>
                <c:pt idx="3379">
                  <c:v>56.31666666666667</c:v>
                </c:pt>
                <c:pt idx="3380">
                  <c:v>56.333333333333336</c:v>
                </c:pt>
                <c:pt idx="3381">
                  <c:v>56.35</c:v>
                </c:pt>
                <c:pt idx="3382">
                  <c:v>56.366666666666667</c:v>
                </c:pt>
                <c:pt idx="3383">
                  <c:v>56.383333333333333</c:v>
                </c:pt>
                <c:pt idx="3384">
                  <c:v>56.4</c:v>
                </c:pt>
                <c:pt idx="3385">
                  <c:v>56.416666666666664</c:v>
                </c:pt>
                <c:pt idx="3386">
                  <c:v>56.43333333333333</c:v>
                </c:pt>
                <c:pt idx="3387">
                  <c:v>56.45</c:v>
                </c:pt>
                <c:pt idx="3388">
                  <c:v>56.466666666666669</c:v>
                </c:pt>
                <c:pt idx="3389">
                  <c:v>56.483333333333334</c:v>
                </c:pt>
                <c:pt idx="3390">
                  <c:v>56.5</c:v>
                </c:pt>
                <c:pt idx="3391">
                  <c:v>56.516666666666666</c:v>
                </c:pt>
                <c:pt idx="3392">
                  <c:v>56.533333333333331</c:v>
                </c:pt>
                <c:pt idx="3393">
                  <c:v>56.55</c:v>
                </c:pt>
                <c:pt idx="3394">
                  <c:v>56.56666666666667</c:v>
                </c:pt>
                <c:pt idx="3395">
                  <c:v>56.583333333333336</c:v>
                </c:pt>
                <c:pt idx="3396">
                  <c:v>56.6</c:v>
                </c:pt>
                <c:pt idx="3397">
                  <c:v>56.616666666666667</c:v>
                </c:pt>
                <c:pt idx="3398">
                  <c:v>56.633333333333333</c:v>
                </c:pt>
                <c:pt idx="3399">
                  <c:v>56.65</c:v>
                </c:pt>
                <c:pt idx="3400">
                  <c:v>56.666666666666664</c:v>
                </c:pt>
                <c:pt idx="3401">
                  <c:v>56.68333333333333</c:v>
                </c:pt>
                <c:pt idx="3402">
                  <c:v>56.7</c:v>
                </c:pt>
                <c:pt idx="3403">
                  <c:v>56.716666666666669</c:v>
                </c:pt>
                <c:pt idx="3404">
                  <c:v>56.733333333333334</c:v>
                </c:pt>
                <c:pt idx="3405">
                  <c:v>56.75</c:v>
                </c:pt>
                <c:pt idx="3406">
                  <c:v>56.766666666666666</c:v>
                </c:pt>
                <c:pt idx="3407">
                  <c:v>56.783333333333331</c:v>
                </c:pt>
                <c:pt idx="3408">
                  <c:v>56.8</c:v>
                </c:pt>
                <c:pt idx="3409">
                  <c:v>56.81666666666667</c:v>
                </c:pt>
                <c:pt idx="3410">
                  <c:v>56.833333333333336</c:v>
                </c:pt>
                <c:pt idx="3411">
                  <c:v>56.85</c:v>
                </c:pt>
                <c:pt idx="3412">
                  <c:v>56.866666666666667</c:v>
                </c:pt>
                <c:pt idx="3413">
                  <c:v>56.883333333333333</c:v>
                </c:pt>
                <c:pt idx="3414">
                  <c:v>56.9</c:v>
                </c:pt>
                <c:pt idx="3415">
                  <c:v>56.916666666666664</c:v>
                </c:pt>
                <c:pt idx="3416">
                  <c:v>56.93333333333333</c:v>
                </c:pt>
                <c:pt idx="3417">
                  <c:v>56.95</c:v>
                </c:pt>
                <c:pt idx="3418">
                  <c:v>56.966666666666669</c:v>
                </c:pt>
                <c:pt idx="3419">
                  <c:v>56.983333333333334</c:v>
                </c:pt>
                <c:pt idx="3420">
                  <c:v>57</c:v>
                </c:pt>
                <c:pt idx="3421">
                  <c:v>57.016666666666666</c:v>
                </c:pt>
                <c:pt idx="3422">
                  <c:v>57.033333333333331</c:v>
                </c:pt>
                <c:pt idx="3423">
                  <c:v>57.05</c:v>
                </c:pt>
                <c:pt idx="3424">
                  <c:v>57.06666666666667</c:v>
                </c:pt>
                <c:pt idx="3425">
                  <c:v>57.083333333333336</c:v>
                </c:pt>
                <c:pt idx="3426">
                  <c:v>57.1</c:v>
                </c:pt>
                <c:pt idx="3427">
                  <c:v>57.116666666666667</c:v>
                </c:pt>
                <c:pt idx="3428">
                  <c:v>57.133333333333333</c:v>
                </c:pt>
                <c:pt idx="3429">
                  <c:v>57.15</c:v>
                </c:pt>
                <c:pt idx="3430">
                  <c:v>57.166666666666664</c:v>
                </c:pt>
                <c:pt idx="3431">
                  <c:v>57.18333333333333</c:v>
                </c:pt>
                <c:pt idx="3432">
                  <c:v>57.2</c:v>
                </c:pt>
                <c:pt idx="3433">
                  <c:v>57.216666666666669</c:v>
                </c:pt>
                <c:pt idx="3434">
                  <c:v>57.233333333333334</c:v>
                </c:pt>
                <c:pt idx="3435">
                  <c:v>57.25</c:v>
                </c:pt>
                <c:pt idx="3436">
                  <c:v>57.266666666666666</c:v>
                </c:pt>
                <c:pt idx="3437">
                  <c:v>57.283333333333331</c:v>
                </c:pt>
                <c:pt idx="3438">
                  <c:v>57.3</c:v>
                </c:pt>
                <c:pt idx="3439">
                  <c:v>57.31666666666667</c:v>
                </c:pt>
                <c:pt idx="3440">
                  <c:v>57.333333333333336</c:v>
                </c:pt>
                <c:pt idx="3441">
                  <c:v>57.35</c:v>
                </c:pt>
                <c:pt idx="3442">
                  <c:v>57.366666666666667</c:v>
                </c:pt>
                <c:pt idx="3443">
                  <c:v>57.383333333333333</c:v>
                </c:pt>
                <c:pt idx="3444">
                  <c:v>57.4</c:v>
                </c:pt>
                <c:pt idx="3445">
                  <c:v>57.416666666666664</c:v>
                </c:pt>
                <c:pt idx="3446">
                  <c:v>57.43333333333333</c:v>
                </c:pt>
                <c:pt idx="3447">
                  <c:v>57.45</c:v>
                </c:pt>
                <c:pt idx="3448">
                  <c:v>57.466666666666669</c:v>
                </c:pt>
                <c:pt idx="3449">
                  <c:v>57.483333333333334</c:v>
                </c:pt>
                <c:pt idx="3450">
                  <c:v>57.5</c:v>
                </c:pt>
                <c:pt idx="3451">
                  <c:v>57.516666666666666</c:v>
                </c:pt>
                <c:pt idx="3452">
                  <c:v>57.533333333333331</c:v>
                </c:pt>
                <c:pt idx="3453">
                  <c:v>57.55</c:v>
                </c:pt>
                <c:pt idx="3454">
                  <c:v>57.56666666666667</c:v>
                </c:pt>
                <c:pt idx="3455">
                  <c:v>57.583333333333336</c:v>
                </c:pt>
                <c:pt idx="3456">
                  <c:v>57.6</c:v>
                </c:pt>
                <c:pt idx="3457">
                  <c:v>57.616666666666667</c:v>
                </c:pt>
                <c:pt idx="3458">
                  <c:v>57.633333333333333</c:v>
                </c:pt>
                <c:pt idx="3459">
                  <c:v>57.65</c:v>
                </c:pt>
                <c:pt idx="3460">
                  <c:v>57.666666666666664</c:v>
                </c:pt>
                <c:pt idx="3461">
                  <c:v>57.68333333333333</c:v>
                </c:pt>
                <c:pt idx="3462">
                  <c:v>57.7</c:v>
                </c:pt>
                <c:pt idx="3463">
                  <c:v>57.716666666666669</c:v>
                </c:pt>
                <c:pt idx="3464">
                  <c:v>57.733333333333334</c:v>
                </c:pt>
                <c:pt idx="3465">
                  <c:v>57.75</c:v>
                </c:pt>
                <c:pt idx="3466">
                  <c:v>57.766666666666666</c:v>
                </c:pt>
                <c:pt idx="3467">
                  <c:v>57.783333333333331</c:v>
                </c:pt>
                <c:pt idx="3468">
                  <c:v>57.8</c:v>
                </c:pt>
                <c:pt idx="3469">
                  <c:v>57.81666666666667</c:v>
                </c:pt>
                <c:pt idx="3470">
                  <c:v>57.833333333333336</c:v>
                </c:pt>
                <c:pt idx="3471">
                  <c:v>57.85</c:v>
                </c:pt>
                <c:pt idx="3472">
                  <c:v>57.866666666666667</c:v>
                </c:pt>
                <c:pt idx="3473">
                  <c:v>57.883333333333333</c:v>
                </c:pt>
                <c:pt idx="3474">
                  <c:v>57.9</c:v>
                </c:pt>
                <c:pt idx="3475">
                  <c:v>57.916666666666664</c:v>
                </c:pt>
                <c:pt idx="3476">
                  <c:v>57.93333333333333</c:v>
                </c:pt>
                <c:pt idx="3477">
                  <c:v>57.95</c:v>
                </c:pt>
                <c:pt idx="3478">
                  <c:v>57.966666666666669</c:v>
                </c:pt>
                <c:pt idx="3479">
                  <c:v>57.983333333333334</c:v>
                </c:pt>
                <c:pt idx="3480">
                  <c:v>58</c:v>
                </c:pt>
                <c:pt idx="3481">
                  <c:v>58.016666666666666</c:v>
                </c:pt>
                <c:pt idx="3482">
                  <c:v>58.033333333333331</c:v>
                </c:pt>
                <c:pt idx="3483">
                  <c:v>58.05</c:v>
                </c:pt>
                <c:pt idx="3484">
                  <c:v>58.06666666666667</c:v>
                </c:pt>
                <c:pt idx="3485">
                  <c:v>58.083333333333336</c:v>
                </c:pt>
                <c:pt idx="3486">
                  <c:v>58.1</c:v>
                </c:pt>
                <c:pt idx="3487">
                  <c:v>58.116666666666667</c:v>
                </c:pt>
                <c:pt idx="3488">
                  <c:v>58.133333333333333</c:v>
                </c:pt>
                <c:pt idx="3489">
                  <c:v>58.15</c:v>
                </c:pt>
                <c:pt idx="3490">
                  <c:v>58.166666666666664</c:v>
                </c:pt>
                <c:pt idx="3491">
                  <c:v>58.18333333333333</c:v>
                </c:pt>
                <c:pt idx="3492">
                  <c:v>58.2</c:v>
                </c:pt>
                <c:pt idx="3493">
                  <c:v>58.216666666666669</c:v>
                </c:pt>
                <c:pt idx="3494">
                  <c:v>58.233333333333334</c:v>
                </c:pt>
                <c:pt idx="3495">
                  <c:v>58.25</c:v>
                </c:pt>
                <c:pt idx="3496">
                  <c:v>58.266666666666666</c:v>
                </c:pt>
                <c:pt idx="3497">
                  <c:v>58.283333333333331</c:v>
                </c:pt>
                <c:pt idx="3498">
                  <c:v>58.3</c:v>
                </c:pt>
                <c:pt idx="3499">
                  <c:v>58.31666666666667</c:v>
                </c:pt>
                <c:pt idx="3500">
                  <c:v>58.333333333333336</c:v>
                </c:pt>
                <c:pt idx="3501">
                  <c:v>58.35</c:v>
                </c:pt>
                <c:pt idx="3502">
                  <c:v>58.366666666666667</c:v>
                </c:pt>
                <c:pt idx="3503">
                  <c:v>58.383333333333333</c:v>
                </c:pt>
                <c:pt idx="3504">
                  <c:v>58.4</c:v>
                </c:pt>
                <c:pt idx="3505">
                  <c:v>58.416666666666664</c:v>
                </c:pt>
                <c:pt idx="3506">
                  <c:v>58.43333333333333</c:v>
                </c:pt>
                <c:pt idx="3507">
                  <c:v>58.45</c:v>
                </c:pt>
                <c:pt idx="3508">
                  <c:v>58.466666666666669</c:v>
                </c:pt>
                <c:pt idx="3509">
                  <c:v>58.483333333333334</c:v>
                </c:pt>
                <c:pt idx="3510">
                  <c:v>58.5</c:v>
                </c:pt>
                <c:pt idx="3511">
                  <c:v>58.516666666666666</c:v>
                </c:pt>
                <c:pt idx="3512">
                  <c:v>58.533333333333331</c:v>
                </c:pt>
                <c:pt idx="3513">
                  <c:v>58.55</c:v>
                </c:pt>
                <c:pt idx="3514">
                  <c:v>58.56666666666667</c:v>
                </c:pt>
                <c:pt idx="3515">
                  <c:v>58.583333333333336</c:v>
                </c:pt>
                <c:pt idx="3516">
                  <c:v>58.6</c:v>
                </c:pt>
                <c:pt idx="3517">
                  <c:v>58.616666666666667</c:v>
                </c:pt>
                <c:pt idx="3518">
                  <c:v>58.633333333333333</c:v>
                </c:pt>
                <c:pt idx="3519">
                  <c:v>58.65</c:v>
                </c:pt>
                <c:pt idx="3520">
                  <c:v>58.666666666666664</c:v>
                </c:pt>
                <c:pt idx="3521">
                  <c:v>58.68333333333333</c:v>
                </c:pt>
                <c:pt idx="3522">
                  <c:v>58.7</c:v>
                </c:pt>
                <c:pt idx="3523">
                  <c:v>58.716666666666669</c:v>
                </c:pt>
                <c:pt idx="3524">
                  <c:v>58.733333333333334</c:v>
                </c:pt>
                <c:pt idx="3525">
                  <c:v>58.75</c:v>
                </c:pt>
                <c:pt idx="3526">
                  <c:v>58.766666666666666</c:v>
                </c:pt>
                <c:pt idx="3527">
                  <c:v>58.783333333333331</c:v>
                </c:pt>
                <c:pt idx="3528">
                  <c:v>58.8</c:v>
                </c:pt>
                <c:pt idx="3529">
                  <c:v>58.81666666666667</c:v>
                </c:pt>
                <c:pt idx="3530">
                  <c:v>58.833333333333336</c:v>
                </c:pt>
                <c:pt idx="3531">
                  <c:v>58.85</c:v>
                </c:pt>
                <c:pt idx="3532">
                  <c:v>58.866666666666667</c:v>
                </c:pt>
                <c:pt idx="3533">
                  <c:v>58.883333333333333</c:v>
                </c:pt>
                <c:pt idx="3534">
                  <c:v>58.9</c:v>
                </c:pt>
                <c:pt idx="3535">
                  <c:v>58.916666666666664</c:v>
                </c:pt>
                <c:pt idx="3536">
                  <c:v>58.93333333333333</c:v>
                </c:pt>
                <c:pt idx="3537">
                  <c:v>58.95</c:v>
                </c:pt>
                <c:pt idx="3538">
                  <c:v>58.966666666666669</c:v>
                </c:pt>
                <c:pt idx="3539">
                  <c:v>58.983333333333334</c:v>
                </c:pt>
                <c:pt idx="3540">
                  <c:v>59</c:v>
                </c:pt>
                <c:pt idx="3541">
                  <c:v>59.016666666666666</c:v>
                </c:pt>
                <c:pt idx="3542">
                  <c:v>59.033333333333331</c:v>
                </c:pt>
                <c:pt idx="3543">
                  <c:v>59.05</c:v>
                </c:pt>
                <c:pt idx="3544">
                  <c:v>59.06666666666667</c:v>
                </c:pt>
                <c:pt idx="3545">
                  <c:v>59.083333333333336</c:v>
                </c:pt>
                <c:pt idx="3546">
                  <c:v>59.1</c:v>
                </c:pt>
                <c:pt idx="3547">
                  <c:v>59.116666666666667</c:v>
                </c:pt>
                <c:pt idx="3548">
                  <c:v>59.133333333333333</c:v>
                </c:pt>
                <c:pt idx="3549">
                  <c:v>59.15</c:v>
                </c:pt>
                <c:pt idx="3550">
                  <c:v>59.166666666666664</c:v>
                </c:pt>
                <c:pt idx="3551">
                  <c:v>59.18333333333333</c:v>
                </c:pt>
                <c:pt idx="3552">
                  <c:v>59.2</c:v>
                </c:pt>
                <c:pt idx="3553">
                  <c:v>59.216666666666669</c:v>
                </c:pt>
                <c:pt idx="3554">
                  <c:v>59.233333333333334</c:v>
                </c:pt>
                <c:pt idx="3555">
                  <c:v>59.25</c:v>
                </c:pt>
                <c:pt idx="3556">
                  <c:v>59.266666666666666</c:v>
                </c:pt>
                <c:pt idx="3557">
                  <c:v>59.283333333333331</c:v>
                </c:pt>
                <c:pt idx="3558">
                  <c:v>59.3</c:v>
                </c:pt>
                <c:pt idx="3559">
                  <c:v>59.31666666666667</c:v>
                </c:pt>
                <c:pt idx="3560">
                  <c:v>59.333333333333336</c:v>
                </c:pt>
                <c:pt idx="3561">
                  <c:v>59.35</c:v>
                </c:pt>
                <c:pt idx="3562">
                  <c:v>59.366666666666667</c:v>
                </c:pt>
                <c:pt idx="3563">
                  <c:v>59.383333333333333</c:v>
                </c:pt>
                <c:pt idx="3564">
                  <c:v>59.4</c:v>
                </c:pt>
                <c:pt idx="3565">
                  <c:v>59.416666666666664</c:v>
                </c:pt>
                <c:pt idx="3566">
                  <c:v>59.43333333333333</c:v>
                </c:pt>
                <c:pt idx="3567">
                  <c:v>59.45</c:v>
                </c:pt>
                <c:pt idx="3568">
                  <c:v>59.466666666666669</c:v>
                </c:pt>
                <c:pt idx="3569">
                  <c:v>59.483333333333334</c:v>
                </c:pt>
                <c:pt idx="3570">
                  <c:v>59.5</c:v>
                </c:pt>
                <c:pt idx="3571">
                  <c:v>59.516666666666666</c:v>
                </c:pt>
                <c:pt idx="3572">
                  <c:v>59.533333333333331</c:v>
                </c:pt>
                <c:pt idx="3573">
                  <c:v>59.55</c:v>
                </c:pt>
                <c:pt idx="3574">
                  <c:v>59.56666666666667</c:v>
                </c:pt>
                <c:pt idx="3575">
                  <c:v>59.583333333333336</c:v>
                </c:pt>
                <c:pt idx="3576">
                  <c:v>59.6</c:v>
                </c:pt>
                <c:pt idx="3577">
                  <c:v>59.616666666666667</c:v>
                </c:pt>
                <c:pt idx="3578">
                  <c:v>59.633333333333333</c:v>
                </c:pt>
                <c:pt idx="3579">
                  <c:v>59.65</c:v>
                </c:pt>
                <c:pt idx="3580">
                  <c:v>59.666666666666664</c:v>
                </c:pt>
                <c:pt idx="3581">
                  <c:v>59.68333333333333</c:v>
                </c:pt>
                <c:pt idx="3582">
                  <c:v>59.7</c:v>
                </c:pt>
                <c:pt idx="3583">
                  <c:v>59.716666666666669</c:v>
                </c:pt>
                <c:pt idx="3584">
                  <c:v>59.733333333333334</c:v>
                </c:pt>
                <c:pt idx="3585">
                  <c:v>59.75</c:v>
                </c:pt>
                <c:pt idx="3586">
                  <c:v>59.766666666666666</c:v>
                </c:pt>
                <c:pt idx="3587">
                  <c:v>59.783333333333331</c:v>
                </c:pt>
                <c:pt idx="3588">
                  <c:v>59.8</c:v>
                </c:pt>
                <c:pt idx="3589">
                  <c:v>59.81666666666667</c:v>
                </c:pt>
                <c:pt idx="3590">
                  <c:v>59.833333333333336</c:v>
                </c:pt>
                <c:pt idx="3591">
                  <c:v>59.85</c:v>
                </c:pt>
                <c:pt idx="3592">
                  <c:v>59.866666666666667</c:v>
                </c:pt>
                <c:pt idx="3593">
                  <c:v>59.883333333333333</c:v>
                </c:pt>
                <c:pt idx="3594">
                  <c:v>59.9</c:v>
                </c:pt>
                <c:pt idx="3595">
                  <c:v>59.916666666666664</c:v>
                </c:pt>
                <c:pt idx="3596">
                  <c:v>59.93333333333333</c:v>
                </c:pt>
                <c:pt idx="3597">
                  <c:v>59.95</c:v>
                </c:pt>
                <c:pt idx="3598">
                  <c:v>59.966666666666669</c:v>
                </c:pt>
                <c:pt idx="3599">
                  <c:v>59.983333333333334</c:v>
                </c:pt>
                <c:pt idx="3600">
                  <c:v>60</c:v>
                </c:pt>
                <c:pt idx="3601">
                  <c:v>60.016666666666666</c:v>
                </c:pt>
                <c:pt idx="3602">
                  <c:v>60.033333333333331</c:v>
                </c:pt>
                <c:pt idx="3603">
                  <c:v>60.05</c:v>
                </c:pt>
                <c:pt idx="3604">
                  <c:v>60.06666666666667</c:v>
                </c:pt>
                <c:pt idx="3605">
                  <c:v>60.083333333333336</c:v>
                </c:pt>
                <c:pt idx="3606">
                  <c:v>60.1</c:v>
                </c:pt>
                <c:pt idx="3607">
                  <c:v>60.116666666666667</c:v>
                </c:pt>
                <c:pt idx="3608">
                  <c:v>60.133333333333333</c:v>
                </c:pt>
                <c:pt idx="3609">
                  <c:v>60.15</c:v>
                </c:pt>
                <c:pt idx="3610">
                  <c:v>60.166666666666664</c:v>
                </c:pt>
                <c:pt idx="3611">
                  <c:v>60.18333333333333</c:v>
                </c:pt>
                <c:pt idx="3612">
                  <c:v>60.2</c:v>
                </c:pt>
                <c:pt idx="3613">
                  <c:v>60.216666666666669</c:v>
                </c:pt>
                <c:pt idx="3614">
                  <c:v>60.233333333333334</c:v>
                </c:pt>
                <c:pt idx="3615">
                  <c:v>60.25</c:v>
                </c:pt>
                <c:pt idx="3616">
                  <c:v>60.266666666666666</c:v>
                </c:pt>
                <c:pt idx="3617">
                  <c:v>60.283333333333331</c:v>
                </c:pt>
                <c:pt idx="3618">
                  <c:v>60.3</c:v>
                </c:pt>
                <c:pt idx="3619">
                  <c:v>60.31666666666667</c:v>
                </c:pt>
                <c:pt idx="3620">
                  <c:v>60.333333333333336</c:v>
                </c:pt>
                <c:pt idx="3621">
                  <c:v>60.35</c:v>
                </c:pt>
                <c:pt idx="3622">
                  <c:v>60.366666666666667</c:v>
                </c:pt>
                <c:pt idx="3623">
                  <c:v>60.383333333333333</c:v>
                </c:pt>
                <c:pt idx="3624">
                  <c:v>60.4</c:v>
                </c:pt>
                <c:pt idx="3625">
                  <c:v>60.416666666666664</c:v>
                </c:pt>
                <c:pt idx="3626">
                  <c:v>60.43333333333333</c:v>
                </c:pt>
                <c:pt idx="3627">
                  <c:v>60.45</c:v>
                </c:pt>
                <c:pt idx="3628">
                  <c:v>60.466666666666669</c:v>
                </c:pt>
                <c:pt idx="3629">
                  <c:v>60.483333333333334</c:v>
                </c:pt>
                <c:pt idx="3630">
                  <c:v>60.5</c:v>
                </c:pt>
                <c:pt idx="3631">
                  <c:v>60.516666666666666</c:v>
                </c:pt>
                <c:pt idx="3632">
                  <c:v>60.533333333333331</c:v>
                </c:pt>
                <c:pt idx="3633">
                  <c:v>60.55</c:v>
                </c:pt>
                <c:pt idx="3634">
                  <c:v>60.56666666666667</c:v>
                </c:pt>
                <c:pt idx="3635">
                  <c:v>60.583333333333336</c:v>
                </c:pt>
                <c:pt idx="3636">
                  <c:v>60.6</c:v>
                </c:pt>
                <c:pt idx="3637">
                  <c:v>60.616666666666667</c:v>
                </c:pt>
                <c:pt idx="3638">
                  <c:v>60.633333333333333</c:v>
                </c:pt>
                <c:pt idx="3639">
                  <c:v>60.65</c:v>
                </c:pt>
                <c:pt idx="3640">
                  <c:v>60.666666666666664</c:v>
                </c:pt>
                <c:pt idx="3641">
                  <c:v>60.68333333333333</c:v>
                </c:pt>
                <c:pt idx="3642">
                  <c:v>60.7</c:v>
                </c:pt>
                <c:pt idx="3643">
                  <c:v>60.716666666666669</c:v>
                </c:pt>
                <c:pt idx="3644">
                  <c:v>60.733333333333334</c:v>
                </c:pt>
                <c:pt idx="3645">
                  <c:v>60.75</c:v>
                </c:pt>
                <c:pt idx="3646">
                  <c:v>60.766666666666666</c:v>
                </c:pt>
                <c:pt idx="3647">
                  <c:v>60.783333333333331</c:v>
                </c:pt>
                <c:pt idx="3648">
                  <c:v>60.8</c:v>
                </c:pt>
                <c:pt idx="3649">
                  <c:v>60.81666666666667</c:v>
                </c:pt>
                <c:pt idx="3650">
                  <c:v>60.833333333333336</c:v>
                </c:pt>
                <c:pt idx="3651">
                  <c:v>60.85</c:v>
                </c:pt>
                <c:pt idx="3652">
                  <c:v>60.866666666666667</c:v>
                </c:pt>
                <c:pt idx="3653">
                  <c:v>60.883333333333333</c:v>
                </c:pt>
                <c:pt idx="3654">
                  <c:v>60.9</c:v>
                </c:pt>
                <c:pt idx="3655">
                  <c:v>60.916666666666664</c:v>
                </c:pt>
                <c:pt idx="3656">
                  <c:v>60.93333333333333</c:v>
                </c:pt>
                <c:pt idx="3657">
                  <c:v>60.95</c:v>
                </c:pt>
                <c:pt idx="3658">
                  <c:v>60.966666666666669</c:v>
                </c:pt>
                <c:pt idx="3659">
                  <c:v>60.983333333333334</c:v>
                </c:pt>
                <c:pt idx="3660">
                  <c:v>61</c:v>
                </c:pt>
                <c:pt idx="3661">
                  <c:v>61.016666666666666</c:v>
                </c:pt>
                <c:pt idx="3662">
                  <c:v>61.033333333333331</c:v>
                </c:pt>
                <c:pt idx="3663">
                  <c:v>61.05</c:v>
                </c:pt>
                <c:pt idx="3664">
                  <c:v>61.06666666666667</c:v>
                </c:pt>
                <c:pt idx="3665">
                  <c:v>61.083333333333336</c:v>
                </c:pt>
                <c:pt idx="3666">
                  <c:v>61.1</c:v>
                </c:pt>
                <c:pt idx="3667">
                  <c:v>61.116666666666667</c:v>
                </c:pt>
                <c:pt idx="3668">
                  <c:v>61.133333333333333</c:v>
                </c:pt>
                <c:pt idx="3669">
                  <c:v>61.15</c:v>
                </c:pt>
                <c:pt idx="3670">
                  <c:v>61.166666666666664</c:v>
                </c:pt>
                <c:pt idx="3671">
                  <c:v>61.18333333333333</c:v>
                </c:pt>
                <c:pt idx="3672">
                  <c:v>61.2</c:v>
                </c:pt>
                <c:pt idx="3673">
                  <c:v>61.216666666666669</c:v>
                </c:pt>
                <c:pt idx="3674">
                  <c:v>61.233333333333334</c:v>
                </c:pt>
                <c:pt idx="3675">
                  <c:v>61.25</c:v>
                </c:pt>
                <c:pt idx="3676">
                  <c:v>61.266666666666666</c:v>
                </c:pt>
                <c:pt idx="3677">
                  <c:v>61.283333333333331</c:v>
                </c:pt>
                <c:pt idx="3678">
                  <c:v>61.3</c:v>
                </c:pt>
                <c:pt idx="3679">
                  <c:v>61.31666666666667</c:v>
                </c:pt>
                <c:pt idx="3680">
                  <c:v>61.333333333333336</c:v>
                </c:pt>
                <c:pt idx="3681">
                  <c:v>61.35</c:v>
                </c:pt>
                <c:pt idx="3682">
                  <c:v>61.366666666666667</c:v>
                </c:pt>
                <c:pt idx="3683">
                  <c:v>61.383333333333333</c:v>
                </c:pt>
                <c:pt idx="3684">
                  <c:v>61.4</c:v>
                </c:pt>
                <c:pt idx="3685">
                  <c:v>61.416666666666664</c:v>
                </c:pt>
                <c:pt idx="3686">
                  <c:v>61.43333333333333</c:v>
                </c:pt>
                <c:pt idx="3687">
                  <c:v>61.45</c:v>
                </c:pt>
                <c:pt idx="3688">
                  <c:v>61.466666666666669</c:v>
                </c:pt>
                <c:pt idx="3689">
                  <c:v>61.483333333333334</c:v>
                </c:pt>
                <c:pt idx="3690">
                  <c:v>61.5</c:v>
                </c:pt>
                <c:pt idx="3691">
                  <c:v>61.516666666666666</c:v>
                </c:pt>
                <c:pt idx="3692">
                  <c:v>61.533333333333331</c:v>
                </c:pt>
                <c:pt idx="3693">
                  <c:v>61.55</c:v>
                </c:pt>
                <c:pt idx="3694">
                  <c:v>61.56666666666667</c:v>
                </c:pt>
                <c:pt idx="3695">
                  <c:v>61.583333333333336</c:v>
                </c:pt>
                <c:pt idx="3696">
                  <c:v>61.6</c:v>
                </c:pt>
                <c:pt idx="3697">
                  <c:v>61.616666666666667</c:v>
                </c:pt>
                <c:pt idx="3698">
                  <c:v>61.633333333333333</c:v>
                </c:pt>
                <c:pt idx="3699">
                  <c:v>61.65</c:v>
                </c:pt>
                <c:pt idx="3700">
                  <c:v>61.666666666666664</c:v>
                </c:pt>
                <c:pt idx="3701">
                  <c:v>61.68333333333333</c:v>
                </c:pt>
                <c:pt idx="3702">
                  <c:v>61.7</c:v>
                </c:pt>
                <c:pt idx="3703">
                  <c:v>61.716666666666669</c:v>
                </c:pt>
                <c:pt idx="3704">
                  <c:v>61.733333333333334</c:v>
                </c:pt>
                <c:pt idx="3705">
                  <c:v>61.75</c:v>
                </c:pt>
                <c:pt idx="3706">
                  <c:v>61.766666666666666</c:v>
                </c:pt>
                <c:pt idx="3707">
                  <c:v>61.783333333333331</c:v>
                </c:pt>
                <c:pt idx="3708">
                  <c:v>61.8</c:v>
                </c:pt>
                <c:pt idx="3709">
                  <c:v>61.81666666666667</c:v>
                </c:pt>
                <c:pt idx="3710">
                  <c:v>61.833333333333336</c:v>
                </c:pt>
                <c:pt idx="3711">
                  <c:v>61.85</c:v>
                </c:pt>
                <c:pt idx="3712">
                  <c:v>61.866666666666667</c:v>
                </c:pt>
                <c:pt idx="3713">
                  <c:v>61.883333333333333</c:v>
                </c:pt>
                <c:pt idx="3714">
                  <c:v>61.9</c:v>
                </c:pt>
                <c:pt idx="3715">
                  <c:v>61.916666666666664</c:v>
                </c:pt>
                <c:pt idx="3716">
                  <c:v>61.93333333333333</c:v>
                </c:pt>
                <c:pt idx="3717">
                  <c:v>61.95</c:v>
                </c:pt>
                <c:pt idx="3718">
                  <c:v>61.966666666666669</c:v>
                </c:pt>
                <c:pt idx="3719">
                  <c:v>61.983333333333334</c:v>
                </c:pt>
                <c:pt idx="3720">
                  <c:v>62</c:v>
                </c:pt>
                <c:pt idx="3721">
                  <c:v>62.016666666666666</c:v>
                </c:pt>
                <c:pt idx="3722">
                  <c:v>62.033333333333331</c:v>
                </c:pt>
                <c:pt idx="3723">
                  <c:v>62.05</c:v>
                </c:pt>
                <c:pt idx="3724">
                  <c:v>62.06666666666667</c:v>
                </c:pt>
                <c:pt idx="3725">
                  <c:v>62.083333333333336</c:v>
                </c:pt>
                <c:pt idx="3726">
                  <c:v>62.1</c:v>
                </c:pt>
                <c:pt idx="3727">
                  <c:v>62.116666666666667</c:v>
                </c:pt>
                <c:pt idx="3728">
                  <c:v>62.133333333333333</c:v>
                </c:pt>
                <c:pt idx="3729">
                  <c:v>62.15</c:v>
                </c:pt>
                <c:pt idx="3730">
                  <c:v>62.166666666666664</c:v>
                </c:pt>
                <c:pt idx="3731">
                  <c:v>62.18333333333333</c:v>
                </c:pt>
                <c:pt idx="3732">
                  <c:v>62.2</c:v>
                </c:pt>
                <c:pt idx="3733">
                  <c:v>62.216666666666669</c:v>
                </c:pt>
                <c:pt idx="3734">
                  <c:v>62.233333333333334</c:v>
                </c:pt>
                <c:pt idx="3735">
                  <c:v>62.25</c:v>
                </c:pt>
                <c:pt idx="3736">
                  <c:v>62.266666666666666</c:v>
                </c:pt>
                <c:pt idx="3737">
                  <c:v>62.283333333333331</c:v>
                </c:pt>
                <c:pt idx="3738">
                  <c:v>62.3</c:v>
                </c:pt>
                <c:pt idx="3739">
                  <c:v>62.31666666666667</c:v>
                </c:pt>
                <c:pt idx="3740">
                  <c:v>62.333333333333336</c:v>
                </c:pt>
                <c:pt idx="3741">
                  <c:v>62.35</c:v>
                </c:pt>
                <c:pt idx="3742">
                  <c:v>62.366666666666667</c:v>
                </c:pt>
                <c:pt idx="3743">
                  <c:v>62.383333333333333</c:v>
                </c:pt>
                <c:pt idx="3744">
                  <c:v>62.4</c:v>
                </c:pt>
                <c:pt idx="3745">
                  <c:v>62.416666666666664</c:v>
                </c:pt>
                <c:pt idx="3746">
                  <c:v>62.43333333333333</c:v>
                </c:pt>
                <c:pt idx="3747">
                  <c:v>62.45</c:v>
                </c:pt>
                <c:pt idx="3748">
                  <c:v>62.466666666666669</c:v>
                </c:pt>
                <c:pt idx="3749">
                  <c:v>62.483333333333334</c:v>
                </c:pt>
                <c:pt idx="3750">
                  <c:v>62.5</c:v>
                </c:pt>
                <c:pt idx="3751">
                  <c:v>62.516666666666666</c:v>
                </c:pt>
                <c:pt idx="3752">
                  <c:v>62.533333333333331</c:v>
                </c:pt>
                <c:pt idx="3753">
                  <c:v>62.55</c:v>
                </c:pt>
                <c:pt idx="3754">
                  <c:v>62.56666666666667</c:v>
                </c:pt>
                <c:pt idx="3755">
                  <c:v>62.583333333333336</c:v>
                </c:pt>
                <c:pt idx="3756">
                  <c:v>62.6</c:v>
                </c:pt>
                <c:pt idx="3757">
                  <c:v>62.616666666666667</c:v>
                </c:pt>
                <c:pt idx="3758">
                  <c:v>62.633333333333333</c:v>
                </c:pt>
                <c:pt idx="3759">
                  <c:v>62.65</c:v>
                </c:pt>
                <c:pt idx="3760">
                  <c:v>62.666666666666664</c:v>
                </c:pt>
                <c:pt idx="3761">
                  <c:v>62.68333333333333</c:v>
                </c:pt>
                <c:pt idx="3762">
                  <c:v>62.7</c:v>
                </c:pt>
                <c:pt idx="3763">
                  <c:v>62.716666666666669</c:v>
                </c:pt>
                <c:pt idx="3764">
                  <c:v>62.733333333333334</c:v>
                </c:pt>
                <c:pt idx="3765">
                  <c:v>62.75</c:v>
                </c:pt>
                <c:pt idx="3766">
                  <c:v>62.766666666666666</c:v>
                </c:pt>
                <c:pt idx="3767">
                  <c:v>62.783333333333331</c:v>
                </c:pt>
                <c:pt idx="3768">
                  <c:v>62.8</c:v>
                </c:pt>
                <c:pt idx="3769">
                  <c:v>62.81666666666667</c:v>
                </c:pt>
                <c:pt idx="3770">
                  <c:v>62.833333333333336</c:v>
                </c:pt>
                <c:pt idx="3771">
                  <c:v>62.85</c:v>
                </c:pt>
                <c:pt idx="3772">
                  <c:v>62.866666666666667</c:v>
                </c:pt>
                <c:pt idx="3773">
                  <c:v>62.883333333333333</c:v>
                </c:pt>
                <c:pt idx="3774">
                  <c:v>62.9</c:v>
                </c:pt>
                <c:pt idx="3775">
                  <c:v>62.916666666666664</c:v>
                </c:pt>
                <c:pt idx="3776">
                  <c:v>62.93333333333333</c:v>
                </c:pt>
                <c:pt idx="3777">
                  <c:v>62.95</c:v>
                </c:pt>
                <c:pt idx="3778">
                  <c:v>62.966666666666669</c:v>
                </c:pt>
                <c:pt idx="3779">
                  <c:v>62.983333333333334</c:v>
                </c:pt>
                <c:pt idx="3780">
                  <c:v>63</c:v>
                </c:pt>
                <c:pt idx="3781">
                  <c:v>63.016666666666666</c:v>
                </c:pt>
                <c:pt idx="3782">
                  <c:v>63.033333333333331</c:v>
                </c:pt>
                <c:pt idx="3783">
                  <c:v>63.05</c:v>
                </c:pt>
                <c:pt idx="3784">
                  <c:v>63.06666666666667</c:v>
                </c:pt>
                <c:pt idx="3785">
                  <c:v>63.083333333333336</c:v>
                </c:pt>
                <c:pt idx="3786">
                  <c:v>63.1</c:v>
                </c:pt>
                <c:pt idx="3787">
                  <c:v>63.116666666666667</c:v>
                </c:pt>
                <c:pt idx="3788">
                  <c:v>63.133333333333333</c:v>
                </c:pt>
                <c:pt idx="3789">
                  <c:v>63.15</c:v>
                </c:pt>
                <c:pt idx="3790">
                  <c:v>63.166666666666664</c:v>
                </c:pt>
                <c:pt idx="3791">
                  <c:v>63.18333333333333</c:v>
                </c:pt>
                <c:pt idx="3792">
                  <c:v>63.2</c:v>
                </c:pt>
                <c:pt idx="3793">
                  <c:v>63.216666666666669</c:v>
                </c:pt>
                <c:pt idx="3794">
                  <c:v>63.233333333333334</c:v>
                </c:pt>
                <c:pt idx="3795">
                  <c:v>63.25</c:v>
                </c:pt>
                <c:pt idx="3796">
                  <c:v>63.266666666666666</c:v>
                </c:pt>
                <c:pt idx="3797">
                  <c:v>63.283333333333331</c:v>
                </c:pt>
                <c:pt idx="3798">
                  <c:v>63.3</c:v>
                </c:pt>
                <c:pt idx="3799">
                  <c:v>63.31666666666667</c:v>
                </c:pt>
                <c:pt idx="3800">
                  <c:v>63.333333333333336</c:v>
                </c:pt>
                <c:pt idx="3801">
                  <c:v>63.35</c:v>
                </c:pt>
                <c:pt idx="3802">
                  <c:v>63.366666666666667</c:v>
                </c:pt>
                <c:pt idx="3803">
                  <c:v>63.383333333333333</c:v>
                </c:pt>
                <c:pt idx="3804">
                  <c:v>63.4</c:v>
                </c:pt>
                <c:pt idx="3805">
                  <c:v>63.416666666666664</c:v>
                </c:pt>
                <c:pt idx="3806">
                  <c:v>63.43333333333333</c:v>
                </c:pt>
                <c:pt idx="3807">
                  <c:v>63.45</c:v>
                </c:pt>
                <c:pt idx="3808">
                  <c:v>63.466666666666669</c:v>
                </c:pt>
                <c:pt idx="3809">
                  <c:v>63.483333333333334</c:v>
                </c:pt>
                <c:pt idx="3810">
                  <c:v>63.5</c:v>
                </c:pt>
                <c:pt idx="3811">
                  <c:v>63.516666666666666</c:v>
                </c:pt>
                <c:pt idx="3812">
                  <c:v>63.533333333333331</c:v>
                </c:pt>
                <c:pt idx="3813">
                  <c:v>63.55</c:v>
                </c:pt>
                <c:pt idx="3814">
                  <c:v>63.56666666666667</c:v>
                </c:pt>
                <c:pt idx="3815">
                  <c:v>63.583333333333336</c:v>
                </c:pt>
                <c:pt idx="3816">
                  <c:v>63.6</c:v>
                </c:pt>
                <c:pt idx="3817">
                  <c:v>63.616666666666667</c:v>
                </c:pt>
                <c:pt idx="3818">
                  <c:v>63.633333333333333</c:v>
                </c:pt>
                <c:pt idx="3819">
                  <c:v>63.65</c:v>
                </c:pt>
                <c:pt idx="3820">
                  <c:v>63.666666666666664</c:v>
                </c:pt>
                <c:pt idx="3821">
                  <c:v>63.68333333333333</c:v>
                </c:pt>
                <c:pt idx="3822">
                  <c:v>63.7</c:v>
                </c:pt>
                <c:pt idx="3823">
                  <c:v>63.716666666666669</c:v>
                </c:pt>
                <c:pt idx="3824">
                  <c:v>63.733333333333334</c:v>
                </c:pt>
                <c:pt idx="3825">
                  <c:v>63.75</c:v>
                </c:pt>
                <c:pt idx="3826">
                  <c:v>63.766666666666666</c:v>
                </c:pt>
                <c:pt idx="3827">
                  <c:v>63.783333333333331</c:v>
                </c:pt>
                <c:pt idx="3828">
                  <c:v>63.8</c:v>
                </c:pt>
                <c:pt idx="3829">
                  <c:v>63.81666666666667</c:v>
                </c:pt>
                <c:pt idx="3830">
                  <c:v>63.833333333333336</c:v>
                </c:pt>
                <c:pt idx="3831">
                  <c:v>63.85</c:v>
                </c:pt>
                <c:pt idx="3832">
                  <c:v>63.866666666666667</c:v>
                </c:pt>
                <c:pt idx="3833">
                  <c:v>63.883333333333333</c:v>
                </c:pt>
                <c:pt idx="3834">
                  <c:v>63.9</c:v>
                </c:pt>
                <c:pt idx="3835">
                  <c:v>63.916666666666664</c:v>
                </c:pt>
                <c:pt idx="3836">
                  <c:v>63.93333333333333</c:v>
                </c:pt>
                <c:pt idx="3837">
                  <c:v>63.95</c:v>
                </c:pt>
                <c:pt idx="3838">
                  <c:v>63.966666666666669</c:v>
                </c:pt>
                <c:pt idx="3839">
                  <c:v>63.983333333333334</c:v>
                </c:pt>
                <c:pt idx="3840">
                  <c:v>64</c:v>
                </c:pt>
                <c:pt idx="3841">
                  <c:v>64.016666666666666</c:v>
                </c:pt>
                <c:pt idx="3842">
                  <c:v>64.033333333333331</c:v>
                </c:pt>
                <c:pt idx="3843">
                  <c:v>64.05</c:v>
                </c:pt>
                <c:pt idx="3844">
                  <c:v>64.066666666666663</c:v>
                </c:pt>
                <c:pt idx="3845">
                  <c:v>64.083333333333329</c:v>
                </c:pt>
                <c:pt idx="3846">
                  <c:v>64.099999999999994</c:v>
                </c:pt>
                <c:pt idx="3847">
                  <c:v>64.11666666666666</c:v>
                </c:pt>
                <c:pt idx="3848">
                  <c:v>64.13333333333334</c:v>
                </c:pt>
                <c:pt idx="3849">
                  <c:v>64.150000000000006</c:v>
                </c:pt>
                <c:pt idx="3850">
                  <c:v>64.166666666666671</c:v>
                </c:pt>
                <c:pt idx="3851">
                  <c:v>64.183333333333337</c:v>
                </c:pt>
                <c:pt idx="3852">
                  <c:v>64.2</c:v>
                </c:pt>
                <c:pt idx="3853">
                  <c:v>64.216666666666669</c:v>
                </c:pt>
                <c:pt idx="3854">
                  <c:v>64.233333333333334</c:v>
                </c:pt>
                <c:pt idx="3855">
                  <c:v>64.25</c:v>
                </c:pt>
                <c:pt idx="3856">
                  <c:v>64.266666666666666</c:v>
                </c:pt>
                <c:pt idx="3857">
                  <c:v>64.283333333333331</c:v>
                </c:pt>
                <c:pt idx="3858">
                  <c:v>64.3</c:v>
                </c:pt>
                <c:pt idx="3859">
                  <c:v>64.316666666666663</c:v>
                </c:pt>
                <c:pt idx="3860">
                  <c:v>64.333333333333329</c:v>
                </c:pt>
                <c:pt idx="3861">
                  <c:v>64.349999999999994</c:v>
                </c:pt>
                <c:pt idx="3862">
                  <c:v>64.36666666666666</c:v>
                </c:pt>
                <c:pt idx="3863">
                  <c:v>64.38333333333334</c:v>
                </c:pt>
                <c:pt idx="3864">
                  <c:v>64.400000000000006</c:v>
                </c:pt>
                <c:pt idx="3865">
                  <c:v>64.416666666666671</c:v>
                </c:pt>
                <c:pt idx="3866">
                  <c:v>64.433333333333337</c:v>
                </c:pt>
                <c:pt idx="3867">
                  <c:v>64.45</c:v>
                </c:pt>
                <c:pt idx="3868">
                  <c:v>64.466666666666669</c:v>
                </c:pt>
                <c:pt idx="3869">
                  <c:v>64.483333333333334</c:v>
                </c:pt>
                <c:pt idx="3870">
                  <c:v>64.5</c:v>
                </c:pt>
                <c:pt idx="3871">
                  <c:v>64.516666666666666</c:v>
                </c:pt>
                <c:pt idx="3872">
                  <c:v>64.533333333333331</c:v>
                </c:pt>
                <c:pt idx="3873">
                  <c:v>64.55</c:v>
                </c:pt>
                <c:pt idx="3874">
                  <c:v>64.566666666666663</c:v>
                </c:pt>
                <c:pt idx="3875">
                  <c:v>64.583333333333329</c:v>
                </c:pt>
                <c:pt idx="3876">
                  <c:v>64.599999999999994</c:v>
                </c:pt>
                <c:pt idx="3877">
                  <c:v>64.61666666666666</c:v>
                </c:pt>
                <c:pt idx="3878">
                  <c:v>64.63333333333334</c:v>
                </c:pt>
                <c:pt idx="3879">
                  <c:v>64.650000000000006</c:v>
                </c:pt>
                <c:pt idx="3880">
                  <c:v>64.666666666666671</c:v>
                </c:pt>
                <c:pt idx="3881">
                  <c:v>64.683333333333337</c:v>
                </c:pt>
                <c:pt idx="3882">
                  <c:v>64.7</c:v>
                </c:pt>
                <c:pt idx="3883">
                  <c:v>64.716666666666669</c:v>
                </c:pt>
                <c:pt idx="3884">
                  <c:v>64.733333333333334</c:v>
                </c:pt>
                <c:pt idx="3885">
                  <c:v>64.75</c:v>
                </c:pt>
                <c:pt idx="3886">
                  <c:v>64.766666666666666</c:v>
                </c:pt>
                <c:pt idx="3887">
                  <c:v>64.783333333333331</c:v>
                </c:pt>
                <c:pt idx="3888">
                  <c:v>64.8</c:v>
                </c:pt>
                <c:pt idx="3889">
                  <c:v>64.816666666666663</c:v>
                </c:pt>
                <c:pt idx="3890">
                  <c:v>64.833333333333329</c:v>
                </c:pt>
                <c:pt idx="3891">
                  <c:v>64.849999999999994</c:v>
                </c:pt>
                <c:pt idx="3892">
                  <c:v>64.86666666666666</c:v>
                </c:pt>
                <c:pt idx="3893">
                  <c:v>64.88333333333334</c:v>
                </c:pt>
                <c:pt idx="3894">
                  <c:v>64.900000000000006</c:v>
                </c:pt>
                <c:pt idx="3895">
                  <c:v>64.916666666666671</c:v>
                </c:pt>
                <c:pt idx="3896">
                  <c:v>64.933333333333337</c:v>
                </c:pt>
                <c:pt idx="3897">
                  <c:v>64.95</c:v>
                </c:pt>
                <c:pt idx="3898">
                  <c:v>64.966666666666669</c:v>
                </c:pt>
                <c:pt idx="3899">
                  <c:v>64.983333333333334</c:v>
                </c:pt>
                <c:pt idx="3900">
                  <c:v>65</c:v>
                </c:pt>
                <c:pt idx="3901">
                  <c:v>65.016666666666666</c:v>
                </c:pt>
                <c:pt idx="3902">
                  <c:v>65.033333333333331</c:v>
                </c:pt>
                <c:pt idx="3903">
                  <c:v>65.05</c:v>
                </c:pt>
                <c:pt idx="3904">
                  <c:v>65.066666666666663</c:v>
                </c:pt>
                <c:pt idx="3905">
                  <c:v>65.083333333333329</c:v>
                </c:pt>
                <c:pt idx="3906">
                  <c:v>65.099999999999994</c:v>
                </c:pt>
                <c:pt idx="3907">
                  <c:v>65.11666666666666</c:v>
                </c:pt>
                <c:pt idx="3908">
                  <c:v>65.13333333333334</c:v>
                </c:pt>
                <c:pt idx="3909">
                  <c:v>65.150000000000006</c:v>
                </c:pt>
                <c:pt idx="3910">
                  <c:v>65.166666666666671</c:v>
                </c:pt>
                <c:pt idx="3911">
                  <c:v>65.183333333333337</c:v>
                </c:pt>
                <c:pt idx="3912">
                  <c:v>65.2</c:v>
                </c:pt>
                <c:pt idx="3913">
                  <c:v>65.216666666666669</c:v>
                </c:pt>
                <c:pt idx="3914">
                  <c:v>65.233333333333334</c:v>
                </c:pt>
                <c:pt idx="3915">
                  <c:v>65.25</c:v>
                </c:pt>
                <c:pt idx="3916">
                  <c:v>65.266666666666666</c:v>
                </c:pt>
                <c:pt idx="3917">
                  <c:v>65.283333333333331</c:v>
                </c:pt>
                <c:pt idx="3918">
                  <c:v>65.3</c:v>
                </c:pt>
                <c:pt idx="3919">
                  <c:v>65.316666666666663</c:v>
                </c:pt>
                <c:pt idx="3920">
                  <c:v>65.333333333333329</c:v>
                </c:pt>
                <c:pt idx="3921">
                  <c:v>65.349999999999994</c:v>
                </c:pt>
                <c:pt idx="3922">
                  <c:v>65.36666666666666</c:v>
                </c:pt>
                <c:pt idx="3923">
                  <c:v>65.38333333333334</c:v>
                </c:pt>
                <c:pt idx="3924">
                  <c:v>65.400000000000006</c:v>
                </c:pt>
                <c:pt idx="3925">
                  <c:v>65.416666666666671</c:v>
                </c:pt>
                <c:pt idx="3926">
                  <c:v>65.433333333333337</c:v>
                </c:pt>
                <c:pt idx="3927">
                  <c:v>65.45</c:v>
                </c:pt>
                <c:pt idx="3928">
                  <c:v>65.466666666666669</c:v>
                </c:pt>
                <c:pt idx="3929">
                  <c:v>65.483333333333334</c:v>
                </c:pt>
                <c:pt idx="3930">
                  <c:v>65.5</c:v>
                </c:pt>
                <c:pt idx="3931">
                  <c:v>65.516666666666666</c:v>
                </c:pt>
                <c:pt idx="3932">
                  <c:v>65.533333333333331</c:v>
                </c:pt>
                <c:pt idx="3933">
                  <c:v>65.55</c:v>
                </c:pt>
                <c:pt idx="3934">
                  <c:v>65.566666666666663</c:v>
                </c:pt>
                <c:pt idx="3935">
                  <c:v>65.583333333333329</c:v>
                </c:pt>
                <c:pt idx="3936">
                  <c:v>65.599999999999994</c:v>
                </c:pt>
                <c:pt idx="3937">
                  <c:v>65.61666666666666</c:v>
                </c:pt>
                <c:pt idx="3938">
                  <c:v>65.63333333333334</c:v>
                </c:pt>
                <c:pt idx="3939">
                  <c:v>65.650000000000006</c:v>
                </c:pt>
                <c:pt idx="3940">
                  <c:v>65.666666666666671</c:v>
                </c:pt>
                <c:pt idx="3941">
                  <c:v>65.683333333333337</c:v>
                </c:pt>
                <c:pt idx="3942">
                  <c:v>65.7</c:v>
                </c:pt>
                <c:pt idx="3943">
                  <c:v>65.716666666666669</c:v>
                </c:pt>
                <c:pt idx="3944">
                  <c:v>65.733333333333334</c:v>
                </c:pt>
                <c:pt idx="3945">
                  <c:v>65.75</c:v>
                </c:pt>
                <c:pt idx="3946">
                  <c:v>65.766666666666666</c:v>
                </c:pt>
                <c:pt idx="3947">
                  <c:v>65.783333333333331</c:v>
                </c:pt>
                <c:pt idx="3948">
                  <c:v>65.8</c:v>
                </c:pt>
                <c:pt idx="3949">
                  <c:v>65.816666666666663</c:v>
                </c:pt>
                <c:pt idx="3950">
                  <c:v>65.833333333333329</c:v>
                </c:pt>
                <c:pt idx="3951">
                  <c:v>65.849999999999994</c:v>
                </c:pt>
                <c:pt idx="3952">
                  <c:v>65.86666666666666</c:v>
                </c:pt>
                <c:pt idx="3953">
                  <c:v>65.88333333333334</c:v>
                </c:pt>
                <c:pt idx="3954">
                  <c:v>65.900000000000006</c:v>
                </c:pt>
                <c:pt idx="3955">
                  <c:v>65.916666666666671</c:v>
                </c:pt>
                <c:pt idx="3956">
                  <c:v>65.933333333333337</c:v>
                </c:pt>
                <c:pt idx="3957">
                  <c:v>65.95</c:v>
                </c:pt>
                <c:pt idx="3958">
                  <c:v>65.966666666666669</c:v>
                </c:pt>
                <c:pt idx="3959">
                  <c:v>65.983333333333334</c:v>
                </c:pt>
                <c:pt idx="3960">
                  <c:v>66</c:v>
                </c:pt>
                <c:pt idx="3961">
                  <c:v>66.016666666666666</c:v>
                </c:pt>
                <c:pt idx="3962">
                  <c:v>66.033333333333331</c:v>
                </c:pt>
                <c:pt idx="3963">
                  <c:v>66.05</c:v>
                </c:pt>
                <c:pt idx="3964">
                  <c:v>66.066666666666663</c:v>
                </c:pt>
                <c:pt idx="3965">
                  <c:v>66.083333333333329</c:v>
                </c:pt>
                <c:pt idx="3966">
                  <c:v>66.099999999999994</c:v>
                </c:pt>
                <c:pt idx="3967">
                  <c:v>66.11666666666666</c:v>
                </c:pt>
                <c:pt idx="3968">
                  <c:v>66.13333333333334</c:v>
                </c:pt>
                <c:pt idx="3969">
                  <c:v>66.150000000000006</c:v>
                </c:pt>
                <c:pt idx="3970">
                  <c:v>66.166666666666671</c:v>
                </c:pt>
                <c:pt idx="3971">
                  <c:v>66.183333333333337</c:v>
                </c:pt>
                <c:pt idx="3972">
                  <c:v>66.2</c:v>
                </c:pt>
                <c:pt idx="3973">
                  <c:v>66.216666666666669</c:v>
                </c:pt>
                <c:pt idx="3974">
                  <c:v>66.233333333333334</c:v>
                </c:pt>
                <c:pt idx="3975">
                  <c:v>66.25</c:v>
                </c:pt>
                <c:pt idx="3976">
                  <c:v>66.266666666666666</c:v>
                </c:pt>
                <c:pt idx="3977">
                  <c:v>66.283333333333331</c:v>
                </c:pt>
                <c:pt idx="3978">
                  <c:v>66.3</c:v>
                </c:pt>
                <c:pt idx="3979">
                  <c:v>66.316666666666663</c:v>
                </c:pt>
                <c:pt idx="3980">
                  <c:v>66.333333333333329</c:v>
                </c:pt>
                <c:pt idx="3981">
                  <c:v>66.349999999999994</c:v>
                </c:pt>
                <c:pt idx="3982">
                  <c:v>66.36666666666666</c:v>
                </c:pt>
                <c:pt idx="3983">
                  <c:v>66.38333333333334</c:v>
                </c:pt>
                <c:pt idx="3984">
                  <c:v>66.400000000000006</c:v>
                </c:pt>
                <c:pt idx="3985">
                  <c:v>66.416666666666671</c:v>
                </c:pt>
                <c:pt idx="3986">
                  <c:v>66.433333333333337</c:v>
                </c:pt>
                <c:pt idx="3987">
                  <c:v>66.45</c:v>
                </c:pt>
                <c:pt idx="3988">
                  <c:v>66.466666666666669</c:v>
                </c:pt>
                <c:pt idx="3989">
                  <c:v>66.483333333333334</c:v>
                </c:pt>
                <c:pt idx="3990">
                  <c:v>66.5</c:v>
                </c:pt>
                <c:pt idx="3991">
                  <c:v>66.516666666666666</c:v>
                </c:pt>
                <c:pt idx="3992">
                  <c:v>66.533333333333331</c:v>
                </c:pt>
                <c:pt idx="3993">
                  <c:v>66.55</c:v>
                </c:pt>
                <c:pt idx="3994">
                  <c:v>66.566666666666663</c:v>
                </c:pt>
                <c:pt idx="3995">
                  <c:v>66.583333333333329</c:v>
                </c:pt>
                <c:pt idx="3996">
                  <c:v>66.599999999999994</c:v>
                </c:pt>
                <c:pt idx="3997">
                  <c:v>66.61666666666666</c:v>
                </c:pt>
                <c:pt idx="3998">
                  <c:v>66.63333333333334</c:v>
                </c:pt>
                <c:pt idx="3999">
                  <c:v>66.650000000000006</c:v>
                </c:pt>
                <c:pt idx="4000">
                  <c:v>66.666666666666671</c:v>
                </c:pt>
                <c:pt idx="4001">
                  <c:v>66.683333333333337</c:v>
                </c:pt>
                <c:pt idx="4002">
                  <c:v>66.7</c:v>
                </c:pt>
                <c:pt idx="4003">
                  <c:v>66.716666666666669</c:v>
                </c:pt>
                <c:pt idx="4004">
                  <c:v>66.733333333333334</c:v>
                </c:pt>
                <c:pt idx="4005">
                  <c:v>66.75</c:v>
                </c:pt>
                <c:pt idx="4006">
                  <c:v>66.766666666666666</c:v>
                </c:pt>
                <c:pt idx="4007">
                  <c:v>66.783333333333331</c:v>
                </c:pt>
                <c:pt idx="4008">
                  <c:v>66.8</c:v>
                </c:pt>
                <c:pt idx="4009">
                  <c:v>66.816666666666663</c:v>
                </c:pt>
                <c:pt idx="4010">
                  <c:v>66.833333333333329</c:v>
                </c:pt>
                <c:pt idx="4011">
                  <c:v>66.849999999999994</c:v>
                </c:pt>
                <c:pt idx="4012">
                  <c:v>66.86666666666666</c:v>
                </c:pt>
                <c:pt idx="4013">
                  <c:v>66.88333333333334</c:v>
                </c:pt>
                <c:pt idx="4014">
                  <c:v>66.900000000000006</c:v>
                </c:pt>
                <c:pt idx="4015">
                  <c:v>66.916666666666671</c:v>
                </c:pt>
                <c:pt idx="4016">
                  <c:v>66.933333333333337</c:v>
                </c:pt>
                <c:pt idx="4017">
                  <c:v>66.95</c:v>
                </c:pt>
                <c:pt idx="4018">
                  <c:v>66.966666666666669</c:v>
                </c:pt>
                <c:pt idx="4019">
                  <c:v>66.983333333333334</c:v>
                </c:pt>
                <c:pt idx="4020">
                  <c:v>67</c:v>
                </c:pt>
                <c:pt idx="4021">
                  <c:v>67.016666666666666</c:v>
                </c:pt>
                <c:pt idx="4022">
                  <c:v>67.033333333333331</c:v>
                </c:pt>
                <c:pt idx="4023">
                  <c:v>67.05</c:v>
                </c:pt>
                <c:pt idx="4024">
                  <c:v>67.066666666666663</c:v>
                </c:pt>
                <c:pt idx="4025">
                  <c:v>67.083333333333329</c:v>
                </c:pt>
                <c:pt idx="4026">
                  <c:v>67.099999999999994</c:v>
                </c:pt>
                <c:pt idx="4027">
                  <c:v>67.11666666666666</c:v>
                </c:pt>
                <c:pt idx="4028">
                  <c:v>67.13333333333334</c:v>
                </c:pt>
                <c:pt idx="4029">
                  <c:v>67.150000000000006</c:v>
                </c:pt>
                <c:pt idx="4030">
                  <c:v>67.166666666666671</c:v>
                </c:pt>
                <c:pt idx="4031">
                  <c:v>67.183333333333337</c:v>
                </c:pt>
                <c:pt idx="4032">
                  <c:v>67.2</c:v>
                </c:pt>
                <c:pt idx="4033">
                  <c:v>67.216666666666669</c:v>
                </c:pt>
                <c:pt idx="4034">
                  <c:v>67.233333333333334</c:v>
                </c:pt>
                <c:pt idx="4035">
                  <c:v>67.25</c:v>
                </c:pt>
                <c:pt idx="4036">
                  <c:v>67.266666666666666</c:v>
                </c:pt>
                <c:pt idx="4037">
                  <c:v>67.283333333333331</c:v>
                </c:pt>
                <c:pt idx="4038">
                  <c:v>67.3</c:v>
                </c:pt>
                <c:pt idx="4039">
                  <c:v>67.316666666666663</c:v>
                </c:pt>
                <c:pt idx="4040">
                  <c:v>67.333333333333329</c:v>
                </c:pt>
                <c:pt idx="4041">
                  <c:v>67.349999999999994</c:v>
                </c:pt>
                <c:pt idx="4042">
                  <c:v>67.36666666666666</c:v>
                </c:pt>
                <c:pt idx="4043">
                  <c:v>67.38333333333334</c:v>
                </c:pt>
                <c:pt idx="4044">
                  <c:v>67.400000000000006</c:v>
                </c:pt>
                <c:pt idx="4045">
                  <c:v>67.416666666666671</c:v>
                </c:pt>
                <c:pt idx="4046">
                  <c:v>67.433333333333337</c:v>
                </c:pt>
                <c:pt idx="4047">
                  <c:v>67.45</c:v>
                </c:pt>
                <c:pt idx="4048">
                  <c:v>67.466666666666669</c:v>
                </c:pt>
                <c:pt idx="4049">
                  <c:v>67.483333333333334</c:v>
                </c:pt>
                <c:pt idx="4050">
                  <c:v>67.5</c:v>
                </c:pt>
                <c:pt idx="4051">
                  <c:v>67.516666666666666</c:v>
                </c:pt>
                <c:pt idx="4052">
                  <c:v>67.533333333333331</c:v>
                </c:pt>
                <c:pt idx="4053">
                  <c:v>67.55</c:v>
                </c:pt>
                <c:pt idx="4054">
                  <c:v>67.566666666666663</c:v>
                </c:pt>
                <c:pt idx="4055">
                  <c:v>67.583333333333329</c:v>
                </c:pt>
                <c:pt idx="4056">
                  <c:v>67.599999999999994</c:v>
                </c:pt>
                <c:pt idx="4057">
                  <c:v>67.61666666666666</c:v>
                </c:pt>
                <c:pt idx="4058">
                  <c:v>67.63333333333334</c:v>
                </c:pt>
                <c:pt idx="4059">
                  <c:v>67.650000000000006</c:v>
                </c:pt>
                <c:pt idx="4060">
                  <c:v>67.666666666666671</c:v>
                </c:pt>
                <c:pt idx="4061">
                  <c:v>67.683333333333337</c:v>
                </c:pt>
                <c:pt idx="4062">
                  <c:v>67.7</c:v>
                </c:pt>
                <c:pt idx="4063">
                  <c:v>67.716666666666669</c:v>
                </c:pt>
                <c:pt idx="4064">
                  <c:v>67.733333333333334</c:v>
                </c:pt>
                <c:pt idx="4065">
                  <c:v>67.75</c:v>
                </c:pt>
                <c:pt idx="4066">
                  <c:v>67.766666666666666</c:v>
                </c:pt>
                <c:pt idx="4067">
                  <c:v>67.783333333333331</c:v>
                </c:pt>
                <c:pt idx="4068">
                  <c:v>67.8</c:v>
                </c:pt>
                <c:pt idx="4069">
                  <c:v>67.816666666666663</c:v>
                </c:pt>
                <c:pt idx="4070">
                  <c:v>67.833333333333329</c:v>
                </c:pt>
                <c:pt idx="4071">
                  <c:v>67.849999999999994</c:v>
                </c:pt>
                <c:pt idx="4072">
                  <c:v>67.86666666666666</c:v>
                </c:pt>
                <c:pt idx="4073">
                  <c:v>67.88333333333334</c:v>
                </c:pt>
                <c:pt idx="4074">
                  <c:v>67.900000000000006</c:v>
                </c:pt>
                <c:pt idx="4075">
                  <c:v>67.916666666666671</c:v>
                </c:pt>
                <c:pt idx="4076">
                  <c:v>67.933333333333337</c:v>
                </c:pt>
                <c:pt idx="4077">
                  <c:v>67.95</c:v>
                </c:pt>
                <c:pt idx="4078">
                  <c:v>67.966666666666669</c:v>
                </c:pt>
                <c:pt idx="4079">
                  <c:v>67.983333333333334</c:v>
                </c:pt>
                <c:pt idx="4080">
                  <c:v>68</c:v>
                </c:pt>
                <c:pt idx="4081">
                  <c:v>68.016666666666666</c:v>
                </c:pt>
                <c:pt idx="4082">
                  <c:v>68.033333333333331</c:v>
                </c:pt>
                <c:pt idx="4083">
                  <c:v>68.05</c:v>
                </c:pt>
                <c:pt idx="4084">
                  <c:v>68.066666666666663</c:v>
                </c:pt>
                <c:pt idx="4085">
                  <c:v>68.083333333333329</c:v>
                </c:pt>
                <c:pt idx="4086">
                  <c:v>68.099999999999994</c:v>
                </c:pt>
                <c:pt idx="4087">
                  <c:v>68.11666666666666</c:v>
                </c:pt>
                <c:pt idx="4088">
                  <c:v>68.13333333333334</c:v>
                </c:pt>
                <c:pt idx="4089">
                  <c:v>68.150000000000006</c:v>
                </c:pt>
                <c:pt idx="4090">
                  <c:v>68.166666666666671</c:v>
                </c:pt>
                <c:pt idx="4091">
                  <c:v>68.183333333333337</c:v>
                </c:pt>
                <c:pt idx="4092">
                  <c:v>68.2</c:v>
                </c:pt>
                <c:pt idx="4093">
                  <c:v>68.216666666666669</c:v>
                </c:pt>
                <c:pt idx="4094">
                  <c:v>68.233333333333334</c:v>
                </c:pt>
                <c:pt idx="4095">
                  <c:v>68.25</c:v>
                </c:pt>
                <c:pt idx="4096">
                  <c:v>68.266666666666666</c:v>
                </c:pt>
                <c:pt idx="4097">
                  <c:v>68.283333333333331</c:v>
                </c:pt>
                <c:pt idx="4098">
                  <c:v>68.3</c:v>
                </c:pt>
                <c:pt idx="4099">
                  <c:v>68.316666666666663</c:v>
                </c:pt>
                <c:pt idx="4100">
                  <c:v>68.333333333333329</c:v>
                </c:pt>
                <c:pt idx="4101">
                  <c:v>68.349999999999994</c:v>
                </c:pt>
                <c:pt idx="4102">
                  <c:v>68.36666666666666</c:v>
                </c:pt>
                <c:pt idx="4103">
                  <c:v>68.38333333333334</c:v>
                </c:pt>
                <c:pt idx="4104">
                  <c:v>68.400000000000006</c:v>
                </c:pt>
                <c:pt idx="4105">
                  <c:v>68.416666666666671</c:v>
                </c:pt>
                <c:pt idx="4106">
                  <c:v>68.433333333333337</c:v>
                </c:pt>
                <c:pt idx="4107">
                  <c:v>68.45</c:v>
                </c:pt>
                <c:pt idx="4108">
                  <c:v>68.466666666666669</c:v>
                </c:pt>
                <c:pt idx="4109">
                  <c:v>68.483333333333334</c:v>
                </c:pt>
                <c:pt idx="4110">
                  <c:v>68.5</c:v>
                </c:pt>
                <c:pt idx="4111">
                  <c:v>68.516666666666666</c:v>
                </c:pt>
                <c:pt idx="4112">
                  <c:v>68.533333333333331</c:v>
                </c:pt>
                <c:pt idx="4113">
                  <c:v>68.55</c:v>
                </c:pt>
                <c:pt idx="4114">
                  <c:v>68.566666666666663</c:v>
                </c:pt>
                <c:pt idx="4115">
                  <c:v>68.583333333333329</c:v>
                </c:pt>
                <c:pt idx="4116">
                  <c:v>68.599999999999994</c:v>
                </c:pt>
                <c:pt idx="4117">
                  <c:v>68.61666666666666</c:v>
                </c:pt>
                <c:pt idx="4118">
                  <c:v>68.63333333333334</c:v>
                </c:pt>
                <c:pt idx="4119">
                  <c:v>68.650000000000006</c:v>
                </c:pt>
                <c:pt idx="4120">
                  <c:v>68.666666666666671</c:v>
                </c:pt>
                <c:pt idx="4121">
                  <c:v>68.683333333333337</c:v>
                </c:pt>
                <c:pt idx="4122">
                  <c:v>68.7</c:v>
                </c:pt>
                <c:pt idx="4123">
                  <c:v>68.716666666666669</c:v>
                </c:pt>
                <c:pt idx="4124">
                  <c:v>68.733333333333334</c:v>
                </c:pt>
                <c:pt idx="4125">
                  <c:v>68.75</c:v>
                </c:pt>
                <c:pt idx="4126">
                  <c:v>68.766666666666666</c:v>
                </c:pt>
                <c:pt idx="4127">
                  <c:v>68.783333333333331</c:v>
                </c:pt>
                <c:pt idx="4128">
                  <c:v>68.8</c:v>
                </c:pt>
                <c:pt idx="4129">
                  <c:v>68.816666666666663</c:v>
                </c:pt>
                <c:pt idx="4130">
                  <c:v>68.833333333333329</c:v>
                </c:pt>
                <c:pt idx="4131">
                  <c:v>68.849999999999994</c:v>
                </c:pt>
                <c:pt idx="4132">
                  <c:v>68.86666666666666</c:v>
                </c:pt>
                <c:pt idx="4133">
                  <c:v>68.88333333333334</c:v>
                </c:pt>
                <c:pt idx="4134">
                  <c:v>68.900000000000006</c:v>
                </c:pt>
                <c:pt idx="4135">
                  <c:v>68.916666666666671</c:v>
                </c:pt>
                <c:pt idx="4136">
                  <c:v>68.933333333333337</c:v>
                </c:pt>
                <c:pt idx="4137">
                  <c:v>68.95</c:v>
                </c:pt>
                <c:pt idx="4138">
                  <c:v>68.966666666666669</c:v>
                </c:pt>
                <c:pt idx="4139">
                  <c:v>68.983333333333334</c:v>
                </c:pt>
                <c:pt idx="4140">
                  <c:v>69</c:v>
                </c:pt>
                <c:pt idx="4141">
                  <c:v>69.016666666666666</c:v>
                </c:pt>
                <c:pt idx="4142">
                  <c:v>69.033333333333331</c:v>
                </c:pt>
                <c:pt idx="4143">
                  <c:v>69.05</c:v>
                </c:pt>
                <c:pt idx="4144">
                  <c:v>69.066666666666663</c:v>
                </c:pt>
                <c:pt idx="4145">
                  <c:v>69.083333333333329</c:v>
                </c:pt>
                <c:pt idx="4146">
                  <c:v>69.099999999999994</c:v>
                </c:pt>
                <c:pt idx="4147">
                  <c:v>69.11666666666666</c:v>
                </c:pt>
                <c:pt idx="4148">
                  <c:v>69.13333333333334</c:v>
                </c:pt>
                <c:pt idx="4149">
                  <c:v>69.150000000000006</c:v>
                </c:pt>
                <c:pt idx="4150">
                  <c:v>69.166666666666671</c:v>
                </c:pt>
                <c:pt idx="4151">
                  <c:v>69.183333333333337</c:v>
                </c:pt>
                <c:pt idx="4152">
                  <c:v>69.2</c:v>
                </c:pt>
                <c:pt idx="4153">
                  <c:v>69.216666666666669</c:v>
                </c:pt>
                <c:pt idx="4154">
                  <c:v>69.233333333333334</c:v>
                </c:pt>
                <c:pt idx="4155">
                  <c:v>69.25</c:v>
                </c:pt>
                <c:pt idx="4156">
                  <c:v>69.266666666666666</c:v>
                </c:pt>
                <c:pt idx="4157">
                  <c:v>69.283333333333331</c:v>
                </c:pt>
                <c:pt idx="4158">
                  <c:v>69.3</c:v>
                </c:pt>
                <c:pt idx="4159">
                  <c:v>69.316666666666663</c:v>
                </c:pt>
                <c:pt idx="4160">
                  <c:v>69.333333333333329</c:v>
                </c:pt>
                <c:pt idx="4161">
                  <c:v>69.349999999999994</c:v>
                </c:pt>
                <c:pt idx="4162">
                  <c:v>69.36666666666666</c:v>
                </c:pt>
                <c:pt idx="4163">
                  <c:v>69.38333333333334</c:v>
                </c:pt>
                <c:pt idx="4164">
                  <c:v>69.400000000000006</c:v>
                </c:pt>
                <c:pt idx="4165">
                  <c:v>69.416666666666671</c:v>
                </c:pt>
                <c:pt idx="4166">
                  <c:v>69.433333333333337</c:v>
                </c:pt>
                <c:pt idx="4167">
                  <c:v>69.45</c:v>
                </c:pt>
                <c:pt idx="4168">
                  <c:v>69.466666666666669</c:v>
                </c:pt>
                <c:pt idx="4169">
                  <c:v>69.483333333333334</c:v>
                </c:pt>
                <c:pt idx="4170">
                  <c:v>69.5</c:v>
                </c:pt>
                <c:pt idx="4171">
                  <c:v>69.516666666666666</c:v>
                </c:pt>
                <c:pt idx="4172">
                  <c:v>69.533333333333331</c:v>
                </c:pt>
                <c:pt idx="4173">
                  <c:v>69.55</c:v>
                </c:pt>
                <c:pt idx="4174">
                  <c:v>69.566666666666663</c:v>
                </c:pt>
                <c:pt idx="4175">
                  <c:v>69.583333333333329</c:v>
                </c:pt>
                <c:pt idx="4176">
                  <c:v>69.599999999999994</c:v>
                </c:pt>
                <c:pt idx="4177">
                  <c:v>69.61666666666666</c:v>
                </c:pt>
                <c:pt idx="4178">
                  <c:v>69.63333333333334</c:v>
                </c:pt>
                <c:pt idx="4179">
                  <c:v>69.650000000000006</c:v>
                </c:pt>
                <c:pt idx="4180">
                  <c:v>69.666666666666671</c:v>
                </c:pt>
                <c:pt idx="4181">
                  <c:v>69.683333333333337</c:v>
                </c:pt>
                <c:pt idx="4182">
                  <c:v>69.7</c:v>
                </c:pt>
                <c:pt idx="4183">
                  <c:v>69.716666666666669</c:v>
                </c:pt>
                <c:pt idx="4184">
                  <c:v>69.733333333333334</c:v>
                </c:pt>
                <c:pt idx="4185">
                  <c:v>69.75</c:v>
                </c:pt>
                <c:pt idx="4186">
                  <c:v>69.766666666666666</c:v>
                </c:pt>
                <c:pt idx="4187">
                  <c:v>69.783333333333331</c:v>
                </c:pt>
                <c:pt idx="4188">
                  <c:v>69.8</c:v>
                </c:pt>
                <c:pt idx="4189">
                  <c:v>69.816666666666663</c:v>
                </c:pt>
                <c:pt idx="4190">
                  <c:v>69.833333333333329</c:v>
                </c:pt>
                <c:pt idx="4191">
                  <c:v>69.849999999999994</c:v>
                </c:pt>
                <c:pt idx="4192">
                  <c:v>69.86666666666666</c:v>
                </c:pt>
                <c:pt idx="4193">
                  <c:v>69.88333333333334</c:v>
                </c:pt>
                <c:pt idx="4194">
                  <c:v>69.900000000000006</c:v>
                </c:pt>
                <c:pt idx="4195">
                  <c:v>69.916666666666671</c:v>
                </c:pt>
                <c:pt idx="4196">
                  <c:v>69.933333333333337</c:v>
                </c:pt>
                <c:pt idx="4197">
                  <c:v>69.95</c:v>
                </c:pt>
                <c:pt idx="4198">
                  <c:v>69.966666666666669</c:v>
                </c:pt>
                <c:pt idx="4199">
                  <c:v>69.983333333333334</c:v>
                </c:pt>
                <c:pt idx="4200">
                  <c:v>70</c:v>
                </c:pt>
                <c:pt idx="4201">
                  <c:v>70.016666666666666</c:v>
                </c:pt>
                <c:pt idx="4202">
                  <c:v>70.033333333333331</c:v>
                </c:pt>
                <c:pt idx="4203">
                  <c:v>70.05</c:v>
                </c:pt>
                <c:pt idx="4204">
                  <c:v>70.066666666666663</c:v>
                </c:pt>
                <c:pt idx="4205">
                  <c:v>70.083333333333329</c:v>
                </c:pt>
                <c:pt idx="4206">
                  <c:v>70.099999999999994</c:v>
                </c:pt>
                <c:pt idx="4207">
                  <c:v>70.11666666666666</c:v>
                </c:pt>
                <c:pt idx="4208">
                  <c:v>70.13333333333334</c:v>
                </c:pt>
                <c:pt idx="4209">
                  <c:v>70.150000000000006</c:v>
                </c:pt>
                <c:pt idx="4210">
                  <c:v>70.166666666666671</c:v>
                </c:pt>
                <c:pt idx="4211">
                  <c:v>70.183333333333337</c:v>
                </c:pt>
                <c:pt idx="4212">
                  <c:v>70.2</c:v>
                </c:pt>
                <c:pt idx="4213">
                  <c:v>70.216666666666669</c:v>
                </c:pt>
                <c:pt idx="4214">
                  <c:v>70.233333333333334</c:v>
                </c:pt>
                <c:pt idx="4215">
                  <c:v>70.25</c:v>
                </c:pt>
                <c:pt idx="4216">
                  <c:v>70.266666666666666</c:v>
                </c:pt>
                <c:pt idx="4217">
                  <c:v>70.283333333333331</c:v>
                </c:pt>
                <c:pt idx="4218">
                  <c:v>70.3</c:v>
                </c:pt>
                <c:pt idx="4219">
                  <c:v>70.316666666666663</c:v>
                </c:pt>
                <c:pt idx="4220">
                  <c:v>70.333333333333329</c:v>
                </c:pt>
                <c:pt idx="4221">
                  <c:v>70.349999999999994</c:v>
                </c:pt>
                <c:pt idx="4222">
                  <c:v>70.36666666666666</c:v>
                </c:pt>
                <c:pt idx="4223">
                  <c:v>70.38333333333334</c:v>
                </c:pt>
                <c:pt idx="4224">
                  <c:v>70.400000000000006</c:v>
                </c:pt>
                <c:pt idx="4225">
                  <c:v>70.416666666666671</c:v>
                </c:pt>
                <c:pt idx="4226">
                  <c:v>70.433333333333337</c:v>
                </c:pt>
                <c:pt idx="4227">
                  <c:v>70.45</c:v>
                </c:pt>
                <c:pt idx="4228">
                  <c:v>70.466666666666669</c:v>
                </c:pt>
                <c:pt idx="4229">
                  <c:v>70.483333333333334</c:v>
                </c:pt>
                <c:pt idx="4230">
                  <c:v>70.5</c:v>
                </c:pt>
                <c:pt idx="4231">
                  <c:v>70.516666666666666</c:v>
                </c:pt>
                <c:pt idx="4232">
                  <c:v>70.533333333333331</c:v>
                </c:pt>
                <c:pt idx="4233">
                  <c:v>70.55</c:v>
                </c:pt>
                <c:pt idx="4234">
                  <c:v>70.566666666666663</c:v>
                </c:pt>
                <c:pt idx="4235">
                  <c:v>70.583333333333329</c:v>
                </c:pt>
                <c:pt idx="4236">
                  <c:v>70.599999999999994</c:v>
                </c:pt>
                <c:pt idx="4237">
                  <c:v>70.61666666666666</c:v>
                </c:pt>
                <c:pt idx="4238">
                  <c:v>70.63333333333334</c:v>
                </c:pt>
                <c:pt idx="4239">
                  <c:v>70.650000000000006</c:v>
                </c:pt>
                <c:pt idx="4240">
                  <c:v>70.666666666666671</c:v>
                </c:pt>
                <c:pt idx="4241">
                  <c:v>70.683333333333337</c:v>
                </c:pt>
                <c:pt idx="4242">
                  <c:v>70.7</c:v>
                </c:pt>
                <c:pt idx="4243">
                  <c:v>70.716666666666669</c:v>
                </c:pt>
                <c:pt idx="4244">
                  <c:v>70.733333333333334</c:v>
                </c:pt>
                <c:pt idx="4245">
                  <c:v>70.75</c:v>
                </c:pt>
                <c:pt idx="4246">
                  <c:v>70.766666666666666</c:v>
                </c:pt>
                <c:pt idx="4247">
                  <c:v>70.783333333333331</c:v>
                </c:pt>
                <c:pt idx="4248">
                  <c:v>70.8</c:v>
                </c:pt>
                <c:pt idx="4249">
                  <c:v>70.816666666666663</c:v>
                </c:pt>
                <c:pt idx="4250">
                  <c:v>70.833333333333329</c:v>
                </c:pt>
                <c:pt idx="4251">
                  <c:v>70.849999999999994</c:v>
                </c:pt>
                <c:pt idx="4252">
                  <c:v>70.86666666666666</c:v>
                </c:pt>
                <c:pt idx="4253">
                  <c:v>70.88333333333334</c:v>
                </c:pt>
                <c:pt idx="4254">
                  <c:v>70.900000000000006</c:v>
                </c:pt>
                <c:pt idx="4255">
                  <c:v>70.916666666666671</c:v>
                </c:pt>
                <c:pt idx="4256">
                  <c:v>70.933333333333337</c:v>
                </c:pt>
                <c:pt idx="4257">
                  <c:v>70.95</c:v>
                </c:pt>
                <c:pt idx="4258">
                  <c:v>70.966666666666669</c:v>
                </c:pt>
                <c:pt idx="4259">
                  <c:v>70.983333333333334</c:v>
                </c:pt>
                <c:pt idx="4260">
                  <c:v>71</c:v>
                </c:pt>
                <c:pt idx="4261">
                  <c:v>71.016666666666666</c:v>
                </c:pt>
                <c:pt idx="4262">
                  <c:v>71.033333333333331</c:v>
                </c:pt>
                <c:pt idx="4263">
                  <c:v>71.05</c:v>
                </c:pt>
                <c:pt idx="4264">
                  <c:v>71.066666666666663</c:v>
                </c:pt>
                <c:pt idx="4265">
                  <c:v>71.083333333333329</c:v>
                </c:pt>
                <c:pt idx="4266">
                  <c:v>71.099999999999994</c:v>
                </c:pt>
                <c:pt idx="4267">
                  <c:v>71.11666666666666</c:v>
                </c:pt>
                <c:pt idx="4268">
                  <c:v>71.13333333333334</c:v>
                </c:pt>
                <c:pt idx="4269">
                  <c:v>71.150000000000006</c:v>
                </c:pt>
                <c:pt idx="4270">
                  <c:v>71.166666666666671</c:v>
                </c:pt>
                <c:pt idx="4271">
                  <c:v>71.183333333333337</c:v>
                </c:pt>
                <c:pt idx="4272">
                  <c:v>71.2</c:v>
                </c:pt>
                <c:pt idx="4273">
                  <c:v>71.216666666666669</c:v>
                </c:pt>
                <c:pt idx="4274">
                  <c:v>71.233333333333334</c:v>
                </c:pt>
                <c:pt idx="4275">
                  <c:v>71.25</c:v>
                </c:pt>
                <c:pt idx="4276">
                  <c:v>71.266666666666666</c:v>
                </c:pt>
                <c:pt idx="4277">
                  <c:v>71.283333333333331</c:v>
                </c:pt>
                <c:pt idx="4278">
                  <c:v>71.3</c:v>
                </c:pt>
                <c:pt idx="4279">
                  <c:v>71.316666666666663</c:v>
                </c:pt>
                <c:pt idx="4280">
                  <c:v>71.333333333333329</c:v>
                </c:pt>
                <c:pt idx="4281">
                  <c:v>71.349999999999994</c:v>
                </c:pt>
                <c:pt idx="4282">
                  <c:v>71.36666666666666</c:v>
                </c:pt>
                <c:pt idx="4283">
                  <c:v>71.38333333333334</c:v>
                </c:pt>
                <c:pt idx="4284">
                  <c:v>71.400000000000006</c:v>
                </c:pt>
                <c:pt idx="4285">
                  <c:v>71.416666666666671</c:v>
                </c:pt>
                <c:pt idx="4286">
                  <c:v>71.433333333333337</c:v>
                </c:pt>
                <c:pt idx="4287">
                  <c:v>71.45</c:v>
                </c:pt>
                <c:pt idx="4288">
                  <c:v>71.466666666666669</c:v>
                </c:pt>
                <c:pt idx="4289">
                  <c:v>71.483333333333334</c:v>
                </c:pt>
                <c:pt idx="4290">
                  <c:v>71.5</c:v>
                </c:pt>
                <c:pt idx="4291">
                  <c:v>71.516666666666666</c:v>
                </c:pt>
                <c:pt idx="4292">
                  <c:v>71.533333333333331</c:v>
                </c:pt>
                <c:pt idx="4293">
                  <c:v>71.55</c:v>
                </c:pt>
                <c:pt idx="4294">
                  <c:v>71.566666666666663</c:v>
                </c:pt>
                <c:pt idx="4295">
                  <c:v>71.583333333333329</c:v>
                </c:pt>
                <c:pt idx="4296">
                  <c:v>71.599999999999994</c:v>
                </c:pt>
                <c:pt idx="4297">
                  <c:v>71.61666666666666</c:v>
                </c:pt>
                <c:pt idx="4298">
                  <c:v>71.63333333333334</c:v>
                </c:pt>
                <c:pt idx="4299">
                  <c:v>71.650000000000006</c:v>
                </c:pt>
                <c:pt idx="4300">
                  <c:v>71.666666666666671</c:v>
                </c:pt>
                <c:pt idx="4301">
                  <c:v>71.683333333333337</c:v>
                </c:pt>
                <c:pt idx="4302">
                  <c:v>71.7</c:v>
                </c:pt>
                <c:pt idx="4303">
                  <c:v>71.716666666666669</c:v>
                </c:pt>
                <c:pt idx="4304">
                  <c:v>71.733333333333334</c:v>
                </c:pt>
                <c:pt idx="4305">
                  <c:v>71.75</c:v>
                </c:pt>
                <c:pt idx="4306">
                  <c:v>71.766666666666666</c:v>
                </c:pt>
                <c:pt idx="4307">
                  <c:v>71.783333333333331</c:v>
                </c:pt>
                <c:pt idx="4308">
                  <c:v>71.8</c:v>
                </c:pt>
                <c:pt idx="4309">
                  <c:v>71.816666666666663</c:v>
                </c:pt>
                <c:pt idx="4310">
                  <c:v>71.833333333333329</c:v>
                </c:pt>
                <c:pt idx="4311">
                  <c:v>71.849999999999994</c:v>
                </c:pt>
                <c:pt idx="4312">
                  <c:v>71.86666666666666</c:v>
                </c:pt>
                <c:pt idx="4313">
                  <c:v>71.88333333333334</c:v>
                </c:pt>
                <c:pt idx="4314">
                  <c:v>71.900000000000006</c:v>
                </c:pt>
                <c:pt idx="4315">
                  <c:v>71.916666666666671</c:v>
                </c:pt>
                <c:pt idx="4316">
                  <c:v>71.933333333333337</c:v>
                </c:pt>
                <c:pt idx="4317">
                  <c:v>71.95</c:v>
                </c:pt>
                <c:pt idx="4318">
                  <c:v>71.966666666666669</c:v>
                </c:pt>
                <c:pt idx="4319">
                  <c:v>71.983333333333334</c:v>
                </c:pt>
                <c:pt idx="4320">
                  <c:v>72</c:v>
                </c:pt>
                <c:pt idx="4321">
                  <c:v>72.016666666666666</c:v>
                </c:pt>
                <c:pt idx="4322">
                  <c:v>72.033333333333331</c:v>
                </c:pt>
                <c:pt idx="4323">
                  <c:v>72.05</c:v>
                </c:pt>
                <c:pt idx="4324">
                  <c:v>72.066666666666663</c:v>
                </c:pt>
                <c:pt idx="4325">
                  <c:v>72.083333333333329</c:v>
                </c:pt>
                <c:pt idx="4326">
                  <c:v>72.099999999999994</c:v>
                </c:pt>
                <c:pt idx="4327">
                  <c:v>72.11666666666666</c:v>
                </c:pt>
                <c:pt idx="4328">
                  <c:v>72.13333333333334</c:v>
                </c:pt>
                <c:pt idx="4329">
                  <c:v>72.150000000000006</c:v>
                </c:pt>
                <c:pt idx="4330">
                  <c:v>72.166666666666671</c:v>
                </c:pt>
                <c:pt idx="4331">
                  <c:v>72.183333333333337</c:v>
                </c:pt>
                <c:pt idx="4332">
                  <c:v>72.2</c:v>
                </c:pt>
                <c:pt idx="4333">
                  <c:v>72.216666666666669</c:v>
                </c:pt>
                <c:pt idx="4334">
                  <c:v>72.233333333333334</c:v>
                </c:pt>
                <c:pt idx="4335">
                  <c:v>72.25</c:v>
                </c:pt>
                <c:pt idx="4336">
                  <c:v>72.266666666666666</c:v>
                </c:pt>
                <c:pt idx="4337">
                  <c:v>72.283333333333331</c:v>
                </c:pt>
                <c:pt idx="4338">
                  <c:v>72.3</c:v>
                </c:pt>
                <c:pt idx="4339">
                  <c:v>72.316666666666663</c:v>
                </c:pt>
                <c:pt idx="4340">
                  <c:v>72.333333333333329</c:v>
                </c:pt>
                <c:pt idx="4341">
                  <c:v>72.349999999999994</c:v>
                </c:pt>
                <c:pt idx="4342">
                  <c:v>72.36666666666666</c:v>
                </c:pt>
                <c:pt idx="4343">
                  <c:v>72.38333333333334</c:v>
                </c:pt>
                <c:pt idx="4344">
                  <c:v>72.400000000000006</c:v>
                </c:pt>
                <c:pt idx="4345">
                  <c:v>72.416666666666671</c:v>
                </c:pt>
                <c:pt idx="4346">
                  <c:v>72.433333333333337</c:v>
                </c:pt>
                <c:pt idx="4347">
                  <c:v>72.45</c:v>
                </c:pt>
                <c:pt idx="4348">
                  <c:v>72.466666666666669</c:v>
                </c:pt>
                <c:pt idx="4349">
                  <c:v>72.483333333333334</c:v>
                </c:pt>
                <c:pt idx="4350">
                  <c:v>72.5</c:v>
                </c:pt>
                <c:pt idx="4351">
                  <c:v>72.516666666666666</c:v>
                </c:pt>
                <c:pt idx="4352">
                  <c:v>72.533333333333331</c:v>
                </c:pt>
                <c:pt idx="4353">
                  <c:v>72.55</c:v>
                </c:pt>
                <c:pt idx="4354">
                  <c:v>72.566666666666663</c:v>
                </c:pt>
                <c:pt idx="4355">
                  <c:v>72.583333333333329</c:v>
                </c:pt>
                <c:pt idx="4356">
                  <c:v>72.599999999999994</c:v>
                </c:pt>
                <c:pt idx="4357">
                  <c:v>72.61666666666666</c:v>
                </c:pt>
                <c:pt idx="4358">
                  <c:v>72.63333333333334</c:v>
                </c:pt>
                <c:pt idx="4359">
                  <c:v>72.650000000000006</c:v>
                </c:pt>
                <c:pt idx="4360">
                  <c:v>72.666666666666671</c:v>
                </c:pt>
                <c:pt idx="4361">
                  <c:v>72.683333333333337</c:v>
                </c:pt>
                <c:pt idx="4362">
                  <c:v>72.7</c:v>
                </c:pt>
                <c:pt idx="4363">
                  <c:v>72.716666666666669</c:v>
                </c:pt>
                <c:pt idx="4364">
                  <c:v>72.733333333333334</c:v>
                </c:pt>
                <c:pt idx="4365">
                  <c:v>72.75</c:v>
                </c:pt>
                <c:pt idx="4366">
                  <c:v>72.766666666666666</c:v>
                </c:pt>
                <c:pt idx="4367">
                  <c:v>72.783333333333331</c:v>
                </c:pt>
                <c:pt idx="4368">
                  <c:v>72.8</c:v>
                </c:pt>
                <c:pt idx="4369">
                  <c:v>72.816666666666663</c:v>
                </c:pt>
                <c:pt idx="4370">
                  <c:v>72.833333333333329</c:v>
                </c:pt>
                <c:pt idx="4371">
                  <c:v>72.849999999999994</c:v>
                </c:pt>
                <c:pt idx="4372">
                  <c:v>72.86666666666666</c:v>
                </c:pt>
                <c:pt idx="4373">
                  <c:v>72.88333333333334</c:v>
                </c:pt>
                <c:pt idx="4374">
                  <c:v>72.900000000000006</c:v>
                </c:pt>
                <c:pt idx="4375">
                  <c:v>72.916666666666671</c:v>
                </c:pt>
                <c:pt idx="4376">
                  <c:v>72.933333333333337</c:v>
                </c:pt>
                <c:pt idx="4377">
                  <c:v>72.95</c:v>
                </c:pt>
                <c:pt idx="4378">
                  <c:v>72.966666666666669</c:v>
                </c:pt>
                <c:pt idx="4379">
                  <c:v>72.983333333333334</c:v>
                </c:pt>
                <c:pt idx="4380">
                  <c:v>73</c:v>
                </c:pt>
                <c:pt idx="4381">
                  <c:v>73.016666666666666</c:v>
                </c:pt>
                <c:pt idx="4382">
                  <c:v>73.033333333333331</c:v>
                </c:pt>
                <c:pt idx="4383">
                  <c:v>73.05</c:v>
                </c:pt>
                <c:pt idx="4384">
                  <c:v>73.066666666666663</c:v>
                </c:pt>
                <c:pt idx="4385">
                  <c:v>73.083333333333329</c:v>
                </c:pt>
                <c:pt idx="4386">
                  <c:v>73.099999999999994</c:v>
                </c:pt>
                <c:pt idx="4387">
                  <c:v>73.11666666666666</c:v>
                </c:pt>
                <c:pt idx="4388">
                  <c:v>73.13333333333334</c:v>
                </c:pt>
                <c:pt idx="4389">
                  <c:v>73.150000000000006</c:v>
                </c:pt>
                <c:pt idx="4390">
                  <c:v>73.166666666666671</c:v>
                </c:pt>
                <c:pt idx="4391">
                  <c:v>73.183333333333337</c:v>
                </c:pt>
                <c:pt idx="4392">
                  <c:v>73.2</c:v>
                </c:pt>
                <c:pt idx="4393">
                  <c:v>73.216666666666669</c:v>
                </c:pt>
                <c:pt idx="4394">
                  <c:v>73.233333333333334</c:v>
                </c:pt>
                <c:pt idx="4395">
                  <c:v>73.25</c:v>
                </c:pt>
                <c:pt idx="4396">
                  <c:v>73.266666666666666</c:v>
                </c:pt>
                <c:pt idx="4397">
                  <c:v>73.283333333333331</c:v>
                </c:pt>
                <c:pt idx="4398">
                  <c:v>73.3</c:v>
                </c:pt>
                <c:pt idx="4399">
                  <c:v>73.316666666666663</c:v>
                </c:pt>
                <c:pt idx="4400">
                  <c:v>73.333333333333329</c:v>
                </c:pt>
                <c:pt idx="4401">
                  <c:v>73.349999999999994</c:v>
                </c:pt>
                <c:pt idx="4402">
                  <c:v>73.36666666666666</c:v>
                </c:pt>
                <c:pt idx="4403">
                  <c:v>73.38333333333334</c:v>
                </c:pt>
                <c:pt idx="4404">
                  <c:v>73.400000000000006</c:v>
                </c:pt>
                <c:pt idx="4405">
                  <c:v>73.416666666666671</c:v>
                </c:pt>
                <c:pt idx="4406">
                  <c:v>73.433333333333337</c:v>
                </c:pt>
                <c:pt idx="4407">
                  <c:v>73.45</c:v>
                </c:pt>
                <c:pt idx="4408">
                  <c:v>73.466666666666669</c:v>
                </c:pt>
                <c:pt idx="4409">
                  <c:v>73.483333333333334</c:v>
                </c:pt>
                <c:pt idx="4410">
                  <c:v>73.5</c:v>
                </c:pt>
                <c:pt idx="4411">
                  <c:v>73.516666666666666</c:v>
                </c:pt>
                <c:pt idx="4412">
                  <c:v>73.533333333333331</c:v>
                </c:pt>
                <c:pt idx="4413">
                  <c:v>73.55</c:v>
                </c:pt>
                <c:pt idx="4414">
                  <c:v>73.566666666666663</c:v>
                </c:pt>
                <c:pt idx="4415">
                  <c:v>73.583333333333329</c:v>
                </c:pt>
                <c:pt idx="4416">
                  <c:v>73.599999999999994</c:v>
                </c:pt>
                <c:pt idx="4417">
                  <c:v>73.61666666666666</c:v>
                </c:pt>
                <c:pt idx="4418">
                  <c:v>73.63333333333334</c:v>
                </c:pt>
                <c:pt idx="4419">
                  <c:v>73.650000000000006</c:v>
                </c:pt>
                <c:pt idx="4420">
                  <c:v>73.666666666666671</c:v>
                </c:pt>
                <c:pt idx="4421">
                  <c:v>73.683333333333337</c:v>
                </c:pt>
                <c:pt idx="4422">
                  <c:v>73.7</c:v>
                </c:pt>
                <c:pt idx="4423">
                  <c:v>73.716666666666669</c:v>
                </c:pt>
                <c:pt idx="4424">
                  <c:v>73.733333333333334</c:v>
                </c:pt>
                <c:pt idx="4425">
                  <c:v>73.75</c:v>
                </c:pt>
                <c:pt idx="4426">
                  <c:v>73.766666666666666</c:v>
                </c:pt>
                <c:pt idx="4427">
                  <c:v>73.783333333333331</c:v>
                </c:pt>
                <c:pt idx="4428">
                  <c:v>73.8</c:v>
                </c:pt>
                <c:pt idx="4429">
                  <c:v>73.816666666666663</c:v>
                </c:pt>
                <c:pt idx="4430">
                  <c:v>73.833333333333329</c:v>
                </c:pt>
                <c:pt idx="4431">
                  <c:v>73.849999999999994</c:v>
                </c:pt>
                <c:pt idx="4432">
                  <c:v>73.86666666666666</c:v>
                </c:pt>
                <c:pt idx="4433">
                  <c:v>73.88333333333334</c:v>
                </c:pt>
                <c:pt idx="4434">
                  <c:v>73.900000000000006</c:v>
                </c:pt>
                <c:pt idx="4435">
                  <c:v>73.916666666666671</c:v>
                </c:pt>
                <c:pt idx="4436">
                  <c:v>73.933333333333337</c:v>
                </c:pt>
                <c:pt idx="4437">
                  <c:v>73.95</c:v>
                </c:pt>
                <c:pt idx="4438">
                  <c:v>73.966666666666669</c:v>
                </c:pt>
                <c:pt idx="4439">
                  <c:v>73.983333333333334</c:v>
                </c:pt>
                <c:pt idx="4440">
                  <c:v>74</c:v>
                </c:pt>
                <c:pt idx="4441">
                  <c:v>74.016666666666666</c:v>
                </c:pt>
                <c:pt idx="4442">
                  <c:v>74.033333333333331</c:v>
                </c:pt>
                <c:pt idx="4443">
                  <c:v>74.05</c:v>
                </c:pt>
                <c:pt idx="4444">
                  <c:v>74.066666666666663</c:v>
                </c:pt>
                <c:pt idx="4445">
                  <c:v>74.083333333333329</c:v>
                </c:pt>
                <c:pt idx="4446">
                  <c:v>74.099999999999994</c:v>
                </c:pt>
                <c:pt idx="4447">
                  <c:v>74.11666666666666</c:v>
                </c:pt>
                <c:pt idx="4448">
                  <c:v>74.13333333333334</c:v>
                </c:pt>
                <c:pt idx="4449">
                  <c:v>74.150000000000006</c:v>
                </c:pt>
                <c:pt idx="4450">
                  <c:v>74.166666666666671</c:v>
                </c:pt>
                <c:pt idx="4451">
                  <c:v>74.183333333333337</c:v>
                </c:pt>
                <c:pt idx="4452">
                  <c:v>74.2</c:v>
                </c:pt>
                <c:pt idx="4453">
                  <c:v>74.216666666666669</c:v>
                </c:pt>
                <c:pt idx="4454">
                  <c:v>74.233333333333334</c:v>
                </c:pt>
                <c:pt idx="4455">
                  <c:v>74.25</c:v>
                </c:pt>
                <c:pt idx="4456">
                  <c:v>74.266666666666666</c:v>
                </c:pt>
                <c:pt idx="4457">
                  <c:v>74.283333333333331</c:v>
                </c:pt>
                <c:pt idx="4458">
                  <c:v>74.3</c:v>
                </c:pt>
                <c:pt idx="4459">
                  <c:v>74.316666666666663</c:v>
                </c:pt>
                <c:pt idx="4460">
                  <c:v>74.333333333333329</c:v>
                </c:pt>
                <c:pt idx="4461">
                  <c:v>74.349999999999994</c:v>
                </c:pt>
                <c:pt idx="4462">
                  <c:v>74.36666666666666</c:v>
                </c:pt>
                <c:pt idx="4463">
                  <c:v>74.38333333333334</c:v>
                </c:pt>
                <c:pt idx="4464">
                  <c:v>74.400000000000006</c:v>
                </c:pt>
                <c:pt idx="4465">
                  <c:v>74.416666666666671</c:v>
                </c:pt>
                <c:pt idx="4466">
                  <c:v>74.433333333333337</c:v>
                </c:pt>
                <c:pt idx="4467">
                  <c:v>74.45</c:v>
                </c:pt>
                <c:pt idx="4468">
                  <c:v>74.466666666666669</c:v>
                </c:pt>
                <c:pt idx="4469">
                  <c:v>74.483333333333334</c:v>
                </c:pt>
                <c:pt idx="4470">
                  <c:v>74.5</c:v>
                </c:pt>
                <c:pt idx="4471">
                  <c:v>74.516666666666666</c:v>
                </c:pt>
                <c:pt idx="4472">
                  <c:v>74.533333333333331</c:v>
                </c:pt>
                <c:pt idx="4473">
                  <c:v>74.55</c:v>
                </c:pt>
                <c:pt idx="4474">
                  <c:v>74.566666666666663</c:v>
                </c:pt>
                <c:pt idx="4475">
                  <c:v>74.583333333333329</c:v>
                </c:pt>
                <c:pt idx="4476">
                  <c:v>74.599999999999994</c:v>
                </c:pt>
                <c:pt idx="4477">
                  <c:v>74.61666666666666</c:v>
                </c:pt>
                <c:pt idx="4478">
                  <c:v>74.63333333333334</c:v>
                </c:pt>
                <c:pt idx="4479">
                  <c:v>74.650000000000006</c:v>
                </c:pt>
                <c:pt idx="4480">
                  <c:v>74.666666666666671</c:v>
                </c:pt>
                <c:pt idx="4481">
                  <c:v>74.683333333333337</c:v>
                </c:pt>
                <c:pt idx="4482">
                  <c:v>74.7</c:v>
                </c:pt>
                <c:pt idx="4483">
                  <c:v>74.716666666666669</c:v>
                </c:pt>
                <c:pt idx="4484">
                  <c:v>74.733333333333334</c:v>
                </c:pt>
                <c:pt idx="4485">
                  <c:v>74.75</c:v>
                </c:pt>
                <c:pt idx="4486">
                  <c:v>74.766666666666666</c:v>
                </c:pt>
                <c:pt idx="4487">
                  <c:v>74.783333333333331</c:v>
                </c:pt>
                <c:pt idx="4488">
                  <c:v>74.8</c:v>
                </c:pt>
                <c:pt idx="4489">
                  <c:v>74.816666666666663</c:v>
                </c:pt>
                <c:pt idx="4490">
                  <c:v>74.833333333333329</c:v>
                </c:pt>
                <c:pt idx="4491">
                  <c:v>74.849999999999994</c:v>
                </c:pt>
                <c:pt idx="4492">
                  <c:v>74.86666666666666</c:v>
                </c:pt>
                <c:pt idx="4493">
                  <c:v>74.88333333333334</c:v>
                </c:pt>
                <c:pt idx="4494">
                  <c:v>74.900000000000006</c:v>
                </c:pt>
                <c:pt idx="4495">
                  <c:v>74.916666666666671</c:v>
                </c:pt>
                <c:pt idx="4496">
                  <c:v>74.933333333333337</c:v>
                </c:pt>
                <c:pt idx="4497">
                  <c:v>74.95</c:v>
                </c:pt>
                <c:pt idx="4498">
                  <c:v>74.966666666666669</c:v>
                </c:pt>
                <c:pt idx="4499">
                  <c:v>74.983333333333334</c:v>
                </c:pt>
                <c:pt idx="4500">
                  <c:v>75</c:v>
                </c:pt>
                <c:pt idx="4501">
                  <c:v>75.016666666666666</c:v>
                </c:pt>
                <c:pt idx="4502">
                  <c:v>75.033333333333331</c:v>
                </c:pt>
                <c:pt idx="4503">
                  <c:v>75.05</c:v>
                </c:pt>
                <c:pt idx="4504">
                  <c:v>75.066666666666663</c:v>
                </c:pt>
                <c:pt idx="4505">
                  <c:v>75.083333333333329</c:v>
                </c:pt>
                <c:pt idx="4506">
                  <c:v>75.099999999999994</c:v>
                </c:pt>
                <c:pt idx="4507">
                  <c:v>75.11666666666666</c:v>
                </c:pt>
                <c:pt idx="4508">
                  <c:v>75.13333333333334</c:v>
                </c:pt>
                <c:pt idx="4509">
                  <c:v>75.150000000000006</c:v>
                </c:pt>
                <c:pt idx="4510">
                  <c:v>75.166666666666671</c:v>
                </c:pt>
                <c:pt idx="4511">
                  <c:v>75.183333333333337</c:v>
                </c:pt>
                <c:pt idx="4512">
                  <c:v>75.2</c:v>
                </c:pt>
                <c:pt idx="4513">
                  <c:v>75.216666666666669</c:v>
                </c:pt>
                <c:pt idx="4514">
                  <c:v>75.233333333333334</c:v>
                </c:pt>
                <c:pt idx="4515">
                  <c:v>75.25</c:v>
                </c:pt>
                <c:pt idx="4516">
                  <c:v>75.266666666666666</c:v>
                </c:pt>
                <c:pt idx="4517">
                  <c:v>75.283333333333331</c:v>
                </c:pt>
                <c:pt idx="4518">
                  <c:v>75.3</c:v>
                </c:pt>
                <c:pt idx="4519">
                  <c:v>75.316666666666663</c:v>
                </c:pt>
                <c:pt idx="4520">
                  <c:v>75.333333333333329</c:v>
                </c:pt>
                <c:pt idx="4521">
                  <c:v>75.349999999999994</c:v>
                </c:pt>
                <c:pt idx="4522">
                  <c:v>75.36666666666666</c:v>
                </c:pt>
                <c:pt idx="4523">
                  <c:v>75.38333333333334</c:v>
                </c:pt>
                <c:pt idx="4524">
                  <c:v>75.400000000000006</c:v>
                </c:pt>
                <c:pt idx="4525">
                  <c:v>75.416666666666671</c:v>
                </c:pt>
                <c:pt idx="4526">
                  <c:v>75.433333333333337</c:v>
                </c:pt>
                <c:pt idx="4527">
                  <c:v>75.45</c:v>
                </c:pt>
                <c:pt idx="4528">
                  <c:v>75.466666666666669</c:v>
                </c:pt>
                <c:pt idx="4529">
                  <c:v>75.483333333333334</c:v>
                </c:pt>
                <c:pt idx="4530">
                  <c:v>75.5</c:v>
                </c:pt>
                <c:pt idx="4531">
                  <c:v>75.516666666666666</c:v>
                </c:pt>
                <c:pt idx="4532">
                  <c:v>75.533333333333331</c:v>
                </c:pt>
                <c:pt idx="4533">
                  <c:v>75.55</c:v>
                </c:pt>
                <c:pt idx="4534">
                  <c:v>75.566666666666663</c:v>
                </c:pt>
                <c:pt idx="4535">
                  <c:v>75.583333333333329</c:v>
                </c:pt>
                <c:pt idx="4536">
                  <c:v>75.599999999999994</c:v>
                </c:pt>
                <c:pt idx="4537">
                  <c:v>75.61666666666666</c:v>
                </c:pt>
                <c:pt idx="4538">
                  <c:v>75.63333333333334</c:v>
                </c:pt>
                <c:pt idx="4539">
                  <c:v>75.650000000000006</c:v>
                </c:pt>
                <c:pt idx="4540">
                  <c:v>75.666666666666671</c:v>
                </c:pt>
                <c:pt idx="4541">
                  <c:v>75.683333333333337</c:v>
                </c:pt>
                <c:pt idx="4542">
                  <c:v>75.7</c:v>
                </c:pt>
                <c:pt idx="4543">
                  <c:v>75.716666666666669</c:v>
                </c:pt>
                <c:pt idx="4544">
                  <c:v>75.733333333333334</c:v>
                </c:pt>
                <c:pt idx="4545">
                  <c:v>75.75</c:v>
                </c:pt>
                <c:pt idx="4546">
                  <c:v>75.766666666666666</c:v>
                </c:pt>
                <c:pt idx="4547">
                  <c:v>75.783333333333331</c:v>
                </c:pt>
                <c:pt idx="4548">
                  <c:v>75.8</c:v>
                </c:pt>
                <c:pt idx="4549">
                  <c:v>75.816666666666663</c:v>
                </c:pt>
                <c:pt idx="4550">
                  <c:v>75.833333333333329</c:v>
                </c:pt>
                <c:pt idx="4551">
                  <c:v>75.849999999999994</c:v>
                </c:pt>
                <c:pt idx="4552">
                  <c:v>75.86666666666666</c:v>
                </c:pt>
                <c:pt idx="4553">
                  <c:v>75.88333333333334</c:v>
                </c:pt>
                <c:pt idx="4554">
                  <c:v>75.900000000000006</c:v>
                </c:pt>
                <c:pt idx="4555">
                  <c:v>75.916666666666671</c:v>
                </c:pt>
                <c:pt idx="4556">
                  <c:v>75.933333333333337</c:v>
                </c:pt>
                <c:pt idx="4557">
                  <c:v>75.95</c:v>
                </c:pt>
                <c:pt idx="4558">
                  <c:v>75.966666666666669</c:v>
                </c:pt>
                <c:pt idx="4559">
                  <c:v>75.983333333333334</c:v>
                </c:pt>
                <c:pt idx="4560">
                  <c:v>76</c:v>
                </c:pt>
                <c:pt idx="4561">
                  <c:v>76.016666666666666</c:v>
                </c:pt>
                <c:pt idx="4562">
                  <c:v>76.033333333333331</c:v>
                </c:pt>
                <c:pt idx="4563">
                  <c:v>76.05</c:v>
                </c:pt>
                <c:pt idx="4564">
                  <c:v>76.066666666666663</c:v>
                </c:pt>
                <c:pt idx="4565">
                  <c:v>76.083333333333329</c:v>
                </c:pt>
                <c:pt idx="4566">
                  <c:v>76.099999999999994</c:v>
                </c:pt>
                <c:pt idx="4567">
                  <c:v>76.11666666666666</c:v>
                </c:pt>
                <c:pt idx="4568">
                  <c:v>76.13333333333334</c:v>
                </c:pt>
                <c:pt idx="4569">
                  <c:v>76.150000000000006</c:v>
                </c:pt>
                <c:pt idx="4570">
                  <c:v>76.166666666666671</c:v>
                </c:pt>
                <c:pt idx="4571">
                  <c:v>76.183333333333337</c:v>
                </c:pt>
                <c:pt idx="4572">
                  <c:v>76.2</c:v>
                </c:pt>
                <c:pt idx="4573">
                  <c:v>76.216666666666669</c:v>
                </c:pt>
                <c:pt idx="4574">
                  <c:v>76.233333333333334</c:v>
                </c:pt>
                <c:pt idx="4575">
                  <c:v>76.25</c:v>
                </c:pt>
                <c:pt idx="4576">
                  <c:v>76.266666666666666</c:v>
                </c:pt>
                <c:pt idx="4577">
                  <c:v>76.283333333333331</c:v>
                </c:pt>
                <c:pt idx="4578">
                  <c:v>76.3</c:v>
                </c:pt>
                <c:pt idx="4579">
                  <c:v>76.316666666666663</c:v>
                </c:pt>
                <c:pt idx="4580">
                  <c:v>76.333333333333329</c:v>
                </c:pt>
                <c:pt idx="4581">
                  <c:v>76.349999999999994</c:v>
                </c:pt>
                <c:pt idx="4582">
                  <c:v>76.36666666666666</c:v>
                </c:pt>
                <c:pt idx="4583">
                  <c:v>76.38333333333334</c:v>
                </c:pt>
                <c:pt idx="4584">
                  <c:v>76.400000000000006</c:v>
                </c:pt>
                <c:pt idx="4585">
                  <c:v>76.416666666666671</c:v>
                </c:pt>
                <c:pt idx="4586">
                  <c:v>76.433333333333337</c:v>
                </c:pt>
                <c:pt idx="4587">
                  <c:v>76.45</c:v>
                </c:pt>
                <c:pt idx="4588">
                  <c:v>76.466666666666669</c:v>
                </c:pt>
                <c:pt idx="4589">
                  <c:v>76.483333333333334</c:v>
                </c:pt>
                <c:pt idx="4590">
                  <c:v>76.5</c:v>
                </c:pt>
                <c:pt idx="4591">
                  <c:v>76.516666666666666</c:v>
                </c:pt>
                <c:pt idx="4592">
                  <c:v>76.533333333333331</c:v>
                </c:pt>
                <c:pt idx="4593">
                  <c:v>76.55</c:v>
                </c:pt>
                <c:pt idx="4594">
                  <c:v>76.566666666666663</c:v>
                </c:pt>
                <c:pt idx="4595">
                  <c:v>76.583333333333329</c:v>
                </c:pt>
                <c:pt idx="4596">
                  <c:v>76.599999999999994</c:v>
                </c:pt>
                <c:pt idx="4597">
                  <c:v>76.61666666666666</c:v>
                </c:pt>
                <c:pt idx="4598">
                  <c:v>76.63333333333334</c:v>
                </c:pt>
                <c:pt idx="4599">
                  <c:v>76.650000000000006</c:v>
                </c:pt>
                <c:pt idx="4600">
                  <c:v>76.666666666666671</c:v>
                </c:pt>
                <c:pt idx="4601">
                  <c:v>76.683333333333337</c:v>
                </c:pt>
                <c:pt idx="4602">
                  <c:v>76.7</c:v>
                </c:pt>
                <c:pt idx="4603">
                  <c:v>76.716666666666669</c:v>
                </c:pt>
                <c:pt idx="4604">
                  <c:v>76.733333333333334</c:v>
                </c:pt>
                <c:pt idx="4605">
                  <c:v>76.75</c:v>
                </c:pt>
                <c:pt idx="4606">
                  <c:v>76.766666666666666</c:v>
                </c:pt>
                <c:pt idx="4607">
                  <c:v>76.783333333333331</c:v>
                </c:pt>
                <c:pt idx="4608">
                  <c:v>76.8</c:v>
                </c:pt>
                <c:pt idx="4609">
                  <c:v>76.816666666666663</c:v>
                </c:pt>
                <c:pt idx="4610">
                  <c:v>76.833333333333329</c:v>
                </c:pt>
                <c:pt idx="4611">
                  <c:v>76.849999999999994</c:v>
                </c:pt>
                <c:pt idx="4612">
                  <c:v>76.86666666666666</c:v>
                </c:pt>
                <c:pt idx="4613">
                  <c:v>76.88333333333334</c:v>
                </c:pt>
                <c:pt idx="4614">
                  <c:v>76.900000000000006</c:v>
                </c:pt>
                <c:pt idx="4615">
                  <c:v>76.916666666666671</c:v>
                </c:pt>
                <c:pt idx="4616">
                  <c:v>76.933333333333337</c:v>
                </c:pt>
                <c:pt idx="4617">
                  <c:v>76.95</c:v>
                </c:pt>
                <c:pt idx="4618">
                  <c:v>76.966666666666669</c:v>
                </c:pt>
                <c:pt idx="4619">
                  <c:v>76.983333333333334</c:v>
                </c:pt>
                <c:pt idx="4620">
                  <c:v>77</c:v>
                </c:pt>
                <c:pt idx="4621">
                  <c:v>77.016666666666666</c:v>
                </c:pt>
                <c:pt idx="4622">
                  <c:v>77.033333333333331</c:v>
                </c:pt>
                <c:pt idx="4623">
                  <c:v>77.05</c:v>
                </c:pt>
                <c:pt idx="4624">
                  <c:v>77.066666666666663</c:v>
                </c:pt>
                <c:pt idx="4625">
                  <c:v>77.083333333333329</c:v>
                </c:pt>
                <c:pt idx="4626">
                  <c:v>77.099999999999994</c:v>
                </c:pt>
                <c:pt idx="4627">
                  <c:v>77.11666666666666</c:v>
                </c:pt>
                <c:pt idx="4628">
                  <c:v>77.13333333333334</c:v>
                </c:pt>
                <c:pt idx="4629">
                  <c:v>77.150000000000006</c:v>
                </c:pt>
                <c:pt idx="4630">
                  <c:v>77.166666666666671</c:v>
                </c:pt>
                <c:pt idx="4631">
                  <c:v>77.183333333333337</c:v>
                </c:pt>
                <c:pt idx="4632">
                  <c:v>77.2</c:v>
                </c:pt>
                <c:pt idx="4633">
                  <c:v>77.216666666666669</c:v>
                </c:pt>
                <c:pt idx="4634">
                  <c:v>77.233333333333334</c:v>
                </c:pt>
                <c:pt idx="4635">
                  <c:v>77.25</c:v>
                </c:pt>
                <c:pt idx="4636">
                  <c:v>77.266666666666666</c:v>
                </c:pt>
                <c:pt idx="4637">
                  <c:v>77.283333333333331</c:v>
                </c:pt>
                <c:pt idx="4638">
                  <c:v>77.3</c:v>
                </c:pt>
                <c:pt idx="4639">
                  <c:v>77.316666666666663</c:v>
                </c:pt>
                <c:pt idx="4640">
                  <c:v>77.333333333333329</c:v>
                </c:pt>
                <c:pt idx="4641">
                  <c:v>77.349999999999994</c:v>
                </c:pt>
                <c:pt idx="4642">
                  <c:v>77.36666666666666</c:v>
                </c:pt>
                <c:pt idx="4643">
                  <c:v>77.38333333333334</c:v>
                </c:pt>
                <c:pt idx="4644">
                  <c:v>77.400000000000006</c:v>
                </c:pt>
                <c:pt idx="4645">
                  <c:v>77.416666666666671</c:v>
                </c:pt>
                <c:pt idx="4646">
                  <c:v>77.433333333333337</c:v>
                </c:pt>
                <c:pt idx="4647">
                  <c:v>77.45</c:v>
                </c:pt>
                <c:pt idx="4648">
                  <c:v>77.466666666666669</c:v>
                </c:pt>
                <c:pt idx="4649">
                  <c:v>77.483333333333334</c:v>
                </c:pt>
                <c:pt idx="4650">
                  <c:v>77.5</c:v>
                </c:pt>
                <c:pt idx="4651">
                  <c:v>77.516666666666666</c:v>
                </c:pt>
                <c:pt idx="4652">
                  <c:v>77.533333333333331</c:v>
                </c:pt>
                <c:pt idx="4653">
                  <c:v>77.55</c:v>
                </c:pt>
                <c:pt idx="4654">
                  <c:v>77.566666666666663</c:v>
                </c:pt>
                <c:pt idx="4655">
                  <c:v>77.583333333333329</c:v>
                </c:pt>
                <c:pt idx="4656">
                  <c:v>77.599999999999994</c:v>
                </c:pt>
                <c:pt idx="4657">
                  <c:v>77.61666666666666</c:v>
                </c:pt>
                <c:pt idx="4658">
                  <c:v>77.63333333333334</c:v>
                </c:pt>
                <c:pt idx="4659">
                  <c:v>77.650000000000006</c:v>
                </c:pt>
                <c:pt idx="4660">
                  <c:v>77.666666666666671</c:v>
                </c:pt>
                <c:pt idx="4661">
                  <c:v>77.683333333333337</c:v>
                </c:pt>
                <c:pt idx="4662">
                  <c:v>77.7</c:v>
                </c:pt>
                <c:pt idx="4663">
                  <c:v>77.716666666666669</c:v>
                </c:pt>
                <c:pt idx="4664">
                  <c:v>77.733333333333334</c:v>
                </c:pt>
                <c:pt idx="4665">
                  <c:v>77.75</c:v>
                </c:pt>
                <c:pt idx="4666">
                  <c:v>77.766666666666666</c:v>
                </c:pt>
                <c:pt idx="4667">
                  <c:v>77.783333333333331</c:v>
                </c:pt>
                <c:pt idx="4668">
                  <c:v>77.8</c:v>
                </c:pt>
                <c:pt idx="4669">
                  <c:v>77.816666666666663</c:v>
                </c:pt>
                <c:pt idx="4670">
                  <c:v>77.833333333333329</c:v>
                </c:pt>
                <c:pt idx="4671">
                  <c:v>77.849999999999994</c:v>
                </c:pt>
                <c:pt idx="4672">
                  <c:v>77.86666666666666</c:v>
                </c:pt>
                <c:pt idx="4673">
                  <c:v>77.88333333333334</c:v>
                </c:pt>
                <c:pt idx="4674">
                  <c:v>77.900000000000006</c:v>
                </c:pt>
                <c:pt idx="4675">
                  <c:v>77.916666666666671</c:v>
                </c:pt>
                <c:pt idx="4676">
                  <c:v>77.933333333333337</c:v>
                </c:pt>
                <c:pt idx="4677">
                  <c:v>77.95</c:v>
                </c:pt>
                <c:pt idx="4678">
                  <c:v>77.966666666666669</c:v>
                </c:pt>
                <c:pt idx="4679">
                  <c:v>77.983333333333334</c:v>
                </c:pt>
                <c:pt idx="4680">
                  <c:v>78</c:v>
                </c:pt>
                <c:pt idx="4681">
                  <c:v>78.016666666666666</c:v>
                </c:pt>
                <c:pt idx="4682">
                  <c:v>78.033333333333331</c:v>
                </c:pt>
                <c:pt idx="4683">
                  <c:v>78.05</c:v>
                </c:pt>
                <c:pt idx="4684">
                  <c:v>78.066666666666663</c:v>
                </c:pt>
                <c:pt idx="4685">
                  <c:v>78.083333333333329</c:v>
                </c:pt>
                <c:pt idx="4686">
                  <c:v>78.099999999999994</c:v>
                </c:pt>
                <c:pt idx="4687">
                  <c:v>78.11666666666666</c:v>
                </c:pt>
                <c:pt idx="4688">
                  <c:v>78.13333333333334</c:v>
                </c:pt>
                <c:pt idx="4689">
                  <c:v>78.150000000000006</c:v>
                </c:pt>
                <c:pt idx="4690">
                  <c:v>78.166666666666671</c:v>
                </c:pt>
                <c:pt idx="4691">
                  <c:v>78.183333333333337</c:v>
                </c:pt>
                <c:pt idx="4692">
                  <c:v>78.2</c:v>
                </c:pt>
                <c:pt idx="4693">
                  <c:v>78.216666666666669</c:v>
                </c:pt>
                <c:pt idx="4694">
                  <c:v>78.233333333333334</c:v>
                </c:pt>
                <c:pt idx="4695">
                  <c:v>78.25</c:v>
                </c:pt>
                <c:pt idx="4696">
                  <c:v>78.266666666666666</c:v>
                </c:pt>
                <c:pt idx="4697">
                  <c:v>78.283333333333331</c:v>
                </c:pt>
                <c:pt idx="4698">
                  <c:v>78.3</c:v>
                </c:pt>
                <c:pt idx="4699">
                  <c:v>78.316666666666663</c:v>
                </c:pt>
                <c:pt idx="4700">
                  <c:v>78.333333333333329</c:v>
                </c:pt>
                <c:pt idx="4701">
                  <c:v>78.349999999999994</c:v>
                </c:pt>
                <c:pt idx="4702">
                  <c:v>78.36666666666666</c:v>
                </c:pt>
                <c:pt idx="4703">
                  <c:v>78.38333333333334</c:v>
                </c:pt>
                <c:pt idx="4704">
                  <c:v>78.400000000000006</c:v>
                </c:pt>
                <c:pt idx="4705">
                  <c:v>78.416666666666671</c:v>
                </c:pt>
                <c:pt idx="4706">
                  <c:v>78.433333333333337</c:v>
                </c:pt>
                <c:pt idx="4707">
                  <c:v>78.45</c:v>
                </c:pt>
                <c:pt idx="4708">
                  <c:v>78.466666666666669</c:v>
                </c:pt>
                <c:pt idx="4709">
                  <c:v>78.483333333333334</c:v>
                </c:pt>
                <c:pt idx="4710">
                  <c:v>78.5</c:v>
                </c:pt>
                <c:pt idx="4711">
                  <c:v>78.516666666666666</c:v>
                </c:pt>
                <c:pt idx="4712">
                  <c:v>78.533333333333331</c:v>
                </c:pt>
                <c:pt idx="4713">
                  <c:v>78.55</c:v>
                </c:pt>
                <c:pt idx="4714">
                  <c:v>78.566666666666663</c:v>
                </c:pt>
                <c:pt idx="4715">
                  <c:v>78.583333333333329</c:v>
                </c:pt>
                <c:pt idx="4716">
                  <c:v>78.599999999999994</c:v>
                </c:pt>
                <c:pt idx="4717">
                  <c:v>78.61666666666666</c:v>
                </c:pt>
                <c:pt idx="4718">
                  <c:v>78.63333333333334</c:v>
                </c:pt>
                <c:pt idx="4719">
                  <c:v>78.650000000000006</c:v>
                </c:pt>
                <c:pt idx="4720">
                  <c:v>78.666666666666671</c:v>
                </c:pt>
                <c:pt idx="4721">
                  <c:v>78.683333333333337</c:v>
                </c:pt>
                <c:pt idx="4722">
                  <c:v>78.7</c:v>
                </c:pt>
                <c:pt idx="4723">
                  <c:v>78.716666666666669</c:v>
                </c:pt>
                <c:pt idx="4724">
                  <c:v>78.733333333333334</c:v>
                </c:pt>
                <c:pt idx="4725">
                  <c:v>78.75</c:v>
                </c:pt>
                <c:pt idx="4726">
                  <c:v>78.766666666666666</c:v>
                </c:pt>
                <c:pt idx="4727">
                  <c:v>78.783333333333331</c:v>
                </c:pt>
                <c:pt idx="4728">
                  <c:v>78.8</c:v>
                </c:pt>
                <c:pt idx="4729">
                  <c:v>78.816666666666663</c:v>
                </c:pt>
                <c:pt idx="4730">
                  <c:v>78.833333333333329</c:v>
                </c:pt>
                <c:pt idx="4731">
                  <c:v>78.849999999999994</c:v>
                </c:pt>
                <c:pt idx="4732">
                  <c:v>78.86666666666666</c:v>
                </c:pt>
                <c:pt idx="4733">
                  <c:v>78.88333333333334</c:v>
                </c:pt>
                <c:pt idx="4734">
                  <c:v>78.900000000000006</c:v>
                </c:pt>
                <c:pt idx="4735">
                  <c:v>78.916666666666671</c:v>
                </c:pt>
                <c:pt idx="4736">
                  <c:v>78.933333333333337</c:v>
                </c:pt>
                <c:pt idx="4737">
                  <c:v>78.95</c:v>
                </c:pt>
                <c:pt idx="4738">
                  <c:v>78.966666666666669</c:v>
                </c:pt>
                <c:pt idx="4739">
                  <c:v>78.983333333333334</c:v>
                </c:pt>
                <c:pt idx="4740">
                  <c:v>79</c:v>
                </c:pt>
                <c:pt idx="4741">
                  <c:v>79.016666666666666</c:v>
                </c:pt>
                <c:pt idx="4742">
                  <c:v>79.033333333333331</c:v>
                </c:pt>
                <c:pt idx="4743">
                  <c:v>79.05</c:v>
                </c:pt>
                <c:pt idx="4744">
                  <c:v>79.066666666666663</c:v>
                </c:pt>
                <c:pt idx="4745">
                  <c:v>79.083333333333329</c:v>
                </c:pt>
                <c:pt idx="4746">
                  <c:v>79.099999999999994</c:v>
                </c:pt>
                <c:pt idx="4747">
                  <c:v>79.11666666666666</c:v>
                </c:pt>
                <c:pt idx="4748">
                  <c:v>79.13333333333334</c:v>
                </c:pt>
                <c:pt idx="4749">
                  <c:v>79.150000000000006</c:v>
                </c:pt>
                <c:pt idx="4750">
                  <c:v>79.166666666666671</c:v>
                </c:pt>
                <c:pt idx="4751">
                  <c:v>79.183333333333337</c:v>
                </c:pt>
                <c:pt idx="4752">
                  <c:v>79.2</c:v>
                </c:pt>
                <c:pt idx="4753">
                  <c:v>79.216666666666669</c:v>
                </c:pt>
                <c:pt idx="4754">
                  <c:v>79.233333333333334</c:v>
                </c:pt>
                <c:pt idx="4755">
                  <c:v>79.25</c:v>
                </c:pt>
                <c:pt idx="4756">
                  <c:v>79.266666666666666</c:v>
                </c:pt>
                <c:pt idx="4757">
                  <c:v>79.283333333333331</c:v>
                </c:pt>
                <c:pt idx="4758">
                  <c:v>79.3</c:v>
                </c:pt>
                <c:pt idx="4759">
                  <c:v>79.316666666666663</c:v>
                </c:pt>
                <c:pt idx="4760">
                  <c:v>79.333333333333329</c:v>
                </c:pt>
                <c:pt idx="4761">
                  <c:v>79.349999999999994</c:v>
                </c:pt>
                <c:pt idx="4762">
                  <c:v>79.36666666666666</c:v>
                </c:pt>
                <c:pt idx="4763">
                  <c:v>79.38333333333334</c:v>
                </c:pt>
                <c:pt idx="4764">
                  <c:v>79.400000000000006</c:v>
                </c:pt>
                <c:pt idx="4765">
                  <c:v>79.416666666666671</c:v>
                </c:pt>
                <c:pt idx="4766">
                  <c:v>79.433333333333337</c:v>
                </c:pt>
                <c:pt idx="4767">
                  <c:v>79.45</c:v>
                </c:pt>
                <c:pt idx="4768">
                  <c:v>79.466666666666669</c:v>
                </c:pt>
                <c:pt idx="4769">
                  <c:v>79.483333333333334</c:v>
                </c:pt>
                <c:pt idx="4770">
                  <c:v>79.5</c:v>
                </c:pt>
                <c:pt idx="4771">
                  <c:v>79.516666666666666</c:v>
                </c:pt>
                <c:pt idx="4772">
                  <c:v>79.533333333333331</c:v>
                </c:pt>
                <c:pt idx="4773">
                  <c:v>79.55</c:v>
                </c:pt>
                <c:pt idx="4774">
                  <c:v>79.566666666666663</c:v>
                </c:pt>
                <c:pt idx="4775">
                  <c:v>79.583333333333329</c:v>
                </c:pt>
                <c:pt idx="4776">
                  <c:v>79.599999999999994</c:v>
                </c:pt>
                <c:pt idx="4777">
                  <c:v>79.61666666666666</c:v>
                </c:pt>
                <c:pt idx="4778">
                  <c:v>79.63333333333334</c:v>
                </c:pt>
                <c:pt idx="4779">
                  <c:v>79.650000000000006</c:v>
                </c:pt>
                <c:pt idx="4780">
                  <c:v>79.666666666666671</c:v>
                </c:pt>
                <c:pt idx="4781">
                  <c:v>79.683333333333337</c:v>
                </c:pt>
                <c:pt idx="4782">
                  <c:v>79.7</c:v>
                </c:pt>
                <c:pt idx="4783">
                  <c:v>79.716666666666669</c:v>
                </c:pt>
                <c:pt idx="4784">
                  <c:v>79.733333333333334</c:v>
                </c:pt>
                <c:pt idx="4785">
                  <c:v>79.75</c:v>
                </c:pt>
                <c:pt idx="4786">
                  <c:v>79.766666666666666</c:v>
                </c:pt>
                <c:pt idx="4787">
                  <c:v>79.783333333333331</c:v>
                </c:pt>
                <c:pt idx="4788">
                  <c:v>79.8</c:v>
                </c:pt>
                <c:pt idx="4789">
                  <c:v>79.816666666666663</c:v>
                </c:pt>
                <c:pt idx="4790">
                  <c:v>79.833333333333329</c:v>
                </c:pt>
                <c:pt idx="4791">
                  <c:v>79.849999999999994</c:v>
                </c:pt>
                <c:pt idx="4792">
                  <c:v>79.86666666666666</c:v>
                </c:pt>
                <c:pt idx="4793">
                  <c:v>79.88333333333334</c:v>
                </c:pt>
                <c:pt idx="4794">
                  <c:v>79.900000000000006</c:v>
                </c:pt>
                <c:pt idx="4795">
                  <c:v>79.916666666666671</c:v>
                </c:pt>
                <c:pt idx="4796">
                  <c:v>79.933333333333337</c:v>
                </c:pt>
                <c:pt idx="4797">
                  <c:v>79.95</c:v>
                </c:pt>
                <c:pt idx="4798">
                  <c:v>79.966666666666669</c:v>
                </c:pt>
                <c:pt idx="4799">
                  <c:v>79.983333333333334</c:v>
                </c:pt>
                <c:pt idx="4800">
                  <c:v>80</c:v>
                </c:pt>
                <c:pt idx="4801">
                  <c:v>80.016666666666666</c:v>
                </c:pt>
                <c:pt idx="4802">
                  <c:v>80.033333333333331</c:v>
                </c:pt>
                <c:pt idx="4803">
                  <c:v>80.05</c:v>
                </c:pt>
                <c:pt idx="4804">
                  <c:v>80.066666666666663</c:v>
                </c:pt>
                <c:pt idx="4805">
                  <c:v>80.083333333333329</c:v>
                </c:pt>
                <c:pt idx="4806">
                  <c:v>80.099999999999994</c:v>
                </c:pt>
                <c:pt idx="4807">
                  <c:v>80.11666666666666</c:v>
                </c:pt>
                <c:pt idx="4808">
                  <c:v>80.13333333333334</c:v>
                </c:pt>
                <c:pt idx="4809">
                  <c:v>80.150000000000006</c:v>
                </c:pt>
                <c:pt idx="4810">
                  <c:v>80.166666666666671</c:v>
                </c:pt>
                <c:pt idx="4811">
                  <c:v>80.183333333333337</c:v>
                </c:pt>
                <c:pt idx="4812">
                  <c:v>80.2</c:v>
                </c:pt>
                <c:pt idx="4813">
                  <c:v>80.216666666666669</c:v>
                </c:pt>
                <c:pt idx="4814">
                  <c:v>80.233333333333334</c:v>
                </c:pt>
                <c:pt idx="4815">
                  <c:v>80.25</c:v>
                </c:pt>
                <c:pt idx="4816">
                  <c:v>80.266666666666666</c:v>
                </c:pt>
                <c:pt idx="4817">
                  <c:v>80.283333333333331</c:v>
                </c:pt>
                <c:pt idx="4818">
                  <c:v>80.3</c:v>
                </c:pt>
                <c:pt idx="4819">
                  <c:v>80.316666666666663</c:v>
                </c:pt>
                <c:pt idx="4820">
                  <c:v>80.333333333333329</c:v>
                </c:pt>
                <c:pt idx="4821">
                  <c:v>80.349999999999994</c:v>
                </c:pt>
                <c:pt idx="4822">
                  <c:v>80.36666666666666</c:v>
                </c:pt>
                <c:pt idx="4823">
                  <c:v>80.38333333333334</c:v>
                </c:pt>
                <c:pt idx="4824">
                  <c:v>80.400000000000006</c:v>
                </c:pt>
                <c:pt idx="4825">
                  <c:v>80.416666666666671</c:v>
                </c:pt>
                <c:pt idx="4826">
                  <c:v>80.433333333333337</c:v>
                </c:pt>
                <c:pt idx="4827">
                  <c:v>80.45</c:v>
                </c:pt>
                <c:pt idx="4828">
                  <c:v>80.466666666666669</c:v>
                </c:pt>
                <c:pt idx="4829">
                  <c:v>80.483333333333334</c:v>
                </c:pt>
                <c:pt idx="4830">
                  <c:v>80.5</c:v>
                </c:pt>
                <c:pt idx="4831">
                  <c:v>80.516666666666666</c:v>
                </c:pt>
                <c:pt idx="4832">
                  <c:v>80.533333333333331</c:v>
                </c:pt>
                <c:pt idx="4833">
                  <c:v>80.55</c:v>
                </c:pt>
                <c:pt idx="4834">
                  <c:v>80.566666666666663</c:v>
                </c:pt>
                <c:pt idx="4835">
                  <c:v>80.583333333333329</c:v>
                </c:pt>
                <c:pt idx="4836">
                  <c:v>80.599999999999994</c:v>
                </c:pt>
                <c:pt idx="4837">
                  <c:v>80.61666666666666</c:v>
                </c:pt>
                <c:pt idx="4838">
                  <c:v>80.63333333333334</c:v>
                </c:pt>
                <c:pt idx="4839">
                  <c:v>80.650000000000006</c:v>
                </c:pt>
                <c:pt idx="4840">
                  <c:v>80.666666666666671</c:v>
                </c:pt>
                <c:pt idx="4841">
                  <c:v>80.683333333333337</c:v>
                </c:pt>
                <c:pt idx="4842">
                  <c:v>80.7</c:v>
                </c:pt>
                <c:pt idx="4843">
                  <c:v>80.716666666666669</c:v>
                </c:pt>
                <c:pt idx="4844">
                  <c:v>80.733333333333334</c:v>
                </c:pt>
                <c:pt idx="4845">
                  <c:v>80.75</c:v>
                </c:pt>
                <c:pt idx="4846">
                  <c:v>80.766666666666666</c:v>
                </c:pt>
                <c:pt idx="4847">
                  <c:v>80.783333333333331</c:v>
                </c:pt>
                <c:pt idx="4848">
                  <c:v>80.8</c:v>
                </c:pt>
                <c:pt idx="4849">
                  <c:v>80.816666666666663</c:v>
                </c:pt>
                <c:pt idx="4850">
                  <c:v>80.833333333333329</c:v>
                </c:pt>
                <c:pt idx="4851">
                  <c:v>80.849999999999994</c:v>
                </c:pt>
                <c:pt idx="4852">
                  <c:v>80.86666666666666</c:v>
                </c:pt>
                <c:pt idx="4853">
                  <c:v>80.88333333333334</c:v>
                </c:pt>
                <c:pt idx="4854">
                  <c:v>80.900000000000006</c:v>
                </c:pt>
                <c:pt idx="4855">
                  <c:v>80.916666666666671</c:v>
                </c:pt>
                <c:pt idx="4856">
                  <c:v>80.933333333333337</c:v>
                </c:pt>
                <c:pt idx="4857">
                  <c:v>80.95</c:v>
                </c:pt>
                <c:pt idx="4858">
                  <c:v>80.966666666666669</c:v>
                </c:pt>
                <c:pt idx="4859">
                  <c:v>80.983333333333334</c:v>
                </c:pt>
                <c:pt idx="4860">
                  <c:v>81</c:v>
                </c:pt>
                <c:pt idx="4861">
                  <c:v>81.016666666666666</c:v>
                </c:pt>
                <c:pt idx="4862">
                  <c:v>81.033333333333331</c:v>
                </c:pt>
                <c:pt idx="4863">
                  <c:v>81.05</c:v>
                </c:pt>
                <c:pt idx="4864">
                  <c:v>81.066666666666663</c:v>
                </c:pt>
                <c:pt idx="4865">
                  <c:v>81.083333333333329</c:v>
                </c:pt>
                <c:pt idx="4866">
                  <c:v>81.099999999999994</c:v>
                </c:pt>
                <c:pt idx="4867">
                  <c:v>81.11666666666666</c:v>
                </c:pt>
                <c:pt idx="4868">
                  <c:v>81.13333333333334</c:v>
                </c:pt>
                <c:pt idx="4869">
                  <c:v>81.150000000000006</c:v>
                </c:pt>
                <c:pt idx="4870">
                  <c:v>81.166666666666671</c:v>
                </c:pt>
                <c:pt idx="4871">
                  <c:v>81.183333333333337</c:v>
                </c:pt>
                <c:pt idx="4872">
                  <c:v>81.2</c:v>
                </c:pt>
                <c:pt idx="4873">
                  <c:v>81.216666666666669</c:v>
                </c:pt>
                <c:pt idx="4874">
                  <c:v>81.233333333333334</c:v>
                </c:pt>
                <c:pt idx="4875">
                  <c:v>81.25</c:v>
                </c:pt>
                <c:pt idx="4876">
                  <c:v>81.266666666666666</c:v>
                </c:pt>
                <c:pt idx="4877">
                  <c:v>81.283333333333331</c:v>
                </c:pt>
                <c:pt idx="4878">
                  <c:v>81.3</c:v>
                </c:pt>
                <c:pt idx="4879">
                  <c:v>81.316666666666663</c:v>
                </c:pt>
                <c:pt idx="4880">
                  <c:v>81.333333333333329</c:v>
                </c:pt>
                <c:pt idx="4881">
                  <c:v>81.349999999999994</c:v>
                </c:pt>
                <c:pt idx="4882">
                  <c:v>81.36666666666666</c:v>
                </c:pt>
                <c:pt idx="4883">
                  <c:v>81.38333333333334</c:v>
                </c:pt>
                <c:pt idx="4884">
                  <c:v>81.400000000000006</c:v>
                </c:pt>
                <c:pt idx="4885">
                  <c:v>81.416666666666671</c:v>
                </c:pt>
                <c:pt idx="4886">
                  <c:v>81.433333333333337</c:v>
                </c:pt>
                <c:pt idx="4887">
                  <c:v>81.45</c:v>
                </c:pt>
                <c:pt idx="4888">
                  <c:v>81.466666666666669</c:v>
                </c:pt>
                <c:pt idx="4889">
                  <c:v>81.483333333333334</c:v>
                </c:pt>
                <c:pt idx="4890">
                  <c:v>81.5</c:v>
                </c:pt>
                <c:pt idx="4891">
                  <c:v>81.516666666666666</c:v>
                </c:pt>
                <c:pt idx="4892">
                  <c:v>81.533333333333331</c:v>
                </c:pt>
                <c:pt idx="4893">
                  <c:v>81.55</c:v>
                </c:pt>
                <c:pt idx="4894">
                  <c:v>81.566666666666663</c:v>
                </c:pt>
                <c:pt idx="4895">
                  <c:v>81.583333333333329</c:v>
                </c:pt>
                <c:pt idx="4896">
                  <c:v>81.599999999999994</c:v>
                </c:pt>
                <c:pt idx="4897">
                  <c:v>81.61666666666666</c:v>
                </c:pt>
                <c:pt idx="4898">
                  <c:v>81.63333333333334</c:v>
                </c:pt>
                <c:pt idx="4899">
                  <c:v>81.650000000000006</c:v>
                </c:pt>
                <c:pt idx="4900">
                  <c:v>81.666666666666671</c:v>
                </c:pt>
                <c:pt idx="4901">
                  <c:v>81.683333333333337</c:v>
                </c:pt>
                <c:pt idx="4902">
                  <c:v>81.7</c:v>
                </c:pt>
                <c:pt idx="4903">
                  <c:v>81.716666666666669</c:v>
                </c:pt>
                <c:pt idx="4904">
                  <c:v>81.733333333333334</c:v>
                </c:pt>
                <c:pt idx="4905">
                  <c:v>81.75</c:v>
                </c:pt>
                <c:pt idx="4906">
                  <c:v>81.766666666666666</c:v>
                </c:pt>
                <c:pt idx="4907">
                  <c:v>81.783333333333331</c:v>
                </c:pt>
                <c:pt idx="4908">
                  <c:v>81.8</c:v>
                </c:pt>
                <c:pt idx="4909">
                  <c:v>81.816666666666663</c:v>
                </c:pt>
                <c:pt idx="4910">
                  <c:v>81.833333333333329</c:v>
                </c:pt>
                <c:pt idx="4911">
                  <c:v>81.849999999999994</c:v>
                </c:pt>
                <c:pt idx="4912">
                  <c:v>81.86666666666666</c:v>
                </c:pt>
                <c:pt idx="4913">
                  <c:v>81.88333333333334</c:v>
                </c:pt>
                <c:pt idx="4914">
                  <c:v>81.900000000000006</c:v>
                </c:pt>
                <c:pt idx="4915">
                  <c:v>81.916666666666671</c:v>
                </c:pt>
                <c:pt idx="4916">
                  <c:v>81.933333333333337</c:v>
                </c:pt>
                <c:pt idx="4917">
                  <c:v>81.95</c:v>
                </c:pt>
                <c:pt idx="4918">
                  <c:v>81.966666666666669</c:v>
                </c:pt>
                <c:pt idx="4919">
                  <c:v>81.983333333333334</c:v>
                </c:pt>
                <c:pt idx="4920">
                  <c:v>82</c:v>
                </c:pt>
                <c:pt idx="4921">
                  <c:v>82.016666666666666</c:v>
                </c:pt>
                <c:pt idx="4922">
                  <c:v>82.033333333333331</c:v>
                </c:pt>
                <c:pt idx="4923">
                  <c:v>82.05</c:v>
                </c:pt>
                <c:pt idx="4924">
                  <c:v>82.066666666666663</c:v>
                </c:pt>
                <c:pt idx="4925">
                  <c:v>82.083333333333329</c:v>
                </c:pt>
                <c:pt idx="4926">
                  <c:v>82.1</c:v>
                </c:pt>
                <c:pt idx="4927">
                  <c:v>82.11666666666666</c:v>
                </c:pt>
                <c:pt idx="4928">
                  <c:v>82.13333333333334</c:v>
                </c:pt>
                <c:pt idx="4929">
                  <c:v>82.15</c:v>
                </c:pt>
                <c:pt idx="4930">
                  <c:v>82.166666666666671</c:v>
                </c:pt>
                <c:pt idx="4931">
                  <c:v>82.183333333333337</c:v>
                </c:pt>
                <c:pt idx="4932">
                  <c:v>82.2</c:v>
                </c:pt>
                <c:pt idx="4933">
                  <c:v>82.216666666666669</c:v>
                </c:pt>
                <c:pt idx="4934">
                  <c:v>82.233333333333334</c:v>
                </c:pt>
                <c:pt idx="4935">
                  <c:v>82.25</c:v>
                </c:pt>
                <c:pt idx="4936">
                  <c:v>82.266666666666666</c:v>
                </c:pt>
                <c:pt idx="4937">
                  <c:v>82.283333333333331</c:v>
                </c:pt>
                <c:pt idx="4938">
                  <c:v>82.3</c:v>
                </c:pt>
                <c:pt idx="4939">
                  <c:v>82.316666666666663</c:v>
                </c:pt>
                <c:pt idx="4940">
                  <c:v>82.333333333333329</c:v>
                </c:pt>
                <c:pt idx="4941">
                  <c:v>82.35</c:v>
                </c:pt>
                <c:pt idx="4942">
                  <c:v>82.36666666666666</c:v>
                </c:pt>
                <c:pt idx="4943">
                  <c:v>82.38333333333334</c:v>
                </c:pt>
                <c:pt idx="4944">
                  <c:v>82.4</c:v>
                </c:pt>
                <c:pt idx="4945">
                  <c:v>82.416666666666671</c:v>
                </c:pt>
                <c:pt idx="4946">
                  <c:v>82.433333333333337</c:v>
                </c:pt>
                <c:pt idx="4947">
                  <c:v>82.45</c:v>
                </c:pt>
                <c:pt idx="4948">
                  <c:v>82.466666666666669</c:v>
                </c:pt>
                <c:pt idx="4949">
                  <c:v>82.483333333333334</c:v>
                </c:pt>
                <c:pt idx="4950">
                  <c:v>82.5</c:v>
                </c:pt>
                <c:pt idx="4951">
                  <c:v>82.516666666666666</c:v>
                </c:pt>
                <c:pt idx="4952">
                  <c:v>82.533333333333331</c:v>
                </c:pt>
                <c:pt idx="4953">
                  <c:v>82.55</c:v>
                </c:pt>
                <c:pt idx="4954">
                  <c:v>82.566666666666663</c:v>
                </c:pt>
                <c:pt idx="4955">
                  <c:v>82.583333333333329</c:v>
                </c:pt>
                <c:pt idx="4956">
                  <c:v>82.6</c:v>
                </c:pt>
                <c:pt idx="4957">
                  <c:v>82.61666666666666</c:v>
                </c:pt>
                <c:pt idx="4958">
                  <c:v>82.63333333333334</c:v>
                </c:pt>
                <c:pt idx="4959">
                  <c:v>82.65</c:v>
                </c:pt>
                <c:pt idx="4960">
                  <c:v>82.666666666666671</c:v>
                </c:pt>
                <c:pt idx="4961">
                  <c:v>82.683333333333337</c:v>
                </c:pt>
                <c:pt idx="4962">
                  <c:v>82.7</c:v>
                </c:pt>
                <c:pt idx="4963">
                  <c:v>82.716666666666669</c:v>
                </c:pt>
                <c:pt idx="4964">
                  <c:v>82.733333333333334</c:v>
                </c:pt>
                <c:pt idx="4965">
                  <c:v>82.75</c:v>
                </c:pt>
                <c:pt idx="4966">
                  <c:v>82.766666666666666</c:v>
                </c:pt>
                <c:pt idx="4967">
                  <c:v>82.783333333333331</c:v>
                </c:pt>
                <c:pt idx="4968">
                  <c:v>82.8</c:v>
                </c:pt>
                <c:pt idx="4969">
                  <c:v>82.816666666666663</c:v>
                </c:pt>
                <c:pt idx="4970">
                  <c:v>82.833333333333329</c:v>
                </c:pt>
                <c:pt idx="4971">
                  <c:v>82.85</c:v>
                </c:pt>
                <c:pt idx="4972">
                  <c:v>82.86666666666666</c:v>
                </c:pt>
                <c:pt idx="4973">
                  <c:v>82.88333333333334</c:v>
                </c:pt>
                <c:pt idx="4974">
                  <c:v>82.9</c:v>
                </c:pt>
                <c:pt idx="4975">
                  <c:v>82.916666666666671</c:v>
                </c:pt>
                <c:pt idx="4976">
                  <c:v>82.933333333333337</c:v>
                </c:pt>
                <c:pt idx="4977">
                  <c:v>82.95</c:v>
                </c:pt>
                <c:pt idx="4978">
                  <c:v>82.966666666666669</c:v>
                </c:pt>
                <c:pt idx="4979">
                  <c:v>82.983333333333334</c:v>
                </c:pt>
                <c:pt idx="4980">
                  <c:v>83</c:v>
                </c:pt>
                <c:pt idx="4981">
                  <c:v>83.016666666666666</c:v>
                </c:pt>
                <c:pt idx="4982">
                  <c:v>83.033333333333331</c:v>
                </c:pt>
                <c:pt idx="4983">
                  <c:v>83.05</c:v>
                </c:pt>
                <c:pt idx="4984">
                  <c:v>83.066666666666663</c:v>
                </c:pt>
                <c:pt idx="4985">
                  <c:v>83.083333333333329</c:v>
                </c:pt>
                <c:pt idx="4986">
                  <c:v>83.1</c:v>
                </c:pt>
                <c:pt idx="4987">
                  <c:v>83.11666666666666</c:v>
                </c:pt>
                <c:pt idx="4988">
                  <c:v>83.13333333333334</c:v>
                </c:pt>
                <c:pt idx="4989">
                  <c:v>83.15</c:v>
                </c:pt>
                <c:pt idx="4990">
                  <c:v>83.166666666666671</c:v>
                </c:pt>
                <c:pt idx="4991">
                  <c:v>83.183333333333337</c:v>
                </c:pt>
                <c:pt idx="4992">
                  <c:v>83.2</c:v>
                </c:pt>
                <c:pt idx="4993">
                  <c:v>83.216666666666669</c:v>
                </c:pt>
                <c:pt idx="4994">
                  <c:v>83.233333333333334</c:v>
                </c:pt>
                <c:pt idx="4995">
                  <c:v>83.25</c:v>
                </c:pt>
                <c:pt idx="4996">
                  <c:v>83.266666666666666</c:v>
                </c:pt>
                <c:pt idx="4997">
                  <c:v>83.283333333333331</c:v>
                </c:pt>
                <c:pt idx="4998">
                  <c:v>83.3</c:v>
                </c:pt>
                <c:pt idx="4999">
                  <c:v>83.316666666666663</c:v>
                </c:pt>
                <c:pt idx="5000">
                  <c:v>83.333333333333329</c:v>
                </c:pt>
                <c:pt idx="5001">
                  <c:v>83.35</c:v>
                </c:pt>
                <c:pt idx="5002">
                  <c:v>83.36666666666666</c:v>
                </c:pt>
                <c:pt idx="5003">
                  <c:v>83.38333333333334</c:v>
                </c:pt>
                <c:pt idx="5004">
                  <c:v>83.4</c:v>
                </c:pt>
                <c:pt idx="5005">
                  <c:v>83.416666666666671</c:v>
                </c:pt>
                <c:pt idx="5006">
                  <c:v>83.433333333333337</c:v>
                </c:pt>
                <c:pt idx="5007">
                  <c:v>83.45</c:v>
                </c:pt>
                <c:pt idx="5008">
                  <c:v>83.466666666666669</c:v>
                </c:pt>
                <c:pt idx="5009">
                  <c:v>83.483333333333334</c:v>
                </c:pt>
                <c:pt idx="5010">
                  <c:v>83.5</c:v>
                </c:pt>
                <c:pt idx="5011">
                  <c:v>83.516666666666666</c:v>
                </c:pt>
                <c:pt idx="5012">
                  <c:v>83.533333333333331</c:v>
                </c:pt>
                <c:pt idx="5013">
                  <c:v>83.55</c:v>
                </c:pt>
                <c:pt idx="5014">
                  <c:v>83.566666666666663</c:v>
                </c:pt>
                <c:pt idx="5015">
                  <c:v>83.583333333333329</c:v>
                </c:pt>
                <c:pt idx="5016">
                  <c:v>83.6</c:v>
                </c:pt>
                <c:pt idx="5017">
                  <c:v>83.61666666666666</c:v>
                </c:pt>
                <c:pt idx="5018">
                  <c:v>83.63333333333334</c:v>
                </c:pt>
                <c:pt idx="5019">
                  <c:v>83.65</c:v>
                </c:pt>
                <c:pt idx="5020">
                  <c:v>83.666666666666671</c:v>
                </c:pt>
                <c:pt idx="5021">
                  <c:v>83.683333333333337</c:v>
                </c:pt>
                <c:pt idx="5022">
                  <c:v>83.7</c:v>
                </c:pt>
                <c:pt idx="5023">
                  <c:v>83.716666666666669</c:v>
                </c:pt>
                <c:pt idx="5024">
                  <c:v>83.733333333333334</c:v>
                </c:pt>
                <c:pt idx="5025">
                  <c:v>83.75</c:v>
                </c:pt>
                <c:pt idx="5026">
                  <c:v>83.766666666666666</c:v>
                </c:pt>
                <c:pt idx="5027">
                  <c:v>83.783333333333331</c:v>
                </c:pt>
                <c:pt idx="5028">
                  <c:v>83.8</c:v>
                </c:pt>
                <c:pt idx="5029">
                  <c:v>83.816666666666663</c:v>
                </c:pt>
                <c:pt idx="5030">
                  <c:v>83.833333333333329</c:v>
                </c:pt>
                <c:pt idx="5031">
                  <c:v>83.85</c:v>
                </c:pt>
                <c:pt idx="5032">
                  <c:v>83.86666666666666</c:v>
                </c:pt>
                <c:pt idx="5033">
                  <c:v>83.88333333333334</c:v>
                </c:pt>
                <c:pt idx="5034">
                  <c:v>83.9</c:v>
                </c:pt>
                <c:pt idx="5035">
                  <c:v>83.916666666666671</c:v>
                </c:pt>
                <c:pt idx="5036">
                  <c:v>83.933333333333337</c:v>
                </c:pt>
                <c:pt idx="5037">
                  <c:v>83.95</c:v>
                </c:pt>
                <c:pt idx="5038">
                  <c:v>83.966666666666669</c:v>
                </c:pt>
                <c:pt idx="5039">
                  <c:v>83.983333333333334</c:v>
                </c:pt>
                <c:pt idx="5040">
                  <c:v>84</c:v>
                </c:pt>
                <c:pt idx="5041">
                  <c:v>84.016666666666666</c:v>
                </c:pt>
                <c:pt idx="5042">
                  <c:v>84.033333333333331</c:v>
                </c:pt>
                <c:pt idx="5043">
                  <c:v>84.05</c:v>
                </c:pt>
                <c:pt idx="5044">
                  <c:v>84.066666666666663</c:v>
                </c:pt>
                <c:pt idx="5045">
                  <c:v>84.083333333333329</c:v>
                </c:pt>
                <c:pt idx="5046">
                  <c:v>84.1</c:v>
                </c:pt>
                <c:pt idx="5047">
                  <c:v>84.11666666666666</c:v>
                </c:pt>
                <c:pt idx="5048">
                  <c:v>84.13333333333334</c:v>
                </c:pt>
                <c:pt idx="5049">
                  <c:v>84.15</c:v>
                </c:pt>
                <c:pt idx="5050">
                  <c:v>84.166666666666671</c:v>
                </c:pt>
                <c:pt idx="5051">
                  <c:v>84.183333333333337</c:v>
                </c:pt>
                <c:pt idx="5052">
                  <c:v>84.2</c:v>
                </c:pt>
                <c:pt idx="5053">
                  <c:v>84.216666666666669</c:v>
                </c:pt>
                <c:pt idx="5054">
                  <c:v>84.233333333333334</c:v>
                </c:pt>
                <c:pt idx="5055">
                  <c:v>84.25</c:v>
                </c:pt>
                <c:pt idx="5056">
                  <c:v>84.266666666666666</c:v>
                </c:pt>
                <c:pt idx="5057">
                  <c:v>84.283333333333331</c:v>
                </c:pt>
                <c:pt idx="5058">
                  <c:v>84.3</c:v>
                </c:pt>
                <c:pt idx="5059">
                  <c:v>84.316666666666663</c:v>
                </c:pt>
                <c:pt idx="5060">
                  <c:v>84.333333333333329</c:v>
                </c:pt>
                <c:pt idx="5061">
                  <c:v>84.35</c:v>
                </c:pt>
                <c:pt idx="5062">
                  <c:v>84.36666666666666</c:v>
                </c:pt>
                <c:pt idx="5063">
                  <c:v>84.38333333333334</c:v>
                </c:pt>
                <c:pt idx="5064">
                  <c:v>84.4</c:v>
                </c:pt>
                <c:pt idx="5065">
                  <c:v>84.416666666666671</c:v>
                </c:pt>
                <c:pt idx="5066">
                  <c:v>84.433333333333337</c:v>
                </c:pt>
                <c:pt idx="5067">
                  <c:v>84.45</c:v>
                </c:pt>
                <c:pt idx="5068">
                  <c:v>84.466666666666669</c:v>
                </c:pt>
                <c:pt idx="5069">
                  <c:v>84.483333333333334</c:v>
                </c:pt>
                <c:pt idx="5070">
                  <c:v>84.5</c:v>
                </c:pt>
                <c:pt idx="5071">
                  <c:v>84.516666666666666</c:v>
                </c:pt>
                <c:pt idx="5072">
                  <c:v>84.533333333333331</c:v>
                </c:pt>
                <c:pt idx="5073">
                  <c:v>84.55</c:v>
                </c:pt>
                <c:pt idx="5074">
                  <c:v>84.566666666666663</c:v>
                </c:pt>
                <c:pt idx="5075">
                  <c:v>84.583333333333329</c:v>
                </c:pt>
                <c:pt idx="5076">
                  <c:v>84.6</c:v>
                </c:pt>
                <c:pt idx="5077">
                  <c:v>84.61666666666666</c:v>
                </c:pt>
                <c:pt idx="5078">
                  <c:v>84.63333333333334</c:v>
                </c:pt>
                <c:pt idx="5079">
                  <c:v>84.65</c:v>
                </c:pt>
                <c:pt idx="5080">
                  <c:v>84.666666666666671</c:v>
                </c:pt>
                <c:pt idx="5081">
                  <c:v>84.683333333333337</c:v>
                </c:pt>
                <c:pt idx="5082">
                  <c:v>84.7</c:v>
                </c:pt>
                <c:pt idx="5083">
                  <c:v>84.716666666666669</c:v>
                </c:pt>
                <c:pt idx="5084">
                  <c:v>84.733333333333334</c:v>
                </c:pt>
                <c:pt idx="5085">
                  <c:v>84.75</c:v>
                </c:pt>
                <c:pt idx="5086">
                  <c:v>84.766666666666666</c:v>
                </c:pt>
                <c:pt idx="5087">
                  <c:v>84.783333333333331</c:v>
                </c:pt>
                <c:pt idx="5088">
                  <c:v>84.8</c:v>
                </c:pt>
                <c:pt idx="5089">
                  <c:v>84.816666666666663</c:v>
                </c:pt>
                <c:pt idx="5090">
                  <c:v>84.833333333333329</c:v>
                </c:pt>
                <c:pt idx="5091">
                  <c:v>84.85</c:v>
                </c:pt>
                <c:pt idx="5092">
                  <c:v>84.86666666666666</c:v>
                </c:pt>
                <c:pt idx="5093">
                  <c:v>84.88333333333334</c:v>
                </c:pt>
                <c:pt idx="5094">
                  <c:v>84.9</c:v>
                </c:pt>
                <c:pt idx="5095">
                  <c:v>84.916666666666671</c:v>
                </c:pt>
                <c:pt idx="5096">
                  <c:v>84.933333333333337</c:v>
                </c:pt>
                <c:pt idx="5097">
                  <c:v>84.95</c:v>
                </c:pt>
                <c:pt idx="5098">
                  <c:v>84.966666666666669</c:v>
                </c:pt>
                <c:pt idx="5099">
                  <c:v>84.983333333333334</c:v>
                </c:pt>
                <c:pt idx="5100">
                  <c:v>85</c:v>
                </c:pt>
                <c:pt idx="5101">
                  <c:v>85.016666666666666</c:v>
                </c:pt>
                <c:pt idx="5102">
                  <c:v>85.033333333333331</c:v>
                </c:pt>
                <c:pt idx="5103">
                  <c:v>85.05</c:v>
                </c:pt>
                <c:pt idx="5104">
                  <c:v>85.066666666666663</c:v>
                </c:pt>
                <c:pt idx="5105">
                  <c:v>85.083333333333329</c:v>
                </c:pt>
                <c:pt idx="5106">
                  <c:v>85.1</c:v>
                </c:pt>
                <c:pt idx="5107">
                  <c:v>85.11666666666666</c:v>
                </c:pt>
                <c:pt idx="5108">
                  <c:v>85.13333333333334</c:v>
                </c:pt>
                <c:pt idx="5109">
                  <c:v>85.15</c:v>
                </c:pt>
                <c:pt idx="5110">
                  <c:v>85.166666666666671</c:v>
                </c:pt>
                <c:pt idx="5111">
                  <c:v>85.183333333333337</c:v>
                </c:pt>
                <c:pt idx="5112">
                  <c:v>85.2</c:v>
                </c:pt>
                <c:pt idx="5113">
                  <c:v>85.216666666666669</c:v>
                </c:pt>
                <c:pt idx="5114">
                  <c:v>85.233333333333334</c:v>
                </c:pt>
                <c:pt idx="5115">
                  <c:v>85.25</c:v>
                </c:pt>
                <c:pt idx="5116">
                  <c:v>85.266666666666666</c:v>
                </c:pt>
                <c:pt idx="5117">
                  <c:v>85.283333333333331</c:v>
                </c:pt>
                <c:pt idx="5118">
                  <c:v>85.3</c:v>
                </c:pt>
                <c:pt idx="5119">
                  <c:v>85.316666666666663</c:v>
                </c:pt>
                <c:pt idx="5120">
                  <c:v>85.333333333333329</c:v>
                </c:pt>
                <c:pt idx="5121">
                  <c:v>85.35</c:v>
                </c:pt>
                <c:pt idx="5122">
                  <c:v>85.36666666666666</c:v>
                </c:pt>
                <c:pt idx="5123">
                  <c:v>85.38333333333334</c:v>
                </c:pt>
                <c:pt idx="5124">
                  <c:v>85.4</c:v>
                </c:pt>
                <c:pt idx="5125">
                  <c:v>85.416666666666671</c:v>
                </c:pt>
                <c:pt idx="5126">
                  <c:v>85.433333333333337</c:v>
                </c:pt>
                <c:pt idx="5127">
                  <c:v>85.45</c:v>
                </c:pt>
                <c:pt idx="5128">
                  <c:v>85.466666666666669</c:v>
                </c:pt>
                <c:pt idx="5129">
                  <c:v>85.483333333333334</c:v>
                </c:pt>
                <c:pt idx="5130">
                  <c:v>85.5</c:v>
                </c:pt>
                <c:pt idx="5131">
                  <c:v>85.516666666666666</c:v>
                </c:pt>
                <c:pt idx="5132">
                  <c:v>85.533333333333331</c:v>
                </c:pt>
                <c:pt idx="5133">
                  <c:v>85.55</c:v>
                </c:pt>
                <c:pt idx="5134">
                  <c:v>85.566666666666663</c:v>
                </c:pt>
                <c:pt idx="5135">
                  <c:v>85.583333333333329</c:v>
                </c:pt>
                <c:pt idx="5136">
                  <c:v>85.6</c:v>
                </c:pt>
                <c:pt idx="5137">
                  <c:v>85.61666666666666</c:v>
                </c:pt>
                <c:pt idx="5138">
                  <c:v>85.63333333333334</c:v>
                </c:pt>
                <c:pt idx="5139">
                  <c:v>85.65</c:v>
                </c:pt>
                <c:pt idx="5140">
                  <c:v>85.666666666666671</c:v>
                </c:pt>
                <c:pt idx="5141">
                  <c:v>85.683333333333337</c:v>
                </c:pt>
                <c:pt idx="5142">
                  <c:v>85.7</c:v>
                </c:pt>
                <c:pt idx="5143">
                  <c:v>85.716666666666669</c:v>
                </c:pt>
                <c:pt idx="5144">
                  <c:v>85.733333333333334</c:v>
                </c:pt>
                <c:pt idx="5145">
                  <c:v>85.75</c:v>
                </c:pt>
                <c:pt idx="5146">
                  <c:v>85.766666666666666</c:v>
                </c:pt>
                <c:pt idx="5147">
                  <c:v>85.783333333333331</c:v>
                </c:pt>
                <c:pt idx="5148">
                  <c:v>85.8</c:v>
                </c:pt>
                <c:pt idx="5149">
                  <c:v>85.816666666666663</c:v>
                </c:pt>
                <c:pt idx="5150">
                  <c:v>85.833333333333329</c:v>
                </c:pt>
                <c:pt idx="5151">
                  <c:v>85.85</c:v>
                </c:pt>
                <c:pt idx="5152">
                  <c:v>85.86666666666666</c:v>
                </c:pt>
                <c:pt idx="5153">
                  <c:v>85.88333333333334</c:v>
                </c:pt>
                <c:pt idx="5154">
                  <c:v>85.9</c:v>
                </c:pt>
                <c:pt idx="5155">
                  <c:v>85.916666666666671</c:v>
                </c:pt>
                <c:pt idx="5156">
                  <c:v>85.933333333333337</c:v>
                </c:pt>
                <c:pt idx="5157">
                  <c:v>85.95</c:v>
                </c:pt>
                <c:pt idx="5158">
                  <c:v>85.966666666666669</c:v>
                </c:pt>
                <c:pt idx="5159">
                  <c:v>85.983333333333334</c:v>
                </c:pt>
                <c:pt idx="5160">
                  <c:v>86</c:v>
                </c:pt>
                <c:pt idx="5161">
                  <c:v>86.016666666666666</c:v>
                </c:pt>
                <c:pt idx="5162">
                  <c:v>86.033333333333331</c:v>
                </c:pt>
                <c:pt idx="5163">
                  <c:v>86.05</c:v>
                </c:pt>
                <c:pt idx="5164">
                  <c:v>86.066666666666663</c:v>
                </c:pt>
                <c:pt idx="5165">
                  <c:v>86.083333333333329</c:v>
                </c:pt>
                <c:pt idx="5166">
                  <c:v>86.1</c:v>
                </c:pt>
                <c:pt idx="5167">
                  <c:v>86.11666666666666</c:v>
                </c:pt>
                <c:pt idx="5168">
                  <c:v>86.13333333333334</c:v>
                </c:pt>
                <c:pt idx="5169">
                  <c:v>86.15</c:v>
                </c:pt>
                <c:pt idx="5170">
                  <c:v>86.166666666666671</c:v>
                </c:pt>
                <c:pt idx="5171">
                  <c:v>86.183333333333337</c:v>
                </c:pt>
                <c:pt idx="5172">
                  <c:v>86.2</c:v>
                </c:pt>
                <c:pt idx="5173">
                  <c:v>86.216666666666669</c:v>
                </c:pt>
                <c:pt idx="5174">
                  <c:v>86.233333333333334</c:v>
                </c:pt>
                <c:pt idx="5175">
                  <c:v>86.25</c:v>
                </c:pt>
                <c:pt idx="5176">
                  <c:v>86.266666666666666</c:v>
                </c:pt>
                <c:pt idx="5177">
                  <c:v>86.283333333333331</c:v>
                </c:pt>
                <c:pt idx="5178">
                  <c:v>86.3</c:v>
                </c:pt>
                <c:pt idx="5179">
                  <c:v>86.316666666666663</c:v>
                </c:pt>
                <c:pt idx="5180">
                  <c:v>86.333333333333329</c:v>
                </c:pt>
                <c:pt idx="5181">
                  <c:v>86.35</c:v>
                </c:pt>
                <c:pt idx="5182">
                  <c:v>86.36666666666666</c:v>
                </c:pt>
                <c:pt idx="5183">
                  <c:v>86.38333333333334</c:v>
                </c:pt>
                <c:pt idx="5184">
                  <c:v>86.4</c:v>
                </c:pt>
                <c:pt idx="5185">
                  <c:v>86.416666666666671</c:v>
                </c:pt>
                <c:pt idx="5186">
                  <c:v>86.433333333333337</c:v>
                </c:pt>
                <c:pt idx="5187">
                  <c:v>86.45</c:v>
                </c:pt>
                <c:pt idx="5188">
                  <c:v>86.466666666666669</c:v>
                </c:pt>
                <c:pt idx="5189">
                  <c:v>86.483333333333334</c:v>
                </c:pt>
                <c:pt idx="5190">
                  <c:v>86.5</c:v>
                </c:pt>
                <c:pt idx="5191">
                  <c:v>86.516666666666666</c:v>
                </c:pt>
                <c:pt idx="5192">
                  <c:v>86.533333333333331</c:v>
                </c:pt>
                <c:pt idx="5193">
                  <c:v>86.55</c:v>
                </c:pt>
                <c:pt idx="5194">
                  <c:v>86.566666666666663</c:v>
                </c:pt>
                <c:pt idx="5195">
                  <c:v>86.583333333333329</c:v>
                </c:pt>
                <c:pt idx="5196">
                  <c:v>86.6</c:v>
                </c:pt>
                <c:pt idx="5197">
                  <c:v>86.61666666666666</c:v>
                </c:pt>
                <c:pt idx="5198">
                  <c:v>86.63333333333334</c:v>
                </c:pt>
                <c:pt idx="5199">
                  <c:v>86.65</c:v>
                </c:pt>
                <c:pt idx="5200">
                  <c:v>86.666666666666671</c:v>
                </c:pt>
                <c:pt idx="5201">
                  <c:v>86.683333333333337</c:v>
                </c:pt>
                <c:pt idx="5202">
                  <c:v>86.7</c:v>
                </c:pt>
                <c:pt idx="5203">
                  <c:v>86.716666666666669</c:v>
                </c:pt>
                <c:pt idx="5204">
                  <c:v>86.733333333333334</c:v>
                </c:pt>
                <c:pt idx="5205">
                  <c:v>86.75</c:v>
                </c:pt>
                <c:pt idx="5206">
                  <c:v>86.766666666666666</c:v>
                </c:pt>
                <c:pt idx="5207">
                  <c:v>86.783333333333331</c:v>
                </c:pt>
                <c:pt idx="5208">
                  <c:v>86.8</c:v>
                </c:pt>
                <c:pt idx="5209">
                  <c:v>86.816666666666663</c:v>
                </c:pt>
                <c:pt idx="5210">
                  <c:v>86.833333333333329</c:v>
                </c:pt>
                <c:pt idx="5211">
                  <c:v>86.85</c:v>
                </c:pt>
                <c:pt idx="5212">
                  <c:v>86.86666666666666</c:v>
                </c:pt>
                <c:pt idx="5213">
                  <c:v>86.88333333333334</c:v>
                </c:pt>
                <c:pt idx="5214">
                  <c:v>86.9</c:v>
                </c:pt>
                <c:pt idx="5215">
                  <c:v>86.916666666666671</c:v>
                </c:pt>
                <c:pt idx="5216">
                  <c:v>86.933333333333337</c:v>
                </c:pt>
                <c:pt idx="5217">
                  <c:v>86.95</c:v>
                </c:pt>
                <c:pt idx="5218">
                  <c:v>86.966666666666669</c:v>
                </c:pt>
                <c:pt idx="5219">
                  <c:v>86.983333333333334</c:v>
                </c:pt>
                <c:pt idx="5220">
                  <c:v>87</c:v>
                </c:pt>
                <c:pt idx="5221">
                  <c:v>87.016666666666666</c:v>
                </c:pt>
                <c:pt idx="5222">
                  <c:v>87.033333333333331</c:v>
                </c:pt>
                <c:pt idx="5223">
                  <c:v>87.05</c:v>
                </c:pt>
                <c:pt idx="5224">
                  <c:v>87.066666666666663</c:v>
                </c:pt>
                <c:pt idx="5225">
                  <c:v>87.083333333333329</c:v>
                </c:pt>
                <c:pt idx="5226">
                  <c:v>87.1</c:v>
                </c:pt>
                <c:pt idx="5227">
                  <c:v>87.11666666666666</c:v>
                </c:pt>
                <c:pt idx="5228">
                  <c:v>87.13333333333334</c:v>
                </c:pt>
                <c:pt idx="5229">
                  <c:v>87.15</c:v>
                </c:pt>
                <c:pt idx="5230">
                  <c:v>87.166666666666671</c:v>
                </c:pt>
                <c:pt idx="5231">
                  <c:v>87.183333333333337</c:v>
                </c:pt>
                <c:pt idx="5232">
                  <c:v>87.2</c:v>
                </c:pt>
                <c:pt idx="5233">
                  <c:v>87.216666666666669</c:v>
                </c:pt>
                <c:pt idx="5234">
                  <c:v>87.233333333333334</c:v>
                </c:pt>
                <c:pt idx="5235">
                  <c:v>87.25</c:v>
                </c:pt>
                <c:pt idx="5236">
                  <c:v>87.266666666666666</c:v>
                </c:pt>
                <c:pt idx="5237">
                  <c:v>87.283333333333331</c:v>
                </c:pt>
                <c:pt idx="5238">
                  <c:v>87.3</c:v>
                </c:pt>
                <c:pt idx="5239">
                  <c:v>87.316666666666663</c:v>
                </c:pt>
                <c:pt idx="5240">
                  <c:v>87.333333333333329</c:v>
                </c:pt>
                <c:pt idx="5241">
                  <c:v>87.35</c:v>
                </c:pt>
                <c:pt idx="5242">
                  <c:v>87.36666666666666</c:v>
                </c:pt>
                <c:pt idx="5243">
                  <c:v>87.38333333333334</c:v>
                </c:pt>
                <c:pt idx="5244">
                  <c:v>87.4</c:v>
                </c:pt>
                <c:pt idx="5245">
                  <c:v>87.416666666666671</c:v>
                </c:pt>
                <c:pt idx="5246">
                  <c:v>87.433333333333337</c:v>
                </c:pt>
                <c:pt idx="5247">
                  <c:v>87.45</c:v>
                </c:pt>
                <c:pt idx="5248">
                  <c:v>87.466666666666669</c:v>
                </c:pt>
                <c:pt idx="5249">
                  <c:v>87.483333333333334</c:v>
                </c:pt>
                <c:pt idx="5250">
                  <c:v>87.5</c:v>
                </c:pt>
                <c:pt idx="5251">
                  <c:v>87.516666666666666</c:v>
                </c:pt>
                <c:pt idx="5252">
                  <c:v>87.533333333333331</c:v>
                </c:pt>
                <c:pt idx="5253">
                  <c:v>87.55</c:v>
                </c:pt>
                <c:pt idx="5254">
                  <c:v>87.566666666666663</c:v>
                </c:pt>
                <c:pt idx="5255">
                  <c:v>87.583333333333329</c:v>
                </c:pt>
                <c:pt idx="5256">
                  <c:v>87.6</c:v>
                </c:pt>
                <c:pt idx="5257">
                  <c:v>87.61666666666666</c:v>
                </c:pt>
                <c:pt idx="5258">
                  <c:v>87.63333333333334</c:v>
                </c:pt>
                <c:pt idx="5259">
                  <c:v>87.65</c:v>
                </c:pt>
                <c:pt idx="5260">
                  <c:v>87.666666666666671</c:v>
                </c:pt>
                <c:pt idx="5261">
                  <c:v>87.683333333333337</c:v>
                </c:pt>
                <c:pt idx="5262">
                  <c:v>87.7</c:v>
                </c:pt>
                <c:pt idx="5263">
                  <c:v>87.716666666666669</c:v>
                </c:pt>
                <c:pt idx="5264">
                  <c:v>87.733333333333334</c:v>
                </c:pt>
                <c:pt idx="5265">
                  <c:v>87.75</c:v>
                </c:pt>
                <c:pt idx="5266">
                  <c:v>87.766666666666666</c:v>
                </c:pt>
                <c:pt idx="5267">
                  <c:v>87.783333333333331</c:v>
                </c:pt>
                <c:pt idx="5268">
                  <c:v>87.8</c:v>
                </c:pt>
                <c:pt idx="5269">
                  <c:v>87.816666666666663</c:v>
                </c:pt>
                <c:pt idx="5270">
                  <c:v>87.833333333333329</c:v>
                </c:pt>
                <c:pt idx="5271">
                  <c:v>87.85</c:v>
                </c:pt>
                <c:pt idx="5272">
                  <c:v>87.86666666666666</c:v>
                </c:pt>
                <c:pt idx="5273">
                  <c:v>87.88333333333334</c:v>
                </c:pt>
                <c:pt idx="5274">
                  <c:v>87.9</c:v>
                </c:pt>
                <c:pt idx="5275">
                  <c:v>87.916666666666671</c:v>
                </c:pt>
                <c:pt idx="5276">
                  <c:v>87.933333333333337</c:v>
                </c:pt>
                <c:pt idx="5277">
                  <c:v>87.95</c:v>
                </c:pt>
                <c:pt idx="5278">
                  <c:v>87.966666666666669</c:v>
                </c:pt>
                <c:pt idx="5279">
                  <c:v>87.983333333333334</c:v>
                </c:pt>
                <c:pt idx="5280">
                  <c:v>88</c:v>
                </c:pt>
                <c:pt idx="5281">
                  <c:v>88.016666666666666</c:v>
                </c:pt>
                <c:pt idx="5282">
                  <c:v>88.033333333333331</c:v>
                </c:pt>
                <c:pt idx="5283">
                  <c:v>88.05</c:v>
                </c:pt>
                <c:pt idx="5284">
                  <c:v>88.066666666666663</c:v>
                </c:pt>
                <c:pt idx="5285">
                  <c:v>88.083333333333329</c:v>
                </c:pt>
                <c:pt idx="5286">
                  <c:v>88.1</c:v>
                </c:pt>
                <c:pt idx="5287">
                  <c:v>88.11666666666666</c:v>
                </c:pt>
                <c:pt idx="5288">
                  <c:v>88.13333333333334</c:v>
                </c:pt>
                <c:pt idx="5289">
                  <c:v>88.15</c:v>
                </c:pt>
                <c:pt idx="5290">
                  <c:v>88.166666666666671</c:v>
                </c:pt>
                <c:pt idx="5291">
                  <c:v>88.183333333333337</c:v>
                </c:pt>
                <c:pt idx="5292">
                  <c:v>88.2</c:v>
                </c:pt>
                <c:pt idx="5293">
                  <c:v>88.216666666666669</c:v>
                </c:pt>
                <c:pt idx="5294">
                  <c:v>88.233333333333334</c:v>
                </c:pt>
                <c:pt idx="5295">
                  <c:v>88.25</c:v>
                </c:pt>
                <c:pt idx="5296">
                  <c:v>88.266666666666666</c:v>
                </c:pt>
                <c:pt idx="5297">
                  <c:v>88.283333333333331</c:v>
                </c:pt>
                <c:pt idx="5298">
                  <c:v>88.3</c:v>
                </c:pt>
                <c:pt idx="5299">
                  <c:v>88.316666666666663</c:v>
                </c:pt>
                <c:pt idx="5300">
                  <c:v>88.333333333333329</c:v>
                </c:pt>
                <c:pt idx="5301">
                  <c:v>88.35</c:v>
                </c:pt>
                <c:pt idx="5302">
                  <c:v>88.36666666666666</c:v>
                </c:pt>
                <c:pt idx="5303">
                  <c:v>88.38333333333334</c:v>
                </c:pt>
                <c:pt idx="5304">
                  <c:v>88.4</c:v>
                </c:pt>
                <c:pt idx="5305">
                  <c:v>88.416666666666671</c:v>
                </c:pt>
                <c:pt idx="5306">
                  <c:v>88.433333333333337</c:v>
                </c:pt>
                <c:pt idx="5307">
                  <c:v>88.45</c:v>
                </c:pt>
                <c:pt idx="5308">
                  <c:v>88.466666666666669</c:v>
                </c:pt>
                <c:pt idx="5309">
                  <c:v>88.483333333333334</c:v>
                </c:pt>
                <c:pt idx="5310">
                  <c:v>88.5</c:v>
                </c:pt>
                <c:pt idx="5311">
                  <c:v>88.516666666666666</c:v>
                </c:pt>
                <c:pt idx="5312">
                  <c:v>88.533333333333331</c:v>
                </c:pt>
                <c:pt idx="5313">
                  <c:v>88.55</c:v>
                </c:pt>
                <c:pt idx="5314">
                  <c:v>88.566666666666663</c:v>
                </c:pt>
                <c:pt idx="5315">
                  <c:v>88.583333333333329</c:v>
                </c:pt>
                <c:pt idx="5316">
                  <c:v>88.6</c:v>
                </c:pt>
                <c:pt idx="5317">
                  <c:v>88.61666666666666</c:v>
                </c:pt>
                <c:pt idx="5318">
                  <c:v>88.63333333333334</c:v>
                </c:pt>
                <c:pt idx="5319">
                  <c:v>88.65</c:v>
                </c:pt>
                <c:pt idx="5320">
                  <c:v>88.666666666666671</c:v>
                </c:pt>
                <c:pt idx="5321">
                  <c:v>88.683333333333337</c:v>
                </c:pt>
                <c:pt idx="5322">
                  <c:v>88.7</c:v>
                </c:pt>
                <c:pt idx="5323">
                  <c:v>88.716666666666669</c:v>
                </c:pt>
                <c:pt idx="5324">
                  <c:v>88.733333333333334</c:v>
                </c:pt>
                <c:pt idx="5325">
                  <c:v>88.75</c:v>
                </c:pt>
                <c:pt idx="5326">
                  <c:v>88.766666666666666</c:v>
                </c:pt>
                <c:pt idx="5327">
                  <c:v>88.783333333333331</c:v>
                </c:pt>
                <c:pt idx="5328">
                  <c:v>88.8</c:v>
                </c:pt>
                <c:pt idx="5329">
                  <c:v>88.816666666666663</c:v>
                </c:pt>
                <c:pt idx="5330">
                  <c:v>88.833333333333329</c:v>
                </c:pt>
                <c:pt idx="5331">
                  <c:v>88.85</c:v>
                </c:pt>
                <c:pt idx="5332">
                  <c:v>88.86666666666666</c:v>
                </c:pt>
                <c:pt idx="5333">
                  <c:v>88.88333333333334</c:v>
                </c:pt>
                <c:pt idx="5334">
                  <c:v>88.9</c:v>
                </c:pt>
                <c:pt idx="5335">
                  <c:v>88.916666666666671</c:v>
                </c:pt>
                <c:pt idx="5336">
                  <c:v>88.933333333333337</c:v>
                </c:pt>
                <c:pt idx="5337">
                  <c:v>88.95</c:v>
                </c:pt>
                <c:pt idx="5338">
                  <c:v>88.966666666666669</c:v>
                </c:pt>
                <c:pt idx="5339">
                  <c:v>88.983333333333334</c:v>
                </c:pt>
                <c:pt idx="5340">
                  <c:v>89</c:v>
                </c:pt>
                <c:pt idx="5341">
                  <c:v>89.016666666666666</c:v>
                </c:pt>
                <c:pt idx="5342">
                  <c:v>89.033333333333331</c:v>
                </c:pt>
                <c:pt idx="5343">
                  <c:v>89.05</c:v>
                </c:pt>
                <c:pt idx="5344">
                  <c:v>89.066666666666663</c:v>
                </c:pt>
                <c:pt idx="5345">
                  <c:v>89.083333333333329</c:v>
                </c:pt>
                <c:pt idx="5346">
                  <c:v>89.1</c:v>
                </c:pt>
                <c:pt idx="5347">
                  <c:v>89.11666666666666</c:v>
                </c:pt>
                <c:pt idx="5348">
                  <c:v>89.13333333333334</c:v>
                </c:pt>
                <c:pt idx="5349">
                  <c:v>89.15</c:v>
                </c:pt>
                <c:pt idx="5350">
                  <c:v>89.166666666666671</c:v>
                </c:pt>
                <c:pt idx="5351">
                  <c:v>89.183333333333337</c:v>
                </c:pt>
                <c:pt idx="5352">
                  <c:v>89.2</c:v>
                </c:pt>
                <c:pt idx="5353">
                  <c:v>89.216666666666669</c:v>
                </c:pt>
                <c:pt idx="5354">
                  <c:v>89.233333333333334</c:v>
                </c:pt>
                <c:pt idx="5355">
                  <c:v>89.25</c:v>
                </c:pt>
                <c:pt idx="5356">
                  <c:v>89.266666666666666</c:v>
                </c:pt>
                <c:pt idx="5357">
                  <c:v>89.283333333333331</c:v>
                </c:pt>
                <c:pt idx="5358">
                  <c:v>89.3</c:v>
                </c:pt>
                <c:pt idx="5359">
                  <c:v>89.316666666666663</c:v>
                </c:pt>
                <c:pt idx="5360">
                  <c:v>89.333333333333329</c:v>
                </c:pt>
                <c:pt idx="5361">
                  <c:v>89.35</c:v>
                </c:pt>
                <c:pt idx="5362">
                  <c:v>89.36666666666666</c:v>
                </c:pt>
                <c:pt idx="5363">
                  <c:v>89.38333333333334</c:v>
                </c:pt>
                <c:pt idx="5364">
                  <c:v>89.4</c:v>
                </c:pt>
                <c:pt idx="5365">
                  <c:v>89.416666666666671</c:v>
                </c:pt>
                <c:pt idx="5366">
                  <c:v>89.433333333333337</c:v>
                </c:pt>
                <c:pt idx="5367">
                  <c:v>89.45</c:v>
                </c:pt>
                <c:pt idx="5368">
                  <c:v>89.466666666666669</c:v>
                </c:pt>
                <c:pt idx="5369">
                  <c:v>89.483333333333334</c:v>
                </c:pt>
                <c:pt idx="5370">
                  <c:v>89.5</c:v>
                </c:pt>
                <c:pt idx="5371">
                  <c:v>89.516666666666666</c:v>
                </c:pt>
                <c:pt idx="5372">
                  <c:v>89.533333333333331</c:v>
                </c:pt>
                <c:pt idx="5373">
                  <c:v>89.55</c:v>
                </c:pt>
                <c:pt idx="5374">
                  <c:v>89.566666666666663</c:v>
                </c:pt>
                <c:pt idx="5375">
                  <c:v>89.583333333333329</c:v>
                </c:pt>
                <c:pt idx="5376">
                  <c:v>89.6</c:v>
                </c:pt>
                <c:pt idx="5377">
                  <c:v>89.61666666666666</c:v>
                </c:pt>
                <c:pt idx="5378">
                  <c:v>89.63333333333334</c:v>
                </c:pt>
                <c:pt idx="5379">
                  <c:v>89.65</c:v>
                </c:pt>
                <c:pt idx="5380">
                  <c:v>89.666666666666671</c:v>
                </c:pt>
                <c:pt idx="5381">
                  <c:v>89.683333333333337</c:v>
                </c:pt>
                <c:pt idx="5382">
                  <c:v>89.7</c:v>
                </c:pt>
                <c:pt idx="5383">
                  <c:v>89.716666666666669</c:v>
                </c:pt>
                <c:pt idx="5384">
                  <c:v>89.733333333333334</c:v>
                </c:pt>
                <c:pt idx="5385">
                  <c:v>89.75</c:v>
                </c:pt>
                <c:pt idx="5386">
                  <c:v>89.766666666666666</c:v>
                </c:pt>
                <c:pt idx="5387">
                  <c:v>89.783333333333331</c:v>
                </c:pt>
                <c:pt idx="5388">
                  <c:v>89.8</c:v>
                </c:pt>
                <c:pt idx="5389">
                  <c:v>89.816666666666663</c:v>
                </c:pt>
                <c:pt idx="5390">
                  <c:v>89.833333333333329</c:v>
                </c:pt>
                <c:pt idx="5391">
                  <c:v>89.85</c:v>
                </c:pt>
                <c:pt idx="5392">
                  <c:v>89.86666666666666</c:v>
                </c:pt>
                <c:pt idx="5393">
                  <c:v>89.88333333333334</c:v>
                </c:pt>
                <c:pt idx="5394">
                  <c:v>89.9</c:v>
                </c:pt>
                <c:pt idx="5395">
                  <c:v>89.916666666666671</c:v>
                </c:pt>
                <c:pt idx="5396">
                  <c:v>89.933333333333337</c:v>
                </c:pt>
                <c:pt idx="5397">
                  <c:v>89.95</c:v>
                </c:pt>
                <c:pt idx="5398">
                  <c:v>89.966666666666669</c:v>
                </c:pt>
                <c:pt idx="5399">
                  <c:v>89.983333333333334</c:v>
                </c:pt>
                <c:pt idx="5400">
                  <c:v>90</c:v>
                </c:pt>
                <c:pt idx="5401">
                  <c:v>90.016666666666666</c:v>
                </c:pt>
                <c:pt idx="5402">
                  <c:v>90.033333333333331</c:v>
                </c:pt>
                <c:pt idx="5403">
                  <c:v>90.05</c:v>
                </c:pt>
                <c:pt idx="5404">
                  <c:v>90.066666666666663</c:v>
                </c:pt>
                <c:pt idx="5405">
                  <c:v>90.083333333333329</c:v>
                </c:pt>
                <c:pt idx="5406">
                  <c:v>90.1</c:v>
                </c:pt>
                <c:pt idx="5407">
                  <c:v>90.11666666666666</c:v>
                </c:pt>
                <c:pt idx="5408">
                  <c:v>90.13333333333334</c:v>
                </c:pt>
                <c:pt idx="5409">
                  <c:v>90.15</c:v>
                </c:pt>
                <c:pt idx="5410">
                  <c:v>90.166666666666671</c:v>
                </c:pt>
                <c:pt idx="5411">
                  <c:v>90.183333333333337</c:v>
                </c:pt>
                <c:pt idx="5412">
                  <c:v>90.2</c:v>
                </c:pt>
                <c:pt idx="5413">
                  <c:v>90.216666666666669</c:v>
                </c:pt>
                <c:pt idx="5414">
                  <c:v>90.233333333333334</c:v>
                </c:pt>
                <c:pt idx="5415">
                  <c:v>90.25</c:v>
                </c:pt>
                <c:pt idx="5416">
                  <c:v>90.266666666666666</c:v>
                </c:pt>
                <c:pt idx="5417">
                  <c:v>90.283333333333331</c:v>
                </c:pt>
                <c:pt idx="5418">
                  <c:v>90.3</c:v>
                </c:pt>
                <c:pt idx="5419">
                  <c:v>90.316666666666663</c:v>
                </c:pt>
                <c:pt idx="5420">
                  <c:v>90.333333333333329</c:v>
                </c:pt>
                <c:pt idx="5421">
                  <c:v>90.35</c:v>
                </c:pt>
                <c:pt idx="5422">
                  <c:v>90.36666666666666</c:v>
                </c:pt>
                <c:pt idx="5423">
                  <c:v>90.38333333333334</c:v>
                </c:pt>
                <c:pt idx="5424">
                  <c:v>90.4</c:v>
                </c:pt>
                <c:pt idx="5425">
                  <c:v>90.416666666666671</c:v>
                </c:pt>
                <c:pt idx="5426">
                  <c:v>90.433333333333337</c:v>
                </c:pt>
                <c:pt idx="5427">
                  <c:v>90.45</c:v>
                </c:pt>
                <c:pt idx="5428">
                  <c:v>90.466666666666669</c:v>
                </c:pt>
                <c:pt idx="5429">
                  <c:v>90.483333333333334</c:v>
                </c:pt>
                <c:pt idx="5430">
                  <c:v>90.5</c:v>
                </c:pt>
                <c:pt idx="5431">
                  <c:v>90.516666666666666</c:v>
                </c:pt>
                <c:pt idx="5432">
                  <c:v>90.533333333333331</c:v>
                </c:pt>
                <c:pt idx="5433">
                  <c:v>90.55</c:v>
                </c:pt>
                <c:pt idx="5434">
                  <c:v>90.566666666666663</c:v>
                </c:pt>
                <c:pt idx="5435">
                  <c:v>90.583333333333329</c:v>
                </c:pt>
                <c:pt idx="5436">
                  <c:v>90.6</c:v>
                </c:pt>
                <c:pt idx="5437">
                  <c:v>90.61666666666666</c:v>
                </c:pt>
                <c:pt idx="5438">
                  <c:v>90.63333333333334</c:v>
                </c:pt>
                <c:pt idx="5439">
                  <c:v>90.65</c:v>
                </c:pt>
                <c:pt idx="5440">
                  <c:v>90.666666666666671</c:v>
                </c:pt>
                <c:pt idx="5441">
                  <c:v>90.683333333333337</c:v>
                </c:pt>
                <c:pt idx="5442">
                  <c:v>90.7</c:v>
                </c:pt>
                <c:pt idx="5443">
                  <c:v>90.716666666666669</c:v>
                </c:pt>
                <c:pt idx="5444">
                  <c:v>90.733333333333334</c:v>
                </c:pt>
                <c:pt idx="5445">
                  <c:v>90.75</c:v>
                </c:pt>
                <c:pt idx="5446">
                  <c:v>90.766666666666666</c:v>
                </c:pt>
                <c:pt idx="5447">
                  <c:v>90.783333333333331</c:v>
                </c:pt>
                <c:pt idx="5448">
                  <c:v>90.8</c:v>
                </c:pt>
                <c:pt idx="5449">
                  <c:v>90.816666666666663</c:v>
                </c:pt>
                <c:pt idx="5450">
                  <c:v>90.833333333333329</c:v>
                </c:pt>
                <c:pt idx="5451">
                  <c:v>90.85</c:v>
                </c:pt>
                <c:pt idx="5452">
                  <c:v>90.86666666666666</c:v>
                </c:pt>
                <c:pt idx="5453">
                  <c:v>90.88333333333334</c:v>
                </c:pt>
                <c:pt idx="5454">
                  <c:v>90.9</c:v>
                </c:pt>
                <c:pt idx="5455">
                  <c:v>90.916666666666671</c:v>
                </c:pt>
                <c:pt idx="5456">
                  <c:v>90.933333333333337</c:v>
                </c:pt>
                <c:pt idx="5457">
                  <c:v>90.95</c:v>
                </c:pt>
                <c:pt idx="5458">
                  <c:v>90.966666666666669</c:v>
                </c:pt>
                <c:pt idx="5459">
                  <c:v>90.983333333333334</c:v>
                </c:pt>
                <c:pt idx="5460">
                  <c:v>91</c:v>
                </c:pt>
                <c:pt idx="5461">
                  <c:v>91.016666666666666</c:v>
                </c:pt>
                <c:pt idx="5462">
                  <c:v>91.033333333333331</c:v>
                </c:pt>
                <c:pt idx="5463">
                  <c:v>91.05</c:v>
                </c:pt>
                <c:pt idx="5464">
                  <c:v>91.066666666666663</c:v>
                </c:pt>
                <c:pt idx="5465">
                  <c:v>91.083333333333329</c:v>
                </c:pt>
                <c:pt idx="5466">
                  <c:v>91.1</c:v>
                </c:pt>
                <c:pt idx="5467">
                  <c:v>91.11666666666666</c:v>
                </c:pt>
                <c:pt idx="5468">
                  <c:v>91.13333333333334</c:v>
                </c:pt>
                <c:pt idx="5469">
                  <c:v>91.15</c:v>
                </c:pt>
                <c:pt idx="5470">
                  <c:v>91.166666666666671</c:v>
                </c:pt>
                <c:pt idx="5471">
                  <c:v>91.183333333333337</c:v>
                </c:pt>
                <c:pt idx="5472">
                  <c:v>91.2</c:v>
                </c:pt>
                <c:pt idx="5473">
                  <c:v>91.216666666666669</c:v>
                </c:pt>
                <c:pt idx="5474">
                  <c:v>91.233333333333334</c:v>
                </c:pt>
                <c:pt idx="5475">
                  <c:v>91.25</c:v>
                </c:pt>
                <c:pt idx="5476">
                  <c:v>91.266666666666666</c:v>
                </c:pt>
                <c:pt idx="5477">
                  <c:v>91.283333333333331</c:v>
                </c:pt>
                <c:pt idx="5478">
                  <c:v>91.3</c:v>
                </c:pt>
                <c:pt idx="5479">
                  <c:v>91.316666666666663</c:v>
                </c:pt>
                <c:pt idx="5480">
                  <c:v>91.333333333333329</c:v>
                </c:pt>
                <c:pt idx="5481">
                  <c:v>91.35</c:v>
                </c:pt>
                <c:pt idx="5482">
                  <c:v>91.36666666666666</c:v>
                </c:pt>
                <c:pt idx="5483">
                  <c:v>91.38333333333334</c:v>
                </c:pt>
                <c:pt idx="5484">
                  <c:v>91.4</c:v>
                </c:pt>
                <c:pt idx="5485">
                  <c:v>91.416666666666671</c:v>
                </c:pt>
                <c:pt idx="5486">
                  <c:v>91.433333333333337</c:v>
                </c:pt>
                <c:pt idx="5487">
                  <c:v>91.45</c:v>
                </c:pt>
                <c:pt idx="5488">
                  <c:v>91.466666666666669</c:v>
                </c:pt>
                <c:pt idx="5489">
                  <c:v>91.483333333333334</c:v>
                </c:pt>
                <c:pt idx="5490">
                  <c:v>91.5</c:v>
                </c:pt>
                <c:pt idx="5491">
                  <c:v>91.516666666666666</c:v>
                </c:pt>
                <c:pt idx="5492">
                  <c:v>91.533333333333331</c:v>
                </c:pt>
                <c:pt idx="5493">
                  <c:v>91.55</c:v>
                </c:pt>
                <c:pt idx="5494">
                  <c:v>91.566666666666663</c:v>
                </c:pt>
                <c:pt idx="5495">
                  <c:v>91.583333333333329</c:v>
                </c:pt>
                <c:pt idx="5496">
                  <c:v>91.6</c:v>
                </c:pt>
                <c:pt idx="5497">
                  <c:v>91.61666666666666</c:v>
                </c:pt>
                <c:pt idx="5498">
                  <c:v>91.63333333333334</c:v>
                </c:pt>
                <c:pt idx="5499">
                  <c:v>91.65</c:v>
                </c:pt>
                <c:pt idx="5500">
                  <c:v>91.666666666666671</c:v>
                </c:pt>
                <c:pt idx="5501">
                  <c:v>91.683333333333337</c:v>
                </c:pt>
                <c:pt idx="5502">
                  <c:v>91.7</c:v>
                </c:pt>
                <c:pt idx="5503">
                  <c:v>91.716666666666669</c:v>
                </c:pt>
                <c:pt idx="5504">
                  <c:v>91.733333333333334</c:v>
                </c:pt>
                <c:pt idx="5505">
                  <c:v>91.75</c:v>
                </c:pt>
                <c:pt idx="5506">
                  <c:v>91.766666666666666</c:v>
                </c:pt>
                <c:pt idx="5507">
                  <c:v>91.783333333333331</c:v>
                </c:pt>
                <c:pt idx="5508">
                  <c:v>91.8</c:v>
                </c:pt>
                <c:pt idx="5509">
                  <c:v>91.816666666666663</c:v>
                </c:pt>
                <c:pt idx="5510">
                  <c:v>91.833333333333329</c:v>
                </c:pt>
                <c:pt idx="5511">
                  <c:v>91.85</c:v>
                </c:pt>
                <c:pt idx="5512">
                  <c:v>91.86666666666666</c:v>
                </c:pt>
                <c:pt idx="5513">
                  <c:v>91.88333333333334</c:v>
                </c:pt>
                <c:pt idx="5514">
                  <c:v>91.9</c:v>
                </c:pt>
                <c:pt idx="5515">
                  <c:v>91.916666666666671</c:v>
                </c:pt>
                <c:pt idx="5516">
                  <c:v>91.933333333333337</c:v>
                </c:pt>
                <c:pt idx="5517">
                  <c:v>91.95</c:v>
                </c:pt>
                <c:pt idx="5518">
                  <c:v>91.966666666666669</c:v>
                </c:pt>
                <c:pt idx="5519">
                  <c:v>91.983333333333334</c:v>
                </c:pt>
                <c:pt idx="5520">
                  <c:v>92</c:v>
                </c:pt>
                <c:pt idx="5521">
                  <c:v>92.016666666666666</c:v>
                </c:pt>
                <c:pt idx="5522">
                  <c:v>92.033333333333331</c:v>
                </c:pt>
                <c:pt idx="5523">
                  <c:v>92.05</c:v>
                </c:pt>
                <c:pt idx="5524">
                  <c:v>92.066666666666663</c:v>
                </c:pt>
                <c:pt idx="5525">
                  <c:v>92.083333333333329</c:v>
                </c:pt>
                <c:pt idx="5526">
                  <c:v>92.1</c:v>
                </c:pt>
                <c:pt idx="5527">
                  <c:v>92.11666666666666</c:v>
                </c:pt>
                <c:pt idx="5528">
                  <c:v>92.13333333333334</c:v>
                </c:pt>
                <c:pt idx="5529">
                  <c:v>92.15</c:v>
                </c:pt>
                <c:pt idx="5530">
                  <c:v>92.166666666666671</c:v>
                </c:pt>
                <c:pt idx="5531">
                  <c:v>92.183333333333337</c:v>
                </c:pt>
                <c:pt idx="5532">
                  <c:v>92.2</c:v>
                </c:pt>
                <c:pt idx="5533">
                  <c:v>92.216666666666669</c:v>
                </c:pt>
                <c:pt idx="5534">
                  <c:v>92.233333333333334</c:v>
                </c:pt>
                <c:pt idx="5535">
                  <c:v>92.25</c:v>
                </c:pt>
                <c:pt idx="5536">
                  <c:v>92.266666666666666</c:v>
                </c:pt>
                <c:pt idx="5537">
                  <c:v>92.283333333333331</c:v>
                </c:pt>
                <c:pt idx="5538">
                  <c:v>92.3</c:v>
                </c:pt>
                <c:pt idx="5539">
                  <c:v>92.316666666666663</c:v>
                </c:pt>
                <c:pt idx="5540">
                  <c:v>92.333333333333329</c:v>
                </c:pt>
                <c:pt idx="5541">
                  <c:v>92.35</c:v>
                </c:pt>
                <c:pt idx="5542">
                  <c:v>92.36666666666666</c:v>
                </c:pt>
                <c:pt idx="5543">
                  <c:v>92.38333333333334</c:v>
                </c:pt>
                <c:pt idx="5544">
                  <c:v>92.4</c:v>
                </c:pt>
                <c:pt idx="5545">
                  <c:v>92.416666666666671</c:v>
                </c:pt>
                <c:pt idx="5546">
                  <c:v>92.433333333333337</c:v>
                </c:pt>
                <c:pt idx="5547">
                  <c:v>92.45</c:v>
                </c:pt>
                <c:pt idx="5548">
                  <c:v>92.466666666666669</c:v>
                </c:pt>
                <c:pt idx="5549">
                  <c:v>92.483333333333334</c:v>
                </c:pt>
                <c:pt idx="5550">
                  <c:v>92.5</c:v>
                </c:pt>
                <c:pt idx="5551">
                  <c:v>92.516666666666666</c:v>
                </c:pt>
                <c:pt idx="5552">
                  <c:v>92.533333333333331</c:v>
                </c:pt>
                <c:pt idx="5553">
                  <c:v>92.55</c:v>
                </c:pt>
                <c:pt idx="5554">
                  <c:v>92.566666666666663</c:v>
                </c:pt>
                <c:pt idx="5555">
                  <c:v>92.583333333333329</c:v>
                </c:pt>
                <c:pt idx="5556">
                  <c:v>92.6</c:v>
                </c:pt>
                <c:pt idx="5557">
                  <c:v>92.61666666666666</c:v>
                </c:pt>
                <c:pt idx="5558">
                  <c:v>92.63333333333334</c:v>
                </c:pt>
                <c:pt idx="5559">
                  <c:v>92.65</c:v>
                </c:pt>
                <c:pt idx="5560">
                  <c:v>92.666666666666671</c:v>
                </c:pt>
                <c:pt idx="5561">
                  <c:v>92.683333333333337</c:v>
                </c:pt>
                <c:pt idx="5562">
                  <c:v>92.7</c:v>
                </c:pt>
                <c:pt idx="5563">
                  <c:v>92.716666666666669</c:v>
                </c:pt>
                <c:pt idx="5564">
                  <c:v>92.733333333333334</c:v>
                </c:pt>
                <c:pt idx="5565">
                  <c:v>92.75</c:v>
                </c:pt>
                <c:pt idx="5566">
                  <c:v>92.766666666666666</c:v>
                </c:pt>
                <c:pt idx="5567">
                  <c:v>92.783333333333331</c:v>
                </c:pt>
                <c:pt idx="5568">
                  <c:v>92.8</c:v>
                </c:pt>
                <c:pt idx="5569">
                  <c:v>92.816666666666663</c:v>
                </c:pt>
                <c:pt idx="5570">
                  <c:v>92.833333333333329</c:v>
                </c:pt>
                <c:pt idx="5571">
                  <c:v>92.85</c:v>
                </c:pt>
                <c:pt idx="5572">
                  <c:v>92.86666666666666</c:v>
                </c:pt>
                <c:pt idx="5573">
                  <c:v>92.88333333333334</c:v>
                </c:pt>
                <c:pt idx="5574">
                  <c:v>92.9</c:v>
                </c:pt>
                <c:pt idx="5575">
                  <c:v>92.916666666666671</c:v>
                </c:pt>
                <c:pt idx="5576">
                  <c:v>92.933333333333337</c:v>
                </c:pt>
                <c:pt idx="5577">
                  <c:v>92.95</c:v>
                </c:pt>
                <c:pt idx="5578">
                  <c:v>92.966666666666669</c:v>
                </c:pt>
                <c:pt idx="5579">
                  <c:v>92.983333333333334</c:v>
                </c:pt>
                <c:pt idx="5580">
                  <c:v>93</c:v>
                </c:pt>
                <c:pt idx="5581">
                  <c:v>93.016666666666666</c:v>
                </c:pt>
                <c:pt idx="5582">
                  <c:v>93.033333333333331</c:v>
                </c:pt>
                <c:pt idx="5583">
                  <c:v>93.05</c:v>
                </c:pt>
                <c:pt idx="5584">
                  <c:v>93.066666666666663</c:v>
                </c:pt>
                <c:pt idx="5585">
                  <c:v>93.083333333333329</c:v>
                </c:pt>
                <c:pt idx="5586">
                  <c:v>93.1</c:v>
                </c:pt>
                <c:pt idx="5587">
                  <c:v>93.11666666666666</c:v>
                </c:pt>
                <c:pt idx="5588">
                  <c:v>93.13333333333334</c:v>
                </c:pt>
                <c:pt idx="5589">
                  <c:v>93.15</c:v>
                </c:pt>
                <c:pt idx="5590">
                  <c:v>93.166666666666671</c:v>
                </c:pt>
                <c:pt idx="5591">
                  <c:v>93.183333333333337</c:v>
                </c:pt>
                <c:pt idx="5592">
                  <c:v>93.2</c:v>
                </c:pt>
                <c:pt idx="5593">
                  <c:v>93.216666666666669</c:v>
                </c:pt>
                <c:pt idx="5594">
                  <c:v>93.233333333333334</c:v>
                </c:pt>
                <c:pt idx="5595">
                  <c:v>93.25</c:v>
                </c:pt>
                <c:pt idx="5596">
                  <c:v>93.266666666666666</c:v>
                </c:pt>
                <c:pt idx="5597">
                  <c:v>93.283333333333331</c:v>
                </c:pt>
                <c:pt idx="5598">
                  <c:v>93.3</c:v>
                </c:pt>
                <c:pt idx="5599">
                  <c:v>93.316666666666663</c:v>
                </c:pt>
                <c:pt idx="5600">
                  <c:v>93.333333333333329</c:v>
                </c:pt>
                <c:pt idx="5601">
                  <c:v>93.35</c:v>
                </c:pt>
                <c:pt idx="5602">
                  <c:v>93.36666666666666</c:v>
                </c:pt>
                <c:pt idx="5603">
                  <c:v>93.38333333333334</c:v>
                </c:pt>
                <c:pt idx="5604">
                  <c:v>93.4</c:v>
                </c:pt>
                <c:pt idx="5605">
                  <c:v>93.416666666666671</c:v>
                </c:pt>
                <c:pt idx="5606">
                  <c:v>93.433333333333337</c:v>
                </c:pt>
                <c:pt idx="5607">
                  <c:v>93.45</c:v>
                </c:pt>
                <c:pt idx="5608">
                  <c:v>93.466666666666669</c:v>
                </c:pt>
                <c:pt idx="5609">
                  <c:v>93.483333333333334</c:v>
                </c:pt>
                <c:pt idx="5610">
                  <c:v>93.5</c:v>
                </c:pt>
                <c:pt idx="5611">
                  <c:v>93.516666666666666</c:v>
                </c:pt>
                <c:pt idx="5612">
                  <c:v>93.533333333333331</c:v>
                </c:pt>
                <c:pt idx="5613">
                  <c:v>93.55</c:v>
                </c:pt>
                <c:pt idx="5614">
                  <c:v>93.566666666666663</c:v>
                </c:pt>
                <c:pt idx="5615">
                  <c:v>93.583333333333329</c:v>
                </c:pt>
                <c:pt idx="5616">
                  <c:v>93.6</c:v>
                </c:pt>
                <c:pt idx="5617">
                  <c:v>93.61666666666666</c:v>
                </c:pt>
                <c:pt idx="5618">
                  <c:v>93.63333333333334</c:v>
                </c:pt>
                <c:pt idx="5619">
                  <c:v>93.65</c:v>
                </c:pt>
                <c:pt idx="5620">
                  <c:v>93.666666666666671</c:v>
                </c:pt>
                <c:pt idx="5621">
                  <c:v>93.683333333333337</c:v>
                </c:pt>
                <c:pt idx="5622">
                  <c:v>93.7</c:v>
                </c:pt>
                <c:pt idx="5623">
                  <c:v>93.716666666666669</c:v>
                </c:pt>
                <c:pt idx="5624">
                  <c:v>93.733333333333334</c:v>
                </c:pt>
                <c:pt idx="5625">
                  <c:v>93.75</c:v>
                </c:pt>
                <c:pt idx="5626">
                  <c:v>93.766666666666666</c:v>
                </c:pt>
                <c:pt idx="5627">
                  <c:v>93.783333333333331</c:v>
                </c:pt>
                <c:pt idx="5628">
                  <c:v>93.8</c:v>
                </c:pt>
                <c:pt idx="5629">
                  <c:v>93.816666666666663</c:v>
                </c:pt>
                <c:pt idx="5630">
                  <c:v>93.833333333333329</c:v>
                </c:pt>
                <c:pt idx="5631">
                  <c:v>93.85</c:v>
                </c:pt>
                <c:pt idx="5632">
                  <c:v>93.86666666666666</c:v>
                </c:pt>
                <c:pt idx="5633">
                  <c:v>93.88333333333334</c:v>
                </c:pt>
                <c:pt idx="5634">
                  <c:v>93.9</c:v>
                </c:pt>
                <c:pt idx="5635">
                  <c:v>93.916666666666671</c:v>
                </c:pt>
                <c:pt idx="5636">
                  <c:v>93.933333333333337</c:v>
                </c:pt>
                <c:pt idx="5637">
                  <c:v>93.95</c:v>
                </c:pt>
                <c:pt idx="5638">
                  <c:v>93.966666666666669</c:v>
                </c:pt>
                <c:pt idx="5639">
                  <c:v>93.983333333333334</c:v>
                </c:pt>
                <c:pt idx="5640">
                  <c:v>94</c:v>
                </c:pt>
                <c:pt idx="5641">
                  <c:v>94.016666666666666</c:v>
                </c:pt>
                <c:pt idx="5642">
                  <c:v>94.033333333333331</c:v>
                </c:pt>
                <c:pt idx="5643">
                  <c:v>94.05</c:v>
                </c:pt>
                <c:pt idx="5644">
                  <c:v>94.066666666666663</c:v>
                </c:pt>
                <c:pt idx="5645">
                  <c:v>94.083333333333329</c:v>
                </c:pt>
                <c:pt idx="5646">
                  <c:v>94.1</c:v>
                </c:pt>
                <c:pt idx="5647">
                  <c:v>94.11666666666666</c:v>
                </c:pt>
                <c:pt idx="5648">
                  <c:v>94.13333333333334</c:v>
                </c:pt>
                <c:pt idx="5649">
                  <c:v>94.15</c:v>
                </c:pt>
                <c:pt idx="5650">
                  <c:v>94.166666666666671</c:v>
                </c:pt>
                <c:pt idx="5651">
                  <c:v>94.183333333333337</c:v>
                </c:pt>
                <c:pt idx="5652">
                  <c:v>94.2</c:v>
                </c:pt>
                <c:pt idx="5653">
                  <c:v>94.216666666666669</c:v>
                </c:pt>
                <c:pt idx="5654">
                  <c:v>94.233333333333334</c:v>
                </c:pt>
                <c:pt idx="5655">
                  <c:v>94.25</c:v>
                </c:pt>
                <c:pt idx="5656">
                  <c:v>94.266666666666666</c:v>
                </c:pt>
                <c:pt idx="5657">
                  <c:v>94.283333333333331</c:v>
                </c:pt>
                <c:pt idx="5658">
                  <c:v>94.3</c:v>
                </c:pt>
                <c:pt idx="5659">
                  <c:v>94.316666666666663</c:v>
                </c:pt>
                <c:pt idx="5660">
                  <c:v>94.333333333333329</c:v>
                </c:pt>
                <c:pt idx="5661">
                  <c:v>94.35</c:v>
                </c:pt>
                <c:pt idx="5662">
                  <c:v>94.36666666666666</c:v>
                </c:pt>
                <c:pt idx="5663">
                  <c:v>94.38333333333334</c:v>
                </c:pt>
                <c:pt idx="5664">
                  <c:v>94.4</c:v>
                </c:pt>
                <c:pt idx="5665">
                  <c:v>94.416666666666671</c:v>
                </c:pt>
                <c:pt idx="5666">
                  <c:v>94.433333333333337</c:v>
                </c:pt>
                <c:pt idx="5667">
                  <c:v>94.45</c:v>
                </c:pt>
                <c:pt idx="5668">
                  <c:v>94.466666666666669</c:v>
                </c:pt>
                <c:pt idx="5669">
                  <c:v>94.483333333333334</c:v>
                </c:pt>
                <c:pt idx="5670">
                  <c:v>94.5</c:v>
                </c:pt>
                <c:pt idx="5671">
                  <c:v>94.516666666666666</c:v>
                </c:pt>
                <c:pt idx="5672">
                  <c:v>94.533333333333331</c:v>
                </c:pt>
                <c:pt idx="5673">
                  <c:v>94.55</c:v>
                </c:pt>
                <c:pt idx="5674">
                  <c:v>94.566666666666663</c:v>
                </c:pt>
                <c:pt idx="5675">
                  <c:v>94.583333333333329</c:v>
                </c:pt>
                <c:pt idx="5676">
                  <c:v>94.6</c:v>
                </c:pt>
                <c:pt idx="5677">
                  <c:v>94.61666666666666</c:v>
                </c:pt>
                <c:pt idx="5678">
                  <c:v>94.63333333333334</c:v>
                </c:pt>
                <c:pt idx="5679">
                  <c:v>94.65</c:v>
                </c:pt>
                <c:pt idx="5680">
                  <c:v>94.666666666666671</c:v>
                </c:pt>
                <c:pt idx="5681">
                  <c:v>94.683333333333337</c:v>
                </c:pt>
                <c:pt idx="5682">
                  <c:v>94.7</c:v>
                </c:pt>
                <c:pt idx="5683">
                  <c:v>94.716666666666669</c:v>
                </c:pt>
                <c:pt idx="5684">
                  <c:v>94.733333333333334</c:v>
                </c:pt>
                <c:pt idx="5685">
                  <c:v>94.75</c:v>
                </c:pt>
                <c:pt idx="5686">
                  <c:v>94.766666666666666</c:v>
                </c:pt>
                <c:pt idx="5687">
                  <c:v>94.783333333333331</c:v>
                </c:pt>
                <c:pt idx="5688">
                  <c:v>94.8</c:v>
                </c:pt>
                <c:pt idx="5689">
                  <c:v>94.816666666666663</c:v>
                </c:pt>
                <c:pt idx="5690">
                  <c:v>94.833333333333329</c:v>
                </c:pt>
                <c:pt idx="5691">
                  <c:v>94.85</c:v>
                </c:pt>
                <c:pt idx="5692">
                  <c:v>94.86666666666666</c:v>
                </c:pt>
                <c:pt idx="5693">
                  <c:v>94.88333333333334</c:v>
                </c:pt>
                <c:pt idx="5694">
                  <c:v>94.9</c:v>
                </c:pt>
                <c:pt idx="5695">
                  <c:v>94.916666666666671</c:v>
                </c:pt>
                <c:pt idx="5696">
                  <c:v>94.933333333333337</c:v>
                </c:pt>
                <c:pt idx="5697">
                  <c:v>94.95</c:v>
                </c:pt>
                <c:pt idx="5698">
                  <c:v>94.966666666666669</c:v>
                </c:pt>
                <c:pt idx="5699">
                  <c:v>94.983333333333334</c:v>
                </c:pt>
                <c:pt idx="5700">
                  <c:v>95</c:v>
                </c:pt>
                <c:pt idx="5701">
                  <c:v>95.016666666666666</c:v>
                </c:pt>
                <c:pt idx="5702">
                  <c:v>95.033333333333331</c:v>
                </c:pt>
                <c:pt idx="5703">
                  <c:v>95.05</c:v>
                </c:pt>
                <c:pt idx="5704">
                  <c:v>95.066666666666663</c:v>
                </c:pt>
                <c:pt idx="5705">
                  <c:v>95.083333333333329</c:v>
                </c:pt>
                <c:pt idx="5706">
                  <c:v>95.1</c:v>
                </c:pt>
                <c:pt idx="5707">
                  <c:v>95.11666666666666</c:v>
                </c:pt>
                <c:pt idx="5708">
                  <c:v>95.13333333333334</c:v>
                </c:pt>
                <c:pt idx="5709">
                  <c:v>95.15</c:v>
                </c:pt>
                <c:pt idx="5710">
                  <c:v>95.166666666666671</c:v>
                </c:pt>
                <c:pt idx="5711">
                  <c:v>95.183333333333337</c:v>
                </c:pt>
                <c:pt idx="5712">
                  <c:v>95.2</c:v>
                </c:pt>
                <c:pt idx="5713">
                  <c:v>95.216666666666669</c:v>
                </c:pt>
                <c:pt idx="5714">
                  <c:v>95.233333333333334</c:v>
                </c:pt>
                <c:pt idx="5715">
                  <c:v>95.25</c:v>
                </c:pt>
                <c:pt idx="5716">
                  <c:v>95.266666666666666</c:v>
                </c:pt>
                <c:pt idx="5717">
                  <c:v>95.283333333333331</c:v>
                </c:pt>
                <c:pt idx="5718">
                  <c:v>95.3</c:v>
                </c:pt>
                <c:pt idx="5719">
                  <c:v>95.316666666666663</c:v>
                </c:pt>
                <c:pt idx="5720">
                  <c:v>95.333333333333329</c:v>
                </c:pt>
                <c:pt idx="5721">
                  <c:v>95.35</c:v>
                </c:pt>
                <c:pt idx="5722">
                  <c:v>95.36666666666666</c:v>
                </c:pt>
                <c:pt idx="5723">
                  <c:v>95.38333333333334</c:v>
                </c:pt>
                <c:pt idx="5724">
                  <c:v>95.4</c:v>
                </c:pt>
                <c:pt idx="5725">
                  <c:v>95.416666666666671</c:v>
                </c:pt>
                <c:pt idx="5726">
                  <c:v>95.433333333333337</c:v>
                </c:pt>
                <c:pt idx="5727">
                  <c:v>95.45</c:v>
                </c:pt>
                <c:pt idx="5728">
                  <c:v>95.466666666666669</c:v>
                </c:pt>
                <c:pt idx="5729">
                  <c:v>95.483333333333334</c:v>
                </c:pt>
                <c:pt idx="5730">
                  <c:v>95.5</c:v>
                </c:pt>
                <c:pt idx="5731">
                  <c:v>95.516666666666666</c:v>
                </c:pt>
                <c:pt idx="5732">
                  <c:v>95.533333333333331</c:v>
                </c:pt>
                <c:pt idx="5733">
                  <c:v>95.55</c:v>
                </c:pt>
                <c:pt idx="5734">
                  <c:v>95.566666666666663</c:v>
                </c:pt>
                <c:pt idx="5735">
                  <c:v>95.583333333333329</c:v>
                </c:pt>
                <c:pt idx="5736">
                  <c:v>95.6</c:v>
                </c:pt>
                <c:pt idx="5737">
                  <c:v>95.61666666666666</c:v>
                </c:pt>
                <c:pt idx="5738">
                  <c:v>95.63333333333334</c:v>
                </c:pt>
                <c:pt idx="5739">
                  <c:v>95.65</c:v>
                </c:pt>
                <c:pt idx="5740">
                  <c:v>95.666666666666671</c:v>
                </c:pt>
                <c:pt idx="5741">
                  <c:v>95.683333333333337</c:v>
                </c:pt>
                <c:pt idx="5742">
                  <c:v>95.7</c:v>
                </c:pt>
                <c:pt idx="5743">
                  <c:v>95.716666666666669</c:v>
                </c:pt>
                <c:pt idx="5744">
                  <c:v>95.733333333333334</c:v>
                </c:pt>
                <c:pt idx="5745">
                  <c:v>95.75</c:v>
                </c:pt>
                <c:pt idx="5746">
                  <c:v>95.766666666666666</c:v>
                </c:pt>
                <c:pt idx="5747">
                  <c:v>95.783333333333331</c:v>
                </c:pt>
                <c:pt idx="5748">
                  <c:v>95.8</c:v>
                </c:pt>
                <c:pt idx="5749">
                  <c:v>95.816666666666663</c:v>
                </c:pt>
                <c:pt idx="5750">
                  <c:v>95.833333333333329</c:v>
                </c:pt>
                <c:pt idx="5751">
                  <c:v>95.85</c:v>
                </c:pt>
                <c:pt idx="5752">
                  <c:v>95.86666666666666</c:v>
                </c:pt>
                <c:pt idx="5753">
                  <c:v>95.88333333333334</c:v>
                </c:pt>
                <c:pt idx="5754">
                  <c:v>95.9</c:v>
                </c:pt>
                <c:pt idx="5755">
                  <c:v>95.916666666666671</c:v>
                </c:pt>
                <c:pt idx="5756">
                  <c:v>95.933333333333337</c:v>
                </c:pt>
                <c:pt idx="5757">
                  <c:v>95.95</c:v>
                </c:pt>
                <c:pt idx="5758">
                  <c:v>95.966666666666669</c:v>
                </c:pt>
                <c:pt idx="5759">
                  <c:v>95.983333333333334</c:v>
                </c:pt>
                <c:pt idx="5760">
                  <c:v>96</c:v>
                </c:pt>
                <c:pt idx="5761">
                  <c:v>96.016666666666666</c:v>
                </c:pt>
                <c:pt idx="5762">
                  <c:v>96.033333333333331</c:v>
                </c:pt>
                <c:pt idx="5763">
                  <c:v>96.05</c:v>
                </c:pt>
                <c:pt idx="5764">
                  <c:v>96.066666666666663</c:v>
                </c:pt>
                <c:pt idx="5765">
                  <c:v>96.083333333333329</c:v>
                </c:pt>
                <c:pt idx="5766">
                  <c:v>96.1</c:v>
                </c:pt>
                <c:pt idx="5767">
                  <c:v>96.11666666666666</c:v>
                </c:pt>
                <c:pt idx="5768">
                  <c:v>96.13333333333334</c:v>
                </c:pt>
                <c:pt idx="5769">
                  <c:v>96.15</c:v>
                </c:pt>
                <c:pt idx="5770">
                  <c:v>96.166666666666671</c:v>
                </c:pt>
                <c:pt idx="5771">
                  <c:v>96.183333333333337</c:v>
                </c:pt>
                <c:pt idx="5772">
                  <c:v>96.2</c:v>
                </c:pt>
                <c:pt idx="5773">
                  <c:v>96.216666666666669</c:v>
                </c:pt>
                <c:pt idx="5774">
                  <c:v>96.233333333333334</c:v>
                </c:pt>
                <c:pt idx="5775">
                  <c:v>96.25</c:v>
                </c:pt>
                <c:pt idx="5776">
                  <c:v>96.266666666666666</c:v>
                </c:pt>
                <c:pt idx="5777">
                  <c:v>96.283333333333331</c:v>
                </c:pt>
                <c:pt idx="5778">
                  <c:v>96.3</c:v>
                </c:pt>
                <c:pt idx="5779">
                  <c:v>96.316666666666663</c:v>
                </c:pt>
                <c:pt idx="5780">
                  <c:v>96.333333333333329</c:v>
                </c:pt>
                <c:pt idx="5781">
                  <c:v>96.35</c:v>
                </c:pt>
                <c:pt idx="5782">
                  <c:v>96.36666666666666</c:v>
                </c:pt>
                <c:pt idx="5783">
                  <c:v>96.38333333333334</c:v>
                </c:pt>
                <c:pt idx="5784">
                  <c:v>96.4</c:v>
                </c:pt>
                <c:pt idx="5785">
                  <c:v>96.416666666666671</c:v>
                </c:pt>
                <c:pt idx="5786">
                  <c:v>96.433333333333337</c:v>
                </c:pt>
                <c:pt idx="5787">
                  <c:v>96.45</c:v>
                </c:pt>
                <c:pt idx="5788">
                  <c:v>96.466666666666669</c:v>
                </c:pt>
                <c:pt idx="5789">
                  <c:v>96.483333333333334</c:v>
                </c:pt>
                <c:pt idx="5790">
                  <c:v>96.5</c:v>
                </c:pt>
                <c:pt idx="5791">
                  <c:v>96.516666666666666</c:v>
                </c:pt>
                <c:pt idx="5792">
                  <c:v>96.533333333333331</c:v>
                </c:pt>
                <c:pt idx="5793">
                  <c:v>96.55</c:v>
                </c:pt>
                <c:pt idx="5794">
                  <c:v>96.566666666666663</c:v>
                </c:pt>
                <c:pt idx="5795">
                  <c:v>96.583333333333329</c:v>
                </c:pt>
                <c:pt idx="5796">
                  <c:v>96.6</c:v>
                </c:pt>
                <c:pt idx="5797">
                  <c:v>96.61666666666666</c:v>
                </c:pt>
                <c:pt idx="5798">
                  <c:v>96.63333333333334</c:v>
                </c:pt>
                <c:pt idx="5799">
                  <c:v>96.65</c:v>
                </c:pt>
                <c:pt idx="5800">
                  <c:v>96.666666666666671</c:v>
                </c:pt>
                <c:pt idx="5801">
                  <c:v>96.683333333333337</c:v>
                </c:pt>
                <c:pt idx="5802">
                  <c:v>96.7</c:v>
                </c:pt>
                <c:pt idx="5803">
                  <c:v>96.716666666666669</c:v>
                </c:pt>
                <c:pt idx="5804">
                  <c:v>96.733333333333334</c:v>
                </c:pt>
                <c:pt idx="5805">
                  <c:v>96.75</c:v>
                </c:pt>
                <c:pt idx="5806">
                  <c:v>96.766666666666666</c:v>
                </c:pt>
                <c:pt idx="5807">
                  <c:v>96.783333333333331</c:v>
                </c:pt>
                <c:pt idx="5808">
                  <c:v>96.8</c:v>
                </c:pt>
                <c:pt idx="5809">
                  <c:v>96.816666666666663</c:v>
                </c:pt>
                <c:pt idx="5810">
                  <c:v>96.833333333333329</c:v>
                </c:pt>
                <c:pt idx="5811">
                  <c:v>96.85</c:v>
                </c:pt>
                <c:pt idx="5812">
                  <c:v>96.86666666666666</c:v>
                </c:pt>
                <c:pt idx="5813">
                  <c:v>96.88333333333334</c:v>
                </c:pt>
                <c:pt idx="5814">
                  <c:v>96.9</c:v>
                </c:pt>
                <c:pt idx="5815">
                  <c:v>96.916666666666671</c:v>
                </c:pt>
                <c:pt idx="5816">
                  <c:v>96.933333333333337</c:v>
                </c:pt>
                <c:pt idx="5817">
                  <c:v>96.95</c:v>
                </c:pt>
                <c:pt idx="5818">
                  <c:v>96.966666666666669</c:v>
                </c:pt>
                <c:pt idx="5819">
                  <c:v>96.983333333333334</c:v>
                </c:pt>
                <c:pt idx="5820">
                  <c:v>97</c:v>
                </c:pt>
                <c:pt idx="5821">
                  <c:v>97.016666666666666</c:v>
                </c:pt>
                <c:pt idx="5822">
                  <c:v>97.033333333333331</c:v>
                </c:pt>
                <c:pt idx="5823">
                  <c:v>97.05</c:v>
                </c:pt>
                <c:pt idx="5824">
                  <c:v>97.066666666666663</c:v>
                </c:pt>
                <c:pt idx="5825">
                  <c:v>97.083333333333329</c:v>
                </c:pt>
                <c:pt idx="5826">
                  <c:v>97.1</c:v>
                </c:pt>
                <c:pt idx="5827">
                  <c:v>97.11666666666666</c:v>
                </c:pt>
                <c:pt idx="5828">
                  <c:v>97.13333333333334</c:v>
                </c:pt>
                <c:pt idx="5829">
                  <c:v>97.15</c:v>
                </c:pt>
                <c:pt idx="5830">
                  <c:v>97.166666666666671</c:v>
                </c:pt>
                <c:pt idx="5831">
                  <c:v>97.183333333333337</c:v>
                </c:pt>
                <c:pt idx="5832">
                  <c:v>97.2</c:v>
                </c:pt>
                <c:pt idx="5833">
                  <c:v>97.216666666666669</c:v>
                </c:pt>
                <c:pt idx="5834">
                  <c:v>97.233333333333334</c:v>
                </c:pt>
                <c:pt idx="5835">
                  <c:v>97.25</c:v>
                </c:pt>
                <c:pt idx="5836">
                  <c:v>97.266666666666666</c:v>
                </c:pt>
                <c:pt idx="5837">
                  <c:v>97.283333333333331</c:v>
                </c:pt>
                <c:pt idx="5838">
                  <c:v>97.3</c:v>
                </c:pt>
                <c:pt idx="5839">
                  <c:v>97.316666666666663</c:v>
                </c:pt>
                <c:pt idx="5840">
                  <c:v>97.333333333333329</c:v>
                </c:pt>
                <c:pt idx="5841">
                  <c:v>97.35</c:v>
                </c:pt>
                <c:pt idx="5842">
                  <c:v>97.36666666666666</c:v>
                </c:pt>
                <c:pt idx="5843">
                  <c:v>97.38333333333334</c:v>
                </c:pt>
                <c:pt idx="5844">
                  <c:v>97.4</c:v>
                </c:pt>
                <c:pt idx="5845">
                  <c:v>97.416666666666671</c:v>
                </c:pt>
                <c:pt idx="5846">
                  <c:v>97.433333333333337</c:v>
                </c:pt>
                <c:pt idx="5847">
                  <c:v>97.45</c:v>
                </c:pt>
                <c:pt idx="5848">
                  <c:v>97.466666666666669</c:v>
                </c:pt>
                <c:pt idx="5849">
                  <c:v>97.483333333333334</c:v>
                </c:pt>
                <c:pt idx="5850">
                  <c:v>97.5</c:v>
                </c:pt>
                <c:pt idx="5851">
                  <c:v>97.516666666666666</c:v>
                </c:pt>
                <c:pt idx="5852">
                  <c:v>97.533333333333331</c:v>
                </c:pt>
                <c:pt idx="5853">
                  <c:v>97.55</c:v>
                </c:pt>
                <c:pt idx="5854">
                  <c:v>97.566666666666663</c:v>
                </c:pt>
                <c:pt idx="5855">
                  <c:v>97.583333333333329</c:v>
                </c:pt>
                <c:pt idx="5856">
                  <c:v>97.6</c:v>
                </c:pt>
                <c:pt idx="5857">
                  <c:v>97.61666666666666</c:v>
                </c:pt>
                <c:pt idx="5858">
                  <c:v>97.63333333333334</c:v>
                </c:pt>
                <c:pt idx="5859">
                  <c:v>97.65</c:v>
                </c:pt>
                <c:pt idx="5860">
                  <c:v>97.666666666666671</c:v>
                </c:pt>
                <c:pt idx="5861">
                  <c:v>97.683333333333337</c:v>
                </c:pt>
                <c:pt idx="5862">
                  <c:v>97.7</c:v>
                </c:pt>
                <c:pt idx="5863">
                  <c:v>97.716666666666669</c:v>
                </c:pt>
                <c:pt idx="5864">
                  <c:v>97.733333333333334</c:v>
                </c:pt>
                <c:pt idx="5865">
                  <c:v>97.75</c:v>
                </c:pt>
                <c:pt idx="5866">
                  <c:v>97.766666666666666</c:v>
                </c:pt>
                <c:pt idx="5867">
                  <c:v>97.783333333333331</c:v>
                </c:pt>
                <c:pt idx="5868">
                  <c:v>97.8</c:v>
                </c:pt>
                <c:pt idx="5869">
                  <c:v>97.816666666666663</c:v>
                </c:pt>
                <c:pt idx="5870">
                  <c:v>97.833333333333329</c:v>
                </c:pt>
                <c:pt idx="5871">
                  <c:v>97.85</c:v>
                </c:pt>
                <c:pt idx="5872">
                  <c:v>97.86666666666666</c:v>
                </c:pt>
                <c:pt idx="5873">
                  <c:v>97.88333333333334</c:v>
                </c:pt>
                <c:pt idx="5874">
                  <c:v>97.9</c:v>
                </c:pt>
                <c:pt idx="5875">
                  <c:v>97.916666666666671</c:v>
                </c:pt>
                <c:pt idx="5876">
                  <c:v>97.933333333333337</c:v>
                </c:pt>
                <c:pt idx="5877">
                  <c:v>97.95</c:v>
                </c:pt>
                <c:pt idx="5878">
                  <c:v>97.966666666666669</c:v>
                </c:pt>
                <c:pt idx="5879">
                  <c:v>97.983333333333334</c:v>
                </c:pt>
                <c:pt idx="5880">
                  <c:v>98</c:v>
                </c:pt>
                <c:pt idx="5881">
                  <c:v>98.016666666666666</c:v>
                </c:pt>
                <c:pt idx="5882">
                  <c:v>98.033333333333331</c:v>
                </c:pt>
                <c:pt idx="5883">
                  <c:v>98.05</c:v>
                </c:pt>
                <c:pt idx="5884">
                  <c:v>98.066666666666663</c:v>
                </c:pt>
                <c:pt idx="5885">
                  <c:v>98.083333333333329</c:v>
                </c:pt>
                <c:pt idx="5886">
                  <c:v>98.1</c:v>
                </c:pt>
                <c:pt idx="5887">
                  <c:v>98.11666666666666</c:v>
                </c:pt>
                <c:pt idx="5888">
                  <c:v>98.13333333333334</c:v>
                </c:pt>
                <c:pt idx="5889">
                  <c:v>98.15</c:v>
                </c:pt>
                <c:pt idx="5890">
                  <c:v>98.166666666666671</c:v>
                </c:pt>
                <c:pt idx="5891">
                  <c:v>98.183333333333337</c:v>
                </c:pt>
                <c:pt idx="5892">
                  <c:v>98.2</c:v>
                </c:pt>
                <c:pt idx="5893">
                  <c:v>98.216666666666669</c:v>
                </c:pt>
                <c:pt idx="5894">
                  <c:v>98.233333333333334</c:v>
                </c:pt>
                <c:pt idx="5895">
                  <c:v>98.25</c:v>
                </c:pt>
                <c:pt idx="5896">
                  <c:v>98.266666666666666</c:v>
                </c:pt>
                <c:pt idx="5897">
                  <c:v>98.283333333333331</c:v>
                </c:pt>
                <c:pt idx="5898">
                  <c:v>98.3</c:v>
                </c:pt>
                <c:pt idx="5899">
                  <c:v>98.316666666666663</c:v>
                </c:pt>
                <c:pt idx="5900">
                  <c:v>98.333333333333329</c:v>
                </c:pt>
                <c:pt idx="5901">
                  <c:v>98.35</c:v>
                </c:pt>
                <c:pt idx="5902">
                  <c:v>98.36666666666666</c:v>
                </c:pt>
                <c:pt idx="5903">
                  <c:v>98.38333333333334</c:v>
                </c:pt>
                <c:pt idx="5904">
                  <c:v>98.4</c:v>
                </c:pt>
                <c:pt idx="5905">
                  <c:v>98.416666666666671</c:v>
                </c:pt>
                <c:pt idx="5906">
                  <c:v>98.433333333333337</c:v>
                </c:pt>
                <c:pt idx="5907">
                  <c:v>98.45</c:v>
                </c:pt>
                <c:pt idx="5908">
                  <c:v>98.466666666666669</c:v>
                </c:pt>
                <c:pt idx="5909">
                  <c:v>98.483333333333334</c:v>
                </c:pt>
                <c:pt idx="5910">
                  <c:v>98.5</c:v>
                </c:pt>
                <c:pt idx="5911">
                  <c:v>98.516666666666666</c:v>
                </c:pt>
                <c:pt idx="5912">
                  <c:v>98.533333333333331</c:v>
                </c:pt>
                <c:pt idx="5913">
                  <c:v>98.55</c:v>
                </c:pt>
                <c:pt idx="5914">
                  <c:v>98.566666666666663</c:v>
                </c:pt>
                <c:pt idx="5915">
                  <c:v>98.583333333333329</c:v>
                </c:pt>
                <c:pt idx="5916">
                  <c:v>98.6</c:v>
                </c:pt>
                <c:pt idx="5917">
                  <c:v>98.61666666666666</c:v>
                </c:pt>
                <c:pt idx="5918">
                  <c:v>98.63333333333334</c:v>
                </c:pt>
                <c:pt idx="5919">
                  <c:v>98.65</c:v>
                </c:pt>
                <c:pt idx="5920">
                  <c:v>98.666666666666671</c:v>
                </c:pt>
                <c:pt idx="5921">
                  <c:v>98.683333333333337</c:v>
                </c:pt>
                <c:pt idx="5922">
                  <c:v>98.7</c:v>
                </c:pt>
                <c:pt idx="5923">
                  <c:v>98.716666666666669</c:v>
                </c:pt>
                <c:pt idx="5924">
                  <c:v>98.733333333333334</c:v>
                </c:pt>
                <c:pt idx="5925">
                  <c:v>98.75</c:v>
                </c:pt>
                <c:pt idx="5926">
                  <c:v>98.766666666666666</c:v>
                </c:pt>
                <c:pt idx="5927">
                  <c:v>98.783333333333331</c:v>
                </c:pt>
                <c:pt idx="5928">
                  <c:v>98.8</c:v>
                </c:pt>
                <c:pt idx="5929">
                  <c:v>98.816666666666663</c:v>
                </c:pt>
                <c:pt idx="5930">
                  <c:v>98.833333333333329</c:v>
                </c:pt>
                <c:pt idx="5931">
                  <c:v>98.85</c:v>
                </c:pt>
                <c:pt idx="5932">
                  <c:v>98.86666666666666</c:v>
                </c:pt>
                <c:pt idx="5933">
                  <c:v>98.88333333333334</c:v>
                </c:pt>
                <c:pt idx="5934">
                  <c:v>98.9</c:v>
                </c:pt>
                <c:pt idx="5935">
                  <c:v>98.916666666666671</c:v>
                </c:pt>
                <c:pt idx="5936">
                  <c:v>98.933333333333337</c:v>
                </c:pt>
                <c:pt idx="5937">
                  <c:v>98.95</c:v>
                </c:pt>
                <c:pt idx="5938">
                  <c:v>98.966666666666669</c:v>
                </c:pt>
                <c:pt idx="5939">
                  <c:v>98.983333333333334</c:v>
                </c:pt>
                <c:pt idx="5940">
                  <c:v>99</c:v>
                </c:pt>
                <c:pt idx="5941">
                  <c:v>99.016666666666666</c:v>
                </c:pt>
                <c:pt idx="5942">
                  <c:v>99.033333333333331</c:v>
                </c:pt>
                <c:pt idx="5943">
                  <c:v>99.05</c:v>
                </c:pt>
                <c:pt idx="5944">
                  <c:v>99.066666666666663</c:v>
                </c:pt>
                <c:pt idx="5945">
                  <c:v>99.083333333333329</c:v>
                </c:pt>
                <c:pt idx="5946">
                  <c:v>99.1</c:v>
                </c:pt>
                <c:pt idx="5947">
                  <c:v>99.11666666666666</c:v>
                </c:pt>
                <c:pt idx="5948">
                  <c:v>99.13333333333334</c:v>
                </c:pt>
                <c:pt idx="5949">
                  <c:v>99.15</c:v>
                </c:pt>
                <c:pt idx="5950">
                  <c:v>99.166666666666671</c:v>
                </c:pt>
                <c:pt idx="5951">
                  <c:v>99.183333333333337</c:v>
                </c:pt>
                <c:pt idx="5952">
                  <c:v>99.2</c:v>
                </c:pt>
                <c:pt idx="5953">
                  <c:v>99.216666666666669</c:v>
                </c:pt>
                <c:pt idx="5954">
                  <c:v>99.233333333333334</c:v>
                </c:pt>
                <c:pt idx="5955">
                  <c:v>99.25</c:v>
                </c:pt>
                <c:pt idx="5956">
                  <c:v>99.266666666666666</c:v>
                </c:pt>
                <c:pt idx="5957">
                  <c:v>99.283333333333331</c:v>
                </c:pt>
                <c:pt idx="5958">
                  <c:v>99.3</c:v>
                </c:pt>
                <c:pt idx="5959">
                  <c:v>99.316666666666663</c:v>
                </c:pt>
                <c:pt idx="5960">
                  <c:v>99.333333333333329</c:v>
                </c:pt>
                <c:pt idx="5961">
                  <c:v>99.35</c:v>
                </c:pt>
                <c:pt idx="5962">
                  <c:v>99.36666666666666</c:v>
                </c:pt>
                <c:pt idx="5963">
                  <c:v>99.38333333333334</c:v>
                </c:pt>
                <c:pt idx="5964">
                  <c:v>99.4</c:v>
                </c:pt>
                <c:pt idx="5965">
                  <c:v>99.416666666666671</c:v>
                </c:pt>
                <c:pt idx="5966">
                  <c:v>99.433333333333337</c:v>
                </c:pt>
                <c:pt idx="5967">
                  <c:v>99.45</c:v>
                </c:pt>
                <c:pt idx="5968">
                  <c:v>99.466666666666669</c:v>
                </c:pt>
                <c:pt idx="5969">
                  <c:v>99.483333333333334</c:v>
                </c:pt>
                <c:pt idx="5970">
                  <c:v>99.5</c:v>
                </c:pt>
                <c:pt idx="5971">
                  <c:v>99.516666666666666</c:v>
                </c:pt>
                <c:pt idx="5972">
                  <c:v>99.533333333333331</c:v>
                </c:pt>
                <c:pt idx="5973">
                  <c:v>99.55</c:v>
                </c:pt>
                <c:pt idx="5974">
                  <c:v>99.566666666666663</c:v>
                </c:pt>
                <c:pt idx="5975">
                  <c:v>99.583333333333329</c:v>
                </c:pt>
                <c:pt idx="5976">
                  <c:v>99.6</c:v>
                </c:pt>
                <c:pt idx="5977">
                  <c:v>99.61666666666666</c:v>
                </c:pt>
                <c:pt idx="5978">
                  <c:v>99.63333333333334</c:v>
                </c:pt>
                <c:pt idx="5979">
                  <c:v>99.65</c:v>
                </c:pt>
                <c:pt idx="5980">
                  <c:v>99.666666666666671</c:v>
                </c:pt>
                <c:pt idx="5981">
                  <c:v>99.683333333333337</c:v>
                </c:pt>
                <c:pt idx="5982">
                  <c:v>99.7</c:v>
                </c:pt>
                <c:pt idx="5983">
                  <c:v>99.716666666666669</c:v>
                </c:pt>
                <c:pt idx="5984">
                  <c:v>99.733333333333334</c:v>
                </c:pt>
                <c:pt idx="5985">
                  <c:v>99.75</c:v>
                </c:pt>
                <c:pt idx="5986">
                  <c:v>99.766666666666666</c:v>
                </c:pt>
                <c:pt idx="5987">
                  <c:v>99.783333333333331</c:v>
                </c:pt>
                <c:pt idx="5988">
                  <c:v>99.8</c:v>
                </c:pt>
                <c:pt idx="5989">
                  <c:v>99.816666666666663</c:v>
                </c:pt>
                <c:pt idx="5990">
                  <c:v>99.833333333333329</c:v>
                </c:pt>
                <c:pt idx="5991">
                  <c:v>99.85</c:v>
                </c:pt>
                <c:pt idx="5992">
                  <c:v>99.86666666666666</c:v>
                </c:pt>
                <c:pt idx="5993">
                  <c:v>99.88333333333334</c:v>
                </c:pt>
                <c:pt idx="5994">
                  <c:v>99.9</c:v>
                </c:pt>
                <c:pt idx="5995">
                  <c:v>99.916666666666671</c:v>
                </c:pt>
                <c:pt idx="5996">
                  <c:v>99.933333333333337</c:v>
                </c:pt>
                <c:pt idx="5997">
                  <c:v>99.95</c:v>
                </c:pt>
                <c:pt idx="5998">
                  <c:v>99.966666666666669</c:v>
                </c:pt>
                <c:pt idx="5999">
                  <c:v>99.983333333333334</c:v>
                </c:pt>
                <c:pt idx="6000">
                  <c:v>100</c:v>
                </c:pt>
                <c:pt idx="6001">
                  <c:v>100.01666666666667</c:v>
                </c:pt>
                <c:pt idx="6002">
                  <c:v>100.03333333333333</c:v>
                </c:pt>
                <c:pt idx="6003">
                  <c:v>100.05</c:v>
                </c:pt>
                <c:pt idx="6004">
                  <c:v>100.06666666666666</c:v>
                </c:pt>
                <c:pt idx="6005">
                  <c:v>100.08333333333333</c:v>
                </c:pt>
                <c:pt idx="6006">
                  <c:v>100.1</c:v>
                </c:pt>
                <c:pt idx="6007">
                  <c:v>100.11666666666666</c:v>
                </c:pt>
                <c:pt idx="6008">
                  <c:v>100.13333333333334</c:v>
                </c:pt>
                <c:pt idx="6009">
                  <c:v>100.15</c:v>
                </c:pt>
                <c:pt idx="6010">
                  <c:v>100.16666666666667</c:v>
                </c:pt>
                <c:pt idx="6011">
                  <c:v>100.18333333333334</c:v>
                </c:pt>
                <c:pt idx="6012">
                  <c:v>100.2</c:v>
                </c:pt>
                <c:pt idx="6013">
                  <c:v>100.21666666666667</c:v>
                </c:pt>
                <c:pt idx="6014">
                  <c:v>100.23333333333333</c:v>
                </c:pt>
                <c:pt idx="6015">
                  <c:v>100.25</c:v>
                </c:pt>
                <c:pt idx="6016">
                  <c:v>100.26666666666667</c:v>
                </c:pt>
                <c:pt idx="6017">
                  <c:v>100.28333333333333</c:v>
                </c:pt>
                <c:pt idx="6018">
                  <c:v>100.3</c:v>
                </c:pt>
                <c:pt idx="6019">
                  <c:v>100.31666666666666</c:v>
                </c:pt>
                <c:pt idx="6020">
                  <c:v>100.33333333333333</c:v>
                </c:pt>
                <c:pt idx="6021">
                  <c:v>100.35</c:v>
                </c:pt>
                <c:pt idx="6022">
                  <c:v>100.36666666666666</c:v>
                </c:pt>
                <c:pt idx="6023">
                  <c:v>100.38333333333334</c:v>
                </c:pt>
                <c:pt idx="6024">
                  <c:v>100.4</c:v>
                </c:pt>
                <c:pt idx="6025">
                  <c:v>100.41666666666667</c:v>
                </c:pt>
                <c:pt idx="6026">
                  <c:v>100.43333333333334</c:v>
                </c:pt>
                <c:pt idx="6027">
                  <c:v>100.45</c:v>
                </c:pt>
                <c:pt idx="6028">
                  <c:v>100.46666666666667</c:v>
                </c:pt>
                <c:pt idx="6029">
                  <c:v>100.48333333333333</c:v>
                </c:pt>
                <c:pt idx="6030">
                  <c:v>100.5</c:v>
                </c:pt>
                <c:pt idx="6031">
                  <c:v>100.51666666666667</c:v>
                </c:pt>
                <c:pt idx="6032">
                  <c:v>100.53333333333333</c:v>
                </c:pt>
                <c:pt idx="6033">
                  <c:v>100.55</c:v>
                </c:pt>
                <c:pt idx="6034">
                  <c:v>100.56666666666666</c:v>
                </c:pt>
                <c:pt idx="6035">
                  <c:v>100.58333333333333</c:v>
                </c:pt>
                <c:pt idx="6036">
                  <c:v>100.6</c:v>
                </c:pt>
                <c:pt idx="6037">
                  <c:v>100.61666666666666</c:v>
                </c:pt>
                <c:pt idx="6038">
                  <c:v>100.63333333333334</c:v>
                </c:pt>
                <c:pt idx="6039">
                  <c:v>100.65</c:v>
                </c:pt>
                <c:pt idx="6040">
                  <c:v>100.66666666666667</c:v>
                </c:pt>
                <c:pt idx="6041">
                  <c:v>100.68333333333334</c:v>
                </c:pt>
                <c:pt idx="6042">
                  <c:v>100.7</c:v>
                </c:pt>
                <c:pt idx="6043">
                  <c:v>100.71666666666667</c:v>
                </c:pt>
                <c:pt idx="6044">
                  <c:v>100.73333333333333</c:v>
                </c:pt>
                <c:pt idx="6045">
                  <c:v>100.75</c:v>
                </c:pt>
                <c:pt idx="6046">
                  <c:v>100.76666666666667</c:v>
                </c:pt>
                <c:pt idx="6047">
                  <c:v>100.78333333333333</c:v>
                </c:pt>
                <c:pt idx="6048">
                  <c:v>100.8</c:v>
                </c:pt>
                <c:pt idx="6049">
                  <c:v>100.81666666666666</c:v>
                </c:pt>
                <c:pt idx="6050">
                  <c:v>100.83333333333333</c:v>
                </c:pt>
                <c:pt idx="6051">
                  <c:v>100.85</c:v>
                </c:pt>
                <c:pt idx="6052">
                  <c:v>100.86666666666666</c:v>
                </c:pt>
                <c:pt idx="6053">
                  <c:v>100.88333333333334</c:v>
                </c:pt>
                <c:pt idx="6054">
                  <c:v>100.9</c:v>
                </c:pt>
                <c:pt idx="6055">
                  <c:v>100.91666666666667</c:v>
                </c:pt>
                <c:pt idx="6056">
                  <c:v>100.93333333333334</c:v>
                </c:pt>
                <c:pt idx="6057">
                  <c:v>100.95</c:v>
                </c:pt>
                <c:pt idx="6058">
                  <c:v>100.96666666666667</c:v>
                </c:pt>
                <c:pt idx="6059">
                  <c:v>100.98333333333333</c:v>
                </c:pt>
                <c:pt idx="6060">
                  <c:v>101</c:v>
                </c:pt>
                <c:pt idx="6061">
                  <c:v>101.01666666666667</c:v>
                </c:pt>
                <c:pt idx="6062">
                  <c:v>101.03333333333333</c:v>
                </c:pt>
                <c:pt idx="6063">
                  <c:v>101.05</c:v>
                </c:pt>
                <c:pt idx="6064">
                  <c:v>101.06666666666666</c:v>
                </c:pt>
                <c:pt idx="6065">
                  <c:v>101.08333333333333</c:v>
                </c:pt>
                <c:pt idx="6066">
                  <c:v>101.1</c:v>
                </c:pt>
                <c:pt idx="6067">
                  <c:v>101.11666666666666</c:v>
                </c:pt>
                <c:pt idx="6068">
                  <c:v>101.13333333333334</c:v>
                </c:pt>
                <c:pt idx="6069">
                  <c:v>101.15</c:v>
                </c:pt>
                <c:pt idx="6070">
                  <c:v>101.16666666666667</c:v>
                </c:pt>
                <c:pt idx="6071">
                  <c:v>101.18333333333334</c:v>
                </c:pt>
                <c:pt idx="6072">
                  <c:v>101.2</c:v>
                </c:pt>
                <c:pt idx="6073">
                  <c:v>101.21666666666667</c:v>
                </c:pt>
                <c:pt idx="6074">
                  <c:v>101.23333333333333</c:v>
                </c:pt>
                <c:pt idx="6075">
                  <c:v>101.25</c:v>
                </c:pt>
                <c:pt idx="6076">
                  <c:v>101.26666666666667</c:v>
                </c:pt>
                <c:pt idx="6077">
                  <c:v>101.28333333333333</c:v>
                </c:pt>
                <c:pt idx="6078">
                  <c:v>101.3</c:v>
                </c:pt>
                <c:pt idx="6079">
                  <c:v>101.31666666666666</c:v>
                </c:pt>
                <c:pt idx="6080">
                  <c:v>101.33333333333333</c:v>
                </c:pt>
                <c:pt idx="6081">
                  <c:v>101.35</c:v>
                </c:pt>
                <c:pt idx="6082">
                  <c:v>101.36666666666666</c:v>
                </c:pt>
                <c:pt idx="6083">
                  <c:v>101.38333333333334</c:v>
                </c:pt>
                <c:pt idx="6084">
                  <c:v>101.4</c:v>
                </c:pt>
                <c:pt idx="6085">
                  <c:v>101.41666666666667</c:v>
                </c:pt>
                <c:pt idx="6086">
                  <c:v>101.43333333333334</c:v>
                </c:pt>
                <c:pt idx="6087">
                  <c:v>101.45</c:v>
                </c:pt>
                <c:pt idx="6088">
                  <c:v>101.46666666666667</c:v>
                </c:pt>
                <c:pt idx="6089">
                  <c:v>101.48333333333333</c:v>
                </c:pt>
                <c:pt idx="6090">
                  <c:v>101.5</c:v>
                </c:pt>
                <c:pt idx="6091">
                  <c:v>101.51666666666667</c:v>
                </c:pt>
                <c:pt idx="6092">
                  <c:v>101.53333333333333</c:v>
                </c:pt>
                <c:pt idx="6093">
                  <c:v>101.55</c:v>
                </c:pt>
                <c:pt idx="6094">
                  <c:v>101.56666666666666</c:v>
                </c:pt>
                <c:pt idx="6095">
                  <c:v>101.58333333333333</c:v>
                </c:pt>
                <c:pt idx="6096">
                  <c:v>101.6</c:v>
                </c:pt>
                <c:pt idx="6097">
                  <c:v>101.61666666666666</c:v>
                </c:pt>
                <c:pt idx="6098">
                  <c:v>101.63333333333334</c:v>
                </c:pt>
                <c:pt idx="6099">
                  <c:v>101.65</c:v>
                </c:pt>
                <c:pt idx="6100">
                  <c:v>101.66666666666667</c:v>
                </c:pt>
                <c:pt idx="6101">
                  <c:v>101.68333333333334</c:v>
                </c:pt>
                <c:pt idx="6102">
                  <c:v>101.7</c:v>
                </c:pt>
                <c:pt idx="6103">
                  <c:v>101.71666666666667</c:v>
                </c:pt>
                <c:pt idx="6104">
                  <c:v>101.73333333333333</c:v>
                </c:pt>
                <c:pt idx="6105">
                  <c:v>101.75</c:v>
                </c:pt>
                <c:pt idx="6106">
                  <c:v>101.76666666666667</c:v>
                </c:pt>
                <c:pt idx="6107">
                  <c:v>101.78333333333333</c:v>
                </c:pt>
                <c:pt idx="6108">
                  <c:v>101.8</c:v>
                </c:pt>
                <c:pt idx="6109">
                  <c:v>101.81666666666666</c:v>
                </c:pt>
                <c:pt idx="6110">
                  <c:v>101.83333333333333</c:v>
                </c:pt>
                <c:pt idx="6111">
                  <c:v>101.85</c:v>
                </c:pt>
                <c:pt idx="6112">
                  <c:v>101.86666666666666</c:v>
                </c:pt>
                <c:pt idx="6113">
                  <c:v>101.88333333333334</c:v>
                </c:pt>
                <c:pt idx="6114">
                  <c:v>101.9</c:v>
                </c:pt>
                <c:pt idx="6115">
                  <c:v>101.91666666666667</c:v>
                </c:pt>
                <c:pt idx="6116">
                  <c:v>101.93333333333334</c:v>
                </c:pt>
                <c:pt idx="6117">
                  <c:v>101.95</c:v>
                </c:pt>
                <c:pt idx="6118">
                  <c:v>101.96666666666667</c:v>
                </c:pt>
                <c:pt idx="6119">
                  <c:v>101.98333333333333</c:v>
                </c:pt>
                <c:pt idx="6120">
                  <c:v>102</c:v>
                </c:pt>
                <c:pt idx="6121">
                  <c:v>102.01666666666667</c:v>
                </c:pt>
                <c:pt idx="6122">
                  <c:v>102.03333333333333</c:v>
                </c:pt>
                <c:pt idx="6123">
                  <c:v>102.05</c:v>
                </c:pt>
                <c:pt idx="6124">
                  <c:v>102.06666666666666</c:v>
                </c:pt>
                <c:pt idx="6125">
                  <c:v>102.08333333333333</c:v>
                </c:pt>
                <c:pt idx="6126">
                  <c:v>102.1</c:v>
                </c:pt>
                <c:pt idx="6127">
                  <c:v>102.11666666666666</c:v>
                </c:pt>
                <c:pt idx="6128">
                  <c:v>102.13333333333334</c:v>
                </c:pt>
                <c:pt idx="6129">
                  <c:v>102.15</c:v>
                </c:pt>
                <c:pt idx="6130">
                  <c:v>102.16666666666667</c:v>
                </c:pt>
                <c:pt idx="6131">
                  <c:v>102.18333333333334</c:v>
                </c:pt>
                <c:pt idx="6132">
                  <c:v>102.2</c:v>
                </c:pt>
                <c:pt idx="6133">
                  <c:v>102.21666666666667</c:v>
                </c:pt>
                <c:pt idx="6134">
                  <c:v>102.23333333333333</c:v>
                </c:pt>
                <c:pt idx="6135">
                  <c:v>102.25</c:v>
                </c:pt>
                <c:pt idx="6136">
                  <c:v>102.26666666666667</c:v>
                </c:pt>
                <c:pt idx="6137">
                  <c:v>102.28333333333333</c:v>
                </c:pt>
                <c:pt idx="6138">
                  <c:v>102.3</c:v>
                </c:pt>
                <c:pt idx="6139">
                  <c:v>102.31666666666666</c:v>
                </c:pt>
                <c:pt idx="6140">
                  <c:v>102.33333333333333</c:v>
                </c:pt>
                <c:pt idx="6141">
                  <c:v>102.35</c:v>
                </c:pt>
                <c:pt idx="6142">
                  <c:v>102.36666666666666</c:v>
                </c:pt>
                <c:pt idx="6143">
                  <c:v>102.38333333333334</c:v>
                </c:pt>
                <c:pt idx="6144">
                  <c:v>102.4</c:v>
                </c:pt>
                <c:pt idx="6145">
                  <c:v>102.41666666666667</c:v>
                </c:pt>
                <c:pt idx="6146">
                  <c:v>102.43333333333334</c:v>
                </c:pt>
                <c:pt idx="6147">
                  <c:v>102.45</c:v>
                </c:pt>
                <c:pt idx="6148">
                  <c:v>102.46666666666667</c:v>
                </c:pt>
                <c:pt idx="6149">
                  <c:v>102.48333333333333</c:v>
                </c:pt>
                <c:pt idx="6150">
                  <c:v>102.5</c:v>
                </c:pt>
                <c:pt idx="6151">
                  <c:v>102.51666666666667</c:v>
                </c:pt>
                <c:pt idx="6152">
                  <c:v>102.53333333333333</c:v>
                </c:pt>
                <c:pt idx="6153">
                  <c:v>102.55</c:v>
                </c:pt>
                <c:pt idx="6154">
                  <c:v>102.56666666666666</c:v>
                </c:pt>
                <c:pt idx="6155">
                  <c:v>102.58333333333333</c:v>
                </c:pt>
                <c:pt idx="6156">
                  <c:v>102.6</c:v>
                </c:pt>
                <c:pt idx="6157">
                  <c:v>102.61666666666666</c:v>
                </c:pt>
                <c:pt idx="6158">
                  <c:v>102.63333333333334</c:v>
                </c:pt>
                <c:pt idx="6159">
                  <c:v>102.65</c:v>
                </c:pt>
                <c:pt idx="6160">
                  <c:v>102.66666666666667</c:v>
                </c:pt>
                <c:pt idx="6161">
                  <c:v>102.68333333333334</c:v>
                </c:pt>
                <c:pt idx="6162">
                  <c:v>102.7</c:v>
                </c:pt>
                <c:pt idx="6163">
                  <c:v>102.71666666666667</c:v>
                </c:pt>
                <c:pt idx="6164">
                  <c:v>102.73333333333333</c:v>
                </c:pt>
                <c:pt idx="6165">
                  <c:v>102.75</c:v>
                </c:pt>
                <c:pt idx="6166">
                  <c:v>102.76666666666667</c:v>
                </c:pt>
                <c:pt idx="6167">
                  <c:v>102.78333333333333</c:v>
                </c:pt>
                <c:pt idx="6168">
                  <c:v>102.8</c:v>
                </c:pt>
                <c:pt idx="6169">
                  <c:v>102.81666666666666</c:v>
                </c:pt>
                <c:pt idx="6170">
                  <c:v>102.83333333333333</c:v>
                </c:pt>
                <c:pt idx="6171">
                  <c:v>102.85</c:v>
                </c:pt>
                <c:pt idx="6172">
                  <c:v>102.86666666666666</c:v>
                </c:pt>
                <c:pt idx="6173">
                  <c:v>102.88333333333334</c:v>
                </c:pt>
                <c:pt idx="6174">
                  <c:v>102.9</c:v>
                </c:pt>
                <c:pt idx="6175">
                  <c:v>102.91666666666667</c:v>
                </c:pt>
                <c:pt idx="6176">
                  <c:v>102.93333333333334</c:v>
                </c:pt>
                <c:pt idx="6177">
                  <c:v>102.95</c:v>
                </c:pt>
                <c:pt idx="6178">
                  <c:v>102.96666666666667</c:v>
                </c:pt>
                <c:pt idx="6179">
                  <c:v>102.98333333333333</c:v>
                </c:pt>
                <c:pt idx="6180">
                  <c:v>103</c:v>
                </c:pt>
                <c:pt idx="6181">
                  <c:v>103.01666666666667</c:v>
                </c:pt>
                <c:pt idx="6182">
                  <c:v>103.03333333333333</c:v>
                </c:pt>
                <c:pt idx="6183">
                  <c:v>103.05</c:v>
                </c:pt>
                <c:pt idx="6184">
                  <c:v>103.06666666666666</c:v>
                </c:pt>
                <c:pt idx="6185">
                  <c:v>103.08333333333333</c:v>
                </c:pt>
                <c:pt idx="6186">
                  <c:v>103.1</c:v>
                </c:pt>
                <c:pt idx="6187">
                  <c:v>103.11666666666666</c:v>
                </c:pt>
                <c:pt idx="6188">
                  <c:v>103.13333333333334</c:v>
                </c:pt>
                <c:pt idx="6189">
                  <c:v>103.15</c:v>
                </c:pt>
                <c:pt idx="6190">
                  <c:v>103.16666666666667</c:v>
                </c:pt>
                <c:pt idx="6191">
                  <c:v>103.18333333333334</c:v>
                </c:pt>
                <c:pt idx="6192">
                  <c:v>103.2</c:v>
                </c:pt>
                <c:pt idx="6193">
                  <c:v>103.21666666666667</c:v>
                </c:pt>
                <c:pt idx="6194">
                  <c:v>103.23333333333333</c:v>
                </c:pt>
                <c:pt idx="6195">
                  <c:v>103.25</c:v>
                </c:pt>
                <c:pt idx="6196">
                  <c:v>103.26666666666667</c:v>
                </c:pt>
                <c:pt idx="6197">
                  <c:v>103.28333333333333</c:v>
                </c:pt>
                <c:pt idx="6198">
                  <c:v>103.3</c:v>
                </c:pt>
                <c:pt idx="6199">
                  <c:v>103.31666666666666</c:v>
                </c:pt>
                <c:pt idx="6200">
                  <c:v>103.33333333333333</c:v>
                </c:pt>
                <c:pt idx="6201">
                  <c:v>103.35</c:v>
                </c:pt>
                <c:pt idx="6202">
                  <c:v>103.36666666666666</c:v>
                </c:pt>
                <c:pt idx="6203">
                  <c:v>103.38333333333334</c:v>
                </c:pt>
                <c:pt idx="6204">
                  <c:v>103.4</c:v>
                </c:pt>
                <c:pt idx="6205">
                  <c:v>103.41666666666667</c:v>
                </c:pt>
                <c:pt idx="6206">
                  <c:v>103.43333333333334</c:v>
                </c:pt>
                <c:pt idx="6207">
                  <c:v>103.45</c:v>
                </c:pt>
                <c:pt idx="6208">
                  <c:v>103.46666666666667</c:v>
                </c:pt>
                <c:pt idx="6209">
                  <c:v>103.48333333333333</c:v>
                </c:pt>
                <c:pt idx="6210">
                  <c:v>103.5</c:v>
                </c:pt>
                <c:pt idx="6211">
                  <c:v>103.51666666666667</c:v>
                </c:pt>
                <c:pt idx="6212">
                  <c:v>103.53333333333333</c:v>
                </c:pt>
                <c:pt idx="6213">
                  <c:v>103.55</c:v>
                </c:pt>
                <c:pt idx="6214">
                  <c:v>103.56666666666666</c:v>
                </c:pt>
                <c:pt idx="6215">
                  <c:v>103.58333333333333</c:v>
                </c:pt>
                <c:pt idx="6216">
                  <c:v>103.6</c:v>
                </c:pt>
                <c:pt idx="6217">
                  <c:v>103.61666666666666</c:v>
                </c:pt>
                <c:pt idx="6218">
                  <c:v>103.63333333333334</c:v>
                </c:pt>
                <c:pt idx="6219">
                  <c:v>103.65</c:v>
                </c:pt>
                <c:pt idx="6220">
                  <c:v>103.66666666666667</c:v>
                </c:pt>
                <c:pt idx="6221">
                  <c:v>103.68333333333334</c:v>
                </c:pt>
                <c:pt idx="6222">
                  <c:v>103.7</c:v>
                </c:pt>
                <c:pt idx="6223">
                  <c:v>103.71666666666667</c:v>
                </c:pt>
                <c:pt idx="6224">
                  <c:v>103.73333333333333</c:v>
                </c:pt>
                <c:pt idx="6225">
                  <c:v>103.75</c:v>
                </c:pt>
                <c:pt idx="6226">
                  <c:v>103.76666666666667</c:v>
                </c:pt>
                <c:pt idx="6227">
                  <c:v>103.78333333333333</c:v>
                </c:pt>
                <c:pt idx="6228">
                  <c:v>103.8</c:v>
                </c:pt>
                <c:pt idx="6229">
                  <c:v>103.81666666666666</c:v>
                </c:pt>
                <c:pt idx="6230">
                  <c:v>103.83333333333333</c:v>
                </c:pt>
                <c:pt idx="6231">
                  <c:v>103.85</c:v>
                </c:pt>
                <c:pt idx="6232">
                  <c:v>103.86666666666666</c:v>
                </c:pt>
                <c:pt idx="6233">
                  <c:v>103.88333333333334</c:v>
                </c:pt>
                <c:pt idx="6234">
                  <c:v>103.9</c:v>
                </c:pt>
                <c:pt idx="6235">
                  <c:v>103.91666666666667</c:v>
                </c:pt>
                <c:pt idx="6236">
                  <c:v>103.93333333333334</c:v>
                </c:pt>
                <c:pt idx="6237">
                  <c:v>103.95</c:v>
                </c:pt>
                <c:pt idx="6238">
                  <c:v>103.96666666666667</c:v>
                </c:pt>
                <c:pt idx="6239">
                  <c:v>103.98333333333333</c:v>
                </c:pt>
                <c:pt idx="6240">
                  <c:v>104</c:v>
                </c:pt>
                <c:pt idx="6241">
                  <c:v>104.01666666666667</c:v>
                </c:pt>
                <c:pt idx="6242">
                  <c:v>104.03333333333333</c:v>
                </c:pt>
                <c:pt idx="6243">
                  <c:v>104.05</c:v>
                </c:pt>
                <c:pt idx="6244">
                  <c:v>104.06666666666666</c:v>
                </c:pt>
                <c:pt idx="6245">
                  <c:v>104.08333333333333</c:v>
                </c:pt>
                <c:pt idx="6246">
                  <c:v>104.1</c:v>
                </c:pt>
                <c:pt idx="6247">
                  <c:v>104.11666666666666</c:v>
                </c:pt>
                <c:pt idx="6248">
                  <c:v>104.13333333333334</c:v>
                </c:pt>
                <c:pt idx="6249">
                  <c:v>104.15</c:v>
                </c:pt>
                <c:pt idx="6250">
                  <c:v>104.16666666666667</c:v>
                </c:pt>
                <c:pt idx="6251">
                  <c:v>104.18333333333334</c:v>
                </c:pt>
                <c:pt idx="6252">
                  <c:v>104.2</c:v>
                </c:pt>
                <c:pt idx="6253">
                  <c:v>104.21666666666667</c:v>
                </c:pt>
                <c:pt idx="6254">
                  <c:v>104.23333333333333</c:v>
                </c:pt>
                <c:pt idx="6255">
                  <c:v>104.25</c:v>
                </c:pt>
                <c:pt idx="6256">
                  <c:v>104.26666666666667</c:v>
                </c:pt>
                <c:pt idx="6257">
                  <c:v>104.28333333333333</c:v>
                </c:pt>
                <c:pt idx="6258">
                  <c:v>104.3</c:v>
                </c:pt>
                <c:pt idx="6259">
                  <c:v>104.31666666666666</c:v>
                </c:pt>
                <c:pt idx="6260">
                  <c:v>104.33333333333333</c:v>
                </c:pt>
                <c:pt idx="6261">
                  <c:v>104.35</c:v>
                </c:pt>
                <c:pt idx="6262">
                  <c:v>104.36666666666666</c:v>
                </c:pt>
                <c:pt idx="6263">
                  <c:v>104.38333333333334</c:v>
                </c:pt>
                <c:pt idx="6264">
                  <c:v>104.4</c:v>
                </c:pt>
                <c:pt idx="6265">
                  <c:v>104.41666666666667</c:v>
                </c:pt>
                <c:pt idx="6266">
                  <c:v>104.43333333333334</c:v>
                </c:pt>
                <c:pt idx="6267">
                  <c:v>104.45</c:v>
                </c:pt>
                <c:pt idx="6268">
                  <c:v>104.46666666666667</c:v>
                </c:pt>
                <c:pt idx="6269">
                  <c:v>104.48333333333333</c:v>
                </c:pt>
                <c:pt idx="6270">
                  <c:v>104.5</c:v>
                </c:pt>
                <c:pt idx="6271">
                  <c:v>104.51666666666667</c:v>
                </c:pt>
                <c:pt idx="6272">
                  <c:v>104.53333333333333</c:v>
                </c:pt>
                <c:pt idx="6273">
                  <c:v>104.55</c:v>
                </c:pt>
                <c:pt idx="6274">
                  <c:v>104.56666666666666</c:v>
                </c:pt>
                <c:pt idx="6275">
                  <c:v>104.58333333333333</c:v>
                </c:pt>
                <c:pt idx="6276">
                  <c:v>104.6</c:v>
                </c:pt>
                <c:pt idx="6277">
                  <c:v>104.61666666666666</c:v>
                </c:pt>
                <c:pt idx="6278">
                  <c:v>104.63333333333334</c:v>
                </c:pt>
                <c:pt idx="6279">
                  <c:v>104.65</c:v>
                </c:pt>
                <c:pt idx="6280">
                  <c:v>104.66666666666667</c:v>
                </c:pt>
                <c:pt idx="6281">
                  <c:v>104.68333333333334</c:v>
                </c:pt>
                <c:pt idx="6282">
                  <c:v>104.7</c:v>
                </c:pt>
                <c:pt idx="6283">
                  <c:v>104.71666666666667</c:v>
                </c:pt>
                <c:pt idx="6284">
                  <c:v>104.73333333333333</c:v>
                </c:pt>
                <c:pt idx="6285">
                  <c:v>104.75</c:v>
                </c:pt>
                <c:pt idx="6286">
                  <c:v>104.76666666666667</c:v>
                </c:pt>
                <c:pt idx="6287">
                  <c:v>104.78333333333333</c:v>
                </c:pt>
                <c:pt idx="6288">
                  <c:v>104.8</c:v>
                </c:pt>
                <c:pt idx="6289">
                  <c:v>104.81666666666666</c:v>
                </c:pt>
                <c:pt idx="6290">
                  <c:v>104.83333333333333</c:v>
                </c:pt>
                <c:pt idx="6291">
                  <c:v>104.85</c:v>
                </c:pt>
                <c:pt idx="6292">
                  <c:v>104.86666666666666</c:v>
                </c:pt>
                <c:pt idx="6293">
                  <c:v>104.88333333333334</c:v>
                </c:pt>
                <c:pt idx="6294">
                  <c:v>104.9</c:v>
                </c:pt>
                <c:pt idx="6295">
                  <c:v>104.91666666666667</c:v>
                </c:pt>
                <c:pt idx="6296">
                  <c:v>104.93333333333334</c:v>
                </c:pt>
                <c:pt idx="6297">
                  <c:v>104.95</c:v>
                </c:pt>
                <c:pt idx="6298">
                  <c:v>104.96666666666667</c:v>
                </c:pt>
                <c:pt idx="6299">
                  <c:v>104.98333333333333</c:v>
                </c:pt>
                <c:pt idx="6300">
                  <c:v>105</c:v>
                </c:pt>
                <c:pt idx="6301">
                  <c:v>105.01666666666667</c:v>
                </c:pt>
                <c:pt idx="6302">
                  <c:v>105.03333333333333</c:v>
                </c:pt>
                <c:pt idx="6303">
                  <c:v>105.05</c:v>
                </c:pt>
                <c:pt idx="6304">
                  <c:v>105.06666666666666</c:v>
                </c:pt>
                <c:pt idx="6305">
                  <c:v>105.08333333333333</c:v>
                </c:pt>
                <c:pt idx="6306">
                  <c:v>105.1</c:v>
                </c:pt>
                <c:pt idx="6307">
                  <c:v>105.11666666666666</c:v>
                </c:pt>
                <c:pt idx="6308">
                  <c:v>105.13333333333334</c:v>
                </c:pt>
                <c:pt idx="6309">
                  <c:v>105.15</c:v>
                </c:pt>
                <c:pt idx="6310">
                  <c:v>105.16666666666667</c:v>
                </c:pt>
                <c:pt idx="6311">
                  <c:v>105.18333333333334</c:v>
                </c:pt>
                <c:pt idx="6312">
                  <c:v>105.2</c:v>
                </c:pt>
                <c:pt idx="6313">
                  <c:v>105.21666666666667</c:v>
                </c:pt>
                <c:pt idx="6314">
                  <c:v>105.23333333333333</c:v>
                </c:pt>
                <c:pt idx="6315">
                  <c:v>105.25</c:v>
                </c:pt>
                <c:pt idx="6316">
                  <c:v>105.26666666666667</c:v>
                </c:pt>
                <c:pt idx="6317">
                  <c:v>105.28333333333333</c:v>
                </c:pt>
                <c:pt idx="6318">
                  <c:v>105.3</c:v>
                </c:pt>
                <c:pt idx="6319">
                  <c:v>105.31666666666666</c:v>
                </c:pt>
                <c:pt idx="6320">
                  <c:v>105.33333333333333</c:v>
                </c:pt>
                <c:pt idx="6321">
                  <c:v>105.35</c:v>
                </c:pt>
                <c:pt idx="6322">
                  <c:v>105.36666666666666</c:v>
                </c:pt>
                <c:pt idx="6323">
                  <c:v>105.38333333333334</c:v>
                </c:pt>
                <c:pt idx="6324">
                  <c:v>105.4</c:v>
                </c:pt>
                <c:pt idx="6325">
                  <c:v>105.41666666666667</c:v>
                </c:pt>
                <c:pt idx="6326">
                  <c:v>105.43333333333334</c:v>
                </c:pt>
                <c:pt idx="6327">
                  <c:v>105.45</c:v>
                </c:pt>
                <c:pt idx="6328">
                  <c:v>105.46666666666667</c:v>
                </c:pt>
                <c:pt idx="6329">
                  <c:v>105.48333333333333</c:v>
                </c:pt>
                <c:pt idx="6330">
                  <c:v>105.5</c:v>
                </c:pt>
                <c:pt idx="6331">
                  <c:v>105.51666666666667</c:v>
                </c:pt>
                <c:pt idx="6332">
                  <c:v>105.53333333333333</c:v>
                </c:pt>
                <c:pt idx="6333">
                  <c:v>105.55</c:v>
                </c:pt>
                <c:pt idx="6334">
                  <c:v>105.56666666666666</c:v>
                </c:pt>
                <c:pt idx="6335">
                  <c:v>105.58333333333333</c:v>
                </c:pt>
                <c:pt idx="6336">
                  <c:v>105.6</c:v>
                </c:pt>
                <c:pt idx="6337">
                  <c:v>105.61666666666666</c:v>
                </c:pt>
                <c:pt idx="6338">
                  <c:v>105.63333333333334</c:v>
                </c:pt>
                <c:pt idx="6339">
                  <c:v>105.65</c:v>
                </c:pt>
                <c:pt idx="6340">
                  <c:v>105.66666666666667</c:v>
                </c:pt>
                <c:pt idx="6341">
                  <c:v>105.68333333333334</c:v>
                </c:pt>
                <c:pt idx="6342">
                  <c:v>105.7</c:v>
                </c:pt>
                <c:pt idx="6343">
                  <c:v>105.71666666666667</c:v>
                </c:pt>
                <c:pt idx="6344">
                  <c:v>105.73333333333333</c:v>
                </c:pt>
                <c:pt idx="6345">
                  <c:v>105.75</c:v>
                </c:pt>
                <c:pt idx="6346">
                  <c:v>105.76666666666667</c:v>
                </c:pt>
                <c:pt idx="6347">
                  <c:v>105.78333333333333</c:v>
                </c:pt>
                <c:pt idx="6348">
                  <c:v>105.8</c:v>
                </c:pt>
                <c:pt idx="6349">
                  <c:v>105.81666666666666</c:v>
                </c:pt>
                <c:pt idx="6350">
                  <c:v>105.83333333333333</c:v>
                </c:pt>
                <c:pt idx="6351">
                  <c:v>105.85</c:v>
                </c:pt>
                <c:pt idx="6352">
                  <c:v>105.86666666666666</c:v>
                </c:pt>
                <c:pt idx="6353">
                  <c:v>105.88333333333334</c:v>
                </c:pt>
                <c:pt idx="6354">
                  <c:v>105.9</c:v>
                </c:pt>
                <c:pt idx="6355">
                  <c:v>105.91666666666667</c:v>
                </c:pt>
                <c:pt idx="6356">
                  <c:v>105.93333333333334</c:v>
                </c:pt>
                <c:pt idx="6357">
                  <c:v>105.95</c:v>
                </c:pt>
                <c:pt idx="6358">
                  <c:v>105.96666666666667</c:v>
                </c:pt>
                <c:pt idx="6359">
                  <c:v>105.98333333333333</c:v>
                </c:pt>
                <c:pt idx="6360">
                  <c:v>106</c:v>
                </c:pt>
                <c:pt idx="6361">
                  <c:v>106.01666666666667</c:v>
                </c:pt>
                <c:pt idx="6362">
                  <c:v>106.03333333333333</c:v>
                </c:pt>
                <c:pt idx="6363">
                  <c:v>106.05</c:v>
                </c:pt>
                <c:pt idx="6364">
                  <c:v>106.06666666666666</c:v>
                </c:pt>
                <c:pt idx="6365">
                  <c:v>106.08333333333333</c:v>
                </c:pt>
                <c:pt idx="6366">
                  <c:v>106.1</c:v>
                </c:pt>
                <c:pt idx="6367">
                  <c:v>106.11666666666666</c:v>
                </c:pt>
                <c:pt idx="6368">
                  <c:v>106.13333333333334</c:v>
                </c:pt>
                <c:pt idx="6369">
                  <c:v>106.15</c:v>
                </c:pt>
                <c:pt idx="6370">
                  <c:v>106.16666666666667</c:v>
                </c:pt>
                <c:pt idx="6371">
                  <c:v>106.18333333333334</c:v>
                </c:pt>
                <c:pt idx="6372">
                  <c:v>106.2</c:v>
                </c:pt>
                <c:pt idx="6373">
                  <c:v>106.21666666666667</c:v>
                </c:pt>
                <c:pt idx="6374">
                  <c:v>106.23333333333333</c:v>
                </c:pt>
                <c:pt idx="6375">
                  <c:v>106.25</c:v>
                </c:pt>
                <c:pt idx="6376">
                  <c:v>106.26666666666667</c:v>
                </c:pt>
                <c:pt idx="6377">
                  <c:v>106.28333333333333</c:v>
                </c:pt>
                <c:pt idx="6378">
                  <c:v>106.3</c:v>
                </c:pt>
                <c:pt idx="6379">
                  <c:v>106.31666666666666</c:v>
                </c:pt>
                <c:pt idx="6380">
                  <c:v>106.33333333333333</c:v>
                </c:pt>
                <c:pt idx="6381">
                  <c:v>106.35</c:v>
                </c:pt>
                <c:pt idx="6382">
                  <c:v>106.36666666666666</c:v>
                </c:pt>
                <c:pt idx="6383">
                  <c:v>106.38333333333334</c:v>
                </c:pt>
                <c:pt idx="6384">
                  <c:v>106.4</c:v>
                </c:pt>
                <c:pt idx="6385">
                  <c:v>106.41666666666667</c:v>
                </c:pt>
                <c:pt idx="6386">
                  <c:v>106.43333333333334</c:v>
                </c:pt>
                <c:pt idx="6387">
                  <c:v>106.45</c:v>
                </c:pt>
                <c:pt idx="6388">
                  <c:v>106.46666666666667</c:v>
                </c:pt>
                <c:pt idx="6389">
                  <c:v>106.48333333333333</c:v>
                </c:pt>
                <c:pt idx="6390">
                  <c:v>106.5</c:v>
                </c:pt>
                <c:pt idx="6391">
                  <c:v>106.51666666666667</c:v>
                </c:pt>
                <c:pt idx="6392">
                  <c:v>106.53333333333333</c:v>
                </c:pt>
                <c:pt idx="6393">
                  <c:v>106.55</c:v>
                </c:pt>
                <c:pt idx="6394">
                  <c:v>106.56666666666666</c:v>
                </c:pt>
                <c:pt idx="6395">
                  <c:v>106.58333333333333</c:v>
                </c:pt>
                <c:pt idx="6396">
                  <c:v>106.6</c:v>
                </c:pt>
                <c:pt idx="6397">
                  <c:v>106.61666666666666</c:v>
                </c:pt>
                <c:pt idx="6398">
                  <c:v>106.63333333333334</c:v>
                </c:pt>
                <c:pt idx="6399">
                  <c:v>106.65</c:v>
                </c:pt>
                <c:pt idx="6400">
                  <c:v>106.66666666666667</c:v>
                </c:pt>
                <c:pt idx="6401">
                  <c:v>106.68333333333334</c:v>
                </c:pt>
                <c:pt idx="6402">
                  <c:v>106.7</c:v>
                </c:pt>
                <c:pt idx="6403">
                  <c:v>106.71666666666667</c:v>
                </c:pt>
                <c:pt idx="6404">
                  <c:v>106.73333333333333</c:v>
                </c:pt>
                <c:pt idx="6405">
                  <c:v>106.75</c:v>
                </c:pt>
                <c:pt idx="6406">
                  <c:v>106.76666666666667</c:v>
                </c:pt>
                <c:pt idx="6407">
                  <c:v>106.78333333333333</c:v>
                </c:pt>
                <c:pt idx="6408">
                  <c:v>106.8</c:v>
                </c:pt>
                <c:pt idx="6409">
                  <c:v>106.81666666666666</c:v>
                </c:pt>
                <c:pt idx="6410">
                  <c:v>106.83333333333333</c:v>
                </c:pt>
                <c:pt idx="6411">
                  <c:v>106.85</c:v>
                </c:pt>
                <c:pt idx="6412">
                  <c:v>106.86666666666666</c:v>
                </c:pt>
                <c:pt idx="6413">
                  <c:v>106.88333333333334</c:v>
                </c:pt>
                <c:pt idx="6414">
                  <c:v>106.9</c:v>
                </c:pt>
                <c:pt idx="6415">
                  <c:v>106.91666666666667</c:v>
                </c:pt>
                <c:pt idx="6416">
                  <c:v>106.93333333333334</c:v>
                </c:pt>
                <c:pt idx="6417">
                  <c:v>106.95</c:v>
                </c:pt>
                <c:pt idx="6418">
                  <c:v>106.96666666666667</c:v>
                </c:pt>
                <c:pt idx="6419">
                  <c:v>106.98333333333333</c:v>
                </c:pt>
                <c:pt idx="6420">
                  <c:v>107</c:v>
                </c:pt>
                <c:pt idx="6421">
                  <c:v>107.01666666666667</c:v>
                </c:pt>
                <c:pt idx="6422">
                  <c:v>107.03333333333333</c:v>
                </c:pt>
                <c:pt idx="6423">
                  <c:v>107.05</c:v>
                </c:pt>
                <c:pt idx="6424">
                  <c:v>107.06666666666666</c:v>
                </c:pt>
                <c:pt idx="6425">
                  <c:v>107.08333333333333</c:v>
                </c:pt>
                <c:pt idx="6426">
                  <c:v>107.1</c:v>
                </c:pt>
                <c:pt idx="6427">
                  <c:v>107.11666666666666</c:v>
                </c:pt>
                <c:pt idx="6428">
                  <c:v>107.13333333333334</c:v>
                </c:pt>
                <c:pt idx="6429">
                  <c:v>107.15</c:v>
                </c:pt>
                <c:pt idx="6430">
                  <c:v>107.16666666666667</c:v>
                </c:pt>
                <c:pt idx="6431">
                  <c:v>107.18333333333334</c:v>
                </c:pt>
                <c:pt idx="6432">
                  <c:v>107.2</c:v>
                </c:pt>
                <c:pt idx="6433">
                  <c:v>107.21666666666667</c:v>
                </c:pt>
                <c:pt idx="6434">
                  <c:v>107.23333333333333</c:v>
                </c:pt>
                <c:pt idx="6435">
                  <c:v>107.25</c:v>
                </c:pt>
                <c:pt idx="6436">
                  <c:v>107.26666666666667</c:v>
                </c:pt>
                <c:pt idx="6437">
                  <c:v>107.28333333333333</c:v>
                </c:pt>
                <c:pt idx="6438">
                  <c:v>107.3</c:v>
                </c:pt>
                <c:pt idx="6439">
                  <c:v>107.31666666666666</c:v>
                </c:pt>
                <c:pt idx="6440">
                  <c:v>107.33333333333333</c:v>
                </c:pt>
                <c:pt idx="6441">
                  <c:v>107.35</c:v>
                </c:pt>
                <c:pt idx="6442">
                  <c:v>107.36666666666666</c:v>
                </c:pt>
                <c:pt idx="6443">
                  <c:v>107.38333333333334</c:v>
                </c:pt>
                <c:pt idx="6444">
                  <c:v>107.4</c:v>
                </c:pt>
                <c:pt idx="6445">
                  <c:v>107.41666666666667</c:v>
                </c:pt>
                <c:pt idx="6446">
                  <c:v>107.43333333333334</c:v>
                </c:pt>
                <c:pt idx="6447">
                  <c:v>107.45</c:v>
                </c:pt>
                <c:pt idx="6448">
                  <c:v>107.46666666666667</c:v>
                </c:pt>
                <c:pt idx="6449">
                  <c:v>107.48333333333333</c:v>
                </c:pt>
                <c:pt idx="6450">
                  <c:v>107.5</c:v>
                </c:pt>
                <c:pt idx="6451">
                  <c:v>107.51666666666667</c:v>
                </c:pt>
                <c:pt idx="6452">
                  <c:v>107.53333333333333</c:v>
                </c:pt>
                <c:pt idx="6453">
                  <c:v>107.55</c:v>
                </c:pt>
                <c:pt idx="6454">
                  <c:v>107.56666666666666</c:v>
                </c:pt>
                <c:pt idx="6455">
                  <c:v>107.58333333333333</c:v>
                </c:pt>
                <c:pt idx="6456">
                  <c:v>107.6</c:v>
                </c:pt>
                <c:pt idx="6457">
                  <c:v>107.61666666666666</c:v>
                </c:pt>
                <c:pt idx="6458">
                  <c:v>107.63333333333334</c:v>
                </c:pt>
                <c:pt idx="6459">
                  <c:v>107.65</c:v>
                </c:pt>
                <c:pt idx="6460">
                  <c:v>107.66666666666667</c:v>
                </c:pt>
                <c:pt idx="6461">
                  <c:v>107.68333333333334</c:v>
                </c:pt>
                <c:pt idx="6462">
                  <c:v>107.7</c:v>
                </c:pt>
                <c:pt idx="6463">
                  <c:v>107.71666666666667</c:v>
                </c:pt>
                <c:pt idx="6464">
                  <c:v>107.73333333333333</c:v>
                </c:pt>
                <c:pt idx="6465">
                  <c:v>107.75</c:v>
                </c:pt>
                <c:pt idx="6466">
                  <c:v>107.76666666666667</c:v>
                </c:pt>
                <c:pt idx="6467">
                  <c:v>107.78333333333333</c:v>
                </c:pt>
                <c:pt idx="6468">
                  <c:v>107.8</c:v>
                </c:pt>
                <c:pt idx="6469">
                  <c:v>107.81666666666666</c:v>
                </c:pt>
                <c:pt idx="6470">
                  <c:v>107.83333333333333</c:v>
                </c:pt>
                <c:pt idx="6471">
                  <c:v>107.85</c:v>
                </c:pt>
                <c:pt idx="6472">
                  <c:v>107.86666666666666</c:v>
                </c:pt>
                <c:pt idx="6473">
                  <c:v>107.88333333333334</c:v>
                </c:pt>
                <c:pt idx="6474">
                  <c:v>107.9</c:v>
                </c:pt>
                <c:pt idx="6475">
                  <c:v>107.91666666666667</c:v>
                </c:pt>
                <c:pt idx="6476">
                  <c:v>107.93333333333334</c:v>
                </c:pt>
                <c:pt idx="6477">
                  <c:v>107.95</c:v>
                </c:pt>
                <c:pt idx="6478">
                  <c:v>107.96666666666667</c:v>
                </c:pt>
                <c:pt idx="6479">
                  <c:v>107.98333333333333</c:v>
                </c:pt>
                <c:pt idx="6480">
                  <c:v>108</c:v>
                </c:pt>
                <c:pt idx="6481">
                  <c:v>108.01666666666667</c:v>
                </c:pt>
                <c:pt idx="6482">
                  <c:v>108.03333333333333</c:v>
                </c:pt>
                <c:pt idx="6483">
                  <c:v>108.05</c:v>
                </c:pt>
                <c:pt idx="6484">
                  <c:v>108.06666666666666</c:v>
                </c:pt>
                <c:pt idx="6485">
                  <c:v>108.08333333333333</c:v>
                </c:pt>
                <c:pt idx="6486">
                  <c:v>108.1</c:v>
                </c:pt>
                <c:pt idx="6487">
                  <c:v>108.11666666666666</c:v>
                </c:pt>
                <c:pt idx="6488">
                  <c:v>108.13333333333334</c:v>
                </c:pt>
                <c:pt idx="6489">
                  <c:v>108.15</c:v>
                </c:pt>
                <c:pt idx="6490">
                  <c:v>108.16666666666667</c:v>
                </c:pt>
                <c:pt idx="6491">
                  <c:v>108.18333333333334</c:v>
                </c:pt>
                <c:pt idx="6492">
                  <c:v>108.2</c:v>
                </c:pt>
                <c:pt idx="6493">
                  <c:v>108.21666666666667</c:v>
                </c:pt>
                <c:pt idx="6494">
                  <c:v>108.23333333333333</c:v>
                </c:pt>
                <c:pt idx="6495">
                  <c:v>108.25</c:v>
                </c:pt>
                <c:pt idx="6496">
                  <c:v>108.26666666666667</c:v>
                </c:pt>
                <c:pt idx="6497">
                  <c:v>108.28333333333333</c:v>
                </c:pt>
                <c:pt idx="6498">
                  <c:v>108.3</c:v>
                </c:pt>
                <c:pt idx="6499">
                  <c:v>108.31666666666666</c:v>
                </c:pt>
                <c:pt idx="6500">
                  <c:v>108.33333333333333</c:v>
                </c:pt>
                <c:pt idx="6501">
                  <c:v>108.35</c:v>
                </c:pt>
                <c:pt idx="6502">
                  <c:v>108.36666666666666</c:v>
                </c:pt>
                <c:pt idx="6503">
                  <c:v>108.38333333333334</c:v>
                </c:pt>
                <c:pt idx="6504">
                  <c:v>108.4</c:v>
                </c:pt>
                <c:pt idx="6505">
                  <c:v>108.41666666666667</c:v>
                </c:pt>
                <c:pt idx="6506">
                  <c:v>108.43333333333334</c:v>
                </c:pt>
                <c:pt idx="6507">
                  <c:v>108.45</c:v>
                </c:pt>
                <c:pt idx="6508">
                  <c:v>108.46666666666667</c:v>
                </c:pt>
                <c:pt idx="6509">
                  <c:v>108.48333333333333</c:v>
                </c:pt>
                <c:pt idx="6510">
                  <c:v>108.5</c:v>
                </c:pt>
                <c:pt idx="6511">
                  <c:v>108.51666666666667</c:v>
                </c:pt>
                <c:pt idx="6512">
                  <c:v>108.53333333333333</c:v>
                </c:pt>
                <c:pt idx="6513">
                  <c:v>108.55</c:v>
                </c:pt>
                <c:pt idx="6514">
                  <c:v>108.56666666666666</c:v>
                </c:pt>
                <c:pt idx="6515">
                  <c:v>108.58333333333333</c:v>
                </c:pt>
                <c:pt idx="6516">
                  <c:v>108.6</c:v>
                </c:pt>
                <c:pt idx="6517">
                  <c:v>108.61666666666666</c:v>
                </c:pt>
                <c:pt idx="6518">
                  <c:v>108.63333333333334</c:v>
                </c:pt>
                <c:pt idx="6519">
                  <c:v>108.65</c:v>
                </c:pt>
                <c:pt idx="6520">
                  <c:v>108.66666666666667</c:v>
                </c:pt>
                <c:pt idx="6521">
                  <c:v>108.68333333333334</c:v>
                </c:pt>
                <c:pt idx="6522">
                  <c:v>108.7</c:v>
                </c:pt>
                <c:pt idx="6523">
                  <c:v>108.71666666666667</c:v>
                </c:pt>
                <c:pt idx="6524">
                  <c:v>108.73333333333333</c:v>
                </c:pt>
                <c:pt idx="6525">
                  <c:v>108.75</c:v>
                </c:pt>
                <c:pt idx="6526">
                  <c:v>108.76666666666667</c:v>
                </c:pt>
                <c:pt idx="6527">
                  <c:v>108.78333333333333</c:v>
                </c:pt>
                <c:pt idx="6528">
                  <c:v>108.8</c:v>
                </c:pt>
                <c:pt idx="6529">
                  <c:v>108.81666666666666</c:v>
                </c:pt>
                <c:pt idx="6530">
                  <c:v>108.83333333333333</c:v>
                </c:pt>
                <c:pt idx="6531">
                  <c:v>108.85</c:v>
                </c:pt>
                <c:pt idx="6532">
                  <c:v>108.86666666666666</c:v>
                </c:pt>
                <c:pt idx="6533">
                  <c:v>108.88333333333334</c:v>
                </c:pt>
                <c:pt idx="6534">
                  <c:v>108.9</c:v>
                </c:pt>
                <c:pt idx="6535">
                  <c:v>108.91666666666667</c:v>
                </c:pt>
                <c:pt idx="6536">
                  <c:v>108.93333333333334</c:v>
                </c:pt>
                <c:pt idx="6537">
                  <c:v>108.95</c:v>
                </c:pt>
                <c:pt idx="6538">
                  <c:v>108.96666666666667</c:v>
                </c:pt>
                <c:pt idx="6539">
                  <c:v>108.98333333333333</c:v>
                </c:pt>
                <c:pt idx="6540">
                  <c:v>109</c:v>
                </c:pt>
                <c:pt idx="6541">
                  <c:v>109.01666666666667</c:v>
                </c:pt>
                <c:pt idx="6542">
                  <c:v>109.03333333333333</c:v>
                </c:pt>
                <c:pt idx="6543">
                  <c:v>109.05</c:v>
                </c:pt>
                <c:pt idx="6544">
                  <c:v>109.06666666666666</c:v>
                </c:pt>
                <c:pt idx="6545">
                  <c:v>109.08333333333333</c:v>
                </c:pt>
                <c:pt idx="6546">
                  <c:v>109.1</c:v>
                </c:pt>
                <c:pt idx="6547">
                  <c:v>109.11666666666666</c:v>
                </c:pt>
                <c:pt idx="6548">
                  <c:v>109.13333333333334</c:v>
                </c:pt>
                <c:pt idx="6549">
                  <c:v>109.15</c:v>
                </c:pt>
                <c:pt idx="6550">
                  <c:v>109.16666666666667</c:v>
                </c:pt>
                <c:pt idx="6551">
                  <c:v>109.18333333333334</c:v>
                </c:pt>
                <c:pt idx="6552">
                  <c:v>109.2</c:v>
                </c:pt>
                <c:pt idx="6553">
                  <c:v>109.21666666666667</c:v>
                </c:pt>
                <c:pt idx="6554">
                  <c:v>109.23333333333333</c:v>
                </c:pt>
                <c:pt idx="6555">
                  <c:v>109.25</c:v>
                </c:pt>
                <c:pt idx="6556">
                  <c:v>109.26666666666667</c:v>
                </c:pt>
                <c:pt idx="6557">
                  <c:v>109.28333333333333</c:v>
                </c:pt>
                <c:pt idx="6558">
                  <c:v>109.3</c:v>
                </c:pt>
                <c:pt idx="6559">
                  <c:v>109.31666666666666</c:v>
                </c:pt>
                <c:pt idx="6560">
                  <c:v>109.33333333333333</c:v>
                </c:pt>
                <c:pt idx="6561">
                  <c:v>109.35</c:v>
                </c:pt>
                <c:pt idx="6562">
                  <c:v>109.36666666666666</c:v>
                </c:pt>
                <c:pt idx="6563">
                  <c:v>109.38333333333334</c:v>
                </c:pt>
                <c:pt idx="6564">
                  <c:v>109.4</c:v>
                </c:pt>
                <c:pt idx="6565">
                  <c:v>109.41666666666667</c:v>
                </c:pt>
                <c:pt idx="6566">
                  <c:v>109.43333333333334</c:v>
                </c:pt>
                <c:pt idx="6567">
                  <c:v>109.45</c:v>
                </c:pt>
                <c:pt idx="6568">
                  <c:v>109.46666666666667</c:v>
                </c:pt>
                <c:pt idx="6569">
                  <c:v>109.48333333333333</c:v>
                </c:pt>
                <c:pt idx="6570">
                  <c:v>109.5</c:v>
                </c:pt>
                <c:pt idx="6571">
                  <c:v>109.51666666666667</c:v>
                </c:pt>
                <c:pt idx="6572">
                  <c:v>109.53333333333333</c:v>
                </c:pt>
                <c:pt idx="6573">
                  <c:v>109.55</c:v>
                </c:pt>
                <c:pt idx="6574">
                  <c:v>109.56666666666666</c:v>
                </c:pt>
                <c:pt idx="6575">
                  <c:v>109.58333333333333</c:v>
                </c:pt>
                <c:pt idx="6576">
                  <c:v>109.6</c:v>
                </c:pt>
                <c:pt idx="6577">
                  <c:v>109.61666666666666</c:v>
                </c:pt>
                <c:pt idx="6578">
                  <c:v>109.63333333333334</c:v>
                </c:pt>
                <c:pt idx="6579">
                  <c:v>109.65</c:v>
                </c:pt>
                <c:pt idx="6580">
                  <c:v>109.66666666666667</c:v>
                </c:pt>
                <c:pt idx="6581">
                  <c:v>109.68333333333334</c:v>
                </c:pt>
                <c:pt idx="6582">
                  <c:v>109.7</c:v>
                </c:pt>
                <c:pt idx="6583">
                  <c:v>109.71666666666667</c:v>
                </c:pt>
                <c:pt idx="6584">
                  <c:v>109.73333333333333</c:v>
                </c:pt>
                <c:pt idx="6585">
                  <c:v>109.75</c:v>
                </c:pt>
                <c:pt idx="6586">
                  <c:v>109.76666666666667</c:v>
                </c:pt>
                <c:pt idx="6587">
                  <c:v>109.78333333333333</c:v>
                </c:pt>
                <c:pt idx="6588">
                  <c:v>109.8</c:v>
                </c:pt>
                <c:pt idx="6589">
                  <c:v>109.81666666666666</c:v>
                </c:pt>
                <c:pt idx="6590">
                  <c:v>109.83333333333333</c:v>
                </c:pt>
                <c:pt idx="6591">
                  <c:v>109.85</c:v>
                </c:pt>
                <c:pt idx="6592">
                  <c:v>109.86666666666666</c:v>
                </c:pt>
                <c:pt idx="6593">
                  <c:v>109.88333333333334</c:v>
                </c:pt>
                <c:pt idx="6594">
                  <c:v>109.9</c:v>
                </c:pt>
                <c:pt idx="6595">
                  <c:v>109.91666666666667</c:v>
                </c:pt>
                <c:pt idx="6596">
                  <c:v>109.93333333333334</c:v>
                </c:pt>
                <c:pt idx="6597">
                  <c:v>109.95</c:v>
                </c:pt>
                <c:pt idx="6598">
                  <c:v>109.96666666666667</c:v>
                </c:pt>
                <c:pt idx="6599">
                  <c:v>109.98333333333333</c:v>
                </c:pt>
                <c:pt idx="6600">
                  <c:v>110</c:v>
                </c:pt>
                <c:pt idx="6601">
                  <c:v>110.01666666666667</c:v>
                </c:pt>
                <c:pt idx="6602">
                  <c:v>110.03333333333333</c:v>
                </c:pt>
                <c:pt idx="6603">
                  <c:v>110.05</c:v>
                </c:pt>
                <c:pt idx="6604">
                  <c:v>110.06666666666666</c:v>
                </c:pt>
                <c:pt idx="6605">
                  <c:v>110.08333333333333</c:v>
                </c:pt>
                <c:pt idx="6606">
                  <c:v>110.1</c:v>
                </c:pt>
                <c:pt idx="6607">
                  <c:v>110.11666666666666</c:v>
                </c:pt>
                <c:pt idx="6608">
                  <c:v>110.13333333333334</c:v>
                </c:pt>
                <c:pt idx="6609">
                  <c:v>110.15</c:v>
                </c:pt>
                <c:pt idx="6610">
                  <c:v>110.16666666666667</c:v>
                </c:pt>
                <c:pt idx="6611">
                  <c:v>110.18333333333334</c:v>
                </c:pt>
                <c:pt idx="6612">
                  <c:v>110.2</c:v>
                </c:pt>
                <c:pt idx="6613">
                  <c:v>110.21666666666667</c:v>
                </c:pt>
                <c:pt idx="6614">
                  <c:v>110.23333333333333</c:v>
                </c:pt>
                <c:pt idx="6615">
                  <c:v>110.25</c:v>
                </c:pt>
                <c:pt idx="6616">
                  <c:v>110.26666666666667</c:v>
                </c:pt>
                <c:pt idx="6617">
                  <c:v>110.28333333333333</c:v>
                </c:pt>
                <c:pt idx="6618">
                  <c:v>110.3</c:v>
                </c:pt>
                <c:pt idx="6619">
                  <c:v>110.31666666666666</c:v>
                </c:pt>
                <c:pt idx="6620">
                  <c:v>110.33333333333333</c:v>
                </c:pt>
                <c:pt idx="6621">
                  <c:v>110.35</c:v>
                </c:pt>
                <c:pt idx="6622">
                  <c:v>110.36666666666666</c:v>
                </c:pt>
                <c:pt idx="6623">
                  <c:v>110.38333333333334</c:v>
                </c:pt>
                <c:pt idx="6624">
                  <c:v>110.4</c:v>
                </c:pt>
                <c:pt idx="6625">
                  <c:v>110.41666666666667</c:v>
                </c:pt>
                <c:pt idx="6626">
                  <c:v>110.43333333333334</c:v>
                </c:pt>
                <c:pt idx="6627">
                  <c:v>110.45</c:v>
                </c:pt>
                <c:pt idx="6628">
                  <c:v>110.46666666666667</c:v>
                </c:pt>
                <c:pt idx="6629">
                  <c:v>110.48333333333333</c:v>
                </c:pt>
                <c:pt idx="6630">
                  <c:v>110.5</c:v>
                </c:pt>
                <c:pt idx="6631">
                  <c:v>110.51666666666667</c:v>
                </c:pt>
                <c:pt idx="6632">
                  <c:v>110.53333333333333</c:v>
                </c:pt>
                <c:pt idx="6633">
                  <c:v>110.55</c:v>
                </c:pt>
                <c:pt idx="6634">
                  <c:v>110.56666666666666</c:v>
                </c:pt>
                <c:pt idx="6635">
                  <c:v>110.58333333333333</c:v>
                </c:pt>
                <c:pt idx="6636">
                  <c:v>110.6</c:v>
                </c:pt>
                <c:pt idx="6637">
                  <c:v>110.61666666666666</c:v>
                </c:pt>
                <c:pt idx="6638">
                  <c:v>110.63333333333334</c:v>
                </c:pt>
                <c:pt idx="6639">
                  <c:v>110.65</c:v>
                </c:pt>
                <c:pt idx="6640">
                  <c:v>110.66666666666667</c:v>
                </c:pt>
                <c:pt idx="6641">
                  <c:v>110.68333333333334</c:v>
                </c:pt>
                <c:pt idx="6642">
                  <c:v>110.7</c:v>
                </c:pt>
                <c:pt idx="6643">
                  <c:v>110.71666666666667</c:v>
                </c:pt>
                <c:pt idx="6644">
                  <c:v>110.73333333333333</c:v>
                </c:pt>
                <c:pt idx="6645">
                  <c:v>110.75</c:v>
                </c:pt>
                <c:pt idx="6646">
                  <c:v>110.76666666666667</c:v>
                </c:pt>
                <c:pt idx="6647">
                  <c:v>110.78333333333333</c:v>
                </c:pt>
                <c:pt idx="6648">
                  <c:v>110.8</c:v>
                </c:pt>
                <c:pt idx="6649">
                  <c:v>110.81666666666666</c:v>
                </c:pt>
                <c:pt idx="6650">
                  <c:v>110.83333333333333</c:v>
                </c:pt>
                <c:pt idx="6651">
                  <c:v>110.85</c:v>
                </c:pt>
                <c:pt idx="6652">
                  <c:v>110.86666666666666</c:v>
                </c:pt>
                <c:pt idx="6653">
                  <c:v>110.88333333333334</c:v>
                </c:pt>
                <c:pt idx="6654">
                  <c:v>110.9</c:v>
                </c:pt>
                <c:pt idx="6655">
                  <c:v>110.91666666666667</c:v>
                </c:pt>
                <c:pt idx="6656">
                  <c:v>110.93333333333334</c:v>
                </c:pt>
                <c:pt idx="6657">
                  <c:v>110.95</c:v>
                </c:pt>
                <c:pt idx="6658">
                  <c:v>110.96666666666667</c:v>
                </c:pt>
                <c:pt idx="6659">
                  <c:v>110.98333333333333</c:v>
                </c:pt>
                <c:pt idx="6660">
                  <c:v>111</c:v>
                </c:pt>
                <c:pt idx="6661">
                  <c:v>111.01666666666667</c:v>
                </c:pt>
                <c:pt idx="6662">
                  <c:v>111.03333333333333</c:v>
                </c:pt>
                <c:pt idx="6663">
                  <c:v>111.05</c:v>
                </c:pt>
                <c:pt idx="6664">
                  <c:v>111.06666666666666</c:v>
                </c:pt>
                <c:pt idx="6665">
                  <c:v>111.08333333333333</c:v>
                </c:pt>
                <c:pt idx="6666">
                  <c:v>111.1</c:v>
                </c:pt>
                <c:pt idx="6667">
                  <c:v>111.11666666666666</c:v>
                </c:pt>
                <c:pt idx="6668">
                  <c:v>111.13333333333334</c:v>
                </c:pt>
                <c:pt idx="6669">
                  <c:v>111.15</c:v>
                </c:pt>
                <c:pt idx="6670">
                  <c:v>111.16666666666667</c:v>
                </c:pt>
                <c:pt idx="6671">
                  <c:v>111.18333333333334</c:v>
                </c:pt>
                <c:pt idx="6672">
                  <c:v>111.2</c:v>
                </c:pt>
                <c:pt idx="6673">
                  <c:v>111.21666666666667</c:v>
                </c:pt>
                <c:pt idx="6674">
                  <c:v>111.23333333333333</c:v>
                </c:pt>
                <c:pt idx="6675">
                  <c:v>111.25</c:v>
                </c:pt>
                <c:pt idx="6676">
                  <c:v>111.26666666666667</c:v>
                </c:pt>
                <c:pt idx="6677">
                  <c:v>111.28333333333333</c:v>
                </c:pt>
                <c:pt idx="6678">
                  <c:v>111.3</c:v>
                </c:pt>
                <c:pt idx="6679">
                  <c:v>111.31666666666666</c:v>
                </c:pt>
                <c:pt idx="6680">
                  <c:v>111.33333333333333</c:v>
                </c:pt>
                <c:pt idx="6681">
                  <c:v>111.35</c:v>
                </c:pt>
                <c:pt idx="6682">
                  <c:v>111.36666666666666</c:v>
                </c:pt>
                <c:pt idx="6683">
                  <c:v>111.38333333333334</c:v>
                </c:pt>
                <c:pt idx="6684">
                  <c:v>111.4</c:v>
                </c:pt>
                <c:pt idx="6685">
                  <c:v>111.41666666666667</c:v>
                </c:pt>
                <c:pt idx="6686">
                  <c:v>111.43333333333334</c:v>
                </c:pt>
                <c:pt idx="6687">
                  <c:v>111.45</c:v>
                </c:pt>
                <c:pt idx="6688">
                  <c:v>111.46666666666667</c:v>
                </c:pt>
                <c:pt idx="6689">
                  <c:v>111.48333333333333</c:v>
                </c:pt>
                <c:pt idx="6690">
                  <c:v>111.5</c:v>
                </c:pt>
                <c:pt idx="6691">
                  <c:v>111.51666666666667</c:v>
                </c:pt>
                <c:pt idx="6692">
                  <c:v>111.53333333333333</c:v>
                </c:pt>
                <c:pt idx="6693">
                  <c:v>111.55</c:v>
                </c:pt>
                <c:pt idx="6694">
                  <c:v>111.56666666666666</c:v>
                </c:pt>
                <c:pt idx="6695">
                  <c:v>111.58333333333333</c:v>
                </c:pt>
                <c:pt idx="6696">
                  <c:v>111.6</c:v>
                </c:pt>
                <c:pt idx="6697">
                  <c:v>111.61666666666666</c:v>
                </c:pt>
                <c:pt idx="6698">
                  <c:v>111.63333333333334</c:v>
                </c:pt>
                <c:pt idx="6699">
                  <c:v>111.65</c:v>
                </c:pt>
                <c:pt idx="6700">
                  <c:v>111.66666666666667</c:v>
                </c:pt>
                <c:pt idx="6701">
                  <c:v>111.68333333333334</c:v>
                </c:pt>
                <c:pt idx="6702">
                  <c:v>111.7</c:v>
                </c:pt>
                <c:pt idx="6703">
                  <c:v>111.71666666666667</c:v>
                </c:pt>
                <c:pt idx="6704">
                  <c:v>111.73333333333333</c:v>
                </c:pt>
                <c:pt idx="6705">
                  <c:v>111.75</c:v>
                </c:pt>
                <c:pt idx="6706">
                  <c:v>111.76666666666667</c:v>
                </c:pt>
                <c:pt idx="6707">
                  <c:v>111.78333333333333</c:v>
                </c:pt>
                <c:pt idx="6708">
                  <c:v>111.8</c:v>
                </c:pt>
                <c:pt idx="6709">
                  <c:v>111.81666666666666</c:v>
                </c:pt>
                <c:pt idx="6710">
                  <c:v>111.83333333333333</c:v>
                </c:pt>
                <c:pt idx="6711">
                  <c:v>111.85</c:v>
                </c:pt>
                <c:pt idx="6712">
                  <c:v>111.86666666666666</c:v>
                </c:pt>
                <c:pt idx="6713">
                  <c:v>111.88333333333334</c:v>
                </c:pt>
                <c:pt idx="6714">
                  <c:v>111.9</c:v>
                </c:pt>
                <c:pt idx="6715">
                  <c:v>111.91666666666667</c:v>
                </c:pt>
                <c:pt idx="6716">
                  <c:v>111.93333333333334</c:v>
                </c:pt>
                <c:pt idx="6717">
                  <c:v>111.95</c:v>
                </c:pt>
                <c:pt idx="6718">
                  <c:v>111.96666666666667</c:v>
                </c:pt>
                <c:pt idx="6719">
                  <c:v>111.98333333333333</c:v>
                </c:pt>
                <c:pt idx="6720">
                  <c:v>112</c:v>
                </c:pt>
                <c:pt idx="6721">
                  <c:v>112.01666666666667</c:v>
                </c:pt>
                <c:pt idx="6722">
                  <c:v>112.03333333333333</c:v>
                </c:pt>
                <c:pt idx="6723">
                  <c:v>112.05</c:v>
                </c:pt>
                <c:pt idx="6724">
                  <c:v>112.06666666666666</c:v>
                </c:pt>
                <c:pt idx="6725">
                  <c:v>112.08333333333333</c:v>
                </c:pt>
                <c:pt idx="6726">
                  <c:v>112.1</c:v>
                </c:pt>
                <c:pt idx="6727">
                  <c:v>112.11666666666666</c:v>
                </c:pt>
                <c:pt idx="6728">
                  <c:v>112.13333333333334</c:v>
                </c:pt>
                <c:pt idx="6729">
                  <c:v>112.15</c:v>
                </c:pt>
                <c:pt idx="6730">
                  <c:v>112.16666666666667</c:v>
                </c:pt>
                <c:pt idx="6731">
                  <c:v>112.18333333333334</c:v>
                </c:pt>
                <c:pt idx="6732">
                  <c:v>112.2</c:v>
                </c:pt>
                <c:pt idx="6733">
                  <c:v>112.21666666666667</c:v>
                </c:pt>
                <c:pt idx="6734">
                  <c:v>112.23333333333333</c:v>
                </c:pt>
                <c:pt idx="6735">
                  <c:v>112.25</c:v>
                </c:pt>
                <c:pt idx="6736">
                  <c:v>112.26666666666667</c:v>
                </c:pt>
                <c:pt idx="6737">
                  <c:v>112.28333333333333</c:v>
                </c:pt>
                <c:pt idx="6738">
                  <c:v>112.3</c:v>
                </c:pt>
                <c:pt idx="6739">
                  <c:v>112.31666666666666</c:v>
                </c:pt>
                <c:pt idx="6740">
                  <c:v>112.33333333333333</c:v>
                </c:pt>
                <c:pt idx="6741">
                  <c:v>112.35</c:v>
                </c:pt>
                <c:pt idx="6742">
                  <c:v>112.36666666666666</c:v>
                </c:pt>
                <c:pt idx="6743">
                  <c:v>112.38333333333334</c:v>
                </c:pt>
                <c:pt idx="6744">
                  <c:v>112.4</c:v>
                </c:pt>
                <c:pt idx="6745">
                  <c:v>112.41666666666667</c:v>
                </c:pt>
                <c:pt idx="6746">
                  <c:v>112.43333333333334</c:v>
                </c:pt>
                <c:pt idx="6747">
                  <c:v>112.45</c:v>
                </c:pt>
                <c:pt idx="6748">
                  <c:v>112.46666666666667</c:v>
                </c:pt>
                <c:pt idx="6749">
                  <c:v>112.48333333333333</c:v>
                </c:pt>
                <c:pt idx="6750">
                  <c:v>112.5</c:v>
                </c:pt>
                <c:pt idx="6751">
                  <c:v>112.51666666666667</c:v>
                </c:pt>
                <c:pt idx="6752">
                  <c:v>112.53333333333333</c:v>
                </c:pt>
                <c:pt idx="6753">
                  <c:v>112.55</c:v>
                </c:pt>
                <c:pt idx="6754">
                  <c:v>112.56666666666666</c:v>
                </c:pt>
                <c:pt idx="6755">
                  <c:v>112.58333333333333</c:v>
                </c:pt>
                <c:pt idx="6756">
                  <c:v>112.6</c:v>
                </c:pt>
                <c:pt idx="6757">
                  <c:v>112.61666666666666</c:v>
                </c:pt>
                <c:pt idx="6758">
                  <c:v>112.63333333333334</c:v>
                </c:pt>
                <c:pt idx="6759">
                  <c:v>112.65</c:v>
                </c:pt>
                <c:pt idx="6760">
                  <c:v>112.66666666666667</c:v>
                </c:pt>
                <c:pt idx="6761">
                  <c:v>112.68333333333334</c:v>
                </c:pt>
                <c:pt idx="6762">
                  <c:v>112.7</c:v>
                </c:pt>
                <c:pt idx="6763">
                  <c:v>112.71666666666667</c:v>
                </c:pt>
                <c:pt idx="6764">
                  <c:v>112.73333333333333</c:v>
                </c:pt>
                <c:pt idx="6765">
                  <c:v>112.75</c:v>
                </c:pt>
                <c:pt idx="6766">
                  <c:v>112.76666666666667</c:v>
                </c:pt>
                <c:pt idx="6767">
                  <c:v>112.78333333333333</c:v>
                </c:pt>
                <c:pt idx="6768">
                  <c:v>112.8</c:v>
                </c:pt>
                <c:pt idx="6769">
                  <c:v>112.81666666666666</c:v>
                </c:pt>
                <c:pt idx="6770">
                  <c:v>112.83333333333333</c:v>
                </c:pt>
                <c:pt idx="6771">
                  <c:v>112.85</c:v>
                </c:pt>
                <c:pt idx="6772">
                  <c:v>112.86666666666666</c:v>
                </c:pt>
                <c:pt idx="6773">
                  <c:v>112.88333333333334</c:v>
                </c:pt>
                <c:pt idx="6774">
                  <c:v>112.9</c:v>
                </c:pt>
                <c:pt idx="6775">
                  <c:v>112.91666666666667</c:v>
                </c:pt>
                <c:pt idx="6776">
                  <c:v>112.93333333333334</c:v>
                </c:pt>
                <c:pt idx="6777">
                  <c:v>112.95</c:v>
                </c:pt>
                <c:pt idx="6778">
                  <c:v>112.96666666666667</c:v>
                </c:pt>
                <c:pt idx="6779">
                  <c:v>112.98333333333333</c:v>
                </c:pt>
                <c:pt idx="6780">
                  <c:v>113</c:v>
                </c:pt>
                <c:pt idx="6781">
                  <c:v>113.01666666666667</c:v>
                </c:pt>
                <c:pt idx="6782">
                  <c:v>113.03333333333333</c:v>
                </c:pt>
                <c:pt idx="6783">
                  <c:v>113.05</c:v>
                </c:pt>
                <c:pt idx="6784">
                  <c:v>113.06666666666666</c:v>
                </c:pt>
                <c:pt idx="6785">
                  <c:v>113.08333333333333</c:v>
                </c:pt>
                <c:pt idx="6786">
                  <c:v>113.1</c:v>
                </c:pt>
                <c:pt idx="6787">
                  <c:v>113.11666666666666</c:v>
                </c:pt>
                <c:pt idx="6788">
                  <c:v>113.13333333333334</c:v>
                </c:pt>
                <c:pt idx="6789">
                  <c:v>113.15</c:v>
                </c:pt>
                <c:pt idx="6790">
                  <c:v>113.16666666666667</c:v>
                </c:pt>
                <c:pt idx="6791">
                  <c:v>113.18333333333334</c:v>
                </c:pt>
                <c:pt idx="6792">
                  <c:v>113.2</c:v>
                </c:pt>
                <c:pt idx="6793">
                  <c:v>113.21666666666667</c:v>
                </c:pt>
                <c:pt idx="6794">
                  <c:v>113.23333333333333</c:v>
                </c:pt>
                <c:pt idx="6795">
                  <c:v>113.25</c:v>
                </c:pt>
                <c:pt idx="6796">
                  <c:v>113.26666666666667</c:v>
                </c:pt>
                <c:pt idx="6797">
                  <c:v>113.28333333333333</c:v>
                </c:pt>
                <c:pt idx="6798">
                  <c:v>113.3</c:v>
                </c:pt>
                <c:pt idx="6799">
                  <c:v>113.31666666666666</c:v>
                </c:pt>
                <c:pt idx="6800">
                  <c:v>113.33333333333333</c:v>
                </c:pt>
                <c:pt idx="6801">
                  <c:v>113.35</c:v>
                </c:pt>
                <c:pt idx="6802">
                  <c:v>113.36666666666666</c:v>
                </c:pt>
                <c:pt idx="6803">
                  <c:v>113.38333333333334</c:v>
                </c:pt>
                <c:pt idx="6804">
                  <c:v>113.4</c:v>
                </c:pt>
                <c:pt idx="6805">
                  <c:v>113.41666666666667</c:v>
                </c:pt>
                <c:pt idx="6806">
                  <c:v>113.43333333333334</c:v>
                </c:pt>
                <c:pt idx="6807">
                  <c:v>113.45</c:v>
                </c:pt>
                <c:pt idx="6808">
                  <c:v>113.46666666666667</c:v>
                </c:pt>
                <c:pt idx="6809">
                  <c:v>113.48333333333333</c:v>
                </c:pt>
                <c:pt idx="6810">
                  <c:v>113.5</c:v>
                </c:pt>
                <c:pt idx="6811">
                  <c:v>113.51666666666667</c:v>
                </c:pt>
                <c:pt idx="6812">
                  <c:v>113.53333333333333</c:v>
                </c:pt>
                <c:pt idx="6813">
                  <c:v>113.55</c:v>
                </c:pt>
                <c:pt idx="6814">
                  <c:v>113.56666666666666</c:v>
                </c:pt>
                <c:pt idx="6815">
                  <c:v>113.58333333333333</c:v>
                </c:pt>
                <c:pt idx="6816">
                  <c:v>113.6</c:v>
                </c:pt>
                <c:pt idx="6817">
                  <c:v>113.61666666666666</c:v>
                </c:pt>
                <c:pt idx="6818">
                  <c:v>113.63333333333334</c:v>
                </c:pt>
                <c:pt idx="6819">
                  <c:v>113.65</c:v>
                </c:pt>
                <c:pt idx="6820">
                  <c:v>113.66666666666667</c:v>
                </c:pt>
                <c:pt idx="6821">
                  <c:v>113.68333333333334</c:v>
                </c:pt>
                <c:pt idx="6822">
                  <c:v>113.7</c:v>
                </c:pt>
                <c:pt idx="6823">
                  <c:v>113.71666666666667</c:v>
                </c:pt>
                <c:pt idx="6824">
                  <c:v>113.73333333333333</c:v>
                </c:pt>
                <c:pt idx="6825">
                  <c:v>113.75</c:v>
                </c:pt>
                <c:pt idx="6826">
                  <c:v>113.76666666666667</c:v>
                </c:pt>
                <c:pt idx="6827">
                  <c:v>113.78333333333333</c:v>
                </c:pt>
                <c:pt idx="6828">
                  <c:v>113.8</c:v>
                </c:pt>
                <c:pt idx="6829">
                  <c:v>113.81666666666666</c:v>
                </c:pt>
                <c:pt idx="6830">
                  <c:v>113.83333333333333</c:v>
                </c:pt>
                <c:pt idx="6831">
                  <c:v>113.85</c:v>
                </c:pt>
                <c:pt idx="6832">
                  <c:v>113.86666666666666</c:v>
                </c:pt>
                <c:pt idx="6833">
                  <c:v>113.88333333333334</c:v>
                </c:pt>
                <c:pt idx="6834">
                  <c:v>113.9</c:v>
                </c:pt>
                <c:pt idx="6835">
                  <c:v>113.91666666666667</c:v>
                </c:pt>
                <c:pt idx="6836">
                  <c:v>113.93333333333334</c:v>
                </c:pt>
                <c:pt idx="6837">
                  <c:v>113.95</c:v>
                </c:pt>
                <c:pt idx="6838">
                  <c:v>113.96666666666667</c:v>
                </c:pt>
                <c:pt idx="6839">
                  <c:v>113.98333333333333</c:v>
                </c:pt>
                <c:pt idx="6840">
                  <c:v>114</c:v>
                </c:pt>
                <c:pt idx="6841">
                  <c:v>114.01666666666667</c:v>
                </c:pt>
                <c:pt idx="6842">
                  <c:v>114.03333333333333</c:v>
                </c:pt>
                <c:pt idx="6843">
                  <c:v>114.05</c:v>
                </c:pt>
                <c:pt idx="6844">
                  <c:v>114.06666666666666</c:v>
                </c:pt>
                <c:pt idx="6845">
                  <c:v>114.08333333333333</c:v>
                </c:pt>
                <c:pt idx="6846">
                  <c:v>114.1</c:v>
                </c:pt>
                <c:pt idx="6847">
                  <c:v>114.11666666666666</c:v>
                </c:pt>
                <c:pt idx="6848">
                  <c:v>114.13333333333334</c:v>
                </c:pt>
                <c:pt idx="6849">
                  <c:v>114.15</c:v>
                </c:pt>
                <c:pt idx="6850">
                  <c:v>114.16666666666667</c:v>
                </c:pt>
                <c:pt idx="6851">
                  <c:v>114.18333333333334</c:v>
                </c:pt>
                <c:pt idx="6852">
                  <c:v>114.2</c:v>
                </c:pt>
                <c:pt idx="6853">
                  <c:v>114.21666666666667</c:v>
                </c:pt>
                <c:pt idx="6854">
                  <c:v>114.23333333333333</c:v>
                </c:pt>
                <c:pt idx="6855">
                  <c:v>114.25</c:v>
                </c:pt>
                <c:pt idx="6856">
                  <c:v>114.26666666666667</c:v>
                </c:pt>
                <c:pt idx="6857">
                  <c:v>114.28333333333333</c:v>
                </c:pt>
                <c:pt idx="6858">
                  <c:v>114.3</c:v>
                </c:pt>
                <c:pt idx="6859">
                  <c:v>114.31666666666666</c:v>
                </c:pt>
                <c:pt idx="6860">
                  <c:v>114.33333333333333</c:v>
                </c:pt>
                <c:pt idx="6861">
                  <c:v>114.35</c:v>
                </c:pt>
                <c:pt idx="6862">
                  <c:v>114.36666666666666</c:v>
                </c:pt>
                <c:pt idx="6863">
                  <c:v>114.38333333333334</c:v>
                </c:pt>
                <c:pt idx="6864">
                  <c:v>114.4</c:v>
                </c:pt>
                <c:pt idx="6865">
                  <c:v>114.41666666666667</c:v>
                </c:pt>
                <c:pt idx="6866">
                  <c:v>114.43333333333334</c:v>
                </c:pt>
                <c:pt idx="6867">
                  <c:v>114.45</c:v>
                </c:pt>
                <c:pt idx="6868">
                  <c:v>114.46666666666667</c:v>
                </c:pt>
                <c:pt idx="6869">
                  <c:v>114.48333333333333</c:v>
                </c:pt>
                <c:pt idx="6870">
                  <c:v>114.5</c:v>
                </c:pt>
                <c:pt idx="6871">
                  <c:v>114.51666666666667</c:v>
                </c:pt>
                <c:pt idx="6872">
                  <c:v>114.53333333333333</c:v>
                </c:pt>
                <c:pt idx="6873">
                  <c:v>114.55</c:v>
                </c:pt>
                <c:pt idx="6874">
                  <c:v>114.56666666666666</c:v>
                </c:pt>
                <c:pt idx="6875">
                  <c:v>114.58333333333333</c:v>
                </c:pt>
                <c:pt idx="6876">
                  <c:v>114.6</c:v>
                </c:pt>
                <c:pt idx="6877">
                  <c:v>114.61666666666666</c:v>
                </c:pt>
                <c:pt idx="6878">
                  <c:v>114.63333333333334</c:v>
                </c:pt>
                <c:pt idx="6879">
                  <c:v>114.65</c:v>
                </c:pt>
                <c:pt idx="6880">
                  <c:v>114.66666666666667</c:v>
                </c:pt>
                <c:pt idx="6881">
                  <c:v>114.68333333333334</c:v>
                </c:pt>
                <c:pt idx="6882">
                  <c:v>114.7</c:v>
                </c:pt>
                <c:pt idx="6883">
                  <c:v>114.71666666666667</c:v>
                </c:pt>
                <c:pt idx="6884">
                  <c:v>114.73333333333333</c:v>
                </c:pt>
                <c:pt idx="6885">
                  <c:v>114.75</c:v>
                </c:pt>
                <c:pt idx="6886">
                  <c:v>114.76666666666667</c:v>
                </c:pt>
                <c:pt idx="6887">
                  <c:v>114.78333333333333</c:v>
                </c:pt>
                <c:pt idx="6888">
                  <c:v>114.8</c:v>
                </c:pt>
                <c:pt idx="6889">
                  <c:v>114.81666666666666</c:v>
                </c:pt>
                <c:pt idx="6890">
                  <c:v>114.83333333333333</c:v>
                </c:pt>
                <c:pt idx="6891">
                  <c:v>114.85</c:v>
                </c:pt>
                <c:pt idx="6892">
                  <c:v>114.86666666666666</c:v>
                </c:pt>
                <c:pt idx="6893">
                  <c:v>114.88333333333334</c:v>
                </c:pt>
                <c:pt idx="6894">
                  <c:v>114.9</c:v>
                </c:pt>
                <c:pt idx="6895">
                  <c:v>114.91666666666667</c:v>
                </c:pt>
                <c:pt idx="6896">
                  <c:v>114.93333333333334</c:v>
                </c:pt>
                <c:pt idx="6897">
                  <c:v>114.95</c:v>
                </c:pt>
                <c:pt idx="6898">
                  <c:v>114.96666666666667</c:v>
                </c:pt>
                <c:pt idx="6899">
                  <c:v>114.98333333333333</c:v>
                </c:pt>
                <c:pt idx="6900">
                  <c:v>115</c:v>
                </c:pt>
                <c:pt idx="6901">
                  <c:v>115.01666666666667</c:v>
                </c:pt>
                <c:pt idx="6902">
                  <c:v>115.03333333333333</c:v>
                </c:pt>
                <c:pt idx="6903">
                  <c:v>115.05</c:v>
                </c:pt>
                <c:pt idx="6904">
                  <c:v>115.06666666666666</c:v>
                </c:pt>
                <c:pt idx="6905">
                  <c:v>115.08333333333333</c:v>
                </c:pt>
                <c:pt idx="6906">
                  <c:v>115.1</c:v>
                </c:pt>
                <c:pt idx="6907">
                  <c:v>115.11666666666666</c:v>
                </c:pt>
                <c:pt idx="6908">
                  <c:v>115.13333333333334</c:v>
                </c:pt>
                <c:pt idx="6909">
                  <c:v>115.15</c:v>
                </c:pt>
                <c:pt idx="6910">
                  <c:v>115.16666666666667</c:v>
                </c:pt>
                <c:pt idx="6911">
                  <c:v>115.18333333333334</c:v>
                </c:pt>
                <c:pt idx="6912">
                  <c:v>115.2</c:v>
                </c:pt>
                <c:pt idx="6913">
                  <c:v>115.21666666666667</c:v>
                </c:pt>
                <c:pt idx="6914">
                  <c:v>115.23333333333333</c:v>
                </c:pt>
                <c:pt idx="6915">
                  <c:v>115.25</c:v>
                </c:pt>
                <c:pt idx="6916">
                  <c:v>115.26666666666667</c:v>
                </c:pt>
                <c:pt idx="6917">
                  <c:v>115.28333333333333</c:v>
                </c:pt>
                <c:pt idx="6918">
                  <c:v>115.3</c:v>
                </c:pt>
                <c:pt idx="6919">
                  <c:v>115.31666666666666</c:v>
                </c:pt>
                <c:pt idx="6920">
                  <c:v>115.33333333333333</c:v>
                </c:pt>
                <c:pt idx="6921">
                  <c:v>115.35</c:v>
                </c:pt>
                <c:pt idx="6922">
                  <c:v>115.36666666666666</c:v>
                </c:pt>
                <c:pt idx="6923">
                  <c:v>115.38333333333334</c:v>
                </c:pt>
                <c:pt idx="6924">
                  <c:v>115.4</c:v>
                </c:pt>
                <c:pt idx="6925">
                  <c:v>115.41666666666667</c:v>
                </c:pt>
                <c:pt idx="6926">
                  <c:v>115.43333333333334</c:v>
                </c:pt>
                <c:pt idx="6927">
                  <c:v>115.45</c:v>
                </c:pt>
                <c:pt idx="6928">
                  <c:v>115.46666666666667</c:v>
                </c:pt>
                <c:pt idx="6929">
                  <c:v>115.48333333333333</c:v>
                </c:pt>
                <c:pt idx="6930">
                  <c:v>115.5</c:v>
                </c:pt>
                <c:pt idx="6931">
                  <c:v>115.51666666666667</c:v>
                </c:pt>
                <c:pt idx="6932">
                  <c:v>115.53333333333333</c:v>
                </c:pt>
                <c:pt idx="6933">
                  <c:v>115.55</c:v>
                </c:pt>
                <c:pt idx="6934">
                  <c:v>115.56666666666666</c:v>
                </c:pt>
                <c:pt idx="6935">
                  <c:v>115.58333333333333</c:v>
                </c:pt>
                <c:pt idx="6936">
                  <c:v>115.6</c:v>
                </c:pt>
                <c:pt idx="6937">
                  <c:v>115.61666666666666</c:v>
                </c:pt>
                <c:pt idx="6938">
                  <c:v>115.63333333333334</c:v>
                </c:pt>
                <c:pt idx="6939">
                  <c:v>115.65</c:v>
                </c:pt>
                <c:pt idx="6940">
                  <c:v>115.66666666666667</c:v>
                </c:pt>
                <c:pt idx="6941">
                  <c:v>115.68333333333334</c:v>
                </c:pt>
                <c:pt idx="6942">
                  <c:v>115.7</c:v>
                </c:pt>
                <c:pt idx="6943">
                  <c:v>115.71666666666667</c:v>
                </c:pt>
                <c:pt idx="6944">
                  <c:v>115.73333333333333</c:v>
                </c:pt>
                <c:pt idx="6945">
                  <c:v>115.75</c:v>
                </c:pt>
                <c:pt idx="6946">
                  <c:v>115.76666666666667</c:v>
                </c:pt>
                <c:pt idx="6947">
                  <c:v>115.78333333333333</c:v>
                </c:pt>
                <c:pt idx="6948">
                  <c:v>115.8</c:v>
                </c:pt>
                <c:pt idx="6949">
                  <c:v>115.81666666666666</c:v>
                </c:pt>
                <c:pt idx="6950">
                  <c:v>115.83333333333333</c:v>
                </c:pt>
                <c:pt idx="6951">
                  <c:v>115.85</c:v>
                </c:pt>
                <c:pt idx="6952">
                  <c:v>115.86666666666666</c:v>
                </c:pt>
                <c:pt idx="6953">
                  <c:v>115.88333333333334</c:v>
                </c:pt>
                <c:pt idx="6954">
                  <c:v>115.9</c:v>
                </c:pt>
                <c:pt idx="6955">
                  <c:v>115.91666666666667</c:v>
                </c:pt>
                <c:pt idx="6956">
                  <c:v>115.93333333333334</c:v>
                </c:pt>
                <c:pt idx="6957">
                  <c:v>115.95</c:v>
                </c:pt>
                <c:pt idx="6958">
                  <c:v>115.96666666666667</c:v>
                </c:pt>
                <c:pt idx="6959">
                  <c:v>115.98333333333333</c:v>
                </c:pt>
                <c:pt idx="6960">
                  <c:v>116</c:v>
                </c:pt>
                <c:pt idx="6961">
                  <c:v>116.01666666666667</c:v>
                </c:pt>
                <c:pt idx="6962">
                  <c:v>116.03333333333333</c:v>
                </c:pt>
                <c:pt idx="6963">
                  <c:v>116.05</c:v>
                </c:pt>
                <c:pt idx="6964">
                  <c:v>116.06666666666666</c:v>
                </c:pt>
                <c:pt idx="6965">
                  <c:v>116.08333333333333</c:v>
                </c:pt>
                <c:pt idx="6966">
                  <c:v>116.1</c:v>
                </c:pt>
                <c:pt idx="6967">
                  <c:v>116.11666666666666</c:v>
                </c:pt>
                <c:pt idx="6968">
                  <c:v>116.13333333333334</c:v>
                </c:pt>
                <c:pt idx="6969">
                  <c:v>116.15</c:v>
                </c:pt>
                <c:pt idx="6970">
                  <c:v>116.16666666666667</c:v>
                </c:pt>
                <c:pt idx="6971">
                  <c:v>116.18333333333334</c:v>
                </c:pt>
                <c:pt idx="6972">
                  <c:v>116.2</c:v>
                </c:pt>
                <c:pt idx="6973">
                  <c:v>116.21666666666667</c:v>
                </c:pt>
                <c:pt idx="6974">
                  <c:v>116.23333333333333</c:v>
                </c:pt>
                <c:pt idx="6975">
                  <c:v>116.25</c:v>
                </c:pt>
                <c:pt idx="6976">
                  <c:v>116.26666666666667</c:v>
                </c:pt>
                <c:pt idx="6977">
                  <c:v>116.28333333333333</c:v>
                </c:pt>
                <c:pt idx="6978">
                  <c:v>116.3</c:v>
                </c:pt>
                <c:pt idx="6979">
                  <c:v>116.31666666666666</c:v>
                </c:pt>
                <c:pt idx="6980">
                  <c:v>116.33333333333333</c:v>
                </c:pt>
                <c:pt idx="6981">
                  <c:v>116.35</c:v>
                </c:pt>
                <c:pt idx="6982">
                  <c:v>116.36666666666666</c:v>
                </c:pt>
                <c:pt idx="6983">
                  <c:v>116.38333333333334</c:v>
                </c:pt>
                <c:pt idx="6984">
                  <c:v>116.4</c:v>
                </c:pt>
                <c:pt idx="6985">
                  <c:v>116.41666666666667</c:v>
                </c:pt>
                <c:pt idx="6986">
                  <c:v>116.43333333333334</c:v>
                </c:pt>
                <c:pt idx="6987">
                  <c:v>116.45</c:v>
                </c:pt>
                <c:pt idx="6988">
                  <c:v>116.46666666666667</c:v>
                </c:pt>
                <c:pt idx="6989">
                  <c:v>116.48333333333333</c:v>
                </c:pt>
                <c:pt idx="6990">
                  <c:v>116.5</c:v>
                </c:pt>
                <c:pt idx="6991">
                  <c:v>116.51666666666667</c:v>
                </c:pt>
                <c:pt idx="6992">
                  <c:v>116.53333333333333</c:v>
                </c:pt>
                <c:pt idx="6993">
                  <c:v>116.55</c:v>
                </c:pt>
                <c:pt idx="6994">
                  <c:v>116.56666666666666</c:v>
                </c:pt>
                <c:pt idx="6995">
                  <c:v>116.58333333333333</c:v>
                </c:pt>
                <c:pt idx="6996">
                  <c:v>116.6</c:v>
                </c:pt>
                <c:pt idx="6997">
                  <c:v>116.61666666666666</c:v>
                </c:pt>
                <c:pt idx="6998">
                  <c:v>116.63333333333334</c:v>
                </c:pt>
                <c:pt idx="6999">
                  <c:v>116.65</c:v>
                </c:pt>
                <c:pt idx="7000">
                  <c:v>116.66666666666667</c:v>
                </c:pt>
                <c:pt idx="7001">
                  <c:v>116.68333333333334</c:v>
                </c:pt>
                <c:pt idx="7002">
                  <c:v>116.7</c:v>
                </c:pt>
                <c:pt idx="7003">
                  <c:v>116.71666666666667</c:v>
                </c:pt>
                <c:pt idx="7004">
                  <c:v>116.73333333333333</c:v>
                </c:pt>
                <c:pt idx="7005">
                  <c:v>116.75</c:v>
                </c:pt>
                <c:pt idx="7006">
                  <c:v>116.76666666666667</c:v>
                </c:pt>
                <c:pt idx="7007">
                  <c:v>116.78333333333333</c:v>
                </c:pt>
                <c:pt idx="7008">
                  <c:v>116.8</c:v>
                </c:pt>
                <c:pt idx="7009">
                  <c:v>116.81666666666666</c:v>
                </c:pt>
                <c:pt idx="7010">
                  <c:v>116.83333333333333</c:v>
                </c:pt>
                <c:pt idx="7011">
                  <c:v>116.85</c:v>
                </c:pt>
                <c:pt idx="7012">
                  <c:v>116.86666666666666</c:v>
                </c:pt>
                <c:pt idx="7013">
                  <c:v>116.88333333333334</c:v>
                </c:pt>
                <c:pt idx="7014">
                  <c:v>116.9</c:v>
                </c:pt>
                <c:pt idx="7015">
                  <c:v>116.91666666666667</c:v>
                </c:pt>
                <c:pt idx="7016">
                  <c:v>116.93333333333334</c:v>
                </c:pt>
                <c:pt idx="7017">
                  <c:v>116.95</c:v>
                </c:pt>
                <c:pt idx="7018">
                  <c:v>116.96666666666667</c:v>
                </c:pt>
                <c:pt idx="7019">
                  <c:v>116.98333333333333</c:v>
                </c:pt>
                <c:pt idx="7020">
                  <c:v>117</c:v>
                </c:pt>
                <c:pt idx="7021">
                  <c:v>117.01666666666667</c:v>
                </c:pt>
                <c:pt idx="7022">
                  <c:v>117.03333333333333</c:v>
                </c:pt>
                <c:pt idx="7023">
                  <c:v>117.05</c:v>
                </c:pt>
                <c:pt idx="7024">
                  <c:v>117.06666666666666</c:v>
                </c:pt>
                <c:pt idx="7025">
                  <c:v>117.08333333333333</c:v>
                </c:pt>
                <c:pt idx="7026">
                  <c:v>117.1</c:v>
                </c:pt>
                <c:pt idx="7027">
                  <c:v>117.11666666666666</c:v>
                </c:pt>
                <c:pt idx="7028">
                  <c:v>117.13333333333334</c:v>
                </c:pt>
                <c:pt idx="7029">
                  <c:v>117.15</c:v>
                </c:pt>
                <c:pt idx="7030">
                  <c:v>117.16666666666667</c:v>
                </c:pt>
                <c:pt idx="7031">
                  <c:v>117.18333333333334</c:v>
                </c:pt>
                <c:pt idx="7032">
                  <c:v>117.2</c:v>
                </c:pt>
                <c:pt idx="7033">
                  <c:v>117.21666666666667</c:v>
                </c:pt>
                <c:pt idx="7034">
                  <c:v>117.23333333333333</c:v>
                </c:pt>
                <c:pt idx="7035">
                  <c:v>117.25</c:v>
                </c:pt>
                <c:pt idx="7036">
                  <c:v>117.26666666666667</c:v>
                </c:pt>
                <c:pt idx="7037">
                  <c:v>117.28333333333333</c:v>
                </c:pt>
                <c:pt idx="7038">
                  <c:v>117.3</c:v>
                </c:pt>
                <c:pt idx="7039">
                  <c:v>117.31666666666666</c:v>
                </c:pt>
                <c:pt idx="7040">
                  <c:v>117.33333333333333</c:v>
                </c:pt>
                <c:pt idx="7041">
                  <c:v>117.35</c:v>
                </c:pt>
                <c:pt idx="7042">
                  <c:v>117.36666666666666</c:v>
                </c:pt>
                <c:pt idx="7043">
                  <c:v>117.38333333333334</c:v>
                </c:pt>
                <c:pt idx="7044">
                  <c:v>117.4</c:v>
                </c:pt>
                <c:pt idx="7045">
                  <c:v>117.41666666666667</c:v>
                </c:pt>
                <c:pt idx="7046">
                  <c:v>117.43333333333334</c:v>
                </c:pt>
                <c:pt idx="7047">
                  <c:v>117.45</c:v>
                </c:pt>
                <c:pt idx="7048">
                  <c:v>117.46666666666667</c:v>
                </c:pt>
                <c:pt idx="7049">
                  <c:v>117.48333333333333</c:v>
                </c:pt>
                <c:pt idx="7050">
                  <c:v>117.5</c:v>
                </c:pt>
                <c:pt idx="7051">
                  <c:v>117.51666666666667</c:v>
                </c:pt>
                <c:pt idx="7052">
                  <c:v>117.53333333333333</c:v>
                </c:pt>
                <c:pt idx="7053">
                  <c:v>117.55</c:v>
                </c:pt>
                <c:pt idx="7054">
                  <c:v>117.56666666666666</c:v>
                </c:pt>
                <c:pt idx="7055">
                  <c:v>117.58333333333333</c:v>
                </c:pt>
                <c:pt idx="7056">
                  <c:v>117.6</c:v>
                </c:pt>
                <c:pt idx="7057">
                  <c:v>117.61666666666666</c:v>
                </c:pt>
                <c:pt idx="7058">
                  <c:v>117.63333333333334</c:v>
                </c:pt>
                <c:pt idx="7059">
                  <c:v>117.65</c:v>
                </c:pt>
                <c:pt idx="7060">
                  <c:v>117.66666666666667</c:v>
                </c:pt>
                <c:pt idx="7061">
                  <c:v>117.68333333333334</c:v>
                </c:pt>
                <c:pt idx="7062">
                  <c:v>117.7</c:v>
                </c:pt>
                <c:pt idx="7063">
                  <c:v>117.71666666666667</c:v>
                </c:pt>
                <c:pt idx="7064">
                  <c:v>117.73333333333333</c:v>
                </c:pt>
                <c:pt idx="7065">
                  <c:v>117.75</c:v>
                </c:pt>
                <c:pt idx="7066">
                  <c:v>117.76666666666667</c:v>
                </c:pt>
                <c:pt idx="7067">
                  <c:v>117.78333333333333</c:v>
                </c:pt>
                <c:pt idx="7068">
                  <c:v>117.8</c:v>
                </c:pt>
                <c:pt idx="7069">
                  <c:v>117.81666666666666</c:v>
                </c:pt>
                <c:pt idx="7070">
                  <c:v>117.83333333333333</c:v>
                </c:pt>
                <c:pt idx="7071">
                  <c:v>117.85</c:v>
                </c:pt>
                <c:pt idx="7072">
                  <c:v>117.86666666666666</c:v>
                </c:pt>
                <c:pt idx="7073">
                  <c:v>117.88333333333334</c:v>
                </c:pt>
                <c:pt idx="7074">
                  <c:v>117.9</c:v>
                </c:pt>
                <c:pt idx="7075">
                  <c:v>117.91666666666667</c:v>
                </c:pt>
                <c:pt idx="7076">
                  <c:v>117.93333333333334</c:v>
                </c:pt>
                <c:pt idx="7077">
                  <c:v>117.95</c:v>
                </c:pt>
                <c:pt idx="7078">
                  <c:v>117.96666666666667</c:v>
                </c:pt>
                <c:pt idx="7079">
                  <c:v>117.98333333333333</c:v>
                </c:pt>
                <c:pt idx="7080">
                  <c:v>118</c:v>
                </c:pt>
                <c:pt idx="7081">
                  <c:v>118.01666666666667</c:v>
                </c:pt>
                <c:pt idx="7082">
                  <c:v>118.03333333333333</c:v>
                </c:pt>
                <c:pt idx="7083">
                  <c:v>118.05</c:v>
                </c:pt>
                <c:pt idx="7084">
                  <c:v>118.06666666666666</c:v>
                </c:pt>
                <c:pt idx="7085">
                  <c:v>118.08333333333333</c:v>
                </c:pt>
                <c:pt idx="7086">
                  <c:v>118.1</c:v>
                </c:pt>
                <c:pt idx="7087">
                  <c:v>118.11666666666666</c:v>
                </c:pt>
                <c:pt idx="7088">
                  <c:v>118.13333333333334</c:v>
                </c:pt>
                <c:pt idx="7089">
                  <c:v>118.15</c:v>
                </c:pt>
                <c:pt idx="7090">
                  <c:v>118.16666666666667</c:v>
                </c:pt>
                <c:pt idx="7091">
                  <c:v>118.18333333333334</c:v>
                </c:pt>
                <c:pt idx="7092">
                  <c:v>118.2</c:v>
                </c:pt>
                <c:pt idx="7093">
                  <c:v>118.21666666666667</c:v>
                </c:pt>
                <c:pt idx="7094">
                  <c:v>118.23333333333333</c:v>
                </c:pt>
                <c:pt idx="7095">
                  <c:v>118.25</c:v>
                </c:pt>
                <c:pt idx="7096">
                  <c:v>118.26666666666667</c:v>
                </c:pt>
                <c:pt idx="7097">
                  <c:v>118.28333333333333</c:v>
                </c:pt>
                <c:pt idx="7098">
                  <c:v>118.3</c:v>
                </c:pt>
                <c:pt idx="7099">
                  <c:v>118.31666666666666</c:v>
                </c:pt>
                <c:pt idx="7100">
                  <c:v>118.33333333333333</c:v>
                </c:pt>
                <c:pt idx="7101">
                  <c:v>118.35</c:v>
                </c:pt>
                <c:pt idx="7102">
                  <c:v>118.36666666666666</c:v>
                </c:pt>
                <c:pt idx="7103">
                  <c:v>118.38333333333334</c:v>
                </c:pt>
                <c:pt idx="7104">
                  <c:v>118.4</c:v>
                </c:pt>
                <c:pt idx="7105">
                  <c:v>118.41666666666667</c:v>
                </c:pt>
                <c:pt idx="7106">
                  <c:v>118.43333333333334</c:v>
                </c:pt>
                <c:pt idx="7107">
                  <c:v>118.45</c:v>
                </c:pt>
                <c:pt idx="7108">
                  <c:v>118.46666666666667</c:v>
                </c:pt>
                <c:pt idx="7109">
                  <c:v>118.48333333333333</c:v>
                </c:pt>
                <c:pt idx="7110">
                  <c:v>118.5</c:v>
                </c:pt>
                <c:pt idx="7111">
                  <c:v>118.51666666666667</c:v>
                </c:pt>
                <c:pt idx="7112">
                  <c:v>118.53333333333333</c:v>
                </c:pt>
                <c:pt idx="7113">
                  <c:v>118.55</c:v>
                </c:pt>
                <c:pt idx="7114">
                  <c:v>118.56666666666666</c:v>
                </c:pt>
                <c:pt idx="7115">
                  <c:v>118.58333333333333</c:v>
                </c:pt>
                <c:pt idx="7116">
                  <c:v>118.6</c:v>
                </c:pt>
                <c:pt idx="7117">
                  <c:v>118.61666666666666</c:v>
                </c:pt>
                <c:pt idx="7118">
                  <c:v>118.63333333333334</c:v>
                </c:pt>
                <c:pt idx="7119">
                  <c:v>118.65</c:v>
                </c:pt>
                <c:pt idx="7120">
                  <c:v>118.66666666666667</c:v>
                </c:pt>
                <c:pt idx="7121">
                  <c:v>118.68333333333334</c:v>
                </c:pt>
                <c:pt idx="7122">
                  <c:v>118.7</c:v>
                </c:pt>
                <c:pt idx="7123">
                  <c:v>118.71666666666667</c:v>
                </c:pt>
                <c:pt idx="7124">
                  <c:v>118.73333333333333</c:v>
                </c:pt>
                <c:pt idx="7125">
                  <c:v>118.75</c:v>
                </c:pt>
                <c:pt idx="7126">
                  <c:v>118.76666666666667</c:v>
                </c:pt>
                <c:pt idx="7127">
                  <c:v>118.78333333333333</c:v>
                </c:pt>
                <c:pt idx="7128">
                  <c:v>118.8</c:v>
                </c:pt>
                <c:pt idx="7129">
                  <c:v>118.81666666666666</c:v>
                </c:pt>
                <c:pt idx="7130">
                  <c:v>118.83333333333333</c:v>
                </c:pt>
                <c:pt idx="7131">
                  <c:v>118.85</c:v>
                </c:pt>
                <c:pt idx="7132">
                  <c:v>118.86666666666666</c:v>
                </c:pt>
                <c:pt idx="7133">
                  <c:v>118.88333333333334</c:v>
                </c:pt>
                <c:pt idx="7134">
                  <c:v>118.9</c:v>
                </c:pt>
                <c:pt idx="7135">
                  <c:v>118.91666666666667</c:v>
                </c:pt>
                <c:pt idx="7136">
                  <c:v>118.93333333333334</c:v>
                </c:pt>
                <c:pt idx="7137">
                  <c:v>118.95</c:v>
                </c:pt>
                <c:pt idx="7138">
                  <c:v>118.96666666666667</c:v>
                </c:pt>
                <c:pt idx="7139">
                  <c:v>118.98333333333333</c:v>
                </c:pt>
                <c:pt idx="7140">
                  <c:v>119</c:v>
                </c:pt>
                <c:pt idx="7141">
                  <c:v>119.01666666666667</c:v>
                </c:pt>
                <c:pt idx="7142">
                  <c:v>119.03333333333333</c:v>
                </c:pt>
                <c:pt idx="7143">
                  <c:v>119.05</c:v>
                </c:pt>
                <c:pt idx="7144">
                  <c:v>119.06666666666666</c:v>
                </c:pt>
                <c:pt idx="7145">
                  <c:v>119.08333333333333</c:v>
                </c:pt>
                <c:pt idx="7146">
                  <c:v>119.1</c:v>
                </c:pt>
                <c:pt idx="7147">
                  <c:v>119.11666666666666</c:v>
                </c:pt>
                <c:pt idx="7148">
                  <c:v>119.13333333333334</c:v>
                </c:pt>
                <c:pt idx="7149">
                  <c:v>119.15</c:v>
                </c:pt>
                <c:pt idx="7150">
                  <c:v>119.16666666666667</c:v>
                </c:pt>
                <c:pt idx="7151">
                  <c:v>119.18333333333334</c:v>
                </c:pt>
                <c:pt idx="7152">
                  <c:v>119.2</c:v>
                </c:pt>
                <c:pt idx="7153">
                  <c:v>119.21666666666667</c:v>
                </c:pt>
                <c:pt idx="7154">
                  <c:v>119.23333333333333</c:v>
                </c:pt>
                <c:pt idx="7155">
                  <c:v>119.25</c:v>
                </c:pt>
                <c:pt idx="7156">
                  <c:v>119.26666666666667</c:v>
                </c:pt>
                <c:pt idx="7157">
                  <c:v>119.28333333333333</c:v>
                </c:pt>
                <c:pt idx="7158">
                  <c:v>119.3</c:v>
                </c:pt>
                <c:pt idx="7159">
                  <c:v>119.31666666666666</c:v>
                </c:pt>
                <c:pt idx="7160">
                  <c:v>119.33333333333333</c:v>
                </c:pt>
                <c:pt idx="7161">
                  <c:v>119.35</c:v>
                </c:pt>
                <c:pt idx="7162">
                  <c:v>119.36666666666666</c:v>
                </c:pt>
                <c:pt idx="7163">
                  <c:v>119.38333333333334</c:v>
                </c:pt>
                <c:pt idx="7164">
                  <c:v>119.4</c:v>
                </c:pt>
                <c:pt idx="7165">
                  <c:v>119.41666666666667</c:v>
                </c:pt>
                <c:pt idx="7166">
                  <c:v>119.43333333333334</c:v>
                </c:pt>
                <c:pt idx="7167">
                  <c:v>119.45</c:v>
                </c:pt>
                <c:pt idx="7168">
                  <c:v>119.46666666666667</c:v>
                </c:pt>
                <c:pt idx="7169">
                  <c:v>119.48333333333333</c:v>
                </c:pt>
                <c:pt idx="7170">
                  <c:v>119.5</c:v>
                </c:pt>
                <c:pt idx="7171">
                  <c:v>119.51666666666667</c:v>
                </c:pt>
                <c:pt idx="7172">
                  <c:v>119.53333333333333</c:v>
                </c:pt>
                <c:pt idx="7173">
                  <c:v>119.55</c:v>
                </c:pt>
                <c:pt idx="7174">
                  <c:v>119.56666666666666</c:v>
                </c:pt>
                <c:pt idx="7175">
                  <c:v>119.58333333333333</c:v>
                </c:pt>
                <c:pt idx="7176">
                  <c:v>119.6</c:v>
                </c:pt>
                <c:pt idx="7177">
                  <c:v>119.61666666666666</c:v>
                </c:pt>
                <c:pt idx="7178">
                  <c:v>119.63333333333334</c:v>
                </c:pt>
                <c:pt idx="7179">
                  <c:v>119.65</c:v>
                </c:pt>
                <c:pt idx="7180">
                  <c:v>119.66666666666667</c:v>
                </c:pt>
                <c:pt idx="7181">
                  <c:v>119.68333333333334</c:v>
                </c:pt>
                <c:pt idx="7182">
                  <c:v>119.7</c:v>
                </c:pt>
                <c:pt idx="7183">
                  <c:v>119.71666666666667</c:v>
                </c:pt>
                <c:pt idx="7184">
                  <c:v>119.73333333333333</c:v>
                </c:pt>
                <c:pt idx="7185">
                  <c:v>119.75</c:v>
                </c:pt>
                <c:pt idx="7186">
                  <c:v>119.76666666666667</c:v>
                </c:pt>
                <c:pt idx="7187">
                  <c:v>119.78333333333333</c:v>
                </c:pt>
                <c:pt idx="7188">
                  <c:v>119.8</c:v>
                </c:pt>
                <c:pt idx="7189">
                  <c:v>119.81666666666666</c:v>
                </c:pt>
                <c:pt idx="7190">
                  <c:v>119.83333333333333</c:v>
                </c:pt>
                <c:pt idx="7191">
                  <c:v>119.85</c:v>
                </c:pt>
                <c:pt idx="7192">
                  <c:v>119.86666666666666</c:v>
                </c:pt>
                <c:pt idx="7193">
                  <c:v>119.88333333333334</c:v>
                </c:pt>
                <c:pt idx="7194">
                  <c:v>119.9</c:v>
                </c:pt>
                <c:pt idx="7195">
                  <c:v>119.91666666666667</c:v>
                </c:pt>
                <c:pt idx="7196">
                  <c:v>119.93333333333334</c:v>
                </c:pt>
                <c:pt idx="7197">
                  <c:v>119.95</c:v>
                </c:pt>
                <c:pt idx="7198">
                  <c:v>119.96666666666667</c:v>
                </c:pt>
                <c:pt idx="7199">
                  <c:v>119.98333333333333</c:v>
                </c:pt>
                <c:pt idx="7200">
                  <c:v>120</c:v>
                </c:pt>
                <c:pt idx="7201">
                  <c:v>120.01666666666667</c:v>
                </c:pt>
                <c:pt idx="7202">
                  <c:v>120.03333333333333</c:v>
                </c:pt>
                <c:pt idx="7203">
                  <c:v>120.05</c:v>
                </c:pt>
                <c:pt idx="7204">
                  <c:v>120.06666666666666</c:v>
                </c:pt>
                <c:pt idx="7205">
                  <c:v>120.08333333333333</c:v>
                </c:pt>
                <c:pt idx="7206">
                  <c:v>120.1</c:v>
                </c:pt>
                <c:pt idx="7207">
                  <c:v>120.11666666666666</c:v>
                </c:pt>
                <c:pt idx="7208">
                  <c:v>120.13333333333334</c:v>
                </c:pt>
                <c:pt idx="7209">
                  <c:v>120.15</c:v>
                </c:pt>
                <c:pt idx="7210">
                  <c:v>120.16666666666667</c:v>
                </c:pt>
                <c:pt idx="7211">
                  <c:v>120.18333333333334</c:v>
                </c:pt>
                <c:pt idx="7212">
                  <c:v>120.2</c:v>
                </c:pt>
                <c:pt idx="7213">
                  <c:v>120.21666666666667</c:v>
                </c:pt>
                <c:pt idx="7214">
                  <c:v>120.23333333333333</c:v>
                </c:pt>
                <c:pt idx="7215">
                  <c:v>120.25</c:v>
                </c:pt>
                <c:pt idx="7216">
                  <c:v>120.26666666666667</c:v>
                </c:pt>
                <c:pt idx="7217">
                  <c:v>120.28333333333333</c:v>
                </c:pt>
                <c:pt idx="7218">
                  <c:v>120.3</c:v>
                </c:pt>
                <c:pt idx="7219">
                  <c:v>120.31666666666666</c:v>
                </c:pt>
                <c:pt idx="7220">
                  <c:v>120.33333333333333</c:v>
                </c:pt>
                <c:pt idx="7221">
                  <c:v>120.35</c:v>
                </c:pt>
                <c:pt idx="7222">
                  <c:v>120.36666666666666</c:v>
                </c:pt>
                <c:pt idx="7223">
                  <c:v>120.38333333333334</c:v>
                </c:pt>
                <c:pt idx="7224">
                  <c:v>120.4</c:v>
                </c:pt>
                <c:pt idx="7225">
                  <c:v>120.41666666666667</c:v>
                </c:pt>
                <c:pt idx="7226">
                  <c:v>120.43333333333334</c:v>
                </c:pt>
                <c:pt idx="7227">
                  <c:v>120.45</c:v>
                </c:pt>
                <c:pt idx="7228">
                  <c:v>120.46666666666667</c:v>
                </c:pt>
                <c:pt idx="7229">
                  <c:v>120.48333333333333</c:v>
                </c:pt>
                <c:pt idx="7230">
                  <c:v>120.5</c:v>
                </c:pt>
                <c:pt idx="7231">
                  <c:v>120.51666666666667</c:v>
                </c:pt>
                <c:pt idx="7232">
                  <c:v>120.53333333333333</c:v>
                </c:pt>
                <c:pt idx="7233">
                  <c:v>120.55</c:v>
                </c:pt>
                <c:pt idx="7234">
                  <c:v>120.56666666666666</c:v>
                </c:pt>
                <c:pt idx="7235">
                  <c:v>120.58333333333333</c:v>
                </c:pt>
                <c:pt idx="7236">
                  <c:v>120.6</c:v>
                </c:pt>
                <c:pt idx="7237">
                  <c:v>120.61666666666666</c:v>
                </c:pt>
                <c:pt idx="7238">
                  <c:v>120.63333333333334</c:v>
                </c:pt>
                <c:pt idx="7239">
                  <c:v>120.65</c:v>
                </c:pt>
                <c:pt idx="7240">
                  <c:v>120.66666666666667</c:v>
                </c:pt>
                <c:pt idx="7241">
                  <c:v>120.68333333333334</c:v>
                </c:pt>
                <c:pt idx="7242">
                  <c:v>120.7</c:v>
                </c:pt>
                <c:pt idx="7243">
                  <c:v>120.71666666666667</c:v>
                </c:pt>
                <c:pt idx="7244">
                  <c:v>120.73333333333333</c:v>
                </c:pt>
                <c:pt idx="7245">
                  <c:v>120.75</c:v>
                </c:pt>
                <c:pt idx="7246">
                  <c:v>120.76666666666667</c:v>
                </c:pt>
                <c:pt idx="7247">
                  <c:v>120.78333333333333</c:v>
                </c:pt>
                <c:pt idx="7248">
                  <c:v>120.8</c:v>
                </c:pt>
                <c:pt idx="7249">
                  <c:v>120.81666666666666</c:v>
                </c:pt>
                <c:pt idx="7250">
                  <c:v>120.83333333333333</c:v>
                </c:pt>
                <c:pt idx="7251">
                  <c:v>120.85</c:v>
                </c:pt>
                <c:pt idx="7252">
                  <c:v>120.86666666666666</c:v>
                </c:pt>
                <c:pt idx="7253">
                  <c:v>120.88333333333334</c:v>
                </c:pt>
                <c:pt idx="7254">
                  <c:v>120.9</c:v>
                </c:pt>
                <c:pt idx="7255">
                  <c:v>120.91666666666667</c:v>
                </c:pt>
                <c:pt idx="7256">
                  <c:v>120.93333333333334</c:v>
                </c:pt>
                <c:pt idx="7257">
                  <c:v>120.95</c:v>
                </c:pt>
                <c:pt idx="7258">
                  <c:v>120.96666666666667</c:v>
                </c:pt>
                <c:pt idx="7259">
                  <c:v>120.98333333333333</c:v>
                </c:pt>
                <c:pt idx="7260">
                  <c:v>121</c:v>
                </c:pt>
                <c:pt idx="7261">
                  <c:v>121.01666666666667</c:v>
                </c:pt>
                <c:pt idx="7262">
                  <c:v>121.03333333333333</c:v>
                </c:pt>
                <c:pt idx="7263">
                  <c:v>121.05</c:v>
                </c:pt>
                <c:pt idx="7264">
                  <c:v>121.06666666666666</c:v>
                </c:pt>
                <c:pt idx="7265">
                  <c:v>121.08333333333333</c:v>
                </c:pt>
                <c:pt idx="7266">
                  <c:v>121.1</c:v>
                </c:pt>
                <c:pt idx="7267">
                  <c:v>121.11666666666666</c:v>
                </c:pt>
                <c:pt idx="7268">
                  <c:v>121.13333333333334</c:v>
                </c:pt>
                <c:pt idx="7269">
                  <c:v>121.15</c:v>
                </c:pt>
                <c:pt idx="7270">
                  <c:v>121.16666666666667</c:v>
                </c:pt>
                <c:pt idx="7271">
                  <c:v>121.18333333333334</c:v>
                </c:pt>
                <c:pt idx="7272">
                  <c:v>121.2</c:v>
                </c:pt>
                <c:pt idx="7273">
                  <c:v>121.21666666666667</c:v>
                </c:pt>
                <c:pt idx="7274">
                  <c:v>121.23333333333333</c:v>
                </c:pt>
                <c:pt idx="7275">
                  <c:v>121.25</c:v>
                </c:pt>
                <c:pt idx="7276">
                  <c:v>121.26666666666667</c:v>
                </c:pt>
                <c:pt idx="7277">
                  <c:v>121.28333333333333</c:v>
                </c:pt>
                <c:pt idx="7278">
                  <c:v>121.3</c:v>
                </c:pt>
                <c:pt idx="7279">
                  <c:v>121.31666666666666</c:v>
                </c:pt>
                <c:pt idx="7280">
                  <c:v>121.33333333333333</c:v>
                </c:pt>
                <c:pt idx="7281">
                  <c:v>121.35</c:v>
                </c:pt>
                <c:pt idx="7282">
                  <c:v>121.36666666666666</c:v>
                </c:pt>
                <c:pt idx="7283">
                  <c:v>121.38333333333334</c:v>
                </c:pt>
                <c:pt idx="7284">
                  <c:v>121.4</c:v>
                </c:pt>
                <c:pt idx="7285">
                  <c:v>121.41666666666667</c:v>
                </c:pt>
                <c:pt idx="7286">
                  <c:v>121.43333333333334</c:v>
                </c:pt>
                <c:pt idx="7287">
                  <c:v>121.45</c:v>
                </c:pt>
                <c:pt idx="7288">
                  <c:v>121.46666666666667</c:v>
                </c:pt>
                <c:pt idx="7289">
                  <c:v>121.48333333333333</c:v>
                </c:pt>
                <c:pt idx="7290">
                  <c:v>121.5</c:v>
                </c:pt>
                <c:pt idx="7291">
                  <c:v>121.51666666666667</c:v>
                </c:pt>
                <c:pt idx="7292">
                  <c:v>121.53333333333333</c:v>
                </c:pt>
                <c:pt idx="7293">
                  <c:v>121.55</c:v>
                </c:pt>
                <c:pt idx="7294">
                  <c:v>121.56666666666666</c:v>
                </c:pt>
                <c:pt idx="7295">
                  <c:v>121.58333333333333</c:v>
                </c:pt>
                <c:pt idx="7296">
                  <c:v>121.6</c:v>
                </c:pt>
                <c:pt idx="7297">
                  <c:v>121.61666666666666</c:v>
                </c:pt>
                <c:pt idx="7298">
                  <c:v>121.63333333333334</c:v>
                </c:pt>
                <c:pt idx="7299">
                  <c:v>121.65</c:v>
                </c:pt>
                <c:pt idx="7300">
                  <c:v>121.66666666666667</c:v>
                </c:pt>
                <c:pt idx="7301">
                  <c:v>121.68333333333334</c:v>
                </c:pt>
                <c:pt idx="7302">
                  <c:v>121.7</c:v>
                </c:pt>
                <c:pt idx="7303">
                  <c:v>121.71666666666667</c:v>
                </c:pt>
                <c:pt idx="7304">
                  <c:v>121.73333333333333</c:v>
                </c:pt>
                <c:pt idx="7305">
                  <c:v>121.75</c:v>
                </c:pt>
                <c:pt idx="7306">
                  <c:v>121.76666666666667</c:v>
                </c:pt>
                <c:pt idx="7307">
                  <c:v>121.78333333333333</c:v>
                </c:pt>
                <c:pt idx="7308">
                  <c:v>121.8</c:v>
                </c:pt>
                <c:pt idx="7309">
                  <c:v>121.81666666666666</c:v>
                </c:pt>
                <c:pt idx="7310">
                  <c:v>121.83333333333333</c:v>
                </c:pt>
                <c:pt idx="7311">
                  <c:v>121.85</c:v>
                </c:pt>
                <c:pt idx="7312">
                  <c:v>121.86666666666666</c:v>
                </c:pt>
                <c:pt idx="7313">
                  <c:v>121.88333333333334</c:v>
                </c:pt>
                <c:pt idx="7314">
                  <c:v>121.9</c:v>
                </c:pt>
                <c:pt idx="7315">
                  <c:v>121.91666666666667</c:v>
                </c:pt>
                <c:pt idx="7316">
                  <c:v>121.93333333333334</c:v>
                </c:pt>
                <c:pt idx="7317">
                  <c:v>121.95</c:v>
                </c:pt>
                <c:pt idx="7318">
                  <c:v>121.96666666666667</c:v>
                </c:pt>
                <c:pt idx="7319">
                  <c:v>121.98333333333333</c:v>
                </c:pt>
                <c:pt idx="7320">
                  <c:v>122</c:v>
                </c:pt>
                <c:pt idx="7321">
                  <c:v>122.01666666666667</c:v>
                </c:pt>
                <c:pt idx="7322">
                  <c:v>122.03333333333333</c:v>
                </c:pt>
                <c:pt idx="7323">
                  <c:v>122.05</c:v>
                </c:pt>
                <c:pt idx="7324">
                  <c:v>122.06666666666666</c:v>
                </c:pt>
                <c:pt idx="7325">
                  <c:v>122.08333333333333</c:v>
                </c:pt>
                <c:pt idx="7326">
                  <c:v>122.1</c:v>
                </c:pt>
                <c:pt idx="7327">
                  <c:v>122.11666666666666</c:v>
                </c:pt>
                <c:pt idx="7328">
                  <c:v>122.13333333333334</c:v>
                </c:pt>
                <c:pt idx="7329">
                  <c:v>122.15</c:v>
                </c:pt>
                <c:pt idx="7330">
                  <c:v>122.16666666666667</c:v>
                </c:pt>
                <c:pt idx="7331">
                  <c:v>122.18333333333334</c:v>
                </c:pt>
                <c:pt idx="7332">
                  <c:v>122.2</c:v>
                </c:pt>
                <c:pt idx="7333">
                  <c:v>122.21666666666667</c:v>
                </c:pt>
                <c:pt idx="7334">
                  <c:v>122.23333333333333</c:v>
                </c:pt>
                <c:pt idx="7335">
                  <c:v>122.25</c:v>
                </c:pt>
                <c:pt idx="7336">
                  <c:v>122.26666666666667</c:v>
                </c:pt>
                <c:pt idx="7337">
                  <c:v>122.28333333333333</c:v>
                </c:pt>
                <c:pt idx="7338">
                  <c:v>122.3</c:v>
                </c:pt>
                <c:pt idx="7339">
                  <c:v>122.31666666666666</c:v>
                </c:pt>
                <c:pt idx="7340">
                  <c:v>122.33333333333333</c:v>
                </c:pt>
                <c:pt idx="7341">
                  <c:v>122.35</c:v>
                </c:pt>
                <c:pt idx="7342">
                  <c:v>122.36666666666666</c:v>
                </c:pt>
                <c:pt idx="7343">
                  <c:v>122.38333333333334</c:v>
                </c:pt>
                <c:pt idx="7344">
                  <c:v>122.4</c:v>
                </c:pt>
                <c:pt idx="7345">
                  <c:v>122.41666666666667</c:v>
                </c:pt>
                <c:pt idx="7346">
                  <c:v>122.43333333333334</c:v>
                </c:pt>
                <c:pt idx="7347">
                  <c:v>122.45</c:v>
                </c:pt>
                <c:pt idx="7348">
                  <c:v>122.46666666666667</c:v>
                </c:pt>
                <c:pt idx="7349">
                  <c:v>122.48333333333333</c:v>
                </c:pt>
                <c:pt idx="7350">
                  <c:v>122.5</c:v>
                </c:pt>
                <c:pt idx="7351">
                  <c:v>122.51666666666667</c:v>
                </c:pt>
                <c:pt idx="7352">
                  <c:v>122.53333333333333</c:v>
                </c:pt>
                <c:pt idx="7353">
                  <c:v>122.55</c:v>
                </c:pt>
                <c:pt idx="7354">
                  <c:v>122.56666666666666</c:v>
                </c:pt>
                <c:pt idx="7355">
                  <c:v>122.58333333333333</c:v>
                </c:pt>
                <c:pt idx="7356">
                  <c:v>122.6</c:v>
                </c:pt>
                <c:pt idx="7357">
                  <c:v>122.61666666666666</c:v>
                </c:pt>
                <c:pt idx="7358">
                  <c:v>122.63333333333334</c:v>
                </c:pt>
                <c:pt idx="7359">
                  <c:v>122.65</c:v>
                </c:pt>
                <c:pt idx="7360">
                  <c:v>122.66666666666667</c:v>
                </c:pt>
                <c:pt idx="7361">
                  <c:v>122.68333333333334</c:v>
                </c:pt>
                <c:pt idx="7362">
                  <c:v>122.7</c:v>
                </c:pt>
                <c:pt idx="7363">
                  <c:v>122.71666666666667</c:v>
                </c:pt>
                <c:pt idx="7364">
                  <c:v>122.73333333333333</c:v>
                </c:pt>
                <c:pt idx="7365">
                  <c:v>122.75</c:v>
                </c:pt>
                <c:pt idx="7366">
                  <c:v>122.76666666666667</c:v>
                </c:pt>
                <c:pt idx="7367">
                  <c:v>122.78333333333333</c:v>
                </c:pt>
                <c:pt idx="7368">
                  <c:v>122.8</c:v>
                </c:pt>
                <c:pt idx="7369">
                  <c:v>122.81666666666666</c:v>
                </c:pt>
                <c:pt idx="7370">
                  <c:v>122.83333333333333</c:v>
                </c:pt>
                <c:pt idx="7371">
                  <c:v>122.85</c:v>
                </c:pt>
                <c:pt idx="7372">
                  <c:v>122.86666666666666</c:v>
                </c:pt>
                <c:pt idx="7373">
                  <c:v>122.88333333333334</c:v>
                </c:pt>
                <c:pt idx="7374">
                  <c:v>122.9</c:v>
                </c:pt>
                <c:pt idx="7375">
                  <c:v>122.91666666666667</c:v>
                </c:pt>
                <c:pt idx="7376">
                  <c:v>122.93333333333334</c:v>
                </c:pt>
                <c:pt idx="7377">
                  <c:v>122.95</c:v>
                </c:pt>
                <c:pt idx="7378">
                  <c:v>122.96666666666667</c:v>
                </c:pt>
                <c:pt idx="7379">
                  <c:v>122.98333333333333</c:v>
                </c:pt>
                <c:pt idx="7380">
                  <c:v>123</c:v>
                </c:pt>
                <c:pt idx="7381">
                  <c:v>123.01666666666667</c:v>
                </c:pt>
                <c:pt idx="7382">
                  <c:v>123.03333333333333</c:v>
                </c:pt>
                <c:pt idx="7383">
                  <c:v>123.05</c:v>
                </c:pt>
                <c:pt idx="7384">
                  <c:v>123.06666666666666</c:v>
                </c:pt>
                <c:pt idx="7385">
                  <c:v>123.08333333333333</c:v>
                </c:pt>
                <c:pt idx="7386">
                  <c:v>123.1</c:v>
                </c:pt>
                <c:pt idx="7387">
                  <c:v>123.11666666666666</c:v>
                </c:pt>
                <c:pt idx="7388">
                  <c:v>123.13333333333334</c:v>
                </c:pt>
                <c:pt idx="7389">
                  <c:v>123.15</c:v>
                </c:pt>
                <c:pt idx="7390">
                  <c:v>123.16666666666667</c:v>
                </c:pt>
                <c:pt idx="7391">
                  <c:v>123.18333333333334</c:v>
                </c:pt>
                <c:pt idx="7392">
                  <c:v>123.2</c:v>
                </c:pt>
                <c:pt idx="7393">
                  <c:v>123.21666666666667</c:v>
                </c:pt>
                <c:pt idx="7394">
                  <c:v>123.23333333333333</c:v>
                </c:pt>
                <c:pt idx="7395">
                  <c:v>123.25</c:v>
                </c:pt>
                <c:pt idx="7396">
                  <c:v>123.26666666666667</c:v>
                </c:pt>
                <c:pt idx="7397">
                  <c:v>123.28333333333333</c:v>
                </c:pt>
                <c:pt idx="7398">
                  <c:v>123.3</c:v>
                </c:pt>
                <c:pt idx="7399">
                  <c:v>123.31666666666666</c:v>
                </c:pt>
                <c:pt idx="7400">
                  <c:v>123.33333333333333</c:v>
                </c:pt>
                <c:pt idx="7401">
                  <c:v>123.35</c:v>
                </c:pt>
                <c:pt idx="7402">
                  <c:v>123.36666666666666</c:v>
                </c:pt>
                <c:pt idx="7403">
                  <c:v>123.38333333333334</c:v>
                </c:pt>
                <c:pt idx="7404">
                  <c:v>123.4</c:v>
                </c:pt>
                <c:pt idx="7405">
                  <c:v>123.41666666666667</c:v>
                </c:pt>
                <c:pt idx="7406">
                  <c:v>123.43333333333334</c:v>
                </c:pt>
                <c:pt idx="7407">
                  <c:v>123.45</c:v>
                </c:pt>
                <c:pt idx="7408">
                  <c:v>123.46666666666667</c:v>
                </c:pt>
                <c:pt idx="7409">
                  <c:v>123.48333333333333</c:v>
                </c:pt>
                <c:pt idx="7410">
                  <c:v>123.5</c:v>
                </c:pt>
                <c:pt idx="7411">
                  <c:v>123.51666666666667</c:v>
                </c:pt>
                <c:pt idx="7412">
                  <c:v>123.53333333333333</c:v>
                </c:pt>
                <c:pt idx="7413">
                  <c:v>123.55</c:v>
                </c:pt>
                <c:pt idx="7414">
                  <c:v>123.56666666666666</c:v>
                </c:pt>
                <c:pt idx="7415">
                  <c:v>123.58333333333333</c:v>
                </c:pt>
                <c:pt idx="7416">
                  <c:v>123.6</c:v>
                </c:pt>
                <c:pt idx="7417">
                  <c:v>123.61666666666666</c:v>
                </c:pt>
                <c:pt idx="7418">
                  <c:v>123.63333333333334</c:v>
                </c:pt>
                <c:pt idx="7419">
                  <c:v>123.65</c:v>
                </c:pt>
                <c:pt idx="7420">
                  <c:v>123.66666666666667</c:v>
                </c:pt>
                <c:pt idx="7421">
                  <c:v>123.68333333333334</c:v>
                </c:pt>
                <c:pt idx="7422">
                  <c:v>123.7</c:v>
                </c:pt>
                <c:pt idx="7423">
                  <c:v>123.71666666666667</c:v>
                </c:pt>
                <c:pt idx="7424">
                  <c:v>123.73333333333333</c:v>
                </c:pt>
                <c:pt idx="7425">
                  <c:v>123.75</c:v>
                </c:pt>
                <c:pt idx="7426">
                  <c:v>123.76666666666667</c:v>
                </c:pt>
                <c:pt idx="7427">
                  <c:v>123.78333333333333</c:v>
                </c:pt>
                <c:pt idx="7428">
                  <c:v>123.8</c:v>
                </c:pt>
                <c:pt idx="7429">
                  <c:v>123.81666666666666</c:v>
                </c:pt>
                <c:pt idx="7430">
                  <c:v>123.83333333333333</c:v>
                </c:pt>
                <c:pt idx="7431">
                  <c:v>123.85</c:v>
                </c:pt>
                <c:pt idx="7432">
                  <c:v>123.86666666666666</c:v>
                </c:pt>
                <c:pt idx="7433">
                  <c:v>123.88333333333334</c:v>
                </c:pt>
                <c:pt idx="7434">
                  <c:v>123.9</c:v>
                </c:pt>
                <c:pt idx="7435">
                  <c:v>123.91666666666667</c:v>
                </c:pt>
                <c:pt idx="7436">
                  <c:v>123.93333333333334</c:v>
                </c:pt>
                <c:pt idx="7437">
                  <c:v>123.95</c:v>
                </c:pt>
                <c:pt idx="7438">
                  <c:v>123.96666666666667</c:v>
                </c:pt>
                <c:pt idx="7439">
                  <c:v>123.98333333333333</c:v>
                </c:pt>
                <c:pt idx="7440">
                  <c:v>124</c:v>
                </c:pt>
                <c:pt idx="7441">
                  <c:v>124.01666666666667</c:v>
                </c:pt>
                <c:pt idx="7442">
                  <c:v>124.03333333333333</c:v>
                </c:pt>
                <c:pt idx="7443">
                  <c:v>124.05</c:v>
                </c:pt>
                <c:pt idx="7444">
                  <c:v>124.06666666666666</c:v>
                </c:pt>
                <c:pt idx="7445">
                  <c:v>124.08333333333333</c:v>
                </c:pt>
                <c:pt idx="7446">
                  <c:v>124.1</c:v>
                </c:pt>
                <c:pt idx="7447">
                  <c:v>124.11666666666666</c:v>
                </c:pt>
                <c:pt idx="7448">
                  <c:v>124.13333333333334</c:v>
                </c:pt>
                <c:pt idx="7449">
                  <c:v>124.15</c:v>
                </c:pt>
                <c:pt idx="7450">
                  <c:v>124.16666666666667</c:v>
                </c:pt>
                <c:pt idx="7451">
                  <c:v>124.18333333333334</c:v>
                </c:pt>
                <c:pt idx="7452">
                  <c:v>124.2</c:v>
                </c:pt>
                <c:pt idx="7453">
                  <c:v>124.21666666666667</c:v>
                </c:pt>
                <c:pt idx="7454">
                  <c:v>124.23333333333333</c:v>
                </c:pt>
                <c:pt idx="7455">
                  <c:v>124.25</c:v>
                </c:pt>
                <c:pt idx="7456">
                  <c:v>124.26666666666667</c:v>
                </c:pt>
                <c:pt idx="7457">
                  <c:v>124.28333333333333</c:v>
                </c:pt>
                <c:pt idx="7458">
                  <c:v>124.3</c:v>
                </c:pt>
                <c:pt idx="7459">
                  <c:v>124.31666666666666</c:v>
                </c:pt>
                <c:pt idx="7460">
                  <c:v>124.33333333333333</c:v>
                </c:pt>
                <c:pt idx="7461">
                  <c:v>124.35</c:v>
                </c:pt>
                <c:pt idx="7462">
                  <c:v>124.36666666666666</c:v>
                </c:pt>
                <c:pt idx="7463">
                  <c:v>124.38333333333334</c:v>
                </c:pt>
                <c:pt idx="7464">
                  <c:v>124.4</c:v>
                </c:pt>
                <c:pt idx="7465">
                  <c:v>124.41666666666667</c:v>
                </c:pt>
                <c:pt idx="7466">
                  <c:v>124.43333333333334</c:v>
                </c:pt>
                <c:pt idx="7467">
                  <c:v>124.45</c:v>
                </c:pt>
                <c:pt idx="7468">
                  <c:v>124.46666666666667</c:v>
                </c:pt>
                <c:pt idx="7469">
                  <c:v>124.48333333333333</c:v>
                </c:pt>
                <c:pt idx="7470">
                  <c:v>124.5</c:v>
                </c:pt>
                <c:pt idx="7471">
                  <c:v>124.51666666666667</c:v>
                </c:pt>
                <c:pt idx="7472">
                  <c:v>124.53333333333333</c:v>
                </c:pt>
                <c:pt idx="7473">
                  <c:v>124.55</c:v>
                </c:pt>
                <c:pt idx="7474">
                  <c:v>124.56666666666666</c:v>
                </c:pt>
                <c:pt idx="7475">
                  <c:v>124.58333333333333</c:v>
                </c:pt>
                <c:pt idx="7476">
                  <c:v>124.6</c:v>
                </c:pt>
                <c:pt idx="7477">
                  <c:v>124.61666666666666</c:v>
                </c:pt>
                <c:pt idx="7478">
                  <c:v>124.63333333333334</c:v>
                </c:pt>
                <c:pt idx="7479">
                  <c:v>124.65</c:v>
                </c:pt>
                <c:pt idx="7480">
                  <c:v>124.66666666666667</c:v>
                </c:pt>
                <c:pt idx="7481">
                  <c:v>124.68333333333334</c:v>
                </c:pt>
                <c:pt idx="7482">
                  <c:v>124.7</c:v>
                </c:pt>
                <c:pt idx="7483">
                  <c:v>124.71666666666667</c:v>
                </c:pt>
                <c:pt idx="7484">
                  <c:v>124.73333333333333</c:v>
                </c:pt>
                <c:pt idx="7485">
                  <c:v>124.75</c:v>
                </c:pt>
                <c:pt idx="7486">
                  <c:v>124.76666666666667</c:v>
                </c:pt>
                <c:pt idx="7487">
                  <c:v>124.78333333333333</c:v>
                </c:pt>
                <c:pt idx="7488">
                  <c:v>124.8</c:v>
                </c:pt>
                <c:pt idx="7489">
                  <c:v>124.81666666666666</c:v>
                </c:pt>
                <c:pt idx="7490">
                  <c:v>124.83333333333333</c:v>
                </c:pt>
                <c:pt idx="7491">
                  <c:v>124.85</c:v>
                </c:pt>
                <c:pt idx="7492">
                  <c:v>124.86666666666666</c:v>
                </c:pt>
                <c:pt idx="7493">
                  <c:v>124.88333333333334</c:v>
                </c:pt>
                <c:pt idx="7494">
                  <c:v>124.9</c:v>
                </c:pt>
                <c:pt idx="7495">
                  <c:v>124.91666666666667</c:v>
                </c:pt>
                <c:pt idx="7496">
                  <c:v>124.93333333333334</c:v>
                </c:pt>
                <c:pt idx="7497">
                  <c:v>124.95</c:v>
                </c:pt>
                <c:pt idx="7498">
                  <c:v>124.96666666666667</c:v>
                </c:pt>
                <c:pt idx="7499">
                  <c:v>124.98333333333333</c:v>
                </c:pt>
                <c:pt idx="7500">
                  <c:v>125</c:v>
                </c:pt>
                <c:pt idx="7501">
                  <c:v>125.01666666666667</c:v>
                </c:pt>
                <c:pt idx="7502">
                  <c:v>125.03333333333333</c:v>
                </c:pt>
                <c:pt idx="7503">
                  <c:v>125.05</c:v>
                </c:pt>
                <c:pt idx="7504">
                  <c:v>125.06666666666666</c:v>
                </c:pt>
                <c:pt idx="7505">
                  <c:v>125.08333333333333</c:v>
                </c:pt>
                <c:pt idx="7506">
                  <c:v>125.1</c:v>
                </c:pt>
                <c:pt idx="7507">
                  <c:v>125.11666666666666</c:v>
                </c:pt>
                <c:pt idx="7508">
                  <c:v>125.13333333333334</c:v>
                </c:pt>
                <c:pt idx="7509">
                  <c:v>125.15</c:v>
                </c:pt>
                <c:pt idx="7510">
                  <c:v>125.16666666666667</c:v>
                </c:pt>
                <c:pt idx="7511">
                  <c:v>125.18333333333334</c:v>
                </c:pt>
                <c:pt idx="7512">
                  <c:v>125.2</c:v>
                </c:pt>
                <c:pt idx="7513">
                  <c:v>125.21666666666667</c:v>
                </c:pt>
                <c:pt idx="7514">
                  <c:v>125.23333333333333</c:v>
                </c:pt>
                <c:pt idx="7515">
                  <c:v>125.25</c:v>
                </c:pt>
                <c:pt idx="7516">
                  <c:v>125.26666666666667</c:v>
                </c:pt>
                <c:pt idx="7517">
                  <c:v>125.28333333333333</c:v>
                </c:pt>
                <c:pt idx="7518">
                  <c:v>125.3</c:v>
                </c:pt>
                <c:pt idx="7519">
                  <c:v>125.31666666666666</c:v>
                </c:pt>
                <c:pt idx="7520">
                  <c:v>125.33333333333333</c:v>
                </c:pt>
                <c:pt idx="7521">
                  <c:v>125.35</c:v>
                </c:pt>
                <c:pt idx="7522">
                  <c:v>125.36666666666666</c:v>
                </c:pt>
                <c:pt idx="7523">
                  <c:v>125.38333333333334</c:v>
                </c:pt>
                <c:pt idx="7524">
                  <c:v>125.4</c:v>
                </c:pt>
                <c:pt idx="7525">
                  <c:v>125.41666666666667</c:v>
                </c:pt>
                <c:pt idx="7526">
                  <c:v>125.43333333333334</c:v>
                </c:pt>
                <c:pt idx="7527">
                  <c:v>125.45</c:v>
                </c:pt>
                <c:pt idx="7528">
                  <c:v>125.46666666666667</c:v>
                </c:pt>
                <c:pt idx="7529">
                  <c:v>125.48333333333333</c:v>
                </c:pt>
                <c:pt idx="7530">
                  <c:v>125.5</c:v>
                </c:pt>
                <c:pt idx="7531">
                  <c:v>125.51666666666667</c:v>
                </c:pt>
                <c:pt idx="7532">
                  <c:v>125.53333333333333</c:v>
                </c:pt>
                <c:pt idx="7533">
                  <c:v>125.55</c:v>
                </c:pt>
                <c:pt idx="7534">
                  <c:v>125.56666666666666</c:v>
                </c:pt>
                <c:pt idx="7535">
                  <c:v>125.58333333333333</c:v>
                </c:pt>
                <c:pt idx="7536">
                  <c:v>125.6</c:v>
                </c:pt>
                <c:pt idx="7537">
                  <c:v>125.61666666666666</c:v>
                </c:pt>
                <c:pt idx="7538">
                  <c:v>125.63333333333334</c:v>
                </c:pt>
                <c:pt idx="7539">
                  <c:v>125.65</c:v>
                </c:pt>
                <c:pt idx="7540">
                  <c:v>125.66666666666667</c:v>
                </c:pt>
                <c:pt idx="7541">
                  <c:v>125.68333333333334</c:v>
                </c:pt>
                <c:pt idx="7542">
                  <c:v>125.7</c:v>
                </c:pt>
                <c:pt idx="7543">
                  <c:v>125.71666666666667</c:v>
                </c:pt>
                <c:pt idx="7544">
                  <c:v>125.73333333333333</c:v>
                </c:pt>
                <c:pt idx="7545">
                  <c:v>125.75</c:v>
                </c:pt>
                <c:pt idx="7546">
                  <c:v>125.76666666666667</c:v>
                </c:pt>
                <c:pt idx="7547">
                  <c:v>125.78333333333333</c:v>
                </c:pt>
                <c:pt idx="7548">
                  <c:v>125.8</c:v>
                </c:pt>
                <c:pt idx="7549">
                  <c:v>125.81666666666666</c:v>
                </c:pt>
                <c:pt idx="7550">
                  <c:v>125.83333333333333</c:v>
                </c:pt>
                <c:pt idx="7551">
                  <c:v>125.85</c:v>
                </c:pt>
                <c:pt idx="7552">
                  <c:v>125.86666666666666</c:v>
                </c:pt>
                <c:pt idx="7553">
                  <c:v>125.88333333333334</c:v>
                </c:pt>
                <c:pt idx="7554">
                  <c:v>125.9</c:v>
                </c:pt>
                <c:pt idx="7555">
                  <c:v>125.91666666666667</c:v>
                </c:pt>
                <c:pt idx="7556">
                  <c:v>125.93333333333334</c:v>
                </c:pt>
                <c:pt idx="7557">
                  <c:v>125.95</c:v>
                </c:pt>
                <c:pt idx="7558">
                  <c:v>125.96666666666667</c:v>
                </c:pt>
                <c:pt idx="7559">
                  <c:v>125.98333333333333</c:v>
                </c:pt>
                <c:pt idx="7560">
                  <c:v>126</c:v>
                </c:pt>
                <c:pt idx="7561">
                  <c:v>126.01666666666667</c:v>
                </c:pt>
                <c:pt idx="7562">
                  <c:v>126.03333333333333</c:v>
                </c:pt>
                <c:pt idx="7563">
                  <c:v>126.05</c:v>
                </c:pt>
                <c:pt idx="7564">
                  <c:v>126.06666666666666</c:v>
                </c:pt>
                <c:pt idx="7565">
                  <c:v>126.08333333333333</c:v>
                </c:pt>
                <c:pt idx="7566">
                  <c:v>126.1</c:v>
                </c:pt>
                <c:pt idx="7567">
                  <c:v>126.11666666666666</c:v>
                </c:pt>
                <c:pt idx="7568">
                  <c:v>126.13333333333334</c:v>
                </c:pt>
                <c:pt idx="7569">
                  <c:v>126.15</c:v>
                </c:pt>
                <c:pt idx="7570">
                  <c:v>126.16666666666667</c:v>
                </c:pt>
                <c:pt idx="7571">
                  <c:v>126.18333333333334</c:v>
                </c:pt>
                <c:pt idx="7572">
                  <c:v>126.2</c:v>
                </c:pt>
                <c:pt idx="7573">
                  <c:v>126.21666666666667</c:v>
                </c:pt>
                <c:pt idx="7574">
                  <c:v>126.23333333333333</c:v>
                </c:pt>
                <c:pt idx="7575">
                  <c:v>126.25</c:v>
                </c:pt>
                <c:pt idx="7576">
                  <c:v>126.26666666666667</c:v>
                </c:pt>
                <c:pt idx="7577">
                  <c:v>126.28333333333333</c:v>
                </c:pt>
                <c:pt idx="7578">
                  <c:v>126.3</c:v>
                </c:pt>
                <c:pt idx="7579">
                  <c:v>126.31666666666666</c:v>
                </c:pt>
                <c:pt idx="7580">
                  <c:v>126.33333333333333</c:v>
                </c:pt>
                <c:pt idx="7581">
                  <c:v>126.35</c:v>
                </c:pt>
                <c:pt idx="7582">
                  <c:v>126.36666666666666</c:v>
                </c:pt>
                <c:pt idx="7583">
                  <c:v>126.38333333333334</c:v>
                </c:pt>
                <c:pt idx="7584">
                  <c:v>126.4</c:v>
                </c:pt>
                <c:pt idx="7585">
                  <c:v>126.41666666666667</c:v>
                </c:pt>
                <c:pt idx="7586">
                  <c:v>126.43333333333334</c:v>
                </c:pt>
                <c:pt idx="7587">
                  <c:v>126.45</c:v>
                </c:pt>
                <c:pt idx="7588">
                  <c:v>126.46666666666667</c:v>
                </c:pt>
                <c:pt idx="7589">
                  <c:v>126.48333333333333</c:v>
                </c:pt>
                <c:pt idx="7590">
                  <c:v>126.5</c:v>
                </c:pt>
                <c:pt idx="7591">
                  <c:v>126.51666666666667</c:v>
                </c:pt>
                <c:pt idx="7592">
                  <c:v>126.53333333333333</c:v>
                </c:pt>
                <c:pt idx="7593">
                  <c:v>126.55</c:v>
                </c:pt>
                <c:pt idx="7594">
                  <c:v>126.56666666666666</c:v>
                </c:pt>
                <c:pt idx="7595">
                  <c:v>126.58333333333333</c:v>
                </c:pt>
                <c:pt idx="7596">
                  <c:v>126.6</c:v>
                </c:pt>
                <c:pt idx="7597">
                  <c:v>126.61666666666666</c:v>
                </c:pt>
                <c:pt idx="7598">
                  <c:v>126.63333333333334</c:v>
                </c:pt>
                <c:pt idx="7599">
                  <c:v>126.65</c:v>
                </c:pt>
                <c:pt idx="7600">
                  <c:v>126.66666666666667</c:v>
                </c:pt>
                <c:pt idx="7601">
                  <c:v>126.68333333333334</c:v>
                </c:pt>
                <c:pt idx="7602">
                  <c:v>126.7</c:v>
                </c:pt>
                <c:pt idx="7603">
                  <c:v>126.71666666666667</c:v>
                </c:pt>
                <c:pt idx="7604">
                  <c:v>126.73333333333333</c:v>
                </c:pt>
                <c:pt idx="7605">
                  <c:v>126.75</c:v>
                </c:pt>
                <c:pt idx="7606">
                  <c:v>126.76666666666667</c:v>
                </c:pt>
                <c:pt idx="7607">
                  <c:v>126.78333333333333</c:v>
                </c:pt>
                <c:pt idx="7608">
                  <c:v>126.8</c:v>
                </c:pt>
                <c:pt idx="7609">
                  <c:v>126.81666666666666</c:v>
                </c:pt>
                <c:pt idx="7610">
                  <c:v>126.83333333333333</c:v>
                </c:pt>
                <c:pt idx="7611">
                  <c:v>126.85</c:v>
                </c:pt>
                <c:pt idx="7612">
                  <c:v>126.86666666666666</c:v>
                </c:pt>
                <c:pt idx="7613">
                  <c:v>126.88333333333334</c:v>
                </c:pt>
                <c:pt idx="7614">
                  <c:v>126.9</c:v>
                </c:pt>
                <c:pt idx="7615">
                  <c:v>126.91666666666667</c:v>
                </c:pt>
                <c:pt idx="7616">
                  <c:v>126.93333333333334</c:v>
                </c:pt>
                <c:pt idx="7617">
                  <c:v>126.95</c:v>
                </c:pt>
                <c:pt idx="7618">
                  <c:v>126.96666666666667</c:v>
                </c:pt>
                <c:pt idx="7619">
                  <c:v>126.98333333333333</c:v>
                </c:pt>
                <c:pt idx="7620">
                  <c:v>127</c:v>
                </c:pt>
                <c:pt idx="7621">
                  <c:v>127.01666666666667</c:v>
                </c:pt>
                <c:pt idx="7622">
                  <c:v>127.03333333333333</c:v>
                </c:pt>
                <c:pt idx="7623">
                  <c:v>127.05</c:v>
                </c:pt>
                <c:pt idx="7624">
                  <c:v>127.06666666666666</c:v>
                </c:pt>
                <c:pt idx="7625">
                  <c:v>127.08333333333333</c:v>
                </c:pt>
                <c:pt idx="7626">
                  <c:v>127.1</c:v>
                </c:pt>
                <c:pt idx="7627">
                  <c:v>127.11666666666666</c:v>
                </c:pt>
                <c:pt idx="7628">
                  <c:v>127.13333333333334</c:v>
                </c:pt>
                <c:pt idx="7629">
                  <c:v>127.15</c:v>
                </c:pt>
                <c:pt idx="7630">
                  <c:v>127.16666666666667</c:v>
                </c:pt>
                <c:pt idx="7631">
                  <c:v>127.18333333333334</c:v>
                </c:pt>
                <c:pt idx="7632">
                  <c:v>127.2</c:v>
                </c:pt>
                <c:pt idx="7633">
                  <c:v>127.21666666666667</c:v>
                </c:pt>
                <c:pt idx="7634">
                  <c:v>127.23333333333333</c:v>
                </c:pt>
                <c:pt idx="7635">
                  <c:v>127.25</c:v>
                </c:pt>
                <c:pt idx="7636">
                  <c:v>127.26666666666667</c:v>
                </c:pt>
                <c:pt idx="7637">
                  <c:v>127.28333333333333</c:v>
                </c:pt>
                <c:pt idx="7638">
                  <c:v>127.3</c:v>
                </c:pt>
                <c:pt idx="7639">
                  <c:v>127.31666666666666</c:v>
                </c:pt>
                <c:pt idx="7640">
                  <c:v>127.33333333333333</c:v>
                </c:pt>
                <c:pt idx="7641">
                  <c:v>127.35</c:v>
                </c:pt>
                <c:pt idx="7642">
                  <c:v>127.36666666666666</c:v>
                </c:pt>
                <c:pt idx="7643">
                  <c:v>127.38333333333334</c:v>
                </c:pt>
                <c:pt idx="7644">
                  <c:v>127.4</c:v>
                </c:pt>
                <c:pt idx="7645">
                  <c:v>127.41666666666667</c:v>
                </c:pt>
                <c:pt idx="7646">
                  <c:v>127.43333333333334</c:v>
                </c:pt>
                <c:pt idx="7647">
                  <c:v>127.45</c:v>
                </c:pt>
                <c:pt idx="7648">
                  <c:v>127.46666666666667</c:v>
                </c:pt>
                <c:pt idx="7649">
                  <c:v>127.48333333333333</c:v>
                </c:pt>
                <c:pt idx="7650">
                  <c:v>127.5</c:v>
                </c:pt>
                <c:pt idx="7651">
                  <c:v>127.51666666666667</c:v>
                </c:pt>
                <c:pt idx="7652">
                  <c:v>127.53333333333333</c:v>
                </c:pt>
                <c:pt idx="7653">
                  <c:v>127.55</c:v>
                </c:pt>
                <c:pt idx="7654">
                  <c:v>127.56666666666666</c:v>
                </c:pt>
                <c:pt idx="7655">
                  <c:v>127.58333333333333</c:v>
                </c:pt>
                <c:pt idx="7656">
                  <c:v>127.6</c:v>
                </c:pt>
                <c:pt idx="7657">
                  <c:v>127.61666666666666</c:v>
                </c:pt>
                <c:pt idx="7658">
                  <c:v>127.63333333333334</c:v>
                </c:pt>
                <c:pt idx="7659">
                  <c:v>127.65</c:v>
                </c:pt>
                <c:pt idx="7660">
                  <c:v>127.66666666666667</c:v>
                </c:pt>
                <c:pt idx="7661">
                  <c:v>127.68333333333334</c:v>
                </c:pt>
                <c:pt idx="7662">
                  <c:v>127.7</c:v>
                </c:pt>
                <c:pt idx="7663">
                  <c:v>127.71666666666667</c:v>
                </c:pt>
                <c:pt idx="7664">
                  <c:v>127.73333333333333</c:v>
                </c:pt>
                <c:pt idx="7665">
                  <c:v>127.75</c:v>
                </c:pt>
                <c:pt idx="7666">
                  <c:v>127.76666666666667</c:v>
                </c:pt>
                <c:pt idx="7667">
                  <c:v>127.78333333333333</c:v>
                </c:pt>
                <c:pt idx="7668">
                  <c:v>127.8</c:v>
                </c:pt>
                <c:pt idx="7669">
                  <c:v>127.81666666666666</c:v>
                </c:pt>
                <c:pt idx="7670">
                  <c:v>127.83333333333333</c:v>
                </c:pt>
                <c:pt idx="7671">
                  <c:v>127.85</c:v>
                </c:pt>
                <c:pt idx="7672">
                  <c:v>127.86666666666666</c:v>
                </c:pt>
                <c:pt idx="7673">
                  <c:v>127.88333333333334</c:v>
                </c:pt>
                <c:pt idx="7674">
                  <c:v>127.9</c:v>
                </c:pt>
                <c:pt idx="7675">
                  <c:v>127.91666666666667</c:v>
                </c:pt>
                <c:pt idx="7676">
                  <c:v>127.93333333333334</c:v>
                </c:pt>
                <c:pt idx="7677">
                  <c:v>127.95</c:v>
                </c:pt>
                <c:pt idx="7678">
                  <c:v>127.96666666666667</c:v>
                </c:pt>
                <c:pt idx="7679">
                  <c:v>127.98333333333333</c:v>
                </c:pt>
                <c:pt idx="7680">
                  <c:v>128</c:v>
                </c:pt>
                <c:pt idx="7681">
                  <c:v>128.01666666666668</c:v>
                </c:pt>
                <c:pt idx="7682">
                  <c:v>128.03333333333333</c:v>
                </c:pt>
                <c:pt idx="7683">
                  <c:v>128.05000000000001</c:v>
                </c:pt>
                <c:pt idx="7684">
                  <c:v>128.06666666666666</c:v>
                </c:pt>
                <c:pt idx="7685">
                  <c:v>128.08333333333334</c:v>
                </c:pt>
                <c:pt idx="7686">
                  <c:v>128.1</c:v>
                </c:pt>
                <c:pt idx="7687">
                  <c:v>128.11666666666667</c:v>
                </c:pt>
                <c:pt idx="7688">
                  <c:v>128.13333333333333</c:v>
                </c:pt>
                <c:pt idx="7689">
                  <c:v>128.15</c:v>
                </c:pt>
                <c:pt idx="7690">
                  <c:v>128.16666666666666</c:v>
                </c:pt>
                <c:pt idx="7691">
                  <c:v>128.18333333333334</c:v>
                </c:pt>
                <c:pt idx="7692">
                  <c:v>128.19999999999999</c:v>
                </c:pt>
                <c:pt idx="7693">
                  <c:v>128.21666666666667</c:v>
                </c:pt>
                <c:pt idx="7694">
                  <c:v>128.23333333333332</c:v>
                </c:pt>
                <c:pt idx="7695">
                  <c:v>128.25</c:v>
                </c:pt>
                <c:pt idx="7696">
                  <c:v>128.26666666666668</c:v>
                </c:pt>
                <c:pt idx="7697">
                  <c:v>128.28333333333333</c:v>
                </c:pt>
                <c:pt idx="7698">
                  <c:v>128.30000000000001</c:v>
                </c:pt>
                <c:pt idx="7699">
                  <c:v>128.31666666666666</c:v>
                </c:pt>
                <c:pt idx="7700">
                  <c:v>128.33333333333334</c:v>
                </c:pt>
                <c:pt idx="7701">
                  <c:v>128.35</c:v>
                </c:pt>
                <c:pt idx="7702">
                  <c:v>128.36666666666667</c:v>
                </c:pt>
                <c:pt idx="7703">
                  <c:v>128.38333333333333</c:v>
                </c:pt>
                <c:pt idx="7704">
                  <c:v>128.4</c:v>
                </c:pt>
                <c:pt idx="7705">
                  <c:v>128.41666666666666</c:v>
                </c:pt>
                <c:pt idx="7706">
                  <c:v>128.43333333333334</c:v>
                </c:pt>
                <c:pt idx="7707">
                  <c:v>128.44999999999999</c:v>
                </c:pt>
                <c:pt idx="7708">
                  <c:v>128.46666666666667</c:v>
                </c:pt>
                <c:pt idx="7709">
                  <c:v>128.48333333333332</c:v>
                </c:pt>
                <c:pt idx="7710">
                  <c:v>128.5</c:v>
                </c:pt>
                <c:pt idx="7711">
                  <c:v>128.51666666666668</c:v>
                </c:pt>
                <c:pt idx="7712">
                  <c:v>128.53333333333333</c:v>
                </c:pt>
                <c:pt idx="7713">
                  <c:v>128.55000000000001</c:v>
                </c:pt>
                <c:pt idx="7714">
                  <c:v>128.56666666666666</c:v>
                </c:pt>
                <c:pt idx="7715">
                  <c:v>128.58333333333334</c:v>
                </c:pt>
                <c:pt idx="7716">
                  <c:v>128.6</c:v>
                </c:pt>
                <c:pt idx="7717">
                  <c:v>128.61666666666667</c:v>
                </c:pt>
                <c:pt idx="7718">
                  <c:v>128.63333333333333</c:v>
                </c:pt>
                <c:pt idx="7719">
                  <c:v>128.65</c:v>
                </c:pt>
                <c:pt idx="7720">
                  <c:v>128.66666666666666</c:v>
                </c:pt>
                <c:pt idx="7721">
                  <c:v>128.68333333333334</c:v>
                </c:pt>
                <c:pt idx="7722">
                  <c:v>128.69999999999999</c:v>
                </c:pt>
                <c:pt idx="7723">
                  <c:v>128.71666666666667</c:v>
                </c:pt>
                <c:pt idx="7724">
                  <c:v>128.73333333333332</c:v>
                </c:pt>
                <c:pt idx="7725">
                  <c:v>128.75</c:v>
                </c:pt>
                <c:pt idx="7726">
                  <c:v>128.76666666666668</c:v>
                </c:pt>
                <c:pt idx="7727">
                  <c:v>128.78333333333333</c:v>
                </c:pt>
                <c:pt idx="7728">
                  <c:v>128.80000000000001</c:v>
                </c:pt>
                <c:pt idx="7729">
                  <c:v>128.81666666666666</c:v>
                </c:pt>
                <c:pt idx="7730">
                  <c:v>128.83333333333334</c:v>
                </c:pt>
                <c:pt idx="7731">
                  <c:v>128.85</c:v>
                </c:pt>
                <c:pt idx="7732">
                  <c:v>128.86666666666667</c:v>
                </c:pt>
                <c:pt idx="7733">
                  <c:v>128.88333333333333</c:v>
                </c:pt>
                <c:pt idx="7734">
                  <c:v>128.9</c:v>
                </c:pt>
                <c:pt idx="7735">
                  <c:v>128.91666666666666</c:v>
                </c:pt>
                <c:pt idx="7736">
                  <c:v>128.93333333333334</c:v>
                </c:pt>
                <c:pt idx="7737">
                  <c:v>128.94999999999999</c:v>
                </c:pt>
                <c:pt idx="7738">
                  <c:v>128.96666666666667</c:v>
                </c:pt>
                <c:pt idx="7739">
                  <c:v>128.98333333333332</c:v>
                </c:pt>
                <c:pt idx="7740">
                  <c:v>129</c:v>
                </c:pt>
                <c:pt idx="7741">
                  <c:v>129.01666666666668</c:v>
                </c:pt>
                <c:pt idx="7742">
                  <c:v>129.03333333333333</c:v>
                </c:pt>
                <c:pt idx="7743">
                  <c:v>129.05000000000001</c:v>
                </c:pt>
                <c:pt idx="7744">
                  <c:v>129.06666666666666</c:v>
                </c:pt>
                <c:pt idx="7745">
                  <c:v>129.08333333333334</c:v>
                </c:pt>
                <c:pt idx="7746">
                  <c:v>129.1</c:v>
                </c:pt>
                <c:pt idx="7747">
                  <c:v>129.11666666666667</c:v>
                </c:pt>
                <c:pt idx="7748">
                  <c:v>129.13333333333333</c:v>
                </c:pt>
                <c:pt idx="7749">
                  <c:v>129.15</c:v>
                </c:pt>
                <c:pt idx="7750">
                  <c:v>129.16666666666666</c:v>
                </c:pt>
                <c:pt idx="7751">
                  <c:v>129.18333333333334</c:v>
                </c:pt>
                <c:pt idx="7752">
                  <c:v>129.19999999999999</c:v>
                </c:pt>
                <c:pt idx="7753">
                  <c:v>129.21666666666667</c:v>
                </c:pt>
                <c:pt idx="7754">
                  <c:v>129.23333333333332</c:v>
                </c:pt>
                <c:pt idx="7755">
                  <c:v>129.25</c:v>
                </c:pt>
                <c:pt idx="7756">
                  <c:v>129.26666666666668</c:v>
                </c:pt>
                <c:pt idx="7757">
                  <c:v>129.28333333333333</c:v>
                </c:pt>
                <c:pt idx="7758">
                  <c:v>129.30000000000001</c:v>
                </c:pt>
                <c:pt idx="7759">
                  <c:v>129.31666666666666</c:v>
                </c:pt>
                <c:pt idx="7760">
                  <c:v>129.33333333333334</c:v>
                </c:pt>
                <c:pt idx="7761">
                  <c:v>129.35</c:v>
                </c:pt>
                <c:pt idx="7762">
                  <c:v>129.36666666666667</c:v>
                </c:pt>
                <c:pt idx="7763">
                  <c:v>129.38333333333333</c:v>
                </c:pt>
                <c:pt idx="7764">
                  <c:v>129.4</c:v>
                </c:pt>
                <c:pt idx="7765">
                  <c:v>129.41666666666666</c:v>
                </c:pt>
                <c:pt idx="7766">
                  <c:v>129.43333333333334</c:v>
                </c:pt>
                <c:pt idx="7767">
                  <c:v>129.44999999999999</c:v>
                </c:pt>
                <c:pt idx="7768">
                  <c:v>129.46666666666667</c:v>
                </c:pt>
                <c:pt idx="7769">
                  <c:v>129.48333333333332</c:v>
                </c:pt>
                <c:pt idx="7770">
                  <c:v>129.5</c:v>
                </c:pt>
                <c:pt idx="7771">
                  <c:v>129.51666666666668</c:v>
                </c:pt>
                <c:pt idx="7772">
                  <c:v>129.53333333333333</c:v>
                </c:pt>
                <c:pt idx="7773">
                  <c:v>129.55000000000001</c:v>
                </c:pt>
                <c:pt idx="7774">
                  <c:v>129.56666666666666</c:v>
                </c:pt>
                <c:pt idx="7775">
                  <c:v>129.58333333333334</c:v>
                </c:pt>
                <c:pt idx="7776">
                  <c:v>129.6</c:v>
                </c:pt>
                <c:pt idx="7777">
                  <c:v>129.61666666666667</c:v>
                </c:pt>
                <c:pt idx="7778">
                  <c:v>129.63333333333333</c:v>
                </c:pt>
                <c:pt idx="7779">
                  <c:v>129.65</c:v>
                </c:pt>
                <c:pt idx="7780">
                  <c:v>129.66666666666666</c:v>
                </c:pt>
                <c:pt idx="7781">
                  <c:v>129.68333333333334</c:v>
                </c:pt>
                <c:pt idx="7782">
                  <c:v>129.69999999999999</c:v>
                </c:pt>
                <c:pt idx="7783">
                  <c:v>129.71666666666667</c:v>
                </c:pt>
                <c:pt idx="7784">
                  <c:v>129.73333333333332</c:v>
                </c:pt>
                <c:pt idx="7785">
                  <c:v>129.75</c:v>
                </c:pt>
                <c:pt idx="7786">
                  <c:v>129.76666666666668</c:v>
                </c:pt>
                <c:pt idx="7787">
                  <c:v>129.78333333333333</c:v>
                </c:pt>
                <c:pt idx="7788">
                  <c:v>129.80000000000001</c:v>
                </c:pt>
                <c:pt idx="7789">
                  <c:v>129.81666666666666</c:v>
                </c:pt>
                <c:pt idx="7790">
                  <c:v>129.83333333333334</c:v>
                </c:pt>
                <c:pt idx="7791">
                  <c:v>129.85</c:v>
                </c:pt>
                <c:pt idx="7792">
                  <c:v>129.86666666666667</c:v>
                </c:pt>
                <c:pt idx="7793">
                  <c:v>129.88333333333333</c:v>
                </c:pt>
                <c:pt idx="7794">
                  <c:v>129.9</c:v>
                </c:pt>
                <c:pt idx="7795">
                  <c:v>129.91666666666666</c:v>
                </c:pt>
                <c:pt idx="7796">
                  <c:v>129.93333333333334</c:v>
                </c:pt>
                <c:pt idx="7797">
                  <c:v>129.94999999999999</c:v>
                </c:pt>
                <c:pt idx="7798">
                  <c:v>129.96666666666667</c:v>
                </c:pt>
                <c:pt idx="7799">
                  <c:v>129.98333333333332</c:v>
                </c:pt>
                <c:pt idx="7800">
                  <c:v>130</c:v>
                </c:pt>
                <c:pt idx="7801">
                  <c:v>130.01666666666668</c:v>
                </c:pt>
                <c:pt idx="7802">
                  <c:v>130.03333333333333</c:v>
                </c:pt>
                <c:pt idx="7803">
                  <c:v>130.05000000000001</c:v>
                </c:pt>
                <c:pt idx="7804">
                  <c:v>130.06666666666666</c:v>
                </c:pt>
                <c:pt idx="7805">
                  <c:v>130.08333333333334</c:v>
                </c:pt>
                <c:pt idx="7806">
                  <c:v>130.1</c:v>
                </c:pt>
                <c:pt idx="7807">
                  <c:v>130.11666666666667</c:v>
                </c:pt>
                <c:pt idx="7808">
                  <c:v>130.13333333333333</c:v>
                </c:pt>
                <c:pt idx="7809">
                  <c:v>130.15</c:v>
                </c:pt>
                <c:pt idx="7810">
                  <c:v>130.16666666666666</c:v>
                </c:pt>
                <c:pt idx="7811">
                  <c:v>130.18333333333334</c:v>
                </c:pt>
                <c:pt idx="7812">
                  <c:v>130.19999999999999</c:v>
                </c:pt>
                <c:pt idx="7813">
                  <c:v>130.21666666666667</c:v>
                </c:pt>
                <c:pt idx="7814">
                  <c:v>130.23333333333332</c:v>
                </c:pt>
                <c:pt idx="7815">
                  <c:v>130.25</c:v>
                </c:pt>
                <c:pt idx="7816">
                  <c:v>130.26666666666668</c:v>
                </c:pt>
                <c:pt idx="7817">
                  <c:v>130.28333333333333</c:v>
                </c:pt>
                <c:pt idx="7818">
                  <c:v>130.30000000000001</c:v>
                </c:pt>
                <c:pt idx="7819">
                  <c:v>130.31666666666666</c:v>
                </c:pt>
                <c:pt idx="7820">
                  <c:v>130.33333333333334</c:v>
                </c:pt>
                <c:pt idx="7821">
                  <c:v>130.35</c:v>
                </c:pt>
                <c:pt idx="7822">
                  <c:v>130.36666666666667</c:v>
                </c:pt>
                <c:pt idx="7823">
                  <c:v>130.38333333333333</c:v>
                </c:pt>
                <c:pt idx="7824">
                  <c:v>130.4</c:v>
                </c:pt>
                <c:pt idx="7825">
                  <c:v>130.41666666666666</c:v>
                </c:pt>
                <c:pt idx="7826">
                  <c:v>130.43333333333334</c:v>
                </c:pt>
                <c:pt idx="7827">
                  <c:v>130.44999999999999</c:v>
                </c:pt>
                <c:pt idx="7828">
                  <c:v>130.46666666666667</c:v>
                </c:pt>
                <c:pt idx="7829">
                  <c:v>130.48333333333332</c:v>
                </c:pt>
                <c:pt idx="7830">
                  <c:v>130.5</c:v>
                </c:pt>
                <c:pt idx="7831">
                  <c:v>130.51666666666668</c:v>
                </c:pt>
                <c:pt idx="7832">
                  <c:v>130.53333333333333</c:v>
                </c:pt>
                <c:pt idx="7833">
                  <c:v>130.55000000000001</c:v>
                </c:pt>
                <c:pt idx="7834">
                  <c:v>130.56666666666666</c:v>
                </c:pt>
                <c:pt idx="7835">
                  <c:v>130.58333333333334</c:v>
                </c:pt>
                <c:pt idx="7836">
                  <c:v>130.6</c:v>
                </c:pt>
                <c:pt idx="7837">
                  <c:v>130.61666666666667</c:v>
                </c:pt>
                <c:pt idx="7838">
                  <c:v>130.63333333333333</c:v>
                </c:pt>
                <c:pt idx="7839">
                  <c:v>130.65</c:v>
                </c:pt>
                <c:pt idx="7840">
                  <c:v>130.66666666666666</c:v>
                </c:pt>
                <c:pt idx="7841">
                  <c:v>130.68333333333334</c:v>
                </c:pt>
                <c:pt idx="7842">
                  <c:v>130.69999999999999</c:v>
                </c:pt>
                <c:pt idx="7843">
                  <c:v>130.71666666666667</c:v>
                </c:pt>
                <c:pt idx="7844">
                  <c:v>130.73333333333332</c:v>
                </c:pt>
                <c:pt idx="7845">
                  <c:v>130.75</c:v>
                </c:pt>
                <c:pt idx="7846">
                  <c:v>130.76666666666668</c:v>
                </c:pt>
                <c:pt idx="7847">
                  <c:v>130.78333333333333</c:v>
                </c:pt>
                <c:pt idx="7848">
                  <c:v>130.80000000000001</c:v>
                </c:pt>
                <c:pt idx="7849">
                  <c:v>130.81666666666666</c:v>
                </c:pt>
                <c:pt idx="7850">
                  <c:v>130.83333333333334</c:v>
                </c:pt>
                <c:pt idx="7851">
                  <c:v>130.85</c:v>
                </c:pt>
                <c:pt idx="7852">
                  <c:v>130.86666666666667</c:v>
                </c:pt>
                <c:pt idx="7853">
                  <c:v>130.88333333333333</c:v>
                </c:pt>
                <c:pt idx="7854">
                  <c:v>130.9</c:v>
                </c:pt>
                <c:pt idx="7855">
                  <c:v>130.91666666666666</c:v>
                </c:pt>
                <c:pt idx="7856">
                  <c:v>130.93333333333334</c:v>
                </c:pt>
                <c:pt idx="7857">
                  <c:v>130.94999999999999</c:v>
                </c:pt>
                <c:pt idx="7858">
                  <c:v>130.96666666666667</c:v>
                </c:pt>
                <c:pt idx="7859">
                  <c:v>130.98333333333332</c:v>
                </c:pt>
                <c:pt idx="7860">
                  <c:v>131</c:v>
                </c:pt>
                <c:pt idx="7861">
                  <c:v>131.01666666666668</c:v>
                </c:pt>
                <c:pt idx="7862">
                  <c:v>131.03333333333333</c:v>
                </c:pt>
                <c:pt idx="7863">
                  <c:v>131.05000000000001</c:v>
                </c:pt>
                <c:pt idx="7864">
                  <c:v>131.06666666666666</c:v>
                </c:pt>
                <c:pt idx="7865">
                  <c:v>131.08333333333334</c:v>
                </c:pt>
                <c:pt idx="7866">
                  <c:v>131.1</c:v>
                </c:pt>
                <c:pt idx="7867">
                  <c:v>131.11666666666667</c:v>
                </c:pt>
                <c:pt idx="7868">
                  <c:v>131.13333333333333</c:v>
                </c:pt>
                <c:pt idx="7869">
                  <c:v>131.15</c:v>
                </c:pt>
                <c:pt idx="7870">
                  <c:v>131.16666666666666</c:v>
                </c:pt>
                <c:pt idx="7871">
                  <c:v>131.18333333333334</c:v>
                </c:pt>
                <c:pt idx="7872">
                  <c:v>131.19999999999999</c:v>
                </c:pt>
                <c:pt idx="7873">
                  <c:v>131.21666666666667</c:v>
                </c:pt>
                <c:pt idx="7874">
                  <c:v>131.23333333333332</c:v>
                </c:pt>
                <c:pt idx="7875">
                  <c:v>131.25</c:v>
                </c:pt>
                <c:pt idx="7876">
                  <c:v>131.26666666666668</c:v>
                </c:pt>
                <c:pt idx="7877">
                  <c:v>131.28333333333333</c:v>
                </c:pt>
                <c:pt idx="7878">
                  <c:v>131.30000000000001</c:v>
                </c:pt>
                <c:pt idx="7879">
                  <c:v>131.31666666666666</c:v>
                </c:pt>
                <c:pt idx="7880">
                  <c:v>131.33333333333334</c:v>
                </c:pt>
                <c:pt idx="7881">
                  <c:v>131.35</c:v>
                </c:pt>
                <c:pt idx="7882">
                  <c:v>131.36666666666667</c:v>
                </c:pt>
                <c:pt idx="7883">
                  <c:v>131.38333333333333</c:v>
                </c:pt>
                <c:pt idx="7884">
                  <c:v>131.4</c:v>
                </c:pt>
                <c:pt idx="7885">
                  <c:v>131.41666666666666</c:v>
                </c:pt>
                <c:pt idx="7886">
                  <c:v>131.43333333333334</c:v>
                </c:pt>
                <c:pt idx="7887">
                  <c:v>131.44999999999999</c:v>
                </c:pt>
                <c:pt idx="7888">
                  <c:v>131.46666666666667</c:v>
                </c:pt>
                <c:pt idx="7889">
                  <c:v>131.48333333333332</c:v>
                </c:pt>
                <c:pt idx="7890">
                  <c:v>131.5</c:v>
                </c:pt>
                <c:pt idx="7891">
                  <c:v>131.51666666666668</c:v>
                </c:pt>
                <c:pt idx="7892">
                  <c:v>131.53333333333333</c:v>
                </c:pt>
                <c:pt idx="7893">
                  <c:v>131.55000000000001</c:v>
                </c:pt>
                <c:pt idx="7894">
                  <c:v>131.56666666666666</c:v>
                </c:pt>
                <c:pt idx="7895">
                  <c:v>131.58333333333334</c:v>
                </c:pt>
                <c:pt idx="7896">
                  <c:v>131.6</c:v>
                </c:pt>
                <c:pt idx="7897">
                  <c:v>131.61666666666667</c:v>
                </c:pt>
                <c:pt idx="7898">
                  <c:v>131.63333333333333</c:v>
                </c:pt>
                <c:pt idx="7899">
                  <c:v>131.65</c:v>
                </c:pt>
                <c:pt idx="7900">
                  <c:v>131.66666666666666</c:v>
                </c:pt>
                <c:pt idx="7901">
                  <c:v>131.68333333333334</c:v>
                </c:pt>
                <c:pt idx="7902">
                  <c:v>131.69999999999999</c:v>
                </c:pt>
                <c:pt idx="7903">
                  <c:v>131.71666666666667</c:v>
                </c:pt>
                <c:pt idx="7904">
                  <c:v>131.73333333333332</c:v>
                </c:pt>
                <c:pt idx="7905">
                  <c:v>131.75</c:v>
                </c:pt>
                <c:pt idx="7906">
                  <c:v>131.76666666666668</c:v>
                </c:pt>
                <c:pt idx="7907">
                  <c:v>131.78333333333333</c:v>
                </c:pt>
                <c:pt idx="7908">
                  <c:v>131.80000000000001</c:v>
                </c:pt>
                <c:pt idx="7909">
                  <c:v>131.81666666666666</c:v>
                </c:pt>
                <c:pt idx="7910">
                  <c:v>131.83333333333334</c:v>
                </c:pt>
                <c:pt idx="7911">
                  <c:v>131.85</c:v>
                </c:pt>
                <c:pt idx="7912">
                  <c:v>131.86666666666667</c:v>
                </c:pt>
                <c:pt idx="7913">
                  <c:v>131.88333333333333</c:v>
                </c:pt>
                <c:pt idx="7914">
                  <c:v>131.9</c:v>
                </c:pt>
                <c:pt idx="7915">
                  <c:v>131.91666666666666</c:v>
                </c:pt>
                <c:pt idx="7916">
                  <c:v>131.93333333333334</c:v>
                </c:pt>
                <c:pt idx="7917">
                  <c:v>131.94999999999999</c:v>
                </c:pt>
                <c:pt idx="7918">
                  <c:v>131.96666666666667</c:v>
                </c:pt>
                <c:pt idx="7919">
                  <c:v>131.98333333333332</c:v>
                </c:pt>
                <c:pt idx="7920">
                  <c:v>132</c:v>
                </c:pt>
                <c:pt idx="7921">
                  <c:v>132.01666666666668</c:v>
                </c:pt>
                <c:pt idx="7922">
                  <c:v>132.03333333333333</c:v>
                </c:pt>
                <c:pt idx="7923">
                  <c:v>132.05000000000001</c:v>
                </c:pt>
                <c:pt idx="7924">
                  <c:v>132.06666666666666</c:v>
                </c:pt>
                <c:pt idx="7925">
                  <c:v>132.08333333333334</c:v>
                </c:pt>
                <c:pt idx="7926">
                  <c:v>132.1</c:v>
                </c:pt>
                <c:pt idx="7927">
                  <c:v>132.11666666666667</c:v>
                </c:pt>
                <c:pt idx="7928">
                  <c:v>132.13333333333333</c:v>
                </c:pt>
                <c:pt idx="7929">
                  <c:v>132.15</c:v>
                </c:pt>
                <c:pt idx="7930">
                  <c:v>132.16666666666666</c:v>
                </c:pt>
                <c:pt idx="7931">
                  <c:v>132.18333333333334</c:v>
                </c:pt>
                <c:pt idx="7932">
                  <c:v>132.19999999999999</c:v>
                </c:pt>
                <c:pt idx="7933">
                  <c:v>132.21666666666667</c:v>
                </c:pt>
                <c:pt idx="7934">
                  <c:v>132.23333333333332</c:v>
                </c:pt>
                <c:pt idx="7935">
                  <c:v>132.25</c:v>
                </c:pt>
                <c:pt idx="7936">
                  <c:v>132.26666666666668</c:v>
                </c:pt>
                <c:pt idx="7937">
                  <c:v>132.28333333333333</c:v>
                </c:pt>
                <c:pt idx="7938">
                  <c:v>132.30000000000001</c:v>
                </c:pt>
                <c:pt idx="7939">
                  <c:v>132.31666666666666</c:v>
                </c:pt>
                <c:pt idx="7940">
                  <c:v>132.33333333333334</c:v>
                </c:pt>
                <c:pt idx="7941">
                  <c:v>132.35</c:v>
                </c:pt>
                <c:pt idx="7942">
                  <c:v>132.36666666666667</c:v>
                </c:pt>
                <c:pt idx="7943">
                  <c:v>132.38333333333333</c:v>
                </c:pt>
                <c:pt idx="7944">
                  <c:v>132.4</c:v>
                </c:pt>
                <c:pt idx="7945">
                  <c:v>132.41666666666666</c:v>
                </c:pt>
                <c:pt idx="7946">
                  <c:v>132.43333333333334</c:v>
                </c:pt>
                <c:pt idx="7947">
                  <c:v>132.44999999999999</c:v>
                </c:pt>
                <c:pt idx="7948">
                  <c:v>132.46666666666667</c:v>
                </c:pt>
                <c:pt idx="7949">
                  <c:v>132.48333333333332</c:v>
                </c:pt>
                <c:pt idx="7950">
                  <c:v>132.5</c:v>
                </c:pt>
                <c:pt idx="7951">
                  <c:v>132.51666666666668</c:v>
                </c:pt>
                <c:pt idx="7952">
                  <c:v>132.53333333333333</c:v>
                </c:pt>
                <c:pt idx="7953">
                  <c:v>132.55000000000001</c:v>
                </c:pt>
                <c:pt idx="7954">
                  <c:v>132.56666666666666</c:v>
                </c:pt>
                <c:pt idx="7955">
                  <c:v>132.58333333333334</c:v>
                </c:pt>
                <c:pt idx="7956">
                  <c:v>132.6</c:v>
                </c:pt>
                <c:pt idx="7957">
                  <c:v>132.61666666666667</c:v>
                </c:pt>
                <c:pt idx="7958">
                  <c:v>132.63333333333333</c:v>
                </c:pt>
                <c:pt idx="7959">
                  <c:v>132.65</c:v>
                </c:pt>
                <c:pt idx="7960">
                  <c:v>132.66666666666666</c:v>
                </c:pt>
                <c:pt idx="7961">
                  <c:v>132.68333333333334</c:v>
                </c:pt>
                <c:pt idx="7962">
                  <c:v>132.69999999999999</c:v>
                </c:pt>
                <c:pt idx="7963">
                  <c:v>132.71666666666667</c:v>
                </c:pt>
                <c:pt idx="7964">
                  <c:v>132.73333333333332</c:v>
                </c:pt>
                <c:pt idx="7965">
                  <c:v>132.75</c:v>
                </c:pt>
                <c:pt idx="7966">
                  <c:v>132.76666666666668</c:v>
                </c:pt>
                <c:pt idx="7967">
                  <c:v>132.78333333333333</c:v>
                </c:pt>
                <c:pt idx="7968">
                  <c:v>132.80000000000001</c:v>
                </c:pt>
                <c:pt idx="7969">
                  <c:v>132.81666666666666</c:v>
                </c:pt>
                <c:pt idx="7970">
                  <c:v>132.83333333333334</c:v>
                </c:pt>
                <c:pt idx="7971">
                  <c:v>132.85</c:v>
                </c:pt>
                <c:pt idx="7972">
                  <c:v>132.86666666666667</c:v>
                </c:pt>
                <c:pt idx="7973">
                  <c:v>132.88333333333333</c:v>
                </c:pt>
                <c:pt idx="7974">
                  <c:v>132.9</c:v>
                </c:pt>
                <c:pt idx="7975">
                  <c:v>132.91666666666666</c:v>
                </c:pt>
                <c:pt idx="7976">
                  <c:v>132.93333333333334</c:v>
                </c:pt>
                <c:pt idx="7977">
                  <c:v>132.94999999999999</c:v>
                </c:pt>
                <c:pt idx="7978">
                  <c:v>132.96666666666667</c:v>
                </c:pt>
                <c:pt idx="7979">
                  <c:v>132.98333333333332</c:v>
                </c:pt>
                <c:pt idx="7980">
                  <c:v>133</c:v>
                </c:pt>
                <c:pt idx="7981">
                  <c:v>133.01666666666668</c:v>
                </c:pt>
                <c:pt idx="7982">
                  <c:v>133.03333333333333</c:v>
                </c:pt>
                <c:pt idx="7983">
                  <c:v>133.05000000000001</c:v>
                </c:pt>
                <c:pt idx="7984">
                  <c:v>133.06666666666666</c:v>
                </c:pt>
                <c:pt idx="7985">
                  <c:v>133.08333333333334</c:v>
                </c:pt>
                <c:pt idx="7986">
                  <c:v>133.1</c:v>
                </c:pt>
                <c:pt idx="7987">
                  <c:v>133.11666666666667</c:v>
                </c:pt>
                <c:pt idx="7988">
                  <c:v>133.13333333333333</c:v>
                </c:pt>
                <c:pt idx="7989">
                  <c:v>133.15</c:v>
                </c:pt>
                <c:pt idx="7990">
                  <c:v>133.16666666666666</c:v>
                </c:pt>
                <c:pt idx="7991">
                  <c:v>133.18333333333334</c:v>
                </c:pt>
                <c:pt idx="7992">
                  <c:v>133.19999999999999</c:v>
                </c:pt>
                <c:pt idx="7993">
                  <c:v>133.21666666666667</c:v>
                </c:pt>
                <c:pt idx="7994">
                  <c:v>133.23333333333332</c:v>
                </c:pt>
                <c:pt idx="7995">
                  <c:v>133.25</c:v>
                </c:pt>
                <c:pt idx="7996">
                  <c:v>133.26666666666668</c:v>
                </c:pt>
                <c:pt idx="7997">
                  <c:v>133.28333333333333</c:v>
                </c:pt>
                <c:pt idx="7998">
                  <c:v>133.30000000000001</c:v>
                </c:pt>
                <c:pt idx="7999">
                  <c:v>133.31666666666666</c:v>
                </c:pt>
                <c:pt idx="8000">
                  <c:v>133.33333333333334</c:v>
                </c:pt>
                <c:pt idx="8001">
                  <c:v>133.35</c:v>
                </c:pt>
                <c:pt idx="8002">
                  <c:v>133.36666666666667</c:v>
                </c:pt>
                <c:pt idx="8003">
                  <c:v>133.38333333333333</c:v>
                </c:pt>
                <c:pt idx="8004">
                  <c:v>133.4</c:v>
                </c:pt>
                <c:pt idx="8005">
                  <c:v>133.41666666666666</c:v>
                </c:pt>
                <c:pt idx="8006">
                  <c:v>133.43333333333334</c:v>
                </c:pt>
                <c:pt idx="8007">
                  <c:v>133.44999999999999</c:v>
                </c:pt>
                <c:pt idx="8008">
                  <c:v>133.46666666666667</c:v>
                </c:pt>
                <c:pt idx="8009">
                  <c:v>133.48333333333332</c:v>
                </c:pt>
                <c:pt idx="8010">
                  <c:v>133.5</c:v>
                </c:pt>
                <c:pt idx="8011">
                  <c:v>133.51666666666668</c:v>
                </c:pt>
                <c:pt idx="8012">
                  <c:v>133.53333333333333</c:v>
                </c:pt>
                <c:pt idx="8013">
                  <c:v>133.55000000000001</c:v>
                </c:pt>
                <c:pt idx="8014">
                  <c:v>133.56666666666666</c:v>
                </c:pt>
                <c:pt idx="8015">
                  <c:v>133.58333333333334</c:v>
                </c:pt>
                <c:pt idx="8016">
                  <c:v>133.6</c:v>
                </c:pt>
                <c:pt idx="8017">
                  <c:v>133.61666666666667</c:v>
                </c:pt>
                <c:pt idx="8018">
                  <c:v>133.63333333333333</c:v>
                </c:pt>
                <c:pt idx="8019">
                  <c:v>133.65</c:v>
                </c:pt>
                <c:pt idx="8020">
                  <c:v>133.66666666666666</c:v>
                </c:pt>
                <c:pt idx="8021">
                  <c:v>133.68333333333334</c:v>
                </c:pt>
                <c:pt idx="8022">
                  <c:v>133.69999999999999</c:v>
                </c:pt>
                <c:pt idx="8023">
                  <c:v>133.71666666666667</c:v>
                </c:pt>
                <c:pt idx="8024">
                  <c:v>133.73333333333332</c:v>
                </c:pt>
                <c:pt idx="8025">
                  <c:v>133.75</c:v>
                </c:pt>
                <c:pt idx="8026">
                  <c:v>133.76666666666668</c:v>
                </c:pt>
                <c:pt idx="8027">
                  <c:v>133.78333333333333</c:v>
                </c:pt>
                <c:pt idx="8028">
                  <c:v>133.80000000000001</c:v>
                </c:pt>
                <c:pt idx="8029">
                  <c:v>133.81666666666666</c:v>
                </c:pt>
                <c:pt idx="8030">
                  <c:v>133.83333333333334</c:v>
                </c:pt>
                <c:pt idx="8031">
                  <c:v>133.85</c:v>
                </c:pt>
                <c:pt idx="8032">
                  <c:v>133.86666666666667</c:v>
                </c:pt>
                <c:pt idx="8033">
                  <c:v>133.88333333333333</c:v>
                </c:pt>
                <c:pt idx="8034">
                  <c:v>133.9</c:v>
                </c:pt>
                <c:pt idx="8035">
                  <c:v>133.91666666666666</c:v>
                </c:pt>
                <c:pt idx="8036">
                  <c:v>133.93333333333334</c:v>
                </c:pt>
                <c:pt idx="8037">
                  <c:v>133.94999999999999</c:v>
                </c:pt>
                <c:pt idx="8038">
                  <c:v>133.96666666666667</c:v>
                </c:pt>
                <c:pt idx="8039">
                  <c:v>133.98333333333332</c:v>
                </c:pt>
                <c:pt idx="8040">
                  <c:v>134</c:v>
                </c:pt>
                <c:pt idx="8041">
                  <c:v>134.01666666666668</c:v>
                </c:pt>
                <c:pt idx="8042">
                  <c:v>134.03333333333333</c:v>
                </c:pt>
                <c:pt idx="8043">
                  <c:v>134.05000000000001</c:v>
                </c:pt>
                <c:pt idx="8044">
                  <c:v>134.06666666666666</c:v>
                </c:pt>
                <c:pt idx="8045">
                  <c:v>134.08333333333334</c:v>
                </c:pt>
                <c:pt idx="8046">
                  <c:v>134.1</c:v>
                </c:pt>
                <c:pt idx="8047">
                  <c:v>134.11666666666667</c:v>
                </c:pt>
                <c:pt idx="8048">
                  <c:v>134.13333333333333</c:v>
                </c:pt>
                <c:pt idx="8049">
                  <c:v>134.15</c:v>
                </c:pt>
                <c:pt idx="8050">
                  <c:v>134.16666666666666</c:v>
                </c:pt>
                <c:pt idx="8051">
                  <c:v>134.18333333333334</c:v>
                </c:pt>
                <c:pt idx="8052">
                  <c:v>134.19999999999999</c:v>
                </c:pt>
                <c:pt idx="8053">
                  <c:v>134.21666666666667</c:v>
                </c:pt>
                <c:pt idx="8054">
                  <c:v>134.23333333333332</c:v>
                </c:pt>
                <c:pt idx="8055">
                  <c:v>134.25</c:v>
                </c:pt>
                <c:pt idx="8056">
                  <c:v>134.26666666666668</c:v>
                </c:pt>
                <c:pt idx="8057">
                  <c:v>134.28333333333333</c:v>
                </c:pt>
                <c:pt idx="8058">
                  <c:v>134.30000000000001</c:v>
                </c:pt>
                <c:pt idx="8059">
                  <c:v>134.31666666666666</c:v>
                </c:pt>
                <c:pt idx="8060">
                  <c:v>134.33333333333334</c:v>
                </c:pt>
                <c:pt idx="8061">
                  <c:v>134.35</c:v>
                </c:pt>
                <c:pt idx="8062">
                  <c:v>134.36666666666667</c:v>
                </c:pt>
                <c:pt idx="8063">
                  <c:v>134.38333333333333</c:v>
                </c:pt>
                <c:pt idx="8064">
                  <c:v>134.4</c:v>
                </c:pt>
                <c:pt idx="8065">
                  <c:v>134.41666666666666</c:v>
                </c:pt>
                <c:pt idx="8066">
                  <c:v>134.43333333333334</c:v>
                </c:pt>
                <c:pt idx="8067">
                  <c:v>134.44999999999999</c:v>
                </c:pt>
                <c:pt idx="8068">
                  <c:v>134.46666666666667</c:v>
                </c:pt>
                <c:pt idx="8069">
                  <c:v>134.48333333333332</c:v>
                </c:pt>
                <c:pt idx="8070">
                  <c:v>134.5</c:v>
                </c:pt>
                <c:pt idx="8071">
                  <c:v>134.51666666666668</c:v>
                </c:pt>
                <c:pt idx="8072">
                  <c:v>134.53333333333333</c:v>
                </c:pt>
                <c:pt idx="8073">
                  <c:v>134.55000000000001</c:v>
                </c:pt>
                <c:pt idx="8074">
                  <c:v>134.56666666666666</c:v>
                </c:pt>
                <c:pt idx="8075">
                  <c:v>134.58333333333334</c:v>
                </c:pt>
                <c:pt idx="8076">
                  <c:v>134.6</c:v>
                </c:pt>
                <c:pt idx="8077">
                  <c:v>134.61666666666667</c:v>
                </c:pt>
                <c:pt idx="8078">
                  <c:v>134.63333333333333</c:v>
                </c:pt>
                <c:pt idx="8079">
                  <c:v>134.65</c:v>
                </c:pt>
                <c:pt idx="8080">
                  <c:v>134.66666666666666</c:v>
                </c:pt>
                <c:pt idx="8081">
                  <c:v>134.68333333333334</c:v>
                </c:pt>
                <c:pt idx="8082">
                  <c:v>134.69999999999999</c:v>
                </c:pt>
                <c:pt idx="8083">
                  <c:v>134.71666666666667</c:v>
                </c:pt>
                <c:pt idx="8084">
                  <c:v>134.73333333333332</c:v>
                </c:pt>
                <c:pt idx="8085">
                  <c:v>134.75</c:v>
                </c:pt>
                <c:pt idx="8086">
                  <c:v>134.76666666666668</c:v>
                </c:pt>
                <c:pt idx="8087">
                  <c:v>134.78333333333333</c:v>
                </c:pt>
                <c:pt idx="8088">
                  <c:v>134.80000000000001</c:v>
                </c:pt>
                <c:pt idx="8089">
                  <c:v>134.81666666666666</c:v>
                </c:pt>
                <c:pt idx="8090">
                  <c:v>134.83333333333334</c:v>
                </c:pt>
                <c:pt idx="8091">
                  <c:v>134.85</c:v>
                </c:pt>
                <c:pt idx="8092">
                  <c:v>134.86666666666667</c:v>
                </c:pt>
                <c:pt idx="8093">
                  <c:v>134.88333333333333</c:v>
                </c:pt>
                <c:pt idx="8094">
                  <c:v>134.9</c:v>
                </c:pt>
                <c:pt idx="8095">
                  <c:v>134.91666666666666</c:v>
                </c:pt>
                <c:pt idx="8096">
                  <c:v>134.93333333333334</c:v>
                </c:pt>
                <c:pt idx="8097">
                  <c:v>134.94999999999999</c:v>
                </c:pt>
                <c:pt idx="8098">
                  <c:v>134.96666666666667</c:v>
                </c:pt>
                <c:pt idx="8099">
                  <c:v>134.98333333333332</c:v>
                </c:pt>
                <c:pt idx="8100">
                  <c:v>135</c:v>
                </c:pt>
                <c:pt idx="8101">
                  <c:v>135.01666666666668</c:v>
                </c:pt>
                <c:pt idx="8102">
                  <c:v>135.03333333333333</c:v>
                </c:pt>
                <c:pt idx="8103">
                  <c:v>135.05000000000001</c:v>
                </c:pt>
                <c:pt idx="8104">
                  <c:v>135.06666666666666</c:v>
                </c:pt>
                <c:pt idx="8105">
                  <c:v>135.08333333333334</c:v>
                </c:pt>
                <c:pt idx="8106">
                  <c:v>135.1</c:v>
                </c:pt>
                <c:pt idx="8107">
                  <c:v>135.11666666666667</c:v>
                </c:pt>
                <c:pt idx="8108">
                  <c:v>135.13333333333333</c:v>
                </c:pt>
                <c:pt idx="8109">
                  <c:v>135.15</c:v>
                </c:pt>
                <c:pt idx="8110">
                  <c:v>135.16666666666666</c:v>
                </c:pt>
                <c:pt idx="8111">
                  <c:v>135.18333333333334</c:v>
                </c:pt>
                <c:pt idx="8112">
                  <c:v>135.19999999999999</c:v>
                </c:pt>
                <c:pt idx="8113">
                  <c:v>135.21666666666667</c:v>
                </c:pt>
                <c:pt idx="8114">
                  <c:v>135.23333333333332</c:v>
                </c:pt>
                <c:pt idx="8115">
                  <c:v>135.25</c:v>
                </c:pt>
                <c:pt idx="8116">
                  <c:v>135.26666666666668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</c:numCache>
            </c:numRef>
          </c:cat>
          <c:val>
            <c:numRef>
              <c:f>Data!$E$2:$E$8117</c:f>
              <c:numCache>
                <c:formatCode>General</c:formatCode>
                <c:ptCount val="8116"/>
                <c:pt idx="0">
                  <c:v>1000</c:v>
                </c:pt>
                <c:pt idx="1">
                  <c:v>1000</c:v>
                </c:pt>
                <c:pt idx="2">
                  <c:v>1000</c:v>
                </c:pt>
                <c:pt idx="3">
                  <c:v>1000</c:v>
                </c:pt>
                <c:pt idx="4">
                  <c:v>1000</c:v>
                </c:pt>
                <c:pt idx="5">
                  <c:v>1000</c:v>
                </c:pt>
                <c:pt idx="6">
                  <c:v>1000</c:v>
                </c:pt>
                <c:pt idx="7">
                  <c:v>1000</c:v>
                </c:pt>
                <c:pt idx="8">
                  <c:v>1000</c:v>
                </c:pt>
                <c:pt idx="9">
                  <c:v>1000</c:v>
                </c:pt>
                <c:pt idx="10">
                  <c:v>1000</c:v>
                </c:pt>
                <c:pt idx="11">
                  <c:v>1000</c:v>
                </c:pt>
                <c:pt idx="12">
                  <c:v>1000</c:v>
                </c:pt>
                <c:pt idx="13">
                  <c:v>1000</c:v>
                </c:pt>
                <c:pt idx="14">
                  <c:v>1000</c:v>
                </c:pt>
                <c:pt idx="15">
                  <c:v>1000</c:v>
                </c:pt>
                <c:pt idx="16">
                  <c:v>1000</c:v>
                </c:pt>
                <c:pt idx="17">
                  <c:v>1000</c:v>
                </c:pt>
                <c:pt idx="18">
                  <c:v>1000</c:v>
                </c:pt>
                <c:pt idx="19">
                  <c:v>1000</c:v>
                </c:pt>
                <c:pt idx="20">
                  <c:v>1000</c:v>
                </c:pt>
                <c:pt idx="21">
                  <c:v>1000</c:v>
                </c:pt>
                <c:pt idx="22">
                  <c:v>1000</c:v>
                </c:pt>
                <c:pt idx="23">
                  <c:v>1000</c:v>
                </c:pt>
                <c:pt idx="24">
                  <c:v>1000</c:v>
                </c:pt>
                <c:pt idx="25">
                  <c:v>1000</c:v>
                </c:pt>
                <c:pt idx="26">
                  <c:v>1000</c:v>
                </c:pt>
                <c:pt idx="27">
                  <c:v>1000</c:v>
                </c:pt>
                <c:pt idx="28">
                  <c:v>1000</c:v>
                </c:pt>
                <c:pt idx="29">
                  <c:v>1000</c:v>
                </c:pt>
                <c:pt idx="30">
                  <c:v>1000</c:v>
                </c:pt>
                <c:pt idx="31">
                  <c:v>1000</c:v>
                </c:pt>
                <c:pt idx="32">
                  <c:v>1000</c:v>
                </c:pt>
                <c:pt idx="33">
                  <c:v>1000</c:v>
                </c:pt>
                <c:pt idx="34">
                  <c:v>1000</c:v>
                </c:pt>
                <c:pt idx="35">
                  <c:v>1000</c:v>
                </c:pt>
                <c:pt idx="36">
                  <c:v>1000</c:v>
                </c:pt>
                <c:pt idx="37">
                  <c:v>1000</c:v>
                </c:pt>
                <c:pt idx="38">
                  <c:v>1000</c:v>
                </c:pt>
                <c:pt idx="39">
                  <c:v>1000</c:v>
                </c:pt>
                <c:pt idx="40">
                  <c:v>1000</c:v>
                </c:pt>
                <c:pt idx="41">
                  <c:v>1000</c:v>
                </c:pt>
                <c:pt idx="42">
                  <c:v>1000</c:v>
                </c:pt>
                <c:pt idx="43">
                  <c:v>1000</c:v>
                </c:pt>
                <c:pt idx="44">
                  <c:v>1000</c:v>
                </c:pt>
                <c:pt idx="45">
                  <c:v>1000</c:v>
                </c:pt>
                <c:pt idx="46">
                  <c:v>1000</c:v>
                </c:pt>
                <c:pt idx="47">
                  <c:v>1000</c:v>
                </c:pt>
                <c:pt idx="48">
                  <c:v>1000</c:v>
                </c:pt>
                <c:pt idx="49">
                  <c:v>1000</c:v>
                </c:pt>
                <c:pt idx="50">
                  <c:v>1000</c:v>
                </c:pt>
                <c:pt idx="51">
                  <c:v>1000</c:v>
                </c:pt>
                <c:pt idx="52">
                  <c:v>1000</c:v>
                </c:pt>
                <c:pt idx="53">
                  <c:v>1000</c:v>
                </c:pt>
                <c:pt idx="54">
                  <c:v>1000</c:v>
                </c:pt>
                <c:pt idx="55">
                  <c:v>1000</c:v>
                </c:pt>
                <c:pt idx="56">
                  <c:v>1000</c:v>
                </c:pt>
                <c:pt idx="57">
                  <c:v>1000</c:v>
                </c:pt>
                <c:pt idx="58">
                  <c:v>1000</c:v>
                </c:pt>
                <c:pt idx="59">
                  <c:v>1000</c:v>
                </c:pt>
                <c:pt idx="60">
                  <c:v>1000</c:v>
                </c:pt>
                <c:pt idx="61">
                  <c:v>1000</c:v>
                </c:pt>
                <c:pt idx="62">
                  <c:v>1000</c:v>
                </c:pt>
                <c:pt idx="63">
                  <c:v>1000</c:v>
                </c:pt>
                <c:pt idx="64">
                  <c:v>1000</c:v>
                </c:pt>
                <c:pt idx="65">
                  <c:v>1000</c:v>
                </c:pt>
                <c:pt idx="66">
                  <c:v>1000</c:v>
                </c:pt>
                <c:pt idx="67">
                  <c:v>1000</c:v>
                </c:pt>
                <c:pt idx="68">
                  <c:v>1000</c:v>
                </c:pt>
                <c:pt idx="69">
                  <c:v>1000</c:v>
                </c:pt>
                <c:pt idx="70">
                  <c:v>1000</c:v>
                </c:pt>
                <c:pt idx="71">
                  <c:v>1000</c:v>
                </c:pt>
                <c:pt idx="72">
                  <c:v>1000</c:v>
                </c:pt>
                <c:pt idx="73">
                  <c:v>1000</c:v>
                </c:pt>
                <c:pt idx="74">
                  <c:v>1000</c:v>
                </c:pt>
                <c:pt idx="75">
                  <c:v>1000</c:v>
                </c:pt>
                <c:pt idx="76">
                  <c:v>1000</c:v>
                </c:pt>
                <c:pt idx="77">
                  <c:v>1000</c:v>
                </c:pt>
                <c:pt idx="78">
                  <c:v>1000</c:v>
                </c:pt>
                <c:pt idx="79">
                  <c:v>1000</c:v>
                </c:pt>
                <c:pt idx="80">
                  <c:v>1000</c:v>
                </c:pt>
                <c:pt idx="81">
                  <c:v>1000</c:v>
                </c:pt>
                <c:pt idx="82">
                  <c:v>1000</c:v>
                </c:pt>
                <c:pt idx="83">
                  <c:v>1000</c:v>
                </c:pt>
                <c:pt idx="84">
                  <c:v>1000</c:v>
                </c:pt>
                <c:pt idx="85">
                  <c:v>1000</c:v>
                </c:pt>
                <c:pt idx="86">
                  <c:v>1000</c:v>
                </c:pt>
                <c:pt idx="87">
                  <c:v>1000</c:v>
                </c:pt>
                <c:pt idx="88">
                  <c:v>1000</c:v>
                </c:pt>
                <c:pt idx="89">
                  <c:v>1000</c:v>
                </c:pt>
                <c:pt idx="90">
                  <c:v>1000</c:v>
                </c:pt>
                <c:pt idx="91">
                  <c:v>1000</c:v>
                </c:pt>
                <c:pt idx="92">
                  <c:v>1000</c:v>
                </c:pt>
                <c:pt idx="93">
                  <c:v>1000</c:v>
                </c:pt>
                <c:pt idx="94">
                  <c:v>1000</c:v>
                </c:pt>
                <c:pt idx="95">
                  <c:v>1000</c:v>
                </c:pt>
                <c:pt idx="96">
                  <c:v>1000</c:v>
                </c:pt>
                <c:pt idx="97">
                  <c:v>1000</c:v>
                </c:pt>
                <c:pt idx="98">
                  <c:v>1000</c:v>
                </c:pt>
                <c:pt idx="99">
                  <c:v>1000</c:v>
                </c:pt>
                <c:pt idx="100">
                  <c:v>1000</c:v>
                </c:pt>
                <c:pt idx="101">
                  <c:v>1000</c:v>
                </c:pt>
                <c:pt idx="102">
                  <c:v>1000</c:v>
                </c:pt>
                <c:pt idx="103">
                  <c:v>1000</c:v>
                </c:pt>
                <c:pt idx="104">
                  <c:v>1000</c:v>
                </c:pt>
                <c:pt idx="105">
                  <c:v>1000</c:v>
                </c:pt>
                <c:pt idx="106">
                  <c:v>1000</c:v>
                </c:pt>
                <c:pt idx="107">
                  <c:v>1000</c:v>
                </c:pt>
                <c:pt idx="108">
                  <c:v>1000</c:v>
                </c:pt>
                <c:pt idx="109">
                  <c:v>1000</c:v>
                </c:pt>
                <c:pt idx="110">
                  <c:v>1000</c:v>
                </c:pt>
                <c:pt idx="111">
                  <c:v>1000</c:v>
                </c:pt>
                <c:pt idx="112">
                  <c:v>1000</c:v>
                </c:pt>
                <c:pt idx="113">
                  <c:v>1000</c:v>
                </c:pt>
                <c:pt idx="114">
                  <c:v>1000</c:v>
                </c:pt>
                <c:pt idx="115">
                  <c:v>1000</c:v>
                </c:pt>
                <c:pt idx="116">
                  <c:v>1000</c:v>
                </c:pt>
                <c:pt idx="117">
                  <c:v>1000</c:v>
                </c:pt>
                <c:pt idx="118">
                  <c:v>1000</c:v>
                </c:pt>
                <c:pt idx="119">
                  <c:v>1000</c:v>
                </c:pt>
                <c:pt idx="120">
                  <c:v>1000</c:v>
                </c:pt>
                <c:pt idx="121">
                  <c:v>1000</c:v>
                </c:pt>
                <c:pt idx="122">
                  <c:v>1000</c:v>
                </c:pt>
                <c:pt idx="123">
                  <c:v>1000</c:v>
                </c:pt>
                <c:pt idx="124">
                  <c:v>1000</c:v>
                </c:pt>
                <c:pt idx="125">
                  <c:v>1000</c:v>
                </c:pt>
                <c:pt idx="126">
                  <c:v>1000</c:v>
                </c:pt>
                <c:pt idx="127">
                  <c:v>1000</c:v>
                </c:pt>
                <c:pt idx="128">
                  <c:v>1000</c:v>
                </c:pt>
                <c:pt idx="129">
                  <c:v>1000</c:v>
                </c:pt>
                <c:pt idx="130">
                  <c:v>1000</c:v>
                </c:pt>
                <c:pt idx="131">
                  <c:v>1000</c:v>
                </c:pt>
                <c:pt idx="132">
                  <c:v>1000</c:v>
                </c:pt>
                <c:pt idx="133">
                  <c:v>1000</c:v>
                </c:pt>
                <c:pt idx="134">
                  <c:v>1000</c:v>
                </c:pt>
                <c:pt idx="135">
                  <c:v>1000</c:v>
                </c:pt>
                <c:pt idx="136">
                  <c:v>1000</c:v>
                </c:pt>
                <c:pt idx="137">
                  <c:v>1000</c:v>
                </c:pt>
                <c:pt idx="138">
                  <c:v>1000</c:v>
                </c:pt>
                <c:pt idx="139">
                  <c:v>1000</c:v>
                </c:pt>
                <c:pt idx="140">
                  <c:v>1000</c:v>
                </c:pt>
                <c:pt idx="141">
                  <c:v>1000</c:v>
                </c:pt>
                <c:pt idx="142">
                  <c:v>1000</c:v>
                </c:pt>
                <c:pt idx="143">
                  <c:v>1000</c:v>
                </c:pt>
                <c:pt idx="144">
                  <c:v>1000</c:v>
                </c:pt>
                <c:pt idx="145">
                  <c:v>1000</c:v>
                </c:pt>
                <c:pt idx="146">
                  <c:v>1000</c:v>
                </c:pt>
                <c:pt idx="147">
                  <c:v>1000</c:v>
                </c:pt>
                <c:pt idx="148">
                  <c:v>1000</c:v>
                </c:pt>
                <c:pt idx="149">
                  <c:v>1000</c:v>
                </c:pt>
                <c:pt idx="150">
                  <c:v>1000</c:v>
                </c:pt>
                <c:pt idx="151">
                  <c:v>1000</c:v>
                </c:pt>
                <c:pt idx="152">
                  <c:v>1000</c:v>
                </c:pt>
                <c:pt idx="153">
                  <c:v>1000</c:v>
                </c:pt>
                <c:pt idx="154">
                  <c:v>1000</c:v>
                </c:pt>
                <c:pt idx="155">
                  <c:v>1000</c:v>
                </c:pt>
                <c:pt idx="156">
                  <c:v>1000</c:v>
                </c:pt>
                <c:pt idx="157">
                  <c:v>1000</c:v>
                </c:pt>
                <c:pt idx="158">
                  <c:v>1000</c:v>
                </c:pt>
                <c:pt idx="159">
                  <c:v>1000</c:v>
                </c:pt>
                <c:pt idx="160">
                  <c:v>1000</c:v>
                </c:pt>
                <c:pt idx="161">
                  <c:v>1000</c:v>
                </c:pt>
                <c:pt idx="162">
                  <c:v>1000</c:v>
                </c:pt>
                <c:pt idx="163">
                  <c:v>1000</c:v>
                </c:pt>
                <c:pt idx="164">
                  <c:v>1000</c:v>
                </c:pt>
                <c:pt idx="165">
                  <c:v>1000</c:v>
                </c:pt>
                <c:pt idx="166">
                  <c:v>1000</c:v>
                </c:pt>
                <c:pt idx="167">
                  <c:v>1000</c:v>
                </c:pt>
                <c:pt idx="168">
                  <c:v>1000</c:v>
                </c:pt>
                <c:pt idx="169">
                  <c:v>1000</c:v>
                </c:pt>
                <c:pt idx="170">
                  <c:v>1000</c:v>
                </c:pt>
                <c:pt idx="171">
                  <c:v>1000</c:v>
                </c:pt>
                <c:pt idx="172">
                  <c:v>1000</c:v>
                </c:pt>
                <c:pt idx="173">
                  <c:v>1000</c:v>
                </c:pt>
                <c:pt idx="174">
                  <c:v>1000</c:v>
                </c:pt>
                <c:pt idx="175">
                  <c:v>1000</c:v>
                </c:pt>
                <c:pt idx="176">
                  <c:v>1000</c:v>
                </c:pt>
                <c:pt idx="177">
                  <c:v>1000</c:v>
                </c:pt>
                <c:pt idx="178">
                  <c:v>1000</c:v>
                </c:pt>
                <c:pt idx="179">
                  <c:v>1000</c:v>
                </c:pt>
                <c:pt idx="180">
                  <c:v>1000</c:v>
                </c:pt>
                <c:pt idx="181">
                  <c:v>1000</c:v>
                </c:pt>
                <c:pt idx="182">
                  <c:v>1000</c:v>
                </c:pt>
                <c:pt idx="183">
                  <c:v>1000</c:v>
                </c:pt>
                <c:pt idx="184">
                  <c:v>1000</c:v>
                </c:pt>
                <c:pt idx="185">
                  <c:v>1000</c:v>
                </c:pt>
                <c:pt idx="186">
                  <c:v>1000</c:v>
                </c:pt>
                <c:pt idx="187">
                  <c:v>1000</c:v>
                </c:pt>
                <c:pt idx="188">
                  <c:v>1000</c:v>
                </c:pt>
                <c:pt idx="189">
                  <c:v>1000</c:v>
                </c:pt>
                <c:pt idx="190">
                  <c:v>1000</c:v>
                </c:pt>
                <c:pt idx="191">
                  <c:v>1000</c:v>
                </c:pt>
                <c:pt idx="192">
                  <c:v>1000</c:v>
                </c:pt>
                <c:pt idx="193">
                  <c:v>1000</c:v>
                </c:pt>
                <c:pt idx="194">
                  <c:v>1000</c:v>
                </c:pt>
                <c:pt idx="195">
                  <c:v>1000</c:v>
                </c:pt>
                <c:pt idx="196">
                  <c:v>1000</c:v>
                </c:pt>
                <c:pt idx="197">
                  <c:v>1000</c:v>
                </c:pt>
                <c:pt idx="198">
                  <c:v>1000</c:v>
                </c:pt>
                <c:pt idx="199">
                  <c:v>1000</c:v>
                </c:pt>
                <c:pt idx="200">
                  <c:v>1000</c:v>
                </c:pt>
                <c:pt idx="201">
                  <c:v>1000</c:v>
                </c:pt>
                <c:pt idx="202">
                  <c:v>1000</c:v>
                </c:pt>
                <c:pt idx="203">
                  <c:v>1000</c:v>
                </c:pt>
                <c:pt idx="204">
                  <c:v>1000</c:v>
                </c:pt>
                <c:pt idx="205">
                  <c:v>1000</c:v>
                </c:pt>
                <c:pt idx="206">
                  <c:v>1000</c:v>
                </c:pt>
                <c:pt idx="207">
                  <c:v>1000</c:v>
                </c:pt>
                <c:pt idx="208">
                  <c:v>1000</c:v>
                </c:pt>
                <c:pt idx="209">
                  <c:v>1000</c:v>
                </c:pt>
                <c:pt idx="210">
                  <c:v>1000</c:v>
                </c:pt>
                <c:pt idx="211">
                  <c:v>1000</c:v>
                </c:pt>
                <c:pt idx="212">
                  <c:v>1000</c:v>
                </c:pt>
                <c:pt idx="213">
                  <c:v>1000</c:v>
                </c:pt>
                <c:pt idx="214">
                  <c:v>1000</c:v>
                </c:pt>
                <c:pt idx="215">
                  <c:v>1000</c:v>
                </c:pt>
                <c:pt idx="216">
                  <c:v>1000</c:v>
                </c:pt>
                <c:pt idx="217">
                  <c:v>1000</c:v>
                </c:pt>
                <c:pt idx="218">
                  <c:v>1000</c:v>
                </c:pt>
                <c:pt idx="219">
                  <c:v>1000</c:v>
                </c:pt>
                <c:pt idx="220">
                  <c:v>1000</c:v>
                </c:pt>
                <c:pt idx="221">
                  <c:v>1000</c:v>
                </c:pt>
                <c:pt idx="222">
                  <c:v>1000</c:v>
                </c:pt>
                <c:pt idx="223">
                  <c:v>1000</c:v>
                </c:pt>
                <c:pt idx="224">
                  <c:v>1000</c:v>
                </c:pt>
                <c:pt idx="225">
                  <c:v>1000</c:v>
                </c:pt>
                <c:pt idx="226">
                  <c:v>1000</c:v>
                </c:pt>
                <c:pt idx="227">
                  <c:v>1000</c:v>
                </c:pt>
                <c:pt idx="228">
                  <c:v>1000</c:v>
                </c:pt>
                <c:pt idx="229">
                  <c:v>1000</c:v>
                </c:pt>
                <c:pt idx="230">
                  <c:v>1000</c:v>
                </c:pt>
                <c:pt idx="231">
                  <c:v>1000</c:v>
                </c:pt>
                <c:pt idx="232">
                  <c:v>1000</c:v>
                </c:pt>
                <c:pt idx="233">
                  <c:v>1000</c:v>
                </c:pt>
                <c:pt idx="234">
                  <c:v>1000</c:v>
                </c:pt>
                <c:pt idx="235">
                  <c:v>1000</c:v>
                </c:pt>
                <c:pt idx="236">
                  <c:v>1000</c:v>
                </c:pt>
                <c:pt idx="237">
                  <c:v>1000</c:v>
                </c:pt>
                <c:pt idx="238">
                  <c:v>1000</c:v>
                </c:pt>
                <c:pt idx="239">
                  <c:v>1000</c:v>
                </c:pt>
                <c:pt idx="240">
                  <c:v>1000</c:v>
                </c:pt>
                <c:pt idx="241">
                  <c:v>1000</c:v>
                </c:pt>
                <c:pt idx="242">
                  <c:v>1000</c:v>
                </c:pt>
                <c:pt idx="243">
                  <c:v>1000</c:v>
                </c:pt>
                <c:pt idx="244">
                  <c:v>1000</c:v>
                </c:pt>
                <c:pt idx="245">
                  <c:v>1000</c:v>
                </c:pt>
                <c:pt idx="246">
                  <c:v>1000</c:v>
                </c:pt>
                <c:pt idx="247">
                  <c:v>1000</c:v>
                </c:pt>
                <c:pt idx="248">
                  <c:v>1000</c:v>
                </c:pt>
                <c:pt idx="249">
                  <c:v>1000</c:v>
                </c:pt>
                <c:pt idx="250">
                  <c:v>1000</c:v>
                </c:pt>
                <c:pt idx="251">
                  <c:v>1000</c:v>
                </c:pt>
                <c:pt idx="252">
                  <c:v>1000</c:v>
                </c:pt>
                <c:pt idx="253">
                  <c:v>1000</c:v>
                </c:pt>
                <c:pt idx="254">
                  <c:v>1000</c:v>
                </c:pt>
                <c:pt idx="255">
                  <c:v>1000</c:v>
                </c:pt>
                <c:pt idx="256">
                  <c:v>1000</c:v>
                </c:pt>
                <c:pt idx="257">
                  <c:v>1000</c:v>
                </c:pt>
                <c:pt idx="258">
                  <c:v>1000</c:v>
                </c:pt>
                <c:pt idx="259">
                  <c:v>1000</c:v>
                </c:pt>
                <c:pt idx="260">
                  <c:v>1000</c:v>
                </c:pt>
                <c:pt idx="261">
                  <c:v>1000</c:v>
                </c:pt>
                <c:pt idx="262">
                  <c:v>1000</c:v>
                </c:pt>
                <c:pt idx="263">
                  <c:v>1000</c:v>
                </c:pt>
                <c:pt idx="264">
                  <c:v>1000</c:v>
                </c:pt>
                <c:pt idx="265">
                  <c:v>1000</c:v>
                </c:pt>
                <c:pt idx="266">
                  <c:v>1000</c:v>
                </c:pt>
                <c:pt idx="267">
                  <c:v>1000</c:v>
                </c:pt>
                <c:pt idx="268">
                  <c:v>1000</c:v>
                </c:pt>
                <c:pt idx="269">
                  <c:v>1000</c:v>
                </c:pt>
                <c:pt idx="270">
                  <c:v>1000</c:v>
                </c:pt>
                <c:pt idx="271">
                  <c:v>1000</c:v>
                </c:pt>
                <c:pt idx="272">
                  <c:v>1000</c:v>
                </c:pt>
                <c:pt idx="273">
                  <c:v>1000</c:v>
                </c:pt>
                <c:pt idx="274">
                  <c:v>1000</c:v>
                </c:pt>
                <c:pt idx="275">
                  <c:v>1000</c:v>
                </c:pt>
                <c:pt idx="276">
                  <c:v>1000</c:v>
                </c:pt>
                <c:pt idx="277">
                  <c:v>1000</c:v>
                </c:pt>
                <c:pt idx="278">
                  <c:v>1000</c:v>
                </c:pt>
                <c:pt idx="279">
                  <c:v>1000</c:v>
                </c:pt>
                <c:pt idx="280">
                  <c:v>1000</c:v>
                </c:pt>
                <c:pt idx="281">
                  <c:v>1000</c:v>
                </c:pt>
                <c:pt idx="282">
                  <c:v>1000</c:v>
                </c:pt>
                <c:pt idx="283">
                  <c:v>1000</c:v>
                </c:pt>
                <c:pt idx="284">
                  <c:v>1000</c:v>
                </c:pt>
                <c:pt idx="285">
                  <c:v>1000</c:v>
                </c:pt>
                <c:pt idx="286">
                  <c:v>1000</c:v>
                </c:pt>
                <c:pt idx="287">
                  <c:v>1000</c:v>
                </c:pt>
                <c:pt idx="288">
                  <c:v>1000</c:v>
                </c:pt>
                <c:pt idx="289">
                  <c:v>1000</c:v>
                </c:pt>
                <c:pt idx="290">
                  <c:v>1000</c:v>
                </c:pt>
                <c:pt idx="291">
                  <c:v>1000</c:v>
                </c:pt>
                <c:pt idx="292">
                  <c:v>1000</c:v>
                </c:pt>
                <c:pt idx="293">
                  <c:v>1000</c:v>
                </c:pt>
                <c:pt idx="294">
                  <c:v>1000</c:v>
                </c:pt>
                <c:pt idx="295">
                  <c:v>1000</c:v>
                </c:pt>
                <c:pt idx="296">
                  <c:v>1000</c:v>
                </c:pt>
                <c:pt idx="297">
                  <c:v>1000</c:v>
                </c:pt>
                <c:pt idx="298">
                  <c:v>1000</c:v>
                </c:pt>
                <c:pt idx="299">
                  <c:v>1000</c:v>
                </c:pt>
                <c:pt idx="300">
                  <c:v>1000</c:v>
                </c:pt>
                <c:pt idx="301">
                  <c:v>1000</c:v>
                </c:pt>
                <c:pt idx="302">
                  <c:v>1000</c:v>
                </c:pt>
                <c:pt idx="303">
                  <c:v>1000</c:v>
                </c:pt>
                <c:pt idx="304">
                  <c:v>1000</c:v>
                </c:pt>
                <c:pt idx="305">
                  <c:v>1000</c:v>
                </c:pt>
                <c:pt idx="306">
                  <c:v>1000</c:v>
                </c:pt>
                <c:pt idx="307">
                  <c:v>1000</c:v>
                </c:pt>
                <c:pt idx="308">
                  <c:v>1000</c:v>
                </c:pt>
                <c:pt idx="309">
                  <c:v>1000</c:v>
                </c:pt>
                <c:pt idx="310">
                  <c:v>1000</c:v>
                </c:pt>
                <c:pt idx="311">
                  <c:v>1000</c:v>
                </c:pt>
                <c:pt idx="312">
                  <c:v>1000</c:v>
                </c:pt>
                <c:pt idx="313">
                  <c:v>1000</c:v>
                </c:pt>
                <c:pt idx="314">
                  <c:v>1000</c:v>
                </c:pt>
                <c:pt idx="315">
                  <c:v>1000</c:v>
                </c:pt>
                <c:pt idx="316">
                  <c:v>1000</c:v>
                </c:pt>
                <c:pt idx="317">
                  <c:v>1000</c:v>
                </c:pt>
                <c:pt idx="318">
                  <c:v>1000</c:v>
                </c:pt>
                <c:pt idx="319">
                  <c:v>1000</c:v>
                </c:pt>
                <c:pt idx="320">
                  <c:v>1000</c:v>
                </c:pt>
                <c:pt idx="321">
                  <c:v>1000</c:v>
                </c:pt>
                <c:pt idx="322">
                  <c:v>1000</c:v>
                </c:pt>
                <c:pt idx="323">
                  <c:v>1000</c:v>
                </c:pt>
                <c:pt idx="324">
                  <c:v>1000</c:v>
                </c:pt>
                <c:pt idx="325">
                  <c:v>1000</c:v>
                </c:pt>
                <c:pt idx="326">
                  <c:v>1000</c:v>
                </c:pt>
                <c:pt idx="327">
                  <c:v>1000</c:v>
                </c:pt>
                <c:pt idx="328">
                  <c:v>1000</c:v>
                </c:pt>
                <c:pt idx="329">
                  <c:v>1000</c:v>
                </c:pt>
                <c:pt idx="330">
                  <c:v>1000</c:v>
                </c:pt>
                <c:pt idx="331">
                  <c:v>1000</c:v>
                </c:pt>
                <c:pt idx="332">
                  <c:v>1000</c:v>
                </c:pt>
                <c:pt idx="333">
                  <c:v>1000</c:v>
                </c:pt>
                <c:pt idx="334">
                  <c:v>1000</c:v>
                </c:pt>
                <c:pt idx="335">
                  <c:v>1000</c:v>
                </c:pt>
                <c:pt idx="336">
                  <c:v>1000</c:v>
                </c:pt>
                <c:pt idx="337">
                  <c:v>1000</c:v>
                </c:pt>
                <c:pt idx="338">
                  <c:v>1000</c:v>
                </c:pt>
                <c:pt idx="339">
                  <c:v>1000</c:v>
                </c:pt>
                <c:pt idx="340">
                  <c:v>1000</c:v>
                </c:pt>
                <c:pt idx="341">
                  <c:v>1000</c:v>
                </c:pt>
                <c:pt idx="342">
                  <c:v>1000</c:v>
                </c:pt>
                <c:pt idx="343">
                  <c:v>1000</c:v>
                </c:pt>
                <c:pt idx="344">
                  <c:v>1000</c:v>
                </c:pt>
                <c:pt idx="345">
                  <c:v>1000</c:v>
                </c:pt>
                <c:pt idx="346">
                  <c:v>1000</c:v>
                </c:pt>
                <c:pt idx="347">
                  <c:v>1000</c:v>
                </c:pt>
                <c:pt idx="348">
                  <c:v>1000</c:v>
                </c:pt>
                <c:pt idx="349">
                  <c:v>1000</c:v>
                </c:pt>
                <c:pt idx="350">
                  <c:v>1000</c:v>
                </c:pt>
                <c:pt idx="351">
                  <c:v>1000</c:v>
                </c:pt>
                <c:pt idx="352">
                  <c:v>1000</c:v>
                </c:pt>
                <c:pt idx="353">
                  <c:v>1000</c:v>
                </c:pt>
                <c:pt idx="354">
                  <c:v>1000</c:v>
                </c:pt>
                <c:pt idx="355">
                  <c:v>1000</c:v>
                </c:pt>
                <c:pt idx="356">
                  <c:v>1000</c:v>
                </c:pt>
                <c:pt idx="357">
                  <c:v>1000</c:v>
                </c:pt>
                <c:pt idx="358">
                  <c:v>1000</c:v>
                </c:pt>
                <c:pt idx="359">
                  <c:v>1000</c:v>
                </c:pt>
                <c:pt idx="360">
                  <c:v>1000</c:v>
                </c:pt>
                <c:pt idx="361">
                  <c:v>1000</c:v>
                </c:pt>
                <c:pt idx="362">
                  <c:v>1000</c:v>
                </c:pt>
                <c:pt idx="363">
                  <c:v>1000</c:v>
                </c:pt>
                <c:pt idx="364">
                  <c:v>1000</c:v>
                </c:pt>
                <c:pt idx="365">
                  <c:v>1000</c:v>
                </c:pt>
                <c:pt idx="366">
                  <c:v>1000</c:v>
                </c:pt>
                <c:pt idx="367">
                  <c:v>1000</c:v>
                </c:pt>
                <c:pt idx="368">
                  <c:v>1000</c:v>
                </c:pt>
                <c:pt idx="369">
                  <c:v>1000</c:v>
                </c:pt>
                <c:pt idx="370">
                  <c:v>1000</c:v>
                </c:pt>
                <c:pt idx="371">
                  <c:v>1000</c:v>
                </c:pt>
                <c:pt idx="372">
                  <c:v>1000</c:v>
                </c:pt>
                <c:pt idx="373">
                  <c:v>1000</c:v>
                </c:pt>
                <c:pt idx="374">
                  <c:v>1000</c:v>
                </c:pt>
                <c:pt idx="375">
                  <c:v>1000</c:v>
                </c:pt>
                <c:pt idx="376">
                  <c:v>1000</c:v>
                </c:pt>
                <c:pt idx="377">
                  <c:v>1000</c:v>
                </c:pt>
                <c:pt idx="378">
                  <c:v>1000</c:v>
                </c:pt>
                <c:pt idx="379">
                  <c:v>1000</c:v>
                </c:pt>
                <c:pt idx="380">
                  <c:v>1000</c:v>
                </c:pt>
                <c:pt idx="381">
                  <c:v>1000</c:v>
                </c:pt>
                <c:pt idx="382">
                  <c:v>1000</c:v>
                </c:pt>
                <c:pt idx="383">
                  <c:v>1000</c:v>
                </c:pt>
                <c:pt idx="384">
                  <c:v>1000</c:v>
                </c:pt>
                <c:pt idx="385">
                  <c:v>1000</c:v>
                </c:pt>
                <c:pt idx="386">
                  <c:v>1000</c:v>
                </c:pt>
                <c:pt idx="387">
                  <c:v>1000</c:v>
                </c:pt>
                <c:pt idx="388">
                  <c:v>1000</c:v>
                </c:pt>
                <c:pt idx="389">
                  <c:v>1000</c:v>
                </c:pt>
                <c:pt idx="390">
                  <c:v>1000</c:v>
                </c:pt>
                <c:pt idx="391">
                  <c:v>1000</c:v>
                </c:pt>
                <c:pt idx="392">
                  <c:v>1000</c:v>
                </c:pt>
                <c:pt idx="393">
                  <c:v>1000</c:v>
                </c:pt>
                <c:pt idx="394">
                  <c:v>1000</c:v>
                </c:pt>
                <c:pt idx="395">
                  <c:v>1000</c:v>
                </c:pt>
                <c:pt idx="396">
                  <c:v>1000</c:v>
                </c:pt>
                <c:pt idx="397">
                  <c:v>1000</c:v>
                </c:pt>
                <c:pt idx="398">
                  <c:v>1000</c:v>
                </c:pt>
                <c:pt idx="399">
                  <c:v>1000</c:v>
                </c:pt>
                <c:pt idx="400">
                  <c:v>1000</c:v>
                </c:pt>
                <c:pt idx="401">
                  <c:v>1000</c:v>
                </c:pt>
                <c:pt idx="402">
                  <c:v>1000</c:v>
                </c:pt>
                <c:pt idx="403">
                  <c:v>1000</c:v>
                </c:pt>
                <c:pt idx="404">
                  <c:v>1000</c:v>
                </c:pt>
                <c:pt idx="405">
                  <c:v>1000</c:v>
                </c:pt>
                <c:pt idx="406">
                  <c:v>1000</c:v>
                </c:pt>
                <c:pt idx="407">
                  <c:v>1000</c:v>
                </c:pt>
                <c:pt idx="408">
                  <c:v>1000</c:v>
                </c:pt>
                <c:pt idx="409">
                  <c:v>1000</c:v>
                </c:pt>
                <c:pt idx="410">
                  <c:v>1000</c:v>
                </c:pt>
                <c:pt idx="411">
                  <c:v>1000</c:v>
                </c:pt>
                <c:pt idx="412">
                  <c:v>1000</c:v>
                </c:pt>
                <c:pt idx="413">
                  <c:v>1000</c:v>
                </c:pt>
                <c:pt idx="414">
                  <c:v>1000</c:v>
                </c:pt>
                <c:pt idx="415">
                  <c:v>1000</c:v>
                </c:pt>
                <c:pt idx="416">
                  <c:v>1000</c:v>
                </c:pt>
                <c:pt idx="417">
                  <c:v>1000</c:v>
                </c:pt>
                <c:pt idx="418">
                  <c:v>1000</c:v>
                </c:pt>
                <c:pt idx="419">
                  <c:v>1000</c:v>
                </c:pt>
                <c:pt idx="420">
                  <c:v>1000</c:v>
                </c:pt>
                <c:pt idx="421">
                  <c:v>1000</c:v>
                </c:pt>
                <c:pt idx="422">
                  <c:v>1000</c:v>
                </c:pt>
                <c:pt idx="423">
                  <c:v>1000</c:v>
                </c:pt>
                <c:pt idx="424">
                  <c:v>1000</c:v>
                </c:pt>
                <c:pt idx="425">
                  <c:v>1000</c:v>
                </c:pt>
                <c:pt idx="426">
                  <c:v>1000</c:v>
                </c:pt>
                <c:pt idx="427">
                  <c:v>1000</c:v>
                </c:pt>
                <c:pt idx="428">
                  <c:v>1000</c:v>
                </c:pt>
                <c:pt idx="429">
                  <c:v>1000</c:v>
                </c:pt>
                <c:pt idx="430">
                  <c:v>1000</c:v>
                </c:pt>
                <c:pt idx="431">
                  <c:v>1000</c:v>
                </c:pt>
                <c:pt idx="432">
                  <c:v>1000</c:v>
                </c:pt>
                <c:pt idx="433">
                  <c:v>1000</c:v>
                </c:pt>
                <c:pt idx="434">
                  <c:v>1000</c:v>
                </c:pt>
                <c:pt idx="435">
                  <c:v>1000</c:v>
                </c:pt>
                <c:pt idx="436">
                  <c:v>1000</c:v>
                </c:pt>
                <c:pt idx="437">
                  <c:v>1000</c:v>
                </c:pt>
                <c:pt idx="438">
                  <c:v>1000</c:v>
                </c:pt>
                <c:pt idx="439">
                  <c:v>1000</c:v>
                </c:pt>
                <c:pt idx="440">
                  <c:v>1000</c:v>
                </c:pt>
                <c:pt idx="441">
                  <c:v>1000</c:v>
                </c:pt>
                <c:pt idx="442">
                  <c:v>1000</c:v>
                </c:pt>
                <c:pt idx="443">
                  <c:v>1000</c:v>
                </c:pt>
                <c:pt idx="444">
                  <c:v>1000</c:v>
                </c:pt>
                <c:pt idx="445">
                  <c:v>1000</c:v>
                </c:pt>
                <c:pt idx="446">
                  <c:v>1000</c:v>
                </c:pt>
                <c:pt idx="447">
                  <c:v>1000</c:v>
                </c:pt>
                <c:pt idx="448">
                  <c:v>1000</c:v>
                </c:pt>
                <c:pt idx="449">
                  <c:v>1000</c:v>
                </c:pt>
                <c:pt idx="450">
                  <c:v>1000</c:v>
                </c:pt>
                <c:pt idx="451">
                  <c:v>1000</c:v>
                </c:pt>
                <c:pt idx="452">
                  <c:v>1000</c:v>
                </c:pt>
                <c:pt idx="453">
                  <c:v>1000</c:v>
                </c:pt>
                <c:pt idx="454">
                  <c:v>1000</c:v>
                </c:pt>
                <c:pt idx="455">
                  <c:v>1000</c:v>
                </c:pt>
                <c:pt idx="456">
                  <c:v>1000</c:v>
                </c:pt>
                <c:pt idx="457">
                  <c:v>1000</c:v>
                </c:pt>
                <c:pt idx="458">
                  <c:v>1000</c:v>
                </c:pt>
                <c:pt idx="459">
                  <c:v>1000</c:v>
                </c:pt>
                <c:pt idx="460">
                  <c:v>1000</c:v>
                </c:pt>
                <c:pt idx="461">
                  <c:v>1000</c:v>
                </c:pt>
                <c:pt idx="462">
                  <c:v>1000</c:v>
                </c:pt>
                <c:pt idx="463">
                  <c:v>1000</c:v>
                </c:pt>
                <c:pt idx="464">
                  <c:v>1000</c:v>
                </c:pt>
                <c:pt idx="465">
                  <c:v>1000</c:v>
                </c:pt>
                <c:pt idx="466">
                  <c:v>1000</c:v>
                </c:pt>
                <c:pt idx="467">
                  <c:v>1000</c:v>
                </c:pt>
                <c:pt idx="468">
                  <c:v>1000</c:v>
                </c:pt>
                <c:pt idx="469">
                  <c:v>1000</c:v>
                </c:pt>
                <c:pt idx="470">
                  <c:v>1000</c:v>
                </c:pt>
                <c:pt idx="471">
                  <c:v>1000</c:v>
                </c:pt>
                <c:pt idx="472">
                  <c:v>1000</c:v>
                </c:pt>
                <c:pt idx="473">
                  <c:v>1000</c:v>
                </c:pt>
                <c:pt idx="474">
                  <c:v>1000</c:v>
                </c:pt>
                <c:pt idx="475">
                  <c:v>1000</c:v>
                </c:pt>
                <c:pt idx="476">
                  <c:v>1000</c:v>
                </c:pt>
                <c:pt idx="477">
                  <c:v>1000</c:v>
                </c:pt>
                <c:pt idx="478">
                  <c:v>1000</c:v>
                </c:pt>
                <c:pt idx="479">
                  <c:v>1000</c:v>
                </c:pt>
                <c:pt idx="480">
                  <c:v>1000</c:v>
                </c:pt>
                <c:pt idx="481">
                  <c:v>1000</c:v>
                </c:pt>
                <c:pt idx="482">
                  <c:v>1000</c:v>
                </c:pt>
                <c:pt idx="483">
                  <c:v>1000</c:v>
                </c:pt>
                <c:pt idx="484">
                  <c:v>1000</c:v>
                </c:pt>
                <c:pt idx="485">
                  <c:v>1000</c:v>
                </c:pt>
                <c:pt idx="486">
                  <c:v>1000</c:v>
                </c:pt>
                <c:pt idx="487">
                  <c:v>1000</c:v>
                </c:pt>
                <c:pt idx="488">
                  <c:v>1000</c:v>
                </c:pt>
                <c:pt idx="489">
                  <c:v>1000</c:v>
                </c:pt>
                <c:pt idx="490">
                  <c:v>1000</c:v>
                </c:pt>
                <c:pt idx="491">
                  <c:v>1000</c:v>
                </c:pt>
                <c:pt idx="492">
                  <c:v>1000</c:v>
                </c:pt>
                <c:pt idx="493">
                  <c:v>1000</c:v>
                </c:pt>
                <c:pt idx="494">
                  <c:v>1000</c:v>
                </c:pt>
                <c:pt idx="495">
                  <c:v>1000</c:v>
                </c:pt>
                <c:pt idx="496">
                  <c:v>1000</c:v>
                </c:pt>
                <c:pt idx="497">
                  <c:v>1000</c:v>
                </c:pt>
                <c:pt idx="498">
                  <c:v>1000</c:v>
                </c:pt>
                <c:pt idx="499">
                  <c:v>1000</c:v>
                </c:pt>
                <c:pt idx="500">
                  <c:v>1000</c:v>
                </c:pt>
                <c:pt idx="501">
                  <c:v>1000</c:v>
                </c:pt>
                <c:pt idx="502">
                  <c:v>1000</c:v>
                </c:pt>
                <c:pt idx="503">
                  <c:v>1000</c:v>
                </c:pt>
                <c:pt idx="504">
                  <c:v>1000</c:v>
                </c:pt>
                <c:pt idx="505">
                  <c:v>1000</c:v>
                </c:pt>
                <c:pt idx="506">
                  <c:v>1000</c:v>
                </c:pt>
                <c:pt idx="507">
                  <c:v>1000</c:v>
                </c:pt>
                <c:pt idx="508">
                  <c:v>1000</c:v>
                </c:pt>
                <c:pt idx="509">
                  <c:v>1000</c:v>
                </c:pt>
                <c:pt idx="510">
                  <c:v>1000</c:v>
                </c:pt>
                <c:pt idx="511">
                  <c:v>1000</c:v>
                </c:pt>
                <c:pt idx="512">
                  <c:v>1000</c:v>
                </c:pt>
                <c:pt idx="513">
                  <c:v>1000</c:v>
                </c:pt>
                <c:pt idx="514">
                  <c:v>1000</c:v>
                </c:pt>
                <c:pt idx="515">
                  <c:v>1000</c:v>
                </c:pt>
                <c:pt idx="516">
                  <c:v>1000</c:v>
                </c:pt>
                <c:pt idx="517">
                  <c:v>1000</c:v>
                </c:pt>
                <c:pt idx="518">
                  <c:v>1000</c:v>
                </c:pt>
                <c:pt idx="519">
                  <c:v>1000</c:v>
                </c:pt>
                <c:pt idx="520">
                  <c:v>1000</c:v>
                </c:pt>
                <c:pt idx="521">
                  <c:v>1000</c:v>
                </c:pt>
                <c:pt idx="522">
                  <c:v>1000</c:v>
                </c:pt>
                <c:pt idx="523">
                  <c:v>1000</c:v>
                </c:pt>
                <c:pt idx="524">
                  <c:v>1000</c:v>
                </c:pt>
                <c:pt idx="525">
                  <c:v>1000</c:v>
                </c:pt>
                <c:pt idx="526">
                  <c:v>1000</c:v>
                </c:pt>
                <c:pt idx="527">
                  <c:v>1000</c:v>
                </c:pt>
                <c:pt idx="528">
                  <c:v>1000</c:v>
                </c:pt>
                <c:pt idx="529">
                  <c:v>1000</c:v>
                </c:pt>
                <c:pt idx="530">
                  <c:v>1000</c:v>
                </c:pt>
                <c:pt idx="531">
                  <c:v>1000</c:v>
                </c:pt>
                <c:pt idx="532">
                  <c:v>1000</c:v>
                </c:pt>
                <c:pt idx="533">
                  <c:v>1000</c:v>
                </c:pt>
                <c:pt idx="534">
                  <c:v>1000</c:v>
                </c:pt>
                <c:pt idx="535">
                  <c:v>1000</c:v>
                </c:pt>
                <c:pt idx="536">
                  <c:v>1000</c:v>
                </c:pt>
                <c:pt idx="537">
                  <c:v>1000</c:v>
                </c:pt>
                <c:pt idx="538">
                  <c:v>1000</c:v>
                </c:pt>
                <c:pt idx="539">
                  <c:v>1000</c:v>
                </c:pt>
                <c:pt idx="540">
                  <c:v>1000</c:v>
                </c:pt>
                <c:pt idx="541">
                  <c:v>1000</c:v>
                </c:pt>
                <c:pt idx="542">
                  <c:v>1000</c:v>
                </c:pt>
                <c:pt idx="543">
                  <c:v>1000</c:v>
                </c:pt>
                <c:pt idx="544">
                  <c:v>1000</c:v>
                </c:pt>
                <c:pt idx="545">
                  <c:v>1000</c:v>
                </c:pt>
                <c:pt idx="546">
                  <c:v>1000</c:v>
                </c:pt>
                <c:pt idx="547">
                  <c:v>1000</c:v>
                </c:pt>
                <c:pt idx="548">
                  <c:v>1000</c:v>
                </c:pt>
                <c:pt idx="549">
                  <c:v>1000</c:v>
                </c:pt>
                <c:pt idx="550">
                  <c:v>1000</c:v>
                </c:pt>
                <c:pt idx="551">
                  <c:v>1000</c:v>
                </c:pt>
                <c:pt idx="552">
                  <c:v>1000</c:v>
                </c:pt>
                <c:pt idx="553">
                  <c:v>1000</c:v>
                </c:pt>
                <c:pt idx="554">
                  <c:v>1000</c:v>
                </c:pt>
                <c:pt idx="555">
                  <c:v>1000</c:v>
                </c:pt>
                <c:pt idx="556">
                  <c:v>1000</c:v>
                </c:pt>
                <c:pt idx="557">
                  <c:v>1000</c:v>
                </c:pt>
                <c:pt idx="558">
                  <c:v>1000</c:v>
                </c:pt>
                <c:pt idx="559">
                  <c:v>1000</c:v>
                </c:pt>
                <c:pt idx="560">
                  <c:v>1000</c:v>
                </c:pt>
                <c:pt idx="561">
                  <c:v>1000</c:v>
                </c:pt>
                <c:pt idx="562">
                  <c:v>1000</c:v>
                </c:pt>
                <c:pt idx="563">
                  <c:v>1000</c:v>
                </c:pt>
                <c:pt idx="564">
                  <c:v>1000</c:v>
                </c:pt>
                <c:pt idx="565">
                  <c:v>1000</c:v>
                </c:pt>
                <c:pt idx="566">
                  <c:v>1000</c:v>
                </c:pt>
                <c:pt idx="567">
                  <c:v>1000</c:v>
                </c:pt>
                <c:pt idx="568">
                  <c:v>1000</c:v>
                </c:pt>
                <c:pt idx="569">
                  <c:v>1000</c:v>
                </c:pt>
                <c:pt idx="570">
                  <c:v>1000</c:v>
                </c:pt>
                <c:pt idx="571">
                  <c:v>1000</c:v>
                </c:pt>
                <c:pt idx="572">
                  <c:v>1000</c:v>
                </c:pt>
                <c:pt idx="573">
                  <c:v>1000</c:v>
                </c:pt>
                <c:pt idx="574">
                  <c:v>1000</c:v>
                </c:pt>
                <c:pt idx="575">
                  <c:v>1000</c:v>
                </c:pt>
                <c:pt idx="576">
                  <c:v>1000</c:v>
                </c:pt>
                <c:pt idx="577">
                  <c:v>1000</c:v>
                </c:pt>
                <c:pt idx="578">
                  <c:v>1000</c:v>
                </c:pt>
                <c:pt idx="579">
                  <c:v>1000</c:v>
                </c:pt>
                <c:pt idx="580">
                  <c:v>1000</c:v>
                </c:pt>
                <c:pt idx="581">
                  <c:v>1000</c:v>
                </c:pt>
                <c:pt idx="582">
                  <c:v>1000</c:v>
                </c:pt>
                <c:pt idx="583">
                  <c:v>1000</c:v>
                </c:pt>
                <c:pt idx="584">
                  <c:v>1000</c:v>
                </c:pt>
                <c:pt idx="585">
                  <c:v>1000</c:v>
                </c:pt>
                <c:pt idx="586">
                  <c:v>1000</c:v>
                </c:pt>
                <c:pt idx="587">
                  <c:v>1000</c:v>
                </c:pt>
                <c:pt idx="588">
                  <c:v>1000</c:v>
                </c:pt>
                <c:pt idx="589">
                  <c:v>1000</c:v>
                </c:pt>
                <c:pt idx="590">
                  <c:v>1000</c:v>
                </c:pt>
                <c:pt idx="591">
                  <c:v>1000</c:v>
                </c:pt>
                <c:pt idx="592">
                  <c:v>1000</c:v>
                </c:pt>
                <c:pt idx="593">
                  <c:v>1000</c:v>
                </c:pt>
                <c:pt idx="594">
                  <c:v>1000</c:v>
                </c:pt>
                <c:pt idx="595">
                  <c:v>1000</c:v>
                </c:pt>
                <c:pt idx="596">
                  <c:v>1000</c:v>
                </c:pt>
                <c:pt idx="597">
                  <c:v>1000</c:v>
                </c:pt>
                <c:pt idx="598">
                  <c:v>1000</c:v>
                </c:pt>
                <c:pt idx="599">
                  <c:v>1000</c:v>
                </c:pt>
                <c:pt idx="600">
                  <c:v>1000</c:v>
                </c:pt>
                <c:pt idx="601">
                  <c:v>1000</c:v>
                </c:pt>
                <c:pt idx="602">
                  <c:v>1000</c:v>
                </c:pt>
                <c:pt idx="603">
                  <c:v>1000</c:v>
                </c:pt>
                <c:pt idx="604">
                  <c:v>1000</c:v>
                </c:pt>
                <c:pt idx="605">
                  <c:v>1000</c:v>
                </c:pt>
                <c:pt idx="606">
                  <c:v>1000</c:v>
                </c:pt>
                <c:pt idx="607">
                  <c:v>1000</c:v>
                </c:pt>
                <c:pt idx="608">
                  <c:v>1000</c:v>
                </c:pt>
                <c:pt idx="609">
                  <c:v>1000</c:v>
                </c:pt>
                <c:pt idx="610">
                  <c:v>1000</c:v>
                </c:pt>
                <c:pt idx="611">
                  <c:v>1000</c:v>
                </c:pt>
                <c:pt idx="612">
                  <c:v>1000</c:v>
                </c:pt>
                <c:pt idx="613">
                  <c:v>1000</c:v>
                </c:pt>
                <c:pt idx="614">
                  <c:v>1000</c:v>
                </c:pt>
                <c:pt idx="615">
                  <c:v>1000</c:v>
                </c:pt>
                <c:pt idx="616">
                  <c:v>1000</c:v>
                </c:pt>
                <c:pt idx="617">
                  <c:v>1000</c:v>
                </c:pt>
                <c:pt idx="618">
                  <c:v>1000</c:v>
                </c:pt>
                <c:pt idx="619">
                  <c:v>1000</c:v>
                </c:pt>
                <c:pt idx="620">
                  <c:v>1000</c:v>
                </c:pt>
                <c:pt idx="621">
                  <c:v>1000</c:v>
                </c:pt>
                <c:pt idx="622">
                  <c:v>1000</c:v>
                </c:pt>
                <c:pt idx="623">
                  <c:v>1000</c:v>
                </c:pt>
                <c:pt idx="624">
                  <c:v>1000</c:v>
                </c:pt>
                <c:pt idx="625">
                  <c:v>1000</c:v>
                </c:pt>
                <c:pt idx="626">
                  <c:v>1000</c:v>
                </c:pt>
                <c:pt idx="627">
                  <c:v>1000</c:v>
                </c:pt>
                <c:pt idx="628">
                  <c:v>1000</c:v>
                </c:pt>
                <c:pt idx="629">
                  <c:v>1000</c:v>
                </c:pt>
                <c:pt idx="630">
                  <c:v>1000</c:v>
                </c:pt>
                <c:pt idx="631">
                  <c:v>1000</c:v>
                </c:pt>
                <c:pt idx="632">
                  <c:v>1000</c:v>
                </c:pt>
                <c:pt idx="633">
                  <c:v>1000</c:v>
                </c:pt>
                <c:pt idx="634">
                  <c:v>1000</c:v>
                </c:pt>
                <c:pt idx="635">
                  <c:v>1000</c:v>
                </c:pt>
                <c:pt idx="636">
                  <c:v>1000</c:v>
                </c:pt>
                <c:pt idx="637">
                  <c:v>1000</c:v>
                </c:pt>
                <c:pt idx="638">
                  <c:v>1000</c:v>
                </c:pt>
                <c:pt idx="639">
                  <c:v>1000</c:v>
                </c:pt>
                <c:pt idx="640">
                  <c:v>1000</c:v>
                </c:pt>
                <c:pt idx="641">
                  <c:v>1000</c:v>
                </c:pt>
                <c:pt idx="642">
                  <c:v>1000</c:v>
                </c:pt>
                <c:pt idx="643">
                  <c:v>1000</c:v>
                </c:pt>
                <c:pt idx="644">
                  <c:v>1000</c:v>
                </c:pt>
                <c:pt idx="645">
                  <c:v>1000</c:v>
                </c:pt>
                <c:pt idx="646">
                  <c:v>1000</c:v>
                </c:pt>
                <c:pt idx="647">
                  <c:v>1000</c:v>
                </c:pt>
                <c:pt idx="648">
                  <c:v>1000</c:v>
                </c:pt>
                <c:pt idx="649">
                  <c:v>1000</c:v>
                </c:pt>
                <c:pt idx="650">
                  <c:v>1000</c:v>
                </c:pt>
                <c:pt idx="651">
                  <c:v>1000</c:v>
                </c:pt>
                <c:pt idx="652">
                  <c:v>1000</c:v>
                </c:pt>
                <c:pt idx="653">
                  <c:v>1000</c:v>
                </c:pt>
                <c:pt idx="654">
                  <c:v>1000</c:v>
                </c:pt>
                <c:pt idx="655">
                  <c:v>1000</c:v>
                </c:pt>
                <c:pt idx="656">
                  <c:v>1000</c:v>
                </c:pt>
                <c:pt idx="657">
                  <c:v>1000</c:v>
                </c:pt>
                <c:pt idx="658">
                  <c:v>1000</c:v>
                </c:pt>
                <c:pt idx="659">
                  <c:v>1000</c:v>
                </c:pt>
                <c:pt idx="660">
                  <c:v>1000</c:v>
                </c:pt>
                <c:pt idx="661">
                  <c:v>1000</c:v>
                </c:pt>
                <c:pt idx="662">
                  <c:v>1000</c:v>
                </c:pt>
                <c:pt idx="663">
                  <c:v>1000</c:v>
                </c:pt>
                <c:pt idx="664">
                  <c:v>1000</c:v>
                </c:pt>
                <c:pt idx="665">
                  <c:v>1000</c:v>
                </c:pt>
                <c:pt idx="666">
                  <c:v>1000</c:v>
                </c:pt>
                <c:pt idx="667">
                  <c:v>1000</c:v>
                </c:pt>
                <c:pt idx="668">
                  <c:v>1000</c:v>
                </c:pt>
                <c:pt idx="669">
                  <c:v>1000</c:v>
                </c:pt>
                <c:pt idx="670">
                  <c:v>1000</c:v>
                </c:pt>
                <c:pt idx="671">
                  <c:v>1000</c:v>
                </c:pt>
                <c:pt idx="672">
                  <c:v>1000</c:v>
                </c:pt>
                <c:pt idx="673">
                  <c:v>1000</c:v>
                </c:pt>
                <c:pt idx="674">
                  <c:v>1000</c:v>
                </c:pt>
                <c:pt idx="675">
                  <c:v>1000</c:v>
                </c:pt>
                <c:pt idx="676">
                  <c:v>1000</c:v>
                </c:pt>
                <c:pt idx="677">
                  <c:v>1000</c:v>
                </c:pt>
                <c:pt idx="678">
                  <c:v>1000</c:v>
                </c:pt>
                <c:pt idx="679">
                  <c:v>1000</c:v>
                </c:pt>
                <c:pt idx="680">
                  <c:v>1000</c:v>
                </c:pt>
                <c:pt idx="681">
                  <c:v>1000</c:v>
                </c:pt>
                <c:pt idx="682">
                  <c:v>1000</c:v>
                </c:pt>
                <c:pt idx="683">
                  <c:v>1000</c:v>
                </c:pt>
                <c:pt idx="684">
                  <c:v>1000</c:v>
                </c:pt>
                <c:pt idx="685">
                  <c:v>1000</c:v>
                </c:pt>
                <c:pt idx="686">
                  <c:v>1000</c:v>
                </c:pt>
                <c:pt idx="687">
                  <c:v>1000</c:v>
                </c:pt>
                <c:pt idx="688">
                  <c:v>1000</c:v>
                </c:pt>
                <c:pt idx="689">
                  <c:v>1000</c:v>
                </c:pt>
                <c:pt idx="690">
                  <c:v>1000</c:v>
                </c:pt>
                <c:pt idx="691">
                  <c:v>1000</c:v>
                </c:pt>
                <c:pt idx="692">
                  <c:v>1000</c:v>
                </c:pt>
                <c:pt idx="693">
                  <c:v>1000</c:v>
                </c:pt>
                <c:pt idx="694">
                  <c:v>1000</c:v>
                </c:pt>
                <c:pt idx="695">
                  <c:v>1000</c:v>
                </c:pt>
                <c:pt idx="696">
                  <c:v>1000</c:v>
                </c:pt>
                <c:pt idx="697">
                  <c:v>1000</c:v>
                </c:pt>
                <c:pt idx="698">
                  <c:v>1000</c:v>
                </c:pt>
                <c:pt idx="699">
                  <c:v>1000</c:v>
                </c:pt>
                <c:pt idx="700">
                  <c:v>1000</c:v>
                </c:pt>
                <c:pt idx="701">
                  <c:v>1000</c:v>
                </c:pt>
                <c:pt idx="702">
                  <c:v>1000</c:v>
                </c:pt>
                <c:pt idx="703">
                  <c:v>1000</c:v>
                </c:pt>
                <c:pt idx="704">
                  <c:v>1000</c:v>
                </c:pt>
                <c:pt idx="705">
                  <c:v>1000</c:v>
                </c:pt>
                <c:pt idx="706">
                  <c:v>1000</c:v>
                </c:pt>
                <c:pt idx="707">
                  <c:v>1000</c:v>
                </c:pt>
                <c:pt idx="708">
                  <c:v>1000</c:v>
                </c:pt>
                <c:pt idx="709">
                  <c:v>1000</c:v>
                </c:pt>
                <c:pt idx="710">
                  <c:v>1000</c:v>
                </c:pt>
                <c:pt idx="711">
                  <c:v>1000</c:v>
                </c:pt>
                <c:pt idx="712">
                  <c:v>1000</c:v>
                </c:pt>
                <c:pt idx="713">
                  <c:v>1000</c:v>
                </c:pt>
                <c:pt idx="714">
                  <c:v>1000</c:v>
                </c:pt>
                <c:pt idx="715">
                  <c:v>1000</c:v>
                </c:pt>
                <c:pt idx="716">
                  <c:v>1000</c:v>
                </c:pt>
                <c:pt idx="717">
                  <c:v>1000</c:v>
                </c:pt>
                <c:pt idx="718">
                  <c:v>1000</c:v>
                </c:pt>
                <c:pt idx="719">
                  <c:v>1000</c:v>
                </c:pt>
                <c:pt idx="720">
                  <c:v>1000</c:v>
                </c:pt>
                <c:pt idx="721">
                  <c:v>1000</c:v>
                </c:pt>
                <c:pt idx="722">
                  <c:v>1000</c:v>
                </c:pt>
                <c:pt idx="723">
                  <c:v>1000</c:v>
                </c:pt>
                <c:pt idx="724">
                  <c:v>1000</c:v>
                </c:pt>
                <c:pt idx="725">
                  <c:v>1000</c:v>
                </c:pt>
                <c:pt idx="726">
                  <c:v>1000</c:v>
                </c:pt>
                <c:pt idx="727">
                  <c:v>1000</c:v>
                </c:pt>
                <c:pt idx="728">
                  <c:v>1000</c:v>
                </c:pt>
                <c:pt idx="729">
                  <c:v>1000</c:v>
                </c:pt>
                <c:pt idx="730">
                  <c:v>1000</c:v>
                </c:pt>
                <c:pt idx="731">
                  <c:v>1000</c:v>
                </c:pt>
                <c:pt idx="732">
                  <c:v>1000</c:v>
                </c:pt>
                <c:pt idx="733">
                  <c:v>1000</c:v>
                </c:pt>
                <c:pt idx="734">
                  <c:v>1000</c:v>
                </c:pt>
                <c:pt idx="735">
                  <c:v>1000</c:v>
                </c:pt>
                <c:pt idx="736">
                  <c:v>1000</c:v>
                </c:pt>
                <c:pt idx="737">
                  <c:v>1000</c:v>
                </c:pt>
                <c:pt idx="738">
                  <c:v>1000</c:v>
                </c:pt>
                <c:pt idx="739">
                  <c:v>1000</c:v>
                </c:pt>
                <c:pt idx="740">
                  <c:v>1000</c:v>
                </c:pt>
                <c:pt idx="741">
                  <c:v>1000</c:v>
                </c:pt>
                <c:pt idx="742">
                  <c:v>1000</c:v>
                </c:pt>
                <c:pt idx="743">
                  <c:v>1000</c:v>
                </c:pt>
                <c:pt idx="744">
                  <c:v>1000</c:v>
                </c:pt>
                <c:pt idx="745">
                  <c:v>1000</c:v>
                </c:pt>
                <c:pt idx="746">
                  <c:v>1000</c:v>
                </c:pt>
                <c:pt idx="747">
                  <c:v>1000</c:v>
                </c:pt>
                <c:pt idx="748">
                  <c:v>1000</c:v>
                </c:pt>
                <c:pt idx="749">
                  <c:v>1000</c:v>
                </c:pt>
                <c:pt idx="750">
                  <c:v>1000</c:v>
                </c:pt>
                <c:pt idx="751">
                  <c:v>1000</c:v>
                </c:pt>
                <c:pt idx="752">
                  <c:v>1000</c:v>
                </c:pt>
                <c:pt idx="753">
                  <c:v>1000</c:v>
                </c:pt>
                <c:pt idx="754">
                  <c:v>1000</c:v>
                </c:pt>
                <c:pt idx="755">
                  <c:v>1000</c:v>
                </c:pt>
                <c:pt idx="756">
                  <c:v>1000</c:v>
                </c:pt>
                <c:pt idx="757">
                  <c:v>1000</c:v>
                </c:pt>
                <c:pt idx="758">
                  <c:v>1000</c:v>
                </c:pt>
                <c:pt idx="759">
                  <c:v>1000</c:v>
                </c:pt>
                <c:pt idx="760">
                  <c:v>1000</c:v>
                </c:pt>
                <c:pt idx="761">
                  <c:v>1000</c:v>
                </c:pt>
                <c:pt idx="762">
                  <c:v>1000</c:v>
                </c:pt>
                <c:pt idx="763">
                  <c:v>1000</c:v>
                </c:pt>
                <c:pt idx="764">
                  <c:v>1000</c:v>
                </c:pt>
                <c:pt idx="765">
                  <c:v>1000</c:v>
                </c:pt>
                <c:pt idx="766">
                  <c:v>1000</c:v>
                </c:pt>
                <c:pt idx="767">
                  <c:v>1000</c:v>
                </c:pt>
                <c:pt idx="768">
                  <c:v>1000</c:v>
                </c:pt>
                <c:pt idx="769">
                  <c:v>1000</c:v>
                </c:pt>
                <c:pt idx="770">
                  <c:v>1000</c:v>
                </c:pt>
                <c:pt idx="771">
                  <c:v>1000</c:v>
                </c:pt>
                <c:pt idx="772">
                  <c:v>1000</c:v>
                </c:pt>
                <c:pt idx="773">
                  <c:v>1000</c:v>
                </c:pt>
                <c:pt idx="774">
                  <c:v>1000</c:v>
                </c:pt>
                <c:pt idx="775">
                  <c:v>1000</c:v>
                </c:pt>
                <c:pt idx="776">
                  <c:v>1000</c:v>
                </c:pt>
                <c:pt idx="777">
                  <c:v>1000</c:v>
                </c:pt>
                <c:pt idx="778">
                  <c:v>1000</c:v>
                </c:pt>
                <c:pt idx="779">
                  <c:v>1000</c:v>
                </c:pt>
                <c:pt idx="780">
                  <c:v>1000</c:v>
                </c:pt>
                <c:pt idx="781">
                  <c:v>1000</c:v>
                </c:pt>
                <c:pt idx="782">
                  <c:v>1000</c:v>
                </c:pt>
                <c:pt idx="783">
                  <c:v>1000</c:v>
                </c:pt>
                <c:pt idx="784">
                  <c:v>1000</c:v>
                </c:pt>
                <c:pt idx="785">
                  <c:v>1000</c:v>
                </c:pt>
                <c:pt idx="786">
                  <c:v>1000</c:v>
                </c:pt>
                <c:pt idx="787">
                  <c:v>1000</c:v>
                </c:pt>
                <c:pt idx="788">
                  <c:v>1000</c:v>
                </c:pt>
                <c:pt idx="789">
                  <c:v>1000</c:v>
                </c:pt>
                <c:pt idx="790">
                  <c:v>1000</c:v>
                </c:pt>
                <c:pt idx="791">
                  <c:v>1000</c:v>
                </c:pt>
                <c:pt idx="792">
                  <c:v>1000</c:v>
                </c:pt>
                <c:pt idx="793">
                  <c:v>1000</c:v>
                </c:pt>
                <c:pt idx="794">
                  <c:v>1000</c:v>
                </c:pt>
                <c:pt idx="795">
                  <c:v>1000</c:v>
                </c:pt>
                <c:pt idx="796">
                  <c:v>1000</c:v>
                </c:pt>
                <c:pt idx="797">
                  <c:v>1000</c:v>
                </c:pt>
                <c:pt idx="798">
                  <c:v>1000</c:v>
                </c:pt>
                <c:pt idx="799">
                  <c:v>1000</c:v>
                </c:pt>
                <c:pt idx="800">
                  <c:v>1000</c:v>
                </c:pt>
                <c:pt idx="801">
                  <c:v>1000</c:v>
                </c:pt>
                <c:pt idx="802">
                  <c:v>1000</c:v>
                </c:pt>
                <c:pt idx="803">
                  <c:v>1000</c:v>
                </c:pt>
                <c:pt idx="804">
                  <c:v>1000</c:v>
                </c:pt>
                <c:pt idx="805">
                  <c:v>1000</c:v>
                </c:pt>
                <c:pt idx="806">
                  <c:v>1000</c:v>
                </c:pt>
                <c:pt idx="807">
                  <c:v>1000</c:v>
                </c:pt>
                <c:pt idx="808">
                  <c:v>1000</c:v>
                </c:pt>
                <c:pt idx="809">
                  <c:v>1000</c:v>
                </c:pt>
                <c:pt idx="810">
                  <c:v>1000</c:v>
                </c:pt>
                <c:pt idx="811">
                  <c:v>1000</c:v>
                </c:pt>
                <c:pt idx="812">
                  <c:v>1000</c:v>
                </c:pt>
                <c:pt idx="813">
                  <c:v>1000</c:v>
                </c:pt>
                <c:pt idx="814">
                  <c:v>1000</c:v>
                </c:pt>
                <c:pt idx="815">
                  <c:v>1000</c:v>
                </c:pt>
                <c:pt idx="816">
                  <c:v>1000</c:v>
                </c:pt>
                <c:pt idx="817">
                  <c:v>1000</c:v>
                </c:pt>
                <c:pt idx="818">
                  <c:v>1000</c:v>
                </c:pt>
                <c:pt idx="819">
                  <c:v>1000</c:v>
                </c:pt>
                <c:pt idx="820">
                  <c:v>1000</c:v>
                </c:pt>
                <c:pt idx="821">
                  <c:v>1000</c:v>
                </c:pt>
                <c:pt idx="822">
                  <c:v>1000</c:v>
                </c:pt>
                <c:pt idx="823">
                  <c:v>1000</c:v>
                </c:pt>
                <c:pt idx="824">
                  <c:v>1000</c:v>
                </c:pt>
                <c:pt idx="825">
                  <c:v>1000</c:v>
                </c:pt>
                <c:pt idx="826">
                  <c:v>1000</c:v>
                </c:pt>
                <c:pt idx="827">
                  <c:v>1000</c:v>
                </c:pt>
                <c:pt idx="828">
                  <c:v>1000</c:v>
                </c:pt>
                <c:pt idx="829">
                  <c:v>1000</c:v>
                </c:pt>
                <c:pt idx="830">
                  <c:v>1000</c:v>
                </c:pt>
                <c:pt idx="831">
                  <c:v>1000</c:v>
                </c:pt>
                <c:pt idx="832">
                  <c:v>1000</c:v>
                </c:pt>
                <c:pt idx="833">
                  <c:v>1000</c:v>
                </c:pt>
                <c:pt idx="834">
                  <c:v>1000</c:v>
                </c:pt>
                <c:pt idx="835">
                  <c:v>1000</c:v>
                </c:pt>
                <c:pt idx="836">
                  <c:v>1000</c:v>
                </c:pt>
                <c:pt idx="837">
                  <c:v>1000</c:v>
                </c:pt>
                <c:pt idx="838">
                  <c:v>1000</c:v>
                </c:pt>
                <c:pt idx="839">
                  <c:v>1000</c:v>
                </c:pt>
                <c:pt idx="840">
                  <c:v>1000</c:v>
                </c:pt>
                <c:pt idx="841">
                  <c:v>1000</c:v>
                </c:pt>
                <c:pt idx="842">
                  <c:v>1000</c:v>
                </c:pt>
                <c:pt idx="843">
                  <c:v>1000</c:v>
                </c:pt>
                <c:pt idx="844">
                  <c:v>1000</c:v>
                </c:pt>
                <c:pt idx="845">
                  <c:v>1000</c:v>
                </c:pt>
                <c:pt idx="846">
                  <c:v>1000</c:v>
                </c:pt>
                <c:pt idx="847">
                  <c:v>1000</c:v>
                </c:pt>
                <c:pt idx="848">
                  <c:v>1000</c:v>
                </c:pt>
                <c:pt idx="849">
                  <c:v>1000</c:v>
                </c:pt>
                <c:pt idx="850">
                  <c:v>1000</c:v>
                </c:pt>
                <c:pt idx="851">
                  <c:v>1000</c:v>
                </c:pt>
                <c:pt idx="852">
                  <c:v>1000</c:v>
                </c:pt>
                <c:pt idx="853">
                  <c:v>1000</c:v>
                </c:pt>
                <c:pt idx="854">
                  <c:v>1000</c:v>
                </c:pt>
                <c:pt idx="855">
                  <c:v>1000</c:v>
                </c:pt>
                <c:pt idx="856">
                  <c:v>1000</c:v>
                </c:pt>
                <c:pt idx="857">
                  <c:v>1000</c:v>
                </c:pt>
                <c:pt idx="858">
                  <c:v>1000</c:v>
                </c:pt>
                <c:pt idx="859">
                  <c:v>1000</c:v>
                </c:pt>
                <c:pt idx="860">
                  <c:v>1000</c:v>
                </c:pt>
                <c:pt idx="861">
                  <c:v>1000</c:v>
                </c:pt>
                <c:pt idx="862">
                  <c:v>1000</c:v>
                </c:pt>
                <c:pt idx="863">
                  <c:v>1000</c:v>
                </c:pt>
                <c:pt idx="864">
                  <c:v>1000</c:v>
                </c:pt>
                <c:pt idx="865">
                  <c:v>1000</c:v>
                </c:pt>
                <c:pt idx="866">
                  <c:v>1000</c:v>
                </c:pt>
                <c:pt idx="867">
                  <c:v>1000</c:v>
                </c:pt>
                <c:pt idx="868">
                  <c:v>1000</c:v>
                </c:pt>
                <c:pt idx="869">
                  <c:v>1000</c:v>
                </c:pt>
                <c:pt idx="870">
                  <c:v>1000</c:v>
                </c:pt>
                <c:pt idx="871">
                  <c:v>1000</c:v>
                </c:pt>
                <c:pt idx="872">
                  <c:v>1000</c:v>
                </c:pt>
                <c:pt idx="873">
                  <c:v>1000</c:v>
                </c:pt>
                <c:pt idx="874">
                  <c:v>1000</c:v>
                </c:pt>
                <c:pt idx="875">
                  <c:v>1000</c:v>
                </c:pt>
                <c:pt idx="876">
                  <c:v>1000</c:v>
                </c:pt>
                <c:pt idx="877">
                  <c:v>1000</c:v>
                </c:pt>
                <c:pt idx="878">
                  <c:v>1000</c:v>
                </c:pt>
                <c:pt idx="879">
                  <c:v>1000</c:v>
                </c:pt>
                <c:pt idx="880">
                  <c:v>1000</c:v>
                </c:pt>
                <c:pt idx="881">
                  <c:v>1000</c:v>
                </c:pt>
                <c:pt idx="882">
                  <c:v>1000</c:v>
                </c:pt>
                <c:pt idx="883">
                  <c:v>1000</c:v>
                </c:pt>
                <c:pt idx="884">
                  <c:v>1000</c:v>
                </c:pt>
                <c:pt idx="885">
                  <c:v>1000</c:v>
                </c:pt>
                <c:pt idx="886">
                  <c:v>1000</c:v>
                </c:pt>
                <c:pt idx="887">
                  <c:v>1000</c:v>
                </c:pt>
                <c:pt idx="888">
                  <c:v>1000</c:v>
                </c:pt>
                <c:pt idx="889">
                  <c:v>1000</c:v>
                </c:pt>
                <c:pt idx="890">
                  <c:v>1000</c:v>
                </c:pt>
                <c:pt idx="891">
                  <c:v>1000</c:v>
                </c:pt>
                <c:pt idx="892">
                  <c:v>1000</c:v>
                </c:pt>
                <c:pt idx="893">
                  <c:v>1000</c:v>
                </c:pt>
                <c:pt idx="894">
                  <c:v>1000</c:v>
                </c:pt>
                <c:pt idx="895">
                  <c:v>1000</c:v>
                </c:pt>
                <c:pt idx="896">
                  <c:v>1000</c:v>
                </c:pt>
                <c:pt idx="897">
                  <c:v>1000</c:v>
                </c:pt>
                <c:pt idx="898">
                  <c:v>1000</c:v>
                </c:pt>
                <c:pt idx="899">
                  <c:v>1000</c:v>
                </c:pt>
                <c:pt idx="900">
                  <c:v>1000</c:v>
                </c:pt>
                <c:pt idx="901">
                  <c:v>1000</c:v>
                </c:pt>
                <c:pt idx="902">
                  <c:v>1000</c:v>
                </c:pt>
                <c:pt idx="903">
                  <c:v>1000</c:v>
                </c:pt>
                <c:pt idx="904">
                  <c:v>1000</c:v>
                </c:pt>
                <c:pt idx="905">
                  <c:v>1000</c:v>
                </c:pt>
                <c:pt idx="906">
                  <c:v>1000</c:v>
                </c:pt>
                <c:pt idx="907">
                  <c:v>1000</c:v>
                </c:pt>
                <c:pt idx="908">
                  <c:v>1000</c:v>
                </c:pt>
                <c:pt idx="909">
                  <c:v>1000</c:v>
                </c:pt>
                <c:pt idx="910">
                  <c:v>1000</c:v>
                </c:pt>
                <c:pt idx="911">
                  <c:v>1000</c:v>
                </c:pt>
                <c:pt idx="912">
                  <c:v>1000</c:v>
                </c:pt>
                <c:pt idx="913">
                  <c:v>1000</c:v>
                </c:pt>
                <c:pt idx="914">
                  <c:v>1000</c:v>
                </c:pt>
                <c:pt idx="915">
                  <c:v>1000</c:v>
                </c:pt>
                <c:pt idx="916">
                  <c:v>1000</c:v>
                </c:pt>
                <c:pt idx="917">
                  <c:v>1000</c:v>
                </c:pt>
                <c:pt idx="918">
                  <c:v>1000</c:v>
                </c:pt>
                <c:pt idx="919">
                  <c:v>1000</c:v>
                </c:pt>
                <c:pt idx="920">
                  <c:v>1000</c:v>
                </c:pt>
                <c:pt idx="921">
                  <c:v>1000</c:v>
                </c:pt>
                <c:pt idx="922">
                  <c:v>1000</c:v>
                </c:pt>
                <c:pt idx="923">
                  <c:v>1000</c:v>
                </c:pt>
                <c:pt idx="924">
                  <c:v>1000</c:v>
                </c:pt>
                <c:pt idx="925">
                  <c:v>1000</c:v>
                </c:pt>
                <c:pt idx="926">
                  <c:v>1000</c:v>
                </c:pt>
                <c:pt idx="927">
                  <c:v>1000</c:v>
                </c:pt>
                <c:pt idx="928">
                  <c:v>1000</c:v>
                </c:pt>
                <c:pt idx="929">
                  <c:v>1000</c:v>
                </c:pt>
                <c:pt idx="930">
                  <c:v>1000</c:v>
                </c:pt>
                <c:pt idx="931">
                  <c:v>1000</c:v>
                </c:pt>
                <c:pt idx="932">
                  <c:v>1000</c:v>
                </c:pt>
                <c:pt idx="933">
                  <c:v>1000</c:v>
                </c:pt>
                <c:pt idx="934">
                  <c:v>1000</c:v>
                </c:pt>
                <c:pt idx="935">
                  <c:v>1000</c:v>
                </c:pt>
                <c:pt idx="936">
                  <c:v>1000</c:v>
                </c:pt>
                <c:pt idx="937">
                  <c:v>1000</c:v>
                </c:pt>
                <c:pt idx="938">
                  <c:v>1000</c:v>
                </c:pt>
                <c:pt idx="939">
                  <c:v>1000</c:v>
                </c:pt>
                <c:pt idx="940">
                  <c:v>1000</c:v>
                </c:pt>
                <c:pt idx="941">
                  <c:v>1000</c:v>
                </c:pt>
                <c:pt idx="942">
                  <c:v>1000</c:v>
                </c:pt>
                <c:pt idx="943">
                  <c:v>1000</c:v>
                </c:pt>
                <c:pt idx="944">
                  <c:v>1000</c:v>
                </c:pt>
                <c:pt idx="945">
                  <c:v>1000</c:v>
                </c:pt>
                <c:pt idx="946">
                  <c:v>1000</c:v>
                </c:pt>
                <c:pt idx="947">
                  <c:v>1000</c:v>
                </c:pt>
                <c:pt idx="948">
                  <c:v>1000</c:v>
                </c:pt>
                <c:pt idx="949">
                  <c:v>1000</c:v>
                </c:pt>
                <c:pt idx="950">
                  <c:v>1000</c:v>
                </c:pt>
                <c:pt idx="951">
                  <c:v>1000</c:v>
                </c:pt>
                <c:pt idx="952">
                  <c:v>1000</c:v>
                </c:pt>
                <c:pt idx="953">
                  <c:v>1000</c:v>
                </c:pt>
                <c:pt idx="954">
                  <c:v>1000</c:v>
                </c:pt>
                <c:pt idx="955">
                  <c:v>1000</c:v>
                </c:pt>
                <c:pt idx="956">
                  <c:v>1000</c:v>
                </c:pt>
                <c:pt idx="957">
                  <c:v>1000</c:v>
                </c:pt>
                <c:pt idx="958">
                  <c:v>1000</c:v>
                </c:pt>
                <c:pt idx="959">
                  <c:v>1000</c:v>
                </c:pt>
                <c:pt idx="960">
                  <c:v>1000</c:v>
                </c:pt>
                <c:pt idx="961">
                  <c:v>1000</c:v>
                </c:pt>
                <c:pt idx="962">
                  <c:v>1000</c:v>
                </c:pt>
                <c:pt idx="963">
                  <c:v>1000</c:v>
                </c:pt>
                <c:pt idx="964">
                  <c:v>1000</c:v>
                </c:pt>
                <c:pt idx="965">
                  <c:v>1000</c:v>
                </c:pt>
                <c:pt idx="966">
                  <c:v>1000</c:v>
                </c:pt>
                <c:pt idx="967">
                  <c:v>1000</c:v>
                </c:pt>
                <c:pt idx="968">
                  <c:v>1000</c:v>
                </c:pt>
                <c:pt idx="969">
                  <c:v>1000</c:v>
                </c:pt>
                <c:pt idx="970">
                  <c:v>1000</c:v>
                </c:pt>
                <c:pt idx="971">
                  <c:v>1000</c:v>
                </c:pt>
                <c:pt idx="972">
                  <c:v>1000</c:v>
                </c:pt>
                <c:pt idx="973">
                  <c:v>1000</c:v>
                </c:pt>
                <c:pt idx="974">
                  <c:v>1000</c:v>
                </c:pt>
                <c:pt idx="975">
                  <c:v>1000</c:v>
                </c:pt>
                <c:pt idx="976">
                  <c:v>1000</c:v>
                </c:pt>
                <c:pt idx="977">
                  <c:v>1000</c:v>
                </c:pt>
                <c:pt idx="978">
                  <c:v>1000</c:v>
                </c:pt>
                <c:pt idx="979">
                  <c:v>1000</c:v>
                </c:pt>
                <c:pt idx="980">
                  <c:v>1000</c:v>
                </c:pt>
                <c:pt idx="981">
                  <c:v>1000</c:v>
                </c:pt>
                <c:pt idx="982">
                  <c:v>1000</c:v>
                </c:pt>
                <c:pt idx="983">
                  <c:v>1000</c:v>
                </c:pt>
                <c:pt idx="984">
                  <c:v>1000</c:v>
                </c:pt>
                <c:pt idx="985">
                  <c:v>1000</c:v>
                </c:pt>
                <c:pt idx="986">
                  <c:v>1000</c:v>
                </c:pt>
                <c:pt idx="987">
                  <c:v>1000</c:v>
                </c:pt>
                <c:pt idx="988">
                  <c:v>1000</c:v>
                </c:pt>
                <c:pt idx="989">
                  <c:v>1000</c:v>
                </c:pt>
                <c:pt idx="990">
                  <c:v>1000</c:v>
                </c:pt>
                <c:pt idx="991">
                  <c:v>1000</c:v>
                </c:pt>
                <c:pt idx="992">
                  <c:v>1000</c:v>
                </c:pt>
                <c:pt idx="993">
                  <c:v>1000</c:v>
                </c:pt>
                <c:pt idx="994">
                  <c:v>1000</c:v>
                </c:pt>
                <c:pt idx="995">
                  <c:v>1000</c:v>
                </c:pt>
                <c:pt idx="996">
                  <c:v>1000</c:v>
                </c:pt>
                <c:pt idx="997">
                  <c:v>1000</c:v>
                </c:pt>
                <c:pt idx="998">
                  <c:v>1000</c:v>
                </c:pt>
                <c:pt idx="999">
                  <c:v>1000</c:v>
                </c:pt>
                <c:pt idx="1000">
                  <c:v>1000</c:v>
                </c:pt>
                <c:pt idx="1001">
                  <c:v>1000</c:v>
                </c:pt>
                <c:pt idx="1002">
                  <c:v>1000</c:v>
                </c:pt>
                <c:pt idx="1003">
                  <c:v>1000</c:v>
                </c:pt>
                <c:pt idx="1004">
                  <c:v>1000</c:v>
                </c:pt>
                <c:pt idx="1005">
                  <c:v>1000</c:v>
                </c:pt>
                <c:pt idx="1006">
                  <c:v>1000</c:v>
                </c:pt>
                <c:pt idx="1007">
                  <c:v>1000</c:v>
                </c:pt>
                <c:pt idx="1008">
                  <c:v>1000</c:v>
                </c:pt>
                <c:pt idx="1009">
                  <c:v>1000</c:v>
                </c:pt>
                <c:pt idx="1010">
                  <c:v>1000</c:v>
                </c:pt>
                <c:pt idx="1011">
                  <c:v>1000</c:v>
                </c:pt>
                <c:pt idx="1012">
                  <c:v>1000</c:v>
                </c:pt>
                <c:pt idx="1013">
                  <c:v>1000</c:v>
                </c:pt>
                <c:pt idx="1014">
                  <c:v>1000</c:v>
                </c:pt>
                <c:pt idx="1015">
                  <c:v>1000</c:v>
                </c:pt>
                <c:pt idx="1016">
                  <c:v>1000</c:v>
                </c:pt>
                <c:pt idx="1017">
                  <c:v>1000</c:v>
                </c:pt>
                <c:pt idx="1018">
                  <c:v>1000</c:v>
                </c:pt>
                <c:pt idx="1019">
                  <c:v>1000</c:v>
                </c:pt>
                <c:pt idx="1020">
                  <c:v>1000</c:v>
                </c:pt>
                <c:pt idx="1021">
                  <c:v>1000</c:v>
                </c:pt>
                <c:pt idx="1022">
                  <c:v>1000</c:v>
                </c:pt>
                <c:pt idx="1023">
                  <c:v>1000</c:v>
                </c:pt>
                <c:pt idx="1024">
                  <c:v>1000</c:v>
                </c:pt>
                <c:pt idx="1025">
                  <c:v>1000</c:v>
                </c:pt>
                <c:pt idx="1026">
                  <c:v>1000</c:v>
                </c:pt>
                <c:pt idx="1027">
                  <c:v>1000</c:v>
                </c:pt>
                <c:pt idx="1028">
                  <c:v>1000</c:v>
                </c:pt>
                <c:pt idx="1029">
                  <c:v>1000</c:v>
                </c:pt>
                <c:pt idx="1030">
                  <c:v>1000</c:v>
                </c:pt>
                <c:pt idx="1031">
                  <c:v>1000</c:v>
                </c:pt>
                <c:pt idx="1032">
                  <c:v>1000</c:v>
                </c:pt>
                <c:pt idx="1033">
                  <c:v>1000</c:v>
                </c:pt>
                <c:pt idx="1034">
                  <c:v>1000</c:v>
                </c:pt>
                <c:pt idx="1035">
                  <c:v>1000</c:v>
                </c:pt>
                <c:pt idx="1036">
                  <c:v>1000</c:v>
                </c:pt>
                <c:pt idx="1037">
                  <c:v>1000</c:v>
                </c:pt>
                <c:pt idx="1038">
                  <c:v>1000</c:v>
                </c:pt>
                <c:pt idx="1039">
                  <c:v>1000</c:v>
                </c:pt>
                <c:pt idx="1040">
                  <c:v>1000</c:v>
                </c:pt>
                <c:pt idx="1041">
                  <c:v>1000</c:v>
                </c:pt>
                <c:pt idx="1042">
                  <c:v>1000</c:v>
                </c:pt>
                <c:pt idx="1043">
                  <c:v>1000</c:v>
                </c:pt>
                <c:pt idx="1044">
                  <c:v>1000</c:v>
                </c:pt>
                <c:pt idx="1045">
                  <c:v>1000</c:v>
                </c:pt>
                <c:pt idx="1046">
                  <c:v>1000</c:v>
                </c:pt>
                <c:pt idx="1047">
                  <c:v>1000</c:v>
                </c:pt>
                <c:pt idx="1048">
                  <c:v>1000</c:v>
                </c:pt>
                <c:pt idx="1049">
                  <c:v>1000</c:v>
                </c:pt>
                <c:pt idx="1050">
                  <c:v>1000</c:v>
                </c:pt>
                <c:pt idx="1051">
                  <c:v>1000</c:v>
                </c:pt>
                <c:pt idx="1052">
                  <c:v>1000</c:v>
                </c:pt>
                <c:pt idx="1053">
                  <c:v>1000</c:v>
                </c:pt>
                <c:pt idx="1054">
                  <c:v>1000</c:v>
                </c:pt>
                <c:pt idx="1055">
                  <c:v>1000</c:v>
                </c:pt>
                <c:pt idx="1056">
                  <c:v>1000</c:v>
                </c:pt>
                <c:pt idx="1057">
                  <c:v>1000</c:v>
                </c:pt>
                <c:pt idx="1058">
                  <c:v>1000</c:v>
                </c:pt>
                <c:pt idx="1059">
                  <c:v>1000</c:v>
                </c:pt>
                <c:pt idx="1060">
                  <c:v>1000</c:v>
                </c:pt>
                <c:pt idx="1061">
                  <c:v>1000</c:v>
                </c:pt>
                <c:pt idx="1062">
                  <c:v>1000</c:v>
                </c:pt>
                <c:pt idx="1063">
                  <c:v>1000</c:v>
                </c:pt>
                <c:pt idx="1064">
                  <c:v>1000</c:v>
                </c:pt>
                <c:pt idx="1065">
                  <c:v>1000</c:v>
                </c:pt>
                <c:pt idx="1066">
                  <c:v>1000</c:v>
                </c:pt>
                <c:pt idx="1067">
                  <c:v>1000</c:v>
                </c:pt>
                <c:pt idx="1068">
                  <c:v>1000</c:v>
                </c:pt>
                <c:pt idx="1069">
                  <c:v>1000</c:v>
                </c:pt>
                <c:pt idx="1070">
                  <c:v>1000</c:v>
                </c:pt>
                <c:pt idx="1071">
                  <c:v>1000</c:v>
                </c:pt>
                <c:pt idx="1072">
                  <c:v>1000</c:v>
                </c:pt>
                <c:pt idx="1073">
                  <c:v>1000</c:v>
                </c:pt>
                <c:pt idx="1074">
                  <c:v>1000</c:v>
                </c:pt>
                <c:pt idx="1075">
                  <c:v>1000</c:v>
                </c:pt>
                <c:pt idx="1076">
                  <c:v>1000</c:v>
                </c:pt>
                <c:pt idx="1077">
                  <c:v>1000</c:v>
                </c:pt>
                <c:pt idx="1078">
                  <c:v>1000</c:v>
                </c:pt>
                <c:pt idx="1079">
                  <c:v>1000</c:v>
                </c:pt>
                <c:pt idx="1080">
                  <c:v>1000</c:v>
                </c:pt>
                <c:pt idx="1081">
                  <c:v>1000</c:v>
                </c:pt>
                <c:pt idx="1082">
                  <c:v>1000</c:v>
                </c:pt>
                <c:pt idx="1083">
                  <c:v>1000</c:v>
                </c:pt>
                <c:pt idx="1084">
                  <c:v>1000</c:v>
                </c:pt>
                <c:pt idx="1085">
                  <c:v>1000</c:v>
                </c:pt>
                <c:pt idx="1086">
                  <c:v>1000</c:v>
                </c:pt>
                <c:pt idx="1087">
                  <c:v>1000</c:v>
                </c:pt>
                <c:pt idx="1088">
                  <c:v>1000</c:v>
                </c:pt>
                <c:pt idx="1089">
                  <c:v>1000</c:v>
                </c:pt>
                <c:pt idx="1090">
                  <c:v>1000</c:v>
                </c:pt>
                <c:pt idx="1091">
                  <c:v>1000</c:v>
                </c:pt>
                <c:pt idx="1092">
                  <c:v>1000</c:v>
                </c:pt>
                <c:pt idx="1093">
                  <c:v>1000</c:v>
                </c:pt>
                <c:pt idx="1094">
                  <c:v>1000</c:v>
                </c:pt>
                <c:pt idx="1095">
                  <c:v>1000</c:v>
                </c:pt>
                <c:pt idx="1096">
                  <c:v>1000</c:v>
                </c:pt>
                <c:pt idx="1097">
                  <c:v>1000</c:v>
                </c:pt>
                <c:pt idx="1098">
                  <c:v>1000</c:v>
                </c:pt>
                <c:pt idx="1099">
                  <c:v>1000</c:v>
                </c:pt>
                <c:pt idx="1100">
                  <c:v>1000</c:v>
                </c:pt>
                <c:pt idx="1101">
                  <c:v>1000</c:v>
                </c:pt>
                <c:pt idx="1102">
                  <c:v>1000</c:v>
                </c:pt>
                <c:pt idx="1103">
                  <c:v>1000</c:v>
                </c:pt>
                <c:pt idx="1104">
                  <c:v>1000</c:v>
                </c:pt>
                <c:pt idx="1105">
                  <c:v>1000</c:v>
                </c:pt>
                <c:pt idx="1106">
                  <c:v>1000</c:v>
                </c:pt>
                <c:pt idx="1107">
                  <c:v>1000</c:v>
                </c:pt>
                <c:pt idx="1108">
                  <c:v>1000</c:v>
                </c:pt>
                <c:pt idx="1109">
                  <c:v>1000</c:v>
                </c:pt>
                <c:pt idx="1110">
                  <c:v>1000</c:v>
                </c:pt>
                <c:pt idx="1111">
                  <c:v>1000</c:v>
                </c:pt>
                <c:pt idx="1112">
                  <c:v>1000</c:v>
                </c:pt>
                <c:pt idx="1113">
                  <c:v>1000</c:v>
                </c:pt>
                <c:pt idx="1114">
                  <c:v>1000</c:v>
                </c:pt>
                <c:pt idx="1115">
                  <c:v>1000</c:v>
                </c:pt>
                <c:pt idx="1116">
                  <c:v>1000</c:v>
                </c:pt>
                <c:pt idx="1117">
                  <c:v>1000</c:v>
                </c:pt>
                <c:pt idx="1118">
                  <c:v>1000</c:v>
                </c:pt>
                <c:pt idx="1119">
                  <c:v>1000</c:v>
                </c:pt>
                <c:pt idx="1120">
                  <c:v>1000</c:v>
                </c:pt>
                <c:pt idx="1121">
                  <c:v>1000</c:v>
                </c:pt>
                <c:pt idx="1122">
                  <c:v>1000</c:v>
                </c:pt>
                <c:pt idx="1123">
                  <c:v>1000</c:v>
                </c:pt>
                <c:pt idx="1124">
                  <c:v>1000</c:v>
                </c:pt>
                <c:pt idx="1125">
                  <c:v>1000</c:v>
                </c:pt>
                <c:pt idx="1126">
                  <c:v>1000</c:v>
                </c:pt>
                <c:pt idx="1127">
                  <c:v>1000</c:v>
                </c:pt>
                <c:pt idx="1128">
                  <c:v>1000</c:v>
                </c:pt>
                <c:pt idx="1129">
                  <c:v>1000</c:v>
                </c:pt>
                <c:pt idx="1130">
                  <c:v>1000</c:v>
                </c:pt>
                <c:pt idx="1131">
                  <c:v>1000</c:v>
                </c:pt>
                <c:pt idx="1132">
                  <c:v>1000</c:v>
                </c:pt>
                <c:pt idx="1133">
                  <c:v>1000</c:v>
                </c:pt>
                <c:pt idx="1134">
                  <c:v>1000</c:v>
                </c:pt>
                <c:pt idx="1135">
                  <c:v>1000</c:v>
                </c:pt>
                <c:pt idx="1136">
                  <c:v>1000</c:v>
                </c:pt>
                <c:pt idx="1137">
                  <c:v>1000</c:v>
                </c:pt>
                <c:pt idx="1138">
                  <c:v>1000</c:v>
                </c:pt>
                <c:pt idx="1139">
                  <c:v>1000</c:v>
                </c:pt>
                <c:pt idx="1140">
                  <c:v>1000</c:v>
                </c:pt>
                <c:pt idx="1141">
                  <c:v>1000</c:v>
                </c:pt>
                <c:pt idx="1142">
                  <c:v>1000</c:v>
                </c:pt>
                <c:pt idx="1143">
                  <c:v>1000</c:v>
                </c:pt>
                <c:pt idx="1144">
                  <c:v>1000</c:v>
                </c:pt>
                <c:pt idx="1145">
                  <c:v>1000</c:v>
                </c:pt>
                <c:pt idx="1146">
                  <c:v>1000</c:v>
                </c:pt>
                <c:pt idx="1147">
                  <c:v>1000</c:v>
                </c:pt>
                <c:pt idx="1148">
                  <c:v>1000</c:v>
                </c:pt>
                <c:pt idx="1149">
                  <c:v>1000</c:v>
                </c:pt>
                <c:pt idx="1150">
                  <c:v>1000</c:v>
                </c:pt>
                <c:pt idx="1151">
                  <c:v>1000</c:v>
                </c:pt>
                <c:pt idx="1152">
                  <c:v>1000</c:v>
                </c:pt>
                <c:pt idx="1153">
                  <c:v>1000</c:v>
                </c:pt>
                <c:pt idx="1154">
                  <c:v>1000</c:v>
                </c:pt>
                <c:pt idx="1155">
                  <c:v>1000</c:v>
                </c:pt>
                <c:pt idx="1156">
                  <c:v>1000</c:v>
                </c:pt>
                <c:pt idx="1157">
                  <c:v>1000</c:v>
                </c:pt>
                <c:pt idx="1158">
                  <c:v>1000</c:v>
                </c:pt>
                <c:pt idx="1159">
                  <c:v>1000</c:v>
                </c:pt>
                <c:pt idx="1160">
                  <c:v>1000</c:v>
                </c:pt>
                <c:pt idx="1161">
                  <c:v>1000</c:v>
                </c:pt>
                <c:pt idx="1162">
                  <c:v>1000</c:v>
                </c:pt>
                <c:pt idx="1163">
                  <c:v>1000</c:v>
                </c:pt>
                <c:pt idx="1164">
                  <c:v>1000</c:v>
                </c:pt>
                <c:pt idx="1165">
                  <c:v>1000</c:v>
                </c:pt>
                <c:pt idx="1166">
                  <c:v>1000</c:v>
                </c:pt>
                <c:pt idx="1167">
                  <c:v>1000</c:v>
                </c:pt>
                <c:pt idx="1168">
                  <c:v>1000</c:v>
                </c:pt>
                <c:pt idx="1169">
                  <c:v>1000</c:v>
                </c:pt>
                <c:pt idx="1170">
                  <c:v>1000</c:v>
                </c:pt>
                <c:pt idx="1171">
                  <c:v>1000</c:v>
                </c:pt>
                <c:pt idx="1172">
                  <c:v>1000</c:v>
                </c:pt>
                <c:pt idx="1173">
                  <c:v>1000</c:v>
                </c:pt>
                <c:pt idx="1174">
                  <c:v>1000</c:v>
                </c:pt>
                <c:pt idx="1175">
                  <c:v>1000</c:v>
                </c:pt>
                <c:pt idx="1176">
                  <c:v>1000</c:v>
                </c:pt>
                <c:pt idx="1177">
                  <c:v>1000</c:v>
                </c:pt>
                <c:pt idx="1178">
                  <c:v>1000</c:v>
                </c:pt>
                <c:pt idx="1179">
                  <c:v>1000</c:v>
                </c:pt>
                <c:pt idx="1180">
                  <c:v>1000</c:v>
                </c:pt>
                <c:pt idx="1181">
                  <c:v>1000</c:v>
                </c:pt>
                <c:pt idx="1182">
                  <c:v>1000</c:v>
                </c:pt>
                <c:pt idx="1183">
                  <c:v>1000</c:v>
                </c:pt>
                <c:pt idx="1184">
                  <c:v>1000</c:v>
                </c:pt>
                <c:pt idx="1185">
                  <c:v>1000</c:v>
                </c:pt>
                <c:pt idx="1186">
                  <c:v>1000</c:v>
                </c:pt>
                <c:pt idx="1187">
                  <c:v>1000</c:v>
                </c:pt>
                <c:pt idx="1188">
                  <c:v>1000</c:v>
                </c:pt>
                <c:pt idx="1189">
                  <c:v>1000</c:v>
                </c:pt>
                <c:pt idx="1190">
                  <c:v>1000</c:v>
                </c:pt>
                <c:pt idx="1191">
                  <c:v>1000</c:v>
                </c:pt>
                <c:pt idx="1192">
                  <c:v>1000</c:v>
                </c:pt>
                <c:pt idx="1193">
                  <c:v>1000</c:v>
                </c:pt>
                <c:pt idx="1194">
                  <c:v>1000</c:v>
                </c:pt>
                <c:pt idx="1195">
                  <c:v>1000</c:v>
                </c:pt>
                <c:pt idx="1196">
                  <c:v>1000</c:v>
                </c:pt>
                <c:pt idx="1197">
                  <c:v>1000</c:v>
                </c:pt>
                <c:pt idx="1198">
                  <c:v>1000</c:v>
                </c:pt>
                <c:pt idx="1199">
                  <c:v>1000</c:v>
                </c:pt>
                <c:pt idx="1200">
                  <c:v>1000</c:v>
                </c:pt>
                <c:pt idx="1201">
                  <c:v>1000</c:v>
                </c:pt>
                <c:pt idx="1202">
                  <c:v>1000</c:v>
                </c:pt>
                <c:pt idx="1203">
                  <c:v>1000</c:v>
                </c:pt>
                <c:pt idx="1204">
                  <c:v>1000</c:v>
                </c:pt>
                <c:pt idx="1205">
                  <c:v>1000</c:v>
                </c:pt>
                <c:pt idx="1206">
                  <c:v>1000</c:v>
                </c:pt>
                <c:pt idx="1207">
                  <c:v>1000</c:v>
                </c:pt>
                <c:pt idx="1208">
                  <c:v>1000</c:v>
                </c:pt>
                <c:pt idx="1209">
                  <c:v>1000</c:v>
                </c:pt>
                <c:pt idx="1210">
                  <c:v>1000</c:v>
                </c:pt>
                <c:pt idx="1211">
                  <c:v>1000</c:v>
                </c:pt>
                <c:pt idx="1212">
                  <c:v>1000</c:v>
                </c:pt>
                <c:pt idx="1213">
                  <c:v>1000</c:v>
                </c:pt>
                <c:pt idx="1214">
                  <c:v>1000</c:v>
                </c:pt>
                <c:pt idx="1215">
                  <c:v>1000</c:v>
                </c:pt>
                <c:pt idx="1216">
                  <c:v>1000</c:v>
                </c:pt>
                <c:pt idx="1217">
                  <c:v>1000</c:v>
                </c:pt>
                <c:pt idx="1218">
                  <c:v>1000</c:v>
                </c:pt>
                <c:pt idx="1219">
                  <c:v>1000</c:v>
                </c:pt>
                <c:pt idx="1220">
                  <c:v>1000</c:v>
                </c:pt>
                <c:pt idx="1221">
                  <c:v>1000</c:v>
                </c:pt>
                <c:pt idx="1222">
                  <c:v>1000</c:v>
                </c:pt>
                <c:pt idx="1223">
                  <c:v>1000</c:v>
                </c:pt>
                <c:pt idx="1224">
                  <c:v>1000</c:v>
                </c:pt>
                <c:pt idx="1225">
                  <c:v>1000</c:v>
                </c:pt>
                <c:pt idx="1226">
                  <c:v>1000</c:v>
                </c:pt>
                <c:pt idx="1227">
                  <c:v>1000</c:v>
                </c:pt>
                <c:pt idx="1228">
                  <c:v>1000</c:v>
                </c:pt>
                <c:pt idx="1229">
                  <c:v>1000</c:v>
                </c:pt>
                <c:pt idx="1230">
                  <c:v>1000</c:v>
                </c:pt>
                <c:pt idx="1231">
                  <c:v>1000</c:v>
                </c:pt>
                <c:pt idx="1232">
                  <c:v>1000</c:v>
                </c:pt>
                <c:pt idx="1233">
                  <c:v>1000</c:v>
                </c:pt>
                <c:pt idx="1234">
                  <c:v>1000</c:v>
                </c:pt>
                <c:pt idx="1235">
                  <c:v>1000</c:v>
                </c:pt>
                <c:pt idx="1236">
                  <c:v>1000</c:v>
                </c:pt>
                <c:pt idx="1237">
                  <c:v>1000</c:v>
                </c:pt>
                <c:pt idx="1238">
                  <c:v>1000</c:v>
                </c:pt>
                <c:pt idx="1239">
                  <c:v>1000</c:v>
                </c:pt>
                <c:pt idx="1240">
                  <c:v>1000</c:v>
                </c:pt>
                <c:pt idx="1241">
                  <c:v>1000</c:v>
                </c:pt>
                <c:pt idx="1242">
                  <c:v>1000</c:v>
                </c:pt>
                <c:pt idx="1243">
                  <c:v>1000</c:v>
                </c:pt>
                <c:pt idx="1244">
                  <c:v>1000</c:v>
                </c:pt>
                <c:pt idx="1245">
                  <c:v>1000</c:v>
                </c:pt>
                <c:pt idx="1246">
                  <c:v>1000</c:v>
                </c:pt>
                <c:pt idx="1247">
                  <c:v>1000</c:v>
                </c:pt>
                <c:pt idx="1248">
                  <c:v>1000</c:v>
                </c:pt>
                <c:pt idx="1249">
                  <c:v>1000</c:v>
                </c:pt>
                <c:pt idx="1250">
                  <c:v>1000</c:v>
                </c:pt>
                <c:pt idx="1251">
                  <c:v>1000</c:v>
                </c:pt>
                <c:pt idx="1252">
                  <c:v>1000</c:v>
                </c:pt>
                <c:pt idx="1253">
                  <c:v>1000</c:v>
                </c:pt>
                <c:pt idx="1254">
                  <c:v>1000</c:v>
                </c:pt>
                <c:pt idx="1255">
                  <c:v>1000</c:v>
                </c:pt>
                <c:pt idx="1256">
                  <c:v>1000</c:v>
                </c:pt>
                <c:pt idx="1257">
                  <c:v>1000</c:v>
                </c:pt>
                <c:pt idx="1258">
                  <c:v>1000</c:v>
                </c:pt>
                <c:pt idx="1259">
                  <c:v>1000</c:v>
                </c:pt>
                <c:pt idx="1260">
                  <c:v>1000</c:v>
                </c:pt>
                <c:pt idx="1261">
                  <c:v>1000</c:v>
                </c:pt>
                <c:pt idx="1262">
                  <c:v>1000</c:v>
                </c:pt>
                <c:pt idx="1263">
                  <c:v>1000</c:v>
                </c:pt>
                <c:pt idx="1264">
                  <c:v>1000</c:v>
                </c:pt>
                <c:pt idx="1265">
                  <c:v>1000</c:v>
                </c:pt>
                <c:pt idx="1266">
                  <c:v>1000</c:v>
                </c:pt>
                <c:pt idx="1267">
                  <c:v>1000</c:v>
                </c:pt>
                <c:pt idx="1268">
                  <c:v>1000</c:v>
                </c:pt>
                <c:pt idx="1269">
                  <c:v>1000</c:v>
                </c:pt>
                <c:pt idx="1270">
                  <c:v>1000</c:v>
                </c:pt>
                <c:pt idx="1271">
                  <c:v>1000</c:v>
                </c:pt>
                <c:pt idx="1272">
                  <c:v>1000</c:v>
                </c:pt>
                <c:pt idx="1273">
                  <c:v>1000</c:v>
                </c:pt>
                <c:pt idx="1274">
                  <c:v>1000</c:v>
                </c:pt>
                <c:pt idx="1275">
                  <c:v>1000</c:v>
                </c:pt>
                <c:pt idx="1276">
                  <c:v>1000</c:v>
                </c:pt>
                <c:pt idx="1277">
                  <c:v>1000</c:v>
                </c:pt>
                <c:pt idx="1278">
                  <c:v>1000</c:v>
                </c:pt>
                <c:pt idx="1279">
                  <c:v>1000</c:v>
                </c:pt>
                <c:pt idx="1280">
                  <c:v>1000</c:v>
                </c:pt>
                <c:pt idx="1281">
                  <c:v>1000</c:v>
                </c:pt>
                <c:pt idx="1282">
                  <c:v>1000</c:v>
                </c:pt>
                <c:pt idx="1283">
                  <c:v>1000</c:v>
                </c:pt>
                <c:pt idx="1284">
                  <c:v>1000</c:v>
                </c:pt>
                <c:pt idx="1285">
                  <c:v>1000</c:v>
                </c:pt>
                <c:pt idx="1286">
                  <c:v>1000</c:v>
                </c:pt>
                <c:pt idx="1287">
                  <c:v>1000</c:v>
                </c:pt>
                <c:pt idx="1288">
                  <c:v>1000</c:v>
                </c:pt>
                <c:pt idx="1289">
                  <c:v>1000</c:v>
                </c:pt>
                <c:pt idx="1290">
                  <c:v>1000</c:v>
                </c:pt>
                <c:pt idx="1291">
                  <c:v>1000</c:v>
                </c:pt>
                <c:pt idx="1292">
                  <c:v>1000</c:v>
                </c:pt>
                <c:pt idx="1293">
                  <c:v>1000</c:v>
                </c:pt>
                <c:pt idx="1294">
                  <c:v>1000</c:v>
                </c:pt>
                <c:pt idx="1295">
                  <c:v>1000</c:v>
                </c:pt>
                <c:pt idx="1296">
                  <c:v>1000</c:v>
                </c:pt>
                <c:pt idx="1297">
                  <c:v>1000</c:v>
                </c:pt>
                <c:pt idx="1298">
                  <c:v>1000</c:v>
                </c:pt>
                <c:pt idx="1299">
                  <c:v>1000</c:v>
                </c:pt>
                <c:pt idx="1300">
                  <c:v>1000</c:v>
                </c:pt>
                <c:pt idx="1301">
                  <c:v>1000</c:v>
                </c:pt>
                <c:pt idx="1302">
                  <c:v>1000</c:v>
                </c:pt>
                <c:pt idx="1303">
                  <c:v>1000</c:v>
                </c:pt>
                <c:pt idx="1304">
                  <c:v>1000</c:v>
                </c:pt>
                <c:pt idx="1305">
                  <c:v>1000</c:v>
                </c:pt>
                <c:pt idx="1306">
                  <c:v>1000</c:v>
                </c:pt>
                <c:pt idx="1307">
                  <c:v>1000</c:v>
                </c:pt>
                <c:pt idx="1308">
                  <c:v>1000</c:v>
                </c:pt>
                <c:pt idx="1309">
                  <c:v>1000</c:v>
                </c:pt>
                <c:pt idx="1310">
                  <c:v>1000</c:v>
                </c:pt>
                <c:pt idx="1311">
                  <c:v>1000</c:v>
                </c:pt>
                <c:pt idx="1312">
                  <c:v>1000</c:v>
                </c:pt>
                <c:pt idx="1313">
                  <c:v>1000</c:v>
                </c:pt>
                <c:pt idx="1314">
                  <c:v>1000</c:v>
                </c:pt>
                <c:pt idx="1315">
                  <c:v>1000</c:v>
                </c:pt>
                <c:pt idx="1316">
                  <c:v>1000</c:v>
                </c:pt>
                <c:pt idx="1317">
                  <c:v>1000</c:v>
                </c:pt>
                <c:pt idx="1318">
                  <c:v>1000</c:v>
                </c:pt>
                <c:pt idx="1319">
                  <c:v>1000</c:v>
                </c:pt>
                <c:pt idx="1320">
                  <c:v>1000</c:v>
                </c:pt>
                <c:pt idx="1321">
                  <c:v>1000</c:v>
                </c:pt>
                <c:pt idx="1322">
                  <c:v>1000</c:v>
                </c:pt>
                <c:pt idx="1323">
                  <c:v>1000</c:v>
                </c:pt>
                <c:pt idx="1324">
                  <c:v>1000</c:v>
                </c:pt>
                <c:pt idx="1325">
                  <c:v>1000</c:v>
                </c:pt>
                <c:pt idx="1326">
                  <c:v>1000</c:v>
                </c:pt>
                <c:pt idx="1327">
                  <c:v>1000</c:v>
                </c:pt>
                <c:pt idx="1328">
                  <c:v>1000</c:v>
                </c:pt>
                <c:pt idx="1329">
                  <c:v>1000</c:v>
                </c:pt>
                <c:pt idx="1330">
                  <c:v>1000</c:v>
                </c:pt>
                <c:pt idx="1331">
                  <c:v>1000</c:v>
                </c:pt>
                <c:pt idx="1332">
                  <c:v>1000</c:v>
                </c:pt>
                <c:pt idx="1333">
                  <c:v>1000</c:v>
                </c:pt>
                <c:pt idx="1334">
                  <c:v>1000</c:v>
                </c:pt>
                <c:pt idx="1335">
                  <c:v>1000</c:v>
                </c:pt>
                <c:pt idx="1336">
                  <c:v>1000</c:v>
                </c:pt>
                <c:pt idx="1337">
                  <c:v>1000</c:v>
                </c:pt>
                <c:pt idx="1338">
                  <c:v>1000</c:v>
                </c:pt>
                <c:pt idx="1339">
                  <c:v>1000</c:v>
                </c:pt>
                <c:pt idx="1340">
                  <c:v>1000</c:v>
                </c:pt>
                <c:pt idx="1341">
                  <c:v>1000</c:v>
                </c:pt>
                <c:pt idx="1342">
                  <c:v>1000</c:v>
                </c:pt>
                <c:pt idx="1343">
                  <c:v>1000</c:v>
                </c:pt>
                <c:pt idx="1344">
                  <c:v>1000</c:v>
                </c:pt>
                <c:pt idx="1345">
                  <c:v>1000</c:v>
                </c:pt>
                <c:pt idx="1346">
                  <c:v>1000</c:v>
                </c:pt>
                <c:pt idx="1347">
                  <c:v>1000</c:v>
                </c:pt>
                <c:pt idx="1348">
                  <c:v>1000</c:v>
                </c:pt>
                <c:pt idx="1349">
                  <c:v>1000</c:v>
                </c:pt>
                <c:pt idx="1350">
                  <c:v>1000</c:v>
                </c:pt>
                <c:pt idx="1351">
                  <c:v>1000</c:v>
                </c:pt>
                <c:pt idx="1352">
                  <c:v>1000</c:v>
                </c:pt>
                <c:pt idx="1353">
                  <c:v>1000</c:v>
                </c:pt>
                <c:pt idx="1354">
                  <c:v>1000</c:v>
                </c:pt>
                <c:pt idx="1355">
                  <c:v>1000</c:v>
                </c:pt>
                <c:pt idx="1356">
                  <c:v>1000</c:v>
                </c:pt>
                <c:pt idx="1357">
                  <c:v>1000</c:v>
                </c:pt>
                <c:pt idx="1358">
                  <c:v>1000</c:v>
                </c:pt>
                <c:pt idx="1359">
                  <c:v>1000</c:v>
                </c:pt>
                <c:pt idx="1360">
                  <c:v>1000</c:v>
                </c:pt>
                <c:pt idx="1361">
                  <c:v>1000</c:v>
                </c:pt>
                <c:pt idx="1362">
                  <c:v>1000</c:v>
                </c:pt>
                <c:pt idx="1363">
                  <c:v>1000</c:v>
                </c:pt>
                <c:pt idx="1364">
                  <c:v>1000</c:v>
                </c:pt>
                <c:pt idx="1365">
                  <c:v>1000</c:v>
                </c:pt>
                <c:pt idx="1366">
                  <c:v>1000</c:v>
                </c:pt>
                <c:pt idx="1367">
                  <c:v>1000</c:v>
                </c:pt>
                <c:pt idx="1368">
                  <c:v>1000</c:v>
                </c:pt>
                <c:pt idx="1369">
                  <c:v>1000</c:v>
                </c:pt>
                <c:pt idx="1370">
                  <c:v>1000</c:v>
                </c:pt>
                <c:pt idx="1371">
                  <c:v>1000</c:v>
                </c:pt>
                <c:pt idx="1372">
                  <c:v>1000</c:v>
                </c:pt>
                <c:pt idx="1373">
                  <c:v>1000</c:v>
                </c:pt>
                <c:pt idx="1374">
                  <c:v>1000</c:v>
                </c:pt>
                <c:pt idx="1375">
                  <c:v>1000</c:v>
                </c:pt>
                <c:pt idx="1376">
                  <c:v>1000</c:v>
                </c:pt>
                <c:pt idx="1377">
                  <c:v>1000</c:v>
                </c:pt>
                <c:pt idx="1378">
                  <c:v>1000</c:v>
                </c:pt>
                <c:pt idx="1379">
                  <c:v>1000</c:v>
                </c:pt>
                <c:pt idx="1380">
                  <c:v>1000</c:v>
                </c:pt>
                <c:pt idx="1381">
                  <c:v>1000</c:v>
                </c:pt>
                <c:pt idx="1382">
                  <c:v>1000</c:v>
                </c:pt>
                <c:pt idx="1383">
                  <c:v>1000</c:v>
                </c:pt>
                <c:pt idx="1384">
                  <c:v>1000</c:v>
                </c:pt>
                <c:pt idx="1385">
                  <c:v>1000</c:v>
                </c:pt>
                <c:pt idx="1386">
                  <c:v>1000</c:v>
                </c:pt>
                <c:pt idx="1387">
                  <c:v>1000</c:v>
                </c:pt>
                <c:pt idx="1388">
                  <c:v>1000</c:v>
                </c:pt>
                <c:pt idx="1389">
                  <c:v>1000</c:v>
                </c:pt>
                <c:pt idx="1390">
                  <c:v>1000</c:v>
                </c:pt>
                <c:pt idx="1391">
                  <c:v>1000</c:v>
                </c:pt>
                <c:pt idx="1392">
                  <c:v>1000</c:v>
                </c:pt>
                <c:pt idx="1393">
                  <c:v>1000</c:v>
                </c:pt>
                <c:pt idx="1394">
                  <c:v>1000</c:v>
                </c:pt>
                <c:pt idx="1395">
                  <c:v>1000</c:v>
                </c:pt>
                <c:pt idx="1396">
                  <c:v>1000</c:v>
                </c:pt>
                <c:pt idx="1397">
                  <c:v>1000</c:v>
                </c:pt>
                <c:pt idx="1398">
                  <c:v>1000</c:v>
                </c:pt>
                <c:pt idx="1399">
                  <c:v>1000</c:v>
                </c:pt>
                <c:pt idx="1400">
                  <c:v>1000</c:v>
                </c:pt>
                <c:pt idx="1401">
                  <c:v>1000</c:v>
                </c:pt>
                <c:pt idx="1402">
                  <c:v>1000</c:v>
                </c:pt>
                <c:pt idx="1403">
                  <c:v>1000</c:v>
                </c:pt>
                <c:pt idx="1404">
                  <c:v>1000</c:v>
                </c:pt>
                <c:pt idx="1405">
                  <c:v>1000</c:v>
                </c:pt>
                <c:pt idx="1406">
                  <c:v>1000</c:v>
                </c:pt>
                <c:pt idx="1407">
                  <c:v>1000</c:v>
                </c:pt>
                <c:pt idx="1408">
                  <c:v>1000</c:v>
                </c:pt>
                <c:pt idx="1409">
                  <c:v>1000</c:v>
                </c:pt>
                <c:pt idx="1410">
                  <c:v>1000</c:v>
                </c:pt>
                <c:pt idx="1411">
                  <c:v>1000</c:v>
                </c:pt>
                <c:pt idx="1412">
                  <c:v>1000</c:v>
                </c:pt>
                <c:pt idx="1413">
                  <c:v>1000</c:v>
                </c:pt>
                <c:pt idx="1414">
                  <c:v>1000</c:v>
                </c:pt>
                <c:pt idx="1415">
                  <c:v>1000</c:v>
                </c:pt>
                <c:pt idx="1416">
                  <c:v>1000</c:v>
                </c:pt>
                <c:pt idx="1417">
                  <c:v>1000</c:v>
                </c:pt>
                <c:pt idx="1418">
                  <c:v>1000</c:v>
                </c:pt>
                <c:pt idx="1419">
                  <c:v>1000</c:v>
                </c:pt>
                <c:pt idx="1420">
                  <c:v>1000</c:v>
                </c:pt>
                <c:pt idx="1421">
                  <c:v>1000</c:v>
                </c:pt>
                <c:pt idx="1422">
                  <c:v>1000</c:v>
                </c:pt>
                <c:pt idx="1423">
                  <c:v>1000</c:v>
                </c:pt>
                <c:pt idx="1424">
                  <c:v>1000</c:v>
                </c:pt>
                <c:pt idx="1425">
                  <c:v>1000</c:v>
                </c:pt>
                <c:pt idx="1426">
                  <c:v>1000</c:v>
                </c:pt>
                <c:pt idx="1427">
                  <c:v>1000</c:v>
                </c:pt>
                <c:pt idx="1428">
                  <c:v>1000</c:v>
                </c:pt>
                <c:pt idx="1429">
                  <c:v>1000</c:v>
                </c:pt>
                <c:pt idx="1430">
                  <c:v>1000</c:v>
                </c:pt>
                <c:pt idx="1431">
                  <c:v>1000</c:v>
                </c:pt>
                <c:pt idx="1432">
                  <c:v>1000</c:v>
                </c:pt>
                <c:pt idx="1433">
                  <c:v>1000</c:v>
                </c:pt>
                <c:pt idx="1434">
                  <c:v>1000</c:v>
                </c:pt>
                <c:pt idx="1435">
                  <c:v>1000</c:v>
                </c:pt>
                <c:pt idx="1436">
                  <c:v>1000</c:v>
                </c:pt>
                <c:pt idx="1437">
                  <c:v>1000</c:v>
                </c:pt>
                <c:pt idx="1438">
                  <c:v>1000</c:v>
                </c:pt>
                <c:pt idx="1439">
                  <c:v>1000</c:v>
                </c:pt>
                <c:pt idx="1440">
                  <c:v>1000</c:v>
                </c:pt>
                <c:pt idx="1441">
                  <c:v>1000</c:v>
                </c:pt>
                <c:pt idx="1442">
                  <c:v>1000</c:v>
                </c:pt>
                <c:pt idx="1443">
                  <c:v>1000</c:v>
                </c:pt>
                <c:pt idx="1444">
                  <c:v>1000</c:v>
                </c:pt>
                <c:pt idx="1445">
                  <c:v>1000</c:v>
                </c:pt>
                <c:pt idx="1446">
                  <c:v>1000</c:v>
                </c:pt>
                <c:pt idx="1447">
                  <c:v>1000</c:v>
                </c:pt>
                <c:pt idx="1448">
                  <c:v>1000</c:v>
                </c:pt>
                <c:pt idx="1449">
                  <c:v>1000</c:v>
                </c:pt>
                <c:pt idx="1450">
                  <c:v>1000</c:v>
                </c:pt>
                <c:pt idx="1451">
                  <c:v>1000</c:v>
                </c:pt>
                <c:pt idx="1452">
                  <c:v>1000</c:v>
                </c:pt>
                <c:pt idx="1453">
                  <c:v>1000</c:v>
                </c:pt>
                <c:pt idx="1454">
                  <c:v>1000</c:v>
                </c:pt>
                <c:pt idx="1455">
                  <c:v>1000</c:v>
                </c:pt>
                <c:pt idx="1456">
                  <c:v>1000</c:v>
                </c:pt>
                <c:pt idx="1457">
                  <c:v>1000</c:v>
                </c:pt>
                <c:pt idx="1458">
                  <c:v>1000</c:v>
                </c:pt>
                <c:pt idx="1459">
                  <c:v>1000</c:v>
                </c:pt>
                <c:pt idx="1460">
                  <c:v>1000</c:v>
                </c:pt>
                <c:pt idx="1461">
                  <c:v>1000</c:v>
                </c:pt>
                <c:pt idx="1462">
                  <c:v>1000</c:v>
                </c:pt>
                <c:pt idx="1463">
                  <c:v>1000</c:v>
                </c:pt>
                <c:pt idx="1464">
                  <c:v>1000</c:v>
                </c:pt>
                <c:pt idx="1465">
                  <c:v>1000</c:v>
                </c:pt>
                <c:pt idx="1466">
                  <c:v>1000</c:v>
                </c:pt>
                <c:pt idx="1467">
                  <c:v>1000</c:v>
                </c:pt>
                <c:pt idx="1468">
                  <c:v>1000</c:v>
                </c:pt>
                <c:pt idx="1469">
                  <c:v>1000</c:v>
                </c:pt>
                <c:pt idx="1470">
                  <c:v>1000</c:v>
                </c:pt>
                <c:pt idx="1471">
                  <c:v>1000</c:v>
                </c:pt>
                <c:pt idx="1472">
                  <c:v>1000</c:v>
                </c:pt>
                <c:pt idx="1473">
                  <c:v>1000</c:v>
                </c:pt>
                <c:pt idx="1474">
                  <c:v>1000</c:v>
                </c:pt>
                <c:pt idx="1475">
                  <c:v>1000</c:v>
                </c:pt>
                <c:pt idx="1476">
                  <c:v>1000</c:v>
                </c:pt>
                <c:pt idx="1477">
                  <c:v>1000</c:v>
                </c:pt>
                <c:pt idx="1478">
                  <c:v>1000</c:v>
                </c:pt>
                <c:pt idx="1479">
                  <c:v>1000</c:v>
                </c:pt>
                <c:pt idx="1480">
                  <c:v>1000</c:v>
                </c:pt>
                <c:pt idx="1481">
                  <c:v>1000</c:v>
                </c:pt>
                <c:pt idx="1482">
                  <c:v>1000</c:v>
                </c:pt>
                <c:pt idx="1483">
                  <c:v>1000</c:v>
                </c:pt>
                <c:pt idx="1484">
                  <c:v>1000</c:v>
                </c:pt>
                <c:pt idx="1485">
                  <c:v>1000</c:v>
                </c:pt>
                <c:pt idx="1486">
                  <c:v>1000</c:v>
                </c:pt>
                <c:pt idx="1487">
                  <c:v>1000</c:v>
                </c:pt>
                <c:pt idx="1488">
                  <c:v>1000</c:v>
                </c:pt>
                <c:pt idx="1489">
                  <c:v>1000</c:v>
                </c:pt>
                <c:pt idx="1490">
                  <c:v>1000</c:v>
                </c:pt>
                <c:pt idx="1491">
                  <c:v>1000</c:v>
                </c:pt>
                <c:pt idx="1492">
                  <c:v>1000</c:v>
                </c:pt>
                <c:pt idx="1493">
                  <c:v>1000</c:v>
                </c:pt>
                <c:pt idx="1494">
                  <c:v>1000</c:v>
                </c:pt>
                <c:pt idx="1495">
                  <c:v>1000</c:v>
                </c:pt>
                <c:pt idx="1496">
                  <c:v>1000</c:v>
                </c:pt>
                <c:pt idx="1497">
                  <c:v>1000</c:v>
                </c:pt>
                <c:pt idx="1498">
                  <c:v>1000</c:v>
                </c:pt>
                <c:pt idx="1499">
                  <c:v>1000</c:v>
                </c:pt>
                <c:pt idx="1500">
                  <c:v>1000</c:v>
                </c:pt>
                <c:pt idx="1501">
                  <c:v>1000</c:v>
                </c:pt>
                <c:pt idx="1502">
                  <c:v>1000</c:v>
                </c:pt>
                <c:pt idx="1503">
                  <c:v>1000</c:v>
                </c:pt>
                <c:pt idx="1504">
                  <c:v>1000</c:v>
                </c:pt>
                <c:pt idx="1505">
                  <c:v>1000</c:v>
                </c:pt>
                <c:pt idx="1506">
                  <c:v>1000</c:v>
                </c:pt>
                <c:pt idx="1507">
                  <c:v>1000</c:v>
                </c:pt>
                <c:pt idx="1508">
                  <c:v>1000</c:v>
                </c:pt>
                <c:pt idx="1509">
                  <c:v>1000</c:v>
                </c:pt>
                <c:pt idx="1510">
                  <c:v>1000</c:v>
                </c:pt>
                <c:pt idx="1511">
                  <c:v>1000</c:v>
                </c:pt>
                <c:pt idx="1512">
                  <c:v>1000</c:v>
                </c:pt>
                <c:pt idx="1513">
                  <c:v>1000</c:v>
                </c:pt>
                <c:pt idx="1514">
                  <c:v>1000</c:v>
                </c:pt>
                <c:pt idx="1515">
                  <c:v>1000</c:v>
                </c:pt>
                <c:pt idx="1516">
                  <c:v>1000</c:v>
                </c:pt>
                <c:pt idx="1517">
                  <c:v>1000</c:v>
                </c:pt>
                <c:pt idx="1518">
                  <c:v>1000</c:v>
                </c:pt>
                <c:pt idx="1519">
                  <c:v>1000</c:v>
                </c:pt>
                <c:pt idx="1520">
                  <c:v>1000</c:v>
                </c:pt>
                <c:pt idx="1521">
                  <c:v>1000</c:v>
                </c:pt>
                <c:pt idx="1522">
                  <c:v>1000</c:v>
                </c:pt>
                <c:pt idx="1523">
                  <c:v>1000</c:v>
                </c:pt>
                <c:pt idx="1524">
                  <c:v>1000</c:v>
                </c:pt>
                <c:pt idx="1525">
                  <c:v>1000</c:v>
                </c:pt>
                <c:pt idx="1526">
                  <c:v>1000</c:v>
                </c:pt>
                <c:pt idx="1527">
                  <c:v>1000</c:v>
                </c:pt>
                <c:pt idx="1528">
                  <c:v>1000</c:v>
                </c:pt>
                <c:pt idx="1529">
                  <c:v>1000</c:v>
                </c:pt>
                <c:pt idx="1530">
                  <c:v>1000</c:v>
                </c:pt>
                <c:pt idx="1531">
                  <c:v>1000</c:v>
                </c:pt>
                <c:pt idx="1532">
                  <c:v>1000</c:v>
                </c:pt>
                <c:pt idx="1533">
                  <c:v>1000</c:v>
                </c:pt>
                <c:pt idx="1534">
                  <c:v>1000</c:v>
                </c:pt>
                <c:pt idx="1535">
                  <c:v>1000</c:v>
                </c:pt>
                <c:pt idx="1536">
                  <c:v>1000</c:v>
                </c:pt>
                <c:pt idx="1537">
                  <c:v>1000</c:v>
                </c:pt>
                <c:pt idx="1538">
                  <c:v>1000</c:v>
                </c:pt>
                <c:pt idx="1539">
                  <c:v>1000</c:v>
                </c:pt>
                <c:pt idx="1540">
                  <c:v>1000</c:v>
                </c:pt>
                <c:pt idx="1541">
                  <c:v>1000</c:v>
                </c:pt>
                <c:pt idx="1542">
                  <c:v>1000</c:v>
                </c:pt>
                <c:pt idx="1543">
                  <c:v>1000</c:v>
                </c:pt>
                <c:pt idx="1544">
                  <c:v>1000</c:v>
                </c:pt>
                <c:pt idx="1545">
                  <c:v>1000</c:v>
                </c:pt>
                <c:pt idx="1546">
                  <c:v>1000</c:v>
                </c:pt>
                <c:pt idx="1547">
                  <c:v>1000</c:v>
                </c:pt>
                <c:pt idx="1548">
                  <c:v>1000</c:v>
                </c:pt>
                <c:pt idx="1549">
                  <c:v>1000</c:v>
                </c:pt>
                <c:pt idx="1550">
                  <c:v>1000</c:v>
                </c:pt>
                <c:pt idx="1551">
                  <c:v>1000</c:v>
                </c:pt>
                <c:pt idx="1552">
                  <c:v>1000</c:v>
                </c:pt>
                <c:pt idx="1553">
                  <c:v>1000</c:v>
                </c:pt>
                <c:pt idx="1554">
                  <c:v>1000</c:v>
                </c:pt>
                <c:pt idx="1555">
                  <c:v>1000</c:v>
                </c:pt>
                <c:pt idx="1556">
                  <c:v>1000</c:v>
                </c:pt>
                <c:pt idx="1557">
                  <c:v>1000</c:v>
                </c:pt>
                <c:pt idx="1558">
                  <c:v>1000</c:v>
                </c:pt>
                <c:pt idx="1559">
                  <c:v>1000</c:v>
                </c:pt>
                <c:pt idx="1560">
                  <c:v>1000</c:v>
                </c:pt>
                <c:pt idx="1561">
                  <c:v>1000</c:v>
                </c:pt>
                <c:pt idx="1562">
                  <c:v>1000</c:v>
                </c:pt>
                <c:pt idx="1563">
                  <c:v>1000</c:v>
                </c:pt>
                <c:pt idx="1564">
                  <c:v>1000</c:v>
                </c:pt>
                <c:pt idx="1565">
                  <c:v>1000</c:v>
                </c:pt>
                <c:pt idx="1566">
                  <c:v>1000</c:v>
                </c:pt>
                <c:pt idx="1567">
                  <c:v>1000</c:v>
                </c:pt>
                <c:pt idx="1568">
                  <c:v>1000</c:v>
                </c:pt>
                <c:pt idx="1569">
                  <c:v>1000</c:v>
                </c:pt>
                <c:pt idx="1570">
                  <c:v>1000</c:v>
                </c:pt>
                <c:pt idx="1571">
                  <c:v>1000</c:v>
                </c:pt>
                <c:pt idx="1572">
                  <c:v>1000</c:v>
                </c:pt>
                <c:pt idx="1573">
                  <c:v>1000</c:v>
                </c:pt>
                <c:pt idx="1574">
                  <c:v>1000</c:v>
                </c:pt>
                <c:pt idx="1575">
                  <c:v>1000</c:v>
                </c:pt>
                <c:pt idx="1576">
                  <c:v>1000</c:v>
                </c:pt>
                <c:pt idx="1577">
                  <c:v>1000</c:v>
                </c:pt>
                <c:pt idx="1578">
                  <c:v>1000</c:v>
                </c:pt>
                <c:pt idx="1579">
                  <c:v>1000</c:v>
                </c:pt>
                <c:pt idx="1580">
                  <c:v>1000</c:v>
                </c:pt>
                <c:pt idx="1581">
                  <c:v>1000</c:v>
                </c:pt>
                <c:pt idx="1582">
                  <c:v>1000</c:v>
                </c:pt>
                <c:pt idx="1583">
                  <c:v>1000</c:v>
                </c:pt>
                <c:pt idx="1584">
                  <c:v>1000</c:v>
                </c:pt>
                <c:pt idx="1585">
                  <c:v>1000</c:v>
                </c:pt>
                <c:pt idx="1586">
                  <c:v>1000</c:v>
                </c:pt>
                <c:pt idx="1587">
                  <c:v>1000</c:v>
                </c:pt>
                <c:pt idx="1588">
                  <c:v>1000</c:v>
                </c:pt>
                <c:pt idx="1589">
                  <c:v>1000</c:v>
                </c:pt>
                <c:pt idx="1590">
                  <c:v>1000</c:v>
                </c:pt>
                <c:pt idx="1591">
                  <c:v>1000</c:v>
                </c:pt>
                <c:pt idx="1592">
                  <c:v>1000</c:v>
                </c:pt>
                <c:pt idx="1593">
                  <c:v>1000</c:v>
                </c:pt>
                <c:pt idx="1594">
                  <c:v>1000</c:v>
                </c:pt>
                <c:pt idx="1595">
                  <c:v>1000</c:v>
                </c:pt>
                <c:pt idx="1596">
                  <c:v>1000</c:v>
                </c:pt>
                <c:pt idx="1597">
                  <c:v>1000</c:v>
                </c:pt>
                <c:pt idx="1598">
                  <c:v>1000</c:v>
                </c:pt>
                <c:pt idx="1599">
                  <c:v>1000</c:v>
                </c:pt>
                <c:pt idx="1600">
                  <c:v>1000</c:v>
                </c:pt>
                <c:pt idx="1601">
                  <c:v>1000</c:v>
                </c:pt>
                <c:pt idx="1602">
                  <c:v>1000</c:v>
                </c:pt>
                <c:pt idx="1603">
                  <c:v>1000</c:v>
                </c:pt>
                <c:pt idx="1604">
                  <c:v>1000</c:v>
                </c:pt>
                <c:pt idx="1605">
                  <c:v>1000</c:v>
                </c:pt>
                <c:pt idx="1606">
                  <c:v>1000</c:v>
                </c:pt>
                <c:pt idx="1607">
                  <c:v>1000</c:v>
                </c:pt>
                <c:pt idx="1608">
                  <c:v>1000</c:v>
                </c:pt>
                <c:pt idx="1609">
                  <c:v>1000</c:v>
                </c:pt>
                <c:pt idx="1610">
                  <c:v>1000</c:v>
                </c:pt>
                <c:pt idx="1611">
                  <c:v>1000</c:v>
                </c:pt>
                <c:pt idx="1612">
                  <c:v>1000</c:v>
                </c:pt>
                <c:pt idx="1613">
                  <c:v>1000</c:v>
                </c:pt>
                <c:pt idx="1614">
                  <c:v>1000</c:v>
                </c:pt>
                <c:pt idx="1615">
                  <c:v>1000</c:v>
                </c:pt>
                <c:pt idx="1616">
                  <c:v>1000</c:v>
                </c:pt>
                <c:pt idx="1617">
                  <c:v>1000</c:v>
                </c:pt>
                <c:pt idx="1618">
                  <c:v>1000</c:v>
                </c:pt>
                <c:pt idx="1619">
                  <c:v>1000</c:v>
                </c:pt>
                <c:pt idx="1620">
                  <c:v>1000</c:v>
                </c:pt>
                <c:pt idx="1621">
                  <c:v>1000</c:v>
                </c:pt>
                <c:pt idx="1622">
                  <c:v>1000</c:v>
                </c:pt>
                <c:pt idx="1623">
                  <c:v>1000</c:v>
                </c:pt>
                <c:pt idx="1624">
                  <c:v>1000</c:v>
                </c:pt>
                <c:pt idx="1625">
                  <c:v>1000</c:v>
                </c:pt>
                <c:pt idx="1626">
                  <c:v>1000</c:v>
                </c:pt>
                <c:pt idx="1627">
                  <c:v>1000</c:v>
                </c:pt>
                <c:pt idx="1628">
                  <c:v>1000</c:v>
                </c:pt>
                <c:pt idx="1629">
                  <c:v>1000</c:v>
                </c:pt>
                <c:pt idx="1630">
                  <c:v>1000</c:v>
                </c:pt>
                <c:pt idx="1631">
                  <c:v>1000</c:v>
                </c:pt>
                <c:pt idx="1632">
                  <c:v>1000</c:v>
                </c:pt>
                <c:pt idx="1633">
                  <c:v>1000</c:v>
                </c:pt>
                <c:pt idx="1634">
                  <c:v>1000</c:v>
                </c:pt>
                <c:pt idx="1635">
                  <c:v>1000</c:v>
                </c:pt>
                <c:pt idx="1636">
                  <c:v>1000</c:v>
                </c:pt>
                <c:pt idx="1637">
                  <c:v>1000</c:v>
                </c:pt>
                <c:pt idx="1638">
                  <c:v>1000</c:v>
                </c:pt>
                <c:pt idx="1639">
                  <c:v>1000</c:v>
                </c:pt>
                <c:pt idx="1640">
                  <c:v>1000</c:v>
                </c:pt>
                <c:pt idx="1641">
                  <c:v>1000</c:v>
                </c:pt>
                <c:pt idx="1642">
                  <c:v>1000</c:v>
                </c:pt>
                <c:pt idx="1643">
                  <c:v>1000</c:v>
                </c:pt>
                <c:pt idx="1644">
                  <c:v>1000</c:v>
                </c:pt>
                <c:pt idx="1645">
                  <c:v>1000</c:v>
                </c:pt>
                <c:pt idx="1646">
                  <c:v>1000</c:v>
                </c:pt>
                <c:pt idx="1647">
                  <c:v>1000</c:v>
                </c:pt>
                <c:pt idx="1648">
                  <c:v>1000</c:v>
                </c:pt>
                <c:pt idx="1649">
                  <c:v>1000</c:v>
                </c:pt>
                <c:pt idx="1650">
                  <c:v>1000</c:v>
                </c:pt>
                <c:pt idx="1651">
                  <c:v>1000</c:v>
                </c:pt>
                <c:pt idx="1652">
                  <c:v>1000</c:v>
                </c:pt>
                <c:pt idx="1653">
                  <c:v>1000</c:v>
                </c:pt>
                <c:pt idx="1654">
                  <c:v>1000</c:v>
                </c:pt>
                <c:pt idx="1655">
                  <c:v>1000</c:v>
                </c:pt>
                <c:pt idx="1656">
                  <c:v>1000</c:v>
                </c:pt>
                <c:pt idx="1657">
                  <c:v>1000</c:v>
                </c:pt>
                <c:pt idx="1658">
                  <c:v>1000</c:v>
                </c:pt>
                <c:pt idx="1659">
                  <c:v>1000</c:v>
                </c:pt>
                <c:pt idx="1660">
                  <c:v>1000</c:v>
                </c:pt>
                <c:pt idx="1661">
                  <c:v>1000</c:v>
                </c:pt>
                <c:pt idx="1662">
                  <c:v>1000</c:v>
                </c:pt>
                <c:pt idx="1663">
                  <c:v>1000</c:v>
                </c:pt>
                <c:pt idx="1664">
                  <c:v>1000</c:v>
                </c:pt>
                <c:pt idx="1665">
                  <c:v>1000</c:v>
                </c:pt>
                <c:pt idx="1666">
                  <c:v>1000</c:v>
                </c:pt>
                <c:pt idx="1667">
                  <c:v>1000</c:v>
                </c:pt>
                <c:pt idx="1668">
                  <c:v>1000</c:v>
                </c:pt>
                <c:pt idx="1669">
                  <c:v>1000</c:v>
                </c:pt>
                <c:pt idx="1670">
                  <c:v>1000</c:v>
                </c:pt>
                <c:pt idx="1671">
                  <c:v>1000</c:v>
                </c:pt>
                <c:pt idx="1672">
                  <c:v>1000</c:v>
                </c:pt>
                <c:pt idx="1673">
                  <c:v>1000</c:v>
                </c:pt>
                <c:pt idx="1674">
                  <c:v>1000</c:v>
                </c:pt>
                <c:pt idx="1675">
                  <c:v>1000</c:v>
                </c:pt>
                <c:pt idx="1676">
                  <c:v>1000</c:v>
                </c:pt>
                <c:pt idx="1677">
                  <c:v>1000</c:v>
                </c:pt>
                <c:pt idx="1678">
                  <c:v>1000</c:v>
                </c:pt>
                <c:pt idx="1679">
                  <c:v>1000</c:v>
                </c:pt>
                <c:pt idx="1680">
                  <c:v>1000</c:v>
                </c:pt>
                <c:pt idx="1681">
                  <c:v>1000</c:v>
                </c:pt>
                <c:pt idx="1682">
                  <c:v>1000</c:v>
                </c:pt>
                <c:pt idx="1683">
                  <c:v>1000</c:v>
                </c:pt>
                <c:pt idx="1684">
                  <c:v>1000</c:v>
                </c:pt>
                <c:pt idx="1685">
                  <c:v>1000</c:v>
                </c:pt>
                <c:pt idx="1686">
                  <c:v>1000</c:v>
                </c:pt>
                <c:pt idx="1687">
                  <c:v>1000</c:v>
                </c:pt>
                <c:pt idx="1688">
                  <c:v>1000</c:v>
                </c:pt>
                <c:pt idx="1689">
                  <c:v>1000</c:v>
                </c:pt>
                <c:pt idx="1690">
                  <c:v>1000</c:v>
                </c:pt>
                <c:pt idx="1691">
                  <c:v>1000</c:v>
                </c:pt>
                <c:pt idx="1692">
                  <c:v>1000</c:v>
                </c:pt>
                <c:pt idx="1693">
                  <c:v>1000</c:v>
                </c:pt>
                <c:pt idx="1694">
                  <c:v>1000</c:v>
                </c:pt>
                <c:pt idx="1695">
                  <c:v>1000</c:v>
                </c:pt>
                <c:pt idx="1696">
                  <c:v>1000</c:v>
                </c:pt>
                <c:pt idx="1697">
                  <c:v>1000</c:v>
                </c:pt>
                <c:pt idx="1698">
                  <c:v>1000</c:v>
                </c:pt>
                <c:pt idx="1699">
                  <c:v>1000</c:v>
                </c:pt>
                <c:pt idx="1700">
                  <c:v>1000</c:v>
                </c:pt>
                <c:pt idx="1701">
                  <c:v>1000</c:v>
                </c:pt>
                <c:pt idx="1702">
                  <c:v>1000</c:v>
                </c:pt>
                <c:pt idx="1703">
                  <c:v>1000</c:v>
                </c:pt>
                <c:pt idx="1704">
                  <c:v>1000</c:v>
                </c:pt>
                <c:pt idx="1705">
                  <c:v>1000</c:v>
                </c:pt>
                <c:pt idx="1706">
                  <c:v>1000</c:v>
                </c:pt>
                <c:pt idx="1707">
                  <c:v>1000</c:v>
                </c:pt>
                <c:pt idx="1708">
                  <c:v>1000</c:v>
                </c:pt>
                <c:pt idx="1709">
                  <c:v>1000</c:v>
                </c:pt>
                <c:pt idx="1710">
                  <c:v>1000</c:v>
                </c:pt>
                <c:pt idx="1711">
                  <c:v>1000</c:v>
                </c:pt>
                <c:pt idx="1712">
                  <c:v>1000</c:v>
                </c:pt>
                <c:pt idx="1713">
                  <c:v>1000</c:v>
                </c:pt>
                <c:pt idx="1714">
                  <c:v>1000</c:v>
                </c:pt>
                <c:pt idx="1715">
                  <c:v>1000</c:v>
                </c:pt>
                <c:pt idx="1716">
                  <c:v>1000</c:v>
                </c:pt>
                <c:pt idx="1717">
                  <c:v>1000</c:v>
                </c:pt>
                <c:pt idx="1718">
                  <c:v>1000</c:v>
                </c:pt>
                <c:pt idx="1719">
                  <c:v>1000</c:v>
                </c:pt>
                <c:pt idx="1720">
                  <c:v>1000</c:v>
                </c:pt>
                <c:pt idx="1721">
                  <c:v>1000</c:v>
                </c:pt>
                <c:pt idx="1722">
                  <c:v>1000</c:v>
                </c:pt>
                <c:pt idx="1723">
                  <c:v>1000</c:v>
                </c:pt>
                <c:pt idx="1724">
                  <c:v>1000</c:v>
                </c:pt>
                <c:pt idx="1725">
                  <c:v>1000</c:v>
                </c:pt>
                <c:pt idx="1726">
                  <c:v>1000</c:v>
                </c:pt>
                <c:pt idx="1727">
                  <c:v>1000</c:v>
                </c:pt>
                <c:pt idx="1728">
                  <c:v>1000</c:v>
                </c:pt>
                <c:pt idx="1729">
                  <c:v>1000</c:v>
                </c:pt>
                <c:pt idx="1730">
                  <c:v>1000</c:v>
                </c:pt>
                <c:pt idx="1731">
                  <c:v>1000</c:v>
                </c:pt>
                <c:pt idx="1732">
                  <c:v>1000</c:v>
                </c:pt>
                <c:pt idx="1733">
                  <c:v>1000</c:v>
                </c:pt>
                <c:pt idx="1734">
                  <c:v>1000</c:v>
                </c:pt>
                <c:pt idx="1735">
                  <c:v>1000</c:v>
                </c:pt>
                <c:pt idx="1736">
                  <c:v>1000</c:v>
                </c:pt>
                <c:pt idx="1737">
                  <c:v>1000</c:v>
                </c:pt>
                <c:pt idx="1738">
                  <c:v>1000</c:v>
                </c:pt>
                <c:pt idx="1739">
                  <c:v>1000</c:v>
                </c:pt>
                <c:pt idx="1740">
                  <c:v>1000</c:v>
                </c:pt>
                <c:pt idx="1741">
                  <c:v>1000</c:v>
                </c:pt>
                <c:pt idx="1742">
                  <c:v>1000</c:v>
                </c:pt>
                <c:pt idx="1743">
                  <c:v>1000</c:v>
                </c:pt>
                <c:pt idx="1744">
                  <c:v>1000</c:v>
                </c:pt>
                <c:pt idx="1745">
                  <c:v>1000</c:v>
                </c:pt>
                <c:pt idx="1746">
                  <c:v>1000</c:v>
                </c:pt>
                <c:pt idx="1747">
                  <c:v>1000</c:v>
                </c:pt>
                <c:pt idx="1748">
                  <c:v>1000</c:v>
                </c:pt>
                <c:pt idx="1749">
                  <c:v>1000</c:v>
                </c:pt>
                <c:pt idx="1750">
                  <c:v>1000</c:v>
                </c:pt>
                <c:pt idx="1751">
                  <c:v>1000</c:v>
                </c:pt>
                <c:pt idx="1752">
                  <c:v>1000</c:v>
                </c:pt>
                <c:pt idx="1753">
                  <c:v>1000</c:v>
                </c:pt>
                <c:pt idx="1754">
                  <c:v>1000</c:v>
                </c:pt>
                <c:pt idx="1755">
                  <c:v>1000</c:v>
                </c:pt>
                <c:pt idx="1756">
                  <c:v>1000</c:v>
                </c:pt>
                <c:pt idx="1757">
                  <c:v>1000</c:v>
                </c:pt>
                <c:pt idx="1758">
                  <c:v>1000</c:v>
                </c:pt>
                <c:pt idx="1759">
                  <c:v>1000</c:v>
                </c:pt>
                <c:pt idx="1760">
                  <c:v>1000</c:v>
                </c:pt>
                <c:pt idx="1761">
                  <c:v>1000</c:v>
                </c:pt>
                <c:pt idx="1762">
                  <c:v>1000</c:v>
                </c:pt>
                <c:pt idx="1763">
                  <c:v>1000</c:v>
                </c:pt>
                <c:pt idx="1764">
                  <c:v>1000</c:v>
                </c:pt>
                <c:pt idx="1765">
                  <c:v>1000</c:v>
                </c:pt>
                <c:pt idx="1766">
                  <c:v>1000</c:v>
                </c:pt>
                <c:pt idx="1767">
                  <c:v>1000</c:v>
                </c:pt>
                <c:pt idx="1768">
                  <c:v>1000</c:v>
                </c:pt>
                <c:pt idx="1769">
                  <c:v>1000</c:v>
                </c:pt>
                <c:pt idx="1770">
                  <c:v>1000</c:v>
                </c:pt>
                <c:pt idx="1771">
                  <c:v>1000</c:v>
                </c:pt>
                <c:pt idx="1772">
                  <c:v>1000</c:v>
                </c:pt>
                <c:pt idx="1773">
                  <c:v>1000</c:v>
                </c:pt>
                <c:pt idx="1774">
                  <c:v>1000</c:v>
                </c:pt>
                <c:pt idx="1775">
                  <c:v>1000</c:v>
                </c:pt>
                <c:pt idx="1776">
                  <c:v>1000</c:v>
                </c:pt>
                <c:pt idx="1777">
                  <c:v>1000</c:v>
                </c:pt>
                <c:pt idx="1778">
                  <c:v>1000</c:v>
                </c:pt>
                <c:pt idx="1779">
                  <c:v>1000</c:v>
                </c:pt>
                <c:pt idx="1780">
                  <c:v>1000</c:v>
                </c:pt>
                <c:pt idx="1781">
                  <c:v>1000</c:v>
                </c:pt>
                <c:pt idx="1782">
                  <c:v>1000</c:v>
                </c:pt>
                <c:pt idx="1783">
                  <c:v>1000</c:v>
                </c:pt>
                <c:pt idx="1784">
                  <c:v>1000</c:v>
                </c:pt>
                <c:pt idx="1785">
                  <c:v>1000</c:v>
                </c:pt>
                <c:pt idx="1786">
                  <c:v>1000</c:v>
                </c:pt>
                <c:pt idx="1787">
                  <c:v>1000</c:v>
                </c:pt>
                <c:pt idx="1788">
                  <c:v>1000</c:v>
                </c:pt>
                <c:pt idx="1789">
                  <c:v>1000</c:v>
                </c:pt>
                <c:pt idx="1790">
                  <c:v>1000</c:v>
                </c:pt>
                <c:pt idx="1791">
                  <c:v>1000</c:v>
                </c:pt>
                <c:pt idx="1792">
                  <c:v>1000</c:v>
                </c:pt>
                <c:pt idx="1793">
                  <c:v>1000</c:v>
                </c:pt>
                <c:pt idx="1794">
                  <c:v>1000</c:v>
                </c:pt>
                <c:pt idx="1795">
                  <c:v>1000</c:v>
                </c:pt>
                <c:pt idx="1796">
                  <c:v>1000</c:v>
                </c:pt>
                <c:pt idx="1797">
                  <c:v>1000</c:v>
                </c:pt>
                <c:pt idx="1798">
                  <c:v>1000</c:v>
                </c:pt>
                <c:pt idx="1799">
                  <c:v>1000</c:v>
                </c:pt>
                <c:pt idx="1800">
                  <c:v>1000</c:v>
                </c:pt>
                <c:pt idx="1801">
                  <c:v>1000</c:v>
                </c:pt>
                <c:pt idx="1802">
                  <c:v>1000</c:v>
                </c:pt>
                <c:pt idx="1803">
                  <c:v>1000</c:v>
                </c:pt>
                <c:pt idx="1804">
                  <c:v>1000</c:v>
                </c:pt>
                <c:pt idx="1805">
                  <c:v>1000</c:v>
                </c:pt>
                <c:pt idx="1806">
                  <c:v>1000</c:v>
                </c:pt>
                <c:pt idx="1807">
                  <c:v>1000</c:v>
                </c:pt>
                <c:pt idx="1808">
                  <c:v>1000</c:v>
                </c:pt>
                <c:pt idx="1809">
                  <c:v>1000</c:v>
                </c:pt>
                <c:pt idx="1810">
                  <c:v>1000</c:v>
                </c:pt>
                <c:pt idx="1811">
                  <c:v>1000</c:v>
                </c:pt>
                <c:pt idx="1812">
                  <c:v>1000</c:v>
                </c:pt>
                <c:pt idx="1813">
                  <c:v>1000</c:v>
                </c:pt>
                <c:pt idx="1814">
                  <c:v>1000</c:v>
                </c:pt>
                <c:pt idx="1815">
                  <c:v>1000</c:v>
                </c:pt>
                <c:pt idx="1816">
                  <c:v>1000</c:v>
                </c:pt>
                <c:pt idx="1817">
                  <c:v>1000</c:v>
                </c:pt>
                <c:pt idx="1818">
                  <c:v>1000</c:v>
                </c:pt>
                <c:pt idx="1819">
                  <c:v>1000</c:v>
                </c:pt>
                <c:pt idx="1820">
                  <c:v>1000</c:v>
                </c:pt>
                <c:pt idx="1821">
                  <c:v>1000</c:v>
                </c:pt>
                <c:pt idx="1822">
                  <c:v>1000</c:v>
                </c:pt>
                <c:pt idx="1823">
                  <c:v>1000</c:v>
                </c:pt>
                <c:pt idx="1824">
                  <c:v>1000</c:v>
                </c:pt>
                <c:pt idx="1825">
                  <c:v>1000</c:v>
                </c:pt>
                <c:pt idx="1826">
                  <c:v>1000</c:v>
                </c:pt>
                <c:pt idx="1827">
                  <c:v>1000</c:v>
                </c:pt>
                <c:pt idx="1828">
                  <c:v>1000</c:v>
                </c:pt>
                <c:pt idx="1829">
                  <c:v>1000</c:v>
                </c:pt>
                <c:pt idx="1830">
                  <c:v>1000</c:v>
                </c:pt>
                <c:pt idx="1831">
                  <c:v>1000</c:v>
                </c:pt>
                <c:pt idx="1832">
                  <c:v>1000</c:v>
                </c:pt>
                <c:pt idx="1833">
                  <c:v>1000</c:v>
                </c:pt>
                <c:pt idx="1834">
                  <c:v>1000</c:v>
                </c:pt>
                <c:pt idx="1835">
                  <c:v>1000</c:v>
                </c:pt>
                <c:pt idx="1836">
                  <c:v>1000</c:v>
                </c:pt>
                <c:pt idx="1837">
                  <c:v>1000</c:v>
                </c:pt>
                <c:pt idx="1838">
                  <c:v>1000</c:v>
                </c:pt>
                <c:pt idx="1839">
                  <c:v>1000</c:v>
                </c:pt>
                <c:pt idx="1840">
                  <c:v>1000</c:v>
                </c:pt>
                <c:pt idx="1841">
                  <c:v>1000</c:v>
                </c:pt>
                <c:pt idx="1842">
                  <c:v>1000</c:v>
                </c:pt>
                <c:pt idx="1843">
                  <c:v>1000</c:v>
                </c:pt>
                <c:pt idx="1844">
                  <c:v>1000</c:v>
                </c:pt>
                <c:pt idx="1845">
                  <c:v>1000</c:v>
                </c:pt>
                <c:pt idx="1846">
                  <c:v>1000</c:v>
                </c:pt>
                <c:pt idx="1847">
                  <c:v>1000</c:v>
                </c:pt>
                <c:pt idx="1848">
                  <c:v>1000</c:v>
                </c:pt>
                <c:pt idx="1849">
                  <c:v>1000</c:v>
                </c:pt>
                <c:pt idx="1850">
                  <c:v>1000</c:v>
                </c:pt>
                <c:pt idx="1851">
                  <c:v>1000</c:v>
                </c:pt>
                <c:pt idx="1852">
                  <c:v>1000</c:v>
                </c:pt>
                <c:pt idx="1853">
                  <c:v>1000</c:v>
                </c:pt>
                <c:pt idx="1854">
                  <c:v>1000</c:v>
                </c:pt>
                <c:pt idx="1855">
                  <c:v>1000</c:v>
                </c:pt>
                <c:pt idx="1856">
                  <c:v>1000</c:v>
                </c:pt>
                <c:pt idx="1857">
                  <c:v>1000</c:v>
                </c:pt>
                <c:pt idx="1858">
                  <c:v>1000</c:v>
                </c:pt>
                <c:pt idx="1859">
                  <c:v>1000</c:v>
                </c:pt>
                <c:pt idx="1860">
                  <c:v>1000</c:v>
                </c:pt>
                <c:pt idx="1861">
                  <c:v>1000</c:v>
                </c:pt>
                <c:pt idx="1862">
                  <c:v>1000</c:v>
                </c:pt>
                <c:pt idx="1863">
                  <c:v>1000</c:v>
                </c:pt>
                <c:pt idx="1864">
                  <c:v>1000</c:v>
                </c:pt>
                <c:pt idx="1865">
                  <c:v>1000</c:v>
                </c:pt>
                <c:pt idx="1866">
                  <c:v>1000</c:v>
                </c:pt>
                <c:pt idx="1867">
                  <c:v>1000</c:v>
                </c:pt>
                <c:pt idx="1868">
                  <c:v>1000</c:v>
                </c:pt>
                <c:pt idx="1869">
                  <c:v>1000</c:v>
                </c:pt>
                <c:pt idx="1870">
                  <c:v>1000</c:v>
                </c:pt>
                <c:pt idx="1871">
                  <c:v>1000</c:v>
                </c:pt>
                <c:pt idx="1872">
                  <c:v>1000</c:v>
                </c:pt>
                <c:pt idx="1873">
                  <c:v>1000</c:v>
                </c:pt>
                <c:pt idx="1874">
                  <c:v>1000</c:v>
                </c:pt>
                <c:pt idx="1875">
                  <c:v>1000</c:v>
                </c:pt>
                <c:pt idx="1876">
                  <c:v>1000</c:v>
                </c:pt>
                <c:pt idx="1877">
                  <c:v>1000</c:v>
                </c:pt>
                <c:pt idx="1878">
                  <c:v>1000</c:v>
                </c:pt>
                <c:pt idx="1879">
                  <c:v>1000</c:v>
                </c:pt>
                <c:pt idx="1880">
                  <c:v>1000</c:v>
                </c:pt>
                <c:pt idx="1881">
                  <c:v>1000</c:v>
                </c:pt>
                <c:pt idx="1882">
                  <c:v>1000</c:v>
                </c:pt>
                <c:pt idx="1883">
                  <c:v>1000</c:v>
                </c:pt>
                <c:pt idx="1884">
                  <c:v>1000</c:v>
                </c:pt>
                <c:pt idx="1885">
                  <c:v>1000</c:v>
                </c:pt>
                <c:pt idx="1886">
                  <c:v>1000</c:v>
                </c:pt>
                <c:pt idx="1887">
                  <c:v>1000</c:v>
                </c:pt>
                <c:pt idx="1888">
                  <c:v>1000</c:v>
                </c:pt>
                <c:pt idx="1889">
                  <c:v>1000</c:v>
                </c:pt>
                <c:pt idx="1890">
                  <c:v>1000</c:v>
                </c:pt>
                <c:pt idx="1891">
                  <c:v>1000</c:v>
                </c:pt>
                <c:pt idx="1892">
                  <c:v>1000</c:v>
                </c:pt>
                <c:pt idx="1893">
                  <c:v>1000</c:v>
                </c:pt>
                <c:pt idx="1894">
                  <c:v>1000</c:v>
                </c:pt>
                <c:pt idx="1895">
                  <c:v>1000</c:v>
                </c:pt>
                <c:pt idx="1896">
                  <c:v>1000</c:v>
                </c:pt>
                <c:pt idx="1897">
                  <c:v>1000</c:v>
                </c:pt>
                <c:pt idx="1898">
                  <c:v>1000</c:v>
                </c:pt>
                <c:pt idx="1899">
                  <c:v>1000</c:v>
                </c:pt>
                <c:pt idx="1900">
                  <c:v>1000</c:v>
                </c:pt>
                <c:pt idx="1901">
                  <c:v>1000</c:v>
                </c:pt>
                <c:pt idx="1902">
                  <c:v>1000</c:v>
                </c:pt>
                <c:pt idx="1903">
                  <c:v>1000</c:v>
                </c:pt>
                <c:pt idx="1904">
                  <c:v>1000</c:v>
                </c:pt>
                <c:pt idx="1905">
                  <c:v>1000</c:v>
                </c:pt>
                <c:pt idx="1906">
                  <c:v>1000</c:v>
                </c:pt>
                <c:pt idx="1907">
                  <c:v>1000</c:v>
                </c:pt>
                <c:pt idx="1908">
                  <c:v>1000</c:v>
                </c:pt>
                <c:pt idx="1909">
                  <c:v>1000</c:v>
                </c:pt>
                <c:pt idx="1910">
                  <c:v>1000</c:v>
                </c:pt>
                <c:pt idx="1911">
                  <c:v>1000</c:v>
                </c:pt>
                <c:pt idx="1912">
                  <c:v>1000</c:v>
                </c:pt>
                <c:pt idx="1913">
                  <c:v>1000</c:v>
                </c:pt>
                <c:pt idx="1914">
                  <c:v>1000</c:v>
                </c:pt>
                <c:pt idx="1915">
                  <c:v>1000</c:v>
                </c:pt>
                <c:pt idx="1916">
                  <c:v>1000</c:v>
                </c:pt>
                <c:pt idx="1917">
                  <c:v>1000</c:v>
                </c:pt>
                <c:pt idx="1918">
                  <c:v>1000</c:v>
                </c:pt>
                <c:pt idx="1919">
                  <c:v>1000</c:v>
                </c:pt>
                <c:pt idx="1920">
                  <c:v>1000</c:v>
                </c:pt>
                <c:pt idx="1921">
                  <c:v>1000</c:v>
                </c:pt>
                <c:pt idx="1922">
                  <c:v>1000</c:v>
                </c:pt>
                <c:pt idx="1923">
                  <c:v>1000</c:v>
                </c:pt>
                <c:pt idx="1924">
                  <c:v>1000</c:v>
                </c:pt>
                <c:pt idx="1925">
                  <c:v>1000</c:v>
                </c:pt>
                <c:pt idx="1926">
                  <c:v>1000</c:v>
                </c:pt>
                <c:pt idx="1927">
                  <c:v>1000</c:v>
                </c:pt>
                <c:pt idx="1928">
                  <c:v>1000</c:v>
                </c:pt>
                <c:pt idx="1929">
                  <c:v>1000</c:v>
                </c:pt>
                <c:pt idx="1930">
                  <c:v>1000</c:v>
                </c:pt>
                <c:pt idx="1931">
                  <c:v>1000</c:v>
                </c:pt>
                <c:pt idx="1932">
                  <c:v>1000</c:v>
                </c:pt>
                <c:pt idx="1933">
                  <c:v>1000</c:v>
                </c:pt>
                <c:pt idx="1934">
                  <c:v>1000</c:v>
                </c:pt>
                <c:pt idx="1935">
                  <c:v>1000</c:v>
                </c:pt>
                <c:pt idx="1936">
                  <c:v>1000</c:v>
                </c:pt>
                <c:pt idx="1937">
                  <c:v>1000</c:v>
                </c:pt>
                <c:pt idx="1938">
                  <c:v>1000</c:v>
                </c:pt>
                <c:pt idx="1939">
                  <c:v>1000</c:v>
                </c:pt>
                <c:pt idx="1940">
                  <c:v>1000</c:v>
                </c:pt>
                <c:pt idx="1941">
                  <c:v>1000</c:v>
                </c:pt>
                <c:pt idx="1942">
                  <c:v>1000</c:v>
                </c:pt>
                <c:pt idx="1943">
                  <c:v>1000</c:v>
                </c:pt>
                <c:pt idx="1944">
                  <c:v>1000</c:v>
                </c:pt>
                <c:pt idx="1945">
                  <c:v>1000</c:v>
                </c:pt>
                <c:pt idx="1946">
                  <c:v>1000</c:v>
                </c:pt>
                <c:pt idx="1947">
                  <c:v>1000</c:v>
                </c:pt>
                <c:pt idx="1948">
                  <c:v>1000</c:v>
                </c:pt>
                <c:pt idx="1949">
                  <c:v>1000</c:v>
                </c:pt>
                <c:pt idx="1950">
                  <c:v>1000</c:v>
                </c:pt>
                <c:pt idx="1951">
                  <c:v>1000</c:v>
                </c:pt>
                <c:pt idx="1952">
                  <c:v>1000</c:v>
                </c:pt>
                <c:pt idx="1953">
                  <c:v>1000</c:v>
                </c:pt>
                <c:pt idx="1954">
                  <c:v>1000</c:v>
                </c:pt>
                <c:pt idx="1955">
                  <c:v>1000</c:v>
                </c:pt>
                <c:pt idx="1956">
                  <c:v>1000</c:v>
                </c:pt>
                <c:pt idx="1957">
                  <c:v>1000</c:v>
                </c:pt>
                <c:pt idx="1958">
                  <c:v>1000</c:v>
                </c:pt>
                <c:pt idx="1959">
                  <c:v>1000</c:v>
                </c:pt>
                <c:pt idx="1960">
                  <c:v>1000</c:v>
                </c:pt>
                <c:pt idx="1961">
                  <c:v>1000</c:v>
                </c:pt>
                <c:pt idx="1962">
                  <c:v>1000</c:v>
                </c:pt>
                <c:pt idx="1963">
                  <c:v>1000</c:v>
                </c:pt>
                <c:pt idx="1964">
                  <c:v>1000</c:v>
                </c:pt>
                <c:pt idx="1965">
                  <c:v>1000</c:v>
                </c:pt>
                <c:pt idx="1966">
                  <c:v>1000</c:v>
                </c:pt>
                <c:pt idx="1967">
                  <c:v>1000</c:v>
                </c:pt>
                <c:pt idx="1968">
                  <c:v>1000</c:v>
                </c:pt>
                <c:pt idx="1969">
                  <c:v>1000</c:v>
                </c:pt>
                <c:pt idx="1970">
                  <c:v>1000</c:v>
                </c:pt>
                <c:pt idx="1971">
                  <c:v>1000</c:v>
                </c:pt>
                <c:pt idx="1972">
                  <c:v>1000</c:v>
                </c:pt>
                <c:pt idx="1973">
                  <c:v>1000</c:v>
                </c:pt>
                <c:pt idx="1974">
                  <c:v>1000</c:v>
                </c:pt>
                <c:pt idx="1975">
                  <c:v>1000</c:v>
                </c:pt>
                <c:pt idx="1976">
                  <c:v>1000</c:v>
                </c:pt>
                <c:pt idx="1977">
                  <c:v>1000</c:v>
                </c:pt>
                <c:pt idx="1978">
                  <c:v>1000</c:v>
                </c:pt>
                <c:pt idx="1979">
                  <c:v>1000</c:v>
                </c:pt>
                <c:pt idx="1980">
                  <c:v>1000</c:v>
                </c:pt>
                <c:pt idx="1981">
                  <c:v>1000</c:v>
                </c:pt>
                <c:pt idx="1982">
                  <c:v>1000</c:v>
                </c:pt>
                <c:pt idx="1983">
                  <c:v>1000</c:v>
                </c:pt>
                <c:pt idx="1984">
                  <c:v>1000</c:v>
                </c:pt>
                <c:pt idx="1985">
                  <c:v>1000</c:v>
                </c:pt>
                <c:pt idx="1986">
                  <c:v>1000</c:v>
                </c:pt>
                <c:pt idx="1987">
                  <c:v>1000</c:v>
                </c:pt>
                <c:pt idx="1988">
                  <c:v>1000</c:v>
                </c:pt>
                <c:pt idx="1989">
                  <c:v>1000</c:v>
                </c:pt>
                <c:pt idx="1990">
                  <c:v>1000</c:v>
                </c:pt>
                <c:pt idx="1991">
                  <c:v>1000</c:v>
                </c:pt>
                <c:pt idx="1992">
                  <c:v>1000</c:v>
                </c:pt>
                <c:pt idx="1993">
                  <c:v>1000</c:v>
                </c:pt>
                <c:pt idx="1994">
                  <c:v>1000</c:v>
                </c:pt>
                <c:pt idx="1995">
                  <c:v>1000</c:v>
                </c:pt>
                <c:pt idx="1996">
                  <c:v>1000</c:v>
                </c:pt>
                <c:pt idx="1997">
                  <c:v>1000</c:v>
                </c:pt>
                <c:pt idx="1998">
                  <c:v>1000</c:v>
                </c:pt>
                <c:pt idx="1999">
                  <c:v>1000</c:v>
                </c:pt>
                <c:pt idx="2000">
                  <c:v>1000</c:v>
                </c:pt>
                <c:pt idx="2001">
                  <c:v>1000</c:v>
                </c:pt>
                <c:pt idx="2002">
                  <c:v>1000</c:v>
                </c:pt>
                <c:pt idx="2003">
                  <c:v>1000</c:v>
                </c:pt>
                <c:pt idx="2004">
                  <c:v>1000</c:v>
                </c:pt>
                <c:pt idx="2005">
                  <c:v>1000</c:v>
                </c:pt>
                <c:pt idx="2006">
                  <c:v>1000</c:v>
                </c:pt>
                <c:pt idx="2007">
                  <c:v>1000</c:v>
                </c:pt>
                <c:pt idx="2008">
                  <c:v>1000</c:v>
                </c:pt>
                <c:pt idx="2009">
                  <c:v>1000</c:v>
                </c:pt>
                <c:pt idx="2010">
                  <c:v>1000</c:v>
                </c:pt>
                <c:pt idx="2011">
                  <c:v>1000</c:v>
                </c:pt>
                <c:pt idx="2012">
                  <c:v>1000</c:v>
                </c:pt>
                <c:pt idx="2013">
                  <c:v>1000</c:v>
                </c:pt>
                <c:pt idx="2014">
                  <c:v>1000</c:v>
                </c:pt>
                <c:pt idx="2015">
                  <c:v>1000</c:v>
                </c:pt>
                <c:pt idx="2016">
                  <c:v>1000</c:v>
                </c:pt>
                <c:pt idx="2017">
                  <c:v>1000</c:v>
                </c:pt>
                <c:pt idx="2018">
                  <c:v>1000</c:v>
                </c:pt>
                <c:pt idx="2019">
                  <c:v>1000</c:v>
                </c:pt>
                <c:pt idx="2020">
                  <c:v>1000</c:v>
                </c:pt>
                <c:pt idx="2021">
                  <c:v>1000</c:v>
                </c:pt>
                <c:pt idx="2022">
                  <c:v>1000</c:v>
                </c:pt>
                <c:pt idx="2023">
                  <c:v>1000</c:v>
                </c:pt>
                <c:pt idx="2024">
                  <c:v>1000</c:v>
                </c:pt>
                <c:pt idx="2025">
                  <c:v>1000</c:v>
                </c:pt>
                <c:pt idx="2026">
                  <c:v>1000</c:v>
                </c:pt>
                <c:pt idx="2027">
                  <c:v>1000</c:v>
                </c:pt>
                <c:pt idx="2028">
                  <c:v>1000</c:v>
                </c:pt>
                <c:pt idx="2029">
                  <c:v>1000</c:v>
                </c:pt>
                <c:pt idx="2030">
                  <c:v>1000</c:v>
                </c:pt>
                <c:pt idx="2031">
                  <c:v>1000</c:v>
                </c:pt>
                <c:pt idx="2032">
                  <c:v>1000</c:v>
                </c:pt>
                <c:pt idx="2033">
                  <c:v>1000</c:v>
                </c:pt>
                <c:pt idx="2034">
                  <c:v>1000</c:v>
                </c:pt>
                <c:pt idx="2035">
                  <c:v>1000</c:v>
                </c:pt>
                <c:pt idx="2036">
                  <c:v>1000</c:v>
                </c:pt>
                <c:pt idx="2037">
                  <c:v>1000</c:v>
                </c:pt>
                <c:pt idx="2038">
                  <c:v>1000</c:v>
                </c:pt>
                <c:pt idx="2039">
                  <c:v>1000</c:v>
                </c:pt>
                <c:pt idx="2040">
                  <c:v>1000</c:v>
                </c:pt>
                <c:pt idx="2041">
                  <c:v>1000</c:v>
                </c:pt>
                <c:pt idx="2042">
                  <c:v>1000</c:v>
                </c:pt>
                <c:pt idx="2043">
                  <c:v>1000</c:v>
                </c:pt>
                <c:pt idx="2044">
                  <c:v>1000</c:v>
                </c:pt>
                <c:pt idx="2045">
                  <c:v>1000</c:v>
                </c:pt>
                <c:pt idx="2046">
                  <c:v>1000</c:v>
                </c:pt>
                <c:pt idx="2047">
                  <c:v>1000</c:v>
                </c:pt>
                <c:pt idx="2048">
                  <c:v>1000</c:v>
                </c:pt>
                <c:pt idx="2049">
                  <c:v>1000</c:v>
                </c:pt>
                <c:pt idx="2050">
                  <c:v>1000</c:v>
                </c:pt>
                <c:pt idx="2051">
                  <c:v>1000</c:v>
                </c:pt>
                <c:pt idx="2052">
                  <c:v>1000</c:v>
                </c:pt>
                <c:pt idx="2053">
                  <c:v>1000</c:v>
                </c:pt>
                <c:pt idx="2054">
                  <c:v>1000</c:v>
                </c:pt>
                <c:pt idx="2055">
                  <c:v>1000</c:v>
                </c:pt>
                <c:pt idx="2056">
                  <c:v>1000</c:v>
                </c:pt>
                <c:pt idx="2057">
                  <c:v>1000</c:v>
                </c:pt>
                <c:pt idx="2058">
                  <c:v>1000</c:v>
                </c:pt>
                <c:pt idx="2059">
                  <c:v>1000</c:v>
                </c:pt>
                <c:pt idx="2060">
                  <c:v>1000</c:v>
                </c:pt>
                <c:pt idx="2061">
                  <c:v>1000</c:v>
                </c:pt>
                <c:pt idx="2062">
                  <c:v>1000</c:v>
                </c:pt>
                <c:pt idx="2063">
                  <c:v>1000</c:v>
                </c:pt>
                <c:pt idx="2064">
                  <c:v>1000</c:v>
                </c:pt>
                <c:pt idx="2065">
                  <c:v>1000</c:v>
                </c:pt>
                <c:pt idx="2066">
                  <c:v>1000</c:v>
                </c:pt>
                <c:pt idx="2067">
                  <c:v>1000</c:v>
                </c:pt>
                <c:pt idx="2068">
                  <c:v>1000</c:v>
                </c:pt>
                <c:pt idx="2069">
                  <c:v>1000</c:v>
                </c:pt>
                <c:pt idx="2070">
                  <c:v>1000</c:v>
                </c:pt>
                <c:pt idx="2071">
                  <c:v>1000</c:v>
                </c:pt>
                <c:pt idx="2072">
                  <c:v>1000</c:v>
                </c:pt>
                <c:pt idx="2073">
                  <c:v>1000</c:v>
                </c:pt>
                <c:pt idx="2074">
                  <c:v>1000</c:v>
                </c:pt>
                <c:pt idx="2075">
                  <c:v>1000</c:v>
                </c:pt>
                <c:pt idx="2076">
                  <c:v>1000</c:v>
                </c:pt>
                <c:pt idx="2077">
                  <c:v>1000</c:v>
                </c:pt>
                <c:pt idx="2078">
                  <c:v>1000</c:v>
                </c:pt>
                <c:pt idx="2079">
                  <c:v>1000</c:v>
                </c:pt>
                <c:pt idx="2080">
                  <c:v>1000</c:v>
                </c:pt>
                <c:pt idx="2081">
                  <c:v>1000</c:v>
                </c:pt>
                <c:pt idx="2082">
                  <c:v>1000</c:v>
                </c:pt>
                <c:pt idx="2083">
                  <c:v>1000</c:v>
                </c:pt>
                <c:pt idx="2084">
                  <c:v>1000</c:v>
                </c:pt>
                <c:pt idx="2085">
                  <c:v>1000</c:v>
                </c:pt>
                <c:pt idx="2086">
                  <c:v>1000</c:v>
                </c:pt>
                <c:pt idx="2087">
                  <c:v>1000</c:v>
                </c:pt>
                <c:pt idx="2088">
                  <c:v>1000</c:v>
                </c:pt>
                <c:pt idx="2089">
                  <c:v>1000</c:v>
                </c:pt>
                <c:pt idx="2090">
                  <c:v>1000</c:v>
                </c:pt>
                <c:pt idx="2091">
                  <c:v>1000</c:v>
                </c:pt>
                <c:pt idx="2092">
                  <c:v>1000</c:v>
                </c:pt>
                <c:pt idx="2093">
                  <c:v>1000</c:v>
                </c:pt>
                <c:pt idx="2094">
                  <c:v>1000</c:v>
                </c:pt>
                <c:pt idx="2095">
                  <c:v>1000</c:v>
                </c:pt>
                <c:pt idx="2096">
                  <c:v>1000</c:v>
                </c:pt>
                <c:pt idx="2097">
                  <c:v>1000</c:v>
                </c:pt>
                <c:pt idx="2098">
                  <c:v>1000</c:v>
                </c:pt>
                <c:pt idx="2099">
                  <c:v>1000</c:v>
                </c:pt>
                <c:pt idx="2100">
                  <c:v>1000</c:v>
                </c:pt>
                <c:pt idx="2101">
                  <c:v>1000</c:v>
                </c:pt>
                <c:pt idx="2102">
                  <c:v>1000</c:v>
                </c:pt>
                <c:pt idx="2103">
                  <c:v>1000</c:v>
                </c:pt>
                <c:pt idx="2104">
                  <c:v>1000</c:v>
                </c:pt>
                <c:pt idx="2105">
                  <c:v>1000</c:v>
                </c:pt>
                <c:pt idx="2106">
                  <c:v>1000</c:v>
                </c:pt>
                <c:pt idx="2107">
                  <c:v>1000</c:v>
                </c:pt>
                <c:pt idx="2108">
                  <c:v>1000</c:v>
                </c:pt>
                <c:pt idx="2109">
                  <c:v>1000</c:v>
                </c:pt>
                <c:pt idx="2110">
                  <c:v>1000</c:v>
                </c:pt>
                <c:pt idx="2111">
                  <c:v>1000</c:v>
                </c:pt>
                <c:pt idx="2112">
                  <c:v>1000</c:v>
                </c:pt>
                <c:pt idx="2113">
                  <c:v>1000</c:v>
                </c:pt>
                <c:pt idx="2114">
                  <c:v>1000</c:v>
                </c:pt>
                <c:pt idx="2115">
                  <c:v>1000</c:v>
                </c:pt>
                <c:pt idx="2116">
                  <c:v>1000</c:v>
                </c:pt>
                <c:pt idx="2117">
                  <c:v>1000</c:v>
                </c:pt>
                <c:pt idx="2118">
                  <c:v>1000</c:v>
                </c:pt>
                <c:pt idx="2119">
                  <c:v>1000</c:v>
                </c:pt>
                <c:pt idx="2120">
                  <c:v>1000</c:v>
                </c:pt>
                <c:pt idx="2121">
                  <c:v>1000</c:v>
                </c:pt>
                <c:pt idx="2122">
                  <c:v>1000</c:v>
                </c:pt>
                <c:pt idx="2123">
                  <c:v>1000</c:v>
                </c:pt>
                <c:pt idx="2124">
                  <c:v>1000</c:v>
                </c:pt>
                <c:pt idx="2125">
                  <c:v>1000</c:v>
                </c:pt>
                <c:pt idx="2126">
                  <c:v>1000</c:v>
                </c:pt>
                <c:pt idx="2127">
                  <c:v>1000</c:v>
                </c:pt>
                <c:pt idx="2128">
                  <c:v>1000</c:v>
                </c:pt>
                <c:pt idx="2129">
                  <c:v>1000</c:v>
                </c:pt>
                <c:pt idx="2130">
                  <c:v>1000</c:v>
                </c:pt>
                <c:pt idx="2131">
                  <c:v>1000</c:v>
                </c:pt>
                <c:pt idx="2132">
                  <c:v>1000</c:v>
                </c:pt>
                <c:pt idx="2133">
                  <c:v>1000</c:v>
                </c:pt>
                <c:pt idx="2134">
                  <c:v>1000</c:v>
                </c:pt>
                <c:pt idx="2135">
                  <c:v>1000</c:v>
                </c:pt>
                <c:pt idx="2136">
                  <c:v>1000</c:v>
                </c:pt>
                <c:pt idx="2137">
                  <c:v>1000</c:v>
                </c:pt>
                <c:pt idx="2138">
                  <c:v>1000</c:v>
                </c:pt>
                <c:pt idx="2139">
                  <c:v>1000</c:v>
                </c:pt>
                <c:pt idx="2140">
                  <c:v>1000</c:v>
                </c:pt>
                <c:pt idx="2141">
                  <c:v>1000</c:v>
                </c:pt>
                <c:pt idx="2142">
                  <c:v>1000</c:v>
                </c:pt>
                <c:pt idx="2143">
                  <c:v>1000</c:v>
                </c:pt>
                <c:pt idx="2144">
                  <c:v>1000</c:v>
                </c:pt>
                <c:pt idx="2145">
                  <c:v>1000</c:v>
                </c:pt>
                <c:pt idx="2146">
                  <c:v>1000</c:v>
                </c:pt>
                <c:pt idx="2147">
                  <c:v>1000</c:v>
                </c:pt>
                <c:pt idx="2148">
                  <c:v>1000</c:v>
                </c:pt>
                <c:pt idx="2149">
                  <c:v>1000</c:v>
                </c:pt>
                <c:pt idx="2150">
                  <c:v>1000</c:v>
                </c:pt>
                <c:pt idx="2151">
                  <c:v>1000</c:v>
                </c:pt>
                <c:pt idx="2152">
                  <c:v>1000</c:v>
                </c:pt>
                <c:pt idx="2153">
                  <c:v>1000</c:v>
                </c:pt>
                <c:pt idx="2154">
                  <c:v>1000</c:v>
                </c:pt>
                <c:pt idx="2155">
                  <c:v>1000</c:v>
                </c:pt>
                <c:pt idx="2156">
                  <c:v>1000</c:v>
                </c:pt>
                <c:pt idx="2157">
                  <c:v>1000</c:v>
                </c:pt>
                <c:pt idx="2158">
                  <c:v>1000</c:v>
                </c:pt>
                <c:pt idx="2159">
                  <c:v>1000</c:v>
                </c:pt>
                <c:pt idx="2160">
                  <c:v>1000</c:v>
                </c:pt>
                <c:pt idx="2161">
                  <c:v>1000</c:v>
                </c:pt>
                <c:pt idx="2162">
                  <c:v>1000</c:v>
                </c:pt>
                <c:pt idx="2163">
                  <c:v>1000</c:v>
                </c:pt>
                <c:pt idx="2164">
                  <c:v>1000</c:v>
                </c:pt>
                <c:pt idx="2165">
                  <c:v>1000</c:v>
                </c:pt>
                <c:pt idx="2166">
                  <c:v>1000</c:v>
                </c:pt>
                <c:pt idx="2167">
                  <c:v>1000</c:v>
                </c:pt>
                <c:pt idx="2168">
                  <c:v>1000</c:v>
                </c:pt>
                <c:pt idx="2169">
                  <c:v>1000</c:v>
                </c:pt>
                <c:pt idx="2170">
                  <c:v>1000</c:v>
                </c:pt>
                <c:pt idx="2171">
                  <c:v>1000</c:v>
                </c:pt>
                <c:pt idx="2172">
                  <c:v>1000</c:v>
                </c:pt>
                <c:pt idx="2173">
                  <c:v>1000</c:v>
                </c:pt>
                <c:pt idx="2174">
                  <c:v>1000</c:v>
                </c:pt>
                <c:pt idx="2175">
                  <c:v>1000</c:v>
                </c:pt>
                <c:pt idx="2176">
                  <c:v>1000</c:v>
                </c:pt>
                <c:pt idx="2177">
                  <c:v>1000</c:v>
                </c:pt>
                <c:pt idx="2178">
                  <c:v>1000</c:v>
                </c:pt>
                <c:pt idx="2179">
                  <c:v>1000</c:v>
                </c:pt>
                <c:pt idx="2180">
                  <c:v>1000</c:v>
                </c:pt>
                <c:pt idx="2181">
                  <c:v>1000</c:v>
                </c:pt>
                <c:pt idx="2182">
                  <c:v>1000</c:v>
                </c:pt>
                <c:pt idx="2183">
                  <c:v>1000</c:v>
                </c:pt>
                <c:pt idx="2184">
                  <c:v>1000</c:v>
                </c:pt>
                <c:pt idx="2185">
                  <c:v>1000</c:v>
                </c:pt>
                <c:pt idx="2186">
                  <c:v>1000</c:v>
                </c:pt>
                <c:pt idx="2187">
                  <c:v>1000</c:v>
                </c:pt>
                <c:pt idx="2188">
                  <c:v>1000</c:v>
                </c:pt>
                <c:pt idx="2189">
                  <c:v>1000</c:v>
                </c:pt>
                <c:pt idx="2190">
                  <c:v>1000</c:v>
                </c:pt>
                <c:pt idx="2191">
                  <c:v>1000</c:v>
                </c:pt>
                <c:pt idx="2192">
                  <c:v>1000</c:v>
                </c:pt>
                <c:pt idx="2193">
                  <c:v>1000</c:v>
                </c:pt>
                <c:pt idx="2194">
                  <c:v>1000</c:v>
                </c:pt>
                <c:pt idx="2195">
                  <c:v>1000</c:v>
                </c:pt>
                <c:pt idx="2196">
                  <c:v>1000</c:v>
                </c:pt>
                <c:pt idx="2197">
                  <c:v>1000</c:v>
                </c:pt>
                <c:pt idx="2198">
                  <c:v>1000</c:v>
                </c:pt>
                <c:pt idx="2199">
                  <c:v>1000</c:v>
                </c:pt>
                <c:pt idx="2200">
                  <c:v>1000</c:v>
                </c:pt>
                <c:pt idx="2201">
                  <c:v>1000</c:v>
                </c:pt>
                <c:pt idx="2202">
                  <c:v>1000</c:v>
                </c:pt>
                <c:pt idx="2203">
                  <c:v>1000</c:v>
                </c:pt>
                <c:pt idx="2204">
                  <c:v>1000</c:v>
                </c:pt>
                <c:pt idx="2205">
                  <c:v>1000</c:v>
                </c:pt>
                <c:pt idx="2206">
                  <c:v>1000</c:v>
                </c:pt>
                <c:pt idx="2207">
                  <c:v>1000</c:v>
                </c:pt>
                <c:pt idx="2208">
                  <c:v>1000</c:v>
                </c:pt>
                <c:pt idx="2209">
                  <c:v>1000</c:v>
                </c:pt>
                <c:pt idx="2210">
                  <c:v>1000</c:v>
                </c:pt>
                <c:pt idx="2211">
                  <c:v>1000</c:v>
                </c:pt>
                <c:pt idx="2212">
                  <c:v>1000</c:v>
                </c:pt>
                <c:pt idx="2213">
                  <c:v>1000</c:v>
                </c:pt>
                <c:pt idx="2214">
                  <c:v>1000</c:v>
                </c:pt>
                <c:pt idx="2215">
                  <c:v>1000</c:v>
                </c:pt>
                <c:pt idx="2216">
                  <c:v>1000</c:v>
                </c:pt>
                <c:pt idx="2217">
                  <c:v>1000</c:v>
                </c:pt>
                <c:pt idx="2218">
                  <c:v>1000</c:v>
                </c:pt>
                <c:pt idx="2219">
                  <c:v>1000</c:v>
                </c:pt>
                <c:pt idx="2220">
                  <c:v>1000</c:v>
                </c:pt>
                <c:pt idx="2221">
                  <c:v>1000</c:v>
                </c:pt>
                <c:pt idx="2222">
                  <c:v>1000</c:v>
                </c:pt>
                <c:pt idx="2223">
                  <c:v>1000</c:v>
                </c:pt>
                <c:pt idx="2224">
                  <c:v>1000</c:v>
                </c:pt>
                <c:pt idx="2225">
                  <c:v>1000</c:v>
                </c:pt>
                <c:pt idx="2226">
                  <c:v>1000</c:v>
                </c:pt>
                <c:pt idx="2227">
                  <c:v>1000</c:v>
                </c:pt>
                <c:pt idx="2228">
                  <c:v>1000</c:v>
                </c:pt>
                <c:pt idx="2229">
                  <c:v>1000</c:v>
                </c:pt>
                <c:pt idx="2230">
                  <c:v>1000</c:v>
                </c:pt>
                <c:pt idx="2231">
                  <c:v>1000</c:v>
                </c:pt>
                <c:pt idx="2232">
                  <c:v>1000</c:v>
                </c:pt>
                <c:pt idx="2233">
                  <c:v>1000</c:v>
                </c:pt>
                <c:pt idx="2234">
                  <c:v>1000</c:v>
                </c:pt>
                <c:pt idx="2235">
                  <c:v>1000</c:v>
                </c:pt>
                <c:pt idx="2236">
                  <c:v>1000</c:v>
                </c:pt>
                <c:pt idx="2237">
                  <c:v>1000</c:v>
                </c:pt>
                <c:pt idx="2238">
                  <c:v>1000</c:v>
                </c:pt>
                <c:pt idx="2239">
                  <c:v>1000</c:v>
                </c:pt>
                <c:pt idx="2240">
                  <c:v>1000</c:v>
                </c:pt>
                <c:pt idx="2241">
                  <c:v>1000</c:v>
                </c:pt>
                <c:pt idx="2242">
                  <c:v>1000</c:v>
                </c:pt>
                <c:pt idx="2243">
                  <c:v>1000</c:v>
                </c:pt>
                <c:pt idx="2244">
                  <c:v>1000</c:v>
                </c:pt>
                <c:pt idx="2245">
                  <c:v>1000</c:v>
                </c:pt>
                <c:pt idx="2246">
                  <c:v>1000</c:v>
                </c:pt>
                <c:pt idx="2247">
                  <c:v>1000</c:v>
                </c:pt>
                <c:pt idx="2248">
                  <c:v>1000</c:v>
                </c:pt>
                <c:pt idx="2249">
                  <c:v>1000</c:v>
                </c:pt>
                <c:pt idx="2250">
                  <c:v>1000</c:v>
                </c:pt>
                <c:pt idx="2251">
                  <c:v>1000</c:v>
                </c:pt>
                <c:pt idx="2252">
                  <c:v>1000</c:v>
                </c:pt>
                <c:pt idx="2253">
                  <c:v>1000</c:v>
                </c:pt>
                <c:pt idx="2254">
                  <c:v>1000</c:v>
                </c:pt>
                <c:pt idx="2255">
                  <c:v>1000</c:v>
                </c:pt>
                <c:pt idx="2256">
                  <c:v>1000</c:v>
                </c:pt>
                <c:pt idx="2257">
                  <c:v>1000</c:v>
                </c:pt>
                <c:pt idx="2258">
                  <c:v>1000</c:v>
                </c:pt>
                <c:pt idx="2259">
                  <c:v>1000</c:v>
                </c:pt>
                <c:pt idx="2260">
                  <c:v>1000</c:v>
                </c:pt>
                <c:pt idx="2261">
                  <c:v>1000</c:v>
                </c:pt>
                <c:pt idx="2262">
                  <c:v>1000</c:v>
                </c:pt>
                <c:pt idx="2263">
                  <c:v>1000</c:v>
                </c:pt>
                <c:pt idx="2264">
                  <c:v>1000</c:v>
                </c:pt>
                <c:pt idx="2265">
                  <c:v>1000</c:v>
                </c:pt>
                <c:pt idx="2266">
                  <c:v>1000</c:v>
                </c:pt>
                <c:pt idx="2267">
                  <c:v>1000</c:v>
                </c:pt>
                <c:pt idx="2268">
                  <c:v>1000</c:v>
                </c:pt>
                <c:pt idx="2269">
                  <c:v>1000</c:v>
                </c:pt>
                <c:pt idx="2270">
                  <c:v>1000</c:v>
                </c:pt>
                <c:pt idx="2271">
                  <c:v>1000</c:v>
                </c:pt>
                <c:pt idx="2272">
                  <c:v>1000</c:v>
                </c:pt>
                <c:pt idx="2273">
                  <c:v>1000</c:v>
                </c:pt>
                <c:pt idx="2274">
                  <c:v>1000</c:v>
                </c:pt>
                <c:pt idx="2275">
                  <c:v>1000</c:v>
                </c:pt>
                <c:pt idx="2276">
                  <c:v>1000</c:v>
                </c:pt>
                <c:pt idx="2277">
                  <c:v>1000</c:v>
                </c:pt>
                <c:pt idx="2278">
                  <c:v>1000</c:v>
                </c:pt>
                <c:pt idx="2279">
                  <c:v>1000</c:v>
                </c:pt>
                <c:pt idx="2280">
                  <c:v>1000</c:v>
                </c:pt>
                <c:pt idx="2281">
                  <c:v>1000</c:v>
                </c:pt>
                <c:pt idx="2282">
                  <c:v>1000</c:v>
                </c:pt>
                <c:pt idx="2283">
                  <c:v>1000</c:v>
                </c:pt>
                <c:pt idx="2284">
                  <c:v>1000</c:v>
                </c:pt>
                <c:pt idx="2285">
                  <c:v>1000</c:v>
                </c:pt>
                <c:pt idx="2286">
                  <c:v>1000</c:v>
                </c:pt>
                <c:pt idx="2287">
                  <c:v>1000</c:v>
                </c:pt>
                <c:pt idx="2288">
                  <c:v>1000</c:v>
                </c:pt>
                <c:pt idx="2289">
                  <c:v>1000</c:v>
                </c:pt>
                <c:pt idx="2290">
                  <c:v>1000</c:v>
                </c:pt>
                <c:pt idx="2291">
                  <c:v>1000</c:v>
                </c:pt>
                <c:pt idx="2292">
                  <c:v>1000</c:v>
                </c:pt>
                <c:pt idx="2293">
                  <c:v>1000</c:v>
                </c:pt>
                <c:pt idx="2294">
                  <c:v>1000</c:v>
                </c:pt>
                <c:pt idx="2295">
                  <c:v>1000</c:v>
                </c:pt>
                <c:pt idx="2296">
                  <c:v>1000</c:v>
                </c:pt>
                <c:pt idx="2297">
                  <c:v>1000</c:v>
                </c:pt>
                <c:pt idx="2298">
                  <c:v>1000</c:v>
                </c:pt>
                <c:pt idx="2299">
                  <c:v>1000</c:v>
                </c:pt>
                <c:pt idx="2300">
                  <c:v>1000</c:v>
                </c:pt>
                <c:pt idx="2301">
                  <c:v>1000</c:v>
                </c:pt>
                <c:pt idx="2302">
                  <c:v>1000</c:v>
                </c:pt>
                <c:pt idx="2303">
                  <c:v>1000</c:v>
                </c:pt>
                <c:pt idx="2304">
                  <c:v>1000</c:v>
                </c:pt>
                <c:pt idx="2305">
                  <c:v>1000</c:v>
                </c:pt>
                <c:pt idx="2306">
                  <c:v>1000</c:v>
                </c:pt>
                <c:pt idx="2307">
                  <c:v>1000</c:v>
                </c:pt>
                <c:pt idx="2308">
                  <c:v>1000</c:v>
                </c:pt>
                <c:pt idx="2309">
                  <c:v>1000</c:v>
                </c:pt>
                <c:pt idx="2310">
                  <c:v>1000</c:v>
                </c:pt>
                <c:pt idx="2311">
                  <c:v>1000</c:v>
                </c:pt>
                <c:pt idx="2312">
                  <c:v>1000</c:v>
                </c:pt>
                <c:pt idx="2313">
                  <c:v>1000</c:v>
                </c:pt>
                <c:pt idx="2314">
                  <c:v>1000</c:v>
                </c:pt>
                <c:pt idx="2315">
                  <c:v>1000</c:v>
                </c:pt>
                <c:pt idx="2316">
                  <c:v>1000</c:v>
                </c:pt>
                <c:pt idx="2317">
                  <c:v>1000</c:v>
                </c:pt>
                <c:pt idx="2318">
                  <c:v>1000</c:v>
                </c:pt>
                <c:pt idx="2319">
                  <c:v>1000</c:v>
                </c:pt>
                <c:pt idx="2320">
                  <c:v>1000</c:v>
                </c:pt>
                <c:pt idx="2321">
                  <c:v>1000</c:v>
                </c:pt>
                <c:pt idx="2322">
                  <c:v>1000</c:v>
                </c:pt>
                <c:pt idx="2323">
                  <c:v>1000</c:v>
                </c:pt>
                <c:pt idx="2324">
                  <c:v>1000</c:v>
                </c:pt>
                <c:pt idx="2325">
                  <c:v>1000</c:v>
                </c:pt>
                <c:pt idx="2326">
                  <c:v>1000</c:v>
                </c:pt>
                <c:pt idx="2327">
                  <c:v>1000</c:v>
                </c:pt>
                <c:pt idx="2328">
                  <c:v>1000</c:v>
                </c:pt>
                <c:pt idx="2329">
                  <c:v>1000</c:v>
                </c:pt>
                <c:pt idx="2330">
                  <c:v>1000</c:v>
                </c:pt>
                <c:pt idx="2331">
                  <c:v>1000</c:v>
                </c:pt>
                <c:pt idx="2332">
                  <c:v>1000</c:v>
                </c:pt>
                <c:pt idx="2333">
                  <c:v>1000</c:v>
                </c:pt>
                <c:pt idx="2334">
                  <c:v>1000</c:v>
                </c:pt>
                <c:pt idx="2335">
                  <c:v>1000</c:v>
                </c:pt>
                <c:pt idx="2336">
                  <c:v>1000</c:v>
                </c:pt>
                <c:pt idx="2337">
                  <c:v>1000</c:v>
                </c:pt>
                <c:pt idx="2338">
                  <c:v>1000</c:v>
                </c:pt>
                <c:pt idx="2339">
                  <c:v>1000</c:v>
                </c:pt>
                <c:pt idx="2340">
                  <c:v>1000</c:v>
                </c:pt>
                <c:pt idx="2341">
                  <c:v>1000</c:v>
                </c:pt>
                <c:pt idx="2342">
                  <c:v>1000</c:v>
                </c:pt>
                <c:pt idx="2343">
                  <c:v>1000</c:v>
                </c:pt>
                <c:pt idx="2344">
                  <c:v>1000</c:v>
                </c:pt>
                <c:pt idx="2345">
                  <c:v>1000</c:v>
                </c:pt>
                <c:pt idx="2346">
                  <c:v>1000</c:v>
                </c:pt>
                <c:pt idx="2347">
                  <c:v>1000</c:v>
                </c:pt>
                <c:pt idx="2348">
                  <c:v>1000</c:v>
                </c:pt>
                <c:pt idx="2349">
                  <c:v>1000</c:v>
                </c:pt>
                <c:pt idx="2350">
                  <c:v>1000</c:v>
                </c:pt>
                <c:pt idx="2351">
                  <c:v>1000</c:v>
                </c:pt>
                <c:pt idx="2352">
                  <c:v>1000</c:v>
                </c:pt>
                <c:pt idx="2353">
                  <c:v>1000</c:v>
                </c:pt>
                <c:pt idx="2354">
                  <c:v>1000</c:v>
                </c:pt>
                <c:pt idx="2355">
                  <c:v>1000</c:v>
                </c:pt>
                <c:pt idx="2356">
                  <c:v>1000</c:v>
                </c:pt>
                <c:pt idx="2357">
                  <c:v>1000</c:v>
                </c:pt>
                <c:pt idx="2358">
                  <c:v>1000</c:v>
                </c:pt>
                <c:pt idx="2359">
                  <c:v>1000</c:v>
                </c:pt>
                <c:pt idx="2360">
                  <c:v>1000</c:v>
                </c:pt>
                <c:pt idx="2361">
                  <c:v>1000</c:v>
                </c:pt>
                <c:pt idx="2362">
                  <c:v>1000</c:v>
                </c:pt>
                <c:pt idx="2363">
                  <c:v>1000</c:v>
                </c:pt>
                <c:pt idx="2364">
                  <c:v>1000</c:v>
                </c:pt>
                <c:pt idx="2365">
                  <c:v>1000</c:v>
                </c:pt>
                <c:pt idx="2366">
                  <c:v>1000</c:v>
                </c:pt>
                <c:pt idx="2367">
                  <c:v>1000</c:v>
                </c:pt>
                <c:pt idx="2368">
                  <c:v>1000</c:v>
                </c:pt>
                <c:pt idx="2369">
                  <c:v>1000</c:v>
                </c:pt>
                <c:pt idx="2370">
                  <c:v>1000</c:v>
                </c:pt>
                <c:pt idx="2371">
                  <c:v>1000</c:v>
                </c:pt>
                <c:pt idx="2372">
                  <c:v>1000</c:v>
                </c:pt>
                <c:pt idx="2373">
                  <c:v>1000</c:v>
                </c:pt>
                <c:pt idx="2374">
                  <c:v>1000</c:v>
                </c:pt>
                <c:pt idx="2375">
                  <c:v>1000</c:v>
                </c:pt>
                <c:pt idx="2376">
                  <c:v>1000</c:v>
                </c:pt>
                <c:pt idx="2377">
                  <c:v>1000</c:v>
                </c:pt>
                <c:pt idx="2378">
                  <c:v>1000</c:v>
                </c:pt>
                <c:pt idx="2379">
                  <c:v>1000</c:v>
                </c:pt>
                <c:pt idx="2380">
                  <c:v>1000</c:v>
                </c:pt>
                <c:pt idx="2381">
                  <c:v>1000</c:v>
                </c:pt>
                <c:pt idx="2382">
                  <c:v>1000</c:v>
                </c:pt>
                <c:pt idx="2383">
                  <c:v>1000</c:v>
                </c:pt>
                <c:pt idx="2384">
                  <c:v>1000</c:v>
                </c:pt>
                <c:pt idx="2385">
                  <c:v>1000</c:v>
                </c:pt>
                <c:pt idx="2386">
                  <c:v>1000</c:v>
                </c:pt>
                <c:pt idx="2387">
                  <c:v>1000</c:v>
                </c:pt>
                <c:pt idx="2388">
                  <c:v>1000</c:v>
                </c:pt>
                <c:pt idx="2389">
                  <c:v>1000</c:v>
                </c:pt>
                <c:pt idx="2390">
                  <c:v>1000</c:v>
                </c:pt>
                <c:pt idx="2391">
                  <c:v>1000</c:v>
                </c:pt>
                <c:pt idx="2392">
                  <c:v>1000</c:v>
                </c:pt>
                <c:pt idx="2393">
                  <c:v>1000</c:v>
                </c:pt>
                <c:pt idx="2394">
                  <c:v>1000</c:v>
                </c:pt>
                <c:pt idx="2395">
                  <c:v>1000</c:v>
                </c:pt>
                <c:pt idx="2396">
                  <c:v>1000</c:v>
                </c:pt>
                <c:pt idx="2397">
                  <c:v>1000</c:v>
                </c:pt>
                <c:pt idx="2398">
                  <c:v>1000</c:v>
                </c:pt>
                <c:pt idx="2399">
                  <c:v>1000</c:v>
                </c:pt>
                <c:pt idx="2400">
                  <c:v>1000</c:v>
                </c:pt>
                <c:pt idx="2401">
                  <c:v>1000</c:v>
                </c:pt>
                <c:pt idx="2402">
                  <c:v>1000</c:v>
                </c:pt>
                <c:pt idx="2403">
                  <c:v>1000</c:v>
                </c:pt>
                <c:pt idx="2404">
                  <c:v>1000</c:v>
                </c:pt>
                <c:pt idx="2405">
                  <c:v>1000</c:v>
                </c:pt>
                <c:pt idx="2406">
                  <c:v>1000</c:v>
                </c:pt>
                <c:pt idx="2407">
                  <c:v>1000</c:v>
                </c:pt>
                <c:pt idx="2408">
                  <c:v>1000</c:v>
                </c:pt>
                <c:pt idx="2409">
                  <c:v>1000</c:v>
                </c:pt>
                <c:pt idx="2410">
                  <c:v>1000</c:v>
                </c:pt>
                <c:pt idx="2411">
                  <c:v>1000</c:v>
                </c:pt>
                <c:pt idx="2412">
                  <c:v>1000</c:v>
                </c:pt>
                <c:pt idx="2413">
                  <c:v>1000</c:v>
                </c:pt>
                <c:pt idx="2414">
                  <c:v>1000</c:v>
                </c:pt>
                <c:pt idx="2415">
                  <c:v>1000</c:v>
                </c:pt>
                <c:pt idx="2416">
                  <c:v>1000</c:v>
                </c:pt>
                <c:pt idx="2417">
                  <c:v>1000</c:v>
                </c:pt>
                <c:pt idx="2418">
                  <c:v>1000</c:v>
                </c:pt>
                <c:pt idx="2419">
                  <c:v>1000</c:v>
                </c:pt>
                <c:pt idx="2420">
                  <c:v>1000</c:v>
                </c:pt>
                <c:pt idx="2421">
                  <c:v>1000</c:v>
                </c:pt>
                <c:pt idx="2422">
                  <c:v>1000</c:v>
                </c:pt>
                <c:pt idx="2423">
                  <c:v>1000</c:v>
                </c:pt>
                <c:pt idx="2424">
                  <c:v>1000</c:v>
                </c:pt>
                <c:pt idx="2425">
                  <c:v>1000</c:v>
                </c:pt>
                <c:pt idx="2426">
                  <c:v>1000</c:v>
                </c:pt>
                <c:pt idx="2427">
                  <c:v>1000</c:v>
                </c:pt>
                <c:pt idx="2428">
                  <c:v>1000</c:v>
                </c:pt>
                <c:pt idx="2429">
                  <c:v>1000</c:v>
                </c:pt>
                <c:pt idx="2430">
                  <c:v>1000</c:v>
                </c:pt>
                <c:pt idx="2431">
                  <c:v>1000</c:v>
                </c:pt>
                <c:pt idx="2432">
                  <c:v>1000</c:v>
                </c:pt>
                <c:pt idx="2433">
                  <c:v>1000</c:v>
                </c:pt>
                <c:pt idx="2434">
                  <c:v>1000</c:v>
                </c:pt>
                <c:pt idx="2435">
                  <c:v>1000</c:v>
                </c:pt>
                <c:pt idx="2436">
                  <c:v>1000</c:v>
                </c:pt>
                <c:pt idx="2437">
                  <c:v>1000</c:v>
                </c:pt>
                <c:pt idx="2438">
                  <c:v>1000</c:v>
                </c:pt>
                <c:pt idx="2439">
                  <c:v>1000</c:v>
                </c:pt>
                <c:pt idx="2440">
                  <c:v>1000</c:v>
                </c:pt>
                <c:pt idx="2441">
                  <c:v>1000</c:v>
                </c:pt>
                <c:pt idx="2442">
                  <c:v>1000</c:v>
                </c:pt>
                <c:pt idx="2443">
                  <c:v>1000</c:v>
                </c:pt>
                <c:pt idx="2444">
                  <c:v>1000</c:v>
                </c:pt>
                <c:pt idx="2445">
                  <c:v>1000</c:v>
                </c:pt>
                <c:pt idx="2446">
                  <c:v>1000</c:v>
                </c:pt>
                <c:pt idx="2447">
                  <c:v>1000</c:v>
                </c:pt>
                <c:pt idx="2448">
                  <c:v>1000</c:v>
                </c:pt>
                <c:pt idx="2449">
                  <c:v>1000</c:v>
                </c:pt>
                <c:pt idx="2450">
                  <c:v>1000</c:v>
                </c:pt>
                <c:pt idx="2451">
                  <c:v>1000</c:v>
                </c:pt>
                <c:pt idx="2452">
                  <c:v>1000</c:v>
                </c:pt>
                <c:pt idx="2453">
                  <c:v>1000</c:v>
                </c:pt>
                <c:pt idx="2454">
                  <c:v>1000</c:v>
                </c:pt>
                <c:pt idx="2455">
                  <c:v>1000</c:v>
                </c:pt>
                <c:pt idx="2456">
                  <c:v>1000</c:v>
                </c:pt>
                <c:pt idx="2457">
                  <c:v>1000</c:v>
                </c:pt>
                <c:pt idx="2458">
                  <c:v>1000</c:v>
                </c:pt>
                <c:pt idx="2459">
                  <c:v>1000</c:v>
                </c:pt>
                <c:pt idx="2460">
                  <c:v>1000</c:v>
                </c:pt>
                <c:pt idx="2461">
                  <c:v>1000</c:v>
                </c:pt>
                <c:pt idx="2462">
                  <c:v>1000</c:v>
                </c:pt>
                <c:pt idx="2463">
                  <c:v>1000</c:v>
                </c:pt>
                <c:pt idx="2464">
                  <c:v>1000</c:v>
                </c:pt>
                <c:pt idx="2465">
                  <c:v>1000</c:v>
                </c:pt>
                <c:pt idx="2466">
                  <c:v>1000</c:v>
                </c:pt>
                <c:pt idx="2467">
                  <c:v>1000</c:v>
                </c:pt>
                <c:pt idx="2468">
                  <c:v>1000</c:v>
                </c:pt>
                <c:pt idx="2469">
                  <c:v>1000</c:v>
                </c:pt>
                <c:pt idx="2470">
                  <c:v>1000</c:v>
                </c:pt>
                <c:pt idx="2471">
                  <c:v>1000</c:v>
                </c:pt>
                <c:pt idx="2472">
                  <c:v>1000</c:v>
                </c:pt>
                <c:pt idx="2473">
                  <c:v>1000</c:v>
                </c:pt>
                <c:pt idx="2474">
                  <c:v>1000</c:v>
                </c:pt>
                <c:pt idx="2475">
                  <c:v>1000</c:v>
                </c:pt>
                <c:pt idx="2476">
                  <c:v>1000</c:v>
                </c:pt>
                <c:pt idx="2477">
                  <c:v>1000</c:v>
                </c:pt>
                <c:pt idx="2478">
                  <c:v>1000</c:v>
                </c:pt>
                <c:pt idx="2479">
                  <c:v>1000</c:v>
                </c:pt>
                <c:pt idx="2480">
                  <c:v>1000</c:v>
                </c:pt>
                <c:pt idx="2481">
                  <c:v>1000</c:v>
                </c:pt>
                <c:pt idx="2482">
                  <c:v>1000</c:v>
                </c:pt>
                <c:pt idx="2483">
                  <c:v>1000</c:v>
                </c:pt>
                <c:pt idx="2484">
                  <c:v>1000</c:v>
                </c:pt>
                <c:pt idx="2485">
                  <c:v>1000</c:v>
                </c:pt>
                <c:pt idx="2486">
                  <c:v>1000</c:v>
                </c:pt>
                <c:pt idx="2487">
                  <c:v>1000</c:v>
                </c:pt>
                <c:pt idx="2488">
                  <c:v>1000</c:v>
                </c:pt>
                <c:pt idx="2489">
                  <c:v>1000</c:v>
                </c:pt>
                <c:pt idx="2490">
                  <c:v>1000</c:v>
                </c:pt>
                <c:pt idx="2491">
                  <c:v>1000</c:v>
                </c:pt>
                <c:pt idx="2492">
                  <c:v>1000</c:v>
                </c:pt>
                <c:pt idx="2493">
                  <c:v>1000</c:v>
                </c:pt>
                <c:pt idx="2494">
                  <c:v>1000</c:v>
                </c:pt>
                <c:pt idx="2495">
                  <c:v>1000</c:v>
                </c:pt>
                <c:pt idx="2496">
                  <c:v>1000</c:v>
                </c:pt>
                <c:pt idx="2497">
                  <c:v>1000</c:v>
                </c:pt>
                <c:pt idx="2498">
                  <c:v>1000</c:v>
                </c:pt>
                <c:pt idx="2499">
                  <c:v>1000</c:v>
                </c:pt>
                <c:pt idx="2500">
                  <c:v>1000</c:v>
                </c:pt>
                <c:pt idx="2501">
                  <c:v>1000</c:v>
                </c:pt>
                <c:pt idx="2502">
                  <c:v>1000</c:v>
                </c:pt>
                <c:pt idx="2503">
                  <c:v>1000</c:v>
                </c:pt>
                <c:pt idx="2504">
                  <c:v>1000</c:v>
                </c:pt>
                <c:pt idx="2505">
                  <c:v>1000</c:v>
                </c:pt>
                <c:pt idx="2506">
                  <c:v>1000</c:v>
                </c:pt>
                <c:pt idx="2507">
                  <c:v>1000</c:v>
                </c:pt>
                <c:pt idx="2508">
                  <c:v>1000</c:v>
                </c:pt>
                <c:pt idx="2509">
                  <c:v>1000</c:v>
                </c:pt>
                <c:pt idx="2510">
                  <c:v>1000</c:v>
                </c:pt>
                <c:pt idx="2511">
                  <c:v>1000</c:v>
                </c:pt>
                <c:pt idx="2512">
                  <c:v>1000</c:v>
                </c:pt>
                <c:pt idx="2513">
                  <c:v>1000</c:v>
                </c:pt>
                <c:pt idx="2514">
                  <c:v>1000</c:v>
                </c:pt>
                <c:pt idx="2515">
                  <c:v>1000</c:v>
                </c:pt>
                <c:pt idx="2516">
                  <c:v>1000</c:v>
                </c:pt>
                <c:pt idx="2517">
                  <c:v>1000</c:v>
                </c:pt>
                <c:pt idx="2518">
                  <c:v>1000</c:v>
                </c:pt>
                <c:pt idx="2519">
                  <c:v>1000</c:v>
                </c:pt>
                <c:pt idx="2520">
                  <c:v>1000</c:v>
                </c:pt>
                <c:pt idx="2521">
                  <c:v>1000</c:v>
                </c:pt>
                <c:pt idx="2522">
                  <c:v>1000</c:v>
                </c:pt>
                <c:pt idx="2523">
                  <c:v>1000</c:v>
                </c:pt>
                <c:pt idx="2524">
                  <c:v>1000</c:v>
                </c:pt>
                <c:pt idx="2525">
                  <c:v>1000</c:v>
                </c:pt>
                <c:pt idx="2526">
                  <c:v>1000</c:v>
                </c:pt>
                <c:pt idx="2527">
                  <c:v>1000</c:v>
                </c:pt>
                <c:pt idx="2528">
                  <c:v>1000</c:v>
                </c:pt>
                <c:pt idx="2529">
                  <c:v>1000</c:v>
                </c:pt>
                <c:pt idx="2530">
                  <c:v>1000</c:v>
                </c:pt>
                <c:pt idx="2531">
                  <c:v>1000</c:v>
                </c:pt>
                <c:pt idx="2532">
                  <c:v>1000</c:v>
                </c:pt>
                <c:pt idx="2533">
                  <c:v>1000</c:v>
                </c:pt>
                <c:pt idx="2534">
                  <c:v>1000</c:v>
                </c:pt>
                <c:pt idx="2535">
                  <c:v>1000</c:v>
                </c:pt>
                <c:pt idx="2536">
                  <c:v>1000</c:v>
                </c:pt>
                <c:pt idx="2537">
                  <c:v>1000</c:v>
                </c:pt>
                <c:pt idx="2538">
                  <c:v>1000</c:v>
                </c:pt>
                <c:pt idx="2539">
                  <c:v>1000</c:v>
                </c:pt>
                <c:pt idx="2540">
                  <c:v>1000</c:v>
                </c:pt>
                <c:pt idx="2541">
                  <c:v>1000</c:v>
                </c:pt>
                <c:pt idx="2542">
                  <c:v>1000</c:v>
                </c:pt>
                <c:pt idx="2543">
                  <c:v>1000</c:v>
                </c:pt>
                <c:pt idx="2544">
                  <c:v>1000</c:v>
                </c:pt>
                <c:pt idx="2545">
                  <c:v>1000</c:v>
                </c:pt>
                <c:pt idx="2546">
                  <c:v>1000</c:v>
                </c:pt>
                <c:pt idx="2547">
                  <c:v>1000</c:v>
                </c:pt>
                <c:pt idx="2548">
                  <c:v>1000</c:v>
                </c:pt>
                <c:pt idx="2549">
                  <c:v>1000</c:v>
                </c:pt>
                <c:pt idx="2550">
                  <c:v>1000</c:v>
                </c:pt>
                <c:pt idx="2551">
                  <c:v>1000</c:v>
                </c:pt>
                <c:pt idx="2552">
                  <c:v>1000</c:v>
                </c:pt>
                <c:pt idx="2553">
                  <c:v>1000</c:v>
                </c:pt>
                <c:pt idx="2554">
                  <c:v>1000</c:v>
                </c:pt>
                <c:pt idx="2555">
                  <c:v>1000</c:v>
                </c:pt>
                <c:pt idx="2556">
                  <c:v>1000</c:v>
                </c:pt>
                <c:pt idx="2557">
                  <c:v>1000</c:v>
                </c:pt>
                <c:pt idx="2558">
                  <c:v>1000</c:v>
                </c:pt>
                <c:pt idx="2559">
                  <c:v>1000</c:v>
                </c:pt>
                <c:pt idx="2560">
                  <c:v>1000</c:v>
                </c:pt>
                <c:pt idx="2561">
                  <c:v>1000</c:v>
                </c:pt>
                <c:pt idx="2562">
                  <c:v>1000</c:v>
                </c:pt>
                <c:pt idx="2563">
                  <c:v>1000</c:v>
                </c:pt>
                <c:pt idx="2564">
                  <c:v>1000</c:v>
                </c:pt>
                <c:pt idx="2565">
                  <c:v>1000</c:v>
                </c:pt>
                <c:pt idx="2566">
                  <c:v>1000</c:v>
                </c:pt>
                <c:pt idx="2567">
                  <c:v>1000</c:v>
                </c:pt>
                <c:pt idx="2568">
                  <c:v>1000</c:v>
                </c:pt>
                <c:pt idx="2569">
                  <c:v>1000</c:v>
                </c:pt>
                <c:pt idx="2570">
                  <c:v>1000</c:v>
                </c:pt>
                <c:pt idx="2571">
                  <c:v>1000</c:v>
                </c:pt>
                <c:pt idx="2572">
                  <c:v>1000</c:v>
                </c:pt>
                <c:pt idx="2573">
                  <c:v>1000</c:v>
                </c:pt>
                <c:pt idx="2574">
                  <c:v>1000</c:v>
                </c:pt>
                <c:pt idx="2575">
                  <c:v>1000</c:v>
                </c:pt>
                <c:pt idx="2576">
                  <c:v>1000</c:v>
                </c:pt>
                <c:pt idx="2577">
                  <c:v>1000</c:v>
                </c:pt>
                <c:pt idx="2578">
                  <c:v>1000</c:v>
                </c:pt>
                <c:pt idx="2579">
                  <c:v>1000</c:v>
                </c:pt>
                <c:pt idx="2580">
                  <c:v>1000</c:v>
                </c:pt>
                <c:pt idx="2581">
                  <c:v>1000</c:v>
                </c:pt>
                <c:pt idx="2582">
                  <c:v>1000</c:v>
                </c:pt>
                <c:pt idx="2583">
                  <c:v>1000</c:v>
                </c:pt>
                <c:pt idx="2584">
                  <c:v>1000</c:v>
                </c:pt>
                <c:pt idx="2585">
                  <c:v>1000</c:v>
                </c:pt>
                <c:pt idx="2586">
                  <c:v>1000</c:v>
                </c:pt>
                <c:pt idx="2587">
                  <c:v>1000</c:v>
                </c:pt>
                <c:pt idx="2588">
                  <c:v>1000</c:v>
                </c:pt>
                <c:pt idx="2589">
                  <c:v>1000</c:v>
                </c:pt>
                <c:pt idx="2590">
                  <c:v>1000</c:v>
                </c:pt>
                <c:pt idx="2591">
                  <c:v>1000</c:v>
                </c:pt>
                <c:pt idx="2592">
                  <c:v>1000</c:v>
                </c:pt>
                <c:pt idx="2593">
                  <c:v>1000</c:v>
                </c:pt>
                <c:pt idx="2594">
                  <c:v>1000</c:v>
                </c:pt>
                <c:pt idx="2595">
                  <c:v>1000</c:v>
                </c:pt>
                <c:pt idx="2596">
                  <c:v>1000</c:v>
                </c:pt>
                <c:pt idx="2597">
                  <c:v>1000</c:v>
                </c:pt>
                <c:pt idx="2598">
                  <c:v>1000</c:v>
                </c:pt>
                <c:pt idx="2599">
                  <c:v>1000</c:v>
                </c:pt>
                <c:pt idx="2600">
                  <c:v>1000</c:v>
                </c:pt>
                <c:pt idx="2601">
                  <c:v>1000</c:v>
                </c:pt>
                <c:pt idx="2602">
                  <c:v>1000</c:v>
                </c:pt>
                <c:pt idx="2603">
                  <c:v>1000</c:v>
                </c:pt>
                <c:pt idx="2604">
                  <c:v>1000</c:v>
                </c:pt>
                <c:pt idx="2605">
                  <c:v>1000</c:v>
                </c:pt>
                <c:pt idx="2606">
                  <c:v>1000</c:v>
                </c:pt>
                <c:pt idx="2607">
                  <c:v>1000</c:v>
                </c:pt>
                <c:pt idx="2608">
                  <c:v>1000</c:v>
                </c:pt>
                <c:pt idx="2609">
                  <c:v>1000</c:v>
                </c:pt>
                <c:pt idx="2610">
                  <c:v>1000</c:v>
                </c:pt>
                <c:pt idx="2611">
                  <c:v>1000</c:v>
                </c:pt>
                <c:pt idx="2612">
                  <c:v>1000</c:v>
                </c:pt>
                <c:pt idx="2613">
                  <c:v>1000</c:v>
                </c:pt>
                <c:pt idx="2614">
                  <c:v>1000</c:v>
                </c:pt>
                <c:pt idx="2615">
                  <c:v>1000</c:v>
                </c:pt>
                <c:pt idx="2616">
                  <c:v>1000</c:v>
                </c:pt>
                <c:pt idx="2617">
                  <c:v>1000</c:v>
                </c:pt>
                <c:pt idx="2618">
                  <c:v>1000</c:v>
                </c:pt>
                <c:pt idx="2619">
                  <c:v>1000</c:v>
                </c:pt>
                <c:pt idx="2620">
                  <c:v>1000</c:v>
                </c:pt>
                <c:pt idx="2621">
                  <c:v>1000</c:v>
                </c:pt>
                <c:pt idx="2622">
                  <c:v>1000</c:v>
                </c:pt>
                <c:pt idx="2623">
                  <c:v>1000</c:v>
                </c:pt>
                <c:pt idx="2624">
                  <c:v>1000</c:v>
                </c:pt>
                <c:pt idx="2625">
                  <c:v>1000</c:v>
                </c:pt>
                <c:pt idx="2626">
                  <c:v>1000</c:v>
                </c:pt>
                <c:pt idx="2627">
                  <c:v>1000</c:v>
                </c:pt>
                <c:pt idx="2628">
                  <c:v>1000</c:v>
                </c:pt>
                <c:pt idx="2629">
                  <c:v>1000</c:v>
                </c:pt>
                <c:pt idx="2630">
                  <c:v>1000</c:v>
                </c:pt>
                <c:pt idx="2631">
                  <c:v>1000</c:v>
                </c:pt>
                <c:pt idx="2632">
                  <c:v>1000</c:v>
                </c:pt>
                <c:pt idx="2633">
                  <c:v>1000</c:v>
                </c:pt>
                <c:pt idx="2634">
                  <c:v>1000</c:v>
                </c:pt>
                <c:pt idx="2635">
                  <c:v>1000</c:v>
                </c:pt>
                <c:pt idx="2636">
                  <c:v>1000</c:v>
                </c:pt>
                <c:pt idx="2637">
                  <c:v>1000</c:v>
                </c:pt>
                <c:pt idx="2638">
                  <c:v>1000</c:v>
                </c:pt>
                <c:pt idx="2639">
                  <c:v>1000</c:v>
                </c:pt>
                <c:pt idx="2640">
                  <c:v>1000</c:v>
                </c:pt>
                <c:pt idx="2641">
                  <c:v>1000</c:v>
                </c:pt>
                <c:pt idx="2642">
                  <c:v>1000</c:v>
                </c:pt>
                <c:pt idx="2643">
                  <c:v>1000</c:v>
                </c:pt>
                <c:pt idx="2644">
                  <c:v>1000</c:v>
                </c:pt>
                <c:pt idx="2645">
                  <c:v>1000</c:v>
                </c:pt>
                <c:pt idx="2646">
                  <c:v>1000</c:v>
                </c:pt>
                <c:pt idx="2647">
                  <c:v>1000</c:v>
                </c:pt>
                <c:pt idx="2648">
                  <c:v>1000</c:v>
                </c:pt>
                <c:pt idx="2649">
                  <c:v>1000</c:v>
                </c:pt>
                <c:pt idx="2650">
                  <c:v>1000</c:v>
                </c:pt>
                <c:pt idx="2651">
                  <c:v>1000</c:v>
                </c:pt>
                <c:pt idx="2652">
                  <c:v>1000</c:v>
                </c:pt>
                <c:pt idx="2653">
                  <c:v>1000</c:v>
                </c:pt>
                <c:pt idx="2654">
                  <c:v>1000</c:v>
                </c:pt>
                <c:pt idx="2655">
                  <c:v>1000</c:v>
                </c:pt>
                <c:pt idx="2656">
                  <c:v>1000</c:v>
                </c:pt>
                <c:pt idx="2657">
                  <c:v>1000</c:v>
                </c:pt>
                <c:pt idx="2658">
                  <c:v>1000</c:v>
                </c:pt>
                <c:pt idx="2659">
                  <c:v>1000</c:v>
                </c:pt>
                <c:pt idx="2660">
                  <c:v>1000</c:v>
                </c:pt>
                <c:pt idx="2661">
                  <c:v>1000</c:v>
                </c:pt>
                <c:pt idx="2662">
                  <c:v>1000</c:v>
                </c:pt>
                <c:pt idx="2663">
                  <c:v>1000</c:v>
                </c:pt>
                <c:pt idx="2664">
                  <c:v>1000</c:v>
                </c:pt>
                <c:pt idx="2665">
                  <c:v>1000</c:v>
                </c:pt>
                <c:pt idx="2666">
                  <c:v>1000</c:v>
                </c:pt>
                <c:pt idx="2667">
                  <c:v>1000</c:v>
                </c:pt>
                <c:pt idx="2668">
                  <c:v>1000</c:v>
                </c:pt>
                <c:pt idx="2669">
                  <c:v>1000</c:v>
                </c:pt>
                <c:pt idx="2670">
                  <c:v>1000</c:v>
                </c:pt>
                <c:pt idx="2671">
                  <c:v>1000</c:v>
                </c:pt>
                <c:pt idx="2672">
                  <c:v>1000</c:v>
                </c:pt>
                <c:pt idx="2673">
                  <c:v>1000</c:v>
                </c:pt>
                <c:pt idx="2674">
                  <c:v>1000</c:v>
                </c:pt>
                <c:pt idx="2675">
                  <c:v>1000</c:v>
                </c:pt>
                <c:pt idx="2676">
                  <c:v>1000</c:v>
                </c:pt>
                <c:pt idx="2677">
                  <c:v>1000</c:v>
                </c:pt>
                <c:pt idx="2678">
                  <c:v>1000</c:v>
                </c:pt>
                <c:pt idx="2679">
                  <c:v>1000</c:v>
                </c:pt>
                <c:pt idx="2680">
                  <c:v>1000</c:v>
                </c:pt>
                <c:pt idx="2681">
                  <c:v>1000</c:v>
                </c:pt>
                <c:pt idx="2682">
                  <c:v>1000</c:v>
                </c:pt>
                <c:pt idx="2683">
                  <c:v>1000</c:v>
                </c:pt>
                <c:pt idx="2684">
                  <c:v>1000</c:v>
                </c:pt>
                <c:pt idx="2685">
                  <c:v>1000</c:v>
                </c:pt>
                <c:pt idx="2686">
                  <c:v>1000</c:v>
                </c:pt>
                <c:pt idx="2687">
                  <c:v>1000</c:v>
                </c:pt>
                <c:pt idx="2688">
                  <c:v>1000</c:v>
                </c:pt>
                <c:pt idx="2689">
                  <c:v>1000</c:v>
                </c:pt>
                <c:pt idx="2690">
                  <c:v>1000</c:v>
                </c:pt>
                <c:pt idx="2691">
                  <c:v>1000</c:v>
                </c:pt>
                <c:pt idx="2692">
                  <c:v>1000</c:v>
                </c:pt>
                <c:pt idx="2693">
                  <c:v>1000</c:v>
                </c:pt>
                <c:pt idx="2694">
                  <c:v>1000</c:v>
                </c:pt>
                <c:pt idx="2695">
                  <c:v>1000</c:v>
                </c:pt>
                <c:pt idx="2696">
                  <c:v>1000</c:v>
                </c:pt>
                <c:pt idx="2697">
                  <c:v>1000</c:v>
                </c:pt>
                <c:pt idx="2698">
                  <c:v>1000</c:v>
                </c:pt>
                <c:pt idx="2699">
                  <c:v>1000</c:v>
                </c:pt>
                <c:pt idx="2700">
                  <c:v>1000</c:v>
                </c:pt>
                <c:pt idx="2701">
                  <c:v>1000</c:v>
                </c:pt>
                <c:pt idx="2702">
                  <c:v>1000</c:v>
                </c:pt>
                <c:pt idx="2703">
                  <c:v>1000</c:v>
                </c:pt>
                <c:pt idx="2704">
                  <c:v>1000</c:v>
                </c:pt>
                <c:pt idx="2705">
                  <c:v>1000</c:v>
                </c:pt>
                <c:pt idx="2706">
                  <c:v>1000</c:v>
                </c:pt>
                <c:pt idx="2707">
                  <c:v>1000</c:v>
                </c:pt>
                <c:pt idx="2708">
                  <c:v>1000</c:v>
                </c:pt>
                <c:pt idx="2709">
                  <c:v>1000</c:v>
                </c:pt>
                <c:pt idx="2710">
                  <c:v>1000</c:v>
                </c:pt>
                <c:pt idx="2711">
                  <c:v>1000</c:v>
                </c:pt>
                <c:pt idx="2712">
                  <c:v>1000</c:v>
                </c:pt>
                <c:pt idx="2713">
                  <c:v>1000</c:v>
                </c:pt>
                <c:pt idx="2714">
                  <c:v>1000</c:v>
                </c:pt>
                <c:pt idx="2715">
                  <c:v>1000</c:v>
                </c:pt>
                <c:pt idx="2716">
                  <c:v>1000</c:v>
                </c:pt>
                <c:pt idx="2717">
                  <c:v>1000</c:v>
                </c:pt>
                <c:pt idx="2718">
                  <c:v>1000</c:v>
                </c:pt>
                <c:pt idx="2719">
                  <c:v>1000</c:v>
                </c:pt>
                <c:pt idx="2720">
                  <c:v>1000</c:v>
                </c:pt>
                <c:pt idx="2721">
                  <c:v>1000</c:v>
                </c:pt>
                <c:pt idx="2722">
                  <c:v>1000</c:v>
                </c:pt>
                <c:pt idx="2723">
                  <c:v>1000</c:v>
                </c:pt>
                <c:pt idx="2724">
                  <c:v>1000</c:v>
                </c:pt>
                <c:pt idx="2725">
                  <c:v>1000</c:v>
                </c:pt>
                <c:pt idx="2726">
                  <c:v>1000</c:v>
                </c:pt>
                <c:pt idx="2727">
                  <c:v>1000</c:v>
                </c:pt>
                <c:pt idx="2728">
                  <c:v>1000</c:v>
                </c:pt>
                <c:pt idx="2729">
                  <c:v>1000</c:v>
                </c:pt>
                <c:pt idx="2730">
                  <c:v>1000</c:v>
                </c:pt>
                <c:pt idx="2731">
                  <c:v>1000</c:v>
                </c:pt>
                <c:pt idx="2732">
                  <c:v>1000</c:v>
                </c:pt>
                <c:pt idx="2733">
                  <c:v>1000</c:v>
                </c:pt>
                <c:pt idx="2734">
                  <c:v>1000</c:v>
                </c:pt>
                <c:pt idx="2735">
                  <c:v>1000</c:v>
                </c:pt>
                <c:pt idx="2736">
                  <c:v>1000</c:v>
                </c:pt>
                <c:pt idx="2737">
                  <c:v>1000</c:v>
                </c:pt>
                <c:pt idx="2738">
                  <c:v>1000</c:v>
                </c:pt>
                <c:pt idx="2739">
                  <c:v>1000</c:v>
                </c:pt>
                <c:pt idx="2740">
                  <c:v>1000</c:v>
                </c:pt>
                <c:pt idx="2741">
                  <c:v>1000</c:v>
                </c:pt>
                <c:pt idx="2742">
                  <c:v>1000</c:v>
                </c:pt>
                <c:pt idx="2743">
                  <c:v>1000</c:v>
                </c:pt>
                <c:pt idx="2744">
                  <c:v>1000</c:v>
                </c:pt>
                <c:pt idx="2745">
                  <c:v>1000</c:v>
                </c:pt>
                <c:pt idx="2746">
                  <c:v>1000</c:v>
                </c:pt>
                <c:pt idx="2747">
                  <c:v>1000</c:v>
                </c:pt>
                <c:pt idx="2748">
                  <c:v>1000</c:v>
                </c:pt>
                <c:pt idx="2749">
                  <c:v>1000</c:v>
                </c:pt>
                <c:pt idx="2750">
                  <c:v>1000</c:v>
                </c:pt>
                <c:pt idx="2751">
                  <c:v>1000</c:v>
                </c:pt>
                <c:pt idx="2752">
                  <c:v>1000</c:v>
                </c:pt>
                <c:pt idx="2753">
                  <c:v>1000</c:v>
                </c:pt>
                <c:pt idx="2754">
                  <c:v>1000</c:v>
                </c:pt>
                <c:pt idx="2755">
                  <c:v>1000</c:v>
                </c:pt>
                <c:pt idx="2756">
                  <c:v>1000</c:v>
                </c:pt>
                <c:pt idx="2757">
                  <c:v>1000</c:v>
                </c:pt>
                <c:pt idx="2758">
                  <c:v>1000</c:v>
                </c:pt>
                <c:pt idx="2759">
                  <c:v>1000</c:v>
                </c:pt>
                <c:pt idx="2760">
                  <c:v>1000</c:v>
                </c:pt>
                <c:pt idx="2761">
                  <c:v>1000</c:v>
                </c:pt>
                <c:pt idx="2762">
                  <c:v>1000</c:v>
                </c:pt>
                <c:pt idx="2763">
                  <c:v>1000</c:v>
                </c:pt>
                <c:pt idx="2764">
                  <c:v>1000</c:v>
                </c:pt>
                <c:pt idx="2765">
                  <c:v>1000</c:v>
                </c:pt>
                <c:pt idx="2766">
                  <c:v>1000</c:v>
                </c:pt>
                <c:pt idx="2767">
                  <c:v>1000</c:v>
                </c:pt>
                <c:pt idx="2768">
                  <c:v>1000</c:v>
                </c:pt>
                <c:pt idx="2769">
                  <c:v>1000</c:v>
                </c:pt>
                <c:pt idx="2770">
                  <c:v>1000</c:v>
                </c:pt>
                <c:pt idx="2771">
                  <c:v>1000</c:v>
                </c:pt>
                <c:pt idx="2772">
                  <c:v>1000</c:v>
                </c:pt>
                <c:pt idx="2773">
                  <c:v>1000</c:v>
                </c:pt>
                <c:pt idx="2774">
                  <c:v>1000</c:v>
                </c:pt>
                <c:pt idx="2775">
                  <c:v>1000</c:v>
                </c:pt>
                <c:pt idx="2776">
                  <c:v>1000</c:v>
                </c:pt>
                <c:pt idx="2777">
                  <c:v>1000</c:v>
                </c:pt>
                <c:pt idx="2778">
                  <c:v>1000</c:v>
                </c:pt>
                <c:pt idx="2779">
                  <c:v>1000</c:v>
                </c:pt>
                <c:pt idx="2780">
                  <c:v>1000</c:v>
                </c:pt>
                <c:pt idx="2781">
                  <c:v>1000</c:v>
                </c:pt>
                <c:pt idx="2782">
                  <c:v>1000</c:v>
                </c:pt>
                <c:pt idx="2783">
                  <c:v>1000</c:v>
                </c:pt>
                <c:pt idx="2784">
                  <c:v>1000</c:v>
                </c:pt>
                <c:pt idx="2785">
                  <c:v>1000</c:v>
                </c:pt>
                <c:pt idx="2786">
                  <c:v>1000</c:v>
                </c:pt>
                <c:pt idx="2787">
                  <c:v>1000</c:v>
                </c:pt>
                <c:pt idx="2788">
                  <c:v>1000</c:v>
                </c:pt>
                <c:pt idx="2789">
                  <c:v>1000</c:v>
                </c:pt>
                <c:pt idx="2790">
                  <c:v>1000</c:v>
                </c:pt>
                <c:pt idx="2791">
                  <c:v>1000</c:v>
                </c:pt>
                <c:pt idx="2792">
                  <c:v>1000</c:v>
                </c:pt>
                <c:pt idx="2793">
                  <c:v>1000</c:v>
                </c:pt>
                <c:pt idx="2794">
                  <c:v>1000</c:v>
                </c:pt>
                <c:pt idx="2795">
                  <c:v>1000</c:v>
                </c:pt>
                <c:pt idx="2796">
                  <c:v>1000</c:v>
                </c:pt>
                <c:pt idx="2797">
                  <c:v>1000</c:v>
                </c:pt>
                <c:pt idx="2798">
                  <c:v>1000</c:v>
                </c:pt>
                <c:pt idx="2799">
                  <c:v>1000</c:v>
                </c:pt>
                <c:pt idx="2800">
                  <c:v>1000</c:v>
                </c:pt>
                <c:pt idx="2801">
                  <c:v>1000</c:v>
                </c:pt>
                <c:pt idx="2802">
                  <c:v>1000</c:v>
                </c:pt>
                <c:pt idx="2803">
                  <c:v>1000</c:v>
                </c:pt>
                <c:pt idx="2804">
                  <c:v>1000</c:v>
                </c:pt>
                <c:pt idx="2805">
                  <c:v>1000</c:v>
                </c:pt>
                <c:pt idx="2806">
                  <c:v>1000</c:v>
                </c:pt>
                <c:pt idx="2807">
                  <c:v>1000</c:v>
                </c:pt>
                <c:pt idx="2808">
                  <c:v>1000</c:v>
                </c:pt>
                <c:pt idx="2809">
                  <c:v>1000</c:v>
                </c:pt>
                <c:pt idx="2810">
                  <c:v>1000</c:v>
                </c:pt>
                <c:pt idx="2811">
                  <c:v>1000</c:v>
                </c:pt>
                <c:pt idx="2812">
                  <c:v>1000</c:v>
                </c:pt>
                <c:pt idx="2813">
                  <c:v>1000</c:v>
                </c:pt>
                <c:pt idx="2814">
                  <c:v>1000</c:v>
                </c:pt>
                <c:pt idx="2815">
                  <c:v>1000</c:v>
                </c:pt>
                <c:pt idx="2816">
                  <c:v>1000</c:v>
                </c:pt>
                <c:pt idx="2817">
                  <c:v>1000</c:v>
                </c:pt>
                <c:pt idx="2818">
                  <c:v>1000</c:v>
                </c:pt>
                <c:pt idx="2819">
                  <c:v>1000</c:v>
                </c:pt>
                <c:pt idx="2820">
                  <c:v>1000</c:v>
                </c:pt>
                <c:pt idx="2821">
                  <c:v>1000</c:v>
                </c:pt>
                <c:pt idx="2822">
                  <c:v>1000</c:v>
                </c:pt>
                <c:pt idx="2823">
                  <c:v>1000</c:v>
                </c:pt>
                <c:pt idx="2824">
                  <c:v>1000</c:v>
                </c:pt>
                <c:pt idx="2825">
                  <c:v>1000</c:v>
                </c:pt>
                <c:pt idx="2826">
                  <c:v>1000</c:v>
                </c:pt>
                <c:pt idx="2827">
                  <c:v>1000</c:v>
                </c:pt>
                <c:pt idx="2828">
                  <c:v>1000</c:v>
                </c:pt>
                <c:pt idx="2829">
                  <c:v>1000</c:v>
                </c:pt>
                <c:pt idx="2830">
                  <c:v>1000</c:v>
                </c:pt>
                <c:pt idx="2831">
                  <c:v>1000</c:v>
                </c:pt>
                <c:pt idx="2832">
                  <c:v>1000</c:v>
                </c:pt>
                <c:pt idx="2833">
                  <c:v>1000</c:v>
                </c:pt>
                <c:pt idx="2834">
                  <c:v>1000</c:v>
                </c:pt>
                <c:pt idx="2835">
                  <c:v>1000</c:v>
                </c:pt>
                <c:pt idx="2836">
                  <c:v>1000</c:v>
                </c:pt>
                <c:pt idx="2837">
                  <c:v>1000</c:v>
                </c:pt>
                <c:pt idx="2838">
                  <c:v>1000</c:v>
                </c:pt>
                <c:pt idx="2839">
                  <c:v>1000</c:v>
                </c:pt>
                <c:pt idx="2840">
                  <c:v>1000</c:v>
                </c:pt>
                <c:pt idx="2841">
                  <c:v>1000</c:v>
                </c:pt>
                <c:pt idx="2842">
                  <c:v>1000</c:v>
                </c:pt>
                <c:pt idx="2843">
                  <c:v>1000</c:v>
                </c:pt>
                <c:pt idx="2844">
                  <c:v>1000</c:v>
                </c:pt>
                <c:pt idx="2845">
                  <c:v>1000</c:v>
                </c:pt>
                <c:pt idx="2846">
                  <c:v>1000</c:v>
                </c:pt>
                <c:pt idx="2847">
                  <c:v>1000</c:v>
                </c:pt>
                <c:pt idx="2848">
                  <c:v>1000</c:v>
                </c:pt>
                <c:pt idx="2849">
                  <c:v>1000</c:v>
                </c:pt>
                <c:pt idx="2850">
                  <c:v>1000</c:v>
                </c:pt>
                <c:pt idx="2851">
                  <c:v>1000</c:v>
                </c:pt>
                <c:pt idx="2852">
                  <c:v>1000</c:v>
                </c:pt>
                <c:pt idx="2853">
                  <c:v>1000</c:v>
                </c:pt>
                <c:pt idx="2854">
                  <c:v>1000</c:v>
                </c:pt>
                <c:pt idx="2855">
                  <c:v>1000</c:v>
                </c:pt>
                <c:pt idx="2856">
                  <c:v>1000</c:v>
                </c:pt>
                <c:pt idx="2857">
                  <c:v>1000</c:v>
                </c:pt>
                <c:pt idx="2858">
                  <c:v>1000</c:v>
                </c:pt>
                <c:pt idx="2859">
                  <c:v>1000</c:v>
                </c:pt>
                <c:pt idx="2860">
                  <c:v>1000</c:v>
                </c:pt>
                <c:pt idx="2861">
                  <c:v>1000</c:v>
                </c:pt>
                <c:pt idx="2862">
                  <c:v>1000</c:v>
                </c:pt>
                <c:pt idx="2863">
                  <c:v>1000</c:v>
                </c:pt>
                <c:pt idx="2864">
                  <c:v>1000</c:v>
                </c:pt>
                <c:pt idx="2865">
                  <c:v>1000</c:v>
                </c:pt>
                <c:pt idx="2866">
                  <c:v>1000</c:v>
                </c:pt>
                <c:pt idx="2867">
                  <c:v>1000</c:v>
                </c:pt>
                <c:pt idx="2868">
                  <c:v>1000</c:v>
                </c:pt>
                <c:pt idx="2869">
                  <c:v>1000</c:v>
                </c:pt>
                <c:pt idx="2870">
                  <c:v>1000</c:v>
                </c:pt>
                <c:pt idx="2871">
                  <c:v>1000</c:v>
                </c:pt>
                <c:pt idx="2872">
                  <c:v>1000</c:v>
                </c:pt>
                <c:pt idx="2873">
                  <c:v>1000</c:v>
                </c:pt>
                <c:pt idx="2874">
                  <c:v>1000</c:v>
                </c:pt>
                <c:pt idx="2875">
                  <c:v>1000</c:v>
                </c:pt>
                <c:pt idx="2876">
                  <c:v>1000</c:v>
                </c:pt>
                <c:pt idx="2877">
                  <c:v>1000</c:v>
                </c:pt>
                <c:pt idx="2878">
                  <c:v>1000</c:v>
                </c:pt>
                <c:pt idx="2879">
                  <c:v>1000</c:v>
                </c:pt>
                <c:pt idx="2880">
                  <c:v>1000</c:v>
                </c:pt>
                <c:pt idx="2881">
                  <c:v>1000</c:v>
                </c:pt>
                <c:pt idx="2882">
                  <c:v>1000</c:v>
                </c:pt>
                <c:pt idx="2883">
                  <c:v>1000</c:v>
                </c:pt>
                <c:pt idx="2884">
                  <c:v>1000</c:v>
                </c:pt>
                <c:pt idx="2885">
                  <c:v>1000</c:v>
                </c:pt>
                <c:pt idx="2886">
                  <c:v>1000</c:v>
                </c:pt>
                <c:pt idx="2887">
                  <c:v>1000</c:v>
                </c:pt>
                <c:pt idx="2888">
                  <c:v>1000</c:v>
                </c:pt>
                <c:pt idx="2889">
                  <c:v>1000</c:v>
                </c:pt>
                <c:pt idx="2890">
                  <c:v>1000</c:v>
                </c:pt>
                <c:pt idx="2891">
                  <c:v>1000</c:v>
                </c:pt>
                <c:pt idx="2892">
                  <c:v>1000</c:v>
                </c:pt>
                <c:pt idx="2893">
                  <c:v>1000</c:v>
                </c:pt>
                <c:pt idx="2894">
                  <c:v>1000</c:v>
                </c:pt>
                <c:pt idx="2895">
                  <c:v>1000</c:v>
                </c:pt>
                <c:pt idx="2896">
                  <c:v>1000</c:v>
                </c:pt>
                <c:pt idx="2897">
                  <c:v>1000</c:v>
                </c:pt>
                <c:pt idx="2898">
                  <c:v>1000</c:v>
                </c:pt>
                <c:pt idx="2899">
                  <c:v>1000</c:v>
                </c:pt>
                <c:pt idx="2900">
                  <c:v>1000</c:v>
                </c:pt>
                <c:pt idx="2901">
                  <c:v>1000</c:v>
                </c:pt>
                <c:pt idx="2902">
                  <c:v>1000</c:v>
                </c:pt>
                <c:pt idx="2903">
                  <c:v>1000</c:v>
                </c:pt>
                <c:pt idx="2904">
                  <c:v>1000</c:v>
                </c:pt>
                <c:pt idx="2905">
                  <c:v>1000</c:v>
                </c:pt>
                <c:pt idx="2906">
                  <c:v>1000</c:v>
                </c:pt>
                <c:pt idx="2907">
                  <c:v>1000</c:v>
                </c:pt>
                <c:pt idx="2908">
                  <c:v>1000</c:v>
                </c:pt>
                <c:pt idx="2909">
                  <c:v>1000</c:v>
                </c:pt>
                <c:pt idx="2910">
                  <c:v>1000</c:v>
                </c:pt>
                <c:pt idx="2911">
                  <c:v>1000</c:v>
                </c:pt>
                <c:pt idx="2912">
                  <c:v>1000</c:v>
                </c:pt>
                <c:pt idx="2913">
                  <c:v>1000</c:v>
                </c:pt>
                <c:pt idx="2914">
                  <c:v>1000</c:v>
                </c:pt>
                <c:pt idx="2915">
                  <c:v>1000</c:v>
                </c:pt>
                <c:pt idx="2916">
                  <c:v>1000</c:v>
                </c:pt>
                <c:pt idx="2917">
                  <c:v>1000</c:v>
                </c:pt>
                <c:pt idx="2918">
                  <c:v>1000</c:v>
                </c:pt>
                <c:pt idx="2919">
                  <c:v>1000</c:v>
                </c:pt>
                <c:pt idx="2920">
                  <c:v>1000</c:v>
                </c:pt>
                <c:pt idx="2921">
                  <c:v>1000</c:v>
                </c:pt>
                <c:pt idx="2922">
                  <c:v>1000</c:v>
                </c:pt>
                <c:pt idx="2923">
                  <c:v>1000</c:v>
                </c:pt>
                <c:pt idx="2924">
                  <c:v>1000</c:v>
                </c:pt>
                <c:pt idx="2925">
                  <c:v>1000</c:v>
                </c:pt>
                <c:pt idx="2926">
                  <c:v>1000</c:v>
                </c:pt>
                <c:pt idx="2927">
                  <c:v>1000</c:v>
                </c:pt>
                <c:pt idx="2928">
                  <c:v>1000</c:v>
                </c:pt>
                <c:pt idx="2929">
                  <c:v>1000</c:v>
                </c:pt>
                <c:pt idx="2930">
                  <c:v>1000</c:v>
                </c:pt>
                <c:pt idx="2931">
                  <c:v>1000</c:v>
                </c:pt>
                <c:pt idx="2932">
                  <c:v>1000</c:v>
                </c:pt>
                <c:pt idx="2933">
                  <c:v>1000</c:v>
                </c:pt>
                <c:pt idx="2934">
                  <c:v>1000</c:v>
                </c:pt>
                <c:pt idx="2935">
                  <c:v>1000</c:v>
                </c:pt>
                <c:pt idx="2936">
                  <c:v>1000</c:v>
                </c:pt>
                <c:pt idx="2937">
                  <c:v>1000</c:v>
                </c:pt>
                <c:pt idx="2938">
                  <c:v>1000</c:v>
                </c:pt>
                <c:pt idx="2939">
                  <c:v>1000</c:v>
                </c:pt>
                <c:pt idx="2940">
                  <c:v>1000</c:v>
                </c:pt>
                <c:pt idx="2941">
                  <c:v>1000</c:v>
                </c:pt>
                <c:pt idx="2942">
                  <c:v>1000</c:v>
                </c:pt>
                <c:pt idx="2943">
                  <c:v>1000</c:v>
                </c:pt>
                <c:pt idx="2944">
                  <c:v>1000</c:v>
                </c:pt>
                <c:pt idx="2945">
                  <c:v>1000</c:v>
                </c:pt>
                <c:pt idx="2946">
                  <c:v>1000</c:v>
                </c:pt>
                <c:pt idx="2947">
                  <c:v>1000</c:v>
                </c:pt>
                <c:pt idx="2948">
                  <c:v>1000</c:v>
                </c:pt>
                <c:pt idx="2949">
                  <c:v>1000</c:v>
                </c:pt>
                <c:pt idx="2950">
                  <c:v>1000</c:v>
                </c:pt>
                <c:pt idx="2951">
                  <c:v>1000</c:v>
                </c:pt>
                <c:pt idx="2952">
                  <c:v>1000</c:v>
                </c:pt>
                <c:pt idx="2953">
                  <c:v>1000</c:v>
                </c:pt>
                <c:pt idx="2954">
                  <c:v>1000</c:v>
                </c:pt>
                <c:pt idx="2955">
                  <c:v>1000</c:v>
                </c:pt>
                <c:pt idx="2956">
                  <c:v>1000</c:v>
                </c:pt>
                <c:pt idx="2957">
                  <c:v>1000</c:v>
                </c:pt>
                <c:pt idx="2958">
                  <c:v>1000</c:v>
                </c:pt>
                <c:pt idx="2959">
                  <c:v>1000</c:v>
                </c:pt>
                <c:pt idx="2960">
                  <c:v>1000</c:v>
                </c:pt>
                <c:pt idx="2961">
                  <c:v>1000</c:v>
                </c:pt>
                <c:pt idx="2962">
                  <c:v>1000</c:v>
                </c:pt>
                <c:pt idx="2963">
                  <c:v>1000</c:v>
                </c:pt>
                <c:pt idx="2964">
                  <c:v>1000</c:v>
                </c:pt>
                <c:pt idx="2965">
                  <c:v>1000</c:v>
                </c:pt>
                <c:pt idx="2966">
                  <c:v>1000</c:v>
                </c:pt>
                <c:pt idx="2967">
                  <c:v>1000</c:v>
                </c:pt>
                <c:pt idx="2968">
                  <c:v>1000</c:v>
                </c:pt>
                <c:pt idx="2969">
                  <c:v>1000</c:v>
                </c:pt>
                <c:pt idx="2970">
                  <c:v>1000</c:v>
                </c:pt>
                <c:pt idx="2971">
                  <c:v>1000</c:v>
                </c:pt>
                <c:pt idx="2972">
                  <c:v>1000</c:v>
                </c:pt>
                <c:pt idx="2973">
                  <c:v>1000</c:v>
                </c:pt>
                <c:pt idx="2974">
                  <c:v>1000</c:v>
                </c:pt>
                <c:pt idx="2975">
                  <c:v>1000</c:v>
                </c:pt>
                <c:pt idx="2976">
                  <c:v>1000</c:v>
                </c:pt>
                <c:pt idx="2977">
                  <c:v>1000</c:v>
                </c:pt>
                <c:pt idx="2978">
                  <c:v>1000</c:v>
                </c:pt>
                <c:pt idx="2979">
                  <c:v>1000</c:v>
                </c:pt>
                <c:pt idx="2980">
                  <c:v>1000</c:v>
                </c:pt>
                <c:pt idx="2981">
                  <c:v>1000</c:v>
                </c:pt>
                <c:pt idx="2982">
                  <c:v>1000</c:v>
                </c:pt>
                <c:pt idx="2983">
                  <c:v>1000</c:v>
                </c:pt>
                <c:pt idx="2984">
                  <c:v>1000</c:v>
                </c:pt>
                <c:pt idx="2985">
                  <c:v>1000</c:v>
                </c:pt>
                <c:pt idx="2986">
                  <c:v>1000</c:v>
                </c:pt>
                <c:pt idx="2987">
                  <c:v>1000</c:v>
                </c:pt>
                <c:pt idx="2988">
                  <c:v>1000</c:v>
                </c:pt>
                <c:pt idx="2989">
                  <c:v>1000</c:v>
                </c:pt>
                <c:pt idx="2990">
                  <c:v>1000</c:v>
                </c:pt>
                <c:pt idx="2991">
                  <c:v>1000</c:v>
                </c:pt>
                <c:pt idx="2992">
                  <c:v>1000</c:v>
                </c:pt>
                <c:pt idx="2993">
                  <c:v>1000</c:v>
                </c:pt>
                <c:pt idx="2994">
                  <c:v>1000</c:v>
                </c:pt>
                <c:pt idx="2995">
                  <c:v>1000</c:v>
                </c:pt>
                <c:pt idx="2996">
                  <c:v>1000</c:v>
                </c:pt>
                <c:pt idx="2997">
                  <c:v>1000</c:v>
                </c:pt>
                <c:pt idx="2998">
                  <c:v>1000</c:v>
                </c:pt>
                <c:pt idx="2999">
                  <c:v>1000</c:v>
                </c:pt>
                <c:pt idx="3000">
                  <c:v>1000</c:v>
                </c:pt>
                <c:pt idx="3001">
                  <c:v>1000</c:v>
                </c:pt>
                <c:pt idx="3002">
                  <c:v>1000</c:v>
                </c:pt>
                <c:pt idx="3003">
                  <c:v>1000</c:v>
                </c:pt>
                <c:pt idx="3004">
                  <c:v>1000</c:v>
                </c:pt>
                <c:pt idx="3005">
                  <c:v>1000</c:v>
                </c:pt>
                <c:pt idx="3006">
                  <c:v>1000</c:v>
                </c:pt>
                <c:pt idx="3007">
                  <c:v>1000</c:v>
                </c:pt>
                <c:pt idx="3008">
                  <c:v>1000</c:v>
                </c:pt>
                <c:pt idx="3009">
                  <c:v>1000</c:v>
                </c:pt>
                <c:pt idx="3010">
                  <c:v>1000</c:v>
                </c:pt>
                <c:pt idx="3011">
                  <c:v>1000</c:v>
                </c:pt>
                <c:pt idx="3012">
                  <c:v>1000</c:v>
                </c:pt>
                <c:pt idx="3013">
                  <c:v>1000</c:v>
                </c:pt>
                <c:pt idx="3014">
                  <c:v>1000</c:v>
                </c:pt>
                <c:pt idx="3015">
                  <c:v>1000</c:v>
                </c:pt>
                <c:pt idx="3016">
                  <c:v>1000</c:v>
                </c:pt>
                <c:pt idx="3017">
                  <c:v>1000</c:v>
                </c:pt>
                <c:pt idx="3018">
                  <c:v>1000</c:v>
                </c:pt>
                <c:pt idx="3019">
                  <c:v>1000</c:v>
                </c:pt>
                <c:pt idx="3020">
                  <c:v>1000</c:v>
                </c:pt>
                <c:pt idx="3021">
                  <c:v>1000</c:v>
                </c:pt>
                <c:pt idx="3022">
                  <c:v>1000</c:v>
                </c:pt>
                <c:pt idx="3023">
                  <c:v>1000</c:v>
                </c:pt>
                <c:pt idx="3024">
                  <c:v>1000</c:v>
                </c:pt>
                <c:pt idx="3025">
                  <c:v>1000</c:v>
                </c:pt>
                <c:pt idx="3026">
                  <c:v>1000</c:v>
                </c:pt>
                <c:pt idx="3027">
                  <c:v>1000</c:v>
                </c:pt>
                <c:pt idx="3028">
                  <c:v>1000</c:v>
                </c:pt>
                <c:pt idx="3029">
                  <c:v>1000</c:v>
                </c:pt>
                <c:pt idx="3030">
                  <c:v>1000</c:v>
                </c:pt>
                <c:pt idx="3031">
                  <c:v>1000</c:v>
                </c:pt>
                <c:pt idx="3032">
                  <c:v>1000</c:v>
                </c:pt>
                <c:pt idx="3033">
                  <c:v>1000</c:v>
                </c:pt>
                <c:pt idx="3034">
                  <c:v>1000</c:v>
                </c:pt>
                <c:pt idx="3035">
                  <c:v>1000</c:v>
                </c:pt>
                <c:pt idx="3036">
                  <c:v>1000</c:v>
                </c:pt>
                <c:pt idx="3037">
                  <c:v>1000</c:v>
                </c:pt>
                <c:pt idx="3038">
                  <c:v>1000</c:v>
                </c:pt>
                <c:pt idx="3039">
                  <c:v>1000</c:v>
                </c:pt>
                <c:pt idx="3040">
                  <c:v>1000</c:v>
                </c:pt>
                <c:pt idx="3041">
                  <c:v>1000</c:v>
                </c:pt>
                <c:pt idx="3042">
                  <c:v>1000</c:v>
                </c:pt>
                <c:pt idx="3043">
                  <c:v>1000</c:v>
                </c:pt>
                <c:pt idx="3044">
                  <c:v>1000</c:v>
                </c:pt>
                <c:pt idx="3045">
                  <c:v>1000</c:v>
                </c:pt>
                <c:pt idx="3046">
                  <c:v>1000</c:v>
                </c:pt>
                <c:pt idx="3047">
                  <c:v>1000</c:v>
                </c:pt>
                <c:pt idx="3048">
                  <c:v>1000</c:v>
                </c:pt>
                <c:pt idx="3049">
                  <c:v>1000</c:v>
                </c:pt>
                <c:pt idx="3050">
                  <c:v>1000</c:v>
                </c:pt>
                <c:pt idx="3051">
                  <c:v>1000</c:v>
                </c:pt>
                <c:pt idx="3052">
                  <c:v>1000</c:v>
                </c:pt>
                <c:pt idx="3053">
                  <c:v>1000</c:v>
                </c:pt>
                <c:pt idx="3054">
                  <c:v>1000</c:v>
                </c:pt>
                <c:pt idx="3055">
                  <c:v>1000</c:v>
                </c:pt>
                <c:pt idx="3056">
                  <c:v>1000</c:v>
                </c:pt>
                <c:pt idx="3057">
                  <c:v>1000</c:v>
                </c:pt>
                <c:pt idx="3058">
                  <c:v>1000</c:v>
                </c:pt>
                <c:pt idx="3059">
                  <c:v>1000</c:v>
                </c:pt>
                <c:pt idx="3060">
                  <c:v>1000</c:v>
                </c:pt>
                <c:pt idx="3061">
                  <c:v>1000</c:v>
                </c:pt>
                <c:pt idx="3062">
                  <c:v>1000</c:v>
                </c:pt>
                <c:pt idx="3063">
                  <c:v>1000</c:v>
                </c:pt>
                <c:pt idx="3064">
                  <c:v>1000</c:v>
                </c:pt>
                <c:pt idx="3065">
                  <c:v>1000</c:v>
                </c:pt>
                <c:pt idx="3066">
                  <c:v>1000</c:v>
                </c:pt>
                <c:pt idx="3067">
                  <c:v>1000</c:v>
                </c:pt>
                <c:pt idx="3068">
                  <c:v>1000</c:v>
                </c:pt>
                <c:pt idx="3069">
                  <c:v>1000</c:v>
                </c:pt>
                <c:pt idx="3070">
                  <c:v>1000</c:v>
                </c:pt>
                <c:pt idx="3071">
                  <c:v>1000</c:v>
                </c:pt>
                <c:pt idx="3072">
                  <c:v>1000</c:v>
                </c:pt>
                <c:pt idx="3073">
                  <c:v>1000</c:v>
                </c:pt>
                <c:pt idx="3074">
                  <c:v>1000</c:v>
                </c:pt>
                <c:pt idx="3075">
                  <c:v>1000</c:v>
                </c:pt>
                <c:pt idx="3076">
                  <c:v>1000</c:v>
                </c:pt>
                <c:pt idx="3077">
                  <c:v>1000</c:v>
                </c:pt>
                <c:pt idx="3078">
                  <c:v>1000</c:v>
                </c:pt>
                <c:pt idx="3079">
                  <c:v>1000</c:v>
                </c:pt>
                <c:pt idx="3080">
                  <c:v>1000</c:v>
                </c:pt>
                <c:pt idx="3081">
                  <c:v>1000</c:v>
                </c:pt>
                <c:pt idx="3082">
                  <c:v>1000</c:v>
                </c:pt>
                <c:pt idx="3083">
                  <c:v>1000</c:v>
                </c:pt>
                <c:pt idx="3084">
                  <c:v>1000</c:v>
                </c:pt>
                <c:pt idx="3085">
                  <c:v>1000</c:v>
                </c:pt>
                <c:pt idx="3086">
                  <c:v>1000</c:v>
                </c:pt>
                <c:pt idx="3087">
                  <c:v>1000</c:v>
                </c:pt>
                <c:pt idx="3088">
                  <c:v>1000</c:v>
                </c:pt>
                <c:pt idx="3089">
                  <c:v>1000</c:v>
                </c:pt>
                <c:pt idx="3090">
                  <c:v>1000</c:v>
                </c:pt>
                <c:pt idx="3091">
                  <c:v>1000</c:v>
                </c:pt>
                <c:pt idx="3092">
                  <c:v>1000</c:v>
                </c:pt>
                <c:pt idx="3093">
                  <c:v>1000</c:v>
                </c:pt>
                <c:pt idx="3094">
                  <c:v>1000</c:v>
                </c:pt>
                <c:pt idx="3095">
                  <c:v>1000</c:v>
                </c:pt>
                <c:pt idx="3096">
                  <c:v>1000</c:v>
                </c:pt>
                <c:pt idx="3097">
                  <c:v>1000</c:v>
                </c:pt>
                <c:pt idx="3098">
                  <c:v>1000</c:v>
                </c:pt>
                <c:pt idx="3099">
                  <c:v>1000</c:v>
                </c:pt>
                <c:pt idx="3100">
                  <c:v>1000</c:v>
                </c:pt>
                <c:pt idx="3101">
                  <c:v>1000</c:v>
                </c:pt>
                <c:pt idx="3102">
                  <c:v>1000</c:v>
                </c:pt>
                <c:pt idx="3103">
                  <c:v>1000</c:v>
                </c:pt>
                <c:pt idx="3104">
                  <c:v>1000</c:v>
                </c:pt>
                <c:pt idx="3105">
                  <c:v>1000</c:v>
                </c:pt>
                <c:pt idx="3106">
                  <c:v>1000</c:v>
                </c:pt>
                <c:pt idx="3107">
                  <c:v>1000</c:v>
                </c:pt>
                <c:pt idx="3108">
                  <c:v>1000</c:v>
                </c:pt>
                <c:pt idx="3109">
                  <c:v>1000</c:v>
                </c:pt>
                <c:pt idx="3110">
                  <c:v>1000</c:v>
                </c:pt>
                <c:pt idx="3111">
                  <c:v>1000</c:v>
                </c:pt>
                <c:pt idx="3112">
                  <c:v>1000</c:v>
                </c:pt>
                <c:pt idx="3113">
                  <c:v>1000</c:v>
                </c:pt>
                <c:pt idx="3114">
                  <c:v>1000</c:v>
                </c:pt>
                <c:pt idx="3115">
                  <c:v>1000</c:v>
                </c:pt>
                <c:pt idx="3116">
                  <c:v>1000</c:v>
                </c:pt>
                <c:pt idx="3117">
                  <c:v>1000</c:v>
                </c:pt>
                <c:pt idx="3118">
                  <c:v>1000</c:v>
                </c:pt>
                <c:pt idx="3119">
                  <c:v>1000</c:v>
                </c:pt>
                <c:pt idx="3120">
                  <c:v>1000</c:v>
                </c:pt>
                <c:pt idx="3121">
                  <c:v>1000</c:v>
                </c:pt>
                <c:pt idx="3122">
                  <c:v>1000</c:v>
                </c:pt>
                <c:pt idx="3123">
                  <c:v>1000</c:v>
                </c:pt>
                <c:pt idx="3124">
                  <c:v>1000</c:v>
                </c:pt>
                <c:pt idx="3125">
                  <c:v>1000</c:v>
                </c:pt>
                <c:pt idx="3126">
                  <c:v>1000</c:v>
                </c:pt>
                <c:pt idx="3127">
                  <c:v>1000</c:v>
                </c:pt>
                <c:pt idx="3128">
                  <c:v>1000</c:v>
                </c:pt>
                <c:pt idx="3129">
                  <c:v>1000</c:v>
                </c:pt>
                <c:pt idx="3130">
                  <c:v>1000</c:v>
                </c:pt>
                <c:pt idx="3131">
                  <c:v>1000</c:v>
                </c:pt>
                <c:pt idx="3132">
                  <c:v>1000</c:v>
                </c:pt>
                <c:pt idx="3133">
                  <c:v>1000</c:v>
                </c:pt>
                <c:pt idx="3134">
                  <c:v>1000</c:v>
                </c:pt>
                <c:pt idx="3135">
                  <c:v>1000</c:v>
                </c:pt>
                <c:pt idx="3136">
                  <c:v>1000</c:v>
                </c:pt>
                <c:pt idx="3137">
                  <c:v>1000</c:v>
                </c:pt>
                <c:pt idx="3138">
                  <c:v>1000</c:v>
                </c:pt>
                <c:pt idx="3139">
                  <c:v>1000</c:v>
                </c:pt>
                <c:pt idx="3140">
                  <c:v>1000</c:v>
                </c:pt>
                <c:pt idx="3141">
                  <c:v>1000</c:v>
                </c:pt>
                <c:pt idx="3142">
                  <c:v>1000</c:v>
                </c:pt>
                <c:pt idx="3143">
                  <c:v>1000</c:v>
                </c:pt>
                <c:pt idx="3144">
                  <c:v>1000</c:v>
                </c:pt>
                <c:pt idx="3145">
                  <c:v>1000</c:v>
                </c:pt>
                <c:pt idx="3146">
                  <c:v>1000</c:v>
                </c:pt>
                <c:pt idx="3147">
                  <c:v>1000</c:v>
                </c:pt>
                <c:pt idx="3148">
                  <c:v>1000</c:v>
                </c:pt>
                <c:pt idx="3149">
                  <c:v>1000</c:v>
                </c:pt>
                <c:pt idx="3150">
                  <c:v>1000</c:v>
                </c:pt>
                <c:pt idx="3151">
                  <c:v>1000</c:v>
                </c:pt>
                <c:pt idx="3152">
                  <c:v>1000</c:v>
                </c:pt>
                <c:pt idx="3153">
                  <c:v>1000</c:v>
                </c:pt>
                <c:pt idx="3154">
                  <c:v>1000</c:v>
                </c:pt>
                <c:pt idx="3155">
                  <c:v>1000</c:v>
                </c:pt>
                <c:pt idx="3156">
                  <c:v>1000</c:v>
                </c:pt>
                <c:pt idx="3157">
                  <c:v>1000</c:v>
                </c:pt>
                <c:pt idx="3158">
                  <c:v>1000</c:v>
                </c:pt>
                <c:pt idx="3159">
                  <c:v>1000</c:v>
                </c:pt>
                <c:pt idx="3160">
                  <c:v>1000</c:v>
                </c:pt>
                <c:pt idx="3161">
                  <c:v>1000</c:v>
                </c:pt>
                <c:pt idx="3162">
                  <c:v>1000</c:v>
                </c:pt>
                <c:pt idx="3163">
                  <c:v>1000</c:v>
                </c:pt>
                <c:pt idx="3164">
                  <c:v>1000</c:v>
                </c:pt>
                <c:pt idx="3165">
                  <c:v>1000</c:v>
                </c:pt>
                <c:pt idx="3166">
                  <c:v>1000</c:v>
                </c:pt>
                <c:pt idx="3167">
                  <c:v>1000</c:v>
                </c:pt>
                <c:pt idx="3168">
                  <c:v>1000</c:v>
                </c:pt>
                <c:pt idx="3169">
                  <c:v>1000</c:v>
                </c:pt>
                <c:pt idx="3170">
                  <c:v>1000</c:v>
                </c:pt>
                <c:pt idx="3171">
                  <c:v>1000</c:v>
                </c:pt>
                <c:pt idx="3172">
                  <c:v>1000</c:v>
                </c:pt>
                <c:pt idx="3173">
                  <c:v>1000</c:v>
                </c:pt>
                <c:pt idx="3174">
                  <c:v>1000</c:v>
                </c:pt>
                <c:pt idx="3175">
                  <c:v>1000</c:v>
                </c:pt>
                <c:pt idx="3176">
                  <c:v>1000</c:v>
                </c:pt>
                <c:pt idx="3177">
                  <c:v>1000</c:v>
                </c:pt>
                <c:pt idx="3178">
                  <c:v>1000</c:v>
                </c:pt>
                <c:pt idx="3179">
                  <c:v>1000</c:v>
                </c:pt>
                <c:pt idx="3180">
                  <c:v>1000</c:v>
                </c:pt>
                <c:pt idx="3181">
                  <c:v>1000</c:v>
                </c:pt>
                <c:pt idx="3182">
                  <c:v>1000</c:v>
                </c:pt>
                <c:pt idx="3183">
                  <c:v>1000</c:v>
                </c:pt>
                <c:pt idx="3184">
                  <c:v>1000</c:v>
                </c:pt>
                <c:pt idx="3185">
                  <c:v>1000</c:v>
                </c:pt>
                <c:pt idx="3186">
                  <c:v>1000</c:v>
                </c:pt>
                <c:pt idx="3187">
                  <c:v>1000</c:v>
                </c:pt>
                <c:pt idx="3188">
                  <c:v>1000</c:v>
                </c:pt>
                <c:pt idx="3189">
                  <c:v>1000</c:v>
                </c:pt>
                <c:pt idx="3190">
                  <c:v>1000</c:v>
                </c:pt>
                <c:pt idx="3191">
                  <c:v>1000</c:v>
                </c:pt>
                <c:pt idx="3192">
                  <c:v>1000</c:v>
                </c:pt>
                <c:pt idx="3193">
                  <c:v>1000</c:v>
                </c:pt>
                <c:pt idx="3194">
                  <c:v>1000</c:v>
                </c:pt>
                <c:pt idx="3195">
                  <c:v>1000</c:v>
                </c:pt>
                <c:pt idx="3196">
                  <c:v>1000</c:v>
                </c:pt>
                <c:pt idx="3197">
                  <c:v>1000</c:v>
                </c:pt>
                <c:pt idx="3198">
                  <c:v>1000</c:v>
                </c:pt>
                <c:pt idx="3199">
                  <c:v>1000</c:v>
                </c:pt>
                <c:pt idx="3200">
                  <c:v>1000</c:v>
                </c:pt>
                <c:pt idx="3201">
                  <c:v>1000</c:v>
                </c:pt>
                <c:pt idx="3202">
                  <c:v>1000</c:v>
                </c:pt>
                <c:pt idx="3203">
                  <c:v>1000</c:v>
                </c:pt>
                <c:pt idx="3204">
                  <c:v>1000</c:v>
                </c:pt>
                <c:pt idx="3205">
                  <c:v>1000</c:v>
                </c:pt>
                <c:pt idx="3206">
                  <c:v>1000</c:v>
                </c:pt>
                <c:pt idx="3207">
                  <c:v>1000</c:v>
                </c:pt>
                <c:pt idx="3208">
                  <c:v>1000</c:v>
                </c:pt>
                <c:pt idx="3209">
                  <c:v>1000</c:v>
                </c:pt>
                <c:pt idx="3210">
                  <c:v>1000</c:v>
                </c:pt>
                <c:pt idx="3211">
                  <c:v>1000</c:v>
                </c:pt>
                <c:pt idx="3212">
                  <c:v>1000</c:v>
                </c:pt>
                <c:pt idx="3213">
                  <c:v>1000</c:v>
                </c:pt>
                <c:pt idx="3214">
                  <c:v>1000</c:v>
                </c:pt>
                <c:pt idx="3215">
                  <c:v>1000</c:v>
                </c:pt>
                <c:pt idx="3216">
                  <c:v>1000</c:v>
                </c:pt>
                <c:pt idx="3217">
                  <c:v>1000</c:v>
                </c:pt>
                <c:pt idx="3218">
                  <c:v>1000</c:v>
                </c:pt>
                <c:pt idx="3219">
                  <c:v>1000</c:v>
                </c:pt>
                <c:pt idx="3220">
                  <c:v>1000</c:v>
                </c:pt>
                <c:pt idx="3221">
                  <c:v>1000</c:v>
                </c:pt>
                <c:pt idx="3222">
                  <c:v>1000</c:v>
                </c:pt>
                <c:pt idx="3223">
                  <c:v>1000</c:v>
                </c:pt>
                <c:pt idx="3224">
                  <c:v>1000</c:v>
                </c:pt>
                <c:pt idx="3225">
                  <c:v>1000</c:v>
                </c:pt>
                <c:pt idx="3226">
                  <c:v>1000</c:v>
                </c:pt>
                <c:pt idx="3227">
                  <c:v>1000</c:v>
                </c:pt>
                <c:pt idx="3228">
                  <c:v>1000</c:v>
                </c:pt>
                <c:pt idx="3229">
                  <c:v>1000</c:v>
                </c:pt>
                <c:pt idx="3230">
                  <c:v>1000</c:v>
                </c:pt>
                <c:pt idx="3231">
                  <c:v>1000</c:v>
                </c:pt>
                <c:pt idx="3232">
                  <c:v>1000</c:v>
                </c:pt>
                <c:pt idx="3233">
                  <c:v>1000</c:v>
                </c:pt>
                <c:pt idx="3234">
                  <c:v>1000</c:v>
                </c:pt>
                <c:pt idx="3235">
                  <c:v>1000</c:v>
                </c:pt>
                <c:pt idx="3236">
                  <c:v>1000</c:v>
                </c:pt>
                <c:pt idx="3237">
                  <c:v>1000</c:v>
                </c:pt>
                <c:pt idx="3238">
                  <c:v>1000</c:v>
                </c:pt>
                <c:pt idx="3239">
                  <c:v>1000</c:v>
                </c:pt>
                <c:pt idx="3240">
                  <c:v>1000</c:v>
                </c:pt>
                <c:pt idx="3241">
                  <c:v>1000</c:v>
                </c:pt>
                <c:pt idx="3242">
                  <c:v>1000</c:v>
                </c:pt>
                <c:pt idx="3243">
                  <c:v>1000</c:v>
                </c:pt>
                <c:pt idx="3244">
                  <c:v>1000</c:v>
                </c:pt>
                <c:pt idx="3245">
                  <c:v>1000</c:v>
                </c:pt>
                <c:pt idx="3246">
                  <c:v>1000</c:v>
                </c:pt>
                <c:pt idx="3247">
                  <c:v>1000</c:v>
                </c:pt>
                <c:pt idx="3248">
                  <c:v>1000</c:v>
                </c:pt>
                <c:pt idx="3249">
                  <c:v>1000</c:v>
                </c:pt>
                <c:pt idx="3250">
                  <c:v>1000</c:v>
                </c:pt>
                <c:pt idx="3251">
                  <c:v>1000</c:v>
                </c:pt>
                <c:pt idx="3252">
                  <c:v>1000</c:v>
                </c:pt>
                <c:pt idx="3253">
                  <c:v>1000</c:v>
                </c:pt>
                <c:pt idx="3254">
                  <c:v>1000</c:v>
                </c:pt>
                <c:pt idx="3255">
                  <c:v>1000</c:v>
                </c:pt>
                <c:pt idx="3256">
                  <c:v>1000</c:v>
                </c:pt>
                <c:pt idx="3257">
                  <c:v>1000</c:v>
                </c:pt>
                <c:pt idx="3258">
                  <c:v>1000</c:v>
                </c:pt>
                <c:pt idx="3259">
                  <c:v>1000</c:v>
                </c:pt>
                <c:pt idx="3260">
                  <c:v>1000</c:v>
                </c:pt>
                <c:pt idx="3261">
                  <c:v>1000</c:v>
                </c:pt>
                <c:pt idx="3262">
                  <c:v>1000</c:v>
                </c:pt>
                <c:pt idx="3263">
                  <c:v>1000</c:v>
                </c:pt>
                <c:pt idx="3264">
                  <c:v>1000</c:v>
                </c:pt>
                <c:pt idx="3265">
                  <c:v>1000</c:v>
                </c:pt>
                <c:pt idx="3266">
                  <c:v>1000</c:v>
                </c:pt>
                <c:pt idx="3267">
                  <c:v>1000</c:v>
                </c:pt>
                <c:pt idx="3268">
                  <c:v>1000</c:v>
                </c:pt>
                <c:pt idx="3269">
                  <c:v>1000</c:v>
                </c:pt>
                <c:pt idx="3270">
                  <c:v>1000</c:v>
                </c:pt>
                <c:pt idx="3271">
                  <c:v>1000</c:v>
                </c:pt>
                <c:pt idx="3272">
                  <c:v>1000</c:v>
                </c:pt>
                <c:pt idx="3273">
                  <c:v>1000</c:v>
                </c:pt>
                <c:pt idx="3274">
                  <c:v>1000</c:v>
                </c:pt>
                <c:pt idx="3275">
                  <c:v>1000</c:v>
                </c:pt>
                <c:pt idx="3276">
                  <c:v>1000</c:v>
                </c:pt>
                <c:pt idx="3277">
                  <c:v>1000</c:v>
                </c:pt>
                <c:pt idx="3278">
                  <c:v>1000</c:v>
                </c:pt>
                <c:pt idx="3279">
                  <c:v>1000</c:v>
                </c:pt>
                <c:pt idx="3280">
                  <c:v>1000</c:v>
                </c:pt>
                <c:pt idx="3281">
                  <c:v>1000</c:v>
                </c:pt>
                <c:pt idx="3282">
                  <c:v>1000</c:v>
                </c:pt>
                <c:pt idx="3283">
                  <c:v>1000</c:v>
                </c:pt>
                <c:pt idx="3284">
                  <c:v>1000</c:v>
                </c:pt>
                <c:pt idx="3285">
                  <c:v>1000</c:v>
                </c:pt>
                <c:pt idx="3286">
                  <c:v>1000</c:v>
                </c:pt>
                <c:pt idx="3287">
                  <c:v>1000</c:v>
                </c:pt>
                <c:pt idx="3288">
                  <c:v>1000</c:v>
                </c:pt>
                <c:pt idx="3289">
                  <c:v>1000</c:v>
                </c:pt>
                <c:pt idx="3290">
                  <c:v>1000</c:v>
                </c:pt>
                <c:pt idx="3291">
                  <c:v>1000</c:v>
                </c:pt>
                <c:pt idx="3292">
                  <c:v>1000</c:v>
                </c:pt>
                <c:pt idx="3293">
                  <c:v>1000</c:v>
                </c:pt>
                <c:pt idx="3294">
                  <c:v>1000</c:v>
                </c:pt>
                <c:pt idx="3295">
                  <c:v>1000</c:v>
                </c:pt>
                <c:pt idx="3296">
                  <c:v>1000</c:v>
                </c:pt>
                <c:pt idx="3297">
                  <c:v>1000</c:v>
                </c:pt>
                <c:pt idx="3298">
                  <c:v>1000</c:v>
                </c:pt>
                <c:pt idx="3299">
                  <c:v>1000</c:v>
                </c:pt>
                <c:pt idx="3300">
                  <c:v>1000</c:v>
                </c:pt>
                <c:pt idx="3301">
                  <c:v>1000</c:v>
                </c:pt>
                <c:pt idx="3302">
                  <c:v>1000</c:v>
                </c:pt>
                <c:pt idx="3303">
                  <c:v>1000</c:v>
                </c:pt>
                <c:pt idx="3304">
                  <c:v>1000</c:v>
                </c:pt>
                <c:pt idx="3305">
                  <c:v>1000</c:v>
                </c:pt>
                <c:pt idx="3306">
                  <c:v>1000</c:v>
                </c:pt>
                <c:pt idx="3307">
                  <c:v>1000</c:v>
                </c:pt>
                <c:pt idx="3308">
                  <c:v>1000</c:v>
                </c:pt>
                <c:pt idx="3309">
                  <c:v>1000</c:v>
                </c:pt>
                <c:pt idx="3310">
                  <c:v>1000</c:v>
                </c:pt>
                <c:pt idx="3311">
                  <c:v>1000</c:v>
                </c:pt>
                <c:pt idx="3312">
                  <c:v>1000</c:v>
                </c:pt>
                <c:pt idx="3313">
                  <c:v>1000</c:v>
                </c:pt>
                <c:pt idx="3314">
                  <c:v>1000</c:v>
                </c:pt>
                <c:pt idx="3315">
                  <c:v>1000</c:v>
                </c:pt>
                <c:pt idx="3316">
                  <c:v>1000</c:v>
                </c:pt>
                <c:pt idx="3317">
                  <c:v>1000</c:v>
                </c:pt>
                <c:pt idx="3318">
                  <c:v>1000</c:v>
                </c:pt>
                <c:pt idx="3319">
                  <c:v>1000</c:v>
                </c:pt>
                <c:pt idx="3320">
                  <c:v>1000</c:v>
                </c:pt>
                <c:pt idx="3321">
                  <c:v>1000</c:v>
                </c:pt>
                <c:pt idx="3322">
                  <c:v>1000</c:v>
                </c:pt>
                <c:pt idx="3323">
                  <c:v>1000</c:v>
                </c:pt>
                <c:pt idx="3324">
                  <c:v>1000</c:v>
                </c:pt>
                <c:pt idx="3325">
                  <c:v>1000</c:v>
                </c:pt>
                <c:pt idx="3326">
                  <c:v>1000</c:v>
                </c:pt>
                <c:pt idx="3327">
                  <c:v>1000</c:v>
                </c:pt>
                <c:pt idx="3328">
                  <c:v>1000</c:v>
                </c:pt>
                <c:pt idx="3329">
                  <c:v>1000</c:v>
                </c:pt>
                <c:pt idx="3330">
                  <c:v>1000</c:v>
                </c:pt>
                <c:pt idx="3331">
                  <c:v>1000</c:v>
                </c:pt>
                <c:pt idx="3332">
                  <c:v>1000</c:v>
                </c:pt>
                <c:pt idx="3333">
                  <c:v>1000</c:v>
                </c:pt>
                <c:pt idx="3334">
                  <c:v>1000</c:v>
                </c:pt>
                <c:pt idx="3335">
                  <c:v>1000</c:v>
                </c:pt>
                <c:pt idx="3336">
                  <c:v>1000</c:v>
                </c:pt>
                <c:pt idx="3337">
                  <c:v>1000</c:v>
                </c:pt>
                <c:pt idx="3338">
                  <c:v>1000</c:v>
                </c:pt>
                <c:pt idx="3339">
                  <c:v>1000</c:v>
                </c:pt>
                <c:pt idx="3340">
                  <c:v>1000</c:v>
                </c:pt>
                <c:pt idx="3341">
                  <c:v>1000</c:v>
                </c:pt>
                <c:pt idx="3342">
                  <c:v>1000</c:v>
                </c:pt>
                <c:pt idx="3343">
                  <c:v>1000</c:v>
                </c:pt>
                <c:pt idx="3344">
                  <c:v>1000</c:v>
                </c:pt>
                <c:pt idx="3345">
                  <c:v>1000</c:v>
                </c:pt>
                <c:pt idx="3346">
                  <c:v>1000</c:v>
                </c:pt>
                <c:pt idx="3347">
                  <c:v>1000</c:v>
                </c:pt>
                <c:pt idx="3348">
                  <c:v>1000</c:v>
                </c:pt>
                <c:pt idx="3349">
                  <c:v>1000</c:v>
                </c:pt>
                <c:pt idx="3350">
                  <c:v>1000</c:v>
                </c:pt>
                <c:pt idx="3351">
                  <c:v>1000</c:v>
                </c:pt>
                <c:pt idx="3352">
                  <c:v>1000</c:v>
                </c:pt>
                <c:pt idx="3353">
                  <c:v>1000</c:v>
                </c:pt>
                <c:pt idx="3354">
                  <c:v>1000</c:v>
                </c:pt>
                <c:pt idx="3355">
                  <c:v>1000</c:v>
                </c:pt>
                <c:pt idx="3356">
                  <c:v>1000</c:v>
                </c:pt>
                <c:pt idx="3357">
                  <c:v>1000</c:v>
                </c:pt>
                <c:pt idx="3358">
                  <c:v>1000</c:v>
                </c:pt>
                <c:pt idx="3359">
                  <c:v>1000</c:v>
                </c:pt>
                <c:pt idx="3360">
                  <c:v>1000</c:v>
                </c:pt>
                <c:pt idx="3361">
                  <c:v>1000</c:v>
                </c:pt>
                <c:pt idx="3362">
                  <c:v>1000</c:v>
                </c:pt>
                <c:pt idx="3363">
                  <c:v>1000</c:v>
                </c:pt>
                <c:pt idx="3364">
                  <c:v>1000</c:v>
                </c:pt>
                <c:pt idx="3365">
                  <c:v>1000</c:v>
                </c:pt>
                <c:pt idx="3366">
                  <c:v>1000</c:v>
                </c:pt>
                <c:pt idx="3367">
                  <c:v>1000</c:v>
                </c:pt>
                <c:pt idx="3368">
                  <c:v>1000</c:v>
                </c:pt>
                <c:pt idx="3369">
                  <c:v>1000</c:v>
                </c:pt>
                <c:pt idx="3370">
                  <c:v>1000</c:v>
                </c:pt>
                <c:pt idx="3371">
                  <c:v>1000</c:v>
                </c:pt>
                <c:pt idx="3372">
                  <c:v>1000</c:v>
                </c:pt>
                <c:pt idx="3373">
                  <c:v>1000</c:v>
                </c:pt>
                <c:pt idx="3374">
                  <c:v>1000</c:v>
                </c:pt>
                <c:pt idx="3375">
                  <c:v>1000</c:v>
                </c:pt>
                <c:pt idx="3376">
                  <c:v>1000</c:v>
                </c:pt>
                <c:pt idx="3377">
                  <c:v>1000</c:v>
                </c:pt>
                <c:pt idx="3378">
                  <c:v>1000</c:v>
                </c:pt>
                <c:pt idx="3379">
                  <c:v>1000</c:v>
                </c:pt>
                <c:pt idx="3380">
                  <c:v>1000</c:v>
                </c:pt>
                <c:pt idx="3381">
                  <c:v>1000</c:v>
                </c:pt>
                <c:pt idx="3382">
                  <c:v>1000</c:v>
                </c:pt>
                <c:pt idx="3383">
                  <c:v>1000</c:v>
                </c:pt>
                <c:pt idx="3384">
                  <c:v>1000</c:v>
                </c:pt>
                <c:pt idx="3385">
                  <c:v>1000</c:v>
                </c:pt>
                <c:pt idx="3386">
                  <c:v>1000</c:v>
                </c:pt>
                <c:pt idx="3387">
                  <c:v>1000</c:v>
                </c:pt>
                <c:pt idx="3388">
                  <c:v>1000</c:v>
                </c:pt>
                <c:pt idx="3389">
                  <c:v>1000</c:v>
                </c:pt>
                <c:pt idx="3390">
                  <c:v>1000</c:v>
                </c:pt>
                <c:pt idx="3391">
                  <c:v>1000</c:v>
                </c:pt>
                <c:pt idx="3392">
                  <c:v>1000</c:v>
                </c:pt>
                <c:pt idx="3393">
                  <c:v>1000</c:v>
                </c:pt>
                <c:pt idx="3394">
                  <c:v>1000</c:v>
                </c:pt>
                <c:pt idx="3395">
                  <c:v>1000</c:v>
                </c:pt>
                <c:pt idx="3396">
                  <c:v>1000</c:v>
                </c:pt>
                <c:pt idx="3397">
                  <c:v>1000</c:v>
                </c:pt>
                <c:pt idx="3398">
                  <c:v>1000</c:v>
                </c:pt>
                <c:pt idx="3399">
                  <c:v>1000</c:v>
                </c:pt>
                <c:pt idx="3400">
                  <c:v>1000</c:v>
                </c:pt>
                <c:pt idx="3401">
                  <c:v>1000</c:v>
                </c:pt>
                <c:pt idx="3402">
                  <c:v>1000</c:v>
                </c:pt>
                <c:pt idx="3403">
                  <c:v>1000</c:v>
                </c:pt>
                <c:pt idx="3404">
                  <c:v>1000</c:v>
                </c:pt>
                <c:pt idx="3405">
                  <c:v>1000</c:v>
                </c:pt>
                <c:pt idx="3406">
                  <c:v>1000</c:v>
                </c:pt>
                <c:pt idx="3407">
                  <c:v>1000</c:v>
                </c:pt>
                <c:pt idx="3408">
                  <c:v>1000</c:v>
                </c:pt>
                <c:pt idx="3409">
                  <c:v>1000</c:v>
                </c:pt>
                <c:pt idx="3410">
                  <c:v>1000</c:v>
                </c:pt>
                <c:pt idx="3411">
                  <c:v>1000</c:v>
                </c:pt>
                <c:pt idx="3412">
                  <c:v>1000</c:v>
                </c:pt>
                <c:pt idx="3413">
                  <c:v>1000</c:v>
                </c:pt>
                <c:pt idx="3414">
                  <c:v>1000</c:v>
                </c:pt>
                <c:pt idx="3415">
                  <c:v>1000</c:v>
                </c:pt>
                <c:pt idx="3416">
                  <c:v>1000</c:v>
                </c:pt>
                <c:pt idx="3417">
                  <c:v>1000</c:v>
                </c:pt>
                <c:pt idx="3418">
                  <c:v>1000</c:v>
                </c:pt>
                <c:pt idx="3419">
                  <c:v>1000</c:v>
                </c:pt>
                <c:pt idx="3420">
                  <c:v>1000</c:v>
                </c:pt>
                <c:pt idx="3421">
                  <c:v>1000</c:v>
                </c:pt>
                <c:pt idx="3422">
                  <c:v>1000</c:v>
                </c:pt>
                <c:pt idx="3423">
                  <c:v>1000</c:v>
                </c:pt>
                <c:pt idx="3424">
                  <c:v>1000</c:v>
                </c:pt>
                <c:pt idx="3425">
                  <c:v>1000</c:v>
                </c:pt>
                <c:pt idx="3426">
                  <c:v>1000</c:v>
                </c:pt>
                <c:pt idx="3427">
                  <c:v>1000</c:v>
                </c:pt>
                <c:pt idx="3428">
                  <c:v>1000</c:v>
                </c:pt>
                <c:pt idx="3429">
                  <c:v>1000</c:v>
                </c:pt>
                <c:pt idx="3430">
                  <c:v>1000</c:v>
                </c:pt>
                <c:pt idx="3431">
                  <c:v>1000</c:v>
                </c:pt>
                <c:pt idx="3432">
                  <c:v>1000</c:v>
                </c:pt>
                <c:pt idx="3433">
                  <c:v>1000</c:v>
                </c:pt>
                <c:pt idx="3434">
                  <c:v>1000</c:v>
                </c:pt>
                <c:pt idx="3435">
                  <c:v>1000</c:v>
                </c:pt>
                <c:pt idx="3436">
                  <c:v>1000</c:v>
                </c:pt>
                <c:pt idx="3437">
                  <c:v>1000</c:v>
                </c:pt>
                <c:pt idx="3438">
                  <c:v>1000</c:v>
                </c:pt>
                <c:pt idx="3439">
                  <c:v>1000</c:v>
                </c:pt>
                <c:pt idx="3440">
                  <c:v>1000</c:v>
                </c:pt>
                <c:pt idx="3441">
                  <c:v>1000</c:v>
                </c:pt>
                <c:pt idx="3442">
                  <c:v>1000</c:v>
                </c:pt>
                <c:pt idx="3443">
                  <c:v>1000</c:v>
                </c:pt>
                <c:pt idx="3444">
                  <c:v>1000</c:v>
                </c:pt>
                <c:pt idx="3445">
                  <c:v>1000</c:v>
                </c:pt>
                <c:pt idx="3446">
                  <c:v>1000</c:v>
                </c:pt>
                <c:pt idx="3447">
                  <c:v>1000</c:v>
                </c:pt>
                <c:pt idx="3448">
                  <c:v>1000</c:v>
                </c:pt>
                <c:pt idx="3449">
                  <c:v>1000</c:v>
                </c:pt>
                <c:pt idx="3450">
                  <c:v>1000</c:v>
                </c:pt>
                <c:pt idx="3451">
                  <c:v>1000</c:v>
                </c:pt>
                <c:pt idx="3452">
                  <c:v>1000</c:v>
                </c:pt>
                <c:pt idx="3453">
                  <c:v>1000</c:v>
                </c:pt>
                <c:pt idx="3454">
                  <c:v>1000</c:v>
                </c:pt>
                <c:pt idx="3455">
                  <c:v>1000</c:v>
                </c:pt>
                <c:pt idx="3456">
                  <c:v>1000</c:v>
                </c:pt>
                <c:pt idx="3457">
                  <c:v>1000</c:v>
                </c:pt>
                <c:pt idx="3458">
                  <c:v>1000</c:v>
                </c:pt>
                <c:pt idx="3459">
                  <c:v>1000</c:v>
                </c:pt>
                <c:pt idx="3460">
                  <c:v>1000</c:v>
                </c:pt>
                <c:pt idx="3461">
                  <c:v>1000</c:v>
                </c:pt>
                <c:pt idx="3462">
                  <c:v>1000</c:v>
                </c:pt>
                <c:pt idx="3463">
                  <c:v>1000</c:v>
                </c:pt>
                <c:pt idx="3464">
                  <c:v>1000</c:v>
                </c:pt>
                <c:pt idx="3465">
                  <c:v>1000</c:v>
                </c:pt>
                <c:pt idx="3466">
                  <c:v>1000</c:v>
                </c:pt>
                <c:pt idx="3467">
                  <c:v>1000</c:v>
                </c:pt>
                <c:pt idx="3468">
                  <c:v>1000</c:v>
                </c:pt>
                <c:pt idx="3469">
                  <c:v>1000</c:v>
                </c:pt>
                <c:pt idx="3470">
                  <c:v>1000</c:v>
                </c:pt>
                <c:pt idx="3471">
                  <c:v>1000</c:v>
                </c:pt>
                <c:pt idx="3472">
                  <c:v>1000</c:v>
                </c:pt>
                <c:pt idx="3473">
                  <c:v>1000</c:v>
                </c:pt>
                <c:pt idx="3474">
                  <c:v>1000</c:v>
                </c:pt>
                <c:pt idx="3475">
                  <c:v>1000</c:v>
                </c:pt>
                <c:pt idx="3476">
                  <c:v>1000</c:v>
                </c:pt>
                <c:pt idx="3477">
                  <c:v>1000</c:v>
                </c:pt>
                <c:pt idx="3478">
                  <c:v>1000</c:v>
                </c:pt>
                <c:pt idx="3479">
                  <c:v>1000</c:v>
                </c:pt>
                <c:pt idx="3480">
                  <c:v>1000</c:v>
                </c:pt>
                <c:pt idx="3481">
                  <c:v>1000</c:v>
                </c:pt>
                <c:pt idx="3482">
                  <c:v>1000</c:v>
                </c:pt>
                <c:pt idx="3483">
                  <c:v>1000</c:v>
                </c:pt>
                <c:pt idx="3484">
                  <c:v>1000</c:v>
                </c:pt>
                <c:pt idx="3485">
                  <c:v>1000</c:v>
                </c:pt>
                <c:pt idx="3486">
                  <c:v>1000</c:v>
                </c:pt>
                <c:pt idx="3487">
                  <c:v>1000</c:v>
                </c:pt>
                <c:pt idx="3488">
                  <c:v>1000</c:v>
                </c:pt>
                <c:pt idx="3489">
                  <c:v>1000</c:v>
                </c:pt>
                <c:pt idx="3490">
                  <c:v>1000</c:v>
                </c:pt>
                <c:pt idx="3491">
                  <c:v>1000</c:v>
                </c:pt>
                <c:pt idx="3492">
                  <c:v>1000</c:v>
                </c:pt>
                <c:pt idx="3493">
                  <c:v>1000</c:v>
                </c:pt>
                <c:pt idx="3494">
                  <c:v>1000</c:v>
                </c:pt>
                <c:pt idx="3495">
                  <c:v>1000</c:v>
                </c:pt>
                <c:pt idx="3496">
                  <c:v>1000</c:v>
                </c:pt>
                <c:pt idx="3497">
                  <c:v>1000</c:v>
                </c:pt>
                <c:pt idx="3498">
                  <c:v>1000</c:v>
                </c:pt>
                <c:pt idx="3499">
                  <c:v>1000</c:v>
                </c:pt>
                <c:pt idx="3500">
                  <c:v>1000</c:v>
                </c:pt>
                <c:pt idx="3501">
                  <c:v>1000</c:v>
                </c:pt>
                <c:pt idx="3502">
                  <c:v>1000</c:v>
                </c:pt>
                <c:pt idx="3503">
                  <c:v>1000</c:v>
                </c:pt>
                <c:pt idx="3504">
                  <c:v>1000</c:v>
                </c:pt>
                <c:pt idx="3505">
                  <c:v>1000</c:v>
                </c:pt>
                <c:pt idx="3506">
                  <c:v>1000</c:v>
                </c:pt>
                <c:pt idx="3507">
                  <c:v>1000</c:v>
                </c:pt>
                <c:pt idx="3508">
                  <c:v>1000</c:v>
                </c:pt>
                <c:pt idx="3509">
                  <c:v>1000</c:v>
                </c:pt>
                <c:pt idx="3510">
                  <c:v>1000</c:v>
                </c:pt>
                <c:pt idx="3511">
                  <c:v>1000</c:v>
                </c:pt>
                <c:pt idx="3512">
                  <c:v>1000</c:v>
                </c:pt>
                <c:pt idx="3513">
                  <c:v>1000</c:v>
                </c:pt>
                <c:pt idx="3514">
                  <c:v>1000</c:v>
                </c:pt>
                <c:pt idx="3515">
                  <c:v>1000</c:v>
                </c:pt>
                <c:pt idx="3516">
                  <c:v>1000</c:v>
                </c:pt>
                <c:pt idx="3517">
                  <c:v>1000</c:v>
                </c:pt>
                <c:pt idx="3518">
                  <c:v>1000</c:v>
                </c:pt>
                <c:pt idx="3519">
                  <c:v>1000</c:v>
                </c:pt>
                <c:pt idx="3520">
                  <c:v>1000</c:v>
                </c:pt>
                <c:pt idx="3521">
                  <c:v>1000</c:v>
                </c:pt>
                <c:pt idx="3522">
                  <c:v>1000</c:v>
                </c:pt>
                <c:pt idx="3523">
                  <c:v>1000</c:v>
                </c:pt>
                <c:pt idx="3524">
                  <c:v>1000</c:v>
                </c:pt>
                <c:pt idx="3525">
                  <c:v>1000</c:v>
                </c:pt>
                <c:pt idx="3526">
                  <c:v>1000</c:v>
                </c:pt>
                <c:pt idx="3527">
                  <c:v>1000</c:v>
                </c:pt>
                <c:pt idx="3528">
                  <c:v>1000</c:v>
                </c:pt>
                <c:pt idx="3529">
                  <c:v>1000</c:v>
                </c:pt>
                <c:pt idx="3530">
                  <c:v>1000</c:v>
                </c:pt>
                <c:pt idx="3531">
                  <c:v>1000</c:v>
                </c:pt>
                <c:pt idx="3532">
                  <c:v>1000</c:v>
                </c:pt>
                <c:pt idx="3533">
                  <c:v>1000</c:v>
                </c:pt>
                <c:pt idx="3534">
                  <c:v>1000</c:v>
                </c:pt>
                <c:pt idx="3535">
                  <c:v>1000</c:v>
                </c:pt>
                <c:pt idx="3536">
                  <c:v>1000</c:v>
                </c:pt>
                <c:pt idx="3537">
                  <c:v>1000</c:v>
                </c:pt>
                <c:pt idx="3538">
                  <c:v>1000</c:v>
                </c:pt>
                <c:pt idx="3539">
                  <c:v>1000</c:v>
                </c:pt>
                <c:pt idx="3540">
                  <c:v>1000</c:v>
                </c:pt>
                <c:pt idx="3541">
                  <c:v>1000</c:v>
                </c:pt>
                <c:pt idx="3542">
                  <c:v>1000</c:v>
                </c:pt>
                <c:pt idx="3543">
                  <c:v>1000</c:v>
                </c:pt>
                <c:pt idx="3544">
                  <c:v>1000</c:v>
                </c:pt>
                <c:pt idx="3545">
                  <c:v>1000</c:v>
                </c:pt>
                <c:pt idx="3546">
                  <c:v>1000</c:v>
                </c:pt>
                <c:pt idx="3547">
                  <c:v>1000</c:v>
                </c:pt>
                <c:pt idx="3548">
                  <c:v>1000</c:v>
                </c:pt>
                <c:pt idx="3549">
                  <c:v>1000</c:v>
                </c:pt>
                <c:pt idx="3550">
                  <c:v>1000</c:v>
                </c:pt>
                <c:pt idx="3551">
                  <c:v>1000</c:v>
                </c:pt>
                <c:pt idx="3552">
                  <c:v>1000</c:v>
                </c:pt>
                <c:pt idx="3553">
                  <c:v>1000</c:v>
                </c:pt>
                <c:pt idx="3554">
                  <c:v>1000</c:v>
                </c:pt>
                <c:pt idx="3555">
                  <c:v>1000</c:v>
                </c:pt>
                <c:pt idx="3556">
                  <c:v>1000</c:v>
                </c:pt>
                <c:pt idx="3557">
                  <c:v>1000</c:v>
                </c:pt>
                <c:pt idx="3558">
                  <c:v>1000</c:v>
                </c:pt>
                <c:pt idx="3559">
                  <c:v>1000</c:v>
                </c:pt>
                <c:pt idx="3560">
                  <c:v>1000</c:v>
                </c:pt>
                <c:pt idx="3561">
                  <c:v>1000</c:v>
                </c:pt>
                <c:pt idx="3562">
                  <c:v>1000</c:v>
                </c:pt>
                <c:pt idx="3563">
                  <c:v>1000</c:v>
                </c:pt>
                <c:pt idx="3564">
                  <c:v>1000</c:v>
                </c:pt>
                <c:pt idx="3565">
                  <c:v>1000</c:v>
                </c:pt>
                <c:pt idx="3566">
                  <c:v>1000</c:v>
                </c:pt>
                <c:pt idx="3567">
                  <c:v>1000</c:v>
                </c:pt>
                <c:pt idx="3568">
                  <c:v>1000</c:v>
                </c:pt>
                <c:pt idx="3569">
                  <c:v>1000</c:v>
                </c:pt>
                <c:pt idx="3570">
                  <c:v>1000</c:v>
                </c:pt>
                <c:pt idx="3571">
                  <c:v>1000</c:v>
                </c:pt>
                <c:pt idx="3572">
                  <c:v>1000</c:v>
                </c:pt>
                <c:pt idx="3573">
                  <c:v>1000</c:v>
                </c:pt>
                <c:pt idx="3574">
                  <c:v>1000</c:v>
                </c:pt>
                <c:pt idx="3575">
                  <c:v>1000</c:v>
                </c:pt>
                <c:pt idx="3576">
                  <c:v>1000</c:v>
                </c:pt>
                <c:pt idx="3577">
                  <c:v>1000</c:v>
                </c:pt>
                <c:pt idx="3578">
                  <c:v>1000</c:v>
                </c:pt>
                <c:pt idx="3579">
                  <c:v>1000</c:v>
                </c:pt>
                <c:pt idx="3580">
                  <c:v>1000</c:v>
                </c:pt>
                <c:pt idx="3581">
                  <c:v>1000</c:v>
                </c:pt>
                <c:pt idx="3582">
                  <c:v>1000</c:v>
                </c:pt>
                <c:pt idx="3583">
                  <c:v>1000</c:v>
                </c:pt>
                <c:pt idx="3584">
                  <c:v>1000</c:v>
                </c:pt>
                <c:pt idx="3585">
                  <c:v>1000</c:v>
                </c:pt>
                <c:pt idx="3586">
                  <c:v>1000</c:v>
                </c:pt>
                <c:pt idx="3587">
                  <c:v>1000</c:v>
                </c:pt>
                <c:pt idx="3588">
                  <c:v>1000</c:v>
                </c:pt>
                <c:pt idx="3589">
                  <c:v>1000</c:v>
                </c:pt>
                <c:pt idx="3590">
                  <c:v>1000</c:v>
                </c:pt>
                <c:pt idx="3591">
                  <c:v>1000</c:v>
                </c:pt>
                <c:pt idx="3592">
                  <c:v>1000</c:v>
                </c:pt>
                <c:pt idx="3593">
                  <c:v>1000</c:v>
                </c:pt>
                <c:pt idx="3594">
                  <c:v>1000</c:v>
                </c:pt>
                <c:pt idx="3595">
                  <c:v>1000</c:v>
                </c:pt>
                <c:pt idx="3596">
                  <c:v>1000</c:v>
                </c:pt>
                <c:pt idx="3597">
                  <c:v>1000</c:v>
                </c:pt>
                <c:pt idx="3598">
                  <c:v>1000</c:v>
                </c:pt>
                <c:pt idx="3599">
                  <c:v>1000</c:v>
                </c:pt>
                <c:pt idx="3600">
                  <c:v>1000</c:v>
                </c:pt>
                <c:pt idx="3601">
                  <c:v>1000</c:v>
                </c:pt>
                <c:pt idx="3602">
                  <c:v>1000</c:v>
                </c:pt>
                <c:pt idx="3603">
                  <c:v>1000</c:v>
                </c:pt>
                <c:pt idx="3604">
                  <c:v>1000</c:v>
                </c:pt>
                <c:pt idx="3605">
                  <c:v>1000</c:v>
                </c:pt>
                <c:pt idx="3606">
                  <c:v>1000</c:v>
                </c:pt>
                <c:pt idx="3607">
                  <c:v>1000</c:v>
                </c:pt>
                <c:pt idx="3608">
                  <c:v>1000</c:v>
                </c:pt>
                <c:pt idx="3609">
                  <c:v>1000</c:v>
                </c:pt>
                <c:pt idx="3610">
                  <c:v>1000</c:v>
                </c:pt>
                <c:pt idx="3611">
                  <c:v>1000</c:v>
                </c:pt>
                <c:pt idx="3612">
                  <c:v>1000</c:v>
                </c:pt>
                <c:pt idx="3613">
                  <c:v>1000</c:v>
                </c:pt>
                <c:pt idx="3614">
                  <c:v>1000</c:v>
                </c:pt>
                <c:pt idx="3615">
                  <c:v>1000</c:v>
                </c:pt>
                <c:pt idx="3616">
                  <c:v>1000</c:v>
                </c:pt>
                <c:pt idx="3617">
                  <c:v>1000</c:v>
                </c:pt>
                <c:pt idx="3618">
                  <c:v>1000</c:v>
                </c:pt>
                <c:pt idx="3619">
                  <c:v>1000</c:v>
                </c:pt>
                <c:pt idx="3620">
                  <c:v>1000</c:v>
                </c:pt>
                <c:pt idx="3621">
                  <c:v>1000</c:v>
                </c:pt>
                <c:pt idx="3622">
                  <c:v>1000</c:v>
                </c:pt>
                <c:pt idx="3623">
                  <c:v>1000</c:v>
                </c:pt>
                <c:pt idx="3624">
                  <c:v>1000</c:v>
                </c:pt>
                <c:pt idx="3625">
                  <c:v>1000</c:v>
                </c:pt>
                <c:pt idx="3626">
                  <c:v>1000</c:v>
                </c:pt>
                <c:pt idx="3627">
                  <c:v>1000</c:v>
                </c:pt>
                <c:pt idx="3628">
                  <c:v>1000</c:v>
                </c:pt>
                <c:pt idx="3629">
                  <c:v>1000</c:v>
                </c:pt>
                <c:pt idx="3630">
                  <c:v>1000</c:v>
                </c:pt>
                <c:pt idx="3631">
                  <c:v>1000</c:v>
                </c:pt>
                <c:pt idx="3632">
                  <c:v>1000</c:v>
                </c:pt>
                <c:pt idx="3633">
                  <c:v>1000</c:v>
                </c:pt>
                <c:pt idx="3634">
                  <c:v>1000</c:v>
                </c:pt>
                <c:pt idx="3635">
                  <c:v>1000</c:v>
                </c:pt>
                <c:pt idx="3636">
                  <c:v>1000</c:v>
                </c:pt>
                <c:pt idx="3637">
                  <c:v>1000</c:v>
                </c:pt>
                <c:pt idx="3638">
                  <c:v>1000</c:v>
                </c:pt>
                <c:pt idx="3639">
                  <c:v>1000</c:v>
                </c:pt>
                <c:pt idx="3640">
                  <c:v>1000</c:v>
                </c:pt>
                <c:pt idx="3641">
                  <c:v>1000</c:v>
                </c:pt>
                <c:pt idx="3642">
                  <c:v>1000</c:v>
                </c:pt>
                <c:pt idx="3643">
                  <c:v>1000</c:v>
                </c:pt>
                <c:pt idx="3644">
                  <c:v>1000</c:v>
                </c:pt>
                <c:pt idx="3645">
                  <c:v>1000</c:v>
                </c:pt>
                <c:pt idx="3646">
                  <c:v>1000</c:v>
                </c:pt>
                <c:pt idx="3647">
                  <c:v>1000</c:v>
                </c:pt>
                <c:pt idx="3648">
                  <c:v>1000</c:v>
                </c:pt>
                <c:pt idx="3649">
                  <c:v>1000</c:v>
                </c:pt>
                <c:pt idx="3650">
                  <c:v>1000</c:v>
                </c:pt>
                <c:pt idx="3651">
                  <c:v>1000</c:v>
                </c:pt>
                <c:pt idx="3652">
                  <c:v>1000</c:v>
                </c:pt>
                <c:pt idx="3653">
                  <c:v>1000</c:v>
                </c:pt>
                <c:pt idx="3654">
                  <c:v>1000</c:v>
                </c:pt>
                <c:pt idx="3655">
                  <c:v>1000</c:v>
                </c:pt>
                <c:pt idx="3656">
                  <c:v>1000</c:v>
                </c:pt>
                <c:pt idx="3657">
                  <c:v>1000</c:v>
                </c:pt>
                <c:pt idx="3658">
                  <c:v>1000</c:v>
                </c:pt>
                <c:pt idx="3659">
                  <c:v>1000</c:v>
                </c:pt>
                <c:pt idx="3660">
                  <c:v>1000</c:v>
                </c:pt>
                <c:pt idx="3661">
                  <c:v>1000</c:v>
                </c:pt>
                <c:pt idx="3662">
                  <c:v>1000</c:v>
                </c:pt>
                <c:pt idx="3663">
                  <c:v>1000</c:v>
                </c:pt>
                <c:pt idx="3664">
                  <c:v>1000</c:v>
                </c:pt>
                <c:pt idx="3665">
                  <c:v>1000</c:v>
                </c:pt>
                <c:pt idx="3666">
                  <c:v>1000</c:v>
                </c:pt>
                <c:pt idx="3667">
                  <c:v>1000</c:v>
                </c:pt>
                <c:pt idx="3668">
                  <c:v>1000</c:v>
                </c:pt>
                <c:pt idx="3669">
                  <c:v>1000</c:v>
                </c:pt>
                <c:pt idx="3670">
                  <c:v>1000</c:v>
                </c:pt>
                <c:pt idx="3671">
                  <c:v>1000</c:v>
                </c:pt>
                <c:pt idx="3672">
                  <c:v>1000</c:v>
                </c:pt>
                <c:pt idx="3673">
                  <c:v>1000</c:v>
                </c:pt>
                <c:pt idx="3674">
                  <c:v>1000</c:v>
                </c:pt>
                <c:pt idx="3675">
                  <c:v>1000</c:v>
                </c:pt>
                <c:pt idx="3676">
                  <c:v>1000</c:v>
                </c:pt>
                <c:pt idx="3677">
                  <c:v>1000</c:v>
                </c:pt>
                <c:pt idx="3678">
                  <c:v>1000</c:v>
                </c:pt>
                <c:pt idx="3679">
                  <c:v>1000</c:v>
                </c:pt>
                <c:pt idx="3680">
                  <c:v>1000</c:v>
                </c:pt>
                <c:pt idx="3681">
                  <c:v>1000</c:v>
                </c:pt>
                <c:pt idx="3682">
                  <c:v>1000</c:v>
                </c:pt>
                <c:pt idx="3683">
                  <c:v>1000</c:v>
                </c:pt>
                <c:pt idx="3684">
                  <c:v>1000</c:v>
                </c:pt>
                <c:pt idx="3685">
                  <c:v>1000</c:v>
                </c:pt>
                <c:pt idx="3686">
                  <c:v>1000</c:v>
                </c:pt>
                <c:pt idx="3687">
                  <c:v>1000</c:v>
                </c:pt>
                <c:pt idx="3688">
                  <c:v>1000</c:v>
                </c:pt>
                <c:pt idx="3689">
                  <c:v>1000</c:v>
                </c:pt>
                <c:pt idx="3690">
                  <c:v>1000</c:v>
                </c:pt>
                <c:pt idx="3691">
                  <c:v>1000</c:v>
                </c:pt>
                <c:pt idx="3692">
                  <c:v>1000</c:v>
                </c:pt>
                <c:pt idx="3693">
                  <c:v>1000</c:v>
                </c:pt>
                <c:pt idx="3694">
                  <c:v>1000</c:v>
                </c:pt>
                <c:pt idx="3695">
                  <c:v>1000</c:v>
                </c:pt>
                <c:pt idx="3696">
                  <c:v>1000</c:v>
                </c:pt>
                <c:pt idx="3697">
                  <c:v>1000</c:v>
                </c:pt>
                <c:pt idx="3698">
                  <c:v>1000</c:v>
                </c:pt>
                <c:pt idx="3699">
                  <c:v>1000</c:v>
                </c:pt>
                <c:pt idx="3700">
                  <c:v>1000</c:v>
                </c:pt>
                <c:pt idx="3701">
                  <c:v>1000</c:v>
                </c:pt>
                <c:pt idx="3702">
                  <c:v>1000</c:v>
                </c:pt>
                <c:pt idx="3703">
                  <c:v>1000</c:v>
                </c:pt>
                <c:pt idx="3704">
                  <c:v>1000</c:v>
                </c:pt>
                <c:pt idx="3705">
                  <c:v>1000</c:v>
                </c:pt>
                <c:pt idx="3706">
                  <c:v>1000</c:v>
                </c:pt>
                <c:pt idx="3707">
                  <c:v>1000</c:v>
                </c:pt>
                <c:pt idx="3708">
                  <c:v>1000</c:v>
                </c:pt>
                <c:pt idx="3709">
                  <c:v>1000</c:v>
                </c:pt>
                <c:pt idx="3710">
                  <c:v>1000</c:v>
                </c:pt>
                <c:pt idx="3711">
                  <c:v>1000</c:v>
                </c:pt>
                <c:pt idx="3712">
                  <c:v>1000</c:v>
                </c:pt>
                <c:pt idx="3713">
                  <c:v>1000</c:v>
                </c:pt>
                <c:pt idx="3714">
                  <c:v>1000</c:v>
                </c:pt>
                <c:pt idx="3715">
                  <c:v>1000</c:v>
                </c:pt>
                <c:pt idx="3716">
                  <c:v>1000</c:v>
                </c:pt>
                <c:pt idx="3717">
                  <c:v>1000</c:v>
                </c:pt>
                <c:pt idx="3718">
                  <c:v>1000</c:v>
                </c:pt>
                <c:pt idx="3719">
                  <c:v>1000</c:v>
                </c:pt>
                <c:pt idx="3720">
                  <c:v>1000</c:v>
                </c:pt>
                <c:pt idx="3721">
                  <c:v>1000</c:v>
                </c:pt>
                <c:pt idx="3722">
                  <c:v>1000</c:v>
                </c:pt>
                <c:pt idx="3723">
                  <c:v>1000</c:v>
                </c:pt>
                <c:pt idx="3724">
                  <c:v>1000</c:v>
                </c:pt>
                <c:pt idx="3725">
                  <c:v>1000</c:v>
                </c:pt>
                <c:pt idx="3726">
                  <c:v>1000</c:v>
                </c:pt>
                <c:pt idx="3727">
                  <c:v>1000</c:v>
                </c:pt>
                <c:pt idx="3728">
                  <c:v>1000</c:v>
                </c:pt>
                <c:pt idx="3729">
                  <c:v>1000</c:v>
                </c:pt>
                <c:pt idx="3730">
                  <c:v>1000</c:v>
                </c:pt>
                <c:pt idx="3731">
                  <c:v>1000</c:v>
                </c:pt>
                <c:pt idx="3732">
                  <c:v>1000</c:v>
                </c:pt>
                <c:pt idx="3733">
                  <c:v>1000</c:v>
                </c:pt>
                <c:pt idx="3734">
                  <c:v>1000</c:v>
                </c:pt>
                <c:pt idx="3735">
                  <c:v>1000</c:v>
                </c:pt>
                <c:pt idx="3736">
                  <c:v>1000</c:v>
                </c:pt>
                <c:pt idx="3737">
                  <c:v>1000</c:v>
                </c:pt>
                <c:pt idx="3738">
                  <c:v>1000</c:v>
                </c:pt>
                <c:pt idx="3739">
                  <c:v>1000</c:v>
                </c:pt>
                <c:pt idx="3740">
                  <c:v>1000</c:v>
                </c:pt>
                <c:pt idx="3741">
                  <c:v>1000</c:v>
                </c:pt>
                <c:pt idx="3742">
                  <c:v>1000</c:v>
                </c:pt>
                <c:pt idx="3743">
                  <c:v>1000</c:v>
                </c:pt>
                <c:pt idx="3744">
                  <c:v>1000</c:v>
                </c:pt>
                <c:pt idx="3745">
                  <c:v>1000</c:v>
                </c:pt>
                <c:pt idx="3746">
                  <c:v>1000</c:v>
                </c:pt>
                <c:pt idx="3747">
                  <c:v>1000</c:v>
                </c:pt>
                <c:pt idx="3748">
                  <c:v>1000</c:v>
                </c:pt>
                <c:pt idx="3749">
                  <c:v>1000</c:v>
                </c:pt>
                <c:pt idx="3750">
                  <c:v>1000</c:v>
                </c:pt>
                <c:pt idx="3751">
                  <c:v>1000</c:v>
                </c:pt>
                <c:pt idx="3752">
                  <c:v>1000</c:v>
                </c:pt>
                <c:pt idx="3753">
                  <c:v>1000</c:v>
                </c:pt>
                <c:pt idx="3754">
                  <c:v>1000</c:v>
                </c:pt>
                <c:pt idx="3755">
                  <c:v>1000</c:v>
                </c:pt>
                <c:pt idx="3756">
                  <c:v>1000</c:v>
                </c:pt>
                <c:pt idx="3757">
                  <c:v>1000</c:v>
                </c:pt>
                <c:pt idx="3758">
                  <c:v>1000</c:v>
                </c:pt>
                <c:pt idx="3759">
                  <c:v>1000</c:v>
                </c:pt>
                <c:pt idx="3760">
                  <c:v>1000</c:v>
                </c:pt>
                <c:pt idx="3761">
                  <c:v>1000</c:v>
                </c:pt>
                <c:pt idx="3762">
                  <c:v>1000</c:v>
                </c:pt>
                <c:pt idx="3763">
                  <c:v>1000</c:v>
                </c:pt>
                <c:pt idx="3764">
                  <c:v>1000</c:v>
                </c:pt>
                <c:pt idx="3765">
                  <c:v>1000</c:v>
                </c:pt>
                <c:pt idx="3766">
                  <c:v>1000</c:v>
                </c:pt>
                <c:pt idx="3767">
                  <c:v>1000</c:v>
                </c:pt>
                <c:pt idx="3768">
                  <c:v>1000</c:v>
                </c:pt>
                <c:pt idx="3769">
                  <c:v>1000</c:v>
                </c:pt>
                <c:pt idx="3770">
                  <c:v>1000</c:v>
                </c:pt>
                <c:pt idx="3771">
                  <c:v>1000</c:v>
                </c:pt>
                <c:pt idx="3772">
                  <c:v>1000</c:v>
                </c:pt>
                <c:pt idx="3773">
                  <c:v>1000</c:v>
                </c:pt>
                <c:pt idx="3774">
                  <c:v>1000</c:v>
                </c:pt>
                <c:pt idx="3775">
                  <c:v>1000</c:v>
                </c:pt>
                <c:pt idx="3776">
                  <c:v>1000</c:v>
                </c:pt>
                <c:pt idx="3777">
                  <c:v>1000</c:v>
                </c:pt>
                <c:pt idx="3778">
                  <c:v>1000</c:v>
                </c:pt>
                <c:pt idx="3779">
                  <c:v>1000</c:v>
                </c:pt>
                <c:pt idx="3780">
                  <c:v>1000</c:v>
                </c:pt>
                <c:pt idx="3781">
                  <c:v>1000</c:v>
                </c:pt>
                <c:pt idx="3782">
                  <c:v>1000</c:v>
                </c:pt>
                <c:pt idx="3783">
                  <c:v>1000</c:v>
                </c:pt>
                <c:pt idx="3784">
                  <c:v>1000</c:v>
                </c:pt>
                <c:pt idx="3785">
                  <c:v>1000</c:v>
                </c:pt>
                <c:pt idx="3786">
                  <c:v>1000</c:v>
                </c:pt>
                <c:pt idx="3787">
                  <c:v>1000</c:v>
                </c:pt>
                <c:pt idx="3788">
                  <c:v>1000</c:v>
                </c:pt>
                <c:pt idx="3789">
                  <c:v>1000</c:v>
                </c:pt>
                <c:pt idx="3790">
                  <c:v>1000</c:v>
                </c:pt>
                <c:pt idx="3791">
                  <c:v>1000</c:v>
                </c:pt>
                <c:pt idx="3792">
                  <c:v>1000</c:v>
                </c:pt>
                <c:pt idx="3793">
                  <c:v>1000</c:v>
                </c:pt>
                <c:pt idx="3794">
                  <c:v>1000</c:v>
                </c:pt>
                <c:pt idx="3795">
                  <c:v>1000</c:v>
                </c:pt>
                <c:pt idx="3796">
                  <c:v>1000</c:v>
                </c:pt>
                <c:pt idx="3797">
                  <c:v>1000</c:v>
                </c:pt>
                <c:pt idx="3798">
                  <c:v>1000</c:v>
                </c:pt>
                <c:pt idx="3799">
                  <c:v>1000</c:v>
                </c:pt>
                <c:pt idx="3800">
                  <c:v>1000</c:v>
                </c:pt>
                <c:pt idx="3801">
                  <c:v>1000</c:v>
                </c:pt>
                <c:pt idx="3802">
                  <c:v>1000</c:v>
                </c:pt>
                <c:pt idx="3803">
                  <c:v>1000</c:v>
                </c:pt>
                <c:pt idx="3804">
                  <c:v>1000</c:v>
                </c:pt>
                <c:pt idx="3805">
                  <c:v>1000</c:v>
                </c:pt>
                <c:pt idx="3806">
                  <c:v>1000</c:v>
                </c:pt>
                <c:pt idx="3807">
                  <c:v>1000</c:v>
                </c:pt>
                <c:pt idx="3808">
                  <c:v>1000</c:v>
                </c:pt>
                <c:pt idx="3809">
                  <c:v>1000</c:v>
                </c:pt>
                <c:pt idx="3810">
                  <c:v>1000</c:v>
                </c:pt>
                <c:pt idx="3811">
                  <c:v>1000</c:v>
                </c:pt>
                <c:pt idx="3812">
                  <c:v>1000</c:v>
                </c:pt>
                <c:pt idx="3813">
                  <c:v>1000</c:v>
                </c:pt>
                <c:pt idx="3814">
                  <c:v>1000</c:v>
                </c:pt>
                <c:pt idx="3815">
                  <c:v>1000</c:v>
                </c:pt>
                <c:pt idx="3816">
                  <c:v>1000</c:v>
                </c:pt>
                <c:pt idx="3817">
                  <c:v>1000</c:v>
                </c:pt>
                <c:pt idx="3818">
                  <c:v>1000</c:v>
                </c:pt>
                <c:pt idx="3819">
                  <c:v>1000</c:v>
                </c:pt>
                <c:pt idx="3820">
                  <c:v>1000</c:v>
                </c:pt>
                <c:pt idx="3821">
                  <c:v>1000</c:v>
                </c:pt>
                <c:pt idx="3822">
                  <c:v>1000</c:v>
                </c:pt>
                <c:pt idx="3823">
                  <c:v>1000</c:v>
                </c:pt>
                <c:pt idx="3824">
                  <c:v>1000</c:v>
                </c:pt>
                <c:pt idx="3825">
                  <c:v>1000</c:v>
                </c:pt>
                <c:pt idx="3826">
                  <c:v>1000</c:v>
                </c:pt>
                <c:pt idx="3827">
                  <c:v>1000</c:v>
                </c:pt>
                <c:pt idx="3828">
                  <c:v>1000</c:v>
                </c:pt>
                <c:pt idx="3829">
                  <c:v>1000</c:v>
                </c:pt>
                <c:pt idx="3830">
                  <c:v>1000</c:v>
                </c:pt>
                <c:pt idx="3831">
                  <c:v>1000</c:v>
                </c:pt>
                <c:pt idx="3832">
                  <c:v>1000</c:v>
                </c:pt>
                <c:pt idx="3833">
                  <c:v>1000</c:v>
                </c:pt>
                <c:pt idx="3834">
                  <c:v>1000</c:v>
                </c:pt>
                <c:pt idx="3835">
                  <c:v>1000</c:v>
                </c:pt>
                <c:pt idx="3836">
                  <c:v>1000</c:v>
                </c:pt>
                <c:pt idx="3837">
                  <c:v>1000</c:v>
                </c:pt>
                <c:pt idx="3838">
                  <c:v>1000</c:v>
                </c:pt>
                <c:pt idx="3839">
                  <c:v>1000</c:v>
                </c:pt>
                <c:pt idx="3840">
                  <c:v>1000</c:v>
                </c:pt>
                <c:pt idx="3841">
                  <c:v>1000</c:v>
                </c:pt>
                <c:pt idx="3842">
                  <c:v>1000</c:v>
                </c:pt>
                <c:pt idx="3843">
                  <c:v>1000</c:v>
                </c:pt>
                <c:pt idx="3844">
                  <c:v>1000</c:v>
                </c:pt>
                <c:pt idx="3845">
                  <c:v>1000</c:v>
                </c:pt>
                <c:pt idx="3846">
                  <c:v>1000</c:v>
                </c:pt>
                <c:pt idx="3847">
                  <c:v>1000</c:v>
                </c:pt>
                <c:pt idx="3848">
                  <c:v>1000</c:v>
                </c:pt>
                <c:pt idx="3849">
                  <c:v>1000</c:v>
                </c:pt>
                <c:pt idx="3850">
                  <c:v>1000</c:v>
                </c:pt>
                <c:pt idx="3851">
                  <c:v>1000</c:v>
                </c:pt>
                <c:pt idx="3852">
                  <c:v>1000</c:v>
                </c:pt>
                <c:pt idx="3853">
                  <c:v>1000</c:v>
                </c:pt>
                <c:pt idx="3854">
                  <c:v>1000</c:v>
                </c:pt>
                <c:pt idx="3855">
                  <c:v>1000</c:v>
                </c:pt>
                <c:pt idx="3856">
                  <c:v>1000</c:v>
                </c:pt>
                <c:pt idx="3857">
                  <c:v>1000</c:v>
                </c:pt>
                <c:pt idx="3858">
                  <c:v>1000</c:v>
                </c:pt>
                <c:pt idx="3859">
                  <c:v>1000</c:v>
                </c:pt>
                <c:pt idx="3860">
                  <c:v>1000</c:v>
                </c:pt>
                <c:pt idx="3861">
                  <c:v>1000</c:v>
                </c:pt>
                <c:pt idx="3862">
                  <c:v>1000</c:v>
                </c:pt>
                <c:pt idx="3863">
                  <c:v>1000</c:v>
                </c:pt>
                <c:pt idx="3864">
                  <c:v>1000</c:v>
                </c:pt>
                <c:pt idx="3865">
                  <c:v>1000</c:v>
                </c:pt>
                <c:pt idx="3866">
                  <c:v>1000</c:v>
                </c:pt>
                <c:pt idx="3867">
                  <c:v>1000</c:v>
                </c:pt>
                <c:pt idx="3868">
                  <c:v>1000</c:v>
                </c:pt>
                <c:pt idx="3869">
                  <c:v>1000</c:v>
                </c:pt>
                <c:pt idx="3870">
                  <c:v>1000</c:v>
                </c:pt>
                <c:pt idx="3871">
                  <c:v>1000</c:v>
                </c:pt>
                <c:pt idx="3872">
                  <c:v>1000</c:v>
                </c:pt>
                <c:pt idx="3873">
                  <c:v>1000</c:v>
                </c:pt>
                <c:pt idx="3874">
                  <c:v>1000</c:v>
                </c:pt>
                <c:pt idx="3875">
                  <c:v>1000</c:v>
                </c:pt>
                <c:pt idx="3876">
                  <c:v>1000</c:v>
                </c:pt>
                <c:pt idx="3877">
                  <c:v>1000</c:v>
                </c:pt>
                <c:pt idx="3878">
                  <c:v>1000</c:v>
                </c:pt>
                <c:pt idx="3879">
                  <c:v>1000</c:v>
                </c:pt>
                <c:pt idx="3880">
                  <c:v>1000</c:v>
                </c:pt>
                <c:pt idx="3881">
                  <c:v>1000</c:v>
                </c:pt>
                <c:pt idx="3882">
                  <c:v>1000</c:v>
                </c:pt>
                <c:pt idx="3883">
                  <c:v>1000</c:v>
                </c:pt>
                <c:pt idx="3884">
                  <c:v>1000</c:v>
                </c:pt>
                <c:pt idx="3885">
                  <c:v>1000</c:v>
                </c:pt>
                <c:pt idx="3886">
                  <c:v>1000</c:v>
                </c:pt>
                <c:pt idx="3887">
                  <c:v>1000</c:v>
                </c:pt>
                <c:pt idx="3888">
                  <c:v>1000</c:v>
                </c:pt>
                <c:pt idx="3889">
                  <c:v>1000</c:v>
                </c:pt>
                <c:pt idx="3890">
                  <c:v>1000</c:v>
                </c:pt>
                <c:pt idx="3891">
                  <c:v>1000</c:v>
                </c:pt>
                <c:pt idx="3892">
                  <c:v>1000</c:v>
                </c:pt>
                <c:pt idx="3893">
                  <c:v>1000</c:v>
                </c:pt>
                <c:pt idx="3894">
                  <c:v>1000</c:v>
                </c:pt>
                <c:pt idx="3895">
                  <c:v>1000</c:v>
                </c:pt>
                <c:pt idx="3896">
                  <c:v>1000</c:v>
                </c:pt>
                <c:pt idx="3897">
                  <c:v>1000</c:v>
                </c:pt>
                <c:pt idx="3898">
                  <c:v>1000</c:v>
                </c:pt>
                <c:pt idx="3899">
                  <c:v>1000</c:v>
                </c:pt>
                <c:pt idx="3900">
                  <c:v>1000</c:v>
                </c:pt>
                <c:pt idx="3901">
                  <c:v>1000</c:v>
                </c:pt>
                <c:pt idx="3902">
                  <c:v>1000</c:v>
                </c:pt>
                <c:pt idx="3903">
                  <c:v>1000</c:v>
                </c:pt>
                <c:pt idx="3904">
                  <c:v>1000</c:v>
                </c:pt>
                <c:pt idx="3905">
                  <c:v>1000</c:v>
                </c:pt>
                <c:pt idx="3906">
                  <c:v>1000</c:v>
                </c:pt>
                <c:pt idx="3907">
                  <c:v>1000</c:v>
                </c:pt>
                <c:pt idx="3908">
                  <c:v>1000</c:v>
                </c:pt>
                <c:pt idx="3909">
                  <c:v>1000</c:v>
                </c:pt>
                <c:pt idx="3910">
                  <c:v>1000</c:v>
                </c:pt>
                <c:pt idx="3911">
                  <c:v>1000</c:v>
                </c:pt>
                <c:pt idx="3912">
                  <c:v>1000</c:v>
                </c:pt>
                <c:pt idx="3913">
                  <c:v>1000</c:v>
                </c:pt>
                <c:pt idx="3914">
                  <c:v>1000</c:v>
                </c:pt>
                <c:pt idx="3915">
                  <c:v>1000</c:v>
                </c:pt>
                <c:pt idx="3916">
                  <c:v>1000</c:v>
                </c:pt>
                <c:pt idx="3917">
                  <c:v>1000</c:v>
                </c:pt>
                <c:pt idx="3918">
                  <c:v>1000</c:v>
                </c:pt>
                <c:pt idx="3919">
                  <c:v>1000</c:v>
                </c:pt>
                <c:pt idx="3920">
                  <c:v>1000</c:v>
                </c:pt>
                <c:pt idx="3921">
                  <c:v>1000</c:v>
                </c:pt>
                <c:pt idx="3922">
                  <c:v>1000</c:v>
                </c:pt>
                <c:pt idx="3923">
                  <c:v>1000</c:v>
                </c:pt>
                <c:pt idx="3924">
                  <c:v>1000</c:v>
                </c:pt>
                <c:pt idx="3925">
                  <c:v>1000</c:v>
                </c:pt>
                <c:pt idx="3926">
                  <c:v>1000</c:v>
                </c:pt>
                <c:pt idx="3927">
                  <c:v>1000</c:v>
                </c:pt>
                <c:pt idx="3928">
                  <c:v>1000</c:v>
                </c:pt>
                <c:pt idx="3929">
                  <c:v>1000</c:v>
                </c:pt>
                <c:pt idx="3930">
                  <c:v>1000</c:v>
                </c:pt>
                <c:pt idx="3931">
                  <c:v>1000</c:v>
                </c:pt>
                <c:pt idx="3932">
                  <c:v>1000</c:v>
                </c:pt>
                <c:pt idx="3933">
                  <c:v>1000</c:v>
                </c:pt>
                <c:pt idx="3934">
                  <c:v>1000</c:v>
                </c:pt>
                <c:pt idx="3935">
                  <c:v>1000</c:v>
                </c:pt>
                <c:pt idx="3936">
                  <c:v>1000</c:v>
                </c:pt>
                <c:pt idx="3937">
                  <c:v>1000</c:v>
                </c:pt>
                <c:pt idx="3938">
                  <c:v>1000</c:v>
                </c:pt>
                <c:pt idx="3939">
                  <c:v>1000</c:v>
                </c:pt>
                <c:pt idx="3940">
                  <c:v>1000</c:v>
                </c:pt>
                <c:pt idx="3941">
                  <c:v>1000</c:v>
                </c:pt>
                <c:pt idx="3942">
                  <c:v>1000</c:v>
                </c:pt>
                <c:pt idx="3943">
                  <c:v>1000</c:v>
                </c:pt>
                <c:pt idx="3944">
                  <c:v>1000</c:v>
                </c:pt>
                <c:pt idx="3945">
                  <c:v>1000</c:v>
                </c:pt>
                <c:pt idx="3946">
                  <c:v>1000</c:v>
                </c:pt>
                <c:pt idx="3947">
                  <c:v>1000</c:v>
                </c:pt>
                <c:pt idx="3948">
                  <c:v>1000</c:v>
                </c:pt>
                <c:pt idx="3949">
                  <c:v>1000</c:v>
                </c:pt>
                <c:pt idx="3950">
                  <c:v>1000</c:v>
                </c:pt>
                <c:pt idx="3951">
                  <c:v>1000</c:v>
                </c:pt>
                <c:pt idx="3952">
                  <c:v>1000</c:v>
                </c:pt>
                <c:pt idx="3953">
                  <c:v>1000</c:v>
                </c:pt>
                <c:pt idx="3954">
                  <c:v>1000</c:v>
                </c:pt>
                <c:pt idx="3955">
                  <c:v>1000</c:v>
                </c:pt>
                <c:pt idx="3956">
                  <c:v>1000</c:v>
                </c:pt>
                <c:pt idx="3957">
                  <c:v>1000</c:v>
                </c:pt>
                <c:pt idx="3958">
                  <c:v>1000</c:v>
                </c:pt>
                <c:pt idx="3959">
                  <c:v>1000</c:v>
                </c:pt>
                <c:pt idx="3960">
                  <c:v>1000</c:v>
                </c:pt>
                <c:pt idx="3961">
                  <c:v>1000</c:v>
                </c:pt>
                <c:pt idx="3962">
                  <c:v>1000</c:v>
                </c:pt>
                <c:pt idx="3963">
                  <c:v>1000</c:v>
                </c:pt>
                <c:pt idx="3964">
                  <c:v>1000</c:v>
                </c:pt>
                <c:pt idx="3965">
                  <c:v>1000</c:v>
                </c:pt>
                <c:pt idx="3966">
                  <c:v>1000</c:v>
                </c:pt>
                <c:pt idx="3967">
                  <c:v>1000</c:v>
                </c:pt>
                <c:pt idx="3968">
                  <c:v>1000</c:v>
                </c:pt>
                <c:pt idx="3969">
                  <c:v>1000</c:v>
                </c:pt>
                <c:pt idx="3970">
                  <c:v>1000</c:v>
                </c:pt>
                <c:pt idx="3971">
                  <c:v>1000</c:v>
                </c:pt>
                <c:pt idx="3972">
                  <c:v>1000</c:v>
                </c:pt>
                <c:pt idx="3973">
                  <c:v>1000</c:v>
                </c:pt>
                <c:pt idx="3974">
                  <c:v>1000</c:v>
                </c:pt>
                <c:pt idx="3975">
                  <c:v>1000</c:v>
                </c:pt>
                <c:pt idx="3976">
                  <c:v>1000</c:v>
                </c:pt>
                <c:pt idx="3977">
                  <c:v>1000</c:v>
                </c:pt>
                <c:pt idx="3978">
                  <c:v>1000</c:v>
                </c:pt>
                <c:pt idx="3979">
                  <c:v>1000</c:v>
                </c:pt>
                <c:pt idx="3980">
                  <c:v>1000</c:v>
                </c:pt>
                <c:pt idx="3981">
                  <c:v>1000</c:v>
                </c:pt>
                <c:pt idx="3982">
                  <c:v>1000</c:v>
                </c:pt>
                <c:pt idx="3983">
                  <c:v>1000</c:v>
                </c:pt>
                <c:pt idx="3984">
                  <c:v>1000</c:v>
                </c:pt>
                <c:pt idx="3985">
                  <c:v>1000</c:v>
                </c:pt>
                <c:pt idx="3986">
                  <c:v>1000</c:v>
                </c:pt>
                <c:pt idx="3987">
                  <c:v>1000</c:v>
                </c:pt>
                <c:pt idx="3988">
                  <c:v>1000</c:v>
                </c:pt>
                <c:pt idx="3989">
                  <c:v>1000</c:v>
                </c:pt>
                <c:pt idx="3990">
                  <c:v>1000</c:v>
                </c:pt>
                <c:pt idx="3991">
                  <c:v>1000</c:v>
                </c:pt>
                <c:pt idx="3992">
                  <c:v>1000</c:v>
                </c:pt>
                <c:pt idx="3993">
                  <c:v>1000</c:v>
                </c:pt>
                <c:pt idx="3994">
                  <c:v>1000</c:v>
                </c:pt>
                <c:pt idx="3995">
                  <c:v>1000</c:v>
                </c:pt>
                <c:pt idx="3996">
                  <c:v>1000</c:v>
                </c:pt>
                <c:pt idx="3997">
                  <c:v>1000</c:v>
                </c:pt>
                <c:pt idx="3998">
                  <c:v>1000</c:v>
                </c:pt>
                <c:pt idx="3999">
                  <c:v>1000</c:v>
                </c:pt>
                <c:pt idx="4000">
                  <c:v>1000</c:v>
                </c:pt>
                <c:pt idx="4001">
                  <c:v>1000</c:v>
                </c:pt>
                <c:pt idx="4002">
                  <c:v>1000</c:v>
                </c:pt>
                <c:pt idx="4003">
                  <c:v>1000</c:v>
                </c:pt>
                <c:pt idx="4004">
                  <c:v>1000</c:v>
                </c:pt>
                <c:pt idx="4005">
                  <c:v>1000</c:v>
                </c:pt>
                <c:pt idx="4006">
                  <c:v>1000</c:v>
                </c:pt>
                <c:pt idx="4007">
                  <c:v>1000</c:v>
                </c:pt>
                <c:pt idx="4008">
                  <c:v>1000</c:v>
                </c:pt>
                <c:pt idx="4009">
                  <c:v>1000</c:v>
                </c:pt>
                <c:pt idx="4010">
                  <c:v>1000</c:v>
                </c:pt>
                <c:pt idx="4011">
                  <c:v>1000</c:v>
                </c:pt>
                <c:pt idx="4012">
                  <c:v>1000</c:v>
                </c:pt>
                <c:pt idx="4013">
                  <c:v>1000</c:v>
                </c:pt>
                <c:pt idx="4014">
                  <c:v>1000</c:v>
                </c:pt>
                <c:pt idx="4015">
                  <c:v>1000</c:v>
                </c:pt>
                <c:pt idx="4016">
                  <c:v>1000</c:v>
                </c:pt>
                <c:pt idx="4017">
                  <c:v>1000</c:v>
                </c:pt>
                <c:pt idx="4018">
                  <c:v>1000</c:v>
                </c:pt>
                <c:pt idx="4019">
                  <c:v>1000</c:v>
                </c:pt>
                <c:pt idx="4020">
                  <c:v>1000</c:v>
                </c:pt>
                <c:pt idx="4021">
                  <c:v>1000</c:v>
                </c:pt>
                <c:pt idx="4022">
                  <c:v>1000</c:v>
                </c:pt>
                <c:pt idx="4023">
                  <c:v>1000</c:v>
                </c:pt>
                <c:pt idx="4024">
                  <c:v>1000</c:v>
                </c:pt>
                <c:pt idx="4025">
                  <c:v>1000</c:v>
                </c:pt>
                <c:pt idx="4026">
                  <c:v>1000</c:v>
                </c:pt>
                <c:pt idx="4027">
                  <c:v>1000</c:v>
                </c:pt>
                <c:pt idx="4028">
                  <c:v>1000</c:v>
                </c:pt>
                <c:pt idx="4029">
                  <c:v>1000</c:v>
                </c:pt>
                <c:pt idx="4030">
                  <c:v>1000</c:v>
                </c:pt>
                <c:pt idx="4031">
                  <c:v>1000</c:v>
                </c:pt>
                <c:pt idx="4032">
                  <c:v>1000</c:v>
                </c:pt>
                <c:pt idx="4033">
                  <c:v>1000</c:v>
                </c:pt>
                <c:pt idx="4034">
                  <c:v>1000</c:v>
                </c:pt>
                <c:pt idx="4035">
                  <c:v>1000</c:v>
                </c:pt>
                <c:pt idx="4036">
                  <c:v>1000</c:v>
                </c:pt>
                <c:pt idx="4037">
                  <c:v>1000</c:v>
                </c:pt>
                <c:pt idx="4038">
                  <c:v>1000</c:v>
                </c:pt>
                <c:pt idx="4039">
                  <c:v>1000</c:v>
                </c:pt>
                <c:pt idx="4040">
                  <c:v>1000</c:v>
                </c:pt>
                <c:pt idx="4041">
                  <c:v>1000</c:v>
                </c:pt>
                <c:pt idx="4042">
                  <c:v>1000</c:v>
                </c:pt>
                <c:pt idx="4043">
                  <c:v>1000</c:v>
                </c:pt>
                <c:pt idx="4044">
                  <c:v>1000</c:v>
                </c:pt>
                <c:pt idx="4045">
                  <c:v>1000</c:v>
                </c:pt>
                <c:pt idx="4046">
                  <c:v>1000</c:v>
                </c:pt>
                <c:pt idx="4047">
                  <c:v>1000</c:v>
                </c:pt>
                <c:pt idx="4048">
                  <c:v>1000</c:v>
                </c:pt>
                <c:pt idx="4049">
                  <c:v>1000</c:v>
                </c:pt>
                <c:pt idx="4050">
                  <c:v>1000</c:v>
                </c:pt>
                <c:pt idx="4051">
                  <c:v>1000</c:v>
                </c:pt>
                <c:pt idx="4052">
                  <c:v>1000</c:v>
                </c:pt>
                <c:pt idx="4053">
                  <c:v>1000</c:v>
                </c:pt>
                <c:pt idx="4054">
                  <c:v>1000</c:v>
                </c:pt>
                <c:pt idx="4055">
                  <c:v>1000</c:v>
                </c:pt>
                <c:pt idx="4056">
                  <c:v>1000</c:v>
                </c:pt>
                <c:pt idx="4057">
                  <c:v>1000</c:v>
                </c:pt>
                <c:pt idx="4058">
                  <c:v>1000</c:v>
                </c:pt>
                <c:pt idx="4059">
                  <c:v>1000</c:v>
                </c:pt>
                <c:pt idx="4060">
                  <c:v>1000</c:v>
                </c:pt>
                <c:pt idx="4061">
                  <c:v>1000</c:v>
                </c:pt>
                <c:pt idx="4062">
                  <c:v>1000</c:v>
                </c:pt>
                <c:pt idx="4063">
                  <c:v>1000</c:v>
                </c:pt>
                <c:pt idx="4064">
                  <c:v>1000</c:v>
                </c:pt>
                <c:pt idx="4065">
                  <c:v>1000</c:v>
                </c:pt>
                <c:pt idx="4066">
                  <c:v>1000</c:v>
                </c:pt>
                <c:pt idx="4067">
                  <c:v>1000</c:v>
                </c:pt>
                <c:pt idx="4068">
                  <c:v>1000</c:v>
                </c:pt>
                <c:pt idx="4069">
                  <c:v>1000</c:v>
                </c:pt>
                <c:pt idx="4070">
                  <c:v>1000</c:v>
                </c:pt>
                <c:pt idx="4071">
                  <c:v>1000</c:v>
                </c:pt>
                <c:pt idx="4072">
                  <c:v>1000</c:v>
                </c:pt>
                <c:pt idx="4073">
                  <c:v>1000</c:v>
                </c:pt>
                <c:pt idx="4074">
                  <c:v>1000</c:v>
                </c:pt>
                <c:pt idx="4075">
                  <c:v>1000</c:v>
                </c:pt>
                <c:pt idx="4076">
                  <c:v>1000</c:v>
                </c:pt>
                <c:pt idx="4077">
                  <c:v>1000</c:v>
                </c:pt>
                <c:pt idx="4078">
                  <c:v>1000</c:v>
                </c:pt>
                <c:pt idx="4079">
                  <c:v>1000</c:v>
                </c:pt>
                <c:pt idx="4080">
                  <c:v>1000</c:v>
                </c:pt>
                <c:pt idx="4081">
                  <c:v>1000</c:v>
                </c:pt>
                <c:pt idx="4082">
                  <c:v>1000</c:v>
                </c:pt>
                <c:pt idx="4083">
                  <c:v>1000</c:v>
                </c:pt>
                <c:pt idx="4084">
                  <c:v>1000</c:v>
                </c:pt>
                <c:pt idx="4085">
                  <c:v>1000</c:v>
                </c:pt>
                <c:pt idx="4086">
                  <c:v>1000</c:v>
                </c:pt>
                <c:pt idx="4087">
                  <c:v>1000</c:v>
                </c:pt>
                <c:pt idx="4088">
                  <c:v>1000</c:v>
                </c:pt>
                <c:pt idx="4089">
                  <c:v>1000</c:v>
                </c:pt>
                <c:pt idx="4090">
                  <c:v>1000</c:v>
                </c:pt>
                <c:pt idx="4091">
                  <c:v>1000</c:v>
                </c:pt>
                <c:pt idx="4092">
                  <c:v>1000</c:v>
                </c:pt>
                <c:pt idx="4093">
                  <c:v>1000</c:v>
                </c:pt>
                <c:pt idx="4094">
                  <c:v>1000</c:v>
                </c:pt>
                <c:pt idx="4095">
                  <c:v>1000</c:v>
                </c:pt>
                <c:pt idx="4096">
                  <c:v>1000</c:v>
                </c:pt>
                <c:pt idx="4097">
                  <c:v>1000</c:v>
                </c:pt>
                <c:pt idx="4098">
                  <c:v>1000</c:v>
                </c:pt>
                <c:pt idx="4099">
                  <c:v>1000</c:v>
                </c:pt>
                <c:pt idx="4100">
                  <c:v>1000</c:v>
                </c:pt>
                <c:pt idx="4101">
                  <c:v>1000</c:v>
                </c:pt>
                <c:pt idx="4102">
                  <c:v>1000</c:v>
                </c:pt>
                <c:pt idx="4103">
                  <c:v>1000</c:v>
                </c:pt>
                <c:pt idx="4104">
                  <c:v>1000</c:v>
                </c:pt>
                <c:pt idx="4105">
                  <c:v>1000</c:v>
                </c:pt>
                <c:pt idx="4106">
                  <c:v>1000</c:v>
                </c:pt>
                <c:pt idx="4107">
                  <c:v>1000</c:v>
                </c:pt>
                <c:pt idx="4108">
                  <c:v>1000</c:v>
                </c:pt>
                <c:pt idx="4109">
                  <c:v>1000</c:v>
                </c:pt>
                <c:pt idx="4110">
                  <c:v>1000</c:v>
                </c:pt>
                <c:pt idx="4111">
                  <c:v>1000</c:v>
                </c:pt>
                <c:pt idx="4112">
                  <c:v>1000</c:v>
                </c:pt>
                <c:pt idx="4113">
                  <c:v>1000</c:v>
                </c:pt>
                <c:pt idx="4114">
                  <c:v>1000</c:v>
                </c:pt>
                <c:pt idx="4115">
                  <c:v>1000</c:v>
                </c:pt>
                <c:pt idx="4116">
                  <c:v>1000</c:v>
                </c:pt>
                <c:pt idx="4117">
                  <c:v>1000</c:v>
                </c:pt>
                <c:pt idx="4118">
                  <c:v>1000</c:v>
                </c:pt>
                <c:pt idx="4119">
                  <c:v>1000</c:v>
                </c:pt>
                <c:pt idx="4120">
                  <c:v>1000</c:v>
                </c:pt>
                <c:pt idx="4121">
                  <c:v>1000</c:v>
                </c:pt>
                <c:pt idx="4122">
                  <c:v>1000</c:v>
                </c:pt>
                <c:pt idx="4123">
                  <c:v>1000</c:v>
                </c:pt>
                <c:pt idx="4124">
                  <c:v>1000</c:v>
                </c:pt>
                <c:pt idx="4125">
                  <c:v>1000</c:v>
                </c:pt>
                <c:pt idx="4126">
                  <c:v>1000</c:v>
                </c:pt>
                <c:pt idx="4127">
                  <c:v>1000</c:v>
                </c:pt>
                <c:pt idx="4128">
                  <c:v>1000</c:v>
                </c:pt>
                <c:pt idx="4129">
                  <c:v>1000</c:v>
                </c:pt>
                <c:pt idx="4130">
                  <c:v>1000</c:v>
                </c:pt>
                <c:pt idx="4131">
                  <c:v>1000</c:v>
                </c:pt>
                <c:pt idx="4132">
                  <c:v>1000</c:v>
                </c:pt>
                <c:pt idx="4133">
                  <c:v>1000</c:v>
                </c:pt>
                <c:pt idx="4134">
                  <c:v>1000</c:v>
                </c:pt>
                <c:pt idx="4135">
                  <c:v>1000</c:v>
                </c:pt>
                <c:pt idx="4136">
                  <c:v>1000</c:v>
                </c:pt>
                <c:pt idx="4137">
                  <c:v>1000</c:v>
                </c:pt>
                <c:pt idx="4138">
                  <c:v>1000</c:v>
                </c:pt>
                <c:pt idx="4139">
                  <c:v>1000</c:v>
                </c:pt>
                <c:pt idx="4140">
                  <c:v>1000</c:v>
                </c:pt>
                <c:pt idx="4141">
                  <c:v>1000</c:v>
                </c:pt>
                <c:pt idx="4142">
                  <c:v>1000</c:v>
                </c:pt>
                <c:pt idx="4143">
                  <c:v>1000</c:v>
                </c:pt>
                <c:pt idx="4144">
                  <c:v>1000</c:v>
                </c:pt>
                <c:pt idx="4145">
                  <c:v>1000</c:v>
                </c:pt>
                <c:pt idx="4146">
                  <c:v>1000</c:v>
                </c:pt>
                <c:pt idx="4147">
                  <c:v>1000</c:v>
                </c:pt>
                <c:pt idx="4148">
                  <c:v>1000</c:v>
                </c:pt>
                <c:pt idx="4149">
                  <c:v>1000</c:v>
                </c:pt>
                <c:pt idx="4150">
                  <c:v>1000</c:v>
                </c:pt>
                <c:pt idx="4151">
                  <c:v>1000</c:v>
                </c:pt>
                <c:pt idx="4152">
                  <c:v>1000</c:v>
                </c:pt>
                <c:pt idx="4153">
                  <c:v>1000</c:v>
                </c:pt>
                <c:pt idx="4154">
                  <c:v>1000</c:v>
                </c:pt>
                <c:pt idx="4155">
                  <c:v>1000</c:v>
                </c:pt>
                <c:pt idx="4156">
                  <c:v>1000</c:v>
                </c:pt>
                <c:pt idx="4157">
                  <c:v>1000</c:v>
                </c:pt>
                <c:pt idx="4158">
                  <c:v>1000</c:v>
                </c:pt>
                <c:pt idx="4159">
                  <c:v>1000</c:v>
                </c:pt>
                <c:pt idx="4160">
                  <c:v>1000</c:v>
                </c:pt>
                <c:pt idx="4161">
                  <c:v>1000</c:v>
                </c:pt>
                <c:pt idx="4162">
                  <c:v>1000</c:v>
                </c:pt>
                <c:pt idx="4163">
                  <c:v>1000</c:v>
                </c:pt>
                <c:pt idx="4164">
                  <c:v>1000</c:v>
                </c:pt>
                <c:pt idx="4165">
                  <c:v>1000</c:v>
                </c:pt>
                <c:pt idx="4166">
                  <c:v>1000</c:v>
                </c:pt>
                <c:pt idx="4167">
                  <c:v>1000</c:v>
                </c:pt>
                <c:pt idx="4168">
                  <c:v>1000</c:v>
                </c:pt>
                <c:pt idx="4169">
                  <c:v>1000</c:v>
                </c:pt>
                <c:pt idx="4170">
                  <c:v>1000</c:v>
                </c:pt>
                <c:pt idx="4171">
                  <c:v>1000</c:v>
                </c:pt>
                <c:pt idx="4172">
                  <c:v>1000</c:v>
                </c:pt>
                <c:pt idx="4173">
                  <c:v>1000</c:v>
                </c:pt>
                <c:pt idx="4174">
                  <c:v>1000</c:v>
                </c:pt>
                <c:pt idx="4175">
                  <c:v>1000</c:v>
                </c:pt>
                <c:pt idx="4176">
                  <c:v>1000</c:v>
                </c:pt>
                <c:pt idx="4177">
                  <c:v>1000</c:v>
                </c:pt>
                <c:pt idx="4178">
                  <c:v>1000</c:v>
                </c:pt>
                <c:pt idx="4179">
                  <c:v>1000</c:v>
                </c:pt>
                <c:pt idx="4180">
                  <c:v>1000</c:v>
                </c:pt>
                <c:pt idx="4181">
                  <c:v>1000</c:v>
                </c:pt>
                <c:pt idx="4182">
                  <c:v>1000</c:v>
                </c:pt>
                <c:pt idx="4183">
                  <c:v>1000</c:v>
                </c:pt>
                <c:pt idx="4184">
                  <c:v>1000</c:v>
                </c:pt>
                <c:pt idx="4185">
                  <c:v>1000</c:v>
                </c:pt>
                <c:pt idx="4186">
                  <c:v>1000</c:v>
                </c:pt>
                <c:pt idx="4187">
                  <c:v>1000</c:v>
                </c:pt>
                <c:pt idx="4188">
                  <c:v>1000</c:v>
                </c:pt>
                <c:pt idx="4189">
                  <c:v>1000</c:v>
                </c:pt>
                <c:pt idx="4190">
                  <c:v>1000</c:v>
                </c:pt>
                <c:pt idx="4191">
                  <c:v>1000</c:v>
                </c:pt>
                <c:pt idx="4192">
                  <c:v>1000</c:v>
                </c:pt>
                <c:pt idx="4193">
                  <c:v>1000</c:v>
                </c:pt>
                <c:pt idx="4194">
                  <c:v>1000</c:v>
                </c:pt>
                <c:pt idx="4195">
                  <c:v>1000</c:v>
                </c:pt>
                <c:pt idx="4196">
                  <c:v>1000</c:v>
                </c:pt>
                <c:pt idx="4197">
                  <c:v>1000</c:v>
                </c:pt>
                <c:pt idx="4198">
                  <c:v>1000</c:v>
                </c:pt>
                <c:pt idx="4199">
                  <c:v>1000</c:v>
                </c:pt>
                <c:pt idx="4200">
                  <c:v>1000</c:v>
                </c:pt>
                <c:pt idx="4201">
                  <c:v>1000</c:v>
                </c:pt>
                <c:pt idx="4202">
                  <c:v>1000</c:v>
                </c:pt>
                <c:pt idx="4203">
                  <c:v>1000</c:v>
                </c:pt>
                <c:pt idx="4204">
                  <c:v>1000</c:v>
                </c:pt>
                <c:pt idx="4205">
                  <c:v>1000</c:v>
                </c:pt>
                <c:pt idx="4206">
                  <c:v>1000</c:v>
                </c:pt>
                <c:pt idx="4207">
                  <c:v>1000</c:v>
                </c:pt>
                <c:pt idx="4208">
                  <c:v>1000</c:v>
                </c:pt>
                <c:pt idx="4209">
                  <c:v>1000</c:v>
                </c:pt>
                <c:pt idx="4210">
                  <c:v>1000</c:v>
                </c:pt>
                <c:pt idx="4211">
                  <c:v>1000</c:v>
                </c:pt>
                <c:pt idx="4212">
                  <c:v>1000</c:v>
                </c:pt>
                <c:pt idx="4213">
                  <c:v>1000</c:v>
                </c:pt>
                <c:pt idx="4214">
                  <c:v>1000</c:v>
                </c:pt>
                <c:pt idx="4215">
                  <c:v>1000</c:v>
                </c:pt>
                <c:pt idx="4216">
                  <c:v>1000</c:v>
                </c:pt>
                <c:pt idx="4217">
                  <c:v>1000</c:v>
                </c:pt>
                <c:pt idx="4218">
                  <c:v>1000</c:v>
                </c:pt>
                <c:pt idx="4219">
                  <c:v>1000</c:v>
                </c:pt>
                <c:pt idx="4220">
                  <c:v>1000</c:v>
                </c:pt>
                <c:pt idx="4221">
                  <c:v>1000</c:v>
                </c:pt>
                <c:pt idx="4222">
                  <c:v>1000</c:v>
                </c:pt>
                <c:pt idx="4223">
                  <c:v>1000</c:v>
                </c:pt>
                <c:pt idx="4224">
                  <c:v>1000</c:v>
                </c:pt>
                <c:pt idx="4225">
                  <c:v>1000</c:v>
                </c:pt>
                <c:pt idx="4226">
                  <c:v>1000</c:v>
                </c:pt>
                <c:pt idx="4227">
                  <c:v>1000</c:v>
                </c:pt>
                <c:pt idx="4228">
                  <c:v>1000</c:v>
                </c:pt>
                <c:pt idx="4229">
                  <c:v>1000</c:v>
                </c:pt>
                <c:pt idx="4230">
                  <c:v>1000</c:v>
                </c:pt>
                <c:pt idx="4231">
                  <c:v>1000</c:v>
                </c:pt>
                <c:pt idx="4232">
                  <c:v>1000</c:v>
                </c:pt>
                <c:pt idx="4233">
                  <c:v>1000</c:v>
                </c:pt>
                <c:pt idx="4234">
                  <c:v>1000</c:v>
                </c:pt>
                <c:pt idx="4235">
                  <c:v>1000</c:v>
                </c:pt>
                <c:pt idx="4236">
                  <c:v>1000</c:v>
                </c:pt>
                <c:pt idx="4237">
                  <c:v>1000</c:v>
                </c:pt>
                <c:pt idx="4238">
                  <c:v>1000</c:v>
                </c:pt>
                <c:pt idx="4239">
                  <c:v>1000</c:v>
                </c:pt>
                <c:pt idx="4240">
                  <c:v>1000</c:v>
                </c:pt>
                <c:pt idx="4241">
                  <c:v>1000</c:v>
                </c:pt>
                <c:pt idx="4242">
                  <c:v>1000</c:v>
                </c:pt>
                <c:pt idx="4243">
                  <c:v>1000</c:v>
                </c:pt>
                <c:pt idx="4244">
                  <c:v>1000</c:v>
                </c:pt>
                <c:pt idx="4245">
                  <c:v>1000</c:v>
                </c:pt>
                <c:pt idx="4246">
                  <c:v>1000</c:v>
                </c:pt>
                <c:pt idx="4247">
                  <c:v>1000</c:v>
                </c:pt>
                <c:pt idx="4248">
                  <c:v>1000</c:v>
                </c:pt>
                <c:pt idx="4249">
                  <c:v>1000</c:v>
                </c:pt>
                <c:pt idx="4250">
                  <c:v>1000</c:v>
                </c:pt>
                <c:pt idx="4251">
                  <c:v>1000</c:v>
                </c:pt>
                <c:pt idx="4252">
                  <c:v>1000</c:v>
                </c:pt>
                <c:pt idx="4253">
                  <c:v>1000</c:v>
                </c:pt>
                <c:pt idx="4254">
                  <c:v>1000</c:v>
                </c:pt>
                <c:pt idx="4255">
                  <c:v>1000</c:v>
                </c:pt>
                <c:pt idx="4256">
                  <c:v>1000</c:v>
                </c:pt>
                <c:pt idx="4257">
                  <c:v>1000</c:v>
                </c:pt>
                <c:pt idx="4258">
                  <c:v>1000</c:v>
                </c:pt>
                <c:pt idx="4259">
                  <c:v>1000</c:v>
                </c:pt>
                <c:pt idx="4260">
                  <c:v>1000</c:v>
                </c:pt>
                <c:pt idx="4261">
                  <c:v>1000</c:v>
                </c:pt>
                <c:pt idx="4262">
                  <c:v>1000</c:v>
                </c:pt>
                <c:pt idx="4263">
                  <c:v>1000</c:v>
                </c:pt>
                <c:pt idx="4264">
                  <c:v>1000</c:v>
                </c:pt>
                <c:pt idx="4265">
                  <c:v>1000</c:v>
                </c:pt>
                <c:pt idx="4266">
                  <c:v>1000</c:v>
                </c:pt>
                <c:pt idx="4267">
                  <c:v>1000</c:v>
                </c:pt>
                <c:pt idx="4268">
                  <c:v>1000</c:v>
                </c:pt>
                <c:pt idx="4269">
                  <c:v>1000</c:v>
                </c:pt>
                <c:pt idx="4270">
                  <c:v>1000</c:v>
                </c:pt>
                <c:pt idx="4271">
                  <c:v>1000</c:v>
                </c:pt>
                <c:pt idx="4272">
                  <c:v>1000</c:v>
                </c:pt>
                <c:pt idx="4273">
                  <c:v>1000</c:v>
                </c:pt>
                <c:pt idx="4274">
                  <c:v>1000</c:v>
                </c:pt>
                <c:pt idx="4275">
                  <c:v>1000</c:v>
                </c:pt>
                <c:pt idx="4276">
                  <c:v>1000</c:v>
                </c:pt>
                <c:pt idx="4277">
                  <c:v>1000</c:v>
                </c:pt>
                <c:pt idx="4278">
                  <c:v>1000</c:v>
                </c:pt>
                <c:pt idx="4279">
                  <c:v>1000</c:v>
                </c:pt>
                <c:pt idx="4280">
                  <c:v>1000</c:v>
                </c:pt>
                <c:pt idx="4281">
                  <c:v>1000</c:v>
                </c:pt>
                <c:pt idx="4282">
                  <c:v>1000</c:v>
                </c:pt>
                <c:pt idx="4283">
                  <c:v>1000</c:v>
                </c:pt>
                <c:pt idx="4284">
                  <c:v>1000</c:v>
                </c:pt>
                <c:pt idx="4285">
                  <c:v>1000</c:v>
                </c:pt>
                <c:pt idx="4286">
                  <c:v>1000</c:v>
                </c:pt>
                <c:pt idx="4287">
                  <c:v>1000</c:v>
                </c:pt>
                <c:pt idx="4288">
                  <c:v>1000</c:v>
                </c:pt>
                <c:pt idx="4289">
                  <c:v>1000</c:v>
                </c:pt>
                <c:pt idx="4290">
                  <c:v>1000</c:v>
                </c:pt>
                <c:pt idx="4291">
                  <c:v>1000</c:v>
                </c:pt>
                <c:pt idx="4292">
                  <c:v>1000</c:v>
                </c:pt>
                <c:pt idx="4293">
                  <c:v>1000</c:v>
                </c:pt>
                <c:pt idx="4294">
                  <c:v>1000</c:v>
                </c:pt>
                <c:pt idx="4295">
                  <c:v>1000</c:v>
                </c:pt>
                <c:pt idx="4296">
                  <c:v>1000</c:v>
                </c:pt>
                <c:pt idx="4297">
                  <c:v>1000</c:v>
                </c:pt>
                <c:pt idx="4298">
                  <c:v>1000</c:v>
                </c:pt>
                <c:pt idx="4299">
                  <c:v>1000</c:v>
                </c:pt>
                <c:pt idx="4300">
                  <c:v>1000</c:v>
                </c:pt>
                <c:pt idx="4301">
                  <c:v>1000</c:v>
                </c:pt>
                <c:pt idx="4302">
                  <c:v>1000</c:v>
                </c:pt>
                <c:pt idx="4303">
                  <c:v>1000</c:v>
                </c:pt>
                <c:pt idx="4304">
                  <c:v>1000</c:v>
                </c:pt>
                <c:pt idx="4305">
                  <c:v>1000</c:v>
                </c:pt>
                <c:pt idx="4306">
                  <c:v>1000</c:v>
                </c:pt>
                <c:pt idx="4307">
                  <c:v>1000</c:v>
                </c:pt>
                <c:pt idx="4308">
                  <c:v>1000</c:v>
                </c:pt>
                <c:pt idx="4309">
                  <c:v>1000</c:v>
                </c:pt>
                <c:pt idx="4310">
                  <c:v>1000</c:v>
                </c:pt>
                <c:pt idx="4311">
                  <c:v>1000</c:v>
                </c:pt>
                <c:pt idx="4312">
                  <c:v>1000</c:v>
                </c:pt>
                <c:pt idx="4313">
                  <c:v>1000</c:v>
                </c:pt>
                <c:pt idx="4314">
                  <c:v>1000</c:v>
                </c:pt>
                <c:pt idx="4315">
                  <c:v>1000</c:v>
                </c:pt>
                <c:pt idx="4316">
                  <c:v>1000</c:v>
                </c:pt>
                <c:pt idx="4317">
                  <c:v>1000</c:v>
                </c:pt>
                <c:pt idx="4318">
                  <c:v>1000</c:v>
                </c:pt>
                <c:pt idx="4319">
                  <c:v>1000</c:v>
                </c:pt>
                <c:pt idx="4320">
                  <c:v>1000</c:v>
                </c:pt>
                <c:pt idx="4321">
                  <c:v>1000</c:v>
                </c:pt>
                <c:pt idx="4322">
                  <c:v>1000</c:v>
                </c:pt>
                <c:pt idx="4323">
                  <c:v>1000</c:v>
                </c:pt>
                <c:pt idx="4324">
                  <c:v>1000</c:v>
                </c:pt>
                <c:pt idx="4325">
                  <c:v>1000</c:v>
                </c:pt>
                <c:pt idx="4326">
                  <c:v>1000</c:v>
                </c:pt>
                <c:pt idx="4327">
                  <c:v>1000</c:v>
                </c:pt>
                <c:pt idx="4328">
                  <c:v>1000</c:v>
                </c:pt>
                <c:pt idx="4329">
                  <c:v>1000</c:v>
                </c:pt>
                <c:pt idx="4330">
                  <c:v>1000</c:v>
                </c:pt>
                <c:pt idx="4331">
                  <c:v>1000</c:v>
                </c:pt>
                <c:pt idx="4332">
                  <c:v>1000</c:v>
                </c:pt>
                <c:pt idx="4333">
                  <c:v>1000</c:v>
                </c:pt>
                <c:pt idx="4334">
                  <c:v>1000</c:v>
                </c:pt>
                <c:pt idx="4335">
                  <c:v>1000</c:v>
                </c:pt>
                <c:pt idx="4336">
                  <c:v>1000</c:v>
                </c:pt>
                <c:pt idx="4337">
                  <c:v>1000</c:v>
                </c:pt>
                <c:pt idx="4338">
                  <c:v>1000</c:v>
                </c:pt>
                <c:pt idx="4339">
                  <c:v>1000</c:v>
                </c:pt>
                <c:pt idx="4340">
                  <c:v>1000</c:v>
                </c:pt>
                <c:pt idx="4341">
                  <c:v>1000</c:v>
                </c:pt>
                <c:pt idx="4342">
                  <c:v>1000</c:v>
                </c:pt>
                <c:pt idx="4343">
                  <c:v>1000</c:v>
                </c:pt>
                <c:pt idx="4344">
                  <c:v>1000</c:v>
                </c:pt>
                <c:pt idx="4345">
                  <c:v>1000</c:v>
                </c:pt>
                <c:pt idx="4346">
                  <c:v>1000</c:v>
                </c:pt>
                <c:pt idx="4347">
                  <c:v>1000</c:v>
                </c:pt>
                <c:pt idx="4348">
                  <c:v>1000</c:v>
                </c:pt>
                <c:pt idx="4349">
                  <c:v>1000</c:v>
                </c:pt>
                <c:pt idx="4350">
                  <c:v>1000</c:v>
                </c:pt>
                <c:pt idx="4351">
                  <c:v>1000</c:v>
                </c:pt>
                <c:pt idx="4352">
                  <c:v>1000</c:v>
                </c:pt>
                <c:pt idx="4353">
                  <c:v>1000</c:v>
                </c:pt>
                <c:pt idx="4354">
                  <c:v>1000</c:v>
                </c:pt>
                <c:pt idx="4355">
                  <c:v>1000</c:v>
                </c:pt>
                <c:pt idx="4356">
                  <c:v>1000</c:v>
                </c:pt>
                <c:pt idx="4357">
                  <c:v>1000</c:v>
                </c:pt>
                <c:pt idx="4358">
                  <c:v>1000</c:v>
                </c:pt>
                <c:pt idx="4359">
                  <c:v>1000</c:v>
                </c:pt>
                <c:pt idx="4360">
                  <c:v>1000</c:v>
                </c:pt>
                <c:pt idx="4361">
                  <c:v>1000</c:v>
                </c:pt>
                <c:pt idx="4362">
                  <c:v>1000</c:v>
                </c:pt>
                <c:pt idx="4363">
                  <c:v>1000</c:v>
                </c:pt>
                <c:pt idx="4364">
                  <c:v>1000</c:v>
                </c:pt>
                <c:pt idx="4365">
                  <c:v>1000</c:v>
                </c:pt>
                <c:pt idx="4366">
                  <c:v>1000</c:v>
                </c:pt>
                <c:pt idx="4367">
                  <c:v>1000</c:v>
                </c:pt>
                <c:pt idx="4368">
                  <c:v>1000</c:v>
                </c:pt>
                <c:pt idx="4369">
                  <c:v>1000</c:v>
                </c:pt>
                <c:pt idx="4370">
                  <c:v>1000</c:v>
                </c:pt>
                <c:pt idx="4371">
                  <c:v>1000</c:v>
                </c:pt>
                <c:pt idx="4372">
                  <c:v>1000</c:v>
                </c:pt>
                <c:pt idx="4373">
                  <c:v>1000</c:v>
                </c:pt>
                <c:pt idx="4374">
                  <c:v>1000</c:v>
                </c:pt>
                <c:pt idx="4375">
                  <c:v>1000</c:v>
                </c:pt>
                <c:pt idx="4376">
                  <c:v>1000</c:v>
                </c:pt>
                <c:pt idx="4377">
                  <c:v>1000</c:v>
                </c:pt>
                <c:pt idx="4378">
                  <c:v>1000</c:v>
                </c:pt>
                <c:pt idx="4379">
                  <c:v>1000</c:v>
                </c:pt>
                <c:pt idx="4380">
                  <c:v>1000</c:v>
                </c:pt>
                <c:pt idx="4381">
                  <c:v>1000</c:v>
                </c:pt>
                <c:pt idx="4382">
                  <c:v>1000</c:v>
                </c:pt>
                <c:pt idx="4383">
                  <c:v>1000</c:v>
                </c:pt>
                <c:pt idx="4384">
                  <c:v>1000</c:v>
                </c:pt>
                <c:pt idx="4385">
                  <c:v>1000</c:v>
                </c:pt>
                <c:pt idx="4386">
                  <c:v>1000</c:v>
                </c:pt>
                <c:pt idx="4387">
                  <c:v>1000</c:v>
                </c:pt>
                <c:pt idx="4388">
                  <c:v>1000</c:v>
                </c:pt>
                <c:pt idx="4389">
                  <c:v>1000</c:v>
                </c:pt>
                <c:pt idx="4390">
                  <c:v>1000</c:v>
                </c:pt>
                <c:pt idx="4391">
                  <c:v>1000</c:v>
                </c:pt>
                <c:pt idx="4392">
                  <c:v>1000</c:v>
                </c:pt>
                <c:pt idx="4393">
                  <c:v>1000</c:v>
                </c:pt>
                <c:pt idx="4394">
                  <c:v>1000</c:v>
                </c:pt>
                <c:pt idx="4395">
                  <c:v>1000</c:v>
                </c:pt>
                <c:pt idx="4396">
                  <c:v>1000</c:v>
                </c:pt>
                <c:pt idx="4397">
                  <c:v>1000</c:v>
                </c:pt>
                <c:pt idx="4398">
                  <c:v>1000</c:v>
                </c:pt>
                <c:pt idx="4399">
                  <c:v>1000</c:v>
                </c:pt>
                <c:pt idx="4400">
                  <c:v>1000</c:v>
                </c:pt>
                <c:pt idx="4401">
                  <c:v>1000</c:v>
                </c:pt>
                <c:pt idx="4402">
                  <c:v>1000</c:v>
                </c:pt>
                <c:pt idx="4403">
                  <c:v>1000</c:v>
                </c:pt>
                <c:pt idx="4404">
                  <c:v>1000</c:v>
                </c:pt>
                <c:pt idx="4405">
                  <c:v>1000</c:v>
                </c:pt>
                <c:pt idx="4406">
                  <c:v>1000</c:v>
                </c:pt>
                <c:pt idx="4407">
                  <c:v>1000</c:v>
                </c:pt>
                <c:pt idx="4408">
                  <c:v>1000</c:v>
                </c:pt>
                <c:pt idx="4409">
                  <c:v>1000</c:v>
                </c:pt>
                <c:pt idx="4410">
                  <c:v>1000</c:v>
                </c:pt>
                <c:pt idx="4411">
                  <c:v>1000</c:v>
                </c:pt>
                <c:pt idx="4412">
                  <c:v>1000</c:v>
                </c:pt>
                <c:pt idx="4413">
                  <c:v>1000</c:v>
                </c:pt>
                <c:pt idx="4414">
                  <c:v>1000</c:v>
                </c:pt>
                <c:pt idx="4415">
                  <c:v>1000</c:v>
                </c:pt>
                <c:pt idx="4416">
                  <c:v>1000</c:v>
                </c:pt>
                <c:pt idx="4417">
                  <c:v>1000</c:v>
                </c:pt>
                <c:pt idx="4418">
                  <c:v>1000</c:v>
                </c:pt>
                <c:pt idx="4419">
                  <c:v>1000</c:v>
                </c:pt>
                <c:pt idx="4420">
                  <c:v>1000</c:v>
                </c:pt>
                <c:pt idx="4421">
                  <c:v>1000</c:v>
                </c:pt>
                <c:pt idx="4422">
                  <c:v>1000</c:v>
                </c:pt>
                <c:pt idx="4423">
                  <c:v>1000</c:v>
                </c:pt>
                <c:pt idx="4424">
                  <c:v>1000</c:v>
                </c:pt>
                <c:pt idx="4425">
                  <c:v>1000</c:v>
                </c:pt>
                <c:pt idx="4426">
                  <c:v>1000</c:v>
                </c:pt>
                <c:pt idx="4427">
                  <c:v>1000</c:v>
                </c:pt>
                <c:pt idx="4428">
                  <c:v>1000</c:v>
                </c:pt>
                <c:pt idx="4429">
                  <c:v>1000</c:v>
                </c:pt>
                <c:pt idx="4430">
                  <c:v>1000</c:v>
                </c:pt>
                <c:pt idx="4431">
                  <c:v>1000</c:v>
                </c:pt>
                <c:pt idx="4432">
                  <c:v>1000</c:v>
                </c:pt>
                <c:pt idx="4433">
                  <c:v>1000</c:v>
                </c:pt>
                <c:pt idx="4434">
                  <c:v>1000</c:v>
                </c:pt>
                <c:pt idx="4435">
                  <c:v>1000</c:v>
                </c:pt>
                <c:pt idx="4436">
                  <c:v>1000</c:v>
                </c:pt>
                <c:pt idx="4437">
                  <c:v>1000</c:v>
                </c:pt>
                <c:pt idx="4438">
                  <c:v>1000</c:v>
                </c:pt>
                <c:pt idx="4439">
                  <c:v>1000</c:v>
                </c:pt>
                <c:pt idx="4440">
                  <c:v>1000</c:v>
                </c:pt>
                <c:pt idx="4441">
                  <c:v>1000</c:v>
                </c:pt>
                <c:pt idx="4442">
                  <c:v>1000</c:v>
                </c:pt>
                <c:pt idx="4443">
                  <c:v>1000</c:v>
                </c:pt>
                <c:pt idx="4444">
                  <c:v>1000</c:v>
                </c:pt>
                <c:pt idx="4445">
                  <c:v>1000</c:v>
                </c:pt>
                <c:pt idx="4446">
                  <c:v>1000</c:v>
                </c:pt>
                <c:pt idx="4447">
                  <c:v>1000</c:v>
                </c:pt>
                <c:pt idx="4448">
                  <c:v>1000</c:v>
                </c:pt>
                <c:pt idx="4449">
                  <c:v>1000</c:v>
                </c:pt>
                <c:pt idx="4450">
                  <c:v>1000</c:v>
                </c:pt>
                <c:pt idx="4451">
                  <c:v>1000</c:v>
                </c:pt>
                <c:pt idx="4452">
                  <c:v>1000</c:v>
                </c:pt>
                <c:pt idx="4453">
                  <c:v>1000</c:v>
                </c:pt>
                <c:pt idx="4454">
                  <c:v>1000</c:v>
                </c:pt>
                <c:pt idx="4455">
                  <c:v>1000</c:v>
                </c:pt>
                <c:pt idx="4456">
                  <c:v>1000</c:v>
                </c:pt>
                <c:pt idx="4457">
                  <c:v>1000</c:v>
                </c:pt>
                <c:pt idx="4458">
                  <c:v>1000</c:v>
                </c:pt>
                <c:pt idx="4459">
                  <c:v>1000</c:v>
                </c:pt>
                <c:pt idx="4460">
                  <c:v>1000</c:v>
                </c:pt>
                <c:pt idx="4461">
                  <c:v>1000</c:v>
                </c:pt>
                <c:pt idx="4462">
                  <c:v>1000</c:v>
                </c:pt>
                <c:pt idx="4463">
                  <c:v>1000</c:v>
                </c:pt>
                <c:pt idx="4464">
                  <c:v>1000</c:v>
                </c:pt>
                <c:pt idx="4465">
                  <c:v>1000</c:v>
                </c:pt>
                <c:pt idx="4466">
                  <c:v>1000</c:v>
                </c:pt>
                <c:pt idx="4467">
                  <c:v>1000</c:v>
                </c:pt>
                <c:pt idx="4468">
                  <c:v>1000</c:v>
                </c:pt>
                <c:pt idx="4469">
                  <c:v>1000</c:v>
                </c:pt>
                <c:pt idx="4470">
                  <c:v>1000</c:v>
                </c:pt>
                <c:pt idx="4471">
                  <c:v>1000</c:v>
                </c:pt>
                <c:pt idx="4472">
                  <c:v>1000</c:v>
                </c:pt>
                <c:pt idx="4473">
                  <c:v>1000</c:v>
                </c:pt>
                <c:pt idx="4474">
                  <c:v>1000</c:v>
                </c:pt>
                <c:pt idx="4475">
                  <c:v>1000</c:v>
                </c:pt>
                <c:pt idx="4476">
                  <c:v>1000</c:v>
                </c:pt>
                <c:pt idx="4477">
                  <c:v>1000</c:v>
                </c:pt>
                <c:pt idx="4478">
                  <c:v>1000</c:v>
                </c:pt>
                <c:pt idx="4479">
                  <c:v>1000</c:v>
                </c:pt>
                <c:pt idx="4480">
                  <c:v>1000</c:v>
                </c:pt>
                <c:pt idx="4481">
                  <c:v>1000</c:v>
                </c:pt>
                <c:pt idx="4482">
                  <c:v>1000</c:v>
                </c:pt>
                <c:pt idx="4483">
                  <c:v>1000</c:v>
                </c:pt>
                <c:pt idx="4484">
                  <c:v>1000</c:v>
                </c:pt>
                <c:pt idx="4485">
                  <c:v>1000</c:v>
                </c:pt>
                <c:pt idx="4486">
                  <c:v>1000</c:v>
                </c:pt>
                <c:pt idx="4487">
                  <c:v>1000</c:v>
                </c:pt>
                <c:pt idx="4488">
                  <c:v>1000</c:v>
                </c:pt>
                <c:pt idx="4489">
                  <c:v>1000</c:v>
                </c:pt>
                <c:pt idx="4490">
                  <c:v>1000</c:v>
                </c:pt>
                <c:pt idx="4491">
                  <c:v>1000</c:v>
                </c:pt>
                <c:pt idx="4492">
                  <c:v>1000</c:v>
                </c:pt>
                <c:pt idx="4493">
                  <c:v>1000</c:v>
                </c:pt>
                <c:pt idx="4494">
                  <c:v>1000</c:v>
                </c:pt>
                <c:pt idx="4495">
                  <c:v>1000</c:v>
                </c:pt>
                <c:pt idx="4496">
                  <c:v>1000</c:v>
                </c:pt>
                <c:pt idx="4497">
                  <c:v>1000</c:v>
                </c:pt>
                <c:pt idx="4498">
                  <c:v>1000</c:v>
                </c:pt>
                <c:pt idx="4499">
                  <c:v>1000</c:v>
                </c:pt>
                <c:pt idx="4500">
                  <c:v>1000</c:v>
                </c:pt>
                <c:pt idx="4501">
                  <c:v>1000</c:v>
                </c:pt>
                <c:pt idx="4502">
                  <c:v>1000</c:v>
                </c:pt>
                <c:pt idx="4503">
                  <c:v>1000</c:v>
                </c:pt>
                <c:pt idx="4504">
                  <c:v>1000</c:v>
                </c:pt>
                <c:pt idx="4505">
                  <c:v>1000</c:v>
                </c:pt>
                <c:pt idx="4506">
                  <c:v>1000</c:v>
                </c:pt>
                <c:pt idx="4507">
                  <c:v>1000</c:v>
                </c:pt>
                <c:pt idx="4508">
                  <c:v>1000</c:v>
                </c:pt>
                <c:pt idx="4509">
                  <c:v>1000</c:v>
                </c:pt>
                <c:pt idx="4510">
                  <c:v>1000</c:v>
                </c:pt>
                <c:pt idx="4511">
                  <c:v>1000</c:v>
                </c:pt>
                <c:pt idx="4512">
                  <c:v>1000</c:v>
                </c:pt>
                <c:pt idx="4513">
                  <c:v>1000</c:v>
                </c:pt>
                <c:pt idx="4514">
                  <c:v>1000</c:v>
                </c:pt>
                <c:pt idx="4515">
                  <c:v>1000</c:v>
                </c:pt>
                <c:pt idx="4516">
                  <c:v>1000</c:v>
                </c:pt>
                <c:pt idx="4517">
                  <c:v>1000</c:v>
                </c:pt>
                <c:pt idx="4518">
                  <c:v>1000</c:v>
                </c:pt>
                <c:pt idx="4519">
                  <c:v>1000</c:v>
                </c:pt>
                <c:pt idx="4520">
                  <c:v>1000</c:v>
                </c:pt>
                <c:pt idx="4521">
                  <c:v>1000</c:v>
                </c:pt>
                <c:pt idx="4522">
                  <c:v>1000</c:v>
                </c:pt>
                <c:pt idx="4523">
                  <c:v>1000</c:v>
                </c:pt>
                <c:pt idx="4524">
                  <c:v>1000</c:v>
                </c:pt>
                <c:pt idx="4525">
                  <c:v>1000</c:v>
                </c:pt>
                <c:pt idx="4526">
                  <c:v>1000</c:v>
                </c:pt>
                <c:pt idx="4527">
                  <c:v>1000</c:v>
                </c:pt>
                <c:pt idx="4528">
                  <c:v>1000</c:v>
                </c:pt>
                <c:pt idx="4529">
                  <c:v>1000</c:v>
                </c:pt>
                <c:pt idx="4530">
                  <c:v>1000</c:v>
                </c:pt>
                <c:pt idx="4531">
                  <c:v>1000</c:v>
                </c:pt>
                <c:pt idx="4532">
                  <c:v>1000</c:v>
                </c:pt>
                <c:pt idx="4533">
                  <c:v>1000</c:v>
                </c:pt>
                <c:pt idx="4534">
                  <c:v>1000</c:v>
                </c:pt>
                <c:pt idx="4535">
                  <c:v>1000</c:v>
                </c:pt>
                <c:pt idx="4536">
                  <c:v>1000</c:v>
                </c:pt>
                <c:pt idx="4537">
                  <c:v>1000</c:v>
                </c:pt>
                <c:pt idx="4538">
                  <c:v>1000</c:v>
                </c:pt>
                <c:pt idx="4539">
                  <c:v>1000</c:v>
                </c:pt>
                <c:pt idx="4540">
                  <c:v>1000</c:v>
                </c:pt>
                <c:pt idx="4541">
                  <c:v>1000</c:v>
                </c:pt>
                <c:pt idx="4542">
                  <c:v>1000</c:v>
                </c:pt>
                <c:pt idx="4543">
                  <c:v>1000</c:v>
                </c:pt>
                <c:pt idx="4544">
                  <c:v>1000</c:v>
                </c:pt>
                <c:pt idx="4545">
                  <c:v>1000</c:v>
                </c:pt>
                <c:pt idx="4546">
                  <c:v>1000</c:v>
                </c:pt>
                <c:pt idx="4547">
                  <c:v>1000</c:v>
                </c:pt>
                <c:pt idx="4548">
                  <c:v>1000</c:v>
                </c:pt>
                <c:pt idx="4549">
                  <c:v>1000</c:v>
                </c:pt>
                <c:pt idx="4550">
                  <c:v>1000</c:v>
                </c:pt>
                <c:pt idx="4551">
                  <c:v>1000</c:v>
                </c:pt>
                <c:pt idx="4552">
                  <c:v>1000</c:v>
                </c:pt>
                <c:pt idx="4553">
                  <c:v>1000</c:v>
                </c:pt>
                <c:pt idx="4554">
                  <c:v>1000</c:v>
                </c:pt>
                <c:pt idx="4555">
                  <c:v>1000</c:v>
                </c:pt>
                <c:pt idx="4556">
                  <c:v>1000</c:v>
                </c:pt>
                <c:pt idx="4557">
                  <c:v>1000</c:v>
                </c:pt>
                <c:pt idx="4558">
                  <c:v>1000</c:v>
                </c:pt>
                <c:pt idx="4559">
                  <c:v>1000</c:v>
                </c:pt>
                <c:pt idx="4560">
                  <c:v>1000</c:v>
                </c:pt>
                <c:pt idx="4561">
                  <c:v>1000</c:v>
                </c:pt>
                <c:pt idx="4562">
                  <c:v>1000</c:v>
                </c:pt>
                <c:pt idx="4563">
                  <c:v>1000</c:v>
                </c:pt>
                <c:pt idx="4564">
                  <c:v>1000</c:v>
                </c:pt>
                <c:pt idx="4565">
                  <c:v>1000</c:v>
                </c:pt>
                <c:pt idx="4566">
                  <c:v>1000</c:v>
                </c:pt>
                <c:pt idx="4567">
                  <c:v>1000</c:v>
                </c:pt>
                <c:pt idx="4568">
                  <c:v>1000</c:v>
                </c:pt>
                <c:pt idx="4569">
                  <c:v>1000</c:v>
                </c:pt>
                <c:pt idx="4570">
                  <c:v>1000</c:v>
                </c:pt>
                <c:pt idx="4571">
                  <c:v>1000</c:v>
                </c:pt>
                <c:pt idx="4572">
                  <c:v>1000</c:v>
                </c:pt>
                <c:pt idx="4573">
                  <c:v>1000</c:v>
                </c:pt>
                <c:pt idx="4574">
                  <c:v>1000</c:v>
                </c:pt>
                <c:pt idx="4575">
                  <c:v>1000</c:v>
                </c:pt>
                <c:pt idx="4576">
                  <c:v>1000</c:v>
                </c:pt>
                <c:pt idx="4577">
                  <c:v>1000</c:v>
                </c:pt>
                <c:pt idx="4578">
                  <c:v>1000</c:v>
                </c:pt>
                <c:pt idx="4579">
                  <c:v>1000</c:v>
                </c:pt>
                <c:pt idx="4580">
                  <c:v>1000</c:v>
                </c:pt>
                <c:pt idx="4581">
                  <c:v>1000</c:v>
                </c:pt>
                <c:pt idx="4582">
                  <c:v>1000</c:v>
                </c:pt>
                <c:pt idx="4583">
                  <c:v>1000</c:v>
                </c:pt>
                <c:pt idx="4584">
                  <c:v>1000</c:v>
                </c:pt>
                <c:pt idx="4585">
                  <c:v>1000</c:v>
                </c:pt>
                <c:pt idx="4586">
                  <c:v>1000</c:v>
                </c:pt>
                <c:pt idx="4587">
                  <c:v>1000</c:v>
                </c:pt>
                <c:pt idx="4588">
                  <c:v>1000</c:v>
                </c:pt>
                <c:pt idx="4589">
                  <c:v>1000</c:v>
                </c:pt>
                <c:pt idx="4590">
                  <c:v>1000</c:v>
                </c:pt>
                <c:pt idx="4591">
                  <c:v>1000</c:v>
                </c:pt>
                <c:pt idx="4592">
                  <c:v>1000</c:v>
                </c:pt>
                <c:pt idx="4593">
                  <c:v>1000</c:v>
                </c:pt>
                <c:pt idx="4594">
                  <c:v>1000</c:v>
                </c:pt>
                <c:pt idx="4595">
                  <c:v>1000</c:v>
                </c:pt>
                <c:pt idx="4596">
                  <c:v>1000</c:v>
                </c:pt>
                <c:pt idx="4597">
                  <c:v>1000</c:v>
                </c:pt>
                <c:pt idx="4598">
                  <c:v>1000</c:v>
                </c:pt>
                <c:pt idx="4599">
                  <c:v>1000</c:v>
                </c:pt>
                <c:pt idx="4600">
                  <c:v>1000</c:v>
                </c:pt>
                <c:pt idx="4601">
                  <c:v>1000</c:v>
                </c:pt>
                <c:pt idx="4602">
                  <c:v>1000</c:v>
                </c:pt>
                <c:pt idx="4603">
                  <c:v>1000</c:v>
                </c:pt>
                <c:pt idx="4604">
                  <c:v>1000</c:v>
                </c:pt>
                <c:pt idx="4605">
                  <c:v>1000</c:v>
                </c:pt>
                <c:pt idx="4606">
                  <c:v>1000</c:v>
                </c:pt>
                <c:pt idx="4607">
                  <c:v>1000</c:v>
                </c:pt>
                <c:pt idx="4608">
                  <c:v>1000</c:v>
                </c:pt>
                <c:pt idx="4609">
                  <c:v>1000</c:v>
                </c:pt>
                <c:pt idx="4610">
                  <c:v>1000</c:v>
                </c:pt>
                <c:pt idx="4611">
                  <c:v>1000</c:v>
                </c:pt>
                <c:pt idx="4612">
                  <c:v>1000</c:v>
                </c:pt>
                <c:pt idx="4613">
                  <c:v>1000</c:v>
                </c:pt>
                <c:pt idx="4614">
                  <c:v>1000</c:v>
                </c:pt>
                <c:pt idx="4615">
                  <c:v>1000</c:v>
                </c:pt>
                <c:pt idx="4616">
                  <c:v>1000</c:v>
                </c:pt>
                <c:pt idx="4617">
                  <c:v>1000</c:v>
                </c:pt>
                <c:pt idx="4618">
                  <c:v>1000</c:v>
                </c:pt>
                <c:pt idx="4619">
                  <c:v>1000</c:v>
                </c:pt>
                <c:pt idx="4620">
                  <c:v>1000</c:v>
                </c:pt>
                <c:pt idx="4621">
                  <c:v>1000</c:v>
                </c:pt>
                <c:pt idx="4622">
                  <c:v>1000</c:v>
                </c:pt>
                <c:pt idx="4623">
                  <c:v>1000</c:v>
                </c:pt>
                <c:pt idx="4624">
                  <c:v>1000</c:v>
                </c:pt>
                <c:pt idx="4625">
                  <c:v>1000</c:v>
                </c:pt>
                <c:pt idx="4626">
                  <c:v>1000</c:v>
                </c:pt>
                <c:pt idx="4627">
                  <c:v>1000</c:v>
                </c:pt>
                <c:pt idx="4628">
                  <c:v>1000</c:v>
                </c:pt>
                <c:pt idx="4629">
                  <c:v>1000</c:v>
                </c:pt>
                <c:pt idx="4630">
                  <c:v>1000</c:v>
                </c:pt>
                <c:pt idx="4631">
                  <c:v>1000</c:v>
                </c:pt>
                <c:pt idx="4632">
                  <c:v>1000</c:v>
                </c:pt>
                <c:pt idx="4633">
                  <c:v>1000</c:v>
                </c:pt>
                <c:pt idx="4634">
                  <c:v>1000</c:v>
                </c:pt>
                <c:pt idx="4635">
                  <c:v>1000</c:v>
                </c:pt>
                <c:pt idx="4636">
                  <c:v>1000</c:v>
                </c:pt>
                <c:pt idx="4637">
                  <c:v>1000</c:v>
                </c:pt>
                <c:pt idx="4638">
                  <c:v>1000</c:v>
                </c:pt>
                <c:pt idx="4639">
                  <c:v>1000</c:v>
                </c:pt>
                <c:pt idx="4640">
                  <c:v>1000</c:v>
                </c:pt>
                <c:pt idx="4641">
                  <c:v>1000</c:v>
                </c:pt>
                <c:pt idx="4642">
                  <c:v>1000</c:v>
                </c:pt>
                <c:pt idx="4643">
                  <c:v>1000</c:v>
                </c:pt>
                <c:pt idx="4644">
                  <c:v>1000</c:v>
                </c:pt>
                <c:pt idx="4645">
                  <c:v>1000</c:v>
                </c:pt>
                <c:pt idx="4646">
                  <c:v>1000</c:v>
                </c:pt>
                <c:pt idx="4647">
                  <c:v>1000</c:v>
                </c:pt>
                <c:pt idx="4648">
                  <c:v>1000</c:v>
                </c:pt>
                <c:pt idx="4649">
                  <c:v>1000</c:v>
                </c:pt>
                <c:pt idx="4650">
                  <c:v>1000</c:v>
                </c:pt>
                <c:pt idx="4651">
                  <c:v>1000</c:v>
                </c:pt>
                <c:pt idx="4652">
                  <c:v>1000</c:v>
                </c:pt>
                <c:pt idx="4653">
                  <c:v>1000</c:v>
                </c:pt>
                <c:pt idx="4654">
                  <c:v>1000</c:v>
                </c:pt>
                <c:pt idx="4655">
                  <c:v>1000</c:v>
                </c:pt>
                <c:pt idx="4656">
                  <c:v>1000</c:v>
                </c:pt>
                <c:pt idx="4657">
                  <c:v>1000</c:v>
                </c:pt>
                <c:pt idx="4658">
                  <c:v>1000</c:v>
                </c:pt>
                <c:pt idx="4659">
                  <c:v>1000</c:v>
                </c:pt>
                <c:pt idx="4660">
                  <c:v>1000</c:v>
                </c:pt>
                <c:pt idx="4661">
                  <c:v>1000</c:v>
                </c:pt>
                <c:pt idx="4662">
                  <c:v>1000</c:v>
                </c:pt>
                <c:pt idx="4663">
                  <c:v>1000</c:v>
                </c:pt>
                <c:pt idx="4664">
                  <c:v>1000</c:v>
                </c:pt>
                <c:pt idx="4665">
                  <c:v>1000</c:v>
                </c:pt>
                <c:pt idx="4666">
                  <c:v>1000</c:v>
                </c:pt>
                <c:pt idx="4667">
                  <c:v>1000</c:v>
                </c:pt>
                <c:pt idx="4668">
                  <c:v>1000</c:v>
                </c:pt>
                <c:pt idx="4669">
                  <c:v>1000</c:v>
                </c:pt>
                <c:pt idx="4670">
                  <c:v>1000</c:v>
                </c:pt>
                <c:pt idx="4671">
                  <c:v>1000</c:v>
                </c:pt>
                <c:pt idx="4672">
                  <c:v>1000</c:v>
                </c:pt>
                <c:pt idx="4673">
                  <c:v>1000</c:v>
                </c:pt>
                <c:pt idx="4674">
                  <c:v>1000</c:v>
                </c:pt>
                <c:pt idx="4675">
                  <c:v>1000</c:v>
                </c:pt>
                <c:pt idx="4676">
                  <c:v>1000</c:v>
                </c:pt>
                <c:pt idx="4677">
                  <c:v>1000</c:v>
                </c:pt>
                <c:pt idx="4678">
                  <c:v>1000</c:v>
                </c:pt>
                <c:pt idx="4679">
                  <c:v>1000</c:v>
                </c:pt>
                <c:pt idx="4680">
                  <c:v>1000</c:v>
                </c:pt>
                <c:pt idx="4681">
                  <c:v>1000</c:v>
                </c:pt>
                <c:pt idx="4682">
                  <c:v>1000</c:v>
                </c:pt>
                <c:pt idx="4683">
                  <c:v>1000</c:v>
                </c:pt>
                <c:pt idx="4684">
                  <c:v>1000</c:v>
                </c:pt>
                <c:pt idx="4685">
                  <c:v>1000</c:v>
                </c:pt>
                <c:pt idx="4686">
                  <c:v>1000</c:v>
                </c:pt>
                <c:pt idx="4687">
                  <c:v>1000</c:v>
                </c:pt>
                <c:pt idx="4688">
                  <c:v>1000</c:v>
                </c:pt>
                <c:pt idx="4689">
                  <c:v>1000</c:v>
                </c:pt>
                <c:pt idx="4690">
                  <c:v>1000</c:v>
                </c:pt>
                <c:pt idx="4691">
                  <c:v>1000</c:v>
                </c:pt>
                <c:pt idx="4692">
                  <c:v>1000</c:v>
                </c:pt>
                <c:pt idx="4693">
                  <c:v>1000</c:v>
                </c:pt>
                <c:pt idx="4694">
                  <c:v>1000</c:v>
                </c:pt>
                <c:pt idx="4695">
                  <c:v>1000</c:v>
                </c:pt>
                <c:pt idx="4696">
                  <c:v>1000</c:v>
                </c:pt>
                <c:pt idx="4697">
                  <c:v>1000</c:v>
                </c:pt>
                <c:pt idx="4698">
                  <c:v>1000</c:v>
                </c:pt>
                <c:pt idx="4699">
                  <c:v>1000</c:v>
                </c:pt>
                <c:pt idx="4700">
                  <c:v>1000</c:v>
                </c:pt>
                <c:pt idx="4701">
                  <c:v>1000</c:v>
                </c:pt>
                <c:pt idx="4702">
                  <c:v>1000</c:v>
                </c:pt>
                <c:pt idx="4703">
                  <c:v>1000</c:v>
                </c:pt>
                <c:pt idx="4704">
                  <c:v>1000</c:v>
                </c:pt>
                <c:pt idx="4705">
                  <c:v>1000</c:v>
                </c:pt>
                <c:pt idx="4706">
                  <c:v>1000</c:v>
                </c:pt>
                <c:pt idx="4707">
                  <c:v>1000</c:v>
                </c:pt>
                <c:pt idx="4708">
                  <c:v>1000</c:v>
                </c:pt>
                <c:pt idx="4709">
                  <c:v>1000</c:v>
                </c:pt>
                <c:pt idx="4710">
                  <c:v>1000</c:v>
                </c:pt>
                <c:pt idx="4711">
                  <c:v>1000</c:v>
                </c:pt>
                <c:pt idx="4712">
                  <c:v>1000</c:v>
                </c:pt>
                <c:pt idx="4713">
                  <c:v>1000</c:v>
                </c:pt>
                <c:pt idx="4714">
                  <c:v>1000</c:v>
                </c:pt>
                <c:pt idx="4715">
                  <c:v>1000</c:v>
                </c:pt>
                <c:pt idx="4716">
                  <c:v>1000</c:v>
                </c:pt>
                <c:pt idx="4717">
                  <c:v>1000</c:v>
                </c:pt>
                <c:pt idx="4718">
                  <c:v>1000</c:v>
                </c:pt>
                <c:pt idx="4719">
                  <c:v>1000</c:v>
                </c:pt>
                <c:pt idx="4720">
                  <c:v>1000</c:v>
                </c:pt>
                <c:pt idx="4721">
                  <c:v>1000</c:v>
                </c:pt>
                <c:pt idx="4722">
                  <c:v>1000</c:v>
                </c:pt>
                <c:pt idx="4723">
                  <c:v>1000</c:v>
                </c:pt>
                <c:pt idx="4724">
                  <c:v>1000</c:v>
                </c:pt>
                <c:pt idx="4725">
                  <c:v>1000</c:v>
                </c:pt>
                <c:pt idx="4726">
                  <c:v>1000</c:v>
                </c:pt>
                <c:pt idx="4727">
                  <c:v>1000</c:v>
                </c:pt>
                <c:pt idx="4728">
                  <c:v>1000</c:v>
                </c:pt>
                <c:pt idx="4729">
                  <c:v>1000</c:v>
                </c:pt>
                <c:pt idx="4730">
                  <c:v>1000</c:v>
                </c:pt>
                <c:pt idx="4731">
                  <c:v>1000</c:v>
                </c:pt>
                <c:pt idx="4732">
                  <c:v>1000</c:v>
                </c:pt>
                <c:pt idx="4733">
                  <c:v>1000</c:v>
                </c:pt>
                <c:pt idx="4734">
                  <c:v>1000</c:v>
                </c:pt>
                <c:pt idx="4735">
                  <c:v>1000</c:v>
                </c:pt>
                <c:pt idx="4736">
                  <c:v>1000</c:v>
                </c:pt>
                <c:pt idx="4737">
                  <c:v>1000</c:v>
                </c:pt>
                <c:pt idx="4738">
                  <c:v>1000</c:v>
                </c:pt>
                <c:pt idx="4739">
                  <c:v>1000</c:v>
                </c:pt>
                <c:pt idx="4740">
                  <c:v>1000</c:v>
                </c:pt>
                <c:pt idx="4741">
                  <c:v>1000</c:v>
                </c:pt>
                <c:pt idx="4742">
                  <c:v>1000</c:v>
                </c:pt>
                <c:pt idx="4743">
                  <c:v>1000</c:v>
                </c:pt>
                <c:pt idx="4744">
                  <c:v>1000</c:v>
                </c:pt>
                <c:pt idx="4745">
                  <c:v>1000</c:v>
                </c:pt>
                <c:pt idx="4746">
                  <c:v>1000</c:v>
                </c:pt>
                <c:pt idx="4747">
                  <c:v>1000</c:v>
                </c:pt>
                <c:pt idx="4748">
                  <c:v>1000</c:v>
                </c:pt>
                <c:pt idx="4749">
                  <c:v>1000</c:v>
                </c:pt>
                <c:pt idx="4750">
                  <c:v>1000</c:v>
                </c:pt>
                <c:pt idx="4751">
                  <c:v>1000</c:v>
                </c:pt>
                <c:pt idx="4752">
                  <c:v>1000</c:v>
                </c:pt>
                <c:pt idx="4753">
                  <c:v>1000</c:v>
                </c:pt>
                <c:pt idx="4754">
                  <c:v>1000</c:v>
                </c:pt>
                <c:pt idx="4755">
                  <c:v>1000</c:v>
                </c:pt>
                <c:pt idx="4756">
                  <c:v>1000</c:v>
                </c:pt>
                <c:pt idx="4757">
                  <c:v>1000</c:v>
                </c:pt>
                <c:pt idx="4758">
                  <c:v>1000</c:v>
                </c:pt>
                <c:pt idx="4759">
                  <c:v>1000</c:v>
                </c:pt>
                <c:pt idx="4760">
                  <c:v>1000</c:v>
                </c:pt>
                <c:pt idx="4761">
                  <c:v>1000</c:v>
                </c:pt>
                <c:pt idx="4762">
                  <c:v>1000</c:v>
                </c:pt>
                <c:pt idx="4763">
                  <c:v>1000</c:v>
                </c:pt>
                <c:pt idx="4764">
                  <c:v>1000</c:v>
                </c:pt>
                <c:pt idx="4765">
                  <c:v>1000</c:v>
                </c:pt>
                <c:pt idx="4766">
                  <c:v>1000</c:v>
                </c:pt>
                <c:pt idx="4767">
                  <c:v>1000</c:v>
                </c:pt>
                <c:pt idx="4768">
                  <c:v>1000</c:v>
                </c:pt>
                <c:pt idx="4769">
                  <c:v>1000</c:v>
                </c:pt>
                <c:pt idx="4770">
                  <c:v>1000</c:v>
                </c:pt>
                <c:pt idx="4771">
                  <c:v>1000</c:v>
                </c:pt>
                <c:pt idx="4772">
                  <c:v>1000</c:v>
                </c:pt>
                <c:pt idx="4773">
                  <c:v>1000</c:v>
                </c:pt>
                <c:pt idx="4774">
                  <c:v>1000</c:v>
                </c:pt>
                <c:pt idx="4775">
                  <c:v>1000</c:v>
                </c:pt>
                <c:pt idx="4776">
                  <c:v>1000</c:v>
                </c:pt>
                <c:pt idx="4777">
                  <c:v>1000</c:v>
                </c:pt>
                <c:pt idx="4778">
                  <c:v>1000</c:v>
                </c:pt>
                <c:pt idx="4779">
                  <c:v>1000</c:v>
                </c:pt>
                <c:pt idx="4780">
                  <c:v>1000</c:v>
                </c:pt>
                <c:pt idx="4781">
                  <c:v>1000</c:v>
                </c:pt>
                <c:pt idx="4782">
                  <c:v>1000</c:v>
                </c:pt>
                <c:pt idx="4783">
                  <c:v>1000</c:v>
                </c:pt>
                <c:pt idx="4784">
                  <c:v>1000</c:v>
                </c:pt>
                <c:pt idx="4785">
                  <c:v>1000</c:v>
                </c:pt>
                <c:pt idx="4786">
                  <c:v>1000</c:v>
                </c:pt>
                <c:pt idx="4787">
                  <c:v>1000</c:v>
                </c:pt>
                <c:pt idx="4788">
                  <c:v>1000</c:v>
                </c:pt>
                <c:pt idx="4789">
                  <c:v>1000</c:v>
                </c:pt>
                <c:pt idx="4790">
                  <c:v>1000</c:v>
                </c:pt>
                <c:pt idx="4791">
                  <c:v>1000</c:v>
                </c:pt>
                <c:pt idx="4792">
                  <c:v>1000</c:v>
                </c:pt>
                <c:pt idx="4793">
                  <c:v>1000</c:v>
                </c:pt>
                <c:pt idx="4794">
                  <c:v>1000</c:v>
                </c:pt>
                <c:pt idx="4795">
                  <c:v>1000</c:v>
                </c:pt>
                <c:pt idx="4796">
                  <c:v>1000</c:v>
                </c:pt>
                <c:pt idx="4797">
                  <c:v>1000</c:v>
                </c:pt>
                <c:pt idx="4798">
                  <c:v>1000</c:v>
                </c:pt>
                <c:pt idx="4799">
                  <c:v>1000</c:v>
                </c:pt>
                <c:pt idx="4800">
                  <c:v>1000</c:v>
                </c:pt>
                <c:pt idx="4801">
                  <c:v>1000</c:v>
                </c:pt>
                <c:pt idx="4802">
                  <c:v>1000</c:v>
                </c:pt>
                <c:pt idx="4803">
                  <c:v>1000</c:v>
                </c:pt>
                <c:pt idx="4804">
                  <c:v>1000</c:v>
                </c:pt>
                <c:pt idx="4805">
                  <c:v>1000</c:v>
                </c:pt>
                <c:pt idx="4806">
                  <c:v>1000</c:v>
                </c:pt>
                <c:pt idx="4807">
                  <c:v>1000</c:v>
                </c:pt>
                <c:pt idx="4808">
                  <c:v>1000</c:v>
                </c:pt>
                <c:pt idx="4809">
                  <c:v>1000</c:v>
                </c:pt>
                <c:pt idx="4810">
                  <c:v>1000</c:v>
                </c:pt>
                <c:pt idx="4811">
                  <c:v>1000</c:v>
                </c:pt>
                <c:pt idx="4812">
                  <c:v>1000</c:v>
                </c:pt>
                <c:pt idx="4813">
                  <c:v>1000</c:v>
                </c:pt>
                <c:pt idx="4814">
                  <c:v>1000</c:v>
                </c:pt>
                <c:pt idx="4815">
                  <c:v>1000</c:v>
                </c:pt>
                <c:pt idx="4816">
                  <c:v>1000</c:v>
                </c:pt>
                <c:pt idx="4817">
                  <c:v>1000</c:v>
                </c:pt>
                <c:pt idx="4818">
                  <c:v>1000</c:v>
                </c:pt>
                <c:pt idx="4819">
                  <c:v>1000</c:v>
                </c:pt>
                <c:pt idx="4820">
                  <c:v>1000</c:v>
                </c:pt>
                <c:pt idx="4821">
                  <c:v>1000</c:v>
                </c:pt>
                <c:pt idx="4822">
                  <c:v>1000</c:v>
                </c:pt>
                <c:pt idx="4823">
                  <c:v>1000</c:v>
                </c:pt>
                <c:pt idx="4824">
                  <c:v>1000</c:v>
                </c:pt>
                <c:pt idx="4825">
                  <c:v>1000</c:v>
                </c:pt>
                <c:pt idx="4826">
                  <c:v>1000</c:v>
                </c:pt>
                <c:pt idx="4827">
                  <c:v>1000</c:v>
                </c:pt>
                <c:pt idx="4828">
                  <c:v>1000</c:v>
                </c:pt>
                <c:pt idx="4829">
                  <c:v>1000</c:v>
                </c:pt>
                <c:pt idx="4830">
                  <c:v>1000</c:v>
                </c:pt>
                <c:pt idx="4831">
                  <c:v>1000</c:v>
                </c:pt>
                <c:pt idx="4832">
                  <c:v>1000</c:v>
                </c:pt>
                <c:pt idx="4833">
                  <c:v>1000</c:v>
                </c:pt>
                <c:pt idx="4834">
                  <c:v>1000</c:v>
                </c:pt>
                <c:pt idx="4835">
                  <c:v>1000</c:v>
                </c:pt>
                <c:pt idx="4836">
                  <c:v>1000</c:v>
                </c:pt>
                <c:pt idx="4837">
                  <c:v>1000</c:v>
                </c:pt>
                <c:pt idx="4838">
                  <c:v>1000</c:v>
                </c:pt>
                <c:pt idx="4839">
                  <c:v>1000</c:v>
                </c:pt>
                <c:pt idx="4840">
                  <c:v>1000</c:v>
                </c:pt>
                <c:pt idx="4841">
                  <c:v>1000</c:v>
                </c:pt>
                <c:pt idx="4842">
                  <c:v>1000</c:v>
                </c:pt>
                <c:pt idx="4843">
                  <c:v>1000</c:v>
                </c:pt>
                <c:pt idx="4844">
                  <c:v>1000</c:v>
                </c:pt>
                <c:pt idx="4845">
                  <c:v>1000</c:v>
                </c:pt>
                <c:pt idx="4846">
                  <c:v>1000</c:v>
                </c:pt>
                <c:pt idx="4847">
                  <c:v>1000</c:v>
                </c:pt>
                <c:pt idx="4848">
                  <c:v>1000</c:v>
                </c:pt>
                <c:pt idx="4849">
                  <c:v>1000</c:v>
                </c:pt>
                <c:pt idx="4850">
                  <c:v>1000</c:v>
                </c:pt>
                <c:pt idx="4851">
                  <c:v>1000</c:v>
                </c:pt>
                <c:pt idx="4852">
                  <c:v>1000</c:v>
                </c:pt>
                <c:pt idx="4853">
                  <c:v>1000</c:v>
                </c:pt>
                <c:pt idx="4854">
                  <c:v>1000</c:v>
                </c:pt>
                <c:pt idx="4855">
                  <c:v>1000</c:v>
                </c:pt>
                <c:pt idx="4856">
                  <c:v>1000</c:v>
                </c:pt>
                <c:pt idx="4857">
                  <c:v>1000</c:v>
                </c:pt>
                <c:pt idx="4858">
                  <c:v>1000</c:v>
                </c:pt>
                <c:pt idx="4859">
                  <c:v>1000</c:v>
                </c:pt>
                <c:pt idx="4860">
                  <c:v>1000</c:v>
                </c:pt>
                <c:pt idx="4861">
                  <c:v>1000</c:v>
                </c:pt>
                <c:pt idx="4862">
                  <c:v>1000</c:v>
                </c:pt>
                <c:pt idx="4863">
                  <c:v>1000</c:v>
                </c:pt>
                <c:pt idx="4864">
                  <c:v>1000</c:v>
                </c:pt>
                <c:pt idx="4865">
                  <c:v>1000</c:v>
                </c:pt>
                <c:pt idx="4866">
                  <c:v>1000</c:v>
                </c:pt>
                <c:pt idx="4867">
                  <c:v>1000</c:v>
                </c:pt>
                <c:pt idx="4868">
                  <c:v>1000</c:v>
                </c:pt>
                <c:pt idx="4869">
                  <c:v>1000</c:v>
                </c:pt>
                <c:pt idx="4870">
                  <c:v>1000</c:v>
                </c:pt>
                <c:pt idx="4871">
                  <c:v>1000</c:v>
                </c:pt>
                <c:pt idx="4872">
                  <c:v>1000</c:v>
                </c:pt>
                <c:pt idx="4873">
                  <c:v>1000</c:v>
                </c:pt>
                <c:pt idx="4874">
                  <c:v>1000</c:v>
                </c:pt>
                <c:pt idx="4875">
                  <c:v>1000</c:v>
                </c:pt>
                <c:pt idx="4876">
                  <c:v>1000</c:v>
                </c:pt>
                <c:pt idx="4877">
                  <c:v>1000</c:v>
                </c:pt>
                <c:pt idx="4878">
                  <c:v>1000</c:v>
                </c:pt>
                <c:pt idx="4879">
                  <c:v>1000</c:v>
                </c:pt>
                <c:pt idx="4880">
                  <c:v>1000</c:v>
                </c:pt>
                <c:pt idx="4881">
                  <c:v>1000</c:v>
                </c:pt>
                <c:pt idx="4882">
                  <c:v>1000</c:v>
                </c:pt>
                <c:pt idx="4883">
                  <c:v>1000</c:v>
                </c:pt>
                <c:pt idx="4884">
                  <c:v>1000</c:v>
                </c:pt>
                <c:pt idx="4885">
                  <c:v>1000</c:v>
                </c:pt>
                <c:pt idx="4886">
                  <c:v>1000</c:v>
                </c:pt>
                <c:pt idx="4887">
                  <c:v>1000</c:v>
                </c:pt>
                <c:pt idx="4888">
                  <c:v>1000</c:v>
                </c:pt>
                <c:pt idx="4889">
                  <c:v>1000</c:v>
                </c:pt>
                <c:pt idx="4890">
                  <c:v>1000</c:v>
                </c:pt>
                <c:pt idx="4891">
                  <c:v>1000</c:v>
                </c:pt>
                <c:pt idx="4892">
                  <c:v>1000</c:v>
                </c:pt>
                <c:pt idx="4893">
                  <c:v>1000</c:v>
                </c:pt>
                <c:pt idx="4894">
                  <c:v>1000</c:v>
                </c:pt>
                <c:pt idx="4895">
                  <c:v>1000</c:v>
                </c:pt>
                <c:pt idx="4896">
                  <c:v>1000</c:v>
                </c:pt>
                <c:pt idx="4897">
                  <c:v>1000</c:v>
                </c:pt>
                <c:pt idx="4898">
                  <c:v>1000</c:v>
                </c:pt>
                <c:pt idx="4899">
                  <c:v>1000</c:v>
                </c:pt>
                <c:pt idx="4900">
                  <c:v>1000</c:v>
                </c:pt>
                <c:pt idx="4901">
                  <c:v>1000</c:v>
                </c:pt>
                <c:pt idx="4902">
                  <c:v>1000</c:v>
                </c:pt>
                <c:pt idx="4903">
                  <c:v>1000</c:v>
                </c:pt>
                <c:pt idx="4904">
                  <c:v>1000</c:v>
                </c:pt>
                <c:pt idx="4905">
                  <c:v>1000</c:v>
                </c:pt>
                <c:pt idx="4906">
                  <c:v>1000</c:v>
                </c:pt>
                <c:pt idx="4907">
                  <c:v>1000</c:v>
                </c:pt>
                <c:pt idx="4908">
                  <c:v>1000</c:v>
                </c:pt>
                <c:pt idx="4909">
                  <c:v>1000</c:v>
                </c:pt>
                <c:pt idx="4910">
                  <c:v>1000</c:v>
                </c:pt>
                <c:pt idx="4911">
                  <c:v>1000</c:v>
                </c:pt>
                <c:pt idx="4912">
                  <c:v>1000</c:v>
                </c:pt>
                <c:pt idx="4913">
                  <c:v>1000</c:v>
                </c:pt>
                <c:pt idx="4914">
                  <c:v>1000</c:v>
                </c:pt>
                <c:pt idx="4915">
                  <c:v>1000</c:v>
                </c:pt>
                <c:pt idx="4916">
                  <c:v>1000</c:v>
                </c:pt>
                <c:pt idx="4917">
                  <c:v>1000</c:v>
                </c:pt>
                <c:pt idx="4918">
                  <c:v>1000</c:v>
                </c:pt>
                <c:pt idx="4919">
                  <c:v>1000</c:v>
                </c:pt>
                <c:pt idx="4920">
                  <c:v>1000</c:v>
                </c:pt>
                <c:pt idx="4921">
                  <c:v>1000</c:v>
                </c:pt>
                <c:pt idx="4922">
                  <c:v>1000</c:v>
                </c:pt>
                <c:pt idx="4923">
                  <c:v>1000</c:v>
                </c:pt>
                <c:pt idx="4924">
                  <c:v>1000</c:v>
                </c:pt>
                <c:pt idx="4925">
                  <c:v>1000</c:v>
                </c:pt>
                <c:pt idx="4926">
                  <c:v>1000</c:v>
                </c:pt>
                <c:pt idx="4927">
                  <c:v>1000</c:v>
                </c:pt>
                <c:pt idx="4928">
                  <c:v>1000</c:v>
                </c:pt>
                <c:pt idx="4929">
                  <c:v>1000</c:v>
                </c:pt>
                <c:pt idx="4930">
                  <c:v>1000</c:v>
                </c:pt>
                <c:pt idx="4931">
                  <c:v>1000</c:v>
                </c:pt>
                <c:pt idx="4932">
                  <c:v>1000</c:v>
                </c:pt>
                <c:pt idx="4933">
                  <c:v>1000</c:v>
                </c:pt>
                <c:pt idx="4934">
                  <c:v>1000</c:v>
                </c:pt>
                <c:pt idx="4935">
                  <c:v>1000</c:v>
                </c:pt>
                <c:pt idx="4936">
                  <c:v>1000</c:v>
                </c:pt>
                <c:pt idx="4937">
                  <c:v>1000</c:v>
                </c:pt>
                <c:pt idx="4938">
                  <c:v>1000</c:v>
                </c:pt>
                <c:pt idx="4939">
                  <c:v>1000</c:v>
                </c:pt>
                <c:pt idx="4940">
                  <c:v>1000</c:v>
                </c:pt>
                <c:pt idx="4941">
                  <c:v>1000</c:v>
                </c:pt>
                <c:pt idx="4942">
                  <c:v>1000</c:v>
                </c:pt>
                <c:pt idx="4943">
                  <c:v>1000</c:v>
                </c:pt>
                <c:pt idx="4944">
                  <c:v>1000</c:v>
                </c:pt>
                <c:pt idx="4945">
                  <c:v>1000</c:v>
                </c:pt>
                <c:pt idx="4946">
                  <c:v>1000</c:v>
                </c:pt>
                <c:pt idx="4947">
                  <c:v>1000</c:v>
                </c:pt>
                <c:pt idx="4948">
                  <c:v>1000</c:v>
                </c:pt>
                <c:pt idx="4949">
                  <c:v>1000</c:v>
                </c:pt>
                <c:pt idx="4950">
                  <c:v>1000</c:v>
                </c:pt>
                <c:pt idx="4951">
                  <c:v>1000</c:v>
                </c:pt>
                <c:pt idx="4952">
                  <c:v>1000</c:v>
                </c:pt>
                <c:pt idx="4953">
                  <c:v>1000</c:v>
                </c:pt>
                <c:pt idx="4954">
                  <c:v>1000</c:v>
                </c:pt>
                <c:pt idx="4955">
                  <c:v>1000</c:v>
                </c:pt>
                <c:pt idx="4956">
                  <c:v>1000</c:v>
                </c:pt>
                <c:pt idx="4957">
                  <c:v>1000</c:v>
                </c:pt>
                <c:pt idx="4958">
                  <c:v>1000</c:v>
                </c:pt>
                <c:pt idx="4959">
                  <c:v>1000</c:v>
                </c:pt>
                <c:pt idx="4960">
                  <c:v>1000</c:v>
                </c:pt>
                <c:pt idx="4961">
                  <c:v>1000</c:v>
                </c:pt>
                <c:pt idx="4962">
                  <c:v>1000</c:v>
                </c:pt>
                <c:pt idx="4963">
                  <c:v>1000</c:v>
                </c:pt>
                <c:pt idx="4964">
                  <c:v>1000</c:v>
                </c:pt>
                <c:pt idx="4965">
                  <c:v>1000</c:v>
                </c:pt>
                <c:pt idx="4966">
                  <c:v>1000</c:v>
                </c:pt>
                <c:pt idx="4967">
                  <c:v>1000</c:v>
                </c:pt>
                <c:pt idx="4968">
                  <c:v>1000</c:v>
                </c:pt>
                <c:pt idx="4969">
                  <c:v>1000</c:v>
                </c:pt>
                <c:pt idx="4970">
                  <c:v>1000</c:v>
                </c:pt>
                <c:pt idx="4971">
                  <c:v>1000</c:v>
                </c:pt>
                <c:pt idx="4972">
                  <c:v>1000</c:v>
                </c:pt>
                <c:pt idx="4973">
                  <c:v>1000</c:v>
                </c:pt>
                <c:pt idx="4974">
                  <c:v>1000</c:v>
                </c:pt>
                <c:pt idx="4975">
                  <c:v>1000</c:v>
                </c:pt>
                <c:pt idx="4976">
                  <c:v>1000</c:v>
                </c:pt>
                <c:pt idx="4977">
                  <c:v>1000</c:v>
                </c:pt>
                <c:pt idx="4978">
                  <c:v>1000</c:v>
                </c:pt>
                <c:pt idx="4979">
                  <c:v>1000</c:v>
                </c:pt>
                <c:pt idx="4980">
                  <c:v>1000</c:v>
                </c:pt>
                <c:pt idx="4981">
                  <c:v>1000</c:v>
                </c:pt>
                <c:pt idx="4982">
                  <c:v>1000</c:v>
                </c:pt>
                <c:pt idx="4983">
                  <c:v>1000</c:v>
                </c:pt>
                <c:pt idx="4984">
                  <c:v>1000</c:v>
                </c:pt>
                <c:pt idx="4985">
                  <c:v>1000</c:v>
                </c:pt>
                <c:pt idx="4986">
                  <c:v>1000</c:v>
                </c:pt>
                <c:pt idx="4987">
                  <c:v>1000</c:v>
                </c:pt>
                <c:pt idx="4988">
                  <c:v>1000</c:v>
                </c:pt>
                <c:pt idx="4989">
                  <c:v>1000</c:v>
                </c:pt>
                <c:pt idx="4990">
                  <c:v>1000</c:v>
                </c:pt>
                <c:pt idx="4991">
                  <c:v>1000</c:v>
                </c:pt>
                <c:pt idx="4992">
                  <c:v>1000</c:v>
                </c:pt>
                <c:pt idx="4993">
                  <c:v>1000</c:v>
                </c:pt>
                <c:pt idx="4994">
                  <c:v>1000</c:v>
                </c:pt>
                <c:pt idx="4995">
                  <c:v>1000</c:v>
                </c:pt>
                <c:pt idx="4996">
                  <c:v>1000</c:v>
                </c:pt>
                <c:pt idx="4997">
                  <c:v>1000</c:v>
                </c:pt>
                <c:pt idx="4998">
                  <c:v>1000</c:v>
                </c:pt>
                <c:pt idx="4999">
                  <c:v>1000</c:v>
                </c:pt>
                <c:pt idx="5000">
                  <c:v>1000</c:v>
                </c:pt>
                <c:pt idx="5001">
                  <c:v>1000</c:v>
                </c:pt>
                <c:pt idx="5002">
                  <c:v>1000</c:v>
                </c:pt>
                <c:pt idx="5003">
                  <c:v>1000</c:v>
                </c:pt>
                <c:pt idx="5004">
                  <c:v>1000</c:v>
                </c:pt>
                <c:pt idx="5005">
                  <c:v>1000</c:v>
                </c:pt>
                <c:pt idx="5006">
                  <c:v>1000</c:v>
                </c:pt>
                <c:pt idx="5007">
                  <c:v>1000</c:v>
                </c:pt>
                <c:pt idx="5008">
                  <c:v>1000</c:v>
                </c:pt>
                <c:pt idx="5009">
                  <c:v>1000</c:v>
                </c:pt>
                <c:pt idx="5010">
                  <c:v>1000</c:v>
                </c:pt>
                <c:pt idx="5011">
                  <c:v>1000</c:v>
                </c:pt>
                <c:pt idx="5012">
                  <c:v>1000</c:v>
                </c:pt>
                <c:pt idx="5013">
                  <c:v>1000</c:v>
                </c:pt>
                <c:pt idx="5014">
                  <c:v>1000</c:v>
                </c:pt>
                <c:pt idx="5015">
                  <c:v>1000</c:v>
                </c:pt>
                <c:pt idx="5016">
                  <c:v>1000</c:v>
                </c:pt>
                <c:pt idx="5017">
                  <c:v>1000</c:v>
                </c:pt>
                <c:pt idx="5018">
                  <c:v>1000</c:v>
                </c:pt>
                <c:pt idx="5019">
                  <c:v>1000</c:v>
                </c:pt>
                <c:pt idx="5020">
                  <c:v>1000</c:v>
                </c:pt>
                <c:pt idx="5021">
                  <c:v>1000</c:v>
                </c:pt>
                <c:pt idx="5022">
                  <c:v>1000</c:v>
                </c:pt>
                <c:pt idx="5023">
                  <c:v>1000</c:v>
                </c:pt>
                <c:pt idx="5024">
                  <c:v>1000</c:v>
                </c:pt>
                <c:pt idx="5025">
                  <c:v>1000</c:v>
                </c:pt>
                <c:pt idx="5026">
                  <c:v>1000</c:v>
                </c:pt>
                <c:pt idx="5027">
                  <c:v>1000</c:v>
                </c:pt>
                <c:pt idx="5028">
                  <c:v>1000</c:v>
                </c:pt>
                <c:pt idx="5029">
                  <c:v>1000</c:v>
                </c:pt>
                <c:pt idx="5030">
                  <c:v>1000</c:v>
                </c:pt>
                <c:pt idx="5031">
                  <c:v>1000</c:v>
                </c:pt>
                <c:pt idx="5032">
                  <c:v>1000</c:v>
                </c:pt>
                <c:pt idx="5033">
                  <c:v>1000</c:v>
                </c:pt>
                <c:pt idx="5034">
                  <c:v>1000</c:v>
                </c:pt>
                <c:pt idx="5035">
                  <c:v>1000</c:v>
                </c:pt>
                <c:pt idx="5036">
                  <c:v>1000</c:v>
                </c:pt>
                <c:pt idx="5037">
                  <c:v>1000</c:v>
                </c:pt>
                <c:pt idx="5038">
                  <c:v>1000</c:v>
                </c:pt>
                <c:pt idx="5039">
                  <c:v>1000</c:v>
                </c:pt>
                <c:pt idx="5040">
                  <c:v>1000</c:v>
                </c:pt>
                <c:pt idx="5041">
                  <c:v>1000</c:v>
                </c:pt>
                <c:pt idx="5042">
                  <c:v>1000</c:v>
                </c:pt>
                <c:pt idx="5043">
                  <c:v>1000</c:v>
                </c:pt>
                <c:pt idx="5044">
                  <c:v>1000</c:v>
                </c:pt>
                <c:pt idx="5045">
                  <c:v>1000</c:v>
                </c:pt>
                <c:pt idx="5046">
                  <c:v>1000</c:v>
                </c:pt>
                <c:pt idx="5047">
                  <c:v>1000</c:v>
                </c:pt>
                <c:pt idx="5048">
                  <c:v>1000</c:v>
                </c:pt>
                <c:pt idx="5049">
                  <c:v>1000</c:v>
                </c:pt>
                <c:pt idx="5050">
                  <c:v>1000</c:v>
                </c:pt>
                <c:pt idx="5051">
                  <c:v>1000</c:v>
                </c:pt>
                <c:pt idx="5052">
                  <c:v>1000</c:v>
                </c:pt>
                <c:pt idx="5053">
                  <c:v>1000</c:v>
                </c:pt>
                <c:pt idx="5054">
                  <c:v>1000</c:v>
                </c:pt>
                <c:pt idx="5055">
                  <c:v>1000</c:v>
                </c:pt>
                <c:pt idx="5056">
                  <c:v>1000</c:v>
                </c:pt>
                <c:pt idx="5057">
                  <c:v>1000</c:v>
                </c:pt>
                <c:pt idx="5058">
                  <c:v>1000</c:v>
                </c:pt>
                <c:pt idx="5059">
                  <c:v>1000</c:v>
                </c:pt>
                <c:pt idx="5060">
                  <c:v>1000</c:v>
                </c:pt>
                <c:pt idx="5061">
                  <c:v>1000</c:v>
                </c:pt>
                <c:pt idx="5062">
                  <c:v>1000</c:v>
                </c:pt>
                <c:pt idx="5063">
                  <c:v>1000</c:v>
                </c:pt>
                <c:pt idx="5064">
                  <c:v>1000</c:v>
                </c:pt>
                <c:pt idx="5065">
                  <c:v>1000</c:v>
                </c:pt>
                <c:pt idx="5066">
                  <c:v>1000</c:v>
                </c:pt>
                <c:pt idx="5067">
                  <c:v>1000</c:v>
                </c:pt>
                <c:pt idx="5068">
                  <c:v>1000</c:v>
                </c:pt>
                <c:pt idx="5069">
                  <c:v>1000</c:v>
                </c:pt>
                <c:pt idx="5070">
                  <c:v>1000</c:v>
                </c:pt>
                <c:pt idx="5071">
                  <c:v>1000</c:v>
                </c:pt>
                <c:pt idx="5072">
                  <c:v>1000</c:v>
                </c:pt>
                <c:pt idx="5073">
                  <c:v>1000</c:v>
                </c:pt>
                <c:pt idx="5074">
                  <c:v>1000</c:v>
                </c:pt>
                <c:pt idx="5075">
                  <c:v>1000</c:v>
                </c:pt>
                <c:pt idx="5076">
                  <c:v>1000</c:v>
                </c:pt>
                <c:pt idx="5077">
                  <c:v>1000</c:v>
                </c:pt>
                <c:pt idx="5078">
                  <c:v>1000</c:v>
                </c:pt>
                <c:pt idx="5079">
                  <c:v>1000</c:v>
                </c:pt>
                <c:pt idx="5080">
                  <c:v>1000</c:v>
                </c:pt>
                <c:pt idx="5081">
                  <c:v>1000</c:v>
                </c:pt>
                <c:pt idx="5082">
                  <c:v>1000</c:v>
                </c:pt>
                <c:pt idx="5083">
                  <c:v>1000</c:v>
                </c:pt>
                <c:pt idx="5084">
                  <c:v>1000</c:v>
                </c:pt>
                <c:pt idx="5085">
                  <c:v>1000</c:v>
                </c:pt>
                <c:pt idx="5086">
                  <c:v>1000</c:v>
                </c:pt>
                <c:pt idx="5087">
                  <c:v>1000</c:v>
                </c:pt>
                <c:pt idx="5088">
                  <c:v>1000</c:v>
                </c:pt>
                <c:pt idx="5089">
                  <c:v>1000</c:v>
                </c:pt>
                <c:pt idx="5090">
                  <c:v>1000</c:v>
                </c:pt>
                <c:pt idx="5091">
                  <c:v>1000</c:v>
                </c:pt>
                <c:pt idx="5092">
                  <c:v>1000</c:v>
                </c:pt>
                <c:pt idx="5093">
                  <c:v>1000</c:v>
                </c:pt>
                <c:pt idx="5094">
                  <c:v>1000</c:v>
                </c:pt>
                <c:pt idx="5095">
                  <c:v>1000</c:v>
                </c:pt>
                <c:pt idx="5096">
                  <c:v>1000</c:v>
                </c:pt>
                <c:pt idx="5097">
                  <c:v>1000</c:v>
                </c:pt>
                <c:pt idx="5098">
                  <c:v>1000</c:v>
                </c:pt>
                <c:pt idx="5099">
                  <c:v>1000</c:v>
                </c:pt>
                <c:pt idx="5100">
                  <c:v>1000</c:v>
                </c:pt>
                <c:pt idx="5101">
                  <c:v>1000</c:v>
                </c:pt>
                <c:pt idx="5102">
                  <c:v>1000</c:v>
                </c:pt>
                <c:pt idx="5103">
                  <c:v>1000</c:v>
                </c:pt>
                <c:pt idx="5104">
                  <c:v>1000</c:v>
                </c:pt>
                <c:pt idx="5105">
                  <c:v>1000</c:v>
                </c:pt>
                <c:pt idx="5106">
                  <c:v>1000</c:v>
                </c:pt>
                <c:pt idx="5107">
                  <c:v>1000</c:v>
                </c:pt>
                <c:pt idx="5108">
                  <c:v>1000</c:v>
                </c:pt>
                <c:pt idx="5109">
                  <c:v>1000</c:v>
                </c:pt>
                <c:pt idx="5110">
                  <c:v>1000</c:v>
                </c:pt>
                <c:pt idx="5111">
                  <c:v>1000</c:v>
                </c:pt>
                <c:pt idx="5112">
                  <c:v>1000</c:v>
                </c:pt>
                <c:pt idx="5113">
                  <c:v>1000</c:v>
                </c:pt>
                <c:pt idx="5114">
                  <c:v>1000</c:v>
                </c:pt>
                <c:pt idx="5115">
                  <c:v>1000</c:v>
                </c:pt>
                <c:pt idx="5116">
                  <c:v>1000</c:v>
                </c:pt>
                <c:pt idx="5117">
                  <c:v>1000</c:v>
                </c:pt>
                <c:pt idx="5118">
                  <c:v>1000</c:v>
                </c:pt>
                <c:pt idx="5119">
                  <c:v>1000</c:v>
                </c:pt>
                <c:pt idx="5120">
                  <c:v>1000</c:v>
                </c:pt>
                <c:pt idx="5121">
                  <c:v>1000</c:v>
                </c:pt>
                <c:pt idx="5122">
                  <c:v>1000</c:v>
                </c:pt>
                <c:pt idx="5123">
                  <c:v>1000</c:v>
                </c:pt>
                <c:pt idx="5124">
                  <c:v>1000</c:v>
                </c:pt>
                <c:pt idx="5125">
                  <c:v>1000</c:v>
                </c:pt>
                <c:pt idx="5126">
                  <c:v>1000</c:v>
                </c:pt>
                <c:pt idx="5127">
                  <c:v>1000</c:v>
                </c:pt>
                <c:pt idx="5128">
                  <c:v>1000</c:v>
                </c:pt>
                <c:pt idx="5129">
                  <c:v>1000</c:v>
                </c:pt>
                <c:pt idx="5130">
                  <c:v>1000</c:v>
                </c:pt>
                <c:pt idx="5131">
                  <c:v>1000</c:v>
                </c:pt>
                <c:pt idx="5132">
                  <c:v>1000</c:v>
                </c:pt>
                <c:pt idx="5133">
                  <c:v>1000</c:v>
                </c:pt>
                <c:pt idx="5134">
                  <c:v>1000</c:v>
                </c:pt>
                <c:pt idx="5135">
                  <c:v>1000</c:v>
                </c:pt>
                <c:pt idx="5136">
                  <c:v>1000</c:v>
                </c:pt>
                <c:pt idx="5137">
                  <c:v>1000</c:v>
                </c:pt>
                <c:pt idx="5138">
                  <c:v>1000</c:v>
                </c:pt>
                <c:pt idx="5139">
                  <c:v>1000</c:v>
                </c:pt>
                <c:pt idx="5140">
                  <c:v>1000</c:v>
                </c:pt>
                <c:pt idx="5141">
                  <c:v>1000</c:v>
                </c:pt>
                <c:pt idx="5142">
                  <c:v>1000</c:v>
                </c:pt>
                <c:pt idx="5143">
                  <c:v>1000</c:v>
                </c:pt>
                <c:pt idx="5144">
                  <c:v>1000</c:v>
                </c:pt>
                <c:pt idx="5145">
                  <c:v>1000</c:v>
                </c:pt>
                <c:pt idx="5146">
                  <c:v>1000</c:v>
                </c:pt>
                <c:pt idx="5147">
                  <c:v>1000</c:v>
                </c:pt>
                <c:pt idx="5148">
                  <c:v>1000</c:v>
                </c:pt>
                <c:pt idx="5149">
                  <c:v>1000</c:v>
                </c:pt>
                <c:pt idx="5150">
                  <c:v>1000</c:v>
                </c:pt>
                <c:pt idx="5151">
                  <c:v>1000</c:v>
                </c:pt>
                <c:pt idx="5152">
                  <c:v>1000</c:v>
                </c:pt>
                <c:pt idx="5153">
                  <c:v>1000</c:v>
                </c:pt>
                <c:pt idx="5154">
                  <c:v>1000</c:v>
                </c:pt>
                <c:pt idx="5155">
                  <c:v>1000</c:v>
                </c:pt>
                <c:pt idx="5156">
                  <c:v>1000</c:v>
                </c:pt>
                <c:pt idx="5157">
                  <c:v>1000</c:v>
                </c:pt>
                <c:pt idx="5158">
                  <c:v>1000</c:v>
                </c:pt>
                <c:pt idx="5159">
                  <c:v>1000</c:v>
                </c:pt>
                <c:pt idx="5160">
                  <c:v>1000</c:v>
                </c:pt>
                <c:pt idx="5161">
                  <c:v>1000</c:v>
                </c:pt>
                <c:pt idx="5162">
                  <c:v>1000</c:v>
                </c:pt>
                <c:pt idx="5163">
                  <c:v>1000</c:v>
                </c:pt>
                <c:pt idx="5164">
                  <c:v>1000</c:v>
                </c:pt>
                <c:pt idx="5165">
                  <c:v>1000</c:v>
                </c:pt>
                <c:pt idx="5166">
                  <c:v>1000</c:v>
                </c:pt>
                <c:pt idx="5167">
                  <c:v>1000</c:v>
                </c:pt>
                <c:pt idx="5168">
                  <c:v>1000</c:v>
                </c:pt>
                <c:pt idx="5169">
                  <c:v>1000</c:v>
                </c:pt>
                <c:pt idx="5170">
                  <c:v>1000</c:v>
                </c:pt>
                <c:pt idx="5171">
                  <c:v>1000</c:v>
                </c:pt>
                <c:pt idx="5172">
                  <c:v>1000</c:v>
                </c:pt>
                <c:pt idx="5173">
                  <c:v>1000</c:v>
                </c:pt>
                <c:pt idx="5174">
                  <c:v>1000</c:v>
                </c:pt>
                <c:pt idx="5175">
                  <c:v>1000</c:v>
                </c:pt>
                <c:pt idx="5176">
                  <c:v>1000</c:v>
                </c:pt>
                <c:pt idx="5177">
                  <c:v>1000</c:v>
                </c:pt>
                <c:pt idx="5178">
                  <c:v>1000</c:v>
                </c:pt>
                <c:pt idx="5179">
                  <c:v>1000</c:v>
                </c:pt>
                <c:pt idx="5180">
                  <c:v>1000</c:v>
                </c:pt>
                <c:pt idx="5181">
                  <c:v>1000</c:v>
                </c:pt>
                <c:pt idx="5182">
                  <c:v>1000</c:v>
                </c:pt>
                <c:pt idx="5183">
                  <c:v>1000</c:v>
                </c:pt>
                <c:pt idx="5184">
                  <c:v>1000</c:v>
                </c:pt>
                <c:pt idx="5185">
                  <c:v>1000</c:v>
                </c:pt>
                <c:pt idx="5186">
                  <c:v>1000</c:v>
                </c:pt>
                <c:pt idx="5187">
                  <c:v>1000</c:v>
                </c:pt>
                <c:pt idx="5188">
                  <c:v>1000</c:v>
                </c:pt>
                <c:pt idx="5189">
                  <c:v>1000</c:v>
                </c:pt>
                <c:pt idx="5190">
                  <c:v>1000</c:v>
                </c:pt>
                <c:pt idx="5191">
                  <c:v>1000</c:v>
                </c:pt>
                <c:pt idx="5192">
                  <c:v>1000</c:v>
                </c:pt>
                <c:pt idx="5193">
                  <c:v>1000</c:v>
                </c:pt>
                <c:pt idx="5194">
                  <c:v>1000</c:v>
                </c:pt>
                <c:pt idx="5195">
                  <c:v>1000</c:v>
                </c:pt>
                <c:pt idx="5196">
                  <c:v>1000</c:v>
                </c:pt>
                <c:pt idx="5197">
                  <c:v>1000</c:v>
                </c:pt>
                <c:pt idx="5198">
                  <c:v>1000</c:v>
                </c:pt>
                <c:pt idx="5199">
                  <c:v>1000</c:v>
                </c:pt>
                <c:pt idx="5200">
                  <c:v>1000</c:v>
                </c:pt>
                <c:pt idx="5201">
                  <c:v>1000</c:v>
                </c:pt>
                <c:pt idx="5202">
                  <c:v>1000</c:v>
                </c:pt>
                <c:pt idx="5203">
                  <c:v>1000</c:v>
                </c:pt>
                <c:pt idx="5204">
                  <c:v>1000</c:v>
                </c:pt>
                <c:pt idx="5205">
                  <c:v>1000</c:v>
                </c:pt>
                <c:pt idx="5206">
                  <c:v>1000</c:v>
                </c:pt>
                <c:pt idx="5207">
                  <c:v>1000</c:v>
                </c:pt>
                <c:pt idx="5208">
                  <c:v>1000</c:v>
                </c:pt>
                <c:pt idx="5209">
                  <c:v>1000</c:v>
                </c:pt>
                <c:pt idx="5210">
                  <c:v>1000</c:v>
                </c:pt>
                <c:pt idx="5211">
                  <c:v>1000</c:v>
                </c:pt>
                <c:pt idx="5212">
                  <c:v>1000</c:v>
                </c:pt>
                <c:pt idx="5213">
                  <c:v>1000</c:v>
                </c:pt>
                <c:pt idx="5214">
                  <c:v>1000</c:v>
                </c:pt>
                <c:pt idx="5215">
                  <c:v>1000</c:v>
                </c:pt>
                <c:pt idx="5216">
                  <c:v>1000</c:v>
                </c:pt>
                <c:pt idx="5217">
                  <c:v>1000</c:v>
                </c:pt>
                <c:pt idx="5218">
                  <c:v>1000</c:v>
                </c:pt>
                <c:pt idx="5219">
                  <c:v>1000</c:v>
                </c:pt>
                <c:pt idx="5220">
                  <c:v>1000</c:v>
                </c:pt>
                <c:pt idx="5221">
                  <c:v>1000</c:v>
                </c:pt>
                <c:pt idx="5222">
                  <c:v>1000</c:v>
                </c:pt>
                <c:pt idx="5223">
                  <c:v>1000</c:v>
                </c:pt>
                <c:pt idx="5224">
                  <c:v>1000</c:v>
                </c:pt>
                <c:pt idx="5225">
                  <c:v>1000</c:v>
                </c:pt>
                <c:pt idx="5226">
                  <c:v>1000</c:v>
                </c:pt>
                <c:pt idx="5227">
                  <c:v>1000</c:v>
                </c:pt>
                <c:pt idx="5228">
                  <c:v>1000</c:v>
                </c:pt>
                <c:pt idx="5229">
                  <c:v>1000</c:v>
                </c:pt>
                <c:pt idx="5230">
                  <c:v>1000</c:v>
                </c:pt>
                <c:pt idx="5231">
                  <c:v>1000</c:v>
                </c:pt>
                <c:pt idx="5232">
                  <c:v>1000</c:v>
                </c:pt>
                <c:pt idx="5233">
                  <c:v>1000</c:v>
                </c:pt>
                <c:pt idx="5234">
                  <c:v>1000</c:v>
                </c:pt>
                <c:pt idx="5235">
                  <c:v>1000</c:v>
                </c:pt>
                <c:pt idx="5236">
                  <c:v>1000</c:v>
                </c:pt>
                <c:pt idx="5237">
                  <c:v>1000</c:v>
                </c:pt>
                <c:pt idx="5238">
                  <c:v>1000</c:v>
                </c:pt>
                <c:pt idx="5239">
                  <c:v>1000</c:v>
                </c:pt>
                <c:pt idx="5240">
                  <c:v>1000</c:v>
                </c:pt>
                <c:pt idx="5241">
                  <c:v>1000</c:v>
                </c:pt>
                <c:pt idx="5242">
                  <c:v>1000</c:v>
                </c:pt>
                <c:pt idx="5243">
                  <c:v>1000</c:v>
                </c:pt>
                <c:pt idx="5244">
                  <c:v>1000</c:v>
                </c:pt>
                <c:pt idx="5245">
                  <c:v>1000</c:v>
                </c:pt>
                <c:pt idx="5246">
                  <c:v>1000</c:v>
                </c:pt>
                <c:pt idx="5247">
                  <c:v>1000</c:v>
                </c:pt>
                <c:pt idx="5248">
                  <c:v>1000</c:v>
                </c:pt>
                <c:pt idx="5249">
                  <c:v>1000</c:v>
                </c:pt>
                <c:pt idx="5250">
                  <c:v>1000</c:v>
                </c:pt>
                <c:pt idx="5251">
                  <c:v>1000</c:v>
                </c:pt>
                <c:pt idx="5252">
                  <c:v>1000</c:v>
                </c:pt>
                <c:pt idx="5253">
                  <c:v>1000</c:v>
                </c:pt>
                <c:pt idx="5254">
                  <c:v>1000</c:v>
                </c:pt>
                <c:pt idx="5255">
                  <c:v>1000</c:v>
                </c:pt>
                <c:pt idx="5256">
                  <c:v>1000</c:v>
                </c:pt>
                <c:pt idx="5257">
                  <c:v>1000</c:v>
                </c:pt>
                <c:pt idx="5258">
                  <c:v>1000</c:v>
                </c:pt>
                <c:pt idx="5259">
                  <c:v>1000</c:v>
                </c:pt>
                <c:pt idx="5260">
                  <c:v>1000</c:v>
                </c:pt>
                <c:pt idx="5261">
                  <c:v>1000</c:v>
                </c:pt>
                <c:pt idx="5262">
                  <c:v>1000</c:v>
                </c:pt>
                <c:pt idx="5263">
                  <c:v>1000</c:v>
                </c:pt>
                <c:pt idx="5264">
                  <c:v>1000</c:v>
                </c:pt>
                <c:pt idx="5265">
                  <c:v>1000</c:v>
                </c:pt>
                <c:pt idx="5266">
                  <c:v>1000</c:v>
                </c:pt>
                <c:pt idx="5267">
                  <c:v>1000</c:v>
                </c:pt>
                <c:pt idx="5268">
                  <c:v>1000</c:v>
                </c:pt>
                <c:pt idx="5269">
                  <c:v>1000</c:v>
                </c:pt>
                <c:pt idx="5270">
                  <c:v>1000</c:v>
                </c:pt>
                <c:pt idx="5271">
                  <c:v>1000</c:v>
                </c:pt>
                <c:pt idx="5272">
                  <c:v>1000</c:v>
                </c:pt>
                <c:pt idx="5273">
                  <c:v>1000</c:v>
                </c:pt>
                <c:pt idx="5274">
                  <c:v>1000</c:v>
                </c:pt>
                <c:pt idx="5275">
                  <c:v>1000</c:v>
                </c:pt>
                <c:pt idx="5276">
                  <c:v>1000</c:v>
                </c:pt>
                <c:pt idx="5277">
                  <c:v>1000</c:v>
                </c:pt>
                <c:pt idx="5278">
                  <c:v>1000</c:v>
                </c:pt>
                <c:pt idx="5279">
                  <c:v>1000</c:v>
                </c:pt>
                <c:pt idx="5280">
                  <c:v>1000</c:v>
                </c:pt>
                <c:pt idx="5281">
                  <c:v>1000</c:v>
                </c:pt>
                <c:pt idx="5282">
                  <c:v>1000</c:v>
                </c:pt>
                <c:pt idx="5283">
                  <c:v>1000</c:v>
                </c:pt>
                <c:pt idx="5284">
                  <c:v>1000</c:v>
                </c:pt>
                <c:pt idx="5285">
                  <c:v>1000</c:v>
                </c:pt>
                <c:pt idx="5286">
                  <c:v>1000</c:v>
                </c:pt>
                <c:pt idx="5287">
                  <c:v>1000</c:v>
                </c:pt>
                <c:pt idx="5288">
                  <c:v>1000</c:v>
                </c:pt>
                <c:pt idx="5289">
                  <c:v>1000</c:v>
                </c:pt>
                <c:pt idx="5290">
                  <c:v>1000</c:v>
                </c:pt>
                <c:pt idx="5291">
                  <c:v>1000</c:v>
                </c:pt>
                <c:pt idx="5292">
                  <c:v>1000</c:v>
                </c:pt>
                <c:pt idx="5293">
                  <c:v>1000</c:v>
                </c:pt>
                <c:pt idx="5294">
                  <c:v>1000</c:v>
                </c:pt>
                <c:pt idx="5295">
                  <c:v>1000</c:v>
                </c:pt>
                <c:pt idx="5296">
                  <c:v>1000</c:v>
                </c:pt>
                <c:pt idx="5297">
                  <c:v>1000</c:v>
                </c:pt>
                <c:pt idx="5298">
                  <c:v>1000</c:v>
                </c:pt>
                <c:pt idx="5299">
                  <c:v>1000</c:v>
                </c:pt>
                <c:pt idx="5300">
                  <c:v>1000</c:v>
                </c:pt>
                <c:pt idx="5301">
                  <c:v>1000</c:v>
                </c:pt>
                <c:pt idx="5302">
                  <c:v>1000</c:v>
                </c:pt>
                <c:pt idx="5303">
                  <c:v>1000</c:v>
                </c:pt>
                <c:pt idx="5304">
                  <c:v>1000</c:v>
                </c:pt>
                <c:pt idx="5305">
                  <c:v>1000</c:v>
                </c:pt>
                <c:pt idx="5306">
                  <c:v>1000</c:v>
                </c:pt>
                <c:pt idx="5307">
                  <c:v>1000</c:v>
                </c:pt>
                <c:pt idx="5308">
                  <c:v>1000</c:v>
                </c:pt>
                <c:pt idx="5309">
                  <c:v>1000</c:v>
                </c:pt>
                <c:pt idx="5310">
                  <c:v>1000</c:v>
                </c:pt>
                <c:pt idx="5311">
                  <c:v>1000</c:v>
                </c:pt>
                <c:pt idx="5312">
                  <c:v>1000</c:v>
                </c:pt>
                <c:pt idx="5313">
                  <c:v>1000</c:v>
                </c:pt>
                <c:pt idx="5314">
                  <c:v>1000</c:v>
                </c:pt>
                <c:pt idx="5315">
                  <c:v>1000</c:v>
                </c:pt>
                <c:pt idx="5316">
                  <c:v>1000</c:v>
                </c:pt>
                <c:pt idx="5317">
                  <c:v>1000</c:v>
                </c:pt>
                <c:pt idx="5318">
                  <c:v>1000</c:v>
                </c:pt>
                <c:pt idx="5319">
                  <c:v>1000</c:v>
                </c:pt>
                <c:pt idx="5320">
                  <c:v>1000</c:v>
                </c:pt>
                <c:pt idx="5321">
                  <c:v>1000</c:v>
                </c:pt>
                <c:pt idx="5322">
                  <c:v>1000</c:v>
                </c:pt>
                <c:pt idx="5323">
                  <c:v>1000</c:v>
                </c:pt>
                <c:pt idx="5324">
                  <c:v>1000</c:v>
                </c:pt>
                <c:pt idx="5325">
                  <c:v>1000</c:v>
                </c:pt>
                <c:pt idx="5326">
                  <c:v>1000</c:v>
                </c:pt>
                <c:pt idx="5327">
                  <c:v>1000</c:v>
                </c:pt>
                <c:pt idx="5328">
                  <c:v>1000</c:v>
                </c:pt>
                <c:pt idx="5329">
                  <c:v>1000</c:v>
                </c:pt>
                <c:pt idx="5330">
                  <c:v>1000</c:v>
                </c:pt>
                <c:pt idx="5331">
                  <c:v>1000</c:v>
                </c:pt>
                <c:pt idx="5332">
                  <c:v>1000</c:v>
                </c:pt>
                <c:pt idx="5333">
                  <c:v>1000</c:v>
                </c:pt>
                <c:pt idx="5334">
                  <c:v>1000</c:v>
                </c:pt>
                <c:pt idx="5335">
                  <c:v>1000</c:v>
                </c:pt>
                <c:pt idx="5336">
                  <c:v>1000</c:v>
                </c:pt>
                <c:pt idx="5337">
                  <c:v>1000</c:v>
                </c:pt>
                <c:pt idx="5338">
                  <c:v>1000</c:v>
                </c:pt>
                <c:pt idx="5339">
                  <c:v>1000</c:v>
                </c:pt>
                <c:pt idx="5340">
                  <c:v>1000</c:v>
                </c:pt>
                <c:pt idx="5341">
                  <c:v>1000</c:v>
                </c:pt>
                <c:pt idx="5342">
                  <c:v>1000</c:v>
                </c:pt>
                <c:pt idx="5343">
                  <c:v>1000</c:v>
                </c:pt>
                <c:pt idx="5344">
                  <c:v>1000</c:v>
                </c:pt>
                <c:pt idx="5345">
                  <c:v>1000</c:v>
                </c:pt>
                <c:pt idx="5346">
                  <c:v>1000</c:v>
                </c:pt>
                <c:pt idx="5347">
                  <c:v>1000</c:v>
                </c:pt>
                <c:pt idx="5348">
                  <c:v>1000</c:v>
                </c:pt>
                <c:pt idx="5349">
                  <c:v>1000</c:v>
                </c:pt>
                <c:pt idx="5350">
                  <c:v>1000</c:v>
                </c:pt>
                <c:pt idx="5351">
                  <c:v>1000</c:v>
                </c:pt>
                <c:pt idx="5352">
                  <c:v>1000</c:v>
                </c:pt>
                <c:pt idx="5353">
                  <c:v>1000</c:v>
                </c:pt>
                <c:pt idx="5354">
                  <c:v>1000</c:v>
                </c:pt>
                <c:pt idx="5355">
                  <c:v>1000</c:v>
                </c:pt>
                <c:pt idx="5356">
                  <c:v>1000</c:v>
                </c:pt>
                <c:pt idx="5357">
                  <c:v>1000</c:v>
                </c:pt>
                <c:pt idx="5358">
                  <c:v>1000</c:v>
                </c:pt>
                <c:pt idx="5359">
                  <c:v>1000</c:v>
                </c:pt>
                <c:pt idx="5360">
                  <c:v>1000</c:v>
                </c:pt>
                <c:pt idx="5361">
                  <c:v>1000</c:v>
                </c:pt>
                <c:pt idx="5362">
                  <c:v>1000</c:v>
                </c:pt>
                <c:pt idx="5363">
                  <c:v>1000</c:v>
                </c:pt>
                <c:pt idx="5364">
                  <c:v>1000</c:v>
                </c:pt>
                <c:pt idx="5365">
                  <c:v>1000</c:v>
                </c:pt>
                <c:pt idx="5366">
                  <c:v>1000</c:v>
                </c:pt>
                <c:pt idx="5367">
                  <c:v>1000</c:v>
                </c:pt>
                <c:pt idx="5368">
                  <c:v>1000</c:v>
                </c:pt>
                <c:pt idx="5369">
                  <c:v>1000</c:v>
                </c:pt>
                <c:pt idx="5370">
                  <c:v>1000</c:v>
                </c:pt>
                <c:pt idx="5371">
                  <c:v>1000</c:v>
                </c:pt>
                <c:pt idx="5372">
                  <c:v>1000</c:v>
                </c:pt>
                <c:pt idx="5373">
                  <c:v>1000</c:v>
                </c:pt>
                <c:pt idx="5374">
                  <c:v>1000</c:v>
                </c:pt>
                <c:pt idx="5375">
                  <c:v>1000</c:v>
                </c:pt>
                <c:pt idx="5376">
                  <c:v>1000</c:v>
                </c:pt>
                <c:pt idx="5377">
                  <c:v>1000</c:v>
                </c:pt>
                <c:pt idx="5378">
                  <c:v>1000</c:v>
                </c:pt>
                <c:pt idx="5379">
                  <c:v>1000</c:v>
                </c:pt>
                <c:pt idx="5380">
                  <c:v>1000</c:v>
                </c:pt>
                <c:pt idx="5381">
                  <c:v>1000</c:v>
                </c:pt>
                <c:pt idx="5382">
                  <c:v>1000</c:v>
                </c:pt>
                <c:pt idx="5383">
                  <c:v>1000</c:v>
                </c:pt>
                <c:pt idx="5384">
                  <c:v>1000</c:v>
                </c:pt>
                <c:pt idx="5385">
                  <c:v>1000</c:v>
                </c:pt>
                <c:pt idx="5386">
                  <c:v>1000</c:v>
                </c:pt>
                <c:pt idx="5387">
                  <c:v>1000</c:v>
                </c:pt>
                <c:pt idx="5388">
                  <c:v>1000</c:v>
                </c:pt>
                <c:pt idx="5389">
                  <c:v>1000</c:v>
                </c:pt>
                <c:pt idx="5390">
                  <c:v>1000</c:v>
                </c:pt>
                <c:pt idx="5391">
                  <c:v>1000</c:v>
                </c:pt>
                <c:pt idx="5392">
                  <c:v>1000</c:v>
                </c:pt>
                <c:pt idx="5393">
                  <c:v>1000</c:v>
                </c:pt>
                <c:pt idx="5394">
                  <c:v>1000</c:v>
                </c:pt>
                <c:pt idx="5395">
                  <c:v>1000</c:v>
                </c:pt>
                <c:pt idx="5396">
                  <c:v>1000</c:v>
                </c:pt>
                <c:pt idx="5397">
                  <c:v>1000</c:v>
                </c:pt>
                <c:pt idx="5398">
                  <c:v>1000</c:v>
                </c:pt>
                <c:pt idx="5399">
                  <c:v>1000</c:v>
                </c:pt>
                <c:pt idx="5400">
                  <c:v>1000</c:v>
                </c:pt>
                <c:pt idx="5401">
                  <c:v>1000</c:v>
                </c:pt>
                <c:pt idx="5402">
                  <c:v>1000</c:v>
                </c:pt>
                <c:pt idx="5403">
                  <c:v>1000</c:v>
                </c:pt>
                <c:pt idx="5404">
                  <c:v>1000</c:v>
                </c:pt>
                <c:pt idx="5405">
                  <c:v>1000</c:v>
                </c:pt>
                <c:pt idx="5406">
                  <c:v>1000</c:v>
                </c:pt>
                <c:pt idx="5407">
                  <c:v>1000</c:v>
                </c:pt>
                <c:pt idx="5408">
                  <c:v>1000</c:v>
                </c:pt>
                <c:pt idx="5409">
                  <c:v>1000</c:v>
                </c:pt>
                <c:pt idx="5410">
                  <c:v>1000</c:v>
                </c:pt>
                <c:pt idx="5411">
                  <c:v>1000</c:v>
                </c:pt>
                <c:pt idx="5412">
                  <c:v>1000</c:v>
                </c:pt>
                <c:pt idx="5413">
                  <c:v>1000</c:v>
                </c:pt>
                <c:pt idx="5414">
                  <c:v>1000</c:v>
                </c:pt>
                <c:pt idx="5415">
                  <c:v>1000</c:v>
                </c:pt>
                <c:pt idx="5416">
                  <c:v>1000</c:v>
                </c:pt>
                <c:pt idx="5417">
                  <c:v>1000</c:v>
                </c:pt>
                <c:pt idx="5418">
                  <c:v>1000</c:v>
                </c:pt>
                <c:pt idx="5419">
                  <c:v>1000</c:v>
                </c:pt>
                <c:pt idx="5420">
                  <c:v>1000</c:v>
                </c:pt>
                <c:pt idx="5421">
                  <c:v>1000</c:v>
                </c:pt>
                <c:pt idx="5422">
                  <c:v>1000</c:v>
                </c:pt>
                <c:pt idx="5423">
                  <c:v>1000</c:v>
                </c:pt>
                <c:pt idx="5424">
                  <c:v>1000</c:v>
                </c:pt>
                <c:pt idx="5425">
                  <c:v>1000</c:v>
                </c:pt>
                <c:pt idx="5426">
                  <c:v>1000</c:v>
                </c:pt>
                <c:pt idx="5427">
                  <c:v>1000</c:v>
                </c:pt>
                <c:pt idx="5428">
                  <c:v>1000</c:v>
                </c:pt>
                <c:pt idx="5429">
                  <c:v>1000</c:v>
                </c:pt>
                <c:pt idx="5430">
                  <c:v>1000</c:v>
                </c:pt>
                <c:pt idx="5431">
                  <c:v>1000</c:v>
                </c:pt>
                <c:pt idx="5432">
                  <c:v>1000</c:v>
                </c:pt>
                <c:pt idx="5433">
                  <c:v>1000</c:v>
                </c:pt>
                <c:pt idx="5434">
                  <c:v>1000</c:v>
                </c:pt>
                <c:pt idx="5435">
                  <c:v>1000</c:v>
                </c:pt>
                <c:pt idx="5436">
                  <c:v>1000</c:v>
                </c:pt>
                <c:pt idx="5437">
                  <c:v>1000</c:v>
                </c:pt>
                <c:pt idx="5438">
                  <c:v>1000</c:v>
                </c:pt>
                <c:pt idx="5439">
                  <c:v>1000</c:v>
                </c:pt>
                <c:pt idx="5440">
                  <c:v>1000</c:v>
                </c:pt>
                <c:pt idx="5441">
                  <c:v>1000</c:v>
                </c:pt>
                <c:pt idx="5442">
                  <c:v>1000</c:v>
                </c:pt>
                <c:pt idx="5443">
                  <c:v>1000</c:v>
                </c:pt>
                <c:pt idx="5444">
                  <c:v>1000</c:v>
                </c:pt>
                <c:pt idx="5445">
                  <c:v>1000</c:v>
                </c:pt>
                <c:pt idx="5446">
                  <c:v>1000</c:v>
                </c:pt>
                <c:pt idx="5447">
                  <c:v>1000</c:v>
                </c:pt>
                <c:pt idx="5448">
                  <c:v>1000</c:v>
                </c:pt>
                <c:pt idx="5449">
                  <c:v>1000</c:v>
                </c:pt>
                <c:pt idx="5450">
                  <c:v>1000</c:v>
                </c:pt>
                <c:pt idx="5451">
                  <c:v>1000</c:v>
                </c:pt>
                <c:pt idx="5452">
                  <c:v>1000</c:v>
                </c:pt>
                <c:pt idx="5453">
                  <c:v>1000</c:v>
                </c:pt>
                <c:pt idx="5454">
                  <c:v>1000</c:v>
                </c:pt>
                <c:pt idx="5455">
                  <c:v>1000</c:v>
                </c:pt>
                <c:pt idx="5456">
                  <c:v>1000</c:v>
                </c:pt>
                <c:pt idx="5457">
                  <c:v>1000</c:v>
                </c:pt>
                <c:pt idx="5458">
                  <c:v>1000</c:v>
                </c:pt>
                <c:pt idx="5459">
                  <c:v>1000</c:v>
                </c:pt>
                <c:pt idx="5460">
                  <c:v>1000</c:v>
                </c:pt>
                <c:pt idx="5461">
                  <c:v>1000</c:v>
                </c:pt>
                <c:pt idx="5462">
                  <c:v>1000</c:v>
                </c:pt>
                <c:pt idx="5463">
                  <c:v>1000</c:v>
                </c:pt>
                <c:pt idx="5464">
                  <c:v>1000</c:v>
                </c:pt>
                <c:pt idx="5465">
                  <c:v>1000</c:v>
                </c:pt>
                <c:pt idx="5466">
                  <c:v>1000</c:v>
                </c:pt>
                <c:pt idx="5467">
                  <c:v>1000</c:v>
                </c:pt>
                <c:pt idx="5468">
                  <c:v>1000</c:v>
                </c:pt>
                <c:pt idx="5469">
                  <c:v>1000</c:v>
                </c:pt>
                <c:pt idx="5470">
                  <c:v>1000</c:v>
                </c:pt>
                <c:pt idx="5471">
                  <c:v>1000</c:v>
                </c:pt>
                <c:pt idx="5472">
                  <c:v>1000</c:v>
                </c:pt>
                <c:pt idx="5473">
                  <c:v>1000</c:v>
                </c:pt>
                <c:pt idx="5474">
                  <c:v>1000</c:v>
                </c:pt>
                <c:pt idx="5475">
                  <c:v>1000</c:v>
                </c:pt>
                <c:pt idx="5476">
                  <c:v>1000</c:v>
                </c:pt>
                <c:pt idx="5477">
                  <c:v>1000</c:v>
                </c:pt>
                <c:pt idx="5478">
                  <c:v>1000</c:v>
                </c:pt>
                <c:pt idx="5479">
                  <c:v>1000</c:v>
                </c:pt>
                <c:pt idx="5480">
                  <c:v>1000</c:v>
                </c:pt>
                <c:pt idx="5481">
                  <c:v>1000</c:v>
                </c:pt>
                <c:pt idx="5482">
                  <c:v>1000</c:v>
                </c:pt>
                <c:pt idx="5483">
                  <c:v>1000</c:v>
                </c:pt>
                <c:pt idx="5484">
                  <c:v>1000</c:v>
                </c:pt>
                <c:pt idx="5485">
                  <c:v>1000</c:v>
                </c:pt>
                <c:pt idx="5486">
                  <c:v>1000</c:v>
                </c:pt>
                <c:pt idx="5487">
                  <c:v>1000</c:v>
                </c:pt>
                <c:pt idx="5488">
                  <c:v>1000</c:v>
                </c:pt>
                <c:pt idx="5489">
                  <c:v>1000</c:v>
                </c:pt>
                <c:pt idx="5490">
                  <c:v>1000</c:v>
                </c:pt>
                <c:pt idx="5491">
                  <c:v>1000</c:v>
                </c:pt>
                <c:pt idx="5492">
                  <c:v>1000</c:v>
                </c:pt>
                <c:pt idx="5493">
                  <c:v>1000</c:v>
                </c:pt>
                <c:pt idx="5494">
                  <c:v>1000</c:v>
                </c:pt>
                <c:pt idx="5495">
                  <c:v>1000</c:v>
                </c:pt>
                <c:pt idx="5496">
                  <c:v>1000</c:v>
                </c:pt>
                <c:pt idx="5497">
                  <c:v>1000</c:v>
                </c:pt>
                <c:pt idx="5498">
                  <c:v>1000</c:v>
                </c:pt>
                <c:pt idx="5499">
                  <c:v>1000</c:v>
                </c:pt>
                <c:pt idx="5500">
                  <c:v>1000</c:v>
                </c:pt>
                <c:pt idx="5501">
                  <c:v>1000</c:v>
                </c:pt>
                <c:pt idx="5502">
                  <c:v>1000</c:v>
                </c:pt>
                <c:pt idx="5503">
                  <c:v>1000</c:v>
                </c:pt>
                <c:pt idx="5504">
                  <c:v>1000</c:v>
                </c:pt>
                <c:pt idx="5505">
                  <c:v>1000</c:v>
                </c:pt>
                <c:pt idx="5506">
                  <c:v>1000</c:v>
                </c:pt>
                <c:pt idx="5507">
                  <c:v>1000</c:v>
                </c:pt>
                <c:pt idx="5508">
                  <c:v>1000</c:v>
                </c:pt>
                <c:pt idx="5509">
                  <c:v>1000</c:v>
                </c:pt>
                <c:pt idx="5510">
                  <c:v>1000</c:v>
                </c:pt>
                <c:pt idx="5511">
                  <c:v>1000</c:v>
                </c:pt>
                <c:pt idx="5512">
                  <c:v>1000</c:v>
                </c:pt>
                <c:pt idx="5513">
                  <c:v>1000</c:v>
                </c:pt>
                <c:pt idx="5514">
                  <c:v>1000</c:v>
                </c:pt>
                <c:pt idx="5515">
                  <c:v>1000</c:v>
                </c:pt>
                <c:pt idx="5516">
                  <c:v>1000</c:v>
                </c:pt>
                <c:pt idx="5517">
                  <c:v>1000</c:v>
                </c:pt>
                <c:pt idx="5518">
                  <c:v>1000</c:v>
                </c:pt>
                <c:pt idx="5519">
                  <c:v>1000</c:v>
                </c:pt>
                <c:pt idx="5520">
                  <c:v>1000</c:v>
                </c:pt>
                <c:pt idx="5521">
                  <c:v>1000</c:v>
                </c:pt>
                <c:pt idx="5522">
                  <c:v>1000</c:v>
                </c:pt>
                <c:pt idx="5523">
                  <c:v>1000</c:v>
                </c:pt>
                <c:pt idx="5524">
                  <c:v>1000</c:v>
                </c:pt>
                <c:pt idx="5525">
                  <c:v>1000</c:v>
                </c:pt>
                <c:pt idx="5526">
                  <c:v>1000</c:v>
                </c:pt>
                <c:pt idx="5527">
                  <c:v>1000</c:v>
                </c:pt>
                <c:pt idx="5528">
                  <c:v>1000</c:v>
                </c:pt>
                <c:pt idx="5529">
                  <c:v>1000</c:v>
                </c:pt>
                <c:pt idx="5530">
                  <c:v>1000</c:v>
                </c:pt>
                <c:pt idx="5531">
                  <c:v>1000</c:v>
                </c:pt>
                <c:pt idx="5532">
                  <c:v>1000</c:v>
                </c:pt>
                <c:pt idx="5533">
                  <c:v>1000</c:v>
                </c:pt>
                <c:pt idx="5534">
                  <c:v>1000</c:v>
                </c:pt>
                <c:pt idx="5535">
                  <c:v>1000</c:v>
                </c:pt>
                <c:pt idx="5536">
                  <c:v>1000</c:v>
                </c:pt>
                <c:pt idx="5537">
                  <c:v>1000</c:v>
                </c:pt>
                <c:pt idx="5538">
                  <c:v>1000</c:v>
                </c:pt>
                <c:pt idx="5539">
                  <c:v>1000</c:v>
                </c:pt>
                <c:pt idx="5540">
                  <c:v>1000</c:v>
                </c:pt>
                <c:pt idx="5541">
                  <c:v>1000</c:v>
                </c:pt>
                <c:pt idx="5542">
                  <c:v>1000</c:v>
                </c:pt>
                <c:pt idx="5543">
                  <c:v>1000</c:v>
                </c:pt>
                <c:pt idx="5544">
                  <c:v>1000</c:v>
                </c:pt>
                <c:pt idx="5545">
                  <c:v>1000</c:v>
                </c:pt>
                <c:pt idx="5546">
                  <c:v>1000</c:v>
                </c:pt>
                <c:pt idx="5547">
                  <c:v>1000</c:v>
                </c:pt>
                <c:pt idx="5548">
                  <c:v>1000</c:v>
                </c:pt>
                <c:pt idx="5549">
                  <c:v>1000</c:v>
                </c:pt>
                <c:pt idx="5550">
                  <c:v>1000</c:v>
                </c:pt>
                <c:pt idx="5551">
                  <c:v>1000</c:v>
                </c:pt>
                <c:pt idx="5552">
                  <c:v>1000</c:v>
                </c:pt>
                <c:pt idx="5553">
                  <c:v>1000</c:v>
                </c:pt>
                <c:pt idx="5554">
                  <c:v>1000</c:v>
                </c:pt>
                <c:pt idx="5555">
                  <c:v>1000</c:v>
                </c:pt>
                <c:pt idx="5556">
                  <c:v>1000</c:v>
                </c:pt>
                <c:pt idx="5557">
                  <c:v>1000</c:v>
                </c:pt>
                <c:pt idx="5558">
                  <c:v>1000</c:v>
                </c:pt>
                <c:pt idx="5559">
                  <c:v>1000</c:v>
                </c:pt>
                <c:pt idx="5560">
                  <c:v>1000</c:v>
                </c:pt>
                <c:pt idx="5561">
                  <c:v>1000</c:v>
                </c:pt>
                <c:pt idx="5562">
                  <c:v>1000</c:v>
                </c:pt>
                <c:pt idx="5563">
                  <c:v>1000</c:v>
                </c:pt>
                <c:pt idx="5564">
                  <c:v>1000</c:v>
                </c:pt>
                <c:pt idx="5565">
                  <c:v>1000</c:v>
                </c:pt>
                <c:pt idx="5566">
                  <c:v>1000</c:v>
                </c:pt>
                <c:pt idx="5567">
                  <c:v>1000</c:v>
                </c:pt>
                <c:pt idx="5568">
                  <c:v>1000</c:v>
                </c:pt>
                <c:pt idx="5569">
                  <c:v>1000</c:v>
                </c:pt>
                <c:pt idx="5570">
                  <c:v>1000</c:v>
                </c:pt>
                <c:pt idx="5571">
                  <c:v>1000</c:v>
                </c:pt>
                <c:pt idx="5572">
                  <c:v>1000</c:v>
                </c:pt>
                <c:pt idx="5573">
                  <c:v>1000</c:v>
                </c:pt>
                <c:pt idx="5574">
                  <c:v>1000</c:v>
                </c:pt>
                <c:pt idx="5575">
                  <c:v>1000</c:v>
                </c:pt>
                <c:pt idx="5576">
                  <c:v>1000</c:v>
                </c:pt>
                <c:pt idx="5577">
                  <c:v>1000</c:v>
                </c:pt>
                <c:pt idx="5578">
                  <c:v>1000</c:v>
                </c:pt>
                <c:pt idx="5579">
                  <c:v>1000</c:v>
                </c:pt>
                <c:pt idx="5580">
                  <c:v>1000</c:v>
                </c:pt>
                <c:pt idx="5581">
                  <c:v>1000</c:v>
                </c:pt>
                <c:pt idx="5582">
                  <c:v>1000</c:v>
                </c:pt>
                <c:pt idx="5583">
                  <c:v>1000</c:v>
                </c:pt>
                <c:pt idx="5584">
                  <c:v>1000</c:v>
                </c:pt>
                <c:pt idx="5585">
                  <c:v>1000</c:v>
                </c:pt>
                <c:pt idx="5586">
                  <c:v>1000</c:v>
                </c:pt>
                <c:pt idx="5587">
                  <c:v>1000</c:v>
                </c:pt>
                <c:pt idx="5588">
                  <c:v>1000</c:v>
                </c:pt>
                <c:pt idx="5589">
                  <c:v>1000</c:v>
                </c:pt>
                <c:pt idx="5590">
                  <c:v>1000</c:v>
                </c:pt>
                <c:pt idx="5591">
                  <c:v>1000</c:v>
                </c:pt>
                <c:pt idx="5592">
                  <c:v>1000</c:v>
                </c:pt>
                <c:pt idx="5593">
                  <c:v>1000</c:v>
                </c:pt>
                <c:pt idx="5594">
                  <c:v>1000</c:v>
                </c:pt>
                <c:pt idx="5595">
                  <c:v>1000</c:v>
                </c:pt>
                <c:pt idx="5596">
                  <c:v>1000</c:v>
                </c:pt>
                <c:pt idx="5597">
                  <c:v>1000</c:v>
                </c:pt>
                <c:pt idx="5598">
                  <c:v>1000</c:v>
                </c:pt>
                <c:pt idx="5599">
                  <c:v>1000</c:v>
                </c:pt>
                <c:pt idx="5600">
                  <c:v>1000</c:v>
                </c:pt>
                <c:pt idx="5601">
                  <c:v>1000</c:v>
                </c:pt>
                <c:pt idx="5602">
                  <c:v>1000</c:v>
                </c:pt>
                <c:pt idx="5603">
                  <c:v>1000</c:v>
                </c:pt>
                <c:pt idx="5604">
                  <c:v>1000</c:v>
                </c:pt>
                <c:pt idx="5605">
                  <c:v>1000</c:v>
                </c:pt>
                <c:pt idx="5606">
                  <c:v>1000</c:v>
                </c:pt>
                <c:pt idx="5607">
                  <c:v>1000</c:v>
                </c:pt>
                <c:pt idx="5608">
                  <c:v>1000</c:v>
                </c:pt>
                <c:pt idx="5609">
                  <c:v>1000</c:v>
                </c:pt>
                <c:pt idx="5610">
                  <c:v>1000</c:v>
                </c:pt>
                <c:pt idx="5611">
                  <c:v>1000</c:v>
                </c:pt>
                <c:pt idx="5612">
                  <c:v>1000</c:v>
                </c:pt>
                <c:pt idx="5613">
                  <c:v>1000</c:v>
                </c:pt>
                <c:pt idx="5614">
                  <c:v>1000</c:v>
                </c:pt>
                <c:pt idx="5615">
                  <c:v>1000</c:v>
                </c:pt>
                <c:pt idx="5616">
                  <c:v>1000</c:v>
                </c:pt>
                <c:pt idx="5617">
                  <c:v>1000</c:v>
                </c:pt>
                <c:pt idx="5618">
                  <c:v>1000</c:v>
                </c:pt>
                <c:pt idx="5619">
                  <c:v>1000</c:v>
                </c:pt>
                <c:pt idx="5620">
                  <c:v>1000</c:v>
                </c:pt>
                <c:pt idx="5621">
                  <c:v>1000</c:v>
                </c:pt>
                <c:pt idx="5622">
                  <c:v>1000</c:v>
                </c:pt>
                <c:pt idx="5623">
                  <c:v>1000</c:v>
                </c:pt>
                <c:pt idx="5624">
                  <c:v>1000</c:v>
                </c:pt>
                <c:pt idx="5625">
                  <c:v>1000</c:v>
                </c:pt>
                <c:pt idx="5626">
                  <c:v>1000</c:v>
                </c:pt>
                <c:pt idx="5627">
                  <c:v>1000</c:v>
                </c:pt>
                <c:pt idx="5628">
                  <c:v>1000</c:v>
                </c:pt>
                <c:pt idx="5629">
                  <c:v>1000</c:v>
                </c:pt>
                <c:pt idx="5630">
                  <c:v>1000</c:v>
                </c:pt>
                <c:pt idx="5631">
                  <c:v>1000</c:v>
                </c:pt>
                <c:pt idx="5632">
                  <c:v>1000</c:v>
                </c:pt>
                <c:pt idx="5633">
                  <c:v>1000</c:v>
                </c:pt>
                <c:pt idx="5634">
                  <c:v>1000</c:v>
                </c:pt>
                <c:pt idx="5635">
                  <c:v>1000</c:v>
                </c:pt>
                <c:pt idx="5636">
                  <c:v>1000</c:v>
                </c:pt>
                <c:pt idx="5637">
                  <c:v>1000</c:v>
                </c:pt>
                <c:pt idx="5638">
                  <c:v>1000</c:v>
                </c:pt>
                <c:pt idx="5639">
                  <c:v>1000</c:v>
                </c:pt>
                <c:pt idx="5640">
                  <c:v>1000</c:v>
                </c:pt>
                <c:pt idx="5641">
                  <c:v>1000</c:v>
                </c:pt>
                <c:pt idx="5642">
                  <c:v>1000</c:v>
                </c:pt>
                <c:pt idx="5643">
                  <c:v>1000</c:v>
                </c:pt>
                <c:pt idx="5644">
                  <c:v>1000</c:v>
                </c:pt>
                <c:pt idx="5645">
                  <c:v>1000</c:v>
                </c:pt>
                <c:pt idx="5646">
                  <c:v>1000</c:v>
                </c:pt>
                <c:pt idx="5647">
                  <c:v>1000</c:v>
                </c:pt>
                <c:pt idx="5648">
                  <c:v>1000</c:v>
                </c:pt>
                <c:pt idx="5649">
                  <c:v>1000</c:v>
                </c:pt>
                <c:pt idx="5650">
                  <c:v>1000</c:v>
                </c:pt>
                <c:pt idx="5651">
                  <c:v>1000</c:v>
                </c:pt>
                <c:pt idx="5652">
                  <c:v>1000</c:v>
                </c:pt>
                <c:pt idx="5653">
                  <c:v>1000</c:v>
                </c:pt>
                <c:pt idx="5654">
                  <c:v>1000</c:v>
                </c:pt>
                <c:pt idx="5655">
                  <c:v>1000</c:v>
                </c:pt>
                <c:pt idx="5656">
                  <c:v>1000</c:v>
                </c:pt>
                <c:pt idx="5657">
                  <c:v>1000</c:v>
                </c:pt>
                <c:pt idx="5658">
                  <c:v>1000</c:v>
                </c:pt>
                <c:pt idx="5659">
                  <c:v>1000</c:v>
                </c:pt>
                <c:pt idx="5660">
                  <c:v>1000</c:v>
                </c:pt>
                <c:pt idx="5661">
                  <c:v>1000</c:v>
                </c:pt>
                <c:pt idx="5662">
                  <c:v>1000</c:v>
                </c:pt>
                <c:pt idx="5663">
                  <c:v>1000</c:v>
                </c:pt>
                <c:pt idx="5664">
                  <c:v>1000</c:v>
                </c:pt>
                <c:pt idx="5665">
                  <c:v>1000</c:v>
                </c:pt>
                <c:pt idx="5666">
                  <c:v>1000</c:v>
                </c:pt>
                <c:pt idx="5667">
                  <c:v>1000</c:v>
                </c:pt>
                <c:pt idx="5668">
                  <c:v>1000</c:v>
                </c:pt>
                <c:pt idx="5669">
                  <c:v>1000</c:v>
                </c:pt>
                <c:pt idx="5670">
                  <c:v>1000</c:v>
                </c:pt>
                <c:pt idx="5671">
                  <c:v>1000</c:v>
                </c:pt>
                <c:pt idx="5672">
                  <c:v>1000</c:v>
                </c:pt>
                <c:pt idx="5673">
                  <c:v>1000</c:v>
                </c:pt>
                <c:pt idx="5674">
                  <c:v>1000</c:v>
                </c:pt>
                <c:pt idx="5675">
                  <c:v>1000</c:v>
                </c:pt>
                <c:pt idx="5676">
                  <c:v>1000</c:v>
                </c:pt>
                <c:pt idx="5677">
                  <c:v>1000</c:v>
                </c:pt>
                <c:pt idx="5678">
                  <c:v>1000</c:v>
                </c:pt>
                <c:pt idx="5679">
                  <c:v>1000</c:v>
                </c:pt>
                <c:pt idx="5680">
                  <c:v>1000</c:v>
                </c:pt>
                <c:pt idx="5681">
                  <c:v>1000</c:v>
                </c:pt>
                <c:pt idx="5682">
                  <c:v>1000</c:v>
                </c:pt>
                <c:pt idx="5683">
                  <c:v>1000</c:v>
                </c:pt>
                <c:pt idx="5684">
                  <c:v>1000</c:v>
                </c:pt>
                <c:pt idx="5685">
                  <c:v>1000</c:v>
                </c:pt>
                <c:pt idx="5686">
                  <c:v>1000</c:v>
                </c:pt>
                <c:pt idx="5687">
                  <c:v>1000</c:v>
                </c:pt>
                <c:pt idx="5688">
                  <c:v>1000</c:v>
                </c:pt>
                <c:pt idx="5689">
                  <c:v>1000</c:v>
                </c:pt>
                <c:pt idx="5690">
                  <c:v>1000</c:v>
                </c:pt>
                <c:pt idx="5691">
                  <c:v>1000</c:v>
                </c:pt>
                <c:pt idx="5692">
                  <c:v>1000</c:v>
                </c:pt>
                <c:pt idx="5693">
                  <c:v>1000</c:v>
                </c:pt>
                <c:pt idx="5694">
                  <c:v>1000</c:v>
                </c:pt>
                <c:pt idx="5695">
                  <c:v>1000</c:v>
                </c:pt>
                <c:pt idx="5696">
                  <c:v>1000</c:v>
                </c:pt>
                <c:pt idx="5697">
                  <c:v>1000</c:v>
                </c:pt>
                <c:pt idx="5698">
                  <c:v>1000</c:v>
                </c:pt>
                <c:pt idx="5699">
                  <c:v>1000</c:v>
                </c:pt>
                <c:pt idx="5700">
                  <c:v>1000</c:v>
                </c:pt>
                <c:pt idx="5701">
                  <c:v>1000</c:v>
                </c:pt>
                <c:pt idx="5702">
                  <c:v>1000</c:v>
                </c:pt>
                <c:pt idx="5703">
                  <c:v>1000</c:v>
                </c:pt>
                <c:pt idx="5704">
                  <c:v>1000</c:v>
                </c:pt>
                <c:pt idx="5705">
                  <c:v>1000</c:v>
                </c:pt>
                <c:pt idx="5706">
                  <c:v>1000</c:v>
                </c:pt>
                <c:pt idx="5707">
                  <c:v>1000</c:v>
                </c:pt>
                <c:pt idx="5708">
                  <c:v>1000</c:v>
                </c:pt>
                <c:pt idx="5709">
                  <c:v>1000</c:v>
                </c:pt>
                <c:pt idx="5710">
                  <c:v>1000</c:v>
                </c:pt>
                <c:pt idx="5711">
                  <c:v>1000</c:v>
                </c:pt>
                <c:pt idx="5712">
                  <c:v>1000</c:v>
                </c:pt>
                <c:pt idx="5713">
                  <c:v>1000</c:v>
                </c:pt>
                <c:pt idx="5714">
                  <c:v>1000</c:v>
                </c:pt>
                <c:pt idx="5715">
                  <c:v>1000</c:v>
                </c:pt>
                <c:pt idx="5716">
                  <c:v>1000</c:v>
                </c:pt>
                <c:pt idx="5717">
                  <c:v>1000</c:v>
                </c:pt>
                <c:pt idx="5718">
                  <c:v>1000</c:v>
                </c:pt>
                <c:pt idx="5719">
                  <c:v>1000</c:v>
                </c:pt>
                <c:pt idx="5720">
                  <c:v>1000</c:v>
                </c:pt>
                <c:pt idx="5721">
                  <c:v>1000</c:v>
                </c:pt>
                <c:pt idx="5722">
                  <c:v>1000</c:v>
                </c:pt>
                <c:pt idx="5723">
                  <c:v>1000</c:v>
                </c:pt>
                <c:pt idx="5724">
                  <c:v>1000</c:v>
                </c:pt>
                <c:pt idx="5725">
                  <c:v>1000</c:v>
                </c:pt>
                <c:pt idx="5726">
                  <c:v>1000</c:v>
                </c:pt>
                <c:pt idx="5727">
                  <c:v>1000</c:v>
                </c:pt>
                <c:pt idx="5728">
                  <c:v>1000</c:v>
                </c:pt>
                <c:pt idx="5729">
                  <c:v>1000</c:v>
                </c:pt>
                <c:pt idx="5730">
                  <c:v>1000</c:v>
                </c:pt>
                <c:pt idx="5731">
                  <c:v>1000</c:v>
                </c:pt>
                <c:pt idx="5732">
                  <c:v>1000</c:v>
                </c:pt>
                <c:pt idx="5733">
                  <c:v>1000</c:v>
                </c:pt>
                <c:pt idx="5734">
                  <c:v>1000</c:v>
                </c:pt>
                <c:pt idx="5735">
                  <c:v>1000</c:v>
                </c:pt>
                <c:pt idx="5736">
                  <c:v>1000</c:v>
                </c:pt>
                <c:pt idx="5737">
                  <c:v>1000</c:v>
                </c:pt>
                <c:pt idx="5738">
                  <c:v>1000</c:v>
                </c:pt>
                <c:pt idx="5739">
                  <c:v>1000</c:v>
                </c:pt>
                <c:pt idx="5740">
                  <c:v>1000</c:v>
                </c:pt>
                <c:pt idx="5741">
                  <c:v>1000</c:v>
                </c:pt>
                <c:pt idx="5742">
                  <c:v>1000</c:v>
                </c:pt>
                <c:pt idx="5743">
                  <c:v>1000</c:v>
                </c:pt>
                <c:pt idx="5744">
                  <c:v>1000</c:v>
                </c:pt>
                <c:pt idx="5745">
                  <c:v>1000</c:v>
                </c:pt>
                <c:pt idx="5746">
                  <c:v>1000</c:v>
                </c:pt>
                <c:pt idx="5747">
                  <c:v>1000</c:v>
                </c:pt>
                <c:pt idx="5748">
                  <c:v>1000</c:v>
                </c:pt>
                <c:pt idx="5749">
                  <c:v>1000</c:v>
                </c:pt>
                <c:pt idx="5750">
                  <c:v>1000</c:v>
                </c:pt>
                <c:pt idx="5751">
                  <c:v>1000</c:v>
                </c:pt>
                <c:pt idx="5752">
                  <c:v>1000</c:v>
                </c:pt>
                <c:pt idx="5753">
                  <c:v>1000</c:v>
                </c:pt>
                <c:pt idx="5754">
                  <c:v>1000</c:v>
                </c:pt>
                <c:pt idx="5755">
                  <c:v>1000</c:v>
                </c:pt>
                <c:pt idx="5756">
                  <c:v>1000</c:v>
                </c:pt>
                <c:pt idx="5757">
                  <c:v>1000</c:v>
                </c:pt>
                <c:pt idx="5758">
                  <c:v>1000</c:v>
                </c:pt>
                <c:pt idx="5759">
                  <c:v>1000</c:v>
                </c:pt>
                <c:pt idx="5760">
                  <c:v>1000</c:v>
                </c:pt>
                <c:pt idx="5761">
                  <c:v>1000</c:v>
                </c:pt>
                <c:pt idx="5762">
                  <c:v>1000</c:v>
                </c:pt>
                <c:pt idx="5763">
                  <c:v>1000</c:v>
                </c:pt>
                <c:pt idx="5764">
                  <c:v>1000</c:v>
                </c:pt>
                <c:pt idx="5765">
                  <c:v>1000</c:v>
                </c:pt>
                <c:pt idx="5766">
                  <c:v>1000</c:v>
                </c:pt>
                <c:pt idx="5767">
                  <c:v>1000</c:v>
                </c:pt>
                <c:pt idx="5768">
                  <c:v>1000</c:v>
                </c:pt>
                <c:pt idx="5769">
                  <c:v>1000</c:v>
                </c:pt>
                <c:pt idx="5770">
                  <c:v>1000</c:v>
                </c:pt>
                <c:pt idx="5771">
                  <c:v>1000</c:v>
                </c:pt>
                <c:pt idx="5772">
                  <c:v>1000</c:v>
                </c:pt>
                <c:pt idx="5773">
                  <c:v>1000</c:v>
                </c:pt>
                <c:pt idx="5774">
                  <c:v>1000</c:v>
                </c:pt>
                <c:pt idx="5775">
                  <c:v>1000</c:v>
                </c:pt>
                <c:pt idx="5776">
                  <c:v>1000</c:v>
                </c:pt>
                <c:pt idx="5777">
                  <c:v>1000</c:v>
                </c:pt>
                <c:pt idx="5778">
                  <c:v>1000</c:v>
                </c:pt>
                <c:pt idx="5779">
                  <c:v>1000</c:v>
                </c:pt>
                <c:pt idx="5780">
                  <c:v>1000</c:v>
                </c:pt>
                <c:pt idx="5781">
                  <c:v>1000</c:v>
                </c:pt>
                <c:pt idx="5782">
                  <c:v>1000</c:v>
                </c:pt>
                <c:pt idx="5783">
                  <c:v>1000</c:v>
                </c:pt>
                <c:pt idx="5784">
                  <c:v>1000</c:v>
                </c:pt>
                <c:pt idx="5785">
                  <c:v>1000</c:v>
                </c:pt>
                <c:pt idx="5786">
                  <c:v>1000</c:v>
                </c:pt>
                <c:pt idx="5787">
                  <c:v>1000</c:v>
                </c:pt>
                <c:pt idx="5788">
                  <c:v>1000</c:v>
                </c:pt>
                <c:pt idx="5789">
                  <c:v>1000</c:v>
                </c:pt>
                <c:pt idx="5790">
                  <c:v>1000</c:v>
                </c:pt>
                <c:pt idx="5791">
                  <c:v>1000</c:v>
                </c:pt>
                <c:pt idx="5792">
                  <c:v>1000</c:v>
                </c:pt>
                <c:pt idx="5793">
                  <c:v>1000</c:v>
                </c:pt>
                <c:pt idx="5794">
                  <c:v>1000</c:v>
                </c:pt>
                <c:pt idx="5795">
                  <c:v>1000</c:v>
                </c:pt>
                <c:pt idx="5796">
                  <c:v>1000</c:v>
                </c:pt>
                <c:pt idx="5797">
                  <c:v>1000</c:v>
                </c:pt>
                <c:pt idx="5798">
                  <c:v>1000</c:v>
                </c:pt>
                <c:pt idx="5799">
                  <c:v>1000</c:v>
                </c:pt>
                <c:pt idx="5800">
                  <c:v>1000</c:v>
                </c:pt>
                <c:pt idx="5801">
                  <c:v>1000</c:v>
                </c:pt>
                <c:pt idx="5802">
                  <c:v>1000</c:v>
                </c:pt>
                <c:pt idx="5803">
                  <c:v>1000</c:v>
                </c:pt>
                <c:pt idx="5804">
                  <c:v>1000</c:v>
                </c:pt>
                <c:pt idx="5805">
                  <c:v>1000</c:v>
                </c:pt>
                <c:pt idx="5806">
                  <c:v>1000</c:v>
                </c:pt>
                <c:pt idx="5807">
                  <c:v>1000</c:v>
                </c:pt>
                <c:pt idx="5808">
                  <c:v>1000</c:v>
                </c:pt>
                <c:pt idx="5809">
                  <c:v>1000</c:v>
                </c:pt>
                <c:pt idx="5810">
                  <c:v>1000</c:v>
                </c:pt>
                <c:pt idx="5811">
                  <c:v>1000</c:v>
                </c:pt>
                <c:pt idx="5812">
                  <c:v>1000</c:v>
                </c:pt>
                <c:pt idx="5813">
                  <c:v>1000</c:v>
                </c:pt>
                <c:pt idx="5814">
                  <c:v>1000</c:v>
                </c:pt>
                <c:pt idx="5815">
                  <c:v>1000</c:v>
                </c:pt>
                <c:pt idx="5816">
                  <c:v>1000</c:v>
                </c:pt>
                <c:pt idx="5817">
                  <c:v>1000</c:v>
                </c:pt>
                <c:pt idx="5818">
                  <c:v>1000</c:v>
                </c:pt>
                <c:pt idx="5819">
                  <c:v>1000</c:v>
                </c:pt>
                <c:pt idx="5820">
                  <c:v>1000</c:v>
                </c:pt>
                <c:pt idx="5821">
                  <c:v>1000</c:v>
                </c:pt>
                <c:pt idx="5822">
                  <c:v>1000</c:v>
                </c:pt>
                <c:pt idx="5823">
                  <c:v>1000</c:v>
                </c:pt>
                <c:pt idx="5824">
                  <c:v>1000</c:v>
                </c:pt>
                <c:pt idx="5825">
                  <c:v>1000</c:v>
                </c:pt>
                <c:pt idx="5826">
                  <c:v>1000</c:v>
                </c:pt>
                <c:pt idx="5827">
                  <c:v>1000</c:v>
                </c:pt>
                <c:pt idx="5828">
                  <c:v>1000</c:v>
                </c:pt>
                <c:pt idx="5829">
                  <c:v>1000</c:v>
                </c:pt>
                <c:pt idx="5830">
                  <c:v>1000</c:v>
                </c:pt>
                <c:pt idx="5831">
                  <c:v>1000</c:v>
                </c:pt>
                <c:pt idx="5832">
                  <c:v>1000</c:v>
                </c:pt>
                <c:pt idx="5833">
                  <c:v>1000</c:v>
                </c:pt>
                <c:pt idx="5834">
                  <c:v>1000</c:v>
                </c:pt>
                <c:pt idx="5835">
                  <c:v>1000</c:v>
                </c:pt>
                <c:pt idx="5836">
                  <c:v>1000</c:v>
                </c:pt>
                <c:pt idx="5837">
                  <c:v>1000</c:v>
                </c:pt>
                <c:pt idx="5838">
                  <c:v>1000</c:v>
                </c:pt>
                <c:pt idx="5839">
                  <c:v>1000</c:v>
                </c:pt>
                <c:pt idx="5840">
                  <c:v>1000</c:v>
                </c:pt>
                <c:pt idx="5841">
                  <c:v>1000</c:v>
                </c:pt>
                <c:pt idx="5842">
                  <c:v>1000</c:v>
                </c:pt>
                <c:pt idx="5843">
                  <c:v>1000</c:v>
                </c:pt>
                <c:pt idx="5844">
                  <c:v>1000</c:v>
                </c:pt>
                <c:pt idx="5845">
                  <c:v>1000</c:v>
                </c:pt>
                <c:pt idx="5846">
                  <c:v>1000</c:v>
                </c:pt>
                <c:pt idx="5847">
                  <c:v>1000</c:v>
                </c:pt>
                <c:pt idx="5848">
                  <c:v>1000</c:v>
                </c:pt>
                <c:pt idx="5849">
                  <c:v>1000</c:v>
                </c:pt>
                <c:pt idx="5850">
                  <c:v>1000</c:v>
                </c:pt>
                <c:pt idx="5851">
                  <c:v>1000</c:v>
                </c:pt>
                <c:pt idx="5852">
                  <c:v>1000</c:v>
                </c:pt>
                <c:pt idx="5853">
                  <c:v>1000</c:v>
                </c:pt>
                <c:pt idx="5854">
                  <c:v>1000</c:v>
                </c:pt>
                <c:pt idx="5855">
                  <c:v>1000</c:v>
                </c:pt>
                <c:pt idx="5856">
                  <c:v>1000</c:v>
                </c:pt>
                <c:pt idx="5857">
                  <c:v>1000</c:v>
                </c:pt>
                <c:pt idx="5858">
                  <c:v>1000</c:v>
                </c:pt>
                <c:pt idx="5859">
                  <c:v>1000</c:v>
                </c:pt>
                <c:pt idx="5860">
                  <c:v>1000</c:v>
                </c:pt>
                <c:pt idx="5861">
                  <c:v>1000</c:v>
                </c:pt>
                <c:pt idx="5862">
                  <c:v>1000</c:v>
                </c:pt>
                <c:pt idx="5863">
                  <c:v>1000</c:v>
                </c:pt>
                <c:pt idx="5864">
                  <c:v>1000</c:v>
                </c:pt>
                <c:pt idx="5865">
                  <c:v>1000</c:v>
                </c:pt>
                <c:pt idx="5866">
                  <c:v>1000</c:v>
                </c:pt>
                <c:pt idx="5867">
                  <c:v>1000</c:v>
                </c:pt>
                <c:pt idx="5868">
                  <c:v>1000</c:v>
                </c:pt>
                <c:pt idx="5869">
                  <c:v>1000</c:v>
                </c:pt>
                <c:pt idx="5870">
                  <c:v>1000</c:v>
                </c:pt>
                <c:pt idx="5871">
                  <c:v>1000</c:v>
                </c:pt>
                <c:pt idx="5872">
                  <c:v>1000</c:v>
                </c:pt>
                <c:pt idx="5873">
                  <c:v>1000</c:v>
                </c:pt>
                <c:pt idx="5874">
                  <c:v>1000</c:v>
                </c:pt>
                <c:pt idx="5875">
                  <c:v>1000</c:v>
                </c:pt>
                <c:pt idx="5876">
                  <c:v>1000</c:v>
                </c:pt>
                <c:pt idx="5877">
                  <c:v>1000</c:v>
                </c:pt>
                <c:pt idx="5878">
                  <c:v>1000</c:v>
                </c:pt>
                <c:pt idx="5879">
                  <c:v>1000</c:v>
                </c:pt>
                <c:pt idx="5880">
                  <c:v>1000</c:v>
                </c:pt>
                <c:pt idx="5881">
                  <c:v>1000</c:v>
                </c:pt>
                <c:pt idx="5882">
                  <c:v>1000</c:v>
                </c:pt>
                <c:pt idx="5883">
                  <c:v>1000</c:v>
                </c:pt>
                <c:pt idx="5884">
                  <c:v>1000</c:v>
                </c:pt>
                <c:pt idx="5885">
                  <c:v>1000</c:v>
                </c:pt>
                <c:pt idx="5886">
                  <c:v>1000</c:v>
                </c:pt>
                <c:pt idx="5887">
                  <c:v>1000</c:v>
                </c:pt>
                <c:pt idx="5888">
                  <c:v>1000</c:v>
                </c:pt>
                <c:pt idx="5889">
                  <c:v>1000</c:v>
                </c:pt>
                <c:pt idx="5890">
                  <c:v>1000</c:v>
                </c:pt>
                <c:pt idx="5891">
                  <c:v>1000</c:v>
                </c:pt>
                <c:pt idx="5892">
                  <c:v>1000</c:v>
                </c:pt>
                <c:pt idx="5893">
                  <c:v>1000</c:v>
                </c:pt>
                <c:pt idx="5894">
                  <c:v>1000</c:v>
                </c:pt>
                <c:pt idx="5895">
                  <c:v>1000</c:v>
                </c:pt>
                <c:pt idx="5896">
                  <c:v>1000</c:v>
                </c:pt>
                <c:pt idx="5897">
                  <c:v>1000</c:v>
                </c:pt>
                <c:pt idx="5898">
                  <c:v>1000</c:v>
                </c:pt>
                <c:pt idx="5899">
                  <c:v>1000</c:v>
                </c:pt>
                <c:pt idx="5900">
                  <c:v>1000</c:v>
                </c:pt>
                <c:pt idx="5901">
                  <c:v>1000</c:v>
                </c:pt>
                <c:pt idx="5902">
                  <c:v>1000</c:v>
                </c:pt>
                <c:pt idx="5903">
                  <c:v>1000</c:v>
                </c:pt>
                <c:pt idx="5904">
                  <c:v>1000</c:v>
                </c:pt>
                <c:pt idx="5905">
                  <c:v>1000</c:v>
                </c:pt>
                <c:pt idx="5906">
                  <c:v>1000</c:v>
                </c:pt>
                <c:pt idx="5907">
                  <c:v>1000</c:v>
                </c:pt>
                <c:pt idx="5908">
                  <c:v>1000</c:v>
                </c:pt>
                <c:pt idx="5909">
                  <c:v>1000</c:v>
                </c:pt>
                <c:pt idx="5910">
                  <c:v>1000</c:v>
                </c:pt>
                <c:pt idx="5911">
                  <c:v>1000</c:v>
                </c:pt>
                <c:pt idx="5912">
                  <c:v>1000</c:v>
                </c:pt>
                <c:pt idx="5913">
                  <c:v>1000</c:v>
                </c:pt>
                <c:pt idx="5914">
                  <c:v>1000</c:v>
                </c:pt>
                <c:pt idx="5915">
                  <c:v>1000</c:v>
                </c:pt>
                <c:pt idx="5916">
                  <c:v>1000</c:v>
                </c:pt>
                <c:pt idx="5917">
                  <c:v>1000</c:v>
                </c:pt>
                <c:pt idx="5918">
                  <c:v>1000</c:v>
                </c:pt>
                <c:pt idx="5919">
                  <c:v>1000</c:v>
                </c:pt>
                <c:pt idx="5920">
                  <c:v>1000</c:v>
                </c:pt>
                <c:pt idx="5921">
                  <c:v>1000</c:v>
                </c:pt>
                <c:pt idx="5922">
                  <c:v>1000</c:v>
                </c:pt>
                <c:pt idx="5923">
                  <c:v>1000</c:v>
                </c:pt>
                <c:pt idx="5924">
                  <c:v>1000</c:v>
                </c:pt>
                <c:pt idx="5925">
                  <c:v>1000</c:v>
                </c:pt>
                <c:pt idx="5926">
                  <c:v>1000</c:v>
                </c:pt>
                <c:pt idx="5927">
                  <c:v>1000</c:v>
                </c:pt>
                <c:pt idx="5928">
                  <c:v>1000</c:v>
                </c:pt>
                <c:pt idx="5929">
                  <c:v>1000</c:v>
                </c:pt>
                <c:pt idx="5930">
                  <c:v>1000</c:v>
                </c:pt>
                <c:pt idx="5931">
                  <c:v>1000</c:v>
                </c:pt>
                <c:pt idx="5932">
                  <c:v>1000</c:v>
                </c:pt>
                <c:pt idx="5933">
                  <c:v>1000</c:v>
                </c:pt>
                <c:pt idx="5934">
                  <c:v>1000</c:v>
                </c:pt>
                <c:pt idx="5935">
                  <c:v>1000</c:v>
                </c:pt>
                <c:pt idx="5936">
                  <c:v>1000</c:v>
                </c:pt>
                <c:pt idx="5937">
                  <c:v>1000</c:v>
                </c:pt>
                <c:pt idx="5938">
                  <c:v>1000</c:v>
                </c:pt>
                <c:pt idx="5939">
                  <c:v>1000</c:v>
                </c:pt>
                <c:pt idx="5940">
                  <c:v>1000</c:v>
                </c:pt>
                <c:pt idx="5941">
                  <c:v>1000</c:v>
                </c:pt>
                <c:pt idx="5942">
                  <c:v>1000</c:v>
                </c:pt>
                <c:pt idx="5943">
                  <c:v>1000</c:v>
                </c:pt>
                <c:pt idx="5944">
                  <c:v>1000</c:v>
                </c:pt>
                <c:pt idx="5945">
                  <c:v>1000</c:v>
                </c:pt>
                <c:pt idx="5946">
                  <c:v>1000</c:v>
                </c:pt>
                <c:pt idx="5947">
                  <c:v>1000</c:v>
                </c:pt>
                <c:pt idx="5948">
                  <c:v>1000</c:v>
                </c:pt>
                <c:pt idx="5949">
                  <c:v>1000</c:v>
                </c:pt>
                <c:pt idx="5950">
                  <c:v>1000</c:v>
                </c:pt>
                <c:pt idx="5951">
                  <c:v>1000</c:v>
                </c:pt>
                <c:pt idx="5952">
                  <c:v>1000</c:v>
                </c:pt>
                <c:pt idx="5953">
                  <c:v>1000</c:v>
                </c:pt>
                <c:pt idx="5954">
                  <c:v>1000</c:v>
                </c:pt>
                <c:pt idx="5955">
                  <c:v>1000</c:v>
                </c:pt>
                <c:pt idx="5956">
                  <c:v>1000</c:v>
                </c:pt>
                <c:pt idx="5957">
                  <c:v>1000</c:v>
                </c:pt>
                <c:pt idx="5958">
                  <c:v>1000</c:v>
                </c:pt>
                <c:pt idx="5959">
                  <c:v>1000</c:v>
                </c:pt>
                <c:pt idx="5960">
                  <c:v>1000</c:v>
                </c:pt>
                <c:pt idx="5961">
                  <c:v>1000</c:v>
                </c:pt>
                <c:pt idx="5962">
                  <c:v>1000</c:v>
                </c:pt>
                <c:pt idx="5963">
                  <c:v>1000</c:v>
                </c:pt>
                <c:pt idx="5964">
                  <c:v>1000</c:v>
                </c:pt>
                <c:pt idx="5965">
                  <c:v>1000</c:v>
                </c:pt>
                <c:pt idx="5966">
                  <c:v>1000</c:v>
                </c:pt>
                <c:pt idx="5967">
                  <c:v>1000</c:v>
                </c:pt>
                <c:pt idx="5968">
                  <c:v>1000</c:v>
                </c:pt>
                <c:pt idx="5969">
                  <c:v>1000</c:v>
                </c:pt>
                <c:pt idx="5970">
                  <c:v>1000</c:v>
                </c:pt>
                <c:pt idx="5971">
                  <c:v>1000</c:v>
                </c:pt>
                <c:pt idx="5972">
                  <c:v>1000</c:v>
                </c:pt>
                <c:pt idx="5973">
                  <c:v>1000</c:v>
                </c:pt>
                <c:pt idx="5974">
                  <c:v>1000</c:v>
                </c:pt>
                <c:pt idx="5975">
                  <c:v>1000</c:v>
                </c:pt>
                <c:pt idx="5976">
                  <c:v>1000</c:v>
                </c:pt>
                <c:pt idx="5977">
                  <c:v>1000</c:v>
                </c:pt>
                <c:pt idx="5978">
                  <c:v>1000</c:v>
                </c:pt>
                <c:pt idx="5979">
                  <c:v>1000</c:v>
                </c:pt>
                <c:pt idx="5980">
                  <c:v>1000</c:v>
                </c:pt>
                <c:pt idx="5981">
                  <c:v>1000</c:v>
                </c:pt>
                <c:pt idx="5982">
                  <c:v>1000</c:v>
                </c:pt>
                <c:pt idx="5983">
                  <c:v>1000</c:v>
                </c:pt>
                <c:pt idx="5984">
                  <c:v>1000</c:v>
                </c:pt>
                <c:pt idx="5985">
                  <c:v>1000</c:v>
                </c:pt>
                <c:pt idx="5986">
                  <c:v>1000</c:v>
                </c:pt>
                <c:pt idx="5987">
                  <c:v>1000</c:v>
                </c:pt>
                <c:pt idx="5988">
                  <c:v>1000</c:v>
                </c:pt>
                <c:pt idx="5989">
                  <c:v>1000</c:v>
                </c:pt>
                <c:pt idx="5990">
                  <c:v>1000</c:v>
                </c:pt>
                <c:pt idx="5991">
                  <c:v>1000</c:v>
                </c:pt>
                <c:pt idx="5992">
                  <c:v>1000</c:v>
                </c:pt>
                <c:pt idx="5993">
                  <c:v>1000</c:v>
                </c:pt>
                <c:pt idx="5994">
                  <c:v>1000</c:v>
                </c:pt>
                <c:pt idx="5995">
                  <c:v>1000</c:v>
                </c:pt>
                <c:pt idx="5996">
                  <c:v>1000</c:v>
                </c:pt>
                <c:pt idx="5997">
                  <c:v>1000</c:v>
                </c:pt>
                <c:pt idx="5998">
                  <c:v>1000</c:v>
                </c:pt>
                <c:pt idx="5999">
                  <c:v>1000</c:v>
                </c:pt>
                <c:pt idx="6000">
                  <c:v>1000</c:v>
                </c:pt>
                <c:pt idx="6001">
                  <c:v>1000</c:v>
                </c:pt>
                <c:pt idx="6002">
                  <c:v>1000</c:v>
                </c:pt>
                <c:pt idx="6003">
                  <c:v>1000</c:v>
                </c:pt>
                <c:pt idx="6004">
                  <c:v>1000</c:v>
                </c:pt>
                <c:pt idx="6005">
                  <c:v>1000</c:v>
                </c:pt>
                <c:pt idx="6006">
                  <c:v>1000</c:v>
                </c:pt>
                <c:pt idx="6007">
                  <c:v>1000</c:v>
                </c:pt>
                <c:pt idx="6008">
                  <c:v>1000</c:v>
                </c:pt>
                <c:pt idx="6009">
                  <c:v>1000</c:v>
                </c:pt>
                <c:pt idx="6010">
                  <c:v>1000</c:v>
                </c:pt>
                <c:pt idx="6011">
                  <c:v>1000</c:v>
                </c:pt>
                <c:pt idx="6012">
                  <c:v>1000</c:v>
                </c:pt>
                <c:pt idx="6013">
                  <c:v>1000</c:v>
                </c:pt>
                <c:pt idx="6014">
                  <c:v>1000</c:v>
                </c:pt>
                <c:pt idx="6015">
                  <c:v>1000</c:v>
                </c:pt>
                <c:pt idx="6016">
                  <c:v>1000</c:v>
                </c:pt>
                <c:pt idx="6017">
                  <c:v>1000</c:v>
                </c:pt>
                <c:pt idx="6018">
                  <c:v>1000</c:v>
                </c:pt>
                <c:pt idx="6019">
                  <c:v>1000</c:v>
                </c:pt>
                <c:pt idx="6020">
                  <c:v>1000</c:v>
                </c:pt>
                <c:pt idx="6021">
                  <c:v>1000</c:v>
                </c:pt>
                <c:pt idx="6022">
                  <c:v>1000</c:v>
                </c:pt>
                <c:pt idx="6023">
                  <c:v>1000</c:v>
                </c:pt>
                <c:pt idx="6024">
                  <c:v>1000</c:v>
                </c:pt>
                <c:pt idx="6025">
                  <c:v>1000</c:v>
                </c:pt>
                <c:pt idx="6026">
                  <c:v>1000</c:v>
                </c:pt>
                <c:pt idx="6027">
                  <c:v>1000</c:v>
                </c:pt>
                <c:pt idx="6028">
                  <c:v>1000</c:v>
                </c:pt>
                <c:pt idx="6029">
                  <c:v>1000</c:v>
                </c:pt>
                <c:pt idx="6030">
                  <c:v>1000</c:v>
                </c:pt>
                <c:pt idx="6031">
                  <c:v>1000</c:v>
                </c:pt>
                <c:pt idx="6032">
                  <c:v>1000</c:v>
                </c:pt>
                <c:pt idx="6033">
                  <c:v>1000</c:v>
                </c:pt>
                <c:pt idx="6034">
                  <c:v>1000</c:v>
                </c:pt>
                <c:pt idx="6035">
                  <c:v>1000</c:v>
                </c:pt>
                <c:pt idx="6036">
                  <c:v>1000</c:v>
                </c:pt>
                <c:pt idx="6037">
                  <c:v>1000</c:v>
                </c:pt>
                <c:pt idx="6038">
                  <c:v>1000</c:v>
                </c:pt>
                <c:pt idx="6039">
                  <c:v>1000</c:v>
                </c:pt>
                <c:pt idx="6040">
                  <c:v>1000</c:v>
                </c:pt>
                <c:pt idx="6041">
                  <c:v>1000</c:v>
                </c:pt>
                <c:pt idx="6042">
                  <c:v>1000</c:v>
                </c:pt>
                <c:pt idx="6043">
                  <c:v>1000</c:v>
                </c:pt>
                <c:pt idx="6044">
                  <c:v>1000</c:v>
                </c:pt>
                <c:pt idx="6045">
                  <c:v>1000</c:v>
                </c:pt>
                <c:pt idx="6046">
                  <c:v>1000</c:v>
                </c:pt>
                <c:pt idx="6047">
                  <c:v>1000</c:v>
                </c:pt>
                <c:pt idx="6048">
                  <c:v>1000</c:v>
                </c:pt>
                <c:pt idx="6049">
                  <c:v>1000</c:v>
                </c:pt>
                <c:pt idx="6050">
                  <c:v>1000</c:v>
                </c:pt>
                <c:pt idx="6051">
                  <c:v>1000</c:v>
                </c:pt>
                <c:pt idx="6052">
                  <c:v>1000</c:v>
                </c:pt>
                <c:pt idx="6053">
                  <c:v>1000</c:v>
                </c:pt>
                <c:pt idx="6054">
                  <c:v>1000</c:v>
                </c:pt>
                <c:pt idx="6055">
                  <c:v>1000</c:v>
                </c:pt>
                <c:pt idx="6056">
                  <c:v>1000</c:v>
                </c:pt>
                <c:pt idx="6057">
                  <c:v>1000</c:v>
                </c:pt>
                <c:pt idx="6058">
                  <c:v>1000</c:v>
                </c:pt>
                <c:pt idx="6059">
                  <c:v>1000</c:v>
                </c:pt>
                <c:pt idx="6060">
                  <c:v>1000</c:v>
                </c:pt>
                <c:pt idx="6061">
                  <c:v>1000</c:v>
                </c:pt>
                <c:pt idx="6062">
                  <c:v>1000</c:v>
                </c:pt>
                <c:pt idx="6063">
                  <c:v>1000</c:v>
                </c:pt>
                <c:pt idx="6064">
                  <c:v>1000</c:v>
                </c:pt>
                <c:pt idx="6065">
                  <c:v>1000</c:v>
                </c:pt>
                <c:pt idx="6066">
                  <c:v>1000</c:v>
                </c:pt>
                <c:pt idx="6067">
                  <c:v>1000</c:v>
                </c:pt>
                <c:pt idx="6068">
                  <c:v>1000</c:v>
                </c:pt>
                <c:pt idx="6069">
                  <c:v>1000</c:v>
                </c:pt>
                <c:pt idx="6070">
                  <c:v>1000</c:v>
                </c:pt>
                <c:pt idx="6071">
                  <c:v>1000</c:v>
                </c:pt>
                <c:pt idx="6072">
                  <c:v>1000</c:v>
                </c:pt>
                <c:pt idx="6073">
                  <c:v>1000</c:v>
                </c:pt>
                <c:pt idx="6074">
                  <c:v>1000</c:v>
                </c:pt>
                <c:pt idx="6075">
                  <c:v>1000</c:v>
                </c:pt>
                <c:pt idx="6076">
                  <c:v>1000</c:v>
                </c:pt>
                <c:pt idx="6077">
                  <c:v>1000</c:v>
                </c:pt>
                <c:pt idx="6078">
                  <c:v>1000</c:v>
                </c:pt>
                <c:pt idx="6079">
                  <c:v>1000</c:v>
                </c:pt>
                <c:pt idx="6080">
                  <c:v>1000</c:v>
                </c:pt>
                <c:pt idx="6081">
                  <c:v>1000</c:v>
                </c:pt>
                <c:pt idx="6082">
                  <c:v>1000</c:v>
                </c:pt>
                <c:pt idx="6083">
                  <c:v>1000</c:v>
                </c:pt>
                <c:pt idx="6084">
                  <c:v>1000</c:v>
                </c:pt>
                <c:pt idx="6085">
                  <c:v>1000</c:v>
                </c:pt>
                <c:pt idx="6086">
                  <c:v>1000</c:v>
                </c:pt>
                <c:pt idx="6087">
                  <c:v>1000</c:v>
                </c:pt>
                <c:pt idx="6088">
                  <c:v>1000</c:v>
                </c:pt>
                <c:pt idx="6089">
                  <c:v>1000</c:v>
                </c:pt>
                <c:pt idx="6090">
                  <c:v>1000</c:v>
                </c:pt>
                <c:pt idx="6091">
                  <c:v>1000</c:v>
                </c:pt>
                <c:pt idx="6092">
                  <c:v>1000</c:v>
                </c:pt>
                <c:pt idx="6093">
                  <c:v>1000</c:v>
                </c:pt>
                <c:pt idx="6094">
                  <c:v>1000</c:v>
                </c:pt>
                <c:pt idx="6095">
                  <c:v>1000</c:v>
                </c:pt>
                <c:pt idx="6096">
                  <c:v>1000</c:v>
                </c:pt>
                <c:pt idx="6097">
                  <c:v>1000</c:v>
                </c:pt>
                <c:pt idx="6098">
                  <c:v>1000</c:v>
                </c:pt>
                <c:pt idx="6099">
                  <c:v>1000</c:v>
                </c:pt>
                <c:pt idx="6100">
                  <c:v>1000</c:v>
                </c:pt>
                <c:pt idx="6101">
                  <c:v>1000</c:v>
                </c:pt>
                <c:pt idx="6102">
                  <c:v>1000</c:v>
                </c:pt>
                <c:pt idx="6103">
                  <c:v>1000</c:v>
                </c:pt>
                <c:pt idx="6104">
                  <c:v>1000</c:v>
                </c:pt>
                <c:pt idx="6105">
                  <c:v>1000</c:v>
                </c:pt>
                <c:pt idx="6106">
                  <c:v>1000</c:v>
                </c:pt>
                <c:pt idx="6107">
                  <c:v>1000</c:v>
                </c:pt>
                <c:pt idx="6108">
                  <c:v>1000</c:v>
                </c:pt>
                <c:pt idx="6109">
                  <c:v>1000</c:v>
                </c:pt>
                <c:pt idx="6110">
                  <c:v>1000</c:v>
                </c:pt>
                <c:pt idx="6111">
                  <c:v>1000</c:v>
                </c:pt>
                <c:pt idx="6112">
                  <c:v>1000</c:v>
                </c:pt>
                <c:pt idx="6113">
                  <c:v>1000</c:v>
                </c:pt>
                <c:pt idx="6114">
                  <c:v>1000</c:v>
                </c:pt>
                <c:pt idx="6115">
                  <c:v>1000</c:v>
                </c:pt>
                <c:pt idx="6116">
                  <c:v>1000</c:v>
                </c:pt>
                <c:pt idx="6117">
                  <c:v>1000</c:v>
                </c:pt>
                <c:pt idx="6118">
                  <c:v>1000</c:v>
                </c:pt>
                <c:pt idx="6119">
                  <c:v>1000</c:v>
                </c:pt>
                <c:pt idx="6120">
                  <c:v>1000</c:v>
                </c:pt>
                <c:pt idx="6121">
                  <c:v>1000</c:v>
                </c:pt>
                <c:pt idx="6122">
                  <c:v>1000</c:v>
                </c:pt>
                <c:pt idx="6123">
                  <c:v>1000</c:v>
                </c:pt>
                <c:pt idx="6124">
                  <c:v>1000</c:v>
                </c:pt>
                <c:pt idx="6125">
                  <c:v>1000</c:v>
                </c:pt>
                <c:pt idx="6126">
                  <c:v>1000</c:v>
                </c:pt>
                <c:pt idx="6127">
                  <c:v>1000</c:v>
                </c:pt>
                <c:pt idx="6128">
                  <c:v>1000</c:v>
                </c:pt>
                <c:pt idx="6129">
                  <c:v>1000</c:v>
                </c:pt>
                <c:pt idx="6130">
                  <c:v>1000</c:v>
                </c:pt>
                <c:pt idx="6131">
                  <c:v>1000</c:v>
                </c:pt>
                <c:pt idx="6132">
                  <c:v>1000</c:v>
                </c:pt>
                <c:pt idx="6133">
                  <c:v>1000</c:v>
                </c:pt>
                <c:pt idx="6134">
                  <c:v>1000</c:v>
                </c:pt>
                <c:pt idx="6135">
                  <c:v>1000</c:v>
                </c:pt>
                <c:pt idx="6136">
                  <c:v>1000</c:v>
                </c:pt>
                <c:pt idx="6137">
                  <c:v>1000</c:v>
                </c:pt>
                <c:pt idx="6138">
                  <c:v>1000</c:v>
                </c:pt>
                <c:pt idx="6139">
                  <c:v>1000</c:v>
                </c:pt>
                <c:pt idx="6140">
                  <c:v>1000</c:v>
                </c:pt>
                <c:pt idx="6141">
                  <c:v>1000</c:v>
                </c:pt>
                <c:pt idx="6142">
                  <c:v>1000</c:v>
                </c:pt>
                <c:pt idx="6143">
                  <c:v>1000</c:v>
                </c:pt>
                <c:pt idx="6144">
                  <c:v>1000</c:v>
                </c:pt>
                <c:pt idx="6145">
                  <c:v>1000</c:v>
                </c:pt>
                <c:pt idx="6146">
                  <c:v>1000</c:v>
                </c:pt>
                <c:pt idx="6147">
                  <c:v>1000</c:v>
                </c:pt>
                <c:pt idx="6148">
                  <c:v>1000</c:v>
                </c:pt>
                <c:pt idx="6149">
                  <c:v>1000</c:v>
                </c:pt>
                <c:pt idx="6150">
                  <c:v>1000</c:v>
                </c:pt>
                <c:pt idx="6151">
                  <c:v>1000</c:v>
                </c:pt>
                <c:pt idx="6152">
                  <c:v>1000</c:v>
                </c:pt>
                <c:pt idx="6153">
                  <c:v>1000</c:v>
                </c:pt>
                <c:pt idx="6154">
                  <c:v>1000</c:v>
                </c:pt>
                <c:pt idx="6155">
                  <c:v>1000</c:v>
                </c:pt>
                <c:pt idx="6156">
                  <c:v>1000</c:v>
                </c:pt>
                <c:pt idx="6157">
                  <c:v>1000</c:v>
                </c:pt>
                <c:pt idx="6158">
                  <c:v>1000</c:v>
                </c:pt>
                <c:pt idx="6159">
                  <c:v>1000</c:v>
                </c:pt>
                <c:pt idx="6160">
                  <c:v>1000</c:v>
                </c:pt>
                <c:pt idx="6161">
                  <c:v>1000</c:v>
                </c:pt>
                <c:pt idx="6162">
                  <c:v>1000</c:v>
                </c:pt>
                <c:pt idx="6163">
                  <c:v>1000</c:v>
                </c:pt>
                <c:pt idx="6164">
                  <c:v>1000</c:v>
                </c:pt>
                <c:pt idx="6165">
                  <c:v>1000</c:v>
                </c:pt>
                <c:pt idx="6166">
                  <c:v>1000</c:v>
                </c:pt>
                <c:pt idx="6167">
                  <c:v>1000</c:v>
                </c:pt>
                <c:pt idx="6168">
                  <c:v>1000</c:v>
                </c:pt>
                <c:pt idx="6169">
                  <c:v>1000</c:v>
                </c:pt>
                <c:pt idx="6170">
                  <c:v>1000</c:v>
                </c:pt>
                <c:pt idx="6171">
                  <c:v>1000</c:v>
                </c:pt>
                <c:pt idx="6172">
                  <c:v>1000</c:v>
                </c:pt>
                <c:pt idx="6173">
                  <c:v>1000</c:v>
                </c:pt>
                <c:pt idx="6174">
                  <c:v>1000</c:v>
                </c:pt>
                <c:pt idx="6175">
                  <c:v>1000</c:v>
                </c:pt>
                <c:pt idx="6176">
                  <c:v>1000</c:v>
                </c:pt>
                <c:pt idx="6177">
                  <c:v>1000</c:v>
                </c:pt>
                <c:pt idx="6178">
                  <c:v>1000</c:v>
                </c:pt>
                <c:pt idx="6179">
                  <c:v>1000</c:v>
                </c:pt>
                <c:pt idx="6180">
                  <c:v>1000</c:v>
                </c:pt>
                <c:pt idx="6181">
                  <c:v>1000</c:v>
                </c:pt>
                <c:pt idx="6182">
                  <c:v>1000</c:v>
                </c:pt>
                <c:pt idx="6183">
                  <c:v>1000</c:v>
                </c:pt>
                <c:pt idx="6184">
                  <c:v>1000</c:v>
                </c:pt>
                <c:pt idx="6185">
                  <c:v>1000</c:v>
                </c:pt>
                <c:pt idx="6186">
                  <c:v>1000</c:v>
                </c:pt>
                <c:pt idx="6187">
                  <c:v>1000</c:v>
                </c:pt>
                <c:pt idx="6188">
                  <c:v>1000</c:v>
                </c:pt>
                <c:pt idx="6189">
                  <c:v>1000</c:v>
                </c:pt>
                <c:pt idx="6190">
                  <c:v>1000</c:v>
                </c:pt>
                <c:pt idx="6191">
                  <c:v>1000</c:v>
                </c:pt>
                <c:pt idx="6192">
                  <c:v>1000</c:v>
                </c:pt>
                <c:pt idx="6193">
                  <c:v>1000</c:v>
                </c:pt>
                <c:pt idx="6194">
                  <c:v>1000</c:v>
                </c:pt>
                <c:pt idx="6195">
                  <c:v>1000</c:v>
                </c:pt>
                <c:pt idx="6196">
                  <c:v>1000</c:v>
                </c:pt>
                <c:pt idx="6197">
                  <c:v>1000</c:v>
                </c:pt>
                <c:pt idx="6198">
                  <c:v>1000</c:v>
                </c:pt>
                <c:pt idx="6199">
                  <c:v>1000</c:v>
                </c:pt>
                <c:pt idx="6200">
                  <c:v>1000</c:v>
                </c:pt>
                <c:pt idx="6201">
                  <c:v>1000</c:v>
                </c:pt>
                <c:pt idx="6202">
                  <c:v>1000</c:v>
                </c:pt>
                <c:pt idx="6203">
                  <c:v>1000</c:v>
                </c:pt>
                <c:pt idx="6204">
                  <c:v>1000</c:v>
                </c:pt>
                <c:pt idx="6205">
                  <c:v>1000</c:v>
                </c:pt>
                <c:pt idx="6206">
                  <c:v>1000</c:v>
                </c:pt>
                <c:pt idx="6207">
                  <c:v>1000</c:v>
                </c:pt>
                <c:pt idx="6208">
                  <c:v>1000</c:v>
                </c:pt>
                <c:pt idx="6209">
                  <c:v>1000</c:v>
                </c:pt>
                <c:pt idx="6210">
                  <c:v>1000</c:v>
                </c:pt>
                <c:pt idx="6211">
                  <c:v>1000</c:v>
                </c:pt>
                <c:pt idx="6212">
                  <c:v>1000</c:v>
                </c:pt>
                <c:pt idx="6213">
                  <c:v>1000</c:v>
                </c:pt>
                <c:pt idx="6214">
                  <c:v>1000</c:v>
                </c:pt>
                <c:pt idx="6215">
                  <c:v>1000</c:v>
                </c:pt>
                <c:pt idx="6216">
                  <c:v>1000</c:v>
                </c:pt>
                <c:pt idx="6217">
                  <c:v>1000</c:v>
                </c:pt>
                <c:pt idx="6218">
                  <c:v>1000</c:v>
                </c:pt>
                <c:pt idx="6219">
                  <c:v>1000</c:v>
                </c:pt>
                <c:pt idx="6220">
                  <c:v>1000</c:v>
                </c:pt>
                <c:pt idx="6221">
                  <c:v>1000</c:v>
                </c:pt>
                <c:pt idx="6222">
                  <c:v>1000</c:v>
                </c:pt>
                <c:pt idx="6223">
                  <c:v>1000</c:v>
                </c:pt>
                <c:pt idx="6224">
                  <c:v>1000</c:v>
                </c:pt>
                <c:pt idx="6225">
                  <c:v>1000</c:v>
                </c:pt>
                <c:pt idx="6226">
                  <c:v>1000</c:v>
                </c:pt>
                <c:pt idx="6227">
                  <c:v>1000</c:v>
                </c:pt>
                <c:pt idx="6228">
                  <c:v>1000</c:v>
                </c:pt>
                <c:pt idx="6229">
                  <c:v>1000</c:v>
                </c:pt>
                <c:pt idx="6230">
                  <c:v>1000</c:v>
                </c:pt>
                <c:pt idx="6231">
                  <c:v>1000</c:v>
                </c:pt>
                <c:pt idx="6232">
                  <c:v>1000</c:v>
                </c:pt>
                <c:pt idx="6233">
                  <c:v>1000</c:v>
                </c:pt>
                <c:pt idx="6234">
                  <c:v>1000</c:v>
                </c:pt>
                <c:pt idx="6235">
                  <c:v>1000</c:v>
                </c:pt>
                <c:pt idx="6236">
                  <c:v>1000</c:v>
                </c:pt>
                <c:pt idx="6237">
                  <c:v>1000</c:v>
                </c:pt>
                <c:pt idx="6238">
                  <c:v>1000</c:v>
                </c:pt>
                <c:pt idx="6239">
                  <c:v>1000</c:v>
                </c:pt>
                <c:pt idx="6240">
                  <c:v>1000</c:v>
                </c:pt>
                <c:pt idx="6241">
                  <c:v>1000</c:v>
                </c:pt>
                <c:pt idx="6242">
                  <c:v>1000</c:v>
                </c:pt>
                <c:pt idx="6243">
                  <c:v>1000</c:v>
                </c:pt>
                <c:pt idx="6244">
                  <c:v>1000</c:v>
                </c:pt>
                <c:pt idx="6245">
                  <c:v>1000</c:v>
                </c:pt>
                <c:pt idx="6246">
                  <c:v>1000</c:v>
                </c:pt>
                <c:pt idx="6247">
                  <c:v>1000</c:v>
                </c:pt>
                <c:pt idx="6248">
                  <c:v>1000</c:v>
                </c:pt>
                <c:pt idx="6249">
                  <c:v>1000</c:v>
                </c:pt>
                <c:pt idx="6250">
                  <c:v>1000</c:v>
                </c:pt>
                <c:pt idx="6251">
                  <c:v>1000</c:v>
                </c:pt>
                <c:pt idx="6252">
                  <c:v>1000</c:v>
                </c:pt>
                <c:pt idx="6253">
                  <c:v>1000</c:v>
                </c:pt>
                <c:pt idx="6254">
                  <c:v>1000</c:v>
                </c:pt>
                <c:pt idx="6255">
                  <c:v>1000</c:v>
                </c:pt>
                <c:pt idx="6256">
                  <c:v>1000</c:v>
                </c:pt>
                <c:pt idx="6257">
                  <c:v>1000</c:v>
                </c:pt>
                <c:pt idx="6258">
                  <c:v>1000</c:v>
                </c:pt>
                <c:pt idx="6259">
                  <c:v>1000</c:v>
                </c:pt>
                <c:pt idx="6260">
                  <c:v>1000</c:v>
                </c:pt>
                <c:pt idx="6261">
                  <c:v>1000</c:v>
                </c:pt>
                <c:pt idx="6262">
                  <c:v>1000</c:v>
                </c:pt>
                <c:pt idx="6263">
                  <c:v>1000</c:v>
                </c:pt>
                <c:pt idx="6264">
                  <c:v>1000</c:v>
                </c:pt>
                <c:pt idx="6265">
                  <c:v>1000</c:v>
                </c:pt>
                <c:pt idx="6266">
                  <c:v>1000</c:v>
                </c:pt>
                <c:pt idx="6267">
                  <c:v>1000</c:v>
                </c:pt>
                <c:pt idx="6268">
                  <c:v>1000</c:v>
                </c:pt>
                <c:pt idx="6269">
                  <c:v>1000</c:v>
                </c:pt>
                <c:pt idx="6270">
                  <c:v>1000</c:v>
                </c:pt>
                <c:pt idx="6271">
                  <c:v>1000</c:v>
                </c:pt>
                <c:pt idx="6272">
                  <c:v>1000</c:v>
                </c:pt>
                <c:pt idx="6273">
                  <c:v>1000</c:v>
                </c:pt>
                <c:pt idx="6274">
                  <c:v>1000</c:v>
                </c:pt>
                <c:pt idx="6275">
                  <c:v>1000</c:v>
                </c:pt>
                <c:pt idx="6276">
                  <c:v>1000</c:v>
                </c:pt>
                <c:pt idx="6277">
                  <c:v>1000</c:v>
                </c:pt>
                <c:pt idx="6278">
                  <c:v>1000</c:v>
                </c:pt>
                <c:pt idx="6279">
                  <c:v>1000</c:v>
                </c:pt>
                <c:pt idx="6280">
                  <c:v>1000</c:v>
                </c:pt>
                <c:pt idx="6281">
                  <c:v>1000</c:v>
                </c:pt>
                <c:pt idx="6282">
                  <c:v>1000</c:v>
                </c:pt>
                <c:pt idx="6283">
                  <c:v>1000</c:v>
                </c:pt>
                <c:pt idx="6284">
                  <c:v>1000</c:v>
                </c:pt>
                <c:pt idx="6285">
                  <c:v>1000</c:v>
                </c:pt>
                <c:pt idx="6286">
                  <c:v>1000</c:v>
                </c:pt>
                <c:pt idx="6287">
                  <c:v>1000</c:v>
                </c:pt>
                <c:pt idx="6288">
                  <c:v>1000</c:v>
                </c:pt>
                <c:pt idx="6289">
                  <c:v>1000</c:v>
                </c:pt>
                <c:pt idx="6290">
                  <c:v>1000</c:v>
                </c:pt>
                <c:pt idx="6291">
                  <c:v>1000</c:v>
                </c:pt>
                <c:pt idx="6292">
                  <c:v>1000</c:v>
                </c:pt>
                <c:pt idx="6293">
                  <c:v>1000</c:v>
                </c:pt>
                <c:pt idx="6294">
                  <c:v>1000</c:v>
                </c:pt>
                <c:pt idx="6295">
                  <c:v>1000</c:v>
                </c:pt>
                <c:pt idx="6296">
                  <c:v>1000</c:v>
                </c:pt>
                <c:pt idx="6297">
                  <c:v>1000</c:v>
                </c:pt>
                <c:pt idx="6298">
                  <c:v>1000</c:v>
                </c:pt>
                <c:pt idx="6299">
                  <c:v>1000</c:v>
                </c:pt>
                <c:pt idx="6300">
                  <c:v>1000</c:v>
                </c:pt>
                <c:pt idx="6301">
                  <c:v>1000</c:v>
                </c:pt>
                <c:pt idx="6302">
                  <c:v>1000</c:v>
                </c:pt>
                <c:pt idx="6303">
                  <c:v>1000</c:v>
                </c:pt>
                <c:pt idx="6304">
                  <c:v>1000</c:v>
                </c:pt>
                <c:pt idx="6305">
                  <c:v>1000</c:v>
                </c:pt>
                <c:pt idx="6306">
                  <c:v>1000</c:v>
                </c:pt>
                <c:pt idx="6307">
                  <c:v>1000</c:v>
                </c:pt>
                <c:pt idx="6308">
                  <c:v>1000</c:v>
                </c:pt>
                <c:pt idx="6309">
                  <c:v>1000</c:v>
                </c:pt>
                <c:pt idx="6310">
                  <c:v>1000</c:v>
                </c:pt>
                <c:pt idx="6311">
                  <c:v>1000</c:v>
                </c:pt>
                <c:pt idx="6312">
                  <c:v>1000</c:v>
                </c:pt>
                <c:pt idx="6313">
                  <c:v>1000</c:v>
                </c:pt>
                <c:pt idx="6314">
                  <c:v>1000</c:v>
                </c:pt>
                <c:pt idx="6315">
                  <c:v>1000</c:v>
                </c:pt>
                <c:pt idx="6316">
                  <c:v>1000</c:v>
                </c:pt>
                <c:pt idx="6317">
                  <c:v>1000</c:v>
                </c:pt>
                <c:pt idx="6318">
                  <c:v>1000</c:v>
                </c:pt>
                <c:pt idx="6319">
                  <c:v>1000</c:v>
                </c:pt>
                <c:pt idx="6320">
                  <c:v>1000</c:v>
                </c:pt>
                <c:pt idx="6321">
                  <c:v>1000</c:v>
                </c:pt>
                <c:pt idx="6322">
                  <c:v>1000</c:v>
                </c:pt>
                <c:pt idx="6323">
                  <c:v>1000</c:v>
                </c:pt>
                <c:pt idx="6324">
                  <c:v>1000</c:v>
                </c:pt>
                <c:pt idx="6325">
                  <c:v>1000</c:v>
                </c:pt>
                <c:pt idx="6326">
                  <c:v>1000</c:v>
                </c:pt>
                <c:pt idx="6327">
                  <c:v>1000</c:v>
                </c:pt>
                <c:pt idx="6328">
                  <c:v>1000</c:v>
                </c:pt>
                <c:pt idx="6329">
                  <c:v>1000</c:v>
                </c:pt>
                <c:pt idx="6330">
                  <c:v>1000</c:v>
                </c:pt>
                <c:pt idx="6331">
                  <c:v>1000</c:v>
                </c:pt>
                <c:pt idx="6332">
                  <c:v>1000</c:v>
                </c:pt>
                <c:pt idx="6333">
                  <c:v>1000</c:v>
                </c:pt>
                <c:pt idx="6334">
                  <c:v>1000</c:v>
                </c:pt>
                <c:pt idx="6335">
                  <c:v>1000</c:v>
                </c:pt>
                <c:pt idx="6336">
                  <c:v>1000</c:v>
                </c:pt>
                <c:pt idx="6337">
                  <c:v>1000</c:v>
                </c:pt>
                <c:pt idx="6338">
                  <c:v>1000</c:v>
                </c:pt>
                <c:pt idx="6339">
                  <c:v>1000</c:v>
                </c:pt>
                <c:pt idx="6340">
                  <c:v>1000</c:v>
                </c:pt>
                <c:pt idx="6341">
                  <c:v>1000</c:v>
                </c:pt>
                <c:pt idx="6342">
                  <c:v>1000</c:v>
                </c:pt>
                <c:pt idx="6343">
                  <c:v>1000</c:v>
                </c:pt>
                <c:pt idx="6344">
                  <c:v>1000</c:v>
                </c:pt>
                <c:pt idx="6345">
                  <c:v>1000</c:v>
                </c:pt>
                <c:pt idx="6346">
                  <c:v>1000</c:v>
                </c:pt>
                <c:pt idx="6347">
                  <c:v>1000</c:v>
                </c:pt>
                <c:pt idx="6348">
                  <c:v>1000</c:v>
                </c:pt>
                <c:pt idx="6349">
                  <c:v>1000</c:v>
                </c:pt>
                <c:pt idx="6350">
                  <c:v>1000</c:v>
                </c:pt>
                <c:pt idx="6351">
                  <c:v>1000</c:v>
                </c:pt>
                <c:pt idx="6352">
                  <c:v>1000</c:v>
                </c:pt>
                <c:pt idx="6353">
                  <c:v>1000</c:v>
                </c:pt>
                <c:pt idx="6354">
                  <c:v>1000</c:v>
                </c:pt>
                <c:pt idx="6355">
                  <c:v>1000</c:v>
                </c:pt>
                <c:pt idx="6356">
                  <c:v>1000</c:v>
                </c:pt>
                <c:pt idx="6357">
                  <c:v>1000</c:v>
                </c:pt>
                <c:pt idx="6358">
                  <c:v>1000</c:v>
                </c:pt>
                <c:pt idx="6359">
                  <c:v>1000</c:v>
                </c:pt>
                <c:pt idx="6360">
                  <c:v>1000</c:v>
                </c:pt>
                <c:pt idx="6361">
                  <c:v>1000</c:v>
                </c:pt>
                <c:pt idx="6362">
                  <c:v>1000</c:v>
                </c:pt>
                <c:pt idx="6363">
                  <c:v>1000</c:v>
                </c:pt>
                <c:pt idx="6364">
                  <c:v>1000</c:v>
                </c:pt>
                <c:pt idx="6365">
                  <c:v>1000</c:v>
                </c:pt>
                <c:pt idx="6366">
                  <c:v>1000</c:v>
                </c:pt>
                <c:pt idx="6367">
                  <c:v>1000</c:v>
                </c:pt>
                <c:pt idx="6368">
                  <c:v>1000</c:v>
                </c:pt>
                <c:pt idx="6369">
                  <c:v>1000</c:v>
                </c:pt>
                <c:pt idx="6370">
                  <c:v>1000</c:v>
                </c:pt>
                <c:pt idx="6371">
                  <c:v>1000</c:v>
                </c:pt>
                <c:pt idx="6372">
                  <c:v>1000</c:v>
                </c:pt>
                <c:pt idx="6373">
                  <c:v>1000</c:v>
                </c:pt>
                <c:pt idx="6374">
                  <c:v>1000</c:v>
                </c:pt>
                <c:pt idx="6375">
                  <c:v>1000</c:v>
                </c:pt>
                <c:pt idx="6376">
                  <c:v>1000</c:v>
                </c:pt>
                <c:pt idx="6377">
                  <c:v>1000</c:v>
                </c:pt>
                <c:pt idx="6378">
                  <c:v>1000</c:v>
                </c:pt>
                <c:pt idx="6379">
                  <c:v>1000</c:v>
                </c:pt>
                <c:pt idx="6380">
                  <c:v>1000</c:v>
                </c:pt>
                <c:pt idx="6381">
                  <c:v>1000</c:v>
                </c:pt>
                <c:pt idx="6382">
                  <c:v>1000</c:v>
                </c:pt>
                <c:pt idx="6383">
                  <c:v>1000</c:v>
                </c:pt>
                <c:pt idx="6384">
                  <c:v>1000</c:v>
                </c:pt>
                <c:pt idx="6385">
                  <c:v>1000</c:v>
                </c:pt>
                <c:pt idx="6386">
                  <c:v>1000</c:v>
                </c:pt>
                <c:pt idx="6387">
                  <c:v>1000</c:v>
                </c:pt>
                <c:pt idx="6388">
                  <c:v>1000</c:v>
                </c:pt>
                <c:pt idx="6389">
                  <c:v>1000</c:v>
                </c:pt>
                <c:pt idx="6390">
                  <c:v>1000</c:v>
                </c:pt>
                <c:pt idx="6391">
                  <c:v>1000</c:v>
                </c:pt>
                <c:pt idx="6392">
                  <c:v>1000</c:v>
                </c:pt>
                <c:pt idx="6393">
                  <c:v>1000</c:v>
                </c:pt>
                <c:pt idx="6394">
                  <c:v>1000</c:v>
                </c:pt>
                <c:pt idx="6395">
                  <c:v>1000</c:v>
                </c:pt>
                <c:pt idx="6396">
                  <c:v>1000</c:v>
                </c:pt>
                <c:pt idx="6397">
                  <c:v>1000</c:v>
                </c:pt>
                <c:pt idx="6398">
                  <c:v>1000</c:v>
                </c:pt>
                <c:pt idx="6399">
                  <c:v>1000</c:v>
                </c:pt>
                <c:pt idx="6400">
                  <c:v>1000</c:v>
                </c:pt>
                <c:pt idx="6401">
                  <c:v>1000</c:v>
                </c:pt>
                <c:pt idx="6402">
                  <c:v>1000</c:v>
                </c:pt>
                <c:pt idx="6403">
                  <c:v>1000</c:v>
                </c:pt>
                <c:pt idx="6404">
                  <c:v>1000</c:v>
                </c:pt>
                <c:pt idx="6405">
                  <c:v>1000</c:v>
                </c:pt>
                <c:pt idx="6406">
                  <c:v>1000</c:v>
                </c:pt>
                <c:pt idx="6407">
                  <c:v>1000</c:v>
                </c:pt>
                <c:pt idx="6408">
                  <c:v>1000</c:v>
                </c:pt>
                <c:pt idx="6409">
                  <c:v>1000</c:v>
                </c:pt>
                <c:pt idx="6410">
                  <c:v>1000</c:v>
                </c:pt>
                <c:pt idx="6411">
                  <c:v>1000</c:v>
                </c:pt>
                <c:pt idx="6412">
                  <c:v>1000</c:v>
                </c:pt>
                <c:pt idx="6413">
                  <c:v>1000</c:v>
                </c:pt>
                <c:pt idx="6414">
                  <c:v>1000</c:v>
                </c:pt>
                <c:pt idx="6415">
                  <c:v>1000</c:v>
                </c:pt>
                <c:pt idx="6416">
                  <c:v>1000</c:v>
                </c:pt>
                <c:pt idx="6417">
                  <c:v>1000</c:v>
                </c:pt>
                <c:pt idx="6418">
                  <c:v>1000</c:v>
                </c:pt>
                <c:pt idx="6419">
                  <c:v>1000</c:v>
                </c:pt>
                <c:pt idx="6420">
                  <c:v>1000</c:v>
                </c:pt>
                <c:pt idx="6421">
                  <c:v>1000</c:v>
                </c:pt>
                <c:pt idx="6422">
                  <c:v>1000</c:v>
                </c:pt>
                <c:pt idx="6423">
                  <c:v>1000</c:v>
                </c:pt>
                <c:pt idx="6424">
                  <c:v>1000</c:v>
                </c:pt>
                <c:pt idx="6425">
                  <c:v>1000</c:v>
                </c:pt>
                <c:pt idx="6426">
                  <c:v>1000</c:v>
                </c:pt>
                <c:pt idx="6427">
                  <c:v>1000</c:v>
                </c:pt>
                <c:pt idx="6428">
                  <c:v>1000</c:v>
                </c:pt>
                <c:pt idx="6429">
                  <c:v>1000</c:v>
                </c:pt>
                <c:pt idx="6430">
                  <c:v>1000</c:v>
                </c:pt>
                <c:pt idx="6431">
                  <c:v>1000</c:v>
                </c:pt>
                <c:pt idx="6432">
                  <c:v>1000</c:v>
                </c:pt>
                <c:pt idx="6433">
                  <c:v>1000</c:v>
                </c:pt>
                <c:pt idx="6434">
                  <c:v>1000</c:v>
                </c:pt>
                <c:pt idx="6435">
                  <c:v>1000</c:v>
                </c:pt>
                <c:pt idx="6436">
                  <c:v>1000</c:v>
                </c:pt>
                <c:pt idx="6437">
                  <c:v>1000</c:v>
                </c:pt>
                <c:pt idx="6438">
                  <c:v>1000</c:v>
                </c:pt>
                <c:pt idx="6439">
                  <c:v>1000</c:v>
                </c:pt>
                <c:pt idx="6440">
                  <c:v>1000</c:v>
                </c:pt>
                <c:pt idx="6441">
                  <c:v>1000</c:v>
                </c:pt>
                <c:pt idx="6442">
                  <c:v>1000</c:v>
                </c:pt>
                <c:pt idx="6443">
                  <c:v>1000</c:v>
                </c:pt>
                <c:pt idx="6444">
                  <c:v>1000</c:v>
                </c:pt>
                <c:pt idx="6445">
                  <c:v>1000</c:v>
                </c:pt>
                <c:pt idx="6446">
                  <c:v>1000</c:v>
                </c:pt>
                <c:pt idx="6447">
                  <c:v>1000</c:v>
                </c:pt>
                <c:pt idx="6448">
                  <c:v>1000</c:v>
                </c:pt>
                <c:pt idx="6449">
                  <c:v>1000</c:v>
                </c:pt>
                <c:pt idx="6450">
                  <c:v>1000</c:v>
                </c:pt>
                <c:pt idx="6451">
                  <c:v>1000</c:v>
                </c:pt>
                <c:pt idx="6452">
                  <c:v>1000</c:v>
                </c:pt>
                <c:pt idx="6453">
                  <c:v>1000</c:v>
                </c:pt>
                <c:pt idx="6454">
                  <c:v>1000</c:v>
                </c:pt>
                <c:pt idx="6455">
                  <c:v>1000</c:v>
                </c:pt>
                <c:pt idx="6456">
                  <c:v>1000</c:v>
                </c:pt>
                <c:pt idx="6457">
                  <c:v>1000</c:v>
                </c:pt>
                <c:pt idx="6458">
                  <c:v>1000</c:v>
                </c:pt>
                <c:pt idx="6459">
                  <c:v>1000</c:v>
                </c:pt>
                <c:pt idx="6460">
                  <c:v>1000</c:v>
                </c:pt>
                <c:pt idx="6461">
                  <c:v>1000</c:v>
                </c:pt>
                <c:pt idx="6462">
                  <c:v>1000</c:v>
                </c:pt>
                <c:pt idx="6463">
                  <c:v>1000</c:v>
                </c:pt>
                <c:pt idx="6464">
                  <c:v>1000</c:v>
                </c:pt>
                <c:pt idx="6465">
                  <c:v>1000</c:v>
                </c:pt>
                <c:pt idx="6466">
                  <c:v>1000</c:v>
                </c:pt>
                <c:pt idx="6467">
                  <c:v>1000</c:v>
                </c:pt>
                <c:pt idx="6468">
                  <c:v>1000</c:v>
                </c:pt>
                <c:pt idx="6469">
                  <c:v>1000</c:v>
                </c:pt>
                <c:pt idx="6470">
                  <c:v>1000</c:v>
                </c:pt>
                <c:pt idx="6471">
                  <c:v>1000</c:v>
                </c:pt>
                <c:pt idx="6472">
                  <c:v>1000</c:v>
                </c:pt>
                <c:pt idx="6473">
                  <c:v>1000</c:v>
                </c:pt>
                <c:pt idx="6474">
                  <c:v>1000</c:v>
                </c:pt>
                <c:pt idx="6475">
                  <c:v>1000</c:v>
                </c:pt>
                <c:pt idx="6476">
                  <c:v>1000</c:v>
                </c:pt>
                <c:pt idx="6477">
                  <c:v>1000</c:v>
                </c:pt>
                <c:pt idx="6478">
                  <c:v>1000</c:v>
                </c:pt>
                <c:pt idx="6479">
                  <c:v>1000</c:v>
                </c:pt>
                <c:pt idx="6480">
                  <c:v>1000</c:v>
                </c:pt>
                <c:pt idx="6481">
                  <c:v>1000</c:v>
                </c:pt>
                <c:pt idx="6482">
                  <c:v>1000</c:v>
                </c:pt>
                <c:pt idx="6483">
                  <c:v>1000</c:v>
                </c:pt>
                <c:pt idx="6484">
                  <c:v>1000</c:v>
                </c:pt>
                <c:pt idx="6485">
                  <c:v>1000</c:v>
                </c:pt>
                <c:pt idx="6486">
                  <c:v>1000</c:v>
                </c:pt>
                <c:pt idx="6487">
                  <c:v>1000</c:v>
                </c:pt>
                <c:pt idx="6488">
                  <c:v>1000</c:v>
                </c:pt>
                <c:pt idx="6489">
                  <c:v>1000</c:v>
                </c:pt>
                <c:pt idx="6490">
                  <c:v>1000</c:v>
                </c:pt>
                <c:pt idx="6491">
                  <c:v>1000</c:v>
                </c:pt>
                <c:pt idx="6492">
                  <c:v>1000</c:v>
                </c:pt>
                <c:pt idx="6493">
                  <c:v>1000</c:v>
                </c:pt>
                <c:pt idx="6494">
                  <c:v>1000</c:v>
                </c:pt>
                <c:pt idx="6495">
                  <c:v>1000</c:v>
                </c:pt>
                <c:pt idx="6496">
                  <c:v>1000</c:v>
                </c:pt>
                <c:pt idx="6497">
                  <c:v>1000</c:v>
                </c:pt>
                <c:pt idx="6498">
                  <c:v>1000</c:v>
                </c:pt>
                <c:pt idx="6499">
                  <c:v>1000</c:v>
                </c:pt>
                <c:pt idx="6500">
                  <c:v>1000</c:v>
                </c:pt>
                <c:pt idx="6501">
                  <c:v>1000</c:v>
                </c:pt>
                <c:pt idx="6502">
                  <c:v>1000</c:v>
                </c:pt>
                <c:pt idx="6503">
                  <c:v>1000</c:v>
                </c:pt>
                <c:pt idx="6504">
                  <c:v>1000</c:v>
                </c:pt>
                <c:pt idx="6505">
                  <c:v>1000</c:v>
                </c:pt>
                <c:pt idx="6506">
                  <c:v>1000</c:v>
                </c:pt>
                <c:pt idx="6507">
                  <c:v>1000</c:v>
                </c:pt>
                <c:pt idx="6508">
                  <c:v>1000</c:v>
                </c:pt>
                <c:pt idx="6509">
                  <c:v>1000</c:v>
                </c:pt>
                <c:pt idx="6510">
                  <c:v>1000</c:v>
                </c:pt>
                <c:pt idx="6511">
                  <c:v>1000</c:v>
                </c:pt>
                <c:pt idx="6512">
                  <c:v>1000</c:v>
                </c:pt>
                <c:pt idx="6513">
                  <c:v>1000</c:v>
                </c:pt>
                <c:pt idx="6514">
                  <c:v>1000</c:v>
                </c:pt>
                <c:pt idx="6515">
                  <c:v>1000</c:v>
                </c:pt>
                <c:pt idx="6516">
                  <c:v>1000</c:v>
                </c:pt>
                <c:pt idx="6517">
                  <c:v>1000</c:v>
                </c:pt>
                <c:pt idx="6518">
                  <c:v>1000</c:v>
                </c:pt>
                <c:pt idx="6519">
                  <c:v>1000</c:v>
                </c:pt>
                <c:pt idx="6520">
                  <c:v>1000</c:v>
                </c:pt>
                <c:pt idx="6521">
                  <c:v>1000</c:v>
                </c:pt>
                <c:pt idx="6522">
                  <c:v>1000</c:v>
                </c:pt>
                <c:pt idx="6523">
                  <c:v>1000</c:v>
                </c:pt>
                <c:pt idx="6524">
                  <c:v>1000</c:v>
                </c:pt>
                <c:pt idx="6525">
                  <c:v>1000</c:v>
                </c:pt>
                <c:pt idx="6526">
                  <c:v>1000</c:v>
                </c:pt>
                <c:pt idx="6527">
                  <c:v>1000</c:v>
                </c:pt>
                <c:pt idx="6528">
                  <c:v>1000</c:v>
                </c:pt>
                <c:pt idx="6529">
                  <c:v>1000</c:v>
                </c:pt>
                <c:pt idx="6530">
                  <c:v>1000</c:v>
                </c:pt>
                <c:pt idx="6531">
                  <c:v>1000</c:v>
                </c:pt>
                <c:pt idx="6532">
                  <c:v>1000</c:v>
                </c:pt>
                <c:pt idx="6533">
                  <c:v>1000</c:v>
                </c:pt>
                <c:pt idx="6534">
                  <c:v>1000</c:v>
                </c:pt>
                <c:pt idx="6535">
                  <c:v>1000</c:v>
                </c:pt>
                <c:pt idx="6536">
                  <c:v>1000</c:v>
                </c:pt>
                <c:pt idx="6537">
                  <c:v>1000</c:v>
                </c:pt>
                <c:pt idx="6538">
                  <c:v>1000</c:v>
                </c:pt>
                <c:pt idx="6539">
                  <c:v>1000</c:v>
                </c:pt>
                <c:pt idx="6540">
                  <c:v>1000</c:v>
                </c:pt>
                <c:pt idx="6541">
                  <c:v>1000</c:v>
                </c:pt>
                <c:pt idx="6542">
                  <c:v>1000</c:v>
                </c:pt>
                <c:pt idx="6543">
                  <c:v>1000</c:v>
                </c:pt>
                <c:pt idx="6544">
                  <c:v>1000</c:v>
                </c:pt>
                <c:pt idx="6545">
                  <c:v>1000</c:v>
                </c:pt>
                <c:pt idx="6546">
                  <c:v>1000</c:v>
                </c:pt>
                <c:pt idx="6547">
                  <c:v>1000</c:v>
                </c:pt>
                <c:pt idx="6548">
                  <c:v>1000</c:v>
                </c:pt>
                <c:pt idx="6549">
                  <c:v>1000</c:v>
                </c:pt>
                <c:pt idx="6550">
                  <c:v>1000</c:v>
                </c:pt>
                <c:pt idx="6551">
                  <c:v>1000</c:v>
                </c:pt>
                <c:pt idx="6552">
                  <c:v>1000</c:v>
                </c:pt>
                <c:pt idx="6553">
                  <c:v>1000</c:v>
                </c:pt>
                <c:pt idx="6554">
                  <c:v>1000</c:v>
                </c:pt>
                <c:pt idx="6555">
                  <c:v>1000</c:v>
                </c:pt>
                <c:pt idx="6556">
                  <c:v>1000</c:v>
                </c:pt>
                <c:pt idx="6557">
                  <c:v>1000</c:v>
                </c:pt>
                <c:pt idx="6558">
                  <c:v>1000</c:v>
                </c:pt>
                <c:pt idx="6559">
                  <c:v>1000</c:v>
                </c:pt>
                <c:pt idx="6560">
                  <c:v>1000</c:v>
                </c:pt>
                <c:pt idx="6561">
                  <c:v>1000</c:v>
                </c:pt>
                <c:pt idx="6562">
                  <c:v>1000</c:v>
                </c:pt>
                <c:pt idx="6563">
                  <c:v>1000</c:v>
                </c:pt>
                <c:pt idx="6564">
                  <c:v>1000</c:v>
                </c:pt>
                <c:pt idx="6565">
                  <c:v>1000</c:v>
                </c:pt>
                <c:pt idx="6566">
                  <c:v>1000</c:v>
                </c:pt>
                <c:pt idx="6567">
                  <c:v>1000</c:v>
                </c:pt>
                <c:pt idx="6568">
                  <c:v>1000</c:v>
                </c:pt>
                <c:pt idx="6569">
                  <c:v>1000</c:v>
                </c:pt>
                <c:pt idx="6570">
                  <c:v>1000</c:v>
                </c:pt>
                <c:pt idx="6571">
                  <c:v>1000</c:v>
                </c:pt>
                <c:pt idx="6572">
                  <c:v>1000</c:v>
                </c:pt>
                <c:pt idx="6573">
                  <c:v>1000</c:v>
                </c:pt>
                <c:pt idx="6574">
                  <c:v>1000</c:v>
                </c:pt>
                <c:pt idx="6575">
                  <c:v>1000</c:v>
                </c:pt>
                <c:pt idx="6576">
                  <c:v>1000</c:v>
                </c:pt>
                <c:pt idx="6577">
                  <c:v>1000</c:v>
                </c:pt>
                <c:pt idx="6578">
                  <c:v>1000</c:v>
                </c:pt>
                <c:pt idx="6579">
                  <c:v>1000</c:v>
                </c:pt>
                <c:pt idx="6580">
                  <c:v>1000</c:v>
                </c:pt>
                <c:pt idx="6581">
                  <c:v>1000</c:v>
                </c:pt>
                <c:pt idx="6582">
                  <c:v>1000</c:v>
                </c:pt>
                <c:pt idx="6583">
                  <c:v>1000</c:v>
                </c:pt>
                <c:pt idx="6584">
                  <c:v>1000</c:v>
                </c:pt>
                <c:pt idx="6585">
                  <c:v>1000</c:v>
                </c:pt>
                <c:pt idx="6586">
                  <c:v>1000</c:v>
                </c:pt>
                <c:pt idx="6587">
                  <c:v>1000</c:v>
                </c:pt>
                <c:pt idx="6588">
                  <c:v>1000</c:v>
                </c:pt>
                <c:pt idx="6589">
                  <c:v>1000</c:v>
                </c:pt>
                <c:pt idx="6590">
                  <c:v>1000</c:v>
                </c:pt>
                <c:pt idx="6591">
                  <c:v>1000</c:v>
                </c:pt>
                <c:pt idx="6592">
                  <c:v>1000</c:v>
                </c:pt>
                <c:pt idx="6593">
                  <c:v>1000</c:v>
                </c:pt>
                <c:pt idx="6594">
                  <c:v>1000</c:v>
                </c:pt>
                <c:pt idx="6595">
                  <c:v>1000</c:v>
                </c:pt>
                <c:pt idx="6596">
                  <c:v>1000</c:v>
                </c:pt>
                <c:pt idx="6597">
                  <c:v>1000</c:v>
                </c:pt>
                <c:pt idx="6598">
                  <c:v>1000</c:v>
                </c:pt>
                <c:pt idx="6599">
                  <c:v>1000</c:v>
                </c:pt>
                <c:pt idx="6600">
                  <c:v>1000</c:v>
                </c:pt>
                <c:pt idx="6601">
                  <c:v>1000</c:v>
                </c:pt>
                <c:pt idx="6602">
                  <c:v>1000</c:v>
                </c:pt>
                <c:pt idx="6603">
                  <c:v>1000</c:v>
                </c:pt>
                <c:pt idx="6604">
                  <c:v>1000</c:v>
                </c:pt>
                <c:pt idx="6605">
                  <c:v>1000</c:v>
                </c:pt>
                <c:pt idx="6606">
                  <c:v>1000</c:v>
                </c:pt>
                <c:pt idx="6607">
                  <c:v>1000</c:v>
                </c:pt>
                <c:pt idx="6608">
                  <c:v>1000</c:v>
                </c:pt>
                <c:pt idx="6609">
                  <c:v>1000</c:v>
                </c:pt>
                <c:pt idx="6610">
                  <c:v>1000</c:v>
                </c:pt>
                <c:pt idx="6611">
                  <c:v>1000</c:v>
                </c:pt>
                <c:pt idx="6612">
                  <c:v>1000</c:v>
                </c:pt>
                <c:pt idx="6613">
                  <c:v>1000</c:v>
                </c:pt>
                <c:pt idx="6614">
                  <c:v>1000</c:v>
                </c:pt>
                <c:pt idx="6615">
                  <c:v>1000</c:v>
                </c:pt>
                <c:pt idx="6616">
                  <c:v>1000</c:v>
                </c:pt>
                <c:pt idx="6617">
                  <c:v>1000</c:v>
                </c:pt>
                <c:pt idx="6618">
                  <c:v>1000</c:v>
                </c:pt>
                <c:pt idx="6619">
                  <c:v>1000</c:v>
                </c:pt>
                <c:pt idx="6620">
                  <c:v>1000</c:v>
                </c:pt>
                <c:pt idx="6621">
                  <c:v>1000</c:v>
                </c:pt>
                <c:pt idx="6622">
                  <c:v>1000</c:v>
                </c:pt>
                <c:pt idx="6623">
                  <c:v>1000</c:v>
                </c:pt>
                <c:pt idx="6624">
                  <c:v>1000</c:v>
                </c:pt>
                <c:pt idx="6625">
                  <c:v>1000</c:v>
                </c:pt>
                <c:pt idx="6626">
                  <c:v>1000</c:v>
                </c:pt>
                <c:pt idx="6627">
                  <c:v>1000</c:v>
                </c:pt>
                <c:pt idx="6628">
                  <c:v>1000</c:v>
                </c:pt>
                <c:pt idx="6629">
                  <c:v>1000</c:v>
                </c:pt>
                <c:pt idx="6630">
                  <c:v>1000</c:v>
                </c:pt>
                <c:pt idx="6631">
                  <c:v>1000</c:v>
                </c:pt>
                <c:pt idx="6632">
                  <c:v>1000</c:v>
                </c:pt>
                <c:pt idx="6633">
                  <c:v>1000</c:v>
                </c:pt>
                <c:pt idx="6634">
                  <c:v>1000</c:v>
                </c:pt>
                <c:pt idx="6635">
                  <c:v>1000</c:v>
                </c:pt>
                <c:pt idx="6636">
                  <c:v>1000</c:v>
                </c:pt>
                <c:pt idx="6637">
                  <c:v>1000</c:v>
                </c:pt>
                <c:pt idx="6638">
                  <c:v>1000</c:v>
                </c:pt>
                <c:pt idx="6639">
                  <c:v>1000</c:v>
                </c:pt>
                <c:pt idx="6640">
                  <c:v>1000</c:v>
                </c:pt>
                <c:pt idx="6641">
                  <c:v>1000</c:v>
                </c:pt>
                <c:pt idx="6642">
                  <c:v>1000</c:v>
                </c:pt>
                <c:pt idx="6643">
                  <c:v>1000</c:v>
                </c:pt>
                <c:pt idx="6644">
                  <c:v>1000</c:v>
                </c:pt>
                <c:pt idx="6645">
                  <c:v>1000</c:v>
                </c:pt>
                <c:pt idx="6646">
                  <c:v>1000</c:v>
                </c:pt>
                <c:pt idx="6647">
                  <c:v>1000</c:v>
                </c:pt>
                <c:pt idx="6648">
                  <c:v>1000</c:v>
                </c:pt>
                <c:pt idx="6649">
                  <c:v>1000</c:v>
                </c:pt>
                <c:pt idx="6650">
                  <c:v>1000</c:v>
                </c:pt>
                <c:pt idx="6651">
                  <c:v>1000</c:v>
                </c:pt>
                <c:pt idx="6652">
                  <c:v>1000</c:v>
                </c:pt>
                <c:pt idx="6653">
                  <c:v>1000</c:v>
                </c:pt>
                <c:pt idx="6654">
                  <c:v>1000</c:v>
                </c:pt>
                <c:pt idx="6655">
                  <c:v>1000</c:v>
                </c:pt>
                <c:pt idx="6656">
                  <c:v>1000</c:v>
                </c:pt>
                <c:pt idx="6657">
                  <c:v>1000</c:v>
                </c:pt>
                <c:pt idx="6658">
                  <c:v>1000</c:v>
                </c:pt>
                <c:pt idx="6659">
                  <c:v>1000</c:v>
                </c:pt>
                <c:pt idx="6660">
                  <c:v>1000</c:v>
                </c:pt>
                <c:pt idx="6661">
                  <c:v>1000</c:v>
                </c:pt>
                <c:pt idx="6662">
                  <c:v>1000</c:v>
                </c:pt>
                <c:pt idx="6663">
                  <c:v>1000</c:v>
                </c:pt>
                <c:pt idx="6664">
                  <c:v>1000</c:v>
                </c:pt>
                <c:pt idx="6665">
                  <c:v>1000</c:v>
                </c:pt>
                <c:pt idx="6666">
                  <c:v>1000</c:v>
                </c:pt>
                <c:pt idx="6667">
                  <c:v>1000</c:v>
                </c:pt>
                <c:pt idx="6668">
                  <c:v>1000</c:v>
                </c:pt>
                <c:pt idx="6669">
                  <c:v>1000</c:v>
                </c:pt>
                <c:pt idx="6670">
                  <c:v>1000</c:v>
                </c:pt>
                <c:pt idx="6671">
                  <c:v>1000</c:v>
                </c:pt>
                <c:pt idx="6672">
                  <c:v>1000</c:v>
                </c:pt>
                <c:pt idx="6673">
                  <c:v>1000</c:v>
                </c:pt>
                <c:pt idx="6674">
                  <c:v>1000</c:v>
                </c:pt>
                <c:pt idx="6675">
                  <c:v>1000</c:v>
                </c:pt>
                <c:pt idx="6676">
                  <c:v>1000</c:v>
                </c:pt>
                <c:pt idx="6677">
                  <c:v>1000</c:v>
                </c:pt>
                <c:pt idx="6678">
                  <c:v>1000</c:v>
                </c:pt>
                <c:pt idx="6679">
                  <c:v>1000</c:v>
                </c:pt>
                <c:pt idx="6680">
                  <c:v>1000</c:v>
                </c:pt>
                <c:pt idx="6681">
                  <c:v>1000</c:v>
                </c:pt>
                <c:pt idx="6682">
                  <c:v>1000</c:v>
                </c:pt>
                <c:pt idx="6683">
                  <c:v>1000</c:v>
                </c:pt>
                <c:pt idx="6684">
                  <c:v>1000</c:v>
                </c:pt>
                <c:pt idx="6685">
                  <c:v>1000</c:v>
                </c:pt>
                <c:pt idx="6686">
                  <c:v>1000</c:v>
                </c:pt>
                <c:pt idx="6687">
                  <c:v>1000</c:v>
                </c:pt>
                <c:pt idx="6688">
                  <c:v>1000</c:v>
                </c:pt>
                <c:pt idx="6689">
                  <c:v>1000</c:v>
                </c:pt>
                <c:pt idx="6690">
                  <c:v>1000</c:v>
                </c:pt>
                <c:pt idx="6691">
                  <c:v>1000</c:v>
                </c:pt>
                <c:pt idx="6692">
                  <c:v>1000</c:v>
                </c:pt>
                <c:pt idx="6693">
                  <c:v>1000</c:v>
                </c:pt>
                <c:pt idx="6694">
                  <c:v>1000</c:v>
                </c:pt>
                <c:pt idx="6695">
                  <c:v>1000</c:v>
                </c:pt>
                <c:pt idx="6696">
                  <c:v>1000</c:v>
                </c:pt>
                <c:pt idx="6697">
                  <c:v>1000</c:v>
                </c:pt>
                <c:pt idx="6698">
                  <c:v>1000</c:v>
                </c:pt>
                <c:pt idx="6699">
                  <c:v>1000</c:v>
                </c:pt>
                <c:pt idx="6700">
                  <c:v>1000</c:v>
                </c:pt>
                <c:pt idx="6701">
                  <c:v>1000</c:v>
                </c:pt>
                <c:pt idx="6702">
                  <c:v>1000</c:v>
                </c:pt>
                <c:pt idx="6703">
                  <c:v>1000</c:v>
                </c:pt>
                <c:pt idx="6704">
                  <c:v>1000</c:v>
                </c:pt>
                <c:pt idx="6705">
                  <c:v>1000</c:v>
                </c:pt>
                <c:pt idx="6706">
                  <c:v>1000</c:v>
                </c:pt>
                <c:pt idx="6707">
                  <c:v>1000</c:v>
                </c:pt>
                <c:pt idx="6708">
                  <c:v>1000</c:v>
                </c:pt>
                <c:pt idx="6709">
                  <c:v>1000</c:v>
                </c:pt>
                <c:pt idx="6710">
                  <c:v>1000</c:v>
                </c:pt>
                <c:pt idx="6711">
                  <c:v>1000</c:v>
                </c:pt>
                <c:pt idx="6712">
                  <c:v>1000</c:v>
                </c:pt>
                <c:pt idx="6713">
                  <c:v>1000</c:v>
                </c:pt>
                <c:pt idx="6714">
                  <c:v>1000</c:v>
                </c:pt>
                <c:pt idx="6715">
                  <c:v>1000</c:v>
                </c:pt>
                <c:pt idx="6716">
                  <c:v>1000</c:v>
                </c:pt>
                <c:pt idx="6717">
                  <c:v>1000</c:v>
                </c:pt>
                <c:pt idx="6718">
                  <c:v>1000</c:v>
                </c:pt>
                <c:pt idx="6719">
                  <c:v>1000</c:v>
                </c:pt>
                <c:pt idx="6720">
                  <c:v>1000</c:v>
                </c:pt>
                <c:pt idx="6721">
                  <c:v>1000</c:v>
                </c:pt>
                <c:pt idx="6722">
                  <c:v>1000</c:v>
                </c:pt>
                <c:pt idx="6723">
                  <c:v>1000</c:v>
                </c:pt>
                <c:pt idx="6724">
                  <c:v>1000</c:v>
                </c:pt>
                <c:pt idx="6725">
                  <c:v>1000</c:v>
                </c:pt>
                <c:pt idx="6726">
                  <c:v>1000</c:v>
                </c:pt>
                <c:pt idx="6727">
                  <c:v>1000</c:v>
                </c:pt>
                <c:pt idx="6728">
                  <c:v>1000</c:v>
                </c:pt>
                <c:pt idx="6729">
                  <c:v>1000</c:v>
                </c:pt>
                <c:pt idx="6730">
                  <c:v>1000</c:v>
                </c:pt>
                <c:pt idx="6731">
                  <c:v>1000</c:v>
                </c:pt>
                <c:pt idx="6732">
                  <c:v>1000</c:v>
                </c:pt>
                <c:pt idx="6733">
                  <c:v>1000</c:v>
                </c:pt>
                <c:pt idx="6734">
                  <c:v>1000</c:v>
                </c:pt>
                <c:pt idx="6735">
                  <c:v>1000</c:v>
                </c:pt>
                <c:pt idx="6736">
                  <c:v>1000</c:v>
                </c:pt>
                <c:pt idx="6737">
                  <c:v>1000</c:v>
                </c:pt>
                <c:pt idx="6738">
                  <c:v>1000</c:v>
                </c:pt>
                <c:pt idx="6739">
                  <c:v>1000</c:v>
                </c:pt>
                <c:pt idx="6740">
                  <c:v>1000</c:v>
                </c:pt>
                <c:pt idx="6741">
                  <c:v>1000</c:v>
                </c:pt>
                <c:pt idx="6742">
                  <c:v>1000</c:v>
                </c:pt>
                <c:pt idx="6743">
                  <c:v>1000</c:v>
                </c:pt>
                <c:pt idx="6744">
                  <c:v>1000</c:v>
                </c:pt>
                <c:pt idx="6745">
                  <c:v>1000</c:v>
                </c:pt>
                <c:pt idx="6746">
                  <c:v>1000</c:v>
                </c:pt>
                <c:pt idx="6747">
                  <c:v>1000</c:v>
                </c:pt>
                <c:pt idx="6748">
                  <c:v>1000</c:v>
                </c:pt>
                <c:pt idx="6749">
                  <c:v>1000</c:v>
                </c:pt>
                <c:pt idx="6750">
                  <c:v>1000</c:v>
                </c:pt>
                <c:pt idx="6751">
                  <c:v>1000</c:v>
                </c:pt>
                <c:pt idx="6752">
                  <c:v>1000</c:v>
                </c:pt>
                <c:pt idx="6753">
                  <c:v>1000</c:v>
                </c:pt>
                <c:pt idx="6754">
                  <c:v>1000</c:v>
                </c:pt>
                <c:pt idx="6755">
                  <c:v>1000</c:v>
                </c:pt>
                <c:pt idx="6756">
                  <c:v>1000</c:v>
                </c:pt>
                <c:pt idx="6757">
                  <c:v>1000</c:v>
                </c:pt>
                <c:pt idx="6758">
                  <c:v>1000</c:v>
                </c:pt>
                <c:pt idx="6759">
                  <c:v>1000</c:v>
                </c:pt>
                <c:pt idx="6760">
                  <c:v>1000</c:v>
                </c:pt>
                <c:pt idx="6761">
                  <c:v>1000</c:v>
                </c:pt>
                <c:pt idx="6762">
                  <c:v>1000</c:v>
                </c:pt>
                <c:pt idx="6763">
                  <c:v>1000</c:v>
                </c:pt>
                <c:pt idx="6764">
                  <c:v>1000</c:v>
                </c:pt>
                <c:pt idx="6765">
                  <c:v>1000</c:v>
                </c:pt>
                <c:pt idx="6766">
                  <c:v>1000</c:v>
                </c:pt>
                <c:pt idx="6767">
                  <c:v>1000</c:v>
                </c:pt>
                <c:pt idx="6768">
                  <c:v>1000</c:v>
                </c:pt>
                <c:pt idx="6769">
                  <c:v>1000</c:v>
                </c:pt>
                <c:pt idx="6770">
                  <c:v>1000</c:v>
                </c:pt>
                <c:pt idx="6771">
                  <c:v>1000</c:v>
                </c:pt>
                <c:pt idx="6772">
                  <c:v>1000</c:v>
                </c:pt>
                <c:pt idx="6773">
                  <c:v>1000</c:v>
                </c:pt>
                <c:pt idx="6774">
                  <c:v>1000</c:v>
                </c:pt>
                <c:pt idx="6775">
                  <c:v>1000</c:v>
                </c:pt>
                <c:pt idx="6776">
                  <c:v>1000</c:v>
                </c:pt>
                <c:pt idx="6777">
                  <c:v>1000</c:v>
                </c:pt>
                <c:pt idx="6778">
                  <c:v>1000</c:v>
                </c:pt>
                <c:pt idx="6779">
                  <c:v>1000</c:v>
                </c:pt>
                <c:pt idx="6780">
                  <c:v>1000</c:v>
                </c:pt>
                <c:pt idx="6781">
                  <c:v>1000</c:v>
                </c:pt>
                <c:pt idx="6782">
                  <c:v>1000</c:v>
                </c:pt>
                <c:pt idx="6783">
                  <c:v>1000</c:v>
                </c:pt>
                <c:pt idx="6784">
                  <c:v>1000</c:v>
                </c:pt>
                <c:pt idx="6785">
                  <c:v>1000</c:v>
                </c:pt>
                <c:pt idx="6786">
                  <c:v>1000</c:v>
                </c:pt>
                <c:pt idx="6787">
                  <c:v>1000</c:v>
                </c:pt>
                <c:pt idx="6788">
                  <c:v>1000</c:v>
                </c:pt>
                <c:pt idx="6789">
                  <c:v>1000</c:v>
                </c:pt>
                <c:pt idx="6790">
                  <c:v>1000</c:v>
                </c:pt>
                <c:pt idx="6791">
                  <c:v>1000</c:v>
                </c:pt>
                <c:pt idx="6792">
                  <c:v>1000</c:v>
                </c:pt>
                <c:pt idx="6793">
                  <c:v>1000</c:v>
                </c:pt>
                <c:pt idx="6794">
                  <c:v>1000</c:v>
                </c:pt>
                <c:pt idx="6795">
                  <c:v>1000</c:v>
                </c:pt>
                <c:pt idx="6796">
                  <c:v>1000</c:v>
                </c:pt>
                <c:pt idx="6797">
                  <c:v>1000</c:v>
                </c:pt>
                <c:pt idx="6798">
                  <c:v>1000</c:v>
                </c:pt>
                <c:pt idx="6799">
                  <c:v>1000</c:v>
                </c:pt>
                <c:pt idx="6800">
                  <c:v>1000</c:v>
                </c:pt>
                <c:pt idx="6801">
                  <c:v>1000</c:v>
                </c:pt>
                <c:pt idx="6802">
                  <c:v>1000</c:v>
                </c:pt>
                <c:pt idx="6803">
                  <c:v>1000</c:v>
                </c:pt>
                <c:pt idx="6804">
                  <c:v>1000</c:v>
                </c:pt>
                <c:pt idx="6805">
                  <c:v>1000</c:v>
                </c:pt>
                <c:pt idx="6806">
                  <c:v>1000</c:v>
                </c:pt>
                <c:pt idx="6807">
                  <c:v>1000</c:v>
                </c:pt>
                <c:pt idx="6808">
                  <c:v>1000</c:v>
                </c:pt>
                <c:pt idx="6809">
                  <c:v>1000</c:v>
                </c:pt>
                <c:pt idx="6810">
                  <c:v>1000</c:v>
                </c:pt>
                <c:pt idx="6811">
                  <c:v>1000</c:v>
                </c:pt>
                <c:pt idx="6812">
                  <c:v>1000</c:v>
                </c:pt>
                <c:pt idx="6813">
                  <c:v>1000</c:v>
                </c:pt>
                <c:pt idx="6814">
                  <c:v>1000</c:v>
                </c:pt>
                <c:pt idx="6815">
                  <c:v>1000</c:v>
                </c:pt>
                <c:pt idx="6816">
                  <c:v>1000</c:v>
                </c:pt>
                <c:pt idx="6817">
                  <c:v>1000</c:v>
                </c:pt>
                <c:pt idx="6818">
                  <c:v>1000</c:v>
                </c:pt>
                <c:pt idx="6819">
                  <c:v>1000</c:v>
                </c:pt>
                <c:pt idx="6820">
                  <c:v>1000</c:v>
                </c:pt>
                <c:pt idx="6821">
                  <c:v>1000</c:v>
                </c:pt>
                <c:pt idx="6822">
                  <c:v>1000</c:v>
                </c:pt>
                <c:pt idx="6823">
                  <c:v>1000</c:v>
                </c:pt>
                <c:pt idx="6824">
                  <c:v>1000</c:v>
                </c:pt>
                <c:pt idx="6825">
                  <c:v>1000</c:v>
                </c:pt>
                <c:pt idx="6826">
                  <c:v>1000</c:v>
                </c:pt>
                <c:pt idx="6827">
                  <c:v>1000</c:v>
                </c:pt>
                <c:pt idx="6828">
                  <c:v>1000</c:v>
                </c:pt>
                <c:pt idx="6829">
                  <c:v>1000</c:v>
                </c:pt>
                <c:pt idx="6830">
                  <c:v>1000</c:v>
                </c:pt>
                <c:pt idx="6831">
                  <c:v>1000</c:v>
                </c:pt>
                <c:pt idx="6832">
                  <c:v>1000</c:v>
                </c:pt>
                <c:pt idx="6833">
                  <c:v>1000</c:v>
                </c:pt>
                <c:pt idx="6834">
                  <c:v>1000</c:v>
                </c:pt>
                <c:pt idx="6835">
                  <c:v>1000</c:v>
                </c:pt>
                <c:pt idx="6836">
                  <c:v>1000</c:v>
                </c:pt>
                <c:pt idx="6837">
                  <c:v>1000</c:v>
                </c:pt>
                <c:pt idx="6838">
                  <c:v>1000</c:v>
                </c:pt>
                <c:pt idx="6839">
                  <c:v>1000</c:v>
                </c:pt>
                <c:pt idx="6840">
                  <c:v>1000</c:v>
                </c:pt>
                <c:pt idx="6841">
                  <c:v>1000</c:v>
                </c:pt>
                <c:pt idx="6842">
                  <c:v>1000</c:v>
                </c:pt>
                <c:pt idx="6843">
                  <c:v>1000</c:v>
                </c:pt>
                <c:pt idx="6844">
                  <c:v>1000</c:v>
                </c:pt>
                <c:pt idx="6845">
                  <c:v>1000</c:v>
                </c:pt>
                <c:pt idx="6846">
                  <c:v>1000</c:v>
                </c:pt>
                <c:pt idx="6847">
                  <c:v>1000</c:v>
                </c:pt>
                <c:pt idx="6848">
                  <c:v>1000</c:v>
                </c:pt>
                <c:pt idx="6849">
                  <c:v>1000</c:v>
                </c:pt>
                <c:pt idx="6850">
                  <c:v>1000</c:v>
                </c:pt>
                <c:pt idx="6851">
                  <c:v>1000</c:v>
                </c:pt>
                <c:pt idx="6852">
                  <c:v>1000</c:v>
                </c:pt>
                <c:pt idx="6853">
                  <c:v>1000</c:v>
                </c:pt>
                <c:pt idx="6854">
                  <c:v>1000</c:v>
                </c:pt>
                <c:pt idx="6855">
                  <c:v>1000</c:v>
                </c:pt>
                <c:pt idx="6856">
                  <c:v>1000</c:v>
                </c:pt>
                <c:pt idx="6857">
                  <c:v>1000</c:v>
                </c:pt>
                <c:pt idx="6858">
                  <c:v>1000</c:v>
                </c:pt>
                <c:pt idx="6859">
                  <c:v>1000</c:v>
                </c:pt>
                <c:pt idx="6860">
                  <c:v>1000</c:v>
                </c:pt>
                <c:pt idx="6861">
                  <c:v>1000</c:v>
                </c:pt>
                <c:pt idx="6862">
                  <c:v>1000</c:v>
                </c:pt>
                <c:pt idx="6863">
                  <c:v>1000</c:v>
                </c:pt>
                <c:pt idx="6864">
                  <c:v>1000</c:v>
                </c:pt>
                <c:pt idx="6865">
                  <c:v>1000</c:v>
                </c:pt>
                <c:pt idx="6866">
                  <c:v>1000</c:v>
                </c:pt>
                <c:pt idx="6867">
                  <c:v>1000</c:v>
                </c:pt>
                <c:pt idx="6868">
                  <c:v>1000</c:v>
                </c:pt>
                <c:pt idx="6869">
                  <c:v>1000</c:v>
                </c:pt>
                <c:pt idx="6870">
                  <c:v>1000</c:v>
                </c:pt>
                <c:pt idx="6871">
                  <c:v>1000</c:v>
                </c:pt>
                <c:pt idx="6872">
                  <c:v>1000</c:v>
                </c:pt>
                <c:pt idx="6873">
                  <c:v>1000</c:v>
                </c:pt>
                <c:pt idx="6874">
                  <c:v>1000</c:v>
                </c:pt>
                <c:pt idx="6875">
                  <c:v>1000</c:v>
                </c:pt>
                <c:pt idx="6876">
                  <c:v>1000</c:v>
                </c:pt>
                <c:pt idx="6877">
                  <c:v>1000</c:v>
                </c:pt>
                <c:pt idx="6878">
                  <c:v>1000</c:v>
                </c:pt>
                <c:pt idx="6879">
                  <c:v>1000</c:v>
                </c:pt>
                <c:pt idx="6880">
                  <c:v>1000</c:v>
                </c:pt>
                <c:pt idx="6881">
                  <c:v>1000</c:v>
                </c:pt>
                <c:pt idx="6882">
                  <c:v>1000</c:v>
                </c:pt>
                <c:pt idx="6883">
                  <c:v>1000</c:v>
                </c:pt>
                <c:pt idx="6884">
                  <c:v>1000</c:v>
                </c:pt>
                <c:pt idx="6885">
                  <c:v>1000</c:v>
                </c:pt>
                <c:pt idx="6886">
                  <c:v>1000</c:v>
                </c:pt>
                <c:pt idx="6887">
                  <c:v>1000</c:v>
                </c:pt>
                <c:pt idx="6888">
                  <c:v>1000</c:v>
                </c:pt>
                <c:pt idx="6889">
                  <c:v>1000</c:v>
                </c:pt>
                <c:pt idx="6890">
                  <c:v>1000</c:v>
                </c:pt>
                <c:pt idx="6891">
                  <c:v>1000</c:v>
                </c:pt>
                <c:pt idx="6892">
                  <c:v>1000</c:v>
                </c:pt>
                <c:pt idx="6893">
                  <c:v>1000</c:v>
                </c:pt>
                <c:pt idx="6894">
                  <c:v>1000</c:v>
                </c:pt>
                <c:pt idx="6895">
                  <c:v>1000</c:v>
                </c:pt>
                <c:pt idx="6896">
                  <c:v>1000</c:v>
                </c:pt>
                <c:pt idx="6897">
                  <c:v>1000</c:v>
                </c:pt>
                <c:pt idx="6898">
                  <c:v>1000</c:v>
                </c:pt>
                <c:pt idx="6899">
                  <c:v>1000</c:v>
                </c:pt>
                <c:pt idx="6900">
                  <c:v>1000</c:v>
                </c:pt>
                <c:pt idx="6901">
                  <c:v>1000</c:v>
                </c:pt>
                <c:pt idx="6902">
                  <c:v>1000</c:v>
                </c:pt>
                <c:pt idx="6903">
                  <c:v>1000</c:v>
                </c:pt>
                <c:pt idx="6904">
                  <c:v>1000</c:v>
                </c:pt>
                <c:pt idx="6905">
                  <c:v>1000</c:v>
                </c:pt>
                <c:pt idx="6906">
                  <c:v>1000</c:v>
                </c:pt>
                <c:pt idx="6907">
                  <c:v>1000</c:v>
                </c:pt>
                <c:pt idx="6908">
                  <c:v>1000</c:v>
                </c:pt>
                <c:pt idx="6909">
                  <c:v>1000</c:v>
                </c:pt>
                <c:pt idx="6910">
                  <c:v>1000</c:v>
                </c:pt>
                <c:pt idx="6911">
                  <c:v>1000</c:v>
                </c:pt>
                <c:pt idx="6912">
                  <c:v>1000</c:v>
                </c:pt>
                <c:pt idx="6913">
                  <c:v>1000</c:v>
                </c:pt>
                <c:pt idx="6914">
                  <c:v>1000</c:v>
                </c:pt>
                <c:pt idx="6915">
                  <c:v>1000</c:v>
                </c:pt>
                <c:pt idx="6916">
                  <c:v>1000</c:v>
                </c:pt>
                <c:pt idx="6917">
                  <c:v>1000</c:v>
                </c:pt>
                <c:pt idx="6918">
                  <c:v>1000</c:v>
                </c:pt>
                <c:pt idx="6919">
                  <c:v>1000</c:v>
                </c:pt>
                <c:pt idx="6920">
                  <c:v>1000</c:v>
                </c:pt>
                <c:pt idx="6921">
                  <c:v>1000</c:v>
                </c:pt>
                <c:pt idx="6922">
                  <c:v>1000</c:v>
                </c:pt>
                <c:pt idx="6923">
                  <c:v>1000</c:v>
                </c:pt>
                <c:pt idx="6924">
                  <c:v>1000</c:v>
                </c:pt>
                <c:pt idx="6925">
                  <c:v>1000</c:v>
                </c:pt>
                <c:pt idx="6926">
                  <c:v>1000</c:v>
                </c:pt>
                <c:pt idx="6927">
                  <c:v>1000</c:v>
                </c:pt>
                <c:pt idx="6928">
                  <c:v>1000</c:v>
                </c:pt>
                <c:pt idx="6929">
                  <c:v>1000</c:v>
                </c:pt>
                <c:pt idx="6930">
                  <c:v>1000</c:v>
                </c:pt>
                <c:pt idx="6931">
                  <c:v>1000</c:v>
                </c:pt>
                <c:pt idx="6932">
                  <c:v>1000</c:v>
                </c:pt>
                <c:pt idx="6933">
                  <c:v>1000</c:v>
                </c:pt>
                <c:pt idx="6934">
                  <c:v>1000</c:v>
                </c:pt>
                <c:pt idx="6935">
                  <c:v>1000</c:v>
                </c:pt>
                <c:pt idx="6936">
                  <c:v>1000</c:v>
                </c:pt>
                <c:pt idx="6937">
                  <c:v>1000</c:v>
                </c:pt>
                <c:pt idx="6938">
                  <c:v>1000</c:v>
                </c:pt>
                <c:pt idx="6939">
                  <c:v>1000</c:v>
                </c:pt>
                <c:pt idx="6940">
                  <c:v>1000</c:v>
                </c:pt>
                <c:pt idx="6941">
                  <c:v>1000</c:v>
                </c:pt>
                <c:pt idx="6942">
                  <c:v>1000</c:v>
                </c:pt>
                <c:pt idx="6943">
                  <c:v>1000</c:v>
                </c:pt>
                <c:pt idx="6944">
                  <c:v>1000</c:v>
                </c:pt>
                <c:pt idx="6945">
                  <c:v>1000</c:v>
                </c:pt>
                <c:pt idx="6946">
                  <c:v>1000</c:v>
                </c:pt>
                <c:pt idx="6947">
                  <c:v>1000</c:v>
                </c:pt>
                <c:pt idx="6948">
                  <c:v>1000</c:v>
                </c:pt>
                <c:pt idx="6949">
                  <c:v>1000</c:v>
                </c:pt>
                <c:pt idx="6950">
                  <c:v>1000</c:v>
                </c:pt>
                <c:pt idx="6951">
                  <c:v>1000</c:v>
                </c:pt>
                <c:pt idx="6952">
                  <c:v>1000</c:v>
                </c:pt>
                <c:pt idx="6953">
                  <c:v>1000</c:v>
                </c:pt>
                <c:pt idx="6954">
                  <c:v>1000</c:v>
                </c:pt>
                <c:pt idx="6955">
                  <c:v>1000</c:v>
                </c:pt>
                <c:pt idx="6956">
                  <c:v>1000</c:v>
                </c:pt>
                <c:pt idx="6957">
                  <c:v>1000</c:v>
                </c:pt>
                <c:pt idx="6958">
                  <c:v>1000</c:v>
                </c:pt>
                <c:pt idx="6959">
                  <c:v>1000</c:v>
                </c:pt>
                <c:pt idx="6960">
                  <c:v>1000</c:v>
                </c:pt>
                <c:pt idx="6961">
                  <c:v>1000</c:v>
                </c:pt>
                <c:pt idx="6962">
                  <c:v>1000</c:v>
                </c:pt>
                <c:pt idx="6963">
                  <c:v>1000</c:v>
                </c:pt>
                <c:pt idx="6964">
                  <c:v>1000</c:v>
                </c:pt>
                <c:pt idx="6965">
                  <c:v>1000</c:v>
                </c:pt>
                <c:pt idx="6966">
                  <c:v>1000</c:v>
                </c:pt>
                <c:pt idx="6967">
                  <c:v>1000</c:v>
                </c:pt>
                <c:pt idx="6968">
                  <c:v>1000</c:v>
                </c:pt>
                <c:pt idx="6969">
                  <c:v>1000</c:v>
                </c:pt>
                <c:pt idx="6970">
                  <c:v>1000</c:v>
                </c:pt>
                <c:pt idx="6971">
                  <c:v>1000</c:v>
                </c:pt>
                <c:pt idx="6972">
                  <c:v>1000</c:v>
                </c:pt>
                <c:pt idx="6973">
                  <c:v>1000</c:v>
                </c:pt>
                <c:pt idx="6974">
                  <c:v>1000</c:v>
                </c:pt>
                <c:pt idx="6975">
                  <c:v>1000</c:v>
                </c:pt>
                <c:pt idx="6976">
                  <c:v>1000</c:v>
                </c:pt>
                <c:pt idx="6977">
                  <c:v>1000</c:v>
                </c:pt>
                <c:pt idx="6978">
                  <c:v>1000</c:v>
                </c:pt>
                <c:pt idx="6979">
                  <c:v>1000</c:v>
                </c:pt>
                <c:pt idx="6980">
                  <c:v>1000</c:v>
                </c:pt>
                <c:pt idx="6981">
                  <c:v>1000</c:v>
                </c:pt>
                <c:pt idx="6982">
                  <c:v>1000</c:v>
                </c:pt>
                <c:pt idx="6983">
                  <c:v>1000</c:v>
                </c:pt>
                <c:pt idx="6984">
                  <c:v>1000</c:v>
                </c:pt>
                <c:pt idx="6985">
                  <c:v>1000</c:v>
                </c:pt>
                <c:pt idx="6986">
                  <c:v>1000</c:v>
                </c:pt>
                <c:pt idx="6987">
                  <c:v>1000</c:v>
                </c:pt>
                <c:pt idx="6988">
                  <c:v>1000</c:v>
                </c:pt>
                <c:pt idx="6989">
                  <c:v>1000</c:v>
                </c:pt>
                <c:pt idx="6990">
                  <c:v>1000</c:v>
                </c:pt>
                <c:pt idx="6991">
                  <c:v>1000</c:v>
                </c:pt>
                <c:pt idx="6992">
                  <c:v>1000</c:v>
                </c:pt>
                <c:pt idx="6993">
                  <c:v>1000</c:v>
                </c:pt>
                <c:pt idx="6994">
                  <c:v>1000</c:v>
                </c:pt>
                <c:pt idx="6995">
                  <c:v>1000</c:v>
                </c:pt>
                <c:pt idx="6996">
                  <c:v>1000</c:v>
                </c:pt>
                <c:pt idx="6997">
                  <c:v>1000</c:v>
                </c:pt>
                <c:pt idx="6998">
                  <c:v>1000</c:v>
                </c:pt>
                <c:pt idx="6999">
                  <c:v>1000</c:v>
                </c:pt>
                <c:pt idx="7000">
                  <c:v>1000</c:v>
                </c:pt>
                <c:pt idx="7001">
                  <c:v>1000</c:v>
                </c:pt>
                <c:pt idx="7002">
                  <c:v>1000</c:v>
                </c:pt>
                <c:pt idx="7003">
                  <c:v>1000</c:v>
                </c:pt>
                <c:pt idx="7004">
                  <c:v>1000</c:v>
                </c:pt>
                <c:pt idx="7005">
                  <c:v>1000</c:v>
                </c:pt>
                <c:pt idx="7006">
                  <c:v>1000</c:v>
                </c:pt>
                <c:pt idx="7007">
                  <c:v>1000</c:v>
                </c:pt>
                <c:pt idx="7008">
                  <c:v>1000</c:v>
                </c:pt>
                <c:pt idx="7009">
                  <c:v>1000</c:v>
                </c:pt>
                <c:pt idx="7010">
                  <c:v>1000</c:v>
                </c:pt>
                <c:pt idx="7011">
                  <c:v>1000</c:v>
                </c:pt>
                <c:pt idx="7012">
                  <c:v>1000</c:v>
                </c:pt>
                <c:pt idx="7013">
                  <c:v>1000</c:v>
                </c:pt>
                <c:pt idx="7014">
                  <c:v>1000</c:v>
                </c:pt>
                <c:pt idx="7015">
                  <c:v>1000</c:v>
                </c:pt>
                <c:pt idx="7016">
                  <c:v>1000</c:v>
                </c:pt>
                <c:pt idx="7017">
                  <c:v>1000</c:v>
                </c:pt>
                <c:pt idx="7018">
                  <c:v>1000</c:v>
                </c:pt>
                <c:pt idx="7019">
                  <c:v>1000</c:v>
                </c:pt>
                <c:pt idx="7020">
                  <c:v>1000</c:v>
                </c:pt>
                <c:pt idx="7021">
                  <c:v>1000</c:v>
                </c:pt>
                <c:pt idx="7022">
                  <c:v>1000</c:v>
                </c:pt>
                <c:pt idx="7023">
                  <c:v>1000</c:v>
                </c:pt>
                <c:pt idx="7024">
                  <c:v>1000</c:v>
                </c:pt>
                <c:pt idx="7025">
                  <c:v>1000</c:v>
                </c:pt>
                <c:pt idx="7026">
                  <c:v>1000</c:v>
                </c:pt>
                <c:pt idx="7027">
                  <c:v>1000</c:v>
                </c:pt>
                <c:pt idx="7028">
                  <c:v>1000</c:v>
                </c:pt>
                <c:pt idx="7029">
                  <c:v>1000</c:v>
                </c:pt>
                <c:pt idx="7030">
                  <c:v>1000</c:v>
                </c:pt>
                <c:pt idx="7031">
                  <c:v>1000</c:v>
                </c:pt>
                <c:pt idx="7032">
                  <c:v>1000</c:v>
                </c:pt>
                <c:pt idx="7033">
                  <c:v>1000</c:v>
                </c:pt>
                <c:pt idx="7034">
                  <c:v>1000</c:v>
                </c:pt>
                <c:pt idx="7035">
                  <c:v>1000</c:v>
                </c:pt>
                <c:pt idx="7036">
                  <c:v>1000</c:v>
                </c:pt>
                <c:pt idx="7037">
                  <c:v>1000</c:v>
                </c:pt>
                <c:pt idx="7038">
                  <c:v>1000</c:v>
                </c:pt>
                <c:pt idx="7039">
                  <c:v>1000</c:v>
                </c:pt>
                <c:pt idx="7040">
                  <c:v>1000</c:v>
                </c:pt>
                <c:pt idx="7041">
                  <c:v>1000</c:v>
                </c:pt>
                <c:pt idx="7042">
                  <c:v>1000</c:v>
                </c:pt>
                <c:pt idx="7043">
                  <c:v>1000</c:v>
                </c:pt>
                <c:pt idx="7044">
                  <c:v>1000</c:v>
                </c:pt>
                <c:pt idx="7045">
                  <c:v>1000</c:v>
                </c:pt>
                <c:pt idx="7046">
                  <c:v>1000</c:v>
                </c:pt>
                <c:pt idx="7047">
                  <c:v>1000</c:v>
                </c:pt>
                <c:pt idx="7048">
                  <c:v>1000</c:v>
                </c:pt>
                <c:pt idx="7049">
                  <c:v>1000</c:v>
                </c:pt>
                <c:pt idx="7050">
                  <c:v>1000</c:v>
                </c:pt>
                <c:pt idx="7051">
                  <c:v>1000</c:v>
                </c:pt>
                <c:pt idx="7052">
                  <c:v>1000</c:v>
                </c:pt>
                <c:pt idx="7053">
                  <c:v>1000</c:v>
                </c:pt>
                <c:pt idx="7054">
                  <c:v>1000</c:v>
                </c:pt>
                <c:pt idx="7055">
                  <c:v>1000</c:v>
                </c:pt>
                <c:pt idx="7056">
                  <c:v>1000</c:v>
                </c:pt>
                <c:pt idx="7057">
                  <c:v>1000</c:v>
                </c:pt>
                <c:pt idx="7058">
                  <c:v>1000</c:v>
                </c:pt>
                <c:pt idx="7059">
                  <c:v>1000</c:v>
                </c:pt>
                <c:pt idx="7060">
                  <c:v>1000</c:v>
                </c:pt>
                <c:pt idx="7061">
                  <c:v>1000</c:v>
                </c:pt>
                <c:pt idx="7062">
                  <c:v>1000</c:v>
                </c:pt>
                <c:pt idx="7063">
                  <c:v>1000</c:v>
                </c:pt>
                <c:pt idx="7064">
                  <c:v>1000</c:v>
                </c:pt>
                <c:pt idx="7065">
                  <c:v>1000</c:v>
                </c:pt>
                <c:pt idx="7066">
                  <c:v>1000</c:v>
                </c:pt>
                <c:pt idx="7067">
                  <c:v>1000</c:v>
                </c:pt>
                <c:pt idx="7068">
                  <c:v>1000</c:v>
                </c:pt>
                <c:pt idx="7069">
                  <c:v>1000</c:v>
                </c:pt>
                <c:pt idx="7070">
                  <c:v>1000</c:v>
                </c:pt>
                <c:pt idx="7071">
                  <c:v>1000</c:v>
                </c:pt>
                <c:pt idx="7072">
                  <c:v>1000</c:v>
                </c:pt>
                <c:pt idx="7073">
                  <c:v>1000</c:v>
                </c:pt>
                <c:pt idx="7074">
                  <c:v>1000</c:v>
                </c:pt>
                <c:pt idx="7075">
                  <c:v>1000</c:v>
                </c:pt>
                <c:pt idx="7076">
                  <c:v>1000</c:v>
                </c:pt>
                <c:pt idx="7077">
                  <c:v>1000</c:v>
                </c:pt>
                <c:pt idx="7078">
                  <c:v>1000</c:v>
                </c:pt>
                <c:pt idx="7079">
                  <c:v>1000</c:v>
                </c:pt>
                <c:pt idx="7080">
                  <c:v>1000</c:v>
                </c:pt>
                <c:pt idx="7081">
                  <c:v>1000</c:v>
                </c:pt>
                <c:pt idx="7082">
                  <c:v>1000</c:v>
                </c:pt>
                <c:pt idx="7083">
                  <c:v>1000</c:v>
                </c:pt>
                <c:pt idx="7084">
                  <c:v>1000</c:v>
                </c:pt>
                <c:pt idx="7085">
                  <c:v>1000</c:v>
                </c:pt>
                <c:pt idx="7086">
                  <c:v>1000</c:v>
                </c:pt>
                <c:pt idx="7087">
                  <c:v>1000</c:v>
                </c:pt>
                <c:pt idx="7088">
                  <c:v>1000</c:v>
                </c:pt>
                <c:pt idx="7089">
                  <c:v>1000</c:v>
                </c:pt>
                <c:pt idx="7090">
                  <c:v>1000</c:v>
                </c:pt>
                <c:pt idx="7091">
                  <c:v>1000</c:v>
                </c:pt>
                <c:pt idx="7092">
                  <c:v>1000</c:v>
                </c:pt>
                <c:pt idx="7093">
                  <c:v>1000</c:v>
                </c:pt>
                <c:pt idx="7094">
                  <c:v>1000</c:v>
                </c:pt>
                <c:pt idx="7095">
                  <c:v>1000</c:v>
                </c:pt>
                <c:pt idx="7096">
                  <c:v>1000</c:v>
                </c:pt>
                <c:pt idx="7097">
                  <c:v>1000</c:v>
                </c:pt>
                <c:pt idx="7098">
                  <c:v>1000</c:v>
                </c:pt>
                <c:pt idx="7099">
                  <c:v>1000</c:v>
                </c:pt>
                <c:pt idx="7100">
                  <c:v>1000</c:v>
                </c:pt>
                <c:pt idx="7101">
                  <c:v>1000</c:v>
                </c:pt>
                <c:pt idx="7102">
                  <c:v>1000</c:v>
                </c:pt>
                <c:pt idx="7103">
                  <c:v>1000</c:v>
                </c:pt>
                <c:pt idx="7104">
                  <c:v>1000</c:v>
                </c:pt>
                <c:pt idx="7105">
                  <c:v>1000</c:v>
                </c:pt>
                <c:pt idx="7106">
                  <c:v>1000</c:v>
                </c:pt>
                <c:pt idx="7107">
                  <c:v>1000</c:v>
                </c:pt>
                <c:pt idx="7108">
                  <c:v>1000</c:v>
                </c:pt>
                <c:pt idx="7109">
                  <c:v>1000</c:v>
                </c:pt>
                <c:pt idx="7110">
                  <c:v>1000</c:v>
                </c:pt>
                <c:pt idx="7111">
                  <c:v>1000</c:v>
                </c:pt>
                <c:pt idx="7112">
                  <c:v>1000</c:v>
                </c:pt>
                <c:pt idx="7113">
                  <c:v>1000</c:v>
                </c:pt>
                <c:pt idx="7114">
                  <c:v>1000</c:v>
                </c:pt>
                <c:pt idx="7115">
                  <c:v>1000</c:v>
                </c:pt>
                <c:pt idx="7116">
                  <c:v>1000</c:v>
                </c:pt>
                <c:pt idx="7117">
                  <c:v>1000</c:v>
                </c:pt>
                <c:pt idx="7118">
                  <c:v>1000</c:v>
                </c:pt>
                <c:pt idx="7119">
                  <c:v>1000</c:v>
                </c:pt>
                <c:pt idx="7120">
                  <c:v>1000</c:v>
                </c:pt>
                <c:pt idx="7121">
                  <c:v>1000</c:v>
                </c:pt>
                <c:pt idx="7122">
                  <c:v>1000</c:v>
                </c:pt>
                <c:pt idx="7123">
                  <c:v>1000</c:v>
                </c:pt>
                <c:pt idx="7124">
                  <c:v>1000</c:v>
                </c:pt>
                <c:pt idx="7125">
                  <c:v>1000</c:v>
                </c:pt>
                <c:pt idx="7126">
                  <c:v>1000</c:v>
                </c:pt>
                <c:pt idx="7127">
                  <c:v>1000</c:v>
                </c:pt>
                <c:pt idx="7128">
                  <c:v>1000</c:v>
                </c:pt>
                <c:pt idx="7129">
                  <c:v>1000</c:v>
                </c:pt>
                <c:pt idx="7130">
                  <c:v>1000</c:v>
                </c:pt>
                <c:pt idx="7131">
                  <c:v>1000</c:v>
                </c:pt>
                <c:pt idx="7132">
                  <c:v>1000</c:v>
                </c:pt>
                <c:pt idx="7133">
                  <c:v>1000</c:v>
                </c:pt>
                <c:pt idx="7134">
                  <c:v>1000</c:v>
                </c:pt>
                <c:pt idx="7135">
                  <c:v>1000</c:v>
                </c:pt>
                <c:pt idx="7136">
                  <c:v>1000</c:v>
                </c:pt>
                <c:pt idx="7137">
                  <c:v>1000</c:v>
                </c:pt>
                <c:pt idx="7138">
                  <c:v>1000</c:v>
                </c:pt>
                <c:pt idx="7139">
                  <c:v>1000</c:v>
                </c:pt>
                <c:pt idx="7140">
                  <c:v>1000</c:v>
                </c:pt>
                <c:pt idx="7141">
                  <c:v>1000</c:v>
                </c:pt>
                <c:pt idx="7142">
                  <c:v>1000</c:v>
                </c:pt>
                <c:pt idx="7143">
                  <c:v>1000</c:v>
                </c:pt>
                <c:pt idx="7144">
                  <c:v>1000</c:v>
                </c:pt>
                <c:pt idx="7145">
                  <c:v>1000</c:v>
                </c:pt>
                <c:pt idx="7146">
                  <c:v>1000</c:v>
                </c:pt>
                <c:pt idx="7147">
                  <c:v>1000</c:v>
                </c:pt>
                <c:pt idx="7148">
                  <c:v>1000</c:v>
                </c:pt>
                <c:pt idx="7149">
                  <c:v>1000</c:v>
                </c:pt>
                <c:pt idx="7150">
                  <c:v>1000</c:v>
                </c:pt>
                <c:pt idx="7151">
                  <c:v>1000</c:v>
                </c:pt>
                <c:pt idx="7152">
                  <c:v>1000</c:v>
                </c:pt>
                <c:pt idx="7153">
                  <c:v>1000</c:v>
                </c:pt>
                <c:pt idx="7154">
                  <c:v>1000</c:v>
                </c:pt>
                <c:pt idx="7155">
                  <c:v>1000</c:v>
                </c:pt>
                <c:pt idx="7156">
                  <c:v>1000</c:v>
                </c:pt>
                <c:pt idx="7157">
                  <c:v>1000</c:v>
                </c:pt>
                <c:pt idx="7158">
                  <c:v>1000</c:v>
                </c:pt>
                <c:pt idx="7159">
                  <c:v>1000</c:v>
                </c:pt>
                <c:pt idx="7160">
                  <c:v>1000</c:v>
                </c:pt>
                <c:pt idx="7161">
                  <c:v>1000</c:v>
                </c:pt>
                <c:pt idx="7162">
                  <c:v>1000</c:v>
                </c:pt>
                <c:pt idx="7163">
                  <c:v>1000</c:v>
                </c:pt>
                <c:pt idx="7164">
                  <c:v>1000</c:v>
                </c:pt>
                <c:pt idx="7165">
                  <c:v>1000</c:v>
                </c:pt>
                <c:pt idx="7166">
                  <c:v>1000</c:v>
                </c:pt>
                <c:pt idx="7167">
                  <c:v>1000</c:v>
                </c:pt>
                <c:pt idx="7168">
                  <c:v>1000</c:v>
                </c:pt>
                <c:pt idx="7169">
                  <c:v>1000</c:v>
                </c:pt>
                <c:pt idx="7170">
                  <c:v>1000</c:v>
                </c:pt>
                <c:pt idx="7171">
                  <c:v>1000</c:v>
                </c:pt>
                <c:pt idx="7172">
                  <c:v>1000</c:v>
                </c:pt>
                <c:pt idx="7173">
                  <c:v>1000</c:v>
                </c:pt>
                <c:pt idx="7174">
                  <c:v>1000</c:v>
                </c:pt>
                <c:pt idx="7175">
                  <c:v>1000</c:v>
                </c:pt>
                <c:pt idx="7176">
                  <c:v>1000</c:v>
                </c:pt>
                <c:pt idx="7177">
                  <c:v>1000</c:v>
                </c:pt>
                <c:pt idx="7178">
                  <c:v>1000</c:v>
                </c:pt>
                <c:pt idx="7179">
                  <c:v>1000</c:v>
                </c:pt>
                <c:pt idx="7180">
                  <c:v>1000</c:v>
                </c:pt>
                <c:pt idx="7181">
                  <c:v>1000</c:v>
                </c:pt>
                <c:pt idx="7182">
                  <c:v>1000</c:v>
                </c:pt>
                <c:pt idx="7183">
                  <c:v>1000</c:v>
                </c:pt>
                <c:pt idx="7184">
                  <c:v>1000</c:v>
                </c:pt>
                <c:pt idx="7185">
                  <c:v>1000</c:v>
                </c:pt>
                <c:pt idx="7186">
                  <c:v>1000</c:v>
                </c:pt>
                <c:pt idx="7187">
                  <c:v>1000</c:v>
                </c:pt>
                <c:pt idx="7188">
                  <c:v>1000</c:v>
                </c:pt>
                <c:pt idx="7189">
                  <c:v>1000</c:v>
                </c:pt>
                <c:pt idx="7190">
                  <c:v>1000</c:v>
                </c:pt>
                <c:pt idx="7191">
                  <c:v>1000</c:v>
                </c:pt>
                <c:pt idx="7192">
                  <c:v>1000</c:v>
                </c:pt>
                <c:pt idx="7193">
                  <c:v>1000</c:v>
                </c:pt>
                <c:pt idx="7194">
                  <c:v>1000</c:v>
                </c:pt>
                <c:pt idx="7195">
                  <c:v>1000</c:v>
                </c:pt>
                <c:pt idx="7196">
                  <c:v>1000</c:v>
                </c:pt>
                <c:pt idx="7197">
                  <c:v>1000</c:v>
                </c:pt>
                <c:pt idx="7198">
                  <c:v>1000</c:v>
                </c:pt>
                <c:pt idx="7199">
                  <c:v>1000</c:v>
                </c:pt>
                <c:pt idx="7200">
                  <c:v>1000</c:v>
                </c:pt>
                <c:pt idx="7201">
                  <c:v>1000</c:v>
                </c:pt>
                <c:pt idx="7202">
                  <c:v>1000</c:v>
                </c:pt>
                <c:pt idx="7203">
                  <c:v>1000</c:v>
                </c:pt>
                <c:pt idx="7204">
                  <c:v>1000</c:v>
                </c:pt>
                <c:pt idx="7205">
                  <c:v>1000</c:v>
                </c:pt>
                <c:pt idx="7206">
                  <c:v>1000</c:v>
                </c:pt>
                <c:pt idx="7207">
                  <c:v>1000</c:v>
                </c:pt>
                <c:pt idx="7208">
                  <c:v>1000</c:v>
                </c:pt>
                <c:pt idx="7209">
                  <c:v>1000</c:v>
                </c:pt>
                <c:pt idx="7210">
                  <c:v>1000</c:v>
                </c:pt>
                <c:pt idx="7211">
                  <c:v>1000</c:v>
                </c:pt>
                <c:pt idx="7212">
                  <c:v>1000</c:v>
                </c:pt>
                <c:pt idx="7213">
                  <c:v>1000</c:v>
                </c:pt>
                <c:pt idx="7214">
                  <c:v>1000</c:v>
                </c:pt>
                <c:pt idx="7215">
                  <c:v>1000</c:v>
                </c:pt>
                <c:pt idx="7216">
                  <c:v>1000</c:v>
                </c:pt>
                <c:pt idx="7217">
                  <c:v>1000</c:v>
                </c:pt>
                <c:pt idx="7218">
                  <c:v>1000</c:v>
                </c:pt>
                <c:pt idx="7219">
                  <c:v>1000</c:v>
                </c:pt>
                <c:pt idx="7220">
                  <c:v>1000</c:v>
                </c:pt>
                <c:pt idx="7221">
                  <c:v>1000</c:v>
                </c:pt>
                <c:pt idx="7222">
                  <c:v>1000</c:v>
                </c:pt>
                <c:pt idx="7223">
                  <c:v>1000</c:v>
                </c:pt>
                <c:pt idx="7224">
                  <c:v>1000</c:v>
                </c:pt>
                <c:pt idx="7225">
                  <c:v>1000</c:v>
                </c:pt>
                <c:pt idx="7226">
                  <c:v>1000</c:v>
                </c:pt>
                <c:pt idx="7227">
                  <c:v>1000</c:v>
                </c:pt>
                <c:pt idx="7228">
                  <c:v>1000</c:v>
                </c:pt>
                <c:pt idx="7229">
                  <c:v>1000</c:v>
                </c:pt>
                <c:pt idx="7230">
                  <c:v>1000</c:v>
                </c:pt>
                <c:pt idx="7231">
                  <c:v>1000</c:v>
                </c:pt>
                <c:pt idx="7232">
                  <c:v>1000</c:v>
                </c:pt>
                <c:pt idx="7233">
                  <c:v>1000</c:v>
                </c:pt>
                <c:pt idx="7234">
                  <c:v>1000</c:v>
                </c:pt>
                <c:pt idx="7235">
                  <c:v>1000</c:v>
                </c:pt>
                <c:pt idx="7236">
                  <c:v>1000</c:v>
                </c:pt>
                <c:pt idx="7237">
                  <c:v>1000</c:v>
                </c:pt>
                <c:pt idx="7238">
                  <c:v>1000</c:v>
                </c:pt>
                <c:pt idx="7239">
                  <c:v>1000</c:v>
                </c:pt>
                <c:pt idx="7240">
                  <c:v>1000</c:v>
                </c:pt>
                <c:pt idx="7241">
                  <c:v>1000</c:v>
                </c:pt>
                <c:pt idx="7242">
                  <c:v>1000</c:v>
                </c:pt>
                <c:pt idx="7243">
                  <c:v>1000</c:v>
                </c:pt>
                <c:pt idx="7244">
                  <c:v>1000</c:v>
                </c:pt>
                <c:pt idx="7245">
                  <c:v>1000</c:v>
                </c:pt>
                <c:pt idx="7246">
                  <c:v>1000</c:v>
                </c:pt>
                <c:pt idx="7247">
                  <c:v>1000</c:v>
                </c:pt>
                <c:pt idx="7248">
                  <c:v>1000</c:v>
                </c:pt>
                <c:pt idx="7249">
                  <c:v>1000</c:v>
                </c:pt>
                <c:pt idx="7250">
                  <c:v>1000</c:v>
                </c:pt>
                <c:pt idx="7251">
                  <c:v>1000</c:v>
                </c:pt>
                <c:pt idx="7252">
                  <c:v>1000</c:v>
                </c:pt>
                <c:pt idx="7253">
                  <c:v>1000</c:v>
                </c:pt>
                <c:pt idx="7254">
                  <c:v>1000</c:v>
                </c:pt>
                <c:pt idx="7255">
                  <c:v>1000</c:v>
                </c:pt>
                <c:pt idx="7256">
                  <c:v>1000</c:v>
                </c:pt>
                <c:pt idx="7257">
                  <c:v>1000</c:v>
                </c:pt>
                <c:pt idx="7258">
                  <c:v>1000</c:v>
                </c:pt>
                <c:pt idx="7259">
                  <c:v>1000</c:v>
                </c:pt>
                <c:pt idx="7260">
                  <c:v>1000</c:v>
                </c:pt>
                <c:pt idx="7261">
                  <c:v>1000</c:v>
                </c:pt>
                <c:pt idx="7262">
                  <c:v>1000</c:v>
                </c:pt>
                <c:pt idx="7263">
                  <c:v>1000</c:v>
                </c:pt>
                <c:pt idx="7264">
                  <c:v>1000</c:v>
                </c:pt>
                <c:pt idx="7265">
                  <c:v>1000</c:v>
                </c:pt>
                <c:pt idx="7266">
                  <c:v>1000</c:v>
                </c:pt>
                <c:pt idx="7267">
                  <c:v>1000</c:v>
                </c:pt>
                <c:pt idx="7268">
                  <c:v>1000</c:v>
                </c:pt>
                <c:pt idx="7269">
                  <c:v>1000</c:v>
                </c:pt>
                <c:pt idx="7270">
                  <c:v>1000</c:v>
                </c:pt>
                <c:pt idx="7271">
                  <c:v>1000</c:v>
                </c:pt>
                <c:pt idx="7272">
                  <c:v>1000</c:v>
                </c:pt>
                <c:pt idx="7273">
                  <c:v>1000</c:v>
                </c:pt>
                <c:pt idx="7274">
                  <c:v>1000</c:v>
                </c:pt>
                <c:pt idx="7275">
                  <c:v>1000</c:v>
                </c:pt>
                <c:pt idx="7276">
                  <c:v>1000</c:v>
                </c:pt>
                <c:pt idx="7277">
                  <c:v>1000</c:v>
                </c:pt>
                <c:pt idx="7278">
                  <c:v>1000</c:v>
                </c:pt>
                <c:pt idx="7279">
                  <c:v>1000</c:v>
                </c:pt>
                <c:pt idx="7280">
                  <c:v>1000</c:v>
                </c:pt>
                <c:pt idx="7281">
                  <c:v>1000</c:v>
                </c:pt>
                <c:pt idx="7282">
                  <c:v>1000</c:v>
                </c:pt>
                <c:pt idx="7283">
                  <c:v>1000</c:v>
                </c:pt>
                <c:pt idx="7284">
                  <c:v>1000</c:v>
                </c:pt>
                <c:pt idx="7285">
                  <c:v>1000</c:v>
                </c:pt>
                <c:pt idx="7286">
                  <c:v>1000</c:v>
                </c:pt>
                <c:pt idx="7287">
                  <c:v>1000</c:v>
                </c:pt>
                <c:pt idx="7288">
                  <c:v>1000</c:v>
                </c:pt>
                <c:pt idx="7289">
                  <c:v>1000</c:v>
                </c:pt>
                <c:pt idx="7290">
                  <c:v>1000</c:v>
                </c:pt>
                <c:pt idx="7291">
                  <c:v>1000</c:v>
                </c:pt>
                <c:pt idx="7292">
                  <c:v>1000</c:v>
                </c:pt>
                <c:pt idx="7293">
                  <c:v>1000</c:v>
                </c:pt>
                <c:pt idx="7294">
                  <c:v>1000</c:v>
                </c:pt>
                <c:pt idx="7295">
                  <c:v>1000</c:v>
                </c:pt>
                <c:pt idx="7296">
                  <c:v>1000</c:v>
                </c:pt>
                <c:pt idx="7297">
                  <c:v>1000</c:v>
                </c:pt>
                <c:pt idx="7298">
                  <c:v>1000</c:v>
                </c:pt>
                <c:pt idx="7299">
                  <c:v>1000</c:v>
                </c:pt>
                <c:pt idx="7300">
                  <c:v>1000</c:v>
                </c:pt>
                <c:pt idx="7301">
                  <c:v>1000</c:v>
                </c:pt>
                <c:pt idx="7302">
                  <c:v>1000</c:v>
                </c:pt>
                <c:pt idx="7303">
                  <c:v>1000</c:v>
                </c:pt>
                <c:pt idx="7304">
                  <c:v>1000</c:v>
                </c:pt>
                <c:pt idx="7305">
                  <c:v>1000</c:v>
                </c:pt>
                <c:pt idx="7306">
                  <c:v>1000</c:v>
                </c:pt>
                <c:pt idx="7307">
                  <c:v>1000</c:v>
                </c:pt>
                <c:pt idx="7308">
                  <c:v>1000</c:v>
                </c:pt>
                <c:pt idx="7309">
                  <c:v>1000</c:v>
                </c:pt>
                <c:pt idx="7310">
                  <c:v>1000</c:v>
                </c:pt>
                <c:pt idx="7311">
                  <c:v>1000</c:v>
                </c:pt>
                <c:pt idx="7312">
                  <c:v>1000</c:v>
                </c:pt>
                <c:pt idx="7313">
                  <c:v>1000</c:v>
                </c:pt>
                <c:pt idx="7314">
                  <c:v>1000</c:v>
                </c:pt>
                <c:pt idx="7315">
                  <c:v>1000</c:v>
                </c:pt>
                <c:pt idx="7316">
                  <c:v>1000</c:v>
                </c:pt>
                <c:pt idx="7317">
                  <c:v>1000</c:v>
                </c:pt>
                <c:pt idx="7318">
                  <c:v>1000</c:v>
                </c:pt>
                <c:pt idx="7319">
                  <c:v>1000</c:v>
                </c:pt>
                <c:pt idx="7320">
                  <c:v>1000</c:v>
                </c:pt>
                <c:pt idx="7321">
                  <c:v>1000</c:v>
                </c:pt>
                <c:pt idx="7322">
                  <c:v>1000</c:v>
                </c:pt>
                <c:pt idx="7323">
                  <c:v>1000</c:v>
                </c:pt>
                <c:pt idx="7324">
                  <c:v>1000</c:v>
                </c:pt>
                <c:pt idx="7325">
                  <c:v>1000</c:v>
                </c:pt>
                <c:pt idx="7326">
                  <c:v>1000</c:v>
                </c:pt>
                <c:pt idx="7327">
                  <c:v>1000</c:v>
                </c:pt>
                <c:pt idx="7328">
                  <c:v>1000</c:v>
                </c:pt>
                <c:pt idx="7329">
                  <c:v>1000</c:v>
                </c:pt>
                <c:pt idx="7330">
                  <c:v>1000</c:v>
                </c:pt>
                <c:pt idx="7331">
                  <c:v>1000</c:v>
                </c:pt>
                <c:pt idx="7332">
                  <c:v>1000</c:v>
                </c:pt>
                <c:pt idx="7333">
                  <c:v>1000</c:v>
                </c:pt>
                <c:pt idx="7334">
                  <c:v>1000</c:v>
                </c:pt>
                <c:pt idx="7335">
                  <c:v>1000</c:v>
                </c:pt>
                <c:pt idx="7336">
                  <c:v>1000</c:v>
                </c:pt>
                <c:pt idx="7337">
                  <c:v>1000</c:v>
                </c:pt>
                <c:pt idx="7338">
                  <c:v>1000</c:v>
                </c:pt>
                <c:pt idx="7339">
                  <c:v>1000</c:v>
                </c:pt>
                <c:pt idx="7340">
                  <c:v>1000</c:v>
                </c:pt>
                <c:pt idx="7341">
                  <c:v>1000</c:v>
                </c:pt>
                <c:pt idx="7342">
                  <c:v>1000</c:v>
                </c:pt>
                <c:pt idx="7343">
                  <c:v>1000</c:v>
                </c:pt>
                <c:pt idx="7344">
                  <c:v>1000</c:v>
                </c:pt>
                <c:pt idx="7345">
                  <c:v>1000</c:v>
                </c:pt>
                <c:pt idx="7346">
                  <c:v>1000</c:v>
                </c:pt>
                <c:pt idx="7347">
                  <c:v>1000</c:v>
                </c:pt>
                <c:pt idx="7348">
                  <c:v>1000</c:v>
                </c:pt>
                <c:pt idx="7349">
                  <c:v>1000</c:v>
                </c:pt>
                <c:pt idx="7350">
                  <c:v>1000</c:v>
                </c:pt>
                <c:pt idx="7351">
                  <c:v>1000</c:v>
                </c:pt>
                <c:pt idx="7352">
                  <c:v>1000</c:v>
                </c:pt>
                <c:pt idx="7353">
                  <c:v>1000</c:v>
                </c:pt>
                <c:pt idx="7354">
                  <c:v>1000</c:v>
                </c:pt>
                <c:pt idx="7355">
                  <c:v>1000</c:v>
                </c:pt>
                <c:pt idx="7356">
                  <c:v>1000</c:v>
                </c:pt>
                <c:pt idx="7357">
                  <c:v>1000</c:v>
                </c:pt>
                <c:pt idx="7358">
                  <c:v>1000</c:v>
                </c:pt>
                <c:pt idx="7359">
                  <c:v>1000</c:v>
                </c:pt>
                <c:pt idx="7360">
                  <c:v>1000</c:v>
                </c:pt>
                <c:pt idx="7361">
                  <c:v>1000</c:v>
                </c:pt>
                <c:pt idx="7362">
                  <c:v>1000</c:v>
                </c:pt>
                <c:pt idx="7363">
                  <c:v>1000</c:v>
                </c:pt>
                <c:pt idx="7364">
                  <c:v>1000</c:v>
                </c:pt>
                <c:pt idx="7365">
                  <c:v>1000</c:v>
                </c:pt>
                <c:pt idx="7366">
                  <c:v>1000</c:v>
                </c:pt>
                <c:pt idx="7367">
                  <c:v>1000</c:v>
                </c:pt>
                <c:pt idx="7368">
                  <c:v>1000</c:v>
                </c:pt>
                <c:pt idx="7369">
                  <c:v>1000</c:v>
                </c:pt>
                <c:pt idx="7370">
                  <c:v>1000</c:v>
                </c:pt>
                <c:pt idx="7371">
                  <c:v>1000</c:v>
                </c:pt>
                <c:pt idx="7372">
                  <c:v>1000</c:v>
                </c:pt>
                <c:pt idx="7373">
                  <c:v>1000</c:v>
                </c:pt>
                <c:pt idx="7374">
                  <c:v>1000</c:v>
                </c:pt>
                <c:pt idx="7375">
                  <c:v>1000</c:v>
                </c:pt>
                <c:pt idx="7376">
                  <c:v>1000</c:v>
                </c:pt>
                <c:pt idx="7377">
                  <c:v>1000</c:v>
                </c:pt>
                <c:pt idx="7378">
                  <c:v>1000</c:v>
                </c:pt>
                <c:pt idx="7379">
                  <c:v>1000</c:v>
                </c:pt>
                <c:pt idx="7380">
                  <c:v>1000</c:v>
                </c:pt>
                <c:pt idx="7381">
                  <c:v>1000</c:v>
                </c:pt>
                <c:pt idx="7382">
                  <c:v>1000</c:v>
                </c:pt>
                <c:pt idx="7383">
                  <c:v>1000</c:v>
                </c:pt>
                <c:pt idx="7384">
                  <c:v>1000</c:v>
                </c:pt>
                <c:pt idx="7385">
                  <c:v>1000</c:v>
                </c:pt>
                <c:pt idx="7386">
                  <c:v>1000</c:v>
                </c:pt>
                <c:pt idx="7387">
                  <c:v>1000</c:v>
                </c:pt>
                <c:pt idx="7388">
                  <c:v>1000</c:v>
                </c:pt>
                <c:pt idx="7389">
                  <c:v>1000</c:v>
                </c:pt>
                <c:pt idx="7390">
                  <c:v>1000</c:v>
                </c:pt>
                <c:pt idx="7391">
                  <c:v>1000</c:v>
                </c:pt>
                <c:pt idx="7392">
                  <c:v>1000</c:v>
                </c:pt>
                <c:pt idx="7393">
                  <c:v>1000</c:v>
                </c:pt>
                <c:pt idx="7394">
                  <c:v>1000</c:v>
                </c:pt>
                <c:pt idx="7395">
                  <c:v>1000</c:v>
                </c:pt>
                <c:pt idx="7396">
                  <c:v>1000</c:v>
                </c:pt>
                <c:pt idx="7397">
                  <c:v>1000</c:v>
                </c:pt>
                <c:pt idx="7398">
                  <c:v>1000</c:v>
                </c:pt>
                <c:pt idx="7399">
                  <c:v>1000</c:v>
                </c:pt>
                <c:pt idx="7400">
                  <c:v>1000</c:v>
                </c:pt>
                <c:pt idx="7401">
                  <c:v>1000</c:v>
                </c:pt>
                <c:pt idx="7402">
                  <c:v>1000</c:v>
                </c:pt>
                <c:pt idx="7403">
                  <c:v>1000</c:v>
                </c:pt>
                <c:pt idx="7404">
                  <c:v>1000</c:v>
                </c:pt>
                <c:pt idx="7405">
                  <c:v>1000</c:v>
                </c:pt>
                <c:pt idx="7406">
                  <c:v>1000</c:v>
                </c:pt>
                <c:pt idx="7407">
                  <c:v>1000</c:v>
                </c:pt>
                <c:pt idx="7408">
                  <c:v>1000</c:v>
                </c:pt>
                <c:pt idx="7409">
                  <c:v>1000</c:v>
                </c:pt>
                <c:pt idx="7410">
                  <c:v>1000</c:v>
                </c:pt>
                <c:pt idx="7411">
                  <c:v>1000</c:v>
                </c:pt>
                <c:pt idx="7412">
                  <c:v>1000</c:v>
                </c:pt>
                <c:pt idx="7413">
                  <c:v>1000</c:v>
                </c:pt>
                <c:pt idx="7414">
                  <c:v>1000</c:v>
                </c:pt>
                <c:pt idx="7415">
                  <c:v>1000</c:v>
                </c:pt>
                <c:pt idx="7416">
                  <c:v>1000</c:v>
                </c:pt>
                <c:pt idx="7417">
                  <c:v>1000</c:v>
                </c:pt>
                <c:pt idx="7418">
                  <c:v>1000</c:v>
                </c:pt>
                <c:pt idx="7419">
                  <c:v>1000</c:v>
                </c:pt>
                <c:pt idx="7420">
                  <c:v>1000</c:v>
                </c:pt>
                <c:pt idx="7421">
                  <c:v>1000</c:v>
                </c:pt>
                <c:pt idx="7422">
                  <c:v>1000</c:v>
                </c:pt>
                <c:pt idx="7423">
                  <c:v>1000</c:v>
                </c:pt>
                <c:pt idx="7424">
                  <c:v>1000</c:v>
                </c:pt>
                <c:pt idx="7425">
                  <c:v>1000</c:v>
                </c:pt>
                <c:pt idx="7426">
                  <c:v>1000</c:v>
                </c:pt>
                <c:pt idx="7427">
                  <c:v>1000</c:v>
                </c:pt>
                <c:pt idx="7428">
                  <c:v>1000</c:v>
                </c:pt>
                <c:pt idx="7429">
                  <c:v>1000</c:v>
                </c:pt>
                <c:pt idx="7430">
                  <c:v>1000</c:v>
                </c:pt>
                <c:pt idx="7431">
                  <c:v>1000</c:v>
                </c:pt>
                <c:pt idx="7432">
                  <c:v>1000</c:v>
                </c:pt>
                <c:pt idx="7433">
                  <c:v>1000</c:v>
                </c:pt>
                <c:pt idx="7434">
                  <c:v>1000</c:v>
                </c:pt>
                <c:pt idx="7435">
                  <c:v>1000</c:v>
                </c:pt>
                <c:pt idx="7436">
                  <c:v>1000</c:v>
                </c:pt>
                <c:pt idx="7437">
                  <c:v>1000</c:v>
                </c:pt>
                <c:pt idx="7438">
                  <c:v>1000</c:v>
                </c:pt>
                <c:pt idx="7439">
                  <c:v>1000</c:v>
                </c:pt>
                <c:pt idx="7440">
                  <c:v>1000</c:v>
                </c:pt>
                <c:pt idx="7441">
                  <c:v>1000</c:v>
                </c:pt>
                <c:pt idx="7442">
                  <c:v>1000</c:v>
                </c:pt>
                <c:pt idx="7443">
                  <c:v>1000</c:v>
                </c:pt>
                <c:pt idx="7444">
                  <c:v>1000</c:v>
                </c:pt>
                <c:pt idx="7445">
                  <c:v>1000</c:v>
                </c:pt>
                <c:pt idx="7446">
                  <c:v>1000</c:v>
                </c:pt>
                <c:pt idx="7447">
                  <c:v>1000</c:v>
                </c:pt>
                <c:pt idx="7448">
                  <c:v>1000</c:v>
                </c:pt>
                <c:pt idx="7449">
                  <c:v>1000</c:v>
                </c:pt>
                <c:pt idx="7450">
                  <c:v>1000</c:v>
                </c:pt>
                <c:pt idx="7451">
                  <c:v>1000</c:v>
                </c:pt>
                <c:pt idx="7452">
                  <c:v>1000</c:v>
                </c:pt>
                <c:pt idx="7453">
                  <c:v>1000</c:v>
                </c:pt>
                <c:pt idx="7454">
                  <c:v>1000</c:v>
                </c:pt>
                <c:pt idx="7455">
                  <c:v>1000</c:v>
                </c:pt>
                <c:pt idx="7456">
                  <c:v>1000</c:v>
                </c:pt>
                <c:pt idx="7457">
                  <c:v>1000</c:v>
                </c:pt>
                <c:pt idx="7458">
                  <c:v>1000</c:v>
                </c:pt>
                <c:pt idx="7459">
                  <c:v>1000</c:v>
                </c:pt>
                <c:pt idx="7460">
                  <c:v>1000</c:v>
                </c:pt>
                <c:pt idx="7461">
                  <c:v>1000</c:v>
                </c:pt>
                <c:pt idx="7462">
                  <c:v>1000</c:v>
                </c:pt>
                <c:pt idx="7463">
                  <c:v>1000</c:v>
                </c:pt>
                <c:pt idx="7464">
                  <c:v>1000</c:v>
                </c:pt>
                <c:pt idx="7465">
                  <c:v>1000</c:v>
                </c:pt>
                <c:pt idx="7466">
                  <c:v>1000</c:v>
                </c:pt>
                <c:pt idx="7467">
                  <c:v>1000</c:v>
                </c:pt>
                <c:pt idx="7468">
                  <c:v>1000</c:v>
                </c:pt>
                <c:pt idx="7469">
                  <c:v>1000</c:v>
                </c:pt>
                <c:pt idx="7470">
                  <c:v>1000</c:v>
                </c:pt>
                <c:pt idx="7471">
                  <c:v>1000</c:v>
                </c:pt>
                <c:pt idx="7472">
                  <c:v>1000</c:v>
                </c:pt>
                <c:pt idx="7473">
                  <c:v>1000</c:v>
                </c:pt>
                <c:pt idx="7474">
                  <c:v>1000</c:v>
                </c:pt>
                <c:pt idx="7475">
                  <c:v>1000</c:v>
                </c:pt>
                <c:pt idx="7476">
                  <c:v>1000</c:v>
                </c:pt>
                <c:pt idx="7477">
                  <c:v>1000</c:v>
                </c:pt>
                <c:pt idx="7478">
                  <c:v>1000</c:v>
                </c:pt>
                <c:pt idx="7479">
                  <c:v>1000</c:v>
                </c:pt>
                <c:pt idx="7480">
                  <c:v>1000</c:v>
                </c:pt>
                <c:pt idx="7481">
                  <c:v>1000</c:v>
                </c:pt>
                <c:pt idx="7482">
                  <c:v>1000</c:v>
                </c:pt>
                <c:pt idx="7483">
                  <c:v>1000</c:v>
                </c:pt>
                <c:pt idx="7484">
                  <c:v>1000</c:v>
                </c:pt>
                <c:pt idx="7485">
                  <c:v>1000</c:v>
                </c:pt>
                <c:pt idx="7486">
                  <c:v>1000</c:v>
                </c:pt>
                <c:pt idx="7487">
                  <c:v>1000</c:v>
                </c:pt>
                <c:pt idx="7488">
                  <c:v>1000</c:v>
                </c:pt>
                <c:pt idx="7489">
                  <c:v>1000</c:v>
                </c:pt>
                <c:pt idx="7490">
                  <c:v>1000</c:v>
                </c:pt>
                <c:pt idx="7491">
                  <c:v>1000</c:v>
                </c:pt>
                <c:pt idx="7492">
                  <c:v>1000</c:v>
                </c:pt>
                <c:pt idx="7493">
                  <c:v>1000</c:v>
                </c:pt>
                <c:pt idx="7494">
                  <c:v>1000</c:v>
                </c:pt>
                <c:pt idx="7495">
                  <c:v>1000</c:v>
                </c:pt>
                <c:pt idx="7496">
                  <c:v>1000</c:v>
                </c:pt>
                <c:pt idx="7497">
                  <c:v>1000</c:v>
                </c:pt>
                <c:pt idx="7498">
                  <c:v>1000</c:v>
                </c:pt>
                <c:pt idx="7499">
                  <c:v>1000</c:v>
                </c:pt>
                <c:pt idx="7500">
                  <c:v>1000</c:v>
                </c:pt>
                <c:pt idx="7501">
                  <c:v>1000</c:v>
                </c:pt>
                <c:pt idx="7502">
                  <c:v>1000</c:v>
                </c:pt>
                <c:pt idx="7503">
                  <c:v>1000</c:v>
                </c:pt>
                <c:pt idx="7504">
                  <c:v>1000</c:v>
                </c:pt>
                <c:pt idx="7505">
                  <c:v>1000</c:v>
                </c:pt>
                <c:pt idx="7506">
                  <c:v>1000</c:v>
                </c:pt>
                <c:pt idx="7507">
                  <c:v>1000</c:v>
                </c:pt>
                <c:pt idx="7508">
                  <c:v>1000</c:v>
                </c:pt>
                <c:pt idx="7509">
                  <c:v>1000</c:v>
                </c:pt>
                <c:pt idx="7510">
                  <c:v>1000</c:v>
                </c:pt>
                <c:pt idx="7511">
                  <c:v>1000</c:v>
                </c:pt>
                <c:pt idx="7512">
                  <c:v>1000</c:v>
                </c:pt>
                <c:pt idx="7513">
                  <c:v>1000</c:v>
                </c:pt>
                <c:pt idx="7514">
                  <c:v>1000</c:v>
                </c:pt>
                <c:pt idx="7515">
                  <c:v>1000</c:v>
                </c:pt>
                <c:pt idx="7516">
                  <c:v>1000</c:v>
                </c:pt>
                <c:pt idx="7517">
                  <c:v>1000</c:v>
                </c:pt>
                <c:pt idx="7518">
                  <c:v>1000</c:v>
                </c:pt>
                <c:pt idx="7519">
                  <c:v>1000</c:v>
                </c:pt>
                <c:pt idx="7520">
                  <c:v>1000</c:v>
                </c:pt>
                <c:pt idx="7521">
                  <c:v>1000</c:v>
                </c:pt>
                <c:pt idx="7522">
                  <c:v>1000</c:v>
                </c:pt>
                <c:pt idx="7523">
                  <c:v>1000</c:v>
                </c:pt>
                <c:pt idx="7524">
                  <c:v>1000</c:v>
                </c:pt>
                <c:pt idx="7525">
                  <c:v>1000</c:v>
                </c:pt>
                <c:pt idx="7526">
                  <c:v>1000</c:v>
                </c:pt>
                <c:pt idx="7527">
                  <c:v>1000</c:v>
                </c:pt>
                <c:pt idx="7528">
                  <c:v>1000</c:v>
                </c:pt>
                <c:pt idx="7529">
                  <c:v>1000</c:v>
                </c:pt>
                <c:pt idx="7530">
                  <c:v>1000</c:v>
                </c:pt>
                <c:pt idx="7531">
                  <c:v>1000</c:v>
                </c:pt>
                <c:pt idx="7532">
                  <c:v>1000</c:v>
                </c:pt>
                <c:pt idx="7533">
                  <c:v>1000</c:v>
                </c:pt>
                <c:pt idx="7534">
                  <c:v>1000</c:v>
                </c:pt>
                <c:pt idx="7535">
                  <c:v>1000</c:v>
                </c:pt>
                <c:pt idx="7536">
                  <c:v>1000</c:v>
                </c:pt>
                <c:pt idx="7537">
                  <c:v>1000</c:v>
                </c:pt>
                <c:pt idx="7538">
                  <c:v>1000</c:v>
                </c:pt>
                <c:pt idx="7539">
                  <c:v>1000</c:v>
                </c:pt>
                <c:pt idx="7540">
                  <c:v>1000</c:v>
                </c:pt>
                <c:pt idx="7541">
                  <c:v>1000</c:v>
                </c:pt>
                <c:pt idx="7542">
                  <c:v>1000</c:v>
                </c:pt>
                <c:pt idx="7543">
                  <c:v>1000</c:v>
                </c:pt>
                <c:pt idx="7544">
                  <c:v>1000</c:v>
                </c:pt>
                <c:pt idx="7545">
                  <c:v>1000</c:v>
                </c:pt>
                <c:pt idx="7546">
                  <c:v>1000</c:v>
                </c:pt>
                <c:pt idx="7547">
                  <c:v>1000</c:v>
                </c:pt>
                <c:pt idx="7548">
                  <c:v>1000</c:v>
                </c:pt>
                <c:pt idx="7549">
                  <c:v>1000</c:v>
                </c:pt>
                <c:pt idx="7550">
                  <c:v>1000</c:v>
                </c:pt>
                <c:pt idx="7551">
                  <c:v>1000</c:v>
                </c:pt>
                <c:pt idx="7552">
                  <c:v>1000</c:v>
                </c:pt>
                <c:pt idx="7553">
                  <c:v>1000</c:v>
                </c:pt>
                <c:pt idx="7554">
                  <c:v>1000</c:v>
                </c:pt>
                <c:pt idx="7555">
                  <c:v>1000</c:v>
                </c:pt>
                <c:pt idx="7556">
                  <c:v>1000</c:v>
                </c:pt>
                <c:pt idx="7557">
                  <c:v>1000</c:v>
                </c:pt>
                <c:pt idx="7558">
                  <c:v>1000</c:v>
                </c:pt>
                <c:pt idx="7559">
                  <c:v>1000</c:v>
                </c:pt>
                <c:pt idx="7560">
                  <c:v>1000</c:v>
                </c:pt>
                <c:pt idx="7561">
                  <c:v>1000</c:v>
                </c:pt>
                <c:pt idx="7562">
                  <c:v>1000</c:v>
                </c:pt>
                <c:pt idx="7563">
                  <c:v>1000</c:v>
                </c:pt>
                <c:pt idx="7564">
                  <c:v>1000</c:v>
                </c:pt>
                <c:pt idx="7565">
                  <c:v>1000</c:v>
                </c:pt>
                <c:pt idx="7566">
                  <c:v>1000</c:v>
                </c:pt>
                <c:pt idx="7567">
                  <c:v>1000</c:v>
                </c:pt>
                <c:pt idx="7568">
                  <c:v>1000</c:v>
                </c:pt>
                <c:pt idx="7569">
                  <c:v>1000</c:v>
                </c:pt>
                <c:pt idx="7570">
                  <c:v>1000</c:v>
                </c:pt>
                <c:pt idx="7571">
                  <c:v>1000</c:v>
                </c:pt>
                <c:pt idx="7572">
                  <c:v>1000</c:v>
                </c:pt>
                <c:pt idx="7573">
                  <c:v>1000</c:v>
                </c:pt>
                <c:pt idx="7574">
                  <c:v>1000</c:v>
                </c:pt>
                <c:pt idx="7575">
                  <c:v>1000</c:v>
                </c:pt>
                <c:pt idx="7576">
                  <c:v>1000</c:v>
                </c:pt>
                <c:pt idx="7577">
                  <c:v>1000</c:v>
                </c:pt>
                <c:pt idx="7578">
                  <c:v>1000</c:v>
                </c:pt>
                <c:pt idx="7579">
                  <c:v>1000</c:v>
                </c:pt>
                <c:pt idx="7580">
                  <c:v>1000</c:v>
                </c:pt>
                <c:pt idx="7581">
                  <c:v>1000</c:v>
                </c:pt>
                <c:pt idx="7582">
                  <c:v>1000</c:v>
                </c:pt>
                <c:pt idx="7583">
                  <c:v>1000</c:v>
                </c:pt>
                <c:pt idx="7584">
                  <c:v>1000</c:v>
                </c:pt>
                <c:pt idx="7585">
                  <c:v>1000</c:v>
                </c:pt>
                <c:pt idx="7586">
                  <c:v>1000</c:v>
                </c:pt>
                <c:pt idx="7587">
                  <c:v>1000</c:v>
                </c:pt>
                <c:pt idx="7588">
                  <c:v>1000</c:v>
                </c:pt>
                <c:pt idx="7589">
                  <c:v>1000</c:v>
                </c:pt>
                <c:pt idx="7590">
                  <c:v>1000</c:v>
                </c:pt>
                <c:pt idx="7591">
                  <c:v>1000</c:v>
                </c:pt>
                <c:pt idx="7592">
                  <c:v>1000</c:v>
                </c:pt>
                <c:pt idx="7593">
                  <c:v>1000</c:v>
                </c:pt>
                <c:pt idx="7594">
                  <c:v>1000</c:v>
                </c:pt>
                <c:pt idx="7595">
                  <c:v>1000</c:v>
                </c:pt>
                <c:pt idx="7596">
                  <c:v>1000</c:v>
                </c:pt>
                <c:pt idx="7597">
                  <c:v>1000</c:v>
                </c:pt>
                <c:pt idx="7598">
                  <c:v>1000</c:v>
                </c:pt>
                <c:pt idx="7599">
                  <c:v>1000</c:v>
                </c:pt>
                <c:pt idx="7600">
                  <c:v>1000</c:v>
                </c:pt>
                <c:pt idx="7601">
                  <c:v>1000</c:v>
                </c:pt>
                <c:pt idx="7602">
                  <c:v>1000</c:v>
                </c:pt>
                <c:pt idx="7603">
                  <c:v>1000</c:v>
                </c:pt>
                <c:pt idx="7604">
                  <c:v>1000</c:v>
                </c:pt>
                <c:pt idx="7605">
                  <c:v>1000</c:v>
                </c:pt>
                <c:pt idx="7606">
                  <c:v>1000</c:v>
                </c:pt>
                <c:pt idx="7607">
                  <c:v>1000</c:v>
                </c:pt>
                <c:pt idx="7608">
                  <c:v>1000</c:v>
                </c:pt>
                <c:pt idx="7609">
                  <c:v>1000</c:v>
                </c:pt>
                <c:pt idx="7610">
                  <c:v>1000</c:v>
                </c:pt>
                <c:pt idx="7611">
                  <c:v>1000</c:v>
                </c:pt>
                <c:pt idx="7612">
                  <c:v>1000</c:v>
                </c:pt>
                <c:pt idx="7613">
                  <c:v>1000</c:v>
                </c:pt>
                <c:pt idx="7614">
                  <c:v>1000</c:v>
                </c:pt>
                <c:pt idx="7615">
                  <c:v>1000</c:v>
                </c:pt>
                <c:pt idx="7616">
                  <c:v>1000</c:v>
                </c:pt>
                <c:pt idx="7617">
                  <c:v>1000</c:v>
                </c:pt>
                <c:pt idx="7618">
                  <c:v>1000</c:v>
                </c:pt>
                <c:pt idx="7619">
                  <c:v>1000</c:v>
                </c:pt>
                <c:pt idx="7620">
                  <c:v>1000</c:v>
                </c:pt>
                <c:pt idx="7621">
                  <c:v>1000</c:v>
                </c:pt>
                <c:pt idx="7622">
                  <c:v>1000</c:v>
                </c:pt>
                <c:pt idx="7623">
                  <c:v>1000</c:v>
                </c:pt>
                <c:pt idx="7624">
                  <c:v>1000</c:v>
                </c:pt>
                <c:pt idx="7625">
                  <c:v>1000</c:v>
                </c:pt>
                <c:pt idx="7626">
                  <c:v>1000</c:v>
                </c:pt>
                <c:pt idx="7627">
                  <c:v>1000</c:v>
                </c:pt>
                <c:pt idx="7628">
                  <c:v>1000</c:v>
                </c:pt>
                <c:pt idx="7629">
                  <c:v>1000</c:v>
                </c:pt>
                <c:pt idx="7630">
                  <c:v>1000</c:v>
                </c:pt>
                <c:pt idx="7631">
                  <c:v>1000</c:v>
                </c:pt>
                <c:pt idx="7632">
                  <c:v>1000</c:v>
                </c:pt>
                <c:pt idx="7633">
                  <c:v>1000</c:v>
                </c:pt>
                <c:pt idx="7634">
                  <c:v>1000</c:v>
                </c:pt>
                <c:pt idx="7635">
                  <c:v>1000</c:v>
                </c:pt>
                <c:pt idx="7636">
                  <c:v>1000</c:v>
                </c:pt>
                <c:pt idx="7637">
                  <c:v>1000</c:v>
                </c:pt>
                <c:pt idx="7638">
                  <c:v>1000</c:v>
                </c:pt>
                <c:pt idx="7639">
                  <c:v>1000</c:v>
                </c:pt>
                <c:pt idx="7640">
                  <c:v>1000</c:v>
                </c:pt>
                <c:pt idx="7641">
                  <c:v>1000</c:v>
                </c:pt>
                <c:pt idx="7642">
                  <c:v>1000</c:v>
                </c:pt>
                <c:pt idx="7643">
                  <c:v>1000</c:v>
                </c:pt>
                <c:pt idx="7644">
                  <c:v>1000</c:v>
                </c:pt>
                <c:pt idx="7645">
                  <c:v>1000</c:v>
                </c:pt>
                <c:pt idx="7646">
                  <c:v>1000</c:v>
                </c:pt>
                <c:pt idx="7647">
                  <c:v>1000</c:v>
                </c:pt>
                <c:pt idx="7648">
                  <c:v>1000</c:v>
                </c:pt>
                <c:pt idx="7649">
                  <c:v>1000</c:v>
                </c:pt>
                <c:pt idx="7650">
                  <c:v>1000</c:v>
                </c:pt>
                <c:pt idx="7651">
                  <c:v>1000</c:v>
                </c:pt>
                <c:pt idx="7652">
                  <c:v>1000</c:v>
                </c:pt>
                <c:pt idx="7653">
                  <c:v>1000</c:v>
                </c:pt>
                <c:pt idx="7654">
                  <c:v>1000</c:v>
                </c:pt>
                <c:pt idx="7655">
                  <c:v>1000</c:v>
                </c:pt>
                <c:pt idx="7656">
                  <c:v>1000</c:v>
                </c:pt>
                <c:pt idx="7657">
                  <c:v>1000</c:v>
                </c:pt>
                <c:pt idx="7658">
                  <c:v>1000</c:v>
                </c:pt>
                <c:pt idx="7659">
                  <c:v>1000</c:v>
                </c:pt>
                <c:pt idx="7660">
                  <c:v>1000</c:v>
                </c:pt>
                <c:pt idx="7661">
                  <c:v>1000</c:v>
                </c:pt>
                <c:pt idx="7662">
                  <c:v>1000</c:v>
                </c:pt>
                <c:pt idx="7663">
                  <c:v>1000</c:v>
                </c:pt>
                <c:pt idx="7664">
                  <c:v>1000</c:v>
                </c:pt>
                <c:pt idx="7665">
                  <c:v>1000</c:v>
                </c:pt>
                <c:pt idx="7666">
                  <c:v>1000</c:v>
                </c:pt>
                <c:pt idx="7667">
                  <c:v>1000</c:v>
                </c:pt>
                <c:pt idx="7668">
                  <c:v>1000</c:v>
                </c:pt>
                <c:pt idx="7669">
                  <c:v>1000</c:v>
                </c:pt>
                <c:pt idx="7670">
                  <c:v>1000</c:v>
                </c:pt>
                <c:pt idx="7671">
                  <c:v>1000</c:v>
                </c:pt>
                <c:pt idx="7672">
                  <c:v>1000</c:v>
                </c:pt>
                <c:pt idx="7673">
                  <c:v>1000</c:v>
                </c:pt>
                <c:pt idx="7674">
                  <c:v>1000</c:v>
                </c:pt>
                <c:pt idx="7675">
                  <c:v>1000</c:v>
                </c:pt>
                <c:pt idx="7676">
                  <c:v>1000</c:v>
                </c:pt>
                <c:pt idx="7677">
                  <c:v>1000</c:v>
                </c:pt>
                <c:pt idx="7678">
                  <c:v>1000</c:v>
                </c:pt>
                <c:pt idx="7679">
                  <c:v>1000</c:v>
                </c:pt>
                <c:pt idx="7680">
                  <c:v>1000</c:v>
                </c:pt>
                <c:pt idx="7681">
                  <c:v>1000</c:v>
                </c:pt>
                <c:pt idx="7682">
                  <c:v>1000</c:v>
                </c:pt>
                <c:pt idx="7683">
                  <c:v>1000</c:v>
                </c:pt>
                <c:pt idx="7684">
                  <c:v>1000</c:v>
                </c:pt>
                <c:pt idx="7685">
                  <c:v>1000</c:v>
                </c:pt>
                <c:pt idx="7686">
                  <c:v>1000</c:v>
                </c:pt>
                <c:pt idx="7687">
                  <c:v>1000</c:v>
                </c:pt>
                <c:pt idx="7688">
                  <c:v>1000</c:v>
                </c:pt>
                <c:pt idx="7689">
                  <c:v>1000</c:v>
                </c:pt>
                <c:pt idx="7690">
                  <c:v>1000</c:v>
                </c:pt>
                <c:pt idx="7691">
                  <c:v>1000</c:v>
                </c:pt>
                <c:pt idx="7692">
                  <c:v>1000</c:v>
                </c:pt>
                <c:pt idx="7693">
                  <c:v>1000</c:v>
                </c:pt>
                <c:pt idx="7694">
                  <c:v>1000</c:v>
                </c:pt>
                <c:pt idx="7695">
                  <c:v>1000</c:v>
                </c:pt>
                <c:pt idx="7696">
                  <c:v>1000</c:v>
                </c:pt>
                <c:pt idx="7697">
                  <c:v>1000</c:v>
                </c:pt>
                <c:pt idx="7698">
                  <c:v>1000</c:v>
                </c:pt>
                <c:pt idx="7699">
                  <c:v>1000</c:v>
                </c:pt>
                <c:pt idx="7700">
                  <c:v>1000</c:v>
                </c:pt>
                <c:pt idx="7701">
                  <c:v>1000</c:v>
                </c:pt>
                <c:pt idx="7702">
                  <c:v>1000</c:v>
                </c:pt>
                <c:pt idx="7703">
                  <c:v>1000</c:v>
                </c:pt>
                <c:pt idx="7704">
                  <c:v>1000</c:v>
                </c:pt>
                <c:pt idx="7705">
                  <c:v>1000</c:v>
                </c:pt>
                <c:pt idx="7706">
                  <c:v>1000</c:v>
                </c:pt>
                <c:pt idx="7707">
                  <c:v>1000</c:v>
                </c:pt>
                <c:pt idx="7708">
                  <c:v>1000</c:v>
                </c:pt>
                <c:pt idx="7709">
                  <c:v>1000</c:v>
                </c:pt>
                <c:pt idx="7710">
                  <c:v>1000</c:v>
                </c:pt>
                <c:pt idx="7711">
                  <c:v>1000</c:v>
                </c:pt>
                <c:pt idx="7712">
                  <c:v>1000</c:v>
                </c:pt>
                <c:pt idx="7713">
                  <c:v>1000</c:v>
                </c:pt>
                <c:pt idx="7714">
                  <c:v>1000</c:v>
                </c:pt>
                <c:pt idx="7715">
                  <c:v>1000</c:v>
                </c:pt>
                <c:pt idx="7716">
                  <c:v>1000</c:v>
                </c:pt>
                <c:pt idx="7717">
                  <c:v>1000</c:v>
                </c:pt>
                <c:pt idx="7718">
                  <c:v>1000</c:v>
                </c:pt>
                <c:pt idx="7719">
                  <c:v>1000</c:v>
                </c:pt>
                <c:pt idx="7720">
                  <c:v>1000</c:v>
                </c:pt>
                <c:pt idx="7721">
                  <c:v>1000</c:v>
                </c:pt>
                <c:pt idx="7722">
                  <c:v>1000</c:v>
                </c:pt>
                <c:pt idx="7723">
                  <c:v>1000</c:v>
                </c:pt>
                <c:pt idx="7724">
                  <c:v>1000</c:v>
                </c:pt>
                <c:pt idx="7725">
                  <c:v>1000</c:v>
                </c:pt>
                <c:pt idx="7726">
                  <c:v>1000</c:v>
                </c:pt>
                <c:pt idx="7727">
                  <c:v>1000</c:v>
                </c:pt>
                <c:pt idx="7728">
                  <c:v>1000</c:v>
                </c:pt>
                <c:pt idx="7729">
                  <c:v>1000</c:v>
                </c:pt>
                <c:pt idx="7730">
                  <c:v>1000</c:v>
                </c:pt>
                <c:pt idx="7731">
                  <c:v>1000</c:v>
                </c:pt>
                <c:pt idx="7732">
                  <c:v>1000</c:v>
                </c:pt>
                <c:pt idx="7733">
                  <c:v>1000</c:v>
                </c:pt>
                <c:pt idx="7734">
                  <c:v>1000</c:v>
                </c:pt>
                <c:pt idx="7735">
                  <c:v>1000</c:v>
                </c:pt>
                <c:pt idx="7736">
                  <c:v>1000</c:v>
                </c:pt>
                <c:pt idx="7737">
                  <c:v>1000</c:v>
                </c:pt>
                <c:pt idx="7738">
                  <c:v>1000</c:v>
                </c:pt>
                <c:pt idx="7739">
                  <c:v>1000</c:v>
                </c:pt>
                <c:pt idx="7740">
                  <c:v>1000</c:v>
                </c:pt>
                <c:pt idx="7741">
                  <c:v>1000</c:v>
                </c:pt>
                <c:pt idx="7742">
                  <c:v>1000</c:v>
                </c:pt>
                <c:pt idx="7743">
                  <c:v>1000</c:v>
                </c:pt>
                <c:pt idx="7744">
                  <c:v>1000</c:v>
                </c:pt>
                <c:pt idx="7745">
                  <c:v>1000</c:v>
                </c:pt>
                <c:pt idx="7746">
                  <c:v>1000</c:v>
                </c:pt>
                <c:pt idx="7747">
                  <c:v>1000</c:v>
                </c:pt>
                <c:pt idx="7748">
                  <c:v>1000</c:v>
                </c:pt>
                <c:pt idx="7749">
                  <c:v>1000</c:v>
                </c:pt>
                <c:pt idx="7750">
                  <c:v>1000</c:v>
                </c:pt>
                <c:pt idx="7751">
                  <c:v>1000</c:v>
                </c:pt>
                <c:pt idx="7752">
                  <c:v>1000</c:v>
                </c:pt>
                <c:pt idx="7753">
                  <c:v>1000</c:v>
                </c:pt>
                <c:pt idx="7754">
                  <c:v>1000</c:v>
                </c:pt>
                <c:pt idx="7755">
                  <c:v>1000</c:v>
                </c:pt>
                <c:pt idx="7756">
                  <c:v>1000</c:v>
                </c:pt>
                <c:pt idx="7757">
                  <c:v>1000</c:v>
                </c:pt>
                <c:pt idx="7758">
                  <c:v>1000</c:v>
                </c:pt>
                <c:pt idx="7759">
                  <c:v>1000</c:v>
                </c:pt>
                <c:pt idx="7760">
                  <c:v>1000</c:v>
                </c:pt>
                <c:pt idx="7761">
                  <c:v>1000</c:v>
                </c:pt>
                <c:pt idx="7762">
                  <c:v>1000</c:v>
                </c:pt>
                <c:pt idx="7763">
                  <c:v>1000</c:v>
                </c:pt>
                <c:pt idx="7764">
                  <c:v>1000</c:v>
                </c:pt>
                <c:pt idx="7765">
                  <c:v>1000</c:v>
                </c:pt>
                <c:pt idx="7766">
                  <c:v>1000</c:v>
                </c:pt>
                <c:pt idx="7767">
                  <c:v>1000</c:v>
                </c:pt>
                <c:pt idx="7768">
                  <c:v>1000</c:v>
                </c:pt>
                <c:pt idx="7769">
                  <c:v>1000</c:v>
                </c:pt>
                <c:pt idx="7770">
                  <c:v>1000</c:v>
                </c:pt>
                <c:pt idx="7771">
                  <c:v>1000</c:v>
                </c:pt>
                <c:pt idx="7772">
                  <c:v>1000</c:v>
                </c:pt>
                <c:pt idx="7773">
                  <c:v>1000</c:v>
                </c:pt>
                <c:pt idx="7774">
                  <c:v>1000</c:v>
                </c:pt>
                <c:pt idx="7775">
                  <c:v>1000</c:v>
                </c:pt>
                <c:pt idx="7776">
                  <c:v>1000</c:v>
                </c:pt>
                <c:pt idx="7777">
                  <c:v>1000</c:v>
                </c:pt>
                <c:pt idx="7778">
                  <c:v>1000</c:v>
                </c:pt>
                <c:pt idx="7779">
                  <c:v>1000</c:v>
                </c:pt>
                <c:pt idx="7780">
                  <c:v>1000</c:v>
                </c:pt>
                <c:pt idx="7781">
                  <c:v>1000</c:v>
                </c:pt>
                <c:pt idx="7782">
                  <c:v>1000</c:v>
                </c:pt>
                <c:pt idx="7783">
                  <c:v>1000</c:v>
                </c:pt>
                <c:pt idx="7784">
                  <c:v>1000</c:v>
                </c:pt>
                <c:pt idx="7785">
                  <c:v>1000</c:v>
                </c:pt>
                <c:pt idx="7786">
                  <c:v>1000</c:v>
                </c:pt>
                <c:pt idx="7787">
                  <c:v>1000</c:v>
                </c:pt>
                <c:pt idx="7788">
                  <c:v>1000</c:v>
                </c:pt>
                <c:pt idx="7789">
                  <c:v>1000</c:v>
                </c:pt>
                <c:pt idx="7790">
                  <c:v>1000</c:v>
                </c:pt>
                <c:pt idx="7791">
                  <c:v>1000</c:v>
                </c:pt>
                <c:pt idx="7792">
                  <c:v>1000</c:v>
                </c:pt>
                <c:pt idx="7793">
                  <c:v>1000</c:v>
                </c:pt>
                <c:pt idx="7794">
                  <c:v>1000</c:v>
                </c:pt>
                <c:pt idx="7795">
                  <c:v>1000</c:v>
                </c:pt>
                <c:pt idx="7796">
                  <c:v>1000</c:v>
                </c:pt>
                <c:pt idx="7797">
                  <c:v>1000</c:v>
                </c:pt>
                <c:pt idx="7798">
                  <c:v>1000</c:v>
                </c:pt>
                <c:pt idx="7799">
                  <c:v>1000</c:v>
                </c:pt>
                <c:pt idx="7800">
                  <c:v>1000</c:v>
                </c:pt>
                <c:pt idx="7801">
                  <c:v>1000</c:v>
                </c:pt>
                <c:pt idx="7802">
                  <c:v>1000</c:v>
                </c:pt>
                <c:pt idx="7803">
                  <c:v>1000</c:v>
                </c:pt>
                <c:pt idx="7804">
                  <c:v>1000</c:v>
                </c:pt>
                <c:pt idx="7805">
                  <c:v>1000</c:v>
                </c:pt>
                <c:pt idx="7806">
                  <c:v>1000</c:v>
                </c:pt>
                <c:pt idx="7807">
                  <c:v>1000</c:v>
                </c:pt>
                <c:pt idx="7808">
                  <c:v>1000</c:v>
                </c:pt>
                <c:pt idx="7809">
                  <c:v>1000</c:v>
                </c:pt>
                <c:pt idx="7810">
                  <c:v>1000</c:v>
                </c:pt>
                <c:pt idx="7811">
                  <c:v>1000</c:v>
                </c:pt>
                <c:pt idx="7812">
                  <c:v>1000</c:v>
                </c:pt>
                <c:pt idx="7813">
                  <c:v>1000</c:v>
                </c:pt>
                <c:pt idx="7814">
                  <c:v>1000</c:v>
                </c:pt>
                <c:pt idx="7815">
                  <c:v>1000</c:v>
                </c:pt>
                <c:pt idx="7816">
                  <c:v>1000</c:v>
                </c:pt>
                <c:pt idx="7817">
                  <c:v>1000</c:v>
                </c:pt>
                <c:pt idx="7818">
                  <c:v>1000</c:v>
                </c:pt>
                <c:pt idx="7819">
                  <c:v>1000</c:v>
                </c:pt>
                <c:pt idx="7820">
                  <c:v>1000</c:v>
                </c:pt>
                <c:pt idx="7821">
                  <c:v>1000</c:v>
                </c:pt>
                <c:pt idx="7822">
                  <c:v>1000</c:v>
                </c:pt>
                <c:pt idx="7823">
                  <c:v>1000</c:v>
                </c:pt>
                <c:pt idx="7824">
                  <c:v>1000</c:v>
                </c:pt>
                <c:pt idx="7825">
                  <c:v>1000</c:v>
                </c:pt>
                <c:pt idx="7826">
                  <c:v>1000</c:v>
                </c:pt>
                <c:pt idx="7827">
                  <c:v>1000</c:v>
                </c:pt>
                <c:pt idx="7828">
                  <c:v>1000</c:v>
                </c:pt>
                <c:pt idx="7829">
                  <c:v>1000</c:v>
                </c:pt>
                <c:pt idx="7830">
                  <c:v>1000</c:v>
                </c:pt>
                <c:pt idx="7831">
                  <c:v>1000</c:v>
                </c:pt>
                <c:pt idx="7832">
                  <c:v>1000</c:v>
                </c:pt>
                <c:pt idx="7833">
                  <c:v>1000</c:v>
                </c:pt>
                <c:pt idx="7834">
                  <c:v>1000</c:v>
                </c:pt>
                <c:pt idx="7835">
                  <c:v>1000</c:v>
                </c:pt>
                <c:pt idx="7836">
                  <c:v>1000</c:v>
                </c:pt>
                <c:pt idx="7837">
                  <c:v>1000</c:v>
                </c:pt>
                <c:pt idx="7838">
                  <c:v>1000</c:v>
                </c:pt>
                <c:pt idx="7839">
                  <c:v>1000</c:v>
                </c:pt>
                <c:pt idx="7840">
                  <c:v>1000</c:v>
                </c:pt>
                <c:pt idx="7841">
                  <c:v>1000</c:v>
                </c:pt>
                <c:pt idx="7842">
                  <c:v>1000</c:v>
                </c:pt>
                <c:pt idx="7843">
                  <c:v>1000</c:v>
                </c:pt>
                <c:pt idx="7844">
                  <c:v>1000</c:v>
                </c:pt>
                <c:pt idx="7845">
                  <c:v>1000</c:v>
                </c:pt>
                <c:pt idx="7846">
                  <c:v>1000</c:v>
                </c:pt>
                <c:pt idx="7847">
                  <c:v>1000</c:v>
                </c:pt>
                <c:pt idx="7848">
                  <c:v>1000</c:v>
                </c:pt>
                <c:pt idx="7849">
                  <c:v>1000</c:v>
                </c:pt>
                <c:pt idx="7850">
                  <c:v>1000</c:v>
                </c:pt>
                <c:pt idx="7851">
                  <c:v>1000</c:v>
                </c:pt>
                <c:pt idx="7852">
                  <c:v>1000</c:v>
                </c:pt>
                <c:pt idx="7853">
                  <c:v>1000</c:v>
                </c:pt>
                <c:pt idx="7854">
                  <c:v>1000</c:v>
                </c:pt>
                <c:pt idx="7855">
                  <c:v>1000</c:v>
                </c:pt>
                <c:pt idx="7856">
                  <c:v>1000</c:v>
                </c:pt>
                <c:pt idx="7857">
                  <c:v>1000</c:v>
                </c:pt>
                <c:pt idx="7858">
                  <c:v>1000</c:v>
                </c:pt>
                <c:pt idx="7859">
                  <c:v>1000</c:v>
                </c:pt>
                <c:pt idx="7860">
                  <c:v>1000</c:v>
                </c:pt>
                <c:pt idx="7861">
                  <c:v>1000</c:v>
                </c:pt>
                <c:pt idx="7862">
                  <c:v>1000</c:v>
                </c:pt>
                <c:pt idx="7863">
                  <c:v>1000</c:v>
                </c:pt>
                <c:pt idx="7864">
                  <c:v>1000</c:v>
                </c:pt>
                <c:pt idx="7865">
                  <c:v>1000</c:v>
                </c:pt>
                <c:pt idx="7866">
                  <c:v>1000</c:v>
                </c:pt>
                <c:pt idx="7867">
                  <c:v>1000</c:v>
                </c:pt>
                <c:pt idx="7868">
                  <c:v>1000</c:v>
                </c:pt>
                <c:pt idx="7869">
                  <c:v>1000</c:v>
                </c:pt>
                <c:pt idx="7870">
                  <c:v>1000</c:v>
                </c:pt>
                <c:pt idx="7871">
                  <c:v>1000</c:v>
                </c:pt>
                <c:pt idx="7872">
                  <c:v>1000</c:v>
                </c:pt>
                <c:pt idx="7873">
                  <c:v>1000</c:v>
                </c:pt>
                <c:pt idx="7874">
                  <c:v>1000</c:v>
                </c:pt>
                <c:pt idx="7875">
                  <c:v>1000</c:v>
                </c:pt>
                <c:pt idx="7876">
                  <c:v>1000</c:v>
                </c:pt>
                <c:pt idx="7877">
                  <c:v>1000</c:v>
                </c:pt>
                <c:pt idx="7878">
                  <c:v>1000</c:v>
                </c:pt>
                <c:pt idx="7879">
                  <c:v>1000</c:v>
                </c:pt>
                <c:pt idx="7880">
                  <c:v>1000</c:v>
                </c:pt>
                <c:pt idx="7881">
                  <c:v>1000</c:v>
                </c:pt>
                <c:pt idx="7882">
                  <c:v>1000</c:v>
                </c:pt>
                <c:pt idx="7883">
                  <c:v>1000</c:v>
                </c:pt>
                <c:pt idx="7884">
                  <c:v>1000</c:v>
                </c:pt>
                <c:pt idx="7885">
                  <c:v>1000</c:v>
                </c:pt>
                <c:pt idx="7886">
                  <c:v>1000</c:v>
                </c:pt>
                <c:pt idx="7887">
                  <c:v>1000</c:v>
                </c:pt>
                <c:pt idx="7888">
                  <c:v>1000</c:v>
                </c:pt>
                <c:pt idx="7889">
                  <c:v>1000</c:v>
                </c:pt>
                <c:pt idx="7890">
                  <c:v>1000</c:v>
                </c:pt>
                <c:pt idx="7891">
                  <c:v>1000</c:v>
                </c:pt>
                <c:pt idx="7892">
                  <c:v>1000</c:v>
                </c:pt>
                <c:pt idx="7893">
                  <c:v>1000</c:v>
                </c:pt>
                <c:pt idx="7894">
                  <c:v>1000</c:v>
                </c:pt>
                <c:pt idx="7895">
                  <c:v>1000</c:v>
                </c:pt>
                <c:pt idx="7896">
                  <c:v>1000</c:v>
                </c:pt>
                <c:pt idx="7897">
                  <c:v>1000</c:v>
                </c:pt>
                <c:pt idx="7898">
                  <c:v>1000</c:v>
                </c:pt>
                <c:pt idx="7899">
                  <c:v>1000</c:v>
                </c:pt>
                <c:pt idx="7900">
                  <c:v>1000</c:v>
                </c:pt>
                <c:pt idx="7901">
                  <c:v>1000</c:v>
                </c:pt>
                <c:pt idx="7902">
                  <c:v>1000</c:v>
                </c:pt>
                <c:pt idx="7903">
                  <c:v>1000</c:v>
                </c:pt>
                <c:pt idx="7904">
                  <c:v>1000</c:v>
                </c:pt>
                <c:pt idx="7905">
                  <c:v>1000</c:v>
                </c:pt>
                <c:pt idx="7906">
                  <c:v>1000</c:v>
                </c:pt>
                <c:pt idx="7907">
                  <c:v>1000</c:v>
                </c:pt>
                <c:pt idx="7908">
                  <c:v>1000</c:v>
                </c:pt>
                <c:pt idx="7909">
                  <c:v>1000</c:v>
                </c:pt>
                <c:pt idx="7910">
                  <c:v>1000</c:v>
                </c:pt>
                <c:pt idx="7911">
                  <c:v>1000</c:v>
                </c:pt>
                <c:pt idx="7912">
                  <c:v>1000</c:v>
                </c:pt>
                <c:pt idx="7913">
                  <c:v>1000</c:v>
                </c:pt>
                <c:pt idx="7914">
                  <c:v>1000</c:v>
                </c:pt>
                <c:pt idx="7915">
                  <c:v>1000</c:v>
                </c:pt>
                <c:pt idx="7916">
                  <c:v>1000</c:v>
                </c:pt>
                <c:pt idx="7917">
                  <c:v>1000</c:v>
                </c:pt>
                <c:pt idx="7918">
                  <c:v>1000</c:v>
                </c:pt>
                <c:pt idx="7919">
                  <c:v>1000</c:v>
                </c:pt>
                <c:pt idx="7920">
                  <c:v>1000</c:v>
                </c:pt>
                <c:pt idx="7921">
                  <c:v>1000</c:v>
                </c:pt>
                <c:pt idx="7922">
                  <c:v>1000</c:v>
                </c:pt>
                <c:pt idx="7923">
                  <c:v>1000</c:v>
                </c:pt>
                <c:pt idx="7924">
                  <c:v>1000</c:v>
                </c:pt>
                <c:pt idx="7925">
                  <c:v>1000</c:v>
                </c:pt>
                <c:pt idx="7926">
                  <c:v>1000</c:v>
                </c:pt>
                <c:pt idx="7927">
                  <c:v>1000</c:v>
                </c:pt>
                <c:pt idx="7928">
                  <c:v>1000</c:v>
                </c:pt>
                <c:pt idx="7929">
                  <c:v>1000</c:v>
                </c:pt>
                <c:pt idx="7930">
                  <c:v>1000</c:v>
                </c:pt>
                <c:pt idx="7931">
                  <c:v>1000</c:v>
                </c:pt>
                <c:pt idx="7932">
                  <c:v>1000</c:v>
                </c:pt>
                <c:pt idx="7933">
                  <c:v>1000</c:v>
                </c:pt>
                <c:pt idx="7934">
                  <c:v>1000</c:v>
                </c:pt>
                <c:pt idx="7935">
                  <c:v>1000</c:v>
                </c:pt>
                <c:pt idx="7936">
                  <c:v>1000</c:v>
                </c:pt>
                <c:pt idx="7937">
                  <c:v>1000</c:v>
                </c:pt>
                <c:pt idx="7938">
                  <c:v>1000</c:v>
                </c:pt>
                <c:pt idx="7939">
                  <c:v>1000</c:v>
                </c:pt>
                <c:pt idx="7940">
                  <c:v>1000</c:v>
                </c:pt>
                <c:pt idx="7941">
                  <c:v>1000</c:v>
                </c:pt>
                <c:pt idx="7942">
                  <c:v>1000</c:v>
                </c:pt>
                <c:pt idx="7943">
                  <c:v>1000</c:v>
                </c:pt>
                <c:pt idx="7944">
                  <c:v>1000</c:v>
                </c:pt>
                <c:pt idx="7945">
                  <c:v>1000</c:v>
                </c:pt>
                <c:pt idx="7946">
                  <c:v>1000</c:v>
                </c:pt>
                <c:pt idx="7947">
                  <c:v>1000</c:v>
                </c:pt>
                <c:pt idx="7948">
                  <c:v>1000</c:v>
                </c:pt>
                <c:pt idx="7949">
                  <c:v>1000</c:v>
                </c:pt>
                <c:pt idx="7950">
                  <c:v>1000</c:v>
                </c:pt>
                <c:pt idx="7951">
                  <c:v>1000</c:v>
                </c:pt>
                <c:pt idx="7952">
                  <c:v>1000</c:v>
                </c:pt>
                <c:pt idx="7953">
                  <c:v>1000</c:v>
                </c:pt>
                <c:pt idx="7954">
                  <c:v>1000</c:v>
                </c:pt>
                <c:pt idx="7955">
                  <c:v>1000</c:v>
                </c:pt>
                <c:pt idx="7956">
                  <c:v>1000</c:v>
                </c:pt>
                <c:pt idx="7957">
                  <c:v>1000</c:v>
                </c:pt>
                <c:pt idx="7958">
                  <c:v>1000</c:v>
                </c:pt>
                <c:pt idx="7959">
                  <c:v>1000</c:v>
                </c:pt>
                <c:pt idx="7960">
                  <c:v>1000</c:v>
                </c:pt>
                <c:pt idx="7961">
                  <c:v>1000</c:v>
                </c:pt>
                <c:pt idx="7962">
                  <c:v>1000</c:v>
                </c:pt>
                <c:pt idx="7963">
                  <c:v>1000</c:v>
                </c:pt>
                <c:pt idx="7964">
                  <c:v>1000</c:v>
                </c:pt>
                <c:pt idx="7965">
                  <c:v>1000</c:v>
                </c:pt>
                <c:pt idx="7966">
                  <c:v>1000</c:v>
                </c:pt>
                <c:pt idx="7967">
                  <c:v>1000</c:v>
                </c:pt>
                <c:pt idx="7968">
                  <c:v>1000</c:v>
                </c:pt>
                <c:pt idx="7969">
                  <c:v>1000</c:v>
                </c:pt>
                <c:pt idx="7970">
                  <c:v>1000</c:v>
                </c:pt>
                <c:pt idx="7971">
                  <c:v>1000</c:v>
                </c:pt>
                <c:pt idx="7972">
                  <c:v>1000</c:v>
                </c:pt>
                <c:pt idx="7973">
                  <c:v>1000</c:v>
                </c:pt>
                <c:pt idx="7974">
                  <c:v>1000</c:v>
                </c:pt>
                <c:pt idx="7975">
                  <c:v>1000</c:v>
                </c:pt>
                <c:pt idx="7976">
                  <c:v>1000</c:v>
                </c:pt>
                <c:pt idx="7977">
                  <c:v>1000</c:v>
                </c:pt>
                <c:pt idx="7978">
                  <c:v>1000</c:v>
                </c:pt>
                <c:pt idx="7979">
                  <c:v>1000</c:v>
                </c:pt>
                <c:pt idx="7980">
                  <c:v>1000</c:v>
                </c:pt>
                <c:pt idx="7981">
                  <c:v>1000</c:v>
                </c:pt>
                <c:pt idx="7982">
                  <c:v>1000</c:v>
                </c:pt>
                <c:pt idx="7983">
                  <c:v>1000</c:v>
                </c:pt>
                <c:pt idx="7984">
                  <c:v>1000</c:v>
                </c:pt>
                <c:pt idx="7985">
                  <c:v>1000</c:v>
                </c:pt>
                <c:pt idx="7986">
                  <c:v>1000</c:v>
                </c:pt>
                <c:pt idx="7987">
                  <c:v>1000</c:v>
                </c:pt>
                <c:pt idx="7988">
                  <c:v>1000</c:v>
                </c:pt>
                <c:pt idx="7989">
                  <c:v>1000</c:v>
                </c:pt>
                <c:pt idx="7990">
                  <c:v>1000</c:v>
                </c:pt>
                <c:pt idx="7991">
                  <c:v>1000</c:v>
                </c:pt>
                <c:pt idx="7992">
                  <c:v>1000</c:v>
                </c:pt>
                <c:pt idx="7993">
                  <c:v>1000</c:v>
                </c:pt>
                <c:pt idx="7994">
                  <c:v>1000</c:v>
                </c:pt>
                <c:pt idx="7995">
                  <c:v>1000</c:v>
                </c:pt>
                <c:pt idx="7996">
                  <c:v>1000</c:v>
                </c:pt>
                <c:pt idx="7997">
                  <c:v>1000</c:v>
                </c:pt>
                <c:pt idx="7998">
                  <c:v>1000</c:v>
                </c:pt>
                <c:pt idx="7999">
                  <c:v>1000</c:v>
                </c:pt>
                <c:pt idx="8000">
                  <c:v>1000</c:v>
                </c:pt>
                <c:pt idx="8001">
                  <c:v>1000</c:v>
                </c:pt>
                <c:pt idx="8002">
                  <c:v>1000</c:v>
                </c:pt>
                <c:pt idx="8003">
                  <c:v>1000</c:v>
                </c:pt>
                <c:pt idx="8004">
                  <c:v>1000</c:v>
                </c:pt>
                <c:pt idx="8005">
                  <c:v>1000</c:v>
                </c:pt>
                <c:pt idx="8006">
                  <c:v>1000</c:v>
                </c:pt>
                <c:pt idx="8007">
                  <c:v>1000</c:v>
                </c:pt>
                <c:pt idx="8008">
                  <c:v>1000</c:v>
                </c:pt>
                <c:pt idx="8009">
                  <c:v>1000</c:v>
                </c:pt>
                <c:pt idx="8010">
                  <c:v>1000</c:v>
                </c:pt>
                <c:pt idx="8011">
                  <c:v>1000</c:v>
                </c:pt>
                <c:pt idx="8012">
                  <c:v>1000</c:v>
                </c:pt>
                <c:pt idx="8013">
                  <c:v>1000</c:v>
                </c:pt>
                <c:pt idx="8014">
                  <c:v>1000</c:v>
                </c:pt>
                <c:pt idx="8015">
                  <c:v>1000</c:v>
                </c:pt>
                <c:pt idx="8016">
                  <c:v>1000</c:v>
                </c:pt>
                <c:pt idx="8017">
                  <c:v>1000</c:v>
                </c:pt>
                <c:pt idx="8018">
                  <c:v>1000</c:v>
                </c:pt>
                <c:pt idx="8019">
                  <c:v>1000</c:v>
                </c:pt>
                <c:pt idx="8020">
                  <c:v>1000</c:v>
                </c:pt>
                <c:pt idx="8021">
                  <c:v>1000</c:v>
                </c:pt>
                <c:pt idx="8022">
                  <c:v>1000</c:v>
                </c:pt>
                <c:pt idx="8023">
                  <c:v>1000</c:v>
                </c:pt>
                <c:pt idx="8024">
                  <c:v>1000</c:v>
                </c:pt>
                <c:pt idx="8025">
                  <c:v>1000</c:v>
                </c:pt>
                <c:pt idx="8026">
                  <c:v>1000</c:v>
                </c:pt>
                <c:pt idx="8027">
                  <c:v>1000</c:v>
                </c:pt>
                <c:pt idx="8028">
                  <c:v>1000</c:v>
                </c:pt>
                <c:pt idx="8029">
                  <c:v>1000</c:v>
                </c:pt>
                <c:pt idx="8030">
                  <c:v>1000</c:v>
                </c:pt>
                <c:pt idx="8031">
                  <c:v>1000</c:v>
                </c:pt>
                <c:pt idx="8032">
                  <c:v>1000</c:v>
                </c:pt>
                <c:pt idx="8033">
                  <c:v>1000</c:v>
                </c:pt>
                <c:pt idx="8034">
                  <c:v>1000</c:v>
                </c:pt>
                <c:pt idx="8035">
                  <c:v>1000</c:v>
                </c:pt>
                <c:pt idx="8036">
                  <c:v>1000</c:v>
                </c:pt>
                <c:pt idx="8037">
                  <c:v>1000</c:v>
                </c:pt>
                <c:pt idx="8038">
                  <c:v>1000</c:v>
                </c:pt>
                <c:pt idx="8039">
                  <c:v>1000</c:v>
                </c:pt>
                <c:pt idx="8040">
                  <c:v>1000</c:v>
                </c:pt>
                <c:pt idx="8041">
                  <c:v>1000</c:v>
                </c:pt>
                <c:pt idx="8042">
                  <c:v>1000</c:v>
                </c:pt>
                <c:pt idx="8043">
                  <c:v>1000</c:v>
                </c:pt>
                <c:pt idx="8044">
                  <c:v>1000</c:v>
                </c:pt>
                <c:pt idx="8045">
                  <c:v>1000</c:v>
                </c:pt>
                <c:pt idx="8046">
                  <c:v>1000</c:v>
                </c:pt>
                <c:pt idx="8047">
                  <c:v>1000</c:v>
                </c:pt>
                <c:pt idx="8048">
                  <c:v>1000</c:v>
                </c:pt>
                <c:pt idx="8049">
                  <c:v>1000</c:v>
                </c:pt>
                <c:pt idx="8050">
                  <c:v>1000</c:v>
                </c:pt>
                <c:pt idx="8051">
                  <c:v>1000</c:v>
                </c:pt>
                <c:pt idx="8052">
                  <c:v>1000</c:v>
                </c:pt>
                <c:pt idx="8053">
                  <c:v>1000</c:v>
                </c:pt>
                <c:pt idx="8054">
                  <c:v>1000</c:v>
                </c:pt>
                <c:pt idx="8055">
                  <c:v>1000</c:v>
                </c:pt>
                <c:pt idx="8056">
                  <c:v>1000</c:v>
                </c:pt>
                <c:pt idx="8057">
                  <c:v>1000</c:v>
                </c:pt>
                <c:pt idx="8058">
                  <c:v>1000</c:v>
                </c:pt>
                <c:pt idx="8059">
                  <c:v>1000</c:v>
                </c:pt>
                <c:pt idx="8060">
                  <c:v>1000</c:v>
                </c:pt>
                <c:pt idx="8061">
                  <c:v>1000</c:v>
                </c:pt>
                <c:pt idx="8062">
                  <c:v>1000</c:v>
                </c:pt>
                <c:pt idx="8063">
                  <c:v>1000</c:v>
                </c:pt>
                <c:pt idx="8064">
                  <c:v>1000</c:v>
                </c:pt>
                <c:pt idx="8065">
                  <c:v>1000</c:v>
                </c:pt>
                <c:pt idx="8066">
                  <c:v>1000</c:v>
                </c:pt>
                <c:pt idx="8067">
                  <c:v>1000</c:v>
                </c:pt>
                <c:pt idx="8068">
                  <c:v>1000</c:v>
                </c:pt>
                <c:pt idx="8069">
                  <c:v>1000</c:v>
                </c:pt>
                <c:pt idx="8070">
                  <c:v>1000</c:v>
                </c:pt>
                <c:pt idx="8071">
                  <c:v>1000</c:v>
                </c:pt>
                <c:pt idx="8072">
                  <c:v>1000</c:v>
                </c:pt>
                <c:pt idx="8073">
                  <c:v>1000</c:v>
                </c:pt>
                <c:pt idx="8074">
                  <c:v>1000</c:v>
                </c:pt>
                <c:pt idx="8075">
                  <c:v>1000</c:v>
                </c:pt>
                <c:pt idx="8076">
                  <c:v>1000</c:v>
                </c:pt>
                <c:pt idx="8077">
                  <c:v>1000</c:v>
                </c:pt>
                <c:pt idx="8078">
                  <c:v>1000</c:v>
                </c:pt>
                <c:pt idx="8079">
                  <c:v>1000</c:v>
                </c:pt>
                <c:pt idx="8080">
                  <c:v>1000</c:v>
                </c:pt>
                <c:pt idx="8081">
                  <c:v>1000</c:v>
                </c:pt>
                <c:pt idx="8082">
                  <c:v>1000</c:v>
                </c:pt>
                <c:pt idx="8083">
                  <c:v>1000</c:v>
                </c:pt>
                <c:pt idx="8084">
                  <c:v>1000</c:v>
                </c:pt>
                <c:pt idx="8085">
                  <c:v>1000</c:v>
                </c:pt>
                <c:pt idx="8086">
                  <c:v>1000</c:v>
                </c:pt>
                <c:pt idx="8087">
                  <c:v>1000</c:v>
                </c:pt>
                <c:pt idx="8088">
                  <c:v>1000</c:v>
                </c:pt>
                <c:pt idx="8089">
                  <c:v>1000</c:v>
                </c:pt>
                <c:pt idx="8090">
                  <c:v>1000</c:v>
                </c:pt>
                <c:pt idx="8091">
                  <c:v>1000</c:v>
                </c:pt>
                <c:pt idx="8092">
                  <c:v>1000</c:v>
                </c:pt>
                <c:pt idx="8093">
                  <c:v>1000</c:v>
                </c:pt>
                <c:pt idx="8094">
                  <c:v>1000</c:v>
                </c:pt>
                <c:pt idx="8095">
                  <c:v>1000</c:v>
                </c:pt>
                <c:pt idx="8096">
                  <c:v>1000</c:v>
                </c:pt>
                <c:pt idx="8097">
                  <c:v>1000</c:v>
                </c:pt>
                <c:pt idx="8098">
                  <c:v>1000</c:v>
                </c:pt>
                <c:pt idx="8099">
                  <c:v>1000</c:v>
                </c:pt>
                <c:pt idx="8100">
                  <c:v>1000</c:v>
                </c:pt>
                <c:pt idx="8101">
                  <c:v>1000</c:v>
                </c:pt>
                <c:pt idx="8102">
                  <c:v>1000</c:v>
                </c:pt>
                <c:pt idx="8103">
                  <c:v>1000</c:v>
                </c:pt>
                <c:pt idx="8104">
                  <c:v>1000</c:v>
                </c:pt>
                <c:pt idx="8105">
                  <c:v>1000</c:v>
                </c:pt>
                <c:pt idx="8106">
                  <c:v>1000</c:v>
                </c:pt>
                <c:pt idx="8107">
                  <c:v>1000</c:v>
                </c:pt>
                <c:pt idx="8108">
                  <c:v>1000</c:v>
                </c:pt>
                <c:pt idx="8109">
                  <c:v>1000</c:v>
                </c:pt>
                <c:pt idx="8110">
                  <c:v>1000</c:v>
                </c:pt>
                <c:pt idx="8111">
                  <c:v>1000</c:v>
                </c:pt>
                <c:pt idx="8112">
                  <c:v>1000</c:v>
                </c:pt>
                <c:pt idx="8113">
                  <c:v>1000</c:v>
                </c:pt>
                <c:pt idx="8114">
                  <c:v>1000</c:v>
                </c:pt>
                <c:pt idx="8115">
                  <c:v>1000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305-4AD9-A548-5FF85C7061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25417208"/>
        <c:axId val="425419560"/>
      </c:lineChart>
      <c:catAx>
        <c:axId val="425417208"/>
        <c:scaling>
          <c:orientation val="minMax"/>
        </c:scaling>
        <c:delete val="0"/>
        <c:axPos val="b"/>
        <c:numFmt formatCode="0.000" sourceLinked="1"/>
        <c:majorTickMark val="out"/>
        <c:minorTickMark val="none"/>
        <c:tickLblPos val="low"/>
        <c:txPr>
          <a:bodyPr/>
          <a:lstStyle/>
          <a:p>
            <a:pPr>
              <a:defRPr sz="1200"/>
            </a:pPr>
            <a:endParaRPr lang="en-US"/>
          </a:p>
        </c:txPr>
        <c:crossAx val="425419560"/>
        <c:crosses val="autoZero"/>
        <c:auto val="0"/>
        <c:lblAlgn val="ctr"/>
        <c:lblOffset val="100"/>
        <c:noMultiLvlLbl val="0"/>
      </c:catAx>
      <c:valAx>
        <c:axId val="425419560"/>
        <c:scaling>
          <c:orientation val="minMax"/>
        </c:scaling>
        <c:delete val="0"/>
        <c:axPos val="l"/>
        <c:majorGridlines>
          <c:spPr>
            <a:ln>
              <a:solidFill>
                <a:schemeClr val="tx1"/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425417208"/>
        <c:crosses val="autoZero"/>
        <c:crossBetween val="midCat"/>
      </c:valAx>
    </c:plotArea>
    <c:legend>
      <c:legendPos val="r"/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/>
              <a:t>Temperature ° C vs Time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3"/>
          <c:order val="0"/>
          <c:tx>
            <c:strRef>
              <c:f>'OGS temp data'!$G$1:$G$2</c:f>
              <c:strCache>
                <c:ptCount val="2"/>
                <c:pt idx="0">
                  <c:v>CH4</c:v>
                </c:pt>
                <c:pt idx="1">
                  <c:v>degC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data'!$G$3:$G$10057</c:f>
              <c:numCache>
                <c:formatCode>General</c:formatCode>
                <c:ptCount val="10055"/>
                <c:pt idx="0">
                  <c:v>21.2</c:v>
                </c:pt>
                <c:pt idx="1">
                  <c:v>21.2</c:v>
                </c:pt>
                <c:pt idx="2">
                  <c:v>21.2</c:v>
                </c:pt>
                <c:pt idx="3">
                  <c:v>21.4</c:v>
                </c:pt>
                <c:pt idx="4">
                  <c:v>21.6</c:v>
                </c:pt>
                <c:pt idx="5">
                  <c:v>21.6</c:v>
                </c:pt>
                <c:pt idx="6">
                  <c:v>21.7</c:v>
                </c:pt>
                <c:pt idx="7">
                  <c:v>21.9</c:v>
                </c:pt>
                <c:pt idx="8">
                  <c:v>21.9</c:v>
                </c:pt>
                <c:pt idx="9">
                  <c:v>22</c:v>
                </c:pt>
                <c:pt idx="10">
                  <c:v>22.1</c:v>
                </c:pt>
                <c:pt idx="11">
                  <c:v>22.1</c:v>
                </c:pt>
                <c:pt idx="12">
                  <c:v>22.2</c:v>
                </c:pt>
                <c:pt idx="13">
                  <c:v>22.2</c:v>
                </c:pt>
                <c:pt idx="14">
                  <c:v>22.2</c:v>
                </c:pt>
                <c:pt idx="15">
                  <c:v>22.3</c:v>
                </c:pt>
                <c:pt idx="16">
                  <c:v>22.3</c:v>
                </c:pt>
                <c:pt idx="17">
                  <c:v>22.2</c:v>
                </c:pt>
                <c:pt idx="18">
                  <c:v>22</c:v>
                </c:pt>
                <c:pt idx="19">
                  <c:v>21.9</c:v>
                </c:pt>
                <c:pt idx="20">
                  <c:v>21.7</c:v>
                </c:pt>
                <c:pt idx="21">
                  <c:v>21.6</c:v>
                </c:pt>
                <c:pt idx="22">
                  <c:v>21.4</c:v>
                </c:pt>
                <c:pt idx="23">
                  <c:v>21.3</c:v>
                </c:pt>
                <c:pt idx="24">
                  <c:v>21.2</c:v>
                </c:pt>
                <c:pt idx="25">
                  <c:v>21.2</c:v>
                </c:pt>
                <c:pt idx="26">
                  <c:v>21.3</c:v>
                </c:pt>
                <c:pt idx="27">
                  <c:v>21.5</c:v>
                </c:pt>
                <c:pt idx="28">
                  <c:v>21.6</c:v>
                </c:pt>
                <c:pt idx="29">
                  <c:v>21.8</c:v>
                </c:pt>
                <c:pt idx="30">
                  <c:v>21.9</c:v>
                </c:pt>
                <c:pt idx="31">
                  <c:v>22</c:v>
                </c:pt>
                <c:pt idx="32">
                  <c:v>22.1</c:v>
                </c:pt>
                <c:pt idx="33">
                  <c:v>22.1</c:v>
                </c:pt>
                <c:pt idx="34">
                  <c:v>22.2</c:v>
                </c:pt>
                <c:pt idx="35">
                  <c:v>22.2</c:v>
                </c:pt>
                <c:pt idx="36">
                  <c:v>22.3</c:v>
                </c:pt>
                <c:pt idx="37">
                  <c:v>22.4</c:v>
                </c:pt>
                <c:pt idx="38">
                  <c:v>22.4</c:v>
                </c:pt>
                <c:pt idx="39">
                  <c:v>22.3</c:v>
                </c:pt>
                <c:pt idx="40">
                  <c:v>22.2</c:v>
                </c:pt>
                <c:pt idx="41">
                  <c:v>22</c:v>
                </c:pt>
                <c:pt idx="42">
                  <c:v>22</c:v>
                </c:pt>
                <c:pt idx="43">
                  <c:v>21.7</c:v>
                </c:pt>
                <c:pt idx="44">
                  <c:v>21.6</c:v>
                </c:pt>
                <c:pt idx="45">
                  <c:v>21.5</c:v>
                </c:pt>
                <c:pt idx="46">
                  <c:v>21.5</c:v>
                </c:pt>
                <c:pt idx="47">
                  <c:v>21.4</c:v>
                </c:pt>
                <c:pt idx="48">
                  <c:v>21.6</c:v>
                </c:pt>
                <c:pt idx="49">
                  <c:v>21.7</c:v>
                </c:pt>
                <c:pt idx="50">
                  <c:v>21.9</c:v>
                </c:pt>
                <c:pt idx="51">
                  <c:v>22</c:v>
                </c:pt>
                <c:pt idx="52">
                  <c:v>22.1</c:v>
                </c:pt>
                <c:pt idx="53">
                  <c:v>22</c:v>
                </c:pt>
                <c:pt idx="54">
                  <c:v>21.9</c:v>
                </c:pt>
                <c:pt idx="55">
                  <c:v>21.7</c:v>
                </c:pt>
                <c:pt idx="56">
                  <c:v>21.6</c:v>
                </c:pt>
                <c:pt idx="57">
                  <c:v>21.6</c:v>
                </c:pt>
                <c:pt idx="58">
                  <c:v>21.6</c:v>
                </c:pt>
                <c:pt idx="59">
                  <c:v>21.8</c:v>
                </c:pt>
                <c:pt idx="60">
                  <c:v>21.9</c:v>
                </c:pt>
                <c:pt idx="61">
                  <c:v>22</c:v>
                </c:pt>
                <c:pt idx="62">
                  <c:v>22.1</c:v>
                </c:pt>
                <c:pt idx="63">
                  <c:v>22.1</c:v>
                </c:pt>
                <c:pt idx="64">
                  <c:v>21.9</c:v>
                </c:pt>
                <c:pt idx="65">
                  <c:v>21.6</c:v>
                </c:pt>
                <c:pt idx="66">
                  <c:v>21.5</c:v>
                </c:pt>
                <c:pt idx="67">
                  <c:v>21.4</c:v>
                </c:pt>
                <c:pt idx="68">
                  <c:v>21.4</c:v>
                </c:pt>
                <c:pt idx="69">
                  <c:v>21.6</c:v>
                </c:pt>
                <c:pt idx="70">
                  <c:v>21.9</c:v>
                </c:pt>
                <c:pt idx="71">
                  <c:v>22.2</c:v>
                </c:pt>
                <c:pt idx="72">
                  <c:v>22.4</c:v>
                </c:pt>
                <c:pt idx="73">
                  <c:v>22.5</c:v>
                </c:pt>
                <c:pt idx="74">
                  <c:v>22.4</c:v>
                </c:pt>
                <c:pt idx="75">
                  <c:v>22.2</c:v>
                </c:pt>
                <c:pt idx="76">
                  <c:v>21.9</c:v>
                </c:pt>
                <c:pt idx="77">
                  <c:v>21.6</c:v>
                </c:pt>
                <c:pt idx="78">
                  <c:v>21.4</c:v>
                </c:pt>
                <c:pt idx="79">
                  <c:v>21.4</c:v>
                </c:pt>
                <c:pt idx="80">
                  <c:v>21.4</c:v>
                </c:pt>
                <c:pt idx="81">
                  <c:v>21.6</c:v>
                </c:pt>
                <c:pt idx="82">
                  <c:v>21.7</c:v>
                </c:pt>
                <c:pt idx="83">
                  <c:v>22</c:v>
                </c:pt>
                <c:pt idx="84">
                  <c:v>21.9</c:v>
                </c:pt>
                <c:pt idx="85">
                  <c:v>21.9</c:v>
                </c:pt>
                <c:pt idx="86">
                  <c:v>21.8</c:v>
                </c:pt>
                <c:pt idx="87">
                  <c:v>21.7</c:v>
                </c:pt>
                <c:pt idx="88">
                  <c:v>21.5</c:v>
                </c:pt>
                <c:pt idx="89">
                  <c:v>21.6</c:v>
                </c:pt>
                <c:pt idx="90">
                  <c:v>21.6</c:v>
                </c:pt>
                <c:pt idx="91">
                  <c:v>21.8</c:v>
                </c:pt>
                <c:pt idx="92">
                  <c:v>22</c:v>
                </c:pt>
                <c:pt idx="93">
                  <c:v>22.2</c:v>
                </c:pt>
                <c:pt idx="94">
                  <c:v>22.4</c:v>
                </c:pt>
                <c:pt idx="95">
                  <c:v>22.6</c:v>
                </c:pt>
                <c:pt idx="96">
                  <c:v>22.6</c:v>
                </c:pt>
                <c:pt idx="97">
                  <c:v>22.4</c:v>
                </c:pt>
                <c:pt idx="98">
                  <c:v>22.1</c:v>
                </c:pt>
                <c:pt idx="99">
                  <c:v>21.7</c:v>
                </c:pt>
                <c:pt idx="100">
                  <c:v>21.6</c:v>
                </c:pt>
                <c:pt idx="101">
                  <c:v>21.4</c:v>
                </c:pt>
                <c:pt idx="102">
                  <c:v>21.5</c:v>
                </c:pt>
                <c:pt idx="103">
                  <c:v>21.7</c:v>
                </c:pt>
                <c:pt idx="104">
                  <c:v>21.9</c:v>
                </c:pt>
                <c:pt idx="105">
                  <c:v>23.4</c:v>
                </c:pt>
                <c:pt idx="106">
                  <c:v>23.2</c:v>
                </c:pt>
                <c:pt idx="107">
                  <c:v>22.8</c:v>
                </c:pt>
                <c:pt idx="108">
                  <c:v>22.5</c:v>
                </c:pt>
                <c:pt idx="109">
                  <c:v>22</c:v>
                </c:pt>
                <c:pt idx="110">
                  <c:v>21.6</c:v>
                </c:pt>
                <c:pt idx="111">
                  <c:v>21.1</c:v>
                </c:pt>
                <c:pt idx="112">
                  <c:v>20.6</c:v>
                </c:pt>
                <c:pt idx="113">
                  <c:v>20.399999999999999</c:v>
                </c:pt>
                <c:pt idx="114">
                  <c:v>20.2</c:v>
                </c:pt>
                <c:pt idx="115">
                  <c:v>20.100000000000001</c:v>
                </c:pt>
                <c:pt idx="116">
                  <c:v>20.2</c:v>
                </c:pt>
                <c:pt idx="117">
                  <c:v>20.6</c:v>
                </c:pt>
                <c:pt idx="118">
                  <c:v>21</c:v>
                </c:pt>
                <c:pt idx="119">
                  <c:v>21.5</c:v>
                </c:pt>
                <c:pt idx="120">
                  <c:v>21.9</c:v>
                </c:pt>
                <c:pt idx="121">
                  <c:v>22.1</c:v>
                </c:pt>
                <c:pt idx="122">
                  <c:v>22.4</c:v>
                </c:pt>
                <c:pt idx="123">
                  <c:v>22.4</c:v>
                </c:pt>
                <c:pt idx="124">
                  <c:v>22.4</c:v>
                </c:pt>
                <c:pt idx="125">
                  <c:v>22.4</c:v>
                </c:pt>
                <c:pt idx="126">
                  <c:v>22.4</c:v>
                </c:pt>
                <c:pt idx="127">
                  <c:v>22.6</c:v>
                </c:pt>
                <c:pt idx="128">
                  <c:v>22.7</c:v>
                </c:pt>
                <c:pt idx="129">
                  <c:v>22.7</c:v>
                </c:pt>
                <c:pt idx="130">
                  <c:v>22.6</c:v>
                </c:pt>
                <c:pt idx="131">
                  <c:v>22.5</c:v>
                </c:pt>
                <c:pt idx="132">
                  <c:v>22.4</c:v>
                </c:pt>
                <c:pt idx="133">
                  <c:v>22.1</c:v>
                </c:pt>
                <c:pt idx="134">
                  <c:v>21.8</c:v>
                </c:pt>
                <c:pt idx="135">
                  <c:v>21.6</c:v>
                </c:pt>
                <c:pt idx="136">
                  <c:v>21.3</c:v>
                </c:pt>
                <c:pt idx="137">
                  <c:v>21.1</c:v>
                </c:pt>
                <c:pt idx="138">
                  <c:v>20.9</c:v>
                </c:pt>
                <c:pt idx="139">
                  <c:v>20.9</c:v>
                </c:pt>
                <c:pt idx="140">
                  <c:v>20.8</c:v>
                </c:pt>
                <c:pt idx="141">
                  <c:v>20.8</c:v>
                </c:pt>
                <c:pt idx="142">
                  <c:v>20.9</c:v>
                </c:pt>
                <c:pt idx="143">
                  <c:v>21.1</c:v>
                </c:pt>
                <c:pt idx="144">
                  <c:v>21.3</c:v>
                </c:pt>
                <c:pt idx="145">
                  <c:v>21.6</c:v>
                </c:pt>
                <c:pt idx="146">
                  <c:v>21.8</c:v>
                </c:pt>
                <c:pt idx="147">
                  <c:v>22</c:v>
                </c:pt>
                <c:pt idx="148">
                  <c:v>22.2</c:v>
                </c:pt>
                <c:pt idx="149">
                  <c:v>22.4</c:v>
                </c:pt>
                <c:pt idx="150">
                  <c:v>22.4</c:v>
                </c:pt>
                <c:pt idx="151">
                  <c:v>22.4</c:v>
                </c:pt>
                <c:pt idx="152">
                  <c:v>22.3</c:v>
                </c:pt>
                <c:pt idx="153">
                  <c:v>22.3</c:v>
                </c:pt>
                <c:pt idx="154">
                  <c:v>22.3</c:v>
                </c:pt>
                <c:pt idx="155">
                  <c:v>22.4</c:v>
                </c:pt>
                <c:pt idx="156">
                  <c:v>22.4</c:v>
                </c:pt>
                <c:pt idx="157">
                  <c:v>22.4</c:v>
                </c:pt>
                <c:pt idx="158">
                  <c:v>22.4</c:v>
                </c:pt>
                <c:pt idx="159">
                  <c:v>22.4</c:v>
                </c:pt>
                <c:pt idx="160">
                  <c:v>22.4</c:v>
                </c:pt>
                <c:pt idx="161">
                  <c:v>22.2</c:v>
                </c:pt>
                <c:pt idx="162">
                  <c:v>22</c:v>
                </c:pt>
                <c:pt idx="163">
                  <c:v>21.9</c:v>
                </c:pt>
                <c:pt idx="164">
                  <c:v>21.6</c:v>
                </c:pt>
                <c:pt idx="165">
                  <c:v>21.4</c:v>
                </c:pt>
                <c:pt idx="166">
                  <c:v>21.2</c:v>
                </c:pt>
                <c:pt idx="167">
                  <c:v>21.1</c:v>
                </c:pt>
                <c:pt idx="168">
                  <c:v>21.1</c:v>
                </c:pt>
                <c:pt idx="169">
                  <c:v>21</c:v>
                </c:pt>
                <c:pt idx="170">
                  <c:v>20.9</c:v>
                </c:pt>
                <c:pt idx="171">
                  <c:v>21.1</c:v>
                </c:pt>
                <c:pt idx="172">
                  <c:v>21.1</c:v>
                </c:pt>
                <c:pt idx="173">
                  <c:v>21.2</c:v>
                </c:pt>
                <c:pt idx="174">
                  <c:v>21.2</c:v>
                </c:pt>
                <c:pt idx="175">
                  <c:v>21.5</c:v>
                </c:pt>
                <c:pt idx="176">
                  <c:v>21.6</c:v>
                </c:pt>
                <c:pt idx="177">
                  <c:v>21.8</c:v>
                </c:pt>
                <c:pt idx="178">
                  <c:v>22</c:v>
                </c:pt>
                <c:pt idx="179">
                  <c:v>22.1</c:v>
                </c:pt>
                <c:pt idx="180">
                  <c:v>22.2</c:v>
                </c:pt>
                <c:pt idx="181">
                  <c:v>22.3</c:v>
                </c:pt>
                <c:pt idx="182">
                  <c:v>22.3</c:v>
                </c:pt>
                <c:pt idx="183">
                  <c:v>22.4</c:v>
                </c:pt>
                <c:pt idx="184">
                  <c:v>22.3</c:v>
                </c:pt>
                <c:pt idx="185">
                  <c:v>22.2</c:v>
                </c:pt>
                <c:pt idx="186">
                  <c:v>22.2</c:v>
                </c:pt>
                <c:pt idx="187">
                  <c:v>22.2</c:v>
                </c:pt>
                <c:pt idx="188">
                  <c:v>22.3</c:v>
                </c:pt>
                <c:pt idx="189">
                  <c:v>22.3</c:v>
                </c:pt>
                <c:pt idx="190">
                  <c:v>22.4</c:v>
                </c:pt>
                <c:pt idx="191">
                  <c:v>22.4</c:v>
                </c:pt>
                <c:pt idx="192">
                  <c:v>22.4</c:v>
                </c:pt>
                <c:pt idx="193">
                  <c:v>22.4</c:v>
                </c:pt>
                <c:pt idx="194">
                  <c:v>22.2</c:v>
                </c:pt>
                <c:pt idx="195">
                  <c:v>22.2</c:v>
                </c:pt>
                <c:pt idx="196">
                  <c:v>22</c:v>
                </c:pt>
                <c:pt idx="197">
                  <c:v>21.7</c:v>
                </c:pt>
                <c:pt idx="198">
                  <c:v>21.6</c:v>
                </c:pt>
                <c:pt idx="199">
                  <c:v>21.4</c:v>
                </c:pt>
                <c:pt idx="200">
                  <c:v>21.2</c:v>
                </c:pt>
                <c:pt idx="201">
                  <c:v>21.1</c:v>
                </c:pt>
                <c:pt idx="202">
                  <c:v>21.1</c:v>
                </c:pt>
                <c:pt idx="203">
                  <c:v>21</c:v>
                </c:pt>
                <c:pt idx="204">
                  <c:v>21.1</c:v>
                </c:pt>
                <c:pt idx="205">
                  <c:v>21.1</c:v>
                </c:pt>
                <c:pt idx="206">
                  <c:v>21.2</c:v>
                </c:pt>
                <c:pt idx="207">
                  <c:v>21.3</c:v>
                </c:pt>
                <c:pt idx="208">
                  <c:v>21.4</c:v>
                </c:pt>
                <c:pt idx="209">
                  <c:v>21.6</c:v>
                </c:pt>
                <c:pt idx="210">
                  <c:v>21.9</c:v>
                </c:pt>
                <c:pt idx="211">
                  <c:v>22</c:v>
                </c:pt>
                <c:pt idx="212">
                  <c:v>22.1</c:v>
                </c:pt>
                <c:pt idx="213">
                  <c:v>22.2</c:v>
                </c:pt>
                <c:pt idx="214">
                  <c:v>22.3</c:v>
                </c:pt>
                <c:pt idx="215">
                  <c:v>22.4</c:v>
                </c:pt>
                <c:pt idx="216">
                  <c:v>22.3</c:v>
                </c:pt>
                <c:pt idx="217">
                  <c:v>22.2</c:v>
                </c:pt>
                <c:pt idx="218">
                  <c:v>22.2</c:v>
                </c:pt>
                <c:pt idx="219">
                  <c:v>22.2</c:v>
                </c:pt>
                <c:pt idx="220">
                  <c:v>22.2</c:v>
                </c:pt>
                <c:pt idx="221">
                  <c:v>22.3</c:v>
                </c:pt>
                <c:pt idx="222">
                  <c:v>22.3</c:v>
                </c:pt>
                <c:pt idx="223">
                  <c:v>22.4</c:v>
                </c:pt>
                <c:pt idx="224">
                  <c:v>22.4</c:v>
                </c:pt>
                <c:pt idx="225">
                  <c:v>22.4</c:v>
                </c:pt>
                <c:pt idx="226">
                  <c:v>22.4</c:v>
                </c:pt>
                <c:pt idx="227">
                  <c:v>22.2</c:v>
                </c:pt>
                <c:pt idx="228">
                  <c:v>22.2</c:v>
                </c:pt>
                <c:pt idx="229">
                  <c:v>22.1</c:v>
                </c:pt>
                <c:pt idx="230">
                  <c:v>22</c:v>
                </c:pt>
                <c:pt idx="231">
                  <c:v>21.7</c:v>
                </c:pt>
                <c:pt idx="232">
                  <c:v>21.6</c:v>
                </c:pt>
                <c:pt idx="233">
                  <c:v>21.4</c:v>
                </c:pt>
                <c:pt idx="234">
                  <c:v>21.2</c:v>
                </c:pt>
                <c:pt idx="235">
                  <c:v>21.1</c:v>
                </c:pt>
                <c:pt idx="236">
                  <c:v>21</c:v>
                </c:pt>
                <c:pt idx="237">
                  <c:v>21</c:v>
                </c:pt>
                <c:pt idx="238">
                  <c:v>21</c:v>
                </c:pt>
                <c:pt idx="239">
                  <c:v>20.9</c:v>
                </c:pt>
                <c:pt idx="240">
                  <c:v>21</c:v>
                </c:pt>
                <c:pt idx="241">
                  <c:v>21.1</c:v>
                </c:pt>
                <c:pt idx="242">
                  <c:v>21.2</c:v>
                </c:pt>
                <c:pt idx="243">
                  <c:v>21.4</c:v>
                </c:pt>
                <c:pt idx="244">
                  <c:v>21.6</c:v>
                </c:pt>
                <c:pt idx="245">
                  <c:v>21.8</c:v>
                </c:pt>
                <c:pt idx="246">
                  <c:v>22</c:v>
                </c:pt>
                <c:pt idx="247">
                  <c:v>22.2</c:v>
                </c:pt>
                <c:pt idx="248">
                  <c:v>22.3</c:v>
                </c:pt>
                <c:pt idx="249">
                  <c:v>22.4</c:v>
                </c:pt>
                <c:pt idx="250">
                  <c:v>22.4</c:v>
                </c:pt>
                <c:pt idx="251">
                  <c:v>22.4</c:v>
                </c:pt>
                <c:pt idx="252">
                  <c:v>22.2</c:v>
                </c:pt>
                <c:pt idx="253">
                  <c:v>22.2</c:v>
                </c:pt>
                <c:pt idx="254">
                  <c:v>22.2</c:v>
                </c:pt>
                <c:pt idx="255">
                  <c:v>22.3</c:v>
                </c:pt>
                <c:pt idx="256">
                  <c:v>22.4</c:v>
                </c:pt>
                <c:pt idx="257">
                  <c:v>22.9</c:v>
                </c:pt>
                <c:pt idx="258">
                  <c:v>22.9</c:v>
                </c:pt>
                <c:pt idx="259">
                  <c:v>22.4</c:v>
                </c:pt>
                <c:pt idx="260">
                  <c:v>22.4</c:v>
                </c:pt>
                <c:pt idx="261">
                  <c:v>22.2</c:v>
                </c:pt>
                <c:pt idx="262">
                  <c:v>22</c:v>
                </c:pt>
                <c:pt idx="263">
                  <c:v>21.8</c:v>
                </c:pt>
                <c:pt idx="264">
                  <c:v>21.6</c:v>
                </c:pt>
                <c:pt idx="265">
                  <c:v>21.4</c:v>
                </c:pt>
                <c:pt idx="266">
                  <c:v>21.2</c:v>
                </c:pt>
                <c:pt idx="267">
                  <c:v>21</c:v>
                </c:pt>
                <c:pt idx="268">
                  <c:v>21</c:v>
                </c:pt>
                <c:pt idx="269">
                  <c:v>20.9</c:v>
                </c:pt>
                <c:pt idx="270">
                  <c:v>20.9</c:v>
                </c:pt>
                <c:pt idx="271">
                  <c:v>20.9</c:v>
                </c:pt>
                <c:pt idx="272">
                  <c:v>21</c:v>
                </c:pt>
                <c:pt idx="273">
                  <c:v>21.1</c:v>
                </c:pt>
                <c:pt idx="274">
                  <c:v>21.2</c:v>
                </c:pt>
                <c:pt idx="275">
                  <c:v>21.4</c:v>
                </c:pt>
                <c:pt idx="276">
                  <c:v>21.6</c:v>
                </c:pt>
                <c:pt idx="277">
                  <c:v>21.7</c:v>
                </c:pt>
                <c:pt idx="278">
                  <c:v>21.9</c:v>
                </c:pt>
                <c:pt idx="279">
                  <c:v>22</c:v>
                </c:pt>
                <c:pt idx="280">
                  <c:v>22</c:v>
                </c:pt>
                <c:pt idx="281">
                  <c:v>22.1</c:v>
                </c:pt>
                <c:pt idx="282">
                  <c:v>22.3</c:v>
                </c:pt>
                <c:pt idx="283">
                  <c:v>22.4</c:v>
                </c:pt>
                <c:pt idx="284">
                  <c:v>22.5</c:v>
                </c:pt>
                <c:pt idx="285">
                  <c:v>22.5</c:v>
                </c:pt>
                <c:pt idx="286">
                  <c:v>22.6</c:v>
                </c:pt>
                <c:pt idx="287">
                  <c:v>21.6</c:v>
                </c:pt>
                <c:pt idx="288">
                  <c:v>21.6</c:v>
                </c:pt>
                <c:pt idx="289">
                  <c:v>21.6</c:v>
                </c:pt>
                <c:pt idx="290">
                  <c:v>21.6</c:v>
                </c:pt>
                <c:pt idx="291">
                  <c:v>21.7</c:v>
                </c:pt>
                <c:pt idx="292">
                  <c:v>21.7</c:v>
                </c:pt>
                <c:pt idx="293">
                  <c:v>21.8</c:v>
                </c:pt>
                <c:pt idx="294">
                  <c:v>21.9</c:v>
                </c:pt>
                <c:pt idx="295">
                  <c:v>22</c:v>
                </c:pt>
                <c:pt idx="296">
                  <c:v>22.1</c:v>
                </c:pt>
                <c:pt idx="297">
                  <c:v>22.2</c:v>
                </c:pt>
                <c:pt idx="298">
                  <c:v>22.1</c:v>
                </c:pt>
                <c:pt idx="299">
                  <c:v>22.1</c:v>
                </c:pt>
                <c:pt idx="300">
                  <c:v>22</c:v>
                </c:pt>
                <c:pt idx="301">
                  <c:v>22</c:v>
                </c:pt>
                <c:pt idx="302">
                  <c:v>21.9</c:v>
                </c:pt>
                <c:pt idx="303">
                  <c:v>21.8</c:v>
                </c:pt>
                <c:pt idx="304">
                  <c:v>21.6</c:v>
                </c:pt>
                <c:pt idx="305">
                  <c:v>21.6</c:v>
                </c:pt>
                <c:pt idx="306">
                  <c:v>21.6</c:v>
                </c:pt>
                <c:pt idx="307">
                  <c:v>21.6</c:v>
                </c:pt>
                <c:pt idx="308">
                  <c:v>21.6</c:v>
                </c:pt>
                <c:pt idx="309">
                  <c:v>21.6</c:v>
                </c:pt>
                <c:pt idx="310">
                  <c:v>21.6</c:v>
                </c:pt>
                <c:pt idx="311">
                  <c:v>21.8</c:v>
                </c:pt>
                <c:pt idx="312">
                  <c:v>21.9</c:v>
                </c:pt>
                <c:pt idx="313">
                  <c:v>22</c:v>
                </c:pt>
                <c:pt idx="314">
                  <c:v>21.9</c:v>
                </c:pt>
                <c:pt idx="315">
                  <c:v>22</c:v>
                </c:pt>
                <c:pt idx="316">
                  <c:v>22.1</c:v>
                </c:pt>
                <c:pt idx="317">
                  <c:v>22.2</c:v>
                </c:pt>
                <c:pt idx="318">
                  <c:v>22.2</c:v>
                </c:pt>
                <c:pt idx="319">
                  <c:v>22.2</c:v>
                </c:pt>
                <c:pt idx="320">
                  <c:v>22.1</c:v>
                </c:pt>
                <c:pt idx="321">
                  <c:v>22</c:v>
                </c:pt>
                <c:pt idx="322">
                  <c:v>21.9</c:v>
                </c:pt>
                <c:pt idx="323">
                  <c:v>21.7</c:v>
                </c:pt>
                <c:pt idx="324">
                  <c:v>21.6</c:v>
                </c:pt>
                <c:pt idx="325">
                  <c:v>21.6</c:v>
                </c:pt>
                <c:pt idx="326">
                  <c:v>21.6</c:v>
                </c:pt>
                <c:pt idx="327">
                  <c:v>21.5</c:v>
                </c:pt>
                <c:pt idx="328">
                  <c:v>21.6</c:v>
                </c:pt>
                <c:pt idx="329">
                  <c:v>21.7</c:v>
                </c:pt>
                <c:pt idx="330">
                  <c:v>21.7</c:v>
                </c:pt>
                <c:pt idx="331">
                  <c:v>21.7</c:v>
                </c:pt>
                <c:pt idx="332">
                  <c:v>21.9</c:v>
                </c:pt>
                <c:pt idx="333">
                  <c:v>22</c:v>
                </c:pt>
                <c:pt idx="334">
                  <c:v>22.1</c:v>
                </c:pt>
                <c:pt idx="335">
                  <c:v>22.1</c:v>
                </c:pt>
                <c:pt idx="336">
                  <c:v>22.1</c:v>
                </c:pt>
                <c:pt idx="337">
                  <c:v>22.1</c:v>
                </c:pt>
                <c:pt idx="338">
                  <c:v>22</c:v>
                </c:pt>
                <c:pt idx="339">
                  <c:v>22</c:v>
                </c:pt>
                <c:pt idx="340">
                  <c:v>21.9</c:v>
                </c:pt>
                <c:pt idx="341">
                  <c:v>21.7</c:v>
                </c:pt>
                <c:pt idx="342">
                  <c:v>21.6</c:v>
                </c:pt>
                <c:pt idx="343">
                  <c:v>21.6</c:v>
                </c:pt>
                <c:pt idx="344">
                  <c:v>21.4</c:v>
                </c:pt>
                <c:pt idx="345">
                  <c:v>21.4</c:v>
                </c:pt>
                <c:pt idx="346">
                  <c:v>21.3</c:v>
                </c:pt>
                <c:pt idx="347">
                  <c:v>21.3</c:v>
                </c:pt>
                <c:pt idx="348">
                  <c:v>21.4</c:v>
                </c:pt>
                <c:pt idx="349">
                  <c:v>21.5</c:v>
                </c:pt>
                <c:pt idx="350">
                  <c:v>21.6</c:v>
                </c:pt>
                <c:pt idx="351">
                  <c:v>21.7</c:v>
                </c:pt>
                <c:pt idx="352">
                  <c:v>21.9</c:v>
                </c:pt>
                <c:pt idx="353">
                  <c:v>22.1</c:v>
                </c:pt>
                <c:pt idx="354">
                  <c:v>22.3</c:v>
                </c:pt>
                <c:pt idx="355">
                  <c:v>22.4</c:v>
                </c:pt>
                <c:pt idx="356">
                  <c:v>22.5</c:v>
                </c:pt>
                <c:pt idx="357">
                  <c:v>22.6</c:v>
                </c:pt>
                <c:pt idx="358">
                  <c:v>22.4</c:v>
                </c:pt>
                <c:pt idx="359">
                  <c:v>22.4</c:v>
                </c:pt>
                <c:pt idx="360">
                  <c:v>22.1</c:v>
                </c:pt>
                <c:pt idx="361">
                  <c:v>22</c:v>
                </c:pt>
                <c:pt idx="362">
                  <c:v>21.8</c:v>
                </c:pt>
                <c:pt idx="363">
                  <c:v>21.6</c:v>
                </c:pt>
                <c:pt idx="364">
                  <c:v>21.5</c:v>
                </c:pt>
                <c:pt idx="365">
                  <c:v>21.4</c:v>
                </c:pt>
                <c:pt idx="366">
                  <c:v>21.5</c:v>
                </c:pt>
                <c:pt idx="367">
                  <c:v>21.6</c:v>
                </c:pt>
                <c:pt idx="368">
                  <c:v>21.7</c:v>
                </c:pt>
                <c:pt idx="369">
                  <c:v>21.9</c:v>
                </c:pt>
                <c:pt idx="370">
                  <c:v>22</c:v>
                </c:pt>
                <c:pt idx="371">
                  <c:v>22</c:v>
                </c:pt>
                <c:pt idx="372">
                  <c:v>22.1</c:v>
                </c:pt>
                <c:pt idx="373">
                  <c:v>22.1</c:v>
                </c:pt>
                <c:pt idx="374">
                  <c:v>22</c:v>
                </c:pt>
                <c:pt idx="375">
                  <c:v>22</c:v>
                </c:pt>
                <c:pt idx="376">
                  <c:v>22</c:v>
                </c:pt>
                <c:pt idx="377">
                  <c:v>21.6</c:v>
                </c:pt>
                <c:pt idx="378">
                  <c:v>21.1</c:v>
                </c:pt>
                <c:pt idx="379">
                  <c:v>20.6</c:v>
                </c:pt>
                <c:pt idx="380">
                  <c:v>20.3</c:v>
                </c:pt>
                <c:pt idx="381">
                  <c:v>19.899999999999999</c:v>
                </c:pt>
                <c:pt idx="382">
                  <c:v>19.8</c:v>
                </c:pt>
                <c:pt idx="383">
                  <c:v>19.8</c:v>
                </c:pt>
                <c:pt idx="384">
                  <c:v>19.899999999999999</c:v>
                </c:pt>
                <c:pt idx="385">
                  <c:v>20.100000000000001</c:v>
                </c:pt>
                <c:pt idx="386">
                  <c:v>22.1</c:v>
                </c:pt>
                <c:pt idx="387">
                  <c:v>22.4</c:v>
                </c:pt>
                <c:pt idx="388">
                  <c:v>22.4</c:v>
                </c:pt>
                <c:pt idx="389">
                  <c:v>22.4</c:v>
                </c:pt>
                <c:pt idx="390">
                  <c:v>22.4</c:v>
                </c:pt>
                <c:pt idx="391">
                  <c:v>22.2</c:v>
                </c:pt>
                <c:pt idx="392">
                  <c:v>22.1</c:v>
                </c:pt>
                <c:pt idx="393">
                  <c:v>21.9</c:v>
                </c:pt>
                <c:pt idx="394">
                  <c:v>21.7</c:v>
                </c:pt>
                <c:pt idx="395">
                  <c:v>21.6</c:v>
                </c:pt>
                <c:pt idx="396">
                  <c:v>21.6</c:v>
                </c:pt>
                <c:pt idx="397">
                  <c:v>21.6</c:v>
                </c:pt>
                <c:pt idx="398">
                  <c:v>21.6</c:v>
                </c:pt>
                <c:pt idx="399">
                  <c:v>21.7</c:v>
                </c:pt>
                <c:pt idx="400">
                  <c:v>21.9</c:v>
                </c:pt>
                <c:pt idx="401">
                  <c:v>22</c:v>
                </c:pt>
                <c:pt idx="402">
                  <c:v>22.1</c:v>
                </c:pt>
                <c:pt idx="403">
                  <c:v>22.1</c:v>
                </c:pt>
                <c:pt idx="404">
                  <c:v>22.1</c:v>
                </c:pt>
                <c:pt idx="405">
                  <c:v>22.1</c:v>
                </c:pt>
                <c:pt idx="406">
                  <c:v>21.9</c:v>
                </c:pt>
                <c:pt idx="407">
                  <c:v>21.8</c:v>
                </c:pt>
                <c:pt idx="408">
                  <c:v>21.7</c:v>
                </c:pt>
                <c:pt idx="409">
                  <c:v>21.6</c:v>
                </c:pt>
                <c:pt idx="410">
                  <c:v>21.3</c:v>
                </c:pt>
                <c:pt idx="411">
                  <c:v>21.2</c:v>
                </c:pt>
                <c:pt idx="412">
                  <c:v>21.3</c:v>
                </c:pt>
                <c:pt idx="413">
                  <c:v>21.6</c:v>
                </c:pt>
                <c:pt idx="414">
                  <c:v>21.8</c:v>
                </c:pt>
                <c:pt idx="415">
                  <c:v>22</c:v>
                </c:pt>
                <c:pt idx="416">
                  <c:v>22.2</c:v>
                </c:pt>
                <c:pt idx="417">
                  <c:v>22.4</c:v>
                </c:pt>
                <c:pt idx="418">
                  <c:v>22.6</c:v>
                </c:pt>
                <c:pt idx="419">
                  <c:v>22.6</c:v>
                </c:pt>
                <c:pt idx="420">
                  <c:v>21.6</c:v>
                </c:pt>
                <c:pt idx="421">
                  <c:v>22</c:v>
                </c:pt>
                <c:pt idx="422">
                  <c:v>22.3</c:v>
                </c:pt>
                <c:pt idx="423">
                  <c:v>22.6</c:v>
                </c:pt>
                <c:pt idx="424">
                  <c:v>22.9</c:v>
                </c:pt>
                <c:pt idx="425">
                  <c:v>23.2</c:v>
                </c:pt>
                <c:pt idx="426">
                  <c:v>23.4</c:v>
                </c:pt>
                <c:pt idx="427">
                  <c:v>23.6</c:v>
                </c:pt>
                <c:pt idx="428">
                  <c:v>23.7</c:v>
                </c:pt>
                <c:pt idx="429">
                  <c:v>23.7</c:v>
                </c:pt>
                <c:pt idx="430">
                  <c:v>23.6</c:v>
                </c:pt>
                <c:pt idx="431">
                  <c:v>23.5</c:v>
                </c:pt>
                <c:pt idx="432">
                  <c:v>23.4</c:v>
                </c:pt>
                <c:pt idx="433">
                  <c:v>23</c:v>
                </c:pt>
                <c:pt idx="434">
                  <c:v>22.9</c:v>
                </c:pt>
                <c:pt idx="435">
                  <c:v>22.7</c:v>
                </c:pt>
                <c:pt idx="436">
                  <c:v>22.4</c:v>
                </c:pt>
                <c:pt idx="437">
                  <c:v>22.1</c:v>
                </c:pt>
                <c:pt idx="438">
                  <c:v>21.9</c:v>
                </c:pt>
                <c:pt idx="439">
                  <c:v>21.6</c:v>
                </c:pt>
                <c:pt idx="440">
                  <c:v>21.2</c:v>
                </c:pt>
                <c:pt idx="441">
                  <c:v>20.9</c:v>
                </c:pt>
                <c:pt idx="442">
                  <c:v>20.6</c:v>
                </c:pt>
                <c:pt idx="443">
                  <c:v>20.399999999999999</c:v>
                </c:pt>
                <c:pt idx="444">
                  <c:v>20.3</c:v>
                </c:pt>
                <c:pt idx="445">
                  <c:v>20.100000000000001</c:v>
                </c:pt>
                <c:pt idx="446">
                  <c:v>20.100000000000001</c:v>
                </c:pt>
                <c:pt idx="447">
                  <c:v>20</c:v>
                </c:pt>
                <c:pt idx="448">
                  <c:v>19.899999999999999</c:v>
                </c:pt>
                <c:pt idx="449">
                  <c:v>20.100000000000001</c:v>
                </c:pt>
                <c:pt idx="450">
                  <c:v>20.100000000000001</c:v>
                </c:pt>
                <c:pt idx="451">
                  <c:v>20.3</c:v>
                </c:pt>
                <c:pt idx="452">
                  <c:v>20.399999999999999</c:v>
                </c:pt>
                <c:pt idx="453">
                  <c:v>20.6</c:v>
                </c:pt>
                <c:pt idx="454">
                  <c:v>20.9</c:v>
                </c:pt>
                <c:pt idx="455">
                  <c:v>21</c:v>
                </c:pt>
                <c:pt idx="456">
                  <c:v>21.2</c:v>
                </c:pt>
                <c:pt idx="457">
                  <c:v>21.3</c:v>
                </c:pt>
                <c:pt idx="458">
                  <c:v>21.5</c:v>
                </c:pt>
                <c:pt idx="459">
                  <c:v>21.6</c:v>
                </c:pt>
                <c:pt idx="460">
                  <c:v>21.9</c:v>
                </c:pt>
                <c:pt idx="461">
                  <c:v>22</c:v>
                </c:pt>
                <c:pt idx="462">
                  <c:v>22.2</c:v>
                </c:pt>
                <c:pt idx="463">
                  <c:v>22.2</c:v>
                </c:pt>
                <c:pt idx="464">
                  <c:v>22.4</c:v>
                </c:pt>
                <c:pt idx="465">
                  <c:v>22.4</c:v>
                </c:pt>
                <c:pt idx="466">
                  <c:v>22.6</c:v>
                </c:pt>
                <c:pt idx="467">
                  <c:v>22.7</c:v>
                </c:pt>
                <c:pt idx="468">
                  <c:v>22.6</c:v>
                </c:pt>
                <c:pt idx="469">
                  <c:v>22.7</c:v>
                </c:pt>
                <c:pt idx="470">
                  <c:v>22.8</c:v>
                </c:pt>
                <c:pt idx="471">
                  <c:v>22.9</c:v>
                </c:pt>
                <c:pt idx="472">
                  <c:v>22.9</c:v>
                </c:pt>
                <c:pt idx="473">
                  <c:v>22.9</c:v>
                </c:pt>
                <c:pt idx="474">
                  <c:v>23</c:v>
                </c:pt>
                <c:pt idx="475">
                  <c:v>23.1</c:v>
                </c:pt>
                <c:pt idx="476">
                  <c:v>23.1</c:v>
                </c:pt>
                <c:pt idx="477">
                  <c:v>23.1</c:v>
                </c:pt>
                <c:pt idx="478">
                  <c:v>23.2</c:v>
                </c:pt>
                <c:pt idx="479">
                  <c:v>23.2</c:v>
                </c:pt>
                <c:pt idx="480">
                  <c:v>23.2</c:v>
                </c:pt>
                <c:pt idx="481">
                  <c:v>23.1</c:v>
                </c:pt>
                <c:pt idx="482">
                  <c:v>23.1</c:v>
                </c:pt>
                <c:pt idx="483">
                  <c:v>23</c:v>
                </c:pt>
                <c:pt idx="484">
                  <c:v>23</c:v>
                </c:pt>
                <c:pt idx="485">
                  <c:v>22.9</c:v>
                </c:pt>
                <c:pt idx="486">
                  <c:v>22.8</c:v>
                </c:pt>
                <c:pt idx="487">
                  <c:v>22.7</c:v>
                </c:pt>
                <c:pt idx="488">
                  <c:v>22.7</c:v>
                </c:pt>
                <c:pt idx="489">
                  <c:v>22.4</c:v>
                </c:pt>
                <c:pt idx="490">
                  <c:v>22.4</c:v>
                </c:pt>
                <c:pt idx="491">
                  <c:v>22.2</c:v>
                </c:pt>
                <c:pt idx="492">
                  <c:v>22.1</c:v>
                </c:pt>
                <c:pt idx="493">
                  <c:v>21.9</c:v>
                </c:pt>
                <c:pt idx="494">
                  <c:v>21.7</c:v>
                </c:pt>
                <c:pt idx="495">
                  <c:v>21.6</c:v>
                </c:pt>
                <c:pt idx="496">
                  <c:v>21.4</c:v>
                </c:pt>
                <c:pt idx="497">
                  <c:v>21.2</c:v>
                </c:pt>
                <c:pt idx="498">
                  <c:v>21.1</c:v>
                </c:pt>
                <c:pt idx="499">
                  <c:v>20.9</c:v>
                </c:pt>
                <c:pt idx="500">
                  <c:v>20.9</c:v>
                </c:pt>
                <c:pt idx="501">
                  <c:v>20.8</c:v>
                </c:pt>
                <c:pt idx="502">
                  <c:v>20.7</c:v>
                </c:pt>
                <c:pt idx="503">
                  <c:v>20.6</c:v>
                </c:pt>
                <c:pt idx="504">
                  <c:v>20.7</c:v>
                </c:pt>
                <c:pt idx="505">
                  <c:v>20.6</c:v>
                </c:pt>
                <c:pt idx="506">
                  <c:v>20.7</c:v>
                </c:pt>
                <c:pt idx="507">
                  <c:v>20.8</c:v>
                </c:pt>
                <c:pt idx="508">
                  <c:v>20.8</c:v>
                </c:pt>
                <c:pt idx="509">
                  <c:v>20.7</c:v>
                </c:pt>
                <c:pt idx="510">
                  <c:v>20.8</c:v>
                </c:pt>
                <c:pt idx="511">
                  <c:v>20.8</c:v>
                </c:pt>
                <c:pt idx="512">
                  <c:v>20.8</c:v>
                </c:pt>
                <c:pt idx="513">
                  <c:v>20.8</c:v>
                </c:pt>
                <c:pt idx="514">
                  <c:v>20.9</c:v>
                </c:pt>
                <c:pt idx="515">
                  <c:v>20.9</c:v>
                </c:pt>
                <c:pt idx="516">
                  <c:v>20.9</c:v>
                </c:pt>
                <c:pt idx="517">
                  <c:v>20.9</c:v>
                </c:pt>
                <c:pt idx="518">
                  <c:v>20.9</c:v>
                </c:pt>
                <c:pt idx="519">
                  <c:v>21.1</c:v>
                </c:pt>
                <c:pt idx="520">
                  <c:v>21.1</c:v>
                </c:pt>
                <c:pt idx="521">
                  <c:v>21.2</c:v>
                </c:pt>
                <c:pt idx="522">
                  <c:v>21.2</c:v>
                </c:pt>
                <c:pt idx="523">
                  <c:v>21.2</c:v>
                </c:pt>
                <c:pt idx="524">
                  <c:v>21.2</c:v>
                </c:pt>
                <c:pt idx="525">
                  <c:v>21.3</c:v>
                </c:pt>
                <c:pt idx="526">
                  <c:v>21.2</c:v>
                </c:pt>
                <c:pt idx="527">
                  <c:v>21.4</c:v>
                </c:pt>
                <c:pt idx="528">
                  <c:v>21.3</c:v>
                </c:pt>
                <c:pt idx="529">
                  <c:v>22</c:v>
                </c:pt>
                <c:pt idx="530">
                  <c:v>22</c:v>
                </c:pt>
                <c:pt idx="531">
                  <c:v>22.1</c:v>
                </c:pt>
                <c:pt idx="532">
                  <c:v>22.1</c:v>
                </c:pt>
                <c:pt idx="533">
                  <c:v>22.1</c:v>
                </c:pt>
                <c:pt idx="534">
                  <c:v>22.1</c:v>
                </c:pt>
                <c:pt idx="535">
                  <c:v>22.1</c:v>
                </c:pt>
                <c:pt idx="536">
                  <c:v>22.1</c:v>
                </c:pt>
                <c:pt idx="537">
                  <c:v>22.2</c:v>
                </c:pt>
                <c:pt idx="538">
                  <c:v>22.2</c:v>
                </c:pt>
                <c:pt idx="539">
                  <c:v>22.2</c:v>
                </c:pt>
                <c:pt idx="540">
                  <c:v>22.3</c:v>
                </c:pt>
                <c:pt idx="541">
                  <c:v>22.3</c:v>
                </c:pt>
                <c:pt idx="542">
                  <c:v>22.2</c:v>
                </c:pt>
                <c:pt idx="543">
                  <c:v>22.3</c:v>
                </c:pt>
                <c:pt idx="544">
                  <c:v>22.3</c:v>
                </c:pt>
                <c:pt idx="545">
                  <c:v>22.3</c:v>
                </c:pt>
                <c:pt idx="546">
                  <c:v>22.4</c:v>
                </c:pt>
                <c:pt idx="547">
                  <c:v>22.3</c:v>
                </c:pt>
                <c:pt idx="548">
                  <c:v>22.4</c:v>
                </c:pt>
                <c:pt idx="549">
                  <c:v>22.4</c:v>
                </c:pt>
                <c:pt idx="550">
                  <c:v>22.3</c:v>
                </c:pt>
                <c:pt idx="551">
                  <c:v>22.3</c:v>
                </c:pt>
                <c:pt idx="552">
                  <c:v>22.2</c:v>
                </c:pt>
                <c:pt idx="553">
                  <c:v>22.2</c:v>
                </c:pt>
                <c:pt idx="554">
                  <c:v>22.2</c:v>
                </c:pt>
                <c:pt idx="555">
                  <c:v>22.2</c:v>
                </c:pt>
                <c:pt idx="556">
                  <c:v>22.1</c:v>
                </c:pt>
                <c:pt idx="557">
                  <c:v>22.1</c:v>
                </c:pt>
                <c:pt idx="558">
                  <c:v>22</c:v>
                </c:pt>
                <c:pt idx="559">
                  <c:v>22</c:v>
                </c:pt>
                <c:pt idx="560">
                  <c:v>21.9</c:v>
                </c:pt>
                <c:pt idx="561">
                  <c:v>21.9</c:v>
                </c:pt>
                <c:pt idx="562">
                  <c:v>21.9</c:v>
                </c:pt>
                <c:pt idx="563">
                  <c:v>21.8</c:v>
                </c:pt>
                <c:pt idx="564">
                  <c:v>21.7</c:v>
                </c:pt>
                <c:pt idx="565">
                  <c:v>21.7</c:v>
                </c:pt>
                <c:pt idx="566">
                  <c:v>21.6</c:v>
                </c:pt>
                <c:pt idx="567">
                  <c:v>21.6</c:v>
                </c:pt>
                <c:pt idx="568">
                  <c:v>21.6</c:v>
                </c:pt>
                <c:pt idx="569">
                  <c:v>21.6</c:v>
                </c:pt>
                <c:pt idx="570">
                  <c:v>21.6</c:v>
                </c:pt>
                <c:pt idx="571">
                  <c:v>21.6</c:v>
                </c:pt>
                <c:pt idx="572">
                  <c:v>21.6</c:v>
                </c:pt>
                <c:pt idx="573">
                  <c:v>21.6</c:v>
                </c:pt>
                <c:pt idx="574">
                  <c:v>21.6</c:v>
                </c:pt>
                <c:pt idx="575">
                  <c:v>21.6</c:v>
                </c:pt>
                <c:pt idx="576">
                  <c:v>21.6</c:v>
                </c:pt>
                <c:pt idx="577">
                  <c:v>21.7</c:v>
                </c:pt>
                <c:pt idx="578">
                  <c:v>21.7</c:v>
                </c:pt>
                <c:pt idx="579">
                  <c:v>21.7</c:v>
                </c:pt>
                <c:pt idx="580">
                  <c:v>21.8</c:v>
                </c:pt>
                <c:pt idx="581">
                  <c:v>21.7</c:v>
                </c:pt>
                <c:pt idx="582">
                  <c:v>21.9</c:v>
                </c:pt>
                <c:pt idx="583">
                  <c:v>21.9</c:v>
                </c:pt>
                <c:pt idx="584">
                  <c:v>21.9</c:v>
                </c:pt>
                <c:pt idx="585">
                  <c:v>22</c:v>
                </c:pt>
                <c:pt idx="586">
                  <c:v>22</c:v>
                </c:pt>
                <c:pt idx="587">
                  <c:v>22.1</c:v>
                </c:pt>
                <c:pt idx="588">
                  <c:v>22.1</c:v>
                </c:pt>
                <c:pt idx="589">
                  <c:v>22.1</c:v>
                </c:pt>
                <c:pt idx="590">
                  <c:v>22.1</c:v>
                </c:pt>
                <c:pt idx="591">
                  <c:v>22.2</c:v>
                </c:pt>
                <c:pt idx="592">
                  <c:v>22.1</c:v>
                </c:pt>
                <c:pt idx="593">
                  <c:v>22.2</c:v>
                </c:pt>
                <c:pt idx="594">
                  <c:v>22.1</c:v>
                </c:pt>
                <c:pt idx="595">
                  <c:v>22.1</c:v>
                </c:pt>
                <c:pt idx="596">
                  <c:v>22.1</c:v>
                </c:pt>
                <c:pt idx="597">
                  <c:v>22.2</c:v>
                </c:pt>
                <c:pt idx="598">
                  <c:v>22.1</c:v>
                </c:pt>
                <c:pt idx="599">
                  <c:v>22.1</c:v>
                </c:pt>
                <c:pt idx="600">
                  <c:v>22</c:v>
                </c:pt>
                <c:pt idx="601">
                  <c:v>21.9</c:v>
                </c:pt>
                <c:pt idx="602">
                  <c:v>21.8</c:v>
                </c:pt>
                <c:pt idx="603">
                  <c:v>21.8</c:v>
                </c:pt>
                <c:pt idx="604">
                  <c:v>21.7</c:v>
                </c:pt>
                <c:pt idx="605">
                  <c:v>21.7</c:v>
                </c:pt>
                <c:pt idx="606">
                  <c:v>21.6</c:v>
                </c:pt>
                <c:pt idx="607">
                  <c:v>21.6</c:v>
                </c:pt>
                <c:pt idx="608">
                  <c:v>21.6</c:v>
                </c:pt>
                <c:pt idx="609">
                  <c:v>21.6</c:v>
                </c:pt>
                <c:pt idx="610">
                  <c:v>21.4</c:v>
                </c:pt>
                <c:pt idx="611">
                  <c:v>21.5</c:v>
                </c:pt>
                <c:pt idx="612">
                  <c:v>21.5</c:v>
                </c:pt>
                <c:pt idx="613">
                  <c:v>21.4</c:v>
                </c:pt>
                <c:pt idx="614">
                  <c:v>21.4</c:v>
                </c:pt>
                <c:pt idx="615">
                  <c:v>21.5</c:v>
                </c:pt>
                <c:pt idx="616">
                  <c:v>21.6</c:v>
                </c:pt>
                <c:pt idx="617">
                  <c:v>21.6</c:v>
                </c:pt>
                <c:pt idx="618">
                  <c:v>21.7</c:v>
                </c:pt>
                <c:pt idx="619">
                  <c:v>21.7</c:v>
                </c:pt>
                <c:pt idx="620">
                  <c:v>21.7</c:v>
                </c:pt>
                <c:pt idx="621">
                  <c:v>21.9</c:v>
                </c:pt>
                <c:pt idx="622">
                  <c:v>22</c:v>
                </c:pt>
                <c:pt idx="623">
                  <c:v>22</c:v>
                </c:pt>
                <c:pt idx="624">
                  <c:v>22.1</c:v>
                </c:pt>
                <c:pt idx="625">
                  <c:v>22.1</c:v>
                </c:pt>
                <c:pt idx="626">
                  <c:v>22.2</c:v>
                </c:pt>
                <c:pt idx="627">
                  <c:v>22.3</c:v>
                </c:pt>
                <c:pt idx="628">
                  <c:v>22.4</c:v>
                </c:pt>
                <c:pt idx="629">
                  <c:v>22.4</c:v>
                </c:pt>
                <c:pt idx="630">
                  <c:v>20.6</c:v>
                </c:pt>
                <c:pt idx="631">
                  <c:v>20.8</c:v>
                </c:pt>
                <c:pt idx="632">
                  <c:v>20.7</c:v>
                </c:pt>
                <c:pt idx="633">
                  <c:v>20.8</c:v>
                </c:pt>
                <c:pt idx="634">
                  <c:v>20.8</c:v>
                </c:pt>
                <c:pt idx="635">
                  <c:v>20.9</c:v>
                </c:pt>
                <c:pt idx="636">
                  <c:v>21</c:v>
                </c:pt>
                <c:pt idx="637">
                  <c:v>21.1</c:v>
                </c:pt>
                <c:pt idx="638">
                  <c:v>21.2</c:v>
                </c:pt>
                <c:pt idx="639">
                  <c:v>21.2</c:v>
                </c:pt>
                <c:pt idx="640">
                  <c:v>21.4</c:v>
                </c:pt>
                <c:pt idx="641">
                  <c:v>21.5</c:v>
                </c:pt>
                <c:pt idx="642">
                  <c:v>21.6</c:v>
                </c:pt>
                <c:pt idx="643">
                  <c:v>21.6</c:v>
                </c:pt>
                <c:pt idx="644">
                  <c:v>21.7</c:v>
                </c:pt>
                <c:pt idx="645">
                  <c:v>21.9</c:v>
                </c:pt>
                <c:pt idx="646">
                  <c:v>22</c:v>
                </c:pt>
                <c:pt idx="647">
                  <c:v>22.1</c:v>
                </c:pt>
                <c:pt idx="648">
                  <c:v>22.2</c:v>
                </c:pt>
                <c:pt idx="649">
                  <c:v>22.3</c:v>
                </c:pt>
                <c:pt idx="650">
                  <c:v>22.4</c:v>
                </c:pt>
                <c:pt idx="651">
                  <c:v>22.6</c:v>
                </c:pt>
                <c:pt idx="652">
                  <c:v>22.7</c:v>
                </c:pt>
                <c:pt idx="653">
                  <c:v>22.8</c:v>
                </c:pt>
                <c:pt idx="654">
                  <c:v>22.9</c:v>
                </c:pt>
                <c:pt idx="655">
                  <c:v>23</c:v>
                </c:pt>
                <c:pt idx="656">
                  <c:v>23</c:v>
                </c:pt>
                <c:pt idx="657">
                  <c:v>23.2</c:v>
                </c:pt>
                <c:pt idx="658">
                  <c:v>23.4</c:v>
                </c:pt>
                <c:pt idx="659">
                  <c:v>23.4</c:v>
                </c:pt>
                <c:pt idx="660">
                  <c:v>23.5</c:v>
                </c:pt>
                <c:pt idx="661">
                  <c:v>23.5</c:v>
                </c:pt>
                <c:pt idx="662">
                  <c:v>23.5</c:v>
                </c:pt>
                <c:pt idx="663">
                  <c:v>23.7</c:v>
                </c:pt>
                <c:pt idx="664">
                  <c:v>23.7</c:v>
                </c:pt>
                <c:pt idx="665">
                  <c:v>23.8</c:v>
                </c:pt>
                <c:pt idx="666">
                  <c:v>23.7</c:v>
                </c:pt>
                <c:pt idx="667">
                  <c:v>23.7</c:v>
                </c:pt>
                <c:pt idx="668">
                  <c:v>23.6</c:v>
                </c:pt>
                <c:pt idx="669">
                  <c:v>23.5</c:v>
                </c:pt>
                <c:pt idx="670">
                  <c:v>23.4</c:v>
                </c:pt>
                <c:pt idx="671">
                  <c:v>23.4</c:v>
                </c:pt>
                <c:pt idx="672">
                  <c:v>23.2</c:v>
                </c:pt>
                <c:pt idx="673">
                  <c:v>23</c:v>
                </c:pt>
                <c:pt idx="674">
                  <c:v>22.9</c:v>
                </c:pt>
                <c:pt idx="675">
                  <c:v>22.7</c:v>
                </c:pt>
                <c:pt idx="676">
                  <c:v>22.4</c:v>
                </c:pt>
                <c:pt idx="677">
                  <c:v>22.2</c:v>
                </c:pt>
                <c:pt idx="678">
                  <c:v>21.9</c:v>
                </c:pt>
                <c:pt idx="679">
                  <c:v>21.7</c:v>
                </c:pt>
                <c:pt idx="680">
                  <c:v>21.4</c:v>
                </c:pt>
                <c:pt idx="681">
                  <c:v>21.2</c:v>
                </c:pt>
                <c:pt idx="682">
                  <c:v>20.8</c:v>
                </c:pt>
                <c:pt idx="683">
                  <c:v>20.6</c:v>
                </c:pt>
                <c:pt idx="684">
                  <c:v>20.399999999999999</c:v>
                </c:pt>
                <c:pt idx="685">
                  <c:v>20.3</c:v>
                </c:pt>
                <c:pt idx="686">
                  <c:v>20.2</c:v>
                </c:pt>
                <c:pt idx="687">
                  <c:v>20.2</c:v>
                </c:pt>
                <c:pt idx="688">
                  <c:v>20.3</c:v>
                </c:pt>
                <c:pt idx="689">
                  <c:v>20.399999999999999</c:v>
                </c:pt>
                <c:pt idx="690">
                  <c:v>20.5</c:v>
                </c:pt>
                <c:pt idx="691">
                  <c:v>20.7</c:v>
                </c:pt>
                <c:pt idx="692">
                  <c:v>20.9</c:v>
                </c:pt>
                <c:pt idx="693">
                  <c:v>21.2</c:v>
                </c:pt>
                <c:pt idx="694">
                  <c:v>21.4</c:v>
                </c:pt>
                <c:pt idx="695">
                  <c:v>21.6</c:v>
                </c:pt>
                <c:pt idx="696">
                  <c:v>21.9</c:v>
                </c:pt>
                <c:pt idx="697">
                  <c:v>22.1</c:v>
                </c:pt>
                <c:pt idx="698">
                  <c:v>22.3</c:v>
                </c:pt>
                <c:pt idx="699">
                  <c:v>22.5</c:v>
                </c:pt>
                <c:pt idx="700">
                  <c:v>22.6</c:v>
                </c:pt>
                <c:pt idx="701">
                  <c:v>22.7</c:v>
                </c:pt>
                <c:pt idx="702">
                  <c:v>22.8</c:v>
                </c:pt>
                <c:pt idx="703">
                  <c:v>22.8</c:v>
                </c:pt>
                <c:pt idx="704">
                  <c:v>22.9</c:v>
                </c:pt>
                <c:pt idx="705">
                  <c:v>23.1</c:v>
                </c:pt>
                <c:pt idx="706">
                  <c:v>23.2</c:v>
                </c:pt>
                <c:pt idx="707">
                  <c:v>23.1</c:v>
                </c:pt>
                <c:pt idx="708">
                  <c:v>23.2</c:v>
                </c:pt>
                <c:pt idx="709">
                  <c:v>23.1</c:v>
                </c:pt>
                <c:pt idx="710">
                  <c:v>23</c:v>
                </c:pt>
                <c:pt idx="711">
                  <c:v>22.9</c:v>
                </c:pt>
                <c:pt idx="712">
                  <c:v>22.8</c:v>
                </c:pt>
                <c:pt idx="713">
                  <c:v>22.6</c:v>
                </c:pt>
                <c:pt idx="714">
                  <c:v>22.3</c:v>
                </c:pt>
                <c:pt idx="715">
                  <c:v>22.1</c:v>
                </c:pt>
                <c:pt idx="716">
                  <c:v>21.9</c:v>
                </c:pt>
                <c:pt idx="717">
                  <c:v>21.6</c:v>
                </c:pt>
                <c:pt idx="718">
                  <c:v>21.4</c:v>
                </c:pt>
                <c:pt idx="719">
                  <c:v>21.2</c:v>
                </c:pt>
                <c:pt idx="720">
                  <c:v>20.9</c:v>
                </c:pt>
                <c:pt idx="721">
                  <c:v>20.8</c:v>
                </c:pt>
                <c:pt idx="722">
                  <c:v>20.8</c:v>
                </c:pt>
                <c:pt idx="723">
                  <c:v>20.7</c:v>
                </c:pt>
                <c:pt idx="724">
                  <c:v>20.6</c:v>
                </c:pt>
                <c:pt idx="725">
                  <c:v>20.6</c:v>
                </c:pt>
                <c:pt idx="726">
                  <c:v>20.7</c:v>
                </c:pt>
                <c:pt idx="727">
                  <c:v>20.8</c:v>
                </c:pt>
                <c:pt idx="728">
                  <c:v>20.8</c:v>
                </c:pt>
                <c:pt idx="729">
                  <c:v>21.1</c:v>
                </c:pt>
                <c:pt idx="730">
                  <c:v>21.2</c:v>
                </c:pt>
                <c:pt idx="731">
                  <c:v>21.3</c:v>
                </c:pt>
                <c:pt idx="732">
                  <c:v>21.5</c:v>
                </c:pt>
                <c:pt idx="733">
                  <c:v>21.7</c:v>
                </c:pt>
                <c:pt idx="734">
                  <c:v>21.9</c:v>
                </c:pt>
                <c:pt idx="735">
                  <c:v>21.9</c:v>
                </c:pt>
                <c:pt idx="736">
                  <c:v>22.1</c:v>
                </c:pt>
                <c:pt idx="737">
                  <c:v>22.2</c:v>
                </c:pt>
                <c:pt idx="738">
                  <c:v>22.3</c:v>
                </c:pt>
                <c:pt idx="739">
                  <c:v>22.4</c:v>
                </c:pt>
                <c:pt idx="740">
                  <c:v>22.4</c:v>
                </c:pt>
                <c:pt idx="741">
                  <c:v>22.4</c:v>
                </c:pt>
                <c:pt idx="742">
                  <c:v>22.6</c:v>
                </c:pt>
                <c:pt idx="743">
                  <c:v>22.6</c:v>
                </c:pt>
                <c:pt idx="744">
                  <c:v>22.6</c:v>
                </c:pt>
                <c:pt idx="745">
                  <c:v>22.6</c:v>
                </c:pt>
                <c:pt idx="746">
                  <c:v>22.7</c:v>
                </c:pt>
                <c:pt idx="747">
                  <c:v>22.8</c:v>
                </c:pt>
                <c:pt idx="748">
                  <c:v>22.8</c:v>
                </c:pt>
                <c:pt idx="749">
                  <c:v>22.7</c:v>
                </c:pt>
                <c:pt idx="750">
                  <c:v>22.8</c:v>
                </c:pt>
                <c:pt idx="751">
                  <c:v>22.7</c:v>
                </c:pt>
                <c:pt idx="752">
                  <c:v>22.7</c:v>
                </c:pt>
                <c:pt idx="753">
                  <c:v>22.6</c:v>
                </c:pt>
                <c:pt idx="754">
                  <c:v>22.6</c:v>
                </c:pt>
                <c:pt idx="755">
                  <c:v>22.6</c:v>
                </c:pt>
                <c:pt idx="756">
                  <c:v>22.4</c:v>
                </c:pt>
                <c:pt idx="757">
                  <c:v>22.3</c:v>
                </c:pt>
                <c:pt idx="758">
                  <c:v>22.2</c:v>
                </c:pt>
                <c:pt idx="759">
                  <c:v>22.1</c:v>
                </c:pt>
                <c:pt idx="760">
                  <c:v>21.9</c:v>
                </c:pt>
                <c:pt idx="761">
                  <c:v>21.7</c:v>
                </c:pt>
                <c:pt idx="762">
                  <c:v>21.6</c:v>
                </c:pt>
                <c:pt idx="763">
                  <c:v>21.5</c:v>
                </c:pt>
                <c:pt idx="764">
                  <c:v>21.4</c:v>
                </c:pt>
                <c:pt idx="765">
                  <c:v>21.2</c:v>
                </c:pt>
                <c:pt idx="766">
                  <c:v>21.1</c:v>
                </c:pt>
                <c:pt idx="767">
                  <c:v>21</c:v>
                </c:pt>
                <c:pt idx="768">
                  <c:v>21.2</c:v>
                </c:pt>
                <c:pt idx="769">
                  <c:v>21.2</c:v>
                </c:pt>
                <c:pt idx="770">
                  <c:v>21.1</c:v>
                </c:pt>
                <c:pt idx="771">
                  <c:v>21.1</c:v>
                </c:pt>
                <c:pt idx="772">
                  <c:v>21.1</c:v>
                </c:pt>
                <c:pt idx="773">
                  <c:v>21.2</c:v>
                </c:pt>
                <c:pt idx="774">
                  <c:v>21.7</c:v>
                </c:pt>
                <c:pt idx="775">
                  <c:v>21.7</c:v>
                </c:pt>
                <c:pt idx="776">
                  <c:v>21.8</c:v>
                </c:pt>
                <c:pt idx="777">
                  <c:v>21.9</c:v>
                </c:pt>
                <c:pt idx="778">
                  <c:v>21.9</c:v>
                </c:pt>
                <c:pt idx="779">
                  <c:v>22.1</c:v>
                </c:pt>
                <c:pt idx="780">
                  <c:v>22.1</c:v>
                </c:pt>
                <c:pt idx="781">
                  <c:v>22.1</c:v>
                </c:pt>
                <c:pt idx="782">
                  <c:v>22.1</c:v>
                </c:pt>
                <c:pt idx="783">
                  <c:v>22.2</c:v>
                </c:pt>
                <c:pt idx="784">
                  <c:v>22.2</c:v>
                </c:pt>
                <c:pt idx="785">
                  <c:v>22.2</c:v>
                </c:pt>
                <c:pt idx="786">
                  <c:v>22.2</c:v>
                </c:pt>
                <c:pt idx="787">
                  <c:v>22.1</c:v>
                </c:pt>
                <c:pt idx="788">
                  <c:v>22.1</c:v>
                </c:pt>
                <c:pt idx="789">
                  <c:v>22.1</c:v>
                </c:pt>
                <c:pt idx="790">
                  <c:v>21.9</c:v>
                </c:pt>
                <c:pt idx="791">
                  <c:v>21.8</c:v>
                </c:pt>
                <c:pt idx="792">
                  <c:v>21.8</c:v>
                </c:pt>
                <c:pt idx="793">
                  <c:v>21.8</c:v>
                </c:pt>
                <c:pt idx="794">
                  <c:v>21.7</c:v>
                </c:pt>
                <c:pt idx="795">
                  <c:v>21.7</c:v>
                </c:pt>
                <c:pt idx="796">
                  <c:v>21.7</c:v>
                </c:pt>
                <c:pt idx="797">
                  <c:v>21.8</c:v>
                </c:pt>
                <c:pt idx="798">
                  <c:v>21.9</c:v>
                </c:pt>
                <c:pt idx="799">
                  <c:v>21.9</c:v>
                </c:pt>
                <c:pt idx="800">
                  <c:v>22.1</c:v>
                </c:pt>
                <c:pt idx="801">
                  <c:v>22.2</c:v>
                </c:pt>
                <c:pt idx="802">
                  <c:v>22.2</c:v>
                </c:pt>
                <c:pt idx="803">
                  <c:v>22.3</c:v>
                </c:pt>
                <c:pt idx="804">
                  <c:v>22.2</c:v>
                </c:pt>
                <c:pt idx="805">
                  <c:v>22.2</c:v>
                </c:pt>
                <c:pt idx="806">
                  <c:v>22.2</c:v>
                </c:pt>
                <c:pt idx="807">
                  <c:v>22.1</c:v>
                </c:pt>
                <c:pt idx="808">
                  <c:v>22</c:v>
                </c:pt>
                <c:pt idx="809">
                  <c:v>22</c:v>
                </c:pt>
                <c:pt idx="810">
                  <c:v>21.9</c:v>
                </c:pt>
                <c:pt idx="811">
                  <c:v>21.8</c:v>
                </c:pt>
                <c:pt idx="812">
                  <c:v>21.6</c:v>
                </c:pt>
                <c:pt idx="813">
                  <c:v>21.6</c:v>
                </c:pt>
                <c:pt idx="814">
                  <c:v>21.6</c:v>
                </c:pt>
                <c:pt idx="815">
                  <c:v>21.5</c:v>
                </c:pt>
                <c:pt idx="816">
                  <c:v>21.6</c:v>
                </c:pt>
                <c:pt idx="817">
                  <c:v>21.6</c:v>
                </c:pt>
                <c:pt idx="818">
                  <c:v>21.7</c:v>
                </c:pt>
                <c:pt idx="819">
                  <c:v>21.9</c:v>
                </c:pt>
                <c:pt idx="820">
                  <c:v>22</c:v>
                </c:pt>
                <c:pt idx="821">
                  <c:v>22.2</c:v>
                </c:pt>
                <c:pt idx="822">
                  <c:v>22.3</c:v>
                </c:pt>
                <c:pt idx="823">
                  <c:v>22.4</c:v>
                </c:pt>
                <c:pt idx="824">
                  <c:v>22.6</c:v>
                </c:pt>
                <c:pt idx="825">
                  <c:v>22.6</c:v>
                </c:pt>
                <c:pt idx="826">
                  <c:v>22.6</c:v>
                </c:pt>
                <c:pt idx="827">
                  <c:v>22.4</c:v>
                </c:pt>
                <c:pt idx="828">
                  <c:v>22.3</c:v>
                </c:pt>
                <c:pt idx="829">
                  <c:v>22.2</c:v>
                </c:pt>
                <c:pt idx="830">
                  <c:v>21.9</c:v>
                </c:pt>
                <c:pt idx="831">
                  <c:v>21.8</c:v>
                </c:pt>
                <c:pt idx="832">
                  <c:v>21.6</c:v>
                </c:pt>
                <c:pt idx="833">
                  <c:v>21.6</c:v>
                </c:pt>
                <c:pt idx="834">
                  <c:v>21.6</c:v>
                </c:pt>
                <c:pt idx="835">
                  <c:v>21.6</c:v>
                </c:pt>
                <c:pt idx="836">
                  <c:v>21.7</c:v>
                </c:pt>
                <c:pt idx="837">
                  <c:v>21.7</c:v>
                </c:pt>
                <c:pt idx="838">
                  <c:v>21.9</c:v>
                </c:pt>
                <c:pt idx="839">
                  <c:v>22.1</c:v>
                </c:pt>
                <c:pt idx="840">
                  <c:v>22.2</c:v>
                </c:pt>
                <c:pt idx="841">
                  <c:v>22.2</c:v>
                </c:pt>
                <c:pt idx="842">
                  <c:v>22.2</c:v>
                </c:pt>
                <c:pt idx="843">
                  <c:v>22.1</c:v>
                </c:pt>
                <c:pt idx="844">
                  <c:v>22</c:v>
                </c:pt>
                <c:pt idx="845">
                  <c:v>21.9</c:v>
                </c:pt>
                <c:pt idx="846">
                  <c:v>21.8</c:v>
                </c:pt>
                <c:pt idx="847">
                  <c:v>21.7</c:v>
                </c:pt>
                <c:pt idx="848">
                  <c:v>21.6</c:v>
                </c:pt>
                <c:pt idx="849">
                  <c:v>21.6</c:v>
                </c:pt>
                <c:pt idx="850">
                  <c:v>21.6</c:v>
                </c:pt>
                <c:pt idx="851">
                  <c:v>21.6</c:v>
                </c:pt>
                <c:pt idx="852">
                  <c:v>21.9</c:v>
                </c:pt>
                <c:pt idx="853">
                  <c:v>22.1</c:v>
                </c:pt>
                <c:pt idx="854">
                  <c:v>22.3</c:v>
                </c:pt>
                <c:pt idx="855">
                  <c:v>22.4</c:v>
                </c:pt>
                <c:pt idx="856">
                  <c:v>22.6</c:v>
                </c:pt>
                <c:pt idx="857">
                  <c:v>22.6</c:v>
                </c:pt>
                <c:pt idx="858">
                  <c:v>22.6</c:v>
                </c:pt>
                <c:pt idx="859">
                  <c:v>22.6</c:v>
                </c:pt>
                <c:pt idx="860">
                  <c:v>22.6</c:v>
                </c:pt>
                <c:pt idx="861">
                  <c:v>22.4</c:v>
                </c:pt>
                <c:pt idx="862">
                  <c:v>22.3</c:v>
                </c:pt>
                <c:pt idx="863">
                  <c:v>22.1</c:v>
                </c:pt>
                <c:pt idx="864">
                  <c:v>21.9</c:v>
                </c:pt>
                <c:pt idx="865">
                  <c:v>21.7</c:v>
                </c:pt>
                <c:pt idx="866">
                  <c:v>21.6</c:v>
                </c:pt>
                <c:pt idx="867">
                  <c:v>21.6</c:v>
                </c:pt>
                <c:pt idx="868">
                  <c:v>21.6</c:v>
                </c:pt>
                <c:pt idx="869">
                  <c:v>21.7</c:v>
                </c:pt>
                <c:pt idx="870">
                  <c:v>21.6</c:v>
                </c:pt>
                <c:pt idx="871">
                  <c:v>21.7</c:v>
                </c:pt>
                <c:pt idx="872">
                  <c:v>21.9</c:v>
                </c:pt>
                <c:pt idx="873">
                  <c:v>21.9</c:v>
                </c:pt>
                <c:pt idx="874">
                  <c:v>22</c:v>
                </c:pt>
                <c:pt idx="875">
                  <c:v>22.1</c:v>
                </c:pt>
                <c:pt idx="876">
                  <c:v>22.2</c:v>
                </c:pt>
                <c:pt idx="877">
                  <c:v>22.2</c:v>
                </c:pt>
                <c:pt idx="878">
                  <c:v>22.2</c:v>
                </c:pt>
                <c:pt idx="879">
                  <c:v>22.2</c:v>
                </c:pt>
                <c:pt idx="880">
                  <c:v>22.1</c:v>
                </c:pt>
                <c:pt idx="881">
                  <c:v>22</c:v>
                </c:pt>
                <c:pt idx="882">
                  <c:v>21.9</c:v>
                </c:pt>
                <c:pt idx="883">
                  <c:v>21.8</c:v>
                </c:pt>
                <c:pt idx="884">
                  <c:v>21.7</c:v>
                </c:pt>
                <c:pt idx="885">
                  <c:v>21.6</c:v>
                </c:pt>
                <c:pt idx="886">
                  <c:v>21.5</c:v>
                </c:pt>
                <c:pt idx="887">
                  <c:v>21.6</c:v>
                </c:pt>
                <c:pt idx="888">
                  <c:v>21.6</c:v>
                </c:pt>
                <c:pt idx="889">
                  <c:v>21.6</c:v>
                </c:pt>
                <c:pt idx="890">
                  <c:v>21.7</c:v>
                </c:pt>
                <c:pt idx="891">
                  <c:v>21.9</c:v>
                </c:pt>
                <c:pt idx="892">
                  <c:v>22.2</c:v>
                </c:pt>
                <c:pt idx="893">
                  <c:v>22.3</c:v>
                </c:pt>
                <c:pt idx="894">
                  <c:v>22.6</c:v>
                </c:pt>
                <c:pt idx="895">
                  <c:v>21.1</c:v>
                </c:pt>
                <c:pt idx="896">
                  <c:v>21.3</c:v>
                </c:pt>
                <c:pt idx="897">
                  <c:v>21.6</c:v>
                </c:pt>
                <c:pt idx="898">
                  <c:v>21.9</c:v>
                </c:pt>
                <c:pt idx="899">
                  <c:v>22.2</c:v>
                </c:pt>
                <c:pt idx="900">
                  <c:v>22.4</c:v>
                </c:pt>
                <c:pt idx="901">
                  <c:v>22.8</c:v>
                </c:pt>
                <c:pt idx="902">
                  <c:v>23</c:v>
                </c:pt>
                <c:pt idx="903">
                  <c:v>23.4</c:v>
                </c:pt>
                <c:pt idx="904">
                  <c:v>23.6</c:v>
                </c:pt>
                <c:pt idx="905">
                  <c:v>23.8</c:v>
                </c:pt>
                <c:pt idx="906">
                  <c:v>23.9</c:v>
                </c:pt>
                <c:pt idx="907">
                  <c:v>23.8</c:v>
                </c:pt>
                <c:pt idx="908">
                  <c:v>23.6</c:v>
                </c:pt>
                <c:pt idx="909">
                  <c:v>23.3</c:v>
                </c:pt>
                <c:pt idx="910">
                  <c:v>23.2</c:v>
                </c:pt>
                <c:pt idx="911">
                  <c:v>22.9</c:v>
                </c:pt>
                <c:pt idx="912">
                  <c:v>22.6</c:v>
                </c:pt>
                <c:pt idx="913">
                  <c:v>22.1</c:v>
                </c:pt>
                <c:pt idx="914">
                  <c:v>21.6</c:v>
                </c:pt>
                <c:pt idx="915">
                  <c:v>21.1</c:v>
                </c:pt>
                <c:pt idx="916">
                  <c:v>20.8</c:v>
                </c:pt>
                <c:pt idx="917">
                  <c:v>20.3</c:v>
                </c:pt>
                <c:pt idx="918">
                  <c:v>20.100000000000001</c:v>
                </c:pt>
                <c:pt idx="919">
                  <c:v>20</c:v>
                </c:pt>
                <c:pt idx="920">
                  <c:v>20.100000000000001</c:v>
                </c:pt>
                <c:pt idx="921">
                  <c:v>20.100000000000001</c:v>
                </c:pt>
                <c:pt idx="922">
                  <c:v>20.399999999999999</c:v>
                </c:pt>
                <c:pt idx="923">
                  <c:v>20.6</c:v>
                </c:pt>
                <c:pt idx="924">
                  <c:v>21.1</c:v>
                </c:pt>
                <c:pt idx="925">
                  <c:v>21.2</c:v>
                </c:pt>
                <c:pt idx="926">
                  <c:v>21.6</c:v>
                </c:pt>
                <c:pt idx="927">
                  <c:v>21.9</c:v>
                </c:pt>
                <c:pt idx="928">
                  <c:v>22.1</c:v>
                </c:pt>
                <c:pt idx="929">
                  <c:v>22.2</c:v>
                </c:pt>
                <c:pt idx="930">
                  <c:v>22.6</c:v>
                </c:pt>
                <c:pt idx="931">
                  <c:v>22.9</c:v>
                </c:pt>
                <c:pt idx="932">
                  <c:v>23</c:v>
                </c:pt>
                <c:pt idx="933">
                  <c:v>23.2</c:v>
                </c:pt>
                <c:pt idx="934">
                  <c:v>23.4</c:v>
                </c:pt>
                <c:pt idx="935">
                  <c:v>23.4</c:v>
                </c:pt>
                <c:pt idx="936">
                  <c:v>23.5</c:v>
                </c:pt>
                <c:pt idx="937">
                  <c:v>23.5</c:v>
                </c:pt>
                <c:pt idx="938">
                  <c:v>23.5</c:v>
                </c:pt>
                <c:pt idx="939">
                  <c:v>23.5</c:v>
                </c:pt>
                <c:pt idx="940">
                  <c:v>23.4</c:v>
                </c:pt>
                <c:pt idx="941">
                  <c:v>23.4</c:v>
                </c:pt>
                <c:pt idx="942">
                  <c:v>23.1</c:v>
                </c:pt>
                <c:pt idx="943">
                  <c:v>23</c:v>
                </c:pt>
                <c:pt idx="944">
                  <c:v>22.9</c:v>
                </c:pt>
                <c:pt idx="945">
                  <c:v>22.6</c:v>
                </c:pt>
                <c:pt idx="946">
                  <c:v>22.4</c:v>
                </c:pt>
                <c:pt idx="947">
                  <c:v>22.2</c:v>
                </c:pt>
                <c:pt idx="948">
                  <c:v>21.9</c:v>
                </c:pt>
                <c:pt idx="949">
                  <c:v>21.5</c:v>
                </c:pt>
                <c:pt idx="950">
                  <c:v>21.2</c:v>
                </c:pt>
                <c:pt idx="951">
                  <c:v>21</c:v>
                </c:pt>
                <c:pt idx="952">
                  <c:v>20.8</c:v>
                </c:pt>
                <c:pt idx="953">
                  <c:v>20.6</c:v>
                </c:pt>
                <c:pt idx="954">
                  <c:v>20.399999999999999</c:v>
                </c:pt>
                <c:pt idx="955">
                  <c:v>20.399999999999999</c:v>
                </c:pt>
                <c:pt idx="956">
                  <c:v>20.3</c:v>
                </c:pt>
                <c:pt idx="957">
                  <c:v>20.3</c:v>
                </c:pt>
                <c:pt idx="958">
                  <c:v>20.3</c:v>
                </c:pt>
                <c:pt idx="959">
                  <c:v>20.5</c:v>
                </c:pt>
                <c:pt idx="960">
                  <c:v>20.6</c:v>
                </c:pt>
                <c:pt idx="961">
                  <c:v>20.8</c:v>
                </c:pt>
                <c:pt idx="962">
                  <c:v>21</c:v>
                </c:pt>
                <c:pt idx="963">
                  <c:v>20.9</c:v>
                </c:pt>
                <c:pt idx="964">
                  <c:v>21.1</c:v>
                </c:pt>
                <c:pt idx="965">
                  <c:v>21.3</c:v>
                </c:pt>
                <c:pt idx="966">
                  <c:v>21.5</c:v>
                </c:pt>
                <c:pt idx="967">
                  <c:v>21.7</c:v>
                </c:pt>
                <c:pt idx="968">
                  <c:v>21.9</c:v>
                </c:pt>
                <c:pt idx="969">
                  <c:v>22.2</c:v>
                </c:pt>
                <c:pt idx="970">
                  <c:v>22.4</c:v>
                </c:pt>
                <c:pt idx="971">
                  <c:v>22.6</c:v>
                </c:pt>
                <c:pt idx="972">
                  <c:v>22.7</c:v>
                </c:pt>
                <c:pt idx="973">
                  <c:v>22.9</c:v>
                </c:pt>
                <c:pt idx="974">
                  <c:v>23</c:v>
                </c:pt>
                <c:pt idx="975">
                  <c:v>23.1</c:v>
                </c:pt>
                <c:pt idx="976">
                  <c:v>23.3</c:v>
                </c:pt>
                <c:pt idx="977">
                  <c:v>23.4</c:v>
                </c:pt>
                <c:pt idx="978">
                  <c:v>23.4</c:v>
                </c:pt>
                <c:pt idx="979">
                  <c:v>23.5</c:v>
                </c:pt>
                <c:pt idx="980">
                  <c:v>23.6</c:v>
                </c:pt>
                <c:pt idx="981">
                  <c:v>23.5</c:v>
                </c:pt>
                <c:pt idx="982">
                  <c:v>23.4</c:v>
                </c:pt>
                <c:pt idx="983">
                  <c:v>23.3</c:v>
                </c:pt>
                <c:pt idx="984">
                  <c:v>23.2</c:v>
                </c:pt>
                <c:pt idx="985">
                  <c:v>23</c:v>
                </c:pt>
                <c:pt idx="986">
                  <c:v>22.7</c:v>
                </c:pt>
                <c:pt idx="987">
                  <c:v>22.5</c:v>
                </c:pt>
                <c:pt idx="988">
                  <c:v>22.3</c:v>
                </c:pt>
                <c:pt idx="989">
                  <c:v>22</c:v>
                </c:pt>
                <c:pt idx="990">
                  <c:v>21.6</c:v>
                </c:pt>
                <c:pt idx="991">
                  <c:v>21.4</c:v>
                </c:pt>
                <c:pt idx="992">
                  <c:v>21.1</c:v>
                </c:pt>
                <c:pt idx="993">
                  <c:v>20.8</c:v>
                </c:pt>
                <c:pt idx="994">
                  <c:v>20.6</c:v>
                </c:pt>
                <c:pt idx="995">
                  <c:v>20.399999999999999</c:v>
                </c:pt>
                <c:pt idx="996">
                  <c:v>20.399999999999999</c:v>
                </c:pt>
                <c:pt idx="997">
                  <c:v>20.399999999999999</c:v>
                </c:pt>
                <c:pt idx="998">
                  <c:v>20.399999999999999</c:v>
                </c:pt>
                <c:pt idx="999">
                  <c:v>20.5</c:v>
                </c:pt>
                <c:pt idx="1000">
                  <c:v>20.5</c:v>
                </c:pt>
                <c:pt idx="1001">
                  <c:v>20.6</c:v>
                </c:pt>
                <c:pt idx="1002">
                  <c:v>20.8</c:v>
                </c:pt>
                <c:pt idx="1003">
                  <c:v>20.9</c:v>
                </c:pt>
                <c:pt idx="1004">
                  <c:v>21.1</c:v>
                </c:pt>
                <c:pt idx="1005">
                  <c:v>21.2</c:v>
                </c:pt>
                <c:pt idx="1006">
                  <c:v>21.4</c:v>
                </c:pt>
                <c:pt idx="1007">
                  <c:v>21.5</c:v>
                </c:pt>
                <c:pt idx="1008">
                  <c:v>21.7</c:v>
                </c:pt>
                <c:pt idx="1009">
                  <c:v>21.8</c:v>
                </c:pt>
                <c:pt idx="1010">
                  <c:v>22</c:v>
                </c:pt>
                <c:pt idx="1011">
                  <c:v>22.2</c:v>
                </c:pt>
                <c:pt idx="1012">
                  <c:v>22.3</c:v>
                </c:pt>
                <c:pt idx="1013">
                  <c:v>22.3</c:v>
                </c:pt>
                <c:pt idx="1014">
                  <c:v>22.4</c:v>
                </c:pt>
                <c:pt idx="1015">
                  <c:v>22.6</c:v>
                </c:pt>
                <c:pt idx="1016">
                  <c:v>22.6</c:v>
                </c:pt>
                <c:pt idx="1017">
                  <c:v>22.6</c:v>
                </c:pt>
                <c:pt idx="1018">
                  <c:v>22.6</c:v>
                </c:pt>
                <c:pt idx="1019">
                  <c:v>22.7</c:v>
                </c:pt>
                <c:pt idx="1020">
                  <c:v>22.9</c:v>
                </c:pt>
                <c:pt idx="1021">
                  <c:v>22.9</c:v>
                </c:pt>
                <c:pt idx="1022">
                  <c:v>22.9</c:v>
                </c:pt>
                <c:pt idx="1023">
                  <c:v>21.8</c:v>
                </c:pt>
                <c:pt idx="1024">
                  <c:v>21.8</c:v>
                </c:pt>
                <c:pt idx="1025">
                  <c:v>21.8</c:v>
                </c:pt>
                <c:pt idx="1026">
                  <c:v>21.7</c:v>
                </c:pt>
                <c:pt idx="1027">
                  <c:v>21.8</c:v>
                </c:pt>
                <c:pt idx="1028">
                  <c:v>21.9</c:v>
                </c:pt>
                <c:pt idx="1029">
                  <c:v>21.9</c:v>
                </c:pt>
                <c:pt idx="1030">
                  <c:v>22</c:v>
                </c:pt>
                <c:pt idx="1031">
                  <c:v>22</c:v>
                </c:pt>
                <c:pt idx="1032">
                  <c:v>22.1</c:v>
                </c:pt>
                <c:pt idx="1033">
                  <c:v>22.2</c:v>
                </c:pt>
                <c:pt idx="1034">
                  <c:v>22.2</c:v>
                </c:pt>
                <c:pt idx="1035">
                  <c:v>22.2</c:v>
                </c:pt>
                <c:pt idx="1036">
                  <c:v>22.2</c:v>
                </c:pt>
                <c:pt idx="1037">
                  <c:v>22.2</c:v>
                </c:pt>
                <c:pt idx="1038">
                  <c:v>22.3</c:v>
                </c:pt>
                <c:pt idx="1039">
                  <c:v>22.2</c:v>
                </c:pt>
                <c:pt idx="1040">
                  <c:v>22.3</c:v>
                </c:pt>
                <c:pt idx="1041">
                  <c:v>22.2</c:v>
                </c:pt>
                <c:pt idx="1042">
                  <c:v>22.3</c:v>
                </c:pt>
                <c:pt idx="1043">
                  <c:v>22.3</c:v>
                </c:pt>
                <c:pt idx="1044">
                  <c:v>22.3</c:v>
                </c:pt>
                <c:pt idx="1045">
                  <c:v>22.2</c:v>
                </c:pt>
                <c:pt idx="1046">
                  <c:v>22.3</c:v>
                </c:pt>
                <c:pt idx="1047">
                  <c:v>22.2</c:v>
                </c:pt>
                <c:pt idx="1048">
                  <c:v>22.2</c:v>
                </c:pt>
                <c:pt idx="1049">
                  <c:v>22.2</c:v>
                </c:pt>
                <c:pt idx="1050">
                  <c:v>22.1</c:v>
                </c:pt>
                <c:pt idx="1051">
                  <c:v>22.1</c:v>
                </c:pt>
                <c:pt idx="1052">
                  <c:v>22.1</c:v>
                </c:pt>
                <c:pt idx="1053">
                  <c:v>22.1</c:v>
                </c:pt>
                <c:pt idx="1054">
                  <c:v>22</c:v>
                </c:pt>
                <c:pt idx="1055">
                  <c:v>21.9</c:v>
                </c:pt>
                <c:pt idx="1056">
                  <c:v>21.9</c:v>
                </c:pt>
                <c:pt idx="1057">
                  <c:v>21.9</c:v>
                </c:pt>
                <c:pt idx="1058">
                  <c:v>21.8</c:v>
                </c:pt>
                <c:pt idx="1059">
                  <c:v>21.8</c:v>
                </c:pt>
                <c:pt idx="1060">
                  <c:v>21.7</c:v>
                </c:pt>
                <c:pt idx="1061">
                  <c:v>21.7</c:v>
                </c:pt>
                <c:pt idx="1062">
                  <c:v>21.6</c:v>
                </c:pt>
                <c:pt idx="1063">
                  <c:v>21.6</c:v>
                </c:pt>
                <c:pt idx="1064">
                  <c:v>21.6</c:v>
                </c:pt>
                <c:pt idx="1065">
                  <c:v>21.6</c:v>
                </c:pt>
                <c:pt idx="1066">
                  <c:v>21.6</c:v>
                </c:pt>
                <c:pt idx="1067">
                  <c:v>21.6</c:v>
                </c:pt>
                <c:pt idx="1068">
                  <c:v>21.6</c:v>
                </c:pt>
                <c:pt idx="1069">
                  <c:v>21.6</c:v>
                </c:pt>
                <c:pt idx="1070">
                  <c:v>21.6</c:v>
                </c:pt>
                <c:pt idx="1071">
                  <c:v>21.7</c:v>
                </c:pt>
                <c:pt idx="1072">
                  <c:v>21.7</c:v>
                </c:pt>
                <c:pt idx="1073">
                  <c:v>21.9</c:v>
                </c:pt>
                <c:pt idx="1074">
                  <c:v>21.9</c:v>
                </c:pt>
                <c:pt idx="1075">
                  <c:v>22</c:v>
                </c:pt>
                <c:pt idx="1076">
                  <c:v>22.2</c:v>
                </c:pt>
                <c:pt idx="1077">
                  <c:v>22.3</c:v>
                </c:pt>
                <c:pt idx="1078">
                  <c:v>22.4</c:v>
                </c:pt>
                <c:pt idx="1079">
                  <c:v>22.5</c:v>
                </c:pt>
                <c:pt idx="1080">
                  <c:v>22.6</c:v>
                </c:pt>
                <c:pt idx="1081">
                  <c:v>22.7</c:v>
                </c:pt>
                <c:pt idx="1082">
                  <c:v>22.7</c:v>
                </c:pt>
                <c:pt idx="1083">
                  <c:v>22.7</c:v>
                </c:pt>
                <c:pt idx="1084">
                  <c:v>22.6</c:v>
                </c:pt>
                <c:pt idx="1085">
                  <c:v>22.6</c:v>
                </c:pt>
                <c:pt idx="1086">
                  <c:v>22.6</c:v>
                </c:pt>
                <c:pt idx="1087">
                  <c:v>22.5</c:v>
                </c:pt>
                <c:pt idx="1088">
                  <c:v>22.4</c:v>
                </c:pt>
                <c:pt idx="1089">
                  <c:v>22.2</c:v>
                </c:pt>
                <c:pt idx="1090">
                  <c:v>22.1</c:v>
                </c:pt>
                <c:pt idx="1091">
                  <c:v>22</c:v>
                </c:pt>
                <c:pt idx="1092">
                  <c:v>21.9</c:v>
                </c:pt>
                <c:pt idx="1093">
                  <c:v>21.8</c:v>
                </c:pt>
                <c:pt idx="1094">
                  <c:v>21.6</c:v>
                </c:pt>
                <c:pt idx="1095">
                  <c:v>21.6</c:v>
                </c:pt>
                <c:pt idx="1096">
                  <c:v>21.6</c:v>
                </c:pt>
                <c:pt idx="1097">
                  <c:v>21.6</c:v>
                </c:pt>
                <c:pt idx="1098">
                  <c:v>21.6</c:v>
                </c:pt>
                <c:pt idx="1099">
                  <c:v>21.6</c:v>
                </c:pt>
                <c:pt idx="1100">
                  <c:v>21.6</c:v>
                </c:pt>
                <c:pt idx="1101">
                  <c:v>21.7</c:v>
                </c:pt>
                <c:pt idx="1102">
                  <c:v>21.8</c:v>
                </c:pt>
                <c:pt idx="1103">
                  <c:v>21.9</c:v>
                </c:pt>
                <c:pt idx="1104">
                  <c:v>21.9</c:v>
                </c:pt>
                <c:pt idx="1105">
                  <c:v>21.9</c:v>
                </c:pt>
                <c:pt idx="1106">
                  <c:v>22</c:v>
                </c:pt>
                <c:pt idx="1107">
                  <c:v>22.1</c:v>
                </c:pt>
                <c:pt idx="1108">
                  <c:v>22.1</c:v>
                </c:pt>
                <c:pt idx="1109">
                  <c:v>22.2</c:v>
                </c:pt>
                <c:pt idx="1110">
                  <c:v>22.2</c:v>
                </c:pt>
                <c:pt idx="1111">
                  <c:v>22.2</c:v>
                </c:pt>
                <c:pt idx="1112">
                  <c:v>22.2</c:v>
                </c:pt>
                <c:pt idx="1113">
                  <c:v>22.2</c:v>
                </c:pt>
                <c:pt idx="1114">
                  <c:v>22.2</c:v>
                </c:pt>
                <c:pt idx="1115">
                  <c:v>22.2</c:v>
                </c:pt>
                <c:pt idx="1116">
                  <c:v>22.1</c:v>
                </c:pt>
                <c:pt idx="1117">
                  <c:v>22</c:v>
                </c:pt>
                <c:pt idx="1118">
                  <c:v>21.9</c:v>
                </c:pt>
                <c:pt idx="1119">
                  <c:v>21.9</c:v>
                </c:pt>
                <c:pt idx="1120">
                  <c:v>21.9</c:v>
                </c:pt>
                <c:pt idx="1121">
                  <c:v>21.8</c:v>
                </c:pt>
                <c:pt idx="1122">
                  <c:v>21.7</c:v>
                </c:pt>
                <c:pt idx="1123">
                  <c:v>21.6</c:v>
                </c:pt>
                <c:pt idx="1124">
                  <c:v>21.6</c:v>
                </c:pt>
                <c:pt idx="1125">
                  <c:v>21.6</c:v>
                </c:pt>
                <c:pt idx="1126">
                  <c:v>21.6</c:v>
                </c:pt>
                <c:pt idx="1127">
                  <c:v>21.6</c:v>
                </c:pt>
                <c:pt idx="1128">
                  <c:v>21.6</c:v>
                </c:pt>
                <c:pt idx="1129">
                  <c:v>21.7</c:v>
                </c:pt>
                <c:pt idx="1130">
                  <c:v>21.7</c:v>
                </c:pt>
                <c:pt idx="1131">
                  <c:v>21.7</c:v>
                </c:pt>
                <c:pt idx="1132">
                  <c:v>21.7</c:v>
                </c:pt>
                <c:pt idx="1133">
                  <c:v>21.9</c:v>
                </c:pt>
                <c:pt idx="1134">
                  <c:v>22</c:v>
                </c:pt>
                <c:pt idx="1135">
                  <c:v>22.2</c:v>
                </c:pt>
                <c:pt idx="1136">
                  <c:v>22.3</c:v>
                </c:pt>
                <c:pt idx="1137">
                  <c:v>22.3</c:v>
                </c:pt>
                <c:pt idx="1138">
                  <c:v>22.4</c:v>
                </c:pt>
                <c:pt idx="1139">
                  <c:v>22.6</c:v>
                </c:pt>
                <c:pt idx="1140">
                  <c:v>22.6</c:v>
                </c:pt>
                <c:pt idx="1141">
                  <c:v>22.6</c:v>
                </c:pt>
                <c:pt idx="1142">
                  <c:v>22.7</c:v>
                </c:pt>
                <c:pt idx="1143">
                  <c:v>22.7</c:v>
                </c:pt>
                <c:pt idx="1144">
                  <c:v>22.7</c:v>
                </c:pt>
                <c:pt idx="1145">
                  <c:v>22.7</c:v>
                </c:pt>
                <c:pt idx="1146">
                  <c:v>22.7</c:v>
                </c:pt>
                <c:pt idx="1147">
                  <c:v>22.7</c:v>
                </c:pt>
                <c:pt idx="1148">
                  <c:v>22.7</c:v>
                </c:pt>
                <c:pt idx="1149">
                  <c:v>22.7</c:v>
                </c:pt>
                <c:pt idx="1150">
                  <c:v>22.7</c:v>
                </c:pt>
                <c:pt idx="1151">
                  <c:v>22.6</c:v>
                </c:pt>
                <c:pt idx="1152">
                  <c:v>22.6</c:v>
                </c:pt>
                <c:pt idx="1153">
                  <c:v>22.6</c:v>
                </c:pt>
                <c:pt idx="1154">
                  <c:v>22.6</c:v>
                </c:pt>
                <c:pt idx="1155">
                  <c:v>22.6</c:v>
                </c:pt>
                <c:pt idx="1156">
                  <c:v>22.6</c:v>
                </c:pt>
                <c:pt idx="1157">
                  <c:v>22.6</c:v>
                </c:pt>
                <c:pt idx="1158">
                  <c:v>22.6</c:v>
                </c:pt>
                <c:pt idx="1159">
                  <c:v>22.4</c:v>
                </c:pt>
                <c:pt idx="1160">
                  <c:v>22.4</c:v>
                </c:pt>
                <c:pt idx="1161">
                  <c:v>22.3</c:v>
                </c:pt>
                <c:pt idx="1162">
                  <c:v>22.4</c:v>
                </c:pt>
                <c:pt idx="1163">
                  <c:v>22.3</c:v>
                </c:pt>
                <c:pt idx="1164">
                  <c:v>22.2</c:v>
                </c:pt>
                <c:pt idx="1165">
                  <c:v>22.2</c:v>
                </c:pt>
                <c:pt idx="1166">
                  <c:v>22.2</c:v>
                </c:pt>
                <c:pt idx="1167">
                  <c:v>22</c:v>
                </c:pt>
                <c:pt idx="1168">
                  <c:v>21.9</c:v>
                </c:pt>
                <c:pt idx="1169">
                  <c:v>21.9</c:v>
                </c:pt>
                <c:pt idx="1170">
                  <c:v>21.9</c:v>
                </c:pt>
                <c:pt idx="1171">
                  <c:v>21.7</c:v>
                </c:pt>
                <c:pt idx="1172">
                  <c:v>21.7</c:v>
                </c:pt>
                <c:pt idx="1173">
                  <c:v>21.6</c:v>
                </c:pt>
                <c:pt idx="1174">
                  <c:v>21.6</c:v>
                </c:pt>
                <c:pt idx="1175">
                  <c:v>21.6</c:v>
                </c:pt>
                <c:pt idx="1176">
                  <c:v>21.6</c:v>
                </c:pt>
                <c:pt idx="1177">
                  <c:v>21.6</c:v>
                </c:pt>
                <c:pt idx="1178">
                  <c:v>21.6</c:v>
                </c:pt>
                <c:pt idx="1179">
                  <c:v>21.6</c:v>
                </c:pt>
                <c:pt idx="1180">
                  <c:v>21.6</c:v>
                </c:pt>
                <c:pt idx="1181">
                  <c:v>21.6</c:v>
                </c:pt>
                <c:pt idx="1182">
                  <c:v>21.6</c:v>
                </c:pt>
                <c:pt idx="1183">
                  <c:v>21.7</c:v>
                </c:pt>
                <c:pt idx="1184">
                  <c:v>21.7</c:v>
                </c:pt>
                <c:pt idx="1185">
                  <c:v>21.8</c:v>
                </c:pt>
                <c:pt idx="1186">
                  <c:v>21.7</c:v>
                </c:pt>
                <c:pt idx="1187">
                  <c:v>21.7</c:v>
                </c:pt>
                <c:pt idx="1188">
                  <c:v>21.7</c:v>
                </c:pt>
                <c:pt idx="1189">
                  <c:v>21.7</c:v>
                </c:pt>
                <c:pt idx="1190">
                  <c:v>21.8</c:v>
                </c:pt>
                <c:pt idx="1191">
                  <c:v>21.8</c:v>
                </c:pt>
                <c:pt idx="1192">
                  <c:v>21.8</c:v>
                </c:pt>
                <c:pt idx="1193">
                  <c:v>21.8</c:v>
                </c:pt>
                <c:pt idx="1194">
                  <c:v>21.7</c:v>
                </c:pt>
                <c:pt idx="1195">
                  <c:v>21.7</c:v>
                </c:pt>
                <c:pt idx="1196">
                  <c:v>21.7</c:v>
                </c:pt>
                <c:pt idx="1197">
                  <c:v>21.7</c:v>
                </c:pt>
                <c:pt idx="1198">
                  <c:v>21.7</c:v>
                </c:pt>
                <c:pt idx="1199">
                  <c:v>24</c:v>
                </c:pt>
                <c:pt idx="1200">
                  <c:v>23.9</c:v>
                </c:pt>
                <c:pt idx="1201">
                  <c:v>23.9</c:v>
                </c:pt>
                <c:pt idx="1202">
                  <c:v>23.9</c:v>
                </c:pt>
                <c:pt idx="1203">
                  <c:v>23.9</c:v>
                </c:pt>
                <c:pt idx="1204">
                  <c:v>23.9</c:v>
                </c:pt>
                <c:pt idx="1205">
                  <c:v>23.9</c:v>
                </c:pt>
                <c:pt idx="1206">
                  <c:v>23.9</c:v>
                </c:pt>
                <c:pt idx="1207">
                  <c:v>23.9</c:v>
                </c:pt>
                <c:pt idx="1208">
                  <c:v>23.8</c:v>
                </c:pt>
                <c:pt idx="1209">
                  <c:v>23.8</c:v>
                </c:pt>
                <c:pt idx="1210">
                  <c:v>23.8</c:v>
                </c:pt>
                <c:pt idx="1211">
                  <c:v>23.8</c:v>
                </c:pt>
                <c:pt idx="1212">
                  <c:v>23.7</c:v>
                </c:pt>
                <c:pt idx="1213">
                  <c:v>23.7</c:v>
                </c:pt>
                <c:pt idx="1214">
                  <c:v>23.5</c:v>
                </c:pt>
                <c:pt idx="1215">
                  <c:v>23.5</c:v>
                </c:pt>
                <c:pt idx="1216">
                  <c:v>23.4</c:v>
                </c:pt>
                <c:pt idx="1217">
                  <c:v>23.4</c:v>
                </c:pt>
                <c:pt idx="1218">
                  <c:v>23.4</c:v>
                </c:pt>
                <c:pt idx="1219">
                  <c:v>23.2</c:v>
                </c:pt>
                <c:pt idx="1220">
                  <c:v>23.2</c:v>
                </c:pt>
                <c:pt idx="1221">
                  <c:v>23</c:v>
                </c:pt>
                <c:pt idx="1222">
                  <c:v>23</c:v>
                </c:pt>
                <c:pt idx="1223">
                  <c:v>21.9</c:v>
                </c:pt>
                <c:pt idx="1224">
                  <c:v>21.9</c:v>
                </c:pt>
                <c:pt idx="1225">
                  <c:v>21.9</c:v>
                </c:pt>
                <c:pt idx="1226">
                  <c:v>22</c:v>
                </c:pt>
                <c:pt idx="1227">
                  <c:v>22.1</c:v>
                </c:pt>
                <c:pt idx="1228">
                  <c:v>22.2</c:v>
                </c:pt>
                <c:pt idx="1229">
                  <c:v>22.2</c:v>
                </c:pt>
                <c:pt idx="1230">
                  <c:v>22.2</c:v>
                </c:pt>
                <c:pt idx="1231">
                  <c:v>22.3</c:v>
                </c:pt>
                <c:pt idx="1232">
                  <c:v>22.3</c:v>
                </c:pt>
                <c:pt idx="1233">
                  <c:v>22.3</c:v>
                </c:pt>
                <c:pt idx="1234">
                  <c:v>22.3</c:v>
                </c:pt>
                <c:pt idx="1235">
                  <c:v>22.4</c:v>
                </c:pt>
                <c:pt idx="1236">
                  <c:v>22.4</c:v>
                </c:pt>
                <c:pt idx="1237">
                  <c:v>22.4</c:v>
                </c:pt>
                <c:pt idx="1238">
                  <c:v>22.4</c:v>
                </c:pt>
                <c:pt idx="1239">
                  <c:v>22.4</c:v>
                </c:pt>
                <c:pt idx="1240">
                  <c:v>22.4</c:v>
                </c:pt>
                <c:pt idx="1241">
                  <c:v>22.4</c:v>
                </c:pt>
                <c:pt idx="1242">
                  <c:v>22.4</c:v>
                </c:pt>
                <c:pt idx="1243">
                  <c:v>22.4</c:v>
                </c:pt>
                <c:pt idx="1244">
                  <c:v>22.4</c:v>
                </c:pt>
                <c:pt idx="1245">
                  <c:v>22.3</c:v>
                </c:pt>
                <c:pt idx="1246">
                  <c:v>22.3</c:v>
                </c:pt>
                <c:pt idx="1247">
                  <c:v>22.3</c:v>
                </c:pt>
                <c:pt idx="1248">
                  <c:v>22.3</c:v>
                </c:pt>
                <c:pt idx="1249">
                  <c:v>22.3</c:v>
                </c:pt>
                <c:pt idx="1250">
                  <c:v>22.2</c:v>
                </c:pt>
                <c:pt idx="1251">
                  <c:v>22.2</c:v>
                </c:pt>
                <c:pt idx="1252">
                  <c:v>22.2</c:v>
                </c:pt>
                <c:pt idx="1253">
                  <c:v>22.1</c:v>
                </c:pt>
                <c:pt idx="1254">
                  <c:v>22.1</c:v>
                </c:pt>
                <c:pt idx="1255">
                  <c:v>22</c:v>
                </c:pt>
                <c:pt idx="1256">
                  <c:v>21.9</c:v>
                </c:pt>
                <c:pt idx="1257">
                  <c:v>21.9</c:v>
                </c:pt>
                <c:pt idx="1258">
                  <c:v>21.9</c:v>
                </c:pt>
                <c:pt idx="1259">
                  <c:v>21.9</c:v>
                </c:pt>
                <c:pt idx="1260">
                  <c:v>21.9</c:v>
                </c:pt>
                <c:pt idx="1261">
                  <c:v>21.9</c:v>
                </c:pt>
                <c:pt idx="1262">
                  <c:v>21.8</c:v>
                </c:pt>
                <c:pt idx="1263">
                  <c:v>21.7</c:v>
                </c:pt>
                <c:pt idx="1264">
                  <c:v>21.7</c:v>
                </c:pt>
                <c:pt idx="1265">
                  <c:v>21.7</c:v>
                </c:pt>
                <c:pt idx="1266">
                  <c:v>21.7</c:v>
                </c:pt>
                <c:pt idx="1267">
                  <c:v>21.7</c:v>
                </c:pt>
                <c:pt idx="1268">
                  <c:v>21.6</c:v>
                </c:pt>
                <c:pt idx="1269">
                  <c:v>21.6</c:v>
                </c:pt>
                <c:pt idx="1270">
                  <c:v>21.6</c:v>
                </c:pt>
                <c:pt idx="1271">
                  <c:v>21.6</c:v>
                </c:pt>
                <c:pt idx="1272">
                  <c:v>21.6</c:v>
                </c:pt>
                <c:pt idx="1273">
                  <c:v>21.7</c:v>
                </c:pt>
                <c:pt idx="1274">
                  <c:v>21.7</c:v>
                </c:pt>
                <c:pt idx="1275">
                  <c:v>21.6</c:v>
                </c:pt>
                <c:pt idx="1276">
                  <c:v>21.7</c:v>
                </c:pt>
                <c:pt idx="1277">
                  <c:v>21.6</c:v>
                </c:pt>
                <c:pt idx="1278">
                  <c:v>21.7</c:v>
                </c:pt>
                <c:pt idx="1279">
                  <c:v>21.7</c:v>
                </c:pt>
                <c:pt idx="1280">
                  <c:v>21.8</c:v>
                </c:pt>
                <c:pt idx="1281">
                  <c:v>21.8</c:v>
                </c:pt>
                <c:pt idx="1282">
                  <c:v>21.8</c:v>
                </c:pt>
                <c:pt idx="1283">
                  <c:v>21.9</c:v>
                </c:pt>
                <c:pt idx="1284">
                  <c:v>21.9</c:v>
                </c:pt>
                <c:pt idx="1285">
                  <c:v>21.9</c:v>
                </c:pt>
                <c:pt idx="1286">
                  <c:v>22</c:v>
                </c:pt>
                <c:pt idx="1287">
                  <c:v>22</c:v>
                </c:pt>
                <c:pt idx="1288">
                  <c:v>22.1</c:v>
                </c:pt>
                <c:pt idx="1289">
                  <c:v>22.1</c:v>
                </c:pt>
                <c:pt idx="1290">
                  <c:v>22.1</c:v>
                </c:pt>
                <c:pt idx="1291">
                  <c:v>22.1</c:v>
                </c:pt>
                <c:pt idx="1292">
                  <c:v>22.2</c:v>
                </c:pt>
                <c:pt idx="1293">
                  <c:v>22.2</c:v>
                </c:pt>
                <c:pt idx="1294">
                  <c:v>22.2</c:v>
                </c:pt>
                <c:pt idx="1295">
                  <c:v>22.2</c:v>
                </c:pt>
                <c:pt idx="1296">
                  <c:v>22.3</c:v>
                </c:pt>
                <c:pt idx="1297">
                  <c:v>22.3</c:v>
                </c:pt>
                <c:pt idx="1298">
                  <c:v>22.2</c:v>
                </c:pt>
                <c:pt idx="1299">
                  <c:v>22.2</c:v>
                </c:pt>
                <c:pt idx="1300">
                  <c:v>22.1</c:v>
                </c:pt>
                <c:pt idx="1301">
                  <c:v>22.1</c:v>
                </c:pt>
                <c:pt idx="1302">
                  <c:v>22.1</c:v>
                </c:pt>
                <c:pt idx="1303">
                  <c:v>22</c:v>
                </c:pt>
                <c:pt idx="1304">
                  <c:v>21.9</c:v>
                </c:pt>
                <c:pt idx="1305">
                  <c:v>21.9</c:v>
                </c:pt>
                <c:pt idx="1306">
                  <c:v>21.8</c:v>
                </c:pt>
                <c:pt idx="1307">
                  <c:v>21.8</c:v>
                </c:pt>
                <c:pt idx="1308">
                  <c:v>21.7</c:v>
                </c:pt>
                <c:pt idx="1309">
                  <c:v>21.7</c:v>
                </c:pt>
                <c:pt idx="1310">
                  <c:v>21.2</c:v>
                </c:pt>
                <c:pt idx="1311">
                  <c:v>21.2</c:v>
                </c:pt>
                <c:pt idx="1312">
                  <c:v>21.1</c:v>
                </c:pt>
                <c:pt idx="1313">
                  <c:v>20.9</c:v>
                </c:pt>
                <c:pt idx="1314">
                  <c:v>20.9</c:v>
                </c:pt>
                <c:pt idx="1315">
                  <c:v>20.8</c:v>
                </c:pt>
                <c:pt idx="1316">
                  <c:v>20.7</c:v>
                </c:pt>
                <c:pt idx="1317">
                  <c:v>20.6</c:v>
                </c:pt>
                <c:pt idx="1318">
                  <c:v>20.6</c:v>
                </c:pt>
                <c:pt idx="1319">
                  <c:v>20.5</c:v>
                </c:pt>
                <c:pt idx="1320">
                  <c:v>20.399999999999999</c:v>
                </c:pt>
                <c:pt idx="1321">
                  <c:v>20.3</c:v>
                </c:pt>
                <c:pt idx="1322">
                  <c:v>20.100000000000001</c:v>
                </c:pt>
                <c:pt idx="1323">
                  <c:v>20.100000000000001</c:v>
                </c:pt>
                <c:pt idx="1324">
                  <c:v>20.100000000000001</c:v>
                </c:pt>
                <c:pt idx="1325">
                  <c:v>19.899999999999999</c:v>
                </c:pt>
                <c:pt idx="1326">
                  <c:v>19.899999999999999</c:v>
                </c:pt>
                <c:pt idx="1327">
                  <c:v>19.899999999999999</c:v>
                </c:pt>
                <c:pt idx="1328">
                  <c:v>19.899999999999999</c:v>
                </c:pt>
                <c:pt idx="1329">
                  <c:v>19.899999999999999</c:v>
                </c:pt>
                <c:pt idx="1330">
                  <c:v>19.899999999999999</c:v>
                </c:pt>
                <c:pt idx="1331">
                  <c:v>19.899999999999999</c:v>
                </c:pt>
                <c:pt idx="1332">
                  <c:v>19.899999999999999</c:v>
                </c:pt>
                <c:pt idx="1333">
                  <c:v>20.100000000000001</c:v>
                </c:pt>
                <c:pt idx="1334">
                  <c:v>20.100000000000001</c:v>
                </c:pt>
                <c:pt idx="1335">
                  <c:v>20.100000000000001</c:v>
                </c:pt>
                <c:pt idx="1336">
                  <c:v>20.3</c:v>
                </c:pt>
                <c:pt idx="1337">
                  <c:v>20.399999999999999</c:v>
                </c:pt>
                <c:pt idx="1338">
                  <c:v>20.6</c:v>
                </c:pt>
                <c:pt idx="1339">
                  <c:v>20.8</c:v>
                </c:pt>
                <c:pt idx="1340">
                  <c:v>20.9</c:v>
                </c:pt>
                <c:pt idx="1341">
                  <c:v>21.1</c:v>
                </c:pt>
                <c:pt idx="1342">
                  <c:v>21.2</c:v>
                </c:pt>
                <c:pt idx="1343">
                  <c:v>21.4</c:v>
                </c:pt>
                <c:pt idx="1344">
                  <c:v>21.6</c:v>
                </c:pt>
                <c:pt idx="1345">
                  <c:v>21.6</c:v>
                </c:pt>
                <c:pt idx="1346">
                  <c:v>21.7</c:v>
                </c:pt>
                <c:pt idx="1347">
                  <c:v>21.9</c:v>
                </c:pt>
                <c:pt idx="1348">
                  <c:v>22.1</c:v>
                </c:pt>
                <c:pt idx="1349">
                  <c:v>22.3</c:v>
                </c:pt>
                <c:pt idx="1350">
                  <c:v>22.5</c:v>
                </c:pt>
                <c:pt idx="1351">
                  <c:v>22.6</c:v>
                </c:pt>
                <c:pt idx="1352">
                  <c:v>22.7</c:v>
                </c:pt>
                <c:pt idx="1353">
                  <c:v>22.9</c:v>
                </c:pt>
                <c:pt idx="1354">
                  <c:v>23</c:v>
                </c:pt>
                <c:pt idx="1355">
                  <c:v>23.2</c:v>
                </c:pt>
                <c:pt idx="1356">
                  <c:v>23.4</c:v>
                </c:pt>
                <c:pt idx="1357">
                  <c:v>23.5</c:v>
                </c:pt>
                <c:pt idx="1358">
                  <c:v>23.7</c:v>
                </c:pt>
                <c:pt idx="1359">
                  <c:v>23.8</c:v>
                </c:pt>
                <c:pt idx="1360">
                  <c:v>23.8</c:v>
                </c:pt>
                <c:pt idx="1361">
                  <c:v>23.8</c:v>
                </c:pt>
                <c:pt idx="1362">
                  <c:v>23.8</c:v>
                </c:pt>
                <c:pt idx="1363">
                  <c:v>23.8</c:v>
                </c:pt>
                <c:pt idx="1364">
                  <c:v>23.7</c:v>
                </c:pt>
                <c:pt idx="1365">
                  <c:v>23.6</c:v>
                </c:pt>
                <c:pt idx="1366">
                  <c:v>23.5</c:v>
                </c:pt>
                <c:pt idx="1367">
                  <c:v>23.4</c:v>
                </c:pt>
                <c:pt idx="1368">
                  <c:v>23.2</c:v>
                </c:pt>
                <c:pt idx="1369">
                  <c:v>23</c:v>
                </c:pt>
                <c:pt idx="1370">
                  <c:v>22.8</c:v>
                </c:pt>
                <c:pt idx="1371">
                  <c:v>22.6</c:v>
                </c:pt>
                <c:pt idx="1372">
                  <c:v>22.4</c:v>
                </c:pt>
                <c:pt idx="1373">
                  <c:v>22.1</c:v>
                </c:pt>
                <c:pt idx="1374">
                  <c:v>21.7</c:v>
                </c:pt>
                <c:pt idx="1375">
                  <c:v>21.4</c:v>
                </c:pt>
                <c:pt idx="1376">
                  <c:v>21.1</c:v>
                </c:pt>
                <c:pt idx="1377">
                  <c:v>20.8</c:v>
                </c:pt>
                <c:pt idx="1378">
                  <c:v>20.5</c:v>
                </c:pt>
                <c:pt idx="1379">
                  <c:v>20.3</c:v>
                </c:pt>
                <c:pt idx="1380">
                  <c:v>20.100000000000001</c:v>
                </c:pt>
                <c:pt idx="1381">
                  <c:v>20</c:v>
                </c:pt>
                <c:pt idx="1382">
                  <c:v>20</c:v>
                </c:pt>
                <c:pt idx="1383">
                  <c:v>20.100000000000001</c:v>
                </c:pt>
                <c:pt idx="1384">
                  <c:v>20.5</c:v>
                </c:pt>
                <c:pt idx="1385">
                  <c:v>20.7</c:v>
                </c:pt>
                <c:pt idx="1386">
                  <c:v>20.9</c:v>
                </c:pt>
                <c:pt idx="1387">
                  <c:v>21.2</c:v>
                </c:pt>
                <c:pt idx="1388">
                  <c:v>21.6</c:v>
                </c:pt>
                <c:pt idx="1389">
                  <c:v>21.7</c:v>
                </c:pt>
                <c:pt idx="1390">
                  <c:v>22</c:v>
                </c:pt>
                <c:pt idx="1391">
                  <c:v>22.3</c:v>
                </c:pt>
                <c:pt idx="1392">
                  <c:v>22.6</c:v>
                </c:pt>
                <c:pt idx="1393">
                  <c:v>22.7</c:v>
                </c:pt>
                <c:pt idx="1394">
                  <c:v>23</c:v>
                </c:pt>
                <c:pt idx="1395">
                  <c:v>23</c:v>
                </c:pt>
                <c:pt idx="1396">
                  <c:v>23.3</c:v>
                </c:pt>
                <c:pt idx="1397">
                  <c:v>23.4</c:v>
                </c:pt>
                <c:pt idx="1398">
                  <c:v>23.5</c:v>
                </c:pt>
                <c:pt idx="1399">
                  <c:v>23.7</c:v>
                </c:pt>
                <c:pt idx="1400">
                  <c:v>23.7</c:v>
                </c:pt>
                <c:pt idx="1401">
                  <c:v>23.7</c:v>
                </c:pt>
                <c:pt idx="1402">
                  <c:v>23.7</c:v>
                </c:pt>
                <c:pt idx="1403">
                  <c:v>23.5</c:v>
                </c:pt>
                <c:pt idx="1404">
                  <c:v>23.5</c:v>
                </c:pt>
                <c:pt idx="1405">
                  <c:v>23.4</c:v>
                </c:pt>
                <c:pt idx="1406">
                  <c:v>23.3</c:v>
                </c:pt>
                <c:pt idx="1407">
                  <c:v>23.2</c:v>
                </c:pt>
                <c:pt idx="1408">
                  <c:v>23</c:v>
                </c:pt>
                <c:pt idx="1409">
                  <c:v>22.8</c:v>
                </c:pt>
                <c:pt idx="1410">
                  <c:v>22.7</c:v>
                </c:pt>
                <c:pt idx="1411">
                  <c:v>22.4</c:v>
                </c:pt>
                <c:pt idx="1412">
                  <c:v>22.2</c:v>
                </c:pt>
                <c:pt idx="1413">
                  <c:v>21.9</c:v>
                </c:pt>
                <c:pt idx="1414">
                  <c:v>21.7</c:v>
                </c:pt>
                <c:pt idx="1415">
                  <c:v>21.4</c:v>
                </c:pt>
                <c:pt idx="1416">
                  <c:v>21.2</c:v>
                </c:pt>
                <c:pt idx="1417">
                  <c:v>21</c:v>
                </c:pt>
                <c:pt idx="1418">
                  <c:v>20.8</c:v>
                </c:pt>
                <c:pt idx="1419">
                  <c:v>20.5</c:v>
                </c:pt>
                <c:pt idx="1420">
                  <c:v>20.399999999999999</c:v>
                </c:pt>
                <c:pt idx="1421">
                  <c:v>20.3</c:v>
                </c:pt>
                <c:pt idx="1422">
                  <c:v>20.2</c:v>
                </c:pt>
                <c:pt idx="1423">
                  <c:v>20.2</c:v>
                </c:pt>
                <c:pt idx="1424">
                  <c:v>20.399999999999999</c:v>
                </c:pt>
                <c:pt idx="1425">
                  <c:v>20.399999999999999</c:v>
                </c:pt>
                <c:pt idx="1426">
                  <c:v>20.6</c:v>
                </c:pt>
                <c:pt idx="1427">
                  <c:v>20.8</c:v>
                </c:pt>
                <c:pt idx="1428">
                  <c:v>21.2</c:v>
                </c:pt>
                <c:pt idx="1429">
                  <c:v>21.4</c:v>
                </c:pt>
                <c:pt idx="1430">
                  <c:v>21.6</c:v>
                </c:pt>
                <c:pt idx="1431">
                  <c:v>21.9</c:v>
                </c:pt>
                <c:pt idx="1432">
                  <c:v>22</c:v>
                </c:pt>
                <c:pt idx="1433">
                  <c:v>22.6</c:v>
                </c:pt>
                <c:pt idx="1434">
                  <c:v>22.4</c:v>
                </c:pt>
                <c:pt idx="1435">
                  <c:v>22.2</c:v>
                </c:pt>
                <c:pt idx="1436">
                  <c:v>22.1</c:v>
                </c:pt>
                <c:pt idx="1437">
                  <c:v>21.9</c:v>
                </c:pt>
                <c:pt idx="1438">
                  <c:v>21.7</c:v>
                </c:pt>
                <c:pt idx="1439">
                  <c:v>21.7</c:v>
                </c:pt>
                <c:pt idx="1440">
                  <c:v>21.6</c:v>
                </c:pt>
                <c:pt idx="1441">
                  <c:v>21.6</c:v>
                </c:pt>
                <c:pt idx="1442">
                  <c:v>21.6</c:v>
                </c:pt>
                <c:pt idx="1443">
                  <c:v>21.7</c:v>
                </c:pt>
                <c:pt idx="1444">
                  <c:v>21.8</c:v>
                </c:pt>
                <c:pt idx="1445">
                  <c:v>21.9</c:v>
                </c:pt>
                <c:pt idx="1446">
                  <c:v>22</c:v>
                </c:pt>
                <c:pt idx="1447">
                  <c:v>22.1</c:v>
                </c:pt>
                <c:pt idx="1448">
                  <c:v>22.2</c:v>
                </c:pt>
                <c:pt idx="1449">
                  <c:v>22.3</c:v>
                </c:pt>
                <c:pt idx="1450">
                  <c:v>22.3</c:v>
                </c:pt>
                <c:pt idx="1451">
                  <c:v>22.3</c:v>
                </c:pt>
                <c:pt idx="1452">
                  <c:v>22.3</c:v>
                </c:pt>
                <c:pt idx="1453">
                  <c:v>22.2</c:v>
                </c:pt>
                <c:pt idx="1454">
                  <c:v>22.1</c:v>
                </c:pt>
                <c:pt idx="1455">
                  <c:v>22</c:v>
                </c:pt>
                <c:pt idx="1456">
                  <c:v>21.9</c:v>
                </c:pt>
                <c:pt idx="1457">
                  <c:v>21.9</c:v>
                </c:pt>
                <c:pt idx="1458">
                  <c:v>21.7</c:v>
                </c:pt>
                <c:pt idx="1459">
                  <c:v>21.6</c:v>
                </c:pt>
                <c:pt idx="1460">
                  <c:v>21.6</c:v>
                </c:pt>
                <c:pt idx="1461">
                  <c:v>21.6</c:v>
                </c:pt>
                <c:pt idx="1462">
                  <c:v>21.6</c:v>
                </c:pt>
                <c:pt idx="1463">
                  <c:v>21.7</c:v>
                </c:pt>
                <c:pt idx="1464">
                  <c:v>21.9</c:v>
                </c:pt>
                <c:pt idx="1465">
                  <c:v>22.1</c:v>
                </c:pt>
                <c:pt idx="1466">
                  <c:v>22.3</c:v>
                </c:pt>
                <c:pt idx="1467">
                  <c:v>22.4</c:v>
                </c:pt>
                <c:pt idx="1468">
                  <c:v>22.6</c:v>
                </c:pt>
                <c:pt idx="1469">
                  <c:v>22.6</c:v>
                </c:pt>
                <c:pt idx="1470">
                  <c:v>22.7</c:v>
                </c:pt>
                <c:pt idx="1471">
                  <c:v>22.7</c:v>
                </c:pt>
                <c:pt idx="1472">
                  <c:v>22.7</c:v>
                </c:pt>
                <c:pt idx="1473">
                  <c:v>22.7</c:v>
                </c:pt>
                <c:pt idx="1474">
                  <c:v>22.6</c:v>
                </c:pt>
                <c:pt idx="1475">
                  <c:v>22.4</c:v>
                </c:pt>
                <c:pt idx="1476">
                  <c:v>22.2</c:v>
                </c:pt>
                <c:pt idx="1477">
                  <c:v>22.1</c:v>
                </c:pt>
                <c:pt idx="1478">
                  <c:v>21.9</c:v>
                </c:pt>
                <c:pt idx="1479">
                  <c:v>21.7</c:v>
                </c:pt>
                <c:pt idx="1480">
                  <c:v>21.7</c:v>
                </c:pt>
                <c:pt idx="1481">
                  <c:v>21.7</c:v>
                </c:pt>
                <c:pt idx="1482">
                  <c:v>21.7</c:v>
                </c:pt>
                <c:pt idx="1483">
                  <c:v>21.7</c:v>
                </c:pt>
                <c:pt idx="1484">
                  <c:v>21.8</c:v>
                </c:pt>
                <c:pt idx="1485">
                  <c:v>21.9</c:v>
                </c:pt>
                <c:pt idx="1486">
                  <c:v>21.9</c:v>
                </c:pt>
                <c:pt idx="1487">
                  <c:v>22.1</c:v>
                </c:pt>
                <c:pt idx="1488">
                  <c:v>22.1</c:v>
                </c:pt>
                <c:pt idx="1489">
                  <c:v>22.2</c:v>
                </c:pt>
                <c:pt idx="1490">
                  <c:v>22.3</c:v>
                </c:pt>
                <c:pt idx="1491">
                  <c:v>22.3</c:v>
                </c:pt>
                <c:pt idx="1492">
                  <c:v>22.3</c:v>
                </c:pt>
                <c:pt idx="1493">
                  <c:v>22.2</c:v>
                </c:pt>
                <c:pt idx="1494">
                  <c:v>22.2</c:v>
                </c:pt>
                <c:pt idx="1495">
                  <c:v>22.1</c:v>
                </c:pt>
                <c:pt idx="1496">
                  <c:v>22.1</c:v>
                </c:pt>
                <c:pt idx="1497">
                  <c:v>22</c:v>
                </c:pt>
                <c:pt idx="1498">
                  <c:v>21.9</c:v>
                </c:pt>
                <c:pt idx="1499">
                  <c:v>21.9</c:v>
                </c:pt>
                <c:pt idx="1500">
                  <c:v>21.7</c:v>
                </c:pt>
                <c:pt idx="1501">
                  <c:v>21.7</c:v>
                </c:pt>
                <c:pt idx="1502">
                  <c:v>21.6</c:v>
                </c:pt>
                <c:pt idx="1503">
                  <c:v>21.6</c:v>
                </c:pt>
                <c:pt idx="1504">
                  <c:v>21.6</c:v>
                </c:pt>
                <c:pt idx="1505">
                  <c:v>21.6</c:v>
                </c:pt>
                <c:pt idx="1506">
                  <c:v>21.8</c:v>
                </c:pt>
                <c:pt idx="1507">
                  <c:v>21.9</c:v>
                </c:pt>
                <c:pt idx="1508">
                  <c:v>22</c:v>
                </c:pt>
                <c:pt idx="1509">
                  <c:v>22.2</c:v>
                </c:pt>
                <c:pt idx="1510">
                  <c:v>22.4</c:v>
                </c:pt>
                <c:pt idx="1511">
                  <c:v>22.6</c:v>
                </c:pt>
                <c:pt idx="1512">
                  <c:v>22.7</c:v>
                </c:pt>
                <c:pt idx="1513">
                  <c:v>22.7</c:v>
                </c:pt>
                <c:pt idx="1514">
                  <c:v>22.7</c:v>
                </c:pt>
                <c:pt idx="1515">
                  <c:v>22.7</c:v>
                </c:pt>
                <c:pt idx="1516">
                  <c:v>22.7</c:v>
                </c:pt>
                <c:pt idx="1517">
                  <c:v>22.6</c:v>
                </c:pt>
                <c:pt idx="1518">
                  <c:v>22.5</c:v>
                </c:pt>
                <c:pt idx="1519">
                  <c:v>22.3</c:v>
                </c:pt>
                <c:pt idx="1520">
                  <c:v>22.2</c:v>
                </c:pt>
                <c:pt idx="1521">
                  <c:v>22.1</c:v>
                </c:pt>
                <c:pt idx="1522">
                  <c:v>21.9</c:v>
                </c:pt>
                <c:pt idx="1523">
                  <c:v>21.8</c:v>
                </c:pt>
                <c:pt idx="1524">
                  <c:v>21.8</c:v>
                </c:pt>
                <c:pt idx="1525">
                  <c:v>21.7</c:v>
                </c:pt>
                <c:pt idx="1526">
                  <c:v>21.7</c:v>
                </c:pt>
                <c:pt idx="1527">
                  <c:v>21.7</c:v>
                </c:pt>
                <c:pt idx="1528">
                  <c:v>21.8</c:v>
                </c:pt>
                <c:pt idx="1529">
                  <c:v>21.8</c:v>
                </c:pt>
                <c:pt idx="1530">
                  <c:v>21.8</c:v>
                </c:pt>
                <c:pt idx="1531">
                  <c:v>21.9</c:v>
                </c:pt>
                <c:pt idx="1532">
                  <c:v>22</c:v>
                </c:pt>
                <c:pt idx="1533">
                  <c:v>22.1</c:v>
                </c:pt>
                <c:pt idx="1534">
                  <c:v>22.2</c:v>
                </c:pt>
                <c:pt idx="1535">
                  <c:v>22.2</c:v>
                </c:pt>
                <c:pt idx="1536">
                  <c:v>22.3</c:v>
                </c:pt>
                <c:pt idx="1537">
                  <c:v>22.3</c:v>
                </c:pt>
                <c:pt idx="1538">
                  <c:v>22.3</c:v>
                </c:pt>
                <c:pt idx="1539">
                  <c:v>22.2</c:v>
                </c:pt>
                <c:pt idx="1540">
                  <c:v>22.1</c:v>
                </c:pt>
                <c:pt idx="1541">
                  <c:v>22.1</c:v>
                </c:pt>
                <c:pt idx="1542">
                  <c:v>22</c:v>
                </c:pt>
                <c:pt idx="1543">
                  <c:v>21.9</c:v>
                </c:pt>
                <c:pt idx="1544">
                  <c:v>21.9</c:v>
                </c:pt>
                <c:pt idx="1545">
                  <c:v>21.7</c:v>
                </c:pt>
                <c:pt idx="1546">
                  <c:v>21.7</c:v>
                </c:pt>
                <c:pt idx="1547">
                  <c:v>21.6</c:v>
                </c:pt>
                <c:pt idx="1548">
                  <c:v>21.6</c:v>
                </c:pt>
                <c:pt idx="1549">
                  <c:v>21.6</c:v>
                </c:pt>
                <c:pt idx="1550">
                  <c:v>21.6</c:v>
                </c:pt>
                <c:pt idx="1551">
                  <c:v>21.7</c:v>
                </c:pt>
                <c:pt idx="1552">
                  <c:v>21.7</c:v>
                </c:pt>
                <c:pt idx="1553">
                  <c:v>21.9</c:v>
                </c:pt>
                <c:pt idx="1554">
                  <c:v>21.9</c:v>
                </c:pt>
                <c:pt idx="1555">
                  <c:v>22.1</c:v>
                </c:pt>
                <c:pt idx="1556">
                  <c:v>22.3</c:v>
                </c:pt>
                <c:pt idx="1557">
                  <c:v>22.4</c:v>
                </c:pt>
                <c:pt idx="1558">
                  <c:v>22.6</c:v>
                </c:pt>
                <c:pt idx="1559">
                  <c:v>22.6</c:v>
                </c:pt>
                <c:pt idx="1560">
                  <c:v>22.7</c:v>
                </c:pt>
                <c:pt idx="1561">
                  <c:v>22.7</c:v>
                </c:pt>
                <c:pt idx="1562">
                  <c:v>22.8</c:v>
                </c:pt>
                <c:pt idx="1563">
                  <c:v>22.7</c:v>
                </c:pt>
                <c:pt idx="1564">
                  <c:v>22.7</c:v>
                </c:pt>
                <c:pt idx="1565">
                  <c:v>22.7</c:v>
                </c:pt>
                <c:pt idx="1566">
                  <c:v>22.7</c:v>
                </c:pt>
                <c:pt idx="1567">
                  <c:v>22.6</c:v>
                </c:pt>
                <c:pt idx="1568">
                  <c:v>22.5</c:v>
                </c:pt>
                <c:pt idx="1569">
                  <c:v>22.4</c:v>
                </c:pt>
                <c:pt idx="1570">
                  <c:v>22.4</c:v>
                </c:pt>
                <c:pt idx="1571">
                  <c:v>22.3</c:v>
                </c:pt>
                <c:pt idx="1572">
                  <c:v>22.2</c:v>
                </c:pt>
                <c:pt idx="1573">
                  <c:v>22.2</c:v>
                </c:pt>
                <c:pt idx="1574">
                  <c:v>22.1</c:v>
                </c:pt>
                <c:pt idx="1575">
                  <c:v>21.9</c:v>
                </c:pt>
                <c:pt idx="1576">
                  <c:v>21.9</c:v>
                </c:pt>
                <c:pt idx="1577">
                  <c:v>21.9</c:v>
                </c:pt>
                <c:pt idx="1578">
                  <c:v>21.8</c:v>
                </c:pt>
                <c:pt idx="1579">
                  <c:v>21.8</c:v>
                </c:pt>
                <c:pt idx="1580">
                  <c:v>21.7</c:v>
                </c:pt>
                <c:pt idx="1581">
                  <c:v>21.7</c:v>
                </c:pt>
                <c:pt idx="1582">
                  <c:v>21.7</c:v>
                </c:pt>
                <c:pt idx="1583">
                  <c:v>21.7</c:v>
                </c:pt>
                <c:pt idx="1584">
                  <c:v>21.7</c:v>
                </c:pt>
                <c:pt idx="1585">
                  <c:v>23.8</c:v>
                </c:pt>
                <c:pt idx="1586">
                  <c:v>23.8</c:v>
                </c:pt>
                <c:pt idx="1587">
                  <c:v>23.9</c:v>
                </c:pt>
                <c:pt idx="1588">
                  <c:v>24</c:v>
                </c:pt>
                <c:pt idx="1589">
                  <c:v>24</c:v>
                </c:pt>
                <c:pt idx="1590">
                  <c:v>24</c:v>
                </c:pt>
                <c:pt idx="1591">
                  <c:v>24</c:v>
                </c:pt>
                <c:pt idx="1592">
                  <c:v>23.9</c:v>
                </c:pt>
                <c:pt idx="1593">
                  <c:v>23.9</c:v>
                </c:pt>
                <c:pt idx="1594">
                  <c:v>23.8</c:v>
                </c:pt>
                <c:pt idx="1595">
                  <c:v>23.7</c:v>
                </c:pt>
                <c:pt idx="1596">
                  <c:v>23.7</c:v>
                </c:pt>
                <c:pt idx="1597">
                  <c:v>23.7</c:v>
                </c:pt>
                <c:pt idx="1598">
                  <c:v>23.7</c:v>
                </c:pt>
                <c:pt idx="1599">
                  <c:v>23.5</c:v>
                </c:pt>
                <c:pt idx="1600">
                  <c:v>23.4</c:v>
                </c:pt>
                <c:pt idx="1601">
                  <c:v>23.2</c:v>
                </c:pt>
                <c:pt idx="1602">
                  <c:v>23.1</c:v>
                </c:pt>
                <c:pt idx="1603">
                  <c:v>22.9</c:v>
                </c:pt>
                <c:pt idx="1604">
                  <c:v>22.9</c:v>
                </c:pt>
                <c:pt idx="1605">
                  <c:v>22.7</c:v>
                </c:pt>
                <c:pt idx="1606">
                  <c:v>22.6</c:v>
                </c:pt>
                <c:pt idx="1607">
                  <c:v>22.3</c:v>
                </c:pt>
                <c:pt idx="1608">
                  <c:v>22.1</c:v>
                </c:pt>
                <c:pt idx="1609">
                  <c:v>21.9</c:v>
                </c:pt>
                <c:pt idx="1610">
                  <c:v>21.6</c:v>
                </c:pt>
                <c:pt idx="1611">
                  <c:v>21.4</c:v>
                </c:pt>
                <c:pt idx="1612">
                  <c:v>21.8</c:v>
                </c:pt>
                <c:pt idx="1613">
                  <c:v>21.7</c:v>
                </c:pt>
                <c:pt idx="1614">
                  <c:v>21.6</c:v>
                </c:pt>
                <c:pt idx="1615">
                  <c:v>21.6</c:v>
                </c:pt>
                <c:pt idx="1616">
                  <c:v>21.6</c:v>
                </c:pt>
                <c:pt idx="1617">
                  <c:v>21.6</c:v>
                </c:pt>
                <c:pt idx="1618">
                  <c:v>21.7</c:v>
                </c:pt>
                <c:pt idx="1619">
                  <c:v>21.8</c:v>
                </c:pt>
                <c:pt idx="1620">
                  <c:v>21.9</c:v>
                </c:pt>
                <c:pt idx="1621">
                  <c:v>21.9</c:v>
                </c:pt>
                <c:pt idx="1622">
                  <c:v>22.1</c:v>
                </c:pt>
                <c:pt idx="1623">
                  <c:v>22.2</c:v>
                </c:pt>
                <c:pt idx="1624">
                  <c:v>22.2</c:v>
                </c:pt>
                <c:pt idx="1625">
                  <c:v>22.3</c:v>
                </c:pt>
                <c:pt idx="1626">
                  <c:v>22.4</c:v>
                </c:pt>
                <c:pt idx="1627">
                  <c:v>22.5</c:v>
                </c:pt>
                <c:pt idx="1628">
                  <c:v>22.6</c:v>
                </c:pt>
                <c:pt idx="1629">
                  <c:v>22.6</c:v>
                </c:pt>
                <c:pt idx="1630">
                  <c:v>22.7</c:v>
                </c:pt>
                <c:pt idx="1631">
                  <c:v>22.8</c:v>
                </c:pt>
                <c:pt idx="1632">
                  <c:v>22.8</c:v>
                </c:pt>
                <c:pt idx="1633">
                  <c:v>22.8</c:v>
                </c:pt>
                <c:pt idx="1634">
                  <c:v>22.7</c:v>
                </c:pt>
                <c:pt idx="1635">
                  <c:v>22.7</c:v>
                </c:pt>
                <c:pt idx="1636">
                  <c:v>22.7</c:v>
                </c:pt>
                <c:pt idx="1637">
                  <c:v>22.7</c:v>
                </c:pt>
                <c:pt idx="1638">
                  <c:v>22.6</c:v>
                </c:pt>
                <c:pt idx="1639">
                  <c:v>22.6</c:v>
                </c:pt>
                <c:pt idx="1640">
                  <c:v>22.5</c:v>
                </c:pt>
                <c:pt idx="1641">
                  <c:v>22.4</c:v>
                </c:pt>
                <c:pt idx="1642">
                  <c:v>22.4</c:v>
                </c:pt>
                <c:pt idx="1643">
                  <c:v>22.3</c:v>
                </c:pt>
                <c:pt idx="1644">
                  <c:v>22.2</c:v>
                </c:pt>
                <c:pt idx="1645">
                  <c:v>22.1</c:v>
                </c:pt>
                <c:pt idx="1646">
                  <c:v>22</c:v>
                </c:pt>
                <c:pt idx="1647">
                  <c:v>21.9</c:v>
                </c:pt>
                <c:pt idx="1648">
                  <c:v>21.9</c:v>
                </c:pt>
                <c:pt idx="1649">
                  <c:v>21.9</c:v>
                </c:pt>
                <c:pt idx="1650">
                  <c:v>21.9</c:v>
                </c:pt>
                <c:pt idx="1651">
                  <c:v>21.7</c:v>
                </c:pt>
                <c:pt idx="1652">
                  <c:v>21.7</c:v>
                </c:pt>
                <c:pt idx="1653">
                  <c:v>21.8</c:v>
                </c:pt>
                <c:pt idx="1654">
                  <c:v>21.7</c:v>
                </c:pt>
                <c:pt idx="1655">
                  <c:v>21.7</c:v>
                </c:pt>
                <c:pt idx="1656">
                  <c:v>21.7</c:v>
                </c:pt>
                <c:pt idx="1657">
                  <c:v>21.7</c:v>
                </c:pt>
                <c:pt idx="1658">
                  <c:v>21.7</c:v>
                </c:pt>
                <c:pt idx="1659">
                  <c:v>21.8</c:v>
                </c:pt>
                <c:pt idx="1660">
                  <c:v>21.8</c:v>
                </c:pt>
                <c:pt idx="1661">
                  <c:v>21.7</c:v>
                </c:pt>
                <c:pt idx="1662">
                  <c:v>21.8</c:v>
                </c:pt>
                <c:pt idx="1663">
                  <c:v>21.9</c:v>
                </c:pt>
                <c:pt idx="1664">
                  <c:v>21.9</c:v>
                </c:pt>
                <c:pt idx="1665">
                  <c:v>21.9</c:v>
                </c:pt>
                <c:pt idx="1666">
                  <c:v>22</c:v>
                </c:pt>
                <c:pt idx="1667">
                  <c:v>22</c:v>
                </c:pt>
                <c:pt idx="1668">
                  <c:v>22.1</c:v>
                </c:pt>
                <c:pt idx="1669">
                  <c:v>22.1</c:v>
                </c:pt>
                <c:pt idx="1670">
                  <c:v>22.2</c:v>
                </c:pt>
                <c:pt idx="1671">
                  <c:v>22.2</c:v>
                </c:pt>
                <c:pt idx="1672">
                  <c:v>22.2</c:v>
                </c:pt>
                <c:pt idx="1673">
                  <c:v>22.2</c:v>
                </c:pt>
                <c:pt idx="1674">
                  <c:v>22.3</c:v>
                </c:pt>
                <c:pt idx="1675">
                  <c:v>22.3</c:v>
                </c:pt>
                <c:pt idx="1676">
                  <c:v>22.3</c:v>
                </c:pt>
                <c:pt idx="1677">
                  <c:v>22.3</c:v>
                </c:pt>
                <c:pt idx="1678">
                  <c:v>22.3</c:v>
                </c:pt>
                <c:pt idx="1679">
                  <c:v>22.3</c:v>
                </c:pt>
                <c:pt idx="1680">
                  <c:v>22.3</c:v>
                </c:pt>
                <c:pt idx="1681">
                  <c:v>22.3</c:v>
                </c:pt>
                <c:pt idx="1682">
                  <c:v>22.2</c:v>
                </c:pt>
                <c:pt idx="1683">
                  <c:v>22.2</c:v>
                </c:pt>
                <c:pt idx="1684">
                  <c:v>22.2</c:v>
                </c:pt>
                <c:pt idx="1685">
                  <c:v>22.1</c:v>
                </c:pt>
                <c:pt idx="1686">
                  <c:v>22.1</c:v>
                </c:pt>
                <c:pt idx="1687">
                  <c:v>22.1</c:v>
                </c:pt>
                <c:pt idx="1688">
                  <c:v>22</c:v>
                </c:pt>
                <c:pt idx="1689">
                  <c:v>22</c:v>
                </c:pt>
                <c:pt idx="1690">
                  <c:v>22</c:v>
                </c:pt>
                <c:pt idx="1691">
                  <c:v>21.9</c:v>
                </c:pt>
                <c:pt idx="1692">
                  <c:v>21.9</c:v>
                </c:pt>
                <c:pt idx="1693">
                  <c:v>21.9</c:v>
                </c:pt>
                <c:pt idx="1694">
                  <c:v>21.8</c:v>
                </c:pt>
                <c:pt idx="1695">
                  <c:v>21.7</c:v>
                </c:pt>
                <c:pt idx="1696">
                  <c:v>21.7</c:v>
                </c:pt>
                <c:pt idx="1697">
                  <c:v>21.7</c:v>
                </c:pt>
                <c:pt idx="1698">
                  <c:v>21.7</c:v>
                </c:pt>
                <c:pt idx="1699">
                  <c:v>21.6</c:v>
                </c:pt>
                <c:pt idx="1700">
                  <c:v>21.6</c:v>
                </c:pt>
                <c:pt idx="1701">
                  <c:v>21.7</c:v>
                </c:pt>
                <c:pt idx="1702">
                  <c:v>21.7</c:v>
                </c:pt>
                <c:pt idx="1703">
                  <c:v>21.6</c:v>
                </c:pt>
                <c:pt idx="1704">
                  <c:v>21.6</c:v>
                </c:pt>
                <c:pt idx="1705">
                  <c:v>21.6</c:v>
                </c:pt>
                <c:pt idx="1706">
                  <c:v>21.7</c:v>
                </c:pt>
                <c:pt idx="1707">
                  <c:v>21.8</c:v>
                </c:pt>
                <c:pt idx="1708">
                  <c:v>21.8</c:v>
                </c:pt>
                <c:pt idx="1709">
                  <c:v>21.9</c:v>
                </c:pt>
                <c:pt idx="1710">
                  <c:v>22</c:v>
                </c:pt>
                <c:pt idx="1711">
                  <c:v>22.1</c:v>
                </c:pt>
                <c:pt idx="1712">
                  <c:v>22.2</c:v>
                </c:pt>
                <c:pt idx="1713">
                  <c:v>22.2</c:v>
                </c:pt>
                <c:pt idx="1714">
                  <c:v>22.4</c:v>
                </c:pt>
                <c:pt idx="1715">
                  <c:v>20.5</c:v>
                </c:pt>
                <c:pt idx="1716">
                  <c:v>20.7</c:v>
                </c:pt>
                <c:pt idx="1717">
                  <c:v>20.8</c:v>
                </c:pt>
                <c:pt idx="1718">
                  <c:v>20.9</c:v>
                </c:pt>
                <c:pt idx="1719">
                  <c:v>21.2</c:v>
                </c:pt>
                <c:pt idx="1720">
                  <c:v>21.4</c:v>
                </c:pt>
                <c:pt idx="1721">
                  <c:v>21.6</c:v>
                </c:pt>
                <c:pt idx="1722">
                  <c:v>21.7</c:v>
                </c:pt>
                <c:pt idx="1723">
                  <c:v>21.8</c:v>
                </c:pt>
                <c:pt idx="1724">
                  <c:v>22</c:v>
                </c:pt>
                <c:pt idx="1725">
                  <c:v>22.2</c:v>
                </c:pt>
                <c:pt idx="1726">
                  <c:v>22.4</c:v>
                </c:pt>
                <c:pt idx="1727">
                  <c:v>22.6</c:v>
                </c:pt>
                <c:pt idx="1728">
                  <c:v>22.7</c:v>
                </c:pt>
                <c:pt idx="1729">
                  <c:v>23</c:v>
                </c:pt>
                <c:pt idx="1730">
                  <c:v>23.2</c:v>
                </c:pt>
                <c:pt idx="1731">
                  <c:v>23.4</c:v>
                </c:pt>
                <c:pt idx="1732">
                  <c:v>23.5</c:v>
                </c:pt>
                <c:pt idx="1733">
                  <c:v>21.8</c:v>
                </c:pt>
                <c:pt idx="1734">
                  <c:v>21.7</c:v>
                </c:pt>
                <c:pt idx="1735">
                  <c:v>21.7</c:v>
                </c:pt>
                <c:pt idx="1736">
                  <c:v>21.7</c:v>
                </c:pt>
                <c:pt idx="1737">
                  <c:v>21.9</c:v>
                </c:pt>
                <c:pt idx="1738">
                  <c:v>21.9</c:v>
                </c:pt>
                <c:pt idx="1739">
                  <c:v>21.9</c:v>
                </c:pt>
                <c:pt idx="1740">
                  <c:v>22</c:v>
                </c:pt>
                <c:pt idx="1741">
                  <c:v>22.1</c:v>
                </c:pt>
                <c:pt idx="1742">
                  <c:v>22.1</c:v>
                </c:pt>
                <c:pt idx="1743">
                  <c:v>22.2</c:v>
                </c:pt>
                <c:pt idx="1744">
                  <c:v>22.3</c:v>
                </c:pt>
                <c:pt idx="1745">
                  <c:v>22.4</c:v>
                </c:pt>
                <c:pt idx="1746">
                  <c:v>22.4</c:v>
                </c:pt>
                <c:pt idx="1747">
                  <c:v>22.4</c:v>
                </c:pt>
                <c:pt idx="1748">
                  <c:v>22.4</c:v>
                </c:pt>
                <c:pt idx="1749">
                  <c:v>22.4</c:v>
                </c:pt>
                <c:pt idx="1750">
                  <c:v>22.4</c:v>
                </c:pt>
                <c:pt idx="1751">
                  <c:v>22.4</c:v>
                </c:pt>
                <c:pt idx="1752">
                  <c:v>22.3</c:v>
                </c:pt>
                <c:pt idx="1753">
                  <c:v>22.3</c:v>
                </c:pt>
                <c:pt idx="1754">
                  <c:v>22.2</c:v>
                </c:pt>
                <c:pt idx="1755">
                  <c:v>22.2</c:v>
                </c:pt>
                <c:pt idx="1756">
                  <c:v>22.2</c:v>
                </c:pt>
                <c:pt idx="1757">
                  <c:v>22.1</c:v>
                </c:pt>
                <c:pt idx="1758">
                  <c:v>22.1</c:v>
                </c:pt>
                <c:pt idx="1759">
                  <c:v>22.1</c:v>
                </c:pt>
                <c:pt idx="1760">
                  <c:v>22</c:v>
                </c:pt>
                <c:pt idx="1761">
                  <c:v>22</c:v>
                </c:pt>
                <c:pt idx="1762">
                  <c:v>21.9</c:v>
                </c:pt>
                <c:pt idx="1763">
                  <c:v>21.9</c:v>
                </c:pt>
                <c:pt idx="1764">
                  <c:v>21.8</c:v>
                </c:pt>
                <c:pt idx="1765">
                  <c:v>21.8</c:v>
                </c:pt>
                <c:pt idx="1766">
                  <c:v>21.7</c:v>
                </c:pt>
                <c:pt idx="1767">
                  <c:v>21.7</c:v>
                </c:pt>
                <c:pt idx="1768">
                  <c:v>21.8</c:v>
                </c:pt>
                <c:pt idx="1769">
                  <c:v>21.6</c:v>
                </c:pt>
                <c:pt idx="1770">
                  <c:v>21.6</c:v>
                </c:pt>
                <c:pt idx="1771">
                  <c:v>21.6</c:v>
                </c:pt>
                <c:pt idx="1772">
                  <c:v>21.7</c:v>
                </c:pt>
                <c:pt idx="1773">
                  <c:v>21.7</c:v>
                </c:pt>
                <c:pt idx="1774">
                  <c:v>21.7</c:v>
                </c:pt>
                <c:pt idx="1775">
                  <c:v>21.7</c:v>
                </c:pt>
                <c:pt idx="1776">
                  <c:v>21.7</c:v>
                </c:pt>
                <c:pt idx="1777">
                  <c:v>21.8</c:v>
                </c:pt>
                <c:pt idx="1778">
                  <c:v>21.7</c:v>
                </c:pt>
                <c:pt idx="1779">
                  <c:v>21.9</c:v>
                </c:pt>
                <c:pt idx="1780">
                  <c:v>21.9</c:v>
                </c:pt>
                <c:pt idx="1781">
                  <c:v>21.9</c:v>
                </c:pt>
                <c:pt idx="1782">
                  <c:v>22</c:v>
                </c:pt>
                <c:pt idx="1783">
                  <c:v>22</c:v>
                </c:pt>
                <c:pt idx="1784">
                  <c:v>22.1</c:v>
                </c:pt>
                <c:pt idx="1785">
                  <c:v>22.2</c:v>
                </c:pt>
                <c:pt idx="1786">
                  <c:v>22.2</c:v>
                </c:pt>
                <c:pt idx="1787">
                  <c:v>22.3</c:v>
                </c:pt>
                <c:pt idx="1788">
                  <c:v>22.4</c:v>
                </c:pt>
                <c:pt idx="1789">
                  <c:v>22.5</c:v>
                </c:pt>
                <c:pt idx="1790">
                  <c:v>22.6</c:v>
                </c:pt>
                <c:pt idx="1791">
                  <c:v>22.7</c:v>
                </c:pt>
                <c:pt idx="1792">
                  <c:v>22.7</c:v>
                </c:pt>
                <c:pt idx="1793">
                  <c:v>22.7</c:v>
                </c:pt>
                <c:pt idx="1794">
                  <c:v>22.8</c:v>
                </c:pt>
                <c:pt idx="1795">
                  <c:v>22.8</c:v>
                </c:pt>
                <c:pt idx="1796">
                  <c:v>22.8</c:v>
                </c:pt>
                <c:pt idx="1797">
                  <c:v>22.8</c:v>
                </c:pt>
                <c:pt idx="1798">
                  <c:v>22.7</c:v>
                </c:pt>
                <c:pt idx="1799">
                  <c:v>22.7</c:v>
                </c:pt>
                <c:pt idx="1800">
                  <c:v>22.7</c:v>
                </c:pt>
                <c:pt idx="1801">
                  <c:v>22.6</c:v>
                </c:pt>
                <c:pt idx="1802">
                  <c:v>22.4</c:v>
                </c:pt>
                <c:pt idx="1803">
                  <c:v>22.4</c:v>
                </c:pt>
                <c:pt idx="1804">
                  <c:v>22.2</c:v>
                </c:pt>
                <c:pt idx="1805">
                  <c:v>22.2</c:v>
                </c:pt>
                <c:pt idx="1806">
                  <c:v>22</c:v>
                </c:pt>
                <c:pt idx="1807">
                  <c:v>21.9</c:v>
                </c:pt>
                <c:pt idx="1808">
                  <c:v>21.8</c:v>
                </c:pt>
                <c:pt idx="1809">
                  <c:v>21.8</c:v>
                </c:pt>
                <c:pt idx="1810">
                  <c:v>21.8</c:v>
                </c:pt>
                <c:pt idx="1811">
                  <c:v>21.9</c:v>
                </c:pt>
                <c:pt idx="1812">
                  <c:v>21.9</c:v>
                </c:pt>
                <c:pt idx="1813">
                  <c:v>21.8</c:v>
                </c:pt>
                <c:pt idx="1814">
                  <c:v>21.9</c:v>
                </c:pt>
                <c:pt idx="1815">
                  <c:v>22</c:v>
                </c:pt>
                <c:pt idx="1816">
                  <c:v>22</c:v>
                </c:pt>
                <c:pt idx="1817">
                  <c:v>22.1</c:v>
                </c:pt>
                <c:pt idx="1818">
                  <c:v>22.1</c:v>
                </c:pt>
                <c:pt idx="1819">
                  <c:v>22.1</c:v>
                </c:pt>
                <c:pt idx="1820">
                  <c:v>22.2</c:v>
                </c:pt>
                <c:pt idx="1821">
                  <c:v>22.4</c:v>
                </c:pt>
                <c:pt idx="1822">
                  <c:v>22.4</c:v>
                </c:pt>
                <c:pt idx="1823">
                  <c:v>22.4</c:v>
                </c:pt>
                <c:pt idx="1824">
                  <c:v>22.4</c:v>
                </c:pt>
                <c:pt idx="1825">
                  <c:v>22.4</c:v>
                </c:pt>
                <c:pt idx="1826">
                  <c:v>22.4</c:v>
                </c:pt>
                <c:pt idx="1827">
                  <c:v>22.4</c:v>
                </c:pt>
                <c:pt idx="1828">
                  <c:v>22.2</c:v>
                </c:pt>
                <c:pt idx="1829">
                  <c:v>22.1</c:v>
                </c:pt>
                <c:pt idx="1830">
                  <c:v>22</c:v>
                </c:pt>
                <c:pt idx="1831">
                  <c:v>22</c:v>
                </c:pt>
                <c:pt idx="1832">
                  <c:v>22</c:v>
                </c:pt>
                <c:pt idx="1833">
                  <c:v>21.9</c:v>
                </c:pt>
                <c:pt idx="1834">
                  <c:v>21.8</c:v>
                </c:pt>
                <c:pt idx="1835">
                  <c:v>21.7</c:v>
                </c:pt>
                <c:pt idx="1836">
                  <c:v>21.7</c:v>
                </c:pt>
                <c:pt idx="1837">
                  <c:v>21.7</c:v>
                </c:pt>
                <c:pt idx="1838">
                  <c:v>21.7</c:v>
                </c:pt>
                <c:pt idx="1839">
                  <c:v>21.7</c:v>
                </c:pt>
                <c:pt idx="1840">
                  <c:v>21.7</c:v>
                </c:pt>
                <c:pt idx="1841">
                  <c:v>21.9</c:v>
                </c:pt>
                <c:pt idx="1842">
                  <c:v>21.9</c:v>
                </c:pt>
                <c:pt idx="1843">
                  <c:v>22</c:v>
                </c:pt>
                <c:pt idx="1844">
                  <c:v>22.1</c:v>
                </c:pt>
                <c:pt idx="1845">
                  <c:v>22.2</c:v>
                </c:pt>
                <c:pt idx="1846">
                  <c:v>22.4</c:v>
                </c:pt>
                <c:pt idx="1847">
                  <c:v>22.5</c:v>
                </c:pt>
                <c:pt idx="1848">
                  <c:v>22.6</c:v>
                </c:pt>
                <c:pt idx="1849">
                  <c:v>22.7</c:v>
                </c:pt>
                <c:pt idx="1850">
                  <c:v>22.7</c:v>
                </c:pt>
                <c:pt idx="1851">
                  <c:v>22.8</c:v>
                </c:pt>
                <c:pt idx="1852">
                  <c:v>22.9</c:v>
                </c:pt>
                <c:pt idx="1853">
                  <c:v>22.9</c:v>
                </c:pt>
                <c:pt idx="1854">
                  <c:v>22.8</c:v>
                </c:pt>
                <c:pt idx="1855">
                  <c:v>22.7</c:v>
                </c:pt>
                <c:pt idx="1856">
                  <c:v>22.7</c:v>
                </c:pt>
                <c:pt idx="1857">
                  <c:v>22.6</c:v>
                </c:pt>
                <c:pt idx="1858">
                  <c:v>22.6</c:v>
                </c:pt>
                <c:pt idx="1859">
                  <c:v>22.4</c:v>
                </c:pt>
                <c:pt idx="1860">
                  <c:v>22.2</c:v>
                </c:pt>
                <c:pt idx="1861">
                  <c:v>22.1</c:v>
                </c:pt>
                <c:pt idx="1862">
                  <c:v>22.1</c:v>
                </c:pt>
                <c:pt idx="1863">
                  <c:v>21.9</c:v>
                </c:pt>
                <c:pt idx="1864">
                  <c:v>21.9</c:v>
                </c:pt>
                <c:pt idx="1865">
                  <c:v>21.7</c:v>
                </c:pt>
                <c:pt idx="1866">
                  <c:v>21.8</c:v>
                </c:pt>
                <c:pt idx="1867">
                  <c:v>21.8</c:v>
                </c:pt>
                <c:pt idx="1868">
                  <c:v>21.9</c:v>
                </c:pt>
                <c:pt idx="1869">
                  <c:v>21.8</c:v>
                </c:pt>
                <c:pt idx="1870">
                  <c:v>21.9</c:v>
                </c:pt>
                <c:pt idx="1871">
                  <c:v>21.9</c:v>
                </c:pt>
                <c:pt idx="1872">
                  <c:v>22</c:v>
                </c:pt>
                <c:pt idx="1873">
                  <c:v>22</c:v>
                </c:pt>
                <c:pt idx="1874">
                  <c:v>22</c:v>
                </c:pt>
                <c:pt idx="1875">
                  <c:v>22.1</c:v>
                </c:pt>
                <c:pt idx="1876">
                  <c:v>22.2</c:v>
                </c:pt>
                <c:pt idx="1877">
                  <c:v>22.2</c:v>
                </c:pt>
                <c:pt idx="1878">
                  <c:v>22.4</c:v>
                </c:pt>
                <c:pt idx="1879">
                  <c:v>22.3</c:v>
                </c:pt>
                <c:pt idx="1880">
                  <c:v>22.4</c:v>
                </c:pt>
                <c:pt idx="1881">
                  <c:v>22.4</c:v>
                </c:pt>
                <c:pt idx="1882">
                  <c:v>22.4</c:v>
                </c:pt>
                <c:pt idx="1883">
                  <c:v>22.4</c:v>
                </c:pt>
                <c:pt idx="1884">
                  <c:v>22.3</c:v>
                </c:pt>
                <c:pt idx="1885">
                  <c:v>22.2</c:v>
                </c:pt>
                <c:pt idx="1886">
                  <c:v>22.1</c:v>
                </c:pt>
                <c:pt idx="1887">
                  <c:v>22</c:v>
                </c:pt>
                <c:pt idx="1888">
                  <c:v>22</c:v>
                </c:pt>
                <c:pt idx="1889">
                  <c:v>21.9</c:v>
                </c:pt>
                <c:pt idx="1890">
                  <c:v>21.7</c:v>
                </c:pt>
                <c:pt idx="1891">
                  <c:v>20.9</c:v>
                </c:pt>
                <c:pt idx="1892">
                  <c:v>20.7</c:v>
                </c:pt>
                <c:pt idx="1893">
                  <c:v>20.399999999999999</c:v>
                </c:pt>
                <c:pt idx="1894">
                  <c:v>20.2</c:v>
                </c:pt>
                <c:pt idx="1895">
                  <c:v>20.100000000000001</c:v>
                </c:pt>
                <c:pt idx="1896">
                  <c:v>20.100000000000001</c:v>
                </c:pt>
                <c:pt idx="1897">
                  <c:v>20.100000000000001</c:v>
                </c:pt>
                <c:pt idx="1898">
                  <c:v>20.3</c:v>
                </c:pt>
                <c:pt idx="1899">
                  <c:v>20.3</c:v>
                </c:pt>
                <c:pt idx="1900">
                  <c:v>20.6</c:v>
                </c:pt>
                <c:pt idx="1901">
                  <c:v>20.8</c:v>
                </c:pt>
                <c:pt idx="1902">
                  <c:v>21.1</c:v>
                </c:pt>
                <c:pt idx="1903">
                  <c:v>21.3</c:v>
                </c:pt>
                <c:pt idx="1904">
                  <c:v>21.4</c:v>
                </c:pt>
                <c:pt idx="1905">
                  <c:v>21.6</c:v>
                </c:pt>
                <c:pt idx="1906">
                  <c:v>21.9</c:v>
                </c:pt>
                <c:pt idx="1907">
                  <c:v>22.1</c:v>
                </c:pt>
                <c:pt idx="1908">
                  <c:v>22.2</c:v>
                </c:pt>
                <c:pt idx="1909">
                  <c:v>22.5</c:v>
                </c:pt>
                <c:pt idx="1910">
                  <c:v>22.7</c:v>
                </c:pt>
                <c:pt idx="1911">
                  <c:v>23</c:v>
                </c:pt>
                <c:pt idx="1912">
                  <c:v>23.2</c:v>
                </c:pt>
                <c:pt idx="1913">
                  <c:v>23.5</c:v>
                </c:pt>
                <c:pt idx="1914">
                  <c:v>23.7</c:v>
                </c:pt>
                <c:pt idx="1915">
                  <c:v>23.8</c:v>
                </c:pt>
                <c:pt idx="1916">
                  <c:v>24</c:v>
                </c:pt>
                <c:pt idx="1917">
                  <c:v>24</c:v>
                </c:pt>
                <c:pt idx="1918">
                  <c:v>24</c:v>
                </c:pt>
                <c:pt idx="1919">
                  <c:v>24</c:v>
                </c:pt>
                <c:pt idx="1920">
                  <c:v>23.9</c:v>
                </c:pt>
                <c:pt idx="1921">
                  <c:v>23.8</c:v>
                </c:pt>
                <c:pt idx="1922">
                  <c:v>23.7</c:v>
                </c:pt>
                <c:pt idx="1923">
                  <c:v>23.5</c:v>
                </c:pt>
                <c:pt idx="1924">
                  <c:v>23.4</c:v>
                </c:pt>
                <c:pt idx="1925">
                  <c:v>23.1</c:v>
                </c:pt>
                <c:pt idx="1926">
                  <c:v>23</c:v>
                </c:pt>
                <c:pt idx="1927">
                  <c:v>22.7</c:v>
                </c:pt>
                <c:pt idx="1928">
                  <c:v>22.6</c:v>
                </c:pt>
                <c:pt idx="1929">
                  <c:v>22.4</c:v>
                </c:pt>
                <c:pt idx="1930">
                  <c:v>22.1</c:v>
                </c:pt>
                <c:pt idx="1931">
                  <c:v>21.9</c:v>
                </c:pt>
                <c:pt idx="1932">
                  <c:v>21.6</c:v>
                </c:pt>
                <c:pt idx="1933">
                  <c:v>21.3</c:v>
                </c:pt>
                <c:pt idx="1934">
                  <c:v>21.1</c:v>
                </c:pt>
                <c:pt idx="1935">
                  <c:v>20.9</c:v>
                </c:pt>
                <c:pt idx="1936">
                  <c:v>20.6</c:v>
                </c:pt>
                <c:pt idx="1937">
                  <c:v>20.399999999999999</c:v>
                </c:pt>
                <c:pt idx="1938">
                  <c:v>20.2</c:v>
                </c:pt>
                <c:pt idx="1939">
                  <c:v>20.2</c:v>
                </c:pt>
                <c:pt idx="1940">
                  <c:v>20.100000000000001</c:v>
                </c:pt>
                <c:pt idx="1941">
                  <c:v>20.100000000000001</c:v>
                </c:pt>
                <c:pt idx="1942">
                  <c:v>20.100000000000001</c:v>
                </c:pt>
                <c:pt idx="1943">
                  <c:v>20.100000000000001</c:v>
                </c:pt>
                <c:pt idx="1944">
                  <c:v>20.2</c:v>
                </c:pt>
                <c:pt idx="1945">
                  <c:v>20.2</c:v>
                </c:pt>
                <c:pt idx="1946">
                  <c:v>20.399999999999999</c:v>
                </c:pt>
                <c:pt idx="1947">
                  <c:v>20.5</c:v>
                </c:pt>
                <c:pt idx="1948">
                  <c:v>20.7</c:v>
                </c:pt>
                <c:pt idx="1949">
                  <c:v>20.8</c:v>
                </c:pt>
                <c:pt idx="1950">
                  <c:v>20.9</c:v>
                </c:pt>
                <c:pt idx="1951">
                  <c:v>21.2</c:v>
                </c:pt>
                <c:pt idx="1952">
                  <c:v>21.2</c:v>
                </c:pt>
                <c:pt idx="1953">
                  <c:v>21.5</c:v>
                </c:pt>
                <c:pt idx="1954">
                  <c:v>21.6</c:v>
                </c:pt>
                <c:pt idx="1955">
                  <c:v>21.7</c:v>
                </c:pt>
                <c:pt idx="1956">
                  <c:v>22</c:v>
                </c:pt>
                <c:pt idx="1957">
                  <c:v>22</c:v>
                </c:pt>
                <c:pt idx="1958">
                  <c:v>22.2</c:v>
                </c:pt>
                <c:pt idx="1959">
                  <c:v>22.4</c:v>
                </c:pt>
                <c:pt idx="1960">
                  <c:v>22.4</c:v>
                </c:pt>
                <c:pt idx="1961">
                  <c:v>22.2</c:v>
                </c:pt>
                <c:pt idx="1962">
                  <c:v>22</c:v>
                </c:pt>
                <c:pt idx="1963">
                  <c:v>21.9</c:v>
                </c:pt>
                <c:pt idx="1964">
                  <c:v>21.8</c:v>
                </c:pt>
                <c:pt idx="1965">
                  <c:v>21.7</c:v>
                </c:pt>
                <c:pt idx="1966">
                  <c:v>21.7</c:v>
                </c:pt>
                <c:pt idx="1967">
                  <c:v>21.8</c:v>
                </c:pt>
                <c:pt idx="1968">
                  <c:v>21.8</c:v>
                </c:pt>
                <c:pt idx="1969">
                  <c:v>21.9</c:v>
                </c:pt>
                <c:pt idx="1970">
                  <c:v>22</c:v>
                </c:pt>
                <c:pt idx="1971">
                  <c:v>22</c:v>
                </c:pt>
                <c:pt idx="1972">
                  <c:v>22.1</c:v>
                </c:pt>
                <c:pt idx="1973">
                  <c:v>22.2</c:v>
                </c:pt>
                <c:pt idx="1974">
                  <c:v>22.4</c:v>
                </c:pt>
                <c:pt idx="1975">
                  <c:v>22.4</c:v>
                </c:pt>
                <c:pt idx="1976">
                  <c:v>22.3</c:v>
                </c:pt>
                <c:pt idx="1977">
                  <c:v>22.3</c:v>
                </c:pt>
                <c:pt idx="1978">
                  <c:v>22.2</c:v>
                </c:pt>
                <c:pt idx="1979">
                  <c:v>22.1</c:v>
                </c:pt>
                <c:pt idx="1980">
                  <c:v>21.9</c:v>
                </c:pt>
                <c:pt idx="1981">
                  <c:v>21.8</c:v>
                </c:pt>
                <c:pt idx="1982">
                  <c:v>21.7</c:v>
                </c:pt>
                <c:pt idx="1983">
                  <c:v>21.6</c:v>
                </c:pt>
                <c:pt idx="1984">
                  <c:v>21.6</c:v>
                </c:pt>
                <c:pt idx="1985">
                  <c:v>21.8</c:v>
                </c:pt>
                <c:pt idx="1986">
                  <c:v>21.8</c:v>
                </c:pt>
                <c:pt idx="1987">
                  <c:v>21.9</c:v>
                </c:pt>
                <c:pt idx="1988">
                  <c:v>22.1</c:v>
                </c:pt>
                <c:pt idx="1989">
                  <c:v>22.2</c:v>
                </c:pt>
                <c:pt idx="1990">
                  <c:v>22.4</c:v>
                </c:pt>
                <c:pt idx="1991">
                  <c:v>22.6</c:v>
                </c:pt>
                <c:pt idx="1992">
                  <c:v>22.7</c:v>
                </c:pt>
                <c:pt idx="1993">
                  <c:v>22.8</c:v>
                </c:pt>
                <c:pt idx="1994">
                  <c:v>22.9</c:v>
                </c:pt>
                <c:pt idx="1995">
                  <c:v>22.9</c:v>
                </c:pt>
                <c:pt idx="1996">
                  <c:v>22.9</c:v>
                </c:pt>
                <c:pt idx="1997">
                  <c:v>22.7</c:v>
                </c:pt>
                <c:pt idx="1998">
                  <c:v>22.7</c:v>
                </c:pt>
                <c:pt idx="1999">
                  <c:v>22.6</c:v>
                </c:pt>
                <c:pt idx="2000">
                  <c:v>22.4</c:v>
                </c:pt>
                <c:pt idx="2001">
                  <c:v>22.2</c:v>
                </c:pt>
                <c:pt idx="2002">
                  <c:v>22</c:v>
                </c:pt>
                <c:pt idx="2003">
                  <c:v>21.9</c:v>
                </c:pt>
                <c:pt idx="2004">
                  <c:v>21.7</c:v>
                </c:pt>
                <c:pt idx="2005">
                  <c:v>21.8</c:v>
                </c:pt>
                <c:pt idx="2006">
                  <c:v>21.7</c:v>
                </c:pt>
                <c:pt idx="2007">
                  <c:v>21.9</c:v>
                </c:pt>
                <c:pt idx="2008">
                  <c:v>21.9</c:v>
                </c:pt>
                <c:pt idx="2009">
                  <c:v>22</c:v>
                </c:pt>
                <c:pt idx="2010">
                  <c:v>22.1</c:v>
                </c:pt>
                <c:pt idx="2011">
                  <c:v>22.2</c:v>
                </c:pt>
                <c:pt idx="2012">
                  <c:v>22.2</c:v>
                </c:pt>
                <c:pt idx="2013">
                  <c:v>22.3</c:v>
                </c:pt>
                <c:pt idx="2014">
                  <c:v>22.4</c:v>
                </c:pt>
                <c:pt idx="2015">
                  <c:v>22.4</c:v>
                </c:pt>
                <c:pt idx="2016">
                  <c:v>22.4</c:v>
                </c:pt>
                <c:pt idx="2017">
                  <c:v>22.2</c:v>
                </c:pt>
                <c:pt idx="2018">
                  <c:v>22.1</c:v>
                </c:pt>
                <c:pt idx="2019">
                  <c:v>22</c:v>
                </c:pt>
                <c:pt idx="2020">
                  <c:v>21.9</c:v>
                </c:pt>
                <c:pt idx="2021">
                  <c:v>21.8</c:v>
                </c:pt>
                <c:pt idx="2022">
                  <c:v>21.7</c:v>
                </c:pt>
                <c:pt idx="2023">
                  <c:v>21.7</c:v>
                </c:pt>
                <c:pt idx="2024">
                  <c:v>21.7</c:v>
                </c:pt>
                <c:pt idx="2025">
                  <c:v>22</c:v>
                </c:pt>
                <c:pt idx="2026">
                  <c:v>22</c:v>
                </c:pt>
                <c:pt idx="2027">
                  <c:v>22.1</c:v>
                </c:pt>
                <c:pt idx="2028">
                  <c:v>22.3</c:v>
                </c:pt>
                <c:pt idx="2029">
                  <c:v>22.4</c:v>
                </c:pt>
                <c:pt idx="2030">
                  <c:v>22.7</c:v>
                </c:pt>
                <c:pt idx="2031">
                  <c:v>22.8</c:v>
                </c:pt>
                <c:pt idx="2032">
                  <c:v>23</c:v>
                </c:pt>
                <c:pt idx="2033">
                  <c:v>22.8</c:v>
                </c:pt>
                <c:pt idx="2034">
                  <c:v>22.8</c:v>
                </c:pt>
                <c:pt idx="2035">
                  <c:v>22.7</c:v>
                </c:pt>
                <c:pt idx="2036">
                  <c:v>22.7</c:v>
                </c:pt>
                <c:pt idx="2037">
                  <c:v>22.5</c:v>
                </c:pt>
                <c:pt idx="2038">
                  <c:v>22.2</c:v>
                </c:pt>
                <c:pt idx="2039">
                  <c:v>22.1</c:v>
                </c:pt>
                <c:pt idx="2040">
                  <c:v>21.9</c:v>
                </c:pt>
                <c:pt idx="2041">
                  <c:v>21.7</c:v>
                </c:pt>
                <c:pt idx="2042">
                  <c:v>21.7</c:v>
                </c:pt>
                <c:pt idx="2043">
                  <c:v>21.9</c:v>
                </c:pt>
                <c:pt idx="2044">
                  <c:v>21.9</c:v>
                </c:pt>
                <c:pt idx="2045">
                  <c:v>22.1</c:v>
                </c:pt>
                <c:pt idx="2046">
                  <c:v>22.2</c:v>
                </c:pt>
                <c:pt idx="2047">
                  <c:v>22.3</c:v>
                </c:pt>
                <c:pt idx="2048">
                  <c:v>22.4</c:v>
                </c:pt>
                <c:pt idx="2049">
                  <c:v>22.4</c:v>
                </c:pt>
                <c:pt idx="2050">
                  <c:v>22.4</c:v>
                </c:pt>
                <c:pt idx="2051">
                  <c:v>22.4</c:v>
                </c:pt>
                <c:pt idx="2052">
                  <c:v>22.2</c:v>
                </c:pt>
                <c:pt idx="2053">
                  <c:v>22.1</c:v>
                </c:pt>
                <c:pt idx="2054">
                  <c:v>22</c:v>
                </c:pt>
                <c:pt idx="2055">
                  <c:v>21.9</c:v>
                </c:pt>
                <c:pt idx="2056">
                  <c:v>21.9</c:v>
                </c:pt>
                <c:pt idx="2057">
                  <c:v>21.7</c:v>
                </c:pt>
                <c:pt idx="2058">
                  <c:v>21.7</c:v>
                </c:pt>
                <c:pt idx="2059">
                  <c:v>21.9</c:v>
                </c:pt>
                <c:pt idx="2060">
                  <c:v>21.9</c:v>
                </c:pt>
                <c:pt idx="2061">
                  <c:v>22.1</c:v>
                </c:pt>
                <c:pt idx="2062">
                  <c:v>22.2</c:v>
                </c:pt>
                <c:pt idx="2063">
                  <c:v>22.5</c:v>
                </c:pt>
                <c:pt idx="2064">
                  <c:v>22.7</c:v>
                </c:pt>
                <c:pt idx="2065">
                  <c:v>22.8</c:v>
                </c:pt>
                <c:pt idx="2066">
                  <c:v>22.9</c:v>
                </c:pt>
                <c:pt idx="2067">
                  <c:v>22.9</c:v>
                </c:pt>
                <c:pt idx="2068">
                  <c:v>22.9</c:v>
                </c:pt>
                <c:pt idx="2069">
                  <c:v>22.7</c:v>
                </c:pt>
                <c:pt idx="2070">
                  <c:v>22.7</c:v>
                </c:pt>
                <c:pt idx="2071">
                  <c:v>22.4</c:v>
                </c:pt>
                <c:pt idx="2072">
                  <c:v>22.2</c:v>
                </c:pt>
                <c:pt idx="2073">
                  <c:v>22.1</c:v>
                </c:pt>
                <c:pt idx="2074">
                  <c:v>21.9</c:v>
                </c:pt>
                <c:pt idx="2075">
                  <c:v>21.8</c:v>
                </c:pt>
                <c:pt idx="2076">
                  <c:v>21.8</c:v>
                </c:pt>
                <c:pt idx="2077">
                  <c:v>21.9</c:v>
                </c:pt>
                <c:pt idx="2078">
                  <c:v>21.9</c:v>
                </c:pt>
                <c:pt idx="2079">
                  <c:v>21.9</c:v>
                </c:pt>
                <c:pt idx="2080">
                  <c:v>21.9</c:v>
                </c:pt>
                <c:pt idx="2081">
                  <c:v>22.1</c:v>
                </c:pt>
                <c:pt idx="2082">
                  <c:v>22.2</c:v>
                </c:pt>
                <c:pt idx="2083">
                  <c:v>22.4</c:v>
                </c:pt>
                <c:pt idx="2084">
                  <c:v>22.4</c:v>
                </c:pt>
                <c:pt idx="2085">
                  <c:v>22.4</c:v>
                </c:pt>
                <c:pt idx="2086">
                  <c:v>22.4</c:v>
                </c:pt>
                <c:pt idx="2087">
                  <c:v>22.4</c:v>
                </c:pt>
                <c:pt idx="2088">
                  <c:v>22.4</c:v>
                </c:pt>
                <c:pt idx="2089">
                  <c:v>22.3</c:v>
                </c:pt>
                <c:pt idx="2090">
                  <c:v>22.1</c:v>
                </c:pt>
                <c:pt idx="2091">
                  <c:v>22.1</c:v>
                </c:pt>
                <c:pt idx="2092">
                  <c:v>22</c:v>
                </c:pt>
                <c:pt idx="2093">
                  <c:v>21.9</c:v>
                </c:pt>
                <c:pt idx="2094">
                  <c:v>21.8</c:v>
                </c:pt>
                <c:pt idx="2095">
                  <c:v>21.7</c:v>
                </c:pt>
                <c:pt idx="2096">
                  <c:v>21.7</c:v>
                </c:pt>
                <c:pt idx="2097">
                  <c:v>21.7</c:v>
                </c:pt>
                <c:pt idx="2098">
                  <c:v>21.8</c:v>
                </c:pt>
                <c:pt idx="2099">
                  <c:v>22</c:v>
                </c:pt>
                <c:pt idx="2100">
                  <c:v>22.1</c:v>
                </c:pt>
                <c:pt idx="2101">
                  <c:v>22.3</c:v>
                </c:pt>
                <c:pt idx="2102">
                  <c:v>22.5</c:v>
                </c:pt>
                <c:pt idx="2103">
                  <c:v>22.7</c:v>
                </c:pt>
                <c:pt idx="2104">
                  <c:v>22.8</c:v>
                </c:pt>
                <c:pt idx="2105">
                  <c:v>22.9</c:v>
                </c:pt>
                <c:pt idx="2106">
                  <c:v>22.9</c:v>
                </c:pt>
                <c:pt idx="2107">
                  <c:v>22.7</c:v>
                </c:pt>
                <c:pt idx="2108">
                  <c:v>22.7</c:v>
                </c:pt>
                <c:pt idx="2109">
                  <c:v>22.5</c:v>
                </c:pt>
                <c:pt idx="2110">
                  <c:v>22.2</c:v>
                </c:pt>
                <c:pt idx="2111">
                  <c:v>22.1</c:v>
                </c:pt>
                <c:pt idx="2112">
                  <c:v>22.1</c:v>
                </c:pt>
                <c:pt idx="2113">
                  <c:v>21.7</c:v>
                </c:pt>
                <c:pt idx="2114">
                  <c:v>21.7</c:v>
                </c:pt>
                <c:pt idx="2115">
                  <c:v>21.9</c:v>
                </c:pt>
                <c:pt idx="2116">
                  <c:v>21.9</c:v>
                </c:pt>
                <c:pt idx="2117">
                  <c:v>22</c:v>
                </c:pt>
                <c:pt idx="2118">
                  <c:v>22.1</c:v>
                </c:pt>
                <c:pt idx="2119">
                  <c:v>22.2</c:v>
                </c:pt>
                <c:pt idx="2120">
                  <c:v>22.3</c:v>
                </c:pt>
                <c:pt idx="2121">
                  <c:v>22.4</c:v>
                </c:pt>
                <c:pt idx="2122">
                  <c:v>22.4</c:v>
                </c:pt>
                <c:pt idx="2123">
                  <c:v>22.4</c:v>
                </c:pt>
                <c:pt idx="2124">
                  <c:v>22.4</c:v>
                </c:pt>
                <c:pt idx="2125">
                  <c:v>22.3</c:v>
                </c:pt>
                <c:pt idx="2126">
                  <c:v>22.2</c:v>
                </c:pt>
                <c:pt idx="2127">
                  <c:v>22.1</c:v>
                </c:pt>
                <c:pt idx="2128">
                  <c:v>21.9</c:v>
                </c:pt>
                <c:pt idx="2129">
                  <c:v>21.9</c:v>
                </c:pt>
                <c:pt idx="2130">
                  <c:v>21.8</c:v>
                </c:pt>
                <c:pt idx="2131">
                  <c:v>21.7</c:v>
                </c:pt>
                <c:pt idx="2132">
                  <c:v>21.7</c:v>
                </c:pt>
                <c:pt idx="2133">
                  <c:v>21.8</c:v>
                </c:pt>
                <c:pt idx="2134">
                  <c:v>21.8</c:v>
                </c:pt>
                <c:pt idx="2135">
                  <c:v>21.9</c:v>
                </c:pt>
                <c:pt idx="2136">
                  <c:v>22.1</c:v>
                </c:pt>
                <c:pt idx="2137">
                  <c:v>22.2</c:v>
                </c:pt>
                <c:pt idx="2138">
                  <c:v>22.4</c:v>
                </c:pt>
                <c:pt idx="2139">
                  <c:v>22.6</c:v>
                </c:pt>
                <c:pt idx="2140">
                  <c:v>22.7</c:v>
                </c:pt>
                <c:pt idx="2141">
                  <c:v>22.7</c:v>
                </c:pt>
                <c:pt idx="2142">
                  <c:v>21.2</c:v>
                </c:pt>
                <c:pt idx="2143">
                  <c:v>21.5</c:v>
                </c:pt>
                <c:pt idx="2144">
                  <c:v>21.7</c:v>
                </c:pt>
                <c:pt idx="2145">
                  <c:v>21.9</c:v>
                </c:pt>
                <c:pt idx="2146">
                  <c:v>22.1</c:v>
                </c:pt>
                <c:pt idx="2147">
                  <c:v>22.4</c:v>
                </c:pt>
                <c:pt idx="2148">
                  <c:v>22.6</c:v>
                </c:pt>
                <c:pt idx="2149">
                  <c:v>22.9</c:v>
                </c:pt>
                <c:pt idx="2150">
                  <c:v>23.2</c:v>
                </c:pt>
                <c:pt idx="2151">
                  <c:v>23.5</c:v>
                </c:pt>
                <c:pt idx="2152">
                  <c:v>23.7</c:v>
                </c:pt>
                <c:pt idx="2153">
                  <c:v>23.9</c:v>
                </c:pt>
                <c:pt idx="2154">
                  <c:v>24</c:v>
                </c:pt>
                <c:pt idx="2155">
                  <c:v>24</c:v>
                </c:pt>
                <c:pt idx="2156">
                  <c:v>24</c:v>
                </c:pt>
                <c:pt idx="2157">
                  <c:v>24</c:v>
                </c:pt>
                <c:pt idx="2158">
                  <c:v>24</c:v>
                </c:pt>
                <c:pt idx="2159">
                  <c:v>23.9</c:v>
                </c:pt>
                <c:pt idx="2160">
                  <c:v>23.6</c:v>
                </c:pt>
                <c:pt idx="2161">
                  <c:v>23.4</c:v>
                </c:pt>
                <c:pt idx="2162">
                  <c:v>23.3</c:v>
                </c:pt>
                <c:pt idx="2163">
                  <c:v>23.1</c:v>
                </c:pt>
                <c:pt idx="2164">
                  <c:v>22.9</c:v>
                </c:pt>
                <c:pt idx="2165">
                  <c:v>22.6</c:v>
                </c:pt>
                <c:pt idx="2166">
                  <c:v>22.4</c:v>
                </c:pt>
                <c:pt idx="2167">
                  <c:v>22.1</c:v>
                </c:pt>
                <c:pt idx="2168">
                  <c:v>21.7</c:v>
                </c:pt>
                <c:pt idx="2169">
                  <c:v>21.4</c:v>
                </c:pt>
                <c:pt idx="2170">
                  <c:v>21.1</c:v>
                </c:pt>
                <c:pt idx="2171">
                  <c:v>20.9</c:v>
                </c:pt>
                <c:pt idx="2172">
                  <c:v>20.6</c:v>
                </c:pt>
                <c:pt idx="2173">
                  <c:v>20.399999999999999</c:v>
                </c:pt>
                <c:pt idx="2174">
                  <c:v>20.3</c:v>
                </c:pt>
                <c:pt idx="2175">
                  <c:v>20.3</c:v>
                </c:pt>
                <c:pt idx="2176">
                  <c:v>20</c:v>
                </c:pt>
                <c:pt idx="2177">
                  <c:v>19.899999999999999</c:v>
                </c:pt>
                <c:pt idx="2178">
                  <c:v>20.100000000000001</c:v>
                </c:pt>
                <c:pt idx="2179">
                  <c:v>20.100000000000001</c:v>
                </c:pt>
                <c:pt idx="2180">
                  <c:v>20.2</c:v>
                </c:pt>
                <c:pt idx="2181">
                  <c:v>20.3</c:v>
                </c:pt>
                <c:pt idx="2182">
                  <c:v>20.3</c:v>
                </c:pt>
                <c:pt idx="2183">
                  <c:v>20.5</c:v>
                </c:pt>
                <c:pt idx="2184">
                  <c:v>20.6</c:v>
                </c:pt>
                <c:pt idx="2185">
                  <c:v>20.9</c:v>
                </c:pt>
                <c:pt idx="2186">
                  <c:v>21</c:v>
                </c:pt>
                <c:pt idx="2187">
                  <c:v>21.2</c:v>
                </c:pt>
                <c:pt idx="2188">
                  <c:v>21.2</c:v>
                </c:pt>
                <c:pt idx="2189">
                  <c:v>21.4</c:v>
                </c:pt>
                <c:pt idx="2190">
                  <c:v>21.6</c:v>
                </c:pt>
                <c:pt idx="2191">
                  <c:v>21.7</c:v>
                </c:pt>
                <c:pt idx="2192">
                  <c:v>21.7</c:v>
                </c:pt>
                <c:pt idx="2193">
                  <c:v>21.9</c:v>
                </c:pt>
                <c:pt idx="2194">
                  <c:v>22.1</c:v>
                </c:pt>
                <c:pt idx="2195">
                  <c:v>22.1</c:v>
                </c:pt>
                <c:pt idx="2196">
                  <c:v>22.2</c:v>
                </c:pt>
                <c:pt idx="2197">
                  <c:v>22.3</c:v>
                </c:pt>
                <c:pt idx="2198">
                  <c:v>22.4</c:v>
                </c:pt>
                <c:pt idx="2199">
                  <c:v>22.6</c:v>
                </c:pt>
                <c:pt idx="2200">
                  <c:v>22.7</c:v>
                </c:pt>
                <c:pt idx="2201">
                  <c:v>22.7</c:v>
                </c:pt>
                <c:pt idx="2202">
                  <c:v>22.8</c:v>
                </c:pt>
                <c:pt idx="2203">
                  <c:v>23</c:v>
                </c:pt>
                <c:pt idx="2204">
                  <c:v>23.1</c:v>
                </c:pt>
                <c:pt idx="2205">
                  <c:v>23.1</c:v>
                </c:pt>
                <c:pt idx="2206">
                  <c:v>23.3</c:v>
                </c:pt>
                <c:pt idx="2207">
                  <c:v>23.4</c:v>
                </c:pt>
                <c:pt idx="2208">
                  <c:v>23.6</c:v>
                </c:pt>
                <c:pt idx="2209">
                  <c:v>23.7</c:v>
                </c:pt>
                <c:pt idx="2210">
                  <c:v>23.8</c:v>
                </c:pt>
                <c:pt idx="2211">
                  <c:v>23.9</c:v>
                </c:pt>
                <c:pt idx="2212">
                  <c:v>23.9</c:v>
                </c:pt>
                <c:pt idx="2213">
                  <c:v>23.9</c:v>
                </c:pt>
                <c:pt idx="2214">
                  <c:v>23.9</c:v>
                </c:pt>
                <c:pt idx="2215">
                  <c:v>24</c:v>
                </c:pt>
                <c:pt idx="2216">
                  <c:v>24</c:v>
                </c:pt>
                <c:pt idx="2217">
                  <c:v>24</c:v>
                </c:pt>
                <c:pt idx="2218">
                  <c:v>24</c:v>
                </c:pt>
                <c:pt idx="2219">
                  <c:v>24</c:v>
                </c:pt>
                <c:pt idx="2220">
                  <c:v>24</c:v>
                </c:pt>
                <c:pt idx="2221">
                  <c:v>23.9</c:v>
                </c:pt>
                <c:pt idx="2222">
                  <c:v>23.9</c:v>
                </c:pt>
                <c:pt idx="2223">
                  <c:v>23.7</c:v>
                </c:pt>
                <c:pt idx="2224">
                  <c:v>23.6</c:v>
                </c:pt>
                <c:pt idx="2225">
                  <c:v>23.5</c:v>
                </c:pt>
                <c:pt idx="2226">
                  <c:v>23.4</c:v>
                </c:pt>
                <c:pt idx="2227">
                  <c:v>23.2</c:v>
                </c:pt>
                <c:pt idx="2228">
                  <c:v>23.2</c:v>
                </c:pt>
                <c:pt idx="2229">
                  <c:v>23</c:v>
                </c:pt>
                <c:pt idx="2230">
                  <c:v>22.9</c:v>
                </c:pt>
                <c:pt idx="2231">
                  <c:v>22.7</c:v>
                </c:pt>
                <c:pt idx="2232">
                  <c:v>22.5</c:v>
                </c:pt>
                <c:pt idx="2233">
                  <c:v>22.2</c:v>
                </c:pt>
                <c:pt idx="2234">
                  <c:v>21.9</c:v>
                </c:pt>
                <c:pt idx="2235">
                  <c:v>21.7</c:v>
                </c:pt>
                <c:pt idx="2236">
                  <c:v>21.4</c:v>
                </c:pt>
                <c:pt idx="2237">
                  <c:v>21.1</c:v>
                </c:pt>
                <c:pt idx="2238">
                  <c:v>20.9</c:v>
                </c:pt>
                <c:pt idx="2239">
                  <c:v>20.6</c:v>
                </c:pt>
                <c:pt idx="2240">
                  <c:v>20.399999999999999</c:v>
                </c:pt>
                <c:pt idx="2241">
                  <c:v>20.3</c:v>
                </c:pt>
                <c:pt idx="2242">
                  <c:v>20.100000000000001</c:v>
                </c:pt>
                <c:pt idx="2243">
                  <c:v>20.100000000000001</c:v>
                </c:pt>
                <c:pt idx="2244">
                  <c:v>20.100000000000001</c:v>
                </c:pt>
                <c:pt idx="2245">
                  <c:v>20.2</c:v>
                </c:pt>
                <c:pt idx="2246">
                  <c:v>20.399999999999999</c:v>
                </c:pt>
                <c:pt idx="2247">
                  <c:v>20.5</c:v>
                </c:pt>
                <c:pt idx="2248">
                  <c:v>20.6</c:v>
                </c:pt>
                <c:pt idx="2249">
                  <c:v>20.9</c:v>
                </c:pt>
                <c:pt idx="2250">
                  <c:v>21.1</c:v>
                </c:pt>
                <c:pt idx="2251">
                  <c:v>21.3</c:v>
                </c:pt>
                <c:pt idx="2252">
                  <c:v>21.5</c:v>
                </c:pt>
                <c:pt idx="2253">
                  <c:v>21.7</c:v>
                </c:pt>
                <c:pt idx="2254">
                  <c:v>21.9</c:v>
                </c:pt>
                <c:pt idx="2255">
                  <c:v>22.1</c:v>
                </c:pt>
                <c:pt idx="2256">
                  <c:v>22.3</c:v>
                </c:pt>
                <c:pt idx="2257">
                  <c:v>22.4</c:v>
                </c:pt>
                <c:pt idx="2258">
                  <c:v>22.3</c:v>
                </c:pt>
                <c:pt idx="2259">
                  <c:v>22.1</c:v>
                </c:pt>
                <c:pt idx="2260">
                  <c:v>22.1</c:v>
                </c:pt>
                <c:pt idx="2261">
                  <c:v>21.9</c:v>
                </c:pt>
                <c:pt idx="2262">
                  <c:v>21.7</c:v>
                </c:pt>
                <c:pt idx="2263">
                  <c:v>21.7</c:v>
                </c:pt>
                <c:pt idx="2264">
                  <c:v>21.7</c:v>
                </c:pt>
                <c:pt idx="2265">
                  <c:v>21.7</c:v>
                </c:pt>
                <c:pt idx="2266">
                  <c:v>21.7</c:v>
                </c:pt>
                <c:pt idx="2267">
                  <c:v>21.9</c:v>
                </c:pt>
                <c:pt idx="2268">
                  <c:v>21.9</c:v>
                </c:pt>
                <c:pt idx="2269">
                  <c:v>22.1</c:v>
                </c:pt>
                <c:pt idx="2270">
                  <c:v>22.1</c:v>
                </c:pt>
                <c:pt idx="2271">
                  <c:v>22.1</c:v>
                </c:pt>
                <c:pt idx="2272">
                  <c:v>22.1</c:v>
                </c:pt>
                <c:pt idx="2273">
                  <c:v>22.1</c:v>
                </c:pt>
                <c:pt idx="2274">
                  <c:v>22.2</c:v>
                </c:pt>
                <c:pt idx="2275">
                  <c:v>22.3</c:v>
                </c:pt>
                <c:pt idx="2276">
                  <c:v>22.4</c:v>
                </c:pt>
                <c:pt idx="2277">
                  <c:v>22.4</c:v>
                </c:pt>
                <c:pt idx="2278">
                  <c:v>22.4</c:v>
                </c:pt>
                <c:pt idx="2279">
                  <c:v>22.4</c:v>
                </c:pt>
                <c:pt idx="2280">
                  <c:v>22.4</c:v>
                </c:pt>
                <c:pt idx="2281">
                  <c:v>22.4</c:v>
                </c:pt>
                <c:pt idx="2282">
                  <c:v>22.4</c:v>
                </c:pt>
                <c:pt idx="2283">
                  <c:v>22.3</c:v>
                </c:pt>
                <c:pt idx="2284">
                  <c:v>22.2</c:v>
                </c:pt>
                <c:pt idx="2285">
                  <c:v>22.1</c:v>
                </c:pt>
                <c:pt idx="2286">
                  <c:v>22.2</c:v>
                </c:pt>
                <c:pt idx="2287">
                  <c:v>22.1</c:v>
                </c:pt>
                <c:pt idx="2288">
                  <c:v>22.1</c:v>
                </c:pt>
                <c:pt idx="2289">
                  <c:v>22.1</c:v>
                </c:pt>
                <c:pt idx="2290">
                  <c:v>21.9</c:v>
                </c:pt>
                <c:pt idx="2291">
                  <c:v>21.9</c:v>
                </c:pt>
                <c:pt idx="2292">
                  <c:v>21.8</c:v>
                </c:pt>
                <c:pt idx="2293">
                  <c:v>21.7</c:v>
                </c:pt>
                <c:pt idx="2294">
                  <c:v>21.7</c:v>
                </c:pt>
                <c:pt idx="2295">
                  <c:v>21.7</c:v>
                </c:pt>
                <c:pt idx="2296">
                  <c:v>21.7</c:v>
                </c:pt>
                <c:pt idx="2297">
                  <c:v>21.8</c:v>
                </c:pt>
                <c:pt idx="2298">
                  <c:v>21.9</c:v>
                </c:pt>
                <c:pt idx="2299">
                  <c:v>22</c:v>
                </c:pt>
                <c:pt idx="2300">
                  <c:v>22.1</c:v>
                </c:pt>
                <c:pt idx="2301">
                  <c:v>22.2</c:v>
                </c:pt>
                <c:pt idx="2302">
                  <c:v>22.4</c:v>
                </c:pt>
                <c:pt idx="2303">
                  <c:v>22.4</c:v>
                </c:pt>
                <c:pt idx="2304">
                  <c:v>22.6</c:v>
                </c:pt>
                <c:pt idx="2305">
                  <c:v>22.7</c:v>
                </c:pt>
                <c:pt idx="2306">
                  <c:v>22.7</c:v>
                </c:pt>
                <c:pt idx="2307">
                  <c:v>22.8</c:v>
                </c:pt>
                <c:pt idx="2308">
                  <c:v>22.9</c:v>
                </c:pt>
                <c:pt idx="2309">
                  <c:v>22.9</c:v>
                </c:pt>
                <c:pt idx="2310">
                  <c:v>22.9</c:v>
                </c:pt>
                <c:pt idx="2311">
                  <c:v>22.8</c:v>
                </c:pt>
                <c:pt idx="2312">
                  <c:v>22.7</c:v>
                </c:pt>
                <c:pt idx="2313">
                  <c:v>22.7</c:v>
                </c:pt>
                <c:pt idx="2314">
                  <c:v>22.6</c:v>
                </c:pt>
                <c:pt idx="2315">
                  <c:v>22.4</c:v>
                </c:pt>
                <c:pt idx="2316">
                  <c:v>22.2</c:v>
                </c:pt>
                <c:pt idx="2317">
                  <c:v>22.1</c:v>
                </c:pt>
                <c:pt idx="2318">
                  <c:v>22</c:v>
                </c:pt>
                <c:pt idx="2319">
                  <c:v>21.8</c:v>
                </c:pt>
                <c:pt idx="2320">
                  <c:v>21.9</c:v>
                </c:pt>
                <c:pt idx="2321">
                  <c:v>21.9</c:v>
                </c:pt>
                <c:pt idx="2322">
                  <c:v>21.9</c:v>
                </c:pt>
                <c:pt idx="2323">
                  <c:v>21.9</c:v>
                </c:pt>
                <c:pt idx="2324">
                  <c:v>22</c:v>
                </c:pt>
                <c:pt idx="2325">
                  <c:v>22.1</c:v>
                </c:pt>
                <c:pt idx="2326">
                  <c:v>22.1</c:v>
                </c:pt>
                <c:pt idx="2327">
                  <c:v>22.2</c:v>
                </c:pt>
                <c:pt idx="2328">
                  <c:v>22.3</c:v>
                </c:pt>
                <c:pt idx="2329">
                  <c:v>22.4</c:v>
                </c:pt>
                <c:pt idx="2330">
                  <c:v>22.4</c:v>
                </c:pt>
                <c:pt idx="2331">
                  <c:v>22.4</c:v>
                </c:pt>
                <c:pt idx="2332">
                  <c:v>22.4</c:v>
                </c:pt>
                <c:pt idx="2333">
                  <c:v>22.4</c:v>
                </c:pt>
                <c:pt idx="2334">
                  <c:v>22.4</c:v>
                </c:pt>
                <c:pt idx="2335">
                  <c:v>22.3</c:v>
                </c:pt>
                <c:pt idx="2336">
                  <c:v>22.2</c:v>
                </c:pt>
                <c:pt idx="2337">
                  <c:v>22.1</c:v>
                </c:pt>
                <c:pt idx="2338">
                  <c:v>22</c:v>
                </c:pt>
                <c:pt idx="2339">
                  <c:v>22</c:v>
                </c:pt>
                <c:pt idx="2340">
                  <c:v>21.8</c:v>
                </c:pt>
                <c:pt idx="2341">
                  <c:v>21.8</c:v>
                </c:pt>
                <c:pt idx="2342">
                  <c:v>21.8</c:v>
                </c:pt>
                <c:pt idx="2343">
                  <c:v>21.7</c:v>
                </c:pt>
                <c:pt idx="2344">
                  <c:v>21.8</c:v>
                </c:pt>
                <c:pt idx="2345">
                  <c:v>21.7</c:v>
                </c:pt>
                <c:pt idx="2346">
                  <c:v>21.7</c:v>
                </c:pt>
                <c:pt idx="2347">
                  <c:v>21.8</c:v>
                </c:pt>
                <c:pt idx="2348">
                  <c:v>21.9</c:v>
                </c:pt>
                <c:pt idx="2349">
                  <c:v>21.9</c:v>
                </c:pt>
                <c:pt idx="2350">
                  <c:v>22.1</c:v>
                </c:pt>
                <c:pt idx="2351">
                  <c:v>22.1</c:v>
                </c:pt>
                <c:pt idx="2352">
                  <c:v>22.1</c:v>
                </c:pt>
                <c:pt idx="2353">
                  <c:v>22.2</c:v>
                </c:pt>
                <c:pt idx="2354">
                  <c:v>22.2</c:v>
                </c:pt>
                <c:pt idx="2355">
                  <c:v>22.3</c:v>
                </c:pt>
                <c:pt idx="2356">
                  <c:v>22.4</c:v>
                </c:pt>
                <c:pt idx="2357">
                  <c:v>22.4</c:v>
                </c:pt>
                <c:pt idx="2358">
                  <c:v>22.4</c:v>
                </c:pt>
                <c:pt idx="2359">
                  <c:v>22.4</c:v>
                </c:pt>
                <c:pt idx="2360">
                  <c:v>22.5</c:v>
                </c:pt>
                <c:pt idx="2361">
                  <c:v>22.5</c:v>
                </c:pt>
                <c:pt idx="2362">
                  <c:v>22.6</c:v>
                </c:pt>
                <c:pt idx="2363">
                  <c:v>22.4</c:v>
                </c:pt>
                <c:pt idx="2364">
                  <c:v>22.5</c:v>
                </c:pt>
                <c:pt idx="2365">
                  <c:v>22.6</c:v>
                </c:pt>
                <c:pt idx="2366">
                  <c:v>22.6</c:v>
                </c:pt>
                <c:pt idx="2367">
                  <c:v>22.6</c:v>
                </c:pt>
                <c:pt idx="2368">
                  <c:v>22.6</c:v>
                </c:pt>
                <c:pt idx="2369">
                  <c:v>22.7</c:v>
                </c:pt>
                <c:pt idx="2370">
                  <c:v>22.7</c:v>
                </c:pt>
                <c:pt idx="2371">
                  <c:v>22.8</c:v>
                </c:pt>
                <c:pt idx="2372">
                  <c:v>22.8</c:v>
                </c:pt>
                <c:pt idx="2373">
                  <c:v>22.9</c:v>
                </c:pt>
                <c:pt idx="2374">
                  <c:v>22.9</c:v>
                </c:pt>
                <c:pt idx="2375">
                  <c:v>22.9</c:v>
                </c:pt>
                <c:pt idx="2376">
                  <c:v>22.9</c:v>
                </c:pt>
                <c:pt idx="2377">
                  <c:v>22.9</c:v>
                </c:pt>
                <c:pt idx="2378">
                  <c:v>22.9</c:v>
                </c:pt>
                <c:pt idx="2379">
                  <c:v>22.9</c:v>
                </c:pt>
                <c:pt idx="2380">
                  <c:v>22.9</c:v>
                </c:pt>
                <c:pt idx="2381">
                  <c:v>22.9</c:v>
                </c:pt>
                <c:pt idx="2382">
                  <c:v>22.9</c:v>
                </c:pt>
                <c:pt idx="2383">
                  <c:v>22.9</c:v>
                </c:pt>
                <c:pt idx="2384">
                  <c:v>22.7</c:v>
                </c:pt>
                <c:pt idx="2385">
                  <c:v>22.7</c:v>
                </c:pt>
                <c:pt idx="2386">
                  <c:v>22.6</c:v>
                </c:pt>
                <c:pt idx="2387">
                  <c:v>22.5</c:v>
                </c:pt>
                <c:pt idx="2388">
                  <c:v>22.4</c:v>
                </c:pt>
                <c:pt idx="2389">
                  <c:v>22.2</c:v>
                </c:pt>
                <c:pt idx="2390">
                  <c:v>22.1</c:v>
                </c:pt>
                <c:pt idx="2391">
                  <c:v>22.1</c:v>
                </c:pt>
                <c:pt idx="2392">
                  <c:v>23.4</c:v>
                </c:pt>
                <c:pt idx="2393">
                  <c:v>23.5</c:v>
                </c:pt>
                <c:pt idx="2394">
                  <c:v>23.7</c:v>
                </c:pt>
                <c:pt idx="2395">
                  <c:v>23.9</c:v>
                </c:pt>
                <c:pt idx="2396">
                  <c:v>23.9</c:v>
                </c:pt>
                <c:pt idx="2397">
                  <c:v>24</c:v>
                </c:pt>
                <c:pt idx="2398">
                  <c:v>24.1</c:v>
                </c:pt>
                <c:pt idx="2399">
                  <c:v>24.2</c:v>
                </c:pt>
                <c:pt idx="2400">
                  <c:v>24.2</c:v>
                </c:pt>
                <c:pt idx="2401">
                  <c:v>24</c:v>
                </c:pt>
                <c:pt idx="2402">
                  <c:v>24</c:v>
                </c:pt>
                <c:pt idx="2403">
                  <c:v>23.9</c:v>
                </c:pt>
                <c:pt idx="2404">
                  <c:v>23.9</c:v>
                </c:pt>
                <c:pt idx="2405">
                  <c:v>23.8</c:v>
                </c:pt>
                <c:pt idx="2406">
                  <c:v>23.5</c:v>
                </c:pt>
                <c:pt idx="2407">
                  <c:v>23.3</c:v>
                </c:pt>
                <c:pt idx="2408">
                  <c:v>23.1</c:v>
                </c:pt>
                <c:pt idx="2409">
                  <c:v>23</c:v>
                </c:pt>
                <c:pt idx="2410">
                  <c:v>22.8</c:v>
                </c:pt>
                <c:pt idx="2411">
                  <c:v>22.6</c:v>
                </c:pt>
                <c:pt idx="2412">
                  <c:v>22.2</c:v>
                </c:pt>
                <c:pt idx="2413">
                  <c:v>21.9</c:v>
                </c:pt>
                <c:pt idx="2414">
                  <c:v>21.5</c:v>
                </c:pt>
                <c:pt idx="2415">
                  <c:v>21.2</c:v>
                </c:pt>
                <c:pt idx="2416">
                  <c:v>20.9</c:v>
                </c:pt>
                <c:pt idx="2417">
                  <c:v>20.6</c:v>
                </c:pt>
                <c:pt idx="2418">
                  <c:v>20.3</c:v>
                </c:pt>
                <c:pt idx="2419">
                  <c:v>20.3</c:v>
                </c:pt>
                <c:pt idx="2420">
                  <c:v>20.100000000000001</c:v>
                </c:pt>
                <c:pt idx="2421">
                  <c:v>20.100000000000001</c:v>
                </c:pt>
                <c:pt idx="2422">
                  <c:v>20.2</c:v>
                </c:pt>
                <c:pt idx="2423">
                  <c:v>20.3</c:v>
                </c:pt>
                <c:pt idx="2424">
                  <c:v>20.399999999999999</c:v>
                </c:pt>
                <c:pt idx="2425">
                  <c:v>20.6</c:v>
                </c:pt>
                <c:pt idx="2426">
                  <c:v>20.8</c:v>
                </c:pt>
                <c:pt idx="2427">
                  <c:v>20.9</c:v>
                </c:pt>
                <c:pt idx="2428">
                  <c:v>21.1</c:v>
                </c:pt>
                <c:pt idx="2429">
                  <c:v>21.3</c:v>
                </c:pt>
                <c:pt idx="2430">
                  <c:v>21.5</c:v>
                </c:pt>
                <c:pt idx="2431">
                  <c:v>21.7</c:v>
                </c:pt>
                <c:pt idx="2432">
                  <c:v>21.9</c:v>
                </c:pt>
                <c:pt idx="2433">
                  <c:v>22</c:v>
                </c:pt>
                <c:pt idx="2434">
                  <c:v>22.2</c:v>
                </c:pt>
                <c:pt idx="2435">
                  <c:v>22.4</c:v>
                </c:pt>
                <c:pt idx="2436">
                  <c:v>22.5</c:v>
                </c:pt>
                <c:pt idx="2437">
                  <c:v>22.5</c:v>
                </c:pt>
                <c:pt idx="2438">
                  <c:v>22.7</c:v>
                </c:pt>
                <c:pt idx="2439">
                  <c:v>22.9</c:v>
                </c:pt>
                <c:pt idx="2440">
                  <c:v>23.1</c:v>
                </c:pt>
                <c:pt idx="2441">
                  <c:v>23.2</c:v>
                </c:pt>
                <c:pt idx="2442">
                  <c:v>23.4</c:v>
                </c:pt>
                <c:pt idx="2443">
                  <c:v>23.5</c:v>
                </c:pt>
                <c:pt idx="2444">
                  <c:v>23.7</c:v>
                </c:pt>
                <c:pt idx="2445">
                  <c:v>23.8</c:v>
                </c:pt>
                <c:pt idx="2446">
                  <c:v>23.9</c:v>
                </c:pt>
                <c:pt idx="2447">
                  <c:v>23.9</c:v>
                </c:pt>
                <c:pt idx="2448">
                  <c:v>24.1</c:v>
                </c:pt>
                <c:pt idx="2449">
                  <c:v>24.2</c:v>
                </c:pt>
                <c:pt idx="2450">
                  <c:v>24.2</c:v>
                </c:pt>
                <c:pt idx="2451">
                  <c:v>24.2</c:v>
                </c:pt>
                <c:pt idx="2452">
                  <c:v>24.1</c:v>
                </c:pt>
                <c:pt idx="2453">
                  <c:v>24.2</c:v>
                </c:pt>
                <c:pt idx="2454">
                  <c:v>24.2</c:v>
                </c:pt>
                <c:pt idx="2455">
                  <c:v>24.1</c:v>
                </c:pt>
                <c:pt idx="2456">
                  <c:v>24.1</c:v>
                </c:pt>
                <c:pt idx="2457">
                  <c:v>24.1</c:v>
                </c:pt>
                <c:pt idx="2458">
                  <c:v>24</c:v>
                </c:pt>
                <c:pt idx="2459">
                  <c:v>24</c:v>
                </c:pt>
                <c:pt idx="2460">
                  <c:v>24</c:v>
                </c:pt>
                <c:pt idx="2461">
                  <c:v>24</c:v>
                </c:pt>
                <c:pt idx="2462">
                  <c:v>23.9</c:v>
                </c:pt>
                <c:pt idx="2463">
                  <c:v>23.9</c:v>
                </c:pt>
                <c:pt idx="2464">
                  <c:v>23.9</c:v>
                </c:pt>
                <c:pt idx="2465">
                  <c:v>23.9</c:v>
                </c:pt>
                <c:pt idx="2466">
                  <c:v>23.9</c:v>
                </c:pt>
                <c:pt idx="2467">
                  <c:v>23.8</c:v>
                </c:pt>
                <c:pt idx="2468">
                  <c:v>23.8</c:v>
                </c:pt>
                <c:pt idx="2469">
                  <c:v>23.9</c:v>
                </c:pt>
                <c:pt idx="2470">
                  <c:v>23.9</c:v>
                </c:pt>
                <c:pt idx="2471">
                  <c:v>23.8</c:v>
                </c:pt>
                <c:pt idx="2472">
                  <c:v>23.8</c:v>
                </c:pt>
                <c:pt idx="2473">
                  <c:v>23.9</c:v>
                </c:pt>
                <c:pt idx="2474">
                  <c:v>23.9</c:v>
                </c:pt>
                <c:pt idx="2475">
                  <c:v>23.9</c:v>
                </c:pt>
                <c:pt idx="2476">
                  <c:v>23.9</c:v>
                </c:pt>
                <c:pt idx="2477">
                  <c:v>23.9</c:v>
                </c:pt>
                <c:pt idx="2478">
                  <c:v>23.9</c:v>
                </c:pt>
                <c:pt idx="2479">
                  <c:v>23.9</c:v>
                </c:pt>
                <c:pt idx="2480">
                  <c:v>23.9</c:v>
                </c:pt>
                <c:pt idx="2481">
                  <c:v>23.9</c:v>
                </c:pt>
                <c:pt idx="2482">
                  <c:v>23.9</c:v>
                </c:pt>
                <c:pt idx="2483">
                  <c:v>23.8</c:v>
                </c:pt>
                <c:pt idx="2484">
                  <c:v>23.9</c:v>
                </c:pt>
                <c:pt idx="2485">
                  <c:v>23.9</c:v>
                </c:pt>
                <c:pt idx="2486">
                  <c:v>23.9</c:v>
                </c:pt>
                <c:pt idx="2487">
                  <c:v>23.8</c:v>
                </c:pt>
                <c:pt idx="2488">
                  <c:v>23.7</c:v>
                </c:pt>
                <c:pt idx="2489">
                  <c:v>23.7</c:v>
                </c:pt>
                <c:pt idx="2490">
                  <c:v>23.7</c:v>
                </c:pt>
                <c:pt idx="2491">
                  <c:v>23.6</c:v>
                </c:pt>
                <c:pt idx="2492">
                  <c:v>23.5</c:v>
                </c:pt>
                <c:pt idx="2493">
                  <c:v>23.6</c:v>
                </c:pt>
                <c:pt idx="2494">
                  <c:v>23.5</c:v>
                </c:pt>
                <c:pt idx="2495">
                  <c:v>23.5</c:v>
                </c:pt>
                <c:pt idx="2496">
                  <c:v>23.6</c:v>
                </c:pt>
                <c:pt idx="2497">
                  <c:v>23.5</c:v>
                </c:pt>
                <c:pt idx="2498">
                  <c:v>23.5</c:v>
                </c:pt>
                <c:pt idx="2499">
                  <c:v>23.5</c:v>
                </c:pt>
                <c:pt idx="2500">
                  <c:v>23.5</c:v>
                </c:pt>
                <c:pt idx="2501">
                  <c:v>23.5</c:v>
                </c:pt>
                <c:pt idx="2502">
                  <c:v>23.5</c:v>
                </c:pt>
                <c:pt idx="2503">
                  <c:v>23.5</c:v>
                </c:pt>
                <c:pt idx="2504">
                  <c:v>23.4</c:v>
                </c:pt>
                <c:pt idx="2505">
                  <c:v>23.4</c:v>
                </c:pt>
                <c:pt idx="2506">
                  <c:v>23.4</c:v>
                </c:pt>
                <c:pt idx="2507">
                  <c:v>23.4</c:v>
                </c:pt>
                <c:pt idx="2508">
                  <c:v>23.4</c:v>
                </c:pt>
                <c:pt idx="2509">
                  <c:v>23.4</c:v>
                </c:pt>
                <c:pt idx="2510">
                  <c:v>23.5</c:v>
                </c:pt>
                <c:pt idx="2511">
                  <c:v>23.5</c:v>
                </c:pt>
                <c:pt idx="2512">
                  <c:v>23.4</c:v>
                </c:pt>
                <c:pt idx="2513">
                  <c:v>23.5</c:v>
                </c:pt>
                <c:pt idx="2514">
                  <c:v>23.5</c:v>
                </c:pt>
                <c:pt idx="2515">
                  <c:v>23.5</c:v>
                </c:pt>
                <c:pt idx="2516">
                  <c:v>23.6</c:v>
                </c:pt>
                <c:pt idx="2517">
                  <c:v>23.5</c:v>
                </c:pt>
                <c:pt idx="2518">
                  <c:v>23.5</c:v>
                </c:pt>
                <c:pt idx="2519">
                  <c:v>22.4</c:v>
                </c:pt>
                <c:pt idx="2520">
                  <c:v>22.4</c:v>
                </c:pt>
                <c:pt idx="2521">
                  <c:v>22.4</c:v>
                </c:pt>
                <c:pt idx="2522">
                  <c:v>22.4</c:v>
                </c:pt>
                <c:pt idx="2523">
                  <c:v>22.4</c:v>
                </c:pt>
                <c:pt idx="2524">
                  <c:v>22.4</c:v>
                </c:pt>
                <c:pt idx="2525">
                  <c:v>22.3</c:v>
                </c:pt>
                <c:pt idx="2526">
                  <c:v>22.2</c:v>
                </c:pt>
                <c:pt idx="2527">
                  <c:v>22.3</c:v>
                </c:pt>
                <c:pt idx="2528">
                  <c:v>22.2</c:v>
                </c:pt>
                <c:pt idx="2529">
                  <c:v>22.2</c:v>
                </c:pt>
                <c:pt idx="2530">
                  <c:v>22.2</c:v>
                </c:pt>
                <c:pt idx="2531">
                  <c:v>22.1</c:v>
                </c:pt>
                <c:pt idx="2532">
                  <c:v>22</c:v>
                </c:pt>
                <c:pt idx="2533">
                  <c:v>22.1</c:v>
                </c:pt>
                <c:pt idx="2534">
                  <c:v>22</c:v>
                </c:pt>
                <c:pt idx="2535">
                  <c:v>21.9</c:v>
                </c:pt>
                <c:pt idx="2536">
                  <c:v>21.9</c:v>
                </c:pt>
                <c:pt idx="2537">
                  <c:v>21.9</c:v>
                </c:pt>
                <c:pt idx="2538">
                  <c:v>22</c:v>
                </c:pt>
                <c:pt idx="2539">
                  <c:v>21.9</c:v>
                </c:pt>
                <c:pt idx="2540">
                  <c:v>21.9</c:v>
                </c:pt>
                <c:pt idx="2541">
                  <c:v>21.9</c:v>
                </c:pt>
                <c:pt idx="2542">
                  <c:v>21.8</c:v>
                </c:pt>
                <c:pt idx="2543">
                  <c:v>21.9</c:v>
                </c:pt>
                <c:pt idx="2544">
                  <c:v>21.9</c:v>
                </c:pt>
                <c:pt idx="2545">
                  <c:v>22</c:v>
                </c:pt>
                <c:pt idx="2546">
                  <c:v>22.1</c:v>
                </c:pt>
                <c:pt idx="2547">
                  <c:v>22.1</c:v>
                </c:pt>
                <c:pt idx="2548">
                  <c:v>22.1</c:v>
                </c:pt>
                <c:pt idx="2549">
                  <c:v>22.2</c:v>
                </c:pt>
                <c:pt idx="2550">
                  <c:v>22.2</c:v>
                </c:pt>
                <c:pt idx="2551">
                  <c:v>22.4</c:v>
                </c:pt>
                <c:pt idx="2552">
                  <c:v>22.5</c:v>
                </c:pt>
                <c:pt idx="2553">
                  <c:v>22.6</c:v>
                </c:pt>
                <c:pt idx="2554">
                  <c:v>22.6</c:v>
                </c:pt>
                <c:pt idx="2555">
                  <c:v>22.6</c:v>
                </c:pt>
                <c:pt idx="2556">
                  <c:v>22.7</c:v>
                </c:pt>
                <c:pt idx="2557">
                  <c:v>22.8</c:v>
                </c:pt>
                <c:pt idx="2558">
                  <c:v>22.8</c:v>
                </c:pt>
                <c:pt idx="2559">
                  <c:v>22.9</c:v>
                </c:pt>
                <c:pt idx="2560">
                  <c:v>22.9</c:v>
                </c:pt>
                <c:pt idx="2561">
                  <c:v>23</c:v>
                </c:pt>
                <c:pt idx="2562">
                  <c:v>23</c:v>
                </c:pt>
                <c:pt idx="2563">
                  <c:v>23.1</c:v>
                </c:pt>
                <c:pt idx="2564">
                  <c:v>23</c:v>
                </c:pt>
                <c:pt idx="2565">
                  <c:v>23</c:v>
                </c:pt>
                <c:pt idx="2566">
                  <c:v>23.1</c:v>
                </c:pt>
                <c:pt idx="2567">
                  <c:v>23.1</c:v>
                </c:pt>
                <c:pt idx="2568">
                  <c:v>23.1</c:v>
                </c:pt>
                <c:pt idx="2569">
                  <c:v>23</c:v>
                </c:pt>
                <c:pt idx="2570">
                  <c:v>23</c:v>
                </c:pt>
                <c:pt idx="2571">
                  <c:v>22.9</c:v>
                </c:pt>
                <c:pt idx="2572">
                  <c:v>22.9</c:v>
                </c:pt>
                <c:pt idx="2573">
                  <c:v>22.9</c:v>
                </c:pt>
                <c:pt idx="2574">
                  <c:v>22.8</c:v>
                </c:pt>
                <c:pt idx="2575">
                  <c:v>22.7</c:v>
                </c:pt>
                <c:pt idx="2576">
                  <c:v>22.7</c:v>
                </c:pt>
                <c:pt idx="2577">
                  <c:v>22.6</c:v>
                </c:pt>
                <c:pt idx="2578">
                  <c:v>22.6</c:v>
                </c:pt>
                <c:pt idx="2579">
                  <c:v>22.5</c:v>
                </c:pt>
                <c:pt idx="2580">
                  <c:v>22.5</c:v>
                </c:pt>
                <c:pt idx="2581">
                  <c:v>22.5</c:v>
                </c:pt>
                <c:pt idx="2582">
                  <c:v>22.4</c:v>
                </c:pt>
                <c:pt idx="2583">
                  <c:v>22.2</c:v>
                </c:pt>
                <c:pt idx="2584">
                  <c:v>22.2</c:v>
                </c:pt>
                <c:pt idx="2585">
                  <c:v>22.1</c:v>
                </c:pt>
                <c:pt idx="2586">
                  <c:v>22.1</c:v>
                </c:pt>
                <c:pt idx="2587">
                  <c:v>22.1</c:v>
                </c:pt>
                <c:pt idx="2588">
                  <c:v>22.1</c:v>
                </c:pt>
                <c:pt idx="2589">
                  <c:v>22</c:v>
                </c:pt>
                <c:pt idx="2590">
                  <c:v>21.9</c:v>
                </c:pt>
                <c:pt idx="2591">
                  <c:v>21.9</c:v>
                </c:pt>
                <c:pt idx="2592">
                  <c:v>21.9</c:v>
                </c:pt>
                <c:pt idx="2593">
                  <c:v>21.9</c:v>
                </c:pt>
                <c:pt idx="2594">
                  <c:v>21.9</c:v>
                </c:pt>
                <c:pt idx="2595">
                  <c:v>21.8</c:v>
                </c:pt>
                <c:pt idx="2596">
                  <c:v>21.9</c:v>
                </c:pt>
                <c:pt idx="2597">
                  <c:v>22</c:v>
                </c:pt>
                <c:pt idx="2598">
                  <c:v>22.1</c:v>
                </c:pt>
                <c:pt idx="2599">
                  <c:v>22</c:v>
                </c:pt>
                <c:pt idx="2600">
                  <c:v>22.1</c:v>
                </c:pt>
                <c:pt idx="2601">
                  <c:v>22.1</c:v>
                </c:pt>
                <c:pt idx="2602">
                  <c:v>22.2</c:v>
                </c:pt>
                <c:pt idx="2603">
                  <c:v>22.2</c:v>
                </c:pt>
                <c:pt idx="2604">
                  <c:v>22.3</c:v>
                </c:pt>
                <c:pt idx="2605">
                  <c:v>22.4</c:v>
                </c:pt>
                <c:pt idx="2606">
                  <c:v>22.4</c:v>
                </c:pt>
                <c:pt idx="2607">
                  <c:v>22.4</c:v>
                </c:pt>
                <c:pt idx="2608">
                  <c:v>22.4</c:v>
                </c:pt>
                <c:pt idx="2609">
                  <c:v>22.4</c:v>
                </c:pt>
                <c:pt idx="2610">
                  <c:v>22.4</c:v>
                </c:pt>
                <c:pt idx="2611">
                  <c:v>22.5</c:v>
                </c:pt>
                <c:pt idx="2612">
                  <c:v>22.5</c:v>
                </c:pt>
                <c:pt idx="2613">
                  <c:v>22.5</c:v>
                </c:pt>
                <c:pt idx="2614">
                  <c:v>22.6</c:v>
                </c:pt>
                <c:pt idx="2615">
                  <c:v>22.5</c:v>
                </c:pt>
                <c:pt idx="2616">
                  <c:v>22.5</c:v>
                </c:pt>
                <c:pt idx="2617">
                  <c:v>22.4</c:v>
                </c:pt>
                <c:pt idx="2618">
                  <c:v>22.4</c:v>
                </c:pt>
                <c:pt idx="2619">
                  <c:v>22.4</c:v>
                </c:pt>
                <c:pt idx="2620">
                  <c:v>22.3</c:v>
                </c:pt>
                <c:pt idx="2621">
                  <c:v>22.2</c:v>
                </c:pt>
                <c:pt idx="2622">
                  <c:v>22.2</c:v>
                </c:pt>
                <c:pt idx="2623">
                  <c:v>22.2</c:v>
                </c:pt>
                <c:pt idx="2624">
                  <c:v>22.1</c:v>
                </c:pt>
                <c:pt idx="2625">
                  <c:v>22.1</c:v>
                </c:pt>
                <c:pt idx="2626">
                  <c:v>22.1</c:v>
                </c:pt>
                <c:pt idx="2627">
                  <c:v>22.1</c:v>
                </c:pt>
                <c:pt idx="2628">
                  <c:v>22.1</c:v>
                </c:pt>
                <c:pt idx="2629">
                  <c:v>22.1</c:v>
                </c:pt>
                <c:pt idx="2630">
                  <c:v>22.1</c:v>
                </c:pt>
                <c:pt idx="2631">
                  <c:v>22.1</c:v>
                </c:pt>
                <c:pt idx="2632">
                  <c:v>21.9</c:v>
                </c:pt>
                <c:pt idx="2633">
                  <c:v>21.9</c:v>
                </c:pt>
                <c:pt idx="2634">
                  <c:v>21.9</c:v>
                </c:pt>
                <c:pt idx="2635">
                  <c:v>21.9</c:v>
                </c:pt>
                <c:pt idx="2636">
                  <c:v>21.9</c:v>
                </c:pt>
                <c:pt idx="2637">
                  <c:v>21.9</c:v>
                </c:pt>
                <c:pt idx="2638">
                  <c:v>21.9</c:v>
                </c:pt>
                <c:pt idx="2639">
                  <c:v>22.1</c:v>
                </c:pt>
                <c:pt idx="2640">
                  <c:v>22.1</c:v>
                </c:pt>
                <c:pt idx="2641">
                  <c:v>22.2</c:v>
                </c:pt>
                <c:pt idx="2642">
                  <c:v>22.2</c:v>
                </c:pt>
                <c:pt idx="2643">
                  <c:v>22.2</c:v>
                </c:pt>
                <c:pt idx="2644">
                  <c:v>22.2</c:v>
                </c:pt>
                <c:pt idx="2645">
                  <c:v>22.1</c:v>
                </c:pt>
                <c:pt idx="2646">
                  <c:v>22.3</c:v>
                </c:pt>
                <c:pt idx="2647">
                  <c:v>22.2</c:v>
                </c:pt>
                <c:pt idx="2648">
                  <c:v>22.4</c:v>
                </c:pt>
                <c:pt idx="2649">
                  <c:v>22.4</c:v>
                </c:pt>
                <c:pt idx="2650">
                  <c:v>22.4</c:v>
                </c:pt>
                <c:pt idx="2651">
                  <c:v>22.4</c:v>
                </c:pt>
                <c:pt idx="2652">
                  <c:v>22.4</c:v>
                </c:pt>
                <c:pt idx="2653">
                  <c:v>22.6</c:v>
                </c:pt>
                <c:pt idx="2654">
                  <c:v>22.6</c:v>
                </c:pt>
                <c:pt idx="2655">
                  <c:v>22.6</c:v>
                </c:pt>
                <c:pt idx="2656">
                  <c:v>22.5</c:v>
                </c:pt>
                <c:pt idx="2657">
                  <c:v>22.4</c:v>
                </c:pt>
                <c:pt idx="2658">
                  <c:v>22.3</c:v>
                </c:pt>
                <c:pt idx="2659">
                  <c:v>22.2</c:v>
                </c:pt>
                <c:pt idx="2660">
                  <c:v>22.2</c:v>
                </c:pt>
                <c:pt idx="2661">
                  <c:v>22.1</c:v>
                </c:pt>
                <c:pt idx="2662">
                  <c:v>22.1</c:v>
                </c:pt>
                <c:pt idx="2663">
                  <c:v>21.9</c:v>
                </c:pt>
                <c:pt idx="2664">
                  <c:v>22</c:v>
                </c:pt>
                <c:pt idx="2665">
                  <c:v>21.9</c:v>
                </c:pt>
                <c:pt idx="2666">
                  <c:v>21.8</c:v>
                </c:pt>
                <c:pt idx="2667">
                  <c:v>21.8</c:v>
                </c:pt>
                <c:pt idx="2668">
                  <c:v>21.7</c:v>
                </c:pt>
                <c:pt idx="2669">
                  <c:v>21.7</c:v>
                </c:pt>
                <c:pt idx="2670">
                  <c:v>21.7</c:v>
                </c:pt>
                <c:pt idx="2671">
                  <c:v>21.7</c:v>
                </c:pt>
                <c:pt idx="2672">
                  <c:v>21.6</c:v>
                </c:pt>
                <c:pt idx="2673">
                  <c:v>21.6</c:v>
                </c:pt>
                <c:pt idx="2674">
                  <c:v>21.6</c:v>
                </c:pt>
                <c:pt idx="2675">
                  <c:v>21.6</c:v>
                </c:pt>
                <c:pt idx="2676">
                  <c:v>21.6</c:v>
                </c:pt>
                <c:pt idx="2677">
                  <c:v>21.6</c:v>
                </c:pt>
                <c:pt idx="2678">
                  <c:v>21.6</c:v>
                </c:pt>
                <c:pt idx="2679">
                  <c:v>21.6</c:v>
                </c:pt>
                <c:pt idx="2680">
                  <c:v>21.6</c:v>
                </c:pt>
                <c:pt idx="2681">
                  <c:v>21.6</c:v>
                </c:pt>
                <c:pt idx="2682">
                  <c:v>21.5</c:v>
                </c:pt>
                <c:pt idx="2683">
                  <c:v>21.5</c:v>
                </c:pt>
                <c:pt idx="2684">
                  <c:v>21.5</c:v>
                </c:pt>
                <c:pt idx="2685">
                  <c:v>21.5</c:v>
                </c:pt>
                <c:pt idx="2686">
                  <c:v>21.4</c:v>
                </c:pt>
                <c:pt idx="2687">
                  <c:v>21.4</c:v>
                </c:pt>
                <c:pt idx="2688">
                  <c:v>21.5</c:v>
                </c:pt>
                <c:pt idx="2689">
                  <c:v>21.4</c:v>
                </c:pt>
                <c:pt idx="2690">
                  <c:v>21.5</c:v>
                </c:pt>
                <c:pt idx="2691">
                  <c:v>21.5</c:v>
                </c:pt>
                <c:pt idx="2692">
                  <c:v>21.5</c:v>
                </c:pt>
                <c:pt idx="2693">
                  <c:v>21.4</c:v>
                </c:pt>
                <c:pt idx="2694">
                  <c:v>21.4</c:v>
                </c:pt>
                <c:pt idx="2695">
                  <c:v>21.3</c:v>
                </c:pt>
                <c:pt idx="2696">
                  <c:v>21.3</c:v>
                </c:pt>
                <c:pt idx="2697">
                  <c:v>21.3</c:v>
                </c:pt>
                <c:pt idx="2698">
                  <c:v>21.3</c:v>
                </c:pt>
                <c:pt idx="2699">
                  <c:v>21.3</c:v>
                </c:pt>
                <c:pt idx="2700">
                  <c:v>21.2</c:v>
                </c:pt>
                <c:pt idx="2701">
                  <c:v>21.2</c:v>
                </c:pt>
                <c:pt idx="2702">
                  <c:v>21.2</c:v>
                </c:pt>
                <c:pt idx="2703">
                  <c:v>21.2</c:v>
                </c:pt>
                <c:pt idx="2704">
                  <c:v>21.2</c:v>
                </c:pt>
                <c:pt idx="2705">
                  <c:v>21.2</c:v>
                </c:pt>
                <c:pt idx="2706">
                  <c:v>21.2</c:v>
                </c:pt>
                <c:pt idx="2707">
                  <c:v>21.2</c:v>
                </c:pt>
                <c:pt idx="2708">
                  <c:v>21.2</c:v>
                </c:pt>
                <c:pt idx="2709">
                  <c:v>21.3</c:v>
                </c:pt>
                <c:pt idx="2710">
                  <c:v>21.2</c:v>
                </c:pt>
                <c:pt idx="2711">
                  <c:v>21.2</c:v>
                </c:pt>
                <c:pt idx="2712">
                  <c:v>21.2</c:v>
                </c:pt>
                <c:pt idx="2713">
                  <c:v>21.1</c:v>
                </c:pt>
                <c:pt idx="2714">
                  <c:v>21.1</c:v>
                </c:pt>
                <c:pt idx="2715">
                  <c:v>21.1</c:v>
                </c:pt>
                <c:pt idx="2716">
                  <c:v>21.2</c:v>
                </c:pt>
                <c:pt idx="2717">
                  <c:v>21.1</c:v>
                </c:pt>
                <c:pt idx="2718">
                  <c:v>20.9</c:v>
                </c:pt>
                <c:pt idx="2719">
                  <c:v>20.9</c:v>
                </c:pt>
                <c:pt idx="2720">
                  <c:v>20.8</c:v>
                </c:pt>
                <c:pt idx="2721">
                  <c:v>20.7</c:v>
                </c:pt>
                <c:pt idx="2722">
                  <c:v>20.6</c:v>
                </c:pt>
                <c:pt idx="2723">
                  <c:v>20.6</c:v>
                </c:pt>
                <c:pt idx="2724">
                  <c:v>20.5</c:v>
                </c:pt>
                <c:pt idx="2725">
                  <c:v>20.399999999999999</c:v>
                </c:pt>
                <c:pt idx="2726">
                  <c:v>20.399999999999999</c:v>
                </c:pt>
                <c:pt idx="2727">
                  <c:v>20.3</c:v>
                </c:pt>
                <c:pt idx="2728">
                  <c:v>20.3</c:v>
                </c:pt>
                <c:pt idx="2729">
                  <c:v>20.3</c:v>
                </c:pt>
                <c:pt idx="2730">
                  <c:v>20.3</c:v>
                </c:pt>
                <c:pt idx="2731">
                  <c:v>20.3</c:v>
                </c:pt>
                <c:pt idx="2732">
                  <c:v>20.399999999999999</c:v>
                </c:pt>
                <c:pt idx="2733">
                  <c:v>20.399999999999999</c:v>
                </c:pt>
                <c:pt idx="2734">
                  <c:v>20.399999999999999</c:v>
                </c:pt>
                <c:pt idx="2735">
                  <c:v>20.5</c:v>
                </c:pt>
                <c:pt idx="2736">
                  <c:v>20.6</c:v>
                </c:pt>
                <c:pt idx="2737">
                  <c:v>20.9</c:v>
                </c:pt>
                <c:pt idx="2738">
                  <c:v>20.9</c:v>
                </c:pt>
                <c:pt idx="2739">
                  <c:v>21</c:v>
                </c:pt>
                <c:pt idx="2740">
                  <c:v>21.1</c:v>
                </c:pt>
                <c:pt idx="2741">
                  <c:v>21.2</c:v>
                </c:pt>
                <c:pt idx="2742">
                  <c:v>21.3</c:v>
                </c:pt>
                <c:pt idx="2743">
                  <c:v>21.4</c:v>
                </c:pt>
                <c:pt idx="2744">
                  <c:v>21.6</c:v>
                </c:pt>
                <c:pt idx="2745">
                  <c:v>21.5</c:v>
                </c:pt>
                <c:pt idx="2746">
                  <c:v>21.7</c:v>
                </c:pt>
                <c:pt idx="2747">
                  <c:v>21.7</c:v>
                </c:pt>
                <c:pt idx="2748">
                  <c:v>21.8</c:v>
                </c:pt>
                <c:pt idx="2749">
                  <c:v>21.9</c:v>
                </c:pt>
                <c:pt idx="2750">
                  <c:v>21.9</c:v>
                </c:pt>
                <c:pt idx="2751">
                  <c:v>21.9</c:v>
                </c:pt>
                <c:pt idx="2752">
                  <c:v>22</c:v>
                </c:pt>
                <c:pt idx="2753">
                  <c:v>22.1</c:v>
                </c:pt>
                <c:pt idx="2754">
                  <c:v>22.1</c:v>
                </c:pt>
                <c:pt idx="2755">
                  <c:v>22.2</c:v>
                </c:pt>
                <c:pt idx="2756">
                  <c:v>22.2</c:v>
                </c:pt>
                <c:pt idx="2757">
                  <c:v>22.2</c:v>
                </c:pt>
                <c:pt idx="2758">
                  <c:v>22.3</c:v>
                </c:pt>
                <c:pt idx="2759">
                  <c:v>22.3</c:v>
                </c:pt>
                <c:pt idx="2760">
                  <c:v>22.4</c:v>
                </c:pt>
                <c:pt idx="2761">
                  <c:v>22.4</c:v>
                </c:pt>
                <c:pt idx="2762">
                  <c:v>22.4</c:v>
                </c:pt>
                <c:pt idx="2763">
                  <c:v>22.5</c:v>
                </c:pt>
                <c:pt idx="2764">
                  <c:v>22.6</c:v>
                </c:pt>
                <c:pt idx="2765">
                  <c:v>22.6</c:v>
                </c:pt>
                <c:pt idx="2766">
                  <c:v>22.4</c:v>
                </c:pt>
                <c:pt idx="2767">
                  <c:v>22.4</c:v>
                </c:pt>
                <c:pt idx="2768">
                  <c:v>22.4</c:v>
                </c:pt>
                <c:pt idx="2769">
                  <c:v>22.4</c:v>
                </c:pt>
                <c:pt idx="2770">
                  <c:v>22.5</c:v>
                </c:pt>
                <c:pt idx="2771">
                  <c:v>22.5</c:v>
                </c:pt>
                <c:pt idx="2772">
                  <c:v>22.4</c:v>
                </c:pt>
                <c:pt idx="2773">
                  <c:v>22.4</c:v>
                </c:pt>
                <c:pt idx="2774">
                  <c:v>22.5</c:v>
                </c:pt>
                <c:pt idx="2775">
                  <c:v>22.4</c:v>
                </c:pt>
                <c:pt idx="2776">
                  <c:v>22.6</c:v>
                </c:pt>
                <c:pt idx="2777">
                  <c:v>22.4</c:v>
                </c:pt>
                <c:pt idx="2778">
                  <c:v>22.5</c:v>
                </c:pt>
                <c:pt idx="2779">
                  <c:v>22.5</c:v>
                </c:pt>
                <c:pt idx="2780">
                  <c:v>22.4</c:v>
                </c:pt>
                <c:pt idx="2781">
                  <c:v>22.5</c:v>
                </c:pt>
                <c:pt idx="2782">
                  <c:v>22.4</c:v>
                </c:pt>
                <c:pt idx="2783">
                  <c:v>22.6</c:v>
                </c:pt>
                <c:pt idx="2784">
                  <c:v>22.5</c:v>
                </c:pt>
                <c:pt idx="2785">
                  <c:v>22.5</c:v>
                </c:pt>
                <c:pt idx="2786">
                  <c:v>22.5</c:v>
                </c:pt>
                <c:pt idx="2787">
                  <c:v>22.5</c:v>
                </c:pt>
                <c:pt idx="2788">
                  <c:v>22.6</c:v>
                </c:pt>
                <c:pt idx="2789">
                  <c:v>22.6</c:v>
                </c:pt>
                <c:pt idx="2790">
                  <c:v>22.5</c:v>
                </c:pt>
                <c:pt idx="2791">
                  <c:v>22.6</c:v>
                </c:pt>
                <c:pt idx="2792">
                  <c:v>22.5</c:v>
                </c:pt>
                <c:pt idx="2793">
                  <c:v>22.5</c:v>
                </c:pt>
                <c:pt idx="2794">
                  <c:v>22.5</c:v>
                </c:pt>
                <c:pt idx="2795">
                  <c:v>22.5</c:v>
                </c:pt>
                <c:pt idx="2796">
                  <c:v>22.6</c:v>
                </c:pt>
                <c:pt idx="2797">
                  <c:v>22.5</c:v>
                </c:pt>
                <c:pt idx="2798">
                  <c:v>22.5</c:v>
                </c:pt>
                <c:pt idx="2799">
                  <c:v>22.5</c:v>
                </c:pt>
                <c:pt idx="2800">
                  <c:v>22.4</c:v>
                </c:pt>
                <c:pt idx="2801">
                  <c:v>22.3</c:v>
                </c:pt>
                <c:pt idx="2802">
                  <c:v>22.2</c:v>
                </c:pt>
                <c:pt idx="2803">
                  <c:v>22.2</c:v>
                </c:pt>
                <c:pt idx="2804">
                  <c:v>22.2</c:v>
                </c:pt>
                <c:pt idx="2805">
                  <c:v>22.2</c:v>
                </c:pt>
                <c:pt idx="2806">
                  <c:v>22.1</c:v>
                </c:pt>
                <c:pt idx="2807">
                  <c:v>22.1</c:v>
                </c:pt>
                <c:pt idx="2808">
                  <c:v>22.1</c:v>
                </c:pt>
                <c:pt idx="2809">
                  <c:v>22</c:v>
                </c:pt>
                <c:pt idx="2810">
                  <c:v>22</c:v>
                </c:pt>
                <c:pt idx="2811">
                  <c:v>22.1</c:v>
                </c:pt>
                <c:pt idx="2812">
                  <c:v>22.1</c:v>
                </c:pt>
                <c:pt idx="2813">
                  <c:v>22.1</c:v>
                </c:pt>
                <c:pt idx="2814">
                  <c:v>22.3</c:v>
                </c:pt>
                <c:pt idx="2815">
                  <c:v>22.4</c:v>
                </c:pt>
                <c:pt idx="2816">
                  <c:v>22.4</c:v>
                </c:pt>
                <c:pt idx="2817">
                  <c:v>22.6</c:v>
                </c:pt>
                <c:pt idx="2818">
                  <c:v>22.7</c:v>
                </c:pt>
                <c:pt idx="2819">
                  <c:v>22.8</c:v>
                </c:pt>
                <c:pt idx="2820">
                  <c:v>22.9</c:v>
                </c:pt>
                <c:pt idx="2821">
                  <c:v>23</c:v>
                </c:pt>
                <c:pt idx="2822">
                  <c:v>23.2</c:v>
                </c:pt>
                <c:pt idx="2823">
                  <c:v>23.2</c:v>
                </c:pt>
                <c:pt idx="2824">
                  <c:v>23.2</c:v>
                </c:pt>
                <c:pt idx="2825">
                  <c:v>23.1</c:v>
                </c:pt>
                <c:pt idx="2826">
                  <c:v>23.1</c:v>
                </c:pt>
                <c:pt idx="2827">
                  <c:v>23</c:v>
                </c:pt>
                <c:pt idx="2828">
                  <c:v>22.8</c:v>
                </c:pt>
                <c:pt idx="2829">
                  <c:v>22.6</c:v>
                </c:pt>
                <c:pt idx="2830">
                  <c:v>22.4</c:v>
                </c:pt>
                <c:pt idx="2831">
                  <c:v>22.2</c:v>
                </c:pt>
                <c:pt idx="2832">
                  <c:v>22.1</c:v>
                </c:pt>
                <c:pt idx="2833">
                  <c:v>22</c:v>
                </c:pt>
                <c:pt idx="2834">
                  <c:v>21.9</c:v>
                </c:pt>
                <c:pt idx="2835">
                  <c:v>21.9</c:v>
                </c:pt>
                <c:pt idx="2836">
                  <c:v>22.1</c:v>
                </c:pt>
                <c:pt idx="2837">
                  <c:v>22.2</c:v>
                </c:pt>
                <c:pt idx="2838">
                  <c:v>22.2</c:v>
                </c:pt>
                <c:pt idx="2839">
                  <c:v>22.3</c:v>
                </c:pt>
                <c:pt idx="2840">
                  <c:v>22.5</c:v>
                </c:pt>
                <c:pt idx="2841">
                  <c:v>22.5</c:v>
                </c:pt>
                <c:pt idx="2842">
                  <c:v>22.6</c:v>
                </c:pt>
                <c:pt idx="2843">
                  <c:v>22.6</c:v>
                </c:pt>
                <c:pt idx="2844">
                  <c:v>22.6</c:v>
                </c:pt>
                <c:pt idx="2845">
                  <c:v>22.5</c:v>
                </c:pt>
                <c:pt idx="2846">
                  <c:v>22.5</c:v>
                </c:pt>
                <c:pt idx="2847">
                  <c:v>22.4</c:v>
                </c:pt>
                <c:pt idx="2848">
                  <c:v>22.3</c:v>
                </c:pt>
                <c:pt idx="2849">
                  <c:v>22.2</c:v>
                </c:pt>
                <c:pt idx="2850">
                  <c:v>22.1</c:v>
                </c:pt>
                <c:pt idx="2851">
                  <c:v>22.1</c:v>
                </c:pt>
                <c:pt idx="2852">
                  <c:v>22.1</c:v>
                </c:pt>
                <c:pt idx="2853">
                  <c:v>22.1</c:v>
                </c:pt>
                <c:pt idx="2854">
                  <c:v>22.1</c:v>
                </c:pt>
                <c:pt idx="2855">
                  <c:v>22.3</c:v>
                </c:pt>
                <c:pt idx="2856">
                  <c:v>22.4</c:v>
                </c:pt>
                <c:pt idx="2857">
                  <c:v>22.7</c:v>
                </c:pt>
                <c:pt idx="2858">
                  <c:v>22.8</c:v>
                </c:pt>
                <c:pt idx="2859">
                  <c:v>23</c:v>
                </c:pt>
                <c:pt idx="2860">
                  <c:v>23.1</c:v>
                </c:pt>
                <c:pt idx="2861">
                  <c:v>23.2</c:v>
                </c:pt>
                <c:pt idx="2862">
                  <c:v>23.1</c:v>
                </c:pt>
                <c:pt idx="2863">
                  <c:v>23</c:v>
                </c:pt>
                <c:pt idx="2864">
                  <c:v>22.8</c:v>
                </c:pt>
                <c:pt idx="2865">
                  <c:v>22.7</c:v>
                </c:pt>
                <c:pt idx="2866">
                  <c:v>22.5</c:v>
                </c:pt>
                <c:pt idx="2867">
                  <c:v>22.3</c:v>
                </c:pt>
                <c:pt idx="2868">
                  <c:v>22.1</c:v>
                </c:pt>
                <c:pt idx="2869">
                  <c:v>22.1</c:v>
                </c:pt>
                <c:pt idx="2870">
                  <c:v>21.9</c:v>
                </c:pt>
                <c:pt idx="2871">
                  <c:v>22</c:v>
                </c:pt>
                <c:pt idx="2872">
                  <c:v>22.1</c:v>
                </c:pt>
                <c:pt idx="2873">
                  <c:v>22.3</c:v>
                </c:pt>
                <c:pt idx="2874">
                  <c:v>22.4</c:v>
                </c:pt>
                <c:pt idx="2875">
                  <c:v>22.5</c:v>
                </c:pt>
                <c:pt idx="2876">
                  <c:v>22.6</c:v>
                </c:pt>
                <c:pt idx="2877">
                  <c:v>22.6</c:v>
                </c:pt>
                <c:pt idx="2878">
                  <c:v>22.7</c:v>
                </c:pt>
                <c:pt idx="2879">
                  <c:v>22.6</c:v>
                </c:pt>
                <c:pt idx="2880">
                  <c:v>22.6</c:v>
                </c:pt>
                <c:pt idx="2881">
                  <c:v>22.4</c:v>
                </c:pt>
                <c:pt idx="2882">
                  <c:v>22.4</c:v>
                </c:pt>
                <c:pt idx="2883">
                  <c:v>22.2</c:v>
                </c:pt>
                <c:pt idx="2884">
                  <c:v>22.1</c:v>
                </c:pt>
                <c:pt idx="2885">
                  <c:v>22.1</c:v>
                </c:pt>
                <c:pt idx="2886">
                  <c:v>22.1</c:v>
                </c:pt>
                <c:pt idx="2887">
                  <c:v>22.1</c:v>
                </c:pt>
                <c:pt idx="2888">
                  <c:v>22.1</c:v>
                </c:pt>
                <c:pt idx="2889">
                  <c:v>22.2</c:v>
                </c:pt>
                <c:pt idx="2890">
                  <c:v>22.4</c:v>
                </c:pt>
                <c:pt idx="2891">
                  <c:v>22.5</c:v>
                </c:pt>
                <c:pt idx="2892">
                  <c:v>22.6</c:v>
                </c:pt>
                <c:pt idx="2893">
                  <c:v>22.8</c:v>
                </c:pt>
                <c:pt idx="2894">
                  <c:v>22.9</c:v>
                </c:pt>
                <c:pt idx="2895">
                  <c:v>23</c:v>
                </c:pt>
                <c:pt idx="2896">
                  <c:v>23.1</c:v>
                </c:pt>
                <c:pt idx="2897">
                  <c:v>23.2</c:v>
                </c:pt>
                <c:pt idx="2898">
                  <c:v>23.2</c:v>
                </c:pt>
                <c:pt idx="2899">
                  <c:v>23.1</c:v>
                </c:pt>
                <c:pt idx="2900">
                  <c:v>23.1</c:v>
                </c:pt>
                <c:pt idx="2901">
                  <c:v>23</c:v>
                </c:pt>
                <c:pt idx="2902">
                  <c:v>21</c:v>
                </c:pt>
                <c:pt idx="2903">
                  <c:v>20.8</c:v>
                </c:pt>
                <c:pt idx="2904">
                  <c:v>20.7</c:v>
                </c:pt>
                <c:pt idx="2905">
                  <c:v>20.5</c:v>
                </c:pt>
                <c:pt idx="2906">
                  <c:v>20.399999999999999</c:v>
                </c:pt>
                <c:pt idx="2907">
                  <c:v>20.3</c:v>
                </c:pt>
                <c:pt idx="2908">
                  <c:v>20.3</c:v>
                </c:pt>
                <c:pt idx="2909">
                  <c:v>20.3</c:v>
                </c:pt>
                <c:pt idx="2910">
                  <c:v>20.399999999999999</c:v>
                </c:pt>
                <c:pt idx="2911">
                  <c:v>20.3</c:v>
                </c:pt>
                <c:pt idx="2912">
                  <c:v>20.5</c:v>
                </c:pt>
                <c:pt idx="2913">
                  <c:v>20.7</c:v>
                </c:pt>
                <c:pt idx="2914">
                  <c:v>20.8</c:v>
                </c:pt>
                <c:pt idx="2915">
                  <c:v>21</c:v>
                </c:pt>
                <c:pt idx="2916">
                  <c:v>21.1</c:v>
                </c:pt>
                <c:pt idx="2917">
                  <c:v>21.2</c:v>
                </c:pt>
                <c:pt idx="2918">
                  <c:v>21.4</c:v>
                </c:pt>
                <c:pt idx="2919">
                  <c:v>21.6</c:v>
                </c:pt>
                <c:pt idx="2920">
                  <c:v>21.7</c:v>
                </c:pt>
                <c:pt idx="2921">
                  <c:v>22</c:v>
                </c:pt>
                <c:pt idx="2922">
                  <c:v>22.1</c:v>
                </c:pt>
                <c:pt idx="2923">
                  <c:v>22.3</c:v>
                </c:pt>
                <c:pt idx="2924">
                  <c:v>22.5</c:v>
                </c:pt>
                <c:pt idx="2925">
                  <c:v>22.6</c:v>
                </c:pt>
                <c:pt idx="2926">
                  <c:v>22.7</c:v>
                </c:pt>
                <c:pt idx="2927">
                  <c:v>22.8</c:v>
                </c:pt>
                <c:pt idx="2928">
                  <c:v>22.9</c:v>
                </c:pt>
                <c:pt idx="2929">
                  <c:v>22.9</c:v>
                </c:pt>
                <c:pt idx="2930">
                  <c:v>23</c:v>
                </c:pt>
                <c:pt idx="2931">
                  <c:v>23.1</c:v>
                </c:pt>
                <c:pt idx="2932">
                  <c:v>23.2</c:v>
                </c:pt>
                <c:pt idx="2933">
                  <c:v>23.2</c:v>
                </c:pt>
                <c:pt idx="2934">
                  <c:v>23.2</c:v>
                </c:pt>
                <c:pt idx="2935">
                  <c:v>23.2</c:v>
                </c:pt>
                <c:pt idx="2936">
                  <c:v>23.3</c:v>
                </c:pt>
                <c:pt idx="2937">
                  <c:v>23.2</c:v>
                </c:pt>
                <c:pt idx="2938">
                  <c:v>23.2</c:v>
                </c:pt>
                <c:pt idx="2939">
                  <c:v>23.3</c:v>
                </c:pt>
                <c:pt idx="2940">
                  <c:v>23.4</c:v>
                </c:pt>
                <c:pt idx="2941">
                  <c:v>23.4</c:v>
                </c:pt>
                <c:pt idx="2942">
                  <c:v>23.4</c:v>
                </c:pt>
                <c:pt idx="2943">
                  <c:v>23.4</c:v>
                </c:pt>
                <c:pt idx="2944">
                  <c:v>23.5</c:v>
                </c:pt>
                <c:pt idx="2945">
                  <c:v>23.5</c:v>
                </c:pt>
                <c:pt idx="2946">
                  <c:v>23.5</c:v>
                </c:pt>
                <c:pt idx="2947">
                  <c:v>23.5</c:v>
                </c:pt>
                <c:pt idx="2948">
                  <c:v>23.5</c:v>
                </c:pt>
                <c:pt idx="2949">
                  <c:v>23.6</c:v>
                </c:pt>
                <c:pt idx="2950">
                  <c:v>23.7</c:v>
                </c:pt>
                <c:pt idx="2951">
                  <c:v>23.7</c:v>
                </c:pt>
                <c:pt idx="2952">
                  <c:v>23.7</c:v>
                </c:pt>
                <c:pt idx="2953">
                  <c:v>23.7</c:v>
                </c:pt>
                <c:pt idx="2954">
                  <c:v>23.7</c:v>
                </c:pt>
                <c:pt idx="2955">
                  <c:v>23.7</c:v>
                </c:pt>
                <c:pt idx="2956">
                  <c:v>23.7</c:v>
                </c:pt>
                <c:pt idx="2957">
                  <c:v>23.7</c:v>
                </c:pt>
                <c:pt idx="2958">
                  <c:v>23.7</c:v>
                </c:pt>
                <c:pt idx="2959">
                  <c:v>23.6</c:v>
                </c:pt>
                <c:pt idx="2960">
                  <c:v>23.5</c:v>
                </c:pt>
                <c:pt idx="2961">
                  <c:v>23.4</c:v>
                </c:pt>
                <c:pt idx="2962">
                  <c:v>23.4</c:v>
                </c:pt>
                <c:pt idx="2963">
                  <c:v>23.3</c:v>
                </c:pt>
                <c:pt idx="2964">
                  <c:v>23.3</c:v>
                </c:pt>
                <c:pt idx="2965">
                  <c:v>23.2</c:v>
                </c:pt>
                <c:pt idx="2966">
                  <c:v>23.1</c:v>
                </c:pt>
                <c:pt idx="2967">
                  <c:v>22.9</c:v>
                </c:pt>
                <c:pt idx="2968">
                  <c:v>22.8</c:v>
                </c:pt>
                <c:pt idx="2969">
                  <c:v>22.7</c:v>
                </c:pt>
                <c:pt idx="2970">
                  <c:v>22.5</c:v>
                </c:pt>
                <c:pt idx="2971">
                  <c:v>22.4</c:v>
                </c:pt>
                <c:pt idx="2972">
                  <c:v>22.2</c:v>
                </c:pt>
                <c:pt idx="2973">
                  <c:v>22.1</c:v>
                </c:pt>
                <c:pt idx="2974">
                  <c:v>22</c:v>
                </c:pt>
                <c:pt idx="2975">
                  <c:v>21.8</c:v>
                </c:pt>
                <c:pt idx="2976">
                  <c:v>21.7</c:v>
                </c:pt>
                <c:pt idx="2977">
                  <c:v>21.5</c:v>
                </c:pt>
                <c:pt idx="2978">
                  <c:v>21.4</c:v>
                </c:pt>
                <c:pt idx="2979">
                  <c:v>21.4</c:v>
                </c:pt>
                <c:pt idx="2980">
                  <c:v>21.2</c:v>
                </c:pt>
                <c:pt idx="2981">
                  <c:v>21</c:v>
                </c:pt>
                <c:pt idx="2982">
                  <c:v>21</c:v>
                </c:pt>
                <c:pt idx="2983">
                  <c:v>20.8</c:v>
                </c:pt>
                <c:pt idx="2984">
                  <c:v>20.8</c:v>
                </c:pt>
                <c:pt idx="2985">
                  <c:v>20.7</c:v>
                </c:pt>
                <c:pt idx="2986">
                  <c:v>20.6</c:v>
                </c:pt>
                <c:pt idx="2987">
                  <c:v>20.6</c:v>
                </c:pt>
                <c:pt idx="2988">
                  <c:v>20.6</c:v>
                </c:pt>
                <c:pt idx="2989">
                  <c:v>20.5</c:v>
                </c:pt>
                <c:pt idx="2990">
                  <c:v>20.5</c:v>
                </c:pt>
                <c:pt idx="2991">
                  <c:v>20.399999999999999</c:v>
                </c:pt>
                <c:pt idx="2992">
                  <c:v>20.399999999999999</c:v>
                </c:pt>
                <c:pt idx="2993">
                  <c:v>20.399999999999999</c:v>
                </c:pt>
                <c:pt idx="2994">
                  <c:v>20.399999999999999</c:v>
                </c:pt>
                <c:pt idx="2995">
                  <c:v>20.399999999999999</c:v>
                </c:pt>
                <c:pt idx="2996">
                  <c:v>20.399999999999999</c:v>
                </c:pt>
                <c:pt idx="2997">
                  <c:v>20.399999999999999</c:v>
                </c:pt>
                <c:pt idx="2998">
                  <c:v>20.6</c:v>
                </c:pt>
                <c:pt idx="2999">
                  <c:v>20.6</c:v>
                </c:pt>
                <c:pt idx="3000">
                  <c:v>20.7</c:v>
                </c:pt>
                <c:pt idx="3001">
                  <c:v>20.5</c:v>
                </c:pt>
                <c:pt idx="3002">
                  <c:v>20.6</c:v>
                </c:pt>
                <c:pt idx="3003">
                  <c:v>20.6</c:v>
                </c:pt>
                <c:pt idx="3004">
                  <c:v>20.6</c:v>
                </c:pt>
                <c:pt idx="3005">
                  <c:v>20.7</c:v>
                </c:pt>
                <c:pt idx="3006">
                  <c:v>20.7</c:v>
                </c:pt>
                <c:pt idx="3007">
                  <c:v>20.7</c:v>
                </c:pt>
                <c:pt idx="3008">
                  <c:v>20.7</c:v>
                </c:pt>
                <c:pt idx="3009">
                  <c:v>20.7</c:v>
                </c:pt>
                <c:pt idx="3010">
                  <c:v>20.7</c:v>
                </c:pt>
                <c:pt idx="3011">
                  <c:v>20.7</c:v>
                </c:pt>
                <c:pt idx="3012">
                  <c:v>20.8</c:v>
                </c:pt>
                <c:pt idx="3013">
                  <c:v>20.8</c:v>
                </c:pt>
                <c:pt idx="3014">
                  <c:v>20.8</c:v>
                </c:pt>
                <c:pt idx="3015">
                  <c:v>20.8</c:v>
                </c:pt>
                <c:pt idx="3016">
                  <c:v>22.7</c:v>
                </c:pt>
                <c:pt idx="3017">
                  <c:v>22.8</c:v>
                </c:pt>
                <c:pt idx="3018">
                  <c:v>22.8</c:v>
                </c:pt>
                <c:pt idx="3019">
                  <c:v>22.8</c:v>
                </c:pt>
                <c:pt idx="3020">
                  <c:v>22.8</c:v>
                </c:pt>
                <c:pt idx="3021">
                  <c:v>22.8</c:v>
                </c:pt>
                <c:pt idx="3022">
                  <c:v>22.8</c:v>
                </c:pt>
                <c:pt idx="3023">
                  <c:v>22.8</c:v>
                </c:pt>
                <c:pt idx="3024">
                  <c:v>22.8</c:v>
                </c:pt>
                <c:pt idx="3025">
                  <c:v>22.8</c:v>
                </c:pt>
                <c:pt idx="3026">
                  <c:v>22.8</c:v>
                </c:pt>
                <c:pt idx="3027">
                  <c:v>22.7</c:v>
                </c:pt>
                <c:pt idx="3028">
                  <c:v>22.8</c:v>
                </c:pt>
                <c:pt idx="3029">
                  <c:v>22.8</c:v>
                </c:pt>
                <c:pt idx="3030">
                  <c:v>22.7</c:v>
                </c:pt>
                <c:pt idx="3031">
                  <c:v>22.7</c:v>
                </c:pt>
                <c:pt idx="3032">
                  <c:v>22.7</c:v>
                </c:pt>
                <c:pt idx="3033">
                  <c:v>22.7</c:v>
                </c:pt>
                <c:pt idx="3034">
                  <c:v>22.7</c:v>
                </c:pt>
                <c:pt idx="3035">
                  <c:v>22.7</c:v>
                </c:pt>
                <c:pt idx="3036">
                  <c:v>22.7</c:v>
                </c:pt>
                <c:pt idx="3037">
                  <c:v>22.7</c:v>
                </c:pt>
                <c:pt idx="3038">
                  <c:v>22.7</c:v>
                </c:pt>
                <c:pt idx="3039">
                  <c:v>22.8</c:v>
                </c:pt>
                <c:pt idx="3040">
                  <c:v>22.8</c:v>
                </c:pt>
                <c:pt idx="3041">
                  <c:v>22.8</c:v>
                </c:pt>
                <c:pt idx="3042">
                  <c:v>22.9</c:v>
                </c:pt>
                <c:pt idx="3043">
                  <c:v>22.9</c:v>
                </c:pt>
                <c:pt idx="3044">
                  <c:v>23</c:v>
                </c:pt>
                <c:pt idx="3045">
                  <c:v>22.9</c:v>
                </c:pt>
                <c:pt idx="3046">
                  <c:v>23</c:v>
                </c:pt>
                <c:pt idx="3047">
                  <c:v>23</c:v>
                </c:pt>
                <c:pt idx="3048">
                  <c:v>23</c:v>
                </c:pt>
                <c:pt idx="3049">
                  <c:v>23</c:v>
                </c:pt>
                <c:pt idx="3050">
                  <c:v>23.2</c:v>
                </c:pt>
                <c:pt idx="3051">
                  <c:v>23.2</c:v>
                </c:pt>
                <c:pt idx="3052">
                  <c:v>23.2</c:v>
                </c:pt>
                <c:pt idx="3053">
                  <c:v>23.2</c:v>
                </c:pt>
                <c:pt idx="3054">
                  <c:v>23.1</c:v>
                </c:pt>
                <c:pt idx="3055">
                  <c:v>23.2</c:v>
                </c:pt>
                <c:pt idx="3056">
                  <c:v>23.2</c:v>
                </c:pt>
                <c:pt idx="3057">
                  <c:v>23.2</c:v>
                </c:pt>
                <c:pt idx="3058">
                  <c:v>23.2</c:v>
                </c:pt>
                <c:pt idx="3059">
                  <c:v>23.2</c:v>
                </c:pt>
                <c:pt idx="3060">
                  <c:v>23.2</c:v>
                </c:pt>
                <c:pt idx="3061">
                  <c:v>23.2</c:v>
                </c:pt>
                <c:pt idx="3062">
                  <c:v>23.2</c:v>
                </c:pt>
                <c:pt idx="3063">
                  <c:v>23.2</c:v>
                </c:pt>
                <c:pt idx="3064">
                  <c:v>23.2</c:v>
                </c:pt>
                <c:pt idx="3065">
                  <c:v>23.2</c:v>
                </c:pt>
                <c:pt idx="3066">
                  <c:v>23.2</c:v>
                </c:pt>
                <c:pt idx="3067">
                  <c:v>23.2</c:v>
                </c:pt>
                <c:pt idx="3068">
                  <c:v>23.2</c:v>
                </c:pt>
                <c:pt idx="3069">
                  <c:v>23.2</c:v>
                </c:pt>
                <c:pt idx="3070">
                  <c:v>23.2</c:v>
                </c:pt>
                <c:pt idx="3071">
                  <c:v>23.2</c:v>
                </c:pt>
                <c:pt idx="3072">
                  <c:v>23.2</c:v>
                </c:pt>
                <c:pt idx="3073">
                  <c:v>23.2</c:v>
                </c:pt>
                <c:pt idx="3074">
                  <c:v>23.2</c:v>
                </c:pt>
                <c:pt idx="3075">
                  <c:v>23.2</c:v>
                </c:pt>
                <c:pt idx="3076">
                  <c:v>23.2</c:v>
                </c:pt>
                <c:pt idx="3077">
                  <c:v>23.2</c:v>
                </c:pt>
                <c:pt idx="3078">
                  <c:v>23.2</c:v>
                </c:pt>
                <c:pt idx="3079">
                  <c:v>23.2</c:v>
                </c:pt>
                <c:pt idx="3080">
                  <c:v>23.1</c:v>
                </c:pt>
                <c:pt idx="3081">
                  <c:v>23.2</c:v>
                </c:pt>
                <c:pt idx="3082">
                  <c:v>23.1</c:v>
                </c:pt>
                <c:pt idx="3083">
                  <c:v>23.1</c:v>
                </c:pt>
                <c:pt idx="3084">
                  <c:v>23</c:v>
                </c:pt>
                <c:pt idx="3085">
                  <c:v>23</c:v>
                </c:pt>
                <c:pt idx="3086">
                  <c:v>23.1</c:v>
                </c:pt>
                <c:pt idx="3087">
                  <c:v>23.1</c:v>
                </c:pt>
                <c:pt idx="3088">
                  <c:v>23.1</c:v>
                </c:pt>
                <c:pt idx="3089">
                  <c:v>23.1</c:v>
                </c:pt>
                <c:pt idx="3090">
                  <c:v>23</c:v>
                </c:pt>
                <c:pt idx="3091">
                  <c:v>23.1</c:v>
                </c:pt>
                <c:pt idx="3092">
                  <c:v>23.1</c:v>
                </c:pt>
                <c:pt idx="3093">
                  <c:v>23.2</c:v>
                </c:pt>
                <c:pt idx="3094">
                  <c:v>23</c:v>
                </c:pt>
                <c:pt idx="3095">
                  <c:v>23</c:v>
                </c:pt>
                <c:pt idx="3096">
                  <c:v>23</c:v>
                </c:pt>
                <c:pt idx="3097">
                  <c:v>23.2</c:v>
                </c:pt>
                <c:pt idx="3098">
                  <c:v>23.1</c:v>
                </c:pt>
                <c:pt idx="3099">
                  <c:v>23.1</c:v>
                </c:pt>
                <c:pt idx="3100">
                  <c:v>23.1</c:v>
                </c:pt>
                <c:pt idx="3101">
                  <c:v>23.1</c:v>
                </c:pt>
                <c:pt idx="3102">
                  <c:v>23</c:v>
                </c:pt>
                <c:pt idx="3103">
                  <c:v>23</c:v>
                </c:pt>
                <c:pt idx="3104">
                  <c:v>23</c:v>
                </c:pt>
                <c:pt idx="3105">
                  <c:v>23</c:v>
                </c:pt>
                <c:pt idx="3106">
                  <c:v>22.9</c:v>
                </c:pt>
                <c:pt idx="3107">
                  <c:v>22.9</c:v>
                </c:pt>
                <c:pt idx="3108">
                  <c:v>22.9</c:v>
                </c:pt>
                <c:pt idx="3109">
                  <c:v>22.9</c:v>
                </c:pt>
                <c:pt idx="3110">
                  <c:v>22.9</c:v>
                </c:pt>
                <c:pt idx="3111">
                  <c:v>22.8</c:v>
                </c:pt>
                <c:pt idx="3112">
                  <c:v>22.8</c:v>
                </c:pt>
                <c:pt idx="3113">
                  <c:v>22.7</c:v>
                </c:pt>
                <c:pt idx="3114">
                  <c:v>22.6</c:v>
                </c:pt>
                <c:pt idx="3115">
                  <c:v>22.6</c:v>
                </c:pt>
                <c:pt idx="3116">
                  <c:v>22.5</c:v>
                </c:pt>
                <c:pt idx="3117">
                  <c:v>22.5</c:v>
                </c:pt>
                <c:pt idx="3118">
                  <c:v>22.4</c:v>
                </c:pt>
                <c:pt idx="3119">
                  <c:v>22.4</c:v>
                </c:pt>
                <c:pt idx="3120">
                  <c:v>22.4</c:v>
                </c:pt>
                <c:pt idx="3121">
                  <c:v>22.3</c:v>
                </c:pt>
                <c:pt idx="3122">
                  <c:v>22.3</c:v>
                </c:pt>
                <c:pt idx="3123">
                  <c:v>22.2</c:v>
                </c:pt>
                <c:pt idx="3124">
                  <c:v>22.1</c:v>
                </c:pt>
                <c:pt idx="3125">
                  <c:v>22.2</c:v>
                </c:pt>
                <c:pt idx="3126">
                  <c:v>22.2</c:v>
                </c:pt>
                <c:pt idx="3127">
                  <c:v>22.2</c:v>
                </c:pt>
                <c:pt idx="3128">
                  <c:v>22.2</c:v>
                </c:pt>
                <c:pt idx="3129">
                  <c:v>22.1</c:v>
                </c:pt>
                <c:pt idx="3130">
                  <c:v>22.2</c:v>
                </c:pt>
                <c:pt idx="3131">
                  <c:v>22.3</c:v>
                </c:pt>
                <c:pt idx="3132">
                  <c:v>22.3</c:v>
                </c:pt>
                <c:pt idx="3133">
                  <c:v>22.4</c:v>
                </c:pt>
                <c:pt idx="3134">
                  <c:v>22.4</c:v>
                </c:pt>
                <c:pt idx="3135">
                  <c:v>22.5</c:v>
                </c:pt>
                <c:pt idx="3136">
                  <c:v>22.5</c:v>
                </c:pt>
                <c:pt idx="3137">
                  <c:v>22.6</c:v>
                </c:pt>
                <c:pt idx="3138">
                  <c:v>22.7</c:v>
                </c:pt>
                <c:pt idx="3139">
                  <c:v>22.7</c:v>
                </c:pt>
                <c:pt idx="3140">
                  <c:v>22.7</c:v>
                </c:pt>
                <c:pt idx="3141">
                  <c:v>22.8</c:v>
                </c:pt>
                <c:pt idx="3142">
                  <c:v>22.8</c:v>
                </c:pt>
                <c:pt idx="3143">
                  <c:v>22.7</c:v>
                </c:pt>
                <c:pt idx="3144">
                  <c:v>22.7</c:v>
                </c:pt>
                <c:pt idx="3145">
                  <c:v>22.6</c:v>
                </c:pt>
                <c:pt idx="3146">
                  <c:v>22.6</c:v>
                </c:pt>
                <c:pt idx="3147">
                  <c:v>22.5</c:v>
                </c:pt>
                <c:pt idx="3148">
                  <c:v>22.4</c:v>
                </c:pt>
                <c:pt idx="3149">
                  <c:v>22.4</c:v>
                </c:pt>
                <c:pt idx="3150">
                  <c:v>22.2</c:v>
                </c:pt>
                <c:pt idx="3151">
                  <c:v>22.1</c:v>
                </c:pt>
                <c:pt idx="3152">
                  <c:v>22.2</c:v>
                </c:pt>
                <c:pt idx="3153">
                  <c:v>22.1</c:v>
                </c:pt>
                <c:pt idx="3154">
                  <c:v>20.6</c:v>
                </c:pt>
                <c:pt idx="3155">
                  <c:v>20.399999999999999</c:v>
                </c:pt>
                <c:pt idx="3156">
                  <c:v>20.5</c:v>
                </c:pt>
                <c:pt idx="3157">
                  <c:v>20.6</c:v>
                </c:pt>
                <c:pt idx="3158">
                  <c:v>20.7</c:v>
                </c:pt>
                <c:pt idx="3159">
                  <c:v>20.8</c:v>
                </c:pt>
                <c:pt idx="3160">
                  <c:v>21.1</c:v>
                </c:pt>
                <c:pt idx="3161">
                  <c:v>21.3</c:v>
                </c:pt>
                <c:pt idx="3162">
                  <c:v>21.6</c:v>
                </c:pt>
                <c:pt idx="3163">
                  <c:v>21.7</c:v>
                </c:pt>
                <c:pt idx="3164">
                  <c:v>22</c:v>
                </c:pt>
                <c:pt idx="3165">
                  <c:v>22.2</c:v>
                </c:pt>
                <c:pt idx="3166">
                  <c:v>22.4</c:v>
                </c:pt>
                <c:pt idx="3167">
                  <c:v>22.6</c:v>
                </c:pt>
                <c:pt idx="3168">
                  <c:v>22.7</c:v>
                </c:pt>
                <c:pt idx="3169">
                  <c:v>23</c:v>
                </c:pt>
                <c:pt idx="3170">
                  <c:v>23.3</c:v>
                </c:pt>
                <c:pt idx="3171">
                  <c:v>23.5</c:v>
                </c:pt>
                <c:pt idx="3172">
                  <c:v>23.7</c:v>
                </c:pt>
                <c:pt idx="3173">
                  <c:v>24</c:v>
                </c:pt>
                <c:pt idx="3174">
                  <c:v>24.2</c:v>
                </c:pt>
                <c:pt idx="3175">
                  <c:v>24.3</c:v>
                </c:pt>
                <c:pt idx="3176">
                  <c:v>24.4</c:v>
                </c:pt>
                <c:pt idx="3177">
                  <c:v>24.4</c:v>
                </c:pt>
                <c:pt idx="3178">
                  <c:v>24.4</c:v>
                </c:pt>
                <c:pt idx="3179">
                  <c:v>24.4</c:v>
                </c:pt>
                <c:pt idx="3180">
                  <c:v>24.3</c:v>
                </c:pt>
                <c:pt idx="3181">
                  <c:v>24.2</c:v>
                </c:pt>
                <c:pt idx="3182">
                  <c:v>24</c:v>
                </c:pt>
                <c:pt idx="3183">
                  <c:v>23.7</c:v>
                </c:pt>
                <c:pt idx="3184">
                  <c:v>23.5</c:v>
                </c:pt>
                <c:pt idx="3185">
                  <c:v>23.3</c:v>
                </c:pt>
                <c:pt idx="3186">
                  <c:v>23</c:v>
                </c:pt>
                <c:pt idx="3187">
                  <c:v>22.7</c:v>
                </c:pt>
                <c:pt idx="3188">
                  <c:v>22.2</c:v>
                </c:pt>
                <c:pt idx="3189">
                  <c:v>21.7</c:v>
                </c:pt>
                <c:pt idx="3190">
                  <c:v>21.4</c:v>
                </c:pt>
                <c:pt idx="3191">
                  <c:v>21</c:v>
                </c:pt>
                <c:pt idx="3192">
                  <c:v>20.8</c:v>
                </c:pt>
                <c:pt idx="3193">
                  <c:v>20.5</c:v>
                </c:pt>
                <c:pt idx="3194">
                  <c:v>20.399999999999999</c:v>
                </c:pt>
                <c:pt idx="3195">
                  <c:v>20.6</c:v>
                </c:pt>
                <c:pt idx="3196">
                  <c:v>20.7</c:v>
                </c:pt>
                <c:pt idx="3197">
                  <c:v>21</c:v>
                </c:pt>
                <c:pt idx="3198">
                  <c:v>21.2</c:v>
                </c:pt>
                <c:pt idx="3199">
                  <c:v>21.6</c:v>
                </c:pt>
                <c:pt idx="3200">
                  <c:v>21.8</c:v>
                </c:pt>
                <c:pt idx="3201">
                  <c:v>22.1</c:v>
                </c:pt>
                <c:pt idx="3202">
                  <c:v>22.3</c:v>
                </c:pt>
                <c:pt idx="3203">
                  <c:v>22.6</c:v>
                </c:pt>
                <c:pt idx="3204">
                  <c:v>22.8</c:v>
                </c:pt>
                <c:pt idx="3205">
                  <c:v>23.1</c:v>
                </c:pt>
                <c:pt idx="3206">
                  <c:v>23.4</c:v>
                </c:pt>
                <c:pt idx="3207">
                  <c:v>23.7</c:v>
                </c:pt>
                <c:pt idx="3208">
                  <c:v>24</c:v>
                </c:pt>
                <c:pt idx="3209">
                  <c:v>24.3</c:v>
                </c:pt>
                <c:pt idx="3210">
                  <c:v>24.4</c:v>
                </c:pt>
                <c:pt idx="3211">
                  <c:v>24.5</c:v>
                </c:pt>
                <c:pt idx="3212">
                  <c:v>24.5</c:v>
                </c:pt>
                <c:pt idx="3213">
                  <c:v>24.4</c:v>
                </c:pt>
                <c:pt idx="3214">
                  <c:v>24.4</c:v>
                </c:pt>
                <c:pt idx="3215">
                  <c:v>24.3</c:v>
                </c:pt>
                <c:pt idx="3216">
                  <c:v>24.1</c:v>
                </c:pt>
                <c:pt idx="3217">
                  <c:v>23.9</c:v>
                </c:pt>
                <c:pt idx="3218">
                  <c:v>23.8</c:v>
                </c:pt>
                <c:pt idx="3219">
                  <c:v>23.5</c:v>
                </c:pt>
                <c:pt idx="3220">
                  <c:v>23.4</c:v>
                </c:pt>
                <c:pt idx="3221">
                  <c:v>23.2</c:v>
                </c:pt>
                <c:pt idx="3222">
                  <c:v>23</c:v>
                </c:pt>
                <c:pt idx="3223">
                  <c:v>22.7</c:v>
                </c:pt>
                <c:pt idx="3224">
                  <c:v>22.5</c:v>
                </c:pt>
                <c:pt idx="3225">
                  <c:v>22.2</c:v>
                </c:pt>
                <c:pt idx="3226">
                  <c:v>21.9</c:v>
                </c:pt>
                <c:pt idx="3227">
                  <c:v>21.7</c:v>
                </c:pt>
                <c:pt idx="3228">
                  <c:v>21.6</c:v>
                </c:pt>
                <c:pt idx="3229">
                  <c:v>21.4</c:v>
                </c:pt>
                <c:pt idx="3230">
                  <c:v>21.2</c:v>
                </c:pt>
                <c:pt idx="3231">
                  <c:v>21</c:v>
                </c:pt>
                <c:pt idx="3232">
                  <c:v>20.9</c:v>
                </c:pt>
                <c:pt idx="3233">
                  <c:v>20.7</c:v>
                </c:pt>
                <c:pt idx="3234">
                  <c:v>20.7</c:v>
                </c:pt>
                <c:pt idx="3235">
                  <c:v>20.6</c:v>
                </c:pt>
                <c:pt idx="3236">
                  <c:v>20.6</c:v>
                </c:pt>
                <c:pt idx="3237">
                  <c:v>20.5</c:v>
                </c:pt>
                <c:pt idx="3238">
                  <c:v>20.5</c:v>
                </c:pt>
                <c:pt idx="3239">
                  <c:v>20.6</c:v>
                </c:pt>
                <c:pt idx="3240">
                  <c:v>20.5</c:v>
                </c:pt>
                <c:pt idx="3241">
                  <c:v>20.6</c:v>
                </c:pt>
                <c:pt idx="3242">
                  <c:v>20.7</c:v>
                </c:pt>
                <c:pt idx="3243">
                  <c:v>20.8</c:v>
                </c:pt>
                <c:pt idx="3244">
                  <c:v>20.8</c:v>
                </c:pt>
                <c:pt idx="3245">
                  <c:v>20.9</c:v>
                </c:pt>
                <c:pt idx="3246">
                  <c:v>21</c:v>
                </c:pt>
                <c:pt idx="3247">
                  <c:v>21.1</c:v>
                </c:pt>
                <c:pt idx="3248">
                  <c:v>21.2</c:v>
                </c:pt>
                <c:pt idx="3249">
                  <c:v>21.4</c:v>
                </c:pt>
                <c:pt idx="3250">
                  <c:v>21.4</c:v>
                </c:pt>
                <c:pt idx="3251">
                  <c:v>21.6</c:v>
                </c:pt>
                <c:pt idx="3252">
                  <c:v>21.7</c:v>
                </c:pt>
                <c:pt idx="3253">
                  <c:v>21.9</c:v>
                </c:pt>
                <c:pt idx="3254">
                  <c:v>22.1</c:v>
                </c:pt>
                <c:pt idx="3255">
                  <c:v>22.1</c:v>
                </c:pt>
                <c:pt idx="3256">
                  <c:v>22.2</c:v>
                </c:pt>
                <c:pt idx="3257">
                  <c:v>22.4</c:v>
                </c:pt>
                <c:pt idx="3258">
                  <c:v>22.6</c:v>
                </c:pt>
                <c:pt idx="3259">
                  <c:v>22.6</c:v>
                </c:pt>
                <c:pt idx="3260">
                  <c:v>22.6</c:v>
                </c:pt>
                <c:pt idx="3261">
                  <c:v>22.7</c:v>
                </c:pt>
                <c:pt idx="3262">
                  <c:v>22.8</c:v>
                </c:pt>
                <c:pt idx="3263">
                  <c:v>22.9</c:v>
                </c:pt>
                <c:pt idx="3264">
                  <c:v>23</c:v>
                </c:pt>
                <c:pt idx="3265">
                  <c:v>23.1</c:v>
                </c:pt>
                <c:pt idx="3266">
                  <c:v>23.2</c:v>
                </c:pt>
                <c:pt idx="3267">
                  <c:v>23.2</c:v>
                </c:pt>
                <c:pt idx="3268">
                  <c:v>23.4</c:v>
                </c:pt>
                <c:pt idx="3269">
                  <c:v>22.6</c:v>
                </c:pt>
                <c:pt idx="3270">
                  <c:v>22.6</c:v>
                </c:pt>
                <c:pt idx="3271">
                  <c:v>22.6</c:v>
                </c:pt>
                <c:pt idx="3272">
                  <c:v>22.5</c:v>
                </c:pt>
                <c:pt idx="3273">
                  <c:v>22.4</c:v>
                </c:pt>
                <c:pt idx="3274">
                  <c:v>22.4</c:v>
                </c:pt>
                <c:pt idx="3275">
                  <c:v>22.4</c:v>
                </c:pt>
                <c:pt idx="3276">
                  <c:v>22.4</c:v>
                </c:pt>
                <c:pt idx="3277">
                  <c:v>22.2</c:v>
                </c:pt>
                <c:pt idx="3278">
                  <c:v>22.3</c:v>
                </c:pt>
                <c:pt idx="3279">
                  <c:v>22.3</c:v>
                </c:pt>
                <c:pt idx="3280">
                  <c:v>22.2</c:v>
                </c:pt>
                <c:pt idx="3281">
                  <c:v>22.2</c:v>
                </c:pt>
                <c:pt idx="3282">
                  <c:v>22.2</c:v>
                </c:pt>
                <c:pt idx="3283">
                  <c:v>22.2</c:v>
                </c:pt>
                <c:pt idx="3284">
                  <c:v>22.2</c:v>
                </c:pt>
                <c:pt idx="3285">
                  <c:v>22.2</c:v>
                </c:pt>
                <c:pt idx="3286">
                  <c:v>22.2</c:v>
                </c:pt>
                <c:pt idx="3287">
                  <c:v>22.4</c:v>
                </c:pt>
                <c:pt idx="3288">
                  <c:v>22.3</c:v>
                </c:pt>
                <c:pt idx="3289">
                  <c:v>22.3</c:v>
                </c:pt>
                <c:pt idx="3290">
                  <c:v>22.3</c:v>
                </c:pt>
                <c:pt idx="3291">
                  <c:v>22.4</c:v>
                </c:pt>
                <c:pt idx="3292">
                  <c:v>22.3</c:v>
                </c:pt>
                <c:pt idx="3293">
                  <c:v>22.4</c:v>
                </c:pt>
                <c:pt idx="3294">
                  <c:v>22.4</c:v>
                </c:pt>
                <c:pt idx="3295">
                  <c:v>22.4</c:v>
                </c:pt>
                <c:pt idx="3296">
                  <c:v>22.5</c:v>
                </c:pt>
                <c:pt idx="3297">
                  <c:v>22.5</c:v>
                </c:pt>
                <c:pt idx="3298">
                  <c:v>22.5</c:v>
                </c:pt>
                <c:pt idx="3299">
                  <c:v>22.6</c:v>
                </c:pt>
                <c:pt idx="3300">
                  <c:v>22.6</c:v>
                </c:pt>
                <c:pt idx="3301">
                  <c:v>22.6</c:v>
                </c:pt>
                <c:pt idx="3302">
                  <c:v>22.7</c:v>
                </c:pt>
                <c:pt idx="3303">
                  <c:v>22.7</c:v>
                </c:pt>
                <c:pt idx="3304">
                  <c:v>22.7</c:v>
                </c:pt>
                <c:pt idx="3305">
                  <c:v>22.7</c:v>
                </c:pt>
                <c:pt idx="3306">
                  <c:v>22.8</c:v>
                </c:pt>
                <c:pt idx="3307">
                  <c:v>22.9</c:v>
                </c:pt>
                <c:pt idx="3308">
                  <c:v>22.8</c:v>
                </c:pt>
                <c:pt idx="3309">
                  <c:v>22.8</c:v>
                </c:pt>
                <c:pt idx="3310">
                  <c:v>22.9</c:v>
                </c:pt>
                <c:pt idx="3311">
                  <c:v>22.9</c:v>
                </c:pt>
                <c:pt idx="3312">
                  <c:v>22.8</c:v>
                </c:pt>
                <c:pt idx="3313">
                  <c:v>22.9</c:v>
                </c:pt>
                <c:pt idx="3314">
                  <c:v>22.9</c:v>
                </c:pt>
                <c:pt idx="3315">
                  <c:v>22.9</c:v>
                </c:pt>
                <c:pt idx="3316">
                  <c:v>22.8</c:v>
                </c:pt>
                <c:pt idx="3317">
                  <c:v>22.9</c:v>
                </c:pt>
                <c:pt idx="3318">
                  <c:v>22.8</c:v>
                </c:pt>
                <c:pt idx="3319">
                  <c:v>22.8</c:v>
                </c:pt>
                <c:pt idx="3320">
                  <c:v>22.9</c:v>
                </c:pt>
                <c:pt idx="3321">
                  <c:v>22.9</c:v>
                </c:pt>
                <c:pt idx="3322">
                  <c:v>22.9</c:v>
                </c:pt>
                <c:pt idx="3323">
                  <c:v>22.9</c:v>
                </c:pt>
                <c:pt idx="3324">
                  <c:v>22.9</c:v>
                </c:pt>
                <c:pt idx="3325">
                  <c:v>22.9</c:v>
                </c:pt>
                <c:pt idx="3326">
                  <c:v>22.8</c:v>
                </c:pt>
                <c:pt idx="3327">
                  <c:v>22.9</c:v>
                </c:pt>
                <c:pt idx="3328">
                  <c:v>22.9</c:v>
                </c:pt>
                <c:pt idx="3329">
                  <c:v>22.7</c:v>
                </c:pt>
                <c:pt idx="3330">
                  <c:v>22.7</c:v>
                </c:pt>
                <c:pt idx="3331">
                  <c:v>22.6</c:v>
                </c:pt>
                <c:pt idx="3332">
                  <c:v>22.7</c:v>
                </c:pt>
                <c:pt idx="3333">
                  <c:v>22.6</c:v>
                </c:pt>
                <c:pt idx="3334">
                  <c:v>22.6</c:v>
                </c:pt>
                <c:pt idx="3335">
                  <c:v>22.5</c:v>
                </c:pt>
                <c:pt idx="3336">
                  <c:v>22.4</c:v>
                </c:pt>
                <c:pt idx="3337">
                  <c:v>22.4</c:v>
                </c:pt>
                <c:pt idx="3338">
                  <c:v>22.4</c:v>
                </c:pt>
                <c:pt idx="3339">
                  <c:v>22.2</c:v>
                </c:pt>
                <c:pt idx="3340">
                  <c:v>22.2</c:v>
                </c:pt>
                <c:pt idx="3341">
                  <c:v>22.2</c:v>
                </c:pt>
                <c:pt idx="3342">
                  <c:v>22.3</c:v>
                </c:pt>
                <c:pt idx="3343">
                  <c:v>22.4</c:v>
                </c:pt>
                <c:pt idx="3344">
                  <c:v>22.6</c:v>
                </c:pt>
                <c:pt idx="3345">
                  <c:v>22.6</c:v>
                </c:pt>
                <c:pt idx="3346">
                  <c:v>22.6</c:v>
                </c:pt>
                <c:pt idx="3347">
                  <c:v>22.7</c:v>
                </c:pt>
                <c:pt idx="3348">
                  <c:v>22.9</c:v>
                </c:pt>
                <c:pt idx="3349">
                  <c:v>23</c:v>
                </c:pt>
                <c:pt idx="3350">
                  <c:v>23.2</c:v>
                </c:pt>
                <c:pt idx="3351">
                  <c:v>23.2</c:v>
                </c:pt>
                <c:pt idx="3352">
                  <c:v>23.3</c:v>
                </c:pt>
                <c:pt idx="3353">
                  <c:v>23.4</c:v>
                </c:pt>
                <c:pt idx="3354">
                  <c:v>23.4</c:v>
                </c:pt>
                <c:pt idx="3355">
                  <c:v>23.5</c:v>
                </c:pt>
                <c:pt idx="3356">
                  <c:v>23.5</c:v>
                </c:pt>
                <c:pt idx="3357">
                  <c:v>23.4</c:v>
                </c:pt>
                <c:pt idx="3358">
                  <c:v>23.4</c:v>
                </c:pt>
                <c:pt idx="3359">
                  <c:v>23.2</c:v>
                </c:pt>
                <c:pt idx="3360">
                  <c:v>23.2</c:v>
                </c:pt>
                <c:pt idx="3361">
                  <c:v>23</c:v>
                </c:pt>
                <c:pt idx="3362">
                  <c:v>22.9</c:v>
                </c:pt>
                <c:pt idx="3363">
                  <c:v>22.7</c:v>
                </c:pt>
                <c:pt idx="3364">
                  <c:v>22.6</c:v>
                </c:pt>
                <c:pt idx="3365">
                  <c:v>22.4</c:v>
                </c:pt>
                <c:pt idx="3366">
                  <c:v>22.4</c:v>
                </c:pt>
                <c:pt idx="3367">
                  <c:v>22.4</c:v>
                </c:pt>
                <c:pt idx="3368">
                  <c:v>22.4</c:v>
                </c:pt>
                <c:pt idx="3369">
                  <c:v>22.5</c:v>
                </c:pt>
                <c:pt idx="3370">
                  <c:v>22.5</c:v>
                </c:pt>
                <c:pt idx="3371">
                  <c:v>22.6</c:v>
                </c:pt>
                <c:pt idx="3372">
                  <c:v>22.7</c:v>
                </c:pt>
                <c:pt idx="3373">
                  <c:v>22.8</c:v>
                </c:pt>
                <c:pt idx="3374">
                  <c:v>22.9</c:v>
                </c:pt>
                <c:pt idx="3375">
                  <c:v>23</c:v>
                </c:pt>
                <c:pt idx="3376">
                  <c:v>23</c:v>
                </c:pt>
                <c:pt idx="3377">
                  <c:v>23.1</c:v>
                </c:pt>
                <c:pt idx="3378">
                  <c:v>23</c:v>
                </c:pt>
                <c:pt idx="3379">
                  <c:v>23</c:v>
                </c:pt>
                <c:pt idx="3380">
                  <c:v>22.9</c:v>
                </c:pt>
                <c:pt idx="3381">
                  <c:v>22.9</c:v>
                </c:pt>
                <c:pt idx="3382">
                  <c:v>22.9</c:v>
                </c:pt>
                <c:pt idx="3383">
                  <c:v>22.7</c:v>
                </c:pt>
                <c:pt idx="3384">
                  <c:v>22.6</c:v>
                </c:pt>
                <c:pt idx="3385">
                  <c:v>22.6</c:v>
                </c:pt>
                <c:pt idx="3386">
                  <c:v>22.5</c:v>
                </c:pt>
                <c:pt idx="3387">
                  <c:v>22.4</c:v>
                </c:pt>
                <c:pt idx="3388">
                  <c:v>22.4</c:v>
                </c:pt>
                <c:pt idx="3389">
                  <c:v>22.2</c:v>
                </c:pt>
                <c:pt idx="3390">
                  <c:v>22.2</c:v>
                </c:pt>
                <c:pt idx="3391">
                  <c:v>22.3</c:v>
                </c:pt>
                <c:pt idx="3392">
                  <c:v>22.4</c:v>
                </c:pt>
                <c:pt idx="3393">
                  <c:v>22.4</c:v>
                </c:pt>
                <c:pt idx="3394">
                  <c:v>22.6</c:v>
                </c:pt>
                <c:pt idx="3395">
                  <c:v>22.7</c:v>
                </c:pt>
                <c:pt idx="3396">
                  <c:v>22.7</c:v>
                </c:pt>
                <c:pt idx="3397">
                  <c:v>22.9</c:v>
                </c:pt>
                <c:pt idx="3398">
                  <c:v>23</c:v>
                </c:pt>
                <c:pt idx="3399">
                  <c:v>22.3</c:v>
                </c:pt>
                <c:pt idx="3400">
                  <c:v>22.4</c:v>
                </c:pt>
                <c:pt idx="3401">
                  <c:v>22.5</c:v>
                </c:pt>
                <c:pt idx="3402">
                  <c:v>22.6</c:v>
                </c:pt>
                <c:pt idx="3403">
                  <c:v>22.6</c:v>
                </c:pt>
                <c:pt idx="3404">
                  <c:v>22.7</c:v>
                </c:pt>
                <c:pt idx="3405">
                  <c:v>22.7</c:v>
                </c:pt>
                <c:pt idx="3406">
                  <c:v>22.7</c:v>
                </c:pt>
                <c:pt idx="3407">
                  <c:v>22.9</c:v>
                </c:pt>
                <c:pt idx="3408">
                  <c:v>22.9</c:v>
                </c:pt>
                <c:pt idx="3409">
                  <c:v>22.9</c:v>
                </c:pt>
                <c:pt idx="3410">
                  <c:v>23</c:v>
                </c:pt>
                <c:pt idx="3411">
                  <c:v>23</c:v>
                </c:pt>
                <c:pt idx="3412">
                  <c:v>23.1</c:v>
                </c:pt>
                <c:pt idx="3413">
                  <c:v>23.2</c:v>
                </c:pt>
                <c:pt idx="3414">
                  <c:v>23.2</c:v>
                </c:pt>
                <c:pt idx="3415">
                  <c:v>23.2</c:v>
                </c:pt>
                <c:pt idx="3416">
                  <c:v>23.2</c:v>
                </c:pt>
                <c:pt idx="3417">
                  <c:v>23.4</c:v>
                </c:pt>
                <c:pt idx="3418">
                  <c:v>23.4</c:v>
                </c:pt>
                <c:pt idx="3419">
                  <c:v>23.4</c:v>
                </c:pt>
                <c:pt idx="3420">
                  <c:v>23.5</c:v>
                </c:pt>
                <c:pt idx="3421">
                  <c:v>23.5</c:v>
                </c:pt>
                <c:pt idx="3422">
                  <c:v>23.5</c:v>
                </c:pt>
                <c:pt idx="3423">
                  <c:v>23.5</c:v>
                </c:pt>
                <c:pt idx="3424">
                  <c:v>23.5</c:v>
                </c:pt>
                <c:pt idx="3425">
                  <c:v>23.5</c:v>
                </c:pt>
                <c:pt idx="3426">
                  <c:v>23.5</c:v>
                </c:pt>
                <c:pt idx="3427">
                  <c:v>23.4</c:v>
                </c:pt>
                <c:pt idx="3428">
                  <c:v>23.5</c:v>
                </c:pt>
                <c:pt idx="3429">
                  <c:v>23.4</c:v>
                </c:pt>
                <c:pt idx="3430">
                  <c:v>23.5</c:v>
                </c:pt>
                <c:pt idx="3431">
                  <c:v>23.4</c:v>
                </c:pt>
                <c:pt idx="3432">
                  <c:v>23.3</c:v>
                </c:pt>
                <c:pt idx="3433">
                  <c:v>23.2</c:v>
                </c:pt>
                <c:pt idx="3434">
                  <c:v>23.1</c:v>
                </c:pt>
                <c:pt idx="3435">
                  <c:v>23.1</c:v>
                </c:pt>
                <c:pt idx="3436">
                  <c:v>23</c:v>
                </c:pt>
                <c:pt idx="3437">
                  <c:v>22.9</c:v>
                </c:pt>
                <c:pt idx="3438">
                  <c:v>22.9</c:v>
                </c:pt>
                <c:pt idx="3439">
                  <c:v>22.9</c:v>
                </c:pt>
                <c:pt idx="3440">
                  <c:v>22.7</c:v>
                </c:pt>
                <c:pt idx="3441">
                  <c:v>22.6</c:v>
                </c:pt>
                <c:pt idx="3442">
                  <c:v>22.6</c:v>
                </c:pt>
                <c:pt idx="3443">
                  <c:v>22.4</c:v>
                </c:pt>
                <c:pt idx="3444">
                  <c:v>22.4</c:v>
                </c:pt>
                <c:pt idx="3445">
                  <c:v>22.3</c:v>
                </c:pt>
                <c:pt idx="3446">
                  <c:v>22.2</c:v>
                </c:pt>
                <c:pt idx="3447">
                  <c:v>22.2</c:v>
                </c:pt>
                <c:pt idx="3448">
                  <c:v>22.1</c:v>
                </c:pt>
                <c:pt idx="3449">
                  <c:v>22.1</c:v>
                </c:pt>
                <c:pt idx="3450">
                  <c:v>22.1</c:v>
                </c:pt>
                <c:pt idx="3451">
                  <c:v>22.1</c:v>
                </c:pt>
                <c:pt idx="3452">
                  <c:v>22.1</c:v>
                </c:pt>
                <c:pt idx="3453">
                  <c:v>22.1</c:v>
                </c:pt>
                <c:pt idx="3454">
                  <c:v>22.1</c:v>
                </c:pt>
                <c:pt idx="3455">
                  <c:v>22.1</c:v>
                </c:pt>
                <c:pt idx="3456">
                  <c:v>22.2</c:v>
                </c:pt>
                <c:pt idx="3457">
                  <c:v>22.2</c:v>
                </c:pt>
                <c:pt idx="3458">
                  <c:v>22.2</c:v>
                </c:pt>
                <c:pt idx="3459">
                  <c:v>22.3</c:v>
                </c:pt>
                <c:pt idx="3460">
                  <c:v>22.4</c:v>
                </c:pt>
                <c:pt idx="3461">
                  <c:v>22.4</c:v>
                </c:pt>
                <c:pt idx="3462">
                  <c:v>22.5</c:v>
                </c:pt>
                <c:pt idx="3463">
                  <c:v>22.6</c:v>
                </c:pt>
                <c:pt idx="3464">
                  <c:v>22.6</c:v>
                </c:pt>
                <c:pt idx="3465">
                  <c:v>22.6</c:v>
                </c:pt>
                <c:pt idx="3466">
                  <c:v>22.7</c:v>
                </c:pt>
                <c:pt idx="3467">
                  <c:v>22.7</c:v>
                </c:pt>
                <c:pt idx="3468">
                  <c:v>22.8</c:v>
                </c:pt>
                <c:pt idx="3469">
                  <c:v>22.9</c:v>
                </c:pt>
                <c:pt idx="3470">
                  <c:v>22.9</c:v>
                </c:pt>
                <c:pt idx="3471">
                  <c:v>22.9</c:v>
                </c:pt>
                <c:pt idx="3472">
                  <c:v>23</c:v>
                </c:pt>
                <c:pt idx="3473">
                  <c:v>23</c:v>
                </c:pt>
                <c:pt idx="3474">
                  <c:v>23</c:v>
                </c:pt>
                <c:pt idx="3475">
                  <c:v>23.2</c:v>
                </c:pt>
                <c:pt idx="3476">
                  <c:v>23.2</c:v>
                </c:pt>
                <c:pt idx="3477">
                  <c:v>23.2</c:v>
                </c:pt>
                <c:pt idx="3478">
                  <c:v>23.3</c:v>
                </c:pt>
                <c:pt idx="3479">
                  <c:v>23.4</c:v>
                </c:pt>
                <c:pt idx="3480">
                  <c:v>23.4</c:v>
                </c:pt>
                <c:pt idx="3481">
                  <c:v>23.5</c:v>
                </c:pt>
                <c:pt idx="3482">
                  <c:v>23.5</c:v>
                </c:pt>
                <c:pt idx="3483">
                  <c:v>23.5</c:v>
                </c:pt>
                <c:pt idx="3484">
                  <c:v>23.5</c:v>
                </c:pt>
                <c:pt idx="3485">
                  <c:v>23.5</c:v>
                </c:pt>
                <c:pt idx="3486">
                  <c:v>23.5</c:v>
                </c:pt>
                <c:pt idx="3487">
                  <c:v>23.6</c:v>
                </c:pt>
                <c:pt idx="3488">
                  <c:v>23.6</c:v>
                </c:pt>
                <c:pt idx="3489">
                  <c:v>23.5</c:v>
                </c:pt>
                <c:pt idx="3490">
                  <c:v>23.5</c:v>
                </c:pt>
                <c:pt idx="3491">
                  <c:v>23.5</c:v>
                </c:pt>
                <c:pt idx="3492">
                  <c:v>23.5</c:v>
                </c:pt>
                <c:pt idx="3493">
                  <c:v>23.4</c:v>
                </c:pt>
                <c:pt idx="3494">
                  <c:v>23.4</c:v>
                </c:pt>
                <c:pt idx="3495">
                  <c:v>23.3</c:v>
                </c:pt>
                <c:pt idx="3496">
                  <c:v>23.2</c:v>
                </c:pt>
                <c:pt idx="3497">
                  <c:v>23.2</c:v>
                </c:pt>
                <c:pt idx="3498">
                  <c:v>23.2</c:v>
                </c:pt>
                <c:pt idx="3499">
                  <c:v>23.1</c:v>
                </c:pt>
                <c:pt idx="3500">
                  <c:v>23</c:v>
                </c:pt>
                <c:pt idx="3501">
                  <c:v>22.9</c:v>
                </c:pt>
                <c:pt idx="3502">
                  <c:v>22.8</c:v>
                </c:pt>
                <c:pt idx="3503">
                  <c:v>22.6</c:v>
                </c:pt>
                <c:pt idx="3504">
                  <c:v>22.6</c:v>
                </c:pt>
                <c:pt idx="3505">
                  <c:v>22.5</c:v>
                </c:pt>
                <c:pt idx="3506">
                  <c:v>22.4</c:v>
                </c:pt>
                <c:pt idx="3507">
                  <c:v>22.4</c:v>
                </c:pt>
                <c:pt idx="3508">
                  <c:v>22.2</c:v>
                </c:pt>
                <c:pt idx="3509">
                  <c:v>22.2</c:v>
                </c:pt>
                <c:pt idx="3510">
                  <c:v>22.2</c:v>
                </c:pt>
                <c:pt idx="3511">
                  <c:v>22.2</c:v>
                </c:pt>
                <c:pt idx="3512">
                  <c:v>22.1</c:v>
                </c:pt>
                <c:pt idx="3513">
                  <c:v>22.1</c:v>
                </c:pt>
                <c:pt idx="3514">
                  <c:v>22.1</c:v>
                </c:pt>
                <c:pt idx="3515">
                  <c:v>22.1</c:v>
                </c:pt>
                <c:pt idx="3516">
                  <c:v>22.2</c:v>
                </c:pt>
                <c:pt idx="3517">
                  <c:v>22.2</c:v>
                </c:pt>
                <c:pt idx="3518">
                  <c:v>22.2</c:v>
                </c:pt>
                <c:pt idx="3519">
                  <c:v>22.3</c:v>
                </c:pt>
                <c:pt idx="3520">
                  <c:v>22.4</c:v>
                </c:pt>
                <c:pt idx="3521">
                  <c:v>22.3</c:v>
                </c:pt>
                <c:pt idx="3522">
                  <c:v>22.4</c:v>
                </c:pt>
                <c:pt idx="3523">
                  <c:v>22.4</c:v>
                </c:pt>
                <c:pt idx="3524">
                  <c:v>22.4</c:v>
                </c:pt>
                <c:pt idx="3525">
                  <c:v>22.5</c:v>
                </c:pt>
                <c:pt idx="3526">
                  <c:v>22.5</c:v>
                </c:pt>
                <c:pt idx="3527">
                  <c:v>22.5</c:v>
                </c:pt>
                <c:pt idx="3528">
                  <c:v>22.5</c:v>
                </c:pt>
                <c:pt idx="3529">
                  <c:v>22.6</c:v>
                </c:pt>
                <c:pt idx="3530">
                  <c:v>22.5</c:v>
                </c:pt>
                <c:pt idx="3531">
                  <c:v>22.5</c:v>
                </c:pt>
                <c:pt idx="3532">
                  <c:v>22.5</c:v>
                </c:pt>
                <c:pt idx="3533">
                  <c:v>22.5</c:v>
                </c:pt>
                <c:pt idx="3534">
                  <c:v>22.5</c:v>
                </c:pt>
                <c:pt idx="3535">
                  <c:v>22.4</c:v>
                </c:pt>
                <c:pt idx="3536">
                  <c:v>22.4</c:v>
                </c:pt>
                <c:pt idx="3537">
                  <c:v>22.4</c:v>
                </c:pt>
                <c:pt idx="3538">
                  <c:v>22.3</c:v>
                </c:pt>
                <c:pt idx="3539">
                  <c:v>22.2</c:v>
                </c:pt>
                <c:pt idx="3540">
                  <c:v>22.3</c:v>
                </c:pt>
                <c:pt idx="3541">
                  <c:v>22.4</c:v>
                </c:pt>
                <c:pt idx="3542">
                  <c:v>22.3</c:v>
                </c:pt>
                <c:pt idx="3543">
                  <c:v>22.3</c:v>
                </c:pt>
                <c:pt idx="3544">
                  <c:v>22.2</c:v>
                </c:pt>
                <c:pt idx="3545">
                  <c:v>22.2</c:v>
                </c:pt>
                <c:pt idx="3546">
                  <c:v>22.2</c:v>
                </c:pt>
                <c:pt idx="3547">
                  <c:v>22.2</c:v>
                </c:pt>
                <c:pt idx="3548">
                  <c:v>22.2</c:v>
                </c:pt>
                <c:pt idx="3549">
                  <c:v>22.2</c:v>
                </c:pt>
                <c:pt idx="3550">
                  <c:v>22.2</c:v>
                </c:pt>
                <c:pt idx="3551">
                  <c:v>22.2</c:v>
                </c:pt>
                <c:pt idx="3552">
                  <c:v>22.1</c:v>
                </c:pt>
                <c:pt idx="3553">
                  <c:v>22.2</c:v>
                </c:pt>
                <c:pt idx="3554">
                  <c:v>22.1</c:v>
                </c:pt>
                <c:pt idx="3555">
                  <c:v>22.2</c:v>
                </c:pt>
                <c:pt idx="3556">
                  <c:v>22.2</c:v>
                </c:pt>
                <c:pt idx="3557">
                  <c:v>22.2</c:v>
                </c:pt>
                <c:pt idx="3558">
                  <c:v>22.2</c:v>
                </c:pt>
                <c:pt idx="3559">
                  <c:v>22.2</c:v>
                </c:pt>
                <c:pt idx="3560">
                  <c:v>22.2</c:v>
                </c:pt>
                <c:pt idx="3561">
                  <c:v>22.2</c:v>
                </c:pt>
                <c:pt idx="3562">
                  <c:v>22.2</c:v>
                </c:pt>
                <c:pt idx="3563">
                  <c:v>22.1</c:v>
                </c:pt>
                <c:pt idx="3564">
                  <c:v>22.1</c:v>
                </c:pt>
                <c:pt idx="3565">
                  <c:v>22.2</c:v>
                </c:pt>
                <c:pt idx="3566">
                  <c:v>22.2</c:v>
                </c:pt>
                <c:pt idx="3567">
                  <c:v>22.1</c:v>
                </c:pt>
                <c:pt idx="3568">
                  <c:v>22.2</c:v>
                </c:pt>
                <c:pt idx="3569">
                  <c:v>22.2</c:v>
                </c:pt>
                <c:pt idx="3570">
                  <c:v>22.2</c:v>
                </c:pt>
                <c:pt idx="3571">
                  <c:v>22.2</c:v>
                </c:pt>
                <c:pt idx="3572">
                  <c:v>22.2</c:v>
                </c:pt>
                <c:pt idx="3573">
                  <c:v>22.2</c:v>
                </c:pt>
                <c:pt idx="3574">
                  <c:v>22.2</c:v>
                </c:pt>
                <c:pt idx="3575">
                  <c:v>22.2</c:v>
                </c:pt>
                <c:pt idx="3576">
                  <c:v>22.2</c:v>
                </c:pt>
                <c:pt idx="3577">
                  <c:v>22.2</c:v>
                </c:pt>
                <c:pt idx="3578">
                  <c:v>22.2</c:v>
                </c:pt>
                <c:pt idx="3579">
                  <c:v>22.2</c:v>
                </c:pt>
                <c:pt idx="3580">
                  <c:v>22.2</c:v>
                </c:pt>
                <c:pt idx="3581">
                  <c:v>22.2</c:v>
                </c:pt>
                <c:pt idx="3582">
                  <c:v>22.2</c:v>
                </c:pt>
                <c:pt idx="3583">
                  <c:v>22.2</c:v>
                </c:pt>
                <c:pt idx="3584">
                  <c:v>22.2</c:v>
                </c:pt>
                <c:pt idx="3585">
                  <c:v>22.2</c:v>
                </c:pt>
                <c:pt idx="3586">
                  <c:v>22.2</c:v>
                </c:pt>
                <c:pt idx="3587">
                  <c:v>22.2</c:v>
                </c:pt>
                <c:pt idx="3588">
                  <c:v>22.2</c:v>
                </c:pt>
                <c:pt idx="3589">
                  <c:v>22.3</c:v>
                </c:pt>
                <c:pt idx="3590">
                  <c:v>22.3</c:v>
                </c:pt>
                <c:pt idx="3591">
                  <c:v>22.3</c:v>
                </c:pt>
                <c:pt idx="3592">
                  <c:v>22.3</c:v>
                </c:pt>
                <c:pt idx="3593">
                  <c:v>22.2</c:v>
                </c:pt>
                <c:pt idx="3594">
                  <c:v>22.3</c:v>
                </c:pt>
                <c:pt idx="3595">
                  <c:v>22.4</c:v>
                </c:pt>
                <c:pt idx="3596">
                  <c:v>22.4</c:v>
                </c:pt>
                <c:pt idx="3597">
                  <c:v>22.4</c:v>
                </c:pt>
                <c:pt idx="3598">
                  <c:v>22.4</c:v>
                </c:pt>
                <c:pt idx="3599">
                  <c:v>22.4</c:v>
                </c:pt>
                <c:pt idx="3600">
                  <c:v>22.5</c:v>
                </c:pt>
                <c:pt idx="3601">
                  <c:v>22.6</c:v>
                </c:pt>
                <c:pt idx="3602">
                  <c:v>22.6</c:v>
                </c:pt>
                <c:pt idx="3603">
                  <c:v>22.5</c:v>
                </c:pt>
                <c:pt idx="3604">
                  <c:v>22.5</c:v>
                </c:pt>
                <c:pt idx="3605">
                  <c:v>22.5</c:v>
                </c:pt>
                <c:pt idx="3606">
                  <c:v>22.6</c:v>
                </c:pt>
                <c:pt idx="3607">
                  <c:v>22.6</c:v>
                </c:pt>
                <c:pt idx="3608">
                  <c:v>22.7</c:v>
                </c:pt>
                <c:pt idx="3609">
                  <c:v>22.6</c:v>
                </c:pt>
                <c:pt idx="3610">
                  <c:v>22.7</c:v>
                </c:pt>
                <c:pt idx="3611">
                  <c:v>22.7</c:v>
                </c:pt>
                <c:pt idx="3612">
                  <c:v>22.7</c:v>
                </c:pt>
                <c:pt idx="3613">
                  <c:v>22.7</c:v>
                </c:pt>
                <c:pt idx="3614">
                  <c:v>22.7</c:v>
                </c:pt>
                <c:pt idx="3615">
                  <c:v>22.8</c:v>
                </c:pt>
                <c:pt idx="3616">
                  <c:v>22.9</c:v>
                </c:pt>
                <c:pt idx="3617">
                  <c:v>22.9</c:v>
                </c:pt>
                <c:pt idx="3618">
                  <c:v>22.9</c:v>
                </c:pt>
                <c:pt idx="3619">
                  <c:v>22.9</c:v>
                </c:pt>
                <c:pt idx="3620">
                  <c:v>23</c:v>
                </c:pt>
                <c:pt idx="3621">
                  <c:v>23</c:v>
                </c:pt>
                <c:pt idx="3622">
                  <c:v>23</c:v>
                </c:pt>
                <c:pt idx="3623">
                  <c:v>23</c:v>
                </c:pt>
                <c:pt idx="3624">
                  <c:v>23</c:v>
                </c:pt>
                <c:pt idx="3625">
                  <c:v>23</c:v>
                </c:pt>
                <c:pt idx="3626">
                  <c:v>23.1</c:v>
                </c:pt>
                <c:pt idx="3627">
                  <c:v>23.1</c:v>
                </c:pt>
                <c:pt idx="3628">
                  <c:v>23.2</c:v>
                </c:pt>
                <c:pt idx="3629">
                  <c:v>23.3</c:v>
                </c:pt>
                <c:pt idx="3630">
                  <c:v>23.2</c:v>
                </c:pt>
                <c:pt idx="3631">
                  <c:v>23.3</c:v>
                </c:pt>
                <c:pt idx="3632">
                  <c:v>23.3</c:v>
                </c:pt>
                <c:pt idx="3633">
                  <c:v>23.4</c:v>
                </c:pt>
                <c:pt idx="3634">
                  <c:v>23.4</c:v>
                </c:pt>
                <c:pt idx="3635">
                  <c:v>23.4</c:v>
                </c:pt>
                <c:pt idx="3636">
                  <c:v>23.4</c:v>
                </c:pt>
                <c:pt idx="3637">
                  <c:v>23.4</c:v>
                </c:pt>
                <c:pt idx="3638">
                  <c:v>23.4</c:v>
                </c:pt>
                <c:pt idx="3639">
                  <c:v>23.5</c:v>
                </c:pt>
                <c:pt idx="3640">
                  <c:v>23.6</c:v>
                </c:pt>
                <c:pt idx="3641">
                  <c:v>23.6</c:v>
                </c:pt>
                <c:pt idx="3642">
                  <c:v>23.6</c:v>
                </c:pt>
                <c:pt idx="3643">
                  <c:v>23.7</c:v>
                </c:pt>
                <c:pt idx="3644">
                  <c:v>23.7</c:v>
                </c:pt>
                <c:pt idx="3645">
                  <c:v>23.7</c:v>
                </c:pt>
                <c:pt idx="3646">
                  <c:v>23.7</c:v>
                </c:pt>
                <c:pt idx="3647">
                  <c:v>23.7</c:v>
                </c:pt>
                <c:pt idx="3648">
                  <c:v>23.7</c:v>
                </c:pt>
                <c:pt idx="3649">
                  <c:v>23.8</c:v>
                </c:pt>
                <c:pt idx="3650">
                  <c:v>23.7</c:v>
                </c:pt>
                <c:pt idx="3651">
                  <c:v>23.7</c:v>
                </c:pt>
                <c:pt idx="3652">
                  <c:v>23.8</c:v>
                </c:pt>
                <c:pt idx="3653">
                  <c:v>23.7</c:v>
                </c:pt>
                <c:pt idx="3654">
                  <c:v>23.7</c:v>
                </c:pt>
                <c:pt idx="3655">
                  <c:v>23.8</c:v>
                </c:pt>
                <c:pt idx="3656">
                  <c:v>23.8</c:v>
                </c:pt>
                <c:pt idx="3657">
                  <c:v>23.8</c:v>
                </c:pt>
                <c:pt idx="3658">
                  <c:v>23.8</c:v>
                </c:pt>
                <c:pt idx="3659">
                  <c:v>23.8</c:v>
                </c:pt>
                <c:pt idx="3660">
                  <c:v>23.7</c:v>
                </c:pt>
                <c:pt idx="3661">
                  <c:v>23.7</c:v>
                </c:pt>
                <c:pt idx="3662">
                  <c:v>23.6</c:v>
                </c:pt>
                <c:pt idx="3663">
                  <c:v>23.6</c:v>
                </c:pt>
                <c:pt idx="3664">
                  <c:v>23.4</c:v>
                </c:pt>
                <c:pt idx="3665">
                  <c:v>23.4</c:v>
                </c:pt>
                <c:pt idx="3666">
                  <c:v>23.3</c:v>
                </c:pt>
                <c:pt idx="3667">
                  <c:v>23.2</c:v>
                </c:pt>
                <c:pt idx="3668">
                  <c:v>23.1</c:v>
                </c:pt>
                <c:pt idx="3669">
                  <c:v>22.9</c:v>
                </c:pt>
                <c:pt idx="3670">
                  <c:v>22.9</c:v>
                </c:pt>
                <c:pt idx="3671">
                  <c:v>22.8</c:v>
                </c:pt>
                <c:pt idx="3672">
                  <c:v>22.6</c:v>
                </c:pt>
                <c:pt idx="3673">
                  <c:v>22.6</c:v>
                </c:pt>
                <c:pt idx="3674">
                  <c:v>22.6</c:v>
                </c:pt>
                <c:pt idx="3675">
                  <c:v>22.5</c:v>
                </c:pt>
                <c:pt idx="3676">
                  <c:v>22.4</c:v>
                </c:pt>
                <c:pt idx="3677">
                  <c:v>22.4</c:v>
                </c:pt>
                <c:pt idx="3678">
                  <c:v>22.4</c:v>
                </c:pt>
                <c:pt idx="3679">
                  <c:v>22.4</c:v>
                </c:pt>
                <c:pt idx="3680">
                  <c:v>22.4</c:v>
                </c:pt>
                <c:pt idx="3681">
                  <c:v>22.4</c:v>
                </c:pt>
                <c:pt idx="3682">
                  <c:v>22.5</c:v>
                </c:pt>
                <c:pt idx="3683">
                  <c:v>22.6</c:v>
                </c:pt>
                <c:pt idx="3684">
                  <c:v>22.6</c:v>
                </c:pt>
                <c:pt idx="3685">
                  <c:v>22.6</c:v>
                </c:pt>
                <c:pt idx="3686">
                  <c:v>22.6</c:v>
                </c:pt>
                <c:pt idx="3687">
                  <c:v>22.7</c:v>
                </c:pt>
                <c:pt idx="3688">
                  <c:v>22.7</c:v>
                </c:pt>
                <c:pt idx="3689">
                  <c:v>22.9</c:v>
                </c:pt>
                <c:pt idx="3690">
                  <c:v>22.9</c:v>
                </c:pt>
                <c:pt idx="3691">
                  <c:v>22.9</c:v>
                </c:pt>
                <c:pt idx="3692">
                  <c:v>23</c:v>
                </c:pt>
                <c:pt idx="3693">
                  <c:v>23.1</c:v>
                </c:pt>
                <c:pt idx="3694">
                  <c:v>23.2</c:v>
                </c:pt>
                <c:pt idx="3695">
                  <c:v>23.2</c:v>
                </c:pt>
                <c:pt idx="3696">
                  <c:v>23.3</c:v>
                </c:pt>
                <c:pt idx="3697">
                  <c:v>23.3</c:v>
                </c:pt>
                <c:pt idx="3698">
                  <c:v>23.4</c:v>
                </c:pt>
                <c:pt idx="3699">
                  <c:v>23.4</c:v>
                </c:pt>
                <c:pt idx="3700">
                  <c:v>23.4</c:v>
                </c:pt>
                <c:pt idx="3701">
                  <c:v>23.5</c:v>
                </c:pt>
                <c:pt idx="3702">
                  <c:v>23.5</c:v>
                </c:pt>
                <c:pt idx="3703">
                  <c:v>23.6</c:v>
                </c:pt>
                <c:pt idx="3704">
                  <c:v>23.7</c:v>
                </c:pt>
                <c:pt idx="3705">
                  <c:v>23.7</c:v>
                </c:pt>
                <c:pt idx="3706">
                  <c:v>23.8</c:v>
                </c:pt>
                <c:pt idx="3707">
                  <c:v>23.8</c:v>
                </c:pt>
                <c:pt idx="3708">
                  <c:v>23.9</c:v>
                </c:pt>
                <c:pt idx="3709">
                  <c:v>23.9</c:v>
                </c:pt>
                <c:pt idx="3710">
                  <c:v>23.9</c:v>
                </c:pt>
                <c:pt idx="3711">
                  <c:v>23.9</c:v>
                </c:pt>
                <c:pt idx="3712">
                  <c:v>23.9</c:v>
                </c:pt>
                <c:pt idx="3713">
                  <c:v>23.9</c:v>
                </c:pt>
                <c:pt idx="3714">
                  <c:v>23.9</c:v>
                </c:pt>
                <c:pt idx="3715">
                  <c:v>23.9</c:v>
                </c:pt>
                <c:pt idx="3716">
                  <c:v>23.8</c:v>
                </c:pt>
                <c:pt idx="3717">
                  <c:v>23.7</c:v>
                </c:pt>
                <c:pt idx="3718">
                  <c:v>23.7</c:v>
                </c:pt>
                <c:pt idx="3719">
                  <c:v>23.6</c:v>
                </c:pt>
                <c:pt idx="3720">
                  <c:v>23.5</c:v>
                </c:pt>
                <c:pt idx="3721">
                  <c:v>23.4</c:v>
                </c:pt>
                <c:pt idx="3722">
                  <c:v>23.2</c:v>
                </c:pt>
                <c:pt idx="3723">
                  <c:v>23.1</c:v>
                </c:pt>
                <c:pt idx="3724">
                  <c:v>23</c:v>
                </c:pt>
                <c:pt idx="3725">
                  <c:v>22.9</c:v>
                </c:pt>
                <c:pt idx="3726">
                  <c:v>22.8</c:v>
                </c:pt>
                <c:pt idx="3727">
                  <c:v>22.6</c:v>
                </c:pt>
                <c:pt idx="3728">
                  <c:v>22.6</c:v>
                </c:pt>
                <c:pt idx="3729">
                  <c:v>22.5</c:v>
                </c:pt>
                <c:pt idx="3730">
                  <c:v>22.5</c:v>
                </c:pt>
                <c:pt idx="3731">
                  <c:v>22.4</c:v>
                </c:pt>
                <c:pt idx="3732">
                  <c:v>22.6</c:v>
                </c:pt>
                <c:pt idx="3733">
                  <c:v>22.6</c:v>
                </c:pt>
                <c:pt idx="3734">
                  <c:v>22.7</c:v>
                </c:pt>
                <c:pt idx="3735">
                  <c:v>22.8</c:v>
                </c:pt>
                <c:pt idx="3736">
                  <c:v>22.9</c:v>
                </c:pt>
                <c:pt idx="3737">
                  <c:v>23</c:v>
                </c:pt>
                <c:pt idx="3738">
                  <c:v>23.2</c:v>
                </c:pt>
                <c:pt idx="3739">
                  <c:v>23.3</c:v>
                </c:pt>
                <c:pt idx="3740">
                  <c:v>23.4</c:v>
                </c:pt>
                <c:pt idx="3741">
                  <c:v>23.4</c:v>
                </c:pt>
                <c:pt idx="3742">
                  <c:v>23.5</c:v>
                </c:pt>
                <c:pt idx="3743">
                  <c:v>23.6</c:v>
                </c:pt>
                <c:pt idx="3744">
                  <c:v>23.7</c:v>
                </c:pt>
                <c:pt idx="3745">
                  <c:v>23.7</c:v>
                </c:pt>
                <c:pt idx="3746">
                  <c:v>23.8</c:v>
                </c:pt>
                <c:pt idx="3747">
                  <c:v>23.8</c:v>
                </c:pt>
                <c:pt idx="3748">
                  <c:v>23.9</c:v>
                </c:pt>
                <c:pt idx="3749">
                  <c:v>23.9</c:v>
                </c:pt>
                <c:pt idx="3750">
                  <c:v>23.9</c:v>
                </c:pt>
                <c:pt idx="3751">
                  <c:v>23.7</c:v>
                </c:pt>
                <c:pt idx="3752">
                  <c:v>23.7</c:v>
                </c:pt>
                <c:pt idx="3753">
                  <c:v>23.5</c:v>
                </c:pt>
                <c:pt idx="3754">
                  <c:v>23.3</c:v>
                </c:pt>
                <c:pt idx="3755">
                  <c:v>23</c:v>
                </c:pt>
                <c:pt idx="3756">
                  <c:v>22.9</c:v>
                </c:pt>
                <c:pt idx="3757">
                  <c:v>22.7</c:v>
                </c:pt>
                <c:pt idx="3758">
                  <c:v>22.6</c:v>
                </c:pt>
                <c:pt idx="3759">
                  <c:v>22.6</c:v>
                </c:pt>
                <c:pt idx="3760">
                  <c:v>22.5</c:v>
                </c:pt>
                <c:pt idx="3761">
                  <c:v>22.4</c:v>
                </c:pt>
                <c:pt idx="3762">
                  <c:v>22.6</c:v>
                </c:pt>
                <c:pt idx="3763">
                  <c:v>22.6</c:v>
                </c:pt>
                <c:pt idx="3764">
                  <c:v>22.7</c:v>
                </c:pt>
                <c:pt idx="3765">
                  <c:v>22.9</c:v>
                </c:pt>
                <c:pt idx="3766">
                  <c:v>23</c:v>
                </c:pt>
                <c:pt idx="3767">
                  <c:v>23.2</c:v>
                </c:pt>
                <c:pt idx="3768">
                  <c:v>23.2</c:v>
                </c:pt>
                <c:pt idx="3769">
                  <c:v>23.3</c:v>
                </c:pt>
                <c:pt idx="3770">
                  <c:v>23.4</c:v>
                </c:pt>
                <c:pt idx="3771">
                  <c:v>23.4</c:v>
                </c:pt>
                <c:pt idx="3772">
                  <c:v>23.5</c:v>
                </c:pt>
                <c:pt idx="3773">
                  <c:v>23.5</c:v>
                </c:pt>
                <c:pt idx="3774">
                  <c:v>23.7</c:v>
                </c:pt>
                <c:pt idx="3775">
                  <c:v>23.7</c:v>
                </c:pt>
                <c:pt idx="3776">
                  <c:v>23.7</c:v>
                </c:pt>
                <c:pt idx="3777">
                  <c:v>23.9</c:v>
                </c:pt>
                <c:pt idx="3778">
                  <c:v>23.9</c:v>
                </c:pt>
                <c:pt idx="3779">
                  <c:v>24</c:v>
                </c:pt>
                <c:pt idx="3780">
                  <c:v>23.9</c:v>
                </c:pt>
                <c:pt idx="3781">
                  <c:v>24</c:v>
                </c:pt>
                <c:pt idx="3782">
                  <c:v>23.9</c:v>
                </c:pt>
                <c:pt idx="3783">
                  <c:v>23.9</c:v>
                </c:pt>
                <c:pt idx="3784">
                  <c:v>23.8</c:v>
                </c:pt>
                <c:pt idx="3785">
                  <c:v>23.7</c:v>
                </c:pt>
                <c:pt idx="3786">
                  <c:v>23.6</c:v>
                </c:pt>
                <c:pt idx="3787">
                  <c:v>23.4</c:v>
                </c:pt>
                <c:pt idx="3788">
                  <c:v>23.2</c:v>
                </c:pt>
                <c:pt idx="3789">
                  <c:v>23.2</c:v>
                </c:pt>
                <c:pt idx="3790">
                  <c:v>23</c:v>
                </c:pt>
                <c:pt idx="3791">
                  <c:v>22.9</c:v>
                </c:pt>
                <c:pt idx="3792">
                  <c:v>22.7</c:v>
                </c:pt>
                <c:pt idx="3793">
                  <c:v>22.6</c:v>
                </c:pt>
                <c:pt idx="3794">
                  <c:v>22.6</c:v>
                </c:pt>
                <c:pt idx="3795">
                  <c:v>22.5</c:v>
                </c:pt>
                <c:pt idx="3796">
                  <c:v>22.6</c:v>
                </c:pt>
                <c:pt idx="3797">
                  <c:v>22.5</c:v>
                </c:pt>
                <c:pt idx="3798">
                  <c:v>22.6</c:v>
                </c:pt>
                <c:pt idx="3799">
                  <c:v>22.7</c:v>
                </c:pt>
                <c:pt idx="3800">
                  <c:v>22.7</c:v>
                </c:pt>
                <c:pt idx="3801">
                  <c:v>22.9</c:v>
                </c:pt>
                <c:pt idx="3802">
                  <c:v>23</c:v>
                </c:pt>
                <c:pt idx="3803">
                  <c:v>23.2</c:v>
                </c:pt>
                <c:pt idx="3804">
                  <c:v>23.3</c:v>
                </c:pt>
                <c:pt idx="3805">
                  <c:v>23.4</c:v>
                </c:pt>
                <c:pt idx="3806">
                  <c:v>23.5</c:v>
                </c:pt>
                <c:pt idx="3807">
                  <c:v>23.5</c:v>
                </c:pt>
                <c:pt idx="3808">
                  <c:v>23.6</c:v>
                </c:pt>
                <c:pt idx="3809">
                  <c:v>23.6</c:v>
                </c:pt>
                <c:pt idx="3810">
                  <c:v>23.7</c:v>
                </c:pt>
                <c:pt idx="3811">
                  <c:v>23.8</c:v>
                </c:pt>
                <c:pt idx="3812">
                  <c:v>24</c:v>
                </c:pt>
                <c:pt idx="3813">
                  <c:v>24</c:v>
                </c:pt>
                <c:pt idx="3814">
                  <c:v>24</c:v>
                </c:pt>
                <c:pt idx="3815">
                  <c:v>24</c:v>
                </c:pt>
                <c:pt idx="3816">
                  <c:v>24</c:v>
                </c:pt>
                <c:pt idx="3817">
                  <c:v>23.9</c:v>
                </c:pt>
                <c:pt idx="3818">
                  <c:v>23.8</c:v>
                </c:pt>
                <c:pt idx="3819">
                  <c:v>23.6</c:v>
                </c:pt>
                <c:pt idx="3820">
                  <c:v>23.5</c:v>
                </c:pt>
                <c:pt idx="3821">
                  <c:v>23.3</c:v>
                </c:pt>
                <c:pt idx="3822">
                  <c:v>23</c:v>
                </c:pt>
                <c:pt idx="3823">
                  <c:v>22.9</c:v>
                </c:pt>
                <c:pt idx="3824">
                  <c:v>22.7</c:v>
                </c:pt>
                <c:pt idx="3825">
                  <c:v>22.6</c:v>
                </c:pt>
                <c:pt idx="3826">
                  <c:v>22.6</c:v>
                </c:pt>
                <c:pt idx="3827">
                  <c:v>22.6</c:v>
                </c:pt>
                <c:pt idx="3828">
                  <c:v>22.7</c:v>
                </c:pt>
                <c:pt idx="3829">
                  <c:v>22.9</c:v>
                </c:pt>
                <c:pt idx="3830">
                  <c:v>23</c:v>
                </c:pt>
                <c:pt idx="3831">
                  <c:v>23.2</c:v>
                </c:pt>
                <c:pt idx="3832">
                  <c:v>23.2</c:v>
                </c:pt>
                <c:pt idx="3833">
                  <c:v>23.4</c:v>
                </c:pt>
                <c:pt idx="3834">
                  <c:v>23.5</c:v>
                </c:pt>
                <c:pt idx="3835">
                  <c:v>23.6</c:v>
                </c:pt>
                <c:pt idx="3836">
                  <c:v>23.6</c:v>
                </c:pt>
                <c:pt idx="3837">
                  <c:v>23.7</c:v>
                </c:pt>
                <c:pt idx="3838">
                  <c:v>23.9</c:v>
                </c:pt>
                <c:pt idx="3839">
                  <c:v>24</c:v>
                </c:pt>
                <c:pt idx="3840">
                  <c:v>23.9</c:v>
                </c:pt>
                <c:pt idx="3841">
                  <c:v>24</c:v>
                </c:pt>
                <c:pt idx="3842">
                  <c:v>24</c:v>
                </c:pt>
                <c:pt idx="3843">
                  <c:v>24</c:v>
                </c:pt>
                <c:pt idx="3844">
                  <c:v>23.8</c:v>
                </c:pt>
                <c:pt idx="3845">
                  <c:v>23.7</c:v>
                </c:pt>
                <c:pt idx="3846">
                  <c:v>23.5</c:v>
                </c:pt>
                <c:pt idx="3847">
                  <c:v>23.2</c:v>
                </c:pt>
                <c:pt idx="3848">
                  <c:v>23</c:v>
                </c:pt>
                <c:pt idx="3849">
                  <c:v>22.9</c:v>
                </c:pt>
                <c:pt idx="3850">
                  <c:v>22.7</c:v>
                </c:pt>
                <c:pt idx="3851">
                  <c:v>22.6</c:v>
                </c:pt>
                <c:pt idx="3852">
                  <c:v>22.6</c:v>
                </c:pt>
                <c:pt idx="3853">
                  <c:v>22.6</c:v>
                </c:pt>
                <c:pt idx="3854">
                  <c:v>22.8</c:v>
                </c:pt>
                <c:pt idx="3855">
                  <c:v>22.9</c:v>
                </c:pt>
                <c:pt idx="3856">
                  <c:v>22.9</c:v>
                </c:pt>
                <c:pt idx="3857">
                  <c:v>23.1</c:v>
                </c:pt>
                <c:pt idx="3858">
                  <c:v>23.2</c:v>
                </c:pt>
                <c:pt idx="3859">
                  <c:v>23.4</c:v>
                </c:pt>
                <c:pt idx="3860">
                  <c:v>23.5</c:v>
                </c:pt>
                <c:pt idx="3861">
                  <c:v>23.6</c:v>
                </c:pt>
                <c:pt idx="3862">
                  <c:v>23.6</c:v>
                </c:pt>
                <c:pt idx="3863">
                  <c:v>23.7</c:v>
                </c:pt>
                <c:pt idx="3864">
                  <c:v>23.7</c:v>
                </c:pt>
                <c:pt idx="3865">
                  <c:v>23.8</c:v>
                </c:pt>
                <c:pt idx="3866">
                  <c:v>23.9</c:v>
                </c:pt>
                <c:pt idx="3867">
                  <c:v>24</c:v>
                </c:pt>
                <c:pt idx="3868">
                  <c:v>24</c:v>
                </c:pt>
                <c:pt idx="3869">
                  <c:v>24</c:v>
                </c:pt>
                <c:pt idx="3870">
                  <c:v>24.1</c:v>
                </c:pt>
                <c:pt idx="3871">
                  <c:v>24</c:v>
                </c:pt>
                <c:pt idx="3872">
                  <c:v>24</c:v>
                </c:pt>
                <c:pt idx="3873">
                  <c:v>23.9</c:v>
                </c:pt>
                <c:pt idx="3874">
                  <c:v>23.7</c:v>
                </c:pt>
                <c:pt idx="3875">
                  <c:v>23.5</c:v>
                </c:pt>
                <c:pt idx="3876">
                  <c:v>23.4</c:v>
                </c:pt>
                <c:pt idx="3877">
                  <c:v>23.2</c:v>
                </c:pt>
                <c:pt idx="3878">
                  <c:v>23.1</c:v>
                </c:pt>
                <c:pt idx="3879">
                  <c:v>22.9</c:v>
                </c:pt>
                <c:pt idx="3880">
                  <c:v>22.7</c:v>
                </c:pt>
                <c:pt idx="3881">
                  <c:v>22.6</c:v>
                </c:pt>
                <c:pt idx="3882">
                  <c:v>22.6</c:v>
                </c:pt>
                <c:pt idx="3883">
                  <c:v>22.6</c:v>
                </c:pt>
                <c:pt idx="3884">
                  <c:v>22.8</c:v>
                </c:pt>
                <c:pt idx="3885">
                  <c:v>22.9</c:v>
                </c:pt>
                <c:pt idx="3886">
                  <c:v>23</c:v>
                </c:pt>
                <c:pt idx="3887">
                  <c:v>23.2</c:v>
                </c:pt>
                <c:pt idx="3888">
                  <c:v>23.4</c:v>
                </c:pt>
                <c:pt idx="3889">
                  <c:v>23.4</c:v>
                </c:pt>
                <c:pt idx="3890">
                  <c:v>23.5</c:v>
                </c:pt>
                <c:pt idx="3891">
                  <c:v>23.6</c:v>
                </c:pt>
                <c:pt idx="3892">
                  <c:v>23.7</c:v>
                </c:pt>
                <c:pt idx="3893">
                  <c:v>23.6</c:v>
                </c:pt>
                <c:pt idx="3894">
                  <c:v>23.7</c:v>
                </c:pt>
                <c:pt idx="3895">
                  <c:v>23.8</c:v>
                </c:pt>
                <c:pt idx="3896">
                  <c:v>23.9</c:v>
                </c:pt>
                <c:pt idx="3897">
                  <c:v>23.9</c:v>
                </c:pt>
                <c:pt idx="3898">
                  <c:v>24</c:v>
                </c:pt>
                <c:pt idx="3899">
                  <c:v>24</c:v>
                </c:pt>
                <c:pt idx="3900">
                  <c:v>24.1</c:v>
                </c:pt>
                <c:pt idx="3901">
                  <c:v>24.2</c:v>
                </c:pt>
                <c:pt idx="3902">
                  <c:v>24.2</c:v>
                </c:pt>
                <c:pt idx="3903">
                  <c:v>24.1</c:v>
                </c:pt>
                <c:pt idx="3904">
                  <c:v>24.1</c:v>
                </c:pt>
                <c:pt idx="3905">
                  <c:v>24.1</c:v>
                </c:pt>
                <c:pt idx="3906">
                  <c:v>24</c:v>
                </c:pt>
                <c:pt idx="3907">
                  <c:v>24</c:v>
                </c:pt>
                <c:pt idx="3908">
                  <c:v>23.9</c:v>
                </c:pt>
                <c:pt idx="3909">
                  <c:v>23.8</c:v>
                </c:pt>
                <c:pt idx="3910">
                  <c:v>23.7</c:v>
                </c:pt>
                <c:pt idx="3911">
                  <c:v>23.5</c:v>
                </c:pt>
                <c:pt idx="3912">
                  <c:v>23.4</c:v>
                </c:pt>
                <c:pt idx="3913">
                  <c:v>23.3</c:v>
                </c:pt>
                <c:pt idx="3914">
                  <c:v>23.2</c:v>
                </c:pt>
                <c:pt idx="3915">
                  <c:v>23</c:v>
                </c:pt>
                <c:pt idx="3916">
                  <c:v>22.9</c:v>
                </c:pt>
                <c:pt idx="3917">
                  <c:v>22.9</c:v>
                </c:pt>
                <c:pt idx="3918">
                  <c:v>22.9</c:v>
                </c:pt>
                <c:pt idx="3919">
                  <c:v>22.8</c:v>
                </c:pt>
                <c:pt idx="3920">
                  <c:v>22.7</c:v>
                </c:pt>
                <c:pt idx="3921">
                  <c:v>22.8</c:v>
                </c:pt>
                <c:pt idx="3922">
                  <c:v>22.9</c:v>
                </c:pt>
                <c:pt idx="3923">
                  <c:v>22.9</c:v>
                </c:pt>
                <c:pt idx="3924">
                  <c:v>23</c:v>
                </c:pt>
                <c:pt idx="3925">
                  <c:v>22.9</c:v>
                </c:pt>
                <c:pt idx="3926">
                  <c:v>23.1</c:v>
                </c:pt>
                <c:pt idx="3927">
                  <c:v>23.2</c:v>
                </c:pt>
                <c:pt idx="3928">
                  <c:v>23.3</c:v>
                </c:pt>
                <c:pt idx="3929">
                  <c:v>23.4</c:v>
                </c:pt>
                <c:pt idx="3930">
                  <c:v>23.5</c:v>
                </c:pt>
                <c:pt idx="3931">
                  <c:v>23.6</c:v>
                </c:pt>
                <c:pt idx="3932">
                  <c:v>23.7</c:v>
                </c:pt>
                <c:pt idx="3933">
                  <c:v>23.7</c:v>
                </c:pt>
                <c:pt idx="3934">
                  <c:v>23.7</c:v>
                </c:pt>
                <c:pt idx="3935">
                  <c:v>23.7</c:v>
                </c:pt>
                <c:pt idx="3936">
                  <c:v>23.8</c:v>
                </c:pt>
                <c:pt idx="3937">
                  <c:v>23.8</c:v>
                </c:pt>
                <c:pt idx="3938">
                  <c:v>23.9</c:v>
                </c:pt>
                <c:pt idx="3939">
                  <c:v>23.9</c:v>
                </c:pt>
                <c:pt idx="3940">
                  <c:v>24</c:v>
                </c:pt>
                <c:pt idx="3941">
                  <c:v>24</c:v>
                </c:pt>
                <c:pt idx="3942">
                  <c:v>24</c:v>
                </c:pt>
                <c:pt idx="3943">
                  <c:v>24</c:v>
                </c:pt>
                <c:pt idx="3944">
                  <c:v>24</c:v>
                </c:pt>
                <c:pt idx="3945">
                  <c:v>24</c:v>
                </c:pt>
                <c:pt idx="3946">
                  <c:v>24.1</c:v>
                </c:pt>
                <c:pt idx="3947">
                  <c:v>24.1</c:v>
                </c:pt>
                <c:pt idx="3948">
                  <c:v>24.2</c:v>
                </c:pt>
                <c:pt idx="3949">
                  <c:v>24.2</c:v>
                </c:pt>
                <c:pt idx="3950">
                  <c:v>24.2</c:v>
                </c:pt>
                <c:pt idx="3951">
                  <c:v>24.2</c:v>
                </c:pt>
                <c:pt idx="3952">
                  <c:v>24.3</c:v>
                </c:pt>
                <c:pt idx="3953">
                  <c:v>24.4</c:v>
                </c:pt>
                <c:pt idx="3954">
                  <c:v>24.3</c:v>
                </c:pt>
                <c:pt idx="3955">
                  <c:v>24.2</c:v>
                </c:pt>
                <c:pt idx="3956">
                  <c:v>24.3</c:v>
                </c:pt>
                <c:pt idx="3957">
                  <c:v>24.4</c:v>
                </c:pt>
                <c:pt idx="3958">
                  <c:v>24.3</c:v>
                </c:pt>
                <c:pt idx="3959">
                  <c:v>24.3</c:v>
                </c:pt>
                <c:pt idx="3960">
                  <c:v>24.4</c:v>
                </c:pt>
                <c:pt idx="3961">
                  <c:v>24.3</c:v>
                </c:pt>
                <c:pt idx="3962">
                  <c:v>24.3</c:v>
                </c:pt>
                <c:pt idx="3963">
                  <c:v>24.2</c:v>
                </c:pt>
                <c:pt idx="3964">
                  <c:v>24.2</c:v>
                </c:pt>
                <c:pt idx="3965">
                  <c:v>24.2</c:v>
                </c:pt>
                <c:pt idx="3966">
                  <c:v>24.2</c:v>
                </c:pt>
                <c:pt idx="3967">
                  <c:v>24.2</c:v>
                </c:pt>
                <c:pt idx="3968">
                  <c:v>24.1</c:v>
                </c:pt>
                <c:pt idx="3969">
                  <c:v>24</c:v>
                </c:pt>
                <c:pt idx="3970">
                  <c:v>24</c:v>
                </c:pt>
                <c:pt idx="3971">
                  <c:v>24</c:v>
                </c:pt>
                <c:pt idx="3972">
                  <c:v>24</c:v>
                </c:pt>
                <c:pt idx="3973">
                  <c:v>23.9</c:v>
                </c:pt>
                <c:pt idx="3974">
                  <c:v>23.9</c:v>
                </c:pt>
                <c:pt idx="3975">
                  <c:v>23.9</c:v>
                </c:pt>
                <c:pt idx="3976">
                  <c:v>23.8</c:v>
                </c:pt>
                <c:pt idx="3977">
                  <c:v>23.7</c:v>
                </c:pt>
                <c:pt idx="3978">
                  <c:v>23.7</c:v>
                </c:pt>
                <c:pt idx="3979">
                  <c:v>23.7</c:v>
                </c:pt>
                <c:pt idx="3980">
                  <c:v>23.6</c:v>
                </c:pt>
                <c:pt idx="3981">
                  <c:v>23.6</c:v>
                </c:pt>
                <c:pt idx="3982">
                  <c:v>23.5</c:v>
                </c:pt>
                <c:pt idx="3983">
                  <c:v>23.5</c:v>
                </c:pt>
                <c:pt idx="3984">
                  <c:v>23.4</c:v>
                </c:pt>
                <c:pt idx="3985">
                  <c:v>23.4</c:v>
                </c:pt>
                <c:pt idx="3986">
                  <c:v>23.4</c:v>
                </c:pt>
                <c:pt idx="3987">
                  <c:v>23.3</c:v>
                </c:pt>
                <c:pt idx="3988">
                  <c:v>23.3</c:v>
                </c:pt>
                <c:pt idx="3989">
                  <c:v>23.2</c:v>
                </c:pt>
                <c:pt idx="3990">
                  <c:v>23.3</c:v>
                </c:pt>
                <c:pt idx="3991">
                  <c:v>23.2</c:v>
                </c:pt>
                <c:pt idx="3992">
                  <c:v>23.2</c:v>
                </c:pt>
                <c:pt idx="3993">
                  <c:v>23.2</c:v>
                </c:pt>
                <c:pt idx="3994">
                  <c:v>23.2</c:v>
                </c:pt>
                <c:pt idx="3995">
                  <c:v>23</c:v>
                </c:pt>
                <c:pt idx="3996">
                  <c:v>23</c:v>
                </c:pt>
                <c:pt idx="3997">
                  <c:v>23</c:v>
                </c:pt>
                <c:pt idx="3998">
                  <c:v>22.9</c:v>
                </c:pt>
                <c:pt idx="3999">
                  <c:v>23</c:v>
                </c:pt>
                <c:pt idx="4000">
                  <c:v>23</c:v>
                </c:pt>
                <c:pt idx="4001">
                  <c:v>23</c:v>
                </c:pt>
                <c:pt idx="4002">
                  <c:v>22.9</c:v>
                </c:pt>
                <c:pt idx="4003">
                  <c:v>23</c:v>
                </c:pt>
                <c:pt idx="4004">
                  <c:v>22.9</c:v>
                </c:pt>
                <c:pt idx="4005">
                  <c:v>22.9</c:v>
                </c:pt>
                <c:pt idx="4006">
                  <c:v>22.9</c:v>
                </c:pt>
                <c:pt idx="4007">
                  <c:v>22.9</c:v>
                </c:pt>
                <c:pt idx="4008">
                  <c:v>22.9</c:v>
                </c:pt>
                <c:pt idx="4009">
                  <c:v>22.9</c:v>
                </c:pt>
                <c:pt idx="4010">
                  <c:v>22.9</c:v>
                </c:pt>
                <c:pt idx="4011">
                  <c:v>23</c:v>
                </c:pt>
                <c:pt idx="4012">
                  <c:v>23</c:v>
                </c:pt>
                <c:pt idx="4013">
                  <c:v>23</c:v>
                </c:pt>
                <c:pt idx="4014">
                  <c:v>23</c:v>
                </c:pt>
                <c:pt idx="4015">
                  <c:v>23.2</c:v>
                </c:pt>
                <c:pt idx="4016">
                  <c:v>23.2</c:v>
                </c:pt>
                <c:pt idx="4017">
                  <c:v>23.2</c:v>
                </c:pt>
                <c:pt idx="4018">
                  <c:v>23.2</c:v>
                </c:pt>
                <c:pt idx="4019">
                  <c:v>23.3</c:v>
                </c:pt>
                <c:pt idx="4020">
                  <c:v>23.3</c:v>
                </c:pt>
                <c:pt idx="4021">
                  <c:v>23.4</c:v>
                </c:pt>
                <c:pt idx="4022">
                  <c:v>23.4</c:v>
                </c:pt>
                <c:pt idx="4023">
                  <c:v>23.4</c:v>
                </c:pt>
                <c:pt idx="4024">
                  <c:v>23.4</c:v>
                </c:pt>
                <c:pt idx="4025">
                  <c:v>23.5</c:v>
                </c:pt>
                <c:pt idx="4026">
                  <c:v>23.5</c:v>
                </c:pt>
                <c:pt idx="4027">
                  <c:v>23.6</c:v>
                </c:pt>
                <c:pt idx="4028">
                  <c:v>23.6</c:v>
                </c:pt>
                <c:pt idx="4029">
                  <c:v>23.7</c:v>
                </c:pt>
                <c:pt idx="4030">
                  <c:v>23.7</c:v>
                </c:pt>
                <c:pt idx="4031">
                  <c:v>23.7</c:v>
                </c:pt>
                <c:pt idx="4032">
                  <c:v>23.7</c:v>
                </c:pt>
                <c:pt idx="4033">
                  <c:v>23.7</c:v>
                </c:pt>
                <c:pt idx="4034">
                  <c:v>23.7</c:v>
                </c:pt>
                <c:pt idx="4035">
                  <c:v>23.8</c:v>
                </c:pt>
                <c:pt idx="4036">
                  <c:v>23.8</c:v>
                </c:pt>
                <c:pt idx="4037">
                  <c:v>23.9</c:v>
                </c:pt>
                <c:pt idx="4038">
                  <c:v>23.8</c:v>
                </c:pt>
                <c:pt idx="4039">
                  <c:v>23.9</c:v>
                </c:pt>
                <c:pt idx="4040">
                  <c:v>23.9</c:v>
                </c:pt>
                <c:pt idx="4041">
                  <c:v>24</c:v>
                </c:pt>
                <c:pt idx="4042">
                  <c:v>24</c:v>
                </c:pt>
                <c:pt idx="4043">
                  <c:v>24</c:v>
                </c:pt>
                <c:pt idx="4044">
                  <c:v>24</c:v>
                </c:pt>
                <c:pt idx="4045">
                  <c:v>24</c:v>
                </c:pt>
                <c:pt idx="4046">
                  <c:v>24.1</c:v>
                </c:pt>
                <c:pt idx="4047">
                  <c:v>24.1</c:v>
                </c:pt>
                <c:pt idx="4048">
                  <c:v>24.2</c:v>
                </c:pt>
                <c:pt idx="4049">
                  <c:v>24.2</c:v>
                </c:pt>
                <c:pt idx="4050">
                  <c:v>24.3</c:v>
                </c:pt>
                <c:pt idx="4051">
                  <c:v>24.2</c:v>
                </c:pt>
                <c:pt idx="4052">
                  <c:v>24.3</c:v>
                </c:pt>
                <c:pt idx="4053">
                  <c:v>24.4</c:v>
                </c:pt>
                <c:pt idx="4054">
                  <c:v>24.4</c:v>
                </c:pt>
                <c:pt idx="4055">
                  <c:v>24.4</c:v>
                </c:pt>
                <c:pt idx="4056">
                  <c:v>24.4</c:v>
                </c:pt>
                <c:pt idx="4057">
                  <c:v>24.4</c:v>
                </c:pt>
                <c:pt idx="4058">
                  <c:v>24.5</c:v>
                </c:pt>
                <c:pt idx="4059">
                  <c:v>24.5</c:v>
                </c:pt>
                <c:pt idx="4060">
                  <c:v>24.4</c:v>
                </c:pt>
                <c:pt idx="4061">
                  <c:v>24.5</c:v>
                </c:pt>
                <c:pt idx="4062">
                  <c:v>24.4</c:v>
                </c:pt>
                <c:pt idx="4063">
                  <c:v>24.5</c:v>
                </c:pt>
                <c:pt idx="4064">
                  <c:v>24.4</c:v>
                </c:pt>
                <c:pt idx="4065">
                  <c:v>24.4</c:v>
                </c:pt>
                <c:pt idx="4066">
                  <c:v>24.4</c:v>
                </c:pt>
                <c:pt idx="4067">
                  <c:v>24.4</c:v>
                </c:pt>
                <c:pt idx="4068">
                  <c:v>24.4</c:v>
                </c:pt>
                <c:pt idx="4069">
                  <c:v>24.4</c:v>
                </c:pt>
                <c:pt idx="4070">
                  <c:v>24.3</c:v>
                </c:pt>
                <c:pt idx="4071">
                  <c:v>24.2</c:v>
                </c:pt>
                <c:pt idx="4072">
                  <c:v>24.2</c:v>
                </c:pt>
                <c:pt idx="4073">
                  <c:v>24.1</c:v>
                </c:pt>
                <c:pt idx="4074">
                  <c:v>23.9</c:v>
                </c:pt>
                <c:pt idx="4075">
                  <c:v>23.9</c:v>
                </c:pt>
                <c:pt idx="4076">
                  <c:v>23.8</c:v>
                </c:pt>
                <c:pt idx="4077">
                  <c:v>23.7</c:v>
                </c:pt>
                <c:pt idx="4078">
                  <c:v>23.7</c:v>
                </c:pt>
                <c:pt idx="4079">
                  <c:v>23.5</c:v>
                </c:pt>
                <c:pt idx="4080">
                  <c:v>23.4</c:v>
                </c:pt>
                <c:pt idx="4081">
                  <c:v>23.2</c:v>
                </c:pt>
                <c:pt idx="4082">
                  <c:v>23.3</c:v>
                </c:pt>
                <c:pt idx="4083">
                  <c:v>23.2</c:v>
                </c:pt>
                <c:pt idx="4084">
                  <c:v>23.2</c:v>
                </c:pt>
                <c:pt idx="4085">
                  <c:v>23.1</c:v>
                </c:pt>
                <c:pt idx="4086">
                  <c:v>23.2</c:v>
                </c:pt>
                <c:pt idx="4087">
                  <c:v>23.2</c:v>
                </c:pt>
                <c:pt idx="4088">
                  <c:v>23.2</c:v>
                </c:pt>
                <c:pt idx="4089">
                  <c:v>23.2</c:v>
                </c:pt>
                <c:pt idx="4090">
                  <c:v>23.3</c:v>
                </c:pt>
                <c:pt idx="4091">
                  <c:v>23.5</c:v>
                </c:pt>
                <c:pt idx="4092">
                  <c:v>23.6</c:v>
                </c:pt>
                <c:pt idx="4093">
                  <c:v>23.7</c:v>
                </c:pt>
                <c:pt idx="4094">
                  <c:v>23.8</c:v>
                </c:pt>
                <c:pt idx="4095">
                  <c:v>23.9</c:v>
                </c:pt>
                <c:pt idx="4096">
                  <c:v>23.9</c:v>
                </c:pt>
                <c:pt idx="4097">
                  <c:v>24</c:v>
                </c:pt>
                <c:pt idx="4098">
                  <c:v>24</c:v>
                </c:pt>
                <c:pt idx="4099">
                  <c:v>24.1</c:v>
                </c:pt>
                <c:pt idx="4100">
                  <c:v>24.2</c:v>
                </c:pt>
                <c:pt idx="4101">
                  <c:v>24.1</c:v>
                </c:pt>
                <c:pt idx="4102">
                  <c:v>24.3</c:v>
                </c:pt>
                <c:pt idx="4103">
                  <c:v>24.2</c:v>
                </c:pt>
                <c:pt idx="4104">
                  <c:v>24.4</c:v>
                </c:pt>
                <c:pt idx="4105">
                  <c:v>24.4</c:v>
                </c:pt>
                <c:pt idx="4106">
                  <c:v>24.4</c:v>
                </c:pt>
                <c:pt idx="4107">
                  <c:v>24.5</c:v>
                </c:pt>
                <c:pt idx="4108">
                  <c:v>24.5</c:v>
                </c:pt>
                <c:pt idx="4109">
                  <c:v>24.4</c:v>
                </c:pt>
                <c:pt idx="4110">
                  <c:v>24.5</c:v>
                </c:pt>
                <c:pt idx="4111">
                  <c:v>24.5</c:v>
                </c:pt>
                <c:pt idx="4112">
                  <c:v>24.6</c:v>
                </c:pt>
                <c:pt idx="4113">
                  <c:v>24.6</c:v>
                </c:pt>
                <c:pt idx="4114">
                  <c:v>24.6</c:v>
                </c:pt>
                <c:pt idx="4115">
                  <c:v>24.5</c:v>
                </c:pt>
                <c:pt idx="4116">
                  <c:v>24.6</c:v>
                </c:pt>
                <c:pt idx="4117">
                  <c:v>24.5</c:v>
                </c:pt>
                <c:pt idx="4118">
                  <c:v>24.4</c:v>
                </c:pt>
                <c:pt idx="4119">
                  <c:v>24.4</c:v>
                </c:pt>
                <c:pt idx="4120">
                  <c:v>24.3</c:v>
                </c:pt>
                <c:pt idx="4121">
                  <c:v>24.1</c:v>
                </c:pt>
                <c:pt idx="4122">
                  <c:v>24</c:v>
                </c:pt>
                <c:pt idx="4123">
                  <c:v>24</c:v>
                </c:pt>
                <c:pt idx="4124">
                  <c:v>24</c:v>
                </c:pt>
                <c:pt idx="4125">
                  <c:v>23.9</c:v>
                </c:pt>
                <c:pt idx="4126">
                  <c:v>23.9</c:v>
                </c:pt>
                <c:pt idx="4127">
                  <c:v>23.7</c:v>
                </c:pt>
                <c:pt idx="4128">
                  <c:v>23.5</c:v>
                </c:pt>
                <c:pt idx="4129">
                  <c:v>23.4</c:v>
                </c:pt>
                <c:pt idx="4130">
                  <c:v>23.4</c:v>
                </c:pt>
                <c:pt idx="4131">
                  <c:v>23.4</c:v>
                </c:pt>
                <c:pt idx="4132">
                  <c:v>23.4</c:v>
                </c:pt>
                <c:pt idx="4133">
                  <c:v>23.2</c:v>
                </c:pt>
                <c:pt idx="4134">
                  <c:v>23.2</c:v>
                </c:pt>
                <c:pt idx="4135">
                  <c:v>23.2</c:v>
                </c:pt>
                <c:pt idx="4136">
                  <c:v>23.2</c:v>
                </c:pt>
                <c:pt idx="4137">
                  <c:v>23.2</c:v>
                </c:pt>
                <c:pt idx="4138">
                  <c:v>23.4</c:v>
                </c:pt>
                <c:pt idx="4139">
                  <c:v>23.3</c:v>
                </c:pt>
                <c:pt idx="4140">
                  <c:v>23.3</c:v>
                </c:pt>
                <c:pt idx="4141">
                  <c:v>23.4</c:v>
                </c:pt>
                <c:pt idx="4142">
                  <c:v>23.5</c:v>
                </c:pt>
                <c:pt idx="4143">
                  <c:v>23.6</c:v>
                </c:pt>
                <c:pt idx="4144">
                  <c:v>23.6</c:v>
                </c:pt>
                <c:pt idx="4145">
                  <c:v>23.7</c:v>
                </c:pt>
                <c:pt idx="4146">
                  <c:v>23.9</c:v>
                </c:pt>
                <c:pt idx="4147">
                  <c:v>24</c:v>
                </c:pt>
                <c:pt idx="4148">
                  <c:v>24</c:v>
                </c:pt>
                <c:pt idx="4149">
                  <c:v>24</c:v>
                </c:pt>
                <c:pt idx="4150">
                  <c:v>24</c:v>
                </c:pt>
                <c:pt idx="4151">
                  <c:v>24.1</c:v>
                </c:pt>
                <c:pt idx="4152">
                  <c:v>24.1</c:v>
                </c:pt>
                <c:pt idx="4153">
                  <c:v>24.2</c:v>
                </c:pt>
                <c:pt idx="4154">
                  <c:v>24.2</c:v>
                </c:pt>
                <c:pt idx="4155">
                  <c:v>24.3</c:v>
                </c:pt>
                <c:pt idx="4156">
                  <c:v>24.4</c:v>
                </c:pt>
                <c:pt idx="4157">
                  <c:v>24.4</c:v>
                </c:pt>
                <c:pt idx="4158">
                  <c:v>24.4</c:v>
                </c:pt>
                <c:pt idx="4159">
                  <c:v>24.4</c:v>
                </c:pt>
                <c:pt idx="4160">
                  <c:v>24.4</c:v>
                </c:pt>
                <c:pt idx="4161">
                  <c:v>24.4</c:v>
                </c:pt>
                <c:pt idx="4162">
                  <c:v>24.5</c:v>
                </c:pt>
                <c:pt idx="4163">
                  <c:v>24.5</c:v>
                </c:pt>
                <c:pt idx="4164">
                  <c:v>24.5</c:v>
                </c:pt>
                <c:pt idx="4165">
                  <c:v>24.6</c:v>
                </c:pt>
                <c:pt idx="4166">
                  <c:v>24.6</c:v>
                </c:pt>
                <c:pt idx="4167">
                  <c:v>24.7</c:v>
                </c:pt>
                <c:pt idx="4168">
                  <c:v>24.7</c:v>
                </c:pt>
                <c:pt idx="4169">
                  <c:v>24.7</c:v>
                </c:pt>
                <c:pt idx="4170">
                  <c:v>24.8</c:v>
                </c:pt>
                <c:pt idx="4171">
                  <c:v>24.7</c:v>
                </c:pt>
                <c:pt idx="4172">
                  <c:v>24.7</c:v>
                </c:pt>
                <c:pt idx="4173">
                  <c:v>24.7</c:v>
                </c:pt>
                <c:pt idx="4174">
                  <c:v>24.7</c:v>
                </c:pt>
                <c:pt idx="4175">
                  <c:v>24.7</c:v>
                </c:pt>
                <c:pt idx="4176">
                  <c:v>24.7</c:v>
                </c:pt>
                <c:pt idx="4177">
                  <c:v>24.6</c:v>
                </c:pt>
                <c:pt idx="4178">
                  <c:v>24.5</c:v>
                </c:pt>
                <c:pt idx="4179">
                  <c:v>24.4</c:v>
                </c:pt>
                <c:pt idx="4180">
                  <c:v>24.4</c:v>
                </c:pt>
                <c:pt idx="4181">
                  <c:v>24.4</c:v>
                </c:pt>
                <c:pt idx="4182">
                  <c:v>24.2</c:v>
                </c:pt>
                <c:pt idx="4183">
                  <c:v>24.2</c:v>
                </c:pt>
                <c:pt idx="4184">
                  <c:v>24</c:v>
                </c:pt>
                <c:pt idx="4185">
                  <c:v>24</c:v>
                </c:pt>
                <c:pt idx="4186">
                  <c:v>23.9</c:v>
                </c:pt>
                <c:pt idx="4187">
                  <c:v>23.8</c:v>
                </c:pt>
                <c:pt idx="4188">
                  <c:v>23.7</c:v>
                </c:pt>
                <c:pt idx="4189">
                  <c:v>23.7</c:v>
                </c:pt>
                <c:pt idx="4190">
                  <c:v>23.6</c:v>
                </c:pt>
                <c:pt idx="4191">
                  <c:v>23.5</c:v>
                </c:pt>
                <c:pt idx="4192">
                  <c:v>23.5</c:v>
                </c:pt>
                <c:pt idx="4193">
                  <c:v>23.4</c:v>
                </c:pt>
                <c:pt idx="4194">
                  <c:v>23.4</c:v>
                </c:pt>
                <c:pt idx="4195">
                  <c:v>23.4</c:v>
                </c:pt>
                <c:pt idx="4196">
                  <c:v>23.4</c:v>
                </c:pt>
                <c:pt idx="4197">
                  <c:v>23.4</c:v>
                </c:pt>
                <c:pt idx="4198">
                  <c:v>23.4</c:v>
                </c:pt>
                <c:pt idx="4199">
                  <c:v>23.5</c:v>
                </c:pt>
                <c:pt idx="4200">
                  <c:v>23.5</c:v>
                </c:pt>
                <c:pt idx="4201">
                  <c:v>23.6</c:v>
                </c:pt>
                <c:pt idx="4202">
                  <c:v>23.7</c:v>
                </c:pt>
                <c:pt idx="4203">
                  <c:v>23.7</c:v>
                </c:pt>
                <c:pt idx="4204">
                  <c:v>23.9</c:v>
                </c:pt>
                <c:pt idx="4205">
                  <c:v>24</c:v>
                </c:pt>
                <c:pt idx="4206">
                  <c:v>24</c:v>
                </c:pt>
                <c:pt idx="4207">
                  <c:v>24.1</c:v>
                </c:pt>
                <c:pt idx="4208">
                  <c:v>24.2</c:v>
                </c:pt>
                <c:pt idx="4209">
                  <c:v>24.2</c:v>
                </c:pt>
                <c:pt idx="4210">
                  <c:v>24.3</c:v>
                </c:pt>
                <c:pt idx="4211">
                  <c:v>24.4</c:v>
                </c:pt>
                <c:pt idx="4212">
                  <c:v>24.4</c:v>
                </c:pt>
                <c:pt idx="4213">
                  <c:v>24.4</c:v>
                </c:pt>
                <c:pt idx="4214">
                  <c:v>24.4</c:v>
                </c:pt>
                <c:pt idx="4215">
                  <c:v>24.5</c:v>
                </c:pt>
                <c:pt idx="4216">
                  <c:v>24.6</c:v>
                </c:pt>
                <c:pt idx="4217">
                  <c:v>24.7</c:v>
                </c:pt>
                <c:pt idx="4218">
                  <c:v>24.7</c:v>
                </c:pt>
                <c:pt idx="4219">
                  <c:v>24.7</c:v>
                </c:pt>
                <c:pt idx="4220">
                  <c:v>24.8</c:v>
                </c:pt>
                <c:pt idx="4221">
                  <c:v>24.8</c:v>
                </c:pt>
                <c:pt idx="4222">
                  <c:v>24.8</c:v>
                </c:pt>
                <c:pt idx="4223">
                  <c:v>24.8</c:v>
                </c:pt>
                <c:pt idx="4224">
                  <c:v>24.8</c:v>
                </c:pt>
                <c:pt idx="4225">
                  <c:v>24.7</c:v>
                </c:pt>
                <c:pt idx="4226">
                  <c:v>24.6</c:v>
                </c:pt>
                <c:pt idx="4227">
                  <c:v>24.6</c:v>
                </c:pt>
                <c:pt idx="4228">
                  <c:v>24.5</c:v>
                </c:pt>
                <c:pt idx="4229">
                  <c:v>24.3</c:v>
                </c:pt>
                <c:pt idx="4230">
                  <c:v>24.1</c:v>
                </c:pt>
                <c:pt idx="4231">
                  <c:v>24</c:v>
                </c:pt>
                <c:pt idx="4232">
                  <c:v>23.8</c:v>
                </c:pt>
                <c:pt idx="4233">
                  <c:v>23.6</c:v>
                </c:pt>
                <c:pt idx="4234">
                  <c:v>23.5</c:v>
                </c:pt>
                <c:pt idx="4235">
                  <c:v>23.5</c:v>
                </c:pt>
                <c:pt idx="4236">
                  <c:v>23.5</c:v>
                </c:pt>
                <c:pt idx="4237">
                  <c:v>23.5</c:v>
                </c:pt>
                <c:pt idx="4238">
                  <c:v>23.5</c:v>
                </c:pt>
                <c:pt idx="4239">
                  <c:v>23.6</c:v>
                </c:pt>
                <c:pt idx="4240">
                  <c:v>23.7</c:v>
                </c:pt>
                <c:pt idx="4241">
                  <c:v>23.9</c:v>
                </c:pt>
                <c:pt idx="4242">
                  <c:v>23.9</c:v>
                </c:pt>
                <c:pt idx="4243">
                  <c:v>24</c:v>
                </c:pt>
                <c:pt idx="4244">
                  <c:v>24.1</c:v>
                </c:pt>
                <c:pt idx="4245">
                  <c:v>24.2</c:v>
                </c:pt>
                <c:pt idx="4246">
                  <c:v>24.4</c:v>
                </c:pt>
                <c:pt idx="4247">
                  <c:v>24.4</c:v>
                </c:pt>
                <c:pt idx="4248">
                  <c:v>24.4</c:v>
                </c:pt>
                <c:pt idx="4249">
                  <c:v>24.5</c:v>
                </c:pt>
                <c:pt idx="4250">
                  <c:v>24.5</c:v>
                </c:pt>
                <c:pt idx="4251">
                  <c:v>24.6</c:v>
                </c:pt>
                <c:pt idx="4252">
                  <c:v>24.7</c:v>
                </c:pt>
                <c:pt idx="4253">
                  <c:v>24.7</c:v>
                </c:pt>
                <c:pt idx="4254">
                  <c:v>24.8</c:v>
                </c:pt>
                <c:pt idx="4255">
                  <c:v>24.8</c:v>
                </c:pt>
                <c:pt idx="4256">
                  <c:v>24.9</c:v>
                </c:pt>
                <c:pt idx="4257">
                  <c:v>25</c:v>
                </c:pt>
                <c:pt idx="4258">
                  <c:v>25</c:v>
                </c:pt>
                <c:pt idx="4259">
                  <c:v>24.9</c:v>
                </c:pt>
                <c:pt idx="4260">
                  <c:v>24.8</c:v>
                </c:pt>
                <c:pt idx="4261">
                  <c:v>24.7</c:v>
                </c:pt>
                <c:pt idx="4262">
                  <c:v>24.6</c:v>
                </c:pt>
                <c:pt idx="4263">
                  <c:v>24.4</c:v>
                </c:pt>
                <c:pt idx="4264">
                  <c:v>24.4</c:v>
                </c:pt>
                <c:pt idx="4265">
                  <c:v>24.2</c:v>
                </c:pt>
                <c:pt idx="4266">
                  <c:v>24</c:v>
                </c:pt>
                <c:pt idx="4267">
                  <c:v>23.8</c:v>
                </c:pt>
                <c:pt idx="4268">
                  <c:v>23.7</c:v>
                </c:pt>
                <c:pt idx="4269">
                  <c:v>23.6</c:v>
                </c:pt>
                <c:pt idx="4270">
                  <c:v>23.6</c:v>
                </c:pt>
                <c:pt idx="4271">
                  <c:v>23.5</c:v>
                </c:pt>
                <c:pt idx="4272">
                  <c:v>23.6</c:v>
                </c:pt>
                <c:pt idx="4273">
                  <c:v>23.7</c:v>
                </c:pt>
                <c:pt idx="4274">
                  <c:v>23.8</c:v>
                </c:pt>
                <c:pt idx="4275">
                  <c:v>24</c:v>
                </c:pt>
                <c:pt idx="4276">
                  <c:v>24.1</c:v>
                </c:pt>
                <c:pt idx="4277">
                  <c:v>24.2</c:v>
                </c:pt>
                <c:pt idx="4278">
                  <c:v>24.4</c:v>
                </c:pt>
                <c:pt idx="4279">
                  <c:v>24.4</c:v>
                </c:pt>
                <c:pt idx="4280">
                  <c:v>24.5</c:v>
                </c:pt>
                <c:pt idx="4281">
                  <c:v>24.6</c:v>
                </c:pt>
                <c:pt idx="4282">
                  <c:v>24.6</c:v>
                </c:pt>
                <c:pt idx="4283">
                  <c:v>24.7</c:v>
                </c:pt>
                <c:pt idx="4284">
                  <c:v>24.7</c:v>
                </c:pt>
                <c:pt idx="4285">
                  <c:v>24.8</c:v>
                </c:pt>
                <c:pt idx="4286">
                  <c:v>24.9</c:v>
                </c:pt>
                <c:pt idx="4287">
                  <c:v>24.9</c:v>
                </c:pt>
                <c:pt idx="4288">
                  <c:v>25</c:v>
                </c:pt>
                <c:pt idx="4289">
                  <c:v>25</c:v>
                </c:pt>
                <c:pt idx="4290">
                  <c:v>25</c:v>
                </c:pt>
                <c:pt idx="4291">
                  <c:v>25</c:v>
                </c:pt>
                <c:pt idx="4292">
                  <c:v>25</c:v>
                </c:pt>
                <c:pt idx="4293">
                  <c:v>25</c:v>
                </c:pt>
                <c:pt idx="4294">
                  <c:v>24.9</c:v>
                </c:pt>
                <c:pt idx="4295">
                  <c:v>24.8</c:v>
                </c:pt>
                <c:pt idx="4296">
                  <c:v>24.7</c:v>
                </c:pt>
                <c:pt idx="4297">
                  <c:v>24.5</c:v>
                </c:pt>
                <c:pt idx="4298">
                  <c:v>24.4</c:v>
                </c:pt>
                <c:pt idx="4299">
                  <c:v>24.2</c:v>
                </c:pt>
                <c:pt idx="4300">
                  <c:v>24</c:v>
                </c:pt>
                <c:pt idx="4301">
                  <c:v>23.9</c:v>
                </c:pt>
                <c:pt idx="4302">
                  <c:v>23.7</c:v>
                </c:pt>
                <c:pt idx="4303">
                  <c:v>23.6</c:v>
                </c:pt>
                <c:pt idx="4304">
                  <c:v>23.7</c:v>
                </c:pt>
                <c:pt idx="4305">
                  <c:v>23.7</c:v>
                </c:pt>
                <c:pt idx="4306">
                  <c:v>23.7</c:v>
                </c:pt>
                <c:pt idx="4307">
                  <c:v>23.8</c:v>
                </c:pt>
                <c:pt idx="4308">
                  <c:v>23.9</c:v>
                </c:pt>
                <c:pt idx="4309">
                  <c:v>24</c:v>
                </c:pt>
                <c:pt idx="4310">
                  <c:v>24.1</c:v>
                </c:pt>
                <c:pt idx="4311">
                  <c:v>24.3</c:v>
                </c:pt>
                <c:pt idx="4312">
                  <c:v>24.4</c:v>
                </c:pt>
                <c:pt idx="4313">
                  <c:v>24.5</c:v>
                </c:pt>
                <c:pt idx="4314">
                  <c:v>24.7</c:v>
                </c:pt>
                <c:pt idx="4315">
                  <c:v>24.7</c:v>
                </c:pt>
                <c:pt idx="4316">
                  <c:v>24.7</c:v>
                </c:pt>
                <c:pt idx="4317">
                  <c:v>24.7</c:v>
                </c:pt>
                <c:pt idx="4318">
                  <c:v>24.8</c:v>
                </c:pt>
                <c:pt idx="4319">
                  <c:v>25</c:v>
                </c:pt>
                <c:pt idx="4320">
                  <c:v>25</c:v>
                </c:pt>
                <c:pt idx="4321">
                  <c:v>25.1</c:v>
                </c:pt>
                <c:pt idx="4322">
                  <c:v>25.2</c:v>
                </c:pt>
                <c:pt idx="4323">
                  <c:v>25.2</c:v>
                </c:pt>
                <c:pt idx="4324">
                  <c:v>25.2</c:v>
                </c:pt>
                <c:pt idx="4325">
                  <c:v>25.1</c:v>
                </c:pt>
                <c:pt idx="4326">
                  <c:v>25.1</c:v>
                </c:pt>
                <c:pt idx="4327">
                  <c:v>25</c:v>
                </c:pt>
                <c:pt idx="4328">
                  <c:v>24.9</c:v>
                </c:pt>
                <c:pt idx="4329">
                  <c:v>24.8</c:v>
                </c:pt>
                <c:pt idx="4330">
                  <c:v>24.7</c:v>
                </c:pt>
                <c:pt idx="4331">
                  <c:v>24.5</c:v>
                </c:pt>
                <c:pt idx="4332">
                  <c:v>24.4</c:v>
                </c:pt>
                <c:pt idx="4333">
                  <c:v>24.1</c:v>
                </c:pt>
                <c:pt idx="4334">
                  <c:v>24</c:v>
                </c:pt>
                <c:pt idx="4335">
                  <c:v>23.9</c:v>
                </c:pt>
                <c:pt idx="4336">
                  <c:v>23.8</c:v>
                </c:pt>
                <c:pt idx="4337">
                  <c:v>23.9</c:v>
                </c:pt>
                <c:pt idx="4338">
                  <c:v>23.9</c:v>
                </c:pt>
                <c:pt idx="4339">
                  <c:v>24</c:v>
                </c:pt>
                <c:pt idx="4340">
                  <c:v>24</c:v>
                </c:pt>
                <c:pt idx="4341">
                  <c:v>24.2</c:v>
                </c:pt>
                <c:pt idx="4342">
                  <c:v>24.3</c:v>
                </c:pt>
                <c:pt idx="4343">
                  <c:v>24.4</c:v>
                </c:pt>
                <c:pt idx="4344">
                  <c:v>24.5</c:v>
                </c:pt>
                <c:pt idx="4345">
                  <c:v>24.7</c:v>
                </c:pt>
                <c:pt idx="4346">
                  <c:v>24.7</c:v>
                </c:pt>
                <c:pt idx="4347">
                  <c:v>24.8</c:v>
                </c:pt>
                <c:pt idx="4348">
                  <c:v>24.8</c:v>
                </c:pt>
                <c:pt idx="4349">
                  <c:v>24.9</c:v>
                </c:pt>
                <c:pt idx="4350">
                  <c:v>25</c:v>
                </c:pt>
                <c:pt idx="4351">
                  <c:v>25.1</c:v>
                </c:pt>
                <c:pt idx="4352">
                  <c:v>25.1</c:v>
                </c:pt>
                <c:pt idx="4353">
                  <c:v>25.2</c:v>
                </c:pt>
                <c:pt idx="4354">
                  <c:v>25.2</c:v>
                </c:pt>
                <c:pt idx="4355">
                  <c:v>25.3</c:v>
                </c:pt>
                <c:pt idx="4356">
                  <c:v>25.3</c:v>
                </c:pt>
                <c:pt idx="4357">
                  <c:v>25.2</c:v>
                </c:pt>
                <c:pt idx="4358">
                  <c:v>25.2</c:v>
                </c:pt>
                <c:pt idx="4359">
                  <c:v>25.1</c:v>
                </c:pt>
                <c:pt idx="4360">
                  <c:v>25.1</c:v>
                </c:pt>
                <c:pt idx="4361">
                  <c:v>24.9</c:v>
                </c:pt>
                <c:pt idx="4362">
                  <c:v>24.8</c:v>
                </c:pt>
                <c:pt idx="4363">
                  <c:v>24.6</c:v>
                </c:pt>
                <c:pt idx="4364">
                  <c:v>24.5</c:v>
                </c:pt>
                <c:pt idx="4365">
                  <c:v>24.3</c:v>
                </c:pt>
                <c:pt idx="4366">
                  <c:v>24.2</c:v>
                </c:pt>
                <c:pt idx="4367">
                  <c:v>24.1</c:v>
                </c:pt>
                <c:pt idx="4368">
                  <c:v>24</c:v>
                </c:pt>
                <c:pt idx="4369">
                  <c:v>24</c:v>
                </c:pt>
                <c:pt idx="4370">
                  <c:v>24</c:v>
                </c:pt>
                <c:pt idx="4371">
                  <c:v>24</c:v>
                </c:pt>
                <c:pt idx="4372">
                  <c:v>24</c:v>
                </c:pt>
                <c:pt idx="4373">
                  <c:v>24</c:v>
                </c:pt>
                <c:pt idx="4374">
                  <c:v>24.2</c:v>
                </c:pt>
                <c:pt idx="4375">
                  <c:v>24.2</c:v>
                </c:pt>
                <c:pt idx="4376">
                  <c:v>24.4</c:v>
                </c:pt>
                <c:pt idx="4377">
                  <c:v>24.5</c:v>
                </c:pt>
                <c:pt idx="4378">
                  <c:v>24.5</c:v>
                </c:pt>
                <c:pt idx="4379">
                  <c:v>24.7</c:v>
                </c:pt>
                <c:pt idx="4380">
                  <c:v>24.7</c:v>
                </c:pt>
                <c:pt idx="4381">
                  <c:v>24.8</c:v>
                </c:pt>
                <c:pt idx="4382">
                  <c:v>24.8</c:v>
                </c:pt>
                <c:pt idx="4383">
                  <c:v>24.9</c:v>
                </c:pt>
                <c:pt idx="4384">
                  <c:v>25</c:v>
                </c:pt>
                <c:pt idx="4385">
                  <c:v>24.9</c:v>
                </c:pt>
                <c:pt idx="4386">
                  <c:v>25</c:v>
                </c:pt>
                <c:pt idx="4387">
                  <c:v>25.2</c:v>
                </c:pt>
                <c:pt idx="4388">
                  <c:v>25.2</c:v>
                </c:pt>
                <c:pt idx="4389">
                  <c:v>25.2</c:v>
                </c:pt>
                <c:pt idx="4390">
                  <c:v>25.3</c:v>
                </c:pt>
                <c:pt idx="4391">
                  <c:v>25.3</c:v>
                </c:pt>
                <c:pt idx="4392">
                  <c:v>25.3</c:v>
                </c:pt>
                <c:pt idx="4393">
                  <c:v>25.5</c:v>
                </c:pt>
                <c:pt idx="4394">
                  <c:v>25.5</c:v>
                </c:pt>
                <c:pt idx="4395">
                  <c:v>25.4</c:v>
                </c:pt>
                <c:pt idx="4396">
                  <c:v>25.4</c:v>
                </c:pt>
                <c:pt idx="4397">
                  <c:v>25.3</c:v>
                </c:pt>
                <c:pt idx="4398">
                  <c:v>25.3</c:v>
                </c:pt>
                <c:pt idx="4399">
                  <c:v>25.2</c:v>
                </c:pt>
                <c:pt idx="4400">
                  <c:v>25.1</c:v>
                </c:pt>
                <c:pt idx="4401">
                  <c:v>24.8</c:v>
                </c:pt>
                <c:pt idx="4402">
                  <c:v>24.7</c:v>
                </c:pt>
                <c:pt idx="4403">
                  <c:v>24.7</c:v>
                </c:pt>
                <c:pt idx="4404">
                  <c:v>24.5</c:v>
                </c:pt>
                <c:pt idx="4405">
                  <c:v>24.4</c:v>
                </c:pt>
                <c:pt idx="4406">
                  <c:v>24.4</c:v>
                </c:pt>
                <c:pt idx="4407">
                  <c:v>24.2</c:v>
                </c:pt>
                <c:pt idx="4408">
                  <c:v>24.2</c:v>
                </c:pt>
                <c:pt idx="4409">
                  <c:v>24.1</c:v>
                </c:pt>
                <c:pt idx="4410">
                  <c:v>24</c:v>
                </c:pt>
                <c:pt idx="4411">
                  <c:v>24.1</c:v>
                </c:pt>
                <c:pt idx="4412">
                  <c:v>24.1</c:v>
                </c:pt>
                <c:pt idx="4413">
                  <c:v>24.2</c:v>
                </c:pt>
                <c:pt idx="4414">
                  <c:v>24.2</c:v>
                </c:pt>
                <c:pt idx="4415">
                  <c:v>24.2</c:v>
                </c:pt>
                <c:pt idx="4416">
                  <c:v>24.4</c:v>
                </c:pt>
                <c:pt idx="4417">
                  <c:v>24.4</c:v>
                </c:pt>
                <c:pt idx="4418">
                  <c:v>24.4</c:v>
                </c:pt>
                <c:pt idx="4419">
                  <c:v>24.5</c:v>
                </c:pt>
                <c:pt idx="4420">
                  <c:v>24.6</c:v>
                </c:pt>
                <c:pt idx="4421">
                  <c:v>24.6</c:v>
                </c:pt>
                <c:pt idx="4422">
                  <c:v>24.7</c:v>
                </c:pt>
                <c:pt idx="4423">
                  <c:v>24.7</c:v>
                </c:pt>
                <c:pt idx="4424">
                  <c:v>24.8</c:v>
                </c:pt>
                <c:pt idx="4425">
                  <c:v>24.9</c:v>
                </c:pt>
                <c:pt idx="4426">
                  <c:v>25</c:v>
                </c:pt>
                <c:pt idx="4427">
                  <c:v>25</c:v>
                </c:pt>
                <c:pt idx="4428">
                  <c:v>25</c:v>
                </c:pt>
                <c:pt idx="4429">
                  <c:v>25</c:v>
                </c:pt>
                <c:pt idx="4430">
                  <c:v>25</c:v>
                </c:pt>
                <c:pt idx="4431">
                  <c:v>25.1</c:v>
                </c:pt>
                <c:pt idx="4432">
                  <c:v>25.1</c:v>
                </c:pt>
                <c:pt idx="4433">
                  <c:v>25.1</c:v>
                </c:pt>
                <c:pt idx="4434">
                  <c:v>25.1</c:v>
                </c:pt>
                <c:pt idx="4435">
                  <c:v>25.2</c:v>
                </c:pt>
                <c:pt idx="4436">
                  <c:v>25.2</c:v>
                </c:pt>
                <c:pt idx="4437">
                  <c:v>25.2</c:v>
                </c:pt>
                <c:pt idx="4438">
                  <c:v>25.2</c:v>
                </c:pt>
                <c:pt idx="4439">
                  <c:v>25.2</c:v>
                </c:pt>
                <c:pt idx="4440">
                  <c:v>25.2</c:v>
                </c:pt>
                <c:pt idx="4441">
                  <c:v>25.3</c:v>
                </c:pt>
                <c:pt idx="4442">
                  <c:v>25.3</c:v>
                </c:pt>
                <c:pt idx="4443">
                  <c:v>25.3</c:v>
                </c:pt>
                <c:pt idx="4444">
                  <c:v>25.4</c:v>
                </c:pt>
                <c:pt idx="4445">
                  <c:v>25.5</c:v>
                </c:pt>
                <c:pt idx="4446">
                  <c:v>25.5</c:v>
                </c:pt>
                <c:pt idx="4447">
                  <c:v>25.5</c:v>
                </c:pt>
                <c:pt idx="4448">
                  <c:v>25.5</c:v>
                </c:pt>
                <c:pt idx="4449">
                  <c:v>25.5</c:v>
                </c:pt>
                <c:pt idx="4450">
                  <c:v>25.5</c:v>
                </c:pt>
                <c:pt idx="4451">
                  <c:v>25.6</c:v>
                </c:pt>
                <c:pt idx="4452">
                  <c:v>25.6</c:v>
                </c:pt>
                <c:pt idx="4453">
                  <c:v>25.7</c:v>
                </c:pt>
                <c:pt idx="4454">
                  <c:v>25.6</c:v>
                </c:pt>
                <c:pt idx="4455">
                  <c:v>25.6</c:v>
                </c:pt>
                <c:pt idx="4456">
                  <c:v>25.6</c:v>
                </c:pt>
                <c:pt idx="4457">
                  <c:v>25.7</c:v>
                </c:pt>
                <c:pt idx="4458">
                  <c:v>25.6</c:v>
                </c:pt>
                <c:pt idx="4459">
                  <c:v>25.6</c:v>
                </c:pt>
                <c:pt idx="4460">
                  <c:v>25.7</c:v>
                </c:pt>
                <c:pt idx="4461">
                  <c:v>25.5</c:v>
                </c:pt>
                <c:pt idx="4462">
                  <c:v>25.6</c:v>
                </c:pt>
                <c:pt idx="4463">
                  <c:v>25.5</c:v>
                </c:pt>
                <c:pt idx="4464">
                  <c:v>25.5</c:v>
                </c:pt>
                <c:pt idx="4465">
                  <c:v>25.4</c:v>
                </c:pt>
                <c:pt idx="4466">
                  <c:v>25.3</c:v>
                </c:pt>
                <c:pt idx="4467">
                  <c:v>25.3</c:v>
                </c:pt>
                <c:pt idx="4468">
                  <c:v>25.2</c:v>
                </c:pt>
                <c:pt idx="4469">
                  <c:v>25</c:v>
                </c:pt>
                <c:pt idx="4470">
                  <c:v>25</c:v>
                </c:pt>
                <c:pt idx="4471">
                  <c:v>24.8</c:v>
                </c:pt>
                <c:pt idx="4472">
                  <c:v>24.8</c:v>
                </c:pt>
                <c:pt idx="4473">
                  <c:v>24.7</c:v>
                </c:pt>
                <c:pt idx="4474">
                  <c:v>24.7</c:v>
                </c:pt>
                <c:pt idx="4475">
                  <c:v>24.5</c:v>
                </c:pt>
                <c:pt idx="4476">
                  <c:v>24.5</c:v>
                </c:pt>
                <c:pt idx="4477">
                  <c:v>24.4</c:v>
                </c:pt>
                <c:pt idx="4478">
                  <c:v>24.4</c:v>
                </c:pt>
                <c:pt idx="4479">
                  <c:v>24.4</c:v>
                </c:pt>
                <c:pt idx="4480">
                  <c:v>24.4</c:v>
                </c:pt>
                <c:pt idx="4481">
                  <c:v>24.4</c:v>
                </c:pt>
                <c:pt idx="4482">
                  <c:v>24.4</c:v>
                </c:pt>
                <c:pt idx="4483">
                  <c:v>24.4</c:v>
                </c:pt>
                <c:pt idx="4484">
                  <c:v>24.4</c:v>
                </c:pt>
                <c:pt idx="4485">
                  <c:v>24.5</c:v>
                </c:pt>
                <c:pt idx="4486">
                  <c:v>24.5</c:v>
                </c:pt>
                <c:pt idx="4487">
                  <c:v>24.6</c:v>
                </c:pt>
                <c:pt idx="4488">
                  <c:v>24.7</c:v>
                </c:pt>
                <c:pt idx="4489">
                  <c:v>24.7</c:v>
                </c:pt>
                <c:pt idx="4490">
                  <c:v>24.8</c:v>
                </c:pt>
                <c:pt idx="4491">
                  <c:v>24.9</c:v>
                </c:pt>
                <c:pt idx="4492">
                  <c:v>25</c:v>
                </c:pt>
                <c:pt idx="4493">
                  <c:v>25</c:v>
                </c:pt>
                <c:pt idx="4494">
                  <c:v>25.1</c:v>
                </c:pt>
                <c:pt idx="4495">
                  <c:v>25.2</c:v>
                </c:pt>
                <c:pt idx="4496">
                  <c:v>25.2</c:v>
                </c:pt>
                <c:pt idx="4497">
                  <c:v>25.3</c:v>
                </c:pt>
                <c:pt idx="4498">
                  <c:v>25.3</c:v>
                </c:pt>
                <c:pt idx="4499">
                  <c:v>25.3</c:v>
                </c:pt>
                <c:pt idx="4500">
                  <c:v>25.3</c:v>
                </c:pt>
                <c:pt idx="4501">
                  <c:v>25.3</c:v>
                </c:pt>
                <c:pt idx="4502">
                  <c:v>25.3</c:v>
                </c:pt>
                <c:pt idx="4503">
                  <c:v>25.4</c:v>
                </c:pt>
                <c:pt idx="4504">
                  <c:v>25.3</c:v>
                </c:pt>
                <c:pt idx="4505">
                  <c:v>25.5</c:v>
                </c:pt>
                <c:pt idx="4506">
                  <c:v>25.5</c:v>
                </c:pt>
                <c:pt idx="4507">
                  <c:v>25.5</c:v>
                </c:pt>
                <c:pt idx="4508">
                  <c:v>25.5</c:v>
                </c:pt>
                <c:pt idx="4509">
                  <c:v>25.5</c:v>
                </c:pt>
                <c:pt idx="4510">
                  <c:v>25.5</c:v>
                </c:pt>
                <c:pt idx="4511">
                  <c:v>25.6</c:v>
                </c:pt>
                <c:pt idx="4512">
                  <c:v>25.6</c:v>
                </c:pt>
                <c:pt idx="4513">
                  <c:v>25.7</c:v>
                </c:pt>
                <c:pt idx="4514">
                  <c:v>25.7</c:v>
                </c:pt>
                <c:pt idx="4515">
                  <c:v>25.7</c:v>
                </c:pt>
                <c:pt idx="4516">
                  <c:v>25.7</c:v>
                </c:pt>
                <c:pt idx="4517">
                  <c:v>25.7</c:v>
                </c:pt>
                <c:pt idx="4518">
                  <c:v>25.7</c:v>
                </c:pt>
                <c:pt idx="4519">
                  <c:v>25.8</c:v>
                </c:pt>
                <c:pt idx="4520">
                  <c:v>25.8</c:v>
                </c:pt>
                <c:pt idx="4521">
                  <c:v>25.8</c:v>
                </c:pt>
                <c:pt idx="4522">
                  <c:v>25.8</c:v>
                </c:pt>
                <c:pt idx="4523">
                  <c:v>25.8</c:v>
                </c:pt>
                <c:pt idx="4524">
                  <c:v>25.9</c:v>
                </c:pt>
                <c:pt idx="4525">
                  <c:v>25.9</c:v>
                </c:pt>
                <c:pt idx="4526">
                  <c:v>25.9</c:v>
                </c:pt>
                <c:pt idx="4527">
                  <c:v>25.9</c:v>
                </c:pt>
                <c:pt idx="4528">
                  <c:v>25.8</c:v>
                </c:pt>
                <c:pt idx="4529">
                  <c:v>25.8</c:v>
                </c:pt>
                <c:pt idx="4530">
                  <c:v>25.8</c:v>
                </c:pt>
                <c:pt idx="4531">
                  <c:v>25.9</c:v>
                </c:pt>
                <c:pt idx="4532">
                  <c:v>25.8</c:v>
                </c:pt>
                <c:pt idx="4533">
                  <c:v>25.8</c:v>
                </c:pt>
                <c:pt idx="4534">
                  <c:v>25.8</c:v>
                </c:pt>
                <c:pt idx="4535">
                  <c:v>25.7</c:v>
                </c:pt>
                <c:pt idx="4536">
                  <c:v>25.7</c:v>
                </c:pt>
                <c:pt idx="4537">
                  <c:v>25.5</c:v>
                </c:pt>
                <c:pt idx="4538">
                  <c:v>25.5</c:v>
                </c:pt>
                <c:pt idx="4539">
                  <c:v>25.4</c:v>
                </c:pt>
                <c:pt idx="4540">
                  <c:v>25.4</c:v>
                </c:pt>
                <c:pt idx="4541">
                  <c:v>25.3</c:v>
                </c:pt>
                <c:pt idx="4542">
                  <c:v>25.2</c:v>
                </c:pt>
                <c:pt idx="4543">
                  <c:v>25.1</c:v>
                </c:pt>
                <c:pt idx="4544">
                  <c:v>25</c:v>
                </c:pt>
                <c:pt idx="4545">
                  <c:v>25</c:v>
                </c:pt>
                <c:pt idx="4546">
                  <c:v>25</c:v>
                </c:pt>
                <c:pt idx="4547">
                  <c:v>24.8</c:v>
                </c:pt>
                <c:pt idx="4548">
                  <c:v>24.8</c:v>
                </c:pt>
                <c:pt idx="4549">
                  <c:v>24.8</c:v>
                </c:pt>
                <c:pt idx="4550">
                  <c:v>24.8</c:v>
                </c:pt>
                <c:pt idx="4551">
                  <c:v>24.8</c:v>
                </c:pt>
                <c:pt idx="4552">
                  <c:v>24.7</c:v>
                </c:pt>
                <c:pt idx="4553">
                  <c:v>24.7</c:v>
                </c:pt>
                <c:pt idx="4554">
                  <c:v>24.7</c:v>
                </c:pt>
                <c:pt idx="4555">
                  <c:v>24.7</c:v>
                </c:pt>
                <c:pt idx="4556">
                  <c:v>24.7</c:v>
                </c:pt>
                <c:pt idx="4557">
                  <c:v>24.7</c:v>
                </c:pt>
                <c:pt idx="4558">
                  <c:v>24.7</c:v>
                </c:pt>
                <c:pt idx="4559">
                  <c:v>24.7</c:v>
                </c:pt>
                <c:pt idx="4560">
                  <c:v>24.7</c:v>
                </c:pt>
                <c:pt idx="4561">
                  <c:v>24.7</c:v>
                </c:pt>
                <c:pt idx="4562">
                  <c:v>24.7</c:v>
                </c:pt>
                <c:pt idx="4563">
                  <c:v>24.7</c:v>
                </c:pt>
                <c:pt idx="4564">
                  <c:v>24.6</c:v>
                </c:pt>
                <c:pt idx="4565">
                  <c:v>24.7</c:v>
                </c:pt>
                <c:pt idx="4566">
                  <c:v>24.7</c:v>
                </c:pt>
                <c:pt idx="4567">
                  <c:v>24.7</c:v>
                </c:pt>
                <c:pt idx="4568">
                  <c:v>24.7</c:v>
                </c:pt>
                <c:pt idx="4569">
                  <c:v>24.7</c:v>
                </c:pt>
                <c:pt idx="4570">
                  <c:v>24.7</c:v>
                </c:pt>
                <c:pt idx="4571">
                  <c:v>24.7</c:v>
                </c:pt>
                <c:pt idx="4572">
                  <c:v>24.7</c:v>
                </c:pt>
                <c:pt idx="4573">
                  <c:v>24.7</c:v>
                </c:pt>
                <c:pt idx="4574">
                  <c:v>24.7</c:v>
                </c:pt>
                <c:pt idx="4575">
                  <c:v>24.7</c:v>
                </c:pt>
                <c:pt idx="4576">
                  <c:v>24.7</c:v>
                </c:pt>
                <c:pt idx="4577">
                  <c:v>24.7</c:v>
                </c:pt>
                <c:pt idx="4578">
                  <c:v>24.7</c:v>
                </c:pt>
                <c:pt idx="4579">
                  <c:v>24.8</c:v>
                </c:pt>
                <c:pt idx="4580">
                  <c:v>24.7</c:v>
                </c:pt>
                <c:pt idx="4581">
                  <c:v>24.8</c:v>
                </c:pt>
                <c:pt idx="4582">
                  <c:v>24.8</c:v>
                </c:pt>
                <c:pt idx="4583">
                  <c:v>24.7</c:v>
                </c:pt>
                <c:pt idx="4584">
                  <c:v>24.8</c:v>
                </c:pt>
                <c:pt idx="4585">
                  <c:v>24.7</c:v>
                </c:pt>
                <c:pt idx="4586">
                  <c:v>24.8</c:v>
                </c:pt>
                <c:pt idx="4587">
                  <c:v>24.8</c:v>
                </c:pt>
                <c:pt idx="4588">
                  <c:v>24.7</c:v>
                </c:pt>
                <c:pt idx="4589">
                  <c:v>24.8</c:v>
                </c:pt>
                <c:pt idx="4590">
                  <c:v>24.7</c:v>
                </c:pt>
                <c:pt idx="4591">
                  <c:v>24.8</c:v>
                </c:pt>
                <c:pt idx="4592">
                  <c:v>24.7</c:v>
                </c:pt>
                <c:pt idx="4593">
                  <c:v>24.8</c:v>
                </c:pt>
                <c:pt idx="4594">
                  <c:v>24.8</c:v>
                </c:pt>
                <c:pt idx="4595">
                  <c:v>24.8</c:v>
                </c:pt>
                <c:pt idx="4596">
                  <c:v>24.8</c:v>
                </c:pt>
                <c:pt idx="4597">
                  <c:v>24.8</c:v>
                </c:pt>
                <c:pt idx="4598">
                  <c:v>24.8</c:v>
                </c:pt>
                <c:pt idx="4599">
                  <c:v>24.8</c:v>
                </c:pt>
                <c:pt idx="4600">
                  <c:v>24.7</c:v>
                </c:pt>
                <c:pt idx="4601">
                  <c:v>24.7</c:v>
                </c:pt>
                <c:pt idx="4602">
                  <c:v>24.8</c:v>
                </c:pt>
                <c:pt idx="4603">
                  <c:v>24.8</c:v>
                </c:pt>
                <c:pt idx="4604">
                  <c:v>24.9</c:v>
                </c:pt>
                <c:pt idx="4605">
                  <c:v>25</c:v>
                </c:pt>
                <c:pt idx="4606">
                  <c:v>25</c:v>
                </c:pt>
                <c:pt idx="4607">
                  <c:v>24.8</c:v>
                </c:pt>
                <c:pt idx="4608">
                  <c:v>24.9</c:v>
                </c:pt>
                <c:pt idx="4609">
                  <c:v>24.9</c:v>
                </c:pt>
                <c:pt idx="4610">
                  <c:v>24.8</c:v>
                </c:pt>
                <c:pt idx="4611">
                  <c:v>24.9</c:v>
                </c:pt>
                <c:pt idx="4612">
                  <c:v>24.8</c:v>
                </c:pt>
                <c:pt idx="4613">
                  <c:v>24.8</c:v>
                </c:pt>
                <c:pt idx="4614">
                  <c:v>24.9</c:v>
                </c:pt>
                <c:pt idx="4615">
                  <c:v>24.9</c:v>
                </c:pt>
                <c:pt idx="4616">
                  <c:v>24.9</c:v>
                </c:pt>
                <c:pt idx="4617">
                  <c:v>24.9</c:v>
                </c:pt>
                <c:pt idx="4618">
                  <c:v>24.9</c:v>
                </c:pt>
                <c:pt idx="4619">
                  <c:v>24.9</c:v>
                </c:pt>
                <c:pt idx="4620">
                  <c:v>24.9</c:v>
                </c:pt>
                <c:pt idx="4621">
                  <c:v>24.9</c:v>
                </c:pt>
                <c:pt idx="4622">
                  <c:v>24.9</c:v>
                </c:pt>
                <c:pt idx="4623">
                  <c:v>24.9</c:v>
                </c:pt>
                <c:pt idx="4624">
                  <c:v>24.9</c:v>
                </c:pt>
                <c:pt idx="4625">
                  <c:v>24.9</c:v>
                </c:pt>
                <c:pt idx="4626">
                  <c:v>24.9</c:v>
                </c:pt>
                <c:pt idx="4627">
                  <c:v>25</c:v>
                </c:pt>
                <c:pt idx="4628">
                  <c:v>25</c:v>
                </c:pt>
                <c:pt idx="4629">
                  <c:v>25</c:v>
                </c:pt>
                <c:pt idx="4630">
                  <c:v>25</c:v>
                </c:pt>
                <c:pt idx="4631">
                  <c:v>25</c:v>
                </c:pt>
                <c:pt idx="4632">
                  <c:v>25</c:v>
                </c:pt>
                <c:pt idx="4633">
                  <c:v>25</c:v>
                </c:pt>
                <c:pt idx="4634">
                  <c:v>25</c:v>
                </c:pt>
                <c:pt idx="4635">
                  <c:v>25</c:v>
                </c:pt>
                <c:pt idx="4636">
                  <c:v>25</c:v>
                </c:pt>
                <c:pt idx="4637">
                  <c:v>25</c:v>
                </c:pt>
                <c:pt idx="4638">
                  <c:v>25</c:v>
                </c:pt>
                <c:pt idx="4639">
                  <c:v>25</c:v>
                </c:pt>
                <c:pt idx="4640">
                  <c:v>25</c:v>
                </c:pt>
                <c:pt idx="4641">
                  <c:v>25</c:v>
                </c:pt>
                <c:pt idx="4642">
                  <c:v>25</c:v>
                </c:pt>
                <c:pt idx="4643">
                  <c:v>25</c:v>
                </c:pt>
                <c:pt idx="4644">
                  <c:v>25.1</c:v>
                </c:pt>
                <c:pt idx="4645">
                  <c:v>25.1</c:v>
                </c:pt>
                <c:pt idx="4646">
                  <c:v>25.1</c:v>
                </c:pt>
                <c:pt idx="4647">
                  <c:v>25.2</c:v>
                </c:pt>
                <c:pt idx="4648">
                  <c:v>25.2</c:v>
                </c:pt>
                <c:pt idx="4649">
                  <c:v>25.2</c:v>
                </c:pt>
                <c:pt idx="4650">
                  <c:v>25.3</c:v>
                </c:pt>
                <c:pt idx="4651">
                  <c:v>25.2</c:v>
                </c:pt>
                <c:pt idx="4652">
                  <c:v>25.3</c:v>
                </c:pt>
                <c:pt idx="4653">
                  <c:v>25.4</c:v>
                </c:pt>
                <c:pt idx="4654">
                  <c:v>25.4</c:v>
                </c:pt>
                <c:pt idx="4655">
                  <c:v>25.5</c:v>
                </c:pt>
                <c:pt idx="4656">
                  <c:v>25.5</c:v>
                </c:pt>
                <c:pt idx="4657">
                  <c:v>25.5</c:v>
                </c:pt>
                <c:pt idx="4658">
                  <c:v>25.7</c:v>
                </c:pt>
                <c:pt idx="4659">
                  <c:v>25.7</c:v>
                </c:pt>
                <c:pt idx="4660">
                  <c:v>25.8</c:v>
                </c:pt>
                <c:pt idx="4661">
                  <c:v>25.8</c:v>
                </c:pt>
                <c:pt idx="4662">
                  <c:v>25.8</c:v>
                </c:pt>
                <c:pt idx="4663">
                  <c:v>25.8</c:v>
                </c:pt>
                <c:pt idx="4664">
                  <c:v>26</c:v>
                </c:pt>
                <c:pt idx="4665">
                  <c:v>26</c:v>
                </c:pt>
                <c:pt idx="4666">
                  <c:v>26</c:v>
                </c:pt>
                <c:pt idx="4667">
                  <c:v>26.1</c:v>
                </c:pt>
                <c:pt idx="4668">
                  <c:v>26.1</c:v>
                </c:pt>
                <c:pt idx="4669">
                  <c:v>26.1</c:v>
                </c:pt>
                <c:pt idx="4670">
                  <c:v>26.1</c:v>
                </c:pt>
                <c:pt idx="4671">
                  <c:v>26.2</c:v>
                </c:pt>
                <c:pt idx="4672">
                  <c:v>26.2</c:v>
                </c:pt>
                <c:pt idx="4673">
                  <c:v>26.4</c:v>
                </c:pt>
                <c:pt idx="4674">
                  <c:v>26.4</c:v>
                </c:pt>
                <c:pt idx="4675">
                  <c:v>26.5</c:v>
                </c:pt>
                <c:pt idx="4676">
                  <c:v>26.5</c:v>
                </c:pt>
                <c:pt idx="4677">
                  <c:v>26.4</c:v>
                </c:pt>
                <c:pt idx="4678">
                  <c:v>26.5</c:v>
                </c:pt>
                <c:pt idx="4679">
                  <c:v>26.5</c:v>
                </c:pt>
                <c:pt idx="4680">
                  <c:v>26.5</c:v>
                </c:pt>
                <c:pt idx="4681">
                  <c:v>26.5</c:v>
                </c:pt>
                <c:pt idx="4682">
                  <c:v>26.5</c:v>
                </c:pt>
                <c:pt idx="4683">
                  <c:v>26.5</c:v>
                </c:pt>
                <c:pt idx="4684">
                  <c:v>26.5</c:v>
                </c:pt>
                <c:pt idx="4685">
                  <c:v>26.5</c:v>
                </c:pt>
                <c:pt idx="4686">
                  <c:v>26.5</c:v>
                </c:pt>
                <c:pt idx="4687">
                  <c:v>26.5</c:v>
                </c:pt>
                <c:pt idx="4688">
                  <c:v>26.3</c:v>
                </c:pt>
                <c:pt idx="4689">
                  <c:v>26.3</c:v>
                </c:pt>
                <c:pt idx="4690">
                  <c:v>26.1</c:v>
                </c:pt>
                <c:pt idx="4691">
                  <c:v>26.1</c:v>
                </c:pt>
                <c:pt idx="4692">
                  <c:v>26</c:v>
                </c:pt>
                <c:pt idx="4693">
                  <c:v>25.9</c:v>
                </c:pt>
                <c:pt idx="4694">
                  <c:v>25.8</c:v>
                </c:pt>
                <c:pt idx="4695">
                  <c:v>25.7</c:v>
                </c:pt>
                <c:pt idx="4696">
                  <c:v>25.5</c:v>
                </c:pt>
                <c:pt idx="4697">
                  <c:v>25.4</c:v>
                </c:pt>
                <c:pt idx="4698">
                  <c:v>25.4</c:v>
                </c:pt>
                <c:pt idx="4699">
                  <c:v>25.3</c:v>
                </c:pt>
                <c:pt idx="4700">
                  <c:v>25.2</c:v>
                </c:pt>
                <c:pt idx="4701">
                  <c:v>25.3</c:v>
                </c:pt>
                <c:pt idx="4702">
                  <c:v>25.2</c:v>
                </c:pt>
                <c:pt idx="4703">
                  <c:v>25.3</c:v>
                </c:pt>
                <c:pt idx="4704">
                  <c:v>25.4</c:v>
                </c:pt>
                <c:pt idx="4705">
                  <c:v>25.4</c:v>
                </c:pt>
                <c:pt idx="4706">
                  <c:v>25.5</c:v>
                </c:pt>
                <c:pt idx="4707">
                  <c:v>25.6</c:v>
                </c:pt>
                <c:pt idx="4708">
                  <c:v>25.7</c:v>
                </c:pt>
                <c:pt idx="4709">
                  <c:v>25.7</c:v>
                </c:pt>
                <c:pt idx="4710">
                  <c:v>25.8</c:v>
                </c:pt>
                <c:pt idx="4711">
                  <c:v>25.8</c:v>
                </c:pt>
                <c:pt idx="4712">
                  <c:v>25.9</c:v>
                </c:pt>
                <c:pt idx="4713">
                  <c:v>26</c:v>
                </c:pt>
                <c:pt idx="4714">
                  <c:v>26.1</c:v>
                </c:pt>
                <c:pt idx="4715">
                  <c:v>26.3</c:v>
                </c:pt>
                <c:pt idx="4716">
                  <c:v>26.3</c:v>
                </c:pt>
                <c:pt idx="4717">
                  <c:v>26.2</c:v>
                </c:pt>
                <c:pt idx="4718">
                  <c:v>26.3</c:v>
                </c:pt>
                <c:pt idx="4719">
                  <c:v>26.4</c:v>
                </c:pt>
                <c:pt idx="4720">
                  <c:v>26.4</c:v>
                </c:pt>
                <c:pt idx="4721">
                  <c:v>26.5</c:v>
                </c:pt>
                <c:pt idx="4722">
                  <c:v>26.6</c:v>
                </c:pt>
                <c:pt idx="4723">
                  <c:v>26.6</c:v>
                </c:pt>
                <c:pt idx="4724">
                  <c:v>26.6</c:v>
                </c:pt>
                <c:pt idx="4725">
                  <c:v>26.7</c:v>
                </c:pt>
                <c:pt idx="4726">
                  <c:v>26.8</c:v>
                </c:pt>
                <c:pt idx="4727">
                  <c:v>26.8</c:v>
                </c:pt>
                <c:pt idx="4728">
                  <c:v>26.8</c:v>
                </c:pt>
                <c:pt idx="4729">
                  <c:v>26.8</c:v>
                </c:pt>
                <c:pt idx="4730">
                  <c:v>26.8</c:v>
                </c:pt>
                <c:pt idx="4731">
                  <c:v>26.7</c:v>
                </c:pt>
                <c:pt idx="4732">
                  <c:v>26.6</c:v>
                </c:pt>
                <c:pt idx="4733">
                  <c:v>26.5</c:v>
                </c:pt>
                <c:pt idx="4734">
                  <c:v>26.3</c:v>
                </c:pt>
                <c:pt idx="4735">
                  <c:v>26.2</c:v>
                </c:pt>
                <c:pt idx="4736">
                  <c:v>26.1</c:v>
                </c:pt>
                <c:pt idx="4737">
                  <c:v>25.9</c:v>
                </c:pt>
                <c:pt idx="4738">
                  <c:v>25.8</c:v>
                </c:pt>
                <c:pt idx="4739">
                  <c:v>25.7</c:v>
                </c:pt>
                <c:pt idx="4740">
                  <c:v>25.6</c:v>
                </c:pt>
                <c:pt idx="4741">
                  <c:v>25.5</c:v>
                </c:pt>
                <c:pt idx="4742">
                  <c:v>25.5</c:v>
                </c:pt>
                <c:pt idx="4743">
                  <c:v>25.4</c:v>
                </c:pt>
                <c:pt idx="4744">
                  <c:v>25.4</c:v>
                </c:pt>
                <c:pt idx="4745">
                  <c:v>25.5</c:v>
                </c:pt>
                <c:pt idx="4746">
                  <c:v>25.6</c:v>
                </c:pt>
                <c:pt idx="4747">
                  <c:v>25.7</c:v>
                </c:pt>
                <c:pt idx="4748">
                  <c:v>25.8</c:v>
                </c:pt>
                <c:pt idx="4749">
                  <c:v>25.9</c:v>
                </c:pt>
                <c:pt idx="4750">
                  <c:v>26</c:v>
                </c:pt>
                <c:pt idx="4751">
                  <c:v>26.1</c:v>
                </c:pt>
                <c:pt idx="4752">
                  <c:v>26.1</c:v>
                </c:pt>
                <c:pt idx="4753">
                  <c:v>26.3</c:v>
                </c:pt>
                <c:pt idx="4754">
                  <c:v>26.4</c:v>
                </c:pt>
                <c:pt idx="4755">
                  <c:v>26.5</c:v>
                </c:pt>
                <c:pt idx="4756">
                  <c:v>26.5</c:v>
                </c:pt>
                <c:pt idx="4757">
                  <c:v>26.5</c:v>
                </c:pt>
                <c:pt idx="4758">
                  <c:v>26.6</c:v>
                </c:pt>
                <c:pt idx="4759">
                  <c:v>26.8</c:v>
                </c:pt>
                <c:pt idx="4760">
                  <c:v>26.9</c:v>
                </c:pt>
                <c:pt idx="4761">
                  <c:v>26.9</c:v>
                </c:pt>
                <c:pt idx="4762">
                  <c:v>26.9</c:v>
                </c:pt>
                <c:pt idx="4763">
                  <c:v>26.9</c:v>
                </c:pt>
                <c:pt idx="4764">
                  <c:v>27</c:v>
                </c:pt>
                <c:pt idx="4765">
                  <c:v>26.9</c:v>
                </c:pt>
                <c:pt idx="4766">
                  <c:v>26.8</c:v>
                </c:pt>
                <c:pt idx="4767">
                  <c:v>26.8</c:v>
                </c:pt>
                <c:pt idx="4768">
                  <c:v>26.6</c:v>
                </c:pt>
                <c:pt idx="4769">
                  <c:v>26.5</c:v>
                </c:pt>
                <c:pt idx="4770">
                  <c:v>26.3</c:v>
                </c:pt>
                <c:pt idx="4771">
                  <c:v>26.2</c:v>
                </c:pt>
                <c:pt idx="4772">
                  <c:v>26</c:v>
                </c:pt>
                <c:pt idx="4773">
                  <c:v>25.8</c:v>
                </c:pt>
                <c:pt idx="4774">
                  <c:v>25.8</c:v>
                </c:pt>
                <c:pt idx="4775">
                  <c:v>25.7</c:v>
                </c:pt>
                <c:pt idx="4776">
                  <c:v>25.7</c:v>
                </c:pt>
                <c:pt idx="4777">
                  <c:v>25.6</c:v>
                </c:pt>
                <c:pt idx="4778">
                  <c:v>25.7</c:v>
                </c:pt>
                <c:pt idx="4779">
                  <c:v>25.8</c:v>
                </c:pt>
                <c:pt idx="4780">
                  <c:v>25.8</c:v>
                </c:pt>
                <c:pt idx="4781">
                  <c:v>25.9</c:v>
                </c:pt>
                <c:pt idx="4782">
                  <c:v>26</c:v>
                </c:pt>
                <c:pt idx="4783">
                  <c:v>26.1</c:v>
                </c:pt>
                <c:pt idx="4784">
                  <c:v>26.2</c:v>
                </c:pt>
                <c:pt idx="4785">
                  <c:v>26.3</c:v>
                </c:pt>
                <c:pt idx="4786">
                  <c:v>26.5</c:v>
                </c:pt>
                <c:pt idx="4787">
                  <c:v>26.5</c:v>
                </c:pt>
                <c:pt idx="4788">
                  <c:v>26.5</c:v>
                </c:pt>
                <c:pt idx="4789">
                  <c:v>26.6</c:v>
                </c:pt>
                <c:pt idx="4790">
                  <c:v>26.6</c:v>
                </c:pt>
                <c:pt idx="4791">
                  <c:v>26.7</c:v>
                </c:pt>
                <c:pt idx="4792">
                  <c:v>26.7</c:v>
                </c:pt>
                <c:pt idx="4793">
                  <c:v>26.7</c:v>
                </c:pt>
                <c:pt idx="4794">
                  <c:v>26.8</c:v>
                </c:pt>
                <c:pt idx="4795">
                  <c:v>26.8</c:v>
                </c:pt>
                <c:pt idx="4796">
                  <c:v>26.9</c:v>
                </c:pt>
                <c:pt idx="4797">
                  <c:v>26.9</c:v>
                </c:pt>
                <c:pt idx="4798">
                  <c:v>27</c:v>
                </c:pt>
                <c:pt idx="4799">
                  <c:v>27.1</c:v>
                </c:pt>
                <c:pt idx="4800">
                  <c:v>27.1</c:v>
                </c:pt>
                <c:pt idx="4801">
                  <c:v>27.2</c:v>
                </c:pt>
                <c:pt idx="4802">
                  <c:v>27.2</c:v>
                </c:pt>
                <c:pt idx="4803">
                  <c:v>27.2</c:v>
                </c:pt>
                <c:pt idx="4804">
                  <c:v>27.3</c:v>
                </c:pt>
                <c:pt idx="4805">
                  <c:v>27.3</c:v>
                </c:pt>
                <c:pt idx="4806">
                  <c:v>27.3</c:v>
                </c:pt>
                <c:pt idx="4807">
                  <c:v>27.2</c:v>
                </c:pt>
                <c:pt idx="4808">
                  <c:v>27.1</c:v>
                </c:pt>
                <c:pt idx="4809">
                  <c:v>27.1</c:v>
                </c:pt>
                <c:pt idx="4810">
                  <c:v>27</c:v>
                </c:pt>
                <c:pt idx="4811">
                  <c:v>27</c:v>
                </c:pt>
                <c:pt idx="4812">
                  <c:v>26.9</c:v>
                </c:pt>
                <c:pt idx="4813">
                  <c:v>26.8</c:v>
                </c:pt>
                <c:pt idx="4814">
                  <c:v>26.7</c:v>
                </c:pt>
                <c:pt idx="4815">
                  <c:v>26.6</c:v>
                </c:pt>
                <c:pt idx="4816">
                  <c:v>26.5</c:v>
                </c:pt>
                <c:pt idx="4817">
                  <c:v>26.5</c:v>
                </c:pt>
                <c:pt idx="4818">
                  <c:v>26.4</c:v>
                </c:pt>
                <c:pt idx="4819">
                  <c:v>26.3</c:v>
                </c:pt>
                <c:pt idx="4820">
                  <c:v>26.3</c:v>
                </c:pt>
                <c:pt idx="4821">
                  <c:v>26.3</c:v>
                </c:pt>
                <c:pt idx="4822">
                  <c:v>26.1</c:v>
                </c:pt>
                <c:pt idx="4823">
                  <c:v>26.1</c:v>
                </c:pt>
                <c:pt idx="4824">
                  <c:v>26</c:v>
                </c:pt>
                <c:pt idx="4825">
                  <c:v>26</c:v>
                </c:pt>
                <c:pt idx="4826">
                  <c:v>26</c:v>
                </c:pt>
                <c:pt idx="4827">
                  <c:v>26</c:v>
                </c:pt>
                <c:pt idx="4828">
                  <c:v>26</c:v>
                </c:pt>
                <c:pt idx="4829">
                  <c:v>26</c:v>
                </c:pt>
                <c:pt idx="4830">
                  <c:v>26</c:v>
                </c:pt>
                <c:pt idx="4831">
                  <c:v>26</c:v>
                </c:pt>
                <c:pt idx="4832">
                  <c:v>26.1</c:v>
                </c:pt>
                <c:pt idx="4833">
                  <c:v>26.2</c:v>
                </c:pt>
                <c:pt idx="4834">
                  <c:v>26.2</c:v>
                </c:pt>
                <c:pt idx="4835">
                  <c:v>26.3</c:v>
                </c:pt>
                <c:pt idx="4836">
                  <c:v>26.4</c:v>
                </c:pt>
                <c:pt idx="4837">
                  <c:v>26.5</c:v>
                </c:pt>
                <c:pt idx="4838">
                  <c:v>26.5</c:v>
                </c:pt>
                <c:pt idx="4839">
                  <c:v>26.6</c:v>
                </c:pt>
                <c:pt idx="4840">
                  <c:v>26.8</c:v>
                </c:pt>
                <c:pt idx="4841">
                  <c:v>26.8</c:v>
                </c:pt>
                <c:pt idx="4842">
                  <c:v>26.9</c:v>
                </c:pt>
                <c:pt idx="4843">
                  <c:v>26.9</c:v>
                </c:pt>
                <c:pt idx="4844">
                  <c:v>27</c:v>
                </c:pt>
                <c:pt idx="4845">
                  <c:v>27</c:v>
                </c:pt>
                <c:pt idx="4846">
                  <c:v>27</c:v>
                </c:pt>
                <c:pt idx="4847">
                  <c:v>27.1</c:v>
                </c:pt>
                <c:pt idx="4848">
                  <c:v>27.2</c:v>
                </c:pt>
                <c:pt idx="4849">
                  <c:v>27.3</c:v>
                </c:pt>
                <c:pt idx="4850">
                  <c:v>27.3</c:v>
                </c:pt>
                <c:pt idx="4851">
                  <c:v>27.4</c:v>
                </c:pt>
                <c:pt idx="4852">
                  <c:v>27.5</c:v>
                </c:pt>
                <c:pt idx="4853">
                  <c:v>27.5</c:v>
                </c:pt>
                <c:pt idx="4854">
                  <c:v>27.5</c:v>
                </c:pt>
                <c:pt idx="4855">
                  <c:v>27.5</c:v>
                </c:pt>
                <c:pt idx="4856">
                  <c:v>27.5</c:v>
                </c:pt>
                <c:pt idx="4857">
                  <c:v>27.5</c:v>
                </c:pt>
                <c:pt idx="4858">
                  <c:v>27.3</c:v>
                </c:pt>
                <c:pt idx="4859">
                  <c:v>27.3</c:v>
                </c:pt>
                <c:pt idx="4860">
                  <c:v>27.1</c:v>
                </c:pt>
                <c:pt idx="4861">
                  <c:v>27</c:v>
                </c:pt>
                <c:pt idx="4862">
                  <c:v>26.8</c:v>
                </c:pt>
                <c:pt idx="4863">
                  <c:v>26.7</c:v>
                </c:pt>
                <c:pt idx="4864">
                  <c:v>26.5</c:v>
                </c:pt>
                <c:pt idx="4865">
                  <c:v>26.5</c:v>
                </c:pt>
                <c:pt idx="4866">
                  <c:v>26.4</c:v>
                </c:pt>
                <c:pt idx="4867">
                  <c:v>26.3</c:v>
                </c:pt>
                <c:pt idx="4868">
                  <c:v>26.2</c:v>
                </c:pt>
                <c:pt idx="4869">
                  <c:v>26.2</c:v>
                </c:pt>
                <c:pt idx="4870">
                  <c:v>26.2</c:v>
                </c:pt>
                <c:pt idx="4871">
                  <c:v>26.3</c:v>
                </c:pt>
                <c:pt idx="4872">
                  <c:v>26.3</c:v>
                </c:pt>
                <c:pt idx="4873">
                  <c:v>26.5</c:v>
                </c:pt>
                <c:pt idx="4874">
                  <c:v>26.5</c:v>
                </c:pt>
                <c:pt idx="4875">
                  <c:v>26.7</c:v>
                </c:pt>
                <c:pt idx="4876">
                  <c:v>26.9</c:v>
                </c:pt>
                <c:pt idx="4877">
                  <c:v>27</c:v>
                </c:pt>
                <c:pt idx="4878">
                  <c:v>27.1</c:v>
                </c:pt>
                <c:pt idx="4879">
                  <c:v>27</c:v>
                </c:pt>
                <c:pt idx="4880">
                  <c:v>27.1</c:v>
                </c:pt>
                <c:pt idx="4881">
                  <c:v>27.2</c:v>
                </c:pt>
                <c:pt idx="4882">
                  <c:v>27.3</c:v>
                </c:pt>
                <c:pt idx="4883">
                  <c:v>27.3</c:v>
                </c:pt>
                <c:pt idx="4884">
                  <c:v>27.4</c:v>
                </c:pt>
                <c:pt idx="4885">
                  <c:v>27.5</c:v>
                </c:pt>
                <c:pt idx="4886">
                  <c:v>27.6</c:v>
                </c:pt>
                <c:pt idx="4887">
                  <c:v>27.6</c:v>
                </c:pt>
                <c:pt idx="4888">
                  <c:v>27.6</c:v>
                </c:pt>
                <c:pt idx="4889">
                  <c:v>27.7</c:v>
                </c:pt>
                <c:pt idx="4890">
                  <c:v>27.7</c:v>
                </c:pt>
                <c:pt idx="4891">
                  <c:v>27.7</c:v>
                </c:pt>
                <c:pt idx="4892">
                  <c:v>27.6</c:v>
                </c:pt>
                <c:pt idx="4893">
                  <c:v>27.6</c:v>
                </c:pt>
                <c:pt idx="4894">
                  <c:v>27.5</c:v>
                </c:pt>
                <c:pt idx="4895">
                  <c:v>27.3</c:v>
                </c:pt>
                <c:pt idx="4896">
                  <c:v>27.2</c:v>
                </c:pt>
                <c:pt idx="4897">
                  <c:v>27</c:v>
                </c:pt>
                <c:pt idx="4898">
                  <c:v>26.9</c:v>
                </c:pt>
                <c:pt idx="4899">
                  <c:v>26.7</c:v>
                </c:pt>
                <c:pt idx="4900">
                  <c:v>26.6</c:v>
                </c:pt>
                <c:pt idx="4901">
                  <c:v>26.5</c:v>
                </c:pt>
                <c:pt idx="4902">
                  <c:v>26.4</c:v>
                </c:pt>
                <c:pt idx="4903">
                  <c:v>26.5</c:v>
                </c:pt>
                <c:pt idx="4904">
                  <c:v>26.5</c:v>
                </c:pt>
                <c:pt idx="4905">
                  <c:v>26.6</c:v>
                </c:pt>
                <c:pt idx="4906">
                  <c:v>26.8</c:v>
                </c:pt>
                <c:pt idx="4907">
                  <c:v>26.9</c:v>
                </c:pt>
                <c:pt idx="4908">
                  <c:v>27</c:v>
                </c:pt>
                <c:pt idx="4909">
                  <c:v>27.1</c:v>
                </c:pt>
                <c:pt idx="4910">
                  <c:v>27.3</c:v>
                </c:pt>
                <c:pt idx="4911">
                  <c:v>27.3</c:v>
                </c:pt>
                <c:pt idx="4912">
                  <c:v>27.4</c:v>
                </c:pt>
                <c:pt idx="4913">
                  <c:v>27.5</c:v>
                </c:pt>
                <c:pt idx="4914">
                  <c:v>27.5</c:v>
                </c:pt>
                <c:pt idx="4915">
                  <c:v>27.6</c:v>
                </c:pt>
                <c:pt idx="4916">
                  <c:v>27.6</c:v>
                </c:pt>
                <c:pt idx="4917">
                  <c:v>27.8</c:v>
                </c:pt>
                <c:pt idx="4918">
                  <c:v>27.8</c:v>
                </c:pt>
                <c:pt idx="4919">
                  <c:v>27.9</c:v>
                </c:pt>
                <c:pt idx="4920">
                  <c:v>27.9</c:v>
                </c:pt>
                <c:pt idx="4921">
                  <c:v>27.9</c:v>
                </c:pt>
                <c:pt idx="4922">
                  <c:v>27.8</c:v>
                </c:pt>
                <c:pt idx="4923">
                  <c:v>27.8</c:v>
                </c:pt>
                <c:pt idx="4924">
                  <c:v>27.6</c:v>
                </c:pt>
                <c:pt idx="4925">
                  <c:v>27.6</c:v>
                </c:pt>
                <c:pt idx="4926">
                  <c:v>27.5</c:v>
                </c:pt>
                <c:pt idx="4927">
                  <c:v>27.3</c:v>
                </c:pt>
                <c:pt idx="4928">
                  <c:v>27.1</c:v>
                </c:pt>
                <c:pt idx="4929">
                  <c:v>26.9</c:v>
                </c:pt>
                <c:pt idx="4930">
                  <c:v>26.7</c:v>
                </c:pt>
                <c:pt idx="4931">
                  <c:v>26.7</c:v>
                </c:pt>
                <c:pt idx="4932">
                  <c:v>26.6</c:v>
                </c:pt>
                <c:pt idx="4933">
                  <c:v>26.5</c:v>
                </c:pt>
                <c:pt idx="4934">
                  <c:v>26.6</c:v>
                </c:pt>
                <c:pt idx="4935">
                  <c:v>26.6</c:v>
                </c:pt>
                <c:pt idx="4936">
                  <c:v>26.8</c:v>
                </c:pt>
                <c:pt idx="4937">
                  <c:v>27</c:v>
                </c:pt>
                <c:pt idx="4938">
                  <c:v>27.1</c:v>
                </c:pt>
                <c:pt idx="4939">
                  <c:v>27.3</c:v>
                </c:pt>
                <c:pt idx="4940">
                  <c:v>27.3</c:v>
                </c:pt>
                <c:pt idx="4941">
                  <c:v>27.3</c:v>
                </c:pt>
                <c:pt idx="4942">
                  <c:v>27.4</c:v>
                </c:pt>
                <c:pt idx="4943">
                  <c:v>27.5</c:v>
                </c:pt>
                <c:pt idx="4944">
                  <c:v>27.5</c:v>
                </c:pt>
                <c:pt idx="4945">
                  <c:v>27.6</c:v>
                </c:pt>
                <c:pt idx="4946">
                  <c:v>27.6</c:v>
                </c:pt>
                <c:pt idx="4947">
                  <c:v>27.7</c:v>
                </c:pt>
                <c:pt idx="4948">
                  <c:v>27.8</c:v>
                </c:pt>
                <c:pt idx="4949">
                  <c:v>27.9</c:v>
                </c:pt>
                <c:pt idx="4950">
                  <c:v>27.9</c:v>
                </c:pt>
                <c:pt idx="4951">
                  <c:v>27.9</c:v>
                </c:pt>
                <c:pt idx="4952">
                  <c:v>28</c:v>
                </c:pt>
                <c:pt idx="4953">
                  <c:v>28.1</c:v>
                </c:pt>
                <c:pt idx="4954">
                  <c:v>28.1</c:v>
                </c:pt>
                <c:pt idx="4955">
                  <c:v>28.2</c:v>
                </c:pt>
                <c:pt idx="4956">
                  <c:v>28.1</c:v>
                </c:pt>
                <c:pt idx="4957">
                  <c:v>28.1</c:v>
                </c:pt>
                <c:pt idx="4958">
                  <c:v>28.2</c:v>
                </c:pt>
                <c:pt idx="4959">
                  <c:v>28.1</c:v>
                </c:pt>
                <c:pt idx="4960">
                  <c:v>28.1</c:v>
                </c:pt>
                <c:pt idx="4961">
                  <c:v>28</c:v>
                </c:pt>
                <c:pt idx="4962">
                  <c:v>27.9</c:v>
                </c:pt>
                <c:pt idx="4963">
                  <c:v>27.9</c:v>
                </c:pt>
                <c:pt idx="4964">
                  <c:v>27.8</c:v>
                </c:pt>
                <c:pt idx="4965">
                  <c:v>27.7</c:v>
                </c:pt>
                <c:pt idx="4966">
                  <c:v>27.6</c:v>
                </c:pt>
                <c:pt idx="4967">
                  <c:v>27.6</c:v>
                </c:pt>
                <c:pt idx="4968">
                  <c:v>27.4</c:v>
                </c:pt>
                <c:pt idx="4969">
                  <c:v>27.3</c:v>
                </c:pt>
                <c:pt idx="4970">
                  <c:v>27.2</c:v>
                </c:pt>
                <c:pt idx="4971">
                  <c:v>27</c:v>
                </c:pt>
                <c:pt idx="4972">
                  <c:v>27</c:v>
                </c:pt>
                <c:pt idx="4973">
                  <c:v>27</c:v>
                </c:pt>
                <c:pt idx="4974">
                  <c:v>27</c:v>
                </c:pt>
                <c:pt idx="4975">
                  <c:v>26.8</c:v>
                </c:pt>
                <c:pt idx="4976">
                  <c:v>26.9</c:v>
                </c:pt>
                <c:pt idx="4977">
                  <c:v>26.9</c:v>
                </c:pt>
                <c:pt idx="4978">
                  <c:v>27</c:v>
                </c:pt>
                <c:pt idx="4979">
                  <c:v>27</c:v>
                </c:pt>
                <c:pt idx="4980">
                  <c:v>27.1</c:v>
                </c:pt>
                <c:pt idx="4981">
                  <c:v>27.3</c:v>
                </c:pt>
                <c:pt idx="4982">
                  <c:v>27.3</c:v>
                </c:pt>
                <c:pt idx="4983">
                  <c:v>27.5</c:v>
                </c:pt>
                <c:pt idx="4984">
                  <c:v>27.5</c:v>
                </c:pt>
                <c:pt idx="4985">
                  <c:v>27.6</c:v>
                </c:pt>
                <c:pt idx="4986">
                  <c:v>27.8</c:v>
                </c:pt>
                <c:pt idx="4987">
                  <c:v>27.8</c:v>
                </c:pt>
                <c:pt idx="4988">
                  <c:v>27.9</c:v>
                </c:pt>
                <c:pt idx="4989">
                  <c:v>27.9</c:v>
                </c:pt>
                <c:pt idx="4990">
                  <c:v>28</c:v>
                </c:pt>
                <c:pt idx="4991">
                  <c:v>28.1</c:v>
                </c:pt>
                <c:pt idx="4992">
                  <c:v>28.1</c:v>
                </c:pt>
                <c:pt idx="4993">
                  <c:v>28.2</c:v>
                </c:pt>
                <c:pt idx="4994">
                  <c:v>28.3</c:v>
                </c:pt>
                <c:pt idx="4995">
                  <c:v>28.3</c:v>
                </c:pt>
                <c:pt idx="4996">
                  <c:v>28.4</c:v>
                </c:pt>
                <c:pt idx="4997">
                  <c:v>28.4</c:v>
                </c:pt>
                <c:pt idx="4998">
                  <c:v>28.4</c:v>
                </c:pt>
                <c:pt idx="4999">
                  <c:v>28.4</c:v>
                </c:pt>
                <c:pt idx="5000">
                  <c:v>28.3</c:v>
                </c:pt>
                <c:pt idx="5001">
                  <c:v>28.3</c:v>
                </c:pt>
                <c:pt idx="5002">
                  <c:v>28.1</c:v>
                </c:pt>
                <c:pt idx="5003">
                  <c:v>28</c:v>
                </c:pt>
                <c:pt idx="5004">
                  <c:v>27.9</c:v>
                </c:pt>
                <c:pt idx="5005">
                  <c:v>27.6</c:v>
                </c:pt>
                <c:pt idx="5006">
                  <c:v>27.5</c:v>
                </c:pt>
                <c:pt idx="5007">
                  <c:v>27.3</c:v>
                </c:pt>
                <c:pt idx="5008">
                  <c:v>27.3</c:v>
                </c:pt>
                <c:pt idx="5009">
                  <c:v>27.2</c:v>
                </c:pt>
                <c:pt idx="5010">
                  <c:v>27.1</c:v>
                </c:pt>
                <c:pt idx="5011">
                  <c:v>27.1</c:v>
                </c:pt>
                <c:pt idx="5012">
                  <c:v>27.1</c:v>
                </c:pt>
                <c:pt idx="5013">
                  <c:v>27.3</c:v>
                </c:pt>
                <c:pt idx="5014">
                  <c:v>27.3</c:v>
                </c:pt>
                <c:pt idx="5015">
                  <c:v>27.4</c:v>
                </c:pt>
                <c:pt idx="5016">
                  <c:v>27.6</c:v>
                </c:pt>
                <c:pt idx="5017">
                  <c:v>27.6</c:v>
                </c:pt>
                <c:pt idx="5018">
                  <c:v>27.8</c:v>
                </c:pt>
                <c:pt idx="5019">
                  <c:v>27.9</c:v>
                </c:pt>
                <c:pt idx="5020">
                  <c:v>28</c:v>
                </c:pt>
                <c:pt idx="5021">
                  <c:v>28</c:v>
                </c:pt>
                <c:pt idx="5022">
                  <c:v>28.1</c:v>
                </c:pt>
                <c:pt idx="5023">
                  <c:v>28.2</c:v>
                </c:pt>
                <c:pt idx="5024">
                  <c:v>28.3</c:v>
                </c:pt>
                <c:pt idx="5025">
                  <c:v>28.3</c:v>
                </c:pt>
                <c:pt idx="5026">
                  <c:v>28.4</c:v>
                </c:pt>
                <c:pt idx="5027">
                  <c:v>28.5</c:v>
                </c:pt>
                <c:pt idx="5028">
                  <c:v>28.6</c:v>
                </c:pt>
                <c:pt idx="5029">
                  <c:v>28.6</c:v>
                </c:pt>
                <c:pt idx="5030">
                  <c:v>28.7</c:v>
                </c:pt>
                <c:pt idx="5031">
                  <c:v>28.6</c:v>
                </c:pt>
                <c:pt idx="5032">
                  <c:v>28.6</c:v>
                </c:pt>
                <c:pt idx="5033">
                  <c:v>28.4</c:v>
                </c:pt>
                <c:pt idx="5034">
                  <c:v>28.4</c:v>
                </c:pt>
                <c:pt idx="5035">
                  <c:v>28.3</c:v>
                </c:pt>
                <c:pt idx="5036">
                  <c:v>28.1</c:v>
                </c:pt>
                <c:pt idx="5037">
                  <c:v>27.9</c:v>
                </c:pt>
                <c:pt idx="5038">
                  <c:v>27.8</c:v>
                </c:pt>
                <c:pt idx="5039">
                  <c:v>27.6</c:v>
                </c:pt>
                <c:pt idx="5040">
                  <c:v>27.5</c:v>
                </c:pt>
                <c:pt idx="5041">
                  <c:v>27.5</c:v>
                </c:pt>
                <c:pt idx="5042">
                  <c:v>27.4</c:v>
                </c:pt>
                <c:pt idx="5043">
                  <c:v>27.4</c:v>
                </c:pt>
                <c:pt idx="5044">
                  <c:v>27.4</c:v>
                </c:pt>
                <c:pt idx="5045">
                  <c:v>27.5</c:v>
                </c:pt>
                <c:pt idx="5046">
                  <c:v>27.6</c:v>
                </c:pt>
                <c:pt idx="5047">
                  <c:v>27.8</c:v>
                </c:pt>
                <c:pt idx="5048">
                  <c:v>27.9</c:v>
                </c:pt>
                <c:pt idx="5049">
                  <c:v>28</c:v>
                </c:pt>
                <c:pt idx="5050">
                  <c:v>28.1</c:v>
                </c:pt>
                <c:pt idx="5051">
                  <c:v>28.2</c:v>
                </c:pt>
                <c:pt idx="5052">
                  <c:v>28.3</c:v>
                </c:pt>
                <c:pt idx="5053">
                  <c:v>28.3</c:v>
                </c:pt>
                <c:pt idx="5054">
                  <c:v>28.4</c:v>
                </c:pt>
                <c:pt idx="5055">
                  <c:v>28.5</c:v>
                </c:pt>
                <c:pt idx="5056">
                  <c:v>28.6</c:v>
                </c:pt>
                <c:pt idx="5057">
                  <c:v>28.7</c:v>
                </c:pt>
                <c:pt idx="5058">
                  <c:v>28.7</c:v>
                </c:pt>
                <c:pt idx="5059">
                  <c:v>28.8</c:v>
                </c:pt>
                <c:pt idx="5060">
                  <c:v>28.9</c:v>
                </c:pt>
                <c:pt idx="5061">
                  <c:v>28.8</c:v>
                </c:pt>
                <c:pt idx="5062">
                  <c:v>28.8</c:v>
                </c:pt>
                <c:pt idx="5063">
                  <c:v>28.8</c:v>
                </c:pt>
                <c:pt idx="5064">
                  <c:v>28.7</c:v>
                </c:pt>
                <c:pt idx="5065">
                  <c:v>28.7</c:v>
                </c:pt>
                <c:pt idx="5066">
                  <c:v>28.6</c:v>
                </c:pt>
                <c:pt idx="5067">
                  <c:v>28.4</c:v>
                </c:pt>
                <c:pt idx="5068">
                  <c:v>28.3</c:v>
                </c:pt>
                <c:pt idx="5069">
                  <c:v>28</c:v>
                </c:pt>
                <c:pt idx="5070">
                  <c:v>27.9</c:v>
                </c:pt>
                <c:pt idx="5071">
                  <c:v>27.8</c:v>
                </c:pt>
                <c:pt idx="5072">
                  <c:v>27.6</c:v>
                </c:pt>
                <c:pt idx="5073">
                  <c:v>27.6</c:v>
                </c:pt>
                <c:pt idx="5074">
                  <c:v>27.6</c:v>
                </c:pt>
                <c:pt idx="5075">
                  <c:v>27.6</c:v>
                </c:pt>
                <c:pt idx="5076">
                  <c:v>27.6</c:v>
                </c:pt>
                <c:pt idx="5077">
                  <c:v>27.8</c:v>
                </c:pt>
                <c:pt idx="5078">
                  <c:v>27.9</c:v>
                </c:pt>
                <c:pt idx="5079">
                  <c:v>28</c:v>
                </c:pt>
                <c:pt idx="5080">
                  <c:v>28.1</c:v>
                </c:pt>
                <c:pt idx="5081">
                  <c:v>28.3</c:v>
                </c:pt>
                <c:pt idx="5082">
                  <c:v>28.3</c:v>
                </c:pt>
                <c:pt idx="5083">
                  <c:v>28.4</c:v>
                </c:pt>
                <c:pt idx="5084">
                  <c:v>28.5</c:v>
                </c:pt>
                <c:pt idx="5085">
                  <c:v>28.6</c:v>
                </c:pt>
                <c:pt idx="5086">
                  <c:v>28.7</c:v>
                </c:pt>
                <c:pt idx="5087">
                  <c:v>28.7</c:v>
                </c:pt>
                <c:pt idx="5088">
                  <c:v>28.7</c:v>
                </c:pt>
                <c:pt idx="5089">
                  <c:v>28.8</c:v>
                </c:pt>
                <c:pt idx="5090">
                  <c:v>28.9</c:v>
                </c:pt>
                <c:pt idx="5091">
                  <c:v>28.9</c:v>
                </c:pt>
                <c:pt idx="5092">
                  <c:v>29</c:v>
                </c:pt>
                <c:pt idx="5093">
                  <c:v>29</c:v>
                </c:pt>
                <c:pt idx="5094">
                  <c:v>29.1</c:v>
                </c:pt>
                <c:pt idx="5095">
                  <c:v>29.2</c:v>
                </c:pt>
                <c:pt idx="5096">
                  <c:v>29.1</c:v>
                </c:pt>
                <c:pt idx="5097">
                  <c:v>29.2</c:v>
                </c:pt>
                <c:pt idx="5098">
                  <c:v>29.1</c:v>
                </c:pt>
                <c:pt idx="5099">
                  <c:v>29.1</c:v>
                </c:pt>
                <c:pt idx="5100">
                  <c:v>29.1</c:v>
                </c:pt>
                <c:pt idx="5101">
                  <c:v>28.9</c:v>
                </c:pt>
                <c:pt idx="5102">
                  <c:v>29</c:v>
                </c:pt>
                <c:pt idx="5103">
                  <c:v>28.9</c:v>
                </c:pt>
                <c:pt idx="5104">
                  <c:v>28.8</c:v>
                </c:pt>
                <c:pt idx="5105">
                  <c:v>28.6</c:v>
                </c:pt>
                <c:pt idx="5106">
                  <c:v>28.6</c:v>
                </c:pt>
                <c:pt idx="5107">
                  <c:v>28.4</c:v>
                </c:pt>
                <c:pt idx="5108">
                  <c:v>28.3</c:v>
                </c:pt>
                <c:pt idx="5109">
                  <c:v>28.3</c:v>
                </c:pt>
                <c:pt idx="5110">
                  <c:v>28.2</c:v>
                </c:pt>
                <c:pt idx="5111">
                  <c:v>28.1</c:v>
                </c:pt>
                <c:pt idx="5112">
                  <c:v>28.1</c:v>
                </c:pt>
                <c:pt idx="5113">
                  <c:v>28.1</c:v>
                </c:pt>
                <c:pt idx="5114">
                  <c:v>28.2</c:v>
                </c:pt>
                <c:pt idx="5115">
                  <c:v>28.1</c:v>
                </c:pt>
                <c:pt idx="5116">
                  <c:v>28.1</c:v>
                </c:pt>
                <c:pt idx="5117">
                  <c:v>28.2</c:v>
                </c:pt>
                <c:pt idx="5118">
                  <c:v>28.3</c:v>
                </c:pt>
                <c:pt idx="5119">
                  <c:v>28.3</c:v>
                </c:pt>
                <c:pt idx="5120">
                  <c:v>28.4</c:v>
                </c:pt>
                <c:pt idx="5121">
                  <c:v>28.4</c:v>
                </c:pt>
                <c:pt idx="5122">
                  <c:v>28.6</c:v>
                </c:pt>
                <c:pt idx="5123">
                  <c:v>28.6</c:v>
                </c:pt>
                <c:pt idx="5124">
                  <c:v>28.7</c:v>
                </c:pt>
                <c:pt idx="5125">
                  <c:v>28.7</c:v>
                </c:pt>
                <c:pt idx="5126">
                  <c:v>28.8</c:v>
                </c:pt>
                <c:pt idx="5127">
                  <c:v>28.8</c:v>
                </c:pt>
                <c:pt idx="5128">
                  <c:v>28.9</c:v>
                </c:pt>
                <c:pt idx="5129">
                  <c:v>28.9</c:v>
                </c:pt>
                <c:pt idx="5130">
                  <c:v>28.9</c:v>
                </c:pt>
                <c:pt idx="5131">
                  <c:v>29</c:v>
                </c:pt>
                <c:pt idx="5132">
                  <c:v>28.9</c:v>
                </c:pt>
                <c:pt idx="5133">
                  <c:v>29.1</c:v>
                </c:pt>
                <c:pt idx="5134">
                  <c:v>29.1</c:v>
                </c:pt>
                <c:pt idx="5135">
                  <c:v>29.1</c:v>
                </c:pt>
                <c:pt idx="5136">
                  <c:v>29.1</c:v>
                </c:pt>
                <c:pt idx="5137">
                  <c:v>29.2</c:v>
                </c:pt>
                <c:pt idx="5138">
                  <c:v>29.3</c:v>
                </c:pt>
                <c:pt idx="5139">
                  <c:v>29.3</c:v>
                </c:pt>
                <c:pt idx="5140">
                  <c:v>29.3</c:v>
                </c:pt>
                <c:pt idx="5141">
                  <c:v>29.3</c:v>
                </c:pt>
                <c:pt idx="5142">
                  <c:v>29.3</c:v>
                </c:pt>
                <c:pt idx="5143">
                  <c:v>29.3</c:v>
                </c:pt>
                <c:pt idx="5144">
                  <c:v>29.4</c:v>
                </c:pt>
                <c:pt idx="5145">
                  <c:v>29.3</c:v>
                </c:pt>
                <c:pt idx="5146">
                  <c:v>29.3</c:v>
                </c:pt>
                <c:pt idx="5147">
                  <c:v>29.3</c:v>
                </c:pt>
                <c:pt idx="5148">
                  <c:v>29.3</c:v>
                </c:pt>
                <c:pt idx="5149">
                  <c:v>29.2</c:v>
                </c:pt>
                <c:pt idx="5150">
                  <c:v>29.1</c:v>
                </c:pt>
                <c:pt idx="5151">
                  <c:v>29.1</c:v>
                </c:pt>
                <c:pt idx="5152">
                  <c:v>29.1</c:v>
                </c:pt>
                <c:pt idx="5153">
                  <c:v>29</c:v>
                </c:pt>
                <c:pt idx="5154">
                  <c:v>28.9</c:v>
                </c:pt>
                <c:pt idx="5155">
                  <c:v>28.9</c:v>
                </c:pt>
                <c:pt idx="5156">
                  <c:v>28.9</c:v>
                </c:pt>
                <c:pt idx="5157">
                  <c:v>28.7</c:v>
                </c:pt>
                <c:pt idx="5158">
                  <c:v>28.7</c:v>
                </c:pt>
                <c:pt idx="5159">
                  <c:v>28.7</c:v>
                </c:pt>
                <c:pt idx="5160">
                  <c:v>28.6</c:v>
                </c:pt>
                <c:pt idx="5161">
                  <c:v>28.6</c:v>
                </c:pt>
                <c:pt idx="5162">
                  <c:v>28.4</c:v>
                </c:pt>
                <c:pt idx="5163">
                  <c:v>28.5</c:v>
                </c:pt>
                <c:pt idx="5164">
                  <c:v>28.4</c:v>
                </c:pt>
                <c:pt idx="5165">
                  <c:v>28.5</c:v>
                </c:pt>
                <c:pt idx="5166">
                  <c:v>28.5</c:v>
                </c:pt>
                <c:pt idx="5167">
                  <c:v>28.6</c:v>
                </c:pt>
                <c:pt idx="5168">
                  <c:v>28.7</c:v>
                </c:pt>
                <c:pt idx="5169">
                  <c:v>28.8</c:v>
                </c:pt>
                <c:pt idx="5170">
                  <c:v>28.9</c:v>
                </c:pt>
                <c:pt idx="5171">
                  <c:v>28.9</c:v>
                </c:pt>
                <c:pt idx="5172">
                  <c:v>29.1</c:v>
                </c:pt>
                <c:pt idx="5173">
                  <c:v>29.1</c:v>
                </c:pt>
                <c:pt idx="5174">
                  <c:v>29.2</c:v>
                </c:pt>
                <c:pt idx="5175">
                  <c:v>29.2</c:v>
                </c:pt>
                <c:pt idx="5176">
                  <c:v>29.3</c:v>
                </c:pt>
                <c:pt idx="5177">
                  <c:v>29.4</c:v>
                </c:pt>
                <c:pt idx="5178">
                  <c:v>29.4</c:v>
                </c:pt>
                <c:pt idx="5179">
                  <c:v>29.4</c:v>
                </c:pt>
                <c:pt idx="5180">
                  <c:v>29.4</c:v>
                </c:pt>
                <c:pt idx="5181">
                  <c:v>29.4</c:v>
                </c:pt>
                <c:pt idx="5182">
                  <c:v>29.6</c:v>
                </c:pt>
                <c:pt idx="5183">
                  <c:v>29.6</c:v>
                </c:pt>
                <c:pt idx="5184">
                  <c:v>29.6</c:v>
                </c:pt>
                <c:pt idx="5185">
                  <c:v>29.6</c:v>
                </c:pt>
                <c:pt idx="5186">
                  <c:v>29.6</c:v>
                </c:pt>
                <c:pt idx="5187">
                  <c:v>29.7</c:v>
                </c:pt>
                <c:pt idx="5188">
                  <c:v>29.7</c:v>
                </c:pt>
                <c:pt idx="5189">
                  <c:v>29.6</c:v>
                </c:pt>
                <c:pt idx="5190">
                  <c:v>29.6</c:v>
                </c:pt>
                <c:pt idx="5191">
                  <c:v>29.6</c:v>
                </c:pt>
                <c:pt idx="5192">
                  <c:v>29.4</c:v>
                </c:pt>
                <c:pt idx="5193">
                  <c:v>29.4</c:v>
                </c:pt>
                <c:pt idx="5194">
                  <c:v>29.3</c:v>
                </c:pt>
                <c:pt idx="5195">
                  <c:v>29.2</c:v>
                </c:pt>
                <c:pt idx="5196">
                  <c:v>29.1</c:v>
                </c:pt>
                <c:pt idx="5197">
                  <c:v>29</c:v>
                </c:pt>
                <c:pt idx="5198">
                  <c:v>28.9</c:v>
                </c:pt>
                <c:pt idx="5199">
                  <c:v>28.8</c:v>
                </c:pt>
                <c:pt idx="5200">
                  <c:v>28.8</c:v>
                </c:pt>
                <c:pt idx="5201">
                  <c:v>28.9</c:v>
                </c:pt>
                <c:pt idx="5202">
                  <c:v>28.8</c:v>
                </c:pt>
                <c:pt idx="5203">
                  <c:v>28.9</c:v>
                </c:pt>
                <c:pt idx="5204">
                  <c:v>28.9</c:v>
                </c:pt>
                <c:pt idx="5205">
                  <c:v>28.9</c:v>
                </c:pt>
                <c:pt idx="5206">
                  <c:v>29.1</c:v>
                </c:pt>
                <c:pt idx="5207">
                  <c:v>29.1</c:v>
                </c:pt>
                <c:pt idx="5208">
                  <c:v>29.1</c:v>
                </c:pt>
                <c:pt idx="5209">
                  <c:v>29.3</c:v>
                </c:pt>
                <c:pt idx="5210">
                  <c:v>29.3</c:v>
                </c:pt>
                <c:pt idx="5211">
                  <c:v>29.4</c:v>
                </c:pt>
                <c:pt idx="5212">
                  <c:v>29.5</c:v>
                </c:pt>
                <c:pt idx="5213">
                  <c:v>29.6</c:v>
                </c:pt>
                <c:pt idx="5214">
                  <c:v>29.6</c:v>
                </c:pt>
                <c:pt idx="5215">
                  <c:v>29.6</c:v>
                </c:pt>
                <c:pt idx="5216">
                  <c:v>29.6</c:v>
                </c:pt>
                <c:pt idx="5217">
                  <c:v>29.7</c:v>
                </c:pt>
                <c:pt idx="5218">
                  <c:v>29.7</c:v>
                </c:pt>
                <c:pt idx="5219">
                  <c:v>29.8</c:v>
                </c:pt>
                <c:pt idx="5220">
                  <c:v>29.8</c:v>
                </c:pt>
                <c:pt idx="5221">
                  <c:v>29.9</c:v>
                </c:pt>
                <c:pt idx="5222">
                  <c:v>29.9</c:v>
                </c:pt>
                <c:pt idx="5223">
                  <c:v>30</c:v>
                </c:pt>
                <c:pt idx="5224">
                  <c:v>30</c:v>
                </c:pt>
                <c:pt idx="5225">
                  <c:v>30.1</c:v>
                </c:pt>
                <c:pt idx="5226">
                  <c:v>30</c:v>
                </c:pt>
                <c:pt idx="5227">
                  <c:v>29.9</c:v>
                </c:pt>
                <c:pt idx="5228">
                  <c:v>29.9</c:v>
                </c:pt>
                <c:pt idx="5229">
                  <c:v>29.9</c:v>
                </c:pt>
                <c:pt idx="5230">
                  <c:v>29.8</c:v>
                </c:pt>
                <c:pt idx="5231">
                  <c:v>29.8</c:v>
                </c:pt>
                <c:pt idx="5232">
                  <c:v>29.8</c:v>
                </c:pt>
                <c:pt idx="5233">
                  <c:v>29.7</c:v>
                </c:pt>
                <c:pt idx="5234">
                  <c:v>29.6</c:v>
                </c:pt>
                <c:pt idx="5235">
                  <c:v>29.5</c:v>
                </c:pt>
                <c:pt idx="5236">
                  <c:v>29.5</c:v>
                </c:pt>
                <c:pt idx="5237">
                  <c:v>29.4</c:v>
                </c:pt>
                <c:pt idx="5238">
                  <c:v>29.4</c:v>
                </c:pt>
                <c:pt idx="5239">
                  <c:v>29.4</c:v>
                </c:pt>
                <c:pt idx="5240">
                  <c:v>29.3</c:v>
                </c:pt>
                <c:pt idx="5241">
                  <c:v>29.3</c:v>
                </c:pt>
                <c:pt idx="5242">
                  <c:v>29.2</c:v>
                </c:pt>
                <c:pt idx="5243">
                  <c:v>29.2</c:v>
                </c:pt>
                <c:pt idx="5244">
                  <c:v>29.2</c:v>
                </c:pt>
                <c:pt idx="5245">
                  <c:v>29.1</c:v>
                </c:pt>
                <c:pt idx="5246">
                  <c:v>29.3</c:v>
                </c:pt>
                <c:pt idx="5247">
                  <c:v>29.3</c:v>
                </c:pt>
                <c:pt idx="5248">
                  <c:v>29.3</c:v>
                </c:pt>
                <c:pt idx="5249">
                  <c:v>29.4</c:v>
                </c:pt>
                <c:pt idx="5250">
                  <c:v>29.4</c:v>
                </c:pt>
                <c:pt idx="5251">
                  <c:v>29.5</c:v>
                </c:pt>
                <c:pt idx="5252">
                  <c:v>29.6</c:v>
                </c:pt>
                <c:pt idx="5253">
                  <c:v>29.6</c:v>
                </c:pt>
                <c:pt idx="5254">
                  <c:v>29.7</c:v>
                </c:pt>
                <c:pt idx="5255">
                  <c:v>29.8</c:v>
                </c:pt>
                <c:pt idx="5256">
                  <c:v>29.8</c:v>
                </c:pt>
                <c:pt idx="5257">
                  <c:v>29.9</c:v>
                </c:pt>
                <c:pt idx="5258">
                  <c:v>29.9</c:v>
                </c:pt>
                <c:pt idx="5259">
                  <c:v>29.9</c:v>
                </c:pt>
                <c:pt idx="5260">
                  <c:v>30</c:v>
                </c:pt>
                <c:pt idx="5261">
                  <c:v>30.1</c:v>
                </c:pt>
                <c:pt idx="5262">
                  <c:v>30.1</c:v>
                </c:pt>
                <c:pt idx="5263">
                  <c:v>30.2</c:v>
                </c:pt>
                <c:pt idx="5264">
                  <c:v>30.1</c:v>
                </c:pt>
                <c:pt idx="5265">
                  <c:v>30.2</c:v>
                </c:pt>
                <c:pt idx="5266">
                  <c:v>30.2</c:v>
                </c:pt>
                <c:pt idx="5267">
                  <c:v>30.3</c:v>
                </c:pt>
                <c:pt idx="5268">
                  <c:v>30.3</c:v>
                </c:pt>
                <c:pt idx="5269">
                  <c:v>30.4</c:v>
                </c:pt>
                <c:pt idx="5270">
                  <c:v>30.4</c:v>
                </c:pt>
                <c:pt idx="5271">
                  <c:v>30.4</c:v>
                </c:pt>
                <c:pt idx="5272">
                  <c:v>30.4</c:v>
                </c:pt>
                <c:pt idx="5273">
                  <c:v>30.3</c:v>
                </c:pt>
                <c:pt idx="5274">
                  <c:v>30.4</c:v>
                </c:pt>
                <c:pt idx="5275">
                  <c:v>30.5</c:v>
                </c:pt>
                <c:pt idx="5276">
                  <c:v>30.4</c:v>
                </c:pt>
                <c:pt idx="5277">
                  <c:v>30.4</c:v>
                </c:pt>
                <c:pt idx="5278">
                  <c:v>30.3</c:v>
                </c:pt>
                <c:pt idx="5279">
                  <c:v>30.2</c:v>
                </c:pt>
                <c:pt idx="5280">
                  <c:v>30.2</c:v>
                </c:pt>
                <c:pt idx="5281">
                  <c:v>30.1</c:v>
                </c:pt>
                <c:pt idx="5282">
                  <c:v>29.9</c:v>
                </c:pt>
                <c:pt idx="5283">
                  <c:v>29.9</c:v>
                </c:pt>
                <c:pt idx="5284">
                  <c:v>29.8</c:v>
                </c:pt>
                <c:pt idx="5285">
                  <c:v>29.8</c:v>
                </c:pt>
                <c:pt idx="5286">
                  <c:v>29.7</c:v>
                </c:pt>
                <c:pt idx="5287">
                  <c:v>29.6</c:v>
                </c:pt>
                <c:pt idx="5288">
                  <c:v>29.6</c:v>
                </c:pt>
                <c:pt idx="5289">
                  <c:v>29.6</c:v>
                </c:pt>
                <c:pt idx="5290">
                  <c:v>29.6</c:v>
                </c:pt>
                <c:pt idx="5291">
                  <c:v>29.7</c:v>
                </c:pt>
                <c:pt idx="5292">
                  <c:v>29.7</c:v>
                </c:pt>
                <c:pt idx="5293">
                  <c:v>29.8</c:v>
                </c:pt>
                <c:pt idx="5294">
                  <c:v>29.9</c:v>
                </c:pt>
                <c:pt idx="5295">
                  <c:v>29.9</c:v>
                </c:pt>
                <c:pt idx="5296">
                  <c:v>30.1</c:v>
                </c:pt>
                <c:pt idx="5297">
                  <c:v>30.1</c:v>
                </c:pt>
                <c:pt idx="5298">
                  <c:v>30.2</c:v>
                </c:pt>
                <c:pt idx="5299">
                  <c:v>30.2</c:v>
                </c:pt>
                <c:pt idx="5300">
                  <c:v>30.4</c:v>
                </c:pt>
                <c:pt idx="5301">
                  <c:v>30.4</c:v>
                </c:pt>
                <c:pt idx="5302">
                  <c:v>30.5</c:v>
                </c:pt>
                <c:pt idx="5303">
                  <c:v>30.5</c:v>
                </c:pt>
                <c:pt idx="5304">
                  <c:v>30.5</c:v>
                </c:pt>
                <c:pt idx="5305">
                  <c:v>30.5</c:v>
                </c:pt>
                <c:pt idx="5306">
                  <c:v>30.6</c:v>
                </c:pt>
                <c:pt idx="5307">
                  <c:v>30.6</c:v>
                </c:pt>
                <c:pt idx="5308">
                  <c:v>30.6</c:v>
                </c:pt>
                <c:pt idx="5309">
                  <c:v>30.6</c:v>
                </c:pt>
                <c:pt idx="5310">
                  <c:v>30.7</c:v>
                </c:pt>
                <c:pt idx="5311">
                  <c:v>30.8</c:v>
                </c:pt>
                <c:pt idx="5312">
                  <c:v>30.8</c:v>
                </c:pt>
                <c:pt idx="5313">
                  <c:v>30.8</c:v>
                </c:pt>
                <c:pt idx="5314">
                  <c:v>30.8</c:v>
                </c:pt>
                <c:pt idx="5315">
                  <c:v>30.8</c:v>
                </c:pt>
                <c:pt idx="5316">
                  <c:v>30.8</c:v>
                </c:pt>
                <c:pt idx="5317">
                  <c:v>30.8</c:v>
                </c:pt>
                <c:pt idx="5318">
                  <c:v>30.7</c:v>
                </c:pt>
                <c:pt idx="5319">
                  <c:v>30.7</c:v>
                </c:pt>
                <c:pt idx="5320">
                  <c:v>30.6</c:v>
                </c:pt>
                <c:pt idx="5321">
                  <c:v>30.5</c:v>
                </c:pt>
                <c:pt idx="5322">
                  <c:v>30.3</c:v>
                </c:pt>
                <c:pt idx="5323">
                  <c:v>30.3</c:v>
                </c:pt>
                <c:pt idx="5324">
                  <c:v>30.2</c:v>
                </c:pt>
                <c:pt idx="5325">
                  <c:v>30.2</c:v>
                </c:pt>
                <c:pt idx="5326">
                  <c:v>30.1</c:v>
                </c:pt>
                <c:pt idx="5327">
                  <c:v>30.1</c:v>
                </c:pt>
                <c:pt idx="5328">
                  <c:v>30.1</c:v>
                </c:pt>
                <c:pt idx="5329">
                  <c:v>30.1</c:v>
                </c:pt>
                <c:pt idx="5330">
                  <c:v>30</c:v>
                </c:pt>
                <c:pt idx="5331">
                  <c:v>30.1</c:v>
                </c:pt>
                <c:pt idx="5332">
                  <c:v>30</c:v>
                </c:pt>
                <c:pt idx="5333">
                  <c:v>30</c:v>
                </c:pt>
                <c:pt idx="5334">
                  <c:v>30.1</c:v>
                </c:pt>
                <c:pt idx="5335">
                  <c:v>30</c:v>
                </c:pt>
                <c:pt idx="5336">
                  <c:v>30.1</c:v>
                </c:pt>
                <c:pt idx="5337">
                  <c:v>30.1</c:v>
                </c:pt>
                <c:pt idx="5338">
                  <c:v>30.2</c:v>
                </c:pt>
                <c:pt idx="5339">
                  <c:v>30.2</c:v>
                </c:pt>
                <c:pt idx="5340">
                  <c:v>30.2</c:v>
                </c:pt>
                <c:pt idx="5341">
                  <c:v>30.2</c:v>
                </c:pt>
                <c:pt idx="5342">
                  <c:v>30.2</c:v>
                </c:pt>
                <c:pt idx="5343">
                  <c:v>30.3</c:v>
                </c:pt>
                <c:pt idx="5344">
                  <c:v>30.3</c:v>
                </c:pt>
                <c:pt idx="5345">
                  <c:v>30.4</c:v>
                </c:pt>
                <c:pt idx="5346">
                  <c:v>30.4</c:v>
                </c:pt>
                <c:pt idx="5347">
                  <c:v>30.4</c:v>
                </c:pt>
                <c:pt idx="5348">
                  <c:v>30.5</c:v>
                </c:pt>
                <c:pt idx="5349">
                  <c:v>30.5</c:v>
                </c:pt>
                <c:pt idx="5350">
                  <c:v>30.5</c:v>
                </c:pt>
                <c:pt idx="5351">
                  <c:v>30.6</c:v>
                </c:pt>
                <c:pt idx="5352">
                  <c:v>30.6</c:v>
                </c:pt>
                <c:pt idx="5353">
                  <c:v>30.6</c:v>
                </c:pt>
                <c:pt idx="5354">
                  <c:v>30.7</c:v>
                </c:pt>
                <c:pt idx="5355">
                  <c:v>30.6</c:v>
                </c:pt>
                <c:pt idx="5356">
                  <c:v>30.7</c:v>
                </c:pt>
                <c:pt idx="5357">
                  <c:v>30.7</c:v>
                </c:pt>
                <c:pt idx="5358">
                  <c:v>30.7</c:v>
                </c:pt>
                <c:pt idx="5359">
                  <c:v>30.8</c:v>
                </c:pt>
                <c:pt idx="5360">
                  <c:v>30.8</c:v>
                </c:pt>
                <c:pt idx="5361">
                  <c:v>30.9</c:v>
                </c:pt>
                <c:pt idx="5362">
                  <c:v>30.9</c:v>
                </c:pt>
                <c:pt idx="5363">
                  <c:v>30.9</c:v>
                </c:pt>
                <c:pt idx="5364">
                  <c:v>30.9</c:v>
                </c:pt>
                <c:pt idx="5365">
                  <c:v>30.9</c:v>
                </c:pt>
                <c:pt idx="5366">
                  <c:v>30.9</c:v>
                </c:pt>
                <c:pt idx="5367">
                  <c:v>30.9</c:v>
                </c:pt>
                <c:pt idx="5368">
                  <c:v>31</c:v>
                </c:pt>
                <c:pt idx="5369">
                  <c:v>31</c:v>
                </c:pt>
                <c:pt idx="5370">
                  <c:v>31</c:v>
                </c:pt>
                <c:pt idx="5371">
                  <c:v>31</c:v>
                </c:pt>
                <c:pt idx="5372">
                  <c:v>31.1</c:v>
                </c:pt>
                <c:pt idx="5373">
                  <c:v>31.2</c:v>
                </c:pt>
                <c:pt idx="5374">
                  <c:v>31.2</c:v>
                </c:pt>
                <c:pt idx="5375">
                  <c:v>31.2</c:v>
                </c:pt>
                <c:pt idx="5376">
                  <c:v>31.1</c:v>
                </c:pt>
                <c:pt idx="5377">
                  <c:v>31.2</c:v>
                </c:pt>
                <c:pt idx="5378">
                  <c:v>31.2</c:v>
                </c:pt>
                <c:pt idx="5379">
                  <c:v>31.2</c:v>
                </c:pt>
                <c:pt idx="5380">
                  <c:v>31.2</c:v>
                </c:pt>
                <c:pt idx="5381">
                  <c:v>31.1</c:v>
                </c:pt>
                <c:pt idx="5382">
                  <c:v>31.2</c:v>
                </c:pt>
                <c:pt idx="5383">
                  <c:v>31.2</c:v>
                </c:pt>
                <c:pt idx="5384">
                  <c:v>31.2</c:v>
                </c:pt>
                <c:pt idx="5385">
                  <c:v>31.2</c:v>
                </c:pt>
                <c:pt idx="5386">
                  <c:v>31.2</c:v>
                </c:pt>
                <c:pt idx="5387">
                  <c:v>31.2</c:v>
                </c:pt>
                <c:pt idx="5388">
                  <c:v>31.2</c:v>
                </c:pt>
                <c:pt idx="5389">
                  <c:v>31.2</c:v>
                </c:pt>
                <c:pt idx="5390">
                  <c:v>31.3</c:v>
                </c:pt>
                <c:pt idx="5391">
                  <c:v>31.3</c:v>
                </c:pt>
                <c:pt idx="5392">
                  <c:v>31.4</c:v>
                </c:pt>
                <c:pt idx="5393">
                  <c:v>31.3</c:v>
                </c:pt>
                <c:pt idx="5394">
                  <c:v>31.4</c:v>
                </c:pt>
                <c:pt idx="5395">
                  <c:v>31.4</c:v>
                </c:pt>
                <c:pt idx="5396">
                  <c:v>31.5</c:v>
                </c:pt>
                <c:pt idx="5397">
                  <c:v>31.4</c:v>
                </c:pt>
                <c:pt idx="5398">
                  <c:v>31.5</c:v>
                </c:pt>
                <c:pt idx="5399">
                  <c:v>31.4</c:v>
                </c:pt>
                <c:pt idx="5400">
                  <c:v>31.4</c:v>
                </c:pt>
                <c:pt idx="5401">
                  <c:v>31.4</c:v>
                </c:pt>
                <c:pt idx="5402">
                  <c:v>31.4</c:v>
                </c:pt>
                <c:pt idx="5403">
                  <c:v>31.5</c:v>
                </c:pt>
                <c:pt idx="5404">
                  <c:v>31.5</c:v>
                </c:pt>
                <c:pt idx="5405">
                  <c:v>31.5</c:v>
                </c:pt>
                <c:pt idx="5406">
                  <c:v>31.5</c:v>
                </c:pt>
                <c:pt idx="5407">
                  <c:v>31.5</c:v>
                </c:pt>
                <c:pt idx="5408">
                  <c:v>31.5</c:v>
                </c:pt>
                <c:pt idx="5409">
                  <c:v>31.5</c:v>
                </c:pt>
                <c:pt idx="5410">
                  <c:v>31.5</c:v>
                </c:pt>
                <c:pt idx="5411">
                  <c:v>31.5</c:v>
                </c:pt>
                <c:pt idx="5412">
                  <c:v>31.5</c:v>
                </c:pt>
                <c:pt idx="5413">
                  <c:v>31.5</c:v>
                </c:pt>
                <c:pt idx="5414">
                  <c:v>31.5</c:v>
                </c:pt>
                <c:pt idx="5415">
                  <c:v>31.5</c:v>
                </c:pt>
                <c:pt idx="5416">
                  <c:v>31.5</c:v>
                </c:pt>
                <c:pt idx="5417">
                  <c:v>31.5</c:v>
                </c:pt>
                <c:pt idx="5418">
                  <c:v>31.6</c:v>
                </c:pt>
                <c:pt idx="5419">
                  <c:v>31.5</c:v>
                </c:pt>
                <c:pt idx="5420">
                  <c:v>31.5</c:v>
                </c:pt>
                <c:pt idx="5421">
                  <c:v>31.6</c:v>
                </c:pt>
                <c:pt idx="5422">
                  <c:v>31.6</c:v>
                </c:pt>
                <c:pt idx="5423">
                  <c:v>31.5</c:v>
                </c:pt>
                <c:pt idx="5424">
                  <c:v>31.5</c:v>
                </c:pt>
                <c:pt idx="5425">
                  <c:v>31.5</c:v>
                </c:pt>
                <c:pt idx="5426">
                  <c:v>31.5</c:v>
                </c:pt>
                <c:pt idx="5427">
                  <c:v>31.6</c:v>
                </c:pt>
                <c:pt idx="5428">
                  <c:v>31.6</c:v>
                </c:pt>
                <c:pt idx="5429">
                  <c:v>31.5</c:v>
                </c:pt>
                <c:pt idx="5430">
                  <c:v>31.5</c:v>
                </c:pt>
                <c:pt idx="5431">
                  <c:v>31.6</c:v>
                </c:pt>
                <c:pt idx="5432">
                  <c:v>31.6</c:v>
                </c:pt>
                <c:pt idx="5433">
                  <c:v>31.5</c:v>
                </c:pt>
                <c:pt idx="5434">
                  <c:v>31.6</c:v>
                </c:pt>
                <c:pt idx="5435">
                  <c:v>31.6</c:v>
                </c:pt>
                <c:pt idx="5436">
                  <c:v>31.6</c:v>
                </c:pt>
                <c:pt idx="5437">
                  <c:v>31.6</c:v>
                </c:pt>
                <c:pt idx="5438">
                  <c:v>31.6</c:v>
                </c:pt>
                <c:pt idx="5439">
                  <c:v>31.6</c:v>
                </c:pt>
                <c:pt idx="5440">
                  <c:v>31.6</c:v>
                </c:pt>
                <c:pt idx="5441">
                  <c:v>31.6</c:v>
                </c:pt>
                <c:pt idx="5442">
                  <c:v>31.6</c:v>
                </c:pt>
                <c:pt idx="5443">
                  <c:v>31.6</c:v>
                </c:pt>
                <c:pt idx="5444">
                  <c:v>31.6</c:v>
                </c:pt>
                <c:pt idx="5445">
                  <c:v>31.7</c:v>
                </c:pt>
                <c:pt idx="5446">
                  <c:v>31.6</c:v>
                </c:pt>
                <c:pt idx="5447">
                  <c:v>31.6</c:v>
                </c:pt>
                <c:pt idx="5448">
                  <c:v>31.6</c:v>
                </c:pt>
                <c:pt idx="5449">
                  <c:v>31.6</c:v>
                </c:pt>
                <c:pt idx="5450">
                  <c:v>31.6</c:v>
                </c:pt>
                <c:pt idx="5451">
                  <c:v>31.7</c:v>
                </c:pt>
                <c:pt idx="5452">
                  <c:v>31.7</c:v>
                </c:pt>
                <c:pt idx="5453">
                  <c:v>31.7</c:v>
                </c:pt>
                <c:pt idx="5454">
                  <c:v>31.6</c:v>
                </c:pt>
                <c:pt idx="5455">
                  <c:v>31.6</c:v>
                </c:pt>
                <c:pt idx="5456">
                  <c:v>31.6</c:v>
                </c:pt>
                <c:pt idx="5457">
                  <c:v>31.6</c:v>
                </c:pt>
                <c:pt idx="5458">
                  <c:v>31.7</c:v>
                </c:pt>
                <c:pt idx="5459">
                  <c:v>31.7</c:v>
                </c:pt>
                <c:pt idx="5460">
                  <c:v>31.6</c:v>
                </c:pt>
                <c:pt idx="5461">
                  <c:v>31.7</c:v>
                </c:pt>
                <c:pt idx="5462">
                  <c:v>31.7</c:v>
                </c:pt>
                <c:pt idx="5463">
                  <c:v>31.7</c:v>
                </c:pt>
                <c:pt idx="5464">
                  <c:v>31.7</c:v>
                </c:pt>
                <c:pt idx="5465">
                  <c:v>31.7</c:v>
                </c:pt>
                <c:pt idx="5466">
                  <c:v>31.7</c:v>
                </c:pt>
                <c:pt idx="5467">
                  <c:v>31.8</c:v>
                </c:pt>
                <c:pt idx="5468">
                  <c:v>31.8</c:v>
                </c:pt>
                <c:pt idx="5469">
                  <c:v>31.9</c:v>
                </c:pt>
                <c:pt idx="5470">
                  <c:v>31.9</c:v>
                </c:pt>
                <c:pt idx="5471">
                  <c:v>31.9</c:v>
                </c:pt>
                <c:pt idx="5472">
                  <c:v>31.9</c:v>
                </c:pt>
                <c:pt idx="5473">
                  <c:v>31.9</c:v>
                </c:pt>
                <c:pt idx="5474">
                  <c:v>31.9</c:v>
                </c:pt>
                <c:pt idx="5475">
                  <c:v>31.9</c:v>
                </c:pt>
                <c:pt idx="5476">
                  <c:v>31.9</c:v>
                </c:pt>
                <c:pt idx="5477">
                  <c:v>31.9</c:v>
                </c:pt>
                <c:pt idx="5478">
                  <c:v>32</c:v>
                </c:pt>
                <c:pt idx="5479">
                  <c:v>32</c:v>
                </c:pt>
                <c:pt idx="5480">
                  <c:v>32</c:v>
                </c:pt>
                <c:pt idx="5481">
                  <c:v>32</c:v>
                </c:pt>
                <c:pt idx="5482">
                  <c:v>32</c:v>
                </c:pt>
                <c:pt idx="5483">
                  <c:v>32</c:v>
                </c:pt>
                <c:pt idx="5484">
                  <c:v>32</c:v>
                </c:pt>
                <c:pt idx="5485">
                  <c:v>32</c:v>
                </c:pt>
                <c:pt idx="5486">
                  <c:v>32</c:v>
                </c:pt>
                <c:pt idx="5487">
                  <c:v>32</c:v>
                </c:pt>
                <c:pt idx="5488">
                  <c:v>32.1</c:v>
                </c:pt>
                <c:pt idx="5489">
                  <c:v>32.1</c:v>
                </c:pt>
                <c:pt idx="5490">
                  <c:v>32.200000000000003</c:v>
                </c:pt>
                <c:pt idx="5491">
                  <c:v>32.200000000000003</c:v>
                </c:pt>
                <c:pt idx="5492">
                  <c:v>32.1</c:v>
                </c:pt>
                <c:pt idx="5493">
                  <c:v>32.1</c:v>
                </c:pt>
                <c:pt idx="5494">
                  <c:v>32.1</c:v>
                </c:pt>
                <c:pt idx="5495">
                  <c:v>32.1</c:v>
                </c:pt>
                <c:pt idx="5496">
                  <c:v>32.200000000000003</c:v>
                </c:pt>
                <c:pt idx="5497">
                  <c:v>32.200000000000003</c:v>
                </c:pt>
                <c:pt idx="5498">
                  <c:v>32.200000000000003</c:v>
                </c:pt>
                <c:pt idx="5499">
                  <c:v>32.200000000000003</c:v>
                </c:pt>
                <c:pt idx="5500">
                  <c:v>32.200000000000003</c:v>
                </c:pt>
                <c:pt idx="5501">
                  <c:v>32.299999999999997</c:v>
                </c:pt>
                <c:pt idx="5502">
                  <c:v>32.200000000000003</c:v>
                </c:pt>
                <c:pt idx="5503">
                  <c:v>32.200000000000003</c:v>
                </c:pt>
                <c:pt idx="5504">
                  <c:v>32.299999999999997</c:v>
                </c:pt>
                <c:pt idx="5505">
                  <c:v>32.299999999999997</c:v>
                </c:pt>
                <c:pt idx="5506">
                  <c:v>32.299999999999997</c:v>
                </c:pt>
                <c:pt idx="5507">
                  <c:v>32.299999999999997</c:v>
                </c:pt>
                <c:pt idx="5508">
                  <c:v>32.299999999999997</c:v>
                </c:pt>
                <c:pt idx="5509">
                  <c:v>32.4</c:v>
                </c:pt>
                <c:pt idx="5510">
                  <c:v>32.4</c:v>
                </c:pt>
                <c:pt idx="5511">
                  <c:v>32.4</c:v>
                </c:pt>
                <c:pt idx="5512">
                  <c:v>32.4</c:v>
                </c:pt>
                <c:pt idx="5513">
                  <c:v>32.5</c:v>
                </c:pt>
                <c:pt idx="5514">
                  <c:v>32.5</c:v>
                </c:pt>
                <c:pt idx="5515">
                  <c:v>32.5</c:v>
                </c:pt>
                <c:pt idx="5516">
                  <c:v>32.5</c:v>
                </c:pt>
                <c:pt idx="5517">
                  <c:v>32.6</c:v>
                </c:pt>
                <c:pt idx="5518">
                  <c:v>32.700000000000003</c:v>
                </c:pt>
                <c:pt idx="5519">
                  <c:v>32.700000000000003</c:v>
                </c:pt>
                <c:pt idx="5520">
                  <c:v>32.700000000000003</c:v>
                </c:pt>
                <c:pt idx="5521">
                  <c:v>32.700000000000003</c:v>
                </c:pt>
                <c:pt idx="5522">
                  <c:v>32.700000000000003</c:v>
                </c:pt>
                <c:pt idx="5523">
                  <c:v>32.799999999999997</c:v>
                </c:pt>
                <c:pt idx="5524">
                  <c:v>32.700000000000003</c:v>
                </c:pt>
                <c:pt idx="5525">
                  <c:v>32.799999999999997</c:v>
                </c:pt>
                <c:pt idx="5526">
                  <c:v>32.799999999999997</c:v>
                </c:pt>
                <c:pt idx="5527">
                  <c:v>33</c:v>
                </c:pt>
                <c:pt idx="5528">
                  <c:v>33</c:v>
                </c:pt>
                <c:pt idx="5529">
                  <c:v>33.1</c:v>
                </c:pt>
                <c:pt idx="5530">
                  <c:v>33.1</c:v>
                </c:pt>
                <c:pt idx="5531">
                  <c:v>33</c:v>
                </c:pt>
                <c:pt idx="5532">
                  <c:v>33.1</c:v>
                </c:pt>
                <c:pt idx="5533">
                  <c:v>33.1</c:v>
                </c:pt>
                <c:pt idx="5534">
                  <c:v>33.1</c:v>
                </c:pt>
                <c:pt idx="5535">
                  <c:v>33.1</c:v>
                </c:pt>
                <c:pt idx="5536">
                  <c:v>33.200000000000003</c:v>
                </c:pt>
                <c:pt idx="5537">
                  <c:v>33.200000000000003</c:v>
                </c:pt>
                <c:pt idx="5538">
                  <c:v>33.299999999999997</c:v>
                </c:pt>
                <c:pt idx="5539">
                  <c:v>33.299999999999997</c:v>
                </c:pt>
                <c:pt idx="5540">
                  <c:v>33.299999999999997</c:v>
                </c:pt>
                <c:pt idx="5541">
                  <c:v>33.299999999999997</c:v>
                </c:pt>
                <c:pt idx="5542">
                  <c:v>33.299999999999997</c:v>
                </c:pt>
                <c:pt idx="5543">
                  <c:v>33.299999999999997</c:v>
                </c:pt>
                <c:pt idx="5544">
                  <c:v>33.4</c:v>
                </c:pt>
                <c:pt idx="5545">
                  <c:v>33.4</c:v>
                </c:pt>
                <c:pt idx="5546">
                  <c:v>33.4</c:v>
                </c:pt>
                <c:pt idx="5547">
                  <c:v>33.4</c:v>
                </c:pt>
                <c:pt idx="5548">
                  <c:v>33.5</c:v>
                </c:pt>
                <c:pt idx="5549">
                  <c:v>33.5</c:v>
                </c:pt>
                <c:pt idx="5550">
                  <c:v>33.5</c:v>
                </c:pt>
                <c:pt idx="5551">
                  <c:v>33.5</c:v>
                </c:pt>
                <c:pt idx="5552">
                  <c:v>33.5</c:v>
                </c:pt>
                <c:pt idx="5553">
                  <c:v>33.5</c:v>
                </c:pt>
                <c:pt idx="5554">
                  <c:v>33.5</c:v>
                </c:pt>
                <c:pt idx="5555">
                  <c:v>33.5</c:v>
                </c:pt>
                <c:pt idx="5556">
                  <c:v>33.4</c:v>
                </c:pt>
                <c:pt idx="5557">
                  <c:v>33.4</c:v>
                </c:pt>
                <c:pt idx="5558">
                  <c:v>33.299999999999997</c:v>
                </c:pt>
                <c:pt idx="5559">
                  <c:v>33.299999999999997</c:v>
                </c:pt>
                <c:pt idx="5560">
                  <c:v>33.200000000000003</c:v>
                </c:pt>
                <c:pt idx="5561">
                  <c:v>33.1</c:v>
                </c:pt>
                <c:pt idx="5562">
                  <c:v>33.1</c:v>
                </c:pt>
                <c:pt idx="5563">
                  <c:v>33</c:v>
                </c:pt>
                <c:pt idx="5564">
                  <c:v>33</c:v>
                </c:pt>
                <c:pt idx="5565">
                  <c:v>32.9</c:v>
                </c:pt>
                <c:pt idx="5566">
                  <c:v>32.9</c:v>
                </c:pt>
                <c:pt idx="5567">
                  <c:v>32.799999999999997</c:v>
                </c:pt>
                <c:pt idx="5568">
                  <c:v>32.700000000000003</c:v>
                </c:pt>
                <c:pt idx="5569">
                  <c:v>32.700000000000003</c:v>
                </c:pt>
                <c:pt idx="5570">
                  <c:v>32.700000000000003</c:v>
                </c:pt>
                <c:pt idx="5571">
                  <c:v>32.700000000000003</c:v>
                </c:pt>
                <c:pt idx="5572">
                  <c:v>32.700000000000003</c:v>
                </c:pt>
                <c:pt idx="5573">
                  <c:v>32.700000000000003</c:v>
                </c:pt>
                <c:pt idx="5574">
                  <c:v>32.700000000000003</c:v>
                </c:pt>
                <c:pt idx="5575">
                  <c:v>32.799999999999997</c:v>
                </c:pt>
                <c:pt idx="5576">
                  <c:v>32.9</c:v>
                </c:pt>
                <c:pt idx="5577">
                  <c:v>33</c:v>
                </c:pt>
                <c:pt idx="5578">
                  <c:v>33.1</c:v>
                </c:pt>
                <c:pt idx="5579">
                  <c:v>33.1</c:v>
                </c:pt>
                <c:pt idx="5580">
                  <c:v>33.200000000000003</c:v>
                </c:pt>
                <c:pt idx="5581">
                  <c:v>33.299999999999997</c:v>
                </c:pt>
                <c:pt idx="5582">
                  <c:v>33.299999999999997</c:v>
                </c:pt>
                <c:pt idx="5583">
                  <c:v>33.4</c:v>
                </c:pt>
                <c:pt idx="5584">
                  <c:v>33.5</c:v>
                </c:pt>
                <c:pt idx="5585">
                  <c:v>33.5</c:v>
                </c:pt>
                <c:pt idx="5586">
                  <c:v>33.5</c:v>
                </c:pt>
                <c:pt idx="5587">
                  <c:v>33.5</c:v>
                </c:pt>
                <c:pt idx="5588">
                  <c:v>33.5</c:v>
                </c:pt>
                <c:pt idx="5589">
                  <c:v>33.6</c:v>
                </c:pt>
                <c:pt idx="5590">
                  <c:v>33.700000000000003</c:v>
                </c:pt>
                <c:pt idx="5591">
                  <c:v>33.700000000000003</c:v>
                </c:pt>
                <c:pt idx="5592">
                  <c:v>33.700000000000003</c:v>
                </c:pt>
                <c:pt idx="5593">
                  <c:v>33.799999999999997</c:v>
                </c:pt>
                <c:pt idx="5594">
                  <c:v>33.799999999999997</c:v>
                </c:pt>
                <c:pt idx="5595">
                  <c:v>33.799999999999997</c:v>
                </c:pt>
                <c:pt idx="5596">
                  <c:v>33.799999999999997</c:v>
                </c:pt>
                <c:pt idx="5597">
                  <c:v>33.799999999999997</c:v>
                </c:pt>
                <c:pt idx="5598">
                  <c:v>33.799999999999997</c:v>
                </c:pt>
                <c:pt idx="5599">
                  <c:v>33.799999999999997</c:v>
                </c:pt>
                <c:pt idx="5600">
                  <c:v>33.9</c:v>
                </c:pt>
                <c:pt idx="5601">
                  <c:v>33.9</c:v>
                </c:pt>
                <c:pt idx="5602">
                  <c:v>34</c:v>
                </c:pt>
                <c:pt idx="5603">
                  <c:v>34</c:v>
                </c:pt>
                <c:pt idx="5604">
                  <c:v>34</c:v>
                </c:pt>
                <c:pt idx="5605">
                  <c:v>34</c:v>
                </c:pt>
                <c:pt idx="5606">
                  <c:v>34</c:v>
                </c:pt>
                <c:pt idx="5607">
                  <c:v>34.1</c:v>
                </c:pt>
                <c:pt idx="5608">
                  <c:v>34</c:v>
                </c:pt>
                <c:pt idx="5609">
                  <c:v>34.1</c:v>
                </c:pt>
                <c:pt idx="5610">
                  <c:v>34.1</c:v>
                </c:pt>
                <c:pt idx="5611">
                  <c:v>34.200000000000003</c:v>
                </c:pt>
                <c:pt idx="5612">
                  <c:v>34.200000000000003</c:v>
                </c:pt>
                <c:pt idx="5613">
                  <c:v>34.200000000000003</c:v>
                </c:pt>
                <c:pt idx="5614">
                  <c:v>34.200000000000003</c:v>
                </c:pt>
                <c:pt idx="5615">
                  <c:v>34.200000000000003</c:v>
                </c:pt>
                <c:pt idx="5616">
                  <c:v>34.200000000000003</c:v>
                </c:pt>
                <c:pt idx="5617">
                  <c:v>34.200000000000003</c:v>
                </c:pt>
                <c:pt idx="5618">
                  <c:v>34.299999999999997</c:v>
                </c:pt>
                <c:pt idx="5619">
                  <c:v>34.299999999999997</c:v>
                </c:pt>
                <c:pt idx="5620">
                  <c:v>34.299999999999997</c:v>
                </c:pt>
                <c:pt idx="5621">
                  <c:v>34.299999999999997</c:v>
                </c:pt>
                <c:pt idx="5622">
                  <c:v>34.4</c:v>
                </c:pt>
                <c:pt idx="5623">
                  <c:v>34.299999999999997</c:v>
                </c:pt>
                <c:pt idx="5624">
                  <c:v>34.4</c:v>
                </c:pt>
                <c:pt idx="5625">
                  <c:v>34.5</c:v>
                </c:pt>
                <c:pt idx="5626">
                  <c:v>34.4</c:v>
                </c:pt>
                <c:pt idx="5627">
                  <c:v>34.5</c:v>
                </c:pt>
                <c:pt idx="5628">
                  <c:v>34.5</c:v>
                </c:pt>
                <c:pt idx="5629">
                  <c:v>34.5</c:v>
                </c:pt>
                <c:pt idx="5630">
                  <c:v>34.5</c:v>
                </c:pt>
                <c:pt idx="5631">
                  <c:v>34.5</c:v>
                </c:pt>
                <c:pt idx="5632">
                  <c:v>34.5</c:v>
                </c:pt>
                <c:pt idx="5633">
                  <c:v>34.5</c:v>
                </c:pt>
                <c:pt idx="5634">
                  <c:v>34.5</c:v>
                </c:pt>
                <c:pt idx="5635">
                  <c:v>34.5</c:v>
                </c:pt>
                <c:pt idx="5636">
                  <c:v>34.5</c:v>
                </c:pt>
                <c:pt idx="5637">
                  <c:v>34.5</c:v>
                </c:pt>
                <c:pt idx="5638">
                  <c:v>34.4</c:v>
                </c:pt>
                <c:pt idx="5639">
                  <c:v>34.5</c:v>
                </c:pt>
                <c:pt idx="5640">
                  <c:v>34.4</c:v>
                </c:pt>
                <c:pt idx="5641">
                  <c:v>34.4</c:v>
                </c:pt>
                <c:pt idx="5642">
                  <c:v>34.299999999999997</c:v>
                </c:pt>
                <c:pt idx="5643">
                  <c:v>34.299999999999997</c:v>
                </c:pt>
                <c:pt idx="5644">
                  <c:v>34.200000000000003</c:v>
                </c:pt>
                <c:pt idx="5645">
                  <c:v>34.200000000000003</c:v>
                </c:pt>
                <c:pt idx="5646">
                  <c:v>34.200000000000003</c:v>
                </c:pt>
                <c:pt idx="5647">
                  <c:v>34.200000000000003</c:v>
                </c:pt>
                <c:pt idx="5648">
                  <c:v>34.200000000000003</c:v>
                </c:pt>
                <c:pt idx="5649">
                  <c:v>34.1</c:v>
                </c:pt>
                <c:pt idx="5650">
                  <c:v>34</c:v>
                </c:pt>
                <c:pt idx="5651">
                  <c:v>34</c:v>
                </c:pt>
                <c:pt idx="5652">
                  <c:v>34</c:v>
                </c:pt>
                <c:pt idx="5653">
                  <c:v>33.9</c:v>
                </c:pt>
                <c:pt idx="5654">
                  <c:v>34</c:v>
                </c:pt>
                <c:pt idx="5655">
                  <c:v>33.9</c:v>
                </c:pt>
                <c:pt idx="5656">
                  <c:v>33.9</c:v>
                </c:pt>
                <c:pt idx="5657">
                  <c:v>33.9</c:v>
                </c:pt>
                <c:pt idx="5658">
                  <c:v>33.799999999999997</c:v>
                </c:pt>
                <c:pt idx="5659">
                  <c:v>33.9</c:v>
                </c:pt>
                <c:pt idx="5660">
                  <c:v>33.799999999999997</c:v>
                </c:pt>
                <c:pt idx="5661">
                  <c:v>33.9</c:v>
                </c:pt>
                <c:pt idx="5662">
                  <c:v>33.9</c:v>
                </c:pt>
                <c:pt idx="5663">
                  <c:v>33.9</c:v>
                </c:pt>
                <c:pt idx="5664">
                  <c:v>34</c:v>
                </c:pt>
                <c:pt idx="5665">
                  <c:v>34</c:v>
                </c:pt>
                <c:pt idx="5666">
                  <c:v>34</c:v>
                </c:pt>
                <c:pt idx="5667">
                  <c:v>34</c:v>
                </c:pt>
                <c:pt idx="5668">
                  <c:v>34</c:v>
                </c:pt>
                <c:pt idx="5669">
                  <c:v>34</c:v>
                </c:pt>
                <c:pt idx="5670">
                  <c:v>34.1</c:v>
                </c:pt>
                <c:pt idx="5671">
                  <c:v>34.200000000000003</c:v>
                </c:pt>
                <c:pt idx="5672">
                  <c:v>34.200000000000003</c:v>
                </c:pt>
                <c:pt idx="5673">
                  <c:v>34.200000000000003</c:v>
                </c:pt>
                <c:pt idx="5674">
                  <c:v>34.299999999999997</c:v>
                </c:pt>
                <c:pt idx="5675">
                  <c:v>34.299999999999997</c:v>
                </c:pt>
                <c:pt idx="5676">
                  <c:v>34.4</c:v>
                </c:pt>
                <c:pt idx="5677">
                  <c:v>34.5</c:v>
                </c:pt>
                <c:pt idx="5678">
                  <c:v>34.5</c:v>
                </c:pt>
                <c:pt idx="5679">
                  <c:v>34.5</c:v>
                </c:pt>
                <c:pt idx="5680">
                  <c:v>34.5</c:v>
                </c:pt>
                <c:pt idx="5681">
                  <c:v>34.6</c:v>
                </c:pt>
                <c:pt idx="5682">
                  <c:v>34.700000000000003</c:v>
                </c:pt>
                <c:pt idx="5683">
                  <c:v>34.799999999999997</c:v>
                </c:pt>
                <c:pt idx="5684">
                  <c:v>34.799999999999997</c:v>
                </c:pt>
                <c:pt idx="5685">
                  <c:v>34.799999999999997</c:v>
                </c:pt>
                <c:pt idx="5686">
                  <c:v>34.9</c:v>
                </c:pt>
                <c:pt idx="5687">
                  <c:v>34.9</c:v>
                </c:pt>
                <c:pt idx="5688">
                  <c:v>34.9</c:v>
                </c:pt>
                <c:pt idx="5689">
                  <c:v>34.9</c:v>
                </c:pt>
                <c:pt idx="5690">
                  <c:v>35</c:v>
                </c:pt>
                <c:pt idx="5691">
                  <c:v>35</c:v>
                </c:pt>
                <c:pt idx="5692">
                  <c:v>35</c:v>
                </c:pt>
                <c:pt idx="5693">
                  <c:v>35</c:v>
                </c:pt>
                <c:pt idx="5694">
                  <c:v>35</c:v>
                </c:pt>
                <c:pt idx="5695">
                  <c:v>35</c:v>
                </c:pt>
                <c:pt idx="5696">
                  <c:v>35.1</c:v>
                </c:pt>
                <c:pt idx="5697">
                  <c:v>35.1</c:v>
                </c:pt>
                <c:pt idx="5698">
                  <c:v>35.1</c:v>
                </c:pt>
                <c:pt idx="5699">
                  <c:v>35.1</c:v>
                </c:pt>
                <c:pt idx="5700">
                  <c:v>35.200000000000003</c:v>
                </c:pt>
                <c:pt idx="5701">
                  <c:v>35.299999999999997</c:v>
                </c:pt>
                <c:pt idx="5702">
                  <c:v>35.299999999999997</c:v>
                </c:pt>
                <c:pt idx="5703">
                  <c:v>35.299999999999997</c:v>
                </c:pt>
                <c:pt idx="5704">
                  <c:v>35.299999999999997</c:v>
                </c:pt>
                <c:pt idx="5705">
                  <c:v>35.299999999999997</c:v>
                </c:pt>
                <c:pt idx="5706">
                  <c:v>35.299999999999997</c:v>
                </c:pt>
                <c:pt idx="5707">
                  <c:v>35.299999999999997</c:v>
                </c:pt>
                <c:pt idx="5708">
                  <c:v>35.299999999999997</c:v>
                </c:pt>
                <c:pt idx="5709">
                  <c:v>35.299999999999997</c:v>
                </c:pt>
                <c:pt idx="5710">
                  <c:v>35.299999999999997</c:v>
                </c:pt>
                <c:pt idx="5711">
                  <c:v>35.299999999999997</c:v>
                </c:pt>
                <c:pt idx="5712">
                  <c:v>35.4</c:v>
                </c:pt>
                <c:pt idx="5713">
                  <c:v>35.299999999999997</c:v>
                </c:pt>
                <c:pt idx="5714">
                  <c:v>35.4</c:v>
                </c:pt>
                <c:pt idx="5715">
                  <c:v>35.299999999999997</c:v>
                </c:pt>
                <c:pt idx="5716">
                  <c:v>35.5</c:v>
                </c:pt>
                <c:pt idx="5717">
                  <c:v>35.299999999999997</c:v>
                </c:pt>
                <c:pt idx="5718">
                  <c:v>35.5</c:v>
                </c:pt>
                <c:pt idx="5719">
                  <c:v>35.5</c:v>
                </c:pt>
                <c:pt idx="5720">
                  <c:v>35.5</c:v>
                </c:pt>
                <c:pt idx="5721">
                  <c:v>35.4</c:v>
                </c:pt>
                <c:pt idx="5722">
                  <c:v>35.4</c:v>
                </c:pt>
                <c:pt idx="5723">
                  <c:v>35.5</c:v>
                </c:pt>
                <c:pt idx="5724">
                  <c:v>35.5</c:v>
                </c:pt>
                <c:pt idx="5725">
                  <c:v>35.5</c:v>
                </c:pt>
                <c:pt idx="5726">
                  <c:v>35.4</c:v>
                </c:pt>
                <c:pt idx="5727">
                  <c:v>35.5</c:v>
                </c:pt>
                <c:pt idx="5728">
                  <c:v>35.4</c:v>
                </c:pt>
                <c:pt idx="5729">
                  <c:v>35.299999999999997</c:v>
                </c:pt>
                <c:pt idx="5730">
                  <c:v>35.299999999999997</c:v>
                </c:pt>
                <c:pt idx="5731">
                  <c:v>35.299999999999997</c:v>
                </c:pt>
                <c:pt idx="5732">
                  <c:v>35.299999999999997</c:v>
                </c:pt>
                <c:pt idx="5733">
                  <c:v>35.299999999999997</c:v>
                </c:pt>
                <c:pt idx="5734">
                  <c:v>35.299999999999997</c:v>
                </c:pt>
                <c:pt idx="5735">
                  <c:v>35.299999999999997</c:v>
                </c:pt>
                <c:pt idx="5736">
                  <c:v>35.299999999999997</c:v>
                </c:pt>
                <c:pt idx="5737">
                  <c:v>35.299999999999997</c:v>
                </c:pt>
                <c:pt idx="5738">
                  <c:v>35.299999999999997</c:v>
                </c:pt>
                <c:pt idx="5739">
                  <c:v>35.299999999999997</c:v>
                </c:pt>
                <c:pt idx="5740">
                  <c:v>35.200000000000003</c:v>
                </c:pt>
                <c:pt idx="5741">
                  <c:v>35.200000000000003</c:v>
                </c:pt>
                <c:pt idx="5742">
                  <c:v>35.299999999999997</c:v>
                </c:pt>
                <c:pt idx="5743">
                  <c:v>35.299999999999997</c:v>
                </c:pt>
                <c:pt idx="5744">
                  <c:v>35.299999999999997</c:v>
                </c:pt>
                <c:pt idx="5745">
                  <c:v>35.200000000000003</c:v>
                </c:pt>
                <c:pt idx="5746">
                  <c:v>35.200000000000003</c:v>
                </c:pt>
                <c:pt idx="5747">
                  <c:v>35.200000000000003</c:v>
                </c:pt>
                <c:pt idx="5748">
                  <c:v>35.200000000000003</c:v>
                </c:pt>
                <c:pt idx="5749">
                  <c:v>35.200000000000003</c:v>
                </c:pt>
                <c:pt idx="5750">
                  <c:v>35.200000000000003</c:v>
                </c:pt>
                <c:pt idx="5751">
                  <c:v>35.200000000000003</c:v>
                </c:pt>
                <c:pt idx="5752">
                  <c:v>35.299999999999997</c:v>
                </c:pt>
                <c:pt idx="5753">
                  <c:v>35.200000000000003</c:v>
                </c:pt>
                <c:pt idx="5754">
                  <c:v>35.200000000000003</c:v>
                </c:pt>
                <c:pt idx="5755">
                  <c:v>35.200000000000003</c:v>
                </c:pt>
                <c:pt idx="5756">
                  <c:v>35.299999999999997</c:v>
                </c:pt>
                <c:pt idx="5757">
                  <c:v>35.299999999999997</c:v>
                </c:pt>
                <c:pt idx="5758">
                  <c:v>35.299999999999997</c:v>
                </c:pt>
                <c:pt idx="5759">
                  <c:v>35.299999999999997</c:v>
                </c:pt>
                <c:pt idx="5760">
                  <c:v>35.299999999999997</c:v>
                </c:pt>
                <c:pt idx="5761">
                  <c:v>35.299999999999997</c:v>
                </c:pt>
                <c:pt idx="5762">
                  <c:v>35.299999999999997</c:v>
                </c:pt>
                <c:pt idx="5763">
                  <c:v>35.4</c:v>
                </c:pt>
                <c:pt idx="5764">
                  <c:v>35.4</c:v>
                </c:pt>
                <c:pt idx="5765">
                  <c:v>35.4</c:v>
                </c:pt>
                <c:pt idx="5766">
                  <c:v>35.5</c:v>
                </c:pt>
                <c:pt idx="5767">
                  <c:v>35.5</c:v>
                </c:pt>
                <c:pt idx="5768">
                  <c:v>35.5</c:v>
                </c:pt>
                <c:pt idx="5769">
                  <c:v>35.5</c:v>
                </c:pt>
                <c:pt idx="5770">
                  <c:v>35.6</c:v>
                </c:pt>
                <c:pt idx="5771">
                  <c:v>35.6</c:v>
                </c:pt>
                <c:pt idx="5772">
                  <c:v>35.700000000000003</c:v>
                </c:pt>
                <c:pt idx="5773">
                  <c:v>35.700000000000003</c:v>
                </c:pt>
                <c:pt idx="5774">
                  <c:v>35.700000000000003</c:v>
                </c:pt>
                <c:pt idx="5775">
                  <c:v>35.799999999999997</c:v>
                </c:pt>
                <c:pt idx="5776">
                  <c:v>35.799999999999997</c:v>
                </c:pt>
                <c:pt idx="5777">
                  <c:v>35.799999999999997</c:v>
                </c:pt>
                <c:pt idx="5778">
                  <c:v>35.9</c:v>
                </c:pt>
                <c:pt idx="5779">
                  <c:v>35.9</c:v>
                </c:pt>
                <c:pt idx="5780">
                  <c:v>36</c:v>
                </c:pt>
                <c:pt idx="5781">
                  <c:v>35.9</c:v>
                </c:pt>
                <c:pt idx="5782">
                  <c:v>36.1</c:v>
                </c:pt>
                <c:pt idx="5783">
                  <c:v>36.1</c:v>
                </c:pt>
                <c:pt idx="5784">
                  <c:v>36.1</c:v>
                </c:pt>
                <c:pt idx="5785">
                  <c:v>36.200000000000003</c:v>
                </c:pt>
                <c:pt idx="5786">
                  <c:v>36.299999999999997</c:v>
                </c:pt>
                <c:pt idx="5787">
                  <c:v>36.299999999999997</c:v>
                </c:pt>
                <c:pt idx="5788">
                  <c:v>36.299999999999997</c:v>
                </c:pt>
                <c:pt idx="5789">
                  <c:v>36.299999999999997</c:v>
                </c:pt>
                <c:pt idx="5790">
                  <c:v>36.299999999999997</c:v>
                </c:pt>
                <c:pt idx="5791">
                  <c:v>36.4</c:v>
                </c:pt>
                <c:pt idx="5792">
                  <c:v>36.5</c:v>
                </c:pt>
                <c:pt idx="5793">
                  <c:v>36.5</c:v>
                </c:pt>
                <c:pt idx="5794">
                  <c:v>36.5</c:v>
                </c:pt>
                <c:pt idx="5795">
                  <c:v>36.6</c:v>
                </c:pt>
                <c:pt idx="5796">
                  <c:v>36.6</c:v>
                </c:pt>
                <c:pt idx="5797">
                  <c:v>36.700000000000003</c:v>
                </c:pt>
                <c:pt idx="5798">
                  <c:v>36.700000000000003</c:v>
                </c:pt>
                <c:pt idx="5799">
                  <c:v>36.799999999999997</c:v>
                </c:pt>
                <c:pt idx="5800">
                  <c:v>36.799999999999997</c:v>
                </c:pt>
                <c:pt idx="5801">
                  <c:v>36.799999999999997</c:v>
                </c:pt>
                <c:pt idx="5802">
                  <c:v>36.9</c:v>
                </c:pt>
                <c:pt idx="5803">
                  <c:v>36.9</c:v>
                </c:pt>
                <c:pt idx="5804">
                  <c:v>36.9</c:v>
                </c:pt>
                <c:pt idx="5805">
                  <c:v>36.9</c:v>
                </c:pt>
                <c:pt idx="5806">
                  <c:v>37.1</c:v>
                </c:pt>
                <c:pt idx="5807">
                  <c:v>37.1</c:v>
                </c:pt>
                <c:pt idx="5808">
                  <c:v>37.1</c:v>
                </c:pt>
                <c:pt idx="5809">
                  <c:v>37.1</c:v>
                </c:pt>
                <c:pt idx="5810">
                  <c:v>37.1</c:v>
                </c:pt>
                <c:pt idx="5811">
                  <c:v>37.1</c:v>
                </c:pt>
                <c:pt idx="5812">
                  <c:v>37.1</c:v>
                </c:pt>
                <c:pt idx="5813">
                  <c:v>37.1</c:v>
                </c:pt>
                <c:pt idx="5814">
                  <c:v>37.1</c:v>
                </c:pt>
                <c:pt idx="5815">
                  <c:v>37.1</c:v>
                </c:pt>
                <c:pt idx="5816">
                  <c:v>37.1</c:v>
                </c:pt>
                <c:pt idx="5817">
                  <c:v>37.1</c:v>
                </c:pt>
                <c:pt idx="5818">
                  <c:v>37.1</c:v>
                </c:pt>
                <c:pt idx="5819">
                  <c:v>37.1</c:v>
                </c:pt>
                <c:pt idx="5820">
                  <c:v>37.1</c:v>
                </c:pt>
                <c:pt idx="5821">
                  <c:v>37.1</c:v>
                </c:pt>
                <c:pt idx="5822">
                  <c:v>36.9</c:v>
                </c:pt>
                <c:pt idx="5823">
                  <c:v>36.9</c:v>
                </c:pt>
                <c:pt idx="5824">
                  <c:v>36.799999999999997</c:v>
                </c:pt>
                <c:pt idx="5825">
                  <c:v>36.799999999999997</c:v>
                </c:pt>
                <c:pt idx="5826">
                  <c:v>36.799999999999997</c:v>
                </c:pt>
                <c:pt idx="5827">
                  <c:v>36.799999999999997</c:v>
                </c:pt>
                <c:pt idx="5828">
                  <c:v>36.700000000000003</c:v>
                </c:pt>
                <c:pt idx="5829">
                  <c:v>36.6</c:v>
                </c:pt>
                <c:pt idx="5830">
                  <c:v>36.6</c:v>
                </c:pt>
                <c:pt idx="5831">
                  <c:v>36.5</c:v>
                </c:pt>
                <c:pt idx="5832">
                  <c:v>36.5</c:v>
                </c:pt>
                <c:pt idx="5833">
                  <c:v>36.6</c:v>
                </c:pt>
                <c:pt idx="5834">
                  <c:v>36.5</c:v>
                </c:pt>
                <c:pt idx="5835">
                  <c:v>36.5</c:v>
                </c:pt>
                <c:pt idx="5836">
                  <c:v>36.5</c:v>
                </c:pt>
                <c:pt idx="5837">
                  <c:v>36.5</c:v>
                </c:pt>
                <c:pt idx="5838">
                  <c:v>36.6</c:v>
                </c:pt>
                <c:pt idx="5839">
                  <c:v>36.6</c:v>
                </c:pt>
                <c:pt idx="5840">
                  <c:v>36.6</c:v>
                </c:pt>
                <c:pt idx="5841">
                  <c:v>36.700000000000003</c:v>
                </c:pt>
                <c:pt idx="5842">
                  <c:v>36.799999999999997</c:v>
                </c:pt>
                <c:pt idx="5843">
                  <c:v>36.799999999999997</c:v>
                </c:pt>
                <c:pt idx="5844">
                  <c:v>36.799999999999997</c:v>
                </c:pt>
                <c:pt idx="5845">
                  <c:v>36.9</c:v>
                </c:pt>
                <c:pt idx="5846">
                  <c:v>36.9</c:v>
                </c:pt>
                <c:pt idx="5847">
                  <c:v>37</c:v>
                </c:pt>
                <c:pt idx="5848">
                  <c:v>37.1</c:v>
                </c:pt>
                <c:pt idx="5849">
                  <c:v>37.1</c:v>
                </c:pt>
                <c:pt idx="5850">
                  <c:v>37.1</c:v>
                </c:pt>
                <c:pt idx="5851">
                  <c:v>37.200000000000003</c:v>
                </c:pt>
                <c:pt idx="5852">
                  <c:v>37.299999999999997</c:v>
                </c:pt>
                <c:pt idx="5853">
                  <c:v>37.299999999999997</c:v>
                </c:pt>
                <c:pt idx="5854">
                  <c:v>37.4</c:v>
                </c:pt>
                <c:pt idx="5855">
                  <c:v>37.5</c:v>
                </c:pt>
                <c:pt idx="5856">
                  <c:v>37.5</c:v>
                </c:pt>
                <c:pt idx="5857">
                  <c:v>37.5</c:v>
                </c:pt>
                <c:pt idx="5858">
                  <c:v>37.6</c:v>
                </c:pt>
                <c:pt idx="5859">
                  <c:v>37.6</c:v>
                </c:pt>
                <c:pt idx="5860">
                  <c:v>37.6</c:v>
                </c:pt>
                <c:pt idx="5861">
                  <c:v>37.6</c:v>
                </c:pt>
                <c:pt idx="5862">
                  <c:v>37.700000000000003</c:v>
                </c:pt>
                <c:pt idx="5863">
                  <c:v>37.700000000000003</c:v>
                </c:pt>
                <c:pt idx="5864">
                  <c:v>37.700000000000003</c:v>
                </c:pt>
                <c:pt idx="5865">
                  <c:v>37.799999999999997</c:v>
                </c:pt>
                <c:pt idx="5866">
                  <c:v>37.9</c:v>
                </c:pt>
                <c:pt idx="5867">
                  <c:v>37.9</c:v>
                </c:pt>
                <c:pt idx="5868">
                  <c:v>38</c:v>
                </c:pt>
                <c:pt idx="5869">
                  <c:v>38</c:v>
                </c:pt>
                <c:pt idx="5870">
                  <c:v>38.1</c:v>
                </c:pt>
                <c:pt idx="5871">
                  <c:v>38.1</c:v>
                </c:pt>
                <c:pt idx="5872">
                  <c:v>38.200000000000003</c:v>
                </c:pt>
                <c:pt idx="5873">
                  <c:v>38.200000000000003</c:v>
                </c:pt>
                <c:pt idx="5874">
                  <c:v>38.200000000000003</c:v>
                </c:pt>
                <c:pt idx="5875">
                  <c:v>38.200000000000003</c:v>
                </c:pt>
                <c:pt idx="5876">
                  <c:v>38.200000000000003</c:v>
                </c:pt>
                <c:pt idx="5877">
                  <c:v>38.1</c:v>
                </c:pt>
                <c:pt idx="5878">
                  <c:v>38.1</c:v>
                </c:pt>
                <c:pt idx="5879">
                  <c:v>38</c:v>
                </c:pt>
                <c:pt idx="5880">
                  <c:v>37.9</c:v>
                </c:pt>
                <c:pt idx="5881">
                  <c:v>37.799999999999997</c:v>
                </c:pt>
                <c:pt idx="5882">
                  <c:v>37.799999999999997</c:v>
                </c:pt>
                <c:pt idx="5883">
                  <c:v>37.700000000000003</c:v>
                </c:pt>
                <c:pt idx="5884">
                  <c:v>37.6</c:v>
                </c:pt>
                <c:pt idx="5885">
                  <c:v>37.6</c:v>
                </c:pt>
                <c:pt idx="5886">
                  <c:v>37.5</c:v>
                </c:pt>
                <c:pt idx="5887">
                  <c:v>37.5</c:v>
                </c:pt>
                <c:pt idx="5888">
                  <c:v>37.4</c:v>
                </c:pt>
                <c:pt idx="5889">
                  <c:v>37.4</c:v>
                </c:pt>
                <c:pt idx="5890">
                  <c:v>37.4</c:v>
                </c:pt>
                <c:pt idx="5891">
                  <c:v>37.4</c:v>
                </c:pt>
                <c:pt idx="5892">
                  <c:v>37.4</c:v>
                </c:pt>
                <c:pt idx="5893">
                  <c:v>37.5</c:v>
                </c:pt>
                <c:pt idx="5894">
                  <c:v>37.6</c:v>
                </c:pt>
                <c:pt idx="5895">
                  <c:v>37.700000000000003</c:v>
                </c:pt>
                <c:pt idx="5896">
                  <c:v>37.799999999999997</c:v>
                </c:pt>
                <c:pt idx="5897">
                  <c:v>37.9</c:v>
                </c:pt>
                <c:pt idx="5898">
                  <c:v>38</c:v>
                </c:pt>
                <c:pt idx="5899">
                  <c:v>38.1</c:v>
                </c:pt>
                <c:pt idx="5900">
                  <c:v>38.200000000000003</c:v>
                </c:pt>
                <c:pt idx="5901">
                  <c:v>38.200000000000003</c:v>
                </c:pt>
                <c:pt idx="5902">
                  <c:v>38.200000000000003</c:v>
                </c:pt>
                <c:pt idx="5903">
                  <c:v>38.4</c:v>
                </c:pt>
                <c:pt idx="5904">
                  <c:v>38.4</c:v>
                </c:pt>
                <c:pt idx="5905">
                  <c:v>38.5</c:v>
                </c:pt>
                <c:pt idx="5906">
                  <c:v>38.5</c:v>
                </c:pt>
                <c:pt idx="5907">
                  <c:v>38.6</c:v>
                </c:pt>
                <c:pt idx="5908">
                  <c:v>38.6</c:v>
                </c:pt>
                <c:pt idx="5909">
                  <c:v>38.700000000000003</c:v>
                </c:pt>
                <c:pt idx="5910">
                  <c:v>38.700000000000003</c:v>
                </c:pt>
                <c:pt idx="5911">
                  <c:v>38.700000000000003</c:v>
                </c:pt>
                <c:pt idx="5912">
                  <c:v>38.799999999999997</c:v>
                </c:pt>
                <c:pt idx="5913">
                  <c:v>38.700000000000003</c:v>
                </c:pt>
                <c:pt idx="5914">
                  <c:v>38.700000000000003</c:v>
                </c:pt>
                <c:pt idx="5915">
                  <c:v>38.700000000000003</c:v>
                </c:pt>
                <c:pt idx="5916">
                  <c:v>38.700000000000003</c:v>
                </c:pt>
                <c:pt idx="5917">
                  <c:v>38.6</c:v>
                </c:pt>
                <c:pt idx="5918">
                  <c:v>38.4</c:v>
                </c:pt>
                <c:pt idx="5919">
                  <c:v>38.299999999999997</c:v>
                </c:pt>
                <c:pt idx="5920">
                  <c:v>38.200000000000003</c:v>
                </c:pt>
                <c:pt idx="5921">
                  <c:v>38.1</c:v>
                </c:pt>
                <c:pt idx="5922">
                  <c:v>38</c:v>
                </c:pt>
                <c:pt idx="5923">
                  <c:v>38</c:v>
                </c:pt>
                <c:pt idx="5924">
                  <c:v>38</c:v>
                </c:pt>
                <c:pt idx="5925">
                  <c:v>38.1</c:v>
                </c:pt>
                <c:pt idx="5926">
                  <c:v>38.200000000000003</c:v>
                </c:pt>
                <c:pt idx="5927">
                  <c:v>38.200000000000003</c:v>
                </c:pt>
                <c:pt idx="5928">
                  <c:v>38.4</c:v>
                </c:pt>
                <c:pt idx="5929">
                  <c:v>38.4</c:v>
                </c:pt>
                <c:pt idx="5930">
                  <c:v>38.6</c:v>
                </c:pt>
                <c:pt idx="5931">
                  <c:v>38.700000000000003</c:v>
                </c:pt>
                <c:pt idx="5932">
                  <c:v>38.799999999999997</c:v>
                </c:pt>
                <c:pt idx="5933">
                  <c:v>38.9</c:v>
                </c:pt>
                <c:pt idx="5934">
                  <c:v>38.9</c:v>
                </c:pt>
                <c:pt idx="5935">
                  <c:v>38.9</c:v>
                </c:pt>
                <c:pt idx="5936">
                  <c:v>38.9</c:v>
                </c:pt>
                <c:pt idx="5937">
                  <c:v>39</c:v>
                </c:pt>
                <c:pt idx="5938">
                  <c:v>39.1</c:v>
                </c:pt>
                <c:pt idx="5939">
                  <c:v>39.200000000000003</c:v>
                </c:pt>
                <c:pt idx="5940">
                  <c:v>39.200000000000003</c:v>
                </c:pt>
                <c:pt idx="5941">
                  <c:v>39.299999999999997</c:v>
                </c:pt>
                <c:pt idx="5942">
                  <c:v>39.299999999999997</c:v>
                </c:pt>
                <c:pt idx="5943">
                  <c:v>39.299999999999997</c:v>
                </c:pt>
                <c:pt idx="5944">
                  <c:v>39.299999999999997</c:v>
                </c:pt>
                <c:pt idx="5945">
                  <c:v>39.299999999999997</c:v>
                </c:pt>
                <c:pt idx="5946">
                  <c:v>39.200000000000003</c:v>
                </c:pt>
                <c:pt idx="5947">
                  <c:v>39.200000000000003</c:v>
                </c:pt>
                <c:pt idx="5948">
                  <c:v>39.1</c:v>
                </c:pt>
                <c:pt idx="5949">
                  <c:v>39</c:v>
                </c:pt>
                <c:pt idx="5950">
                  <c:v>38.9</c:v>
                </c:pt>
                <c:pt idx="5951">
                  <c:v>38.700000000000003</c:v>
                </c:pt>
                <c:pt idx="5952">
                  <c:v>38.700000000000003</c:v>
                </c:pt>
                <c:pt idx="5953">
                  <c:v>38.700000000000003</c:v>
                </c:pt>
                <c:pt idx="5954">
                  <c:v>38.6</c:v>
                </c:pt>
                <c:pt idx="5955">
                  <c:v>38.6</c:v>
                </c:pt>
                <c:pt idx="5956">
                  <c:v>38.6</c:v>
                </c:pt>
                <c:pt idx="5957">
                  <c:v>38.6</c:v>
                </c:pt>
                <c:pt idx="5958">
                  <c:v>38.6</c:v>
                </c:pt>
                <c:pt idx="5959">
                  <c:v>38.799999999999997</c:v>
                </c:pt>
                <c:pt idx="5960">
                  <c:v>38.9</c:v>
                </c:pt>
                <c:pt idx="5961">
                  <c:v>39</c:v>
                </c:pt>
                <c:pt idx="5962">
                  <c:v>39.1</c:v>
                </c:pt>
                <c:pt idx="5963">
                  <c:v>39.200000000000003</c:v>
                </c:pt>
                <c:pt idx="5964">
                  <c:v>39.299999999999997</c:v>
                </c:pt>
                <c:pt idx="5965">
                  <c:v>39.4</c:v>
                </c:pt>
                <c:pt idx="5966">
                  <c:v>39.5</c:v>
                </c:pt>
                <c:pt idx="5967">
                  <c:v>39.4</c:v>
                </c:pt>
                <c:pt idx="5968">
                  <c:v>39.5</c:v>
                </c:pt>
                <c:pt idx="5969">
                  <c:v>39.700000000000003</c:v>
                </c:pt>
                <c:pt idx="5970">
                  <c:v>39.700000000000003</c:v>
                </c:pt>
                <c:pt idx="5971">
                  <c:v>39.700000000000003</c:v>
                </c:pt>
                <c:pt idx="5972">
                  <c:v>39.700000000000003</c:v>
                </c:pt>
                <c:pt idx="5973">
                  <c:v>39.9</c:v>
                </c:pt>
                <c:pt idx="5974">
                  <c:v>39.9</c:v>
                </c:pt>
                <c:pt idx="5975">
                  <c:v>39.9</c:v>
                </c:pt>
                <c:pt idx="5976">
                  <c:v>40</c:v>
                </c:pt>
                <c:pt idx="5977">
                  <c:v>40</c:v>
                </c:pt>
                <c:pt idx="5978">
                  <c:v>40</c:v>
                </c:pt>
                <c:pt idx="5979">
                  <c:v>40</c:v>
                </c:pt>
                <c:pt idx="5980">
                  <c:v>40</c:v>
                </c:pt>
                <c:pt idx="5981">
                  <c:v>40</c:v>
                </c:pt>
                <c:pt idx="5982">
                  <c:v>39.9</c:v>
                </c:pt>
                <c:pt idx="5983">
                  <c:v>39.9</c:v>
                </c:pt>
                <c:pt idx="5984">
                  <c:v>39.9</c:v>
                </c:pt>
                <c:pt idx="5985">
                  <c:v>39.799999999999997</c:v>
                </c:pt>
                <c:pt idx="5986">
                  <c:v>39.799999999999997</c:v>
                </c:pt>
                <c:pt idx="5987">
                  <c:v>39.700000000000003</c:v>
                </c:pt>
                <c:pt idx="5988">
                  <c:v>39.700000000000003</c:v>
                </c:pt>
                <c:pt idx="5989">
                  <c:v>39.6</c:v>
                </c:pt>
                <c:pt idx="5990">
                  <c:v>39.4</c:v>
                </c:pt>
                <c:pt idx="5991">
                  <c:v>39.4</c:v>
                </c:pt>
                <c:pt idx="5992">
                  <c:v>39.4</c:v>
                </c:pt>
                <c:pt idx="5993">
                  <c:v>39.4</c:v>
                </c:pt>
                <c:pt idx="5994">
                  <c:v>39.4</c:v>
                </c:pt>
                <c:pt idx="5995">
                  <c:v>39.4</c:v>
                </c:pt>
                <c:pt idx="5996">
                  <c:v>39.4</c:v>
                </c:pt>
                <c:pt idx="5997">
                  <c:v>39.4</c:v>
                </c:pt>
                <c:pt idx="5998">
                  <c:v>39.5</c:v>
                </c:pt>
                <c:pt idx="5999">
                  <c:v>39.4</c:v>
                </c:pt>
                <c:pt idx="6000">
                  <c:v>39.5</c:v>
                </c:pt>
                <c:pt idx="6001">
                  <c:v>39.5</c:v>
                </c:pt>
                <c:pt idx="6002">
                  <c:v>39.5</c:v>
                </c:pt>
                <c:pt idx="6003">
                  <c:v>39.700000000000003</c:v>
                </c:pt>
                <c:pt idx="6004">
                  <c:v>39.700000000000003</c:v>
                </c:pt>
                <c:pt idx="6005">
                  <c:v>39.799999999999997</c:v>
                </c:pt>
                <c:pt idx="6006">
                  <c:v>39.9</c:v>
                </c:pt>
                <c:pt idx="6007">
                  <c:v>39.9</c:v>
                </c:pt>
                <c:pt idx="6008">
                  <c:v>39.9</c:v>
                </c:pt>
                <c:pt idx="6009">
                  <c:v>40</c:v>
                </c:pt>
                <c:pt idx="6010">
                  <c:v>40</c:v>
                </c:pt>
                <c:pt idx="6011">
                  <c:v>40.1</c:v>
                </c:pt>
                <c:pt idx="6012">
                  <c:v>40.200000000000003</c:v>
                </c:pt>
                <c:pt idx="6013">
                  <c:v>40.200000000000003</c:v>
                </c:pt>
                <c:pt idx="6014">
                  <c:v>40.299999999999997</c:v>
                </c:pt>
                <c:pt idx="6015">
                  <c:v>40.4</c:v>
                </c:pt>
                <c:pt idx="6016">
                  <c:v>40.4</c:v>
                </c:pt>
                <c:pt idx="6017">
                  <c:v>40.4</c:v>
                </c:pt>
                <c:pt idx="6018">
                  <c:v>40.4</c:v>
                </c:pt>
                <c:pt idx="6019">
                  <c:v>40.4</c:v>
                </c:pt>
                <c:pt idx="6020">
                  <c:v>40.4</c:v>
                </c:pt>
                <c:pt idx="6021">
                  <c:v>40.5</c:v>
                </c:pt>
                <c:pt idx="6022">
                  <c:v>40.4</c:v>
                </c:pt>
                <c:pt idx="6023">
                  <c:v>40.5</c:v>
                </c:pt>
                <c:pt idx="6024">
                  <c:v>40.5</c:v>
                </c:pt>
                <c:pt idx="6025">
                  <c:v>40.6</c:v>
                </c:pt>
                <c:pt idx="6026">
                  <c:v>40.700000000000003</c:v>
                </c:pt>
                <c:pt idx="6027">
                  <c:v>40.700000000000003</c:v>
                </c:pt>
                <c:pt idx="6028">
                  <c:v>40.700000000000003</c:v>
                </c:pt>
                <c:pt idx="6029">
                  <c:v>40.700000000000003</c:v>
                </c:pt>
                <c:pt idx="6030">
                  <c:v>40.799999999999997</c:v>
                </c:pt>
                <c:pt idx="6031">
                  <c:v>40.799999999999997</c:v>
                </c:pt>
                <c:pt idx="6032">
                  <c:v>40.799999999999997</c:v>
                </c:pt>
                <c:pt idx="6033">
                  <c:v>40.799999999999997</c:v>
                </c:pt>
                <c:pt idx="6034">
                  <c:v>40.799999999999997</c:v>
                </c:pt>
                <c:pt idx="6035">
                  <c:v>40.799999999999997</c:v>
                </c:pt>
                <c:pt idx="6036">
                  <c:v>40.799999999999997</c:v>
                </c:pt>
                <c:pt idx="6037">
                  <c:v>40.9</c:v>
                </c:pt>
                <c:pt idx="6038">
                  <c:v>40.9</c:v>
                </c:pt>
                <c:pt idx="6039">
                  <c:v>40.799999999999997</c:v>
                </c:pt>
                <c:pt idx="6040">
                  <c:v>41</c:v>
                </c:pt>
                <c:pt idx="6041">
                  <c:v>40.9</c:v>
                </c:pt>
                <c:pt idx="6042">
                  <c:v>41</c:v>
                </c:pt>
                <c:pt idx="6043">
                  <c:v>41</c:v>
                </c:pt>
                <c:pt idx="6044">
                  <c:v>41</c:v>
                </c:pt>
                <c:pt idx="6045">
                  <c:v>41.1</c:v>
                </c:pt>
                <c:pt idx="6046">
                  <c:v>41</c:v>
                </c:pt>
                <c:pt idx="6047">
                  <c:v>41</c:v>
                </c:pt>
                <c:pt idx="6048">
                  <c:v>41</c:v>
                </c:pt>
                <c:pt idx="6049">
                  <c:v>41</c:v>
                </c:pt>
                <c:pt idx="6050">
                  <c:v>41</c:v>
                </c:pt>
                <c:pt idx="6051">
                  <c:v>41</c:v>
                </c:pt>
                <c:pt idx="6052">
                  <c:v>41</c:v>
                </c:pt>
                <c:pt idx="6053">
                  <c:v>41</c:v>
                </c:pt>
                <c:pt idx="6054">
                  <c:v>41</c:v>
                </c:pt>
                <c:pt idx="6055">
                  <c:v>41</c:v>
                </c:pt>
                <c:pt idx="6056">
                  <c:v>40.9</c:v>
                </c:pt>
                <c:pt idx="6057">
                  <c:v>40.799999999999997</c:v>
                </c:pt>
                <c:pt idx="6058">
                  <c:v>40.799999999999997</c:v>
                </c:pt>
                <c:pt idx="6059">
                  <c:v>40.799999999999997</c:v>
                </c:pt>
                <c:pt idx="6060">
                  <c:v>40.799999999999997</c:v>
                </c:pt>
                <c:pt idx="6061">
                  <c:v>40.799999999999997</c:v>
                </c:pt>
                <c:pt idx="6062">
                  <c:v>40.799999999999997</c:v>
                </c:pt>
                <c:pt idx="6063">
                  <c:v>40.700000000000003</c:v>
                </c:pt>
                <c:pt idx="6064">
                  <c:v>40.700000000000003</c:v>
                </c:pt>
                <c:pt idx="6065">
                  <c:v>40.700000000000003</c:v>
                </c:pt>
                <c:pt idx="6066">
                  <c:v>40.700000000000003</c:v>
                </c:pt>
                <c:pt idx="6067">
                  <c:v>40.700000000000003</c:v>
                </c:pt>
                <c:pt idx="6068">
                  <c:v>40.799999999999997</c:v>
                </c:pt>
                <c:pt idx="6069">
                  <c:v>40.799999999999997</c:v>
                </c:pt>
                <c:pt idx="6070">
                  <c:v>40.799999999999997</c:v>
                </c:pt>
                <c:pt idx="6071">
                  <c:v>40.799999999999997</c:v>
                </c:pt>
                <c:pt idx="6072">
                  <c:v>41</c:v>
                </c:pt>
                <c:pt idx="6073">
                  <c:v>41</c:v>
                </c:pt>
                <c:pt idx="6074">
                  <c:v>41.1</c:v>
                </c:pt>
                <c:pt idx="6075">
                  <c:v>41.2</c:v>
                </c:pt>
                <c:pt idx="6076">
                  <c:v>41.2</c:v>
                </c:pt>
                <c:pt idx="6077">
                  <c:v>41.4</c:v>
                </c:pt>
                <c:pt idx="6078">
                  <c:v>41.4</c:v>
                </c:pt>
                <c:pt idx="6079">
                  <c:v>41.5</c:v>
                </c:pt>
                <c:pt idx="6080">
                  <c:v>41.5</c:v>
                </c:pt>
                <c:pt idx="6081">
                  <c:v>41.7</c:v>
                </c:pt>
                <c:pt idx="6082">
                  <c:v>41.8</c:v>
                </c:pt>
                <c:pt idx="6083">
                  <c:v>41.8</c:v>
                </c:pt>
                <c:pt idx="6084">
                  <c:v>42</c:v>
                </c:pt>
                <c:pt idx="6085">
                  <c:v>42</c:v>
                </c:pt>
                <c:pt idx="6086">
                  <c:v>42</c:v>
                </c:pt>
                <c:pt idx="6087">
                  <c:v>42</c:v>
                </c:pt>
                <c:pt idx="6088">
                  <c:v>42.1</c:v>
                </c:pt>
                <c:pt idx="6089">
                  <c:v>42.2</c:v>
                </c:pt>
                <c:pt idx="6090">
                  <c:v>42.2</c:v>
                </c:pt>
                <c:pt idx="6091">
                  <c:v>42.2</c:v>
                </c:pt>
                <c:pt idx="6092">
                  <c:v>42.2</c:v>
                </c:pt>
                <c:pt idx="6093">
                  <c:v>42.2</c:v>
                </c:pt>
                <c:pt idx="6094">
                  <c:v>42.2</c:v>
                </c:pt>
                <c:pt idx="6095">
                  <c:v>42.2</c:v>
                </c:pt>
                <c:pt idx="6096">
                  <c:v>42.3</c:v>
                </c:pt>
                <c:pt idx="6097">
                  <c:v>42.2</c:v>
                </c:pt>
                <c:pt idx="6098">
                  <c:v>42.3</c:v>
                </c:pt>
                <c:pt idx="6099">
                  <c:v>42.3</c:v>
                </c:pt>
                <c:pt idx="6100">
                  <c:v>42.3</c:v>
                </c:pt>
                <c:pt idx="6101">
                  <c:v>42.3</c:v>
                </c:pt>
                <c:pt idx="6102">
                  <c:v>42.3</c:v>
                </c:pt>
                <c:pt idx="6103">
                  <c:v>42.3</c:v>
                </c:pt>
                <c:pt idx="6104">
                  <c:v>42.3</c:v>
                </c:pt>
                <c:pt idx="6105">
                  <c:v>42.3</c:v>
                </c:pt>
                <c:pt idx="6106">
                  <c:v>42.3</c:v>
                </c:pt>
                <c:pt idx="6107">
                  <c:v>42.3</c:v>
                </c:pt>
                <c:pt idx="6108">
                  <c:v>42.3</c:v>
                </c:pt>
                <c:pt idx="6109">
                  <c:v>42.3</c:v>
                </c:pt>
                <c:pt idx="6110">
                  <c:v>42.3</c:v>
                </c:pt>
                <c:pt idx="6111">
                  <c:v>42.3</c:v>
                </c:pt>
                <c:pt idx="6112">
                  <c:v>42.4</c:v>
                </c:pt>
                <c:pt idx="6113">
                  <c:v>42.4</c:v>
                </c:pt>
                <c:pt idx="6114">
                  <c:v>42.3</c:v>
                </c:pt>
                <c:pt idx="6115">
                  <c:v>42.3</c:v>
                </c:pt>
                <c:pt idx="6116">
                  <c:v>42.4</c:v>
                </c:pt>
                <c:pt idx="6117">
                  <c:v>42.5</c:v>
                </c:pt>
                <c:pt idx="6118">
                  <c:v>42.5</c:v>
                </c:pt>
                <c:pt idx="6119">
                  <c:v>42.5</c:v>
                </c:pt>
                <c:pt idx="6120">
                  <c:v>42.5</c:v>
                </c:pt>
                <c:pt idx="6121">
                  <c:v>42.5</c:v>
                </c:pt>
                <c:pt idx="6122">
                  <c:v>42.6</c:v>
                </c:pt>
                <c:pt idx="6123">
                  <c:v>42.6</c:v>
                </c:pt>
                <c:pt idx="6124">
                  <c:v>42.6</c:v>
                </c:pt>
                <c:pt idx="6125">
                  <c:v>42.5</c:v>
                </c:pt>
                <c:pt idx="6126">
                  <c:v>42.6</c:v>
                </c:pt>
                <c:pt idx="6127">
                  <c:v>42.6</c:v>
                </c:pt>
                <c:pt idx="6128">
                  <c:v>42.6</c:v>
                </c:pt>
                <c:pt idx="6129">
                  <c:v>42.6</c:v>
                </c:pt>
                <c:pt idx="6130">
                  <c:v>42.6</c:v>
                </c:pt>
                <c:pt idx="6131">
                  <c:v>42.6</c:v>
                </c:pt>
                <c:pt idx="6132">
                  <c:v>42.7</c:v>
                </c:pt>
                <c:pt idx="6133">
                  <c:v>42.7</c:v>
                </c:pt>
                <c:pt idx="6134">
                  <c:v>42.8</c:v>
                </c:pt>
                <c:pt idx="6135">
                  <c:v>42.8</c:v>
                </c:pt>
                <c:pt idx="6136">
                  <c:v>42.8</c:v>
                </c:pt>
                <c:pt idx="6137">
                  <c:v>42.8</c:v>
                </c:pt>
                <c:pt idx="6138">
                  <c:v>42.8</c:v>
                </c:pt>
                <c:pt idx="6139">
                  <c:v>42.8</c:v>
                </c:pt>
                <c:pt idx="6140">
                  <c:v>42.8</c:v>
                </c:pt>
                <c:pt idx="6141">
                  <c:v>42.9</c:v>
                </c:pt>
                <c:pt idx="6142">
                  <c:v>42.9</c:v>
                </c:pt>
                <c:pt idx="6143">
                  <c:v>42.9</c:v>
                </c:pt>
                <c:pt idx="6144">
                  <c:v>42.9</c:v>
                </c:pt>
                <c:pt idx="6145">
                  <c:v>42.9</c:v>
                </c:pt>
                <c:pt idx="6146">
                  <c:v>42.9</c:v>
                </c:pt>
                <c:pt idx="6147">
                  <c:v>42.9</c:v>
                </c:pt>
                <c:pt idx="6148">
                  <c:v>42.9</c:v>
                </c:pt>
                <c:pt idx="6149">
                  <c:v>42.9</c:v>
                </c:pt>
                <c:pt idx="6150">
                  <c:v>43</c:v>
                </c:pt>
                <c:pt idx="6151">
                  <c:v>43.1</c:v>
                </c:pt>
                <c:pt idx="6152">
                  <c:v>43.1</c:v>
                </c:pt>
                <c:pt idx="6153">
                  <c:v>43.1</c:v>
                </c:pt>
                <c:pt idx="6154">
                  <c:v>43.1</c:v>
                </c:pt>
                <c:pt idx="6155">
                  <c:v>43.2</c:v>
                </c:pt>
                <c:pt idx="6156">
                  <c:v>43.2</c:v>
                </c:pt>
                <c:pt idx="6157">
                  <c:v>43.2</c:v>
                </c:pt>
                <c:pt idx="6158">
                  <c:v>43.2</c:v>
                </c:pt>
                <c:pt idx="6159">
                  <c:v>43.2</c:v>
                </c:pt>
                <c:pt idx="6160">
                  <c:v>43.2</c:v>
                </c:pt>
                <c:pt idx="6161">
                  <c:v>43.3</c:v>
                </c:pt>
                <c:pt idx="6162">
                  <c:v>43.3</c:v>
                </c:pt>
                <c:pt idx="6163">
                  <c:v>43.3</c:v>
                </c:pt>
                <c:pt idx="6164">
                  <c:v>43.4</c:v>
                </c:pt>
                <c:pt idx="6165">
                  <c:v>43.4</c:v>
                </c:pt>
                <c:pt idx="6166">
                  <c:v>43.5</c:v>
                </c:pt>
                <c:pt idx="6167">
                  <c:v>43.6</c:v>
                </c:pt>
                <c:pt idx="6168">
                  <c:v>43.6</c:v>
                </c:pt>
                <c:pt idx="6169">
                  <c:v>43.6</c:v>
                </c:pt>
                <c:pt idx="6170">
                  <c:v>43.6</c:v>
                </c:pt>
                <c:pt idx="6171">
                  <c:v>43.6</c:v>
                </c:pt>
                <c:pt idx="6172">
                  <c:v>43.6</c:v>
                </c:pt>
                <c:pt idx="6173">
                  <c:v>43.6</c:v>
                </c:pt>
                <c:pt idx="6174">
                  <c:v>43.7</c:v>
                </c:pt>
                <c:pt idx="6175">
                  <c:v>43.7</c:v>
                </c:pt>
                <c:pt idx="6176">
                  <c:v>43.7</c:v>
                </c:pt>
                <c:pt idx="6177">
                  <c:v>43.7</c:v>
                </c:pt>
                <c:pt idx="6178">
                  <c:v>43.8</c:v>
                </c:pt>
                <c:pt idx="6179">
                  <c:v>43.8</c:v>
                </c:pt>
                <c:pt idx="6180">
                  <c:v>43.8</c:v>
                </c:pt>
                <c:pt idx="6181">
                  <c:v>43.9</c:v>
                </c:pt>
                <c:pt idx="6182">
                  <c:v>43.9</c:v>
                </c:pt>
                <c:pt idx="6183">
                  <c:v>43.9</c:v>
                </c:pt>
                <c:pt idx="6184">
                  <c:v>44</c:v>
                </c:pt>
                <c:pt idx="6185">
                  <c:v>44</c:v>
                </c:pt>
                <c:pt idx="6186">
                  <c:v>44</c:v>
                </c:pt>
                <c:pt idx="6187">
                  <c:v>44</c:v>
                </c:pt>
                <c:pt idx="6188">
                  <c:v>44.1</c:v>
                </c:pt>
                <c:pt idx="6189">
                  <c:v>44.2</c:v>
                </c:pt>
                <c:pt idx="6190">
                  <c:v>44.2</c:v>
                </c:pt>
                <c:pt idx="6191">
                  <c:v>44.2</c:v>
                </c:pt>
                <c:pt idx="6192">
                  <c:v>44.3</c:v>
                </c:pt>
                <c:pt idx="6193">
                  <c:v>44.3</c:v>
                </c:pt>
                <c:pt idx="6194">
                  <c:v>44.3</c:v>
                </c:pt>
                <c:pt idx="6195">
                  <c:v>44.3</c:v>
                </c:pt>
                <c:pt idx="6196">
                  <c:v>44.4</c:v>
                </c:pt>
                <c:pt idx="6197">
                  <c:v>44.4</c:v>
                </c:pt>
                <c:pt idx="6198">
                  <c:v>44.5</c:v>
                </c:pt>
                <c:pt idx="6199">
                  <c:v>44.3</c:v>
                </c:pt>
                <c:pt idx="6200">
                  <c:v>44.3</c:v>
                </c:pt>
                <c:pt idx="6201">
                  <c:v>44.3</c:v>
                </c:pt>
                <c:pt idx="6202">
                  <c:v>44.4</c:v>
                </c:pt>
                <c:pt idx="6203">
                  <c:v>44.3</c:v>
                </c:pt>
                <c:pt idx="6204">
                  <c:v>44.3</c:v>
                </c:pt>
                <c:pt idx="6205">
                  <c:v>44.2</c:v>
                </c:pt>
                <c:pt idx="6206">
                  <c:v>44.2</c:v>
                </c:pt>
                <c:pt idx="6207">
                  <c:v>44.1</c:v>
                </c:pt>
                <c:pt idx="6208">
                  <c:v>44</c:v>
                </c:pt>
                <c:pt idx="6209">
                  <c:v>44</c:v>
                </c:pt>
                <c:pt idx="6210">
                  <c:v>44</c:v>
                </c:pt>
                <c:pt idx="6211">
                  <c:v>44</c:v>
                </c:pt>
                <c:pt idx="6212">
                  <c:v>44</c:v>
                </c:pt>
                <c:pt idx="6213">
                  <c:v>43.9</c:v>
                </c:pt>
                <c:pt idx="6214">
                  <c:v>43.9</c:v>
                </c:pt>
                <c:pt idx="6215">
                  <c:v>43.9</c:v>
                </c:pt>
                <c:pt idx="6216">
                  <c:v>43.9</c:v>
                </c:pt>
                <c:pt idx="6217">
                  <c:v>43.8</c:v>
                </c:pt>
                <c:pt idx="6218">
                  <c:v>43.9</c:v>
                </c:pt>
                <c:pt idx="6219">
                  <c:v>43.8</c:v>
                </c:pt>
                <c:pt idx="6220">
                  <c:v>43.9</c:v>
                </c:pt>
                <c:pt idx="6221">
                  <c:v>44</c:v>
                </c:pt>
                <c:pt idx="6222">
                  <c:v>44</c:v>
                </c:pt>
                <c:pt idx="6223">
                  <c:v>44</c:v>
                </c:pt>
                <c:pt idx="6224">
                  <c:v>44.2</c:v>
                </c:pt>
                <c:pt idx="6225">
                  <c:v>44.4</c:v>
                </c:pt>
                <c:pt idx="6226">
                  <c:v>44.5</c:v>
                </c:pt>
                <c:pt idx="6227">
                  <c:v>44.6</c:v>
                </c:pt>
                <c:pt idx="6228">
                  <c:v>44.7</c:v>
                </c:pt>
                <c:pt idx="6229">
                  <c:v>44.7</c:v>
                </c:pt>
                <c:pt idx="6230">
                  <c:v>44.7</c:v>
                </c:pt>
                <c:pt idx="6231">
                  <c:v>44.8</c:v>
                </c:pt>
                <c:pt idx="6232">
                  <c:v>44.9</c:v>
                </c:pt>
                <c:pt idx="6233">
                  <c:v>44.9</c:v>
                </c:pt>
                <c:pt idx="6234">
                  <c:v>45</c:v>
                </c:pt>
                <c:pt idx="6235">
                  <c:v>45.1</c:v>
                </c:pt>
                <c:pt idx="6236">
                  <c:v>45.1</c:v>
                </c:pt>
                <c:pt idx="6237">
                  <c:v>45.2</c:v>
                </c:pt>
                <c:pt idx="6238">
                  <c:v>45.2</c:v>
                </c:pt>
                <c:pt idx="6239">
                  <c:v>45.2</c:v>
                </c:pt>
                <c:pt idx="6240">
                  <c:v>45.4</c:v>
                </c:pt>
                <c:pt idx="6241">
                  <c:v>45.4</c:v>
                </c:pt>
                <c:pt idx="6242">
                  <c:v>45.4</c:v>
                </c:pt>
                <c:pt idx="6243">
                  <c:v>45.4</c:v>
                </c:pt>
                <c:pt idx="6244">
                  <c:v>45.4</c:v>
                </c:pt>
                <c:pt idx="6245">
                  <c:v>45.4</c:v>
                </c:pt>
                <c:pt idx="6246">
                  <c:v>45.3</c:v>
                </c:pt>
                <c:pt idx="6247">
                  <c:v>45.2</c:v>
                </c:pt>
                <c:pt idx="6248">
                  <c:v>45.1</c:v>
                </c:pt>
                <c:pt idx="6249">
                  <c:v>45</c:v>
                </c:pt>
                <c:pt idx="6250">
                  <c:v>45</c:v>
                </c:pt>
                <c:pt idx="6251">
                  <c:v>44.9</c:v>
                </c:pt>
                <c:pt idx="6252">
                  <c:v>44.8</c:v>
                </c:pt>
                <c:pt idx="6253">
                  <c:v>44.8</c:v>
                </c:pt>
                <c:pt idx="6254">
                  <c:v>44.8</c:v>
                </c:pt>
                <c:pt idx="6255">
                  <c:v>44.8</c:v>
                </c:pt>
                <c:pt idx="6256">
                  <c:v>44.8</c:v>
                </c:pt>
                <c:pt idx="6257">
                  <c:v>44.9</c:v>
                </c:pt>
                <c:pt idx="6258">
                  <c:v>45</c:v>
                </c:pt>
                <c:pt idx="6259">
                  <c:v>45.1</c:v>
                </c:pt>
                <c:pt idx="6260">
                  <c:v>45.2</c:v>
                </c:pt>
                <c:pt idx="6261">
                  <c:v>45.3</c:v>
                </c:pt>
                <c:pt idx="6262">
                  <c:v>45.5</c:v>
                </c:pt>
                <c:pt idx="6263">
                  <c:v>45.5</c:v>
                </c:pt>
                <c:pt idx="6264">
                  <c:v>45.7</c:v>
                </c:pt>
                <c:pt idx="6265">
                  <c:v>45.7</c:v>
                </c:pt>
                <c:pt idx="6266">
                  <c:v>45.7</c:v>
                </c:pt>
                <c:pt idx="6267">
                  <c:v>45.8</c:v>
                </c:pt>
                <c:pt idx="6268">
                  <c:v>45.8</c:v>
                </c:pt>
                <c:pt idx="6269">
                  <c:v>45.9</c:v>
                </c:pt>
                <c:pt idx="6270">
                  <c:v>46</c:v>
                </c:pt>
                <c:pt idx="6271">
                  <c:v>46</c:v>
                </c:pt>
                <c:pt idx="6272">
                  <c:v>46.2</c:v>
                </c:pt>
                <c:pt idx="6273">
                  <c:v>46.2</c:v>
                </c:pt>
                <c:pt idx="6274">
                  <c:v>46.2</c:v>
                </c:pt>
                <c:pt idx="6275">
                  <c:v>46.2</c:v>
                </c:pt>
                <c:pt idx="6276">
                  <c:v>46.2</c:v>
                </c:pt>
                <c:pt idx="6277">
                  <c:v>46.1</c:v>
                </c:pt>
                <c:pt idx="6278">
                  <c:v>46</c:v>
                </c:pt>
                <c:pt idx="6279">
                  <c:v>45.9</c:v>
                </c:pt>
                <c:pt idx="6280">
                  <c:v>45.8</c:v>
                </c:pt>
                <c:pt idx="6281">
                  <c:v>45.8</c:v>
                </c:pt>
                <c:pt idx="6282">
                  <c:v>45.6</c:v>
                </c:pt>
                <c:pt idx="6283">
                  <c:v>45.5</c:v>
                </c:pt>
                <c:pt idx="6284">
                  <c:v>45.5</c:v>
                </c:pt>
                <c:pt idx="6285">
                  <c:v>45.4</c:v>
                </c:pt>
                <c:pt idx="6286">
                  <c:v>45.5</c:v>
                </c:pt>
                <c:pt idx="6287">
                  <c:v>45.5</c:v>
                </c:pt>
                <c:pt idx="6288">
                  <c:v>45.6</c:v>
                </c:pt>
                <c:pt idx="6289">
                  <c:v>45.8</c:v>
                </c:pt>
                <c:pt idx="6290">
                  <c:v>45.9</c:v>
                </c:pt>
                <c:pt idx="6291">
                  <c:v>46</c:v>
                </c:pt>
                <c:pt idx="6292">
                  <c:v>46.1</c:v>
                </c:pt>
                <c:pt idx="6293">
                  <c:v>46.2</c:v>
                </c:pt>
                <c:pt idx="6294">
                  <c:v>46.3</c:v>
                </c:pt>
                <c:pt idx="6295">
                  <c:v>46.3</c:v>
                </c:pt>
                <c:pt idx="6296">
                  <c:v>46.4</c:v>
                </c:pt>
                <c:pt idx="6297">
                  <c:v>46.5</c:v>
                </c:pt>
                <c:pt idx="6298">
                  <c:v>46.5</c:v>
                </c:pt>
                <c:pt idx="6299">
                  <c:v>46.6</c:v>
                </c:pt>
                <c:pt idx="6300">
                  <c:v>46.7</c:v>
                </c:pt>
                <c:pt idx="6301">
                  <c:v>46.8</c:v>
                </c:pt>
                <c:pt idx="6302">
                  <c:v>46.8</c:v>
                </c:pt>
                <c:pt idx="6303">
                  <c:v>46.8</c:v>
                </c:pt>
                <c:pt idx="6304">
                  <c:v>46.8</c:v>
                </c:pt>
                <c:pt idx="6305">
                  <c:v>46.7</c:v>
                </c:pt>
                <c:pt idx="6306">
                  <c:v>46.6</c:v>
                </c:pt>
                <c:pt idx="6307">
                  <c:v>46.5</c:v>
                </c:pt>
                <c:pt idx="6308">
                  <c:v>46.4</c:v>
                </c:pt>
                <c:pt idx="6309">
                  <c:v>46.2</c:v>
                </c:pt>
                <c:pt idx="6310">
                  <c:v>46.2</c:v>
                </c:pt>
                <c:pt idx="6311">
                  <c:v>46.1</c:v>
                </c:pt>
                <c:pt idx="6312">
                  <c:v>46.1</c:v>
                </c:pt>
                <c:pt idx="6313">
                  <c:v>46.2</c:v>
                </c:pt>
                <c:pt idx="6314">
                  <c:v>46.2</c:v>
                </c:pt>
                <c:pt idx="6315">
                  <c:v>46.3</c:v>
                </c:pt>
                <c:pt idx="6316">
                  <c:v>46.5</c:v>
                </c:pt>
                <c:pt idx="6317">
                  <c:v>46.6</c:v>
                </c:pt>
                <c:pt idx="6318">
                  <c:v>46.7</c:v>
                </c:pt>
                <c:pt idx="6319">
                  <c:v>46.8</c:v>
                </c:pt>
                <c:pt idx="6320">
                  <c:v>46.9</c:v>
                </c:pt>
                <c:pt idx="6321">
                  <c:v>47</c:v>
                </c:pt>
                <c:pt idx="6322">
                  <c:v>47</c:v>
                </c:pt>
                <c:pt idx="6323">
                  <c:v>47.1</c:v>
                </c:pt>
                <c:pt idx="6324">
                  <c:v>47.2</c:v>
                </c:pt>
                <c:pt idx="6325">
                  <c:v>47.2</c:v>
                </c:pt>
                <c:pt idx="6326">
                  <c:v>47.4</c:v>
                </c:pt>
                <c:pt idx="6327">
                  <c:v>47.5</c:v>
                </c:pt>
                <c:pt idx="6328">
                  <c:v>47.5</c:v>
                </c:pt>
                <c:pt idx="6329">
                  <c:v>47.4</c:v>
                </c:pt>
                <c:pt idx="6330">
                  <c:v>47.5</c:v>
                </c:pt>
                <c:pt idx="6331">
                  <c:v>47.2</c:v>
                </c:pt>
                <c:pt idx="6332">
                  <c:v>47.1</c:v>
                </c:pt>
                <c:pt idx="6333">
                  <c:v>47</c:v>
                </c:pt>
                <c:pt idx="6334">
                  <c:v>46.9</c:v>
                </c:pt>
                <c:pt idx="6335">
                  <c:v>46.8</c:v>
                </c:pt>
                <c:pt idx="6336">
                  <c:v>46.7</c:v>
                </c:pt>
                <c:pt idx="6337">
                  <c:v>46.6</c:v>
                </c:pt>
                <c:pt idx="6338">
                  <c:v>46.7</c:v>
                </c:pt>
                <c:pt idx="6339">
                  <c:v>46.8</c:v>
                </c:pt>
                <c:pt idx="6340">
                  <c:v>46.9</c:v>
                </c:pt>
                <c:pt idx="6341">
                  <c:v>47</c:v>
                </c:pt>
                <c:pt idx="6342">
                  <c:v>47.2</c:v>
                </c:pt>
                <c:pt idx="6343">
                  <c:v>47.3</c:v>
                </c:pt>
                <c:pt idx="6344">
                  <c:v>47.4</c:v>
                </c:pt>
                <c:pt idx="6345">
                  <c:v>47.5</c:v>
                </c:pt>
                <c:pt idx="6346">
                  <c:v>47.5</c:v>
                </c:pt>
                <c:pt idx="6347">
                  <c:v>47.7</c:v>
                </c:pt>
                <c:pt idx="6348">
                  <c:v>47.7</c:v>
                </c:pt>
                <c:pt idx="6349">
                  <c:v>47.8</c:v>
                </c:pt>
                <c:pt idx="6350">
                  <c:v>47.9</c:v>
                </c:pt>
                <c:pt idx="6351">
                  <c:v>47.9</c:v>
                </c:pt>
                <c:pt idx="6352">
                  <c:v>47.9</c:v>
                </c:pt>
                <c:pt idx="6353">
                  <c:v>48</c:v>
                </c:pt>
                <c:pt idx="6354">
                  <c:v>48</c:v>
                </c:pt>
                <c:pt idx="6355">
                  <c:v>48</c:v>
                </c:pt>
                <c:pt idx="6356">
                  <c:v>47.9</c:v>
                </c:pt>
                <c:pt idx="6357">
                  <c:v>47.8</c:v>
                </c:pt>
                <c:pt idx="6358">
                  <c:v>47.5</c:v>
                </c:pt>
                <c:pt idx="6359">
                  <c:v>47.5</c:v>
                </c:pt>
                <c:pt idx="6360">
                  <c:v>47.4</c:v>
                </c:pt>
                <c:pt idx="6361">
                  <c:v>47.3</c:v>
                </c:pt>
                <c:pt idx="6362">
                  <c:v>47.2</c:v>
                </c:pt>
                <c:pt idx="6363">
                  <c:v>47.3</c:v>
                </c:pt>
                <c:pt idx="6364">
                  <c:v>47.4</c:v>
                </c:pt>
                <c:pt idx="6365">
                  <c:v>47.5</c:v>
                </c:pt>
                <c:pt idx="6366">
                  <c:v>47.6</c:v>
                </c:pt>
                <c:pt idx="6367">
                  <c:v>47.7</c:v>
                </c:pt>
                <c:pt idx="6368">
                  <c:v>47.9</c:v>
                </c:pt>
                <c:pt idx="6369">
                  <c:v>47.9</c:v>
                </c:pt>
                <c:pt idx="6370">
                  <c:v>48</c:v>
                </c:pt>
                <c:pt idx="6371">
                  <c:v>48.2</c:v>
                </c:pt>
                <c:pt idx="6372">
                  <c:v>48.3</c:v>
                </c:pt>
                <c:pt idx="6373">
                  <c:v>48.3</c:v>
                </c:pt>
                <c:pt idx="6374">
                  <c:v>48.3</c:v>
                </c:pt>
                <c:pt idx="6375">
                  <c:v>48.3</c:v>
                </c:pt>
                <c:pt idx="6376">
                  <c:v>48.4</c:v>
                </c:pt>
                <c:pt idx="6377">
                  <c:v>48.5</c:v>
                </c:pt>
                <c:pt idx="6378">
                  <c:v>48.5</c:v>
                </c:pt>
                <c:pt idx="6379">
                  <c:v>48.6</c:v>
                </c:pt>
                <c:pt idx="6380">
                  <c:v>48.6</c:v>
                </c:pt>
                <c:pt idx="6381">
                  <c:v>48.7</c:v>
                </c:pt>
                <c:pt idx="6382">
                  <c:v>48.8</c:v>
                </c:pt>
                <c:pt idx="6383">
                  <c:v>48.7</c:v>
                </c:pt>
                <c:pt idx="6384">
                  <c:v>48.8</c:v>
                </c:pt>
                <c:pt idx="6385">
                  <c:v>48.7</c:v>
                </c:pt>
                <c:pt idx="6386">
                  <c:v>48.8</c:v>
                </c:pt>
                <c:pt idx="6387">
                  <c:v>48.8</c:v>
                </c:pt>
                <c:pt idx="6388">
                  <c:v>48.7</c:v>
                </c:pt>
                <c:pt idx="6389">
                  <c:v>48.6</c:v>
                </c:pt>
                <c:pt idx="6390">
                  <c:v>48.6</c:v>
                </c:pt>
                <c:pt idx="6391">
                  <c:v>48.5</c:v>
                </c:pt>
                <c:pt idx="6392">
                  <c:v>48.3</c:v>
                </c:pt>
                <c:pt idx="6393">
                  <c:v>48.3</c:v>
                </c:pt>
                <c:pt idx="6394">
                  <c:v>48.3</c:v>
                </c:pt>
                <c:pt idx="6395">
                  <c:v>48.2</c:v>
                </c:pt>
                <c:pt idx="6396">
                  <c:v>48.2</c:v>
                </c:pt>
                <c:pt idx="6397">
                  <c:v>48.2</c:v>
                </c:pt>
                <c:pt idx="6398">
                  <c:v>48.2</c:v>
                </c:pt>
                <c:pt idx="6399">
                  <c:v>48.3</c:v>
                </c:pt>
                <c:pt idx="6400">
                  <c:v>48.3</c:v>
                </c:pt>
                <c:pt idx="6401">
                  <c:v>48.4</c:v>
                </c:pt>
                <c:pt idx="6402">
                  <c:v>48.6</c:v>
                </c:pt>
                <c:pt idx="6403">
                  <c:v>48.6</c:v>
                </c:pt>
                <c:pt idx="6404">
                  <c:v>48.7</c:v>
                </c:pt>
                <c:pt idx="6405">
                  <c:v>48.9</c:v>
                </c:pt>
                <c:pt idx="6406">
                  <c:v>48.9</c:v>
                </c:pt>
                <c:pt idx="6407">
                  <c:v>49</c:v>
                </c:pt>
                <c:pt idx="6408">
                  <c:v>49.1</c:v>
                </c:pt>
                <c:pt idx="6409">
                  <c:v>49.1</c:v>
                </c:pt>
                <c:pt idx="6410">
                  <c:v>49.2</c:v>
                </c:pt>
                <c:pt idx="6411">
                  <c:v>49.3</c:v>
                </c:pt>
                <c:pt idx="6412">
                  <c:v>49.3</c:v>
                </c:pt>
                <c:pt idx="6413">
                  <c:v>49.4</c:v>
                </c:pt>
                <c:pt idx="6414">
                  <c:v>49.4</c:v>
                </c:pt>
                <c:pt idx="6415">
                  <c:v>49.5</c:v>
                </c:pt>
                <c:pt idx="6416">
                  <c:v>49.6</c:v>
                </c:pt>
                <c:pt idx="6417">
                  <c:v>49.7</c:v>
                </c:pt>
                <c:pt idx="6418">
                  <c:v>49.7</c:v>
                </c:pt>
                <c:pt idx="6419">
                  <c:v>49.7</c:v>
                </c:pt>
                <c:pt idx="6420">
                  <c:v>49.7</c:v>
                </c:pt>
                <c:pt idx="6421">
                  <c:v>49.7</c:v>
                </c:pt>
                <c:pt idx="6422">
                  <c:v>49.7</c:v>
                </c:pt>
                <c:pt idx="6423">
                  <c:v>49.7</c:v>
                </c:pt>
                <c:pt idx="6424">
                  <c:v>49.6</c:v>
                </c:pt>
                <c:pt idx="6425">
                  <c:v>49.5</c:v>
                </c:pt>
                <c:pt idx="6426">
                  <c:v>49.4</c:v>
                </c:pt>
                <c:pt idx="6427">
                  <c:v>49.2</c:v>
                </c:pt>
                <c:pt idx="6428">
                  <c:v>49.2</c:v>
                </c:pt>
                <c:pt idx="6429">
                  <c:v>49.1</c:v>
                </c:pt>
                <c:pt idx="6430">
                  <c:v>49.1</c:v>
                </c:pt>
                <c:pt idx="6431">
                  <c:v>49.1</c:v>
                </c:pt>
                <c:pt idx="6432">
                  <c:v>49</c:v>
                </c:pt>
                <c:pt idx="6433">
                  <c:v>49.1</c:v>
                </c:pt>
                <c:pt idx="6434">
                  <c:v>49.2</c:v>
                </c:pt>
                <c:pt idx="6435">
                  <c:v>49.3</c:v>
                </c:pt>
                <c:pt idx="6436">
                  <c:v>49.3</c:v>
                </c:pt>
                <c:pt idx="6437">
                  <c:v>49.4</c:v>
                </c:pt>
                <c:pt idx="6438">
                  <c:v>49.5</c:v>
                </c:pt>
                <c:pt idx="6439">
                  <c:v>49.7</c:v>
                </c:pt>
                <c:pt idx="6440">
                  <c:v>49.7</c:v>
                </c:pt>
                <c:pt idx="6441">
                  <c:v>49.9</c:v>
                </c:pt>
                <c:pt idx="6442">
                  <c:v>49.9</c:v>
                </c:pt>
                <c:pt idx="6443">
                  <c:v>50</c:v>
                </c:pt>
                <c:pt idx="6444">
                  <c:v>50</c:v>
                </c:pt>
                <c:pt idx="6445">
                  <c:v>50.1</c:v>
                </c:pt>
                <c:pt idx="6446">
                  <c:v>50.1</c:v>
                </c:pt>
                <c:pt idx="6447">
                  <c:v>50.2</c:v>
                </c:pt>
                <c:pt idx="6448">
                  <c:v>50.3</c:v>
                </c:pt>
                <c:pt idx="6449">
                  <c:v>50.3</c:v>
                </c:pt>
                <c:pt idx="6450">
                  <c:v>50.3</c:v>
                </c:pt>
                <c:pt idx="6451">
                  <c:v>50.3</c:v>
                </c:pt>
                <c:pt idx="6452">
                  <c:v>50.4</c:v>
                </c:pt>
                <c:pt idx="6453">
                  <c:v>50.5</c:v>
                </c:pt>
                <c:pt idx="6454">
                  <c:v>50.5</c:v>
                </c:pt>
                <c:pt idx="6455">
                  <c:v>50.6</c:v>
                </c:pt>
                <c:pt idx="6456">
                  <c:v>50.6</c:v>
                </c:pt>
                <c:pt idx="6457">
                  <c:v>50.7</c:v>
                </c:pt>
                <c:pt idx="6458">
                  <c:v>50.8</c:v>
                </c:pt>
                <c:pt idx="6459">
                  <c:v>50.8</c:v>
                </c:pt>
                <c:pt idx="6460">
                  <c:v>50.8</c:v>
                </c:pt>
                <c:pt idx="6461">
                  <c:v>50.9</c:v>
                </c:pt>
                <c:pt idx="6462">
                  <c:v>50.9</c:v>
                </c:pt>
                <c:pt idx="6463">
                  <c:v>50.9</c:v>
                </c:pt>
                <c:pt idx="6464">
                  <c:v>50.8</c:v>
                </c:pt>
                <c:pt idx="6465">
                  <c:v>50.8</c:v>
                </c:pt>
                <c:pt idx="6466">
                  <c:v>50.7</c:v>
                </c:pt>
                <c:pt idx="6467">
                  <c:v>50.7</c:v>
                </c:pt>
                <c:pt idx="6468">
                  <c:v>50.6</c:v>
                </c:pt>
                <c:pt idx="6469">
                  <c:v>50.5</c:v>
                </c:pt>
                <c:pt idx="6470">
                  <c:v>50.5</c:v>
                </c:pt>
                <c:pt idx="6471">
                  <c:v>50.4</c:v>
                </c:pt>
                <c:pt idx="6472">
                  <c:v>50.3</c:v>
                </c:pt>
                <c:pt idx="6473">
                  <c:v>50.3</c:v>
                </c:pt>
                <c:pt idx="6474">
                  <c:v>50.3</c:v>
                </c:pt>
                <c:pt idx="6475">
                  <c:v>50.3</c:v>
                </c:pt>
                <c:pt idx="6476">
                  <c:v>50.3</c:v>
                </c:pt>
                <c:pt idx="6477">
                  <c:v>50.3</c:v>
                </c:pt>
                <c:pt idx="6478">
                  <c:v>50.4</c:v>
                </c:pt>
                <c:pt idx="6479">
                  <c:v>50.3</c:v>
                </c:pt>
                <c:pt idx="6480">
                  <c:v>50.5</c:v>
                </c:pt>
                <c:pt idx="6481">
                  <c:v>50.6</c:v>
                </c:pt>
                <c:pt idx="6482">
                  <c:v>50.6</c:v>
                </c:pt>
                <c:pt idx="6483">
                  <c:v>50.8</c:v>
                </c:pt>
                <c:pt idx="6484">
                  <c:v>50.9</c:v>
                </c:pt>
                <c:pt idx="6485">
                  <c:v>50.9</c:v>
                </c:pt>
                <c:pt idx="6486">
                  <c:v>51.1</c:v>
                </c:pt>
                <c:pt idx="6487">
                  <c:v>51.1</c:v>
                </c:pt>
                <c:pt idx="6488">
                  <c:v>51.2</c:v>
                </c:pt>
                <c:pt idx="6489">
                  <c:v>51.2</c:v>
                </c:pt>
                <c:pt idx="6490">
                  <c:v>51.4</c:v>
                </c:pt>
                <c:pt idx="6491">
                  <c:v>51.5</c:v>
                </c:pt>
                <c:pt idx="6492">
                  <c:v>51.4</c:v>
                </c:pt>
                <c:pt idx="6493">
                  <c:v>51.5</c:v>
                </c:pt>
                <c:pt idx="6494">
                  <c:v>51.5</c:v>
                </c:pt>
                <c:pt idx="6495">
                  <c:v>51.5</c:v>
                </c:pt>
                <c:pt idx="6496">
                  <c:v>51.7</c:v>
                </c:pt>
                <c:pt idx="6497">
                  <c:v>51.8</c:v>
                </c:pt>
                <c:pt idx="6498">
                  <c:v>51.9</c:v>
                </c:pt>
                <c:pt idx="6499">
                  <c:v>51.8</c:v>
                </c:pt>
                <c:pt idx="6500">
                  <c:v>51.9</c:v>
                </c:pt>
                <c:pt idx="6501">
                  <c:v>51.9</c:v>
                </c:pt>
                <c:pt idx="6502">
                  <c:v>52</c:v>
                </c:pt>
                <c:pt idx="6503">
                  <c:v>52</c:v>
                </c:pt>
                <c:pt idx="6504">
                  <c:v>52.1</c:v>
                </c:pt>
                <c:pt idx="6505">
                  <c:v>52</c:v>
                </c:pt>
                <c:pt idx="6506">
                  <c:v>52</c:v>
                </c:pt>
                <c:pt idx="6507">
                  <c:v>52.2</c:v>
                </c:pt>
                <c:pt idx="6508">
                  <c:v>52.2</c:v>
                </c:pt>
                <c:pt idx="6509">
                  <c:v>52</c:v>
                </c:pt>
                <c:pt idx="6510">
                  <c:v>52.1</c:v>
                </c:pt>
                <c:pt idx="6511">
                  <c:v>52</c:v>
                </c:pt>
                <c:pt idx="6512">
                  <c:v>51.9</c:v>
                </c:pt>
                <c:pt idx="6513">
                  <c:v>51.9</c:v>
                </c:pt>
                <c:pt idx="6514">
                  <c:v>51.7</c:v>
                </c:pt>
                <c:pt idx="6515">
                  <c:v>51.8</c:v>
                </c:pt>
                <c:pt idx="6516">
                  <c:v>51.7</c:v>
                </c:pt>
                <c:pt idx="6517">
                  <c:v>51.5</c:v>
                </c:pt>
                <c:pt idx="6518">
                  <c:v>51.6</c:v>
                </c:pt>
                <c:pt idx="6519">
                  <c:v>51.5</c:v>
                </c:pt>
                <c:pt idx="6520">
                  <c:v>51.5</c:v>
                </c:pt>
                <c:pt idx="6521">
                  <c:v>51.5</c:v>
                </c:pt>
                <c:pt idx="6522">
                  <c:v>51.5</c:v>
                </c:pt>
                <c:pt idx="6523">
                  <c:v>51.6</c:v>
                </c:pt>
                <c:pt idx="6524">
                  <c:v>51.7</c:v>
                </c:pt>
                <c:pt idx="6525">
                  <c:v>51.8</c:v>
                </c:pt>
                <c:pt idx="6526">
                  <c:v>51.9</c:v>
                </c:pt>
                <c:pt idx="6527">
                  <c:v>52</c:v>
                </c:pt>
                <c:pt idx="6528">
                  <c:v>52.2</c:v>
                </c:pt>
                <c:pt idx="6529">
                  <c:v>52.2</c:v>
                </c:pt>
                <c:pt idx="6530">
                  <c:v>52.3</c:v>
                </c:pt>
                <c:pt idx="6531">
                  <c:v>52.3</c:v>
                </c:pt>
                <c:pt idx="6532">
                  <c:v>52.5</c:v>
                </c:pt>
                <c:pt idx="6533">
                  <c:v>52.6</c:v>
                </c:pt>
                <c:pt idx="6534">
                  <c:v>52.6</c:v>
                </c:pt>
                <c:pt idx="6535">
                  <c:v>52.7</c:v>
                </c:pt>
                <c:pt idx="6536">
                  <c:v>52.6</c:v>
                </c:pt>
                <c:pt idx="6537">
                  <c:v>52.9</c:v>
                </c:pt>
                <c:pt idx="6538">
                  <c:v>52.9</c:v>
                </c:pt>
                <c:pt idx="6539">
                  <c:v>52.9</c:v>
                </c:pt>
                <c:pt idx="6540">
                  <c:v>53.1</c:v>
                </c:pt>
                <c:pt idx="6541">
                  <c:v>53.1</c:v>
                </c:pt>
                <c:pt idx="6542">
                  <c:v>53.2</c:v>
                </c:pt>
                <c:pt idx="6543">
                  <c:v>53.1</c:v>
                </c:pt>
                <c:pt idx="6544">
                  <c:v>53.2</c:v>
                </c:pt>
                <c:pt idx="6545">
                  <c:v>53.2</c:v>
                </c:pt>
                <c:pt idx="6546">
                  <c:v>53.2</c:v>
                </c:pt>
                <c:pt idx="6547">
                  <c:v>53.2</c:v>
                </c:pt>
                <c:pt idx="6548">
                  <c:v>53.2</c:v>
                </c:pt>
                <c:pt idx="6549">
                  <c:v>53.1</c:v>
                </c:pt>
                <c:pt idx="6550">
                  <c:v>53.1</c:v>
                </c:pt>
                <c:pt idx="6551">
                  <c:v>52.9</c:v>
                </c:pt>
                <c:pt idx="6552">
                  <c:v>52.9</c:v>
                </c:pt>
                <c:pt idx="6553">
                  <c:v>52.9</c:v>
                </c:pt>
                <c:pt idx="6554">
                  <c:v>52.8</c:v>
                </c:pt>
                <c:pt idx="6555">
                  <c:v>52.7</c:v>
                </c:pt>
                <c:pt idx="6556">
                  <c:v>52.7</c:v>
                </c:pt>
                <c:pt idx="6557">
                  <c:v>52.6</c:v>
                </c:pt>
                <c:pt idx="6558">
                  <c:v>52.6</c:v>
                </c:pt>
                <c:pt idx="6559">
                  <c:v>52.6</c:v>
                </c:pt>
                <c:pt idx="6560">
                  <c:v>52.7</c:v>
                </c:pt>
                <c:pt idx="6561">
                  <c:v>52.8</c:v>
                </c:pt>
                <c:pt idx="6562">
                  <c:v>52.8</c:v>
                </c:pt>
                <c:pt idx="6563">
                  <c:v>52.9</c:v>
                </c:pt>
                <c:pt idx="6564">
                  <c:v>53</c:v>
                </c:pt>
                <c:pt idx="6565">
                  <c:v>53.1</c:v>
                </c:pt>
                <c:pt idx="6566">
                  <c:v>53.2</c:v>
                </c:pt>
                <c:pt idx="6567">
                  <c:v>53.2</c:v>
                </c:pt>
                <c:pt idx="6568">
                  <c:v>53.4</c:v>
                </c:pt>
                <c:pt idx="6569">
                  <c:v>53.5</c:v>
                </c:pt>
                <c:pt idx="6570">
                  <c:v>53.5</c:v>
                </c:pt>
                <c:pt idx="6571">
                  <c:v>53.6</c:v>
                </c:pt>
                <c:pt idx="6572">
                  <c:v>53.7</c:v>
                </c:pt>
                <c:pt idx="6573">
                  <c:v>53.8</c:v>
                </c:pt>
                <c:pt idx="6574">
                  <c:v>53.7</c:v>
                </c:pt>
                <c:pt idx="6575">
                  <c:v>53.9</c:v>
                </c:pt>
                <c:pt idx="6576">
                  <c:v>53.9</c:v>
                </c:pt>
                <c:pt idx="6577">
                  <c:v>53.9</c:v>
                </c:pt>
                <c:pt idx="6578">
                  <c:v>54</c:v>
                </c:pt>
                <c:pt idx="6579">
                  <c:v>54</c:v>
                </c:pt>
                <c:pt idx="6580">
                  <c:v>54.2</c:v>
                </c:pt>
                <c:pt idx="6581">
                  <c:v>54.2</c:v>
                </c:pt>
                <c:pt idx="6582">
                  <c:v>54.2</c:v>
                </c:pt>
                <c:pt idx="6583">
                  <c:v>54.3</c:v>
                </c:pt>
                <c:pt idx="6584">
                  <c:v>54.3</c:v>
                </c:pt>
                <c:pt idx="6585">
                  <c:v>54.4</c:v>
                </c:pt>
                <c:pt idx="6586">
                  <c:v>54.4</c:v>
                </c:pt>
                <c:pt idx="6587">
                  <c:v>54.5</c:v>
                </c:pt>
                <c:pt idx="6588">
                  <c:v>54.5</c:v>
                </c:pt>
                <c:pt idx="6589">
                  <c:v>54.5</c:v>
                </c:pt>
                <c:pt idx="6590">
                  <c:v>54.5</c:v>
                </c:pt>
                <c:pt idx="6591">
                  <c:v>54.5</c:v>
                </c:pt>
                <c:pt idx="6592">
                  <c:v>54.5</c:v>
                </c:pt>
                <c:pt idx="6593">
                  <c:v>54.5</c:v>
                </c:pt>
                <c:pt idx="6594">
                  <c:v>54.5</c:v>
                </c:pt>
                <c:pt idx="6595">
                  <c:v>54.4</c:v>
                </c:pt>
                <c:pt idx="6596">
                  <c:v>54.3</c:v>
                </c:pt>
                <c:pt idx="6597">
                  <c:v>54.3</c:v>
                </c:pt>
                <c:pt idx="6598">
                  <c:v>54.4</c:v>
                </c:pt>
                <c:pt idx="6599">
                  <c:v>54.3</c:v>
                </c:pt>
                <c:pt idx="6600">
                  <c:v>54.3</c:v>
                </c:pt>
                <c:pt idx="6601">
                  <c:v>54.2</c:v>
                </c:pt>
                <c:pt idx="6602">
                  <c:v>54.2</c:v>
                </c:pt>
                <c:pt idx="6603">
                  <c:v>54.2</c:v>
                </c:pt>
                <c:pt idx="6604">
                  <c:v>54.1</c:v>
                </c:pt>
                <c:pt idx="6605">
                  <c:v>54.1</c:v>
                </c:pt>
                <c:pt idx="6606">
                  <c:v>54.1</c:v>
                </c:pt>
                <c:pt idx="6607">
                  <c:v>54.1</c:v>
                </c:pt>
                <c:pt idx="6608">
                  <c:v>54.1</c:v>
                </c:pt>
                <c:pt idx="6609">
                  <c:v>54.1</c:v>
                </c:pt>
                <c:pt idx="6610">
                  <c:v>54.2</c:v>
                </c:pt>
                <c:pt idx="6611">
                  <c:v>54.2</c:v>
                </c:pt>
                <c:pt idx="6612">
                  <c:v>54.3</c:v>
                </c:pt>
                <c:pt idx="6613">
                  <c:v>54.3</c:v>
                </c:pt>
                <c:pt idx="6614">
                  <c:v>54.4</c:v>
                </c:pt>
                <c:pt idx="6615">
                  <c:v>54.5</c:v>
                </c:pt>
                <c:pt idx="6616">
                  <c:v>54.6</c:v>
                </c:pt>
                <c:pt idx="6617">
                  <c:v>54.7</c:v>
                </c:pt>
                <c:pt idx="6618">
                  <c:v>54.8</c:v>
                </c:pt>
                <c:pt idx="6619">
                  <c:v>54.9</c:v>
                </c:pt>
                <c:pt idx="6620">
                  <c:v>55</c:v>
                </c:pt>
                <c:pt idx="6621">
                  <c:v>55.1</c:v>
                </c:pt>
                <c:pt idx="6622">
                  <c:v>55.1</c:v>
                </c:pt>
                <c:pt idx="6623">
                  <c:v>55.1</c:v>
                </c:pt>
                <c:pt idx="6624">
                  <c:v>55.2</c:v>
                </c:pt>
                <c:pt idx="6625">
                  <c:v>55.2</c:v>
                </c:pt>
                <c:pt idx="6626">
                  <c:v>55.3</c:v>
                </c:pt>
                <c:pt idx="6627">
                  <c:v>55.3</c:v>
                </c:pt>
                <c:pt idx="6628">
                  <c:v>55.4</c:v>
                </c:pt>
                <c:pt idx="6629">
                  <c:v>55.4</c:v>
                </c:pt>
                <c:pt idx="6630">
                  <c:v>55.4</c:v>
                </c:pt>
                <c:pt idx="6631">
                  <c:v>55.5</c:v>
                </c:pt>
                <c:pt idx="6632">
                  <c:v>55.5</c:v>
                </c:pt>
                <c:pt idx="6633">
                  <c:v>55.6</c:v>
                </c:pt>
                <c:pt idx="6634">
                  <c:v>55.6</c:v>
                </c:pt>
                <c:pt idx="6635">
                  <c:v>55.7</c:v>
                </c:pt>
                <c:pt idx="6636">
                  <c:v>55.7</c:v>
                </c:pt>
                <c:pt idx="6637">
                  <c:v>55.8</c:v>
                </c:pt>
                <c:pt idx="6638">
                  <c:v>55.7</c:v>
                </c:pt>
                <c:pt idx="6639">
                  <c:v>55.8</c:v>
                </c:pt>
                <c:pt idx="6640">
                  <c:v>55.9</c:v>
                </c:pt>
                <c:pt idx="6641">
                  <c:v>55.9</c:v>
                </c:pt>
                <c:pt idx="6642">
                  <c:v>55.9</c:v>
                </c:pt>
                <c:pt idx="6643">
                  <c:v>56</c:v>
                </c:pt>
                <c:pt idx="6644">
                  <c:v>56</c:v>
                </c:pt>
                <c:pt idx="6645">
                  <c:v>56</c:v>
                </c:pt>
                <c:pt idx="6646">
                  <c:v>56</c:v>
                </c:pt>
                <c:pt idx="6647">
                  <c:v>56.1</c:v>
                </c:pt>
                <c:pt idx="6648">
                  <c:v>56.2</c:v>
                </c:pt>
                <c:pt idx="6649">
                  <c:v>56.2</c:v>
                </c:pt>
                <c:pt idx="6650">
                  <c:v>56.3</c:v>
                </c:pt>
                <c:pt idx="6651">
                  <c:v>56.3</c:v>
                </c:pt>
                <c:pt idx="6652">
                  <c:v>56.3</c:v>
                </c:pt>
                <c:pt idx="6653">
                  <c:v>56.4</c:v>
                </c:pt>
                <c:pt idx="6654">
                  <c:v>56.4</c:v>
                </c:pt>
                <c:pt idx="6655">
                  <c:v>56.4</c:v>
                </c:pt>
                <c:pt idx="6656">
                  <c:v>56.5</c:v>
                </c:pt>
                <c:pt idx="6657">
                  <c:v>56.5</c:v>
                </c:pt>
                <c:pt idx="6658">
                  <c:v>56.6</c:v>
                </c:pt>
                <c:pt idx="6659">
                  <c:v>56.6</c:v>
                </c:pt>
                <c:pt idx="6660">
                  <c:v>56.7</c:v>
                </c:pt>
                <c:pt idx="6661">
                  <c:v>56.8</c:v>
                </c:pt>
                <c:pt idx="6662">
                  <c:v>56.8</c:v>
                </c:pt>
                <c:pt idx="6663">
                  <c:v>56.8</c:v>
                </c:pt>
                <c:pt idx="6664">
                  <c:v>56.8</c:v>
                </c:pt>
                <c:pt idx="6665">
                  <c:v>56.9</c:v>
                </c:pt>
                <c:pt idx="6666">
                  <c:v>56.9</c:v>
                </c:pt>
                <c:pt idx="6667">
                  <c:v>56.9</c:v>
                </c:pt>
                <c:pt idx="6668">
                  <c:v>56.9</c:v>
                </c:pt>
                <c:pt idx="6669">
                  <c:v>57</c:v>
                </c:pt>
                <c:pt idx="6670">
                  <c:v>57</c:v>
                </c:pt>
                <c:pt idx="6671">
                  <c:v>56.9</c:v>
                </c:pt>
                <c:pt idx="6672">
                  <c:v>57</c:v>
                </c:pt>
                <c:pt idx="6673">
                  <c:v>56.9</c:v>
                </c:pt>
                <c:pt idx="6674">
                  <c:v>56.9</c:v>
                </c:pt>
                <c:pt idx="6675">
                  <c:v>56.8</c:v>
                </c:pt>
                <c:pt idx="6676">
                  <c:v>56.8</c:v>
                </c:pt>
                <c:pt idx="6677">
                  <c:v>56.8</c:v>
                </c:pt>
                <c:pt idx="6678">
                  <c:v>56.6</c:v>
                </c:pt>
                <c:pt idx="6679">
                  <c:v>56.6</c:v>
                </c:pt>
                <c:pt idx="6680">
                  <c:v>56.5</c:v>
                </c:pt>
                <c:pt idx="6681">
                  <c:v>56.5</c:v>
                </c:pt>
                <c:pt idx="6682">
                  <c:v>56.5</c:v>
                </c:pt>
                <c:pt idx="6683">
                  <c:v>56.5</c:v>
                </c:pt>
                <c:pt idx="6684">
                  <c:v>56.5</c:v>
                </c:pt>
                <c:pt idx="6685">
                  <c:v>56.6</c:v>
                </c:pt>
                <c:pt idx="6686">
                  <c:v>56.7</c:v>
                </c:pt>
                <c:pt idx="6687">
                  <c:v>56.8</c:v>
                </c:pt>
                <c:pt idx="6688">
                  <c:v>56.9</c:v>
                </c:pt>
                <c:pt idx="6689">
                  <c:v>56.9</c:v>
                </c:pt>
                <c:pt idx="6690">
                  <c:v>57</c:v>
                </c:pt>
                <c:pt idx="6691">
                  <c:v>57.1</c:v>
                </c:pt>
                <c:pt idx="6692">
                  <c:v>57.2</c:v>
                </c:pt>
                <c:pt idx="6693">
                  <c:v>57.4</c:v>
                </c:pt>
                <c:pt idx="6694">
                  <c:v>57.4</c:v>
                </c:pt>
                <c:pt idx="6695">
                  <c:v>57.4</c:v>
                </c:pt>
                <c:pt idx="6696">
                  <c:v>57.5</c:v>
                </c:pt>
                <c:pt idx="6697">
                  <c:v>57.5</c:v>
                </c:pt>
                <c:pt idx="6698">
                  <c:v>57.7</c:v>
                </c:pt>
                <c:pt idx="6699">
                  <c:v>57.7</c:v>
                </c:pt>
                <c:pt idx="6700">
                  <c:v>57.8</c:v>
                </c:pt>
                <c:pt idx="6701">
                  <c:v>57.8</c:v>
                </c:pt>
                <c:pt idx="6702">
                  <c:v>58</c:v>
                </c:pt>
                <c:pt idx="6703">
                  <c:v>58</c:v>
                </c:pt>
                <c:pt idx="6704">
                  <c:v>58.1</c:v>
                </c:pt>
                <c:pt idx="6705">
                  <c:v>58.1</c:v>
                </c:pt>
                <c:pt idx="6706">
                  <c:v>58.2</c:v>
                </c:pt>
                <c:pt idx="6707">
                  <c:v>58.2</c:v>
                </c:pt>
                <c:pt idx="6708">
                  <c:v>58.3</c:v>
                </c:pt>
                <c:pt idx="6709">
                  <c:v>58.3</c:v>
                </c:pt>
                <c:pt idx="6710">
                  <c:v>58.4</c:v>
                </c:pt>
                <c:pt idx="6711">
                  <c:v>58.4</c:v>
                </c:pt>
                <c:pt idx="6712">
                  <c:v>58.4</c:v>
                </c:pt>
                <c:pt idx="6713">
                  <c:v>58.3</c:v>
                </c:pt>
                <c:pt idx="6714">
                  <c:v>58.4</c:v>
                </c:pt>
                <c:pt idx="6715">
                  <c:v>58.3</c:v>
                </c:pt>
                <c:pt idx="6716">
                  <c:v>58.3</c:v>
                </c:pt>
                <c:pt idx="6717">
                  <c:v>58.2</c:v>
                </c:pt>
                <c:pt idx="6718">
                  <c:v>58.2</c:v>
                </c:pt>
                <c:pt idx="6719">
                  <c:v>58.2</c:v>
                </c:pt>
                <c:pt idx="6720">
                  <c:v>58.1</c:v>
                </c:pt>
                <c:pt idx="6721">
                  <c:v>58</c:v>
                </c:pt>
                <c:pt idx="6722">
                  <c:v>58</c:v>
                </c:pt>
                <c:pt idx="6723">
                  <c:v>58</c:v>
                </c:pt>
                <c:pt idx="6724">
                  <c:v>57.9</c:v>
                </c:pt>
                <c:pt idx="6725">
                  <c:v>57.9</c:v>
                </c:pt>
                <c:pt idx="6726">
                  <c:v>57.9</c:v>
                </c:pt>
                <c:pt idx="6727">
                  <c:v>57.9</c:v>
                </c:pt>
                <c:pt idx="6728">
                  <c:v>58</c:v>
                </c:pt>
                <c:pt idx="6729">
                  <c:v>58</c:v>
                </c:pt>
                <c:pt idx="6730">
                  <c:v>58.1</c:v>
                </c:pt>
                <c:pt idx="6731">
                  <c:v>58.1</c:v>
                </c:pt>
                <c:pt idx="6732">
                  <c:v>58.2</c:v>
                </c:pt>
                <c:pt idx="6733">
                  <c:v>58.3</c:v>
                </c:pt>
                <c:pt idx="6734">
                  <c:v>58.4</c:v>
                </c:pt>
                <c:pt idx="6735">
                  <c:v>58.5</c:v>
                </c:pt>
                <c:pt idx="6736">
                  <c:v>58.5</c:v>
                </c:pt>
                <c:pt idx="6737">
                  <c:v>58.6</c:v>
                </c:pt>
                <c:pt idx="6738">
                  <c:v>58.7</c:v>
                </c:pt>
                <c:pt idx="6739">
                  <c:v>58.8</c:v>
                </c:pt>
                <c:pt idx="6740">
                  <c:v>58.9</c:v>
                </c:pt>
                <c:pt idx="6741">
                  <c:v>58.9</c:v>
                </c:pt>
                <c:pt idx="6742">
                  <c:v>59</c:v>
                </c:pt>
                <c:pt idx="6743">
                  <c:v>59</c:v>
                </c:pt>
                <c:pt idx="6744">
                  <c:v>59.1</c:v>
                </c:pt>
                <c:pt idx="6745">
                  <c:v>59.2</c:v>
                </c:pt>
                <c:pt idx="6746">
                  <c:v>59.2</c:v>
                </c:pt>
                <c:pt idx="6747">
                  <c:v>59.2</c:v>
                </c:pt>
                <c:pt idx="6748">
                  <c:v>59.4</c:v>
                </c:pt>
                <c:pt idx="6749">
                  <c:v>59.4</c:v>
                </c:pt>
                <c:pt idx="6750">
                  <c:v>59.4</c:v>
                </c:pt>
                <c:pt idx="6751">
                  <c:v>59.5</c:v>
                </c:pt>
                <c:pt idx="6752">
                  <c:v>59.5</c:v>
                </c:pt>
                <c:pt idx="6753">
                  <c:v>59.5</c:v>
                </c:pt>
                <c:pt idx="6754">
                  <c:v>59.6</c:v>
                </c:pt>
                <c:pt idx="6755">
                  <c:v>59.7</c:v>
                </c:pt>
                <c:pt idx="6756">
                  <c:v>59.7</c:v>
                </c:pt>
                <c:pt idx="6757">
                  <c:v>59.8</c:v>
                </c:pt>
                <c:pt idx="6758">
                  <c:v>59.8</c:v>
                </c:pt>
                <c:pt idx="6759">
                  <c:v>59.9</c:v>
                </c:pt>
                <c:pt idx="6760">
                  <c:v>59.9</c:v>
                </c:pt>
                <c:pt idx="6761">
                  <c:v>60</c:v>
                </c:pt>
                <c:pt idx="6762">
                  <c:v>60.1</c:v>
                </c:pt>
                <c:pt idx="6763">
                  <c:v>60.1</c:v>
                </c:pt>
                <c:pt idx="6764">
                  <c:v>60.2</c:v>
                </c:pt>
                <c:pt idx="6765">
                  <c:v>60.2</c:v>
                </c:pt>
                <c:pt idx="6766">
                  <c:v>60.3</c:v>
                </c:pt>
                <c:pt idx="6767">
                  <c:v>60.3</c:v>
                </c:pt>
                <c:pt idx="6768">
                  <c:v>60.3</c:v>
                </c:pt>
                <c:pt idx="6769">
                  <c:v>60.3</c:v>
                </c:pt>
                <c:pt idx="6770">
                  <c:v>60.3</c:v>
                </c:pt>
                <c:pt idx="6771">
                  <c:v>60.3</c:v>
                </c:pt>
                <c:pt idx="6772">
                  <c:v>60.3</c:v>
                </c:pt>
                <c:pt idx="6773">
                  <c:v>60.3</c:v>
                </c:pt>
                <c:pt idx="6774">
                  <c:v>60.3</c:v>
                </c:pt>
                <c:pt idx="6775">
                  <c:v>60.3</c:v>
                </c:pt>
                <c:pt idx="6776">
                  <c:v>60.2</c:v>
                </c:pt>
                <c:pt idx="6777">
                  <c:v>60.2</c:v>
                </c:pt>
                <c:pt idx="6778">
                  <c:v>60.2</c:v>
                </c:pt>
                <c:pt idx="6779">
                  <c:v>60</c:v>
                </c:pt>
                <c:pt idx="6780">
                  <c:v>60</c:v>
                </c:pt>
                <c:pt idx="6781">
                  <c:v>59.9</c:v>
                </c:pt>
                <c:pt idx="6782">
                  <c:v>59.9</c:v>
                </c:pt>
                <c:pt idx="6783">
                  <c:v>59.9</c:v>
                </c:pt>
                <c:pt idx="6784">
                  <c:v>59.9</c:v>
                </c:pt>
                <c:pt idx="6785">
                  <c:v>59.9</c:v>
                </c:pt>
                <c:pt idx="6786">
                  <c:v>59.9</c:v>
                </c:pt>
                <c:pt idx="6787">
                  <c:v>60</c:v>
                </c:pt>
                <c:pt idx="6788">
                  <c:v>60.1</c:v>
                </c:pt>
                <c:pt idx="6789">
                  <c:v>60.2</c:v>
                </c:pt>
                <c:pt idx="6790">
                  <c:v>60.2</c:v>
                </c:pt>
                <c:pt idx="6791">
                  <c:v>60.3</c:v>
                </c:pt>
                <c:pt idx="6792">
                  <c:v>60.4</c:v>
                </c:pt>
                <c:pt idx="6793">
                  <c:v>60.5</c:v>
                </c:pt>
                <c:pt idx="6794">
                  <c:v>60.6</c:v>
                </c:pt>
                <c:pt idx="6795">
                  <c:v>60.6</c:v>
                </c:pt>
                <c:pt idx="6796">
                  <c:v>60.8</c:v>
                </c:pt>
                <c:pt idx="6797">
                  <c:v>60.8</c:v>
                </c:pt>
                <c:pt idx="6798">
                  <c:v>60.9</c:v>
                </c:pt>
                <c:pt idx="6799">
                  <c:v>60.9</c:v>
                </c:pt>
                <c:pt idx="6800">
                  <c:v>61.1</c:v>
                </c:pt>
                <c:pt idx="6801">
                  <c:v>61.1</c:v>
                </c:pt>
                <c:pt idx="6802">
                  <c:v>61.2</c:v>
                </c:pt>
                <c:pt idx="6803">
                  <c:v>61.2</c:v>
                </c:pt>
                <c:pt idx="6804">
                  <c:v>61.3</c:v>
                </c:pt>
                <c:pt idx="6805">
                  <c:v>61.3</c:v>
                </c:pt>
                <c:pt idx="6806">
                  <c:v>61.4</c:v>
                </c:pt>
                <c:pt idx="6807">
                  <c:v>61.4</c:v>
                </c:pt>
                <c:pt idx="6808">
                  <c:v>61.4</c:v>
                </c:pt>
                <c:pt idx="6809">
                  <c:v>61.5</c:v>
                </c:pt>
                <c:pt idx="6810">
                  <c:v>61.7</c:v>
                </c:pt>
                <c:pt idx="6811">
                  <c:v>61.7</c:v>
                </c:pt>
                <c:pt idx="6812">
                  <c:v>61.7</c:v>
                </c:pt>
                <c:pt idx="6813">
                  <c:v>61.8</c:v>
                </c:pt>
                <c:pt idx="6814">
                  <c:v>61.7</c:v>
                </c:pt>
                <c:pt idx="6815">
                  <c:v>61.9</c:v>
                </c:pt>
                <c:pt idx="6816">
                  <c:v>62</c:v>
                </c:pt>
                <c:pt idx="6817">
                  <c:v>62</c:v>
                </c:pt>
                <c:pt idx="6818">
                  <c:v>62</c:v>
                </c:pt>
                <c:pt idx="6819">
                  <c:v>62.1</c:v>
                </c:pt>
                <c:pt idx="6820">
                  <c:v>62.2</c:v>
                </c:pt>
                <c:pt idx="6821">
                  <c:v>62.2</c:v>
                </c:pt>
                <c:pt idx="6822">
                  <c:v>62.3</c:v>
                </c:pt>
                <c:pt idx="6823">
                  <c:v>62.3</c:v>
                </c:pt>
                <c:pt idx="6824">
                  <c:v>62.3</c:v>
                </c:pt>
                <c:pt idx="6825">
                  <c:v>62.3</c:v>
                </c:pt>
                <c:pt idx="6826">
                  <c:v>62.3</c:v>
                </c:pt>
                <c:pt idx="6827">
                  <c:v>62.3</c:v>
                </c:pt>
                <c:pt idx="6828">
                  <c:v>62.3</c:v>
                </c:pt>
                <c:pt idx="6829">
                  <c:v>62.3</c:v>
                </c:pt>
                <c:pt idx="6830">
                  <c:v>62.3</c:v>
                </c:pt>
                <c:pt idx="6831">
                  <c:v>62.3</c:v>
                </c:pt>
                <c:pt idx="6832">
                  <c:v>62.3</c:v>
                </c:pt>
                <c:pt idx="6833">
                  <c:v>62.3</c:v>
                </c:pt>
                <c:pt idx="6834">
                  <c:v>62.3</c:v>
                </c:pt>
                <c:pt idx="6835">
                  <c:v>62.2</c:v>
                </c:pt>
                <c:pt idx="6836">
                  <c:v>62.2</c:v>
                </c:pt>
                <c:pt idx="6837">
                  <c:v>62.3</c:v>
                </c:pt>
                <c:pt idx="6838">
                  <c:v>62.3</c:v>
                </c:pt>
                <c:pt idx="6839">
                  <c:v>62.3</c:v>
                </c:pt>
                <c:pt idx="6840">
                  <c:v>62.2</c:v>
                </c:pt>
                <c:pt idx="6841">
                  <c:v>62.2</c:v>
                </c:pt>
                <c:pt idx="6842">
                  <c:v>62.1</c:v>
                </c:pt>
                <c:pt idx="6843">
                  <c:v>62.2</c:v>
                </c:pt>
                <c:pt idx="6844">
                  <c:v>62.2</c:v>
                </c:pt>
                <c:pt idx="6845">
                  <c:v>62.2</c:v>
                </c:pt>
                <c:pt idx="6846">
                  <c:v>62.2</c:v>
                </c:pt>
                <c:pt idx="6847">
                  <c:v>62.3</c:v>
                </c:pt>
                <c:pt idx="6848">
                  <c:v>62.2</c:v>
                </c:pt>
                <c:pt idx="6849">
                  <c:v>62.3</c:v>
                </c:pt>
                <c:pt idx="6850">
                  <c:v>62.3</c:v>
                </c:pt>
                <c:pt idx="6851">
                  <c:v>62.3</c:v>
                </c:pt>
                <c:pt idx="6852">
                  <c:v>62.4</c:v>
                </c:pt>
                <c:pt idx="6853">
                  <c:v>62.5</c:v>
                </c:pt>
                <c:pt idx="6854">
                  <c:v>62.5</c:v>
                </c:pt>
                <c:pt idx="6855">
                  <c:v>62.6</c:v>
                </c:pt>
                <c:pt idx="6856">
                  <c:v>62.6</c:v>
                </c:pt>
                <c:pt idx="6857">
                  <c:v>62.7</c:v>
                </c:pt>
                <c:pt idx="6858">
                  <c:v>62.8</c:v>
                </c:pt>
                <c:pt idx="6859">
                  <c:v>62.8</c:v>
                </c:pt>
                <c:pt idx="6860">
                  <c:v>62.9</c:v>
                </c:pt>
                <c:pt idx="6861">
                  <c:v>63</c:v>
                </c:pt>
                <c:pt idx="6862">
                  <c:v>63.1</c:v>
                </c:pt>
                <c:pt idx="6863">
                  <c:v>63.2</c:v>
                </c:pt>
                <c:pt idx="6864">
                  <c:v>63.2</c:v>
                </c:pt>
                <c:pt idx="6865">
                  <c:v>63.3</c:v>
                </c:pt>
                <c:pt idx="6866">
                  <c:v>63.4</c:v>
                </c:pt>
                <c:pt idx="6867">
                  <c:v>63.4</c:v>
                </c:pt>
                <c:pt idx="6868">
                  <c:v>63.5</c:v>
                </c:pt>
                <c:pt idx="6869">
                  <c:v>63.6</c:v>
                </c:pt>
                <c:pt idx="6870">
                  <c:v>63.7</c:v>
                </c:pt>
                <c:pt idx="6871">
                  <c:v>63.7</c:v>
                </c:pt>
                <c:pt idx="6872">
                  <c:v>63.8</c:v>
                </c:pt>
                <c:pt idx="6873">
                  <c:v>63.8</c:v>
                </c:pt>
                <c:pt idx="6874">
                  <c:v>64</c:v>
                </c:pt>
                <c:pt idx="6875">
                  <c:v>64</c:v>
                </c:pt>
                <c:pt idx="6876">
                  <c:v>64</c:v>
                </c:pt>
                <c:pt idx="6877">
                  <c:v>64.099999999999994</c:v>
                </c:pt>
                <c:pt idx="6878">
                  <c:v>64.2</c:v>
                </c:pt>
                <c:pt idx="6879">
                  <c:v>64.2</c:v>
                </c:pt>
                <c:pt idx="6880">
                  <c:v>64.3</c:v>
                </c:pt>
                <c:pt idx="6881">
                  <c:v>64.3</c:v>
                </c:pt>
                <c:pt idx="6882">
                  <c:v>64.400000000000006</c:v>
                </c:pt>
                <c:pt idx="6883">
                  <c:v>64.5</c:v>
                </c:pt>
                <c:pt idx="6884">
                  <c:v>64.5</c:v>
                </c:pt>
                <c:pt idx="6885">
                  <c:v>64.5</c:v>
                </c:pt>
                <c:pt idx="6886">
                  <c:v>64.599999999999994</c:v>
                </c:pt>
                <c:pt idx="6887">
                  <c:v>64.599999999999994</c:v>
                </c:pt>
                <c:pt idx="6888">
                  <c:v>64.7</c:v>
                </c:pt>
                <c:pt idx="6889">
                  <c:v>64.7</c:v>
                </c:pt>
                <c:pt idx="6890">
                  <c:v>64.8</c:v>
                </c:pt>
                <c:pt idx="6891">
                  <c:v>64.8</c:v>
                </c:pt>
                <c:pt idx="6892">
                  <c:v>64.8</c:v>
                </c:pt>
                <c:pt idx="6893">
                  <c:v>64.900000000000006</c:v>
                </c:pt>
                <c:pt idx="6894">
                  <c:v>64.900000000000006</c:v>
                </c:pt>
                <c:pt idx="6895">
                  <c:v>64.900000000000006</c:v>
                </c:pt>
                <c:pt idx="6896">
                  <c:v>64.900000000000006</c:v>
                </c:pt>
                <c:pt idx="6897">
                  <c:v>65</c:v>
                </c:pt>
                <c:pt idx="6898">
                  <c:v>65</c:v>
                </c:pt>
                <c:pt idx="6899">
                  <c:v>65</c:v>
                </c:pt>
                <c:pt idx="6900">
                  <c:v>65</c:v>
                </c:pt>
                <c:pt idx="6901">
                  <c:v>64.900000000000006</c:v>
                </c:pt>
                <c:pt idx="6902">
                  <c:v>65</c:v>
                </c:pt>
                <c:pt idx="6903">
                  <c:v>64.900000000000006</c:v>
                </c:pt>
                <c:pt idx="6904">
                  <c:v>65.099999999999994</c:v>
                </c:pt>
                <c:pt idx="6905">
                  <c:v>65</c:v>
                </c:pt>
                <c:pt idx="6906">
                  <c:v>64.900000000000006</c:v>
                </c:pt>
                <c:pt idx="6907">
                  <c:v>64.900000000000006</c:v>
                </c:pt>
                <c:pt idx="6908">
                  <c:v>64.900000000000006</c:v>
                </c:pt>
                <c:pt idx="6909">
                  <c:v>64.900000000000006</c:v>
                </c:pt>
                <c:pt idx="6910">
                  <c:v>65</c:v>
                </c:pt>
                <c:pt idx="6911">
                  <c:v>65</c:v>
                </c:pt>
                <c:pt idx="6912">
                  <c:v>65</c:v>
                </c:pt>
                <c:pt idx="6913">
                  <c:v>64.900000000000006</c:v>
                </c:pt>
                <c:pt idx="6914">
                  <c:v>64.900000000000006</c:v>
                </c:pt>
                <c:pt idx="6915">
                  <c:v>65</c:v>
                </c:pt>
                <c:pt idx="6916">
                  <c:v>65</c:v>
                </c:pt>
                <c:pt idx="6917">
                  <c:v>65</c:v>
                </c:pt>
                <c:pt idx="6918">
                  <c:v>65</c:v>
                </c:pt>
                <c:pt idx="6919">
                  <c:v>65.099999999999994</c:v>
                </c:pt>
                <c:pt idx="6920">
                  <c:v>65.099999999999994</c:v>
                </c:pt>
                <c:pt idx="6921">
                  <c:v>65.099999999999994</c:v>
                </c:pt>
                <c:pt idx="6922">
                  <c:v>65</c:v>
                </c:pt>
                <c:pt idx="6923">
                  <c:v>65.099999999999994</c:v>
                </c:pt>
                <c:pt idx="6924">
                  <c:v>65.099999999999994</c:v>
                </c:pt>
                <c:pt idx="6925">
                  <c:v>65.2</c:v>
                </c:pt>
                <c:pt idx="6926">
                  <c:v>65.2</c:v>
                </c:pt>
                <c:pt idx="6927">
                  <c:v>65.2</c:v>
                </c:pt>
                <c:pt idx="6928">
                  <c:v>65.400000000000006</c:v>
                </c:pt>
                <c:pt idx="6929">
                  <c:v>65.400000000000006</c:v>
                </c:pt>
                <c:pt idx="6930">
                  <c:v>65.5</c:v>
                </c:pt>
                <c:pt idx="6931">
                  <c:v>65.599999999999994</c:v>
                </c:pt>
                <c:pt idx="6932">
                  <c:v>65.599999999999994</c:v>
                </c:pt>
                <c:pt idx="6933">
                  <c:v>65.8</c:v>
                </c:pt>
                <c:pt idx="6934">
                  <c:v>65.8</c:v>
                </c:pt>
                <c:pt idx="6935">
                  <c:v>66</c:v>
                </c:pt>
                <c:pt idx="6936">
                  <c:v>66</c:v>
                </c:pt>
                <c:pt idx="6937">
                  <c:v>66.099999999999994</c:v>
                </c:pt>
                <c:pt idx="6938">
                  <c:v>66.099999999999994</c:v>
                </c:pt>
                <c:pt idx="6939">
                  <c:v>66.2</c:v>
                </c:pt>
                <c:pt idx="6940">
                  <c:v>66.3</c:v>
                </c:pt>
                <c:pt idx="6941">
                  <c:v>66.3</c:v>
                </c:pt>
                <c:pt idx="6942">
                  <c:v>66.400000000000006</c:v>
                </c:pt>
                <c:pt idx="6943">
                  <c:v>66.5</c:v>
                </c:pt>
                <c:pt idx="6944">
                  <c:v>66.5</c:v>
                </c:pt>
                <c:pt idx="6945">
                  <c:v>66.599999999999994</c:v>
                </c:pt>
                <c:pt idx="6946">
                  <c:v>66.599999999999994</c:v>
                </c:pt>
                <c:pt idx="6947">
                  <c:v>66.8</c:v>
                </c:pt>
                <c:pt idx="6948">
                  <c:v>66.900000000000006</c:v>
                </c:pt>
                <c:pt idx="6949">
                  <c:v>66.900000000000006</c:v>
                </c:pt>
                <c:pt idx="6950">
                  <c:v>66.900000000000006</c:v>
                </c:pt>
                <c:pt idx="6951">
                  <c:v>66.900000000000006</c:v>
                </c:pt>
                <c:pt idx="6952">
                  <c:v>67</c:v>
                </c:pt>
                <c:pt idx="6953">
                  <c:v>67.2</c:v>
                </c:pt>
                <c:pt idx="6954">
                  <c:v>67.3</c:v>
                </c:pt>
                <c:pt idx="6955">
                  <c:v>67.3</c:v>
                </c:pt>
                <c:pt idx="6956">
                  <c:v>67.3</c:v>
                </c:pt>
                <c:pt idx="6957">
                  <c:v>67.3</c:v>
                </c:pt>
                <c:pt idx="6958">
                  <c:v>67.400000000000006</c:v>
                </c:pt>
                <c:pt idx="6959">
                  <c:v>67.5</c:v>
                </c:pt>
                <c:pt idx="6960">
                  <c:v>67.599999999999994</c:v>
                </c:pt>
                <c:pt idx="6961">
                  <c:v>67.5</c:v>
                </c:pt>
                <c:pt idx="6962">
                  <c:v>67.599999999999994</c:v>
                </c:pt>
                <c:pt idx="6963">
                  <c:v>67.5</c:v>
                </c:pt>
                <c:pt idx="6964">
                  <c:v>67.7</c:v>
                </c:pt>
                <c:pt idx="6965">
                  <c:v>67.7</c:v>
                </c:pt>
                <c:pt idx="6966">
                  <c:v>67.5</c:v>
                </c:pt>
                <c:pt idx="6967">
                  <c:v>67.400000000000006</c:v>
                </c:pt>
                <c:pt idx="6968">
                  <c:v>67.400000000000006</c:v>
                </c:pt>
                <c:pt idx="6969">
                  <c:v>67.400000000000006</c:v>
                </c:pt>
                <c:pt idx="6970">
                  <c:v>67.3</c:v>
                </c:pt>
                <c:pt idx="6971">
                  <c:v>67.2</c:v>
                </c:pt>
                <c:pt idx="6972">
                  <c:v>67.2</c:v>
                </c:pt>
                <c:pt idx="6973">
                  <c:v>67.2</c:v>
                </c:pt>
                <c:pt idx="6974">
                  <c:v>67.2</c:v>
                </c:pt>
                <c:pt idx="6975">
                  <c:v>67.2</c:v>
                </c:pt>
                <c:pt idx="6976">
                  <c:v>67.2</c:v>
                </c:pt>
                <c:pt idx="6977">
                  <c:v>67.3</c:v>
                </c:pt>
                <c:pt idx="6978">
                  <c:v>67.400000000000006</c:v>
                </c:pt>
                <c:pt idx="6979">
                  <c:v>67.400000000000006</c:v>
                </c:pt>
                <c:pt idx="6980">
                  <c:v>67.599999999999994</c:v>
                </c:pt>
                <c:pt idx="6981">
                  <c:v>67.7</c:v>
                </c:pt>
                <c:pt idx="6982">
                  <c:v>67.8</c:v>
                </c:pt>
                <c:pt idx="6983">
                  <c:v>68</c:v>
                </c:pt>
                <c:pt idx="6984">
                  <c:v>68</c:v>
                </c:pt>
                <c:pt idx="6985">
                  <c:v>68.099999999999994</c:v>
                </c:pt>
                <c:pt idx="6986">
                  <c:v>68.2</c:v>
                </c:pt>
                <c:pt idx="6987">
                  <c:v>68.3</c:v>
                </c:pt>
                <c:pt idx="6988">
                  <c:v>68.3</c:v>
                </c:pt>
                <c:pt idx="6989">
                  <c:v>68.5</c:v>
                </c:pt>
                <c:pt idx="6990">
                  <c:v>68.5</c:v>
                </c:pt>
                <c:pt idx="6991">
                  <c:v>68.599999999999994</c:v>
                </c:pt>
                <c:pt idx="6992">
                  <c:v>68.7</c:v>
                </c:pt>
                <c:pt idx="6993">
                  <c:v>68.8</c:v>
                </c:pt>
                <c:pt idx="6994">
                  <c:v>68.8</c:v>
                </c:pt>
                <c:pt idx="6995">
                  <c:v>68.900000000000006</c:v>
                </c:pt>
                <c:pt idx="6996">
                  <c:v>68.900000000000006</c:v>
                </c:pt>
                <c:pt idx="6997">
                  <c:v>69</c:v>
                </c:pt>
                <c:pt idx="6998">
                  <c:v>69.099999999999994</c:v>
                </c:pt>
                <c:pt idx="6999">
                  <c:v>69.099999999999994</c:v>
                </c:pt>
                <c:pt idx="7000">
                  <c:v>69.2</c:v>
                </c:pt>
                <c:pt idx="7001">
                  <c:v>69.3</c:v>
                </c:pt>
                <c:pt idx="7002">
                  <c:v>69.3</c:v>
                </c:pt>
                <c:pt idx="7003">
                  <c:v>69.400000000000006</c:v>
                </c:pt>
                <c:pt idx="7004">
                  <c:v>69.400000000000006</c:v>
                </c:pt>
                <c:pt idx="7005">
                  <c:v>69.400000000000006</c:v>
                </c:pt>
                <c:pt idx="7006">
                  <c:v>69.400000000000006</c:v>
                </c:pt>
                <c:pt idx="7007">
                  <c:v>69.400000000000006</c:v>
                </c:pt>
                <c:pt idx="7008">
                  <c:v>69.400000000000006</c:v>
                </c:pt>
                <c:pt idx="7009">
                  <c:v>69.400000000000006</c:v>
                </c:pt>
                <c:pt idx="7010">
                  <c:v>69.400000000000006</c:v>
                </c:pt>
                <c:pt idx="7011">
                  <c:v>69.3</c:v>
                </c:pt>
                <c:pt idx="7012">
                  <c:v>69.2</c:v>
                </c:pt>
                <c:pt idx="7013">
                  <c:v>69.2</c:v>
                </c:pt>
                <c:pt idx="7014">
                  <c:v>69.2</c:v>
                </c:pt>
                <c:pt idx="7015">
                  <c:v>69.099999999999994</c:v>
                </c:pt>
                <c:pt idx="7016">
                  <c:v>69.099999999999994</c:v>
                </c:pt>
                <c:pt idx="7017">
                  <c:v>69.099999999999994</c:v>
                </c:pt>
                <c:pt idx="7018">
                  <c:v>69.099999999999994</c:v>
                </c:pt>
                <c:pt idx="7019">
                  <c:v>69.099999999999994</c:v>
                </c:pt>
                <c:pt idx="7020">
                  <c:v>69.099999999999994</c:v>
                </c:pt>
                <c:pt idx="7021">
                  <c:v>69.099999999999994</c:v>
                </c:pt>
                <c:pt idx="7022">
                  <c:v>69.099999999999994</c:v>
                </c:pt>
                <c:pt idx="7023">
                  <c:v>69.2</c:v>
                </c:pt>
                <c:pt idx="7024">
                  <c:v>69.3</c:v>
                </c:pt>
                <c:pt idx="7025">
                  <c:v>69.400000000000006</c:v>
                </c:pt>
                <c:pt idx="7026">
                  <c:v>69.5</c:v>
                </c:pt>
                <c:pt idx="7027">
                  <c:v>69.599999999999994</c:v>
                </c:pt>
                <c:pt idx="7028">
                  <c:v>69.7</c:v>
                </c:pt>
                <c:pt idx="7029">
                  <c:v>69.8</c:v>
                </c:pt>
                <c:pt idx="7030">
                  <c:v>70</c:v>
                </c:pt>
                <c:pt idx="7031">
                  <c:v>70.099999999999994</c:v>
                </c:pt>
                <c:pt idx="7032">
                  <c:v>70.099999999999994</c:v>
                </c:pt>
                <c:pt idx="7033">
                  <c:v>70.2</c:v>
                </c:pt>
                <c:pt idx="7034">
                  <c:v>70.3</c:v>
                </c:pt>
                <c:pt idx="7035">
                  <c:v>70.400000000000006</c:v>
                </c:pt>
                <c:pt idx="7036">
                  <c:v>70.5</c:v>
                </c:pt>
                <c:pt idx="7037">
                  <c:v>70.5</c:v>
                </c:pt>
                <c:pt idx="7038">
                  <c:v>70.599999999999994</c:v>
                </c:pt>
                <c:pt idx="7039">
                  <c:v>70.7</c:v>
                </c:pt>
                <c:pt idx="7040">
                  <c:v>70.8</c:v>
                </c:pt>
                <c:pt idx="7041">
                  <c:v>70.900000000000006</c:v>
                </c:pt>
                <c:pt idx="7042">
                  <c:v>70.900000000000006</c:v>
                </c:pt>
                <c:pt idx="7043">
                  <c:v>71</c:v>
                </c:pt>
                <c:pt idx="7044">
                  <c:v>71.099999999999994</c:v>
                </c:pt>
                <c:pt idx="7045">
                  <c:v>71.099999999999994</c:v>
                </c:pt>
                <c:pt idx="7046">
                  <c:v>71.099999999999994</c:v>
                </c:pt>
                <c:pt idx="7047">
                  <c:v>71.099999999999994</c:v>
                </c:pt>
                <c:pt idx="7048">
                  <c:v>71.099999999999994</c:v>
                </c:pt>
                <c:pt idx="7049">
                  <c:v>71</c:v>
                </c:pt>
                <c:pt idx="7050">
                  <c:v>70.900000000000006</c:v>
                </c:pt>
                <c:pt idx="7051">
                  <c:v>70.8</c:v>
                </c:pt>
                <c:pt idx="7052">
                  <c:v>70.7</c:v>
                </c:pt>
                <c:pt idx="7053">
                  <c:v>70.599999999999994</c:v>
                </c:pt>
                <c:pt idx="7054">
                  <c:v>70.599999999999994</c:v>
                </c:pt>
                <c:pt idx="7055">
                  <c:v>70.599999999999994</c:v>
                </c:pt>
                <c:pt idx="7056">
                  <c:v>70.599999999999994</c:v>
                </c:pt>
                <c:pt idx="7057">
                  <c:v>70.8</c:v>
                </c:pt>
                <c:pt idx="7058">
                  <c:v>70.8</c:v>
                </c:pt>
                <c:pt idx="7059">
                  <c:v>70.900000000000006</c:v>
                </c:pt>
                <c:pt idx="7060">
                  <c:v>71.099999999999994</c:v>
                </c:pt>
                <c:pt idx="7061">
                  <c:v>71.2</c:v>
                </c:pt>
                <c:pt idx="7062">
                  <c:v>71.400000000000006</c:v>
                </c:pt>
                <c:pt idx="7063">
                  <c:v>71.5</c:v>
                </c:pt>
                <c:pt idx="7064">
                  <c:v>71.599999999999994</c:v>
                </c:pt>
                <c:pt idx="7065">
                  <c:v>71.7</c:v>
                </c:pt>
                <c:pt idx="7066">
                  <c:v>71.8</c:v>
                </c:pt>
                <c:pt idx="7067">
                  <c:v>71.8</c:v>
                </c:pt>
                <c:pt idx="7068">
                  <c:v>71.900000000000006</c:v>
                </c:pt>
                <c:pt idx="7069">
                  <c:v>72.099999999999994</c:v>
                </c:pt>
                <c:pt idx="7070">
                  <c:v>72.099999999999994</c:v>
                </c:pt>
                <c:pt idx="7071">
                  <c:v>72.3</c:v>
                </c:pt>
                <c:pt idx="7072">
                  <c:v>72.3</c:v>
                </c:pt>
                <c:pt idx="7073">
                  <c:v>72.400000000000006</c:v>
                </c:pt>
                <c:pt idx="7074">
                  <c:v>72.3</c:v>
                </c:pt>
                <c:pt idx="7075">
                  <c:v>72.400000000000006</c:v>
                </c:pt>
                <c:pt idx="7076">
                  <c:v>72.3</c:v>
                </c:pt>
                <c:pt idx="7077">
                  <c:v>72.3</c:v>
                </c:pt>
                <c:pt idx="7078">
                  <c:v>72.3</c:v>
                </c:pt>
                <c:pt idx="7079">
                  <c:v>72.2</c:v>
                </c:pt>
                <c:pt idx="7080">
                  <c:v>72.099999999999994</c:v>
                </c:pt>
                <c:pt idx="7081">
                  <c:v>72</c:v>
                </c:pt>
                <c:pt idx="7082">
                  <c:v>72</c:v>
                </c:pt>
                <c:pt idx="7083">
                  <c:v>71.900000000000006</c:v>
                </c:pt>
                <c:pt idx="7084">
                  <c:v>71.900000000000006</c:v>
                </c:pt>
                <c:pt idx="7085">
                  <c:v>71.900000000000006</c:v>
                </c:pt>
                <c:pt idx="7086">
                  <c:v>71.900000000000006</c:v>
                </c:pt>
                <c:pt idx="7087">
                  <c:v>72.099999999999994</c:v>
                </c:pt>
                <c:pt idx="7088">
                  <c:v>72.099999999999994</c:v>
                </c:pt>
                <c:pt idx="7089">
                  <c:v>72.3</c:v>
                </c:pt>
                <c:pt idx="7090">
                  <c:v>72.5</c:v>
                </c:pt>
                <c:pt idx="7091">
                  <c:v>72.599999999999994</c:v>
                </c:pt>
                <c:pt idx="7092">
                  <c:v>72.7</c:v>
                </c:pt>
                <c:pt idx="7093">
                  <c:v>72.900000000000006</c:v>
                </c:pt>
                <c:pt idx="7094">
                  <c:v>73</c:v>
                </c:pt>
                <c:pt idx="7095">
                  <c:v>73.099999999999994</c:v>
                </c:pt>
                <c:pt idx="7096">
                  <c:v>73.099999999999994</c:v>
                </c:pt>
                <c:pt idx="7097">
                  <c:v>73.2</c:v>
                </c:pt>
                <c:pt idx="7098">
                  <c:v>73.2</c:v>
                </c:pt>
                <c:pt idx="7099">
                  <c:v>73.3</c:v>
                </c:pt>
                <c:pt idx="7100">
                  <c:v>73.400000000000006</c:v>
                </c:pt>
                <c:pt idx="7101">
                  <c:v>73.5</c:v>
                </c:pt>
                <c:pt idx="7102">
                  <c:v>73.599999999999994</c:v>
                </c:pt>
                <c:pt idx="7103">
                  <c:v>73.7</c:v>
                </c:pt>
                <c:pt idx="7104">
                  <c:v>73.7</c:v>
                </c:pt>
                <c:pt idx="7105">
                  <c:v>73.7</c:v>
                </c:pt>
                <c:pt idx="7106">
                  <c:v>73.7</c:v>
                </c:pt>
                <c:pt idx="7107">
                  <c:v>73.8</c:v>
                </c:pt>
                <c:pt idx="7108">
                  <c:v>73.7</c:v>
                </c:pt>
                <c:pt idx="7109">
                  <c:v>73.7</c:v>
                </c:pt>
                <c:pt idx="7110">
                  <c:v>73.5</c:v>
                </c:pt>
                <c:pt idx="7111">
                  <c:v>73.400000000000006</c:v>
                </c:pt>
                <c:pt idx="7112">
                  <c:v>73.3</c:v>
                </c:pt>
                <c:pt idx="7113">
                  <c:v>73.3</c:v>
                </c:pt>
                <c:pt idx="7114">
                  <c:v>73.2</c:v>
                </c:pt>
                <c:pt idx="7115">
                  <c:v>73.3</c:v>
                </c:pt>
                <c:pt idx="7116">
                  <c:v>73.400000000000006</c:v>
                </c:pt>
                <c:pt idx="7117">
                  <c:v>73.5</c:v>
                </c:pt>
                <c:pt idx="7118">
                  <c:v>73.5</c:v>
                </c:pt>
                <c:pt idx="7119">
                  <c:v>73.7</c:v>
                </c:pt>
                <c:pt idx="7120">
                  <c:v>74</c:v>
                </c:pt>
                <c:pt idx="7121">
                  <c:v>74.099999999999994</c:v>
                </c:pt>
                <c:pt idx="7122">
                  <c:v>74.3</c:v>
                </c:pt>
                <c:pt idx="7123">
                  <c:v>74.3</c:v>
                </c:pt>
                <c:pt idx="7124">
                  <c:v>74.400000000000006</c:v>
                </c:pt>
                <c:pt idx="7125">
                  <c:v>74.5</c:v>
                </c:pt>
                <c:pt idx="7126">
                  <c:v>74.599999999999994</c:v>
                </c:pt>
                <c:pt idx="7127">
                  <c:v>74.8</c:v>
                </c:pt>
                <c:pt idx="7128">
                  <c:v>74.8</c:v>
                </c:pt>
                <c:pt idx="7129">
                  <c:v>74.900000000000006</c:v>
                </c:pt>
                <c:pt idx="7130">
                  <c:v>74.900000000000006</c:v>
                </c:pt>
                <c:pt idx="7131">
                  <c:v>74.900000000000006</c:v>
                </c:pt>
                <c:pt idx="7132">
                  <c:v>74.900000000000006</c:v>
                </c:pt>
                <c:pt idx="7133">
                  <c:v>74.8</c:v>
                </c:pt>
                <c:pt idx="7134">
                  <c:v>74.599999999999994</c:v>
                </c:pt>
                <c:pt idx="7135">
                  <c:v>74.5</c:v>
                </c:pt>
                <c:pt idx="7136">
                  <c:v>74.400000000000006</c:v>
                </c:pt>
                <c:pt idx="7137">
                  <c:v>74.400000000000006</c:v>
                </c:pt>
                <c:pt idx="7138">
                  <c:v>74.3</c:v>
                </c:pt>
                <c:pt idx="7139">
                  <c:v>74.400000000000006</c:v>
                </c:pt>
                <c:pt idx="7140">
                  <c:v>74.5</c:v>
                </c:pt>
                <c:pt idx="7141">
                  <c:v>74.7</c:v>
                </c:pt>
                <c:pt idx="7142">
                  <c:v>74.8</c:v>
                </c:pt>
                <c:pt idx="7143">
                  <c:v>75</c:v>
                </c:pt>
                <c:pt idx="7144">
                  <c:v>75.099999999999994</c:v>
                </c:pt>
                <c:pt idx="7145">
                  <c:v>75.3</c:v>
                </c:pt>
                <c:pt idx="7146">
                  <c:v>75.400000000000006</c:v>
                </c:pt>
                <c:pt idx="7147">
                  <c:v>75.5</c:v>
                </c:pt>
                <c:pt idx="7148">
                  <c:v>75.5</c:v>
                </c:pt>
                <c:pt idx="7149">
                  <c:v>75.7</c:v>
                </c:pt>
                <c:pt idx="7150">
                  <c:v>75.8</c:v>
                </c:pt>
                <c:pt idx="7151">
                  <c:v>75.900000000000006</c:v>
                </c:pt>
                <c:pt idx="7152">
                  <c:v>76</c:v>
                </c:pt>
                <c:pt idx="7153">
                  <c:v>76</c:v>
                </c:pt>
                <c:pt idx="7154">
                  <c:v>76</c:v>
                </c:pt>
                <c:pt idx="7155">
                  <c:v>76</c:v>
                </c:pt>
                <c:pt idx="7156">
                  <c:v>75.900000000000006</c:v>
                </c:pt>
                <c:pt idx="7157">
                  <c:v>75.8</c:v>
                </c:pt>
                <c:pt idx="7158">
                  <c:v>75.7</c:v>
                </c:pt>
                <c:pt idx="7159">
                  <c:v>75.599999999999994</c:v>
                </c:pt>
                <c:pt idx="7160">
                  <c:v>75.5</c:v>
                </c:pt>
                <c:pt idx="7161">
                  <c:v>75.5</c:v>
                </c:pt>
                <c:pt idx="7162">
                  <c:v>75.5</c:v>
                </c:pt>
                <c:pt idx="7163">
                  <c:v>75.599999999999994</c:v>
                </c:pt>
                <c:pt idx="7164">
                  <c:v>75.599999999999994</c:v>
                </c:pt>
                <c:pt idx="7165">
                  <c:v>75.7</c:v>
                </c:pt>
                <c:pt idx="7166">
                  <c:v>75.8</c:v>
                </c:pt>
                <c:pt idx="7167">
                  <c:v>76</c:v>
                </c:pt>
                <c:pt idx="7168">
                  <c:v>76.099999999999994</c:v>
                </c:pt>
                <c:pt idx="7169">
                  <c:v>76.3</c:v>
                </c:pt>
                <c:pt idx="7170">
                  <c:v>76.400000000000006</c:v>
                </c:pt>
                <c:pt idx="7171">
                  <c:v>76.5</c:v>
                </c:pt>
                <c:pt idx="7172">
                  <c:v>76.599999999999994</c:v>
                </c:pt>
                <c:pt idx="7173">
                  <c:v>76.7</c:v>
                </c:pt>
                <c:pt idx="7174">
                  <c:v>76.8</c:v>
                </c:pt>
                <c:pt idx="7175">
                  <c:v>76.900000000000006</c:v>
                </c:pt>
                <c:pt idx="7176">
                  <c:v>77</c:v>
                </c:pt>
                <c:pt idx="7177">
                  <c:v>77.099999999999994</c:v>
                </c:pt>
                <c:pt idx="7178">
                  <c:v>77.099999999999994</c:v>
                </c:pt>
                <c:pt idx="7179">
                  <c:v>77.2</c:v>
                </c:pt>
                <c:pt idx="7180">
                  <c:v>77.2</c:v>
                </c:pt>
                <c:pt idx="7181">
                  <c:v>77.400000000000006</c:v>
                </c:pt>
                <c:pt idx="7182">
                  <c:v>77.400000000000006</c:v>
                </c:pt>
                <c:pt idx="7183">
                  <c:v>77.400000000000006</c:v>
                </c:pt>
                <c:pt idx="7184">
                  <c:v>77.400000000000006</c:v>
                </c:pt>
                <c:pt idx="7185">
                  <c:v>77.400000000000006</c:v>
                </c:pt>
                <c:pt idx="7186">
                  <c:v>77.2</c:v>
                </c:pt>
                <c:pt idx="7187">
                  <c:v>77.2</c:v>
                </c:pt>
                <c:pt idx="7188">
                  <c:v>77.099999999999994</c:v>
                </c:pt>
                <c:pt idx="7189">
                  <c:v>77.099999999999994</c:v>
                </c:pt>
                <c:pt idx="7190">
                  <c:v>77.099999999999994</c:v>
                </c:pt>
                <c:pt idx="7191">
                  <c:v>77</c:v>
                </c:pt>
                <c:pt idx="7192">
                  <c:v>77</c:v>
                </c:pt>
                <c:pt idx="7193">
                  <c:v>76.900000000000006</c:v>
                </c:pt>
                <c:pt idx="7194">
                  <c:v>77</c:v>
                </c:pt>
                <c:pt idx="7195">
                  <c:v>77.099999999999994</c:v>
                </c:pt>
                <c:pt idx="7196">
                  <c:v>77.2</c:v>
                </c:pt>
                <c:pt idx="7197">
                  <c:v>77.3</c:v>
                </c:pt>
                <c:pt idx="7198">
                  <c:v>77.400000000000006</c:v>
                </c:pt>
                <c:pt idx="7199">
                  <c:v>77.5</c:v>
                </c:pt>
                <c:pt idx="7200">
                  <c:v>77.599999999999994</c:v>
                </c:pt>
                <c:pt idx="7201">
                  <c:v>77.8</c:v>
                </c:pt>
                <c:pt idx="7202">
                  <c:v>77.900000000000006</c:v>
                </c:pt>
                <c:pt idx="7203">
                  <c:v>78</c:v>
                </c:pt>
                <c:pt idx="7204">
                  <c:v>78.099999999999994</c:v>
                </c:pt>
                <c:pt idx="7205">
                  <c:v>78.2</c:v>
                </c:pt>
                <c:pt idx="7206">
                  <c:v>78.3</c:v>
                </c:pt>
                <c:pt idx="7207">
                  <c:v>78.400000000000006</c:v>
                </c:pt>
                <c:pt idx="7208">
                  <c:v>78.400000000000006</c:v>
                </c:pt>
                <c:pt idx="7209">
                  <c:v>78.5</c:v>
                </c:pt>
                <c:pt idx="7210">
                  <c:v>78.599999999999994</c:v>
                </c:pt>
                <c:pt idx="7211">
                  <c:v>78.599999999999994</c:v>
                </c:pt>
                <c:pt idx="7212">
                  <c:v>78.8</c:v>
                </c:pt>
                <c:pt idx="7213">
                  <c:v>78.900000000000006</c:v>
                </c:pt>
                <c:pt idx="7214">
                  <c:v>78.900000000000006</c:v>
                </c:pt>
                <c:pt idx="7215">
                  <c:v>78.900000000000006</c:v>
                </c:pt>
                <c:pt idx="7216">
                  <c:v>79</c:v>
                </c:pt>
                <c:pt idx="7217">
                  <c:v>79.099999999999994</c:v>
                </c:pt>
                <c:pt idx="7218">
                  <c:v>79.099999999999994</c:v>
                </c:pt>
                <c:pt idx="7219">
                  <c:v>79.2</c:v>
                </c:pt>
                <c:pt idx="7220">
                  <c:v>79.2</c:v>
                </c:pt>
                <c:pt idx="7221">
                  <c:v>79.2</c:v>
                </c:pt>
                <c:pt idx="7222">
                  <c:v>79.3</c:v>
                </c:pt>
                <c:pt idx="7223">
                  <c:v>79.3</c:v>
                </c:pt>
                <c:pt idx="7224">
                  <c:v>79.3</c:v>
                </c:pt>
                <c:pt idx="7225">
                  <c:v>79.3</c:v>
                </c:pt>
                <c:pt idx="7226">
                  <c:v>79.3</c:v>
                </c:pt>
                <c:pt idx="7227">
                  <c:v>79.2</c:v>
                </c:pt>
                <c:pt idx="7228">
                  <c:v>79.3</c:v>
                </c:pt>
                <c:pt idx="7229">
                  <c:v>79.2</c:v>
                </c:pt>
                <c:pt idx="7230">
                  <c:v>79.2</c:v>
                </c:pt>
                <c:pt idx="7231">
                  <c:v>79.2</c:v>
                </c:pt>
                <c:pt idx="7232">
                  <c:v>79.099999999999994</c:v>
                </c:pt>
                <c:pt idx="7233">
                  <c:v>79.2</c:v>
                </c:pt>
                <c:pt idx="7234">
                  <c:v>79.2</c:v>
                </c:pt>
                <c:pt idx="7235">
                  <c:v>79.099999999999994</c:v>
                </c:pt>
                <c:pt idx="7236">
                  <c:v>79.2</c:v>
                </c:pt>
                <c:pt idx="7237">
                  <c:v>79.2</c:v>
                </c:pt>
                <c:pt idx="7238">
                  <c:v>79.3</c:v>
                </c:pt>
                <c:pt idx="7239">
                  <c:v>79.2</c:v>
                </c:pt>
                <c:pt idx="7240">
                  <c:v>79.3</c:v>
                </c:pt>
                <c:pt idx="7241">
                  <c:v>79.3</c:v>
                </c:pt>
                <c:pt idx="7242">
                  <c:v>79.400000000000006</c:v>
                </c:pt>
                <c:pt idx="7243">
                  <c:v>79.5</c:v>
                </c:pt>
                <c:pt idx="7244">
                  <c:v>79.5</c:v>
                </c:pt>
                <c:pt idx="7245">
                  <c:v>79.7</c:v>
                </c:pt>
                <c:pt idx="7246">
                  <c:v>79.7</c:v>
                </c:pt>
                <c:pt idx="7247">
                  <c:v>79.8</c:v>
                </c:pt>
                <c:pt idx="7248">
                  <c:v>80</c:v>
                </c:pt>
                <c:pt idx="7249">
                  <c:v>80.099999999999994</c:v>
                </c:pt>
                <c:pt idx="7250">
                  <c:v>80.099999999999994</c:v>
                </c:pt>
                <c:pt idx="7251">
                  <c:v>80.099999999999994</c:v>
                </c:pt>
                <c:pt idx="7252">
                  <c:v>80.3</c:v>
                </c:pt>
                <c:pt idx="7253">
                  <c:v>80.3</c:v>
                </c:pt>
                <c:pt idx="7254">
                  <c:v>80.400000000000006</c:v>
                </c:pt>
                <c:pt idx="7255">
                  <c:v>80.599999999999994</c:v>
                </c:pt>
                <c:pt idx="7256">
                  <c:v>80.599999999999994</c:v>
                </c:pt>
                <c:pt idx="7257">
                  <c:v>80.7</c:v>
                </c:pt>
                <c:pt idx="7258">
                  <c:v>80.8</c:v>
                </c:pt>
                <c:pt idx="7259">
                  <c:v>80.8</c:v>
                </c:pt>
                <c:pt idx="7260">
                  <c:v>80.900000000000006</c:v>
                </c:pt>
                <c:pt idx="7261">
                  <c:v>81.099999999999994</c:v>
                </c:pt>
                <c:pt idx="7262">
                  <c:v>81.099999999999994</c:v>
                </c:pt>
                <c:pt idx="7263">
                  <c:v>81.2</c:v>
                </c:pt>
                <c:pt idx="7264">
                  <c:v>81.2</c:v>
                </c:pt>
                <c:pt idx="7265">
                  <c:v>81.400000000000006</c:v>
                </c:pt>
                <c:pt idx="7266">
                  <c:v>81.400000000000006</c:v>
                </c:pt>
                <c:pt idx="7267">
                  <c:v>81.400000000000006</c:v>
                </c:pt>
                <c:pt idx="7268">
                  <c:v>81.599999999999994</c:v>
                </c:pt>
                <c:pt idx="7269">
                  <c:v>81.7</c:v>
                </c:pt>
                <c:pt idx="7270">
                  <c:v>81.7</c:v>
                </c:pt>
                <c:pt idx="7271">
                  <c:v>81.8</c:v>
                </c:pt>
                <c:pt idx="7272">
                  <c:v>81.8</c:v>
                </c:pt>
                <c:pt idx="7273">
                  <c:v>81.8</c:v>
                </c:pt>
                <c:pt idx="7274">
                  <c:v>82</c:v>
                </c:pt>
                <c:pt idx="7275">
                  <c:v>82</c:v>
                </c:pt>
                <c:pt idx="7276">
                  <c:v>82.1</c:v>
                </c:pt>
                <c:pt idx="7277">
                  <c:v>82.1</c:v>
                </c:pt>
                <c:pt idx="7278">
                  <c:v>82.1</c:v>
                </c:pt>
                <c:pt idx="7279">
                  <c:v>82.1</c:v>
                </c:pt>
                <c:pt idx="7280">
                  <c:v>82.1</c:v>
                </c:pt>
                <c:pt idx="7281">
                  <c:v>82.1</c:v>
                </c:pt>
                <c:pt idx="7282">
                  <c:v>82</c:v>
                </c:pt>
                <c:pt idx="7283">
                  <c:v>82</c:v>
                </c:pt>
                <c:pt idx="7284">
                  <c:v>81.8</c:v>
                </c:pt>
                <c:pt idx="7285">
                  <c:v>81.8</c:v>
                </c:pt>
                <c:pt idx="7286">
                  <c:v>81.8</c:v>
                </c:pt>
                <c:pt idx="7287">
                  <c:v>81.8</c:v>
                </c:pt>
                <c:pt idx="7288">
                  <c:v>81.8</c:v>
                </c:pt>
                <c:pt idx="7289">
                  <c:v>81.900000000000006</c:v>
                </c:pt>
                <c:pt idx="7290">
                  <c:v>81.900000000000006</c:v>
                </c:pt>
                <c:pt idx="7291">
                  <c:v>81.8</c:v>
                </c:pt>
                <c:pt idx="7292">
                  <c:v>82</c:v>
                </c:pt>
                <c:pt idx="7293">
                  <c:v>82.1</c:v>
                </c:pt>
                <c:pt idx="7294">
                  <c:v>82.1</c:v>
                </c:pt>
                <c:pt idx="7295">
                  <c:v>82.3</c:v>
                </c:pt>
                <c:pt idx="7296">
                  <c:v>82.4</c:v>
                </c:pt>
                <c:pt idx="7297">
                  <c:v>82.4</c:v>
                </c:pt>
                <c:pt idx="7298">
                  <c:v>82.6</c:v>
                </c:pt>
                <c:pt idx="7299">
                  <c:v>82.8</c:v>
                </c:pt>
                <c:pt idx="7300">
                  <c:v>82.8</c:v>
                </c:pt>
                <c:pt idx="7301">
                  <c:v>82.9</c:v>
                </c:pt>
                <c:pt idx="7302">
                  <c:v>83.1</c:v>
                </c:pt>
                <c:pt idx="7303">
                  <c:v>83.2</c:v>
                </c:pt>
                <c:pt idx="7304">
                  <c:v>83.2</c:v>
                </c:pt>
                <c:pt idx="7305">
                  <c:v>83.3</c:v>
                </c:pt>
                <c:pt idx="7306">
                  <c:v>83.4</c:v>
                </c:pt>
                <c:pt idx="7307">
                  <c:v>83.5</c:v>
                </c:pt>
                <c:pt idx="7308">
                  <c:v>83.5</c:v>
                </c:pt>
                <c:pt idx="7309">
                  <c:v>83.6</c:v>
                </c:pt>
                <c:pt idx="7310">
                  <c:v>83.7</c:v>
                </c:pt>
                <c:pt idx="7311">
                  <c:v>83.8</c:v>
                </c:pt>
                <c:pt idx="7312">
                  <c:v>83.9</c:v>
                </c:pt>
                <c:pt idx="7313">
                  <c:v>83.9</c:v>
                </c:pt>
                <c:pt idx="7314">
                  <c:v>84.1</c:v>
                </c:pt>
                <c:pt idx="7315">
                  <c:v>84.1</c:v>
                </c:pt>
                <c:pt idx="7316">
                  <c:v>84.1</c:v>
                </c:pt>
                <c:pt idx="7317">
                  <c:v>84.2</c:v>
                </c:pt>
                <c:pt idx="7318">
                  <c:v>84.2</c:v>
                </c:pt>
                <c:pt idx="7319">
                  <c:v>84.3</c:v>
                </c:pt>
                <c:pt idx="7320">
                  <c:v>84.3</c:v>
                </c:pt>
                <c:pt idx="7321">
                  <c:v>84.2</c:v>
                </c:pt>
                <c:pt idx="7322">
                  <c:v>84.2</c:v>
                </c:pt>
                <c:pt idx="7323">
                  <c:v>84.2</c:v>
                </c:pt>
                <c:pt idx="7324">
                  <c:v>84.2</c:v>
                </c:pt>
                <c:pt idx="7325">
                  <c:v>84.2</c:v>
                </c:pt>
                <c:pt idx="7326">
                  <c:v>84.1</c:v>
                </c:pt>
                <c:pt idx="7327">
                  <c:v>84.1</c:v>
                </c:pt>
                <c:pt idx="7328">
                  <c:v>84.2</c:v>
                </c:pt>
                <c:pt idx="7329">
                  <c:v>84.2</c:v>
                </c:pt>
                <c:pt idx="7330">
                  <c:v>84.1</c:v>
                </c:pt>
                <c:pt idx="7331">
                  <c:v>84.1</c:v>
                </c:pt>
                <c:pt idx="7332">
                  <c:v>84.1</c:v>
                </c:pt>
                <c:pt idx="7333">
                  <c:v>84.2</c:v>
                </c:pt>
                <c:pt idx="7334">
                  <c:v>84.2</c:v>
                </c:pt>
                <c:pt idx="7335">
                  <c:v>84.2</c:v>
                </c:pt>
                <c:pt idx="7336">
                  <c:v>84.2</c:v>
                </c:pt>
                <c:pt idx="7337">
                  <c:v>84.3</c:v>
                </c:pt>
                <c:pt idx="7338">
                  <c:v>84.3</c:v>
                </c:pt>
                <c:pt idx="7339">
                  <c:v>84.4</c:v>
                </c:pt>
                <c:pt idx="7340">
                  <c:v>84.5</c:v>
                </c:pt>
                <c:pt idx="7341">
                  <c:v>84.6</c:v>
                </c:pt>
                <c:pt idx="7342">
                  <c:v>84.6</c:v>
                </c:pt>
                <c:pt idx="7343">
                  <c:v>84.7</c:v>
                </c:pt>
                <c:pt idx="7344">
                  <c:v>84.8</c:v>
                </c:pt>
                <c:pt idx="7345">
                  <c:v>84.9</c:v>
                </c:pt>
                <c:pt idx="7346">
                  <c:v>84.9</c:v>
                </c:pt>
                <c:pt idx="7347">
                  <c:v>84.9</c:v>
                </c:pt>
                <c:pt idx="7348">
                  <c:v>85</c:v>
                </c:pt>
                <c:pt idx="7349">
                  <c:v>85.2</c:v>
                </c:pt>
                <c:pt idx="7350">
                  <c:v>85.3</c:v>
                </c:pt>
                <c:pt idx="7351">
                  <c:v>85.3</c:v>
                </c:pt>
                <c:pt idx="7352">
                  <c:v>85.4</c:v>
                </c:pt>
                <c:pt idx="7353">
                  <c:v>85.4</c:v>
                </c:pt>
                <c:pt idx="7354">
                  <c:v>85.5</c:v>
                </c:pt>
                <c:pt idx="7355">
                  <c:v>85.5</c:v>
                </c:pt>
                <c:pt idx="7356">
                  <c:v>85.6</c:v>
                </c:pt>
                <c:pt idx="7357">
                  <c:v>85.8</c:v>
                </c:pt>
                <c:pt idx="7358">
                  <c:v>85.8</c:v>
                </c:pt>
                <c:pt idx="7359">
                  <c:v>86</c:v>
                </c:pt>
                <c:pt idx="7360">
                  <c:v>86</c:v>
                </c:pt>
                <c:pt idx="7361">
                  <c:v>86</c:v>
                </c:pt>
                <c:pt idx="7362">
                  <c:v>86.1</c:v>
                </c:pt>
                <c:pt idx="7363">
                  <c:v>86.2</c:v>
                </c:pt>
                <c:pt idx="7364">
                  <c:v>86.3</c:v>
                </c:pt>
                <c:pt idx="7365">
                  <c:v>86.3</c:v>
                </c:pt>
                <c:pt idx="7366">
                  <c:v>86.3</c:v>
                </c:pt>
                <c:pt idx="7367">
                  <c:v>86.4</c:v>
                </c:pt>
                <c:pt idx="7368">
                  <c:v>86.5</c:v>
                </c:pt>
                <c:pt idx="7369">
                  <c:v>86.6</c:v>
                </c:pt>
                <c:pt idx="7370">
                  <c:v>86.7</c:v>
                </c:pt>
                <c:pt idx="7371">
                  <c:v>86.7</c:v>
                </c:pt>
                <c:pt idx="7372">
                  <c:v>86.7</c:v>
                </c:pt>
                <c:pt idx="7373">
                  <c:v>86.9</c:v>
                </c:pt>
                <c:pt idx="7374">
                  <c:v>86.9</c:v>
                </c:pt>
                <c:pt idx="7375">
                  <c:v>87</c:v>
                </c:pt>
                <c:pt idx="7376">
                  <c:v>87.1</c:v>
                </c:pt>
                <c:pt idx="7377">
                  <c:v>87.1</c:v>
                </c:pt>
                <c:pt idx="7378">
                  <c:v>87.2</c:v>
                </c:pt>
                <c:pt idx="7379">
                  <c:v>87.2</c:v>
                </c:pt>
                <c:pt idx="7380">
                  <c:v>87.3</c:v>
                </c:pt>
                <c:pt idx="7381">
                  <c:v>87.4</c:v>
                </c:pt>
                <c:pt idx="7382">
                  <c:v>87.4</c:v>
                </c:pt>
                <c:pt idx="7383">
                  <c:v>87.5</c:v>
                </c:pt>
                <c:pt idx="7384">
                  <c:v>87.6</c:v>
                </c:pt>
                <c:pt idx="7385">
                  <c:v>87.7</c:v>
                </c:pt>
                <c:pt idx="7386">
                  <c:v>87.8</c:v>
                </c:pt>
                <c:pt idx="7387">
                  <c:v>87.7</c:v>
                </c:pt>
                <c:pt idx="7388">
                  <c:v>87.8</c:v>
                </c:pt>
                <c:pt idx="7389">
                  <c:v>87.9</c:v>
                </c:pt>
                <c:pt idx="7390">
                  <c:v>88</c:v>
                </c:pt>
                <c:pt idx="7391">
                  <c:v>88.1</c:v>
                </c:pt>
                <c:pt idx="7392">
                  <c:v>88.1</c:v>
                </c:pt>
                <c:pt idx="7393">
                  <c:v>88.2</c:v>
                </c:pt>
                <c:pt idx="7394">
                  <c:v>88.3</c:v>
                </c:pt>
                <c:pt idx="7395">
                  <c:v>88.3</c:v>
                </c:pt>
                <c:pt idx="7396">
                  <c:v>88.4</c:v>
                </c:pt>
                <c:pt idx="7397">
                  <c:v>88.5</c:v>
                </c:pt>
                <c:pt idx="7398">
                  <c:v>88.5</c:v>
                </c:pt>
                <c:pt idx="7399">
                  <c:v>88.6</c:v>
                </c:pt>
                <c:pt idx="7400">
                  <c:v>88.6</c:v>
                </c:pt>
                <c:pt idx="7401">
                  <c:v>88.7</c:v>
                </c:pt>
                <c:pt idx="7402">
                  <c:v>88.7</c:v>
                </c:pt>
                <c:pt idx="7403">
                  <c:v>88.8</c:v>
                </c:pt>
                <c:pt idx="7404">
                  <c:v>88.8</c:v>
                </c:pt>
                <c:pt idx="7405">
                  <c:v>88.8</c:v>
                </c:pt>
                <c:pt idx="7406">
                  <c:v>88.9</c:v>
                </c:pt>
                <c:pt idx="7407">
                  <c:v>88.9</c:v>
                </c:pt>
                <c:pt idx="7408">
                  <c:v>88.9</c:v>
                </c:pt>
                <c:pt idx="7409">
                  <c:v>88.9</c:v>
                </c:pt>
                <c:pt idx="7410">
                  <c:v>89</c:v>
                </c:pt>
                <c:pt idx="7411">
                  <c:v>89.1</c:v>
                </c:pt>
                <c:pt idx="7412">
                  <c:v>89.1</c:v>
                </c:pt>
                <c:pt idx="7413">
                  <c:v>89.1</c:v>
                </c:pt>
                <c:pt idx="7414">
                  <c:v>89.2</c:v>
                </c:pt>
                <c:pt idx="7415">
                  <c:v>89.1</c:v>
                </c:pt>
                <c:pt idx="7416">
                  <c:v>89.2</c:v>
                </c:pt>
                <c:pt idx="7417">
                  <c:v>89.2</c:v>
                </c:pt>
                <c:pt idx="7418">
                  <c:v>89.2</c:v>
                </c:pt>
                <c:pt idx="7419">
                  <c:v>89.3</c:v>
                </c:pt>
                <c:pt idx="7420">
                  <c:v>89.4</c:v>
                </c:pt>
                <c:pt idx="7421">
                  <c:v>89.3</c:v>
                </c:pt>
                <c:pt idx="7422">
                  <c:v>89.4</c:v>
                </c:pt>
                <c:pt idx="7423">
                  <c:v>89.3</c:v>
                </c:pt>
                <c:pt idx="7424">
                  <c:v>89.4</c:v>
                </c:pt>
                <c:pt idx="7425">
                  <c:v>89.4</c:v>
                </c:pt>
                <c:pt idx="7426">
                  <c:v>89.5</c:v>
                </c:pt>
                <c:pt idx="7427">
                  <c:v>89.5</c:v>
                </c:pt>
                <c:pt idx="7428">
                  <c:v>89.5</c:v>
                </c:pt>
                <c:pt idx="7429">
                  <c:v>89.5</c:v>
                </c:pt>
                <c:pt idx="7430">
                  <c:v>89.5</c:v>
                </c:pt>
                <c:pt idx="7431">
                  <c:v>89.6</c:v>
                </c:pt>
                <c:pt idx="7432">
                  <c:v>89.5</c:v>
                </c:pt>
                <c:pt idx="7433">
                  <c:v>89.7</c:v>
                </c:pt>
                <c:pt idx="7434">
                  <c:v>89.6</c:v>
                </c:pt>
                <c:pt idx="7435">
                  <c:v>89.7</c:v>
                </c:pt>
                <c:pt idx="7436">
                  <c:v>89.8</c:v>
                </c:pt>
                <c:pt idx="7437">
                  <c:v>89.8</c:v>
                </c:pt>
                <c:pt idx="7438">
                  <c:v>89.9</c:v>
                </c:pt>
                <c:pt idx="7439">
                  <c:v>89.9</c:v>
                </c:pt>
                <c:pt idx="7440">
                  <c:v>90</c:v>
                </c:pt>
                <c:pt idx="7441">
                  <c:v>90.1</c:v>
                </c:pt>
                <c:pt idx="7442">
                  <c:v>90.1</c:v>
                </c:pt>
                <c:pt idx="7443">
                  <c:v>90.3</c:v>
                </c:pt>
                <c:pt idx="7444">
                  <c:v>90.3</c:v>
                </c:pt>
                <c:pt idx="7445">
                  <c:v>90.4</c:v>
                </c:pt>
                <c:pt idx="7446">
                  <c:v>90.4</c:v>
                </c:pt>
                <c:pt idx="7447">
                  <c:v>90.6</c:v>
                </c:pt>
                <c:pt idx="7448">
                  <c:v>90.6</c:v>
                </c:pt>
                <c:pt idx="7449">
                  <c:v>90.7</c:v>
                </c:pt>
                <c:pt idx="7450">
                  <c:v>90.8</c:v>
                </c:pt>
                <c:pt idx="7451">
                  <c:v>90.9</c:v>
                </c:pt>
                <c:pt idx="7452">
                  <c:v>91</c:v>
                </c:pt>
                <c:pt idx="7453">
                  <c:v>91.1</c:v>
                </c:pt>
                <c:pt idx="7454">
                  <c:v>91.2</c:v>
                </c:pt>
                <c:pt idx="7455">
                  <c:v>91.3</c:v>
                </c:pt>
                <c:pt idx="7456">
                  <c:v>91.3</c:v>
                </c:pt>
                <c:pt idx="7457">
                  <c:v>91.4</c:v>
                </c:pt>
                <c:pt idx="7458">
                  <c:v>91.5</c:v>
                </c:pt>
                <c:pt idx="7459">
                  <c:v>91.5</c:v>
                </c:pt>
                <c:pt idx="7460">
                  <c:v>91.7</c:v>
                </c:pt>
                <c:pt idx="7461">
                  <c:v>91.8</c:v>
                </c:pt>
                <c:pt idx="7462">
                  <c:v>91.8</c:v>
                </c:pt>
                <c:pt idx="7463">
                  <c:v>91.8</c:v>
                </c:pt>
                <c:pt idx="7464">
                  <c:v>91.9</c:v>
                </c:pt>
                <c:pt idx="7465">
                  <c:v>92</c:v>
                </c:pt>
                <c:pt idx="7466">
                  <c:v>92.1</c:v>
                </c:pt>
                <c:pt idx="7467">
                  <c:v>92.1</c:v>
                </c:pt>
                <c:pt idx="7468">
                  <c:v>92.3</c:v>
                </c:pt>
                <c:pt idx="7469">
                  <c:v>92.3</c:v>
                </c:pt>
                <c:pt idx="7470">
                  <c:v>92.4</c:v>
                </c:pt>
                <c:pt idx="7471">
                  <c:v>92.4</c:v>
                </c:pt>
                <c:pt idx="7472">
                  <c:v>92.6</c:v>
                </c:pt>
                <c:pt idx="7473">
                  <c:v>92.6</c:v>
                </c:pt>
                <c:pt idx="7474">
                  <c:v>92.7</c:v>
                </c:pt>
                <c:pt idx="7475">
                  <c:v>92.7</c:v>
                </c:pt>
                <c:pt idx="7476">
                  <c:v>92.8</c:v>
                </c:pt>
                <c:pt idx="7477">
                  <c:v>92.9</c:v>
                </c:pt>
                <c:pt idx="7478">
                  <c:v>93.1</c:v>
                </c:pt>
                <c:pt idx="7479">
                  <c:v>93.1</c:v>
                </c:pt>
                <c:pt idx="7480">
                  <c:v>93.2</c:v>
                </c:pt>
                <c:pt idx="7481">
                  <c:v>93.2</c:v>
                </c:pt>
                <c:pt idx="7482">
                  <c:v>93.4</c:v>
                </c:pt>
                <c:pt idx="7483">
                  <c:v>93.4</c:v>
                </c:pt>
                <c:pt idx="7484">
                  <c:v>93.4</c:v>
                </c:pt>
                <c:pt idx="7485">
                  <c:v>93.4</c:v>
                </c:pt>
                <c:pt idx="7486">
                  <c:v>93.4</c:v>
                </c:pt>
                <c:pt idx="7487">
                  <c:v>93.5</c:v>
                </c:pt>
                <c:pt idx="7488">
                  <c:v>93.5</c:v>
                </c:pt>
                <c:pt idx="7489">
                  <c:v>93.6</c:v>
                </c:pt>
                <c:pt idx="7490">
                  <c:v>93.7</c:v>
                </c:pt>
                <c:pt idx="7491">
                  <c:v>93.6</c:v>
                </c:pt>
                <c:pt idx="7492">
                  <c:v>93.7</c:v>
                </c:pt>
                <c:pt idx="7493">
                  <c:v>93.6</c:v>
                </c:pt>
                <c:pt idx="7494">
                  <c:v>93.6</c:v>
                </c:pt>
                <c:pt idx="7495">
                  <c:v>93.5</c:v>
                </c:pt>
                <c:pt idx="7496">
                  <c:v>93.6</c:v>
                </c:pt>
                <c:pt idx="7497">
                  <c:v>93.6</c:v>
                </c:pt>
                <c:pt idx="7498">
                  <c:v>93.6</c:v>
                </c:pt>
                <c:pt idx="7499">
                  <c:v>93.6</c:v>
                </c:pt>
                <c:pt idx="7500">
                  <c:v>93.7</c:v>
                </c:pt>
                <c:pt idx="7501">
                  <c:v>93.7</c:v>
                </c:pt>
                <c:pt idx="7502">
                  <c:v>93.7</c:v>
                </c:pt>
                <c:pt idx="7503">
                  <c:v>93.6</c:v>
                </c:pt>
                <c:pt idx="7504">
                  <c:v>93.7</c:v>
                </c:pt>
                <c:pt idx="7505">
                  <c:v>93.7</c:v>
                </c:pt>
                <c:pt idx="7506">
                  <c:v>93.8</c:v>
                </c:pt>
                <c:pt idx="7507">
                  <c:v>93.8</c:v>
                </c:pt>
                <c:pt idx="7508">
                  <c:v>93.8</c:v>
                </c:pt>
                <c:pt idx="7509">
                  <c:v>94</c:v>
                </c:pt>
                <c:pt idx="7510">
                  <c:v>94.1</c:v>
                </c:pt>
                <c:pt idx="7511">
                  <c:v>94.1</c:v>
                </c:pt>
                <c:pt idx="7512">
                  <c:v>94.3</c:v>
                </c:pt>
                <c:pt idx="7513">
                  <c:v>94.4</c:v>
                </c:pt>
                <c:pt idx="7514">
                  <c:v>94.4</c:v>
                </c:pt>
                <c:pt idx="7515">
                  <c:v>94.5</c:v>
                </c:pt>
                <c:pt idx="7516">
                  <c:v>94.7</c:v>
                </c:pt>
                <c:pt idx="7517">
                  <c:v>94.8</c:v>
                </c:pt>
                <c:pt idx="7518">
                  <c:v>94.9</c:v>
                </c:pt>
                <c:pt idx="7519">
                  <c:v>95</c:v>
                </c:pt>
                <c:pt idx="7520">
                  <c:v>95.1</c:v>
                </c:pt>
                <c:pt idx="7521">
                  <c:v>95.2</c:v>
                </c:pt>
                <c:pt idx="7522">
                  <c:v>95.2</c:v>
                </c:pt>
                <c:pt idx="7523">
                  <c:v>95.4</c:v>
                </c:pt>
                <c:pt idx="7524">
                  <c:v>95.4</c:v>
                </c:pt>
                <c:pt idx="7525">
                  <c:v>95.5</c:v>
                </c:pt>
                <c:pt idx="7526">
                  <c:v>95.6</c:v>
                </c:pt>
                <c:pt idx="7527">
                  <c:v>95.7</c:v>
                </c:pt>
                <c:pt idx="7528">
                  <c:v>95.8</c:v>
                </c:pt>
                <c:pt idx="7529">
                  <c:v>95.9</c:v>
                </c:pt>
                <c:pt idx="7530">
                  <c:v>95.9</c:v>
                </c:pt>
                <c:pt idx="7531">
                  <c:v>96</c:v>
                </c:pt>
                <c:pt idx="7532">
                  <c:v>96</c:v>
                </c:pt>
                <c:pt idx="7533">
                  <c:v>96.1</c:v>
                </c:pt>
                <c:pt idx="7534">
                  <c:v>96.3</c:v>
                </c:pt>
                <c:pt idx="7535">
                  <c:v>96.3</c:v>
                </c:pt>
                <c:pt idx="7536">
                  <c:v>96.4</c:v>
                </c:pt>
                <c:pt idx="7537">
                  <c:v>96.5</c:v>
                </c:pt>
                <c:pt idx="7538">
                  <c:v>96.5</c:v>
                </c:pt>
                <c:pt idx="7539">
                  <c:v>96.6</c:v>
                </c:pt>
                <c:pt idx="7540">
                  <c:v>96.6</c:v>
                </c:pt>
                <c:pt idx="7541">
                  <c:v>96.7</c:v>
                </c:pt>
                <c:pt idx="7542">
                  <c:v>96.7</c:v>
                </c:pt>
                <c:pt idx="7543">
                  <c:v>96.7</c:v>
                </c:pt>
                <c:pt idx="7544">
                  <c:v>96.8</c:v>
                </c:pt>
                <c:pt idx="7545">
                  <c:v>96.7</c:v>
                </c:pt>
                <c:pt idx="7546">
                  <c:v>96.7</c:v>
                </c:pt>
                <c:pt idx="7547">
                  <c:v>96.8</c:v>
                </c:pt>
                <c:pt idx="7548">
                  <c:v>96.7</c:v>
                </c:pt>
                <c:pt idx="7549">
                  <c:v>96.7</c:v>
                </c:pt>
                <c:pt idx="7550">
                  <c:v>96.7</c:v>
                </c:pt>
                <c:pt idx="7551">
                  <c:v>96.7</c:v>
                </c:pt>
                <c:pt idx="7552">
                  <c:v>96.7</c:v>
                </c:pt>
                <c:pt idx="7553">
                  <c:v>96.7</c:v>
                </c:pt>
                <c:pt idx="7554">
                  <c:v>96.7</c:v>
                </c:pt>
                <c:pt idx="7555">
                  <c:v>96.7</c:v>
                </c:pt>
                <c:pt idx="7556">
                  <c:v>96.7</c:v>
                </c:pt>
                <c:pt idx="7557">
                  <c:v>96.7</c:v>
                </c:pt>
                <c:pt idx="7558">
                  <c:v>96.7</c:v>
                </c:pt>
                <c:pt idx="7559">
                  <c:v>96.9</c:v>
                </c:pt>
                <c:pt idx="7560">
                  <c:v>96.9</c:v>
                </c:pt>
                <c:pt idx="7561">
                  <c:v>96.9</c:v>
                </c:pt>
                <c:pt idx="7562">
                  <c:v>97</c:v>
                </c:pt>
                <c:pt idx="7563">
                  <c:v>97</c:v>
                </c:pt>
                <c:pt idx="7564">
                  <c:v>97.2</c:v>
                </c:pt>
                <c:pt idx="7565">
                  <c:v>97.3</c:v>
                </c:pt>
                <c:pt idx="7566">
                  <c:v>97.4</c:v>
                </c:pt>
                <c:pt idx="7567">
                  <c:v>97.5</c:v>
                </c:pt>
                <c:pt idx="7568">
                  <c:v>97.7</c:v>
                </c:pt>
                <c:pt idx="7569">
                  <c:v>97.7</c:v>
                </c:pt>
                <c:pt idx="7570">
                  <c:v>97.8</c:v>
                </c:pt>
                <c:pt idx="7571">
                  <c:v>97.9</c:v>
                </c:pt>
                <c:pt idx="7572">
                  <c:v>98</c:v>
                </c:pt>
                <c:pt idx="7573">
                  <c:v>98.1</c:v>
                </c:pt>
                <c:pt idx="7574">
                  <c:v>98.2</c:v>
                </c:pt>
                <c:pt idx="7575">
                  <c:v>98.3</c:v>
                </c:pt>
                <c:pt idx="7576">
                  <c:v>98.3</c:v>
                </c:pt>
                <c:pt idx="7577">
                  <c:v>98.4</c:v>
                </c:pt>
                <c:pt idx="7578">
                  <c:v>98.5</c:v>
                </c:pt>
                <c:pt idx="7579">
                  <c:v>98.6</c:v>
                </c:pt>
                <c:pt idx="7580">
                  <c:v>98.7</c:v>
                </c:pt>
                <c:pt idx="7581">
                  <c:v>98.7</c:v>
                </c:pt>
                <c:pt idx="7582">
                  <c:v>98.8</c:v>
                </c:pt>
                <c:pt idx="7583">
                  <c:v>98.9</c:v>
                </c:pt>
                <c:pt idx="7584">
                  <c:v>98.9</c:v>
                </c:pt>
                <c:pt idx="7585">
                  <c:v>99</c:v>
                </c:pt>
                <c:pt idx="7586">
                  <c:v>99</c:v>
                </c:pt>
                <c:pt idx="7587">
                  <c:v>99.2</c:v>
                </c:pt>
                <c:pt idx="7588">
                  <c:v>99.2</c:v>
                </c:pt>
                <c:pt idx="7589">
                  <c:v>99.4</c:v>
                </c:pt>
                <c:pt idx="7590">
                  <c:v>99.4</c:v>
                </c:pt>
                <c:pt idx="7591">
                  <c:v>99.5</c:v>
                </c:pt>
                <c:pt idx="7592">
                  <c:v>99.5</c:v>
                </c:pt>
                <c:pt idx="7593">
                  <c:v>99.7</c:v>
                </c:pt>
                <c:pt idx="7594">
                  <c:v>99.7</c:v>
                </c:pt>
                <c:pt idx="7595">
                  <c:v>99.8</c:v>
                </c:pt>
                <c:pt idx="7596">
                  <c:v>99.9</c:v>
                </c:pt>
                <c:pt idx="7597">
                  <c:v>99.9</c:v>
                </c:pt>
                <c:pt idx="7598">
                  <c:v>100.1</c:v>
                </c:pt>
                <c:pt idx="7599">
                  <c:v>100.1</c:v>
                </c:pt>
                <c:pt idx="7600">
                  <c:v>100.1</c:v>
                </c:pt>
                <c:pt idx="7601">
                  <c:v>100.3</c:v>
                </c:pt>
                <c:pt idx="7602">
                  <c:v>100.3</c:v>
                </c:pt>
                <c:pt idx="7603">
                  <c:v>100.3</c:v>
                </c:pt>
                <c:pt idx="7604">
                  <c:v>100.4</c:v>
                </c:pt>
                <c:pt idx="7605">
                  <c:v>100.4</c:v>
                </c:pt>
                <c:pt idx="7606">
                  <c:v>100.5</c:v>
                </c:pt>
                <c:pt idx="7607">
                  <c:v>100.4</c:v>
                </c:pt>
                <c:pt idx="7608">
                  <c:v>100.4</c:v>
                </c:pt>
                <c:pt idx="7609">
                  <c:v>100.4</c:v>
                </c:pt>
                <c:pt idx="7610">
                  <c:v>100.4</c:v>
                </c:pt>
                <c:pt idx="7611">
                  <c:v>100.4</c:v>
                </c:pt>
                <c:pt idx="7612">
                  <c:v>100.4</c:v>
                </c:pt>
                <c:pt idx="7613">
                  <c:v>100.4</c:v>
                </c:pt>
                <c:pt idx="7614">
                  <c:v>100.4</c:v>
                </c:pt>
                <c:pt idx="7615">
                  <c:v>100.4</c:v>
                </c:pt>
                <c:pt idx="7616">
                  <c:v>100.4</c:v>
                </c:pt>
                <c:pt idx="7617">
                  <c:v>100.4</c:v>
                </c:pt>
                <c:pt idx="7618">
                  <c:v>100.4</c:v>
                </c:pt>
                <c:pt idx="7619">
                  <c:v>100.4</c:v>
                </c:pt>
                <c:pt idx="7620">
                  <c:v>100.4</c:v>
                </c:pt>
                <c:pt idx="7621">
                  <c:v>100.4</c:v>
                </c:pt>
                <c:pt idx="7622">
                  <c:v>100.4</c:v>
                </c:pt>
                <c:pt idx="7623">
                  <c:v>100.6</c:v>
                </c:pt>
                <c:pt idx="7624">
                  <c:v>100.6</c:v>
                </c:pt>
                <c:pt idx="7625">
                  <c:v>100.7</c:v>
                </c:pt>
                <c:pt idx="7626">
                  <c:v>100.8</c:v>
                </c:pt>
                <c:pt idx="7627">
                  <c:v>100.9</c:v>
                </c:pt>
                <c:pt idx="7628">
                  <c:v>101</c:v>
                </c:pt>
                <c:pt idx="7629">
                  <c:v>101.2</c:v>
                </c:pt>
                <c:pt idx="7630">
                  <c:v>101.2</c:v>
                </c:pt>
                <c:pt idx="7631">
                  <c:v>101.3</c:v>
                </c:pt>
                <c:pt idx="7632">
                  <c:v>101.5</c:v>
                </c:pt>
                <c:pt idx="7633">
                  <c:v>101.5</c:v>
                </c:pt>
                <c:pt idx="7634">
                  <c:v>101.7</c:v>
                </c:pt>
                <c:pt idx="7635">
                  <c:v>101.7</c:v>
                </c:pt>
                <c:pt idx="7636">
                  <c:v>101.8</c:v>
                </c:pt>
                <c:pt idx="7637">
                  <c:v>101.9</c:v>
                </c:pt>
                <c:pt idx="7638">
                  <c:v>102</c:v>
                </c:pt>
                <c:pt idx="7639">
                  <c:v>102.1</c:v>
                </c:pt>
                <c:pt idx="7640">
                  <c:v>102.2</c:v>
                </c:pt>
                <c:pt idx="7641">
                  <c:v>102.3</c:v>
                </c:pt>
                <c:pt idx="7642">
                  <c:v>102.4</c:v>
                </c:pt>
                <c:pt idx="7643">
                  <c:v>102.5</c:v>
                </c:pt>
                <c:pt idx="7644">
                  <c:v>102.6</c:v>
                </c:pt>
                <c:pt idx="7645">
                  <c:v>102.6</c:v>
                </c:pt>
                <c:pt idx="7646">
                  <c:v>102.7</c:v>
                </c:pt>
                <c:pt idx="7647">
                  <c:v>102.8</c:v>
                </c:pt>
                <c:pt idx="7648">
                  <c:v>102.9</c:v>
                </c:pt>
                <c:pt idx="7649">
                  <c:v>103</c:v>
                </c:pt>
                <c:pt idx="7650">
                  <c:v>103.1</c:v>
                </c:pt>
                <c:pt idx="7651">
                  <c:v>103.2</c:v>
                </c:pt>
                <c:pt idx="7652">
                  <c:v>103.2</c:v>
                </c:pt>
                <c:pt idx="7653">
                  <c:v>103.2</c:v>
                </c:pt>
                <c:pt idx="7654">
                  <c:v>103.3</c:v>
                </c:pt>
                <c:pt idx="7655">
                  <c:v>103.3</c:v>
                </c:pt>
                <c:pt idx="7656">
                  <c:v>103.3</c:v>
                </c:pt>
                <c:pt idx="7657">
                  <c:v>103.3</c:v>
                </c:pt>
                <c:pt idx="7658">
                  <c:v>103.3</c:v>
                </c:pt>
                <c:pt idx="7659">
                  <c:v>103.3</c:v>
                </c:pt>
                <c:pt idx="7660">
                  <c:v>103.3</c:v>
                </c:pt>
                <c:pt idx="7661">
                  <c:v>103.3</c:v>
                </c:pt>
                <c:pt idx="7662">
                  <c:v>103.2</c:v>
                </c:pt>
                <c:pt idx="7663">
                  <c:v>103.1</c:v>
                </c:pt>
                <c:pt idx="7664">
                  <c:v>103.1</c:v>
                </c:pt>
                <c:pt idx="7665">
                  <c:v>103.1</c:v>
                </c:pt>
                <c:pt idx="7666">
                  <c:v>103.2</c:v>
                </c:pt>
                <c:pt idx="7667">
                  <c:v>103.2</c:v>
                </c:pt>
                <c:pt idx="7668">
                  <c:v>103.3</c:v>
                </c:pt>
                <c:pt idx="7669">
                  <c:v>103.3</c:v>
                </c:pt>
                <c:pt idx="7670">
                  <c:v>103.5</c:v>
                </c:pt>
                <c:pt idx="7671">
                  <c:v>103.6</c:v>
                </c:pt>
                <c:pt idx="7672">
                  <c:v>103.7</c:v>
                </c:pt>
                <c:pt idx="7673">
                  <c:v>103.9</c:v>
                </c:pt>
                <c:pt idx="7674">
                  <c:v>104</c:v>
                </c:pt>
                <c:pt idx="7675">
                  <c:v>104.1</c:v>
                </c:pt>
                <c:pt idx="7676">
                  <c:v>104.3</c:v>
                </c:pt>
                <c:pt idx="7677">
                  <c:v>104.3</c:v>
                </c:pt>
                <c:pt idx="7678">
                  <c:v>104.5</c:v>
                </c:pt>
                <c:pt idx="7679">
                  <c:v>104.6</c:v>
                </c:pt>
                <c:pt idx="7680">
                  <c:v>104.7</c:v>
                </c:pt>
                <c:pt idx="7681">
                  <c:v>104.7</c:v>
                </c:pt>
                <c:pt idx="7682">
                  <c:v>104.8</c:v>
                </c:pt>
                <c:pt idx="7683">
                  <c:v>104.9</c:v>
                </c:pt>
                <c:pt idx="7684">
                  <c:v>105</c:v>
                </c:pt>
                <c:pt idx="7685">
                  <c:v>105</c:v>
                </c:pt>
                <c:pt idx="7686">
                  <c:v>105.2</c:v>
                </c:pt>
                <c:pt idx="7687">
                  <c:v>105.3</c:v>
                </c:pt>
                <c:pt idx="7688">
                  <c:v>105.3</c:v>
                </c:pt>
                <c:pt idx="7689">
                  <c:v>105.4</c:v>
                </c:pt>
                <c:pt idx="7690">
                  <c:v>105.5</c:v>
                </c:pt>
                <c:pt idx="7691">
                  <c:v>105.6</c:v>
                </c:pt>
                <c:pt idx="7692">
                  <c:v>105.7</c:v>
                </c:pt>
                <c:pt idx="7693">
                  <c:v>105.7</c:v>
                </c:pt>
                <c:pt idx="7694">
                  <c:v>105.7</c:v>
                </c:pt>
                <c:pt idx="7695">
                  <c:v>105.6</c:v>
                </c:pt>
                <c:pt idx="7696">
                  <c:v>105.6</c:v>
                </c:pt>
                <c:pt idx="7697">
                  <c:v>105.5</c:v>
                </c:pt>
                <c:pt idx="7698">
                  <c:v>105.5</c:v>
                </c:pt>
                <c:pt idx="7699">
                  <c:v>105.4</c:v>
                </c:pt>
                <c:pt idx="7700">
                  <c:v>105.4</c:v>
                </c:pt>
                <c:pt idx="7701">
                  <c:v>105.4</c:v>
                </c:pt>
                <c:pt idx="7702">
                  <c:v>105.4</c:v>
                </c:pt>
                <c:pt idx="7703">
                  <c:v>105.4</c:v>
                </c:pt>
                <c:pt idx="7704">
                  <c:v>105.5</c:v>
                </c:pt>
                <c:pt idx="7705">
                  <c:v>105.5</c:v>
                </c:pt>
                <c:pt idx="7706">
                  <c:v>105.7</c:v>
                </c:pt>
                <c:pt idx="7707">
                  <c:v>105.8</c:v>
                </c:pt>
                <c:pt idx="7708">
                  <c:v>105.9</c:v>
                </c:pt>
                <c:pt idx="7709">
                  <c:v>106.1</c:v>
                </c:pt>
                <c:pt idx="7710">
                  <c:v>106.3</c:v>
                </c:pt>
                <c:pt idx="7711">
                  <c:v>106.4</c:v>
                </c:pt>
                <c:pt idx="7712">
                  <c:v>106.5</c:v>
                </c:pt>
                <c:pt idx="7713">
                  <c:v>106.6</c:v>
                </c:pt>
                <c:pt idx="7714">
                  <c:v>106.7</c:v>
                </c:pt>
                <c:pt idx="7715">
                  <c:v>106.9</c:v>
                </c:pt>
                <c:pt idx="7716">
                  <c:v>107</c:v>
                </c:pt>
                <c:pt idx="7717">
                  <c:v>107</c:v>
                </c:pt>
                <c:pt idx="7718">
                  <c:v>107.2</c:v>
                </c:pt>
                <c:pt idx="7719">
                  <c:v>107.3</c:v>
                </c:pt>
                <c:pt idx="7720">
                  <c:v>107.4</c:v>
                </c:pt>
                <c:pt idx="7721">
                  <c:v>107.4</c:v>
                </c:pt>
                <c:pt idx="7722">
                  <c:v>107.4</c:v>
                </c:pt>
                <c:pt idx="7723">
                  <c:v>107.5</c:v>
                </c:pt>
                <c:pt idx="7724">
                  <c:v>107.4</c:v>
                </c:pt>
                <c:pt idx="7725">
                  <c:v>107.3</c:v>
                </c:pt>
                <c:pt idx="7726">
                  <c:v>107.2</c:v>
                </c:pt>
                <c:pt idx="7727">
                  <c:v>107.1</c:v>
                </c:pt>
                <c:pt idx="7728">
                  <c:v>107</c:v>
                </c:pt>
                <c:pt idx="7729">
                  <c:v>107</c:v>
                </c:pt>
                <c:pt idx="7730">
                  <c:v>107</c:v>
                </c:pt>
                <c:pt idx="7731">
                  <c:v>107.1</c:v>
                </c:pt>
                <c:pt idx="7732">
                  <c:v>107.1</c:v>
                </c:pt>
                <c:pt idx="7733">
                  <c:v>107.3</c:v>
                </c:pt>
                <c:pt idx="7734">
                  <c:v>107.5</c:v>
                </c:pt>
                <c:pt idx="7735">
                  <c:v>107.7</c:v>
                </c:pt>
                <c:pt idx="7736">
                  <c:v>107.8</c:v>
                </c:pt>
                <c:pt idx="7737">
                  <c:v>108</c:v>
                </c:pt>
                <c:pt idx="7738">
                  <c:v>108.1</c:v>
                </c:pt>
                <c:pt idx="7739">
                  <c:v>108.2</c:v>
                </c:pt>
                <c:pt idx="7740">
                  <c:v>108.3</c:v>
                </c:pt>
                <c:pt idx="7741">
                  <c:v>108.4</c:v>
                </c:pt>
                <c:pt idx="7742">
                  <c:v>108.5</c:v>
                </c:pt>
                <c:pt idx="7743">
                  <c:v>108.6</c:v>
                </c:pt>
                <c:pt idx="7744">
                  <c:v>108.7</c:v>
                </c:pt>
                <c:pt idx="7745">
                  <c:v>108.9</c:v>
                </c:pt>
                <c:pt idx="7746">
                  <c:v>108.9</c:v>
                </c:pt>
                <c:pt idx="7747">
                  <c:v>109</c:v>
                </c:pt>
                <c:pt idx="7748">
                  <c:v>109</c:v>
                </c:pt>
                <c:pt idx="7749">
                  <c:v>109</c:v>
                </c:pt>
                <c:pt idx="7750">
                  <c:v>109</c:v>
                </c:pt>
                <c:pt idx="7751">
                  <c:v>109</c:v>
                </c:pt>
                <c:pt idx="7752">
                  <c:v>108.9</c:v>
                </c:pt>
                <c:pt idx="7753">
                  <c:v>108.9</c:v>
                </c:pt>
                <c:pt idx="7754">
                  <c:v>108.9</c:v>
                </c:pt>
                <c:pt idx="7755">
                  <c:v>108.9</c:v>
                </c:pt>
                <c:pt idx="7756">
                  <c:v>108.8</c:v>
                </c:pt>
                <c:pt idx="7757">
                  <c:v>108.7</c:v>
                </c:pt>
                <c:pt idx="7758">
                  <c:v>108.7</c:v>
                </c:pt>
                <c:pt idx="7759">
                  <c:v>108.9</c:v>
                </c:pt>
                <c:pt idx="7760">
                  <c:v>108.9</c:v>
                </c:pt>
                <c:pt idx="7761">
                  <c:v>109</c:v>
                </c:pt>
                <c:pt idx="7762">
                  <c:v>109.2</c:v>
                </c:pt>
                <c:pt idx="7763">
                  <c:v>109.3</c:v>
                </c:pt>
                <c:pt idx="7764">
                  <c:v>109.5</c:v>
                </c:pt>
                <c:pt idx="7765">
                  <c:v>109.7</c:v>
                </c:pt>
                <c:pt idx="7766">
                  <c:v>109.8</c:v>
                </c:pt>
                <c:pt idx="7767">
                  <c:v>109.9</c:v>
                </c:pt>
                <c:pt idx="7768">
                  <c:v>110</c:v>
                </c:pt>
                <c:pt idx="7769">
                  <c:v>110.1</c:v>
                </c:pt>
                <c:pt idx="7770">
                  <c:v>110.3</c:v>
                </c:pt>
                <c:pt idx="7771">
                  <c:v>110.3</c:v>
                </c:pt>
                <c:pt idx="7772">
                  <c:v>110.4</c:v>
                </c:pt>
                <c:pt idx="7773">
                  <c:v>110.5</c:v>
                </c:pt>
                <c:pt idx="7774">
                  <c:v>110.6</c:v>
                </c:pt>
                <c:pt idx="7775">
                  <c:v>110.6</c:v>
                </c:pt>
                <c:pt idx="7776">
                  <c:v>110.8</c:v>
                </c:pt>
                <c:pt idx="7777">
                  <c:v>110.9</c:v>
                </c:pt>
                <c:pt idx="7778">
                  <c:v>111</c:v>
                </c:pt>
                <c:pt idx="7779">
                  <c:v>110.9</c:v>
                </c:pt>
                <c:pt idx="7780">
                  <c:v>111</c:v>
                </c:pt>
                <c:pt idx="7781">
                  <c:v>110.9</c:v>
                </c:pt>
                <c:pt idx="7782">
                  <c:v>111</c:v>
                </c:pt>
                <c:pt idx="7783">
                  <c:v>110.9</c:v>
                </c:pt>
                <c:pt idx="7784">
                  <c:v>110.9</c:v>
                </c:pt>
                <c:pt idx="7785">
                  <c:v>110.8</c:v>
                </c:pt>
                <c:pt idx="7786">
                  <c:v>110.7</c:v>
                </c:pt>
                <c:pt idx="7787">
                  <c:v>110.7</c:v>
                </c:pt>
                <c:pt idx="7788">
                  <c:v>110.7</c:v>
                </c:pt>
                <c:pt idx="7789">
                  <c:v>110.7</c:v>
                </c:pt>
                <c:pt idx="7790">
                  <c:v>110.7</c:v>
                </c:pt>
                <c:pt idx="7791">
                  <c:v>110.9</c:v>
                </c:pt>
                <c:pt idx="7792">
                  <c:v>111</c:v>
                </c:pt>
                <c:pt idx="7793">
                  <c:v>111</c:v>
                </c:pt>
                <c:pt idx="7794">
                  <c:v>111.1</c:v>
                </c:pt>
                <c:pt idx="7795">
                  <c:v>111.3</c:v>
                </c:pt>
                <c:pt idx="7796">
                  <c:v>111.4</c:v>
                </c:pt>
                <c:pt idx="7797">
                  <c:v>111.6</c:v>
                </c:pt>
                <c:pt idx="7798">
                  <c:v>111.8</c:v>
                </c:pt>
                <c:pt idx="7799">
                  <c:v>111.8</c:v>
                </c:pt>
                <c:pt idx="7800">
                  <c:v>112</c:v>
                </c:pt>
                <c:pt idx="7801">
                  <c:v>112.1</c:v>
                </c:pt>
                <c:pt idx="7802">
                  <c:v>112.2</c:v>
                </c:pt>
                <c:pt idx="7803">
                  <c:v>112.3</c:v>
                </c:pt>
                <c:pt idx="7804">
                  <c:v>112.4</c:v>
                </c:pt>
                <c:pt idx="7805">
                  <c:v>112.6</c:v>
                </c:pt>
                <c:pt idx="7806">
                  <c:v>112.6</c:v>
                </c:pt>
                <c:pt idx="7807">
                  <c:v>112.7</c:v>
                </c:pt>
                <c:pt idx="7808">
                  <c:v>112.9</c:v>
                </c:pt>
                <c:pt idx="7809">
                  <c:v>112.9</c:v>
                </c:pt>
                <c:pt idx="7810">
                  <c:v>112.9</c:v>
                </c:pt>
                <c:pt idx="7811">
                  <c:v>112.9</c:v>
                </c:pt>
                <c:pt idx="7812">
                  <c:v>112.8</c:v>
                </c:pt>
                <c:pt idx="7813">
                  <c:v>112.7</c:v>
                </c:pt>
                <c:pt idx="7814">
                  <c:v>112.6</c:v>
                </c:pt>
                <c:pt idx="7815">
                  <c:v>112.5</c:v>
                </c:pt>
                <c:pt idx="7816">
                  <c:v>112.4</c:v>
                </c:pt>
                <c:pt idx="7817">
                  <c:v>112.4</c:v>
                </c:pt>
                <c:pt idx="7818">
                  <c:v>112.4</c:v>
                </c:pt>
                <c:pt idx="7819">
                  <c:v>112.6</c:v>
                </c:pt>
                <c:pt idx="7820">
                  <c:v>112.6</c:v>
                </c:pt>
                <c:pt idx="7821">
                  <c:v>112.8</c:v>
                </c:pt>
                <c:pt idx="7822">
                  <c:v>113</c:v>
                </c:pt>
                <c:pt idx="7823">
                  <c:v>113.2</c:v>
                </c:pt>
                <c:pt idx="7824">
                  <c:v>113.3</c:v>
                </c:pt>
                <c:pt idx="7825">
                  <c:v>113.4</c:v>
                </c:pt>
                <c:pt idx="7826">
                  <c:v>113.5</c:v>
                </c:pt>
                <c:pt idx="7827">
                  <c:v>113.6</c:v>
                </c:pt>
                <c:pt idx="7828">
                  <c:v>113.8</c:v>
                </c:pt>
                <c:pt idx="7829">
                  <c:v>113.8</c:v>
                </c:pt>
                <c:pt idx="7830">
                  <c:v>114</c:v>
                </c:pt>
                <c:pt idx="7831">
                  <c:v>114.1</c:v>
                </c:pt>
                <c:pt idx="7832">
                  <c:v>114.2</c:v>
                </c:pt>
                <c:pt idx="7833">
                  <c:v>114.3</c:v>
                </c:pt>
                <c:pt idx="7834">
                  <c:v>114.4</c:v>
                </c:pt>
                <c:pt idx="7835">
                  <c:v>114.5</c:v>
                </c:pt>
                <c:pt idx="7836">
                  <c:v>114.6</c:v>
                </c:pt>
                <c:pt idx="7837">
                  <c:v>114.6</c:v>
                </c:pt>
                <c:pt idx="7838">
                  <c:v>114.6</c:v>
                </c:pt>
                <c:pt idx="7839">
                  <c:v>114.5</c:v>
                </c:pt>
                <c:pt idx="7840">
                  <c:v>114.5</c:v>
                </c:pt>
                <c:pt idx="7841">
                  <c:v>114.4</c:v>
                </c:pt>
                <c:pt idx="7842">
                  <c:v>114.4</c:v>
                </c:pt>
                <c:pt idx="7843">
                  <c:v>114.3</c:v>
                </c:pt>
                <c:pt idx="7844">
                  <c:v>114.2</c:v>
                </c:pt>
                <c:pt idx="7845">
                  <c:v>114.1</c:v>
                </c:pt>
                <c:pt idx="7846">
                  <c:v>114.2</c:v>
                </c:pt>
                <c:pt idx="7847">
                  <c:v>114.3</c:v>
                </c:pt>
                <c:pt idx="7848">
                  <c:v>114.4</c:v>
                </c:pt>
                <c:pt idx="7849">
                  <c:v>114.4</c:v>
                </c:pt>
                <c:pt idx="7850">
                  <c:v>114.6</c:v>
                </c:pt>
                <c:pt idx="7851">
                  <c:v>114.7</c:v>
                </c:pt>
                <c:pt idx="7852">
                  <c:v>114.9</c:v>
                </c:pt>
                <c:pt idx="7853">
                  <c:v>115</c:v>
                </c:pt>
                <c:pt idx="7854">
                  <c:v>115.2</c:v>
                </c:pt>
                <c:pt idx="7855">
                  <c:v>115.2</c:v>
                </c:pt>
                <c:pt idx="7856">
                  <c:v>115.3</c:v>
                </c:pt>
                <c:pt idx="7857">
                  <c:v>115.5</c:v>
                </c:pt>
                <c:pt idx="7858">
                  <c:v>115.6</c:v>
                </c:pt>
                <c:pt idx="7859">
                  <c:v>115.6</c:v>
                </c:pt>
                <c:pt idx="7860">
                  <c:v>115.8</c:v>
                </c:pt>
                <c:pt idx="7861">
                  <c:v>115.9</c:v>
                </c:pt>
                <c:pt idx="7862">
                  <c:v>116</c:v>
                </c:pt>
                <c:pt idx="7863">
                  <c:v>116.1</c:v>
                </c:pt>
                <c:pt idx="7864">
                  <c:v>116.3</c:v>
                </c:pt>
                <c:pt idx="7865">
                  <c:v>116.3</c:v>
                </c:pt>
                <c:pt idx="7866">
                  <c:v>116.4</c:v>
                </c:pt>
                <c:pt idx="7867">
                  <c:v>116.4</c:v>
                </c:pt>
                <c:pt idx="7868">
                  <c:v>116.4</c:v>
                </c:pt>
                <c:pt idx="7869">
                  <c:v>116.4</c:v>
                </c:pt>
                <c:pt idx="7870">
                  <c:v>116.4</c:v>
                </c:pt>
                <c:pt idx="7871">
                  <c:v>116.3</c:v>
                </c:pt>
                <c:pt idx="7872">
                  <c:v>116.3</c:v>
                </c:pt>
                <c:pt idx="7873">
                  <c:v>116.1</c:v>
                </c:pt>
                <c:pt idx="7874">
                  <c:v>116.1</c:v>
                </c:pt>
                <c:pt idx="7875">
                  <c:v>116.1</c:v>
                </c:pt>
                <c:pt idx="7876">
                  <c:v>116.1</c:v>
                </c:pt>
                <c:pt idx="7877">
                  <c:v>116</c:v>
                </c:pt>
                <c:pt idx="7878">
                  <c:v>116.1</c:v>
                </c:pt>
                <c:pt idx="7879">
                  <c:v>116.2</c:v>
                </c:pt>
                <c:pt idx="7880">
                  <c:v>116.3</c:v>
                </c:pt>
                <c:pt idx="7881">
                  <c:v>116.4</c:v>
                </c:pt>
                <c:pt idx="7882">
                  <c:v>116.6</c:v>
                </c:pt>
                <c:pt idx="7883">
                  <c:v>116.8</c:v>
                </c:pt>
                <c:pt idx="7884">
                  <c:v>116.9</c:v>
                </c:pt>
                <c:pt idx="7885">
                  <c:v>117</c:v>
                </c:pt>
                <c:pt idx="7886">
                  <c:v>117.2</c:v>
                </c:pt>
                <c:pt idx="7887">
                  <c:v>117.3</c:v>
                </c:pt>
                <c:pt idx="7888">
                  <c:v>117.3</c:v>
                </c:pt>
                <c:pt idx="7889">
                  <c:v>117.5</c:v>
                </c:pt>
                <c:pt idx="7890">
                  <c:v>117.5</c:v>
                </c:pt>
                <c:pt idx="7891">
                  <c:v>117.7</c:v>
                </c:pt>
                <c:pt idx="7892">
                  <c:v>117.7</c:v>
                </c:pt>
                <c:pt idx="7893">
                  <c:v>117.8</c:v>
                </c:pt>
                <c:pt idx="7894">
                  <c:v>118</c:v>
                </c:pt>
                <c:pt idx="7895">
                  <c:v>118.1</c:v>
                </c:pt>
                <c:pt idx="7896">
                  <c:v>118.1</c:v>
                </c:pt>
                <c:pt idx="7897">
                  <c:v>118.1</c:v>
                </c:pt>
                <c:pt idx="7898">
                  <c:v>118.2</c:v>
                </c:pt>
                <c:pt idx="7899">
                  <c:v>118.3</c:v>
                </c:pt>
                <c:pt idx="7900">
                  <c:v>118.4</c:v>
                </c:pt>
                <c:pt idx="7901">
                  <c:v>118.4</c:v>
                </c:pt>
                <c:pt idx="7902">
                  <c:v>118.4</c:v>
                </c:pt>
                <c:pt idx="7903">
                  <c:v>118.3</c:v>
                </c:pt>
                <c:pt idx="7904">
                  <c:v>118.2</c:v>
                </c:pt>
                <c:pt idx="7905">
                  <c:v>118.1</c:v>
                </c:pt>
                <c:pt idx="7906">
                  <c:v>118.1</c:v>
                </c:pt>
                <c:pt idx="7907">
                  <c:v>118.1</c:v>
                </c:pt>
                <c:pt idx="7908">
                  <c:v>118.1</c:v>
                </c:pt>
                <c:pt idx="7909">
                  <c:v>118.1</c:v>
                </c:pt>
                <c:pt idx="7910">
                  <c:v>118</c:v>
                </c:pt>
                <c:pt idx="7911">
                  <c:v>118.1</c:v>
                </c:pt>
                <c:pt idx="7912">
                  <c:v>118.2</c:v>
                </c:pt>
                <c:pt idx="7913">
                  <c:v>118.3</c:v>
                </c:pt>
                <c:pt idx="7914">
                  <c:v>118.4</c:v>
                </c:pt>
                <c:pt idx="7915">
                  <c:v>118.6</c:v>
                </c:pt>
                <c:pt idx="7916">
                  <c:v>118.7</c:v>
                </c:pt>
                <c:pt idx="7917">
                  <c:v>118.9</c:v>
                </c:pt>
                <c:pt idx="7918">
                  <c:v>119</c:v>
                </c:pt>
                <c:pt idx="7919">
                  <c:v>119.1</c:v>
                </c:pt>
                <c:pt idx="7920">
                  <c:v>119.2</c:v>
                </c:pt>
                <c:pt idx="7921">
                  <c:v>119.3</c:v>
                </c:pt>
                <c:pt idx="7922">
                  <c:v>119.5</c:v>
                </c:pt>
                <c:pt idx="7923">
                  <c:v>119.6</c:v>
                </c:pt>
                <c:pt idx="7924">
                  <c:v>119.6</c:v>
                </c:pt>
                <c:pt idx="7925">
                  <c:v>119.8</c:v>
                </c:pt>
                <c:pt idx="7926">
                  <c:v>119.8</c:v>
                </c:pt>
                <c:pt idx="7927">
                  <c:v>119.8</c:v>
                </c:pt>
                <c:pt idx="7928">
                  <c:v>120</c:v>
                </c:pt>
                <c:pt idx="7929">
                  <c:v>120</c:v>
                </c:pt>
                <c:pt idx="7930">
                  <c:v>120.2</c:v>
                </c:pt>
                <c:pt idx="7931">
                  <c:v>120.2</c:v>
                </c:pt>
                <c:pt idx="7932">
                  <c:v>120.3</c:v>
                </c:pt>
                <c:pt idx="7933">
                  <c:v>120.4</c:v>
                </c:pt>
                <c:pt idx="7934">
                  <c:v>120.4</c:v>
                </c:pt>
                <c:pt idx="7935">
                  <c:v>120.6</c:v>
                </c:pt>
                <c:pt idx="7936">
                  <c:v>120.6</c:v>
                </c:pt>
                <c:pt idx="7937">
                  <c:v>120.6</c:v>
                </c:pt>
                <c:pt idx="7938">
                  <c:v>120.7</c:v>
                </c:pt>
                <c:pt idx="7939">
                  <c:v>120.7</c:v>
                </c:pt>
                <c:pt idx="7940">
                  <c:v>120.8</c:v>
                </c:pt>
                <c:pt idx="7941">
                  <c:v>120.9</c:v>
                </c:pt>
                <c:pt idx="7942">
                  <c:v>120.9</c:v>
                </c:pt>
                <c:pt idx="7943">
                  <c:v>120.9</c:v>
                </c:pt>
                <c:pt idx="7944">
                  <c:v>120.9</c:v>
                </c:pt>
                <c:pt idx="7945">
                  <c:v>120.9</c:v>
                </c:pt>
                <c:pt idx="7946">
                  <c:v>121</c:v>
                </c:pt>
                <c:pt idx="7947">
                  <c:v>121</c:v>
                </c:pt>
                <c:pt idx="7948">
                  <c:v>121</c:v>
                </c:pt>
                <c:pt idx="7949">
                  <c:v>121</c:v>
                </c:pt>
                <c:pt idx="7950">
                  <c:v>121</c:v>
                </c:pt>
                <c:pt idx="7951">
                  <c:v>120.9</c:v>
                </c:pt>
                <c:pt idx="7952">
                  <c:v>121</c:v>
                </c:pt>
                <c:pt idx="7953">
                  <c:v>120.9</c:v>
                </c:pt>
                <c:pt idx="7954">
                  <c:v>121</c:v>
                </c:pt>
                <c:pt idx="7955">
                  <c:v>121</c:v>
                </c:pt>
                <c:pt idx="7956">
                  <c:v>121.1</c:v>
                </c:pt>
                <c:pt idx="7957">
                  <c:v>121.1</c:v>
                </c:pt>
                <c:pt idx="7958">
                  <c:v>121.2</c:v>
                </c:pt>
                <c:pt idx="7959">
                  <c:v>121.2</c:v>
                </c:pt>
                <c:pt idx="7960">
                  <c:v>121.2</c:v>
                </c:pt>
                <c:pt idx="7961">
                  <c:v>121.3</c:v>
                </c:pt>
                <c:pt idx="7962">
                  <c:v>121.2</c:v>
                </c:pt>
                <c:pt idx="7963">
                  <c:v>121.2</c:v>
                </c:pt>
                <c:pt idx="7964">
                  <c:v>121.3</c:v>
                </c:pt>
                <c:pt idx="7965">
                  <c:v>121.3</c:v>
                </c:pt>
                <c:pt idx="7966">
                  <c:v>121.5</c:v>
                </c:pt>
                <c:pt idx="7967">
                  <c:v>121.6</c:v>
                </c:pt>
                <c:pt idx="7968">
                  <c:v>121.6</c:v>
                </c:pt>
                <c:pt idx="7969">
                  <c:v>121.7</c:v>
                </c:pt>
                <c:pt idx="7970">
                  <c:v>121.8</c:v>
                </c:pt>
                <c:pt idx="7971">
                  <c:v>121.9</c:v>
                </c:pt>
                <c:pt idx="7972">
                  <c:v>121.9</c:v>
                </c:pt>
                <c:pt idx="7973">
                  <c:v>122</c:v>
                </c:pt>
                <c:pt idx="7974">
                  <c:v>122.1</c:v>
                </c:pt>
                <c:pt idx="7975">
                  <c:v>122.2</c:v>
                </c:pt>
                <c:pt idx="7976">
                  <c:v>122.3</c:v>
                </c:pt>
                <c:pt idx="7977">
                  <c:v>122.4</c:v>
                </c:pt>
                <c:pt idx="7978">
                  <c:v>122.4</c:v>
                </c:pt>
                <c:pt idx="7979">
                  <c:v>122.6</c:v>
                </c:pt>
                <c:pt idx="7980">
                  <c:v>122.6</c:v>
                </c:pt>
                <c:pt idx="7981">
                  <c:v>122.7</c:v>
                </c:pt>
                <c:pt idx="7982">
                  <c:v>122.8</c:v>
                </c:pt>
                <c:pt idx="7983">
                  <c:v>122.9</c:v>
                </c:pt>
                <c:pt idx="7984">
                  <c:v>122.9</c:v>
                </c:pt>
                <c:pt idx="7985">
                  <c:v>123</c:v>
                </c:pt>
                <c:pt idx="7986">
                  <c:v>123</c:v>
                </c:pt>
                <c:pt idx="7987">
                  <c:v>123.2</c:v>
                </c:pt>
                <c:pt idx="7988">
                  <c:v>123.2</c:v>
                </c:pt>
                <c:pt idx="7989">
                  <c:v>123.3</c:v>
                </c:pt>
                <c:pt idx="7990">
                  <c:v>123.4</c:v>
                </c:pt>
                <c:pt idx="7991">
                  <c:v>123.5</c:v>
                </c:pt>
                <c:pt idx="7992">
                  <c:v>123.6</c:v>
                </c:pt>
                <c:pt idx="7993">
                  <c:v>123.6</c:v>
                </c:pt>
                <c:pt idx="7994">
                  <c:v>123.7</c:v>
                </c:pt>
                <c:pt idx="7995">
                  <c:v>123.8</c:v>
                </c:pt>
                <c:pt idx="7996">
                  <c:v>123.9</c:v>
                </c:pt>
                <c:pt idx="7997">
                  <c:v>123.9</c:v>
                </c:pt>
                <c:pt idx="7998">
                  <c:v>124</c:v>
                </c:pt>
                <c:pt idx="7999">
                  <c:v>124.1</c:v>
                </c:pt>
                <c:pt idx="8000">
                  <c:v>124.1</c:v>
                </c:pt>
                <c:pt idx="8001">
                  <c:v>124.1</c:v>
                </c:pt>
                <c:pt idx="8002">
                  <c:v>124.3</c:v>
                </c:pt>
                <c:pt idx="8003">
                  <c:v>124.4</c:v>
                </c:pt>
                <c:pt idx="8004">
                  <c:v>124.4</c:v>
                </c:pt>
                <c:pt idx="8005">
                  <c:v>124.4</c:v>
                </c:pt>
                <c:pt idx="8006">
                  <c:v>124.5</c:v>
                </c:pt>
                <c:pt idx="8007">
                  <c:v>124.6</c:v>
                </c:pt>
                <c:pt idx="8008">
                  <c:v>124.6</c:v>
                </c:pt>
                <c:pt idx="8009">
                  <c:v>124.7</c:v>
                </c:pt>
                <c:pt idx="8010">
                  <c:v>124.7</c:v>
                </c:pt>
                <c:pt idx="8011">
                  <c:v>124.9</c:v>
                </c:pt>
                <c:pt idx="8012">
                  <c:v>125</c:v>
                </c:pt>
                <c:pt idx="8013">
                  <c:v>125</c:v>
                </c:pt>
                <c:pt idx="8014">
                  <c:v>125.1</c:v>
                </c:pt>
                <c:pt idx="8015">
                  <c:v>125.2</c:v>
                </c:pt>
                <c:pt idx="8016">
                  <c:v>125.2</c:v>
                </c:pt>
                <c:pt idx="8017">
                  <c:v>125.2</c:v>
                </c:pt>
                <c:pt idx="8018">
                  <c:v>125.3</c:v>
                </c:pt>
                <c:pt idx="8019">
                  <c:v>125.5</c:v>
                </c:pt>
                <c:pt idx="8020">
                  <c:v>125.5</c:v>
                </c:pt>
                <c:pt idx="8021">
                  <c:v>125.5</c:v>
                </c:pt>
                <c:pt idx="8022">
                  <c:v>125.6</c:v>
                </c:pt>
                <c:pt idx="8023">
                  <c:v>125.6</c:v>
                </c:pt>
                <c:pt idx="8024">
                  <c:v>125.7</c:v>
                </c:pt>
                <c:pt idx="8025">
                  <c:v>125.8</c:v>
                </c:pt>
                <c:pt idx="8026">
                  <c:v>125.8</c:v>
                </c:pt>
                <c:pt idx="8027">
                  <c:v>125.9</c:v>
                </c:pt>
                <c:pt idx="8028">
                  <c:v>125.9</c:v>
                </c:pt>
                <c:pt idx="8029">
                  <c:v>126</c:v>
                </c:pt>
                <c:pt idx="8030">
                  <c:v>126.1</c:v>
                </c:pt>
                <c:pt idx="8031">
                  <c:v>126.1</c:v>
                </c:pt>
                <c:pt idx="8032">
                  <c:v>126.1</c:v>
                </c:pt>
                <c:pt idx="8033">
                  <c:v>126.2</c:v>
                </c:pt>
                <c:pt idx="8034">
                  <c:v>126.3</c:v>
                </c:pt>
                <c:pt idx="8035">
                  <c:v>126.4</c:v>
                </c:pt>
                <c:pt idx="8036">
                  <c:v>126.4</c:v>
                </c:pt>
                <c:pt idx="8037">
                  <c:v>126.5</c:v>
                </c:pt>
                <c:pt idx="8038">
                  <c:v>126.5</c:v>
                </c:pt>
                <c:pt idx="8039">
                  <c:v>126.6</c:v>
                </c:pt>
                <c:pt idx="8040">
                  <c:v>126.7</c:v>
                </c:pt>
                <c:pt idx="8041">
                  <c:v>126.7</c:v>
                </c:pt>
                <c:pt idx="8042">
                  <c:v>126.9</c:v>
                </c:pt>
                <c:pt idx="8043">
                  <c:v>126.9</c:v>
                </c:pt>
                <c:pt idx="8044">
                  <c:v>126.9</c:v>
                </c:pt>
                <c:pt idx="8045">
                  <c:v>126.9</c:v>
                </c:pt>
                <c:pt idx="8046">
                  <c:v>127</c:v>
                </c:pt>
                <c:pt idx="8047">
                  <c:v>127.1</c:v>
                </c:pt>
                <c:pt idx="8048">
                  <c:v>127.2</c:v>
                </c:pt>
                <c:pt idx="8049">
                  <c:v>127.2</c:v>
                </c:pt>
                <c:pt idx="8050">
                  <c:v>127.2</c:v>
                </c:pt>
                <c:pt idx="8051">
                  <c:v>127.3</c:v>
                </c:pt>
                <c:pt idx="8052">
                  <c:v>127.4</c:v>
                </c:pt>
                <c:pt idx="8053">
                  <c:v>127.5</c:v>
                </c:pt>
                <c:pt idx="8054">
                  <c:v>127.5</c:v>
                </c:pt>
                <c:pt idx="8055">
                  <c:v>127.6</c:v>
                </c:pt>
                <c:pt idx="8056">
                  <c:v>127.6</c:v>
                </c:pt>
                <c:pt idx="8057">
                  <c:v>127.7</c:v>
                </c:pt>
                <c:pt idx="8058">
                  <c:v>127.9</c:v>
                </c:pt>
                <c:pt idx="8059">
                  <c:v>127.9</c:v>
                </c:pt>
                <c:pt idx="8060">
                  <c:v>128</c:v>
                </c:pt>
                <c:pt idx="8061">
                  <c:v>127.9</c:v>
                </c:pt>
                <c:pt idx="8062">
                  <c:v>128.1</c:v>
                </c:pt>
                <c:pt idx="8063">
                  <c:v>128.1</c:v>
                </c:pt>
                <c:pt idx="8064">
                  <c:v>128.19999999999999</c:v>
                </c:pt>
                <c:pt idx="8065">
                  <c:v>128.30000000000001</c:v>
                </c:pt>
                <c:pt idx="8066">
                  <c:v>128.30000000000001</c:v>
                </c:pt>
                <c:pt idx="8067">
                  <c:v>128.4</c:v>
                </c:pt>
                <c:pt idx="8068">
                  <c:v>128.5</c:v>
                </c:pt>
                <c:pt idx="8069">
                  <c:v>128.6</c:v>
                </c:pt>
                <c:pt idx="8070">
                  <c:v>128.6</c:v>
                </c:pt>
                <c:pt idx="8071">
                  <c:v>128.6</c:v>
                </c:pt>
                <c:pt idx="8072">
                  <c:v>128.6</c:v>
                </c:pt>
                <c:pt idx="8073">
                  <c:v>128.6</c:v>
                </c:pt>
                <c:pt idx="8074">
                  <c:v>128.6</c:v>
                </c:pt>
                <c:pt idx="8075">
                  <c:v>128.69999999999999</c:v>
                </c:pt>
                <c:pt idx="8076">
                  <c:v>128.69999999999999</c:v>
                </c:pt>
                <c:pt idx="8077">
                  <c:v>128.6</c:v>
                </c:pt>
                <c:pt idx="8078">
                  <c:v>128.6</c:v>
                </c:pt>
                <c:pt idx="8079">
                  <c:v>128.6</c:v>
                </c:pt>
                <c:pt idx="8080">
                  <c:v>128.6</c:v>
                </c:pt>
                <c:pt idx="8081">
                  <c:v>128.6</c:v>
                </c:pt>
                <c:pt idx="8082">
                  <c:v>128.6</c:v>
                </c:pt>
                <c:pt idx="8083">
                  <c:v>128.5</c:v>
                </c:pt>
                <c:pt idx="8084">
                  <c:v>128.5</c:v>
                </c:pt>
                <c:pt idx="8085">
                  <c:v>128.6</c:v>
                </c:pt>
                <c:pt idx="8086">
                  <c:v>128.6</c:v>
                </c:pt>
                <c:pt idx="8087">
                  <c:v>128.69999999999999</c:v>
                </c:pt>
                <c:pt idx="8088">
                  <c:v>128.80000000000001</c:v>
                </c:pt>
                <c:pt idx="8089">
                  <c:v>128.9</c:v>
                </c:pt>
                <c:pt idx="8090">
                  <c:v>129</c:v>
                </c:pt>
                <c:pt idx="8091">
                  <c:v>129.19999999999999</c:v>
                </c:pt>
                <c:pt idx="8092">
                  <c:v>129.30000000000001</c:v>
                </c:pt>
                <c:pt idx="8093">
                  <c:v>129.30000000000001</c:v>
                </c:pt>
                <c:pt idx="8094">
                  <c:v>129.5</c:v>
                </c:pt>
                <c:pt idx="8095">
                  <c:v>129.6</c:v>
                </c:pt>
                <c:pt idx="8096">
                  <c:v>129.69999999999999</c:v>
                </c:pt>
                <c:pt idx="8097">
                  <c:v>129.9</c:v>
                </c:pt>
                <c:pt idx="8098">
                  <c:v>129.9</c:v>
                </c:pt>
                <c:pt idx="8099">
                  <c:v>130</c:v>
                </c:pt>
                <c:pt idx="8100">
                  <c:v>130.1</c:v>
                </c:pt>
                <c:pt idx="8101">
                  <c:v>130.19999999999999</c:v>
                </c:pt>
                <c:pt idx="8102">
                  <c:v>130.30000000000001</c:v>
                </c:pt>
                <c:pt idx="8103">
                  <c:v>130.4</c:v>
                </c:pt>
                <c:pt idx="8104">
                  <c:v>130.6</c:v>
                </c:pt>
                <c:pt idx="8105">
                  <c:v>130.6</c:v>
                </c:pt>
                <c:pt idx="8106">
                  <c:v>130.69999999999999</c:v>
                </c:pt>
                <c:pt idx="8107">
                  <c:v>130.69999999999999</c:v>
                </c:pt>
                <c:pt idx="8108">
                  <c:v>130.80000000000001</c:v>
                </c:pt>
                <c:pt idx="8109">
                  <c:v>130.9</c:v>
                </c:pt>
                <c:pt idx="8110">
                  <c:v>130.80000000000001</c:v>
                </c:pt>
                <c:pt idx="8111">
                  <c:v>130.9</c:v>
                </c:pt>
                <c:pt idx="8112">
                  <c:v>130.80000000000001</c:v>
                </c:pt>
                <c:pt idx="8113">
                  <c:v>130.9</c:v>
                </c:pt>
                <c:pt idx="8114">
                  <c:v>130.80000000000001</c:v>
                </c:pt>
                <c:pt idx="8115">
                  <c:v>130.69999999999999</c:v>
                </c:pt>
                <c:pt idx="8116">
                  <c:v>130.69999999999999</c:v>
                </c:pt>
                <c:pt idx="8117">
                  <c:v>130.6</c:v>
                </c:pt>
                <c:pt idx="8118">
                  <c:v>130.6</c:v>
                </c:pt>
                <c:pt idx="8119">
                  <c:v>130.6</c:v>
                </c:pt>
                <c:pt idx="8120">
                  <c:v>130.6</c:v>
                </c:pt>
                <c:pt idx="8121">
                  <c:v>130.6</c:v>
                </c:pt>
                <c:pt idx="8122">
                  <c:v>130.69999999999999</c:v>
                </c:pt>
                <c:pt idx="8123">
                  <c:v>130.69999999999999</c:v>
                </c:pt>
                <c:pt idx="8124">
                  <c:v>130.9</c:v>
                </c:pt>
                <c:pt idx="8125">
                  <c:v>131</c:v>
                </c:pt>
                <c:pt idx="8126">
                  <c:v>131.1</c:v>
                </c:pt>
                <c:pt idx="8127">
                  <c:v>131.30000000000001</c:v>
                </c:pt>
                <c:pt idx="8128">
                  <c:v>131.4</c:v>
                </c:pt>
                <c:pt idx="8129">
                  <c:v>131.6</c:v>
                </c:pt>
                <c:pt idx="8130">
                  <c:v>131.6</c:v>
                </c:pt>
                <c:pt idx="8131">
                  <c:v>131.80000000000001</c:v>
                </c:pt>
                <c:pt idx="8132">
                  <c:v>131.80000000000001</c:v>
                </c:pt>
                <c:pt idx="8133">
                  <c:v>132</c:v>
                </c:pt>
                <c:pt idx="8134">
                  <c:v>132.1</c:v>
                </c:pt>
                <c:pt idx="8135">
                  <c:v>132.19999999999999</c:v>
                </c:pt>
                <c:pt idx="8136">
                  <c:v>132.30000000000001</c:v>
                </c:pt>
                <c:pt idx="8137">
                  <c:v>132.5</c:v>
                </c:pt>
                <c:pt idx="8138">
                  <c:v>132.5</c:v>
                </c:pt>
                <c:pt idx="8139">
                  <c:v>132.6</c:v>
                </c:pt>
                <c:pt idx="8140">
                  <c:v>132.6</c:v>
                </c:pt>
                <c:pt idx="8141">
                  <c:v>132.69999999999999</c:v>
                </c:pt>
                <c:pt idx="8142">
                  <c:v>132.69999999999999</c:v>
                </c:pt>
                <c:pt idx="8143">
                  <c:v>132.69999999999999</c:v>
                </c:pt>
                <c:pt idx="8144">
                  <c:v>132.69999999999999</c:v>
                </c:pt>
                <c:pt idx="8145">
                  <c:v>132.69999999999999</c:v>
                </c:pt>
                <c:pt idx="8146">
                  <c:v>132.6</c:v>
                </c:pt>
                <c:pt idx="8147">
                  <c:v>132.5</c:v>
                </c:pt>
                <c:pt idx="8148">
                  <c:v>132.5</c:v>
                </c:pt>
                <c:pt idx="8149">
                  <c:v>132.4</c:v>
                </c:pt>
                <c:pt idx="8150">
                  <c:v>132.4</c:v>
                </c:pt>
                <c:pt idx="8151">
                  <c:v>132.4</c:v>
                </c:pt>
                <c:pt idx="8152">
                  <c:v>132.4</c:v>
                </c:pt>
                <c:pt idx="8153">
                  <c:v>132.5</c:v>
                </c:pt>
                <c:pt idx="8154">
                  <c:v>132.6</c:v>
                </c:pt>
                <c:pt idx="8155">
                  <c:v>132.69999999999999</c:v>
                </c:pt>
                <c:pt idx="8156">
                  <c:v>132.80000000000001</c:v>
                </c:pt>
                <c:pt idx="8157">
                  <c:v>132.9</c:v>
                </c:pt>
                <c:pt idx="8158">
                  <c:v>133.1</c:v>
                </c:pt>
                <c:pt idx="8159">
                  <c:v>133.30000000000001</c:v>
                </c:pt>
                <c:pt idx="8160">
                  <c:v>133.5</c:v>
                </c:pt>
                <c:pt idx="8161">
                  <c:v>133.5</c:v>
                </c:pt>
                <c:pt idx="8162">
                  <c:v>133.6</c:v>
                </c:pt>
                <c:pt idx="8163">
                  <c:v>133.69999999999999</c:v>
                </c:pt>
                <c:pt idx="8164">
                  <c:v>133.80000000000001</c:v>
                </c:pt>
                <c:pt idx="8165">
                  <c:v>133.9</c:v>
                </c:pt>
                <c:pt idx="8166">
                  <c:v>133.9</c:v>
                </c:pt>
                <c:pt idx="8167">
                  <c:v>134</c:v>
                </c:pt>
                <c:pt idx="8168">
                  <c:v>134.19999999999999</c:v>
                </c:pt>
                <c:pt idx="8169">
                  <c:v>134.30000000000001</c:v>
                </c:pt>
                <c:pt idx="8170">
                  <c:v>134.4</c:v>
                </c:pt>
                <c:pt idx="8171">
                  <c:v>134.4</c:v>
                </c:pt>
                <c:pt idx="8172">
                  <c:v>134.5</c:v>
                </c:pt>
                <c:pt idx="8173">
                  <c:v>134.5</c:v>
                </c:pt>
                <c:pt idx="8174">
                  <c:v>134.5</c:v>
                </c:pt>
                <c:pt idx="8175">
                  <c:v>134.4</c:v>
                </c:pt>
                <c:pt idx="8176">
                  <c:v>134.30000000000001</c:v>
                </c:pt>
                <c:pt idx="8177">
                  <c:v>134.19999999999999</c:v>
                </c:pt>
                <c:pt idx="8178">
                  <c:v>134.19999999999999</c:v>
                </c:pt>
                <c:pt idx="8179">
                  <c:v>134.1</c:v>
                </c:pt>
                <c:pt idx="8180">
                  <c:v>134</c:v>
                </c:pt>
                <c:pt idx="8181">
                  <c:v>134</c:v>
                </c:pt>
                <c:pt idx="8182">
                  <c:v>134.1</c:v>
                </c:pt>
                <c:pt idx="8183">
                  <c:v>134.1</c:v>
                </c:pt>
                <c:pt idx="8184">
                  <c:v>134.19999999999999</c:v>
                </c:pt>
                <c:pt idx="8185">
                  <c:v>134.4</c:v>
                </c:pt>
                <c:pt idx="8186">
                  <c:v>134.6</c:v>
                </c:pt>
                <c:pt idx="8187">
                  <c:v>134.69999999999999</c:v>
                </c:pt>
                <c:pt idx="8188">
                  <c:v>134.9</c:v>
                </c:pt>
                <c:pt idx="8189">
                  <c:v>135</c:v>
                </c:pt>
                <c:pt idx="8190">
                  <c:v>135.1</c:v>
                </c:pt>
                <c:pt idx="8191">
                  <c:v>135.19999999999999</c:v>
                </c:pt>
                <c:pt idx="8192">
                  <c:v>135.30000000000001</c:v>
                </c:pt>
                <c:pt idx="8193">
                  <c:v>135.4</c:v>
                </c:pt>
                <c:pt idx="8194">
                  <c:v>135.5</c:v>
                </c:pt>
                <c:pt idx="8195">
                  <c:v>135.6</c:v>
                </c:pt>
                <c:pt idx="8196">
                  <c:v>135.69999999999999</c:v>
                </c:pt>
                <c:pt idx="8197">
                  <c:v>135.80000000000001</c:v>
                </c:pt>
                <c:pt idx="8198">
                  <c:v>136</c:v>
                </c:pt>
                <c:pt idx="8199">
                  <c:v>136</c:v>
                </c:pt>
                <c:pt idx="8200">
                  <c:v>136</c:v>
                </c:pt>
                <c:pt idx="8201">
                  <c:v>136.1</c:v>
                </c:pt>
                <c:pt idx="8202">
                  <c:v>136</c:v>
                </c:pt>
                <c:pt idx="8203">
                  <c:v>136</c:v>
                </c:pt>
                <c:pt idx="8204">
                  <c:v>136</c:v>
                </c:pt>
                <c:pt idx="8205">
                  <c:v>135.80000000000001</c:v>
                </c:pt>
                <c:pt idx="8206">
                  <c:v>135.80000000000001</c:v>
                </c:pt>
                <c:pt idx="8207">
                  <c:v>135.69999999999999</c:v>
                </c:pt>
                <c:pt idx="8208">
                  <c:v>135.6</c:v>
                </c:pt>
                <c:pt idx="8209">
                  <c:v>135.6</c:v>
                </c:pt>
                <c:pt idx="8210">
                  <c:v>135.6</c:v>
                </c:pt>
                <c:pt idx="8211">
                  <c:v>135.80000000000001</c:v>
                </c:pt>
                <c:pt idx="8212">
                  <c:v>135.9</c:v>
                </c:pt>
                <c:pt idx="8213">
                  <c:v>136</c:v>
                </c:pt>
                <c:pt idx="8214">
                  <c:v>136.19999999999999</c:v>
                </c:pt>
                <c:pt idx="8215">
                  <c:v>136.30000000000001</c:v>
                </c:pt>
                <c:pt idx="8216">
                  <c:v>136.5</c:v>
                </c:pt>
                <c:pt idx="8217">
                  <c:v>136.69999999999999</c:v>
                </c:pt>
                <c:pt idx="8218">
                  <c:v>136.80000000000001</c:v>
                </c:pt>
                <c:pt idx="8219">
                  <c:v>136.9</c:v>
                </c:pt>
                <c:pt idx="8220">
                  <c:v>137</c:v>
                </c:pt>
                <c:pt idx="8221">
                  <c:v>137.1</c:v>
                </c:pt>
                <c:pt idx="8222">
                  <c:v>137.1</c:v>
                </c:pt>
                <c:pt idx="8223">
                  <c:v>137.4</c:v>
                </c:pt>
                <c:pt idx="8224">
                  <c:v>137.5</c:v>
                </c:pt>
                <c:pt idx="8225">
                  <c:v>137.6</c:v>
                </c:pt>
                <c:pt idx="8226">
                  <c:v>137.5</c:v>
                </c:pt>
                <c:pt idx="8227">
                  <c:v>137.6</c:v>
                </c:pt>
                <c:pt idx="8228">
                  <c:v>137.6</c:v>
                </c:pt>
                <c:pt idx="8229">
                  <c:v>137.6</c:v>
                </c:pt>
                <c:pt idx="8230">
                  <c:v>137.6</c:v>
                </c:pt>
                <c:pt idx="8231">
                  <c:v>137.5</c:v>
                </c:pt>
                <c:pt idx="8232">
                  <c:v>137.5</c:v>
                </c:pt>
                <c:pt idx="8233">
                  <c:v>137.30000000000001</c:v>
                </c:pt>
                <c:pt idx="8234">
                  <c:v>137.30000000000001</c:v>
                </c:pt>
                <c:pt idx="8235">
                  <c:v>137.19999999999999</c:v>
                </c:pt>
                <c:pt idx="8236">
                  <c:v>137.19999999999999</c:v>
                </c:pt>
                <c:pt idx="8237">
                  <c:v>137.19999999999999</c:v>
                </c:pt>
                <c:pt idx="8238">
                  <c:v>137.30000000000001</c:v>
                </c:pt>
                <c:pt idx="8239">
                  <c:v>137.4</c:v>
                </c:pt>
                <c:pt idx="8240">
                  <c:v>137.5</c:v>
                </c:pt>
                <c:pt idx="8241">
                  <c:v>137.6</c:v>
                </c:pt>
                <c:pt idx="8242">
                  <c:v>137.80000000000001</c:v>
                </c:pt>
                <c:pt idx="8243">
                  <c:v>137.9</c:v>
                </c:pt>
                <c:pt idx="8244">
                  <c:v>138.1</c:v>
                </c:pt>
                <c:pt idx="8245">
                  <c:v>138.30000000000001</c:v>
                </c:pt>
                <c:pt idx="8246">
                  <c:v>138.4</c:v>
                </c:pt>
                <c:pt idx="8247">
                  <c:v>138.5</c:v>
                </c:pt>
                <c:pt idx="8248">
                  <c:v>138.6</c:v>
                </c:pt>
                <c:pt idx="8249">
                  <c:v>138.69999999999999</c:v>
                </c:pt>
                <c:pt idx="8250">
                  <c:v>138.9</c:v>
                </c:pt>
                <c:pt idx="8251">
                  <c:v>138.9</c:v>
                </c:pt>
                <c:pt idx="8252">
                  <c:v>139.1</c:v>
                </c:pt>
                <c:pt idx="8253">
                  <c:v>139.30000000000001</c:v>
                </c:pt>
                <c:pt idx="8254">
                  <c:v>139.30000000000001</c:v>
                </c:pt>
                <c:pt idx="8255">
                  <c:v>139.5</c:v>
                </c:pt>
                <c:pt idx="8256">
                  <c:v>139.80000000000001</c:v>
                </c:pt>
                <c:pt idx="8257">
                  <c:v>139.80000000000001</c:v>
                </c:pt>
                <c:pt idx="8258">
                  <c:v>139.9</c:v>
                </c:pt>
                <c:pt idx="8259">
                  <c:v>139.80000000000001</c:v>
                </c:pt>
                <c:pt idx="8260">
                  <c:v>139.80000000000001</c:v>
                </c:pt>
                <c:pt idx="8261">
                  <c:v>139.9</c:v>
                </c:pt>
                <c:pt idx="8262">
                  <c:v>139.9</c:v>
                </c:pt>
                <c:pt idx="8263">
                  <c:v>139.9</c:v>
                </c:pt>
                <c:pt idx="8264">
                  <c:v>139.80000000000001</c:v>
                </c:pt>
                <c:pt idx="8265">
                  <c:v>139.69999999999999</c:v>
                </c:pt>
                <c:pt idx="8266">
                  <c:v>139.80000000000001</c:v>
                </c:pt>
                <c:pt idx="8267">
                  <c:v>139.80000000000001</c:v>
                </c:pt>
                <c:pt idx="8268">
                  <c:v>139.80000000000001</c:v>
                </c:pt>
                <c:pt idx="8269">
                  <c:v>139.80000000000001</c:v>
                </c:pt>
                <c:pt idx="8270">
                  <c:v>139.9</c:v>
                </c:pt>
                <c:pt idx="8271">
                  <c:v>139.9</c:v>
                </c:pt>
                <c:pt idx="8272">
                  <c:v>140</c:v>
                </c:pt>
                <c:pt idx="8273">
                  <c:v>140.1</c:v>
                </c:pt>
                <c:pt idx="8274">
                  <c:v>140.19999999999999</c:v>
                </c:pt>
                <c:pt idx="8275">
                  <c:v>140.30000000000001</c:v>
                </c:pt>
                <c:pt idx="8276">
                  <c:v>140.30000000000001</c:v>
                </c:pt>
                <c:pt idx="8277">
                  <c:v>140.6</c:v>
                </c:pt>
                <c:pt idx="8278">
                  <c:v>140.69999999999999</c:v>
                </c:pt>
                <c:pt idx="8279">
                  <c:v>140.9</c:v>
                </c:pt>
                <c:pt idx="8280">
                  <c:v>141.1</c:v>
                </c:pt>
                <c:pt idx="8281">
                  <c:v>141.19999999999999</c:v>
                </c:pt>
                <c:pt idx="8282">
                  <c:v>141.4</c:v>
                </c:pt>
                <c:pt idx="8283">
                  <c:v>141.5</c:v>
                </c:pt>
                <c:pt idx="8284">
                  <c:v>141.6</c:v>
                </c:pt>
                <c:pt idx="8285">
                  <c:v>141.69999999999999</c:v>
                </c:pt>
                <c:pt idx="8286">
                  <c:v>141.80000000000001</c:v>
                </c:pt>
                <c:pt idx="8287">
                  <c:v>141.9</c:v>
                </c:pt>
                <c:pt idx="8288">
                  <c:v>141.9</c:v>
                </c:pt>
                <c:pt idx="8289">
                  <c:v>142.1</c:v>
                </c:pt>
                <c:pt idx="8290">
                  <c:v>142.19999999999999</c:v>
                </c:pt>
                <c:pt idx="8291">
                  <c:v>142.4</c:v>
                </c:pt>
                <c:pt idx="8292">
                  <c:v>142.4</c:v>
                </c:pt>
                <c:pt idx="8293">
                  <c:v>142.5</c:v>
                </c:pt>
                <c:pt idx="8294">
                  <c:v>142.6</c:v>
                </c:pt>
                <c:pt idx="8295">
                  <c:v>142.69999999999999</c:v>
                </c:pt>
                <c:pt idx="8296">
                  <c:v>142.80000000000001</c:v>
                </c:pt>
                <c:pt idx="8297">
                  <c:v>142.80000000000001</c:v>
                </c:pt>
                <c:pt idx="8298">
                  <c:v>142.9</c:v>
                </c:pt>
                <c:pt idx="8299">
                  <c:v>142.9</c:v>
                </c:pt>
                <c:pt idx="8300">
                  <c:v>142.9</c:v>
                </c:pt>
                <c:pt idx="8301">
                  <c:v>142.9</c:v>
                </c:pt>
                <c:pt idx="8302">
                  <c:v>143</c:v>
                </c:pt>
                <c:pt idx="8303">
                  <c:v>142.9</c:v>
                </c:pt>
                <c:pt idx="8304">
                  <c:v>142.9</c:v>
                </c:pt>
                <c:pt idx="8305">
                  <c:v>142.9</c:v>
                </c:pt>
                <c:pt idx="8306">
                  <c:v>142.9</c:v>
                </c:pt>
                <c:pt idx="8307">
                  <c:v>142.9</c:v>
                </c:pt>
                <c:pt idx="8308">
                  <c:v>142.9</c:v>
                </c:pt>
                <c:pt idx="8309">
                  <c:v>142.9</c:v>
                </c:pt>
                <c:pt idx="8310">
                  <c:v>142.9</c:v>
                </c:pt>
                <c:pt idx="8311">
                  <c:v>142.9</c:v>
                </c:pt>
                <c:pt idx="8312">
                  <c:v>143</c:v>
                </c:pt>
                <c:pt idx="8313">
                  <c:v>143.1</c:v>
                </c:pt>
                <c:pt idx="8314">
                  <c:v>143.19999999999999</c:v>
                </c:pt>
                <c:pt idx="8315">
                  <c:v>143.30000000000001</c:v>
                </c:pt>
                <c:pt idx="8316">
                  <c:v>143.4</c:v>
                </c:pt>
                <c:pt idx="8317">
                  <c:v>143.5</c:v>
                </c:pt>
                <c:pt idx="8318">
                  <c:v>143.69999999999999</c:v>
                </c:pt>
                <c:pt idx="8319">
                  <c:v>143.80000000000001</c:v>
                </c:pt>
                <c:pt idx="8320">
                  <c:v>143.9</c:v>
                </c:pt>
                <c:pt idx="8321">
                  <c:v>144</c:v>
                </c:pt>
                <c:pt idx="8322">
                  <c:v>144.1</c:v>
                </c:pt>
                <c:pt idx="8323">
                  <c:v>144.19999999999999</c:v>
                </c:pt>
                <c:pt idx="8324">
                  <c:v>144.4</c:v>
                </c:pt>
                <c:pt idx="8325">
                  <c:v>144.5</c:v>
                </c:pt>
                <c:pt idx="8326">
                  <c:v>144.69999999999999</c:v>
                </c:pt>
                <c:pt idx="8327">
                  <c:v>144.69999999999999</c:v>
                </c:pt>
                <c:pt idx="8328">
                  <c:v>144.80000000000001</c:v>
                </c:pt>
                <c:pt idx="8329">
                  <c:v>144.9</c:v>
                </c:pt>
                <c:pt idx="8330">
                  <c:v>145</c:v>
                </c:pt>
                <c:pt idx="8331">
                  <c:v>145</c:v>
                </c:pt>
                <c:pt idx="8332">
                  <c:v>145.19999999999999</c:v>
                </c:pt>
                <c:pt idx="8333">
                  <c:v>145.30000000000001</c:v>
                </c:pt>
                <c:pt idx="8334">
                  <c:v>145.4</c:v>
                </c:pt>
                <c:pt idx="8335">
                  <c:v>145.5</c:v>
                </c:pt>
                <c:pt idx="8336">
                  <c:v>145.5</c:v>
                </c:pt>
                <c:pt idx="8337">
                  <c:v>145.69999999999999</c:v>
                </c:pt>
                <c:pt idx="8338">
                  <c:v>145.69999999999999</c:v>
                </c:pt>
                <c:pt idx="8339">
                  <c:v>145.80000000000001</c:v>
                </c:pt>
                <c:pt idx="8340">
                  <c:v>145.9</c:v>
                </c:pt>
                <c:pt idx="8341">
                  <c:v>145.9</c:v>
                </c:pt>
                <c:pt idx="8342">
                  <c:v>146</c:v>
                </c:pt>
                <c:pt idx="8343">
                  <c:v>146.19999999999999</c:v>
                </c:pt>
                <c:pt idx="8344">
                  <c:v>146.19999999999999</c:v>
                </c:pt>
                <c:pt idx="8345">
                  <c:v>146.19999999999999</c:v>
                </c:pt>
                <c:pt idx="8346">
                  <c:v>146.19999999999999</c:v>
                </c:pt>
                <c:pt idx="8347">
                  <c:v>146.19999999999999</c:v>
                </c:pt>
                <c:pt idx="8348">
                  <c:v>146.19999999999999</c:v>
                </c:pt>
                <c:pt idx="8349">
                  <c:v>146.19999999999999</c:v>
                </c:pt>
                <c:pt idx="8350">
                  <c:v>146.19999999999999</c:v>
                </c:pt>
                <c:pt idx="8351">
                  <c:v>146.19999999999999</c:v>
                </c:pt>
                <c:pt idx="8352">
                  <c:v>146.19999999999999</c:v>
                </c:pt>
                <c:pt idx="8353">
                  <c:v>146.19999999999999</c:v>
                </c:pt>
                <c:pt idx="8354">
                  <c:v>146.19999999999999</c:v>
                </c:pt>
                <c:pt idx="8355">
                  <c:v>146.19999999999999</c:v>
                </c:pt>
                <c:pt idx="8356">
                  <c:v>146.19999999999999</c:v>
                </c:pt>
                <c:pt idx="8357">
                  <c:v>146.19999999999999</c:v>
                </c:pt>
                <c:pt idx="8358">
                  <c:v>146.19999999999999</c:v>
                </c:pt>
                <c:pt idx="8359">
                  <c:v>146.19999999999999</c:v>
                </c:pt>
                <c:pt idx="8360">
                  <c:v>146.19999999999999</c:v>
                </c:pt>
                <c:pt idx="8361">
                  <c:v>146.19999999999999</c:v>
                </c:pt>
                <c:pt idx="8362">
                  <c:v>146.19999999999999</c:v>
                </c:pt>
                <c:pt idx="8363">
                  <c:v>146.30000000000001</c:v>
                </c:pt>
                <c:pt idx="8364">
                  <c:v>146.4</c:v>
                </c:pt>
                <c:pt idx="8365">
                  <c:v>146.5</c:v>
                </c:pt>
                <c:pt idx="8366">
                  <c:v>146.5</c:v>
                </c:pt>
                <c:pt idx="8367">
                  <c:v>146.5</c:v>
                </c:pt>
                <c:pt idx="8368">
                  <c:v>146.69999999999999</c:v>
                </c:pt>
                <c:pt idx="8369">
                  <c:v>146.80000000000001</c:v>
                </c:pt>
                <c:pt idx="8370">
                  <c:v>146.9</c:v>
                </c:pt>
                <c:pt idx="8371">
                  <c:v>147</c:v>
                </c:pt>
                <c:pt idx="8372">
                  <c:v>147.1</c:v>
                </c:pt>
                <c:pt idx="8373">
                  <c:v>147.19999999999999</c:v>
                </c:pt>
                <c:pt idx="8374">
                  <c:v>147.30000000000001</c:v>
                </c:pt>
                <c:pt idx="8375">
                  <c:v>147.30000000000001</c:v>
                </c:pt>
                <c:pt idx="8376">
                  <c:v>147.5</c:v>
                </c:pt>
                <c:pt idx="8377">
                  <c:v>147.5</c:v>
                </c:pt>
                <c:pt idx="8378">
                  <c:v>147.6</c:v>
                </c:pt>
                <c:pt idx="8379">
                  <c:v>147.69999999999999</c:v>
                </c:pt>
                <c:pt idx="8380">
                  <c:v>147.69999999999999</c:v>
                </c:pt>
                <c:pt idx="8381">
                  <c:v>147.80000000000001</c:v>
                </c:pt>
                <c:pt idx="8382">
                  <c:v>148</c:v>
                </c:pt>
                <c:pt idx="8383">
                  <c:v>148</c:v>
                </c:pt>
                <c:pt idx="8384">
                  <c:v>148.1</c:v>
                </c:pt>
                <c:pt idx="8385">
                  <c:v>148.1</c:v>
                </c:pt>
                <c:pt idx="8386">
                  <c:v>148.19999999999999</c:v>
                </c:pt>
                <c:pt idx="8387">
                  <c:v>148.30000000000001</c:v>
                </c:pt>
                <c:pt idx="8388">
                  <c:v>148.30000000000001</c:v>
                </c:pt>
                <c:pt idx="8389">
                  <c:v>148.4</c:v>
                </c:pt>
                <c:pt idx="8390">
                  <c:v>148.30000000000001</c:v>
                </c:pt>
                <c:pt idx="8391">
                  <c:v>148.5</c:v>
                </c:pt>
                <c:pt idx="8392">
                  <c:v>148.6</c:v>
                </c:pt>
                <c:pt idx="8393">
                  <c:v>148.6</c:v>
                </c:pt>
                <c:pt idx="8394">
                  <c:v>148.69999999999999</c:v>
                </c:pt>
                <c:pt idx="8395">
                  <c:v>148.69999999999999</c:v>
                </c:pt>
                <c:pt idx="8396">
                  <c:v>148.80000000000001</c:v>
                </c:pt>
                <c:pt idx="8397">
                  <c:v>148.9</c:v>
                </c:pt>
                <c:pt idx="8398">
                  <c:v>149</c:v>
                </c:pt>
                <c:pt idx="8399">
                  <c:v>149.1</c:v>
                </c:pt>
                <c:pt idx="8400">
                  <c:v>149.1</c:v>
                </c:pt>
                <c:pt idx="8401">
                  <c:v>149.1</c:v>
                </c:pt>
                <c:pt idx="8402">
                  <c:v>149.30000000000001</c:v>
                </c:pt>
                <c:pt idx="8403">
                  <c:v>149.30000000000001</c:v>
                </c:pt>
                <c:pt idx="8404">
                  <c:v>149.4</c:v>
                </c:pt>
                <c:pt idx="8405">
                  <c:v>149.4</c:v>
                </c:pt>
                <c:pt idx="8406">
                  <c:v>149.4</c:v>
                </c:pt>
                <c:pt idx="8407">
                  <c:v>149.5</c:v>
                </c:pt>
                <c:pt idx="8408">
                  <c:v>149.5</c:v>
                </c:pt>
                <c:pt idx="8409">
                  <c:v>149.6</c:v>
                </c:pt>
                <c:pt idx="8410">
                  <c:v>149.69999999999999</c:v>
                </c:pt>
                <c:pt idx="8411">
                  <c:v>149.69999999999999</c:v>
                </c:pt>
                <c:pt idx="8412">
                  <c:v>149.80000000000001</c:v>
                </c:pt>
                <c:pt idx="8413">
                  <c:v>149.80000000000001</c:v>
                </c:pt>
                <c:pt idx="8414">
                  <c:v>149.80000000000001</c:v>
                </c:pt>
                <c:pt idx="8415">
                  <c:v>149.80000000000001</c:v>
                </c:pt>
                <c:pt idx="8416">
                  <c:v>149.80000000000001</c:v>
                </c:pt>
                <c:pt idx="8417">
                  <c:v>149.9</c:v>
                </c:pt>
                <c:pt idx="8418">
                  <c:v>150</c:v>
                </c:pt>
                <c:pt idx="8419">
                  <c:v>149.9</c:v>
                </c:pt>
                <c:pt idx="8420">
                  <c:v>150</c:v>
                </c:pt>
                <c:pt idx="8421">
                  <c:v>150</c:v>
                </c:pt>
                <c:pt idx="8422">
                  <c:v>150.1</c:v>
                </c:pt>
                <c:pt idx="8423">
                  <c:v>150.1</c:v>
                </c:pt>
                <c:pt idx="8424">
                  <c:v>150.1</c:v>
                </c:pt>
                <c:pt idx="8425">
                  <c:v>150.1</c:v>
                </c:pt>
                <c:pt idx="8426">
                  <c:v>150.19999999999999</c:v>
                </c:pt>
                <c:pt idx="8427">
                  <c:v>150.19999999999999</c:v>
                </c:pt>
                <c:pt idx="8428">
                  <c:v>150.19999999999999</c:v>
                </c:pt>
                <c:pt idx="8429">
                  <c:v>150.1</c:v>
                </c:pt>
                <c:pt idx="8430">
                  <c:v>150.1</c:v>
                </c:pt>
                <c:pt idx="8431">
                  <c:v>150.19999999999999</c:v>
                </c:pt>
                <c:pt idx="8432">
                  <c:v>150.30000000000001</c:v>
                </c:pt>
                <c:pt idx="8433">
                  <c:v>150.30000000000001</c:v>
                </c:pt>
                <c:pt idx="8434">
                  <c:v>150.30000000000001</c:v>
                </c:pt>
                <c:pt idx="8435">
                  <c:v>150.30000000000001</c:v>
                </c:pt>
                <c:pt idx="8436">
                  <c:v>150.30000000000001</c:v>
                </c:pt>
                <c:pt idx="8437">
                  <c:v>150.30000000000001</c:v>
                </c:pt>
                <c:pt idx="8438">
                  <c:v>150.30000000000001</c:v>
                </c:pt>
                <c:pt idx="8439">
                  <c:v>150.30000000000001</c:v>
                </c:pt>
                <c:pt idx="8440">
                  <c:v>150.4</c:v>
                </c:pt>
                <c:pt idx="8441">
                  <c:v>150.4</c:v>
                </c:pt>
                <c:pt idx="8442">
                  <c:v>150.4</c:v>
                </c:pt>
                <c:pt idx="8443">
                  <c:v>150.4</c:v>
                </c:pt>
                <c:pt idx="8444">
                  <c:v>150.4</c:v>
                </c:pt>
                <c:pt idx="8445">
                  <c:v>150.5</c:v>
                </c:pt>
                <c:pt idx="8446">
                  <c:v>150.5</c:v>
                </c:pt>
                <c:pt idx="8447">
                  <c:v>150.5</c:v>
                </c:pt>
                <c:pt idx="8448">
                  <c:v>150.5</c:v>
                </c:pt>
                <c:pt idx="8449">
                  <c:v>150.5</c:v>
                </c:pt>
                <c:pt idx="8450">
                  <c:v>150.6</c:v>
                </c:pt>
                <c:pt idx="8451">
                  <c:v>150.69999999999999</c:v>
                </c:pt>
                <c:pt idx="8452">
                  <c:v>150.80000000000001</c:v>
                </c:pt>
                <c:pt idx="8453">
                  <c:v>150.80000000000001</c:v>
                </c:pt>
                <c:pt idx="8454">
                  <c:v>150.80000000000001</c:v>
                </c:pt>
                <c:pt idx="8455">
                  <c:v>150.9</c:v>
                </c:pt>
                <c:pt idx="8456">
                  <c:v>150.9</c:v>
                </c:pt>
                <c:pt idx="8457">
                  <c:v>150.9</c:v>
                </c:pt>
                <c:pt idx="8458">
                  <c:v>150.9</c:v>
                </c:pt>
                <c:pt idx="8459">
                  <c:v>151</c:v>
                </c:pt>
                <c:pt idx="8460">
                  <c:v>151.1</c:v>
                </c:pt>
                <c:pt idx="8461">
                  <c:v>151.1</c:v>
                </c:pt>
                <c:pt idx="8462">
                  <c:v>151.19999999999999</c:v>
                </c:pt>
                <c:pt idx="8463">
                  <c:v>151.19999999999999</c:v>
                </c:pt>
                <c:pt idx="8464">
                  <c:v>151.19999999999999</c:v>
                </c:pt>
                <c:pt idx="8465">
                  <c:v>151.30000000000001</c:v>
                </c:pt>
                <c:pt idx="8466">
                  <c:v>151.30000000000001</c:v>
                </c:pt>
                <c:pt idx="8467">
                  <c:v>151.4</c:v>
                </c:pt>
                <c:pt idx="8468">
                  <c:v>151.5</c:v>
                </c:pt>
                <c:pt idx="8469">
                  <c:v>151.5</c:v>
                </c:pt>
                <c:pt idx="8470">
                  <c:v>151.6</c:v>
                </c:pt>
                <c:pt idx="8471">
                  <c:v>151.6</c:v>
                </c:pt>
                <c:pt idx="8472">
                  <c:v>151.6</c:v>
                </c:pt>
                <c:pt idx="8473">
                  <c:v>151.6</c:v>
                </c:pt>
                <c:pt idx="8474">
                  <c:v>151.6</c:v>
                </c:pt>
                <c:pt idx="8475">
                  <c:v>151.69999999999999</c:v>
                </c:pt>
                <c:pt idx="8476">
                  <c:v>151.9</c:v>
                </c:pt>
                <c:pt idx="8477">
                  <c:v>151.9</c:v>
                </c:pt>
                <c:pt idx="8478">
                  <c:v>151.9</c:v>
                </c:pt>
                <c:pt idx="8479">
                  <c:v>151.9</c:v>
                </c:pt>
                <c:pt idx="8480">
                  <c:v>151.9</c:v>
                </c:pt>
                <c:pt idx="8481">
                  <c:v>151.9</c:v>
                </c:pt>
                <c:pt idx="8482">
                  <c:v>152</c:v>
                </c:pt>
                <c:pt idx="8483">
                  <c:v>152.1</c:v>
                </c:pt>
                <c:pt idx="8484">
                  <c:v>152.1</c:v>
                </c:pt>
                <c:pt idx="8485">
                  <c:v>152.1</c:v>
                </c:pt>
                <c:pt idx="8486">
                  <c:v>152.19999999999999</c:v>
                </c:pt>
                <c:pt idx="8487">
                  <c:v>152.19999999999999</c:v>
                </c:pt>
                <c:pt idx="8488">
                  <c:v>152.30000000000001</c:v>
                </c:pt>
                <c:pt idx="8489">
                  <c:v>152.30000000000001</c:v>
                </c:pt>
                <c:pt idx="8490">
                  <c:v>152.30000000000001</c:v>
                </c:pt>
                <c:pt idx="8491">
                  <c:v>152.4</c:v>
                </c:pt>
                <c:pt idx="8492">
                  <c:v>152.4</c:v>
                </c:pt>
                <c:pt idx="8493">
                  <c:v>152.4</c:v>
                </c:pt>
                <c:pt idx="8494">
                  <c:v>152.4</c:v>
                </c:pt>
                <c:pt idx="8495">
                  <c:v>152.4</c:v>
                </c:pt>
                <c:pt idx="8496">
                  <c:v>152.5</c:v>
                </c:pt>
                <c:pt idx="8497">
                  <c:v>152.5</c:v>
                </c:pt>
                <c:pt idx="8498">
                  <c:v>152.4</c:v>
                </c:pt>
                <c:pt idx="8499">
                  <c:v>152.5</c:v>
                </c:pt>
                <c:pt idx="8500">
                  <c:v>152.5</c:v>
                </c:pt>
                <c:pt idx="8501">
                  <c:v>152.4</c:v>
                </c:pt>
                <c:pt idx="8502">
                  <c:v>152.4</c:v>
                </c:pt>
                <c:pt idx="8503">
                  <c:v>152.4</c:v>
                </c:pt>
                <c:pt idx="8504">
                  <c:v>152.30000000000001</c:v>
                </c:pt>
                <c:pt idx="8505">
                  <c:v>152.4</c:v>
                </c:pt>
                <c:pt idx="8506">
                  <c:v>152.4</c:v>
                </c:pt>
                <c:pt idx="8507">
                  <c:v>152.30000000000001</c:v>
                </c:pt>
                <c:pt idx="8508">
                  <c:v>152.30000000000001</c:v>
                </c:pt>
                <c:pt idx="8509">
                  <c:v>152.30000000000001</c:v>
                </c:pt>
                <c:pt idx="8510">
                  <c:v>152.30000000000001</c:v>
                </c:pt>
                <c:pt idx="8511">
                  <c:v>152.30000000000001</c:v>
                </c:pt>
                <c:pt idx="8512">
                  <c:v>152.30000000000001</c:v>
                </c:pt>
                <c:pt idx="8513">
                  <c:v>152.30000000000001</c:v>
                </c:pt>
                <c:pt idx="8514">
                  <c:v>152.19999999999999</c:v>
                </c:pt>
                <c:pt idx="8515">
                  <c:v>152.30000000000001</c:v>
                </c:pt>
                <c:pt idx="8516">
                  <c:v>152.30000000000001</c:v>
                </c:pt>
                <c:pt idx="8517">
                  <c:v>152.30000000000001</c:v>
                </c:pt>
                <c:pt idx="8518">
                  <c:v>152.30000000000001</c:v>
                </c:pt>
                <c:pt idx="8519">
                  <c:v>152.30000000000001</c:v>
                </c:pt>
                <c:pt idx="8520">
                  <c:v>152.4</c:v>
                </c:pt>
                <c:pt idx="8521">
                  <c:v>152.4</c:v>
                </c:pt>
                <c:pt idx="8522">
                  <c:v>152.4</c:v>
                </c:pt>
                <c:pt idx="8523">
                  <c:v>152.4</c:v>
                </c:pt>
                <c:pt idx="8524">
                  <c:v>152.5</c:v>
                </c:pt>
                <c:pt idx="8525">
                  <c:v>152.6</c:v>
                </c:pt>
                <c:pt idx="8526">
                  <c:v>152.6</c:v>
                </c:pt>
                <c:pt idx="8527">
                  <c:v>152.69999999999999</c:v>
                </c:pt>
                <c:pt idx="8528">
                  <c:v>152.69999999999999</c:v>
                </c:pt>
                <c:pt idx="8529">
                  <c:v>152.80000000000001</c:v>
                </c:pt>
                <c:pt idx="8530">
                  <c:v>152.80000000000001</c:v>
                </c:pt>
                <c:pt idx="8531">
                  <c:v>152.9</c:v>
                </c:pt>
                <c:pt idx="8532">
                  <c:v>153</c:v>
                </c:pt>
                <c:pt idx="8533">
                  <c:v>153.1</c:v>
                </c:pt>
                <c:pt idx="8534">
                  <c:v>153.1</c:v>
                </c:pt>
                <c:pt idx="8535">
                  <c:v>153.19999999999999</c:v>
                </c:pt>
                <c:pt idx="8536">
                  <c:v>153.19999999999999</c:v>
                </c:pt>
                <c:pt idx="8537">
                  <c:v>153.30000000000001</c:v>
                </c:pt>
                <c:pt idx="8538">
                  <c:v>153.4</c:v>
                </c:pt>
                <c:pt idx="8539">
                  <c:v>153.4</c:v>
                </c:pt>
                <c:pt idx="8540">
                  <c:v>153.4</c:v>
                </c:pt>
                <c:pt idx="8541">
                  <c:v>153.5</c:v>
                </c:pt>
                <c:pt idx="8542">
                  <c:v>153.6</c:v>
                </c:pt>
                <c:pt idx="8543">
                  <c:v>153.6</c:v>
                </c:pt>
                <c:pt idx="8544">
                  <c:v>153.69999999999999</c:v>
                </c:pt>
                <c:pt idx="8545">
                  <c:v>153.69999999999999</c:v>
                </c:pt>
                <c:pt idx="8546">
                  <c:v>153.69999999999999</c:v>
                </c:pt>
                <c:pt idx="8547">
                  <c:v>153.80000000000001</c:v>
                </c:pt>
                <c:pt idx="8548">
                  <c:v>153.9</c:v>
                </c:pt>
                <c:pt idx="8549">
                  <c:v>154</c:v>
                </c:pt>
                <c:pt idx="8550">
                  <c:v>153.9</c:v>
                </c:pt>
                <c:pt idx="8551">
                  <c:v>153.9</c:v>
                </c:pt>
                <c:pt idx="8552">
                  <c:v>154.1</c:v>
                </c:pt>
                <c:pt idx="8553">
                  <c:v>154.1</c:v>
                </c:pt>
                <c:pt idx="8554">
                  <c:v>154.1</c:v>
                </c:pt>
                <c:pt idx="8555">
                  <c:v>154.1</c:v>
                </c:pt>
                <c:pt idx="8556">
                  <c:v>154</c:v>
                </c:pt>
                <c:pt idx="8557">
                  <c:v>154</c:v>
                </c:pt>
                <c:pt idx="8558">
                  <c:v>153.9</c:v>
                </c:pt>
                <c:pt idx="8559">
                  <c:v>153.9</c:v>
                </c:pt>
                <c:pt idx="8560">
                  <c:v>153.80000000000001</c:v>
                </c:pt>
                <c:pt idx="8561">
                  <c:v>153.69999999999999</c:v>
                </c:pt>
                <c:pt idx="8562">
                  <c:v>153.69999999999999</c:v>
                </c:pt>
                <c:pt idx="8563">
                  <c:v>153.6</c:v>
                </c:pt>
                <c:pt idx="8564">
                  <c:v>153.4</c:v>
                </c:pt>
                <c:pt idx="8565">
                  <c:v>153.4</c:v>
                </c:pt>
                <c:pt idx="8566">
                  <c:v>153.4</c:v>
                </c:pt>
                <c:pt idx="8567">
                  <c:v>153.4</c:v>
                </c:pt>
                <c:pt idx="8568">
                  <c:v>153.4</c:v>
                </c:pt>
                <c:pt idx="8569">
                  <c:v>153.4</c:v>
                </c:pt>
                <c:pt idx="8570">
                  <c:v>153.5</c:v>
                </c:pt>
                <c:pt idx="8571">
                  <c:v>153.5</c:v>
                </c:pt>
                <c:pt idx="8572">
                  <c:v>153.6</c:v>
                </c:pt>
                <c:pt idx="8573">
                  <c:v>153.69999999999999</c:v>
                </c:pt>
                <c:pt idx="8574">
                  <c:v>153.69999999999999</c:v>
                </c:pt>
                <c:pt idx="8575">
                  <c:v>153.69999999999999</c:v>
                </c:pt>
                <c:pt idx="8576">
                  <c:v>153.9</c:v>
                </c:pt>
                <c:pt idx="8577">
                  <c:v>154</c:v>
                </c:pt>
                <c:pt idx="8578">
                  <c:v>154.1</c:v>
                </c:pt>
                <c:pt idx="8579">
                  <c:v>154.1</c:v>
                </c:pt>
                <c:pt idx="8580">
                  <c:v>154.19999999999999</c:v>
                </c:pt>
                <c:pt idx="8581">
                  <c:v>154.19999999999999</c:v>
                </c:pt>
                <c:pt idx="8582">
                  <c:v>154.19999999999999</c:v>
                </c:pt>
                <c:pt idx="8583">
                  <c:v>154.30000000000001</c:v>
                </c:pt>
                <c:pt idx="8584">
                  <c:v>154.4</c:v>
                </c:pt>
                <c:pt idx="8585">
                  <c:v>154.4</c:v>
                </c:pt>
                <c:pt idx="8586">
                  <c:v>154.5</c:v>
                </c:pt>
                <c:pt idx="8587">
                  <c:v>154.5</c:v>
                </c:pt>
                <c:pt idx="8588">
                  <c:v>154.6</c:v>
                </c:pt>
                <c:pt idx="8589">
                  <c:v>154.69999999999999</c:v>
                </c:pt>
                <c:pt idx="8590">
                  <c:v>154.69999999999999</c:v>
                </c:pt>
                <c:pt idx="8591">
                  <c:v>154.80000000000001</c:v>
                </c:pt>
                <c:pt idx="8592">
                  <c:v>154.80000000000001</c:v>
                </c:pt>
                <c:pt idx="8593">
                  <c:v>154.80000000000001</c:v>
                </c:pt>
                <c:pt idx="8594">
                  <c:v>154.80000000000001</c:v>
                </c:pt>
                <c:pt idx="8595">
                  <c:v>154.69999999999999</c:v>
                </c:pt>
                <c:pt idx="8596">
                  <c:v>154.69999999999999</c:v>
                </c:pt>
                <c:pt idx="8597">
                  <c:v>154.69999999999999</c:v>
                </c:pt>
                <c:pt idx="8598">
                  <c:v>154.5</c:v>
                </c:pt>
                <c:pt idx="8599">
                  <c:v>154.5</c:v>
                </c:pt>
                <c:pt idx="8600">
                  <c:v>154.4</c:v>
                </c:pt>
                <c:pt idx="8601">
                  <c:v>154.30000000000001</c:v>
                </c:pt>
                <c:pt idx="8602">
                  <c:v>154.19999999999999</c:v>
                </c:pt>
                <c:pt idx="8603">
                  <c:v>154.1</c:v>
                </c:pt>
                <c:pt idx="8604">
                  <c:v>154.1</c:v>
                </c:pt>
                <c:pt idx="8605">
                  <c:v>154.1</c:v>
                </c:pt>
                <c:pt idx="8606">
                  <c:v>154.1</c:v>
                </c:pt>
                <c:pt idx="8607">
                  <c:v>154.1</c:v>
                </c:pt>
                <c:pt idx="8608">
                  <c:v>154.1</c:v>
                </c:pt>
                <c:pt idx="8609">
                  <c:v>154.1</c:v>
                </c:pt>
                <c:pt idx="8610">
                  <c:v>154.1</c:v>
                </c:pt>
                <c:pt idx="8611">
                  <c:v>154.1</c:v>
                </c:pt>
                <c:pt idx="8612">
                  <c:v>154.1</c:v>
                </c:pt>
                <c:pt idx="8613">
                  <c:v>154.19999999999999</c:v>
                </c:pt>
                <c:pt idx="8614">
                  <c:v>154.30000000000001</c:v>
                </c:pt>
                <c:pt idx="8615">
                  <c:v>154.30000000000001</c:v>
                </c:pt>
                <c:pt idx="8616">
                  <c:v>154.4</c:v>
                </c:pt>
                <c:pt idx="8617">
                  <c:v>154.5</c:v>
                </c:pt>
                <c:pt idx="8618">
                  <c:v>154.5</c:v>
                </c:pt>
                <c:pt idx="8619">
                  <c:v>154.69999999999999</c:v>
                </c:pt>
                <c:pt idx="8620">
                  <c:v>154.69999999999999</c:v>
                </c:pt>
                <c:pt idx="8621">
                  <c:v>154.69999999999999</c:v>
                </c:pt>
                <c:pt idx="8622">
                  <c:v>154.80000000000001</c:v>
                </c:pt>
                <c:pt idx="8623">
                  <c:v>154.9</c:v>
                </c:pt>
                <c:pt idx="8624">
                  <c:v>154.9</c:v>
                </c:pt>
                <c:pt idx="8625">
                  <c:v>154.9</c:v>
                </c:pt>
                <c:pt idx="8626">
                  <c:v>154.9</c:v>
                </c:pt>
                <c:pt idx="8627">
                  <c:v>154.9</c:v>
                </c:pt>
                <c:pt idx="8628">
                  <c:v>155</c:v>
                </c:pt>
                <c:pt idx="8629">
                  <c:v>155</c:v>
                </c:pt>
                <c:pt idx="8630">
                  <c:v>155</c:v>
                </c:pt>
                <c:pt idx="8631">
                  <c:v>155.1</c:v>
                </c:pt>
                <c:pt idx="8632">
                  <c:v>155.19999999999999</c:v>
                </c:pt>
                <c:pt idx="8633">
                  <c:v>155.19999999999999</c:v>
                </c:pt>
                <c:pt idx="8634">
                  <c:v>155.19999999999999</c:v>
                </c:pt>
                <c:pt idx="8635">
                  <c:v>155.19999999999999</c:v>
                </c:pt>
                <c:pt idx="8636">
                  <c:v>155.4</c:v>
                </c:pt>
                <c:pt idx="8637">
                  <c:v>155.4</c:v>
                </c:pt>
                <c:pt idx="8638">
                  <c:v>155.4</c:v>
                </c:pt>
                <c:pt idx="8639">
                  <c:v>155.4</c:v>
                </c:pt>
                <c:pt idx="8640">
                  <c:v>155.5</c:v>
                </c:pt>
                <c:pt idx="8641">
                  <c:v>155.5</c:v>
                </c:pt>
                <c:pt idx="8642">
                  <c:v>155.5</c:v>
                </c:pt>
                <c:pt idx="8643">
                  <c:v>155.4</c:v>
                </c:pt>
                <c:pt idx="8644">
                  <c:v>155.4</c:v>
                </c:pt>
                <c:pt idx="8645">
                  <c:v>155.4</c:v>
                </c:pt>
                <c:pt idx="8646">
                  <c:v>155.30000000000001</c:v>
                </c:pt>
                <c:pt idx="8647">
                  <c:v>155.19999999999999</c:v>
                </c:pt>
                <c:pt idx="8648">
                  <c:v>155.19999999999999</c:v>
                </c:pt>
                <c:pt idx="8649">
                  <c:v>155.19999999999999</c:v>
                </c:pt>
                <c:pt idx="8650">
                  <c:v>155.1</c:v>
                </c:pt>
                <c:pt idx="8651">
                  <c:v>155</c:v>
                </c:pt>
                <c:pt idx="8652">
                  <c:v>154.80000000000001</c:v>
                </c:pt>
                <c:pt idx="8653">
                  <c:v>154.80000000000001</c:v>
                </c:pt>
                <c:pt idx="8654">
                  <c:v>154.69999999999999</c:v>
                </c:pt>
                <c:pt idx="8655">
                  <c:v>154.69999999999999</c:v>
                </c:pt>
                <c:pt idx="8656">
                  <c:v>154.69999999999999</c:v>
                </c:pt>
                <c:pt idx="8657">
                  <c:v>154.69999999999999</c:v>
                </c:pt>
                <c:pt idx="8658">
                  <c:v>154.69999999999999</c:v>
                </c:pt>
                <c:pt idx="8659">
                  <c:v>154.69999999999999</c:v>
                </c:pt>
                <c:pt idx="8660">
                  <c:v>154.80000000000001</c:v>
                </c:pt>
                <c:pt idx="8661">
                  <c:v>154.80000000000001</c:v>
                </c:pt>
                <c:pt idx="8662">
                  <c:v>154.9</c:v>
                </c:pt>
                <c:pt idx="8663">
                  <c:v>154.9</c:v>
                </c:pt>
                <c:pt idx="8664">
                  <c:v>155</c:v>
                </c:pt>
                <c:pt idx="8665">
                  <c:v>155</c:v>
                </c:pt>
                <c:pt idx="8666">
                  <c:v>155.19999999999999</c:v>
                </c:pt>
                <c:pt idx="8667">
                  <c:v>155.19999999999999</c:v>
                </c:pt>
                <c:pt idx="8668">
                  <c:v>155.19999999999999</c:v>
                </c:pt>
                <c:pt idx="8669">
                  <c:v>155.4</c:v>
                </c:pt>
                <c:pt idx="8670">
                  <c:v>155.4</c:v>
                </c:pt>
                <c:pt idx="8671">
                  <c:v>155.5</c:v>
                </c:pt>
                <c:pt idx="8672">
                  <c:v>155.5</c:v>
                </c:pt>
                <c:pt idx="8673">
                  <c:v>155.5</c:v>
                </c:pt>
                <c:pt idx="8674">
                  <c:v>155.6</c:v>
                </c:pt>
                <c:pt idx="8675">
                  <c:v>155.69999999999999</c:v>
                </c:pt>
                <c:pt idx="8676">
                  <c:v>155.69999999999999</c:v>
                </c:pt>
                <c:pt idx="8677">
                  <c:v>155.80000000000001</c:v>
                </c:pt>
                <c:pt idx="8678">
                  <c:v>155.80000000000001</c:v>
                </c:pt>
                <c:pt idx="8679">
                  <c:v>155.9</c:v>
                </c:pt>
                <c:pt idx="8680">
                  <c:v>155.9</c:v>
                </c:pt>
                <c:pt idx="8681">
                  <c:v>155.9</c:v>
                </c:pt>
                <c:pt idx="8682">
                  <c:v>155.9</c:v>
                </c:pt>
                <c:pt idx="8683">
                  <c:v>155.80000000000001</c:v>
                </c:pt>
                <c:pt idx="8684">
                  <c:v>155.80000000000001</c:v>
                </c:pt>
                <c:pt idx="8685">
                  <c:v>155.80000000000001</c:v>
                </c:pt>
                <c:pt idx="8686">
                  <c:v>155.69999999999999</c:v>
                </c:pt>
                <c:pt idx="8687">
                  <c:v>155.6</c:v>
                </c:pt>
                <c:pt idx="8688">
                  <c:v>155.5</c:v>
                </c:pt>
                <c:pt idx="8689">
                  <c:v>155.4</c:v>
                </c:pt>
                <c:pt idx="8690">
                  <c:v>155.4</c:v>
                </c:pt>
                <c:pt idx="8691">
                  <c:v>155.30000000000001</c:v>
                </c:pt>
                <c:pt idx="8692">
                  <c:v>155.19999999999999</c:v>
                </c:pt>
                <c:pt idx="8693">
                  <c:v>155.19999999999999</c:v>
                </c:pt>
                <c:pt idx="8694">
                  <c:v>155.1</c:v>
                </c:pt>
                <c:pt idx="8695">
                  <c:v>155</c:v>
                </c:pt>
                <c:pt idx="8696">
                  <c:v>155</c:v>
                </c:pt>
                <c:pt idx="8697">
                  <c:v>155</c:v>
                </c:pt>
                <c:pt idx="8698">
                  <c:v>155</c:v>
                </c:pt>
                <c:pt idx="8699">
                  <c:v>155.19999999999999</c:v>
                </c:pt>
                <c:pt idx="8700">
                  <c:v>155.19999999999999</c:v>
                </c:pt>
                <c:pt idx="8701">
                  <c:v>155.19999999999999</c:v>
                </c:pt>
                <c:pt idx="8702">
                  <c:v>155.19999999999999</c:v>
                </c:pt>
                <c:pt idx="8703">
                  <c:v>155.19999999999999</c:v>
                </c:pt>
                <c:pt idx="8704">
                  <c:v>155.4</c:v>
                </c:pt>
                <c:pt idx="8705">
                  <c:v>155.4</c:v>
                </c:pt>
                <c:pt idx="8706">
                  <c:v>155.5</c:v>
                </c:pt>
                <c:pt idx="8707">
                  <c:v>155.5</c:v>
                </c:pt>
                <c:pt idx="8708">
                  <c:v>155.5</c:v>
                </c:pt>
                <c:pt idx="8709">
                  <c:v>155.6</c:v>
                </c:pt>
                <c:pt idx="8710">
                  <c:v>155.69999999999999</c:v>
                </c:pt>
                <c:pt idx="8711">
                  <c:v>155.80000000000001</c:v>
                </c:pt>
                <c:pt idx="8712">
                  <c:v>155.9</c:v>
                </c:pt>
                <c:pt idx="8713">
                  <c:v>155.80000000000001</c:v>
                </c:pt>
                <c:pt idx="8714">
                  <c:v>155.9</c:v>
                </c:pt>
                <c:pt idx="8715">
                  <c:v>155.9</c:v>
                </c:pt>
                <c:pt idx="8716">
                  <c:v>155.9</c:v>
                </c:pt>
                <c:pt idx="8717">
                  <c:v>156</c:v>
                </c:pt>
                <c:pt idx="8718">
                  <c:v>156</c:v>
                </c:pt>
                <c:pt idx="8719">
                  <c:v>156</c:v>
                </c:pt>
                <c:pt idx="8720">
                  <c:v>156.1</c:v>
                </c:pt>
                <c:pt idx="8721">
                  <c:v>156.19999999999999</c:v>
                </c:pt>
                <c:pt idx="8722">
                  <c:v>156.19999999999999</c:v>
                </c:pt>
                <c:pt idx="8723">
                  <c:v>156.19999999999999</c:v>
                </c:pt>
                <c:pt idx="8724">
                  <c:v>156.30000000000001</c:v>
                </c:pt>
                <c:pt idx="8725">
                  <c:v>156.30000000000001</c:v>
                </c:pt>
                <c:pt idx="8726">
                  <c:v>156.19999999999999</c:v>
                </c:pt>
                <c:pt idx="8727">
                  <c:v>156</c:v>
                </c:pt>
                <c:pt idx="8728">
                  <c:v>156</c:v>
                </c:pt>
                <c:pt idx="8729">
                  <c:v>155.9</c:v>
                </c:pt>
                <c:pt idx="8730">
                  <c:v>155.80000000000001</c:v>
                </c:pt>
                <c:pt idx="8731">
                  <c:v>155.69999999999999</c:v>
                </c:pt>
                <c:pt idx="8732">
                  <c:v>155.6</c:v>
                </c:pt>
                <c:pt idx="8733">
                  <c:v>155.5</c:v>
                </c:pt>
                <c:pt idx="8734">
                  <c:v>155.4</c:v>
                </c:pt>
                <c:pt idx="8735">
                  <c:v>155.4</c:v>
                </c:pt>
                <c:pt idx="8736">
                  <c:v>155.4</c:v>
                </c:pt>
                <c:pt idx="8737">
                  <c:v>155.4</c:v>
                </c:pt>
                <c:pt idx="8738">
                  <c:v>155.4</c:v>
                </c:pt>
                <c:pt idx="8739">
                  <c:v>155.5</c:v>
                </c:pt>
                <c:pt idx="8740">
                  <c:v>155.5</c:v>
                </c:pt>
                <c:pt idx="8741">
                  <c:v>155.5</c:v>
                </c:pt>
                <c:pt idx="8742">
                  <c:v>155.5</c:v>
                </c:pt>
                <c:pt idx="8743">
                  <c:v>155.6</c:v>
                </c:pt>
                <c:pt idx="8744">
                  <c:v>155.69999999999999</c:v>
                </c:pt>
                <c:pt idx="8745">
                  <c:v>155.69999999999999</c:v>
                </c:pt>
                <c:pt idx="8746">
                  <c:v>155.9</c:v>
                </c:pt>
                <c:pt idx="8747">
                  <c:v>155.9</c:v>
                </c:pt>
                <c:pt idx="8748">
                  <c:v>155.9</c:v>
                </c:pt>
                <c:pt idx="8749">
                  <c:v>155.9</c:v>
                </c:pt>
                <c:pt idx="8750">
                  <c:v>156</c:v>
                </c:pt>
                <c:pt idx="8751">
                  <c:v>156.1</c:v>
                </c:pt>
                <c:pt idx="8752">
                  <c:v>156.1</c:v>
                </c:pt>
                <c:pt idx="8753">
                  <c:v>156.19999999999999</c:v>
                </c:pt>
                <c:pt idx="8754">
                  <c:v>156.1</c:v>
                </c:pt>
                <c:pt idx="8755">
                  <c:v>156.19999999999999</c:v>
                </c:pt>
                <c:pt idx="8756">
                  <c:v>156.19999999999999</c:v>
                </c:pt>
                <c:pt idx="8757">
                  <c:v>156.19999999999999</c:v>
                </c:pt>
                <c:pt idx="8758">
                  <c:v>156.19999999999999</c:v>
                </c:pt>
                <c:pt idx="8759">
                  <c:v>156.30000000000001</c:v>
                </c:pt>
                <c:pt idx="8760">
                  <c:v>156.30000000000001</c:v>
                </c:pt>
                <c:pt idx="8761">
                  <c:v>156.30000000000001</c:v>
                </c:pt>
                <c:pt idx="8762">
                  <c:v>156.30000000000001</c:v>
                </c:pt>
                <c:pt idx="8763">
                  <c:v>156.4</c:v>
                </c:pt>
                <c:pt idx="8764">
                  <c:v>156.4</c:v>
                </c:pt>
                <c:pt idx="8765">
                  <c:v>156.4</c:v>
                </c:pt>
                <c:pt idx="8766">
                  <c:v>156.4</c:v>
                </c:pt>
                <c:pt idx="8767">
                  <c:v>156.5</c:v>
                </c:pt>
                <c:pt idx="8768">
                  <c:v>156.5</c:v>
                </c:pt>
                <c:pt idx="8769">
                  <c:v>156.5</c:v>
                </c:pt>
                <c:pt idx="8770">
                  <c:v>156.5</c:v>
                </c:pt>
                <c:pt idx="8771">
                  <c:v>156.5</c:v>
                </c:pt>
                <c:pt idx="8772">
                  <c:v>156.4</c:v>
                </c:pt>
                <c:pt idx="8773">
                  <c:v>156.5</c:v>
                </c:pt>
                <c:pt idx="8774">
                  <c:v>156.5</c:v>
                </c:pt>
                <c:pt idx="8775">
                  <c:v>156.4</c:v>
                </c:pt>
                <c:pt idx="8776">
                  <c:v>156.30000000000001</c:v>
                </c:pt>
                <c:pt idx="8777">
                  <c:v>156.19999999999999</c:v>
                </c:pt>
                <c:pt idx="8778">
                  <c:v>156.19999999999999</c:v>
                </c:pt>
                <c:pt idx="8779">
                  <c:v>156</c:v>
                </c:pt>
                <c:pt idx="8780">
                  <c:v>156</c:v>
                </c:pt>
                <c:pt idx="8781">
                  <c:v>155.9</c:v>
                </c:pt>
                <c:pt idx="8782">
                  <c:v>155.9</c:v>
                </c:pt>
                <c:pt idx="8783">
                  <c:v>155.80000000000001</c:v>
                </c:pt>
                <c:pt idx="8784">
                  <c:v>155.69999999999999</c:v>
                </c:pt>
                <c:pt idx="8785">
                  <c:v>155.69999999999999</c:v>
                </c:pt>
                <c:pt idx="8786">
                  <c:v>155.69999999999999</c:v>
                </c:pt>
                <c:pt idx="8787">
                  <c:v>155.6</c:v>
                </c:pt>
                <c:pt idx="8788">
                  <c:v>155.6</c:v>
                </c:pt>
                <c:pt idx="8789">
                  <c:v>155.5</c:v>
                </c:pt>
                <c:pt idx="8790">
                  <c:v>155.6</c:v>
                </c:pt>
                <c:pt idx="8791">
                  <c:v>155.6</c:v>
                </c:pt>
                <c:pt idx="8792">
                  <c:v>155.69999999999999</c:v>
                </c:pt>
                <c:pt idx="8793">
                  <c:v>155.69999999999999</c:v>
                </c:pt>
                <c:pt idx="8794">
                  <c:v>155.80000000000001</c:v>
                </c:pt>
                <c:pt idx="8795">
                  <c:v>155.80000000000001</c:v>
                </c:pt>
                <c:pt idx="8796">
                  <c:v>155.80000000000001</c:v>
                </c:pt>
                <c:pt idx="8797">
                  <c:v>155.9</c:v>
                </c:pt>
                <c:pt idx="8798">
                  <c:v>155.9</c:v>
                </c:pt>
                <c:pt idx="8799">
                  <c:v>155.9</c:v>
                </c:pt>
                <c:pt idx="8800">
                  <c:v>156</c:v>
                </c:pt>
                <c:pt idx="8801">
                  <c:v>156.19999999999999</c:v>
                </c:pt>
                <c:pt idx="8802">
                  <c:v>156.19999999999999</c:v>
                </c:pt>
                <c:pt idx="8803">
                  <c:v>156.19999999999999</c:v>
                </c:pt>
                <c:pt idx="8804">
                  <c:v>156.30000000000001</c:v>
                </c:pt>
                <c:pt idx="8805">
                  <c:v>156.30000000000001</c:v>
                </c:pt>
                <c:pt idx="8806">
                  <c:v>156.30000000000001</c:v>
                </c:pt>
                <c:pt idx="8807">
                  <c:v>156.4</c:v>
                </c:pt>
                <c:pt idx="8808">
                  <c:v>156.4</c:v>
                </c:pt>
                <c:pt idx="8809">
                  <c:v>156.4</c:v>
                </c:pt>
                <c:pt idx="8810">
                  <c:v>156.5</c:v>
                </c:pt>
                <c:pt idx="8811">
                  <c:v>156.5</c:v>
                </c:pt>
                <c:pt idx="8812">
                  <c:v>156.5</c:v>
                </c:pt>
                <c:pt idx="8813">
                  <c:v>156.5</c:v>
                </c:pt>
                <c:pt idx="8814">
                  <c:v>156.5</c:v>
                </c:pt>
                <c:pt idx="8815">
                  <c:v>156.6</c:v>
                </c:pt>
                <c:pt idx="8816">
                  <c:v>156.6</c:v>
                </c:pt>
                <c:pt idx="8817">
                  <c:v>156.69999999999999</c:v>
                </c:pt>
                <c:pt idx="8818">
                  <c:v>156.69999999999999</c:v>
                </c:pt>
                <c:pt idx="8819">
                  <c:v>156.69999999999999</c:v>
                </c:pt>
                <c:pt idx="8820">
                  <c:v>156.69999999999999</c:v>
                </c:pt>
                <c:pt idx="8821">
                  <c:v>156.69999999999999</c:v>
                </c:pt>
                <c:pt idx="8822">
                  <c:v>156.69999999999999</c:v>
                </c:pt>
                <c:pt idx="8823">
                  <c:v>156.69999999999999</c:v>
                </c:pt>
                <c:pt idx="8824">
                  <c:v>156.69999999999999</c:v>
                </c:pt>
                <c:pt idx="8825">
                  <c:v>156.6</c:v>
                </c:pt>
                <c:pt idx="8826">
                  <c:v>156.6</c:v>
                </c:pt>
                <c:pt idx="8827">
                  <c:v>156.5</c:v>
                </c:pt>
                <c:pt idx="8828">
                  <c:v>156.4</c:v>
                </c:pt>
                <c:pt idx="8829">
                  <c:v>156.30000000000001</c:v>
                </c:pt>
                <c:pt idx="8830">
                  <c:v>156.19999999999999</c:v>
                </c:pt>
                <c:pt idx="8831">
                  <c:v>156.19999999999999</c:v>
                </c:pt>
                <c:pt idx="8832">
                  <c:v>156</c:v>
                </c:pt>
                <c:pt idx="8833">
                  <c:v>156</c:v>
                </c:pt>
                <c:pt idx="8834">
                  <c:v>155.9</c:v>
                </c:pt>
                <c:pt idx="8835">
                  <c:v>155.9</c:v>
                </c:pt>
                <c:pt idx="8836">
                  <c:v>155.69999999999999</c:v>
                </c:pt>
                <c:pt idx="8837">
                  <c:v>155.69999999999999</c:v>
                </c:pt>
                <c:pt idx="8838">
                  <c:v>155.80000000000001</c:v>
                </c:pt>
                <c:pt idx="8839">
                  <c:v>155.9</c:v>
                </c:pt>
                <c:pt idx="8840">
                  <c:v>155.9</c:v>
                </c:pt>
                <c:pt idx="8841">
                  <c:v>155.9</c:v>
                </c:pt>
                <c:pt idx="8842">
                  <c:v>156</c:v>
                </c:pt>
                <c:pt idx="8843">
                  <c:v>156.1</c:v>
                </c:pt>
                <c:pt idx="8844">
                  <c:v>156.19999999999999</c:v>
                </c:pt>
                <c:pt idx="8845">
                  <c:v>156.30000000000001</c:v>
                </c:pt>
                <c:pt idx="8846">
                  <c:v>156.30000000000001</c:v>
                </c:pt>
                <c:pt idx="8847">
                  <c:v>156.30000000000001</c:v>
                </c:pt>
                <c:pt idx="8848">
                  <c:v>156.4</c:v>
                </c:pt>
                <c:pt idx="8849">
                  <c:v>156.4</c:v>
                </c:pt>
                <c:pt idx="8850">
                  <c:v>156.5</c:v>
                </c:pt>
                <c:pt idx="8851">
                  <c:v>156.5</c:v>
                </c:pt>
                <c:pt idx="8852">
                  <c:v>156.6</c:v>
                </c:pt>
                <c:pt idx="8853">
                  <c:v>156.5</c:v>
                </c:pt>
                <c:pt idx="8854">
                  <c:v>156.6</c:v>
                </c:pt>
                <c:pt idx="8855">
                  <c:v>156.6</c:v>
                </c:pt>
                <c:pt idx="8856">
                  <c:v>156.69999999999999</c:v>
                </c:pt>
                <c:pt idx="8857">
                  <c:v>156.69999999999999</c:v>
                </c:pt>
                <c:pt idx="8858">
                  <c:v>156.80000000000001</c:v>
                </c:pt>
                <c:pt idx="8859">
                  <c:v>156.80000000000001</c:v>
                </c:pt>
                <c:pt idx="8860">
                  <c:v>156.80000000000001</c:v>
                </c:pt>
                <c:pt idx="8861">
                  <c:v>156.80000000000001</c:v>
                </c:pt>
                <c:pt idx="8862">
                  <c:v>156.80000000000001</c:v>
                </c:pt>
                <c:pt idx="8863">
                  <c:v>156.80000000000001</c:v>
                </c:pt>
                <c:pt idx="8864">
                  <c:v>156.69999999999999</c:v>
                </c:pt>
                <c:pt idx="8865">
                  <c:v>156.6</c:v>
                </c:pt>
                <c:pt idx="8866">
                  <c:v>156.69999999999999</c:v>
                </c:pt>
                <c:pt idx="8867">
                  <c:v>156.5</c:v>
                </c:pt>
                <c:pt idx="8868">
                  <c:v>156.5</c:v>
                </c:pt>
                <c:pt idx="8869">
                  <c:v>156.4</c:v>
                </c:pt>
                <c:pt idx="8870">
                  <c:v>156.30000000000001</c:v>
                </c:pt>
                <c:pt idx="8871">
                  <c:v>156.30000000000001</c:v>
                </c:pt>
                <c:pt idx="8872">
                  <c:v>156.19999999999999</c:v>
                </c:pt>
                <c:pt idx="8873">
                  <c:v>156.19999999999999</c:v>
                </c:pt>
                <c:pt idx="8874">
                  <c:v>156</c:v>
                </c:pt>
                <c:pt idx="8875">
                  <c:v>156</c:v>
                </c:pt>
                <c:pt idx="8876">
                  <c:v>156</c:v>
                </c:pt>
                <c:pt idx="8877">
                  <c:v>155.9</c:v>
                </c:pt>
                <c:pt idx="8878">
                  <c:v>155.9</c:v>
                </c:pt>
                <c:pt idx="8879">
                  <c:v>155.9</c:v>
                </c:pt>
                <c:pt idx="8880">
                  <c:v>155.9</c:v>
                </c:pt>
                <c:pt idx="8881">
                  <c:v>155.80000000000001</c:v>
                </c:pt>
                <c:pt idx="8882">
                  <c:v>155.9</c:v>
                </c:pt>
                <c:pt idx="8883">
                  <c:v>155.9</c:v>
                </c:pt>
                <c:pt idx="8884">
                  <c:v>155.9</c:v>
                </c:pt>
                <c:pt idx="8885">
                  <c:v>155.9</c:v>
                </c:pt>
                <c:pt idx="8886">
                  <c:v>155.9</c:v>
                </c:pt>
                <c:pt idx="8887">
                  <c:v>156</c:v>
                </c:pt>
                <c:pt idx="8888">
                  <c:v>156.1</c:v>
                </c:pt>
                <c:pt idx="8889">
                  <c:v>156.19999999999999</c:v>
                </c:pt>
                <c:pt idx="8890">
                  <c:v>156.19999999999999</c:v>
                </c:pt>
                <c:pt idx="8891">
                  <c:v>156.30000000000001</c:v>
                </c:pt>
                <c:pt idx="8892">
                  <c:v>156.30000000000001</c:v>
                </c:pt>
                <c:pt idx="8893">
                  <c:v>156.30000000000001</c:v>
                </c:pt>
                <c:pt idx="8894">
                  <c:v>156.4</c:v>
                </c:pt>
                <c:pt idx="8895">
                  <c:v>156.4</c:v>
                </c:pt>
                <c:pt idx="8896">
                  <c:v>156.4</c:v>
                </c:pt>
                <c:pt idx="8897">
                  <c:v>156.5</c:v>
                </c:pt>
                <c:pt idx="8898">
                  <c:v>156.6</c:v>
                </c:pt>
                <c:pt idx="8899">
                  <c:v>156.5</c:v>
                </c:pt>
                <c:pt idx="8900">
                  <c:v>156.6</c:v>
                </c:pt>
                <c:pt idx="8901">
                  <c:v>156.6</c:v>
                </c:pt>
                <c:pt idx="8902">
                  <c:v>156.6</c:v>
                </c:pt>
                <c:pt idx="8903">
                  <c:v>156.6</c:v>
                </c:pt>
                <c:pt idx="8904">
                  <c:v>156.6</c:v>
                </c:pt>
                <c:pt idx="8905">
                  <c:v>156.6</c:v>
                </c:pt>
                <c:pt idx="8906">
                  <c:v>156.69999999999999</c:v>
                </c:pt>
                <c:pt idx="8907">
                  <c:v>156.69999999999999</c:v>
                </c:pt>
                <c:pt idx="8908">
                  <c:v>156.69999999999999</c:v>
                </c:pt>
                <c:pt idx="8909">
                  <c:v>156.69999999999999</c:v>
                </c:pt>
                <c:pt idx="8910">
                  <c:v>156.80000000000001</c:v>
                </c:pt>
                <c:pt idx="8911">
                  <c:v>156.9</c:v>
                </c:pt>
                <c:pt idx="8912">
                  <c:v>156.9</c:v>
                </c:pt>
                <c:pt idx="8913">
                  <c:v>156.80000000000001</c:v>
                </c:pt>
                <c:pt idx="8914">
                  <c:v>156.80000000000001</c:v>
                </c:pt>
                <c:pt idx="8915">
                  <c:v>156.80000000000001</c:v>
                </c:pt>
                <c:pt idx="8916">
                  <c:v>156.80000000000001</c:v>
                </c:pt>
                <c:pt idx="8917">
                  <c:v>156.9</c:v>
                </c:pt>
                <c:pt idx="8918">
                  <c:v>156.80000000000001</c:v>
                </c:pt>
                <c:pt idx="8919">
                  <c:v>156.80000000000001</c:v>
                </c:pt>
                <c:pt idx="8920">
                  <c:v>156.80000000000001</c:v>
                </c:pt>
                <c:pt idx="8921">
                  <c:v>156.80000000000001</c:v>
                </c:pt>
                <c:pt idx="8922">
                  <c:v>156.69999999999999</c:v>
                </c:pt>
                <c:pt idx="8923">
                  <c:v>156.69999999999999</c:v>
                </c:pt>
                <c:pt idx="8924">
                  <c:v>156.69999999999999</c:v>
                </c:pt>
                <c:pt idx="8925">
                  <c:v>156.6</c:v>
                </c:pt>
                <c:pt idx="8926">
                  <c:v>156.5</c:v>
                </c:pt>
                <c:pt idx="8927">
                  <c:v>156.5</c:v>
                </c:pt>
                <c:pt idx="8928">
                  <c:v>156.5</c:v>
                </c:pt>
                <c:pt idx="8929">
                  <c:v>156.4</c:v>
                </c:pt>
                <c:pt idx="8930">
                  <c:v>156.4</c:v>
                </c:pt>
                <c:pt idx="8931">
                  <c:v>156.4</c:v>
                </c:pt>
                <c:pt idx="8932">
                  <c:v>156.30000000000001</c:v>
                </c:pt>
                <c:pt idx="8933">
                  <c:v>156.19999999999999</c:v>
                </c:pt>
                <c:pt idx="8934">
                  <c:v>156.19999999999999</c:v>
                </c:pt>
                <c:pt idx="8935">
                  <c:v>156.19999999999999</c:v>
                </c:pt>
                <c:pt idx="8936">
                  <c:v>156.1</c:v>
                </c:pt>
                <c:pt idx="8937">
                  <c:v>156</c:v>
                </c:pt>
                <c:pt idx="8938">
                  <c:v>156.1</c:v>
                </c:pt>
                <c:pt idx="8939">
                  <c:v>156</c:v>
                </c:pt>
                <c:pt idx="8940">
                  <c:v>156</c:v>
                </c:pt>
                <c:pt idx="8941">
                  <c:v>156</c:v>
                </c:pt>
                <c:pt idx="8942">
                  <c:v>155.9</c:v>
                </c:pt>
                <c:pt idx="8943">
                  <c:v>155.9</c:v>
                </c:pt>
                <c:pt idx="8944">
                  <c:v>155.9</c:v>
                </c:pt>
                <c:pt idx="8945">
                  <c:v>155.9</c:v>
                </c:pt>
                <c:pt idx="8946">
                  <c:v>155.9</c:v>
                </c:pt>
                <c:pt idx="8947">
                  <c:v>155.9</c:v>
                </c:pt>
                <c:pt idx="8948">
                  <c:v>155.9</c:v>
                </c:pt>
                <c:pt idx="8949">
                  <c:v>155.9</c:v>
                </c:pt>
                <c:pt idx="8950">
                  <c:v>155.9</c:v>
                </c:pt>
                <c:pt idx="8951">
                  <c:v>155.9</c:v>
                </c:pt>
                <c:pt idx="8952">
                  <c:v>155.9</c:v>
                </c:pt>
                <c:pt idx="8953">
                  <c:v>155.9</c:v>
                </c:pt>
                <c:pt idx="8954">
                  <c:v>155.9</c:v>
                </c:pt>
                <c:pt idx="8955">
                  <c:v>155.9</c:v>
                </c:pt>
                <c:pt idx="8956">
                  <c:v>156</c:v>
                </c:pt>
                <c:pt idx="8957">
                  <c:v>156</c:v>
                </c:pt>
                <c:pt idx="8958">
                  <c:v>156</c:v>
                </c:pt>
                <c:pt idx="8959">
                  <c:v>156</c:v>
                </c:pt>
                <c:pt idx="8960">
                  <c:v>156.1</c:v>
                </c:pt>
                <c:pt idx="8961">
                  <c:v>156.19999999999999</c:v>
                </c:pt>
                <c:pt idx="8962">
                  <c:v>156.19999999999999</c:v>
                </c:pt>
                <c:pt idx="8963">
                  <c:v>156.19999999999999</c:v>
                </c:pt>
                <c:pt idx="8964">
                  <c:v>156.19999999999999</c:v>
                </c:pt>
                <c:pt idx="8965">
                  <c:v>156.30000000000001</c:v>
                </c:pt>
                <c:pt idx="8966">
                  <c:v>156.30000000000001</c:v>
                </c:pt>
                <c:pt idx="8967">
                  <c:v>156.4</c:v>
                </c:pt>
                <c:pt idx="8968">
                  <c:v>156.4</c:v>
                </c:pt>
                <c:pt idx="8969">
                  <c:v>156.4</c:v>
                </c:pt>
                <c:pt idx="8970">
                  <c:v>156.5</c:v>
                </c:pt>
                <c:pt idx="8971">
                  <c:v>156.5</c:v>
                </c:pt>
                <c:pt idx="8972">
                  <c:v>156.5</c:v>
                </c:pt>
                <c:pt idx="8973">
                  <c:v>156.5</c:v>
                </c:pt>
                <c:pt idx="8974">
                  <c:v>156.6</c:v>
                </c:pt>
                <c:pt idx="8975">
                  <c:v>156.6</c:v>
                </c:pt>
                <c:pt idx="8976">
                  <c:v>156.6</c:v>
                </c:pt>
                <c:pt idx="8977">
                  <c:v>156.6</c:v>
                </c:pt>
                <c:pt idx="8978">
                  <c:v>156.69999999999999</c:v>
                </c:pt>
                <c:pt idx="8979">
                  <c:v>156.69999999999999</c:v>
                </c:pt>
                <c:pt idx="8980">
                  <c:v>156.69999999999999</c:v>
                </c:pt>
                <c:pt idx="8981">
                  <c:v>156.69999999999999</c:v>
                </c:pt>
                <c:pt idx="8982">
                  <c:v>156.69999999999999</c:v>
                </c:pt>
                <c:pt idx="8983">
                  <c:v>156.80000000000001</c:v>
                </c:pt>
                <c:pt idx="8984">
                  <c:v>156.80000000000001</c:v>
                </c:pt>
                <c:pt idx="8985">
                  <c:v>156.80000000000001</c:v>
                </c:pt>
                <c:pt idx="8986">
                  <c:v>156.80000000000001</c:v>
                </c:pt>
                <c:pt idx="8987">
                  <c:v>156.80000000000001</c:v>
                </c:pt>
                <c:pt idx="8988">
                  <c:v>156.80000000000001</c:v>
                </c:pt>
                <c:pt idx="8989">
                  <c:v>156.69999999999999</c:v>
                </c:pt>
                <c:pt idx="8990">
                  <c:v>156.69999999999999</c:v>
                </c:pt>
                <c:pt idx="8991">
                  <c:v>156.69999999999999</c:v>
                </c:pt>
                <c:pt idx="8992">
                  <c:v>156.6</c:v>
                </c:pt>
                <c:pt idx="8993">
                  <c:v>156.6</c:v>
                </c:pt>
                <c:pt idx="8994">
                  <c:v>156.4</c:v>
                </c:pt>
                <c:pt idx="8995">
                  <c:v>156.30000000000001</c:v>
                </c:pt>
                <c:pt idx="8996">
                  <c:v>156.4</c:v>
                </c:pt>
                <c:pt idx="8997">
                  <c:v>156.30000000000001</c:v>
                </c:pt>
                <c:pt idx="8998">
                  <c:v>156.19999999999999</c:v>
                </c:pt>
                <c:pt idx="8999">
                  <c:v>156</c:v>
                </c:pt>
                <c:pt idx="9000">
                  <c:v>155.9</c:v>
                </c:pt>
                <c:pt idx="9001">
                  <c:v>155.9</c:v>
                </c:pt>
                <c:pt idx="9002">
                  <c:v>155.9</c:v>
                </c:pt>
                <c:pt idx="9003">
                  <c:v>155.9</c:v>
                </c:pt>
                <c:pt idx="9004">
                  <c:v>155.9</c:v>
                </c:pt>
                <c:pt idx="9005">
                  <c:v>155.9</c:v>
                </c:pt>
                <c:pt idx="9006">
                  <c:v>155.9</c:v>
                </c:pt>
                <c:pt idx="9007">
                  <c:v>155.9</c:v>
                </c:pt>
                <c:pt idx="9008">
                  <c:v>156</c:v>
                </c:pt>
                <c:pt idx="9009">
                  <c:v>156</c:v>
                </c:pt>
                <c:pt idx="9010">
                  <c:v>156.1</c:v>
                </c:pt>
                <c:pt idx="9011">
                  <c:v>156.19999999999999</c:v>
                </c:pt>
                <c:pt idx="9012">
                  <c:v>156.19999999999999</c:v>
                </c:pt>
                <c:pt idx="9013">
                  <c:v>156.19999999999999</c:v>
                </c:pt>
                <c:pt idx="9014">
                  <c:v>156.30000000000001</c:v>
                </c:pt>
                <c:pt idx="9015">
                  <c:v>156.30000000000001</c:v>
                </c:pt>
                <c:pt idx="9016">
                  <c:v>156.4</c:v>
                </c:pt>
                <c:pt idx="9017">
                  <c:v>156.4</c:v>
                </c:pt>
                <c:pt idx="9018">
                  <c:v>156.5</c:v>
                </c:pt>
                <c:pt idx="9019">
                  <c:v>156.5</c:v>
                </c:pt>
                <c:pt idx="9020">
                  <c:v>156.5</c:v>
                </c:pt>
                <c:pt idx="9021">
                  <c:v>156.5</c:v>
                </c:pt>
                <c:pt idx="9022">
                  <c:v>156.5</c:v>
                </c:pt>
                <c:pt idx="9023">
                  <c:v>156.5</c:v>
                </c:pt>
                <c:pt idx="9024">
                  <c:v>156.5</c:v>
                </c:pt>
                <c:pt idx="9025">
                  <c:v>156.5</c:v>
                </c:pt>
                <c:pt idx="9026">
                  <c:v>156.5</c:v>
                </c:pt>
                <c:pt idx="9027">
                  <c:v>156.5</c:v>
                </c:pt>
                <c:pt idx="9028">
                  <c:v>156.5</c:v>
                </c:pt>
                <c:pt idx="9029">
                  <c:v>156.6</c:v>
                </c:pt>
                <c:pt idx="9030">
                  <c:v>156.69999999999999</c:v>
                </c:pt>
                <c:pt idx="9031">
                  <c:v>156.69999999999999</c:v>
                </c:pt>
                <c:pt idx="9032">
                  <c:v>156.69999999999999</c:v>
                </c:pt>
                <c:pt idx="9033">
                  <c:v>156.69999999999999</c:v>
                </c:pt>
                <c:pt idx="9034">
                  <c:v>156.6</c:v>
                </c:pt>
                <c:pt idx="9035">
                  <c:v>156.69999999999999</c:v>
                </c:pt>
                <c:pt idx="9036">
                  <c:v>156.69999999999999</c:v>
                </c:pt>
                <c:pt idx="9037">
                  <c:v>156.69999999999999</c:v>
                </c:pt>
                <c:pt idx="9038">
                  <c:v>156.69999999999999</c:v>
                </c:pt>
                <c:pt idx="9039">
                  <c:v>156.80000000000001</c:v>
                </c:pt>
                <c:pt idx="9040">
                  <c:v>156.6</c:v>
                </c:pt>
                <c:pt idx="9041">
                  <c:v>156.69999999999999</c:v>
                </c:pt>
                <c:pt idx="9042">
                  <c:v>156.69999999999999</c:v>
                </c:pt>
                <c:pt idx="9043">
                  <c:v>156.69999999999999</c:v>
                </c:pt>
                <c:pt idx="9044">
                  <c:v>156.69999999999999</c:v>
                </c:pt>
                <c:pt idx="9045">
                  <c:v>156.69999999999999</c:v>
                </c:pt>
                <c:pt idx="9046">
                  <c:v>156.69999999999999</c:v>
                </c:pt>
                <c:pt idx="9047">
                  <c:v>156.69999999999999</c:v>
                </c:pt>
                <c:pt idx="9048">
                  <c:v>156.69999999999999</c:v>
                </c:pt>
                <c:pt idx="9049">
                  <c:v>156.69999999999999</c:v>
                </c:pt>
                <c:pt idx="9050">
                  <c:v>156.6</c:v>
                </c:pt>
                <c:pt idx="9051">
                  <c:v>156.6</c:v>
                </c:pt>
                <c:pt idx="9052">
                  <c:v>156.5</c:v>
                </c:pt>
                <c:pt idx="9053">
                  <c:v>156.5</c:v>
                </c:pt>
                <c:pt idx="9054">
                  <c:v>156.4</c:v>
                </c:pt>
                <c:pt idx="9055">
                  <c:v>156.30000000000001</c:v>
                </c:pt>
                <c:pt idx="9056">
                  <c:v>156.30000000000001</c:v>
                </c:pt>
                <c:pt idx="9057">
                  <c:v>156.30000000000001</c:v>
                </c:pt>
                <c:pt idx="9058">
                  <c:v>156.19999999999999</c:v>
                </c:pt>
                <c:pt idx="9059">
                  <c:v>156.1</c:v>
                </c:pt>
                <c:pt idx="9060">
                  <c:v>156.1</c:v>
                </c:pt>
                <c:pt idx="9061">
                  <c:v>156</c:v>
                </c:pt>
                <c:pt idx="9062">
                  <c:v>156</c:v>
                </c:pt>
                <c:pt idx="9063">
                  <c:v>155.9</c:v>
                </c:pt>
                <c:pt idx="9064">
                  <c:v>155.9</c:v>
                </c:pt>
                <c:pt idx="9065">
                  <c:v>155.9</c:v>
                </c:pt>
                <c:pt idx="9066">
                  <c:v>155.80000000000001</c:v>
                </c:pt>
                <c:pt idx="9067">
                  <c:v>155.9</c:v>
                </c:pt>
                <c:pt idx="9068">
                  <c:v>155.9</c:v>
                </c:pt>
                <c:pt idx="9069">
                  <c:v>155.9</c:v>
                </c:pt>
                <c:pt idx="9070">
                  <c:v>155.69999999999999</c:v>
                </c:pt>
                <c:pt idx="9071">
                  <c:v>155.69999999999999</c:v>
                </c:pt>
                <c:pt idx="9072">
                  <c:v>155.69999999999999</c:v>
                </c:pt>
                <c:pt idx="9073">
                  <c:v>155.69999999999999</c:v>
                </c:pt>
                <c:pt idx="9074">
                  <c:v>155.80000000000001</c:v>
                </c:pt>
                <c:pt idx="9075">
                  <c:v>155.80000000000001</c:v>
                </c:pt>
                <c:pt idx="9076">
                  <c:v>155.80000000000001</c:v>
                </c:pt>
                <c:pt idx="9077">
                  <c:v>155.80000000000001</c:v>
                </c:pt>
                <c:pt idx="9078">
                  <c:v>155.9</c:v>
                </c:pt>
                <c:pt idx="9079">
                  <c:v>155.9</c:v>
                </c:pt>
                <c:pt idx="9080">
                  <c:v>155.9</c:v>
                </c:pt>
                <c:pt idx="9081">
                  <c:v>155.9</c:v>
                </c:pt>
                <c:pt idx="9082">
                  <c:v>156</c:v>
                </c:pt>
                <c:pt idx="9083">
                  <c:v>156</c:v>
                </c:pt>
                <c:pt idx="9084">
                  <c:v>156</c:v>
                </c:pt>
                <c:pt idx="9085">
                  <c:v>156.19999999999999</c:v>
                </c:pt>
                <c:pt idx="9086">
                  <c:v>156.1</c:v>
                </c:pt>
                <c:pt idx="9087">
                  <c:v>156.19999999999999</c:v>
                </c:pt>
                <c:pt idx="9088">
                  <c:v>156.19999999999999</c:v>
                </c:pt>
                <c:pt idx="9089">
                  <c:v>156.30000000000001</c:v>
                </c:pt>
                <c:pt idx="9090">
                  <c:v>156.30000000000001</c:v>
                </c:pt>
                <c:pt idx="9091">
                  <c:v>156.4</c:v>
                </c:pt>
                <c:pt idx="9092">
                  <c:v>156.30000000000001</c:v>
                </c:pt>
                <c:pt idx="9093">
                  <c:v>156.30000000000001</c:v>
                </c:pt>
                <c:pt idx="9094">
                  <c:v>156.30000000000001</c:v>
                </c:pt>
                <c:pt idx="9095">
                  <c:v>156.4</c:v>
                </c:pt>
                <c:pt idx="9096">
                  <c:v>156.4</c:v>
                </c:pt>
                <c:pt idx="9097">
                  <c:v>156.5</c:v>
                </c:pt>
                <c:pt idx="9098">
                  <c:v>156.4</c:v>
                </c:pt>
                <c:pt idx="9099">
                  <c:v>156.5</c:v>
                </c:pt>
                <c:pt idx="9100">
                  <c:v>156.6</c:v>
                </c:pt>
                <c:pt idx="9101">
                  <c:v>156.6</c:v>
                </c:pt>
                <c:pt idx="9102">
                  <c:v>156.6</c:v>
                </c:pt>
                <c:pt idx="9103">
                  <c:v>156.6</c:v>
                </c:pt>
                <c:pt idx="9104">
                  <c:v>156.6</c:v>
                </c:pt>
                <c:pt idx="9105">
                  <c:v>156.6</c:v>
                </c:pt>
                <c:pt idx="9106">
                  <c:v>156.5</c:v>
                </c:pt>
                <c:pt idx="9107">
                  <c:v>156.4</c:v>
                </c:pt>
                <c:pt idx="9108">
                  <c:v>156.4</c:v>
                </c:pt>
                <c:pt idx="9109">
                  <c:v>156.30000000000001</c:v>
                </c:pt>
                <c:pt idx="9110">
                  <c:v>156.19999999999999</c:v>
                </c:pt>
                <c:pt idx="9111">
                  <c:v>156.19999999999999</c:v>
                </c:pt>
                <c:pt idx="9112">
                  <c:v>156.1</c:v>
                </c:pt>
                <c:pt idx="9113">
                  <c:v>156.1</c:v>
                </c:pt>
                <c:pt idx="9114">
                  <c:v>156</c:v>
                </c:pt>
                <c:pt idx="9115">
                  <c:v>155.9</c:v>
                </c:pt>
                <c:pt idx="9116">
                  <c:v>155.9</c:v>
                </c:pt>
                <c:pt idx="9117">
                  <c:v>155.9</c:v>
                </c:pt>
                <c:pt idx="9118">
                  <c:v>155.9</c:v>
                </c:pt>
                <c:pt idx="9119">
                  <c:v>155.80000000000001</c:v>
                </c:pt>
                <c:pt idx="9120">
                  <c:v>155.69999999999999</c:v>
                </c:pt>
                <c:pt idx="9121">
                  <c:v>155.6</c:v>
                </c:pt>
                <c:pt idx="9122">
                  <c:v>155.6</c:v>
                </c:pt>
                <c:pt idx="9123">
                  <c:v>155.5</c:v>
                </c:pt>
                <c:pt idx="9124">
                  <c:v>155.5</c:v>
                </c:pt>
                <c:pt idx="9125">
                  <c:v>155.6</c:v>
                </c:pt>
                <c:pt idx="9126">
                  <c:v>155.5</c:v>
                </c:pt>
                <c:pt idx="9127">
                  <c:v>155.5</c:v>
                </c:pt>
                <c:pt idx="9128">
                  <c:v>155.5</c:v>
                </c:pt>
                <c:pt idx="9129">
                  <c:v>155.5</c:v>
                </c:pt>
                <c:pt idx="9130">
                  <c:v>155.5</c:v>
                </c:pt>
                <c:pt idx="9131">
                  <c:v>155.5</c:v>
                </c:pt>
                <c:pt idx="9132">
                  <c:v>155.5</c:v>
                </c:pt>
                <c:pt idx="9133">
                  <c:v>155.69999999999999</c:v>
                </c:pt>
                <c:pt idx="9134">
                  <c:v>155.6</c:v>
                </c:pt>
                <c:pt idx="9135">
                  <c:v>155.69999999999999</c:v>
                </c:pt>
                <c:pt idx="9136">
                  <c:v>155.6</c:v>
                </c:pt>
                <c:pt idx="9137">
                  <c:v>155.69999999999999</c:v>
                </c:pt>
                <c:pt idx="9138">
                  <c:v>155.69999999999999</c:v>
                </c:pt>
                <c:pt idx="9139">
                  <c:v>155.9</c:v>
                </c:pt>
                <c:pt idx="9140">
                  <c:v>155.9</c:v>
                </c:pt>
                <c:pt idx="9141">
                  <c:v>155.9</c:v>
                </c:pt>
                <c:pt idx="9142">
                  <c:v>155.9</c:v>
                </c:pt>
                <c:pt idx="9143">
                  <c:v>155.9</c:v>
                </c:pt>
                <c:pt idx="9144">
                  <c:v>156</c:v>
                </c:pt>
                <c:pt idx="9145">
                  <c:v>156</c:v>
                </c:pt>
                <c:pt idx="9146">
                  <c:v>156</c:v>
                </c:pt>
                <c:pt idx="9147">
                  <c:v>156</c:v>
                </c:pt>
                <c:pt idx="9148">
                  <c:v>156</c:v>
                </c:pt>
                <c:pt idx="9149">
                  <c:v>156.1</c:v>
                </c:pt>
                <c:pt idx="9150">
                  <c:v>156.19999999999999</c:v>
                </c:pt>
                <c:pt idx="9151">
                  <c:v>156.19999999999999</c:v>
                </c:pt>
                <c:pt idx="9152">
                  <c:v>156.19999999999999</c:v>
                </c:pt>
                <c:pt idx="9153">
                  <c:v>156.19999999999999</c:v>
                </c:pt>
                <c:pt idx="9154">
                  <c:v>156.19999999999999</c:v>
                </c:pt>
                <c:pt idx="9155">
                  <c:v>156.19999999999999</c:v>
                </c:pt>
                <c:pt idx="9156">
                  <c:v>156.19999999999999</c:v>
                </c:pt>
                <c:pt idx="9157">
                  <c:v>156.30000000000001</c:v>
                </c:pt>
                <c:pt idx="9158">
                  <c:v>156.30000000000001</c:v>
                </c:pt>
                <c:pt idx="9159">
                  <c:v>156.4</c:v>
                </c:pt>
                <c:pt idx="9160">
                  <c:v>156.30000000000001</c:v>
                </c:pt>
                <c:pt idx="9161">
                  <c:v>156.30000000000001</c:v>
                </c:pt>
                <c:pt idx="9162">
                  <c:v>156.4</c:v>
                </c:pt>
                <c:pt idx="9163">
                  <c:v>156.4</c:v>
                </c:pt>
                <c:pt idx="9164">
                  <c:v>156.4</c:v>
                </c:pt>
                <c:pt idx="9165">
                  <c:v>156.4</c:v>
                </c:pt>
                <c:pt idx="9166">
                  <c:v>156.4</c:v>
                </c:pt>
                <c:pt idx="9167">
                  <c:v>156.4</c:v>
                </c:pt>
                <c:pt idx="9168">
                  <c:v>156.4</c:v>
                </c:pt>
                <c:pt idx="9169">
                  <c:v>156.30000000000001</c:v>
                </c:pt>
                <c:pt idx="9170">
                  <c:v>156.30000000000001</c:v>
                </c:pt>
                <c:pt idx="9171">
                  <c:v>156.30000000000001</c:v>
                </c:pt>
                <c:pt idx="9172">
                  <c:v>156.19999999999999</c:v>
                </c:pt>
                <c:pt idx="9173">
                  <c:v>156.19999999999999</c:v>
                </c:pt>
                <c:pt idx="9174">
                  <c:v>156.19999999999999</c:v>
                </c:pt>
                <c:pt idx="9175">
                  <c:v>156.19999999999999</c:v>
                </c:pt>
                <c:pt idx="9176">
                  <c:v>156.1</c:v>
                </c:pt>
                <c:pt idx="9177">
                  <c:v>155.9</c:v>
                </c:pt>
                <c:pt idx="9178">
                  <c:v>155.9</c:v>
                </c:pt>
                <c:pt idx="9179">
                  <c:v>155.9</c:v>
                </c:pt>
                <c:pt idx="9180">
                  <c:v>155.80000000000001</c:v>
                </c:pt>
                <c:pt idx="9181">
                  <c:v>155.69999999999999</c:v>
                </c:pt>
                <c:pt idx="9182">
                  <c:v>155.6</c:v>
                </c:pt>
                <c:pt idx="9183">
                  <c:v>155.5</c:v>
                </c:pt>
                <c:pt idx="9184">
                  <c:v>155.5</c:v>
                </c:pt>
                <c:pt idx="9185">
                  <c:v>155.4</c:v>
                </c:pt>
                <c:pt idx="9186">
                  <c:v>155.4</c:v>
                </c:pt>
                <c:pt idx="9187">
                  <c:v>155.4</c:v>
                </c:pt>
                <c:pt idx="9188">
                  <c:v>155.4</c:v>
                </c:pt>
                <c:pt idx="9189">
                  <c:v>155.30000000000001</c:v>
                </c:pt>
                <c:pt idx="9190">
                  <c:v>155.4</c:v>
                </c:pt>
                <c:pt idx="9191">
                  <c:v>155.4</c:v>
                </c:pt>
                <c:pt idx="9192">
                  <c:v>155.4</c:v>
                </c:pt>
                <c:pt idx="9193">
                  <c:v>155.4</c:v>
                </c:pt>
                <c:pt idx="9194">
                  <c:v>155.4</c:v>
                </c:pt>
                <c:pt idx="9195">
                  <c:v>155.5</c:v>
                </c:pt>
                <c:pt idx="9196">
                  <c:v>155.5</c:v>
                </c:pt>
                <c:pt idx="9197">
                  <c:v>155.5</c:v>
                </c:pt>
                <c:pt idx="9198">
                  <c:v>155.6</c:v>
                </c:pt>
                <c:pt idx="9199">
                  <c:v>155.6</c:v>
                </c:pt>
                <c:pt idx="9200">
                  <c:v>155.69999999999999</c:v>
                </c:pt>
                <c:pt idx="9201">
                  <c:v>155.69999999999999</c:v>
                </c:pt>
                <c:pt idx="9202">
                  <c:v>155.9</c:v>
                </c:pt>
                <c:pt idx="9203">
                  <c:v>155.80000000000001</c:v>
                </c:pt>
                <c:pt idx="9204">
                  <c:v>155.9</c:v>
                </c:pt>
                <c:pt idx="9205">
                  <c:v>155.9</c:v>
                </c:pt>
                <c:pt idx="9206">
                  <c:v>155.9</c:v>
                </c:pt>
                <c:pt idx="9207">
                  <c:v>155.9</c:v>
                </c:pt>
                <c:pt idx="9208">
                  <c:v>155.9</c:v>
                </c:pt>
                <c:pt idx="9209">
                  <c:v>155.9</c:v>
                </c:pt>
                <c:pt idx="9210">
                  <c:v>155.9</c:v>
                </c:pt>
                <c:pt idx="9211">
                  <c:v>155.9</c:v>
                </c:pt>
                <c:pt idx="9212">
                  <c:v>155.9</c:v>
                </c:pt>
                <c:pt idx="9213">
                  <c:v>155.9</c:v>
                </c:pt>
                <c:pt idx="9214">
                  <c:v>155.9</c:v>
                </c:pt>
                <c:pt idx="9215">
                  <c:v>156</c:v>
                </c:pt>
                <c:pt idx="9216">
                  <c:v>155.9</c:v>
                </c:pt>
                <c:pt idx="9217">
                  <c:v>156</c:v>
                </c:pt>
                <c:pt idx="9218">
                  <c:v>156</c:v>
                </c:pt>
                <c:pt idx="9219">
                  <c:v>156</c:v>
                </c:pt>
                <c:pt idx="9220">
                  <c:v>156.1</c:v>
                </c:pt>
                <c:pt idx="9221">
                  <c:v>156.1</c:v>
                </c:pt>
                <c:pt idx="9222">
                  <c:v>156.1</c:v>
                </c:pt>
                <c:pt idx="9223">
                  <c:v>156.19999999999999</c:v>
                </c:pt>
                <c:pt idx="9224">
                  <c:v>156.1</c:v>
                </c:pt>
                <c:pt idx="9225">
                  <c:v>156.19999999999999</c:v>
                </c:pt>
                <c:pt idx="9226">
                  <c:v>156.1</c:v>
                </c:pt>
                <c:pt idx="9227">
                  <c:v>156</c:v>
                </c:pt>
                <c:pt idx="9228">
                  <c:v>156</c:v>
                </c:pt>
                <c:pt idx="9229">
                  <c:v>156</c:v>
                </c:pt>
                <c:pt idx="9230">
                  <c:v>155.9</c:v>
                </c:pt>
                <c:pt idx="9231">
                  <c:v>155.9</c:v>
                </c:pt>
                <c:pt idx="9232">
                  <c:v>155.69999999999999</c:v>
                </c:pt>
                <c:pt idx="9233">
                  <c:v>155.69999999999999</c:v>
                </c:pt>
                <c:pt idx="9234">
                  <c:v>155.6</c:v>
                </c:pt>
                <c:pt idx="9235">
                  <c:v>155.5</c:v>
                </c:pt>
                <c:pt idx="9236">
                  <c:v>155.4</c:v>
                </c:pt>
                <c:pt idx="9237">
                  <c:v>155.30000000000001</c:v>
                </c:pt>
                <c:pt idx="9238">
                  <c:v>155.19999999999999</c:v>
                </c:pt>
                <c:pt idx="9239">
                  <c:v>155.19999999999999</c:v>
                </c:pt>
                <c:pt idx="9240">
                  <c:v>155.19999999999999</c:v>
                </c:pt>
                <c:pt idx="9241">
                  <c:v>155.1</c:v>
                </c:pt>
                <c:pt idx="9242">
                  <c:v>155.1</c:v>
                </c:pt>
                <c:pt idx="9243">
                  <c:v>155.19999999999999</c:v>
                </c:pt>
                <c:pt idx="9244">
                  <c:v>155.19999999999999</c:v>
                </c:pt>
                <c:pt idx="9245">
                  <c:v>155.19999999999999</c:v>
                </c:pt>
                <c:pt idx="9246">
                  <c:v>155.30000000000001</c:v>
                </c:pt>
                <c:pt idx="9247">
                  <c:v>155.30000000000001</c:v>
                </c:pt>
                <c:pt idx="9248">
                  <c:v>155.4</c:v>
                </c:pt>
                <c:pt idx="9249">
                  <c:v>155.5</c:v>
                </c:pt>
                <c:pt idx="9250">
                  <c:v>155.5</c:v>
                </c:pt>
                <c:pt idx="9251">
                  <c:v>155.6</c:v>
                </c:pt>
                <c:pt idx="9252">
                  <c:v>155.5</c:v>
                </c:pt>
                <c:pt idx="9253">
                  <c:v>155.6</c:v>
                </c:pt>
                <c:pt idx="9254">
                  <c:v>155.5</c:v>
                </c:pt>
                <c:pt idx="9255">
                  <c:v>155.6</c:v>
                </c:pt>
                <c:pt idx="9256">
                  <c:v>155.69999999999999</c:v>
                </c:pt>
                <c:pt idx="9257">
                  <c:v>155.69999999999999</c:v>
                </c:pt>
                <c:pt idx="9258">
                  <c:v>155.69999999999999</c:v>
                </c:pt>
                <c:pt idx="9259">
                  <c:v>155.69999999999999</c:v>
                </c:pt>
                <c:pt idx="9260">
                  <c:v>155.69999999999999</c:v>
                </c:pt>
                <c:pt idx="9261">
                  <c:v>155.80000000000001</c:v>
                </c:pt>
                <c:pt idx="9262">
                  <c:v>155.9</c:v>
                </c:pt>
                <c:pt idx="9263">
                  <c:v>155.9</c:v>
                </c:pt>
                <c:pt idx="9264">
                  <c:v>155.9</c:v>
                </c:pt>
                <c:pt idx="9265">
                  <c:v>155.9</c:v>
                </c:pt>
                <c:pt idx="9266">
                  <c:v>156</c:v>
                </c:pt>
                <c:pt idx="9267">
                  <c:v>156</c:v>
                </c:pt>
                <c:pt idx="9268">
                  <c:v>156</c:v>
                </c:pt>
                <c:pt idx="9269">
                  <c:v>156</c:v>
                </c:pt>
                <c:pt idx="9270">
                  <c:v>156</c:v>
                </c:pt>
                <c:pt idx="9271">
                  <c:v>156</c:v>
                </c:pt>
                <c:pt idx="9272">
                  <c:v>156</c:v>
                </c:pt>
                <c:pt idx="9273">
                  <c:v>156</c:v>
                </c:pt>
                <c:pt idx="9274">
                  <c:v>156</c:v>
                </c:pt>
                <c:pt idx="9275">
                  <c:v>155.9</c:v>
                </c:pt>
                <c:pt idx="9276">
                  <c:v>155.9</c:v>
                </c:pt>
                <c:pt idx="9277">
                  <c:v>155.80000000000001</c:v>
                </c:pt>
                <c:pt idx="9278">
                  <c:v>155.69999999999999</c:v>
                </c:pt>
                <c:pt idx="9279">
                  <c:v>155.69999999999999</c:v>
                </c:pt>
                <c:pt idx="9280">
                  <c:v>155.69999999999999</c:v>
                </c:pt>
                <c:pt idx="9281">
                  <c:v>155.6</c:v>
                </c:pt>
                <c:pt idx="9282">
                  <c:v>155.5</c:v>
                </c:pt>
                <c:pt idx="9283">
                  <c:v>155.4</c:v>
                </c:pt>
                <c:pt idx="9284">
                  <c:v>155.4</c:v>
                </c:pt>
                <c:pt idx="9285">
                  <c:v>155.30000000000001</c:v>
                </c:pt>
                <c:pt idx="9286">
                  <c:v>155.19999999999999</c:v>
                </c:pt>
                <c:pt idx="9287">
                  <c:v>155.19999999999999</c:v>
                </c:pt>
                <c:pt idx="9288">
                  <c:v>155.19999999999999</c:v>
                </c:pt>
                <c:pt idx="9289">
                  <c:v>155.1</c:v>
                </c:pt>
                <c:pt idx="9290">
                  <c:v>155</c:v>
                </c:pt>
                <c:pt idx="9291">
                  <c:v>154.9</c:v>
                </c:pt>
                <c:pt idx="9292">
                  <c:v>155</c:v>
                </c:pt>
                <c:pt idx="9293">
                  <c:v>154.9</c:v>
                </c:pt>
                <c:pt idx="9294">
                  <c:v>154.9</c:v>
                </c:pt>
                <c:pt idx="9295">
                  <c:v>154.9</c:v>
                </c:pt>
                <c:pt idx="9296">
                  <c:v>154.9</c:v>
                </c:pt>
                <c:pt idx="9297">
                  <c:v>154.9</c:v>
                </c:pt>
                <c:pt idx="9298">
                  <c:v>154.9</c:v>
                </c:pt>
                <c:pt idx="9299">
                  <c:v>155</c:v>
                </c:pt>
                <c:pt idx="9300">
                  <c:v>155</c:v>
                </c:pt>
                <c:pt idx="9301">
                  <c:v>155</c:v>
                </c:pt>
                <c:pt idx="9302">
                  <c:v>155</c:v>
                </c:pt>
                <c:pt idx="9303">
                  <c:v>155</c:v>
                </c:pt>
                <c:pt idx="9304">
                  <c:v>155.1</c:v>
                </c:pt>
                <c:pt idx="9305">
                  <c:v>155.1</c:v>
                </c:pt>
                <c:pt idx="9306">
                  <c:v>155.19999999999999</c:v>
                </c:pt>
                <c:pt idx="9307">
                  <c:v>155.19999999999999</c:v>
                </c:pt>
                <c:pt idx="9308">
                  <c:v>155.19999999999999</c:v>
                </c:pt>
                <c:pt idx="9309">
                  <c:v>155.30000000000001</c:v>
                </c:pt>
                <c:pt idx="9310">
                  <c:v>155.30000000000001</c:v>
                </c:pt>
                <c:pt idx="9311">
                  <c:v>155.30000000000001</c:v>
                </c:pt>
                <c:pt idx="9312">
                  <c:v>155.30000000000001</c:v>
                </c:pt>
                <c:pt idx="9313">
                  <c:v>155.30000000000001</c:v>
                </c:pt>
                <c:pt idx="9314">
                  <c:v>155.30000000000001</c:v>
                </c:pt>
                <c:pt idx="9315">
                  <c:v>155.30000000000001</c:v>
                </c:pt>
                <c:pt idx="9316">
                  <c:v>155.4</c:v>
                </c:pt>
                <c:pt idx="9317">
                  <c:v>155.4</c:v>
                </c:pt>
                <c:pt idx="9318">
                  <c:v>155.4</c:v>
                </c:pt>
                <c:pt idx="9319">
                  <c:v>155.4</c:v>
                </c:pt>
                <c:pt idx="9320">
                  <c:v>155.4</c:v>
                </c:pt>
                <c:pt idx="9321">
                  <c:v>155.4</c:v>
                </c:pt>
                <c:pt idx="9322">
                  <c:v>155.4</c:v>
                </c:pt>
                <c:pt idx="9323">
                  <c:v>155.5</c:v>
                </c:pt>
                <c:pt idx="9324">
                  <c:v>155.5</c:v>
                </c:pt>
                <c:pt idx="9325">
                  <c:v>155.5</c:v>
                </c:pt>
                <c:pt idx="9326">
                  <c:v>155.5</c:v>
                </c:pt>
                <c:pt idx="9327">
                  <c:v>155.5</c:v>
                </c:pt>
                <c:pt idx="9328">
                  <c:v>155.5</c:v>
                </c:pt>
                <c:pt idx="9329">
                  <c:v>155.5</c:v>
                </c:pt>
                <c:pt idx="9330">
                  <c:v>155.6</c:v>
                </c:pt>
                <c:pt idx="9331">
                  <c:v>155.6</c:v>
                </c:pt>
                <c:pt idx="9332">
                  <c:v>155.6</c:v>
                </c:pt>
                <c:pt idx="9333">
                  <c:v>155.6</c:v>
                </c:pt>
                <c:pt idx="9334">
                  <c:v>155.6</c:v>
                </c:pt>
                <c:pt idx="9335">
                  <c:v>155.6</c:v>
                </c:pt>
                <c:pt idx="9336">
                  <c:v>155.6</c:v>
                </c:pt>
                <c:pt idx="9337">
                  <c:v>155.6</c:v>
                </c:pt>
                <c:pt idx="9338">
                  <c:v>155.6</c:v>
                </c:pt>
                <c:pt idx="9339">
                  <c:v>155.6</c:v>
                </c:pt>
                <c:pt idx="9340">
                  <c:v>155.6</c:v>
                </c:pt>
                <c:pt idx="9341">
                  <c:v>155.6</c:v>
                </c:pt>
                <c:pt idx="9342">
                  <c:v>155.6</c:v>
                </c:pt>
                <c:pt idx="9343">
                  <c:v>155.5</c:v>
                </c:pt>
                <c:pt idx="9344">
                  <c:v>155.5</c:v>
                </c:pt>
                <c:pt idx="9345">
                  <c:v>155.4</c:v>
                </c:pt>
                <c:pt idx="9346">
                  <c:v>155.4</c:v>
                </c:pt>
                <c:pt idx="9347">
                  <c:v>155.19999999999999</c:v>
                </c:pt>
                <c:pt idx="9348">
                  <c:v>155.19999999999999</c:v>
                </c:pt>
                <c:pt idx="9349">
                  <c:v>155.1</c:v>
                </c:pt>
                <c:pt idx="9350">
                  <c:v>155</c:v>
                </c:pt>
                <c:pt idx="9351">
                  <c:v>154.9</c:v>
                </c:pt>
                <c:pt idx="9352">
                  <c:v>154.9</c:v>
                </c:pt>
                <c:pt idx="9353">
                  <c:v>154.9</c:v>
                </c:pt>
                <c:pt idx="9354">
                  <c:v>154.69999999999999</c:v>
                </c:pt>
                <c:pt idx="9355">
                  <c:v>154.69999999999999</c:v>
                </c:pt>
                <c:pt idx="9356">
                  <c:v>154.69999999999999</c:v>
                </c:pt>
                <c:pt idx="9357">
                  <c:v>154.6</c:v>
                </c:pt>
                <c:pt idx="9358">
                  <c:v>154.69999999999999</c:v>
                </c:pt>
                <c:pt idx="9359">
                  <c:v>154.6</c:v>
                </c:pt>
                <c:pt idx="9360">
                  <c:v>154.5</c:v>
                </c:pt>
                <c:pt idx="9361">
                  <c:v>154.5</c:v>
                </c:pt>
                <c:pt idx="9362">
                  <c:v>154.5</c:v>
                </c:pt>
                <c:pt idx="9363">
                  <c:v>154.5</c:v>
                </c:pt>
                <c:pt idx="9364">
                  <c:v>154.5</c:v>
                </c:pt>
                <c:pt idx="9365">
                  <c:v>154.5</c:v>
                </c:pt>
                <c:pt idx="9366">
                  <c:v>154.5</c:v>
                </c:pt>
                <c:pt idx="9367">
                  <c:v>154.5</c:v>
                </c:pt>
                <c:pt idx="9368">
                  <c:v>154.5</c:v>
                </c:pt>
                <c:pt idx="9369">
                  <c:v>154.5</c:v>
                </c:pt>
                <c:pt idx="9370">
                  <c:v>154.5</c:v>
                </c:pt>
                <c:pt idx="9371">
                  <c:v>154.5</c:v>
                </c:pt>
                <c:pt idx="9372">
                  <c:v>154.5</c:v>
                </c:pt>
                <c:pt idx="9373">
                  <c:v>154.5</c:v>
                </c:pt>
                <c:pt idx="9374">
                  <c:v>154.5</c:v>
                </c:pt>
                <c:pt idx="9375">
                  <c:v>154.5</c:v>
                </c:pt>
                <c:pt idx="9376">
                  <c:v>154.5</c:v>
                </c:pt>
                <c:pt idx="9377">
                  <c:v>154.6</c:v>
                </c:pt>
                <c:pt idx="9378">
                  <c:v>154.6</c:v>
                </c:pt>
                <c:pt idx="9379">
                  <c:v>154.5</c:v>
                </c:pt>
                <c:pt idx="9380">
                  <c:v>154.5</c:v>
                </c:pt>
                <c:pt idx="9381">
                  <c:v>154.5</c:v>
                </c:pt>
                <c:pt idx="9382">
                  <c:v>154.6</c:v>
                </c:pt>
                <c:pt idx="9383">
                  <c:v>154.6</c:v>
                </c:pt>
                <c:pt idx="9384">
                  <c:v>154.69999999999999</c:v>
                </c:pt>
                <c:pt idx="9385">
                  <c:v>154.69999999999999</c:v>
                </c:pt>
                <c:pt idx="9386">
                  <c:v>154.6</c:v>
                </c:pt>
                <c:pt idx="9387">
                  <c:v>154.69999999999999</c:v>
                </c:pt>
                <c:pt idx="9388">
                  <c:v>154.69999999999999</c:v>
                </c:pt>
                <c:pt idx="9389">
                  <c:v>154.69999999999999</c:v>
                </c:pt>
                <c:pt idx="9390">
                  <c:v>154.69999999999999</c:v>
                </c:pt>
                <c:pt idx="9391">
                  <c:v>154.69999999999999</c:v>
                </c:pt>
                <c:pt idx="9392">
                  <c:v>154.69999999999999</c:v>
                </c:pt>
                <c:pt idx="9393">
                  <c:v>154.69999999999999</c:v>
                </c:pt>
                <c:pt idx="9394">
                  <c:v>154.69999999999999</c:v>
                </c:pt>
                <c:pt idx="9395">
                  <c:v>154.80000000000001</c:v>
                </c:pt>
                <c:pt idx="9396">
                  <c:v>154.80000000000001</c:v>
                </c:pt>
                <c:pt idx="9397">
                  <c:v>154.9</c:v>
                </c:pt>
                <c:pt idx="9398">
                  <c:v>154.9</c:v>
                </c:pt>
                <c:pt idx="9399">
                  <c:v>154.9</c:v>
                </c:pt>
                <c:pt idx="9400">
                  <c:v>154.9</c:v>
                </c:pt>
                <c:pt idx="9401">
                  <c:v>154.9</c:v>
                </c:pt>
                <c:pt idx="9402">
                  <c:v>155</c:v>
                </c:pt>
                <c:pt idx="9403">
                  <c:v>154.9</c:v>
                </c:pt>
                <c:pt idx="9404">
                  <c:v>154.9</c:v>
                </c:pt>
                <c:pt idx="9405">
                  <c:v>155</c:v>
                </c:pt>
                <c:pt idx="9406">
                  <c:v>154.9</c:v>
                </c:pt>
                <c:pt idx="9407">
                  <c:v>155</c:v>
                </c:pt>
                <c:pt idx="9408">
                  <c:v>154.9</c:v>
                </c:pt>
                <c:pt idx="9409">
                  <c:v>154.9</c:v>
                </c:pt>
                <c:pt idx="9410">
                  <c:v>155</c:v>
                </c:pt>
                <c:pt idx="9411">
                  <c:v>155</c:v>
                </c:pt>
                <c:pt idx="9412">
                  <c:v>155</c:v>
                </c:pt>
                <c:pt idx="9413">
                  <c:v>155</c:v>
                </c:pt>
                <c:pt idx="9414">
                  <c:v>155</c:v>
                </c:pt>
                <c:pt idx="9415">
                  <c:v>155</c:v>
                </c:pt>
                <c:pt idx="9416">
                  <c:v>155</c:v>
                </c:pt>
                <c:pt idx="9417">
                  <c:v>155</c:v>
                </c:pt>
                <c:pt idx="9418">
                  <c:v>155</c:v>
                </c:pt>
                <c:pt idx="9419">
                  <c:v>155.1</c:v>
                </c:pt>
                <c:pt idx="9420">
                  <c:v>155.1</c:v>
                </c:pt>
                <c:pt idx="9421">
                  <c:v>155.1</c:v>
                </c:pt>
                <c:pt idx="9422">
                  <c:v>155.19999999999999</c:v>
                </c:pt>
                <c:pt idx="9423">
                  <c:v>155.19999999999999</c:v>
                </c:pt>
                <c:pt idx="9424">
                  <c:v>155.19999999999999</c:v>
                </c:pt>
                <c:pt idx="9425">
                  <c:v>155.19999999999999</c:v>
                </c:pt>
                <c:pt idx="9426">
                  <c:v>155.19999999999999</c:v>
                </c:pt>
                <c:pt idx="9427">
                  <c:v>155.19999999999999</c:v>
                </c:pt>
                <c:pt idx="9428">
                  <c:v>155</c:v>
                </c:pt>
                <c:pt idx="9429">
                  <c:v>155</c:v>
                </c:pt>
                <c:pt idx="9430">
                  <c:v>155</c:v>
                </c:pt>
                <c:pt idx="9431">
                  <c:v>155</c:v>
                </c:pt>
                <c:pt idx="9432">
                  <c:v>154.9</c:v>
                </c:pt>
                <c:pt idx="9433">
                  <c:v>154.9</c:v>
                </c:pt>
                <c:pt idx="9434">
                  <c:v>154.80000000000001</c:v>
                </c:pt>
                <c:pt idx="9435">
                  <c:v>154.6</c:v>
                </c:pt>
                <c:pt idx="9436">
                  <c:v>154.5</c:v>
                </c:pt>
                <c:pt idx="9437">
                  <c:v>154.5</c:v>
                </c:pt>
                <c:pt idx="9438">
                  <c:v>154.4</c:v>
                </c:pt>
                <c:pt idx="9439">
                  <c:v>154.30000000000001</c:v>
                </c:pt>
                <c:pt idx="9440">
                  <c:v>154.19999999999999</c:v>
                </c:pt>
                <c:pt idx="9441">
                  <c:v>154.19999999999999</c:v>
                </c:pt>
                <c:pt idx="9442">
                  <c:v>154.19999999999999</c:v>
                </c:pt>
                <c:pt idx="9443">
                  <c:v>154.19999999999999</c:v>
                </c:pt>
                <c:pt idx="9444">
                  <c:v>154.1</c:v>
                </c:pt>
                <c:pt idx="9445">
                  <c:v>154.1</c:v>
                </c:pt>
                <c:pt idx="9446">
                  <c:v>154.1</c:v>
                </c:pt>
                <c:pt idx="9447">
                  <c:v>154.19999999999999</c:v>
                </c:pt>
                <c:pt idx="9448">
                  <c:v>154.19999999999999</c:v>
                </c:pt>
                <c:pt idx="9449">
                  <c:v>154.19999999999999</c:v>
                </c:pt>
                <c:pt idx="9450">
                  <c:v>154.19999999999999</c:v>
                </c:pt>
                <c:pt idx="9451">
                  <c:v>154.19999999999999</c:v>
                </c:pt>
                <c:pt idx="9452">
                  <c:v>154.19999999999999</c:v>
                </c:pt>
                <c:pt idx="9453">
                  <c:v>154.19999999999999</c:v>
                </c:pt>
                <c:pt idx="9454">
                  <c:v>154.19999999999999</c:v>
                </c:pt>
                <c:pt idx="9455">
                  <c:v>154.30000000000001</c:v>
                </c:pt>
                <c:pt idx="9456">
                  <c:v>154.4</c:v>
                </c:pt>
                <c:pt idx="9457">
                  <c:v>154.4</c:v>
                </c:pt>
                <c:pt idx="9458">
                  <c:v>154.5</c:v>
                </c:pt>
                <c:pt idx="9459">
                  <c:v>154.5</c:v>
                </c:pt>
                <c:pt idx="9460">
                  <c:v>154.5</c:v>
                </c:pt>
                <c:pt idx="9461">
                  <c:v>154.5</c:v>
                </c:pt>
                <c:pt idx="9462">
                  <c:v>154.5</c:v>
                </c:pt>
                <c:pt idx="9463">
                  <c:v>154.5</c:v>
                </c:pt>
                <c:pt idx="9464">
                  <c:v>154.6</c:v>
                </c:pt>
                <c:pt idx="9465">
                  <c:v>154.5</c:v>
                </c:pt>
                <c:pt idx="9466">
                  <c:v>154.6</c:v>
                </c:pt>
                <c:pt idx="9467">
                  <c:v>154.6</c:v>
                </c:pt>
                <c:pt idx="9468">
                  <c:v>154.69999999999999</c:v>
                </c:pt>
                <c:pt idx="9469">
                  <c:v>154.69999999999999</c:v>
                </c:pt>
                <c:pt idx="9470">
                  <c:v>154.69999999999999</c:v>
                </c:pt>
                <c:pt idx="9471">
                  <c:v>154.69999999999999</c:v>
                </c:pt>
                <c:pt idx="9472">
                  <c:v>154.69999999999999</c:v>
                </c:pt>
                <c:pt idx="9473">
                  <c:v>154.9</c:v>
                </c:pt>
                <c:pt idx="9474">
                  <c:v>154.80000000000001</c:v>
                </c:pt>
                <c:pt idx="9475">
                  <c:v>154.9</c:v>
                </c:pt>
                <c:pt idx="9476">
                  <c:v>154.80000000000001</c:v>
                </c:pt>
                <c:pt idx="9477">
                  <c:v>154.9</c:v>
                </c:pt>
                <c:pt idx="9478">
                  <c:v>154.9</c:v>
                </c:pt>
                <c:pt idx="9479">
                  <c:v>154.9</c:v>
                </c:pt>
                <c:pt idx="9480">
                  <c:v>154.9</c:v>
                </c:pt>
                <c:pt idx="9481">
                  <c:v>154.80000000000001</c:v>
                </c:pt>
                <c:pt idx="9482">
                  <c:v>154.80000000000001</c:v>
                </c:pt>
                <c:pt idx="9483">
                  <c:v>154.69999999999999</c:v>
                </c:pt>
                <c:pt idx="9484">
                  <c:v>154.69999999999999</c:v>
                </c:pt>
                <c:pt idx="9485">
                  <c:v>154.5</c:v>
                </c:pt>
                <c:pt idx="9486">
                  <c:v>154.5</c:v>
                </c:pt>
                <c:pt idx="9487">
                  <c:v>154.4</c:v>
                </c:pt>
                <c:pt idx="9488">
                  <c:v>154.4</c:v>
                </c:pt>
                <c:pt idx="9489">
                  <c:v>154.19999999999999</c:v>
                </c:pt>
                <c:pt idx="9490">
                  <c:v>154.19999999999999</c:v>
                </c:pt>
                <c:pt idx="9491">
                  <c:v>154.1</c:v>
                </c:pt>
                <c:pt idx="9492">
                  <c:v>154</c:v>
                </c:pt>
                <c:pt idx="9493">
                  <c:v>153.9</c:v>
                </c:pt>
                <c:pt idx="9494">
                  <c:v>153.9</c:v>
                </c:pt>
                <c:pt idx="9495">
                  <c:v>153.80000000000001</c:v>
                </c:pt>
                <c:pt idx="9496">
                  <c:v>153.80000000000001</c:v>
                </c:pt>
                <c:pt idx="9497">
                  <c:v>153.80000000000001</c:v>
                </c:pt>
                <c:pt idx="9498">
                  <c:v>153.80000000000001</c:v>
                </c:pt>
                <c:pt idx="9499">
                  <c:v>153.80000000000001</c:v>
                </c:pt>
                <c:pt idx="9500">
                  <c:v>153.80000000000001</c:v>
                </c:pt>
                <c:pt idx="9501">
                  <c:v>153.9</c:v>
                </c:pt>
                <c:pt idx="9502">
                  <c:v>153.9</c:v>
                </c:pt>
                <c:pt idx="9503">
                  <c:v>153.9</c:v>
                </c:pt>
                <c:pt idx="9504">
                  <c:v>154.1</c:v>
                </c:pt>
                <c:pt idx="9505">
                  <c:v>154.1</c:v>
                </c:pt>
                <c:pt idx="9506">
                  <c:v>154.1</c:v>
                </c:pt>
                <c:pt idx="9507">
                  <c:v>154.1</c:v>
                </c:pt>
                <c:pt idx="9508">
                  <c:v>154.19999999999999</c:v>
                </c:pt>
                <c:pt idx="9509">
                  <c:v>154.19999999999999</c:v>
                </c:pt>
                <c:pt idx="9510">
                  <c:v>154.19999999999999</c:v>
                </c:pt>
                <c:pt idx="9511">
                  <c:v>154.30000000000001</c:v>
                </c:pt>
                <c:pt idx="9512">
                  <c:v>154.30000000000001</c:v>
                </c:pt>
                <c:pt idx="9513">
                  <c:v>154.19999999999999</c:v>
                </c:pt>
                <c:pt idx="9514">
                  <c:v>154.30000000000001</c:v>
                </c:pt>
                <c:pt idx="9515">
                  <c:v>154.19999999999999</c:v>
                </c:pt>
                <c:pt idx="9516">
                  <c:v>154.19999999999999</c:v>
                </c:pt>
                <c:pt idx="9517">
                  <c:v>154.30000000000001</c:v>
                </c:pt>
                <c:pt idx="9518">
                  <c:v>154.19999999999999</c:v>
                </c:pt>
                <c:pt idx="9519">
                  <c:v>154.19999999999999</c:v>
                </c:pt>
                <c:pt idx="9520">
                  <c:v>154.19999999999999</c:v>
                </c:pt>
                <c:pt idx="9521">
                  <c:v>154.30000000000001</c:v>
                </c:pt>
                <c:pt idx="9522">
                  <c:v>154.19999999999999</c:v>
                </c:pt>
                <c:pt idx="9523">
                  <c:v>154.4</c:v>
                </c:pt>
                <c:pt idx="9524">
                  <c:v>154.30000000000001</c:v>
                </c:pt>
                <c:pt idx="9525">
                  <c:v>154.30000000000001</c:v>
                </c:pt>
                <c:pt idx="9526">
                  <c:v>154.30000000000001</c:v>
                </c:pt>
                <c:pt idx="9527">
                  <c:v>154.4</c:v>
                </c:pt>
                <c:pt idx="9528">
                  <c:v>154.30000000000001</c:v>
                </c:pt>
                <c:pt idx="9529">
                  <c:v>154.30000000000001</c:v>
                </c:pt>
                <c:pt idx="9530">
                  <c:v>154.19999999999999</c:v>
                </c:pt>
                <c:pt idx="9531">
                  <c:v>154.30000000000001</c:v>
                </c:pt>
                <c:pt idx="9532">
                  <c:v>154.4</c:v>
                </c:pt>
                <c:pt idx="9533">
                  <c:v>154.30000000000001</c:v>
                </c:pt>
                <c:pt idx="9534">
                  <c:v>154.30000000000001</c:v>
                </c:pt>
                <c:pt idx="9535">
                  <c:v>154.19999999999999</c:v>
                </c:pt>
                <c:pt idx="9536">
                  <c:v>154.19999999999999</c:v>
                </c:pt>
                <c:pt idx="9537">
                  <c:v>154.19999999999999</c:v>
                </c:pt>
                <c:pt idx="9538">
                  <c:v>154.19999999999999</c:v>
                </c:pt>
                <c:pt idx="9539">
                  <c:v>154.19999999999999</c:v>
                </c:pt>
                <c:pt idx="9540">
                  <c:v>154.19999999999999</c:v>
                </c:pt>
                <c:pt idx="9541">
                  <c:v>154.19999999999999</c:v>
                </c:pt>
                <c:pt idx="9542">
                  <c:v>154.19999999999999</c:v>
                </c:pt>
                <c:pt idx="9543">
                  <c:v>154.19999999999999</c:v>
                </c:pt>
                <c:pt idx="9544">
                  <c:v>154.19999999999999</c:v>
                </c:pt>
                <c:pt idx="9545">
                  <c:v>154.19999999999999</c:v>
                </c:pt>
                <c:pt idx="9546">
                  <c:v>154.19999999999999</c:v>
                </c:pt>
                <c:pt idx="9547">
                  <c:v>154.19999999999999</c:v>
                </c:pt>
                <c:pt idx="9548">
                  <c:v>154.1</c:v>
                </c:pt>
                <c:pt idx="9549">
                  <c:v>154.19999999999999</c:v>
                </c:pt>
                <c:pt idx="9550">
                  <c:v>154.19999999999999</c:v>
                </c:pt>
                <c:pt idx="9551">
                  <c:v>154.19999999999999</c:v>
                </c:pt>
                <c:pt idx="9552">
                  <c:v>154.1</c:v>
                </c:pt>
                <c:pt idx="9553">
                  <c:v>154.1</c:v>
                </c:pt>
                <c:pt idx="9554">
                  <c:v>154.1</c:v>
                </c:pt>
                <c:pt idx="9555">
                  <c:v>154.19999999999999</c:v>
                </c:pt>
                <c:pt idx="9556">
                  <c:v>154.1</c:v>
                </c:pt>
                <c:pt idx="9557">
                  <c:v>154.1</c:v>
                </c:pt>
                <c:pt idx="9558">
                  <c:v>154.1</c:v>
                </c:pt>
                <c:pt idx="9559">
                  <c:v>154.1</c:v>
                </c:pt>
                <c:pt idx="9560">
                  <c:v>154.19999999999999</c:v>
                </c:pt>
                <c:pt idx="9561">
                  <c:v>154.19999999999999</c:v>
                </c:pt>
                <c:pt idx="9562">
                  <c:v>154.19999999999999</c:v>
                </c:pt>
                <c:pt idx="9563">
                  <c:v>154.19999999999999</c:v>
                </c:pt>
                <c:pt idx="9564">
                  <c:v>154.1</c:v>
                </c:pt>
                <c:pt idx="9565">
                  <c:v>154.1</c:v>
                </c:pt>
                <c:pt idx="9566">
                  <c:v>154.1</c:v>
                </c:pt>
                <c:pt idx="9567">
                  <c:v>154.1</c:v>
                </c:pt>
                <c:pt idx="9568">
                  <c:v>154.1</c:v>
                </c:pt>
                <c:pt idx="9569">
                  <c:v>154.19999999999999</c:v>
                </c:pt>
                <c:pt idx="9570">
                  <c:v>154.19999999999999</c:v>
                </c:pt>
                <c:pt idx="9571">
                  <c:v>154.1</c:v>
                </c:pt>
                <c:pt idx="9572">
                  <c:v>154.19999999999999</c:v>
                </c:pt>
                <c:pt idx="9573">
                  <c:v>154.19999999999999</c:v>
                </c:pt>
                <c:pt idx="9574">
                  <c:v>154.19999999999999</c:v>
                </c:pt>
                <c:pt idx="9575">
                  <c:v>154.19999999999999</c:v>
                </c:pt>
                <c:pt idx="9576">
                  <c:v>154.1</c:v>
                </c:pt>
                <c:pt idx="9577">
                  <c:v>154.19999999999999</c:v>
                </c:pt>
                <c:pt idx="9578">
                  <c:v>154.1</c:v>
                </c:pt>
                <c:pt idx="9579">
                  <c:v>154.19999999999999</c:v>
                </c:pt>
                <c:pt idx="9580">
                  <c:v>154.19999999999999</c:v>
                </c:pt>
                <c:pt idx="9581">
                  <c:v>154.1</c:v>
                </c:pt>
                <c:pt idx="9582">
                  <c:v>154.19999999999999</c:v>
                </c:pt>
                <c:pt idx="9583">
                  <c:v>154.19999999999999</c:v>
                </c:pt>
                <c:pt idx="9584">
                  <c:v>154.19999999999999</c:v>
                </c:pt>
                <c:pt idx="9585">
                  <c:v>154.19999999999999</c:v>
                </c:pt>
                <c:pt idx="9586">
                  <c:v>154.19999999999999</c:v>
                </c:pt>
                <c:pt idx="9587">
                  <c:v>154.19999999999999</c:v>
                </c:pt>
                <c:pt idx="9588">
                  <c:v>154.19999999999999</c:v>
                </c:pt>
                <c:pt idx="9589">
                  <c:v>154.19999999999999</c:v>
                </c:pt>
                <c:pt idx="9590">
                  <c:v>154.19999999999999</c:v>
                </c:pt>
                <c:pt idx="9591">
                  <c:v>154.19999999999999</c:v>
                </c:pt>
                <c:pt idx="9592">
                  <c:v>154.19999999999999</c:v>
                </c:pt>
                <c:pt idx="9593">
                  <c:v>154.19999999999999</c:v>
                </c:pt>
                <c:pt idx="9594">
                  <c:v>154.19999999999999</c:v>
                </c:pt>
                <c:pt idx="9595">
                  <c:v>154.19999999999999</c:v>
                </c:pt>
                <c:pt idx="9596">
                  <c:v>154.19999999999999</c:v>
                </c:pt>
                <c:pt idx="9597">
                  <c:v>154.1</c:v>
                </c:pt>
                <c:pt idx="9598">
                  <c:v>154.1</c:v>
                </c:pt>
                <c:pt idx="9599">
                  <c:v>154.1</c:v>
                </c:pt>
                <c:pt idx="9600">
                  <c:v>154.1</c:v>
                </c:pt>
                <c:pt idx="9601">
                  <c:v>154.1</c:v>
                </c:pt>
                <c:pt idx="9602">
                  <c:v>154</c:v>
                </c:pt>
                <c:pt idx="9603">
                  <c:v>154</c:v>
                </c:pt>
                <c:pt idx="9604">
                  <c:v>153.9</c:v>
                </c:pt>
                <c:pt idx="9605">
                  <c:v>153.9</c:v>
                </c:pt>
                <c:pt idx="9606">
                  <c:v>153.9</c:v>
                </c:pt>
                <c:pt idx="9607">
                  <c:v>153.80000000000001</c:v>
                </c:pt>
                <c:pt idx="9608">
                  <c:v>153.80000000000001</c:v>
                </c:pt>
                <c:pt idx="9609">
                  <c:v>153.80000000000001</c:v>
                </c:pt>
                <c:pt idx="9610">
                  <c:v>153.80000000000001</c:v>
                </c:pt>
                <c:pt idx="9611">
                  <c:v>153.80000000000001</c:v>
                </c:pt>
                <c:pt idx="9612">
                  <c:v>153.69999999999999</c:v>
                </c:pt>
                <c:pt idx="9613">
                  <c:v>153.80000000000001</c:v>
                </c:pt>
                <c:pt idx="9614">
                  <c:v>153.69999999999999</c:v>
                </c:pt>
                <c:pt idx="9615">
                  <c:v>153.80000000000001</c:v>
                </c:pt>
                <c:pt idx="9616">
                  <c:v>153.80000000000001</c:v>
                </c:pt>
                <c:pt idx="9617">
                  <c:v>153.80000000000001</c:v>
                </c:pt>
                <c:pt idx="9618">
                  <c:v>153.80000000000001</c:v>
                </c:pt>
                <c:pt idx="9619">
                  <c:v>153.80000000000001</c:v>
                </c:pt>
                <c:pt idx="9620">
                  <c:v>153.69999999999999</c:v>
                </c:pt>
                <c:pt idx="9621">
                  <c:v>153.69999999999999</c:v>
                </c:pt>
                <c:pt idx="9622">
                  <c:v>153.69999999999999</c:v>
                </c:pt>
                <c:pt idx="9623">
                  <c:v>153.69999999999999</c:v>
                </c:pt>
                <c:pt idx="9624">
                  <c:v>153.69999999999999</c:v>
                </c:pt>
                <c:pt idx="9625">
                  <c:v>153.69999999999999</c:v>
                </c:pt>
                <c:pt idx="9626">
                  <c:v>153.69999999999999</c:v>
                </c:pt>
                <c:pt idx="9627">
                  <c:v>153.69999999999999</c:v>
                </c:pt>
                <c:pt idx="9628">
                  <c:v>153.6</c:v>
                </c:pt>
                <c:pt idx="9629">
                  <c:v>153.69999999999999</c:v>
                </c:pt>
                <c:pt idx="9630">
                  <c:v>153.6</c:v>
                </c:pt>
                <c:pt idx="9631">
                  <c:v>153.69999999999999</c:v>
                </c:pt>
                <c:pt idx="9632">
                  <c:v>153.69999999999999</c:v>
                </c:pt>
                <c:pt idx="9633">
                  <c:v>153.69999999999999</c:v>
                </c:pt>
                <c:pt idx="9634">
                  <c:v>153.6</c:v>
                </c:pt>
                <c:pt idx="9635">
                  <c:v>153.6</c:v>
                </c:pt>
                <c:pt idx="9636">
                  <c:v>153.6</c:v>
                </c:pt>
                <c:pt idx="9637">
                  <c:v>153.6</c:v>
                </c:pt>
                <c:pt idx="9638">
                  <c:v>153.6</c:v>
                </c:pt>
                <c:pt idx="9639">
                  <c:v>153.5</c:v>
                </c:pt>
                <c:pt idx="9640">
                  <c:v>153.4</c:v>
                </c:pt>
                <c:pt idx="9641">
                  <c:v>153.5</c:v>
                </c:pt>
                <c:pt idx="9642">
                  <c:v>153.4</c:v>
                </c:pt>
                <c:pt idx="9643">
                  <c:v>153.4</c:v>
                </c:pt>
                <c:pt idx="9644">
                  <c:v>153.4</c:v>
                </c:pt>
                <c:pt idx="9645">
                  <c:v>153.4</c:v>
                </c:pt>
                <c:pt idx="9646">
                  <c:v>153.30000000000001</c:v>
                </c:pt>
                <c:pt idx="9647">
                  <c:v>153.30000000000001</c:v>
                </c:pt>
                <c:pt idx="9648">
                  <c:v>153.19999999999999</c:v>
                </c:pt>
                <c:pt idx="9649">
                  <c:v>153.19999999999999</c:v>
                </c:pt>
                <c:pt idx="9650">
                  <c:v>153.1</c:v>
                </c:pt>
                <c:pt idx="9651">
                  <c:v>153.1</c:v>
                </c:pt>
                <c:pt idx="9652">
                  <c:v>153.1</c:v>
                </c:pt>
                <c:pt idx="9653">
                  <c:v>153</c:v>
                </c:pt>
                <c:pt idx="9654">
                  <c:v>152.9</c:v>
                </c:pt>
                <c:pt idx="9655">
                  <c:v>152.9</c:v>
                </c:pt>
                <c:pt idx="9656">
                  <c:v>152.9</c:v>
                </c:pt>
                <c:pt idx="9657">
                  <c:v>152.69999999999999</c:v>
                </c:pt>
                <c:pt idx="9658">
                  <c:v>152.80000000000001</c:v>
                </c:pt>
                <c:pt idx="9659">
                  <c:v>152.80000000000001</c:v>
                </c:pt>
                <c:pt idx="9660">
                  <c:v>152.80000000000001</c:v>
                </c:pt>
                <c:pt idx="9661">
                  <c:v>152.9</c:v>
                </c:pt>
                <c:pt idx="9662">
                  <c:v>152.80000000000001</c:v>
                </c:pt>
                <c:pt idx="9663">
                  <c:v>152.9</c:v>
                </c:pt>
                <c:pt idx="9664">
                  <c:v>152.9</c:v>
                </c:pt>
                <c:pt idx="9665">
                  <c:v>153</c:v>
                </c:pt>
                <c:pt idx="9666">
                  <c:v>153.1</c:v>
                </c:pt>
                <c:pt idx="9667">
                  <c:v>153.1</c:v>
                </c:pt>
                <c:pt idx="9668">
                  <c:v>153.19999999999999</c:v>
                </c:pt>
                <c:pt idx="9669">
                  <c:v>153.19999999999999</c:v>
                </c:pt>
                <c:pt idx="9670">
                  <c:v>153.30000000000001</c:v>
                </c:pt>
                <c:pt idx="9671">
                  <c:v>153.19999999999999</c:v>
                </c:pt>
                <c:pt idx="9672">
                  <c:v>153.30000000000001</c:v>
                </c:pt>
                <c:pt idx="9673">
                  <c:v>153.4</c:v>
                </c:pt>
                <c:pt idx="9674">
                  <c:v>153.5</c:v>
                </c:pt>
                <c:pt idx="9675">
                  <c:v>153.4</c:v>
                </c:pt>
                <c:pt idx="9676">
                  <c:v>153.4</c:v>
                </c:pt>
                <c:pt idx="9677">
                  <c:v>153.4</c:v>
                </c:pt>
                <c:pt idx="9678">
                  <c:v>153.4</c:v>
                </c:pt>
                <c:pt idx="9679">
                  <c:v>153.6</c:v>
                </c:pt>
                <c:pt idx="9680">
                  <c:v>153.6</c:v>
                </c:pt>
                <c:pt idx="9681">
                  <c:v>153.6</c:v>
                </c:pt>
                <c:pt idx="9682">
                  <c:v>153.5</c:v>
                </c:pt>
                <c:pt idx="9683">
                  <c:v>153.5</c:v>
                </c:pt>
                <c:pt idx="9684">
                  <c:v>153.5</c:v>
                </c:pt>
                <c:pt idx="9685">
                  <c:v>153.5</c:v>
                </c:pt>
                <c:pt idx="9686">
                  <c:v>153.4</c:v>
                </c:pt>
                <c:pt idx="9687">
                  <c:v>153.19999999999999</c:v>
                </c:pt>
                <c:pt idx="9688">
                  <c:v>153.1</c:v>
                </c:pt>
                <c:pt idx="9689">
                  <c:v>153</c:v>
                </c:pt>
                <c:pt idx="9690">
                  <c:v>152.80000000000001</c:v>
                </c:pt>
                <c:pt idx="9691">
                  <c:v>152.69999999999999</c:v>
                </c:pt>
                <c:pt idx="9692">
                  <c:v>152.69999999999999</c:v>
                </c:pt>
                <c:pt idx="9693">
                  <c:v>152.5</c:v>
                </c:pt>
                <c:pt idx="9694">
                  <c:v>152.6</c:v>
                </c:pt>
                <c:pt idx="9695">
                  <c:v>152.5</c:v>
                </c:pt>
                <c:pt idx="9696">
                  <c:v>152.6</c:v>
                </c:pt>
                <c:pt idx="9697">
                  <c:v>152.6</c:v>
                </c:pt>
                <c:pt idx="9698">
                  <c:v>152.69999999999999</c:v>
                </c:pt>
                <c:pt idx="9699">
                  <c:v>152.80000000000001</c:v>
                </c:pt>
                <c:pt idx="9700">
                  <c:v>152.80000000000001</c:v>
                </c:pt>
                <c:pt idx="9701">
                  <c:v>152.80000000000001</c:v>
                </c:pt>
                <c:pt idx="9702">
                  <c:v>152.9</c:v>
                </c:pt>
                <c:pt idx="9703">
                  <c:v>153.1</c:v>
                </c:pt>
                <c:pt idx="9704">
                  <c:v>153.1</c:v>
                </c:pt>
                <c:pt idx="9705">
                  <c:v>153.1</c:v>
                </c:pt>
                <c:pt idx="9706">
                  <c:v>153.1</c:v>
                </c:pt>
                <c:pt idx="9707">
                  <c:v>153.19999999999999</c:v>
                </c:pt>
                <c:pt idx="9708">
                  <c:v>153.1</c:v>
                </c:pt>
                <c:pt idx="9709">
                  <c:v>153.19999999999999</c:v>
                </c:pt>
                <c:pt idx="9710">
                  <c:v>153.19999999999999</c:v>
                </c:pt>
                <c:pt idx="9711">
                  <c:v>153.4</c:v>
                </c:pt>
                <c:pt idx="9712">
                  <c:v>153.4</c:v>
                </c:pt>
                <c:pt idx="9713">
                  <c:v>153.4</c:v>
                </c:pt>
                <c:pt idx="9714">
                  <c:v>153.4</c:v>
                </c:pt>
                <c:pt idx="9715">
                  <c:v>153.4</c:v>
                </c:pt>
                <c:pt idx="9716">
                  <c:v>153.4</c:v>
                </c:pt>
                <c:pt idx="9717">
                  <c:v>153.4</c:v>
                </c:pt>
                <c:pt idx="9718">
                  <c:v>153.19999999999999</c:v>
                </c:pt>
                <c:pt idx="9719">
                  <c:v>153.19999999999999</c:v>
                </c:pt>
                <c:pt idx="9720">
                  <c:v>153.1</c:v>
                </c:pt>
                <c:pt idx="9721">
                  <c:v>153</c:v>
                </c:pt>
                <c:pt idx="9722">
                  <c:v>152.80000000000001</c:v>
                </c:pt>
                <c:pt idx="9723">
                  <c:v>152.69999999999999</c:v>
                </c:pt>
                <c:pt idx="9724">
                  <c:v>152.5</c:v>
                </c:pt>
                <c:pt idx="9725">
                  <c:v>152.5</c:v>
                </c:pt>
                <c:pt idx="9726">
                  <c:v>152.4</c:v>
                </c:pt>
                <c:pt idx="9727">
                  <c:v>152.4</c:v>
                </c:pt>
                <c:pt idx="9728">
                  <c:v>152.4</c:v>
                </c:pt>
                <c:pt idx="9729">
                  <c:v>152.4</c:v>
                </c:pt>
                <c:pt idx="9730">
                  <c:v>152.4</c:v>
                </c:pt>
                <c:pt idx="9731">
                  <c:v>152.4</c:v>
                </c:pt>
                <c:pt idx="9732">
                  <c:v>152.4</c:v>
                </c:pt>
                <c:pt idx="9733">
                  <c:v>152.5</c:v>
                </c:pt>
                <c:pt idx="9734">
                  <c:v>152.6</c:v>
                </c:pt>
                <c:pt idx="9735">
                  <c:v>152.69999999999999</c:v>
                </c:pt>
                <c:pt idx="9736">
                  <c:v>152.69999999999999</c:v>
                </c:pt>
                <c:pt idx="9737">
                  <c:v>152.80000000000001</c:v>
                </c:pt>
                <c:pt idx="9738">
                  <c:v>152.9</c:v>
                </c:pt>
                <c:pt idx="9739">
                  <c:v>152.80000000000001</c:v>
                </c:pt>
                <c:pt idx="9740">
                  <c:v>152.9</c:v>
                </c:pt>
                <c:pt idx="9741">
                  <c:v>152.9</c:v>
                </c:pt>
                <c:pt idx="9742">
                  <c:v>152.9</c:v>
                </c:pt>
                <c:pt idx="9743">
                  <c:v>153</c:v>
                </c:pt>
                <c:pt idx="9744">
                  <c:v>153</c:v>
                </c:pt>
                <c:pt idx="9745">
                  <c:v>153.1</c:v>
                </c:pt>
                <c:pt idx="9746">
                  <c:v>153.1</c:v>
                </c:pt>
                <c:pt idx="9747">
                  <c:v>153.1</c:v>
                </c:pt>
                <c:pt idx="9748">
                  <c:v>153.1</c:v>
                </c:pt>
                <c:pt idx="9749">
                  <c:v>153.1</c:v>
                </c:pt>
                <c:pt idx="9750">
                  <c:v>153.19999999999999</c:v>
                </c:pt>
                <c:pt idx="9751">
                  <c:v>153.19999999999999</c:v>
                </c:pt>
                <c:pt idx="9752">
                  <c:v>153.1</c:v>
                </c:pt>
                <c:pt idx="9753">
                  <c:v>153.1</c:v>
                </c:pt>
                <c:pt idx="9754">
                  <c:v>152.9</c:v>
                </c:pt>
                <c:pt idx="9755">
                  <c:v>152.9</c:v>
                </c:pt>
                <c:pt idx="9756">
                  <c:v>152.80000000000001</c:v>
                </c:pt>
                <c:pt idx="9757">
                  <c:v>152.69999999999999</c:v>
                </c:pt>
                <c:pt idx="9758">
                  <c:v>152.6</c:v>
                </c:pt>
                <c:pt idx="9759">
                  <c:v>152.4</c:v>
                </c:pt>
                <c:pt idx="9760">
                  <c:v>152.4</c:v>
                </c:pt>
                <c:pt idx="9761">
                  <c:v>152.19999999999999</c:v>
                </c:pt>
                <c:pt idx="9762">
                  <c:v>152.1</c:v>
                </c:pt>
                <c:pt idx="9763">
                  <c:v>152.19999999999999</c:v>
                </c:pt>
                <c:pt idx="9764">
                  <c:v>152.1</c:v>
                </c:pt>
                <c:pt idx="9765">
                  <c:v>152.1</c:v>
                </c:pt>
                <c:pt idx="9766">
                  <c:v>152.1</c:v>
                </c:pt>
                <c:pt idx="9767">
                  <c:v>152.1</c:v>
                </c:pt>
                <c:pt idx="9768">
                  <c:v>152.19999999999999</c:v>
                </c:pt>
                <c:pt idx="9769">
                  <c:v>152.30000000000001</c:v>
                </c:pt>
                <c:pt idx="9770">
                  <c:v>152.4</c:v>
                </c:pt>
                <c:pt idx="9771">
                  <c:v>152.4</c:v>
                </c:pt>
                <c:pt idx="9772">
                  <c:v>152.4</c:v>
                </c:pt>
                <c:pt idx="9773">
                  <c:v>152.5</c:v>
                </c:pt>
                <c:pt idx="9774">
                  <c:v>152.6</c:v>
                </c:pt>
                <c:pt idx="9775">
                  <c:v>152.69999999999999</c:v>
                </c:pt>
                <c:pt idx="9776">
                  <c:v>152.6</c:v>
                </c:pt>
                <c:pt idx="9777">
                  <c:v>152.69999999999999</c:v>
                </c:pt>
                <c:pt idx="9778">
                  <c:v>152.69999999999999</c:v>
                </c:pt>
                <c:pt idx="9779">
                  <c:v>152.80000000000001</c:v>
                </c:pt>
                <c:pt idx="9780">
                  <c:v>152.80000000000001</c:v>
                </c:pt>
                <c:pt idx="9781">
                  <c:v>152.80000000000001</c:v>
                </c:pt>
                <c:pt idx="9782">
                  <c:v>153</c:v>
                </c:pt>
                <c:pt idx="9783">
                  <c:v>152.9</c:v>
                </c:pt>
                <c:pt idx="9784">
                  <c:v>152.9</c:v>
                </c:pt>
                <c:pt idx="9785">
                  <c:v>152.9</c:v>
                </c:pt>
                <c:pt idx="9786">
                  <c:v>152.9</c:v>
                </c:pt>
                <c:pt idx="9787">
                  <c:v>152.80000000000001</c:v>
                </c:pt>
                <c:pt idx="9788">
                  <c:v>152.69999999999999</c:v>
                </c:pt>
                <c:pt idx="9789">
                  <c:v>152.5</c:v>
                </c:pt>
                <c:pt idx="9790">
                  <c:v>152.4</c:v>
                </c:pt>
                <c:pt idx="9791">
                  <c:v>152.30000000000001</c:v>
                </c:pt>
                <c:pt idx="9792">
                  <c:v>152.1</c:v>
                </c:pt>
                <c:pt idx="9793">
                  <c:v>152</c:v>
                </c:pt>
                <c:pt idx="9794">
                  <c:v>151.9</c:v>
                </c:pt>
                <c:pt idx="9795">
                  <c:v>151.9</c:v>
                </c:pt>
                <c:pt idx="9796">
                  <c:v>151.9</c:v>
                </c:pt>
                <c:pt idx="9797">
                  <c:v>151.9</c:v>
                </c:pt>
                <c:pt idx="9798">
                  <c:v>151.9</c:v>
                </c:pt>
                <c:pt idx="9799">
                  <c:v>152</c:v>
                </c:pt>
                <c:pt idx="9800">
                  <c:v>152.1</c:v>
                </c:pt>
                <c:pt idx="9801">
                  <c:v>152.1</c:v>
                </c:pt>
                <c:pt idx="9802">
                  <c:v>152.19999999999999</c:v>
                </c:pt>
                <c:pt idx="9803">
                  <c:v>152.19999999999999</c:v>
                </c:pt>
                <c:pt idx="9804">
                  <c:v>152.4</c:v>
                </c:pt>
                <c:pt idx="9805">
                  <c:v>152.4</c:v>
                </c:pt>
                <c:pt idx="9806">
                  <c:v>152.4</c:v>
                </c:pt>
                <c:pt idx="9807">
                  <c:v>152.4</c:v>
                </c:pt>
                <c:pt idx="9808">
                  <c:v>152.4</c:v>
                </c:pt>
                <c:pt idx="9809">
                  <c:v>152.5</c:v>
                </c:pt>
                <c:pt idx="9810">
                  <c:v>152.6</c:v>
                </c:pt>
                <c:pt idx="9811">
                  <c:v>152.6</c:v>
                </c:pt>
                <c:pt idx="9812">
                  <c:v>152.69999999999999</c:v>
                </c:pt>
                <c:pt idx="9813">
                  <c:v>152.69999999999999</c:v>
                </c:pt>
                <c:pt idx="9814">
                  <c:v>152.69999999999999</c:v>
                </c:pt>
                <c:pt idx="9815">
                  <c:v>152.69999999999999</c:v>
                </c:pt>
                <c:pt idx="9816">
                  <c:v>152.69999999999999</c:v>
                </c:pt>
                <c:pt idx="9817">
                  <c:v>152.6</c:v>
                </c:pt>
                <c:pt idx="9818">
                  <c:v>152.5</c:v>
                </c:pt>
                <c:pt idx="9819">
                  <c:v>152.4</c:v>
                </c:pt>
                <c:pt idx="9820">
                  <c:v>152.30000000000001</c:v>
                </c:pt>
                <c:pt idx="9821">
                  <c:v>152.1</c:v>
                </c:pt>
                <c:pt idx="9822">
                  <c:v>152</c:v>
                </c:pt>
                <c:pt idx="9823">
                  <c:v>151.80000000000001</c:v>
                </c:pt>
                <c:pt idx="9824">
                  <c:v>151.80000000000001</c:v>
                </c:pt>
                <c:pt idx="9825">
                  <c:v>151.69999999999999</c:v>
                </c:pt>
                <c:pt idx="9826">
                  <c:v>151.6</c:v>
                </c:pt>
                <c:pt idx="9827">
                  <c:v>151.69999999999999</c:v>
                </c:pt>
                <c:pt idx="9828">
                  <c:v>151.69999999999999</c:v>
                </c:pt>
                <c:pt idx="9829">
                  <c:v>151.80000000000001</c:v>
                </c:pt>
                <c:pt idx="9830">
                  <c:v>151.80000000000001</c:v>
                </c:pt>
                <c:pt idx="9831">
                  <c:v>151.9</c:v>
                </c:pt>
                <c:pt idx="9832">
                  <c:v>152</c:v>
                </c:pt>
                <c:pt idx="9833">
                  <c:v>152</c:v>
                </c:pt>
                <c:pt idx="9834">
                  <c:v>152.1</c:v>
                </c:pt>
                <c:pt idx="9835">
                  <c:v>152.1</c:v>
                </c:pt>
                <c:pt idx="9836">
                  <c:v>152.1</c:v>
                </c:pt>
                <c:pt idx="9837">
                  <c:v>152.1</c:v>
                </c:pt>
                <c:pt idx="9838">
                  <c:v>152.19999999999999</c:v>
                </c:pt>
                <c:pt idx="9839">
                  <c:v>152.19999999999999</c:v>
                </c:pt>
                <c:pt idx="9840">
                  <c:v>152.30000000000001</c:v>
                </c:pt>
                <c:pt idx="9841">
                  <c:v>152.30000000000001</c:v>
                </c:pt>
                <c:pt idx="9842">
                  <c:v>152.4</c:v>
                </c:pt>
                <c:pt idx="9843">
                  <c:v>152.4</c:v>
                </c:pt>
                <c:pt idx="9844">
                  <c:v>152.4</c:v>
                </c:pt>
                <c:pt idx="9845">
                  <c:v>152.4</c:v>
                </c:pt>
                <c:pt idx="9846">
                  <c:v>152.4</c:v>
                </c:pt>
                <c:pt idx="9847">
                  <c:v>152.4</c:v>
                </c:pt>
                <c:pt idx="9848">
                  <c:v>152.4</c:v>
                </c:pt>
                <c:pt idx="9849">
                  <c:v>152.4</c:v>
                </c:pt>
                <c:pt idx="9850">
                  <c:v>152.30000000000001</c:v>
                </c:pt>
                <c:pt idx="9851">
                  <c:v>152.4</c:v>
                </c:pt>
                <c:pt idx="9852">
                  <c:v>152.30000000000001</c:v>
                </c:pt>
                <c:pt idx="9853">
                  <c:v>152.19999999999999</c:v>
                </c:pt>
                <c:pt idx="9854">
                  <c:v>152.19999999999999</c:v>
                </c:pt>
                <c:pt idx="9855">
                  <c:v>152.1</c:v>
                </c:pt>
                <c:pt idx="9856">
                  <c:v>152.1</c:v>
                </c:pt>
                <c:pt idx="9857">
                  <c:v>152</c:v>
                </c:pt>
                <c:pt idx="9858">
                  <c:v>151.9</c:v>
                </c:pt>
                <c:pt idx="9859">
                  <c:v>151.80000000000001</c:v>
                </c:pt>
                <c:pt idx="9860">
                  <c:v>151.80000000000001</c:v>
                </c:pt>
                <c:pt idx="9861">
                  <c:v>151.69999999999999</c:v>
                </c:pt>
                <c:pt idx="9862">
                  <c:v>151.69999999999999</c:v>
                </c:pt>
                <c:pt idx="9863">
                  <c:v>151.6</c:v>
                </c:pt>
                <c:pt idx="9864">
                  <c:v>151.6</c:v>
                </c:pt>
                <c:pt idx="9865">
                  <c:v>151.4</c:v>
                </c:pt>
                <c:pt idx="9866">
                  <c:v>151.4</c:v>
                </c:pt>
                <c:pt idx="9867">
                  <c:v>151.4</c:v>
                </c:pt>
                <c:pt idx="9868">
                  <c:v>151.4</c:v>
                </c:pt>
                <c:pt idx="9869">
                  <c:v>151.30000000000001</c:v>
                </c:pt>
                <c:pt idx="9870">
                  <c:v>151.30000000000001</c:v>
                </c:pt>
                <c:pt idx="9871">
                  <c:v>151.30000000000001</c:v>
                </c:pt>
                <c:pt idx="9872">
                  <c:v>151.30000000000001</c:v>
                </c:pt>
                <c:pt idx="9873">
                  <c:v>151.30000000000001</c:v>
                </c:pt>
                <c:pt idx="9874">
                  <c:v>151.30000000000001</c:v>
                </c:pt>
                <c:pt idx="9875">
                  <c:v>151.30000000000001</c:v>
                </c:pt>
                <c:pt idx="9876">
                  <c:v>151.4</c:v>
                </c:pt>
                <c:pt idx="9877">
                  <c:v>151.4</c:v>
                </c:pt>
                <c:pt idx="9878">
                  <c:v>151.4</c:v>
                </c:pt>
                <c:pt idx="9879">
                  <c:v>151.5</c:v>
                </c:pt>
                <c:pt idx="9880">
                  <c:v>151.6</c:v>
                </c:pt>
                <c:pt idx="9881">
                  <c:v>151.6</c:v>
                </c:pt>
                <c:pt idx="9882">
                  <c:v>151.6</c:v>
                </c:pt>
                <c:pt idx="9883">
                  <c:v>151.6</c:v>
                </c:pt>
                <c:pt idx="9884">
                  <c:v>151.69999999999999</c:v>
                </c:pt>
                <c:pt idx="9885">
                  <c:v>151.69999999999999</c:v>
                </c:pt>
                <c:pt idx="9886">
                  <c:v>151.69999999999999</c:v>
                </c:pt>
                <c:pt idx="9887">
                  <c:v>151.6</c:v>
                </c:pt>
                <c:pt idx="9888">
                  <c:v>151.69999999999999</c:v>
                </c:pt>
                <c:pt idx="9889">
                  <c:v>151.6</c:v>
                </c:pt>
                <c:pt idx="9890">
                  <c:v>151.69999999999999</c:v>
                </c:pt>
                <c:pt idx="9891">
                  <c:v>151.69999999999999</c:v>
                </c:pt>
                <c:pt idx="9892">
                  <c:v>151.69999999999999</c:v>
                </c:pt>
                <c:pt idx="9893">
                  <c:v>151.69999999999999</c:v>
                </c:pt>
                <c:pt idx="9894">
                  <c:v>151.69999999999999</c:v>
                </c:pt>
                <c:pt idx="9895">
                  <c:v>151.69999999999999</c:v>
                </c:pt>
                <c:pt idx="9896">
                  <c:v>151.80000000000001</c:v>
                </c:pt>
                <c:pt idx="9897">
                  <c:v>151.80000000000001</c:v>
                </c:pt>
                <c:pt idx="9898">
                  <c:v>151.69999999999999</c:v>
                </c:pt>
                <c:pt idx="9899">
                  <c:v>151.69999999999999</c:v>
                </c:pt>
                <c:pt idx="9900">
                  <c:v>151.69999999999999</c:v>
                </c:pt>
                <c:pt idx="9901">
                  <c:v>151.80000000000001</c:v>
                </c:pt>
                <c:pt idx="9902">
                  <c:v>151.69999999999999</c:v>
                </c:pt>
                <c:pt idx="9903">
                  <c:v>151.69999999999999</c:v>
                </c:pt>
                <c:pt idx="9904">
                  <c:v>151.80000000000001</c:v>
                </c:pt>
                <c:pt idx="9905">
                  <c:v>151.80000000000001</c:v>
                </c:pt>
                <c:pt idx="9906">
                  <c:v>151.80000000000001</c:v>
                </c:pt>
                <c:pt idx="9907">
                  <c:v>151.80000000000001</c:v>
                </c:pt>
                <c:pt idx="9908">
                  <c:v>151.80000000000001</c:v>
                </c:pt>
                <c:pt idx="9909">
                  <c:v>151.80000000000001</c:v>
                </c:pt>
                <c:pt idx="9910">
                  <c:v>151.9</c:v>
                </c:pt>
                <c:pt idx="9911">
                  <c:v>151.80000000000001</c:v>
                </c:pt>
                <c:pt idx="9912">
                  <c:v>151.9</c:v>
                </c:pt>
                <c:pt idx="9913">
                  <c:v>151.9</c:v>
                </c:pt>
                <c:pt idx="9914">
                  <c:v>151.9</c:v>
                </c:pt>
                <c:pt idx="9915">
                  <c:v>151.9</c:v>
                </c:pt>
                <c:pt idx="9916">
                  <c:v>151.80000000000001</c:v>
                </c:pt>
                <c:pt idx="9917">
                  <c:v>151.9</c:v>
                </c:pt>
                <c:pt idx="9918">
                  <c:v>151.9</c:v>
                </c:pt>
                <c:pt idx="9919">
                  <c:v>151.9</c:v>
                </c:pt>
                <c:pt idx="9920">
                  <c:v>151.9</c:v>
                </c:pt>
                <c:pt idx="9921">
                  <c:v>151.9</c:v>
                </c:pt>
                <c:pt idx="9922">
                  <c:v>151.80000000000001</c:v>
                </c:pt>
                <c:pt idx="9923">
                  <c:v>151.9</c:v>
                </c:pt>
                <c:pt idx="9924">
                  <c:v>151.9</c:v>
                </c:pt>
                <c:pt idx="9925">
                  <c:v>151.9</c:v>
                </c:pt>
                <c:pt idx="9926">
                  <c:v>151.80000000000001</c:v>
                </c:pt>
                <c:pt idx="9927">
                  <c:v>151.80000000000001</c:v>
                </c:pt>
                <c:pt idx="9928">
                  <c:v>151.80000000000001</c:v>
                </c:pt>
                <c:pt idx="9929">
                  <c:v>151.9</c:v>
                </c:pt>
                <c:pt idx="9930">
                  <c:v>151.80000000000001</c:v>
                </c:pt>
                <c:pt idx="9931">
                  <c:v>151.9</c:v>
                </c:pt>
                <c:pt idx="9932">
                  <c:v>151.9</c:v>
                </c:pt>
                <c:pt idx="9933">
                  <c:v>151.80000000000001</c:v>
                </c:pt>
                <c:pt idx="9934">
                  <c:v>151.80000000000001</c:v>
                </c:pt>
                <c:pt idx="9935">
                  <c:v>151.80000000000001</c:v>
                </c:pt>
                <c:pt idx="9936">
                  <c:v>151.80000000000001</c:v>
                </c:pt>
                <c:pt idx="9937">
                  <c:v>151.69999999999999</c:v>
                </c:pt>
                <c:pt idx="9938">
                  <c:v>151.69999999999999</c:v>
                </c:pt>
                <c:pt idx="9939">
                  <c:v>151.69999999999999</c:v>
                </c:pt>
                <c:pt idx="9940">
                  <c:v>151.6</c:v>
                </c:pt>
                <c:pt idx="9941">
                  <c:v>151.6</c:v>
                </c:pt>
                <c:pt idx="9942">
                  <c:v>151.6</c:v>
                </c:pt>
                <c:pt idx="9943">
                  <c:v>151.6</c:v>
                </c:pt>
                <c:pt idx="9944">
                  <c:v>151.6</c:v>
                </c:pt>
                <c:pt idx="9945">
                  <c:v>151.5</c:v>
                </c:pt>
                <c:pt idx="9946">
                  <c:v>151.5</c:v>
                </c:pt>
                <c:pt idx="9947">
                  <c:v>151.5</c:v>
                </c:pt>
                <c:pt idx="9948">
                  <c:v>151.5</c:v>
                </c:pt>
                <c:pt idx="9949">
                  <c:v>151.6</c:v>
                </c:pt>
                <c:pt idx="9950">
                  <c:v>151.5</c:v>
                </c:pt>
                <c:pt idx="9951">
                  <c:v>151.5</c:v>
                </c:pt>
                <c:pt idx="9952">
                  <c:v>151.6</c:v>
                </c:pt>
                <c:pt idx="9953">
                  <c:v>151.6</c:v>
                </c:pt>
                <c:pt idx="9954">
                  <c:v>151.69999999999999</c:v>
                </c:pt>
                <c:pt idx="9955">
                  <c:v>151.6</c:v>
                </c:pt>
                <c:pt idx="9956">
                  <c:v>151.4</c:v>
                </c:pt>
                <c:pt idx="9957">
                  <c:v>151.5</c:v>
                </c:pt>
                <c:pt idx="9958">
                  <c:v>151.6</c:v>
                </c:pt>
                <c:pt idx="9959">
                  <c:v>151.6</c:v>
                </c:pt>
                <c:pt idx="9960">
                  <c:v>151.6</c:v>
                </c:pt>
                <c:pt idx="9961">
                  <c:v>151.6</c:v>
                </c:pt>
                <c:pt idx="9962">
                  <c:v>151.6</c:v>
                </c:pt>
                <c:pt idx="9963">
                  <c:v>151.6</c:v>
                </c:pt>
                <c:pt idx="9964">
                  <c:v>151.6</c:v>
                </c:pt>
                <c:pt idx="9965">
                  <c:v>151.6</c:v>
                </c:pt>
                <c:pt idx="9966">
                  <c:v>151.6</c:v>
                </c:pt>
                <c:pt idx="9967">
                  <c:v>151.5</c:v>
                </c:pt>
                <c:pt idx="9968">
                  <c:v>151.6</c:v>
                </c:pt>
                <c:pt idx="9969">
                  <c:v>151.5</c:v>
                </c:pt>
                <c:pt idx="9970">
                  <c:v>151.5</c:v>
                </c:pt>
                <c:pt idx="9971">
                  <c:v>151.4</c:v>
                </c:pt>
                <c:pt idx="9972">
                  <c:v>151.4</c:v>
                </c:pt>
                <c:pt idx="9973">
                  <c:v>151.4</c:v>
                </c:pt>
                <c:pt idx="9974">
                  <c:v>151.4</c:v>
                </c:pt>
                <c:pt idx="9975">
                  <c:v>151.4</c:v>
                </c:pt>
                <c:pt idx="9976">
                  <c:v>151.30000000000001</c:v>
                </c:pt>
                <c:pt idx="9977">
                  <c:v>151.30000000000001</c:v>
                </c:pt>
                <c:pt idx="9978">
                  <c:v>151.30000000000001</c:v>
                </c:pt>
                <c:pt idx="9979">
                  <c:v>151.30000000000001</c:v>
                </c:pt>
                <c:pt idx="9980">
                  <c:v>151.30000000000001</c:v>
                </c:pt>
                <c:pt idx="9981">
                  <c:v>151.30000000000001</c:v>
                </c:pt>
                <c:pt idx="9982">
                  <c:v>151.19999999999999</c:v>
                </c:pt>
                <c:pt idx="9983">
                  <c:v>151.1</c:v>
                </c:pt>
                <c:pt idx="9984">
                  <c:v>151.19999999999999</c:v>
                </c:pt>
                <c:pt idx="9985">
                  <c:v>151.1</c:v>
                </c:pt>
                <c:pt idx="9986">
                  <c:v>151.1</c:v>
                </c:pt>
                <c:pt idx="9987">
                  <c:v>151.19999999999999</c:v>
                </c:pt>
                <c:pt idx="9988">
                  <c:v>151.1</c:v>
                </c:pt>
                <c:pt idx="9989">
                  <c:v>151.1</c:v>
                </c:pt>
                <c:pt idx="9990">
                  <c:v>151.1</c:v>
                </c:pt>
                <c:pt idx="9991">
                  <c:v>151</c:v>
                </c:pt>
                <c:pt idx="9992">
                  <c:v>151</c:v>
                </c:pt>
                <c:pt idx="9993">
                  <c:v>150.9</c:v>
                </c:pt>
                <c:pt idx="9994">
                  <c:v>150.9</c:v>
                </c:pt>
                <c:pt idx="9995">
                  <c:v>150.9</c:v>
                </c:pt>
                <c:pt idx="9996">
                  <c:v>150.9</c:v>
                </c:pt>
                <c:pt idx="9997">
                  <c:v>150.9</c:v>
                </c:pt>
                <c:pt idx="9998">
                  <c:v>150.80000000000001</c:v>
                </c:pt>
                <c:pt idx="9999">
                  <c:v>150.80000000000001</c:v>
                </c:pt>
                <c:pt idx="10000">
                  <c:v>150.69999999999999</c:v>
                </c:pt>
                <c:pt idx="10001">
                  <c:v>150.6</c:v>
                </c:pt>
                <c:pt idx="10002">
                  <c:v>150.6</c:v>
                </c:pt>
                <c:pt idx="10003">
                  <c:v>150.6</c:v>
                </c:pt>
                <c:pt idx="10004">
                  <c:v>150.6</c:v>
                </c:pt>
                <c:pt idx="10005">
                  <c:v>150.4</c:v>
                </c:pt>
                <c:pt idx="10006">
                  <c:v>150.4</c:v>
                </c:pt>
                <c:pt idx="10007">
                  <c:v>150.4</c:v>
                </c:pt>
                <c:pt idx="10008">
                  <c:v>150.30000000000001</c:v>
                </c:pt>
                <c:pt idx="10009">
                  <c:v>150.30000000000001</c:v>
                </c:pt>
                <c:pt idx="10010">
                  <c:v>150.30000000000001</c:v>
                </c:pt>
                <c:pt idx="10011">
                  <c:v>150.30000000000001</c:v>
                </c:pt>
                <c:pt idx="10012">
                  <c:v>150.30000000000001</c:v>
                </c:pt>
                <c:pt idx="10013">
                  <c:v>150.30000000000001</c:v>
                </c:pt>
                <c:pt idx="10014">
                  <c:v>150.4</c:v>
                </c:pt>
                <c:pt idx="10015">
                  <c:v>150.4</c:v>
                </c:pt>
                <c:pt idx="10016">
                  <c:v>150.5</c:v>
                </c:pt>
                <c:pt idx="10017">
                  <c:v>150.6</c:v>
                </c:pt>
                <c:pt idx="10018">
                  <c:v>150.6</c:v>
                </c:pt>
                <c:pt idx="10019">
                  <c:v>150.69999999999999</c:v>
                </c:pt>
                <c:pt idx="10020">
                  <c:v>150.80000000000001</c:v>
                </c:pt>
                <c:pt idx="10021">
                  <c:v>150.80000000000001</c:v>
                </c:pt>
                <c:pt idx="10022">
                  <c:v>150.9</c:v>
                </c:pt>
                <c:pt idx="10023">
                  <c:v>150.9</c:v>
                </c:pt>
                <c:pt idx="10024">
                  <c:v>150.9</c:v>
                </c:pt>
                <c:pt idx="10025">
                  <c:v>151</c:v>
                </c:pt>
                <c:pt idx="10026">
                  <c:v>151</c:v>
                </c:pt>
                <c:pt idx="10027">
                  <c:v>151.1</c:v>
                </c:pt>
                <c:pt idx="10028">
                  <c:v>151.1</c:v>
                </c:pt>
                <c:pt idx="10029">
                  <c:v>151.1</c:v>
                </c:pt>
                <c:pt idx="10030">
                  <c:v>151.1</c:v>
                </c:pt>
                <c:pt idx="10031">
                  <c:v>151</c:v>
                </c:pt>
                <c:pt idx="10032">
                  <c:v>151.1</c:v>
                </c:pt>
                <c:pt idx="10033">
                  <c:v>151.1</c:v>
                </c:pt>
                <c:pt idx="10034">
                  <c:v>151.1</c:v>
                </c:pt>
                <c:pt idx="10035">
                  <c:v>151</c:v>
                </c:pt>
                <c:pt idx="10036">
                  <c:v>151</c:v>
                </c:pt>
                <c:pt idx="10037">
                  <c:v>151</c:v>
                </c:pt>
                <c:pt idx="10038">
                  <c:v>151</c:v>
                </c:pt>
                <c:pt idx="10039">
                  <c:v>151</c:v>
                </c:pt>
                <c:pt idx="10040">
                  <c:v>150.9</c:v>
                </c:pt>
                <c:pt idx="10041">
                  <c:v>150.80000000000001</c:v>
                </c:pt>
                <c:pt idx="10042">
                  <c:v>150.69999999999999</c:v>
                </c:pt>
                <c:pt idx="10043">
                  <c:v>150.69999999999999</c:v>
                </c:pt>
                <c:pt idx="10044">
                  <c:v>150.80000000000001</c:v>
                </c:pt>
                <c:pt idx="10045">
                  <c:v>150.80000000000001</c:v>
                </c:pt>
                <c:pt idx="10046">
                  <c:v>150.6</c:v>
                </c:pt>
                <c:pt idx="10047">
                  <c:v>150.6</c:v>
                </c:pt>
                <c:pt idx="10048">
                  <c:v>150.6</c:v>
                </c:pt>
                <c:pt idx="10049">
                  <c:v>150.6</c:v>
                </c:pt>
                <c:pt idx="10050">
                  <c:v>150.6</c:v>
                </c:pt>
                <c:pt idx="10051">
                  <c:v>150.5</c:v>
                </c:pt>
                <c:pt idx="10052">
                  <c:v>150.5</c:v>
                </c:pt>
                <c:pt idx="10053">
                  <c:v>150.4</c:v>
                </c:pt>
                <c:pt idx="10054">
                  <c:v>150.30000000000001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005-400D-9037-31EFC6738479}"/>
            </c:ext>
          </c:extLst>
        </c:ser>
        <c:ser>
          <c:idx val="4"/>
          <c:order val="1"/>
          <c:tx>
            <c:strRef>
              <c:f>'OGS temp data'!$H$1:$H$2</c:f>
              <c:strCache>
                <c:ptCount val="2"/>
                <c:pt idx="0">
                  <c:v>CH5</c:v>
                </c:pt>
                <c:pt idx="1">
                  <c:v>degC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data'!$H$3:$H$10057</c:f>
              <c:numCache>
                <c:formatCode>General</c:formatCode>
                <c:ptCount val="10055"/>
                <c:pt idx="0">
                  <c:v>21.5</c:v>
                </c:pt>
                <c:pt idx="1">
                  <c:v>21.6</c:v>
                </c:pt>
                <c:pt idx="2">
                  <c:v>21.8</c:v>
                </c:pt>
                <c:pt idx="3">
                  <c:v>21.9</c:v>
                </c:pt>
                <c:pt idx="4">
                  <c:v>22</c:v>
                </c:pt>
                <c:pt idx="5">
                  <c:v>22.1</c:v>
                </c:pt>
                <c:pt idx="6">
                  <c:v>22.1</c:v>
                </c:pt>
                <c:pt idx="7">
                  <c:v>22.3</c:v>
                </c:pt>
                <c:pt idx="8">
                  <c:v>22.2</c:v>
                </c:pt>
                <c:pt idx="9">
                  <c:v>22.3</c:v>
                </c:pt>
                <c:pt idx="10">
                  <c:v>22.5</c:v>
                </c:pt>
                <c:pt idx="11">
                  <c:v>22.6</c:v>
                </c:pt>
                <c:pt idx="12">
                  <c:v>22.5</c:v>
                </c:pt>
                <c:pt idx="13">
                  <c:v>22.5</c:v>
                </c:pt>
                <c:pt idx="14">
                  <c:v>22.5</c:v>
                </c:pt>
                <c:pt idx="15">
                  <c:v>22.5</c:v>
                </c:pt>
                <c:pt idx="16">
                  <c:v>22.6</c:v>
                </c:pt>
                <c:pt idx="17">
                  <c:v>22.4</c:v>
                </c:pt>
                <c:pt idx="18">
                  <c:v>22.1</c:v>
                </c:pt>
                <c:pt idx="19">
                  <c:v>22.1</c:v>
                </c:pt>
                <c:pt idx="20">
                  <c:v>22</c:v>
                </c:pt>
                <c:pt idx="21">
                  <c:v>21.8</c:v>
                </c:pt>
                <c:pt idx="22">
                  <c:v>21.7</c:v>
                </c:pt>
                <c:pt idx="23">
                  <c:v>21.6</c:v>
                </c:pt>
                <c:pt idx="24">
                  <c:v>21.6</c:v>
                </c:pt>
                <c:pt idx="25">
                  <c:v>21.7</c:v>
                </c:pt>
                <c:pt idx="26">
                  <c:v>21.8</c:v>
                </c:pt>
                <c:pt idx="27">
                  <c:v>21.9</c:v>
                </c:pt>
                <c:pt idx="28">
                  <c:v>22.1</c:v>
                </c:pt>
                <c:pt idx="29">
                  <c:v>22.2</c:v>
                </c:pt>
                <c:pt idx="30">
                  <c:v>22.3</c:v>
                </c:pt>
                <c:pt idx="31">
                  <c:v>22.3</c:v>
                </c:pt>
                <c:pt idx="32">
                  <c:v>22.5</c:v>
                </c:pt>
                <c:pt idx="33">
                  <c:v>22.5</c:v>
                </c:pt>
                <c:pt idx="34">
                  <c:v>22.6</c:v>
                </c:pt>
                <c:pt idx="35">
                  <c:v>22.6</c:v>
                </c:pt>
                <c:pt idx="36">
                  <c:v>22.6</c:v>
                </c:pt>
                <c:pt idx="37">
                  <c:v>22.6</c:v>
                </c:pt>
                <c:pt idx="38">
                  <c:v>22.6</c:v>
                </c:pt>
                <c:pt idx="39">
                  <c:v>22.6</c:v>
                </c:pt>
                <c:pt idx="40">
                  <c:v>22.4</c:v>
                </c:pt>
                <c:pt idx="41">
                  <c:v>22.3</c:v>
                </c:pt>
                <c:pt idx="42">
                  <c:v>22.1</c:v>
                </c:pt>
                <c:pt idx="43">
                  <c:v>21.9</c:v>
                </c:pt>
                <c:pt idx="44">
                  <c:v>21.8</c:v>
                </c:pt>
                <c:pt idx="45">
                  <c:v>21.9</c:v>
                </c:pt>
                <c:pt idx="46">
                  <c:v>21.8</c:v>
                </c:pt>
                <c:pt idx="47">
                  <c:v>21.9</c:v>
                </c:pt>
                <c:pt idx="48">
                  <c:v>22</c:v>
                </c:pt>
                <c:pt idx="49">
                  <c:v>22.1</c:v>
                </c:pt>
                <c:pt idx="50">
                  <c:v>22.3</c:v>
                </c:pt>
                <c:pt idx="51">
                  <c:v>22.3</c:v>
                </c:pt>
                <c:pt idx="52">
                  <c:v>22.3</c:v>
                </c:pt>
                <c:pt idx="53">
                  <c:v>22.2</c:v>
                </c:pt>
                <c:pt idx="54">
                  <c:v>22.2</c:v>
                </c:pt>
                <c:pt idx="55">
                  <c:v>22</c:v>
                </c:pt>
                <c:pt idx="56">
                  <c:v>22</c:v>
                </c:pt>
                <c:pt idx="57">
                  <c:v>22</c:v>
                </c:pt>
                <c:pt idx="58">
                  <c:v>22.1</c:v>
                </c:pt>
                <c:pt idx="59">
                  <c:v>22.3</c:v>
                </c:pt>
                <c:pt idx="60">
                  <c:v>22.3</c:v>
                </c:pt>
                <c:pt idx="61">
                  <c:v>22.4</c:v>
                </c:pt>
                <c:pt idx="62">
                  <c:v>22.3</c:v>
                </c:pt>
                <c:pt idx="63">
                  <c:v>22.3</c:v>
                </c:pt>
                <c:pt idx="64">
                  <c:v>22.1</c:v>
                </c:pt>
                <c:pt idx="65">
                  <c:v>21.8</c:v>
                </c:pt>
                <c:pt idx="66">
                  <c:v>21.8</c:v>
                </c:pt>
                <c:pt idx="67">
                  <c:v>21.7</c:v>
                </c:pt>
                <c:pt idx="68">
                  <c:v>21.9</c:v>
                </c:pt>
                <c:pt idx="69">
                  <c:v>22.1</c:v>
                </c:pt>
                <c:pt idx="70">
                  <c:v>22.4</c:v>
                </c:pt>
                <c:pt idx="71">
                  <c:v>22.6</c:v>
                </c:pt>
                <c:pt idx="72">
                  <c:v>22.8</c:v>
                </c:pt>
                <c:pt idx="73">
                  <c:v>22.7</c:v>
                </c:pt>
                <c:pt idx="74">
                  <c:v>22.6</c:v>
                </c:pt>
                <c:pt idx="75">
                  <c:v>22.3</c:v>
                </c:pt>
                <c:pt idx="76">
                  <c:v>21.9</c:v>
                </c:pt>
                <c:pt idx="77">
                  <c:v>21.8</c:v>
                </c:pt>
                <c:pt idx="78">
                  <c:v>21.8</c:v>
                </c:pt>
                <c:pt idx="79">
                  <c:v>21.8</c:v>
                </c:pt>
                <c:pt idx="80">
                  <c:v>21.9</c:v>
                </c:pt>
                <c:pt idx="81">
                  <c:v>22.1</c:v>
                </c:pt>
                <c:pt idx="82">
                  <c:v>22.2</c:v>
                </c:pt>
                <c:pt idx="83">
                  <c:v>22.3</c:v>
                </c:pt>
                <c:pt idx="84">
                  <c:v>22.3</c:v>
                </c:pt>
                <c:pt idx="85">
                  <c:v>22.1</c:v>
                </c:pt>
                <c:pt idx="86">
                  <c:v>22</c:v>
                </c:pt>
                <c:pt idx="87">
                  <c:v>21.9</c:v>
                </c:pt>
                <c:pt idx="88">
                  <c:v>21.9</c:v>
                </c:pt>
                <c:pt idx="89">
                  <c:v>21.9</c:v>
                </c:pt>
                <c:pt idx="90">
                  <c:v>22.1</c:v>
                </c:pt>
                <c:pt idx="91">
                  <c:v>22.3</c:v>
                </c:pt>
                <c:pt idx="92">
                  <c:v>22.6</c:v>
                </c:pt>
                <c:pt idx="93">
                  <c:v>22.8</c:v>
                </c:pt>
                <c:pt idx="94">
                  <c:v>22.8</c:v>
                </c:pt>
                <c:pt idx="95">
                  <c:v>22.8</c:v>
                </c:pt>
                <c:pt idx="96">
                  <c:v>22.6</c:v>
                </c:pt>
                <c:pt idx="97">
                  <c:v>22.4</c:v>
                </c:pt>
                <c:pt idx="98">
                  <c:v>22.1</c:v>
                </c:pt>
                <c:pt idx="99">
                  <c:v>21.9</c:v>
                </c:pt>
                <c:pt idx="100">
                  <c:v>21.8</c:v>
                </c:pt>
                <c:pt idx="101">
                  <c:v>21.9</c:v>
                </c:pt>
                <c:pt idx="102">
                  <c:v>22</c:v>
                </c:pt>
                <c:pt idx="103">
                  <c:v>22.2</c:v>
                </c:pt>
                <c:pt idx="104">
                  <c:v>22.3</c:v>
                </c:pt>
                <c:pt idx="105">
                  <c:v>23.4</c:v>
                </c:pt>
                <c:pt idx="106">
                  <c:v>23.1</c:v>
                </c:pt>
                <c:pt idx="107">
                  <c:v>22.8</c:v>
                </c:pt>
                <c:pt idx="108">
                  <c:v>22.4</c:v>
                </c:pt>
                <c:pt idx="109">
                  <c:v>21.9</c:v>
                </c:pt>
                <c:pt idx="110">
                  <c:v>21.5</c:v>
                </c:pt>
                <c:pt idx="111">
                  <c:v>21</c:v>
                </c:pt>
                <c:pt idx="112">
                  <c:v>20.7</c:v>
                </c:pt>
                <c:pt idx="113">
                  <c:v>20.5</c:v>
                </c:pt>
                <c:pt idx="114">
                  <c:v>20.5</c:v>
                </c:pt>
                <c:pt idx="115">
                  <c:v>20.7</c:v>
                </c:pt>
                <c:pt idx="116">
                  <c:v>21</c:v>
                </c:pt>
                <c:pt idx="117">
                  <c:v>21.3</c:v>
                </c:pt>
                <c:pt idx="118">
                  <c:v>21.8</c:v>
                </c:pt>
                <c:pt idx="119">
                  <c:v>22.1</c:v>
                </c:pt>
                <c:pt idx="120">
                  <c:v>22.3</c:v>
                </c:pt>
                <c:pt idx="121">
                  <c:v>22.6</c:v>
                </c:pt>
                <c:pt idx="122">
                  <c:v>22.6</c:v>
                </c:pt>
                <c:pt idx="123">
                  <c:v>22.7</c:v>
                </c:pt>
                <c:pt idx="124">
                  <c:v>22.7</c:v>
                </c:pt>
                <c:pt idx="125">
                  <c:v>22.8</c:v>
                </c:pt>
                <c:pt idx="126">
                  <c:v>22.9</c:v>
                </c:pt>
                <c:pt idx="127">
                  <c:v>22.9</c:v>
                </c:pt>
                <c:pt idx="128">
                  <c:v>22.9</c:v>
                </c:pt>
                <c:pt idx="129">
                  <c:v>22.9</c:v>
                </c:pt>
                <c:pt idx="130">
                  <c:v>22.7</c:v>
                </c:pt>
                <c:pt idx="131">
                  <c:v>22.6</c:v>
                </c:pt>
                <c:pt idx="132">
                  <c:v>22.3</c:v>
                </c:pt>
                <c:pt idx="133">
                  <c:v>22.1</c:v>
                </c:pt>
                <c:pt idx="134">
                  <c:v>21.9</c:v>
                </c:pt>
                <c:pt idx="135">
                  <c:v>21.6</c:v>
                </c:pt>
                <c:pt idx="136">
                  <c:v>21.4</c:v>
                </c:pt>
                <c:pt idx="137">
                  <c:v>21.3</c:v>
                </c:pt>
                <c:pt idx="138">
                  <c:v>21.1</c:v>
                </c:pt>
                <c:pt idx="139">
                  <c:v>21.2</c:v>
                </c:pt>
                <c:pt idx="140">
                  <c:v>21.2</c:v>
                </c:pt>
                <c:pt idx="141">
                  <c:v>21.2</c:v>
                </c:pt>
                <c:pt idx="142">
                  <c:v>21.5</c:v>
                </c:pt>
                <c:pt idx="143">
                  <c:v>21.6</c:v>
                </c:pt>
                <c:pt idx="144">
                  <c:v>21.9</c:v>
                </c:pt>
                <c:pt idx="145">
                  <c:v>22.2</c:v>
                </c:pt>
                <c:pt idx="146">
                  <c:v>22.3</c:v>
                </c:pt>
                <c:pt idx="147">
                  <c:v>22.5</c:v>
                </c:pt>
                <c:pt idx="148">
                  <c:v>22.6</c:v>
                </c:pt>
                <c:pt idx="149">
                  <c:v>22.6</c:v>
                </c:pt>
                <c:pt idx="150">
                  <c:v>22.6</c:v>
                </c:pt>
                <c:pt idx="151">
                  <c:v>22.6</c:v>
                </c:pt>
                <c:pt idx="152">
                  <c:v>22.6</c:v>
                </c:pt>
                <c:pt idx="153">
                  <c:v>22.6</c:v>
                </c:pt>
                <c:pt idx="154">
                  <c:v>22.6</c:v>
                </c:pt>
                <c:pt idx="155">
                  <c:v>22.7</c:v>
                </c:pt>
                <c:pt idx="156">
                  <c:v>22.6</c:v>
                </c:pt>
                <c:pt idx="157">
                  <c:v>22.6</c:v>
                </c:pt>
                <c:pt idx="158">
                  <c:v>22.7</c:v>
                </c:pt>
                <c:pt idx="159">
                  <c:v>22.6</c:v>
                </c:pt>
                <c:pt idx="160">
                  <c:v>22.5</c:v>
                </c:pt>
                <c:pt idx="161">
                  <c:v>22.3</c:v>
                </c:pt>
                <c:pt idx="162">
                  <c:v>22.1</c:v>
                </c:pt>
                <c:pt idx="163">
                  <c:v>21.9</c:v>
                </c:pt>
                <c:pt idx="164">
                  <c:v>21.8</c:v>
                </c:pt>
                <c:pt idx="165">
                  <c:v>21.6</c:v>
                </c:pt>
                <c:pt idx="166">
                  <c:v>21.5</c:v>
                </c:pt>
                <c:pt idx="167">
                  <c:v>21.4</c:v>
                </c:pt>
                <c:pt idx="168">
                  <c:v>21.3</c:v>
                </c:pt>
                <c:pt idx="169">
                  <c:v>21.3</c:v>
                </c:pt>
                <c:pt idx="170">
                  <c:v>21.3</c:v>
                </c:pt>
                <c:pt idx="171">
                  <c:v>21.5</c:v>
                </c:pt>
                <c:pt idx="172">
                  <c:v>21.5</c:v>
                </c:pt>
                <c:pt idx="173">
                  <c:v>21.7</c:v>
                </c:pt>
                <c:pt idx="174">
                  <c:v>21.9</c:v>
                </c:pt>
                <c:pt idx="175">
                  <c:v>22</c:v>
                </c:pt>
                <c:pt idx="176">
                  <c:v>22.2</c:v>
                </c:pt>
                <c:pt idx="177">
                  <c:v>22.3</c:v>
                </c:pt>
                <c:pt idx="178">
                  <c:v>22.5</c:v>
                </c:pt>
                <c:pt idx="179">
                  <c:v>22.5</c:v>
                </c:pt>
                <c:pt idx="180">
                  <c:v>22.6</c:v>
                </c:pt>
                <c:pt idx="181">
                  <c:v>22.6</c:v>
                </c:pt>
                <c:pt idx="182">
                  <c:v>22.6</c:v>
                </c:pt>
                <c:pt idx="183">
                  <c:v>22.5</c:v>
                </c:pt>
                <c:pt idx="184">
                  <c:v>22.5</c:v>
                </c:pt>
                <c:pt idx="185">
                  <c:v>22.5</c:v>
                </c:pt>
                <c:pt idx="186">
                  <c:v>22.6</c:v>
                </c:pt>
                <c:pt idx="187">
                  <c:v>22.6</c:v>
                </c:pt>
                <c:pt idx="188">
                  <c:v>22.6</c:v>
                </c:pt>
                <c:pt idx="189">
                  <c:v>22.6</c:v>
                </c:pt>
                <c:pt idx="190">
                  <c:v>22.6</c:v>
                </c:pt>
                <c:pt idx="191">
                  <c:v>22.6</c:v>
                </c:pt>
                <c:pt idx="192">
                  <c:v>22.6</c:v>
                </c:pt>
                <c:pt idx="193">
                  <c:v>22.5</c:v>
                </c:pt>
                <c:pt idx="194">
                  <c:v>22.3</c:v>
                </c:pt>
                <c:pt idx="195">
                  <c:v>22.3</c:v>
                </c:pt>
                <c:pt idx="196">
                  <c:v>22</c:v>
                </c:pt>
                <c:pt idx="197">
                  <c:v>21.9</c:v>
                </c:pt>
                <c:pt idx="198">
                  <c:v>21.6</c:v>
                </c:pt>
                <c:pt idx="199">
                  <c:v>21.5</c:v>
                </c:pt>
                <c:pt idx="200">
                  <c:v>21.5</c:v>
                </c:pt>
                <c:pt idx="201">
                  <c:v>21.5</c:v>
                </c:pt>
                <c:pt idx="202">
                  <c:v>21.4</c:v>
                </c:pt>
                <c:pt idx="203">
                  <c:v>21.4</c:v>
                </c:pt>
                <c:pt idx="204">
                  <c:v>21.5</c:v>
                </c:pt>
                <c:pt idx="205">
                  <c:v>21.5</c:v>
                </c:pt>
                <c:pt idx="206">
                  <c:v>21.7</c:v>
                </c:pt>
                <c:pt idx="207">
                  <c:v>21.9</c:v>
                </c:pt>
                <c:pt idx="208">
                  <c:v>22</c:v>
                </c:pt>
                <c:pt idx="209">
                  <c:v>22.2</c:v>
                </c:pt>
                <c:pt idx="210">
                  <c:v>22.3</c:v>
                </c:pt>
                <c:pt idx="211">
                  <c:v>22.5</c:v>
                </c:pt>
                <c:pt idx="212">
                  <c:v>22.5</c:v>
                </c:pt>
                <c:pt idx="213">
                  <c:v>22.6</c:v>
                </c:pt>
                <c:pt idx="214">
                  <c:v>22.5</c:v>
                </c:pt>
                <c:pt idx="215">
                  <c:v>22.6</c:v>
                </c:pt>
                <c:pt idx="216">
                  <c:v>22.5</c:v>
                </c:pt>
                <c:pt idx="217">
                  <c:v>22.5</c:v>
                </c:pt>
                <c:pt idx="218">
                  <c:v>22.5</c:v>
                </c:pt>
                <c:pt idx="219">
                  <c:v>22.6</c:v>
                </c:pt>
                <c:pt idx="220">
                  <c:v>22.6</c:v>
                </c:pt>
                <c:pt idx="221">
                  <c:v>22.6</c:v>
                </c:pt>
                <c:pt idx="222">
                  <c:v>22.6</c:v>
                </c:pt>
                <c:pt idx="223">
                  <c:v>22.6</c:v>
                </c:pt>
                <c:pt idx="224">
                  <c:v>22.6</c:v>
                </c:pt>
                <c:pt idx="225">
                  <c:v>22.6</c:v>
                </c:pt>
                <c:pt idx="226">
                  <c:v>22.5</c:v>
                </c:pt>
                <c:pt idx="227">
                  <c:v>22.4</c:v>
                </c:pt>
                <c:pt idx="228">
                  <c:v>22.3</c:v>
                </c:pt>
                <c:pt idx="229">
                  <c:v>22.1</c:v>
                </c:pt>
                <c:pt idx="230">
                  <c:v>22</c:v>
                </c:pt>
                <c:pt idx="231">
                  <c:v>21.8</c:v>
                </c:pt>
                <c:pt idx="232">
                  <c:v>21.6</c:v>
                </c:pt>
                <c:pt idx="233">
                  <c:v>21.5</c:v>
                </c:pt>
                <c:pt idx="234">
                  <c:v>21.4</c:v>
                </c:pt>
                <c:pt idx="235">
                  <c:v>21.3</c:v>
                </c:pt>
                <c:pt idx="236">
                  <c:v>21.3</c:v>
                </c:pt>
                <c:pt idx="237">
                  <c:v>21.4</c:v>
                </c:pt>
                <c:pt idx="238">
                  <c:v>21.3</c:v>
                </c:pt>
                <c:pt idx="239">
                  <c:v>21.4</c:v>
                </c:pt>
                <c:pt idx="240">
                  <c:v>21.5</c:v>
                </c:pt>
                <c:pt idx="241">
                  <c:v>21.6</c:v>
                </c:pt>
                <c:pt idx="242">
                  <c:v>21.8</c:v>
                </c:pt>
                <c:pt idx="243">
                  <c:v>22</c:v>
                </c:pt>
                <c:pt idx="244">
                  <c:v>22.2</c:v>
                </c:pt>
                <c:pt idx="245">
                  <c:v>22.3</c:v>
                </c:pt>
                <c:pt idx="246">
                  <c:v>22.5</c:v>
                </c:pt>
                <c:pt idx="247">
                  <c:v>22.6</c:v>
                </c:pt>
                <c:pt idx="248">
                  <c:v>22.6</c:v>
                </c:pt>
                <c:pt idx="249">
                  <c:v>22.6</c:v>
                </c:pt>
                <c:pt idx="250">
                  <c:v>22.6</c:v>
                </c:pt>
                <c:pt idx="251">
                  <c:v>22.5</c:v>
                </c:pt>
                <c:pt idx="252">
                  <c:v>22.5</c:v>
                </c:pt>
                <c:pt idx="253">
                  <c:v>22.6</c:v>
                </c:pt>
                <c:pt idx="254">
                  <c:v>22.5</c:v>
                </c:pt>
                <c:pt idx="255">
                  <c:v>22.6</c:v>
                </c:pt>
                <c:pt idx="256">
                  <c:v>22.7</c:v>
                </c:pt>
                <c:pt idx="257">
                  <c:v>23.1</c:v>
                </c:pt>
                <c:pt idx="258">
                  <c:v>23</c:v>
                </c:pt>
                <c:pt idx="259">
                  <c:v>22.6</c:v>
                </c:pt>
                <c:pt idx="260">
                  <c:v>22.5</c:v>
                </c:pt>
                <c:pt idx="261">
                  <c:v>22.3</c:v>
                </c:pt>
                <c:pt idx="262">
                  <c:v>22.1</c:v>
                </c:pt>
                <c:pt idx="263">
                  <c:v>21.9</c:v>
                </c:pt>
                <c:pt idx="264">
                  <c:v>21.6</c:v>
                </c:pt>
                <c:pt idx="265">
                  <c:v>21.5</c:v>
                </c:pt>
                <c:pt idx="266">
                  <c:v>21.4</c:v>
                </c:pt>
                <c:pt idx="267">
                  <c:v>21.3</c:v>
                </c:pt>
                <c:pt idx="268">
                  <c:v>21.3</c:v>
                </c:pt>
                <c:pt idx="269">
                  <c:v>21.3</c:v>
                </c:pt>
                <c:pt idx="270">
                  <c:v>21.3</c:v>
                </c:pt>
                <c:pt idx="271">
                  <c:v>21.3</c:v>
                </c:pt>
                <c:pt idx="272">
                  <c:v>21.5</c:v>
                </c:pt>
                <c:pt idx="273">
                  <c:v>21.6</c:v>
                </c:pt>
                <c:pt idx="274">
                  <c:v>21.8</c:v>
                </c:pt>
                <c:pt idx="275">
                  <c:v>22</c:v>
                </c:pt>
                <c:pt idx="276">
                  <c:v>22.1</c:v>
                </c:pt>
                <c:pt idx="277">
                  <c:v>22.3</c:v>
                </c:pt>
                <c:pt idx="278">
                  <c:v>22.3</c:v>
                </c:pt>
                <c:pt idx="279">
                  <c:v>22.4</c:v>
                </c:pt>
                <c:pt idx="280">
                  <c:v>22.4</c:v>
                </c:pt>
                <c:pt idx="281">
                  <c:v>22.6</c:v>
                </c:pt>
                <c:pt idx="282">
                  <c:v>22.6</c:v>
                </c:pt>
                <c:pt idx="283">
                  <c:v>22.7</c:v>
                </c:pt>
                <c:pt idx="284">
                  <c:v>22.8</c:v>
                </c:pt>
                <c:pt idx="285">
                  <c:v>22.9</c:v>
                </c:pt>
                <c:pt idx="286">
                  <c:v>22.9</c:v>
                </c:pt>
                <c:pt idx="287">
                  <c:v>21.9</c:v>
                </c:pt>
                <c:pt idx="288">
                  <c:v>21.9</c:v>
                </c:pt>
                <c:pt idx="289">
                  <c:v>22</c:v>
                </c:pt>
                <c:pt idx="290">
                  <c:v>22.1</c:v>
                </c:pt>
                <c:pt idx="291">
                  <c:v>22.2</c:v>
                </c:pt>
                <c:pt idx="292">
                  <c:v>22.2</c:v>
                </c:pt>
                <c:pt idx="293">
                  <c:v>22.3</c:v>
                </c:pt>
                <c:pt idx="294">
                  <c:v>22.3</c:v>
                </c:pt>
                <c:pt idx="295">
                  <c:v>22.4</c:v>
                </c:pt>
                <c:pt idx="296">
                  <c:v>22.4</c:v>
                </c:pt>
                <c:pt idx="297">
                  <c:v>22.3</c:v>
                </c:pt>
                <c:pt idx="298">
                  <c:v>22.3</c:v>
                </c:pt>
                <c:pt idx="299">
                  <c:v>22.3</c:v>
                </c:pt>
                <c:pt idx="300">
                  <c:v>22.2</c:v>
                </c:pt>
                <c:pt idx="301">
                  <c:v>22.1</c:v>
                </c:pt>
                <c:pt idx="302">
                  <c:v>22</c:v>
                </c:pt>
                <c:pt idx="303">
                  <c:v>21.9</c:v>
                </c:pt>
                <c:pt idx="304">
                  <c:v>21.9</c:v>
                </c:pt>
                <c:pt idx="305">
                  <c:v>21.8</c:v>
                </c:pt>
                <c:pt idx="306">
                  <c:v>21.8</c:v>
                </c:pt>
                <c:pt idx="307">
                  <c:v>21.9</c:v>
                </c:pt>
                <c:pt idx="308">
                  <c:v>22</c:v>
                </c:pt>
                <c:pt idx="309">
                  <c:v>22.1</c:v>
                </c:pt>
                <c:pt idx="310">
                  <c:v>22.1</c:v>
                </c:pt>
                <c:pt idx="311">
                  <c:v>22.3</c:v>
                </c:pt>
                <c:pt idx="312">
                  <c:v>22.3</c:v>
                </c:pt>
                <c:pt idx="313">
                  <c:v>22.3</c:v>
                </c:pt>
                <c:pt idx="314">
                  <c:v>22.3</c:v>
                </c:pt>
                <c:pt idx="315">
                  <c:v>22.4</c:v>
                </c:pt>
                <c:pt idx="316">
                  <c:v>22.4</c:v>
                </c:pt>
                <c:pt idx="317">
                  <c:v>22.5</c:v>
                </c:pt>
                <c:pt idx="318">
                  <c:v>22.4</c:v>
                </c:pt>
                <c:pt idx="319">
                  <c:v>22.3</c:v>
                </c:pt>
                <c:pt idx="320">
                  <c:v>22.3</c:v>
                </c:pt>
                <c:pt idx="321">
                  <c:v>22.1</c:v>
                </c:pt>
                <c:pt idx="322">
                  <c:v>22</c:v>
                </c:pt>
                <c:pt idx="323">
                  <c:v>21.9</c:v>
                </c:pt>
                <c:pt idx="324">
                  <c:v>21.9</c:v>
                </c:pt>
                <c:pt idx="325">
                  <c:v>21.8</c:v>
                </c:pt>
                <c:pt idx="326">
                  <c:v>21.8</c:v>
                </c:pt>
                <c:pt idx="327">
                  <c:v>21.9</c:v>
                </c:pt>
                <c:pt idx="328">
                  <c:v>22</c:v>
                </c:pt>
                <c:pt idx="329">
                  <c:v>22.1</c:v>
                </c:pt>
                <c:pt idx="330">
                  <c:v>22.2</c:v>
                </c:pt>
                <c:pt idx="331">
                  <c:v>22.3</c:v>
                </c:pt>
                <c:pt idx="332">
                  <c:v>22.3</c:v>
                </c:pt>
                <c:pt idx="333">
                  <c:v>22.3</c:v>
                </c:pt>
                <c:pt idx="334">
                  <c:v>22.4</c:v>
                </c:pt>
                <c:pt idx="335">
                  <c:v>22.3</c:v>
                </c:pt>
                <c:pt idx="336">
                  <c:v>22.3</c:v>
                </c:pt>
                <c:pt idx="337">
                  <c:v>22.3</c:v>
                </c:pt>
                <c:pt idx="338">
                  <c:v>22.3</c:v>
                </c:pt>
                <c:pt idx="339">
                  <c:v>22</c:v>
                </c:pt>
                <c:pt idx="340">
                  <c:v>22</c:v>
                </c:pt>
                <c:pt idx="341">
                  <c:v>21.9</c:v>
                </c:pt>
                <c:pt idx="342">
                  <c:v>21.9</c:v>
                </c:pt>
                <c:pt idx="343">
                  <c:v>21.7</c:v>
                </c:pt>
                <c:pt idx="344">
                  <c:v>21.7</c:v>
                </c:pt>
                <c:pt idx="345">
                  <c:v>21.6</c:v>
                </c:pt>
                <c:pt idx="346">
                  <c:v>21.7</c:v>
                </c:pt>
                <c:pt idx="347">
                  <c:v>21.8</c:v>
                </c:pt>
                <c:pt idx="348">
                  <c:v>21.9</c:v>
                </c:pt>
                <c:pt idx="349">
                  <c:v>22</c:v>
                </c:pt>
                <c:pt idx="350">
                  <c:v>22.1</c:v>
                </c:pt>
                <c:pt idx="351">
                  <c:v>22.3</c:v>
                </c:pt>
                <c:pt idx="352">
                  <c:v>22.5</c:v>
                </c:pt>
                <c:pt idx="353">
                  <c:v>22.6</c:v>
                </c:pt>
                <c:pt idx="354">
                  <c:v>22.6</c:v>
                </c:pt>
                <c:pt idx="355">
                  <c:v>22.7</c:v>
                </c:pt>
                <c:pt idx="356">
                  <c:v>22.7</c:v>
                </c:pt>
                <c:pt idx="357">
                  <c:v>22.7</c:v>
                </c:pt>
                <c:pt idx="358">
                  <c:v>22.5</c:v>
                </c:pt>
                <c:pt idx="359">
                  <c:v>22.3</c:v>
                </c:pt>
                <c:pt idx="360">
                  <c:v>22.1</c:v>
                </c:pt>
                <c:pt idx="361">
                  <c:v>22</c:v>
                </c:pt>
                <c:pt idx="362">
                  <c:v>21.9</c:v>
                </c:pt>
                <c:pt idx="363">
                  <c:v>21.8</c:v>
                </c:pt>
                <c:pt idx="364">
                  <c:v>21.9</c:v>
                </c:pt>
                <c:pt idx="365">
                  <c:v>21.9</c:v>
                </c:pt>
                <c:pt idx="366">
                  <c:v>22</c:v>
                </c:pt>
                <c:pt idx="367">
                  <c:v>22.1</c:v>
                </c:pt>
                <c:pt idx="368">
                  <c:v>22.2</c:v>
                </c:pt>
                <c:pt idx="369">
                  <c:v>22.3</c:v>
                </c:pt>
                <c:pt idx="370">
                  <c:v>22.3</c:v>
                </c:pt>
                <c:pt idx="371">
                  <c:v>22.4</c:v>
                </c:pt>
                <c:pt idx="372">
                  <c:v>22.3</c:v>
                </c:pt>
                <c:pt idx="373">
                  <c:v>22.3</c:v>
                </c:pt>
                <c:pt idx="374">
                  <c:v>22.2</c:v>
                </c:pt>
                <c:pt idx="375">
                  <c:v>22.1</c:v>
                </c:pt>
                <c:pt idx="376">
                  <c:v>21.9</c:v>
                </c:pt>
                <c:pt idx="377">
                  <c:v>21.3</c:v>
                </c:pt>
                <c:pt idx="378">
                  <c:v>20.9</c:v>
                </c:pt>
                <c:pt idx="379">
                  <c:v>20.7</c:v>
                </c:pt>
                <c:pt idx="380">
                  <c:v>20.3</c:v>
                </c:pt>
                <c:pt idx="381">
                  <c:v>20.2</c:v>
                </c:pt>
                <c:pt idx="382">
                  <c:v>20.2</c:v>
                </c:pt>
                <c:pt idx="383">
                  <c:v>20.399999999999999</c:v>
                </c:pt>
                <c:pt idx="384">
                  <c:v>20.6</c:v>
                </c:pt>
                <c:pt idx="385">
                  <c:v>20.8</c:v>
                </c:pt>
                <c:pt idx="386">
                  <c:v>22.6</c:v>
                </c:pt>
                <c:pt idx="387">
                  <c:v>22.6</c:v>
                </c:pt>
                <c:pt idx="388">
                  <c:v>22.7</c:v>
                </c:pt>
                <c:pt idx="389">
                  <c:v>22.6</c:v>
                </c:pt>
                <c:pt idx="390">
                  <c:v>22.5</c:v>
                </c:pt>
                <c:pt idx="391">
                  <c:v>22.3</c:v>
                </c:pt>
                <c:pt idx="392">
                  <c:v>22.1</c:v>
                </c:pt>
                <c:pt idx="393">
                  <c:v>21.9</c:v>
                </c:pt>
                <c:pt idx="394">
                  <c:v>21.9</c:v>
                </c:pt>
                <c:pt idx="395">
                  <c:v>21.9</c:v>
                </c:pt>
                <c:pt idx="396">
                  <c:v>22</c:v>
                </c:pt>
                <c:pt idx="397">
                  <c:v>21.9</c:v>
                </c:pt>
                <c:pt idx="398">
                  <c:v>22.1</c:v>
                </c:pt>
                <c:pt idx="399">
                  <c:v>22.2</c:v>
                </c:pt>
                <c:pt idx="400">
                  <c:v>22.3</c:v>
                </c:pt>
                <c:pt idx="401">
                  <c:v>22.3</c:v>
                </c:pt>
                <c:pt idx="402">
                  <c:v>22.4</c:v>
                </c:pt>
                <c:pt idx="403">
                  <c:v>22.3</c:v>
                </c:pt>
                <c:pt idx="404">
                  <c:v>22.3</c:v>
                </c:pt>
                <c:pt idx="405">
                  <c:v>22.3</c:v>
                </c:pt>
                <c:pt idx="406">
                  <c:v>22.1</c:v>
                </c:pt>
                <c:pt idx="407">
                  <c:v>21.9</c:v>
                </c:pt>
                <c:pt idx="408">
                  <c:v>21.8</c:v>
                </c:pt>
                <c:pt idx="409">
                  <c:v>21.7</c:v>
                </c:pt>
                <c:pt idx="410">
                  <c:v>21.6</c:v>
                </c:pt>
                <c:pt idx="411">
                  <c:v>21.7</c:v>
                </c:pt>
                <c:pt idx="412">
                  <c:v>21.9</c:v>
                </c:pt>
                <c:pt idx="413">
                  <c:v>22.1</c:v>
                </c:pt>
                <c:pt idx="414">
                  <c:v>22.3</c:v>
                </c:pt>
                <c:pt idx="415">
                  <c:v>22.6</c:v>
                </c:pt>
                <c:pt idx="416">
                  <c:v>22.7</c:v>
                </c:pt>
                <c:pt idx="417">
                  <c:v>22.7</c:v>
                </c:pt>
                <c:pt idx="418">
                  <c:v>22.8</c:v>
                </c:pt>
                <c:pt idx="419">
                  <c:v>22.6</c:v>
                </c:pt>
                <c:pt idx="420">
                  <c:v>22.3</c:v>
                </c:pt>
                <c:pt idx="421">
                  <c:v>22.6</c:v>
                </c:pt>
                <c:pt idx="422">
                  <c:v>22.9</c:v>
                </c:pt>
                <c:pt idx="423">
                  <c:v>23.1</c:v>
                </c:pt>
                <c:pt idx="424">
                  <c:v>23.4</c:v>
                </c:pt>
                <c:pt idx="425">
                  <c:v>23.6</c:v>
                </c:pt>
                <c:pt idx="426">
                  <c:v>23.8</c:v>
                </c:pt>
                <c:pt idx="427">
                  <c:v>23.9</c:v>
                </c:pt>
                <c:pt idx="428">
                  <c:v>23.9</c:v>
                </c:pt>
                <c:pt idx="429">
                  <c:v>23.8</c:v>
                </c:pt>
                <c:pt idx="430">
                  <c:v>23.6</c:v>
                </c:pt>
                <c:pt idx="431">
                  <c:v>23.4</c:v>
                </c:pt>
                <c:pt idx="432">
                  <c:v>23.3</c:v>
                </c:pt>
                <c:pt idx="433">
                  <c:v>23</c:v>
                </c:pt>
                <c:pt idx="434">
                  <c:v>22.8</c:v>
                </c:pt>
                <c:pt idx="435">
                  <c:v>22.6</c:v>
                </c:pt>
                <c:pt idx="436">
                  <c:v>22.3</c:v>
                </c:pt>
                <c:pt idx="437">
                  <c:v>22</c:v>
                </c:pt>
                <c:pt idx="438">
                  <c:v>21.6</c:v>
                </c:pt>
                <c:pt idx="439">
                  <c:v>21.3</c:v>
                </c:pt>
                <c:pt idx="440">
                  <c:v>21.1</c:v>
                </c:pt>
                <c:pt idx="441">
                  <c:v>20.8</c:v>
                </c:pt>
                <c:pt idx="442">
                  <c:v>20.7</c:v>
                </c:pt>
                <c:pt idx="443">
                  <c:v>20.5</c:v>
                </c:pt>
                <c:pt idx="444">
                  <c:v>20.5</c:v>
                </c:pt>
                <c:pt idx="445">
                  <c:v>20.399999999999999</c:v>
                </c:pt>
                <c:pt idx="446">
                  <c:v>20.5</c:v>
                </c:pt>
                <c:pt idx="447">
                  <c:v>20.5</c:v>
                </c:pt>
                <c:pt idx="448">
                  <c:v>20.6</c:v>
                </c:pt>
                <c:pt idx="449">
                  <c:v>20.7</c:v>
                </c:pt>
                <c:pt idx="450">
                  <c:v>20.8</c:v>
                </c:pt>
                <c:pt idx="451">
                  <c:v>21</c:v>
                </c:pt>
                <c:pt idx="452">
                  <c:v>21.1</c:v>
                </c:pt>
                <c:pt idx="453">
                  <c:v>21.3</c:v>
                </c:pt>
                <c:pt idx="454">
                  <c:v>21.5</c:v>
                </c:pt>
                <c:pt idx="455">
                  <c:v>21.7</c:v>
                </c:pt>
                <c:pt idx="456">
                  <c:v>21.8</c:v>
                </c:pt>
                <c:pt idx="457">
                  <c:v>21.9</c:v>
                </c:pt>
                <c:pt idx="458">
                  <c:v>22.1</c:v>
                </c:pt>
                <c:pt idx="459">
                  <c:v>22.3</c:v>
                </c:pt>
                <c:pt idx="460">
                  <c:v>22.4</c:v>
                </c:pt>
                <c:pt idx="461">
                  <c:v>22.6</c:v>
                </c:pt>
                <c:pt idx="462">
                  <c:v>22.6</c:v>
                </c:pt>
                <c:pt idx="463">
                  <c:v>22.6</c:v>
                </c:pt>
                <c:pt idx="464">
                  <c:v>22.8</c:v>
                </c:pt>
                <c:pt idx="465">
                  <c:v>22.9</c:v>
                </c:pt>
                <c:pt idx="466">
                  <c:v>22.9</c:v>
                </c:pt>
                <c:pt idx="467">
                  <c:v>23</c:v>
                </c:pt>
                <c:pt idx="468">
                  <c:v>22.9</c:v>
                </c:pt>
                <c:pt idx="469">
                  <c:v>23</c:v>
                </c:pt>
                <c:pt idx="470">
                  <c:v>23.1</c:v>
                </c:pt>
                <c:pt idx="471">
                  <c:v>23.3</c:v>
                </c:pt>
                <c:pt idx="472">
                  <c:v>23.3</c:v>
                </c:pt>
                <c:pt idx="473">
                  <c:v>23.3</c:v>
                </c:pt>
                <c:pt idx="474">
                  <c:v>23.4</c:v>
                </c:pt>
                <c:pt idx="475">
                  <c:v>23.4</c:v>
                </c:pt>
                <c:pt idx="476">
                  <c:v>23.3</c:v>
                </c:pt>
                <c:pt idx="477">
                  <c:v>23.4</c:v>
                </c:pt>
                <c:pt idx="478">
                  <c:v>23.4</c:v>
                </c:pt>
                <c:pt idx="479">
                  <c:v>23.3</c:v>
                </c:pt>
                <c:pt idx="480">
                  <c:v>23.3</c:v>
                </c:pt>
                <c:pt idx="481">
                  <c:v>23.3</c:v>
                </c:pt>
                <c:pt idx="482">
                  <c:v>23.2</c:v>
                </c:pt>
                <c:pt idx="483">
                  <c:v>23.1</c:v>
                </c:pt>
                <c:pt idx="484">
                  <c:v>23.1</c:v>
                </c:pt>
                <c:pt idx="485">
                  <c:v>22.9</c:v>
                </c:pt>
                <c:pt idx="486">
                  <c:v>22.8</c:v>
                </c:pt>
                <c:pt idx="487">
                  <c:v>22.7</c:v>
                </c:pt>
                <c:pt idx="488">
                  <c:v>22.6</c:v>
                </c:pt>
                <c:pt idx="489">
                  <c:v>22.5</c:v>
                </c:pt>
                <c:pt idx="490">
                  <c:v>22.3</c:v>
                </c:pt>
                <c:pt idx="491">
                  <c:v>22.2</c:v>
                </c:pt>
                <c:pt idx="492">
                  <c:v>22</c:v>
                </c:pt>
                <c:pt idx="493">
                  <c:v>21.9</c:v>
                </c:pt>
                <c:pt idx="494">
                  <c:v>21.7</c:v>
                </c:pt>
                <c:pt idx="495">
                  <c:v>21.5</c:v>
                </c:pt>
                <c:pt idx="496">
                  <c:v>21.4</c:v>
                </c:pt>
                <c:pt idx="497">
                  <c:v>21.3</c:v>
                </c:pt>
                <c:pt idx="498">
                  <c:v>21.1</c:v>
                </c:pt>
                <c:pt idx="499">
                  <c:v>21.1</c:v>
                </c:pt>
                <c:pt idx="500">
                  <c:v>21.1</c:v>
                </c:pt>
                <c:pt idx="501">
                  <c:v>21</c:v>
                </c:pt>
                <c:pt idx="502">
                  <c:v>20.9</c:v>
                </c:pt>
                <c:pt idx="503">
                  <c:v>20.9</c:v>
                </c:pt>
                <c:pt idx="504">
                  <c:v>21</c:v>
                </c:pt>
                <c:pt idx="505">
                  <c:v>21</c:v>
                </c:pt>
                <c:pt idx="506">
                  <c:v>21.1</c:v>
                </c:pt>
                <c:pt idx="507">
                  <c:v>21.1</c:v>
                </c:pt>
                <c:pt idx="508">
                  <c:v>21.1</c:v>
                </c:pt>
                <c:pt idx="509">
                  <c:v>21.1</c:v>
                </c:pt>
                <c:pt idx="510">
                  <c:v>21.1</c:v>
                </c:pt>
                <c:pt idx="511">
                  <c:v>21.2</c:v>
                </c:pt>
                <c:pt idx="512">
                  <c:v>21.3</c:v>
                </c:pt>
                <c:pt idx="513">
                  <c:v>21.3</c:v>
                </c:pt>
                <c:pt idx="514">
                  <c:v>21.4</c:v>
                </c:pt>
                <c:pt idx="515">
                  <c:v>21.4</c:v>
                </c:pt>
                <c:pt idx="516">
                  <c:v>21.5</c:v>
                </c:pt>
                <c:pt idx="517">
                  <c:v>21.5</c:v>
                </c:pt>
                <c:pt idx="518">
                  <c:v>21.5</c:v>
                </c:pt>
                <c:pt idx="519">
                  <c:v>21.6</c:v>
                </c:pt>
                <c:pt idx="520">
                  <c:v>21.6</c:v>
                </c:pt>
                <c:pt idx="521">
                  <c:v>21.7</c:v>
                </c:pt>
                <c:pt idx="522">
                  <c:v>21.8</c:v>
                </c:pt>
                <c:pt idx="523">
                  <c:v>21.8</c:v>
                </c:pt>
                <c:pt idx="524">
                  <c:v>21.8</c:v>
                </c:pt>
                <c:pt idx="525">
                  <c:v>21.9</c:v>
                </c:pt>
                <c:pt idx="526">
                  <c:v>21.8</c:v>
                </c:pt>
                <c:pt idx="527">
                  <c:v>21.9</c:v>
                </c:pt>
                <c:pt idx="528">
                  <c:v>22</c:v>
                </c:pt>
                <c:pt idx="529">
                  <c:v>22.3</c:v>
                </c:pt>
                <c:pt idx="530">
                  <c:v>22.4</c:v>
                </c:pt>
                <c:pt idx="531">
                  <c:v>22.4</c:v>
                </c:pt>
                <c:pt idx="532">
                  <c:v>22.5</c:v>
                </c:pt>
                <c:pt idx="533">
                  <c:v>22.5</c:v>
                </c:pt>
                <c:pt idx="534">
                  <c:v>22.4</c:v>
                </c:pt>
                <c:pt idx="535">
                  <c:v>22.5</c:v>
                </c:pt>
                <c:pt idx="536">
                  <c:v>22.5</c:v>
                </c:pt>
                <c:pt idx="537">
                  <c:v>22.5</c:v>
                </c:pt>
                <c:pt idx="538">
                  <c:v>22.5</c:v>
                </c:pt>
                <c:pt idx="539">
                  <c:v>22.5</c:v>
                </c:pt>
                <c:pt idx="540">
                  <c:v>22.5</c:v>
                </c:pt>
                <c:pt idx="541">
                  <c:v>22.6</c:v>
                </c:pt>
                <c:pt idx="542">
                  <c:v>22.5</c:v>
                </c:pt>
                <c:pt idx="543">
                  <c:v>22.5</c:v>
                </c:pt>
                <c:pt idx="544">
                  <c:v>22.5</c:v>
                </c:pt>
                <c:pt idx="545">
                  <c:v>22.5</c:v>
                </c:pt>
                <c:pt idx="546">
                  <c:v>22.5</c:v>
                </c:pt>
                <c:pt idx="547">
                  <c:v>22.5</c:v>
                </c:pt>
                <c:pt idx="548">
                  <c:v>22.5</c:v>
                </c:pt>
                <c:pt idx="549">
                  <c:v>22.4</c:v>
                </c:pt>
                <c:pt idx="550">
                  <c:v>22.3</c:v>
                </c:pt>
                <c:pt idx="551">
                  <c:v>22.4</c:v>
                </c:pt>
                <c:pt idx="552">
                  <c:v>22.3</c:v>
                </c:pt>
                <c:pt idx="553">
                  <c:v>22.3</c:v>
                </c:pt>
                <c:pt idx="554">
                  <c:v>22.3</c:v>
                </c:pt>
                <c:pt idx="555">
                  <c:v>22.3</c:v>
                </c:pt>
                <c:pt idx="556">
                  <c:v>22.2</c:v>
                </c:pt>
                <c:pt idx="557">
                  <c:v>22.1</c:v>
                </c:pt>
                <c:pt idx="558">
                  <c:v>22.1</c:v>
                </c:pt>
                <c:pt idx="559">
                  <c:v>22.1</c:v>
                </c:pt>
                <c:pt idx="560">
                  <c:v>22.1</c:v>
                </c:pt>
                <c:pt idx="561">
                  <c:v>22</c:v>
                </c:pt>
                <c:pt idx="562">
                  <c:v>22</c:v>
                </c:pt>
                <c:pt idx="563">
                  <c:v>21.9</c:v>
                </c:pt>
                <c:pt idx="564">
                  <c:v>21.9</c:v>
                </c:pt>
                <c:pt idx="565">
                  <c:v>21.9</c:v>
                </c:pt>
                <c:pt idx="566">
                  <c:v>21.9</c:v>
                </c:pt>
                <c:pt idx="567">
                  <c:v>21.9</c:v>
                </c:pt>
                <c:pt idx="568">
                  <c:v>22</c:v>
                </c:pt>
                <c:pt idx="569">
                  <c:v>21.9</c:v>
                </c:pt>
                <c:pt idx="570">
                  <c:v>22</c:v>
                </c:pt>
                <c:pt idx="571">
                  <c:v>22</c:v>
                </c:pt>
                <c:pt idx="572">
                  <c:v>21.9</c:v>
                </c:pt>
                <c:pt idx="573">
                  <c:v>22</c:v>
                </c:pt>
                <c:pt idx="574">
                  <c:v>22.1</c:v>
                </c:pt>
                <c:pt idx="575">
                  <c:v>22.1</c:v>
                </c:pt>
                <c:pt idx="576">
                  <c:v>22.1</c:v>
                </c:pt>
                <c:pt idx="577">
                  <c:v>22.2</c:v>
                </c:pt>
                <c:pt idx="578">
                  <c:v>22.1</c:v>
                </c:pt>
                <c:pt idx="579">
                  <c:v>22.1</c:v>
                </c:pt>
                <c:pt idx="580">
                  <c:v>22.3</c:v>
                </c:pt>
                <c:pt idx="581">
                  <c:v>22.2</c:v>
                </c:pt>
                <c:pt idx="582">
                  <c:v>22.3</c:v>
                </c:pt>
                <c:pt idx="583">
                  <c:v>22.3</c:v>
                </c:pt>
                <c:pt idx="584">
                  <c:v>22.3</c:v>
                </c:pt>
                <c:pt idx="585">
                  <c:v>22.4</c:v>
                </c:pt>
                <c:pt idx="586">
                  <c:v>22.3</c:v>
                </c:pt>
                <c:pt idx="587">
                  <c:v>22.4</c:v>
                </c:pt>
                <c:pt idx="588">
                  <c:v>22.5</c:v>
                </c:pt>
                <c:pt idx="589">
                  <c:v>22.4</c:v>
                </c:pt>
                <c:pt idx="590">
                  <c:v>22.4</c:v>
                </c:pt>
                <c:pt idx="591">
                  <c:v>22.4</c:v>
                </c:pt>
                <c:pt idx="592">
                  <c:v>22.3</c:v>
                </c:pt>
                <c:pt idx="593">
                  <c:v>22.3</c:v>
                </c:pt>
                <c:pt idx="594">
                  <c:v>22.3</c:v>
                </c:pt>
                <c:pt idx="595">
                  <c:v>22.3</c:v>
                </c:pt>
                <c:pt idx="596">
                  <c:v>22.3</c:v>
                </c:pt>
                <c:pt idx="597">
                  <c:v>22.3</c:v>
                </c:pt>
                <c:pt idx="598">
                  <c:v>22.3</c:v>
                </c:pt>
                <c:pt idx="599">
                  <c:v>22.2</c:v>
                </c:pt>
                <c:pt idx="600">
                  <c:v>22.1</c:v>
                </c:pt>
                <c:pt idx="601">
                  <c:v>22</c:v>
                </c:pt>
                <c:pt idx="602">
                  <c:v>22</c:v>
                </c:pt>
                <c:pt idx="603">
                  <c:v>21.9</c:v>
                </c:pt>
                <c:pt idx="604">
                  <c:v>21.9</c:v>
                </c:pt>
                <c:pt idx="605">
                  <c:v>21.9</c:v>
                </c:pt>
                <c:pt idx="606">
                  <c:v>21.8</c:v>
                </c:pt>
                <c:pt idx="607">
                  <c:v>21.8</c:v>
                </c:pt>
                <c:pt idx="608">
                  <c:v>21.8</c:v>
                </c:pt>
                <c:pt idx="609">
                  <c:v>21.8</c:v>
                </c:pt>
                <c:pt idx="610">
                  <c:v>21.8</c:v>
                </c:pt>
                <c:pt idx="611">
                  <c:v>21.9</c:v>
                </c:pt>
                <c:pt idx="612">
                  <c:v>21.8</c:v>
                </c:pt>
                <c:pt idx="613">
                  <c:v>21.9</c:v>
                </c:pt>
                <c:pt idx="614">
                  <c:v>22</c:v>
                </c:pt>
                <c:pt idx="615">
                  <c:v>22</c:v>
                </c:pt>
                <c:pt idx="616">
                  <c:v>22</c:v>
                </c:pt>
                <c:pt idx="617">
                  <c:v>22.2</c:v>
                </c:pt>
                <c:pt idx="618">
                  <c:v>22.3</c:v>
                </c:pt>
                <c:pt idx="619">
                  <c:v>22.3</c:v>
                </c:pt>
                <c:pt idx="620">
                  <c:v>22.3</c:v>
                </c:pt>
                <c:pt idx="621">
                  <c:v>22.3</c:v>
                </c:pt>
                <c:pt idx="622">
                  <c:v>22.5</c:v>
                </c:pt>
                <c:pt idx="623">
                  <c:v>22.6</c:v>
                </c:pt>
                <c:pt idx="624">
                  <c:v>22.6</c:v>
                </c:pt>
                <c:pt idx="625">
                  <c:v>22.6</c:v>
                </c:pt>
                <c:pt idx="626">
                  <c:v>22.6</c:v>
                </c:pt>
                <c:pt idx="627">
                  <c:v>22.7</c:v>
                </c:pt>
                <c:pt idx="628">
                  <c:v>22.8</c:v>
                </c:pt>
                <c:pt idx="629">
                  <c:v>22.8</c:v>
                </c:pt>
                <c:pt idx="630">
                  <c:v>21.3</c:v>
                </c:pt>
                <c:pt idx="631">
                  <c:v>21.4</c:v>
                </c:pt>
                <c:pt idx="632">
                  <c:v>21.4</c:v>
                </c:pt>
                <c:pt idx="633">
                  <c:v>21.5</c:v>
                </c:pt>
                <c:pt idx="634">
                  <c:v>21.5</c:v>
                </c:pt>
                <c:pt idx="635">
                  <c:v>21.5</c:v>
                </c:pt>
                <c:pt idx="636">
                  <c:v>21.6</c:v>
                </c:pt>
                <c:pt idx="637">
                  <c:v>21.7</c:v>
                </c:pt>
                <c:pt idx="638">
                  <c:v>21.8</c:v>
                </c:pt>
                <c:pt idx="639">
                  <c:v>21.9</c:v>
                </c:pt>
                <c:pt idx="640">
                  <c:v>22</c:v>
                </c:pt>
                <c:pt idx="641">
                  <c:v>22</c:v>
                </c:pt>
                <c:pt idx="642">
                  <c:v>22.1</c:v>
                </c:pt>
                <c:pt idx="643">
                  <c:v>22.3</c:v>
                </c:pt>
                <c:pt idx="644">
                  <c:v>22.3</c:v>
                </c:pt>
                <c:pt idx="645">
                  <c:v>22.5</c:v>
                </c:pt>
                <c:pt idx="646">
                  <c:v>22.6</c:v>
                </c:pt>
                <c:pt idx="647">
                  <c:v>22.7</c:v>
                </c:pt>
                <c:pt idx="648">
                  <c:v>22.8</c:v>
                </c:pt>
                <c:pt idx="649">
                  <c:v>22.9</c:v>
                </c:pt>
                <c:pt idx="650">
                  <c:v>23</c:v>
                </c:pt>
                <c:pt idx="651">
                  <c:v>23.1</c:v>
                </c:pt>
                <c:pt idx="652">
                  <c:v>23.2</c:v>
                </c:pt>
                <c:pt idx="653">
                  <c:v>23.3</c:v>
                </c:pt>
                <c:pt idx="654">
                  <c:v>23.3</c:v>
                </c:pt>
                <c:pt idx="655">
                  <c:v>23.4</c:v>
                </c:pt>
                <c:pt idx="656">
                  <c:v>23.6</c:v>
                </c:pt>
                <c:pt idx="657">
                  <c:v>23.7</c:v>
                </c:pt>
                <c:pt idx="658">
                  <c:v>23.8</c:v>
                </c:pt>
                <c:pt idx="659">
                  <c:v>23.8</c:v>
                </c:pt>
                <c:pt idx="660">
                  <c:v>23.9</c:v>
                </c:pt>
                <c:pt idx="661">
                  <c:v>23.9</c:v>
                </c:pt>
                <c:pt idx="662">
                  <c:v>23.9</c:v>
                </c:pt>
                <c:pt idx="663">
                  <c:v>23.9</c:v>
                </c:pt>
                <c:pt idx="664">
                  <c:v>23.9</c:v>
                </c:pt>
                <c:pt idx="665">
                  <c:v>23.9</c:v>
                </c:pt>
                <c:pt idx="666">
                  <c:v>23.8</c:v>
                </c:pt>
                <c:pt idx="667">
                  <c:v>23.7</c:v>
                </c:pt>
                <c:pt idx="668">
                  <c:v>23.6</c:v>
                </c:pt>
                <c:pt idx="669">
                  <c:v>23.4</c:v>
                </c:pt>
                <c:pt idx="670">
                  <c:v>23.4</c:v>
                </c:pt>
                <c:pt idx="671">
                  <c:v>23.3</c:v>
                </c:pt>
                <c:pt idx="672">
                  <c:v>23.2</c:v>
                </c:pt>
                <c:pt idx="673">
                  <c:v>22.9</c:v>
                </c:pt>
                <c:pt idx="674">
                  <c:v>22.8</c:v>
                </c:pt>
                <c:pt idx="675">
                  <c:v>22.6</c:v>
                </c:pt>
                <c:pt idx="676">
                  <c:v>22.3</c:v>
                </c:pt>
                <c:pt idx="677">
                  <c:v>22</c:v>
                </c:pt>
                <c:pt idx="678">
                  <c:v>21.8</c:v>
                </c:pt>
                <c:pt idx="679">
                  <c:v>21.5</c:v>
                </c:pt>
                <c:pt idx="680">
                  <c:v>21.2</c:v>
                </c:pt>
                <c:pt idx="681">
                  <c:v>21</c:v>
                </c:pt>
                <c:pt idx="682">
                  <c:v>20.8</c:v>
                </c:pt>
                <c:pt idx="683">
                  <c:v>20.7</c:v>
                </c:pt>
                <c:pt idx="684">
                  <c:v>20.7</c:v>
                </c:pt>
                <c:pt idx="685">
                  <c:v>20.6</c:v>
                </c:pt>
                <c:pt idx="686">
                  <c:v>20.6</c:v>
                </c:pt>
                <c:pt idx="687">
                  <c:v>20.7</c:v>
                </c:pt>
                <c:pt idx="688">
                  <c:v>20.8</c:v>
                </c:pt>
                <c:pt idx="689">
                  <c:v>21</c:v>
                </c:pt>
                <c:pt idx="690">
                  <c:v>21.2</c:v>
                </c:pt>
                <c:pt idx="691">
                  <c:v>21.5</c:v>
                </c:pt>
                <c:pt idx="692">
                  <c:v>21.6</c:v>
                </c:pt>
                <c:pt idx="693">
                  <c:v>21.8</c:v>
                </c:pt>
                <c:pt idx="694">
                  <c:v>22</c:v>
                </c:pt>
                <c:pt idx="695">
                  <c:v>22.2</c:v>
                </c:pt>
                <c:pt idx="696">
                  <c:v>22.5</c:v>
                </c:pt>
                <c:pt idx="697">
                  <c:v>22.6</c:v>
                </c:pt>
                <c:pt idx="698">
                  <c:v>22.7</c:v>
                </c:pt>
                <c:pt idx="699">
                  <c:v>22.9</c:v>
                </c:pt>
                <c:pt idx="700">
                  <c:v>22.9</c:v>
                </c:pt>
                <c:pt idx="701">
                  <c:v>23.1</c:v>
                </c:pt>
                <c:pt idx="702">
                  <c:v>23.1</c:v>
                </c:pt>
                <c:pt idx="703">
                  <c:v>23.3</c:v>
                </c:pt>
                <c:pt idx="704">
                  <c:v>23.3</c:v>
                </c:pt>
                <c:pt idx="705">
                  <c:v>23.4</c:v>
                </c:pt>
                <c:pt idx="706">
                  <c:v>23.4</c:v>
                </c:pt>
                <c:pt idx="707">
                  <c:v>23.4</c:v>
                </c:pt>
                <c:pt idx="708">
                  <c:v>23.3</c:v>
                </c:pt>
                <c:pt idx="709">
                  <c:v>23.3</c:v>
                </c:pt>
                <c:pt idx="710">
                  <c:v>23.1</c:v>
                </c:pt>
                <c:pt idx="711">
                  <c:v>22.9</c:v>
                </c:pt>
                <c:pt idx="712">
                  <c:v>22.8</c:v>
                </c:pt>
                <c:pt idx="713">
                  <c:v>22.5</c:v>
                </c:pt>
                <c:pt idx="714">
                  <c:v>22.3</c:v>
                </c:pt>
                <c:pt idx="715">
                  <c:v>22.1</c:v>
                </c:pt>
                <c:pt idx="716">
                  <c:v>21.8</c:v>
                </c:pt>
                <c:pt idx="717">
                  <c:v>21.6</c:v>
                </c:pt>
                <c:pt idx="718">
                  <c:v>21.5</c:v>
                </c:pt>
                <c:pt idx="719">
                  <c:v>21.3</c:v>
                </c:pt>
                <c:pt idx="720">
                  <c:v>21.1</c:v>
                </c:pt>
                <c:pt idx="721">
                  <c:v>21.1</c:v>
                </c:pt>
                <c:pt idx="722">
                  <c:v>21.1</c:v>
                </c:pt>
                <c:pt idx="723">
                  <c:v>21.1</c:v>
                </c:pt>
                <c:pt idx="724">
                  <c:v>21.1</c:v>
                </c:pt>
                <c:pt idx="725">
                  <c:v>21.1</c:v>
                </c:pt>
                <c:pt idx="726">
                  <c:v>21.2</c:v>
                </c:pt>
                <c:pt idx="727">
                  <c:v>21.3</c:v>
                </c:pt>
                <c:pt idx="728">
                  <c:v>21.5</c:v>
                </c:pt>
                <c:pt idx="729">
                  <c:v>21.7</c:v>
                </c:pt>
                <c:pt idx="730">
                  <c:v>21.8</c:v>
                </c:pt>
                <c:pt idx="731">
                  <c:v>22</c:v>
                </c:pt>
                <c:pt idx="732">
                  <c:v>22.1</c:v>
                </c:pt>
                <c:pt idx="733">
                  <c:v>22.2</c:v>
                </c:pt>
                <c:pt idx="734">
                  <c:v>22.3</c:v>
                </c:pt>
                <c:pt idx="735">
                  <c:v>22.5</c:v>
                </c:pt>
                <c:pt idx="736">
                  <c:v>22.5</c:v>
                </c:pt>
                <c:pt idx="737">
                  <c:v>22.6</c:v>
                </c:pt>
                <c:pt idx="738">
                  <c:v>22.6</c:v>
                </c:pt>
                <c:pt idx="739">
                  <c:v>22.8</c:v>
                </c:pt>
                <c:pt idx="740">
                  <c:v>22.9</c:v>
                </c:pt>
                <c:pt idx="741">
                  <c:v>22.9</c:v>
                </c:pt>
                <c:pt idx="742">
                  <c:v>22.9</c:v>
                </c:pt>
                <c:pt idx="743">
                  <c:v>22.9</c:v>
                </c:pt>
                <c:pt idx="744">
                  <c:v>22.9</c:v>
                </c:pt>
                <c:pt idx="745">
                  <c:v>22.9</c:v>
                </c:pt>
                <c:pt idx="746">
                  <c:v>23</c:v>
                </c:pt>
                <c:pt idx="747">
                  <c:v>23.1</c:v>
                </c:pt>
                <c:pt idx="748">
                  <c:v>23.1</c:v>
                </c:pt>
                <c:pt idx="749">
                  <c:v>23</c:v>
                </c:pt>
                <c:pt idx="750">
                  <c:v>23.1</c:v>
                </c:pt>
                <c:pt idx="751">
                  <c:v>23</c:v>
                </c:pt>
                <c:pt idx="752">
                  <c:v>22.9</c:v>
                </c:pt>
                <c:pt idx="753">
                  <c:v>22.9</c:v>
                </c:pt>
                <c:pt idx="754">
                  <c:v>22.8</c:v>
                </c:pt>
                <c:pt idx="755">
                  <c:v>22.6</c:v>
                </c:pt>
                <c:pt idx="756">
                  <c:v>22.5</c:v>
                </c:pt>
                <c:pt idx="757">
                  <c:v>22.4</c:v>
                </c:pt>
                <c:pt idx="758">
                  <c:v>22.2</c:v>
                </c:pt>
                <c:pt idx="759">
                  <c:v>22.1</c:v>
                </c:pt>
                <c:pt idx="760">
                  <c:v>22</c:v>
                </c:pt>
                <c:pt idx="761">
                  <c:v>21.9</c:v>
                </c:pt>
                <c:pt idx="762">
                  <c:v>21.8</c:v>
                </c:pt>
                <c:pt idx="763">
                  <c:v>21.6</c:v>
                </c:pt>
                <c:pt idx="764">
                  <c:v>21.6</c:v>
                </c:pt>
                <c:pt idx="765">
                  <c:v>21.5</c:v>
                </c:pt>
                <c:pt idx="766">
                  <c:v>21.5</c:v>
                </c:pt>
                <c:pt idx="767">
                  <c:v>21.4</c:v>
                </c:pt>
                <c:pt idx="768">
                  <c:v>21.5</c:v>
                </c:pt>
                <c:pt idx="769">
                  <c:v>21.5</c:v>
                </c:pt>
                <c:pt idx="770">
                  <c:v>21.5</c:v>
                </c:pt>
                <c:pt idx="771">
                  <c:v>21.5</c:v>
                </c:pt>
                <c:pt idx="772">
                  <c:v>21.6</c:v>
                </c:pt>
                <c:pt idx="773">
                  <c:v>21.7</c:v>
                </c:pt>
                <c:pt idx="774">
                  <c:v>22.1</c:v>
                </c:pt>
                <c:pt idx="775">
                  <c:v>22.2</c:v>
                </c:pt>
                <c:pt idx="776">
                  <c:v>22.3</c:v>
                </c:pt>
                <c:pt idx="777">
                  <c:v>22.3</c:v>
                </c:pt>
                <c:pt idx="778">
                  <c:v>22.4</c:v>
                </c:pt>
                <c:pt idx="779">
                  <c:v>22.5</c:v>
                </c:pt>
                <c:pt idx="780">
                  <c:v>22.5</c:v>
                </c:pt>
                <c:pt idx="781">
                  <c:v>22.5</c:v>
                </c:pt>
                <c:pt idx="782">
                  <c:v>22.5</c:v>
                </c:pt>
                <c:pt idx="783">
                  <c:v>22.5</c:v>
                </c:pt>
                <c:pt idx="784">
                  <c:v>22.5</c:v>
                </c:pt>
                <c:pt idx="785">
                  <c:v>22.5</c:v>
                </c:pt>
                <c:pt idx="786">
                  <c:v>22.4</c:v>
                </c:pt>
                <c:pt idx="787">
                  <c:v>22.3</c:v>
                </c:pt>
                <c:pt idx="788">
                  <c:v>22.3</c:v>
                </c:pt>
                <c:pt idx="789">
                  <c:v>22.3</c:v>
                </c:pt>
                <c:pt idx="790">
                  <c:v>22.2</c:v>
                </c:pt>
                <c:pt idx="791">
                  <c:v>22.2</c:v>
                </c:pt>
                <c:pt idx="792">
                  <c:v>22.2</c:v>
                </c:pt>
                <c:pt idx="793">
                  <c:v>22.2</c:v>
                </c:pt>
                <c:pt idx="794">
                  <c:v>22.2</c:v>
                </c:pt>
                <c:pt idx="795">
                  <c:v>22.2</c:v>
                </c:pt>
                <c:pt idx="796">
                  <c:v>22.2</c:v>
                </c:pt>
                <c:pt idx="797">
                  <c:v>22.3</c:v>
                </c:pt>
                <c:pt idx="798">
                  <c:v>22.4</c:v>
                </c:pt>
                <c:pt idx="799">
                  <c:v>22.5</c:v>
                </c:pt>
                <c:pt idx="800">
                  <c:v>22.5</c:v>
                </c:pt>
                <c:pt idx="801">
                  <c:v>22.6</c:v>
                </c:pt>
                <c:pt idx="802">
                  <c:v>22.6</c:v>
                </c:pt>
                <c:pt idx="803">
                  <c:v>22.6</c:v>
                </c:pt>
                <c:pt idx="804">
                  <c:v>22.5</c:v>
                </c:pt>
                <c:pt idx="805">
                  <c:v>22.5</c:v>
                </c:pt>
                <c:pt idx="806">
                  <c:v>22.5</c:v>
                </c:pt>
                <c:pt idx="807">
                  <c:v>22.3</c:v>
                </c:pt>
                <c:pt idx="808">
                  <c:v>22.3</c:v>
                </c:pt>
                <c:pt idx="809">
                  <c:v>22.2</c:v>
                </c:pt>
                <c:pt idx="810">
                  <c:v>22.1</c:v>
                </c:pt>
                <c:pt idx="811">
                  <c:v>22</c:v>
                </c:pt>
                <c:pt idx="812">
                  <c:v>21.9</c:v>
                </c:pt>
                <c:pt idx="813">
                  <c:v>21.9</c:v>
                </c:pt>
                <c:pt idx="814">
                  <c:v>21.9</c:v>
                </c:pt>
                <c:pt idx="815">
                  <c:v>22</c:v>
                </c:pt>
                <c:pt idx="816">
                  <c:v>22.1</c:v>
                </c:pt>
                <c:pt idx="817">
                  <c:v>22.2</c:v>
                </c:pt>
                <c:pt idx="818">
                  <c:v>22.3</c:v>
                </c:pt>
                <c:pt idx="819">
                  <c:v>22.5</c:v>
                </c:pt>
                <c:pt idx="820">
                  <c:v>22.6</c:v>
                </c:pt>
                <c:pt idx="821">
                  <c:v>22.8</c:v>
                </c:pt>
                <c:pt idx="822">
                  <c:v>22.8</c:v>
                </c:pt>
                <c:pt idx="823">
                  <c:v>22.9</c:v>
                </c:pt>
                <c:pt idx="824">
                  <c:v>22.9</c:v>
                </c:pt>
                <c:pt idx="825">
                  <c:v>22.9</c:v>
                </c:pt>
                <c:pt idx="826">
                  <c:v>22.8</c:v>
                </c:pt>
                <c:pt idx="827">
                  <c:v>22.6</c:v>
                </c:pt>
                <c:pt idx="828">
                  <c:v>22.5</c:v>
                </c:pt>
                <c:pt idx="829">
                  <c:v>22.3</c:v>
                </c:pt>
                <c:pt idx="830">
                  <c:v>22.2</c:v>
                </c:pt>
                <c:pt idx="831">
                  <c:v>22</c:v>
                </c:pt>
                <c:pt idx="832">
                  <c:v>22</c:v>
                </c:pt>
                <c:pt idx="833">
                  <c:v>22</c:v>
                </c:pt>
                <c:pt idx="834">
                  <c:v>22</c:v>
                </c:pt>
                <c:pt idx="835">
                  <c:v>22.1</c:v>
                </c:pt>
                <c:pt idx="836">
                  <c:v>22.2</c:v>
                </c:pt>
                <c:pt idx="837">
                  <c:v>22.3</c:v>
                </c:pt>
                <c:pt idx="838">
                  <c:v>22.5</c:v>
                </c:pt>
                <c:pt idx="839">
                  <c:v>22.5</c:v>
                </c:pt>
                <c:pt idx="840">
                  <c:v>22.5</c:v>
                </c:pt>
                <c:pt idx="841">
                  <c:v>22.5</c:v>
                </c:pt>
                <c:pt idx="842">
                  <c:v>22.5</c:v>
                </c:pt>
                <c:pt idx="843">
                  <c:v>22.3</c:v>
                </c:pt>
                <c:pt idx="844">
                  <c:v>22.3</c:v>
                </c:pt>
                <c:pt idx="845">
                  <c:v>22.1</c:v>
                </c:pt>
                <c:pt idx="846">
                  <c:v>22</c:v>
                </c:pt>
                <c:pt idx="847">
                  <c:v>22</c:v>
                </c:pt>
                <c:pt idx="848">
                  <c:v>22</c:v>
                </c:pt>
                <c:pt idx="849">
                  <c:v>22</c:v>
                </c:pt>
                <c:pt idx="850">
                  <c:v>22.1</c:v>
                </c:pt>
                <c:pt idx="851">
                  <c:v>22.3</c:v>
                </c:pt>
                <c:pt idx="852">
                  <c:v>22.5</c:v>
                </c:pt>
                <c:pt idx="853">
                  <c:v>22.7</c:v>
                </c:pt>
                <c:pt idx="854">
                  <c:v>22.8</c:v>
                </c:pt>
                <c:pt idx="855">
                  <c:v>22.9</c:v>
                </c:pt>
                <c:pt idx="856">
                  <c:v>23</c:v>
                </c:pt>
                <c:pt idx="857">
                  <c:v>23</c:v>
                </c:pt>
                <c:pt idx="858">
                  <c:v>22.9</c:v>
                </c:pt>
                <c:pt idx="859">
                  <c:v>22.8</c:v>
                </c:pt>
                <c:pt idx="860">
                  <c:v>22.6</c:v>
                </c:pt>
                <c:pt idx="861">
                  <c:v>22.5</c:v>
                </c:pt>
                <c:pt idx="862">
                  <c:v>22.3</c:v>
                </c:pt>
                <c:pt idx="863">
                  <c:v>22.2</c:v>
                </c:pt>
                <c:pt idx="864">
                  <c:v>22.1</c:v>
                </c:pt>
                <c:pt idx="865">
                  <c:v>22</c:v>
                </c:pt>
                <c:pt idx="866">
                  <c:v>22</c:v>
                </c:pt>
                <c:pt idx="867">
                  <c:v>22.1</c:v>
                </c:pt>
                <c:pt idx="868">
                  <c:v>22.1</c:v>
                </c:pt>
                <c:pt idx="869">
                  <c:v>22.2</c:v>
                </c:pt>
                <c:pt idx="870">
                  <c:v>22.2</c:v>
                </c:pt>
                <c:pt idx="871">
                  <c:v>22.3</c:v>
                </c:pt>
                <c:pt idx="872">
                  <c:v>22.4</c:v>
                </c:pt>
                <c:pt idx="873">
                  <c:v>22.5</c:v>
                </c:pt>
                <c:pt idx="874">
                  <c:v>22.5</c:v>
                </c:pt>
                <c:pt idx="875">
                  <c:v>22.5</c:v>
                </c:pt>
                <c:pt idx="876">
                  <c:v>22.6</c:v>
                </c:pt>
                <c:pt idx="877">
                  <c:v>22.5</c:v>
                </c:pt>
                <c:pt idx="878">
                  <c:v>22.5</c:v>
                </c:pt>
                <c:pt idx="879">
                  <c:v>22.5</c:v>
                </c:pt>
                <c:pt idx="880">
                  <c:v>22.4</c:v>
                </c:pt>
                <c:pt idx="881">
                  <c:v>22.3</c:v>
                </c:pt>
                <c:pt idx="882">
                  <c:v>22.2</c:v>
                </c:pt>
                <c:pt idx="883">
                  <c:v>22.1</c:v>
                </c:pt>
                <c:pt idx="884">
                  <c:v>22</c:v>
                </c:pt>
                <c:pt idx="885">
                  <c:v>22</c:v>
                </c:pt>
                <c:pt idx="886">
                  <c:v>22</c:v>
                </c:pt>
                <c:pt idx="887">
                  <c:v>22.1</c:v>
                </c:pt>
                <c:pt idx="888">
                  <c:v>22.3</c:v>
                </c:pt>
                <c:pt idx="889">
                  <c:v>22.2</c:v>
                </c:pt>
                <c:pt idx="890">
                  <c:v>22.4</c:v>
                </c:pt>
                <c:pt idx="891">
                  <c:v>22.6</c:v>
                </c:pt>
                <c:pt idx="892">
                  <c:v>22.8</c:v>
                </c:pt>
                <c:pt idx="893">
                  <c:v>22.9</c:v>
                </c:pt>
                <c:pt idx="894">
                  <c:v>23.1</c:v>
                </c:pt>
                <c:pt idx="895">
                  <c:v>21.8</c:v>
                </c:pt>
                <c:pt idx="896">
                  <c:v>22.1</c:v>
                </c:pt>
                <c:pt idx="897">
                  <c:v>22.3</c:v>
                </c:pt>
                <c:pt idx="898">
                  <c:v>22.6</c:v>
                </c:pt>
                <c:pt idx="899">
                  <c:v>22.9</c:v>
                </c:pt>
                <c:pt idx="900">
                  <c:v>23.2</c:v>
                </c:pt>
                <c:pt idx="901">
                  <c:v>23.4</c:v>
                </c:pt>
                <c:pt idx="902">
                  <c:v>23.8</c:v>
                </c:pt>
                <c:pt idx="903">
                  <c:v>23.9</c:v>
                </c:pt>
                <c:pt idx="904">
                  <c:v>24.1</c:v>
                </c:pt>
                <c:pt idx="905">
                  <c:v>24.2</c:v>
                </c:pt>
                <c:pt idx="906">
                  <c:v>24.1</c:v>
                </c:pt>
                <c:pt idx="907">
                  <c:v>24</c:v>
                </c:pt>
                <c:pt idx="908">
                  <c:v>23.6</c:v>
                </c:pt>
                <c:pt idx="909">
                  <c:v>23.4</c:v>
                </c:pt>
                <c:pt idx="910">
                  <c:v>23.3</c:v>
                </c:pt>
                <c:pt idx="911">
                  <c:v>22.9</c:v>
                </c:pt>
                <c:pt idx="912">
                  <c:v>22.5</c:v>
                </c:pt>
                <c:pt idx="913">
                  <c:v>22.1</c:v>
                </c:pt>
                <c:pt idx="914">
                  <c:v>21.6</c:v>
                </c:pt>
                <c:pt idx="915">
                  <c:v>21.1</c:v>
                </c:pt>
                <c:pt idx="916">
                  <c:v>20.9</c:v>
                </c:pt>
                <c:pt idx="917">
                  <c:v>20.7</c:v>
                </c:pt>
                <c:pt idx="918">
                  <c:v>20.6</c:v>
                </c:pt>
                <c:pt idx="919">
                  <c:v>20.7</c:v>
                </c:pt>
                <c:pt idx="920">
                  <c:v>20.8</c:v>
                </c:pt>
                <c:pt idx="921">
                  <c:v>21</c:v>
                </c:pt>
                <c:pt idx="922">
                  <c:v>21.3</c:v>
                </c:pt>
                <c:pt idx="923">
                  <c:v>21.5</c:v>
                </c:pt>
                <c:pt idx="924">
                  <c:v>21.8</c:v>
                </c:pt>
                <c:pt idx="925">
                  <c:v>22.1</c:v>
                </c:pt>
                <c:pt idx="926">
                  <c:v>22.4</c:v>
                </c:pt>
                <c:pt idx="927">
                  <c:v>22.6</c:v>
                </c:pt>
                <c:pt idx="928">
                  <c:v>22.8</c:v>
                </c:pt>
                <c:pt idx="929">
                  <c:v>23</c:v>
                </c:pt>
                <c:pt idx="930">
                  <c:v>23.3</c:v>
                </c:pt>
                <c:pt idx="931">
                  <c:v>23.5</c:v>
                </c:pt>
                <c:pt idx="932">
                  <c:v>23.7</c:v>
                </c:pt>
                <c:pt idx="933">
                  <c:v>23.8</c:v>
                </c:pt>
                <c:pt idx="934">
                  <c:v>23.9</c:v>
                </c:pt>
                <c:pt idx="935">
                  <c:v>23.9</c:v>
                </c:pt>
                <c:pt idx="936">
                  <c:v>24</c:v>
                </c:pt>
                <c:pt idx="937">
                  <c:v>23.9</c:v>
                </c:pt>
                <c:pt idx="938">
                  <c:v>23.8</c:v>
                </c:pt>
                <c:pt idx="939">
                  <c:v>23.7</c:v>
                </c:pt>
                <c:pt idx="940">
                  <c:v>23.6</c:v>
                </c:pt>
                <c:pt idx="941">
                  <c:v>23.6</c:v>
                </c:pt>
                <c:pt idx="942">
                  <c:v>23.3</c:v>
                </c:pt>
                <c:pt idx="943">
                  <c:v>23.1</c:v>
                </c:pt>
                <c:pt idx="944">
                  <c:v>22.9</c:v>
                </c:pt>
                <c:pt idx="945">
                  <c:v>22.7</c:v>
                </c:pt>
                <c:pt idx="946">
                  <c:v>22.5</c:v>
                </c:pt>
                <c:pt idx="947">
                  <c:v>22.1</c:v>
                </c:pt>
                <c:pt idx="948">
                  <c:v>21.9</c:v>
                </c:pt>
                <c:pt idx="949">
                  <c:v>21.6</c:v>
                </c:pt>
                <c:pt idx="950">
                  <c:v>21.3</c:v>
                </c:pt>
                <c:pt idx="951">
                  <c:v>21.1</c:v>
                </c:pt>
                <c:pt idx="952">
                  <c:v>21</c:v>
                </c:pt>
                <c:pt idx="953">
                  <c:v>21</c:v>
                </c:pt>
                <c:pt idx="954">
                  <c:v>20.8</c:v>
                </c:pt>
                <c:pt idx="955">
                  <c:v>20.8</c:v>
                </c:pt>
                <c:pt idx="956">
                  <c:v>20.9</c:v>
                </c:pt>
                <c:pt idx="957">
                  <c:v>21</c:v>
                </c:pt>
                <c:pt idx="958">
                  <c:v>21.2</c:v>
                </c:pt>
                <c:pt idx="959">
                  <c:v>21.3</c:v>
                </c:pt>
                <c:pt idx="960">
                  <c:v>21.5</c:v>
                </c:pt>
                <c:pt idx="961">
                  <c:v>21.7</c:v>
                </c:pt>
                <c:pt idx="962">
                  <c:v>21.9</c:v>
                </c:pt>
                <c:pt idx="963">
                  <c:v>21.8</c:v>
                </c:pt>
                <c:pt idx="964">
                  <c:v>22</c:v>
                </c:pt>
                <c:pt idx="965">
                  <c:v>22.1</c:v>
                </c:pt>
                <c:pt idx="966">
                  <c:v>22.4</c:v>
                </c:pt>
                <c:pt idx="967">
                  <c:v>22.5</c:v>
                </c:pt>
                <c:pt idx="968">
                  <c:v>22.8</c:v>
                </c:pt>
                <c:pt idx="969">
                  <c:v>22.9</c:v>
                </c:pt>
                <c:pt idx="970">
                  <c:v>23.1</c:v>
                </c:pt>
                <c:pt idx="971">
                  <c:v>23.2</c:v>
                </c:pt>
                <c:pt idx="972">
                  <c:v>23.4</c:v>
                </c:pt>
                <c:pt idx="973">
                  <c:v>23.5</c:v>
                </c:pt>
                <c:pt idx="974">
                  <c:v>23.6</c:v>
                </c:pt>
                <c:pt idx="975">
                  <c:v>23.8</c:v>
                </c:pt>
                <c:pt idx="976">
                  <c:v>23.8</c:v>
                </c:pt>
                <c:pt idx="977">
                  <c:v>23.9</c:v>
                </c:pt>
                <c:pt idx="978">
                  <c:v>23.9</c:v>
                </c:pt>
                <c:pt idx="979">
                  <c:v>24</c:v>
                </c:pt>
                <c:pt idx="980">
                  <c:v>23.9</c:v>
                </c:pt>
                <c:pt idx="981">
                  <c:v>23.7</c:v>
                </c:pt>
                <c:pt idx="982">
                  <c:v>23.7</c:v>
                </c:pt>
                <c:pt idx="983">
                  <c:v>23.6</c:v>
                </c:pt>
                <c:pt idx="984">
                  <c:v>23.3</c:v>
                </c:pt>
                <c:pt idx="985">
                  <c:v>23.1</c:v>
                </c:pt>
                <c:pt idx="986">
                  <c:v>22.9</c:v>
                </c:pt>
                <c:pt idx="987">
                  <c:v>22.6</c:v>
                </c:pt>
                <c:pt idx="988">
                  <c:v>22.5</c:v>
                </c:pt>
                <c:pt idx="989">
                  <c:v>22.1</c:v>
                </c:pt>
                <c:pt idx="990">
                  <c:v>21.8</c:v>
                </c:pt>
                <c:pt idx="991">
                  <c:v>21.6</c:v>
                </c:pt>
                <c:pt idx="992">
                  <c:v>21.4</c:v>
                </c:pt>
                <c:pt idx="993">
                  <c:v>21.2</c:v>
                </c:pt>
                <c:pt idx="994">
                  <c:v>21.1</c:v>
                </c:pt>
                <c:pt idx="995">
                  <c:v>21</c:v>
                </c:pt>
                <c:pt idx="996">
                  <c:v>21</c:v>
                </c:pt>
                <c:pt idx="997">
                  <c:v>21</c:v>
                </c:pt>
                <c:pt idx="998">
                  <c:v>21.2</c:v>
                </c:pt>
                <c:pt idx="999">
                  <c:v>21.3</c:v>
                </c:pt>
                <c:pt idx="1000">
                  <c:v>21.4</c:v>
                </c:pt>
                <c:pt idx="1001">
                  <c:v>21.5</c:v>
                </c:pt>
                <c:pt idx="1002">
                  <c:v>21.8</c:v>
                </c:pt>
                <c:pt idx="1003">
                  <c:v>21.9</c:v>
                </c:pt>
                <c:pt idx="1004">
                  <c:v>22</c:v>
                </c:pt>
                <c:pt idx="1005">
                  <c:v>22.1</c:v>
                </c:pt>
                <c:pt idx="1006">
                  <c:v>22.3</c:v>
                </c:pt>
                <c:pt idx="1007">
                  <c:v>22.4</c:v>
                </c:pt>
                <c:pt idx="1008">
                  <c:v>22.5</c:v>
                </c:pt>
                <c:pt idx="1009">
                  <c:v>22.7</c:v>
                </c:pt>
                <c:pt idx="1010">
                  <c:v>22.8</c:v>
                </c:pt>
                <c:pt idx="1011">
                  <c:v>22.9</c:v>
                </c:pt>
                <c:pt idx="1012">
                  <c:v>23</c:v>
                </c:pt>
                <c:pt idx="1013">
                  <c:v>23.1</c:v>
                </c:pt>
                <c:pt idx="1014">
                  <c:v>23.2</c:v>
                </c:pt>
                <c:pt idx="1015">
                  <c:v>23.3</c:v>
                </c:pt>
                <c:pt idx="1016">
                  <c:v>23.3</c:v>
                </c:pt>
                <c:pt idx="1017">
                  <c:v>23.3</c:v>
                </c:pt>
                <c:pt idx="1018">
                  <c:v>23.4</c:v>
                </c:pt>
                <c:pt idx="1019">
                  <c:v>23.4</c:v>
                </c:pt>
                <c:pt idx="1020">
                  <c:v>23.4</c:v>
                </c:pt>
                <c:pt idx="1021">
                  <c:v>23.5</c:v>
                </c:pt>
                <c:pt idx="1022">
                  <c:v>23.5</c:v>
                </c:pt>
                <c:pt idx="1023">
                  <c:v>22.5</c:v>
                </c:pt>
                <c:pt idx="1024">
                  <c:v>22.5</c:v>
                </c:pt>
                <c:pt idx="1025">
                  <c:v>22.5</c:v>
                </c:pt>
                <c:pt idx="1026">
                  <c:v>22.5</c:v>
                </c:pt>
                <c:pt idx="1027">
                  <c:v>22.6</c:v>
                </c:pt>
                <c:pt idx="1028">
                  <c:v>22.5</c:v>
                </c:pt>
                <c:pt idx="1029">
                  <c:v>22.7</c:v>
                </c:pt>
                <c:pt idx="1030">
                  <c:v>22.7</c:v>
                </c:pt>
                <c:pt idx="1031">
                  <c:v>22.8</c:v>
                </c:pt>
                <c:pt idx="1032">
                  <c:v>22.8</c:v>
                </c:pt>
                <c:pt idx="1033">
                  <c:v>22.8</c:v>
                </c:pt>
                <c:pt idx="1034">
                  <c:v>22.9</c:v>
                </c:pt>
                <c:pt idx="1035">
                  <c:v>22.9</c:v>
                </c:pt>
                <c:pt idx="1036">
                  <c:v>22.9</c:v>
                </c:pt>
                <c:pt idx="1037">
                  <c:v>22.9</c:v>
                </c:pt>
                <c:pt idx="1038">
                  <c:v>22.9</c:v>
                </c:pt>
                <c:pt idx="1039">
                  <c:v>22.9</c:v>
                </c:pt>
                <c:pt idx="1040">
                  <c:v>22.8</c:v>
                </c:pt>
                <c:pt idx="1041">
                  <c:v>22.9</c:v>
                </c:pt>
                <c:pt idx="1042">
                  <c:v>22.8</c:v>
                </c:pt>
                <c:pt idx="1043">
                  <c:v>22.8</c:v>
                </c:pt>
                <c:pt idx="1044">
                  <c:v>22.8</c:v>
                </c:pt>
                <c:pt idx="1045">
                  <c:v>22.8</c:v>
                </c:pt>
                <c:pt idx="1046">
                  <c:v>22.8</c:v>
                </c:pt>
                <c:pt idx="1047">
                  <c:v>22.8</c:v>
                </c:pt>
                <c:pt idx="1048">
                  <c:v>22.7</c:v>
                </c:pt>
                <c:pt idx="1049">
                  <c:v>22.6</c:v>
                </c:pt>
                <c:pt idx="1050">
                  <c:v>22.6</c:v>
                </c:pt>
                <c:pt idx="1051">
                  <c:v>22.6</c:v>
                </c:pt>
                <c:pt idx="1052">
                  <c:v>22.6</c:v>
                </c:pt>
                <c:pt idx="1053">
                  <c:v>22.5</c:v>
                </c:pt>
                <c:pt idx="1054">
                  <c:v>22.5</c:v>
                </c:pt>
                <c:pt idx="1055">
                  <c:v>22.5</c:v>
                </c:pt>
                <c:pt idx="1056">
                  <c:v>22.5</c:v>
                </c:pt>
                <c:pt idx="1057">
                  <c:v>22.5</c:v>
                </c:pt>
                <c:pt idx="1058">
                  <c:v>22.4</c:v>
                </c:pt>
                <c:pt idx="1059">
                  <c:v>22.3</c:v>
                </c:pt>
                <c:pt idx="1060">
                  <c:v>22.3</c:v>
                </c:pt>
                <c:pt idx="1061">
                  <c:v>22.3</c:v>
                </c:pt>
                <c:pt idx="1062">
                  <c:v>22.3</c:v>
                </c:pt>
                <c:pt idx="1063">
                  <c:v>22.3</c:v>
                </c:pt>
                <c:pt idx="1064">
                  <c:v>22.3</c:v>
                </c:pt>
                <c:pt idx="1065">
                  <c:v>22.3</c:v>
                </c:pt>
                <c:pt idx="1066">
                  <c:v>22.3</c:v>
                </c:pt>
                <c:pt idx="1067">
                  <c:v>22.4</c:v>
                </c:pt>
                <c:pt idx="1068">
                  <c:v>22.5</c:v>
                </c:pt>
                <c:pt idx="1069">
                  <c:v>22.5</c:v>
                </c:pt>
                <c:pt idx="1070">
                  <c:v>22.5</c:v>
                </c:pt>
                <c:pt idx="1071">
                  <c:v>22.6</c:v>
                </c:pt>
                <c:pt idx="1072">
                  <c:v>22.6</c:v>
                </c:pt>
                <c:pt idx="1073">
                  <c:v>22.7</c:v>
                </c:pt>
                <c:pt idx="1074">
                  <c:v>22.9</c:v>
                </c:pt>
                <c:pt idx="1075">
                  <c:v>22.9</c:v>
                </c:pt>
                <c:pt idx="1076">
                  <c:v>23.1</c:v>
                </c:pt>
                <c:pt idx="1077">
                  <c:v>23.2</c:v>
                </c:pt>
                <c:pt idx="1078">
                  <c:v>23.3</c:v>
                </c:pt>
                <c:pt idx="1079">
                  <c:v>23.3</c:v>
                </c:pt>
                <c:pt idx="1080">
                  <c:v>23.3</c:v>
                </c:pt>
                <c:pt idx="1081">
                  <c:v>23.4</c:v>
                </c:pt>
                <c:pt idx="1082">
                  <c:v>23.3</c:v>
                </c:pt>
                <c:pt idx="1083">
                  <c:v>23.3</c:v>
                </c:pt>
                <c:pt idx="1084">
                  <c:v>23.3</c:v>
                </c:pt>
                <c:pt idx="1085">
                  <c:v>23.1</c:v>
                </c:pt>
                <c:pt idx="1086">
                  <c:v>23</c:v>
                </c:pt>
                <c:pt idx="1087">
                  <c:v>22.9</c:v>
                </c:pt>
                <c:pt idx="1088">
                  <c:v>22.8</c:v>
                </c:pt>
                <c:pt idx="1089">
                  <c:v>22.6</c:v>
                </c:pt>
                <c:pt idx="1090">
                  <c:v>22.6</c:v>
                </c:pt>
                <c:pt idx="1091">
                  <c:v>22.5</c:v>
                </c:pt>
                <c:pt idx="1092">
                  <c:v>22.5</c:v>
                </c:pt>
                <c:pt idx="1093">
                  <c:v>22.5</c:v>
                </c:pt>
                <c:pt idx="1094">
                  <c:v>22.5</c:v>
                </c:pt>
                <c:pt idx="1095">
                  <c:v>22.4</c:v>
                </c:pt>
                <c:pt idx="1096">
                  <c:v>22.4</c:v>
                </c:pt>
                <c:pt idx="1097">
                  <c:v>22.5</c:v>
                </c:pt>
                <c:pt idx="1098">
                  <c:v>22.5</c:v>
                </c:pt>
                <c:pt idx="1099">
                  <c:v>22.5</c:v>
                </c:pt>
                <c:pt idx="1100">
                  <c:v>22.5</c:v>
                </c:pt>
                <c:pt idx="1101">
                  <c:v>22.6</c:v>
                </c:pt>
                <c:pt idx="1102">
                  <c:v>22.8</c:v>
                </c:pt>
                <c:pt idx="1103">
                  <c:v>22.7</c:v>
                </c:pt>
                <c:pt idx="1104">
                  <c:v>22.8</c:v>
                </c:pt>
                <c:pt idx="1105">
                  <c:v>22.8</c:v>
                </c:pt>
                <c:pt idx="1106">
                  <c:v>22.9</c:v>
                </c:pt>
                <c:pt idx="1107">
                  <c:v>22.9</c:v>
                </c:pt>
                <c:pt idx="1108">
                  <c:v>22.9</c:v>
                </c:pt>
                <c:pt idx="1109">
                  <c:v>22.9</c:v>
                </c:pt>
                <c:pt idx="1110">
                  <c:v>22.9</c:v>
                </c:pt>
                <c:pt idx="1111">
                  <c:v>22.9</c:v>
                </c:pt>
                <c:pt idx="1112">
                  <c:v>22.8</c:v>
                </c:pt>
                <c:pt idx="1113">
                  <c:v>22.9</c:v>
                </c:pt>
                <c:pt idx="1114">
                  <c:v>22.9</c:v>
                </c:pt>
                <c:pt idx="1115">
                  <c:v>22.8</c:v>
                </c:pt>
                <c:pt idx="1116">
                  <c:v>22.8</c:v>
                </c:pt>
                <c:pt idx="1117">
                  <c:v>22.6</c:v>
                </c:pt>
                <c:pt idx="1118">
                  <c:v>22.6</c:v>
                </c:pt>
                <c:pt idx="1119">
                  <c:v>22.5</c:v>
                </c:pt>
                <c:pt idx="1120">
                  <c:v>22.5</c:v>
                </c:pt>
                <c:pt idx="1121">
                  <c:v>22.5</c:v>
                </c:pt>
                <c:pt idx="1122">
                  <c:v>22.4</c:v>
                </c:pt>
                <c:pt idx="1123">
                  <c:v>22.4</c:v>
                </c:pt>
                <c:pt idx="1124">
                  <c:v>22.3</c:v>
                </c:pt>
                <c:pt idx="1125">
                  <c:v>22.4</c:v>
                </c:pt>
                <c:pt idx="1126">
                  <c:v>22.5</c:v>
                </c:pt>
                <c:pt idx="1127">
                  <c:v>22.5</c:v>
                </c:pt>
                <c:pt idx="1128">
                  <c:v>22.5</c:v>
                </c:pt>
                <c:pt idx="1129">
                  <c:v>22.6</c:v>
                </c:pt>
                <c:pt idx="1130">
                  <c:v>22.7</c:v>
                </c:pt>
                <c:pt idx="1131">
                  <c:v>22.8</c:v>
                </c:pt>
                <c:pt idx="1132">
                  <c:v>22.9</c:v>
                </c:pt>
                <c:pt idx="1133">
                  <c:v>22.9</c:v>
                </c:pt>
                <c:pt idx="1134">
                  <c:v>23.1</c:v>
                </c:pt>
                <c:pt idx="1135">
                  <c:v>23.3</c:v>
                </c:pt>
                <c:pt idx="1136">
                  <c:v>23.3</c:v>
                </c:pt>
                <c:pt idx="1137">
                  <c:v>23.3</c:v>
                </c:pt>
                <c:pt idx="1138">
                  <c:v>23.4</c:v>
                </c:pt>
                <c:pt idx="1139">
                  <c:v>23.5</c:v>
                </c:pt>
                <c:pt idx="1140">
                  <c:v>23.5</c:v>
                </c:pt>
                <c:pt idx="1141">
                  <c:v>23.5</c:v>
                </c:pt>
                <c:pt idx="1142">
                  <c:v>23.6</c:v>
                </c:pt>
                <c:pt idx="1143">
                  <c:v>23.6</c:v>
                </c:pt>
                <c:pt idx="1144">
                  <c:v>23.6</c:v>
                </c:pt>
                <c:pt idx="1145">
                  <c:v>23.4</c:v>
                </c:pt>
                <c:pt idx="1146">
                  <c:v>23.4</c:v>
                </c:pt>
                <c:pt idx="1147">
                  <c:v>23.4</c:v>
                </c:pt>
                <c:pt idx="1148">
                  <c:v>23.4</c:v>
                </c:pt>
                <c:pt idx="1149">
                  <c:v>23.3</c:v>
                </c:pt>
                <c:pt idx="1150">
                  <c:v>23.3</c:v>
                </c:pt>
                <c:pt idx="1151">
                  <c:v>23.3</c:v>
                </c:pt>
                <c:pt idx="1152">
                  <c:v>23.3</c:v>
                </c:pt>
                <c:pt idx="1153">
                  <c:v>23.3</c:v>
                </c:pt>
                <c:pt idx="1154">
                  <c:v>23.2</c:v>
                </c:pt>
                <c:pt idx="1155">
                  <c:v>23.3</c:v>
                </c:pt>
                <c:pt idx="1156">
                  <c:v>23.2</c:v>
                </c:pt>
                <c:pt idx="1157">
                  <c:v>23.1</c:v>
                </c:pt>
                <c:pt idx="1158">
                  <c:v>23.1</c:v>
                </c:pt>
                <c:pt idx="1159">
                  <c:v>23.1</c:v>
                </c:pt>
                <c:pt idx="1160">
                  <c:v>23</c:v>
                </c:pt>
                <c:pt idx="1161">
                  <c:v>23</c:v>
                </c:pt>
                <c:pt idx="1162">
                  <c:v>22.9</c:v>
                </c:pt>
                <c:pt idx="1163">
                  <c:v>22.9</c:v>
                </c:pt>
                <c:pt idx="1164">
                  <c:v>22.9</c:v>
                </c:pt>
                <c:pt idx="1165">
                  <c:v>22.8</c:v>
                </c:pt>
                <c:pt idx="1166">
                  <c:v>22.8</c:v>
                </c:pt>
                <c:pt idx="1167">
                  <c:v>22.7</c:v>
                </c:pt>
                <c:pt idx="1168">
                  <c:v>22.7</c:v>
                </c:pt>
                <c:pt idx="1169">
                  <c:v>22.5</c:v>
                </c:pt>
                <c:pt idx="1170">
                  <c:v>22.5</c:v>
                </c:pt>
                <c:pt idx="1171">
                  <c:v>22.6</c:v>
                </c:pt>
                <c:pt idx="1172">
                  <c:v>22.5</c:v>
                </c:pt>
                <c:pt idx="1173">
                  <c:v>22.6</c:v>
                </c:pt>
                <c:pt idx="1174">
                  <c:v>22.6</c:v>
                </c:pt>
                <c:pt idx="1175">
                  <c:v>22.5</c:v>
                </c:pt>
                <c:pt idx="1176">
                  <c:v>22.6</c:v>
                </c:pt>
                <c:pt idx="1177">
                  <c:v>22.6</c:v>
                </c:pt>
                <c:pt idx="1178">
                  <c:v>22.6</c:v>
                </c:pt>
                <c:pt idx="1179">
                  <c:v>22.7</c:v>
                </c:pt>
                <c:pt idx="1180">
                  <c:v>22.6</c:v>
                </c:pt>
                <c:pt idx="1181">
                  <c:v>22.7</c:v>
                </c:pt>
                <c:pt idx="1182">
                  <c:v>22.8</c:v>
                </c:pt>
                <c:pt idx="1183">
                  <c:v>22.8</c:v>
                </c:pt>
                <c:pt idx="1184">
                  <c:v>22.8</c:v>
                </c:pt>
                <c:pt idx="1185">
                  <c:v>22.9</c:v>
                </c:pt>
                <c:pt idx="1186">
                  <c:v>22.8</c:v>
                </c:pt>
                <c:pt idx="1187">
                  <c:v>22.9</c:v>
                </c:pt>
                <c:pt idx="1188">
                  <c:v>22.8</c:v>
                </c:pt>
                <c:pt idx="1189">
                  <c:v>22.9</c:v>
                </c:pt>
                <c:pt idx="1190">
                  <c:v>22.9</c:v>
                </c:pt>
                <c:pt idx="1191">
                  <c:v>22.9</c:v>
                </c:pt>
                <c:pt idx="1192">
                  <c:v>22.9</c:v>
                </c:pt>
                <c:pt idx="1193">
                  <c:v>22.9</c:v>
                </c:pt>
                <c:pt idx="1194">
                  <c:v>22.9</c:v>
                </c:pt>
                <c:pt idx="1195">
                  <c:v>22.9</c:v>
                </c:pt>
                <c:pt idx="1196">
                  <c:v>22.9</c:v>
                </c:pt>
                <c:pt idx="1197">
                  <c:v>22.9</c:v>
                </c:pt>
                <c:pt idx="1198">
                  <c:v>22.9</c:v>
                </c:pt>
                <c:pt idx="1199">
                  <c:v>24.7</c:v>
                </c:pt>
                <c:pt idx="1200">
                  <c:v>24.7</c:v>
                </c:pt>
                <c:pt idx="1201">
                  <c:v>24.7</c:v>
                </c:pt>
                <c:pt idx="1202">
                  <c:v>24.7</c:v>
                </c:pt>
                <c:pt idx="1203">
                  <c:v>24.7</c:v>
                </c:pt>
                <c:pt idx="1204">
                  <c:v>24.7</c:v>
                </c:pt>
                <c:pt idx="1205">
                  <c:v>24.7</c:v>
                </c:pt>
                <c:pt idx="1206">
                  <c:v>24.7</c:v>
                </c:pt>
                <c:pt idx="1207">
                  <c:v>24.7</c:v>
                </c:pt>
                <c:pt idx="1208">
                  <c:v>24.7</c:v>
                </c:pt>
                <c:pt idx="1209">
                  <c:v>24.7</c:v>
                </c:pt>
                <c:pt idx="1210">
                  <c:v>24.7</c:v>
                </c:pt>
                <c:pt idx="1211">
                  <c:v>24.7</c:v>
                </c:pt>
                <c:pt idx="1212">
                  <c:v>24.7</c:v>
                </c:pt>
                <c:pt idx="1213">
                  <c:v>24.7</c:v>
                </c:pt>
                <c:pt idx="1214">
                  <c:v>24.7</c:v>
                </c:pt>
                <c:pt idx="1215">
                  <c:v>24.7</c:v>
                </c:pt>
                <c:pt idx="1216">
                  <c:v>24.7</c:v>
                </c:pt>
                <c:pt idx="1217">
                  <c:v>24.7</c:v>
                </c:pt>
                <c:pt idx="1218">
                  <c:v>24.6</c:v>
                </c:pt>
                <c:pt idx="1219">
                  <c:v>24.5</c:v>
                </c:pt>
                <c:pt idx="1220">
                  <c:v>24.4</c:v>
                </c:pt>
                <c:pt idx="1221">
                  <c:v>24.3</c:v>
                </c:pt>
                <c:pt idx="1222">
                  <c:v>24.3</c:v>
                </c:pt>
                <c:pt idx="1223">
                  <c:v>22.8</c:v>
                </c:pt>
                <c:pt idx="1224">
                  <c:v>22.8</c:v>
                </c:pt>
                <c:pt idx="1225">
                  <c:v>22.9</c:v>
                </c:pt>
                <c:pt idx="1226">
                  <c:v>22.9</c:v>
                </c:pt>
                <c:pt idx="1227">
                  <c:v>22.9</c:v>
                </c:pt>
                <c:pt idx="1228">
                  <c:v>22.9</c:v>
                </c:pt>
                <c:pt idx="1229">
                  <c:v>22.9</c:v>
                </c:pt>
                <c:pt idx="1230">
                  <c:v>22.9</c:v>
                </c:pt>
                <c:pt idx="1231">
                  <c:v>23.1</c:v>
                </c:pt>
                <c:pt idx="1232">
                  <c:v>23.1</c:v>
                </c:pt>
                <c:pt idx="1233">
                  <c:v>23.1</c:v>
                </c:pt>
                <c:pt idx="1234">
                  <c:v>23.2</c:v>
                </c:pt>
                <c:pt idx="1235">
                  <c:v>23.3</c:v>
                </c:pt>
                <c:pt idx="1236">
                  <c:v>23.3</c:v>
                </c:pt>
                <c:pt idx="1237">
                  <c:v>23.3</c:v>
                </c:pt>
                <c:pt idx="1238">
                  <c:v>23.3</c:v>
                </c:pt>
                <c:pt idx="1239">
                  <c:v>23.3</c:v>
                </c:pt>
                <c:pt idx="1240">
                  <c:v>23.3</c:v>
                </c:pt>
                <c:pt idx="1241">
                  <c:v>23.3</c:v>
                </c:pt>
                <c:pt idx="1242">
                  <c:v>23.3</c:v>
                </c:pt>
                <c:pt idx="1243">
                  <c:v>23.2</c:v>
                </c:pt>
                <c:pt idx="1244">
                  <c:v>23.2</c:v>
                </c:pt>
                <c:pt idx="1245">
                  <c:v>23.2</c:v>
                </c:pt>
                <c:pt idx="1246">
                  <c:v>23.2</c:v>
                </c:pt>
                <c:pt idx="1247">
                  <c:v>23.2</c:v>
                </c:pt>
                <c:pt idx="1248">
                  <c:v>23.1</c:v>
                </c:pt>
                <c:pt idx="1249">
                  <c:v>23.2</c:v>
                </c:pt>
                <c:pt idx="1250">
                  <c:v>23.1</c:v>
                </c:pt>
                <c:pt idx="1251">
                  <c:v>23.1</c:v>
                </c:pt>
                <c:pt idx="1252">
                  <c:v>23</c:v>
                </c:pt>
                <c:pt idx="1253">
                  <c:v>22.9</c:v>
                </c:pt>
                <c:pt idx="1254">
                  <c:v>23</c:v>
                </c:pt>
                <c:pt idx="1255">
                  <c:v>22.9</c:v>
                </c:pt>
                <c:pt idx="1256">
                  <c:v>22.9</c:v>
                </c:pt>
                <c:pt idx="1257">
                  <c:v>22.9</c:v>
                </c:pt>
                <c:pt idx="1258">
                  <c:v>22.9</c:v>
                </c:pt>
                <c:pt idx="1259">
                  <c:v>22.9</c:v>
                </c:pt>
                <c:pt idx="1260">
                  <c:v>22.9</c:v>
                </c:pt>
                <c:pt idx="1261">
                  <c:v>22.9</c:v>
                </c:pt>
                <c:pt idx="1262">
                  <c:v>22.9</c:v>
                </c:pt>
                <c:pt idx="1263">
                  <c:v>22.9</c:v>
                </c:pt>
                <c:pt idx="1264">
                  <c:v>22.9</c:v>
                </c:pt>
                <c:pt idx="1265">
                  <c:v>22.8</c:v>
                </c:pt>
                <c:pt idx="1266">
                  <c:v>22.8</c:v>
                </c:pt>
                <c:pt idx="1267">
                  <c:v>22.9</c:v>
                </c:pt>
                <c:pt idx="1268">
                  <c:v>22.9</c:v>
                </c:pt>
                <c:pt idx="1269">
                  <c:v>22.9</c:v>
                </c:pt>
                <c:pt idx="1270">
                  <c:v>22.9</c:v>
                </c:pt>
                <c:pt idx="1271">
                  <c:v>22.9</c:v>
                </c:pt>
                <c:pt idx="1272">
                  <c:v>22.9</c:v>
                </c:pt>
                <c:pt idx="1273">
                  <c:v>22.9</c:v>
                </c:pt>
                <c:pt idx="1274">
                  <c:v>22.9</c:v>
                </c:pt>
                <c:pt idx="1275">
                  <c:v>23</c:v>
                </c:pt>
                <c:pt idx="1276">
                  <c:v>23.1</c:v>
                </c:pt>
                <c:pt idx="1277">
                  <c:v>23.1</c:v>
                </c:pt>
                <c:pt idx="1278">
                  <c:v>23.1</c:v>
                </c:pt>
                <c:pt idx="1279">
                  <c:v>23.2</c:v>
                </c:pt>
                <c:pt idx="1280">
                  <c:v>23.2</c:v>
                </c:pt>
                <c:pt idx="1281">
                  <c:v>23.2</c:v>
                </c:pt>
                <c:pt idx="1282">
                  <c:v>23.3</c:v>
                </c:pt>
                <c:pt idx="1283">
                  <c:v>23.3</c:v>
                </c:pt>
                <c:pt idx="1284">
                  <c:v>23.3</c:v>
                </c:pt>
                <c:pt idx="1285">
                  <c:v>23.3</c:v>
                </c:pt>
                <c:pt idx="1286">
                  <c:v>23.3</c:v>
                </c:pt>
                <c:pt idx="1287">
                  <c:v>23.4</c:v>
                </c:pt>
                <c:pt idx="1288">
                  <c:v>23.5</c:v>
                </c:pt>
                <c:pt idx="1289">
                  <c:v>23.5</c:v>
                </c:pt>
                <c:pt idx="1290">
                  <c:v>23.4</c:v>
                </c:pt>
                <c:pt idx="1291">
                  <c:v>23.4</c:v>
                </c:pt>
                <c:pt idx="1292">
                  <c:v>23.5</c:v>
                </c:pt>
                <c:pt idx="1293">
                  <c:v>23.5</c:v>
                </c:pt>
                <c:pt idx="1294">
                  <c:v>23.5</c:v>
                </c:pt>
                <c:pt idx="1295">
                  <c:v>23.4</c:v>
                </c:pt>
                <c:pt idx="1296">
                  <c:v>23.4</c:v>
                </c:pt>
                <c:pt idx="1297">
                  <c:v>23.4</c:v>
                </c:pt>
                <c:pt idx="1298">
                  <c:v>23.4</c:v>
                </c:pt>
                <c:pt idx="1299">
                  <c:v>23.3</c:v>
                </c:pt>
                <c:pt idx="1300">
                  <c:v>23.3</c:v>
                </c:pt>
                <c:pt idx="1301">
                  <c:v>23.3</c:v>
                </c:pt>
                <c:pt idx="1302">
                  <c:v>23.2</c:v>
                </c:pt>
                <c:pt idx="1303">
                  <c:v>23.2</c:v>
                </c:pt>
                <c:pt idx="1304">
                  <c:v>23.1</c:v>
                </c:pt>
                <c:pt idx="1305">
                  <c:v>23</c:v>
                </c:pt>
                <c:pt idx="1306">
                  <c:v>23</c:v>
                </c:pt>
                <c:pt idx="1307">
                  <c:v>22.9</c:v>
                </c:pt>
                <c:pt idx="1308">
                  <c:v>22.9</c:v>
                </c:pt>
                <c:pt idx="1309">
                  <c:v>22.9</c:v>
                </c:pt>
                <c:pt idx="1310">
                  <c:v>22.1</c:v>
                </c:pt>
                <c:pt idx="1311">
                  <c:v>22</c:v>
                </c:pt>
                <c:pt idx="1312">
                  <c:v>22</c:v>
                </c:pt>
                <c:pt idx="1313">
                  <c:v>21.8</c:v>
                </c:pt>
                <c:pt idx="1314">
                  <c:v>21.8</c:v>
                </c:pt>
                <c:pt idx="1315">
                  <c:v>21.8</c:v>
                </c:pt>
                <c:pt idx="1316">
                  <c:v>21.8</c:v>
                </c:pt>
                <c:pt idx="1317">
                  <c:v>21.6</c:v>
                </c:pt>
                <c:pt idx="1318">
                  <c:v>21.7</c:v>
                </c:pt>
                <c:pt idx="1319">
                  <c:v>21.6</c:v>
                </c:pt>
                <c:pt idx="1320">
                  <c:v>21.6</c:v>
                </c:pt>
                <c:pt idx="1321">
                  <c:v>21.5</c:v>
                </c:pt>
                <c:pt idx="1322">
                  <c:v>21.5</c:v>
                </c:pt>
                <c:pt idx="1323">
                  <c:v>21.4</c:v>
                </c:pt>
                <c:pt idx="1324">
                  <c:v>21.4</c:v>
                </c:pt>
                <c:pt idx="1325">
                  <c:v>21.4</c:v>
                </c:pt>
                <c:pt idx="1326">
                  <c:v>21.5</c:v>
                </c:pt>
                <c:pt idx="1327">
                  <c:v>21.5</c:v>
                </c:pt>
                <c:pt idx="1328">
                  <c:v>21.5</c:v>
                </c:pt>
                <c:pt idx="1329">
                  <c:v>21.6</c:v>
                </c:pt>
                <c:pt idx="1330">
                  <c:v>21.6</c:v>
                </c:pt>
                <c:pt idx="1331">
                  <c:v>21.7</c:v>
                </c:pt>
                <c:pt idx="1332">
                  <c:v>21.8</c:v>
                </c:pt>
                <c:pt idx="1333">
                  <c:v>21.8</c:v>
                </c:pt>
                <c:pt idx="1334">
                  <c:v>21.9</c:v>
                </c:pt>
                <c:pt idx="1335">
                  <c:v>22</c:v>
                </c:pt>
                <c:pt idx="1336">
                  <c:v>22.2</c:v>
                </c:pt>
                <c:pt idx="1337">
                  <c:v>22.3</c:v>
                </c:pt>
                <c:pt idx="1338">
                  <c:v>22.5</c:v>
                </c:pt>
                <c:pt idx="1339">
                  <c:v>22.6</c:v>
                </c:pt>
                <c:pt idx="1340">
                  <c:v>22.8</c:v>
                </c:pt>
                <c:pt idx="1341">
                  <c:v>22.9</c:v>
                </c:pt>
                <c:pt idx="1342">
                  <c:v>23</c:v>
                </c:pt>
                <c:pt idx="1343">
                  <c:v>23.2</c:v>
                </c:pt>
                <c:pt idx="1344">
                  <c:v>23.3</c:v>
                </c:pt>
                <c:pt idx="1345">
                  <c:v>23.4</c:v>
                </c:pt>
                <c:pt idx="1346">
                  <c:v>23.6</c:v>
                </c:pt>
                <c:pt idx="1347">
                  <c:v>23.6</c:v>
                </c:pt>
                <c:pt idx="1348">
                  <c:v>23.9</c:v>
                </c:pt>
                <c:pt idx="1349">
                  <c:v>24.1</c:v>
                </c:pt>
                <c:pt idx="1350">
                  <c:v>24.3</c:v>
                </c:pt>
                <c:pt idx="1351">
                  <c:v>24.4</c:v>
                </c:pt>
                <c:pt idx="1352">
                  <c:v>24.4</c:v>
                </c:pt>
                <c:pt idx="1353">
                  <c:v>24.6</c:v>
                </c:pt>
                <c:pt idx="1354">
                  <c:v>24.7</c:v>
                </c:pt>
                <c:pt idx="1355">
                  <c:v>24.9</c:v>
                </c:pt>
                <c:pt idx="1356">
                  <c:v>25.1</c:v>
                </c:pt>
                <c:pt idx="1357">
                  <c:v>25.1</c:v>
                </c:pt>
                <c:pt idx="1358">
                  <c:v>25.2</c:v>
                </c:pt>
                <c:pt idx="1359">
                  <c:v>25.2</c:v>
                </c:pt>
                <c:pt idx="1360">
                  <c:v>25.2</c:v>
                </c:pt>
                <c:pt idx="1361">
                  <c:v>25.2</c:v>
                </c:pt>
                <c:pt idx="1362">
                  <c:v>25.1</c:v>
                </c:pt>
                <c:pt idx="1363">
                  <c:v>25.1</c:v>
                </c:pt>
                <c:pt idx="1364">
                  <c:v>24.9</c:v>
                </c:pt>
                <c:pt idx="1365">
                  <c:v>24.8</c:v>
                </c:pt>
                <c:pt idx="1366">
                  <c:v>24.7</c:v>
                </c:pt>
                <c:pt idx="1367">
                  <c:v>24.6</c:v>
                </c:pt>
                <c:pt idx="1368">
                  <c:v>24.3</c:v>
                </c:pt>
                <c:pt idx="1369">
                  <c:v>24.1</c:v>
                </c:pt>
                <c:pt idx="1370">
                  <c:v>23.9</c:v>
                </c:pt>
                <c:pt idx="1371">
                  <c:v>23.7</c:v>
                </c:pt>
                <c:pt idx="1372">
                  <c:v>23.4</c:v>
                </c:pt>
                <c:pt idx="1373">
                  <c:v>23.1</c:v>
                </c:pt>
                <c:pt idx="1374">
                  <c:v>22.8</c:v>
                </c:pt>
                <c:pt idx="1375">
                  <c:v>22.5</c:v>
                </c:pt>
                <c:pt idx="1376">
                  <c:v>22.3</c:v>
                </c:pt>
                <c:pt idx="1377">
                  <c:v>22.1</c:v>
                </c:pt>
                <c:pt idx="1378">
                  <c:v>21.9</c:v>
                </c:pt>
                <c:pt idx="1379">
                  <c:v>21.8</c:v>
                </c:pt>
                <c:pt idx="1380">
                  <c:v>21.8</c:v>
                </c:pt>
                <c:pt idx="1381">
                  <c:v>21.8</c:v>
                </c:pt>
                <c:pt idx="1382">
                  <c:v>22</c:v>
                </c:pt>
                <c:pt idx="1383">
                  <c:v>22.2</c:v>
                </c:pt>
                <c:pt idx="1384">
                  <c:v>22.5</c:v>
                </c:pt>
                <c:pt idx="1385">
                  <c:v>22.7</c:v>
                </c:pt>
                <c:pt idx="1386">
                  <c:v>23</c:v>
                </c:pt>
                <c:pt idx="1387">
                  <c:v>23.3</c:v>
                </c:pt>
                <c:pt idx="1388">
                  <c:v>23.4</c:v>
                </c:pt>
                <c:pt idx="1389">
                  <c:v>23.7</c:v>
                </c:pt>
                <c:pt idx="1390">
                  <c:v>23.9</c:v>
                </c:pt>
                <c:pt idx="1391">
                  <c:v>24.2</c:v>
                </c:pt>
                <c:pt idx="1392">
                  <c:v>24.4</c:v>
                </c:pt>
                <c:pt idx="1393">
                  <c:v>24.6</c:v>
                </c:pt>
                <c:pt idx="1394">
                  <c:v>24.7</c:v>
                </c:pt>
                <c:pt idx="1395">
                  <c:v>24.9</c:v>
                </c:pt>
                <c:pt idx="1396">
                  <c:v>25.1</c:v>
                </c:pt>
                <c:pt idx="1397">
                  <c:v>25.1</c:v>
                </c:pt>
                <c:pt idx="1398">
                  <c:v>25.2</c:v>
                </c:pt>
                <c:pt idx="1399">
                  <c:v>25.3</c:v>
                </c:pt>
                <c:pt idx="1400">
                  <c:v>25.2</c:v>
                </c:pt>
                <c:pt idx="1401">
                  <c:v>25.2</c:v>
                </c:pt>
                <c:pt idx="1402">
                  <c:v>25.1</c:v>
                </c:pt>
                <c:pt idx="1403">
                  <c:v>25.1</c:v>
                </c:pt>
                <c:pt idx="1404">
                  <c:v>24.9</c:v>
                </c:pt>
                <c:pt idx="1405">
                  <c:v>24.8</c:v>
                </c:pt>
                <c:pt idx="1406">
                  <c:v>24.6</c:v>
                </c:pt>
                <c:pt idx="1407">
                  <c:v>24.6</c:v>
                </c:pt>
                <c:pt idx="1408">
                  <c:v>24.3</c:v>
                </c:pt>
                <c:pt idx="1409">
                  <c:v>24.1</c:v>
                </c:pt>
                <c:pt idx="1410">
                  <c:v>23.9</c:v>
                </c:pt>
                <c:pt idx="1411">
                  <c:v>23.7</c:v>
                </c:pt>
                <c:pt idx="1412">
                  <c:v>23.5</c:v>
                </c:pt>
                <c:pt idx="1413">
                  <c:v>23.2</c:v>
                </c:pt>
                <c:pt idx="1414">
                  <c:v>23</c:v>
                </c:pt>
                <c:pt idx="1415">
                  <c:v>22.8</c:v>
                </c:pt>
                <c:pt idx="1416">
                  <c:v>22.6</c:v>
                </c:pt>
                <c:pt idx="1417">
                  <c:v>22.5</c:v>
                </c:pt>
                <c:pt idx="1418">
                  <c:v>22.3</c:v>
                </c:pt>
                <c:pt idx="1419">
                  <c:v>22.2</c:v>
                </c:pt>
                <c:pt idx="1420">
                  <c:v>22.1</c:v>
                </c:pt>
                <c:pt idx="1421">
                  <c:v>22.1</c:v>
                </c:pt>
                <c:pt idx="1422">
                  <c:v>22.2</c:v>
                </c:pt>
                <c:pt idx="1423">
                  <c:v>22.3</c:v>
                </c:pt>
                <c:pt idx="1424">
                  <c:v>22.5</c:v>
                </c:pt>
                <c:pt idx="1425">
                  <c:v>22.6</c:v>
                </c:pt>
                <c:pt idx="1426">
                  <c:v>22.8</c:v>
                </c:pt>
                <c:pt idx="1427">
                  <c:v>23</c:v>
                </c:pt>
                <c:pt idx="1428">
                  <c:v>23.3</c:v>
                </c:pt>
                <c:pt idx="1429">
                  <c:v>23.6</c:v>
                </c:pt>
                <c:pt idx="1430">
                  <c:v>23.8</c:v>
                </c:pt>
                <c:pt idx="1431">
                  <c:v>24</c:v>
                </c:pt>
                <c:pt idx="1432">
                  <c:v>24.2</c:v>
                </c:pt>
                <c:pt idx="1433">
                  <c:v>24.1</c:v>
                </c:pt>
                <c:pt idx="1434">
                  <c:v>24</c:v>
                </c:pt>
                <c:pt idx="1435">
                  <c:v>23.8</c:v>
                </c:pt>
                <c:pt idx="1436">
                  <c:v>23.6</c:v>
                </c:pt>
                <c:pt idx="1437">
                  <c:v>23.6</c:v>
                </c:pt>
                <c:pt idx="1438">
                  <c:v>23.6</c:v>
                </c:pt>
                <c:pt idx="1439">
                  <c:v>23.5</c:v>
                </c:pt>
                <c:pt idx="1440">
                  <c:v>23.5</c:v>
                </c:pt>
                <c:pt idx="1441">
                  <c:v>23.6</c:v>
                </c:pt>
                <c:pt idx="1442">
                  <c:v>23.6</c:v>
                </c:pt>
                <c:pt idx="1443">
                  <c:v>23.7</c:v>
                </c:pt>
                <c:pt idx="1444">
                  <c:v>23.8</c:v>
                </c:pt>
                <c:pt idx="1445">
                  <c:v>23.9</c:v>
                </c:pt>
                <c:pt idx="1446">
                  <c:v>24</c:v>
                </c:pt>
                <c:pt idx="1447">
                  <c:v>24.1</c:v>
                </c:pt>
                <c:pt idx="1448">
                  <c:v>24.1</c:v>
                </c:pt>
                <c:pt idx="1449">
                  <c:v>24.2</c:v>
                </c:pt>
                <c:pt idx="1450">
                  <c:v>24.2</c:v>
                </c:pt>
                <c:pt idx="1451">
                  <c:v>24.1</c:v>
                </c:pt>
                <c:pt idx="1452">
                  <c:v>24</c:v>
                </c:pt>
                <c:pt idx="1453">
                  <c:v>23.9</c:v>
                </c:pt>
                <c:pt idx="1454">
                  <c:v>23.9</c:v>
                </c:pt>
                <c:pt idx="1455">
                  <c:v>23.8</c:v>
                </c:pt>
                <c:pt idx="1456">
                  <c:v>23.6</c:v>
                </c:pt>
                <c:pt idx="1457">
                  <c:v>23.6</c:v>
                </c:pt>
                <c:pt idx="1458">
                  <c:v>23.6</c:v>
                </c:pt>
                <c:pt idx="1459">
                  <c:v>23.6</c:v>
                </c:pt>
                <c:pt idx="1460">
                  <c:v>23.6</c:v>
                </c:pt>
                <c:pt idx="1461">
                  <c:v>23.7</c:v>
                </c:pt>
                <c:pt idx="1462">
                  <c:v>23.9</c:v>
                </c:pt>
                <c:pt idx="1463">
                  <c:v>24</c:v>
                </c:pt>
                <c:pt idx="1464">
                  <c:v>24.1</c:v>
                </c:pt>
                <c:pt idx="1465">
                  <c:v>24.3</c:v>
                </c:pt>
                <c:pt idx="1466">
                  <c:v>24.4</c:v>
                </c:pt>
                <c:pt idx="1467">
                  <c:v>24.6</c:v>
                </c:pt>
                <c:pt idx="1468">
                  <c:v>24.7</c:v>
                </c:pt>
                <c:pt idx="1469">
                  <c:v>24.7</c:v>
                </c:pt>
                <c:pt idx="1470">
                  <c:v>24.7</c:v>
                </c:pt>
                <c:pt idx="1471">
                  <c:v>24.6</c:v>
                </c:pt>
                <c:pt idx="1472">
                  <c:v>24.6</c:v>
                </c:pt>
                <c:pt idx="1473">
                  <c:v>24.4</c:v>
                </c:pt>
                <c:pt idx="1474">
                  <c:v>24.3</c:v>
                </c:pt>
                <c:pt idx="1475">
                  <c:v>24.1</c:v>
                </c:pt>
                <c:pt idx="1476">
                  <c:v>24</c:v>
                </c:pt>
                <c:pt idx="1477">
                  <c:v>23.8</c:v>
                </c:pt>
                <c:pt idx="1478">
                  <c:v>23.8</c:v>
                </c:pt>
                <c:pt idx="1479">
                  <c:v>23.7</c:v>
                </c:pt>
                <c:pt idx="1480">
                  <c:v>23.8</c:v>
                </c:pt>
                <c:pt idx="1481">
                  <c:v>23.8</c:v>
                </c:pt>
                <c:pt idx="1482">
                  <c:v>23.9</c:v>
                </c:pt>
                <c:pt idx="1483">
                  <c:v>23.9</c:v>
                </c:pt>
                <c:pt idx="1484">
                  <c:v>24</c:v>
                </c:pt>
                <c:pt idx="1485">
                  <c:v>24.1</c:v>
                </c:pt>
                <c:pt idx="1486">
                  <c:v>24.2</c:v>
                </c:pt>
                <c:pt idx="1487">
                  <c:v>24.3</c:v>
                </c:pt>
                <c:pt idx="1488">
                  <c:v>24.3</c:v>
                </c:pt>
                <c:pt idx="1489">
                  <c:v>24.3</c:v>
                </c:pt>
                <c:pt idx="1490">
                  <c:v>24.3</c:v>
                </c:pt>
                <c:pt idx="1491">
                  <c:v>24.3</c:v>
                </c:pt>
                <c:pt idx="1492">
                  <c:v>24.3</c:v>
                </c:pt>
                <c:pt idx="1493">
                  <c:v>24.3</c:v>
                </c:pt>
                <c:pt idx="1494">
                  <c:v>24.1</c:v>
                </c:pt>
                <c:pt idx="1495">
                  <c:v>24.1</c:v>
                </c:pt>
                <c:pt idx="1496">
                  <c:v>24</c:v>
                </c:pt>
                <c:pt idx="1497">
                  <c:v>24</c:v>
                </c:pt>
                <c:pt idx="1498">
                  <c:v>23.9</c:v>
                </c:pt>
                <c:pt idx="1499">
                  <c:v>23.8</c:v>
                </c:pt>
                <c:pt idx="1500">
                  <c:v>23.8</c:v>
                </c:pt>
                <c:pt idx="1501">
                  <c:v>23.8</c:v>
                </c:pt>
                <c:pt idx="1502">
                  <c:v>23.8</c:v>
                </c:pt>
                <c:pt idx="1503">
                  <c:v>23.9</c:v>
                </c:pt>
                <c:pt idx="1504">
                  <c:v>23.9</c:v>
                </c:pt>
                <c:pt idx="1505">
                  <c:v>23.9</c:v>
                </c:pt>
                <c:pt idx="1506">
                  <c:v>24.1</c:v>
                </c:pt>
                <c:pt idx="1507">
                  <c:v>24.3</c:v>
                </c:pt>
                <c:pt idx="1508">
                  <c:v>24.4</c:v>
                </c:pt>
                <c:pt idx="1509">
                  <c:v>24.6</c:v>
                </c:pt>
                <c:pt idx="1510">
                  <c:v>24.7</c:v>
                </c:pt>
                <c:pt idx="1511">
                  <c:v>24.9</c:v>
                </c:pt>
                <c:pt idx="1512">
                  <c:v>24.9</c:v>
                </c:pt>
                <c:pt idx="1513">
                  <c:v>24.9</c:v>
                </c:pt>
                <c:pt idx="1514">
                  <c:v>24.8</c:v>
                </c:pt>
                <c:pt idx="1515">
                  <c:v>24.8</c:v>
                </c:pt>
                <c:pt idx="1516">
                  <c:v>24.7</c:v>
                </c:pt>
                <c:pt idx="1517">
                  <c:v>24.6</c:v>
                </c:pt>
                <c:pt idx="1518">
                  <c:v>24.4</c:v>
                </c:pt>
                <c:pt idx="1519">
                  <c:v>24.3</c:v>
                </c:pt>
                <c:pt idx="1520">
                  <c:v>24.2</c:v>
                </c:pt>
                <c:pt idx="1521">
                  <c:v>24.1</c:v>
                </c:pt>
                <c:pt idx="1522">
                  <c:v>24</c:v>
                </c:pt>
                <c:pt idx="1523">
                  <c:v>24</c:v>
                </c:pt>
                <c:pt idx="1524">
                  <c:v>24</c:v>
                </c:pt>
                <c:pt idx="1525">
                  <c:v>24</c:v>
                </c:pt>
                <c:pt idx="1526">
                  <c:v>24.1</c:v>
                </c:pt>
                <c:pt idx="1527">
                  <c:v>24.1</c:v>
                </c:pt>
                <c:pt idx="1528">
                  <c:v>24.2</c:v>
                </c:pt>
                <c:pt idx="1529">
                  <c:v>24.3</c:v>
                </c:pt>
                <c:pt idx="1530">
                  <c:v>24.3</c:v>
                </c:pt>
                <c:pt idx="1531">
                  <c:v>24.3</c:v>
                </c:pt>
                <c:pt idx="1532">
                  <c:v>24.4</c:v>
                </c:pt>
                <c:pt idx="1533">
                  <c:v>24.5</c:v>
                </c:pt>
                <c:pt idx="1534">
                  <c:v>24.6</c:v>
                </c:pt>
                <c:pt idx="1535">
                  <c:v>24.6</c:v>
                </c:pt>
                <c:pt idx="1536">
                  <c:v>24.5</c:v>
                </c:pt>
                <c:pt idx="1537">
                  <c:v>24.6</c:v>
                </c:pt>
                <c:pt idx="1538">
                  <c:v>24.5</c:v>
                </c:pt>
                <c:pt idx="1539">
                  <c:v>24.4</c:v>
                </c:pt>
                <c:pt idx="1540">
                  <c:v>24.3</c:v>
                </c:pt>
                <c:pt idx="1541">
                  <c:v>24.3</c:v>
                </c:pt>
                <c:pt idx="1542">
                  <c:v>24.3</c:v>
                </c:pt>
                <c:pt idx="1543">
                  <c:v>24.1</c:v>
                </c:pt>
                <c:pt idx="1544">
                  <c:v>24</c:v>
                </c:pt>
                <c:pt idx="1545">
                  <c:v>24</c:v>
                </c:pt>
                <c:pt idx="1546">
                  <c:v>24</c:v>
                </c:pt>
                <c:pt idx="1547">
                  <c:v>24</c:v>
                </c:pt>
                <c:pt idx="1548">
                  <c:v>24</c:v>
                </c:pt>
                <c:pt idx="1549">
                  <c:v>24.2</c:v>
                </c:pt>
                <c:pt idx="1550">
                  <c:v>24.3</c:v>
                </c:pt>
                <c:pt idx="1551">
                  <c:v>24.3</c:v>
                </c:pt>
                <c:pt idx="1552">
                  <c:v>24.4</c:v>
                </c:pt>
                <c:pt idx="1553">
                  <c:v>24.5</c:v>
                </c:pt>
                <c:pt idx="1554">
                  <c:v>24.7</c:v>
                </c:pt>
                <c:pt idx="1555">
                  <c:v>24.8</c:v>
                </c:pt>
                <c:pt idx="1556">
                  <c:v>24.9</c:v>
                </c:pt>
                <c:pt idx="1557">
                  <c:v>25.1</c:v>
                </c:pt>
                <c:pt idx="1558">
                  <c:v>25.1</c:v>
                </c:pt>
                <c:pt idx="1559">
                  <c:v>25.2</c:v>
                </c:pt>
                <c:pt idx="1560">
                  <c:v>25.2</c:v>
                </c:pt>
                <c:pt idx="1561">
                  <c:v>25.2</c:v>
                </c:pt>
                <c:pt idx="1562">
                  <c:v>25.2</c:v>
                </c:pt>
                <c:pt idx="1563">
                  <c:v>25.1</c:v>
                </c:pt>
                <c:pt idx="1564">
                  <c:v>25.1</c:v>
                </c:pt>
                <c:pt idx="1565">
                  <c:v>25</c:v>
                </c:pt>
                <c:pt idx="1566">
                  <c:v>24.9</c:v>
                </c:pt>
                <c:pt idx="1567">
                  <c:v>24.9</c:v>
                </c:pt>
                <c:pt idx="1568">
                  <c:v>24.7</c:v>
                </c:pt>
                <c:pt idx="1569">
                  <c:v>24.7</c:v>
                </c:pt>
                <c:pt idx="1570">
                  <c:v>24.6</c:v>
                </c:pt>
                <c:pt idx="1571">
                  <c:v>24.6</c:v>
                </c:pt>
                <c:pt idx="1572">
                  <c:v>24.4</c:v>
                </c:pt>
                <c:pt idx="1573">
                  <c:v>24.4</c:v>
                </c:pt>
                <c:pt idx="1574">
                  <c:v>24.4</c:v>
                </c:pt>
                <c:pt idx="1575">
                  <c:v>24.4</c:v>
                </c:pt>
                <c:pt idx="1576">
                  <c:v>24.3</c:v>
                </c:pt>
                <c:pt idx="1577">
                  <c:v>24.3</c:v>
                </c:pt>
                <c:pt idx="1578">
                  <c:v>24.3</c:v>
                </c:pt>
                <c:pt idx="1579">
                  <c:v>24.4</c:v>
                </c:pt>
                <c:pt idx="1580">
                  <c:v>24.4</c:v>
                </c:pt>
                <c:pt idx="1581">
                  <c:v>24.3</c:v>
                </c:pt>
                <c:pt idx="1582">
                  <c:v>24.4</c:v>
                </c:pt>
                <c:pt idx="1583">
                  <c:v>24.4</c:v>
                </c:pt>
                <c:pt idx="1584">
                  <c:v>24.5</c:v>
                </c:pt>
                <c:pt idx="1585">
                  <c:v>26.4</c:v>
                </c:pt>
                <c:pt idx="1586">
                  <c:v>26.5</c:v>
                </c:pt>
                <c:pt idx="1587">
                  <c:v>26.5</c:v>
                </c:pt>
                <c:pt idx="1588">
                  <c:v>26.5</c:v>
                </c:pt>
                <c:pt idx="1589">
                  <c:v>26.5</c:v>
                </c:pt>
                <c:pt idx="1590">
                  <c:v>26.4</c:v>
                </c:pt>
                <c:pt idx="1591">
                  <c:v>26.4</c:v>
                </c:pt>
                <c:pt idx="1592">
                  <c:v>26.4</c:v>
                </c:pt>
                <c:pt idx="1593">
                  <c:v>26.2</c:v>
                </c:pt>
                <c:pt idx="1594">
                  <c:v>26.2</c:v>
                </c:pt>
                <c:pt idx="1595">
                  <c:v>26.1</c:v>
                </c:pt>
                <c:pt idx="1596">
                  <c:v>26</c:v>
                </c:pt>
                <c:pt idx="1597">
                  <c:v>26</c:v>
                </c:pt>
                <c:pt idx="1598">
                  <c:v>25.9</c:v>
                </c:pt>
                <c:pt idx="1599">
                  <c:v>25.8</c:v>
                </c:pt>
                <c:pt idx="1600">
                  <c:v>25.8</c:v>
                </c:pt>
                <c:pt idx="1601">
                  <c:v>25.5</c:v>
                </c:pt>
                <c:pt idx="1602">
                  <c:v>25.4</c:v>
                </c:pt>
                <c:pt idx="1603">
                  <c:v>25.2</c:v>
                </c:pt>
                <c:pt idx="1604">
                  <c:v>25.2</c:v>
                </c:pt>
                <c:pt idx="1605">
                  <c:v>25</c:v>
                </c:pt>
                <c:pt idx="1606">
                  <c:v>24.8</c:v>
                </c:pt>
                <c:pt idx="1607">
                  <c:v>24.6</c:v>
                </c:pt>
                <c:pt idx="1608">
                  <c:v>24.4</c:v>
                </c:pt>
                <c:pt idx="1609">
                  <c:v>24.1</c:v>
                </c:pt>
                <c:pt idx="1610">
                  <c:v>23.9</c:v>
                </c:pt>
                <c:pt idx="1611">
                  <c:v>23.7</c:v>
                </c:pt>
                <c:pt idx="1612">
                  <c:v>24.5</c:v>
                </c:pt>
                <c:pt idx="1613">
                  <c:v>24.4</c:v>
                </c:pt>
                <c:pt idx="1614">
                  <c:v>24.5</c:v>
                </c:pt>
                <c:pt idx="1615">
                  <c:v>24.6</c:v>
                </c:pt>
                <c:pt idx="1616">
                  <c:v>24.6</c:v>
                </c:pt>
                <c:pt idx="1617">
                  <c:v>24.7</c:v>
                </c:pt>
                <c:pt idx="1618">
                  <c:v>24.8</c:v>
                </c:pt>
                <c:pt idx="1619">
                  <c:v>24.9</c:v>
                </c:pt>
                <c:pt idx="1620">
                  <c:v>25</c:v>
                </c:pt>
                <c:pt idx="1621">
                  <c:v>25.1</c:v>
                </c:pt>
                <c:pt idx="1622">
                  <c:v>25.2</c:v>
                </c:pt>
                <c:pt idx="1623">
                  <c:v>25.2</c:v>
                </c:pt>
                <c:pt idx="1624">
                  <c:v>25.3</c:v>
                </c:pt>
                <c:pt idx="1625">
                  <c:v>25.4</c:v>
                </c:pt>
                <c:pt idx="1626">
                  <c:v>25.5</c:v>
                </c:pt>
                <c:pt idx="1627">
                  <c:v>25.5</c:v>
                </c:pt>
                <c:pt idx="1628">
                  <c:v>25.6</c:v>
                </c:pt>
                <c:pt idx="1629">
                  <c:v>25.6</c:v>
                </c:pt>
                <c:pt idx="1630">
                  <c:v>25.7</c:v>
                </c:pt>
                <c:pt idx="1631">
                  <c:v>25.7</c:v>
                </c:pt>
                <c:pt idx="1632">
                  <c:v>25.7</c:v>
                </c:pt>
                <c:pt idx="1633">
                  <c:v>25.6</c:v>
                </c:pt>
                <c:pt idx="1634">
                  <c:v>25.5</c:v>
                </c:pt>
                <c:pt idx="1635">
                  <c:v>25.5</c:v>
                </c:pt>
                <c:pt idx="1636">
                  <c:v>25.5</c:v>
                </c:pt>
                <c:pt idx="1637">
                  <c:v>25.4</c:v>
                </c:pt>
                <c:pt idx="1638">
                  <c:v>25.4</c:v>
                </c:pt>
                <c:pt idx="1639">
                  <c:v>25.2</c:v>
                </c:pt>
                <c:pt idx="1640">
                  <c:v>25.2</c:v>
                </c:pt>
                <c:pt idx="1641">
                  <c:v>25.1</c:v>
                </c:pt>
                <c:pt idx="1642">
                  <c:v>25.1</c:v>
                </c:pt>
                <c:pt idx="1643">
                  <c:v>25.1</c:v>
                </c:pt>
                <c:pt idx="1644">
                  <c:v>25.1</c:v>
                </c:pt>
                <c:pt idx="1645">
                  <c:v>24.9</c:v>
                </c:pt>
                <c:pt idx="1646">
                  <c:v>24.9</c:v>
                </c:pt>
                <c:pt idx="1647">
                  <c:v>24.9</c:v>
                </c:pt>
                <c:pt idx="1648">
                  <c:v>24.8</c:v>
                </c:pt>
                <c:pt idx="1649">
                  <c:v>24.7</c:v>
                </c:pt>
                <c:pt idx="1650">
                  <c:v>24.8</c:v>
                </c:pt>
                <c:pt idx="1651">
                  <c:v>24.8</c:v>
                </c:pt>
                <c:pt idx="1652">
                  <c:v>24.8</c:v>
                </c:pt>
                <c:pt idx="1653">
                  <c:v>24.8</c:v>
                </c:pt>
                <c:pt idx="1654">
                  <c:v>24.8</c:v>
                </c:pt>
                <c:pt idx="1655">
                  <c:v>24.9</c:v>
                </c:pt>
                <c:pt idx="1656">
                  <c:v>24.9</c:v>
                </c:pt>
                <c:pt idx="1657">
                  <c:v>24.9</c:v>
                </c:pt>
                <c:pt idx="1658">
                  <c:v>25</c:v>
                </c:pt>
                <c:pt idx="1659">
                  <c:v>24.9</c:v>
                </c:pt>
                <c:pt idx="1660">
                  <c:v>25.1</c:v>
                </c:pt>
                <c:pt idx="1661">
                  <c:v>25.1</c:v>
                </c:pt>
                <c:pt idx="1662">
                  <c:v>25.1</c:v>
                </c:pt>
                <c:pt idx="1663">
                  <c:v>25.1</c:v>
                </c:pt>
                <c:pt idx="1664">
                  <c:v>25.2</c:v>
                </c:pt>
                <c:pt idx="1665">
                  <c:v>25.3</c:v>
                </c:pt>
                <c:pt idx="1666">
                  <c:v>25.4</c:v>
                </c:pt>
                <c:pt idx="1667">
                  <c:v>25.3</c:v>
                </c:pt>
                <c:pt idx="1668">
                  <c:v>25.4</c:v>
                </c:pt>
                <c:pt idx="1669">
                  <c:v>25.4</c:v>
                </c:pt>
                <c:pt idx="1670">
                  <c:v>25.4</c:v>
                </c:pt>
                <c:pt idx="1671">
                  <c:v>25.4</c:v>
                </c:pt>
                <c:pt idx="1672">
                  <c:v>25.5</c:v>
                </c:pt>
                <c:pt idx="1673">
                  <c:v>25.5</c:v>
                </c:pt>
                <c:pt idx="1674">
                  <c:v>25.4</c:v>
                </c:pt>
                <c:pt idx="1675">
                  <c:v>25.5</c:v>
                </c:pt>
                <c:pt idx="1676">
                  <c:v>25.5</c:v>
                </c:pt>
                <c:pt idx="1677">
                  <c:v>25.4</c:v>
                </c:pt>
                <c:pt idx="1678">
                  <c:v>25.4</c:v>
                </c:pt>
                <c:pt idx="1679">
                  <c:v>25.4</c:v>
                </c:pt>
                <c:pt idx="1680">
                  <c:v>25.4</c:v>
                </c:pt>
                <c:pt idx="1681">
                  <c:v>25.4</c:v>
                </c:pt>
                <c:pt idx="1682">
                  <c:v>25.4</c:v>
                </c:pt>
                <c:pt idx="1683">
                  <c:v>25.4</c:v>
                </c:pt>
                <c:pt idx="1684">
                  <c:v>25.4</c:v>
                </c:pt>
                <c:pt idx="1685">
                  <c:v>25.3</c:v>
                </c:pt>
                <c:pt idx="1686">
                  <c:v>25.2</c:v>
                </c:pt>
                <c:pt idx="1687">
                  <c:v>25.2</c:v>
                </c:pt>
                <c:pt idx="1688">
                  <c:v>25.2</c:v>
                </c:pt>
                <c:pt idx="1689">
                  <c:v>25.2</c:v>
                </c:pt>
                <c:pt idx="1690">
                  <c:v>25.1</c:v>
                </c:pt>
                <c:pt idx="1691">
                  <c:v>25.1</c:v>
                </c:pt>
                <c:pt idx="1692">
                  <c:v>25.1</c:v>
                </c:pt>
                <c:pt idx="1693">
                  <c:v>25.1</c:v>
                </c:pt>
                <c:pt idx="1694">
                  <c:v>25.1</c:v>
                </c:pt>
                <c:pt idx="1695">
                  <c:v>25.1</c:v>
                </c:pt>
                <c:pt idx="1696">
                  <c:v>25.1</c:v>
                </c:pt>
                <c:pt idx="1697">
                  <c:v>25.1</c:v>
                </c:pt>
                <c:pt idx="1698">
                  <c:v>25.1</c:v>
                </c:pt>
                <c:pt idx="1699">
                  <c:v>25.1</c:v>
                </c:pt>
                <c:pt idx="1700">
                  <c:v>25.1</c:v>
                </c:pt>
                <c:pt idx="1701">
                  <c:v>25.1</c:v>
                </c:pt>
                <c:pt idx="1702">
                  <c:v>25.3</c:v>
                </c:pt>
                <c:pt idx="1703">
                  <c:v>25.1</c:v>
                </c:pt>
                <c:pt idx="1704">
                  <c:v>25.2</c:v>
                </c:pt>
                <c:pt idx="1705">
                  <c:v>25.3</c:v>
                </c:pt>
                <c:pt idx="1706">
                  <c:v>25.4</c:v>
                </c:pt>
                <c:pt idx="1707">
                  <c:v>25.4</c:v>
                </c:pt>
                <c:pt idx="1708">
                  <c:v>25.6</c:v>
                </c:pt>
                <c:pt idx="1709">
                  <c:v>25.6</c:v>
                </c:pt>
                <c:pt idx="1710">
                  <c:v>25.7</c:v>
                </c:pt>
                <c:pt idx="1711">
                  <c:v>25.8</c:v>
                </c:pt>
                <c:pt idx="1712">
                  <c:v>25.9</c:v>
                </c:pt>
                <c:pt idx="1713">
                  <c:v>26.1</c:v>
                </c:pt>
                <c:pt idx="1714">
                  <c:v>26.1</c:v>
                </c:pt>
                <c:pt idx="1715">
                  <c:v>24.4</c:v>
                </c:pt>
                <c:pt idx="1716">
                  <c:v>24.6</c:v>
                </c:pt>
                <c:pt idx="1717">
                  <c:v>24.7</c:v>
                </c:pt>
                <c:pt idx="1718">
                  <c:v>24.9</c:v>
                </c:pt>
                <c:pt idx="1719">
                  <c:v>25.1</c:v>
                </c:pt>
                <c:pt idx="1720">
                  <c:v>25.3</c:v>
                </c:pt>
                <c:pt idx="1721">
                  <c:v>25.5</c:v>
                </c:pt>
                <c:pt idx="1722">
                  <c:v>25.6</c:v>
                </c:pt>
                <c:pt idx="1723">
                  <c:v>25.7</c:v>
                </c:pt>
                <c:pt idx="1724">
                  <c:v>25.9</c:v>
                </c:pt>
                <c:pt idx="1725">
                  <c:v>26.2</c:v>
                </c:pt>
                <c:pt idx="1726">
                  <c:v>26.4</c:v>
                </c:pt>
                <c:pt idx="1727">
                  <c:v>26.5</c:v>
                </c:pt>
                <c:pt idx="1728">
                  <c:v>26.7</c:v>
                </c:pt>
                <c:pt idx="1729">
                  <c:v>26.9</c:v>
                </c:pt>
                <c:pt idx="1730">
                  <c:v>27.1</c:v>
                </c:pt>
                <c:pt idx="1731">
                  <c:v>27.3</c:v>
                </c:pt>
                <c:pt idx="1732">
                  <c:v>27.4</c:v>
                </c:pt>
                <c:pt idx="1733">
                  <c:v>25.5</c:v>
                </c:pt>
                <c:pt idx="1734">
                  <c:v>25.5</c:v>
                </c:pt>
                <c:pt idx="1735">
                  <c:v>25.5</c:v>
                </c:pt>
                <c:pt idx="1736">
                  <c:v>25.6</c:v>
                </c:pt>
                <c:pt idx="1737">
                  <c:v>25.7</c:v>
                </c:pt>
                <c:pt idx="1738">
                  <c:v>25.8</c:v>
                </c:pt>
                <c:pt idx="1739">
                  <c:v>25.8</c:v>
                </c:pt>
                <c:pt idx="1740">
                  <c:v>25.9</c:v>
                </c:pt>
                <c:pt idx="1741">
                  <c:v>26</c:v>
                </c:pt>
                <c:pt idx="1742">
                  <c:v>26</c:v>
                </c:pt>
                <c:pt idx="1743">
                  <c:v>26</c:v>
                </c:pt>
                <c:pt idx="1744">
                  <c:v>26.2</c:v>
                </c:pt>
                <c:pt idx="1745">
                  <c:v>26.2</c:v>
                </c:pt>
                <c:pt idx="1746">
                  <c:v>26.2</c:v>
                </c:pt>
                <c:pt idx="1747">
                  <c:v>26.2</c:v>
                </c:pt>
                <c:pt idx="1748">
                  <c:v>26.1</c:v>
                </c:pt>
                <c:pt idx="1749">
                  <c:v>26.2</c:v>
                </c:pt>
                <c:pt idx="1750">
                  <c:v>26</c:v>
                </c:pt>
                <c:pt idx="1751">
                  <c:v>26</c:v>
                </c:pt>
                <c:pt idx="1752">
                  <c:v>26</c:v>
                </c:pt>
                <c:pt idx="1753">
                  <c:v>25.9</c:v>
                </c:pt>
                <c:pt idx="1754">
                  <c:v>26</c:v>
                </c:pt>
                <c:pt idx="1755">
                  <c:v>25.9</c:v>
                </c:pt>
                <c:pt idx="1756">
                  <c:v>25.9</c:v>
                </c:pt>
                <c:pt idx="1757">
                  <c:v>25.9</c:v>
                </c:pt>
                <c:pt idx="1758">
                  <c:v>25.9</c:v>
                </c:pt>
                <c:pt idx="1759">
                  <c:v>25.8</c:v>
                </c:pt>
                <c:pt idx="1760">
                  <c:v>25.7</c:v>
                </c:pt>
                <c:pt idx="1761">
                  <c:v>25.7</c:v>
                </c:pt>
                <c:pt idx="1762">
                  <c:v>25.7</c:v>
                </c:pt>
                <c:pt idx="1763">
                  <c:v>25.6</c:v>
                </c:pt>
                <c:pt idx="1764">
                  <c:v>25.6</c:v>
                </c:pt>
                <c:pt idx="1765">
                  <c:v>25.6</c:v>
                </c:pt>
                <c:pt idx="1766">
                  <c:v>25.7</c:v>
                </c:pt>
                <c:pt idx="1767">
                  <c:v>25.7</c:v>
                </c:pt>
                <c:pt idx="1768">
                  <c:v>25.7</c:v>
                </c:pt>
                <c:pt idx="1769">
                  <c:v>25.7</c:v>
                </c:pt>
                <c:pt idx="1770">
                  <c:v>25.7</c:v>
                </c:pt>
                <c:pt idx="1771">
                  <c:v>25.7</c:v>
                </c:pt>
                <c:pt idx="1772">
                  <c:v>25.9</c:v>
                </c:pt>
                <c:pt idx="1773">
                  <c:v>25.9</c:v>
                </c:pt>
                <c:pt idx="1774">
                  <c:v>25.9</c:v>
                </c:pt>
                <c:pt idx="1775">
                  <c:v>25.9</c:v>
                </c:pt>
                <c:pt idx="1776">
                  <c:v>25.9</c:v>
                </c:pt>
                <c:pt idx="1777">
                  <c:v>26</c:v>
                </c:pt>
                <c:pt idx="1778">
                  <c:v>26.1</c:v>
                </c:pt>
                <c:pt idx="1779">
                  <c:v>26.1</c:v>
                </c:pt>
                <c:pt idx="1780">
                  <c:v>26.2</c:v>
                </c:pt>
                <c:pt idx="1781">
                  <c:v>26.2</c:v>
                </c:pt>
                <c:pt idx="1782">
                  <c:v>26.2</c:v>
                </c:pt>
                <c:pt idx="1783">
                  <c:v>26.4</c:v>
                </c:pt>
                <c:pt idx="1784">
                  <c:v>26.5</c:v>
                </c:pt>
                <c:pt idx="1785">
                  <c:v>26.5</c:v>
                </c:pt>
                <c:pt idx="1786">
                  <c:v>26.5</c:v>
                </c:pt>
                <c:pt idx="1787">
                  <c:v>26.6</c:v>
                </c:pt>
                <c:pt idx="1788">
                  <c:v>26.7</c:v>
                </c:pt>
                <c:pt idx="1789">
                  <c:v>26.8</c:v>
                </c:pt>
                <c:pt idx="1790">
                  <c:v>26.9</c:v>
                </c:pt>
                <c:pt idx="1791">
                  <c:v>26.9</c:v>
                </c:pt>
                <c:pt idx="1792">
                  <c:v>26.9</c:v>
                </c:pt>
                <c:pt idx="1793">
                  <c:v>26.9</c:v>
                </c:pt>
                <c:pt idx="1794">
                  <c:v>26.9</c:v>
                </c:pt>
                <c:pt idx="1795">
                  <c:v>26.9</c:v>
                </c:pt>
                <c:pt idx="1796">
                  <c:v>26.9</c:v>
                </c:pt>
                <c:pt idx="1797">
                  <c:v>26.9</c:v>
                </c:pt>
                <c:pt idx="1798">
                  <c:v>26.7</c:v>
                </c:pt>
                <c:pt idx="1799">
                  <c:v>26.7</c:v>
                </c:pt>
                <c:pt idx="1800">
                  <c:v>26.6</c:v>
                </c:pt>
                <c:pt idx="1801">
                  <c:v>26.5</c:v>
                </c:pt>
                <c:pt idx="1802">
                  <c:v>26.5</c:v>
                </c:pt>
                <c:pt idx="1803">
                  <c:v>26.4</c:v>
                </c:pt>
                <c:pt idx="1804">
                  <c:v>26.2</c:v>
                </c:pt>
                <c:pt idx="1805">
                  <c:v>26.2</c:v>
                </c:pt>
                <c:pt idx="1806">
                  <c:v>26.2</c:v>
                </c:pt>
                <c:pt idx="1807">
                  <c:v>26.1</c:v>
                </c:pt>
                <c:pt idx="1808">
                  <c:v>26.2</c:v>
                </c:pt>
                <c:pt idx="1809">
                  <c:v>26.2</c:v>
                </c:pt>
                <c:pt idx="1810">
                  <c:v>26.2</c:v>
                </c:pt>
                <c:pt idx="1811">
                  <c:v>26.2</c:v>
                </c:pt>
                <c:pt idx="1812">
                  <c:v>26.3</c:v>
                </c:pt>
                <c:pt idx="1813">
                  <c:v>26.4</c:v>
                </c:pt>
                <c:pt idx="1814">
                  <c:v>26.4</c:v>
                </c:pt>
                <c:pt idx="1815">
                  <c:v>26.5</c:v>
                </c:pt>
                <c:pt idx="1816">
                  <c:v>26.5</c:v>
                </c:pt>
                <c:pt idx="1817">
                  <c:v>26.5</c:v>
                </c:pt>
                <c:pt idx="1818">
                  <c:v>26.5</c:v>
                </c:pt>
                <c:pt idx="1819">
                  <c:v>26.6</c:v>
                </c:pt>
                <c:pt idx="1820">
                  <c:v>26.7</c:v>
                </c:pt>
                <c:pt idx="1821">
                  <c:v>26.7</c:v>
                </c:pt>
                <c:pt idx="1822">
                  <c:v>26.8</c:v>
                </c:pt>
                <c:pt idx="1823">
                  <c:v>26.7</c:v>
                </c:pt>
                <c:pt idx="1824">
                  <c:v>26.7</c:v>
                </c:pt>
                <c:pt idx="1825">
                  <c:v>26.7</c:v>
                </c:pt>
                <c:pt idx="1826">
                  <c:v>26.6</c:v>
                </c:pt>
                <c:pt idx="1827">
                  <c:v>26.7</c:v>
                </c:pt>
                <c:pt idx="1828">
                  <c:v>26.5</c:v>
                </c:pt>
                <c:pt idx="1829">
                  <c:v>26.5</c:v>
                </c:pt>
                <c:pt idx="1830">
                  <c:v>26.4</c:v>
                </c:pt>
                <c:pt idx="1831">
                  <c:v>26.4</c:v>
                </c:pt>
                <c:pt idx="1832">
                  <c:v>26.4</c:v>
                </c:pt>
                <c:pt idx="1833">
                  <c:v>26.2</c:v>
                </c:pt>
                <c:pt idx="1834">
                  <c:v>26.2</c:v>
                </c:pt>
                <c:pt idx="1835">
                  <c:v>26.2</c:v>
                </c:pt>
                <c:pt idx="1836">
                  <c:v>26.2</c:v>
                </c:pt>
                <c:pt idx="1837">
                  <c:v>26.3</c:v>
                </c:pt>
                <c:pt idx="1838">
                  <c:v>26.5</c:v>
                </c:pt>
                <c:pt idx="1839">
                  <c:v>26.5</c:v>
                </c:pt>
                <c:pt idx="1840">
                  <c:v>26.5</c:v>
                </c:pt>
                <c:pt idx="1841">
                  <c:v>26.6</c:v>
                </c:pt>
                <c:pt idx="1842">
                  <c:v>26.7</c:v>
                </c:pt>
                <c:pt idx="1843">
                  <c:v>26.9</c:v>
                </c:pt>
                <c:pt idx="1844">
                  <c:v>27</c:v>
                </c:pt>
                <c:pt idx="1845">
                  <c:v>27.2</c:v>
                </c:pt>
                <c:pt idx="1846">
                  <c:v>27.2</c:v>
                </c:pt>
                <c:pt idx="1847">
                  <c:v>27.3</c:v>
                </c:pt>
                <c:pt idx="1848">
                  <c:v>27.4</c:v>
                </c:pt>
                <c:pt idx="1849">
                  <c:v>27.4</c:v>
                </c:pt>
                <c:pt idx="1850">
                  <c:v>27.5</c:v>
                </c:pt>
                <c:pt idx="1851">
                  <c:v>27.5</c:v>
                </c:pt>
                <c:pt idx="1852">
                  <c:v>27.5</c:v>
                </c:pt>
                <c:pt idx="1853">
                  <c:v>27.5</c:v>
                </c:pt>
                <c:pt idx="1854">
                  <c:v>27.4</c:v>
                </c:pt>
                <c:pt idx="1855">
                  <c:v>27.3</c:v>
                </c:pt>
                <c:pt idx="1856">
                  <c:v>27.2</c:v>
                </c:pt>
                <c:pt idx="1857">
                  <c:v>27.1</c:v>
                </c:pt>
                <c:pt idx="1858">
                  <c:v>26.9</c:v>
                </c:pt>
                <c:pt idx="1859">
                  <c:v>26.9</c:v>
                </c:pt>
                <c:pt idx="1860">
                  <c:v>26.7</c:v>
                </c:pt>
                <c:pt idx="1861">
                  <c:v>26.7</c:v>
                </c:pt>
                <c:pt idx="1862">
                  <c:v>26.7</c:v>
                </c:pt>
                <c:pt idx="1863">
                  <c:v>26.5</c:v>
                </c:pt>
                <c:pt idx="1864">
                  <c:v>26.5</c:v>
                </c:pt>
                <c:pt idx="1865">
                  <c:v>26.7</c:v>
                </c:pt>
                <c:pt idx="1866">
                  <c:v>26.7</c:v>
                </c:pt>
                <c:pt idx="1867">
                  <c:v>26.7</c:v>
                </c:pt>
                <c:pt idx="1868">
                  <c:v>26.8</c:v>
                </c:pt>
                <c:pt idx="1869">
                  <c:v>26.9</c:v>
                </c:pt>
                <c:pt idx="1870">
                  <c:v>26.9</c:v>
                </c:pt>
                <c:pt idx="1871">
                  <c:v>26.9</c:v>
                </c:pt>
                <c:pt idx="1872">
                  <c:v>27</c:v>
                </c:pt>
                <c:pt idx="1873">
                  <c:v>27</c:v>
                </c:pt>
                <c:pt idx="1874">
                  <c:v>27.1</c:v>
                </c:pt>
                <c:pt idx="1875">
                  <c:v>27.2</c:v>
                </c:pt>
                <c:pt idx="1876">
                  <c:v>27.2</c:v>
                </c:pt>
                <c:pt idx="1877">
                  <c:v>27.2</c:v>
                </c:pt>
                <c:pt idx="1878">
                  <c:v>27.3</c:v>
                </c:pt>
                <c:pt idx="1879">
                  <c:v>27.3</c:v>
                </c:pt>
                <c:pt idx="1880">
                  <c:v>27.3</c:v>
                </c:pt>
                <c:pt idx="1881">
                  <c:v>27.3</c:v>
                </c:pt>
                <c:pt idx="1882">
                  <c:v>27.3</c:v>
                </c:pt>
                <c:pt idx="1883">
                  <c:v>27.3</c:v>
                </c:pt>
                <c:pt idx="1884">
                  <c:v>27.1</c:v>
                </c:pt>
                <c:pt idx="1885">
                  <c:v>27.1</c:v>
                </c:pt>
                <c:pt idx="1886">
                  <c:v>27</c:v>
                </c:pt>
                <c:pt idx="1887">
                  <c:v>27</c:v>
                </c:pt>
                <c:pt idx="1888">
                  <c:v>26.9</c:v>
                </c:pt>
                <c:pt idx="1889">
                  <c:v>26.9</c:v>
                </c:pt>
                <c:pt idx="1890">
                  <c:v>26.7</c:v>
                </c:pt>
                <c:pt idx="1891">
                  <c:v>25.6</c:v>
                </c:pt>
                <c:pt idx="1892">
                  <c:v>25.5</c:v>
                </c:pt>
                <c:pt idx="1893">
                  <c:v>25.4</c:v>
                </c:pt>
                <c:pt idx="1894">
                  <c:v>25.2</c:v>
                </c:pt>
                <c:pt idx="1895">
                  <c:v>25.3</c:v>
                </c:pt>
                <c:pt idx="1896">
                  <c:v>25.4</c:v>
                </c:pt>
                <c:pt idx="1897">
                  <c:v>25.5</c:v>
                </c:pt>
                <c:pt idx="1898">
                  <c:v>25.8</c:v>
                </c:pt>
                <c:pt idx="1899">
                  <c:v>26</c:v>
                </c:pt>
                <c:pt idx="1900">
                  <c:v>26.2</c:v>
                </c:pt>
                <c:pt idx="1901">
                  <c:v>26.4</c:v>
                </c:pt>
                <c:pt idx="1902">
                  <c:v>26.7</c:v>
                </c:pt>
                <c:pt idx="1903">
                  <c:v>26.9</c:v>
                </c:pt>
                <c:pt idx="1904">
                  <c:v>26.9</c:v>
                </c:pt>
                <c:pt idx="1905">
                  <c:v>27.2</c:v>
                </c:pt>
                <c:pt idx="1906">
                  <c:v>27.4</c:v>
                </c:pt>
                <c:pt idx="1907">
                  <c:v>27.5</c:v>
                </c:pt>
                <c:pt idx="1908">
                  <c:v>27.9</c:v>
                </c:pt>
                <c:pt idx="1909">
                  <c:v>28</c:v>
                </c:pt>
                <c:pt idx="1910">
                  <c:v>28.3</c:v>
                </c:pt>
                <c:pt idx="1911">
                  <c:v>28.6</c:v>
                </c:pt>
                <c:pt idx="1912">
                  <c:v>28.8</c:v>
                </c:pt>
                <c:pt idx="1913">
                  <c:v>29</c:v>
                </c:pt>
                <c:pt idx="1914">
                  <c:v>29.1</c:v>
                </c:pt>
                <c:pt idx="1915">
                  <c:v>29.2</c:v>
                </c:pt>
                <c:pt idx="1916">
                  <c:v>29.2</c:v>
                </c:pt>
                <c:pt idx="1917">
                  <c:v>29.2</c:v>
                </c:pt>
                <c:pt idx="1918">
                  <c:v>29.2</c:v>
                </c:pt>
                <c:pt idx="1919">
                  <c:v>29.1</c:v>
                </c:pt>
                <c:pt idx="1920">
                  <c:v>29</c:v>
                </c:pt>
                <c:pt idx="1921">
                  <c:v>28.8</c:v>
                </c:pt>
                <c:pt idx="1922">
                  <c:v>28.7</c:v>
                </c:pt>
                <c:pt idx="1923">
                  <c:v>28.5</c:v>
                </c:pt>
                <c:pt idx="1924">
                  <c:v>28.3</c:v>
                </c:pt>
                <c:pt idx="1925">
                  <c:v>28.2</c:v>
                </c:pt>
                <c:pt idx="1926">
                  <c:v>28</c:v>
                </c:pt>
                <c:pt idx="1927">
                  <c:v>27.7</c:v>
                </c:pt>
                <c:pt idx="1928">
                  <c:v>27.5</c:v>
                </c:pt>
                <c:pt idx="1929">
                  <c:v>27.3</c:v>
                </c:pt>
                <c:pt idx="1930">
                  <c:v>27</c:v>
                </c:pt>
                <c:pt idx="1931">
                  <c:v>26.9</c:v>
                </c:pt>
                <c:pt idx="1932">
                  <c:v>26.6</c:v>
                </c:pt>
                <c:pt idx="1933">
                  <c:v>26.4</c:v>
                </c:pt>
                <c:pt idx="1934">
                  <c:v>26.2</c:v>
                </c:pt>
                <c:pt idx="1935">
                  <c:v>26.1</c:v>
                </c:pt>
                <c:pt idx="1936">
                  <c:v>25.9</c:v>
                </c:pt>
                <c:pt idx="1937">
                  <c:v>25.8</c:v>
                </c:pt>
                <c:pt idx="1938">
                  <c:v>25.7</c:v>
                </c:pt>
                <c:pt idx="1939">
                  <c:v>25.9</c:v>
                </c:pt>
                <c:pt idx="1940">
                  <c:v>25.9</c:v>
                </c:pt>
                <c:pt idx="1941">
                  <c:v>25.9</c:v>
                </c:pt>
                <c:pt idx="1942">
                  <c:v>25.9</c:v>
                </c:pt>
                <c:pt idx="1943">
                  <c:v>26</c:v>
                </c:pt>
                <c:pt idx="1944">
                  <c:v>26.2</c:v>
                </c:pt>
                <c:pt idx="1945">
                  <c:v>26.2</c:v>
                </c:pt>
                <c:pt idx="1946">
                  <c:v>26.5</c:v>
                </c:pt>
                <c:pt idx="1947">
                  <c:v>26.6</c:v>
                </c:pt>
                <c:pt idx="1948">
                  <c:v>26.8</c:v>
                </c:pt>
                <c:pt idx="1949">
                  <c:v>26.9</c:v>
                </c:pt>
                <c:pt idx="1950">
                  <c:v>27.1</c:v>
                </c:pt>
                <c:pt idx="1951">
                  <c:v>27.2</c:v>
                </c:pt>
                <c:pt idx="1952">
                  <c:v>27.4</c:v>
                </c:pt>
                <c:pt idx="1953">
                  <c:v>27.5</c:v>
                </c:pt>
                <c:pt idx="1954">
                  <c:v>27.7</c:v>
                </c:pt>
                <c:pt idx="1955">
                  <c:v>27.8</c:v>
                </c:pt>
                <c:pt idx="1956">
                  <c:v>28</c:v>
                </c:pt>
                <c:pt idx="1957">
                  <c:v>28.1</c:v>
                </c:pt>
                <c:pt idx="1958">
                  <c:v>28.3</c:v>
                </c:pt>
                <c:pt idx="1959">
                  <c:v>28</c:v>
                </c:pt>
                <c:pt idx="1960">
                  <c:v>27.8</c:v>
                </c:pt>
                <c:pt idx="1961">
                  <c:v>27.7</c:v>
                </c:pt>
                <c:pt idx="1962">
                  <c:v>27.7</c:v>
                </c:pt>
                <c:pt idx="1963">
                  <c:v>27.6</c:v>
                </c:pt>
                <c:pt idx="1964">
                  <c:v>27.6</c:v>
                </c:pt>
                <c:pt idx="1965">
                  <c:v>27.7</c:v>
                </c:pt>
                <c:pt idx="1966">
                  <c:v>27.7</c:v>
                </c:pt>
                <c:pt idx="1967">
                  <c:v>27.7</c:v>
                </c:pt>
                <c:pt idx="1968">
                  <c:v>27.9</c:v>
                </c:pt>
                <c:pt idx="1969">
                  <c:v>28</c:v>
                </c:pt>
                <c:pt idx="1970">
                  <c:v>28</c:v>
                </c:pt>
                <c:pt idx="1971">
                  <c:v>28.2</c:v>
                </c:pt>
                <c:pt idx="1972">
                  <c:v>28.2</c:v>
                </c:pt>
                <c:pt idx="1973">
                  <c:v>28.3</c:v>
                </c:pt>
                <c:pt idx="1974">
                  <c:v>28.3</c:v>
                </c:pt>
                <c:pt idx="1975">
                  <c:v>28.2</c:v>
                </c:pt>
                <c:pt idx="1976">
                  <c:v>28.2</c:v>
                </c:pt>
                <c:pt idx="1977">
                  <c:v>28.2</c:v>
                </c:pt>
                <c:pt idx="1978">
                  <c:v>28</c:v>
                </c:pt>
                <c:pt idx="1979">
                  <c:v>28</c:v>
                </c:pt>
                <c:pt idx="1980">
                  <c:v>27.8</c:v>
                </c:pt>
                <c:pt idx="1981">
                  <c:v>27.7</c:v>
                </c:pt>
                <c:pt idx="1982">
                  <c:v>27.7</c:v>
                </c:pt>
                <c:pt idx="1983">
                  <c:v>27.8</c:v>
                </c:pt>
                <c:pt idx="1984">
                  <c:v>27.9</c:v>
                </c:pt>
                <c:pt idx="1985">
                  <c:v>28</c:v>
                </c:pt>
                <c:pt idx="1986">
                  <c:v>28.1</c:v>
                </c:pt>
                <c:pt idx="1987">
                  <c:v>28.3</c:v>
                </c:pt>
                <c:pt idx="1988">
                  <c:v>28.5</c:v>
                </c:pt>
                <c:pt idx="1989">
                  <c:v>28.6</c:v>
                </c:pt>
                <c:pt idx="1990">
                  <c:v>28.8</c:v>
                </c:pt>
                <c:pt idx="1991">
                  <c:v>28.9</c:v>
                </c:pt>
                <c:pt idx="1992">
                  <c:v>29</c:v>
                </c:pt>
                <c:pt idx="1993">
                  <c:v>29</c:v>
                </c:pt>
                <c:pt idx="1994">
                  <c:v>29.1</c:v>
                </c:pt>
                <c:pt idx="1995">
                  <c:v>28.9</c:v>
                </c:pt>
                <c:pt idx="1996">
                  <c:v>28.8</c:v>
                </c:pt>
                <c:pt idx="1997">
                  <c:v>28.7</c:v>
                </c:pt>
                <c:pt idx="1998">
                  <c:v>28.7</c:v>
                </c:pt>
                <c:pt idx="1999">
                  <c:v>28.5</c:v>
                </c:pt>
                <c:pt idx="2000">
                  <c:v>28.3</c:v>
                </c:pt>
                <c:pt idx="2001">
                  <c:v>28.3</c:v>
                </c:pt>
                <c:pt idx="2002">
                  <c:v>28.1</c:v>
                </c:pt>
                <c:pt idx="2003">
                  <c:v>28.1</c:v>
                </c:pt>
                <c:pt idx="2004">
                  <c:v>28.1</c:v>
                </c:pt>
                <c:pt idx="2005">
                  <c:v>28.1</c:v>
                </c:pt>
                <c:pt idx="2006">
                  <c:v>28.2</c:v>
                </c:pt>
                <c:pt idx="2007">
                  <c:v>28.3</c:v>
                </c:pt>
                <c:pt idx="2008">
                  <c:v>28.3</c:v>
                </c:pt>
                <c:pt idx="2009">
                  <c:v>28.5</c:v>
                </c:pt>
                <c:pt idx="2010">
                  <c:v>28.6</c:v>
                </c:pt>
                <c:pt idx="2011">
                  <c:v>28.7</c:v>
                </c:pt>
                <c:pt idx="2012">
                  <c:v>28.7</c:v>
                </c:pt>
                <c:pt idx="2013">
                  <c:v>28.7</c:v>
                </c:pt>
                <c:pt idx="2014">
                  <c:v>28.7</c:v>
                </c:pt>
                <c:pt idx="2015">
                  <c:v>28.7</c:v>
                </c:pt>
                <c:pt idx="2016">
                  <c:v>28.7</c:v>
                </c:pt>
                <c:pt idx="2017">
                  <c:v>28.6</c:v>
                </c:pt>
                <c:pt idx="2018">
                  <c:v>28.5</c:v>
                </c:pt>
                <c:pt idx="2019">
                  <c:v>28.3</c:v>
                </c:pt>
                <c:pt idx="2020">
                  <c:v>28.3</c:v>
                </c:pt>
                <c:pt idx="2021">
                  <c:v>28.2</c:v>
                </c:pt>
                <c:pt idx="2022">
                  <c:v>28.2</c:v>
                </c:pt>
                <c:pt idx="2023">
                  <c:v>28.4</c:v>
                </c:pt>
                <c:pt idx="2024">
                  <c:v>28.4</c:v>
                </c:pt>
                <c:pt idx="2025">
                  <c:v>28.7</c:v>
                </c:pt>
                <c:pt idx="2026">
                  <c:v>28.8</c:v>
                </c:pt>
                <c:pt idx="2027">
                  <c:v>28.9</c:v>
                </c:pt>
                <c:pt idx="2028">
                  <c:v>29.2</c:v>
                </c:pt>
                <c:pt idx="2029">
                  <c:v>29.3</c:v>
                </c:pt>
                <c:pt idx="2030">
                  <c:v>29.5</c:v>
                </c:pt>
                <c:pt idx="2031">
                  <c:v>29.5</c:v>
                </c:pt>
                <c:pt idx="2032">
                  <c:v>29.5</c:v>
                </c:pt>
                <c:pt idx="2033">
                  <c:v>29.3</c:v>
                </c:pt>
                <c:pt idx="2034">
                  <c:v>29.3</c:v>
                </c:pt>
                <c:pt idx="2035">
                  <c:v>29.2</c:v>
                </c:pt>
                <c:pt idx="2036">
                  <c:v>29.1</c:v>
                </c:pt>
                <c:pt idx="2037">
                  <c:v>28.9</c:v>
                </c:pt>
                <c:pt idx="2038">
                  <c:v>28.8</c:v>
                </c:pt>
                <c:pt idx="2039">
                  <c:v>28.7</c:v>
                </c:pt>
                <c:pt idx="2040">
                  <c:v>28.6</c:v>
                </c:pt>
                <c:pt idx="2041">
                  <c:v>28.5</c:v>
                </c:pt>
                <c:pt idx="2042">
                  <c:v>28.7</c:v>
                </c:pt>
                <c:pt idx="2043">
                  <c:v>28.7</c:v>
                </c:pt>
                <c:pt idx="2044">
                  <c:v>28.8</c:v>
                </c:pt>
                <c:pt idx="2045">
                  <c:v>29.1</c:v>
                </c:pt>
                <c:pt idx="2046">
                  <c:v>29.2</c:v>
                </c:pt>
                <c:pt idx="2047">
                  <c:v>29.2</c:v>
                </c:pt>
                <c:pt idx="2048">
                  <c:v>29.2</c:v>
                </c:pt>
                <c:pt idx="2049">
                  <c:v>29.2</c:v>
                </c:pt>
                <c:pt idx="2050">
                  <c:v>29.1</c:v>
                </c:pt>
                <c:pt idx="2051">
                  <c:v>29.2</c:v>
                </c:pt>
                <c:pt idx="2052">
                  <c:v>29.1</c:v>
                </c:pt>
                <c:pt idx="2053">
                  <c:v>28.8</c:v>
                </c:pt>
                <c:pt idx="2054">
                  <c:v>28.7</c:v>
                </c:pt>
                <c:pt idx="2055">
                  <c:v>28.7</c:v>
                </c:pt>
                <c:pt idx="2056">
                  <c:v>28.8</c:v>
                </c:pt>
                <c:pt idx="2057">
                  <c:v>28.8</c:v>
                </c:pt>
                <c:pt idx="2058">
                  <c:v>28.9</c:v>
                </c:pt>
                <c:pt idx="2059">
                  <c:v>29</c:v>
                </c:pt>
                <c:pt idx="2060">
                  <c:v>29.2</c:v>
                </c:pt>
                <c:pt idx="2061">
                  <c:v>29.3</c:v>
                </c:pt>
                <c:pt idx="2062">
                  <c:v>29.5</c:v>
                </c:pt>
                <c:pt idx="2063">
                  <c:v>29.7</c:v>
                </c:pt>
                <c:pt idx="2064">
                  <c:v>29.8</c:v>
                </c:pt>
                <c:pt idx="2065">
                  <c:v>29.9</c:v>
                </c:pt>
                <c:pt idx="2066">
                  <c:v>29.8</c:v>
                </c:pt>
                <c:pt idx="2067">
                  <c:v>29.8</c:v>
                </c:pt>
                <c:pt idx="2068">
                  <c:v>29.8</c:v>
                </c:pt>
                <c:pt idx="2069">
                  <c:v>29.6</c:v>
                </c:pt>
                <c:pt idx="2070">
                  <c:v>29.5</c:v>
                </c:pt>
                <c:pt idx="2071">
                  <c:v>29.3</c:v>
                </c:pt>
                <c:pt idx="2072">
                  <c:v>29.1</c:v>
                </c:pt>
                <c:pt idx="2073">
                  <c:v>29</c:v>
                </c:pt>
                <c:pt idx="2074">
                  <c:v>29</c:v>
                </c:pt>
                <c:pt idx="2075">
                  <c:v>29.1</c:v>
                </c:pt>
                <c:pt idx="2076">
                  <c:v>29.2</c:v>
                </c:pt>
                <c:pt idx="2077">
                  <c:v>29.2</c:v>
                </c:pt>
                <c:pt idx="2078">
                  <c:v>29.2</c:v>
                </c:pt>
                <c:pt idx="2079">
                  <c:v>29.3</c:v>
                </c:pt>
                <c:pt idx="2080">
                  <c:v>29.3</c:v>
                </c:pt>
                <c:pt idx="2081">
                  <c:v>29.5</c:v>
                </c:pt>
                <c:pt idx="2082">
                  <c:v>29.6</c:v>
                </c:pt>
                <c:pt idx="2083">
                  <c:v>29.6</c:v>
                </c:pt>
                <c:pt idx="2084">
                  <c:v>29.6</c:v>
                </c:pt>
                <c:pt idx="2085">
                  <c:v>29.7</c:v>
                </c:pt>
                <c:pt idx="2086">
                  <c:v>29.6</c:v>
                </c:pt>
                <c:pt idx="2087">
                  <c:v>29.5</c:v>
                </c:pt>
                <c:pt idx="2088">
                  <c:v>29.5</c:v>
                </c:pt>
                <c:pt idx="2089">
                  <c:v>29.5</c:v>
                </c:pt>
                <c:pt idx="2090">
                  <c:v>29.4</c:v>
                </c:pt>
                <c:pt idx="2091">
                  <c:v>29.3</c:v>
                </c:pt>
                <c:pt idx="2092">
                  <c:v>29.2</c:v>
                </c:pt>
                <c:pt idx="2093">
                  <c:v>29.2</c:v>
                </c:pt>
                <c:pt idx="2094">
                  <c:v>29.2</c:v>
                </c:pt>
                <c:pt idx="2095">
                  <c:v>29.2</c:v>
                </c:pt>
                <c:pt idx="2096">
                  <c:v>29.3</c:v>
                </c:pt>
                <c:pt idx="2097">
                  <c:v>29.4</c:v>
                </c:pt>
                <c:pt idx="2098">
                  <c:v>29.5</c:v>
                </c:pt>
                <c:pt idx="2099">
                  <c:v>29.7</c:v>
                </c:pt>
                <c:pt idx="2100">
                  <c:v>29.8</c:v>
                </c:pt>
                <c:pt idx="2101">
                  <c:v>30.1</c:v>
                </c:pt>
                <c:pt idx="2102">
                  <c:v>30.2</c:v>
                </c:pt>
                <c:pt idx="2103">
                  <c:v>30.3</c:v>
                </c:pt>
                <c:pt idx="2104">
                  <c:v>30.4</c:v>
                </c:pt>
                <c:pt idx="2105">
                  <c:v>30.4</c:v>
                </c:pt>
                <c:pt idx="2106">
                  <c:v>30.2</c:v>
                </c:pt>
                <c:pt idx="2107">
                  <c:v>30.1</c:v>
                </c:pt>
                <c:pt idx="2108">
                  <c:v>30.1</c:v>
                </c:pt>
                <c:pt idx="2109">
                  <c:v>29.8</c:v>
                </c:pt>
                <c:pt idx="2110">
                  <c:v>29.6</c:v>
                </c:pt>
                <c:pt idx="2111">
                  <c:v>29.5</c:v>
                </c:pt>
                <c:pt idx="2112">
                  <c:v>29.5</c:v>
                </c:pt>
                <c:pt idx="2113">
                  <c:v>29.5</c:v>
                </c:pt>
                <c:pt idx="2114">
                  <c:v>29.5</c:v>
                </c:pt>
                <c:pt idx="2115">
                  <c:v>29.6</c:v>
                </c:pt>
                <c:pt idx="2116">
                  <c:v>29.8</c:v>
                </c:pt>
                <c:pt idx="2117">
                  <c:v>29.8</c:v>
                </c:pt>
                <c:pt idx="2118">
                  <c:v>29.9</c:v>
                </c:pt>
                <c:pt idx="2119">
                  <c:v>30.1</c:v>
                </c:pt>
                <c:pt idx="2120">
                  <c:v>30.1</c:v>
                </c:pt>
                <c:pt idx="2121">
                  <c:v>30.2</c:v>
                </c:pt>
                <c:pt idx="2122">
                  <c:v>30.2</c:v>
                </c:pt>
                <c:pt idx="2123">
                  <c:v>30.1</c:v>
                </c:pt>
                <c:pt idx="2124">
                  <c:v>30.1</c:v>
                </c:pt>
                <c:pt idx="2125">
                  <c:v>30</c:v>
                </c:pt>
                <c:pt idx="2126">
                  <c:v>29.9</c:v>
                </c:pt>
                <c:pt idx="2127">
                  <c:v>29.8</c:v>
                </c:pt>
                <c:pt idx="2128">
                  <c:v>29.8</c:v>
                </c:pt>
                <c:pt idx="2129">
                  <c:v>29.7</c:v>
                </c:pt>
                <c:pt idx="2130">
                  <c:v>29.5</c:v>
                </c:pt>
                <c:pt idx="2131">
                  <c:v>29.6</c:v>
                </c:pt>
                <c:pt idx="2132">
                  <c:v>29.8</c:v>
                </c:pt>
                <c:pt idx="2133">
                  <c:v>29.8</c:v>
                </c:pt>
                <c:pt idx="2134">
                  <c:v>30</c:v>
                </c:pt>
                <c:pt idx="2135">
                  <c:v>30.1</c:v>
                </c:pt>
                <c:pt idx="2136">
                  <c:v>30.2</c:v>
                </c:pt>
                <c:pt idx="2137">
                  <c:v>30.5</c:v>
                </c:pt>
                <c:pt idx="2138">
                  <c:v>30.6</c:v>
                </c:pt>
                <c:pt idx="2139">
                  <c:v>30.7</c:v>
                </c:pt>
                <c:pt idx="2140">
                  <c:v>30.8</c:v>
                </c:pt>
                <c:pt idx="2141">
                  <c:v>30.9</c:v>
                </c:pt>
                <c:pt idx="2142">
                  <c:v>29.6</c:v>
                </c:pt>
                <c:pt idx="2143">
                  <c:v>29.8</c:v>
                </c:pt>
                <c:pt idx="2144">
                  <c:v>30</c:v>
                </c:pt>
                <c:pt idx="2145">
                  <c:v>30.3</c:v>
                </c:pt>
                <c:pt idx="2146">
                  <c:v>30.5</c:v>
                </c:pt>
                <c:pt idx="2147">
                  <c:v>30.9</c:v>
                </c:pt>
                <c:pt idx="2148">
                  <c:v>31.1</c:v>
                </c:pt>
                <c:pt idx="2149">
                  <c:v>31.3</c:v>
                </c:pt>
                <c:pt idx="2150">
                  <c:v>31.6</c:v>
                </c:pt>
                <c:pt idx="2151">
                  <c:v>31.9</c:v>
                </c:pt>
                <c:pt idx="2152">
                  <c:v>32</c:v>
                </c:pt>
                <c:pt idx="2153">
                  <c:v>32.1</c:v>
                </c:pt>
                <c:pt idx="2154">
                  <c:v>32.200000000000003</c:v>
                </c:pt>
                <c:pt idx="2155">
                  <c:v>32.1</c:v>
                </c:pt>
                <c:pt idx="2156">
                  <c:v>32.1</c:v>
                </c:pt>
                <c:pt idx="2157">
                  <c:v>32.1</c:v>
                </c:pt>
                <c:pt idx="2158">
                  <c:v>32</c:v>
                </c:pt>
                <c:pt idx="2159">
                  <c:v>31.8</c:v>
                </c:pt>
                <c:pt idx="2160">
                  <c:v>31.6</c:v>
                </c:pt>
                <c:pt idx="2161">
                  <c:v>31.3</c:v>
                </c:pt>
                <c:pt idx="2162">
                  <c:v>31.2</c:v>
                </c:pt>
                <c:pt idx="2163">
                  <c:v>30.9</c:v>
                </c:pt>
                <c:pt idx="2164">
                  <c:v>30.8</c:v>
                </c:pt>
                <c:pt idx="2165">
                  <c:v>30.5</c:v>
                </c:pt>
                <c:pt idx="2166">
                  <c:v>30.2</c:v>
                </c:pt>
                <c:pt idx="2167">
                  <c:v>30</c:v>
                </c:pt>
                <c:pt idx="2168">
                  <c:v>29.6</c:v>
                </c:pt>
                <c:pt idx="2169">
                  <c:v>29.5</c:v>
                </c:pt>
                <c:pt idx="2170">
                  <c:v>29.2</c:v>
                </c:pt>
                <c:pt idx="2171">
                  <c:v>29</c:v>
                </c:pt>
                <c:pt idx="2172">
                  <c:v>28.8</c:v>
                </c:pt>
                <c:pt idx="2173">
                  <c:v>28.8</c:v>
                </c:pt>
                <c:pt idx="2174">
                  <c:v>28.7</c:v>
                </c:pt>
                <c:pt idx="2175">
                  <c:v>28.7</c:v>
                </c:pt>
                <c:pt idx="2176">
                  <c:v>28.7</c:v>
                </c:pt>
                <c:pt idx="2177">
                  <c:v>28.8</c:v>
                </c:pt>
                <c:pt idx="2178">
                  <c:v>28.8</c:v>
                </c:pt>
                <c:pt idx="2179">
                  <c:v>29.1</c:v>
                </c:pt>
                <c:pt idx="2180">
                  <c:v>29.2</c:v>
                </c:pt>
                <c:pt idx="2181">
                  <c:v>29.3</c:v>
                </c:pt>
                <c:pt idx="2182">
                  <c:v>29.5</c:v>
                </c:pt>
                <c:pt idx="2183">
                  <c:v>29.5</c:v>
                </c:pt>
                <c:pt idx="2184">
                  <c:v>29.8</c:v>
                </c:pt>
                <c:pt idx="2185">
                  <c:v>29.9</c:v>
                </c:pt>
                <c:pt idx="2186">
                  <c:v>30.1</c:v>
                </c:pt>
                <c:pt idx="2187">
                  <c:v>30.2</c:v>
                </c:pt>
                <c:pt idx="2188">
                  <c:v>30.3</c:v>
                </c:pt>
                <c:pt idx="2189">
                  <c:v>30.5</c:v>
                </c:pt>
                <c:pt idx="2190">
                  <c:v>30.6</c:v>
                </c:pt>
                <c:pt idx="2191">
                  <c:v>30.8</c:v>
                </c:pt>
                <c:pt idx="2192">
                  <c:v>30.8</c:v>
                </c:pt>
                <c:pt idx="2193">
                  <c:v>30.9</c:v>
                </c:pt>
                <c:pt idx="2194">
                  <c:v>31.1</c:v>
                </c:pt>
                <c:pt idx="2195">
                  <c:v>31.3</c:v>
                </c:pt>
                <c:pt idx="2196">
                  <c:v>31.3</c:v>
                </c:pt>
                <c:pt idx="2197">
                  <c:v>31.5</c:v>
                </c:pt>
                <c:pt idx="2198">
                  <c:v>31.6</c:v>
                </c:pt>
                <c:pt idx="2199">
                  <c:v>31.8</c:v>
                </c:pt>
                <c:pt idx="2200">
                  <c:v>31.8</c:v>
                </c:pt>
                <c:pt idx="2201">
                  <c:v>31.9</c:v>
                </c:pt>
                <c:pt idx="2202">
                  <c:v>32.1</c:v>
                </c:pt>
                <c:pt idx="2203">
                  <c:v>32.1</c:v>
                </c:pt>
                <c:pt idx="2204">
                  <c:v>32.299999999999997</c:v>
                </c:pt>
                <c:pt idx="2205">
                  <c:v>32.4</c:v>
                </c:pt>
                <c:pt idx="2206">
                  <c:v>32.5</c:v>
                </c:pt>
                <c:pt idx="2207">
                  <c:v>32.700000000000003</c:v>
                </c:pt>
                <c:pt idx="2208">
                  <c:v>32.799999999999997</c:v>
                </c:pt>
                <c:pt idx="2209">
                  <c:v>32.9</c:v>
                </c:pt>
                <c:pt idx="2210">
                  <c:v>32.9</c:v>
                </c:pt>
                <c:pt idx="2211">
                  <c:v>33.1</c:v>
                </c:pt>
                <c:pt idx="2212">
                  <c:v>33.1</c:v>
                </c:pt>
                <c:pt idx="2213">
                  <c:v>33.1</c:v>
                </c:pt>
                <c:pt idx="2214">
                  <c:v>33.1</c:v>
                </c:pt>
                <c:pt idx="2215">
                  <c:v>33.1</c:v>
                </c:pt>
                <c:pt idx="2216">
                  <c:v>33.1</c:v>
                </c:pt>
                <c:pt idx="2217">
                  <c:v>33.1</c:v>
                </c:pt>
                <c:pt idx="2218">
                  <c:v>33.1</c:v>
                </c:pt>
                <c:pt idx="2219">
                  <c:v>33.1</c:v>
                </c:pt>
                <c:pt idx="2220">
                  <c:v>32.9</c:v>
                </c:pt>
                <c:pt idx="2221">
                  <c:v>32.799999999999997</c:v>
                </c:pt>
                <c:pt idx="2222">
                  <c:v>32.799999999999997</c:v>
                </c:pt>
                <c:pt idx="2223">
                  <c:v>32.700000000000003</c:v>
                </c:pt>
                <c:pt idx="2224">
                  <c:v>32.5</c:v>
                </c:pt>
                <c:pt idx="2225">
                  <c:v>32.4</c:v>
                </c:pt>
                <c:pt idx="2226">
                  <c:v>32.299999999999997</c:v>
                </c:pt>
                <c:pt idx="2227">
                  <c:v>32.1</c:v>
                </c:pt>
                <c:pt idx="2228">
                  <c:v>32</c:v>
                </c:pt>
                <c:pt idx="2229">
                  <c:v>31.9</c:v>
                </c:pt>
                <c:pt idx="2230">
                  <c:v>31.8</c:v>
                </c:pt>
                <c:pt idx="2231">
                  <c:v>31.6</c:v>
                </c:pt>
                <c:pt idx="2232">
                  <c:v>31.3</c:v>
                </c:pt>
                <c:pt idx="2233">
                  <c:v>31.1</c:v>
                </c:pt>
                <c:pt idx="2234">
                  <c:v>30.8</c:v>
                </c:pt>
                <c:pt idx="2235">
                  <c:v>30.6</c:v>
                </c:pt>
                <c:pt idx="2236">
                  <c:v>30.5</c:v>
                </c:pt>
                <c:pt idx="2237">
                  <c:v>30.2</c:v>
                </c:pt>
                <c:pt idx="2238">
                  <c:v>30.1</c:v>
                </c:pt>
                <c:pt idx="2239">
                  <c:v>29.9</c:v>
                </c:pt>
                <c:pt idx="2240">
                  <c:v>29.8</c:v>
                </c:pt>
                <c:pt idx="2241">
                  <c:v>29.8</c:v>
                </c:pt>
                <c:pt idx="2242">
                  <c:v>29.8</c:v>
                </c:pt>
                <c:pt idx="2243">
                  <c:v>29.8</c:v>
                </c:pt>
                <c:pt idx="2244">
                  <c:v>30</c:v>
                </c:pt>
                <c:pt idx="2245">
                  <c:v>30.2</c:v>
                </c:pt>
                <c:pt idx="2246">
                  <c:v>30.4</c:v>
                </c:pt>
                <c:pt idx="2247">
                  <c:v>30.6</c:v>
                </c:pt>
                <c:pt idx="2248">
                  <c:v>30.8</c:v>
                </c:pt>
                <c:pt idx="2249">
                  <c:v>30.9</c:v>
                </c:pt>
                <c:pt idx="2250">
                  <c:v>31.1</c:v>
                </c:pt>
                <c:pt idx="2251">
                  <c:v>31.3</c:v>
                </c:pt>
                <c:pt idx="2252">
                  <c:v>31.6</c:v>
                </c:pt>
                <c:pt idx="2253">
                  <c:v>31.7</c:v>
                </c:pt>
                <c:pt idx="2254">
                  <c:v>31.9</c:v>
                </c:pt>
                <c:pt idx="2255">
                  <c:v>32.200000000000003</c:v>
                </c:pt>
                <c:pt idx="2256">
                  <c:v>32.4</c:v>
                </c:pt>
                <c:pt idx="2257">
                  <c:v>32</c:v>
                </c:pt>
                <c:pt idx="2258">
                  <c:v>31.8</c:v>
                </c:pt>
                <c:pt idx="2259">
                  <c:v>31.7</c:v>
                </c:pt>
                <c:pt idx="2260">
                  <c:v>31.7</c:v>
                </c:pt>
                <c:pt idx="2261">
                  <c:v>31.6</c:v>
                </c:pt>
                <c:pt idx="2262">
                  <c:v>31.7</c:v>
                </c:pt>
                <c:pt idx="2263">
                  <c:v>31.7</c:v>
                </c:pt>
                <c:pt idx="2264">
                  <c:v>31.8</c:v>
                </c:pt>
                <c:pt idx="2265">
                  <c:v>31.8</c:v>
                </c:pt>
                <c:pt idx="2266">
                  <c:v>31.9</c:v>
                </c:pt>
                <c:pt idx="2267">
                  <c:v>31.9</c:v>
                </c:pt>
                <c:pt idx="2268">
                  <c:v>32</c:v>
                </c:pt>
                <c:pt idx="2269">
                  <c:v>32.1</c:v>
                </c:pt>
                <c:pt idx="2270">
                  <c:v>32.200000000000003</c:v>
                </c:pt>
                <c:pt idx="2271">
                  <c:v>32.299999999999997</c:v>
                </c:pt>
                <c:pt idx="2272">
                  <c:v>32.200000000000003</c:v>
                </c:pt>
                <c:pt idx="2273">
                  <c:v>32.299999999999997</c:v>
                </c:pt>
                <c:pt idx="2274">
                  <c:v>32.4</c:v>
                </c:pt>
                <c:pt idx="2275">
                  <c:v>32.4</c:v>
                </c:pt>
                <c:pt idx="2276">
                  <c:v>32.4</c:v>
                </c:pt>
                <c:pt idx="2277">
                  <c:v>32.4</c:v>
                </c:pt>
                <c:pt idx="2278">
                  <c:v>32.5</c:v>
                </c:pt>
                <c:pt idx="2279">
                  <c:v>32.5</c:v>
                </c:pt>
                <c:pt idx="2280">
                  <c:v>32.4</c:v>
                </c:pt>
                <c:pt idx="2281">
                  <c:v>32.5</c:v>
                </c:pt>
                <c:pt idx="2282">
                  <c:v>32.4</c:v>
                </c:pt>
                <c:pt idx="2283">
                  <c:v>32.299999999999997</c:v>
                </c:pt>
                <c:pt idx="2284">
                  <c:v>32.299999999999997</c:v>
                </c:pt>
                <c:pt idx="2285">
                  <c:v>32.299999999999997</c:v>
                </c:pt>
                <c:pt idx="2286">
                  <c:v>32.299999999999997</c:v>
                </c:pt>
                <c:pt idx="2287">
                  <c:v>32.200000000000003</c:v>
                </c:pt>
                <c:pt idx="2288">
                  <c:v>32.1</c:v>
                </c:pt>
                <c:pt idx="2289">
                  <c:v>32.200000000000003</c:v>
                </c:pt>
                <c:pt idx="2290">
                  <c:v>32.1</c:v>
                </c:pt>
                <c:pt idx="2291">
                  <c:v>32.200000000000003</c:v>
                </c:pt>
                <c:pt idx="2292">
                  <c:v>32.1</c:v>
                </c:pt>
                <c:pt idx="2293">
                  <c:v>32.200000000000003</c:v>
                </c:pt>
                <c:pt idx="2294">
                  <c:v>32.200000000000003</c:v>
                </c:pt>
                <c:pt idx="2295">
                  <c:v>32.299999999999997</c:v>
                </c:pt>
                <c:pt idx="2296">
                  <c:v>32.4</c:v>
                </c:pt>
                <c:pt idx="2297">
                  <c:v>32.4</c:v>
                </c:pt>
                <c:pt idx="2298">
                  <c:v>32.6</c:v>
                </c:pt>
                <c:pt idx="2299">
                  <c:v>32.700000000000003</c:v>
                </c:pt>
                <c:pt idx="2300">
                  <c:v>32.799999999999997</c:v>
                </c:pt>
                <c:pt idx="2301">
                  <c:v>33.1</c:v>
                </c:pt>
                <c:pt idx="2302">
                  <c:v>33.200000000000003</c:v>
                </c:pt>
                <c:pt idx="2303">
                  <c:v>33.200000000000003</c:v>
                </c:pt>
                <c:pt idx="2304">
                  <c:v>33.4</c:v>
                </c:pt>
                <c:pt idx="2305">
                  <c:v>33.5</c:v>
                </c:pt>
                <c:pt idx="2306">
                  <c:v>33.6</c:v>
                </c:pt>
                <c:pt idx="2307">
                  <c:v>33.6</c:v>
                </c:pt>
                <c:pt idx="2308">
                  <c:v>33.6</c:v>
                </c:pt>
                <c:pt idx="2309">
                  <c:v>33.5</c:v>
                </c:pt>
                <c:pt idx="2310">
                  <c:v>33.5</c:v>
                </c:pt>
                <c:pt idx="2311">
                  <c:v>33.4</c:v>
                </c:pt>
                <c:pt idx="2312">
                  <c:v>33.200000000000003</c:v>
                </c:pt>
                <c:pt idx="2313">
                  <c:v>33.200000000000003</c:v>
                </c:pt>
                <c:pt idx="2314">
                  <c:v>33.200000000000003</c:v>
                </c:pt>
                <c:pt idx="2315">
                  <c:v>32.9</c:v>
                </c:pt>
                <c:pt idx="2316">
                  <c:v>32.799999999999997</c:v>
                </c:pt>
                <c:pt idx="2317">
                  <c:v>32.700000000000003</c:v>
                </c:pt>
                <c:pt idx="2318">
                  <c:v>32.700000000000003</c:v>
                </c:pt>
                <c:pt idx="2319">
                  <c:v>32.700000000000003</c:v>
                </c:pt>
                <c:pt idx="2320">
                  <c:v>32.700000000000003</c:v>
                </c:pt>
                <c:pt idx="2321">
                  <c:v>32.799999999999997</c:v>
                </c:pt>
                <c:pt idx="2322">
                  <c:v>32.9</c:v>
                </c:pt>
                <c:pt idx="2323">
                  <c:v>33</c:v>
                </c:pt>
                <c:pt idx="2324">
                  <c:v>33.1</c:v>
                </c:pt>
                <c:pt idx="2325">
                  <c:v>33.200000000000003</c:v>
                </c:pt>
                <c:pt idx="2326">
                  <c:v>33.200000000000003</c:v>
                </c:pt>
                <c:pt idx="2327">
                  <c:v>33.299999999999997</c:v>
                </c:pt>
                <c:pt idx="2328">
                  <c:v>33.4</c:v>
                </c:pt>
                <c:pt idx="2329">
                  <c:v>33.5</c:v>
                </c:pt>
                <c:pt idx="2330">
                  <c:v>33.4</c:v>
                </c:pt>
                <c:pt idx="2331">
                  <c:v>33.4</c:v>
                </c:pt>
                <c:pt idx="2332">
                  <c:v>33.4</c:v>
                </c:pt>
                <c:pt idx="2333">
                  <c:v>33.4</c:v>
                </c:pt>
                <c:pt idx="2334">
                  <c:v>33.4</c:v>
                </c:pt>
                <c:pt idx="2335">
                  <c:v>33.200000000000003</c:v>
                </c:pt>
                <c:pt idx="2336">
                  <c:v>33.200000000000003</c:v>
                </c:pt>
                <c:pt idx="2337">
                  <c:v>33.200000000000003</c:v>
                </c:pt>
                <c:pt idx="2338">
                  <c:v>33.1</c:v>
                </c:pt>
                <c:pt idx="2339">
                  <c:v>33.1</c:v>
                </c:pt>
                <c:pt idx="2340">
                  <c:v>33.1</c:v>
                </c:pt>
                <c:pt idx="2341">
                  <c:v>33</c:v>
                </c:pt>
                <c:pt idx="2342">
                  <c:v>33</c:v>
                </c:pt>
                <c:pt idx="2343">
                  <c:v>33.1</c:v>
                </c:pt>
                <c:pt idx="2344">
                  <c:v>33.200000000000003</c:v>
                </c:pt>
                <c:pt idx="2345">
                  <c:v>33.200000000000003</c:v>
                </c:pt>
                <c:pt idx="2346">
                  <c:v>33.200000000000003</c:v>
                </c:pt>
                <c:pt idx="2347">
                  <c:v>33.4</c:v>
                </c:pt>
                <c:pt idx="2348">
                  <c:v>33.4</c:v>
                </c:pt>
                <c:pt idx="2349">
                  <c:v>33.6</c:v>
                </c:pt>
                <c:pt idx="2350">
                  <c:v>33.6</c:v>
                </c:pt>
                <c:pt idx="2351">
                  <c:v>33.700000000000003</c:v>
                </c:pt>
                <c:pt idx="2352">
                  <c:v>33.799999999999997</c:v>
                </c:pt>
                <c:pt idx="2353">
                  <c:v>33.9</c:v>
                </c:pt>
                <c:pt idx="2354">
                  <c:v>34</c:v>
                </c:pt>
                <c:pt idx="2355">
                  <c:v>34.1</c:v>
                </c:pt>
                <c:pt idx="2356">
                  <c:v>34.1</c:v>
                </c:pt>
                <c:pt idx="2357">
                  <c:v>34.1</c:v>
                </c:pt>
                <c:pt idx="2358">
                  <c:v>34.200000000000003</c:v>
                </c:pt>
                <c:pt idx="2359">
                  <c:v>34.200000000000003</c:v>
                </c:pt>
                <c:pt idx="2360">
                  <c:v>34.200000000000003</c:v>
                </c:pt>
                <c:pt idx="2361">
                  <c:v>34.299999999999997</c:v>
                </c:pt>
                <c:pt idx="2362">
                  <c:v>34.299999999999997</c:v>
                </c:pt>
                <c:pt idx="2363">
                  <c:v>34.299999999999997</c:v>
                </c:pt>
                <c:pt idx="2364">
                  <c:v>34.4</c:v>
                </c:pt>
                <c:pt idx="2365">
                  <c:v>34.4</c:v>
                </c:pt>
                <c:pt idx="2366">
                  <c:v>34.4</c:v>
                </c:pt>
                <c:pt idx="2367">
                  <c:v>34.4</c:v>
                </c:pt>
                <c:pt idx="2368">
                  <c:v>34.5</c:v>
                </c:pt>
                <c:pt idx="2369">
                  <c:v>34.5</c:v>
                </c:pt>
                <c:pt idx="2370">
                  <c:v>34.6</c:v>
                </c:pt>
                <c:pt idx="2371">
                  <c:v>34.6</c:v>
                </c:pt>
                <c:pt idx="2372">
                  <c:v>34.700000000000003</c:v>
                </c:pt>
                <c:pt idx="2373">
                  <c:v>34.700000000000003</c:v>
                </c:pt>
                <c:pt idx="2374">
                  <c:v>34.700000000000003</c:v>
                </c:pt>
                <c:pt idx="2375">
                  <c:v>34.700000000000003</c:v>
                </c:pt>
                <c:pt idx="2376">
                  <c:v>34.700000000000003</c:v>
                </c:pt>
                <c:pt idx="2377">
                  <c:v>34.700000000000003</c:v>
                </c:pt>
                <c:pt idx="2378">
                  <c:v>34.700000000000003</c:v>
                </c:pt>
                <c:pt idx="2379">
                  <c:v>34.799999999999997</c:v>
                </c:pt>
                <c:pt idx="2380">
                  <c:v>34.799999999999997</c:v>
                </c:pt>
                <c:pt idx="2381">
                  <c:v>34.6</c:v>
                </c:pt>
                <c:pt idx="2382">
                  <c:v>34.700000000000003</c:v>
                </c:pt>
                <c:pt idx="2383">
                  <c:v>34.6</c:v>
                </c:pt>
                <c:pt idx="2384">
                  <c:v>34.5</c:v>
                </c:pt>
                <c:pt idx="2385">
                  <c:v>34.4</c:v>
                </c:pt>
                <c:pt idx="2386">
                  <c:v>34.299999999999997</c:v>
                </c:pt>
                <c:pt idx="2387">
                  <c:v>34.200000000000003</c:v>
                </c:pt>
                <c:pt idx="2388">
                  <c:v>34.200000000000003</c:v>
                </c:pt>
                <c:pt idx="2389">
                  <c:v>34.1</c:v>
                </c:pt>
                <c:pt idx="2390">
                  <c:v>34.1</c:v>
                </c:pt>
                <c:pt idx="2391">
                  <c:v>34.1</c:v>
                </c:pt>
                <c:pt idx="2392">
                  <c:v>35.700000000000003</c:v>
                </c:pt>
                <c:pt idx="2393">
                  <c:v>35.799999999999997</c:v>
                </c:pt>
                <c:pt idx="2394">
                  <c:v>35.9</c:v>
                </c:pt>
                <c:pt idx="2395">
                  <c:v>36</c:v>
                </c:pt>
                <c:pt idx="2396">
                  <c:v>36.200000000000003</c:v>
                </c:pt>
                <c:pt idx="2397">
                  <c:v>36.200000000000003</c:v>
                </c:pt>
                <c:pt idx="2398">
                  <c:v>36.200000000000003</c:v>
                </c:pt>
                <c:pt idx="2399">
                  <c:v>36.299999999999997</c:v>
                </c:pt>
                <c:pt idx="2400">
                  <c:v>36.200000000000003</c:v>
                </c:pt>
                <c:pt idx="2401">
                  <c:v>36.1</c:v>
                </c:pt>
                <c:pt idx="2402">
                  <c:v>36</c:v>
                </c:pt>
                <c:pt idx="2403">
                  <c:v>35.799999999999997</c:v>
                </c:pt>
                <c:pt idx="2404">
                  <c:v>35.799999999999997</c:v>
                </c:pt>
                <c:pt idx="2405">
                  <c:v>35.700000000000003</c:v>
                </c:pt>
                <c:pt idx="2406">
                  <c:v>35.6</c:v>
                </c:pt>
                <c:pt idx="2407">
                  <c:v>35.4</c:v>
                </c:pt>
                <c:pt idx="2408">
                  <c:v>35.1</c:v>
                </c:pt>
                <c:pt idx="2409">
                  <c:v>35</c:v>
                </c:pt>
                <c:pt idx="2410">
                  <c:v>34.700000000000003</c:v>
                </c:pt>
                <c:pt idx="2411">
                  <c:v>34.5</c:v>
                </c:pt>
                <c:pt idx="2412">
                  <c:v>34.1</c:v>
                </c:pt>
                <c:pt idx="2413">
                  <c:v>33.9</c:v>
                </c:pt>
                <c:pt idx="2414">
                  <c:v>33.6</c:v>
                </c:pt>
                <c:pt idx="2415">
                  <c:v>33.4</c:v>
                </c:pt>
                <c:pt idx="2416">
                  <c:v>33.200000000000003</c:v>
                </c:pt>
                <c:pt idx="2417">
                  <c:v>32.9</c:v>
                </c:pt>
                <c:pt idx="2418">
                  <c:v>32.9</c:v>
                </c:pt>
                <c:pt idx="2419">
                  <c:v>32.799999999999997</c:v>
                </c:pt>
                <c:pt idx="2420">
                  <c:v>32.9</c:v>
                </c:pt>
                <c:pt idx="2421">
                  <c:v>33</c:v>
                </c:pt>
                <c:pt idx="2422">
                  <c:v>33.200000000000003</c:v>
                </c:pt>
                <c:pt idx="2423">
                  <c:v>33.299999999999997</c:v>
                </c:pt>
                <c:pt idx="2424">
                  <c:v>33.6</c:v>
                </c:pt>
                <c:pt idx="2425">
                  <c:v>33.700000000000003</c:v>
                </c:pt>
                <c:pt idx="2426">
                  <c:v>33.9</c:v>
                </c:pt>
                <c:pt idx="2427">
                  <c:v>34.1</c:v>
                </c:pt>
                <c:pt idx="2428">
                  <c:v>34.200000000000003</c:v>
                </c:pt>
                <c:pt idx="2429">
                  <c:v>34.5</c:v>
                </c:pt>
                <c:pt idx="2430">
                  <c:v>34.6</c:v>
                </c:pt>
                <c:pt idx="2431">
                  <c:v>34.799999999999997</c:v>
                </c:pt>
                <c:pt idx="2432">
                  <c:v>35</c:v>
                </c:pt>
                <c:pt idx="2433">
                  <c:v>35.200000000000003</c:v>
                </c:pt>
                <c:pt idx="2434">
                  <c:v>35.4</c:v>
                </c:pt>
                <c:pt idx="2435">
                  <c:v>35.6</c:v>
                </c:pt>
                <c:pt idx="2436">
                  <c:v>35.700000000000003</c:v>
                </c:pt>
                <c:pt idx="2437">
                  <c:v>35.799999999999997</c:v>
                </c:pt>
                <c:pt idx="2438">
                  <c:v>36</c:v>
                </c:pt>
                <c:pt idx="2439">
                  <c:v>36.1</c:v>
                </c:pt>
                <c:pt idx="2440">
                  <c:v>36.4</c:v>
                </c:pt>
                <c:pt idx="2441">
                  <c:v>36.6</c:v>
                </c:pt>
                <c:pt idx="2442">
                  <c:v>36.700000000000003</c:v>
                </c:pt>
                <c:pt idx="2443">
                  <c:v>36.799999999999997</c:v>
                </c:pt>
                <c:pt idx="2444">
                  <c:v>36.9</c:v>
                </c:pt>
                <c:pt idx="2445">
                  <c:v>36.9</c:v>
                </c:pt>
                <c:pt idx="2446">
                  <c:v>37.1</c:v>
                </c:pt>
                <c:pt idx="2447">
                  <c:v>37.1</c:v>
                </c:pt>
                <c:pt idx="2448">
                  <c:v>37.200000000000003</c:v>
                </c:pt>
                <c:pt idx="2449">
                  <c:v>37.200000000000003</c:v>
                </c:pt>
                <c:pt idx="2450">
                  <c:v>37.299999999999997</c:v>
                </c:pt>
                <c:pt idx="2451">
                  <c:v>37.200000000000003</c:v>
                </c:pt>
                <c:pt idx="2452">
                  <c:v>37.200000000000003</c:v>
                </c:pt>
                <c:pt idx="2453">
                  <c:v>37.200000000000003</c:v>
                </c:pt>
                <c:pt idx="2454">
                  <c:v>37.200000000000003</c:v>
                </c:pt>
                <c:pt idx="2455">
                  <c:v>37.1</c:v>
                </c:pt>
                <c:pt idx="2456">
                  <c:v>37.200000000000003</c:v>
                </c:pt>
                <c:pt idx="2457">
                  <c:v>37.200000000000003</c:v>
                </c:pt>
                <c:pt idx="2458">
                  <c:v>37.200000000000003</c:v>
                </c:pt>
                <c:pt idx="2459">
                  <c:v>37.200000000000003</c:v>
                </c:pt>
                <c:pt idx="2460">
                  <c:v>37.1</c:v>
                </c:pt>
                <c:pt idx="2461">
                  <c:v>37</c:v>
                </c:pt>
                <c:pt idx="2462">
                  <c:v>37</c:v>
                </c:pt>
                <c:pt idx="2463">
                  <c:v>37</c:v>
                </c:pt>
                <c:pt idx="2464">
                  <c:v>37</c:v>
                </c:pt>
                <c:pt idx="2465">
                  <c:v>36.9</c:v>
                </c:pt>
                <c:pt idx="2466">
                  <c:v>36.9</c:v>
                </c:pt>
                <c:pt idx="2467">
                  <c:v>36.9</c:v>
                </c:pt>
                <c:pt idx="2468">
                  <c:v>36.9</c:v>
                </c:pt>
                <c:pt idx="2469">
                  <c:v>37</c:v>
                </c:pt>
                <c:pt idx="2470">
                  <c:v>36.9</c:v>
                </c:pt>
                <c:pt idx="2471">
                  <c:v>37</c:v>
                </c:pt>
                <c:pt idx="2472">
                  <c:v>37</c:v>
                </c:pt>
                <c:pt idx="2473">
                  <c:v>37</c:v>
                </c:pt>
                <c:pt idx="2474">
                  <c:v>37</c:v>
                </c:pt>
                <c:pt idx="2475">
                  <c:v>37.200000000000003</c:v>
                </c:pt>
                <c:pt idx="2476">
                  <c:v>37.200000000000003</c:v>
                </c:pt>
                <c:pt idx="2477">
                  <c:v>37.200000000000003</c:v>
                </c:pt>
                <c:pt idx="2478">
                  <c:v>37.200000000000003</c:v>
                </c:pt>
                <c:pt idx="2479">
                  <c:v>37.200000000000003</c:v>
                </c:pt>
                <c:pt idx="2480">
                  <c:v>37.299999999999997</c:v>
                </c:pt>
                <c:pt idx="2481">
                  <c:v>37.200000000000003</c:v>
                </c:pt>
                <c:pt idx="2482">
                  <c:v>37.200000000000003</c:v>
                </c:pt>
                <c:pt idx="2483">
                  <c:v>37.200000000000003</c:v>
                </c:pt>
                <c:pt idx="2484">
                  <c:v>37.299999999999997</c:v>
                </c:pt>
                <c:pt idx="2485">
                  <c:v>37.299999999999997</c:v>
                </c:pt>
                <c:pt idx="2486">
                  <c:v>37.299999999999997</c:v>
                </c:pt>
                <c:pt idx="2487">
                  <c:v>37.200000000000003</c:v>
                </c:pt>
                <c:pt idx="2488">
                  <c:v>37.299999999999997</c:v>
                </c:pt>
                <c:pt idx="2489">
                  <c:v>37.200000000000003</c:v>
                </c:pt>
                <c:pt idx="2490">
                  <c:v>37.200000000000003</c:v>
                </c:pt>
                <c:pt idx="2491">
                  <c:v>37.200000000000003</c:v>
                </c:pt>
                <c:pt idx="2492">
                  <c:v>37.200000000000003</c:v>
                </c:pt>
                <c:pt idx="2493">
                  <c:v>37.200000000000003</c:v>
                </c:pt>
                <c:pt idx="2494">
                  <c:v>37.200000000000003</c:v>
                </c:pt>
                <c:pt idx="2495">
                  <c:v>37.200000000000003</c:v>
                </c:pt>
                <c:pt idx="2496">
                  <c:v>37.200000000000003</c:v>
                </c:pt>
                <c:pt idx="2497">
                  <c:v>37.200000000000003</c:v>
                </c:pt>
                <c:pt idx="2498">
                  <c:v>37.200000000000003</c:v>
                </c:pt>
                <c:pt idx="2499">
                  <c:v>37.200000000000003</c:v>
                </c:pt>
                <c:pt idx="2500">
                  <c:v>37.200000000000003</c:v>
                </c:pt>
                <c:pt idx="2501">
                  <c:v>37.200000000000003</c:v>
                </c:pt>
                <c:pt idx="2502">
                  <c:v>37.200000000000003</c:v>
                </c:pt>
                <c:pt idx="2503">
                  <c:v>37.200000000000003</c:v>
                </c:pt>
                <c:pt idx="2504">
                  <c:v>37.200000000000003</c:v>
                </c:pt>
                <c:pt idx="2505">
                  <c:v>37.200000000000003</c:v>
                </c:pt>
                <c:pt idx="2506">
                  <c:v>37.200000000000003</c:v>
                </c:pt>
                <c:pt idx="2507">
                  <c:v>37.200000000000003</c:v>
                </c:pt>
                <c:pt idx="2508">
                  <c:v>37.200000000000003</c:v>
                </c:pt>
                <c:pt idx="2509">
                  <c:v>37.299999999999997</c:v>
                </c:pt>
                <c:pt idx="2510">
                  <c:v>37.299999999999997</c:v>
                </c:pt>
                <c:pt idx="2511">
                  <c:v>37.299999999999997</c:v>
                </c:pt>
                <c:pt idx="2512">
                  <c:v>37.299999999999997</c:v>
                </c:pt>
                <c:pt idx="2513">
                  <c:v>37.299999999999997</c:v>
                </c:pt>
                <c:pt idx="2514">
                  <c:v>37.5</c:v>
                </c:pt>
                <c:pt idx="2515">
                  <c:v>37.5</c:v>
                </c:pt>
                <c:pt idx="2516">
                  <c:v>37.5</c:v>
                </c:pt>
                <c:pt idx="2517">
                  <c:v>37.5</c:v>
                </c:pt>
                <c:pt idx="2518">
                  <c:v>37.6</c:v>
                </c:pt>
                <c:pt idx="2519">
                  <c:v>36.9</c:v>
                </c:pt>
                <c:pt idx="2520">
                  <c:v>37</c:v>
                </c:pt>
                <c:pt idx="2521">
                  <c:v>37</c:v>
                </c:pt>
                <c:pt idx="2522">
                  <c:v>37</c:v>
                </c:pt>
                <c:pt idx="2523">
                  <c:v>37</c:v>
                </c:pt>
                <c:pt idx="2524">
                  <c:v>37.1</c:v>
                </c:pt>
                <c:pt idx="2525">
                  <c:v>36.9</c:v>
                </c:pt>
                <c:pt idx="2526">
                  <c:v>37</c:v>
                </c:pt>
                <c:pt idx="2527">
                  <c:v>37</c:v>
                </c:pt>
                <c:pt idx="2528">
                  <c:v>37</c:v>
                </c:pt>
                <c:pt idx="2529">
                  <c:v>37</c:v>
                </c:pt>
                <c:pt idx="2530">
                  <c:v>37</c:v>
                </c:pt>
                <c:pt idx="2531">
                  <c:v>37</c:v>
                </c:pt>
                <c:pt idx="2532">
                  <c:v>36.799999999999997</c:v>
                </c:pt>
                <c:pt idx="2533">
                  <c:v>37</c:v>
                </c:pt>
                <c:pt idx="2534">
                  <c:v>36.799999999999997</c:v>
                </c:pt>
                <c:pt idx="2535">
                  <c:v>36.799999999999997</c:v>
                </c:pt>
                <c:pt idx="2536">
                  <c:v>36.799999999999997</c:v>
                </c:pt>
                <c:pt idx="2537">
                  <c:v>36.799999999999997</c:v>
                </c:pt>
                <c:pt idx="2538">
                  <c:v>36.799999999999997</c:v>
                </c:pt>
                <c:pt idx="2539">
                  <c:v>36.9</c:v>
                </c:pt>
                <c:pt idx="2540">
                  <c:v>36.799999999999997</c:v>
                </c:pt>
                <c:pt idx="2541">
                  <c:v>36.799999999999997</c:v>
                </c:pt>
                <c:pt idx="2542">
                  <c:v>36.799999999999997</c:v>
                </c:pt>
                <c:pt idx="2543">
                  <c:v>36.799999999999997</c:v>
                </c:pt>
                <c:pt idx="2544">
                  <c:v>36.799999999999997</c:v>
                </c:pt>
                <c:pt idx="2545">
                  <c:v>36.799999999999997</c:v>
                </c:pt>
                <c:pt idx="2546">
                  <c:v>36.9</c:v>
                </c:pt>
                <c:pt idx="2547">
                  <c:v>37</c:v>
                </c:pt>
                <c:pt idx="2548">
                  <c:v>37</c:v>
                </c:pt>
                <c:pt idx="2549">
                  <c:v>37</c:v>
                </c:pt>
                <c:pt idx="2550">
                  <c:v>37.1</c:v>
                </c:pt>
                <c:pt idx="2551">
                  <c:v>37.200000000000003</c:v>
                </c:pt>
                <c:pt idx="2552">
                  <c:v>37.299999999999997</c:v>
                </c:pt>
                <c:pt idx="2553">
                  <c:v>37.299999999999997</c:v>
                </c:pt>
                <c:pt idx="2554">
                  <c:v>37.4</c:v>
                </c:pt>
                <c:pt idx="2555">
                  <c:v>37.5</c:v>
                </c:pt>
                <c:pt idx="2556">
                  <c:v>37.6</c:v>
                </c:pt>
                <c:pt idx="2557">
                  <c:v>37.700000000000003</c:v>
                </c:pt>
                <c:pt idx="2558">
                  <c:v>37.799999999999997</c:v>
                </c:pt>
                <c:pt idx="2559">
                  <c:v>37.9</c:v>
                </c:pt>
                <c:pt idx="2560">
                  <c:v>38</c:v>
                </c:pt>
                <c:pt idx="2561">
                  <c:v>38</c:v>
                </c:pt>
                <c:pt idx="2562">
                  <c:v>38.1</c:v>
                </c:pt>
                <c:pt idx="2563">
                  <c:v>38.200000000000003</c:v>
                </c:pt>
                <c:pt idx="2564">
                  <c:v>38.299999999999997</c:v>
                </c:pt>
                <c:pt idx="2565">
                  <c:v>38.200000000000003</c:v>
                </c:pt>
                <c:pt idx="2566">
                  <c:v>38.299999999999997</c:v>
                </c:pt>
                <c:pt idx="2567">
                  <c:v>38.4</c:v>
                </c:pt>
                <c:pt idx="2568">
                  <c:v>38.4</c:v>
                </c:pt>
                <c:pt idx="2569">
                  <c:v>38.4</c:v>
                </c:pt>
                <c:pt idx="2570">
                  <c:v>38.5</c:v>
                </c:pt>
                <c:pt idx="2571">
                  <c:v>38.5</c:v>
                </c:pt>
                <c:pt idx="2572">
                  <c:v>38.5</c:v>
                </c:pt>
                <c:pt idx="2573">
                  <c:v>38.5</c:v>
                </c:pt>
                <c:pt idx="2574">
                  <c:v>38.4</c:v>
                </c:pt>
                <c:pt idx="2575">
                  <c:v>38.4</c:v>
                </c:pt>
                <c:pt idx="2576">
                  <c:v>38.4</c:v>
                </c:pt>
                <c:pt idx="2577">
                  <c:v>38.299999999999997</c:v>
                </c:pt>
                <c:pt idx="2578">
                  <c:v>38.299999999999997</c:v>
                </c:pt>
                <c:pt idx="2579">
                  <c:v>38.299999999999997</c:v>
                </c:pt>
                <c:pt idx="2580">
                  <c:v>38.299999999999997</c:v>
                </c:pt>
                <c:pt idx="2581">
                  <c:v>38.299999999999997</c:v>
                </c:pt>
                <c:pt idx="2582">
                  <c:v>38.299999999999997</c:v>
                </c:pt>
                <c:pt idx="2583">
                  <c:v>38.200000000000003</c:v>
                </c:pt>
                <c:pt idx="2584">
                  <c:v>38.1</c:v>
                </c:pt>
                <c:pt idx="2585">
                  <c:v>38.1</c:v>
                </c:pt>
                <c:pt idx="2586">
                  <c:v>38.1</c:v>
                </c:pt>
                <c:pt idx="2587">
                  <c:v>38</c:v>
                </c:pt>
                <c:pt idx="2588">
                  <c:v>38</c:v>
                </c:pt>
                <c:pt idx="2589">
                  <c:v>38</c:v>
                </c:pt>
                <c:pt idx="2590">
                  <c:v>38</c:v>
                </c:pt>
                <c:pt idx="2591">
                  <c:v>37.9</c:v>
                </c:pt>
                <c:pt idx="2592">
                  <c:v>37.9</c:v>
                </c:pt>
                <c:pt idx="2593">
                  <c:v>37.9</c:v>
                </c:pt>
                <c:pt idx="2594">
                  <c:v>37.9</c:v>
                </c:pt>
                <c:pt idx="2595">
                  <c:v>37.9</c:v>
                </c:pt>
                <c:pt idx="2596">
                  <c:v>37.799999999999997</c:v>
                </c:pt>
                <c:pt idx="2597">
                  <c:v>37.9</c:v>
                </c:pt>
                <c:pt idx="2598">
                  <c:v>38</c:v>
                </c:pt>
                <c:pt idx="2599">
                  <c:v>38</c:v>
                </c:pt>
                <c:pt idx="2600">
                  <c:v>38</c:v>
                </c:pt>
                <c:pt idx="2601">
                  <c:v>38.1</c:v>
                </c:pt>
                <c:pt idx="2602">
                  <c:v>38.1</c:v>
                </c:pt>
                <c:pt idx="2603">
                  <c:v>38.200000000000003</c:v>
                </c:pt>
                <c:pt idx="2604">
                  <c:v>38.200000000000003</c:v>
                </c:pt>
                <c:pt idx="2605">
                  <c:v>38.299999999999997</c:v>
                </c:pt>
                <c:pt idx="2606">
                  <c:v>38.299999999999997</c:v>
                </c:pt>
                <c:pt idx="2607">
                  <c:v>38.299999999999997</c:v>
                </c:pt>
                <c:pt idx="2608">
                  <c:v>38.5</c:v>
                </c:pt>
                <c:pt idx="2609">
                  <c:v>38.5</c:v>
                </c:pt>
                <c:pt idx="2610">
                  <c:v>38.6</c:v>
                </c:pt>
                <c:pt idx="2611">
                  <c:v>38.700000000000003</c:v>
                </c:pt>
                <c:pt idx="2612">
                  <c:v>38.6</c:v>
                </c:pt>
                <c:pt idx="2613">
                  <c:v>38.799999999999997</c:v>
                </c:pt>
                <c:pt idx="2614">
                  <c:v>38.799999999999997</c:v>
                </c:pt>
                <c:pt idx="2615">
                  <c:v>38.799999999999997</c:v>
                </c:pt>
                <c:pt idx="2616">
                  <c:v>38.9</c:v>
                </c:pt>
                <c:pt idx="2617">
                  <c:v>38.799999999999997</c:v>
                </c:pt>
                <c:pt idx="2618">
                  <c:v>38.9</c:v>
                </c:pt>
                <c:pt idx="2619">
                  <c:v>38.799999999999997</c:v>
                </c:pt>
                <c:pt idx="2620">
                  <c:v>38.799999999999997</c:v>
                </c:pt>
                <c:pt idx="2621">
                  <c:v>38.799999999999997</c:v>
                </c:pt>
                <c:pt idx="2622">
                  <c:v>38.799999999999997</c:v>
                </c:pt>
                <c:pt idx="2623">
                  <c:v>38.799999999999997</c:v>
                </c:pt>
                <c:pt idx="2624">
                  <c:v>38.799999999999997</c:v>
                </c:pt>
                <c:pt idx="2625">
                  <c:v>38.799999999999997</c:v>
                </c:pt>
                <c:pt idx="2626">
                  <c:v>38.799999999999997</c:v>
                </c:pt>
                <c:pt idx="2627">
                  <c:v>38.799999999999997</c:v>
                </c:pt>
                <c:pt idx="2628">
                  <c:v>38.799999999999997</c:v>
                </c:pt>
                <c:pt idx="2629">
                  <c:v>38.799999999999997</c:v>
                </c:pt>
                <c:pt idx="2630">
                  <c:v>38.799999999999997</c:v>
                </c:pt>
                <c:pt idx="2631">
                  <c:v>38.799999999999997</c:v>
                </c:pt>
                <c:pt idx="2632">
                  <c:v>38.700000000000003</c:v>
                </c:pt>
                <c:pt idx="2633">
                  <c:v>38.799999999999997</c:v>
                </c:pt>
                <c:pt idx="2634">
                  <c:v>38.700000000000003</c:v>
                </c:pt>
                <c:pt idx="2635">
                  <c:v>38.700000000000003</c:v>
                </c:pt>
                <c:pt idx="2636">
                  <c:v>38.799999999999997</c:v>
                </c:pt>
                <c:pt idx="2637">
                  <c:v>38.799999999999997</c:v>
                </c:pt>
                <c:pt idx="2638">
                  <c:v>38.799999999999997</c:v>
                </c:pt>
                <c:pt idx="2639">
                  <c:v>38.799999999999997</c:v>
                </c:pt>
                <c:pt idx="2640">
                  <c:v>38.799999999999997</c:v>
                </c:pt>
                <c:pt idx="2641">
                  <c:v>38.799999999999997</c:v>
                </c:pt>
                <c:pt idx="2642">
                  <c:v>38.9</c:v>
                </c:pt>
                <c:pt idx="2643">
                  <c:v>38.799999999999997</c:v>
                </c:pt>
                <c:pt idx="2644">
                  <c:v>39</c:v>
                </c:pt>
                <c:pt idx="2645">
                  <c:v>39</c:v>
                </c:pt>
                <c:pt idx="2646">
                  <c:v>39.1</c:v>
                </c:pt>
                <c:pt idx="2647">
                  <c:v>39.1</c:v>
                </c:pt>
                <c:pt idx="2648">
                  <c:v>39.1</c:v>
                </c:pt>
                <c:pt idx="2649">
                  <c:v>39.1</c:v>
                </c:pt>
                <c:pt idx="2650">
                  <c:v>39.299999999999997</c:v>
                </c:pt>
                <c:pt idx="2651">
                  <c:v>39.299999999999997</c:v>
                </c:pt>
                <c:pt idx="2652">
                  <c:v>39.299999999999997</c:v>
                </c:pt>
                <c:pt idx="2653">
                  <c:v>39.4</c:v>
                </c:pt>
                <c:pt idx="2654">
                  <c:v>39.4</c:v>
                </c:pt>
                <c:pt idx="2655">
                  <c:v>39.9</c:v>
                </c:pt>
                <c:pt idx="2656">
                  <c:v>39.9</c:v>
                </c:pt>
                <c:pt idx="2657">
                  <c:v>39.9</c:v>
                </c:pt>
                <c:pt idx="2658">
                  <c:v>39.799999999999997</c:v>
                </c:pt>
                <c:pt idx="2659">
                  <c:v>39.799999999999997</c:v>
                </c:pt>
                <c:pt idx="2660">
                  <c:v>39.700000000000003</c:v>
                </c:pt>
                <c:pt idx="2661">
                  <c:v>39.799999999999997</c:v>
                </c:pt>
                <c:pt idx="2662">
                  <c:v>39.6</c:v>
                </c:pt>
                <c:pt idx="2663">
                  <c:v>39.6</c:v>
                </c:pt>
                <c:pt idx="2664">
                  <c:v>39.5</c:v>
                </c:pt>
                <c:pt idx="2665">
                  <c:v>39.4</c:v>
                </c:pt>
                <c:pt idx="2666">
                  <c:v>39.4</c:v>
                </c:pt>
                <c:pt idx="2667">
                  <c:v>39.4</c:v>
                </c:pt>
                <c:pt idx="2668">
                  <c:v>39.299999999999997</c:v>
                </c:pt>
                <c:pt idx="2669">
                  <c:v>39.299999999999997</c:v>
                </c:pt>
                <c:pt idx="2670">
                  <c:v>39.299999999999997</c:v>
                </c:pt>
                <c:pt idx="2671">
                  <c:v>39.4</c:v>
                </c:pt>
                <c:pt idx="2672">
                  <c:v>39.4</c:v>
                </c:pt>
                <c:pt idx="2673">
                  <c:v>39.4</c:v>
                </c:pt>
                <c:pt idx="2674">
                  <c:v>39.299999999999997</c:v>
                </c:pt>
                <c:pt idx="2675">
                  <c:v>39.4</c:v>
                </c:pt>
                <c:pt idx="2676">
                  <c:v>39.299999999999997</c:v>
                </c:pt>
                <c:pt idx="2677">
                  <c:v>39.4</c:v>
                </c:pt>
                <c:pt idx="2678">
                  <c:v>39.4</c:v>
                </c:pt>
                <c:pt idx="2679">
                  <c:v>39.4</c:v>
                </c:pt>
                <c:pt idx="2680">
                  <c:v>39.4</c:v>
                </c:pt>
                <c:pt idx="2681">
                  <c:v>39.4</c:v>
                </c:pt>
                <c:pt idx="2682">
                  <c:v>39.5</c:v>
                </c:pt>
                <c:pt idx="2683">
                  <c:v>39.4</c:v>
                </c:pt>
                <c:pt idx="2684">
                  <c:v>39.5</c:v>
                </c:pt>
                <c:pt idx="2685">
                  <c:v>39.5</c:v>
                </c:pt>
                <c:pt idx="2686">
                  <c:v>39.6</c:v>
                </c:pt>
                <c:pt idx="2687">
                  <c:v>39.6</c:v>
                </c:pt>
                <c:pt idx="2688">
                  <c:v>39.5</c:v>
                </c:pt>
                <c:pt idx="2689">
                  <c:v>39.6</c:v>
                </c:pt>
                <c:pt idx="2690">
                  <c:v>39.6</c:v>
                </c:pt>
                <c:pt idx="2691">
                  <c:v>39.6</c:v>
                </c:pt>
                <c:pt idx="2692">
                  <c:v>39.700000000000003</c:v>
                </c:pt>
                <c:pt idx="2693">
                  <c:v>39.6</c:v>
                </c:pt>
                <c:pt idx="2694">
                  <c:v>39.6</c:v>
                </c:pt>
                <c:pt idx="2695">
                  <c:v>39.6</c:v>
                </c:pt>
                <c:pt idx="2696">
                  <c:v>39.6</c:v>
                </c:pt>
                <c:pt idx="2697">
                  <c:v>39.6</c:v>
                </c:pt>
                <c:pt idx="2698">
                  <c:v>39.6</c:v>
                </c:pt>
                <c:pt idx="2699">
                  <c:v>39.6</c:v>
                </c:pt>
                <c:pt idx="2700">
                  <c:v>39.700000000000003</c:v>
                </c:pt>
                <c:pt idx="2701">
                  <c:v>39.6</c:v>
                </c:pt>
                <c:pt idx="2702">
                  <c:v>39.700000000000003</c:v>
                </c:pt>
                <c:pt idx="2703">
                  <c:v>39.700000000000003</c:v>
                </c:pt>
                <c:pt idx="2704">
                  <c:v>39.700000000000003</c:v>
                </c:pt>
                <c:pt idx="2705">
                  <c:v>39.700000000000003</c:v>
                </c:pt>
                <c:pt idx="2706">
                  <c:v>39.799999999999997</c:v>
                </c:pt>
                <c:pt idx="2707">
                  <c:v>39.799999999999997</c:v>
                </c:pt>
                <c:pt idx="2708">
                  <c:v>39.799999999999997</c:v>
                </c:pt>
                <c:pt idx="2709">
                  <c:v>39.9</c:v>
                </c:pt>
                <c:pt idx="2710">
                  <c:v>39.799999999999997</c:v>
                </c:pt>
                <c:pt idx="2711">
                  <c:v>39.9</c:v>
                </c:pt>
                <c:pt idx="2712">
                  <c:v>39.9</c:v>
                </c:pt>
                <c:pt idx="2713">
                  <c:v>39.9</c:v>
                </c:pt>
                <c:pt idx="2714">
                  <c:v>39.9</c:v>
                </c:pt>
                <c:pt idx="2715">
                  <c:v>39.9</c:v>
                </c:pt>
                <c:pt idx="2716">
                  <c:v>39.9</c:v>
                </c:pt>
                <c:pt idx="2717">
                  <c:v>39.9</c:v>
                </c:pt>
                <c:pt idx="2718">
                  <c:v>39.799999999999997</c:v>
                </c:pt>
                <c:pt idx="2719">
                  <c:v>39.799999999999997</c:v>
                </c:pt>
                <c:pt idx="2720">
                  <c:v>39.700000000000003</c:v>
                </c:pt>
                <c:pt idx="2721">
                  <c:v>39.6</c:v>
                </c:pt>
                <c:pt idx="2722">
                  <c:v>39.6</c:v>
                </c:pt>
                <c:pt idx="2723">
                  <c:v>39.5</c:v>
                </c:pt>
                <c:pt idx="2724">
                  <c:v>39.4</c:v>
                </c:pt>
                <c:pt idx="2725">
                  <c:v>39.4</c:v>
                </c:pt>
                <c:pt idx="2726">
                  <c:v>39.299999999999997</c:v>
                </c:pt>
                <c:pt idx="2727">
                  <c:v>39.299999999999997</c:v>
                </c:pt>
                <c:pt idx="2728">
                  <c:v>39.200000000000003</c:v>
                </c:pt>
                <c:pt idx="2729">
                  <c:v>39.299999999999997</c:v>
                </c:pt>
                <c:pt idx="2730">
                  <c:v>39.299999999999997</c:v>
                </c:pt>
                <c:pt idx="2731">
                  <c:v>39.200000000000003</c:v>
                </c:pt>
                <c:pt idx="2732">
                  <c:v>39.1</c:v>
                </c:pt>
                <c:pt idx="2733">
                  <c:v>39.299999999999997</c:v>
                </c:pt>
                <c:pt idx="2734">
                  <c:v>39.1</c:v>
                </c:pt>
                <c:pt idx="2735">
                  <c:v>39.1</c:v>
                </c:pt>
                <c:pt idx="2736">
                  <c:v>39.299999999999997</c:v>
                </c:pt>
                <c:pt idx="2737">
                  <c:v>39.299999999999997</c:v>
                </c:pt>
                <c:pt idx="2738">
                  <c:v>39.5</c:v>
                </c:pt>
                <c:pt idx="2739">
                  <c:v>39.6</c:v>
                </c:pt>
                <c:pt idx="2740">
                  <c:v>39.700000000000003</c:v>
                </c:pt>
                <c:pt idx="2741">
                  <c:v>39.799999999999997</c:v>
                </c:pt>
                <c:pt idx="2742">
                  <c:v>39.9</c:v>
                </c:pt>
                <c:pt idx="2743">
                  <c:v>40</c:v>
                </c:pt>
                <c:pt idx="2744">
                  <c:v>40.1</c:v>
                </c:pt>
                <c:pt idx="2745">
                  <c:v>40</c:v>
                </c:pt>
                <c:pt idx="2746">
                  <c:v>40.1</c:v>
                </c:pt>
                <c:pt idx="2747">
                  <c:v>40.299999999999997</c:v>
                </c:pt>
                <c:pt idx="2748">
                  <c:v>40.4</c:v>
                </c:pt>
                <c:pt idx="2749">
                  <c:v>40.4</c:v>
                </c:pt>
                <c:pt idx="2750">
                  <c:v>40.4</c:v>
                </c:pt>
                <c:pt idx="2751">
                  <c:v>40.6</c:v>
                </c:pt>
                <c:pt idx="2752">
                  <c:v>40.6</c:v>
                </c:pt>
                <c:pt idx="2753">
                  <c:v>40.799999999999997</c:v>
                </c:pt>
                <c:pt idx="2754">
                  <c:v>40.700000000000003</c:v>
                </c:pt>
                <c:pt idx="2755">
                  <c:v>40.9</c:v>
                </c:pt>
                <c:pt idx="2756">
                  <c:v>40.799999999999997</c:v>
                </c:pt>
                <c:pt idx="2757">
                  <c:v>40.9</c:v>
                </c:pt>
                <c:pt idx="2758">
                  <c:v>41</c:v>
                </c:pt>
                <c:pt idx="2759">
                  <c:v>41</c:v>
                </c:pt>
                <c:pt idx="2760">
                  <c:v>41.1</c:v>
                </c:pt>
                <c:pt idx="2761">
                  <c:v>41.1</c:v>
                </c:pt>
                <c:pt idx="2762">
                  <c:v>41.3</c:v>
                </c:pt>
                <c:pt idx="2763">
                  <c:v>41.4</c:v>
                </c:pt>
                <c:pt idx="2764">
                  <c:v>41.4</c:v>
                </c:pt>
                <c:pt idx="2765">
                  <c:v>41.4</c:v>
                </c:pt>
                <c:pt idx="2766">
                  <c:v>41.7</c:v>
                </c:pt>
                <c:pt idx="2767">
                  <c:v>41.7</c:v>
                </c:pt>
                <c:pt idx="2768">
                  <c:v>41.7</c:v>
                </c:pt>
                <c:pt idx="2769">
                  <c:v>41.8</c:v>
                </c:pt>
                <c:pt idx="2770">
                  <c:v>41.9</c:v>
                </c:pt>
                <c:pt idx="2771">
                  <c:v>41.9</c:v>
                </c:pt>
                <c:pt idx="2772">
                  <c:v>41.9</c:v>
                </c:pt>
                <c:pt idx="2773">
                  <c:v>41.9</c:v>
                </c:pt>
                <c:pt idx="2774">
                  <c:v>41.9</c:v>
                </c:pt>
                <c:pt idx="2775">
                  <c:v>41.9</c:v>
                </c:pt>
                <c:pt idx="2776">
                  <c:v>42</c:v>
                </c:pt>
                <c:pt idx="2777">
                  <c:v>42</c:v>
                </c:pt>
                <c:pt idx="2778">
                  <c:v>42.1</c:v>
                </c:pt>
                <c:pt idx="2779">
                  <c:v>42.1</c:v>
                </c:pt>
                <c:pt idx="2780">
                  <c:v>42.1</c:v>
                </c:pt>
                <c:pt idx="2781">
                  <c:v>42.1</c:v>
                </c:pt>
                <c:pt idx="2782">
                  <c:v>42.1</c:v>
                </c:pt>
                <c:pt idx="2783">
                  <c:v>42.2</c:v>
                </c:pt>
                <c:pt idx="2784">
                  <c:v>42.2</c:v>
                </c:pt>
                <c:pt idx="2785">
                  <c:v>42.2</c:v>
                </c:pt>
                <c:pt idx="2786">
                  <c:v>42.3</c:v>
                </c:pt>
                <c:pt idx="2787">
                  <c:v>42.2</c:v>
                </c:pt>
                <c:pt idx="2788">
                  <c:v>42.4</c:v>
                </c:pt>
                <c:pt idx="2789">
                  <c:v>42.4</c:v>
                </c:pt>
                <c:pt idx="2790">
                  <c:v>42.4</c:v>
                </c:pt>
                <c:pt idx="2791">
                  <c:v>42.5</c:v>
                </c:pt>
                <c:pt idx="2792">
                  <c:v>42.5</c:v>
                </c:pt>
                <c:pt idx="2793">
                  <c:v>42.5</c:v>
                </c:pt>
                <c:pt idx="2794">
                  <c:v>42.5</c:v>
                </c:pt>
                <c:pt idx="2795">
                  <c:v>42.5</c:v>
                </c:pt>
                <c:pt idx="2796">
                  <c:v>42.5</c:v>
                </c:pt>
                <c:pt idx="2797">
                  <c:v>42.7</c:v>
                </c:pt>
                <c:pt idx="2798">
                  <c:v>42.7</c:v>
                </c:pt>
                <c:pt idx="2799">
                  <c:v>42.7</c:v>
                </c:pt>
                <c:pt idx="2800">
                  <c:v>42.6</c:v>
                </c:pt>
                <c:pt idx="2801">
                  <c:v>42.5</c:v>
                </c:pt>
                <c:pt idx="2802">
                  <c:v>42.6</c:v>
                </c:pt>
                <c:pt idx="2803">
                  <c:v>42.5</c:v>
                </c:pt>
                <c:pt idx="2804">
                  <c:v>42.6</c:v>
                </c:pt>
                <c:pt idx="2805">
                  <c:v>42.6</c:v>
                </c:pt>
                <c:pt idx="2806">
                  <c:v>42.5</c:v>
                </c:pt>
                <c:pt idx="2807">
                  <c:v>42.5</c:v>
                </c:pt>
                <c:pt idx="2808">
                  <c:v>42.5</c:v>
                </c:pt>
                <c:pt idx="2809">
                  <c:v>42.4</c:v>
                </c:pt>
                <c:pt idx="2810">
                  <c:v>42.4</c:v>
                </c:pt>
                <c:pt idx="2811">
                  <c:v>42.5</c:v>
                </c:pt>
                <c:pt idx="2812">
                  <c:v>42.5</c:v>
                </c:pt>
                <c:pt idx="2813">
                  <c:v>42.5</c:v>
                </c:pt>
                <c:pt idx="2814">
                  <c:v>42.6</c:v>
                </c:pt>
                <c:pt idx="2815">
                  <c:v>42.7</c:v>
                </c:pt>
                <c:pt idx="2816">
                  <c:v>42.7</c:v>
                </c:pt>
                <c:pt idx="2817">
                  <c:v>42.8</c:v>
                </c:pt>
                <c:pt idx="2818">
                  <c:v>42.9</c:v>
                </c:pt>
                <c:pt idx="2819">
                  <c:v>43.1</c:v>
                </c:pt>
                <c:pt idx="2820">
                  <c:v>43.3</c:v>
                </c:pt>
                <c:pt idx="2821">
                  <c:v>43.4</c:v>
                </c:pt>
                <c:pt idx="2822">
                  <c:v>43.6</c:v>
                </c:pt>
                <c:pt idx="2823">
                  <c:v>43.6</c:v>
                </c:pt>
                <c:pt idx="2824">
                  <c:v>43.8</c:v>
                </c:pt>
                <c:pt idx="2825">
                  <c:v>43.7</c:v>
                </c:pt>
                <c:pt idx="2826">
                  <c:v>43.8</c:v>
                </c:pt>
                <c:pt idx="2827">
                  <c:v>43.8</c:v>
                </c:pt>
                <c:pt idx="2828">
                  <c:v>43.6</c:v>
                </c:pt>
                <c:pt idx="2829">
                  <c:v>43.6</c:v>
                </c:pt>
                <c:pt idx="2830">
                  <c:v>43.5</c:v>
                </c:pt>
                <c:pt idx="2831">
                  <c:v>43.3</c:v>
                </c:pt>
                <c:pt idx="2832">
                  <c:v>43.2</c:v>
                </c:pt>
                <c:pt idx="2833">
                  <c:v>43</c:v>
                </c:pt>
                <c:pt idx="2834">
                  <c:v>42.9</c:v>
                </c:pt>
                <c:pt idx="2835">
                  <c:v>42.8</c:v>
                </c:pt>
                <c:pt idx="2836">
                  <c:v>42.8</c:v>
                </c:pt>
                <c:pt idx="2837">
                  <c:v>42.9</c:v>
                </c:pt>
                <c:pt idx="2838">
                  <c:v>43.1</c:v>
                </c:pt>
                <c:pt idx="2839">
                  <c:v>43.2</c:v>
                </c:pt>
                <c:pt idx="2840">
                  <c:v>43.3</c:v>
                </c:pt>
                <c:pt idx="2841">
                  <c:v>43.3</c:v>
                </c:pt>
                <c:pt idx="2842">
                  <c:v>43.5</c:v>
                </c:pt>
                <c:pt idx="2843">
                  <c:v>43.6</c:v>
                </c:pt>
                <c:pt idx="2844">
                  <c:v>43.6</c:v>
                </c:pt>
                <c:pt idx="2845">
                  <c:v>43.6</c:v>
                </c:pt>
                <c:pt idx="2846">
                  <c:v>43.6</c:v>
                </c:pt>
                <c:pt idx="2847">
                  <c:v>43.7</c:v>
                </c:pt>
                <c:pt idx="2848">
                  <c:v>43.6</c:v>
                </c:pt>
                <c:pt idx="2849">
                  <c:v>43.6</c:v>
                </c:pt>
                <c:pt idx="2850">
                  <c:v>43.5</c:v>
                </c:pt>
                <c:pt idx="2851">
                  <c:v>43.5</c:v>
                </c:pt>
                <c:pt idx="2852">
                  <c:v>43.4</c:v>
                </c:pt>
                <c:pt idx="2853">
                  <c:v>43.5</c:v>
                </c:pt>
                <c:pt idx="2854">
                  <c:v>43.4</c:v>
                </c:pt>
                <c:pt idx="2855">
                  <c:v>43.5</c:v>
                </c:pt>
                <c:pt idx="2856">
                  <c:v>43.6</c:v>
                </c:pt>
                <c:pt idx="2857">
                  <c:v>43.7</c:v>
                </c:pt>
                <c:pt idx="2858">
                  <c:v>44</c:v>
                </c:pt>
                <c:pt idx="2859">
                  <c:v>44.2</c:v>
                </c:pt>
                <c:pt idx="2860">
                  <c:v>44.4</c:v>
                </c:pt>
                <c:pt idx="2861">
                  <c:v>44.5</c:v>
                </c:pt>
                <c:pt idx="2862">
                  <c:v>44.5</c:v>
                </c:pt>
                <c:pt idx="2863">
                  <c:v>44.5</c:v>
                </c:pt>
                <c:pt idx="2864">
                  <c:v>44.5</c:v>
                </c:pt>
                <c:pt idx="2865">
                  <c:v>44.4</c:v>
                </c:pt>
                <c:pt idx="2866">
                  <c:v>44.3</c:v>
                </c:pt>
                <c:pt idx="2867">
                  <c:v>44.1</c:v>
                </c:pt>
                <c:pt idx="2868">
                  <c:v>44</c:v>
                </c:pt>
                <c:pt idx="2869">
                  <c:v>43.8</c:v>
                </c:pt>
                <c:pt idx="2870">
                  <c:v>43.6</c:v>
                </c:pt>
                <c:pt idx="2871">
                  <c:v>43.6</c:v>
                </c:pt>
                <c:pt idx="2872">
                  <c:v>43.8</c:v>
                </c:pt>
                <c:pt idx="2873">
                  <c:v>43.9</c:v>
                </c:pt>
                <c:pt idx="2874">
                  <c:v>44</c:v>
                </c:pt>
                <c:pt idx="2875">
                  <c:v>44.1</c:v>
                </c:pt>
                <c:pt idx="2876">
                  <c:v>44.2</c:v>
                </c:pt>
                <c:pt idx="2877">
                  <c:v>44.4</c:v>
                </c:pt>
                <c:pt idx="2878">
                  <c:v>44.4</c:v>
                </c:pt>
                <c:pt idx="2879">
                  <c:v>44.5</c:v>
                </c:pt>
                <c:pt idx="2880">
                  <c:v>44.5</c:v>
                </c:pt>
                <c:pt idx="2881">
                  <c:v>44.4</c:v>
                </c:pt>
                <c:pt idx="2882">
                  <c:v>44.4</c:v>
                </c:pt>
                <c:pt idx="2883">
                  <c:v>44.4</c:v>
                </c:pt>
                <c:pt idx="2884">
                  <c:v>44.4</c:v>
                </c:pt>
                <c:pt idx="2885">
                  <c:v>44.3</c:v>
                </c:pt>
                <c:pt idx="2886">
                  <c:v>44.2</c:v>
                </c:pt>
                <c:pt idx="2887">
                  <c:v>44.2</c:v>
                </c:pt>
                <c:pt idx="2888">
                  <c:v>44.2</c:v>
                </c:pt>
                <c:pt idx="2889">
                  <c:v>44.2</c:v>
                </c:pt>
                <c:pt idx="2890">
                  <c:v>44.3</c:v>
                </c:pt>
                <c:pt idx="2891">
                  <c:v>44.4</c:v>
                </c:pt>
                <c:pt idx="2892">
                  <c:v>44.6</c:v>
                </c:pt>
                <c:pt idx="2893">
                  <c:v>44.7</c:v>
                </c:pt>
                <c:pt idx="2894">
                  <c:v>44.8</c:v>
                </c:pt>
                <c:pt idx="2895">
                  <c:v>45</c:v>
                </c:pt>
                <c:pt idx="2896">
                  <c:v>45.1</c:v>
                </c:pt>
                <c:pt idx="2897">
                  <c:v>45.3</c:v>
                </c:pt>
                <c:pt idx="2898">
                  <c:v>45.3</c:v>
                </c:pt>
                <c:pt idx="2899">
                  <c:v>45.4</c:v>
                </c:pt>
                <c:pt idx="2900">
                  <c:v>45.4</c:v>
                </c:pt>
                <c:pt idx="2901">
                  <c:v>45.4</c:v>
                </c:pt>
                <c:pt idx="2902">
                  <c:v>43.7</c:v>
                </c:pt>
                <c:pt idx="2903">
                  <c:v>43.6</c:v>
                </c:pt>
                <c:pt idx="2904">
                  <c:v>43.5</c:v>
                </c:pt>
                <c:pt idx="2905">
                  <c:v>43.3</c:v>
                </c:pt>
                <c:pt idx="2906">
                  <c:v>43.3</c:v>
                </c:pt>
                <c:pt idx="2907">
                  <c:v>43.2</c:v>
                </c:pt>
                <c:pt idx="2908">
                  <c:v>43.1</c:v>
                </c:pt>
                <c:pt idx="2909">
                  <c:v>43.1</c:v>
                </c:pt>
                <c:pt idx="2910">
                  <c:v>43.1</c:v>
                </c:pt>
                <c:pt idx="2911">
                  <c:v>43.1</c:v>
                </c:pt>
                <c:pt idx="2912">
                  <c:v>43.1</c:v>
                </c:pt>
                <c:pt idx="2913">
                  <c:v>43.2</c:v>
                </c:pt>
                <c:pt idx="2914">
                  <c:v>43.3</c:v>
                </c:pt>
                <c:pt idx="2915">
                  <c:v>43.4</c:v>
                </c:pt>
                <c:pt idx="2916">
                  <c:v>43.5</c:v>
                </c:pt>
                <c:pt idx="2917">
                  <c:v>43.6</c:v>
                </c:pt>
                <c:pt idx="2918">
                  <c:v>43.7</c:v>
                </c:pt>
                <c:pt idx="2919">
                  <c:v>43.9</c:v>
                </c:pt>
                <c:pt idx="2920">
                  <c:v>44</c:v>
                </c:pt>
                <c:pt idx="2921">
                  <c:v>44.3</c:v>
                </c:pt>
                <c:pt idx="2922">
                  <c:v>44.4</c:v>
                </c:pt>
                <c:pt idx="2923">
                  <c:v>44.6</c:v>
                </c:pt>
                <c:pt idx="2924">
                  <c:v>44.7</c:v>
                </c:pt>
                <c:pt idx="2925">
                  <c:v>45</c:v>
                </c:pt>
                <c:pt idx="2926">
                  <c:v>45</c:v>
                </c:pt>
                <c:pt idx="2927">
                  <c:v>45.2</c:v>
                </c:pt>
                <c:pt idx="2928">
                  <c:v>45.3</c:v>
                </c:pt>
                <c:pt idx="2929">
                  <c:v>45.5</c:v>
                </c:pt>
                <c:pt idx="2930">
                  <c:v>45.5</c:v>
                </c:pt>
                <c:pt idx="2931">
                  <c:v>45.6</c:v>
                </c:pt>
                <c:pt idx="2932">
                  <c:v>45.7</c:v>
                </c:pt>
                <c:pt idx="2933">
                  <c:v>45.8</c:v>
                </c:pt>
                <c:pt idx="2934">
                  <c:v>45.8</c:v>
                </c:pt>
                <c:pt idx="2935">
                  <c:v>45.9</c:v>
                </c:pt>
                <c:pt idx="2936">
                  <c:v>45.9</c:v>
                </c:pt>
                <c:pt idx="2937">
                  <c:v>45.9</c:v>
                </c:pt>
                <c:pt idx="2938">
                  <c:v>46</c:v>
                </c:pt>
                <c:pt idx="2939">
                  <c:v>46</c:v>
                </c:pt>
                <c:pt idx="2940">
                  <c:v>46.1</c:v>
                </c:pt>
                <c:pt idx="2941">
                  <c:v>46.1</c:v>
                </c:pt>
                <c:pt idx="2942">
                  <c:v>46.1</c:v>
                </c:pt>
                <c:pt idx="2943">
                  <c:v>46.2</c:v>
                </c:pt>
                <c:pt idx="2944">
                  <c:v>46.2</c:v>
                </c:pt>
                <c:pt idx="2945">
                  <c:v>46.3</c:v>
                </c:pt>
                <c:pt idx="2946">
                  <c:v>46.4</c:v>
                </c:pt>
                <c:pt idx="2947">
                  <c:v>46.4</c:v>
                </c:pt>
                <c:pt idx="2948">
                  <c:v>46.5</c:v>
                </c:pt>
                <c:pt idx="2949">
                  <c:v>46.5</c:v>
                </c:pt>
                <c:pt idx="2950">
                  <c:v>46.6</c:v>
                </c:pt>
                <c:pt idx="2951">
                  <c:v>46.7</c:v>
                </c:pt>
                <c:pt idx="2952">
                  <c:v>46.7</c:v>
                </c:pt>
                <c:pt idx="2953">
                  <c:v>46.8</c:v>
                </c:pt>
                <c:pt idx="2954">
                  <c:v>46.7</c:v>
                </c:pt>
                <c:pt idx="2955">
                  <c:v>46.7</c:v>
                </c:pt>
                <c:pt idx="2956">
                  <c:v>46.8</c:v>
                </c:pt>
                <c:pt idx="2957">
                  <c:v>46.8</c:v>
                </c:pt>
                <c:pt idx="2958">
                  <c:v>46.8</c:v>
                </c:pt>
                <c:pt idx="2959">
                  <c:v>46.8</c:v>
                </c:pt>
                <c:pt idx="2960">
                  <c:v>46.7</c:v>
                </c:pt>
                <c:pt idx="2961">
                  <c:v>46.7</c:v>
                </c:pt>
                <c:pt idx="2962">
                  <c:v>46.7</c:v>
                </c:pt>
                <c:pt idx="2963">
                  <c:v>46.5</c:v>
                </c:pt>
                <c:pt idx="2964">
                  <c:v>46.5</c:v>
                </c:pt>
                <c:pt idx="2965">
                  <c:v>46.4</c:v>
                </c:pt>
                <c:pt idx="2966">
                  <c:v>46.3</c:v>
                </c:pt>
                <c:pt idx="2967">
                  <c:v>46.2</c:v>
                </c:pt>
                <c:pt idx="2968">
                  <c:v>46.1</c:v>
                </c:pt>
                <c:pt idx="2969">
                  <c:v>46</c:v>
                </c:pt>
                <c:pt idx="2970">
                  <c:v>45.9</c:v>
                </c:pt>
                <c:pt idx="2971">
                  <c:v>45.8</c:v>
                </c:pt>
                <c:pt idx="2972">
                  <c:v>45.6</c:v>
                </c:pt>
                <c:pt idx="2973">
                  <c:v>45.5</c:v>
                </c:pt>
                <c:pt idx="2974">
                  <c:v>45.4</c:v>
                </c:pt>
                <c:pt idx="2975">
                  <c:v>45.4</c:v>
                </c:pt>
                <c:pt idx="2976">
                  <c:v>45.2</c:v>
                </c:pt>
                <c:pt idx="2977">
                  <c:v>45.3</c:v>
                </c:pt>
                <c:pt idx="2978">
                  <c:v>45.1</c:v>
                </c:pt>
                <c:pt idx="2979">
                  <c:v>45</c:v>
                </c:pt>
                <c:pt idx="2980">
                  <c:v>45</c:v>
                </c:pt>
                <c:pt idx="2981">
                  <c:v>45</c:v>
                </c:pt>
                <c:pt idx="2982">
                  <c:v>45</c:v>
                </c:pt>
                <c:pt idx="2983">
                  <c:v>44.9</c:v>
                </c:pt>
                <c:pt idx="2984">
                  <c:v>44.8</c:v>
                </c:pt>
                <c:pt idx="2985">
                  <c:v>44.8</c:v>
                </c:pt>
                <c:pt idx="2986">
                  <c:v>44.8</c:v>
                </c:pt>
                <c:pt idx="2987">
                  <c:v>44.9</c:v>
                </c:pt>
                <c:pt idx="2988">
                  <c:v>44.9</c:v>
                </c:pt>
                <c:pt idx="2989">
                  <c:v>45</c:v>
                </c:pt>
                <c:pt idx="2990">
                  <c:v>45</c:v>
                </c:pt>
                <c:pt idx="2991">
                  <c:v>45</c:v>
                </c:pt>
                <c:pt idx="2992">
                  <c:v>45</c:v>
                </c:pt>
                <c:pt idx="2993">
                  <c:v>45</c:v>
                </c:pt>
                <c:pt idx="2994">
                  <c:v>45.1</c:v>
                </c:pt>
                <c:pt idx="2995">
                  <c:v>45.2</c:v>
                </c:pt>
                <c:pt idx="2996">
                  <c:v>45.3</c:v>
                </c:pt>
                <c:pt idx="2997">
                  <c:v>45.3</c:v>
                </c:pt>
                <c:pt idx="2998">
                  <c:v>45.5</c:v>
                </c:pt>
                <c:pt idx="2999">
                  <c:v>45.5</c:v>
                </c:pt>
                <c:pt idx="3000">
                  <c:v>45.6</c:v>
                </c:pt>
                <c:pt idx="3001">
                  <c:v>45.5</c:v>
                </c:pt>
                <c:pt idx="3002">
                  <c:v>45.6</c:v>
                </c:pt>
                <c:pt idx="3003">
                  <c:v>45.6</c:v>
                </c:pt>
                <c:pt idx="3004">
                  <c:v>45.7</c:v>
                </c:pt>
                <c:pt idx="3005">
                  <c:v>45.8</c:v>
                </c:pt>
                <c:pt idx="3006">
                  <c:v>45.8</c:v>
                </c:pt>
                <c:pt idx="3007">
                  <c:v>45.9</c:v>
                </c:pt>
                <c:pt idx="3008">
                  <c:v>45.9</c:v>
                </c:pt>
                <c:pt idx="3009">
                  <c:v>45.9</c:v>
                </c:pt>
                <c:pt idx="3010">
                  <c:v>46</c:v>
                </c:pt>
                <c:pt idx="3011">
                  <c:v>46</c:v>
                </c:pt>
                <c:pt idx="3012">
                  <c:v>46.1</c:v>
                </c:pt>
                <c:pt idx="3013">
                  <c:v>46.1</c:v>
                </c:pt>
                <c:pt idx="3014">
                  <c:v>46.1</c:v>
                </c:pt>
                <c:pt idx="3015">
                  <c:v>46.1</c:v>
                </c:pt>
                <c:pt idx="3016">
                  <c:v>47.8</c:v>
                </c:pt>
                <c:pt idx="3017">
                  <c:v>47.9</c:v>
                </c:pt>
                <c:pt idx="3018">
                  <c:v>47.9</c:v>
                </c:pt>
                <c:pt idx="3019">
                  <c:v>48</c:v>
                </c:pt>
                <c:pt idx="3020">
                  <c:v>48</c:v>
                </c:pt>
                <c:pt idx="3021">
                  <c:v>48</c:v>
                </c:pt>
                <c:pt idx="3022">
                  <c:v>48</c:v>
                </c:pt>
                <c:pt idx="3023">
                  <c:v>48.1</c:v>
                </c:pt>
                <c:pt idx="3024">
                  <c:v>48.1</c:v>
                </c:pt>
                <c:pt idx="3025">
                  <c:v>48.2</c:v>
                </c:pt>
                <c:pt idx="3026">
                  <c:v>48.1</c:v>
                </c:pt>
                <c:pt idx="3027">
                  <c:v>48.1</c:v>
                </c:pt>
                <c:pt idx="3028">
                  <c:v>48.2</c:v>
                </c:pt>
                <c:pt idx="3029">
                  <c:v>48.2</c:v>
                </c:pt>
                <c:pt idx="3030">
                  <c:v>48.2</c:v>
                </c:pt>
                <c:pt idx="3031">
                  <c:v>48.2</c:v>
                </c:pt>
                <c:pt idx="3032">
                  <c:v>48.2</c:v>
                </c:pt>
                <c:pt idx="3033">
                  <c:v>48.2</c:v>
                </c:pt>
                <c:pt idx="3034">
                  <c:v>48.2</c:v>
                </c:pt>
                <c:pt idx="3035">
                  <c:v>48.2</c:v>
                </c:pt>
                <c:pt idx="3036">
                  <c:v>48.2</c:v>
                </c:pt>
                <c:pt idx="3037">
                  <c:v>48.3</c:v>
                </c:pt>
                <c:pt idx="3038">
                  <c:v>48.4</c:v>
                </c:pt>
                <c:pt idx="3039">
                  <c:v>48.4</c:v>
                </c:pt>
                <c:pt idx="3040">
                  <c:v>48.5</c:v>
                </c:pt>
                <c:pt idx="3041">
                  <c:v>48.5</c:v>
                </c:pt>
                <c:pt idx="3042">
                  <c:v>48.5</c:v>
                </c:pt>
                <c:pt idx="3043">
                  <c:v>48.7</c:v>
                </c:pt>
                <c:pt idx="3044">
                  <c:v>48.7</c:v>
                </c:pt>
                <c:pt idx="3045">
                  <c:v>48.7</c:v>
                </c:pt>
                <c:pt idx="3046">
                  <c:v>48.7</c:v>
                </c:pt>
                <c:pt idx="3047">
                  <c:v>48.7</c:v>
                </c:pt>
                <c:pt idx="3048">
                  <c:v>48.8</c:v>
                </c:pt>
                <c:pt idx="3049">
                  <c:v>48.8</c:v>
                </c:pt>
                <c:pt idx="3050">
                  <c:v>48.9</c:v>
                </c:pt>
                <c:pt idx="3051">
                  <c:v>48.9</c:v>
                </c:pt>
                <c:pt idx="3052">
                  <c:v>48.9</c:v>
                </c:pt>
                <c:pt idx="3053">
                  <c:v>48.9</c:v>
                </c:pt>
                <c:pt idx="3054">
                  <c:v>49</c:v>
                </c:pt>
                <c:pt idx="3055">
                  <c:v>49</c:v>
                </c:pt>
                <c:pt idx="3056">
                  <c:v>49</c:v>
                </c:pt>
                <c:pt idx="3057">
                  <c:v>49</c:v>
                </c:pt>
                <c:pt idx="3058">
                  <c:v>49.1</c:v>
                </c:pt>
                <c:pt idx="3059">
                  <c:v>49.1</c:v>
                </c:pt>
                <c:pt idx="3060">
                  <c:v>49.1</c:v>
                </c:pt>
                <c:pt idx="3061">
                  <c:v>49.1</c:v>
                </c:pt>
                <c:pt idx="3062">
                  <c:v>49.1</c:v>
                </c:pt>
                <c:pt idx="3063">
                  <c:v>49.1</c:v>
                </c:pt>
                <c:pt idx="3064">
                  <c:v>49.2</c:v>
                </c:pt>
                <c:pt idx="3065">
                  <c:v>49.2</c:v>
                </c:pt>
                <c:pt idx="3066">
                  <c:v>49.3</c:v>
                </c:pt>
                <c:pt idx="3067">
                  <c:v>49.3</c:v>
                </c:pt>
                <c:pt idx="3068">
                  <c:v>49.2</c:v>
                </c:pt>
                <c:pt idx="3069">
                  <c:v>49.3</c:v>
                </c:pt>
                <c:pt idx="3070">
                  <c:v>49.3</c:v>
                </c:pt>
                <c:pt idx="3071">
                  <c:v>49.3</c:v>
                </c:pt>
                <c:pt idx="3072">
                  <c:v>49.3</c:v>
                </c:pt>
                <c:pt idx="3073">
                  <c:v>49.3</c:v>
                </c:pt>
                <c:pt idx="3074">
                  <c:v>49.3</c:v>
                </c:pt>
                <c:pt idx="3075">
                  <c:v>49.3</c:v>
                </c:pt>
                <c:pt idx="3076">
                  <c:v>49.3</c:v>
                </c:pt>
                <c:pt idx="3077">
                  <c:v>49.3</c:v>
                </c:pt>
                <c:pt idx="3078">
                  <c:v>49.3</c:v>
                </c:pt>
                <c:pt idx="3079">
                  <c:v>49.3</c:v>
                </c:pt>
                <c:pt idx="3080">
                  <c:v>49.3</c:v>
                </c:pt>
                <c:pt idx="3081">
                  <c:v>49.3</c:v>
                </c:pt>
                <c:pt idx="3082">
                  <c:v>49.3</c:v>
                </c:pt>
                <c:pt idx="3083">
                  <c:v>49.3</c:v>
                </c:pt>
                <c:pt idx="3084">
                  <c:v>49.3</c:v>
                </c:pt>
                <c:pt idx="3085">
                  <c:v>49.3</c:v>
                </c:pt>
                <c:pt idx="3086">
                  <c:v>49.4</c:v>
                </c:pt>
                <c:pt idx="3087">
                  <c:v>49.4</c:v>
                </c:pt>
                <c:pt idx="3088">
                  <c:v>49.4</c:v>
                </c:pt>
                <c:pt idx="3089">
                  <c:v>49.4</c:v>
                </c:pt>
                <c:pt idx="3090">
                  <c:v>49.6</c:v>
                </c:pt>
                <c:pt idx="3091">
                  <c:v>49.6</c:v>
                </c:pt>
                <c:pt idx="3092">
                  <c:v>49.6</c:v>
                </c:pt>
                <c:pt idx="3093">
                  <c:v>49.6</c:v>
                </c:pt>
                <c:pt idx="3094">
                  <c:v>49.6</c:v>
                </c:pt>
                <c:pt idx="3095">
                  <c:v>49.6</c:v>
                </c:pt>
                <c:pt idx="3096">
                  <c:v>49.6</c:v>
                </c:pt>
                <c:pt idx="3097">
                  <c:v>49.7</c:v>
                </c:pt>
                <c:pt idx="3098">
                  <c:v>49.7</c:v>
                </c:pt>
                <c:pt idx="3099">
                  <c:v>49.8</c:v>
                </c:pt>
                <c:pt idx="3100">
                  <c:v>49.7</c:v>
                </c:pt>
                <c:pt idx="3101">
                  <c:v>49.8</c:v>
                </c:pt>
                <c:pt idx="3102">
                  <c:v>49.7</c:v>
                </c:pt>
                <c:pt idx="3103">
                  <c:v>49.8</c:v>
                </c:pt>
                <c:pt idx="3104">
                  <c:v>49.8</c:v>
                </c:pt>
                <c:pt idx="3105">
                  <c:v>49.8</c:v>
                </c:pt>
                <c:pt idx="3106">
                  <c:v>49.7</c:v>
                </c:pt>
                <c:pt idx="3107">
                  <c:v>49.8</c:v>
                </c:pt>
                <c:pt idx="3108">
                  <c:v>49.8</c:v>
                </c:pt>
                <c:pt idx="3109">
                  <c:v>49.8</c:v>
                </c:pt>
                <c:pt idx="3110">
                  <c:v>49.8</c:v>
                </c:pt>
                <c:pt idx="3111">
                  <c:v>49.7</c:v>
                </c:pt>
                <c:pt idx="3112">
                  <c:v>49.6</c:v>
                </c:pt>
                <c:pt idx="3113">
                  <c:v>49.6</c:v>
                </c:pt>
                <c:pt idx="3114">
                  <c:v>49.6</c:v>
                </c:pt>
                <c:pt idx="3115">
                  <c:v>49.6</c:v>
                </c:pt>
                <c:pt idx="3116">
                  <c:v>49.6</c:v>
                </c:pt>
                <c:pt idx="3117">
                  <c:v>49.6</c:v>
                </c:pt>
                <c:pt idx="3118">
                  <c:v>49.6</c:v>
                </c:pt>
                <c:pt idx="3119">
                  <c:v>49.6</c:v>
                </c:pt>
                <c:pt idx="3120">
                  <c:v>49.6</c:v>
                </c:pt>
                <c:pt idx="3121">
                  <c:v>49.6</c:v>
                </c:pt>
                <c:pt idx="3122">
                  <c:v>49.7</c:v>
                </c:pt>
                <c:pt idx="3123">
                  <c:v>49.8</c:v>
                </c:pt>
                <c:pt idx="3124">
                  <c:v>49.7</c:v>
                </c:pt>
                <c:pt idx="3125">
                  <c:v>49.8</c:v>
                </c:pt>
                <c:pt idx="3126">
                  <c:v>49.8</c:v>
                </c:pt>
                <c:pt idx="3127">
                  <c:v>49.8</c:v>
                </c:pt>
                <c:pt idx="3128">
                  <c:v>49.9</c:v>
                </c:pt>
                <c:pt idx="3129">
                  <c:v>49.9</c:v>
                </c:pt>
                <c:pt idx="3130">
                  <c:v>49.9</c:v>
                </c:pt>
                <c:pt idx="3131">
                  <c:v>49.9</c:v>
                </c:pt>
                <c:pt idx="3132">
                  <c:v>50.1</c:v>
                </c:pt>
                <c:pt idx="3133">
                  <c:v>50.2</c:v>
                </c:pt>
                <c:pt idx="3134">
                  <c:v>50.3</c:v>
                </c:pt>
                <c:pt idx="3135">
                  <c:v>50.4</c:v>
                </c:pt>
                <c:pt idx="3136">
                  <c:v>50.4</c:v>
                </c:pt>
                <c:pt idx="3137">
                  <c:v>50.5</c:v>
                </c:pt>
                <c:pt idx="3138">
                  <c:v>50.5</c:v>
                </c:pt>
                <c:pt idx="3139">
                  <c:v>50.6</c:v>
                </c:pt>
                <c:pt idx="3140">
                  <c:v>50.7</c:v>
                </c:pt>
                <c:pt idx="3141">
                  <c:v>50.5</c:v>
                </c:pt>
                <c:pt idx="3142">
                  <c:v>50.6</c:v>
                </c:pt>
                <c:pt idx="3143">
                  <c:v>50.5</c:v>
                </c:pt>
                <c:pt idx="3144">
                  <c:v>50.5</c:v>
                </c:pt>
                <c:pt idx="3145">
                  <c:v>50.5</c:v>
                </c:pt>
                <c:pt idx="3146">
                  <c:v>50.4</c:v>
                </c:pt>
                <c:pt idx="3147">
                  <c:v>50.4</c:v>
                </c:pt>
                <c:pt idx="3148">
                  <c:v>50.4</c:v>
                </c:pt>
                <c:pt idx="3149">
                  <c:v>50.3</c:v>
                </c:pt>
                <c:pt idx="3150">
                  <c:v>50.3</c:v>
                </c:pt>
                <c:pt idx="3151">
                  <c:v>50.4</c:v>
                </c:pt>
                <c:pt idx="3152">
                  <c:v>50.5</c:v>
                </c:pt>
                <c:pt idx="3153">
                  <c:v>50.5</c:v>
                </c:pt>
                <c:pt idx="3154">
                  <c:v>48.9</c:v>
                </c:pt>
                <c:pt idx="3155">
                  <c:v>48.9</c:v>
                </c:pt>
                <c:pt idx="3156">
                  <c:v>49</c:v>
                </c:pt>
                <c:pt idx="3157">
                  <c:v>49.2</c:v>
                </c:pt>
                <c:pt idx="3158">
                  <c:v>49.4</c:v>
                </c:pt>
                <c:pt idx="3159">
                  <c:v>49.6</c:v>
                </c:pt>
                <c:pt idx="3160">
                  <c:v>49.9</c:v>
                </c:pt>
                <c:pt idx="3161">
                  <c:v>50.1</c:v>
                </c:pt>
                <c:pt idx="3162">
                  <c:v>50.3</c:v>
                </c:pt>
                <c:pt idx="3163">
                  <c:v>50.5</c:v>
                </c:pt>
                <c:pt idx="3164">
                  <c:v>50.7</c:v>
                </c:pt>
                <c:pt idx="3165">
                  <c:v>50.9</c:v>
                </c:pt>
                <c:pt idx="3166">
                  <c:v>51.1</c:v>
                </c:pt>
                <c:pt idx="3167">
                  <c:v>51.4</c:v>
                </c:pt>
                <c:pt idx="3168">
                  <c:v>51.7</c:v>
                </c:pt>
                <c:pt idx="3169">
                  <c:v>51.9</c:v>
                </c:pt>
                <c:pt idx="3170">
                  <c:v>52.2</c:v>
                </c:pt>
                <c:pt idx="3171">
                  <c:v>52.4</c:v>
                </c:pt>
                <c:pt idx="3172">
                  <c:v>52.6</c:v>
                </c:pt>
                <c:pt idx="3173">
                  <c:v>52.8</c:v>
                </c:pt>
                <c:pt idx="3174">
                  <c:v>53</c:v>
                </c:pt>
                <c:pt idx="3175">
                  <c:v>53</c:v>
                </c:pt>
                <c:pt idx="3176">
                  <c:v>53.1</c:v>
                </c:pt>
                <c:pt idx="3177">
                  <c:v>53.1</c:v>
                </c:pt>
                <c:pt idx="3178">
                  <c:v>53</c:v>
                </c:pt>
                <c:pt idx="3179">
                  <c:v>52.8</c:v>
                </c:pt>
                <c:pt idx="3180">
                  <c:v>52.8</c:v>
                </c:pt>
                <c:pt idx="3181">
                  <c:v>52.7</c:v>
                </c:pt>
                <c:pt idx="3182">
                  <c:v>52.4</c:v>
                </c:pt>
                <c:pt idx="3183">
                  <c:v>52.2</c:v>
                </c:pt>
                <c:pt idx="3184">
                  <c:v>52.1</c:v>
                </c:pt>
                <c:pt idx="3185">
                  <c:v>51.8</c:v>
                </c:pt>
                <c:pt idx="3186">
                  <c:v>51.6</c:v>
                </c:pt>
                <c:pt idx="3187">
                  <c:v>51.1</c:v>
                </c:pt>
                <c:pt idx="3188">
                  <c:v>50.8</c:v>
                </c:pt>
                <c:pt idx="3189">
                  <c:v>50.5</c:v>
                </c:pt>
                <c:pt idx="3190">
                  <c:v>50.2</c:v>
                </c:pt>
                <c:pt idx="3191">
                  <c:v>50</c:v>
                </c:pt>
                <c:pt idx="3192">
                  <c:v>49.9</c:v>
                </c:pt>
                <c:pt idx="3193">
                  <c:v>49.9</c:v>
                </c:pt>
                <c:pt idx="3194">
                  <c:v>50</c:v>
                </c:pt>
                <c:pt idx="3195">
                  <c:v>50.2</c:v>
                </c:pt>
                <c:pt idx="3196">
                  <c:v>50.5</c:v>
                </c:pt>
                <c:pt idx="3197">
                  <c:v>50.7</c:v>
                </c:pt>
                <c:pt idx="3198">
                  <c:v>51</c:v>
                </c:pt>
                <c:pt idx="3199">
                  <c:v>51.3</c:v>
                </c:pt>
                <c:pt idx="3200">
                  <c:v>51.4</c:v>
                </c:pt>
                <c:pt idx="3201">
                  <c:v>51.7</c:v>
                </c:pt>
                <c:pt idx="3202">
                  <c:v>52</c:v>
                </c:pt>
                <c:pt idx="3203">
                  <c:v>52.4</c:v>
                </c:pt>
                <c:pt idx="3204">
                  <c:v>52.6</c:v>
                </c:pt>
                <c:pt idx="3205">
                  <c:v>52.9</c:v>
                </c:pt>
                <c:pt idx="3206">
                  <c:v>53.1</c:v>
                </c:pt>
                <c:pt idx="3207">
                  <c:v>53.4</c:v>
                </c:pt>
                <c:pt idx="3208">
                  <c:v>53.8</c:v>
                </c:pt>
                <c:pt idx="3209">
                  <c:v>53.9</c:v>
                </c:pt>
                <c:pt idx="3210">
                  <c:v>53.9</c:v>
                </c:pt>
                <c:pt idx="3211">
                  <c:v>54</c:v>
                </c:pt>
                <c:pt idx="3212">
                  <c:v>53.9</c:v>
                </c:pt>
                <c:pt idx="3213">
                  <c:v>53.8</c:v>
                </c:pt>
                <c:pt idx="3214">
                  <c:v>53.8</c:v>
                </c:pt>
                <c:pt idx="3215">
                  <c:v>53.6</c:v>
                </c:pt>
                <c:pt idx="3216">
                  <c:v>53.4</c:v>
                </c:pt>
                <c:pt idx="3217">
                  <c:v>53.3</c:v>
                </c:pt>
                <c:pt idx="3218">
                  <c:v>53.1</c:v>
                </c:pt>
                <c:pt idx="3219">
                  <c:v>53</c:v>
                </c:pt>
                <c:pt idx="3220">
                  <c:v>52.8</c:v>
                </c:pt>
                <c:pt idx="3221">
                  <c:v>52.6</c:v>
                </c:pt>
                <c:pt idx="3222">
                  <c:v>52.4</c:v>
                </c:pt>
                <c:pt idx="3223">
                  <c:v>52.1</c:v>
                </c:pt>
                <c:pt idx="3224">
                  <c:v>51.9</c:v>
                </c:pt>
                <c:pt idx="3225">
                  <c:v>51.7</c:v>
                </c:pt>
                <c:pt idx="3226">
                  <c:v>51.6</c:v>
                </c:pt>
                <c:pt idx="3227">
                  <c:v>51.4</c:v>
                </c:pt>
                <c:pt idx="3228">
                  <c:v>51.3</c:v>
                </c:pt>
                <c:pt idx="3229">
                  <c:v>51.1</c:v>
                </c:pt>
                <c:pt idx="3230">
                  <c:v>51</c:v>
                </c:pt>
                <c:pt idx="3231">
                  <c:v>51</c:v>
                </c:pt>
                <c:pt idx="3232">
                  <c:v>51</c:v>
                </c:pt>
                <c:pt idx="3233">
                  <c:v>51</c:v>
                </c:pt>
                <c:pt idx="3234">
                  <c:v>51</c:v>
                </c:pt>
                <c:pt idx="3235">
                  <c:v>51</c:v>
                </c:pt>
                <c:pt idx="3236">
                  <c:v>51</c:v>
                </c:pt>
                <c:pt idx="3237">
                  <c:v>51.1</c:v>
                </c:pt>
                <c:pt idx="3238">
                  <c:v>51.3</c:v>
                </c:pt>
                <c:pt idx="3239">
                  <c:v>51.4</c:v>
                </c:pt>
                <c:pt idx="3240">
                  <c:v>51.4</c:v>
                </c:pt>
                <c:pt idx="3241">
                  <c:v>51.4</c:v>
                </c:pt>
                <c:pt idx="3242">
                  <c:v>51.6</c:v>
                </c:pt>
                <c:pt idx="3243">
                  <c:v>51.7</c:v>
                </c:pt>
                <c:pt idx="3244">
                  <c:v>51.8</c:v>
                </c:pt>
                <c:pt idx="3245">
                  <c:v>51.9</c:v>
                </c:pt>
                <c:pt idx="3246">
                  <c:v>52.1</c:v>
                </c:pt>
                <c:pt idx="3247">
                  <c:v>52.2</c:v>
                </c:pt>
                <c:pt idx="3248">
                  <c:v>52.2</c:v>
                </c:pt>
                <c:pt idx="3249">
                  <c:v>52.4</c:v>
                </c:pt>
                <c:pt idx="3250">
                  <c:v>52.5</c:v>
                </c:pt>
                <c:pt idx="3251">
                  <c:v>52.7</c:v>
                </c:pt>
                <c:pt idx="3252">
                  <c:v>52.8</c:v>
                </c:pt>
                <c:pt idx="3253">
                  <c:v>53</c:v>
                </c:pt>
                <c:pt idx="3254">
                  <c:v>53.1</c:v>
                </c:pt>
                <c:pt idx="3255">
                  <c:v>53.1</c:v>
                </c:pt>
                <c:pt idx="3256">
                  <c:v>53.3</c:v>
                </c:pt>
                <c:pt idx="3257">
                  <c:v>53.4</c:v>
                </c:pt>
                <c:pt idx="3258">
                  <c:v>53.6</c:v>
                </c:pt>
                <c:pt idx="3259">
                  <c:v>53.7</c:v>
                </c:pt>
                <c:pt idx="3260">
                  <c:v>53.8</c:v>
                </c:pt>
                <c:pt idx="3261">
                  <c:v>53.9</c:v>
                </c:pt>
                <c:pt idx="3262">
                  <c:v>54.1</c:v>
                </c:pt>
                <c:pt idx="3263">
                  <c:v>54.2</c:v>
                </c:pt>
                <c:pt idx="3264">
                  <c:v>54.3</c:v>
                </c:pt>
                <c:pt idx="3265">
                  <c:v>54.4</c:v>
                </c:pt>
                <c:pt idx="3266">
                  <c:v>54.5</c:v>
                </c:pt>
                <c:pt idx="3267">
                  <c:v>54.6</c:v>
                </c:pt>
                <c:pt idx="3268">
                  <c:v>54.7</c:v>
                </c:pt>
                <c:pt idx="3269">
                  <c:v>53.6</c:v>
                </c:pt>
                <c:pt idx="3270">
                  <c:v>53.6</c:v>
                </c:pt>
                <c:pt idx="3271">
                  <c:v>53.6</c:v>
                </c:pt>
                <c:pt idx="3272">
                  <c:v>53.6</c:v>
                </c:pt>
                <c:pt idx="3273">
                  <c:v>53.5</c:v>
                </c:pt>
                <c:pt idx="3274">
                  <c:v>53.5</c:v>
                </c:pt>
                <c:pt idx="3275">
                  <c:v>53.5</c:v>
                </c:pt>
                <c:pt idx="3276">
                  <c:v>53.7</c:v>
                </c:pt>
                <c:pt idx="3277">
                  <c:v>53.6</c:v>
                </c:pt>
                <c:pt idx="3278">
                  <c:v>53.7</c:v>
                </c:pt>
                <c:pt idx="3279">
                  <c:v>53.7</c:v>
                </c:pt>
                <c:pt idx="3280">
                  <c:v>53.8</c:v>
                </c:pt>
                <c:pt idx="3281">
                  <c:v>53.8</c:v>
                </c:pt>
                <c:pt idx="3282">
                  <c:v>53.8</c:v>
                </c:pt>
                <c:pt idx="3283">
                  <c:v>53.8</c:v>
                </c:pt>
                <c:pt idx="3284">
                  <c:v>53.9</c:v>
                </c:pt>
                <c:pt idx="3285">
                  <c:v>53.9</c:v>
                </c:pt>
                <c:pt idx="3286">
                  <c:v>53.9</c:v>
                </c:pt>
                <c:pt idx="3287">
                  <c:v>54.1</c:v>
                </c:pt>
                <c:pt idx="3288">
                  <c:v>54.1</c:v>
                </c:pt>
                <c:pt idx="3289">
                  <c:v>54.1</c:v>
                </c:pt>
                <c:pt idx="3290">
                  <c:v>54.1</c:v>
                </c:pt>
                <c:pt idx="3291">
                  <c:v>54.2</c:v>
                </c:pt>
                <c:pt idx="3292">
                  <c:v>54.2</c:v>
                </c:pt>
                <c:pt idx="3293">
                  <c:v>54.2</c:v>
                </c:pt>
                <c:pt idx="3294">
                  <c:v>54.3</c:v>
                </c:pt>
                <c:pt idx="3295">
                  <c:v>54.4</c:v>
                </c:pt>
                <c:pt idx="3296">
                  <c:v>54.4</c:v>
                </c:pt>
                <c:pt idx="3297">
                  <c:v>54.5</c:v>
                </c:pt>
                <c:pt idx="3298">
                  <c:v>54.5</c:v>
                </c:pt>
                <c:pt idx="3299">
                  <c:v>54.7</c:v>
                </c:pt>
                <c:pt idx="3300">
                  <c:v>54.7</c:v>
                </c:pt>
                <c:pt idx="3301">
                  <c:v>54.7</c:v>
                </c:pt>
                <c:pt idx="3302">
                  <c:v>54.8</c:v>
                </c:pt>
                <c:pt idx="3303">
                  <c:v>54.8</c:v>
                </c:pt>
                <c:pt idx="3304">
                  <c:v>55</c:v>
                </c:pt>
                <c:pt idx="3305">
                  <c:v>54.9</c:v>
                </c:pt>
                <c:pt idx="3306">
                  <c:v>54.9</c:v>
                </c:pt>
                <c:pt idx="3307">
                  <c:v>55</c:v>
                </c:pt>
                <c:pt idx="3308">
                  <c:v>55</c:v>
                </c:pt>
                <c:pt idx="3309">
                  <c:v>55.1</c:v>
                </c:pt>
                <c:pt idx="3310">
                  <c:v>55.1</c:v>
                </c:pt>
                <c:pt idx="3311">
                  <c:v>55.1</c:v>
                </c:pt>
                <c:pt idx="3312">
                  <c:v>55.1</c:v>
                </c:pt>
                <c:pt idx="3313">
                  <c:v>55.2</c:v>
                </c:pt>
                <c:pt idx="3314">
                  <c:v>55.2</c:v>
                </c:pt>
                <c:pt idx="3315">
                  <c:v>55.3</c:v>
                </c:pt>
                <c:pt idx="3316">
                  <c:v>55.2</c:v>
                </c:pt>
                <c:pt idx="3317">
                  <c:v>55.2</c:v>
                </c:pt>
                <c:pt idx="3318">
                  <c:v>55.1</c:v>
                </c:pt>
                <c:pt idx="3319">
                  <c:v>55.2</c:v>
                </c:pt>
                <c:pt idx="3320">
                  <c:v>55.2</c:v>
                </c:pt>
                <c:pt idx="3321">
                  <c:v>55.3</c:v>
                </c:pt>
                <c:pt idx="3322">
                  <c:v>55.3</c:v>
                </c:pt>
                <c:pt idx="3323">
                  <c:v>55.3</c:v>
                </c:pt>
                <c:pt idx="3324">
                  <c:v>55.3</c:v>
                </c:pt>
                <c:pt idx="3325">
                  <c:v>55.3</c:v>
                </c:pt>
                <c:pt idx="3326">
                  <c:v>55.3</c:v>
                </c:pt>
                <c:pt idx="3327">
                  <c:v>55.3</c:v>
                </c:pt>
                <c:pt idx="3328">
                  <c:v>55.4</c:v>
                </c:pt>
                <c:pt idx="3329">
                  <c:v>55.3</c:v>
                </c:pt>
                <c:pt idx="3330">
                  <c:v>55.3</c:v>
                </c:pt>
                <c:pt idx="3331">
                  <c:v>55.2</c:v>
                </c:pt>
                <c:pt idx="3332">
                  <c:v>55.3</c:v>
                </c:pt>
                <c:pt idx="3333">
                  <c:v>55.3</c:v>
                </c:pt>
                <c:pt idx="3334">
                  <c:v>55.3</c:v>
                </c:pt>
                <c:pt idx="3335">
                  <c:v>55.3</c:v>
                </c:pt>
                <c:pt idx="3336">
                  <c:v>55.2</c:v>
                </c:pt>
                <c:pt idx="3337">
                  <c:v>55.3</c:v>
                </c:pt>
                <c:pt idx="3338">
                  <c:v>55.3</c:v>
                </c:pt>
                <c:pt idx="3339">
                  <c:v>55.3</c:v>
                </c:pt>
                <c:pt idx="3340">
                  <c:v>55.3</c:v>
                </c:pt>
                <c:pt idx="3341">
                  <c:v>55.4</c:v>
                </c:pt>
                <c:pt idx="3342">
                  <c:v>55.6</c:v>
                </c:pt>
                <c:pt idx="3343">
                  <c:v>55.6</c:v>
                </c:pt>
                <c:pt idx="3344">
                  <c:v>55.8</c:v>
                </c:pt>
                <c:pt idx="3345">
                  <c:v>55.9</c:v>
                </c:pt>
                <c:pt idx="3346">
                  <c:v>56</c:v>
                </c:pt>
                <c:pt idx="3347">
                  <c:v>56.2</c:v>
                </c:pt>
                <c:pt idx="3348">
                  <c:v>56.4</c:v>
                </c:pt>
                <c:pt idx="3349">
                  <c:v>56.4</c:v>
                </c:pt>
                <c:pt idx="3350">
                  <c:v>56.5</c:v>
                </c:pt>
                <c:pt idx="3351">
                  <c:v>56.7</c:v>
                </c:pt>
                <c:pt idx="3352">
                  <c:v>56.7</c:v>
                </c:pt>
                <c:pt idx="3353">
                  <c:v>56.7</c:v>
                </c:pt>
                <c:pt idx="3354">
                  <c:v>56.7</c:v>
                </c:pt>
                <c:pt idx="3355">
                  <c:v>56.7</c:v>
                </c:pt>
                <c:pt idx="3356">
                  <c:v>56.7</c:v>
                </c:pt>
                <c:pt idx="3357">
                  <c:v>56.7</c:v>
                </c:pt>
                <c:pt idx="3358">
                  <c:v>56.6</c:v>
                </c:pt>
                <c:pt idx="3359">
                  <c:v>56.5</c:v>
                </c:pt>
                <c:pt idx="3360">
                  <c:v>56.4</c:v>
                </c:pt>
                <c:pt idx="3361">
                  <c:v>56.4</c:v>
                </c:pt>
                <c:pt idx="3362">
                  <c:v>56.3</c:v>
                </c:pt>
                <c:pt idx="3363">
                  <c:v>56.2</c:v>
                </c:pt>
                <c:pt idx="3364">
                  <c:v>56.1</c:v>
                </c:pt>
                <c:pt idx="3365">
                  <c:v>56.2</c:v>
                </c:pt>
                <c:pt idx="3366">
                  <c:v>56.2</c:v>
                </c:pt>
                <c:pt idx="3367">
                  <c:v>56.2</c:v>
                </c:pt>
                <c:pt idx="3368">
                  <c:v>56.2</c:v>
                </c:pt>
                <c:pt idx="3369">
                  <c:v>56.4</c:v>
                </c:pt>
                <c:pt idx="3370">
                  <c:v>56.5</c:v>
                </c:pt>
                <c:pt idx="3371">
                  <c:v>56.5</c:v>
                </c:pt>
                <c:pt idx="3372">
                  <c:v>56.7</c:v>
                </c:pt>
                <c:pt idx="3373">
                  <c:v>56.7</c:v>
                </c:pt>
                <c:pt idx="3374">
                  <c:v>56.8</c:v>
                </c:pt>
                <c:pt idx="3375">
                  <c:v>57</c:v>
                </c:pt>
                <c:pt idx="3376">
                  <c:v>57</c:v>
                </c:pt>
                <c:pt idx="3377">
                  <c:v>57</c:v>
                </c:pt>
                <c:pt idx="3378">
                  <c:v>57</c:v>
                </c:pt>
                <c:pt idx="3379">
                  <c:v>56.9</c:v>
                </c:pt>
                <c:pt idx="3380">
                  <c:v>56.8</c:v>
                </c:pt>
                <c:pt idx="3381">
                  <c:v>56.9</c:v>
                </c:pt>
                <c:pt idx="3382">
                  <c:v>56.8</c:v>
                </c:pt>
                <c:pt idx="3383">
                  <c:v>56.7</c:v>
                </c:pt>
                <c:pt idx="3384">
                  <c:v>56.7</c:v>
                </c:pt>
                <c:pt idx="3385">
                  <c:v>56.7</c:v>
                </c:pt>
                <c:pt idx="3386">
                  <c:v>56.6</c:v>
                </c:pt>
                <c:pt idx="3387">
                  <c:v>56.7</c:v>
                </c:pt>
                <c:pt idx="3388">
                  <c:v>56.7</c:v>
                </c:pt>
                <c:pt idx="3389">
                  <c:v>56.7</c:v>
                </c:pt>
                <c:pt idx="3390">
                  <c:v>56.8</c:v>
                </c:pt>
                <c:pt idx="3391">
                  <c:v>56.8</c:v>
                </c:pt>
                <c:pt idx="3392">
                  <c:v>57</c:v>
                </c:pt>
                <c:pt idx="3393">
                  <c:v>57</c:v>
                </c:pt>
                <c:pt idx="3394">
                  <c:v>57.3</c:v>
                </c:pt>
                <c:pt idx="3395">
                  <c:v>57.4</c:v>
                </c:pt>
                <c:pt idx="3396">
                  <c:v>57.5</c:v>
                </c:pt>
                <c:pt idx="3397">
                  <c:v>57.6</c:v>
                </c:pt>
                <c:pt idx="3398">
                  <c:v>57.7</c:v>
                </c:pt>
                <c:pt idx="3399">
                  <c:v>57</c:v>
                </c:pt>
                <c:pt idx="3400">
                  <c:v>57.1</c:v>
                </c:pt>
                <c:pt idx="3401">
                  <c:v>57.3</c:v>
                </c:pt>
                <c:pt idx="3402">
                  <c:v>57.3</c:v>
                </c:pt>
                <c:pt idx="3403">
                  <c:v>57.4</c:v>
                </c:pt>
                <c:pt idx="3404">
                  <c:v>57.5</c:v>
                </c:pt>
                <c:pt idx="3405">
                  <c:v>57.5</c:v>
                </c:pt>
                <c:pt idx="3406">
                  <c:v>57.6</c:v>
                </c:pt>
                <c:pt idx="3407">
                  <c:v>57.7</c:v>
                </c:pt>
                <c:pt idx="3408">
                  <c:v>57.8</c:v>
                </c:pt>
                <c:pt idx="3409">
                  <c:v>57.9</c:v>
                </c:pt>
                <c:pt idx="3410">
                  <c:v>57.9</c:v>
                </c:pt>
                <c:pt idx="3411">
                  <c:v>58.1</c:v>
                </c:pt>
                <c:pt idx="3412">
                  <c:v>58.1</c:v>
                </c:pt>
                <c:pt idx="3413">
                  <c:v>58.1</c:v>
                </c:pt>
                <c:pt idx="3414">
                  <c:v>58.2</c:v>
                </c:pt>
                <c:pt idx="3415">
                  <c:v>58.4</c:v>
                </c:pt>
                <c:pt idx="3416">
                  <c:v>58.4</c:v>
                </c:pt>
                <c:pt idx="3417">
                  <c:v>58.5</c:v>
                </c:pt>
                <c:pt idx="3418">
                  <c:v>58.5</c:v>
                </c:pt>
                <c:pt idx="3419">
                  <c:v>58.5</c:v>
                </c:pt>
                <c:pt idx="3420">
                  <c:v>58.6</c:v>
                </c:pt>
                <c:pt idx="3421">
                  <c:v>58.7</c:v>
                </c:pt>
                <c:pt idx="3422">
                  <c:v>58.7</c:v>
                </c:pt>
                <c:pt idx="3423">
                  <c:v>58.7</c:v>
                </c:pt>
                <c:pt idx="3424">
                  <c:v>58.7</c:v>
                </c:pt>
                <c:pt idx="3425">
                  <c:v>58.7</c:v>
                </c:pt>
                <c:pt idx="3426">
                  <c:v>58.7</c:v>
                </c:pt>
                <c:pt idx="3427">
                  <c:v>58.7</c:v>
                </c:pt>
                <c:pt idx="3428">
                  <c:v>58.7</c:v>
                </c:pt>
                <c:pt idx="3429">
                  <c:v>58.7</c:v>
                </c:pt>
                <c:pt idx="3430">
                  <c:v>58.7</c:v>
                </c:pt>
                <c:pt idx="3431">
                  <c:v>58.6</c:v>
                </c:pt>
                <c:pt idx="3432">
                  <c:v>58.6</c:v>
                </c:pt>
                <c:pt idx="3433">
                  <c:v>58.5</c:v>
                </c:pt>
                <c:pt idx="3434">
                  <c:v>58.5</c:v>
                </c:pt>
                <c:pt idx="3435">
                  <c:v>58.5</c:v>
                </c:pt>
                <c:pt idx="3436">
                  <c:v>58.4</c:v>
                </c:pt>
                <c:pt idx="3437">
                  <c:v>58.4</c:v>
                </c:pt>
                <c:pt idx="3438">
                  <c:v>58.4</c:v>
                </c:pt>
                <c:pt idx="3439">
                  <c:v>58.4</c:v>
                </c:pt>
                <c:pt idx="3440">
                  <c:v>58.3</c:v>
                </c:pt>
                <c:pt idx="3441">
                  <c:v>58.2</c:v>
                </c:pt>
                <c:pt idx="3442">
                  <c:v>58.2</c:v>
                </c:pt>
                <c:pt idx="3443">
                  <c:v>58.1</c:v>
                </c:pt>
                <c:pt idx="3444">
                  <c:v>58.1</c:v>
                </c:pt>
                <c:pt idx="3445">
                  <c:v>58.1</c:v>
                </c:pt>
                <c:pt idx="3446">
                  <c:v>58.1</c:v>
                </c:pt>
                <c:pt idx="3447">
                  <c:v>58.1</c:v>
                </c:pt>
                <c:pt idx="3448">
                  <c:v>58.1</c:v>
                </c:pt>
                <c:pt idx="3449">
                  <c:v>58.1</c:v>
                </c:pt>
                <c:pt idx="3450">
                  <c:v>58.1</c:v>
                </c:pt>
                <c:pt idx="3451">
                  <c:v>58.1</c:v>
                </c:pt>
                <c:pt idx="3452">
                  <c:v>58.2</c:v>
                </c:pt>
                <c:pt idx="3453">
                  <c:v>58.3</c:v>
                </c:pt>
                <c:pt idx="3454">
                  <c:v>58.4</c:v>
                </c:pt>
                <c:pt idx="3455">
                  <c:v>58.5</c:v>
                </c:pt>
                <c:pt idx="3456">
                  <c:v>58.5</c:v>
                </c:pt>
                <c:pt idx="3457">
                  <c:v>58.5</c:v>
                </c:pt>
                <c:pt idx="3458">
                  <c:v>58.6</c:v>
                </c:pt>
                <c:pt idx="3459">
                  <c:v>58.7</c:v>
                </c:pt>
                <c:pt idx="3460">
                  <c:v>58.8</c:v>
                </c:pt>
                <c:pt idx="3461">
                  <c:v>58.9</c:v>
                </c:pt>
                <c:pt idx="3462">
                  <c:v>59</c:v>
                </c:pt>
                <c:pt idx="3463">
                  <c:v>59</c:v>
                </c:pt>
                <c:pt idx="3464">
                  <c:v>59.1</c:v>
                </c:pt>
                <c:pt idx="3465">
                  <c:v>59.1</c:v>
                </c:pt>
                <c:pt idx="3466">
                  <c:v>59.3</c:v>
                </c:pt>
                <c:pt idx="3467">
                  <c:v>59.4</c:v>
                </c:pt>
                <c:pt idx="3468">
                  <c:v>59.4</c:v>
                </c:pt>
                <c:pt idx="3469">
                  <c:v>59.5</c:v>
                </c:pt>
                <c:pt idx="3470">
                  <c:v>59.5</c:v>
                </c:pt>
                <c:pt idx="3471">
                  <c:v>59.6</c:v>
                </c:pt>
                <c:pt idx="3472">
                  <c:v>59.6</c:v>
                </c:pt>
                <c:pt idx="3473">
                  <c:v>59.7</c:v>
                </c:pt>
                <c:pt idx="3474">
                  <c:v>59.9</c:v>
                </c:pt>
                <c:pt idx="3475">
                  <c:v>59.9</c:v>
                </c:pt>
                <c:pt idx="3476">
                  <c:v>59.9</c:v>
                </c:pt>
                <c:pt idx="3477">
                  <c:v>60</c:v>
                </c:pt>
                <c:pt idx="3478">
                  <c:v>60.2</c:v>
                </c:pt>
                <c:pt idx="3479">
                  <c:v>60.2</c:v>
                </c:pt>
                <c:pt idx="3480">
                  <c:v>60.3</c:v>
                </c:pt>
                <c:pt idx="3481">
                  <c:v>60.3</c:v>
                </c:pt>
                <c:pt idx="3482">
                  <c:v>60.3</c:v>
                </c:pt>
                <c:pt idx="3483">
                  <c:v>60.4</c:v>
                </c:pt>
                <c:pt idx="3484">
                  <c:v>60.4</c:v>
                </c:pt>
                <c:pt idx="3485">
                  <c:v>60.5</c:v>
                </c:pt>
                <c:pt idx="3486">
                  <c:v>60.5</c:v>
                </c:pt>
                <c:pt idx="3487">
                  <c:v>60.5</c:v>
                </c:pt>
                <c:pt idx="3488">
                  <c:v>60.5</c:v>
                </c:pt>
                <c:pt idx="3489">
                  <c:v>60.5</c:v>
                </c:pt>
                <c:pt idx="3490">
                  <c:v>60.5</c:v>
                </c:pt>
                <c:pt idx="3491">
                  <c:v>60.5</c:v>
                </c:pt>
                <c:pt idx="3492">
                  <c:v>60.5</c:v>
                </c:pt>
                <c:pt idx="3493">
                  <c:v>60.4</c:v>
                </c:pt>
                <c:pt idx="3494">
                  <c:v>60.4</c:v>
                </c:pt>
                <c:pt idx="3495">
                  <c:v>60.4</c:v>
                </c:pt>
                <c:pt idx="3496">
                  <c:v>60.3</c:v>
                </c:pt>
                <c:pt idx="3497">
                  <c:v>60.2</c:v>
                </c:pt>
                <c:pt idx="3498">
                  <c:v>60.2</c:v>
                </c:pt>
                <c:pt idx="3499">
                  <c:v>60.2</c:v>
                </c:pt>
                <c:pt idx="3500">
                  <c:v>60.2</c:v>
                </c:pt>
                <c:pt idx="3501">
                  <c:v>60.1</c:v>
                </c:pt>
                <c:pt idx="3502">
                  <c:v>60</c:v>
                </c:pt>
                <c:pt idx="3503">
                  <c:v>60</c:v>
                </c:pt>
                <c:pt idx="3504">
                  <c:v>59.9</c:v>
                </c:pt>
                <c:pt idx="3505">
                  <c:v>59.9</c:v>
                </c:pt>
                <c:pt idx="3506">
                  <c:v>59.9</c:v>
                </c:pt>
                <c:pt idx="3507">
                  <c:v>59.9</c:v>
                </c:pt>
                <c:pt idx="3508">
                  <c:v>59.8</c:v>
                </c:pt>
                <c:pt idx="3509">
                  <c:v>59.9</c:v>
                </c:pt>
                <c:pt idx="3510">
                  <c:v>59.8</c:v>
                </c:pt>
                <c:pt idx="3511">
                  <c:v>59.9</c:v>
                </c:pt>
                <c:pt idx="3512">
                  <c:v>59.9</c:v>
                </c:pt>
                <c:pt idx="3513">
                  <c:v>60</c:v>
                </c:pt>
                <c:pt idx="3514">
                  <c:v>60</c:v>
                </c:pt>
                <c:pt idx="3515">
                  <c:v>60.1</c:v>
                </c:pt>
                <c:pt idx="3516">
                  <c:v>60.2</c:v>
                </c:pt>
                <c:pt idx="3517">
                  <c:v>60.2</c:v>
                </c:pt>
                <c:pt idx="3518">
                  <c:v>60.2</c:v>
                </c:pt>
                <c:pt idx="3519">
                  <c:v>60.4</c:v>
                </c:pt>
                <c:pt idx="3520">
                  <c:v>60.5</c:v>
                </c:pt>
                <c:pt idx="3521">
                  <c:v>60.5</c:v>
                </c:pt>
                <c:pt idx="3522">
                  <c:v>60.5</c:v>
                </c:pt>
                <c:pt idx="3523">
                  <c:v>60.6</c:v>
                </c:pt>
                <c:pt idx="3524">
                  <c:v>60.6</c:v>
                </c:pt>
                <c:pt idx="3525">
                  <c:v>60.7</c:v>
                </c:pt>
                <c:pt idx="3526">
                  <c:v>60.8</c:v>
                </c:pt>
                <c:pt idx="3527">
                  <c:v>60.8</c:v>
                </c:pt>
                <c:pt idx="3528">
                  <c:v>60.8</c:v>
                </c:pt>
                <c:pt idx="3529">
                  <c:v>60.8</c:v>
                </c:pt>
                <c:pt idx="3530">
                  <c:v>60.9</c:v>
                </c:pt>
                <c:pt idx="3531">
                  <c:v>60.9</c:v>
                </c:pt>
                <c:pt idx="3532">
                  <c:v>60.9</c:v>
                </c:pt>
                <c:pt idx="3533">
                  <c:v>61</c:v>
                </c:pt>
                <c:pt idx="3534">
                  <c:v>61</c:v>
                </c:pt>
                <c:pt idx="3535">
                  <c:v>61</c:v>
                </c:pt>
                <c:pt idx="3536">
                  <c:v>60.9</c:v>
                </c:pt>
                <c:pt idx="3537">
                  <c:v>60.9</c:v>
                </c:pt>
                <c:pt idx="3538">
                  <c:v>60.9</c:v>
                </c:pt>
                <c:pt idx="3539">
                  <c:v>60.9</c:v>
                </c:pt>
                <c:pt idx="3540">
                  <c:v>61.1</c:v>
                </c:pt>
                <c:pt idx="3541">
                  <c:v>61.1</c:v>
                </c:pt>
                <c:pt idx="3542">
                  <c:v>61.1</c:v>
                </c:pt>
                <c:pt idx="3543">
                  <c:v>61</c:v>
                </c:pt>
                <c:pt idx="3544">
                  <c:v>61.1</c:v>
                </c:pt>
                <c:pt idx="3545">
                  <c:v>61</c:v>
                </c:pt>
                <c:pt idx="3546">
                  <c:v>61</c:v>
                </c:pt>
                <c:pt idx="3547">
                  <c:v>61</c:v>
                </c:pt>
                <c:pt idx="3548">
                  <c:v>61</c:v>
                </c:pt>
                <c:pt idx="3549">
                  <c:v>61</c:v>
                </c:pt>
                <c:pt idx="3550">
                  <c:v>61.1</c:v>
                </c:pt>
                <c:pt idx="3551">
                  <c:v>61.1</c:v>
                </c:pt>
                <c:pt idx="3552">
                  <c:v>61</c:v>
                </c:pt>
                <c:pt idx="3553">
                  <c:v>61.1</c:v>
                </c:pt>
                <c:pt idx="3554">
                  <c:v>61.1</c:v>
                </c:pt>
                <c:pt idx="3555">
                  <c:v>61.2</c:v>
                </c:pt>
                <c:pt idx="3556">
                  <c:v>61.3</c:v>
                </c:pt>
                <c:pt idx="3557">
                  <c:v>61.3</c:v>
                </c:pt>
                <c:pt idx="3558">
                  <c:v>61.3</c:v>
                </c:pt>
                <c:pt idx="3559">
                  <c:v>61.3</c:v>
                </c:pt>
                <c:pt idx="3560">
                  <c:v>61.3</c:v>
                </c:pt>
                <c:pt idx="3561">
                  <c:v>61.3</c:v>
                </c:pt>
                <c:pt idx="3562">
                  <c:v>61.3</c:v>
                </c:pt>
                <c:pt idx="3563">
                  <c:v>61.4</c:v>
                </c:pt>
                <c:pt idx="3564">
                  <c:v>61.4</c:v>
                </c:pt>
                <c:pt idx="3565">
                  <c:v>61.4</c:v>
                </c:pt>
                <c:pt idx="3566">
                  <c:v>61.4</c:v>
                </c:pt>
                <c:pt idx="3567">
                  <c:v>61.5</c:v>
                </c:pt>
                <c:pt idx="3568">
                  <c:v>61.6</c:v>
                </c:pt>
                <c:pt idx="3569">
                  <c:v>61.6</c:v>
                </c:pt>
                <c:pt idx="3570">
                  <c:v>61.6</c:v>
                </c:pt>
                <c:pt idx="3571">
                  <c:v>61.7</c:v>
                </c:pt>
                <c:pt idx="3572">
                  <c:v>61.7</c:v>
                </c:pt>
                <c:pt idx="3573">
                  <c:v>61.7</c:v>
                </c:pt>
                <c:pt idx="3574">
                  <c:v>61.7</c:v>
                </c:pt>
                <c:pt idx="3575">
                  <c:v>61.7</c:v>
                </c:pt>
                <c:pt idx="3576">
                  <c:v>61.8</c:v>
                </c:pt>
                <c:pt idx="3577">
                  <c:v>61.8</c:v>
                </c:pt>
                <c:pt idx="3578">
                  <c:v>61.9</c:v>
                </c:pt>
                <c:pt idx="3579">
                  <c:v>61.9</c:v>
                </c:pt>
                <c:pt idx="3580">
                  <c:v>61.9</c:v>
                </c:pt>
                <c:pt idx="3581">
                  <c:v>62.1</c:v>
                </c:pt>
                <c:pt idx="3582">
                  <c:v>62.1</c:v>
                </c:pt>
                <c:pt idx="3583">
                  <c:v>62.1</c:v>
                </c:pt>
                <c:pt idx="3584">
                  <c:v>62.1</c:v>
                </c:pt>
                <c:pt idx="3585">
                  <c:v>62.2</c:v>
                </c:pt>
                <c:pt idx="3586">
                  <c:v>62.2</c:v>
                </c:pt>
                <c:pt idx="3587">
                  <c:v>62.2</c:v>
                </c:pt>
                <c:pt idx="3588">
                  <c:v>62.3</c:v>
                </c:pt>
                <c:pt idx="3589">
                  <c:v>62.4</c:v>
                </c:pt>
                <c:pt idx="3590">
                  <c:v>62.4</c:v>
                </c:pt>
                <c:pt idx="3591">
                  <c:v>62.4</c:v>
                </c:pt>
                <c:pt idx="3592">
                  <c:v>62.5</c:v>
                </c:pt>
                <c:pt idx="3593">
                  <c:v>62.5</c:v>
                </c:pt>
                <c:pt idx="3594">
                  <c:v>62.5</c:v>
                </c:pt>
                <c:pt idx="3595">
                  <c:v>62.6</c:v>
                </c:pt>
                <c:pt idx="3596">
                  <c:v>62.7</c:v>
                </c:pt>
                <c:pt idx="3597">
                  <c:v>62.7</c:v>
                </c:pt>
                <c:pt idx="3598">
                  <c:v>62.7</c:v>
                </c:pt>
                <c:pt idx="3599">
                  <c:v>62.8</c:v>
                </c:pt>
                <c:pt idx="3600">
                  <c:v>62.8</c:v>
                </c:pt>
                <c:pt idx="3601">
                  <c:v>62.8</c:v>
                </c:pt>
                <c:pt idx="3602">
                  <c:v>62.9</c:v>
                </c:pt>
                <c:pt idx="3603">
                  <c:v>62.9</c:v>
                </c:pt>
                <c:pt idx="3604">
                  <c:v>63</c:v>
                </c:pt>
                <c:pt idx="3605">
                  <c:v>63</c:v>
                </c:pt>
                <c:pt idx="3606">
                  <c:v>63.1</c:v>
                </c:pt>
                <c:pt idx="3607">
                  <c:v>63.3</c:v>
                </c:pt>
                <c:pt idx="3608">
                  <c:v>63.3</c:v>
                </c:pt>
                <c:pt idx="3609">
                  <c:v>63.3</c:v>
                </c:pt>
                <c:pt idx="3610">
                  <c:v>63.3</c:v>
                </c:pt>
                <c:pt idx="3611">
                  <c:v>63.4</c:v>
                </c:pt>
                <c:pt idx="3612">
                  <c:v>63.4</c:v>
                </c:pt>
                <c:pt idx="3613">
                  <c:v>63.4</c:v>
                </c:pt>
                <c:pt idx="3614">
                  <c:v>63.5</c:v>
                </c:pt>
                <c:pt idx="3615">
                  <c:v>63.5</c:v>
                </c:pt>
                <c:pt idx="3616">
                  <c:v>63.6</c:v>
                </c:pt>
                <c:pt idx="3617">
                  <c:v>63.7</c:v>
                </c:pt>
                <c:pt idx="3618">
                  <c:v>63.7</c:v>
                </c:pt>
                <c:pt idx="3619">
                  <c:v>63.8</c:v>
                </c:pt>
                <c:pt idx="3620">
                  <c:v>63.9</c:v>
                </c:pt>
                <c:pt idx="3621">
                  <c:v>63.9</c:v>
                </c:pt>
                <c:pt idx="3622">
                  <c:v>63.9</c:v>
                </c:pt>
                <c:pt idx="3623">
                  <c:v>64</c:v>
                </c:pt>
                <c:pt idx="3624">
                  <c:v>64.099999999999994</c:v>
                </c:pt>
                <c:pt idx="3625">
                  <c:v>64.099999999999994</c:v>
                </c:pt>
                <c:pt idx="3626">
                  <c:v>64.099999999999994</c:v>
                </c:pt>
                <c:pt idx="3627">
                  <c:v>64.099999999999994</c:v>
                </c:pt>
                <c:pt idx="3628">
                  <c:v>64.099999999999994</c:v>
                </c:pt>
                <c:pt idx="3629">
                  <c:v>64.2</c:v>
                </c:pt>
                <c:pt idx="3630">
                  <c:v>64.3</c:v>
                </c:pt>
                <c:pt idx="3631">
                  <c:v>64.400000000000006</c:v>
                </c:pt>
                <c:pt idx="3632">
                  <c:v>64.5</c:v>
                </c:pt>
                <c:pt idx="3633">
                  <c:v>64.5</c:v>
                </c:pt>
                <c:pt idx="3634">
                  <c:v>64.599999999999994</c:v>
                </c:pt>
                <c:pt idx="3635">
                  <c:v>64.599999999999994</c:v>
                </c:pt>
                <c:pt idx="3636">
                  <c:v>64.7</c:v>
                </c:pt>
                <c:pt idx="3637">
                  <c:v>64.7</c:v>
                </c:pt>
                <c:pt idx="3638">
                  <c:v>64.8</c:v>
                </c:pt>
                <c:pt idx="3639">
                  <c:v>64.900000000000006</c:v>
                </c:pt>
                <c:pt idx="3640">
                  <c:v>65</c:v>
                </c:pt>
                <c:pt idx="3641">
                  <c:v>65</c:v>
                </c:pt>
                <c:pt idx="3642">
                  <c:v>65</c:v>
                </c:pt>
                <c:pt idx="3643">
                  <c:v>65.099999999999994</c:v>
                </c:pt>
                <c:pt idx="3644">
                  <c:v>65.2</c:v>
                </c:pt>
                <c:pt idx="3645">
                  <c:v>65.2</c:v>
                </c:pt>
                <c:pt idx="3646">
                  <c:v>65.2</c:v>
                </c:pt>
                <c:pt idx="3647">
                  <c:v>65.2</c:v>
                </c:pt>
                <c:pt idx="3648">
                  <c:v>65.2</c:v>
                </c:pt>
                <c:pt idx="3649">
                  <c:v>65.3</c:v>
                </c:pt>
                <c:pt idx="3650">
                  <c:v>65.400000000000006</c:v>
                </c:pt>
                <c:pt idx="3651">
                  <c:v>65.400000000000006</c:v>
                </c:pt>
                <c:pt idx="3652">
                  <c:v>65.400000000000006</c:v>
                </c:pt>
                <c:pt idx="3653">
                  <c:v>65.400000000000006</c:v>
                </c:pt>
                <c:pt idx="3654">
                  <c:v>65.400000000000006</c:v>
                </c:pt>
                <c:pt idx="3655">
                  <c:v>65.5</c:v>
                </c:pt>
                <c:pt idx="3656">
                  <c:v>65.5</c:v>
                </c:pt>
                <c:pt idx="3657">
                  <c:v>65.599999999999994</c:v>
                </c:pt>
                <c:pt idx="3658">
                  <c:v>65.5</c:v>
                </c:pt>
                <c:pt idx="3659">
                  <c:v>65.5</c:v>
                </c:pt>
                <c:pt idx="3660">
                  <c:v>65.5</c:v>
                </c:pt>
                <c:pt idx="3661">
                  <c:v>65.400000000000006</c:v>
                </c:pt>
                <c:pt idx="3662">
                  <c:v>65.400000000000006</c:v>
                </c:pt>
                <c:pt idx="3663">
                  <c:v>65.3</c:v>
                </c:pt>
                <c:pt idx="3664">
                  <c:v>65.3</c:v>
                </c:pt>
                <c:pt idx="3665">
                  <c:v>65.2</c:v>
                </c:pt>
                <c:pt idx="3666">
                  <c:v>65.2</c:v>
                </c:pt>
                <c:pt idx="3667">
                  <c:v>65.099999999999994</c:v>
                </c:pt>
                <c:pt idx="3668">
                  <c:v>65.099999999999994</c:v>
                </c:pt>
                <c:pt idx="3669">
                  <c:v>64.900000000000006</c:v>
                </c:pt>
                <c:pt idx="3670">
                  <c:v>64.900000000000006</c:v>
                </c:pt>
                <c:pt idx="3671">
                  <c:v>64.8</c:v>
                </c:pt>
                <c:pt idx="3672">
                  <c:v>64.8</c:v>
                </c:pt>
                <c:pt idx="3673">
                  <c:v>64.8</c:v>
                </c:pt>
                <c:pt idx="3674">
                  <c:v>64.8</c:v>
                </c:pt>
                <c:pt idx="3675">
                  <c:v>64.8</c:v>
                </c:pt>
                <c:pt idx="3676">
                  <c:v>64.8</c:v>
                </c:pt>
                <c:pt idx="3677">
                  <c:v>64.8</c:v>
                </c:pt>
                <c:pt idx="3678">
                  <c:v>64.8</c:v>
                </c:pt>
                <c:pt idx="3679">
                  <c:v>64.900000000000006</c:v>
                </c:pt>
                <c:pt idx="3680">
                  <c:v>65</c:v>
                </c:pt>
                <c:pt idx="3681">
                  <c:v>65.099999999999994</c:v>
                </c:pt>
                <c:pt idx="3682">
                  <c:v>65.2</c:v>
                </c:pt>
                <c:pt idx="3683">
                  <c:v>65.3</c:v>
                </c:pt>
                <c:pt idx="3684">
                  <c:v>65.400000000000006</c:v>
                </c:pt>
                <c:pt idx="3685">
                  <c:v>65.5</c:v>
                </c:pt>
                <c:pt idx="3686">
                  <c:v>65.599999999999994</c:v>
                </c:pt>
                <c:pt idx="3687">
                  <c:v>65.599999999999994</c:v>
                </c:pt>
                <c:pt idx="3688">
                  <c:v>65.7</c:v>
                </c:pt>
                <c:pt idx="3689">
                  <c:v>65.7</c:v>
                </c:pt>
                <c:pt idx="3690">
                  <c:v>65.900000000000006</c:v>
                </c:pt>
                <c:pt idx="3691">
                  <c:v>65.900000000000006</c:v>
                </c:pt>
                <c:pt idx="3692">
                  <c:v>66</c:v>
                </c:pt>
                <c:pt idx="3693">
                  <c:v>66.2</c:v>
                </c:pt>
                <c:pt idx="3694">
                  <c:v>66.2</c:v>
                </c:pt>
                <c:pt idx="3695">
                  <c:v>66.2</c:v>
                </c:pt>
                <c:pt idx="3696">
                  <c:v>66.400000000000006</c:v>
                </c:pt>
                <c:pt idx="3697">
                  <c:v>66.400000000000006</c:v>
                </c:pt>
                <c:pt idx="3698">
                  <c:v>66.5</c:v>
                </c:pt>
                <c:pt idx="3699">
                  <c:v>66.5</c:v>
                </c:pt>
                <c:pt idx="3700">
                  <c:v>66.7</c:v>
                </c:pt>
                <c:pt idx="3701">
                  <c:v>66.7</c:v>
                </c:pt>
                <c:pt idx="3702">
                  <c:v>66.8</c:v>
                </c:pt>
                <c:pt idx="3703">
                  <c:v>66.900000000000006</c:v>
                </c:pt>
                <c:pt idx="3704">
                  <c:v>66.900000000000006</c:v>
                </c:pt>
                <c:pt idx="3705">
                  <c:v>67</c:v>
                </c:pt>
                <c:pt idx="3706">
                  <c:v>67</c:v>
                </c:pt>
                <c:pt idx="3707">
                  <c:v>67.099999999999994</c:v>
                </c:pt>
                <c:pt idx="3708">
                  <c:v>67.3</c:v>
                </c:pt>
                <c:pt idx="3709">
                  <c:v>67.3</c:v>
                </c:pt>
                <c:pt idx="3710">
                  <c:v>67.3</c:v>
                </c:pt>
                <c:pt idx="3711">
                  <c:v>67.3</c:v>
                </c:pt>
                <c:pt idx="3712">
                  <c:v>67.3</c:v>
                </c:pt>
                <c:pt idx="3713">
                  <c:v>67.3</c:v>
                </c:pt>
                <c:pt idx="3714">
                  <c:v>67.3</c:v>
                </c:pt>
                <c:pt idx="3715">
                  <c:v>67.3</c:v>
                </c:pt>
                <c:pt idx="3716">
                  <c:v>67.3</c:v>
                </c:pt>
                <c:pt idx="3717">
                  <c:v>67.2</c:v>
                </c:pt>
                <c:pt idx="3718">
                  <c:v>67.099999999999994</c:v>
                </c:pt>
                <c:pt idx="3719">
                  <c:v>67</c:v>
                </c:pt>
                <c:pt idx="3720">
                  <c:v>67</c:v>
                </c:pt>
                <c:pt idx="3721">
                  <c:v>66.900000000000006</c:v>
                </c:pt>
                <c:pt idx="3722">
                  <c:v>66.8</c:v>
                </c:pt>
                <c:pt idx="3723">
                  <c:v>66.7</c:v>
                </c:pt>
                <c:pt idx="3724">
                  <c:v>66.7</c:v>
                </c:pt>
                <c:pt idx="3725">
                  <c:v>66.599999999999994</c:v>
                </c:pt>
                <c:pt idx="3726">
                  <c:v>66.5</c:v>
                </c:pt>
                <c:pt idx="3727">
                  <c:v>66.5</c:v>
                </c:pt>
                <c:pt idx="3728">
                  <c:v>66.5</c:v>
                </c:pt>
                <c:pt idx="3729">
                  <c:v>66.5</c:v>
                </c:pt>
                <c:pt idx="3730">
                  <c:v>66.599999999999994</c:v>
                </c:pt>
                <c:pt idx="3731">
                  <c:v>66.599999999999994</c:v>
                </c:pt>
                <c:pt idx="3732">
                  <c:v>66.8</c:v>
                </c:pt>
                <c:pt idx="3733">
                  <c:v>67</c:v>
                </c:pt>
                <c:pt idx="3734">
                  <c:v>67</c:v>
                </c:pt>
                <c:pt idx="3735">
                  <c:v>67.2</c:v>
                </c:pt>
                <c:pt idx="3736">
                  <c:v>67.3</c:v>
                </c:pt>
                <c:pt idx="3737">
                  <c:v>67.400000000000006</c:v>
                </c:pt>
                <c:pt idx="3738">
                  <c:v>67.599999999999994</c:v>
                </c:pt>
                <c:pt idx="3739">
                  <c:v>67.599999999999994</c:v>
                </c:pt>
                <c:pt idx="3740">
                  <c:v>67.7</c:v>
                </c:pt>
                <c:pt idx="3741">
                  <c:v>67.900000000000006</c:v>
                </c:pt>
                <c:pt idx="3742">
                  <c:v>68</c:v>
                </c:pt>
                <c:pt idx="3743">
                  <c:v>68</c:v>
                </c:pt>
                <c:pt idx="3744">
                  <c:v>68.2</c:v>
                </c:pt>
                <c:pt idx="3745">
                  <c:v>68.3</c:v>
                </c:pt>
                <c:pt idx="3746">
                  <c:v>68.400000000000006</c:v>
                </c:pt>
                <c:pt idx="3747">
                  <c:v>68.400000000000006</c:v>
                </c:pt>
                <c:pt idx="3748">
                  <c:v>68.400000000000006</c:v>
                </c:pt>
                <c:pt idx="3749">
                  <c:v>68.400000000000006</c:v>
                </c:pt>
                <c:pt idx="3750">
                  <c:v>68.3</c:v>
                </c:pt>
                <c:pt idx="3751">
                  <c:v>68.3</c:v>
                </c:pt>
                <c:pt idx="3752">
                  <c:v>68.2</c:v>
                </c:pt>
                <c:pt idx="3753">
                  <c:v>67.900000000000006</c:v>
                </c:pt>
                <c:pt idx="3754">
                  <c:v>67.900000000000006</c:v>
                </c:pt>
                <c:pt idx="3755">
                  <c:v>67.7</c:v>
                </c:pt>
                <c:pt idx="3756">
                  <c:v>67.599999999999994</c:v>
                </c:pt>
                <c:pt idx="3757">
                  <c:v>67.5</c:v>
                </c:pt>
                <c:pt idx="3758">
                  <c:v>67.400000000000006</c:v>
                </c:pt>
                <c:pt idx="3759">
                  <c:v>67.5</c:v>
                </c:pt>
                <c:pt idx="3760">
                  <c:v>67.5</c:v>
                </c:pt>
                <c:pt idx="3761">
                  <c:v>67.599999999999994</c:v>
                </c:pt>
                <c:pt idx="3762">
                  <c:v>67.7</c:v>
                </c:pt>
                <c:pt idx="3763">
                  <c:v>67.8</c:v>
                </c:pt>
                <c:pt idx="3764">
                  <c:v>68</c:v>
                </c:pt>
                <c:pt idx="3765">
                  <c:v>68.2</c:v>
                </c:pt>
                <c:pt idx="3766">
                  <c:v>68.3</c:v>
                </c:pt>
                <c:pt idx="3767">
                  <c:v>68.400000000000006</c:v>
                </c:pt>
                <c:pt idx="3768">
                  <c:v>68.5</c:v>
                </c:pt>
                <c:pt idx="3769">
                  <c:v>68.7</c:v>
                </c:pt>
                <c:pt idx="3770">
                  <c:v>68.7</c:v>
                </c:pt>
                <c:pt idx="3771">
                  <c:v>68.8</c:v>
                </c:pt>
                <c:pt idx="3772">
                  <c:v>68.900000000000006</c:v>
                </c:pt>
                <c:pt idx="3773">
                  <c:v>69</c:v>
                </c:pt>
                <c:pt idx="3774">
                  <c:v>69.099999999999994</c:v>
                </c:pt>
                <c:pt idx="3775">
                  <c:v>69.099999999999994</c:v>
                </c:pt>
                <c:pt idx="3776">
                  <c:v>69.3</c:v>
                </c:pt>
                <c:pt idx="3777">
                  <c:v>69.3</c:v>
                </c:pt>
                <c:pt idx="3778">
                  <c:v>69.400000000000006</c:v>
                </c:pt>
                <c:pt idx="3779">
                  <c:v>69.400000000000006</c:v>
                </c:pt>
                <c:pt idx="3780">
                  <c:v>69.400000000000006</c:v>
                </c:pt>
                <c:pt idx="3781">
                  <c:v>69.400000000000006</c:v>
                </c:pt>
                <c:pt idx="3782">
                  <c:v>69.400000000000006</c:v>
                </c:pt>
                <c:pt idx="3783">
                  <c:v>69.400000000000006</c:v>
                </c:pt>
                <c:pt idx="3784">
                  <c:v>69.3</c:v>
                </c:pt>
                <c:pt idx="3785">
                  <c:v>69.2</c:v>
                </c:pt>
                <c:pt idx="3786">
                  <c:v>69.099999999999994</c:v>
                </c:pt>
                <c:pt idx="3787">
                  <c:v>69.099999999999994</c:v>
                </c:pt>
                <c:pt idx="3788">
                  <c:v>69</c:v>
                </c:pt>
                <c:pt idx="3789">
                  <c:v>68.8</c:v>
                </c:pt>
                <c:pt idx="3790">
                  <c:v>68.7</c:v>
                </c:pt>
                <c:pt idx="3791">
                  <c:v>68.7</c:v>
                </c:pt>
                <c:pt idx="3792">
                  <c:v>68.599999999999994</c:v>
                </c:pt>
                <c:pt idx="3793">
                  <c:v>68.599999999999994</c:v>
                </c:pt>
                <c:pt idx="3794">
                  <c:v>68.599999999999994</c:v>
                </c:pt>
                <c:pt idx="3795">
                  <c:v>68.7</c:v>
                </c:pt>
                <c:pt idx="3796">
                  <c:v>68.7</c:v>
                </c:pt>
                <c:pt idx="3797">
                  <c:v>68.8</c:v>
                </c:pt>
                <c:pt idx="3798">
                  <c:v>68.900000000000006</c:v>
                </c:pt>
                <c:pt idx="3799">
                  <c:v>69</c:v>
                </c:pt>
                <c:pt idx="3800">
                  <c:v>69.2</c:v>
                </c:pt>
                <c:pt idx="3801">
                  <c:v>69.3</c:v>
                </c:pt>
                <c:pt idx="3802">
                  <c:v>69.5</c:v>
                </c:pt>
                <c:pt idx="3803">
                  <c:v>69.599999999999994</c:v>
                </c:pt>
                <c:pt idx="3804">
                  <c:v>69.7</c:v>
                </c:pt>
                <c:pt idx="3805">
                  <c:v>69.8</c:v>
                </c:pt>
                <c:pt idx="3806">
                  <c:v>69.900000000000006</c:v>
                </c:pt>
                <c:pt idx="3807">
                  <c:v>70</c:v>
                </c:pt>
                <c:pt idx="3808">
                  <c:v>70</c:v>
                </c:pt>
                <c:pt idx="3809">
                  <c:v>70.099999999999994</c:v>
                </c:pt>
                <c:pt idx="3810">
                  <c:v>70.3</c:v>
                </c:pt>
                <c:pt idx="3811">
                  <c:v>70.400000000000006</c:v>
                </c:pt>
                <c:pt idx="3812">
                  <c:v>70.599999999999994</c:v>
                </c:pt>
                <c:pt idx="3813">
                  <c:v>70.599999999999994</c:v>
                </c:pt>
                <c:pt idx="3814">
                  <c:v>70.7</c:v>
                </c:pt>
                <c:pt idx="3815">
                  <c:v>70.599999999999994</c:v>
                </c:pt>
                <c:pt idx="3816">
                  <c:v>70.5</c:v>
                </c:pt>
                <c:pt idx="3817">
                  <c:v>70.5</c:v>
                </c:pt>
                <c:pt idx="3818">
                  <c:v>70.400000000000006</c:v>
                </c:pt>
                <c:pt idx="3819">
                  <c:v>70.3</c:v>
                </c:pt>
                <c:pt idx="3820">
                  <c:v>70.099999999999994</c:v>
                </c:pt>
                <c:pt idx="3821">
                  <c:v>70</c:v>
                </c:pt>
                <c:pt idx="3822">
                  <c:v>69.8</c:v>
                </c:pt>
                <c:pt idx="3823">
                  <c:v>69.7</c:v>
                </c:pt>
                <c:pt idx="3824">
                  <c:v>69.7</c:v>
                </c:pt>
                <c:pt idx="3825">
                  <c:v>69.599999999999994</c:v>
                </c:pt>
                <c:pt idx="3826">
                  <c:v>69.7</c:v>
                </c:pt>
                <c:pt idx="3827">
                  <c:v>69.900000000000006</c:v>
                </c:pt>
                <c:pt idx="3828">
                  <c:v>70</c:v>
                </c:pt>
                <c:pt idx="3829">
                  <c:v>70.2</c:v>
                </c:pt>
                <c:pt idx="3830">
                  <c:v>70.400000000000006</c:v>
                </c:pt>
                <c:pt idx="3831">
                  <c:v>70.5</c:v>
                </c:pt>
                <c:pt idx="3832">
                  <c:v>70.7</c:v>
                </c:pt>
                <c:pt idx="3833">
                  <c:v>70.8</c:v>
                </c:pt>
                <c:pt idx="3834">
                  <c:v>70.900000000000006</c:v>
                </c:pt>
                <c:pt idx="3835">
                  <c:v>71</c:v>
                </c:pt>
                <c:pt idx="3836">
                  <c:v>71.099999999999994</c:v>
                </c:pt>
                <c:pt idx="3837">
                  <c:v>71.2</c:v>
                </c:pt>
                <c:pt idx="3838">
                  <c:v>71.3</c:v>
                </c:pt>
                <c:pt idx="3839">
                  <c:v>71.400000000000006</c:v>
                </c:pt>
                <c:pt idx="3840">
                  <c:v>71.400000000000006</c:v>
                </c:pt>
                <c:pt idx="3841">
                  <c:v>71.400000000000006</c:v>
                </c:pt>
                <c:pt idx="3842">
                  <c:v>71.400000000000006</c:v>
                </c:pt>
                <c:pt idx="3843">
                  <c:v>71.400000000000006</c:v>
                </c:pt>
                <c:pt idx="3844">
                  <c:v>71.3</c:v>
                </c:pt>
                <c:pt idx="3845">
                  <c:v>71.099999999999994</c:v>
                </c:pt>
                <c:pt idx="3846">
                  <c:v>71</c:v>
                </c:pt>
                <c:pt idx="3847">
                  <c:v>70.8</c:v>
                </c:pt>
                <c:pt idx="3848">
                  <c:v>70.7</c:v>
                </c:pt>
                <c:pt idx="3849">
                  <c:v>70.5</c:v>
                </c:pt>
                <c:pt idx="3850">
                  <c:v>70.5</c:v>
                </c:pt>
                <c:pt idx="3851">
                  <c:v>70.5</c:v>
                </c:pt>
                <c:pt idx="3852">
                  <c:v>70.599999999999994</c:v>
                </c:pt>
                <c:pt idx="3853">
                  <c:v>70.8</c:v>
                </c:pt>
                <c:pt idx="3854">
                  <c:v>71</c:v>
                </c:pt>
                <c:pt idx="3855">
                  <c:v>71.099999999999994</c:v>
                </c:pt>
                <c:pt idx="3856">
                  <c:v>71.2</c:v>
                </c:pt>
                <c:pt idx="3857">
                  <c:v>71.3</c:v>
                </c:pt>
                <c:pt idx="3858">
                  <c:v>71.400000000000006</c:v>
                </c:pt>
                <c:pt idx="3859">
                  <c:v>71.599999999999994</c:v>
                </c:pt>
                <c:pt idx="3860">
                  <c:v>71.7</c:v>
                </c:pt>
                <c:pt idx="3861">
                  <c:v>71.900000000000006</c:v>
                </c:pt>
                <c:pt idx="3862">
                  <c:v>71.900000000000006</c:v>
                </c:pt>
                <c:pt idx="3863">
                  <c:v>72</c:v>
                </c:pt>
                <c:pt idx="3864">
                  <c:v>72.099999999999994</c:v>
                </c:pt>
                <c:pt idx="3865">
                  <c:v>72.2</c:v>
                </c:pt>
                <c:pt idx="3866">
                  <c:v>72.3</c:v>
                </c:pt>
                <c:pt idx="3867">
                  <c:v>72.400000000000006</c:v>
                </c:pt>
                <c:pt idx="3868">
                  <c:v>72.5</c:v>
                </c:pt>
                <c:pt idx="3869">
                  <c:v>72.5</c:v>
                </c:pt>
                <c:pt idx="3870">
                  <c:v>72.5</c:v>
                </c:pt>
                <c:pt idx="3871">
                  <c:v>72.5</c:v>
                </c:pt>
                <c:pt idx="3872">
                  <c:v>72.400000000000006</c:v>
                </c:pt>
                <c:pt idx="3873">
                  <c:v>72.3</c:v>
                </c:pt>
                <c:pt idx="3874">
                  <c:v>72.2</c:v>
                </c:pt>
                <c:pt idx="3875">
                  <c:v>72</c:v>
                </c:pt>
                <c:pt idx="3876">
                  <c:v>71.900000000000006</c:v>
                </c:pt>
                <c:pt idx="3877">
                  <c:v>71.900000000000006</c:v>
                </c:pt>
                <c:pt idx="3878">
                  <c:v>71.7</c:v>
                </c:pt>
                <c:pt idx="3879">
                  <c:v>71.599999999999994</c:v>
                </c:pt>
                <c:pt idx="3880">
                  <c:v>71.5</c:v>
                </c:pt>
                <c:pt idx="3881">
                  <c:v>71.5</c:v>
                </c:pt>
                <c:pt idx="3882">
                  <c:v>71.7</c:v>
                </c:pt>
                <c:pt idx="3883">
                  <c:v>71.8</c:v>
                </c:pt>
                <c:pt idx="3884">
                  <c:v>72</c:v>
                </c:pt>
                <c:pt idx="3885">
                  <c:v>72.2</c:v>
                </c:pt>
                <c:pt idx="3886">
                  <c:v>72.3</c:v>
                </c:pt>
                <c:pt idx="3887">
                  <c:v>72.400000000000006</c:v>
                </c:pt>
                <c:pt idx="3888">
                  <c:v>72.599999999999994</c:v>
                </c:pt>
                <c:pt idx="3889">
                  <c:v>72.599999999999994</c:v>
                </c:pt>
                <c:pt idx="3890">
                  <c:v>72.8</c:v>
                </c:pt>
                <c:pt idx="3891">
                  <c:v>72.900000000000006</c:v>
                </c:pt>
                <c:pt idx="3892">
                  <c:v>73</c:v>
                </c:pt>
                <c:pt idx="3893">
                  <c:v>73</c:v>
                </c:pt>
                <c:pt idx="3894">
                  <c:v>73.099999999999994</c:v>
                </c:pt>
                <c:pt idx="3895">
                  <c:v>73.2</c:v>
                </c:pt>
                <c:pt idx="3896">
                  <c:v>73.3</c:v>
                </c:pt>
                <c:pt idx="3897">
                  <c:v>73.400000000000006</c:v>
                </c:pt>
                <c:pt idx="3898">
                  <c:v>73.400000000000006</c:v>
                </c:pt>
                <c:pt idx="3899">
                  <c:v>73.5</c:v>
                </c:pt>
                <c:pt idx="3900">
                  <c:v>73.599999999999994</c:v>
                </c:pt>
                <c:pt idx="3901">
                  <c:v>73.7</c:v>
                </c:pt>
                <c:pt idx="3902">
                  <c:v>73.7</c:v>
                </c:pt>
                <c:pt idx="3903">
                  <c:v>73.7</c:v>
                </c:pt>
                <c:pt idx="3904">
                  <c:v>73.7</c:v>
                </c:pt>
                <c:pt idx="3905">
                  <c:v>73.599999999999994</c:v>
                </c:pt>
                <c:pt idx="3906">
                  <c:v>73.599999999999994</c:v>
                </c:pt>
                <c:pt idx="3907">
                  <c:v>73.599999999999994</c:v>
                </c:pt>
                <c:pt idx="3908">
                  <c:v>73.5</c:v>
                </c:pt>
                <c:pt idx="3909">
                  <c:v>73.400000000000006</c:v>
                </c:pt>
                <c:pt idx="3910">
                  <c:v>73.3</c:v>
                </c:pt>
                <c:pt idx="3911">
                  <c:v>73.3</c:v>
                </c:pt>
                <c:pt idx="3912">
                  <c:v>73.099999999999994</c:v>
                </c:pt>
                <c:pt idx="3913">
                  <c:v>73.099999999999994</c:v>
                </c:pt>
                <c:pt idx="3914">
                  <c:v>73</c:v>
                </c:pt>
                <c:pt idx="3915">
                  <c:v>72.900000000000006</c:v>
                </c:pt>
                <c:pt idx="3916">
                  <c:v>73</c:v>
                </c:pt>
                <c:pt idx="3917">
                  <c:v>72.900000000000006</c:v>
                </c:pt>
                <c:pt idx="3918">
                  <c:v>73</c:v>
                </c:pt>
                <c:pt idx="3919">
                  <c:v>73</c:v>
                </c:pt>
                <c:pt idx="3920">
                  <c:v>73.099999999999994</c:v>
                </c:pt>
                <c:pt idx="3921">
                  <c:v>73.2</c:v>
                </c:pt>
                <c:pt idx="3922">
                  <c:v>73.3</c:v>
                </c:pt>
                <c:pt idx="3923">
                  <c:v>73.400000000000006</c:v>
                </c:pt>
                <c:pt idx="3924">
                  <c:v>73.5</c:v>
                </c:pt>
                <c:pt idx="3925">
                  <c:v>73.5</c:v>
                </c:pt>
                <c:pt idx="3926">
                  <c:v>73.7</c:v>
                </c:pt>
                <c:pt idx="3927">
                  <c:v>73.900000000000006</c:v>
                </c:pt>
                <c:pt idx="3928">
                  <c:v>74</c:v>
                </c:pt>
                <c:pt idx="3929">
                  <c:v>74.099999999999994</c:v>
                </c:pt>
                <c:pt idx="3930">
                  <c:v>74.2</c:v>
                </c:pt>
                <c:pt idx="3931">
                  <c:v>74.3</c:v>
                </c:pt>
                <c:pt idx="3932">
                  <c:v>74.400000000000006</c:v>
                </c:pt>
                <c:pt idx="3933">
                  <c:v>74.400000000000006</c:v>
                </c:pt>
                <c:pt idx="3934">
                  <c:v>74.5</c:v>
                </c:pt>
                <c:pt idx="3935">
                  <c:v>74.5</c:v>
                </c:pt>
                <c:pt idx="3936">
                  <c:v>74.7</c:v>
                </c:pt>
                <c:pt idx="3937">
                  <c:v>74.7</c:v>
                </c:pt>
                <c:pt idx="3938">
                  <c:v>74.8</c:v>
                </c:pt>
                <c:pt idx="3939">
                  <c:v>74.8</c:v>
                </c:pt>
                <c:pt idx="3940">
                  <c:v>74.900000000000006</c:v>
                </c:pt>
                <c:pt idx="3941">
                  <c:v>75</c:v>
                </c:pt>
                <c:pt idx="3942">
                  <c:v>75</c:v>
                </c:pt>
                <c:pt idx="3943">
                  <c:v>75</c:v>
                </c:pt>
                <c:pt idx="3944">
                  <c:v>75.099999999999994</c:v>
                </c:pt>
                <c:pt idx="3945">
                  <c:v>75.2</c:v>
                </c:pt>
                <c:pt idx="3946">
                  <c:v>75.3</c:v>
                </c:pt>
                <c:pt idx="3947">
                  <c:v>75.3</c:v>
                </c:pt>
                <c:pt idx="3948">
                  <c:v>75.3</c:v>
                </c:pt>
                <c:pt idx="3949">
                  <c:v>75.400000000000006</c:v>
                </c:pt>
                <c:pt idx="3950">
                  <c:v>75.400000000000006</c:v>
                </c:pt>
                <c:pt idx="3951">
                  <c:v>75.5</c:v>
                </c:pt>
                <c:pt idx="3952">
                  <c:v>75.599999999999994</c:v>
                </c:pt>
                <c:pt idx="3953">
                  <c:v>75.599999999999994</c:v>
                </c:pt>
                <c:pt idx="3954">
                  <c:v>75.7</c:v>
                </c:pt>
                <c:pt idx="3955">
                  <c:v>75.7</c:v>
                </c:pt>
                <c:pt idx="3956">
                  <c:v>75.7</c:v>
                </c:pt>
                <c:pt idx="3957">
                  <c:v>75.7</c:v>
                </c:pt>
                <c:pt idx="3958">
                  <c:v>75.7</c:v>
                </c:pt>
                <c:pt idx="3959">
                  <c:v>75.7</c:v>
                </c:pt>
                <c:pt idx="3960">
                  <c:v>75.8</c:v>
                </c:pt>
                <c:pt idx="3961">
                  <c:v>75.8</c:v>
                </c:pt>
                <c:pt idx="3962">
                  <c:v>75.8</c:v>
                </c:pt>
                <c:pt idx="3963">
                  <c:v>75.7</c:v>
                </c:pt>
                <c:pt idx="3964">
                  <c:v>75.7</c:v>
                </c:pt>
                <c:pt idx="3965">
                  <c:v>75.8</c:v>
                </c:pt>
                <c:pt idx="3966">
                  <c:v>75.8</c:v>
                </c:pt>
                <c:pt idx="3967">
                  <c:v>75.8</c:v>
                </c:pt>
                <c:pt idx="3968">
                  <c:v>75.8</c:v>
                </c:pt>
                <c:pt idx="3969">
                  <c:v>75.7</c:v>
                </c:pt>
                <c:pt idx="3970">
                  <c:v>75.7</c:v>
                </c:pt>
                <c:pt idx="3971">
                  <c:v>75.8</c:v>
                </c:pt>
                <c:pt idx="3972">
                  <c:v>75.7</c:v>
                </c:pt>
                <c:pt idx="3973">
                  <c:v>75.7</c:v>
                </c:pt>
                <c:pt idx="3974">
                  <c:v>75.8</c:v>
                </c:pt>
                <c:pt idx="3975">
                  <c:v>75.7</c:v>
                </c:pt>
                <c:pt idx="3976">
                  <c:v>75.7</c:v>
                </c:pt>
                <c:pt idx="3977">
                  <c:v>75.7</c:v>
                </c:pt>
                <c:pt idx="3978">
                  <c:v>75.7</c:v>
                </c:pt>
                <c:pt idx="3979">
                  <c:v>75.7</c:v>
                </c:pt>
                <c:pt idx="3980">
                  <c:v>75.7</c:v>
                </c:pt>
                <c:pt idx="3981">
                  <c:v>75.7</c:v>
                </c:pt>
                <c:pt idx="3982">
                  <c:v>75.7</c:v>
                </c:pt>
                <c:pt idx="3983">
                  <c:v>75.7</c:v>
                </c:pt>
                <c:pt idx="3984">
                  <c:v>75.7</c:v>
                </c:pt>
                <c:pt idx="3985">
                  <c:v>75.7</c:v>
                </c:pt>
                <c:pt idx="3986">
                  <c:v>75.7</c:v>
                </c:pt>
                <c:pt idx="3987">
                  <c:v>75.7</c:v>
                </c:pt>
                <c:pt idx="3988">
                  <c:v>75.7</c:v>
                </c:pt>
                <c:pt idx="3989">
                  <c:v>75.7</c:v>
                </c:pt>
                <c:pt idx="3990">
                  <c:v>75.8</c:v>
                </c:pt>
                <c:pt idx="3991">
                  <c:v>75.900000000000006</c:v>
                </c:pt>
                <c:pt idx="3992">
                  <c:v>75.900000000000006</c:v>
                </c:pt>
                <c:pt idx="3993">
                  <c:v>75.900000000000006</c:v>
                </c:pt>
                <c:pt idx="3994">
                  <c:v>75.8</c:v>
                </c:pt>
                <c:pt idx="3995">
                  <c:v>75.900000000000006</c:v>
                </c:pt>
                <c:pt idx="3996">
                  <c:v>75.900000000000006</c:v>
                </c:pt>
                <c:pt idx="3997">
                  <c:v>75.8</c:v>
                </c:pt>
                <c:pt idx="3998">
                  <c:v>75.900000000000006</c:v>
                </c:pt>
                <c:pt idx="3999">
                  <c:v>76</c:v>
                </c:pt>
                <c:pt idx="4000">
                  <c:v>76.099999999999994</c:v>
                </c:pt>
                <c:pt idx="4001">
                  <c:v>76.099999999999994</c:v>
                </c:pt>
                <c:pt idx="4002">
                  <c:v>76.099999999999994</c:v>
                </c:pt>
                <c:pt idx="4003">
                  <c:v>76.2</c:v>
                </c:pt>
                <c:pt idx="4004">
                  <c:v>76.2</c:v>
                </c:pt>
                <c:pt idx="4005">
                  <c:v>76.3</c:v>
                </c:pt>
                <c:pt idx="4006">
                  <c:v>76.3</c:v>
                </c:pt>
                <c:pt idx="4007">
                  <c:v>76.3</c:v>
                </c:pt>
                <c:pt idx="4008">
                  <c:v>76.400000000000006</c:v>
                </c:pt>
                <c:pt idx="4009">
                  <c:v>76.400000000000006</c:v>
                </c:pt>
                <c:pt idx="4010">
                  <c:v>76.5</c:v>
                </c:pt>
                <c:pt idx="4011">
                  <c:v>76.599999999999994</c:v>
                </c:pt>
                <c:pt idx="4012">
                  <c:v>76.7</c:v>
                </c:pt>
                <c:pt idx="4013">
                  <c:v>76.8</c:v>
                </c:pt>
                <c:pt idx="4014">
                  <c:v>76.8</c:v>
                </c:pt>
                <c:pt idx="4015">
                  <c:v>76.900000000000006</c:v>
                </c:pt>
                <c:pt idx="4016">
                  <c:v>77</c:v>
                </c:pt>
                <c:pt idx="4017">
                  <c:v>77</c:v>
                </c:pt>
                <c:pt idx="4018">
                  <c:v>77.099999999999994</c:v>
                </c:pt>
                <c:pt idx="4019">
                  <c:v>77.2</c:v>
                </c:pt>
                <c:pt idx="4020">
                  <c:v>77.3</c:v>
                </c:pt>
                <c:pt idx="4021">
                  <c:v>77.3</c:v>
                </c:pt>
                <c:pt idx="4022">
                  <c:v>77.400000000000006</c:v>
                </c:pt>
                <c:pt idx="4023">
                  <c:v>77.400000000000006</c:v>
                </c:pt>
                <c:pt idx="4024">
                  <c:v>77.5</c:v>
                </c:pt>
                <c:pt idx="4025">
                  <c:v>77.599999999999994</c:v>
                </c:pt>
                <c:pt idx="4026">
                  <c:v>77.599999999999994</c:v>
                </c:pt>
                <c:pt idx="4027">
                  <c:v>77.7</c:v>
                </c:pt>
                <c:pt idx="4028">
                  <c:v>77.8</c:v>
                </c:pt>
                <c:pt idx="4029">
                  <c:v>77.900000000000006</c:v>
                </c:pt>
                <c:pt idx="4030">
                  <c:v>77.900000000000006</c:v>
                </c:pt>
                <c:pt idx="4031">
                  <c:v>77.900000000000006</c:v>
                </c:pt>
                <c:pt idx="4032">
                  <c:v>78</c:v>
                </c:pt>
                <c:pt idx="4033">
                  <c:v>78.099999999999994</c:v>
                </c:pt>
                <c:pt idx="4034">
                  <c:v>78.2</c:v>
                </c:pt>
                <c:pt idx="4035">
                  <c:v>78.2</c:v>
                </c:pt>
                <c:pt idx="4036">
                  <c:v>78.2</c:v>
                </c:pt>
                <c:pt idx="4037">
                  <c:v>78.3</c:v>
                </c:pt>
                <c:pt idx="4038">
                  <c:v>78.3</c:v>
                </c:pt>
                <c:pt idx="4039">
                  <c:v>78.3</c:v>
                </c:pt>
                <c:pt idx="4040">
                  <c:v>78.5</c:v>
                </c:pt>
                <c:pt idx="4041">
                  <c:v>78.5</c:v>
                </c:pt>
                <c:pt idx="4042">
                  <c:v>78.599999999999994</c:v>
                </c:pt>
                <c:pt idx="4043">
                  <c:v>78.7</c:v>
                </c:pt>
                <c:pt idx="4044">
                  <c:v>78.7</c:v>
                </c:pt>
                <c:pt idx="4045">
                  <c:v>78.8</c:v>
                </c:pt>
                <c:pt idx="4046">
                  <c:v>78.900000000000006</c:v>
                </c:pt>
                <c:pt idx="4047">
                  <c:v>78.900000000000006</c:v>
                </c:pt>
                <c:pt idx="4048">
                  <c:v>79</c:v>
                </c:pt>
                <c:pt idx="4049">
                  <c:v>79.099999999999994</c:v>
                </c:pt>
                <c:pt idx="4050">
                  <c:v>79.099999999999994</c:v>
                </c:pt>
                <c:pt idx="4051">
                  <c:v>79.2</c:v>
                </c:pt>
                <c:pt idx="4052">
                  <c:v>79.2</c:v>
                </c:pt>
                <c:pt idx="4053">
                  <c:v>79.3</c:v>
                </c:pt>
                <c:pt idx="4054">
                  <c:v>79.400000000000006</c:v>
                </c:pt>
                <c:pt idx="4055">
                  <c:v>79.400000000000006</c:v>
                </c:pt>
                <c:pt idx="4056">
                  <c:v>79.5</c:v>
                </c:pt>
                <c:pt idx="4057">
                  <c:v>79.599999999999994</c:v>
                </c:pt>
                <c:pt idx="4058">
                  <c:v>79.599999999999994</c:v>
                </c:pt>
                <c:pt idx="4059">
                  <c:v>79.599999999999994</c:v>
                </c:pt>
                <c:pt idx="4060">
                  <c:v>79.599999999999994</c:v>
                </c:pt>
                <c:pt idx="4061">
                  <c:v>79.7</c:v>
                </c:pt>
                <c:pt idx="4062">
                  <c:v>79.7</c:v>
                </c:pt>
                <c:pt idx="4063">
                  <c:v>79.7</c:v>
                </c:pt>
                <c:pt idx="4064">
                  <c:v>79.7</c:v>
                </c:pt>
                <c:pt idx="4065">
                  <c:v>79.7</c:v>
                </c:pt>
                <c:pt idx="4066">
                  <c:v>79.7</c:v>
                </c:pt>
                <c:pt idx="4067">
                  <c:v>79.7</c:v>
                </c:pt>
                <c:pt idx="4068">
                  <c:v>79.7</c:v>
                </c:pt>
                <c:pt idx="4069">
                  <c:v>79.7</c:v>
                </c:pt>
                <c:pt idx="4070">
                  <c:v>79.7</c:v>
                </c:pt>
                <c:pt idx="4071">
                  <c:v>79.599999999999994</c:v>
                </c:pt>
                <c:pt idx="4072">
                  <c:v>79.599999999999994</c:v>
                </c:pt>
                <c:pt idx="4073">
                  <c:v>79.599999999999994</c:v>
                </c:pt>
                <c:pt idx="4074">
                  <c:v>79.5</c:v>
                </c:pt>
                <c:pt idx="4075">
                  <c:v>79.400000000000006</c:v>
                </c:pt>
                <c:pt idx="4076">
                  <c:v>79.400000000000006</c:v>
                </c:pt>
                <c:pt idx="4077">
                  <c:v>79.400000000000006</c:v>
                </c:pt>
                <c:pt idx="4078">
                  <c:v>79.3</c:v>
                </c:pt>
                <c:pt idx="4079">
                  <c:v>79.3</c:v>
                </c:pt>
                <c:pt idx="4080">
                  <c:v>79.3</c:v>
                </c:pt>
                <c:pt idx="4081">
                  <c:v>79.2</c:v>
                </c:pt>
                <c:pt idx="4082">
                  <c:v>79.3</c:v>
                </c:pt>
                <c:pt idx="4083">
                  <c:v>79.2</c:v>
                </c:pt>
                <c:pt idx="4084">
                  <c:v>79.3</c:v>
                </c:pt>
                <c:pt idx="4085">
                  <c:v>79.400000000000006</c:v>
                </c:pt>
                <c:pt idx="4086">
                  <c:v>79.5</c:v>
                </c:pt>
                <c:pt idx="4087">
                  <c:v>79.599999999999994</c:v>
                </c:pt>
                <c:pt idx="4088">
                  <c:v>79.599999999999994</c:v>
                </c:pt>
                <c:pt idx="4089">
                  <c:v>79.7</c:v>
                </c:pt>
                <c:pt idx="4090">
                  <c:v>79.900000000000006</c:v>
                </c:pt>
                <c:pt idx="4091">
                  <c:v>80</c:v>
                </c:pt>
                <c:pt idx="4092">
                  <c:v>80.099999999999994</c:v>
                </c:pt>
                <c:pt idx="4093">
                  <c:v>80.3</c:v>
                </c:pt>
                <c:pt idx="4094">
                  <c:v>80.3</c:v>
                </c:pt>
                <c:pt idx="4095">
                  <c:v>80.400000000000006</c:v>
                </c:pt>
                <c:pt idx="4096">
                  <c:v>80.5</c:v>
                </c:pt>
                <c:pt idx="4097">
                  <c:v>80.599999999999994</c:v>
                </c:pt>
                <c:pt idx="4098">
                  <c:v>80.7</c:v>
                </c:pt>
                <c:pt idx="4099">
                  <c:v>80.8</c:v>
                </c:pt>
                <c:pt idx="4100">
                  <c:v>80.900000000000006</c:v>
                </c:pt>
                <c:pt idx="4101">
                  <c:v>80.900000000000006</c:v>
                </c:pt>
                <c:pt idx="4102">
                  <c:v>81</c:v>
                </c:pt>
                <c:pt idx="4103">
                  <c:v>81</c:v>
                </c:pt>
                <c:pt idx="4104">
                  <c:v>81.099999999999994</c:v>
                </c:pt>
                <c:pt idx="4105">
                  <c:v>81.3</c:v>
                </c:pt>
                <c:pt idx="4106">
                  <c:v>81.3</c:v>
                </c:pt>
                <c:pt idx="4107">
                  <c:v>81.400000000000006</c:v>
                </c:pt>
                <c:pt idx="4108">
                  <c:v>81.400000000000006</c:v>
                </c:pt>
                <c:pt idx="4109">
                  <c:v>81.400000000000006</c:v>
                </c:pt>
                <c:pt idx="4110">
                  <c:v>81.400000000000006</c:v>
                </c:pt>
                <c:pt idx="4111">
                  <c:v>81.599999999999994</c:v>
                </c:pt>
                <c:pt idx="4112">
                  <c:v>81.7</c:v>
                </c:pt>
                <c:pt idx="4113">
                  <c:v>81.7</c:v>
                </c:pt>
                <c:pt idx="4114">
                  <c:v>81.7</c:v>
                </c:pt>
                <c:pt idx="4115">
                  <c:v>81.599999999999994</c:v>
                </c:pt>
                <c:pt idx="4116">
                  <c:v>81.7</c:v>
                </c:pt>
                <c:pt idx="4117">
                  <c:v>81.599999999999994</c:v>
                </c:pt>
                <c:pt idx="4118">
                  <c:v>81.599999999999994</c:v>
                </c:pt>
                <c:pt idx="4119">
                  <c:v>81.599999999999994</c:v>
                </c:pt>
                <c:pt idx="4120">
                  <c:v>81.5</c:v>
                </c:pt>
                <c:pt idx="4121">
                  <c:v>81.400000000000006</c:v>
                </c:pt>
                <c:pt idx="4122">
                  <c:v>81.400000000000006</c:v>
                </c:pt>
                <c:pt idx="4123">
                  <c:v>81.3</c:v>
                </c:pt>
                <c:pt idx="4124">
                  <c:v>81.3</c:v>
                </c:pt>
                <c:pt idx="4125">
                  <c:v>81.3</c:v>
                </c:pt>
                <c:pt idx="4126">
                  <c:v>81.3</c:v>
                </c:pt>
                <c:pt idx="4127">
                  <c:v>81.3</c:v>
                </c:pt>
                <c:pt idx="4128">
                  <c:v>81.099999999999994</c:v>
                </c:pt>
                <c:pt idx="4129">
                  <c:v>81.099999999999994</c:v>
                </c:pt>
                <c:pt idx="4130">
                  <c:v>81.099999999999994</c:v>
                </c:pt>
                <c:pt idx="4131">
                  <c:v>81.099999999999994</c:v>
                </c:pt>
                <c:pt idx="4132">
                  <c:v>81.099999999999994</c:v>
                </c:pt>
                <c:pt idx="4133">
                  <c:v>81.2</c:v>
                </c:pt>
                <c:pt idx="4134">
                  <c:v>81.3</c:v>
                </c:pt>
                <c:pt idx="4135">
                  <c:v>81.3</c:v>
                </c:pt>
                <c:pt idx="4136">
                  <c:v>81.3</c:v>
                </c:pt>
                <c:pt idx="4137">
                  <c:v>81.400000000000006</c:v>
                </c:pt>
                <c:pt idx="4138">
                  <c:v>81.599999999999994</c:v>
                </c:pt>
                <c:pt idx="4139">
                  <c:v>81.599999999999994</c:v>
                </c:pt>
                <c:pt idx="4140">
                  <c:v>81.7</c:v>
                </c:pt>
                <c:pt idx="4141">
                  <c:v>81.8</c:v>
                </c:pt>
                <c:pt idx="4142">
                  <c:v>81.900000000000006</c:v>
                </c:pt>
                <c:pt idx="4143">
                  <c:v>82</c:v>
                </c:pt>
                <c:pt idx="4144">
                  <c:v>82.1</c:v>
                </c:pt>
                <c:pt idx="4145">
                  <c:v>82.2</c:v>
                </c:pt>
                <c:pt idx="4146">
                  <c:v>82.3</c:v>
                </c:pt>
                <c:pt idx="4147">
                  <c:v>82.4</c:v>
                </c:pt>
                <c:pt idx="4148">
                  <c:v>82.5</c:v>
                </c:pt>
                <c:pt idx="4149">
                  <c:v>82.6</c:v>
                </c:pt>
                <c:pt idx="4150">
                  <c:v>82.7</c:v>
                </c:pt>
                <c:pt idx="4151">
                  <c:v>82.7</c:v>
                </c:pt>
                <c:pt idx="4152">
                  <c:v>82.8</c:v>
                </c:pt>
                <c:pt idx="4153">
                  <c:v>82.9</c:v>
                </c:pt>
                <c:pt idx="4154">
                  <c:v>83</c:v>
                </c:pt>
                <c:pt idx="4155">
                  <c:v>83</c:v>
                </c:pt>
                <c:pt idx="4156">
                  <c:v>83.1</c:v>
                </c:pt>
                <c:pt idx="4157">
                  <c:v>83.1</c:v>
                </c:pt>
                <c:pt idx="4158">
                  <c:v>83.3</c:v>
                </c:pt>
                <c:pt idx="4159">
                  <c:v>83.3</c:v>
                </c:pt>
                <c:pt idx="4160">
                  <c:v>83.4</c:v>
                </c:pt>
                <c:pt idx="4161">
                  <c:v>83.4</c:v>
                </c:pt>
                <c:pt idx="4162">
                  <c:v>83.4</c:v>
                </c:pt>
                <c:pt idx="4163">
                  <c:v>83.5</c:v>
                </c:pt>
                <c:pt idx="4164">
                  <c:v>83.6</c:v>
                </c:pt>
                <c:pt idx="4165">
                  <c:v>83.7</c:v>
                </c:pt>
                <c:pt idx="4166">
                  <c:v>83.7</c:v>
                </c:pt>
                <c:pt idx="4167">
                  <c:v>83.8</c:v>
                </c:pt>
                <c:pt idx="4168">
                  <c:v>83.8</c:v>
                </c:pt>
                <c:pt idx="4169">
                  <c:v>83.9</c:v>
                </c:pt>
                <c:pt idx="4170">
                  <c:v>84</c:v>
                </c:pt>
                <c:pt idx="4171">
                  <c:v>84</c:v>
                </c:pt>
                <c:pt idx="4172">
                  <c:v>84</c:v>
                </c:pt>
                <c:pt idx="4173">
                  <c:v>83.9</c:v>
                </c:pt>
                <c:pt idx="4174">
                  <c:v>84</c:v>
                </c:pt>
                <c:pt idx="4175">
                  <c:v>84</c:v>
                </c:pt>
                <c:pt idx="4176">
                  <c:v>84</c:v>
                </c:pt>
                <c:pt idx="4177">
                  <c:v>83.9</c:v>
                </c:pt>
                <c:pt idx="4178">
                  <c:v>83.8</c:v>
                </c:pt>
                <c:pt idx="4179">
                  <c:v>83.8</c:v>
                </c:pt>
                <c:pt idx="4180">
                  <c:v>83.7</c:v>
                </c:pt>
                <c:pt idx="4181">
                  <c:v>83.8</c:v>
                </c:pt>
                <c:pt idx="4182">
                  <c:v>83.7</c:v>
                </c:pt>
                <c:pt idx="4183">
                  <c:v>83.7</c:v>
                </c:pt>
                <c:pt idx="4184">
                  <c:v>83.7</c:v>
                </c:pt>
                <c:pt idx="4185">
                  <c:v>83.6</c:v>
                </c:pt>
                <c:pt idx="4186">
                  <c:v>83.6</c:v>
                </c:pt>
                <c:pt idx="4187">
                  <c:v>83.6</c:v>
                </c:pt>
                <c:pt idx="4188">
                  <c:v>83.5</c:v>
                </c:pt>
                <c:pt idx="4189">
                  <c:v>83.5</c:v>
                </c:pt>
                <c:pt idx="4190">
                  <c:v>83.5</c:v>
                </c:pt>
                <c:pt idx="4191">
                  <c:v>83.5</c:v>
                </c:pt>
                <c:pt idx="4192">
                  <c:v>83.5</c:v>
                </c:pt>
                <c:pt idx="4193">
                  <c:v>83.5</c:v>
                </c:pt>
                <c:pt idx="4194">
                  <c:v>83.6</c:v>
                </c:pt>
                <c:pt idx="4195">
                  <c:v>83.6</c:v>
                </c:pt>
                <c:pt idx="4196">
                  <c:v>83.7</c:v>
                </c:pt>
                <c:pt idx="4197">
                  <c:v>83.7</c:v>
                </c:pt>
                <c:pt idx="4198">
                  <c:v>83.9</c:v>
                </c:pt>
                <c:pt idx="4199">
                  <c:v>84</c:v>
                </c:pt>
                <c:pt idx="4200">
                  <c:v>84.1</c:v>
                </c:pt>
                <c:pt idx="4201">
                  <c:v>84.2</c:v>
                </c:pt>
                <c:pt idx="4202">
                  <c:v>84.3</c:v>
                </c:pt>
                <c:pt idx="4203">
                  <c:v>84.4</c:v>
                </c:pt>
                <c:pt idx="4204">
                  <c:v>84.5</c:v>
                </c:pt>
                <c:pt idx="4205">
                  <c:v>84.6</c:v>
                </c:pt>
                <c:pt idx="4206">
                  <c:v>84.7</c:v>
                </c:pt>
                <c:pt idx="4207">
                  <c:v>84.8</c:v>
                </c:pt>
                <c:pt idx="4208">
                  <c:v>84.8</c:v>
                </c:pt>
                <c:pt idx="4209">
                  <c:v>85</c:v>
                </c:pt>
                <c:pt idx="4210">
                  <c:v>85</c:v>
                </c:pt>
                <c:pt idx="4211">
                  <c:v>85.1</c:v>
                </c:pt>
                <c:pt idx="4212">
                  <c:v>85.2</c:v>
                </c:pt>
                <c:pt idx="4213">
                  <c:v>85.3</c:v>
                </c:pt>
                <c:pt idx="4214">
                  <c:v>85.4</c:v>
                </c:pt>
                <c:pt idx="4215">
                  <c:v>85.4</c:v>
                </c:pt>
                <c:pt idx="4216">
                  <c:v>85.6</c:v>
                </c:pt>
                <c:pt idx="4217">
                  <c:v>85.7</c:v>
                </c:pt>
                <c:pt idx="4218">
                  <c:v>85.7</c:v>
                </c:pt>
                <c:pt idx="4219">
                  <c:v>85.9</c:v>
                </c:pt>
                <c:pt idx="4220">
                  <c:v>85.9</c:v>
                </c:pt>
                <c:pt idx="4221">
                  <c:v>85.9</c:v>
                </c:pt>
                <c:pt idx="4222">
                  <c:v>85.9</c:v>
                </c:pt>
                <c:pt idx="4223">
                  <c:v>85.9</c:v>
                </c:pt>
                <c:pt idx="4224">
                  <c:v>85.9</c:v>
                </c:pt>
                <c:pt idx="4225">
                  <c:v>85.8</c:v>
                </c:pt>
                <c:pt idx="4226">
                  <c:v>85.8</c:v>
                </c:pt>
                <c:pt idx="4227">
                  <c:v>85.7</c:v>
                </c:pt>
                <c:pt idx="4228">
                  <c:v>85.6</c:v>
                </c:pt>
                <c:pt idx="4229">
                  <c:v>85.5</c:v>
                </c:pt>
                <c:pt idx="4230">
                  <c:v>85.4</c:v>
                </c:pt>
                <c:pt idx="4231">
                  <c:v>85.3</c:v>
                </c:pt>
                <c:pt idx="4232">
                  <c:v>85.3</c:v>
                </c:pt>
                <c:pt idx="4233">
                  <c:v>85.1</c:v>
                </c:pt>
                <c:pt idx="4234">
                  <c:v>85.1</c:v>
                </c:pt>
                <c:pt idx="4235">
                  <c:v>85.1</c:v>
                </c:pt>
                <c:pt idx="4236">
                  <c:v>85.2</c:v>
                </c:pt>
                <c:pt idx="4237">
                  <c:v>85.3</c:v>
                </c:pt>
                <c:pt idx="4238">
                  <c:v>85.5</c:v>
                </c:pt>
                <c:pt idx="4239">
                  <c:v>85.6</c:v>
                </c:pt>
                <c:pt idx="4240">
                  <c:v>85.7</c:v>
                </c:pt>
                <c:pt idx="4241">
                  <c:v>85.9</c:v>
                </c:pt>
                <c:pt idx="4242">
                  <c:v>85.9</c:v>
                </c:pt>
                <c:pt idx="4243">
                  <c:v>86.1</c:v>
                </c:pt>
                <c:pt idx="4244">
                  <c:v>86.2</c:v>
                </c:pt>
                <c:pt idx="4245">
                  <c:v>86.2</c:v>
                </c:pt>
                <c:pt idx="4246">
                  <c:v>86.4</c:v>
                </c:pt>
                <c:pt idx="4247">
                  <c:v>86.5</c:v>
                </c:pt>
                <c:pt idx="4248">
                  <c:v>86.6</c:v>
                </c:pt>
                <c:pt idx="4249">
                  <c:v>86.7</c:v>
                </c:pt>
                <c:pt idx="4250">
                  <c:v>86.8</c:v>
                </c:pt>
                <c:pt idx="4251">
                  <c:v>86.9</c:v>
                </c:pt>
                <c:pt idx="4252">
                  <c:v>87</c:v>
                </c:pt>
                <c:pt idx="4253">
                  <c:v>87.1</c:v>
                </c:pt>
                <c:pt idx="4254">
                  <c:v>87.3</c:v>
                </c:pt>
                <c:pt idx="4255">
                  <c:v>87.3</c:v>
                </c:pt>
                <c:pt idx="4256">
                  <c:v>87.3</c:v>
                </c:pt>
                <c:pt idx="4257">
                  <c:v>87.3</c:v>
                </c:pt>
                <c:pt idx="4258">
                  <c:v>87.3</c:v>
                </c:pt>
                <c:pt idx="4259">
                  <c:v>87.3</c:v>
                </c:pt>
                <c:pt idx="4260">
                  <c:v>87.3</c:v>
                </c:pt>
                <c:pt idx="4261">
                  <c:v>87.2</c:v>
                </c:pt>
                <c:pt idx="4262">
                  <c:v>87</c:v>
                </c:pt>
                <c:pt idx="4263">
                  <c:v>86.9</c:v>
                </c:pt>
                <c:pt idx="4264">
                  <c:v>86.8</c:v>
                </c:pt>
                <c:pt idx="4265">
                  <c:v>86.6</c:v>
                </c:pt>
                <c:pt idx="4266">
                  <c:v>86.6</c:v>
                </c:pt>
                <c:pt idx="4267">
                  <c:v>86.5</c:v>
                </c:pt>
                <c:pt idx="4268">
                  <c:v>86.5</c:v>
                </c:pt>
                <c:pt idx="4269">
                  <c:v>86.5</c:v>
                </c:pt>
                <c:pt idx="4270">
                  <c:v>86.6</c:v>
                </c:pt>
                <c:pt idx="4271">
                  <c:v>86.6</c:v>
                </c:pt>
                <c:pt idx="4272">
                  <c:v>86.8</c:v>
                </c:pt>
                <c:pt idx="4273">
                  <c:v>86.9</c:v>
                </c:pt>
                <c:pt idx="4274">
                  <c:v>87.1</c:v>
                </c:pt>
                <c:pt idx="4275">
                  <c:v>87.3</c:v>
                </c:pt>
                <c:pt idx="4276">
                  <c:v>87.4</c:v>
                </c:pt>
                <c:pt idx="4277">
                  <c:v>87.6</c:v>
                </c:pt>
                <c:pt idx="4278">
                  <c:v>87.6</c:v>
                </c:pt>
                <c:pt idx="4279">
                  <c:v>87.7</c:v>
                </c:pt>
                <c:pt idx="4280">
                  <c:v>87.8</c:v>
                </c:pt>
                <c:pt idx="4281">
                  <c:v>87.9</c:v>
                </c:pt>
                <c:pt idx="4282">
                  <c:v>88</c:v>
                </c:pt>
                <c:pt idx="4283">
                  <c:v>88</c:v>
                </c:pt>
                <c:pt idx="4284">
                  <c:v>88.3</c:v>
                </c:pt>
                <c:pt idx="4285">
                  <c:v>88.3</c:v>
                </c:pt>
                <c:pt idx="4286">
                  <c:v>88.4</c:v>
                </c:pt>
                <c:pt idx="4287">
                  <c:v>88.5</c:v>
                </c:pt>
                <c:pt idx="4288">
                  <c:v>88.6</c:v>
                </c:pt>
                <c:pt idx="4289">
                  <c:v>88.6</c:v>
                </c:pt>
                <c:pt idx="4290">
                  <c:v>88.6</c:v>
                </c:pt>
                <c:pt idx="4291">
                  <c:v>88.6</c:v>
                </c:pt>
                <c:pt idx="4292">
                  <c:v>88.6</c:v>
                </c:pt>
                <c:pt idx="4293">
                  <c:v>88.5</c:v>
                </c:pt>
                <c:pt idx="4294">
                  <c:v>88.4</c:v>
                </c:pt>
                <c:pt idx="4295">
                  <c:v>88.4</c:v>
                </c:pt>
                <c:pt idx="4296">
                  <c:v>88.3</c:v>
                </c:pt>
                <c:pt idx="4297">
                  <c:v>88.2</c:v>
                </c:pt>
                <c:pt idx="4298">
                  <c:v>88</c:v>
                </c:pt>
                <c:pt idx="4299">
                  <c:v>88</c:v>
                </c:pt>
                <c:pt idx="4300">
                  <c:v>87.9</c:v>
                </c:pt>
                <c:pt idx="4301">
                  <c:v>87.9</c:v>
                </c:pt>
                <c:pt idx="4302">
                  <c:v>87.7</c:v>
                </c:pt>
                <c:pt idx="4303">
                  <c:v>87.8</c:v>
                </c:pt>
                <c:pt idx="4304">
                  <c:v>87.9</c:v>
                </c:pt>
                <c:pt idx="4305">
                  <c:v>88</c:v>
                </c:pt>
                <c:pt idx="4306">
                  <c:v>88.1</c:v>
                </c:pt>
                <c:pt idx="4307">
                  <c:v>88.2</c:v>
                </c:pt>
                <c:pt idx="4308">
                  <c:v>88.3</c:v>
                </c:pt>
                <c:pt idx="4309">
                  <c:v>88.6</c:v>
                </c:pt>
                <c:pt idx="4310">
                  <c:v>88.6</c:v>
                </c:pt>
                <c:pt idx="4311">
                  <c:v>88.8</c:v>
                </c:pt>
                <c:pt idx="4312">
                  <c:v>88.9</c:v>
                </c:pt>
                <c:pt idx="4313">
                  <c:v>89</c:v>
                </c:pt>
                <c:pt idx="4314">
                  <c:v>89.2</c:v>
                </c:pt>
                <c:pt idx="4315">
                  <c:v>89.3</c:v>
                </c:pt>
                <c:pt idx="4316">
                  <c:v>89.4</c:v>
                </c:pt>
                <c:pt idx="4317">
                  <c:v>89.4</c:v>
                </c:pt>
                <c:pt idx="4318">
                  <c:v>89.6</c:v>
                </c:pt>
                <c:pt idx="4319">
                  <c:v>89.6</c:v>
                </c:pt>
                <c:pt idx="4320">
                  <c:v>89.8</c:v>
                </c:pt>
                <c:pt idx="4321">
                  <c:v>89.8</c:v>
                </c:pt>
                <c:pt idx="4322">
                  <c:v>89.9</c:v>
                </c:pt>
                <c:pt idx="4323">
                  <c:v>90</c:v>
                </c:pt>
                <c:pt idx="4324">
                  <c:v>89.9</c:v>
                </c:pt>
                <c:pt idx="4325">
                  <c:v>89.9</c:v>
                </c:pt>
                <c:pt idx="4326">
                  <c:v>89.9</c:v>
                </c:pt>
                <c:pt idx="4327">
                  <c:v>89.8</c:v>
                </c:pt>
                <c:pt idx="4328">
                  <c:v>89.7</c:v>
                </c:pt>
                <c:pt idx="4329">
                  <c:v>89.6</c:v>
                </c:pt>
                <c:pt idx="4330">
                  <c:v>89.5</c:v>
                </c:pt>
                <c:pt idx="4331">
                  <c:v>89.4</c:v>
                </c:pt>
                <c:pt idx="4332">
                  <c:v>89.4</c:v>
                </c:pt>
                <c:pt idx="4333">
                  <c:v>89.3</c:v>
                </c:pt>
                <c:pt idx="4334">
                  <c:v>89.1</c:v>
                </c:pt>
                <c:pt idx="4335">
                  <c:v>89.1</c:v>
                </c:pt>
                <c:pt idx="4336">
                  <c:v>89.1</c:v>
                </c:pt>
                <c:pt idx="4337">
                  <c:v>89.3</c:v>
                </c:pt>
                <c:pt idx="4338">
                  <c:v>89.4</c:v>
                </c:pt>
                <c:pt idx="4339">
                  <c:v>89.5</c:v>
                </c:pt>
                <c:pt idx="4340">
                  <c:v>89.6</c:v>
                </c:pt>
                <c:pt idx="4341">
                  <c:v>89.8</c:v>
                </c:pt>
                <c:pt idx="4342">
                  <c:v>89.9</c:v>
                </c:pt>
                <c:pt idx="4343">
                  <c:v>90</c:v>
                </c:pt>
                <c:pt idx="4344">
                  <c:v>90.2</c:v>
                </c:pt>
                <c:pt idx="4345">
                  <c:v>90.3</c:v>
                </c:pt>
                <c:pt idx="4346">
                  <c:v>90.4</c:v>
                </c:pt>
                <c:pt idx="4347">
                  <c:v>90.5</c:v>
                </c:pt>
                <c:pt idx="4348">
                  <c:v>90.5</c:v>
                </c:pt>
                <c:pt idx="4349">
                  <c:v>90.6</c:v>
                </c:pt>
                <c:pt idx="4350">
                  <c:v>90.8</c:v>
                </c:pt>
                <c:pt idx="4351">
                  <c:v>90.8</c:v>
                </c:pt>
                <c:pt idx="4352">
                  <c:v>91</c:v>
                </c:pt>
                <c:pt idx="4353">
                  <c:v>91.1</c:v>
                </c:pt>
                <c:pt idx="4354">
                  <c:v>91.2</c:v>
                </c:pt>
                <c:pt idx="4355">
                  <c:v>91.2</c:v>
                </c:pt>
                <c:pt idx="4356">
                  <c:v>91.2</c:v>
                </c:pt>
                <c:pt idx="4357">
                  <c:v>91.1</c:v>
                </c:pt>
                <c:pt idx="4358">
                  <c:v>91.1</c:v>
                </c:pt>
                <c:pt idx="4359">
                  <c:v>91</c:v>
                </c:pt>
                <c:pt idx="4360">
                  <c:v>91</c:v>
                </c:pt>
                <c:pt idx="4361">
                  <c:v>90.8</c:v>
                </c:pt>
                <c:pt idx="4362">
                  <c:v>90.8</c:v>
                </c:pt>
                <c:pt idx="4363">
                  <c:v>90.6</c:v>
                </c:pt>
                <c:pt idx="4364">
                  <c:v>90.5</c:v>
                </c:pt>
                <c:pt idx="4365">
                  <c:v>90.5</c:v>
                </c:pt>
                <c:pt idx="4366">
                  <c:v>90.5</c:v>
                </c:pt>
                <c:pt idx="4367">
                  <c:v>90.3</c:v>
                </c:pt>
                <c:pt idx="4368">
                  <c:v>90.5</c:v>
                </c:pt>
                <c:pt idx="4369">
                  <c:v>90.5</c:v>
                </c:pt>
                <c:pt idx="4370">
                  <c:v>90.5</c:v>
                </c:pt>
                <c:pt idx="4371">
                  <c:v>90.6</c:v>
                </c:pt>
                <c:pt idx="4372">
                  <c:v>90.7</c:v>
                </c:pt>
                <c:pt idx="4373">
                  <c:v>90.8</c:v>
                </c:pt>
                <c:pt idx="4374">
                  <c:v>91</c:v>
                </c:pt>
                <c:pt idx="4375">
                  <c:v>91.1</c:v>
                </c:pt>
                <c:pt idx="4376">
                  <c:v>91.2</c:v>
                </c:pt>
                <c:pt idx="4377">
                  <c:v>91.3</c:v>
                </c:pt>
                <c:pt idx="4378">
                  <c:v>91.4</c:v>
                </c:pt>
                <c:pt idx="4379">
                  <c:v>91.6</c:v>
                </c:pt>
                <c:pt idx="4380">
                  <c:v>91.6</c:v>
                </c:pt>
                <c:pt idx="4381">
                  <c:v>91.7</c:v>
                </c:pt>
                <c:pt idx="4382">
                  <c:v>91.8</c:v>
                </c:pt>
                <c:pt idx="4383">
                  <c:v>91.9</c:v>
                </c:pt>
                <c:pt idx="4384">
                  <c:v>91.9</c:v>
                </c:pt>
                <c:pt idx="4385">
                  <c:v>92</c:v>
                </c:pt>
                <c:pt idx="4386">
                  <c:v>92.1</c:v>
                </c:pt>
                <c:pt idx="4387">
                  <c:v>92.2</c:v>
                </c:pt>
                <c:pt idx="4388">
                  <c:v>92.3</c:v>
                </c:pt>
                <c:pt idx="4389">
                  <c:v>92.4</c:v>
                </c:pt>
                <c:pt idx="4390">
                  <c:v>92.5</c:v>
                </c:pt>
                <c:pt idx="4391">
                  <c:v>92.6</c:v>
                </c:pt>
                <c:pt idx="4392">
                  <c:v>92.6</c:v>
                </c:pt>
                <c:pt idx="4393">
                  <c:v>92.6</c:v>
                </c:pt>
                <c:pt idx="4394">
                  <c:v>92.6</c:v>
                </c:pt>
                <c:pt idx="4395">
                  <c:v>92.6</c:v>
                </c:pt>
                <c:pt idx="4396">
                  <c:v>92.6</c:v>
                </c:pt>
                <c:pt idx="4397">
                  <c:v>92.6</c:v>
                </c:pt>
                <c:pt idx="4398">
                  <c:v>92.6</c:v>
                </c:pt>
                <c:pt idx="4399">
                  <c:v>92.5</c:v>
                </c:pt>
                <c:pt idx="4400">
                  <c:v>92.4</c:v>
                </c:pt>
                <c:pt idx="4401">
                  <c:v>92.2</c:v>
                </c:pt>
                <c:pt idx="4402">
                  <c:v>92.1</c:v>
                </c:pt>
                <c:pt idx="4403">
                  <c:v>92.1</c:v>
                </c:pt>
                <c:pt idx="4404">
                  <c:v>92.1</c:v>
                </c:pt>
                <c:pt idx="4405">
                  <c:v>92</c:v>
                </c:pt>
                <c:pt idx="4406">
                  <c:v>91.9</c:v>
                </c:pt>
                <c:pt idx="4407">
                  <c:v>91.9</c:v>
                </c:pt>
                <c:pt idx="4408">
                  <c:v>92</c:v>
                </c:pt>
                <c:pt idx="4409">
                  <c:v>92</c:v>
                </c:pt>
                <c:pt idx="4410">
                  <c:v>92</c:v>
                </c:pt>
                <c:pt idx="4411">
                  <c:v>92.1</c:v>
                </c:pt>
                <c:pt idx="4412">
                  <c:v>92.2</c:v>
                </c:pt>
                <c:pt idx="4413">
                  <c:v>92.2</c:v>
                </c:pt>
                <c:pt idx="4414">
                  <c:v>92.3</c:v>
                </c:pt>
                <c:pt idx="4415">
                  <c:v>92.5</c:v>
                </c:pt>
                <c:pt idx="4416">
                  <c:v>92.6</c:v>
                </c:pt>
                <c:pt idx="4417">
                  <c:v>92.6</c:v>
                </c:pt>
                <c:pt idx="4418">
                  <c:v>92.7</c:v>
                </c:pt>
                <c:pt idx="4419">
                  <c:v>92.8</c:v>
                </c:pt>
                <c:pt idx="4420">
                  <c:v>92.9</c:v>
                </c:pt>
                <c:pt idx="4421">
                  <c:v>93</c:v>
                </c:pt>
                <c:pt idx="4422">
                  <c:v>93.1</c:v>
                </c:pt>
                <c:pt idx="4423">
                  <c:v>93.2</c:v>
                </c:pt>
                <c:pt idx="4424">
                  <c:v>93.2</c:v>
                </c:pt>
                <c:pt idx="4425">
                  <c:v>93.3</c:v>
                </c:pt>
                <c:pt idx="4426">
                  <c:v>93.4</c:v>
                </c:pt>
                <c:pt idx="4427">
                  <c:v>93.6</c:v>
                </c:pt>
                <c:pt idx="4428">
                  <c:v>93.4</c:v>
                </c:pt>
                <c:pt idx="4429">
                  <c:v>93.6</c:v>
                </c:pt>
                <c:pt idx="4430">
                  <c:v>93.7</c:v>
                </c:pt>
                <c:pt idx="4431">
                  <c:v>93.7</c:v>
                </c:pt>
                <c:pt idx="4432">
                  <c:v>93.7</c:v>
                </c:pt>
                <c:pt idx="4433">
                  <c:v>93.8</c:v>
                </c:pt>
                <c:pt idx="4434">
                  <c:v>93.9</c:v>
                </c:pt>
                <c:pt idx="4435">
                  <c:v>94</c:v>
                </c:pt>
                <c:pt idx="4436">
                  <c:v>94</c:v>
                </c:pt>
                <c:pt idx="4437">
                  <c:v>94</c:v>
                </c:pt>
                <c:pt idx="4438">
                  <c:v>94.1</c:v>
                </c:pt>
                <c:pt idx="4439">
                  <c:v>94.2</c:v>
                </c:pt>
                <c:pt idx="4440">
                  <c:v>94.2</c:v>
                </c:pt>
                <c:pt idx="4441">
                  <c:v>94.3</c:v>
                </c:pt>
                <c:pt idx="4442">
                  <c:v>94.3</c:v>
                </c:pt>
                <c:pt idx="4443">
                  <c:v>94.3</c:v>
                </c:pt>
                <c:pt idx="4444">
                  <c:v>94.4</c:v>
                </c:pt>
                <c:pt idx="4445">
                  <c:v>94.5</c:v>
                </c:pt>
                <c:pt idx="4446">
                  <c:v>94.6</c:v>
                </c:pt>
                <c:pt idx="4447">
                  <c:v>94.6</c:v>
                </c:pt>
                <c:pt idx="4448">
                  <c:v>94.7</c:v>
                </c:pt>
                <c:pt idx="4449">
                  <c:v>94.7</c:v>
                </c:pt>
                <c:pt idx="4450">
                  <c:v>94.8</c:v>
                </c:pt>
                <c:pt idx="4451">
                  <c:v>94.8</c:v>
                </c:pt>
                <c:pt idx="4452">
                  <c:v>94.9</c:v>
                </c:pt>
                <c:pt idx="4453">
                  <c:v>94.9</c:v>
                </c:pt>
                <c:pt idx="4454">
                  <c:v>94.9</c:v>
                </c:pt>
                <c:pt idx="4455">
                  <c:v>94.9</c:v>
                </c:pt>
                <c:pt idx="4456">
                  <c:v>95</c:v>
                </c:pt>
                <c:pt idx="4457">
                  <c:v>95</c:v>
                </c:pt>
                <c:pt idx="4458">
                  <c:v>95.1</c:v>
                </c:pt>
                <c:pt idx="4459">
                  <c:v>95.1</c:v>
                </c:pt>
                <c:pt idx="4460">
                  <c:v>95.1</c:v>
                </c:pt>
                <c:pt idx="4461">
                  <c:v>95.1</c:v>
                </c:pt>
                <c:pt idx="4462">
                  <c:v>95</c:v>
                </c:pt>
                <c:pt idx="4463">
                  <c:v>95</c:v>
                </c:pt>
                <c:pt idx="4464">
                  <c:v>94.9</c:v>
                </c:pt>
                <c:pt idx="4465">
                  <c:v>94.9</c:v>
                </c:pt>
                <c:pt idx="4466">
                  <c:v>94.9</c:v>
                </c:pt>
                <c:pt idx="4467">
                  <c:v>94.9</c:v>
                </c:pt>
                <c:pt idx="4468">
                  <c:v>94.8</c:v>
                </c:pt>
                <c:pt idx="4469">
                  <c:v>94.7</c:v>
                </c:pt>
                <c:pt idx="4470">
                  <c:v>94.7</c:v>
                </c:pt>
                <c:pt idx="4471">
                  <c:v>94.6</c:v>
                </c:pt>
                <c:pt idx="4472">
                  <c:v>94.6</c:v>
                </c:pt>
                <c:pt idx="4473">
                  <c:v>94.6</c:v>
                </c:pt>
                <c:pt idx="4474">
                  <c:v>94.5</c:v>
                </c:pt>
                <c:pt idx="4475">
                  <c:v>94.5</c:v>
                </c:pt>
                <c:pt idx="4476">
                  <c:v>94.5</c:v>
                </c:pt>
                <c:pt idx="4477">
                  <c:v>94.5</c:v>
                </c:pt>
                <c:pt idx="4478">
                  <c:v>94.6</c:v>
                </c:pt>
                <c:pt idx="4479">
                  <c:v>94.6</c:v>
                </c:pt>
                <c:pt idx="4480">
                  <c:v>94.7</c:v>
                </c:pt>
                <c:pt idx="4481">
                  <c:v>94.8</c:v>
                </c:pt>
                <c:pt idx="4482">
                  <c:v>94.8</c:v>
                </c:pt>
                <c:pt idx="4483">
                  <c:v>94.8</c:v>
                </c:pt>
                <c:pt idx="4484">
                  <c:v>95</c:v>
                </c:pt>
                <c:pt idx="4485">
                  <c:v>95.1</c:v>
                </c:pt>
                <c:pt idx="4486">
                  <c:v>95.2</c:v>
                </c:pt>
                <c:pt idx="4487">
                  <c:v>95.3</c:v>
                </c:pt>
                <c:pt idx="4488">
                  <c:v>95.3</c:v>
                </c:pt>
                <c:pt idx="4489">
                  <c:v>95.4</c:v>
                </c:pt>
                <c:pt idx="4490">
                  <c:v>95.6</c:v>
                </c:pt>
                <c:pt idx="4491">
                  <c:v>95.6</c:v>
                </c:pt>
                <c:pt idx="4492">
                  <c:v>95.7</c:v>
                </c:pt>
                <c:pt idx="4493">
                  <c:v>95.7</c:v>
                </c:pt>
                <c:pt idx="4494">
                  <c:v>95.9</c:v>
                </c:pt>
                <c:pt idx="4495">
                  <c:v>96</c:v>
                </c:pt>
                <c:pt idx="4496">
                  <c:v>96.1</c:v>
                </c:pt>
                <c:pt idx="4497">
                  <c:v>96.1</c:v>
                </c:pt>
                <c:pt idx="4498">
                  <c:v>96.2</c:v>
                </c:pt>
                <c:pt idx="4499">
                  <c:v>96.2</c:v>
                </c:pt>
                <c:pt idx="4500">
                  <c:v>96.2</c:v>
                </c:pt>
                <c:pt idx="4501">
                  <c:v>96.3</c:v>
                </c:pt>
                <c:pt idx="4502">
                  <c:v>96.4</c:v>
                </c:pt>
                <c:pt idx="4503">
                  <c:v>96.5</c:v>
                </c:pt>
                <c:pt idx="4504">
                  <c:v>96.5</c:v>
                </c:pt>
                <c:pt idx="4505">
                  <c:v>96.5</c:v>
                </c:pt>
                <c:pt idx="4506">
                  <c:v>96.6</c:v>
                </c:pt>
                <c:pt idx="4507">
                  <c:v>96.7</c:v>
                </c:pt>
                <c:pt idx="4508">
                  <c:v>96.8</c:v>
                </c:pt>
                <c:pt idx="4509">
                  <c:v>96.8</c:v>
                </c:pt>
                <c:pt idx="4510">
                  <c:v>96.8</c:v>
                </c:pt>
                <c:pt idx="4511">
                  <c:v>96.9</c:v>
                </c:pt>
                <c:pt idx="4512">
                  <c:v>96.9</c:v>
                </c:pt>
                <c:pt idx="4513">
                  <c:v>97.1</c:v>
                </c:pt>
                <c:pt idx="4514">
                  <c:v>97.1</c:v>
                </c:pt>
                <c:pt idx="4515">
                  <c:v>97.2</c:v>
                </c:pt>
                <c:pt idx="4516">
                  <c:v>97.1</c:v>
                </c:pt>
                <c:pt idx="4517">
                  <c:v>97.2</c:v>
                </c:pt>
                <c:pt idx="4518">
                  <c:v>97.2</c:v>
                </c:pt>
                <c:pt idx="4519">
                  <c:v>97.4</c:v>
                </c:pt>
                <c:pt idx="4520">
                  <c:v>97.4</c:v>
                </c:pt>
                <c:pt idx="4521">
                  <c:v>97.5</c:v>
                </c:pt>
                <c:pt idx="4522">
                  <c:v>97.5</c:v>
                </c:pt>
                <c:pt idx="4523">
                  <c:v>97.5</c:v>
                </c:pt>
                <c:pt idx="4524">
                  <c:v>97.5</c:v>
                </c:pt>
                <c:pt idx="4525">
                  <c:v>97.6</c:v>
                </c:pt>
                <c:pt idx="4526">
                  <c:v>97.6</c:v>
                </c:pt>
                <c:pt idx="4527">
                  <c:v>97.6</c:v>
                </c:pt>
                <c:pt idx="4528">
                  <c:v>97.6</c:v>
                </c:pt>
                <c:pt idx="4529">
                  <c:v>97.6</c:v>
                </c:pt>
                <c:pt idx="4530">
                  <c:v>97.6</c:v>
                </c:pt>
                <c:pt idx="4531">
                  <c:v>97.7</c:v>
                </c:pt>
                <c:pt idx="4532">
                  <c:v>97.7</c:v>
                </c:pt>
                <c:pt idx="4533">
                  <c:v>97.6</c:v>
                </c:pt>
                <c:pt idx="4534">
                  <c:v>97.6</c:v>
                </c:pt>
                <c:pt idx="4535">
                  <c:v>97.5</c:v>
                </c:pt>
                <c:pt idx="4536">
                  <c:v>97.5</c:v>
                </c:pt>
                <c:pt idx="4537">
                  <c:v>97.5</c:v>
                </c:pt>
                <c:pt idx="4538">
                  <c:v>97.5</c:v>
                </c:pt>
                <c:pt idx="4539">
                  <c:v>97.4</c:v>
                </c:pt>
                <c:pt idx="4540">
                  <c:v>97.4</c:v>
                </c:pt>
                <c:pt idx="4541">
                  <c:v>97.3</c:v>
                </c:pt>
                <c:pt idx="4542">
                  <c:v>97.4</c:v>
                </c:pt>
                <c:pt idx="4543">
                  <c:v>97.3</c:v>
                </c:pt>
                <c:pt idx="4544">
                  <c:v>97.3</c:v>
                </c:pt>
                <c:pt idx="4545">
                  <c:v>97.2</c:v>
                </c:pt>
                <c:pt idx="4546">
                  <c:v>97.3</c:v>
                </c:pt>
                <c:pt idx="4547">
                  <c:v>97.1</c:v>
                </c:pt>
                <c:pt idx="4548">
                  <c:v>97.2</c:v>
                </c:pt>
                <c:pt idx="4549">
                  <c:v>97.2</c:v>
                </c:pt>
                <c:pt idx="4550">
                  <c:v>97.3</c:v>
                </c:pt>
                <c:pt idx="4551">
                  <c:v>97.3</c:v>
                </c:pt>
                <c:pt idx="4552">
                  <c:v>97.3</c:v>
                </c:pt>
                <c:pt idx="4553">
                  <c:v>97.4</c:v>
                </c:pt>
                <c:pt idx="4554">
                  <c:v>97.4</c:v>
                </c:pt>
                <c:pt idx="4555">
                  <c:v>97.4</c:v>
                </c:pt>
                <c:pt idx="4556">
                  <c:v>97.5</c:v>
                </c:pt>
                <c:pt idx="4557">
                  <c:v>97.4</c:v>
                </c:pt>
                <c:pt idx="4558">
                  <c:v>97.5</c:v>
                </c:pt>
                <c:pt idx="4559">
                  <c:v>97.6</c:v>
                </c:pt>
                <c:pt idx="4560">
                  <c:v>97.6</c:v>
                </c:pt>
                <c:pt idx="4561">
                  <c:v>97.6</c:v>
                </c:pt>
                <c:pt idx="4562">
                  <c:v>97.7</c:v>
                </c:pt>
                <c:pt idx="4563">
                  <c:v>97.7</c:v>
                </c:pt>
                <c:pt idx="4564">
                  <c:v>97.7</c:v>
                </c:pt>
                <c:pt idx="4565">
                  <c:v>97.9</c:v>
                </c:pt>
                <c:pt idx="4566">
                  <c:v>97.9</c:v>
                </c:pt>
                <c:pt idx="4567">
                  <c:v>97.9</c:v>
                </c:pt>
                <c:pt idx="4568">
                  <c:v>97.9</c:v>
                </c:pt>
                <c:pt idx="4569">
                  <c:v>98</c:v>
                </c:pt>
                <c:pt idx="4570">
                  <c:v>98</c:v>
                </c:pt>
                <c:pt idx="4571">
                  <c:v>98.2</c:v>
                </c:pt>
                <c:pt idx="4572">
                  <c:v>98.2</c:v>
                </c:pt>
                <c:pt idx="4573">
                  <c:v>98.2</c:v>
                </c:pt>
                <c:pt idx="4574">
                  <c:v>98.2</c:v>
                </c:pt>
                <c:pt idx="4575">
                  <c:v>98.2</c:v>
                </c:pt>
                <c:pt idx="4576">
                  <c:v>98.2</c:v>
                </c:pt>
                <c:pt idx="4577">
                  <c:v>98.3</c:v>
                </c:pt>
                <c:pt idx="4578">
                  <c:v>98.3</c:v>
                </c:pt>
                <c:pt idx="4579">
                  <c:v>98.5</c:v>
                </c:pt>
                <c:pt idx="4580">
                  <c:v>98.5</c:v>
                </c:pt>
                <c:pt idx="4581">
                  <c:v>98.5</c:v>
                </c:pt>
                <c:pt idx="4582">
                  <c:v>98.5</c:v>
                </c:pt>
                <c:pt idx="4583">
                  <c:v>98.5</c:v>
                </c:pt>
                <c:pt idx="4584">
                  <c:v>98.6</c:v>
                </c:pt>
                <c:pt idx="4585">
                  <c:v>98.6</c:v>
                </c:pt>
                <c:pt idx="4586">
                  <c:v>98.6</c:v>
                </c:pt>
                <c:pt idx="4587">
                  <c:v>98.7</c:v>
                </c:pt>
                <c:pt idx="4588">
                  <c:v>98.7</c:v>
                </c:pt>
                <c:pt idx="4589">
                  <c:v>98.8</c:v>
                </c:pt>
                <c:pt idx="4590">
                  <c:v>98.9</c:v>
                </c:pt>
                <c:pt idx="4591">
                  <c:v>98.9</c:v>
                </c:pt>
                <c:pt idx="4592">
                  <c:v>98.9</c:v>
                </c:pt>
                <c:pt idx="4593">
                  <c:v>98.9</c:v>
                </c:pt>
                <c:pt idx="4594">
                  <c:v>98.9</c:v>
                </c:pt>
                <c:pt idx="4595">
                  <c:v>98.9</c:v>
                </c:pt>
                <c:pt idx="4596">
                  <c:v>99</c:v>
                </c:pt>
                <c:pt idx="4597">
                  <c:v>99</c:v>
                </c:pt>
                <c:pt idx="4598">
                  <c:v>99.1</c:v>
                </c:pt>
                <c:pt idx="4599">
                  <c:v>99.1</c:v>
                </c:pt>
                <c:pt idx="4600">
                  <c:v>99.1</c:v>
                </c:pt>
                <c:pt idx="4601">
                  <c:v>99.2</c:v>
                </c:pt>
                <c:pt idx="4602">
                  <c:v>99.2</c:v>
                </c:pt>
                <c:pt idx="4603">
                  <c:v>99.2</c:v>
                </c:pt>
                <c:pt idx="4604">
                  <c:v>99.4</c:v>
                </c:pt>
                <c:pt idx="4605">
                  <c:v>99.4</c:v>
                </c:pt>
                <c:pt idx="4606">
                  <c:v>99.4</c:v>
                </c:pt>
                <c:pt idx="4607">
                  <c:v>99.4</c:v>
                </c:pt>
                <c:pt idx="4608">
                  <c:v>99.5</c:v>
                </c:pt>
                <c:pt idx="4609">
                  <c:v>99.5</c:v>
                </c:pt>
                <c:pt idx="4610">
                  <c:v>99.5</c:v>
                </c:pt>
                <c:pt idx="4611">
                  <c:v>99.6</c:v>
                </c:pt>
                <c:pt idx="4612">
                  <c:v>99.6</c:v>
                </c:pt>
                <c:pt idx="4613">
                  <c:v>99.6</c:v>
                </c:pt>
                <c:pt idx="4614">
                  <c:v>99.6</c:v>
                </c:pt>
                <c:pt idx="4615">
                  <c:v>99.7</c:v>
                </c:pt>
                <c:pt idx="4616">
                  <c:v>99.7</c:v>
                </c:pt>
                <c:pt idx="4617">
                  <c:v>99.7</c:v>
                </c:pt>
                <c:pt idx="4618">
                  <c:v>99.8</c:v>
                </c:pt>
                <c:pt idx="4619">
                  <c:v>99.9</c:v>
                </c:pt>
                <c:pt idx="4620">
                  <c:v>99.9</c:v>
                </c:pt>
                <c:pt idx="4621">
                  <c:v>99.9</c:v>
                </c:pt>
                <c:pt idx="4622">
                  <c:v>99.9</c:v>
                </c:pt>
                <c:pt idx="4623">
                  <c:v>100</c:v>
                </c:pt>
                <c:pt idx="4624">
                  <c:v>100</c:v>
                </c:pt>
                <c:pt idx="4625">
                  <c:v>100</c:v>
                </c:pt>
                <c:pt idx="4626">
                  <c:v>100.1</c:v>
                </c:pt>
                <c:pt idx="4627">
                  <c:v>100.1</c:v>
                </c:pt>
                <c:pt idx="4628">
                  <c:v>100.2</c:v>
                </c:pt>
                <c:pt idx="4629">
                  <c:v>100.2</c:v>
                </c:pt>
                <c:pt idx="4630">
                  <c:v>100.2</c:v>
                </c:pt>
                <c:pt idx="4631">
                  <c:v>100.3</c:v>
                </c:pt>
                <c:pt idx="4632">
                  <c:v>100.3</c:v>
                </c:pt>
                <c:pt idx="4633">
                  <c:v>100.3</c:v>
                </c:pt>
                <c:pt idx="4634">
                  <c:v>100.3</c:v>
                </c:pt>
                <c:pt idx="4635">
                  <c:v>100.4</c:v>
                </c:pt>
                <c:pt idx="4636">
                  <c:v>100.5</c:v>
                </c:pt>
                <c:pt idx="4637">
                  <c:v>100.5</c:v>
                </c:pt>
                <c:pt idx="4638">
                  <c:v>100.6</c:v>
                </c:pt>
                <c:pt idx="4639">
                  <c:v>100.6</c:v>
                </c:pt>
                <c:pt idx="4640">
                  <c:v>100.6</c:v>
                </c:pt>
                <c:pt idx="4641">
                  <c:v>100.6</c:v>
                </c:pt>
                <c:pt idx="4642">
                  <c:v>100.7</c:v>
                </c:pt>
                <c:pt idx="4643">
                  <c:v>100.8</c:v>
                </c:pt>
                <c:pt idx="4644">
                  <c:v>100.8</c:v>
                </c:pt>
                <c:pt idx="4645">
                  <c:v>100.9</c:v>
                </c:pt>
                <c:pt idx="4646">
                  <c:v>100.9</c:v>
                </c:pt>
                <c:pt idx="4647">
                  <c:v>101</c:v>
                </c:pt>
                <c:pt idx="4648">
                  <c:v>101</c:v>
                </c:pt>
                <c:pt idx="4649">
                  <c:v>101.1</c:v>
                </c:pt>
                <c:pt idx="4650">
                  <c:v>101.2</c:v>
                </c:pt>
                <c:pt idx="4651">
                  <c:v>101.2</c:v>
                </c:pt>
                <c:pt idx="4652">
                  <c:v>101.3</c:v>
                </c:pt>
                <c:pt idx="4653">
                  <c:v>101.3</c:v>
                </c:pt>
                <c:pt idx="4654">
                  <c:v>101.4</c:v>
                </c:pt>
                <c:pt idx="4655">
                  <c:v>101.6</c:v>
                </c:pt>
                <c:pt idx="4656">
                  <c:v>101.6</c:v>
                </c:pt>
                <c:pt idx="4657">
                  <c:v>101.7</c:v>
                </c:pt>
                <c:pt idx="4658">
                  <c:v>101.7</c:v>
                </c:pt>
                <c:pt idx="4659">
                  <c:v>101.8</c:v>
                </c:pt>
                <c:pt idx="4660">
                  <c:v>101.9</c:v>
                </c:pt>
                <c:pt idx="4661">
                  <c:v>101.9</c:v>
                </c:pt>
                <c:pt idx="4662">
                  <c:v>102</c:v>
                </c:pt>
                <c:pt idx="4663">
                  <c:v>102.1</c:v>
                </c:pt>
                <c:pt idx="4664">
                  <c:v>102.1</c:v>
                </c:pt>
                <c:pt idx="4665">
                  <c:v>102.2</c:v>
                </c:pt>
                <c:pt idx="4666">
                  <c:v>102.3</c:v>
                </c:pt>
                <c:pt idx="4667">
                  <c:v>102.4</c:v>
                </c:pt>
                <c:pt idx="4668">
                  <c:v>102.4</c:v>
                </c:pt>
                <c:pt idx="4669">
                  <c:v>102.5</c:v>
                </c:pt>
                <c:pt idx="4670">
                  <c:v>102.5</c:v>
                </c:pt>
                <c:pt idx="4671">
                  <c:v>102.6</c:v>
                </c:pt>
                <c:pt idx="4672">
                  <c:v>102.7</c:v>
                </c:pt>
                <c:pt idx="4673">
                  <c:v>102.8</c:v>
                </c:pt>
                <c:pt idx="4674">
                  <c:v>102.9</c:v>
                </c:pt>
                <c:pt idx="4675">
                  <c:v>102.9</c:v>
                </c:pt>
                <c:pt idx="4676">
                  <c:v>102.9</c:v>
                </c:pt>
                <c:pt idx="4677">
                  <c:v>103.1</c:v>
                </c:pt>
                <c:pt idx="4678">
                  <c:v>103.1</c:v>
                </c:pt>
                <c:pt idx="4679">
                  <c:v>103.1</c:v>
                </c:pt>
                <c:pt idx="4680">
                  <c:v>103.1</c:v>
                </c:pt>
                <c:pt idx="4681">
                  <c:v>103.2</c:v>
                </c:pt>
                <c:pt idx="4682">
                  <c:v>103.1</c:v>
                </c:pt>
                <c:pt idx="4683">
                  <c:v>103.1</c:v>
                </c:pt>
                <c:pt idx="4684">
                  <c:v>103.1</c:v>
                </c:pt>
                <c:pt idx="4685">
                  <c:v>103.1</c:v>
                </c:pt>
                <c:pt idx="4686">
                  <c:v>103.1</c:v>
                </c:pt>
                <c:pt idx="4687">
                  <c:v>103.1</c:v>
                </c:pt>
                <c:pt idx="4688">
                  <c:v>103.1</c:v>
                </c:pt>
                <c:pt idx="4689">
                  <c:v>103</c:v>
                </c:pt>
                <c:pt idx="4690">
                  <c:v>102.9</c:v>
                </c:pt>
                <c:pt idx="4691">
                  <c:v>102.8</c:v>
                </c:pt>
                <c:pt idx="4692">
                  <c:v>102.8</c:v>
                </c:pt>
                <c:pt idx="4693">
                  <c:v>102.7</c:v>
                </c:pt>
                <c:pt idx="4694">
                  <c:v>102.7</c:v>
                </c:pt>
                <c:pt idx="4695">
                  <c:v>102.6</c:v>
                </c:pt>
                <c:pt idx="4696">
                  <c:v>102.6</c:v>
                </c:pt>
                <c:pt idx="4697">
                  <c:v>102.5</c:v>
                </c:pt>
                <c:pt idx="4698">
                  <c:v>102.5</c:v>
                </c:pt>
                <c:pt idx="4699">
                  <c:v>102.6</c:v>
                </c:pt>
                <c:pt idx="4700">
                  <c:v>102.5</c:v>
                </c:pt>
                <c:pt idx="4701">
                  <c:v>102.6</c:v>
                </c:pt>
                <c:pt idx="4702">
                  <c:v>102.7</c:v>
                </c:pt>
                <c:pt idx="4703">
                  <c:v>102.8</c:v>
                </c:pt>
                <c:pt idx="4704">
                  <c:v>102.9</c:v>
                </c:pt>
                <c:pt idx="4705">
                  <c:v>103</c:v>
                </c:pt>
                <c:pt idx="4706">
                  <c:v>103.1</c:v>
                </c:pt>
                <c:pt idx="4707">
                  <c:v>103.2</c:v>
                </c:pt>
                <c:pt idx="4708">
                  <c:v>103.4</c:v>
                </c:pt>
                <c:pt idx="4709">
                  <c:v>103.4</c:v>
                </c:pt>
                <c:pt idx="4710">
                  <c:v>103.4</c:v>
                </c:pt>
                <c:pt idx="4711">
                  <c:v>103.5</c:v>
                </c:pt>
                <c:pt idx="4712">
                  <c:v>103.7</c:v>
                </c:pt>
                <c:pt idx="4713">
                  <c:v>103.7</c:v>
                </c:pt>
                <c:pt idx="4714">
                  <c:v>103.9</c:v>
                </c:pt>
                <c:pt idx="4715">
                  <c:v>104</c:v>
                </c:pt>
                <c:pt idx="4716">
                  <c:v>104.1</c:v>
                </c:pt>
                <c:pt idx="4717">
                  <c:v>104.1</c:v>
                </c:pt>
                <c:pt idx="4718">
                  <c:v>104.2</c:v>
                </c:pt>
                <c:pt idx="4719">
                  <c:v>104.2</c:v>
                </c:pt>
                <c:pt idx="4720">
                  <c:v>104.3</c:v>
                </c:pt>
                <c:pt idx="4721">
                  <c:v>104.5</c:v>
                </c:pt>
                <c:pt idx="4722">
                  <c:v>104.5</c:v>
                </c:pt>
                <c:pt idx="4723">
                  <c:v>104.5</c:v>
                </c:pt>
                <c:pt idx="4724">
                  <c:v>104.7</c:v>
                </c:pt>
                <c:pt idx="4725">
                  <c:v>104.7</c:v>
                </c:pt>
                <c:pt idx="4726">
                  <c:v>104.8</c:v>
                </c:pt>
                <c:pt idx="4727">
                  <c:v>104.8</c:v>
                </c:pt>
                <c:pt idx="4728">
                  <c:v>104.8</c:v>
                </c:pt>
                <c:pt idx="4729">
                  <c:v>104.8</c:v>
                </c:pt>
                <c:pt idx="4730">
                  <c:v>104.7</c:v>
                </c:pt>
                <c:pt idx="4731">
                  <c:v>104.7</c:v>
                </c:pt>
                <c:pt idx="4732">
                  <c:v>104.6</c:v>
                </c:pt>
                <c:pt idx="4733">
                  <c:v>104.5</c:v>
                </c:pt>
                <c:pt idx="4734">
                  <c:v>104.4</c:v>
                </c:pt>
                <c:pt idx="4735">
                  <c:v>104.3</c:v>
                </c:pt>
                <c:pt idx="4736">
                  <c:v>104.2</c:v>
                </c:pt>
                <c:pt idx="4737">
                  <c:v>104.1</c:v>
                </c:pt>
                <c:pt idx="4738">
                  <c:v>104</c:v>
                </c:pt>
                <c:pt idx="4739">
                  <c:v>104</c:v>
                </c:pt>
                <c:pt idx="4740">
                  <c:v>104</c:v>
                </c:pt>
                <c:pt idx="4741">
                  <c:v>104</c:v>
                </c:pt>
                <c:pt idx="4742">
                  <c:v>104</c:v>
                </c:pt>
                <c:pt idx="4743">
                  <c:v>104.1</c:v>
                </c:pt>
                <c:pt idx="4744">
                  <c:v>104.2</c:v>
                </c:pt>
                <c:pt idx="4745">
                  <c:v>104.2</c:v>
                </c:pt>
                <c:pt idx="4746">
                  <c:v>104.3</c:v>
                </c:pt>
                <c:pt idx="4747">
                  <c:v>104.5</c:v>
                </c:pt>
                <c:pt idx="4748">
                  <c:v>104.6</c:v>
                </c:pt>
                <c:pt idx="4749">
                  <c:v>104.8</c:v>
                </c:pt>
                <c:pt idx="4750">
                  <c:v>104.8</c:v>
                </c:pt>
                <c:pt idx="4751">
                  <c:v>104.9</c:v>
                </c:pt>
                <c:pt idx="4752">
                  <c:v>105</c:v>
                </c:pt>
                <c:pt idx="4753">
                  <c:v>105.2</c:v>
                </c:pt>
                <c:pt idx="4754">
                  <c:v>105.2</c:v>
                </c:pt>
                <c:pt idx="4755">
                  <c:v>105.3</c:v>
                </c:pt>
                <c:pt idx="4756">
                  <c:v>105.4</c:v>
                </c:pt>
                <c:pt idx="4757">
                  <c:v>105.6</c:v>
                </c:pt>
                <c:pt idx="4758">
                  <c:v>105.6</c:v>
                </c:pt>
                <c:pt idx="4759">
                  <c:v>105.8</c:v>
                </c:pt>
                <c:pt idx="4760">
                  <c:v>105.9</c:v>
                </c:pt>
                <c:pt idx="4761">
                  <c:v>106</c:v>
                </c:pt>
                <c:pt idx="4762">
                  <c:v>106</c:v>
                </c:pt>
                <c:pt idx="4763">
                  <c:v>106</c:v>
                </c:pt>
                <c:pt idx="4764">
                  <c:v>106</c:v>
                </c:pt>
                <c:pt idx="4765">
                  <c:v>105.9</c:v>
                </c:pt>
                <c:pt idx="4766">
                  <c:v>105.9</c:v>
                </c:pt>
                <c:pt idx="4767">
                  <c:v>105.9</c:v>
                </c:pt>
                <c:pt idx="4768">
                  <c:v>105.7</c:v>
                </c:pt>
                <c:pt idx="4769">
                  <c:v>105.6</c:v>
                </c:pt>
                <c:pt idx="4770">
                  <c:v>105.4</c:v>
                </c:pt>
                <c:pt idx="4771">
                  <c:v>105.4</c:v>
                </c:pt>
                <c:pt idx="4772">
                  <c:v>105.2</c:v>
                </c:pt>
                <c:pt idx="4773">
                  <c:v>105.1</c:v>
                </c:pt>
                <c:pt idx="4774">
                  <c:v>105.1</c:v>
                </c:pt>
                <c:pt idx="4775">
                  <c:v>105.2</c:v>
                </c:pt>
                <c:pt idx="4776">
                  <c:v>105.2</c:v>
                </c:pt>
                <c:pt idx="4777">
                  <c:v>105.2</c:v>
                </c:pt>
                <c:pt idx="4778">
                  <c:v>105.3</c:v>
                </c:pt>
                <c:pt idx="4779">
                  <c:v>105.5</c:v>
                </c:pt>
                <c:pt idx="4780">
                  <c:v>105.6</c:v>
                </c:pt>
                <c:pt idx="4781">
                  <c:v>105.7</c:v>
                </c:pt>
                <c:pt idx="4782">
                  <c:v>105.8</c:v>
                </c:pt>
                <c:pt idx="4783">
                  <c:v>106</c:v>
                </c:pt>
                <c:pt idx="4784">
                  <c:v>106</c:v>
                </c:pt>
                <c:pt idx="4785">
                  <c:v>106.2</c:v>
                </c:pt>
                <c:pt idx="4786">
                  <c:v>106.3</c:v>
                </c:pt>
                <c:pt idx="4787">
                  <c:v>106.3</c:v>
                </c:pt>
                <c:pt idx="4788">
                  <c:v>106.3</c:v>
                </c:pt>
                <c:pt idx="4789">
                  <c:v>106.5</c:v>
                </c:pt>
                <c:pt idx="4790">
                  <c:v>106.5</c:v>
                </c:pt>
                <c:pt idx="4791">
                  <c:v>106.6</c:v>
                </c:pt>
                <c:pt idx="4792">
                  <c:v>106.6</c:v>
                </c:pt>
                <c:pt idx="4793">
                  <c:v>106.7</c:v>
                </c:pt>
                <c:pt idx="4794">
                  <c:v>106.8</c:v>
                </c:pt>
                <c:pt idx="4795">
                  <c:v>106.9</c:v>
                </c:pt>
                <c:pt idx="4796">
                  <c:v>106.9</c:v>
                </c:pt>
                <c:pt idx="4797">
                  <c:v>107</c:v>
                </c:pt>
                <c:pt idx="4798">
                  <c:v>107.1</c:v>
                </c:pt>
                <c:pt idx="4799">
                  <c:v>107.1</c:v>
                </c:pt>
                <c:pt idx="4800">
                  <c:v>107.2</c:v>
                </c:pt>
                <c:pt idx="4801">
                  <c:v>107.3</c:v>
                </c:pt>
                <c:pt idx="4802">
                  <c:v>107.4</c:v>
                </c:pt>
                <c:pt idx="4803">
                  <c:v>107.4</c:v>
                </c:pt>
                <c:pt idx="4804">
                  <c:v>107.4</c:v>
                </c:pt>
                <c:pt idx="4805">
                  <c:v>107.4</c:v>
                </c:pt>
                <c:pt idx="4806">
                  <c:v>107.4</c:v>
                </c:pt>
                <c:pt idx="4807">
                  <c:v>107.4</c:v>
                </c:pt>
                <c:pt idx="4808">
                  <c:v>107.4</c:v>
                </c:pt>
                <c:pt idx="4809">
                  <c:v>107.3</c:v>
                </c:pt>
                <c:pt idx="4810">
                  <c:v>107.3</c:v>
                </c:pt>
                <c:pt idx="4811">
                  <c:v>107.2</c:v>
                </c:pt>
                <c:pt idx="4812">
                  <c:v>107.1</c:v>
                </c:pt>
                <c:pt idx="4813">
                  <c:v>107.1</c:v>
                </c:pt>
                <c:pt idx="4814">
                  <c:v>107</c:v>
                </c:pt>
                <c:pt idx="4815">
                  <c:v>107</c:v>
                </c:pt>
                <c:pt idx="4816">
                  <c:v>106.9</c:v>
                </c:pt>
                <c:pt idx="4817">
                  <c:v>106.9</c:v>
                </c:pt>
                <c:pt idx="4818">
                  <c:v>106.9</c:v>
                </c:pt>
                <c:pt idx="4819">
                  <c:v>106.8</c:v>
                </c:pt>
                <c:pt idx="4820">
                  <c:v>106.8</c:v>
                </c:pt>
                <c:pt idx="4821">
                  <c:v>106.9</c:v>
                </c:pt>
                <c:pt idx="4822">
                  <c:v>106.8</c:v>
                </c:pt>
                <c:pt idx="4823">
                  <c:v>106.8</c:v>
                </c:pt>
                <c:pt idx="4824">
                  <c:v>106.8</c:v>
                </c:pt>
                <c:pt idx="4825">
                  <c:v>106.8</c:v>
                </c:pt>
                <c:pt idx="4826">
                  <c:v>106.8</c:v>
                </c:pt>
                <c:pt idx="4827">
                  <c:v>107</c:v>
                </c:pt>
                <c:pt idx="4828">
                  <c:v>107</c:v>
                </c:pt>
                <c:pt idx="4829">
                  <c:v>107.1</c:v>
                </c:pt>
                <c:pt idx="4830">
                  <c:v>107</c:v>
                </c:pt>
                <c:pt idx="4831">
                  <c:v>107.1</c:v>
                </c:pt>
                <c:pt idx="4832">
                  <c:v>107.2</c:v>
                </c:pt>
                <c:pt idx="4833">
                  <c:v>107.4</c:v>
                </c:pt>
                <c:pt idx="4834">
                  <c:v>107.4</c:v>
                </c:pt>
                <c:pt idx="4835">
                  <c:v>107.6</c:v>
                </c:pt>
                <c:pt idx="4836">
                  <c:v>107.6</c:v>
                </c:pt>
                <c:pt idx="4837">
                  <c:v>107.7</c:v>
                </c:pt>
                <c:pt idx="4838">
                  <c:v>107.9</c:v>
                </c:pt>
                <c:pt idx="4839">
                  <c:v>107.9</c:v>
                </c:pt>
                <c:pt idx="4840">
                  <c:v>108</c:v>
                </c:pt>
                <c:pt idx="4841">
                  <c:v>108.1</c:v>
                </c:pt>
                <c:pt idx="4842">
                  <c:v>108.2</c:v>
                </c:pt>
                <c:pt idx="4843">
                  <c:v>108.2</c:v>
                </c:pt>
                <c:pt idx="4844">
                  <c:v>108.3</c:v>
                </c:pt>
                <c:pt idx="4845">
                  <c:v>108.4</c:v>
                </c:pt>
                <c:pt idx="4846">
                  <c:v>108.5</c:v>
                </c:pt>
                <c:pt idx="4847">
                  <c:v>108.6</c:v>
                </c:pt>
                <c:pt idx="4848">
                  <c:v>108.7</c:v>
                </c:pt>
                <c:pt idx="4849">
                  <c:v>108.8</c:v>
                </c:pt>
                <c:pt idx="4850">
                  <c:v>108.8</c:v>
                </c:pt>
                <c:pt idx="4851">
                  <c:v>108.9</c:v>
                </c:pt>
                <c:pt idx="4852">
                  <c:v>108.9</c:v>
                </c:pt>
                <c:pt idx="4853">
                  <c:v>109.1</c:v>
                </c:pt>
                <c:pt idx="4854">
                  <c:v>109</c:v>
                </c:pt>
                <c:pt idx="4855">
                  <c:v>109.1</c:v>
                </c:pt>
                <c:pt idx="4856">
                  <c:v>109.1</c:v>
                </c:pt>
                <c:pt idx="4857">
                  <c:v>108.9</c:v>
                </c:pt>
                <c:pt idx="4858">
                  <c:v>108.8</c:v>
                </c:pt>
                <c:pt idx="4859">
                  <c:v>108.8</c:v>
                </c:pt>
                <c:pt idx="4860">
                  <c:v>108.6</c:v>
                </c:pt>
                <c:pt idx="4861">
                  <c:v>108.5</c:v>
                </c:pt>
                <c:pt idx="4862">
                  <c:v>108.4</c:v>
                </c:pt>
                <c:pt idx="4863">
                  <c:v>108.3</c:v>
                </c:pt>
                <c:pt idx="4864">
                  <c:v>108.2</c:v>
                </c:pt>
                <c:pt idx="4865">
                  <c:v>108.2</c:v>
                </c:pt>
                <c:pt idx="4866">
                  <c:v>108.2</c:v>
                </c:pt>
                <c:pt idx="4867">
                  <c:v>108.2</c:v>
                </c:pt>
                <c:pt idx="4868">
                  <c:v>108.2</c:v>
                </c:pt>
                <c:pt idx="4869">
                  <c:v>108.3</c:v>
                </c:pt>
                <c:pt idx="4870">
                  <c:v>108.4</c:v>
                </c:pt>
                <c:pt idx="4871">
                  <c:v>108.4</c:v>
                </c:pt>
                <c:pt idx="4872">
                  <c:v>108.6</c:v>
                </c:pt>
                <c:pt idx="4873">
                  <c:v>108.7</c:v>
                </c:pt>
                <c:pt idx="4874">
                  <c:v>108.8</c:v>
                </c:pt>
                <c:pt idx="4875">
                  <c:v>108.9</c:v>
                </c:pt>
                <c:pt idx="4876">
                  <c:v>109.1</c:v>
                </c:pt>
                <c:pt idx="4877">
                  <c:v>109.2</c:v>
                </c:pt>
                <c:pt idx="4878">
                  <c:v>109.4</c:v>
                </c:pt>
                <c:pt idx="4879">
                  <c:v>109.3</c:v>
                </c:pt>
                <c:pt idx="4880">
                  <c:v>109.4</c:v>
                </c:pt>
                <c:pt idx="4881">
                  <c:v>109.5</c:v>
                </c:pt>
                <c:pt idx="4882">
                  <c:v>109.6</c:v>
                </c:pt>
                <c:pt idx="4883">
                  <c:v>109.7</c:v>
                </c:pt>
                <c:pt idx="4884">
                  <c:v>109.8</c:v>
                </c:pt>
                <c:pt idx="4885">
                  <c:v>109.9</c:v>
                </c:pt>
                <c:pt idx="4886">
                  <c:v>109.9</c:v>
                </c:pt>
                <c:pt idx="4887">
                  <c:v>110</c:v>
                </c:pt>
                <c:pt idx="4888">
                  <c:v>110.1</c:v>
                </c:pt>
                <c:pt idx="4889">
                  <c:v>110.1</c:v>
                </c:pt>
                <c:pt idx="4890">
                  <c:v>110.2</c:v>
                </c:pt>
                <c:pt idx="4891">
                  <c:v>110.2</c:v>
                </c:pt>
                <c:pt idx="4892">
                  <c:v>110.1</c:v>
                </c:pt>
                <c:pt idx="4893">
                  <c:v>110</c:v>
                </c:pt>
                <c:pt idx="4894">
                  <c:v>109.9</c:v>
                </c:pt>
                <c:pt idx="4895">
                  <c:v>109.8</c:v>
                </c:pt>
                <c:pt idx="4896">
                  <c:v>109.7</c:v>
                </c:pt>
                <c:pt idx="4897">
                  <c:v>109.5</c:v>
                </c:pt>
                <c:pt idx="4898">
                  <c:v>109.5</c:v>
                </c:pt>
                <c:pt idx="4899">
                  <c:v>109.4</c:v>
                </c:pt>
                <c:pt idx="4900">
                  <c:v>109.3</c:v>
                </c:pt>
                <c:pt idx="4901">
                  <c:v>109.2</c:v>
                </c:pt>
                <c:pt idx="4902">
                  <c:v>109.2</c:v>
                </c:pt>
                <c:pt idx="4903">
                  <c:v>109.4</c:v>
                </c:pt>
                <c:pt idx="4904">
                  <c:v>109.5</c:v>
                </c:pt>
                <c:pt idx="4905">
                  <c:v>109.7</c:v>
                </c:pt>
                <c:pt idx="4906">
                  <c:v>109.8</c:v>
                </c:pt>
                <c:pt idx="4907">
                  <c:v>109.9</c:v>
                </c:pt>
                <c:pt idx="4908">
                  <c:v>110.1</c:v>
                </c:pt>
                <c:pt idx="4909">
                  <c:v>110.2</c:v>
                </c:pt>
                <c:pt idx="4910">
                  <c:v>110.2</c:v>
                </c:pt>
                <c:pt idx="4911">
                  <c:v>110.4</c:v>
                </c:pt>
                <c:pt idx="4912">
                  <c:v>110.5</c:v>
                </c:pt>
                <c:pt idx="4913">
                  <c:v>110.5</c:v>
                </c:pt>
                <c:pt idx="4914">
                  <c:v>110.6</c:v>
                </c:pt>
                <c:pt idx="4915">
                  <c:v>110.8</c:v>
                </c:pt>
                <c:pt idx="4916">
                  <c:v>110.8</c:v>
                </c:pt>
                <c:pt idx="4917">
                  <c:v>110.9</c:v>
                </c:pt>
                <c:pt idx="4918">
                  <c:v>111</c:v>
                </c:pt>
                <c:pt idx="4919">
                  <c:v>111.1</c:v>
                </c:pt>
                <c:pt idx="4920">
                  <c:v>111.1</c:v>
                </c:pt>
                <c:pt idx="4921">
                  <c:v>111.1</c:v>
                </c:pt>
                <c:pt idx="4922">
                  <c:v>111.1</c:v>
                </c:pt>
                <c:pt idx="4923">
                  <c:v>110.9</c:v>
                </c:pt>
                <c:pt idx="4924">
                  <c:v>110.9</c:v>
                </c:pt>
                <c:pt idx="4925">
                  <c:v>110.8</c:v>
                </c:pt>
                <c:pt idx="4926">
                  <c:v>110.6</c:v>
                </c:pt>
                <c:pt idx="4927">
                  <c:v>110.5</c:v>
                </c:pt>
                <c:pt idx="4928">
                  <c:v>110.5</c:v>
                </c:pt>
                <c:pt idx="4929">
                  <c:v>110.2</c:v>
                </c:pt>
                <c:pt idx="4930">
                  <c:v>110.2</c:v>
                </c:pt>
                <c:pt idx="4931">
                  <c:v>110.2</c:v>
                </c:pt>
                <c:pt idx="4932">
                  <c:v>110.2</c:v>
                </c:pt>
                <c:pt idx="4933">
                  <c:v>110.2</c:v>
                </c:pt>
                <c:pt idx="4934">
                  <c:v>110.3</c:v>
                </c:pt>
                <c:pt idx="4935">
                  <c:v>110.5</c:v>
                </c:pt>
                <c:pt idx="4936">
                  <c:v>110.6</c:v>
                </c:pt>
                <c:pt idx="4937">
                  <c:v>110.9</c:v>
                </c:pt>
                <c:pt idx="4938">
                  <c:v>110.9</c:v>
                </c:pt>
                <c:pt idx="4939">
                  <c:v>111.1</c:v>
                </c:pt>
                <c:pt idx="4940">
                  <c:v>111.1</c:v>
                </c:pt>
                <c:pt idx="4941">
                  <c:v>111.2</c:v>
                </c:pt>
                <c:pt idx="4942">
                  <c:v>111.2</c:v>
                </c:pt>
                <c:pt idx="4943">
                  <c:v>111.3</c:v>
                </c:pt>
                <c:pt idx="4944">
                  <c:v>111.4</c:v>
                </c:pt>
                <c:pt idx="4945">
                  <c:v>111.6</c:v>
                </c:pt>
                <c:pt idx="4946">
                  <c:v>111.6</c:v>
                </c:pt>
                <c:pt idx="4947">
                  <c:v>111.7</c:v>
                </c:pt>
                <c:pt idx="4948">
                  <c:v>111.8</c:v>
                </c:pt>
                <c:pt idx="4949">
                  <c:v>111.9</c:v>
                </c:pt>
                <c:pt idx="4950">
                  <c:v>111.9</c:v>
                </c:pt>
                <c:pt idx="4951">
                  <c:v>112</c:v>
                </c:pt>
                <c:pt idx="4952">
                  <c:v>112</c:v>
                </c:pt>
                <c:pt idx="4953">
                  <c:v>112.2</c:v>
                </c:pt>
                <c:pt idx="4954">
                  <c:v>112.2</c:v>
                </c:pt>
                <c:pt idx="4955">
                  <c:v>112.2</c:v>
                </c:pt>
                <c:pt idx="4956">
                  <c:v>112.3</c:v>
                </c:pt>
                <c:pt idx="4957">
                  <c:v>112.3</c:v>
                </c:pt>
                <c:pt idx="4958">
                  <c:v>112.2</c:v>
                </c:pt>
                <c:pt idx="4959">
                  <c:v>112.2</c:v>
                </c:pt>
                <c:pt idx="4960">
                  <c:v>112.1</c:v>
                </c:pt>
                <c:pt idx="4961">
                  <c:v>112</c:v>
                </c:pt>
                <c:pt idx="4962">
                  <c:v>112</c:v>
                </c:pt>
                <c:pt idx="4963">
                  <c:v>112</c:v>
                </c:pt>
                <c:pt idx="4964">
                  <c:v>111.9</c:v>
                </c:pt>
                <c:pt idx="4965">
                  <c:v>111.9</c:v>
                </c:pt>
                <c:pt idx="4966">
                  <c:v>111.9</c:v>
                </c:pt>
                <c:pt idx="4967">
                  <c:v>111.7</c:v>
                </c:pt>
                <c:pt idx="4968">
                  <c:v>111.7</c:v>
                </c:pt>
                <c:pt idx="4969">
                  <c:v>111.6</c:v>
                </c:pt>
                <c:pt idx="4970">
                  <c:v>111.5</c:v>
                </c:pt>
                <c:pt idx="4971">
                  <c:v>111.5</c:v>
                </c:pt>
                <c:pt idx="4972">
                  <c:v>111.4</c:v>
                </c:pt>
                <c:pt idx="4973">
                  <c:v>111.5</c:v>
                </c:pt>
                <c:pt idx="4974">
                  <c:v>111.6</c:v>
                </c:pt>
                <c:pt idx="4975">
                  <c:v>111.5</c:v>
                </c:pt>
                <c:pt idx="4976">
                  <c:v>111.6</c:v>
                </c:pt>
                <c:pt idx="4977">
                  <c:v>111.6</c:v>
                </c:pt>
                <c:pt idx="4978">
                  <c:v>111.7</c:v>
                </c:pt>
                <c:pt idx="4979">
                  <c:v>111.9</c:v>
                </c:pt>
                <c:pt idx="4980">
                  <c:v>111.9</c:v>
                </c:pt>
                <c:pt idx="4981">
                  <c:v>112.2</c:v>
                </c:pt>
                <c:pt idx="4982">
                  <c:v>112.3</c:v>
                </c:pt>
                <c:pt idx="4983">
                  <c:v>112.4</c:v>
                </c:pt>
                <c:pt idx="4984">
                  <c:v>112.3</c:v>
                </c:pt>
                <c:pt idx="4985">
                  <c:v>112.5</c:v>
                </c:pt>
                <c:pt idx="4986">
                  <c:v>112.6</c:v>
                </c:pt>
                <c:pt idx="4987">
                  <c:v>112.7</c:v>
                </c:pt>
                <c:pt idx="4988">
                  <c:v>112.8</c:v>
                </c:pt>
                <c:pt idx="4989">
                  <c:v>112.9</c:v>
                </c:pt>
                <c:pt idx="4990">
                  <c:v>112.9</c:v>
                </c:pt>
                <c:pt idx="4991">
                  <c:v>113.1</c:v>
                </c:pt>
                <c:pt idx="4992">
                  <c:v>113.2</c:v>
                </c:pt>
                <c:pt idx="4993">
                  <c:v>113.2</c:v>
                </c:pt>
                <c:pt idx="4994">
                  <c:v>113.3</c:v>
                </c:pt>
                <c:pt idx="4995">
                  <c:v>113.4</c:v>
                </c:pt>
                <c:pt idx="4996">
                  <c:v>113.4</c:v>
                </c:pt>
                <c:pt idx="4997">
                  <c:v>113.4</c:v>
                </c:pt>
                <c:pt idx="4998">
                  <c:v>113.4</c:v>
                </c:pt>
                <c:pt idx="4999">
                  <c:v>113.4</c:v>
                </c:pt>
                <c:pt idx="5000">
                  <c:v>113.3</c:v>
                </c:pt>
                <c:pt idx="5001">
                  <c:v>113.2</c:v>
                </c:pt>
                <c:pt idx="5002">
                  <c:v>113.1</c:v>
                </c:pt>
                <c:pt idx="5003">
                  <c:v>113.1</c:v>
                </c:pt>
                <c:pt idx="5004">
                  <c:v>112.9</c:v>
                </c:pt>
                <c:pt idx="5005">
                  <c:v>112.8</c:v>
                </c:pt>
                <c:pt idx="5006">
                  <c:v>112.6</c:v>
                </c:pt>
                <c:pt idx="5007">
                  <c:v>112.5</c:v>
                </c:pt>
                <c:pt idx="5008">
                  <c:v>112.5</c:v>
                </c:pt>
                <c:pt idx="5009">
                  <c:v>112.5</c:v>
                </c:pt>
                <c:pt idx="5010">
                  <c:v>112.5</c:v>
                </c:pt>
                <c:pt idx="5011">
                  <c:v>112.6</c:v>
                </c:pt>
                <c:pt idx="5012">
                  <c:v>112.7</c:v>
                </c:pt>
                <c:pt idx="5013">
                  <c:v>112.8</c:v>
                </c:pt>
                <c:pt idx="5014">
                  <c:v>113</c:v>
                </c:pt>
                <c:pt idx="5015">
                  <c:v>113.1</c:v>
                </c:pt>
                <c:pt idx="5016">
                  <c:v>113.2</c:v>
                </c:pt>
                <c:pt idx="5017">
                  <c:v>113.3</c:v>
                </c:pt>
                <c:pt idx="5018">
                  <c:v>113.5</c:v>
                </c:pt>
                <c:pt idx="5019">
                  <c:v>113.5</c:v>
                </c:pt>
                <c:pt idx="5020">
                  <c:v>113.6</c:v>
                </c:pt>
                <c:pt idx="5021">
                  <c:v>113.7</c:v>
                </c:pt>
                <c:pt idx="5022">
                  <c:v>113.8</c:v>
                </c:pt>
                <c:pt idx="5023">
                  <c:v>113.9</c:v>
                </c:pt>
                <c:pt idx="5024">
                  <c:v>114</c:v>
                </c:pt>
                <c:pt idx="5025">
                  <c:v>114.1</c:v>
                </c:pt>
                <c:pt idx="5026">
                  <c:v>114.2</c:v>
                </c:pt>
                <c:pt idx="5027">
                  <c:v>114.3</c:v>
                </c:pt>
                <c:pt idx="5028">
                  <c:v>114.4</c:v>
                </c:pt>
                <c:pt idx="5029">
                  <c:v>114.4</c:v>
                </c:pt>
                <c:pt idx="5030">
                  <c:v>114.4</c:v>
                </c:pt>
                <c:pt idx="5031">
                  <c:v>114.4</c:v>
                </c:pt>
                <c:pt idx="5032">
                  <c:v>114.3</c:v>
                </c:pt>
                <c:pt idx="5033">
                  <c:v>114.3</c:v>
                </c:pt>
                <c:pt idx="5034">
                  <c:v>114.1</c:v>
                </c:pt>
                <c:pt idx="5035">
                  <c:v>113.9</c:v>
                </c:pt>
                <c:pt idx="5036">
                  <c:v>113.9</c:v>
                </c:pt>
                <c:pt idx="5037">
                  <c:v>113.7</c:v>
                </c:pt>
                <c:pt idx="5038">
                  <c:v>113.6</c:v>
                </c:pt>
                <c:pt idx="5039">
                  <c:v>113.5</c:v>
                </c:pt>
                <c:pt idx="5040">
                  <c:v>113.4</c:v>
                </c:pt>
                <c:pt idx="5041">
                  <c:v>113.5</c:v>
                </c:pt>
                <c:pt idx="5042">
                  <c:v>113.5</c:v>
                </c:pt>
                <c:pt idx="5043">
                  <c:v>113.6</c:v>
                </c:pt>
                <c:pt idx="5044">
                  <c:v>113.7</c:v>
                </c:pt>
                <c:pt idx="5045">
                  <c:v>113.7</c:v>
                </c:pt>
                <c:pt idx="5046">
                  <c:v>113.9</c:v>
                </c:pt>
                <c:pt idx="5047">
                  <c:v>114</c:v>
                </c:pt>
                <c:pt idx="5048">
                  <c:v>114.2</c:v>
                </c:pt>
                <c:pt idx="5049">
                  <c:v>114.3</c:v>
                </c:pt>
                <c:pt idx="5050">
                  <c:v>114.4</c:v>
                </c:pt>
                <c:pt idx="5051">
                  <c:v>114.5</c:v>
                </c:pt>
                <c:pt idx="5052">
                  <c:v>114.6</c:v>
                </c:pt>
                <c:pt idx="5053">
                  <c:v>114.7</c:v>
                </c:pt>
                <c:pt idx="5054">
                  <c:v>114.8</c:v>
                </c:pt>
                <c:pt idx="5055">
                  <c:v>114.9</c:v>
                </c:pt>
                <c:pt idx="5056">
                  <c:v>115.1</c:v>
                </c:pt>
                <c:pt idx="5057">
                  <c:v>115.1</c:v>
                </c:pt>
                <c:pt idx="5058">
                  <c:v>115.2</c:v>
                </c:pt>
                <c:pt idx="5059">
                  <c:v>115.2</c:v>
                </c:pt>
                <c:pt idx="5060">
                  <c:v>115.3</c:v>
                </c:pt>
                <c:pt idx="5061">
                  <c:v>115.3</c:v>
                </c:pt>
                <c:pt idx="5062">
                  <c:v>115.2</c:v>
                </c:pt>
                <c:pt idx="5063">
                  <c:v>115.2</c:v>
                </c:pt>
                <c:pt idx="5064">
                  <c:v>115.1</c:v>
                </c:pt>
                <c:pt idx="5065">
                  <c:v>115.1</c:v>
                </c:pt>
                <c:pt idx="5066">
                  <c:v>114.9</c:v>
                </c:pt>
                <c:pt idx="5067">
                  <c:v>114.8</c:v>
                </c:pt>
                <c:pt idx="5068">
                  <c:v>114.7</c:v>
                </c:pt>
                <c:pt idx="5069">
                  <c:v>114.5</c:v>
                </c:pt>
                <c:pt idx="5070">
                  <c:v>114.4</c:v>
                </c:pt>
                <c:pt idx="5071">
                  <c:v>114.4</c:v>
                </c:pt>
                <c:pt idx="5072">
                  <c:v>114.4</c:v>
                </c:pt>
                <c:pt idx="5073">
                  <c:v>114.4</c:v>
                </c:pt>
                <c:pt idx="5074">
                  <c:v>114.4</c:v>
                </c:pt>
                <c:pt idx="5075">
                  <c:v>114.5</c:v>
                </c:pt>
                <c:pt idx="5076">
                  <c:v>114.6</c:v>
                </c:pt>
                <c:pt idx="5077">
                  <c:v>114.8</c:v>
                </c:pt>
                <c:pt idx="5078">
                  <c:v>114.9</c:v>
                </c:pt>
                <c:pt idx="5079">
                  <c:v>115.1</c:v>
                </c:pt>
                <c:pt idx="5080">
                  <c:v>115.1</c:v>
                </c:pt>
                <c:pt idx="5081">
                  <c:v>115.2</c:v>
                </c:pt>
                <c:pt idx="5082">
                  <c:v>115.3</c:v>
                </c:pt>
                <c:pt idx="5083">
                  <c:v>115.4</c:v>
                </c:pt>
                <c:pt idx="5084">
                  <c:v>115.5</c:v>
                </c:pt>
                <c:pt idx="5085">
                  <c:v>115.6</c:v>
                </c:pt>
                <c:pt idx="5086">
                  <c:v>115.7</c:v>
                </c:pt>
                <c:pt idx="5087">
                  <c:v>115.8</c:v>
                </c:pt>
                <c:pt idx="5088">
                  <c:v>115.8</c:v>
                </c:pt>
                <c:pt idx="5089">
                  <c:v>115.9</c:v>
                </c:pt>
                <c:pt idx="5090">
                  <c:v>116</c:v>
                </c:pt>
                <c:pt idx="5091">
                  <c:v>116</c:v>
                </c:pt>
                <c:pt idx="5092">
                  <c:v>116.2</c:v>
                </c:pt>
                <c:pt idx="5093">
                  <c:v>116.2</c:v>
                </c:pt>
                <c:pt idx="5094">
                  <c:v>116.3</c:v>
                </c:pt>
                <c:pt idx="5095">
                  <c:v>116.3</c:v>
                </c:pt>
                <c:pt idx="5096">
                  <c:v>116.3</c:v>
                </c:pt>
                <c:pt idx="5097">
                  <c:v>116.3</c:v>
                </c:pt>
                <c:pt idx="5098">
                  <c:v>116.3</c:v>
                </c:pt>
                <c:pt idx="5099">
                  <c:v>116.2</c:v>
                </c:pt>
                <c:pt idx="5100">
                  <c:v>116.2</c:v>
                </c:pt>
                <c:pt idx="5101">
                  <c:v>116.2</c:v>
                </c:pt>
                <c:pt idx="5102">
                  <c:v>116.1</c:v>
                </c:pt>
                <c:pt idx="5103">
                  <c:v>116</c:v>
                </c:pt>
                <c:pt idx="5104">
                  <c:v>115.9</c:v>
                </c:pt>
                <c:pt idx="5105">
                  <c:v>115.8</c:v>
                </c:pt>
                <c:pt idx="5106">
                  <c:v>115.7</c:v>
                </c:pt>
                <c:pt idx="5107">
                  <c:v>115.7</c:v>
                </c:pt>
                <c:pt idx="5108">
                  <c:v>115.7</c:v>
                </c:pt>
                <c:pt idx="5109">
                  <c:v>115.6</c:v>
                </c:pt>
                <c:pt idx="5110">
                  <c:v>115.7</c:v>
                </c:pt>
                <c:pt idx="5111">
                  <c:v>115.6</c:v>
                </c:pt>
                <c:pt idx="5112">
                  <c:v>115.6</c:v>
                </c:pt>
                <c:pt idx="5113">
                  <c:v>115.7</c:v>
                </c:pt>
                <c:pt idx="5114">
                  <c:v>115.8</c:v>
                </c:pt>
                <c:pt idx="5115">
                  <c:v>115.8</c:v>
                </c:pt>
                <c:pt idx="5116">
                  <c:v>115.9</c:v>
                </c:pt>
                <c:pt idx="5117">
                  <c:v>116</c:v>
                </c:pt>
                <c:pt idx="5118">
                  <c:v>116</c:v>
                </c:pt>
                <c:pt idx="5119">
                  <c:v>116.2</c:v>
                </c:pt>
                <c:pt idx="5120">
                  <c:v>116.2</c:v>
                </c:pt>
                <c:pt idx="5121">
                  <c:v>116.2</c:v>
                </c:pt>
                <c:pt idx="5122">
                  <c:v>116.4</c:v>
                </c:pt>
                <c:pt idx="5123">
                  <c:v>116.4</c:v>
                </c:pt>
                <c:pt idx="5124">
                  <c:v>116.5</c:v>
                </c:pt>
                <c:pt idx="5125">
                  <c:v>116.6</c:v>
                </c:pt>
                <c:pt idx="5126">
                  <c:v>116.6</c:v>
                </c:pt>
                <c:pt idx="5127">
                  <c:v>116.7</c:v>
                </c:pt>
                <c:pt idx="5128">
                  <c:v>116.8</c:v>
                </c:pt>
                <c:pt idx="5129">
                  <c:v>116.8</c:v>
                </c:pt>
                <c:pt idx="5130">
                  <c:v>116.8</c:v>
                </c:pt>
                <c:pt idx="5131">
                  <c:v>116.8</c:v>
                </c:pt>
                <c:pt idx="5132">
                  <c:v>116.9</c:v>
                </c:pt>
                <c:pt idx="5133">
                  <c:v>116.9</c:v>
                </c:pt>
                <c:pt idx="5134">
                  <c:v>117.1</c:v>
                </c:pt>
                <c:pt idx="5135">
                  <c:v>117.1</c:v>
                </c:pt>
                <c:pt idx="5136">
                  <c:v>117.2</c:v>
                </c:pt>
                <c:pt idx="5137">
                  <c:v>117.2</c:v>
                </c:pt>
                <c:pt idx="5138">
                  <c:v>117.3</c:v>
                </c:pt>
                <c:pt idx="5139">
                  <c:v>117.3</c:v>
                </c:pt>
                <c:pt idx="5140">
                  <c:v>117.3</c:v>
                </c:pt>
                <c:pt idx="5141">
                  <c:v>117.4</c:v>
                </c:pt>
                <c:pt idx="5142">
                  <c:v>117.3</c:v>
                </c:pt>
                <c:pt idx="5143">
                  <c:v>117.4</c:v>
                </c:pt>
                <c:pt idx="5144">
                  <c:v>117.3</c:v>
                </c:pt>
                <c:pt idx="5145">
                  <c:v>117.4</c:v>
                </c:pt>
                <c:pt idx="5146">
                  <c:v>117.4</c:v>
                </c:pt>
                <c:pt idx="5147">
                  <c:v>117.3</c:v>
                </c:pt>
                <c:pt idx="5148">
                  <c:v>117.3</c:v>
                </c:pt>
                <c:pt idx="5149">
                  <c:v>117.2</c:v>
                </c:pt>
                <c:pt idx="5150">
                  <c:v>117.2</c:v>
                </c:pt>
                <c:pt idx="5151">
                  <c:v>117.2</c:v>
                </c:pt>
                <c:pt idx="5152">
                  <c:v>117.2</c:v>
                </c:pt>
                <c:pt idx="5153">
                  <c:v>117.2</c:v>
                </c:pt>
                <c:pt idx="5154">
                  <c:v>117.2</c:v>
                </c:pt>
                <c:pt idx="5155">
                  <c:v>117.1</c:v>
                </c:pt>
                <c:pt idx="5156">
                  <c:v>117.2</c:v>
                </c:pt>
                <c:pt idx="5157">
                  <c:v>116.9</c:v>
                </c:pt>
                <c:pt idx="5158">
                  <c:v>117</c:v>
                </c:pt>
                <c:pt idx="5159">
                  <c:v>116.9</c:v>
                </c:pt>
                <c:pt idx="5160">
                  <c:v>117</c:v>
                </c:pt>
                <c:pt idx="5161">
                  <c:v>116.9</c:v>
                </c:pt>
                <c:pt idx="5162">
                  <c:v>117</c:v>
                </c:pt>
                <c:pt idx="5163">
                  <c:v>117</c:v>
                </c:pt>
                <c:pt idx="5164">
                  <c:v>117.1</c:v>
                </c:pt>
                <c:pt idx="5165">
                  <c:v>117.2</c:v>
                </c:pt>
                <c:pt idx="5166">
                  <c:v>117.2</c:v>
                </c:pt>
                <c:pt idx="5167">
                  <c:v>117.3</c:v>
                </c:pt>
                <c:pt idx="5168">
                  <c:v>117.4</c:v>
                </c:pt>
                <c:pt idx="5169">
                  <c:v>117.5</c:v>
                </c:pt>
                <c:pt idx="5170">
                  <c:v>117.6</c:v>
                </c:pt>
                <c:pt idx="5171">
                  <c:v>117.7</c:v>
                </c:pt>
                <c:pt idx="5172">
                  <c:v>117.8</c:v>
                </c:pt>
                <c:pt idx="5173">
                  <c:v>117.9</c:v>
                </c:pt>
                <c:pt idx="5174">
                  <c:v>117.9</c:v>
                </c:pt>
                <c:pt idx="5175">
                  <c:v>118</c:v>
                </c:pt>
                <c:pt idx="5176">
                  <c:v>118</c:v>
                </c:pt>
                <c:pt idx="5177">
                  <c:v>118.1</c:v>
                </c:pt>
                <c:pt idx="5178">
                  <c:v>118.2</c:v>
                </c:pt>
                <c:pt idx="5179">
                  <c:v>118.3</c:v>
                </c:pt>
                <c:pt idx="5180">
                  <c:v>118.3</c:v>
                </c:pt>
                <c:pt idx="5181">
                  <c:v>118.3</c:v>
                </c:pt>
                <c:pt idx="5182">
                  <c:v>118.5</c:v>
                </c:pt>
                <c:pt idx="5183">
                  <c:v>118.5</c:v>
                </c:pt>
                <c:pt idx="5184">
                  <c:v>118.5</c:v>
                </c:pt>
                <c:pt idx="5185">
                  <c:v>118.5</c:v>
                </c:pt>
                <c:pt idx="5186">
                  <c:v>118.5</c:v>
                </c:pt>
                <c:pt idx="5187">
                  <c:v>118.5</c:v>
                </c:pt>
                <c:pt idx="5188">
                  <c:v>118.6</c:v>
                </c:pt>
                <c:pt idx="5189">
                  <c:v>118.5</c:v>
                </c:pt>
                <c:pt idx="5190">
                  <c:v>118.5</c:v>
                </c:pt>
                <c:pt idx="5191">
                  <c:v>118.3</c:v>
                </c:pt>
                <c:pt idx="5192">
                  <c:v>118.3</c:v>
                </c:pt>
                <c:pt idx="5193">
                  <c:v>118.3</c:v>
                </c:pt>
                <c:pt idx="5194">
                  <c:v>118.2</c:v>
                </c:pt>
                <c:pt idx="5195">
                  <c:v>118.2</c:v>
                </c:pt>
                <c:pt idx="5196">
                  <c:v>118</c:v>
                </c:pt>
                <c:pt idx="5197">
                  <c:v>118</c:v>
                </c:pt>
                <c:pt idx="5198">
                  <c:v>118</c:v>
                </c:pt>
                <c:pt idx="5199">
                  <c:v>118</c:v>
                </c:pt>
                <c:pt idx="5200">
                  <c:v>118</c:v>
                </c:pt>
                <c:pt idx="5201">
                  <c:v>118.1</c:v>
                </c:pt>
                <c:pt idx="5202">
                  <c:v>118.1</c:v>
                </c:pt>
                <c:pt idx="5203">
                  <c:v>118.2</c:v>
                </c:pt>
                <c:pt idx="5204">
                  <c:v>118.3</c:v>
                </c:pt>
                <c:pt idx="5205">
                  <c:v>118.3</c:v>
                </c:pt>
                <c:pt idx="5206">
                  <c:v>118.3</c:v>
                </c:pt>
                <c:pt idx="5207">
                  <c:v>118.5</c:v>
                </c:pt>
                <c:pt idx="5208">
                  <c:v>118.6</c:v>
                </c:pt>
                <c:pt idx="5209">
                  <c:v>118.6</c:v>
                </c:pt>
                <c:pt idx="5210">
                  <c:v>118.7</c:v>
                </c:pt>
                <c:pt idx="5211">
                  <c:v>118.8</c:v>
                </c:pt>
                <c:pt idx="5212">
                  <c:v>118.9</c:v>
                </c:pt>
                <c:pt idx="5213">
                  <c:v>119</c:v>
                </c:pt>
                <c:pt idx="5214">
                  <c:v>119</c:v>
                </c:pt>
                <c:pt idx="5215">
                  <c:v>119</c:v>
                </c:pt>
                <c:pt idx="5216">
                  <c:v>119.1</c:v>
                </c:pt>
                <c:pt idx="5217">
                  <c:v>119.2</c:v>
                </c:pt>
                <c:pt idx="5218">
                  <c:v>119.2</c:v>
                </c:pt>
                <c:pt idx="5219">
                  <c:v>119.3</c:v>
                </c:pt>
                <c:pt idx="5220">
                  <c:v>119.3</c:v>
                </c:pt>
                <c:pt idx="5221">
                  <c:v>119.4</c:v>
                </c:pt>
                <c:pt idx="5222">
                  <c:v>119.4</c:v>
                </c:pt>
                <c:pt idx="5223">
                  <c:v>119.5</c:v>
                </c:pt>
                <c:pt idx="5224">
                  <c:v>119.5</c:v>
                </c:pt>
                <c:pt idx="5225">
                  <c:v>119.5</c:v>
                </c:pt>
                <c:pt idx="5226">
                  <c:v>119.5</c:v>
                </c:pt>
                <c:pt idx="5227">
                  <c:v>119.5</c:v>
                </c:pt>
                <c:pt idx="5228">
                  <c:v>119.5</c:v>
                </c:pt>
                <c:pt idx="5229">
                  <c:v>119.4</c:v>
                </c:pt>
                <c:pt idx="5230">
                  <c:v>119.4</c:v>
                </c:pt>
                <c:pt idx="5231">
                  <c:v>119.4</c:v>
                </c:pt>
                <c:pt idx="5232">
                  <c:v>119.3</c:v>
                </c:pt>
                <c:pt idx="5233">
                  <c:v>119.2</c:v>
                </c:pt>
                <c:pt idx="5234">
                  <c:v>119.2</c:v>
                </c:pt>
                <c:pt idx="5235">
                  <c:v>119.2</c:v>
                </c:pt>
                <c:pt idx="5236">
                  <c:v>119.1</c:v>
                </c:pt>
                <c:pt idx="5237">
                  <c:v>119.1</c:v>
                </c:pt>
                <c:pt idx="5238">
                  <c:v>119.1</c:v>
                </c:pt>
                <c:pt idx="5239">
                  <c:v>119.1</c:v>
                </c:pt>
                <c:pt idx="5240">
                  <c:v>119.1</c:v>
                </c:pt>
                <c:pt idx="5241">
                  <c:v>119.1</c:v>
                </c:pt>
                <c:pt idx="5242">
                  <c:v>119.1</c:v>
                </c:pt>
                <c:pt idx="5243">
                  <c:v>119.1</c:v>
                </c:pt>
                <c:pt idx="5244">
                  <c:v>119.1</c:v>
                </c:pt>
                <c:pt idx="5245">
                  <c:v>119.2</c:v>
                </c:pt>
                <c:pt idx="5246">
                  <c:v>119.2</c:v>
                </c:pt>
                <c:pt idx="5247">
                  <c:v>119.3</c:v>
                </c:pt>
                <c:pt idx="5248">
                  <c:v>119.4</c:v>
                </c:pt>
                <c:pt idx="5249">
                  <c:v>119.5</c:v>
                </c:pt>
                <c:pt idx="5250">
                  <c:v>119.6</c:v>
                </c:pt>
                <c:pt idx="5251">
                  <c:v>119.7</c:v>
                </c:pt>
                <c:pt idx="5252">
                  <c:v>119.7</c:v>
                </c:pt>
                <c:pt idx="5253">
                  <c:v>119.8</c:v>
                </c:pt>
                <c:pt idx="5254">
                  <c:v>119.9</c:v>
                </c:pt>
                <c:pt idx="5255">
                  <c:v>120</c:v>
                </c:pt>
                <c:pt idx="5256">
                  <c:v>120</c:v>
                </c:pt>
                <c:pt idx="5257">
                  <c:v>120</c:v>
                </c:pt>
                <c:pt idx="5258">
                  <c:v>120.1</c:v>
                </c:pt>
                <c:pt idx="5259">
                  <c:v>120.2</c:v>
                </c:pt>
                <c:pt idx="5260">
                  <c:v>120.2</c:v>
                </c:pt>
                <c:pt idx="5261">
                  <c:v>120.3</c:v>
                </c:pt>
                <c:pt idx="5262">
                  <c:v>120.3</c:v>
                </c:pt>
                <c:pt idx="5263">
                  <c:v>120.3</c:v>
                </c:pt>
                <c:pt idx="5264">
                  <c:v>120.3</c:v>
                </c:pt>
                <c:pt idx="5265">
                  <c:v>120.4</c:v>
                </c:pt>
                <c:pt idx="5266">
                  <c:v>120.5</c:v>
                </c:pt>
                <c:pt idx="5267">
                  <c:v>120.6</c:v>
                </c:pt>
                <c:pt idx="5268">
                  <c:v>120.6</c:v>
                </c:pt>
                <c:pt idx="5269">
                  <c:v>120.7</c:v>
                </c:pt>
                <c:pt idx="5270">
                  <c:v>120.7</c:v>
                </c:pt>
                <c:pt idx="5271">
                  <c:v>120.7</c:v>
                </c:pt>
                <c:pt idx="5272">
                  <c:v>120.7</c:v>
                </c:pt>
                <c:pt idx="5273">
                  <c:v>120.7</c:v>
                </c:pt>
                <c:pt idx="5274">
                  <c:v>120.7</c:v>
                </c:pt>
                <c:pt idx="5275">
                  <c:v>120.8</c:v>
                </c:pt>
                <c:pt idx="5276">
                  <c:v>120.7</c:v>
                </c:pt>
                <c:pt idx="5277">
                  <c:v>120.6</c:v>
                </c:pt>
                <c:pt idx="5278">
                  <c:v>120.6</c:v>
                </c:pt>
                <c:pt idx="5279">
                  <c:v>120.6</c:v>
                </c:pt>
                <c:pt idx="5280">
                  <c:v>120.5</c:v>
                </c:pt>
                <c:pt idx="5281">
                  <c:v>120.4</c:v>
                </c:pt>
                <c:pt idx="5282">
                  <c:v>120.4</c:v>
                </c:pt>
                <c:pt idx="5283">
                  <c:v>120.3</c:v>
                </c:pt>
                <c:pt idx="5284">
                  <c:v>120.3</c:v>
                </c:pt>
                <c:pt idx="5285">
                  <c:v>120.2</c:v>
                </c:pt>
                <c:pt idx="5286">
                  <c:v>120.2</c:v>
                </c:pt>
                <c:pt idx="5287">
                  <c:v>120.2</c:v>
                </c:pt>
                <c:pt idx="5288">
                  <c:v>120.3</c:v>
                </c:pt>
                <c:pt idx="5289">
                  <c:v>120.3</c:v>
                </c:pt>
                <c:pt idx="5290">
                  <c:v>120.3</c:v>
                </c:pt>
                <c:pt idx="5291">
                  <c:v>120.4</c:v>
                </c:pt>
                <c:pt idx="5292">
                  <c:v>120.5</c:v>
                </c:pt>
                <c:pt idx="5293">
                  <c:v>120.6</c:v>
                </c:pt>
                <c:pt idx="5294">
                  <c:v>120.7</c:v>
                </c:pt>
                <c:pt idx="5295">
                  <c:v>120.8</c:v>
                </c:pt>
                <c:pt idx="5296">
                  <c:v>120.9</c:v>
                </c:pt>
                <c:pt idx="5297">
                  <c:v>120.9</c:v>
                </c:pt>
                <c:pt idx="5298">
                  <c:v>121.1</c:v>
                </c:pt>
                <c:pt idx="5299">
                  <c:v>121.1</c:v>
                </c:pt>
                <c:pt idx="5300">
                  <c:v>121.2</c:v>
                </c:pt>
                <c:pt idx="5301">
                  <c:v>121.2</c:v>
                </c:pt>
                <c:pt idx="5302">
                  <c:v>121.3</c:v>
                </c:pt>
                <c:pt idx="5303">
                  <c:v>121.3</c:v>
                </c:pt>
                <c:pt idx="5304">
                  <c:v>121.4</c:v>
                </c:pt>
                <c:pt idx="5305">
                  <c:v>121.4</c:v>
                </c:pt>
                <c:pt idx="5306">
                  <c:v>121.4</c:v>
                </c:pt>
                <c:pt idx="5307">
                  <c:v>121.5</c:v>
                </c:pt>
                <c:pt idx="5308">
                  <c:v>121.5</c:v>
                </c:pt>
                <c:pt idx="5309">
                  <c:v>121.5</c:v>
                </c:pt>
                <c:pt idx="5310">
                  <c:v>121.6</c:v>
                </c:pt>
                <c:pt idx="5311">
                  <c:v>121.7</c:v>
                </c:pt>
                <c:pt idx="5312">
                  <c:v>121.8</c:v>
                </c:pt>
                <c:pt idx="5313">
                  <c:v>121.7</c:v>
                </c:pt>
                <c:pt idx="5314">
                  <c:v>121.7</c:v>
                </c:pt>
                <c:pt idx="5315">
                  <c:v>121.7</c:v>
                </c:pt>
                <c:pt idx="5316">
                  <c:v>121.7</c:v>
                </c:pt>
                <c:pt idx="5317">
                  <c:v>121.7</c:v>
                </c:pt>
                <c:pt idx="5318">
                  <c:v>121.7</c:v>
                </c:pt>
                <c:pt idx="5319">
                  <c:v>121.5</c:v>
                </c:pt>
                <c:pt idx="5320">
                  <c:v>121.5</c:v>
                </c:pt>
                <c:pt idx="5321">
                  <c:v>121.4</c:v>
                </c:pt>
                <c:pt idx="5322">
                  <c:v>121.3</c:v>
                </c:pt>
                <c:pt idx="5323">
                  <c:v>121.2</c:v>
                </c:pt>
                <c:pt idx="5324">
                  <c:v>121.2</c:v>
                </c:pt>
                <c:pt idx="5325">
                  <c:v>121.2</c:v>
                </c:pt>
                <c:pt idx="5326">
                  <c:v>121.2</c:v>
                </c:pt>
                <c:pt idx="5327">
                  <c:v>121.2</c:v>
                </c:pt>
                <c:pt idx="5328">
                  <c:v>121.2</c:v>
                </c:pt>
                <c:pt idx="5329">
                  <c:v>121.2</c:v>
                </c:pt>
                <c:pt idx="5330">
                  <c:v>121.2</c:v>
                </c:pt>
                <c:pt idx="5331">
                  <c:v>121.3</c:v>
                </c:pt>
                <c:pt idx="5332">
                  <c:v>121.3</c:v>
                </c:pt>
                <c:pt idx="5333">
                  <c:v>121.4</c:v>
                </c:pt>
                <c:pt idx="5334">
                  <c:v>121.4</c:v>
                </c:pt>
                <c:pt idx="5335">
                  <c:v>121.4</c:v>
                </c:pt>
                <c:pt idx="5336">
                  <c:v>121.5</c:v>
                </c:pt>
                <c:pt idx="5337">
                  <c:v>121.5</c:v>
                </c:pt>
                <c:pt idx="5338">
                  <c:v>121.6</c:v>
                </c:pt>
                <c:pt idx="5339">
                  <c:v>121.7</c:v>
                </c:pt>
                <c:pt idx="5340">
                  <c:v>121.8</c:v>
                </c:pt>
                <c:pt idx="5341">
                  <c:v>121.8</c:v>
                </c:pt>
                <c:pt idx="5342">
                  <c:v>121.8</c:v>
                </c:pt>
                <c:pt idx="5343">
                  <c:v>121.8</c:v>
                </c:pt>
                <c:pt idx="5344">
                  <c:v>121.8</c:v>
                </c:pt>
                <c:pt idx="5345">
                  <c:v>121.9</c:v>
                </c:pt>
                <c:pt idx="5346">
                  <c:v>121.9</c:v>
                </c:pt>
                <c:pt idx="5347">
                  <c:v>122</c:v>
                </c:pt>
                <c:pt idx="5348">
                  <c:v>122.1</c:v>
                </c:pt>
                <c:pt idx="5349">
                  <c:v>122.1</c:v>
                </c:pt>
                <c:pt idx="5350">
                  <c:v>122.1</c:v>
                </c:pt>
                <c:pt idx="5351">
                  <c:v>122.2</c:v>
                </c:pt>
                <c:pt idx="5352">
                  <c:v>122.3</c:v>
                </c:pt>
                <c:pt idx="5353">
                  <c:v>122.3</c:v>
                </c:pt>
                <c:pt idx="5354">
                  <c:v>122.3</c:v>
                </c:pt>
                <c:pt idx="5355">
                  <c:v>122.3</c:v>
                </c:pt>
                <c:pt idx="5356">
                  <c:v>122.3</c:v>
                </c:pt>
                <c:pt idx="5357">
                  <c:v>122.4</c:v>
                </c:pt>
                <c:pt idx="5358">
                  <c:v>122.5</c:v>
                </c:pt>
                <c:pt idx="5359">
                  <c:v>122.5</c:v>
                </c:pt>
                <c:pt idx="5360">
                  <c:v>122.5</c:v>
                </c:pt>
                <c:pt idx="5361">
                  <c:v>122.5</c:v>
                </c:pt>
                <c:pt idx="5362">
                  <c:v>122.6</c:v>
                </c:pt>
                <c:pt idx="5363">
                  <c:v>122.6</c:v>
                </c:pt>
                <c:pt idx="5364">
                  <c:v>122.6</c:v>
                </c:pt>
                <c:pt idx="5365">
                  <c:v>122.7</c:v>
                </c:pt>
                <c:pt idx="5366">
                  <c:v>122.6</c:v>
                </c:pt>
                <c:pt idx="5367">
                  <c:v>122.7</c:v>
                </c:pt>
                <c:pt idx="5368">
                  <c:v>122.8</c:v>
                </c:pt>
                <c:pt idx="5369">
                  <c:v>122.8</c:v>
                </c:pt>
                <c:pt idx="5370">
                  <c:v>122.8</c:v>
                </c:pt>
                <c:pt idx="5371">
                  <c:v>122.8</c:v>
                </c:pt>
                <c:pt idx="5372">
                  <c:v>122.9</c:v>
                </c:pt>
                <c:pt idx="5373">
                  <c:v>122.9</c:v>
                </c:pt>
                <c:pt idx="5374">
                  <c:v>123</c:v>
                </c:pt>
                <c:pt idx="5375">
                  <c:v>123</c:v>
                </c:pt>
                <c:pt idx="5376">
                  <c:v>123.1</c:v>
                </c:pt>
                <c:pt idx="5377">
                  <c:v>123.1</c:v>
                </c:pt>
                <c:pt idx="5378">
                  <c:v>123.1</c:v>
                </c:pt>
                <c:pt idx="5379">
                  <c:v>123.1</c:v>
                </c:pt>
                <c:pt idx="5380">
                  <c:v>123</c:v>
                </c:pt>
                <c:pt idx="5381">
                  <c:v>123.1</c:v>
                </c:pt>
                <c:pt idx="5382">
                  <c:v>123.2</c:v>
                </c:pt>
                <c:pt idx="5383">
                  <c:v>123.2</c:v>
                </c:pt>
                <c:pt idx="5384">
                  <c:v>123.2</c:v>
                </c:pt>
                <c:pt idx="5385">
                  <c:v>123.2</c:v>
                </c:pt>
                <c:pt idx="5386">
                  <c:v>123.2</c:v>
                </c:pt>
                <c:pt idx="5387">
                  <c:v>123.3</c:v>
                </c:pt>
                <c:pt idx="5388">
                  <c:v>123.3</c:v>
                </c:pt>
                <c:pt idx="5389">
                  <c:v>123.3</c:v>
                </c:pt>
                <c:pt idx="5390">
                  <c:v>123.3</c:v>
                </c:pt>
                <c:pt idx="5391">
                  <c:v>123.4</c:v>
                </c:pt>
                <c:pt idx="5392">
                  <c:v>123.4</c:v>
                </c:pt>
                <c:pt idx="5393">
                  <c:v>123.4</c:v>
                </c:pt>
                <c:pt idx="5394">
                  <c:v>123.4</c:v>
                </c:pt>
                <c:pt idx="5395">
                  <c:v>123.5</c:v>
                </c:pt>
                <c:pt idx="5396">
                  <c:v>123.5</c:v>
                </c:pt>
                <c:pt idx="5397">
                  <c:v>123.5</c:v>
                </c:pt>
                <c:pt idx="5398">
                  <c:v>123.5</c:v>
                </c:pt>
                <c:pt idx="5399">
                  <c:v>123.5</c:v>
                </c:pt>
                <c:pt idx="5400">
                  <c:v>123.6</c:v>
                </c:pt>
                <c:pt idx="5401">
                  <c:v>123.6</c:v>
                </c:pt>
                <c:pt idx="5402">
                  <c:v>123.5</c:v>
                </c:pt>
                <c:pt idx="5403">
                  <c:v>123.6</c:v>
                </c:pt>
                <c:pt idx="5404">
                  <c:v>123.7</c:v>
                </c:pt>
                <c:pt idx="5405">
                  <c:v>123.7</c:v>
                </c:pt>
                <c:pt idx="5406">
                  <c:v>123.7</c:v>
                </c:pt>
                <c:pt idx="5407">
                  <c:v>123.7</c:v>
                </c:pt>
                <c:pt idx="5408">
                  <c:v>123.8</c:v>
                </c:pt>
                <c:pt idx="5409">
                  <c:v>123.8</c:v>
                </c:pt>
                <c:pt idx="5410">
                  <c:v>123.8</c:v>
                </c:pt>
                <c:pt idx="5411">
                  <c:v>123.8</c:v>
                </c:pt>
                <c:pt idx="5412">
                  <c:v>123.8</c:v>
                </c:pt>
                <c:pt idx="5413">
                  <c:v>123.8</c:v>
                </c:pt>
                <c:pt idx="5414">
                  <c:v>123.9</c:v>
                </c:pt>
                <c:pt idx="5415">
                  <c:v>123.8</c:v>
                </c:pt>
                <c:pt idx="5416">
                  <c:v>123.8</c:v>
                </c:pt>
                <c:pt idx="5417">
                  <c:v>123.8</c:v>
                </c:pt>
                <c:pt idx="5418">
                  <c:v>123.9</c:v>
                </c:pt>
                <c:pt idx="5419">
                  <c:v>124</c:v>
                </c:pt>
                <c:pt idx="5420">
                  <c:v>123.9</c:v>
                </c:pt>
                <c:pt idx="5421">
                  <c:v>124</c:v>
                </c:pt>
                <c:pt idx="5422">
                  <c:v>124</c:v>
                </c:pt>
                <c:pt idx="5423">
                  <c:v>124</c:v>
                </c:pt>
                <c:pt idx="5424">
                  <c:v>124.1</c:v>
                </c:pt>
                <c:pt idx="5425">
                  <c:v>124</c:v>
                </c:pt>
                <c:pt idx="5426">
                  <c:v>124</c:v>
                </c:pt>
                <c:pt idx="5427">
                  <c:v>124.1</c:v>
                </c:pt>
                <c:pt idx="5428">
                  <c:v>124.1</c:v>
                </c:pt>
                <c:pt idx="5429">
                  <c:v>124.2</c:v>
                </c:pt>
                <c:pt idx="5430">
                  <c:v>124.1</c:v>
                </c:pt>
                <c:pt idx="5431">
                  <c:v>124.2</c:v>
                </c:pt>
                <c:pt idx="5432">
                  <c:v>124.2</c:v>
                </c:pt>
                <c:pt idx="5433">
                  <c:v>124.2</c:v>
                </c:pt>
                <c:pt idx="5434">
                  <c:v>124.2</c:v>
                </c:pt>
                <c:pt idx="5435">
                  <c:v>124.2</c:v>
                </c:pt>
                <c:pt idx="5436">
                  <c:v>124.3</c:v>
                </c:pt>
                <c:pt idx="5437">
                  <c:v>124.2</c:v>
                </c:pt>
                <c:pt idx="5438">
                  <c:v>124.3</c:v>
                </c:pt>
                <c:pt idx="5439">
                  <c:v>124.3</c:v>
                </c:pt>
                <c:pt idx="5440">
                  <c:v>124.3</c:v>
                </c:pt>
                <c:pt idx="5441">
                  <c:v>124.3</c:v>
                </c:pt>
                <c:pt idx="5442">
                  <c:v>124.3</c:v>
                </c:pt>
                <c:pt idx="5443">
                  <c:v>124.3</c:v>
                </c:pt>
                <c:pt idx="5444">
                  <c:v>124.3</c:v>
                </c:pt>
                <c:pt idx="5445">
                  <c:v>124.4</c:v>
                </c:pt>
                <c:pt idx="5446">
                  <c:v>124.4</c:v>
                </c:pt>
                <c:pt idx="5447">
                  <c:v>124.5</c:v>
                </c:pt>
                <c:pt idx="5448">
                  <c:v>124.5</c:v>
                </c:pt>
                <c:pt idx="5449">
                  <c:v>124.5</c:v>
                </c:pt>
                <c:pt idx="5450">
                  <c:v>124.5</c:v>
                </c:pt>
                <c:pt idx="5451">
                  <c:v>124.6</c:v>
                </c:pt>
                <c:pt idx="5452">
                  <c:v>124.6</c:v>
                </c:pt>
                <c:pt idx="5453">
                  <c:v>124.6</c:v>
                </c:pt>
                <c:pt idx="5454">
                  <c:v>124.5</c:v>
                </c:pt>
                <c:pt idx="5455">
                  <c:v>124.5</c:v>
                </c:pt>
                <c:pt idx="5456">
                  <c:v>124.6</c:v>
                </c:pt>
                <c:pt idx="5457">
                  <c:v>124.6</c:v>
                </c:pt>
                <c:pt idx="5458">
                  <c:v>124.6</c:v>
                </c:pt>
                <c:pt idx="5459">
                  <c:v>124.6</c:v>
                </c:pt>
                <c:pt idx="5460">
                  <c:v>124.6</c:v>
                </c:pt>
                <c:pt idx="5461">
                  <c:v>124.7</c:v>
                </c:pt>
                <c:pt idx="5462">
                  <c:v>124.7</c:v>
                </c:pt>
                <c:pt idx="5463">
                  <c:v>124.7</c:v>
                </c:pt>
                <c:pt idx="5464">
                  <c:v>124.8</c:v>
                </c:pt>
                <c:pt idx="5465">
                  <c:v>124.8</c:v>
                </c:pt>
                <c:pt idx="5466">
                  <c:v>124.8</c:v>
                </c:pt>
                <c:pt idx="5467">
                  <c:v>124.8</c:v>
                </c:pt>
                <c:pt idx="5468">
                  <c:v>124.9</c:v>
                </c:pt>
                <c:pt idx="5469">
                  <c:v>124.9</c:v>
                </c:pt>
                <c:pt idx="5470">
                  <c:v>124.9</c:v>
                </c:pt>
                <c:pt idx="5471">
                  <c:v>124.9</c:v>
                </c:pt>
                <c:pt idx="5472">
                  <c:v>124.9</c:v>
                </c:pt>
                <c:pt idx="5473">
                  <c:v>125</c:v>
                </c:pt>
                <c:pt idx="5474">
                  <c:v>125</c:v>
                </c:pt>
                <c:pt idx="5475">
                  <c:v>125.1</c:v>
                </c:pt>
                <c:pt idx="5476">
                  <c:v>125.1</c:v>
                </c:pt>
                <c:pt idx="5477">
                  <c:v>125.1</c:v>
                </c:pt>
                <c:pt idx="5478">
                  <c:v>125.1</c:v>
                </c:pt>
                <c:pt idx="5479">
                  <c:v>125.1</c:v>
                </c:pt>
                <c:pt idx="5480">
                  <c:v>125.2</c:v>
                </c:pt>
                <c:pt idx="5481">
                  <c:v>125.2</c:v>
                </c:pt>
                <c:pt idx="5482">
                  <c:v>125.2</c:v>
                </c:pt>
                <c:pt idx="5483">
                  <c:v>125.2</c:v>
                </c:pt>
                <c:pt idx="5484">
                  <c:v>125.2</c:v>
                </c:pt>
                <c:pt idx="5485">
                  <c:v>125.2</c:v>
                </c:pt>
                <c:pt idx="5486">
                  <c:v>125.2</c:v>
                </c:pt>
                <c:pt idx="5487">
                  <c:v>125.3</c:v>
                </c:pt>
                <c:pt idx="5488">
                  <c:v>125.4</c:v>
                </c:pt>
                <c:pt idx="5489">
                  <c:v>125.4</c:v>
                </c:pt>
                <c:pt idx="5490">
                  <c:v>125.4</c:v>
                </c:pt>
                <c:pt idx="5491">
                  <c:v>125.4</c:v>
                </c:pt>
                <c:pt idx="5492">
                  <c:v>125.4</c:v>
                </c:pt>
                <c:pt idx="5493">
                  <c:v>125.5</c:v>
                </c:pt>
                <c:pt idx="5494">
                  <c:v>125.5</c:v>
                </c:pt>
                <c:pt idx="5495">
                  <c:v>125.5</c:v>
                </c:pt>
                <c:pt idx="5496">
                  <c:v>125.4</c:v>
                </c:pt>
                <c:pt idx="5497">
                  <c:v>125.5</c:v>
                </c:pt>
                <c:pt idx="5498">
                  <c:v>125.5</c:v>
                </c:pt>
                <c:pt idx="5499">
                  <c:v>125.5</c:v>
                </c:pt>
                <c:pt idx="5500">
                  <c:v>125.6</c:v>
                </c:pt>
                <c:pt idx="5501">
                  <c:v>125.6</c:v>
                </c:pt>
                <c:pt idx="5502">
                  <c:v>125.6</c:v>
                </c:pt>
                <c:pt idx="5503">
                  <c:v>125.6</c:v>
                </c:pt>
                <c:pt idx="5504">
                  <c:v>125.6</c:v>
                </c:pt>
                <c:pt idx="5505">
                  <c:v>125.7</c:v>
                </c:pt>
                <c:pt idx="5506">
                  <c:v>125.7</c:v>
                </c:pt>
                <c:pt idx="5507">
                  <c:v>125.7</c:v>
                </c:pt>
                <c:pt idx="5508">
                  <c:v>125.8</c:v>
                </c:pt>
                <c:pt idx="5509">
                  <c:v>125.8</c:v>
                </c:pt>
                <c:pt idx="5510">
                  <c:v>125.8</c:v>
                </c:pt>
                <c:pt idx="5511">
                  <c:v>125.8</c:v>
                </c:pt>
                <c:pt idx="5512">
                  <c:v>125.9</c:v>
                </c:pt>
                <c:pt idx="5513">
                  <c:v>126</c:v>
                </c:pt>
                <c:pt idx="5514">
                  <c:v>125.9</c:v>
                </c:pt>
                <c:pt idx="5515">
                  <c:v>126</c:v>
                </c:pt>
                <c:pt idx="5516">
                  <c:v>126</c:v>
                </c:pt>
                <c:pt idx="5517">
                  <c:v>126.1</c:v>
                </c:pt>
                <c:pt idx="5518">
                  <c:v>126.1</c:v>
                </c:pt>
                <c:pt idx="5519">
                  <c:v>126.1</c:v>
                </c:pt>
                <c:pt idx="5520">
                  <c:v>126.2</c:v>
                </c:pt>
                <c:pt idx="5521">
                  <c:v>126.2</c:v>
                </c:pt>
                <c:pt idx="5522">
                  <c:v>126.3</c:v>
                </c:pt>
                <c:pt idx="5523">
                  <c:v>126.3</c:v>
                </c:pt>
                <c:pt idx="5524">
                  <c:v>126.3</c:v>
                </c:pt>
                <c:pt idx="5525">
                  <c:v>126.3</c:v>
                </c:pt>
                <c:pt idx="5526">
                  <c:v>126.3</c:v>
                </c:pt>
                <c:pt idx="5527">
                  <c:v>126.4</c:v>
                </c:pt>
                <c:pt idx="5528">
                  <c:v>126.5</c:v>
                </c:pt>
                <c:pt idx="5529">
                  <c:v>126.5</c:v>
                </c:pt>
                <c:pt idx="5530">
                  <c:v>126.6</c:v>
                </c:pt>
                <c:pt idx="5531">
                  <c:v>126.6</c:v>
                </c:pt>
                <c:pt idx="5532">
                  <c:v>126.6</c:v>
                </c:pt>
                <c:pt idx="5533">
                  <c:v>126.6</c:v>
                </c:pt>
                <c:pt idx="5534">
                  <c:v>126.6</c:v>
                </c:pt>
                <c:pt idx="5535">
                  <c:v>126.7</c:v>
                </c:pt>
                <c:pt idx="5536">
                  <c:v>126.8</c:v>
                </c:pt>
                <c:pt idx="5537">
                  <c:v>126.8</c:v>
                </c:pt>
                <c:pt idx="5538">
                  <c:v>126.8</c:v>
                </c:pt>
                <c:pt idx="5539">
                  <c:v>126.9</c:v>
                </c:pt>
                <c:pt idx="5540">
                  <c:v>126.9</c:v>
                </c:pt>
                <c:pt idx="5541">
                  <c:v>126.9</c:v>
                </c:pt>
                <c:pt idx="5542">
                  <c:v>126.9</c:v>
                </c:pt>
                <c:pt idx="5543">
                  <c:v>127</c:v>
                </c:pt>
                <c:pt idx="5544">
                  <c:v>127</c:v>
                </c:pt>
                <c:pt idx="5545">
                  <c:v>127.1</c:v>
                </c:pt>
                <c:pt idx="5546">
                  <c:v>127.1</c:v>
                </c:pt>
                <c:pt idx="5547">
                  <c:v>127.1</c:v>
                </c:pt>
                <c:pt idx="5548">
                  <c:v>127.1</c:v>
                </c:pt>
                <c:pt idx="5549">
                  <c:v>127.1</c:v>
                </c:pt>
                <c:pt idx="5550">
                  <c:v>127.1</c:v>
                </c:pt>
                <c:pt idx="5551">
                  <c:v>127.1</c:v>
                </c:pt>
                <c:pt idx="5552">
                  <c:v>127.1</c:v>
                </c:pt>
                <c:pt idx="5553">
                  <c:v>127.1</c:v>
                </c:pt>
                <c:pt idx="5554">
                  <c:v>127.1</c:v>
                </c:pt>
                <c:pt idx="5555">
                  <c:v>127.1</c:v>
                </c:pt>
                <c:pt idx="5556">
                  <c:v>127</c:v>
                </c:pt>
                <c:pt idx="5557">
                  <c:v>127</c:v>
                </c:pt>
                <c:pt idx="5558">
                  <c:v>126.9</c:v>
                </c:pt>
                <c:pt idx="5559">
                  <c:v>126.9</c:v>
                </c:pt>
                <c:pt idx="5560">
                  <c:v>126.8</c:v>
                </c:pt>
                <c:pt idx="5561">
                  <c:v>126.8</c:v>
                </c:pt>
                <c:pt idx="5562">
                  <c:v>126.8</c:v>
                </c:pt>
                <c:pt idx="5563">
                  <c:v>126.7</c:v>
                </c:pt>
                <c:pt idx="5564">
                  <c:v>126.6</c:v>
                </c:pt>
                <c:pt idx="5565">
                  <c:v>126.7</c:v>
                </c:pt>
                <c:pt idx="5566">
                  <c:v>126.6</c:v>
                </c:pt>
                <c:pt idx="5567">
                  <c:v>126.6</c:v>
                </c:pt>
                <c:pt idx="5568">
                  <c:v>126.6</c:v>
                </c:pt>
                <c:pt idx="5569">
                  <c:v>126.6</c:v>
                </c:pt>
                <c:pt idx="5570">
                  <c:v>126.6</c:v>
                </c:pt>
                <c:pt idx="5571">
                  <c:v>126.7</c:v>
                </c:pt>
                <c:pt idx="5572">
                  <c:v>126.7</c:v>
                </c:pt>
                <c:pt idx="5573">
                  <c:v>126.7</c:v>
                </c:pt>
                <c:pt idx="5574">
                  <c:v>126.8</c:v>
                </c:pt>
                <c:pt idx="5575">
                  <c:v>126.9</c:v>
                </c:pt>
                <c:pt idx="5576">
                  <c:v>127</c:v>
                </c:pt>
                <c:pt idx="5577">
                  <c:v>127.1</c:v>
                </c:pt>
                <c:pt idx="5578">
                  <c:v>127.1</c:v>
                </c:pt>
                <c:pt idx="5579">
                  <c:v>127.1</c:v>
                </c:pt>
                <c:pt idx="5580">
                  <c:v>127.2</c:v>
                </c:pt>
                <c:pt idx="5581">
                  <c:v>127.2</c:v>
                </c:pt>
                <c:pt idx="5582">
                  <c:v>127.4</c:v>
                </c:pt>
                <c:pt idx="5583">
                  <c:v>127.4</c:v>
                </c:pt>
                <c:pt idx="5584">
                  <c:v>127.5</c:v>
                </c:pt>
                <c:pt idx="5585">
                  <c:v>127.5</c:v>
                </c:pt>
                <c:pt idx="5586">
                  <c:v>127.5</c:v>
                </c:pt>
                <c:pt idx="5587">
                  <c:v>127.5</c:v>
                </c:pt>
                <c:pt idx="5588">
                  <c:v>127.5</c:v>
                </c:pt>
                <c:pt idx="5589">
                  <c:v>127.7</c:v>
                </c:pt>
                <c:pt idx="5590">
                  <c:v>127.7</c:v>
                </c:pt>
                <c:pt idx="5591">
                  <c:v>127.7</c:v>
                </c:pt>
                <c:pt idx="5592">
                  <c:v>127.7</c:v>
                </c:pt>
                <c:pt idx="5593">
                  <c:v>127.8</c:v>
                </c:pt>
                <c:pt idx="5594">
                  <c:v>127.8</c:v>
                </c:pt>
                <c:pt idx="5595">
                  <c:v>127.9</c:v>
                </c:pt>
                <c:pt idx="5596">
                  <c:v>128</c:v>
                </c:pt>
                <c:pt idx="5597">
                  <c:v>127.9</c:v>
                </c:pt>
                <c:pt idx="5598">
                  <c:v>127.9</c:v>
                </c:pt>
                <c:pt idx="5599">
                  <c:v>128</c:v>
                </c:pt>
                <c:pt idx="5600">
                  <c:v>128</c:v>
                </c:pt>
                <c:pt idx="5601">
                  <c:v>128.1</c:v>
                </c:pt>
                <c:pt idx="5602">
                  <c:v>128.1</c:v>
                </c:pt>
                <c:pt idx="5603">
                  <c:v>128.1</c:v>
                </c:pt>
                <c:pt idx="5604">
                  <c:v>128.19999999999999</c:v>
                </c:pt>
                <c:pt idx="5605">
                  <c:v>128.19999999999999</c:v>
                </c:pt>
                <c:pt idx="5606">
                  <c:v>128.19999999999999</c:v>
                </c:pt>
                <c:pt idx="5607">
                  <c:v>128.19999999999999</c:v>
                </c:pt>
                <c:pt idx="5608">
                  <c:v>128.19999999999999</c:v>
                </c:pt>
                <c:pt idx="5609">
                  <c:v>128.30000000000001</c:v>
                </c:pt>
                <c:pt idx="5610">
                  <c:v>128.19999999999999</c:v>
                </c:pt>
                <c:pt idx="5611">
                  <c:v>128.30000000000001</c:v>
                </c:pt>
                <c:pt idx="5612">
                  <c:v>128.30000000000001</c:v>
                </c:pt>
                <c:pt idx="5613">
                  <c:v>128.4</c:v>
                </c:pt>
                <c:pt idx="5614">
                  <c:v>128.4</c:v>
                </c:pt>
                <c:pt idx="5615">
                  <c:v>128.5</c:v>
                </c:pt>
                <c:pt idx="5616">
                  <c:v>128.30000000000001</c:v>
                </c:pt>
                <c:pt idx="5617">
                  <c:v>128.5</c:v>
                </c:pt>
                <c:pt idx="5618">
                  <c:v>128.5</c:v>
                </c:pt>
                <c:pt idx="5619">
                  <c:v>128.5</c:v>
                </c:pt>
                <c:pt idx="5620">
                  <c:v>128.6</c:v>
                </c:pt>
                <c:pt idx="5621">
                  <c:v>128.5</c:v>
                </c:pt>
                <c:pt idx="5622">
                  <c:v>128.6</c:v>
                </c:pt>
                <c:pt idx="5623">
                  <c:v>128.6</c:v>
                </c:pt>
                <c:pt idx="5624">
                  <c:v>128.6</c:v>
                </c:pt>
                <c:pt idx="5625">
                  <c:v>128.6</c:v>
                </c:pt>
                <c:pt idx="5626">
                  <c:v>128.6</c:v>
                </c:pt>
                <c:pt idx="5627">
                  <c:v>128.69999999999999</c:v>
                </c:pt>
                <c:pt idx="5628">
                  <c:v>128.69999999999999</c:v>
                </c:pt>
                <c:pt idx="5629">
                  <c:v>128.80000000000001</c:v>
                </c:pt>
                <c:pt idx="5630">
                  <c:v>128.69999999999999</c:v>
                </c:pt>
                <c:pt idx="5631">
                  <c:v>128.69999999999999</c:v>
                </c:pt>
                <c:pt idx="5632">
                  <c:v>128.69999999999999</c:v>
                </c:pt>
                <c:pt idx="5633">
                  <c:v>128.6</c:v>
                </c:pt>
                <c:pt idx="5634">
                  <c:v>128.69999999999999</c:v>
                </c:pt>
                <c:pt idx="5635">
                  <c:v>128.69999999999999</c:v>
                </c:pt>
                <c:pt idx="5636">
                  <c:v>128.6</c:v>
                </c:pt>
                <c:pt idx="5637">
                  <c:v>128.6</c:v>
                </c:pt>
                <c:pt idx="5638">
                  <c:v>128.6</c:v>
                </c:pt>
                <c:pt idx="5639">
                  <c:v>128.6</c:v>
                </c:pt>
                <c:pt idx="5640">
                  <c:v>128.6</c:v>
                </c:pt>
                <c:pt idx="5641">
                  <c:v>128.6</c:v>
                </c:pt>
                <c:pt idx="5642">
                  <c:v>128.6</c:v>
                </c:pt>
                <c:pt idx="5643">
                  <c:v>128.6</c:v>
                </c:pt>
                <c:pt idx="5644">
                  <c:v>128.5</c:v>
                </c:pt>
                <c:pt idx="5645">
                  <c:v>128.5</c:v>
                </c:pt>
                <c:pt idx="5646">
                  <c:v>128.5</c:v>
                </c:pt>
                <c:pt idx="5647">
                  <c:v>128.5</c:v>
                </c:pt>
                <c:pt idx="5648">
                  <c:v>128.4</c:v>
                </c:pt>
                <c:pt idx="5649">
                  <c:v>128.4</c:v>
                </c:pt>
                <c:pt idx="5650">
                  <c:v>128.30000000000001</c:v>
                </c:pt>
                <c:pt idx="5651">
                  <c:v>128.4</c:v>
                </c:pt>
                <c:pt idx="5652">
                  <c:v>128.30000000000001</c:v>
                </c:pt>
                <c:pt idx="5653">
                  <c:v>128.30000000000001</c:v>
                </c:pt>
                <c:pt idx="5654">
                  <c:v>128.30000000000001</c:v>
                </c:pt>
                <c:pt idx="5655">
                  <c:v>128.30000000000001</c:v>
                </c:pt>
                <c:pt idx="5656">
                  <c:v>128.30000000000001</c:v>
                </c:pt>
                <c:pt idx="5657">
                  <c:v>128.30000000000001</c:v>
                </c:pt>
                <c:pt idx="5658">
                  <c:v>128.4</c:v>
                </c:pt>
                <c:pt idx="5659">
                  <c:v>128.5</c:v>
                </c:pt>
                <c:pt idx="5660">
                  <c:v>128.5</c:v>
                </c:pt>
                <c:pt idx="5661">
                  <c:v>128.5</c:v>
                </c:pt>
                <c:pt idx="5662">
                  <c:v>128.5</c:v>
                </c:pt>
                <c:pt idx="5663">
                  <c:v>128.5</c:v>
                </c:pt>
                <c:pt idx="5664">
                  <c:v>128.5</c:v>
                </c:pt>
                <c:pt idx="5665">
                  <c:v>128.5</c:v>
                </c:pt>
                <c:pt idx="5666">
                  <c:v>128.5</c:v>
                </c:pt>
                <c:pt idx="5667">
                  <c:v>128.6</c:v>
                </c:pt>
                <c:pt idx="5668">
                  <c:v>128.6</c:v>
                </c:pt>
                <c:pt idx="5669">
                  <c:v>128.69999999999999</c:v>
                </c:pt>
                <c:pt idx="5670">
                  <c:v>128.80000000000001</c:v>
                </c:pt>
                <c:pt idx="5671">
                  <c:v>128.80000000000001</c:v>
                </c:pt>
                <c:pt idx="5672">
                  <c:v>128.80000000000001</c:v>
                </c:pt>
                <c:pt idx="5673">
                  <c:v>128.9</c:v>
                </c:pt>
                <c:pt idx="5674">
                  <c:v>129.1</c:v>
                </c:pt>
                <c:pt idx="5675">
                  <c:v>129.1</c:v>
                </c:pt>
                <c:pt idx="5676">
                  <c:v>129.1</c:v>
                </c:pt>
                <c:pt idx="5677">
                  <c:v>129.1</c:v>
                </c:pt>
                <c:pt idx="5678">
                  <c:v>129.1</c:v>
                </c:pt>
                <c:pt idx="5679">
                  <c:v>129.19999999999999</c:v>
                </c:pt>
                <c:pt idx="5680">
                  <c:v>129.19999999999999</c:v>
                </c:pt>
                <c:pt idx="5681">
                  <c:v>129.19999999999999</c:v>
                </c:pt>
                <c:pt idx="5682">
                  <c:v>129.4</c:v>
                </c:pt>
                <c:pt idx="5683">
                  <c:v>129.4</c:v>
                </c:pt>
                <c:pt idx="5684">
                  <c:v>129.5</c:v>
                </c:pt>
                <c:pt idx="5685">
                  <c:v>129.5</c:v>
                </c:pt>
                <c:pt idx="5686">
                  <c:v>129.5</c:v>
                </c:pt>
                <c:pt idx="5687">
                  <c:v>129.5</c:v>
                </c:pt>
                <c:pt idx="5688">
                  <c:v>129.5</c:v>
                </c:pt>
                <c:pt idx="5689">
                  <c:v>129.6</c:v>
                </c:pt>
                <c:pt idx="5690">
                  <c:v>129.6</c:v>
                </c:pt>
                <c:pt idx="5691">
                  <c:v>129.6</c:v>
                </c:pt>
                <c:pt idx="5692">
                  <c:v>129.69999999999999</c:v>
                </c:pt>
                <c:pt idx="5693">
                  <c:v>129.69999999999999</c:v>
                </c:pt>
                <c:pt idx="5694">
                  <c:v>129.69999999999999</c:v>
                </c:pt>
                <c:pt idx="5695">
                  <c:v>129.69999999999999</c:v>
                </c:pt>
                <c:pt idx="5696">
                  <c:v>129.69999999999999</c:v>
                </c:pt>
                <c:pt idx="5697">
                  <c:v>129.80000000000001</c:v>
                </c:pt>
                <c:pt idx="5698">
                  <c:v>129.80000000000001</c:v>
                </c:pt>
                <c:pt idx="5699">
                  <c:v>129.80000000000001</c:v>
                </c:pt>
                <c:pt idx="5700">
                  <c:v>129.80000000000001</c:v>
                </c:pt>
                <c:pt idx="5701">
                  <c:v>129.80000000000001</c:v>
                </c:pt>
                <c:pt idx="5702">
                  <c:v>129.9</c:v>
                </c:pt>
                <c:pt idx="5703">
                  <c:v>129.9</c:v>
                </c:pt>
                <c:pt idx="5704">
                  <c:v>130</c:v>
                </c:pt>
                <c:pt idx="5705">
                  <c:v>130</c:v>
                </c:pt>
                <c:pt idx="5706">
                  <c:v>130</c:v>
                </c:pt>
                <c:pt idx="5707">
                  <c:v>130.1</c:v>
                </c:pt>
                <c:pt idx="5708">
                  <c:v>130.1</c:v>
                </c:pt>
                <c:pt idx="5709">
                  <c:v>130.1</c:v>
                </c:pt>
                <c:pt idx="5710">
                  <c:v>130.19999999999999</c:v>
                </c:pt>
                <c:pt idx="5711">
                  <c:v>130.19999999999999</c:v>
                </c:pt>
                <c:pt idx="5712">
                  <c:v>130.19999999999999</c:v>
                </c:pt>
                <c:pt idx="5713">
                  <c:v>130.19999999999999</c:v>
                </c:pt>
                <c:pt idx="5714">
                  <c:v>130.19999999999999</c:v>
                </c:pt>
                <c:pt idx="5715">
                  <c:v>130.19999999999999</c:v>
                </c:pt>
                <c:pt idx="5716">
                  <c:v>130.19999999999999</c:v>
                </c:pt>
                <c:pt idx="5717">
                  <c:v>130.19999999999999</c:v>
                </c:pt>
                <c:pt idx="5718">
                  <c:v>130.30000000000001</c:v>
                </c:pt>
                <c:pt idx="5719">
                  <c:v>130.19999999999999</c:v>
                </c:pt>
                <c:pt idx="5720">
                  <c:v>130.19999999999999</c:v>
                </c:pt>
                <c:pt idx="5721">
                  <c:v>130.19999999999999</c:v>
                </c:pt>
                <c:pt idx="5722">
                  <c:v>130.19999999999999</c:v>
                </c:pt>
                <c:pt idx="5723">
                  <c:v>130.30000000000001</c:v>
                </c:pt>
                <c:pt idx="5724">
                  <c:v>130.30000000000001</c:v>
                </c:pt>
                <c:pt idx="5725">
                  <c:v>130.30000000000001</c:v>
                </c:pt>
                <c:pt idx="5726">
                  <c:v>130.30000000000001</c:v>
                </c:pt>
                <c:pt idx="5727">
                  <c:v>130.30000000000001</c:v>
                </c:pt>
                <c:pt idx="5728">
                  <c:v>130.30000000000001</c:v>
                </c:pt>
                <c:pt idx="5729">
                  <c:v>130.19999999999999</c:v>
                </c:pt>
                <c:pt idx="5730">
                  <c:v>130.19999999999999</c:v>
                </c:pt>
                <c:pt idx="5731">
                  <c:v>130.19999999999999</c:v>
                </c:pt>
                <c:pt idx="5732">
                  <c:v>130.30000000000001</c:v>
                </c:pt>
                <c:pt idx="5733">
                  <c:v>130.19999999999999</c:v>
                </c:pt>
                <c:pt idx="5734">
                  <c:v>130.30000000000001</c:v>
                </c:pt>
                <c:pt idx="5735">
                  <c:v>130.19999999999999</c:v>
                </c:pt>
                <c:pt idx="5736">
                  <c:v>130.19999999999999</c:v>
                </c:pt>
                <c:pt idx="5737">
                  <c:v>130.19999999999999</c:v>
                </c:pt>
                <c:pt idx="5738">
                  <c:v>130.19999999999999</c:v>
                </c:pt>
                <c:pt idx="5739">
                  <c:v>130.19999999999999</c:v>
                </c:pt>
                <c:pt idx="5740">
                  <c:v>130.19999999999999</c:v>
                </c:pt>
                <c:pt idx="5741">
                  <c:v>130.19999999999999</c:v>
                </c:pt>
                <c:pt idx="5742">
                  <c:v>130.19999999999999</c:v>
                </c:pt>
                <c:pt idx="5743">
                  <c:v>130.30000000000001</c:v>
                </c:pt>
                <c:pt idx="5744">
                  <c:v>130.19999999999999</c:v>
                </c:pt>
                <c:pt idx="5745">
                  <c:v>130.19999999999999</c:v>
                </c:pt>
                <c:pt idx="5746">
                  <c:v>130.19999999999999</c:v>
                </c:pt>
                <c:pt idx="5747">
                  <c:v>130.19999999999999</c:v>
                </c:pt>
                <c:pt idx="5748">
                  <c:v>130.19999999999999</c:v>
                </c:pt>
                <c:pt idx="5749">
                  <c:v>130.19999999999999</c:v>
                </c:pt>
                <c:pt idx="5750">
                  <c:v>130.19999999999999</c:v>
                </c:pt>
                <c:pt idx="5751">
                  <c:v>130.19999999999999</c:v>
                </c:pt>
                <c:pt idx="5752">
                  <c:v>130.30000000000001</c:v>
                </c:pt>
                <c:pt idx="5753">
                  <c:v>130.30000000000001</c:v>
                </c:pt>
                <c:pt idx="5754">
                  <c:v>130.30000000000001</c:v>
                </c:pt>
                <c:pt idx="5755">
                  <c:v>130.30000000000001</c:v>
                </c:pt>
                <c:pt idx="5756">
                  <c:v>130.30000000000001</c:v>
                </c:pt>
                <c:pt idx="5757">
                  <c:v>130.30000000000001</c:v>
                </c:pt>
                <c:pt idx="5758">
                  <c:v>130.30000000000001</c:v>
                </c:pt>
                <c:pt idx="5759">
                  <c:v>130.30000000000001</c:v>
                </c:pt>
                <c:pt idx="5760">
                  <c:v>130.4</c:v>
                </c:pt>
                <c:pt idx="5761">
                  <c:v>130.4</c:v>
                </c:pt>
                <c:pt idx="5762">
                  <c:v>130.5</c:v>
                </c:pt>
                <c:pt idx="5763">
                  <c:v>130.5</c:v>
                </c:pt>
                <c:pt idx="5764">
                  <c:v>130.5</c:v>
                </c:pt>
                <c:pt idx="5765">
                  <c:v>130.5</c:v>
                </c:pt>
                <c:pt idx="5766">
                  <c:v>130.6</c:v>
                </c:pt>
                <c:pt idx="5767">
                  <c:v>130.6</c:v>
                </c:pt>
                <c:pt idx="5768">
                  <c:v>130.6</c:v>
                </c:pt>
                <c:pt idx="5769">
                  <c:v>130.6</c:v>
                </c:pt>
                <c:pt idx="5770">
                  <c:v>130.80000000000001</c:v>
                </c:pt>
                <c:pt idx="5771">
                  <c:v>130.80000000000001</c:v>
                </c:pt>
                <c:pt idx="5772">
                  <c:v>130.80000000000001</c:v>
                </c:pt>
                <c:pt idx="5773">
                  <c:v>130.9</c:v>
                </c:pt>
                <c:pt idx="5774">
                  <c:v>130.9</c:v>
                </c:pt>
                <c:pt idx="5775">
                  <c:v>130.9</c:v>
                </c:pt>
                <c:pt idx="5776">
                  <c:v>130.9</c:v>
                </c:pt>
                <c:pt idx="5777">
                  <c:v>130.9</c:v>
                </c:pt>
                <c:pt idx="5778">
                  <c:v>131</c:v>
                </c:pt>
                <c:pt idx="5779">
                  <c:v>131.1</c:v>
                </c:pt>
                <c:pt idx="5780">
                  <c:v>131.1</c:v>
                </c:pt>
                <c:pt idx="5781">
                  <c:v>131.1</c:v>
                </c:pt>
                <c:pt idx="5782">
                  <c:v>131.19999999999999</c:v>
                </c:pt>
                <c:pt idx="5783">
                  <c:v>131.19999999999999</c:v>
                </c:pt>
                <c:pt idx="5784">
                  <c:v>131.19999999999999</c:v>
                </c:pt>
                <c:pt idx="5785">
                  <c:v>131.19999999999999</c:v>
                </c:pt>
                <c:pt idx="5786">
                  <c:v>131.30000000000001</c:v>
                </c:pt>
                <c:pt idx="5787">
                  <c:v>131.30000000000001</c:v>
                </c:pt>
                <c:pt idx="5788">
                  <c:v>131.30000000000001</c:v>
                </c:pt>
                <c:pt idx="5789">
                  <c:v>131.4</c:v>
                </c:pt>
                <c:pt idx="5790">
                  <c:v>131.4</c:v>
                </c:pt>
                <c:pt idx="5791">
                  <c:v>131.5</c:v>
                </c:pt>
                <c:pt idx="5792">
                  <c:v>131.6</c:v>
                </c:pt>
                <c:pt idx="5793">
                  <c:v>131.6</c:v>
                </c:pt>
                <c:pt idx="5794">
                  <c:v>131.6</c:v>
                </c:pt>
                <c:pt idx="5795">
                  <c:v>131.6</c:v>
                </c:pt>
                <c:pt idx="5796">
                  <c:v>131.69999999999999</c:v>
                </c:pt>
                <c:pt idx="5797">
                  <c:v>131.69999999999999</c:v>
                </c:pt>
                <c:pt idx="5798">
                  <c:v>131.80000000000001</c:v>
                </c:pt>
                <c:pt idx="5799">
                  <c:v>131.80000000000001</c:v>
                </c:pt>
                <c:pt idx="5800">
                  <c:v>131.9</c:v>
                </c:pt>
                <c:pt idx="5801">
                  <c:v>131.9</c:v>
                </c:pt>
                <c:pt idx="5802">
                  <c:v>132</c:v>
                </c:pt>
                <c:pt idx="5803">
                  <c:v>132</c:v>
                </c:pt>
                <c:pt idx="5804">
                  <c:v>132</c:v>
                </c:pt>
                <c:pt idx="5805">
                  <c:v>132</c:v>
                </c:pt>
                <c:pt idx="5806">
                  <c:v>132</c:v>
                </c:pt>
                <c:pt idx="5807">
                  <c:v>132.1</c:v>
                </c:pt>
                <c:pt idx="5808">
                  <c:v>132.1</c:v>
                </c:pt>
                <c:pt idx="5809">
                  <c:v>132.19999999999999</c:v>
                </c:pt>
                <c:pt idx="5810">
                  <c:v>132.1</c:v>
                </c:pt>
                <c:pt idx="5811">
                  <c:v>132.1</c:v>
                </c:pt>
                <c:pt idx="5812">
                  <c:v>132.1</c:v>
                </c:pt>
                <c:pt idx="5813">
                  <c:v>132.1</c:v>
                </c:pt>
                <c:pt idx="5814">
                  <c:v>132</c:v>
                </c:pt>
                <c:pt idx="5815">
                  <c:v>132</c:v>
                </c:pt>
                <c:pt idx="5816">
                  <c:v>132</c:v>
                </c:pt>
                <c:pt idx="5817">
                  <c:v>132</c:v>
                </c:pt>
                <c:pt idx="5818">
                  <c:v>132</c:v>
                </c:pt>
                <c:pt idx="5819">
                  <c:v>132</c:v>
                </c:pt>
                <c:pt idx="5820">
                  <c:v>132</c:v>
                </c:pt>
                <c:pt idx="5821">
                  <c:v>132</c:v>
                </c:pt>
                <c:pt idx="5822">
                  <c:v>131.9</c:v>
                </c:pt>
                <c:pt idx="5823">
                  <c:v>131.80000000000001</c:v>
                </c:pt>
                <c:pt idx="5824">
                  <c:v>131.80000000000001</c:v>
                </c:pt>
                <c:pt idx="5825">
                  <c:v>131.80000000000001</c:v>
                </c:pt>
                <c:pt idx="5826">
                  <c:v>131.80000000000001</c:v>
                </c:pt>
                <c:pt idx="5827">
                  <c:v>131.69999999999999</c:v>
                </c:pt>
                <c:pt idx="5828">
                  <c:v>131.69999999999999</c:v>
                </c:pt>
                <c:pt idx="5829">
                  <c:v>131.69999999999999</c:v>
                </c:pt>
                <c:pt idx="5830">
                  <c:v>131.69999999999999</c:v>
                </c:pt>
                <c:pt idx="5831">
                  <c:v>131.69999999999999</c:v>
                </c:pt>
                <c:pt idx="5832">
                  <c:v>131.6</c:v>
                </c:pt>
                <c:pt idx="5833">
                  <c:v>131.69999999999999</c:v>
                </c:pt>
                <c:pt idx="5834">
                  <c:v>131.69999999999999</c:v>
                </c:pt>
                <c:pt idx="5835">
                  <c:v>131.69999999999999</c:v>
                </c:pt>
                <c:pt idx="5836">
                  <c:v>131.69999999999999</c:v>
                </c:pt>
                <c:pt idx="5837">
                  <c:v>131.80000000000001</c:v>
                </c:pt>
                <c:pt idx="5838">
                  <c:v>131.80000000000001</c:v>
                </c:pt>
                <c:pt idx="5839">
                  <c:v>131.80000000000001</c:v>
                </c:pt>
                <c:pt idx="5840">
                  <c:v>131.9</c:v>
                </c:pt>
                <c:pt idx="5841">
                  <c:v>132</c:v>
                </c:pt>
                <c:pt idx="5842">
                  <c:v>132</c:v>
                </c:pt>
                <c:pt idx="5843">
                  <c:v>132</c:v>
                </c:pt>
                <c:pt idx="5844">
                  <c:v>132.1</c:v>
                </c:pt>
                <c:pt idx="5845">
                  <c:v>132.1</c:v>
                </c:pt>
                <c:pt idx="5846">
                  <c:v>132.19999999999999</c:v>
                </c:pt>
                <c:pt idx="5847">
                  <c:v>132.30000000000001</c:v>
                </c:pt>
                <c:pt idx="5848">
                  <c:v>132.30000000000001</c:v>
                </c:pt>
                <c:pt idx="5849">
                  <c:v>132.4</c:v>
                </c:pt>
                <c:pt idx="5850">
                  <c:v>132.4</c:v>
                </c:pt>
                <c:pt idx="5851">
                  <c:v>132.5</c:v>
                </c:pt>
                <c:pt idx="5852">
                  <c:v>132.5</c:v>
                </c:pt>
                <c:pt idx="5853">
                  <c:v>132.5</c:v>
                </c:pt>
                <c:pt idx="5854">
                  <c:v>132.6</c:v>
                </c:pt>
                <c:pt idx="5855">
                  <c:v>132.69999999999999</c:v>
                </c:pt>
                <c:pt idx="5856">
                  <c:v>132.80000000000001</c:v>
                </c:pt>
                <c:pt idx="5857">
                  <c:v>132.69999999999999</c:v>
                </c:pt>
                <c:pt idx="5858">
                  <c:v>132.69999999999999</c:v>
                </c:pt>
                <c:pt idx="5859">
                  <c:v>132.69999999999999</c:v>
                </c:pt>
                <c:pt idx="5860">
                  <c:v>132.80000000000001</c:v>
                </c:pt>
                <c:pt idx="5861">
                  <c:v>132.80000000000001</c:v>
                </c:pt>
                <c:pt idx="5862">
                  <c:v>132.9</c:v>
                </c:pt>
                <c:pt idx="5863">
                  <c:v>132.9</c:v>
                </c:pt>
                <c:pt idx="5864">
                  <c:v>132.9</c:v>
                </c:pt>
                <c:pt idx="5865">
                  <c:v>133.1</c:v>
                </c:pt>
                <c:pt idx="5866">
                  <c:v>133.1</c:v>
                </c:pt>
                <c:pt idx="5867">
                  <c:v>133.1</c:v>
                </c:pt>
                <c:pt idx="5868">
                  <c:v>133.19999999999999</c:v>
                </c:pt>
                <c:pt idx="5869">
                  <c:v>133.19999999999999</c:v>
                </c:pt>
                <c:pt idx="5870">
                  <c:v>133.19999999999999</c:v>
                </c:pt>
                <c:pt idx="5871">
                  <c:v>133.19999999999999</c:v>
                </c:pt>
                <c:pt idx="5872">
                  <c:v>133.30000000000001</c:v>
                </c:pt>
                <c:pt idx="5873">
                  <c:v>133.30000000000001</c:v>
                </c:pt>
                <c:pt idx="5874">
                  <c:v>133.19999999999999</c:v>
                </c:pt>
                <c:pt idx="5875">
                  <c:v>133.19999999999999</c:v>
                </c:pt>
                <c:pt idx="5876">
                  <c:v>133.19999999999999</c:v>
                </c:pt>
                <c:pt idx="5877">
                  <c:v>133.1</c:v>
                </c:pt>
                <c:pt idx="5878">
                  <c:v>133.1</c:v>
                </c:pt>
                <c:pt idx="5879">
                  <c:v>133</c:v>
                </c:pt>
                <c:pt idx="5880">
                  <c:v>132.9</c:v>
                </c:pt>
                <c:pt idx="5881">
                  <c:v>132.9</c:v>
                </c:pt>
                <c:pt idx="5882">
                  <c:v>132.80000000000001</c:v>
                </c:pt>
                <c:pt idx="5883">
                  <c:v>132.80000000000001</c:v>
                </c:pt>
                <c:pt idx="5884">
                  <c:v>132.69999999999999</c:v>
                </c:pt>
                <c:pt idx="5885">
                  <c:v>132.6</c:v>
                </c:pt>
                <c:pt idx="5886">
                  <c:v>132.69999999999999</c:v>
                </c:pt>
                <c:pt idx="5887">
                  <c:v>132.6</c:v>
                </c:pt>
                <c:pt idx="5888">
                  <c:v>132.6</c:v>
                </c:pt>
                <c:pt idx="5889">
                  <c:v>132.6</c:v>
                </c:pt>
                <c:pt idx="5890">
                  <c:v>132.69999999999999</c:v>
                </c:pt>
                <c:pt idx="5891">
                  <c:v>132.69999999999999</c:v>
                </c:pt>
                <c:pt idx="5892">
                  <c:v>132.80000000000001</c:v>
                </c:pt>
                <c:pt idx="5893">
                  <c:v>132.9</c:v>
                </c:pt>
                <c:pt idx="5894">
                  <c:v>132.9</c:v>
                </c:pt>
                <c:pt idx="5895">
                  <c:v>133.1</c:v>
                </c:pt>
                <c:pt idx="5896">
                  <c:v>133.1</c:v>
                </c:pt>
                <c:pt idx="5897">
                  <c:v>133.19999999999999</c:v>
                </c:pt>
                <c:pt idx="5898">
                  <c:v>133.19999999999999</c:v>
                </c:pt>
                <c:pt idx="5899">
                  <c:v>133.30000000000001</c:v>
                </c:pt>
                <c:pt idx="5900">
                  <c:v>133.4</c:v>
                </c:pt>
                <c:pt idx="5901">
                  <c:v>133.4</c:v>
                </c:pt>
                <c:pt idx="5902">
                  <c:v>133.4</c:v>
                </c:pt>
                <c:pt idx="5903">
                  <c:v>133.5</c:v>
                </c:pt>
                <c:pt idx="5904">
                  <c:v>133.5</c:v>
                </c:pt>
                <c:pt idx="5905">
                  <c:v>133.69999999999999</c:v>
                </c:pt>
                <c:pt idx="5906">
                  <c:v>133.69999999999999</c:v>
                </c:pt>
                <c:pt idx="5907">
                  <c:v>133.80000000000001</c:v>
                </c:pt>
                <c:pt idx="5908">
                  <c:v>133.80000000000001</c:v>
                </c:pt>
                <c:pt idx="5909">
                  <c:v>133.80000000000001</c:v>
                </c:pt>
                <c:pt idx="5910">
                  <c:v>133.80000000000001</c:v>
                </c:pt>
                <c:pt idx="5911">
                  <c:v>133.80000000000001</c:v>
                </c:pt>
                <c:pt idx="5912">
                  <c:v>133.9</c:v>
                </c:pt>
                <c:pt idx="5913">
                  <c:v>133.80000000000001</c:v>
                </c:pt>
                <c:pt idx="5914">
                  <c:v>133.80000000000001</c:v>
                </c:pt>
                <c:pt idx="5915">
                  <c:v>133.69999999999999</c:v>
                </c:pt>
                <c:pt idx="5916">
                  <c:v>133.69999999999999</c:v>
                </c:pt>
                <c:pt idx="5917">
                  <c:v>133.5</c:v>
                </c:pt>
                <c:pt idx="5918">
                  <c:v>133.5</c:v>
                </c:pt>
                <c:pt idx="5919">
                  <c:v>133.4</c:v>
                </c:pt>
                <c:pt idx="5920">
                  <c:v>133.30000000000001</c:v>
                </c:pt>
                <c:pt idx="5921">
                  <c:v>133.19999999999999</c:v>
                </c:pt>
                <c:pt idx="5922">
                  <c:v>133.19999999999999</c:v>
                </c:pt>
                <c:pt idx="5923">
                  <c:v>133.19999999999999</c:v>
                </c:pt>
                <c:pt idx="5924">
                  <c:v>133.19999999999999</c:v>
                </c:pt>
                <c:pt idx="5925">
                  <c:v>133.4</c:v>
                </c:pt>
                <c:pt idx="5926">
                  <c:v>133.4</c:v>
                </c:pt>
                <c:pt idx="5927">
                  <c:v>133.5</c:v>
                </c:pt>
                <c:pt idx="5928">
                  <c:v>133.6</c:v>
                </c:pt>
                <c:pt idx="5929">
                  <c:v>133.69999999999999</c:v>
                </c:pt>
                <c:pt idx="5930">
                  <c:v>133.80000000000001</c:v>
                </c:pt>
                <c:pt idx="5931">
                  <c:v>133.80000000000001</c:v>
                </c:pt>
                <c:pt idx="5932">
                  <c:v>134</c:v>
                </c:pt>
                <c:pt idx="5933">
                  <c:v>134</c:v>
                </c:pt>
                <c:pt idx="5934">
                  <c:v>134</c:v>
                </c:pt>
                <c:pt idx="5935">
                  <c:v>134.1</c:v>
                </c:pt>
                <c:pt idx="5936">
                  <c:v>134.1</c:v>
                </c:pt>
                <c:pt idx="5937">
                  <c:v>134.19999999999999</c:v>
                </c:pt>
                <c:pt idx="5938">
                  <c:v>134.30000000000001</c:v>
                </c:pt>
                <c:pt idx="5939">
                  <c:v>134.30000000000001</c:v>
                </c:pt>
                <c:pt idx="5940">
                  <c:v>134.30000000000001</c:v>
                </c:pt>
                <c:pt idx="5941">
                  <c:v>134.5</c:v>
                </c:pt>
                <c:pt idx="5942">
                  <c:v>134.4</c:v>
                </c:pt>
                <c:pt idx="5943">
                  <c:v>134.5</c:v>
                </c:pt>
                <c:pt idx="5944">
                  <c:v>134.4</c:v>
                </c:pt>
                <c:pt idx="5945">
                  <c:v>134.30000000000001</c:v>
                </c:pt>
                <c:pt idx="5946">
                  <c:v>134.19999999999999</c:v>
                </c:pt>
                <c:pt idx="5947">
                  <c:v>134.19999999999999</c:v>
                </c:pt>
                <c:pt idx="5948">
                  <c:v>134.1</c:v>
                </c:pt>
                <c:pt idx="5949">
                  <c:v>134</c:v>
                </c:pt>
                <c:pt idx="5950">
                  <c:v>133.80000000000001</c:v>
                </c:pt>
                <c:pt idx="5951">
                  <c:v>133.80000000000001</c:v>
                </c:pt>
                <c:pt idx="5952">
                  <c:v>133.80000000000001</c:v>
                </c:pt>
                <c:pt idx="5953">
                  <c:v>133.80000000000001</c:v>
                </c:pt>
                <c:pt idx="5954">
                  <c:v>133.69999999999999</c:v>
                </c:pt>
                <c:pt idx="5955">
                  <c:v>133.80000000000001</c:v>
                </c:pt>
                <c:pt idx="5956">
                  <c:v>133.80000000000001</c:v>
                </c:pt>
                <c:pt idx="5957">
                  <c:v>133.80000000000001</c:v>
                </c:pt>
                <c:pt idx="5958">
                  <c:v>133.80000000000001</c:v>
                </c:pt>
                <c:pt idx="5959">
                  <c:v>134</c:v>
                </c:pt>
                <c:pt idx="5960">
                  <c:v>134.19999999999999</c:v>
                </c:pt>
                <c:pt idx="5961">
                  <c:v>134.19999999999999</c:v>
                </c:pt>
                <c:pt idx="5962">
                  <c:v>134.30000000000001</c:v>
                </c:pt>
                <c:pt idx="5963">
                  <c:v>134.5</c:v>
                </c:pt>
                <c:pt idx="5964">
                  <c:v>134.5</c:v>
                </c:pt>
                <c:pt idx="5965">
                  <c:v>134.5</c:v>
                </c:pt>
                <c:pt idx="5966">
                  <c:v>134.6</c:v>
                </c:pt>
                <c:pt idx="5967">
                  <c:v>134.69999999999999</c:v>
                </c:pt>
                <c:pt idx="5968">
                  <c:v>134.80000000000001</c:v>
                </c:pt>
                <c:pt idx="5969">
                  <c:v>134.80000000000001</c:v>
                </c:pt>
                <c:pt idx="5970">
                  <c:v>134.80000000000001</c:v>
                </c:pt>
                <c:pt idx="5971">
                  <c:v>134.9</c:v>
                </c:pt>
                <c:pt idx="5972">
                  <c:v>134.9</c:v>
                </c:pt>
                <c:pt idx="5973">
                  <c:v>134.9</c:v>
                </c:pt>
                <c:pt idx="5974">
                  <c:v>134.9</c:v>
                </c:pt>
                <c:pt idx="5975">
                  <c:v>134.9</c:v>
                </c:pt>
                <c:pt idx="5976">
                  <c:v>135</c:v>
                </c:pt>
                <c:pt idx="5977">
                  <c:v>135</c:v>
                </c:pt>
                <c:pt idx="5978">
                  <c:v>135.1</c:v>
                </c:pt>
                <c:pt idx="5979">
                  <c:v>135</c:v>
                </c:pt>
                <c:pt idx="5980">
                  <c:v>134.9</c:v>
                </c:pt>
                <c:pt idx="5981">
                  <c:v>134.9</c:v>
                </c:pt>
                <c:pt idx="5982">
                  <c:v>134.9</c:v>
                </c:pt>
                <c:pt idx="5983">
                  <c:v>134.9</c:v>
                </c:pt>
                <c:pt idx="5984">
                  <c:v>134.80000000000001</c:v>
                </c:pt>
                <c:pt idx="5985">
                  <c:v>134.69999999999999</c:v>
                </c:pt>
                <c:pt idx="5986">
                  <c:v>134.6</c:v>
                </c:pt>
                <c:pt idx="5987">
                  <c:v>134.6</c:v>
                </c:pt>
                <c:pt idx="5988">
                  <c:v>134.5</c:v>
                </c:pt>
                <c:pt idx="5989">
                  <c:v>134.5</c:v>
                </c:pt>
                <c:pt idx="5990">
                  <c:v>134.5</c:v>
                </c:pt>
                <c:pt idx="5991">
                  <c:v>134.5</c:v>
                </c:pt>
                <c:pt idx="5992">
                  <c:v>134.4</c:v>
                </c:pt>
                <c:pt idx="5993">
                  <c:v>134.4</c:v>
                </c:pt>
                <c:pt idx="5994">
                  <c:v>134.4</c:v>
                </c:pt>
                <c:pt idx="5995">
                  <c:v>134.5</c:v>
                </c:pt>
                <c:pt idx="5996">
                  <c:v>134.5</c:v>
                </c:pt>
                <c:pt idx="5997">
                  <c:v>134.5</c:v>
                </c:pt>
                <c:pt idx="5998">
                  <c:v>134.5</c:v>
                </c:pt>
                <c:pt idx="5999">
                  <c:v>134.6</c:v>
                </c:pt>
                <c:pt idx="6000">
                  <c:v>134.69999999999999</c:v>
                </c:pt>
                <c:pt idx="6001">
                  <c:v>134.69999999999999</c:v>
                </c:pt>
                <c:pt idx="6002">
                  <c:v>134.69999999999999</c:v>
                </c:pt>
                <c:pt idx="6003">
                  <c:v>134.80000000000001</c:v>
                </c:pt>
                <c:pt idx="6004">
                  <c:v>134.9</c:v>
                </c:pt>
                <c:pt idx="6005">
                  <c:v>134.9</c:v>
                </c:pt>
                <c:pt idx="6006">
                  <c:v>134.9</c:v>
                </c:pt>
                <c:pt idx="6007">
                  <c:v>135</c:v>
                </c:pt>
                <c:pt idx="6008">
                  <c:v>135.1</c:v>
                </c:pt>
                <c:pt idx="6009">
                  <c:v>135.1</c:v>
                </c:pt>
                <c:pt idx="6010">
                  <c:v>135.1</c:v>
                </c:pt>
                <c:pt idx="6011">
                  <c:v>135.1</c:v>
                </c:pt>
                <c:pt idx="6012">
                  <c:v>135.19999999999999</c:v>
                </c:pt>
                <c:pt idx="6013">
                  <c:v>135.19999999999999</c:v>
                </c:pt>
                <c:pt idx="6014">
                  <c:v>135.19999999999999</c:v>
                </c:pt>
                <c:pt idx="6015">
                  <c:v>135.30000000000001</c:v>
                </c:pt>
                <c:pt idx="6016">
                  <c:v>135.30000000000001</c:v>
                </c:pt>
                <c:pt idx="6017">
                  <c:v>135.4</c:v>
                </c:pt>
                <c:pt idx="6018">
                  <c:v>135.4</c:v>
                </c:pt>
                <c:pt idx="6019">
                  <c:v>135.4</c:v>
                </c:pt>
                <c:pt idx="6020">
                  <c:v>135.4</c:v>
                </c:pt>
                <c:pt idx="6021">
                  <c:v>135.5</c:v>
                </c:pt>
                <c:pt idx="6022">
                  <c:v>135.5</c:v>
                </c:pt>
                <c:pt idx="6023">
                  <c:v>135.5</c:v>
                </c:pt>
                <c:pt idx="6024">
                  <c:v>135.6</c:v>
                </c:pt>
                <c:pt idx="6025">
                  <c:v>135.6</c:v>
                </c:pt>
                <c:pt idx="6026">
                  <c:v>135.6</c:v>
                </c:pt>
                <c:pt idx="6027">
                  <c:v>135.69999999999999</c:v>
                </c:pt>
                <c:pt idx="6028">
                  <c:v>135.69999999999999</c:v>
                </c:pt>
                <c:pt idx="6029">
                  <c:v>135.69999999999999</c:v>
                </c:pt>
                <c:pt idx="6030">
                  <c:v>135.69999999999999</c:v>
                </c:pt>
                <c:pt idx="6031">
                  <c:v>135.69999999999999</c:v>
                </c:pt>
                <c:pt idx="6032">
                  <c:v>135.69999999999999</c:v>
                </c:pt>
                <c:pt idx="6033">
                  <c:v>135.80000000000001</c:v>
                </c:pt>
                <c:pt idx="6034">
                  <c:v>135.80000000000001</c:v>
                </c:pt>
                <c:pt idx="6035">
                  <c:v>135.80000000000001</c:v>
                </c:pt>
                <c:pt idx="6036">
                  <c:v>135.80000000000001</c:v>
                </c:pt>
                <c:pt idx="6037">
                  <c:v>135.80000000000001</c:v>
                </c:pt>
                <c:pt idx="6038">
                  <c:v>135.9</c:v>
                </c:pt>
                <c:pt idx="6039">
                  <c:v>135.9</c:v>
                </c:pt>
                <c:pt idx="6040">
                  <c:v>135.9</c:v>
                </c:pt>
                <c:pt idx="6041">
                  <c:v>135.9</c:v>
                </c:pt>
                <c:pt idx="6042">
                  <c:v>136</c:v>
                </c:pt>
                <c:pt idx="6043">
                  <c:v>136</c:v>
                </c:pt>
                <c:pt idx="6044">
                  <c:v>135.9</c:v>
                </c:pt>
                <c:pt idx="6045">
                  <c:v>135.9</c:v>
                </c:pt>
                <c:pt idx="6046">
                  <c:v>136</c:v>
                </c:pt>
                <c:pt idx="6047">
                  <c:v>136</c:v>
                </c:pt>
                <c:pt idx="6048">
                  <c:v>136</c:v>
                </c:pt>
                <c:pt idx="6049">
                  <c:v>135.9</c:v>
                </c:pt>
                <c:pt idx="6050">
                  <c:v>135.9</c:v>
                </c:pt>
                <c:pt idx="6051">
                  <c:v>135.9</c:v>
                </c:pt>
                <c:pt idx="6052">
                  <c:v>135.9</c:v>
                </c:pt>
                <c:pt idx="6053">
                  <c:v>136</c:v>
                </c:pt>
                <c:pt idx="6054">
                  <c:v>135.9</c:v>
                </c:pt>
                <c:pt idx="6055">
                  <c:v>135.9</c:v>
                </c:pt>
                <c:pt idx="6056">
                  <c:v>135.80000000000001</c:v>
                </c:pt>
                <c:pt idx="6057">
                  <c:v>135.80000000000001</c:v>
                </c:pt>
                <c:pt idx="6058">
                  <c:v>135.80000000000001</c:v>
                </c:pt>
                <c:pt idx="6059">
                  <c:v>135.80000000000001</c:v>
                </c:pt>
                <c:pt idx="6060">
                  <c:v>135.69999999999999</c:v>
                </c:pt>
                <c:pt idx="6061">
                  <c:v>135.69999999999999</c:v>
                </c:pt>
                <c:pt idx="6062">
                  <c:v>135.69999999999999</c:v>
                </c:pt>
                <c:pt idx="6063">
                  <c:v>135.6</c:v>
                </c:pt>
                <c:pt idx="6064">
                  <c:v>135.6</c:v>
                </c:pt>
                <c:pt idx="6065">
                  <c:v>135.6</c:v>
                </c:pt>
                <c:pt idx="6066">
                  <c:v>135.6</c:v>
                </c:pt>
                <c:pt idx="6067">
                  <c:v>135.5</c:v>
                </c:pt>
                <c:pt idx="6068">
                  <c:v>135.6</c:v>
                </c:pt>
                <c:pt idx="6069">
                  <c:v>135.6</c:v>
                </c:pt>
                <c:pt idx="6070">
                  <c:v>135.6</c:v>
                </c:pt>
                <c:pt idx="6071">
                  <c:v>135.6</c:v>
                </c:pt>
                <c:pt idx="6072">
                  <c:v>135.6</c:v>
                </c:pt>
                <c:pt idx="6073">
                  <c:v>135.69999999999999</c:v>
                </c:pt>
                <c:pt idx="6074">
                  <c:v>135.80000000000001</c:v>
                </c:pt>
                <c:pt idx="6075">
                  <c:v>135.9</c:v>
                </c:pt>
                <c:pt idx="6076">
                  <c:v>135.9</c:v>
                </c:pt>
                <c:pt idx="6077">
                  <c:v>136</c:v>
                </c:pt>
                <c:pt idx="6078">
                  <c:v>136</c:v>
                </c:pt>
                <c:pt idx="6079">
                  <c:v>136.19999999999999</c:v>
                </c:pt>
                <c:pt idx="6080">
                  <c:v>136.19999999999999</c:v>
                </c:pt>
                <c:pt idx="6081">
                  <c:v>136.30000000000001</c:v>
                </c:pt>
                <c:pt idx="6082">
                  <c:v>136.4</c:v>
                </c:pt>
                <c:pt idx="6083">
                  <c:v>136.4</c:v>
                </c:pt>
                <c:pt idx="6084">
                  <c:v>136.6</c:v>
                </c:pt>
                <c:pt idx="6085">
                  <c:v>136.69999999999999</c:v>
                </c:pt>
                <c:pt idx="6086">
                  <c:v>136.69999999999999</c:v>
                </c:pt>
                <c:pt idx="6087">
                  <c:v>136.69999999999999</c:v>
                </c:pt>
                <c:pt idx="6088">
                  <c:v>136.69999999999999</c:v>
                </c:pt>
                <c:pt idx="6089">
                  <c:v>136.69999999999999</c:v>
                </c:pt>
                <c:pt idx="6090">
                  <c:v>136.80000000000001</c:v>
                </c:pt>
                <c:pt idx="6091">
                  <c:v>136.9</c:v>
                </c:pt>
                <c:pt idx="6092">
                  <c:v>136.9</c:v>
                </c:pt>
                <c:pt idx="6093">
                  <c:v>136.9</c:v>
                </c:pt>
                <c:pt idx="6094">
                  <c:v>136.9</c:v>
                </c:pt>
                <c:pt idx="6095">
                  <c:v>136.9</c:v>
                </c:pt>
                <c:pt idx="6096">
                  <c:v>137</c:v>
                </c:pt>
                <c:pt idx="6097">
                  <c:v>136.9</c:v>
                </c:pt>
                <c:pt idx="6098">
                  <c:v>137</c:v>
                </c:pt>
                <c:pt idx="6099">
                  <c:v>137</c:v>
                </c:pt>
                <c:pt idx="6100">
                  <c:v>137</c:v>
                </c:pt>
                <c:pt idx="6101">
                  <c:v>137</c:v>
                </c:pt>
                <c:pt idx="6102">
                  <c:v>136.9</c:v>
                </c:pt>
                <c:pt idx="6103">
                  <c:v>137</c:v>
                </c:pt>
                <c:pt idx="6104">
                  <c:v>137</c:v>
                </c:pt>
                <c:pt idx="6105">
                  <c:v>137</c:v>
                </c:pt>
                <c:pt idx="6106">
                  <c:v>137</c:v>
                </c:pt>
                <c:pt idx="6107">
                  <c:v>137</c:v>
                </c:pt>
                <c:pt idx="6108">
                  <c:v>137</c:v>
                </c:pt>
                <c:pt idx="6109">
                  <c:v>137</c:v>
                </c:pt>
                <c:pt idx="6110">
                  <c:v>137</c:v>
                </c:pt>
                <c:pt idx="6111">
                  <c:v>137</c:v>
                </c:pt>
                <c:pt idx="6112">
                  <c:v>137</c:v>
                </c:pt>
                <c:pt idx="6113">
                  <c:v>137</c:v>
                </c:pt>
                <c:pt idx="6114">
                  <c:v>136.9</c:v>
                </c:pt>
                <c:pt idx="6115">
                  <c:v>136.9</c:v>
                </c:pt>
                <c:pt idx="6116">
                  <c:v>137</c:v>
                </c:pt>
                <c:pt idx="6117">
                  <c:v>137</c:v>
                </c:pt>
                <c:pt idx="6118">
                  <c:v>137</c:v>
                </c:pt>
                <c:pt idx="6119">
                  <c:v>137</c:v>
                </c:pt>
                <c:pt idx="6120">
                  <c:v>137</c:v>
                </c:pt>
                <c:pt idx="6121">
                  <c:v>137</c:v>
                </c:pt>
                <c:pt idx="6122">
                  <c:v>137</c:v>
                </c:pt>
                <c:pt idx="6123">
                  <c:v>137</c:v>
                </c:pt>
                <c:pt idx="6124">
                  <c:v>137.1</c:v>
                </c:pt>
                <c:pt idx="6125">
                  <c:v>137.1</c:v>
                </c:pt>
                <c:pt idx="6126">
                  <c:v>137</c:v>
                </c:pt>
                <c:pt idx="6127">
                  <c:v>137.19999999999999</c:v>
                </c:pt>
                <c:pt idx="6128">
                  <c:v>137.1</c:v>
                </c:pt>
                <c:pt idx="6129">
                  <c:v>137.1</c:v>
                </c:pt>
                <c:pt idx="6130">
                  <c:v>137.1</c:v>
                </c:pt>
                <c:pt idx="6131">
                  <c:v>137.19999999999999</c:v>
                </c:pt>
                <c:pt idx="6132">
                  <c:v>137.19999999999999</c:v>
                </c:pt>
                <c:pt idx="6133">
                  <c:v>137.19999999999999</c:v>
                </c:pt>
                <c:pt idx="6134">
                  <c:v>137.19999999999999</c:v>
                </c:pt>
                <c:pt idx="6135">
                  <c:v>137.19999999999999</c:v>
                </c:pt>
                <c:pt idx="6136">
                  <c:v>137.19999999999999</c:v>
                </c:pt>
                <c:pt idx="6137">
                  <c:v>137.30000000000001</c:v>
                </c:pt>
                <c:pt idx="6138">
                  <c:v>137.30000000000001</c:v>
                </c:pt>
                <c:pt idx="6139">
                  <c:v>137.4</c:v>
                </c:pt>
                <c:pt idx="6140">
                  <c:v>137.4</c:v>
                </c:pt>
                <c:pt idx="6141">
                  <c:v>137.30000000000001</c:v>
                </c:pt>
                <c:pt idx="6142">
                  <c:v>137.30000000000001</c:v>
                </c:pt>
                <c:pt idx="6143">
                  <c:v>137.30000000000001</c:v>
                </c:pt>
                <c:pt idx="6144">
                  <c:v>137.30000000000001</c:v>
                </c:pt>
                <c:pt idx="6145">
                  <c:v>137.4</c:v>
                </c:pt>
                <c:pt idx="6146">
                  <c:v>137.4</c:v>
                </c:pt>
                <c:pt idx="6147">
                  <c:v>137.4</c:v>
                </c:pt>
                <c:pt idx="6148">
                  <c:v>137.4</c:v>
                </c:pt>
                <c:pt idx="6149">
                  <c:v>137.4</c:v>
                </c:pt>
                <c:pt idx="6150">
                  <c:v>137.4</c:v>
                </c:pt>
                <c:pt idx="6151">
                  <c:v>137.5</c:v>
                </c:pt>
                <c:pt idx="6152">
                  <c:v>137.5</c:v>
                </c:pt>
                <c:pt idx="6153">
                  <c:v>137.5</c:v>
                </c:pt>
                <c:pt idx="6154">
                  <c:v>137.4</c:v>
                </c:pt>
                <c:pt idx="6155">
                  <c:v>137.5</c:v>
                </c:pt>
                <c:pt idx="6156">
                  <c:v>137.5</c:v>
                </c:pt>
                <c:pt idx="6157">
                  <c:v>137.5</c:v>
                </c:pt>
                <c:pt idx="6158">
                  <c:v>137.6</c:v>
                </c:pt>
                <c:pt idx="6159">
                  <c:v>137.5</c:v>
                </c:pt>
                <c:pt idx="6160">
                  <c:v>137.69999999999999</c:v>
                </c:pt>
                <c:pt idx="6161">
                  <c:v>137.6</c:v>
                </c:pt>
                <c:pt idx="6162">
                  <c:v>137.69999999999999</c:v>
                </c:pt>
                <c:pt idx="6163">
                  <c:v>137.69999999999999</c:v>
                </c:pt>
                <c:pt idx="6164">
                  <c:v>137.69999999999999</c:v>
                </c:pt>
                <c:pt idx="6165">
                  <c:v>137.69999999999999</c:v>
                </c:pt>
                <c:pt idx="6166">
                  <c:v>137.80000000000001</c:v>
                </c:pt>
                <c:pt idx="6167">
                  <c:v>137.80000000000001</c:v>
                </c:pt>
                <c:pt idx="6168">
                  <c:v>137.80000000000001</c:v>
                </c:pt>
                <c:pt idx="6169">
                  <c:v>137.80000000000001</c:v>
                </c:pt>
                <c:pt idx="6170">
                  <c:v>137.80000000000001</c:v>
                </c:pt>
                <c:pt idx="6171">
                  <c:v>137.80000000000001</c:v>
                </c:pt>
                <c:pt idx="6172">
                  <c:v>137.80000000000001</c:v>
                </c:pt>
                <c:pt idx="6173">
                  <c:v>137.80000000000001</c:v>
                </c:pt>
                <c:pt idx="6174">
                  <c:v>137.9</c:v>
                </c:pt>
                <c:pt idx="6175">
                  <c:v>137.9</c:v>
                </c:pt>
                <c:pt idx="6176">
                  <c:v>137.9</c:v>
                </c:pt>
                <c:pt idx="6177">
                  <c:v>137.9</c:v>
                </c:pt>
                <c:pt idx="6178">
                  <c:v>138</c:v>
                </c:pt>
                <c:pt idx="6179">
                  <c:v>138</c:v>
                </c:pt>
                <c:pt idx="6180">
                  <c:v>138</c:v>
                </c:pt>
                <c:pt idx="6181">
                  <c:v>138</c:v>
                </c:pt>
                <c:pt idx="6182">
                  <c:v>138.1</c:v>
                </c:pt>
                <c:pt idx="6183">
                  <c:v>138.1</c:v>
                </c:pt>
                <c:pt idx="6184">
                  <c:v>138.1</c:v>
                </c:pt>
                <c:pt idx="6185">
                  <c:v>138.1</c:v>
                </c:pt>
                <c:pt idx="6186">
                  <c:v>138.19999999999999</c:v>
                </c:pt>
                <c:pt idx="6187">
                  <c:v>138.19999999999999</c:v>
                </c:pt>
                <c:pt idx="6188">
                  <c:v>138.19999999999999</c:v>
                </c:pt>
                <c:pt idx="6189">
                  <c:v>138.19999999999999</c:v>
                </c:pt>
                <c:pt idx="6190">
                  <c:v>138.30000000000001</c:v>
                </c:pt>
                <c:pt idx="6191">
                  <c:v>138.30000000000001</c:v>
                </c:pt>
                <c:pt idx="6192">
                  <c:v>138.30000000000001</c:v>
                </c:pt>
                <c:pt idx="6193">
                  <c:v>138.30000000000001</c:v>
                </c:pt>
                <c:pt idx="6194">
                  <c:v>138.30000000000001</c:v>
                </c:pt>
                <c:pt idx="6195">
                  <c:v>138.30000000000001</c:v>
                </c:pt>
                <c:pt idx="6196">
                  <c:v>138.4</c:v>
                </c:pt>
                <c:pt idx="6197">
                  <c:v>138.4</c:v>
                </c:pt>
                <c:pt idx="6198">
                  <c:v>138.4</c:v>
                </c:pt>
                <c:pt idx="6199">
                  <c:v>138.30000000000001</c:v>
                </c:pt>
                <c:pt idx="6200">
                  <c:v>138.30000000000001</c:v>
                </c:pt>
                <c:pt idx="6201">
                  <c:v>138.19999999999999</c:v>
                </c:pt>
                <c:pt idx="6202">
                  <c:v>138.19999999999999</c:v>
                </c:pt>
                <c:pt idx="6203">
                  <c:v>138.19999999999999</c:v>
                </c:pt>
                <c:pt idx="6204">
                  <c:v>138.1</c:v>
                </c:pt>
                <c:pt idx="6205">
                  <c:v>138</c:v>
                </c:pt>
                <c:pt idx="6206">
                  <c:v>138.1</c:v>
                </c:pt>
                <c:pt idx="6207">
                  <c:v>138</c:v>
                </c:pt>
                <c:pt idx="6208">
                  <c:v>137.9</c:v>
                </c:pt>
                <c:pt idx="6209">
                  <c:v>137.80000000000001</c:v>
                </c:pt>
                <c:pt idx="6210">
                  <c:v>137.80000000000001</c:v>
                </c:pt>
                <c:pt idx="6211">
                  <c:v>137.80000000000001</c:v>
                </c:pt>
                <c:pt idx="6212">
                  <c:v>137.80000000000001</c:v>
                </c:pt>
                <c:pt idx="6213">
                  <c:v>137.80000000000001</c:v>
                </c:pt>
                <c:pt idx="6214">
                  <c:v>137.80000000000001</c:v>
                </c:pt>
                <c:pt idx="6215">
                  <c:v>137.80000000000001</c:v>
                </c:pt>
                <c:pt idx="6216">
                  <c:v>137.80000000000001</c:v>
                </c:pt>
                <c:pt idx="6217">
                  <c:v>137.80000000000001</c:v>
                </c:pt>
                <c:pt idx="6218">
                  <c:v>137.80000000000001</c:v>
                </c:pt>
                <c:pt idx="6219">
                  <c:v>137.80000000000001</c:v>
                </c:pt>
                <c:pt idx="6220">
                  <c:v>137.80000000000001</c:v>
                </c:pt>
                <c:pt idx="6221">
                  <c:v>137.9</c:v>
                </c:pt>
                <c:pt idx="6222">
                  <c:v>137.9</c:v>
                </c:pt>
                <c:pt idx="6223">
                  <c:v>138</c:v>
                </c:pt>
                <c:pt idx="6224">
                  <c:v>138.19999999999999</c:v>
                </c:pt>
                <c:pt idx="6225">
                  <c:v>138.30000000000001</c:v>
                </c:pt>
                <c:pt idx="6226">
                  <c:v>138.5</c:v>
                </c:pt>
                <c:pt idx="6227">
                  <c:v>138.5</c:v>
                </c:pt>
                <c:pt idx="6228">
                  <c:v>138.5</c:v>
                </c:pt>
                <c:pt idx="6229">
                  <c:v>138.5</c:v>
                </c:pt>
                <c:pt idx="6230">
                  <c:v>138.5</c:v>
                </c:pt>
                <c:pt idx="6231">
                  <c:v>138.5</c:v>
                </c:pt>
                <c:pt idx="6232">
                  <c:v>138.69999999999999</c:v>
                </c:pt>
                <c:pt idx="6233">
                  <c:v>138.69999999999999</c:v>
                </c:pt>
                <c:pt idx="6234">
                  <c:v>138.80000000000001</c:v>
                </c:pt>
                <c:pt idx="6235">
                  <c:v>138.9</c:v>
                </c:pt>
                <c:pt idx="6236">
                  <c:v>138.9</c:v>
                </c:pt>
                <c:pt idx="6237">
                  <c:v>139</c:v>
                </c:pt>
                <c:pt idx="6238">
                  <c:v>139</c:v>
                </c:pt>
                <c:pt idx="6239">
                  <c:v>138.9</c:v>
                </c:pt>
                <c:pt idx="6240">
                  <c:v>139.19999999999999</c:v>
                </c:pt>
                <c:pt idx="6241">
                  <c:v>139.1</c:v>
                </c:pt>
                <c:pt idx="6242">
                  <c:v>139.1</c:v>
                </c:pt>
                <c:pt idx="6243">
                  <c:v>139.1</c:v>
                </c:pt>
                <c:pt idx="6244">
                  <c:v>139</c:v>
                </c:pt>
                <c:pt idx="6245">
                  <c:v>139</c:v>
                </c:pt>
                <c:pt idx="6246">
                  <c:v>138.80000000000001</c:v>
                </c:pt>
                <c:pt idx="6247">
                  <c:v>138.69999999999999</c:v>
                </c:pt>
                <c:pt idx="6248">
                  <c:v>138.6</c:v>
                </c:pt>
                <c:pt idx="6249">
                  <c:v>138.5</c:v>
                </c:pt>
                <c:pt idx="6250">
                  <c:v>138.5</c:v>
                </c:pt>
                <c:pt idx="6251">
                  <c:v>138.30000000000001</c:v>
                </c:pt>
                <c:pt idx="6252">
                  <c:v>138.30000000000001</c:v>
                </c:pt>
                <c:pt idx="6253">
                  <c:v>138.30000000000001</c:v>
                </c:pt>
                <c:pt idx="6254">
                  <c:v>138.4</c:v>
                </c:pt>
                <c:pt idx="6255">
                  <c:v>138.30000000000001</c:v>
                </c:pt>
                <c:pt idx="6256">
                  <c:v>138.5</c:v>
                </c:pt>
                <c:pt idx="6257">
                  <c:v>138.5</c:v>
                </c:pt>
                <c:pt idx="6258">
                  <c:v>138.6</c:v>
                </c:pt>
                <c:pt idx="6259">
                  <c:v>138.69999999999999</c:v>
                </c:pt>
                <c:pt idx="6260">
                  <c:v>138.9</c:v>
                </c:pt>
                <c:pt idx="6261">
                  <c:v>138.9</c:v>
                </c:pt>
                <c:pt idx="6262">
                  <c:v>139</c:v>
                </c:pt>
                <c:pt idx="6263">
                  <c:v>139.1</c:v>
                </c:pt>
                <c:pt idx="6264">
                  <c:v>139.19999999999999</c:v>
                </c:pt>
                <c:pt idx="6265">
                  <c:v>139.19999999999999</c:v>
                </c:pt>
                <c:pt idx="6266">
                  <c:v>139.19999999999999</c:v>
                </c:pt>
                <c:pt idx="6267">
                  <c:v>139.30000000000001</c:v>
                </c:pt>
                <c:pt idx="6268">
                  <c:v>139.19999999999999</c:v>
                </c:pt>
                <c:pt idx="6269">
                  <c:v>139.4</c:v>
                </c:pt>
                <c:pt idx="6270">
                  <c:v>139.4</c:v>
                </c:pt>
                <c:pt idx="6271">
                  <c:v>139.5</c:v>
                </c:pt>
                <c:pt idx="6272">
                  <c:v>139.5</c:v>
                </c:pt>
                <c:pt idx="6273">
                  <c:v>139.6</c:v>
                </c:pt>
                <c:pt idx="6274">
                  <c:v>139.5</c:v>
                </c:pt>
                <c:pt idx="6275">
                  <c:v>139.5</c:v>
                </c:pt>
                <c:pt idx="6276">
                  <c:v>139.5</c:v>
                </c:pt>
                <c:pt idx="6277">
                  <c:v>139.30000000000001</c:v>
                </c:pt>
                <c:pt idx="6278">
                  <c:v>139.30000000000001</c:v>
                </c:pt>
                <c:pt idx="6279">
                  <c:v>139.1</c:v>
                </c:pt>
                <c:pt idx="6280">
                  <c:v>139.1</c:v>
                </c:pt>
                <c:pt idx="6281">
                  <c:v>138.9</c:v>
                </c:pt>
                <c:pt idx="6282">
                  <c:v>138.9</c:v>
                </c:pt>
                <c:pt idx="6283">
                  <c:v>138.80000000000001</c:v>
                </c:pt>
                <c:pt idx="6284">
                  <c:v>138.80000000000001</c:v>
                </c:pt>
                <c:pt idx="6285">
                  <c:v>138.80000000000001</c:v>
                </c:pt>
                <c:pt idx="6286">
                  <c:v>138.9</c:v>
                </c:pt>
                <c:pt idx="6287">
                  <c:v>138.9</c:v>
                </c:pt>
                <c:pt idx="6288">
                  <c:v>139</c:v>
                </c:pt>
                <c:pt idx="6289">
                  <c:v>139.1</c:v>
                </c:pt>
                <c:pt idx="6290">
                  <c:v>139.30000000000001</c:v>
                </c:pt>
                <c:pt idx="6291">
                  <c:v>139.30000000000001</c:v>
                </c:pt>
                <c:pt idx="6292">
                  <c:v>139.4</c:v>
                </c:pt>
                <c:pt idx="6293">
                  <c:v>139.5</c:v>
                </c:pt>
                <c:pt idx="6294">
                  <c:v>139.6</c:v>
                </c:pt>
                <c:pt idx="6295">
                  <c:v>139.69999999999999</c:v>
                </c:pt>
                <c:pt idx="6296">
                  <c:v>139.69999999999999</c:v>
                </c:pt>
                <c:pt idx="6297">
                  <c:v>139.69999999999999</c:v>
                </c:pt>
                <c:pt idx="6298">
                  <c:v>139.80000000000001</c:v>
                </c:pt>
                <c:pt idx="6299">
                  <c:v>139.80000000000001</c:v>
                </c:pt>
                <c:pt idx="6300">
                  <c:v>139.9</c:v>
                </c:pt>
                <c:pt idx="6301">
                  <c:v>139.9</c:v>
                </c:pt>
                <c:pt idx="6302">
                  <c:v>139.9</c:v>
                </c:pt>
                <c:pt idx="6303">
                  <c:v>139.80000000000001</c:v>
                </c:pt>
                <c:pt idx="6304">
                  <c:v>139.80000000000001</c:v>
                </c:pt>
                <c:pt idx="6305">
                  <c:v>139.69999999999999</c:v>
                </c:pt>
                <c:pt idx="6306">
                  <c:v>139.6</c:v>
                </c:pt>
                <c:pt idx="6307">
                  <c:v>139.4</c:v>
                </c:pt>
                <c:pt idx="6308">
                  <c:v>139.30000000000001</c:v>
                </c:pt>
                <c:pt idx="6309">
                  <c:v>139.19999999999999</c:v>
                </c:pt>
                <c:pt idx="6310">
                  <c:v>139.1</c:v>
                </c:pt>
                <c:pt idx="6311">
                  <c:v>139.1</c:v>
                </c:pt>
                <c:pt idx="6312">
                  <c:v>139.19999999999999</c:v>
                </c:pt>
                <c:pt idx="6313">
                  <c:v>139.19999999999999</c:v>
                </c:pt>
                <c:pt idx="6314">
                  <c:v>139.30000000000001</c:v>
                </c:pt>
                <c:pt idx="6315">
                  <c:v>139.4</c:v>
                </c:pt>
                <c:pt idx="6316">
                  <c:v>139.6</c:v>
                </c:pt>
                <c:pt idx="6317">
                  <c:v>139.69999999999999</c:v>
                </c:pt>
                <c:pt idx="6318">
                  <c:v>139.80000000000001</c:v>
                </c:pt>
                <c:pt idx="6319">
                  <c:v>139.80000000000001</c:v>
                </c:pt>
                <c:pt idx="6320">
                  <c:v>139.9</c:v>
                </c:pt>
                <c:pt idx="6321">
                  <c:v>140</c:v>
                </c:pt>
                <c:pt idx="6322">
                  <c:v>140</c:v>
                </c:pt>
                <c:pt idx="6323">
                  <c:v>140</c:v>
                </c:pt>
                <c:pt idx="6324">
                  <c:v>140.1</c:v>
                </c:pt>
                <c:pt idx="6325">
                  <c:v>140.19999999999999</c:v>
                </c:pt>
                <c:pt idx="6326">
                  <c:v>140.30000000000001</c:v>
                </c:pt>
                <c:pt idx="6327">
                  <c:v>140.30000000000001</c:v>
                </c:pt>
                <c:pt idx="6328">
                  <c:v>140.30000000000001</c:v>
                </c:pt>
                <c:pt idx="6329">
                  <c:v>140.19999999999999</c:v>
                </c:pt>
                <c:pt idx="6330">
                  <c:v>140.1</c:v>
                </c:pt>
                <c:pt idx="6331">
                  <c:v>140</c:v>
                </c:pt>
                <c:pt idx="6332">
                  <c:v>139.80000000000001</c:v>
                </c:pt>
                <c:pt idx="6333">
                  <c:v>139.69999999999999</c:v>
                </c:pt>
                <c:pt idx="6334">
                  <c:v>139.6</c:v>
                </c:pt>
                <c:pt idx="6335">
                  <c:v>139.5</c:v>
                </c:pt>
                <c:pt idx="6336">
                  <c:v>139.4</c:v>
                </c:pt>
                <c:pt idx="6337">
                  <c:v>139.5</c:v>
                </c:pt>
                <c:pt idx="6338">
                  <c:v>139.5</c:v>
                </c:pt>
                <c:pt idx="6339">
                  <c:v>139.69999999999999</c:v>
                </c:pt>
                <c:pt idx="6340">
                  <c:v>139.69999999999999</c:v>
                </c:pt>
                <c:pt idx="6341">
                  <c:v>139.9</c:v>
                </c:pt>
                <c:pt idx="6342">
                  <c:v>140</c:v>
                </c:pt>
                <c:pt idx="6343">
                  <c:v>140</c:v>
                </c:pt>
                <c:pt idx="6344">
                  <c:v>140.1</c:v>
                </c:pt>
                <c:pt idx="6345">
                  <c:v>140.19999999999999</c:v>
                </c:pt>
                <c:pt idx="6346">
                  <c:v>140.30000000000001</c:v>
                </c:pt>
                <c:pt idx="6347">
                  <c:v>140.30000000000001</c:v>
                </c:pt>
                <c:pt idx="6348">
                  <c:v>140.30000000000001</c:v>
                </c:pt>
                <c:pt idx="6349">
                  <c:v>140.5</c:v>
                </c:pt>
                <c:pt idx="6350">
                  <c:v>140.5</c:v>
                </c:pt>
                <c:pt idx="6351">
                  <c:v>140.6</c:v>
                </c:pt>
                <c:pt idx="6352">
                  <c:v>140.6</c:v>
                </c:pt>
                <c:pt idx="6353">
                  <c:v>140.6</c:v>
                </c:pt>
                <c:pt idx="6354">
                  <c:v>140.5</c:v>
                </c:pt>
                <c:pt idx="6355">
                  <c:v>140.4</c:v>
                </c:pt>
                <c:pt idx="6356">
                  <c:v>140.30000000000001</c:v>
                </c:pt>
                <c:pt idx="6357">
                  <c:v>140.1</c:v>
                </c:pt>
                <c:pt idx="6358">
                  <c:v>140</c:v>
                </c:pt>
                <c:pt idx="6359">
                  <c:v>140</c:v>
                </c:pt>
                <c:pt idx="6360">
                  <c:v>139.80000000000001</c:v>
                </c:pt>
                <c:pt idx="6361">
                  <c:v>139.80000000000001</c:v>
                </c:pt>
                <c:pt idx="6362">
                  <c:v>139.80000000000001</c:v>
                </c:pt>
                <c:pt idx="6363">
                  <c:v>139.80000000000001</c:v>
                </c:pt>
                <c:pt idx="6364">
                  <c:v>140</c:v>
                </c:pt>
                <c:pt idx="6365">
                  <c:v>140</c:v>
                </c:pt>
                <c:pt idx="6366">
                  <c:v>140.1</c:v>
                </c:pt>
                <c:pt idx="6367">
                  <c:v>140.30000000000001</c:v>
                </c:pt>
                <c:pt idx="6368">
                  <c:v>140.30000000000001</c:v>
                </c:pt>
                <c:pt idx="6369">
                  <c:v>140.4</c:v>
                </c:pt>
                <c:pt idx="6370">
                  <c:v>140.5</c:v>
                </c:pt>
                <c:pt idx="6371">
                  <c:v>140.5</c:v>
                </c:pt>
                <c:pt idx="6372">
                  <c:v>140.6</c:v>
                </c:pt>
                <c:pt idx="6373">
                  <c:v>140.6</c:v>
                </c:pt>
                <c:pt idx="6374">
                  <c:v>140.6</c:v>
                </c:pt>
                <c:pt idx="6375">
                  <c:v>140.69999999999999</c:v>
                </c:pt>
                <c:pt idx="6376">
                  <c:v>140.69999999999999</c:v>
                </c:pt>
                <c:pt idx="6377">
                  <c:v>140.80000000000001</c:v>
                </c:pt>
                <c:pt idx="6378">
                  <c:v>140.80000000000001</c:v>
                </c:pt>
                <c:pt idx="6379">
                  <c:v>140.80000000000001</c:v>
                </c:pt>
                <c:pt idx="6380">
                  <c:v>141</c:v>
                </c:pt>
                <c:pt idx="6381">
                  <c:v>141</c:v>
                </c:pt>
                <c:pt idx="6382">
                  <c:v>141</c:v>
                </c:pt>
                <c:pt idx="6383">
                  <c:v>140.9</c:v>
                </c:pt>
                <c:pt idx="6384">
                  <c:v>140.80000000000001</c:v>
                </c:pt>
                <c:pt idx="6385">
                  <c:v>140.80000000000001</c:v>
                </c:pt>
                <c:pt idx="6386">
                  <c:v>140.9</c:v>
                </c:pt>
                <c:pt idx="6387">
                  <c:v>140.69999999999999</c:v>
                </c:pt>
                <c:pt idx="6388">
                  <c:v>140.69999999999999</c:v>
                </c:pt>
                <c:pt idx="6389">
                  <c:v>140.6</c:v>
                </c:pt>
                <c:pt idx="6390">
                  <c:v>140.5</c:v>
                </c:pt>
                <c:pt idx="6391">
                  <c:v>140.5</c:v>
                </c:pt>
                <c:pt idx="6392">
                  <c:v>140.30000000000001</c:v>
                </c:pt>
                <c:pt idx="6393">
                  <c:v>140.30000000000001</c:v>
                </c:pt>
                <c:pt idx="6394">
                  <c:v>140.30000000000001</c:v>
                </c:pt>
                <c:pt idx="6395">
                  <c:v>140.19999999999999</c:v>
                </c:pt>
                <c:pt idx="6396">
                  <c:v>140.19999999999999</c:v>
                </c:pt>
                <c:pt idx="6397">
                  <c:v>140.19999999999999</c:v>
                </c:pt>
                <c:pt idx="6398">
                  <c:v>140.30000000000001</c:v>
                </c:pt>
                <c:pt idx="6399">
                  <c:v>140.30000000000001</c:v>
                </c:pt>
                <c:pt idx="6400">
                  <c:v>140.4</c:v>
                </c:pt>
                <c:pt idx="6401">
                  <c:v>140.5</c:v>
                </c:pt>
                <c:pt idx="6402">
                  <c:v>140.6</c:v>
                </c:pt>
                <c:pt idx="6403">
                  <c:v>140.69999999999999</c:v>
                </c:pt>
                <c:pt idx="6404">
                  <c:v>140.69999999999999</c:v>
                </c:pt>
                <c:pt idx="6405">
                  <c:v>140.80000000000001</c:v>
                </c:pt>
                <c:pt idx="6406">
                  <c:v>141</c:v>
                </c:pt>
                <c:pt idx="6407">
                  <c:v>141</c:v>
                </c:pt>
                <c:pt idx="6408">
                  <c:v>141</c:v>
                </c:pt>
                <c:pt idx="6409">
                  <c:v>141.1</c:v>
                </c:pt>
                <c:pt idx="6410">
                  <c:v>141.1</c:v>
                </c:pt>
                <c:pt idx="6411">
                  <c:v>141.1</c:v>
                </c:pt>
                <c:pt idx="6412">
                  <c:v>141.19999999999999</c:v>
                </c:pt>
                <c:pt idx="6413">
                  <c:v>141.19999999999999</c:v>
                </c:pt>
                <c:pt idx="6414">
                  <c:v>141.30000000000001</c:v>
                </c:pt>
                <c:pt idx="6415">
                  <c:v>141.30000000000001</c:v>
                </c:pt>
                <c:pt idx="6416">
                  <c:v>141.4</c:v>
                </c:pt>
                <c:pt idx="6417">
                  <c:v>141.4</c:v>
                </c:pt>
                <c:pt idx="6418">
                  <c:v>141.5</c:v>
                </c:pt>
                <c:pt idx="6419">
                  <c:v>141.4</c:v>
                </c:pt>
                <c:pt idx="6420">
                  <c:v>141.4</c:v>
                </c:pt>
                <c:pt idx="6421">
                  <c:v>141.4</c:v>
                </c:pt>
                <c:pt idx="6422">
                  <c:v>141.30000000000001</c:v>
                </c:pt>
                <c:pt idx="6423">
                  <c:v>141.1</c:v>
                </c:pt>
                <c:pt idx="6424">
                  <c:v>141.1</c:v>
                </c:pt>
                <c:pt idx="6425">
                  <c:v>141</c:v>
                </c:pt>
                <c:pt idx="6426">
                  <c:v>140.9</c:v>
                </c:pt>
                <c:pt idx="6427">
                  <c:v>140.80000000000001</c:v>
                </c:pt>
                <c:pt idx="6428">
                  <c:v>140.69999999999999</c:v>
                </c:pt>
                <c:pt idx="6429">
                  <c:v>140.69999999999999</c:v>
                </c:pt>
                <c:pt idx="6430">
                  <c:v>140.69999999999999</c:v>
                </c:pt>
                <c:pt idx="6431">
                  <c:v>140.6</c:v>
                </c:pt>
                <c:pt idx="6432">
                  <c:v>140.69999999999999</c:v>
                </c:pt>
                <c:pt idx="6433">
                  <c:v>140.80000000000001</c:v>
                </c:pt>
                <c:pt idx="6434">
                  <c:v>140.80000000000001</c:v>
                </c:pt>
                <c:pt idx="6435">
                  <c:v>140.9</c:v>
                </c:pt>
                <c:pt idx="6436">
                  <c:v>141</c:v>
                </c:pt>
                <c:pt idx="6437">
                  <c:v>141.1</c:v>
                </c:pt>
                <c:pt idx="6438">
                  <c:v>141.1</c:v>
                </c:pt>
                <c:pt idx="6439">
                  <c:v>141.30000000000001</c:v>
                </c:pt>
                <c:pt idx="6440">
                  <c:v>141.30000000000001</c:v>
                </c:pt>
                <c:pt idx="6441">
                  <c:v>141.30000000000001</c:v>
                </c:pt>
                <c:pt idx="6442">
                  <c:v>141.30000000000001</c:v>
                </c:pt>
                <c:pt idx="6443">
                  <c:v>141.5</c:v>
                </c:pt>
                <c:pt idx="6444">
                  <c:v>141.5</c:v>
                </c:pt>
                <c:pt idx="6445">
                  <c:v>141.5</c:v>
                </c:pt>
                <c:pt idx="6446">
                  <c:v>141.5</c:v>
                </c:pt>
                <c:pt idx="6447">
                  <c:v>141.6</c:v>
                </c:pt>
                <c:pt idx="6448">
                  <c:v>141.6</c:v>
                </c:pt>
                <c:pt idx="6449">
                  <c:v>141.6</c:v>
                </c:pt>
                <c:pt idx="6450">
                  <c:v>141.69999999999999</c:v>
                </c:pt>
                <c:pt idx="6451">
                  <c:v>141.69999999999999</c:v>
                </c:pt>
                <c:pt idx="6452">
                  <c:v>141.80000000000001</c:v>
                </c:pt>
                <c:pt idx="6453">
                  <c:v>141.80000000000001</c:v>
                </c:pt>
                <c:pt idx="6454">
                  <c:v>141.80000000000001</c:v>
                </c:pt>
                <c:pt idx="6455">
                  <c:v>141.80000000000001</c:v>
                </c:pt>
                <c:pt idx="6456">
                  <c:v>141.80000000000001</c:v>
                </c:pt>
                <c:pt idx="6457">
                  <c:v>141.80000000000001</c:v>
                </c:pt>
                <c:pt idx="6458">
                  <c:v>142</c:v>
                </c:pt>
                <c:pt idx="6459">
                  <c:v>142</c:v>
                </c:pt>
                <c:pt idx="6460">
                  <c:v>142</c:v>
                </c:pt>
                <c:pt idx="6461">
                  <c:v>142</c:v>
                </c:pt>
                <c:pt idx="6462">
                  <c:v>141.9</c:v>
                </c:pt>
                <c:pt idx="6463">
                  <c:v>141.9</c:v>
                </c:pt>
                <c:pt idx="6464">
                  <c:v>141.80000000000001</c:v>
                </c:pt>
                <c:pt idx="6465">
                  <c:v>141.80000000000001</c:v>
                </c:pt>
                <c:pt idx="6466">
                  <c:v>141.6</c:v>
                </c:pt>
                <c:pt idx="6467">
                  <c:v>141.5</c:v>
                </c:pt>
                <c:pt idx="6468">
                  <c:v>141.5</c:v>
                </c:pt>
                <c:pt idx="6469">
                  <c:v>141.5</c:v>
                </c:pt>
                <c:pt idx="6470">
                  <c:v>141.4</c:v>
                </c:pt>
                <c:pt idx="6471">
                  <c:v>141.30000000000001</c:v>
                </c:pt>
                <c:pt idx="6472">
                  <c:v>141.30000000000001</c:v>
                </c:pt>
                <c:pt idx="6473">
                  <c:v>141.30000000000001</c:v>
                </c:pt>
                <c:pt idx="6474">
                  <c:v>141.19999999999999</c:v>
                </c:pt>
                <c:pt idx="6475">
                  <c:v>141.1</c:v>
                </c:pt>
                <c:pt idx="6476">
                  <c:v>141.1</c:v>
                </c:pt>
                <c:pt idx="6477">
                  <c:v>141.19999999999999</c:v>
                </c:pt>
                <c:pt idx="6478">
                  <c:v>141.4</c:v>
                </c:pt>
                <c:pt idx="6479">
                  <c:v>141.30000000000001</c:v>
                </c:pt>
                <c:pt idx="6480">
                  <c:v>141.5</c:v>
                </c:pt>
                <c:pt idx="6481">
                  <c:v>141.6</c:v>
                </c:pt>
                <c:pt idx="6482">
                  <c:v>141.6</c:v>
                </c:pt>
                <c:pt idx="6483">
                  <c:v>141.69999999999999</c:v>
                </c:pt>
                <c:pt idx="6484">
                  <c:v>141.80000000000001</c:v>
                </c:pt>
                <c:pt idx="6485">
                  <c:v>141.80000000000001</c:v>
                </c:pt>
                <c:pt idx="6486">
                  <c:v>141.9</c:v>
                </c:pt>
                <c:pt idx="6487">
                  <c:v>142</c:v>
                </c:pt>
                <c:pt idx="6488">
                  <c:v>142.1</c:v>
                </c:pt>
                <c:pt idx="6489">
                  <c:v>142</c:v>
                </c:pt>
                <c:pt idx="6490">
                  <c:v>142.1</c:v>
                </c:pt>
                <c:pt idx="6491">
                  <c:v>142.1</c:v>
                </c:pt>
                <c:pt idx="6492">
                  <c:v>142.1</c:v>
                </c:pt>
                <c:pt idx="6493">
                  <c:v>142.19999999999999</c:v>
                </c:pt>
                <c:pt idx="6494">
                  <c:v>142.19999999999999</c:v>
                </c:pt>
                <c:pt idx="6495">
                  <c:v>142.30000000000001</c:v>
                </c:pt>
                <c:pt idx="6496">
                  <c:v>142.30000000000001</c:v>
                </c:pt>
                <c:pt idx="6497">
                  <c:v>142.4</c:v>
                </c:pt>
                <c:pt idx="6498">
                  <c:v>142.4</c:v>
                </c:pt>
                <c:pt idx="6499">
                  <c:v>142.4</c:v>
                </c:pt>
                <c:pt idx="6500">
                  <c:v>142.4</c:v>
                </c:pt>
                <c:pt idx="6501">
                  <c:v>142.4</c:v>
                </c:pt>
                <c:pt idx="6502">
                  <c:v>142.6</c:v>
                </c:pt>
                <c:pt idx="6503">
                  <c:v>142.5</c:v>
                </c:pt>
                <c:pt idx="6504">
                  <c:v>142.5</c:v>
                </c:pt>
                <c:pt idx="6505">
                  <c:v>142.4</c:v>
                </c:pt>
                <c:pt idx="6506">
                  <c:v>142.4</c:v>
                </c:pt>
                <c:pt idx="6507">
                  <c:v>142.5</c:v>
                </c:pt>
                <c:pt idx="6508">
                  <c:v>142.4</c:v>
                </c:pt>
                <c:pt idx="6509">
                  <c:v>142.30000000000001</c:v>
                </c:pt>
                <c:pt idx="6510">
                  <c:v>142.19999999999999</c:v>
                </c:pt>
                <c:pt idx="6511">
                  <c:v>142.19999999999999</c:v>
                </c:pt>
                <c:pt idx="6512">
                  <c:v>142.1</c:v>
                </c:pt>
                <c:pt idx="6513">
                  <c:v>142.1</c:v>
                </c:pt>
                <c:pt idx="6514">
                  <c:v>142</c:v>
                </c:pt>
                <c:pt idx="6515">
                  <c:v>142</c:v>
                </c:pt>
                <c:pt idx="6516">
                  <c:v>141.80000000000001</c:v>
                </c:pt>
                <c:pt idx="6517">
                  <c:v>141.80000000000001</c:v>
                </c:pt>
                <c:pt idx="6518">
                  <c:v>141.80000000000001</c:v>
                </c:pt>
                <c:pt idx="6519">
                  <c:v>141.80000000000001</c:v>
                </c:pt>
                <c:pt idx="6520">
                  <c:v>141.80000000000001</c:v>
                </c:pt>
                <c:pt idx="6521">
                  <c:v>141.80000000000001</c:v>
                </c:pt>
                <c:pt idx="6522">
                  <c:v>141.80000000000001</c:v>
                </c:pt>
                <c:pt idx="6523">
                  <c:v>141.9</c:v>
                </c:pt>
                <c:pt idx="6524">
                  <c:v>142</c:v>
                </c:pt>
                <c:pt idx="6525">
                  <c:v>142</c:v>
                </c:pt>
                <c:pt idx="6526">
                  <c:v>142.1</c:v>
                </c:pt>
                <c:pt idx="6527">
                  <c:v>142.19999999999999</c:v>
                </c:pt>
                <c:pt idx="6528">
                  <c:v>142.30000000000001</c:v>
                </c:pt>
                <c:pt idx="6529">
                  <c:v>142.4</c:v>
                </c:pt>
                <c:pt idx="6530">
                  <c:v>142.4</c:v>
                </c:pt>
                <c:pt idx="6531">
                  <c:v>142.4</c:v>
                </c:pt>
                <c:pt idx="6532">
                  <c:v>142.6</c:v>
                </c:pt>
                <c:pt idx="6533">
                  <c:v>142.6</c:v>
                </c:pt>
                <c:pt idx="6534">
                  <c:v>142.6</c:v>
                </c:pt>
                <c:pt idx="6535">
                  <c:v>142.69999999999999</c:v>
                </c:pt>
                <c:pt idx="6536">
                  <c:v>142.6</c:v>
                </c:pt>
                <c:pt idx="6537">
                  <c:v>142.80000000000001</c:v>
                </c:pt>
                <c:pt idx="6538">
                  <c:v>142.9</c:v>
                </c:pt>
                <c:pt idx="6539">
                  <c:v>142.9</c:v>
                </c:pt>
                <c:pt idx="6540">
                  <c:v>142.9</c:v>
                </c:pt>
                <c:pt idx="6541">
                  <c:v>142.9</c:v>
                </c:pt>
                <c:pt idx="6542">
                  <c:v>143.1</c:v>
                </c:pt>
                <c:pt idx="6543">
                  <c:v>142.9</c:v>
                </c:pt>
                <c:pt idx="6544">
                  <c:v>142.9</c:v>
                </c:pt>
                <c:pt idx="6545">
                  <c:v>142.9</c:v>
                </c:pt>
                <c:pt idx="6546">
                  <c:v>142.9</c:v>
                </c:pt>
                <c:pt idx="6547">
                  <c:v>142.9</c:v>
                </c:pt>
                <c:pt idx="6548">
                  <c:v>142.80000000000001</c:v>
                </c:pt>
                <c:pt idx="6549">
                  <c:v>142.69999999999999</c:v>
                </c:pt>
                <c:pt idx="6550">
                  <c:v>142.6</c:v>
                </c:pt>
                <c:pt idx="6551">
                  <c:v>142.6</c:v>
                </c:pt>
                <c:pt idx="6552">
                  <c:v>142.5</c:v>
                </c:pt>
                <c:pt idx="6553">
                  <c:v>142.4</c:v>
                </c:pt>
                <c:pt idx="6554">
                  <c:v>142.30000000000001</c:v>
                </c:pt>
                <c:pt idx="6555">
                  <c:v>142.30000000000001</c:v>
                </c:pt>
                <c:pt idx="6556">
                  <c:v>142.30000000000001</c:v>
                </c:pt>
                <c:pt idx="6557">
                  <c:v>142.19999999999999</c:v>
                </c:pt>
                <c:pt idx="6558">
                  <c:v>142.19999999999999</c:v>
                </c:pt>
                <c:pt idx="6559">
                  <c:v>142.30000000000001</c:v>
                </c:pt>
                <c:pt idx="6560">
                  <c:v>142.30000000000001</c:v>
                </c:pt>
                <c:pt idx="6561">
                  <c:v>142.4</c:v>
                </c:pt>
                <c:pt idx="6562">
                  <c:v>142.5</c:v>
                </c:pt>
                <c:pt idx="6563">
                  <c:v>142.5</c:v>
                </c:pt>
                <c:pt idx="6564">
                  <c:v>142.6</c:v>
                </c:pt>
                <c:pt idx="6565">
                  <c:v>142.6</c:v>
                </c:pt>
                <c:pt idx="6566">
                  <c:v>142.80000000000001</c:v>
                </c:pt>
                <c:pt idx="6567">
                  <c:v>142.9</c:v>
                </c:pt>
                <c:pt idx="6568">
                  <c:v>142.9</c:v>
                </c:pt>
                <c:pt idx="6569">
                  <c:v>142.9</c:v>
                </c:pt>
                <c:pt idx="6570">
                  <c:v>143</c:v>
                </c:pt>
                <c:pt idx="6571">
                  <c:v>143</c:v>
                </c:pt>
                <c:pt idx="6572">
                  <c:v>143</c:v>
                </c:pt>
                <c:pt idx="6573">
                  <c:v>143.1</c:v>
                </c:pt>
                <c:pt idx="6574">
                  <c:v>143.1</c:v>
                </c:pt>
                <c:pt idx="6575">
                  <c:v>143.19999999999999</c:v>
                </c:pt>
                <c:pt idx="6576">
                  <c:v>143.19999999999999</c:v>
                </c:pt>
                <c:pt idx="6577">
                  <c:v>143.19999999999999</c:v>
                </c:pt>
                <c:pt idx="6578">
                  <c:v>143.30000000000001</c:v>
                </c:pt>
                <c:pt idx="6579">
                  <c:v>143.30000000000001</c:v>
                </c:pt>
                <c:pt idx="6580">
                  <c:v>143.30000000000001</c:v>
                </c:pt>
                <c:pt idx="6581">
                  <c:v>143.4</c:v>
                </c:pt>
                <c:pt idx="6582">
                  <c:v>143.4</c:v>
                </c:pt>
                <c:pt idx="6583">
                  <c:v>143.4</c:v>
                </c:pt>
                <c:pt idx="6584">
                  <c:v>143.5</c:v>
                </c:pt>
                <c:pt idx="6585">
                  <c:v>143.5</c:v>
                </c:pt>
                <c:pt idx="6586">
                  <c:v>143.4</c:v>
                </c:pt>
                <c:pt idx="6587">
                  <c:v>143.5</c:v>
                </c:pt>
                <c:pt idx="6588">
                  <c:v>143.4</c:v>
                </c:pt>
                <c:pt idx="6589">
                  <c:v>143.4</c:v>
                </c:pt>
                <c:pt idx="6590">
                  <c:v>143.4</c:v>
                </c:pt>
                <c:pt idx="6591">
                  <c:v>143.4</c:v>
                </c:pt>
                <c:pt idx="6592">
                  <c:v>143.30000000000001</c:v>
                </c:pt>
                <c:pt idx="6593">
                  <c:v>143.30000000000001</c:v>
                </c:pt>
                <c:pt idx="6594">
                  <c:v>143.30000000000001</c:v>
                </c:pt>
                <c:pt idx="6595">
                  <c:v>143.30000000000001</c:v>
                </c:pt>
                <c:pt idx="6596">
                  <c:v>143.19999999999999</c:v>
                </c:pt>
                <c:pt idx="6597">
                  <c:v>143.1</c:v>
                </c:pt>
                <c:pt idx="6598">
                  <c:v>143.1</c:v>
                </c:pt>
                <c:pt idx="6599">
                  <c:v>143.1</c:v>
                </c:pt>
                <c:pt idx="6600">
                  <c:v>142.9</c:v>
                </c:pt>
                <c:pt idx="6601">
                  <c:v>142.9</c:v>
                </c:pt>
                <c:pt idx="6602">
                  <c:v>142.9</c:v>
                </c:pt>
                <c:pt idx="6603">
                  <c:v>142.80000000000001</c:v>
                </c:pt>
                <c:pt idx="6604">
                  <c:v>142.9</c:v>
                </c:pt>
                <c:pt idx="6605">
                  <c:v>142.80000000000001</c:v>
                </c:pt>
                <c:pt idx="6606">
                  <c:v>142.80000000000001</c:v>
                </c:pt>
                <c:pt idx="6607">
                  <c:v>142.80000000000001</c:v>
                </c:pt>
                <c:pt idx="6608">
                  <c:v>142.80000000000001</c:v>
                </c:pt>
                <c:pt idx="6609">
                  <c:v>142.9</c:v>
                </c:pt>
                <c:pt idx="6610">
                  <c:v>142.9</c:v>
                </c:pt>
                <c:pt idx="6611">
                  <c:v>142.9</c:v>
                </c:pt>
                <c:pt idx="6612">
                  <c:v>143</c:v>
                </c:pt>
                <c:pt idx="6613">
                  <c:v>143</c:v>
                </c:pt>
                <c:pt idx="6614">
                  <c:v>143.1</c:v>
                </c:pt>
                <c:pt idx="6615">
                  <c:v>143.30000000000001</c:v>
                </c:pt>
                <c:pt idx="6616">
                  <c:v>143.30000000000001</c:v>
                </c:pt>
                <c:pt idx="6617">
                  <c:v>143.30000000000001</c:v>
                </c:pt>
                <c:pt idx="6618">
                  <c:v>143.4</c:v>
                </c:pt>
                <c:pt idx="6619">
                  <c:v>143.5</c:v>
                </c:pt>
                <c:pt idx="6620">
                  <c:v>143.5</c:v>
                </c:pt>
                <c:pt idx="6621">
                  <c:v>143.6</c:v>
                </c:pt>
                <c:pt idx="6622">
                  <c:v>143.6</c:v>
                </c:pt>
                <c:pt idx="6623">
                  <c:v>143.6</c:v>
                </c:pt>
                <c:pt idx="6624">
                  <c:v>143.6</c:v>
                </c:pt>
                <c:pt idx="6625">
                  <c:v>143.6</c:v>
                </c:pt>
                <c:pt idx="6626">
                  <c:v>143.69999999999999</c:v>
                </c:pt>
                <c:pt idx="6627">
                  <c:v>143.6</c:v>
                </c:pt>
                <c:pt idx="6628">
                  <c:v>143.69999999999999</c:v>
                </c:pt>
                <c:pt idx="6629">
                  <c:v>143.69999999999999</c:v>
                </c:pt>
                <c:pt idx="6630">
                  <c:v>143.80000000000001</c:v>
                </c:pt>
                <c:pt idx="6631">
                  <c:v>143.80000000000001</c:v>
                </c:pt>
                <c:pt idx="6632">
                  <c:v>143.80000000000001</c:v>
                </c:pt>
                <c:pt idx="6633">
                  <c:v>143.80000000000001</c:v>
                </c:pt>
                <c:pt idx="6634">
                  <c:v>143.80000000000001</c:v>
                </c:pt>
                <c:pt idx="6635">
                  <c:v>143.9</c:v>
                </c:pt>
                <c:pt idx="6636">
                  <c:v>143.9</c:v>
                </c:pt>
                <c:pt idx="6637">
                  <c:v>143.9</c:v>
                </c:pt>
                <c:pt idx="6638">
                  <c:v>143.9</c:v>
                </c:pt>
                <c:pt idx="6639">
                  <c:v>143.9</c:v>
                </c:pt>
                <c:pt idx="6640">
                  <c:v>143.9</c:v>
                </c:pt>
                <c:pt idx="6641">
                  <c:v>144</c:v>
                </c:pt>
                <c:pt idx="6642">
                  <c:v>144</c:v>
                </c:pt>
                <c:pt idx="6643">
                  <c:v>144</c:v>
                </c:pt>
                <c:pt idx="6644">
                  <c:v>144</c:v>
                </c:pt>
                <c:pt idx="6645">
                  <c:v>144.1</c:v>
                </c:pt>
                <c:pt idx="6646">
                  <c:v>144</c:v>
                </c:pt>
                <c:pt idx="6647">
                  <c:v>144</c:v>
                </c:pt>
                <c:pt idx="6648">
                  <c:v>144.1</c:v>
                </c:pt>
                <c:pt idx="6649">
                  <c:v>144.1</c:v>
                </c:pt>
                <c:pt idx="6650">
                  <c:v>144.19999999999999</c:v>
                </c:pt>
                <c:pt idx="6651">
                  <c:v>144.19999999999999</c:v>
                </c:pt>
                <c:pt idx="6652">
                  <c:v>144.19999999999999</c:v>
                </c:pt>
                <c:pt idx="6653">
                  <c:v>144.30000000000001</c:v>
                </c:pt>
                <c:pt idx="6654">
                  <c:v>144.19999999999999</c:v>
                </c:pt>
                <c:pt idx="6655">
                  <c:v>144.30000000000001</c:v>
                </c:pt>
                <c:pt idx="6656">
                  <c:v>144.30000000000001</c:v>
                </c:pt>
                <c:pt idx="6657">
                  <c:v>144.30000000000001</c:v>
                </c:pt>
                <c:pt idx="6658">
                  <c:v>144.30000000000001</c:v>
                </c:pt>
                <c:pt idx="6659">
                  <c:v>144.4</c:v>
                </c:pt>
                <c:pt idx="6660">
                  <c:v>144.4</c:v>
                </c:pt>
                <c:pt idx="6661">
                  <c:v>144.4</c:v>
                </c:pt>
                <c:pt idx="6662">
                  <c:v>144.4</c:v>
                </c:pt>
                <c:pt idx="6663">
                  <c:v>144.4</c:v>
                </c:pt>
                <c:pt idx="6664">
                  <c:v>144.4</c:v>
                </c:pt>
                <c:pt idx="6665">
                  <c:v>144.4</c:v>
                </c:pt>
                <c:pt idx="6666">
                  <c:v>144.4</c:v>
                </c:pt>
                <c:pt idx="6667">
                  <c:v>144.4</c:v>
                </c:pt>
                <c:pt idx="6668">
                  <c:v>144.4</c:v>
                </c:pt>
                <c:pt idx="6669">
                  <c:v>144.4</c:v>
                </c:pt>
                <c:pt idx="6670">
                  <c:v>144.30000000000001</c:v>
                </c:pt>
                <c:pt idx="6671">
                  <c:v>144.30000000000001</c:v>
                </c:pt>
                <c:pt idx="6672">
                  <c:v>144.30000000000001</c:v>
                </c:pt>
                <c:pt idx="6673">
                  <c:v>144.1</c:v>
                </c:pt>
                <c:pt idx="6674">
                  <c:v>144.1</c:v>
                </c:pt>
                <c:pt idx="6675">
                  <c:v>144</c:v>
                </c:pt>
                <c:pt idx="6676">
                  <c:v>144</c:v>
                </c:pt>
                <c:pt idx="6677">
                  <c:v>143.80000000000001</c:v>
                </c:pt>
                <c:pt idx="6678">
                  <c:v>143.80000000000001</c:v>
                </c:pt>
                <c:pt idx="6679">
                  <c:v>143.69999999999999</c:v>
                </c:pt>
                <c:pt idx="6680">
                  <c:v>143.69999999999999</c:v>
                </c:pt>
                <c:pt idx="6681">
                  <c:v>143.6</c:v>
                </c:pt>
                <c:pt idx="6682">
                  <c:v>143.6</c:v>
                </c:pt>
                <c:pt idx="6683">
                  <c:v>143.6</c:v>
                </c:pt>
                <c:pt idx="6684">
                  <c:v>143.69999999999999</c:v>
                </c:pt>
                <c:pt idx="6685">
                  <c:v>143.80000000000001</c:v>
                </c:pt>
                <c:pt idx="6686">
                  <c:v>143.9</c:v>
                </c:pt>
                <c:pt idx="6687">
                  <c:v>144</c:v>
                </c:pt>
                <c:pt idx="6688">
                  <c:v>144</c:v>
                </c:pt>
                <c:pt idx="6689">
                  <c:v>144.1</c:v>
                </c:pt>
                <c:pt idx="6690">
                  <c:v>144.1</c:v>
                </c:pt>
                <c:pt idx="6691">
                  <c:v>144.30000000000001</c:v>
                </c:pt>
                <c:pt idx="6692">
                  <c:v>144.30000000000001</c:v>
                </c:pt>
                <c:pt idx="6693">
                  <c:v>144.4</c:v>
                </c:pt>
                <c:pt idx="6694">
                  <c:v>144.4</c:v>
                </c:pt>
                <c:pt idx="6695">
                  <c:v>144.4</c:v>
                </c:pt>
                <c:pt idx="6696">
                  <c:v>144.4</c:v>
                </c:pt>
                <c:pt idx="6697">
                  <c:v>144.4</c:v>
                </c:pt>
                <c:pt idx="6698">
                  <c:v>144.4</c:v>
                </c:pt>
                <c:pt idx="6699">
                  <c:v>144.6</c:v>
                </c:pt>
                <c:pt idx="6700">
                  <c:v>144.6</c:v>
                </c:pt>
                <c:pt idx="6701">
                  <c:v>144.69999999999999</c:v>
                </c:pt>
                <c:pt idx="6702">
                  <c:v>144.80000000000001</c:v>
                </c:pt>
                <c:pt idx="6703">
                  <c:v>144.80000000000001</c:v>
                </c:pt>
                <c:pt idx="6704">
                  <c:v>144.80000000000001</c:v>
                </c:pt>
                <c:pt idx="6705">
                  <c:v>144.80000000000001</c:v>
                </c:pt>
                <c:pt idx="6706">
                  <c:v>144.80000000000001</c:v>
                </c:pt>
                <c:pt idx="6707">
                  <c:v>144.80000000000001</c:v>
                </c:pt>
                <c:pt idx="6708">
                  <c:v>144.9</c:v>
                </c:pt>
                <c:pt idx="6709">
                  <c:v>144.9</c:v>
                </c:pt>
                <c:pt idx="6710">
                  <c:v>144.9</c:v>
                </c:pt>
                <c:pt idx="6711">
                  <c:v>144.9</c:v>
                </c:pt>
                <c:pt idx="6712">
                  <c:v>144.9</c:v>
                </c:pt>
                <c:pt idx="6713">
                  <c:v>144.80000000000001</c:v>
                </c:pt>
                <c:pt idx="6714">
                  <c:v>144.69999999999999</c:v>
                </c:pt>
                <c:pt idx="6715">
                  <c:v>144.6</c:v>
                </c:pt>
                <c:pt idx="6716">
                  <c:v>144.6</c:v>
                </c:pt>
                <c:pt idx="6717">
                  <c:v>144.5</c:v>
                </c:pt>
                <c:pt idx="6718">
                  <c:v>144.4</c:v>
                </c:pt>
                <c:pt idx="6719">
                  <c:v>144.4</c:v>
                </c:pt>
                <c:pt idx="6720">
                  <c:v>144.30000000000001</c:v>
                </c:pt>
                <c:pt idx="6721">
                  <c:v>144.19999999999999</c:v>
                </c:pt>
                <c:pt idx="6722">
                  <c:v>144.19999999999999</c:v>
                </c:pt>
                <c:pt idx="6723">
                  <c:v>144.1</c:v>
                </c:pt>
                <c:pt idx="6724">
                  <c:v>144.19999999999999</c:v>
                </c:pt>
                <c:pt idx="6725">
                  <c:v>144.1</c:v>
                </c:pt>
                <c:pt idx="6726">
                  <c:v>144.1</c:v>
                </c:pt>
                <c:pt idx="6727">
                  <c:v>144.1</c:v>
                </c:pt>
                <c:pt idx="6728">
                  <c:v>144.19999999999999</c:v>
                </c:pt>
                <c:pt idx="6729">
                  <c:v>144.19999999999999</c:v>
                </c:pt>
                <c:pt idx="6730">
                  <c:v>144.30000000000001</c:v>
                </c:pt>
                <c:pt idx="6731">
                  <c:v>144.30000000000001</c:v>
                </c:pt>
                <c:pt idx="6732">
                  <c:v>144.4</c:v>
                </c:pt>
                <c:pt idx="6733">
                  <c:v>144.4</c:v>
                </c:pt>
                <c:pt idx="6734">
                  <c:v>144.4</c:v>
                </c:pt>
                <c:pt idx="6735">
                  <c:v>144.6</c:v>
                </c:pt>
                <c:pt idx="6736">
                  <c:v>144.6</c:v>
                </c:pt>
                <c:pt idx="6737">
                  <c:v>144.6</c:v>
                </c:pt>
                <c:pt idx="6738">
                  <c:v>144.80000000000001</c:v>
                </c:pt>
                <c:pt idx="6739">
                  <c:v>144.80000000000001</c:v>
                </c:pt>
                <c:pt idx="6740">
                  <c:v>144.80000000000001</c:v>
                </c:pt>
                <c:pt idx="6741">
                  <c:v>144.80000000000001</c:v>
                </c:pt>
                <c:pt idx="6742">
                  <c:v>144.9</c:v>
                </c:pt>
                <c:pt idx="6743">
                  <c:v>144.9</c:v>
                </c:pt>
                <c:pt idx="6744">
                  <c:v>145</c:v>
                </c:pt>
                <c:pt idx="6745">
                  <c:v>145</c:v>
                </c:pt>
                <c:pt idx="6746">
                  <c:v>145</c:v>
                </c:pt>
                <c:pt idx="6747">
                  <c:v>145.1</c:v>
                </c:pt>
                <c:pt idx="6748">
                  <c:v>145.1</c:v>
                </c:pt>
                <c:pt idx="6749">
                  <c:v>145.1</c:v>
                </c:pt>
                <c:pt idx="6750">
                  <c:v>145.1</c:v>
                </c:pt>
                <c:pt idx="6751">
                  <c:v>145.1</c:v>
                </c:pt>
                <c:pt idx="6752">
                  <c:v>145.1</c:v>
                </c:pt>
                <c:pt idx="6753">
                  <c:v>145.1</c:v>
                </c:pt>
                <c:pt idx="6754">
                  <c:v>145.1</c:v>
                </c:pt>
                <c:pt idx="6755">
                  <c:v>145.19999999999999</c:v>
                </c:pt>
                <c:pt idx="6756">
                  <c:v>145.19999999999999</c:v>
                </c:pt>
                <c:pt idx="6757">
                  <c:v>145.19999999999999</c:v>
                </c:pt>
                <c:pt idx="6758">
                  <c:v>145.30000000000001</c:v>
                </c:pt>
                <c:pt idx="6759">
                  <c:v>145.30000000000001</c:v>
                </c:pt>
                <c:pt idx="6760">
                  <c:v>145.4</c:v>
                </c:pt>
                <c:pt idx="6761">
                  <c:v>145.4</c:v>
                </c:pt>
                <c:pt idx="6762">
                  <c:v>145.4</c:v>
                </c:pt>
                <c:pt idx="6763">
                  <c:v>145.4</c:v>
                </c:pt>
                <c:pt idx="6764">
                  <c:v>145.4</c:v>
                </c:pt>
                <c:pt idx="6765">
                  <c:v>145.4</c:v>
                </c:pt>
                <c:pt idx="6766">
                  <c:v>145.4</c:v>
                </c:pt>
                <c:pt idx="6767">
                  <c:v>145.4</c:v>
                </c:pt>
                <c:pt idx="6768">
                  <c:v>145.4</c:v>
                </c:pt>
                <c:pt idx="6769">
                  <c:v>145.4</c:v>
                </c:pt>
                <c:pt idx="6770">
                  <c:v>145.4</c:v>
                </c:pt>
                <c:pt idx="6771">
                  <c:v>145.4</c:v>
                </c:pt>
                <c:pt idx="6772">
                  <c:v>145.30000000000001</c:v>
                </c:pt>
                <c:pt idx="6773">
                  <c:v>145.19999999999999</c:v>
                </c:pt>
                <c:pt idx="6774">
                  <c:v>145.19999999999999</c:v>
                </c:pt>
                <c:pt idx="6775">
                  <c:v>145.1</c:v>
                </c:pt>
                <c:pt idx="6776">
                  <c:v>145.1</c:v>
                </c:pt>
                <c:pt idx="6777">
                  <c:v>145</c:v>
                </c:pt>
                <c:pt idx="6778">
                  <c:v>145</c:v>
                </c:pt>
                <c:pt idx="6779">
                  <c:v>144.80000000000001</c:v>
                </c:pt>
                <c:pt idx="6780">
                  <c:v>144.80000000000001</c:v>
                </c:pt>
                <c:pt idx="6781">
                  <c:v>144.80000000000001</c:v>
                </c:pt>
                <c:pt idx="6782">
                  <c:v>144.80000000000001</c:v>
                </c:pt>
                <c:pt idx="6783">
                  <c:v>144.80000000000001</c:v>
                </c:pt>
                <c:pt idx="6784">
                  <c:v>144.80000000000001</c:v>
                </c:pt>
                <c:pt idx="6785">
                  <c:v>144.80000000000001</c:v>
                </c:pt>
                <c:pt idx="6786">
                  <c:v>144.80000000000001</c:v>
                </c:pt>
                <c:pt idx="6787">
                  <c:v>144.80000000000001</c:v>
                </c:pt>
                <c:pt idx="6788">
                  <c:v>144.80000000000001</c:v>
                </c:pt>
                <c:pt idx="6789">
                  <c:v>144.9</c:v>
                </c:pt>
                <c:pt idx="6790">
                  <c:v>145</c:v>
                </c:pt>
                <c:pt idx="6791">
                  <c:v>145.1</c:v>
                </c:pt>
                <c:pt idx="6792">
                  <c:v>145.1</c:v>
                </c:pt>
                <c:pt idx="6793">
                  <c:v>145.1</c:v>
                </c:pt>
                <c:pt idx="6794">
                  <c:v>145.19999999999999</c:v>
                </c:pt>
                <c:pt idx="6795">
                  <c:v>145.4</c:v>
                </c:pt>
                <c:pt idx="6796">
                  <c:v>145.4</c:v>
                </c:pt>
                <c:pt idx="6797">
                  <c:v>145.4</c:v>
                </c:pt>
                <c:pt idx="6798">
                  <c:v>145.4</c:v>
                </c:pt>
                <c:pt idx="6799">
                  <c:v>145.5</c:v>
                </c:pt>
                <c:pt idx="6800">
                  <c:v>145.5</c:v>
                </c:pt>
                <c:pt idx="6801">
                  <c:v>145.5</c:v>
                </c:pt>
                <c:pt idx="6802">
                  <c:v>145.6</c:v>
                </c:pt>
                <c:pt idx="6803">
                  <c:v>145.6</c:v>
                </c:pt>
                <c:pt idx="6804">
                  <c:v>145.6</c:v>
                </c:pt>
                <c:pt idx="6805">
                  <c:v>145.6</c:v>
                </c:pt>
                <c:pt idx="6806">
                  <c:v>145.69999999999999</c:v>
                </c:pt>
                <c:pt idx="6807">
                  <c:v>145.69999999999999</c:v>
                </c:pt>
                <c:pt idx="6808">
                  <c:v>145.69999999999999</c:v>
                </c:pt>
                <c:pt idx="6809">
                  <c:v>145.80000000000001</c:v>
                </c:pt>
                <c:pt idx="6810">
                  <c:v>145.80000000000001</c:v>
                </c:pt>
                <c:pt idx="6811">
                  <c:v>145.80000000000001</c:v>
                </c:pt>
                <c:pt idx="6812">
                  <c:v>145.80000000000001</c:v>
                </c:pt>
                <c:pt idx="6813">
                  <c:v>145.80000000000001</c:v>
                </c:pt>
                <c:pt idx="6814">
                  <c:v>145.9</c:v>
                </c:pt>
                <c:pt idx="6815">
                  <c:v>146</c:v>
                </c:pt>
                <c:pt idx="6816">
                  <c:v>145.9</c:v>
                </c:pt>
                <c:pt idx="6817">
                  <c:v>146</c:v>
                </c:pt>
                <c:pt idx="6818">
                  <c:v>146.1</c:v>
                </c:pt>
                <c:pt idx="6819">
                  <c:v>146.1</c:v>
                </c:pt>
                <c:pt idx="6820">
                  <c:v>146.1</c:v>
                </c:pt>
                <c:pt idx="6821">
                  <c:v>146.1</c:v>
                </c:pt>
                <c:pt idx="6822">
                  <c:v>146.1</c:v>
                </c:pt>
                <c:pt idx="6823">
                  <c:v>146.1</c:v>
                </c:pt>
                <c:pt idx="6824">
                  <c:v>146.1</c:v>
                </c:pt>
                <c:pt idx="6825">
                  <c:v>146.1</c:v>
                </c:pt>
                <c:pt idx="6826">
                  <c:v>145.9</c:v>
                </c:pt>
                <c:pt idx="6827">
                  <c:v>145.9</c:v>
                </c:pt>
                <c:pt idx="6828">
                  <c:v>145.9</c:v>
                </c:pt>
                <c:pt idx="6829">
                  <c:v>145.9</c:v>
                </c:pt>
                <c:pt idx="6830">
                  <c:v>145.80000000000001</c:v>
                </c:pt>
                <c:pt idx="6831">
                  <c:v>145.69999999999999</c:v>
                </c:pt>
                <c:pt idx="6832">
                  <c:v>145.69999999999999</c:v>
                </c:pt>
                <c:pt idx="6833">
                  <c:v>145.6</c:v>
                </c:pt>
                <c:pt idx="6834">
                  <c:v>145.6</c:v>
                </c:pt>
                <c:pt idx="6835">
                  <c:v>145.5</c:v>
                </c:pt>
                <c:pt idx="6836">
                  <c:v>145.5</c:v>
                </c:pt>
                <c:pt idx="6837">
                  <c:v>145.6</c:v>
                </c:pt>
                <c:pt idx="6838">
                  <c:v>145.6</c:v>
                </c:pt>
                <c:pt idx="6839">
                  <c:v>145.4</c:v>
                </c:pt>
                <c:pt idx="6840">
                  <c:v>145.4</c:v>
                </c:pt>
                <c:pt idx="6841">
                  <c:v>145.4</c:v>
                </c:pt>
                <c:pt idx="6842">
                  <c:v>145.4</c:v>
                </c:pt>
                <c:pt idx="6843">
                  <c:v>145.4</c:v>
                </c:pt>
                <c:pt idx="6844">
                  <c:v>145.4</c:v>
                </c:pt>
                <c:pt idx="6845">
                  <c:v>145.4</c:v>
                </c:pt>
                <c:pt idx="6846">
                  <c:v>145.4</c:v>
                </c:pt>
                <c:pt idx="6847">
                  <c:v>145.30000000000001</c:v>
                </c:pt>
                <c:pt idx="6848">
                  <c:v>145.4</c:v>
                </c:pt>
                <c:pt idx="6849">
                  <c:v>145.4</c:v>
                </c:pt>
                <c:pt idx="6850">
                  <c:v>145.4</c:v>
                </c:pt>
                <c:pt idx="6851">
                  <c:v>145.5</c:v>
                </c:pt>
                <c:pt idx="6852">
                  <c:v>145.4</c:v>
                </c:pt>
                <c:pt idx="6853">
                  <c:v>145.6</c:v>
                </c:pt>
                <c:pt idx="6854">
                  <c:v>145.6</c:v>
                </c:pt>
                <c:pt idx="6855">
                  <c:v>145.6</c:v>
                </c:pt>
                <c:pt idx="6856">
                  <c:v>145.69999999999999</c:v>
                </c:pt>
                <c:pt idx="6857">
                  <c:v>145.69999999999999</c:v>
                </c:pt>
                <c:pt idx="6858">
                  <c:v>145.80000000000001</c:v>
                </c:pt>
                <c:pt idx="6859">
                  <c:v>145.80000000000001</c:v>
                </c:pt>
                <c:pt idx="6860">
                  <c:v>145.80000000000001</c:v>
                </c:pt>
                <c:pt idx="6861">
                  <c:v>145.9</c:v>
                </c:pt>
                <c:pt idx="6862">
                  <c:v>146</c:v>
                </c:pt>
                <c:pt idx="6863">
                  <c:v>146</c:v>
                </c:pt>
                <c:pt idx="6864">
                  <c:v>146</c:v>
                </c:pt>
                <c:pt idx="6865">
                  <c:v>146.1</c:v>
                </c:pt>
                <c:pt idx="6866">
                  <c:v>146.19999999999999</c:v>
                </c:pt>
                <c:pt idx="6867">
                  <c:v>146.19999999999999</c:v>
                </c:pt>
                <c:pt idx="6868">
                  <c:v>146.19999999999999</c:v>
                </c:pt>
                <c:pt idx="6869">
                  <c:v>146.19999999999999</c:v>
                </c:pt>
                <c:pt idx="6870">
                  <c:v>146.19999999999999</c:v>
                </c:pt>
                <c:pt idx="6871">
                  <c:v>146.19999999999999</c:v>
                </c:pt>
                <c:pt idx="6872">
                  <c:v>146.19999999999999</c:v>
                </c:pt>
                <c:pt idx="6873">
                  <c:v>146.4</c:v>
                </c:pt>
                <c:pt idx="6874">
                  <c:v>146.4</c:v>
                </c:pt>
                <c:pt idx="6875">
                  <c:v>146.4</c:v>
                </c:pt>
                <c:pt idx="6876">
                  <c:v>146.4</c:v>
                </c:pt>
                <c:pt idx="6877">
                  <c:v>146.4</c:v>
                </c:pt>
                <c:pt idx="6878">
                  <c:v>146.5</c:v>
                </c:pt>
                <c:pt idx="6879">
                  <c:v>146.6</c:v>
                </c:pt>
                <c:pt idx="6880">
                  <c:v>146.6</c:v>
                </c:pt>
                <c:pt idx="6881">
                  <c:v>146.6</c:v>
                </c:pt>
                <c:pt idx="6882">
                  <c:v>146.6</c:v>
                </c:pt>
                <c:pt idx="6883">
                  <c:v>146.6</c:v>
                </c:pt>
                <c:pt idx="6884">
                  <c:v>146.6</c:v>
                </c:pt>
                <c:pt idx="6885">
                  <c:v>146.69999999999999</c:v>
                </c:pt>
                <c:pt idx="6886">
                  <c:v>146.6</c:v>
                </c:pt>
                <c:pt idx="6887">
                  <c:v>146.69999999999999</c:v>
                </c:pt>
                <c:pt idx="6888">
                  <c:v>146.69999999999999</c:v>
                </c:pt>
                <c:pt idx="6889">
                  <c:v>146.69999999999999</c:v>
                </c:pt>
                <c:pt idx="6890">
                  <c:v>146.69999999999999</c:v>
                </c:pt>
                <c:pt idx="6891">
                  <c:v>146.69999999999999</c:v>
                </c:pt>
                <c:pt idx="6892">
                  <c:v>146.69999999999999</c:v>
                </c:pt>
                <c:pt idx="6893">
                  <c:v>146.69999999999999</c:v>
                </c:pt>
                <c:pt idx="6894">
                  <c:v>146.69999999999999</c:v>
                </c:pt>
                <c:pt idx="6895">
                  <c:v>146.69999999999999</c:v>
                </c:pt>
                <c:pt idx="6896">
                  <c:v>146.69999999999999</c:v>
                </c:pt>
                <c:pt idx="6897">
                  <c:v>146.69999999999999</c:v>
                </c:pt>
                <c:pt idx="6898">
                  <c:v>146.6</c:v>
                </c:pt>
                <c:pt idx="6899">
                  <c:v>146.6</c:v>
                </c:pt>
                <c:pt idx="6900">
                  <c:v>146.6</c:v>
                </c:pt>
                <c:pt idx="6901">
                  <c:v>146.5</c:v>
                </c:pt>
                <c:pt idx="6902">
                  <c:v>146.5</c:v>
                </c:pt>
                <c:pt idx="6903">
                  <c:v>146.5</c:v>
                </c:pt>
                <c:pt idx="6904">
                  <c:v>146.4</c:v>
                </c:pt>
                <c:pt idx="6905">
                  <c:v>146.4</c:v>
                </c:pt>
                <c:pt idx="6906">
                  <c:v>146.30000000000001</c:v>
                </c:pt>
                <c:pt idx="6907">
                  <c:v>146.30000000000001</c:v>
                </c:pt>
                <c:pt idx="6908">
                  <c:v>146.19999999999999</c:v>
                </c:pt>
                <c:pt idx="6909">
                  <c:v>146.19999999999999</c:v>
                </c:pt>
                <c:pt idx="6910">
                  <c:v>146.19999999999999</c:v>
                </c:pt>
                <c:pt idx="6911">
                  <c:v>146.19999999999999</c:v>
                </c:pt>
                <c:pt idx="6912">
                  <c:v>146.19999999999999</c:v>
                </c:pt>
                <c:pt idx="6913">
                  <c:v>146.19999999999999</c:v>
                </c:pt>
                <c:pt idx="6914">
                  <c:v>146.19999999999999</c:v>
                </c:pt>
                <c:pt idx="6915">
                  <c:v>146.19999999999999</c:v>
                </c:pt>
                <c:pt idx="6916">
                  <c:v>146.1</c:v>
                </c:pt>
                <c:pt idx="6917">
                  <c:v>146.1</c:v>
                </c:pt>
                <c:pt idx="6918">
                  <c:v>146.1</c:v>
                </c:pt>
                <c:pt idx="6919">
                  <c:v>146.1</c:v>
                </c:pt>
                <c:pt idx="6920">
                  <c:v>146.1</c:v>
                </c:pt>
                <c:pt idx="6921">
                  <c:v>146.19999999999999</c:v>
                </c:pt>
                <c:pt idx="6922">
                  <c:v>146.1</c:v>
                </c:pt>
                <c:pt idx="6923">
                  <c:v>146.1</c:v>
                </c:pt>
                <c:pt idx="6924">
                  <c:v>146.1</c:v>
                </c:pt>
                <c:pt idx="6925">
                  <c:v>146.19999999999999</c:v>
                </c:pt>
                <c:pt idx="6926">
                  <c:v>146.19999999999999</c:v>
                </c:pt>
                <c:pt idx="6927">
                  <c:v>146.19999999999999</c:v>
                </c:pt>
                <c:pt idx="6928">
                  <c:v>146.30000000000001</c:v>
                </c:pt>
                <c:pt idx="6929">
                  <c:v>146.30000000000001</c:v>
                </c:pt>
                <c:pt idx="6930">
                  <c:v>146.4</c:v>
                </c:pt>
                <c:pt idx="6931">
                  <c:v>146.4</c:v>
                </c:pt>
                <c:pt idx="6932">
                  <c:v>146.4</c:v>
                </c:pt>
                <c:pt idx="6933">
                  <c:v>146.6</c:v>
                </c:pt>
                <c:pt idx="6934">
                  <c:v>146.6</c:v>
                </c:pt>
                <c:pt idx="6935">
                  <c:v>146.69999999999999</c:v>
                </c:pt>
                <c:pt idx="6936">
                  <c:v>146.69999999999999</c:v>
                </c:pt>
                <c:pt idx="6937">
                  <c:v>146.80000000000001</c:v>
                </c:pt>
                <c:pt idx="6938">
                  <c:v>146.80000000000001</c:v>
                </c:pt>
                <c:pt idx="6939">
                  <c:v>146.80000000000001</c:v>
                </c:pt>
                <c:pt idx="6940">
                  <c:v>146.9</c:v>
                </c:pt>
                <c:pt idx="6941">
                  <c:v>146.9</c:v>
                </c:pt>
                <c:pt idx="6942">
                  <c:v>146.9</c:v>
                </c:pt>
                <c:pt idx="6943">
                  <c:v>146.9</c:v>
                </c:pt>
                <c:pt idx="6944">
                  <c:v>146.9</c:v>
                </c:pt>
                <c:pt idx="6945">
                  <c:v>147</c:v>
                </c:pt>
                <c:pt idx="6946">
                  <c:v>147</c:v>
                </c:pt>
                <c:pt idx="6947">
                  <c:v>147.1</c:v>
                </c:pt>
                <c:pt idx="6948">
                  <c:v>147.19999999999999</c:v>
                </c:pt>
                <c:pt idx="6949">
                  <c:v>147.1</c:v>
                </c:pt>
                <c:pt idx="6950">
                  <c:v>147.19999999999999</c:v>
                </c:pt>
                <c:pt idx="6951">
                  <c:v>147.19999999999999</c:v>
                </c:pt>
                <c:pt idx="6952">
                  <c:v>147.19999999999999</c:v>
                </c:pt>
                <c:pt idx="6953">
                  <c:v>147.30000000000001</c:v>
                </c:pt>
                <c:pt idx="6954">
                  <c:v>147.4</c:v>
                </c:pt>
                <c:pt idx="6955">
                  <c:v>147.4</c:v>
                </c:pt>
                <c:pt idx="6956">
                  <c:v>147.30000000000001</c:v>
                </c:pt>
                <c:pt idx="6957">
                  <c:v>147.4</c:v>
                </c:pt>
                <c:pt idx="6958">
                  <c:v>147.30000000000001</c:v>
                </c:pt>
                <c:pt idx="6959">
                  <c:v>147.4</c:v>
                </c:pt>
                <c:pt idx="6960">
                  <c:v>147.4</c:v>
                </c:pt>
                <c:pt idx="6961">
                  <c:v>147.4</c:v>
                </c:pt>
                <c:pt idx="6962">
                  <c:v>147.30000000000001</c:v>
                </c:pt>
                <c:pt idx="6963">
                  <c:v>147.30000000000001</c:v>
                </c:pt>
                <c:pt idx="6964">
                  <c:v>147.30000000000001</c:v>
                </c:pt>
                <c:pt idx="6965">
                  <c:v>147.19999999999999</c:v>
                </c:pt>
                <c:pt idx="6966">
                  <c:v>147.1</c:v>
                </c:pt>
                <c:pt idx="6967">
                  <c:v>147</c:v>
                </c:pt>
                <c:pt idx="6968">
                  <c:v>147</c:v>
                </c:pt>
                <c:pt idx="6969">
                  <c:v>146.80000000000001</c:v>
                </c:pt>
                <c:pt idx="6970">
                  <c:v>146.80000000000001</c:v>
                </c:pt>
                <c:pt idx="6971">
                  <c:v>146.69999999999999</c:v>
                </c:pt>
                <c:pt idx="6972">
                  <c:v>146.6</c:v>
                </c:pt>
                <c:pt idx="6973">
                  <c:v>146.6</c:v>
                </c:pt>
                <c:pt idx="6974">
                  <c:v>146.6</c:v>
                </c:pt>
                <c:pt idx="6975">
                  <c:v>146.6</c:v>
                </c:pt>
                <c:pt idx="6976">
                  <c:v>146.6</c:v>
                </c:pt>
                <c:pt idx="6977">
                  <c:v>146.69999999999999</c:v>
                </c:pt>
                <c:pt idx="6978">
                  <c:v>146.80000000000001</c:v>
                </c:pt>
                <c:pt idx="6979">
                  <c:v>146.9</c:v>
                </c:pt>
                <c:pt idx="6980">
                  <c:v>147</c:v>
                </c:pt>
                <c:pt idx="6981">
                  <c:v>147</c:v>
                </c:pt>
                <c:pt idx="6982">
                  <c:v>147.1</c:v>
                </c:pt>
                <c:pt idx="6983">
                  <c:v>147.1</c:v>
                </c:pt>
                <c:pt idx="6984">
                  <c:v>147.19999999999999</c:v>
                </c:pt>
                <c:pt idx="6985">
                  <c:v>147.30000000000001</c:v>
                </c:pt>
                <c:pt idx="6986">
                  <c:v>147.30000000000001</c:v>
                </c:pt>
                <c:pt idx="6987">
                  <c:v>147.30000000000001</c:v>
                </c:pt>
                <c:pt idx="6988">
                  <c:v>147.4</c:v>
                </c:pt>
                <c:pt idx="6989">
                  <c:v>147.4</c:v>
                </c:pt>
                <c:pt idx="6990">
                  <c:v>147.4</c:v>
                </c:pt>
                <c:pt idx="6991">
                  <c:v>147.5</c:v>
                </c:pt>
                <c:pt idx="6992">
                  <c:v>147.5</c:v>
                </c:pt>
                <c:pt idx="6993">
                  <c:v>147.5</c:v>
                </c:pt>
                <c:pt idx="6994">
                  <c:v>147.69999999999999</c:v>
                </c:pt>
                <c:pt idx="6995">
                  <c:v>147.69999999999999</c:v>
                </c:pt>
                <c:pt idx="6996">
                  <c:v>147.69999999999999</c:v>
                </c:pt>
                <c:pt idx="6997">
                  <c:v>147.69999999999999</c:v>
                </c:pt>
                <c:pt idx="6998">
                  <c:v>147.69999999999999</c:v>
                </c:pt>
                <c:pt idx="6999">
                  <c:v>147.69999999999999</c:v>
                </c:pt>
                <c:pt idx="7000">
                  <c:v>147.69999999999999</c:v>
                </c:pt>
                <c:pt idx="7001">
                  <c:v>147.69999999999999</c:v>
                </c:pt>
                <c:pt idx="7002">
                  <c:v>147.69999999999999</c:v>
                </c:pt>
                <c:pt idx="7003">
                  <c:v>147.69999999999999</c:v>
                </c:pt>
                <c:pt idx="7004">
                  <c:v>147.69999999999999</c:v>
                </c:pt>
                <c:pt idx="7005">
                  <c:v>147.69999999999999</c:v>
                </c:pt>
                <c:pt idx="7006">
                  <c:v>147.69999999999999</c:v>
                </c:pt>
                <c:pt idx="7007">
                  <c:v>147.6</c:v>
                </c:pt>
                <c:pt idx="7008">
                  <c:v>147.5</c:v>
                </c:pt>
                <c:pt idx="7009">
                  <c:v>147.5</c:v>
                </c:pt>
                <c:pt idx="7010">
                  <c:v>147.5</c:v>
                </c:pt>
                <c:pt idx="7011">
                  <c:v>147.4</c:v>
                </c:pt>
                <c:pt idx="7012">
                  <c:v>147.30000000000001</c:v>
                </c:pt>
                <c:pt idx="7013">
                  <c:v>147.30000000000001</c:v>
                </c:pt>
                <c:pt idx="7014">
                  <c:v>147.1</c:v>
                </c:pt>
                <c:pt idx="7015">
                  <c:v>147.1</c:v>
                </c:pt>
                <c:pt idx="7016">
                  <c:v>147.1</c:v>
                </c:pt>
                <c:pt idx="7017">
                  <c:v>147.1</c:v>
                </c:pt>
                <c:pt idx="7018">
                  <c:v>147.1</c:v>
                </c:pt>
                <c:pt idx="7019">
                  <c:v>147</c:v>
                </c:pt>
                <c:pt idx="7020">
                  <c:v>147</c:v>
                </c:pt>
                <c:pt idx="7021">
                  <c:v>147.1</c:v>
                </c:pt>
                <c:pt idx="7022">
                  <c:v>147.1</c:v>
                </c:pt>
                <c:pt idx="7023">
                  <c:v>147.19999999999999</c:v>
                </c:pt>
                <c:pt idx="7024">
                  <c:v>147.19999999999999</c:v>
                </c:pt>
                <c:pt idx="7025">
                  <c:v>147.30000000000001</c:v>
                </c:pt>
                <c:pt idx="7026">
                  <c:v>147.4</c:v>
                </c:pt>
                <c:pt idx="7027">
                  <c:v>147.4</c:v>
                </c:pt>
                <c:pt idx="7028">
                  <c:v>147.4</c:v>
                </c:pt>
                <c:pt idx="7029">
                  <c:v>147.5</c:v>
                </c:pt>
                <c:pt idx="7030">
                  <c:v>147.69999999999999</c:v>
                </c:pt>
                <c:pt idx="7031">
                  <c:v>147.69999999999999</c:v>
                </c:pt>
                <c:pt idx="7032">
                  <c:v>147.69999999999999</c:v>
                </c:pt>
                <c:pt idx="7033">
                  <c:v>147.69999999999999</c:v>
                </c:pt>
                <c:pt idx="7034">
                  <c:v>147.9</c:v>
                </c:pt>
                <c:pt idx="7035">
                  <c:v>147.9</c:v>
                </c:pt>
                <c:pt idx="7036">
                  <c:v>147.9</c:v>
                </c:pt>
                <c:pt idx="7037">
                  <c:v>147.9</c:v>
                </c:pt>
                <c:pt idx="7038">
                  <c:v>148</c:v>
                </c:pt>
                <c:pt idx="7039">
                  <c:v>148</c:v>
                </c:pt>
                <c:pt idx="7040">
                  <c:v>148</c:v>
                </c:pt>
                <c:pt idx="7041">
                  <c:v>148.1</c:v>
                </c:pt>
                <c:pt idx="7042">
                  <c:v>148.1</c:v>
                </c:pt>
                <c:pt idx="7043">
                  <c:v>148.1</c:v>
                </c:pt>
                <c:pt idx="7044">
                  <c:v>148.19999999999999</c:v>
                </c:pt>
                <c:pt idx="7045">
                  <c:v>148</c:v>
                </c:pt>
                <c:pt idx="7046">
                  <c:v>148</c:v>
                </c:pt>
                <c:pt idx="7047">
                  <c:v>148</c:v>
                </c:pt>
                <c:pt idx="7048">
                  <c:v>147.9</c:v>
                </c:pt>
                <c:pt idx="7049">
                  <c:v>147.9</c:v>
                </c:pt>
                <c:pt idx="7050">
                  <c:v>147.69999999999999</c:v>
                </c:pt>
                <c:pt idx="7051">
                  <c:v>147.6</c:v>
                </c:pt>
                <c:pt idx="7052">
                  <c:v>147.4</c:v>
                </c:pt>
                <c:pt idx="7053">
                  <c:v>147.30000000000001</c:v>
                </c:pt>
                <c:pt idx="7054">
                  <c:v>147.30000000000001</c:v>
                </c:pt>
                <c:pt idx="7055">
                  <c:v>147.30000000000001</c:v>
                </c:pt>
                <c:pt idx="7056">
                  <c:v>147.4</c:v>
                </c:pt>
                <c:pt idx="7057">
                  <c:v>147.4</c:v>
                </c:pt>
                <c:pt idx="7058">
                  <c:v>147.6</c:v>
                </c:pt>
                <c:pt idx="7059">
                  <c:v>147.69999999999999</c:v>
                </c:pt>
                <c:pt idx="7060">
                  <c:v>147.69999999999999</c:v>
                </c:pt>
                <c:pt idx="7061">
                  <c:v>147.80000000000001</c:v>
                </c:pt>
                <c:pt idx="7062">
                  <c:v>147.9</c:v>
                </c:pt>
                <c:pt idx="7063">
                  <c:v>148</c:v>
                </c:pt>
                <c:pt idx="7064">
                  <c:v>148.1</c:v>
                </c:pt>
                <c:pt idx="7065">
                  <c:v>148</c:v>
                </c:pt>
                <c:pt idx="7066">
                  <c:v>148.1</c:v>
                </c:pt>
                <c:pt idx="7067">
                  <c:v>148.19999999999999</c:v>
                </c:pt>
                <c:pt idx="7068">
                  <c:v>148.30000000000001</c:v>
                </c:pt>
                <c:pt idx="7069">
                  <c:v>148.4</c:v>
                </c:pt>
                <c:pt idx="7070">
                  <c:v>148.4</c:v>
                </c:pt>
                <c:pt idx="7071">
                  <c:v>148.4</c:v>
                </c:pt>
                <c:pt idx="7072">
                  <c:v>148.4</c:v>
                </c:pt>
                <c:pt idx="7073">
                  <c:v>148.4</c:v>
                </c:pt>
                <c:pt idx="7074">
                  <c:v>148.4</c:v>
                </c:pt>
                <c:pt idx="7075">
                  <c:v>148.30000000000001</c:v>
                </c:pt>
                <c:pt idx="7076">
                  <c:v>148.19999999999999</c:v>
                </c:pt>
                <c:pt idx="7077">
                  <c:v>148.1</c:v>
                </c:pt>
                <c:pt idx="7078">
                  <c:v>148</c:v>
                </c:pt>
                <c:pt idx="7079">
                  <c:v>147.9</c:v>
                </c:pt>
                <c:pt idx="7080">
                  <c:v>147.69999999999999</c:v>
                </c:pt>
                <c:pt idx="7081">
                  <c:v>147.69999999999999</c:v>
                </c:pt>
                <c:pt idx="7082">
                  <c:v>147.69999999999999</c:v>
                </c:pt>
                <c:pt idx="7083">
                  <c:v>147.6</c:v>
                </c:pt>
                <c:pt idx="7084">
                  <c:v>147.6</c:v>
                </c:pt>
                <c:pt idx="7085">
                  <c:v>147.5</c:v>
                </c:pt>
                <c:pt idx="7086">
                  <c:v>147.69999999999999</c:v>
                </c:pt>
                <c:pt idx="7087">
                  <c:v>147.69999999999999</c:v>
                </c:pt>
                <c:pt idx="7088">
                  <c:v>147.80000000000001</c:v>
                </c:pt>
                <c:pt idx="7089">
                  <c:v>147.9</c:v>
                </c:pt>
                <c:pt idx="7090">
                  <c:v>148</c:v>
                </c:pt>
                <c:pt idx="7091">
                  <c:v>148</c:v>
                </c:pt>
                <c:pt idx="7092">
                  <c:v>148.1</c:v>
                </c:pt>
                <c:pt idx="7093">
                  <c:v>148.19999999999999</c:v>
                </c:pt>
                <c:pt idx="7094">
                  <c:v>148.4</c:v>
                </c:pt>
                <c:pt idx="7095">
                  <c:v>148.4</c:v>
                </c:pt>
                <c:pt idx="7096">
                  <c:v>148.4</c:v>
                </c:pt>
                <c:pt idx="7097">
                  <c:v>148.4</c:v>
                </c:pt>
                <c:pt idx="7098">
                  <c:v>148.4</c:v>
                </c:pt>
                <c:pt idx="7099">
                  <c:v>148.5</c:v>
                </c:pt>
                <c:pt idx="7100">
                  <c:v>148.5</c:v>
                </c:pt>
                <c:pt idx="7101">
                  <c:v>148.6</c:v>
                </c:pt>
                <c:pt idx="7102">
                  <c:v>148.6</c:v>
                </c:pt>
                <c:pt idx="7103">
                  <c:v>148.69999999999999</c:v>
                </c:pt>
                <c:pt idx="7104">
                  <c:v>148.6</c:v>
                </c:pt>
                <c:pt idx="7105">
                  <c:v>148.6</c:v>
                </c:pt>
                <c:pt idx="7106">
                  <c:v>148.5</c:v>
                </c:pt>
                <c:pt idx="7107">
                  <c:v>148.5</c:v>
                </c:pt>
                <c:pt idx="7108">
                  <c:v>148.30000000000001</c:v>
                </c:pt>
                <c:pt idx="7109">
                  <c:v>148.19999999999999</c:v>
                </c:pt>
                <c:pt idx="7110">
                  <c:v>148.1</c:v>
                </c:pt>
                <c:pt idx="7111">
                  <c:v>148</c:v>
                </c:pt>
                <c:pt idx="7112">
                  <c:v>147.9</c:v>
                </c:pt>
                <c:pt idx="7113">
                  <c:v>147.80000000000001</c:v>
                </c:pt>
                <c:pt idx="7114">
                  <c:v>147.69999999999999</c:v>
                </c:pt>
                <c:pt idx="7115">
                  <c:v>147.80000000000001</c:v>
                </c:pt>
                <c:pt idx="7116">
                  <c:v>147.9</c:v>
                </c:pt>
                <c:pt idx="7117">
                  <c:v>148</c:v>
                </c:pt>
                <c:pt idx="7118">
                  <c:v>148.1</c:v>
                </c:pt>
                <c:pt idx="7119">
                  <c:v>148.19999999999999</c:v>
                </c:pt>
                <c:pt idx="7120">
                  <c:v>148.4</c:v>
                </c:pt>
                <c:pt idx="7121">
                  <c:v>148.5</c:v>
                </c:pt>
                <c:pt idx="7122">
                  <c:v>148.5</c:v>
                </c:pt>
                <c:pt idx="7123">
                  <c:v>148.5</c:v>
                </c:pt>
                <c:pt idx="7124">
                  <c:v>148.6</c:v>
                </c:pt>
                <c:pt idx="7125">
                  <c:v>148.69999999999999</c:v>
                </c:pt>
                <c:pt idx="7126">
                  <c:v>148.69999999999999</c:v>
                </c:pt>
                <c:pt idx="7127">
                  <c:v>148.80000000000001</c:v>
                </c:pt>
                <c:pt idx="7128">
                  <c:v>148.80000000000001</c:v>
                </c:pt>
                <c:pt idx="7129">
                  <c:v>148.9</c:v>
                </c:pt>
                <c:pt idx="7130">
                  <c:v>148.80000000000001</c:v>
                </c:pt>
                <c:pt idx="7131">
                  <c:v>148.69999999999999</c:v>
                </c:pt>
                <c:pt idx="7132">
                  <c:v>148.6</c:v>
                </c:pt>
                <c:pt idx="7133">
                  <c:v>148.5</c:v>
                </c:pt>
                <c:pt idx="7134">
                  <c:v>148.30000000000001</c:v>
                </c:pt>
                <c:pt idx="7135">
                  <c:v>148.19999999999999</c:v>
                </c:pt>
                <c:pt idx="7136">
                  <c:v>148</c:v>
                </c:pt>
                <c:pt idx="7137">
                  <c:v>148</c:v>
                </c:pt>
                <c:pt idx="7138">
                  <c:v>148</c:v>
                </c:pt>
                <c:pt idx="7139">
                  <c:v>148</c:v>
                </c:pt>
                <c:pt idx="7140">
                  <c:v>148.19999999999999</c:v>
                </c:pt>
                <c:pt idx="7141">
                  <c:v>148.4</c:v>
                </c:pt>
                <c:pt idx="7142">
                  <c:v>148.4</c:v>
                </c:pt>
                <c:pt idx="7143">
                  <c:v>148.5</c:v>
                </c:pt>
                <c:pt idx="7144">
                  <c:v>148.6</c:v>
                </c:pt>
                <c:pt idx="7145">
                  <c:v>148.69999999999999</c:v>
                </c:pt>
                <c:pt idx="7146">
                  <c:v>148.69999999999999</c:v>
                </c:pt>
                <c:pt idx="7147">
                  <c:v>148.80000000000001</c:v>
                </c:pt>
                <c:pt idx="7148">
                  <c:v>148.9</c:v>
                </c:pt>
                <c:pt idx="7149">
                  <c:v>148.9</c:v>
                </c:pt>
                <c:pt idx="7150">
                  <c:v>149</c:v>
                </c:pt>
                <c:pt idx="7151">
                  <c:v>149</c:v>
                </c:pt>
                <c:pt idx="7152">
                  <c:v>149</c:v>
                </c:pt>
                <c:pt idx="7153">
                  <c:v>149</c:v>
                </c:pt>
                <c:pt idx="7154">
                  <c:v>149</c:v>
                </c:pt>
                <c:pt idx="7155">
                  <c:v>148.80000000000001</c:v>
                </c:pt>
                <c:pt idx="7156">
                  <c:v>148.69999999999999</c:v>
                </c:pt>
                <c:pt idx="7157">
                  <c:v>148.5</c:v>
                </c:pt>
                <c:pt idx="7158">
                  <c:v>148.4</c:v>
                </c:pt>
                <c:pt idx="7159">
                  <c:v>148.4</c:v>
                </c:pt>
                <c:pt idx="7160">
                  <c:v>148.19999999999999</c:v>
                </c:pt>
                <c:pt idx="7161">
                  <c:v>148.19999999999999</c:v>
                </c:pt>
                <c:pt idx="7162">
                  <c:v>148.19999999999999</c:v>
                </c:pt>
                <c:pt idx="7163">
                  <c:v>148.30000000000001</c:v>
                </c:pt>
                <c:pt idx="7164">
                  <c:v>148.4</c:v>
                </c:pt>
                <c:pt idx="7165">
                  <c:v>148.4</c:v>
                </c:pt>
                <c:pt idx="7166">
                  <c:v>148.5</c:v>
                </c:pt>
                <c:pt idx="7167">
                  <c:v>148.69999999999999</c:v>
                </c:pt>
                <c:pt idx="7168">
                  <c:v>148.69999999999999</c:v>
                </c:pt>
                <c:pt idx="7169">
                  <c:v>148.80000000000001</c:v>
                </c:pt>
                <c:pt idx="7170">
                  <c:v>148.80000000000001</c:v>
                </c:pt>
                <c:pt idx="7171">
                  <c:v>148.9</c:v>
                </c:pt>
                <c:pt idx="7172">
                  <c:v>148.9</c:v>
                </c:pt>
                <c:pt idx="7173">
                  <c:v>149</c:v>
                </c:pt>
                <c:pt idx="7174">
                  <c:v>149</c:v>
                </c:pt>
                <c:pt idx="7175">
                  <c:v>149.1</c:v>
                </c:pt>
                <c:pt idx="7176">
                  <c:v>149.1</c:v>
                </c:pt>
                <c:pt idx="7177">
                  <c:v>149.19999999999999</c:v>
                </c:pt>
                <c:pt idx="7178">
                  <c:v>149.19999999999999</c:v>
                </c:pt>
                <c:pt idx="7179">
                  <c:v>149.19999999999999</c:v>
                </c:pt>
                <c:pt idx="7180">
                  <c:v>149.19999999999999</c:v>
                </c:pt>
                <c:pt idx="7181">
                  <c:v>149.19999999999999</c:v>
                </c:pt>
                <c:pt idx="7182">
                  <c:v>149.19999999999999</c:v>
                </c:pt>
                <c:pt idx="7183">
                  <c:v>149.1</c:v>
                </c:pt>
                <c:pt idx="7184">
                  <c:v>149.1</c:v>
                </c:pt>
                <c:pt idx="7185">
                  <c:v>149</c:v>
                </c:pt>
                <c:pt idx="7186">
                  <c:v>148.9</c:v>
                </c:pt>
                <c:pt idx="7187">
                  <c:v>148.69999999999999</c:v>
                </c:pt>
                <c:pt idx="7188">
                  <c:v>148.6</c:v>
                </c:pt>
                <c:pt idx="7189">
                  <c:v>148.6</c:v>
                </c:pt>
                <c:pt idx="7190">
                  <c:v>148.5</c:v>
                </c:pt>
                <c:pt idx="7191">
                  <c:v>148.5</c:v>
                </c:pt>
                <c:pt idx="7192">
                  <c:v>148.4</c:v>
                </c:pt>
                <c:pt idx="7193">
                  <c:v>148.4</c:v>
                </c:pt>
                <c:pt idx="7194">
                  <c:v>148.5</c:v>
                </c:pt>
                <c:pt idx="7195">
                  <c:v>148.5</c:v>
                </c:pt>
                <c:pt idx="7196">
                  <c:v>148.6</c:v>
                </c:pt>
                <c:pt idx="7197">
                  <c:v>148.69999999999999</c:v>
                </c:pt>
                <c:pt idx="7198">
                  <c:v>148.80000000000001</c:v>
                </c:pt>
                <c:pt idx="7199">
                  <c:v>148.80000000000001</c:v>
                </c:pt>
                <c:pt idx="7200">
                  <c:v>148.9</c:v>
                </c:pt>
                <c:pt idx="7201">
                  <c:v>149</c:v>
                </c:pt>
                <c:pt idx="7202">
                  <c:v>149.1</c:v>
                </c:pt>
                <c:pt idx="7203">
                  <c:v>149.1</c:v>
                </c:pt>
                <c:pt idx="7204">
                  <c:v>149.1</c:v>
                </c:pt>
                <c:pt idx="7205">
                  <c:v>149.1</c:v>
                </c:pt>
                <c:pt idx="7206">
                  <c:v>149.1</c:v>
                </c:pt>
                <c:pt idx="7207">
                  <c:v>149.19999999999999</c:v>
                </c:pt>
                <c:pt idx="7208">
                  <c:v>149.19999999999999</c:v>
                </c:pt>
                <c:pt idx="7209">
                  <c:v>149.30000000000001</c:v>
                </c:pt>
                <c:pt idx="7210">
                  <c:v>149.4</c:v>
                </c:pt>
                <c:pt idx="7211">
                  <c:v>149.4</c:v>
                </c:pt>
                <c:pt idx="7212">
                  <c:v>149.4</c:v>
                </c:pt>
                <c:pt idx="7213">
                  <c:v>149.5</c:v>
                </c:pt>
                <c:pt idx="7214">
                  <c:v>149.5</c:v>
                </c:pt>
                <c:pt idx="7215">
                  <c:v>149.5</c:v>
                </c:pt>
                <c:pt idx="7216">
                  <c:v>149.5</c:v>
                </c:pt>
                <c:pt idx="7217">
                  <c:v>149.5</c:v>
                </c:pt>
                <c:pt idx="7218">
                  <c:v>149.5</c:v>
                </c:pt>
                <c:pt idx="7219">
                  <c:v>149.5</c:v>
                </c:pt>
                <c:pt idx="7220">
                  <c:v>149.4</c:v>
                </c:pt>
                <c:pt idx="7221">
                  <c:v>149.5</c:v>
                </c:pt>
                <c:pt idx="7222">
                  <c:v>149.5</c:v>
                </c:pt>
                <c:pt idx="7223">
                  <c:v>149.4</c:v>
                </c:pt>
                <c:pt idx="7224">
                  <c:v>149.30000000000001</c:v>
                </c:pt>
                <c:pt idx="7225">
                  <c:v>149.30000000000001</c:v>
                </c:pt>
                <c:pt idx="7226">
                  <c:v>149.19999999999999</c:v>
                </c:pt>
                <c:pt idx="7227">
                  <c:v>149.1</c:v>
                </c:pt>
                <c:pt idx="7228">
                  <c:v>149.1</c:v>
                </c:pt>
                <c:pt idx="7229">
                  <c:v>149</c:v>
                </c:pt>
                <c:pt idx="7230">
                  <c:v>148.9</c:v>
                </c:pt>
                <c:pt idx="7231">
                  <c:v>148.9</c:v>
                </c:pt>
                <c:pt idx="7232">
                  <c:v>148.80000000000001</c:v>
                </c:pt>
                <c:pt idx="7233">
                  <c:v>148.80000000000001</c:v>
                </c:pt>
                <c:pt idx="7234">
                  <c:v>148.80000000000001</c:v>
                </c:pt>
                <c:pt idx="7235">
                  <c:v>148.80000000000001</c:v>
                </c:pt>
                <c:pt idx="7236">
                  <c:v>148.80000000000001</c:v>
                </c:pt>
                <c:pt idx="7237">
                  <c:v>148.80000000000001</c:v>
                </c:pt>
                <c:pt idx="7238">
                  <c:v>148.80000000000001</c:v>
                </c:pt>
                <c:pt idx="7239">
                  <c:v>148.80000000000001</c:v>
                </c:pt>
                <c:pt idx="7240">
                  <c:v>148.80000000000001</c:v>
                </c:pt>
                <c:pt idx="7241">
                  <c:v>148.80000000000001</c:v>
                </c:pt>
                <c:pt idx="7242">
                  <c:v>148.80000000000001</c:v>
                </c:pt>
                <c:pt idx="7243">
                  <c:v>148.9</c:v>
                </c:pt>
                <c:pt idx="7244">
                  <c:v>149</c:v>
                </c:pt>
                <c:pt idx="7245">
                  <c:v>149</c:v>
                </c:pt>
                <c:pt idx="7246">
                  <c:v>149</c:v>
                </c:pt>
                <c:pt idx="7247">
                  <c:v>149.1</c:v>
                </c:pt>
                <c:pt idx="7248">
                  <c:v>149.19999999999999</c:v>
                </c:pt>
                <c:pt idx="7249">
                  <c:v>149.19999999999999</c:v>
                </c:pt>
                <c:pt idx="7250">
                  <c:v>149.19999999999999</c:v>
                </c:pt>
                <c:pt idx="7251">
                  <c:v>149.30000000000001</c:v>
                </c:pt>
                <c:pt idx="7252">
                  <c:v>149.30000000000001</c:v>
                </c:pt>
                <c:pt idx="7253">
                  <c:v>149.4</c:v>
                </c:pt>
                <c:pt idx="7254">
                  <c:v>149.4</c:v>
                </c:pt>
                <c:pt idx="7255">
                  <c:v>149.4</c:v>
                </c:pt>
                <c:pt idx="7256">
                  <c:v>149.5</c:v>
                </c:pt>
                <c:pt idx="7257">
                  <c:v>149.5</c:v>
                </c:pt>
                <c:pt idx="7258">
                  <c:v>149.5</c:v>
                </c:pt>
                <c:pt idx="7259">
                  <c:v>149.5</c:v>
                </c:pt>
                <c:pt idx="7260">
                  <c:v>149.5</c:v>
                </c:pt>
                <c:pt idx="7261">
                  <c:v>149.5</c:v>
                </c:pt>
                <c:pt idx="7262">
                  <c:v>149.6</c:v>
                </c:pt>
                <c:pt idx="7263">
                  <c:v>149.69999999999999</c:v>
                </c:pt>
                <c:pt idx="7264">
                  <c:v>149.69999999999999</c:v>
                </c:pt>
                <c:pt idx="7265">
                  <c:v>149.69999999999999</c:v>
                </c:pt>
                <c:pt idx="7266">
                  <c:v>149.80000000000001</c:v>
                </c:pt>
                <c:pt idx="7267">
                  <c:v>149.80000000000001</c:v>
                </c:pt>
                <c:pt idx="7268">
                  <c:v>149.80000000000001</c:v>
                </c:pt>
                <c:pt idx="7269">
                  <c:v>149.80000000000001</c:v>
                </c:pt>
                <c:pt idx="7270">
                  <c:v>149.80000000000001</c:v>
                </c:pt>
                <c:pt idx="7271">
                  <c:v>149.80000000000001</c:v>
                </c:pt>
                <c:pt idx="7272">
                  <c:v>149.80000000000001</c:v>
                </c:pt>
                <c:pt idx="7273">
                  <c:v>149.80000000000001</c:v>
                </c:pt>
                <c:pt idx="7274">
                  <c:v>149.9</c:v>
                </c:pt>
                <c:pt idx="7275">
                  <c:v>149.9</c:v>
                </c:pt>
                <c:pt idx="7276">
                  <c:v>149.80000000000001</c:v>
                </c:pt>
                <c:pt idx="7277">
                  <c:v>149.80000000000001</c:v>
                </c:pt>
                <c:pt idx="7278">
                  <c:v>149.80000000000001</c:v>
                </c:pt>
                <c:pt idx="7279">
                  <c:v>149.69999999999999</c:v>
                </c:pt>
                <c:pt idx="7280">
                  <c:v>149.69999999999999</c:v>
                </c:pt>
                <c:pt idx="7281">
                  <c:v>149.5</c:v>
                </c:pt>
                <c:pt idx="7282">
                  <c:v>149.5</c:v>
                </c:pt>
                <c:pt idx="7283">
                  <c:v>149.4</c:v>
                </c:pt>
                <c:pt idx="7284">
                  <c:v>149.30000000000001</c:v>
                </c:pt>
                <c:pt idx="7285">
                  <c:v>149.19999999999999</c:v>
                </c:pt>
                <c:pt idx="7286">
                  <c:v>149.1</c:v>
                </c:pt>
                <c:pt idx="7287">
                  <c:v>149.1</c:v>
                </c:pt>
                <c:pt idx="7288">
                  <c:v>149.19999999999999</c:v>
                </c:pt>
                <c:pt idx="7289">
                  <c:v>149.19999999999999</c:v>
                </c:pt>
                <c:pt idx="7290">
                  <c:v>149.19999999999999</c:v>
                </c:pt>
                <c:pt idx="7291">
                  <c:v>149.19999999999999</c:v>
                </c:pt>
                <c:pt idx="7292">
                  <c:v>149.19999999999999</c:v>
                </c:pt>
                <c:pt idx="7293">
                  <c:v>149.30000000000001</c:v>
                </c:pt>
                <c:pt idx="7294">
                  <c:v>149.4</c:v>
                </c:pt>
                <c:pt idx="7295">
                  <c:v>149.5</c:v>
                </c:pt>
                <c:pt idx="7296">
                  <c:v>149.5</c:v>
                </c:pt>
                <c:pt idx="7297">
                  <c:v>149.5</c:v>
                </c:pt>
                <c:pt idx="7298">
                  <c:v>149.6</c:v>
                </c:pt>
                <c:pt idx="7299">
                  <c:v>149.69999999999999</c:v>
                </c:pt>
                <c:pt idx="7300">
                  <c:v>149.80000000000001</c:v>
                </c:pt>
                <c:pt idx="7301">
                  <c:v>149.80000000000001</c:v>
                </c:pt>
                <c:pt idx="7302">
                  <c:v>149.80000000000001</c:v>
                </c:pt>
                <c:pt idx="7303">
                  <c:v>149.80000000000001</c:v>
                </c:pt>
                <c:pt idx="7304">
                  <c:v>149.80000000000001</c:v>
                </c:pt>
                <c:pt idx="7305">
                  <c:v>149.9</c:v>
                </c:pt>
                <c:pt idx="7306">
                  <c:v>150</c:v>
                </c:pt>
                <c:pt idx="7307">
                  <c:v>150</c:v>
                </c:pt>
                <c:pt idx="7308">
                  <c:v>150.1</c:v>
                </c:pt>
                <c:pt idx="7309">
                  <c:v>150.1</c:v>
                </c:pt>
                <c:pt idx="7310">
                  <c:v>150.19999999999999</c:v>
                </c:pt>
                <c:pt idx="7311">
                  <c:v>150.19999999999999</c:v>
                </c:pt>
                <c:pt idx="7312">
                  <c:v>150.19999999999999</c:v>
                </c:pt>
                <c:pt idx="7313">
                  <c:v>150.19999999999999</c:v>
                </c:pt>
                <c:pt idx="7314">
                  <c:v>150.19999999999999</c:v>
                </c:pt>
                <c:pt idx="7315">
                  <c:v>150.19999999999999</c:v>
                </c:pt>
                <c:pt idx="7316">
                  <c:v>150.19999999999999</c:v>
                </c:pt>
                <c:pt idx="7317">
                  <c:v>150.19999999999999</c:v>
                </c:pt>
                <c:pt idx="7318">
                  <c:v>150.19999999999999</c:v>
                </c:pt>
                <c:pt idx="7319">
                  <c:v>150.1</c:v>
                </c:pt>
                <c:pt idx="7320">
                  <c:v>150</c:v>
                </c:pt>
                <c:pt idx="7321">
                  <c:v>149.9</c:v>
                </c:pt>
                <c:pt idx="7322">
                  <c:v>149.80000000000001</c:v>
                </c:pt>
                <c:pt idx="7323">
                  <c:v>149.80000000000001</c:v>
                </c:pt>
                <c:pt idx="7324">
                  <c:v>149.69999999999999</c:v>
                </c:pt>
                <c:pt idx="7325">
                  <c:v>149.69999999999999</c:v>
                </c:pt>
                <c:pt idx="7326">
                  <c:v>149.6</c:v>
                </c:pt>
                <c:pt idx="7327">
                  <c:v>149.5</c:v>
                </c:pt>
                <c:pt idx="7328">
                  <c:v>149.5</c:v>
                </c:pt>
                <c:pt idx="7329">
                  <c:v>149.5</c:v>
                </c:pt>
                <c:pt idx="7330">
                  <c:v>149.5</c:v>
                </c:pt>
                <c:pt idx="7331">
                  <c:v>149.5</c:v>
                </c:pt>
                <c:pt idx="7332">
                  <c:v>149.5</c:v>
                </c:pt>
                <c:pt idx="7333">
                  <c:v>149.4</c:v>
                </c:pt>
                <c:pt idx="7334">
                  <c:v>149.5</c:v>
                </c:pt>
                <c:pt idx="7335">
                  <c:v>149.5</c:v>
                </c:pt>
                <c:pt idx="7336">
                  <c:v>149.4</c:v>
                </c:pt>
                <c:pt idx="7337">
                  <c:v>149.5</c:v>
                </c:pt>
                <c:pt idx="7338">
                  <c:v>149.5</c:v>
                </c:pt>
                <c:pt idx="7339">
                  <c:v>149.5</c:v>
                </c:pt>
                <c:pt idx="7340">
                  <c:v>149.5</c:v>
                </c:pt>
                <c:pt idx="7341">
                  <c:v>149.5</c:v>
                </c:pt>
                <c:pt idx="7342">
                  <c:v>149.6</c:v>
                </c:pt>
                <c:pt idx="7343">
                  <c:v>149.69999999999999</c:v>
                </c:pt>
                <c:pt idx="7344">
                  <c:v>149.69999999999999</c:v>
                </c:pt>
                <c:pt idx="7345">
                  <c:v>149.69999999999999</c:v>
                </c:pt>
                <c:pt idx="7346">
                  <c:v>149.69999999999999</c:v>
                </c:pt>
                <c:pt idx="7347">
                  <c:v>149.80000000000001</c:v>
                </c:pt>
                <c:pt idx="7348">
                  <c:v>149.80000000000001</c:v>
                </c:pt>
                <c:pt idx="7349">
                  <c:v>149.80000000000001</c:v>
                </c:pt>
                <c:pt idx="7350">
                  <c:v>149.80000000000001</c:v>
                </c:pt>
                <c:pt idx="7351">
                  <c:v>149.80000000000001</c:v>
                </c:pt>
                <c:pt idx="7352">
                  <c:v>149.80000000000001</c:v>
                </c:pt>
                <c:pt idx="7353">
                  <c:v>149.9</c:v>
                </c:pt>
                <c:pt idx="7354">
                  <c:v>149.80000000000001</c:v>
                </c:pt>
                <c:pt idx="7355">
                  <c:v>149.9</c:v>
                </c:pt>
                <c:pt idx="7356">
                  <c:v>150</c:v>
                </c:pt>
                <c:pt idx="7357">
                  <c:v>150</c:v>
                </c:pt>
                <c:pt idx="7358">
                  <c:v>150.1</c:v>
                </c:pt>
                <c:pt idx="7359">
                  <c:v>150.19999999999999</c:v>
                </c:pt>
                <c:pt idx="7360">
                  <c:v>150.1</c:v>
                </c:pt>
                <c:pt idx="7361">
                  <c:v>150.1</c:v>
                </c:pt>
                <c:pt idx="7362">
                  <c:v>150.19999999999999</c:v>
                </c:pt>
                <c:pt idx="7363">
                  <c:v>150.19999999999999</c:v>
                </c:pt>
                <c:pt idx="7364">
                  <c:v>150.19999999999999</c:v>
                </c:pt>
                <c:pt idx="7365">
                  <c:v>150.19999999999999</c:v>
                </c:pt>
                <c:pt idx="7366">
                  <c:v>150.19999999999999</c:v>
                </c:pt>
                <c:pt idx="7367">
                  <c:v>150.19999999999999</c:v>
                </c:pt>
                <c:pt idx="7368">
                  <c:v>150.19999999999999</c:v>
                </c:pt>
                <c:pt idx="7369">
                  <c:v>150.19999999999999</c:v>
                </c:pt>
                <c:pt idx="7370">
                  <c:v>150.30000000000001</c:v>
                </c:pt>
                <c:pt idx="7371">
                  <c:v>150.19999999999999</c:v>
                </c:pt>
                <c:pt idx="7372">
                  <c:v>150.19999999999999</c:v>
                </c:pt>
                <c:pt idx="7373">
                  <c:v>150.19999999999999</c:v>
                </c:pt>
                <c:pt idx="7374">
                  <c:v>150.30000000000001</c:v>
                </c:pt>
                <c:pt idx="7375">
                  <c:v>150.30000000000001</c:v>
                </c:pt>
                <c:pt idx="7376">
                  <c:v>150.4</c:v>
                </c:pt>
                <c:pt idx="7377">
                  <c:v>150.30000000000001</c:v>
                </c:pt>
                <c:pt idx="7378">
                  <c:v>150.30000000000001</c:v>
                </c:pt>
                <c:pt idx="7379">
                  <c:v>150.30000000000001</c:v>
                </c:pt>
                <c:pt idx="7380">
                  <c:v>150.4</c:v>
                </c:pt>
                <c:pt idx="7381">
                  <c:v>150.4</c:v>
                </c:pt>
                <c:pt idx="7382">
                  <c:v>150.5</c:v>
                </c:pt>
                <c:pt idx="7383">
                  <c:v>150.5</c:v>
                </c:pt>
                <c:pt idx="7384">
                  <c:v>150.6</c:v>
                </c:pt>
                <c:pt idx="7385">
                  <c:v>150.5</c:v>
                </c:pt>
                <c:pt idx="7386">
                  <c:v>150.6</c:v>
                </c:pt>
                <c:pt idx="7387">
                  <c:v>150.6</c:v>
                </c:pt>
                <c:pt idx="7388">
                  <c:v>150.6</c:v>
                </c:pt>
                <c:pt idx="7389">
                  <c:v>150.6</c:v>
                </c:pt>
                <c:pt idx="7390">
                  <c:v>150.69999999999999</c:v>
                </c:pt>
                <c:pt idx="7391">
                  <c:v>150.69999999999999</c:v>
                </c:pt>
                <c:pt idx="7392">
                  <c:v>150.69999999999999</c:v>
                </c:pt>
                <c:pt idx="7393">
                  <c:v>150.69999999999999</c:v>
                </c:pt>
                <c:pt idx="7394">
                  <c:v>150.69999999999999</c:v>
                </c:pt>
                <c:pt idx="7395">
                  <c:v>150.69999999999999</c:v>
                </c:pt>
                <c:pt idx="7396">
                  <c:v>150.80000000000001</c:v>
                </c:pt>
                <c:pt idx="7397">
                  <c:v>150.69999999999999</c:v>
                </c:pt>
                <c:pt idx="7398">
                  <c:v>150.69999999999999</c:v>
                </c:pt>
                <c:pt idx="7399">
                  <c:v>150.69999999999999</c:v>
                </c:pt>
                <c:pt idx="7400">
                  <c:v>150.69999999999999</c:v>
                </c:pt>
                <c:pt idx="7401">
                  <c:v>150.69999999999999</c:v>
                </c:pt>
                <c:pt idx="7402">
                  <c:v>150.69999999999999</c:v>
                </c:pt>
                <c:pt idx="7403">
                  <c:v>150.69999999999999</c:v>
                </c:pt>
                <c:pt idx="7404">
                  <c:v>150.6</c:v>
                </c:pt>
                <c:pt idx="7405">
                  <c:v>150.6</c:v>
                </c:pt>
                <c:pt idx="7406">
                  <c:v>150.5</c:v>
                </c:pt>
                <c:pt idx="7407">
                  <c:v>150.5</c:v>
                </c:pt>
                <c:pt idx="7408">
                  <c:v>150.5</c:v>
                </c:pt>
                <c:pt idx="7409">
                  <c:v>150.5</c:v>
                </c:pt>
                <c:pt idx="7410">
                  <c:v>150.5</c:v>
                </c:pt>
                <c:pt idx="7411">
                  <c:v>150.5</c:v>
                </c:pt>
                <c:pt idx="7412">
                  <c:v>150.4</c:v>
                </c:pt>
                <c:pt idx="7413">
                  <c:v>150.5</c:v>
                </c:pt>
                <c:pt idx="7414">
                  <c:v>150.5</c:v>
                </c:pt>
                <c:pt idx="7415">
                  <c:v>150.4</c:v>
                </c:pt>
                <c:pt idx="7416">
                  <c:v>150.30000000000001</c:v>
                </c:pt>
                <c:pt idx="7417">
                  <c:v>150.30000000000001</c:v>
                </c:pt>
                <c:pt idx="7418">
                  <c:v>150.19999999999999</c:v>
                </c:pt>
                <c:pt idx="7419">
                  <c:v>150.30000000000001</c:v>
                </c:pt>
                <c:pt idx="7420">
                  <c:v>150.30000000000001</c:v>
                </c:pt>
                <c:pt idx="7421">
                  <c:v>150.30000000000001</c:v>
                </c:pt>
                <c:pt idx="7422">
                  <c:v>150.30000000000001</c:v>
                </c:pt>
                <c:pt idx="7423">
                  <c:v>150.19999999999999</c:v>
                </c:pt>
                <c:pt idx="7424">
                  <c:v>150.30000000000001</c:v>
                </c:pt>
                <c:pt idx="7425">
                  <c:v>150.19999999999999</c:v>
                </c:pt>
                <c:pt idx="7426">
                  <c:v>150.19999999999999</c:v>
                </c:pt>
                <c:pt idx="7427">
                  <c:v>150.19999999999999</c:v>
                </c:pt>
                <c:pt idx="7428">
                  <c:v>150.19999999999999</c:v>
                </c:pt>
                <c:pt idx="7429">
                  <c:v>150.1</c:v>
                </c:pt>
                <c:pt idx="7430">
                  <c:v>150</c:v>
                </c:pt>
                <c:pt idx="7431">
                  <c:v>150.19999999999999</c:v>
                </c:pt>
                <c:pt idx="7432">
                  <c:v>150.19999999999999</c:v>
                </c:pt>
                <c:pt idx="7433">
                  <c:v>150.1</c:v>
                </c:pt>
                <c:pt idx="7434">
                  <c:v>150.19999999999999</c:v>
                </c:pt>
                <c:pt idx="7435">
                  <c:v>150.1</c:v>
                </c:pt>
                <c:pt idx="7436">
                  <c:v>150.19999999999999</c:v>
                </c:pt>
                <c:pt idx="7437">
                  <c:v>150.19999999999999</c:v>
                </c:pt>
                <c:pt idx="7438">
                  <c:v>150.19999999999999</c:v>
                </c:pt>
                <c:pt idx="7439">
                  <c:v>150.30000000000001</c:v>
                </c:pt>
                <c:pt idx="7440">
                  <c:v>150.19999999999999</c:v>
                </c:pt>
                <c:pt idx="7441">
                  <c:v>150.30000000000001</c:v>
                </c:pt>
                <c:pt idx="7442">
                  <c:v>150.30000000000001</c:v>
                </c:pt>
                <c:pt idx="7443">
                  <c:v>150.30000000000001</c:v>
                </c:pt>
                <c:pt idx="7444">
                  <c:v>150.30000000000001</c:v>
                </c:pt>
                <c:pt idx="7445">
                  <c:v>150.4</c:v>
                </c:pt>
                <c:pt idx="7446">
                  <c:v>150.5</c:v>
                </c:pt>
                <c:pt idx="7447">
                  <c:v>150.5</c:v>
                </c:pt>
                <c:pt idx="7448">
                  <c:v>150.6</c:v>
                </c:pt>
                <c:pt idx="7449">
                  <c:v>150.6</c:v>
                </c:pt>
                <c:pt idx="7450">
                  <c:v>150.6</c:v>
                </c:pt>
                <c:pt idx="7451">
                  <c:v>150.69999999999999</c:v>
                </c:pt>
                <c:pt idx="7452">
                  <c:v>150.69999999999999</c:v>
                </c:pt>
                <c:pt idx="7453">
                  <c:v>150.69999999999999</c:v>
                </c:pt>
                <c:pt idx="7454">
                  <c:v>150.69999999999999</c:v>
                </c:pt>
                <c:pt idx="7455">
                  <c:v>150.80000000000001</c:v>
                </c:pt>
                <c:pt idx="7456">
                  <c:v>150.80000000000001</c:v>
                </c:pt>
                <c:pt idx="7457">
                  <c:v>150.69999999999999</c:v>
                </c:pt>
                <c:pt idx="7458">
                  <c:v>150.80000000000001</c:v>
                </c:pt>
                <c:pt idx="7459">
                  <c:v>150.80000000000001</c:v>
                </c:pt>
                <c:pt idx="7460">
                  <c:v>150.80000000000001</c:v>
                </c:pt>
                <c:pt idx="7461">
                  <c:v>150.80000000000001</c:v>
                </c:pt>
                <c:pt idx="7462">
                  <c:v>150.9</c:v>
                </c:pt>
                <c:pt idx="7463">
                  <c:v>150.9</c:v>
                </c:pt>
                <c:pt idx="7464">
                  <c:v>150.9</c:v>
                </c:pt>
                <c:pt idx="7465">
                  <c:v>151</c:v>
                </c:pt>
                <c:pt idx="7466">
                  <c:v>151</c:v>
                </c:pt>
                <c:pt idx="7467">
                  <c:v>151</c:v>
                </c:pt>
                <c:pt idx="7468">
                  <c:v>151</c:v>
                </c:pt>
                <c:pt idx="7469">
                  <c:v>151.1</c:v>
                </c:pt>
                <c:pt idx="7470">
                  <c:v>151</c:v>
                </c:pt>
                <c:pt idx="7471">
                  <c:v>151.1</c:v>
                </c:pt>
                <c:pt idx="7472">
                  <c:v>151.1</c:v>
                </c:pt>
                <c:pt idx="7473">
                  <c:v>151.1</c:v>
                </c:pt>
                <c:pt idx="7474">
                  <c:v>151.19999999999999</c:v>
                </c:pt>
                <c:pt idx="7475">
                  <c:v>151.30000000000001</c:v>
                </c:pt>
                <c:pt idx="7476">
                  <c:v>151.19999999999999</c:v>
                </c:pt>
                <c:pt idx="7477">
                  <c:v>151.30000000000001</c:v>
                </c:pt>
                <c:pt idx="7478">
                  <c:v>151.30000000000001</c:v>
                </c:pt>
                <c:pt idx="7479">
                  <c:v>151.30000000000001</c:v>
                </c:pt>
                <c:pt idx="7480">
                  <c:v>151.30000000000001</c:v>
                </c:pt>
                <c:pt idx="7481">
                  <c:v>151.30000000000001</c:v>
                </c:pt>
                <c:pt idx="7482">
                  <c:v>151.30000000000001</c:v>
                </c:pt>
                <c:pt idx="7483">
                  <c:v>151.30000000000001</c:v>
                </c:pt>
                <c:pt idx="7484">
                  <c:v>151.19999999999999</c:v>
                </c:pt>
                <c:pt idx="7485">
                  <c:v>151.19999999999999</c:v>
                </c:pt>
                <c:pt idx="7486">
                  <c:v>151.30000000000001</c:v>
                </c:pt>
                <c:pt idx="7487">
                  <c:v>151.19999999999999</c:v>
                </c:pt>
                <c:pt idx="7488">
                  <c:v>151.19999999999999</c:v>
                </c:pt>
                <c:pt idx="7489">
                  <c:v>151.19999999999999</c:v>
                </c:pt>
                <c:pt idx="7490">
                  <c:v>151.1</c:v>
                </c:pt>
                <c:pt idx="7491">
                  <c:v>151</c:v>
                </c:pt>
                <c:pt idx="7492">
                  <c:v>151</c:v>
                </c:pt>
                <c:pt idx="7493">
                  <c:v>151</c:v>
                </c:pt>
                <c:pt idx="7494">
                  <c:v>150.80000000000001</c:v>
                </c:pt>
                <c:pt idx="7495">
                  <c:v>150.69999999999999</c:v>
                </c:pt>
                <c:pt idx="7496">
                  <c:v>150.69999999999999</c:v>
                </c:pt>
                <c:pt idx="7497">
                  <c:v>150.69999999999999</c:v>
                </c:pt>
                <c:pt idx="7498">
                  <c:v>150.69999999999999</c:v>
                </c:pt>
                <c:pt idx="7499">
                  <c:v>150.69999999999999</c:v>
                </c:pt>
                <c:pt idx="7500">
                  <c:v>150.69999999999999</c:v>
                </c:pt>
                <c:pt idx="7501">
                  <c:v>150.69999999999999</c:v>
                </c:pt>
                <c:pt idx="7502">
                  <c:v>150.6</c:v>
                </c:pt>
                <c:pt idx="7503">
                  <c:v>150.5</c:v>
                </c:pt>
                <c:pt idx="7504">
                  <c:v>150.5</c:v>
                </c:pt>
                <c:pt idx="7505">
                  <c:v>150.5</c:v>
                </c:pt>
                <c:pt idx="7506">
                  <c:v>150.6</c:v>
                </c:pt>
                <c:pt idx="7507">
                  <c:v>150.69999999999999</c:v>
                </c:pt>
                <c:pt idx="7508">
                  <c:v>150.69999999999999</c:v>
                </c:pt>
                <c:pt idx="7509">
                  <c:v>150.69999999999999</c:v>
                </c:pt>
                <c:pt idx="7510">
                  <c:v>150.69999999999999</c:v>
                </c:pt>
                <c:pt idx="7511">
                  <c:v>150.80000000000001</c:v>
                </c:pt>
                <c:pt idx="7512">
                  <c:v>150.80000000000001</c:v>
                </c:pt>
                <c:pt idx="7513">
                  <c:v>150.9</c:v>
                </c:pt>
                <c:pt idx="7514">
                  <c:v>150.9</c:v>
                </c:pt>
                <c:pt idx="7515">
                  <c:v>151</c:v>
                </c:pt>
                <c:pt idx="7516">
                  <c:v>151</c:v>
                </c:pt>
                <c:pt idx="7517">
                  <c:v>151.1</c:v>
                </c:pt>
                <c:pt idx="7518">
                  <c:v>151.19999999999999</c:v>
                </c:pt>
                <c:pt idx="7519">
                  <c:v>151.19999999999999</c:v>
                </c:pt>
                <c:pt idx="7520">
                  <c:v>151.19999999999999</c:v>
                </c:pt>
                <c:pt idx="7521">
                  <c:v>151.19999999999999</c:v>
                </c:pt>
                <c:pt idx="7522">
                  <c:v>151.19999999999999</c:v>
                </c:pt>
                <c:pt idx="7523">
                  <c:v>151.30000000000001</c:v>
                </c:pt>
                <c:pt idx="7524">
                  <c:v>151.30000000000001</c:v>
                </c:pt>
                <c:pt idx="7525">
                  <c:v>151.30000000000001</c:v>
                </c:pt>
                <c:pt idx="7526">
                  <c:v>151.30000000000001</c:v>
                </c:pt>
                <c:pt idx="7527">
                  <c:v>151.30000000000001</c:v>
                </c:pt>
                <c:pt idx="7528">
                  <c:v>151.30000000000001</c:v>
                </c:pt>
                <c:pt idx="7529">
                  <c:v>151.4</c:v>
                </c:pt>
                <c:pt idx="7530">
                  <c:v>151.5</c:v>
                </c:pt>
                <c:pt idx="7531">
                  <c:v>151.5</c:v>
                </c:pt>
                <c:pt idx="7532">
                  <c:v>151.5</c:v>
                </c:pt>
                <c:pt idx="7533">
                  <c:v>151.6</c:v>
                </c:pt>
                <c:pt idx="7534">
                  <c:v>151.6</c:v>
                </c:pt>
                <c:pt idx="7535">
                  <c:v>151.69999999999999</c:v>
                </c:pt>
                <c:pt idx="7536">
                  <c:v>151.69999999999999</c:v>
                </c:pt>
                <c:pt idx="7537">
                  <c:v>151.69999999999999</c:v>
                </c:pt>
                <c:pt idx="7538">
                  <c:v>151.69999999999999</c:v>
                </c:pt>
                <c:pt idx="7539">
                  <c:v>151.6</c:v>
                </c:pt>
                <c:pt idx="7540">
                  <c:v>151.6</c:v>
                </c:pt>
                <c:pt idx="7541">
                  <c:v>151.6</c:v>
                </c:pt>
                <c:pt idx="7542">
                  <c:v>151.5</c:v>
                </c:pt>
                <c:pt idx="7543">
                  <c:v>151.5</c:v>
                </c:pt>
                <c:pt idx="7544">
                  <c:v>151.30000000000001</c:v>
                </c:pt>
                <c:pt idx="7545">
                  <c:v>151.30000000000001</c:v>
                </c:pt>
                <c:pt idx="7546">
                  <c:v>151.30000000000001</c:v>
                </c:pt>
                <c:pt idx="7547">
                  <c:v>151.30000000000001</c:v>
                </c:pt>
                <c:pt idx="7548">
                  <c:v>151.1</c:v>
                </c:pt>
                <c:pt idx="7549">
                  <c:v>151.1</c:v>
                </c:pt>
                <c:pt idx="7550">
                  <c:v>151</c:v>
                </c:pt>
                <c:pt idx="7551">
                  <c:v>151</c:v>
                </c:pt>
                <c:pt idx="7552">
                  <c:v>151</c:v>
                </c:pt>
                <c:pt idx="7553">
                  <c:v>151</c:v>
                </c:pt>
                <c:pt idx="7554">
                  <c:v>150.9</c:v>
                </c:pt>
                <c:pt idx="7555">
                  <c:v>150.80000000000001</c:v>
                </c:pt>
                <c:pt idx="7556">
                  <c:v>150.80000000000001</c:v>
                </c:pt>
                <c:pt idx="7557">
                  <c:v>150.80000000000001</c:v>
                </c:pt>
                <c:pt idx="7558">
                  <c:v>150.80000000000001</c:v>
                </c:pt>
                <c:pt idx="7559">
                  <c:v>150.80000000000001</c:v>
                </c:pt>
                <c:pt idx="7560">
                  <c:v>150.80000000000001</c:v>
                </c:pt>
                <c:pt idx="7561">
                  <c:v>150.9</c:v>
                </c:pt>
                <c:pt idx="7562">
                  <c:v>150.9</c:v>
                </c:pt>
                <c:pt idx="7563">
                  <c:v>151</c:v>
                </c:pt>
                <c:pt idx="7564">
                  <c:v>151</c:v>
                </c:pt>
                <c:pt idx="7565">
                  <c:v>151</c:v>
                </c:pt>
                <c:pt idx="7566">
                  <c:v>151.19999999999999</c:v>
                </c:pt>
                <c:pt idx="7567">
                  <c:v>151.19999999999999</c:v>
                </c:pt>
                <c:pt idx="7568">
                  <c:v>151.19999999999999</c:v>
                </c:pt>
                <c:pt idx="7569">
                  <c:v>151.19999999999999</c:v>
                </c:pt>
                <c:pt idx="7570">
                  <c:v>151.30000000000001</c:v>
                </c:pt>
                <c:pt idx="7571">
                  <c:v>151.30000000000001</c:v>
                </c:pt>
                <c:pt idx="7572">
                  <c:v>151.30000000000001</c:v>
                </c:pt>
                <c:pt idx="7573">
                  <c:v>151.30000000000001</c:v>
                </c:pt>
                <c:pt idx="7574">
                  <c:v>151.4</c:v>
                </c:pt>
                <c:pt idx="7575">
                  <c:v>151.5</c:v>
                </c:pt>
                <c:pt idx="7576">
                  <c:v>151.5</c:v>
                </c:pt>
                <c:pt idx="7577">
                  <c:v>151.5</c:v>
                </c:pt>
                <c:pt idx="7578">
                  <c:v>151.5</c:v>
                </c:pt>
                <c:pt idx="7579">
                  <c:v>151.5</c:v>
                </c:pt>
                <c:pt idx="7580">
                  <c:v>151.5</c:v>
                </c:pt>
                <c:pt idx="7581">
                  <c:v>151.6</c:v>
                </c:pt>
                <c:pt idx="7582">
                  <c:v>151.69999999999999</c:v>
                </c:pt>
                <c:pt idx="7583">
                  <c:v>151.69999999999999</c:v>
                </c:pt>
                <c:pt idx="7584">
                  <c:v>151.69999999999999</c:v>
                </c:pt>
                <c:pt idx="7585">
                  <c:v>151.69999999999999</c:v>
                </c:pt>
                <c:pt idx="7586">
                  <c:v>151.69999999999999</c:v>
                </c:pt>
                <c:pt idx="7587">
                  <c:v>151.69999999999999</c:v>
                </c:pt>
                <c:pt idx="7588">
                  <c:v>151.69999999999999</c:v>
                </c:pt>
                <c:pt idx="7589">
                  <c:v>151.69999999999999</c:v>
                </c:pt>
                <c:pt idx="7590">
                  <c:v>151.80000000000001</c:v>
                </c:pt>
                <c:pt idx="7591">
                  <c:v>151.80000000000001</c:v>
                </c:pt>
                <c:pt idx="7592">
                  <c:v>151.80000000000001</c:v>
                </c:pt>
                <c:pt idx="7593">
                  <c:v>151.80000000000001</c:v>
                </c:pt>
                <c:pt idx="7594">
                  <c:v>151.9</c:v>
                </c:pt>
                <c:pt idx="7595">
                  <c:v>152</c:v>
                </c:pt>
                <c:pt idx="7596">
                  <c:v>151.9</c:v>
                </c:pt>
                <c:pt idx="7597">
                  <c:v>151.9</c:v>
                </c:pt>
                <c:pt idx="7598">
                  <c:v>152</c:v>
                </c:pt>
                <c:pt idx="7599">
                  <c:v>152</c:v>
                </c:pt>
                <c:pt idx="7600">
                  <c:v>152</c:v>
                </c:pt>
                <c:pt idx="7601">
                  <c:v>152</c:v>
                </c:pt>
                <c:pt idx="7602">
                  <c:v>151.9</c:v>
                </c:pt>
                <c:pt idx="7603">
                  <c:v>151.9</c:v>
                </c:pt>
                <c:pt idx="7604">
                  <c:v>152</c:v>
                </c:pt>
                <c:pt idx="7605">
                  <c:v>151.9</c:v>
                </c:pt>
                <c:pt idx="7606">
                  <c:v>151.9</c:v>
                </c:pt>
                <c:pt idx="7607">
                  <c:v>151.69999999999999</c:v>
                </c:pt>
                <c:pt idx="7608">
                  <c:v>151.69999999999999</c:v>
                </c:pt>
                <c:pt idx="7609">
                  <c:v>151.69999999999999</c:v>
                </c:pt>
                <c:pt idx="7610">
                  <c:v>151.69999999999999</c:v>
                </c:pt>
                <c:pt idx="7611">
                  <c:v>151.5</c:v>
                </c:pt>
                <c:pt idx="7612">
                  <c:v>151.5</c:v>
                </c:pt>
                <c:pt idx="7613">
                  <c:v>151.4</c:v>
                </c:pt>
                <c:pt idx="7614">
                  <c:v>151.30000000000001</c:v>
                </c:pt>
                <c:pt idx="7615">
                  <c:v>151.30000000000001</c:v>
                </c:pt>
                <c:pt idx="7616">
                  <c:v>151.30000000000001</c:v>
                </c:pt>
                <c:pt idx="7617">
                  <c:v>151.19999999999999</c:v>
                </c:pt>
                <c:pt idx="7618">
                  <c:v>151.19999999999999</c:v>
                </c:pt>
                <c:pt idx="7619">
                  <c:v>151.19999999999999</c:v>
                </c:pt>
                <c:pt idx="7620">
                  <c:v>151.1</c:v>
                </c:pt>
                <c:pt idx="7621">
                  <c:v>151.19999999999999</c:v>
                </c:pt>
                <c:pt idx="7622">
                  <c:v>151.1</c:v>
                </c:pt>
                <c:pt idx="7623">
                  <c:v>151.19999999999999</c:v>
                </c:pt>
                <c:pt idx="7624">
                  <c:v>151.19999999999999</c:v>
                </c:pt>
                <c:pt idx="7625">
                  <c:v>151.30000000000001</c:v>
                </c:pt>
                <c:pt idx="7626">
                  <c:v>151.30000000000001</c:v>
                </c:pt>
                <c:pt idx="7627">
                  <c:v>151.30000000000001</c:v>
                </c:pt>
                <c:pt idx="7628">
                  <c:v>151.4</c:v>
                </c:pt>
                <c:pt idx="7629">
                  <c:v>151.5</c:v>
                </c:pt>
                <c:pt idx="7630">
                  <c:v>151.5</c:v>
                </c:pt>
                <c:pt idx="7631">
                  <c:v>151.5</c:v>
                </c:pt>
                <c:pt idx="7632">
                  <c:v>151.6</c:v>
                </c:pt>
                <c:pt idx="7633">
                  <c:v>151.69999999999999</c:v>
                </c:pt>
                <c:pt idx="7634">
                  <c:v>151.69999999999999</c:v>
                </c:pt>
                <c:pt idx="7635">
                  <c:v>151.69999999999999</c:v>
                </c:pt>
                <c:pt idx="7636">
                  <c:v>151.80000000000001</c:v>
                </c:pt>
                <c:pt idx="7637">
                  <c:v>151.80000000000001</c:v>
                </c:pt>
                <c:pt idx="7638">
                  <c:v>151.80000000000001</c:v>
                </c:pt>
                <c:pt idx="7639">
                  <c:v>151.80000000000001</c:v>
                </c:pt>
                <c:pt idx="7640">
                  <c:v>151.9</c:v>
                </c:pt>
                <c:pt idx="7641">
                  <c:v>151.9</c:v>
                </c:pt>
                <c:pt idx="7642">
                  <c:v>152</c:v>
                </c:pt>
                <c:pt idx="7643">
                  <c:v>152</c:v>
                </c:pt>
                <c:pt idx="7644">
                  <c:v>152.1</c:v>
                </c:pt>
                <c:pt idx="7645">
                  <c:v>152.1</c:v>
                </c:pt>
                <c:pt idx="7646">
                  <c:v>152.1</c:v>
                </c:pt>
                <c:pt idx="7647">
                  <c:v>152.1</c:v>
                </c:pt>
                <c:pt idx="7648">
                  <c:v>152.1</c:v>
                </c:pt>
                <c:pt idx="7649">
                  <c:v>152.1</c:v>
                </c:pt>
                <c:pt idx="7650">
                  <c:v>152.19999999999999</c:v>
                </c:pt>
                <c:pt idx="7651">
                  <c:v>152.19999999999999</c:v>
                </c:pt>
                <c:pt idx="7652">
                  <c:v>152.19999999999999</c:v>
                </c:pt>
                <c:pt idx="7653">
                  <c:v>152.1</c:v>
                </c:pt>
                <c:pt idx="7654">
                  <c:v>152.19999999999999</c:v>
                </c:pt>
                <c:pt idx="7655">
                  <c:v>152.1</c:v>
                </c:pt>
                <c:pt idx="7656">
                  <c:v>152</c:v>
                </c:pt>
                <c:pt idx="7657">
                  <c:v>152</c:v>
                </c:pt>
                <c:pt idx="7658">
                  <c:v>151.9</c:v>
                </c:pt>
                <c:pt idx="7659">
                  <c:v>151.80000000000001</c:v>
                </c:pt>
                <c:pt idx="7660">
                  <c:v>151.69999999999999</c:v>
                </c:pt>
                <c:pt idx="7661">
                  <c:v>151.69999999999999</c:v>
                </c:pt>
                <c:pt idx="7662">
                  <c:v>151.5</c:v>
                </c:pt>
                <c:pt idx="7663">
                  <c:v>151.4</c:v>
                </c:pt>
                <c:pt idx="7664">
                  <c:v>151.30000000000001</c:v>
                </c:pt>
                <c:pt idx="7665">
                  <c:v>151.30000000000001</c:v>
                </c:pt>
                <c:pt idx="7666">
                  <c:v>151.30000000000001</c:v>
                </c:pt>
                <c:pt idx="7667">
                  <c:v>151.4</c:v>
                </c:pt>
                <c:pt idx="7668">
                  <c:v>151.5</c:v>
                </c:pt>
                <c:pt idx="7669">
                  <c:v>151.5</c:v>
                </c:pt>
                <c:pt idx="7670">
                  <c:v>151.6</c:v>
                </c:pt>
                <c:pt idx="7671">
                  <c:v>151.69999999999999</c:v>
                </c:pt>
                <c:pt idx="7672">
                  <c:v>151.69999999999999</c:v>
                </c:pt>
                <c:pt idx="7673">
                  <c:v>151.69999999999999</c:v>
                </c:pt>
                <c:pt idx="7674">
                  <c:v>151.9</c:v>
                </c:pt>
                <c:pt idx="7675">
                  <c:v>152</c:v>
                </c:pt>
                <c:pt idx="7676">
                  <c:v>152</c:v>
                </c:pt>
                <c:pt idx="7677">
                  <c:v>152</c:v>
                </c:pt>
                <c:pt idx="7678">
                  <c:v>152.1</c:v>
                </c:pt>
                <c:pt idx="7679">
                  <c:v>152.1</c:v>
                </c:pt>
                <c:pt idx="7680">
                  <c:v>152.1</c:v>
                </c:pt>
                <c:pt idx="7681">
                  <c:v>152.1</c:v>
                </c:pt>
                <c:pt idx="7682">
                  <c:v>152.1</c:v>
                </c:pt>
                <c:pt idx="7683">
                  <c:v>152.30000000000001</c:v>
                </c:pt>
                <c:pt idx="7684">
                  <c:v>152.19999999999999</c:v>
                </c:pt>
                <c:pt idx="7685">
                  <c:v>152.30000000000001</c:v>
                </c:pt>
                <c:pt idx="7686">
                  <c:v>152.30000000000001</c:v>
                </c:pt>
                <c:pt idx="7687">
                  <c:v>152.4</c:v>
                </c:pt>
                <c:pt idx="7688">
                  <c:v>152.4</c:v>
                </c:pt>
                <c:pt idx="7689">
                  <c:v>152.4</c:v>
                </c:pt>
                <c:pt idx="7690">
                  <c:v>152.4</c:v>
                </c:pt>
                <c:pt idx="7691">
                  <c:v>152.30000000000001</c:v>
                </c:pt>
                <c:pt idx="7692">
                  <c:v>152.4</c:v>
                </c:pt>
                <c:pt idx="7693">
                  <c:v>152.30000000000001</c:v>
                </c:pt>
                <c:pt idx="7694">
                  <c:v>152.19999999999999</c:v>
                </c:pt>
                <c:pt idx="7695">
                  <c:v>152.1</c:v>
                </c:pt>
                <c:pt idx="7696">
                  <c:v>152</c:v>
                </c:pt>
                <c:pt idx="7697">
                  <c:v>151.9</c:v>
                </c:pt>
                <c:pt idx="7698">
                  <c:v>151.69999999999999</c:v>
                </c:pt>
                <c:pt idx="7699">
                  <c:v>151.69999999999999</c:v>
                </c:pt>
                <c:pt idx="7700">
                  <c:v>151.6</c:v>
                </c:pt>
                <c:pt idx="7701">
                  <c:v>151.6</c:v>
                </c:pt>
                <c:pt idx="7702">
                  <c:v>151.69999999999999</c:v>
                </c:pt>
                <c:pt idx="7703">
                  <c:v>151.6</c:v>
                </c:pt>
                <c:pt idx="7704">
                  <c:v>151.69999999999999</c:v>
                </c:pt>
                <c:pt idx="7705">
                  <c:v>151.69999999999999</c:v>
                </c:pt>
                <c:pt idx="7706">
                  <c:v>151.69999999999999</c:v>
                </c:pt>
                <c:pt idx="7707">
                  <c:v>151.80000000000001</c:v>
                </c:pt>
                <c:pt idx="7708">
                  <c:v>151.9</c:v>
                </c:pt>
                <c:pt idx="7709">
                  <c:v>152.1</c:v>
                </c:pt>
                <c:pt idx="7710">
                  <c:v>152.1</c:v>
                </c:pt>
                <c:pt idx="7711">
                  <c:v>152.19999999999999</c:v>
                </c:pt>
                <c:pt idx="7712">
                  <c:v>152.1</c:v>
                </c:pt>
                <c:pt idx="7713">
                  <c:v>152.19999999999999</c:v>
                </c:pt>
                <c:pt idx="7714">
                  <c:v>152.30000000000001</c:v>
                </c:pt>
                <c:pt idx="7715">
                  <c:v>152.5</c:v>
                </c:pt>
                <c:pt idx="7716">
                  <c:v>152.5</c:v>
                </c:pt>
                <c:pt idx="7717">
                  <c:v>152.5</c:v>
                </c:pt>
                <c:pt idx="7718">
                  <c:v>152.5</c:v>
                </c:pt>
                <c:pt idx="7719">
                  <c:v>152.5</c:v>
                </c:pt>
                <c:pt idx="7720">
                  <c:v>152.5</c:v>
                </c:pt>
                <c:pt idx="7721">
                  <c:v>152.5</c:v>
                </c:pt>
                <c:pt idx="7722">
                  <c:v>152.4</c:v>
                </c:pt>
                <c:pt idx="7723">
                  <c:v>152.30000000000001</c:v>
                </c:pt>
                <c:pt idx="7724">
                  <c:v>152.19999999999999</c:v>
                </c:pt>
                <c:pt idx="7725">
                  <c:v>152.1</c:v>
                </c:pt>
                <c:pt idx="7726">
                  <c:v>152</c:v>
                </c:pt>
                <c:pt idx="7727">
                  <c:v>151.80000000000001</c:v>
                </c:pt>
                <c:pt idx="7728">
                  <c:v>151.69999999999999</c:v>
                </c:pt>
                <c:pt idx="7729">
                  <c:v>151.69999999999999</c:v>
                </c:pt>
                <c:pt idx="7730">
                  <c:v>151.69999999999999</c:v>
                </c:pt>
                <c:pt idx="7731">
                  <c:v>151.69999999999999</c:v>
                </c:pt>
                <c:pt idx="7732">
                  <c:v>151.80000000000001</c:v>
                </c:pt>
                <c:pt idx="7733">
                  <c:v>151.9</c:v>
                </c:pt>
                <c:pt idx="7734">
                  <c:v>152.1</c:v>
                </c:pt>
                <c:pt idx="7735">
                  <c:v>152.1</c:v>
                </c:pt>
                <c:pt idx="7736">
                  <c:v>152.30000000000001</c:v>
                </c:pt>
                <c:pt idx="7737">
                  <c:v>152.30000000000001</c:v>
                </c:pt>
                <c:pt idx="7738">
                  <c:v>152.5</c:v>
                </c:pt>
                <c:pt idx="7739">
                  <c:v>152.4</c:v>
                </c:pt>
                <c:pt idx="7740">
                  <c:v>152.4</c:v>
                </c:pt>
                <c:pt idx="7741">
                  <c:v>152.5</c:v>
                </c:pt>
                <c:pt idx="7742">
                  <c:v>152.5</c:v>
                </c:pt>
                <c:pt idx="7743">
                  <c:v>152.6</c:v>
                </c:pt>
                <c:pt idx="7744">
                  <c:v>152.6</c:v>
                </c:pt>
                <c:pt idx="7745">
                  <c:v>152.6</c:v>
                </c:pt>
                <c:pt idx="7746">
                  <c:v>152.6</c:v>
                </c:pt>
                <c:pt idx="7747">
                  <c:v>152.6</c:v>
                </c:pt>
                <c:pt idx="7748">
                  <c:v>152.6</c:v>
                </c:pt>
                <c:pt idx="7749">
                  <c:v>152.5</c:v>
                </c:pt>
                <c:pt idx="7750">
                  <c:v>152.4</c:v>
                </c:pt>
                <c:pt idx="7751">
                  <c:v>152.30000000000001</c:v>
                </c:pt>
                <c:pt idx="7752">
                  <c:v>152.1</c:v>
                </c:pt>
                <c:pt idx="7753">
                  <c:v>152.1</c:v>
                </c:pt>
                <c:pt idx="7754">
                  <c:v>151.9</c:v>
                </c:pt>
                <c:pt idx="7755">
                  <c:v>151.9</c:v>
                </c:pt>
                <c:pt idx="7756">
                  <c:v>151.80000000000001</c:v>
                </c:pt>
                <c:pt idx="7757">
                  <c:v>151.69999999999999</c:v>
                </c:pt>
                <c:pt idx="7758">
                  <c:v>151.80000000000001</c:v>
                </c:pt>
                <c:pt idx="7759">
                  <c:v>151.80000000000001</c:v>
                </c:pt>
                <c:pt idx="7760">
                  <c:v>151.9</c:v>
                </c:pt>
                <c:pt idx="7761">
                  <c:v>152.1</c:v>
                </c:pt>
                <c:pt idx="7762">
                  <c:v>152.1</c:v>
                </c:pt>
                <c:pt idx="7763">
                  <c:v>152.19999999999999</c:v>
                </c:pt>
                <c:pt idx="7764">
                  <c:v>152.30000000000001</c:v>
                </c:pt>
                <c:pt idx="7765">
                  <c:v>152.5</c:v>
                </c:pt>
                <c:pt idx="7766">
                  <c:v>152.5</c:v>
                </c:pt>
                <c:pt idx="7767">
                  <c:v>152.5</c:v>
                </c:pt>
                <c:pt idx="7768">
                  <c:v>152.5</c:v>
                </c:pt>
                <c:pt idx="7769">
                  <c:v>152.5</c:v>
                </c:pt>
                <c:pt idx="7770">
                  <c:v>152.6</c:v>
                </c:pt>
                <c:pt idx="7771">
                  <c:v>152.6</c:v>
                </c:pt>
                <c:pt idx="7772">
                  <c:v>152.69999999999999</c:v>
                </c:pt>
                <c:pt idx="7773">
                  <c:v>152.69999999999999</c:v>
                </c:pt>
                <c:pt idx="7774">
                  <c:v>152.69999999999999</c:v>
                </c:pt>
                <c:pt idx="7775">
                  <c:v>152.80000000000001</c:v>
                </c:pt>
                <c:pt idx="7776">
                  <c:v>152.80000000000001</c:v>
                </c:pt>
                <c:pt idx="7777">
                  <c:v>152.80000000000001</c:v>
                </c:pt>
                <c:pt idx="7778">
                  <c:v>152.80000000000001</c:v>
                </c:pt>
                <c:pt idx="7779">
                  <c:v>152.69999999999999</c:v>
                </c:pt>
                <c:pt idx="7780">
                  <c:v>152.6</c:v>
                </c:pt>
                <c:pt idx="7781">
                  <c:v>152.6</c:v>
                </c:pt>
                <c:pt idx="7782">
                  <c:v>152.5</c:v>
                </c:pt>
                <c:pt idx="7783">
                  <c:v>152.30000000000001</c:v>
                </c:pt>
                <c:pt idx="7784">
                  <c:v>152.19999999999999</c:v>
                </c:pt>
                <c:pt idx="7785">
                  <c:v>152.1</c:v>
                </c:pt>
                <c:pt idx="7786">
                  <c:v>152.1</c:v>
                </c:pt>
                <c:pt idx="7787">
                  <c:v>152</c:v>
                </c:pt>
                <c:pt idx="7788">
                  <c:v>152</c:v>
                </c:pt>
                <c:pt idx="7789">
                  <c:v>152</c:v>
                </c:pt>
                <c:pt idx="7790">
                  <c:v>152</c:v>
                </c:pt>
                <c:pt idx="7791">
                  <c:v>152.1</c:v>
                </c:pt>
                <c:pt idx="7792">
                  <c:v>152.1</c:v>
                </c:pt>
                <c:pt idx="7793">
                  <c:v>152.1</c:v>
                </c:pt>
                <c:pt idx="7794">
                  <c:v>152.30000000000001</c:v>
                </c:pt>
                <c:pt idx="7795">
                  <c:v>152.30000000000001</c:v>
                </c:pt>
                <c:pt idx="7796">
                  <c:v>152.5</c:v>
                </c:pt>
                <c:pt idx="7797">
                  <c:v>152.5</c:v>
                </c:pt>
                <c:pt idx="7798">
                  <c:v>152.6</c:v>
                </c:pt>
                <c:pt idx="7799">
                  <c:v>152.6</c:v>
                </c:pt>
                <c:pt idx="7800">
                  <c:v>152.69999999999999</c:v>
                </c:pt>
                <c:pt idx="7801">
                  <c:v>152.80000000000001</c:v>
                </c:pt>
                <c:pt idx="7802">
                  <c:v>152.80000000000001</c:v>
                </c:pt>
                <c:pt idx="7803">
                  <c:v>152.80000000000001</c:v>
                </c:pt>
                <c:pt idx="7804">
                  <c:v>152.9</c:v>
                </c:pt>
                <c:pt idx="7805">
                  <c:v>152.80000000000001</c:v>
                </c:pt>
                <c:pt idx="7806">
                  <c:v>153</c:v>
                </c:pt>
                <c:pt idx="7807">
                  <c:v>153</c:v>
                </c:pt>
                <c:pt idx="7808">
                  <c:v>153</c:v>
                </c:pt>
                <c:pt idx="7809">
                  <c:v>153</c:v>
                </c:pt>
                <c:pt idx="7810">
                  <c:v>152.80000000000001</c:v>
                </c:pt>
                <c:pt idx="7811">
                  <c:v>152.69999999999999</c:v>
                </c:pt>
                <c:pt idx="7812">
                  <c:v>152.5</c:v>
                </c:pt>
                <c:pt idx="7813">
                  <c:v>152.5</c:v>
                </c:pt>
                <c:pt idx="7814">
                  <c:v>152.30000000000001</c:v>
                </c:pt>
                <c:pt idx="7815">
                  <c:v>152.1</c:v>
                </c:pt>
                <c:pt idx="7816">
                  <c:v>152.1</c:v>
                </c:pt>
                <c:pt idx="7817">
                  <c:v>152.1</c:v>
                </c:pt>
                <c:pt idx="7818">
                  <c:v>152.1</c:v>
                </c:pt>
                <c:pt idx="7819">
                  <c:v>152.1</c:v>
                </c:pt>
                <c:pt idx="7820">
                  <c:v>152.30000000000001</c:v>
                </c:pt>
                <c:pt idx="7821">
                  <c:v>152.4</c:v>
                </c:pt>
                <c:pt idx="7822">
                  <c:v>152.5</c:v>
                </c:pt>
                <c:pt idx="7823">
                  <c:v>152.5</c:v>
                </c:pt>
                <c:pt idx="7824">
                  <c:v>152.6</c:v>
                </c:pt>
                <c:pt idx="7825">
                  <c:v>152.69999999999999</c:v>
                </c:pt>
                <c:pt idx="7826">
                  <c:v>152.80000000000001</c:v>
                </c:pt>
                <c:pt idx="7827">
                  <c:v>152.80000000000001</c:v>
                </c:pt>
                <c:pt idx="7828">
                  <c:v>152.80000000000001</c:v>
                </c:pt>
                <c:pt idx="7829">
                  <c:v>152.9</c:v>
                </c:pt>
                <c:pt idx="7830">
                  <c:v>153</c:v>
                </c:pt>
                <c:pt idx="7831">
                  <c:v>153</c:v>
                </c:pt>
                <c:pt idx="7832">
                  <c:v>153</c:v>
                </c:pt>
                <c:pt idx="7833">
                  <c:v>153.1</c:v>
                </c:pt>
                <c:pt idx="7834">
                  <c:v>153.1</c:v>
                </c:pt>
                <c:pt idx="7835">
                  <c:v>153</c:v>
                </c:pt>
                <c:pt idx="7836">
                  <c:v>153</c:v>
                </c:pt>
                <c:pt idx="7837">
                  <c:v>152.9</c:v>
                </c:pt>
                <c:pt idx="7838">
                  <c:v>152.80000000000001</c:v>
                </c:pt>
                <c:pt idx="7839">
                  <c:v>152.69999999999999</c:v>
                </c:pt>
                <c:pt idx="7840">
                  <c:v>152.6</c:v>
                </c:pt>
                <c:pt idx="7841">
                  <c:v>152.6</c:v>
                </c:pt>
                <c:pt idx="7842">
                  <c:v>152.5</c:v>
                </c:pt>
                <c:pt idx="7843">
                  <c:v>152.30000000000001</c:v>
                </c:pt>
                <c:pt idx="7844">
                  <c:v>152.19999999999999</c:v>
                </c:pt>
                <c:pt idx="7845">
                  <c:v>152.1</c:v>
                </c:pt>
                <c:pt idx="7846">
                  <c:v>152.30000000000001</c:v>
                </c:pt>
                <c:pt idx="7847">
                  <c:v>152.30000000000001</c:v>
                </c:pt>
                <c:pt idx="7848">
                  <c:v>152.30000000000001</c:v>
                </c:pt>
                <c:pt idx="7849">
                  <c:v>152.4</c:v>
                </c:pt>
                <c:pt idx="7850">
                  <c:v>152.5</c:v>
                </c:pt>
                <c:pt idx="7851">
                  <c:v>152.5</c:v>
                </c:pt>
                <c:pt idx="7852">
                  <c:v>152.6</c:v>
                </c:pt>
                <c:pt idx="7853">
                  <c:v>152.80000000000001</c:v>
                </c:pt>
                <c:pt idx="7854">
                  <c:v>152.80000000000001</c:v>
                </c:pt>
                <c:pt idx="7855">
                  <c:v>152.80000000000001</c:v>
                </c:pt>
                <c:pt idx="7856">
                  <c:v>152.80000000000001</c:v>
                </c:pt>
                <c:pt idx="7857">
                  <c:v>152.9</c:v>
                </c:pt>
                <c:pt idx="7858">
                  <c:v>152.9</c:v>
                </c:pt>
                <c:pt idx="7859">
                  <c:v>153</c:v>
                </c:pt>
                <c:pt idx="7860">
                  <c:v>153</c:v>
                </c:pt>
                <c:pt idx="7861">
                  <c:v>153.1</c:v>
                </c:pt>
                <c:pt idx="7862">
                  <c:v>153.1</c:v>
                </c:pt>
                <c:pt idx="7863">
                  <c:v>153.19999999999999</c:v>
                </c:pt>
                <c:pt idx="7864">
                  <c:v>153.19999999999999</c:v>
                </c:pt>
                <c:pt idx="7865">
                  <c:v>153.19999999999999</c:v>
                </c:pt>
                <c:pt idx="7866">
                  <c:v>153.19999999999999</c:v>
                </c:pt>
                <c:pt idx="7867">
                  <c:v>153.19999999999999</c:v>
                </c:pt>
                <c:pt idx="7868">
                  <c:v>153.1</c:v>
                </c:pt>
                <c:pt idx="7869">
                  <c:v>153</c:v>
                </c:pt>
                <c:pt idx="7870">
                  <c:v>152.80000000000001</c:v>
                </c:pt>
                <c:pt idx="7871">
                  <c:v>152.80000000000001</c:v>
                </c:pt>
                <c:pt idx="7872">
                  <c:v>152.6</c:v>
                </c:pt>
                <c:pt idx="7873">
                  <c:v>152.5</c:v>
                </c:pt>
                <c:pt idx="7874">
                  <c:v>152.4</c:v>
                </c:pt>
                <c:pt idx="7875">
                  <c:v>152.30000000000001</c:v>
                </c:pt>
                <c:pt idx="7876">
                  <c:v>152.30000000000001</c:v>
                </c:pt>
                <c:pt idx="7877">
                  <c:v>152.30000000000001</c:v>
                </c:pt>
                <c:pt idx="7878">
                  <c:v>152.30000000000001</c:v>
                </c:pt>
                <c:pt idx="7879">
                  <c:v>152.4</c:v>
                </c:pt>
                <c:pt idx="7880">
                  <c:v>152.5</c:v>
                </c:pt>
                <c:pt idx="7881">
                  <c:v>152.6</c:v>
                </c:pt>
                <c:pt idx="7882">
                  <c:v>152.69999999999999</c:v>
                </c:pt>
                <c:pt idx="7883">
                  <c:v>152.80000000000001</c:v>
                </c:pt>
                <c:pt idx="7884">
                  <c:v>152.80000000000001</c:v>
                </c:pt>
                <c:pt idx="7885">
                  <c:v>152.9</c:v>
                </c:pt>
                <c:pt idx="7886">
                  <c:v>152.9</c:v>
                </c:pt>
                <c:pt idx="7887">
                  <c:v>153</c:v>
                </c:pt>
                <c:pt idx="7888">
                  <c:v>153.1</c:v>
                </c:pt>
                <c:pt idx="7889">
                  <c:v>153.1</c:v>
                </c:pt>
                <c:pt idx="7890">
                  <c:v>153.1</c:v>
                </c:pt>
                <c:pt idx="7891">
                  <c:v>153.1</c:v>
                </c:pt>
                <c:pt idx="7892">
                  <c:v>153.19999999999999</c:v>
                </c:pt>
                <c:pt idx="7893">
                  <c:v>153.19999999999999</c:v>
                </c:pt>
                <c:pt idx="7894">
                  <c:v>153.30000000000001</c:v>
                </c:pt>
                <c:pt idx="7895">
                  <c:v>153.30000000000001</c:v>
                </c:pt>
                <c:pt idx="7896">
                  <c:v>153.19999999999999</c:v>
                </c:pt>
                <c:pt idx="7897">
                  <c:v>153.19999999999999</c:v>
                </c:pt>
                <c:pt idx="7898">
                  <c:v>153.19999999999999</c:v>
                </c:pt>
                <c:pt idx="7899">
                  <c:v>153.30000000000001</c:v>
                </c:pt>
                <c:pt idx="7900">
                  <c:v>153.19999999999999</c:v>
                </c:pt>
                <c:pt idx="7901">
                  <c:v>153.1</c:v>
                </c:pt>
                <c:pt idx="7902">
                  <c:v>153</c:v>
                </c:pt>
                <c:pt idx="7903">
                  <c:v>152.9</c:v>
                </c:pt>
                <c:pt idx="7904">
                  <c:v>152.80000000000001</c:v>
                </c:pt>
                <c:pt idx="7905">
                  <c:v>152.6</c:v>
                </c:pt>
                <c:pt idx="7906">
                  <c:v>152.6</c:v>
                </c:pt>
                <c:pt idx="7907">
                  <c:v>152.5</c:v>
                </c:pt>
                <c:pt idx="7908">
                  <c:v>152.5</c:v>
                </c:pt>
                <c:pt idx="7909">
                  <c:v>152.5</c:v>
                </c:pt>
                <c:pt idx="7910">
                  <c:v>152.5</c:v>
                </c:pt>
                <c:pt idx="7911">
                  <c:v>152.5</c:v>
                </c:pt>
                <c:pt idx="7912">
                  <c:v>152.5</c:v>
                </c:pt>
                <c:pt idx="7913">
                  <c:v>152.6</c:v>
                </c:pt>
                <c:pt idx="7914">
                  <c:v>152.69999999999999</c:v>
                </c:pt>
                <c:pt idx="7915">
                  <c:v>152.80000000000001</c:v>
                </c:pt>
                <c:pt idx="7916">
                  <c:v>152.80000000000001</c:v>
                </c:pt>
                <c:pt idx="7917">
                  <c:v>152.9</c:v>
                </c:pt>
                <c:pt idx="7918">
                  <c:v>153</c:v>
                </c:pt>
                <c:pt idx="7919">
                  <c:v>153</c:v>
                </c:pt>
                <c:pt idx="7920">
                  <c:v>153</c:v>
                </c:pt>
                <c:pt idx="7921">
                  <c:v>153.1</c:v>
                </c:pt>
                <c:pt idx="7922">
                  <c:v>153.1</c:v>
                </c:pt>
                <c:pt idx="7923">
                  <c:v>153.19999999999999</c:v>
                </c:pt>
                <c:pt idx="7924">
                  <c:v>153.19999999999999</c:v>
                </c:pt>
                <c:pt idx="7925">
                  <c:v>153.19999999999999</c:v>
                </c:pt>
                <c:pt idx="7926">
                  <c:v>153.19999999999999</c:v>
                </c:pt>
                <c:pt idx="7927">
                  <c:v>153.30000000000001</c:v>
                </c:pt>
                <c:pt idx="7928">
                  <c:v>153.30000000000001</c:v>
                </c:pt>
                <c:pt idx="7929">
                  <c:v>153.4</c:v>
                </c:pt>
                <c:pt idx="7930">
                  <c:v>153.4</c:v>
                </c:pt>
                <c:pt idx="7931">
                  <c:v>153.4</c:v>
                </c:pt>
                <c:pt idx="7932">
                  <c:v>153.5</c:v>
                </c:pt>
                <c:pt idx="7933">
                  <c:v>153.5</c:v>
                </c:pt>
                <c:pt idx="7934">
                  <c:v>153.5</c:v>
                </c:pt>
                <c:pt idx="7935">
                  <c:v>153.5</c:v>
                </c:pt>
                <c:pt idx="7936">
                  <c:v>153.5</c:v>
                </c:pt>
                <c:pt idx="7937">
                  <c:v>153.5</c:v>
                </c:pt>
                <c:pt idx="7938">
                  <c:v>153.5</c:v>
                </c:pt>
                <c:pt idx="7939">
                  <c:v>153.4</c:v>
                </c:pt>
                <c:pt idx="7940">
                  <c:v>153.4</c:v>
                </c:pt>
                <c:pt idx="7941">
                  <c:v>153.30000000000001</c:v>
                </c:pt>
                <c:pt idx="7942">
                  <c:v>153.30000000000001</c:v>
                </c:pt>
                <c:pt idx="7943">
                  <c:v>153.19999999999999</c:v>
                </c:pt>
                <c:pt idx="7944">
                  <c:v>153.19999999999999</c:v>
                </c:pt>
                <c:pt idx="7945">
                  <c:v>153.19999999999999</c:v>
                </c:pt>
                <c:pt idx="7946">
                  <c:v>153.19999999999999</c:v>
                </c:pt>
                <c:pt idx="7947">
                  <c:v>153.1</c:v>
                </c:pt>
                <c:pt idx="7948">
                  <c:v>153.1</c:v>
                </c:pt>
                <c:pt idx="7949">
                  <c:v>153</c:v>
                </c:pt>
                <c:pt idx="7950">
                  <c:v>152.9</c:v>
                </c:pt>
                <c:pt idx="7951">
                  <c:v>152.80000000000001</c:v>
                </c:pt>
                <c:pt idx="7952">
                  <c:v>152.80000000000001</c:v>
                </c:pt>
                <c:pt idx="7953">
                  <c:v>152.80000000000001</c:v>
                </c:pt>
                <c:pt idx="7954">
                  <c:v>152.80000000000001</c:v>
                </c:pt>
                <c:pt idx="7955">
                  <c:v>152.80000000000001</c:v>
                </c:pt>
                <c:pt idx="7956">
                  <c:v>152.80000000000001</c:v>
                </c:pt>
                <c:pt idx="7957">
                  <c:v>152.80000000000001</c:v>
                </c:pt>
                <c:pt idx="7958">
                  <c:v>152.69999999999999</c:v>
                </c:pt>
                <c:pt idx="7959">
                  <c:v>152.69999999999999</c:v>
                </c:pt>
                <c:pt idx="7960">
                  <c:v>152.69999999999999</c:v>
                </c:pt>
                <c:pt idx="7961">
                  <c:v>152.6</c:v>
                </c:pt>
                <c:pt idx="7962">
                  <c:v>152.6</c:v>
                </c:pt>
                <c:pt idx="7963">
                  <c:v>152.6</c:v>
                </c:pt>
                <c:pt idx="7964">
                  <c:v>152.6</c:v>
                </c:pt>
                <c:pt idx="7965">
                  <c:v>152.6</c:v>
                </c:pt>
                <c:pt idx="7966">
                  <c:v>152.69999999999999</c:v>
                </c:pt>
                <c:pt idx="7967">
                  <c:v>152.69999999999999</c:v>
                </c:pt>
                <c:pt idx="7968">
                  <c:v>152.80000000000001</c:v>
                </c:pt>
                <c:pt idx="7969">
                  <c:v>152.80000000000001</c:v>
                </c:pt>
                <c:pt idx="7970">
                  <c:v>152.80000000000001</c:v>
                </c:pt>
                <c:pt idx="7971">
                  <c:v>152.9</c:v>
                </c:pt>
                <c:pt idx="7972">
                  <c:v>152.80000000000001</c:v>
                </c:pt>
                <c:pt idx="7973">
                  <c:v>152.9</c:v>
                </c:pt>
                <c:pt idx="7974">
                  <c:v>153</c:v>
                </c:pt>
                <c:pt idx="7975">
                  <c:v>153</c:v>
                </c:pt>
                <c:pt idx="7976">
                  <c:v>153</c:v>
                </c:pt>
                <c:pt idx="7977">
                  <c:v>153</c:v>
                </c:pt>
                <c:pt idx="7978">
                  <c:v>153.1</c:v>
                </c:pt>
                <c:pt idx="7979">
                  <c:v>153.1</c:v>
                </c:pt>
                <c:pt idx="7980">
                  <c:v>153.1</c:v>
                </c:pt>
                <c:pt idx="7981">
                  <c:v>153.1</c:v>
                </c:pt>
                <c:pt idx="7982">
                  <c:v>153.19999999999999</c:v>
                </c:pt>
                <c:pt idx="7983">
                  <c:v>153.19999999999999</c:v>
                </c:pt>
                <c:pt idx="7984">
                  <c:v>153.1</c:v>
                </c:pt>
                <c:pt idx="7985">
                  <c:v>153.19999999999999</c:v>
                </c:pt>
                <c:pt idx="7986">
                  <c:v>153.1</c:v>
                </c:pt>
                <c:pt idx="7987">
                  <c:v>153.30000000000001</c:v>
                </c:pt>
                <c:pt idx="7988">
                  <c:v>153.30000000000001</c:v>
                </c:pt>
                <c:pt idx="7989">
                  <c:v>153.30000000000001</c:v>
                </c:pt>
                <c:pt idx="7990">
                  <c:v>153.30000000000001</c:v>
                </c:pt>
                <c:pt idx="7991">
                  <c:v>153.30000000000001</c:v>
                </c:pt>
                <c:pt idx="7992">
                  <c:v>153.30000000000001</c:v>
                </c:pt>
                <c:pt idx="7993">
                  <c:v>153.30000000000001</c:v>
                </c:pt>
                <c:pt idx="7994">
                  <c:v>153.30000000000001</c:v>
                </c:pt>
                <c:pt idx="7995">
                  <c:v>153.30000000000001</c:v>
                </c:pt>
                <c:pt idx="7996">
                  <c:v>153.4</c:v>
                </c:pt>
                <c:pt idx="7997">
                  <c:v>153.30000000000001</c:v>
                </c:pt>
                <c:pt idx="7998">
                  <c:v>153.4</c:v>
                </c:pt>
                <c:pt idx="7999">
                  <c:v>153.4</c:v>
                </c:pt>
                <c:pt idx="8000">
                  <c:v>153.4</c:v>
                </c:pt>
                <c:pt idx="8001">
                  <c:v>153.4</c:v>
                </c:pt>
                <c:pt idx="8002">
                  <c:v>153.4</c:v>
                </c:pt>
                <c:pt idx="8003">
                  <c:v>153.5</c:v>
                </c:pt>
                <c:pt idx="8004">
                  <c:v>153.5</c:v>
                </c:pt>
                <c:pt idx="8005">
                  <c:v>153.5</c:v>
                </c:pt>
                <c:pt idx="8006">
                  <c:v>153.5</c:v>
                </c:pt>
                <c:pt idx="8007">
                  <c:v>153.5</c:v>
                </c:pt>
                <c:pt idx="8008">
                  <c:v>153.5</c:v>
                </c:pt>
                <c:pt idx="8009">
                  <c:v>153.6</c:v>
                </c:pt>
                <c:pt idx="8010">
                  <c:v>153.5</c:v>
                </c:pt>
                <c:pt idx="8011">
                  <c:v>153.5</c:v>
                </c:pt>
                <c:pt idx="8012">
                  <c:v>153.6</c:v>
                </c:pt>
                <c:pt idx="8013">
                  <c:v>153.6</c:v>
                </c:pt>
                <c:pt idx="8014">
                  <c:v>153.6</c:v>
                </c:pt>
                <c:pt idx="8015">
                  <c:v>153.6</c:v>
                </c:pt>
                <c:pt idx="8016">
                  <c:v>153.6</c:v>
                </c:pt>
                <c:pt idx="8017">
                  <c:v>153.6</c:v>
                </c:pt>
                <c:pt idx="8018">
                  <c:v>153.6</c:v>
                </c:pt>
                <c:pt idx="8019">
                  <c:v>153.6</c:v>
                </c:pt>
                <c:pt idx="8020">
                  <c:v>153.6</c:v>
                </c:pt>
                <c:pt idx="8021">
                  <c:v>153.6</c:v>
                </c:pt>
                <c:pt idx="8022">
                  <c:v>153.69999999999999</c:v>
                </c:pt>
                <c:pt idx="8023">
                  <c:v>153.6</c:v>
                </c:pt>
                <c:pt idx="8024">
                  <c:v>153.6</c:v>
                </c:pt>
                <c:pt idx="8025">
                  <c:v>153.6</c:v>
                </c:pt>
                <c:pt idx="8026">
                  <c:v>153.69999999999999</c:v>
                </c:pt>
                <c:pt idx="8027">
                  <c:v>153.69999999999999</c:v>
                </c:pt>
                <c:pt idx="8028">
                  <c:v>153.69999999999999</c:v>
                </c:pt>
                <c:pt idx="8029">
                  <c:v>153.69999999999999</c:v>
                </c:pt>
                <c:pt idx="8030">
                  <c:v>153.69999999999999</c:v>
                </c:pt>
                <c:pt idx="8031">
                  <c:v>153.6</c:v>
                </c:pt>
                <c:pt idx="8032">
                  <c:v>153.6</c:v>
                </c:pt>
                <c:pt idx="8033">
                  <c:v>153.6</c:v>
                </c:pt>
                <c:pt idx="8034">
                  <c:v>153.69999999999999</c:v>
                </c:pt>
                <c:pt idx="8035">
                  <c:v>153.69999999999999</c:v>
                </c:pt>
                <c:pt idx="8036">
                  <c:v>153.69999999999999</c:v>
                </c:pt>
                <c:pt idx="8037">
                  <c:v>153.69999999999999</c:v>
                </c:pt>
                <c:pt idx="8038">
                  <c:v>153.69999999999999</c:v>
                </c:pt>
                <c:pt idx="8039">
                  <c:v>153.69999999999999</c:v>
                </c:pt>
                <c:pt idx="8040">
                  <c:v>153.6</c:v>
                </c:pt>
                <c:pt idx="8041">
                  <c:v>153.69999999999999</c:v>
                </c:pt>
                <c:pt idx="8042">
                  <c:v>153.80000000000001</c:v>
                </c:pt>
                <c:pt idx="8043">
                  <c:v>153.80000000000001</c:v>
                </c:pt>
                <c:pt idx="8044">
                  <c:v>153.69999999999999</c:v>
                </c:pt>
                <c:pt idx="8045">
                  <c:v>153.69999999999999</c:v>
                </c:pt>
                <c:pt idx="8046">
                  <c:v>153.69999999999999</c:v>
                </c:pt>
                <c:pt idx="8047">
                  <c:v>153.80000000000001</c:v>
                </c:pt>
                <c:pt idx="8048">
                  <c:v>153.80000000000001</c:v>
                </c:pt>
                <c:pt idx="8049">
                  <c:v>153.80000000000001</c:v>
                </c:pt>
                <c:pt idx="8050">
                  <c:v>153.80000000000001</c:v>
                </c:pt>
                <c:pt idx="8051">
                  <c:v>153.80000000000001</c:v>
                </c:pt>
                <c:pt idx="8052">
                  <c:v>153.80000000000001</c:v>
                </c:pt>
                <c:pt idx="8053">
                  <c:v>153.80000000000001</c:v>
                </c:pt>
                <c:pt idx="8054">
                  <c:v>153.80000000000001</c:v>
                </c:pt>
                <c:pt idx="8055">
                  <c:v>153.80000000000001</c:v>
                </c:pt>
                <c:pt idx="8056">
                  <c:v>153.80000000000001</c:v>
                </c:pt>
                <c:pt idx="8057">
                  <c:v>153.80000000000001</c:v>
                </c:pt>
                <c:pt idx="8058">
                  <c:v>153.9</c:v>
                </c:pt>
                <c:pt idx="8059">
                  <c:v>153.9</c:v>
                </c:pt>
                <c:pt idx="8060">
                  <c:v>154</c:v>
                </c:pt>
                <c:pt idx="8061">
                  <c:v>153.9</c:v>
                </c:pt>
                <c:pt idx="8062">
                  <c:v>153.9</c:v>
                </c:pt>
                <c:pt idx="8063">
                  <c:v>153.9</c:v>
                </c:pt>
                <c:pt idx="8064">
                  <c:v>153.9</c:v>
                </c:pt>
                <c:pt idx="8065">
                  <c:v>154</c:v>
                </c:pt>
                <c:pt idx="8066">
                  <c:v>154</c:v>
                </c:pt>
                <c:pt idx="8067">
                  <c:v>153.9</c:v>
                </c:pt>
                <c:pt idx="8068">
                  <c:v>154</c:v>
                </c:pt>
                <c:pt idx="8069">
                  <c:v>154</c:v>
                </c:pt>
                <c:pt idx="8070">
                  <c:v>153.9</c:v>
                </c:pt>
                <c:pt idx="8071">
                  <c:v>153.9</c:v>
                </c:pt>
                <c:pt idx="8072">
                  <c:v>153.80000000000001</c:v>
                </c:pt>
                <c:pt idx="8073">
                  <c:v>153.69999999999999</c:v>
                </c:pt>
                <c:pt idx="8074">
                  <c:v>153.69999999999999</c:v>
                </c:pt>
                <c:pt idx="8075">
                  <c:v>153.6</c:v>
                </c:pt>
                <c:pt idx="8076">
                  <c:v>153.6</c:v>
                </c:pt>
                <c:pt idx="8077">
                  <c:v>153.5</c:v>
                </c:pt>
                <c:pt idx="8078">
                  <c:v>153.30000000000001</c:v>
                </c:pt>
                <c:pt idx="8079">
                  <c:v>153.30000000000001</c:v>
                </c:pt>
                <c:pt idx="8080">
                  <c:v>153.30000000000001</c:v>
                </c:pt>
                <c:pt idx="8081">
                  <c:v>153.19999999999999</c:v>
                </c:pt>
                <c:pt idx="8082">
                  <c:v>153.1</c:v>
                </c:pt>
                <c:pt idx="8083">
                  <c:v>153.1</c:v>
                </c:pt>
                <c:pt idx="8084">
                  <c:v>153.1</c:v>
                </c:pt>
                <c:pt idx="8085">
                  <c:v>153</c:v>
                </c:pt>
                <c:pt idx="8086">
                  <c:v>153.1</c:v>
                </c:pt>
                <c:pt idx="8087">
                  <c:v>153.1</c:v>
                </c:pt>
                <c:pt idx="8088">
                  <c:v>153.19999999999999</c:v>
                </c:pt>
                <c:pt idx="8089">
                  <c:v>153.30000000000001</c:v>
                </c:pt>
                <c:pt idx="8090">
                  <c:v>153.30000000000001</c:v>
                </c:pt>
                <c:pt idx="8091">
                  <c:v>153.4</c:v>
                </c:pt>
                <c:pt idx="8092">
                  <c:v>153.5</c:v>
                </c:pt>
                <c:pt idx="8093">
                  <c:v>153.5</c:v>
                </c:pt>
                <c:pt idx="8094">
                  <c:v>153.6</c:v>
                </c:pt>
                <c:pt idx="8095">
                  <c:v>153.6</c:v>
                </c:pt>
                <c:pt idx="8096">
                  <c:v>153.69999999999999</c:v>
                </c:pt>
                <c:pt idx="8097">
                  <c:v>153.69999999999999</c:v>
                </c:pt>
                <c:pt idx="8098">
                  <c:v>153.69999999999999</c:v>
                </c:pt>
                <c:pt idx="8099">
                  <c:v>153.80000000000001</c:v>
                </c:pt>
                <c:pt idx="8100">
                  <c:v>153.80000000000001</c:v>
                </c:pt>
                <c:pt idx="8101">
                  <c:v>153.9</c:v>
                </c:pt>
                <c:pt idx="8102">
                  <c:v>154</c:v>
                </c:pt>
                <c:pt idx="8103">
                  <c:v>154</c:v>
                </c:pt>
                <c:pt idx="8104">
                  <c:v>154</c:v>
                </c:pt>
                <c:pt idx="8105">
                  <c:v>154</c:v>
                </c:pt>
                <c:pt idx="8106">
                  <c:v>154</c:v>
                </c:pt>
                <c:pt idx="8107">
                  <c:v>154</c:v>
                </c:pt>
                <c:pt idx="8108">
                  <c:v>154</c:v>
                </c:pt>
                <c:pt idx="8109">
                  <c:v>154</c:v>
                </c:pt>
                <c:pt idx="8110">
                  <c:v>153.9</c:v>
                </c:pt>
                <c:pt idx="8111">
                  <c:v>153.80000000000001</c:v>
                </c:pt>
                <c:pt idx="8112">
                  <c:v>153.6</c:v>
                </c:pt>
                <c:pt idx="8113">
                  <c:v>153.6</c:v>
                </c:pt>
                <c:pt idx="8114">
                  <c:v>153.5</c:v>
                </c:pt>
                <c:pt idx="8115">
                  <c:v>153.5</c:v>
                </c:pt>
                <c:pt idx="8116">
                  <c:v>153.30000000000001</c:v>
                </c:pt>
                <c:pt idx="8117">
                  <c:v>153.19999999999999</c:v>
                </c:pt>
                <c:pt idx="8118">
                  <c:v>153.19999999999999</c:v>
                </c:pt>
                <c:pt idx="8119">
                  <c:v>153.19999999999999</c:v>
                </c:pt>
                <c:pt idx="8120">
                  <c:v>153.19999999999999</c:v>
                </c:pt>
                <c:pt idx="8121">
                  <c:v>153.1</c:v>
                </c:pt>
                <c:pt idx="8122">
                  <c:v>153.19999999999999</c:v>
                </c:pt>
                <c:pt idx="8123">
                  <c:v>153.19999999999999</c:v>
                </c:pt>
                <c:pt idx="8124">
                  <c:v>153.30000000000001</c:v>
                </c:pt>
                <c:pt idx="8125">
                  <c:v>153.4</c:v>
                </c:pt>
                <c:pt idx="8126">
                  <c:v>153.5</c:v>
                </c:pt>
                <c:pt idx="8127">
                  <c:v>153.6</c:v>
                </c:pt>
                <c:pt idx="8128">
                  <c:v>153.69999999999999</c:v>
                </c:pt>
                <c:pt idx="8129">
                  <c:v>153.80000000000001</c:v>
                </c:pt>
                <c:pt idx="8130">
                  <c:v>153.80000000000001</c:v>
                </c:pt>
                <c:pt idx="8131">
                  <c:v>153.80000000000001</c:v>
                </c:pt>
                <c:pt idx="8132">
                  <c:v>153.9</c:v>
                </c:pt>
                <c:pt idx="8133">
                  <c:v>153.9</c:v>
                </c:pt>
                <c:pt idx="8134">
                  <c:v>154</c:v>
                </c:pt>
                <c:pt idx="8135">
                  <c:v>154.1</c:v>
                </c:pt>
                <c:pt idx="8136">
                  <c:v>154.1</c:v>
                </c:pt>
                <c:pt idx="8137">
                  <c:v>154.1</c:v>
                </c:pt>
                <c:pt idx="8138">
                  <c:v>154.1</c:v>
                </c:pt>
                <c:pt idx="8139">
                  <c:v>154.1</c:v>
                </c:pt>
                <c:pt idx="8140">
                  <c:v>154.1</c:v>
                </c:pt>
                <c:pt idx="8141">
                  <c:v>154</c:v>
                </c:pt>
                <c:pt idx="8142">
                  <c:v>154</c:v>
                </c:pt>
                <c:pt idx="8143">
                  <c:v>154</c:v>
                </c:pt>
                <c:pt idx="8144">
                  <c:v>153.80000000000001</c:v>
                </c:pt>
                <c:pt idx="8145">
                  <c:v>153.80000000000001</c:v>
                </c:pt>
                <c:pt idx="8146">
                  <c:v>153.6</c:v>
                </c:pt>
                <c:pt idx="8147">
                  <c:v>153.5</c:v>
                </c:pt>
                <c:pt idx="8148">
                  <c:v>153.4</c:v>
                </c:pt>
                <c:pt idx="8149">
                  <c:v>153.30000000000001</c:v>
                </c:pt>
                <c:pt idx="8150">
                  <c:v>153.19999999999999</c:v>
                </c:pt>
                <c:pt idx="8151">
                  <c:v>153.19999999999999</c:v>
                </c:pt>
                <c:pt idx="8152">
                  <c:v>153.19999999999999</c:v>
                </c:pt>
                <c:pt idx="8153">
                  <c:v>153.30000000000001</c:v>
                </c:pt>
                <c:pt idx="8154">
                  <c:v>153.4</c:v>
                </c:pt>
                <c:pt idx="8155">
                  <c:v>153.5</c:v>
                </c:pt>
                <c:pt idx="8156">
                  <c:v>153.6</c:v>
                </c:pt>
                <c:pt idx="8157">
                  <c:v>153.6</c:v>
                </c:pt>
                <c:pt idx="8158">
                  <c:v>153.6</c:v>
                </c:pt>
                <c:pt idx="8159">
                  <c:v>153.80000000000001</c:v>
                </c:pt>
                <c:pt idx="8160">
                  <c:v>153.9</c:v>
                </c:pt>
                <c:pt idx="8161">
                  <c:v>154</c:v>
                </c:pt>
                <c:pt idx="8162">
                  <c:v>154</c:v>
                </c:pt>
                <c:pt idx="8163">
                  <c:v>154</c:v>
                </c:pt>
                <c:pt idx="8164">
                  <c:v>154</c:v>
                </c:pt>
                <c:pt idx="8165">
                  <c:v>154.1</c:v>
                </c:pt>
                <c:pt idx="8166">
                  <c:v>154.1</c:v>
                </c:pt>
                <c:pt idx="8167">
                  <c:v>154.1</c:v>
                </c:pt>
                <c:pt idx="8168">
                  <c:v>154.19999999999999</c:v>
                </c:pt>
                <c:pt idx="8169">
                  <c:v>154.19999999999999</c:v>
                </c:pt>
                <c:pt idx="8170">
                  <c:v>154.19999999999999</c:v>
                </c:pt>
                <c:pt idx="8171">
                  <c:v>154.1</c:v>
                </c:pt>
                <c:pt idx="8172">
                  <c:v>154.1</c:v>
                </c:pt>
                <c:pt idx="8173">
                  <c:v>154.1</c:v>
                </c:pt>
                <c:pt idx="8174">
                  <c:v>154</c:v>
                </c:pt>
                <c:pt idx="8175">
                  <c:v>153.80000000000001</c:v>
                </c:pt>
                <c:pt idx="8176">
                  <c:v>153.80000000000001</c:v>
                </c:pt>
                <c:pt idx="8177">
                  <c:v>153.6</c:v>
                </c:pt>
                <c:pt idx="8178">
                  <c:v>153.5</c:v>
                </c:pt>
                <c:pt idx="8179">
                  <c:v>153.30000000000001</c:v>
                </c:pt>
                <c:pt idx="8180">
                  <c:v>153.30000000000001</c:v>
                </c:pt>
                <c:pt idx="8181">
                  <c:v>153.19999999999999</c:v>
                </c:pt>
                <c:pt idx="8182">
                  <c:v>153.30000000000001</c:v>
                </c:pt>
                <c:pt idx="8183">
                  <c:v>153.30000000000001</c:v>
                </c:pt>
                <c:pt idx="8184">
                  <c:v>153.4</c:v>
                </c:pt>
                <c:pt idx="8185">
                  <c:v>153.6</c:v>
                </c:pt>
                <c:pt idx="8186">
                  <c:v>153.6</c:v>
                </c:pt>
                <c:pt idx="8187">
                  <c:v>153.80000000000001</c:v>
                </c:pt>
                <c:pt idx="8188">
                  <c:v>153.80000000000001</c:v>
                </c:pt>
                <c:pt idx="8189">
                  <c:v>153.9</c:v>
                </c:pt>
                <c:pt idx="8190">
                  <c:v>154</c:v>
                </c:pt>
                <c:pt idx="8191">
                  <c:v>154</c:v>
                </c:pt>
                <c:pt idx="8192">
                  <c:v>154</c:v>
                </c:pt>
                <c:pt idx="8193">
                  <c:v>154.1</c:v>
                </c:pt>
                <c:pt idx="8194">
                  <c:v>154.1</c:v>
                </c:pt>
                <c:pt idx="8195">
                  <c:v>154.1</c:v>
                </c:pt>
                <c:pt idx="8196">
                  <c:v>154.19999999999999</c:v>
                </c:pt>
                <c:pt idx="8197">
                  <c:v>154.30000000000001</c:v>
                </c:pt>
                <c:pt idx="8198">
                  <c:v>154.30000000000001</c:v>
                </c:pt>
                <c:pt idx="8199">
                  <c:v>154.30000000000001</c:v>
                </c:pt>
                <c:pt idx="8200">
                  <c:v>154.30000000000001</c:v>
                </c:pt>
                <c:pt idx="8201">
                  <c:v>154.1</c:v>
                </c:pt>
                <c:pt idx="8202">
                  <c:v>154.1</c:v>
                </c:pt>
                <c:pt idx="8203">
                  <c:v>154</c:v>
                </c:pt>
                <c:pt idx="8204">
                  <c:v>153.80000000000001</c:v>
                </c:pt>
                <c:pt idx="8205">
                  <c:v>153.6</c:v>
                </c:pt>
                <c:pt idx="8206">
                  <c:v>153.6</c:v>
                </c:pt>
                <c:pt idx="8207">
                  <c:v>153.5</c:v>
                </c:pt>
                <c:pt idx="8208">
                  <c:v>153.5</c:v>
                </c:pt>
                <c:pt idx="8209">
                  <c:v>153.4</c:v>
                </c:pt>
                <c:pt idx="8210">
                  <c:v>153.5</c:v>
                </c:pt>
                <c:pt idx="8211">
                  <c:v>153.5</c:v>
                </c:pt>
                <c:pt idx="8212">
                  <c:v>153.6</c:v>
                </c:pt>
                <c:pt idx="8213">
                  <c:v>153.69999999999999</c:v>
                </c:pt>
                <c:pt idx="8214">
                  <c:v>153.80000000000001</c:v>
                </c:pt>
                <c:pt idx="8215">
                  <c:v>153.9</c:v>
                </c:pt>
                <c:pt idx="8216">
                  <c:v>154</c:v>
                </c:pt>
                <c:pt idx="8217">
                  <c:v>154</c:v>
                </c:pt>
                <c:pt idx="8218">
                  <c:v>154</c:v>
                </c:pt>
                <c:pt idx="8219">
                  <c:v>154.1</c:v>
                </c:pt>
                <c:pt idx="8220">
                  <c:v>154.1</c:v>
                </c:pt>
                <c:pt idx="8221">
                  <c:v>154.1</c:v>
                </c:pt>
                <c:pt idx="8222">
                  <c:v>154.30000000000001</c:v>
                </c:pt>
                <c:pt idx="8223">
                  <c:v>154.30000000000001</c:v>
                </c:pt>
                <c:pt idx="8224">
                  <c:v>154.4</c:v>
                </c:pt>
                <c:pt idx="8225">
                  <c:v>154.4</c:v>
                </c:pt>
                <c:pt idx="8226">
                  <c:v>154.30000000000001</c:v>
                </c:pt>
                <c:pt idx="8227">
                  <c:v>154.30000000000001</c:v>
                </c:pt>
                <c:pt idx="8228">
                  <c:v>154.19999999999999</c:v>
                </c:pt>
                <c:pt idx="8229">
                  <c:v>154.1</c:v>
                </c:pt>
                <c:pt idx="8230">
                  <c:v>154</c:v>
                </c:pt>
                <c:pt idx="8231">
                  <c:v>153.9</c:v>
                </c:pt>
                <c:pt idx="8232">
                  <c:v>153.69999999999999</c:v>
                </c:pt>
                <c:pt idx="8233">
                  <c:v>153.6</c:v>
                </c:pt>
                <c:pt idx="8234">
                  <c:v>153.5</c:v>
                </c:pt>
                <c:pt idx="8235">
                  <c:v>153.5</c:v>
                </c:pt>
                <c:pt idx="8236">
                  <c:v>153.5</c:v>
                </c:pt>
                <c:pt idx="8237">
                  <c:v>153.5</c:v>
                </c:pt>
                <c:pt idx="8238">
                  <c:v>153.5</c:v>
                </c:pt>
                <c:pt idx="8239">
                  <c:v>153.6</c:v>
                </c:pt>
                <c:pt idx="8240">
                  <c:v>153.69999999999999</c:v>
                </c:pt>
                <c:pt idx="8241">
                  <c:v>153.69999999999999</c:v>
                </c:pt>
                <c:pt idx="8242">
                  <c:v>153.80000000000001</c:v>
                </c:pt>
                <c:pt idx="8243">
                  <c:v>153.9</c:v>
                </c:pt>
                <c:pt idx="8244">
                  <c:v>154</c:v>
                </c:pt>
                <c:pt idx="8245">
                  <c:v>154</c:v>
                </c:pt>
                <c:pt idx="8246">
                  <c:v>154</c:v>
                </c:pt>
                <c:pt idx="8247">
                  <c:v>154.1</c:v>
                </c:pt>
                <c:pt idx="8248">
                  <c:v>154.1</c:v>
                </c:pt>
                <c:pt idx="8249">
                  <c:v>154.19999999999999</c:v>
                </c:pt>
                <c:pt idx="8250">
                  <c:v>154.19999999999999</c:v>
                </c:pt>
                <c:pt idx="8251">
                  <c:v>154.30000000000001</c:v>
                </c:pt>
                <c:pt idx="8252">
                  <c:v>154.30000000000001</c:v>
                </c:pt>
                <c:pt idx="8253">
                  <c:v>154.4</c:v>
                </c:pt>
                <c:pt idx="8254">
                  <c:v>154.4</c:v>
                </c:pt>
                <c:pt idx="8255">
                  <c:v>154.4</c:v>
                </c:pt>
                <c:pt idx="8256">
                  <c:v>154.69999999999999</c:v>
                </c:pt>
                <c:pt idx="8257">
                  <c:v>154.6</c:v>
                </c:pt>
                <c:pt idx="8258">
                  <c:v>154.5</c:v>
                </c:pt>
                <c:pt idx="8259">
                  <c:v>154.4</c:v>
                </c:pt>
                <c:pt idx="8260">
                  <c:v>154.30000000000001</c:v>
                </c:pt>
                <c:pt idx="8261">
                  <c:v>154.30000000000001</c:v>
                </c:pt>
                <c:pt idx="8262">
                  <c:v>154.19999999999999</c:v>
                </c:pt>
                <c:pt idx="8263">
                  <c:v>154.1</c:v>
                </c:pt>
                <c:pt idx="8264">
                  <c:v>154</c:v>
                </c:pt>
                <c:pt idx="8265">
                  <c:v>153.80000000000001</c:v>
                </c:pt>
                <c:pt idx="8266">
                  <c:v>153.9</c:v>
                </c:pt>
                <c:pt idx="8267">
                  <c:v>153.69999999999999</c:v>
                </c:pt>
                <c:pt idx="8268">
                  <c:v>153.6</c:v>
                </c:pt>
                <c:pt idx="8269">
                  <c:v>153.6</c:v>
                </c:pt>
                <c:pt idx="8270">
                  <c:v>153.6</c:v>
                </c:pt>
                <c:pt idx="8271">
                  <c:v>153.69999999999999</c:v>
                </c:pt>
                <c:pt idx="8272">
                  <c:v>153.69999999999999</c:v>
                </c:pt>
                <c:pt idx="8273">
                  <c:v>153.69999999999999</c:v>
                </c:pt>
                <c:pt idx="8274">
                  <c:v>153.80000000000001</c:v>
                </c:pt>
                <c:pt idx="8275">
                  <c:v>153.9</c:v>
                </c:pt>
                <c:pt idx="8276">
                  <c:v>153.9</c:v>
                </c:pt>
                <c:pt idx="8277">
                  <c:v>154</c:v>
                </c:pt>
                <c:pt idx="8278">
                  <c:v>154</c:v>
                </c:pt>
                <c:pt idx="8279">
                  <c:v>154.1</c:v>
                </c:pt>
                <c:pt idx="8280">
                  <c:v>154.19999999999999</c:v>
                </c:pt>
                <c:pt idx="8281">
                  <c:v>154.30000000000001</c:v>
                </c:pt>
                <c:pt idx="8282">
                  <c:v>154.30000000000001</c:v>
                </c:pt>
                <c:pt idx="8283">
                  <c:v>154.4</c:v>
                </c:pt>
                <c:pt idx="8284">
                  <c:v>154.30000000000001</c:v>
                </c:pt>
                <c:pt idx="8285">
                  <c:v>154.4</c:v>
                </c:pt>
                <c:pt idx="8286">
                  <c:v>154.4</c:v>
                </c:pt>
                <c:pt idx="8287">
                  <c:v>154.4</c:v>
                </c:pt>
                <c:pt idx="8288">
                  <c:v>154.4</c:v>
                </c:pt>
                <c:pt idx="8289">
                  <c:v>154.6</c:v>
                </c:pt>
                <c:pt idx="8290">
                  <c:v>154.6</c:v>
                </c:pt>
                <c:pt idx="8291">
                  <c:v>154.69999999999999</c:v>
                </c:pt>
                <c:pt idx="8292">
                  <c:v>154.6</c:v>
                </c:pt>
                <c:pt idx="8293">
                  <c:v>154.6</c:v>
                </c:pt>
                <c:pt idx="8294">
                  <c:v>154.6</c:v>
                </c:pt>
                <c:pt idx="8295">
                  <c:v>154.6</c:v>
                </c:pt>
                <c:pt idx="8296">
                  <c:v>154.6</c:v>
                </c:pt>
                <c:pt idx="8297">
                  <c:v>154.5</c:v>
                </c:pt>
                <c:pt idx="8298">
                  <c:v>154.4</c:v>
                </c:pt>
                <c:pt idx="8299">
                  <c:v>154.4</c:v>
                </c:pt>
                <c:pt idx="8300">
                  <c:v>154.4</c:v>
                </c:pt>
                <c:pt idx="8301">
                  <c:v>154.30000000000001</c:v>
                </c:pt>
                <c:pt idx="8302">
                  <c:v>154.30000000000001</c:v>
                </c:pt>
                <c:pt idx="8303">
                  <c:v>154.1</c:v>
                </c:pt>
                <c:pt idx="8304">
                  <c:v>154</c:v>
                </c:pt>
                <c:pt idx="8305">
                  <c:v>154</c:v>
                </c:pt>
                <c:pt idx="8306">
                  <c:v>154</c:v>
                </c:pt>
                <c:pt idx="8307">
                  <c:v>153.9</c:v>
                </c:pt>
                <c:pt idx="8308">
                  <c:v>153.80000000000001</c:v>
                </c:pt>
                <c:pt idx="8309">
                  <c:v>153.80000000000001</c:v>
                </c:pt>
                <c:pt idx="8310">
                  <c:v>153.80000000000001</c:v>
                </c:pt>
                <c:pt idx="8311">
                  <c:v>153.80000000000001</c:v>
                </c:pt>
                <c:pt idx="8312">
                  <c:v>153.80000000000001</c:v>
                </c:pt>
                <c:pt idx="8313">
                  <c:v>153.80000000000001</c:v>
                </c:pt>
                <c:pt idx="8314">
                  <c:v>153.9</c:v>
                </c:pt>
                <c:pt idx="8315">
                  <c:v>153.9</c:v>
                </c:pt>
                <c:pt idx="8316">
                  <c:v>154</c:v>
                </c:pt>
                <c:pt idx="8317">
                  <c:v>154</c:v>
                </c:pt>
                <c:pt idx="8318">
                  <c:v>154.1</c:v>
                </c:pt>
                <c:pt idx="8319">
                  <c:v>154.1</c:v>
                </c:pt>
                <c:pt idx="8320">
                  <c:v>154.19999999999999</c:v>
                </c:pt>
                <c:pt idx="8321">
                  <c:v>154.30000000000001</c:v>
                </c:pt>
                <c:pt idx="8322">
                  <c:v>154.30000000000001</c:v>
                </c:pt>
                <c:pt idx="8323">
                  <c:v>154.30000000000001</c:v>
                </c:pt>
                <c:pt idx="8324">
                  <c:v>154.4</c:v>
                </c:pt>
                <c:pt idx="8325">
                  <c:v>154.4</c:v>
                </c:pt>
                <c:pt idx="8326">
                  <c:v>154.4</c:v>
                </c:pt>
                <c:pt idx="8327">
                  <c:v>154.4</c:v>
                </c:pt>
                <c:pt idx="8328">
                  <c:v>154.4</c:v>
                </c:pt>
                <c:pt idx="8329">
                  <c:v>154.5</c:v>
                </c:pt>
                <c:pt idx="8330">
                  <c:v>154.5</c:v>
                </c:pt>
                <c:pt idx="8331">
                  <c:v>154.6</c:v>
                </c:pt>
                <c:pt idx="8332">
                  <c:v>154.6</c:v>
                </c:pt>
                <c:pt idx="8333">
                  <c:v>154.6</c:v>
                </c:pt>
                <c:pt idx="8334">
                  <c:v>154.69999999999999</c:v>
                </c:pt>
                <c:pt idx="8335">
                  <c:v>154.69999999999999</c:v>
                </c:pt>
                <c:pt idx="8336">
                  <c:v>154.69999999999999</c:v>
                </c:pt>
                <c:pt idx="8337">
                  <c:v>154.69999999999999</c:v>
                </c:pt>
                <c:pt idx="8338">
                  <c:v>154.69999999999999</c:v>
                </c:pt>
                <c:pt idx="8339">
                  <c:v>154.69999999999999</c:v>
                </c:pt>
                <c:pt idx="8340">
                  <c:v>154.69999999999999</c:v>
                </c:pt>
                <c:pt idx="8341">
                  <c:v>154.80000000000001</c:v>
                </c:pt>
                <c:pt idx="8342">
                  <c:v>154.80000000000001</c:v>
                </c:pt>
                <c:pt idx="8343">
                  <c:v>154.69999999999999</c:v>
                </c:pt>
                <c:pt idx="8344">
                  <c:v>154.69999999999999</c:v>
                </c:pt>
                <c:pt idx="8345">
                  <c:v>154.69999999999999</c:v>
                </c:pt>
                <c:pt idx="8346">
                  <c:v>154.69999999999999</c:v>
                </c:pt>
                <c:pt idx="8347">
                  <c:v>154.5</c:v>
                </c:pt>
                <c:pt idx="8348">
                  <c:v>154.4</c:v>
                </c:pt>
                <c:pt idx="8349">
                  <c:v>154.4</c:v>
                </c:pt>
                <c:pt idx="8350">
                  <c:v>154.4</c:v>
                </c:pt>
                <c:pt idx="8351">
                  <c:v>154.30000000000001</c:v>
                </c:pt>
                <c:pt idx="8352">
                  <c:v>154.30000000000001</c:v>
                </c:pt>
                <c:pt idx="8353">
                  <c:v>154.1</c:v>
                </c:pt>
                <c:pt idx="8354">
                  <c:v>154.1</c:v>
                </c:pt>
                <c:pt idx="8355">
                  <c:v>154</c:v>
                </c:pt>
                <c:pt idx="8356">
                  <c:v>154</c:v>
                </c:pt>
                <c:pt idx="8357">
                  <c:v>154</c:v>
                </c:pt>
                <c:pt idx="8358">
                  <c:v>154</c:v>
                </c:pt>
                <c:pt idx="8359">
                  <c:v>154</c:v>
                </c:pt>
                <c:pt idx="8360">
                  <c:v>153.9</c:v>
                </c:pt>
                <c:pt idx="8361">
                  <c:v>154</c:v>
                </c:pt>
                <c:pt idx="8362">
                  <c:v>154</c:v>
                </c:pt>
                <c:pt idx="8363">
                  <c:v>154</c:v>
                </c:pt>
                <c:pt idx="8364">
                  <c:v>154</c:v>
                </c:pt>
                <c:pt idx="8365">
                  <c:v>154</c:v>
                </c:pt>
                <c:pt idx="8366">
                  <c:v>154</c:v>
                </c:pt>
                <c:pt idx="8367">
                  <c:v>154.1</c:v>
                </c:pt>
                <c:pt idx="8368">
                  <c:v>154.1</c:v>
                </c:pt>
                <c:pt idx="8369">
                  <c:v>154.1</c:v>
                </c:pt>
                <c:pt idx="8370">
                  <c:v>154.19999999999999</c:v>
                </c:pt>
                <c:pt idx="8371">
                  <c:v>154.30000000000001</c:v>
                </c:pt>
                <c:pt idx="8372">
                  <c:v>154.30000000000001</c:v>
                </c:pt>
                <c:pt idx="8373">
                  <c:v>154.30000000000001</c:v>
                </c:pt>
                <c:pt idx="8374">
                  <c:v>154.4</c:v>
                </c:pt>
                <c:pt idx="8375">
                  <c:v>154.4</c:v>
                </c:pt>
                <c:pt idx="8376">
                  <c:v>154.4</c:v>
                </c:pt>
                <c:pt idx="8377">
                  <c:v>154.4</c:v>
                </c:pt>
                <c:pt idx="8378">
                  <c:v>154.4</c:v>
                </c:pt>
                <c:pt idx="8379">
                  <c:v>154.4</c:v>
                </c:pt>
                <c:pt idx="8380">
                  <c:v>154.5</c:v>
                </c:pt>
                <c:pt idx="8381">
                  <c:v>154.6</c:v>
                </c:pt>
                <c:pt idx="8382">
                  <c:v>154.6</c:v>
                </c:pt>
                <c:pt idx="8383">
                  <c:v>154.6</c:v>
                </c:pt>
                <c:pt idx="8384">
                  <c:v>154.6</c:v>
                </c:pt>
                <c:pt idx="8385">
                  <c:v>154.6</c:v>
                </c:pt>
                <c:pt idx="8386">
                  <c:v>154.6</c:v>
                </c:pt>
                <c:pt idx="8387">
                  <c:v>154.6</c:v>
                </c:pt>
                <c:pt idx="8388">
                  <c:v>154.6</c:v>
                </c:pt>
                <c:pt idx="8389">
                  <c:v>154.69999999999999</c:v>
                </c:pt>
                <c:pt idx="8390">
                  <c:v>154.69999999999999</c:v>
                </c:pt>
                <c:pt idx="8391">
                  <c:v>154.69999999999999</c:v>
                </c:pt>
                <c:pt idx="8392">
                  <c:v>154.69999999999999</c:v>
                </c:pt>
                <c:pt idx="8393">
                  <c:v>154.69999999999999</c:v>
                </c:pt>
                <c:pt idx="8394">
                  <c:v>154.80000000000001</c:v>
                </c:pt>
                <c:pt idx="8395">
                  <c:v>154.80000000000001</c:v>
                </c:pt>
                <c:pt idx="8396">
                  <c:v>154.80000000000001</c:v>
                </c:pt>
                <c:pt idx="8397">
                  <c:v>154.80000000000001</c:v>
                </c:pt>
                <c:pt idx="8398">
                  <c:v>154.80000000000001</c:v>
                </c:pt>
                <c:pt idx="8399">
                  <c:v>154.80000000000001</c:v>
                </c:pt>
                <c:pt idx="8400">
                  <c:v>154.80000000000001</c:v>
                </c:pt>
                <c:pt idx="8401">
                  <c:v>154.80000000000001</c:v>
                </c:pt>
                <c:pt idx="8402">
                  <c:v>154.9</c:v>
                </c:pt>
                <c:pt idx="8403">
                  <c:v>154.9</c:v>
                </c:pt>
                <c:pt idx="8404">
                  <c:v>154.9</c:v>
                </c:pt>
                <c:pt idx="8405">
                  <c:v>154.9</c:v>
                </c:pt>
                <c:pt idx="8406">
                  <c:v>154.9</c:v>
                </c:pt>
                <c:pt idx="8407">
                  <c:v>154.9</c:v>
                </c:pt>
                <c:pt idx="8408">
                  <c:v>154.9</c:v>
                </c:pt>
                <c:pt idx="8409">
                  <c:v>154.9</c:v>
                </c:pt>
                <c:pt idx="8410">
                  <c:v>154.9</c:v>
                </c:pt>
                <c:pt idx="8411">
                  <c:v>154.9</c:v>
                </c:pt>
                <c:pt idx="8412">
                  <c:v>154.9</c:v>
                </c:pt>
                <c:pt idx="8413">
                  <c:v>154.9</c:v>
                </c:pt>
                <c:pt idx="8414">
                  <c:v>154.9</c:v>
                </c:pt>
                <c:pt idx="8415">
                  <c:v>154.9</c:v>
                </c:pt>
                <c:pt idx="8416">
                  <c:v>154.9</c:v>
                </c:pt>
                <c:pt idx="8417">
                  <c:v>154.80000000000001</c:v>
                </c:pt>
                <c:pt idx="8418">
                  <c:v>154.80000000000001</c:v>
                </c:pt>
                <c:pt idx="8419">
                  <c:v>154.80000000000001</c:v>
                </c:pt>
                <c:pt idx="8420">
                  <c:v>154.80000000000001</c:v>
                </c:pt>
                <c:pt idx="8421">
                  <c:v>154.80000000000001</c:v>
                </c:pt>
                <c:pt idx="8422">
                  <c:v>154.80000000000001</c:v>
                </c:pt>
                <c:pt idx="8423">
                  <c:v>154.69999999999999</c:v>
                </c:pt>
                <c:pt idx="8424">
                  <c:v>154.69999999999999</c:v>
                </c:pt>
                <c:pt idx="8425">
                  <c:v>154.69999999999999</c:v>
                </c:pt>
                <c:pt idx="8426">
                  <c:v>154.69999999999999</c:v>
                </c:pt>
                <c:pt idx="8427">
                  <c:v>154.6</c:v>
                </c:pt>
                <c:pt idx="8428">
                  <c:v>154.6</c:v>
                </c:pt>
                <c:pt idx="8429">
                  <c:v>154.6</c:v>
                </c:pt>
                <c:pt idx="8430">
                  <c:v>154.6</c:v>
                </c:pt>
                <c:pt idx="8431">
                  <c:v>154.6</c:v>
                </c:pt>
                <c:pt idx="8432">
                  <c:v>154.6</c:v>
                </c:pt>
                <c:pt idx="8433">
                  <c:v>154.6</c:v>
                </c:pt>
                <c:pt idx="8434">
                  <c:v>154.5</c:v>
                </c:pt>
                <c:pt idx="8435">
                  <c:v>154.4</c:v>
                </c:pt>
                <c:pt idx="8436">
                  <c:v>154.4</c:v>
                </c:pt>
                <c:pt idx="8437">
                  <c:v>154.4</c:v>
                </c:pt>
                <c:pt idx="8438">
                  <c:v>154.4</c:v>
                </c:pt>
                <c:pt idx="8439">
                  <c:v>154.4</c:v>
                </c:pt>
                <c:pt idx="8440">
                  <c:v>154.4</c:v>
                </c:pt>
                <c:pt idx="8441">
                  <c:v>154.4</c:v>
                </c:pt>
                <c:pt idx="8442">
                  <c:v>154.30000000000001</c:v>
                </c:pt>
                <c:pt idx="8443">
                  <c:v>154.30000000000001</c:v>
                </c:pt>
                <c:pt idx="8444">
                  <c:v>154.30000000000001</c:v>
                </c:pt>
                <c:pt idx="8445">
                  <c:v>154.30000000000001</c:v>
                </c:pt>
                <c:pt idx="8446">
                  <c:v>154.30000000000001</c:v>
                </c:pt>
                <c:pt idx="8447">
                  <c:v>154.30000000000001</c:v>
                </c:pt>
                <c:pt idx="8448">
                  <c:v>154.30000000000001</c:v>
                </c:pt>
                <c:pt idx="8449">
                  <c:v>154.30000000000001</c:v>
                </c:pt>
                <c:pt idx="8450">
                  <c:v>154.30000000000001</c:v>
                </c:pt>
                <c:pt idx="8451">
                  <c:v>154.4</c:v>
                </c:pt>
                <c:pt idx="8452">
                  <c:v>154.4</c:v>
                </c:pt>
                <c:pt idx="8453">
                  <c:v>154.4</c:v>
                </c:pt>
                <c:pt idx="8454">
                  <c:v>154.30000000000001</c:v>
                </c:pt>
                <c:pt idx="8455">
                  <c:v>154.30000000000001</c:v>
                </c:pt>
                <c:pt idx="8456">
                  <c:v>154.30000000000001</c:v>
                </c:pt>
                <c:pt idx="8457">
                  <c:v>154.4</c:v>
                </c:pt>
                <c:pt idx="8458">
                  <c:v>154.4</c:v>
                </c:pt>
                <c:pt idx="8459">
                  <c:v>154.4</c:v>
                </c:pt>
                <c:pt idx="8460">
                  <c:v>154.4</c:v>
                </c:pt>
                <c:pt idx="8461">
                  <c:v>154.4</c:v>
                </c:pt>
                <c:pt idx="8462">
                  <c:v>154.4</c:v>
                </c:pt>
                <c:pt idx="8463">
                  <c:v>154.4</c:v>
                </c:pt>
                <c:pt idx="8464">
                  <c:v>154.4</c:v>
                </c:pt>
                <c:pt idx="8465">
                  <c:v>154.4</c:v>
                </c:pt>
                <c:pt idx="8466">
                  <c:v>154.5</c:v>
                </c:pt>
                <c:pt idx="8467">
                  <c:v>154.4</c:v>
                </c:pt>
                <c:pt idx="8468">
                  <c:v>154.5</c:v>
                </c:pt>
                <c:pt idx="8469">
                  <c:v>154.5</c:v>
                </c:pt>
                <c:pt idx="8470">
                  <c:v>154.6</c:v>
                </c:pt>
                <c:pt idx="8471">
                  <c:v>154.5</c:v>
                </c:pt>
                <c:pt idx="8472">
                  <c:v>154.5</c:v>
                </c:pt>
                <c:pt idx="8473">
                  <c:v>154.4</c:v>
                </c:pt>
                <c:pt idx="8474">
                  <c:v>154.5</c:v>
                </c:pt>
                <c:pt idx="8475">
                  <c:v>154.5</c:v>
                </c:pt>
                <c:pt idx="8476">
                  <c:v>154.69999999999999</c:v>
                </c:pt>
                <c:pt idx="8477">
                  <c:v>154.69999999999999</c:v>
                </c:pt>
                <c:pt idx="8478">
                  <c:v>154.69999999999999</c:v>
                </c:pt>
                <c:pt idx="8479">
                  <c:v>154.69999999999999</c:v>
                </c:pt>
                <c:pt idx="8480">
                  <c:v>154.69999999999999</c:v>
                </c:pt>
                <c:pt idx="8481">
                  <c:v>154.69999999999999</c:v>
                </c:pt>
                <c:pt idx="8482">
                  <c:v>154.69999999999999</c:v>
                </c:pt>
                <c:pt idx="8483">
                  <c:v>154.6</c:v>
                </c:pt>
                <c:pt idx="8484">
                  <c:v>154.69999999999999</c:v>
                </c:pt>
                <c:pt idx="8485">
                  <c:v>154.69999999999999</c:v>
                </c:pt>
                <c:pt idx="8486">
                  <c:v>154.69999999999999</c:v>
                </c:pt>
                <c:pt idx="8487">
                  <c:v>154.69999999999999</c:v>
                </c:pt>
                <c:pt idx="8488">
                  <c:v>154.80000000000001</c:v>
                </c:pt>
                <c:pt idx="8489">
                  <c:v>154.69999999999999</c:v>
                </c:pt>
                <c:pt idx="8490">
                  <c:v>154.80000000000001</c:v>
                </c:pt>
                <c:pt idx="8491">
                  <c:v>154.69999999999999</c:v>
                </c:pt>
                <c:pt idx="8492">
                  <c:v>154.69999999999999</c:v>
                </c:pt>
                <c:pt idx="8493">
                  <c:v>154.69999999999999</c:v>
                </c:pt>
                <c:pt idx="8494">
                  <c:v>154.69999999999999</c:v>
                </c:pt>
                <c:pt idx="8495">
                  <c:v>154.80000000000001</c:v>
                </c:pt>
                <c:pt idx="8496">
                  <c:v>154.69999999999999</c:v>
                </c:pt>
                <c:pt idx="8497">
                  <c:v>154.69999999999999</c:v>
                </c:pt>
                <c:pt idx="8498">
                  <c:v>154.69999999999999</c:v>
                </c:pt>
                <c:pt idx="8499">
                  <c:v>154.6</c:v>
                </c:pt>
                <c:pt idx="8500">
                  <c:v>154.6</c:v>
                </c:pt>
                <c:pt idx="8501">
                  <c:v>154.6</c:v>
                </c:pt>
                <c:pt idx="8502">
                  <c:v>154.6</c:v>
                </c:pt>
                <c:pt idx="8503">
                  <c:v>154.5</c:v>
                </c:pt>
                <c:pt idx="8504">
                  <c:v>154.4</c:v>
                </c:pt>
                <c:pt idx="8505">
                  <c:v>154.4</c:v>
                </c:pt>
                <c:pt idx="8506">
                  <c:v>154.4</c:v>
                </c:pt>
                <c:pt idx="8507">
                  <c:v>154.4</c:v>
                </c:pt>
                <c:pt idx="8508">
                  <c:v>154.30000000000001</c:v>
                </c:pt>
                <c:pt idx="8509">
                  <c:v>154.30000000000001</c:v>
                </c:pt>
                <c:pt idx="8510">
                  <c:v>154.30000000000001</c:v>
                </c:pt>
                <c:pt idx="8511">
                  <c:v>154.19999999999999</c:v>
                </c:pt>
                <c:pt idx="8512">
                  <c:v>154.30000000000001</c:v>
                </c:pt>
                <c:pt idx="8513">
                  <c:v>154.19999999999999</c:v>
                </c:pt>
                <c:pt idx="8514">
                  <c:v>154.19999999999999</c:v>
                </c:pt>
                <c:pt idx="8515">
                  <c:v>154.19999999999999</c:v>
                </c:pt>
                <c:pt idx="8516">
                  <c:v>154.19999999999999</c:v>
                </c:pt>
                <c:pt idx="8517">
                  <c:v>154.1</c:v>
                </c:pt>
                <c:pt idx="8518">
                  <c:v>154.19999999999999</c:v>
                </c:pt>
                <c:pt idx="8519">
                  <c:v>154.19999999999999</c:v>
                </c:pt>
                <c:pt idx="8520">
                  <c:v>154.30000000000001</c:v>
                </c:pt>
                <c:pt idx="8521">
                  <c:v>154.30000000000001</c:v>
                </c:pt>
                <c:pt idx="8522">
                  <c:v>154.30000000000001</c:v>
                </c:pt>
                <c:pt idx="8523">
                  <c:v>154.30000000000001</c:v>
                </c:pt>
                <c:pt idx="8524">
                  <c:v>154.4</c:v>
                </c:pt>
                <c:pt idx="8525">
                  <c:v>154.4</c:v>
                </c:pt>
                <c:pt idx="8526">
                  <c:v>154.4</c:v>
                </c:pt>
                <c:pt idx="8527">
                  <c:v>154.4</c:v>
                </c:pt>
                <c:pt idx="8528">
                  <c:v>154.4</c:v>
                </c:pt>
                <c:pt idx="8529">
                  <c:v>154.6</c:v>
                </c:pt>
                <c:pt idx="8530">
                  <c:v>154.6</c:v>
                </c:pt>
                <c:pt idx="8531">
                  <c:v>154.6</c:v>
                </c:pt>
                <c:pt idx="8532">
                  <c:v>154.69999999999999</c:v>
                </c:pt>
                <c:pt idx="8533">
                  <c:v>154.69999999999999</c:v>
                </c:pt>
                <c:pt idx="8534">
                  <c:v>154.69999999999999</c:v>
                </c:pt>
                <c:pt idx="8535">
                  <c:v>154.69999999999999</c:v>
                </c:pt>
                <c:pt idx="8536">
                  <c:v>154.80000000000001</c:v>
                </c:pt>
                <c:pt idx="8537">
                  <c:v>154.80000000000001</c:v>
                </c:pt>
                <c:pt idx="8538">
                  <c:v>154.80000000000001</c:v>
                </c:pt>
                <c:pt idx="8539">
                  <c:v>154.80000000000001</c:v>
                </c:pt>
                <c:pt idx="8540">
                  <c:v>154.9</c:v>
                </c:pt>
                <c:pt idx="8541">
                  <c:v>154.9</c:v>
                </c:pt>
                <c:pt idx="8542">
                  <c:v>154.9</c:v>
                </c:pt>
                <c:pt idx="8543">
                  <c:v>154.9</c:v>
                </c:pt>
                <c:pt idx="8544">
                  <c:v>154.9</c:v>
                </c:pt>
                <c:pt idx="8545">
                  <c:v>155.1</c:v>
                </c:pt>
                <c:pt idx="8546">
                  <c:v>155.1</c:v>
                </c:pt>
                <c:pt idx="8547">
                  <c:v>155.1</c:v>
                </c:pt>
                <c:pt idx="8548">
                  <c:v>155.1</c:v>
                </c:pt>
                <c:pt idx="8549">
                  <c:v>155.1</c:v>
                </c:pt>
                <c:pt idx="8550">
                  <c:v>155.1</c:v>
                </c:pt>
                <c:pt idx="8551">
                  <c:v>155.1</c:v>
                </c:pt>
                <c:pt idx="8552">
                  <c:v>155.1</c:v>
                </c:pt>
                <c:pt idx="8553">
                  <c:v>155.1</c:v>
                </c:pt>
                <c:pt idx="8554">
                  <c:v>155.1</c:v>
                </c:pt>
                <c:pt idx="8555">
                  <c:v>155</c:v>
                </c:pt>
                <c:pt idx="8556">
                  <c:v>154.9</c:v>
                </c:pt>
                <c:pt idx="8557">
                  <c:v>154.9</c:v>
                </c:pt>
                <c:pt idx="8558">
                  <c:v>154.80000000000001</c:v>
                </c:pt>
                <c:pt idx="8559">
                  <c:v>154.69999999999999</c:v>
                </c:pt>
                <c:pt idx="8560">
                  <c:v>154.6</c:v>
                </c:pt>
                <c:pt idx="8561">
                  <c:v>154.6</c:v>
                </c:pt>
                <c:pt idx="8562">
                  <c:v>154.4</c:v>
                </c:pt>
                <c:pt idx="8563">
                  <c:v>154.4</c:v>
                </c:pt>
                <c:pt idx="8564">
                  <c:v>154.4</c:v>
                </c:pt>
                <c:pt idx="8565">
                  <c:v>154.30000000000001</c:v>
                </c:pt>
                <c:pt idx="8566">
                  <c:v>154.30000000000001</c:v>
                </c:pt>
                <c:pt idx="8567">
                  <c:v>154.30000000000001</c:v>
                </c:pt>
                <c:pt idx="8568">
                  <c:v>154.30000000000001</c:v>
                </c:pt>
                <c:pt idx="8569">
                  <c:v>154.30000000000001</c:v>
                </c:pt>
                <c:pt idx="8570">
                  <c:v>154.4</c:v>
                </c:pt>
                <c:pt idx="8571">
                  <c:v>154.4</c:v>
                </c:pt>
                <c:pt idx="8572">
                  <c:v>154.5</c:v>
                </c:pt>
                <c:pt idx="8573">
                  <c:v>154.6</c:v>
                </c:pt>
                <c:pt idx="8574">
                  <c:v>154.6</c:v>
                </c:pt>
                <c:pt idx="8575">
                  <c:v>154.6</c:v>
                </c:pt>
                <c:pt idx="8576">
                  <c:v>154.69999999999999</c:v>
                </c:pt>
                <c:pt idx="8577">
                  <c:v>154.69999999999999</c:v>
                </c:pt>
                <c:pt idx="8578">
                  <c:v>154.80000000000001</c:v>
                </c:pt>
                <c:pt idx="8579">
                  <c:v>154.80000000000001</c:v>
                </c:pt>
                <c:pt idx="8580">
                  <c:v>154.9</c:v>
                </c:pt>
                <c:pt idx="8581">
                  <c:v>154.9</c:v>
                </c:pt>
                <c:pt idx="8582">
                  <c:v>154.9</c:v>
                </c:pt>
                <c:pt idx="8583">
                  <c:v>155</c:v>
                </c:pt>
                <c:pt idx="8584">
                  <c:v>155</c:v>
                </c:pt>
                <c:pt idx="8585">
                  <c:v>155.1</c:v>
                </c:pt>
                <c:pt idx="8586">
                  <c:v>155.1</c:v>
                </c:pt>
                <c:pt idx="8587">
                  <c:v>155.1</c:v>
                </c:pt>
                <c:pt idx="8588">
                  <c:v>155.1</c:v>
                </c:pt>
                <c:pt idx="8589">
                  <c:v>155.30000000000001</c:v>
                </c:pt>
                <c:pt idx="8590">
                  <c:v>155.19999999999999</c:v>
                </c:pt>
                <c:pt idx="8591">
                  <c:v>155.19999999999999</c:v>
                </c:pt>
                <c:pt idx="8592">
                  <c:v>155.19999999999999</c:v>
                </c:pt>
                <c:pt idx="8593">
                  <c:v>155.19999999999999</c:v>
                </c:pt>
                <c:pt idx="8594">
                  <c:v>155.1</c:v>
                </c:pt>
                <c:pt idx="8595">
                  <c:v>155.1</c:v>
                </c:pt>
                <c:pt idx="8596">
                  <c:v>154.9</c:v>
                </c:pt>
                <c:pt idx="8597">
                  <c:v>154.9</c:v>
                </c:pt>
                <c:pt idx="8598">
                  <c:v>154.80000000000001</c:v>
                </c:pt>
                <c:pt idx="8599">
                  <c:v>154.69999999999999</c:v>
                </c:pt>
                <c:pt idx="8600">
                  <c:v>154.6</c:v>
                </c:pt>
                <c:pt idx="8601">
                  <c:v>154.5</c:v>
                </c:pt>
                <c:pt idx="8602">
                  <c:v>154.4</c:v>
                </c:pt>
                <c:pt idx="8603">
                  <c:v>154.4</c:v>
                </c:pt>
                <c:pt idx="8604">
                  <c:v>154.4</c:v>
                </c:pt>
                <c:pt idx="8605">
                  <c:v>154.30000000000001</c:v>
                </c:pt>
                <c:pt idx="8606">
                  <c:v>154.30000000000001</c:v>
                </c:pt>
                <c:pt idx="8607">
                  <c:v>154.30000000000001</c:v>
                </c:pt>
                <c:pt idx="8608">
                  <c:v>154.30000000000001</c:v>
                </c:pt>
                <c:pt idx="8609">
                  <c:v>154.4</c:v>
                </c:pt>
                <c:pt idx="8610">
                  <c:v>154.4</c:v>
                </c:pt>
                <c:pt idx="8611">
                  <c:v>154.4</c:v>
                </c:pt>
                <c:pt idx="8612">
                  <c:v>154.4</c:v>
                </c:pt>
                <c:pt idx="8613">
                  <c:v>154.4</c:v>
                </c:pt>
                <c:pt idx="8614">
                  <c:v>154.5</c:v>
                </c:pt>
                <c:pt idx="8615">
                  <c:v>154.6</c:v>
                </c:pt>
                <c:pt idx="8616">
                  <c:v>154.69999999999999</c:v>
                </c:pt>
                <c:pt idx="8617">
                  <c:v>154.69999999999999</c:v>
                </c:pt>
                <c:pt idx="8618">
                  <c:v>154.69999999999999</c:v>
                </c:pt>
                <c:pt idx="8619">
                  <c:v>154.80000000000001</c:v>
                </c:pt>
                <c:pt idx="8620">
                  <c:v>154.9</c:v>
                </c:pt>
                <c:pt idx="8621">
                  <c:v>154.80000000000001</c:v>
                </c:pt>
                <c:pt idx="8622">
                  <c:v>154.9</c:v>
                </c:pt>
                <c:pt idx="8623">
                  <c:v>154.9</c:v>
                </c:pt>
                <c:pt idx="8624">
                  <c:v>154.9</c:v>
                </c:pt>
                <c:pt idx="8625">
                  <c:v>154.9</c:v>
                </c:pt>
                <c:pt idx="8626">
                  <c:v>155</c:v>
                </c:pt>
                <c:pt idx="8627">
                  <c:v>155</c:v>
                </c:pt>
                <c:pt idx="8628">
                  <c:v>155</c:v>
                </c:pt>
                <c:pt idx="8629">
                  <c:v>155</c:v>
                </c:pt>
                <c:pt idx="8630">
                  <c:v>155.1</c:v>
                </c:pt>
                <c:pt idx="8631">
                  <c:v>155.1</c:v>
                </c:pt>
                <c:pt idx="8632">
                  <c:v>155.1</c:v>
                </c:pt>
                <c:pt idx="8633">
                  <c:v>155.1</c:v>
                </c:pt>
                <c:pt idx="8634">
                  <c:v>155.1</c:v>
                </c:pt>
                <c:pt idx="8635">
                  <c:v>155.1</c:v>
                </c:pt>
                <c:pt idx="8636">
                  <c:v>155.30000000000001</c:v>
                </c:pt>
                <c:pt idx="8637">
                  <c:v>155.30000000000001</c:v>
                </c:pt>
                <c:pt idx="8638">
                  <c:v>155.19999999999999</c:v>
                </c:pt>
                <c:pt idx="8639">
                  <c:v>155.19999999999999</c:v>
                </c:pt>
                <c:pt idx="8640">
                  <c:v>155.19999999999999</c:v>
                </c:pt>
                <c:pt idx="8641">
                  <c:v>155.1</c:v>
                </c:pt>
                <c:pt idx="8642">
                  <c:v>155.1</c:v>
                </c:pt>
                <c:pt idx="8643">
                  <c:v>155.1</c:v>
                </c:pt>
                <c:pt idx="8644">
                  <c:v>155.1</c:v>
                </c:pt>
                <c:pt idx="8645">
                  <c:v>155</c:v>
                </c:pt>
                <c:pt idx="8646">
                  <c:v>154.9</c:v>
                </c:pt>
                <c:pt idx="8647">
                  <c:v>154.80000000000001</c:v>
                </c:pt>
                <c:pt idx="8648">
                  <c:v>154.80000000000001</c:v>
                </c:pt>
                <c:pt idx="8649">
                  <c:v>154.69999999999999</c:v>
                </c:pt>
                <c:pt idx="8650">
                  <c:v>154.6</c:v>
                </c:pt>
                <c:pt idx="8651">
                  <c:v>154.5</c:v>
                </c:pt>
                <c:pt idx="8652">
                  <c:v>154.4</c:v>
                </c:pt>
                <c:pt idx="8653">
                  <c:v>154.4</c:v>
                </c:pt>
                <c:pt idx="8654">
                  <c:v>154.30000000000001</c:v>
                </c:pt>
                <c:pt idx="8655">
                  <c:v>154.30000000000001</c:v>
                </c:pt>
                <c:pt idx="8656">
                  <c:v>154.30000000000001</c:v>
                </c:pt>
                <c:pt idx="8657">
                  <c:v>154.30000000000001</c:v>
                </c:pt>
                <c:pt idx="8658">
                  <c:v>154.4</c:v>
                </c:pt>
                <c:pt idx="8659">
                  <c:v>154.4</c:v>
                </c:pt>
                <c:pt idx="8660">
                  <c:v>154.5</c:v>
                </c:pt>
                <c:pt idx="8661">
                  <c:v>154.6</c:v>
                </c:pt>
                <c:pt idx="8662">
                  <c:v>154.6</c:v>
                </c:pt>
                <c:pt idx="8663">
                  <c:v>154.6</c:v>
                </c:pt>
                <c:pt idx="8664">
                  <c:v>154.69999999999999</c:v>
                </c:pt>
                <c:pt idx="8665">
                  <c:v>154.69999999999999</c:v>
                </c:pt>
                <c:pt idx="8666">
                  <c:v>154.69999999999999</c:v>
                </c:pt>
                <c:pt idx="8667">
                  <c:v>154.80000000000001</c:v>
                </c:pt>
                <c:pt idx="8668">
                  <c:v>154.80000000000001</c:v>
                </c:pt>
                <c:pt idx="8669">
                  <c:v>154.9</c:v>
                </c:pt>
                <c:pt idx="8670">
                  <c:v>154.9</c:v>
                </c:pt>
                <c:pt idx="8671">
                  <c:v>154.9</c:v>
                </c:pt>
                <c:pt idx="8672">
                  <c:v>155</c:v>
                </c:pt>
                <c:pt idx="8673">
                  <c:v>155.1</c:v>
                </c:pt>
                <c:pt idx="8674">
                  <c:v>155.1</c:v>
                </c:pt>
                <c:pt idx="8675">
                  <c:v>155.1</c:v>
                </c:pt>
                <c:pt idx="8676">
                  <c:v>155.1</c:v>
                </c:pt>
                <c:pt idx="8677">
                  <c:v>155.19999999999999</c:v>
                </c:pt>
                <c:pt idx="8678">
                  <c:v>155.19999999999999</c:v>
                </c:pt>
                <c:pt idx="8679">
                  <c:v>155.19999999999999</c:v>
                </c:pt>
                <c:pt idx="8680">
                  <c:v>155.30000000000001</c:v>
                </c:pt>
                <c:pt idx="8681">
                  <c:v>155.19999999999999</c:v>
                </c:pt>
                <c:pt idx="8682">
                  <c:v>155.1</c:v>
                </c:pt>
                <c:pt idx="8683">
                  <c:v>155.1</c:v>
                </c:pt>
                <c:pt idx="8684">
                  <c:v>155.1</c:v>
                </c:pt>
                <c:pt idx="8685">
                  <c:v>155</c:v>
                </c:pt>
                <c:pt idx="8686">
                  <c:v>154.9</c:v>
                </c:pt>
                <c:pt idx="8687">
                  <c:v>154.80000000000001</c:v>
                </c:pt>
                <c:pt idx="8688">
                  <c:v>154.69999999999999</c:v>
                </c:pt>
                <c:pt idx="8689">
                  <c:v>154.6</c:v>
                </c:pt>
                <c:pt idx="8690">
                  <c:v>154.5</c:v>
                </c:pt>
                <c:pt idx="8691">
                  <c:v>154.4</c:v>
                </c:pt>
                <c:pt idx="8692">
                  <c:v>154.4</c:v>
                </c:pt>
                <c:pt idx="8693">
                  <c:v>154.4</c:v>
                </c:pt>
                <c:pt idx="8694">
                  <c:v>154.30000000000001</c:v>
                </c:pt>
                <c:pt idx="8695">
                  <c:v>154.30000000000001</c:v>
                </c:pt>
                <c:pt idx="8696">
                  <c:v>154.30000000000001</c:v>
                </c:pt>
                <c:pt idx="8697">
                  <c:v>154.4</c:v>
                </c:pt>
                <c:pt idx="8698">
                  <c:v>154.4</c:v>
                </c:pt>
                <c:pt idx="8699">
                  <c:v>154.4</c:v>
                </c:pt>
                <c:pt idx="8700">
                  <c:v>154.4</c:v>
                </c:pt>
                <c:pt idx="8701">
                  <c:v>154.5</c:v>
                </c:pt>
                <c:pt idx="8702">
                  <c:v>154.6</c:v>
                </c:pt>
                <c:pt idx="8703">
                  <c:v>154.6</c:v>
                </c:pt>
                <c:pt idx="8704">
                  <c:v>154.69999999999999</c:v>
                </c:pt>
                <c:pt idx="8705">
                  <c:v>154.69999999999999</c:v>
                </c:pt>
                <c:pt idx="8706">
                  <c:v>154.80000000000001</c:v>
                </c:pt>
                <c:pt idx="8707">
                  <c:v>154.80000000000001</c:v>
                </c:pt>
                <c:pt idx="8708">
                  <c:v>154.80000000000001</c:v>
                </c:pt>
                <c:pt idx="8709">
                  <c:v>154.9</c:v>
                </c:pt>
                <c:pt idx="8710">
                  <c:v>154.80000000000001</c:v>
                </c:pt>
                <c:pt idx="8711">
                  <c:v>154.9</c:v>
                </c:pt>
                <c:pt idx="8712">
                  <c:v>154.9</c:v>
                </c:pt>
                <c:pt idx="8713">
                  <c:v>154.9</c:v>
                </c:pt>
                <c:pt idx="8714">
                  <c:v>155</c:v>
                </c:pt>
                <c:pt idx="8715">
                  <c:v>155</c:v>
                </c:pt>
                <c:pt idx="8716">
                  <c:v>155.1</c:v>
                </c:pt>
                <c:pt idx="8717">
                  <c:v>155.1</c:v>
                </c:pt>
                <c:pt idx="8718">
                  <c:v>155.1</c:v>
                </c:pt>
                <c:pt idx="8719">
                  <c:v>155.1</c:v>
                </c:pt>
                <c:pt idx="8720">
                  <c:v>155.19999999999999</c:v>
                </c:pt>
                <c:pt idx="8721">
                  <c:v>155.19999999999999</c:v>
                </c:pt>
                <c:pt idx="8722">
                  <c:v>155.19999999999999</c:v>
                </c:pt>
                <c:pt idx="8723">
                  <c:v>155.19999999999999</c:v>
                </c:pt>
                <c:pt idx="8724">
                  <c:v>155.19999999999999</c:v>
                </c:pt>
                <c:pt idx="8725">
                  <c:v>155.1</c:v>
                </c:pt>
                <c:pt idx="8726">
                  <c:v>155.1</c:v>
                </c:pt>
                <c:pt idx="8727">
                  <c:v>154.9</c:v>
                </c:pt>
                <c:pt idx="8728">
                  <c:v>154.80000000000001</c:v>
                </c:pt>
                <c:pt idx="8729">
                  <c:v>154.80000000000001</c:v>
                </c:pt>
                <c:pt idx="8730">
                  <c:v>154.69999999999999</c:v>
                </c:pt>
                <c:pt idx="8731">
                  <c:v>154.6</c:v>
                </c:pt>
                <c:pt idx="8732">
                  <c:v>154.4</c:v>
                </c:pt>
                <c:pt idx="8733">
                  <c:v>154.4</c:v>
                </c:pt>
                <c:pt idx="8734">
                  <c:v>154.30000000000001</c:v>
                </c:pt>
                <c:pt idx="8735">
                  <c:v>154.30000000000001</c:v>
                </c:pt>
                <c:pt idx="8736">
                  <c:v>154.30000000000001</c:v>
                </c:pt>
                <c:pt idx="8737">
                  <c:v>154.4</c:v>
                </c:pt>
                <c:pt idx="8738">
                  <c:v>154.4</c:v>
                </c:pt>
                <c:pt idx="8739">
                  <c:v>154.4</c:v>
                </c:pt>
                <c:pt idx="8740">
                  <c:v>154.4</c:v>
                </c:pt>
                <c:pt idx="8741">
                  <c:v>154.6</c:v>
                </c:pt>
                <c:pt idx="8742">
                  <c:v>154.6</c:v>
                </c:pt>
                <c:pt idx="8743">
                  <c:v>154.6</c:v>
                </c:pt>
                <c:pt idx="8744">
                  <c:v>154.69999999999999</c:v>
                </c:pt>
                <c:pt idx="8745">
                  <c:v>154.80000000000001</c:v>
                </c:pt>
                <c:pt idx="8746">
                  <c:v>154.69999999999999</c:v>
                </c:pt>
                <c:pt idx="8747">
                  <c:v>154.80000000000001</c:v>
                </c:pt>
                <c:pt idx="8748">
                  <c:v>154.9</c:v>
                </c:pt>
                <c:pt idx="8749">
                  <c:v>154.9</c:v>
                </c:pt>
                <c:pt idx="8750">
                  <c:v>154.9</c:v>
                </c:pt>
                <c:pt idx="8751">
                  <c:v>154.9</c:v>
                </c:pt>
                <c:pt idx="8752">
                  <c:v>155</c:v>
                </c:pt>
                <c:pt idx="8753">
                  <c:v>155</c:v>
                </c:pt>
                <c:pt idx="8754">
                  <c:v>155</c:v>
                </c:pt>
                <c:pt idx="8755">
                  <c:v>155</c:v>
                </c:pt>
                <c:pt idx="8756">
                  <c:v>155</c:v>
                </c:pt>
                <c:pt idx="8757">
                  <c:v>155</c:v>
                </c:pt>
                <c:pt idx="8758">
                  <c:v>155.1</c:v>
                </c:pt>
                <c:pt idx="8759">
                  <c:v>155.1</c:v>
                </c:pt>
                <c:pt idx="8760">
                  <c:v>155.1</c:v>
                </c:pt>
                <c:pt idx="8761">
                  <c:v>155.1</c:v>
                </c:pt>
                <c:pt idx="8762">
                  <c:v>155.1</c:v>
                </c:pt>
                <c:pt idx="8763">
                  <c:v>155.1</c:v>
                </c:pt>
                <c:pt idx="8764">
                  <c:v>155.19999999999999</c:v>
                </c:pt>
                <c:pt idx="8765">
                  <c:v>155.19999999999999</c:v>
                </c:pt>
                <c:pt idx="8766">
                  <c:v>155.1</c:v>
                </c:pt>
                <c:pt idx="8767">
                  <c:v>155.19999999999999</c:v>
                </c:pt>
                <c:pt idx="8768">
                  <c:v>155.19999999999999</c:v>
                </c:pt>
                <c:pt idx="8769">
                  <c:v>155.1</c:v>
                </c:pt>
                <c:pt idx="8770">
                  <c:v>155.1</c:v>
                </c:pt>
                <c:pt idx="8771">
                  <c:v>155.1</c:v>
                </c:pt>
                <c:pt idx="8772">
                  <c:v>155.1</c:v>
                </c:pt>
                <c:pt idx="8773">
                  <c:v>155.1</c:v>
                </c:pt>
                <c:pt idx="8774">
                  <c:v>155.1</c:v>
                </c:pt>
                <c:pt idx="8775">
                  <c:v>154.9</c:v>
                </c:pt>
                <c:pt idx="8776">
                  <c:v>154.80000000000001</c:v>
                </c:pt>
                <c:pt idx="8777">
                  <c:v>154.80000000000001</c:v>
                </c:pt>
                <c:pt idx="8778">
                  <c:v>154.6</c:v>
                </c:pt>
                <c:pt idx="8779">
                  <c:v>154.6</c:v>
                </c:pt>
                <c:pt idx="8780">
                  <c:v>154.5</c:v>
                </c:pt>
                <c:pt idx="8781">
                  <c:v>154.4</c:v>
                </c:pt>
                <c:pt idx="8782">
                  <c:v>154.4</c:v>
                </c:pt>
                <c:pt idx="8783">
                  <c:v>154.4</c:v>
                </c:pt>
                <c:pt idx="8784">
                  <c:v>154.30000000000001</c:v>
                </c:pt>
                <c:pt idx="8785">
                  <c:v>154.30000000000001</c:v>
                </c:pt>
                <c:pt idx="8786">
                  <c:v>154.30000000000001</c:v>
                </c:pt>
                <c:pt idx="8787">
                  <c:v>154.30000000000001</c:v>
                </c:pt>
                <c:pt idx="8788">
                  <c:v>154.30000000000001</c:v>
                </c:pt>
                <c:pt idx="8789">
                  <c:v>154.30000000000001</c:v>
                </c:pt>
                <c:pt idx="8790">
                  <c:v>154.30000000000001</c:v>
                </c:pt>
                <c:pt idx="8791">
                  <c:v>154.30000000000001</c:v>
                </c:pt>
                <c:pt idx="8792">
                  <c:v>154.4</c:v>
                </c:pt>
                <c:pt idx="8793">
                  <c:v>154.4</c:v>
                </c:pt>
                <c:pt idx="8794">
                  <c:v>154.4</c:v>
                </c:pt>
                <c:pt idx="8795">
                  <c:v>154.4</c:v>
                </c:pt>
                <c:pt idx="8796">
                  <c:v>154.6</c:v>
                </c:pt>
                <c:pt idx="8797">
                  <c:v>154.6</c:v>
                </c:pt>
                <c:pt idx="8798">
                  <c:v>154.6</c:v>
                </c:pt>
                <c:pt idx="8799">
                  <c:v>154.69999999999999</c:v>
                </c:pt>
                <c:pt idx="8800">
                  <c:v>154.69999999999999</c:v>
                </c:pt>
                <c:pt idx="8801">
                  <c:v>154.80000000000001</c:v>
                </c:pt>
                <c:pt idx="8802">
                  <c:v>154.80000000000001</c:v>
                </c:pt>
                <c:pt idx="8803">
                  <c:v>154.80000000000001</c:v>
                </c:pt>
                <c:pt idx="8804">
                  <c:v>154.9</c:v>
                </c:pt>
                <c:pt idx="8805">
                  <c:v>154.9</c:v>
                </c:pt>
                <c:pt idx="8806">
                  <c:v>154.9</c:v>
                </c:pt>
                <c:pt idx="8807">
                  <c:v>154.9</c:v>
                </c:pt>
                <c:pt idx="8808">
                  <c:v>154.9</c:v>
                </c:pt>
                <c:pt idx="8809">
                  <c:v>155.1</c:v>
                </c:pt>
                <c:pt idx="8810">
                  <c:v>155</c:v>
                </c:pt>
                <c:pt idx="8811">
                  <c:v>155</c:v>
                </c:pt>
                <c:pt idx="8812">
                  <c:v>155.1</c:v>
                </c:pt>
                <c:pt idx="8813">
                  <c:v>155.1</c:v>
                </c:pt>
                <c:pt idx="8814">
                  <c:v>155.1</c:v>
                </c:pt>
                <c:pt idx="8815">
                  <c:v>155.1</c:v>
                </c:pt>
                <c:pt idx="8816">
                  <c:v>155.1</c:v>
                </c:pt>
                <c:pt idx="8817">
                  <c:v>155.1</c:v>
                </c:pt>
                <c:pt idx="8818">
                  <c:v>155.1</c:v>
                </c:pt>
                <c:pt idx="8819">
                  <c:v>155.1</c:v>
                </c:pt>
                <c:pt idx="8820">
                  <c:v>155.1</c:v>
                </c:pt>
                <c:pt idx="8821">
                  <c:v>155.1</c:v>
                </c:pt>
                <c:pt idx="8822">
                  <c:v>155.1</c:v>
                </c:pt>
                <c:pt idx="8823">
                  <c:v>155.1</c:v>
                </c:pt>
                <c:pt idx="8824">
                  <c:v>155.1</c:v>
                </c:pt>
                <c:pt idx="8825">
                  <c:v>154.9</c:v>
                </c:pt>
                <c:pt idx="8826">
                  <c:v>154.9</c:v>
                </c:pt>
                <c:pt idx="8827">
                  <c:v>154.69999999999999</c:v>
                </c:pt>
                <c:pt idx="8828">
                  <c:v>154.69999999999999</c:v>
                </c:pt>
                <c:pt idx="8829">
                  <c:v>154.6</c:v>
                </c:pt>
                <c:pt idx="8830">
                  <c:v>154.4</c:v>
                </c:pt>
                <c:pt idx="8831">
                  <c:v>154.4</c:v>
                </c:pt>
                <c:pt idx="8832">
                  <c:v>154.4</c:v>
                </c:pt>
                <c:pt idx="8833">
                  <c:v>154.4</c:v>
                </c:pt>
                <c:pt idx="8834">
                  <c:v>154.19999999999999</c:v>
                </c:pt>
                <c:pt idx="8835">
                  <c:v>154.30000000000001</c:v>
                </c:pt>
                <c:pt idx="8836">
                  <c:v>154.19999999999999</c:v>
                </c:pt>
                <c:pt idx="8837">
                  <c:v>154.30000000000001</c:v>
                </c:pt>
                <c:pt idx="8838">
                  <c:v>154.30000000000001</c:v>
                </c:pt>
                <c:pt idx="8839">
                  <c:v>154.30000000000001</c:v>
                </c:pt>
                <c:pt idx="8840">
                  <c:v>154.4</c:v>
                </c:pt>
                <c:pt idx="8841">
                  <c:v>154.4</c:v>
                </c:pt>
                <c:pt idx="8842">
                  <c:v>154.5</c:v>
                </c:pt>
                <c:pt idx="8843">
                  <c:v>154.6</c:v>
                </c:pt>
                <c:pt idx="8844">
                  <c:v>154.6</c:v>
                </c:pt>
                <c:pt idx="8845">
                  <c:v>154.69999999999999</c:v>
                </c:pt>
                <c:pt idx="8846">
                  <c:v>154.69999999999999</c:v>
                </c:pt>
                <c:pt idx="8847">
                  <c:v>154.80000000000001</c:v>
                </c:pt>
                <c:pt idx="8848">
                  <c:v>154.80000000000001</c:v>
                </c:pt>
                <c:pt idx="8849">
                  <c:v>154.80000000000001</c:v>
                </c:pt>
                <c:pt idx="8850">
                  <c:v>154.80000000000001</c:v>
                </c:pt>
                <c:pt idx="8851">
                  <c:v>154.9</c:v>
                </c:pt>
                <c:pt idx="8852">
                  <c:v>155</c:v>
                </c:pt>
                <c:pt idx="8853">
                  <c:v>154.9</c:v>
                </c:pt>
                <c:pt idx="8854">
                  <c:v>155</c:v>
                </c:pt>
                <c:pt idx="8855">
                  <c:v>155.1</c:v>
                </c:pt>
                <c:pt idx="8856">
                  <c:v>155.1</c:v>
                </c:pt>
                <c:pt idx="8857">
                  <c:v>155.1</c:v>
                </c:pt>
                <c:pt idx="8858">
                  <c:v>155.1</c:v>
                </c:pt>
                <c:pt idx="8859">
                  <c:v>155.1</c:v>
                </c:pt>
                <c:pt idx="8860">
                  <c:v>155.1</c:v>
                </c:pt>
                <c:pt idx="8861">
                  <c:v>155.1</c:v>
                </c:pt>
                <c:pt idx="8862">
                  <c:v>155.1</c:v>
                </c:pt>
                <c:pt idx="8863">
                  <c:v>155.1</c:v>
                </c:pt>
                <c:pt idx="8864">
                  <c:v>154.9</c:v>
                </c:pt>
                <c:pt idx="8865">
                  <c:v>154.9</c:v>
                </c:pt>
                <c:pt idx="8866">
                  <c:v>154.80000000000001</c:v>
                </c:pt>
                <c:pt idx="8867">
                  <c:v>154.69999999999999</c:v>
                </c:pt>
                <c:pt idx="8868">
                  <c:v>154.69999999999999</c:v>
                </c:pt>
                <c:pt idx="8869">
                  <c:v>154.6</c:v>
                </c:pt>
                <c:pt idx="8870">
                  <c:v>154.5</c:v>
                </c:pt>
                <c:pt idx="8871">
                  <c:v>154.4</c:v>
                </c:pt>
                <c:pt idx="8872">
                  <c:v>154.4</c:v>
                </c:pt>
                <c:pt idx="8873">
                  <c:v>154.30000000000001</c:v>
                </c:pt>
                <c:pt idx="8874">
                  <c:v>154.30000000000001</c:v>
                </c:pt>
                <c:pt idx="8875">
                  <c:v>154.19999999999999</c:v>
                </c:pt>
                <c:pt idx="8876">
                  <c:v>154.19999999999999</c:v>
                </c:pt>
                <c:pt idx="8877">
                  <c:v>154.19999999999999</c:v>
                </c:pt>
                <c:pt idx="8878">
                  <c:v>154.1</c:v>
                </c:pt>
                <c:pt idx="8879">
                  <c:v>154.1</c:v>
                </c:pt>
                <c:pt idx="8880">
                  <c:v>154.1</c:v>
                </c:pt>
                <c:pt idx="8881">
                  <c:v>154.19999999999999</c:v>
                </c:pt>
                <c:pt idx="8882">
                  <c:v>154.19999999999999</c:v>
                </c:pt>
                <c:pt idx="8883">
                  <c:v>154.30000000000001</c:v>
                </c:pt>
                <c:pt idx="8884">
                  <c:v>154.30000000000001</c:v>
                </c:pt>
                <c:pt idx="8885">
                  <c:v>154.30000000000001</c:v>
                </c:pt>
                <c:pt idx="8886">
                  <c:v>154.4</c:v>
                </c:pt>
                <c:pt idx="8887">
                  <c:v>154.4</c:v>
                </c:pt>
                <c:pt idx="8888">
                  <c:v>154.4</c:v>
                </c:pt>
                <c:pt idx="8889">
                  <c:v>154.4</c:v>
                </c:pt>
                <c:pt idx="8890">
                  <c:v>154.5</c:v>
                </c:pt>
                <c:pt idx="8891">
                  <c:v>154.5</c:v>
                </c:pt>
                <c:pt idx="8892">
                  <c:v>154.6</c:v>
                </c:pt>
                <c:pt idx="8893">
                  <c:v>154.6</c:v>
                </c:pt>
                <c:pt idx="8894">
                  <c:v>154.69999999999999</c:v>
                </c:pt>
                <c:pt idx="8895">
                  <c:v>154.69999999999999</c:v>
                </c:pt>
                <c:pt idx="8896">
                  <c:v>154.69999999999999</c:v>
                </c:pt>
                <c:pt idx="8897">
                  <c:v>154.80000000000001</c:v>
                </c:pt>
                <c:pt idx="8898">
                  <c:v>154.80000000000001</c:v>
                </c:pt>
                <c:pt idx="8899">
                  <c:v>154.80000000000001</c:v>
                </c:pt>
                <c:pt idx="8900">
                  <c:v>154.80000000000001</c:v>
                </c:pt>
                <c:pt idx="8901">
                  <c:v>154.80000000000001</c:v>
                </c:pt>
                <c:pt idx="8902">
                  <c:v>154.80000000000001</c:v>
                </c:pt>
                <c:pt idx="8903">
                  <c:v>154.80000000000001</c:v>
                </c:pt>
                <c:pt idx="8904">
                  <c:v>154.9</c:v>
                </c:pt>
                <c:pt idx="8905">
                  <c:v>154.9</c:v>
                </c:pt>
                <c:pt idx="8906">
                  <c:v>154.9</c:v>
                </c:pt>
                <c:pt idx="8907">
                  <c:v>154.9</c:v>
                </c:pt>
                <c:pt idx="8908">
                  <c:v>154.9</c:v>
                </c:pt>
                <c:pt idx="8909">
                  <c:v>155</c:v>
                </c:pt>
                <c:pt idx="8910">
                  <c:v>155</c:v>
                </c:pt>
                <c:pt idx="8911">
                  <c:v>155.1</c:v>
                </c:pt>
                <c:pt idx="8912">
                  <c:v>155.1</c:v>
                </c:pt>
                <c:pt idx="8913">
                  <c:v>154.9</c:v>
                </c:pt>
                <c:pt idx="8914">
                  <c:v>155</c:v>
                </c:pt>
                <c:pt idx="8915">
                  <c:v>155</c:v>
                </c:pt>
                <c:pt idx="8916">
                  <c:v>155</c:v>
                </c:pt>
                <c:pt idx="8917">
                  <c:v>154.9</c:v>
                </c:pt>
                <c:pt idx="8918">
                  <c:v>155</c:v>
                </c:pt>
                <c:pt idx="8919">
                  <c:v>154.9</c:v>
                </c:pt>
                <c:pt idx="8920">
                  <c:v>154.80000000000001</c:v>
                </c:pt>
                <c:pt idx="8921">
                  <c:v>154.80000000000001</c:v>
                </c:pt>
                <c:pt idx="8922">
                  <c:v>154.69999999999999</c:v>
                </c:pt>
                <c:pt idx="8923">
                  <c:v>154.69999999999999</c:v>
                </c:pt>
                <c:pt idx="8924">
                  <c:v>154.6</c:v>
                </c:pt>
                <c:pt idx="8925">
                  <c:v>154.6</c:v>
                </c:pt>
                <c:pt idx="8926">
                  <c:v>154.6</c:v>
                </c:pt>
                <c:pt idx="8927">
                  <c:v>154.4</c:v>
                </c:pt>
                <c:pt idx="8928">
                  <c:v>154.4</c:v>
                </c:pt>
                <c:pt idx="8929">
                  <c:v>154.4</c:v>
                </c:pt>
                <c:pt idx="8930">
                  <c:v>154.4</c:v>
                </c:pt>
                <c:pt idx="8931">
                  <c:v>154.4</c:v>
                </c:pt>
                <c:pt idx="8932">
                  <c:v>154.4</c:v>
                </c:pt>
                <c:pt idx="8933">
                  <c:v>154.19999999999999</c:v>
                </c:pt>
                <c:pt idx="8934">
                  <c:v>154.19999999999999</c:v>
                </c:pt>
                <c:pt idx="8935">
                  <c:v>154.1</c:v>
                </c:pt>
                <c:pt idx="8936">
                  <c:v>154.1</c:v>
                </c:pt>
                <c:pt idx="8937">
                  <c:v>154.1</c:v>
                </c:pt>
                <c:pt idx="8938">
                  <c:v>154.1</c:v>
                </c:pt>
                <c:pt idx="8939">
                  <c:v>154.1</c:v>
                </c:pt>
                <c:pt idx="8940">
                  <c:v>154</c:v>
                </c:pt>
                <c:pt idx="8941">
                  <c:v>154</c:v>
                </c:pt>
                <c:pt idx="8942">
                  <c:v>154</c:v>
                </c:pt>
                <c:pt idx="8943">
                  <c:v>154</c:v>
                </c:pt>
                <c:pt idx="8944">
                  <c:v>154</c:v>
                </c:pt>
                <c:pt idx="8945">
                  <c:v>154</c:v>
                </c:pt>
                <c:pt idx="8946">
                  <c:v>154</c:v>
                </c:pt>
                <c:pt idx="8947">
                  <c:v>154</c:v>
                </c:pt>
                <c:pt idx="8948">
                  <c:v>154</c:v>
                </c:pt>
                <c:pt idx="8949">
                  <c:v>154</c:v>
                </c:pt>
                <c:pt idx="8950">
                  <c:v>154</c:v>
                </c:pt>
                <c:pt idx="8951">
                  <c:v>154.1</c:v>
                </c:pt>
                <c:pt idx="8952">
                  <c:v>154.1</c:v>
                </c:pt>
                <c:pt idx="8953">
                  <c:v>154.1</c:v>
                </c:pt>
                <c:pt idx="8954">
                  <c:v>154.1</c:v>
                </c:pt>
                <c:pt idx="8955">
                  <c:v>154.1</c:v>
                </c:pt>
                <c:pt idx="8956">
                  <c:v>154.1</c:v>
                </c:pt>
                <c:pt idx="8957">
                  <c:v>154.30000000000001</c:v>
                </c:pt>
                <c:pt idx="8958">
                  <c:v>154.30000000000001</c:v>
                </c:pt>
                <c:pt idx="8959">
                  <c:v>154.30000000000001</c:v>
                </c:pt>
                <c:pt idx="8960">
                  <c:v>154.30000000000001</c:v>
                </c:pt>
                <c:pt idx="8961">
                  <c:v>154.30000000000001</c:v>
                </c:pt>
                <c:pt idx="8962">
                  <c:v>154.4</c:v>
                </c:pt>
                <c:pt idx="8963">
                  <c:v>154.4</c:v>
                </c:pt>
                <c:pt idx="8964">
                  <c:v>154.4</c:v>
                </c:pt>
                <c:pt idx="8965">
                  <c:v>154.4</c:v>
                </c:pt>
                <c:pt idx="8966">
                  <c:v>154.4</c:v>
                </c:pt>
                <c:pt idx="8967">
                  <c:v>154.4</c:v>
                </c:pt>
                <c:pt idx="8968">
                  <c:v>154.6</c:v>
                </c:pt>
                <c:pt idx="8969">
                  <c:v>154.5</c:v>
                </c:pt>
                <c:pt idx="8970">
                  <c:v>154.5</c:v>
                </c:pt>
                <c:pt idx="8971">
                  <c:v>154.6</c:v>
                </c:pt>
                <c:pt idx="8972">
                  <c:v>154.6</c:v>
                </c:pt>
                <c:pt idx="8973">
                  <c:v>154.6</c:v>
                </c:pt>
                <c:pt idx="8974">
                  <c:v>154.6</c:v>
                </c:pt>
                <c:pt idx="8975">
                  <c:v>154.69999999999999</c:v>
                </c:pt>
                <c:pt idx="8976">
                  <c:v>154.69999999999999</c:v>
                </c:pt>
                <c:pt idx="8977">
                  <c:v>154.69999999999999</c:v>
                </c:pt>
                <c:pt idx="8978">
                  <c:v>154.80000000000001</c:v>
                </c:pt>
                <c:pt idx="8979">
                  <c:v>154.80000000000001</c:v>
                </c:pt>
                <c:pt idx="8980">
                  <c:v>154.80000000000001</c:v>
                </c:pt>
                <c:pt idx="8981">
                  <c:v>154.80000000000001</c:v>
                </c:pt>
                <c:pt idx="8982">
                  <c:v>154.80000000000001</c:v>
                </c:pt>
                <c:pt idx="8983">
                  <c:v>154.9</c:v>
                </c:pt>
                <c:pt idx="8984">
                  <c:v>154.80000000000001</c:v>
                </c:pt>
                <c:pt idx="8985">
                  <c:v>154.9</c:v>
                </c:pt>
                <c:pt idx="8986">
                  <c:v>154.80000000000001</c:v>
                </c:pt>
                <c:pt idx="8987">
                  <c:v>154.80000000000001</c:v>
                </c:pt>
                <c:pt idx="8988">
                  <c:v>154.69999999999999</c:v>
                </c:pt>
                <c:pt idx="8989">
                  <c:v>154.69999999999999</c:v>
                </c:pt>
                <c:pt idx="8990">
                  <c:v>154.6</c:v>
                </c:pt>
                <c:pt idx="8991">
                  <c:v>154.6</c:v>
                </c:pt>
                <c:pt idx="8992">
                  <c:v>154.4</c:v>
                </c:pt>
                <c:pt idx="8993">
                  <c:v>154.4</c:v>
                </c:pt>
                <c:pt idx="8994">
                  <c:v>154.30000000000001</c:v>
                </c:pt>
                <c:pt idx="8995">
                  <c:v>154.19999999999999</c:v>
                </c:pt>
                <c:pt idx="8996">
                  <c:v>154.19999999999999</c:v>
                </c:pt>
                <c:pt idx="8997">
                  <c:v>154.1</c:v>
                </c:pt>
                <c:pt idx="8998">
                  <c:v>154</c:v>
                </c:pt>
                <c:pt idx="8999">
                  <c:v>154</c:v>
                </c:pt>
                <c:pt idx="9000">
                  <c:v>154</c:v>
                </c:pt>
                <c:pt idx="9001">
                  <c:v>154</c:v>
                </c:pt>
                <c:pt idx="9002">
                  <c:v>154</c:v>
                </c:pt>
                <c:pt idx="9003">
                  <c:v>154</c:v>
                </c:pt>
                <c:pt idx="9004">
                  <c:v>154</c:v>
                </c:pt>
                <c:pt idx="9005">
                  <c:v>154</c:v>
                </c:pt>
                <c:pt idx="9006">
                  <c:v>154.1</c:v>
                </c:pt>
                <c:pt idx="9007">
                  <c:v>154</c:v>
                </c:pt>
                <c:pt idx="9008">
                  <c:v>154.1</c:v>
                </c:pt>
                <c:pt idx="9009">
                  <c:v>154.19999999999999</c:v>
                </c:pt>
                <c:pt idx="9010">
                  <c:v>154.19999999999999</c:v>
                </c:pt>
                <c:pt idx="9011">
                  <c:v>154.30000000000001</c:v>
                </c:pt>
                <c:pt idx="9012">
                  <c:v>154.30000000000001</c:v>
                </c:pt>
                <c:pt idx="9013">
                  <c:v>154.30000000000001</c:v>
                </c:pt>
                <c:pt idx="9014">
                  <c:v>154.4</c:v>
                </c:pt>
                <c:pt idx="9015">
                  <c:v>154.4</c:v>
                </c:pt>
                <c:pt idx="9016">
                  <c:v>154.4</c:v>
                </c:pt>
                <c:pt idx="9017">
                  <c:v>154.4</c:v>
                </c:pt>
                <c:pt idx="9018">
                  <c:v>154.4</c:v>
                </c:pt>
                <c:pt idx="9019">
                  <c:v>154.5</c:v>
                </c:pt>
                <c:pt idx="9020">
                  <c:v>154.4</c:v>
                </c:pt>
                <c:pt idx="9021">
                  <c:v>154.5</c:v>
                </c:pt>
                <c:pt idx="9022">
                  <c:v>154.5</c:v>
                </c:pt>
                <c:pt idx="9023">
                  <c:v>154.6</c:v>
                </c:pt>
                <c:pt idx="9024">
                  <c:v>154.6</c:v>
                </c:pt>
                <c:pt idx="9025">
                  <c:v>154.6</c:v>
                </c:pt>
                <c:pt idx="9026">
                  <c:v>154.6</c:v>
                </c:pt>
                <c:pt idx="9027">
                  <c:v>154.6</c:v>
                </c:pt>
                <c:pt idx="9028">
                  <c:v>154.6</c:v>
                </c:pt>
                <c:pt idx="9029">
                  <c:v>154.69999999999999</c:v>
                </c:pt>
                <c:pt idx="9030">
                  <c:v>154.69999999999999</c:v>
                </c:pt>
                <c:pt idx="9031">
                  <c:v>154.69999999999999</c:v>
                </c:pt>
                <c:pt idx="9032">
                  <c:v>154.69999999999999</c:v>
                </c:pt>
                <c:pt idx="9033">
                  <c:v>154.69999999999999</c:v>
                </c:pt>
                <c:pt idx="9034">
                  <c:v>154.6</c:v>
                </c:pt>
                <c:pt idx="9035">
                  <c:v>154.69999999999999</c:v>
                </c:pt>
                <c:pt idx="9036">
                  <c:v>154.69999999999999</c:v>
                </c:pt>
                <c:pt idx="9037">
                  <c:v>154.69999999999999</c:v>
                </c:pt>
                <c:pt idx="9038">
                  <c:v>154.69999999999999</c:v>
                </c:pt>
                <c:pt idx="9039">
                  <c:v>154.69999999999999</c:v>
                </c:pt>
                <c:pt idx="9040">
                  <c:v>154.6</c:v>
                </c:pt>
                <c:pt idx="9041">
                  <c:v>154.6</c:v>
                </c:pt>
                <c:pt idx="9042">
                  <c:v>154.6</c:v>
                </c:pt>
                <c:pt idx="9043">
                  <c:v>154.6</c:v>
                </c:pt>
                <c:pt idx="9044">
                  <c:v>154.6</c:v>
                </c:pt>
                <c:pt idx="9045">
                  <c:v>154.69999999999999</c:v>
                </c:pt>
                <c:pt idx="9046">
                  <c:v>154.6</c:v>
                </c:pt>
                <c:pt idx="9047">
                  <c:v>154.6</c:v>
                </c:pt>
                <c:pt idx="9048">
                  <c:v>154.6</c:v>
                </c:pt>
                <c:pt idx="9049">
                  <c:v>154.6</c:v>
                </c:pt>
                <c:pt idx="9050">
                  <c:v>154.5</c:v>
                </c:pt>
                <c:pt idx="9051">
                  <c:v>154.4</c:v>
                </c:pt>
                <c:pt idx="9052">
                  <c:v>154.30000000000001</c:v>
                </c:pt>
                <c:pt idx="9053">
                  <c:v>154.30000000000001</c:v>
                </c:pt>
                <c:pt idx="9054">
                  <c:v>154.19999999999999</c:v>
                </c:pt>
                <c:pt idx="9055">
                  <c:v>154.1</c:v>
                </c:pt>
                <c:pt idx="9056">
                  <c:v>154</c:v>
                </c:pt>
                <c:pt idx="9057">
                  <c:v>154</c:v>
                </c:pt>
                <c:pt idx="9058">
                  <c:v>154</c:v>
                </c:pt>
                <c:pt idx="9059">
                  <c:v>154</c:v>
                </c:pt>
                <c:pt idx="9060">
                  <c:v>154</c:v>
                </c:pt>
                <c:pt idx="9061">
                  <c:v>153.9</c:v>
                </c:pt>
                <c:pt idx="9062">
                  <c:v>153.80000000000001</c:v>
                </c:pt>
                <c:pt idx="9063">
                  <c:v>153.80000000000001</c:v>
                </c:pt>
                <c:pt idx="9064">
                  <c:v>153.80000000000001</c:v>
                </c:pt>
                <c:pt idx="9065">
                  <c:v>153.80000000000001</c:v>
                </c:pt>
                <c:pt idx="9066">
                  <c:v>153.69999999999999</c:v>
                </c:pt>
                <c:pt idx="9067">
                  <c:v>153.69999999999999</c:v>
                </c:pt>
                <c:pt idx="9068">
                  <c:v>153.80000000000001</c:v>
                </c:pt>
                <c:pt idx="9069">
                  <c:v>153.80000000000001</c:v>
                </c:pt>
                <c:pt idx="9070">
                  <c:v>153.6</c:v>
                </c:pt>
                <c:pt idx="9071">
                  <c:v>153.6</c:v>
                </c:pt>
                <c:pt idx="9072">
                  <c:v>153.69999999999999</c:v>
                </c:pt>
                <c:pt idx="9073">
                  <c:v>153.80000000000001</c:v>
                </c:pt>
                <c:pt idx="9074">
                  <c:v>153.80000000000001</c:v>
                </c:pt>
                <c:pt idx="9075">
                  <c:v>153.9</c:v>
                </c:pt>
                <c:pt idx="9076">
                  <c:v>153.80000000000001</c:v>
                </c:pt>
                <c:pt idx="9077">
                  <c:v>153.9</c:v>
                </c:pt>
                <c:pt idx="9078">
                  <c:v>154</c:v>
                </c:pt>
                <c:pt idx="9079">
                  <c:v>154</c:v>
                </c:pt>
                <c:pt idx="9080">
                  <c:v>154</c:v>
                </c:pt>
                <c:pt idx="9081">
                  <c:v>154</c:v>
                </c:pt>
                <c:pt idx="9082">
                  <c:v>154</c:v>
                </c:pt>
                <c:pt idx="9083">
                  <c:v>154.1</c:v>
                </c:pt>
                <c:pt idx="9084">
                  <c:v>154.1</c:v>
                </c:pt>
                <c:pt idx="9085">
                  <c:v>154.1</c:v>
                </c:pt>
                <c:pt idx="9086">
                  <c:v>154.1</c:v>
                </c:pt>
                <c:pt idx="9087">
                  <c:v>154.19999999999999</c:v>
                </c:pt>
                <c:pt idx="9088">
                  <c:v>154.19999999999999</c:v>
                </c:pt>
                <c:pt idx="9089">
                  <c:v>154.30000000000001</c:v>
                </c:pt>
                <c:pt idx="9090">
                  <c:v>154.30000000000001</c:v>
                </c:pt>
                <c:pt idx="9091">
                  <c:v>154.30000000000001</c:v>
                </c:pt>
                <c:pt idx="9092">
                  <c:v>154.30000000000001</c:v>
                </c:pt>
                <c:pt idx="9093">
                  <c:v>154.30000000000001</c:v>
                </c:pt>
                <c:pt idx="9094">
                  <c:v>154.30000000000001</c:v>
                </c:pt>
                <c:pt idx="9095">
                  <c:v>154.4</c:v>
                </c:pt>
                <c:pt idx="9096">
                  <c:v>154.4</c:v>
                </c:pt>
                <c:pt idx="9097">
                  <c:v>154.4</c:v>
                </c:pt>
                <c:pt idx="9098">
                  <c:v>154.4</c:v>
                </c:pt>
                <c:pt idx="9099">
                  <c:v>154.4</c:v>
                </c:pt>
                <c:pt idx="9100">
                  <c:v>154.5</c:v>
                </c:pt>
                <c:pt idx="9101">
                  <c:v>154.4</c:v>
                </c:pt>
                <c:pt idx="9102">
                  <c:v>154.4</c:v>
                </c:pt>
                <c:pt idx="9103">
                  <c:v>154.5</c:v>
                </c:pt>
                <c:pt idx="9104">
                  <c:v>154.4</c:v>
                </c:pt>
                <c:pt idx="9105">
                  <c:v>154.4</c:v>
                </c:pt>
                <c:pt idx="9106">
                  <c:v>154.30000000000001</c:v>
                </c:pt>
                <c:pt idx="9107">
                  <c:v>154.30000000000001</c:v>
                </c:pt>
                <c:pt idx="9108">
                  <c:v>154.19999999999999</c:v>
                </c:pt>
                <c:pt idx="9109">
                  <c:v>154.1</c:v>
                </c:pt>
                <c:pt idx="9110">
                  <c:v>154</c:v>
                </c:pt>
                <c:pt idx="9111">
                  <c:v>154</c:v>
                </c:pt>
                <c:pt idx="9112">
                  <c:v>154</c:v>
                </c:pt>
                <c:pt idx="9113">
                  <c:v>153.80000000000001</c:v>
                </c:pt>
                <c:pt idx="9114">
                  <c:v>153.80000000000001</c:v>
                </c:pt>
                <c:pt idx="9115">
                  <c:v>153.80000000000001</c:v>
                </c:pt>
                <c:pt idx="9116">
                  <c:v>153.6</c:v>
                </c:pt>
                <c:pt idx="9117">
                  <c:v>153.6</c:v>
                </c:pt>
                <c:pt idx="9118">
                  <c:v>153.6</c:v>
                </c:pt>
                <c:pt idx="9119">
                  <c:v>153.6</c:v>
                </c:pt>
                <c:pt idx="9120">
                  <c:v>153.5</c:v>
                </c:pt>
                <c:pt idx="9121">
                  <c:v>153.6</c:v>
                </c:pt>
                <c:pt idx="9122">
                  <c:v>153.6</c:v>
                </c:pt>
                <c:pt idx="9123">
                  <c:v>153.6</c:v>
                </c:pt>
                <c:pt idx="9124">
                  <c:v>153.5</c:v>
                </c:pt>
                <c:pt idx="9125">
                  <c:v>153.6</c:v>
                </c:pt>
                <c:pt idx="9126">
                  <c:v>153.6</c:v>
                </c:pt>
                <c:pt idx="9127">
                  <c:v>153.6</c:v>
                </c:pt>
                <c:pt idx="9128">
                  <c:v>153.6</c:v>
                </c:pt>
                <c:pt idx="9129">
                  <c:v>153.5</c:v>
                </c:pt>
                <c:pt idx="9130">
                  <c:v>153.6</c:v>
                </c:pt>
                <c:pt idx="9131">
                  <c:v>153.5</c:v>
                </c:pt>
                <c:pt idx="9132">
                  <c:v>153.6</c:v>
                </c:pt>
                <c:pt idx="9133">
                  <c:v>153.6</c:v>
                </c:pt>
                <c:pt idx="9134">
                  <c:v>153.69999999999999</c:v>
                </c:pt>
                <c:pt idx="9135">
                  <c:v>153.69999999999999</c:v>
                </c:pt>
                <c:pt idx="9136">
                  <c:v>153.6</c:v>
                </c:pt>
                <c:pt idx="9137">
                  <c:v>153.69999999999999</c:v>
                </c:pt>
                <c:pt idx="9138">
                  <c:v>153.80000000000001</c:v>
                </c:pt>
                <c:pt idx="9139">
                  <c:v>153.9</c:v>
                </c:pt>
                <c:pt idx="9140">
                  <c:v>153.9</c:v>
                </c:pt>
                <c:pt idx="9141">
                  <c:v>153.9</c:v>
                </c:pt>
                <c:pt idx="9142">
                  <c:v>154</c:v>
                </c:pt>
                <c:pt idx="9143">
                  <c:v>154</c:v>
                </c:pt>
                <c:pt idx="9144">
                  <c:v>154</c:v>
                </c:pt>
                <c:pt idx="9145">
                  <c:v>154</c:v>
                </c:pt>
                <c:pt idx="9146">
                  <c:v>154</c:v>
                </c:pt>
                <c:pt idx="9147">
                  <c:v>154</c:v>
                </c:pt>
                <c:pt idx="9148">
                  <c:v>154</c:v>
                </c:pt>
                <c:pt idx="9149">
                  <c:v>154</c:v>
                </c:pt>
                <c:pt idx="9150">
                  <c:v>154.1</c:v>
                </c:pt>
                <c:pt idx="9151">
                  <c:v>154.1</c:v>
                </c:pt>
                <c:pt idx="9152">
                  <c:v>154.1</c:v>
                </c:pt>
                <c:pt idx="9153">
                  <c:v>154.1</c:v>
                </c:pt>
                <c:pt idx="9154">
                  <c:v>154.1</c:v>
                </c:pt>
                <c:pt idx="9155">
                  <c:v>154.1</c:v>
                </c:pt>
                <c:pt idx="9156">
                  <c:v>154.19999999999999</c:v>
                </c:pt>
                <c:pt idx="9157">
                  <c:v>154.19999999999999</c:v>
                </c:pt>
                <c:pt idx="9158">
                  <c:v>154.30000000000001</c:v>
                </c:pt>
                <c:pt idx="9159">
                  <c:v>154.30000000000001</c:v>
                </c:pt>
                <c:pt idx="9160">
                  <c:v>154.4</c:v>
                </c:pt>
                <c:pt idx="9161">
                  <c:v>154.30000000000001</c:v>
                </c:pt>
                <c:pt idx="9162">
                  <c:v>154.30000000000001</c:v>
                </c:pt>
                <c:pt idx="9163">
                  <c:v>154.30000000000001</c:v>
                </c:pt>
                <c:pt idx="9164">
                  <c:v>154.30000000000001</c:v>
                </c:pt>
                <c:pt idx="9165">
                  <c:v>154.30000000000001</c:v>
                </c:pt>
                <c:pt idx="9166">
                  <c:v>154.30000000000001</c:v>
                </c:pt>
                <c:pt idx="9167">
                  <c:v>154.30000000000001</c:v>
                </c:pt>
                <c:pt idx="9168">
                  <c:v>154.30000000000001</c:v>
                </c:pt>
                <c:pt idx="9169">
                  <c:v>154.19999999999999</c:v>
                </c:pt>
                <c:pt idx="9170">
                  <c:v>154.1</c:v>
                </c:pt>
                <c:pt idx="9171">
                  <c:v>154.1</c:v>
                </c:pt>
                <c:pt idx="9172">
                  <c:v>154</c:v>
                </c:pt>
                <c:pt idx="9173">
                  <c:v>154</c:v>
                </c:pt>
                <c:pt idx="9174">
                  <c:v>154</c:v>
                </c:pt>
                <c:pt idx="9175">
                  <c:v>154</c:v>
                </c:pt>
                <c:pt idx="9176">
                  <c:v>153.80000000000001</c:v>
                </c:pt>
                <c:pt idx="9177">
                  <c:v>153.69999999999999</c:v>
                </c:pt>
                <c:pt idx="9178">
                  <c:v>153.69999999999999</c:v>
                </c:pt>
                <c:pt idx="9179">
                  <c:v>153.6</c:v>
                </c:pt>
                <c:pt idx="9180">
                  <c:v>153.5</c:v>
                </c:pt>
                <c:pt idx="9181">
                  <c:v>153.5</c:v>
                </c:pt>
                <c:pt idx="9182">
                  <c:v>153.4</c:v>
                </c:pt>
                <c:pt idx="9183">
                  <c:v>153.30000000000001</c:v>
                </c:pt>
                <c:pt idx="9184">
                  <c:v>153.30000000000001</c:v>
                </c:pt>
                <c:pt idx="9185">
                  <c:v>153.30000000000001</c:v>
                </c:pt>
                <c:pt idx="9186">
                  <c:v>153.30000000000001</c:v>
                </c:pt>
                <c:pt idx="9187">
                  <c:v>153.30000000000001</c:v>
                </c:pt>
                <c:pt idx="9188">
                  <c:v>153.30000000000001</c:v>
                </c:pt>
                <c:pt idx="9189">
                  <c:v>153.30000000000001</c:v>
                </c:pt>
                <c:pt idx="9190">
                  <c:v>153.30000000000001</c:v>
                </c:pt>
                <c:pt idx="9191">
                  <c:v>153.30000000000001</c:v>
                </c:pt>
                <c:pt idx="9192">
                  <c:v>153.4</c:v>
                </c:pt>
                <c:pt idx="9193">
                  <c:v>153.4</c:v>
                </c:pt>
                <c:pt idx="9194">
                  <c:v>153.5</c:v>
                </c:pt>
                <c:pt idx="9195">
                  <c:v>153.5</c:v>
                </c:pt>
                <c:pt idx="9196">
                  <c:v>153.6</c:v>
                </c:pt>
                <c:pt idx="9197">
                  <c:v>153.6</c:v>
                </c:pt>
                <c:pt idx="9198">
                  <c:v>153.6</c:v>
                </c:pt>
                <c:pt idx="9199">
                  <c:v>153.6</c:v>
                </c:pt>
                <c:pt idx="9200">
                  <c:v>153.6</c:v>
                </c:pt>
                <c:pt idx="9201">
                  <c:v>153.6</c:v>
                </c:pt>
                <c:pt idx="9202">
                  <c:v>153.80000000000001</c:v>
                </c:pt>
                <c:pt idx="9203">
                  <c:v>153.80000000000001</c:v>
                </c:pt>
                <c:pt idx="9204">
                  <c:v>153.80000000000001</c:v>
                </c:pt>
                <c:pt idx="9205">
                  <c:v>153.80000000000001</c:v>
                </c:pt>
                <c:pt idx="9206">
                  <c:v>153.80000000000001</c:v>
                </c:pt>
                <c:pt idx="9207">
                  <c:v>153.80000000000001</c:v>
                </c:pt>
                <c:pt idx="9208">
                  <c:v>153.80000000000001</c:v>
                </c:pt>
                <c:pt idx="9209">
                  <c:v>153.80000000000001</c:v>
                </c:pt>
                <c:pt idx="9210">
                  <c:v>153.80000000000001</c:v>
                </c:pt>
                <c:pt idx="9211">
                  <c:v>153.9</c:v>
                </c:pt>
                <c:pt idx="9212">
                  <c:v>153.80000000000001</c:v>
                </c:pt>
                <c:pt idx="9213">
                  <c:v>153.9</c:v>
                </c:pt>
                <c:pt idx="9214">
                  <c:v>154</c:v>
                </c:pt>
                <c:pt idx="9215">
                  <c:v>154</c:v>
                </c:pt>
                <c:pt idx="9216">
                  <c:v>154</c:v>
                </c:pt>
                <c:pt idx="9217">
                  <c:v>154</c:v>
                </c:pt>
                <c:pt idx="9218">
                  <c:v>154</c:v>
                </c:pt>
                <c:pt idx="9219">
                  <c:v>154</c:v>
                </c:pt>
                <c:pt idx="9220">
                  <c:v>154</c:v>
                </c:pt>
                <c:pt idx="9221">
                  <c:v>154</c:v>
                </c:pt>
                <c:pt idx="9222">
                  <c:v>154</c:v>
                </c:pt>
                <c:pt idx="9223">
                  <c:v>154</c:v>
                </c:pt>
                <c:pt idx="9224">
                  <c:v>154</c:v>
                </c:pt>
                <c:pt idx="9225">
                  <c:v>154</c:v>
                </c:pt>
                <c:pt idx="9226">
                  <c:v>154</c:v>
                </c:pt>
                <c:pt idx="9227">
                  <c:v>153.9</c:v>
                </c:pt>
                <c:pt idx="9228">
                  <c:v>153.9</c:v>
                </c:pt>
                <c:pt idx="9229">
                  <c:v>153.80000000000001</c:v>
                </c:pt>
                <c:pt idx="9230">
                  <c:v>153.69999999999999</c:v>
                </c:pt>
                <c:pt idx="9231">
                  <c:v>153.6</c:v>
                </c:pt>
                <c:pt idx="9232">
                  <c:v>153.5</c:v>
                </c:pt>
                <c:pt idx="9233">
                  <c:v>153.5</c:v>
                </c:pt>
                <c:pt idx="9234">
                  <c:v>153.4</c:v>
                </c:pt>
                <c:pt idx="9235">
                  <c:v>153.30000000000001</c:v>
                </c:pt>
                <c:pt idx="9236">
                  <c:v>153.1</c:v>
                </c:pt>
                <c:pt idx="9237">
                  <c:v>153.1</c:v>
                </c:pt>
                <c:pt idx="9238">
                  <c:v>153.1</c:v>
                </c:pt>
                <c:pt idx="9239">
                  <c:v>153.1</c:v>
                </c:pt>
                <c:pt idx="9240">
                  <c:v>153.1</c:v>
                </c:pt>
                <c:pt idx="9241">
                  <c:v>153.1</c:v>
                </c:pt>
                <c:pt idx="9242">
                  <c:v>153.1</c:v>
                </c:pt>
                <c:pt idx="9243">
                  <c:v>153.19999999999999</c:v>
                </c:pt>
                <c:pt idx="9244">
                  <c:v>153.30000000000001</c:v>
                </c:pt>
                <c:pt idx="9245">
                  <c:v>153.30000000000001</c:v>
                </c:pt>
                <c:pt idx="9246">
                  <c:v>153.30000000000001</c:v>
                </c:pt>
                <c:pt idx="9247">
                  <c:v>153.30000000000001</c:v>
                </c:pt>
                <c:pt idx="9248">
                  <c:v>153.5</c:v>
                </c:pt>
                <c:pt idx="9249">
                  <c:v>153.5</c:v>
                </c:pt>
                <c:pt idx="9250">
                  <c:v>153.6</c:v>
                </c:pt>
                <c:pt idx="9251">
                  <c:v>153.6</c:v>
                </c:pt>
                <c:pt idx="9252">
                  <c:v>153.6</c:v>
                </c:pt>
                <c:pt idx="9253">
                  <c:v>153.6</c:v>
                </c:pt>
                <c:pt idx="9254">
                  <c:v>153.6</c:v>
                </c:pt>
                <c:pt idx="9255">
                  <c:v>153.6</c:v>
                </c:pt>
                <c:pt idx="9256">
                  <c:v>153.6</c:v>
                </c:pt>
                <c:pt idx="9257">
                  <c:v>153.69999999999999</c:v>
                </c:pt>
                <c:pt idx="9258">
                  <c:v>153.6</c:v>
                </c:pt>
                <c:pt idx="9259">
                  <c:v>153.80000000000001</c:v>
                </c:pt>
                <c:pt idx="9260">
                  <c:v>153.6</c:v>
                </c:pt>
                <c:pt idx="9261">
                  <c:v>153.80000000000001</c:v>
                </c:pt>
                <c:pt idx="9262">
                  <c:v>153.80000000000001</c:v>
                </c:pt>
                <c:pt idx="9263">
                  <c:v>153.80000000000001</c:v>
                </c:pt>
                <c:pt idx="9264">
                  <c:v>153.9</c:v>
                </c:pt>
                <c:pt idx="9265">
                  <c:v>153.80000000000001</c:v>
                </c:pt>
                <c:pt idx="9266">
                  <c:v>153.9</c:v>
                </c:pt>
                <c:pt idx="9267">
                  <c:v>153.9</c:v>
                </c:pt>
                <c:pt idx="9268">
                  <c:v>154</c:v>
                </c:pt>
                <c:pt idx="9269">
                  <c:v>153.9</c:v>
                </c:pt>
                <c:pt idx="9270">
                  <c:v>153.9</c:v>
                </c:pt>
                <c:pt idx="9271">
                  <c:v>153.9</c:v>
                </c:pt>
                <c:pt idx="9272">
                  <c:v>153.9</c:v>
                </c:pt>
                <c:pt idx="9273">
                  <c:v>153.9</c:v>
                </c:pt>
                <c:pt idx="9274">
                  <c:v>153.80000000000001</c:v>
                </c:pt>
                <c:pt idx="9275">
                  <c:v>153.80000000000001</c:v>
                </c:pt>
                <c:pt idx="9276">
                  <c:v>153.6</c:v>
                </c:pt>
                <c:pt idx="9277">
                  <c:v>153.6</c:v>
                </c:pt>
                <c:pt idx="9278">
                  <c:v>153.6</c:v>
                </c:pt>
                <c:pt idx="9279">
                  <c:v>153.5</c:v>
                </c:pt>
                <c:pt idx="9280">
                  <c:v>153.4</c:v>
                </c:pt>
                <c:pt idx="9281">
                  <c:v>153.30000000000001</c:v>
                </c:pt>
                <c:pt idx="9282">
                  <c:v>153.30000000000001</c:v>
                </c:pt>
                <c:pt idx="9283">
                  <c:v>153.30000000000001</c:v>
                </c:pt>
                <c:pt idx="9284">
                  <c:v>153.19999999999999</c:v>
                </c:pt>
                <c:pt idx="9285">
                  <c:v>153.1</c:v>
                </c:pt>
                <c:pt idx="9286">
                  <c:v>153</c:v>
                </c:pt>
                <c:pt idx="9287">
                  <c:v>153</c:v>
                </c:pt>
                <c:pt idx="9288">
                  <c:v>153</c:v>
                </c:pt>
                <c:pt idx="9289">
                  <c:v>153</c:v>
                </c:pt>
                <c:pt idx="9290">
                  <c:v>153</c:v>
                </c:pt>
                <c:pt idx="9291">
                  <c:v>152.9</c:v>
                </c:pt>
                <c:pt idx="9292">
                  <c:v>153</c:v>
                </c:pt>
                <c:pt idx="9293">
                  <c:v>152.9</c:v>
                </c:pt>
                <c:pt idx="9294">
                  <c:v>152.9</c:v>
                </c:pt>
                <c:pt idx="9295">
                  <c:v>152.9</c:v>
                </c:pt>
                <c:pt idx="9296">
                  <c:v>152.9</c:v>
                </c:pt>
                <c:pt idx="9297">
                  <c:v>153</c:v>
                </c:pt>
                <c:pt idx="9298">
                  <c:v>153</c:v>
                </c:pt>
                <c:pt idx="9299">
                  <c:v>153</c:v>
                </c:pt>
                <c:pt idx="9300">
                  <c:v>153.1</c:v>
                </c:pt>
                <c:pt idx="9301">
                  <c:v>153</c:v>
                </c:pt>
                <c:pt idx="9302">
                  <c:v>153.1</c:v>
                </c:pt>
                <c:pt idx="9303">
                  <c:v>153.1</c:v>
                </c:pt>
                <c:pt idx="9304">
                  <c:v>153.1</c:v>
                </c:pt>
                <c:pt idx="9305">
                  <c:v>153.19999999999999</c:v>
                </c:pt>
                <c:pt idx="9306">
                  <c:v>153.19999999999999</c:v>
                </c:pt>
                <c:pt idx="9307">
                  <c:v>153.30000000000001</c:v>
                </c:pt>
                <c:pt idx="9308">
                  <c:v>153.30000000000001</c:v>
                </c:pt>
                <c:pt idx="9309">
                  <c:v>153.30000000000001</c:v>
                </c:pt>
                <c:pt idx="9310">
                  <c:v>153.30000000000001</c:v>
                </c:pt>
                <c:pt idx="9311">
                  <c:v>153.30000000000001</c:v>
                </c:pt>
                <c:pt idx="9312">
                  <c:v>153.30000000000001</c:v>
                </c:pt>
                <c:pt idx="9313">
                  <c:v>153.30000000000001</c:v>
                </c:pt>
                <c:pt idx="9314">
                  <c:v>153.30000000000001</c:v>
                </c:pt>
                <c:pt idx="9315">
                  <c:v>153.30000000000001</c:v>
                </c:pt>
                <c:pt idx="9316">
                  <c:v>153.30000000000001</c:v>
                </c:pt>
                <c:pt idx="9317">
                  <c:v>153.4</c:v>
                </c:pt>
                <c:pt idx="9318">
                  <c:v>153.30000000000001</c:v>
                </c:pt>
                <c:pt idx="9319">
                  <c:v>153.4</c:v>
                </c:pt>
                <c:pt idx="9320">
                  <c:v>153.30000000000001</c:v>
                </c:pt>
                <c:pt idx="9321">
                  <c:v>153.4</c:v>
                </c:pt>
                <c:pt idx="9322">
                  <c:v>153.5</c:v>
                </c:pt>
                <c:pt idx="9323">
                  <c:v>153.5</c:v>
                </c:pt>
                <c:pt idx="9324">
                  <c:v>153.5</c:v>
                </c:pt>
                <c:pt idx="9325">
                  <c:v>153.5</c:v>
                </c:pt>
                <c:pt idx="9326">
                  <c:v>153.5</c:v>
                </c:pt>
                <c:pt idx="9327">
                  <c:v>153.5</c:v>
                </c:pt>
                <c:pt idx="9328">
                  <c:v>153.5</c:v>
                </c:pt>
                <c:pt idx="9329">
                  <c:v>153.5</c:v>
                </c:pt>
                <c:pt idx="9330">
                  <c:v>153.6</c:v>
                </c:pt>
                <c:pt idx="9331">
                  <c:v>153.6</c:v>
                </c:pt>
                <c:pt idx="9332">
                  <c:v>153.6</c:v>
                </c:pt>
                <c:pt idx="9333">
                  <c:v>153.6</c:v>
                </c:pt>
                <c:pt idx="9334">
                  <c:v>153.6</c:v>
                </c:pt>
                <c:pt idx="9335">
                  <c:v>153.6</c:v>
                </c:pt>
                <c:pt idx="9336">
                  <c:v>153.6</c:v>
                </c:pt>
                <c:pt idx="9337">
                  <c:v>153.6</c:v>
                </c:pt>
                <c:pt idx="9338">
                  <c:v>153.6</c:v>
                </c:pt>
                <c:pt idx="9339">
                  <c:v>153.6</c:v>
                </c:pt>
                <c:pt idx="9340">
                  <c:v>153.5</c:v>
                </c:pt>
                <c:pt idx="9341">
                  <c:v>153.5</c:v>
                </c:pt>
                <c:pt idx="9342">
                  <c:v>153.5</c:v>
                </c:pt>
                <c:pt idx="9343">
                  <c:v>153.4</c:v>
                </c:pt>
                <c:pt idx="9344">
                  <c:v>153.30000000000001</c:v>
                </c:pt>
                <c:pt idx="9345">
                  <c:v>153.30000000000001</c:v>
                </c:pt>
                <c:pt idx="9346">
                  <c:v>153.1</c:v>
                </c:pt>
                <c:pt idx="9347">
                  <c:v>153</c:v>
                </c:pt>
                <c:pt idx="9348">
                  <c:v>153</c:v>
                </c:pt>
                <c:pt idx="9349">
                  <c:v>153</c:v>
                </c:pt>
                <c:pt idx="9350">
                  <c:v>152.80000000000001</c:v>
                </c:pt>
                <c:pt idx="9351">
                  <c:v>152.69999999999999</c:v>
                </c:pt>
                <c:pt idx="9352">
                  <c:v>152.69999999999999</c:v>
                </c:pt>
                <c:pt idx="9353">
                  <c:v>152.6</c:v>
                </c:pt>
                <c:pt idx="9354">
                  <c:v>152.6</c:v>
                </c:pt>
                <c:pt idx="9355">
                  <c:v>152.6</c:v>
                </c:pt>
                <c:pt idx="9356">
                  <c:v>152.6</c:v>
                </c:pt>
                <c:pt idx="9357">
                  <c:v>152.6</c:v>
                </c:pt>
                <c:pt idx="9358">
                  <c:v>152.6</c:v>
                </c:pt>
                <c:pt idx="9359">
                  <c:v>152.6</c:v>
                </c:pt>
                <c:pt idx="9360">
                  <c:v>152.6</c:v>
                </c:pt>
                <c:pt idx="9361">
                  <c:v>152.6</c:v>
                </c:pt>
                <c:pt idx="9362">
                  <c:v>152.6</c:v>
                </c:pt>
                <c:pt idx="9363">
                  <c:v>152.6</c:v>
                </c:pt>
                <c:pt idx="9364">
                  <c:v>152.6</c:v>
                </c:pt>
                <c:pt idx="9365">
                  <c:v>152.6</c:v>
                </c:pt>
                <c:pt idx="9366">
                  <c:v>152.6</c:v>
                </c:pt>
                <c:pt idx="9367">
                  <c:v>152.6</c:v>
                </c:pt>
                <c:pt idx="9368">
                  <c:v>152.6</c:v>
                </c:pt>
                <c:pt idx="9369">
                  <c:v>152.6</c:v>
                </c:pt>
                <c:pt idx="9370">
                  <c:v>152.6</c:v>
                </c:pt>
                <c:pt idx="9371">
                  <c:v>152.6</c:v>
                </c:pt>
                <c:pt idx="9372">
                  <c:v>152.6</c:v>
                </c:pt>
                <c:pt idx="9373">
                  <c:v>152.6</c:v>
                </c:pt>
                <c:pt idx="9374">
                  <c:v>152.6</c:v>
                </c:pt>
                <c:pt idx="9375">
                  <c:v>152.6</c:v>
                </c:pt>
                <c:pt idx="9376">
                  <c:v>152.6</c:v>
                </c:pt>
                <c:pt idx="9377">
                  <c:v>152.6</c:v>
                </c:pt>
                <c:pt idx="9378">
                  <c:v>152.6</c:v>
                </c:pt>
                <c:pt idx="9379">
                  <c:v>152.6</c:v>
                </c:pt>
                <c:pt idx="9380">
                  <c:v>152.69999999999999</c:v>
                </c:pt>
                <c:pt idx="9381">
                  <c:v>152.6</c:v>
                </c:pt>
                <c:pt idx="9382">
                  <c:v>152.80000000000001</c:v>
                </c:pt>
                <c:pt idx="9383">
                  <c:v>152.69999999999999</c:v>
                </c:pt>
                <c:pt idx="9384">
                  <c:v>152.80000000000001</c:v>
                </c:pt>
                <c:pt idx="9385">
                  <c:v>152.80000000000001</c:v>
                </c:pt>
                <c:pt idx="9386">
                  <c:v>152.69999999999999</c:v>
                </c:pt>
                <c:pt idx="9387">
                  <c:v>152.80000000000001</c:v>
                </c:pt>
                <c:pt idx="9388">
                  <c:v>152.80000000000001</c:v>
                </c:pt>
                <c:pt idx="9389">
                  <c:v>152.69999999999999</c:v>
                </c:pt>
                <c:pt idx="9390">
                  <c:v>152.80000000000001</c:v>
                </c:pt>
                <c:pt idx="9391">
                  <c:v>152.80000000000001</c:v>
                </c:pt>
                <c:pt idx="9392">
                  <c:v>152.80000000000001</c:v>
                </c:pt>
                <c:pt idx="9393">
                  <c:v>152.80000000000001</c:v>
                </c:pt>
                <c:pt idx="9394">
                  <c:v>152.80000000000001</c:v>
                </c:pt>
                <c:pt idx="9395">
                  <c:v>152.80000000000001</c:v>
                </c:pt>
                <c:pt idx="9396">
                  <c:v>152.9</c:v>
                </c:pt>
                <c:pt idx="9397">
                  <c:v>153</c:v>
                </c:pt>
                <c:pt idx="9398">
                  <c:v>153</c:v>
                </c:pt>
                <c:pt idx="9399">
                  <c:v>153</c:v>
                </c:pt>
                <c:pt idx="9400">
                  <c:v>153</c:v>
                </c:pt>
                <c:pt idx="9401">
                  <c:v>153</c:v>
                </c:pt>
                <c:pt idx="9402">
                  <c:v>153</c:v>
                </c:pt>
                <c:pt idx="9403">
                  <c:v>153</c:v>
                </c:pt>
                <c:pt idx="9404">
                  <c:v>153</c:v>
                </c:pt>
                <c:pt idx="9405">
                  <c:v>153</c:v>
                </c:pt>
                <c:pt idx="9406">
                  <c:v>153</c:v>
                </c:pt>
                <c:pt idx="9407">
                  <c:v>153</c:v>
                </c:pt>
                <c:pt idx="9408">
                  <c:v>153</c:v>
                </c:pt>
                <c:pt idx="9409">
                  <c:v>153</c:v>
                </c:pt>
                <c:pt idx="9410">
                  <c:v>153</c:v>
                </c:pt>
                <c:pt idx="9411">
                  <c:v>153</c:v>
                </c:pt>
                <c:pt idx="9412">
                  <c:v>153</c:v>
                </c:pt>
                <c:pt idx="9413">
                  <c:v>153.1</c:v>
                </c:pt>
                <c:pt idx="9414">
                  <c:v>153</c:v>
                </c:pt>
                <c:pt idx="9415">
                  <c:v>153</c:v>
                </c:pt>
                <c:pt idx="9416">
                  <c:v>153.1</c:v>
                </c:pt>
                <c:pt idx="9417">
                  <c:v>153</c:v>
                </c:pt>
                <c:pt idx="9418">
                  <c:v>153.1</c:v>
                </c:pt>
                <c:pt idx="9419">
                  <c:v>153.1</c:v>
                </c:pt>
                <c:pt idx="9420">
                  <c:v>153.1</c:v>
                </c:pt>
                <c:pt idx="9421">
                  <c:v>153.1</c:v>
                </c:pt>
                <c:pt idx="9422">
                  <c:v>153.19999999999999</c:v>
                </c:pt>
                <c:pt idx="9423">
                  <c:v>153.1</c:v>
                </c:pt>
                <c:pt idx="9424">
                  <c:v>153.1</c:v>
                </c:pt>
                <c:pt idx="9425">
                  <c:v>153.19999999999999</c:v>
                </c:pt>
                <c:pt idx="9426">
                  <c:v>153.1</c:v>
                </c:pt>
                <c:pt idx="9427">
                  <c:v>153.1</c:v>
                </c:pt>
                <c:pt idx="9428">
                  <c:v>153</c:v>
                </c:pt>
                <c:pt idx="9429">
                  <c:v>153</c:v>
                </c:pt>
                <c:pt idx="9430">
                  <c:v>152.9</c:v>
                </c:pt>
                <c:pt idx="9431">
                  <c:v>152.80000000000001</c:v>
                </c:pt>
                <c:pt idx="9432">
                  <c:v>152.80000000000001</c:v>
                </c:pt>
                <c:pt idx="9433">
                  <c:v>152.6</c:v>
                </c:pt>
                <c:pt idx="9434">
                  <c:v>152.6</c:v>
                </c:pt>
                <c:pt idx="9435">
                  <c:v>152.5</c:v>
                </c:pt>
                <c:pt idx="9436">
                  <c:v>152.4</c:v>
                </c:pt>
                <c:pt idx="9437">
                  <c:v>152.30000000000001</c:v>
                </c:pt>
                <c:pt idx="9438">
                  <c:v>152.30000000000001</c:v>
                </c:pt>
                <c:pt idx="9439">
                  <c:v>152.30000000000001</c:v>
                </c:pt>
                <c:pt idx="9440">
                  <c:v>152.19999999999999</c:v>
                </c:pt>
                <c:pt idx="9441">
                  <c:v>152.19999999999999</c:v>
                </c:pt>
                <c:pt idx="9442">
                  <c:v>152.1</c:v>
                </c:pt>
                <c:pt idx="9443">
                  <c:v>152.19999999999999</c:v>
                </c:pt>
                <c:pt idx="9444">
                  <c:v>152.1</c:v>
                </c:pt>
                <c:pt idx="9445">
                  <c:v>152.19999999999999</c:v>
                </c:pt>
                <c:pt idx="9446">
                  <c:v>152.19999999999999</c:v>
                </c:pt>
                <c:pt idx="9447">
                  <c:v>152.30000000000001</c:v>
                </c:pt>
                <c:pt idx="9448">
                  <c:v>152.30000000000001</c:v>
                </c:pt>
                <c:pt idx="9449">
                  <c:v>152.30000000000001</c:v>
                </c:pt>
                <c:pt idx="9450">
                  <c:v>152.30000000000001</c:v>
                </c:pt>
                <c:pt idx="9451">
                  <c:v>152.30000000000001</c:v>
                </c:pt>
                <c:pt idx="9452">
                  <c:v>152.30000000000001</c:v>
                </c:pt>
                <c:pt idx="9453">
                  <c:v>152.4</c:v>
                </c:pt>
                <c:pt idx="9454">
                  <c:v>152.4</c:v>
                </c:pt>
                <c:pt idx="9455">
                  <c:v>152.5</c:v>
                </c:pt>
                <c:pt idx="9456">
                  <c:v>152.5</c:v>
                </c:pt>
                <c:pt idx="9457">
                  <c:v>152.5</c:v>
                </c:pt>
                <c:pt idx="9458">
                  <c:v>152.6</c:v>
                </c:pt>
                <c:pt idx="9459">
                  <c:v>152.6</c:v>
                </c:pt>
                <c:pt idx="9460">
                  <c:v>152.6</c:v>
                </c:pt>
                <c:pt idx="9461">
                  <c:v>152.6</c:v>
                </c:pt>
                <c:pt idx="9462">
                  <c:v>152.6</c:v>
                </c:pt>
                <c:pt idx="9463">
                  <c:v>152.6</c:v>
                </c:pt>
                <c:pt idx="9464">
                  <c:v>152.6</c:v>
                </c:pt>
                <c:pt idx="9465">
                  <c:v>152.6</c:v>
                </c:pt>
                <c:pt idx="9466">
                  <c:v>152.6</c:v>
                </c:pt>
                <c:pt idx="9467">
                  <c:v>152.6</c:v>
                </c:pt>
                <c:pt idx="9468">
                  <c:v>152.80000000000001</c:v>
                </c:pt>
                <c:pt idx="9469">
                  <c:v>152.69999999999999</c:v>
                </c:pt>
                <c:pt idx="9470">
                  <c:v>152.80000000000001</c:v>
                </c:pt>
                <c:pt idx="9471">
                  <c:v>152.80000000000001</c:v>
                </c:pt>
                <c:pt idx="9472">
                  <c:v>152.80000000000001</c:v>
                </c:pt>
                <c:pt idx="9473">
                  <c:v>152.80000000000001</c:v>
                </c:pt>
                <c:pt idx="9474">
                  <c:v>152.9</c:v>
                </c:pt>
                <c:pt idx="9475">
                  <c:v>152.9</c:v>
                </c:pt>
                <c:pt idx="9476">
                  <c:v>152.9</c:v>
                </c:pt>
                <c:pt idx="9477">
                  <c:v>152.9</c:v>
                </c:pt>
                <c:pt idx="9478">
                  <c:v>152.9</c:v>
                </c:pt>
                <c:pt idx="9479">
                  <c:v>152.80000000000001</c:v>
                </c:pt>
                <c:pt idx="9480">
                  <c:v>152.80000000000001</c:v>
                </c:pt>
                <c:pt idx="9481">
                  <c:v>152.80000000000001</c:v>
                </c:pt>
                <c:pt idx="9482">
                  <c:v>152.6</c:v>
                </c:pt>
                <c:pt idx="9483">
                  <c:v>152.6</c:v>
                </c:pt>
                <c:pt idx="9484">
                  <c:v>152.6</c:v>
                </c:pt>
                <c:pt idx="9485">
                  <c:v>152.5</c:v>
                </c:pt>
                <c:pt idx="9486">
                  <c:v>152.4</c:v>
                </c:pt>
                <c:pt idx="9487">
                  <c:v>152.30000000000001</c:v>
                </c:pt>
                <c:pt idx="9488">
                  <c:v>152.19999999999999</c:v>
                </c:pt>
                <c:pt idx="9489">
                  <c:v>152.1</c:v>
                </c:pt>
                <c:pt idx="9490">
                  <c:v>152</c:v>
                </c:pt>
                <c:pt idx="9491">
                  <c:v>152</c:v>
                </c:pt>
                <c:pt idx="9492">
                  <c:v>151.9</c:v>
                </c:pt>
                <c:pt idx="9493">
                  <c:v>151.9</c:v>
                </c:pt>
                <c:pt idx="9494">
                  <c:v>151.9</c:v>
                </c:pt>
                <c:pt idx="9495">
                  <c:v>151.80000000000001</c:v>
                </c:pt>
                <c:pt idx="9496">
                  <c:v>151.9</c:v>
                </c:pt>
                <c:pt idx="9497">
                  <c:v>151.9</c:v>
                </c:pt>
                <c:pt idx="9498">
                  <c:v>151.9</c:v>
                </c:pt>
                <c:pt idx="9499">
                  <c:v>152</c:v>
                </c:pt>
                <c:pt idx="9500">
                  <c:v>152</c:v>
                </c:pt>
                <c:pt idx="9501">
                  <c:v>152</c:v>
                </c:pt>
                <c:pt idx="9502">
                  <c:v>152.1</c:v>
                </c:pt>
                <c:pt idx="9503">
                  <c:v>152.1</c:v>
                </c:pt>
                <c:pt idx="9504">
                  <c:v>152.1</c:v>
                </c:pt>
                <c:pt idx="9505">
                  <c:v>152.19999999999999</c:v>
                </c:pt>
                <c:pt idx="9506">
                  <c:v>152.19999999999999</c:v>
                </c:pt>
                <c:pt idx="9507">
                  <c:v>152.30000000000001</c:v>
                </c:pt>
                <c:pt idx="9508">
                  <c:v>152.30000000000001</c:v>
                </c:pt>
                <c:pt idx="9509">
                  <c:v>152.30000000000001</c:v>
                </c:pt>
                <c:pt idx="9510">
                  <c:v>152.30000000000001</c:v>
                </c:pt>
                <c:pt idx="9511">
                  <c:v>152.4</c:v>
                </c:pt>
                <c:pt idx="9512">
                  <c:v>152.4</c:v>
                </c:pt>
                <c:pt idx="9513">
                  <c:v>152.4</c:v>
                </c:pt>
                <c:pt idx="9514">
                  <c:v>152.30000000000001</c:v>
                </c:pt>
                <c:pt idx="9515">
                  <c:v>152.30000000000001</c:v>
                </c:pt>
                <c:pt idx="9516">
                  <c:v>152.30000000000001</c:v>
                </c:pt>
                <c:pt idx="9517">
                  <c:v>152.30000000000001</c:v>
                </c:pt>
                <c:pt idx="9518">
                  <c:v>152.30000000000001</c:v>
                </c:pt>
                <c:pt idx="9519">
                  <c:v>152.30000000000001</c:v>
                </c:pt>
                <c:pt idx="9520">
                  <c:v>152.30000000000001</c:v>
                </c:pt>
                <c:pt idx="9521">
                  <c:v>152.4</c:v>
                </c:pt>
                <c:pt idx="9522">
                  <c:v>152.30000000000001</c:v>
                </c:pt>
                <c:pt idx="9523">
                  <c:v>152.30000000000001</c:v>
                </c:pt>
                <c:pt idx="9524">
                  <c:v>152.30000000000001</c:v>
                </c:pt>
                <c:pt idx="9525">
                  <c:v>152.30000000000001</c:v>
                </c:pt>
                <c:pt idx="9526">
                  <c:v>152.30000000000001</c:v>
                </c:pt>
                <c:pt idx="9527">
                  <c:v>152.5</c:v>
                </c:pt>
                <c:pt idx="9528">
                  <c:v>152.4</c:v>
                </c:pt>
                <c:pt idx="9529">
                  <c:v>152.4</c:v>
                </c:pt>
                <c:pt idx="9530">
                  <c:v>152.4</c:v>
                </c:pt>
                <c:pt idx="9531">
                  <c:v>152.30000000000001</c:v>
                </c:pt>
                <c:pt idx="9532">
                  <c:v>152.4</c:v>
                </c:pt>
                <c:pt idx="9533">
                  <c:v>152.4</c:v>
                </c:pt>
                <c:pt idx="9534">
                  <c:v>152.4</c:v>
                </c:pt>
                <c:pt idx="9535">
                  <c:v>152.30000000000001</c:v>
                </c:pt>
                <c:pt idx="9536">
                  <c:v>152.30000000000001</c:v>
                </c:pt>
                <c:pt idx="9537">
                  <c:v>152.30000000000001</c:v>
                </c:pt>
                <c:pt idx="9538">
                  <c:v>152.30000000000001</c:v>
                </c:pt>
                <c:pt idx="9539">
                  <c:v>152.30000000000001</c:v>
                </c:pt>
                <c:pt idx="9540">
                  <c:v>152.30000000000001</c:v>
                </c:pt>
                <c:pt idx="9541">
                  <c:v>152.30000000000001</c:v>
                </c:pt>
                <c:pt idx="9542">
                  <c:v>152.30000000000001</c:v>
                </c:pt>
                <c:pt idx="9543">
                  <c:v>152.30000000000001</c:v>
                </c:pt>
                <c:pt idx="9544">
                  <c:v>152.30000000000001</c:v>
                </c:pt>
                <c:pt idx="9545">
                  <c:v>152.30000000000001</c:v>
                </c:pt>
                <c:pt idx="9546">
                  <c:v>152.30000000000001</c:v>
                </c:pt>
                <c:pt idx="9547">
                  <c:v>152.30000000000001</c:v>
                </c:pt>
                <c:pt idx="9548">
                  <c:v>152.30000000000001</c:v>
                </c:pt>
                <c:pt idx="9549">
                  <c:v>152.30000000000001</c:v>
                </c:pt>
                <c:pt idx="9550">
                  <c:v>152.30000000000001</c:v>
                </c:pt>
                <c:pt idx="9551">
                  <c:v>152.19999999999999</c:v>
                </c:pt>
                <c:pt idx="9552">
                  <c:v>152.19999999999999</c:v>
                </c:pt>
                <c:pt idx="9553">
                  <c:v>152.19999999999999</c:v>
                </c:pt>
                <c:pt idx="9554">
                  <c:v>152.30000000000001</c:v>
                </c:pt>
                <c:pt idx="9555">
                  <c:v>152.19999999999999</c:v>
                </c:pt>
                <c:pt idx="9556">
                  <c:v>152.30000000000001</c:v>
                </c:pt>
                <c:pt idx="9557">
                  <c:v>152.19999999999999</c:v>
                </c:pt>
                <c:pt idx="9558">
                  <c:v>152.19999999999999</c:v>
                </c:pt>
                <c:pt idx="9559">
                  <c:v>152.19999999999999</c:v>
                </c:pt>
                <c:pt idx="9560">
                  <c:v>152.19999999999999</c:v>
                </c:pt>
                <c:pt idx="9561">
                  <c:v>152.19999999999999</c:v>
                </c:pt>
                <c:pt idx="9562">
                  <c:v>152.19999999999999</c:v>
                </c:pt>
                <c:pt idx="9563">
                  <c:v>152.30000000000001</c:v>
                </c:pt>
                <c:pt idx="9564">
                  <c:v>152.30000000000001</c:v>
                </c:pt>
                <c:pt idx="9565">
                  <c:v>152.30000000000001</c:v>
                </c:pt>
                <c:pt idx="9566">
                  <c:v>152.19999999999999</c:v>
                </c:pt>
                <c:pt idx="9567">
                  <c:v>152.19999999999999</c:v>
                </c:pt>
                <c:pt idx="9568">
                  <c:v>152.30000000000001</c:v>
                </c:pt>
                <c:pt idx="9569">
                  <c:v>152.30000000000001</c:v>
                </c:pt>
                <c:pt idx="9570">
                  <c:v>152.30000000000001</c:v>
                </c:pt>
                <c:pt idx="9571">
                  <c:v>152.1</c:v>
                </c:pt>
                <c:pt idx="9572">
                  <c:v>152.30000000000001</c:v>
                </c:pt>
                <c:pt idx="9573">
                  <c:v>152.30000000000001</c:v>
                </c:pt>
                <c:pt idx="9574">
                  <c:v>152.30000000000001</c:v>
                </c:pt>
                <c:pt idx="9575">
                  <c:v>152.30000000000001</c:v>
                </c:pt>
                <c:pt idx="9576">
                  <c:v>152.30000000000001</c:v>
                </c:pt>
                <c:pt idx="9577">
                  <c:v>152.30000000000001</c:v>
                </c:pt>
                <c:pt idx="9578">
                  <c:v>152.19999999999999</c:v>
                </c:pt>
                <c:pt idx="9579">
                  <c:v>152.30000000000001</c:v>
                </c:pt>
                <c:pt idx="9580">
                  <c:v>152.30000000000001</c:v>
                </c:pt>
                <c:pt idx="9581">
                  <c:v>152.19999999999999</c:v>
                </c:pt>
                <c:pt idx="9582">
                  <c:v>152.30000000000001</c:v>
                </c:pt>
                <c:pt idx="9583">
                  <c:v>152.30000000000001</c:v>
                </c:pt>
                <c:pt idx="9584">
                  <c:v>152.30000000000001</c:v>
                </c:pt>
                <c:pt idx="9585">
                  <c:v>152.30000000000001</c:v>
                </c:pt>
                <c:pt idx="9586">
                  <c:v>152.30000000000001</c:v>
                </c:pt>
                <c:pt idx="9587">
                  <c:v>152.19999999999999</c:v>
                </c:pt>
                <c:pt idx="9588">
                  <c:v>152.30000000000001</c:v>
                </c:pt>
                <c:pt idx="9589">
                  <c:v>152.30000000000001</c:v>
                </c:pt>
                <c:pt idx="9590">
                  <c:v>152.30000000000001</c:v>
                </c:pt>
                <c:pt idx="9591">
                  <c:v>152.30000000000001</c:v>
                </c:pt>
                <c:pt idx="9592">
                  <c:v>152.30000000000001</c:v>
                </c:pt>
                <c:pt idx="9593">
                  <c:v>152.30000000000001</c:v>
                </c:pt>
                <c:pt idx="9594">
                  <c:v>152.30000000000001</c:v>
                </c:pt>
                <c:pt idx="9595">
                  <c:v>152.1</c:v>
                </c:pt>
                <c:pt idx="9596">
                  <c:v>152.1</c:v>
                </c:pt>
                <c:pt idx="9597">
                  <c:v>152.1</c:v>
                </c:pt>
                <c:pt idx="9598">
                  <c:v>152.1</c:v>
                </c:pt>
                <c:pt idx="9599">
                  <c:v>152.1</c:v>
                </c:pt>
                <c:pt idx="9600">
                  <c:v>152</c:v>
                </c:pt>
                <c:pt idx="9601">
                  <c:v>152</c:v>
                </c:pt>
                <c:pt idx="9602">
                  <c:v>151.9</c:v>
                </c:pt>
                <c:pt idx="9603">
                  <c:v>151.9</c:v>
                </c:pt>
                <c:pt idx="9604">
                  <c:v>151.9</c:v>
                </c:pt>
                <c:pt idx="9605">
                  <c:v>151.9</c:v>
                </c:pt>
                <c:pt idx="9606">
                  <c:v>151.9</c:v>
                </c:pt>
                <c:pt idx="9607">
                  <c:v>151.80000000000001</c:v>
                </c:pt>
                <c:pt idx="9608">
                  <c:v>151.80000000000001</c:v>
                </c:pt>
                <c:pt idx="9609">
                  <c:v>151.80000000000001</c:v>
                </c:pt>
                <c:pt idx="9610">
                  <c:v>151.80000000000001</c:v>
                </c:pt>
                <c:pt idx="9611">
                  <c:v>151.80000000000001</c:v>
                </c:pt>
                <c:pt idx="9612">
                  <c:v>151.69999999999999</c:v>
                </c:pt>
                <c:pt idx="9613">
                  <c:v>151.69999999999999</c:v>
                </c:pt>
                <c:pt idx="9614">
                  <c:v>151.69999999999999</c:v>
                </c:pt>
                <c:pt idx="9615">
                  <c:v>151.80000000000001</c:v>
                </c:pt>
                <c:pt idx="9616">
                  <c:v>151.69999999999999</c:v>
                </c:pt>
                <c:pt idx="9617">
                  <c:v>151.69999999999999</c:v>
                </c:pt>
                <c:pt idx="9618">
                  <c:v>151.80000000000001</c:v>
                </c:pt>
                <c:pt idx="9619">
                  <c:v>151.69999999999999</c:v>
                </c:pt>
                <c:pt idx="9620">
                  <c:v>151.69999999999999</c:v>
                </c:pt>
                <c:pt idx="9621">
                  <c:v>151.69999999999999</c:v>
                </c:pt>
                <c:pt idx="9622">
                  <c:v>151.69999999999999</c:v>
                </c:pt>
                <c:pt idx="9623">
                  <c:v>151.69999999999999</c:v>
                </c:pt>
                <c:pt idx="9624">
                  <c:v>151.69999999999999</c:v>
                </c:pt>
                <c:pt idx="9625">
                  <c:v>151.69999999999999</c:v>
                </c:pt>
                <c:pt idx="9626">
                  <c:v>151.69999999999999</c:v>
                </c:pt>
                <c:pt idx="9627">
                  <c:v>151.69999999999999</c:v>
                </c:pt>
                <c:pt idx="9628">
                  <c:v>151.6</c:v>
                </c:pt>
                <c:pt idx="9629">
                  <c:v>151.5</c:v>
                </c:pt>
                <c:pt idx="9630">
                  <c:v>151.5</c:v>
                </c:pt>
                <c:pt idx="9631">
                  <c:v>151.69999999999999</c:v>
                </c:pt>
                <c:pt idx="9632">
                  <c:v>151.69999999999999</c:v>
                </c:pt>
                <c:pt idx="9633">
                  <c:v>151.69999999999999</c:v>
                </c:pt>
                <c:pt idx="9634">
                  <c:v>151.6</c:v>
                </c:pt>
                <c:pt idx="9635">
                  <c:v>151.5</c:v>
                </c:pt>
                <c:pt idx="9636">
                  <c:v>151.5</c:v>
                </c:pt>
                <c:pt idx="9637">
                  <c:v>151.6</c:v>
                </c:pt>
                <c:pt idx="9638">
                  <c:v>151.5</c:v>
                </c:pt>
                <c:pt idx="9639">
                  <c:v>151.5</c:v>
                </c:pt>
                <c:pt idx="9640">
                  <c:v>151.5</c:v>
                </c:pt>
                <c:pt idx="9641">
                  <c:v>151.5</c:v>
                </c:pt>
                <c:pt idx="9642">
                  <c:v>151.4</c:v>
                </c:pt>
                <c:pt idx="9643">
                  <c:v>151.4</c:v>
                </c:pt>
                <c:pt idx="9644">
                  <c:v>151.30000000000001</c:v>
                </c:pt>
                <c:pt idx="9645">
                  <c:v>151.30000000000001</c:v>
                </c:pt>
                <c:pt idx="9646">
                  <c:v>151.19999999999999</c:v>
                </c:pt>
                <c:pt idx="9647">
                  <c:v>151.19999999999999</c:v>
                </c:pt>
                <c:pt idx="9648">
                  <c:v>151.19999999999999</c:v>
                </c:pt>
                <c:pt idx="9649">
                  <c:v>151.19999999999999</c:v>
                </c:pt>
                <c:pt idx="9650">
                  <c:v>151.1</c:v>
                </c:pt>
                <c:pt idx="9651">
                  <c:v>151.19999999999999</c:v>
                </c:pt>
                <c:pt idx="9652">
                  <c:v>151</c:v>
                </c:pt>
                <c:pt idx="9653">
                  <c:v>151</c:v>
                </c:pt>
                <c:pt idx="9654">
                  <c:v>151</c:v>
                </c:pt>
                <c:pt idx="9655">
                  <c:v>151</c:v>
                </c:pt>
                <c:pt idx="9656">
                  <c:v>151</c:v>
                </c:pt>
                <c:pt idx="9657">
                  <c:v>150.80000000000001</c:v>
                </c:pt>
                <c:pt idx="9658">
                  <c:v>151</c:v>
                </c:pt>
                <c:pt idx="9659">
                  <c:v>151</c:v>
                </c:pt>
                <c:pt idx="9660">
                  <c:v>151</c:v>
                </c:pt>
                <c:pt idx="9661">
                  <c:v>151.1</c:v>
                </c:pt>
                <c:pt idx="9662">
                  <c:v>151.19999999999999</c:v>
                </c:pt>
                <c:pt idx="9663">
                  <c:v>151.19999999999999</c:v>
                </c:pt>
                <c:pt idx="9664">
                  <c:v>151.19999999999999</c:v>
                </c:pt>
                <c:pt idx="9665">
                  <c:v>151.19999999999999</c:v>
                </c:pt>
                <c:pt idx="9666">
                  <c:v>151.19999999999999</c:v>
                </c:pt>
                <c:pt idx="9667">
                  <c:v>151.30000000000001</c:v>
                </c:pt>
                <c:pt idx="9668">
                  <c:v>151.4</c:v>
                </c:pt>
                <c:pt idx="9669">
                  <c:v>151.5</c:v>
                </c:pt>
                <c:pt idx="9670">
                  <c:v>151.5</c:v>
                </c:pt>
                <c:pt idx="9671">
                  <c:v>151.4</c:v>
                </c:pt>
                <c:pt idx="9672">
                  <c:v>151.5</c:v>
                </c:pt>
                <c:pt idx="9673">
                  <c:v>151.6</c:v>
                </c:pt>
                <c:pt idx="9674">
                  <c:v>151.6</c:v>
                </c:pt>
                <c:pt idx="9675">
                  <c:v>151.6</c:v>
                </c:pt>
                <c:pt idx="9676">
                  <c:v>151.5</c:v>
                </c:pt>
                <c:pt idx="9677">
                  <c:v>151.6</c:v>
                </c:pt>
                <c:pt idx="9678">
                  <c:v>151.6</c:v>
                </c:pt>
                <c:pt idx="9679">
                  <c:v>151.69999999999999</c:v>
                </c:pt>
                <c:pt idx="9680">
                  <c:v>151.69999999999999</c:v>
                </c:pt>
                <c:pt idx="9681">
                  <c:v>151.80000000000001</c:v>
                </c:pt>
                <c:pt idx="9682">
                  <c:v>151.69999999999999</c:v>
                </c:pt>
                <c:pt idx="9683">
                  <c:v>151.6</c:v>
                </c:pt>
                <c:pt idx="9684">
                  <c:v>151.6</c:v>
                </c:pt>
                <c:pt idx="9685">
                  <c:v>151.5</c:v>
                </c:pt>
                <c:pt idx="9686">
                  <c:v>151.30000000000001</c:v>
                </c:pt>
                <c:pt idx="9687">
                  <c:v>151.19999999999999</c:v>
                </c:pt>
                <c:pt idx="9688">
                  <c:v>151.1</c:v>
                </c:pt>
                <c:pt idx="9689">
                  <c:v>151</c:v>
                </c:pt>
                <c:pt idx="9690">
                  <c:v>150.9</c:v>
                </c:pt>
                <c:pt idx="9691">
                  <c:v>150.80000000000001</c:v>
                </c:pt>
                <c:pt idx="9692">
                  <c:v>150.80000000000001</c:v>
                </c:pt>
                <c:pt idx="9693">
                  <c:v>150.69999999999999</c:v>
                </c:pt>
                <c:pt idx="9694">
                  <c:v>150.69999999999999</c:v>
                </c:pt>
                <c:pt idx="9695">
                  <c:v>150.80000000000001</c:v>
                </c:pt>
                <c:pt idx="9696">
                  <c:v>150.80000000000001</c:v>
                </c:pt>
                <c:pt idx="9697">
                  <c:v>150.9</c:v>
                </c:pt>
                <c:pt idx="9698">
                  <c:v>151</c:v>
                </c:pt>
                <c:pt idx="9699">
                  <c:v>151</c:v>
                </c:pt>
                <c:pt idx="9700">
                  <c:v>151</c:v>
                </c:pt>
                <c:pt idx="9701">
                  <c:v>151.1</c:v>
                </c:pt>
                <c:pt idx="9702">
                  <c:v>151.19999999999999</c:v>
                </c:pt>
                <c:pt idx="9703">
                  <c:v>151.19999999999999</c:v>
                </c:pt>
                <c:pt idx="9704">
                  <c:v>151.30000000000001</c:v>
                </c:pt>
                <c:pt idx="9705">
                  <c:v>151.30000000000001</c:v>
                </c:pt>
                <c:pt idx="9706">
                  <c:v>151.4</c:v>
                </c:pt>
                <c:pt idx="9707">
                  <c:v>151.4</c:v>
                </c:pt>
                <c:pt idx="9708">
                  <c:v>151.30000000000001</c:v>
                </c:pt>
                <c:pt idx="9709">
                  <c:v>151.4</c:v>
                </c:pt>
                <c:pt idx="9710">
                  <c:v>151.5</c:v>
                </c:pt>
                <c:pt idx="9711">
                  <c:v>151.6</c:v>
                </c:pt>
                <c:pt idx="9712">
                  <c:v>151.6</c:v>
                </c:pt>
                <c:pt idx="9713">
                  <c:v>151.6</c:v>
                </c:pt>
                <c:pt idx="9714">
                  <c:v>151.5</c:v>
                </c:pt>
                <c:pt idx="9715">
                  <c:v>151.6</c:v>
                </c:pt>
                <c:pt idx="9716">
                  <c:v>151.5</c:v>
                </c:pt>
                <c:pt idx="9717">
                  <c:v>151.4</c:v>
                </c:pt>
                <c:pt idx="9718">
                  <c:v>151.30000000000001</c:v>
                </c:pt>
                <c:pt idx="9719">
                  <c:v>151.19999999999999</c:v>
                </c:pt>
                <c:pt idx="9720">
                  <c:v>151.19999999999999</c:v>
                </c:pt>
                <c:pt idx="9721">
                  <c:v>151</c:v>
                </c:pt>
                <c:pt idx="9722">
                  <c:v>150.9</c:v>
                </c:pt>
                <c:pt idx="9723">
                  <c:v>150.69999999999999</c:v>
                </c:pt>
                <c:pt idx="9724">
                  <c:v>150.69999999999999</c:v>
                </c:pt>
                <c:pt idx="9725">
                  <c:v>150.6</c:v>
                </c:pt>
                <c:pt idx="9726">
                  <c:v>150.5</c:v>
                </c:pt>
                <c:pt idx="9727">
                  <c:v>150.6</c:v>
                </c:pt>
                <c:pt idx="9728">
                  <c:v>150.5</c:v>
                </c:pt>
                <c:pt idx="9729">
                  <c:v>150.6</c:v>
                </c:pt>
                <c:pt idx="9730">
                  <c:v>150.69999999999999</c:v>
                </c:pt>
                <c:pt idx="9731">
                  <c:v>150.69999999999999</c:v>
                </c:pt>
                <c:pt idx="9732">
                  <c:v>150.80000000000001</c:v>
                </c:pt>
                <c:pt idx="9733">
                  <c:v>150.9</c:v>
                </c:pt>
                <c:pt idx="9734">
                  <c:v>150.9</c:v>
                </c:pt>
                <c:pt idx="9735">
                  <c:v>151</c:v>
                </c:pt>
                <c:pt idx="9736">
                  <c:v>151</c:v>
                </c:pt>
                <c:pt idx="9737">
                  <c:v>151</c:v>
                </c:pt>
                <c:pt idx="9738">
                  <c:v>151.1</c:v>
                </c:pt>
                <c:pt idx="9739">
                  <c:v>151.1</c:v>
                </c:pt>
                <c:pt idx="9740">
                  <c:v>151.19999999999999</c:v>
                </c:pt>
                <c:pt idx="9741">
                  <c:v>151.1</c:v>
                </c:pt>
                <c:pt idx="9742">
                  <c:v>151.19999999999999</c:v>
                </c:pt>
                <c:pt idx="9743">
                  <c:v>151.19999999999999</c:v>
                </c:pt>
                <c:pt idx="9744">
                  <c:v>151.19999999999999</c:v>
                </c:pt>
                <c:pt idx="9745">
                  <c:v>151.19999999999999</c:v>
                </c:pt>
                <c:pt idx="9746">
                  <c:v>151.30000000000001</c:v>
                </c:pt>
                <c:pt idx="9747">
                  <c:v>151.30000000000001</c:v>
                </c:pt>
                <c:pt idx="9748">
                  <c:v>151.30000000000001</c:v>
                </c:pt>
                <c:pt idx="9749">
                  <c:v>151.30000000000001</c:v>
                </c:pt>
                <c:pt idx="9750">
                  <c:v>151.30000000000001</c:v>
                </c:pt>
                <c:pt idx="9751">
                  <c:v>151.30000000000001</c:v>
                </c:pt>
                <c:pt idx="9752">
                  <c:v>151.19999999999999</c:v>
                </c:pt>
                <c:pt idx="9753">
                  <c:v>151.19999999999999</c:v>
                </c:pt>
                <c:pt idx="9754">
                  <c:v>151</c:v>
                </c:pt>
                <c:pt idx="9755">
                  <c:v>150.9</c:v>
                </c:pt>
                <c:pt idx="9756">
                  <c:v>150.80000000000001</c:v>
                </c:pt>
                <c:pt idx="9757">
                  <c:v>150.69999999999999</c:v>
                </c:pt>
                <c:pt idx="9758">
                  <c:v>150.5</c:v>
                </c:pt>
                <c:pt idx="9759">
                  <c:v>150.5</c:v>
                </c:pt>
                <c:pt idx="9760">
                  <c:v>150.5</c:v>
                </c:pt>
                <c:pt idx="9761">
                  <c:v>150.4</c:v>
                </c:pt>
                <c:pt idx="9762">
                  <c:v>150.30000000000001</c:v>
                </c:pt>
                <c:pt idx="9763">
                  <c:v>150.30000000000001</c:v>
                </c:pt>
                <c:pt idx="9764">
                  <c:v>150.4</c:v>
                </c:pt>
                <c:pt idx="9765">
                  <c:v>150.4</c:v>
                </c:pt>
                <c:pt idx="9766">
                  <c:v>150.4</c:v>
                </c:pt>
                <c:pt idx="9767">
                  <c:v>150.5</c:v>
                </c:pt>
                <c:pt idx="9768">
                  <c:v>150.5</c:v>
                </c:pt>
                <c:pt idx="9769">
                  <c:v>150.69999999999999</c:v>
                </c:pt>
                <c:pt idx="9770">
                  <c:v>150.69999999999999</c:v>
                </c:pt>
                <c:pt idx="9771">
                  <c:v>150.69999999999999</c:v>
                </c:pt>
                <c:pt idx="9772">
                  <c:v>150.80000000000001</c:v>
                </c:pt>
                <c:pt idx="9773">
                  <c:v>150.80000000000001</c:v>
                </c:pt>
                <c:pt idx="9774">
                  <c:v>150.80000000000001</c:v>
                </c:pt>
                <c:pt idx="9775">
                  <c:v>150.80000000000001</c:v>
                </c:pt>
                <c:pt idx="9776">
                  <c:v>150.9</c:v>
                </c:pt>
                <c:pt idx="9777">
                  <c:v>150.9</c:v>
                </c:pt>
                <c:pt idx="9778">
                  <c:v>151</c:v>
                </c:pt>
                <c:pt idx="9779">
                  <c:v>151</c:v>
                </c:pt>
                <c:pt idx="9780">
                  <c:v>151</c:v>
                </c:pt>
                <c:pt idx="9781">
                  <c:v>151</c:v>
                </c:pt>
                <c:pt idx="9782">
                  <c:v>151.19999999999999</c:v>
                </c:pt>
                <c:pt idx="9783">
                  <c:v>151.19999999999999</c:v>
                </c:pt>
                <c:pt idx="9784">
                  <c:v>151.19999999999999</c:v>
                </c:pt>
                <c:pt idx="9785">
                  <c:v>151</c:v>
                </c:pt>
                <c:pt idx="9786">
                  <c:v>150.9</c:v>
                </c:pt>
                <c:pt idx="9787">
                  <c:v>150.9</c:v>
                </c:pt>
                <c:pt idx="9788">
                  <c:v>150.69999999999999</c:v>
                </c:pt>
                <c:pt idx="9789">
                  <c:v>150.5</c:v>
                </c:pt>
                <c:pt idx="9790">
                  <c:v>150.5</c:v>
                </c:pt>
                <c:pt idx="9791">
                  <c:v>150.4</c:v>
                </c:pt>
                <c:pt idx="9792">
                  <c:v>150.19999999999999</c:v>
                </c:pt>
                <c:pt idx="9793">
                  <c:v>150.19999999999999</c:v>
                </c:pt>
                <c:pt idx="9794">
                  <c:v>150.1</c:v>
                </c:pt>
                <c:pt idx="9795">
                  <c:v>150.19999999999999</c:v>
                </c:pt>
                <c:pt idx="9796">
                  <c:v>150.1</c:v>
                </c:pt>
                <c:pt idx="9797">
                  <c:v>150.19999999999999</c:v>
                </c:pt>
                <c:pt idx="9798">
                  <c:v>150.19999999999999</c:v>
                </c:pt>
                <c:pt idx="9799">
                  <c:v>150.30000000000001</c:v>
                </c:pt>
                <c:pt idx="9800">
                  <c:v>150.30000000000001</c:v>
                </c:pt>
                <c:pt idx="9801">
                  <c:v>150.5</c:v>
                </c:pt>
                <c:pt idx="9802">
                  <c:v>150.5</c:v>
                </c:pt>
                <c:pt idx="9803">
                  <c:v>150.5</c:v>
                </c:pt>
                <c:pt idx="9804">
                  <c:v>150.6</c:v>
                </c:pt>
                <c:pt idx="9805">
                  <c:v>150.69999999999999</c:v>
                </c:pt>
                <c:pt idx="9806">
                  <c:v>150.69999999999999</c:v>
                </c:pt>
                <c:pt idx="9807">
                  <c:v>150.80000000000001</c:v>
                </c:pt>
                <c:pt idx="9808">
                  <c:v>150.80000000000001</c:v>
                </c:pt>
                <c:pt idx="9809">
                  <c:v>150.80000000000001</c:v>
                </c:pt>
                <c:pt idx="9810">
                  <c:v>150.9</c:v>
                </c:pt>
                <c:pt idx="9811">
                  <c:v>150.9</c:v>
                </c:pt>
                <c:pt idx="9812">
                  <c:v>150.9</c:v>
                </c:pt>
                <c:pt idx="9813">
                  <c:v>150.9</c:v>
                </c:pt>
                <c:pt idx="9814">
                  <c:v>150.9</c:v>
                </c:pt>
                <c:pt idx="9815">
                  <c:v>150.80000000000001</c:v>
                </c:pt>
                <c:pt idx="9816">
                  <c:v>150.80000000000001</c:v>
                </c:pt>
                <c:pt idx="9817">
                  <c:v>150.69999999999999</c:v>
                </c:pt>
                <c:pt idx="9818">
                  <c:v>150.5</c:v>
                </c:pt>
                <c:pt idx="9819">
                  <c:v>150.5</c:v>
                </c:pt>
                <c:pt idx="9820">
                  <c:v>150.30000000000001</c:v>
                </c:pt>
                <c:pt idx="9821">
                  <c:v>150.19999999999999</c:v>
                </c:pt>
                <c:pt idx="9822">
                  <c:v>150.1</c:v>
                </c:pt>
                <c:pt idx="9823">
                  <c:v>150</c:v>
                </c:pt>
                <c:pt idx="9824">
                  <c:v>149.9</c:v>
                </c:pt>
                <c:pt idx="9825">
                  <c:v>149.9</c:v>
                </c:pt>
                <c:pt idx="9826">
                  <c:v>149.9</c:v>
                </c:pt>
                <c:pt idx="9827">
                  <c:v>150</c:v>
                </c:pt>
                <c:pt idx="9828">
                  <c:v>150</c:v>
                </c:pt>
                <c:pt idx="9829">
                  <c:v>150.1</c:v>
                </c:pt>
                <c:pt idx="9830">
                  <c:v>150.19999999999999</c:v>
                </c:pt>
                <c:pt idx="9831">
                  <c:v>150.19999999999999</c:v>
                </c:pt>
                <c:pt idx="9832">
                  <c:v>150.30000000000001</c:v>
                </c:pt>
                <c:pt idx="9833">
                  <c:v>150.30000000000001</c:v>
                </c:pt>
                <c:pt idx="9834">
                  <c:v>150.5</c:v>
                </c:pt>
                <c:pt idx="9835">
                  <c:v>150.4</c:v>
                </c:pt>
                <c:pt idx="9836">
                  <c:v>150.4</c:v>
                </c:pt>
                <c:pt idx="9837">
                  <c:v>150.5</c:v>
                </c:pt>
                <c:pt idx="9838">
                  <c:v>150.5</c:v>
                </c:pt>
                <c:pt idx="9839">
                  <c:v>150.5</c:v>
                </c:pt>
                <c:pt idx="9840">
                  <c:v>150.5</c:v>
                </c:pt>
                <c:pt idx="9841">
                  <c:v>150.6</c:v>
                </c:pt>
                <c:pt idx="9842">
                  <c:v>150.69999999999999</c:v>
                </c:pt>
                <c:pt idx="9843">
                  <c:v>150.69999999999999</c:v>
                </c:pt>
                <c:pt idx="9844">
                  <c:v>150.69999999999999</c:v>
                </c:pt>
                <c:pt idx="9845">
                  <c:v>150.69999999999999</c:v>
                </c:pt>
                <c:pt idx="9846">
                  <c:v>150.69999999999999</c:v>
                </c:pt>
                <c:pt idx="9847">
                  <c:v>150.69999999999999</c:v>
                </c:pt>
                <c:pt idx="9848">
                  <c:v>150.6</c:v>
                </c:pt>
                <c:pt idx="9849">
                  <c:v>150.5</c:v>
                </c:pt>
                <c:pt idx="9850">
                  <c:v>150.5</c:v>
                </c:pt>
                <c:pt idx="9851">
                  <c:v>150.5</c:v>
                </c:pt>
                <c:pt idx="9852">
                  <c:v>150.4</c:v>
                </c:pt>
                <c:pt idx="9853">
                  <c:v>150.30000000000001</c:v>
                </c:pt>
                <c:pt idx="9854">
                  <c:v>150.30000000000001</c:v>
                </c:pt>
                <c:pt idx="9855">
                  <c:v>150.19999999999999</c:v>
                </c:pt>
                <c:pt idx="9856">
                  <c:v>150.19999999999999</c:v>
                </c:pt>
                <c:pt idx="9857">
                  <c:v>150.1</c:v>
                </c:pt>
                <c:pt idx="9858">
                  <c:v>150</c:v>
                </c:pt>
                <c:pt idx="9859">
                  <c:v>149.9</c:v>
                </c:pt>
                <c:pt idx="9860">
                  <c:v>149.80000000000001</c:v>
                </c:pt>
                <c:pt idx="9861">
                  <c:v>149.80000000000001</c:v>
                </c:pt>
                <c:pt idx="9862">
                  <c:v>149.80000000000001</c:v>
                </c:pt>
                <c:pt idx="9863">
                  <c:v>149.80000000000001</c:v>
                </c:pt>
                <c:pt idx="9864">
                  <c:v>149.80000000000001</c:v>
                </c:pt>
                <c:pt idx="9865">
                  <c:v>149.69999999999999</c:v>
                </c:pt>
                <c:pt idx="9866">
                  <c:v>149.69999999999999</c:v>
                </c:pt>
                <c:pt idx="9867">
                  <c:v>149.69999999999999</c:v>
                </c:pt>
                <c:pt idx="9868">
                  <c:v>149.69999999999999</c:v>
                </c:pt>
                <c:pt idx="9869">
                  <c:v>149.69999999999999</c:v>
                </c:pt>
                <c:pt idx="9870">
                  <c:v>149.69999999999999</c:v>
                </c:pt>
                <c:pt idx="9871">
                  <c:v>149.69999999999999</c:v>
                </c:pt>
                <c:pt idx="9872">
                  <c:v>149.69999999999999</c:v>
                </c:pt>
                <c:pt idx="9873">
                  <c:v>149.69999999999999</c:v>
                </c:pt>
                <c:pt idx="9874">
                  <c:v>149.80000000000001</c:v>
                </c:pt>
                <c:pt idx="9875">
                  <c:v>149.80000000000001</c:v>
                </c:pt>
                <c:pt idx="9876">
                  <c:v>149.80000000000001</c:v>
                </c:pt>
                <c:pt idx="9877">
                  <c:v>149.80000000000001</c:v>
                </c:pt>
                <c:pt idx="9878">
                  <c:v>149.80000000000001</c:v>
                </c:pt>
                <c:pt idx="9879">
                  <c:v>149.80000000000001</c:v>
                </c:pt>
                <c:pt idx="9880">
                  <c:v>149.9</c:v>
                </c:pt>
                <c:pt idx="9881">
                  <c:v>149.9</c:v>
                </c:pt>
                <c:pt idx="9882">
                  <c:v>150</c:v>
                </c:pt>
                <c:pt idx="9883">
                  <c:v>150</c:v>
                </c:pt>
                <c:pt idx="9884">
                  <c:v>150</c:v>
                </c:pt>
                <c:pt idx="9885">
                  <c:v>150</c:v>
                </c:pt>
                <c:pt idx="9886">
                  <c:v>150</c:v>
                </c:pt>
                <c:pt idx="9887">
                  <c:v>150</c:v>
                </c:pt>
                <c:pt idx="9888">
                  <c:v>150</c:v>
                </c:pt>
                <c:pt idx="9889">
                  <c:v>150</c:v>
                </c:pt>
                <c:pt idx="9890">
                  <c:v>150</c:v>
                </c:pt>
                <c:pt idx="9891">
                  <c:v>150</c:v>
                </c:pt>
                <c:pt idx="9892">
                  <c:v>150</c:v>
                </c:pt>
                <c:pt idx="9893">
                  <c:v>150</c:v>
                </c:pt>
                <c:pt idx="9894">
                  <c:v>150</c:v>
                </c:pt>
                <c:pt idx="9895">
                  <c:v>150.1</c:v>
                </c:pt>
                <c:pt idx="9896">
                  <c:v>150.1</c:v>
                </c:pt>
                <c:pt idx="9897">
                  <c:v>150.1</c:v>
                </c:pt>
                <c:pt idx="9898">
                  <c:v>150.1</c:v>
                </c:pt>
                <c:pt idx="9899">
                  <c:v>150.1</c:v>
                </c:pt>
                <c:pt idx="9900">
                  <c:v>150</c:v>
                </c:pt>
                <c:pt idx="9901">
                  <c:v>150.1</c:v>
                </c:pt>
                <c:pt idx="9902">
                  <c:v>150.1</c:v>
                </c:pt>
                <c:pt idx="9903">
                  <c:v>150.1</c:v>
                </c:pt>
                <c:pt idx="9904">
                  <c:v>150.1</c:v>
                </c:pt>
                <c:pt idx="9905">
                  <c:v>150.1</c:v>
                </c:pt>
                <c:pt idx="9906">
                  <c:v>150.1</c:v>
                </c:pt>
                <c:pt idx="9907">
                  <c:v>150.19999999999999</c:v>
                </c:pt>
                <c:pt idx="9908">
                  <c:v>150.19999999999999</c:v>
                </c:pt>
                <c:pt idx="9909">
                  <c:v>150.19999999999999</c:v>
                </c:pt>
                <c:pt idx="9910">
                  <c:v>150.19999999999999</c:v>
                </c:pt>
                <c:pt idx="9911">
                  <c:v>150.19999999999999</c:v>
                </c:pt>
                <c:pt idx="9912">
                  <c:v>150.19999999999999</c:v>
                </c:pt>
                <c:pt idx="9913">
                  <c:v>150.19999999999999</c:v>
                </c:pt>
                <c:pt idx="9914">
                  <c:v>150.19999999999999</c:v>
                </c:pt>
                <c:pt idx="9915">
                  <c:v>150.19999999999999</c:v>
                </c:pt>
                <c:pt idx="9916">
                  <c:v>150.19999999999999</c:v>
                </c:pt>
                <c:pt idx="9917">
                  <c:v>150.19999999999999</c:v>
                </c:pt>
                <c:pt idx="9918">
                  <c:v>150.19999999999999</c:v>
                </c:pt>
                <c:pt idx="9919">
                  <c:v>150.19999999999999</c:v>
                </c:pt>
                <c:pt idx="9920">
                  <c:v>150.19999999999999</c:v>
                </c:pt>
                <c:pt idx="9921">
                  <c:v>150.19999999999999</c:v>
                </c:pt>
                <c:pt idx="9922">
                  <c:v>150.19999999999999</c:v>
                </c:pt>
                <c:pt idx="9923">
                  <c:v>150.19999999999999</c:v>
                </c:pt>
                <c:pt idx="9924">
                  <c:v>150.19999999999999</c:v>
                </c:pt>
                <c:pt idx="9925">
                  <c:v>150.19999999999999</c:v>
                </c:pt>
                <c:pt idx="9926">
                  <c:v>150.19999999999999</c:v>
                </c:pt>
                <c:pt idx="9927">
                  <c:v>150.19999999999999</c:v>
                </c:pt>
                <c:pt idx="9928">
                  <c:v>150.19999999999999</c:v>
                </c:pt>
                <c:pt idx="9929">
                  <c:v>150.19999999999999</c:v>
                </c:pt>
                <c:pt idx="9930">
                  <c:v>150.1</c:v>
                </c:pt>
                <c:pt idx="9931">
                  <c:v>150.19999999999999</c:v>
                </c:pt>
                <c:pt idx="9932">
                  <c:v>150.19999999999999</c:v>
                </c:pt>
                <c:pt idx="9933">
                  <c:v>150</c:v>
                </c:pt>
                <c:pt idx="9934">
                  <c:v>149.9</c:v>
                </c:pt>
                <c:pt idx="9935">
                  <c:v>149.9</c:v>
                </c:pt>
                <c:pt idx="9936">
                  <c:v>149.9</c:v>
                </c:pt>
                <c:pt idx="9937">
                  <c:v>149.80000000000001</c:v>
                </c:pt>
                <c:pt idx="9938">
                  <c:v>149.80000000000001</c:v>
                </c:pt>
                <c:pt idx="9939">
                  <c:v>149.80000000000001</c:v>
                </c:pt>
                <c:pt idx="9940">
                  <c:v>149.80000000000001</c:v>
                </c:pt>
                <c:pt idx="9941">
                  <c:v>149.80000000000001</c:v>
                </c:pt>
                <c:pt idx="9942">
                  <c:v>149.69999999999999</c:v>
                </c:pt>
                <c:pt idx="9943">
                  <c:v>149.69999999999999</c:v>
                </c:pt>
                <c:pt idx="9944">
                  <c:v>149.69999999999999</c:v>
                </c:pt>
                <c:pt idx="9945">
                  <c:v>149.69999999999999</c:v>
                </c:pt>
                <c:pt idx="9946">
                  <c:v>149.69999999999999</c:v>
                </c:pt>
                <c:pt idx="9947">
                  <c:v>149.80000000000001</c:v>
                </c:pt>
                <c:pt idx="9948">
                  <c:v>149.69999999999999</c:v>
                </c:pt>
                <c:pt idx="9949">
                  <c:v>149.69999999999999</c:v>
                </c:pt>
                <c:pt idx="9950">
                  <c:v>149.69999999999999</c:v>
                </c:pt>
                <c:pt idx="9951">
                  <c:v>149.69999999999999</c:v>
                </c:pt>
                <c:pt idx="9952">
                  <c:v>149.69999999999999</c:v>
                </c:pt>
                <c:pt idx="9953">
                  <c:v>149.80000000000001</c:v>
                </c:pt>
                <c:pt idx="9954">
                  <c:v>149.80000000000001</c:v>
                </c:pt>
                <c:pt idx="9955">
                  <c:v>149.80000000000001</c:v>
                </c:pt>
                <c:pt idx="9956">
                  <c:v>149.69999999999999</c:v>
                </c:pt>
                <c:pt idx="9957">
                  <c:v>149.69999999999999</c:v>
                </c:pt>
                <c:pt idx="9958">
                  <c:v>149.69999999999999</c:v>
                </c:pt>
                <c:pt idx="9959">
                  <c:v>149.80000000000001</c:v>
                </c:pt>
                <c:pt idx="9960">
                  <c:v>149.80000000000001</c:v>
                </c:pt>
                <c:pt idx="9961">
                  <c:v>149.80000000000001</c:v>
                </c:pt>
                <c:pt idx="9962">
                  <c:v>149.80000000000001</c:v>
                </c:pt>
                <c:pt idx="9963">
                  <c:v>149.9</c:v>
                </c:pt>
                <c:pt idx="9964">
                  <c:v>149.80000000000001</c:v>
                </c:pt>
                <c:pt idx="9965">
                  <c:v>149.80000000000001</c:v>
                </c:pt>
                <c:pt idx="9966">
                  <c:v>149.80000000000001</c:v>
                </c:pt>
                <c:pt idx="9967">
                  <c:v>149.80000000000001</c:v>
                </c:pt>
                <c:pt idx="9968">
                  <c:v>149.80000000000001</c:v>
                </c:pt>
                <c:pt idx="9969">
                  <c:v>149.80000000000001</c:v>
                </c:pt>
                <c:pt idx="9970">
                  <c:v>149.80000000000001</c:v>
                </c:pt>
                <c:pt idx="9971">
                  <c:v>149.80000000000001</c:v>
                </c:pt>
                <c:pt idx="9972">
                  <c:v>149.80000000000001</c:v>
                </c:pt>
                <c:pt idx="9973">
                  <c:v>149.80000000000001</c:v>
                </c:pt>
                <c:pt idx="9974">
                  <c:v>149.80000000000001</c:v>
                </c:pt>
                <c:pt idx="9975">
                  <c:v>149.80000000000001</c:v>
                </c:pt>
                <c:pt idx="9976">
                  <c:v>149.69999999999999</c:v>
                </c:pt>
                <c:pt idx="9977">
                  <c:v>149.69999999999999</c:v>
                </c:pt>
                <c:pt idx="9978">
                  <c:v>149.69999999999999</c:v>
                </c:pt>
                <c:pt idx="9979">
                  <c:v>149.6</c:v>
                </c:pt>
                <c:pt idx="9980">
                  <c:v>149.6</c:v>
                </c:pt>
                <c:pt idx="9981">
                  <c:v>149.5</c:v>
                </c:pt>
                <c:pt idx="9982">
                  <c:v>149.5</c:v>
                </c:pt>
                <c:pt idx="9983">
                  <c:v>149.5</c:v>
                </c:pt>
                <c:pt idx="9984">
                  <c:v>149.5</c:v>
                </c:pt>
                <c:pt idx="9985">
                  <c:v>149.5</c:v>
                </c:pt>
                <c:pt idx="9986">
                  <c:v>149.5</c:v>
                </c:pt>
                <c:pt idx="9987">
                  <c:v>149.5</c:v>
                </c:pt>
                <c:pt idx="9988">
                  <c:v>149.4</c:v>
                </c:pt>
                <c:pt idx="9989">
                  <c:v>149.4</c:v>
                </c:pt>
                <c:pt idx="9990">
                  <c:v>149.4</c:v>
                </c:pt>
                <c:pt idx="9991">
                  <c:v>149.4</c:v>
                </c:pt>
                <c:pt idx="9992">
                  <c:v>149.4</c:v>
                </c:pt>
                <c:pt idx="9993">
                  <c:v>149.30000000000001</c:v>
                </c:pt>
                <c:pt idx="9994">
                  <c:v>149.4</c:v>
                </c:pt>
                <c:pt idx="9995">
                  <c:v>149.30000000000001</c:v>
                </c:pt>
                <c:pt idx="9996">
                  <c:v>149.30000000000001</c:v>
                </c:pt>
                <c:pt idx="9997">
                  <c:v>149.19999999999999</c:v>
                </c:pt>
                <c:pt idx="9998">
                  <c:v>149.19999999999999</c:v>
                </c:pt>
                <c:pt idx="9999">
                  <c:v>149.19999999999999</c:v>
                </c:pt>
                <c:pt idx="10000">
                  <c:v>149.1</c:v>
                </c:pt>
                <c:pt idx="10001">
                  <c:v>149.1</c:v>
                </c:pt>
                <c:pt idx="10002">
                  <c:v>149.1</c:v>
                </c:pt>
                <c:pt idx="10003">
                  <c:v>149.1</c:v>
                </c:pt>
                <c:pt idx="10004">
                  <c:v>149</c:v>
                </c:pt>
                <c:pt idx="10005">
                  <c:v>148.9</c:v>
                </c:pt>
                <c:pt idx="10006">
                  <c:v>148.9</c:v>
                </c:pt>
                <c:pt idx="10007">
                  <c:v>148.9</c:v>
                </c:pt>
                <c:pt idx="10008">
                  <c:v>148.69999999999999</c:v>
                </c:pt>
                <c:pt idx="10009">
                  <c:v>148.69999999999999</c:v>
                </c:pt>
                <c:pt idx="10010">
                  <c:v>148.69999999999999</c:v>
                </c:pt>
                <c:pt idx="10011">
                  <c:v>148.69999999999999</c:v>
                </c:pt>
                <c:pt idx="10012">
                  <c:v>148.69999999999999</c:v>
                </c:pt>
                <c:pt idx="10013">
                  <c:v>148.69999999999999</c:v>
                </c:pt>
                <c:pt idx="10014">
                  <c:v>148.69999999999999</c:v>
                </c:pt>
                <c:pt idx="10015">
                  <c:v>148.69999999999999</c:v>
                </c:pt>
                <c:pt idx="10016">
                  <c:v>148.69999999999999</c:v>
                </c:pt>
                <c:pt idx="10017">
                  <c:v>148.80000000000001</c:v>
                </c:pt>
                <c:pt idx="10018">
                  <c:v>148.80000000000001</c:v>
                </c:pt>
                <c:pt idx="10019">
                  <c:v>148.9</c:v>
                </c:pt>
                <c:pt idx="10020">
                  <c:v>149</c:v>
                </c:pt>
                <c:pt idx="10021">
                  <c:v>149</c:v>
                </c:pt>
                <c:pt idx="10022">
                  <c:v>149.1</c:v>
                </c:pt>
                <c:pt idx="10023">
                  <c:v>149.1</c:v>
                </c:pt>
                <c:pt idx="10024">
                  <c:v>149.19999999999999</c:v>
                </c:pt>
                <c:pt idx="10025">
                  <c:v>149.19999999999999</c:v>
                </c:pt>
                <c:pt idx="10026">
                  <c:v>149.19999999999999</c:v>
                </c:pt>
                <c:pt idx="10027">
                  <c:v>149.30000000000001</c:v>
                </c:pt>
                <c:pt idx="10028">
                  <c:v>149.4</c:v>
                </c:pt>
                <c:pt idx="10029">
                  <c:v>149.4</c:v>
                </c:pt>
                <c:pt idx="10030">
                  <c:v>149.4</c:v>
                </c:pt>
                <c:pt idx="10031">
                  <c:v>149.4</c:v>
                </c:pt>
                <c:pt idx="10032">
                  <c:v>149.4</c:v>
                </c:pt>
                <c:pt idx="10033">
                  <c:v>149.4</c:v>
                </c:pt>
                <c:pt idx="10034">
                  <c:v>149.4</c:v>
                </c:pt>
                <c:pt idx="10035">
                  <c:v>149.4</c:v>
                </c:pt>
                <c:pt idx="10036">
                  <c:v>149.4</c:v>
                </c:pt>
                <c:pt idx="10037">
                  <c:v>149.4</c:v>
                </c:pt>
                <c:pt idx="10038">
                  <c:v>149.4</c:v>
                </c:pt>
                <c:pt idx="10039">
                  <c:v>149.4</c:v>
                </c:pt>
                <c:pt idx="10040">
                  <c:v>149.4</c:v>
                </c:pt>
                <c:pt idx="10041">
                  <c:v>149.19999999999999</c:v>
                </c:pt>
                <c:pt idx="10042">
                  <c:v>149.19999999999999</c:v>
                </c:pt>
                <c:pt idx="10043">
                  <c:v>149.1</c:v>
                </c:pt>
                <c:pt idx="10044">
                  <c:v>149.1</c:v>
                </c:pt>
                <c:pt idx="10045">
                  <c:v>149.1</c:v>
                </c:pt>
                <c:pt idx="10046">
                  <c:v>149.1</c:v>
                </c:pt>
                <c:pt idx="10047">
                  <c:v>149</c:v>
                </c:pt>
                <c:pt idx="10048">
                  <c:v>149</c:v>
                </c:pt>
                <c:pt idx="10049">
                  <c:v>149</c:v>
                </c:pt>
                <c:pt idx="10050">
                  <c:v>148.9</c:v>
                </c:pt>
                <c:pt idx="10051">
                  <c:v>148.9</c:v>
                </c:pt>
                <c:pt idx="10052">
                  <c:v>148.9</c:v>
                </c:pt>
                <c:pt idx="10053">
                  <c:v>148.9</c:v>
                </c:pt>
                <c:pt idx="10054">
                  <c:v>148.80000000000001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005-400D-9037-31EFC6738479}"/>
            </c:ext>
          </c:extLst>
        </c:ser>
        <c:ser>
          <c:idx val="5"/>
          <c:order val="2"/>
          <c:tx>
            <c:strRef>
              <c:f>'OGS temp data'!$I$1:$I$2</c:f>
              <c:strCache>
                <c:ptCount val="2"/>
                <c:pt idx="0">
                  <c:v>CH6</c:v>
                </c:pt>
                <c:pt idx="1">
                  <c:v>degC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data'!$I$3:$I$10057</c:f>
              <c:numCache>
                <c:formatCode>General</c:formatCode>
                <c:ptCount val="10055"/>
                <c:pt idx="0">
                  <c:v>23</c:v>
                </c:pt>
                <c:pt idx="1">
                  <c:v>23.2</c:v>
                </c:pt>
                <c:pt idx="2">
                  <c:v>23.3</c:v>
                </c:pt>
                <c:pt idx="3">
                  <c:v>23.5</c:v>
                </c:pt>
                <c:pt idx="4">
                  <c:v>23.6</c:v>
                </c:pt>
                <c:pt idx="5">
                  <c:v>23.7</c:v>
                </c:pt>
                <c:pt idx="6">
                  <c:v>23.8</c:v>
                </c:pt>
                <c:pt idx="7">
                  <c:v>23.8</c:v>
                </c:pt>
                <c:pt idx="8">
                  <c:v>23.9</c:v>
                </c:pt>
                <c:pt idx="9">
                  <c:v>24</c:v>
                </c:pt>
                <c:pt idx="10">
                  <c:v>24</c:v>
                </c:pt>
                <c:pt idx="11">
                  <c:v>24</c:v>
                </c:pt>
                <c:pt idx="12">
                  <c:v>24.1</c:v>
                </c:pt>
                <c:pt idx="13">
                  <c:v>24.2</c:v>
                </c:pt>
                <c:pt idx="14">
                  <c:v>24.2</c:v>
                </c:pt>
                <c:pt idx="15">
                  <c:v>24.1</c:v>
                </c:pt>
                <c:pt idx="16">
                  <c:v>23.9</c:v>
                </c:pt>
                <c:pt idx="17">
                  <c:v>23.7</c:v>
                </c:pt>
                <c:pt idx="18">
                  <c:v>23.5</c:v>
                </c:pt>
                <c:pt idx="19">
                  <c:v>23.3</c:v>
                </c:pt>
                <c:pt idx="20">
                  <c:v>23.2</c:v>
                </c:pt>
                <c:pt idx="21">
                  <c:v>23.2</c:v>
                </c:pt>
                <c:pt idx="22">
                  <c:v>23</c:v>
                </c:pt>
                <c:pt idx="23">
                  <c:v>23.1</c:v>
                </c:pt>
                <c:pt idx="24">
                  <c:v>23.2</c:v>
                </c:pt>
                <c:pt idx="25">
                  <c:v>23.3</c:v>
                </c:pt>
                <c:pt idx="26">
                  <c:v>23.4</c:v>
                </c:pt>
                <c:pt idx="27">
                  <c:v>23.5</c:v>
                </c:pt>
                <c:pt idx="28">
                  <c:v>23.7</c:v>
                </c:pt>
                <c:pt idx="29">
                  <c:v>23.8</c:v>
                </c:pt>
                <c:pt idx="30">
                  <c:v>23.8</c:v>
                </c:pt>
                <c:pt idx="31">
                  <c:v>23.9</c:v>
                </c:pt>
                <c:pt idx="32">
                  <c:v>24</c:v>
                </c:pt>
                <c:pt idx="33">
                  <c:v>24</c:v>
                </c:pt>
                <c:pt idx="34">
                  <c:v>24.1</c:v>
                </c:pt>
                <c:pt idx="35">
                  <c:v>24.2</c:v>
                </c:pt>
                <c:pt idx="36">
                  <c:v>24.2</c:v>
                </c:pt>
                <c:pt idx="37">
                  <c:v>24.2</c:v>
                </c:pt>
                <c:pt idx="38">
                  <c:v>24</c:v>
                </c:pt>
                <c:pt idx="39">
                  <c:v>23.9</c:v>
                </c:pt>
                <c:pt idx="40">
                  <c:v>23.8</c:v>
                </c:pt>
                <c:pt idx="41">
                  <c:v>23.5</c:v>
                </c:pt>
                <c:pt idx="42">
                  <c:v>23.5</c:v>
                </c:pt>
                <c:pt idx="43">
                  <c:v>23.3</c:v>
                </c:pt>
                <c:pt idx="44">
                  <c:v>23.3</c:v>
                </c:pt>
                <c:pt idx="45">
                  <c:v>23.3</c:v>
                </c:pt>
                <c:pt idx="46">
                  <c:v>23.3</c:v>
                </c:pt>
                <c:pt idx="47">
                  <c:v>23.5</c:v>
                </c:pt>
                <c:pt idx="48">
                  <c:v>23.5</c:v>
                </c:pt>
                <c:pt idx="49">
                  <c:v>23.7</c:v>
                </c:pt>
                <c:pt idx="50">
                  <c:v>23.8</c:v>
                </c:pt>
                <c:pt idx="51">
                  <c:v>23.8</c:v>
                </c:pt>
                <c:pt idx="52">
                  <c:v>23.7</c:v>
                </c:pt>
                <c:pt idx="53">
                  <c:v>23.6</c:v>
                </c:pt>
                <c:pt idx="54">
                  <c:v>23.5</c:v>
                </c:pt>
                <c:pt idx="55">
                  <c:v>23.5</c:v>
                </c:pt>
                <c:pt idx="56">
                  <c:v>23.5</c:v>
                </c:pt>
                <c:pt idx="57">
                  <c:v>23.6</c:v>
                </c:pt>
                <c:pt idx="58">
                  <c:v>23.7</c:v>
                </c:pt>
                <c:pt idx="59">
                  <c:v>23.8</c:v>
                </c:pt>
                <c:pt idx="60">
                  <c:v>23.9</c:v>
                </c:pt>
                <c:pt idx="61">
                  <c:v>23.8</c:v>
                </c:pt>
                <c:pt idx="62">
                  <c:v>23.7</c:v>
                </c:pt>
                <c:pt idx="63">
                  <c:v>23.5</c:v>
                </c:pt>
                <c:pt idx="64">
                  <c:v>23.3</c:v>
                </c:pt>
                <c:pt idx="65">
                  <c:v>23.2</c:v>
                </c:pt>
                <c:pt idx="66">
                  <c:v>23.2</c:v>
                </c:pt>
                <c:pt idx="67">
                  <c:v>23.3</c:v>
                </c:pt>
                <c:pt idx="68">
                  <c:v>23.6</c:v>
                </c:pt>
                <c:pt idx="69">
                  <c:v>23.9</c:v>
                </c:pt>
                <c:pt idx="70">
                  <c:v>24.2</c:v>
                </c:pt>
                <c:pt idx="71">
                  <c:v>24.3</c:v>
                </c:pt>
                <c:pt idx="72">
                  <c:v>24.3</c:v>
                </c:pt>
                <c:pt idx="73">
                  <c:v>24</c:v>
                </c:pt>
                <c:pt idx="74">
                  <c:v>23.8</c:v>
                </c:pt>
                <c:pt idx="75">
                  <c:v>23.5</c:v>
                </c:pt>
                <c:pt idx="76">
                  <c:v>23.3</c:v>
                </c:pt>
                <c:pt idx="77">
                  <c:v>23.2</c:v>
                </c:pt>
                <c:pt idx="78">
                  <c:v>23.3</c:v>
                </c:pt>
                <c:pt idx="79">
                  <c:v>23.5</c:v>
                </c:pt>
                <c:pt idx="80">
                  <c:v>23.5</c:v>
                </c:pt>
                <c:pt idx="81">
                  <c:v>23.7</c:v>
                </c:pt>
                <c:pt idx="82">
                  <c:v>23.7</c:v>
                </c:pt>
                <c:pt idx="83">
                  <c:v>23.7</c:v>
                </c:pt>
                <c:pt idx="84">
                  <c:v>23.5</c:v>
                </c:pt>
                <c:pt idx="85">
                  <c:v>23.4</c:v>
                </c:pt>
                <c:pt idx="86">
                  <c:v>23.3</c:v>
                </c:pt>
                <c:pt idx="87">
                  <c:v>23.3</c:v>
                </c:pt>
                <c:pt idx="88">
                  <c:v>23.5</c:v>
                </c:pt>
                <c:pt idx="89">
                  <c:v>23.6</c:v>
                </c:pt>
                <c:pt idx="90">
                  <c:v>23.8</c:v>
                </c:pt>
                <c:pt idx="91">
                  <c:v>24.1</c:v>
                </c:pt>
                <c:pt idx="92">
                  <c:v>24.3</c:v>
                </c:pt>
                <c:pt idx="93">
                  <c:v>24.4</c:v>
                </c:pt>
                <c:pt idx="94">
                  <c:v>24.3</c:v>
                </c:pt>
                <c:pt idx="95">
                  <c:v>24.1</c:v>
                </c:pt>
                <c:pt idx="96">
                  <c:v>23.8</c:v>
                </c:pt>
                <c:pt idx="97">
                  <c:v>23.5</c:v>
                </c:pt>
                <c:pt idx="98">
                  <c:v>23.3</c:v>
                </c:pt>
                <c:pt idx="99">
                  <c:v>23.2</c:v>
                </c:pt>
                <c:pt idx="100">
                  <c:v>23.2</c:v>
                </c:pt>
                <c:pt idx="101">
                  <c:v>23.4</c:v>
                </c:pt>
                <c:pt idx="102">
                  <c:v>23.5</c:v>
                </c:pt>
                <c:pt idx="103">
                  <c:v>23.8</c:v>
                </c:pt>
                <c:pt idx="104">
                  <c:v>23.9</c:v>
                </c:pt>
                <c:pt idx="105">
                  <c:v>24.6</c:v>
                </c:pt>
                <c:pt idx="106">
                  <c:v>24.3</c:v>
                </c:pt>
                <c:pt idx="107">
                  <c:v>23.8</c:v>
                </c:pt>
                <c:pt idx="108">
                  <c:v>23.3</c:v>
                </c:pt>
                <c:pt idx="109">
                  <c:v>22.8</c:v>
                </c:pt>
                <c:pt idx="110">
                  <c:v>22.4</c:v>
                </c:pt>
                <c:pt idx="111">
                  <c:v>22.1</c:v>
                </c:pt>
                <c:pt idx="112">
                  <c:v>21.9</c:v>
                </c:pt>
                <c:pt idx="113">
                  <c:v>21.9</c:v>
                </c:pt>
                <c:pt idx="114">
                  <c:v>22</c:v>
                </c:pt>
                <c:pt idx="115">
                  <c:v>22.4</c:v>
                </c:pt>
                <c:pt idx="116">
                  <c:v>22.7</c:v>
                </c:pt>
                <c:pt idx="117">
                  <c:v>23.2</c:v>
                </c:pt>
                <c:pt idx="118">
                  <c:v>23.5</c:v>
                </c:pt>
                <c:pt idx="119">
                  <c:v>23.9</c:v>
                </c:pt>
                <c:pt idx="120">
                  <c:v>24</c:v>
                </c:pt>
                <c:pt idx="121">
                  <c:v>24.2</c:v>
                </c:pt>
                <c:pt idx="122">
                  <c:v>24.2</c:v>
                </c:pt>
                <c:pt idx="123">
                  <c:v>24.3</c:v>
                </c:pt>
                <c:pt idx="124">
                  <c:v>24.3</c:v>
                </c:pt>
                <c:pt idx="125">
                  <c:v>24.4</c:v>
                </c:pt>
                <c:pt idx="126">
                  <c:v>24.5</c:v>
                </c:pt>
                <c:pt idx="127">
                  <c:v>24.5</c:v>
                </c:pt>
                <c:pt idx="128">
                  <c:v>24.4</c:v>
                </c:pt>
                <c:pt idx="129">
                  <c:v>24.3</c:v>
                </c:pt>
                <c:pt idx="130">
                  <c:v>24.1</c:v>
                </c:pt>
                <c:pt idx="131">
                  <c:v>23.9</c:v>
                </c:pt>
                <c:pt idx="132">
                  <c:v>23.6</c:v>
                </c:pt>
                <c:pt idx="133">
                  <c:v>23.2</c:v>
                </c:pt>
                <c:pt idx="134">
                  <c:v>23</c:v>
                </c:pt>
                <c:pt idx="135">
                  <c:v>22.8</c:v>
                </c:pt>
                <c:pt idx="136">
                  <c:v>22.7</c:v>
                </c:pt>
                <c:pt idx="137">
                  <c:v>22.6</c:v>
                </c:pt>
                <c:pt idx="138">
                  <c:v>22.6</c:v>
                </c:pt>
                <c:pt idx="139">
                  <c:v>22.7</c:v>
                </c:pt>
                <c:pt idx="140">
                  <c:v>22.8</c:v>
                </c:pt>
                <c:pt idx="141">
                  <c:v>22.9</c:v>
                </c:pt>
                <c:pt idx="142">
                  <c:v>23.2</c:v>
                </c:pt>
                <c:pt idx="143">
                  <c:v>23.4</c:v>
                </c:pt>
                <c:pt idx="144">
                  <c:v>23.7</c:v>
                </c:pt>
                <c:pt idx="145">
                  <c:v>23.9</c:v>
                </c:pt>
                <c:pt idx="146">
                  <c:v>24</c:v>
                </c:pt>
                <c:pt idx="147">
                  <c:v>24</c:v>
                </c:pt>
                <c:pt idx="148">
                  <c:v>24.1</c:v>
                </c:pt>
                <c:pt idx="149">
                  <c:v>24.2</c:v>
                </c:pt>
                <c:pt idx="150">
                  <c:v>24.1</c:v>
                </c:pt>
                <c:pt idx="151">
                  <c:v>24.1</c:v>
                </c:pt>
                <c:pt idx="152">
                  <c:v>24.1</c:v>
                </c:pt>
                <c:pt idx="153">
                  <c:v>24.2</c:v>
                </c:pt>
                <c:pt idx="154">
                  <c:v>24.3</c:v>
                </c:pt>
                <c:pt idx="155">
                  <c:v>24.3</c:v>
                </c:pt>
                <c:pt idx="156">
                  <c:v>24.2</c:v>
                </c:pt>
                <c:pt idx="157">
                  <c:v>24.2</c:v>
                </c:pt>
                <c:pt idx="158">
                  <c:v>24.1</c:v>
                </c:pt>
                <c:pt idx="159">
                  <c:v>24</c:v>
                </c:pt>
                <c:pt idx="160">
                  <c:v>23.7</c:v>
                </c:pt>
                <c:pt idx="161">
                  <c:v>23.5</c:v>
                </c:pt>
                <c:pt idx="162">
                  <c:v>23.3</c:v>
                </c:pt>
                <c:pt idx="163">
                  <c:v>23.2</c:v>
                </c:pt>
                <c:pt idx="164">
                  <c:v>22.9</c:v>
                </c:pt>
                <c:pt idx="165">
                  <c:v>22.8</c:v>
                </c:pt>
                <c:pt idx="166">
                  <c:v>22.8</c:v>
                </c:pt>
                <c:pt idx="167">
                  <c:v>22.7</c:v>
                </c:pt>
                <c:pt idx="168">
                  <c:v>22.8</c:v>
                </c:pt>
                <c:pt idx="169">
                  <c:v>22.8</c:v>
                </c:pt>
                <c:pt idx="170">
                  <c:v>22.9</c:v>
                </c:pt>
                <c:pt idx="171">
                  <c:v>23</c:v>
                </c:pt>
                <c:pt idx="172">
                  <c:v>23.2</c:v>
                </c:pt>
                <c:pt idx="173">
                  <c:v>23.4</c:v>
                </c:pt>
                <c:pt idx="174">
                  <c:v>23.5</c:v>
                </c:pt>
                <c:pt idx="175">
                  <c:v>23.7</c:v>
                </c:pt>
                <c:pt idx="176">
                  <c:v>23.9</c:v>
                </c:pt>
                <c:pt idx="177">
                  <c:v>24</c:v>
                </c:pt>
                <c:pt idx="178">
                  <c:v>24.2</c:v>
                </c:pt>
                <c:pt idx="179">
                  <c:v>24</c:v>
                </c:pt>
                <c:pt idx="180">
                  <c:v>24.2</c:v>
                </c:pt>
                <c:pt idx="181">
                  <c:v>24.1</c:v>
                </c:pt>
                <c:pt idx="182">
                  <c:v>24.1</c:v>
                </c:pt>
                <c:pt idx="183">
                  <c:v>24</c:v>
                </c:pt>
                <c:pt idx="184">
                  <c:v>24</c:v>
                </c:pt>
                <c:pt idx="185">
                  <c:v>24.1</c:v>
                </c:pt>
                <c:pt idx="186">
                  <c:v>24.1</c:v>
                </c:pt>
                <c:pt idx="187">
                  <c:v>24.2</c:v>
                </c:pt>
                <c:pt idx="188">
                  <c:v>24.2</c:v>
                </c:pt>
                <c:pt idx="189">
                  <c:v>24.2</c:v>
                </c:pt>
                <c:pt idx="190">
                  <c:v>24.2</c:v>
                </c:pt>
                <c:pt idx="191">
                  <c:v>24.1</c:v>
                </c:pt>
                <c:pt idx="192">
                  <c:v>23.9</c:v>
                </c:pt>
                <c:pt idx="193">
                  <c:v>23.8</c:v>
                </c:pt>
                <c:pt idx="194">
                  <c:v>23.6</c:v>
                </c:pt>
                <c:pt idx="195">
                  <c:v>23.5</c:v>
                </c:pt>
                <c:pt idx="196">
                  <c:v>23.3</c:v>
                </c:pt>
                <c:pt idx="197">
                  <c:v>23.1</c:v>
                </c:pt>
                <c:pt idx="198">
                  <c:v>23</c:v>
                </c:pt>
                <c:pt idx="199">
                  <c:v>22.9</c:v>
                </c:pt>
                <c:pt idx="200">
                  <c:v>22.8</c:v>
                </c:pt>
                <c:pt idx="201">
                  <c:v>22.8</c:v>
                </c:pt>
                <c:pt idx="202">
                  <c:v>22.8</c:v>
                </c:pt>
                <c:pt idx="203">
                  <c:v>22.8</c:v>
                </c:pt>
                <c:pt idx="204">
                  <c:v>23</c:v>
                </c:pt>
                <c:pt idx="205">
                  <c:v>23.2</c:v>
                </c:pt>
                <c:pt idx="206">
                  <c:v>23.3</c:v>
                </c:pt>
                <c:pt idx="207">
                  <c:v>23.5</c:v>
                </c:pt>
                <c:pt idx="208">
                  <c:v>23.7</c:v>
                </c:pt>
                <c:pt idx="209">
                  <c:v>23.9</c:v>
                </c:pt>
                <c:pt idx="210">
                  <c:v>24</c:v>
                </c:pt>
                <c:pt idx="211">
                  <c:v>24.1</c:v>
                </c:pt>
                <c:pt idx="212">
                  <c:v>24.1</c:v>
                </c:pt>
                <c:pt idx="213">
                  <c:v>24</c:v>
                </c:pt>
                <c:pt idx="214">
                  <c:v>24</c:v>
                </c:pt>
                <c:pt idx="215">
                  <c:v>24</c:v>
                </c:pt>
                <c:pt idx="216">
                  <c:v>24</c:v>
                </c:pt>
                <c:pt idx="217">
                  <c:v>24</c:v>
                </c:pt>
                <c:pt idx="218">
                  <c:v>24.1</c:v>
                </c:pt>
                <c:pt idx="219">
                  <c:v>24.2</c:v>
                </c:pt>
                <c:pt idx="220">
                  <c:v>24.1</c:v>
                </c:pt>
                <c:pt idx="221">
                  <c:v>24.2</c:v>
                </c:pt>
                <c:pt idx="222">
                  <c:v>24.2</c:v>
                </c:pt>
                <c:pt idx="223">
                  <c:v>24.2</c:v>
                </c:pt>
                <c:pt idx="224">
                  <c:v>24.2</c:v>
                </c:pt>
                <c:pt idx="225">
                  <c:v>24</c:v>
                </c:pt>
                <c:pt idx="226">
                  <c:v>23.8</c:v>
                </c:pt>
                <c:pt idx="227">
                  <c:v>23.7</c:v>
                </c:pt>
                <c:pt idx="228">
                  <c:v>23.5</c:v>
                </c:pt>
                <c:pt idx="229">
                  <c:v>23.4</c:v>
                </c:pt>
                <c:pt idx="230">
                  <c:v>23.2</c:v>
                </c:pt>
                <c:pt idx="231">
                  <c:v>23.1</c:v>
                </c:pt>
                <c:pt idx="232">
                  <c:v>22.9</c:v>
                </c:pt>
                <c:pt idx="233">
                  <c:v>22.8</c:v>
                </c:pt>
                <c:pt idx="234">
                  <c:v>22.8</c:v>
                </c:pt>
                <c:pt idx="235">
                  <c:v>22.7</c:v>
                </c:pt>
                <c:pt idx="236">
                  <c:v>22.7</c:v>
                </c:pt>
                <c:pt idx="237">
                  <c:v>22.8</c:v>
                </c:pt>
                <c:pt idx="238">
                  <c:v>22.8</c:v>
                </c:pt>
                <c:pt idx="239">
                  <c:v>23</c:v>
                </c:pt>
                <c:pt idx="240">
                  <c:v>23.2</c:v>
                </c:pt>
                <c:pt idx="241">
                  <c:v>23.3</c:v>
                </c:pt>
                <c:pt idx="242">
                  <c:v>23.5</c:v>
                </c:pt>
                <c:pt idx="243">
                  <c:v>23.7</c:v>
                </c:pt>
                <c:pt idx="244">
                  <c:v>23.8</c:v>
                </c:pt>
                <c:pt idx="245">
                  <c:v>24</c:v>
                </c:pt>
                <c:pt idx="246">
                  <c:v>24</c:v>
                </c:pt>
                <c:pt idx="247">
                  <c:v>24.1</c:v>
                </c:pt>
                <c:pt idx="248">
                  <c:v>24.1</c:v>
                </c:pt>
                <c:pt idx="249">
                  <c:v>24</c:v>
                </c:pt>
                <c:pt idx="250">
                  <c:v>24</c:v>
                </c:pt>
                <c:pt idx="251">
                  <c:v>24</c:v>
                </c:pt>
                <c:pt idx="252">
                  <c:v>24.1</c:v>
                </c:pt>
                <c:pt idx="253">
                  <c:v>24.2</c:v>
                </c:pt>
                <c:pt idx="254">
                  <c:v>24.2</c:v>
                </c:pt>
                <c:pt idx="255">
                  <c:v>24.2</c:v>
                </c:pt>
                <c:pt idx="256">
                  <c:v>24.3</c:v>
                </c:pt>
                <c:pt idx="257">
                  <c:v>24.5</c:v>
                </c:pt>
                <c:pt idx="258">
                  <c:v>24.3</c:v>
                </c:pt>
                <c:pt idx="259">
                  <c:v>23.9</c:v>
                </c:pt>
                <c:pt idx="260">
                  <c:v>23.7</c:v>
                </c:pt>
                <c:pt idx="261">
                  <c:v>23.5</c:v>
                </c:pt>
                <c:pt idx="262">
                  <c:v>23.2</c:v>
                </c:pt>
                <c:pt idx="263">
                  <c:v>23</c:v>
                </c:pt>
                <c:pt idx="264">
                  <c:v>22.9</c:v>
                </c:pt>
                <c:pt idx="265">
                  <c:v>22.8</c:v>
                </c:pt>
                <c:pt idx="266">
                  <c:v>22.7</c:v>
                </c:pt>
                <c:pt idx="267">
                  <c:v>22.8</c:v>
                </c:pt>
                <c:pt idx="268">
                  <c:v>22.7</c:v>
                </c:pt>
                <c:pt idx="269">
                  <c:v>22.8</c:v>
                </c:pt>
                <c:pt idx="270">
                  <c:v>22.8</c:v>
                </c:pt>
                <c:pt idx="271">
                  <c:v>23</c:v>
                </c:pt>
                <c:pt idx="272">
                  <c:v>23.2</c:v>
                </c:pt>
                <c:pt idx="273">
                  <c:v>23.3</c:v>
                </c:pt>
                <c:pt idx="274">
                  <c:v>23.5</c:v>
                </c:pt>
                <c:pt idx="275">
                  <c:v>23.7</c:v>
                </c:pt>
                <c:pt idx="276">
                  <c:v>23.8</c:v>
                </c:pt>
                <c:pt idx="277">
                  <c:v>24</c:v>
                </c:pt>
                <c:pt idx="278">
                  <c:v>24</c:v>
                </c:pt>
                <c:pt idx="279">
                  <c:v>24.1</c:v>
                </c:pt>
                <c:pt idx="280">
                  <c:v>24</c:v>
                </c:pt>
                <c:pt idx="281">
                  <c:v>24.2</c:v>
                </c:pt>
                <c:pt idx="282">
                  <c:v>24.3</c:v>
                </c:pt>
                <c:pt idx="283">
                  <c:v>24.3</c:v>
                </c:pt>
                <c:pt idx="284">
                  <c:v>24.5</c:v>
                </c:pt>
                <c:pt idx="285">
                  <c:v>24.6</c:v>
                </c:pt>
                <c:pt idx="286">
                  <c:v>24.6</c:v>
                </c:pt>
                <c:pt idx="287">
                  <c:v>23.5</c:v>
                </c:pt>
                <c:pt idx="288">
                  <c:v>23.5</c:v>
                </c:pt>
                <c:pt idx="289">
                  <c:v>23.7</c:v>
                </c:pt>
                <c:pt idx="290">
                  <c:v>23.7</c:v>
                </c:pt>
                <c:pt idx="291">
                  <c:v>23.8</c:v>
                </c:pt>
                <c:pt idx="292">
                  <c:v>23.8</c:v>
                </c:pt>
                <c:pt idx="293">
                  <c:v>23.8</c:v>
                </c:pt>
                <c:pt idx="294">
                  <c:v>23.9</c:v>
                </c:pt>
                <c:pt idx="295">
                  <c:v>23.9</c:v>
                </c:pt>
                <c:pt idx="296">
                  <c:v>23.9</c:v>
                </c:pt>
                <c:pt idx="297">
                  <c:v>23.8</c:v>
                </c:pt>
                <c:pt idx="298">
                  <c:v>23.8</c:v>
                </c:pt>
                <c:pt idx="299">
                  <c:v>23.6</c:v>
                </c:pt>
                <c:pt idx="300">
                  <c:v>23.5</c:v>
                </c:pt>
                <c:pt idx="301">
                  <c:v>23.4</c:v>
                </c:pt>
                <c:pt idx="302">
                  <c:v>23.4</c:v>
                </c:pt>
                <c:pt idx="303">
                  <c:v>23.3</c:v>
                </c:pt>
                <c:pt idx="304">
                  <c:v>23.2</c:v>
                </c:pt>
                <c:pt idx="305">
                  <c:v>23.3</c:v>
                </c:pt>
                <c:pt idx="306">
                  <c:v>23.4</c:v>
                </c:pt>
                <c:pt idx="307">
                  <c:v>23.5</c:v>
                </c:pt>
                <c:pt idx="308">
                  <c:v>23.6</c:v>
                </c:pt>
                <c:pt idx="309">
                  <c:v>23.7</c:v>
                </c:pt>
                <c:pt idx="310">
                  <c:v>23.8</c:v>
                </c:pt>
                <c:pt idx="311">
                  <c:v>23.9</c:v>
                </c:pt>
                <c:pt idx="312">
                  <c:v>24</c:v>
                </c:pt>
                <c:pt idx="313">
                  <c:v>24</c:v>
                </c:pt>
                <c:pt idx="314">
                  <c:v>24</c:v>
                </c:pt>
                <c:pt idx="315">
                  <c:v>24</c:v>
                </c:pt>
                <c:pt idx="316">
                  <c:v>23.8</c:v>
                </c:pt>
                <c:pt idx="317">
                  <c:v>23.9</c:v>
                </c:pt>
                <c:pt idx="318">
                  <c:v>23.9</c:v>
                </c:pt>
                <c:pt idx="319">
                  <c:v>23.7</c:v>
                </c:pt>
                <c:pt idx="320">
                  <c:v>23.6</c:v>
                </c:pt>
                <c:pt idx="321">
                  <c:v>23.5</c:v>
                </c:pt>
                <c:pt idx="322">
                  <c:v>23.4</c:v>
                </c:pt>
                <c:pt idx="323">
                  <c:v>23.3</c:v>
                </c:pt>
                <c:pt idx="324">
                  <c:v>23.3</c:v>
                </c:pt>
                <c:pt idx="325">
                  <c:v>23.3</c:v>
                </c:pt>
                <c:pt idx="326">
                  <c:v>23.5</c:v>
                </c:pt>
                <c:pt idx="327">
                  <c:v>23.5</c:v>
                </c:pt>
                <c:pt idx="328">
                  <c:v>23.6</c:v>
                </c:pt>
                <c:pt idx="329">
                  <c:v>23.7</c:v>
                </c:pt>
                <c:pt idx="330">
                  <c:v>23.8</c:v>
                </c:pt>
                <c:pt idx="331">
                  <c:v>23.8</c:v>
                </c:pt>
                <c:pt idx="332">
                  <c:v>23.9</c:v>
                </c:pt>
                <c:pt idx="333">
                  <c:v>23.8</c:v>
                </c:pt>
                <c:pt idx="334">
                  <c:v>23.8</c:v>
                </c:pt>
                <c:pt idx="335">
                  <c:v>23.9</c:v>
                </c:pt>
                <c:pt idx="336">
                  <c:v>23.8</c:v>
                </c:pt>
                <c:pt idx="337">
                  <c:v>23.6</c:v>
                </c:pt>
                <c:pt idx="338">
                  <c:v>23.5</c:v>
                </c:pt>
                <c:pt idx="339">
                  <c:v>23.5</c:v>
                </c:pt>
                <c:pt idx="340">
                  <c:v>23.3</c:v>
                </c:pt>
                <c:pt idx="341">
                  <c:v>23.3</c:v>
                </c:pt>
                <c:pt idx="342">
                  <c:v>23.2</c:v>
                </c:pt>
                <c:pt idx="343">
                  <c:v>23.2</c:v>
                </c:pt>
                <c:pt idx="344">
                  <c:v>23.2</c:v>
                </c:pt>
                <c:pt idx="345">
                  <c:v>23.3</c:v>
                </c:pt>
                <c:pt idx="346">
                  <c:v>23.4</c:v>
                </c:pt>
                <c:pt idx="347">
                  <c:v>23.5</c:v>
                </c:pt>
                <c:pt idx="348">
                  <c:v>23.6</c:v>
                </c:pt>
                <c:pt idx="349">
                  <c:v>23.8</c:v>
                </c:pt>
                <c:pt idx="350">
                  <c:v>23.9</c:v>
                </c:pt>
                <c:pt idx="351">
                  <c:v>24</c:v>
                </c:pt>
                <c:pt idx="352">
                  <c:v>24.2</c:v>
                </c:pt>
                <c:pt idx="353">
                  <c:v>24.3</c:v>
                </c:pt>
                <c:pt idx="354">
                  <c:v>24.3</c:v>
                </c:pt>
                <c:pt idx="355">
                  <c:v>24.2</c:v>
                </c:pt>
                <c:pt idx="356">
                  <c:v>24.2</c:v>
                </c:pt>
                <c:pt idx="357">
                  <c:v>24.1</c:v>
                </c:pt>
                <c:pt idx="358">
                  <c:v>23.8</c:v>
                </c:pt>
                <c:pt idx="359">
                  <c:v>23.7</c:v>
                </c:pt>
                <c:pt idx="360">
                  <c:v>23.5</c:v>
                </c:pt>
                <c:pt idx="361">
                  <c:v>23.4</c:v>
                </c:pt>
                <c:pt idx="362">
                  <c:v>23.3</c:v>
                </c:pt>
                <c:pt idx="363">
                  <c:v>23.3</c:v>
                </c:pt>
                <c:pt idx="364">
                  <c:v>23.5</c:v>
                </c:pt>
                <c:pt idx="365">
                  <c:v>23.5</c:v>
                </c:pt>
                <c:pt idx="366">
                  <c:v>23.5</c:v>
                </c:pt>
                <c:pt idx="367">
                  <c:v>23.8</c:v>
                </c:pt>
                <c:pt idx="368">
                  <c:v>23.8</c:v>
                </c:pt>
                <c:pt idx="369">
                  <c:v>23.8</c:v>
                </c:pt>
                <c:pt idx="370">
                  <c:v>23.9</c:v>
                </c:pt>
                <c:pt idx="371">
                  <c:v>23.8</c:v>
                </c:pt>
                <c:pt idx="372">
                  <c:v>23.7</c:v>
                </c:pt>
                <c:pt idx="373">
                  <c:v>23.7</c:v>
                </c:pt>
                <c:pt idx="374">
                  <c:v>23.5</c:v>
                </c:pt>
                <c:pt idx="375">
                  <c:v>23.5</c:v>
                </c:pt>
                <c:pt idx="376">
                  <c:v>22.6</c:v>
                </c:pt>
                <c:pt idx="377">
                  <c:v>22.2</c:v>
                </c:pt>
                <c:pt idx="378">
                  <c:v>21.9</c:v>
                </c:pt>
                <c:pt idx="379">
                  <c:v>21.8</c:v>
                </c:pt>
                <c:pt idx="380">
                  <c:v>21.5</c:v>
                </c:pt>
                <c:pt idx="381">
                  <c:v>21.6</c:v>
                </c:pt>
                <c:pt idx="382">
                  <c:v>21.7</c:v>
                </c:pt>
                <c:pt idx="383">
                  <c:v>22.1</c:v>
                </c:pt>
                <c:pt idx="384">
                  <c:v>22.4</c:v>
                </c:pt>
                <c:pt idx="385">
                  <c:v>22.6</c:v>
                </c:pt>
                <c:pt idx="386">
                  <c:v>24.2</c:v>
                </c:pt>
                <c:pt idx="387">
                  <c:v>24.3</c:v>
                </c:pt>
                <c:pt idx="388">
                  <c:v>24.1</c:v>
                </c:pt>
                <c:pt idx="389">
                  <c:v>24</c:v>
                </c:pt>
                <c:pt idx="390">
                  <c:v>23.8</c:v>
                </c:pt>
                <c:pt idx="391">
                  <c:v>23.6</c:v>
                </c:pt>
                <c:pt idx="392">
                  <c:v>23.5</c:v>
                </c:pt>
                <c:pt idx="393">
                  <c:v>23.3</c:v>
                </c:pt>
                <c:pt idx="394">
                  <c:v>23.3</c:v>
                </c:pt>
                <c:pt idx="395">
                  <c:v>23.5</c:v>
                </c:pt>
                <c:pt idx="396">
                  <c:v>23.6</c:v>
                </c:pt>
                <c:pt idx="397">
                  <c:v>23.6</c:v>
                </c:pt>
                <c:pt idx="398">
                  <c:v>23.7</c:v>
                </c:pt>
                <c:pt idx="399">
                  <c:v>23.8</c:v>
                </c:pt>
                <c:pt idx="400">
                  <c:v>23.9</c:v>
                </c:pt>
                <c:pt idx="401">
                  <c:v>23.8</c:v>
                </c:pt>
                <c:pt idx="402">
                  <c:v>23.8</c:v>
                </c:pt>
                <c:pt idx="403">
                  <c:v>23.7</c:v>
                </c:pt>
                <c:pt idx="404">
                  <c:v>23.5</c:v>
                </c:pt>
                <c:pt idx="405">
                  <c:v>23.6</c:v>
                </c:pt>
                <c:pt idx="406">
                  <c:v>23.4</c:v>
                </c:pt>
                <c:pt idx="407">
                  <c:v>23.3</c:v>
                </c:pt>
                <c:pt idx="408">
                  <c:v>23.2</c:v>
                </c:pt>
                <c:pt idx="409">
                  <c:v>23.2</c:v>
                </c:pt>
                <c:pt idx="410">
                  <c:v>23.2</c:v>
                </c:pt>
                <c:pt idx="411">
                  <c:v>23.3</c:v>
                </c:pt>
                <c:pt idx="412">
                  <c:v>23.6</c:v>
                </c:pt>
                <c:pt idx="413">
                  <c:v>23.9</c:v>
                </c:pt>
                <c:pt idx="414">
                  <c:v>24.1</c:v>
                </c:pt>
                <c:pt idx="415">
                  <c:v>24.2</c:v>
                </c:pt>
                <c:pt idx="416">
                  <c:v>24.3</c:v>
                </c:pt>
                <c:pt idx="417">
                  <c:v>24.3</c:v>
                </c:pt>
                <c:pt idx="418">
                  <c:v>24.2</c:v>
                </c:pt>
                <c:pt idx="419">
                  <c:v>24</c:v>
                </c:pt>
                <c:pt idx="420">
                  <c:v>24.3</c:v>
                </c:pt>
                <c:pt idx="421">
                  <c:v>24.5</c:v>
                </c:pt>
                <c:pt idx="422">
                  <c:v>24.8</c:v>
                </c:pt>
                <c:pt idx="423">
                  <c:v>25.1</c:v>
                </c:pt>
                <c:pt idx="424">
                  <c:v>25.3</c:v>
                </c:pt>
                <c:pt idx="425">
                  <c:v>25.5</c:v>
                </c:pt>
                <c:pt idx="426">
                  <c:v>25.5</c:v>
                </c:pt>
                <c:pt idx="427">
                  <c:v>25.5</c:v>
                </c:pt>
                <c:pt idx="428">
                  <c:v>25.3</c:v>
                </c:pt>
                <c:pt idx="429">
                  <c:v>25.1</c:v>
                </c:pt>
                <c:pt idx="430">
                  <c:v>25</c:v>
                </c:pt>
                <c:pt idx="431">
                  <c:v>24.7</c:v>
                </c:pt>
                <c:pt idx="432">
                  <c:v>24.5</c:v>
                </c:pt>
                <c:pt idx="433">
                  <c:v>24.2</c:v>
                </c:pt>
                <c:pt idx="434">
                  <c:v>23.9</c:v>
                </c:pt>
                <c:pt idx="435">
                  <c:v>23.5</c:v>
                </c:pt>
                <c:pt idx="436">
                  <c:v>23.2</c:v>
                </c:pt>
                <c:pt idx="437">
                  <c:v>22.8</c:v>
                </c:pt>
                <c:pt idx="438">
                  <c:v>22.5</c:v>
                </c:pt>
                <c:pt idx="439">
                  <c:v>22.3</c:v>
                </c:pt>
                <c:pt idx="440">
                  <c:v>22.1</c:v>
                </c:pt>
                <c:pt idx="441">
                  <c:v>21.9</c:v>
                </c:pt>
                <c:pt idx="442">
                  <c:v>21.8</c:v>
                </c:pt>
                <c:pt idx="443">
                  <c:v>21.7</c:v>
                </c:pt>
                <c:pt idx="444">
                  <c:v>21.7</c:v>
                </c:pt>
                <c:pt idx="445">
                  <c:v>21.7</c:v>
                </c:pt>
                <c:pt idx="446">
                  <c:v>22</c:v>
                </c:pt>
                <c:pt idx="447">
                  <c:v>22.1</c:v>
                </c:pt>
                <c:pt idx="448">
                  <c:v>22.2</c:v>
                </c:pt>
                <c:pt idx="449">
                  <c:v>22.4</c:v>
                </c:pt>
                <c:pt idx="450">
                  <c:v>22.5</c:v>
                </c:pt>
                <c:pt idx="451">
                  <c:v>22.8</c:v>
                </c:pt>
                <c:pt idx="452">
                  <c:v>22.9</c:v>
                </c:pt>
                <c:pt idx="453">
                  <c:v>23.2</c:v>
                </c:pt>
                <c:pt idx="454">
                  <c:v>23.2</c:v>
                </c:pt>
                <c:pt idx="455">
                  <c:v>23.4</c:v>
                </c:pt>
                <c:pt idx="456">
                  <c:v>23.6</c:v>
                </c:pt>
                <c:pt idx="457">
                  <c:v>23.7</c:v>
                </c:pt>
                <c:pt idx="458">
                  <c:v>23.8</c:v>
                </c:pt>
                <c:pt idx="459">
                  <c:v>24</c:v>
                </c:pt>
                <c:pt idx="460">
                  <c:v>24.2</c:v>
                </c:pt>
                <c:pt idx="461">
                  <c:v>24.3</c:v>
                </c:pt>
                <c:pt idx="462">
                  <c:v>24.5</c:v>
                </c:pt>
                <c:pt idx="463">
                  <c:v>24.4</c:v>
                </c:pt>
                <c:pt idx="464">
                  <c:v>24.5</c:v>
                </c:pt>
                <c:pt idx="465">
                  <c:v>24.6</c:v>
                </c:pt>
                <c:pt idx="466">
                  <c:v>24.7</c:v>
                </c:pt>
                <c:pt idx="467">
                  <c:v>24.7</c:v>
                </c:pt>
                <c:pt idx="468">
                  <c:v>24.7</c:v>
                </c:pt>
                <c:pt idx="469">
                  <c:v>24.8</c:v>
                </c:pt>
                <c:pt idx="470">
                  <c:v>24.8</c:v>
                </c:pt>
                <c:pt idx="471">
                  <c:v>24.9</c:v>
                </c:pt>
                <c:pt idx="472">
                  <c:v>25</c:v>
                </c:pt>
                <c:pt idx="473">
                  <c:v>25</c:v>
                </c:pt>
                <c:pt idx="474">
                  <c:v>25</c:v>
                </c:pt>
                <c:pt idx="475">
                  <c:v>25</c:v>
                </c:pt>
                <c:pt idx="476">
                  <c:v>25</c:v>
                </c:pt>
                <c:pt idx="477">
                  <c:v>24.9</c:v>
                </c:pt>
                <c:pt idx="478">
                  <c:v>24.9</c:v>
                </c:pt>
                <c:pt idx="479">
                  <c:v>24.8</c:v>
                </c:pt>
                <c:pt idx="480">
                  <c:v>24.7</c:v>
                </c:pt>
                <c:pt idx="481">
                  <c:v>24.6</c:v>
                </c:pt>
                <c:pt idx="482">
                  <c:v>24.6</c:v>
                </c:pt>
                <c:pt idx="483">
                  <c:v>24.4</c:v>
                </c:pt>
                <c:pt idx="484">
                  <c:v>24.3</c:v>
                </c:pt>
                <c:pt idx="485">
                  <c:v>24.2</c:v>
                </c:pt>
                <c:pt idx="486">
                  <c:v>24</c:v>
                </c:pt>
                <c:pt idx="487">
                  <c:v>23.9</c:v>
                </c:pt>
                <c:pt idx="488">
                  <c:v>23.7</c:v>
                </c:pt>
                <c:pt idx="489">
                  <c:v>23.5</c:v>
                </c:pt>
                <c:pt idx="490">
                  <c:v>23.5</c:v>
                </c:pt>
                <c:pt idx="491">
                  <c:v>23.3</c:v>
                </c:pt>
                <c:pt idx="492">
                  <c:v>23.1</c:v>
                </c:pt>
                <c:pt idx="493">
                  <c:v>22.9</c:v>
                </c:pt>
                <c:pt idx="494">
                  <c:v>22.8</c:v>
                </c:pt>
                <c:pt idx="495">
                  <c:v>22.6</c:v>
                </c:pt>
                <c:pt idx="496">
                  <c:v>22.5</c:v>
                </c:pt>
                <c:pt idx="497">
                  <c:v>22.5</c:v>
                </c:pt>
                <c:pt idx="498">
                  <c:v>22.4</c:v>
                </c:pt>
                <c:pt idx="499">
                  <c:v>22.4</c:v>
                </c:pt>
                <c:pt idx="500">
                  <c:v>22.4</c:v>
                </c:pt>
                <c:pt idx="501">
                  <c:v>22.4</c:v>
                </c:pt>
                <c:pt idx="502">
                  <c:v>22.4</c:v>
                </c:pt>
                <c:pt idx="503">
                  <c:v>22.4</c:v>
                </c:pt>
                <c:pt idx="504">
                  <c:v>22.5</c:v>
                </c:pt>
                <c:pt idx="505">
                  <c:v>22.5</c:v>
                </c:pt>
                <c:pt idx="506">
                  <c:v>22.6</c:v>
                </c:pt>
                <c:pt idx="507">
                  <c:v>22.7</c:v>
                </c:pt>
                <c:pt idx="508">
                  <c:v>22.8</c:v>
                </c:pt>
                <c:pt idx="509">
                  <c:v>22.8</c:v>
                </c:pt>
                <c:pt idx="510">
                  <c:v>22.8</c:v>
                </c:pt>
                <c:pt idx="511">
                  <c:v>22.8</c:v>
                </c:pt>
                <c:pt idx="512">
                  <c:v>22.8</c:v>
                </c:pt>
                <c:pt idx="513">
                  <c:v>23</c:v>
                </c:pt>
                <c:pt idx="514">
                  <c:v>23</c:v>
                </c:pt>
                <c:pt idx="515">
                  <c:v>23.1</c:v>
                </c:pt>
                <c:pt idx="516">
                  <c:v>23.2</c:v>
                </c:pt>
                <c:pt idx="517">
                  <c:v>23.2</c:v>
                </c:pt>
                <c:pt idx="518">
                  <c:v>23.2</c:v>
                </c:pt>
                <c:pt idx="519">
                  <c:v>23.2</c:v>
                </c:pt>
                <c:pt idx="520">
                  <c:v>23.3</c:v>
                </c:pt>
                <c:pt idx="521">
                  <c:v>23.3</c:v>
                </c:pt>
                <c:pt idx="522">
                  <c:v>23.5</c:v>
                </c:pt>
                <c:pt idx="523">
                  <c:v>23.4</c:v>
                </c:pt>
                <c:pt idx="524">
                  <c:v>23.5</c:v>
                </c:pt>
                <c:pt idx="525">
                  <c:v>23.5</c:v>
                </c:pt>
                <c:pt idx="526">
                  <c:v>23.5</c:v>
                </c:pt>
                <c:pt idx="527">
                  <c:v>23.5</c:v>
                </c:pt>
                <c:pt idx="528">
                  <c:v>23.6</c:v>
                </c:pt>
                <c:pt idx="529">
                  <c:v>23.8</c:v>
                </c:pt>
                <c:pt idx="530">
                  <c:v>23.9</c:v>
                </c:pt>
                <c:pt idx="531">
                  <c:v>23.9</c:v>
                </c:pt>
                <c:pt idx="532">
                  <c:v>23.9</c:v>
                </c:pt>
                <c:pt idx="533">
                  <c:v>23.9</c:v>
                </c:pt>
                <c:pt idx="534">
                  <c:v>23.9</c:v>
                </c:pt>
                <c:pt idx="535">
                  <c:v>23.9</c:v>
                </c:pt>
                <c:pt idx="536">
                  <c:v>23.8</c:v>
                </c:pt>
                <c:pt idx="537">
                  <c:v>23.9</c:v>
                </c:pt>
                <c:pt idx="538">
                  <c:v>23.9</c:v>
                </c:pt>
                <c:pt idx="539">
                  <c:v>23.9</c:v>
                </c:pt>
                <c:pt idx="540">
                  <c:v>24</c:v>
                </c:pt>
                <c:pt idx="541">
                  <c:v>23.9</c:v>
                </c:pt>
                <c:pt idx="542">
                  <c:v>23.9</c:v>
                </c:pt>
                <c:pt idx="543">
                  <c:v>23.8</c:v>
                </c:pt>
                <c:pt idx="544">
                  <c:v>23.8</c:v>
                </c:pt>
                <c:pt idx="545">
                  <c:v>23.8</c:v>
                </c:pt>
                <c:pt idx="546">
                  <c:v>23.8</c:v>
                </c:pt>
                <c:pt idx="547">
                  <c:v>23.8</c:v>
                </c:pt>
                <c:pt idx="548">
                  <c:v>23.7</c:v>
                </c:pt>
                <c:pt idx="549">
                  <c:v>23.7</c:v>
                </c:pt>
                <c:pt idx="550">
                  <c:v>23.6</c:v>
                </c:pt>
                <c:pt idx="551">
                  <c:v>23.7</c:v>
                </c:pt>
                <c:pt idx="552">
                  <c:v>23.7</c:v>
                </c:pt>
                <c:pt idx="553">
                  <c:v>23.5</c:v>
                </c:pt>
                <c:pt idx="554">
                  <c:v>23.5</c:v>
                </c:pt>
                <c:pt idx="555">
                  <c:v>23.5</c:v>
                </c:pt>
                <c:pt idx="556">
                  <c:v>23.5</c:v>
                </c:pt>
                <c:pt idx="557">
                  <c:v>23.4</c:v>
                </c:pt>
                <c:pt idx="558">
                  <c:v>23.4</c:v>
                </c:pt>
                <c:pt idx="559">
                  <c:v>23.4</c:v>
                </c:pt>
                <c:pt idx="560">
                  <c:v>23.3</c:v>
                </c:pt>
                <c:pt idx="561">
                  <c:v>23.3</c:v>
                </c:pt>
                <c:pt idx="562">
                  <c:v>23.3</c:v>
                </c:pt>
                <c:pt idx="563">
                  <c:v>23.3</c:v>
                </c:pt>
                <c:pt idx="564">
                  <c:v>23.3</c:v>
                </c:pt>
                <c:pt idx="565">
                  <c:v>23.3</c:v>
                </c:pt>
                <c:pt idx="566">
                  <c:v>23.4</c:v>
                </c:pt>
                <c:pt idx="567">
                  <c:v>23.5</c:v>
                </c:pt>
                <c:pt idx="568">
                  <c:v>23.5</c:v>
                </c:pt>
                <c:pt idx="569">
                  <c:v>23.5</c:v>
                </c:pt>
                <c:pt idx="570">
                  <c:v>23.5</c:v>
                </c:pt>
                <c:pt idx="571">
                  <c:v>23.5</c:v>
                </c:pt>
                <c:pt idx="572">
                  <c:v>23.6</c:v>
                </c:pt>
                <c:pt idx="573">
                  <c:v>23.6</c:v>
                </c:pt>
                <c:pt idx="574">
                  <c:v>23.6</c:v>
                </c:pt>
                <c:pt idx="575">
                  <c:v>23.7</c:v>
                </c:pt>
                <c:pt idx="576">
                  <c:v>23.7</c:v>
                </c:pt>
                <c:pt idx="577">
                  <c:v>23.7</c:v>
                </c:pt>
                <c:pt idx="578">
                  <c:v>23.8</c:v>
                </c:pt>
                <c:pt idx="579">
                  <c:v>23.8</c:v>
                </c:pt>
                <c:pt idx="580">
                  <c:v>23.8</c:v>
                </c:pt>
                <c:pt idx="581">
                  <c:v>23.8</c:v>
                </c:pt>
                <c:pt idx="582">
                  <c:v>23.8</c:v>
                </c:pt>
                <c:pt idx="583">
                  <c:v>23.9</c:v>
                </c:pt>
                <c:pt idx="584">
                  <c:v>23.9</c:v>
                </c:pt>
                <c:pt idx="585">
                  <c:v>23.8</c:v>
                </c:pt>
                <c:pt idx="586">
                  <c:v>23.9</c:v>
                </c:pt>
                <c:pt idx="587">
                  <c:v>23.9</c:v>
                </c:pt>
                <c:pt idx="588">
                  <c:v>23.8</c:v>
                </c:pt>
                <c:pt idx="589">
                  <c:v>23.8</c:v>
                </c:pt>
                <c:pt idx="590">
                  <c:v>23.7</c:v>
                </c:pt>
                <c:pt idx="591">
                  <c:v>23.8</c:v>
                </c:pt>
                <c:pt idx="592">
                  <c:v>23.7</c:v>
                </c:pt>
                <c:pt idx="593">
                  <c:v>23.7</c:v>
                </c:pt>
                <c:pt idx="594">
                  <c:v>23.7</c:v>
                </c:pt>
                <c:pt idx="595">
                  <c:v>23.7</c:v>
                </c:pt>
                <c:pt idx="596">
                  <c:v>23.5</c:v>
                </c:pt>
                <c:pt idx="597">
                  <c:v>23.5</c:v>
                </c:pt>
                <c:pt idx="598">
                  <c:v>23.5</c:v>
                </c:pt>
                <c:pt idx="599">
                  <c:v>23.5</c:v>
                </c:pt>
                <c:pt idx="600">
                  <c:v>23.4</c:v>
                </c:pt>
                <c:pt idx="601">
                  <c:v>23.3</c:v>
                </c:pt>
                <c:pt idx="602">
                  <c:v>23.2</c:v>
                </c:pt>
                <c:pt idx="603">
                  <c:v>23.2</c:v>
                </c:pt>
                <c:pt idx="604">
                  <c:v>23.2</c:v>
                </c:pt>
                <c:pt idx="605">
                  <c:v>23.2</c:v>
                </c:pt>
                <c:pt idx="606">
                  <c:v>23.2</c:v>
                </c:pt>
                <c:pt idx="607">
                  <c:v>23.2</c:v>
                </c:pt>
                <c:pt idx="608">
                  <c:v>23.2</c:v>
                </c:pt>
                <c:pt idx="609">
                  <c:v>23.3</c:v>
                </c:pt>
                <c:pt idx="610">
                  <c:v>23.3</c:v>
                </c:pt>
                <c:pt idx="611">
                  <c:v>23.3</c:v>
                </c:pt>
                <c:pt idx="612">
                  <c:v>23.5</c:v>
                </c:pt>
                <c:pt idx="613">
                  <c:v>23.5</c:v>
                </c:pt>
                <c:pt idx="614">
                  <c:v>23.5</c:v>
                </c:pt>
                <c:pt idx="615">
                  <c:v>23.6</c:v>
                </c:pt>
                <c:pt idx="616">
                  <c:v>23.7</c:v>
                </c:pt>
                <c:pt idx="617">
                  <c:v>23.8</c:v>
                </c:pt>
                <c:pt idx="618">
                  <c:v>23.9</c:v>
                </c:pt>
                <c:pt idx="619">
                  <c:v>24</c:v>
                </c:pt>
                <c:pt idx="620">
                  <c:v>24</c:v>
                </c:pt>
                <c:pt idx="621">
                  <c:v>24.1</c:v>
                </c:pt>
                <c:pt idx="622">
                  <c:v>24.2</c:v>
                </c:pt>
                <c:pt idx="623">
                  <c:v>24.3</c:v>
                </c:pt>
                <c:pt idx="624">
                  <c:v>24.3</c:v>
                </c:pt>
                <c:pt idx="625">
                  <c:v>24.3</c:v>
                </c:pt>
                <c:pt idx="626">
                  <c:v>24.3</c:v>
                </c:pt>
                <c:pt idx="627">
                  <c:v>24.3</c:v>
                </c:pt>
                <c:pt idx="628">
                  <c:v>24.3</c:v>
                </c:pt>
                <c:pt idx="629">
                  <c:v>24.4</c:v>
                </c:pt>
                <c:pt idx="630">
                  <c:v>22.9</c:v>
                </c:pt>
                <c:pt idx="631">
                  <c:v>23.2</c:v>
                </c:pt>
                <c:pt idx="632">
                  <c:v>23.1</c:v>
                </c:pt>
                <c:pt idx="633">
                  <c:v>23.2</c:v>
                </c:pt>
                <c:pt idx="634">
                  <c:v>23.2</c:v>
                </c:pt>
                <c:pt idx="635">
                  <c:v>23.3</c:v>
                </c:pt>
                <c:pt idx="636">
                  <c:v>23.4</c:v>
                </c:pt>
                <c:pt idx="637">
                  <c:v>23.5</c:v>
                </c:pt>
                <c:pt idx="638">
                  <c:v>23.5</c:v>
                </c:pt>
                <c:pt idx="639">
                  <c:v>23.6</c:v>
                </c:pt>
                <c:pt idx="640">
                  <c:v>23.7</c:v>
                </c:pt>
                <c:pt idx="641">
                  <c:v>23.8</c:v>
                </c:pt>
                <c:pt idx="642">
                  <c:v>23.9</c:v>
                </c:pt>
                <c:pt idx="643">
                  <c:v>24.1</c:v>
                </c:pt>
                <c:pt idx="644">
                  <c:v>24.2</c:v>
                </c:pt>
                <c:pt idx="645">
                  <c:v>24.3</c:v>
                </c:pt>
                <c:pt idx="646">
                  <c:v>24.4</c:v>
                </c:pt>
                <c:pt idx="647">
                  <c:v>24.5</c:v>
                </c:pt>
                <c:pt idx="648">
                  <c:v>24.6</c:v>
                </c:pt>
                <c:pt idx="649">
                  <c:v>24.8</c:v>
                </c:pt>
                <c:pt idx="650">
                  <c:v>24.8</c:v>
                </c:pt>
                <c:pt idx="651">
                  <c:v>25</c:v>
                </c:pt>
                <c:pt idx="652">
                  <c:v>25</c:v>
                </c:pt>
                <c:pt idx="653">
                  <c:v>25</c:v>
                </c:pt>
                <c:pt idx="654">
                  <c:v>25.2</c:v>
                </c:pt>
                <c:pt idx="655">
                  <c:v>25.3</c:v>
                </c:pt>
                <c:pt idx="656">
                  <c:v>25.3</c:v>
                </c:pt>
                <c:pt idx="657">
                  <c:v>25.4</c:v>
                </c:pt>
                <c:pt idx="658">
                  <c:v>25.4</c:v>
                </c:pt>
                <c:pt idx="659">
                  <c:v>25.5</c:v>
                </c:pt>
                <c:pt idx="660">
                  <c:v>25.5</c:v>
                </c:pt>
                <c:pt idx="661">
                  <c:v>25.4</c:v>
                </c:pt>
                <c:pt idx="662">
                  <c:v>25.4</c:v>
                </c:pt>
                <c:pt idx="663">
                  <c:v>25.3</c:v>
                </c:pt>
                <c:pt idx="664">
                  <c:v>25.3</c:v>
                </c:pt>
                <c:pt idx="665">
                  <c:v>25.3</c:v>
                </c:pt>
                <c:pt idx="666">
                  <c:v>25.1</c:v>
                </c:pt>
                <c:pt idx="667">
                  <c:v>25</c:v>
                </c:pt>
                <c:pt idx="668">
                  <c:v>24.8</c:v>
                </c:pt>
                <c:pt idx="669">
                  <c:v>24.8</c:v>
                </c:pt>
                <c:pt idx="670">
                  <c:v>24.6</c:v>
                </c:pt>
                <c:pt idx="671">
                  <c:v>24.4</c:v>
                </c:pt>
                <c:pt idx="672">
                  <c:v>24.3</c:v>
                </c:pt>
                <c:pt idx="673">
                  <c:v>24</c:v>
                </c:pt>
                <c:pt idx="674">
                  <c:v>23.8</c:v>
                </c:pt>
                <c:pt idx="675">
                  <c:v>23.5</c:v>
                </c:pt>
                <c:pt idx="676">
                  <c:v>23.2</c:v>
                </c:pt>
                <c:pt idx="677">
                  <c:v>22.9</c:v>
                </c:pt>
                <c:pt idx="678">
                  <c:v>22.7</c:v>
                </c:pt>
                <c:pt idx="679">
                  <c:v>22.4</c:v>
                </c:pt>
                <c:pt idx="680">
                  <c:v>22.2</c:v>
                </c:pt>
                <c:pt idx="681">
                  <c:v>22.1</c:v>
                </c:pt>
                <c:pt idx="682">
                  <c:v>22</c:v>
                </c:pt>
                <c:pt idx="683">
                  <c:v>21.9</c:v>
                </c:pt>
                <c:pt idx="684">
                  <c:v>22</c:v>
                </c:pt>
                <c:pt idx="685">
                  <c:v>22</c:v>
                </c:pt>
                <c:pt idx="686">
                  <c:v>22.1</c:v>
                </c:pt>
                <c:pt idx="687">
                  <c:v>22.3</c:v>
                </c:pt>
                <c:pt idx="688">
                  <c:v>22.5</c:v>
                </c:pt>
                <c:pt idx="689">
                  <c:v>22.8</c:v>
                </c:pt>
                <c:pt idx="690">
                  <c:v>23</c:v>
                </c:pt>
                <c:pt idx="691">
                  <c:v>23.2</c:v>
                </c:pt>
                <c:pt idx="692">
                  <c:v>23.3</c:v>
                </c:pt>
                <c:pt idx="693">
                  <c:v>23.6</c:v>
                </c:pt>
                <c:pt idx="694">
                  <c:v>23.8</c:v>
                </c:pt>
                <c:pt idx="695">
                  <c:v>24</c:v>
                </c:pt>
                <c:pt idx="696">
                  <c:v>24.2</c:v>
                </c:pt>
                <c:pt idx="697">
                  <c:v>24.4</c:v>
                </c:pt>
                <c:pt idx="698">
                  <c:v>24.5</c:v>
                </c:pt>
                <c:pt idx="699">
                  <c:v>24.5</c:v>
                </c:pt>
                <c:pt idx="700">
                  <c:v>24.6</c:v>
                </c:pt>
                <c:pt idx="701">
                  <c:v>24.8</c:v>
                </c:pt>
                <c:pt idx="702">
                  <c:v>24.7</c:v>
                </c:pt>
                <c:pt idx="703">
                  <c:v>24.9</c:v>
                </c:pt>
                <c:pt idx="704">
                  <c:v>25</c:v>
                </c:pt>
                <c:pt idx="705">
                  <c:v>25</c:v>
                </c:pt>
                <c:pt idx="706">
                  <c:v>25</c:v>
                </c:pt>
                <c:pt idx="707">
                  <c:v>24.8</c:v>
                </c:pt>
                <c:pt idx="708">
                  <c:v>24.6</c:v>
                </c:pt>
                <c:pt idx="709">
                  <c:v>24.5</c:v>
                </c:pt>
                <c:pt idx="710">
                  <c:v>24.3</c:v>
                </c:pt>
                <c:pt idx="711">
                  <c:v>24.2</c:v>
                </c:pt>
                <c:pt idx="712">
                  <c:v>23.8</c:v>
                </c:pt>
                <c:pt idx="713">
                  <c:v>23.6</c:v>
                </c:pt>
                <c:pt idx="714">
                  <c:v>23.3</c:v>
                </c:pt>
                <c:pt idx="715">
                  <c:v>23.1</c:v>
                </c:pt>
                <c:pt idx="716">
                  <c:v>22.8</c:v>
                </c:pt>
                <c:pt idx="717">
                  <c:v>22.7</c:v>
                </c:pt>
                <c:pt idx="718">
                  <c:v>22.5</c:v>
                </c:pt>
                <c:pt idx="719">
                  <c:v>22.4</c:v>
                </c:pt>
                <c:pt idx="720">
                  <c:v>22.4</c:v>
                </c:pt>
                <c:pt idx="721">
                  <c:v>22.4</c:v>
                </c:pt>
                <c:pt idx="722">
                  <c:v>22.4</c:v>
                </c:pt>
                <c:pt idx="723">
                  <c:v>22.4</c:v>
                </c:pt>
                <c:pt idx="724">
                  <c:v>22.5</c:v>
                </c:pt>
                <c:pt idx="725">
                  <c:v>22.7</c:v>
                </c:pt>
                <c:pt idx="726">
                  <c:v>22.7</c:v>
                </c:pt>
                <c:pt idx="727">
                  <c:v>22.9</c:v>
                </c:pt>
                <c:pt idx="728">
                  <c:v>23.1</c:v>
                </c:pt>
                <c:pt idx="729">
                  <c:v>23.3</c:v>
                </c:pt>
                <c:pt idx="730">
                  <c:v>23.5</c:v>
                </c:pt>
                <c:pt idx="731">
                  <c:v>23.5</c:v>
                </c:pt>
                <c:pt idx="732">
                  <c:v>23.7</c:v>
                </c:pt>
                <c:pt idx="733">
                  <c:v>23.8</c:v>
                </c:pt>
                <c:pt idx="734">
                  <c:v>23.9</c:v>
                </c:pt>
                <c:pt idx="735">
                  <c:v>24</c:v>
                </c:pt>
                <c:pt idx="736">
                  <c:v>24.2</c:v>
                </c:pt>
                <c:pt idx="737">
                  <c:v>24.2</c:v>
                </c:pt>
                <c:pt idx="738">
                  <c:v>24.2</c:v>
                </c:pt>
                <c:pt idx="739">
                  <c:v>24.3</c:v>
                </c:pt>
                <c:pt idx="740">
                  <c:v>24.3</c:v>
                </c:pt>
                <c:pt idx="741">
                  <c:v>24.4</c:v>
                </c:pt>
                <c:pt idx="742">
                  <c:v>24.4</c:v>
                </c:pt>
                <c:pt idx="743">
                  <c:v>24.4</c:v>
                </c:pt>
                <c:pt idx="744">
                  <c:v>24.5</c:v>
                </c:pt>
                <c:pt idx="745">
                  <c:v>24.5</c:v>
                </c:pt>
                <c:pt idx="746">
                  <c:v>24.5</c:v>
                </c:pt>
                <c:pt idx="747">
                  <c:v>24.5</c:v>
                </c:pt>
                <c:pt idx="748">
                  <c:v>24.5</c:v>
                </c:pt>
                <c:pt idx="749">
                  <c:v>24.5</c:v>
                </c:pt>
                <c:pt idx="750">
                  <c:v>24.4</c:v>
                </c:pt>
                <c:pt idx="751">
                  <c:v>24.3</c:v>
                </c:pt>
                <c:pt idx="752">
                  <c:v>24.2</c:v>
                </c:pt>
                <c:pt idx="753">
                  <c:v>24.2</c:v>
                </c:pt>
                <c:pt idx="754">
                  <c:v>24</c:v>
                </c:pt>
                <c:pt idx="755">
                  <c:v>23.8</c:v>
                </c:pt>
                <c:pt idx="756">
                  <c:v>23.7</c:v>
                </c:pt>
                <c:pt idx="757">
                  <c:v>23.5</c:v>
                </c:pt>
                <c:pt idx="758">
                  <c:v>23.4</c:v>
                </c:pt>
                <c:pt idx="759">
                  <c:v>23.2</c:v>
                </c:pt>
                <c:pt idx="760">
                  <c:v>23.1</c:v>
                </c:pt>
                <c:pt idx="761">
                  <c:v>23</c:v>
                </c:pt>
                <c:pt idx="762">
                  <c:v>22.8</c:v>
                </c:pt>
                <c:pt idx="763">
                  <c:v>22.8</c:v>
                </c:pt>
                <c:pt idx="764">
                  <c:v>22.7</c:v>
                </c:pt>
                <c:pt idx="765">
                  <c:v>22.7</c:v>
                </c:pt>
                <c:pt idx="766">
                  <c:v>22.7</c:v>
                </c:pt>
                <c:pt idx="767">
                  <c:v>22.7</c:v>
                </c:pt>
                <c:pt idx="768">
                  <c:v>22.8</c:v>
                </c:pt>
                <c:pt idx="769">
                  <c:v>23</c:v>
                </c:pt>
                <c:pt idx="770">
                  <c:v>23</c:v>
                </c:pt>
                <c:pt idx="771">
                  <c:v>23</c:v>
                </c:pt>
                <c:pt idx="772">
                  <c:v>23.1</c:v>
                </c:pt>
                <c:pt idx="773">
                  <c:v>23.2</c:v>
                </c:pt>
                <c:pt idx="774">
                  <c:v>23.7</c:v>
                </c:pt>
                <c:pt idx="775">
                  <c:v>23.7</c:v>
                </c:pt>
                <c:pt idx="776">
                  <c:v>23.7</c:v>
                </c:pt>
                <c:pt idx="777">
                  <c:v>23.8</c:v>
                </c:pt>
                <c:pt idx="778">
                  <c:v>23.8</c:v>
                </c:pt>
                <c:pt idx="779">
                  <c:v>23.8</c:v>
                </c:pt>
                <c:pt idx="780">
                  <c:v>23.8</c:v>
                </c:pt>
                <c:pt idx="781">
                  <c:v>23.8</c:v>
                </c:pt>
                <c:pt idx="782">
                  <c:v>23.8</c:v>
                </c:pt>
                <c:pt idx="783">
                  <c:v>23.8</c:v>
                </c:pt>
                <c:pt idx="784">
                  <c:v>23.8</c:v>
                </c:pt>
                <c:pt idx="785">
                  <c:v>23.7</c:v>
                </c:pt>
                <c:pt idx="786">
                  <c:v>23.7</c:v>
                </c:pt>
                <c:pt idx="787">
                  <c:v>23.7</c:v>
                </c:pt>
                <c:pt idx="788">
                  <c:v>23.6</c:v>
                </c:pt>
                <c:pt idx="789">
                  <c:v>23.7</c:v>
                </c:pt>
                <c:pt idx="790">
                  <c:v>23.5</c:v>
                </c:pt>
                <c:pt idx="791">
                  <c:v>23.5</c:v>
                </c:pt>
                <c:pt idx="792">
                  <c:v>23.5</c:v>
                </c:pt>
                <c:pt idx="793">
                  <c:v>23.5</c:v>
                </c:pt>
                <c:pt idx="794">
                  <c:v>23.6</c:v>
                </c:pt>
                <c:pt idx="795">
                  <c:v>23.7</c:v>
                </c:pt>
                <c:pt idx="796">
                  <c:v>23.7</c:v>
                </c:pt>
                <c:pt idx="797">
                  <c:v>23.8</c:v>
                </c:pt>
                <c:pt idx="798">
                  <c:v>23.8</c:v>
                </c:pt>
                <c:pt idx="799">
                  <c:v>23.8</c:v>
                </c:pt>
                <c:pt idx="800">
                  <c:v>23.9</c:v>
                </c:pt>
                <c:pt idx="801">
                  <c:v>24</c:v>
                </c:pt>
                <c:pt idx="802">
                  <c:v>24</c:v>
                </c:pt>
                <c:pt idx="803">
                  <c:v>23.9</c:v>
                </c:pt>
                <c:pt idx="804">
                  <c:v>23.8</c:v>
                </c:pt>
                <c:pt idx="805">
                  <c:v>23.7</c:v>
                </c:pt>
                <c:pt idx="806">
                  <c:v>23.7</c:v>
                </c:pt>
                <c:pt idx="807">
                  <c:v>23.5</c:v>
                </c:pt>
                <c:pt idx="808">
                  <c:v>23.5</c:v>
                </c:pt>
                <c:pt idx="809">
                  <c:v>23.4</c:v>
                </c:pt>
                <c:pt idx="810">
                  <c:v>23.3</c:v>
                </c:pt>
                <c:pt idx="811">
                  <c:v>23.2</c:v>
                </c:pt>
                <c:pt idx="812">
                  <c:v>23.1</c:v>
                </c:pt>
                <c:pt idx="813">
                  <c:v>23.2</c:v>
                </c:pt>
                <c:pt idx="814">
                  <c:v>23.3</c:v>
                </c:pt>
                <c:pt idx="815">
                  <c:v>23.5</c:v>
                </c:pt>
                <c:pt idx="816">
                  <c:v>23.6</c:v>
                </c:pt>
                <c:pt idx="817">
                  <c:v>23.8</c:v>
                </c:pt>
                <c:pt idx="818">
                  <c:v>23.8</c:v>
                </c:pt>
                <c:pt idx="819">
                  <c:v>24</c:v>
                </c:pt>
                <c:pt idx="820">
                  <c:v>24.2</c:v>
                </c:pt>
                <c:pt idx="821">
                  <c:v>24.2</c:v>
                </c:pt>
                <c:pt idx="822">
                  <c:v>24.2</c:v>
                </c:pt>
                <c:pt idx="823">
                  <c:v>24.2</c:v>
                </c:pt>
                <c:pt idx="824">
                  <c:v>24.2</c:v>
                </c:pt>
                <c:pt idx="825">
                  <c:v>24.1</c:v>
                </c:pt>
                <c:pt idx="826">
                  <c:v>23.9</c:v>
                </c:pt>
                <c:pt idx="827">
                  <c:v>23.8</c:v>
                </c:pt>
                <c:pt idx="828">
                  <c:v>23.5</c:v>
                </c:pt>
                <c:pt idx="829">
                  <c:v>23.5</c:v>
                </c:pt>
                <c:pt idx="830">
                  <c:v>23.3</c:v>
                </c:pt>
                <c:pt idx="831">
                  <c:v>23.2</c:v>
                </c:pt>
                <c:pt idx="832">
                  <c:v>23.3</c:v>
                </c:pt>
                <c:pt idx="833">
                  <c:v>23.4</c:v>
                </c:pt>
                <c:pt idx="834">
                  <c:v>23.5</c:v>
                </c:pt>
                <c:pt idx="835">
                  <c:v>23.5</c:v>
                </c:pt>
                <c:pt idx="836">
                  <c:v>23.7</c:v>
                </c:pt>
                <c:pt idx="837">
                  <c:v>23.8</c:v>
                </c:pt>
                <c:pt idx="838">
                  <c:v>23.8</c:v>
                </c:pt>
                <c:pt idx="839">
                  <c:v>23.9</c:v>
                </c:pt>
                <c:pt idx="840">
                  <c:v>23.8</c:v>
                </c:pt>
                <c:pt idx="841">
                  <c:v>23.8</c:v>
                </c:pt>
                <c:pt idx="842">
                  <c:v>23.7</c:v>
                </c:pt>
                <c:pt idx="843">
                  <c:v>23.5</c:v>
                </c:pt>
                <c:pt idx="844">
                  <c:v>23.5</c:v>
                </c:pt>
                <c:pt idx="845">
                  <c:v>23.3</c:v>
                </c:pt>
                <c:pt idx="846">
                  <c:v>23.2</c:v>
                </c:pt>
                <c:pt idx="847">
                  <c:v>23.2</c:v>
                </c:pt>
                <c:pt idx="848">
                  <c:v>23.3</c:v>
                </c:pt>
                <c:pt idx="849">
                  <c:v>23.5</c:v>
                </c:pt>
                <c:pt idx="850">
                  <c:v>23.6</c:v>
                </c:pt>
                <c:pt idx="851">
                  <c:v>23.8</c:v>
                </c:pt>
                <c:pt idx="852">
                  <c:v>24</c:v>
                </c:pt>
                <c:pt idx="853">
                  <c:v>24.2</c:v>
                </c:pt>
                <c:pt idx="854">
                  <c:v>24.3</c:v>
                </c:pt>
                <c:pt idx="855">
                  <c:v>24.4</c:v>
                </c:pt>
                <c:pt idx="856">
                  <c:v>24.3</c:v>
                </c:pt>
                <c:pt idx="857">
                  <c:v>24.2</c:v>
                </c:pt>
                <c:pt idx="858">
                  <c:v>24.1</c:v>
                </c:pt>
                <c:pt idx="859">
                  <c:v>24</c:v>
                </c:pt>
                <c:pt idx="860">
                  <c:v>23.7</c:v>
                </c:pt>
                <c:pt idx="861">
                  <c:v>23.6</c:v>
                </c:pt>
                <c:pt idx="862">
                  <c:v>23.5</c:v>
                </c:pt>
                <c:pt idx="863">
                  <c:v>23.3</c:v>
                </c:pt>
                <c:pt idx="864">
                  <c:v>23.3</c:v>
                </c:pt>
                <c:pt idx="865">
                  <c:v>23.3</c:v>
                </c:pt>
                <c:pt idx="866">
                  <c:v>23.3</c:v>
                </c:pt>
                <c:pt idx="867">
                  <c:v>23.5</c:v>
                </c:pt>
                <c:pt idx="868">
                  <c:v>23.5</c:v>
                </c:pt>
                <c:pt idx="869">
                  <c:v>23.6</c:v>
                </c:pt>
                <c:pt idx="870">
                  <c:v>23.6</c:v>
                </c:pt>
                <c:pt idx="871">
                  <c:v>23.7</c:v>
                </c:pt>
                <c:pt idx="872">
                  <c:v>23.8</c:v>
                </c:pt>
                <c:pt idx="873">
                  <c:v>23.8</c:v>
                </c:pt>
                <c:pt idx="874">
                  <c:v>23.8</c:v>
                </c:pt>
                <c:pt idx="875">
                  <c:v>23.8</c:v>
                </c:pt>
                <c:pt idx="876">
                  <c:v>23.8</c:v>
                </c:pt>
                <c:pt idx="877">
                  <c:v>23.8</c:v>
                </c:pt>
                <c:pt idx="878">
                  <c:v>23.7</c:v>
                </c:pt>
                <c:pt idx="879">
                  <c:v>23.6</c:v>
                </c:pt>
                <c:pt idx="880">
                  <c:v>23.5</c:v>
                </c:pt>
                <c:pt idx="881">
                  <c:v>23.4</c:v>
                </c:pt>
                <c:pt idx="882">
                  <c:v>23.3</c:v>
                </c:pt>
                <c:pt idx="883">
                  <c:v>23.2</c:v>
                </c:pt>
                <c:pt idx="884">
                  <c:v>23.2</c:v>
                </c:pt>
                <c:pt idx="885">
                  <c:v>23.2</c:v>
                </c:pt>
                <c:pt idx="886">
                  <c:v>23.4</c:v>
                </c:pt>
                <c:pt idx="887">
                  <c:v>23.5</c:v>
                </c:pt>
                <c:pt idx="888">
                  <c:v>23.7</c:v>
                </c:pt>
                <c:pt idx="889">
                  <c:v>23.8</c:v>
                </c:pt>
                <c:pt idx="890">
                  <c:v>24</c:v>
                </c:pt>
                <c:pt idx="891">
                  <c:v>24.2</c:v>
                </c:pt>
                <c:pt idx="892">
                  <c:v>24.3</c:v>
                </c:pt>
                <c:pt idx="893">
                  <c:v>24.3</c:v>
                </c:pt>
                <c:pt idx="894">
                  <c:v>24.4</c:v>
                </c:pt>
                <c:pt idx="895">
                  <c:v>23.5</c:v>
                </c:pt>
                <c:pt idx="896">
                  <c:v>23.7</c:v>
                </c:pt>
                <c:pt idx="897">
                  <c:v>24</c:v>
                </c:pt>
                <c:pt idx="898">
                  <c:v>24.3</c:v>
                </c:pt>
                <c:pt idx="899">
                  <c:v>24.6</c:v>
                </c:pt>
                <c:pt idx="900">
                  <c:v>24.9</c:v>
                </c:pt>
                <c:pt idx="901">
                  <c:v>25.2</c:v>
                </c:pt>
                <c:pt idx="902">
                  <c:v>25.3</c:v>
                </c:pt>
                <c:pt idx="903">
                  <c:v>25.5</c:v>
                </c:pt>
                <c:pt idx="904">
                  <c:v>25.5</c:v>
                </c:pt>
                <c:pt idx="905">
                  <c:v>25.5</c:v>
                </c:pt>
                <c:pt idx="906">
                  <c:v>25.3</c:v>
                </c:pt>
                <c:pt idx="907">
                  <c:v>25.1</c:v>
                </c:pt>
                <c:pt idx="908">
                  <c:v>24.8</c:v>
                </c:pt>
                <c:pt idx="909">
                  <c:v>24.5</c:v>
                </c:pt>
                <c:pt idx="910">
                  <c:v>24.1</c:v>
                </c:pt>
                <c:pt idx="911">
                  <c:v>23.7</c:v>
                </c:pt>
                <c:pt idx="912">
                  <c:v>23.1</c:v>
                </c:pt>
                <c:pt idx="913">
                  <c:v>22.7</c:v>
                </c:pt>
                <c:pt idx="914">
                  <c:v>22.2</c:v>
                </c:pt>
                <c:pt idx="915">
                  <c:v>21.9</c:v>
                </c:pt>
                <c:pt idx="916">
                  <c:v>21.7</c:v>
                </c:pt>
                <c:pt idx="917">
                  <c:v>21.7</c:v>
                </c:pt>
                <c:pt idx="918">
                  <c:v>21.9</c:v>
                </c:pt>
                <c:pt idx="919">
                  <c:v>22</c:v>
                </c:pt>
                <c:pt idx="920">
                  <c:v>22.4</c:v>
                </c:pt>
                <c:pt idx="921">
                  <c:v>22.6</c:v>
                </c:pt>
                <c:pt idx="922">
                  <c:v>22.8</c:v>
                </c:pt>
                <c:pt idx="923">
                  <c:v>23.1</c:v>
                </c:pt>
                <c:pt idx="924">
                  <c:v>23.4</c:v>
                </c:pt>
                <c:pt idx="925">
                  <c:v>23.7</c:v>
                </c:pt>
                <c:pt idx="926">
                  <c:v>23.9</c:v>
                </c:pt>
                <c:pt idx="927">
                  <c:v>24.2</c:v>
                </c:pt>
                <c:pt idx="928">
                  <c:v>24.5</c:v>
                </c:pt>
                <c:pt idx="929">
                  <c:v>24.6</c:v>
                </c:pt>
                <c:pt idx="930">
                  <c:v>24.8</c:v>
                </c:pt>
                <c:pt idx="931">
                  <c:v>25</c:v>
                </c:pt>
                <c:pt idx="932">
                  <c:v>25.2</c:v>
                </c:pt>
                <c:pt idx="933">
                  <c:v>25.3</c:v>
                </c:pt>
                <c:pt idx="934">
                  <c:v>25.3</c:v>
                </c:pt>
                <c:pt idx="935">
                  <c:v>25.3</c:v>
                </c:pt>
                <c:pt idx="936">
                  <c:v>25.2</c:v>
                </c:pt>
                <c:pt idx="937">
                  <c:v>25.1</c:v>
                </c:pt>
                <c:pt idx="938">
                  <c:v>25</c:v>
                </c:pt>
                <c:pt idx="939">
                  <c:v>24.9</c:v>
                </c:pt>
                <c:pt idx="940">
                  <c:v>24.7</c:v>
                </c:pt>
                <c:pt idx="941">
                  <c:v>24.5</c:v>
                </c:pt>
                <c:pt idx="942">
                  <c:v>24.3</c:v>
                </c:pt>
                <c:pt idx="943">
                  <c:v>24.1</c:v>
                </c:pt>
                <c:pt idx="944">
                  <c:v>23.8</c:v>
                </c:pt>
                <c:pt idx="945">
                  <c:v>23.5</c:v>
                </c:pt>
                <c:pt idx="946">
                  <c:v>23.2</c:v>
                </c:pt>
                <c:pt idx="947">
                  <c:v>22.9</c:v>
                </c:pt>
                <c:pt idx="948">
                  <c:v>22.6</c:v>
                </c:pt>
                <c:pt idx="949">
                  <c:v>22.4</c:v>
                </c:pt>
                <c:pt idx="950">
                  <c:v>22.2</c:v>
                </c:pt>
                <c:pt idx="951">
                  <c:v>22</c:v>
                </c:pt>
                <c:pt idx="952">
                  <c:v>22</c:v>
                </c:pt>
                <c:pt idx="953">
                  <c:v>21.9</c:v>
                </c:pt>
                <c:pt idx="954">
                  <c:v>21.9</c:v>
                </c:pt>
                <c:pt idx="955">
                  <c:v>22.1</c:v>
                </c:pt>
                <c:pt idx="956">
                  <c:v>22.2</c:v>
                </c:pt>
                <c:pt idx="957">
                  <c:v>22.4</c:v>
                </c:pt>
                <c:pt idx="958">
                  <c:v>22.6</c:v>
                </c:pt>
                <c:pt idx="959">
                  <c:v>22.8</c:v>
                </c:pt>
                <c:pt idx="960">
                  <c:v>23</c:v>
                </c:pt>
                <c:pt idx="961">
                  <c:v>23.2</c:v>
                </c:pt>
                <c:pt idx="962">
                  <c:v>23.5</c:v>
                </c:pt>
                <c:pt idx="963">
                  <c:v>23.5</c:v>
                </c:pt>
                <c:pt idx="964">
                  <c:v>23.5</c:v>
                </c:pt>
                <c:pt idx="965">
                  <c:v>23.8</c:v>
                </c:pt>
                <c:pt idx="966">
                  <c:v>23.8</c:v>
                </c:pt>
                <c:pt idx="967">
                  <c:v>24.1</c:v>
                </c:pt>
                <c:pt idx="968">
                  <c:v>24.3</c:v>
                </c:pt>
                <c:pt idx="969">
                  <c:v>24.5</c:v>
                </c:pt>
                <c:pt idx="970">
                  <c:v>24.6</c:v>
                </c:pt>
                <c:pt idx="971">
                  <c:v>24.7</c:v>
                </c:pt>
                <c:pt idx="972">
                  <c:v>24.9</c:v>
                </c:pt>
                <c:pt idx="973">
                  <c:v>25</c:v>
                </c:pt>
                <c:pt idx="974">
                  <c:v>25.1</c:v>
                </c:pt>
                <c:pt idx="975">
                  <c:v>25.2</c:v>
                </c:pt>
                <c:pt idx="976">
                  <c:v>25.3</c:v>
                </c:pt>
                <c:pt idx="977">
                  <c:v>25.2</c:v>
                </c:pt>
                <c:pt idx="978">
                  <c:v>25.2</c:v>
                </c:pt>
                <c:pt idx="979">
                  <c:v>25.1</c:v>
                </c:pt>
                <c:pt idx="980">
                  <c:v>25</c:v>
                </c:pt>
                <c:pt idx="981">
                  <c:v>24.9</c:v>
                </c:pt>
                <c:pt idx="982">
                  <c:v>24.6</c:v>
                </c:pt>
                <c:pt idx="983">
                  <c:v>24.5</c:v>
                </c:pt>
                <c:pt idx="984">
                  <c:v>24.2</c:v>
                </c:pt>
                <c:pt idx="985">
                  <c:v>24</c:v>
                </c:pt>
                <c:pt idx="986">
                  <c:v>23.6</c:v>
                </c:pt>
                <c:pt idx="987">
                  <c:v>23.3</c:v>
                </c:pt>
                <c:pt idx="988">
                  <c:v>23</c:v>
                </c:pt>
                <c:pt idx="989">
                  <c:v>22.8</c:v>
                </c:pt>
                <c:pt idx="990">
                  <c:v>22.5</c:v>
                </c:pt>
                <c:pt idx="991">
                  <c:v>22.4</c:v>
                </c:pt>
                <c:pt idx="992">
                  <c:v>22.3</c:v>
                </c:pt>
                <c:pt idx="993">
                  <c:v>22.1</c:v>
                </c:pt>
                <c:pt idx="994">
                  <c:v>22.2</c:v>
                </c:pt>
                <c:pt idx="995">
                  <c:v>22.2</c:v>
                </c:pt>
                <c:pt idx="996">
                  <c:v>22.2</c:v>
                </c:pt>
                <c:pt idx="997">
                  <c:v>22.3</c:v>
                </c:pt>
                <c:pt idx="998">
                  <c:v>22.5</c:v>
                </c:pt>
                <c:pt idx="999">
                  <c:v>22.7</c:v>
                </c:pt>
                <c:pt idx="1000">
                  <c:v>22.7</c:v>
                </c:pt>
                <c:pt idx="1001">
                  <c:v>23</c:v>
                </c:pt>
                <c:pt idx="1002">
                  <c:v>23.1</c:v>
                </c:pt>
                <c:pt idx="1003">
                  <c:v>23.3</c:v>
                </c:pt>
                <c:pt idx="1004">
                  <c:v>23.5</c:v>
                </c:pt>
                <c:pt idx="1005">
                  <c:v>23.6</c:v>
                </c:pt>
                <c:pt idx="1006">
                  <c:v>23.7</c:v>
                </c:pt>
                <c:pt idx="1007">
                  <c:v>23.8</c:v>
                </c:pt>
                <c:pt idx="1008">
                  <c:v>24</c:v>
                </c:pt>
                <c:pt idx="1009">
                  <c:v>24</c:v>
                </c:pt>
                <c:pt idx="1010">
                  <c:v>24.2</c:v>
                </c:pt>
                <c:pt idx="1011">
                  <c:v>24.3</c:v>
                </c:pt>
                <c:pt idx="1012">
                  <c:v>24.3</c:v>
                </c:pt>
                <c:pt idx="1013">
                  <c:v>24.3</c:v>
                </c:pt>
                <c:pt idx="1014">
                  <c:v>24.4</c:v>
                </c:pt>
                <c:pt idx="1015">
                  <c:v>24.5</c:v>
                </c:pt>
                <c:pt idx="1016">
                  <c:v>24.6</c:v>
                </c:pt>
                <c:pt idx="1017">
                  <c:v>24.6</c:v>
                </c:pt>
                <c:pt idx="1018">
                  <c:v>24.6</c:v>
                </c:pt>
                <c:pt idx="1019">
                  <c:v>24.7</c:v>
                </c:pt>
                <c:pt idx="1020">
                  <c:v>24.8</c:v>
                </c:pt>
                <c:pt idx="1021">
                  <c:v>24.8</c:v>
                </c:pt>
                <c:pt idx="1022">
                  <c:v>24.8</c:v>
                </c:pt>
                <c:pt idx="1023">
                  <c:v>23.7</c:v>
                </c:pt>
                <c:pt idx="1024">
                  <c:v>23.7</c:v>
                </c:pt>
                <c:pt idx="1025">
                  <c:v>23.8</c:v>
                </c:pt>
                <c:pt idx="1026">
                  <c:v>23.8</c:v>
                </c:pt>
                <c:pt idx="1027">
                  <c:v>23.8</c:v>
                </c:pt>
                <c:pt idx="1028">
                  <c:v>23.8</c:v>
                </c:pt>
                <c:pt idx="1029">
                  <c:v>23.9</c:v>
                </c:pt>
                <c:pt idx="1030">
                  <c:v>24</c:v>
                </c:pt>
                <c:pt idx="1031">
                  <c:v>24</c:v>
                </c:pt>
                <c:pt idx="1032">
                  <c:v>24</c:v>
                </c:pt>
                <c:pt idx="1033">
                  <c:v>24</c:v>
                </c:pt>
                <c:pt idx="1034">
                  <c:v>24</c:v>
                </c:pt>
                <c:pt idx="1035">
                  <c:v>24</c:v>
                </c:pt>
                <c:pt idx="1036">
                  <c:v>23.9</c:v>
                </c:pt>
                <c:pt idx="1037">
                  <c:v>24</c:v>
                </c:pt>
                <c:pt idx="1038">
                  <c:v>23.9</c:v>
                </c:pt>
                <c:pt idx="1039">
                  <c:v>23.9</c:v>
                </c:pt>
                <c:pt idx="1040">
                  <c:v>23.8</c:v>
                </c:pt>
                <c:pt idx="1041">
                  <c:v>23.8</c:v>
                </c:pt>
                <c:pt idx="1042">
                  <c:v>23.8</c:v>
                </c:pt>
                <c:pt idx="1043">
                  <c:v>23.8</c:v>
                </c:pt>
                <c:pt idx="1044">
                  <c:v>23.8</c:v>
                </c:pt>
                <c:pt idx="1045">
                  <c:v>23.7</c:v>
                </c:pt>
                <c:pt idx="1046">
                  <c:v>23.7</c:v>
                </c:pt>
                <c:pt idx="1047">
                  <c:v>23.7</c:v>
                </c:pt>
                <c:pt idx="1048">
                  <c:v>23.7</c:v>
                </c:pt>
                <c:pt idx="1049">
                  <c:v>23.7</c:v>
                </c:pt>
                <c:pt idx="1050">
                  <c:v>23.6</c:v>
                </c:pt>
                <c:pt idx="1051">
                  <c:v>23.5</c:v>
                </c:pt>
                <c:pt idx="1052">
                  <c:v>23.5</c:v>
                </c:pt>
                <c:pt idx="1053">
                  <c:v>23.5</c:v>
                </c:pt>
                <c:pt idx="1054">
                  <c:v>23.5</c:v>
                </c:pt>
                <c:pt idx="1055">
                  <c:v>23.4</c:v>
                </c:pt>
                <c:pt idx="1056">
                  <c:v>23.3</c:v>
                </c:pt>
                <c:pt idx="1057">
                  <c:v>23.3</c:v>
                </c:pt>
                <c:pt idx="1058">
                  <c:v>23.3</c:v>
                </c:pt>
                <c:pt idx="1059">
                  <c:v>23.3</c:v>
                </c:pt>
                <c:pt idx="1060">
                  <c:v>23.3</c:v>
                </c:pt>
                <c:pt idx="1061">
                  <c:v>23.3</c:v>
                </c:pt>
                <c:pt idx="1062">
                  <c:v>23.4</c:v>
                </c:pt>
                <c:pt idx="1063">
                  <c:v>23.4</c:v>
                </c:pt>
                <c:pt idx="1064">
                  <c:v>23.4</c:v>
                </c:pt>
                <c:pt idx="1065">
                  <c:v>23.5</c:v>
                </c:pt>
                <c:pt idx="1066">
                  <c:v>23.5</c:v>
                </c:pt>
                <c:pt idx="1067">
                  <c:v>23.6</c:v>
                </c:pt>
                <c:pt idx="1068">
                  <c:v>23.7</c:v>
                </c:pt>
                <c:pt idx="1069">
                  <c:v>23.8</c:v>
                </c:pt>
                <c:pt idx="1070">
                  <c:v>23.8</c:v>
                </c:pt>
                <c:pt idx="1071">
                  <c:v>23.9</c:v>
                </c:pt>
                <c:pt idx="1072">
                  <c:v>24</c:v>
                </c:pt>
                <c:pt idx="1073">
                  <c:v>24</c:v>
                </c:pt>
                <c:pt idx="1074">
                  <c:v>24.2</c:v>
                </c:pt>
                <c:pt idx="1075">
                  <c:v>24.2</c:v>
                </c:pt>
                <c:pt idx="1076">
                  <c:v>24.3</c:v>
                </c:pt>
                <c:pt idx="1077">
                  <c:v>24.4</c:v>
                </c:pt>
                <c:pt idx="1078">
                  <c:v>24.5</c:v>
                </c:pt>
                <c:pt idx="1079">
                  <c:v>24.4</c:v>
                </c:pt>
                <c:pt idx="1080">
                  <c:v>24.5</c:v>
                </c:pt>
                <c:pt idx="1081">
                  <c:v>24.4</c:v>
                </c:pt>
                <c:pt idx="1082">
                  <c:v>24.3</c:v>
                </c:pt>
                <c:pt idx="1083">
                  <c:v>24.2</c:v>
                </c:pt>
                <c:pt idx="1084">
                  <c:v>24.1</c:v>
                </c:pt>
                <c:pt idx="1085">
                  <c:v>24</c:v>
                </c:pt>
                <c:pt idx="1086">
                  <c:v>23.8</c:v>
                </c:pt>
                <c:pt idx="1087">
                  <c:v>23.7</c:v>
                </c:pt>
                <c:pt idx="1088">
                  <c:v>23.5</c:v>
                </c:pt>
                <c:pt idx="1089">
                  <c:v>23.5</c:v>
                </c:pt>
                <c:pt idx="1090">
                  <c:v>23.4</c:v>
                </c:pt>
                <c:pt idx="1091">
                  <c:v>23.3</c:v>
                </c:pt>
                <c:pt idx="1092">
                  <c:v>23.4</c:v>
                </c:pt>
                <c:pt idx="1093">
                  <c:v>23.4</c:v>
                </c:pt>
                <c:pt idx="1094">
                  <c:v>23.5</c:v>
                </c:pt>
                <c:pt idx="1095">
                  <c:v>23.5</c:v>
                </c:pt>
                <c:pt idx="1096">
                  <c:v>23.5</c:v>
                </c:pt>
                <c:pt idx="1097">
                  <c:v>23.6</c:v>
                </c:pt>
                <c:pt idx="1098">
                  <c:v>23.6</c:v>
                </c:pt>
                <c:pt idx="1099">
                  <c:v>23.6</c:v>
                </c:pt>
                <c:pt idx="1100">
                  <c:v>23.7</c:v>
                </c:pt>
                <c:pt idx="1101">
                  <c:v>23.8</c:v>
                </c:pt>
                <c:pt idx="1102">
                  <c:v>23.8</c:v>
                </c:pt>
                <c:pt idx="1103">
                  <c:v>23.8</c:v>
                </c:pt>
                <c:pt idx="1104">
                  <c:v>23.8</c:v>
                </c:pt>
                <c:pt idx="1105">
                  <c:v>23.8</c:v>
                </c:pt>
                <c:pt idx="1106">
                  <c:v>23.9</c:v>
                </c:pt>
                <c:pt idx="1107">
                  <c:v>23.9</c:v>
                </c:pt>
                <c:pt idx="1108">
                  <c:v>23.8</c:v>
                </c:pt>
                <c:pt idx="1109">
                  <c:v>23.8</c:v>
                </c:pt>
                <c:pt idx="1110">
                  <c:v>23.8</c:v>
                </c:pt>
                <c:pt idx="1111">
                  <c:v>23.8</c:v>
                </c:pt>
                <c:pt idx="1112">
                  <c:v>23.7</c:v>
                </c:pt>
                <c:pt idx="1113">
                  <c:v>23.7</c:v>
                </c:pt>
                <c:pt idx="1114">
                  <c:v>23.7</c:v>
                </c:pt>
                <c:pt idx="1115">
                  <c:v>23.7</c:v>
                </c:pt>
                <c:pt idx="1116">
                  <c:v>23.6</c:v>
                </c:pt>
                <c:pt idx="1117">
                  <c:v>23.5</c:v>
                </c:pt>
                <c:pt idx="1118">
                  <c:v>23.5</c:v>
                </c:pt>
                <c:pt idx="1119">
                  <c:v>23.4</c:v>
                </c:pt>
                <c:pt idx="1120">
                  <c:v>23.3</c:v>
                </c:pt>
                <c:pt idx="1121">
                  <c:v>23.3</c:v>
                </c:pt>
                <c:pt idx="1122">
                  <c:v>23.3</c:v>
                </c:pt>
                <c:pt idx="1123">
                  <c:v>23.5</c:v>
                </c:pt>
                <c:pt idx="1124">
                  <c:v>23.5</c:v>
                </c:pt>
                <c:pt idx="1125">
                  <c:v>23.4</c:v>
                </c:pt>
                <c:pt idx="1126">
                  <c:v>23.5</c:v>
                </c:pt>
                <c:pt idx="1127">
                  <c:v>23.6</c:v>
                </c:pt>
                <c:pt idx="1128">
                  <c:v>23.7</c:v>
                </c:pt>
                <c:pt idx="1129">
                  <c:v>23.8</c:v>
                </c:pt>
                <c:pt idx="1130">
                  <c:v>24</c:v>
                </c:pt>
                <c:pt idx="1131">
                  <c:v>23.9</c:v>
                </c:pt>
                <c:pt idx="1132">
                  <c:v>24.1</c:v>
                </c:pt>
                <c:pt idx="1133">
                  <c:v>24.2</c:v>
                </c:pt>
                <c:pt idx="1134">
                  <c:v>24.3</c:v>
                </c:pt>
                <c:pt idx="1135">
                  <c:v>24.4</c:v>
                </c:pt>
                <c:pt idx="1136">
                  <c:v>24.4</c:v>
                </c:pt>
                <c:pt idx="1137">
                  <c:v>24.4</c:v>
                </c:pt>
                <c:pt idx="1138">
                  <c:v>24.5</c:v>
                </c:pt>
                <c:pt idx="1139">
                  <c:v>24.5</c:v>
                </c:pt>
                <c:pt idx="1140">
                  <c:v>24.5</c:v>
                </c:pt>
                <c:pt idx="1141">
                  <c:v>24.5</c:v>
                </c:pt>
                <c:pt idx="1142">
                  <c:v>24.5</c:v>
                </c:pt>
                <c:pt idx="1143">
                  <c:v>24.5</c:v>
                </c:pt>
                <c:pt idx="1144">
                  <c:v>24.4</c:v>
                </c:pt>
                <c:pt idx="1145">
                  <c:v>24.3</c:v>
                </c:pt>
                <c:pt idx="1146">
                  <c:v>24.2</c:v>
                </c:pt>
                <c:pt idx="1147">
                  <c:v>24.2</c:v>
                </c:pt>
                <c:pt idx="1148">
                  <c:v>24.2</c:v>
                </c:pt>
                <c:pt idx="1149">
                  <c:v>24</c:v>
                </c:pt>
                <c:pt idx="1150">
                  <c:v>24</c:v>
                </c:pt>
                <c:pt idx="1151">
                  <c:v>24</c:v>
                </c:pt>
                <c:pt idx="1152">
                  <c:v>24</c:v>
                </c:pt>
                <c:pt idx="1153">
                  <c:v>24</c:v>
                </c:pt>
                <c:pt idx="1154">
                  <c:v>23.8</c:v>
                </c:pt>
                <c:pt idx="1155">
                  <c:v>23.8</c:v>
                </c:pt>
                <c:pt idx="1156">
                  <c:v>23.8</c:v>
                </c:pt>
                <c:pt idx="1157">
                  <c:v>23.8</c:v>
                </c:pt>
                <c:pt idx="1158">
                  <c:v>23.8</c:v>
                </c:pt>
                <c:pt idx="1159">
                  <c:v>23.8</c:v>
                </c:pt>
                <c:pt idx="1160">
                  <c:v>23.7</c:v>
                </c:pt>
                <c:pt idx="1161">
                  <c:v>23.7</c:v>
                </c:pt>
                <c:pt idx="1162">
                  <c:v>23.6</c:v>
                </c:pt>
                <c:pt idx="1163">
                  <c:v>23.6</c:v>
                </c:pt>
                <c:pt idx="1164">
                  <c:v>23.5</c:v>
                </c:pt>
                <c:pt idx="1165">
                  <c:v>23.5</c:v>
                </c:pt>
                <c:pt idx="1166">
                  <c:v>23.5</c:v>
                </c:pt>
                <c:pt idx="1167">
                  <c:v>23.5</c:v>
                </c:pt>
                <c:pt idx="1168">
                  <c:v>23.5</c:v>
                </c:pt>
                <c:pt idx="1169">
                  <c:v>23.4</c:v>
                </c:pt>
                <c:pt idx="1170">
                  <c:v>23.5</c:v>
                </c:pt>
                <c:pt idx="1171">
                  <c:v>23.5</c:v>
                </c:pt>
                <c:pt idx="1172">
                  <c:v>23.5</c:v>
                </c:pt>
                <c:pt idx="1173">
                  <c:v>23.5</c:v>
                </c:pt>
                <c:pt idx="1174">
                  <c:v>23.5</c:v>
                </c:pt>
                <c:pt idx="1175">
                  <c:v>23.6</c:v>
                </c:pt>
                <c:pt idx="1176">
                  <c:v>23.6</c:v>
                </c:pt>
                <c:pt idx="1177">
                  <c:v>23.7</c:v>
                </c:pt>
                <c:pt idx="1178">
                  <c:v>23.7</c:v>
                </c:pt>
                <c:pt idx="1179">
                  <c:v>23.7</c:v>
                </c:pt>
                <c:pt idx="1180">
                  <c:v>23.7</c:v>
                </c:pt>
                <c:pt idx="1181">
                  <c:v>23.8</c:v>
                </c:pt>
                <c:pt idx="1182">
                  <c:v>23.8</c:v>
                </c:pt>
                <c:pt idx="1183">
                  <c:v>23.8</c:v>
                </c:pt>
                <c:pt idx="1184">
                  <c:v>23.8</c:v>
                </c:pt>
                <c:pt idx="1185">
                  <c:v>23.9</c:v>
                </c:pt>
                <c:pt idx="1186">
                  <c:v>23.8</c:v>
                </c:pt>
                <c:pt idx="1187">
                  <c:v>23.8</c:v>
                </c:pt>
                <c:pt idx="1188">
                  <c:v>23.9</c:v>
                </c:pt>
                <c:pt idx="1189">
                  <c:v>23.9</c:v>
                </c:pt>
                <c:pt idx="1190">
                  <c:v>23.9</c:v>
                </c:pt>
                <c:pt idx="1191">
                  <c:v>23.9</c:v>
                </c:pt>
                <c:pt idx="1192">
                  <c:v>23.9</c:v>
                </c:pt>
                <c:pt idx="1193">
                  <c:v>23.9</c:v>
                </c:pt>
                <c:pt idx="1194">
                  <c:v>23.9</c:v>
                </c:pt>
                <c:pt idx="1195">
                  <c:v>23.9</c:v>
                </c:pt>
                <c:pt idx="1196">
                  <c:v>23.9</c:v>
                </c:pt>
                <c:pt idx="1197">
                  <c:v>23.9</c:v>
                </c:pt>
                <c:pt idx="1198">
                  <c:v>23.9</c:v>
                </c:pt>
                <c:pt idx="1199">
                  <c:v>25.6</c:v>
                </c:pt>
                <c:pt idx="1200">
                  <c:v>25.6</c:v>
                </c:pt>
                <c:pt idx="1201">
                  <c:v>25.6</c:v>
                </c:pt>
                <c:pt idx="1202">
                  <c:v>25.6</c:v>
                </c:pt>
                <c:pt idx="1203">
                  <c:v>25.6</c:v>
                </c:pt>
                <c:pt idx="1204">
                  <c:v>25.6</c:v>
                </c:pt>
                <c:pt idx="1205">
                  <c:v>25.6</c:v>
                </c:pt>
                <c:pt idx="1206">
                  <c:v>25.6</c:v>
                </c:pt>
                <c:pt idx="1207">
                  <c:v>25.7</c:v>
                </c:pt>
                <c:pt idx="1208">
                  <c:v>25.7</c:v>
                </c:pt>
                <c:pt idx="1209">
                  <c:v>25.7</c:v>
                </c:pt>
                <c:pt idx="1210">
                  <c:v>25.6</c:v>
                </c:pt>
                <c:pt idx="1211">
                  <c:v>25.7</c:v>
                </c:pt>
                <c:pt idx="1212">
                  <c:v>25.6</c:v>
                </c:pt>
                <c:pt idx="1213">
                  <c:v>25.7</c:v>
                </c:pt>
                <c:pt idx="1214">
                  <c:v>25.6</c:v>
                </c:pt>
                <c:pt idx="1215">
                  <c:v>25.7</c:v>
                </c:pt>
                <c:pt idx="1216">
                  <c:v>25.7</c:v>
                </c:pt>
                <c:pt idx="1217">
                  <c:v>25.7</c:v>
                </c:pt>
                <c:pt idx="1218">
                  <c:v>25.6</c:v>
                </c:pt>
                <c:pt idx="1219">
                  <c:v>25.7</c:v>
                </c:pt>
                <c:pt idx="1220">
                  <c:v>25.6</c:v>
                </c:pt>
                <c:pt idx="1221">
                  <c:v>25.6</c:v>
                </c:pt>
                <c:pt idx="1222">
                  <c:v>25.5</c:v>
                </c:pt>
                <c:pt idx="1223">
                  <c:v>23.5</c:v>
                </c:pt>
                <c:pt idx="1224">
                  <c:v>23.5</c:v>
                </c:pt>
                <c:pt idx="1225">
                  <c:v>23.5</c:v>
                </c:pt>
                <c:pt idx="1226">
                  <c:v>23.5</c:v>
                </c:pt>
                <c:pt idx="1227">
                  <c:v>23.5</c:v>
                </c:pt>
                <c:pt idx="1228">
                  <c:v>23.7</c:v>
                </c:pt>
                <c:pt idx="1229">
                  <c:v>23.6</c:v>
                </c:pt>
                <c:pt idx="1230">
                  <c:v>23.7</c:v>
                </c:pt>
                <c:pt idx="1231">
                  <c:v>23.7</c:v>
                </c:pt>
                <c:pt idx="1232">
                  <c:v>23.7</c:v>
                </c:pt>
                <c:pt idx="1233">
                  <c:v>23.8</c:v>
                </c:pt>
                <c:pt idx="1234">
                  <c:v>23.7</c:v>
                </c:pt>
                <c:pt idx="1235">
                  <c:v>23.8</c:v>
                </c:pt>
                <c:pt idx="1236">
                  <c:v>23.8</c:v>
                </c:pt>
                <c:pt idx="1237">
                  <c:v>23.8</c:v>
                </c:pt>
                <c:pt idx="1238">
                  <c:v>23.8</c:v>
                </c:pt>
                <c:pt idx="1239">
                  <c:v>23.8</c:v>
                </c:pt>
                <c:pt idx="1240">
                  <c:v>23.8</c:v>
                </c:pt>
                <c:pt idx="1241">
                  <c:v>23.8</c:v>
                </c:pt>
                <c:pt idx="1242">
                  <c:v>23.8</c:v>
                </c:pt>
                <c:pt idx="1243">
                  <c:v>23.8</c:v>
                </c:pt>
                <c:pt idx="1244">
                  <c:v>23.8</c:v>
                </c:pt>
                <c:pt idx="1245">
                  <c:v>23.8</c:v>
                </c:pt>
                <c:pt idx="1246">
                  <c:v>23.8</c:v>
                </c:pt>
                <c:pt idx="1247">
                  <c:v>23.8</c:v>
                </c:pt>
                <c:pt idx="1248">
                  <c:v>23.8</c:v>
                </c:pt>
                <c:pt idx="1249">
                  <c:v>23.8</c:v>
                </c:pt>
                <c:pt idx="1250">
                  <c:v>23.8</c:v>
                </c:pt>
                <c:pt idx="1251">
                  <c:v>23.8</c:v>
                </c:pt>
                <c:pt idx="1252">
                  <c:v>23.7</c:v>
                </c:pt>
                <c:pt idx="1253">
                  <c:v>23.7</c:v>
                </c:pt>
                <c:pt idx="1254">
                  <c:v>23.7</c:v>
                </c:pt>
                <c:pt idx="1255">
                  <c:v>23.6</c:v>
                </c:pt>
                <c:pt idx="1256">
                  <c:v>23.5</c:v>
                </c:pt>
                <c:pt idx="1257">
                  <c:v>23.5</c:v>
                </c:pt>
                <c:pt idx="1258">
                  <c:v>23.5</c:v>
                </c:pt>
                <c:pt idx="1259">
                  <c:v>23.6</c:v>
                </c:pt>
                <c:pt idx="1260">
                  <c:v>23.7</c:v>
                </c:pt>
                <c:pt idx="1261">
                  <c:v>23.7</c:v>
                </c:pt>
                <c:pt idx="1262">
                  <c:v>23.6</c:v>
                </c:pt>
                <c:pt idx="1263">
                  <c:v>23.7</c:v>
                </c:pt>
                <c:pt idx="1264">
                  <c:v>23.7</c:v>
                </c:pt>
                <c:pt idx="1265">
                  <c:v>23.7</c:v>
                </c:pt>
                <c:pt idx="1266">
                  <c:v>23.7</c:v>
                </c:pt>
                <c:pt idx="1267">
                  <c:v>23.8</c:v>
                </c:pt>
                <c:pt idx="1268">
                  <c:v>23.7</c:v>
                </c:pt>
                <c:pt idx="1269">
                  <c:v>23.8</c:v>
                </c:pt>
                <c:pt idx="1270">
                  <c:v>23.8</c:v>
                </c:pt>
                <c:pt idx="1271">
                  <c:v>23.8</c:v>
                </c:pt>
                <c:pt idx="1272">
                  <c:v>23.8</c:v>
                </c:pt>
                <c:pt idx="1273">
                  <c:v>23.8</c:v>
                </c:pt>
                <c:pt idx="1274">
                  <c:v>23.9</c:v>
                </c:pt>
                <c:pt idx="1275">
                  <c:v>23.9</c:v>
                </c:pt>
                <c:pt idx="1276">
                  <c:v>24</c:v>
                </c:pt>
                <c:pt idx="1277">
                  <c:v>24</c:v>
                </c:pt>
                <c:pt idx="1278">
                  <c:v>24</c:v>
                </c:pt>
                <c:pt idx="1279">
                  <c:v>24</c:v>
                </c:pt>
                <c:pt idx="1280">
                  <c:v>24.2</c:v>
                </c:pt>
                <c:pt idx="1281">
                  <c:v>24.1</c:v>
                </c:pt>
                <c:pt idx="1282">
                  <c:v>24.2</c:v>
                </c:pt>
                <c:pt idx="1283">
                  <c:v>24.2</c:v>
                </c:pt>
                <c:pt idx="1284">
                  <c:v>24.2</c:v>
                </c:pt>
                <c:pt idx="1285">
                  <c:v>24.2</c:v>
                </c:pt>
                <c:pt idx="1286">
                  <c:v>24.2</c:v>
                </c:pt>
                <c:pt idx="1287">
                  <c:v>24.2</c:v>
                </c:pt>
                <c:pt idx="1288">
                  <c:v>24.3</c:v>
                </c:pt>
                <c:pt idx="1289">
                  <c:v>24.3</c:v>
                </c:pt>
                <c:pt idx="1290">
                  <c:v>24.2</c:v>
                </c:pt>
                <c:pt idx="1291">
                  <c:v>24.2</c:v>
                </c:pt>
                <c:pt idx="1292">
                  <c:v>24.2</c:v>
                </c:pt>
                <c:pt idx="1293">
                  <c:v>24.2</c:v>
                </c:pt>
                <c:pt idx="1294">
                  <c:v>24.2</c:v>
                </c:pt>
                <c:pt idx="1295">
                  <c:v>24.2</c:v>
                </c:pt>
                <c:pt idx="1296">
                  <c:v>24.2</c:v>
                </c:pt>
                <c:pt idx="1297">
                  <c:v>24</c:v>
                </c:pt>
                <c:pt idx="1298">
                  <c:v>24</c:v>
                </c:pt>
                <c:pt idx="1299">
                  <c:v>23.9</c:v>
                </c:pt>
                <c:pt idx="1300">
                  <c:v>23.8</c:v>
                </c:pt>
                <c:pt idx="1301">
                  <c:v>23.8</c:v>
                </c:pt>
                <c:pt idx="1302">
                  <c:v>23.8</c:v>
                </c:pt>
                <c:pt idx="1303">
                  <c:v>23.8</c:v>
                </c:pt>
                <c:pt idx="1304">
                  <c:v>23.7</c:v>
                </c:pt>
                <c:pt idx="1305">
                  <c:v>23.6</c:v>
                </c:pt>
                <c:pt idx="1306">
                  <c:v>23.6</c:v>
                </c:pt>
                <c:pt idx="1307">
                  <c:v>23.6</c:v>
                </c:pt>
                <c:pt idx="1308">
                  <c:v>23.6</c:v>
                </c:pt>
                <c:pt idx="1309">
                  <c:v>23.6</c:v>
                </c:pt>
                <c:pt idx="1310">
                  <c:v>22.3</c:v>
                </c:pt>
                <c:pt idx="1311">
                  <c:v>22.3</c:v>
                </c:pt>
                <c:pt idx="1312">
                  <c:v>22.1</c:v>
                </c:pt>
                <c:pt idx="1313">
                  <c:v>22.1</c:v>
                </c:pt>
                <c:pt idx="1314">
                  <c:v>22</c:v>
                </c:pt>
                <c:pt idx="1315">
                  <c:v>22</c:v>
                </c:pt>
                <c:pt idx="1316">
                  <c:v>22</c:v>
                </c:pt>
                <c:pt idx="1317">
                  <c:v>22</c:v>
                </c:pt>
                <c:pt idx="1318">
                  <c:v>22</c:v>
                </c:pt>
                <c:pt idx="1319">
                  <c:v>22</c:v>
                </c:pt>
                <c:pt idx="1320">
                  <c:v>22</c:v>
                </c:pt>
                <c:pt idx="1321">
                  <c:v>22</c:v>
                </c:pt>
                <c:pt idx="1322">
                  <c:v>22</c:v>
                </c:pt>
                <c:pt idx="1323">
                  <c:v>22</c:v>
                </c:pt>
                <c:pt idx="1324">
                  <c:v>22</c:v>
                </c:pt>
                <c:pt idx="1325">
                  <c:v>22</c:v>
                </c:pt>
                <c:pt idx="1326">
                  <c:v>22.2</c:v>
                </c:pt>
                <c:pt idx="1327">
                  <c:v>22.2</c:v>
                </c:pt>
                <c:pt idx="1328">
                  <c:v>22.4</c:v>
                </c:pt>
                <c:pt idx="1329">
                  <c:v>22.4</c:v>
                </c:pt>
                <c:pt idx="1330">
                  <c:v>22.5</c:v>
                </c:pt>
                <c:pt idx="1331">
                  <c:v>22.6</c:v>
                </c:pt>
                <c:pt idx="1332">
                  <c:v>22.7</c:v>
                </c:pt>
                <c:pt idx="1333">
                  <c:v>22.8</c:v>
                </c:pt>
                <c:pt idx="1334">
                  <c:v>22.9</c:v>
                </c:pt>
                <c:pt idx="1335">
                  <c:v>23.1</c:v>
                </c:pt>
                <c:pt idx="1336">
                  <c:v>23.2</c:v>
                </c:pt>
                <c:pt idx="1337">
                  <c:v>23.3</c:v>
                </c:pt>
                <c:pt idx="1338">
                  <c:v>23.5</c:v>
                </c:pt>
                <c:pt idx="1339">
                  <c:v>23.6</c:v>
                </c:pt>
                <c:pt idx="1340">
                  <c:v>23.8</c:v>
                </c:pt>
                <c:pt idx="1341">
                  <c:v>23.9</c:v>
                </c:pt>
                <c:pt idx="1342">
                  <c:v>24</c:v>
                </c:pt>
                <c:pt idx="1343">
                  <c:v>24.2</c:v>
                </c:pt>
                <c:pt idx="1344">
                  <c:v>24.3</c:v>
                </c:pt>
                <c:pt idx="1345">
                  <c:v>24.5</c:v>
                </c:pt>
                <c:pt idx="1346">
                  <c:v>24.6</c:v>
                </c:pt>
                <c:pt idx="1347">
                  <c:v>24.8</c:v>
                </c:pt>
                <c:pt idx="1348">
                  <c:v>25</c:v>
                </c:pt>
                <c:pt idx="1349">
                  <c:v>25.2</c:v>
                </c:pt>
                <c:pt idx="1350">
                  <c:v>25.3</c:v>
                </c:pt>
                <c:pt idx="1351">
                  <c:v>25.4</c:v>
                </c:pt>
                <c:pt idx="1352">
                  <c:v>25.6</c:v>
                </c:pt>
                <c:pt idx="1353">
                  <c:v>25.8</c:v>
                </c:pt>
                <c:pt idx="1354">
                  <c:v>25.9</c:v>
                </c:pt>
                <c:pt idx="1355">
                  <c:v>26.1</c:v>
                </c:pt>
                <c:pt idx="1356">
                  <c:v>26.1</c:v>
                </c:pt>
                <c:pt idx="1357">
                  <c:v>26.1</c:v>
                </c:pt>
                <c:pt idx="1358">
                  <c:v>26</c:v>
                </c:pt>
                <c:pt idx="1359">
                  <c:v>26</c:v>
                </c:pt>
                <c:pt idx="1360">
                  <c:v>26</c:v>
                </c:pt>
                <c:pt idx="1361">
                  <c:v>25.9</c:v>
                </c:pt>
                <c:pt idx="1362">
                  <c:v>25.8</c:v>
                </c:pt>
                <c:pt idx="1363">
                  <c:v>25.7</c:v>
                </c:pt>
                <c:pt idx="1364">
                  <c:v>25.5</c:v>
                </c:pt>
                <c:pt idx="1365">
                  <c:v>25.3</c:v>
                </c:pt>
                <c:pt idx="1366">
                  <c:v>25.1</c:v>
                </c:pt>
                <c:pt idx="1367">
                  <c:v>24.9</c:v>
                </c:pt>
                <c:pt idx="1368">
                  <c:v>24.7</c:v>
                </c:pt>
                <c:pt idx="1369">
                  <c:v>24.5</c:v>
                </c:pt>
                <c:pt idx="1370">
                  <c:v>24.3</c:v>
                </c:pt>
                <c:pt idx="1371">
                  <c:v>23.8</c:v>
                </c:pt>
                <c:pt idx="1372">
                  <c:v>23.5</c:v>
                </c:pt>
                <c:pt idx="1373">
                  <c:v>23.3</c:v>
                </c:pt>
                <c:pt idx="1374">
                  <c:v>23</c:v>
                </c:pt>
                <c:pt idx="1375">
                  <c:v>22.7</c:v>
                </c:pt>
                <c:pt idx="1376">
                  <c:v>22.5</c:v>
                </c:pt>
                <c:pt idx="1377">
                  <c:v>22.4</c:v>
                </c:pt>
                <c:pt idx="1378">
                  <c:v>22.4</c:v>
                </c:pt>
                <c:pt idx="1379">
                  <c:v>22.4</c:v>
                </c:pt>
                <c:pt idx="1380">
                  <c:v>22.5</c:v>
                </c:pt>
                <c:pt idx="1381">
                  <c:v>22.6</c:v>
                </c:pt>
                <c:pt idx="1382">
                  <c:v>22.8</c:v>
                </c:pt>
                <c:pt idx="1383">
                  <c:v>23.1</c:v>
                </c:pt>
                <c:pt idx="1384">
                  <c:v>23.5</c:v>
                </c:pt>
                <c:pt idx="1385">
                  <c:v>23.8</c:v>
                </c:pt>
                <c:pt idx="1386">
                  <c:v>24</c:v>
                </c:pt>
                <c:pt idx="1387">
                  <c:v>24.3</c:v>
                </c:pt>
                <c:pt idx="1388">
                  <c:v>24.5</c:v>
                </c:pt>
                <c:pt idx="1389">
                  <c:v>24.8</c:v>
                </c:pt>
                <c:pt idx="1390">
                  <c:v>25.1</c:v>
                </c:pt>
                <c:pt idx="1391">
                  <c:v>25.3</c:v>
                </c:pt>
                <c:pt idx="1392">
                  <c:v>25.5</c:v>
                </c:pt>
                <c:pt idx="1393">
                  <c:v>25.7</c:v>
                </c:pt>
                <c:pt idx="1394">
                  <c:v>25.9</c:v>
                </c:pt>
                <c:pt idx="1395">
                  <c:v>25.9</c:v>
                </c:pt>
                <c:pt idx="1396">
                  <c:v>26</c:v>
                </c:pt>
                <c:pt idx="1397">
                  <c:v>26.1</c:v>
                </c:pt>
                <c:pt idx="1398">
                  <c:v>26.1</c:v>
                </c:pt>
                <c:pt idx="1399">
                  <c:v>26.1</c:v>
                </c:pt>
                <c:pt idx="1400">
                  <c:v>25.9</c:v>
                </c:pt>
                <c:pt idx="1401">
                  <c:v>25.9</c:v>
                </c:pt>
                <c:pt idx="1402">
                  <c:v>25.7</c:v>
                </c:pt>
                <c:pt idx="1403">
                  <c:v>25.6</c:v>
                </c:pt>
                <c:pt idx="1404">
                  <c:v>25.5</c:v>
                </c:pt>
                <c:pt idx="1405">
                  <c:v>25.3</c:v>
                </c:pt>
                <c:pt idx="1406">
                  <c:v>25.1</c:v>
                </c:pt>
                <c:pt idx="1407">
                  <c:v>25</c:v>
                </c:pt>
                <c:pt idx="1408">
                  <c:v>24.6</c:v>
                </c:pt>
                <c:pt idx="1409">
                  <c:v>24.4</c:v>
                </c:pt>
                <c:pt idx="1410">
                  <c:v>24.2</c:v>
                </c:pt>
                <c:pt idx="1411">
                  <c:v>23.9</c:v>
                </c:pt>
                <c:pt idx="1412">
                  <c:v>23.7</c:v>
                </c:pt>
                <c:pt idx="1413">
                  <c:v>23.3</c:v>
                </c:pt>
                <c:pt idx="1414">
                  <c:v>23.2</c:v>
                </c:pt>
                <c:pt idx="1415">
                  <c:v>23</c:v>
                </c:pt>
                <c:pt idx="1416">
                  <c:v>22.9</c:v>
                </c:pt>
                <c:pt idx="1417">
                  <c:v>22.8</c:v>
                </c:pt>
                <c:pt idx="1418">
                  <c:v>22.8</c:v>
                </c:pt>
                <c:pt idx="1419">
                  <c:v>22.8</c:v>
                </c:pt>
                <c:pt idx="1420">
                  <c:v>22.7</c:v>
                </c:pt>
                <c:pt idx="1421">
                  <c:v>22.8</c:v>
                </c:pt>
                <c:pt idx="1422">
                  <c:v>22.9</c:v>
                </c:pt>
                <c:pt idx="1423">
                  <c:v>23.2</c:v>
                </c:pt>
                <c:pt idx="1424">
                  <c:v>23.4</c:v>
                </c:pt>
                <c:pt idx="1425">
                  <c:v>23.7</c:v>
                </c:pt>
                <c:pt idx="1426">
                  <c:v>23.9</c:v>
                </c:pt>
                <c:pt idx="1427">
                  <c:v>24</c:v>
                </c:pt>
                <c:pt idx="1428">
                  <c:v>24.3</c:v>
                </c:pt>
                <c:pt idx="1429">
                  <c:v>24.6</c:v>
                </c:pt>
                <c:pt idx="1430">
                  <c:v>24.8</c:v>
                </c:pt>
                <c:pt idx="1431">
                  <c:v>25</c:v>
                </c:pt>
                <c:pt idx="1432">
                  <c:v>25.2</c:v>
                </c:pt>
                <c:pt idx="1433">
                  <c:v>24.6</c:v>
                </c:pt>
                <c:pt idx="1434">
                  <c:v>24.5</c:v>
                </c:pt>
                <c:pt idx="1435">
                  <c:v>24.3</c:v>
                </c:pt>
                <c:pt idx="1436">
                  <c:v>24.2</c:v>
                </c:pt>
                <c:pt idx="1437">
                  <c:v>24.2</c:v>
                </c:pt>
                <c:pt idx="1438">
                  <c:v>24.3</c:v>
                </c:pt>
                <c:pt idx="1439">
                  <c:v>24.3</c:v>
                </c:pt>
                <c:pt idx="1440">
                  <c:v>24.3</c:v>
                </c:pt>
                <c:pt idx="1441">
                  <c:v>24.3</c:v>
                </c:pt>
                <c:pt idx="1442">
                  <c:v>24.4</c:v>
                </c:pt>
                <c:pt idx="1443">
                  <c:v>24.6</c:v>
                </c:pt>
                <c:pt idx="1444">
                  <c:v>24.6</c:v>
                </c:pt>
                <c:pt idx="1445">
                  <c:v>24.7</c:v>
                </c:pt>
                <c:pt idx="1446">
                  <c:v>24.7</c:v>
                </c:pt>
                <c:pt idx="1447">
                  <c:v>24.8</c:v>
                </c:pt>
                <c:pt idx="1448">
                  <c:v>24.9</c:v>
                </c:pt>
                <c:pt idx="1449">
                  <c:v>24.8</c:v>
                </c:pt>
                <c:pt idx="1450">
                  <c:v>24.8</c:v>
                </c:pt>
                <c:pt idx="1451">
                  <c:v>24.6</c:v>
                </c:pt>
                <c:pt idx="1452">
                  <c:v>24.6</c:v>
                </c:pt>
                <c:pt idx="1453">
                  <c:v>24.5</c:v>
                </c:pt>
                <c:pt idx="1454">
                  <c:v>24.5</c:v>
                </c:pt>
                <c:pt idx="1455">
                  <c:v>24.3</c:v>
                </c:pt>
                <c:pt idx="1456">
                  <c:v>24.3</c:v>
                </c:pt>
                <c:pt idx="1457">
                  <c:v>24.3</c:v>
                </c:pt>
                <c:pt idx="1458">
                  <c:v>24.3</c:v>
                </c:pt>
                <c:pt idx="1459">
                  <c:v>24.3</c:v>
                </c:pt>
                <c:pt idx="1460">
                  <c:v>24.4</c:v>
                </c:pt>
                <c:pt idx="1461">
                  <c:v>24.6</c:v>
                </c:pt>
                <c:pt idx="1462">
                  <c:v>24.8</c:v>
                </c:pt>
                <c:pt idx="1463">
                  <c:v>24.9</c:v>
                </c:pt>
                <c:pt idx="1464">
                  <c:v>25</c:v>
                </c:pt>
                <c:pt idx="1465">
                  <c:v>25.2</c:v>
                </c:pt>
                <c:pt idx="1466">
                  <c:v>25.3</c:v>
                </c:pt>
                <c:pt idx="1467">
                  <c:v>25.4</c:v>
                </c:pt>
                <c:pt idx="1468">
                  <c:v>25.4</c:v>
                </c:pt>
                <c:pt idx="1469">
                  <c:v>25.3</c:v>
                </c:pt>
                <c:pt idx="1470">
                  <c:v>25.3</c:v>
                </c:pt>
                <c:pt idx="1471">
                  <c:v>25.2</c:v>
                </c:pt>
                <c:pt idx="1472">
                  <c:v>25.1</c:v>
                </c:pt>
                <c:pt idx="1473">
                  <c:v>25</c:v>
                </c:pt>
                <c:pt idx="1474">
                  <c:v>24.8</c:v>
                </c:pt>
                <c:pt idx="1475">
                  <c:v>24.6</c:v>
                </c:pt>
                <c:pt idx="1476">
                  <c:v>24.5</c:v>
                </c:pt>
                <c:pt idx="1477">
                  <c:v>24.4</c:v>
                </c:pt>
                <c:pt idx="1478">
                  <c:v>24.4</c:v>
                </c:pt>
                <c:pt idx="1479">
                  <c:v>24.5</c:v>
                </c:pt>
                <c:pt idx="1480">
                  <c:v>24.5</c:v>
                </c:pt>
                <c:pt idx="1481">
                  <c:v>24.5</c:v>
                </c:pt>
                <c:pt idx="1482">
                  <c:v>24.6</c:v>
                </c:pt>
                <c:pt idx="1483">
                  <c:v>24.7</c:v>
                </c:pt>
                <c:pt idx="1484">
                  <c:v>24.8</c:v>
                </c:pt>
                <c:pt idx="1485">
                  <c:v>24.9</c:v>
                </c:pt>
                <c:pt idx="1486">
                  <c:v>25</c:v>
                </c:pt>
                <c:pt idx="1487">
                  <c:v>25</c:v>
                </c:pt>
                <c:pt idx="1488">
                  <c:v>25</c:v>
                </c:pt>
                <c:pt idx="1489">
                  <c:v>25</c:v>
                </c:pt>
                <c:pt idx="1490">
                  <c:v>25</c:v>
                </c:pt>
                <c:pt idx="1491">
                  <c:v>24.9</c:v>
                </c:pt>
                <c:pt idx="1492">
                  <c:v>24.9</c:v>
                </c:pt>
                <c:pt idx="1493">
                  <c:v>24.7</c:v>
                </c:pt>
                <c:pt idx="1494">
                  <c:v>24.6</c:v>
                </c:pt>
                <c:pt idx="1495">
                  <c:v>24.6</c:v>
                </c:pt>
                <c:pt idx="1496">
                  <c:v>24.6</c:v>
                </c:pt>
                <c:pt idx="1497">
                  <c:v>24.5</c:v>
                </c:pt>
                <c:pt idx="1498">
                  <c:v>24.5</c:v>
                </c:pt>
                <c:pt idx="1499">
                  <c:v>24.4</c:v>
                </c:pt>
                <c:pt idx="1500">
                  <c:v>24.4</c:v>
                </c:pt>
                <c:pt idx="1501">
                  <c:v>24.5</c:v>
                </c:pt>
                <c:pt idx="1502">
                  <c:v>24.5</c:v>
                </c:pt>
                <c:pt idx="1503">
                  <c:v>24.6</c:v>
                </c:pt>
                <c:pt idx="1504">
                  <c:v>24.7</c:v>
                </c:pt>
                <c:pt idx="1505">
                  <c:v>24.9</c:v>
                </c:pt>
                <c:pt idx="1506">
                  <c:v>25.1</c:v>
                </c:pt>
                <c:pt idx="1507">
                  <c:v>25.2</c:v>
                </c:pt>
                <c:pt idx="1508">
                  <c:v>25.3</c:v>
                </c:pt>
                <c:pt idx="1509">
                  <c:v>25.5</c:v>
                </c:pt>
                <c:pt idx="1510">
                  <c:v>25.6</c:v>
                </c:pt>
                <c:pt idx="1511">
                  <c:v>25.7</c:v>
                </c:pt>
                <c:pt idx="1512">
                  <c:v>25.6</c:v>
                </c:pt>
                <c:pt idx="1513">
                  <c:v>25.5</c:v>
                </c:pt>
                <c:pt idx="1514">
                  <c:v>25.4</c:v>
                </c:pt>
                <c:pt idx="1515">
                  <c:v>25.3</c:v>
                </c:pt>
                <c:pt idx="1516">
                  <c:v>25.1</c:v>
                </c:pt>
                <c:pt idx="1517">
                  <c:v>25</c:v>
                </c:pt>
                <c:pt idx="1518">
                  <c:v>24.9</c:v>
                </c:pt>
                <c:pt idx="1519">
                  <c:v>24.7</c:v>
                </c:pt>
                <c:pt idx="1520">
                  <c:v>24.6</c:v>
                </c:pt>
                <c:pt idx="1521">
                  <c:v>24.6</c:v>
                </c:pt>
                <c:pt idx="1522">
                  <c:v>24.7</c:v>
                </c:pt>
                <c:pt idx="1523">
                  <c:v>24.6</c:v>
                </c:pt>
                <c:pt idx="1524">
                  <c:v>24.7</c:v>
                </c:pt>
                <c:pt idx="1525">
                  <c:v>24.8</c:v>
                </c:pt>
                <c:pt idx="1526">
                  <c:v>24.8</c:v>
                </c:pt>
                <c:pt idx="1527">
                  <c:v>24.9</c:v>
                </c:pt>
                <c:pt idx="1528">
                  <c:v>25</c:v>
                </c:pt>
                <c:pt idx="1529">
                  <c:v>25</c:v>
                </c:pt>
                <c:pt idx="1530">
                  <c:v>25</c:v>
                </c:pt>
                <c:pt idx="1531">
                  <c:v>25.1</c:v>
                </c:pt>
                <c:pt idx="1532">
                  <c:v>25.2</c:v>
                </c:pt>
                <c:pt idx="1533">
                  <c:v>25.3</c:v>
                </c:pt>
                <c:pt idx="1534">
                  <c:v>25.3</c:v>
                </c:pt>
                <c:pt idx="1535">
                  <c:v>25.2</c:v>
                </c:pt>
                <c:pt idx="1536">
                  <c:v>25.1</c:v>
                </c:pt>
                <c:pt idx="1537">
                  <c:v>25.1</c:v>
                </c:pt>
                <c:pt idx="1538">
                  <c:v>25</c:v>
                </c:pt>
                <c:pt idx="1539">
                  <c:v>25</c:v>
                </c:pt>
                <c:pt idx="1540">
                  <c:v>24.8</c:v>
                </c:pt>
                <c:pt idx="1541">
                  <c:v>24.8</c:v>
                </c:pt>
                <c:pt idx="1542">
                  <c:v>24.6</c:v>
                </c:pt>
                <c:pt idx="1543">
                  <c:v>24.6</c:v>
                </c:pt>
                <c:pt idx="1544">
                  <c:v>24.6</c:v>
                </c:pt>
                <c:pt idx="1545">
                  <c:v>24.5</c:v>
                </c:pt>
                <c:pt idx="1546">
                  <c:v>24.6</c:v>
                </c:pt>
                <c:pt idx="1547">
                  <c:v>24.8</c:v>
                </c:pt>
                <c:pt idx="1548">
                  <c:v>24.8</c:v>
                </c:pt>
                <c:pt idx="1549">
                  <c:v>25</c:v>
                </c:pt>
                <c:pt idx="1550">
                  <c:v>25.1</c:v>
                </c:pt>
                <c:pt idx="1551">
                  <c:v>25.3</c:v>
                </c:pt>
                <c:pt idx="1552">
                  <c:v>25.3</c:v>
                </c:pt>
                <c:pt idx="1553">
                  <c:v>25.5</c:v>
                </c:pt>
                <c:pt idx="1554">
                  <c:v>25.6</c:v>
                </c:pt>
                <c:pt idx="1555">
                  <c:v>25.7</c:v>
                </c:pt>
                <c:pt idx="1556">
                  <c:v>25.8</c:v>
                </c:pt>
                <c:pt idx="1557">
                  <c:v>25.8</c:v>
                </c:pt>
                <c:pt idx="1558">
                  <c:v>25.9</c:v>
                </c:pt>
                <c:pt idx="1559">
                  <c:v>25.9</c:v>
                </c:pt>
                <c:pt idx="1560">
                  <c:v>25.9</c:v>
                </c:pt>
                <c:pt idx="1561">
                  <c:v>25.8</c:v>
                </c:pt>
                <c:pt idx="1562">
                  <c:v>25.8</c:v>
                </c:pt>
                <c:pt idx="1563">
                  <c:v>25.6</c:v>
                </c:pt>
                <c:pt idx="1564">
                  <c:v>25.5</c:v>
                </c:pt>
                <c:pt idx="1565">
                  <c:v>25.5</c:v>
                </c:pt>
                <c:pt idx="1566">
                  <c:v>25.4</c:v>
                </c:pt>
                <c:pt idx="1567">
                  <c:v>25.3</c:v>
                </c:pt>
                <c:pt idx="1568">
                  <c:v>25.2</c:v>
                </c:pt>
                <c:pt idx="1569">
                  <c:v>25</c:v>
                </c:pt>
                <c:pt idx="1570">
                  <c:v>25</c:v>
                </c:pt>
                <c:pt idx="1571">
                  <c:v>25</c:v>
                </c:pt>
                <c:pt idx="1572">
                  <c:v>24.9</c:v>
                </c:pt>
                <c:pt idx="1573">
                  <c:v>24.9</c:v>
                </c:pt>
                <c:pt idx="1574">
                  <c:v>24.9</c:v>
                </c:pt>
                <c:pt idx="1575">
                  <c:v>25</c:v>
                </c:pt>
                <c:pt idx="1576">
                  <c:v>24.9</c:v>
                </c:pt>
                <c:pt idx="1577">
                  <c:v>24.9</c:v>
                </c:pt>
                <c:pt idx="1578">
                  <c:v>24.9</c:v>
                </c:pt>
                <c:pt idx="1579">
                  <c:v>25</c:v>
                </c:pt>
                <c:pt idx="1580">
                  <c:v>25</c:v>
                </c:pt>
                <c:pt idx="1581">
                  <c:v>25.1</c:v>
                </c:pt>
                <c:pt idx="1582">
                  <c:v>25.1</c:v>
                </c:pt>
                <c:pt idx="1583">
                  <c:v>25.2</c:v>
                </c:pt>
                <c:pt idx="1584">
                  <c:v>25.2</c:v>
                </c:pt>
                <c:pt idx="1585">
                  <c:v>27.3</c:v>
                </c:pt>
                <c:pt idx="1586">
                  <c:v>27.2</c:v>
                </c:pt>
                <c:pt idx="1587">
                  <c:v>27.1</c:v>
                </c:pt>
                <c:pt idx="1588">
                  <c:v>27.1</c:v>
                </c:pt>
                <c:pt idx="1589">
                  <c:v>27</c:v>
                </c:pt>
                <c:pt idx="1590">
                  <c:v>27</c:v>
                </c:pt>
                <c:pt idx="1591">
                  <c:v>26.9</c:v>
                </c:pt>
                <c:pt idx="1592">
                  <c:v>26.8</c:v>
                </c:pt>
                <c:pt idx="1593">
                  <c:v>26.8</c:v>
                </c:pt>
                <c:pt idx="1594">
                  <c:v>26.7</c:v>
                </c:pt>
                <c:pt idx="1595">
                  <c:v>26.6</c:v>
                </c:pt>
                <c:pt idx="1596">
                  <c:v>26.4</c:v>
                </c:pt>
                <c:pt idx="1597">
                  <c:v>26.4</c:v>
                </c:pt>
                <c:pt idx="1598">
                  <c:v>26.3</c:v>
                </c:pt>
                <c:pt idx="1599">
                  <c:v>26.3</c:v>
                </c:pt>
                <c:pt idx="1600">
                  <c:v>26</c:v>
                </c:pt>
                <c:pt idx="1601">
                  <c:v>25.8</c:v>
                </c:pt>
                <c:pt idx="1602">
                  <c:v>25.6</c:v>
                </c:pt>
                <c:pt idx="1603">
                  <c:v>25.4</c:v>
                </c:pt>
                <c:pt idx="1604">
                  <c:v>25.3</c:v>
                </c:pt>
                <c:pt idx="1605">
                  <c:v>25</c:v>
                </c:pt>
                <c:pt idx="1606">
                  <c:v>25</c:v>
                </c:pt>
                <c:pt idx="1607">
                  <c:v>24.6</c:v>
                </c:pt>
                <c:pt idx="1608">
                  <c:v>24.3</c:v>
                </c:pt>
                <c:pt idx="1609">
                  <c:v>24.3</c:v>
                </c:pt>
                <c:pt idx="1610">
                  <c:v>24</c:v>
                </c:pt>
                <c:pt idx="1611">
                  <c:v>23.8</c:v>
                </c:pt>
                <c:pt idx="1612">
                  <c:v>25</c:v>
                </c:pt>
                <c:pt idx="1613">
                  <c:v>25.1</c:v>
                </c:pt>
                <c:pt idx="1614">
                  <c:v>25.2</c:v>
                </c:pt>
                <c:pt idx="1615">
                  <c:v>25.3</c:v>
                </c:pt>
                <c:pt idx="1616">
                  <c:v>25.3</c:v>
                </c:pt>
                <c:pt idx="1617">
                  <c:v>25.5</c:v>
                </c:pt>
                <c:pt idx="1618">
                  <c:v>25.6</c:v>
                </c:pt>
                <c:pt idx="1619">
                  <c:v>25.7</c:v>
                </c:pt>
                <c:pt idx="1620">
                  <c:v>25.8</c:v>
                </c:pt>
                <c:pt idx="1621">
                  <c:v>26</c:v>
                </c:pt>
                <c:pt idx="1622">
                  <c:v>26.1</c:v>
                </c:pt>
                <c:pt idx="1623">
                  <c:v>26.1</c:v>
                </c:pt>
                <c:pt idx="1624">
                  <c:v>26.2</c:v>
                </c:pt>
                <c:pt idx="1625">
                  <c:v>26.2</c:v>
                </c:pt>
                <c:pt idx="1626">
                  <c:v>26.3</c:v>
                </c:pt>
                <c:pt idx="1627">
                  <c:v>26.3</c:v>
                </c:pt>
                <c:pt idx="1628">
                  <c:v>26.3</c:v>
                </c:pt>
                <c:pt idx="1629">
                  <c:v>26.3</c:v>
                </c:pt>
                <c:pt idx="1630">
                  <c:v>26.3</c:v>
                </c:pt>
                <c:pt idx="1631">
                  <c:v>26.3</c:v>
                </c:pt>
                <c:pt idx="1632">
                  <c:v>26.2</c:v>
                </c:pt>
                <c:pt idx="1633">
                  <c:v>26</c:v>
                </c:pt>
                <c:pt idx="1634">
                  <c:v>26</c:v>
                </c:pt>
                <c:pt idx="1635">
                  <c:v>26</c:v>
                </c:pt>
                <c:pt idx="1636">
                  <c:v>25.8</c:v>
                </c:pt>
                <c:pt idx="1637">
                  <c:v>25.8</c:v>
                </c:pt>
                <c:pt idx="1638">
                  <c:v>25.8</c:v>
                </c:pt>
                <c:pt idx="1639">
                  <c:v>25.7</c:v>
                </c:pt>
                <c:pt idx="1640">
                  <c:v>25.6</c:v>
                </c:pt>
                <c:pt idx="1641">
                  <c:v>25.5</c:v>
                </c:pt>
                <c:pt idx="1642">
                  <c:v>25.5</c:v>
                </c:pt>
                <c:pt idx="1643">
                  <c:v>25.5</c:v>
                </c:pt>
                <c:pt idx="1644">
                  <c:v>25.5</c:v>
                </c:pt>
                <c:pt idx="1645">
                  <c:v>25.4</c:v>
                </c:pt>
                <c:pt idx="1646">
                  <c:v>25.3</c:v>
                </c:pt>
                <c:pt idx="1647">
                  <c:v>25.3</c:v>
                </c:pt>
                <c:pt idx="1648">
                  <c:v>25.4</c:v>
                </c:pt>
                <c:pt idx="1649">
                  <c:v>25.3</c:v>
                </c:pt>
                <c:pt idx="1650">
                  <c:v>25.5</c:v>
                </c:pt>
                <c:pt idx="1651">
                  <c:v>25.5</c:v>
                </c:pt>
                <c:pt idx="1652">
                  <c:v>25.5</c:v>
                </c:pt>
                <c:pt idx="1653">
                  <c:v>25.6</c:v>
                </c:pt>
                <c:pt idx="1654">
                  <c:v>25.5</c:v>
                </c:pt>
                <c:pt idx="1655">
                  <c:v>25.5</c:v>
                </c:pt>
                <c:pt idx="1656">
                  <c:v>25.6</c:v>
                </c:pt>
                <c:pt idx="1657">
                  <c:v>25.6</c:v>
                </c:pt>
                <c:pt idx="1658">
                  <c:v>25.6</c:v>
                </c:pt>
                <c:pt idx="1659">
                  <c:v>25.7</c:v>
                </c:pt>
                <c:pt idx="1660">
                  <c:v>25.8</c:v>
                </c:pt>
                <c:pt idx="1661">
                  <c:v>25.8</c:v>
                </c:pt>
                <c:pt idx="1662">
                  <c:v>25.8</c:v>
                </c:pt>
                <c:pt idx="1663">
                  <c:v>25.9</c:v>
                </c:pt>
                <c:pt idx="1664">
                  <c:v>26</c:v>
                </c:pt>
                <c:pt idx="1665">
                  <c:v>26.1</c:v>
                </c:pt>
                <c:pt idx="1666">
                  <c:v>26.1</c:v>
                </c:pt>
                <c:pt idx="1667">
                  <c:v>26.1</c:v>
                </c:pt>
                <c:pt idx="1668">
                  <c:v>26.1</c:v>
                </c:pt>
                <c:pt idx="1669">
                  <c:v>26.1</c:v>
                </c:pt>
                <c:pt idx="1670">
                  <c:v>26.1</c:v>
                </c:pt>
                <c:pt idx="1671">
                  <c:v>26.1</c:v>
                </c:pt>
                <c:pt idx="1672">
                  <c:v>26.1</c:v>
                </c:pt>
                <c:pt idx="1673">
                  <c:v>26.1</c:v>
                </c:pt>
                <c:pt idx="1674">
                  <c:v>26.1</c:v>
                </c:pt>
                <c:pt idx="1675">
                  <c:v>26.1</c:v>
                </c:pt>
                <c:pt idx="1676">
                  <c:v>26.1</c:v>
                </c:pt>
                <c:pt idx="1677">
                  <c:v>26</c:v>
                </c:pt>
                <c:pt idx="1678">
                  <c:v>26</c:v>
                </c:pt>
                <c:pt idx="1679">
                  <c:v>25.9</c:v>
                </c:pt>
                <c:pt idx="1680">
                  <c:v>25.9</c:v>
                </c:pt>
                <c:pt idx="1681">
                  <c:v>25.9</c:v>
                </c:pt>
                <c:pt idx="1682">
                  <c:v>25.8</c:v>
                </c:pt>
                <c:pt idx="1683">
                  <c:v>25.8</c:v>
                </c:pt>
                <c:pt idx="1684">
                  <c:v>25.8</c:v>
                </c:pt>
                <c:pt idx="1685">
                  <c:v>25.8</c:v>
                </c:pt>
                <c:pt idx="1686">
                  <c:v>25.8</c:v>
                </c:pt>
                <c:pt idx="1687">
                  <c:v>25.7</c:v>
                </c:pt>
                <c:pt idx="1688">
                  <c:v>25.7</c:v>
                </c:pt>
                <c:pt idx="1689">
                  <c:v>25.7</c:v>
                </c:pt>
                <c:pt idx="1690">
                  <c:v>25.6</c:v>
                </c:pt>
                <c:pt idx="1691">
                  <c:v>25.6</c:v>
                </c:pt>
                <c:pt idx="1692">
                  <c:v>25.6</c:v>
                </c:pt>
                <c:pt idx="1693">
                  <c:v>25.6</c:v>
                </c:pt>
                <c:pt idx="1694">
                  <c:v>25.6</c:v>
                </c:pt>
                <c:pt idx="1695">
                  <c:v>25.7</c:v>
                </c:pt>
                <c:pt idx="1696">
                  <c:v>25.7</c:v>
                </c:pt>
                <c:pt idx="1697">
                  <c:v>25.7</c:v>
                </c:pt>
                <c:pt idx="1698">
                  <c:v>25.7</c:v>
                </c:pt>
                <c:pt idx="1699">
                  <c:v>25.8</c:v>
                </c:pt>
                <c:pt idx="1700">
                  <c:v>25.8</c:v>
                </c:pt>
                <c:pt idx="1701">
                  <c:v>25.9</c:v>
                </c:pt>
                <c:pt idx="1702">
                  <c:v>26</c:v>
                </c:pt>
                <c:pt idx="1703">
                  <c:v>25.9</c:v>
                </c:pt>
                <c:pt idx="1704">
                  <c:v>26.1</c:v>
                </c:pt>
                <c:pt idx="1705">
                  <c:v>26.1</c:v>
                </c:pt>
                <c:pt idx="1706">
                  <c:v>26.2</c:v>
                </c:pt>
                <c:pt idx="1707">
                  <c:v>26.3</c:v>
                </c:pt>
                <c:pt idx="1708">
                  <c:v>26.4</c:v>
                </c:pt>
                <c:pt idx="1709">
                  <c:v>26.5</c:v>
                </c:pt>
                <c:pt idx="1710">
                  <c:v>26.6</c:v>
                </c:pt>
                <c:pt idx="1711">
                  <c:v>26.7</c:v>
                </c:pt>
                <c:pt idx="1712">
                  <c:v>26.9</c:v>
                </c:pt>
                <c:pt idx="1713">
                  <c:v>26.9</c:v>
                </c:pt>
                <c:pt idx="1714">
                  <c:v>27</c:v>
                </c:pt>
                <c:pt idx="1715">
                  <c:v>25.5</c:v>
                </c:pt>
                <c:pt idx="1716">
                  <c:v>25.6</c:v>
                </c:pt>
                <c:pt idx="1717">
                  <c:v>25.7</c:v>
                </c:pt>
                <c:pt idx="1718">
                  <c:v>25.9</c:v>
                </c:pt>
                <c:pt idx="1719">
                  <c:v>26.1</c:v>
                </c:pt>
                <c:pt idx="1720">
                  <c:v>26.2</c:v>
                </c:pt>
                <c:pt idx="1721">
                  <c:v>26.4</c:v>
                </c:pt>
                <c:pt idx="1722">
                  <c:v>26.6</c:v>
                </c:pt>
                <c:pt idx="1723">
                  <c:v>26.7</c:v>
                </c:pt>
                <c:pt idx="1724">
                  <c:v>27</c:v>
                </c:pt>
                <c:pt idx="1725">
                  <c:v>27.2</c:v>
                </c:pt>
                <c:pt idx="1726">
                  <c:v>27.3</c:v>
                </c:pt>
                <c:pt idx="1727">
                  <c:v>27.5</c:v>
                </c:pt>
                <c:pt idx="1728">
                  <c:v>27.8</c:v>
                </c:pt>
                <c:pt idx="1729">
                  <c:v>28</c:v>
                </c:pt>
                <c:pt idx="1730">
                  <c:v>28.2</c:v>
                </c:pt>
                <c:pt idx="1731">
                  <c:v>28.2</c:v>
                </c:pt>
                <c:pt idx="1732">
                  <c:v>28.2</c:v>
                </c:pt>
                <c:pt idx="1733">
                  <c:v>26.1</c:v>
                </c:pt>
                <c:pt idx="1734">
                  <c:v>26.3</c:v>
                </c:pt>
                <c:pt idx="1735">
                  <c:v>26.4</c:v>
                </c:pt>
                <c:pt idx="1736">
                  <c:v>26.4</c:v>
                </c:pt>
                <c:pt idx="1737">
                  <c:v>26.4</c:v>
                </c:pt>
                <c:pt idx="1738">
                  <c:v>26.6</c:v>
                </c:pt>
                <c:pt idx="1739">
                  <c:v>26.6</c:v>
                </c:pt>
                <c:pt idx="1740">
                  <c:v>26.6</c:v>
                </c:pt>
                <c:pt idx="1741">
                  <c:v>26.7</c:v>
                </c:pt>
                <c:pt idx="1742">
                  <c:v>26.7</c:v>
                </c:pt>
                <c:pt idx="1743">
                  <c:v>26.7</c:v>
                </c:pt>
                <c:pt idx="1744">
                  <c:v>26.8</c:v>
                </c:pt>
                <c:pt idx="1745">
                  <c:v>26.8</c:v>
                </c:pt>
                <c:pt idx="1746">
                  <c:v>26.8</c:v>
                </c:pt>
                <c:pt idx="1747">
                  <c:v>26.6</c:v>
                </c:pt>
                <c:pt idx="1748">
                  <c:v>26.6</c:v>
                </c:pt>
                <c:pt idx="1749">
                  <c:v>26.6</c:v>
                </c:pt>
                <c:pt idx="1750">
                  <c:v>26.6</c:v>
                </c:pt>
                <c:pt idx="1751">
                  <c:v>26.5</c:v>
                </c:pt>
                <c:pt idx="1752">
                  <c:v>26.4</c:v>
                </c:pt>
                <c:pt idx="1753">
                  <c:v>26.4</c:v>
                </c:pt>
                <c:pt idx="1754">
                  <c:v>26.4</c:v>
                </c:pt>
                <c:pt idx="1755">
                  <c:v>26.4</c:v>
                </c:pt>
                <c:pt idx="1756">
                  <c:v>26.4</c:v>
                </c:pt>
                <c:pt idx="1757">
                  <c:v>26.3</c:v>
                </c:pt>
                <c:pt idx="1758">
                  <c:v>26.2</c:v>
                </c:pt>
                <c:pt idx="1759">
                  <c:v>26.2</c:v>
                </c:pt>
                <c:pt idx="1760">
                  <c:v>26.2</c:v>
                </c:pt>
                <c:pt idx="1761">
                  <c:v>26.2</c:v>
                </c:pt>
                <c:pt idx="1762">
                  <c:v>26.2</c:v>
                </c:pt>
                <c:pt idx="1763">
                  <c:v>26.2</c:v>
                </c:pt>
                <c:pt idx="1764">
                  <c:v>26.2</c:v>
                </c:pt>
                <c:pt idx="1765">
                  <c:v>26.3</c:v>
                </c:pt>
                <c:pt idx="1766">
                  <c:v>26.3</c:v>
                </c:pt>
                <c:pt idx="1767">
                  <c:v>26.4</c:v>
                </c:pt>
                <c:pt idx="1768">
                  <c:v>26.4</c:v>
                </c:pt>
                <c:pt idx="1769">
                  <c:v>26.4</c:v>
                </c:pt>
                <c:pt idx="1770">
                  <c:v>26.4</c:v>
                </c:pt>
                <c:pt idx="1771">
                  <c:v>26.4</c:v>
                </c:pt>
                <c:pt idx="1772">
                  <c:v>26.6</c:v>
                </c:pt>
                <c:pt idx="1773">
                  <c:v>26.7</c:v>
                </c:pt>
                <c:pt idx="1774">
                  <c:v>26.7</c:v>
                </c:pt>
                <c:pt idx="1775">
                  <c:v>26.8</c:v>
                </c:pt>
                <c:pt idx="1776">
                  <c:v>26.8</c:v>
                </c:pt>
                <c:pt idx="1777">
                  <c:v>26.9</c:v>
                </c:pt>
                <c:pt idx="1778">
                  <c:v>27</c:v>
                </c:pt>
                <c:pt idx="1779">
                  <c:v>27.1</c:v>
                </c:pt>
                <c:pt idx="1780">
                  <c:v>27.1</c:v>
                </c:pt>
                <c:pt idx="1781">
                  <c:v>27.1</c:v>
                </c:pt>
                <c:pt idx="1782">
                  <c:v>27.3</c:v>
                </c:pt>
                <c:pt idx="1783">
                  <c:v>27.3</c:v>
                </c:pt>
                <c:pt idx="1784">
                  <c:v>27.4</c:v>
                </c:pt>
                <c:pt idx="1785">
                  <c:v>27.4</c:v>
                </c:pt>
                <c:pt idx="1786">
                  <c:v>27.4</c:v>
                </c:pt>
                <c:pt idx="1787">
                  <c:v>27.5</c:v>
                </c:pt>
                <c:pt idx="1788">
                  <c:v>27.5</c:v>
                </c:pt>
                <c:pt idx="1789">
                  <c:v>27.6</c:v>
                </c:pt>
                <c:pt idx="1790">
                  <c:v>27.6</c:v>
                </c:pt>
                <c:pt idx="1791">
                  <c:v>27.6</c:v>
                </c:pt>
                <c:pt idx="1792">
                  <c:v>27.5</c:v>
                </c:pt>
                <c:pt idx="1793">
                  <c:v>27.6</c:v>
                </c:pt>
                <c:pt idx="1794">
                  <c:v>27.5</c:v>
                </c:pt>
                <c:pt idx="1795">
                  <c:v>27.4</c:v>
                </c:pt>
                <c:pt idx="1796">
                  <c:v>27.4</c:v>
                </c:pt>
                <c:pt idx="1797">
                  <c:v>27.3</c:v>
                </c:pt>
                <c:pt idx="1798">
                  <c:v>27.2</c:v>
                </c:pt>
                <c:pt idx="1799">
                  <c:v>27.1</c:v>
                </c:pt>
                <c:pt idx="1800">
                  <c:v>27</c:v>
                </c:pt>
                <c:pt idx="1801">
                  <c:v>26.9</c:v>
                </c:pt>
                <c:pt idx="1802">
                  <c:v>26.8</c:v>
                </c:pt>
                <c:pt idx="1803">
                  <c:v>26.8</c:v>
                </c:pt>
                <c:pt idx="1804">
                  <c:v>26.8</c:v>
                </c:pt>
                <c:pt idx="1805">
                  <c:v>26.7</c:v>
                </c:pt>
                <c:pt idx="1806">
                  <c:v>26.7</c:v>
                </c:pt>
                <c:pt idx="1807">
                  <c:v>26.8</c:v>
                </c:pt>
                <c:pt idx="1808">
                  <c:v>26.8</c:v>
                </c:pt>
                <c:pt idx="1809">
                  <c:v>26.8</c:v>
                </c:pt>
                <c:pt idx="1810">
                  <c:v>26.9</c:v>
                </c:pt>
                <c:pt idx="1811">
                  <c:v>27</c:v>
                </c:pt>
                <c:pt idx="1812">
                  <c:v>27.1</c:v>
                </c:pt>
                <c:pt idx="1813">
                  <c:v>27.1</c:v>
                </c:pt>
                <c:pt idx="1814">
                  <c:v>27.2</c:v>
                </c:pt>
                <c:pt idx="1815">
                  <c:v>27.3</c:v>
                </c:pt>
                <c:pt idx="1816">
                  <c:v>27.3</c:v>
                </c:pt>
                <c:pt idx="1817">
                  <c:v>27.3</c:v>
                </c:pt>
                <c:pt idx="1818">
                  <c:v>27.3</c:v>
                </c:pt>
                <c:pt idx="1819">
                  <c:v>27.3</c:v>
                </c:pt>
                <c:pt idx="1820">
                  <c:v>27.4</c:v>
                </c:pt>
                <c:pt idx="1821">
                  <c:v>27.4</c:v>
                </c:pt>
                <c:pt idx="1822">
                  <c:v>27.4</c:v>
                </c:pt>
                <c:pt idx="1823">
                  <c:v>27.3</c:v>
                </c:pt>
                <c:pt idx="1824">
                  <c:v>27.3</c:v>
                </c:pt>
                <c:pt idx="1825">
                  <c:v>27.2</c:v>
                </c:pt>
                <c:pt idx="1826">
                  <c:v>27.1</c:v>
                </c:pt>
                <c:pt idx="1827">
                  <c:v>27.1</c:v>
                </c:pt>
                <c:pt idx="1828">
                  <c:v>27.1</c:v>
                </c:pt>
                <c:pt idx="1829">
                  <c:v>27</c:v>
                </c:pt>
                <c:pt idx="1830">
                  <c:v>26.9</c:v>
                </c:pt>
                <c:pt idx="1831">
                  <c:v>26.9</c:v>
                </c:pt>
                <c:pt idx="1832">
                  <c:v>26.9</c:v>
                </c:pt>
                <c:pt idx="1833">
                  <c:v>26.9</c:v>
                </c:pt>
                <c:pt idx="1834">
                  <c:v>27</c:v>
                </c:pt>
                <c:pt idx="1835">
                  <c:v>27.1</c:v>
                </c:pt>
                <c:pt idx="1836">
                  <c:v>27.1</c:v>
                </c:pt>
                <c:pt idx="1837">
                  <c:v>27.1</c:v>
                </c:pt>
                <c:pt idx="1838">
                  <c:v>27.3</c:v>
                </c:pt>
                <c:pt idx="1839">
                  <c:v>27.4</c:v>
                </c:pt>
                <c:pt idx="1840">
                  <c:v>27.5</c:v>
                </c:pt>
                <c:pt idx="1841">
                  <c:v>27.6</c:v>
                </c:pt>
                <c:pt idx="1842">
                  <c:v>27.7</c:v>
                </c:pt>
                <c:pt idx="1843">
                  <c:v>27.9</c:v>
                </c:pt>
                <c:pt idx="1844">
                  <c:v>27.9</c:v>
                </c:pt>
                <c:pt idx="1845">
                  <c:v>28.1</c:v>
                </c:pt>
                <c:pt idx="1846">
                  <c:v>28.1</c:v>
                </c:pt>
                <c:pt idx="1847">
                  <c:v>28.2</c:v>
                </c:pt>
                <c:pt idx="1848">
                  <c:v>28.2</c:v>
                </c:pt>
                <c:pt idx="1849">
                  <c:v>28.2</c:v>
                </c:pt>
                <c:pt idx="1850">
                  <c:v>28.1</c:v>
                </c:pt>
                <c:pt idx="1851">
                  <c:v>28.2</c:v>
                </c:pt>
                <c:pt idx="1852">
                  <c:v>28.2</c:v>
                </c:pt>
                <c:pt idx="1853">
                  <c:v>28.1</c:v>
                </c:pt>
                <c:pt idx="1854">
                  <c:v>27.9</c:v>
                </c:pt>
                <c:pt idx="1855">
                  <c:v>27.7</c:v>
                </c:pt>
                <c:pt idx="1856">
                  <c:v>27.7</c:v>
                </c:pt>
                <c:pt idx="1857">
                  <c:v>27.6</c:v>
                </c:pt>
                <c:pt idx="1858">
                  <c:v>27.5</c:v>
                </c:pt>
                <c:pt idx="1859">
                  <c:v>27.4</c:v>
                </c:pt>
                <c:pt idx="1860">
                  <c:v>27.3</c:v>
                </c:pt>
                <c:pt idx="1861">
                  <c:v>27.3</c:v>
                </c:pt>
                <c:pt idx="1862">
                  <c:v>27.4</c:v>
                </c:pt>
                <c:pt idx="1863">
                  <c:v>27.3</c:v>
                </c:pt>
                <c:pt idx="1864">
                  <c:v>27.4</c:v>
                </c:pt>
                <c:pt idx="1865">
                  <c:v>27.4</c:v>
                </c:pt>
                <c:pt idx="1866">
                  <c:v>27.5</c:v>
                </c:pt>
                <c:pt idx="1867">
                  <c:v>27.5</c:v>
                </c:pt>
                <c:pt idx="1868">
                  <c:v>27.6</c:v>
                </c:pt>
                <c:pt idx="1869">
                  <c:v>27.7</c:v>
                </c:pt>
                <c:pt idx="1870">
                  <c:v>27.8</c:v>
                </c:pt>
                <c:pt idx="1871">
                  <c:v>27.8</c:v>
                </c:pt>
                <c:pt idx="1872">
                  <c:v>27.9</c:v>
                </c:pt>
                <c:pt idx="1873">
                  <c:v>27.9</c:v>
                </c:pt>
                <c:pt idx="1874">
                  <c:v>27.9</c:v>
                </c:pt>
                <c:pt idx="1875">
                  <c:v>27.9</c:v>
                </c:pt>
                <c:pt idx="1876">
                  <c:v>28</c:v>
                </c:pt>
                <c:pt idx="1877">
                  <c:v>28.1</c:v>
                </c:pt>
                <c:pt idx="1878">
                  <c:v>28</c:v>
                </c:pt>
                <c:pt idx="1879">
                  <c:v>28.1</c:v>
                </c:pt>
                <c:pt idx="1880">
                  <c:v>27.9</c:v>
                </c:pt>
                <c:pt idx="1881">
                  <c:v>27.9</c:v>
                </c:pt>
                <c:pt idx="1882">
                  <c:v>27.9</c:v>
                </c:pt>
                <c:pt idx="1883">
                  <c:v>27.9</c:v>
                </c:pt>
                <c:pt idx="1884">
                  <c:v>27.7</c:v>
                </c:pt>
                <c:pt idx="1885">
                  <c:v>27.7</c:v>
                </c:pt>
                <c:pt idx="1886">
                  <c:v>27.6</c:v>
                </c:pt>
                <c:pt idx="1887">
                  <c:v>27.5</c:v>
                </c:pt>
                <c:pt idx="1888">
                  <c:v>27.6</c:v>
                </c:pt>
                <c:pt idx="1889">
                  <c:v>27.5</c:v>
                </c:pt>
                <c:pt idx="1890">
                  <c:v>27.5</c:v>
                </c:pt>
                <c:pt idx="1891">
                  <c:v>26</c:v>
                </c:pt>
                <c:pt idx="1892">
                  <c:v>25.8</c:v>
                </c:pt>
                <c:pt idx="1893">
                  <c:v>25.9</c:v>
                </c:pt>
                <c:pt idx="1894">
                  <c:v>25.9</c:v>
                </c:pt>
                <c:pt idx="1895">
                  <c:v>26.1</c:v>
                </c:pt>
                <c:pt idx="1896">
                  <c:v>26.3</c:v>
                </c:pt>
                <c:pt idx="1897">
                  <c:v>26.6</c:v>
                </c:pt>
                <c:pt idx="1898">
                  <c:v>26.8</c:v>
                </c:pt>
                <c:pt idx="1899">
                  <c:v>27</c:v>
                </c:pt>
                <c:pt idx="1900">
                  <c:v>27.3</c:v>
                </c:pt>
                <c:pt idx="1901">
                  <c:v>27.5</c:v>
                </c:pt>
                <c:pt idx="1902">
                  <c:v>27.7</c:v>
                </c:pt>
                <c:pt idx="1903">
                  <c:v>27.9</c:v>
                </c:pt>
                <c:pt idx="1904">
                  <c:v>27.9</c:v>
                </c:pt>
                <c:pt idx="1905">
                  <c:v>28.2</c:v>
                </c:pt>
                <c:pt idx="1906">
                  <c:v>28.6</c:v>
                </c:pt>
                <c:pt idx="1907">
                  <c:v>28.9</c:v>
                </c:pt>
                <c:pt idx="1908">
                  <c:v>29.1</c:v>
                </c:pt>
                <c:pt idx="1909">
                  <c:v>29.3</c:v>
                </c:pt>
                <c:pt idx="1910">
                  <c:v>29.6</c:v>
                </c:pt>
                <c:pt idx="1911">
                  <c:v>29.9</c:v>
                </c:pt>
                <c:pt idx="1912">
                  <c:v>30</c:v>
                </c:pt>
                <c:pt idx="1913">
                  <c:v>30</c:v>
                </c:pt>
                <c:pt idx="1914">
                  <c:v>30.2</c:v>
                </c:pt>
                <c:pt idx="1915">
                  <c:v>30.1</c:v>
                </c:pt>
                <c:pt idx="1916">
                  <c:v>30.2</c:v>
                </c:pt>
                <c:pt idx="1917">
                  <c:v>30</c:v>
                </c:pt>
                <c:pt idx="1918">
                  <c:v>29.9</c:v>
                </c:pt>
                <c:pt idx="1919">
                  <c:v>29.7</c:v>
                </c:pt>
                <c:pt idx="1920">
                  <c:v>29.6</c:v>
                </c:pt>
                <c:pt idx="1921">
                  <c:v>29.4</c:v>
                </c:pt>
                <c:pt idx="1922">
                  <c:v>29.3</c:v>
                </c:pt>
                <c:pt idx="1923">
                  <c:v>29</c:v>
                </c:pt>
                <c:pt idx="1924">
                  <c:v>28.8</c:v>
                </c:pt>
                <c:pt idx="1925">
                  <c:v>28.6</c:v>
                </c:pt>
                <c:pt idx="1926">
                  <c:v>28.3</c:v>
                </c:pt>
                <c:pt idx="1927">
                  <c:v>28.1</c:v>
                </c:pt>
                <c:pt idx="1928">
                  <c:v>27.9</c:v>
                </c:pt>
                <c:pt idx="1929">
                  <c:v>27.6</c:v>
                </c:pt>
                <c:pt idx="1930">
                  <c:v>27.3</c:v>
                </c:pt>
                <c:pt idx="1931">
                  <c:v>27.1</c:v>
                </c:pt>
                <c:pt idx="1932">
                  <c:v>26.9</c:v>
                </c:pt>
                <c:pt idx="1933">
                  <c:v>26.7</c:v>
                </c:pt>
                <c:pt idx="1934">
                  <c:v>26.6</c:v>
                </c:pt>
                <c:pt idx="1935">
                  <c:v>26.5</c:v>
                </c:pt>
                <c:pt idx="1936">
                  <c:v>26.4</c:v>
                </c:pt>
                <c:pt idx="1937">
                  <c:v>26.4</c:v>
                </c:pt>
                <c:pt idx="1938">
                  <c:v>26.6</c:v>
                </c:pt>
                <c:pt idx="1939">
                  <c:v>26.7</c:v>
                </c:pt>
                <c:pt idx="1940">
                  <c:v>26.8</c:v>
                </c:pt>
                <c:pt idx="1941">
                  <c:v>26.9</c:v>
                </c:pt>
                <c:pt idx="1942">
                  <c:v>26.9</c:v>
                </c:pt>
                <c:pt idx="1943">
                  <c:v>27.1</c:v>
                </c:pt>
                <c:pt idx="1944">
                  <c:v>27.3</c:v>
                </c:pt>
                <c:pt idx="1945">
                  <c:v>27.5</c:v>
                </c:pt>
                <c:pt idx="1946">
                  <c:v>27.6</c:v>
                </c:pt>
                <c:pt idx="1947">
                  <c:v>27.8</c:v>
                </c:pt>
                <c:pt idx="1948">
                  <c:v>28</c:v>
                </c:pt>
                <c:pt idx="1949">
                  <c:v>28.1</c:v>
                </c:pt>
                <c:pt idx="1950">
                  <c:v>28.2</c:v>
                </c:pt>
                <c:pt idx="1951">
                  <c:v>28.4</c:v>
                </c:pt>
                <c:pt idx="1952">
                  <c:v>28.6</c:v>
                </c:pt>
                <c:pt idx="1953">
                  <c:v>28.8</c:v>
                </c:pt>
                <c:pt idx="1954">
                  <c:v>28.9</c:v>
                </c:pt>
                <c:pt idx="1955">
                  <c:v>29.1</c:v>
                </c:pt>
                <c:pt idx="1956">
                  <c:v>29.4</c:v>
                </c:pt>
                <c:pt idx="1957">
                  <c:v>29.5</c:v>
                </c:pt>
                <c:pt idx="1958">
                  <c:v>29.7</c:v>
                </c:pt>
                <c:pt idx="1959">
                  <c:v>28.6</c:v>
                </c:pt>
                <c:pt idx="1960">
                  <c:v>28.6</c:v>
                </c:pt>
                <c:pt idx="1961">
                  <c:v>28.6</c:v>
                </c:pt>
                <c:pt idx="1962">
                  <c:v>28.6</c:v>
                </c:pt>
                <c:pt idx="1963">
                  <c:v>28.5</c:v>
                </c:pt>
                <c:pt idx="1964">
                  <c:v>28.6</c:v>
                </c:pt>
                <c:pt idx="1965">
                  <c:v>28.6</c:v>
                </c:pt>
                <c:pt idx="1966">
                  <c:v>28.7</c:v>
                </c:pt>
                <c:pt idx="1967">
                  <c:v>28.9</c:v>
                </c:pt>
                <c:pt idx="1968">
                  <c:v>29</c:v>
                </c:pt>
                <c:pt idx="1969">
                  <c:v>29.1</c:v>
                </c:pt>
                <c:pt idx="1970">
                  <c:v>29.1</c:v>
                </c:pt>
                <c:pt idx="1971">
                  <c:v>29.2</c:v>
                </c:pt>
                <c:pt idx="1972">
                  <c:v>29.2</c:v>
                </c:pt>
                <c:pt idx="1973">
                  <c:v>29.2</c:v>
                </c:pt>
                <c:pt idx="1974">
                  <c:v>29.1</c:v>
                </c:pt>
                <c:pt idx="1975">
                  <c:v>29.1</c:v>
                </c:pt>
                <c:pt idx="1976">
                  <c:v>29</c:v>
                </c:pt>
                <c:pt idx="1977">
                  <c:v>28.9</c:v>
                </c:pt>
                <c:pt idx="1978">
                  <c:v>28.9</c:v>
                </c:pt>
                <c:pt idx="1979">
                  <c:v>28.7</c:v>
                </c:pt>
                <c:pt idx="1980">
                  <c:v>28.7</c:v>
                </c:pt>
                <c:pt idx="1981">
                  <c:v>28.7</c:v>
                </c:pt>
                <c:pt idx="1982">
                  <c:v>28.8</c:v>
                </c:pt>
                <c:pt idx="1983">
                  <c:v>28.9</c:v>
                </c:pt>
                <c:pt idx="1984">
                  <c:v>29</c:v>
                </c:pt>
                <c:pt idx="1985">
                  <c:v>29.2</c:v>
                </c:pt>
                <c:pt idx="1986">
                  <c:v>29.4</c:v>
                </c:pt>
                <c:pt idx="1987">
                  <c:v>29.5</c:v>
                </c:pt>
                <c:pt idx="1988">
                  <c:v>29.7</c:v>
                </c:pt>
                <c:pt idx="1989">
                  <c:v>29.8</c:v>
                </c:pt>
                <c:pt idx="1990">
                  <c:v>29.9</c:v>
                </c:pt>
                <c:pt idx="1991">
                  <c:v>30</c:v>
                </c:pt>
                <c:pt idx="1992">
                  <c:v>30</c:v>
                </c:pt>
                <c:pt idx="1993">
                  <c:v>29.9</c:v>
                </c:pt>
                <c:pt idx="1994">
                  <c:v>29.9</c:v>
                </c:pt>
                <c:pt idx="1995">
                  <c:v>29.7</c:v>
                </c:pt>
                <c:pt idx="1996">
                  <c:v>29.7</c:v>
                </c:pt>
                <c:pt idx="1997">
                  <c:v>29.5</c:v>
                </c:pt>
                <c:pt idx="1998">
                  <c:v>29.4</c:v>
                </c:pt>
                <c:pt idx="1999">
                  <c:v>29.2</c:v>
                </c:pt>
                <c:pt idx="2000">
                  <c:v>29.1</c:v>
                </c:pt>
                <c:pt idx="2001">
                  <c:v>29.1</c:v>
                </c:pt>
                <c:pt idx="2002">
                  <c:v>29.1</c:v>
                </c:pt>
                <c:pt idx="2003">
                  <c:v>29.1</c:v>
                </c:pt>
                <c:pt idx="2004">
                  <c:v>29.2</c:v>
                </c:pt>
                <c:pt idx="2005">
                  <c:v>29.3</c:v>
                </c:pt>
                <c:pt idx="2006">
                  <c:v>29.4</c:v>
                </c:pt>
                <c:pt idx="2007">
                  <c:v>29.4</c:v>
                </c:pt>
                <c:pt idx="2008">
                  <c:v>29.5</c:v>
                </c:pt>
                <c:pt idx="2009">
                  <c:v>29.6</c:v>
                </c:pt>
                <c:pt idx="2010">
                  <c:v>29.7</c:v>
                </c:pt>
                <c:pt idx="2011">
                  <c:v>29.7</c:v>
                </c:pt>
                <c:pt idx="2012">
                  <c:v>29.7</c:v>
                </c:pt>
                <c:pt idx="2013">
                  <c:v>29.7</c:v>
                </c:pt>
                <c:pt idx="2014">
                  <c:v>29.6</c:v>
                </c:pt>
                <c:pt idx="2015">
                  <c:v>29.6</c:v>
                </c:pt>
                <c:pt idx="2016">
                  <c:v>29.6</c:v>
                </c:pt>
                <c:pt idx="2017">
                  <c:v>29.4</c:v>
                </c:pt>
                <c:pt idx="2018">
                  <c:v>29.4</c:v>
                </c:pt>
                <c:pt idx="2019">
                  <c:v>29.3</c:v>
                </c:pt>
                <c:pt idx="2020">
                  <c:v>29.2</c:v>
                </c:pt>
                <c:pt idx="2021">
                  <c:v>29.2</c:v>
                </c:pt>
                <c:pt idx="2022">
                  <c:v>29.4</c:v>
                </c:pt>
                <c:pt idx="2023">
                  <c:v>29.4</c:v>
                </c:pt>
                <c:pt idx="2024">
                  <c:v>29.6</c:v>
                </c:pt>
                <c:pt idx="2025">
                  <c:v>29.9</c:v>
                </c:pt>
                <c:pt idx="2026">
                  <c:v>30</c:v>
                </c:pt>
                <c:pt idx="2027">
                  <c:v>30.2</c:v>
                </c:pt>
                <c:pt idx="2028">
                  <c:v>30.4</c:v>
                </c:pt>
                <c:pt idx="2029">
                  <c:v>30.4</c:v>
                </c:pt>
                <c:pt idx="2030">
                  <c:v>30.5</c:v>
                </c:pt>
                <c:pt idx="2031">
                  <c:v>30.5</c:v>
                </c:pt>
                <c:pt idx="2032">
                  <c:v>30.4</c:v>
                </c:pt>
                <c:pt idx="2033">
                  <c:v>30.3</c:v>
                </c:pt>
                <c:pt idx="2034">
                  <c:v>30.1</c:v>
                </c:pt>
                <c:pt idx="2035">
                  <c:v>30</c:v>
                </c:pt>
                <c:pt idx="2036">
                  <c:v>29.8</c:v>
                </c:pt>
                <c:pt idx="2037">
                  <c:v>29.7</c:v>
                </c:pt>
                <c:pt idx="2038">
                  <c:v>29.5</c:v>
                </c:pt>
                <c:pt idx="2039">
                  <c:v>29.6</c:v>
                </c:pt>
                <c:pt idx="2040">
                  <c:v>29.6</c:v>
                </c:pt>
                <c:pt idx="2041">
                  <c:v>29.6</c:v>
                </c:pt>
                <c:pt idx="2042">
                  <c:v>29.7</c:v>
                </c:pt>
                <c:pt idx="2043">
                  <c:v>29.8</c:v>
                </c:pt>
                <c:pt idx="2044">
                  <c:v>30</c:v>
                </c:pt>
                <c:pt idx="2045">
                  <c:v>30.2</c:v>
                </c:pt>
                <c:pt idx="2046">
                  <c:v>30.2</c:v>
                </c:pt>
                <c:pt idx="2047">
                  <c:v>30.2</c:v>
                </c:pt>
                <c:pt idx="2048">
                  <c:v>30.2</c:v>
                </c:pt>
                <c:pt idx="2049">
                  <c:v>30.1</c:v>
                </c:pt>
                <c:pt idx="2050">
                  <c:v>30</c:v>
                </c:pt>
                <c:pt idx="2051">
                  <c:v>30</c:v>
                </c:pt>
                <c:pt idx="2052">
                  <c:v>29.9</c:v>
                </c:pt>
                <c:pt idx="2053">
                  <c:v>29.8</c:v>
                </c:pt>
                <c:pt idx="2054">
                  <c:v>29.7</c:v>
                </c:pt>
                <c:pt idx="2055">
                  <c:v>29.7</c:v>
                </c:pt>
                <c:pt idx="2056">
                  <c:v>29.8</c:v>
                </c:pt>
                <c:pt idx="2057">
                  <c:v>29.9</c:v>
                </c:pt>
                <c:pt idx="2058">
                  <c:v>30</c:v>
                </c:pt>
                <c:pt idx="2059">
                  <c:v>30.3</c:v>
                </c:pt>
                <c:pt idx="2060">
                  <c:v>30.4</c:v>
                </c:pt>
                <c:pt idx="2061">
                  <c:v>30.6</c:v>
                </c:pt>
                <c:pt idx="2062">
                  <c:v>30.8</c:v>
                </c:pt>
                <c:pt idx="2063">
                  <c:v>30.9</c:v>
                </c:pt>
                <c:pt idx="2064">
                  <c:v>31</c:v>
                </c:pt>
                <c:pt idx="2065">
                  <c:v>31</c:v>
                </c:pt>
                <c:pt idx="2066">
                  <c:v>30.9</c:v>
                </c:pt>
                <c:pt idx="2067">
                  <c:v>30.8</c:v>
                </c:pt>
                <c:pt idx="2068">
                  <c:v>30.6</c:v>
                </c:pt>
                <c:pt idx="2069">
                  <c:v>30.4</c:v>
                </c:pt>
                <c:pt idx="2070">
                  <c:v>30.3</c:v>
                </c:pt>
                <c:pt idx="2071">
                  <c:v>30.1</c:v>
                </c:pt>
                <c:pt idx="2072">
                  <c:v>30</c:v>
                </c:pt>
                <c:pt idx="2073">
                  <c:v>30</c:v>
                </c:pt>
                <c:pt idx="2074">
                  <c:v>30.1</c:v>
                </c:pt>
                <c:pt idx="2075">
                  <c:v>30.1</c:v>
                </c:pt>
                <c:pt idx="2076">
                  <c:v>30.2</c:v>
                </c:pt>
                <c:pt idx="2077">
                  <c:v>30.4</c:v>
                </c:pt>
                <c:pt idx="2078">
                  <c:v>30.4</c:v>
                </c:pt>
                <c:pt idx="2079">
                  <c:v>30.5</c:v>
                </c:pt>
                <c:pt idx="2080">
                  <c:v>30.5</c:v>
                </c:pt>
                <c:pt idx="2081">
                  <c:v>30.5</c:v>
                </c:pt>
                <c:pt idx="2082">
                  <c:v>30.7</c:v>
                </c:pt>
                <c:pt idx="2083">
                  <c:v>30.8</c:v>
                </c:pt>
                <c:pt idx="2084">
                  <c:v>30.6</c:v>
                </c:pt>
                <c:pt idx="2085">
                  <c:v>30.7</c:v>
                </c:pt>
                <c:pt idx="2086">
                  <c:v>30.6</c:v>
                </c:pt>
                <c:pt idx="2087">
                  <c:v>30.4</c:v>
                </c:pt>
                <c:pt idx="2088">
                  <c:v>30.5</c:v>
                </c:pt>
                <c:pt idx="2089">
                  <c:v>30.4</c:v>
                </c:pt>
                <c:pt idx="2090">
                  <c:v>30.4</c:v>
                </c:pt>
                <c:pt idx="2091">
                  <c:v>30.3</c:v>
                </c:pt>
                <c:pt idx="2092">
                  <c:v>30.2</c:v>
                </c:pt>
                <c:pt idx="2093">
                  <c:v>30.4</c:v>
                </c:pt>
                <c:pt idx="2094">
                  <c:v>30.4</c:v>
                </c:pt>
                <c:pt idx="2095">
                  <c:v>30.4</c:v>
                </c:pt>
                <c:pt idx="2096">
                  <c:v>30.6</c:v>
                </c:pt>
                <c:pt idx="2097">
                  <c:v>30.7</c:v>
                </c:pt>
                <c:pt idx="2098">
                  <c:v>30.8</c:v>
                </c:pt>
                <c:pt idx="2099">
                  <c:v>31</c:v>
                </c:pt>
                <c:pt idx="2100">
                  <c:v>31.2</c:v>
                </c:pt>
                <c:pt idx="2101">
                  <c:v>31.3</c:v>
                </c:pt>
                <c:pt idx="2102">
                  <c:v>31.5</c:v>
                </c:pt>
                <c:pt idx="2103">
                  <c:v>31.5</c:v>
                </c:pt>
                <c:pt idx="2104">
                  <c:v>31.5</c:v>
                </c:pt>
                <c:pt idx="2105">
                  <c:v>31.4</c:v>
                </c:pt>
                <c:pt idx="2106">
                  <c:v>31.2</c:v>
                </c:pt>
                <c:pt idx="2107">
                  <c:v>31.1</c:v>
                </c:pt>
                <c:pt idx="2108">
                  <c:v>30.8</c:v>
                </c:pt>
                <c:pt idx="2109">
                  <c:v>30.7</c:v>
                </c:pt>
                <c:pt idx="2110">
                  <c:v>30.5</c:v>
                </c:pt>
                <c:pt idx="2111">
                  <c:v>30.6</c:v>
                </c:pt>
                <c:pt idx="2112">
                  <c:v>30.7</c:v>
                </c:pt>
                <c:pt idx="2113">
                  <c:v>30.7</c:v>
                </c:pt>
                <c:pt idx="2114">
                  <c:v>30.7</c:v>
                </c:pt>
                <c:pt idx="2115">
                  <c:v>30.9</c:v>
                </c:pt>
                <c:pt idx="2116">
                  <c:v>31</c:v>
                </c:pt>
                <c:pt idx="2117">
                  <c:v>31.1</c:v>
                </c:pt>
                <c:pt idx="2118">
                  <c:v>31.2</c:v>
                </c:pt>
                <c:pt idx="2119">
                  <c:v>31.2</c:v>
                </c:pt>
                <c:pt idx="2120">
                  <c:v>31.2</c:v>
                </c:pt>
                <c:pt idx="2121">
                  <c:v>31.2</c:v>
                </c:pt>
                <c:pt idx="2122">
                  <c:v>31.2</c:v>
                </c:pt>
                <c:pt idx="2123">
                  <c:v>31.2</c:v>
                </c:pt>
                <c:pt idx="2124">
                  <c:v>31.1</c:v>
                </c:pt>
                <c:pt idx="2125">
                  <c:v>30.8</c:v>
                </c:pt>
                <c:pt idx="2126">
                  <c:v>30.9</c:v>
                </c:pt>
                <c:pt idx="2127">
                  <c:v>30.8</c:v>
                </c:pt>
                <c:pt idx="2128">
                  <c:v>30.6</c:v>
                </c:pt>
                <c:pt idx="2129">
                  <c:v>30.8</c:v>
                </c:pt>
                <c:pt idx="2130">
                  <c:v>30.9</c:v>
                </c:pt>
                <c:pt idx="2131">
                  <c:v>30.8</c:v>
                </c:pt>
                <c:pt idx="2132">
                  <c:v>31</c:v>
                </c:pt>
                <c:pt idx="2133">
                  <c:v>31.2</c:v>
                </c:pt>
                <c:pt idx="2134">
                  <c:v>31.3</c:v>
                </c:pt>
                <c:pt idx="2135">
                  <c:v>31.5</c:v>
                </c:pt>
                <c:pt idx="2136">
                  <c:v>31.7</c:v>
                </c:pt>
                <c:pt idx="2137">
                  <c:v>31.9</c:v>
                </c:pt>
                <c:pt idx="2138">
                  <c:v>32</c:v>
                </c:pt>
                <c:pt idx="2139">
                  <c:v>32.1</c:v>
                </c:pt>
                <c:pt idx="2140">
                  <c:v>32.200000000000003</c:v>
                </c:pt>
                <c:pt idx="2141">
                  <c:v>32</c:v>
                </c:pt>
                <c:pt idx="2142">
                  <c:v>31.2</c:v>
                </c:pt>
                <c:pt idx="2143">
                  <c:v>31.3</c:v>
                </c:pt>
                <c:pt idx="2144">
                  <c:v>31.6</c:v>
                </c:pt>
                <c:pt idx="2145">
                  <c:v>31.9</c:v>
                </c:pt>
                <c:pt idx="2146">
                  <c:v>32.200000000000003</c:v>
                </c:pt>
                <c:pt idx="2147">
                  <c:v>32.4</c:v>
                </c:pt>
                <c:pt idx="2148">
                  <c:v>32.799999999999997</c:v>
                </c:pt>
                <c:pt idx="2149">
                  <c:v>33</c:v>
                </c:pt>
                <c:pt idx="2150">
                  <c:v>33.299999999999997</c:v>
                </c:pt>
                <c:pt idx="2151">
                  <c:v>33.4</c:v>
                </c:pt>
                <c:pt idx="2152">
                  <c:v>33.5</c:v>
                </c:pt>
                <c:pt idx="2153">
                  <c:v>33.6</c:v>
                </c:pt>
                <c:pt idx="2154">
                  <c:v>33.5</c:v>
                </c:pt>
                <c:pt idx="2155">
                  <c:v>33.4</c:v>
                </c:pt>
                <c:pt idx="2156">
                  <c:v>33.299999999999997</c:v>
                </c:pt>
                <c:pt idx="2157">
                  <c:v>33.1</c:v>
                </c:pt>
                <c:pt idx="2158">
                  <c:v>33</c:v>
                </c:pt>
                <c:pt idx="2159">
                  <c:v>32.6</c:v>
                </c:pt>
                <c:pt idx="2160">
                  <c:v>32.5</c:v>
                </c:pt>
                <c:pt idx="2161">
                  <c:v>32.200000000000003</c:v>
                </c:pt>
                <c:pt idx="2162">
                  <c:v>32</c:v>
                </c:pt>
                <c:pt idx="2163">
                  <c:v>31.8</c:v>
                </c:pt>
                <c:pt idx="2164">
                  <c:v>31.5</c:v>
                </c:pt>
                <c:pt idx="2165">
                  <c:v>31.2</c:v>
                </c:pt>
                <c:pt idx="2166">
                  <c:v>30.8</c:v>
                </c:pt>
                <c:pt idx="2167">
                  <c:v>30.5</c:v>
                </c:pt>
                <c:pt idx="2168">
                  <c:v>30.3</c:v>
                </c:pt>
                <c:pt idx="2169">
                  <c:v>30</c:v>
                </c:pt>
                <c:pt idx="2170">
                  <c:v>29.9</c:v>
                </c:pt>
                <c:pt idx="2171">
                  <c:v>29.7</c:v>
                </c:pt>
                <c:pt idx="2172">
                  <c:v>29.7</c:v>
                </c:pt>
                <c:pt idx="2173">
                  <c:v>29.8</c:v>
                </c:pt>
                <c:pt idx="2174">
                  <c:v>29.8</c:v>
                </c:pt>
                <c:pt idx="2175">
                  <c:v>29.9</c:v>
                </c:pt>
                <c:pt idx="2176">
                  <c:v>30</c:v>
                </c:pt>
                <c:pt idx="2177">
                  <c:v>30.1</c:v>
                </c:pt>
                <c:pt idx="2178">
                  <c:v>30.3</c:v>
                </c:pt>
                <c:pt idx="2179">
                  <c:v>30.5</c:v>
                </c:pt>
                <c:pt idx="2180">
                  <c:v>30.7</c:v>
                </c:pt>
                <c:pt idx="2181">
                  <c:v>30.8</c:v>
                </c:pt>
                <c:pt idx="2182">
                  <c:v>30.9</c:v>
                </c:pt>
                <c:pt idx="2183">
                  <c:v>31.1</c:v>
                </c:pt>
                <c:pt idx="2184">
                  <c:v>31.3</c:v>
                </c:pt>
                <c:pt idx="2185">
                  <c:v>31.5</c:v>
                </c:pt>
                <c:pt idx="2186">
                  <c:v>31.6</c:v>
                </c:pt>
                <c:pt idx="2187">
                  <c:v>31.7</c:v>
                </c:pt>
                <c:pt idx="2188">
                  <c:v>31.8</c:v>
                </c:pt>
                <c:pt idx="2189">
                  <c:v>32</c:v>
                </c:pt>
                <c:pt idx="2190">
                  <c:v>32.200000000000003</c:v>
                </c:pt>
                <c:pt idx="2191">
                  <c:v>32.299999999999997</c:v>
                </c:pt>
                <c:pt idx="2192">
                  <c:v>32.5</c:v>
                </c:pt>
                <c:pt idx="2193">
                  <c:v>32.6</c:v>
                </c:pt>
                <c:pt idx="2194">
                  <c:v>32.9</c:v>
                </c:pt>
                <c:pt idx="2195">
                  <c:v>33</c:v>
                </c:pt>
                <c:pt idx="2196">
                  <c:v>33.1</c:v>
                </c:pt>
                <c:pt idx="2197">
                  <c:v>33.299999999999997</c:v>
                </c:pt>
                <c:pt idx="2198">
                  <c:v>33.4</c:v>
                </c:pt>
                <c:pt idx="2199">
                  <c:v>33.5</c:v>
                </c:pt>
                <c:pt idx="2200">
                  <c:v>33.6</c:v>
                </c:pt>
                <c:pt idx="2201">
                  <c:v>33.799999999999997</c:v>
                </c:pt>
                <c:pt idx="2202">
                  <c:v>33.799999999999997</c:v>
                </c:pt>
                <c:pt idx="2203">
                  <c:v>34</c:v>
                </c:pt>
                <c:pt idx="2204">
                  <c:v>34.1</c:v>
                </c:pt>
                <c:pt idx="2205">
                  <c:v>34.200000000000003</c:v>
                </c:pt>
                <c:pt idx="2206">
                  <c:v>34.299999999999997</c:v>
                </c:pt>
                <c:pt idx="2207">
                  <c:v>34.4</c:v>
                </c:pt>
                <c:pt idx="2208">
                  <c:v>34.4</c:v>
                </c:pt>
                <c:pt idx="2209">
                  <c:v>34.4</c:v>
                </c:pt>
                <c:pt idx="2210">
                  <c:v>34.5</c:v>
                </c:pt>
                <c:pt idx="2211">
                  <c:v>34.5</c:v>
                </c:pt>
                <c:pt idx="2212">
                  <c:v>34.5</c:v>
                </c:pt>
                <c:pt idx="2213">
                  <c:v>34.5</c:v>
                </c:pt>
                <c:pt idx="2214">
                  <c:v>34.4</c:v>
                </c:pt>
                <c:pt idx="2215">
                  <c:v>34.4</c:v>
                </c:pt>
                <c:pt idx="2216">
                  <c:v>34.4</c:v>
                </c:pt>
                <c:pt idx="2217">
                  <c:v>34.299999999999997</c:v>
                </c:pt>
                <c:pt idx="2218">
                  <c:v>34.299999999999997</c:v>
                </c:pt>
                <c:pt idx="2219">
                  <c:v>34.1</c:v>
                </c:pt>
                <c:pt idx="2220">
                  <c:v>34.1</c:v>
                </c:pt>
                <c:pt idx="2221">
                  <c:v>34</c:v>
                </c:pt>
                <c:pt idx="2222">
                  <c:v>33.9</c:v>
                </c:pt>
                <c:pt idx="2223">
                  <c:v>33.799999999999997</c:v>
                </c:pt>
                <c:pt idx="2224">
                  <c:v>33.6</c:v>
                </c:pt>
                <c:pt idx="2225">
                  <c:v>33.5</c:v>
                </c:pt>
                <c:pt idx="2226">
                  <c:v>33.4</c:v>
                </c:pt>
                <c:pt idx="2227">
                  <c:v>33.1</c:v>
                </c:pt>
                <c:pt idx="2228">
                  <c:v>33.1</c:v>
                </c:pt>
                <c:pt idx="2229">
                  <c:v>32.700000000000003</c:v>
                </c:pt>
                <c:pt idx="2230">
                  <c:v>32.6</c:v>
                </c:pt>
                <c:pt idx="2231">
                  <c:v>32.4</c:v>
                </c:pt>
                <c:pt idx="2232">
                  <c:v>32</c:v>
                </c:pt>
                <c:pt idx="2233">
                  <c:v>31.9</c:v>
                </c:pt>
                <c:pt idx="2234">
                  <c:v>31.6</c:v>
                </c:pt>
                <c:pt idx="2235">
                  <c:v>31.4</c:v>
                </c:pt>
                <c:pt idx="2236">
                  <c:v>31.3</c:v>
                </c:pt>
                <c:pt idx="2237">
                  <c:v>31.2</c:v>
                </c:pt>
                <c:pt idx="2238">
                  <c:v>31</c:v>
                </c:pt>
                <c:pt idx="2239">
                  <c:v>31</c:v>
                </c:pt>
                <c:pt idx="2240">
                  <c:v>31</c:v>
                </c:pt>
                <c:pt idx="2241">
                  <c:v>31</c:v>
                </c:pt>
                <c:pt idx="2242">
                  <c:v>31.2</c:v>
                </c:pt>
                <c:pt idx="2243">
                  <c:v>31.3</c:v>
                </c:pt>
                <c:pt idx="2244">
                  <c:v>31.5</c:v>
                </c:pt>
                <c:pt idx="2245">
                  <c:v>31.8</c:v>
                </c:pt>
                <c:pt idx="2246">
                  <c:v>32</c:v>
                </c:pt>
                <c:pt idx="2247">
                  <c:v>32.200000000000003</c:v>
                </c:pt>
                <c:pt idx="2248">
                  <c:v>32.299999999999997</c:v>
                </c:pt>
                <c:pt idx="2249">
                  <c:v>32.6</c:v>
                </c:pt>
                <c:pt idx="2250">
                  <c:v>32.799999999999997</c:v>
                </c:pt>
                <c:pt idx="2251">
                  <c:v>33.1</c:v>
                </c:pt>
                <c:pt idx="2252">
                  <c:v>33.299999999999997</c:v>
                </c:pt>
                <c:pt idx="2253">
                  <c:v>33.5</c:v>
                </c:pt>
                <c:pt idx="2254">
                  <c:v>33.799999999999997</c:v>
                </c:pt>
                <c:pt idx="2255">
                  <c:v>34.1</c:v>
                </c:pt>
                <c:pt idx="2256">
                  <c:v>34.299999999999997</c:v>
                </c:pt>
                <c:pt idx="2257">
                  <c:v>33.1</c:v>
                </c:pt>
                <c:pt idx="2258">
                  <c:v>33.1</c:v>
                </c:pt>
                <c:pt idx="2259">
                  <c:v>33.1</c:v>
                </c:pt>
                <c:pt idx="2260">
                  <c:v>33.1</c:v>
                </c:pt>
                <c:pt idx="2261">
                  <c:v>33.1</c:v>
                </c:pt>
                <c:pt idx="2262">
                  <c:v>33.1</c:v>
                </c:pt>
                <c:pt idx="2263">
                  <c:v>33.1</c:v>
                </c:pt>
                <c:pt idx="2264">
                  <c:v>33.299999999999997</c:v>
                </c:pt>
                <c:pt idx="2265">
                  <c:v>33.4</c:v>
                </c:pt>
                <c:pt idx="2266">
                  <c:v>33.5</c:v>
                </c:pt>
                <c:pt idx="2267">
                  <c:v>33.5</c:v>
                </c:pt>
                <c:pt idx="2268">
                  <c:v>33.6</c:v>
                </c:pt>
                <c:pt idx="2269">
                  <c:v>33.799999999999997</c:v>
                </c:pt>
                <c:pt idx="2270">
                  <c:v>33.799999999999997</c:v>
                </c:pt>
                <c:pt idx="2271">
                  <c:v>33.799999999999997</c:v>
                </c:pt>
                <c:pt idx="2272">
                  <c:v>33.799999999999997</c:v>
                </c:pt>
                <c:pt idx="2273">
                  <c:v>33.799999999999997</c:v>
                </c:pt>
                <c:pt idx="2274">
                  <c:v>33.799999999999997</c:v>
                </c:pt>
                <c:pt idx="2275">
                  <c:v>33.9</c:v>
                </c:pt>
                <c:pt idx="2276">
                  <c:v>33.9</c:v>
                </c:pt>
                <c:pt idx="2277">
                  <c:v>33.9</c:v>
                </c:pt>
                <c:pt idx="2278">
                  <c:v>33.9</c:v>
                </c:pt>
                <c:pt idx="2279">
                  <c:v>33.799999999999997</c:v>
                </c:pt>
                <c:pt idx="2280">
                  <c:v>33.799999999999997</c:v>
                </c:pt>
                <c:pt idx="2281">
                  <c:v>33.799999999999997</c:v>
                </c:pt>
                <c:pt idx="2282">
                  <c:v>33.799999999999997</c:v>
                </c:pt>
                <c:pt idx="2283">
                  <c:v>33.700000000000003</c:v>
                </c:pt>
                <c:pt idx="2284">
                  <c:v>33.6</c:v>
                </c:pt>
                <c:pt idx="2285">
                  <c:v>33.6</c:v>
                </c:pt>
                <c:pt idx="2286">
                  <c:v>33.6</c:v>
                </c:pt>
                <c:pt idx="2287">
                  <c:v>33.5</c:v>
                </c:pt>
                <c:pt idx="2288">
                  <c:v>33.5</c:v>
                </c:pt>
                <c:pt idx="2289">
                  <c:v>33.5</c:v>
                </c:pt>
                <c:pt idx="2290">
                  <c:v>33.5</c:v>
                </c:pt>
                <c:pt idx="2291">
                  <c:v>33.6</c:v>
                </c:pt>
                <c:pt idx="2292">
                  <c:v>33.6</c:v>
                </c:pt>
                <c:pt idx="2293">
                  <c:v>33.799999999999997</c:v>
                </c:pt>
                <c:pt idx="2294">
                  <c:v>33.799999999999997</c:v>
                </c:pt>
                <c:pt idx="2295">
                  <c:v>33.9</c:v>
                </c:pt>
                <c:pt idx="2296">
                  <c:v>34</c:v>
                </c:pt>
                <c:pt idx="2297">
                  <c:v>34.1</c:v>
                </c:pt>
                <c:pt idx="2298">
                  <c:v>34.299999999999997</c:v>
                </c:pt>
                <c:pt idx="2299">
                  <c:v>34.4</c:v>
                </c:pt>
                <c:pt idx="2300">
                  <c:v>34.5</c:v>
                </c:pt>
                <c:pt idx="2301">
                  <c:v>34.700000000000003</c:v>
                </c:pt>
                <c:pt idx="2302">
                  <c:v>34.799999999999997</c:v>
                </c:pt>
                <c:pt idx="2303">
                  <c:v>34.799999999999997</c:v>
                </c:pt>
                <c:pt idx="2304">
                  <c:v>34.9</c:v>
                </c:pt>
                <c:pt idx="2305">
                  <c:v>35</c:v>
                </c:pt>
                <c:pt idx="2306">
                  <c:v>34.9</c:v>
                </c:pt>
                <c:pt idx="2307">
                  <c:v>34.9</c:v>
                </c:pt>
                <c:pt idx="2308">
                  <c:v>34.9</c:v>
                </c:pt>
                <c:pt idx="2309">
                  <c:v>34.799999999999997</c:v>
                </c:pt>
                <c:pt idx="2310">
                  <c:v>34.6</c:v>
                </c:pt>
                <c:pt idx="2311">
                  <c:v>34.5</c:v>
                </c:pt>
                <c:pt idx="2312">
                  <c:v>34.4</c:v>
                </c:pt>
                <c:pt idx="2313">
                  <c:v>34.4</c:v>
                </c:pt>
                <c:pt idx="2314">
                  <c:v>34.299999999999997</c:v>
                </c:pt>
                <c:pt idx="2315">
                  <c:v>34.200000000000003</c:v>
                </c:pt>
                <c:pt idx="2316">
                  <c:v>34.1</c:v>
                </c:pt>
                <c:pt idx="2317">
                  <c:v>34.1</c:v>
                </c:pt>
                <c:pt idx="2318">
                  <c:v>34.1</c:v>
                </c:pt>
                <c:pt idx="2319">
                  <c:v>34.200000000000003</c:v>
                </c:pt>
                <c:pt idx="2320">
                  <c:v>34.299999999999997</c:v>
                </c:pt>
                <c:pt idx="2321">
                  <c:v>34.4</c:v>
                </c:pt>
                <c:pt idx="2322">
                  <c:v>34.5</c:v>
                </c:pt>
                <c:pt idx="2323">
                  <c:v>34.6</c:v>
                </c:pt>
                <c:pt idx="2324">
                  <c:v>34.6</c:v>
                </c:pt>
                <c:pt idx="2325">
                  <c:v>34.799999999999997</c:v>
                </c:pt>
                <c:pt idx="2326">
                  <c:v>34.799999999999997</c:v>
                </c:pt>
                <c:pt idx="2327">
                  <c:v>34.799999999999997</c:v>
                </c:pt>
                <c:pt idx="2328">
                  <c:v>34.9</c:v>
                </c:pt>
                <c:pt idx="2329">
                  <c:v>34.9</c:v>
                </c:pt>
                <c:pt idx="2330">
                  <c:v>34.9</c:v>
                </c:pt>
                <c:pt idx="2331">
                  <c:v>34.799999999999997</c:v>
                </c:pt>
                <c:pt idx="2332">
                  <c:v>34.700000000000003</c:v>
                </c:pt>
                <c:pt idx="2333">
                  <c:v>34.799999999999997</c:v>
                </c:pt>
                <c:pt idx="2334">
                  <c:v>34.6</c:v>
                </c:pt>
                <c:pt idx="2335">
                  <c:v>34.5</c:v>
                </c:pt>
                <c:pt idx="2336">
                  <c:v>34.5</c:v>
                </c:pt>
                <c:pt idx="2337">
                  <c:v>34.4</c:v>
                </c:pt>
                <c:pt idx="2338">
                  <c:v>34.4</c:v>
                </c:pt>
                <c:pt idx="2339">
                  <c:v>34.4</c:v>
                </c:pt>
                <c:pt idx="2340">
                  <c:v>34.5</c:v>
                </c:pt>
                <c:pt idx="2341">
                  <c:v>34.5</c:v>
                </c:pt>
                <c:pt idx="2342">
                  <c:v>34.6</c:v>
                </c:pt>
                <c:pt idx="2343">
                  <c:v>34.6</c:v>
                </c:pt>
                <c:pt idx="2344">
                  <c:v>34.799999999999997</c:v>
                </c:pt>
                <c:pt idx="2345">
                  <c:v>34.9</c:v>
                </c:pt>
                <c:pt idx="2346">
                  <c:v>34.9</c:v>
                </c:pt>
                <c:pt idx="2347">
                  <c:v>35</c:v>
                </c:pt>
                <c:pt idx="2348">
                  <c:v>35.1</c:v>
                </c:pt>
                <c:pt idx="2349">
                  <c:v>35.299999999999997</c:v>
                </c:pt>
                <c:pt idx="2350">
                  <c:v>35.4</c:v>
                </c:pt>
                <c:pt idx="2351">
                  <c:v>35.4</c:v>
                </c:pt>
                <c:pt idx="2352">
                  <c:v>35.5</c:v>
                </c:pt>
                <c:pt idx="2353">
                  <c:v>35.6</c:v>
                </c:pt>
                <c:pt idx="2354">
                  <c:v>35.6</c:v>
                </c:pt>
                <c:pt idx="2355">
                  <c:v>35.700000000000003</c:v>
                </c:pt>
                <c:pt idx="2356">
                  <c:v>35.799999999999997</c:v>
                </c:pt>
                <c:pt idx="2357">
                  <c:v>35.799999999999997</c:v>
                </c:pt>
                <c:pt idx="2358">
                  <c:v>35.9</c:v>
                </c:pt>
                <c:pt idx="2359">
                  <c:v>35.9</c:v>
                </c:pt>
                <c:pt idx="2360">
                  <c:v>35.9</c:v>
                </c:pt>
                <c:pt idx="2361">
                  <c:v>35.9</c:v>
                </c:pt>
                <c:pt idx="2362">
                  <c:v>35.9</c:v>
                </c:pt>
                <c:pt idx="2363">
                  <c:v>35.9</c:v>
                </c:pt>
                <c:pt idx="2364">
                  <c:v>36</c:v>
                </c:pt>
                <c:pt idx="2365">
                  <c:v>36</c:v>
                </c:pt>
                <c:pt idx="2366">
                  <c:v>36</c:v>
                </c:pt>
                <c:pt idx="2367">
                  <c:v>36.1</c:v>
                </c:pt>
                <c:pt idx="2368">
                  <c:v>36.1</c:v>
                </c:pt>
                <c:pt idx="2369">
                  <c:v>36.200000000000003</c:v>
                </c:pt>
                <c:pt idx="2370">
                  <c:v>36.200000000000003</c:v>
                </c:pt>
                <c:pt idx="2371">
                  <c:v>36.200000000000003</c:v>
                </c:pt>
                <c:pt idx="2372">
                  <c:v>36.200000000000003</c:v>
                </c:pt>
                <c:pt idx="2373">
                  <c:v>36.200000000000003</c:v>
                </c:pt>
                <c:pt idx="2374">
                  <c:v>36.1</c:v>
                </c:pt>
                <c:pt idx="2375">
                  <c:v>36.200000000000003</c:v>
                </c:pt>
                <c:pt idx="2376">
                  <c:v>36.1</c:v>
                </c:pt>
                <c:pt idx="2377">
                  <c:v>36.1</c:v>
                </c:pt>
                <c:pt idx="2378">
                  <c:v>36.1</c:v>
                </c:pt>
                <c:pt idx="2379">
                  <c:v>36.1</c:v>
                </c:pt>
                <c:pt idx="2380">
                  <c:v>36</c:v>
                </c:pt>
                <c:pt idx="2381">
                  <c:v>35.9</c:v>
                </c:pt>
                <c:pt idx="2382">
                  <c:v>35.9</c:v>
                </c:pt>
                <c:pt idx="2383">
                  <c:v>35.9</c:v>
                </c:pt>
                <c:pt idx="2384">
                  <c:v>35.700000000000003</c:v>
                </c:pt>
                <c:pt idx="2385">
                  <c:v>35.700000000000003</c:v>
                </c:pt>
                <c:pt idx="2386">
                  <c:v>35.6</c:v>
                </c:pt>
                <c:pt idx="2387">
                  <c:v>35.5</c:v>
                </c:pt>
                <c:pt idx="2388">
                  <c:v>35.5</c:v>
                </c:pt>
                <c:pt idx="2389">
                  <c:v>35.4</c:v>
                </c:pt>
                <c:pt idx="2390">
                  <c:v>35.4</c:v>
                </c:pt>
                <c:pt idx="2391">
                  <c:v>37.700000000000003</c:v>
                </c:pt>
                <c:pt idx="2392">
                  <c:v>37.6</c:v>
                </c:pt>
                <c:pt idx="2393">
                  <c:v>37.700000000000003</c:v>
                </c:pt>
                <c:pt idx="2394">
                  <c:v>37.700000000000003</c:v>
                </c:pt>
                <c:pt idx="2395">
                  <c:v>37.9</c:v>
                </c:pt>
                <c:pt idx="2396">
                  <c:v>37.799999999999997</c:v>
                </c:pt>
                <c:pt idx="2397">
                  <c:v>37.9</c:v>
                </c:pt>
                <c:pt idx="2398">
                  <c:v>37.799999999999997</c:v>
                </c:pt>
                <c:pt idx="2399">
                  <c:v>37.799999999999997</c:v>
                </c:pt>
                <c:pt idx="2400">
                  <c:v>37.700000000000003</c:v>
                </c:pt>
                <c:pt idx="2401">
                  <c:v>37.5</c:v>
                </c:pt>
                <c:pt idx="2402">
                  <c:v>37.299999999999997</c:v>
                </c:pt>
                <c:pt idx="2403">
                  <c:v>37.200000000000003</c:v>
                </c:pt>
                <c:pt idx="2404">
                  <c:v>37.1</c:v>
                </c:pt>
                <c:pt idx="2405">
                  <c:v>37</c:v>
                </c:pt>
                <c:pt idx="2406">
                  <c:v>36.700000000000003</c:v>
                </c:pt>
                <c:pt idx="2407">
                  <c:v>36.6</c:v>
                </c:pt>
                <c:pt idx="2408">
                  <c:v>36.200000000000003</c:v>
                </c:pt>
                <c:pt idx="2409">
                  <c:v>35.9</c:v>
                </c:pt>
                <c:pt idx="2410">
                  <c:v>35.700000000000003</c:v>
                </c:pt>
                <c:pt idx="2411">
                  <c:v>35.4</c:v>
                </c:pt>
                <c:pt idx="2412">
                  <c:v>35.1</c:v>
                </c:pt>
                <c:pt idx="2413">
                  <c:v>34.799999999999997</c:v>
                </c:pt>
                <c:pt idx="2414">
                  <c:v>34.5</c:v>
                </c:pt>
                <c:pt idx="2415">
                  <c:v>34.4</c:v>
                </c:pt>
                <c:pt idx="2416">
                  <c:v>34.299999999999997</c:v>
                </c:pt>
                <c:pt idx="2417">
                  <c:v>34.1</c:v>
                </c:pt>
                <c:pt idx="2418">
                  <c:v>34.299999999999997</c:v>
                </c:pt>
                <c:pt idx="2419">
                  <c:v>34.4</c:v>
                </c:pt>
                <c:pt idx="2420">
                  <c:v>34.6</c:v>
                </c:pt>
                <c:pt idx="2421">
                  <c:v>34.799999999999997</c:v>
                </c:pt>
                <c:pt idx="2422">
                  <c:v>34.9</c:v>
                </c:pt>
                <c:pt idx="2423">
                  <c:v>35.1</c:v>
                </c:pt>
                <c:pt idx="2424">
                  <c:v>35.4</c:v>
                </c:pt>
                <c:pt idx="2425">
                  <c:v>35.6</c:v>
                </c:pt>
                <c:pt idx="2426">
                  <c:v>35.700000000000003</c:v>
                </c:pt>
                <c:pt idx="2427">
                  <c:v>35.9</c:v>
                </c:pt>
                <c:pt idx="2428">
                  <c:v>36.1</c:v>
                </c:pt>
                <c:pt idx="2429">
                  <c:v>36.299999999999997</c:v>
                </c:pt>
                <c:pt idx="2430">
                  <c:v>36.5</c:v>
                </c:pt>
                <c:pt idx="2431">
                  <c:v>36.700000000000003</c:v>
                </c:pt>
                <c:pt idx="2432">
                  <c:v>36.9</c:v>
                </c:pt>
                <c:pt idx="2433">
                  <c:v>37.1</c:v>
                </c:pt>
                <c:pt idx="2434">
                  <c:v>37.4</c:v>
                </c:pt>
                <c:pt idx="2435">
                  <c:v>37.6</c:v>
                </c:pt>
                <c:pt idx="2436">
                  <c:v>37.700000000000003</c:v>
                </c:pt>
                <c:pt idx="2437">
                  <c:v>37.799999999999997</c:v>
                </c:pt>
                <c:pt idx="2438">
                  <c:v>38</c:v>
                </c:pt>
                <c:pt idx="2439">
                  <c:v>38.200000000000003</c:v>
                </c:pt>
                <c:pt idx="2440">
                  <c:v>38.5</c:v>
                </c:pt>
                <c:pt idx="2441">
                  <c:v>38.5</c:v>
                </c:pt>
                <c:pt idx="2442">
                  <c:v>38.700000000000003</c:v>
                </c:pt>
                <c:pt idx="2443">
                  <c:v>38.700000000000003</c:v>
                </c:pt>
                <c:pt idx="2444">
                  <c:v>38.799999999999997</c:v>
                </c:pt>
                <c:pt idx="2445">
                  <c:v>38.799999999999997</c:v>
                </c:pt>
                <c:pt idx="2446">
                  <c:v>38.799999999999997</c:v>
                </c:pt>
                <c:pt idx="2447">
                  <c:v>38.9</c:v>
                </c:pt>
                <c:pt idx="2448">
                  <c:v>38.9</c:v>
                </c:pt>
                <c:pt idx="2449">
                  <c:v>38.9</c:v>
                </c:pt>
                <c:pt idx="2450">
                  <c:v>38.9</c:v>
                </c:pt>
                <c:pt idx="2451">
                  <c:v>38.799999999999997</c:v>
                </c:pt>
                <c:pt idx="2452">
                  <c:v>38.700000000000003</c:v>
                </c:pt>
                <c:pt idx="2453">
                  <c:v>38.700000000000003</c:v>
                </c:pt>
                <c:pt idx="2454">
                  <c:v>38.700000000000003</c:v>
                </c:pt>
                <c:pt idx="2455">
                  <c:v>38.6</c:v>
                </c:pt>
                <c:pt idx="2456">
                  <c:v>38.6</c:v>
                </c:pt>
                <c:pt idx="2457">
                  <c:v>38.5</c:v>
                </c:pt>
                <c:pt idx="2458">
                  <c:v>38.5</c:v>
                </c:pt>
                <c:pt idx="2459">
                  <c:v>38.5</c:v>
                </c:pt>
                <c:pt idx="2460">
                  <c:v>38.5</c:v>
                </c:pt>
                <c:pt idx="2461">
                  <c:v>38.5</c:v>
                </c:pt>
                <c:pt idx="2462">
                  <c:v>38.4</c:v>
                </c:pt>
                <c:pt idx="2463">
                  <c:v>38.4</c:v>
                </c:pt>
                <c:pt idx="2464">
                  <c:v>38.299999999999997</c:v>
                </c:pt>
                <c:pt idx="2465">
                  <c:v>38.299999999999997</c:v>
                </c:pt>
                <c:pt idx="2466">
                  <c:v>38.200000000000003</c:v>
                </c:pt>
                <c:pt idx="2467">
                  <c:v>38.200000000000003</c:v>
                </c:pt>
                <c:pt idx="2468">
                  <c:v>38.299999999999997</c:v>
                </c:pt>
                <c:pt idx="2469">
                  <c:v>38.299999999999997</c:v>
                </c:pt>
                <c:pt idx="2470">
                  <c:v>38.299999999999997</c:v>
                </c:pt>
                <c:pt idx="2471">
                  <c:v>38.4</c:v>
                </c:pt>
                <c:pt idx="2472">
                  <c:v>38.4</c:v>
                </c:pt>
                <c:pt idx="2473">
                  <c:v>38.4</c:v>
                </c:pt>
                <c:pt idx="2474">
                  <c:v>38.4</c:v>
                </c:pt>
                <c:pt idx="2475">
                  <c:v>38.4</c:v>
                </c:pt>
                <c:pt idx="2476">
                  <c:v>38.5</c:v>
                </c:pt>
                <c:pt idx="2477">
                  <c:v>38.5</c:v>
                </c:pt>
                <c:pt idx="2478">
                  <c:v>38.5</c:v>
                </c:pt>
                <c:pt idx="2479">
                  <c:v>38.5</c:v>
                </c:pt>
                <c:pt idx="2480">
                  <c:v>38.700000000000003</c:v>
                </c:pt>
                <c:pt idx="2481">
                  <c:v>38.6</c:v>
                </c:pt>
                <c:pt idx="2482">
                  <c:v>38.6</c:v>
                </c:pt>
                <c:pt idx="2483">
                  <c:v>38.6</c:v>
                </c:pt>
                <c:pt idx="2484">
                  <c:v>38.700000000000003</c:v>
                </c:pt>
                <c:pt idx="2485">
                  <c:v>38.6</c:v>
                </c:pt>
                <c:pt idx="2486">
                  <c:v>38.6</c:v>
                </c:pt>
                <c:pt idx="2487">
                  <c:v>38.5</c:v>
                </c:pt>
                <c:pt idx="2488">
                  <c:v>38.6</c:v>
                </c:pt>
                <c:pt idx="2489">
                  <c:v>38.5</c:v>
                </c:pt>
                <c:pt idx="2490">
                  <c:v>38.5</c:v>
                </c:pt>
                <c:pt idx="2491">
                  <c:v>38.5</c:v>
                </c:pt>
                <c:pt idx="2492">
                  <c:v>38.5</c:v>
                </c:pt>
                <c:pt idx="2493">
                  <c:v>38.5</c:v>
                </c:pt>
                <c:pt idx="2494">
                  <c:v>38.5</c:v>
                </c:pt>
                <c:pt idx="2495">
                  <c:v>38.5</c:v>
                </c:pt>
                <c:pt idx="2496">
                  <c:v>38.5</c:v>
                </c:pt>
                <c:pt idx="2497">
                  <c:v>38.5</c:v>
                </c:pt>
                <c:pt idx="2498">
                  <c:v>38.4</c:v>
                </c:pt>
                <c:pt idx="2499">
                  <c:v>38.5</c:v>
                </c:pt>
                <c:pt idx="2500">
                  <c:v>38.4</c:v>
                </c:pt>
                <c:pt idx="2501">
                  <c:v>38.4</c:v>
                </c:pt>
                <c:pt idx="2502">
                  <c:v>38.4</c:v>
                </c:pt>
                <c:pt idx="2503">
                  <c:v>38.4</c:v>
                </c:pt>
                <c:pt idx="2504">
                  <c:v>38.5</c:v>
                </c:pt>
                <c:pt idx="2505">
                  <c:v>38.5</c:v>
                </c:pt>
                <c:pt idx="2506">
                  <c:v>38.5</c:v>
                </c:pt>
                <c:pt idx="2507">
                  <c:v>38.5</c:v>
                </c:pt>
                <c:pt idx="2508">
                  <c:v>38.5</c:v>
                </c:pt>
                <c:pt idx="2509">
                  <c:v>38.5</c:v>
                </c:pt>
                <c:pt idx="2510">
                  <c:v>38.5</c:v>
                </c:pt>
                <c:pt idx="2511">
                  <c:v>38.5</c:v>
                </c:pt>
                <c:pt idx="2512">
                  <c:v>38.6</c:v>
                </c:pt>
                <c:pt idx="2513">
                  <c:v>38.700000000000003</c:v>
                </c:pt>
                <c:pt idx="2514">
                  <c:v>38.700000000000003</c:v>
                </c:pt>
                <c:pt idx="2515">
                  <c:v>38.799999999999997</c:v>
                </c:pt>
                <c:pt idx="2516">
                  <c:v>38.9</c:v>
                </c:pt>
                <c:pt idx="2517">
                  <c:v>38.9</c:v>
                </c:pt>
                <c:pt idx="2518">
                  <c:v>39</c:v>
                </c:pt>
                <c:pt idx="2519">
                  <c:v>38.5</c:v>
                </c:pt>
                <c:pt idx="2520">
                  <c:v>38.5</c:v>
                </c:pt>
                <c:pt idx="2521">
                  <c:v>38.700000000000003</c:v>
                </c:pt>
                <c:pt idx="2522">
                  <c:v>38.700000000000003</c:v>
                </c:pt>
                <c:pt idx="2523">
                  <c:v>38.700000000000003</c:v>
                </c:pt>
                <c:pt idx="2524">
                  <c:v>38.700000000000003</c:v>
                </c:pt>
                <c:pt idx="2525">
                  <c:v>38.700000000000003</c:v>
                </c:pt>
                <c:pt idx="2526">
                  <c:v>38.700000000000003</c:v>
                </c:pt>
                <c:pt idx="2527">
                  <c:v>38.700000000000003</c:v>
                </c:pt>
                <c:pt idx="2528">
                  <c:v>38.799999999999997</c:v>
                </c:pt>
                <c:pt idx="2529">
                  <c:v>38.799999999999997</c:v>
                </c:pt>
                <c:pt idx="2530">
                  <c:v>38.799999999999997</c:v>
                </c:pt>
                <c:pt idx="2531">
                  <c:v>38.700000000000003</c:v>
                </c:pt>
                <c:pt idx="2532">
                  <c:v>38.700000000000003</c:v>
                </c:pt>
                <c:pt idx="2533">
                  <c:v>38.700000000000003</c:v>
                </c:pt>
                <c:pt idx="2534">
                  <c:v>38.700000000000003</c:v>
                </c:pt>
                <c:pt idx="2535">
                  <c:v>38.700000000000003</c:v>
                </c:pt>
                <c:pt idx="2536">
                  <c:v>38.6</c:v>
                </c:pt>
                <c:pt idx="2537">
                  <c:v>38.6</c:v>
                </c:pt>
                <c:pt idx="2538">
                  <c:v>38.6</c:v>
                </c:pt>
                <c:pt idx="2539">
                  <c:v>38.6</c:v>
                </c:pt>
                <c:pt idx="2540">
                  <c:v>38.6</c:v>
                </c:pt>
                <c:pt idx="2541">
                  <c:v>38.6</c:v>
                </c:pt>
                <c:pt idx="2542">
                  <c:v>38.5</c:v>
                </c:pt>
                <c:pt idx="2543">
                  <c:v>38.5</c:v>
                </c:pt>
                <c:pt idx="2544">
                  <c:v>38.5</c:v>
                </c:pt>
                <c:pt idx="2545">
                  <c:v>38.5</c:v>
                </c:pt>
                <c:pt idx="2546">
                  <c:v>38.5</c:v>
                </c:pt>
                <c:pt idx="2547">
                  <c:v>38.5</c:v>
                </c:pt>
                <c:pt idx="2548">
                  <c:v>38.6</c:v>
                </c:pt>
                <c:pt idx="2549">
                  <c:v>38.6</c:v>
                </c:pt>
                <c:pt idx="2550">
                  <c:v>38.6</c:v>
                </c:pt>
                <c:pt idx="2551">
                  <c:v>38.6</c:v>
                </c:pt>
                <c:pt idx="2552">
                  <c:v>38.700000000000003</c:v>
                </c:pt>
                <c:pt idx="2553">
                  <c:v>38.799999999999997</c:v>
                </c:pt>
                <c:pt idx="2554">
                  <c:v>38.9</c:v>
                </c:pt>
                <c:pt idx="2555">
                  <c:v>38.9</c:v>
                </c:pt>
                <c:pt idx="2556">
                  <c:v>39</c:v>
                </c:pt>
                <c:pt idx="2557">
                  <c:v>39.1</c:v>
                </c:pt>
                <c:pt idx="2558">
                  <c:v>39.200000000000003</c:v>
                </c:pt>
                <c:pt idx="2559">
                  <c:v>39.200000000000003</c:v>
                </c:pt>
                <c:pt idx="2560">
                  <c:v>39.299999999999997</c:v>
                </c:pt>
                <c:pt idx="2561">
                  <c:v>39.4</c:v>
                </c:pt>
                <c:pt idx="2562">
                  <c:v>39.5</c:v>
                </c:pt>
                <c:pt idx="2563">
                  <c:v>39.6</c:v>
                </c:pt>
                <c:pt idx="2564">
                  <c:v>39.700000000000003</c:v>
                </c:pt>
                <c:pt idx="2565">
                  <c:v>39.799999999999997</c:v>
                </c:pt>
                <c:pt idx="2566">
                  <c:v>39.799999999999997</c:v>
                </c:pt>
                <c:pt idx="2567">
                  <c:v>40</c:v>
                </c:pt>
                <c:pt idx="2568">
                  <c:v>40</c:v>
                </c:pt>
                <c:pt idx="2569">
                  <c:v>40</c:v>
                </c:pt>
                <c:pt idx="2570">
                  <c:v>40</c:v>
                </c:pt>
                <c:pt idx="2571">
                  <c:v>40.200000000000003</c:v>
                </c:pt>
                <c:pt idx="2572">
                  <c:v>40.200000000000003</c:v>
                </c:pt>
                <c:pt idx="2573">
                  <c:v>40.200000000000003</c:v>
                </c:pt>
                <c:pt idx="2574">
                  <c:v>40.200000000000003</c:v>
                </c:pt>
                <c:pt idx="2575">
                  <c:v>40.200000000000003</c:v>
                </c:pt>
                <c:pt idx="2576">
                  <c:v>40.200000000000003</c:v>
                </c:pt>
                <c:pt idx="2577">
                  <c:v>40.200000000000003</c:v>
                </c:pt>
                <c:pt idx="2578">
                  <c:v>40.200000000000003</c:v>
                </c:pt>
                <c:pt idx="2579">
                  <c:v>40.200000000000003</c:v>
                </c:pt>
                <c:pt idx="2580">
                  <c:v>40.299999999999997</c:v>
                </c:pt>
                <c:pt idx="2581">
                  <c:v>40.200000000000003</c:v>
                </c:pt>
                <c:pt idx="2582">
                  <c:v>40.200000000000003</c:v>
                </c:pt>
                <c:pt idx="2583">
                  <c:v>40.1</c:v>
                </c:pt>
                <c:pt idx="2584">
                  <c:v>40</c:v>
                </c:pt>
                <c:pt idx="2585">
                  <c:v>40</c:v>
                </c:pt>
                <c:pt idx="2586">
                  <c:v>40</c:v>
                </c:pt>
                <c:pt idx="2587">
                  <c:v>39.9</c:v>
                </c:pt>
                <c:pt idx="2588">
                  <c:v>39.9</c:v>
                </c:pt>
                <c:pt idx="2589">
                  <c:v>39.9</c:v>
                </c:pt>
                <c:pt idx="2590">
                  <c:v>39.9</c:v>
                </c:pt>
                <c:pt idx="2591">
                  <c:v>39.799999999999997</c:v>
                </c:pt>
                <c:pt idx="2592">
                  <c:v>39.799999999999997</c:v>
                </c:pt>
                <c:pt idx="2593">
                  <c:v>39.700000000000003</c:v>
                </c:pt>
                <c:pt idx="2594">
                  <c:v>39.700000000000003</c:v>
                </c:pt>
                <c:pt idx="2595">
                  <c:v>39.700000000000003</c:v>
                </c:pt>
                <c:pt idx="2596">
                  <c:v>39.700000000000003</c:v>
                </c:pt>
                <c:pt idx="2597">
                  <c:v>39.700000000000003</c:v>
                </c:pt>
                <c:pt idx="2598">
                  <c:v>39.700000000000003</c:v>
                </c:pt>
                <c:pt idx="2599">
                  <c:v>39.6</c:v>
                </c:pt>
                <c:pt idx="2600">
                  <c:v>39.6</c:v>
                </c:pt>
                <c:pt idx="2601">
                  <c:v>39.6</c:v>
                </c:pt>
                <c:pt idx="2602">
                  <c:v>39.700000000000003</c:v>
                </c:pt>
                <c:pt idx="2603">
                  <c:v>39.700000000000003</c:v>
                </c:pt>
                <c:pt idx="2604">
                  <c:v>39.799999999999997</c:v>
                </c:pt>
                <c:pt idx="2605">
                  <c:v>39.799999999999997</c:v>
                </c:pt>
                <c:pt idx="2606">
                  <c:v>39.9</c:v>
                </c:pt>
                <c:pt idx="2607">
                  <c:v>40</c:v>
                </c:pt>
                <c:pt idx="2608">
                  <c:v>40</c:v>
                </c:pt>
                <c:pt idx="2609">
                  <c:v>40</c:v>
                </c:pt>
                <c:pt idx="2610">
                  <c:v>40.200000000000003</c:v>
                </c:pt>
                <c:pt idx="2611">
                  <c:v>40.299999999999997</c:v>
                </c:pt>
                <c:pt idx="2612">
                  <c:v>40.299999999999997</c:v>
                </c:pt>
                <c:pt idx="2613">
                  <c:v>40.4</c:v>
                </c:pt>
                <c:pt idx="2614">
                  <c:v>40.5</c:v>
                </c:pt>
                <c:pt idx="2615">
                  <c:v>40.5</c:v>
                </c:pt>
                <c:pt idx="2616">
                  <c:v>40.6</c:v>
                </c:pt>
                <c:pt idx="2617">
                  <c:v>40.6</c:v>
                </c:pt>
                <c:pt idx="2618">
                  <c:v>40.6</c:v>
                </c:pt>
                <c:pt idx="2619">
                  <c:v>40.6</c:v>
                </c:pt>
                <c:pt idx="2620">
                  <c:v>40.6</c:v>
                </c:pt>
                <c:pt idx="2621">
                  <c:v>40.6</c:v>
                </c:pt>
                <c:pt idx="2622">
                  <c:v>40.6</c:v>
                </c:pt>
                <c:pt idx="2623">
                  <c:v>40.6</c:v>
                </c:pt>
                <c:pt idx="2624">
                  <c:v>40.6</c:v>
                </c:pt>
                <c:pt idx="2625">
                  <c:v>40.6</c:v>
                </c:pt>
                <c:pt idx="2626">
                  <c:v>40.6</c:v>
                </c:pt>
                <c:pt idx="2627">
                  <c:v>40.6</c:v>
                </c:pt>
                <c:pt idx="2628">
                  <c:v>40.6</c:v>
                </c:pt>
                <c:pt idx="2629">
                  <c:v>40.6</c:v>
                </c:pt>
                <c:pt idx="2630">
                  <c:v>40.6</c:v>
                </c:pt>
                <c:pt idx="2631">
                  <c:v>40.6</c:v>
                </c:pt>
                <c:pt idx="2632">
                  <c:v>40.6</c:v>
                </c:pt>
                <c:pt idx="2633">
                  <c:v>40.5</c:v>
                </c:pt>
                <c:pt idx="2634">
                  <c:v>40.6</c:v>
                </c:pt>
                <c:pt idx="2635">
                  <c:v>40.5</c:v>
                </c:pt>
                <c:pt idx="2636">
                  <c:v>40.5</c:v>
                </c:pt>
                <c:pt idx="2637">
                  <c:v>40.5</c:v>
                </c:pt>
                <c:pt idx="2638">
                  <c:v>40.5</c:v>
                </c:pt>
                <c:pt idx="2639">
                  <c:v>40.5</c:v>
                </c:pt>
                <c:pt idx="2640">
                  <c:v>40.6</c:v>
                </c:pt>
                <c:pt idx="2641">
                  <c:v>40.6</c:v>
                </c:pt>
                <c:pt idx="2642">
                  <c:v>40.6</c:v>
                </c:pt>
                <c:pt idx="2643">
                  <c:v>40.6</c:v>
                </c:pt>
                <c:pt idx="2644">
                  <c:v>40.6</c:v>
                </c:pt>
                <c:pt idx="2645">
                  <c:v>40.6</c:v>
                </c:pt>
                <c:pt idx="2646">
                  <c:v>40.6</c:v>
                </c:pt>
                <c:pt idx="2647">
                  <c:v>40.6</c:v>
                </c:pt>
                <c:pt idx="2648">
                  <c:v>40.700000000000003</c:v>
                </c:pt>
                <c:pt idx="2649">
                  <c:v>40.700000000000003</c:v>
                </c:pt>
                <c:pt idx="2650">
                  <c:v>40.799999999999997</c:v>
                </c:pt>
                <c:pt idx="2651">
                  <c:v>40.799999999999997</c:v>
                </c:pt>
                <c:pt idx="2652">
                  <c:v>40.799999999999997</c:v>
                </c:pt>
                <c:pt idx="2653">
                  <c:v>40.9</c:v>
                </c:pt>
                <c:pt idx="2654">
                  <c:v>41</c:v>
                </c:pt>
                <c:pt idx="2655">
                  <c:v>42.1</c:v>
                </c:pt>
                <c:pt idx="2656">
                  <c:v>42.1</c:v>
                </c:pt>
                <c:pt idx="2657">
                  <c:v>42.1</c:v>
                </c:pt>
                <c:pt idx="2658">
                  <c:v>42</c:v>
                </c:pt>
                <c:pt idx="2659">
                  <c:v>42</c:v>
                </c:pt>
                <c:pt idx="2660">
                  <c:v>42</c:v>
                </c:pt>
                <c:pt idx="2661">
                  <c:v>41.8</c:v>
                </c:pt>
                <c:pt idx="2662">
                  <c:v>41.8</c:v>
                </c:pt>
                <c:pt idx="2663">
                  <c:v>41.7</c:v>
                </c:pt>
                <c:pt idx="2664">
                  <c:v>41.7</c:v>
                </c:pt>
                <c:pt idx="2665">
                  <c:v>41.6</c:v>
                </c:pt>
                <c:pt idx="2666">
                  <c:v>41.6</c:v>
                </c:pt>
                <c:pt idx="2667">
                  <c:v>41.5</c:v>
                </c:pt>
                <c:pt idx="2668">
                  <c:v>41.5</c:v>
                </c:pt>
                <c:pt idx="2669">
                  <c:v>41.5</c:v>
                </c:pt>
                <c:pt idx="2670">
                  <c:v>41.5</c:v>
                </c:pt>
                <c:pt idx="2671">
                  <c:v>41.5</c:v>
                </c:pt>
                <c:pt idx="2672">
                  <c:v>41.5</c:v>
                </c:pt>
                <c:pt idx="2673">
                  <c:v>41.4</c:v>
                </c:pt>
                <c:pt idx="2674">
                  <c:v>41.4</c:v>
                </c:pt>
                <c:pt idx="2675">
                  <c:v>41.5</c:v>
                </c:pt>
                <c:pt idx="2676">
                  <c:v>41.5</c:v>
                </c:pt>
                <c:pt idx="2677">
                  <c:v>41.5</c:v>
                </c:pt>
                <c:pt idx="2678">
                  <c:v>41.5</c:v>
                </c:pt>
                <c:pt idx="2679">
                  <c:v>41.5</c:v>
                </c:pt>
                <c:pt idx="2680">
                  <c:v>41.6</c:v>
                </c:pt>
                <c:pt idx="2681">
                  <c:v>41.5</c:v>
                </c:pt>
                <c:pt idx="2682">
                  <c:v>41.5</c:v>
                </c:pt>
                <c:pt idx="2683">
                  <c:v>41.6</c:v>
                </c:pt>
                <c:pt idx="2684">
                  <c:v>41.6</c:v>
                </c:pt>
                <c:pt idx="2685">
                  <c:v>41.6</c:v>
                </c:pt>
                <c:pt idx="2686">
                  <c:v>41.5</c:v>
                </c:pt>
                <c:pt idx="2687">
                  <c:v>41.6</c:v>
                </c:pt>
                <c:pt idx="2688">
                  <c:v>41.6</c:v>
                </c:pt>
                <c:pt idx="2689">
                  <c:v>41.6</c:v>
                </c:pt>
                <c:pt idx="2690">
                  <c:v>41.7</c:v>
                </c:pt>
                <c:pt idx="2691">
                  <c:v>41.7</c:v>
                </c:pt>
                <c:pt idx="2692">
                  <c:v>41.8</c:v>
                </c:pt>
                <c:pt idx="2693">
                  <c:v>41.7</c:v>
                </c:pt>
                <c:pt idx="2694">
                  <c:v>41.6</c:v>
                </c:pt>
                <c:pt idx="2695">
                  <c:v>41.7</c:v>
                </c:pt>
                <c:pt idx="2696">
                  <c:v>41.7</c:v>
                </c:pt>
                <c:pt idx="2697">
                  <c:v>41.7</c:v>
                </c:pt>
                <c:pt idx="2698">
                  <c:v>41.7</c:v>
                </c:pt>
                <c:pt idx="2699">
                  <c:v>41.7</c:v>
                </c:pt>
                <c:pt idx="2700">
                  <c:v>41.7</c:v>
                </c:pt>
                <c:pt idx="2701">
                  <c:v>41.7</c:v>
                </c:pt>
                <c:pt idx="2702">
                  <c:v>41.7</c:v>
                </c:pt>
                <c:pt idx="2703">
                  <c:v>41.7</c:v>
                </c:pt>
                <c:pt idx="2704">
                  <c:v>41.8</c:v>
                </c:pt>
                <c:pt idx="2705">
                  <c:v>41.8</c:v>
                </c:pt>
                <c:pt idx="2706">
                  <c:v>41.8</c:v>
                </c:pt>
                <c:pt idx="2707">
                  <c:v>41.8</c:v>
                </c:pt>
                <c:pt idx="2708">
                  <c:v>41.8</c:v>
                </c:pt>
                <c:pt idx="2709">
                  <c:v>41.8</c:v>
                </c:pt>
                <c:pt idx="2710">
                  <c:v>41.9</c:v>
                </c:pt>
                <c:pt idx="2711">
                  <c:v>41.9</c:v>
                </c:pt>
                <c:pt idx="2712">
                  <c:v>41.9</c:v>
                </c:pt>
                <c:pt idx="2713">
                  <c:v>41.9</c:v>
                </c:pt>
                <c:pt idx="2714">
                  <c:v>41.9</c:v>
                </c:pt>
                <c:pt idx="2715">
                  <c:v>42</c:v>
                </c:pt>
                <c:pt idx="2716">
                  <c:v>42</c:v>
                </c:pt>
                <c:pt idx="2717">
                  <c:v>42</c:v>
                </c:pt>
                <c:pt idx="2718">
                  <c:v>41.8</c:v>
                </c:pt>
                <c:pt idx="2719">
                  <c:v>41.8</c:v>
                </c:pt>
                <c:pt idx="2720">
                  <c:v>41.7</c:v>
                </c:pt>
                <c:pt idx="2721">
                  <c:v>41.7</c:v>
                </c:pt>
                <c:pt idx="2722">
                  <c:v>41.6</c:v>
                </c:pt>
                <c:pt idx="2723">
                  <c:v>41.6</c:v>
                </c:pt>
                <c:pt idx="2724">
                  <c:v>41.5</c:v>
                </c:pt>
                <c:pt idx="2725">
                  <c:v>41.3</c:v>
                </c:pt>
                <c:pt idx="2726">
                  <c:v>41.3</c:v>
                </c:pt>
                <c:pt idx="2727">
                  <c:v>41.3</c:v>
                </c:pt>
                <c:pt idx="2728">
                  <c:v>41.2</c:v>
                </c:pt>
                <c:pt idx="2729">
                  <c:v>41.2</c:v>
                </c:pt>
                <c:pt idx="2730">
                  <c:v>41.1</c:v>
                </c:pt>
                <c:pt idx="2731">
                  <c:v>41</c:v>
                </c:pt>
                <c:pt idx="2732">
                  <c:v>40.9</c:v>
                </c:pt>
                <c:pt idx="2733">
                  <c:v>40.9</c:v>
                </c:pt>
                <c:pt idx="2734">
                  <c:v>40.6</c:v>
                </c:pt>
                <c:pt idx="2735">
                  <c:v>40.799999999999997</c:v>
                </c:pt>
                <c:pt idx="2736">
                  <c:v>40.799999999999997</c:v>
                </c:pt>
                <c:pt idx="2737">
                  <c:v>40.799999999999997</c:v>
                </c:pt>
                <c:pt idx="2738">
                  <c:v>40.9</c:v>
                </c:pt>
                <c:pt idx="2739">
                  <c:v>41</c:v>
                </c:pt>
                <c:pt idx="2740">
                  <c:v>41</c:v>
                </c:pt>
                <c:pt idx="2741">
                  <c:v>41</c:v>
                </c:pt>
                <c:pt idx="2742">
                  <c:v>41.2</c:v>
                </c:pt>
                <c:pt idx="2743">
                  <c:v>41.3</c:v>
                </c:pt>
                <c:pt idx="2744">
                  <c:v>41.3</c:v>
                </c:pt>
                <c:pt idx="2745">
                  <c:v>41.3</c:v>
                </c:pt>
                <c:pt idx="2746">
                  <c:v>41.3</c:v>
                </c:pt>
                <c:pt idx="2747">
                  <c:v>41.5</c:v>
                </c:pt>
                <c:pt idx="2748">
                  <c:v>41.6</c:v>
                </c:pt>
                <c:pt idx="2749">
                  <c:v>41.6</c:v>
                </c:pt>
                <c:pt idx="2750">
                  <c:v>41.7</c:v>
                </c:pt>
                <c:pt idx="2751">
                  <c:v>41.7</c:v>
                </c:pt>
                <c:pt idx="2752">
                  <c:v>41.8</c:v>
                </c:pt>
                <c:pt idx="2753">
                  <c:v>42</c:v>
                </c:pt>
                <c:pt idx="2754">
                  <c:v>42</c:v>
                </c:pt>
                <c:pt idx="2755">
                  <c:v>42</c:v>
                </c:pt>
                <c:pt idx="2756">
                  <c:v>42</c:v>
                </c:pt>
                <c:pt idx="2757">
                  <c:v>42.1</c:v>
                </c:pt>
                <c:pt idx="2758">
                  <c:v>42.1</c:v>
                </c:pt>
                <c:pt idx="2759">
                  <c:v>42.2</c:v>
                </c:pt>
                <c:pt idx="2760">
                  <c:v>42.3</c:v>
                </c:pt>
                <c:pt idx="2761">
                  <c:v>42.4</c:v>
                </c:pt>
                <c:pt idx="2762">
                  <c:v>42.4</c:v>
                </c:pt>
                <c:pt idx="2763">
                  <c:v>42.4</c:v>
                </c:pt>
                <c:pt idx="2764">
                  <c:v>42.6</c:v>
                </c:pt>
                <c:pt idx="2765">
                  <c:v>42.7</c:v>
                </c:pt>
                <c:pt idx="2766">
                  <c:v>43.2</c:v>
                </c:pt>
                <c:pt idx="2767">
                  <c:v>43.2</c:v>
                </c:pt>
                <c:pt idx="2768">
                  <c:v>43.3</c:v>
                </c:pt>
                <c:pt idx="2769">
                  <c:v>43.4</c:v>
                </c:pt>
                <c:pt idx="2770">
                  <c:v>43.4</c:v>
                </c:pt>
                <c:pt idx="2771">
                  <c:v>43.5</c:v>
                </c:pt>
                <c:pt idx="2772">
                  <c:v>43.5</c:v>
                </c:pt>
                <c:pt idx="2773">
                  <c:v>43.5</c:v>
                </c:pt>
                <c:pt idx="2774">
                  <c:v>43.5</c:v>
                </c:pt>
                <c:pt idx="2775">
                  <c:v>43.5</c:v>
                </c:pt>
                <c:pt idx="2776">
                  <c:v>43.5</c:v>
                </c:pt>
                <c:pt idx="2777">
                  <c:v>43.5</c:v>
                </c:pt>
                <c:pt idx="2778">
                  <c:v>43.5</c:v>
                </c:pt>
                <c:pt idx="2779">
                  <c:v>43.6</c:v>
                </c:pt>
                <c:pt idx="2780">
                  <c:v>43.6</c:v>
                </c:pt>
                <c:pt idx="2781">
                  <c:v>43.7</c:v>
                </c:pt>
                <c:pt idx="2782">
                  <c:v>43.7</c:v>
                </c:pt>
                <c:pt idx="2783">
                  <c:v>43.7</c:v>
                </c:pt>
                <c:pt idx="2784">
                  <c:v>43.8</c:v>
                </c:pt>
                <c:pt idx="2785">
                  <c:v>43.8</c:v>
                </c:pt>
                <c:pt idx="2786">
                  <c:v>43.8</c:v>
                </c:pt>
                <c:pt idx="2787">
                  <c:v>43.8</c:v>
                </c:pt>
                <c:pt idx="2788">
                  <c:v>43.8</c:v>
                </c:pt>
                <c:pt idx="2789">
                  <c:v>44</c:v>
                </c:pt>
                <c:pt idx="2790">
                  <c:v>44</c:v>
                </c:pt>
                <c:pt idx="2791">
                  <c:v>44</c:v>
                </c:pt>
                <c:pt idx="2792">
                  <c:v>44</c:v>
                </c:pt>
                <c:pt idx="2793">
                  <c:v>44.1</c:v>
                </c:pt>
                <c:pt idx="2794">
                  <c:v>44.2</c:v>
                </c:pt>
                <c:pt idx="2795">
                  <c:v>44.2</c:v>
                </c:pt>
                <c:pt idx="2796">
                  <c:v>44.2</c:v>
                </c:pt>
                <c:pt idx="2797">
                  <c:v>44.3</c:v>
                </c:pt>
                <c:pt idx="2798">
                  <c:v>44.3</c:v>
                </c:pt>
                <c:pt idx="2799">
                  <c:v>44.3</c:v>
                </c:pt>
                <c:pt idx="2800">
                  <c:v>44.3</c:v>
                </c:pt>
                <c:pt idx="2801">
                  <c:v>44.3</c:v>
                </c:pt>
                <c:pt idx="2802">
                  <c:v>44.3</c:v>
                </c:pt>
                <c:pt idx="2803">
                  <c:v>44.3</c:v>
                </c:pt>
                <c:pt idx="2804">
                  <c:v>44.4</c:v>
                </c:pt>
                <c:pt idx="2805">
                  <c:v>44.3</c:v>
                </c:pt>
                <c:pt idx="2806">
                  <c:v>44.3</c:v>
                </c:pt>
                <c:pt idx="2807">
                  <c:v>44.3</c:v>
                </c:pt>
                <c:pt idx="2808">
                  <c:v>44.2</c:v>
                </c:pt>
                <c:pt idx="2809">
                  <c:v>44.2</c:v>
                </c:pt>
                <c:pt idx="2810">
                  <c:v>44.2</c:v>
                </c:pt>
                <c:pt idx="2811">
                  <c:v>44.1</c:v>
                </c:pt>
                <c:pt idx="2812">
                  <c:v>44.1</c:v>
                </c:pt>
                <c:pt idx="2813">
                  <c:v>44.1</c:v>
                </c:pt>
                <c:pt idx="2814">
                  <c:v>44.2</c:v>
                </c:pt>
                <c:pt idx="2815">
                  <c:v>44.2</c:v>
                </c:pt>
                <c:pt idx="2816">
                  <c:v>44.2</c:v>
                </c:pt>
                <c:pt idx="2817">
                  <c:v>44.2</c:v>
                </c:pt>
                <c:pt idx="2818">
                  <c:v>44.4</c:v>
                </c:pt>
                <c:pt idx="2819">
                  <c:v>44.5</c:v>
                </c:pt>
                <c:pt idx="2820">
                  <c:v>44.6</c:v>
                </c:pt>
                <c:pt idx="2821">
                  <c:v>44.7</c:v>
                </c:pt>
                <c:pt idx="2822">
                  <c:v>44.9</c:v>
                </c:pt>
                <c:pt idx="2823">
                  <c:v>45.1</c:v>
                </c:pt>
                <c:pt idx="2824">
                  <c:v>45.2</c:v>
                </c:pt>
                <c:pt idx="2825">
                  <c:v>45.3</c:v>
                </c:pt>
                <c:pt idx="2826">
                  <c:v>45.4</c:v>
                </c:pt>
                <c:pt idx="2827">
                  <c:v>45.5</c:v>
                </c:pt>
                <c:pt idx="2828">
                  <c:v>45.4</c:v>
                </c:pt>
                <c:pt idx="2829">
                  <c:v>45.4</c:v>
                </c:pt>
                <c:pt idx="2830">
                  <c:v>45.2</c:v>
                </c:pt>
                <c:pt idx="2831">
                  <c:v>45.2</c:v>
                </c:pt>
                <c:pt idx="2832">
                  <c:v>44.9</c:v>
                </c:pt>
                <c:pt idx="2833">
                  <c:v>44.9</c:v>
                </c:pt>
                <c:pt idx="2834">
                  <c:v>44.7</c:v>
                </c:pt>
                <c:pt idx="2835">
                  <c:v>44.6</c:v>
                </c:pt>
                <c:pt idx="2836">
                  <c:v>44.6</c:v>
                </c:pt>
                <c:pt idx="2837">
                  <c:v>44.5</c:v>
                </c:pt>
                <c:pt idx="2838">
                  <c:v>44.6</c:v>
                </c:pt>
                <c:pt idx="2839">
                  <c:v>44.6</c:v>
                </c:pt>
                <c:pt idx="2840">
                  <c:v>44.7</c:v>
                </c:pt>
                <c:pt idx="2841">
                  <c:v>44.9</c:v>
                </c:pt>
                <c:pt idx="2842">
                  <c:v>44.9</c:v>
                </c:pt>
                <c:pt idx="2843">
                  <c:v>45</c:v>
                </c:pt>
                <c:pt idx="2844">
                  <c:v>45.2</c:v>
                </c:pt>
                <c:pt idx="2845">
                  <c:v>45.2</c:v>
                </c:pt>
                <c:pt idx="2846">
                  <c:v>45.2</c:v>
                </c:pt>
                <c:pt idx="2847">
                  <c:v>45.3</c:v>
                </c:pt>
                <c:pt idx="2848">
                  <c:v>45.3</c:v>
                </c:pt>
                <c:pt idx="2849">
                  <c:v>45.2</c:v>
                </c:pt>
                <c:pt idx="2850">
                  <c:v>45.2</c:v>
                </c:pt>
                <c:pt idx="2851">
                  <c:v>45.1</c:v>
                </c:pt>
                <c:pt idx="2852">
                  <c:v>45</c:v>
                </c:pt>
                <c:pt idx="2853">
                  <c:v>45</c:v>
                </c:pt>
                <c:pt idx="2854">
                  <c:v>44.9</c:v>
                </c:pt>
                <c:pt idx="2855">
                  <c:v>45</c:v>
                </c:pt>
                <c:pt idx="2856">
                  <c:v>45</c:v>
                </c:pt>
                <c:pt idx="2857">
                  <c:v>45.1</c:v>
                </c:pt>
                <c:pt idx="2858">
                  <c:v>45.2</c:v>
                </c:pt>
                <c:pt idx="2859">
                  <c:v>45.4</c:v>
                </c:pt>
                <c:pt idx="2860">
                  <c:v>45.7</c:v>
                </c:pt>
                <c:pt idx="2861">
                  <c:v>45.8</c:v>
                </c:pt>
                <c:pt idx="2862">
                  <c:v>46</c:v>
                </c:pt>
                <c:pt idx="2863">
                  <c:v>46.1</c:v>
                </c:pt>
                <c:pt idx="2864">
                  <c:v>46.1</c:v>
                </c:pt>
                <c:pt idx="2865">
                  <c:v>46</c:v>
                </c:pt>
                <c:pt idx="2866">
                  <c:v>46</c:v>
                </c:pt>
                <c:pt idx="2867">
                  <c:v>45.9</c:v>
                </c:pt>
                <c:pt idx="2868">
                  <c:v>45.7</c:v>
                </c:pt>
                <c:pt idx="2869">
                  <c:v>45.5</c:v>
                </c:pt>
                <c:pt idx="2870">
                  <c:v>45.4</c:v>
                </c:pt>
                <c:pt idx="2871">
                  <c:v>45.2</c:v>
                </c:pt>
                <c:pt idx="2872">
                  <c:v>45.2</c:v>
                </c:pt>
                <c:pt idx="2873">
                  <c:v>45.2</c:v>
                </c:pt>
                <c:pt idx="2874">
                  <c:v>45.3</c:v>
                </c:pt>
                <c:pt idx="2875">
                  <c:v>45.4</c:v>
                </c:pt>
                <c:pt idx="2876">
                  <c:v>45.6</c:v>
                </c:pt>
                <c:pt idx="2877">
                  <c:v>45.7</c:v>
                </c:pt>
                <c:pt idx="2878">
                  <c:v>45.8</c:v>
                </c:pt>
                <c:pt idx="2879">
                  <c:v>45.9</c:v>
                </c:pt>
                <c:pt idx="2880">
                  <c:v>46</c:v>
                </c:pt>
                <c:pt idx="2881">
                  <c:v>46</c:v>
                </c:pt>
                <c:pt idx="2882">
                  <c:v>46</c:v>
                </c:pt>
                <c:pt idx="2883">
                  <c:v>46</c:v>
                </c:pt>
                <c:pt idx="2884">
                  <c:v>45.9</c:v>
                </c:pt>
                <c:pt idx="2885">
                  <c:v>45.8</c:v>
                </c:pt>
                <c:pt idx="2886">
                  <c:v>45.8</c:v>
                </c:pt>
                <c:pt idx="2887">
                  <c:v>45.7</c:v>
                </c:pt>
                <c:pt idx="2888">
                  <c:v>45.7</c:v>
                </c:pt>
                <c:pt idx="2889">
                  <c:v>45.6</c:v>
                </c:pt>
                <c:pt idx="2890">
                  <c:v>45.7</c:v>
                </c:pt>
                <c:pt idx="2891">
                  <c:v>45.7</c:v>
                </c:pt>
                <c:pt idx="2892">
                  <c:v>45.8</c:v>
                </c:pt>
                <c:pt idx="2893">
                  <c:v>45.9</c:v>
                </c:pt>
                <c:pt idx="2894">
                  <c:v>46.1</c:v>
                </c:pt>
                <c:pt idx="2895">
                  <c:v>46.2</c:v>
                </c:pt>
                <c:pt idx="2896">
                  <c:v>46.4</c:v>
                </c:pt>
                <c:pt idx="2897">
                  <c:v>46.6</c:v>
                </c:pt>
                <c:pt idx="2898">
                  <c:v>46.6</c:v>
                </c:pt>
                <c:pt idx="2899">
                  <c:v>46.7</c:v>
                </c:pt>
                <c:pt idx="2900">
                  <c:v>46.8</c:v>
                </c:pt>
                <c:pt idx="2901">
                  <c:v>46.9</c:v>
                </c:pt>
                <c:pt idx="2902">
                  <c:v>45.4</c:v>
                </c:pt>
                <c:pt idx="2903">
                  <c:v>45.3</c:v>
                </c:pt>
                <c:pt idx="2904">
                  <c:v>45.2</c:v>
                </c:pt>
                <c:pt idx="2905">
                  <c:v>45.1</c:v>
                </c:pt>
                <c:pt idx="2906">
                  <c:v>44.9</c:v>
                </c:pt>
                <c:pt idx="2907">
                  <c:v>44.9</c:v>
                </c:pt>
                <c:pt idx="2908">
                  <c:v>44.7</c:v>
                </c:pt>
                <c:pt idx="2909">
                  <c:v>44.6</c:v>
                </c:pt>
                <c:pt idx="2910">
                  <c:v>44.6</c:v>
                </c:pt>
                <c:pt idx="2911">
                  <c:v>44.5</c:v>
                </c:pt>
                <c:pt idx="2912">
                  <c:v>44.4</c:v>
                </c:pt>
                <c:pt idx="2913">
                  <c:v>44.4</c:v>
                </c:pt>
                <c:pt idx="2914">
                  <c:v>44.3</c:v>
                </c:pt>
                <c:pt idx="2915">
                  <c:v>44.4</c:v>
                </c:pt>
                <c:pt idx="2916">
                  <c:v>44.5</c:v>
                </c:pt>
                <c:pt idx="2917">
                  <c:v>44.6</c:v>
                </c:pt>
                <c:pt idx="2918">
                  <c:v>44.7</c:v>
                </c:pt>
                <c:pt idx="2919">
                  <c:v>44.7</c:v>
                </c:pt>
                <c:pt idx="2920">
                  <c:v>44.9</c:v>
                </c:pt>
                <c:pt idx="2921">
                  <c:v>45.2</c:v>
                </c:pt>
                <c:pt idx="2922">
                  <c:v>45.2</c:v>
                </c:pt>
                <c:pt idx="2923">
                  <c:v>45.4</c:v>
                </c:pt>
                <c:pt idx="2924">
                  <c:v>45.6</c:v>
                </c:pt>
                <c:pt idx="2925">
                  <c:v>45.7</c:v>
                </c:pt>
                <c:pt idx="2926">
                  <c:v>45.8</c:v>
                </c:pt>
                <c:pt idx="2927">
                  <c:v>46</c:v>
                </c:pt>
                <c:pt idx="2928">
                  <c:v>46.1</c:v>
                </c:pt>
                <c:pt idx="2929">
                  <c:v>46.3</c:v>
                </c:pt>
                <c:pt idx="2930">
                  <c:v>46.3</c:v>
                </c:pt>
                <c:pt idx="2931">
                  <c:v>46.4</c:v>
                </c:pt>
                <c:pt idx="2932">
                  <c:v>46.5</c:v>
                </c:pt>
                <c:pt idx="2933">
                  <c:v>46.6</c:v>
                </c:pt>
                <c:pt idx="2934">
                  <c:v>46.6</c:v>
                </c:pt>
                <c:pt idx="2935">
                  <c:v>46.6</c:v>
                </c:pt>
                <c:pt idx="2936">
                  <c:v>46.7</c:v>
                </c:pt>
                <c:pt idx="2937">
                  <c:v>46.8</c:v>
                </c:pt>
                <c:pt idx="2938">
                  <c:v>46.9</c:v>
                </c:pt>
                <c:pt idx="2939">
                  <c:v>46.9</c:v>
                </c:pt>
                <c:pt idx="2940">
                  <c:v>46.9</c:v>
                </c:pt>
                <c:pt idx="2941">
                  <c:v>46.9</c:v>
                </c:pt>
                <c:pt idx="2942">
                  <c:v>47</c:v>
                </c:pt>
                <c:pt idx="2943">
                  <c:v>47.1</c:v>
                </c:pt>
                <c:pt idx="2944">
                  <c:v>47.1</c:v>
                </c:pt>
                <c:pt idx="2945">
                  <c:v>47.2</c:v>
                </c:pt>
                <c:pt idx="2946">
                  <c:v>47.3</c:v>
                </c:pt>
                <c:pt idx="2947">
                  <c:v>47.3</c:v>
                </c:pt>
                <c:pt idx="2948">
                  <c:v>47.4</c:v>
                </c:pt>
                <c:pt idx="2949">
                  <c:v>47.5</c:v>
                </c:pt>
                <c:pt idx="2950">
                  <c:v>47.6</c:v>
                </c:pt>
                <c:pt idx="2951">
                  <c:v>47.7</c:v>
                </c:pt>
                <c:pt idx="2952">
                  <c:v>47.7</c:v>
                </c:pt>
                <c:pt idx="2953">
                  <c:v>47.7</c:v>
                </c:pt>
                <c:pt idx="2954">
                  <c:v>47.7</c:v>
                </c:pt>
                <c:pt idx="2955">
                  <c:v>47.7</c:v>
                </c:pt>
                <c:pt idx="2956">
                  <c:v>47.7</c:v>
                </c:pt>
                <c:pt idx="2957">
                  <c:v>47.7</c:v>
                </c:pt>
                <c:pt idx="2958">
                  <c:v>47.7</c:v>
                </c:pt>
                <c:pt idx="2959">
                  <c:v>47.7</c:v>
                </c:pt>
                <c:pt idx="2960">
                  <c:v>47.6</c:v>
                </c:pt>
                <c:pt idx="2961">
                  <c:v>47.5</c:v>
                </c:pt>
                <c:pt idx="2962">
                  <c:v>47.4</c:v>
                </c:pt>
                <c:pt idx="2963">
                  <c:v>47.4</c:v>
                </c:pt>
                <c:pt idx="2964">
                  <c:v>47.3</c:v>
                </c:pt>
                <c:pt idx="2965">
                  <c:v>47.2</c:v>
                </c:pt>
                <c:pt idx="2966">
                  <c:v>47</c:v>
                </c:pt>
                <c:pt idx="2967">
                  <c:v>47</c:v>
                </c:pt>
                <c:pt idx="2968">
                  <c:v>46.8</c:v>
                </c:pt>
                <c:pt idx="2969">
                  <c:v>46.6</c:v>
                </c:pt>
                <c:pt idx="2970">
                  <c:v>46.6</c:v>
                </c:pt>
                <c:pt idx="2971">
                  <c:v>46.4</c:v>
                </c:pt>
                <c:pt idx="2972">
                  <c:v>46.3</c:v>
                </c:pt>
                <c:pt idx="2973">
                  <c:v>46.2</c:v>
                </c:pt>
                <c:pt idx="2974">
                  <c:v>46.1</c:v>
                </c:pt>
                <c:pt idx="2975">
                  <c:v>46</c:v>
                </c:pt>
                <c:pt idx="2976">
                  <c:v>46</c:v>
                </c:pt>
                <c:pt idx="2977">
                  <c:v>46</c:v>
                </c:pt>
                <c:pt idx="2978">
                  <c:v>45.9</c:v>
                </c:pt>
                <c:pt idx="2979">
                  <c:v>45.8</c:v>
                </c:pt>
                <c:pt idx="2980">
                  <c:v>45.8</c:v>
                </c:pt>
                <c:pt idx="2981">
                  <c:v>45.8</c:v>
                </c:pt>
                <c:pt idx="2982">
                  <c:v>45.8</c:v>
                </c:pt>
                <c:pt idx="2983">
                  <c:v>45.8</c:v>
                </c:pt>
                <c:pt idx="2984">
                  <c:v>45.8</c:v>
                </c:pt>
                <c:pt idx="2985">
                  <c:v>45.8</c:v>
                </c:pt>
                <c:pt idx="2986">
                  <c:v>46</c:v>
                </c:pt>
                <c:pt idx="2987">
                  <c:v>46</c:v>
                </c:pt>
                <c:pt idx="2988">
                  <c:v>46</c:v>
                </c:pt>
                <c:pt idx="2989">
                  <c:v>46.1</c:v>
                </c:pt>
                <c:pt idx="2990">
                  <c:v>46.2</c:v>
                </c:pt>
                <c:pt idx="2991">
                  <c:v>46.3</c:v>
                </c:pt>
                <c:pt idx="2992">
                  <c:v>46.3</c:v>
                </c:pt>
                <c:pt idx="2993">
                  <c:v>46.3</c:v>
                </c:pt>
                <c:pt idx="2994">
                  <c:v>46.4</c:v>
                </c:pt>
                <c:pt idx="2995">
                  <c:v>46.5</c:v>
                </c:pt>
                <c:pt idx="2996">
                  <c:v>46.6</c:v>
                </c:pt>
                <c:pt idx="2997">
                  <c:v>46.7</c:v>
                </c:pt>
                <c:pt idx="2998">
                  <c:v>46.8</c:v>
                </c:pt>
                <c:pt idx="2999">
                  <c:v>46.9</c:v>
                </c:pt>
                <c:pt idx="3000">
                  <c:v>46.9</c:v>
                </c:pt>
                <c:pt idx="3001">
                  <c:v>47</c:v>
                </c:pt>
                <c:pt idx="3002">
                  <c:v>47</c:v>
                </c:pt>
                <c:pt idx="3003">
                  <c:v>47</c:v>
                </c:pt>
                <c:pt idx="3004">
                  <c:v>47</c:v>
                </c:pt>
                <c:pt idx="3005">
                  <c:v>47</c:v>
                </c:pt>
                <c:pt idx="3006">
                  <c:v>47.2</c:v>
                </c:pt>
                <c:pt idx="3007">
                  <c:v>47.1</c:v>
                </c:pt>
                <c:pt idx="3008">
                  <c:v>47.2</c:v>
                </c:pt>
                <c:pt idx="3009">
                  <c:v>47.3</c:v>
                </c:pt>
                <c:pt idx="3010">
                  <c:v>47.2</c:v>
                </c:pt>
                <c:pt idx="3011">
                  <c:v>47.3</c:v>
                </c:pt>
                <c:pt idx="3012">
                  <c:v>47.3</c:v>
                </c:pt>
                <c:pt idx="3013">
                  <c:v>47.3</c:v>
                </c:pt>
                <c:pt idx="3014">
                  <c:v>47.4</c:v>
                </c:pt>
                <c:pt idx="3015">
                  <c:v>47.4</c:v>
                </c:pt>
                <c:pt idx="3016">
                  <c:v>49.1</c:v>
                </c:pt>
                <c:pt idx="3017">
                  <c:v>49.1</c:v>
                </c:pt>
                <c:pt idx="3018">
                  <c:v>49.2</c:v>
                </c:pt>
                <c:pt idx="3019">
                  <c:v>49.2</c:v>
                </c:pt>
                <c:pt idx="3020">
                  <c:v>49.1</c:v>
                </c:pt>
                <c:pt idx="3021">
                  <c:v>49.2</c:v>
                </c:pt>
                <c:pt idx="3022">
                  <c:v>49.2</c:v>
                </c:pt>
                <c:pt idx="3023">
                  <c:v>49.3</c:v>
                </c:pt>
                <c:pt idx="3024">
                  <c:v>49.3</c:v>
                </c:pt>
                <c:pt idx="3025">
                  <c:v>49.3</c:v>
                </c:pt>
                <c:pt idx="3026">
                  <c:v>49.2</c:v>
                </c:pt>
                <c:pt idx="3027">
                  <c:v>49.3</c:v>
                </c:pt>
                <c:pt idx="3028">
                  <c:v>49.3</c:v>
                </c:pt>
                <c:pt idx="3029">
                  <c:v>49.4</c:v>
                </c:pt>
                <c:pt idx="3030">
                  <c:v>49.4</c:v>
                </c:pt>
                <c:pt idx="3031">
                  <c:v>49.3</c:v>
                </c:pt>
                <c:pt idx="3032">
                  <c:v>49.3</c:v>
                </c:pt>
                <c:pt idx="3033">
                  <c:v>49.3</c:v>
                </c:pt>
                <c:pt idx="3034">
                  <c:v>49.4</c:v>
                </c:pt>
                <c:pt idx="3035">
                  <c:v>49.4</c:v>
                </c:pt>
                <c:pt idx="3036">
                  <c:v>49.5</c:v>
                </c:pt>
                <c:pt idx="3037">
                  <c:v>49.5</c:v>
                </c:pt>
                <c:pt idx="3038">
                  <c:v>49.5</c:v>
                </c:pt>
                <c:pt idx="3039">
                  <c:v>49.5</c:v>
                </c:pt>
                <c:pt idx="3040">
                  <c:v>49.5</c:v>
                </c:pt>
                <c:pt idx="3041">
                  <c:v>49.6</c:v>
                </c:pt>
                <c:pt idx="3042">
                  <c:v>49.7</c:v>
                </c:pt>
                <c:pt idx="3043">
                  <c:v>49.7</c:v>
                </c:pt>
                <c:pt idx="3044">
                  <c:v>49.7</c:v>
                </c:pt>
                <c:pt idx="3045">
                  <c:v>49.7</c:v>
                </c:pt>
                <c:pt idx="3046">
                  <c:v>49.7</c:v>
                </c:pt>
                <c:pt idx="3047">
                  <c:v>49.8</c:v>
                </c:pt>
                <c:pt idx="3048">
                  <c:v>49.7</c:v>
                </c:pt>
                <c:pt idx="3049">
                  <c:v>49.8</c:v>
                </c:pt>
                <c:pt idx="3050">
                  <c:v>49.8</c:v>
                </c:pt>
                <c:pt idx="3051">
                  <c:v>49.8</c:v>
                </c:pt>
                <c:pt idx="3052">
                  <c:v>49.8</c:v>
                </c:pt>
                <c:pt idx="3053">
                  <c:v>49.8</c:v>
                </c:pt>
                <c:pt idx="3054">
                  <c:v>49.8</c:v>
                </c:pt>
                <c:pt idx="3055">
                  <c:v>49.8</c:v>
                </c:pt>
                <c:pt idx="3056">
                  <c:v>49.8</c:v>
                </c:pt>
                <c:pt idx="3057">
                  <c:v>49.9</c:v>
                </c:pt>
                <c:pt idx="3058">
                  <c:v>49.8</c:v>
                </c:pt>
                <c:pt idx="3059">
                  <c:v>49.8</c:v>
                </c:pt>
                <c:pt idx="3060">
                  <c:v>49.9</c:v>
                </c:pt>
                <c:pt idx="3061">
                  <c:v>49.8</c:v>
                </c:pt>
                <c:pt idx="3062">
                  <c:v>49.8</c:v>
                </c:pt>
                <c:pt idx="3063">
                  <c:v>49.9</c:v>
                </c:pt>
                <c:pt idx="3064">
                  <c:v>49.9</c:v>
                </c:pt>
                <c:pt idx="3065">
                  <c:v>49.9</c:v>
                </c:pt>
                <c:pt idx="3066">
                  <c:v>49.9</c:v>
                </c:pt>
                <c:pt idx="3067">
                  <c:v>49.8</c:v>
                </c:pt>
                <c:pt idx="3068">
                  <c:v>49.8</c:v>
                </c:pt>
                <c:pt idx="3069">
                  <c:v>49.8</c:v>
                </c:pt>
                <c:pt idx="3070">
                  <c:v>49.8</c:v>
                </c:pt>
                <c:pt idx="3071">
                  <c:v>49.8</c:v>
                </c:pt>
                <c:pt idx="3072">
                  <c:v>49.8</c:v>
                </c:pt>
                <c:pt idx="3073">
                  <c:v>49.8</c:v>
                </c:pt>
                <c:pt idx="3074">
                  <c:v>49.8</c:v>
                </c:pt>
                <c:pt idx="3075">
                  <c:v>49.8</c:v>
                </c:pt>
                <c:pt idx="3076">
                  <c:v>49.8</c:v>
                </c:pt>
                <c:pt idx="3077">
                  <c:v>49.8</c:v>
                </c:pt>
                <c:pt idx="3078">
                  <c:v>49.8</c:v>
                </c:pt>
                <c:pt idx="3079">
                  <c:v>49.8</c:v>
                </c:pt>
                <c:pt idx="3080">
                  <c:v>49.8</c:v>
                </c:pt>
                <c:pt idx="3081">
                  <c:v>49.8</c:v>
                </c:pt>
                <c:pt idx="3082">
                  <c:v>49.8</c:v>
                </c:pt>
                <c:pt idx="3083">
                  <c:v>49.8</c:v>
                </c:pt>
                <c:pt idx="3084">
                  <c:v>49.8</c:v>
                </c:pt>
                <c:pt idx="3085">
                  <c:v>49.8</c:v>
                </c:pt>
                <c:pt idx="3086">
                  <c:v>49.8</c:v>
                </c:pt>
                <c:pt idx="3087">
                  <c:v>49.8</c:v>
                </c:pt>
                <c:pt idx="3088">
                  <c:v>49.9</c:v>
                </c:pt>
                <c:pt idx="3089">
                  <c:v>49.8</c:v>
                </c:pt>
                <c:pt idx="3090">
                  <c:v>50</c:v>
                </c:pt>
                <c:pt idx="3091">
                  <c:v>50</c:v>
                </c:pt>
                <c:pt idx="3092">
                  <c:v>49.9</c:v>
                </c:pt>
                <c:pt idx="3093">
                  <c:v>50</c:v>
                </c:pt>
                <c:pt idx="3094">
                  <c:v>50</c:v>
                </c:pt>
                <c:pt idx="3095">
                  <c:v>50</c:v>
                </c:pt>
                <c:pt idx="3096">
                  <c:v>50.1</c:v>
                </c:pt>
                <c:pt idx="3097">
                  <c:v>50</c:v>
                </c:pt>
                <c:pt idx="3098">
                  <c:v>50.1</c:v>
                </c:pt>
                <c:pt idx="3099">
                  <c:v>50.1</c:v>
                </c:pt>
                <c:pt idx="3100">
                  <c:v>50.1</c:v>
                </c:pt>
                <c:pt idx="3101">
                  <c:v>50.1</c:v>
                </c:pt>
                <c:pt idx="3102">
                  <c:v>50.1</c:v>
                </c:pt>
                <c:pt idx="3103">
                  <c:v>50.1</c:v>
                </c:pt>
                <c:pt idx="3104">
                  <c:v>50.1</c:v>
                </c:pt>
                <c:pt idx="3105">
                  <c:v>50</c:v>
                </c:pt>
                <c:pt idx="3106">
                  <c:v>50</c:v>
                </c:pt>
                <c:pt idx="3107">
                  <c:v>50.1</c:v>
                </c:pt>
                <c:pt idx="3108">
                  <c:v>50</c:v>
                </c:pt>
                <c:pt idx="3109">
                  <c:v>50</c:v>
                </c:pt>
                <c:pt idx="3110">
                  <c:v>50.1</c:v>
                </c:pt>
                <c:pt idx="3111">
                  <c:v>50</c:v>
                </c:pt>
                <c:pt idx="3112">
                  <c:v>50</c:v>
                </c:pt>
                <c:pt idx="3113">
                  <c:v>50</c:v>
                </c:pt>
                <c:pt idx="3114">
                  <c:v>50</c:v>
                </c:pt>
                <c:pt idx="3115">
                  <c:v>50</c:v>
                </c:pt>
                <c:pt idx="3116">
                  <c:v>50</c:v>
                </c:pt>
                <c:pt idx="3117">
                  <c:v>50</c:v>
                </c:pt>
                <c:pt idx="3118">
                  <c:v>50</c:v>
                </c:pt>
                <c:pt idx="3119">
                  <c:v>50</c:v>
                </c:pt>
                <c:pt idx="3120">
                  <c:v>50.1</c:v>
                </c:pt>
                <c:pt idx="3121">
                  <c:v>50.1</c:v>
                </c:pt>
                <c:pt idx="3122">
                  <c:v>50.1</c:v>
                </c:pt>
                <c:pt idx="3123">
                  <c:v>50.1</c:v>
                </c:pt>
                <c:pt idx="3124">
                  <c:v>50.2</c:v>
                </c:pt>
                <c:pt idx="3125">
                  <c:v>50.3</c:v>
                </c:pt>
                <c:pt idx="3126">
                  <c:v>50.3</c:v>
                </c:pt>
                <c:pt idx="3127">
                  <c:v>50.3</c:v>
                </c:pt>
                <c:pt idx="3128">
                  <c:v>50.3</c:v>
                </c:pt>
                <c:pt idx="3129">
                  <c:v>50.4</c:v>
                </c:pt>
                <c:pt idx="3130">
                  <c:v>50.5</c:v>
                </c:pt>
                <c:pt idx="3131">
                  <c:v>50.5</c:v>
                </c:pt>
                <c:pt idx="3132">
                  <c:v>50.6</c:v>
                </c:pt>
                <c:pt idx="3133">
                  <c:v>50.7</c:v>
                </c:pt>
                <c:pt idx="3134">
                  <c:v>50.8</c:v>
                </c:pt>
                <c:pt idx="3135">
                  <c:v>50.9</c:v>
                </c:pt>
                <c:pt idx="3136">
                  <c:v>50.9</c:v>
                </c:pt>
                <c:pt idx="3137">
                  <c:v>50.9</c:v>
                </c:pt>
                <c:pt idx="3138">
                  <c:v>50.9</c:v>
                </c:pt>
                <c:pt idx="3139">
                  <c:v>50.9</c:v>
                </c:pt>
                <c:pt idx="3140">
                  <c:v>50.9</c:v>
                </c:pt>
                <c:pt idx="3141">
                  <c:v>50.8</c:v>
                </c:pt>
                <c:pt idx="3142">
                  <c:v>50.8</c:v>
                </c:pt>
                <c:pt idx="3143">
                  <c:v>50.7</c:v>
                </c:pt>
                <c:pt idx="3144">
                  <c:v>50.6</c:v>
                </c:pt>
                <c:pt idx="3145">
                  <c:v>50.6</c:v>
                </c:pt>
                <c:pt idx="3146">
                  <c:v>50.6</c:v>
                </c:pt>
                <c:pt idx="3147">
                  <c:v>50.5</c:v>
                </c:pt>
                <c:pt idx="3148">
                  <c:v>50.4</c:v>
                </c:pt>
                <c:pt idx="3149">
                  <c:v>50.4</c:v>
                </c:pt>
                <c:pt idx="3150">
                  <c:v>50.5</c:v>
                </c:pt>
                <c:pt idx="3151">
                  <c:v>50.7</c:v>
                </c:pt>
                <c:pt idx="3152">
                  <c:v>50.8</c:v>
                </c:pt>
                <c:pt idx="3153">
                  <c:v>50.9</c:v>
                </c:pt>
                <c:pt idx="3154">
                  <c:v>49</c:v>
                </c:pt>
                <c:pt idx="3155">
                  <c:v>49.2</c:v>
                </c:pt>
                <c:pt idx="3156">
                  <c:v>49.4</c:v>
                </c:pt>
                <c:pt idx="3157">
                  <c:v>49.6</c:v>
                </c:pt>
                <c:pt idx="3158">
                  <c:v>49.8</c:v>
                </c:pt>
                <c:pt idx="3159">
                  <c:v>50.1</c:v>
                </c:pt>
                <c:pt idx="3160">
                  <c:v>50.3</c:v>
                </c:pt>
                <c:pt idx="3161">
                  <c:v>50.5</c:v>
                </c:pt>
                <c:pt idx="3162">
                  <c:v>50.7</c:v>
                </c:pt>
                <c:pt idx="3163">
                  <c:v>50.9</c:v>
                </c:pt>
                <c:pt idx="3164">
                  <c:v>51.2</c:v>
                </c:pt>
                <c:pt idx="3165">
                  <c:v>51.3</c:v>
                </c:pt>
                <c:pt idx="3166">
                  <c:v>51.6</c:v>
                </c:pt>
                <c:pt idx="3167">
                  <c:v>51.9</c:v>
                </c:pt>
                <c:pt idx="3168">
                  <c:v>52.1</c:v>
                </c:pt>
                <c:pt idx="3169">
                  <c:v>52.4</c:v>
                </c:pt>
                <c:pt idx="3170">
                  <c:v>52.6</c:v>
                </c:pt>
                <c:pt idx="3171">
                  <c:v>53</c:v>
                </c:pt>
                <c:pt idx="3172">
                  <c:v>53</c:v>
                </c:pt>
                <c:pt idx="3173">
                  <c:v>53.2</c:v>
                </c:pt>
                <c:pt idx="3174">
                  <c:v>53.3</c:v>
                </c:pt>
                <c:pt idx="3175">
                  <c:v>53.2</c:v>
                </c:pt>
                <c:pt idx="3176">
                  <c:v>53.2</c:v>
                </c:pt>
                <c:pt idx="3177">
                  <c:v>53</c:v>
                </c:pt>
                <c:pt idx="3178">
                  <c:v>53</c:v>
                </c:pt>
                <c:pt idx="3179">
                  <c:v>52.7</c:v>
                </c:pt>
                <c:pt idx="3180">
                  <c:v>52.6</c:v>
                </c:pt>
                <c:pt idx="3181">
                  <c:v>52.4</c:v>
                </c:pt>
                <c:pt idx="3182">
                  <c:v>52.2</c:v>
                </c:pt>
                <c:pt idx="3183">
                  <c:v>52</c:v>
                </c:pt>
                <c:pt idx="3184">
                  <c:v>51.6</c:v>
                </c:pt>
                <c:pt idx="3185">
                  <c:v>51.3</c:v>
                </c:pt>
                <c:pt idx="3186">
                  <c:v>50.9</c:v>
                </c:pt>
                <c:pt idx="3187">
                  <c:v>50.6</c:v>
                </c:pt>
                <c:pt idx="3188">
                  <c:v>50.2</c:v>
                </c:pt>
                <c:pt idx="3189">
                  <c:v>49.8</c:v>
                </c:pt>
                <c:pt idx="3190">
                  <c:v>49.7</c:v>
                </c:pt>
                <c:pt idx="3191">
                  <c:v>49.6</c:v>
                </c:pt>
                <c:pt idx="3192">
                  <c:v>49.6</c:v>
                </c:pt>
                <c:pt idx="3193">
                  <c:v>49.8</c:v>
                </c:pt>
                <c:pt idx="3194">
                  <c:v>50.1</c:v>
                </c:pt>
                <c:pt idx="3195">
                  <c:v>50.3</c:v>
                </c:pt>
                <c:pt idx="3196">
                  <c:v>50.6</c:v>
                </c:pt>
                <c:pt idx="3197">
                  <c:v>50.9</c:v>
                </c:pt>
                <c:pt idx="3198">
                  <c:v>51.2</c:v>
                </c:pt>
                <c:pt idx="3199">
                  <c:v>51.5</c:v>
                </c:pt>
                <c:pt idx="3200">
                  <c:v>51.7</c:v>
                </c:pt>
                <c:pt idx="3201">
                  <c:v>52</c:v>
                </c:pt>
                <c:pt idx="3202">
                  <c:v>52.3</c:v>
                </c:pt>
                <c:pt idx="3203">
                  <c:v>52.6</c:v>
                </c:pt>
                <c:pt idx="3204">
                  <c:v>52.9</c:v>
                </c:pt>
                <c:pt idx="3205">
                  <c:v>53.2</c:v>
                </c:pt>
                <c:pt idx="3206">
                  <c:v>53.4</c:v>
                </c:pt>
                <c:pt idx="3207">
                  <c:v>53.7</c:v>
                </c:pt>
                <c:pt idx="3208">
                  <c:v>53.8</c:v>
                </c:pt>
                <c:pt idx="3209">
                  <c:v>54</c:v>
                </c:pt>
                <c:pt idx="3210">
                  <c:v>53.8</c:v>
                </c:pt>
                <c:pt idx="3211">
                  <c:v>53.7</c:v>
                </c:pt>
                <c:pt idx="3212">
                  <c:v>53.7</c:v>
                </c:pt>
                <c:pt idx="3213">
                  <c:v>53.5</c:v>
                </c:pt>
                <c:pt idx="3214">
                  <c:v>53.3</c:v>
                </c:pt>
                <c:pt idx="3215">
                  <c:v>53.1</c:v>
                </c:pt>
                <c:pt idx="3216">
                  <c:v>52.9</c:v>
                </c:pt>
                <c:pt idx="3217">
                  <c:v>52.7</c:v>
                </c:pt>
                <c:pt idx="3218">
                  <c:v>52.6</c:v>
                </c:pt>
                <c:pt idx="3219">
                  <c:v>52.3</c:v>
                </c:pt>
                <c:pt idx="3220">
                  <c:v>52</c:v>
                </c:pt>
                <c:pt idx="3221">
                  <c:v>51.8</c:v>
                </c:pt>
                <c:pt idx="3222">
                  <c:v>51.6</c:v>
                </c:pt>
                <c:pt idx="3223">
                  <c:v>51.3</c:v>
                </c:pt>
                <c:pt idx="3224">
                  <c:v>51</c:v>
                </c:pt>
                <c:pt idx="3225">
                  <c:v>50.9</c:v>
                </c:pt>
                <c:pt idx="3226">
                  <c:v>50.7</c:v>
                </c:pt>
                <c:pt idx="3227">
                  <c:v>50.6</c:v>
                </c:pt>
                <c:pt idx="3228">
                  <c:v>50.6</c:v>
                </c:pt>
                <c:pt idx="3229">
                  <c:v>50.4</c:v>
                </c:pt>
                <c:pt idx="3230">
                  <c:v>50.4</c:v>
                </c:pt>
                <c:pt idx="3231">
                  <c:v>50.3</c:v>
                </c:pt>
                <c:pt idx="3232">
                  <c:v>50.4</c:v>
                </c:pt>
                <c:pt idx="3233">
                  <c:v>50.4</c:v>
                </c:pt>
                <c:pt idx="3234">
                  <c:v>50.6</c:v>
                </c:pt>
                <c:pt idx="3235">
                  <c:v>50.6</c:v>
                </c:pt>
                <c:pt idx="3236">
                  <c:v>50.7</c:v>
                </c:pt>
                <c:pt idx="3237">
                  <c:v>50.8</c:v>
                </c:pt>
                <c:pt idx="3238">
                  <c:v>50.9</c:v>
                </c:pt>
                <c:pt idx="3239">
                  <c:v>51</c:v>
                </c:pt>
                <c:pt idx="3240">
                  <c:v>51.1</c:v>
                </c:pt>
                <c:pt idx="3241">
                  <c:v>51.2</c:v>
                </c:pt>
                <c:pt idx="3242">
                  <c:v>51.3</c:v>
                </c:pt>
                <c:pt idx="3243">
                  <c:v>51.4</c:v>
                </c:pt>
                <c:pt idx="3244">
                  <c:v>51.6</c:v>
                </c:pt>
                <c:pt idx="3245">
                  <c:v>51.7</c:v>
                </c:pt>
                <c:pt idx="3246">
                  <c:v>51.8</c:v>
                </c:pt>
                <c:pt idx="3247">
                  <c:v>52</c:v>
                </c:pt>
                <c:pt idx="3248">
                  <c:v>52</c:v>
                </c:pt>
                <c:pt idx="3249">
                  <c:v>52.1</c:v>
                </c:pt>
                <c:pt idx="3250">
                  <c:v>52.2</c:v>
                </c:pt>
                <c:pt idx="3251">
                  <c:v>52.4</c:v>
                </c:pt>
                <c:pt idx="3252">
                  <c:v>52.5</c:v>
                </c:pt>
                <c:pt idx="3253">
                  <c:v>52.7</c:v>
                </c:pt>
                <c:pt idx="3254">
                  <c:v>52.7</c:v>
                </c:pt>
                <c:pt idx="3255">
                  <c:v>52.9</c:v>
                </c:pt>
                <c:pt idx="3256">
                  <c:v>53</c:v>
                </c:pt>
                <c:pt idx="3257">
                  <c:v>53.2</c:v>
                </c:pt>
                <c:pt idx="3258">
                  <c:v>53.3</c:v>
                </c:pt>
                <c:pt idx="3259">
                  <c:v>53.4</c:v>
                </c:pt>
                <c:pt idx="3260">
                  <c:v>53.5</c:v>
                </c:pt>
                <c:pt idx="3261">
                  <c:v>53.7</c:v>
                </c:pt>
                <c:pt idx="3262">
                  <c:v>53.7</c:v>
                </c:pt>
                <c:pt idx="3263">
                  <c:v>53.9</c:v>
                </c:pt>
                <c:pt idx="3264">
                  <c:v>53.9</c:v>
                </c:pt>
                <c:pt idx="3265">
                  <c:v>54</c:v>
                </c:pt>
                <c:pt idx="3266">
                  <c:v>54.1</c:v>
                </c:pt>
                <c:pt idx="3267">
                  <c:v>54.2</c:v>
                </c:pt>
                <c:pt idx="3268">
                  <c:v>54.3</c:v>
                </c:pt>
                <c:pt idx="3269">
                  <c:v>52.7</c:v>
                </c:pt>
                <c:pt idx="3270">
                  <c:v>52.7</c:v>
                </c:pt>
                <c:pt idx="3271">
                  <c:v>52.7</c:v>
                </c:pt>
                <c:pt idx="3272">
                  <c:v>52.7</c:v>
                </c:pt>
                <c:pt idx="3273">
                  <c:v>52.7</c:v>
                </c:pt>
                <c:pt idx="3274">
                  <c:v>52.7</c:v>
                </c:pt>
                <c:pt idx="3275">
                  <c:v>52.8</c:v>
                </c:pt>
                <c:pt idx="3276">
                  <c:v>52.7</c:v>
                </c:pt>
                <c:pt idx="3277">
                  <c:v>52.8</c:v>
                </c:pt>
                <c:pt idx="3278">
                  <c:v>52.9</c:v>
                </c:pt>
                <c:pt idx="3279">
                  <c:v>52.9</c:v>
                </c:pt>
                <c:pt idx="3280">
                  <c:v>53</c:v>
                </c:pt>
                <c:pt idx="3281">
                  <c:v>53</c:v>
                </c:pt>
                <c:pt idx="3282">
                  <c:v>53</c:v>
                </c:pt>
                <c:pt idx="3283">
                  <c:v>53</c:v>
                </c:pt>
                <c:pt idx="3284">
                  <c:v>53</c:v>
                </c:pt>
                <c:pt idx="3285">
                  <c:v>53.1</c:v>
                </c:pt>
                <c:pt idx="3286">
                  <c:v>53.1</c:v>
                </c:pt>
                <c:pt idx="3287">
                  <c:v>53.2</c:v>
                </c:pt>
                <c:pt idx="3288">
                  <c:v>53.2</c:v>
                </c:pt>
                <c:pt idx="3289">
                  <c:v>53.3</c:v>
                </c:pt>
                <c:pt idx="3290">
                  <c:v>53.2</c:v>
                </c:pt>
                <c:pt idx="3291">
                  <c:v>53.3</c:v>
                </c:pt>
                <c:pt idx="3292">
                  <c:v>53.3</c:v>
                </c:pt>
                <c:pt idx="3293">
                  <c:v>53.4</c:v>
                </c:pt>
                <c:pt idx="3294">
                  <c:v>53.5</c:v>
                </c:pt>
                <c:pt idx="3295">
                  <c:v>53.5</c:v>
                </c:pt>
                <c:pt idx="3296">
                  <c:v>53.6</c:v>
                </c:pt>
                <c:pt idx="3297">
                  <c:v>53.6</c:v>
                </c:pt>
                <c:pt idx="3298">
                  <c:v>53.6</c:v>
                </c:pt>
                <c:pt idx="3299">
                  <c:v>53.7</c:v>
                </c:pt>
                <c:pt idx="3300">
                  <c:v>53.7</c:v>
                </c:pt>
                <c:pt idx="3301">
                  <c:v>53.7</c:v>
                </c:pt>
                <c:pt idx="3302">
                  <c:v>53.7</c:v>
                </c:pt>
                <c:pt idx="3303">
                  <c:v>53.7</c:v>
                </c:pt>
                <c:pt idx="3304">
                  <c:v>53.8</c:v>
                </c:pt>
                <c:pt idx="3305">
                  <c:v>53.8</c:v>
                </c:pt>
                <c:pt idx="3306">
                  <c:v>53.8</c:v>
                </c:pt>
                <c:pt idx="3307">
                  <c:v>53.8</c:v>
                </c:pt>
                <c:pt idx="3308">
                  <c:v>53.9</c:v>
                </c:pt>
                <c:pt idx="3309">
                  <c:v>54</c:v>
                </c:pt>
                <c:pt idx="3310">
                  <c:v>54</c:v>
                </c:pt>
                <c:pt idx="3311">
                  <c:v>53.9</c:v>
                </c:pt>
                <c:pt idx="3312">
                  <c:v>53.9</c:v>
                </c:pt>
                <c:pt idx="3313">
                  <c:v>53.9</c:v>
                </c:pt>
                <c:pt idx="3314">
                  <c:v>53.9</c:v>
                </c:pt>
                <c:pt idx="3315">
                  <c:v>53.9</c:v>
                </c:pt>
                <c:pt idx="3316">
                  <c:v>53.9</c:v>
                </c:pt>
                <c:pt idx="3317">
                  <c:v>53.8</c:v>
                </c:pt>
                <c:pt idx="3318">
                  <c:v>53.8</c:v>
                </c:pt>
                <c:pt idx="3319">
                  <c:v>53.8</c:v>
                </c:pt>
                <c:pt idx="3320">
                  <c:v>53.9</c:v>
                </c:pt>
                <c:pt idx="3321">
                  <c:v>53.8</c:v>
                </c:pt>
                <c:pt idx="3322">
                  <c:v>53.9</c:v>
                </c:pt>
                <c:pt idx="3323">
                  <c:v>53.9</c:v>
                </c:pt>
                <c:pt idx="3324">
                  <c:v>53.8</c:v>
                </c:pt>
                <c:pt idx="3325">
                  <c:v>53.8</c:v>
                </c:pt>
                <c:pt idx="3326">
                  <c:v>53.8</c:v>
                </c:pt>
                <c:pt idx="3327">
                  <c:v>53.8</c:v>
                </c:pt>
                <c:pt idx="3328">
                  <c:v>53.8</c:v>
                </c:pt>
                <c:pt idx="3329">
                  <c:v>53.7</c:v>
                </c:pt>
                <c:pt idx="3330">
                  <c:v>53.7</c:v>
                </c:pt>
                <c:pt idx="3331">
                  <c:v>53.7</c:v>
                </c:pt>
                <c:pt idx="3332">
                  <c:v>53.7</c:v>
                </c:pt>
                <c:pt idx="3333">
                  <c:v>53.7</c:v>
                </c:pt>
                <c:pt idx="3334">
                  <c:v>53.7</c:v>
                </c:pt>
                <c:pt idx="3335">
                  <c:v>53.7</c:v>
                </c:pt>
                <c:pt idx="3336">
                  <c:v>53.7</c:v>
                </c:pt>
                <c:pt idx="3337">
                  <c:v>53.8</c:v>
                </c:pt>
                <c:pt idx="3338">
                  <c:v>53.8</c:v>
                </c:pt>
                <c:pt idx="3339">
                  <c:v>54</c:v>
                </c:pt>
                <c:pt idx="3340">
                  <c:v>54</c:v>
                </c:pt>
                <c:pt idx="3341">
                  <c:v>54.1</c:v>
                </c:pt>
                <c:pt idx="3342">
                  <c:v>54.2</c:v>
                </c:pt>
                <c:pt idx="3343">
                  <c:v>54.4</c:v>
                </c:pt>
                <c:pt idx="3344">
                  <c:v>54.4</c:v>
                </c:pt>
                <c:pt idx="3345">
                  <c:v>54.6</c:v>
                </c:pt>
                <c:pt idx="3346">
                  <c:v>54.7</c:v>
                </c:pt>
                <c:pt idx="3347">
                  <c:v>54.8</c:v>
                </c:pt>
                <c:pt idx="3348">
                  <c:v>54.9</c:v>
                </c:pt>
                <c:pt idx="3349">
                  <c:v>55</c:v>
                </c:pt>
                <c:pt idx="3350">
                  <c:v>55</c:v>
                </c:pt>
                <c:pt idx="3351">
                  <c:v>55</c:v>
                </c:pt>
                <c:pt idx="3352">
                  <c:v>55</c:v>
                </c:pt>
                <c:pt idx="3353">
                  <c:v>55</c:v>
                </c:pt>
                <c:pt idx="3354">
                  <c:v>55</c:v>
                </c:pt>
                <c:pt idx="3355">
                  <c:v>54.9</c:v>
                </c:pt>
                <c:pt idx="3356">
                  <c:v>54.9</c:v>
                </c:pt>
                <c:pt idx="3357">
                  <c:v>54.7</c:v>
                </c:pt>
                <c:pt idx="3358">
                  <c:v>54.6</c:v>
                </c:pt>
                <c:pt idx="3359">
                  <c:v>54.4</c:v>
                </c:pt>
                <c:pt idx="3360">
                  <c:v>54.4</c:v>
                </c:pt>
                <c:pt idx="3361">
                  <c:v>54.4</c:v>
                </c:pt>
                <c:pt idx="3362">
                  <c:v>54.3</c:v>
                </c:pt>
                <c:pt idx="3363">
                  <c:v>54.4</c:v>
                </c:pt>
                <c:pt idx="3364">
                  <c:v>54.3</c:v>
                </c:pt>
                <c:pt idx="3365">
                  <c:v>54.4</c:v>
                </c:pt>
                <c:pt idx="3366">
                  <c:v>54.4</c:v>
                </c:pt>
                <c:pt idx="3367">
                  <c:v>54.4</c:v>
                </c:pt>
                <c:pt idx="3368">
                  <c:v>54.6</c:v>
                </c:pt>
                <c:pt idx="3369">
                  <c:v>54.7</c:v>
                </c:pt>
                <c:pt idx="3370">
                  <c:v>54.7</c:v>
                </c:pt>
                <c:pt idx="3371">
                  <c:v>54.8</c:v>
                </c:pt>
                <c:pt idx="3372">
                  <c:v>54.9</c:v>
                </c:pt>
                <c:pt idx="3373">
                  <c:v>54.9</c:v>
                </c:pt>
                <c:pt idx="3374">
                  <c:v>54.9</c:v>
                </c:pt>
                <c:pt idx="3375">
                  <c:v>55</c:v>
                </c:pt>
                <c:pt idx="3376">
                  <c:v>54.9</c:v>
                </c:pt>
                <c:pt idx="3377">
                  <c:v>54.8</c:v>
                </c:pt>
                <c:pt idx="3378">
                  <c:v>54.8</c:v>
                </c:pt>
                <c:pt idx="3379">
                  <c:v>54.8</c:v>
                </c:pt>
                <c:pt idx="3380">
                  <c:v>54.7</c:v>
                </c:pt>
                <c:pt idx="3381">
                  <c:v>54.7</c:v>
                </c:pt>
                <c:pt idx="3382">
                  <c:v>54.6</c:v>
                </c:pt>
                <c:pt idx="3383">
                  <c:v>54.5</c:v>
                </c:pt>
                <c:pt idx="3384">
                  <c:v>54.4</c:v>
                </c:pt>
                <c:pt idx="3385">
                  <c:v>54.4</c:v>
                </c:pt>
                <c:pt idx="3386">
                  <c:v>54.6</c:v>
                </c:pt>
                <c:pt idx="3387">
                  <c:v>54.6</c:v>
                </c:pt>
                <c:pt idx="3388">
                  <c:v>54.6</c:v>
                </c:pt>
                <c:pt idx="3389">
                  <c:v>54.7</c:v>
                </c:pt>
                <c:pt idx="3390">
                  <c:v>54.8</c:v>
                </c:pt>
                <c:pt idx="3391">
                  <c:v>54.9</c:v>
                </c:pt>
                <c:pt idx="3392">
                  <c:v>55.1</c:v>
                </c:pt>
                <c:pt idx="3393">
                  <c:v>55.2</c:v>
                </c:pt>
                <c:pt idx="3394">
                  <c:v>55.4</c:v>
                </c:pt>
                <c:pt idx="3395">
                  <c:v>55.5</c:v>
                </c:pt>
                <c:pt idx="3396">
                  <c:v>55.6</c:v>
                </c:pt>
                <c:pt idx="3397">
                  <c:v>55.7</c:v>
                </c:pt>
                <c:pt idx="3398">
                  <c:v>55.8</c:v>
                </c:pt>
                <c:pt idx="3399">
                  <c:v>55</c:v>
                </c:pt>
                <c:pt idx="3400">
                  <c:v>55</c:v>
                </c:pt>
                <c:pt idx="3401">
                  <c:v>55.2</c:v>
                </c:pt>
                <c:pt idx="3402">
                  <c:v>55.2</c:v>
                </c:pt>
                <c:pt idx="3403">
                  <c:v>55.3</c:v>
                </c:pt>
                <c:pt idx="3404">
                  <c:v>55.3</c:v>
                </c:pt>
                <c:pt idx="3405">
                  <c:v>55.4</c:v>
                </c:pt>
                <c:pt idx="3406">
                  <c:v>55.4</c:v>
                </c:pt>
                <c:pt idx="3407">
                  <c:v>55.5</c:v>
                </c:pt>
                <c:pt idx="3408">
                  <c:v>55.6</c:v>
                </c:pt>
                <c:pt idx="3409">
                  <c:v>55.7</c:v>
                </c:pt>
                <c:pt idx="3410">
                  <c:v>55.7</c:v>
                </c:pt>
                <c:pt idx="3411">
                  <c:v>55.8</c:v>
                </c:pt>
                <c:pt idx="3412">
                  <c:v>55.8</c:v>
                </c:pt>
                <c:pt idx="3413">
                  <c:v>56</c:v>
                </c:pt>
                <c:pt idx="3414">
                  <c:v>56</c:v>
                </c:pt>
                <c:pt idx="3415">
                  <c:v>56.1</c:v>
                </c:pt>
                <c:pt idx="3416">
                  <c:v>56.1</c:v>
                </c:pt>
                <c:pt idx="3417">
                  <c:v>56.1</c:v>
                </c:pt>
                <c:pt idx="3418">
                  <c:v>56.2</c:v>
                </c:pt>
                <c:pt idx="3419">
                  <c:v>56.2</c:v>
                </c:pt>
                <c:pt idx="3420">
                  <c:v>56.2</c:v>
                </c:pt>
                <c:pt idx="3421">
                  <c:v>56.2</c:v>
                </c:pt>
                <c:pt idx="3422">
                  <c:v>56.2</c:v>
                </c:pt>
                <c:pt idx="3423">
                  <c:v>56.2</c:v>
                </c:pt>
                <c:pt idx="3424">
                  <c:v>56.2</c:v>
                </c:pt>
                <c:pt idx="3425">
                  <c:v>56.1</c:v>
                </c:pt>
                <c:pt idx="3426">
                  <c:v>56.1</c:v>
                </c:pt>
                <c:pt idx="3427">
                  <c:v>56</c:v>
                </c:pt>
                <c:pt idx="3428">
                  <c:v>56</c:v>
                </c:pt>
                <c:pt idx="3429">
                  <c:v>55.9</c:v>
                </c:pt>
                <c:pt idx="3430">
                  <c:v>56</c:v>
                </c:pt>
                <c:pt idx="3431">
                  <c:v>55.9</c:v>
                </c:pt>
                <c:pt idx="3432">
                  <c:v>55.8</c:v>
                </c:pt>
                <c:pt idx="3433">
                  <c:v>55.7</c:v>
                </c:pt>
                <c:pt idx="3434">
                  <c:v>55.5</c:v>
                </c:pt>
                <c:pt idx="3435">
                  <c:v>55.5</c:v>
                </c:pt>
                <c:pt idx="3436">
                  <c:v>55.5</c:v>
                </c:pt>
                <c:pt idx="3437">
                  <c:v>55.5</c:v>
                </c:pt>
                <c:pt idx="3438">
                  <c:v>55.5</c:v>
                </c:pt>
                <c:pt idx="3439">
                  <c:v>55.5</c:v>
                </c:pt>
                <c:pt idx="3440">
                  <c:v>55.4</c:v>
                </c:pt>
                <c:pt idx="3441">
                  <c:v>55.2</c:v>
                </c:pt>
                <c:pt idx="3442">
                  <c:v>55.2</c:v>
                </c:pt>
                <c:pt idx="3443">
                  <c:v>55.2</c:v>
                </c:pt>
                <c:pt idx="3444">
                  <c:v>55.2</c:v>
                </c:pt>
                <c:pt idx="3445">
                  <c:v>55.1</c:v>
                </c:pt>
                <c:pt idx="3446">
                  <c:v>55.2</c:v>
                </c:pt>
                <c:pt idx="3447">
                  <c:v>55.2</c:v>
                </c:pt>
                <c:pt idx="3448">
                  <c:v>55.2</c:v>
                </c:pt>
                <c:pt idx="3449">
                  <c:v>55.2</c:v>
                </c:pt>
                <c:pt idx="3450">
                  <c:v>55.2</c:v>
                </c:pt>
                <c:pt idx="3451">
                  <c:v>55.3</c:v>
                </c:pt>
                <c:pt idx="3452">
                  <c:v>55.5</c:v>
                </c:pt>
                <c:pt idx="3453">
                  <c:v>55.5</c:v>
                </c:pt>
                <c:pt idx="3454">
                  <c:v>55.6</c:v>
                </c:pt>
                <c:pt idx="3455">
                  <c:v>55.7</c:v>
                </c:pt>
                <c:pt idx="3456">
                  <c:v>55.8</c:v>
                </c:pt>
                <c:pt idx="3457">
                  <c:v>55.7</c:v>
                </c:pt>
                <c:pt idx="3458">
                  <c:v>55.8</c:v>
                </c:pt>
                <c:pt idx="3459">
                  <c:v>55.8</c:v>
                </c:pt>
                <c:pt idx="3460">
                  <c:v>56</c:v>
                </c:pt>
                <c:pt idx="3461">
                  <c:v>56.1</c:v>
                </c:pt>
                <c:pt idx="3462">
                  <c:v>56.1</c:v>
                </c:pt>
                <c:pt idx="3463">
                  <c:v>56.2</c:v>
                </c:pt>
                <c:pt idx="3464">
                  <c:v>56.2</c:v>
                </c:pt>
                <c:pt idx="3465">
                  <c:v>56.2</c:v>
                </c:pt>
                <c:pt idx="3466">
                  <c:v>56.3</c:v>
                </c:pt>
                <c:pt idx="3467">
                  <c:v>56.4</c:v>
                </c:pt>
                <c:pt idx="3468">
                  <c:v>56.4</c:v>
                </c:pt>
                <c:pt idx="3469">
                  <c:v>56.5</c:v>
                </c:pt>
                <c:pt idx="3470">
                  <c:v>56.6</c:v>
                </c:pt>
                <c:pt idx="3471">
                  <c:v>56.6</c:v>
                </c:pt>
                <c:pt idx="3472">
                  <c:v>56.6</c:v>
                </c:pt>
                <c:pt idx="3473">
                  <c:v>56.7</c:v>
                </c:pt>
                <c:pt idx="3474">
                  <c:v>56.7</c:v>
                </c:pt>
                <c:pt idx="3475">
                  <c:v>56.9</c:v>
                </c:pt>
                <c:pt idx="3476">
                  <c:v>56.9</c:v>
                </c:pt>
                <c:pt idx="3477">
                  <c:v>57</c:v>
                </c:pt>
                <c:pt idx="3478">
                  <c:v>57</c:v>
                </c:pt>
                <c:pt idx="3479">
                  <c:v>57.2</c:v>
                </c:pt>
                <c:pt idx="3480">
                  <c:v>57.2</c:v>
                </c:pt>
                <c:pt idx="3481">
                  <c:v>57.2</c:v>
                </c:pt>
                <c:pt idx="3482">
                  <c:v>57.2</c:v>
                </c:pt>
                <c:pt idx="3483">
                  <c:v>57.2</c:v>
                </c:pt>
                <c:pt idx="3484">
                  <c:v>57.2</c:v>
                </c:pt>
                <c:pt idx="3485">
                  <c:v>57.2</c:v>
                </c:pt>
                <c:pt idx="3486">
                  <c:v>57.2</c:v>
                </c:pt>
                <c:pt idx="3487">
                  <c:v>57.2</c:v>
                </c:pt>
                <c:pt idx="3488">
                  <c:v>57.1</c:v>
                </c:pt>
                <c:pt idx="3489">
                  <c:v>57.1</c:v>
                </c:pt>
                <c:pt idx="3490">
                  <c:v>57</c:v>
                </c:pt>
                <c:pt idx="3491">
                  <c:v>57</c:v>
                </c:pt>
                <c:pt idx="3492">
                  <c:v>56.9</c:v>
                </c:pt>
                <c:pt idx="3493">
                  <c:v>56.9</c:v>
                </c:pt>
                <c:pt idx="3494">
                  <c:v>56.8</c:v>
                </c:pt>
                <c:pt idx="3495">
                  <c:v>56.8</c:v>
                </c:pt>
                <c:pt idx="3496">
                  <c:v>56.6</c:v>
                </c:pt>
                <c:pt idx="3497">
                  <c:v>56.6</c:v>
                </c:pt>
                <c:pt idx="3498">
                  <c:v>56.5</c:v>
                </c:pt>
                <c:pt idx="3499">
                  <c:v>56.5</c:v>
                </c:pt>
                <c:pt idx="3500">
                  <c:v>56.4</c:v>
                </c:pt>
                <c:pt idx="3501">
                  <c:v>56.4</c:v>
                </c:pt>
                <c:pt idx="3502">
                  <c:v>56.2</c:v>
                </c:pt>
                <c:pt idx="3503">
                  <c:v>56.2</c:v>
                </c:pt>
                <c:pt idx="3504">
                  <c:v>56.2</c:v>
                </c:pt>
                <c:pt idx="3505">
                  <c:v>56.1</c:v>
                </c:pt>
                <c:pt idx="3506">
                  <c:v>56.1</c:v>
                </c:pt>
                <c:pt idx="3507">
                  <c:v>56.1</c:v>
                </c:pt>
                <c:pt idx="3508">
                  <c:v>56.1</c:v>
                </c:pt>
                <c:pt idx="3509">
                  <c:v>56.1</c:v>
                </c:pt>
                <c:pt idx="3510">
                  <c:v>56.2</c:v>
                </c:pt>
                <c:pt idx="3511">
                  <c:v>56.2</c:v>
                </c:pt>
                <c:pt idx="3512">
                  <c:v>56.3</c:v>
                </c:pt>
                <c:pt idx="3513">
                  <c:v>56.3</c:v>
                </c:pt>
                <c:pt idx="3514">
                  <c:v>56.4</c:v>
                </c:pt>
                <c:pt idx="3515">
                  <c:v>56.5</c:v>
                </c:pt>
                <c:pt idx="3516">
                  <c:v>56.6</c:v>
                </c:pt>
                <c:pt idx="3517">
                  <c:v>56.6</c:v>
                </c:pt>
                <c:pt idx="3518">
                  <c:v>56.7</c:v>
                </c:pt>
                <c:pt idx="3519">
                  <c:v>56.8</c:v>
                </c:pt>
                <c:pt idx="3520">
                  <c:v>56.8</c:v>
                </c:pt>
                <c:pt idx="3521">
                  <c:v>56.9</c:v>
                </c:pt>
                <c:pt idx="3522">
                  <c:v>56.9</c:v>
                </c:pt>
                <c:pt idx="3523">
                  <c:v>56.9</c:v>
                </c:pt>
                <c:pt idx="3524">
                  <c:v>56.9</c:v>
                </c:pt>
                <c:pt idx="3525">
                  <c:v>57</c:v>
                </c:pt>
                <c:pt idx="3526">
                  <c:v>57</c:v>
                </c:pt>
                <c:pt idx="3527">
                  <c:v>57.1</c:v>
                </c:pt>
                <c:pt idx="3528">
                  <c:v>57.1</c:v>
                </c:pt>
                <c:pt idx="3529">
                  <c:v>57.1</c:v>
                </c:pt>
                <c:pt idx="3530">
                  <c:v>57.2</c:v>
                </c:pt>
                <c:pt idx="3531">
                  <c:v>57.2</c:v>
                </c:pt>
                <c:pt idx="3532">
                  <c:v>57.2</c:v>
                </c:pt>
                <c:pt idx="3533">
                  <c:v>57.2</c:v>
                </c:pt>
                <c:pt idx="3534">
                  <c:v>57.2</c:v>
                </c:pt>
                <c:pt idx="3535">
                  <c:v>57.2</c:v>
                </c:pt>
                <c:pt idx="3536">
                  <c:v>57.2</c:v>
                </c:pt>
                <c:pt idx="3537">
                  <c:v>57.1</c:v>
                </c:pt>
                <c:pt idx="3538">
                  <c:v>57.1</c:v>
                </c:pt>
                <c:pt idx="3539">
                  <c:v>57.1</c:v>
                </c:pt>
                <c:pt idx="3540">
                  <c:v>57.2</c:v>
                </c:pt>
                <c:pt idx="3541">
                  <c:v>57.2</c:v>
                </c:pt>
                <c:pt idx="3542">
                  <c:v>57.2</c:v>
                </c:pt>
                <c:pt idx="3543">
                  <c:v>57.2</c:v>
                </c:pt>
                <c:pt idx="3544">
                  <c:v>57.2</c:v>
                </c:pt>
                <c:pt idx="3545">
                  <c:v>57.1</c:v>
                </c:pt>
                <c:pt idx="3546">
                  <c:v>57</c:v>
                </c:pt>
                <c:pt idx="3547">
                  <c:v>57.1</c:v>
                </c:pt>
                <c:pt idx="3548">
                  <c:v>57</c:v>
                </c:pt>
                <c:pt idx="3549">
                  <c:v>57.1</c:v>
                </c:pt>
                <c:pt idx="3550">
                  <c:v>57.1</c:v>
                </c:pt>
                <c:pt idx="3551">
                  <c:v>57</c:v>
                </c:pt>
                <c:pt idx="3552">
                  <c:v>57</c:v>
                </c:pt>
                <c:pt idx="3553">
                  <c:v>57</c:v>
                </c:pt>
                <c:pt idx="3554">
                  <c:v>57</c:v>
                </c:pt>
                <c:pt idx="3555">
                  <c:v>57</c:v>
                </c:pt>
                <c:pt idx="3556">
                  <c:v>57</c:v>
                </c:pt>
                <c:pt idx="3557">
                  <c:v>57.1</c:v>
                </c:pt>
                <c:pt idx="3558">
                  <c:v>57.1</c:v>
                </c:pt>
                <c:pt idx="3559">
                  <c:v>57.1</c:v>
                </c:pt>
                <c:pt idx="3560">
                  <c:v>57.1</c:v>
                </c:pt>
                <c:pt idx="3561">
                  <c:v>57.2</c:v>
                </c:pt>
                <c:pt idx="3562">
                  <c:v>57</c:v>
                </c:pt>
                <c:pt idx="3563">
                  <c:v>57.1</c:v>
                </c:pt>
                <c:pt idx="3564">
                  <c:v>57.1</c:v>
                </c:pt>
                <c:pt idx="3565">
                  <c:v>57.1</c:v>
                </c:pt>
                <c:pt idx="3566">
                  <c:v>57.2</c:v>
                </c:pt>
                <c:pt idx="3567">
                  <c:v>57.2</c:v>
                </c:pt>
                <c:pt idx="3568">
                  <c:v>57.2</c:v>
                </c:pt>
                <c:pt idx="3569">
                  <c:v>57.2</c:v>
                </c:pt>
                <c:pt idx="3570">
                  <c:v>57.2</c:v>
                </c:pt>
                <c:pt idx="3571">
                  <c:v>57.2</c:v>
                </c:pt>
                <c:pt idx="3572">
                  <c:v>57.2</c:v>
                </c:pt>
                <c:pt idx="3573">
                  <c:v>57.3</c:v>
                </c:pt>
                <c:pt idx="3574">
                  <c:v>57.3</c:v>
                </c:pt>
                <c:pt idx="3575">
                  <c:v>57.3</c:v>
                </c:pt>
                <c:pt idx="3576">
                  <c:v>57.3</c:v>
                </c:pt>
                <c:pt idx="3577">
                  <c:v>57.3</c:v>
                </c:pt>
                <c:pt idx="3578">
                  <c:v>57.3</c:v>
                </c:pt>
                <c:pt idx="3579">
                  <c:v>57.5</c:v>
                </c:pt>
                <c:pt idx="3580">
                  <c:v>57.4</c:v>
                </c:pt>
                <c:pt idx="3581">
                  <c:v>57.5</c:v>
                </c:pt>
                <c:pt idx="3582">
                  <c:v>57.5</c:v>
                </c:pt>
                <c:pt idx="3583">
                  <c:v>57.5</c:v>
                </c:pt>
                <c:pt idx="3584">
                  <c:v>57.6</c:v>
                </c:pt>
                <c:pt idx="3585">
                  <c:v>57.6</c:v>
                </c:pt>
                <c:pt idx="3586">
                  <c:v>57.6</c:v>
                </c:pt>
                <c:pt idx="3587">
                  <c:v>57.6</c:v>
                </c:pt>
                <c:pt idx="3588">
                  <c:v>57.6</c:v>
                </c:pt>
                <c:pt idx="3589">
                  <c:v>57.6</c:v>
                </c:pt>
                <c:pt idx="3590">
                  <c:v>57.6</c:v>
                </c:pt>
                <c:pt idx="3591">
                  <c:v>57.8</c:v>
                </c:pt>
                <c:pt idx="3592">
                  <c:v>57.8</c:v>
                </c:pt>
                <c:pt idx="3593">
                  <c:v>57.8</c:v>
                </c:pt>
                <c:pt idx="3594">
                  <c:v>57.9</c:v>
                </c:pt>
                <c:pt idx="3595">
                  <c:v>58</c:v>
                </c:pt>
                <c:pt idx="3596">
                  <c:v>58</c:v>
                </c:pt>
                <c:pt idx="3597">
                  <c:v>58</c:v>
                </c:pt>
                <c:pt idx="3598">
                  <c:v>58</c:v>
                </c:pt>
                <c:pt idx="3599">
                  <c:v>58</c:v>
                </c:pt>
                <c:pt idx="3600">
                  <c:v>58.1</c:v>
                </c:pt>
                <c:pt idx="3601">
                  <c:v>58.1</c:v>
                </c:pt>
                <c:pt idx="3602">
                  <c:v>58.1</c:v>
                </c:pt>
                <c:pt idx="3603">
                  <c:v>58.1</c:v>
                </c:pt>
                <c:pt idx="3604">
                  <c:v>58.2</c:v>
                </c:pt>
                <c:pt idx="3605">
                  <c:v>58.3</c:v>
                </c:pt>
                <c:pt idx="3606">
                  <c:v>58.4</c:v>
                </c:pt>
                <c:pt idx="3607">
                  <c:v>58.4</c:v>
                </c:pt>
                <c:pt idx="3608">
                  <c:v>58.4</c:v>
                </c:pt>
                <c:pt idx="3609">
                  <c:v>58.4</c:v>
                </c:pt>
                <c:pt idx="3610">
                  <c:v>58.4</c:v>
                </c:pt>
                <c:pt idx="3611">
                  <c:v>58.4</c:v>
                </c:pt>
                <c:pt idx="3612">
                  <c:v>58.4</c:v>
                </c:pt>
                <c:pt idx="3613">
                  <c:v>58.5</c:v>
                </c:pt>
                <c:pt idx="3614">
                  <c:v>58.6</c:v>
                </c:pt>
                <c:pt idx="3615">
                  <c:v>58.6</c:v>
                </c:pt>
                <c:pt idx="3616">
                  <c:v>58.6</c:v>
                </c:pt>
                <c:pt idx="3617">
                  <c:v>58.7</c:v>
                </c:pt>
                <c:pt idx="3618">
                  <c:v>58.7</c:v>
                </c:pt>
                <c:pt idx="3619">
                  <c:v>58.7</c:v>
                </c:pt>
                <c:pt idx="3620">
                  <c:v>58.7</c:v>
                </c:pt>
                <c:pt idx="3621">
                  <c:v>58.8</c:v>
                </c:pt>
                <c:pt idx="3622">
                  <c:v>58.7</c:v>
                </c:pt>
                <c:pt idx="3623">
                  <c:v>58.8</c:v>
                </c:pt>
                <c:pt idx="3624">
                  <c:v>58.9</c:v>
                </c:pt>
                <c:pt idx="3625">
                  <c:v>58.8</c:v>
                </c:pt>
                <c:pt idx="3626">
                  <c:v>58.9</c:v>
                </c:pt>
                <c:pt idx="3627">
                  <c:v>59</c:v>
                </c:pt>
                <c:pt idx="3628">
                  <c:v>59</c:v>
                </c:pt>
                <c:pt idx="3629">
                  <c:v>59</c:v>
                </c:pt>
                <c:pt idx="3630">
                  <c:v>59</c:v>
                </c:pt>
                <c:pt idx="3631">
                  <c:v>59.1</c:v>
                </c:pt>
                <c:pt idx="3632">
                  <c:v>59.2</c:v>
                </c:pt>
                <c:pt idx="3633">
                  <c:v>59.2</c:v>
                </c:pt>
                <c:pt idx="3634">
                  <c:v>59.3</c:v>
                </c:pt>
                <c:pt idx="3635">
                  <c:v>59.3</c:v>
                </c:pt>
                <c:pt idx="3636">
                  <c:v>59.3</c:v>
                </c:pt>
                <c:pt idx="3637">
                  <c:v>59.4</c:v>
                </c:pt>
                <c:pt idx="3638">
                  <c:v>59.4</c:v>
                </c:pt>
                <c:pt idx="3639">
                  <c:v>59.5</c:v>
                </c:pt>
                <c:pt idx="3640">
                  <c:v>59.5</c:v>
                </c:pt>
                <c:pt idx="3641">
                  <c:v>59.6</c:v>
                </c:pt>
                <c:pt idx="3642">
                  <c:v>59.6</c:v>
                </c:pt>
                <c:pt idx="3643">
                  <c:v>59.6</c:v>
                </c:pt>
                <c:pt idx="3644">
                  <c:v>59.6</c:v>
                </c:pt>
                <c:pt idx="3645">
                  <c:v>59.6</c:v>
                </c:pt>
                <c:pt idx="3646">
                  <c:v>59.6</c:v>
                </c:pt>
                <c:pt idx="3647">
                  <c:v>59.7</c:v>
                </c:pt>
                <c:pt idx="3648">
                  <c:v>59.8</c:v>
                </c:pt>
                <c:pt idx="3649">
                  <c:v>59.8</c:v>
                </c:pt>
                <c:pt idx="3650">
                  <c:v>59.8</c:v>
                </c:pt>
                <c:pt idx="3651">
                  <c:v>59.8</c:v>
                </c:pt>
                <c:pt idx="3652">
                  <c:v>59.8</c:v>
                </c:pt>
                <c:pt idx="3653">
                  <c:v>59.8</c:v>
                </c:pt>
                <c:pt idx="3654">
                  <c:v>59.7</c:v>
                </c:pt>
                <c:pt idx="3655">
                  <c:v>59.7</c:v>
                </c:pt>
                <c:pt idx="3656">
                  <c:v>59.6</c:v>
                </c:pt>
                <c:pt idx="3657">
                  <c:v>59.7</c:v>
                </c:pt>
                <c:pt idx="3658">
                  <c:v>59.6</c:v>
                </c:pt>
                <c:pt idx="3659">
                  <c:v>59.6</c:v>
                </c:pt>
                <c:pt idx="3660">
                  <c:v>59.5</c:v>
                </c:pt>
                <c:pt idx="3661">
                  <c:v>59.5</c:v>
                </c:pt>
                <c:pt idx="3662">
                  <c:v>59.4</c:v>
                </c:pt>
                <c:pt idx="3663">
                  <c:v>59.2</c:v>
                </c:pt>
                <c:pt idx="3664">
                  <c:v>59.2</c:v>
                </c:pt>
                <c:pt idx="3665">
                  <c:v>59</c:v>
                </c:pt>
                <c:pt idx="3666">
                  <c:v>59</c:v>
                </c:pt>
                <c:pt idx="3667">
                  <c:v>58.9</c:v>
                </c:pt>
                <c:pt idx="3668">
                  <c:v>58.9</c:v>
                </c:pt>
                <c:pt idx="3669">
                  <c:v>58.7</c:v>
                </c:pt>
                <c:pt idx="3670">
                  <c:v>58.7</c:v>
                </c:pt>
                <c:pt idx="3671">
                  <c:v>58.7</c:v>
                </c:pt>
                <c:pt idx="3672">
                  <c:v>58.6</c:v>
                </c:pt>
                <c:pt idx="3673">
                  <c:v>58.7</c:v>
                </c:pt>
                <c:pt idx="3674">
                  <c:v>58.7</c:v>
                </c:pt>
                <c:pt idx="3675">
                  <c:v>58.7</c:v>
                </c:pt>
                <c:pt idx="3676">
                  <c:v>58.7</c:v>
                </c:pt>
                <c:pt idx="3677">
                  <c:v>58.7</c:v>
                </c:pt>
                <c:pt idx="3678">
                  <c:v>58.8</c:v>
                </c:pt>
                <c:pt idx="3679">
                  <c:v>58.9</c:v>
                </c:pt>
                <c:pt idx="3680">
                  <c:v>59</c:v>
                </c:pt>
                <c:pt idx="3681">
                  <c:v>59</c:v>
                </c:pt>
                <c:pt idx="3682">
                  <c:v>59.1</c:v>
                </c:pt>
                <c:pt idx="3683">
                  <c:v>59.2</c:v>
                </c:pt>
                <c:pt idx="3684">
                  <c:v>59.3</c:v>
                </c:pt>
                <c:pt idx="3685">
                  <c:v>59.4</c:v>
                </c:pt>
                <c:pt idx="3686">
                  <c:v>59.4</c:v>
                </c:pt>
                <c:pt idx="3687">
                  <c:v>59.4</c:v>
                </c:pt>
                <c:pt idx="3688">
                  <c:v>59.5</c:v>
                </c:pt>
                <c:pt idx="3689">
                  <c:v>59.6</c:v>
                </c:pt>
                <c:pt idx="3690">
                  <c:v>59.6</c:v>
                </c:pt>
                <c:pt idx="3691">
                  <c:v>59.8</c:v>
                </c:pt>
                <c:pt idx="3692">
                  <c:v>59.8</c:v>
                </c:pt>
                <c:pt idx="3693">
                  <c:v>59.8</c:v>
                </c:pt>
                <c:pt idx="3694">
                  <c:v>59.8</c:v>
                </c:pt>
                <c:pt idx="3695">
                  <c:v>59.9</c:v>
                </c:pt>
                <c:pt idx="3696">
                  <c:v>60</c:v>
                </c:pt>
                <c:pt idx="3697">
                  <c:v>60.1</c:v>
                </c:pt>
                <c:pt idx="3698">
                  <c:v>60.1</c:v>
                </c:pt>
                <c:pt idx="3699">
                  <c:v>60.1</c:v>
                </c:pt>
                <c:pt idx="3700">
                  <c:v>60.3</c:v>
                </c:pt>
                <c:pt idx="3701">
                  <c:v>60.3</c:v>
                </c:pt>
                <c:pt idx="3702">
                  <c:v>60.4</c:v>
                </c:pt>
                <c:pt idx="3703">
                  <c:v>60.4</c:v>
                </c:pt>
                <c:pt idx="3704">
                  <c:v>60.5</c:v>
                </c:pt>
                <c:pt idx="3705">
                  <c:v>60.5</c:v>
                </c:pt>
                <c:pt idx="3706">
                  <c:v>60.5</c:v>
                </c:pt>
                <c:pt idx="3707">
                  <c:v>60.5</c:v>
                </c:pt>
                <c:pt idx="3708">
                  <c:v>60.7</c:v>
                </c:pt>
                <c:pt idx="3709">
                  <c:v>60.6</c:v>
                </c:pt>
                <c:pt idx="3710">
                  <c:v>60.6</c:v>
                </c:pt>
                <c:pt idx="3711">
                  <c:v>60.6</c:v>
                </c:pt>
                <c:pt idx="3712">
                  <c:v>60.5</c:v>
                </c:pt>
                <c:pt idx="3713">
                  <c:v>60.5</c:v>
                </c:pt>
                <c:pt idx="3714">
                  <c:v>60.5</c:v>
                </c:pt>
                <c:pt idx="3715">
                  <c:v>60.4</c:v>
                </c:pt>
                <c:pt idx="3716">
                  <c:v>60.3</c:v>
                </c:pt>
                <c:pt idx="3717">
                  <c:v>60.2</c:v>
                </c:pt>
                <c:pt idx="3718">
                  <c:v>60.1</c:v>
                </c:pt>
                <c:pt idx="3719">
                  <c:v>60</c:v>
                </c:pt>
                <c:pt idx="3720">
                  <c:v>59.9</c:v>
                </c:pt>
                <c:pt idx="3721">
                  <c:v>59.8</c:v>
                </c:pt>
                <c:pt idx="3722">
                  <c:v>59.7</c:v>
                </c:pt>
                <c:pt idx="3723">
                  <c:v>59.6</c:v>
                </c:pt>
                <c:pt idx="3724">
                  <c:v>59.5</c:v>
                </c:pt>
                <c:pt idx="3725">
                  <c:v>59.5</c:v>
                </c:pt>
                <c:pt idx="3726">
                  <c:v>59.4</c:v>
                </c:pt>
                <c:pt idx="3727">
                  <c:v>59.4</c:v>
                </c:pt>
                <c:pt idx="3728">
                  <c:v>59.4</c:v>
                </c:pt>
                <c:pt idx="3729">
                  <c:v>59.4</c:v>
                </c:pt>
                <c:pt idx="3730">
                  <c:v>59.5</c:v>
                </c:pt>
                <c:pt idx="3731">
                  <c:v>59.6</c:v>
                </c:pt>
                <c:pt idx="3732">
                  <c:v>59.8</c:v>
                </c:pt>
                <c:pt idx="3733">
                  <c:v>60</c:v>
                </c:pt>
                <c:pt idx="3734">
                  <c:v>60.1</c:v>
                </c:pt>
                <c:pt idx="3735">
                  <c:v>60.1</c:v>
                </c:pt>
                <c:pt idx="3736">
                  <c:v>60.3</c:v>
                </c:pt>
                <c:pt idx="3737">
                  <c:v>60.4</c:v>
                </c:pt>
                <c:pt idx="3738">
                  <c:v>60.5</c:v>
                </c:pt>
                <c:pt idx="3739">
                  <c:v>60.5</c:v>
                </c:pt>
                <c:pt idx="3740">
                  <c:v>60.6</c:v>
                </c:pt>
                <c:pt idx="3741">
                  <c:v>60.8</c:v>
                </c:pt>
                <c:pt idx="3742">
                  <c:v>60.9</c:v>
                </c:pt>
                <c:pt idx="3743">
                  <c:v>61</c:v>
                </c:pt>
                <c:pt idx="3744">
                  <c:v>61</c:v>
                </c:pt>
                <c:pt idx="3745">
                  <c:v>61.1</c:v>
                </c:pt>
                <c:pt idx="3746">
                  <c:v>61.1</c:v>
                </c:pt>
                <c:pt idx="3747">
                  <c:v>61.1</c:v>
                </c:pt>
                <c:pt idx="3748">
                  <c:v>61.1</c:v>
                </c:pt>
                <c:pt idx="3749">
                  <c:v>61</c:v>
                </c:pt>
                <c:pt idx="3750">
                  <c:v>60.8</c:v>
                </c:pt>
                <c:pt idx="3751">
                  <c:v>60.7</c:v>
                </c:pt>
                <c:pt idx="3752">
                  <c:v>60.6</c:v>
                </c:pt>
                <c:pt idx="3753">
                  <c:v>60.4</c:v>
                </c:pt>
                <c:pt idx="3754">
                  <c:v>60.2</c:v>
                </c:pt>
                <c:pt idx="3755">
                  <c:v>60</c:v>
                </c:pt>
                <c:pt idx="3756">
                  <c:v>59.9</c:v>
                </c:pt>
                <c:pt idx="3757">
                  <c:v>59.8</c:v>
                </c:pt>
                <c:pt idx="3758">
                  <c:v>59.8</c:v>
                </c:pt>
                <c:pt idx="3759">
                  <c:v>59.9</c:v>
                </c:pt>
                <c:pt idx="3760">
                  <c:v>60</c:v>
                </c:pt>
                <c:pt idx="3761">
                  <c:v>60.1</c:v>
                </c:pt>
                <c:pt idx="3762">
                  <c:v>60.3</c:v>
                </c:pt>
                <c:pt idx="3763">
                  <c:v>60.4</c:v>
                </c:pt>
                <c:pt idx="3764">
                  <c:v>60.6</c:v>
                </c:pt>
                <c:pt idx="3765">
                  <c:v>60.7</c:v>
                </c:pt>
                <c:pt idx="3766">
                  <c:v>60.8</c:v>
                </c:pt>
                <c:pt idx="3767">
                  <c:v>60.8</c:v>
                </c:pt>
                <c:pt idx="3768">
                  <c:v>60.9</c:v>
                </c:pt>
                <c:pt idx="3769">
                  <c:v>61</c:v>
                </c:pt>
                <c:pt idx="3770">
                  <c:v>61.1</c:v>
                </c:pt>
                <c:pt idx="3771">
                  <c:v>61.2</c:v>
                </c:pt>
                <c:pt idx="3772">
                  <c:v>61.2</c:v>
                </c:pt>
                <c:pt idx="3773">
                  <c:v>61.3</c:v>
                </c:pt>
                <c:pt idx="3774">
                  <c:v>61.4</c:v>
                </c:pt>
                <c:pt idx="3775">
                  <c:v>61.5</c:v>
                </c:pt>
                <c:pt idx="3776">
                  <c:v>61.5</c:v>
                </c:pt>
                <c:pt idx="3777">
                  <c:v>61.5</c:v>
                </c:pt>
                <c:pt idx="3778">
                  <c:v>61.5</c:v>
                </c:pt>
                <c:pt idx="3779">
                  <c:v>61.5</c:v>
                </c:pt>
                <c:pt idx="3780">
                  <c:v>61.5</c:v>
                </c:pt>
                <c:pt idx="3781">
                  <c:v>61.5</c:v>
                </c:pt>
                <c:pt idx="3782">
                  <c:v>61.3</c:v>
                </c:pt>
                <c:pt idx="3783">
                  <c:v>61.2</c:v>
                </c:pt>
                <c:pt idx="3784">
                  <c:v>61.1</c:v>
                </c:pt>
                <c:pt idx="3785">
                  <c:v>60.9</c:v>
                </c:pt>
                <c:pt idx="3786">
                  <c:v>60.8</c:v>
                </c:pt>
                <c:pt idx="3787">
                  <c:v>60.7</c:v>
                </c:pt>
                <c:pt idx="3788">
                  <c:v>60.6</c:v>
                </c:pt>
                <c:pt idx="3789">
                  <c:v>60.5</c:v>
                </c:pt>
                <c:pt idx="3790">
                  <c:v>60.4</c:v>
                </c:pt>
                <c:pt idx="3791">
                  <c:v>60.4</c:v>
                </c:pt>
                <c:pt idx="3792">
                  <c:v>60.3</c:v>
                </c:pt>
                <c:pt idx="3793">
                  <c:v>60.3</c:v>
                </c:pt>
                <c:pt idx="3794">
                  <c:v>60.4</c:v>
                </c:pt>
                <c:pt idx="3795">
                  <c:v>60.4</c:v>
                </c:pt>
                <c:pt idx="3796">
                  <c:v>60.6</c:v>
                </c:pt>
                <c:pt idx="3797">
                  <c:v>60.6</c:v>
                </c:pt>
                <c:pt idx="3798">
                  <c:v>60.8</c:v>
                </c:pt>
                <c:pt idx="3799">
                  <c:v>60.9</c:v>
                </c:pt>
                <c:pt idx="3800">
                  <c:v>61</c:v>
                </c:pt>
                <c:pt idx="3801">
                  <c:v>61.1</c:v>
                </c:pt>
                <c:pt idx="3802">
                  <c:v>61.2</c:v>
                </c:pt>
                <c:pt idx="3803">
                  <c:v>61.3</c:v>
                </c:pt>
                <c:pt idx="3804">
                  <c:v>61.5</c:v>
                </c:pt>
                <c:pt idx="3805">
                  <c:v>61.5</c:v>
                </c:pt>
                <c:pt idx="3806">
                  <c:v>61.6</c:v>
                </c:pt>
                <c:pt idx="3807">
                  <c:v>61.6</c:v>
                </c:pt>
                <c:pt idx="3808">
                  <c:v>61.7</c:v>
                </c:pt>
                <c:pt idx="3809">
                  <c:v>61.9</c:v>
                </c:pt>
                <c:pt idx="3810">
                  <c:v>61.9</c:v>
                </c:pt>
                <c:pt idx="3811">
                  <c:v>62</c:v>
                </c:pt>
                <c:pt idx="3812">
                  <c:v>62.1</c:v>
                </c:pt>
                <c:pt idx="3813">
                  <c:v>62.1</c:v>
                </c:pt>
                <c:pt idx="3814">
                  <c:v>62</c:v>
                </c:pt>
                <c:pt idx="3815">
                  <c:v>62</c:v>
                </c:pt>
                <c:pt idx="3816">
                  <c:v>61.9</c:v>
                </c:pt>
                <c:pt idx="3817">
                  <c:v>61.7</c:v>
                </c:pt>
                <c:pt idx="3818">
                  <c:v>61.5</c:v>
                </c:pt>
                <c:pt idx="3819">
                  <c:v>61.3</c:v>
                </c:pt>
                <c:pt idx="3820">
                  <c:v>61.2</c:v>
                </c:pt>
                <c:pt idx="3821">
                  <c:v>61</c:v>
                </c:pt>
                <c:pt idx="3822">
                  <c:v>60.9</c:v>
                </c:pt>
                <c:pt idx="3823">
                  <c:v>60.7</c:v>
                </c:pt>
                <c:pt idx="3824">
                  <c:v>60.7</c:v>
                </c:pt>
                <c:pt idx="3825">
                  <c:v>60.8</c:v>
                </c:pt>
                <c:pt idx="3826">
                  <c:v>60.9</c:v>
                </c:pt>
                <c:pt idx="3827">
                  <c:v>61</c:v>
                </c:pt>
                <c:pt idx="3828">
                  <c:v>61.2</c:v>
                </c:pt>
                <c:pt idx="3829">
                  <c:v>61.4</c:v>
                </c:pt>
                <c:pt idx="3830">
                  <c:v>61.5</c:v>
                </c:pt>
                <c:pt idx="3831">
                  <c:v>61.6</c:v>
                </c:pt>
                <c:pt idx="3832">
                  <c:v>61.8</c:v>
                </c:pt>
                <c:pt idx="3833">
                  <c:v>61.9</c:v>
                </c:pt>
                <c:pt idx="3834">
                  <c:v>61.9</c:v>
                </c:pt>
                <c:pt idx="3835">
                  <c:v>62.1</c:v>
                </c:pt>
                <c:pt idx="3836">
                  <c:v>62.1</c:v>
                </c:pt>
                <c:pt idx="3837">
                  <c:v>62.3</c:v>
                </c:pt>
                <c:pt idx="3838">
                  <c:v>62.3</c:v>
                </c:pt>
                <c:pt idx="3839">
                  <c:v>62.4</c:v>
                </c:pt>
                <c:pt idx="3840">
                  <c:v>62.3</c:v>
                </c:pt>
                <c:pt idx="3841">
                  <c:v>62.3</c:v>
                </c:pt>
                <c:pt idx="3842">
                  <c:v>62.3</c:v>
                </c:pt>
                <c:pt idx="3843">
                  <c:v>62.1</c:v>
                </c:pt>
                <c:pt idx="3844">
                  <c:v>61.9</c:v>
                </c:pt>
                <c:pt idx="3845">
                  <c:v>61.6</c:v>
                </c:pt>
                <c:pt idx="3846">
                  <c:v>61.5</c:v>
                </c:pt>
                <c:pt idx="3847">
                  <c:v>61.2</c:v>
                </c:pt>
                <c:pt idx="3848">
                  <c:v>61.2</c:v>
                </c:pt>
                <c:pt idx="3849">
                  <c:v>61.1</c:v>
                </c:pt>
                <c:pt idx="3850">
                  <c:v>61.2</c:v>
                </c:pt>
                <c:pt idx="3851">
                  <c:v>61.2</c:v>
                </c:pt>
                <c:pt idx="3852">
                  <c:v>61.3</c:v>
                </c:pt>
                <c:pt idx="3853">
                  <c:v>61.5</c:v>
                </c:pt>
                <c:pt idx="3854">
                  <c:v>61.6</c:v>
                </c:pt>
                <c:pt idx="3855">
                  <c:v>61.8</c:v>
                </c:pt>
                <c:pt idx="3856">
                  <c:v>61.8</c:v>
                </c:pt>
                <c:pt idx="3857">
                  <c:v>62</c:v>
                </c:pt>
                <c:pt idx="3858">
                  <c:v>62</c:v>
                </c:pt>
                <c:pt idx="3859">
                  <c:v>62.2</c:v>
                </c:pt>
                <c:pt idx="3860">
                  <c:v>62.3</c:v>
                </c:pt>
                <c:pt idx="3861">
                  <c:v>62.3</c:v>
                </c:pt>
                <c:pt idx="3862">
                  <c:v>62.4</c:v>
                </c:pt>
                <c:pt idx="3863">
                  <c:v>62.5</c:v>
                </c:pt>
                <c:pt idx="3864">
                  <c:v>62.6</c:v>
                </c:pt>
                <c:pt idx="3865">
                  <c:v>62.6</c:v>
                </c:pt>
                <c:pt idx="3866">
                  <c:v>62.7</c:v>
                </c:pt>
                <c:pt idx="3867">
                  <c:v>62.7</c:v>
                </c:pt>
                <c:pt idx="3868">
                  <c:v>62.7</c:v>
                </c:pt>
                <c:pt idx="3869">
                  <c:v>62.7</c:v>
                </c:pt>
                <c:pt idx="3870">
                  <c:v>62.6</c:v>
                </c:pt>
                <c:pt idx="3871">
                  <c:v>62.6</c:v>
                </c:pt>
                <c:pt idx="3872">
                  <c:v>62.3</c:v>
                </c:pt>
                <c:pt idx="3873">
                  <c:v>62.3</c:v>
                </c:pt>
                <c:pt idx="3874">
                  <c:v>62</c:v>
                </c:pt>
                <c:pt idx="3875">
                  <c:v>61.9</c:v>
                </c:pt>
                <c:pt idx="3876">
                  <c:v>61.7</c:v>
                </c:pt>
                <c:pt idx="3877">
                  <c:v>61.6</c:v>
                </c:pt>
                <c:pt idx="3878">
                  <c:v>61.5</c:v>
                </c:pt>
                <c:pt idx="3879">
                  <c:v>61.5</c:v>
                </c:pt>
                <c:pt idx="3880">
                  <c:v>61.5</c:v>
                </c:pt>
                <c:pt idx="3881">
                  <c:v>61.5</c:v>
                </c:pt>
                <c:pt idx="3882">
                  <c:v>61.6</c:v>
                </c:pt>
                <c:pt idx="3883">
                  <c:v>61.8</c:v>
                </c:pt>
                <c:pt idx="3884">
                  <c:v>62</c:v>
                </c:pt>
                <c:pt idx="3885">
                  <c:v>62.1</c:v>
                </c:pt>
                <c:pt idx="3886">
                  <c:v>62.3</c:v>
                </c:pt>
                <c:pt idx="3887">
                  <c:v>62.3</c:v>
                </c:pt>
                <c:pt idx="3888">
                  <c:v>62.4</c:v>
                </c:pt>
                <c:pt idx="3889">
                  <c:v>62.4</c:v>
                </c:pt>
                <c:pt idx="3890">
                  <c:v>62.6</c:v>
                </c:pt>
                <c:pt idx="3891">
                  <c:v>62.6</c:v>
                </c:pt>
                <c:pt idx="3892">
                  <c:v>62.7</c:v>
                </c:pt>
                <c:pt idx="3893">
                  <c:v>62.7</c:v>
                </c:pt>
                <c:pt idx="3894">
                  <c:v>62.8</c:v>
                </c:pt>
                <c:pt idx="3895">
                  <c:v>62.9</c:v>
                </c:pt>
                <c:pt idx="3896">
                  <c:v>63</c:v>
                </c:pt>
                <c:pt idx="3897">
                  <c:v>63</c:v>
                </c:pt>
                <c:pt idx="3898">
                  <c:v>63.1</c:v>
                </c:pt>
                <c:pt idx="3899">
                  <c:v>63.1</c:v>
                </c:pt>
                <c:pt idx="3900">
                  <c:v>63.2</c:v>
                </c:pt>
                <c:pt idx="3901">
                  <c:v>63.2</c:v>
                </c:pt>
                <c:pt idx="3902">
                  <c:v>63.2</c:v>
                </c:pt>
                <c:pt idx="3903">
                  <c:v>63</c:v>
                </c:pt>
                <c:pt idx="3904">
                  <c:v>63</c:v>
                </c:pt>
                <c:pt idx="3905">
                  <c:v>62.9</c:v>
                </c:pt>
                <c:pt idx="3906">
                  <c:v>62.8</c:v>
                </c:pt>
                <c:pt idx="3907">
                  <c:v>62.7</c:v>
                </c:pt>
                <c:pt idx="3908">
                  <c:v>62.6</c:v>
                </c:pt>
                <c:pt idx="3909">
                  <c:v>62.5</c:v>
                </c:pt>
                <c:pt idx="3910">
                  <c:v>62.3</c:v>
                </c:pt>
                <c:pt idx="3911">
                  <c:v>62.2</c:v>
                </c:pt>
                <c:pt idx="3912">
                  <c:v>62.1</c:v>
                </c:pt>
                <c:pt idx="3913">
                  <c:v>62</c:v>
                </c:pt>
                <c:pt idx="3914">
                  <c:v>62</c:v>
                </c:pt>
                <c:pt idx="3915">
                  <c:v>62</c:v>
                </c:pt>
                <c:pt idx="3916">
                  <c:v>62</c:v>
                </c:pt>
                <c:pt idx="3917">
                  <c:v>62</c:v>
                </c:pt>
                <c:pt idx="3918">
                  <c:v>62</c:v>
                </c:pt>
                <c:pt idx="3919">
                  <c:v>62.1</c:v>
                </c:pt>
                <c:pt idx="3920">
                  <c:v>62.1</c:v>
                </c:pt>
                <c:pt idx="3921">
                  <c:v>62.3</c:v>
                </c:pt>
                <c:pt idx="3922">
                  <c:v>62.3</c:v>
                </c:pt>
                <c:pt idx="3923">
                  <c:v>62.4</c:v>
                </c:pt>
                <c:pt idx="3924">
                  <c:v>62.6</c:v>
                </c:pt>
                <c:pt idx="3925">
                  <c:v>62.6</c:v>
                </c:pt>
                <c:pt idx="3926">
                  <c:v>62.7</c:v>
                </c:pt>
                <c:pt idx="3927">
                  <c:v>62.8</c:v>
                </c:pt>
                <c:pt idx="3928">
                  <c:v>62.8</c:v>
                </c:pt>
                <c:pt idx="3929">
                  <c:v>62.9</c:v>
                </c:pt>
                <c:pt idx="3930">
                  <c:v>63</c:v>
                </c:pt>
                <c:pt idx="3931">
                  <c:v>63.1</c:v>
                </c:pt>
                <c:pt idx="3932">
                  <c:v>63.2</c:v>
                </c:pt>
                <c:pt idx="3933">
                  <c:v>63.1</c:v>
                </c:pt>
                <c:pt idx="3934">
                  <c:v>63.2</c:v>
                </c:pt>
                <c:pt idx="3935">
                  <c:v>63.3</c:v>
                </c:pt>
                <c:pt idx="3936">
                  <c:v>63.3</c:v>
                </c:pt>
                <c:pt idx="3937">
                  <c:v>63.3</c:v>
                </c:pt>
                <c:pt idx="3938">
                  <c:v>63.5</c:v>
                </c:pt>
                <c:pt idx="3939">
                  <c:v>63.5</c:v>
                </c:pt>
                <c:pt idx="3940">
                  <c:v>63.6</c:v>
                </c:pt>
                <c:pt idx="3941">
                  <c:v>63.6</c:v>
                </c:pt>
                <c:pt idx="3942">
                  <c:v>63.6</c:v>
                </c:pt>
                <c:pt idx="3943">
                  <c:v>63.6</c:v>
                </c:pt>
                <c:pt idx="3944">
                  <c:v>63.6</c:v>
                </c:pt>
                <c:pt idx="3945">
                  <c:v>63.6</c:v>
                </c:pt>
                <c:pt idx="3946">
                  <c:v>63.7</c:v>
                </c:pt>
                <c:pt idx="3947">
                  <c:v>63.7</c:v>
                </c:pt>
                <c:pt idx="3948">
                  <c:v>63.8</c:v>
                </c:pt>
                <c:pt idx="3949">
                  <c:v>63.8</c:v>
                </c:pt>
                <c:pt idx="3950">
                  <c:v>63.8</c:v>
                </c:pt>
                <c:pt idx="3951">
                  <c:v>63.8</c:v>
                </c:pt>
                <c:pt idx="3952">
                  <c:v>63.9</c:v>
                </c:pt>
                <c:pt idx="3953">
                  <c:v>63.8</c:v>
                </c:pt>
                <c:pt idx="3954">
                  <c:v>63.9</c:v>
                </c:pt>
                <c:pt idx="3955">
                  <c:v>63.8</c:v>
                </c:pt>
                <c:pt idx="3956">
                  <c:v>63.8</c:v>
                </c:pt>
                <c:pt idx="3957">
                  <c:v>63.8</c:v>
                </c:pt>
                <c:pt idx="3958">
                  <c:v>63.7</c:v>
                </c:pt>
                <c:pt idx="3959">
                  <c:v>63.7</c:v>
                </c:pt>
                <c:pt idx="3960">
                  <c:v>63.8</c:v>
                </c:pt>
                <c:pt idx="3961">
                  <c:v>63.8</c:v>
                </c:pt>
                <c:pt idx="3962">
                  <c:v>63.7</c:v>
                </c:pt>
                <c:pt idx="3963">
                  <c:v>63.6</c:v>
                </c:pt>
                <c:pt idx="3964">
                  <c:v>63.6</c:v>
                </c:pt>
                <c:pt idx="3965">
                  <c:v>63.6</c:v>
                </c:pt>
                <c:pt idx="3966">
                  <c:v>63.6</c:v>
                </c:pt>
                <c:pt idx="3967">
                  <c:v>63.5</c:v>
                </c:pt>
                <c:pt idx="3968">
                  <c:v>63.4</c:v>
                </c:pt>
                <c:pt idx="3969">
                  <c:v>63.4</c:v>
                </c:pt>
                <c:pt idx="3970">
                  <c:v>63.3</c:v>
                </c:pt>
                <c:pt idx="3971">
                  <c:v>63.3</c:v>
                </c:pt>
                <c:pt idx="3972">
                  <c:v>63.3</c:v>
                </c:pt>
                <c:pt idx="3973">
                  <c:v>63.3</c:v>
                </c:pt>
                <c:pt idx="3974">
                  <c:v>63.2</c:v>
                </c:pt>
                <c:pt idx="3975">
                  <c:v>63.2</c:v>
                </c:pt>
                <c:pt idx="3976">
                  <c:v>63.1</c:v>
                </c:pt>
                <c:pt idx="3977">
                  <c:v>63.2</c:v>
                </c:pt>
                <c:pt idx="3978">
                  <c:v>63.1</c:v>
                </c:pt>
                <c:pt idx="3979">
                  <c:v>63</c:v>
                </c:pt>
                <c:pt idx="3980">
                  <c:v>63</c:v>
                </c:pt>
                <c:pt idx="3981">
                  <c:v>63</c:v>
                </c:pt>
                <c:pt idx="3982">
                  <c:v>63</c:v>
                </c:pt>
                <c:pt idx="3983">
                  <c:v>63</c:v>
                </c:pt>
                <c:pt idx="3984">
                  <c:v>62.9</c:v>
                </c:pt>
                <c:pt idx="3985">
                  <c:v>62.9</c:v>
                </c:pt>
                <c:pt idx="3986">
                  <c:v>62.9</c:v>
                </c:pt>
                <c:pt idx="3987">
                  <c:v>62.9</c:v>
                </c:pt>
                <c:pt idx="3988">
                  <c:v>62.9</c:v>
                </c:pt>
                <c:pt idx="3989">
                  <c:v>62.9</c:v>
                </c:pt>
                <c:pt idx="3990">
                  <c:v>62.9</c:v>
                </c:pt>
                <c:pt idx="3991">
                  <c:v>63</c:v>
                </c:pt>
                <c:pt idx="3992">
                  <c:v>62.9</c:v>
                </c:pt>
                <c:pt idx="3993">
                  <c:v>62.9</c:v>
                </c:pt>
                <c:pt idx="3994">
                  <c:v>62.9</c:v>
                </c:pt>
                <c:pt idx="3995">
                  <c:v>62.9</c:v>
                </c:pt>
                <c:pt idx="3996">
                  <c:v>62.9</c:v>
                </c:pt>
                <c:pt idx="3997">
                  <c:v>62.9</c:v>
                </c:pt>
                <c:pt idx="3998">
                  <c:v>62.9</c:v>
                </c:pt>
                <c:pt idx="3999">
                  <c:v>63</c:v>
                </c:pt>
                <c:pt idx="4000">
                  <c:v>63</c:v>
                </c:pt>
                <c:pt idx="4001">
                  <c:v>63</c:v>
                </c:pt>
                <c:pt idx="4002">
                  <c:v>63.1</c:v>
                </c:pt>
                <c:pt idx="4003">
                  <c:v>63.2</c:v>
                </c:pt>
                <c:pt idx="4004">
                  <c:v>63.2</c:v>
                </c:pt>
                <c:pt idx="4005">
                  <c:v>63.2</c:v>
                </c:pt>
                <c:pt idx="4006">
                  <c:v>63.2</c:v>
                </c:pt>
                <c:pt idx="4007">
                  <c:v>63.2</c:v>
                </c:pt>
                <c:pt idx="4008">
                  <c:v>63.3</c:v>
                </c:pt>
                <c:pt idx="4009">
                  <c:v>63.3</c:v>
                </c:pt>
                <c:pt idx="4010">
                  <c:v>63.4</c:v>
                </c:pt>
                <c:pt idx="4011">
                  <c:v>63.4</c:v>
                </c:pt>
                <c:pt idx="4012">
                  <c:v>63.5</c:v>
                </c:pt>
                <c:pt idx="4013">
                  <c:v>63.6</c:v>
                </c:pt>
                <c:pt idx="4014">
                  <c:v>63.6</c:v>
                </c:pt>
                <c:pt idx="4015">
                  <c:v>63.6</c:v>
                </c:pt>
                <c:pt idx="4016">
                  <c:v>63.7</c:v>
                </c:pt>
                <c:pt idx="4017">
                  <c:v>63.7</c:v>
                </c:pt>
                <c:pt idx="4018">
                  <c:v>63.8</c:v>
                </c:pt>
                <c:pt idx="4019">
                  <c:v>63.9</c:v>
                </c:pt>
                <c:pt idx="4020">
                  <c:v>63.9</c:v>
                </c:pt>
                <c:pt idx="4021">
                  <c:v>63.9</c:v>
                </c:pt>
                <c:pt idx="4022">
                  <c:v>64</c:v>
                </c:pt>
                <c:pt idx="4023">
                  <c:v>64</c:v>
                </c:pt>
                <c:pt idx="4024">
                  <c:v>64</c:v>
                </c:pt>
                <c:pt idx="4025">
                  <c:v>64</c:v>
                </c:pt>
                <c:pt idx="4026">
                  <c:v>64.099999999999994</c:v>
                </c:pt>
                <c:pt idx="4027">
                  <c:v>64.099999999999994</c:v>
                </c:pt>
                <c:pt idx="4028">
                  <c:v>64.099999999999994</c:v>
                </c:pt>
                <c:pt idx="4029">
                  <c:v>64.2</c:v>
                </c:pt>
                <c:pt idx="4030">
                  <c:v>64.2</c:v>
                </c:pt>
                <c:pt idx="4031">
                  <c:v>64.3</c:v>
                </c:pt>
                <c:pt idx="4032">
                  <c:v>64.3</c:v>
                </c:pt>
                <c:pt idx="4033">
                  <c:v>64.3</c:v>
                </c:pt>
                <c:pt idx="4034">
                  <c:v>64.3</c:v>
                </c:pt>
                <c:pt idx="4035">
                  <c:v>64.3</c:v>
                </c:pt>
                <c:pt idx="4036">
                  <c:v>64.3</c:v>
                </c:pt>
                <c:pt idx="4037">
                  <c:v>64.400000000000006</c:v>
                </c:pt>
                <c:pt idx="4038">
                  <c:v>64.400000000000006</c:v>
                </c:pt>
                <c:pt idx="4039">
                  <c:v>64.400000000000006</c:v>
                </c:pt>
                <c:pt idx="4040">
                  <c:v>64.5</c:v>
                </c:pt>
                <c:pt idx="4041">
                  <c:v>64.599999999999994</c:v>
                </c:pt>
                <c:pt idx="4042">
                  <c:v>64.7</c:v>
                </c:pt>
                <c:pt idx="4043">
                  <c:v>64.7</c:v>
                </c:pt>
                <c:pt idx="4044">
                  <c:v>64.7</c:v>
                </c:pt>
                <c:pt idx="4045">
                  <c:v>64.7</c:v>
                </c:pt>
                <c:pt idx="4046">
                  <c:v>64.7</c:v>
                </c:pt>
                <c:pt idx="4047">
                  <c:v>64.8</c:v>
                </c:pt>
                <c:pt idx="4048">
                  <c:v>64.900000000000006</c:v>
                </c:pt>
                <c:pt idx="4049">
                  <c:v>64.900000000000006</c:v>
                </c:pt>
                <c:pt idx="4050">
                  <c:v>64.900000000000006</c:v>
                </c:pt>
                <c:pt idx="4051">
                  <c:v>65</c:v>
                </c:pt>
                <c:pt idx="4052">
                  <c:v>65</c:v>
                </c:pt>
                <c:pt idx="4053">
                  <c:v>65</c:v>
                </c:pt>
                <c:pt idx="4054">
                  <c:v>65</c:v>
                </c:pt>
                <c:pt idx="4055">
                  <c:v>65</c:v>
                </c:pt>
                <c:pt idx="4056">
                  <c:v>65</c:v>
                </c:pt>
                <c:pt idx="4057">
                  <c:v>65</c:v>
                </c:pt>
                <c:pt idx="4058">
                  <c:v>65</c:v>
                </c:pt>
                <c:pt idx="4059">
                  <c:v>65</c:v>
                </c:pt>
                <c:pt idx="4060">
                  <c:v>65</c:v>
                </c:pt>
                <c:pt idx="4061">
                  <c:v>65</c:v>
                </c:pt>
                <c:pt idx="4062">
                  <c:v>65</c:v>
                </c:pt>
                <c:pt idx="4063">
                  <c:v>65</c:v>
                </c:pt>
                <c:pt idx="4064">
                  <c:v>64.900000000000006</c:v>
                </c:pt>
                <c:pt idx="4065">
                  <c:v>64.900000000000006</c:v>
                </c:pt>
                <c:pt idx="4066">
                  <c:v>64.900000000000006</c:v>
                </c:pt>
                <c:pt idx="4067">
                  <c:v>64.8</c:v>
                </c:pt>
                <c:pt idx="4068">
                  <c:v>64.7</c:v>
                </c:pt>
                <c:pt idx="4069">
                  <c:v>64.7</c:v>
                </c:pt>
                <c:pt idx="4070">
                  <c:v>64.7</c:v>
                </c:pt>
                <c:pt idx="4071">
                  <c:v>64.599999999999994</c:v>
                </c:pt>
                <c:pt idx="4072">
                  <c:v>64.5</c:v>
                </c:pt>
                <c:pt idx="4073">
                  <c:v>64.400000000000006</c:v>
                </c:pt>
                <c:pt idx="4074">
                  <c:v>64.3</c:v>
                </c:pt>
                <c:pt idx="4075">
                  <c:v>64.2</c:v>
                </c:pt>
                <c:pt idx="4076">
                  <c:v>64.2</c:v>
                </c:pt>
                <c:pt idx="4077">
                  <c:v>64.2</c:v>
                </c:pt>
                <c:pt idx="4078">
                  <c:v>64.099999999999994</c:v>
                </c:pt>
                <c:pt idx="4079">
                  <c:v>64</c:v>
                </c:pt>
                <c:pt idx="4080">
                  <c:v>64</c:v>
                </c:pt>
                <c:pt idx="4081">
                  <c:v>64</c:v>
                </c:pt>
                <c:pt idx="4082">
                  <c:v>64</c:v>
                </c:pt>
                <c:pt idx="4083">
                  <c:v>64</c:v>
                </c:pt>
                <c:pt idx="4084">
                  <c:v>64.099999999999994</c:v>
                </c:pt>
                <c:pt idx="4085">
                  <c:v>64.2</c:v>
                </c:pt>
                <c:pt idx="4086">
                  <c:v>64.3</c:v>
                </c:pt>
                <c:pt idx="4087">
                  <c:v>64.3</c:v>
                </c:pt>
                <c:pt idx="4088">
                  <c:v>64.400000000000006</c:v>
                </c:pt>
                <c:pt idx="4089">
                  <c:v>64.599999999999994</c:v>
                </c:pt>
                <c:pt idx="4090">
                  <c:v>64.599999999999994</c:v>
                </c:pt>
                <c:pt idx="4091">
                  <c:v>64.7</c:v>
                </c:pt>
                <c:pt idx="4092">
                  <c:v>64.7</c:v>
                </c:pt>
                <c:pt idx="4093">
                  <c:v>64.8</c:v>
                </c:pt>
                <c:pt idx="4094">
                  <c:v>64.900000000000006</c:v>
                </c:pt>
                <c:pt idx="4095">
                  <c:v>65</c:v>
                </c:pt>
                <c:pt idx="4096">
                  <c:v>65</c:v>
                </c:pt>
                <c:pt idx="4097">
                  <c:v>65</c:v>
                </c:pt>
                <c:pt idx="4098">
                  <c:v>65.2</c:v>
                </c:pt>
                <c:pt idx="4099">
                  <c:v>65.2</c:v>
                </c:pt>
                <c:pt idx="4100">
                  <c:v>65.3</c:v>
                </c:pt>
                <c:pt idx="4101">
                  <c:v>65.3</c:v>
                </c:pt>
                <c:pt idx="4102">
                  <c:v>65.400000000000006</c:v>
                </c:pt>
                <c:pt idx="4103">
                  <c:v>65.400000000000006</c:v>
                </c:pt>
                <c:pt idx="4104">
                  <c:v>65.5</c:v>
                </c:pt>
                <c:pt idx="4105">
                  <c:v>65.5</c:v>
                </c:pt>
                <c:pt idx="4106">
                  <c:v>65.5</c:v>
                </c:pt>
                <c:pt idx="4107">
                  <c:v>65.599999999999994</c:v>
                </c:pt>
                <c:pt idx="4108">
                  <c:v>65.599999999999994</c:v>
                </c:pt>
                <c:pt idx="4109">
                  <c:v>65.599999999999994</c:v>
                </c:pt>
                <c:pt idx="4110">
                  <c:v>65.599999999999994</c:v>
                </c:pt>
                <c:pt idx="4111">
                  <c:v>65.599999999999994</c:v>
                </c:pt>
                <c:pt idx="4112">
                  <c:v>65.599999999999994</c:v>
                </c:pt>
                <c:pt idx="4113">
                  <c:v>65.599999999999994</c:v>
                </c:pt>
                <c:pt idx="4114">
                  <c:v>65.5</c:v>
                </c:pt>
                <c:pt idx="4115">
                  <c:v>65.5</c:v>
                </c:pt>
                <c:pt idx="4116">
                  <c:v>65.5</c:v>
                </c:pt>
                <c:pt idx="4117">
                  <c:v>65.3</c:v>
                </c:pt>
                <c:pt idx="4118">
                  <c:v>65.2</c:v>
                </c:pt>
                <c:pt idx="4119">
                  <c:v>65.2</c:v>
                </c:pt>
                <c:pt idx="4120">
                  <c:v>65</c:v>
                </c:pt>
                <c:pt idx="4121">
                  <c:v>64.900000000000006</c:v>
                </c:pt>
                <c:pt idx="4122">
                  <c:v>64.900000000000006</c:v>
                </c:pt>
                <c:pt idx="4123">
                  <c:v>64.900000000000006</c:v>
                </c:pt>
                <c:pt idx="4124">
                  <c:v>64.7</c:v>
                </c:pt>
                <c:pt idx="4125">
                  <c:v>64.7</c:v>
                </c:pt>
                <c:pt idx="4126">
                  <c:v>64.7</c:v>
                </c:pt>
                <c:pt idx="4127">
                  <c:v>64.7</c:v>
                </c:pt>
                <c:pt idx="4128">
                  <c:v>64.599999999999994</c:v>
                </c:pt>
                <c:pt idx="4129">
                  <c:v>64.5</c:v>
                </c:pt>
                <c:pt idx="4130">
                  <c:v>64.599999999999994</c:v>
                </c:pt>
                <c:pt idx="4131">
                  <c:v>64.599999999999994</c:v>
                </c:pt>
                <c:pt idx="4132">
                  <c:v>64.599999999999994</c:v>
                </c:pt>
                <c:pt idx="4133">
                  <c:v>64.599999999999994</c:v>
                </c:pt>
                <c:pt idx="4134">
                  <c:v>64.7</c:v>
                </c:pt>
                <c:pt idx="4135">
                  <c:v>64.7</c:v>
                </c:pt>
                <c:pt idx="4136">
                  <c:v>64.7</c:v>
                </c:pt>
                <c:pt idx="4137">
                  <c:v>64.900000000000006</c:v>
                </c:pt>
                <c:pt idx="4138">
                  <c:v>64.900000000000006</c:v>
                </c:pt>
                <c:pt idx="4139">
                  <c:v>65</c:v>
                </c:pt>
                <c:pt idx="4140">
                  <c:v>65</c:v>
                </c:pt>
                <c:pt idx="4141">
                  <c:v>65.2</c:v>
                </c:pt>
                <c:pt idx="4142">
                  <c:v>65.2</c:v>
                </c:pt>
                <c:pt idx="4143">
                  <c:v>65.3</c:v>
                </c:pt>
                <c:pt idx="4144">
                  <c:v>65.400000000000006</c:v>
                </c:pt>
                <c:pt idx="4145">
                  <c:v>65.5</c:v>
                </c:pt>
                <c:pt idx="4146">
                  <c:v>65.5</c:v>
                </c:pt>
                <c:pt idx="4147">
                  <c:v>65.599999999999994</c:v>
                </c:pt>
                <c:pt idx="4148">
                  <c:v>65.599999999999994</c:v>
                </c:pt>
                <c:pt idx="4149">
                  <c:v>65.599999999999994</c:v>
                </c:pt>
                <c:pt idx="4150">
                  <c:v>65.7</c:v>
                </c:pt>
                <c:pt idx="4151">
                  <c:v>65.8</c:v>
                </c:pt>
                <c:pt idx="4152">
                  <c:v>65.8</c:v>
                </c:pt>
                <c:pt idx="4153">
                  <c:v>65.8</c:v>
                </c:pt>
                <c:pt idx="4154">
                  <c:v>65.900000000000006</c:v>
                </c:pt>
                <c:pt idx="4155">
                  <c:v>65.900000000000006</c:v>
                </c:pt>
                <c:pt idx="4156">
                  <c:v>65.900000000000006</c:v>
                </c:pt>
                <c:pt idx="4157">
                  <c:v>65.900000000000006</c:v>
                </c:pt>
                <c:pt idx="4158">
                  <c:v>66.099999999999994</c:v>
                </c:pt>
                <c:pt idx="4159">
                  <c:v>66.099999999999994</c:v>
                </c:pt>
                <c:pt idx="4160">
                  <c:v>66.099999999999994</c:v>
                </c:pt>
                <c:pt idx="4161">
                  <c:v>66.2</c:v>
                </c:pt>
                <c:pt idx="4162">
                  <c:v>66.2</c:v>
                </c:pt>
                <c:pt idx="4163">
                  <c:v>66.2</c:v>
                </c:pt>
                <c:pt idx="4164">
                  <c:v>66.2</c:v>
                </c:pt>
                <c:pt idx="4165">
                  <c:v>66.3</c:v>
                </c:pt>
                <c:pt idx="4166">
                  <c:v>66.3</c:v>
                </c:pt>
                <c:pt idx="4167">
                  <c:v>66.3</c:v>
                </c:pt>
                <c:pt idx="4168">
                  <c:v>66.3</c:v>
                </c:pt>
                <c:pt idx="4169">
                  <c:v>66.3</c:v>
                </c:pt>
                <c:pt idx="4170">
                  <c:v>66.3</c:v>
                </c:pt>
                <c:pt idx="4171">
                  <c:v>66.3</c:v>
                </c:pt>
                <c:pt idx="4172">
                  <c:v>66.2</c:v>
                </c:pt>
                <c:pt idx="4173">
                  <c:v>66.099999999999994</c:v>
                </c:pt>
                <c:pt idx="4174">
                  <c:v>66.099999999999994</c:v>
                </c:pt>
                <c:pt idx="4175">
                  <c:v>66.099999999999994</c:v>
                </c:pt>
                <c:pt idx="4176">
                  <c:v>66</c:v>
                </c:pt>
                <c:pt idx="4177">
                  <c:v>65.900000000000006</c:v>
                </c:pt>
                <c:pt idx="4178">
                  <c:v>65.8</c:v>
                </c:pt>
                <c:pt idx="4179">
                  <c:v>65.8</c:v>
                </c:pt>
                <c:pt idx="4180">
                  <c:v>65.599999999999994</c:v>
                </c:pt>
                <c:pt idx="4181">
                  <c:v>65.599999999999994</c:v>
                </c:pt>
                <c:pt idx="4182">
                  <c:v>65.5</c:v>
                </c:pt>
                <c:pt idx="4183">
                  <c:v>65.5</c:v>
                </c:pt>
                <c:pt idx="4184">
                  <c:v>65.400000000000006</c:v>
                </c:pt>
                <c:pt idx="4185">
                  <c:v>65.400000000000006</c:v>
                </c:pt>
                <c:pt idx="4186">
                  <c:v>65.3</c:v>
                </c:pt>
                <c:pt idx="4187">
                  <c:v>65.2</c:v>
                </c:pt>
                <c:pt idx="4188">
                  <c:v>65.2</c:v>
                </c:pt>
                <c:pt idx="4189">
                  <c:v>65.2</c:v>
                </c:pt>
                <c:pt idx="4190">
                  <c:v>65.2</c:v>
                </c:pt>
                <c:pt idx="4191">
                  <c:v>65.2</c:v>
                </c:pt>
                <c:pt idx="4192">
                  <c:v>65.2</c:v>
                </c:pt>
                <c:pt idx="4193">
                  <c:v>65.2</c:v>
                </c:pt>
                <c:pt idx="4194">
                  <c:v>65.3</c:v>
                </c:pt>
                <c:pt idx="4195">
                  <c:v>65.3</c:v>
                </c:pt>
                <c:pt idx="4196">
                  <c:v>65.400000000000006</c:v>
                </c:pt>
                <c:pt idx="4197">
                  <c:v>65.5</c:v>
                </c:pt>
                <c:pt idx="4198">
                  <c:v>65.599999999999994</c:v>
                </c:pt>
                <c:pt idx="4199">
                  <c:v>65.599999999999994</c:v>
                </c:pt>
                <c:pt idx="4200">
                  <c:v>65.7</c:v>
                </c:pt>
                <c:pt idx="4201">
                  <c:v>65.8</c:v>
                </c:pt>
                <c:pt idx="4202">
                  <c:v>65.900000000000006</c:v>
                </c:pt>
                <c:pt idx="4203">
                  <c:v>65.900000000000006</c:v>
                </c:pt>
                <c:pt idx="4204">
                  <c:v>66</c:v>
                </c:pt>
                <c:pt idx="4205">
                  <c:v>66.099999999999994</c:v>
                </c:pt>
                <c:pt idx="4206">
                  <c:v>66.099999999999994</c:v>
                </c:pt>
                <c:pt idx="4207">
                  <c:v>66.099999999999994</c:v>
                </c:pt>
                <c:pt idx="4208">
                  <c:v>66.2</c:v>
                </c:pt>
                <c:pt idx="4209">
                  <c:v>66.3</c:v>
                </c:pt>
                <c:pt idx="4210">
                  <c:v>66.3</c:v>
                </c:pt>
                <c:pt idx="4211">
                  <c:v>66.400000000000006</c:v>
                </c:pt>
                <c:pt idx="4212">
                  <c:v>66.400000000000006</c:v>
                </c:pt>
                <c:pt idx="4213">
                  <c:v>66.400000000000006</c:v>
                </c:pt>
                <c:pt idx="4214">
                  <c:v>66.599999999999994</c:v>
                </c:pt>
                <c:pt idx="4215">
                  <c:v>66.7</c:v>
                </c:pt>
                <c:pt idx="4216">
                  <c:v>66.7</c:v>
                </c:pt>
                <c:pt idx="4217">
                  <c:v>66.8</c:v>
                </c:pt>
                <c:pt idx="4218">
                  <c:v>66.8</c:v>
                </c:pt>
                <c:pt idx="4219">
                  <c:v>66.8</c:v>
                </c:pt>
                <c:pt idx="4220">
                  <c:v>66.8</c:v>
                </c:pt>
                <c:pt idx="4221">
                  <c:v>66.8</c:v>
                </c:pt>
                <c:pt idx="4222">
                  <c:v>66.7</c:v>
                </c:pt>
                <c:pt idx="4223">
                  <c:v>66.7</c:v>
                </c:pt>
                <c:pt idx="4224">
                  <c:v>66.599999999999994</c:v>
                </c:pt>
                <c:pt idx="4225">
                  <c:v>66.400000000000006</c:v>
                </c:pt>
                <c:pt idx="4226">
                  <c:v>66.3</c:v>
                </c:pt>
                <c:pt idx="4227">
                  <c:v>66.2</c:v>
                </c:pt>
                <c:pt idx="4228">
                  <c:v>66.099999999999994</c:v>
                </c:pt>
                <c:pt idx="4229">
                  <c:v>65.900000000000006</c:v>
                </c:pt>
                <c:pt idx="4230">
                  <c:v>65.8</c:v>
                </c:pt>
                <c:pt idx="4231">
                  <c:v>65.8</c:v>
                </c:pt>
                <c:pt idx="4232">
                  <c:v>65.599999999999994</c:v>
                </c:pt>
                <c:pt idx="4233">
                  <c:v>65.599999999999994</c:v>
                </c:pt>
                <c:pt idx="4234">
                  <c:v>65.599999999999994</c:v>
                </c:pt>
                <c:pt idx="4235">
                  <c:v>65.599999999999994</c:v>
                </c:pt>
                <c:pt idx="4236">
                  <c:v>65.8</c:v>
                </c:pt>
                <c:pt idx="4237">
                  <c:v>65.8</c:v>
                </c:pt>
                <c:pt idx="4238">
                  <c:v>65.900000000000006</c:v>
                </c:pt>
                <c:pt idx="4239">
                  <c:v>66.099999999999994</c:v>
                </c:pt>
                <c:pt idx="4240">
                  <c:v>66.2</c:v>
                </c:pt>
                <c:pt idx="4241">
                  <c:v>66.3</c:v>
                </c:pt>
                <c:pt idx="4242">
                  <c:v>66.400000000000006</c:v>
                </c:pt>
                <c:pt idx="4243">
                  <c:v>66.400000000000006</c:v>
                </c:pt>
                <c:pt idx="4244">
                  <c:v>66.5</c:v>
                </c:pt>
                <c:pt idx="4245">
                  <c:v>66.599999999999994</c:v>
                </c:pt>
                <c:pt idx="4246">
                  <c:v>66.7</c:v>
                </c:pt>
                <c:pt idx="4247">
                  <c:v>66.7</c:v>
                </c:pt>
                <c:pt idx="4248">
                  <c:v>66.8</c:v>
                </c:pt>
                <c:pt idx="4249">
                  <c:v>66.900000000000006</c:v>
                </c:pt>
                <c:pt idx="4250">
                  <c:v>67</c:v>
                </c:pt>
                <c:pt idx="4251">
                  <c:v>67</c:v>
                </c:pt>
                <c:pt idx="4252">
                  <c:v>67.099999999999994</c:v>
                </c:pt>
                <c:pt idx="4253">
                  <c:v>67.2</c:v>
                </c:pt>
                <c:pt idx="4254">
                  <c:v>67.2</c:v>
                </c:pt>
                <c:pt idx="4255">
                  <c:v>67.2</c:v>
                </c:pt>
                <c:pt idx="4256">
                  <c:v>67.2</c:v>
                </c:pt>
                <c:pt idx="4257">
                  <c:v>67.2</c:v>
                </c:pt>
                <c:pt idx="4258">
                  <c:v>67.099999999999994</c:v>
                </c:pt>
                <c:pt idx="4259">
                  <c:v>66.900000000000006</c:v>
                </c:pt>
                <c:pt idx="4260">
                  <c:v>66.8</c:v>
                </c:pt>
                <c:pt idx="4261">
                  <c:v>66.7</c:v>
                </c:pt>
                <c:pt idx="4262">
                  <c:v>66.599999999999994</c:v>
                </c:pt>
                <c:pt idx="4263">
                  <c:v>66.400000000000006</c:v>
                </c:pt>
                <c:pt idx="4264">
                  <c:v>66.2</c:v>
                </c:pt>
                <c:pt idx="4265">
                  <c:v>66.099999999999994</c:v>
                </c:pt>
                <c:pt idx="4266">
                  <c:v>66</c:v>
                </c:pt>
                <c:pt idx="4267">
                  <c:v>65.900000000000006</c:v>
                </c:pt>
                <c:pt idx="4268">
                  <c:v>66</c:v>
                </c:pt>
                <c:pt idx="4269">
                  <c:v>66.099999999999994</c:v>
                </c:pt>
                <c:pt idx="4270">
                  <c:v>66.099999999999994</c:v>
                </c:pt>
                <c:pt idx="4271">
                  <c:v>66.099999999999994</c:v>
                </c:pt>
                <c:pt idx="4272">
                  <c:v>66.3</c:v>
                </c:pt>
                <c:pt idx="4273">
                  <c:v>66.400000000000006</c:v>
                </c:pt>
                <c:pt idx="4274">
                  <c:v>66.599999999999994</c:v>
                </c:pt>
                <c:pt idx="4275">
                  <c:v>66.7</c:v>
                </c:pt>
                <c:pt idx="4276">
                  <c:v>66.8</c:v>
                </c:pt>
                <c:pt idx="4277">
                  <c:v>66.900000000000006</c:v>
                </c:pt>
                <c:pt idx="4278">
                  <c:v>66.900000000000006</c:v>
                </c:pt>
                <c:pt idx="4279">
                  <c:v>67</c:v>
                </c:pt>
                <c:pt idx="4280">
                  <c:v>67.2</c:v>
                </c:pt>
                <c:pt idx="4281">
                  <c:v>67.2</c:v>
                </c:pt>
                <c:pt idx="4282">
                  <c:v>67.2</c:v>
                </c:pt>
                <c:pt idx="4283">
                  <c:v>67.3</c:v>
                </c:pt>
                <c:pt idx="4284">
                  <c:v>67.400000000000006</c:v>
                </c:pt>
                <c:pt idx="4285">
                  <c:v>67.5</c:v>
                </c:pt>
                <c:pt idx="4286">
                  <c:v>67.5</c:v>
                </c:pt>
                <c:pt idx="4287">
                  <c:v>67.5</c:v>
                </c:pt>
                <c:pt idx="4288">
                  <c:v>67.5</c:v>
                </c:pt>
                <c:pt idx="4289">
                  <c:v>67.5</c:v>
                </c:pt>
                <c:pt idx="4290">
                  <c:v>67.5</c:v>
                </c:pt>
                <c:pt idx="4291">
                  <c:v>67.400000000000006</c:v>
                </c:pt>
                <c:pt idx="4292">
                  <c:v>67.3</c:v>
                </c:pt>
                <c:pt idx="4293">
                  <c:v>67.2</c:v>
                </c:pt>
                <c:pt idx="4294">
                  <c:v>67.099999999999994</c:v>
                </c:pt>
                <c:pt idx="4295">
                  <c:v>67</c:v>
                </c:pt>
                <c:pt idx="4296">
                  <c:v>66.7</c:v>
                </c:pt>
                <c:pt idx="4297">
                  <c:v>66.599999999999994</c:v>
                </c:pt>
                <c:pt idx="4298">
                  <c:v>66.400000000000006</c:v>
                </c:pt>
                <c:pt idx="4299">
                  <c:v>66.400000000000006</c:v>
                </c:pt>
                <c:pt idx="4300">
                  <c:v>66.3</c:v>
                </c:pt>
                <c:pt idx="4301">
                  <c:v>66.3</c:v>
                </c:pt>
                <c:pt idx="4302">
                  <c:v>66.3</c:v>
                </c:pt>
                <c:pt idx="4303">
                  <c:v>66.3</c:v>
                </c:pt>
                <c:pt idx="4304">
                  <c:v>66.400000000000006</c:v>
                </c:pt>
                <c:pt idx="4305">
                  <c:v>66.400000000000006</c:v>
                </c:pt>
                <c:pt idx="4306">
                  <c:v>66.599999999999994</c:v>
                </c:pt>
                <c:pt idx="4307">
                  <c:v>66.7</c:v>
                </c:pt>
                <c:pt idx="4308">
                  <c:v>66.900000000000006</c:v>
                </c:pt>
                <c:pt idx="4309">
                  <c:v>67</c:v>
                </c:pt>
                <c:pt idx="4310">
                  <c:v>67.099999999999994</c:v>
                </c:pt>
                <c:pt idx="4311">
                  <c:v>67.2</c:v>
                </c:pt>
                <c:pt idx="4312">
                  <c:v>67.2</c:v>
                </c:pt>
                <c:pt idx="4313">
                  <c:v>67.400000000000006</c:v>
                </c:pt>
                <c:pt idx="4314">
                  <c:v>67.400000000000006</c:v>
                </c:pt>
                <c:pt idx="4315">
                  <c:v>67.5</c:v>
                </c:pt>
                <c:pt idx="4316">
                  <c:v>67.5</c:v>
                </c:pt>
                <c:pt idx="4317">
                  <c:v>67.599999999999994</c:v>
                </c:pt>
                <c:pt idx="4318">
                  <c:v>67.7</c:v>
                </c:pt>
                <c:pt idx="4319">
                  <c:v>67.8</c:v>
                </c:pt>
                <c:pt idx="4320">
                  <c:v>67.8</c:v>
                </c:pt>
                <c:pt idx="4321">
                  <c:v>67.8</c:v>
                </c:pt>
                <c:pt idx="4322">
                  <c:v>67.8</c:v>
                </c:pt>
                <c:pt idx="4323">
                  <c:v>67.8</c:v>
                </c:pt>
                <c:pt idx="4324">
                  <c:v>67.8</c:v>
                </c:pt>
                <c:pt idx="4325">
                  <c:v>67.599999999999994</c:v>
                </c:pt>
                <c:pt idx="4326">
                  <c:v>67.5</c:v>
                </c:pt>
                <c:pt idx="4327">
                  <c:v>67.3</c:v>
                </c:pt>
                <c:pt idx="4328">
                  <c:v>67.2</c:v>
                </c:pt>
                <c:pt idx="4329">
                  <c:v>67.2</c:v>
                </c:pt>
                <c:pt idx="4330">
                  <c:v>66.900000000000006</c:v>
                </c:pt>
                <c:pt idx="4331">
                  <c:v>66.8</c:v>
                </c:pt>
                <c:pt idx="4332">
                  <c:v>66.7</c:v>
                </c:pt>
                <c:pt idx="4333">
                  <c:v>66.7</c:v>
                </c:pt>
                <c:pt idx="4334">
                  <c:v>66.7</c:v>
                </c:pt>
                <c:pt idx="4335">
                  <c:v>66.599999999999994</c:v>
                </c:pt>
                <c:pt idx="4336">
                  <c:v>66.7</c:v>
                </c:pt>
                <c:pt idx="4337">
                  <c:v>66.7</c:v>
                </c:pt>
                <c:pt idx="4338">
                  <c:v>66.900000000000006</c:v>
                </c:pt>
                <c:pt idx="4339">
                  <c:v>67</c:v>
                </c:pt>
                <c:pt idx="4340">
                  <c:v>67.2</c:v>
                </c:pt>
                <c:pt idx="4341">
                  <c:v>67.3</c:v>
                </c:pt>
                <c:pt idx="4342">
                  <c:v>67.3</c:v>
                </c:pt>
                <c:pt idx="4343">
                  <c:v>67.5</c:v>
                </c:pt>
                <c:pt idx="4344">
                  <c:v>67.5</c:v>
                </c:pt>
                <c:pt idx="4345">
                  <c:v>67.599999999999994</c:v>
                </c:pt>
                <c:pt idx="4346">
                  <c:v>67.7</c:v>
                </c:pt>
                <c:pt idx="4347">
                  <c:v>67.7</c:v>
                </c:pt>
                <c:pt idx="4348">
                  <c:v>67.8</c:v>
                </c:pt>
                <c:pt idx="4349">
                  <c:v>67.900000000000006</c:v>
                </c:pt>
                <c:pt idx="4350">
                  <c:v>67.900000000000006</c:v>
                </c:pt>
                <c:pt idx="4351">
                  <c:v>68.099999999999994</c:v>
                </c:pt>
                <c:pt idx="4352">
                  <c:v>68.099999999999994</c:v>
                </c:pt>
                <c:pt idx="4353">
                  <c:v>68.099999999999994</c:v>
                </c:pt>
                <c:pt idx="4354">
                  <c:v>68.099999999999994</c:v>
                </c:pt>
                <c:pt idx="4355">
                  <c:v>68.099999999999994</c:v>
                </c:pt>
                <c:pt idx="4356">
                  <c:v>68</c:v>
                </c:pt>
                <c:pt idx="4357">
                  <c:v>67.900000000000006</c:v>
                </c:pt>
                <c:pt idx="4358">
                  <c:v>67.8</c:v>
                </c:pt>
                <c:pt idx="4359">
                  <c:v>67.599999999999994</c:v>
                </c:pt>
                <c:pt idx="4360">
                  <c:v>67.5</c:v>
                </c:pt>
                <c:pt idx="4361">
                  <c:v>67.400000000000006</c:v>
                </c:pt>
                <c:pt idx="4362">
                  <c:v>67.2</c:v>
                </c:pt>
                <c:pt idx="4363">
                  <c:v>67.2</c:v>
                </c:pt>
                <c:pt idx="4364">
                  <c:v>67</c:v>
                </c:pt>
                <c:pt idx="4365">
                  <c:v>66.900000000000006</c:v>
                </c:pt>
                <c:pt idx="4366">
                  <c:v>66.900000000000006</c:v>
                </c:pt>
                <c:pt idx="4367">
                  <c:v>66.900000000000006</c:v>
                </c:pt>
                <c:pt idx="4368">
                  <c:v>66.900000000000006</c:v>
                </c:pt>
                <c:pt idx="4369">
                  <c:v>67</c:v>
                </c:pt>
                <c:pt idx="4370">
                  <c:v>67</c:v>
                </c:pt>
                <c:pt idx="4371">
                  <c:v>67.099999999999994</c:v>
                </c:pt>
                <c:pt idx="4372">
                  <c:v>67.2</c:v>
                </c:pt>
                <c:pt idx="4373">
                  <c:v>67.3</c:v>
                </c:pt>
                <c:pt idx="4374">
                  <c:v>67.5</c:v>
                </c:pt>
                <c:pt idx="4375">
                  <c:v>67.5</c:v>
                </c:pt>
                <c:pt idx="4376">
                  <c:v>67.599999999999994</c:v>
                </c:pt>
                <c:pt idx="4377">
                  <c:v>67.599999999999994</c:v>
                </c:pt>
                <c:pt idx="4378">
                  <c:v>67.8</c:v>
                </c:pt>
                <c:pt idx="4379">
                  <c:v>67.8</c:v>
                </c:pt>
                <c:pt idx="4380">
                  <c:v>67.8</c:v>
                </c:pt>
                <c:pt idx="4381">
                  <c:v>67.900000000000006</c:v>
                </c:pt>
                <c:pt idx="4382">
                  <c:v>68</c:v>
                </c:pt>
                <c:pt idx="4383">
                  <c:v>68.099999999999994</c:v>
                </c:pt>
                <c:pt idx="4384">
                  <c:v>68.099999999999994</c:v>
                </c:pt>
                <c:pt idx="4385">
                  <c:v>68.2</c:v>
                </c:pt>
                <c:pt idx="4386">
                  <c:v>68.3</c:v>
                </c:pt>
                <c:pt idx="4387">
                  <c:v>68.3</c:v>
                </c:pt>
                <c:pt idx="4388">
                  <c:v>68.400000000000006</c:v>
                </c:pt>
                <c:pt idx="4389">
                  <c:v>68.400000000000006</c:v>
                </c:pt>
                <c:pt idx="4390">
                  <c:v>68.400000000000006</c:v>
                </c:pt>
                <c:pt idx="4391">
                  <c:v>68.5</c:v>
                </c:pt>
                <c:pt idx="4392">
                  <c:v>68.400000000000006</c:v>
                </c:pt>
                <c:pt idx="4393">
                  <c:v>68.400000000000006</c:v>
                </c:pt>
                <c:pt idx="4394">
                  <c:v>68.400000000000006</c:v>
                </c:pt>
                <c:pt idx="4395">
                  <c:v>68.3</c:v>
                </c:pt>
                <c:pt idx="4396">
                  <c:v>68.2</c:v>
                </c:pt>
                <c:pt idx="4397">
                  <c:v>68.099999999999994</c:v>
                </c:pt>
                <c:pt idx="4398">
                  <c:v>68.099999999999994</c:v>
                </c:pt>
                <c:pt idx="4399">
                  <c:v>67.900000000000006</c:v>
                </c:pt>
                <c:pt idx="4400">
                  <c:v>67.8</c:v>
                </c:pt>
                <c:pt idx="4401">
                  <c:v>67.5</c:v>
                </c:pt>
                <c:pt idx="4402">
                  <c:v>67.400000000000006</c:v>
                </c:pt>
                <c:pt idx="4403">
                  <c:v>67.400000000000006</c:v>
                </c:pt>
                <c:pt idx="4404">
                  <c:v>67.3</c:v>
                </c:pt>
                <c:pt idx="4405">
                  <c:v>67.3</c:v>
                </c:pt>
                <c:pt idx="4406">
                  <c:v>67.2</c:v>
                </c:pt>
                <c:pt idx="4407">
                  <c:v>67.2</c:v>
                </c:pt>
                <c:pt idx="4408">
                  <c:v>67.3</c:v>
                </c:pt>
                <c:pt idx="4409">
                  <c:v>67.3</c:v>
                </c:pt>
                <c:pt idx="4410">
                  <c:v>67.3</c:v>
                </c:pt>
                <c:pt idx="4411">
                  <c:v>67.400000000000006</c:v>
                </c:pt>
                <c:pt idx="4412">
                  <c:v>67.5</c:v>
                </c:pt>
                <c:pt idx="4413">
                  <c:v>67.5</c:v>
                </c:pt>
                <c:pt idx="4414">
                  <c:v>67.599999999999994</c:v>
                </c:pt>
                <c:pt idx="4415">
                  <c:v>67.8</c:v>
                </c:pt>
                <c:pt idx="4416">
                  <c:v>67.8</c:v>
                </c:pt>
                <c:pt idx="4417">
                  <c:v>67.8</c:v>
                </c:pt>
                <c:pt idx="4418">
                  <c:v>67.900000000000006</c:v>
                </c:pt>
                <c:pt idx="4419">
                  <c:v>67.900000000000006</c:v>
                </c:pt>
                <c:pt idx="4420">
                  <c:v>68</c:v>
                </c:pt>
                <c:pt idx="4421">
                  <c:v>68.099999999999994</c:v>
                </c:pt>
                <c:pt idx="4422">
                  <c:v>68.099999999999994</c:v>
                </c:pt>
                <c:pt idx="4423">
                  <c:v>68.2</c:v>
                </c:pt>
                <c:pt idx="4424">
                  <c:v>68.2</c:v>
                </c:pt>
                <c:pt idx="4425">
                  <c:v>68.3</c:v>
                </c:pt>
                <c:pt idx="4426">
                  <c:v>68.3</c:v>
                </c:pt>
                <c:pt idx="4427">
                  <c:v>68.400000000000006</c:v>
                </c:pt>
                <c:pt idx="4428">
                  <c:v>68.3</c:v>
                </c:pt>
                <c:pt idx="4429">
                  <c:v>68.400000000000006</c:v>
                </c:pt>
                <c:pt idx="4430">
                  <c:v>68.400000000000006</c:v>
                </c:pt>
                <c:pt idx="4431">
                  <c:v>68.400000000000006</c:v>
                </c:pt>
                <c:pt idx="4432">
                  <c:v>68.400000000000006</c:v>
                </c:pt>
                <c:pt idx="4433">
                  <c:v>68.599999999999994</c:v>
                </c:pt>
                <c:pt idx="4434">
                  <c:v>68.599999999999994</c:v>
                </c:pt>
                <c:pt idx="4435">
                  <c:v>68.599999999999994</c:v>
                </c:pt>
                <c:pt idx="4436">
                  <c:v>68.599999999999994</c:v>
                </c:pt>
                <c:pt idx="4437">
                  <c:v>68.599999999999994</c:v>
                </c:pt>
                <c:pt idx="4438">
                  <c:v>68.7</c:v>
                </c:pt>
                <c:pt idx="4439">
                  <c:v>68.7</c:v>
                </c:pt>
                <c:pt idx="4440">
                  <c:v>68.7</c:v>
                </c:pt>
                <c:pt idx="4441">
                  <c:v>68.7</c:v>
                </c:pt>
                <c:pt idx="4442">
                  <c:v>68.8</c:v>
                </c:pt>
                <c:pt idx="4443">
                  <c:v>68.8</c:v>
                </c:pt>
                <c:pt idx="4444">
                  <c:v>68.900000000000006</c:v>
                </c:pt>
                <c:pt idx="4445">
                  <c:v>68.900000000000006</c:v>
                </c:pt>
                <c:pt idx="4446">
                  <c:v>68.900000000000006</c:v>
                </c:pt>
                <c:pt idx="4447">
                  <c:v>68.900000000000006</c:v>
                </c:pt>
                <c:pt idx="4448">
                  <c:v>68.900000000000006</c:v>
                </c:pt>
                <c:pt idx="4449">
                  <c:v>68.900000000000006</c:v>
                </c:pt>
                <c:pt idx="4450">
                  <c:v>68.900000000000006</c:v>
                </c:pt>
                <c:pt idx="4451">
                  <c:v>69</c:v>
                </c:pt>
                <c:pt idx="4452">
                  <c:v>68.900000000000006</c:v>
                </c:pt>
                <c:pt idx="4453">
                  <c:v>68.900000000000006</c:v>
                </c:pt>
                <c:pt idx="4454">
                  <c:v>68.900000000000006</c:v>
                </c:pt>
                <c:pt idx="4455">
                  <c:v>68.900000000000006</c:v>
                </c:pt>
                <c:pt idx="4456">
                  <c:v>68.900000000000006</c:v>
                </c:pt>
                <c:pt idx="4457">
                  <c:v>68.900000000000006</c:v>
                </c:pt>
                <c:pt idx="4458">
                  <c:v>68.900000000000006</c:v>
                </c:pt>
                <c:pt idx="4459">
                  <c:v>68.8</c:v>
                </c:pt>
                <c:pt idx="4460">
                  <c:v>68.7</c:v>
                </c:pt>
                <c:pt idx="4461">
                  <c:v>68.7</c:v>
                </c:pt>
                <c:pt idx="4462">
                  <c:v>68.599999999999994</c:v>
                </c:pt>
                <c:pt idx="4463">
                  <c:v>68.599999999999994</c:v>
                </c:pt>
                <c:pt idx="4464">
                  <c:v>68.5</c:v>
                </c:pt>
                <c:pt idx="4465">
                  <c:v>68.400000000000006</c:v>
                </c:pt>
                <c:pt idx="4466">
                  <c:v>68.3</c:v>
                </c:pt>
                <c:pt idx="4467">
                  <c:v>68.2</c:v>
                </c:pt>
                <c:pt idx="4468">
                  <c:v>68.099999999999994</c:v>
                </c:pt>
                <c:pt idx="4469">
                  <c:v>68</c:v>
                </c:pt>
                <c:pt idx="4470">
                  <c:v>68</c:v>
                </c:pt>
                <c:pt idx="4471">
                  <c:v>67.900000000000006</c:v>
                </c:pt>
                <c:pt idx="4472">
                  <c:v>67.8</c:v>
                </c:pt>
                <c:pt idx="4473">
                  <c:v>67.8</c:v>
                </c:pt>
                <c:pt idx="4474">
                  <c:v>67.8</c:v>
                </c:pt>
                <c:pt idx="4475">
                  <c:v>67.8</c:v>
                </c:pt>
                <c:pt idx="4476">
                  <c:v>67.8</c:v>
                </c:pt>
                <c:pt idx="4477">
                  <c:v>67.8</c:v>
                </c:pt>
                <c:pt idx="4478">
                  <c:v>67.8</c:v>
                </c:pt>
                <c:pt idx="4479">
                  <c:v>67.900000000000006</c:v>
                </c:pt>
                <c:pt idx="4480">
                  <c:v>67.900000000000006</c:v>
                </c:pt>
                <c:pt idx="4481">
                  <c:v>68</c:v>
                </c:pt>
                <c:pt idx="4482">
                  <c:v>68.099999999999994</c:v>
                </c:pt>
                <c:pt idx="4483">
                  <c:v>68.099999999999994</c:v>
                </c:pt>
                <c:pt idx="4484">
                  <c:v>68.2</c:v>
                </c:pt>
                <c:pt idx="4485">
                  <c:v>68.3</c:v>
                </c:pt>
                <c:pt idx="4486">
                  <c:v>68.3</c:v>
                </c:pt>
                <c:pt idx="4487">
                  <c:v>68.400000000000006</c:v>
                </c:pt>
                <c:pt idx="4488">
                  <c:v>68.5</c:v>
                </c:pt>
                <c:pt idx="4489">
                  <c:v>68.599999999999994</c:v>
                </c:pt>
                <c:pt idx="4490">
                  <c:v>68.599999999999994</c:v>
                </c:pt>
                <c:pt idx="4491">
                  <c:v>68.599999999999994</c:v>
                </c:pt>
                <c:pt idx="4492">
                  <c:v>68.599999999999994</c:v>
                </c:pt>
                <c:pt idx="4493">
                  <c:v>68.7</c:v>
                </c:pt>
                <c:pt idx="4494">
                  <c:v>68.8</c:v>
                </c:pt>
                <c:pt idx="4495">
                  <c:v>68.900000000000006</c:v>
                </c:pt>
                <c:pt idx="4496">
                  <c:v>68.900000000000006</c:v>
                </c:pt>
                <c:pt idx="4497">
                  <c:v>68.900000000000006</c:v>
                </c:pt>
                <c:pt idx="4498">
                  <c:v>69</c:v>
                </c:pt>
                <c:pt idx="4499">
                  <c:v>69</c:v>
                </c:pt>
                <c:pt idx="4500">
                  <c:v>68.900000000000006</c:v>
                </c:pt>
                <c:pt idx="4501">
                  <c:v>69</c:v>
                </c:pt>
                <c:pt idx="4502">
                  <c:v>69</c:v>
                </c:pt>
                <c:pt idx="4503">
                  <c:v>69</c:v>
                </c:pt>
                <c:pt idx="4504">
                  <c:v>69.099999999999994</c:v>
                </c:pt>
                <c:pt idx="4505">
                  <c:v>69.099999999999994</c:v>
                </c:pt>
                <c:pt idx="4506">
                  <c:v>69.2</c:v>
                </c:pt>
                <c:pt idx="4507">
                  <c:v>69.2</c:v>
                </c:pt>
                <c:pt idx="4508">
                  <c:v>69.3</c:v>
                </c:pt>
                <c:pt idx="4509">
                  <c:v>69.3</c:v>
                </c:pt>
                <c:pt idx="4510">
                  <c:v>69.3</c:v>
                </c:pt>
                <c:pt idx="4511">
                  <c:v>69.3</c:v>
                </c:pt>
                <c:pt idx="4512">
                  <c:v>69.3</c:v>
                </c:pt>
                <c:pt idx="4513">
                  <c:v>69.400000000000006</c:v>
                </c:pt>
                <c:pt idx="4514">
                  <c:v>69.3</c:v>
                </c:pt>
                <c:pt idx="4515">
                  <c:v>69.400000000000006</c:v>
                </c:pt>
                <c:pt idx="4516">
                  <c:v>69.400000000000006</c:v>
                </c:pt>
                <c:pt idx="4517">
                  <c:v>69.400000000000006</c:v>
                </c:pt>
                <c:pt idx="4518">
                  <c:v>69.5</c:v>
                </c:pt>
                <c:pt idx="4519">
                  <c:v>69.5</c:v>
                </c:pt>
                <c:pt idx="4520">
                  <c:v>69.5</c:v>
                </c:pt>
                <c:pt idx="4521">
                  <c:v>69.5</c:v>
                </c:pt>
                <c:pt idx="4522">
                  <c:v>69.5</c:v>
                </c:pt>
                <c:pt idx="4523">
                  <c:v>69.5</c:v>
                </c:pt>
                <c:pt idx="4524">
                  <c:v>69.5</c:v>
                </c:pt>
                <c:pt idx="4525">
                  <c:v>69.400000000000006</c:v>
                </c:pt>
                <c:pt idx="4526">
                  <c:v>69.400000000000006</c:v>
                </c:pt>
                <c:pt idx="4527">
                  <c:v>69.3</c:v>
                </c:pt>
                <c:pt idx="4528">
                  <c:v>69.3</c:v>
                </c:pt>
                <c:pt idx="4529">
                  <c:v>69.3</c:v>
                </c:pt>
                <c:pt idx="4530">
                  <c:v>69.3</c:v>
                </c:pt>
                <c:pt idx="4531">
                  <c:v>69.3</c:v>
                </c:pt>
                <c:pt idx="4532">
                  <c:v>69.2</c:v>
                </c:pt>
                <c:pt idx="4533">
                  <c:v>69.099999999999994</c:v>
                </c:pt>
                <c:pt idx="4534">
                  <c:v>69</c:v>
                </c:pt>
                <c:pt idx="4535">
                  <c:v>69</c:v>
                </c:pt>
                <c:pt idx="4536">
                  <c:v>68.900000000000006</c:v>
                </c:pt>
                <c:pt idx="4537">
                  <c:v>68.8</c:v>
                </c:pt>
                <c:pt idx="4538">
                  <c:v>68.7</c:v>
                </c:pt>
                <c:pt idx="4539">
                  <c:v>68.7</c:v>
                </c:pt>
                <c:pt idx="4540">
                  <c:v>68.599999999999994</c:v>
                </c:pt>
                <c:pt idx="4541">
                  <c:v>68.599999999999994</c:v>
                </c:pt>
                <c:pt idx="4542">
                  <c:v>68.599999999999994</c:v>
                </c:pt>
                <c:pt idx="4543">
                  <c:v>68.5</c:v>
                </c:pt>
                <c:pt idx="4544">
                  <c:v>68.5</c:v>
                </c:pt>
                <c:pt idx="4545">
                  <c:v>68.400000000000006</c:v>
                </c:pt>
                <c:pt idx="4546">
                  <c:v>68.400000000000006</c:v>
                </c:pt>
                <c:pt idx="4547">
                  <c:v>68.3</c:v>
                </c:pt>
                <c:pt idx="4548">
                  <c:v>68.400000000000006</c:v>
                </c:pt>
                <c:pt idx="4549">
                  <c:v>68.3</c:v>
                </c:pt>
                <c:pt idx="4550">
                  <c:v>68.3</c:v>
                </c:pt>
                <c:pt idx="4551">
                  <c:v>68.3</c:v>
                </c:pt>
                <c:pt idx="4552">
                  <c:v>68.400000000000006</c:v>
                </c:pt>
                <c:pt idx="4553">
                  <c:v>68.400000000000006</c:v>
                </c:pt>
                <c:pt idx="4554">
                  <c:v>68.400000000000006</c:v>
                </c:pt>
                <c:pt idx="4555">
                  <c:v>68.400000000000006</c:v>
                </c:pt>
                <c:pt idx="4556">
                  <c:v>68.400000000000006</c:v>
                </c:pt>
                <c:pt idx="4557">
                  <c:v>68.400000000000006</c:v>
                </c:pt>
                <c:pt idx="4558">
                  <c:v>68.5</c:v>
                </c:pt>
                <c:pt idx="4559">
                  <c:v>68.5</c:v>
                </c:pt>
                <c:pt idx="4560">
                  <c:v>68.5</c:v>
                </c:pt>
                <c:pt idx="4561">
                  <c:v>68.599999999999994</c:v>
                </c:pt>
                <c:pt idx="4562">
                  <c:v>68.599999999999994</c:v>
                </c:pt>
                <c:pt idx="4563">
                  <c:v>68.599999999999994</c:v>
                </c:pt>
                <c:pt idx="4564">
                  <c:v>68.599999999999994</c:v>
                </c:pt>
                <c:pt idx="4565">
                  <c:v>68.599999999999994</c:v>
                </c:pt>
                <c:pt idx="4566">
                  <c:v>68.599999999999994</c:v>
                </c:pt>
                <c:pt idx="4567">
                  <c:v>68.599999999999994</c:v>
                </c:pt>
                <c:pt idx="4568">
                  <c:v>68.7</c:v>
                </c:pt>
                <c:pt idx="4569">
                  <c:v>68.7</c:v>
                </c:pt>
                <c:pt idx="4570">
                  <c:v>68.7</c:v>
                </c:pt>
                <c:pt idx="4571">
                  <c:v>68.7</c:v>
                </c:pt>
                <c:pt idx="4572">
                  <c:v>68.8</c:v>
                </c:pt>
                <c:pt idx="4573">
                  <c:v>68.8</c:v>
                </c:pt>
                <c:pt idx="4574">
                  <c:v>68.8</c:v>
                </c:pt>
                <c:pt idx="4575">
                  <c:v>68.8</c:v>
                </c:pt>
                <c:pt idx="4576">
                  <c:v>68.8</c:v>
                </c:pt>
                <c:pt idx="4577">
                  <c:v>68.900000000000006</c:v>
                </c:pt>
                <c:pt idx="4578">
                  <c:v>68.8</c:v>
                </c:pt>
                <c:pt idx="4579">
                  <c:v>68.900000000000006</c:v>
                </c:pt>
                <c:pt idx="4580">
                  <c:v>68.900000000000006</c:v>
                </c:pt>
                <c:pt idx="4581">
                  <c:v>68.900000000000006</c:v>
                </c:pt>
                <c:pt idx="4582">
                  <c:v>68.900000000000006</c:v>
                </c:pt>
                <c:pt idx="4583">
                  <c:v>68.900000000000006</c:v>
                </c:pt>
                <c:pt idx="4584">
                  <c:v>68.900000000000006</c:v>
                </c:pt>
                <c:pt idx="4585">
                  <c:v>68.900000000000006</c:v>
                </c:pt>
                <c:pt idx="4586">
                  <c:v>68.900000000000006</c:v>
                </c:pt>
                <c:pt idx="4587">
                  <c:v>68.900000000000006</c:v>
                </c:pt>
                <c:pt idx="4588">
                  <c:v>68.900000000000006</c:v>
                </c:pt>
                <c:pt idx="4589">
                  <c:v>68.900000000000006</c:v>
                </c:pt>
                <c:pt idx="4590">
                  <c:v>68.900000000000006</c:v>
                </c:pt>
                <c:pt idx="4591">
                  <c:v>68.900000000000006</c:v>
                </c:pt>
                <c:pt idx="4592">
                  <c:v>68.900000000000006</c:v>
                </c:pt>
                <c:pt idx="4593">
                  <c:v>68.900000000000006</c:v>
                </c:pt>
                <c:pt idx="4594">
                  <c:v>68.900000000000006</c:v>
                </c:pt>
                <c:pt idx="4595">
                  <c:v>68.900000000000006</c:v>
                </c:pt>
                <c:pt idx="4596">
                  <c:v>68.900000000000006</c:v>
                </c:pt>
                <c:pt idx="4597">
                  <c:v>68.900000000000006</c:v>
                </c:pt>
                <c:pt idx="4598">
                  <c:v>69</c:v>
                </c:pt>
                <c:pt idx="4599">
                  <c:v>68.900000000000006</c:v>
                </c:pt>
                <c:pt idx="4600">
                  <c:v>68.900000000000006</c:v>
                </c:pt>
                <c:pt idx="4601">
                  <c:v>68.900000000000006</c:v>
                </c:pt>
                <c:pt idx="4602">
                  <c:v>68.900000000000006</c:v>
                </c:pt>
                <c:pt idx="4603">
                  <c:v>68.900000000000006</c:v>
                </c:pt>
                <c:pt idx="4604">
                  <c:v>69.099999999999994</c:v>
                </c:pt>
                <c:pt idx="4605">
                  <c:v>69.099999999999994</c:v>
                </c:pt>
                <c:pt idx="4606">
                  <c:v>69.099999999999994</c:v>
                </c:pt>
                <c:pt idx="4607">
                  <c:v>69</c:v>
                </c:pt>
                <c:pt idx="4608">
                  <c:v>69</c:v>
                </c:pt>
                <c:pt idx="4609">
                  <c:v>69.099999999999994</c:v>
                </c:pt>
                <c:pt idx="4610">
                  <c:v>69.099999999999994</c:v>
                </c:pt>
                <c:pt idx="4611">
                  <c:v>69</c:v>
                </c:pt>
                <c:pt idx="4612">
                  <c:v>69.099999999999994</c:v>
                </c:pt>
                <c:pt idx="4613">
                  <c:v>69.099999999999994</c:v>
                </c:pt>
                <c:pt idx="4614">
                  <c:v>69</c:v>
                </c:pt>
                <c:pt idx="4615">
                  <c:v>69</c:v>
                </c:pt>
                <c:pt idx="4616">
                  <c:v>69</c:v>
                </c:pt>
                <c:pt idx="4617">
                  <c:v>69</c:v>
                </c:pt>
                <c:pt idx="4618">
                  <c:v>69</c:v>
                </c:pt>
                <c:pt idx="4619">
                  <c:v>69.099999999999994</c:v>
                </c:pt>
                <c:pt idx="4620">
                  <c:v>69.099999999999994</c:v>
                </c:pt>
                <c:pt idx="4621">
                  <c:v>69.099999999999994</c:v>
                </c:pt>
                <c:pt idx="4622">
                  <c:v>69</c:v>
                </c:pt>
                <c:pt idx="4623">
                  <c:v>69.099999999999994</c:v>
                </c:pt>
                <c:pt idx="4624">
                  <c:v>69.099999999999994</c:v>
                </c:pt>
                <c:pt idx="4625">
                  <c:v>69.2</c:v>
                </c:pt>
                <c:pt idx="4626">
                  <c:v>69.2</c:v>
                </c:pt>
                <c:pt idx="4627">
                  <c:v>69.099999999999994</c:v>
                </c:pt>
                <c:pt idx="4628">
                  <c:v>69.2</c:v>
                </c:pt>
                <c:pt idx="4629">
                  <c:v>69.2</c:v>
                </c:pt>
                <c:pt idx="4630">
                  <c:v>69.2</c:v>
                </c:pt>
                <c:pt idx="4631">
                  <c:v>69.2</c:v>
                </c:pt>
                <c:pt idx="4632">
                  <c:v>69.2</c:v>
                </c:pt>
                <c:pt idx="4633">
                  <c:v>69.2</c:v>
                </c:pt>
                <c:pt idx="4634">
                  <c:v>69.2</c:v>
                </c:pt>
                <c:pt idx="4635">
                  <c:v>69.3</c:v>
                </c:pt>
                <c:pt idx="4636">
                  <c:v>69.2</c:v>
                </c:pt>
                <c:pt idx="4637">
                  <c:v>69.2</c:v>
                </c:pt>
                <c:pt idx="4638">
                  <c:v>69.3</c:v>
                </c:pt>
                <c:pt idx="4639">
                  <c:v>69.3</c:v>
                </c:pt>
                <c:pt idx="4640">
                  <c:v>69.3</c:v>
                </c:pt>
                <c:pt idx="4641">
                  <c:v>69.3</c:v>
                </c:pt>
                <c:pt idx="4642">
                  <c:v>69.3</c:v>
                </c:pt>
                <c:pt idx="4643">
                  <c:v>69.3</c:v>
                </c:pt>
                <c:pt idx="4644">
                  <c:v>69.3</c:v>
                </c:pt>
                <c:pt idx="4645">
                  <c:v>69.3</c:v>
                </c:pt>
                <c:pt idx="4646">
                  <c:v>69.3</c:v>
                </c:pt>
                <c:pt idx="4647">
                  <c:v>69.3</c:v>
                </c:pt>
                <c:pt idx="4648">
                  <c:v>69.5</c:v>
                </c:pt>
                <c:pt idx="4649">
                  <c:v>69.5</c:v>
                </c:pt>
                <c:pt idx="4650">
                  <c:v>69.599999999999994</c:v>
                </c:pt>
                <c:pt idx="4651">
                  <c:v>69.5</c:v>
                </c:pt>
                <c:pt idx="4652">
                  <c:v>69.5</c:v>
                </c:pt>
                <c:pt idx="4653">
                  <c:v>69.599999999999994</c:v>
                </c:pt>
                <c:pt idx="4654">
                  <c:v>69.7</c:v>
                </c:pt>
                <c:pt idx="4655">
                  <c:v>69.599999999999994</c:v>
                </c:pt>
                <c:pt idx="4656">
                  <c:v>69.8</c:v>
                </c:pt>
                <c:pt idx="4657">
                  <c:v>69.8</c:v>
                </c:pt>
                <c:pt idx="4658">
                  <c:v>69.900000000000006</c:v>
                </c:pt>
                <c:pt idx="4659">
                  <c:v>69.8</c:v>
                </c:pt>
                <c:pt idx="4660">
                  <c:v>69.900000000000006</c:v>
                </c:pt>
                <c:pt idx="4661">
                  <c:v>69.900000000000006</c:v>
                </c:pt>
                <c:pt idx="4662">
                  <c:v>69.900000000000006</c:v>
                </c:pt>
                <c:pt idx="4663">
                  <c:v>70</c:v>
                </c:pt>
                <c:pt idx="4664">
                  <c:v>70.099999999999994</c:v>
                </c:pt>
                <c:pt idx="4665">
                  <c:v>70.099999999999994</c:v>
                </c:pt>
                <c:pt idx="4666">
                  <c:v>70.099999999999994</c:v>
                </c:pt>
                <c:pt idx="4667">
                  <c:v>70.099999999999994</c:v>
                </c:pt>
                <c:pt idx="4668">
                  <c:v>70.2</c:v>
                </c:pt>
                <c:pt idx="4669">
                  <c:v>70.3</c:v>
                </c:pt>
                <c:pt idx="4670">
                  <c:v>70.3</c:v>
                </c:pt>
                <c:pt idx="4671">
                  <c:v>70.400000000000006</c:v>
                </c:pt>
                <c:pt idx="4672">
                  <c:v>70.400000000000006</c:v>
                </c:pt>
                <c:pt idx="4673">
                  <c:v>70.400000000000006</c:v>
                </c:pt>
                <c:pt idx="4674">
                  <c:v>70.5</c:v>
                </c:pt>
                <c:pt idx="4675">
                  <c:v>70.599999999999994</c:v>
                </c:pt>
                <c:pt idx="4676">
                  <c:v>70.5</c:v>
                </c:pt>
                <c:pt idx="4677">
                  <c:v>70.599999999999994</c:v>
                </c:pt>
                <c:pt idx="4678">
                  <c:v>70.400000000000006</c:v>
                </c:pt>
                <c:pt idx="4679">
                  <c:v>70.5</c:v>
                </c:pt>
                <c:pt idx="4680">
                  <c:v>70.5</c:v>
                </c:pt>
                <c:pt idx="4681">
                  <c:v>70.400000000000006</c:v>
                </c:pt>
                <c:pt idx="4682">
                  <c:v>70.400000000000006</c:v>
                </c:pt>
                <c:pt idx="4683">
                  <c:v>70.400000000000006</c:v>
                </c:pt>
                <c:pt idx="4684">
                  <c:v>70.3</c:v>
                </c:pt>
                <c:pt idx="4685">
                  <c:v>70.3</c:v>
                </c:pt>
                <c:pt idx="4686">
                  <c:v>70.2</c:v>
                </c:pt>
                <c:pt idx="4687">
                  <c:v>70.099999999999994</c:v>
                </c:pt>
                <c:pt idx="4688">
                  <c:v>69.900000000000006</c:v>
                </c:pt>
                <c:pt idx="4689">
                  <c:v>69.900000000000006</c:v>
                </c:pt>
                <c:pt idx="4690">
                  <c:v>69.8</c:v>
                </c:pt>
                <c:pt idx="4691">
                  <c:v>69.599999999999994</c:v>
                </c:pt>
                <c:pt idx="4692">
                  <c:v>69.599999999999994</c:v>
                </c:pt>
                <c:pt idx="4693">
                  <c:v>69.5</c:v>
                </c:pt>
                <c:pt idx="4694">
                  <c:v>69.400000000000006</c:v>
                </c:pt>
                <c:pt idx="4695">
                  <c:v>69.3</c:v>
                </c:pt>
                <c:pt idx="4696">
                  <c:v>69.3</c:v>
                </c:pt>
                <c:pt idx="4697">
                  <c:v>69.3</c:v>
                </c:pt>
                <c:pt idx="4698">
                  <c:v>69.3</c:v>
                </c:pt>
                <c:pt idx="4699">
                  <c:v>69.3</c:v>
                </c:pt>
                <c:pt idx="4700">
                  <c:v>69.3</c:v>
                </c:pt>
                <c:pt idx="4701">
                  <c:v>69.400000000000006</c:v>
                </c:pt>
                <c:pt idx="4702">
                  <c:v>69.5</c:v>
                </c:pt>
                <c:pt idx="4703">
                  <c:v>69.599999999999994</c:v>
                </c:pt>
                <c:pt idx="4704">
                  <c:v>69.599999999999994</c:v>
                </c:pt>
                <c:pt idx="4705">
                  <c:v>69.7</c:v>
                </c:pt>
                <c:pt idx="4706">
                  <c:v>69.8</c:v>
                </c:pt>
                <c:pt idx="4707">
                  <c:v>69.900000000000006</c:v>
                </c:pt>
                <c:pt idx="4708">
                  <c:v>69.900000000000006</c:v>
                </c:pt>
                <c:pt idx="4709">
                  <c:v>69.900000000000006</c:v>
                </c:pt>
                <c:pt idx="4710">
                  <c:v>70.099999999999994</c:v>
                </c:pt>
                <c:pt idx="4711">
                  <c:v>70.099999999999994</c:v>
                </c:pt>
                <c:pt idx="4712">
                  <c:v>70.099999999999994</c:v>
                </c:pt>
                <c:pt idx="4713">
                  <c:v>70.2</c:v>
                </c:pt>
                <c:pt idx="4714">
                  <c:v>70.3</c:v>
                </c:pt>
                <c:pt idx="4715">
                  <c:v>70.400000000000006</c:v>
                </c:pt>
                <c:pt idx="4716">
                  <c:v>70.400000000000006</c:v>
                </c:pt>
                <c:pt idx="4717">
                  <c:v>70.400000000000006</c:v>
                </c:pt>
                <c:pt idx="4718">
                  <c:v>70.5</c:v>
                </c:pt>
                <c:pt idx="4719">
                  <c:v>70.599999999999994</c:v>
                </c:pt>
                <c:pt idx="4720">
                  <c:v>70.7</c:v>
                </c:pt>
                <c:pt idx="4721">
                  <c:v>70.599999999999994</c:v>
                </c:pt>
                <c:pt idx="4722">
                  <c:v>70.7</c:v>
                </c:pt>
                <c:pt idx="4723">
                  <c:v>70.7</c:v>
                </c:pt>
                <c:pt idx="4724">
                  <c:v>70.7</c:v>
                </c:pt>
                <c:pt idx="4725">
                  <c:v>70.8</c:v>
                </c:pt>
                <c:pt idx="4726">
                  <c:v>70.7</c:v>
                </c:pt>
                <c:pt idx="4727">
                  <c:v>70.7</c:v>
                </c:pt>
                <c:pt idx="4728">
                  <c:v>70.7</c:v>
                </c:pt>
                <c:pt idx="4729">
                  <c:v>70.599999999999994</c:v>
                </c:pt>
                <c:pt idx="4730">
                  <c:v>70.5</c:v>
                </c:pt>
                <c:pt idx="4731">
                  <c:v>70.3</c:v>
                </c:pt>
                <c:pt idx="4732">
                  <c:v>70.3</c:v>
                </c:pt>
                <c:pt idx="4733">
                  <c:v>70.099999999999994</c:v>
                </c:pt>
                <c:pt idx="4734">
                  <c:v>69.900000000000006</c:v>
                </c:pt>
                <c:pt idx="4735">
                  <c:v>69.8</c:v>
                </c:pt>
                <c:pt idx="4736">
                  <c:v>69.7</c:v>
                </c:pt>
                <c:pt idx="4737">
                  <c:v>69.599999999999994</c:v>
                </c:pt>
                <c:pt idx="4738">
                  <c:v>69.5</c:v>
                </c:pt>
                <c:pt idx="4739">
                  <c:v>69.5</c:v>
                </c:pt>
                <c:pt idx="4740">
                  <c:v>69.5</c:v>
                </c:pt>
                <c:pt idx="4741">
                  <c:v>69.599999999999994</c:v>
                </c:pt>
                <c:pt idx="4742">
                  <c:v>69.599999999999994</c:v>
                </c:pt>
                <c:pt idx="4743">
                  <c:v>69.599999999999994</c:v>
                </c:pt>
                <c:pt idx="4744">
                  <c:v>69.7</c:v>
                </c:pt>
                <c:pt idx="4745">
                  <c:v>69.8</c:v>
                </c:pt>
                <c:pt idx="4746">
                  <c:v>69.900000000000006</c:v>
                </c:pt>
                <c:pt idx="4747">
                  <c:v>70</c:v>
                </c:pt>
                <c:pt idx="4748">
                  <c:v>70.099999999999994</c:v>
                </c:pt>
                <c:pt idx="4749">
                  <c:v>70.3</c:v>
                </c:pt>
                <c:pt idx="4750">
                  <c:v>70.3</c:v>
                </c:pt>
                <c:pt idx="4751">
                  <c:v>70.3</c:v>
                </c:pt>
                <c:pt idx="4752">
                  <c:v>70.400000000000006</c:v>
                </c:pt>
                <c:pt idx="4753">
                  <c:v>70.599999999999994</c:v>
                </c:pt>
                <c:pt idx="4754">
                  <c:v>70.599999999999994</c:v>
                </c:pt>
                <c:pt idx="4755">
                  <c:v>70.7</c:v>
                </c:pt>
                <c:pt idx="4756">
                  <c:v>70.7</c:v>
                </c:pt>
                <c:pt idx="4757">
                  <c:v>70.8</c:v>
                </c:pt>
                <c:pt idx="4758">
                  <c:v>70.900000000000006</c:v>
                </c:pt>
                <c:pt idx="4759">
                  <c:v>70.900000000000006</c:v>
                </c:pt>
                <c:pt idx="4760">
                  <c:v>71</c:v>
                </c:pt>
                <c:pt idx="4761">
                  <c:v>71</c:v>
                </c:pt>
                <c:pt idx="4762">
                  <c:v>71</c:v>
                </c:pt>
                <c:pt idx="4763">
                  <c:v>70.900000000000006</c:v>
                </c:pt>
                <c:pt idx="4764">
                  <c:v>70.8</c:v>
                </c:pt>
                <c:pt idx="4765">
                  <c:v>70.7</c:v>
                </c:pt>
                <c:pt idx="4766">
                  <c:v>70.599999999999994</c:v>
                </c:pt>
                <c:pt idx="4767">
                  <c:v>70.400000000000006</c:v>
                </c:pt>
                <c:pt idx="4768">
                  <c:v>70.3</c:v>
                </c:pt>
                <c:pt idx="4769">
                  <c:v>70.099999999999994</c:v>
                </c:pt>
                <c:pt idx="4770">
                  <c:v>69.900000000000006</c:v>
                </c:pt>
                <c:pt idx="4771">
                  <c:v>69.8</c:v>
                </c:pt>
                <c:pt idx="4772">
                  <c:v>69.7</c:v>
                </c:pt>
                <c:pt idx="4773">
                  <c:v>69.599999999999994</c:v>
                </c:pt>
                <c:pt idx="4774">
                  <c:v>69.7</c:v>
                </c:pt>
                <c:pt idx="4775">
                  <c:v>69.7</c:v>
                </c:pt>
                <c:pt idx="4776">
                  <c:v>69.8</c:v>
                </c:pt>
                <c:pt idx="4777">
                  <c:v>69.8</c:v>
                </c:pt>
                <c:pt idx="4778">
                  <c:v>69.900000000000006</c:v>
                </c:pt>
                <c:pt idx="4779">
                  <c:v>70</c:v>
                </c:pt>
                <c:pt idx="4780">
                  <c:v>70.099999999999994</c:v>
                </c:pt>
                <c:pt idx="4781">
                  <c:v>70.3</c:v>
                </c:pt>
                <c:pt idx="4782">
                  <c:v>70.3</c:v>
                </c:pt>
                <c:pt idx="4783">
                  <c:v>70.400000000000006</c:v>
                </c:pt>
                <c:pt idx="4784">
                  <c:v>70.400000000000006</c:v>
                </c:pt>
                <c:pt idx="4785">
                  <c:v>70.5</c:v>
                </c:pt>
                <c:pt idx="4786">
                  <c:v>70.599999999999994</c:v>
                </c:pt>
                <c:pt idx="4787">
                  <c:v>70.7</c:v>
                </c:pt>
                <c:pt idx="4788">
                  <c:v>70.7</c:v>
                </c:pt>
                <c:pt idx="4789">
                  <c:v>70.7</c:v>
                </c:pt>
                <c:pt idx="4790">
                  <c:v>70.7</c:v>
                </c:pt>
                <c:pt idx="4791">
                  <c:v>70.7</c:v>
                </c:pt>
                <c:pt idx="4792">
                  <c:v>70.8</c:v>
                </c:pt>
                <c:pt idx="4793">
                  <c:v>70.900000000000006</c:v>
                </c:pt>
                <c:pt idx="4794">
                  <c:v>71</c:v>
                </c:pt>
                <c:pt idx="4795">
                  <c:v>71</c:v>
                </c:pt>
                <c:pt idx="4796">
                  <c:v>71</c:v>
                </c:pt>
                <c:pt idx="4797">
                  <c:v>71.099999999999994</c:v>
                </c:pt>
                <c:pt idx="4798">
                  <c:v>71.099999999999994</c:v>
                </c:pt>
                <c:pt idx="4799">
                  <c:v>71.2</c:v>
                </c:pt>
                <c:pt idx="4800">
                  <c:v>71.2</c:v>
                </c:pt>
                <c:pt idx="4801">
                  <c:v>71.2</c:v>
                </c:pt>
                <c:pt idx="4802">
                  <c:v>71.2</c:v>
                </c:pt>
                <c:pt idx="4803">
                  <c:v>71.099999999999994</c:v>
                </c:pt>
                <c:pt idx="4804">
                  <c:v>71.099999999999994</c:v>
                </c:pt>
                <c:pt idx="4805">
                  <c:v>71</c:v>
                </c:pt>
                <c:pt idx="4806">
                  <c:v>71</c:v>
                </c:pt>
                <c:pt idx="4807">
                  <c:v>71</c:v>
                </c:pt>
                <c:pt idx="4808">
                  <c:v>70.8</c:v>
                </c:pt>
                <c:pt idx="4809">
                  <c:v>70.7</c:v>
                </c:pt>
                <c:pt idx="4810">
                  <c:v>70.7</c:v>
                </c:pt>
                <c:pt idx="4811">
                  <c:v>70.599999999999994</c:v>
                </c:pt>
                <c:pt idx="4812">
                  <c:v>70.400000000000006</c:v>
                </c:pt>
                <c:pt idx="4813">
                  <c:v>70.3</c:v>
                </c:pt>
                <c:pt idx="4814">
                  <c:v>70.3</c:v>
                </c:pt>
                <c:pt idx="4815">
                  <c:v>70.2</c:v>
                </c:pt>
                <c:pt idx="4816">
                  <c:v>70.099999999999994</c:v>
                </c:pt>
                <c:pt idx="4817">
                  <c:v>70</c:v>
                </c:pt>
                <c:pt idx="4818">
                  <c:v>69.900000000000006</c:v>
                </c:pt>
                <c:pt idx="4819">
                  <c:v>69.900000000000006</c:v>
                </c:pt>
                <c:pt idx="4820">
                  <c:v>69.900000000000006</c:v>
                </c:pt>
                <c:pt idx="4821">
                  <c:v>69.900000000000006</c:v>
                </c:pt>
                <c:pt idx="4822">
                  <c:v>69.900000000000006</c:v>
                </c:pt>
                <c:pt idx="4823">
                  <c:v>69.900000000000006</c:v>
                </c:pt>
                <c:pt idx="4824">
                  <c:v>69.900000000000006</c:v>
                </c:pt>
                <c:pt idx="4825">
                  <c:v>69.900000000000006</c:v>
                </c:pt>
                <c:pt idx="4826">
                  <c:v>70</c:v>
                </c:pt>
                <c:pt idx="4827">
                  <c:v>70.099999999999994</c:v>
                </c:pt>
                <c:pt idx="4828">
                  <c:v>70.099999999999994</c:v>
                </c:pt>
                <c:pt idx="4829">
                  <c:v>70.2</c:v>
                </c:pt>
                <c:pt idx="4830">
                  <c:v>70.099999999999994</c:v>
                </c:pt>
                <c:pt idx="4831">
                  <c:v>70.2</c:v>
                </c:pt>
                <c:pt idx="4832">
                  <c:v>70.3</c:v>
                </c:pt>
                <c:pt idx="4833">
                  <c:v>70.400000000000006</c:v>
                </c:pt>
                <c:pt idx="4834">
                  <c:v>70.400000000000006</c:v>
                </c:pt>
                <c:pt idx="4835">
                  <c:v>70.599999999999994</c:v>
                </c:pt>
                <c:pt idx="4836">
                  <c:v>70.599999999999994</c:v>
                </c:pt>
                <c:pt idx="4837">
                  <c:v>70.7</c:v>
                </c:pt>
                <c:pt idx="4838">
                  <c:v>70.8</c:v>
                </c:pt>
                <c:pt idx="4839">
                  <c:v>70.8</c:v>
                </c:pt>
                <c:pt idx="4840">
                  <c:v>70.900000000000006</c:v>
                </c:pt>
                <c:pt idx="4841">
                  <c:v>70.900000000000006</c:v>
                </c:pt>
                <c:pt idx="4842">
                  <c:v>71</c:v>
                </c:pt>
                <c:pt idx="4843">
                  <c:v>71</c:v>
                </c:pt>
                <c:pt idx="4844">
                  <c:v>71.099999999999994</c:v>
                </c:pt>
                <c:pt idx="4845">
                  <c:v>71.099999999999994</c:v>
                </c:pt>
                <c:pt idx="4846">
                  <c:v>71.2</c:v>
                </c:pt>
                <c:pt idx="4847">
                  <c:v>71.2</c:v>
                </c:pt>
                <c:pt idx="4848">
                  <c:v>71.3</c:v>
                </c:pt>
                <c:pt idx="4849">
                  <c:v>71.3</c:v>
                </c:pt>
                <c:pt idx="4850">
                  <c:v>71.3</c:v>
                </c:pt>
                <c:pt idx="4851">
                  <c:v>71.3</c:v>
                </c:pt>
                <c:pt idx="4852">
                  <c:v>71.400000000000006</c:v>
                </c:pt>
                <c:pt idx="4853">
                  <c:v>71.400000000000006</c:v>
                </c:pt>
                <c:pt idx="4854">
                  <c:v>71.3</c:v>
                </c:pt>
                <c:pt idx="4855">
                  <c:v>71.3</c:v>
                </c:pt>
                <c:pt idx="4856">
                  <c:v>71.2</c:v>
                </c:pt>
                <c:pt idx="4857">
                  <c:v>71</c:v>
                </c:pt>
                <c:pt idx="4858">
                  <c:v>71</c:v>
                </c:pt>
                <c:pt idx="4859">
                  <c:v>70.8</c:v>
                </c:pt>
                <c:pt idx="4860">
                  <c:v>70.599999999999994</c:v>
                </c:pt>
                <c:pt idx="4861">
                  <c:v>70.5</c:v>
                </c:pt>
                <c:pt idx="4862">
                  <c:v>70.400000000000006</c:v>
                </c:pt>
                <c:pt idx="4863">
                  <c:v>70.3</c:v>
                </c:pt>
                <c:pt idx="4864">
                  <c:v>70.099999999999994</c:v>
                </c:pt>
                <c:pt idx="4865">
                  <c:v>70.099999999999994</c:v>
                </c:pt>
                <c:pt idx="4866">
                  <c:v>70.099999999999994</c:v>
                </c:pt>
                <c:pt idx="4867">
                  <c:v>70.099999999999994</c:v>
                </c:pt>
                <c:pt idx="4868">
                  <c:v>70.2</c:v>
                </c:pt>
                <c:pt idx="4869">
                  <c:v>70.3</c:v>
                </c:pt>
                <c:pt idx="4870">
                  <c:v>70.3</c:v>
                </c:pt>
                <c:pt idx="4871">
                  <c:v>70.400000000000006</c:v>
                </c:pt>
                <c:pt idx="4872">
                  <c:v>70.599999999999994</c:v>
                </c:pt>
                <c:pt idx="4873">
                  <c:v>70.599999999999994</c:v>
                </c:pt>
                <c:pt idx="4874">
                  <c:v>70.7</c:v>
                </c:pt>
                <c:pt idx="4875">
                  <c:v>70.8</c:v>
                </c:pt>
                <c:pt idx="4876">
                  <c:v>71</c:v>
                </c:pt>
                <c:pt idx="4877">
                  <c:v>71</c:v>
                </c:pt>
                <c:pt idx="4878">
                  <c:v>71.099999999999994</c:v>
                </c:pt>
                <c:pt idx="4879">
                  <c:v>71.099999999999994</c:v>
                </c:pt>
                <c:pt idx="4880">
                  <c:v>71.2</c:v>
                </c:pt>
                <c:pt idx="4881">
                  <c:v>71.2</c:v>
                </c:pt>
                <c:pt idx="4882">
                  <c:v>71.3</c:v>
                </c:pt>
                <c:pt idx="4883">
                  <c:v>71.400000000000006</c:v>
                </c:pt>
                <c:pt idx="4884">
                  <c:v>71.400000000000006</c:v>
                </c:pt>
                <c:pt idx="4885">
                  <c:v>71.5</c:v>
                </c:pt>
                <c:pt idx="4886">
                  <c:v>71.5</c:v>
                </c:pt>
                <c:pt idx="4887">
                  <c:v>71.599999999999994</c:v>
                </c:pt>
                <c:pt idx="4888">
                  <c:v>71.5</c:v>
                </c:pt>
                <c:pt idx="4889">
                  <c:v>71.5</c:v>
                </c:pt>
                <c:pt idx="4890">
                  <c:v>71.5</c:v>
                </c:pt>
                <c:pt idx="4891">
                  <c:v>71.3</c:v>
                </c:pt>
                <c:pt idx="4892">
                  <c:v>71.3</c:v>
                </c:pt>
                <c:pt idx="4893">
                  <c:v>71.099999999999994</c:v>
                </c:pt>
                <c:pt idx="4894">
                  <c:v>71</c:v>
                </c:pt>
                <c:pt idx="4895">
                  <c:v>70.8</c:v>
                </c:pt>
                <c:pt idx="4896">
                  <c:v>70.599999999999994</c:v>
                </c:pt>
                <c:pt idx="4897">
                  <c:v>70.5</c:v>
                </c:pt>
                <c:pt idx="4898">
                  <c:v>70.400000000000006</c:v>
                </c:pt>
                <c:pt idx="4899">
                  <c:v>70.3</c:v>
                </c:pt>
                <c:pt idx="4900">
                  <c:v>70.3</c:v>
                </c:pt>
                <c:pt idx="4901">
                  <c:v>70.3</c:v>
                </c:pt>
                <c:pt idx="4902">
                  <c:v>70.3</c:v>
                </c:pt>
                <c:pt idx="4903">
                  <c:v>70.5</c:v>
                </c:pt>
                <c:pt idx="4904">
                  <c:v>70.599999999999994</c:v>
                </c:pt>
                <c:pt idx="4905">
                  <c:v>70.7</c:v>
                </c:pt>
                <c:pt idx="4906">
                  <c:v>70.8</c:v>
                </c:pt>
                <c:pt idx="4907">
                  <c:v>70.900000000000006</c:v>
                </c:pt>
                <c:pt idx="4908">
                  <c:v>71</c:v>
                </c:pt>
                <c:pt idx="4909">
                  <c:v>71.099999999999994</c:v>
                </c:pt>
                <c:pt idx="4910">
                  <c:v>71.099999999999994</c:v>
                </c:pt>
                <c:pt idx="4911">
                  <c:v>71.2</c:v>
                </c:pt>
                <c:pt idx="4912">
                  <c:v>71.3</c:v>
                </c:pt>
                <c:pt idx="4913">
                  <c:v>71.3</c:v>
                </c:pt>
                <c:pt idx="4914">
                  <c:v>71.5</c:v>
                </c:pt>
                <c:pt idx="4915">
                  <c:v>71.5</c:v>
                </c:pt>
                <c:pt idx="4916">
                  <c:v>71.599999999999994</c:v>
                </c:pt>
                <c:pt idx="4917">
                  <c:v>71.7</c:v>
                </c:pt>
                <c:pt idx="4918">
                  <c:v>71.7</c:v>
                </c:pt>
                <c:pt idx="4919">
                  <c:v>71.7</c:v>
                </c:pt>
                <c:pt idx="4920">
                  <c:v>71.599999999999994</c:v>
                </c:pt>
                <c:pt idx="4921">
                  <c:v>71.5</c:v>
                </c:pt>
                <c:pt idx="4922">
                  <c:v>71.400000000000006</c:v>
                </c:pt>
                <c:pt idx="4923">
                  <c:v>71.3</c:v>
                </c:pt>
                <c:pt idx="4924">
                  <c:v>71.099999999999994</c:v>
                </c:pt>
                <c:pt idx="4925">
                  <c:v>71</c:v>
                </c:pt>
                <c:pt idx="4926">
                  <c:v>70.8</c:v>
                </c:pt>
                <c:pt idx="4927">
                  <c:v>70.7</c:v>
                </c:pt>
                <c:pt idx="4928">
                  <c:v>70.599999999999994</c:v>
                </c:pt>
                <c:pt idx="4929">
                  <c:v>70.3</c:v>
                </c:pt>
                <c:pt idx="4930">
                  <c:v>70.3</c:v>
                </c:pt>
                <c:pt idx="4931">
                  <c:v>70.400000000000006</c:v>
                </c:pt>
                <c:pt idx="4932">
                  <c:v>70.400000000000006</c:v>
                </c:pt>
                <c:pt idx="4933">
                  <c:v>70.5</c:v>
                </c:pt>
                <c:pt idx="4934">
                  <c:v>70.599999999999994</c:v>
                </c:pt>
                <c:pt idx="4935">
                  <c:v>70.7</c:v>
                </c:pt>
                <c:pt idx="4936">
                  <c:v>70.900000000000006</c:v>
                </c:pt>
                <c:pt idx="4937">
                  <c:v>71</c:v>
                </c:pt>
                <c:pt idx="4938">
                  <c:v>71.099999999999994</c:v>
                </c:pt>
                <c:pt idx="4939">
                  <c:v>71.2</c:v>
                </c:pt>
                <c:pt idx="4940">
                  <c:v>71.2</c:v>
                </c:pt>
                <c:pt idx="4941">
                  <c:v>71.3</c:v>
                </c:pt>
                <c:pt idx="4942">
                  <c:v>71.3</c:v>
                </c:pt>
                <c:pt idx="4943">
                  <c:v>71.3</c:v>
                </c:pt>
                <c:pt idx="4944">
                  <c:v>71.400000000000006</c:v>
                </c:pt>
                <c:pt idx="4945">
                  <c:v>71.5</c:v>
                </c:pt>
                <c:pt idx="4946">
                  <c:v>71.599999999999994</c:v>
                </c:pt>
                <c:pt idx="4947">
                  <c:v>71.599999999999994</c:v>
                </c:pt>
                <c:pt idx="4948">
                  <c:v>71.7</c:v>
                </c:pt>
                <c:pt idx="4949">
                  <c:v>71.7</c:v>
                </c:pt>
                <c:pt idx="4950">
                  <c:v>71.8</c:v>
                </c:pt>
                <c:pt idx="4951">
                  <c:v>71.8</c:v>
                </c:pt>
                <c:pt idx="4952">
                  <c:v>71.8</c:v>
                </c:pt>
                <c:pt idx="4953">
                  <c:v>71.900000000000006</c:v>
                </c:pt>
                <c:pt idx="4954">
                  <c:v>71.8</c:v>
                </c:pt>
                <c:pt idx="4955">
                  <c:v>71.8</c:v>
                </c:pt>
                <c:pt idx="4956">
                  <c:v>71.8</c:v>
                </c:pt>
                <c:pt idx="4957">
                  <c:v>71.7</c:v>
                </c:pt>
                <c:pt idx="4958">
                  <c:v>71.7</c:v>
                </c:pt>
                <c:pt idx="4959">
                  <c:v>71.5</c:v>
                </c:pt>
                <c:pt idx="4960">
                  <c:v>71.5</c:v>
                </c:pt>
                <c:pt idx="4961">
                  <c:v>71.3</c:v>
                </c:pt>
                <c:pt idx="4962">
                  <c:v>71.3</c:v>
                </c:pt>
                <c:pt idx="4963">
                  <c:v>71.3</c:v>
                </c:pt>
                <c:pt idx="4964">
                  <c:v>71.099999999999994</c:v>
                </c:pt>
                <c:pt idx="4965">
                  <c:v>71</c:v>
                </c:pt>
                <c:pt idx="4966">
                  <c:v>70.900000000000006</c:v>
                </c:pt>
                <c:pt idx="4967">
                  <c:v>70.8</c:v>
                </c:pt>
                <c:pt idx="4968">
                  <c:v>70.7</c:v>
                </c:pt>
                <c:pt idx="4969">
                  <c:v>70.7</c:v>
                </c:pt>
                <c:pt idx="4970">
                  <c:v>70.599999999999994</c:v>
                </c:pt>
                <c:pt idx="4971">
                  <c:v>70.599999999999994</c:v>
                </c:pt>
                <c:pt idx="4972">
                  <c:v>70.5</c:v>
                </c:pt>
                <c:pt idx="4973">
                  <c:v>70.599999999999994</c:v>
                </c:pt>
                <c:pt idx="4974">
                  <c:v>70.599999999999994</c:v>
                </c:pt>
                <c:pt idx="4975">
                  <c:v>70.599999999999994</c:v>
                </c:pt>
                <c:pt idx="4976">
                  <c:v>70.7</c:v>
                </c:pt>
                <c:pt idx="4977">
                  <c:v>70.7</c:v>
                </c:pt>
                <c:pt idx="4978">
                  <c:v>70.900000000000006</c:v>
                </c:pt>
                <c:pt idx="4979">
                  <c:v>70.900000000000006</c:v>
                </c:pt>
                <c:pt idx="4980">
                  <c:v>71</c:v>
                </c:pt>
                <c:pt idx="4981">
                  <c:v>71.2</c:v>
                </c:pt>
                <c:pt idx="4982">
                  <c:v>71.3</c:v>
                </c:pt>
                <c:pt idx="4983">
                  <c:v>71.3</c:v>
                </c:pt>
                <c:pt idx="4984">
                  <c:v>71.3</c:v>
                </c:pt>
                <c:pt idx="4985">
                  <c:v>71.400000000000006</c:v>
                </c:pt>
                <c:pt idx="4986">
                  <c:v>71.5</c:v>
                </c:pt>
                <c:pt idx="4987">
                  <c:v>71.599999999999994</c:v>
                </c:pt>
                <c:pt idx="4988">
                  <c:v>71.599999999999994</c:v>
                </c:pt>
                <c:pt idx="4989">
                  <c:v>71.7</c:v>
                </c:pt>
                <c:pt idx="4990">
                  <c:v>71.8</c:v>
                </c:pt>
                <c:pt idx="4991">
                  <c:v>71.8</c:v>
                </c:pt>
                <c:pt idx="4992">
                  <c:v>71.900000000000006</c:v>
                </c:pt>
                <c:pt idx="4993">
                  <c:v>71.900000000000006</c:v>
                </c:pt>
                <c:pt idx="4994">
                  <c:v>71.900000000000006</c:v>
                </c:pt>
                <c:pt idx="4995">
                  <c:v>71.900000000000006</c:v>
                </c:pt>
                <c:pt idx="4996">
                  <c:v>71.900000000000006</c:v>
                </c:pt>
                <c:pt idx="4997">
                  <c:v>71.900000000000006</c:v>
                </c:pt>
                <c:pt idx="4998">
                  <c:v>71.900000000000006</c:v>
                </c:pt>
                <c:pt idx="4999">
                  <c:v>71.7</c:v>
                </c:pt>
                <c:pt idx="5000">
                  <c:v>71.5</c:v>
                </c:pt>
                <c:pt idx="5001">
                  <c:v>71.400000000000006</c:v>
                </c:pt>
                <c:pt idx="5002">
                  <c:v>71.3</c:v>
                </c:pt>
                <c:pt idx="5003">
                  <c:v>71.099999999999994</c:v>
                </c:pt>
                <c:pt idx="5004">
                  <c:v>71</c:v>
                </c:pt>
                <c:pt idx="5005">
                  <c:v>70.900000000000006</c:v>
                </c:pt>
                <c:pt idx="5006">
                  <c:v>70.7</c:v>
                </c:pt>
                <c:pt idx="5007">
                  <c:v>70.7</c:v>
                </c:pt>
                <c:pt idx="5008">
                  <c:v>70.7</c:v>
                </c:pt>
                <c:pt idx="5009">
                  <c:v>70.7</c:v>
                </c:pt>
                <c:pt idx="5010">
                  <c:v>70.7</c:v>
                </c:pt>
                <c:pt idx="5011">
                  <c:v>70.8</c:v>
                </c:pt>
                <c:pt idx="5012">
                  <c:v>70.900000000000006</c:v>
                </c:pt>
                <c:pt idx="5013">
                  <c:v>71</c:v>
                </c:pt>
                <c:pt idx="5014">
                  <c:v>71.099999999999994</c:v>
                </c:pt>
                <c:pt idx="5015">
                  <c:v>71.3</c:v>
                </c:pt>
                <c:pt idx="5016">
                  <c:v>71.3</c:v>
                </c:pt>
                <c:pt idx="5017">
                  <c:v>71.400000000000006</c:v>
                </c:pt>
                <c:pt idx="5018">
                  <c:v>71.5</c:v>
                </c:pt>
                <c:pt idx="5019">
                  <c:v>71.599999999999994</c:v>
                </c:pt>
                <c:pt idx="5020">
                  <c:v>71.599999999999994</c:v>
                </c:pt>
                <c:pt idx="5021">
                  <c:v>71.7</c:v>
                </c:pt>
                <c:pt idx="5022">
                  <c:v>71.7</c:v>
                </c:pt>
                <c:pt idx="5023">
                  <c:v>71.8</c:v>
                </c:pt>
                <c:pt idx="5024">
                  <c:v>71.900000000000006</c:v>
                </c:pt>
                <c:pt idx="5025">
                  <c:v>72</c:v>
                </c:pt>
                <c:pt idx="5026">
                  <c:v>72.099999999999994</c:v>
                </c:pt>
                <c:pt idx="5027">
                  <c:v>72.099999999999994</c:v>
                </c:pt>
                <c:pt idx="5028">
                  <c:v>72.099999999999994</c:v>
                </c:pt>
                <c:pt idx="5029">
                  <c:v>72.099999999999994</c:v>
                </c:pt>
                <c:pt idx="5030">
                  <c:v>72</c:v>
                </c:pt>
                <c:pt idx="5031">
                  <c:v>71.900000000000006</c:v>
                </c:pt>
                <c:pt idx="5032">
                  <c:v>71.8</c:v>
                </c:pt>
                <c:pt idx="5033">
                  <c:v>71.7</c:v>
                </c:pt>
                <c:pt idx="5034">
                  <c:v>71.5</c:v>
                </c:pt>
                <c:pt idx="5035">
                  <c:v>71.2</c:v>
                </c:pt>
                <c:pt idx="5036">
                  <c:v>71.099999999999994</c:v>
                </c:pt>
                <c:pt idx="5037">
                  <c:v>71</c:v>
                </c:pt>
                <c:pt idx="5038">
                  <c:v>70.900000000000006</c:v>
                </c:pt>
                <c:pt idx="5039">
                  <c:v>70.8</c:v>
                </c:pt>
                <c:pt idx="5040">
                  <c:v>70.8</c:v>
                </c:pt>
                <c:pt idx="5041">
                  <c:v>70.900000000000006</c:v>
                </c:pt>
                <c:pt idx="5042">
                  <c:v>70.900000000000006</c:v>
                </c:pt>
                <c:pt idx="5043">
                  <c:v>71</c:v>
                </c:pt>
                <c:pt idx="5044">
                  <c:v>71</c:v>
                </c:pt>
                <c:pt idx="5045">
                  <c:v>71.2</c:v>
                </c:pt>
                <c:pt idx="5046">
                  <c:v>71.3</c:v>
                </c:pt>
                <c:pt idx="5047">
                  <c:v>71.400000000000006</c:v>
                </c:pt>
                <c:pt idx="5048">
                  <c:v>71.5</c:v>
                </c:pt>
                <c:pt idx="5049">
                  <c:v>71.599999999999994</c:v>
                </c:pt>
                <c:pt idx="5050">
                  <c:v>71.599999999999994</c:v>
                </c:pt>
                <c:pt idx="5051">
                  <c:v>71.7</c:v>
                </c:pt>
                <c:pt idx="5052">
                  <c:v>71.8</c:v>
                </c:pt>
                <c:pt idx="5053">
                  <c:v>71.900000000000006</c:v>
                </c:pt>
                <c:pt idx="5054">
                  <c:v>71.900000000000006</c:v>
                </c:pt>
                <c:pt idx="5055">
                  <c:v>72</c:v>
                </c:pt>
                <c:pt idx="5056">
                  <c:v>72.099999999999994</c:v>
                </c:pt>
                <c:pt idx="5057">
                  <c:v>72.099999999999994</c:v>
                </c:pt>
                <c:pt idx="5058">
                  <c:v>72.3</c:v>
                </c:pt>
                <c:pt idx="5059">
                  <c:v>72.3</c:v>
                </c:pt>
                <c:pt idx="5060">
                  <c:v>72.2</c:v>
                </c:pt>
                <c:pt idx="5061">
                  <c:v>72.099999999999994</c:v>
                </c:pt>
                <c:pt idx="5062">
                  <c:v>72.099999999999994</c:v>
                </c:pt>
                <c:pt idx="5063">
                  <c:v>71.8</c:v>
                </c:pt>
                <c:pt idx="5064">
                  <c:v>71.8</c:v>
                </c:pt>
                <c:pt idx="5065">
                  <c:v>71.599999999999994</c:v>
                </c:pt>
                <c:pt idx="5066">
                  <c:v>71.5</c:v>
                </c:pt>
                <c:pt idx="5067">
                  <c:v>71.3</c:v>
                </c:pt>
                <c:pt idx="5068">
                  <c:v>71.2</c:v>
                </c:pt>
                <c:pt idx="5069">
                  <c:v>71</c:v>
                </c:pt>
                <c:pt idx="5070">
                  <c:v>70.900000000000006</c:v>
                </c:pt>
                <c:pt idx="5071">
                  <c:v>70.900000000000006</c:v>
                </c:pt>
                <c:pt idx="5072">
                  <c:v>70.900000000000006</c:v>
                </c:pt>
                <c:pt idx="5073">
                  <c:v>71</c:v>
                </c:pt>
                <c:pt idx="5074">
                  <c:v>71</c:v>
                </c:pt>
                <c:pt idx="5075">
                  <c:v>71.099999999999994</c:v>
                </c:pt>
                <c:pt idx="5076">
                  <c:v>71.2</c:v>
                </c:pt>
                <c:pt idx="5077">
                  <c:v>71.3</c:v>
                </c:pt>
                <c:pt idx="5078">
                  <c:v>71.5</c:v>
                </c:pt>
                <c:pt idx="5079">
                  <c:v>71.599999999999994</c:v>
                </c:pt>
                <c:pt idx="5080">
                  <c:v>71.7</c:v>
                </c:pt>
                <c:pt idx="5081">
                  <c:v>71.7</c:v>
                </c:pt>
                <c:pt idx="5082">
                  <c:v>71.8</c:v>
                </c:pt>
                <c:pt idx="5083">
                  <c:v>71.8</c:v>
                </c:pt>
                <c:pt idx="5084">
                  <c:v>71.900000000000006</c:v>
                </c:pt>
                <c:pt idx="5085">
                  <c:v>72.099999999999994</c:v>
                </c:pt>
                <c:pt idx="5086">
                  <c:v>72.099999999999994</c:v>
                </c:pt>
                <c:pt idx="5087">
                  <c:v>72.099999999999994</c:v>
                </c:pt>
                <c:pt idx="5088">
                  <c:v>72.099999999999994</c:v>
                </c:pt>
                <c:pt idx="5089">
                  <c:v>72.3</c:v>
                </c:pt>
                <c:pt idx="5090">
                  <c:v>72.3</c:v>
                </c:pt>
                <c:pt idx="5091">
                  <c:v>72.3</c:v>
                </c:pt>
                <c:pt idx="5092">
                  <c:v>72.3</c:v>
                </c:pt>
                <c:pt idx="5093">
                  <c:v>72.3</c:v>
                </c:pt>
                <c:pt idx="5094">
                  <c:v>72.400000000000006</c:v>
                </c:pt>
                <c:pt idx="5095">
                  <c:v>72.400000000000006</c:v>
                </c:pt>
                <c:pt idx="5096">
                  <c:v>72.3</c:v>
                </c:pt>
                <c:pt idx="5097">
                  <c:v>72.3</c:v>
                </c:pt>
                <c:pt idx="5098">
                  <c:v>72.2</c:v>
                </c:pt>
                <c:pt idx="5099">
                  <c:v>72</c:v>
                </c:pt>
                <c:pt idx="5100">
                  <c:v>71.900000000000006</c:v>
                </c:pt>
                <c:pt idx="5101">
                  <c:v>71.8</c:v>
                </c:pt>
                <c:pt idx="5102">
                  <c:v>71.8</c:v>
                </c:pt>
                <c:pt idx="5103">
                  <c:v>71.599999999999994</c:v>
                </c:pt>
                <c:pt idx="5104">
                  <c:v>71.5</c:v>
                </c:pt>
                <c:pt idx="5105">
                  <c:v>71.400000000000006</c:v>
                </c:pt>
                <c:pt idx="5106">
                  <c:v>71.3</c:v>
                </c:pt>
                <c:pt idx="5107">
                  <c:v>71.2</c:v>
                </c:pt>
                <c:pt idx="5108">
                  <c:v>71.3</c:v>
                </c:pt>
                <c:pt idx="5109">
                  <c:v>71.2</c:v>
                </c:pt>
                <c:pt idx="5110">
                  <c:v>71.2</c:v>
                </c:pt>
                <c:pt idx="5111">
                  <c:v>71.2</c:v>
                </c:pt>
                <c:pt idx="5112">
                  <c:v>71.2</c:v>
                </c:pt>
                <c:pt idx="5113">
                  <c:v>71.3</c:v>
                </c:pt>
                <c:pt idx="5114">
                  <c:v>71.3</c:v>
                </c:pt>
                <c:pt idx="5115">
                  <c:v>71.400000000000006</c:v>
                </c:pt>
                <c:pt idx="5116">
                  <c:v>71.5</c:v>
                </c:pt>
                <c:pt idx="5117">
                  <c:v>71.599999999999994</c:v>
                </c:pt>
                <c:pt idx="5118">
                  <c:v>71.599999999999994</c:v>
                </c:pt>
                <c:pt idx="5119">
                  <c:v>71.599999999999994</c:v>
                </c:pt>
                <c:pt idx="5120">
                  <c:v>71.7</c:v>
                </c:pt>
                <c:pt idx="5121">
                  <c:v>71.8</c:v>
                </c:pt>
                <c:pt idx="5122">
                  <c:v>71.8</c:v>
                </c:pt>
                <c:pt idx="5123">
                  <c:v>71.900000000000006</c:v>
                </c:pt>
                <c:pt idx="5124">
                  <c:v>71.900000000000006</c:v>
                </c:pt>
                <c:pt idx="5125">
                  <c:v>71.900000000000006</c:v>
                </c:pt>
                <c:pt idx="5126">
                  <c:v>71.900000000000006</c:v>
                </c:pt>
                <c:pt idx="5127">
                  <c:v>72.099999999999994</c:v>
                </c:pt>
                <c:pt idx="5128">
                  <c:v>72.099999999999994</c:v>
                </c:pt>
                <c:pt idx="5129">
                  <c:v>72.099999999999994</c:v>
                </c:pt>
                <c:pt idx="5130">
                  <c:v>72.099999999999994</c:v>
                </c:pt>
                <c:pt idx="5131">
                  <c:v>72.099999999999994</c:v>
                </c:pt>
                <c:pt idx="5132">
                  <c:v>72.2</c:v>
                </c:pt>
                <c:pt idx="5133">
                  <c:v>72.2</c:v>
                </c:pt>
                <c:pt idx="5134">
                  <c:v>72.2</c:v>
                </c:pt>
                <c:pt idx="5135">
                  <c:v>72.3</c:v>
                </c:pt>
                <c:pt idx="5136">
                  <c:v>72.3</c:v>
                </c:pt>
                <c:pt idx="5137">
                  <c:v>72.3</c:v>
                </c:pt>
                <c:pt idx="5138">
                  <c:v>72.400000000000006</c:v>
                </c:pt>
                <c:pt idx="5139">
                  <c:v>72.400000000000006</c:v>
                </c:pt>
                <c:pt idx="5140">
                  <c:v>72.3</c:v>
                </c:pt>
                <c:pt idx="5141">
                  <c:v>72.3</c:v>
                </c:pt>
                <c:pt idx="5142">
                  <c:v>72.2</c:v>
                </c:pt>
                <c:pt idx="5143">
                  <c:v>72.2</c:v>
                </c:pt>
                <c:pt idx="5144">
                  <c:v>72.099999999999994</c:v>
                </c:pt>
                <c:pt idx="5145">
                  <c:v>72.099999999999994</c:v>
                </c:pt>
                <c:pt idx="5146">
                  <c:v>72</c:v>
                </c:pt>
                <c:pt idx="5147">
                  <c:v>72</c:v>
                </c:pt>
                <c:pt idx="5148">
                  <c:v>71.900000000000006</c:v>
                </c:pt>
                <c:pt idx="5149">
                  <c:v>71.8</c:v>
                </c:pt>
                <c:pt idx="5150">
                  <c:v>71.8</c:v>
                </c:pt>
                <c:pt idx="5151">
                  <c:v>71.7</c:v>
                </c:pt>
                <c:pt idx="5152">
                  <c:v>71.7</c:v>
                </c:pt>
                <c:pt idx="5153">
                  <c:v>71.599999999999994</c:v>
                </c:pt>
                <c:pt idx="5154">
                  <c:v>71.7</c:v>
                </c:pt>
                <c:pt idx="5155">
                  <c:v>71.599999999999994</c:v>
                </c:pt>
                <c:pt idx="5156">
                  <c:v>71.5</c:v>
                </c:pt>
                <c:pt idx="5157">
                  <c:v>71.400000000000006</c:v>
                </c:pt>
                <c:pt idx="5158">
                  <c:v>71.400000000000006</c:v>
                </c:pt>
                <c:pt idx="5159">
                  <c:v>71.3</c:v>
                </c:pt>
                <c:pt idx="5160">
                  <c:v>71.3</c:v>
                </c:pt>
                <c:pt idx="5161">
                  <c:v>71.3</c:v>
                </c:pt>
                <c:pt idx="5162">
                  <c:v>71.3</c:v>
                </c:pt>
                <c:pt idx="5163">
                  <c:v>71.400000000000006</c:v>
                </c:pt>
                <c:pt idx="5164">
                  <c:v>71.5</c:v>
                </c:pt>
                <c:pt idx="5165">
                  <c:v>71.5</c:v>
                </c:pt>
                <c:pt idx="5166">
                  <c:v>71.599999999999994</c:v>
                </c:pt>
                <c:pt idx="5167">
                  <c:v>71.7</c:v>
                </c:pt>
                <c:pt idx="5168">
                  <c:v>71.8</c:v>
                </c:pt>
                <c:pt idx="5169">
                  <c:v>71.900000000000006</c:v>
                </c:pt>
                <c:pt idx="5170">
                  <c:v>71.900000000000006</c:v>
                </c:pt>
                <c:pt idx="5171">
                  <c:v>72.099999999999994</c:v>
                </c:pt>
                <c:pt idx="5172">
                  <c:v>72.099999999999994</c:v>
                </c:pt>
                <c:pt idx="5173">
                  <c:v>72.099999999999994</c:v>
                </c:pt>
                <c:pt idx="5174">
                  <c:v>72.099999999999994</c:v>
                </c:pt>
                <c:pt idx="5175">
                  <c:v>72.099999999999994</c:v>
                </c:pt>
                <c:pt idx="5176">
                  <c:v>72.3</c:v>
                </c:pt>
                <c:pt idx="5177">
                  <c:v>72.3</c:v>
                </c:pt>
                <c:pt idx="5178">
                  <c:v>72.3</c:v>
                </c:pt>
                <c:pt idx="5179">
                  <c:v>72.3</c:v>
                </c:pt>
                <c:pt idx="5180">
                  <c:v>72.400000000000006</c:v>
                </c:pt>
                <c:pt idx="5181">
                  <c:v>72.400000000000006</c:v>
                </c:pt>
                <c:pt idx="5182">
                  <c:v>72.400000000000006</c:v>
                </c:pt>
                <c:pt idx="5183">
                  <c:v>72.400000000000006</c:v>
                </c:pt>
                <c:pt idx="5184">
                  <c:v>72.400000000000006</c:v>
                </c:pt>
                <c:pt idx="5185">
                  <c:v>72.400000000000006</c:v>
                </c:pt>
                <c:pt idx="5186">
                  <c:v>72.400000000000006</c:v>
                </c:pt>
                <c:pt idx="5187">
                  <c:v>72.400000000000006</c:v>
                </c:pt>
                <c:pt idx="5188">
                  <c:v>72.3</c:v>
                </c:pt>
                <c:pt idx="5189">
                  <c:v>72.2</c:v>
                </c:pt>
                <c:pt idx="5190">
                  <c:v>72.099999999999994</c:v>
                </c:pt>
                <c:pt idx="5191">
                  <c:v>71.900000000000006</c:v>
                </c:pt>
                <c:pt idx="5192">
                  <c:v>71.900000000000006</c:v>
                </c:pt>
                <c:pt idx="5193">
                  <c:v>71.7</c:v>
                </c:pt>
                <c:pt idx="5194">
                  <c:v>71.7</c:v>
                </c:pt>
                <c:pt idx="5195">
                  <c:v>71.599999999999994</c:v>
                </c:pt>
                <c:pt idx="5196">
                  <c:v>71.5</c:v>
                </c:pt>
                <c:pt idx="5197">
                  <c:v>71.5</c:v>
                </c:pt>
                <c:pt idx="5198">
                  <c:v>71.5</c:v>
                </c:pt>
                <c:pt idx="5199">
                  <c:v>71.5</c:v>
                </c:pt>
                <c:pt idx="5200">
                  <c:v>71.5</c:v>
                </c:pt>
                <c:pt idx="5201">
                  <c:v>71.599999999999994</c:v>
                </c:pt>
                <c:pt idx="5202">
                  <c:v>71.7</c:v>
                </c:pt>
                <c:pt idx="5203">
                  <c:v>71.7</c:v>
                </c:pt>
                <c:pt idx="5204">
                  <c:v>71.7</c:v>
                </c:pt>
                <c:pt idx="5205">
                  <c:v>71.8</c:v>
                </c:pt>
                <c:pt idx="5206">
                  <c:v>71.900000000000006</c:v>
                </c:pt>
                <c:pt idx="5207">
                  <c:v>71.900000000000006</c:v>
                </c:pt>
                <c:pt idx="5208">
                  <c:v>72</c:v>
                </c:pt>
                <c:pt idx="5209">
                  <c:v>72.099999999999994</c:v>
                </c:pt>
                <c:pt idx="5210">
                  <c:v>72.099999999999994</c:v>
                </c:pt>
                <c:pt idx="5211">
                  <c:v>72.099999999999994</c:v>
                </c:pt>
                <c:pt idx="5212">
                  <c:v>72.3</c:v>
                </c:pt>
                <c:pt idx="5213">
                  <c:v>72.3</c:v>
                </c:pt>
                <c:pt idx="5214">
                  <c:v>72.400000000000006</c:v>
                </c:pt>
                <c:pt idx="5215">
                  <c:v>72.3</c:v>
                </c:pt>
                <c:pt idx="5216">
                  <c:v>72.3</c:v>
                </c:pt>
                <c:pt idx="5217">
                  <c:v>72.400000000000006</c:v>
                </c:pt>
                <c:pt idx="5218">
                  <c:v>72.400000000000006</c:v>
                </c:pt>
                <c:pt idx="5219">
                  <c:v>72.400000000000006</c:v>
                </c:pt>
                <c:pt idx="5220">
                  <c:v>72.5</c:v>
                </c:pt>
                <c:pt idx="5221">
                  <c:v>72.599999999999994</c:v>
                </c:pt>
                <c:pt idx="5222">
                  <c:v>72.599999999999994</c:v>
                </c:pt>
                <c:pt idx="5223">
                  <c:v>72.5</c:v>
                </c:pt>
                <c:pt idx="5224">
                  <c:v>72.5</c:v>
                </c:pt>
                <c:pt idx="5225">
                  <c:v>72.5</c:v>
                </c:pt>
                <c:pt idx="5226">
                  <c:v>72.400000000000006</c:v>
                </c:pt>
                <c:pt idx="5227">
                  <c:v>72.3</c:v>
                </c:pt>
                <c:pt idx="5228">
                  <c:v>72.3</c:v>
                </c:pt>
                <c:pt idx="5229">
                  <c:v>72.099999999999994</c:v>
                </c:pt>
                <c:pt idx="5230">
                  <c:v>72.099999999999994</c:v>
                </c:pt>
                <c:pt idx="5231">
                  <c:v>72.099999999999994</c:v>
                </c:pt>
                <c:pt idx="5232">
                  <c:v>71.900000000000006</c:v>
                </c:pt>
                <c:pt idx="5233">
                  <c:v>71.900000000000006</c:v>
                </c:pt>
                <c:pt idx="5234">
                  <c:v>71.8</c:v>
                </c:pt>
                <c:pt idx="5235">
                  <c:v>71.8</c:v>
                </c:pt>
                <c:pt idx="5236">
                  <c:v>71.7</c:v>
                </c:pt>
                <c:pt idx="5237">
                  <c:v>71.7</c:v>
                </c:pt>
                <c:pt idx="5238">
                  <c:v>71.7</c:v>
                </c:pt>
                <c:pt idx="5239">
                  <c:v>71.7</c:v>
                </c:pt>
                <c:pt idx="5240">
                  <c:v>71.7</c:v>
                </c:pt>
                <c:pt idx="5241">
                  <c:v>71.7</c:v>
                </c:pt>
                <c:pt idx="5242">
                  <c:v>71.7</c:v>
                </c:pt>
                <c:pt idx="5243">
                  <c:v>71.7</c:v>
                </c:pt>
                <c:pt idx="5244">
                  <c:v>71.7</c:v>
                </c:pt>
                <c:pt idx="5245">
                  <c:v>71.8</c:v>
                </c:pt>
                <c:pt idx="5246">
                  <c:v>71.8</c:v>
                </c:pt>
                <c:pt idx="5247">
                  <c:v>71.900000000000006</c:v>
                </c:pt>
                <c:pt idx="5248">
                  <c:v>72</c:v>
                </c:pt>
                <c:pt idx="5249">
                  <c:v>72.099999999999994</c:v>
                </c:pt>
                <c:pt idx="5250">
                  <c:v>72.099999999999994</c:v>
                </c:pt>
                <c:pt idx="5251">
                  <c:v>72.099999999999994</c:v>
                </c:pt>
                <c:pt idx="5252">
                  <c:v>72.2</c:v>
                </c:pt>
                <c:pt idx="5253">
                  <c:v>72.2</c:v>
                </c:pt>
                <c:pt idx="5254">
                  <c:v>72.3</c:v>
                </c:pt>
                <c:pt idx="5255">
                  <c:v>72.3</c:v>
                </c:pt>
                <c:pt idx="5256">
                  <c:v>72.3</c:v>
                </c:pt>
                <c:pt idx="5257">
                  <c:v>72.400000000000006</c:v>
                </c:pt>
                <c:pt idx="5258">
                  <c:v>72.400000000000006</c:v>
                </c:pt>
                <c:pt idx="5259">
                  <c:v>72.400000000000006</c:v>
                </c:pt>
                <c:pt idx="5260">
                  <c:v>72.400000000000006</c:v>
                </c:pt>
                <c:pt idx="5261">
                  <c:v>72.5</c:v>
                </c:pt>
                <c:pt idx="5262">
                  <c:v>72.5</c:v>
                </c:pt>
                <c:pt idx="5263">
                  <c:v>72.599999999999994</c:v>
                </c:pt>
                <c:pt idx="5264">
                  <c:v>72.599999999999994</c:v>
                </c:pt>
                <c:pt idx="5265">
                  <c:v>72.599999999999994</c:v>
                </c:pt>
                <c:pt idx="5266">
                  <c:v>72.599999999999994</c:v>
                </c:pt>
                <c:pt idx="5267">
                  <c:v>72.7</c:v>
                </c:pt>
                <c:pt idx="5268">
                  <c:v>72.7</c:v>
                </c:pt>
                <c:pt idx="5269">
                  <c:v>72.7</c:v>
                </c:pt>
                <c:pt idx="5270">
                  <c:v>72.7</c:v>
                </c:pt>
                <c:pt idx="5271">
                  <c:v>72.7</c:v>
                </c:pt>
                <c:pt idx="5272">
                  <c:v>72.599999999999994</c:v>
                </c:pt>
                <c:pt idx="5273">
                  <c:v>72.599999999999994</c:v>
                </c:pt>
                <c:pt idx="5274">
                  <c:v>72.5</c:v>
                </c:pt>
                <c:pt idx="5275">
                  <c:v>72.400000000000006</c:v>
                </c:pt>
                <c:pt idx="5276">
                  <c:v>72.400000000000006</c:v>
                </c:pt>
                <c:pt idx="5277">
                  <c:v>72.3</c:v>
                </c:pt>
                <c:pt idx="5278">
                  <c:v>72.3</c:v>
                </c:pt>
                <c:pt idx="5279">
                  <c:v>72.099999999999994</c:v>
                </c:pt>
                <c:pt idx="5280">
                  <c:v>72.099999999999994</c:v>
                </c:pt>
                <c:pt idx="5281">
                  <c:v>72</c:v>
                </c:pt>
                <c:pt idx="5282">
                  <c:v>71.900000000000006</c:v>
                </c:pt>
                <c:pt idx="5283">
                  <c:v>71.8</c:v>
                </c:pt>
                <c:pt idx="5284">
                  <c:v>71.8</c:v>
                </c:pt>
                <c:pt idx="5285">
                  <c:v>71.7</c:v>
                </c:pt>
                <c:pt idx="5286">
                  <c:v>71.7</c:v>
                </c:pt>
                <c:pt idx="5287">
                  <c:v>71.7</c:v>
                </c:pt>
                <c:pt idx="5288">
                  <c:v>71.8</c:v>
                </c:pt>
                <c:pt idx="5289">
                  <c:v>71.8</c:v>
                </c:pt>
                <c:pt idx="5290">
                  <c:v>71.900000000000006</c:v>
                </c:pt>
                <c:pt idx="5291">
                  <c:v>72</c:v>
                </c:pt>
                <c:pt idx="5292">
                  <c:v>72.099999999999994</c:v>
                </c:pt>
                <c:pt idx="5293">
                  <c:v>72.099999999999994</c:v>
                </c:pt>
                <c:pt idx="5294">
                  <c:v>72.3</c:v>
                </c:pt>
                <c:pt idx="5295">
                  <c:v>72.3</c:v>
                </c:pt>
                <c:pt idx="5296">
                  <c:v>72.400000000000006</c:v>
                </c:pt>
                <c:pt idx="5297">
                  <c:v>72.400000000000006</c:v>
                </c:pt>
                <c:pt idx="5298">
                  <c:v>72.400000000000006</c:v>
                </c:pt>
                <c:pt idx="5299">
                  <c:v>72.400000000000006</c:v>
                </c:pt>
                <c:pt idx="5300">
                  <c:v>72.599999999999994</c:v>
                </c:pt>
                <c:pt idx="5301">
                  <c:v>72.599999999999994</c:v>
                </c:pt>
                <c:pt idx="5302">
                  <c:v>72.599999999999994</c:v>
                </c:pt>
                <c:pt idx="5303">
                  <c:v>72.599999999999994</c:v>
                </c:pt>
                <c:pt idx="5304">
                  <c:v>72.599999999999994</c:v>
                </c:pt>
                <c:pt idx="5305">
                  <c:v>72.7</c:v>
                </c:pt>
                <c:pt idx="5306">
                  <c:v>72.7</c:v>
                </c:pt>
                <c:pt idx="5307">
                  <c:v>72.8</c:v>
                </c:pt>
                <c:pt idx="5308">
                  <c:v>72.8</c:v>
                </c:pt>
                <c:pt idx="5309">
                  <c:v>72.7</c:v>
                </c:pt>
                <c:pt idx="5310">
                  <c:v>72.7</c:v>
                </c:pt>
                <c:pt idx="5311">
                  <c:v>72.8</c:v>
                </c:pt>
                <c:pt idx="5312">
                  <c:v>72.8</c:v>
                </c:pt>
                <c:pt idx="5313">
                  <c:v>72.8</c:v>
                </c:pt>
                <c:pt idx="5314">
                  <c:v>72.7</c:v>
                </c:pt>
                <c:pt idx="5315">
                  <c:v>72.599999999999994</c:v>
                </c:pt>
                <c:pt idx="5316">
                  <c:v>72.599999999999994</c:v>
                </c:pt>
                <c:pt idx="5317">
                  <c:v>72.400000000000006</c:v>
                </c:pt>
                <c:pt idx="5318">
                  <c:v>72.400000000000006</c:v>
                </c:pt>
                <c:pt idx="5319">
                  <c:v>72.3</c:v>
                </c:pt>
                <c:pt idx="5320">
                  <c:v>72.099999999999994</c:v>
                </c:pt>
                <c:pt idx="5321">
                  <c:v>72.099999999999994</c:v>
                </c:pt>
                <c:pt idx="5322">
                  <c:v>72</c:v>
                </c:pt>
                <c:pt idx="5323">
                  <c:v>71.900000000000006</c:v>
                </c:pt>
                <c:pt idx="5324">
                  <c:v>71.8</c:v>
                </c:pt>
                <c:pt idx="5325">
                  <c:v>71.8</c:v>
                </c:pt>
                <c:pt idx="5326">
                  <c:v>71.900000000000006</c:v>
                </c:pt>
                <c:pt idx="5327">
                  <c:v>71.8</c:v>
                </c:pt>
                <c:pt idx="5328">
                  <c:v>71.900000000000006</c:v>
                </c:pt>
                <c:pt idx="5329">
                  <c:v>71.900000000000006</c:v>
                </c:pt>
                <c:pt idx="5330">
                  <c:v>71.900000000000006</c:v>
                </c:pt>
                <c:pt idx="5331">
                  <c:v>71.900000000000006</c:v>
                </c:pt>
                <c:pt idx="5332">
                  <c:v>71.900000000000006</c:v>
                </c:pt>
                <c:pt idx="5333">
                  <c:v>71.900000000000006</c:v>
                </c:pt>
                <c:pt idx="5334">
                  <c:v>72</c:v>
                </c:pt>
                <c:pt idx="5335">
                  <c:v>72.099999999999994</c:v>
                </c:pt>
                <c:pt idx="5336">
                  <c:v>72.099999999999994</c:v>
                </c:pt>
                <c:pt idx="5337">
                  <c:v>72.099999999999994</c:v>
                </c:pt>
                <c:pt idx="5338">
                  <c:v>72.2</c:v>
                </c:pt>
                <c:pt idx="5339">
                  <c:v>72.3</c:v>
                </c:pt>
                <c:pt idx="5340">
                  <c:v>72.3</c:v>
                </c:pt>
                <c:pt idx="5341">
                  <c:v>72.3</c:v>
                </c:pt>
                <c:pt idx="5342">
                  <c:v>72.3</c:v>
                </c:pt>
                <c:pt idx="5343">
                  <c:v>72.3</c:v>
                </c:pt>
                <c:pt idx="5344">
                  <c:v>72.3</c:v>
                </c:pt>
                <c:pt idx="5345">
                  <c:v>72.3</c:v>
                </c:pt>
                <c:pt idx="5346">
                  <c:v>72.400000000000006</c:v>
                </c:pt>
                <c:pt idx="5347">
                  <c:v>72.400000000000006</c:v>
                </c:pt>
                <c:pt idx="5348">
                  <c:v>72.400000000000006</c:v>
                </c:pt>
                <c:pt idx="5349">
                  <c:v>72.400000000000006</c:v>
                </c:pt>
                <c:pt idx="5350">
                  <c:v>72.400000000000006</c:v>
                </c:pt>
                <c:pt idx="5351">
                  <c:v>72.400000000000006</c:v>
                </c:pt>
                <c:pt idx="5352">
                  <c:v>72.5</c:v>
                </c:pt>
                <c:pt idx="5353">
                  <c:v>72.5</c:v>
                </c:pt>
                <c:pt idx="5354">
                  <c:v>72.5</c:v>
                </c:pt>
                <c:pt idx="5355">
                  <c:v>72.400000000000006</c:v>
                </c:pt>
                <c:pt idx="5356">
                  <c:v>72.5</c:v>
                </c:pt>
                <c:pt idx="5357">
                  <c:v>72.599999999999994</c:v>
                </c:pt>
                <c:pt idx="5358">
                  <c:v>72.599999999999994</c:v>
                </c:pt>
                <c:pt idx="5359">
                  <c:v>72.599999999999994</c:v>
                </c:pt>
                <c:pt idx="5360">
                  <c:v>72.599999999999994</c:v>
                </c:pt>
                <c:pt idx="5361">
                  <c:v>72.599999999999994</c:v>
                </c:pt>
                <c:pt idx="5362">
                  <c:v>72.599999999999994</c:v>
                </c:pt>
                <c:pt idx="5363">
                  <c:v>72.599999999999994</c:v>
                </c:pt>
                <c:pt idx="5364">
                  <c:v>72.599999999999994</c:v>
                </c:pt>
                <c:pt idx="5365">
                  <c:v>72.599999999999994</c:v>
                </c:pt>
                <c:pt idx="5366">
                  <c:v>72.599999999999994</c:v>
                </c:pt>
                <c:pt idx="5367">
                  <c:v>72.599999999999994</c:v>
                </c:pt>
                <c:pt idx="5368">
                  <c:v>72.7</c:v>
                </c:pt>
                <c:pt idx="5369">
                  <c:v>72.7</c:v>
                </c:pt>
                <c:pt idx="5370">
                  <c:v>72.7</c:v>
                </c:pt>
                <c:pt idx="5371">
                  <c:v>72.7</c:v>
                </c:pt>
                <c:pt idx="5372">
                  <c:v>72.7</c:v>
                </c:pt>
                <c:pt idx="5373">
                  <c:v>72.8</c:v>
                </c:pt>
                <c:pt idx="5374">
                  <c:v>72.8</c:v>
                </c:pt>
                <c:pt idx="5375">
                  <c:v>72.7</c:v>
                </c:pt>
                <c:pt idx="5376">
                  <c:v>72.8</c:v>
                </c:pt>
                <c:pt idx="5377">
                  <c:v>72.8</c:v>
                </c:pt>
                <c:pt idx="5378">
                  <c:v>72.8</c:v>
                </c:pt>
                <c:pt idx="5379">
                  <c:v>72.8</c:v>
                </c:pt>
                <c:pt idx="5380">
                  <c:v>72.7</c:v>
                </c:pt>
                <c:pt idx="5381">
                  <c:v>72.7</c:v>
                </c:pt>
                <c:pt idx="5382">
                  <c:v>72.7</c:v>
                </c:pt>
                <c:pt idx="5383">
                  <c:v>72.8</c:v>
                </c:pt>
                <c:pt idx="5384">
                  <c:v>72.7</c:v>
                </c:pt>
                <c:pt idx="5385">
                  <c:v>72.8</c:v>
                </c:pt>
                <c:pt idx="5386">
                  <c:v>72.8</c:v>
                </c:pt>
                <c:pt idx="5387">
                  <c:v>72.8</c:v>
                </c:pt>
                <c:pt idx="5388">
                  <c:v>72.8</c:v>
                </c:pt>
                <c:pt idx="5389">
                  <c:v>72.8</c:v>
                </c:pt>
                <c:pt idx="5390">
                  <c:v>72.8</c:v>
                </c:pt>
                <c:pt idx="5391">
                  <c:v>72.8</c:v>
                </c:pt>
                <c:pt idx="5392">
                  <c:v>72.8</c:v>
                </c:pt>
                <c:pt idx="5393">
                  <c:v>72.8</c:v>
                </c:pt>
                <c:pt idx="5394">
                  <c:v>72.8</c:v>
                </c:pt>
                <c:pt idx="5395">
                  <c:v>72.8</c:v>
                </c:pt>
                <c:pt idx="5396">
                  <c:v>72.900000000000006</c:v>
                </c:pt>
                <c:pt idx="5397">
                  <c:v>72.900000000000006</c:v>
                </c:pt>
                <c:pt idx="5398">
                  <c:v>72.900000000000006</c:v>
                </c:pt>
                <c:pt idx="5399">
                  <c:v>72.8</c:v>
                </c:pt>
                <c:pt idx="5400">
                  <c:v>72.8</c:v>
                </c:pt>
                <c:pt idx="5401">
                  <c:v>72.8</c:v>
                </c:pt>
                <c:pt idx="5402">
                  <c:v>72.8</c:v>
                </c:pt>
                <c:pt idx="5403">
                  <c:v>72.8</c:v>
                </c:pt>
                <c:pt idx="5404">
                  <c:v>72.900000000000006</c:v>
                </c:pt>
                <c:pt idx="5405">
                  <c:v>72.8</c:v>
                </c:pt>
                <c:pt idx="5406">
                  <c:v>72.8</c:v>
                </c:pt>
                <c:pt idx="5407">
                  <c:v>72.8</c:v>
                </c:pt>
                <c:pt idx="5408">
                  <c:v>72.8</c:v>
                </c:pt>
                <c:pt idx="5409">
                  <c:v>72.8</c:v>
                </c:pt>
                <c:pt idx="5410">
                  <c:v>72.8</c:v>
                </c:pt>
                <c:pt idx="5411">
                  <c:v>72.8</c:v>
                </c:pt>
                <c:pt idx="5412">
                  <c:v>72.8</c:v>
                </c:pt>
                <c:pt idx="5413">
                  <c:v>72.8</c:v>
                </c:pt>
                <c:pt idx="5414">
                  <c:v>72.8</c:v>
                </c:pt>
                <c:pt idx="5415">
                  <c:v>72.8</c:v>
                </c:pt>
                <c:pt idx="5416">
                  <c:v>72.8</c:v>
                </c:pt>
                <c:pt idx="5417">
                  <c:v>72.8</c:v>
                </c:pt>
                <c:pt idx="5418">
                  <c:v>72.8</c:v>
                </c:pt>
                <c:pt idx="5419">
                  <c:v>72.8</c:v>
                </c:pt>
                <c:pt idx="5420">
                  <c:v>72.8</c:v>
                </c:pt>
                <c:pt idx="5421">
                  <c:v>72.8</c:v>
                </c:pt>
                <c:pt idx="5422">
                  <c:v>72.8</c:v>
                </c:pt>
                <c:pt idx="5423">
                  <c:v>72.8</c:v>
                </c:pt>
                <c:pt idx="5424">
                  <c:v>72.8</c:v>
                </c:pt>
                <c:pt idx="5425">
                  <c:v>72.8</c:v>
                </c:pt>
                <c:pt idx="5426">
                  <c:v>72.8</c:v>
                </c:pt>
                <c:pt idx="5427">
                  <c:v>72.8</c:v>
                </c:pt>
                <c:pt idx="5428">
                  <c:v>72.8</c:v>
                </c:pt>
                <c:pt idx="5429">
                  <c:v>72.8</c:v>
                </c:pt>
                <c:pt idx="5430">
                  <c:v>72.8</c:v>
                </c:pt>
                <c:pt idx="5431">
                  <c:v>72.8</c:v>
                </c:pt>
                <c:pt idx="5432">
                  <c:v>72.7</c:v>
                </c:pt>
                <c:pt idx="5433">
                  <c:v>72.7</c:v>
                </c:pt>
                <c:pt idx="5434">
                  <c:v>72.7</c:v>
                </c:pt>
                <c:pt idx="5435">
                  <c:v>72.8</c:v>
                </c:pt>
                <c:pt idx="5436">
                  <c:v>72.8</c:v>
                </c:pt>
                <c:pt idx="5437">
                  <c:v>72.7</c:v>
                </c:pt>
                <c:pt idx="5438">
                  <c:v>72.7</c:v>
                </c:pt>
                <c:pt idx="5439">
                  <c:v>72.8</c:v>
                </c:pt>
                <c:pt idx="5440">
                  <c:v>72.8</c:v>
                </c:pt>
                <c:pt idx="5441">
                  <c:v>72.7</c:v>
                </c:pt>
                <c:pt idx="5442">
                  <c:v>72.7</c:v>
                </c:pt>
                <c:pt idx="5443">
                  <c:v>72.7</c:v>
                </c:pt>
                <c:pt idx="5444">
                  <c:v>72.7</c:v>
                </c:pt>
                <c:pt idx="5445">
                  <c:v>72.7</c:v>
                </c:pt>
                <c:pt idx="5446">
                  <c:v>72.8</c:v>
                </c:pt>
                <c:pt idx="5447">
                  <c:v>72.7</c:v>
                </c:pt>
                <c:pt idx="5448">
                  <c:v>72.7</c:v>
                </c:pt>
                <c:pt idx="5449">
                  <c:v>72.7</c:v>
                </c:pt>
                <c:pt idx="5450">
                  <c:v>72.7</c:v>
                </c:pt>
                <c:pt idx="5451">
                  <c:v>72.7</c:v>
                </c:pt>
                <c:pt idx="5452">
                  <c:v>72.8</c:v>
                </c:pt>
                <c:pt idx="5453">
                  <c:v>72.8</c:v>
                </c:pt>
                <c:pt idx="5454">
                  <c:v>72.599999999999994</c:v>
                </c:pt>
                <c:pt idx="5455">
                  <c:v>72.599999999999994</c:v>
                </c:pt>
                <c:pt idx="5456">
                  <c:v>72.7</c:v>
                </c:pt>
                <c:pt idx="5457">
                  <c:v>72.7</c:v>
                </c:pt>
                <c:pt idx="5458">
                  <c:v>72.7</c:v>
                </c:pt>
                <c:pt idx="5459">
                  <c:v>72.7</c:v>
                </c:pt>
                <c:pt idx="5460">
                  <c:v>72.7</c:v>
                </c:pt>
                <c:pt idx="5461">
                  <c:v>72.7</c:v>
                </c:pt>
                <c:pt idx="5462">
                  <c:v>72.7</c:v>
                </c:pt>
                <c:pt idx="5463">
                  <c:v>72.7</c:v>
                </c:pt>
                <c:pt idx="5464">
                  <c:v>72.7</c:v>
                </c:pt>
                <c:pt idx="5465">
                  <c:v>72.7</c:v>
                </c:pt>
                <c:pt idx="5466">
                  <c:v>72.7</c:v>
                </c:pt>
                <c:pt idx="5467">
                  <c:v>72.7</c:v>
                </c:pt>
                <c:pt idx="5468">
                  <c:v>72.7</c:v>
                </c:pt>
                <c:pt idx="5469">
                  <c:v>72.7</c:v>
                </c:pt>
                <c:pt idx="5470">
                  <c:v>72.7</c:v>
                </c:pt>
                <c:pt idx="5471">
                  <c:v>72.7</c:v>
                </c:pt>
                <c:pt idx="5472">
                  <c:v>72.7</c:v>
                </c:pt>
                <c:pt idx="5473">
                  <c:v>72.7</c:v>
                </c:pt>
                <c:pt idx="5474">
                  <c:v>72.7</c:v>
                </c:pt>
                <c:pt idx="5475">
                  <c:v>72.7</c:v>
                </c:pt>
                <c:pt idx="5476">
                  <c:v>72.8</c:v>
                </c:pt>
                <c:pt idx="5477">
                  <c:v>72.8</c:v>
                </c:pt>
                <c:pt idx="5478">
                  <c:v>72.8</c:v>
                </c:pt>
                <c:pt idx="5479">
                  <c:v>72.8</c:v>
                </c:pt>
                <c:pt idx="5480">
                  <c:v>72.8</c:v>
                </c:pt>
                <c:pt idx="5481">
                  <c:v>72.8</c:v>
                </c:pt>
                <c:pt idx="5482">
                  <c:v>72.8</c:v>
                </c:pt>
                <c:pt idx="5483">
                  <c:v>72.8</c:v>
                </c:pt>
                <c:pt idx="5484">
                  <c:v>72.8</c:v>
                </c:pt>
                <c:pt idx="5485">
                  <c:v>72.8</c:v>
                </c:pt>
                <c:pt idx="5486">
                  <c:v>72.7</c:v>
                </c:pt>
                <c:pt idx="5487">
                  <c:v>72.8</c:v>
                </c:pt>
                <c:pt idx="5488">
                  <c:v>72.8</c:v>
                </c:pt>
                <c:pt idx="5489">
                  <c:v>72.8</c:v>
                </c:pt>
                <c:pt idx="5490">
                  <c:v>72.8</c:v>
                </c:pt>
                <c:pt idx="5491">
                  <c:v>72.8</c:v>
                </c:pt>
                <c:pt idx="5492">
                  <c:v>72.8</c:v>
                </c:pt>
                <c:pt idx="5493">
                  <c:v>72.8</c:v>
                </c:pt>
                <c:pt idx="5494">
                  <c:v>72.8</c:v>
                </c:pt>
                <c:pt idx="5495">
                  <c:v>72.8</c:v>
                </c:pt>
                <c:pt idx="5496">
                  <c:v>72.8</c:v>
                </c:pt>
                <c:pt idx="5497">
                  <c:v>72.8</c:v>
                </c:pt>
                <c:pt idx="5498">
                  <c:v>72.8</c:v>
                </c:pt>
                <c:pt idx="5499">
                  <c:v>72.8</c:v>
                </c:pt>
                <c:pt idx="5500">
                  <c:v>72.8</c:v>
                </c:pt>
                <c:pt idx="5501">
                  <c:v>72.8</c:v>
                </c:pt>
                <c:pt idx="5502">
                  <c:v>72.8</c:v>
                </c:pt>
                <c:pt idx="5503">
                  <c:v>72.8</c:v>
                </c:pt>
                <c:pt idx="5504">
                  <c:v>72.8</c:v>
                </c:pt>
                <c:pt idx="5505">
                  <c:v>72.8</c:v>
                </c:pt>
                <c:pt idx="5506">
                  <c:v>72.8</c:v>
                </c:pt>
                <c:pt idx="5507">
                  <c:v>72.8</c:v>
                </c:pt>
                <c:pt idx="5508">
                  <c:v>72.8</c:v>
                </c:pt>
                <c:pt idx="5509">
                  <c:v>72.900000000000006</c:v>
                </c:pt>
                <c:pt idx="5510">
                  <c:v>72.900000000000006</c:v>
                </c:pt>
                <c:pt idx="5511">
                  <c:v>72.900000000000006</c:v>
                </c:pt>
                <c:pt idx="5512">
                  <c:v>72.900000000000006</c:v>
                </c:pt>
                <c:pt idx="5513">
                  <c:v>72.900000000000006</c:v>
                </c:pt>
                <c:pt idx="5514">
                  <c:v>72.900000000000006</c:v>
                </c:pt>
                <c:pt idx="5515">
                  <c:v>72.900000000000006</c:v>
                </c:pt>
                <c:pt idx="5516">
                  <c:v>72.900000000000006</c:v>
                </c:pt>
                <c:pt idx="5517">
                  <c:v>72.900000000000006</c:v>
                </c:pt>
                <c:pt idx="5518">
                  <c:v>73</c:v>
                </c:pt>
                <c:pt idx="5519">
                  <c:v>73</c:v>
                </c:pt>
                <c:pt idx="5520">
                  <c:v>73</c:v>
                </c:pt>
                <c:pt idx="5521">
                  <c:v>73</c:v>
                </c:pt>
                <c:pt idx="5522">
                  <c:v>73</c:v>
                </c:pt>
                <c:pt idx="5523">
                  <c:v>73</c:v>
                </c:pt>
                <c:pt idx="5524">
                  <c:v>73</c:v>
                </c:pt>
                <c:pt idx="5525">
                  <c:v>73.099999999999994</c:v>
                </c:pt>
                <c:pt idx="5526">
                  <c:v>73.099999999999994</c:v>
                </c:pt>
                <c:pt idx="5527">
                  <c:v>73.099999999999994</c:v>
                </c:pt>
                <c:pt idx="5528">
                  <c:v>73.2</c:v>
                </c:pt>
                <c:pt idx="5529">
                  <c:v>73.2</c:v>
                </c:pt>
                <c:pt idx="5530">
                  <c:v>73.2</c:v>
                </c:pt>
                <c:pt idx="5531">
                  <c:v>73.2</c:v>
                </c:pt>
                <c:pt idx="5532">
                  <c:v>73.2</c:v>
                </c:pt>
                <c:pt idx="5533">
                  <c:v>73.2</c:v>
                </c:pt>
                <c:pt idx="5534">
                  <c:v>73.2</c:v>
                </c:pt>
                <c:pt idx="5535">
                  <c:v>73.2</c:v>
                </c:pt>
                <c:pt idx="5536">
                  <c:v>73.3</c:v>
                </c:pt>
                <c:pt idx="5537">
                  <c:v>73.3</c:v>
                </c:pt>
                <c:pt idx="5538">
                  <c:v>73.3</c:v>
                </c:pt>
                <c:pt idx="5539">
                  <c:v>73.3</c:v>
                </c:pt>
                <c:pt idx="5540">
                  <c:v>73.3</c:v>
                </c:pt>
                <c:pt idx="5541">
                  <c:v>73.3</c:v>
                </c:pt>
                <c:pt idx="5542">
                  <c:v>73.3</c:v>
                </c:pt>
                <c:pt idx="5543">
                  <c:v>73.2</c:v>
                </c:pt>
                <c:pt idx="5544">
                  <c:v>73.3</c:v>
                </c:pt>
                <c:pt idx="5545">
                  <c:v>73.3</c:v>
                </c:pt>
                <c:pt idx="5546">
                  <c:v>73.2</c:v>
                </c:pt>
                <c:pt idx="5547">
                  <c:v>73.2</c:v>
                </c:pt>
                <c:pt idx="5548">
                  <c:v>73.3</c:v>
                </c:pt>
                <c:pt idx="5549">
                  <c:v>73.2</c:v>
                </c:pt>
                <c:pt idx="5550">
                  <c:v>73.2</c:v>
                </c:pt>
                <c:pt idx="5551">
                  <c:v>73.099999999999994</c:v>
                </c:pt>
                <c:pt idx="5552">
                  <c:v>73.099999999999994</c:v>
                </c:pt>
                <c:pt idx="5553">
                  <c:v>73.099999999999994</c:v>
                </c:pt>
                <c:pt idx="5554">
                  <c:v>73</c:v>
                </c:pt>
                <c:pt idx="5555">
                  <c:v>73</c:v>
                </c:pt>
                <c:pt idx="5556">
                  <c:v>72.900000000000006</c:v>
                </c:pt>
                <c:pt idx="5557">
                  <c:v>72.8</c:v>
                </c:pt>
                <c:pt idx="5558">
                  <c:v>72.8</c:v>
                </c:pt>
                <c:pt idx="5559">
                  <c:v>72.7</c:v>
                </c:pt>
                <c:pt idx="5560">
                  <c:v>72.7</c:v>
                </c:pt>
                <c:pt idx="5561">
                  <c:v>72.5</c:v>
                </c:pt>
                <c:pt idx="5562">
                  <c:v>72.5</c:v>
                </c:pt>
                <c:pt idx="5563">
                  <c:v>72.400000000000006</c:v>
                </c:pt>
                <c:pt idx="5564">
                  <c:v>72.400000000000006</c:v>
                </c:pt>
                <c:pt idx="5565">
                  <c:v>72.400000000000006</c:v>
                </c:pt>
                <c:pt idx="5566">
                  <c:v>72.400000000000006</c:v>
                </c:pt>
                <c:pt idx="5567">
                  <c:v>72.400000000000006</c:v>
                </c:pt>
                <c:pt idx="5568">
                  <c:v>72.400000000000006</c:v>
                </c:pt>
                <c:pt idx="5569">
                  <c:v>72.400000000000006</c:v>
                </c:pt>
                <c:pt idx="5570">
                  <c:v>72.400000000000006</c:v>
                </c:pt>
                <c:pt idx="5571">
                  <c:v>72.400000000000006</c:v>
                </c:pt>
                <c:pt idx="5572">
                  <c:v>72.400000000000006</c:v>
                </c:pt>
                <c:pt idx="5573">
                  <c:v>72.5</c:v>
                </c:pt>
                <c:pt idx="5574">
                  <c:v>72.599999999999994</c:v>
                </c:pt>
                <c:pt idx="5575">
                  <c:v>72.7</c:v>
                </c:pt>
                <c:pt idx="5576">
                  <c:v>72.7</c:v>
                </c:pt>
                <c:pt idx="5577">
                  <c:v>72.8</c:v>
                </c:pt>
                <c:pt idx="5578">
                  <c:v>72.8</c:v>
                </c:pt>
                <c:pt idx="5579">
                  <c:v>72.900000000000006</c:v>
                </c:pt>
                <c:pt idx="5580">
                  <c:v>72.900000000000006</c:v>
                </c:pt>
                <c:pt idx="5581">
                  <c:v>73</c:v>
                </c:pt>
                <c:pt idx="5582">
                  <c:v>73</c:v>
                </c:pt>
                <c:pt idx="5583">
                  <c:v>73</c:v>
                </c:pt>
                <c:pt idx="5584">
                  <c:v>73</c:v>
                </c:pt>
                <c:pt idx="5585">
                  <c:v>73</c:v>
                </c:pt>
                <c:pt idx="5586">
                  <c:v>73.099999999999994</c:v>
                </c:pt>
                <c:pt idx="5587">
                  <c:v>73.099999999999994</c:v>
                </c:pt>
                <c:pt idx="5588">
                  <c:v>73</c:v>
                </c:pt>
                <c:pt idx="5589">
                  <c:v>73.099999999999994</c:v>
                </c:pt>
                <c:pt idx="5590">
                  <c:v>73.099999999999994</c:v>
                </c:pt>
                <c:pt idx="5591">
                  <c:v>73.2</c:v>
                </c:pt>
                <c:pt idx="5592">
                  <c:v>73.2</c:v>
                </c:pt>
                <c:pt idx="5593">
                  <c:v>73.2</c:v>
                </c:pt>
                <c:pt idx="5594">
                  <c:v>73.3</c:v>
                </c:pt>
                <c:pt idx="5595">
                  <c:v>73.3</c:v>
                </c:pt>
                <c:pt idx="5596">
                  <c:v>73.3</c:v>
                </c:pt>
                <c:pt idx="5597">
                  <c:v>73.2</c:v>
                </c:pt>
                <c:pt idx="5598">
                  <c:v>73.3</c:v>
                </c:pt>
                <c:pt idx="5599">
                  <c:v>73.3</c:v>
                </c:pt>
                <c:pt idx="5600">
                  <c:v>73.3</c:v>
                </c:pt>
                <c:pt idx="5601">
                  <c:v>73.3</c:v>
                </c:pt>
                <c:pt idx="5602">
                  <c:v>73.3</c:v>
                </c:pt>
                <c:pt idx="5603">
                  <c:v>73.400000000000006</c:v>
                </c:pt>
                <c:pt idx="5604">
                  <c:v>73.400000000000006</c:v>
                </c:pt>
                <c:pt idx="5605">
                  <c:v>73.5</c:v>
                </c:pt>
                <c:pt idx="5606">
                  <c:v>73.400000000000006</c:v>
                </c:pt>
                <c:pt idx="5607">
                  <c:v>73.400000000000006</c:v>
                </c:pt>
                <c:pt idx="5608">
                  <c:v>73.400000000000006</c:v>
                </c:pt>
                <c:pt idx="5609">
                  <c:v>73.3</c:v>
                </c:pt>
                <c:pt idx="5610">
                  <c:v>73.400000000000006</c:v>
                </c:pt>
                <c:pt idx="5611">
                  <c:v>73.5</c:v>
                </c:pt>
                <c:pt idx="5612">
                  <c:v>73.5</c:v>
                </c:pt>
                <c:pt idx="5613">
                  <c:v>73.5</c:v>
                </c:pt>
                <c:pt idx="5614">
                  <c:v>73.5</c:v>
                </c:pt>
                <c:pt idx="5615">
                  <c:v>73.5</c:v>
                </c:pt>
                <c:pt idx="5616">
                  <c:v>73.400000000000006</c:v>
                </c:pt>
                <c:pt idx="5617">
                  <c:v>73.400000000000006</c:v>
                </c:pt>
                <c:pt idx="5618">
                  <c:v>73.400000000000006</c:v>
                </c:pt>
                <c:pt idx="5619">
                  <c:v>73.5</c:v>
                </c:pt>
                <c:pt idx="5620">
                  <c:v>73.5</c:v>
                </c:pt>
                <c:pt idx="5621">
                  <c:v>73.5</c:v>
                </c:pt>
                <c:pt idx="5622">
                  <c:v>73.400000000000006</c:v>
                </c:pt>
                <c:pt idx="5623">
                  <c:v>73.3</c:v>
                </c:pt>
                <c:pt idx="5624">
                  <c:v>73.3</c:v>
                </c:pt>
                <c:pt idx="5625">
                  <c:v>73.3</c:v>
                </c:pt>
                <c:pt idx="5626">
                  <c:v>73.3</c:v>
                </c:pt>
                <c:pt idx="5627">
                  <c:v>73.400000000000006</c:v>
                </c:pt>
                <c:pt idx="5628">
                  <c:v>73.400000000000006</c:v>
                </c:pt>
                <c:pt idx="5629">
                  <c:v>73.400000000000006</c:v>
                </c:pt>
                <c:pt idx="5630">
                  <c:v>73.3</c:v>
                </c:pt>
                <c:pt idx="5631">
                  <c:v>73.2</c:v>
                </c:pt>
                <c:pt idx="5632">
                  <c:v>73.2</c:v>
                </c:pt>
                <c:pt idx="5633">
                  <c:v>73.099999999999994</c:v>
                </c:pt>
                <c:pt idx="5634">
                  <c:v>73.099999999999994</c:v>
                </c:pt>
                <c:pt idx="5635">
                  <c:v>73.099999999999994</c:v>
                </c:pt>
                <c:pt idx="5636">
                  <c:v>73.099999999999994</c:v>
                </c:pt>
                <c:pt idx="5637">
                  <c:v>73.099999999999994</c:v>
                </c:pt>
                <c:pt idx="5638">
                  <c:v>73</c:v>
                </c:pt>
                <c:pt idx="5639">
                  <c:v>73</c:v>
                </c:pt>
                <c:pt idx="5640">
                  <c:v>72.900000000000006</c:v>
                </c:pt>
                <c:pt idx="5641">
                  <c:v>72.900000000000006</c:v>
                </c:pt>
                <c:pt idx="5642">
                  <c:v>72.900000000000006</c:v>
                </c:pt>
                <c:pt idx="5643">
                  <c:v>72.8</c:v>
                </c:pt>
                <c:pt idx="5644">
                  <c:v>72.7</c:v>
                </c:pt>
                <c:pt idx="5645">
                  <c:v>72.7</c:v>
                </c:pt>
                <c:pt idx="5646">
                  <c:v>72.7</c:v>
                </c:pt>
                <c:pt idx="5647">
                  <c:v>72.599999999999994</c:v>
                </c:pt>
                <c:pt idx="5648">
                  <c:v>72.599999999999994</c:v>
                </c:pt>
                <c:pt idx="5649">
                  <c:v>72.5</c:v>
                </c:pt>
                <c:pt idx="5650">
                  <c:v>72.599999999999994</c:v>
                </c:pt>
                <c:pt idx="5651">
                  <c:v>72.599999999999994</c:v>
                </c:pt>
                <c:pt idx="5652">
                  <c:v>72.5</c:v>
                </c:pt>
                <c:pt idx="5653">
                  <c:v>72.5</c:v>
                </c:pt>
                <c:pt idx="5654">
                  <c:v>72.5</c:v>
                </c:pt>
                <c:pt idx="5655">
                  <c:v>72.5</c:v>
                </c:pt>
                <c:pt idx="5656">
                  <c:v>72.5</c:v>
                </c:pt>
                <c:pt idx="5657">
                  <c:v>72.599999999999994</c:v>
                </c:pt>
                <c:pt idx="5658">
                  <c:v>72.599999999999994</c:v>
                </c:pt>
                <c:pt idx="5659">
                  <c:v>72.5</c:v>
                </c:pt>
                <c:pt idx="5660">
                  <c:v>72.599999999999994</c:v>
                </c:pt>
                <c:pt idx="5661">
                  <c:v>72.599999999999994</c:v>
                </c:pt>
                <c:pt idx="5662">
                  <c:v>72.599999999999994</c:v>
                </c:pt>
                <c:pt idx="5663">
                  <c:v>72.599999999999994</c:v>
                </c:pt>
                <c:pt idx="5664">
                  <c:v>72.7</c:v>
                </c:pt>
                <c:pt idx="5665">
                  <c:v>72.7</c:v>
                </c:pt>
                <c:pt idx="5666">
                  <c:v>72.7</c:v>
                </c:pt>
                <c:pt idx="5667">
                  <c:v>72.7</c:v>
                </c:pt>
                <c:pt idx="5668">
                  <c:v>72.7</c:v>
                </c:pt>
                <c:pt idx="5669">
                  <c:v>72.8</c:v>
                </c:pt>
                <c:pt idx="5670">
                  <c:v>72.8</c:v>
                </c:pt>
                <c:pt idx="5671">
                  <c:v>72.900000000000006</c:v>
                </c:pt>
                <c:pt idx="5672">
                  <c:v>72.900000000000006</c:v>
                </c:pt>
                <c:pt idx="5673">
                  <c:v>72.900000000000006</c:v>
                </c:pt>
                <c:pt idx="5674">
                  <c:v>73</c:v>
                </c:pt>
                <c:pt idx="5675">
                  <c:v>73</c:v>
                </c:pt>
                <c:pt idx="5676">
                  <c:v>73</c:v>
                </c:pt>
                <c:pt idx="5677">
                  <c:v>73.099999999999994</c:v>
                </c:pt>
                <c:pt idx="5678">
                  <c:v>73.099999999999994</c:v>
                </c:pt>
                <c:pt idx="5679">
                  <c:v>73</c:v>
                </c:pt>
                <c:pt idx="5680">
                  <c:v>73.099999999999994</c:v>
                </c:pt>
                <c:pt idx="5681">
                  <c:v>73.099999999999994</c:v>
                </c:pt>
                <c:pt idx="5682">
                  <c:v>73.099999999999994</c:v>
                </c:pt>
                <c:pt idx="5683">
                  <c:v>73.2</c:v>
                </c:pt>
                <c:pt idx="5684">
                  <c:v>73.2</c:v>
                </c:pt>
                <c:pt idx="5685">
                  <c:v>73.2</c:v>
                </c:pt>
                <c:pt idx="5686">
                  <c:v>73.2</c:v>
                </c:pt>
                <c:pt idx="5687">
                  <c:v>73.3</c:v>
                </c:pt>
                <c:pt idx="5688">
                  <c:v>73.3</c:v>
                </c:pt>
                <c:pt idx="5689">
                  <c:v>73.2</c:v>
                </c:pt>
                <c:pt idx="5690">
                  <c:v>73.3</c:v>
                </c:pt>
                <c:pt idx="5691">
                  <c:v>73.3</c:v>
                </c:pt>
                <c:pt idx="5692">
                  <c:v>73.3</c:v>
                </c:pt>
                <c:pt idx="5693">
                  <c:v>73.3</c:v>
                </c:pt>
                <c:pt idx="5694">
                  <c:v>73.3</c:v>
                </c:pt>
                <c:pt idx="5695">
                  <c:v>73.3</c:v>
                </c:pt>
                <c:pt idx="5696">
                  <c:v>73.3</c:v>
                </c:pt>
                <c:pt idx="5697">
                  <c:v>73.3</c:v>
                </c:pt>
                <c:pt idx="5698">
                  <c:v>73.400000000000006</c:v>
                </c:pt>
                <c:pt idx="5699">
                  <c:v>73.400000000000006</c:v>
                </c:pt>
                <c:pt idx="5700">
                  <c:v>73.400000000000006</c:v>
                </c:pt>
                <c:pt idx="5701">
                  <c:v>73.400000000000006</c:v>
                </c:pt>
                <c:pt idx="5702">
                  <c:v>73.5</c:v>
                </c:pt>
                <c:pt idx="5703">
                  <c:v>73.400000000000006</c:v>
                </c:pt>
                <c:pt idx="5704">
                  <c:v>73.400000000000006</c:v>
                </c:pt>
                <c:pt idx="5705">
                  <c:v>73.400000000000006</c:v>
                </c:pt>
                <c:pt idx="5706">
                  <c:v>73.5</c:v>
                </c:pt>
                <c:pt idx="5707">
                  <c:v>73.5</c:v>
                </c:pt>
                <c:pt idx="5708">
                  <c:v>73.400000000000006</c:v>
                </c:pt>
                <c:pt idx="5709">
                  <c:v>73.5</c:v>
                </c:pt>
                <c:pt idx="5710">
                  <c:v>73.400000000000006</c:v>
                </c:pt>
                <c:pt idx="5711">
                  <c:v>73.400000000000006</c:v>
                </c:pt>
                <c:pt idx="5712">
                  <c:v>73.400000000000006</c:v>
                </c:pt>
                <c:pt idx="5713">
                  <c:v>73.5</c:v>
                </c:pt>
                <c:pt idx="5714">
                  <c:v>73.5</c:v>
                </c:pt>
                <c:pt idx="5715">
                  <c:v>73.400000000000006</c:v>
                </c:pt>
                <c:pt idx="5716">
                  <c:v>73.400000000000006</c:v>
                </c:pt>
                <c:pt idx="5717">
                  <c:v>73.400000000000006</c:v>
                </c:pt>
                <c:pt idx="5718">
                  <c:v>73.5</c:v>
                </c:pt>
                <c:pt idx="5719">
                  <c:v>73.400000000000006</c:v>
                </c:pt>
                <c:pt idx="5720">
                  <c:v>73.400000000000006</c:v>
                </c:pt>
                <c:pt idx="5721">
                  <c:v>73.3</c:v>
                </c:pt>
                <c:pt idx="5722">
                  <c:v>73.3</c:v>
                </c:pt>
                <c:pt idx="5723">
                  <c:v>73.400000000000006</c:v>
                </c:pt>
                <c:pt idx="5724">
                  <c:v>73.3</c:v>
                </c:pt>
                <c:pt idx="5725">
                  <c:v>73.3</c:v>
                </c:pt>
                <c:pt idx="5726">
                  <c:v>73.3</c:v>
                </c:pt>
                <c:pt idx="5727">
                  <c:v>73.3</c:v>
                </c:pt>
                <c:pt idx="5728">
                  <c:v>73.3</c:v>
                </c:pt>
                <c:pt idx="5729">
                  <c:v>73.2</c:v>
                </c:pt>
                <c:pt idx="5730">
                  <c:v>73.099999999999994</c:v>
                </c:pt>
                <c:pt idx="5731">
                  <c:v>73.099999999999994</c:v>
                </c:pt>
                <c:pt idx="5732">
                  <c:v>73.2</c:v>
                </c:pt>
                <c:pt idx="5733">
                  <c:v>73.099999999999994</c:v>
                </c:pt>
                <c:pt idx="5734">
                  <c:v>73.099999999999994</c:v>
                </c:pt>
                <c:pt idx="5735">
                  <c:v>73.099999999999994</c:v>
                </c:pt>
                <c:pt idx="5736">
                  <c:v>73.099999999999994</c:v>
                </c:pt>
                <c:pt idx="5737">
                  <c:v>73</c:v>
                </c:pt>
                <c:pt idx="5738">
                  <c:v>73.099999999999994</c:v>
                </c:pt>
                <c:pt idx="5739">
                  <c:v>73</c:v>
                </c:pt>
                <c:pt idx="5740">
                  <c:v>73</c:v>
                </c:pt>
                <c:pt idx="5741">
                  <c:v>73</c:v>
                </c:pt>
                <c:pt idx="5742">
                  <c:v>72.900000000000006</c:v>
                </c:pt>
                <c:pt idx="5743">
                  <c:v>73</c:v>
                </c:pt>
                <c:pt idx="5744">
                  <c:v>73</c:v>
                </c:pt>
                <c:pt idx="5745">
                  <c:v>72.900000000000006</c:v>
                </c:pt>
                <c:pt idx="5746">
                  <c:v>72.900000000000006</c:v>
                </c:pt>
                <c:pt idx="5747">
                  <c:v>72.900000000000006</c:v>
                </c:pt>
                <c:pt idx="5748">
                  <c:v>72.900000000000006</c:v>
                </c:pt>
                <c:pt idx="5749">
                  <c:v>72.900000000000006</c:v>
                </c:pt>
                <c:pt idx="5750">
                  <c:v>72.900000000000006</c:v>
                </c:pt>
                <c:pt idx="5751">
                  <c:v>72.900000000000006</c:v>
                </c:pt>
                <c:pt idx="5752">
                  <c:v>72.900000000000006</c:v>
                </c:pt>
                <c:pt idx="5753">
                  <c:v>72.8</c:v>
                </c:pt>
                <c:pt idx="5754">
                  <c:v>72.8</c:v>
                </c:pt>
                <c:pt idx="5755">
                  <c:v>72.900000000000006</c:v>
                </c:pt>
                <c:pt idx="5756">
                  <c:v>72.900000000000006</c:v>
                </c:pt>
                <c:pt idx="5757">
                  <c:v>72.900000000000006</c:v>
                </c:pt>
                <c:pt idx="5758">
                  <c:v>72.900000000000006</c:v>
                </c:pt>
                <c:pt idx="5759">
                  <c:v>72.900000000000006</c:v>
                </c:pt>
                <c:pt idx="5760">
                  <c:v>72.900000000000006</c:v>
                </c:pt>
                <c:pt idx="5761">
                  <c:v>72.900000000000006</c:v>
                </c:pt>
                <c:pt idx="5762">
                  <c:v>72.900000000000006</c:v>
                </c:pt>
                <c:pt idx="5763">
                  <c:v>72.900000000000006</c:v>
                </c:pt>
                <c:pt idx="5764">
                  <c:v>72.900000000000006</c:v>
                </c:pt>
                <c:pt idx="5765">
                  <c:v>72.900000000000006</c:v>
                </c:pt>
                <c:pt idx="5766">
                  <c:v>72.900000000000006</c:v>
                </c:pt>
                <c:pt idx="5767">
                  <c:v>73</c:v>
                </c:pt>
                <c:pt idx="5768">
                  <c:v>73</c:v>
                </c:pt>
                <c:pt idx="5769">
                  <c:v>73</c:v>
                </c:pt>
                <c:pt idx="5770">
                  <c:v>73</c:v>
                </c:pt>
                <c:pt idx="5771">
                  <c:v>73.099999999999994</c:v>
                </c:pt>
                <c:pt idx="5772">
                  <c:v>73.2</c:v>
                </c:pt>
                <c:pt idx="5773">
                  <c:v>73.2</c:v>
                </c:pt>
                <c:pt idx="5774">
                  <c:v>73.2</c:v>
                </c:pt>
                <c:pt idx="5775">
                  <c:v>73.2</c:v>
                </c:pt>
                <c:pt idx="5776">
                  <c:v>73.2</c:v>
                </c:pt>
                <c:pt idx="5777">
                  <c:v>73.2</c:v>
                </c:pt>
                <c:pt idx="5778">
                  <c:v>73.2</c:v>
                </c:pt>
                <c:pt idx="5779">
                  <c:v>73.2</c:v>
                </c:pt>
                <c:pt idx="5780">
                  <c:v>73.2</c:v>
                </c:pt>
                <c:pt idx="5781">
                  <c:v>73.2</c:v>
                </c:pt>
                <c:pt idx="5782">
                  <c:v>73.2</c:v>
                </c:pt>
                <c:pt idx="5783">
                  <c:v>73.3</c:v>
                </c:pt>
                <c:pt idx="5784">
                  <c:v>73.400000000000006</c:v>
                </c:pt>
                <c:pt idx="5785">
                  <c:v>73.3</c:v>
                </c:pt>
                <c:pt idx="5786">
                  <c:v>73.3</c:v>
                </c:pt>
                <c:pt idx="5787">
                  <c:v>73.3</c:v>
                </c:pt>
                <c:pt idx="5788">
                  <c:v>73.400000000000006</c:v>
                </c:pt>
                <c:pt idx="5789">
                  <c:v>73.3</c:v>
                </c:pt>
                <c:pt idx="5790">
                  <c:v>73.5</c:v>
                </c:pt>
                <c:pt idx="5791">
                  <c:v>73.5</c:v>
                </c:pt>
                <c:pt idx="5792">
                  <c:v>73.5</c:v>
                </c:pt>
                <c:pt idx="5793">
                  <c:v>73.5</c:v>
                </c:pt>
                <c:pt idx="5794">
                  <c:v>73.5</c:v>
                </c:pt>
                <c:pt idx="5795">
                  <c:v>73.5</c:v>
                </c:pt>
                <c:pt idx="5796">
                  <c:v>73.5</c:v>
                </c:pt>
                <c:pt idx="5797">
                  <c:v>73.5</c:v>
                </c:pt>
                <c:pt idx="5798">
                  <c:v>73.5</c:v>
                </c:pt>
                <c:pt idx="5799">
                  <c:v>73.599999999999994</c:v>
                </c:pt>
                <c:pt idx="5800">
                  <c:v>73.599999999999994</c:v>
                </c:pt>
                <c:pt idx="5801">
                  <c:v>73.599999999999994</c:v>
                </c:pt>
                <c:pt idx="5802">
                  <c:v>73.7</c:v>
                </c:pt>
                <c:pt idx="5803">
                  <c:v>73.599999999999994</c:v>
                </c:pt>
                <c:pt idx="5804">
                  <c:v>73.7</c:v>
                </c:pt>
                <c:pt idx="5805">
                  <c:v>73.7</c:v>
                </c:pt>
                <c:pt idx="5806">
                  <c:v>73.599999999999994</c:v>
                </c:pt>
                <c:pt idx="5807">
                  <c:v>73.599999999999994</c:v>
                </c:pt>
                <c:pt idx="5808">
                  <c:v>73.599999999999994</c:v>
                </c:pt>
                <c:pt idx="5809">
                  <c:v>73.7</c:v>
                </c:pt>
                <c:pt idx="5810">
                  <c:v>73.599999999999994</c:v>
                </c:pt>
                <c:pt idx="5811">
                  <c:v>73.5</c:v>
                </c:pt>
                <c:pt idx="5812">
                  <c:v>73.5</c:v>
                </c:pt>
                <c:pt idx="5813">
                  <c:v>73.5</c:v>
                </c:pt>
                <c:pt idx="5814">
                  <c:v>73.5</c:v>
                </c:pt>
                <c:pt idx="5815">
                  <c:v>73.400000000000006</c:v>
                </c:pt>
                <c:pt idx="5816">
                  <c:v>73.3</c:v>
                </c:pt>
                <c:pt idx="5817">
                  <c:v>73.3</c:v>
                </c:pt>
                <c:pt idx="5818">
                  <c:v>73.2</c:v>
                </c:pt>
                <c:pt idx="5819">
                  <c:v>73.2</c:v>
                </c:pt>
                <c:pt idx="5820">
                  <c:v>73.2</c:v>
                </c:pt>
                <c:pt idx="5821">
                  <c:v>73.2</c:v>
                </c:pt>
                <c:pt idx="5822">
                  <c:v>73.099999999999994</c:v>
                </c:pt>
                <c:pt idx="5823">
                  <c:v>73</c:v>
                </c:pt>
                <c:pt idx="5824">
                  <c:v>72.900000000000006</c:v>
                </c:pt>
                <c:pt idx="5825">
                  <c:v>72.900000000000006</c:v>
                </c:pt>
                <c:pt idx="5826">
                  <c:v>72.900000000000006</c:v>
                </c:pt>
                <c:pt idx="5827">
                  <c:v>72.8</c:v>
                </c:pt>
                <c:pt idx="5828">
                  <c:v>72.8</c:v>
                </c:pt>
                <c:pt idx="5829">
                  <c:v>72.7</c:v>
                </c:pt>
                <c:pt idx="5830">
                  <c:v>72.7</c:v>
                </c:pt>
                <c:pt idx="5831">
                  <c:v>72.7</c:v>
                </c:pt>
                <c:pt idx="5832">
                  <c:v>72.7</c:v>
                </c:pt>
                <c:pt idx="5833">
                  <c:v>72.8</c:v>
                </c:pt>
                <c:pt idx="5834">
                  <c:v>72.900000000000006</c:v>
                </c:pt>
                <c:pt idx="5835">
                  <c:v>72.900000000000006</c:v>
                </c:pt>
                <c:pt idx="5836">
                  <c:v>72.900000000000006</c:v>
                </c:pt>
                <c:pt idx="5837">
                  <c:v>72.900000000000006</c:v>
                </c:pt>
                <c:pt idx="5838">
                  <c:v>72.900000000000006</c:v>
                </c:pt>
                <c:pt idx="5839">
                  <c:v>72.900000000000006</c:v>
                </c:pt>
                <c:pt idx="5840">
                  <c:v>73</c:v>
                </c:pt>
                <c:pt idx="5841">
                  <c:v>73</c:v>
                </c:pt>
                <c:pt idx="5842">
                  <c:v>73</c:v>
                </c:pt>
                <c:pt idx="5843">
                  <c:v>73.2</c:v>
                </c:pt>
                <c:pt idx="5844">
                  <c:v>73.2</c:v>
                </c:pt>
                <c:pt idx="5845">
                  <c:v>73.2</c:v>
                </c:pt>
                <c:pt idx="5846">
                  <c:v>73.2</c:v>
                </c:pt>
                <c:pt idx="5847">
                  <c:v>73.2</c:v>
                </c:pt>
                <c:pt idx="5848">
                  <c:v>73.2</c:v>
                </c:pt>
                <c:pt idx="5849">
                  <c:v>73.3</c:v>
                </c:pt>
                <c:pt idx="5850">
                  <c:v>73.3</c:v>
                </c:pt>
                <c:pt idx="5851">
                  <c:v>73.3</c:v>
                </c:pt>
                <c:pt idx="5852">
                  <c:v>73.3</c:v>
                </c:pt>
                <c:pt idx="5853">
                  <c:v>73.400000000000006</c:v>
                </c:pt>
                <c:pt idx="5854">
                  <c:v>73.400000000000006</c:v>
                </c:pt>
                <c:pt idx="5855">
                  <c:v>73.5</c:v>
                </c:pt>
                <c:pt idx="5856">
                  <c:v>73.5</c:v>
                </c:pt>
                <c:pt idx="5857">
                  <c:v>73.5</c:v>
                </c:pt>
                <c:pt idx="5858">
                  <c:v>73.5</c:v>
                </c:pt>
                <c:pt idx="5859">
                  <c:v>73.5</c:v>
                </c:pt>
                <c:pt idx="5860">
                  <c:v>73.5</c:v>
                </c:pt>
                <c:pt idx="5861">
                  <c:v>73.5</c:v>
                </c:pt>
                <c:pt idx="5862">
                  <c:v>73.599999999999994</c:v>
                </c:pt>
                <c:pt idx="5863">
                  <c:v>73.599999999999994</c:v>
                </c:pt>
                <c:pt idx="5864">
                  <c:v>73.599999999999994</c:v>
                </c:pt>
                <c:pt idx="5865">
                  <c:v>73.599999999999994</c:v>
                </c:pt>
                <c:pt idx="5866">
                  <c:v>73.7</c:v>
                </c:pt>
                <c:pt idx="5867">
                  <c:v>73.8</c:v>
                </c:pt>
                <c:pt idx="5868">
                  <c:v>73.8</c:v>
                </c:pt>
                <c:pt idx="5869">
                  <c:v>73.8</c:v>
                </c:pt>
                <c:pt idx="5870">
                  <c:v>73.8</c:v>
                </c:pt>
                <c:pt idx="5871">
                  <c:v>73.8</c:v>
                </c:pt>
                <c:pt idx="5872">
                  <c:v>73.7</c:v>
                </c:pt>
                <c:pt idx="5873">
                  <c:v>73.8</c:v>
                </c:pt>
                <c:pt idx="5874">
                  <c:v>73.7</c:v>
                </c:pt>
                <c:pt idx="5875">
                  <c:v>73.5</c:v>
                </c:pt>
                <c:pt idx="5876">
                  <c:v>73.5</c:v>
                </c:pt>
                <c:pt idx="5877">
                  <c:v>73.400000000000006</c:v>
                </c:pt>
                <c:pt idx="5878">
                  <c:v>73.3</c:v>
                </c:pt>
                <c:pt idx="5879">
                  <c:v>73.2</c:v>
                </c:pt>
                <c:pt idx="5880">
                  <c:v>73.099999999999994</c:v>
                </c:pt>
                <c:pt idx="5881">
                  <c:v>73.099999999999994</c:v>
                </c:pt>
                <c:pt idx="5882">
                  <c:v>73</c:v>
                </c:pt>
                <c:pt idx="5883">
                  <c:v>72.900000000000006</c:v>
                </c:pt>
                <c:pt idx="5884">
                  <c:v>72.900000000000006</c:v>
                </c:pt>
                <c:pt idx="5885">
                  <c:v>72.8</c:v>
                </c:pt>
                <c:pt idx="5886">
                  <c:v>72.900000000000006</c:v>
                </c:pt>
                <c:pt idx="5887">
                  <c:v>72.900000000000006</c:v>
                </c:pt>
                <c:pt idx="5888">
                  <c:v>72.8</c:v>
                </c:pt>
                <c:pt idx="5889">
                  <c:v>72.900000000000006</c:v>
                </c:pt>
                <c:pt idx="5890">
                  <c:v>72.900000000000006</c:v>
                </c:pt>
                <c:pt idx="5891">
                  <c:v>72.900000000000006</c:v>
                </c:pt>
                <c:pt idx="5892">
                  <c:v>73</c:v>
                </c:pt>
                <c:pt idx="5893">
                  <c:v>73.099999999999994</c:v>
                </c:pt>
                <c:pt idx="5894">
                  <c:v>73.2</c:v>
                </c:pt>
                <c:pt idx="5895">
                  <c:v>73.2</c:v>
                </c:pt>
                <c:pt idx="5896">
                  <c:v>73.3</c:v>
                </c:pt>
                <c:pt idx="5897">
                  <c:v>73.400000000000006</c:v>
                </c:pt>
                <c:pt idx="5898">
                  <c:v>73.400000000000006</c:v>
                </c:pt>
                <c:pt idx="5899">
                  <c:v>73.5</c:v>
                </c:pt>
                <c:pt idx="5900">
                  <c:v>73.599999999999994</c:v>
                </c:pt>
                <c:pt idx="5901">
                  <c:v>73.599999999999994</c:v>
                </c:pt>
                <c:pt idx="5902">
                  <c:v>73.599999999999994</c:v>
                </c:pt>
                <c:pt idx="5903">
                  <c:v>73.5</c:v>
                </c:pt>
                <c:pt idx="5904">
                  <c:v>73.599999999999994</c:v>
                </c:pt>
                <c:pt idx="5905">
                  <c:v>73.7</c:v>
                </c:pt>
                <c:pt idx="5906">
                  <c:v>73.7</c:v>
                </c:pt>
                <c:pt idx="5907">
                  <c:v>73.8</c:v>
                </c:pt>
                <c:pt idx="5908">
                  <c:v>73.8</c:v>
                </c:pt>
                <c:pt idx="5909">
                  <c:v>73.8</c:v>
                </c:pt>
                <c:pt idx="5910">
                  <c:v>73.8</c:v>
                </c:pt>
                <c:pt idx="5911">
                  <c:v>73.8</c:v>
                </c:pt>
                <c:pt idx="5912">
                  <c:v>73.7</c:v>
                </c:pt>
                <c:pt idx="5913">
                  <c:v>73.599999999999994</c:v>
                </c:pt>
                <c:pt idx="5914">
                  <c:v>73.5</c:v>
                </c:pt>
                <c:pt idx="5915">
                  <c:v>73.400000000000006</c:v>
                </c:pt>
                <c:pt idx="5916">
                  <c:v>73.400000000000006</c:v>
                </c:pt>
                <c:pt idx="5917">
                  <c:v>73.2</c:v>
                </c:pt>
                <c:pt idx="5918">
                  <c:v>73.2</c:v>
                </c:pt>
                <c:pt idx="5919">
                  <c:v>73</c:v>
                </c:pt>
                <c:pt idx="5920">
                  <c:v>72.900000000000006</c:v>
                </c:pt>
                <c:pt idx="5921">
                  <c:v>72.900000000000006</c:v>
                </c:pt>
                <c:pt idx="5922">
                  <c:v>72.900000000000006</c:v>
                </c:pt>
                <c:pt idx="5923">
                  <c:v>72.900000000000006</c:v>
                </c:pt>
                <c:pt idx="5924">
                  <c:v>73</c:v>
                </c:pt>
                <c:pt idx="5925">
                  <c:v>73.099999999999994</c:v>
                </c:pt>
                <c:pt idx="5926">
                  <c:v>73.2</c:v>
                </c:pt>
                <c:pt idx="5927">
                  <c:v>73.3</c:v>
                </c:pt>
                <c:pt idx="5928">
                  <c:v>73.3</c:v>
                </c:pt>
                <c:pt idx="5929">
                  <c:v>73.400000000000006</c:v>
                </c:pt>
                <c:pt idx="5930">
                  <c:v>73.599999999999994</c:v>
                </c:pt>
                <c:pt idx="5931">
                  <c:v>73.599999999999994</c:v>
                </c:pt>
                <c:pt idx="5932">
                  <c:v>73.599999999999994</c:v>
                </c:pt>
                <c:pt idx="5933">
                  <c:v>73.599999999999994</c:v>
                </c:pt>
                <c:pt idx="5934">
                  <c:v>73.599999999999994</c:v>
                </c:pt>
                <c:pt idx="5935">
                  <c:v>73.7</c:v>
                </c:pt>
                <c:pt idx="5936">
                  <c:v>73.7</c:v>
                </c:pt>
                <c:pt idx="5937">
                  <c:v>73.8</c:v>
                </c:pt>
                <c:pt idx="5938">
                  <c:v>73.8</c:v>
                </c:pt>
                <c:pt idx="5939">
                  <c:v>73.900000000000006</c:v>
                </c:pt>
                <c:pt idx="5940">
                  <c:v>73.900000000000006</c:v>
                </c:pt>
                <c:pt idx="5941">
                  <c:v>73.900000000000006</c:v>
                </c:pt>
                <c:pt idx="5942">
                  <c:v>73.8</c:v>
                </c:pt>
                <c:pt idx="5943">
                  <c:v>73.7</c:v>
                </c:pt>
                <c:pt idx="5944">
                  <c:v>73.599999999999994</c:v>
                </c:pt>
                <c:pt idx="5945">
                  <c:v>73.599999999999994</c:v>
                </c:pt>
                <c:pt idx="5946">
                  <c:v>73.5</c:v>
                </c:pt>
                <c:pt idx="5947">
                  <c:v>73.3</c:v>
                </c:pt>
                <c:pt idx="5948">
                  <c:v>73.2</c:v>
                </c:pt>
                <c:pt idx="5949">
                  <c:v>73.099999999999994</c:v>
                </c:pt>
                <c:pt idx="5950">
                  <c:v>72.900000000000006</c:v>
                </c:pt>
                <c:pt idx="5951">
                  <c:v>72.900000000000006</c:v>
                </c:pt>
                <c:pt idx="5952">
                  <c:v>72.900000000000006</c:v>
                </c:pt>
                <c:pt idx="5953">
                  <c:v>73</c:v>
                </c:pt>
                <c:pt idx="5954">
                  <c:v>72.900000000000006</c:v>
                </c:pt>
                <c:pt idx="5955">
                  <c:v>72.900000000000006</c:v>
                </c:pt>
                <c:pt idx="5956">
                  <c:v>73</c:v>
                </c:pt>
                <c:pt idx="5957">
                  <c:v>73</c:v>
                </c:pt>
                <c:pt idx="5958">
                  <c:v>73.2</c:v>
                </c:pt>
                <c:pt idx="5959">
                  <c:v>73.2</c:v>
                </c:pt>
                <c:pt idx="5960">
                  <c:v>73.3</c:v>
                </c:pt>
                <c:pt idx="5961">
                  <c:v>73.400000000000006</c:v>
                </c:pt>
                <c:pt idx="5962">
                  <c:v>73.5</c:v>
                </c:pt>
                <c:pt idx="5963">
                  <c:v>73.5</c:v>
                </c:pt>
                <c:pt idx="5964">
                  <c:v>73.599999999999994</c:v>
                </c:pt>
                <c:pt idx="5965">
                  <c:v>73.599999999999994</c:v>
                </c:pt>
                <c:pt idx="5966">
                  <c:v>73.7</c:v>
                </c:pt>
                <c:pt idx="5967">
                  <c:v>73.599999999999994</c:v>
                </c:pt>
                <c:pt idx="5968">
                  <c:v>73.8</c:v>
                </c:pt>
                <c:pt idx="5969">
                  <c:v>73.8</c:v>
                </c:pt>
                <c:pt idx="5970">
                  <c:v>73.8</c:v>
                </c:pt>
                <c:pt idx="5971">
                  <c:v>73.8</c:v>
                </c:pt>
                <c:pt idx="5972">
                  <c:v>73.900000000000006</c:v>
                </c:pt>
                <c:pt idx="5973">
                  <c:v>73.900000000000006</c:v>
                </c:pt>
                <c:pt idx="5974">
                  <c:v>73.900000000000006</c:v>
                </c:pt>
                <c:pt idx="5975">
                  <c:v>73.900000000000006</c:v>
                </c:pt>
                <c:pt idx="5976">
                  <c:v>73.900000000000006</c:v>
                </c:pt>
                <c:pt idx="5977">
                  <c:v>73.900000000000006</c:v>
                </c:pt>
                <c:pt idx="5978">
                  <c:v>73.8</c:v>
                </c:pt>
                <c:pt idx="5979">
                  <c:v>73.7</c:v>
                </c:pt>
                <c:pt idx="5980">
                  <c:v>73.599999999999994</c:v>
                </c:pt>
                <c:pt idx="5981">
                  <c:v>73.599999999999994</c:v>
                </c:pt>
                <c:pt idx="5982">
                  <c:v>73.5</c:v>
                </c:pt>
                <c:pt idx="5983">
                  <c:v>73.5</c:v>
                </c:pt>
                <c:pt idx="5984">
                  <c:v>73.2</c:v>
                </c:pt>
                <c:pt idx="5985">
                  <c:v>73.2</c:v>
                </c:pt>
                <c:pt idx="5986">
                  <c:v>73.2</c:v>
                </c:pt>
                <c:pt idx="5987">
                  <c:v>73.2</c:v>
                </c:pt>
                <c:pt idx="5988">
                  <c:v>73.099999999999994</c:v>
                </c:pt>
                <c:pt idx="5989">
                  <c:v>73</c:v>
                </c:pt>
                <c:pt idx="5990">
                  <c:v>73</c:v>
                </c:pt>
                <c:pt idx="5991">
                  <c:v>72.900000000000006</c:v>
                </c:pt>
                <c:pt idx="5992">
                  <c:v>72.900000000000006</c:v>
                </c:pt>
                <c:pt idx="5993">
                  <c:v>72.900000000000006</c:v>
                </c:pt>
                <c:pt idx="5994">
                  <c:v>73</c:v>
                </c:pt>
                <c:pt idx="5995">
                  <c:v>73</c:v>
                </c:pt>
                <c:pt idx="5996">
                  <c:v>73</c:v>
                </c:pt>
                <c:pt idx="5997">
                  <c:v>73</c:v>
                </c:pt>
                <c:pt idx="5998">
                  <c:v>73.099999999999994</c:v>
                </c:pt>
                <c:pt idx="5999">
                  <c:v>73.2</c:v>
                </c:pt>
                <c:pt idx="6000">
                  <c:v>73.2</c:v>
                </c:pt>
                <c:pt idx="6001">
                  <c:v>73.2</c:v>
                </c:pt>
                <c:pt idx="6002">
                  <c:v>73.3</c:v>
                </c:pt>
                <c:pt idx="6003">
                  <c:v>73.3</c:v>
                </c:pt>
                <c:pt idx="6004">
                  <c:v>73.3</c:v>
                </c:pt>
                <c:pt idx="6005">
                  <c:v>73.5</c:v>
                </c:pt>
                <c:pt idx="6006">
                  <c:v>73.5</c:v>
                </c:pt>
                <c:pt idx="6007">
                  <c:v>73.5</c:v>
                </c:pt>
                <c:pt idx="6008">
                  <c:v>73.5</c:v>
                </c:pt>
                <c:pt idx="6009">
                  <c:v>73.5</c:v>
                </c:pt>
                <c:pt idx="6010">
                  <c:v>73.599999999999994</c:v>
                </c:pt>
                <c:pt idx="6011">
                  <c:v>73.599999999999994</c:v>
                </c:pt>
                <c:pt idx="6012">
                  <c:v>73.599999999999994</c:v>
                </c:pt>
                <c:pt idx="6013">
                  <c:v>73.599999999999994</c:v>
                </c:pt>
                <c:pt idx="6014">
                  <c:v>73.599999999999994</c:v>
                </c:pt>
                <c:pt idx="6015">
                  <c:v>73.599999999999994</c:v>
                </c:pt>
                <c:pt idx="6016">
                  <c:v>73.599999999999994</c:v>
                </c:pt>
                <c:pt idx="6017">
                  <c:v>73.7</c:v>
                </c:pt>
                <c:pt idx="6018">
                  <c:v>73.599999999999994</c:v>
                </c:pt>
                <c:pt idx="6019">
                  <c:v>73.7</c:v>
                </c:pt>
                <c:pt idx="6020">
                  <c:v>73.599999999999994</c:v>
                </c:pt>
                <c:pt idx="6021">
                  <c:v>73.8</c:v>
                </c:pt>
                <c:pt idx="6022">
                  <c:v>73.7</c:v>
                </c:pt>
                <c:pt idx="6023">
                  <c:v>73.8</c:v>
                </c:pt>
                <c:pt idx="6024">
                  <c:v>73.7</c:v>
                </c:pt>
                <c:pt idx="6025">
                  <c:v>73.8</c:v>
                </c:pt>
                <c:pt idx="6026">
                  <c:v>73.8</c:v>
                </c:pt>
                <c:pt idx="6027">
                  <c:v>73.8</c:v>
                </c:pt>
                <c:pt idx="6028">
                  <c:v>73.8</c:v>
                </c:pt>
                <c:pt idx="6029">
                  <c:v>73.8</c:v>
                </c:pt>
                <c:pt idx="6030">
                  <c:v>73.8</c:v>
                </c:pt>
                <c:pt idx="6031">
                  <c:v>73.8</c:v>
                </c:pt>
                <c:pt idx="6032">
                  <c:v>73.8</c:v>
                </c:pt>
                <c:pt idx="6033">
                  <c:v>73.8</c:v>
                </c:pt>
                <c:pt idx="6034">
                  <c:v>73.900000000000006</c:v>
                </c:pt>
                <c:pt idx="6035">
                  <c:v>73.8</c:v>
                </c:pt>
                <c:pt idx="6036">
                  <c:v>73.8</c:v>
                </c:pt>
                <c:pt idx="6037">
                  <c:v>73.8</c:v>
                </c:pt>
                <c:pt idx="6038">
                  <c:v>73.8</c:v>
                </c:pt>
                <c:pt idx="6039">
                  <c:v>73.8</c:v>
                </c:pt>
                <c:pt idx="6040">
                  <c:v>73.8</c:v>
                </c:pt>
                <c:pt idx="6041">
                  <c:v>73.8</c:v>
                </c:pt>
                <c:pt idx="6042">
                  <c:v>73.900000000000006</c:v>
                </c:pt>
                <c:pt idx="6043">
                  <c:v>73.8</c:v>
                </c:pt>
                <c:pt idx="6044">
                  <c:v>73.8</c:v>
                </c:pt>
                <c:pt idx="6045">
                  <c:v>73.8</c:v>
                </c:pt>
                <c:pt idx="6046">
                  <c:v>73.8</c:v>
                </c:pt>
                <c:pt idx="6047">
                  <c:v>73.8</c:v>
                </c:pt>
                <c:pt idx="6048">
                  <c:v>73.8</c:v>
                </c:pt>
                <c:pt idx="6049">
                  <c:v>73.8</c:v>
                </c:pt>
                <c:pt idx="6050">
                  <c:v>73.8</c:v>
                </c:pt>
                <c:pt idx="6051">
                  <c:v>73.599999999999994</c:v>
                </c:pt>
                <c:pt idx="6052">
                  <c:v>73.599999999999994</c:v>
                </c:pt>
                <c:pt idx="6053">
                  <c:v>73.7</c:v>
                </c:pt>
                <c:pt idx="6054">
                  <c:v>73.7</c:v>
                </c:pt>
                <c:pt idx="6055">
                  <c:v>73.599999999999994</c:v>
                </c:pt>
                <c:pt idx="6056">
                  <c:v>73.599999999999994</c:v>
                </c:pt>
                <c:pt idx="6057">
                  <c:v>73.5</c:v>
                </c:pt>
                <c:pt idx="6058">
                  <c:v>73.5</c:v>
                </c:pt>
                <c:pt idx="6059">
                  <c:v>73.400000000000006</c:v>
                </c:pt>
                <c:pt idx="6060">
                  <c:v>73.400000000000006</c:v>
                </c:pt>
                <c:pt idx="6061">
                  <c:v>73.3</c:v>
                </c:pt>
                <c:pt idx="6062">
                  <c:v>73.3</c:v>
                </c:pt>
                <c:pt idx="6063">
                  <c:v>73.3</c:v>
                </c:pt>
                <c:pt idx="6064">
                  <c:v>73.2</c:v>
                </c:pt>
                <c:pt idx="6065">
                  <c:v>73.2</c:v>
                </c:pt>
                <c:pt idx="6066">
                  <c:v>73.2</c:v>
                </c:pt>
                <c:pt idx="6067">
                  <c:v>73.099999999999994</c:v>
                </c:pt>
                <c:pt idx="6068">
                  <c:v>73.099999999999994</c:v>
                </c:pt>
                <c:pt idx="6069">
                  <c:v>73</c:v>
                </c:pt>
                <c:pt idx="6070">
                  <c:v>73</c:v>
                </c:pt>
                <c:pt idx="6071">
                  <c:v>73</c:v>
                </c:pt>
                <c:pt idx="6072">
                  <c:v>73</c:v>
                </c:pt>
                <c:pt idx="6073">
                  <c:v>73</c:v>
                </c:pt>
                <c:pt idx="6074">
                  <c:v>73.099999999999994</c:v>
                </c:pt>
                <c:pt idx="6075">
                  <c:v>73</c:v>
                </c:pt>
                <c:pt idx="6076">
                  <c:v>73.099999999999994</c:v>
                </c:pt>
                <c:pt idx="6077">
                  <c:v>73.2</c:v>
                </c:pt>
                <c:pt idx="6078">
                  <c:v>73.2</c:v>
                </c:pt>
                <c:pt idx="6079">
                  <c:v>73.3</c:v>
                </c:pt>
                <c:pt idx="6080">
                  <c:v>73.3</c:v>
                </c:pt>
                <c:pt idx="6081">
                  <c:v>73.400000000000006</c:v>
                </c:pt>
                <c:pt idx="6082">
                  <c:v>73.5</c:v>
                </c:pt>
                <c:pt idx="6083">
                  <c:v>73.5</c:v>
                </c:pt>
                <c:pt idx="6084">
                  <c:v>73.599999999999994</c:v>
                </c:pt>
                <c:pt idx="6085">
                  <c:v>73.599999999999994</c:v>
                </c:pt>
                <c:pt idx="6086">
                  <c:v>73.7</c:v>
                </c:pt>
                <c:pt idx="6087">
                  <c:v>73.7</c:v>
                </c:pt>
                <c:pt idx="6088">
                  <c:v>73.8</c:v>
                </c:pt>
                <c:pt idx="6089">
                  <c:v>73.900000000000006</c:v>
                </c:pt>
                <c:pt idx="6090">
                  <c:v>73.900000000000006</c:v>
                </c:pt>
                <c:pt idx="6091">
                  <c:v>73.900000000000006</c:v>
                </c:pt>
                <c:pt idx="6092">
                  <c:v>73.900000000000006</c:v>
                </c:pt>
                <c:pt idx="6093">
                  <c:v>73.900000000000006</c:v>
                </c:pt>
                <c:pt idx="6094">
                  <c:v>73.900000000000006</c:v>
                </c:pt>
                <c:pt idx="6095">
                  <c:v>73.900000000000006</c:v>
                </c:pt>
                <c:pt idx="6096">
                  <c:v>74</c:v>
                </c:pt>
                <c:pt idx="6097">
                  <c:v>73.900000000000006</c:v>
                </c:pt>
                <c:pt idx="6098">
                  <c:v>73.900000000000006</c:v>
                </c:pt>
                <c:pt idx="6099">
                  <c:v>74</c:v>
                </c:pt>
                <c:pt idx="6100">
                  <c:v>73.900000000000006</c:v>
                </c:pt>
                <c:pt idx="6101">
                  <c:v>73.900000000000006</c:v>
                </c:pt>
                <c:pt idx="6102">
                  <c:v>74</c:v>
                </c:pt>
                <c:pt idx="6103">
                  <c:v>74</c:v>
                </c:pt>
                <c:pt idx="6104">
                  <c:v>74</c:v>
                </c:pt>
                <c:pt idx="6105">
                  <c:v>74</c:v>
                </c:pt>
                <c:pt idx="6106">
                  <c:v>73.900000000000006</c:v>
                </c:pt>
                <c:pt idx="6107">
                  <c:v>73.900000000000006</c:v>
                </c:pt>
                <c:pt idx="6108">
                  <c:v>73.900000000000006</c:v>
                </c:pt>
                <c:pt idx="6109">
                  <c:v>73.900000000000006</c:v>
                </c:pt>
                <c:pt idx="6110">
                  <c:v>73.900000000000006</c:v>
                </c:pt>
                <c:pt idx="6111">
                  <c:v>73.900000000000006</c:v>
                </c:pt>
                <c:pt idx="6112">
                  <c:v>73.900000000000006</c:v>
                </c:pt>
                <c:pt idx="6113">
                  <c:v>73.900000000000006</c:v>
                </c:pt>
                <c:pt idx="6114">
                  <c:v>73.8</c:v>
                </c:pt>
                <c:pt idx="6115">
                  <c:v>73.8</c:v>
                </c:pt>
                <c:pt idx="6116">
                  <c:v>73.8</c:v>
                </c:pt>
                <c:pt idx="6117">
                  <c:v>73.900000000000006</c:v>
                </c:pt>
                <c:pt idx="6118">
                  <c:v>73.900000000000006</c:v>
                </c:pt>
                <c:pt idx="6119">
                  <c:v>73.8</c:v>
                </c:pt>
                <c:pt idx="6120">
                  <c:v>73.8</c:v>
                </c:pt>
                <c:pt idx="6121">
                  <c:v>73.8</c:v>
                </c:pt>
                <c:pt idx="6122">
                  <c:v>73.8</c:v>
                </c:pt>
                <c:pt idx="6123">
                  <c:v>73.8</c:v>
                </c:pt>
                <c:pt idx="6124">
                  <c:v>73.8</c:v>
                </c:pt>
                <c:pt idx="6125">
                  <c:v>73.8</c:v>
                </c:pt>
                <c:pt idx="6126">
                  <c:v>73.8</c:v>
                </c:pt>
                <c:pt idx="6127">
                  <c:v>73.8</c:v>
                </c:pt>
                <c:pt idx="6128">
                  <c:v>73.8</c:v>
                </c:pt>
                <c:pt idx="6129">
                  <c:v>73.8</c:v>
                </c:pt>
                <c:pt idx="6130">
                  <c:v>73.8</c:v>
                </c:pt>
                <c:pt idx="6131">
                  <c:v>73.8</c:v>
                </c:pt>
                <c:pt idx="6132">
                  <c:v>73.8</c:v>
                </c:pt>
                <c:pt idx="6133">
                  <c:v>73.8</c:v>
                </c:pt>
                <c:pt idx="6134">
                  <c:v>73.8</c:v>
                </c:pt>
                <c:pt idx="6135">
                  <c:v>73.8</c:v>
                </c:pt>
                <c:pt idx="6136">
                  <c:v>73.8</c:v>
                </c:pt>
                <c:pt idx="6137">
                  <c:v>73.8</c:v>
                </c:pt>
                <c:pt idx="6138">
                  <c:v>73.8</c:v>
                </c:pt>
                <c:pt idx="6139">
                  <c:v>73.8</c:v>
                </c:pt>
                <c:pt idx="6140">
                  <c:v>73.8</c:v>
                </c:pt>
                <c:pt idx="6141">
                  <c:v>73.8</c:v>
                </c:pt>
                <c:pt idx="6142">
                  <c:v>73.8</c:v>
                </c:pt>
                <c:pt idx="6143">
                  <c:v>73.8</c:v>
                </c:pt>
                <c:pt idx="6144">
                  <c:v>73.8</c:v>
                </c:pt>
                <c:pt idx="6145">
                  <c:v>73.900000000000006</c:v>
                </c:pt>
                <c:pt idx="6146">
                  <c:v>73.8</c:v>
                </c:pt>
                <c:pt idx="6147">
                  <c:v>73.7</c:v>
                </c:pt>
                <c:pt idx="6148">
                  <c:v>73.8</c:v>
                </c:pt>
                <c:pt idx="6149">
                  <c:v>73.7</c:v>
                </c:pt>
                <c:pt idx="6150">
                  <c:v>73.8</c:v>
                </c:pt>
                <c:pt idx="6151">
                  <c:v>73.8</c:v>
                </c:pt>
                <c:pt idx="6152">
                  <c:v>73.900000000000006</c:v>
                </c:pt>
                <c:pt idx="6153">
                  <c:v>73.8</c:v>
                </c:pt>
                <c:pt idx="6154">
                  <c:v>73.900000000000006</c:v>
                </c:pt>
                <c:pt idx="6155">
                  <c:v>73.900000000000006</c:v>
                </c:pt>
                <c:pt idx="6156">
                  <c:v>73.8</c:v>
                </c:pt>
                <c:pt idx="6157">
                  <c:v>73.900000000000006</c:v>
                </c:pt>
                <c:pt idx="6158">
                  <c:v>73.900000000000006</c:v>
                </c:pt>
                <c:pt idx="6159">
                  <c:v>73.900000000000006</c:v>
                </c:pt>
                <c:pt idx="6160">
                  <c:v>73.900000000000006</c:v>
                </c:pt>
                <c:pt idx="6161">
                  <c:v>73.900000000000006</c:v>
                </c:pt>
                <c:pt idx="6162">
                  <c:v>73.900000000000006</c:v>
                </c:pt>
                <c:pt idx="6163">
                  <c:v>73.900000000000006</c:v>
                </c:pt>
                <c:pt idx="6164">
                  <c:v>73.900000000000006</c:v>
                </c:pt>
                <c:pt idx="6165">
                  <c:v>73.900000000000006</c:v>
                </c:pt>
                <c:pt idx="6166">
                  <c:v>73.900000000000006</c:v>
                </c:pt>
                <c:pt idx="6167">
                  <c:v>74</c:v>
                </c:pt>
                <c:pt idx="6168">
                  <c:v>74</c:v>
                </c:pt>
                <c:pt idx="6169">
                  <c:v>73.900000000000006</c:v>
                </c:pt>
                <c:pt idx="6170">
                  <c:v>73.900000000000006</c:v>
                </c:pt>
                <c:pt idx="6171">
                  <c:v>73.900000000000006</c:v>
                </c:pt>
                <c:pt idx="6172">
                  <c:v>73.900000000000006</c:v>
                </c:pt>
                <c:pt idx="6173">
                  <c:v>74</c:v>
                </c:pt>
                <c:pt idx="6174">
                  <c:v>74</c:v>
                </c:pt>
                <c:pt idx="6175">
                  <c:v>74</c:v>
                </c:pt>
                <c:pt idx="6176">
                  <c:v>74</c:v>
                </c:pt>
                <c:pt idx="6177">
                  <c:v>74</c:v>
                </c:pt>
                <c:pt idx="6178">
                  <c:v>74</c:v>
                </c:pt>
                <c:pt idx="6179">
                  <c:v>74</c:v>
                </c:pt>
                <c:pt idx="6180">
                  <c:v>74</c:v>
                </c:pt>
                <c:pt idx="6181">
                  <c:v>74.099999999999994</c:v>
                </c:pt>
                <c:pt idx="6182">
                  <c:v>74</c:v>
                </c:pt>
                <c:pt idx="6183">
                  <c:v>74</c:v>
                </c:pt>
                <c:pt idx="6184">
                  <c:v>74.099999999999994</c:v>
                </c:pt>
                <c:pt idx="6185">
                  <c:v>74.099999999999994</c:v>
                </c:pt>
                <c:pt idx="6186">
                  <c:v>74.099999999999994</c:v>
                </c:pt>
                <c:pt idx="6187">
                  <c:v>74.099999999999994</c:v>
                </c:pt>
                <c:pt idx="6188">
                  <c:v>74.099999999999994</c:v>
                </c:pt>
                <c:pt idx="6189">
                  <c:v>74.099999999999994</c:v>
                </c:pt>
                <c:pt idx="6190">
                  <c:v>74.099999999999994</c:v>
                </c:pt>
                <c:pt idx="6191">
                  <c:v>74.099999999999994</c:v>
                </c:pt>
                <c:pt idx="6192">
                  <c:v>74.099999999999994</c:v>
                </c:pt>
                <c:pt idx="6193">
                  <c:v>74.099999999999994</c:v>
                </c:pt>
                <c:pt idx="6194">
                  <c:v>74.099999999999994</c:v>
                </c:pt>
                <c:pt idx="6195">
                  <c:v>74</c:v>
                </c:pt>
                <c:pt idx="6196">
                  <c:v>74.099999999999994</c:v>
                </c:pt>
                <c:pt idx="6197">
                  <c:v>74</c:v>
                </c:pt>
                <c:pt idx="6198">
                  <c:v>74</c:v>
                </c:pt>
                <c:pt idx="6199">
                  <c:v>73.900000000000006</c:v>
                </c:pt>
                <c:pt idx="6200">
                  <c:v>73.8</c:v>
                </c:pt>
                <c:pt idx="6201">
                  <c:v>73.7</c:v>
                </c:pt>
                <c:pt idx="6202">
                  <c:v>73.8</c:v>
                </c:pt>
                <c:pt idx="6203">
                  <c:v>73.599999999999994</c:v>
                </c:pt>
                <c:pt idx="6204">
                  <c:v>73.599999999999994</c:v>
                </c:pt>
                <c:pt idx="6205">
                  <c:v>73.5</c:v>
                </c:pt>
                <c:pt idx="6206">
                  <c:v>73.5</c:v>
                </c:pt>
                <c:pt idx="6207">
                  <c:v>73.3</c:v>
                </c:pt>
                <c:pt idx="6208">
                  <c:v>73.3</c:v>
                </c:pt>
                <c:pt idx="6209">
                  <c:v>73.3</c:v>
                </c:pt>
                <c:pt idx="6210">
                  <c:v>73.2</c:v>
                </c:pt>
                <c:pt idx="6211">
                  <c:v>73.2</c:v>
                </c:pt>
                <c:pt idx="6212">
                  <c:v>73.2</c:v>
                </c:pt>
                <c:pt idx="6213">
                  <c:v>73.2</c:v>
                </c:pt>
                <c:pt idx="6214">
                  <c:v>73.2</c:v>
                </c:pt>
                <c:pt idx="6215">
                  <c:v>73.2</c:v>
                </c:pt>
                <c:pt idx="6216">
                  <c:v>73.2</c:v>
                </c:pt>
                <c:pt idx="6217">
                  <c:v>73.2</c:v>
                </c:pt>
                <c:pt idx="6218">
                  <c:v>73.3</c:v>
                </c:pt>
                <c:pt idx="6219">
                  <c:v>73.3</c:v>
                </c:pt>
                <c:pt idx="6220">
                  <c:v>73.3</c:v>
                </c:pt>
                <c:pt idx="6221">
                  <c:v>73.3</c:v>
                </c:pt>
                <c:pt idx="6222">
                  <c:v>73.3</c:v>
                </c:pt>
                <c:pt idx="6223">
                  <c:v>73.5</c:v>
                </c:pt>
                <c:pt idx="6224">
                  <c:v>73.599999999999994</c:v>
                </c:pt>
                <c:pt idx="6225">
                  <c:v>73.599999999999994</c:v>
                </c:pt>
                <c:pt idx="6226">
                  <c:v>73.8</c:v>
                </c:pt>
                <c:pt idx="6227">
                  <c:v>73.8</c:v>
                </c:pt>
                <c:pt idx="6228">
                  <c:v>73.900000000000006</c:v>
                </c:pt>
                <c:pt idx="6229">
                  <c:v>73.900000000000006</c:v>
                </c:pt>
                <c:pt idx="6230">
                  <c:v>73.900000000000006</c:v>
                </c:pt>
                <c:pt idx="6231">
                  <c:v>73.900000000000006</c:v>
                </c:pt>
                <c:pt idx="6232">
                  <c:v>73.900000000000006</c:v>
                </c:pt>
                <c:pt idx="6233">
                  <c:v>73.900000000000006</c:v>
                </c:pt>
                <c:pt idx="6234">
                  <c:v>74</c:v>
                </c:pt>
                <c:pt idx="6235">
                  <c:v>74.099999999999994</c:v>
                </c:pt>
                <c:pt idx="6236">
                  <c:v>74.099999999999994</c:v>
                </c:pt>
                <c:pt idx="6237">
                  <c:v>74.3</c:v>
                </c:pt>
                <c:pt idx="6238">
                  <c:v>74.099999999999994</c:v>
                </c:pt>
                <c:pt idx="6239">
                  <c:v>74.099999999999994</c:v>
                </c:pt>
                <c:pt idx="6240">
                  <c:v>74.3</c:v>
                </c:pt>
                <c:pt idx="6241">
                  <c:v>74.099999999999994</c:v>
                </c:pt>
                <c:pt idx="6242">
                  <c:v>74</c:v>
                </c:pt>
                <c:pt idx="6243">
                  <c:v>74</c:v>
                </c:pt>
                <c:pt idx="6244">
                  <c:v>73.900000000000006</c:v>
                </c:pt>
                <c:pt idx="6245">
                  <c:v>73.8</c:v>
                </c:pt>
                <c:pt idx="6246">
                  <c:v>73.599999999999994</c:v>
                </c:pt>
                <c:pt idx="6247">
                  <c:v>73.599999999999994</c:v>
                </c:pt>
                <c:pt idx="6248">
                  <c:v>73.400000000000006</c:v>
                </c:pt>
                <c:pt idx="6249">
                  <c:v>73.3</c:v>
                </c:pt>
                <c:pt idx="6250">
                  <c:v>73.3</c:v>
                </c:pt>
                <c:pt idx="6251">
                  <c:v>73.2</c:v>
                </c:pt>
                <c:pt idx="6252">
                  <c:v>73.2</c:v>
                </c:pt>
                <c:pt idx="6253">
                  <c:v>73.2</c:v>
                </c:pt>
                <c:pt idx="6254">
                  <c:v>73.2</c:v>
                </c:pt>
                <c:pt idx="6255">
                  <c:v>73.3</c:v>
                </c:pt>
                <c:pt idx="6256">
                  <c:v>73.400000000000006</c:v>
                </c:pt>
                <c:pt idx="6257">
                  <c:v>73.5</c:v>
                </c:pt>
                <c:pt idx="6258">
                  <c:v>73.599999999999994</c:v>
                </c:pt>
                <c:pt idx="6259">
                  <c:v>73.599999999999994</c:v>
                </c:pt>
                <c:pt idx="6260">
                  <c:v>73.7</c:v>
                </c:pt>
                <c:pt idx="6261">
                  <c:v>73.8</c:v>
                </c:pt>
                <c:pt idx="6262">
                  <c:v>73.8</c:v>
                </c:pt>
                <c:pt idx="6263">
                  <c:v>73.900000000000006</c:v>
                </c:pt>
                <c:pt idx="6264">
                  <c:v>73.900000000000006</c:v>
                </c:pt>
                <c:pt idx="6265">
                  <c:v>73.900000000000006</c:v>
                </c:pt>
                <c:pt idx="6266">
                  <c:v>74</c:v>
                </c:pt>
                <c:pt idx="6267">
                  <c:v>74</c:v>
                </c:pt>
                <c:pt idx="6268">
                  <c:v>74.099999999999994</c:v>
                </c:pt>
                <c:pt idx="6269">
                  <c:v>74.099999999999994</c:v>
                </c:pt>
                <c:pt idx="6270">
                  <c:v>74.2</c:v>
                </c:pt>
                <c:pt idx="6271">
                  <c:v>74.2</c:v>
                </c:pt>
                <c:pt idx="6272">
                  <c:v>74.2</c:v>
                </c:pt>
                <c:pt idx="6273">
                  <c:v>74.099999999999994</c:v>
                </c:pt>
                <c:pt idx="6274">
                  <c:v>74.099999999999994</c:v>
                </c:pt>
                <c:pt idx="6275">
                  <c:v>74</c:v>
                </c:pt>
                <c:pt idx="6276">
                  <c:v>73.900000000000006</c:v>
                </c:pt>
                <c:pt idx="6277">
                  <c:v>73.8</c:v>
                </c:pt>
                <c:pt idx="6278">
                  <c:v>73.599999999999994</c:v>
                </c:pt>
                <c:pt idx="6279">
                  <c:v>73.5</c:v>
                </c:pt>
                <c:pt idx="6280">
                  <c:v>73.400000000000006</c:v>
                </c:pt>
                <c:pt idx="6281">
                  <c:v>73.3</c:v>
                </c:pt>
                <c:pt idx="6282">
                  <c:v>73.3</c:v>
                </c:pt>
                <c:pt idx="6283">
                  <c:v>73.2</c:v>
                </c:pt>
                <c:pt idx="6284">
                  <c:v>73.3</c:v>
                </c:pt>
                <c:pt idx="6285">
                  <c:v>73.3</c:v>
                </c:pt>
                <c:pt idx="6286">
                  <c:v>73.400000000000006</c:v>
                </c:pt>
                <c:pt idx="6287">
                  <c:v>73.5</c:v>
                </c:pt>
                <c:pt idx="6288">
                  <c:v>73.599999999999994</c:v>
                </c:pt>
                <c:pt idx="6289">
                  <c:v>73.599999999999994</c:v>
                </c:pt>
                <c:pt idx="6290">
                  <c:v>73.7</c:v>
                </c:pt>
                <c:pt idx="6291">
                  <c:v>73.8</c:v>
                </c:pt>
                <c:pt idx="6292">
                  <c:v>73.8</c:v>
                </c:pt>
                <c:pt idx="6293">
                  <c:v>73.900000000000006</c:v>
                </c:pt>
                <c:pt idx="6294">
                  <c:v>73.900000000000006</c:v>
                </c:pt>
                <c:pt idx="6295">
                  <c:v>74</c:v>
                </c:pt>
                <c:pt idx="6296">
                  <c:v>74.099999999999994</c:v>
                </c:pt>
                <c:pt idx="6297">
                  <c:v>74.099999999999994</c:v>
                </c:pt>
                <c:pt idx="6298">
                  <c:v>74.099999999999994</c:v>
                </c:pt>
                <c:pt idx="6299">
                  <c:v>74.3</c:v>
                </c:pt>
                <c:pt idx="6300">
                  <c:v>74.2</c:v>
                </c:pt>
                <c:pt idx="6301">
                  <c:v>74.2</c:v>
                </c:pt>
                <c:pt idx="6302">
                  <c:v>74.099999999999994</c:v>
                </c:pt>
                <c:pt idx="6303">
                  <c:v>74</c:v>
                </c:pt>
                <c:pt idx="6304">
                  <c:v>73.900000000000006</c:v>
                </c:pt>
                <c:pt idx="6305">
                  <c:v>73.7</c:v>
                </c:pt>
                <c:pt idx="6306">
                  <c:v>73.599999999999994</c:v>
                </c:pt>
                <c:pt idx="6307">
                  <c:v>73.400000000000006</c:v>
                </c:pt>
                <c:pt idx="6308">
                  <c:v>73.3</c:v>
                </c:pt>
                <c:pt idx="6309">
                  <c:v>73.3</c:v>
                </c:pt>
                <c:pt idx="6310">
                  <c:v>73.2</c:v>
                </c:pt>
                <c:pt idx="6311">
                  <c:v>73.3</c:v>
                </c:pt>
                <c:pt idx="6312">
                  <c:v>73.3</c:v>
                </c:pt>
                <c:pt idx="6313">
                  <c:v>73.5</c:v>
                </c:pt>
                <c:pt idx="6314">
                  <c:v>73.599999999999994</c:v>
                </c:pt>
                <c:pt idx="6315">
                  <c:v>73.599999999999994</c:v>
                </c:pt>
                <c:pt idx="6316">
                  <c:v>73.7</c:v>
                </c:pt>
                <c:pt idx="6317">
                  <c:v>73.8</c:v>
                </c:pt>
                <c:pt idx="6318">
                  <c:v>73.900000000000006</c:v>
                </c:pt>
                <c:pt idx="6319">
                  <c:v>73.900000000000006</c:v>
                </c:pt>
                <c:pt idx="6320">
                  <c:v>74</c:v>
                </c:pt>
                <c:pt idx="6321">
                  <c:v>74.099999999999994</c:v>
                </c:pt>
                <c:pt idx="6322">
                  <c:v>74.099999999999994</c:v>
                </c:pt>
                <c:pt idx="6323">
                  <c:v>74.099999999999994</c:v>
                </c:pt>
                <c:pt idx="6324">
                  <c:v>74.099999999999994</c:v>
                </c:pt>
                <c:pt idx="6325">
                  <c:v>74.2</c:v>
                </c:pt>
                <c:pt idx="6326">
                  <c:v>74.3</c:v>
                </c:pt>
                <c:pt idx="6327">
                  <c:v>74.3</c:v>
                </c:pt>
                <c:pt idx="6328">
                  <c:v>74.2</c:v>
                </c:pt>
                <c:pt idx="6329">
                  <c:v>74</c:v>
                </c:pt>
                <c:pt idx="6330">
                  <c:v>73.900000000000006</c:v>
                </c:pt>
                <c:pt idx="6331">
                  <c:v>73.599999999999994</c:v>
                </c:pt>
                <c:pt idx="6332">
                  <c:v>73.5</c:v>
                </c:pt>
                <c:pt idx="6333">
                  <c:v>73.400000000000006</c:v>
                </c:pt>
                <c:pt idx="6334">
                  <c:v>73.3</c:v>
                </c:pt>
                <c:pt idx="6335">
                  <c:v>73.3</c:v>
                </c:pt>
                <c:pt idx="6336">
                  <c:v>73.2</c:v>
                </c:pt>
                <c:pt idx="6337">
                  <c:v>73.3</c:v>
                </c:pt>
                <c:pt idx="6338">
                  <c:v>73.3</c:v>
                </c:pt>
                <c:pt idx="6339">
                  <c:v>73.5</c:v>
                </c:pt>
                <c:pt idx="6340">
                  <c:v>73.599999999999994</c:v>
                </c:pt>
                <c:pt idx="6341">
                  <c:v>73.7</c:v>
                </c:pt>
                <c:pt idx="6342">
                  <c:v>73.8</c:v>
                </c:pt>
                <c:pt idx="6343">
                  <c:v>73.8</c:v>
                </c:pt>
                <c:pt idx="6344">
                  <c:v>73.900000000000006</c:v>
                </c:pt>
                <c:pt idx="6345">
                  <c:v>74</c:v>
                </c:pt>
                <c:pt idx="6346">
                  <c:v>74.099999999999994</c:v>
                </c:pt>
                <c:pt idx="6347">
                  <c:v>74.099999999999994</c:v>
                </c:pt>
                <c:pt idx="6348">
                  <c:v>74.099999999999994</c:v>
                </c:pt>
                <c:pt idx="6349">
                  <c:v>74.3</c:v>
                </c:pt>
                <c:pt idx="6350">
                  <c:v>74.3</c:v>
                </c:pt>
                <c:pt idx="6351">
                  <c:v>74.2</c:v>
                </c:pt>
                <c:pt idx="6352">
                  <c:v>74.3</c:v>
                </c:pt>
                <c:pt idx="6353">
                  <c:v>74.099999999999994</c:v>
                </c:pt>
                <c:pt idx="6354">
                  <c:v>74</c:v>
                </c:pt>
                <c:pt idx="6355">
                  <c:v>73.8</c:v>
                </c:pt>
                <c:pt idx="6356">
                  <c:v>73.599999999999994</c:v>
                </c:pt>
                <c:pt idx="6357">
                  <c:v>73.5</c:v>
                </c:pt>
                <c:pt idx="6358">
                  <c:v>73.3</c:v>
                </c:pt>
                <c:pt idx="6359">
                  <c:v>73.3</c:v>
                </c:pt>
                <c:pt idx="6360">
                  <c:v>73.3</c:v>
                </c:pt>
                <c:pt idx="6361">
                  <c:v>73.3</c:v>
                </c:pt>
                <c:pt idx="6362">
                  <c:v>73.3</c:v>
                </c:pt>
                <c:pt idx="6363">
                  <c:v>73.3</c:v>
                </c:pt>
                <c:pt idx="6364">
                  <c:v>73.5</c:v>
                </c:pt>
                <c:pt idx="6365">
                  <c:v>73.599999999999994</c:v>
                </c:pt>
                <c:pt idx="6366">
                  <c:v>73.7</c:v>
                </c:pt>
                <c:pt idx="6367">
                  <c:v>73.8</c:v>
                </c:pt>
                <c:pt idx="6368">
                  <c:v>73.8</c:v>
                </c:pt>
                <c:pt idx="6369">
                  <c:v>73.900000000000006</c:v>
                </c:pt>
                <c:pt idx="6370">
                  <c:v>73.900000000000006</c:v>
                </c:pt>
                <c:pt idx="6371">
                  <c:v>73.900000000000006</c:v>
                </c:pt>
                <c:pt idx="6372">
                  <c:v>74</c:v>
                </c:pt>
                <c:pt idx="6373">
                  <c:v>74</c:v>
                </c:pt>
                <c:pt idx="6374">
                  <c:v>74.099999999999994</c:v>
                </c:pt>
                <c:pt idx="6375">
                  <c:v>74.099999999999994</c:v>
                </c:pt>
                <c:pt idx="6376">
                  <c:v>74.099999999999994</c:v>
                </c:pt>
                <c:pt idx="6377">
                  <c:v>74.099999999999994</c:v>
                </c:pt>
                <c:pt idx="6378">
                  <c:v>74.2</c:v>
                </c:pt>
                <c:pt idx="6379">
                  <c:v>74.3</c:v>
                </c:pt>
                <c:pt idx="6380">
                  <c:v>74.3</c:v>
                </c:pt>
                <c:pt idx="6381">
                  <c:v>74.3</c:v>
                </c:pt>
                <c:pt idx="6382">
                  <c:v>74.2</c:v>
                </c:pt>
                <c:pt idx="6383">
                  <c:v>74.099999999999994</c:v>
                </c:pt>
                <c:pt idx="6384">
                  <c:v>74.099999999999994</c:v>
                </c:pt>
                <c:pt idx="6385">
                  <c:v>73.900000000000006</c:v>
                </c:pt>
                <c:pt idx="6386">
                  <c:v>73.900000000000006</c:v>
                </c:pt>
                <c:pt idx="6387">
                  <c:v>73.8</c:v>
                </c:pt>
                <c:pt idx="6388">
                  <c:v>73.7</c:v>
                </c:pt>
                <c:pt idx="6389">
                  <c:v>73.599999999999994</c:v>
                </c:pt>
                <c:pt idx="6390">
                  <c:v>73.599999999999994</c:v>
                </c:pt>
                <c:pt idx="6391">
                  <c:v>73.400000000000006</c:v>
                </c:pt>
                <c:pt idx="6392">
                  <c:v>73.3</c:v>
                </c:pt>
                <c:pt idx="6393">
                  <c:v>73.3</c:v>
                </c:pt>
                <c:pt idx="6394">
                  <c:v>73.3</c:v>
                </c:pt>
                <c:pt idx="6395">
                  <c:v>73.3</c:v>
                </c:pt>
                <c:pt idx="6396">
                  <c:v>73.3</c:v>
                </c:pt>
                <c:pt idx="6397">
                  <c:v>73.3</c:v>
                </c:pt>
                <c:pt idx="6398">
                  <c:v>73.400000000000006</c:v>
                </c:pt>
                <c:pt idx="6399">
                  <c:v>73.5</c:v>
                </c:pt>
                <c:pt idx="6400">
                  <c:v>73.599999999999994</c:v>
                </c:pt>
                <c:pt idx="6401">
                  <c:v>73.7</c:v>
                </c:pt>
                <c:pt idx="6402">
                  <c:v>73.599999999999994</c:v>
                </c:pt>
                <c:pt idx="6403">
                  <c:v>73.8</c:v>
                </c:pt>
                <c:pt idx="6404">
                  <c:v>73.900000000000006</c:v>
                </c:pt>
                <c:pt idx="6405">
                  <c:v>73.900000000000006</c:v>
                </c:pt>
                <c:pt idx="6406">
                  <c:v>73.900000000000006</c:v>
                </c:pt>
                <c:pt idx="6407">
                  <c:v>74</c:v>
                </c:pt>
                <c:pt idx="6408">
                  <c:v>74</c:v>
                </c:pt>
                <c:pt idx="6409">
                  <c:v>74</c:v>
                </c:pt>
                <c:pt idx="6410">
                  <c:v>74.099999999999994</c:v>
                </c:pt>
                <c:pt idx="6411">
                  <c:v>74.099999999999994</c:v>
                </c:pt>
                <c:pt idx="6412">
                  <c:v>74.2</c:v>
                </c:pt>
                <c:pt idx="6413">
                  <c:v>74.2</c:v>
                </c:pt>
                <c:pt idx="6414">
                  <c:v>74.3</c:v>
                </c:pt>
                <c:pt idx="6415">
                  <c:v>74.3</c:v>
                </c:pt>
                <c:pt idx="6416">
                  <c:v>74.3</c:v>
                </c:pt>
                <c:pt idx="6417">
                  <c:v>74.3</c:v>
                </c:pt>
                <c:pt idx="6418">
                  <c:v>74.3</c:v>
                </c:pt>
                <c:pt idx="6419">
                  <c:v>74.099999999999994</c:v>
                </c:pt>
                <c:pt idx="6420">
                  <c:v>74.099999999999994</c:v>
                </c:pt>
                <c:pt idx="6421">
                  <c:v>74.099999999999994</c:v>
                </c:pt>
                <c:pt idx="6422">
                  <c:v>73.900000000000006</c:v>
                </c:pt>
                <c:pt idx="6423">
                  <c:v>73.8</c:v>
                </c:pt>
                <c:pt idx="6424">
                  <c:v>73.7</c:v>
                </c:pt>
                <c:pt idx="6425">
                  <c:v>73.599999999999994</c:v>
                </c:pt>
                <c:pt idx="6426">
                  <c:v>73.5</c:v>
                </c:pt>
                <c:pt idx="6427">
                  <c:v>73.3</c:v>
                </c:pt>
                <c:pt idx="6428">
                  <c:v>73.3</c:v>
                </c:pt>
                <c:pt idx="6429">
                  <c:v>73.3</c:v>
                </c:pt>
                <c:pt idx="6430">
                  <c:v>73.3</c:v>
                </c:pt>
                <c:pt idx="6431">
                  <c:v>73.3</c:v>
                </c:pt>
                <c:pt idx="6432">
                  <c:v>73.3</c:v>
                </c:pt>
                <c:pt idx="6433">
                  <c:v>73.5</c:v>
                </c:pt>
                <c:pt idx="6434">
                  <c:v>73.599999999999994</c:v>
                </c:pt>
                <c:pt idx="6435">
                  <c:v>73.599999999999994</c:v>
                </c:pt>
                <c:pt idx="6436">
                  <c:v>73.8</c:v>
                </c:pt>
                <c:pt idx="6437">
                  <c:v>73.8</c:v>
                </c:pt>
                <c:pt idx="6438">
                  <c:v>73.8</c:v>
                </c:pt>
                <c:pt idx="6439">
                  <c:v>73.900000000000006</c:v>
                </c:pt>
                <c:pt idx="6440">
                  <c:v>73.900000000000006</c:v>
                </c:pt>
                <c:pt idx="6441">
                  <c:v>73.900000000000006</c:v>
                </c:pt>
                <c:pt idx="6442">
                  <c:v>74</c:v>
                </c:pt>
                <c:pt idx="6443">
                  <c:v>74.099999999999994</c:v>
                </c:pt>
                <c:pt idx="6444">
                  <c:v>74.099999999999994</c:v>
                </c:pt>
                <c:pt idx="6445">
                  <c:v>74.099999999999994</c:v>
                </c:pt>
                <c:pt idx="6446">
                  <c:v>74.099999999999994</c:v>
                </c:pt>
                <c:pt idx="6447">
                  <c:v>74.2</c:v>
                </c:pt>
                <c:pt idx="6448">
                  <c:v>74.3</c:v>
                </c:pt>
                <c:pt idx="6449">
                  <c:v>74.3</c:v>
                </c:pt>
                <c:pt idx="6450">
                  <c:v>74.3</c:v>
                </c:pt>
                <c:pt idx="6451">
                  <c:v>74.3</c:v>
                </c:pt>
                <c:pt idx="6452">
                  <c:v>74.3</c:v>
                </c:pt>
                <c:pt idx="6453">
                  <c:v>74.3</c:v>
                </c:pt>
                <c:pt idx="6454">
                  <c:v>74.3</c:v>
                </c:pt>
                <c:pt idx="6455">
                  <c:v>74.400000000000006</c:v>
                </c:pt>
                <c:pt idx="6456">
                  <c:v>74.3</c:v>
                </c:pt>
                <c:pt idx="6457">
                  <c:v>74.400000000000006</c:v>
                </c:pt>
                <c:pt idx="6458">
                  <c:v>74.400000000000006</c:v>
                </c:pt>
                <c:pt idx="6459">
                  <c:v>74.400000000000006</c:v>
                </c:pt>
                <c:pt idx="6460">
                  <c:v>74.3</c:v>
                </c:pt>
                <c:pt idx="6461">
                  <c:v>74.3</c:v>
                </c:pt>
                <c:pt idx="6462">
                  <c:v>74.099999999999994</c:v>
                </c:pt>
                <c:pt idx="6463">
                  <c:v>74.099999999999994</c:v>
                </c:pt>
                <c:pt idx="6464">
                  <c:v>74.099999999999994</c:v>
                </c:pt>
                <c:pt idx="6465">
                  <c:v>73.900000000000006</c:v>
                </c:pt>
                <c:pt idx="6466">
                  <c:v>73.8</c:v>
                </c:pt>
                <c:pt idx="6467">
                  <c:v>73.7</c:v>
                </c:pt>
                <c:pt idx="6468">
                  <c:v>73.599999999999994</c:v>
                </c:pt>
                <c:pt idx="6469">
                  <c:v>73.5</c:v>
                </c:pt>
                <c:pt idx="6470">
                  <c:v>73.5</c:v>
                </c:pt>
                <c:pt idx="6471">
                  <c:v>73.5</c:v>
                </c:pt>
                <c:pt idx="6472">
                  <c:v>73.3</c:v>
                </c:pt>
                <c:pt idx="6473">
                  <c:v>73.3</c:v>
                </c:pt>
                <c:pt idx="6474">
                  <c:v>73.3</c:v>
                </c:pt>
                <c:pt idx="6475">
                  <c:v>73.3</c:v>
                </c:pt>
                <c:pt idx="6476">
                  <c:v>73.400000000000006</c:v>
                </c:pt>
                <c:pt idx="6477">
                  <c:v>73.5</c:v>
                </c:pt>
                <c:pt idx="6478">
                  <c:v>73.5</c:v>
                </c:pt>
                <c:pt idx="6479">
                  <c:v>73.599999999999994</c:v>
                </c:pt>
                <c:pt idx="6480">
                  <c:v>73.7</c:v>
                </c:pt>
                <c:pt idx="6481">
                  <c:v>73.8</c:v>
                </c:pt>
                <c:pt idx="6482">
                  <c:v>73.8</c:v>
                </c:pt>
                <c:pt idx="6483">
                  <c:v>73.8</c:v>
                </c:pt>
                <c:pt idx="6484">
                  <c:v>73.900000000000006</c:v>
                </c:pt>
                <c:pt idx="6485">
                  <c:v>73.900000000000006</c:v>
                </c:pt>
                <c:pt idx="6486">
                  <c:v>74</c:v>
                </c:pt>
                <c:pt idx="6487">
                  <c:v>74.099999999999994</c:v>
                </c:pt>
                <c:pt idx="6488">
                  <c:v>74.099999999999994</c:v>
                </c:pt>
                <c:pt idx="6489">
                  <c:v>74.099999999999994</c:v>
                </c:pt>
                <c:pt idx="6490">
                  <c:v>74.099999999999994</c:v>
                </c:pt>
                <c:pt idx="6491">
                  <c:v>74.099999999999994</c:v>
                </c:pt>
                <c:pt idx="6492">
                  <c:v>74.2</c:v>
                </c:pt>
                <c:pt idx="6493">
                  <c:v>74.2</c:v>
                </c:pt>
                <c:pt idx="6494">
                  <c:v>74.2</c:v>
                </c:pt>
                <c:pt idx="6495">
                  <c:v>74.3</c:v>
                </c:pt>
                <c:pt idx="6496">
                  <c:v>74.400000000000006</c:v>
                </c:pt>
                <c:pt idx="6497">
                  <c:v>74.400000000000006</c:v>
                </c:pt>
                <c:pt idx="6498">
                  <c:v>74.400000000000006</c:v>
                </c:pt>
                <c:pt idx="6499">
                  <c:v>74.400000000000006</c:v>
                </c:pt>
                <c:pt idx="6500">
                  <c:v>74.400000000000006</c:v>
                </c:pt>
                <c:pt idx="6501">
                  <c:v>74.400000000000006</c:v>
                </c:pt>
                <c:pt idx="6502">
                  <c:v>74.400000000000006</c:v>
                </c:pt>
                <c:pt idx="6503">
                  <c:v>74.400000000000006</c:v>
                </c:pt>
                <c:pt idx="6504">
                  <c:v>74.3</c:v>
                </c:pt>
                <c:pt idx="6505">
                  <c:v>74.3</c:v>
                </c:pt>
                <c:pt idx="6506">
                  <c:v>74.099999999999994</c:v>
                </c:pt>
                <c:pt idx="6507">
                  <c:v>74.2</c:v>
                </c:pt>
                <c:pt idx="6508">
                  <c:v>74.099999999999994</c:v>
                </c:pt>
                <c:pt idx="6509">
                  <c:v>74</c:v>
                </c:pt>
                <c:pt idx="6510">
                  <c:v>73.8</c:v>
                </c:pt>
                <c:pt idx="6511">
                  <c:v>73.8</c:v>
                </c:pt>
                <c:pt idx="6512">
                  <c:v>73.599999999999994</c:v>
                </c:pt>
                <c:pt idx="6513">
                  <c:v>73.599999999999994</c:v>
                </c:pt>
                <c:pt idx="6514">
                  <c:v>73.5</c:v>
                </c:pt>
                <c:pt idx="6515">
                  <c:v>73.5</c:v>
                </c:pt>
                <c:pt idx="6516">
                  <c:v>73.400000000000006</c:v>
                </c:pt>
                <c:pt idx="6517">
                  <c:v>73.400000000000006</c:v>
                </c:pt>
                <c:pt idx="6518">
                  <c:v>73.3</c:v>
                </c:pt>
                <c:pt idx="6519">
                  <c:v>73.400000000000006</c:v>
                </c:pt>
                <c:pt idx="6520">
                  <c:v>73.400000000000006</c:v>
                </c:pt>
                <c:pt idx="6521">
                  <c:v>73.5</c:v>
                </c:pt>
                <c:pt idx="6522">
                  <c:v>73.5</c:v>
                </c:pt>
                <c:pt idx="6523">
                  <c:v>73.599999999999994</c:v>
                </c:pt>
                <c:pt idx="6524">
                  <c:v>73.7</c:v>
                </c:pt>
                <c:pt idx="6525">
                  <c:v>73.7</c:v>
                </c:pt>
                <c:pt idx="6526">
                  <c:v>73.8</c:v>
                </c:pt>
                <c:pt idx="6527">
                  <c:v>73.900000000000006</c:v>
                </c:pt>
                <c:pt idx="6528">
                  <c:v>73.900000000000006</c:v>
                </c:pt>
                <c:pt idx="6529">
                  <c:v>74</c:v>
                </c:pt>
                <c:pt idx="6530">
                  <c:v>74</c:v>
                </c:pt>
                <c:pt idx="6531">
                  <c:v>74.099999999999994</c:v>
                </c:pt>
                <c:pt idx="6532">
                  <c:v>74.099999999999994</c:v>
                </c:pt>
                <c:pt idx="6533">
                  <c:v>74.099999999999994</c:v>
                </c:pt>
                <c:pt idx="6534">
                  <c:v>74.2</c:v>
                </c:pt>
                <c:pt idx="6535">
                  <c:v>74.3</c:v>
                </c:pt>
                <c:pt idx="6536">
                  <c:v>74.3</c:v>
                </c:pt>
                <c:pt idx="6537">
                  <c:v>74.3</c:v>
                </c:pt>
                <c:pt idx="6538">
                  <c:v>74.400000000000006</c:v>
                </c:pt>
                <c:pt idx="6539">
                  <c:v>74.400000000000006</c:v>
                </c:pt>
                <c:pt idx="6540">
                  <c:v>74.400000000000006</c:v>
                </c:pt>
                <c:pt idx="6541">
                  <c:v>74.400000000000006</c:v>
                </c:pt>
                <c:pt idx="6542">
                  <c:v>74.400000000000006</c:v>
                </c:pt>
                <c:pt idx="6543">
                  <c:v>74.3</c:v>
                </c:pt>
                <c:pt idx="6544">
                  <c:v>74.3</c:v>
                </c:pt>
                <c:pt idx="6545">
                  <c:v>74.3</c:v>
                </c:pt>
                <c:pt idx="6546">
                  <c:v>74.099999999999994</c:v>
                </c:pt>
                <c:pt idx="6547">
                  <c:v>74.099999999999994</c:v>
                </c:pt>
                <c:pt idx="6548">
                  <c:v>73.900000000000006</c:v>
                </c:pt>
                <c:pt idx="6549">
                  <c:v>73.900000000000006</c:v>
                </c:pt>
                <c:pt idx="6550">
                  <c:v>73.8</c:v>
                </c:pt>
                <c:pt idx="6551">
                  <c:v>73.599999999999994</c:v>
                </c:pt>
                <c:pt idx="6552">
                  <c:v>73.5</c:v>
                </c:pt>
                <c:pt idx="6553">
                  <c:v>73.5</c:v>
                </c:pt>
                <c:pt idx="6554">
                  <c:v>73.5</c:v>
                </c:pt>
                <c:pt idx="6555">
                  <c:v>73.400000000000006</c:v>
                </c:pt>
                <c:pt idx="6556">
                  <c:v>73.400000000000006</c:v>
                </c:pt>
                <c:pt idx="6557">
                  <c:v>73.400000000000006</c:v>
                </c:pt>
                <c:pt idx="6558">
                  <c:v>73.400000000000006</c:v>
                </c:pt>
                <c:pt idx="6559">
                  <c:v>73.5</c:v>
                </c:pt>
                <c:pt idx="6560">
                  <c:v>73.599999999999994</c:v>
                </c:pt>
                <c:pt idx="6561">
                  <c:v>73.599999999999994</c:v>
                </c:pt>
                <c:pt idx="6562">
                  <c:v>73.7</c:v>
                </c:pt>
                <c:pt idx="6563">
                  <c:v>73.8</c:v>
                </c:pt>
                <c:pt idx="6564">
                  <c:v>73.8</c:v>
                </c:pt>
                <c:pt idx="6565">
                  <c:v>73.900000000000006</c:v>
                </c:pt>
                <c:pt idx="6566">
                  <c:v>73.900000000000006</c:v>
                </c:pt>
                <c:pt idx="6567">
                  <c:v>74.099999999999994</c:v>
                </c:pt>
                <c:pt idx="6568">
                  <c:v>74.099999999999994</c:v>
                </c:pt>
                <c:pt idx="6569">
                  <c:v>74.099999999999994</c:v>
                </c:pt>
                <c:pt idx="6570">
                  <c:v>74.099999999999994</c:v>
                </c:pt>
                <c:pt idx="6571">
                  <c:v>74.099999999999994</c:v>
                </c:pt>
                <c:pt idx="6572">
                  <c:v>74.2</c:v>
                </c:pt>
                <c:pt idx="6573">
                  <c:v>74.3</c:v>
                </c:pt>
                <c:pt idx="6574">
                  <c:v>74.3</c:v>
                </c:pt>
                <c:pt idx="6575">
                  <c:v>74.2</c:v>
                </c:pt>
                <c:pt idx="6576">
                  <c:v>74.3</c:v>
                </c:pt>
                <c:pt idx="6577">
                  <c:v>74.3</c:v>
                </c:pt>
                <c:pt idx="6578">
                  <c:v>74.400000000000006</c:v>
                </c:pt>
                <c:pt idx="6579">
                  <c:v>74.400000000000006</c:v>
                </c:pt>
                <c:pt idx="6580">
                  <c:v>74.400000000000006</c:v>
                </c:pt>
                <c:pt idx="6581">
                  <c:v>74.400000000000006</c:v>
                </c:pt>
                <c:pt idx="6582">
                  <c:v>74.400000000000006</c:v>
                </c:pt>
                <c:pt idx="6583">
                  <c:v>74.400000000000006</c:v>
                </c:pt>
                <c:pt idx="6584">
                  <c:v>74.400000000000006</c:v>
                </c:pt>
                <c:pt idx="6585">
                  <c:v>74.400000000000006</c:v>
                </c:pt>
                <c:pt idx="6586">
                  <c:v>74.400000000000006</c:v>
                </c:pt>
                <c:pt idx="6587">
                  <c:v>74.3</c:v>
                </c:pt>
                <c:pt idx="6588">
                  <c:v>74.3</c:v>
                </c:pt>
                <c:pt idx="6589">
                  <c:v>74.3</c:v>
                </c:pt>
                <c:pt idx="6590">
                  <c:v>74.099999999999994</c:v>
                </c:pt>
                <c:pt idx="6591">
                  <c:v>74.099999999999994</c:v>
                </c:pt>
                <c:pt idx="6592">
                  <c:v>74.099999999999994</c:v>
                </c:pt>
                <c:pt idx="6593">
                  <c:v>74.099999999999994</c:v>
                </c:pt>
                <c:pt idx="6594">
                  <c:v>73.900000000000006</c:v>
                </c:pt>
                <c:pt idx="6595">
                  <c:v>73.8</c:v>
                </c:pt>
                <c:pt idx="6596">
                  <c:v>73.8</c:v>
                </c:pt>
                <c:pt idx="6597">
                  <c:v>73.7</c:v>
                </c:pt>
                <c:pt idx="6598">
                  <c:v>73.7</c:v>
                </c:pt>
                <c:pt idx="6599">
                  <c:v>73.599999999999994</c:v>
                </c:pt>
                <c:pt idx="6600">
                  <c:v>73.599999999999994</c:v>
                </c:pt>
                <c:pt idx="6601">
                  <c:v>73.5</c:v>
                </c:pt>
                <c:pt idx="6602">
                  <c:v>73.5</c:v>
                </c:pt>
                <c:pt idx="6603">
                  <c:v>73.5</c:v>
                </c:pt>
                <c:pt idx="6604">
                  <c:v>73.400000000000006</c:v>
                </c:pt>
                <c:pt idx="6605">
                  <c:v>73.400000000000006</c:v>
                </c:pt>
                <c:pt idx="6606">
                  <c:v>73.5</c:v>
                </c:pt>
                <c:pt idx="6607">
                  <c:v>73.5</c:v>
                </c:pt>
                <c:pt idx="6608">
                  <c:v>73.5</c:v>
                </c:pt>
                <c:pt idx="6609">
                  <c:v>73.599999999999994</c:v>
                </c:pt>
                <c:pt idx="6610">
                  <c:v>73.599999999999994</c:v>
                </c:pt>
                <c:pt idx="6611">
                  <c:v>73.599999999999994</c:v>
                </c:pt>
                <c:pt idx="6612">
                  <c:v>73.7</c:v>
                </c:pt>
                <c:pt idx="6613">
                  <c:v>73.8</c:v>
                </c:pt>
                <c:pt idx="6614">
                  <c:v>73.8</c:v>
                </c:pt>
                <c:pt idx="6615">
                  <c:v>73.8</c:v>
                </c:pt>
                <c:pt idx="6616">
                  <c:v>73.900000000000006</c:v>
                </c:pt>
                <c:pt idx="6617">
                  <c:v>73.900000000000006</c:v>
                </c:pt>
                <c:pt idx="6618">
                  <c:v>74.099999999999994</c:v>
                </c:pt>
                <c:pt idx="6619">
                  <c:v>74.099999999999994</c:v>
                </c:pt>
                <c:pt idx="6620">
                  <c:v>74.099999999999994</c:v>
                </c:pt>
                <c:pt idx="6621">
                  <c:v>74.099999999999994</c:v>
                </c:pt>
                <c:pt idx="6622">
                  <c:v>74.099999999999994</c:v>
                </c:pt>
                <c:pt idx="6623">
                  <c:v>74.099999999999994</c:v>
                </c:pt>
                <c:pt idx="6624">
                  <c:v>74.099999999999994</c:v>
                </c:pt>
                <c:pt idx="6625">
                  <c:v>74.099999999999994</c:v>
                </c:pt>
                <c:pt idx="6626">
                  <c:v>74.099999999999994</c:v>
                </c:pt>
                <c:pt idx="6627">
                  <c:v>74.3</c:v>
                </c:pt>
                <c:pt idx="6628">
                  <c:v>74.2</c:v>
                </c:pt>
                <c:pt idx="6629">
                  <c:v>74.3</c:v>
                </c:pt>
                <c:pt idx="6630">
                  <c:v>74.2</c:v>
                </c:pt>
                <c:pt idx="6631">
                  <c:v>74.3</c:v>
                </c:pt>
                <c:pt idx="6632">
                  <c:v>74.3</c:v>
                </c:pt>
                <c:pt idx="6633">
                  <c:v>74.3</c:v>
                </c:pt>
                <c:pt idx="6634">
                  <c:v>74.3</c:v>
                </c:pt>
                <c:pt idx="6635">
                  <c:v>74.3</c:v>
                </c:pt>
                <c:pt idx="6636">
                  <c:v>74.3</c:v>
                </c:pt>
                <c:pt idx="6637">
                  <c:v>74.3</c:v>
                </c:pt>
                <c:pt idx="6638">
                  <c:v>74.3</c:v>
                </c:pt>
                <c:pt idx="6639">
                  <c:v>74.400000000000006</c:v>
                </c:pt>
                <c:pt idx="6640">
                  <c:v>74.3</c:v>
                </c:pt>
                <c:pt idx="6641">
                  <c:v>74.400000000000006</c:v>
                </c:pt>
                <c:pt idx="6642">
                  <c:v>74.400000000000006</c:v>
                </c:pt>
                <c:pt idx="6643">
                  <c:v>74.400000000000006</c:v>
                </c:pt>
                <c:pt idx="6644">
                  <c:v>74.400000000000006</c:v>
                </c:pt>
                <c:pt idx="6645">
                  <c:v>74.400000000000006</c:v>
                </c:pt>
                <c:pt idx="6646">
                  <c:v>74.400000000000006</c:v>
                </c:pt>
                <c:pt idx="6647">
                  <c:v>74.400000000000006</c:v>
                </c:pt>
                <c:pt idx="6648">
                  <c:v>74.400000000000006</c:v>
                </c:pt>
                <c:pt idx="6649">
                  <c:v>74.400000000000006</c:v>
                </c:pt>
                <c:pt idx="6650">
                  <c:v>74.400000000000006</c:v>
                </c:pt>
                <c:pt idx="6651">
                  <c:v>74.400000000000006</c:v>
                </c:pt>
                <c:pt idx="6652">
                  <c:v>74.400000000000006</c:v>
                </c:pt>
                <c:pt idx="6653">
                  <c:v>74.400000000000006</c:v>
                </c:pt>
                <c:pt idx="6654">
                  <c:v>74.400000000000006</c:v>
                </c:pt>
                <c:pt idx="6655">
                  <c:v>74.400000000000006</c:v>
                </c:pt>
                <c:pt idx="6656">
                  <c:v>74.400000000000006</c:v>
                </c:pt>
                <c:pt idx="6657">
                  <c:v>74.400000000000006</c:v>
                </c:pt>
                <c:pt idx="6658">
                  <c:v>74.400000000000006</c:v>
                </c:pt>
                <c:pt idx="6659">
                  <c:v>74.400000000000006</c:v>
                </c:pt>
                <c:pt idx="6660">
                  <c:v>74.400000000000006</c:v>
                </c:pt>
                <c:pt idx="6661">
                  <c:v>74.400000000000006</c:v>
                </c:pt>
                <c:pt idx="6662">
                  <c:v>74.400000000000006</c:v>
                </c:pt>
                <c:pt idx="6663">
                  <c:v>74.400000000000006</c:v>
                </c:pt>
                <c:pt idx="6664">
                  <c:v>74.400000000000006</c:v>
                </c:pt>
                <c:pt idx="6665">
                  <c:v>74.400000000000006</c:v>
                </c:pt>
                <c:pt idx="6666">
                  <c:v>74.3</c:v>
                </c:pt>
                <c:pt idx="6667">
                  <c:v>74.3</c:v>
                </c:pt>
                <c:pt idx="6668">
                  <c:v>74.3</c:v>
                </c:pt>
                <c:pt idx="6669">
                  <c:v>74.2</c:v>
                </c:pt>
                <c:pt idx="6670">
                  <c:v>74.2</c:v>
                </c:pt>
                <c:pt idx="6671">
                  <c:v>74.099999999999994</c:v>
                </c:pt>
                <c:pt idx="6672">
                  <c:v>74.099999999999994</c:v>
                </c:pt>
                <c:pt idx="6673">
                  <c:v>73.900000000000006</c:v>
                </c:pt>
                <c:pt idx="6674">
                  <c:v>73.8</c:v>
                </c:pt>
                <c:pt idx="6675">
                  <c:v>73.8</c:v>
                </c:pt>
                <c:pt idx="6676">
                  <c:v>73.7</c:v>
                </c:pt>
                <c:pt idx="6677">
                  <c:v>73.7</c:v>
                </c:pt>
                <c:pt idx="6678">
                  <c:v>73.599999999999994</c:v>
                </c:pt>
                <c:pt idx="6679">
                  <c:v>73.5</c:v>
                </c:pt>
                <c:pt idx="6680">
                  <c:v>73.5</c:v>
                </c:pt>
                <c:pt idx="6681">
                  <c:v>73.5</c:v>
                </c:pt>
                <c:pt idx="6682">
                  <c:v>73.5</c:v>
                </c:pt>
                <c:pt idx="6683">
                  <c:v>73.5</c:v>
                </c:pt>
                <c:pt idx="6684">
                  <c:v>73.599999999999994</c:v>
                </c:pt>
                <c:pt idx="6685">
                  <c:v>73.7</c:v>
                </c:pt>
                <c:pt idx="6686">
                  <c:v>73.8</c:v>
                </c:pt>
                <c:pt idx="6687">
                  <c:v>73.900000000000006</c:v>
                </c:pt>
                <c:pt idx="6688">
                  <c:v>73.900000000000006</c:v>
                </c:pt>
                <c:pt idx="6689">
                  <c:v>73.900000000000006</c:v>
                </c:pt>
                <c:pt idx="6690">
                  <c:v>74</c:v>
                </c:pt>
                <c:pt idx="6691">
                  <c:v>74.099999999999994</c:v>
                </c:pt>
                <c:pt idx="6692">
                  <c:v>74.099999999999994</c:v>
                </c:pt>
                <c:pt idx="6693">
                  <c:v>74.099999999999994</c:v>
                </c:pt>
                <c:pt idx="6694">
                  <c:v>74.099999999999994</c:v>
                </c:pt>
                <c:pt idx="6695">
                  <c:v>74.099999999999994</c:v>
                </c:pt>
                <c:pt idx="6696">
                  <c:v>74.3</c:v>
                </c:pt>
                <c:pt idx="6697">
                  <c:v>74.3</c:v>
                </c:pt>
                <c:pt idx="6698">
                  <c:v>74.3</c:v>
                </c:pt>
                <c:pt idx="6699">
                  <c:v>74.400000000000006</c:v>
                </c:pt>
                <c:pt idx="6700">
                  <c:v>74.400000000000006</c:v>
                </c:pt>
                <c:pt idx="6701">
                  <c:v>74.400000000000006</c:v>
                </c:pt>
                <c:pt idx="6702">
                  <c:v>74.400000000000006</c:v>
                </c:pt>
                <c:pt idx="6703">
                  <c:v>74.400000000000006</c:v>
                </c:pt>
                <c:pt idx="6704">
                  <c:v>74.5</c:v>
                </c:pt>
                <c:pt idx="6705">
                  <c:v>74.400000000000006</c:v>
                </c:pt>
                <c:pt idx="6706">
                  <c:v>74.5</c:v>
                </c:pt>
                <c:pt idx="6707">
                  <c:v>74.5</c:v>
                </c:pt>
                <c:pt idx="6708">
                  <c:v>74.5</c:v>
                </c:pt>
                <c:pt idx="6709">
                  <c:v>74.400000000000006</c:v>
                </c:pt>
                <c:pt idx="6710">
                  <c:v>74.400000000000006</c:v>
                </c:pt>
                <c:pt idx="6711">
                  <c:v>74.400000000000006</c:v>
                </c:pt>
                <c:pt idx="6712">
                  <c:v>74.3</c:v>
                </c:pt>
                <c:pt idx="6713">
                  <c:v>74.099999999999994</c:v>
                </c:pt>
                <c:pt idx="6714">
                  <c:v>74.099999999999994</c:v>
                </c:pt>
                <c:pt idx="6715">
                  <c:v>74</c:v>
                </c:pt>
                <c:pt idx="6716">
                  <c:v>73.900000000000006</c:v>
                </c:pt>
                <c:pt idx="6717">
                  <c:v>73.8</c:v>
                </c:pt>
                <c:pt idx="6718">
                  <c:v>73.8</c:v>
                </c:pt>
                <c:pt idx="6719">
                  <c:v>73.7</c:v>
                </c:pt>
                <c:pt idx="6720">
                  <c:v>73.599999999999994</c:v>
                </c:pt>
                <c:pt idx="6721">
                  <c:v>73.599999999999994</c:v>
                </c:pt>
                <c:pt idx="6722">
                  <c:v>73.599999999999994</c:v>
                </c:pt>
                <c:pt idx="6723">
                  <c:v>73.5</c:v>
                </c:pt>
                <c:pt idx="6724">
                  <c:v>73.5</c:v>
                </c:pt>
                <c:pt idx="6725">
                  <c:v>73.5</c:v>
                </c:pt>
                <c:pt idx="6726">
                  <c:v>73.5</c:v>
                </c:pt>
                <c:pt idx="6727">
                  <c:v>73.599999999999994</c:v>
                </c:pt>
                <c:pt idx="6728">
                  <c:v>73.599999999999994</c:v>
                </c:pt>
                <c:pt idx="6729">
                  <c:v>73.599999999999994</c:v>
                </c:pt>
                <c:pt idx="6730">
                  <c:v>73.7</c:v>
                </c:pt>
                <c:pt idx="6731">
                  <c:v>73.7</c:v>
                </c:pt>
                <c:pt idx="6732">
                  <c:v>73.8</c:v>
                </c:pt>
                <c:pt idx="6733">
                  <c:v>73.900000000000006</c:v>
                </c:pt>
                <c:pt idx="6734">
                  <c:v>73.900000000000006</c:v>
                </c:pt>
                <c:pt idx="6735">
                  <c:v>73.900000000000006</c:v>
                </c:pt>
                <c:pt idx="6736">
                  <c:v>74</c:v>
                </c:pt>
                <c:pt idx="6737">
                  <c:v>74.099999999999994</c:v>
                </c:pt>
                <c:pt idx="6738">
                  <c:v>74.099999999999994</c:v>
                </c:pt>
                <c:pt idx="6739">
                  <c:v>74.099999999999994</c:v>
                </c:pt>
                <c:pt idx="6740">
                  <c:v>74.099999999999994</c:v>
                </c:pt>
                <c:pt idx="6741">
                  <c:v>74.099999999999994</c:v>
                </c:pt>
                <c:pt idx="6742">
                  <c:v>74.2</c:v>
                </c:pt>
                <c:pt idx="6743">
                  <c:v>74.3</c:v>
                </c:pt>
                <c:pt idx="6744">
                  <c:v>74.3</c:v>
                </c:pt>
                <c:pt idx="6745">
                  <c:v>74.3</c:v>
                </c:pt>
                <c:pt idx="6746">
                  <c:v>74.2</c:v>
                </c:pt>
                <c:pt idx="6747">
                  <c:v>74.3</c:v>
                </c:pt>
                <c:pt idx="6748">
                  <c:v>74.3</c:v>
                </c:pt>
                <c:pt idx="6749">
                  <c:v>74.3</c:v>
                </c:pt>
                <c:pt idx="6750">
                  <c:v>74.400000000000006</c:v>
                </c:pt>
                <c:pt idx="6751">
                  <c:v>74.3</c:v>
                </c:pt>
                <c:pt idx="6752">
                  <c:v>74.400000000000006</c:v>
                </c:pt>
                <c:pt idx="6753">
                  <c:v>74.400000000000006</c:v>
                </c:pt>
                <c:pt idx="6754">
                  <c:v>74.400000000000006</c:v>
                </c:pt>
                <c:pt idx="6755">
                  <c:v>74.400000000000006</c:v>
                </c:pt>
                <c:pt idx="6756">
                  <c:v>74.400000000000006</c:v>
                </c:pt>
                <c:pt idx="6757">
                  <c:v>74.400000000000006</c:v>
                </c:pt>
                <c:pt idx="6758">
                  <c:v>74.400000000000006</c:v>
                </c:pt>
                <c:pt idx="6759">
                  <c:v>74.5</c:v>
                </c:pt>
                <c:pt idx="6760">
                  <c:v>74.5</c:v>
                </c:pt>
                <c:pt idx="6761">
                  <c:v>74.5</c:v>
                </c:pt>
                <c:pt idx="6762">
                  <c:v>74.5</c:v>
                </c:pt>
                <c:pt idx="6763">
                  <c:v>74.400000000000006</c:v>
                </c:pt>
                <c:pt idx="6764">
                  <c:v>74.5</c:v>
                </c:pt>
                <c:pt idx="6765">
                  <c:v>74.400000000000006</c:v>
                </c:pt>
                <c:pt idx="6766">
                  <c:v>74.400000000000006</c:v>
                </c:pt>
                <c:pt idx="6767">
                  <c:v>74.400000000000006</c:v>
                </c:pt>
                <c:pt idx="6768">
                  <c:v>74.400000000000006</c:v>
                </c:pt>
                <c:pt idx="6769">
                  <c:v>74.3</c:v>
                </c:pt>
                <c:pt idx="6770">
                  <c:v>74.3</c:v>
                </c:pt>
                <c:pt idx="6771">
                  <c:v>74.2</c:v>
                </c:pt>
                <c:pt idx="6772">
                  <c:v>74.099999999999994</c:v>
                </c:pt>
                <c:pt idx="6773">
                  <c:v>74</c:v>
                </c:pt>
                <c:pt idx="6774">
                  <c:v>73.900000000000006</c:v>
                </c:pt>
                <c:pt idx="6775">
                  <c:v>73.900000000000006</c:v>
                </c:pt>
                <c:pt idx="6776">
                  <c:v>73.900000000000006</c:v>
                </c:pt>
                <c:pt idx="6777">
                  <c:v>73.8</c:v>
                </c:pt>
                <c:pt idx="6778">
                  <c:v>73.7</c:v>
                </c:pt>
                <c:pt idx="6779">
                  <c:v>73.599999999999994</c:v>
                </c:pt>
                <c:pt idx="6780">
                  <c:v>73.599999999999994</c:v>
                </c:pt>
                <c:pt idx="6781">
                  <c:v>73.599999999999994</c:v>
                </c:pt>
                <c:pt idx="6782">
                  <c:v>73.599999999999994</c:v>
                </c:pt>
                <c:pt idx="6783">
                  <c:v>73.5</c:v>
                </c:pt>
                <c:pt idx="6784">
                  <c:v>73.599999999999994</c:v>
                </c:pt>
                <c:pt idx="6785">
                  <c:v>73.599999999999994</c:v>
                </c:pt>
                <c:pt idx="6786">
                  <c:v>73.7</c:v>
                </c:pt>
                <c:pt idx="6787">
                  <c:v>73.7</c:v>
                </c:pt>
                <c:pt idx="6788">
                  <c:v>73.7</c:v>
                </c:pt>
                <c:pt idx="6789">
                  <c:v>73.8</c:v>
                </c:pt>
                <c:pt idx="6790">
                  <c:v>73.900000000000006</c:v>
                </c:pt>
                <c:pt idx="6791">
                  <c:v>73.900000000000006</c:v>
                </c:pt>
                <c:pt idx="6792">
                  <c:v>74</c:v>
                </c:pt>
                <c:pt idx="6793">
                  <c:v>74.099999999999994</c:v>
                </c:pt>
                <c:pt idx="6794">
                  <c:v>74.099999999999994</c:v>
                </c:pt>
                <c:pt idx="6795">
                  <c:v>74.099999999999994</c:v>
                </c:pt>
                <c:pt idx="6796">
                  <c:v>74.099999999999994</c:v>
                </c:pt>
                <c:pt idx="6797">
                  <c:v>74.2</c:v>
                </c:pt>
                <c:pt idx="6798">
                  <c:v>74.2</c:v>
                </c:pt>
                <c:pt idx="6799">
                  <c:v>74.3</c:v>
                </c:pt>
                <c:pt idx="6800">
                  <c:v>74.3</c:v>
                </c:pt>
                <c:pt idx="6801">
                  <c:v>74.3</c:v>
                </c:pt>
                <c:pt idx="6802">
                  <c:v>74.3</c:v>
                </c:pt>
                <c:pt idx="6803">
                  <c:v>74.3</c:v>
                </c:pt>
                <c:pt idx="6804">
                  <c:v>74.3</c:v>
                </c:pt>
                <c:pt idx="6805">
                  <c:v>74.400000000000006</c:v>
                </c:pt>
                <c:pt idx="6806">
                  <c:v>74.400000000000006</c:v>
                </c:pt>
                <c:pt idx="6807">
                  <c:v>74.400000000000006</c:v>
                </c:pt>
                <c:pt idx="6808">
                  <c:v>74.400000000000006</c:v>
                </c:pt>
                <c:pt idx="6809">
                  <c:v>74.400000000000006</c:v>
                </c:pt>
                <c:pt idx="6810">
                  <c:v>74.400000000000006</c:v>
                </c:pt>
                <c:pt idx="6811">
                  <c:v>74.400000000000006</c:v>
                </c:pt>
                <c:pt idx="6812">
                  <c:v>74.400000000000006</c:v>
                </c:pt>
                <c:pt idx="6813">
                  <c:v>74.400000000000006</c:v>
                </c:pt>
                <c:pt idx="6814">
                  <c:v>74.5</c:v>
                </c:pt>
                <c:pt idx="6815">
                  <c:v>74.5</c:v>
                </c:pt>
                <c:pt idx="6816">
                  <c:v>74.599999999999994</c:v>
                </c:pt>
                <c:pt idx="6817">
                  <c:v>74.5</c:v>
                </c:pt>
                <c:pt idx="6818">
                  <c:v>74.5</c:v>
                </c:pt>
                <c:pt idx="6819">
                  <c:v>74.5</c:v>
                </c:pt>
                <c:pt idx="6820">
                  <c:v>74.5</c:v>
                </c:pt>
                <c:pt idx="6821">
                  <c:v>74.400000000000006</c:v>
                </c:pt>
                <c:pt idx="6822">
                  <c:v>74.400000000000006</c:v>
                </c:pt>
                <c:pt idx="6823">
                  <c:v>74.400000000000006</c:v>
                </c:pt>
                <c:pt idx="6824">
                  <c:v>74.400000000000006</c:v>
                </c:pt>
                <c:pt idx="6825">
                  <c:v>74.400000000000006</c:v>
                </c:pt>
                <c:pt idx="6826">
                  <c:v>74.3</c:v>
                </c:pt>
                <c:pt idx="6827">
                  <c:v>74.2</c:v>
                </c:pt>
                <c:pt idx="6828">
                  <c:v>74.099999999999994</c:v>
                </c:pt>
                <c:pt idx="6829">
                  <c:v>74.099999999999994</c:v>
                </c:pt>
                <c:pt idx="6830">
                  <c:v>74.099999999999994</c:v>
                </c:pt>
                <c:pt idx="6831">
                  <c:v>74</c:v>
                </c:pt>
                <c:pt idx="6832">
                  <c:v>73.900000000000006</c:v>
                </c:pt>
                <c:pt idx="6833">
                  <c:v>73.900000000000006</c:v>
                </c:pt>
                <c:pt idx="6834">
                  <c:v>73.8</c:v>
                </c:pt>
                <c:pt idx="6835">
                  <c:v>73.7</c:v>
                </c:pt>
                <c:pt idx="6836">
                  <c:v>73.7</c:v>
                </c:pt>
                <c:pt idx="6837">
                  <c:v>73.7</c:v>
                </c:pt>
                <c:pt idx="6838">
                  <c:v>73.7</c:v>
                </c:pt>
                <c:pt idx="6839">
                  <c:v>73.7</c:v>
                </c:pt>
                <c:pt idx="6840">
                  <c:v>73.599999999999994</c:v>
                </c:pt>
                <c:pt idx="6841">
                  <c:v>73.599999999999994</c:v>
                </c:pt>
                <c:pt idx="6842">
                  <c:v>73.599999999999994</c:v>
                </c:pt>
                <c:pt idx="6843">
                  <c:v>73.599999999999994</c:v>
                </c:pt>
                <c:pt idx="6844">
                  <c:v>73.599999999999994</c:v>
                </c:pt>
                <c:pt idx="6845">
                  <c:v>73.599999999999994</c:v>
                </c:pt>
                <c:pt idx="6846">
                  <c:v>73.599999999999994</c:v>
                </c:pt>
                <c:pt idx="6847">
                  <c:v>73.599999999999994</c:v>
                </c:pt>
                <c:pt idx="6848">
                  <c:v>73.7</c:v>
                </c:pt>
                <c:pt idx="6849">
                  <c:v>73.8</c:v>
                </c:pt>
                <c:pt idx="6850">
                  <c:v>73.8</c:v>
                </c:pt>
                <c:pt idx="6851">
                  <c:v>73.8</c:v>
                </c:pt>
                <c:pt idx="6852">
                  <c:v>73.8</c:v>
                </c:pt>
                <c:pt idx="6853">
                  <c:v>73.8</c:v>
                </c:pt>
                <c:pt idx="6854">
                  <c:v>73.900000000000006</c:v>
                </c:pt>
                <c:pt idx="6855">
                  <c:v>73.900000000000006</c:v>
                </c:pt>
                <c:pt idx="6856">
                  <c:v>74</c:v>
                </c:pt>
                <c:pt idx="6857">
                  <c:v>74</c:v>
                </c:pt>
                <c:pt idx="6858">
                  <c:v>74.099999999999994</c:v>
                </c:pt>
                <c:pt idx="6859">
                  <c:v>74.099999999999994</c:v>
                </c:pt>
                <c:pt idx="6860">
                  <c:v>74.099999999999994</c:v>
                </c:pt>
                <c:pt idx="6861">
                  <c:v>74.099999999999994</c:v>
                </c:pt>
                <c:pt idx="6862">
                  <c:v>74.099999999999994</c:v>
                </c:pt>
                <c:pt idx="6863">
                  <c:v>74.099999999999994</c:v>
                </c:pt>
                <c:pt idx="6864">
                  <c:v>74.3</c:v>
                </c:pt>
                <c:pt idx="6865">
                  <c:v>74.3</c:v>
                </c:pt>
                <c:pt idx="6866">
                  <c:v>74.3</c:v>
                </c:pt>
                <c:pt idx="6867">
                  <c:v>74.3</c:v>
                </c:pt>
                <c:pt idx="6868">
                  <c:v>74.3</c:v>
                </c:pt>
                <c:pt idx="6869">
                  <c:v>74.400000000000006</c:v>
                </c:pt>
                <c:pt idx="6870">
                  <c:v>74.400000000000006</c:v>
                </c:pt>
                <c:pt idx="6871">
                  <c:v>74.400000000000006</c:v>
                </c:pt>
                <c:pt idx="6872">
                  <c:v>74.400000000000006</c:v>
                </c:pt>
                <c:pt idx="6873">
                  <c:v>74.599999999999994</c:v>
                </c:pt>
                <c:pt idx="6874">
                  <c:v>74.5</c:v>
                </c:pt>
                <c:pt idx="6875">
                  <c:v>74.599999999999994</c:v>
                </c:pt>
                <c:pt idx="6876">
                  <c:v>74.5</c:v>
                </c:pt>
                <c:pt idx="6877">
                  <c:v>74.599999999999994</c:v>
                </c:pt>
                <c:pt idx="6878">
                  <c:v>74.599999999999994</c:v>
                </c:pt>
                <c:pt idx="6879">
                  <c:v>74.599999999999994</c:v>
                </c:pt>
                <c:pt idx="6880">
                  <c:v>74.599999999999994</c:v>
                </c:pt>
                <c:pt idx="6881">
                  <c:v>74.599999999999994</c:v>
                </c:pt>
                <c:pt idx="6882">
                  <c:v>74.599999999999994</c:v>
                </c:pt>
                <c:pt idx="6883">
                  <c:v>74.599999999999994</c:v>
                </c:pt>
                <c:pt idx="6884">
                  <c:v>74.7</c:v>
                </c:pt>
                <c:pt idx="6885">
                  <c:v>74.599999999999994</c:v>
                </c:pt>
                <c:pt idx="6886">
                  <c:v>74.599999999999994</c:v>
                </c:pt>
                <c:pt idx="6887">
                  <c:v>74.599999999999994</c:v>
                </c:pt>
                <c:pt idx="6888">
                  <c:v>74.599999999999994</c:v>
                </c:pt>
                <c:pt idx="6889">
                  <c:v>74.599999999999994</c:v>
                </c:pt>
                <c:pt idx="6890">
                  <c:v>74.599999999999994</c:v>
                </c:pt>
                <c:pt idx="6891">
                  <c:v>74.599999999999994</c:v>
                </c:pt>
                <c:pt idx="6892">
                  <c:v>74.5</c:v>
                </c:pt>
                <c:pt idx="6893">
                  <c:v>74.5</c:v>
                </c:pt>
                <c:pt idx="6894">
                  <c:v>74.5</c:v>
                </c:pt>
                <c:pt idx="6895">
                  <c:v>74.5</c:v>
                </c:pt>
                <c:pt idx="6896">
                  <c:v>74.400000000000006</c:v>
                </c:pt>
                <c:pt idx="6897">
                  <c:v>74.400000000000006</c:v>
                </c:pt>
                <c:pt idx="6898">
                  <c:v>74.3</c:v>
                </c:pt>
                <c:pt idx="6899">
                  <c:v>74.3</c:v>
                </c:pt>
                <c:pt idx="6900">
                  <c:v>74.2</c:v>
                </c:pt>
                <c:pt idx="6901">
                  <c:v>74.099999999999994</c:v>
                </c:pt>
                <c:pt idx="6902">
                  <c:v>74.099999999999994</c:v>
                </c:pt>
                <c:pt idx="6903">
                  <c:v>74.099999999999994</c:v>
                </c:pt>
                <c:pt idx="6904">
                  <c:v>74.099999999999994</c:v>
                </c:pt>
                <c:pt idx="6905">
                  <c:v>74</c:v>
                </c:pt>
                <c:pt idx="6906">
                  <c:v>73.900000000000006</c:v>
                </c:pt>
                <c:pt idx="6907">
                  <c:v>73.8</c:v>
                </c:pt>
                <c:pt idx="6908">
                  <c:v>73.8</c:v>
                </c:pt>
                <c:pt idx="6909">
                  <c:v>73.8</c:v>
                </c:pt>
                <c:pt idx="6910">
                  <c:v>73.8</c:v>
                </c:pt>
                <c:pt idx="6911">
                  <c:v>73.8</c:v>
                </c:pt>
                <c:pt idx="6912">
                  <c:v>73.8</c:v>
                </c:pt>
                <c:pt idx="6913">
                  <c:v>73.8</c:v>
                </c:pt>
                <c:pt idx="6914">
                  <c:v>73.8</c:v>
                </c:pt>
                <c:pt idx="6915">
                  <c:v>73.8</c:v>
                </c:pt>
                <c:pt idx="6916">
                  <c:v>73.7</c:v>
                </c:pt>
                <c:pt idx="6917">
                  <c:v>73.599999999999994</c:v>
                </c:pt>
                <c:pt idx="6918">
                  <c:v>73.7</c:v>
                </c:pt>
                <c:pt idx="6919">
                  <c:v>73.7</c:v>
                </c:pt>
                <c:pt idx="6920">
                  <c:v>73.8</c:v>
                </c:pt>
                <c:pt idx="6921">
                  <c:v>73.8</c:v>
                </c:pt>
                <c:pt idx="6922">
                  <c:v>73.8</c:v>
                </c:pt>
                <c:pt idx="6923">
                  <c:v>73.8</c:v>
                </c:pt>
                <c:pt idx="6924">
                  <c:v>73.8</c:v>
                </c:pt>
                <c:pt idx="6925">
                  <c:v>73.900000000000006</c:v>
                </c:pt>
                <c:pt idx="6926">
                  <c:v>73.900000000000006</c:v>
                </c:pt>
                <c:pt idx="6927">
                  <c:v>73.900000000000006</c:v>
                </c:pt>
                <c:pt idx="6928">
                  <c:v>73.900000000000006</c:v>
                </c:pt>
                <c:pt idx="6929">
                  <c:v>74</c:v>
                </c:pt>
                <c:pt idx="6930">
                  <c:v>74.099999999999994</c:v>
                </c:pt>
                <c:pt idx="6931">
                  <c:v>74.099999999999994</c:v>
                </c:pt>
                <c:pt idx="6932">
                  <c:v>74.099999999999994</c:v>
                </c:pt>
                <c:pt idx="6933">
                  <c:v>74.099999999999994</c:v>
                </c:pt>
                <c:pt idx="6934">
                  <c:v>74.2</c:v>
                </c:pt>
                <c:pt idx="6935">
                  <c:v>74.2</c:v>
                </c:pt>
                <c:pt idx="6936">
                  <c:v>74.3</c:v>
                </c:pt>
                <c:pt idx="6937">
                  <c:v>74.3</c:v>
                </c:pt>
                <c:pt idx="6938">
                  <c:v>74.400000000000006</c:v>
                </c:pt>
                <c:pt idx="6939">
                  <c:v>74.400000000000006</c:v>
                </c:pt>
                <c:pt idx="6940">
                  <c:v>74.400000000000006</c:v>
                </c:pt>
                <c:pt idx="6941">
                  <c:v>74.400000000000006</c:v>
                </c:pt>
                <c:pt idx="6942">
                  <c:v>74.400000000000006</c:v>
                </c:pt>
                <c:pt idx="6943">
                  <c:v>74.400000000000006</c:v>
                </c:pt>
                <c:pt idx="6944">
                  <c:v>74.5</c:v>
                </c:pt>
                <c:pt idx="6945">
                  <c:v>74.5</c:v>
                </c:pt>
                <c:pt idx="6946">
                  <c:v>74.5</c:v>
                </c:pt>
                <c:pt idx="6947">
                  <c:v>74.5</c:v>
                </c:pt>
                <c:pt idx="6948">
                  <c:v>74.5</c:v>
                </c:pt>
                <c:pt idx="6949">
                  <c:v>74.599999999999994</c:v>
                </c:pt>
                <c:pt idx="6950">
                  <c:v>74.599999999999994</c:v>
                </c:pt>
                <c:pt idx="6951">
                  <c:v>74.7</c:v>
                </c:pt>
                <c:pt idx="6952">
                  <c:v>74.7</c:v>
                </c:pt>
                <c:pt idx="6953">
                  <c:v>74.7</c:v>
                </c:pt>
                <c:pt idx="6954">
                  <c:v>74.7</c:v>
                </c:pt>
                <c:pt idx="6955">
                  <c:v>74.7</c:v>
                </c:pt>
                <c:pt idx="6956">
                  <c:v>74.7</c:v>
                </c:pt>
                <c:pt idx="6957">
                  <c:v>74.599999999999994</c:v>
                </c:pt>
                <c:pt idx="6958">
                  <c:v>74.599999999999994</c:v>
                </c:pt>
                <c:pt idx="6959">
                  <c:v>74.599999999999994</c:v>
                </c:pt>
                <c:pt idx="6960">
                  <c:v>74.5</c:v>
                </c:pt>
                <c:pt idx="6961">
                  <c:v>74.5</c:v>
                </c:pt>
                <c:pt idx="6962">
                  <c:v>74.400000000000006</c:v>
                </c:pt>
                <c:pt idx="6963">
                  <c:v>74.3</c:v>
                </c:pt>
                <c:pt idx="6964">
                  <c:v>74.3</c:v>
                </c:pt>
                <c:pt idx="6965">
                  <c:v>74.2</c:v>
                </c:pt>
                <c:pt idx="6966">
                  <c:v>74.099999999999994</c:v>
                </c:pt>
                <c:pt idx="6967">
                  <c:v>74</c:v>
                </c:pt>
                <c:pt idx="6968">
                  <c:v>73.900000000000006</c:v>
                </c:pt>
                <c:pt idx="6969">
                  <c:v>73.8</c:v>
                </c:pt>
                <c:pt idx="6970">
                  <c:v>73.8</c:v>
                </c:pt>
                <c:pt idx="6971">
                  <c:v>73.8</c:v>
                </c:pt>
                <c:pt idx="6972">
                  <c:v>73.8</c:v>
                </c:pt>
                <c:pt idx="6973">
                  <c:v>73.8</c:v>
                </c:pt>
                <c:pt idx="6974">
                  <c:v>73.7</c:v>
                </c:pt>
                <c:pt idx="6975">
                  <c:v>73.8</c:v>
                </c:pt>
                <c:pt idx="6976">
                  <c:v>73.8</c:v>
                </c:pt>
                <c:pt idx="6977">
                  <c:v>73.8</c:v>
                </c:pt>
                <c:pt idx="6978">
                  <c:v>74</c:v>
                </c:pt>
                <c:pt idx="6979">
                  <c:v>74.099999999999994</c:v>
                </c:pt>
                <c:pt idx="6980">
                  <c:v>74.099999999999994</c:v>
                </c:pt>
                <c:pt idx="6981">
                  <c:v>74.099999999999994</c:v>
                </c:pt>
                <c:pt idx="6982">
                  <c:v>74.2</c:v>
                </c:pt>
                <c:pt idx="6983">
                  <c:v>74.3</c:v>
                </c:pt>
                <c:pt idx="6984">
                  <c:v>74.3</c:v>
                </c:pt>
                <c:pt idx="6985">
                  <c:v>74.400000000000006</c:v>
                </c:pt>
                <c:pt idx="6986">
                  <c:v>74.400000000000006</c:v>
                </c:pt>
                <c:pt idx="6987">
                  <c:v>74.400000000000006</c:v>
                </c:pt>
                <c:pt idx="6988">
                  <c:v>74.400000000000006</c:v>
                </c:pt>
                <c:pt idx="6989">
                  <c:v>74.400000000000006</c:v>
                </c:pt>
                <c:pt idx="6990">
                  <c:v>74.5</c:v>
                </c:pt>
                <c:pt idx="6991">
                  <c:v>74.5</c:v>
                </c:pt>
                <c:pt idx="6992">
                  <c:v>74.599999999999994</c:v>
                </c:pt>
                <c:pt idx="6993">
                  <c:v>74.599999999999994</c:v>
                </c:pt>
                <c:pt idx="6994">
                  <c:v>74.7</c:v>
                </c:pt>
                <c:pt idx="6995">
                  <c:v>74.7</c:v>
                </c:pt>
                <c:pt idx="6996">
                  <c:v>74.7</c:v>
                </c:pt>
                <c:pt idx="6997">
                  <c:v>74.7</c:v>
                </c:pt>
                <c:pt idx="6998">
                  <c:v>74.7</c:v>
                </c:pt>
                <c:pt idx="6999">
                  <c:v>74.7</c:v>
                </c:pt>
                <c:pt idx="7000">
                  <c:v>74.7</c:v>
                </c:pt>
                <c:pt idx="7001">
                  <c:v>74.7</c:v>
                </c:pt>
                <c:pt idx="7002">
                  <c:v>74.7</c:v>
                </c:pt>
                <c:pt idx="7003">
                  <c:v>74.599999999999994</c:v>
                </c:pt>
                <c:pt idx="7004">
                  <c:v>74.5</c:v>
                </c:pt>
                <c:pt idx="7005">
                  <c:v>74.5</c:v>
                </c:pt>
                <c:pt idx="7006">
                  <c:v>74.400000000000006</c:v>
                </c:pt>
                <c:pt idx="7007">
                  <c:v>74.400000000000006</c:v>
                </c:pt>
                <c:pt idx="7008">
                  <c:v>74.2</c:v>
                </c:pt>
                <c:pt idx="7009">
                  <c:v>74.2</c:v>
                </c:pt>
                <c:pt idx="7010">
                  <c:v>74.099999999999994</c:v>
                </c:pt>
                <c:pt idx="7011">
                  <c:v>74.099999999999994</c:v>
                </c:pt>
                <c:pt idx="7012">
                  <c:v>73.900000000000006</c:v>
                </c:pt>
                <c:pt idx="7013">
                  <c:v>73.900000000000006</c:v>
                </c:pt>
                <c:pt idx="7014">
                  <c:v>73.8</c:v>
                </c:pt>
                <c:pt idx="7015">
                  <c:v>73.8</c:v>
                </c:pt>
                <c:pt idx="7016">
                  <c:v>73.8</c:v>
                </c:pt>
                <c:pt idx="7017">
                  <c:v>73.7</c:v>
                </c:pt>
                <c:pt idx="7018">
                  <c:v>73.8</c:v>
                </c:pt>
                <c:pt idx="7019">
                  <c:v>73.8</c:v>
                </c:pt>
                <c:pt idx="7020">
                  <c:v>73.8</c:v>
                </c:pt>
                <c:pt idx="7021">
                  <c:v>73.8</c:v>
                </c:pt>
                <c:pt idx="7022">
                  <c:v>73.900000000000006</c:v>
                </c:pt>
                <c:pt idx="7023">
                  <c:v>73.900000000000006</c:v>
                </c:pt>
                <c:pt idx="7024">
                  <c:v>73.900000000000006</c:v>
                </c:pt>
                <c:pt idx="7025">
                  <c:v>74.099999999999994</c:v>
                </c:pt>
                <c:pt idx="7026">
                  <c:v>74.099999999999994</c:v>
                </c:pt>
                <c:pt idx="7027">
                  <c:v>74.099999999999994</c:v>
                </c:pt>
                <c:pt idx="7028">
                  <c:v>74.099999999999994</c:v>
                </c:pt>
                <c:pt idx="7029">
                  <c:v>74.2</c:v>
                </c:pt>
                <c:pt idx="7030">
                  <c:v>74.400000000000006</c:v>
                </c:pt>
                <c:pt idx="7031">
                  <c:v>74.400000000000006</c:v>
                </c:pt>
                <c:pt idx="7032">
                  <c:v>74.5</c:v>
                </c:pt>
                <c:pt idx="7033">
                  <c:v>74.400000000000006</c:v>
                </c:pt>
                <c:pt idx="7034">
                  <c:v>74.5</c:v>
                </c:pt>
                <c:pt idx="7035">
                  <c:v>74.5</c:v>
                </c:pt>
                <c:pt idx="7036">
                  <c:v>74.599999999999994</c:v>
                </c:pt>
                <c:pt idx="7037">
                  <c:v>74.599999999999994</c:v>
                </c:pt>
                <c:pt idx="7038">
                  <c:v>74.599999999999994</c:v>
                </c:pt>
                <c:pt idx="7039">
                  <c:v>74.599999999999994</c:v>
                </c:pt>
                <c:pt idx="7040">
                  <c:v>74.7</c:v>
                </c:pt>
                <c:pt idx="7041">
                  <c:v>74.7</c:v>
                </c:pt>
                <c:pt idx="7042">
                  <c:v>74.7</c:v>
                </c:pt>
                <c:pt idx="7043">
                  <c:v>74.7</c:v>
                </c:pt>
                <c:pt idx="7044">
                  <c:v>74.599999999999994</c:v>
                </c:pt>
                <c:pt idx="7045">
                  <c:v>74.599999999999994</c:v>
                </c:pt>
                <c:pt idx="7046">
                  <c:v>74.5</c:v>
                </c:pt>
                <c:pt idx="7047">
                  <c:v>74.400000000000006</c:v>
                </c:pt>
                <c:pt idx="7048">
                  <c:v>74.3</c:v>
                </c:pt>
                <c:pt idx="7049">
                  <c:v>74.099999999999994</c:v>
                </c:pt>
                <c:pt idx="7050">
                  <c:v>74</c:v>
                </c:pt>
                <c:pt idx="7051">
                  <c:v>73.900000000000006</c:v>
                </c:pt>
                <c:pt idx="7052">
                  <c:v>73.8</c:v>
                </c:pt>
                <c:pt idx="7053">
                  <c:v>73.7</c:v>
                </c:pt>
                <c:pt idx="7054">
                  <c:v>73.8</c:v>
                </c:pt>
                <c:pt idx="7055">
                  <c:v>73.8</c:v>
                </c:pt>
                <c:pt idx="7056">
                  <c:v>73.8</c:v>
                </c:pt>
                <c:pt idx="7057">
                  <c:v>73.900000000000006</c:v>
                </c:pt>
                <c:pt idx="7058">
                  <c:v>74.099999999999994</c:v>
                </c:pt>
                <c:pt idx="7059">
                  <c:v>74.099999999999994</c:v>
                </c:pt>
                <c:pt idx="7060">
                  <c:v>74.3</c:v>
                </c:pt>
                <c:pt idx="7061">
                  <c:v>74.3</c:v>
                </c:pt>
                <c:pt idx="7062">
                  <c:v>74.400000000000006</c:v>
                </c:pt>
                <c:pt idx="7063">
                  <c:v>74.5</c:v>
                </c:pt>
                <c:pt idx="7064">
                  <c:v>74.5</c:v>
                </c:pt>
                <c:pt idx="7065">
                  <c:v>74.5</c:v>
                </c:pt>
                <c:pt idx="7066">
                  <c:v>74.5</c:v>
                </c:pt>
                <c:pt idx="7067">
                  <c:v>74.599999999999994</c:v>
                </c:pt>
                <c:pt idx="7068">
                  <c:v>74.7</c:v>
                </c:pt>
                <c:pt idx="7069">
                  <c:v>74.7</c:v>
                </c:pt>
                <c:pt idx="7070">
                  <c:v>74.7</c:v>
                </c:pt>
                <c:pt idx="7071">
                  <c:v>74.8</c:v>
                </c:pt>
                <c:pt idx="7072">
                  <c:v>74.7</c:v>
                </c:pt>
                <c:pt idx="7073">
                  <c:v>74.7</c:v>
                </c:pt>
                <c:pt idx="7074">
                  <c:v>74.5</c:v>
                </c:pt>
                <c:pt idx="7075">
                  <c:v>74.5</c:v>
                </c:pt>
                <c:pt idx="7076">
                  <c:v>74.3</c:v>
                </c:pt>
                <c:pt idx="7077">
                  <c:v>74.2</c:v>
                </c:pt>
                <c:pt idx="7078">
                  <c:v>74.099999999999994</c:v>
                </c:pt>
                <c:pt idx="7079">
                  <c:v>73.900000000000006</c:v>
                </c:pt>
                <c:pt idx="7080">
                  <c:v>73.900000000000006</c:v>
                </c:pt>
                <c:pt idx="7081">
                  <c:v>73.8</c:v>
                </c:pt>
                <c:pt idx="7082">
                  <c:v>73.8</c:v>
                </c:pt>
                <c:pt idx="7083">
                  <c:v>73.8</c:v>
                </c:pt>
                <c:pt idx="7084">
                  <c:v>73.8</c:v>
                </c:pt>
                <c:pt idx="7085">
                  <c:v>73.8</c:v>
                </c:pt>
                <c:pt idx="7086">
                  <c:v>73.900000000000006</c:v>
                </c:pt>
                <c:pt idx="7087">
                  <c:v>74</c:v>
                </c:pt>
                <c:pt idx="7088">
                  <c:v>74.099999999999994</c:v>
                </c:pt>
                <c:pt idx="7089">
                  <c:v>74.2</c:v>
                </c:pt>
                <c:pt idx="7090">
                  <c:v>74.3</c:v>
                </c:pt>
                <c:pt idx="7091">
                  <c:v>74.3</c:v>
                </c:pt>
                <c:pt idx="7092">
                  <c:v>74.400000000000006</c:v>
                </c:pt>
                <c:pt idx="7093">
                  <c:v>74.5</c:v>
                </c:pt>
                <c:pt idx="7094">
                  <c:v>74.5</c:v>
                </c:pt>
                <c:pt idx="7095">
                  <c:v>74.599999999999994</c:v>
                </c:pt>
                <c:pt idx="7096">
                  <c:v>74.5</c:v>
                </c:pt>
                <c:pt idx="7097">
                  <c:v>74.599999999999994</c:v>
                </c:pt>
                <c:pt idx="7098">
                  <c:v>74.599999999999994</c:v>
                </c:pt>
                <c:pt idx="7099">
                  <c:v>74.7</c:v>
                </c:pt>
                <c:pt idx="7100">
                  <c:v>74.7</c:v>
                </c:pt>
                <c:pt idx="7101">
                  <c:v>74.7</c:v>
                </c:pt>
                <c:pt idx="7102">
                  <c:v>74.8</c:v>
                </c:pt>
                <c:pt idx="7103">
                  <c:v>74.7</c:v>
                </c:pt>
                <c:pt idx="7104">
                  <c:v>74.7</c:v>
                </c:pt>
                <c:pt idx="7105">
                  <c:v>74.599999999999994</c:v>
                </c:pt>
                <c:pt idx="7106">
                  <c:v>74.400000000000006</c:v>
                </c:pt>
                <c:pt idx="7107">
                  <c:v>74.400000000000006</c:v>
                </c:pt>
                <c:pt idx="7108">
                  <c:v>74.2</c:v>
                </c:pt>
                <c:pt idx="7109">
                  <c:v>74.099999999999994</c:v>
                </c:pt>
                <c:pt idx="7110">
                  <c:v>73.900000000000006</c:v>
                </c:pt>
                <c:pt idx="7111">
                  <c:v>73.8</c:v>
                </c:pt>
                <c:pt idx="7112">
                  <c:v>73.8</c:v>
                </c:pt>
                <c:pt idx="7113">
                  <c:v>73.8</c:v>
                </c:pt>
                <c:pt idx="7114">
                  <c:v>73.8</c:v>
                </c:pt>
                <c:pt idx="7115">
                  <c:v>73.900000000000006</c:v>
                </c:pt>
                <c:pt idx="7116">
                  <c:v>73.900000000000006</c:v>
                </c:pt>
                <c:pt idx="7117">
                  <c:v>74.099999999999994</c:v>
                </c:pt>
                <c:pt idx="7118">
                  <c:v>74.099999999999994</c:v>
                </c:pt>
                <c:pt idx="7119">
                  <c:v>74.3</c:v>
                </c:pt>
                <c:pt idx="7120">
                  <c:v>74.400000000000006</c:v>
                </c:pt>
                <c:pt idx="7121">
                  <c:v>74.400000000000006</c:v>
                </c:pt>
                <c:pt idx="7122">
                  <c:v>74.5</c:v>
                </c:pt>
                <c:pt idx="7123">
                  <c:v>74.5</c:v>
                </c:pt>
                <c:pt idx="7124">
                  <c:v>74.599999999999994</c:v>
                </c:pt>
                <c:pt idx="7125">
                  <c:v>74.7</c:v>
                </c:pt>
                <c:pt idx="7126">
                  <c:v>74.7</c:v>
                </c:pt>
                <c:pt idx="7127">
                  <c:v>74.7</c:v>
                </c:pt>
                <c:pt idx="7128">
                  <c:v>74.7</c:v>
                </c:pt>
                <c:pt idx="7129">
                  <c:v>74.7</c:v>
                </c:pt>
                <c:pt idx="7130">
                  <c:v>74.599999999999994</c:v>
                </c:pt>
                <c:pt idx="7131">
                  <c:v>74.5</c:v>
                </c:pt>
                <c:pt idx="7132">
                  <c:v>74.3</c:v>
                </c:pt>
                <c:pt idx="7133">
                  <c:v>74.2</c:v>
                </c:pt>
                <c:pt idx="7134">
                  <c:v>73.900000000000006</c:v>
                </c:pt>
                <c:pt idx="7135">
                  <c:v>73.8</c:v>
                </c:pt>
                <c:pt idx="7136">
                  <c:v>73.8</c:v>
                </c:pt>
                <c:pt idx="7137">
                  <c:v>73.8</c:v>
                </c:pt>
                <c:pt idx="7138">
                  <c:v>73.8</c:v>
                </c:pt>
                <c:pt idx="7139">
                  <c:v>73.900000000000006</c:v>
                </c:pt>
                <c:pt idx="7140">
                  <c:v>74.099999999999994</c:v>
                </c:pt>
                <c:pt idx="7141">
                  <c:v>74.099999999999994</c:v>
                </c:pt>
                <c:pt idx="7142">
                  <c:v>74.3</c:v>
                </c:pt>
                <c:pt idx="7143">
                  <c:v>74.400000000000006</c:v>
                </c:pt>
                <c:pt idx="7144">
                  <c:v>74.5</c:v>
                </c:pt>
                <c:pt idx="7145">
                  <c:v>74.5</c:v>
                </c:pt>
                <c:pt idx="7146">
                  <c:v>74.5</c:v>
                </c:pt>
                <c:pt idx="7147">
                  <c:v>74.7</c:v>
                </c:pt>
                <c:pt idx="7148">
                  <c:v>74.7</c:v>
                </c:pt>
                <c:pt idx="7149">
                  <c:v>74.7</c:v>
                </c:pt>
                <c:pt idx="7150">
                  <c:v>74.7</c:v>
                </c:pt>
                <c:pt idx="7151">
                  <c:v>74.8</c:v>
                </c:pt>
                <c:pt idx="7152">
                  <c:v>74.7</c:v>
                </c:pt>
                <c:pt idx="7153">
                  <c:v>74.7</c:v>
                </c:pt>
                <c:pt idx="7154">
                  <c:v>74.5</c:v>
                </c:pt>
                <c:pt idx="7155">
                  <c:v>74.3</c:v>
                </c:pt>
                <c:pt idx="7156">
                  <c:v>74.2</c:v>
                </c:pt>
                <c:pt idx="7157">
                  <c:v>74.099999999999994</c:v>
                </c:pt>
                <c:pt idx="7158">
                  <c:v>73.900000000000006</c:v>
                </c:pt>
                <c:pt idx="7159">
                  <c:v>73.8</c:v>
                </c:pt>
                <c:pt idx="7160">
                  <c:v>73.8</c:v>
                </c:pt>
                <c:pt idx="7161">
                  <c:v>73.8</c:v>
                </c:pt>
                <c:pt idx="7162">
                  <c:v>73.900000000000006</c:v>
                </c:pt>
                <c:pt idx="7163">
                  <c:v>74</c:v>
                </c:pt>
                <c:pt idx="7164">
                  <c:v>74</c:v>
                </c:pt>
                <c:pt idx="7165">
                  <c:v>74.099999999999994</c:v>
                </c:pt>
                <c:pt idx="7166">
                  <c:v>74.2</c:v>
                </c:pt>
                <c:pt idx="7167">
                  <c:v>74.3</c:v>
                </c:pt>
                <c:pt idx="7168">
                  <c:v>74.400000000000006</c:v>
                </c:pt>
                <c:pt idx="7169">
                  <c:v>74.400000000000006</c:v>
                </c:pt>
                <c:pt idx="7170">
                  <c:v>74.5</c:v>
                </c:pt>
                <c:pt idx="7171">
                  <c:v>74.5</c:v>
                </c:pt>
                <c:pt idx="7172">
                  <c:v>74.599999999999994</c:v>
                </c:pt>
                <c:pt idx="7173">
                  <c:v>74.599999999999994</c:v>
                </c:pt>
                <c:pt idx="7174">
                  <c:v>74.7</c:v>
                </c:pt>
                <c:pt idx="7175">
                  <c:v>74.7</c:v>
                </c:pt>
                <c:pt idx="7176">
                  <c:v>74.7</c:v>
                </c:pt>
                <c:pt idx="7177">
                  <c:v>74.900000000000006</c:v>
                </c:pt>
                <c:pt idx="7178">
                  <c:v>74.8</c:v>
                </c:pt>
                <c:pt idx="7179">
                  <c:v>74.8</c:v>
                </c:pt>
                <c:pt idx="7180">
                  <c:v>74.7</c:v>
                </c:pt>
                <c:pt idx="7181">
                  <c:v>74.599999999999994</c:v>
                </c:pt>
                <c:pt idx="7182">
                  <c:v>74.599999999999994</c:v>
                </c:pt>
                <c:pt idx="7183">
                  <c:v>74.5</c:v>
                </c:pt>
                <c:pt idx="7184">
                  <c:v>74.400000000000006</c:v>
                </c:pt>
                <c:pt idx="7185">
                  <c:v>74.3</c:v>
                </c:pt>
                <c:pt idx="7186">
                  <c:v>74.099999999999994</c:v>
                </c:pt>
                <c:pt idx="7187">
                  <c:v>74.099999999999994</c:v>
                </c:pt>
                <c:pt idx="7188">
                  <c:v>73.900000000000006</c:v>
                </c:pt>
                <c:pt idx="7189">
                  <c:v>73.900000000000006</c:v>
                </c:pt>
                <c:pt idx="7190">
                  <c:v>73.8</c:v>
                </c:pt>
                <c:pt idx="7191">
                  <c:v>73.8</c:v>
                </c:pt>
                <c:pt idx="7192">
                  <c:v>73.8</c:v>
                </c:pt>
                <c:pt idx="7193">
                  <c:v>73.8</c:v>
                </c:pt>
                <c:pt idx="7194">
                  <c:v>73.900000000000006</c:v>
                </c:pt>
                <c:pt idx="7195">
                  <c:v>74</c:v>
                </c:pt>
                <c:pt idx="7196">
                  <c:v>74.099999999999994</c:v>
                </c:pt>
                <c:pt idx="7197">
                  <c:v>74.099999999999994</c:v>
                </c:pt>
                <c:pt idx="7198">
                  <c:v>74.3</c:v>
                </c:pt>
                <c:pt idx="7199">
                  <c:v>74.3</c:v>
                </c:pt>
                <c:pt idx="7200">
                  <c:v>74.400000000000006</c:v>
                </c:pt>
                <c:pt idx="7201">
                  <c:v>74.400000000000006</c:v>
                </c:pt>
                <c:pt idx="7202">
                  <c:v>74.5</c:v>
                </c:pt>
                <c:pt idx="7203">
                  <c:v>74.5</c:v>
                </c:pt>
                <c:pt idx="7204">
                  <c:v>74.5</c:v>
                </c:pt>
                <c:pt idx="7205">
                  <c:v>74.599999999999994</c:v>
                </c:pt>
                <c:pt idx="7206">
                  <c:v>74.599999999999994</c:v>
                </c:pt>
                <c:pt idx="7207">
                  <c:v>74.599999999999994</c:v>
                </c:pt>
                <c:pt idx="7208">
                  <c:v>74.7</c:v>
                </c:pt>
                <c:pt idx="7209">
                  <c:v>74.7</c:v>
                </c:pt>
                <c:pt idx="7210">
                  <c:v>74.7</c:v>
                </c:pt>
                <c:pt idx="7211">
                  <c:v>74.8</c:v>
                </c:pt>
                <c:pt idx="7212">
                  <c:v>74.8</c:v>
                </c:pt>
                <c:pt idx="7213">
                  <c:v>74.8</c:v>
                </c:pt>
                <c:pt idx="7214">
                  <c:v>74.8</c:v>
                </c:pt>
                <c:pt idx="7215">
                  <c:v>74.8</c:v>
                </c:pt>
                <c:pt idx="7216">
                  <c:v>74.7</c:v>
                </c:pt>
                <c:pt idx="7217">
                  <c:v>74.7</c:v>
                </c:pt>
                <c:pt idx="7218">
                  <c:v>74.7</c:v>
                </c:pt>
                <c:pt idx="7219">
                  <c:v>74.7</c:v>
                </c:pt>
                <c:pt idx="7220">
                  <c:v>74.599999999999994</c:v>
                </c:pt>
                <c:pt idx="7221">
                  <c:v>74.5</c:v>
                </c:pt>
                <c:pt idx="7222">
                  <c:v>74.5</c:v>
                </c:pt>
                <c:pt idx="7223">
                  <c:v>74.400000000000006</c:v>
                </c:pt>
                <c:pt idx="7224">
                  <c:v>74.3</c:v>
                </c:pt>
                <c:pt idx="7225">
                  <c:v>74.3</c:v>
                </c:pt>
                <c:pt idx="7226">
                  <c:v>74.3</c:v>
                </c:pt>
                <c:pt idx="7227">
                  <c:v>74.099999999999994</c:v>
                </c:pt>
                <c:pt idx="7228">
                  <c:v>74.099999999999994</c:v>
                </c:pt>
                <c:pt idx="7229">
                  <c:v>74</c:v>
                </c:pt>
                <c:pt idx="7230">
                  <c:v>73.900000000000006</c:v>
                </c:pt>
                <c:pt idx="7231">
                  <c:v>73.900000000000006</c:v>
                </c:pt>
                <c:pt idx="7232">
                  <c:v>73.900000000000006</c:v>
                </c:pt>
                <c:pt idx="7233">
                  <c:v>73.900000000000006</c:v>
                </c:pt>
                <c:pt idx="7234">
                  <c:v>73.8</c:v>
                </c:pt>
                <c:pt idx="7235">
                  <c:v>73.8</c:v>
                </c:pt>
                <c:pt idx="7236">
                  <c:v>73.900000000000006</c:v>
                </c:pt>
                <c:pt idx="7237">
                  <c:v>73.900000000000006</c:v>
                </c:pt>
                <c:pt idx="7238">
                  <c:v>73.900000000000006</c:v>
                </c:pt>
                <c:pt idx="7239">
                  <c:v>73.900000000000006</c:v>
                </c:pt>
                <c:pt idx="7240">
                  <c:v>73.900000000000006</c:v>
                </c:pt>
                <c:pt idx="7241">
                  <c:v>74</c:v>
                </c:pt>
                <c:pt idx="7242">
                  <c:v>74</c:v>
                </c:pt>
                <c:pt idx="7243">
                  <c:v>74.099999999999994</c:v>
                </c:pt>
                <c:pt idx="7244">
                  <c:v>74.099999999999994</c:v>
                </c:pt>
                <c:pt idx="7245">
                  <c:v>74.099999999999994</c:v>
                </c:pt>
                <c:pt idx="7246">
                  <c:v>74.2</c:v>
                </c:pt>
                <c:pt idx="7247">
                  <c:v>74.3</c:v>
                </c:pt>
                <c:pt idx="7248">
                  <c:v>74.3</c:v>
                </c:pt>
                <c:pt idx="7249">
                  <c:v>74.400000000000006</c:v>
                </c:pt>
                <c:pt idx="7250">
                  <c:v>74.400000000000006</c:v>
                </c:pt>
                <c:pt idx="7251">
                  <c:v>74.400000000000006</c:v>
                </c:pt>
                <c:pt idx="7252">
                  <c:v>74.400000000000006</c:v>
                </c:pt>
                <c:pt idx="7253">
                  <c:v>74.400000000000006</c:v>
                </c:pt>
                <c:pt idx="7254">
                  <c:v>74.400000000000006</c:v>
                </c:pt>
                <c:pt idx="7255">
                  <c:v>74.5</c:v>
                </c:pt>
                <c:pt idx="7256">
                  <c:v>74.5</c:v>
                </c:pt>
                <c:pt idx="7257">
                  <c:v>74.5</c:v>
                </c:pt>
                <c:pt idx="7258">
                  <c:v>74.5</c:v>
                </c:pt>
                <c:pt idx="7259">
                  <c:v>74.599999999999994</c:v>
                </c:pt>
                <c:pt idx="7260">
                  <c:v>74.599999999999994</c:v>
                </c:pt>
                <c:pt idx="7261">
                  <c:v>74.599999999999994</c:v>
                </c:pt>
                <c:pt idx="7262">
                  <c:v>74.7</c:v>
                </c:pt>
                <c:pt idx="7263">
                  <c:v>74.7</c:v>
                </c:pt>
                <c:pt idx="7264">
                  <c:v>74.599999999999994</c:v>
                </c:pt>
                <c:pt idx="7265">
                  <c:v>74.7</c:v>
                </c:pt>
                <c:pt idx="7266">
                  <c:v>74.7</c:v>
                </c:pt>
                <c:pt idx="7267">
                  <c:v>74.8</c:v>
                </c:pt>
                <c:pt idx="7268">
                  <c:v>74.8</c:v>
                </c:pt>
                <c:pt idx="7269">
                  <c:v>74.900000000000006</c:v>
                </c:pt>
                <c:pt idx="7270">
                  <c:v>74.900000000000006</c:v>
                </c:pt>
                <c:pt idx="7271">
                  <c:v>74.900000000000006</c:v>
                </c:pt>
                <c:pt idx="7272">
                  <c:v>74.8</c:v>
                </c:pt>
                <c:pt idx="7273">
                  <c:v>74.7</c:v>
                </c:pt>
                <c:pt idx="7274">
                  <c:v>74.8</c:v>
                </c:pt>
                <c:pt idx="7275">
                  <c:v>74.8</c:v>
                </c:pt>
                <c:pt idx="7276">
                  <c:v>74.7</c:v>
                </c:pt>
                <c:pt idx="7277">
                  <c:v>74.599999999999994</c:v>
                </c:pt>
                <c:pt idx="7278">
                  <c:v>74.599999999999994</c:v>
                </c:pt>
                <c:pt idx="7279">
                  <c:v>74.400000000000006</c:v>
                </c:pt>
                <c:pt idx="7280">
                  <c:v>74.3</c:v>
                </c:pt>
                <c:pt idx="7281">
                  <c:v>74.3</c:v>
                </c:pt>
                <c:pt idx="7282">
                  <c:v>74.099999999999994</c:v>
                </c:pt>
                <c:pt idx="7283">
                  <c:v>74</c:v>
                </c:pt>
                <c:pt idx="7284">
                  <c:v>73.900000000000006</c:v>
                </c:pt>
                <c:pt idx="7285">
                  <c:v>73.8</c:v>
                </c:pt>
                <c:pt idx="7286">
                  <c:v>73.8</c:v>
                </c:pt>
                <c:pt idx="7287">
                  <c:v>73.8</c:v>
                </c:pt>
                <c:pt idx="7288">
                  <c:v>73.900000000000006</c:v>
                </c:pt>
                <c:pt idx="7289">
                  <c:v>73.900000000000006</c:v>
                </c:pt>
                <c:pt idx="7290">
                  <c:v>73.900000000000006</c:v>
                </c:pt>
                <c:pt idx="7291">
                  <c:v>73.900000000000006</c:v>
                </c:pt>
                <c:pt idx="7292">
                  <c:v>74.099999999999994</c:v>
                </c:pt>
                <c:pt idx="7293">
                  <c:v>74.099999999999994</c:v>
                </c:pt>
                <c:pt idx="7294">
                  <c:v>74.2</c:v>
                </c:pt>
                <c:pt idx="7295">
                  <c:v>74.3</c:v>
                </c:pt>
                <c:pt idx="7296">
                  <c:v>74.3</c:v>
                </c:pt>
                <c:pt idx="7297">
                  <c:v>74.3</c:v>
                </c:pt>
                <c:pt idx="7298">
                  <c:v>74.400000000000006</c:v>
                </c:pt>
                <c:pt idx="7299">
                  <c:v>74.5</c:v>
                </c:pt>
                <c:pt idx="7300">
                  <c:v>74.5</c:v>
                </c:pt>
                <c:pt idx="7301">
                  <c:v>74.5</c:v>
                </c:pt>
                <c:pt idx="7302">
                  <c:v>74.599999999999994</c:v>
                </c:pt>
                <c:pt idx="7303">
                  <c:v>74.599999999999994</c:v>
                </c:pt>
                <c:pt idx="7304">
                  <c:v>74.599999999999994</c:v>
                </c:pt>
                <c:pt idx="7305">
                  <c:v>74.7</c:v>
                </c:pt>
                <c:pt idx="7306">
                  <c:v>74.7</c:v>
                </c:pt>
                <c:pt idx="7307">
                  <c:v>74.7</c:v>
                </c:pt>
                <c:pt idx="7308">
                  <c:v>74.8</c:v>
                </c:pt>
                <c:pt idx="7309">
                  <c:v>74.8</c:v>
                </c:pt>
                <c:pt idx="7310">
                  <c:v>74.900000000000006</c:v>
                </c:pt>
                <c:pt idx="7311">
                  <c:v>74.900000000000006</c:v>
                </c:pt>
                <c:pt idx="7312">
                  <c:v>74.900000000000006</c:v>
                </c:pt>
                <c:pt idx="7313">
                  <c:v>74.900000000000006</c:v>
                </c:pt>
                <c:pt idx="7314">
                  <c:v>74.900000000000006</c:v>
                </c:pt>
                <c:pt idx="7315">
                  <c:v>74.8</c:v>
                </c:pt>
                <c:pt idx="7316">
                  <c:v>74.7</c:v>
                </c:pt>
                <c:pt idx="7317">
                  <c:v>74.599999999999994</c:v>
                </c:pt>
                <c:pt idx="7318">
                  <c:v>74.599999999999994</c:v>
                </c:pt>
                <c:pt idx="7319">
                  <c:v>74.5</c:v>
                </c:pt>
                <c:pt idx="7320">
                  <c:v>74.400000000000006</c:v>
                </c:pt>
                <c:pt idx="7321">
                  <c:v>74.3</c:v>
                </c:pt>
                <c:pt idx="7322">
                  <c:v>74.3</c:v>
                </c:pt>
                <c:pt idx="7323">
                  <c:v>74.099999999999994</c:v>
                </c:pt>
                <c:pt idx="7324">
                  <c:v>74.099999999999994</c:v>
                </c:pt>
                <c:pt idx="7325">
                  <c:v>74.099999999999994</c:v>
                </c:pt>
                <c:pt idx="7326">
                  <c:v>74</c:v>
                </c:pt>
                <c:pt idx="7327">
                  <c:v>73.900000000000006</c:v>
                </c:pt>
                <c:pt idx="7328">
                  <c:v>73.900000000000006</c:v>
                </c:pt>
                <c:pt idx="7329">
                  <c:v>73.900000000000006</c:v>
                </c:pt>
                <c:pt idx="7330">
                  <c:v>73.900000000000006</c:v>
                </c:pt>
                <c:pt idx="7331">
                  <c:v>73.900000000000006</c:v>
                </c:pt>
                <c:pt idx="7332">
                  <c:v>73.900000000000006</c:v>
                </c:pt>
                <c:pt idx="7333">
                  <c:v>73.8</c:v>
                </c:pt>
                <c:pt idx="7334">
                  <c:v>73.900000000000006</c:v>
                </c:pt>
                <c:pt idx="7335">
                  <c:v>73.900000000000006</c:v>
                </c:pt>
                <c:pt idx="7336">
                  <c:v>74</c:v>
                </c:pt>
                <c:pt idx="7337">
                  <c:v>74.099999999999994</c:v>
                </c:pt>
                <c:pt idx="7338">
                  <c:v>74.099999999999994</c:v>
                </c:pt>
                <c:pt idx="7339">
                  <c:v>74.099999999999994</c:v>
                </c:pt>
                <c:pt idx="7340">
                  <c:v>74.099999999999994</c:v>
                </c:pt>
                <c:pt idx="7341">
                  <c:v>74.099999999999994</c:v>
                </c:pt>
                <c:pt idx="7342">
                  <c:v>74.099999999999994</c:v>
                </c:pt>
                <c:pt idx="7343">
                  <c:v>74.2</c:v>
                </c:pt>
                <c:pt idx="7344">
                  <c:v>74.3</c:v>
                </c:pt>
                <c:pt idx="7345">
                  <c:v>74.3</c:v>
                </c:pt>
                <c:pt idx="7346">
                  <c:v>74.3</c:v>
                </c:pt>
                <c:pt idx="7347">
                  <c:v>74.3</c:v>
                </c:pt>
                <c:pt idx="7348">
                  <c:v>74.3</c:v>
                </c:pt>
                <c:pt idx="7349">
                  <c:v>74.400000000000006</c:v>
                </c:pt>
                <c:pt idx="7350">
                  <c:v>74.400000000000006</c:v>
                </c:pt>
                <c:pt idx="7351">
                  <c:v>74.400000000000006</c:v>
                </c:pt>
                <c:pt idx="7352">
                  <c:v>74.400000000000006</c:v>
                </c:pt>
                <c:pt idx="7353">
                  <c:v>74.400000000000006</c:v>
                </c:pt>
                <c:pt idx="7354">
                  <c:v>74.400000000000006</c:v>
                </c:pt>
                <c:pt idx="7355">
                  <c:v>74.400000000000006</c:v>
                </c:pt>
                <c:pt idx="7356">
                  <c:v>74.400000000000006</c:v>
                </c:pt>
                <c:pt idx="7357">
                  <c:v>74.599999999999994</c:v>
                </c:pt>
                <c:pt idx="7358">
                  <c:v>74.599999999999994</c:v>
                </c:pt>
                <c:pt idx="7359">
                  <c:v>74.599999999999994</c:v>
                </c:pt>
                <c:pt idx="7360">
                  <c:v>74.599999999999994</c:v>
                </c:pt>
                <c:pt idx="7361">
                  <c:v>74.5</c:v>
                </c:pt>
                <c:pt idx="7362">
                  <c:v>74.599999999999994</c:v>
                </c:pt>
                <c:pt idx="7363">
                  <c:v>74.599999999999994</c:v>
                </c:pt>
                <c:pt idx="7364">
                  <c:v>74.599999999999994</c:v>
                </c:pt>
                <c:pt idx="7365">
                  <c:v>74.599999999999994</c:v>
                </c:pt>
                <c:pt idx="7366">
                  <c:v>74.599999999999994</c:v>
                </c:pt>
                <c:pt idx="7367">
                  <c:v>74.599999999999994</c:v>
                </c:pt>
                <c:pt idx="7368">
                  <c:v>74.599999999999994</c:v>
                </c:pt>
                <c:pt idx="7369">
                  <c:v>74.599999999999994</c:v>
                </c:pt>
                <c:pt idx="7370">
                  <c:v>74.599999999999994</c:v>
                </c:pt>
                <c:pt idx="7371">
                  <c:v>74.599999999999994</c:v>
                </c:pt>
                <c:pt idx="7372">
                  <c:v>74.7</c:v>
                </c:pt>
                <c:pt idx="7373">
                  <c:v>74.599999999999994</c:v>
                </c:pt>
                <c:pt idx="7374">
                  <c:v>74.7</c:v>
                </c:pt>
                <c:pt idx="7375">
                  <c:v>74.7</c:v>
                </c:pt>
                <c:pt idx="7376">
                  <c:v>74.7</c:v>
                </c:pt>
                <c:pt idx="7377">
                  <c:v>74.7</c:v>
                </c:pt>
                <c:pt idx="7378">
                  <c:v>74.7</c:v>
                </c:pt>
                <c:pt idx="7379">
                  <c:v>74.7</c:v>
                </c:pt>
                <c:pt idx="7380">
                  <c:v>74.7</c:v>
                </c:pt>
                <c:pt idx="7381">
                  <c:v>74.7</c:v>
                </c:pt>
                <c:pt idx="7382">
                  <c:v>74.7</c:v>
                </c:pt>
                <c:pt idx="7383">
                  <c:v>74.7</c:v>
                </c:pt>
                <c:pt idx="7384">
                  <c:v>74.900000000000006</c:v>
                </c:pt>
                <c:pt idx="7385">
                  <c:v>74.900000000000006</c:v>
                </c:pt>
                <c:pt idx="7386">
                  <c:v>74.900000000000006</c:v>
                </c:pt>
                <c:pt idx="7387">
                  <c:v>74.900000000000006</c:v>
                </c:pt>
                <c:pt idx="7388">
                  <c:v>74.900000000000006</c:v>
                </c:pt>
                <c:pt idx="7389">
                  <c:v>74.900000000000006</c:v>
                </c:pt>
                <c:pt idx="7390">
                  <c:v>74.900000000000006</c:v>
                </c:pt>
                <c:pt idx="7391">
                  <c:v>74.900000000000006</c:v>
                </c:pt>
                <c:pt idx="7392">
                  <c:v>74.900000000000006</c:v>
                </c:pt>
                <c:pt idx="7393">
                  <c:v>74.900000000000006</c:v>
                </c:pt>
                <c:pt idx="7394">
                  <c:v>74.900000000000006</c:v>
                </c:pt>
                <c:pt idx="7395">
                  <c:v>74.900000000000006</c:v>
                </c:pt>
                <c:pt idx="7396">
                  <c:v>74.900000000000006</c:v>
                </c:pt>
                <c:pt idx="7397">
                  <c:v>74.900000000000006</c:v>
                </c:pt>
                <c:pt idx="7398">
                  <c:v>74.900000000000006</c:v>
                </c:pt>
                <c:pt idx="7399">
                  <c:v>74.900000000000006</c:v>
                </c:pt>
                <c:pt idx="7400">
                  <c:v>74.8</c:v>
                </c:pt>
                <c:pt idx="7401">
                  <c:v>74.7</c:v>
                </c:pt>
                <c:pt idx="7402">
                  <c:v>74.7</c:v>
                </c:pt>
                <c:pt idx="7403">
                  <c:v>74.7</c:v>
                </c:pt>
                <c:pt idx="7404">
                  <c:v>74.599999999999994</c:v>
                </c:pt>
                <c:pt idx="7405">
                  <c:v>74.599999999999994</c:v>
                </c:pt>
                <c:pt idx="7406">
                  <c:v>74.599999999999994</c:v>
                </c:pt>
                <c:pt idx="7407">
                  <c:v>74.5</c:v>
                </c:pt>
                <c:pt idx="7408">
                  <c:v>74.400000000000006</c:v>
                </c:pt>
                <c:pt idx="7409">
                  <c:v>74.400000000000006</c:v>
                </c:pt>
                <c:pt idx="7410">
                  <c:v>74.400000000000006</c:v>
                </c:pt>
                <c:pt idx="7411">
                  <c:v>74.3</c:v>
                </c:pt>
                <c:pt idx="7412">
                  <c:v>74.400000000000006</c:v>
                </c:pt>
                <c:pt idx="7413">
                  <c:v>74.3</c:v>
                </c:pt>
                <c:pt idx="7414">
                  <c:v>74.3</c:v>
                </c:pt>
                <c:pt idx="7415">
                  <c:v>74.3</c:v>
                </c:pt>
                <c:pt idx="7416">
                  <c:v>74.3</c:v>
                </c:pt>
                <c:pt idx="7417">
                  <c:v>74.2</c:v>
                </c:pt>
                <c:pt idx="7418">
                  <c:v>74.2</c:v>
                </c:pt>
                <c:pt idx="7419">
                  <c:v>74.2</c:v>
                </c:pt>
                <c:pt idx="7420">
                  <c:v>74.2</c:v>
                </c:pt>
                <c:pt idx="7421">
                  <c:v>74.2</c:v>
                </c:pt>
                <c:pt idx="7422">
                  <c:v>74.099999999999994</c:v>
                </c:pt>
                <c:pt idx="7423">
                  <c:v>74.099999999999994</c:v>
                </c:pt>
                <c:pt idx="7424">
                  <c:v>74</c:v>
                </c:pt>
                <c:pt idx="7425">
                  <c:v>74.099999999999994</c:v>
                </c:pt>
                <c:pt idx="7426">
                  <c:v>74</c:v>
                </c:pt>
                <c:pt idx="7427">
                  <c:v>74</c:v>
                </c:pt>
                <c:pt idx="7428">
                  <c:v>74</c:v>
                </c:pt>
                <c:pt idx="7429">
                  <c:v>74</c:v>
                </c:pt>
                <c:pt idx="7430">
                  <c:v>74</c:v>
                </c:pt>
                <c:pt idx="7431">
                  <c:v>73.900000000000006</c:v>
                </c:pt>
                <c:pt idx="7432">
                  <c:v>73.900000000000006</c:v>
                </c:pt>
                <c:pt idx="7433">
                  <c:v>74</c:v>
                </c:pt>
                <c:pt idx="7434">
                  <c:v>73.900000000000006</c:v>
                </c:pt>
                <c:pt idx="7435">
                  <c:v>74</c:v>
                </c:pt>
                <c:pt idx="7436">
                  <c:v>74.099999999999994</c:v>
                </c:pt>
                <c:pt idx="7437">
                  <c:v>74.099999999999994</c:v>
                </c:pt>
                <c:pt idx="7438">
                  <c:v>74.2</c:v>
                </c:pt>
                <c:pt idx="7439">
                  <c:v>74.099999999999994</c:v>
                </c:pt>
                <c:pt idx="7440">
                  <c:v>74.099999999999994</c:v>
                </c:pt>
                <c:pt idx="7441">
                  <c:v>74.2</c:v>
                </c:pt>
                <c:pt idx="7442">
                  <c:v>74.2</c:v>
                </c:pt>
                <c:pt idx="7443">
                  <c:v>74.2</c:v>
                </c:pt>
                <c:pt idx="7444">
                  <c:v>74.3</c:v>
                </c:pt>
                <c:pt idx="7445">
                  <c:v>74.3</c:v>
                </c:pt>
                <c:pt idx="7446">
                  <c:v>74.400000000000006</c:v>
                </c:pt>
                <c:pt idx="7447">
                  <c:v>74.400000000000006</c:v>
                </c:pt>
                <c:pt idx="7448">
                  <c:v>74.5</c:v>
                </c:pt>
                <c:pt idx="7449">
                  <c:v>74.5</c:v>
                </c:pt>
                <c:pt idx="7450">
                  <c:v>74.5</c:v>
                </c:pt>
                <c:pt idx="7451">
                  <c:v>74.5</c:v>
                </c:pt>
                <c:pt idx="7452">
                  <c:v>74.599999999999994</c:v>
                </c:pt>
                <c:pt idx="7453">
                  <c:v>74.599999999999994</c:v>
                </c:pt>
                <c:pt idx="7454">
                  <c:v>74.599999999999994</c:v>
                </c:pt>
                <c:pt idx="7455">
                  <c:v>74.599999999999994</c:v>
                </c:pt>
                <c:pt idx="7456">
                  <c:v>74.599999999999994</c:v>
                </c:pt>
                <c:pt idx="7457">
                  <c:v>74.599999999999994</c:v>
                </c:pt>
                <c:pt idx="7458">
                  <c:v>74.599999999999994</c:v>
                </c:pt>
                <c:pt idx="7459">
                  <c:v>74.599999999999994</c:v>
                </c:pt>
                <c:pt idx="7460">
                  <c:v>74.599999999999994</c:v>
                </c:pt>
                <c:pt idx="7461">
                  <c:v>74.599999999999994</c:v>
                </c:pt>
                <c:pt idx="7462">
                  <c:v>74.7</c:v>
                </c:pt>
                <c:pt idx="7463">
                  <c:v>74.7</c:v>
                </c:pt>
                <c:pt idx="7464">
                  <c:v>74.7</c:v>
                </c:pt>
                <c:pt idx="7465">
                  <c:v>74.7</c:v>
                </c:pt>
                <c:pt idx="7466">
                  <c:v>74.7</c:v>
                </c:pt>
                <c:pt idx="7467">
                  <c:v>74.7</c:v>
                </c:pt>
                <c:pt idx="7468">
                  <c:v>74.7</c:v>
                </c:pt>
                <c:pt idx="7469">
                  <c:v>74.8</c:v>
                </c:pt>
                <c:pt idx="7470">
                  <c:v>74.8</c:v>
                </c:pt>
                <c:pt idx="7471">
                  <c:v>74.8</c:v>
                </c:pt>
                <c:pt idx="7472">
                  <c:v>74.900000000000006</c:v>
                </c:pt>
                <c:pt idx="7473">
                  <c:v>74.900000000000006</c:v>
                </c:pt>
                <c:pt idx="7474">
                  <c:v>74.900000000000006</c:v>
                </c:pt>
                <c:pt idx="7475">
                  <c:v>74.900000000000006</c:v>
                </c:pt>
                <c:pt idx="7476">
                  <c:v>74.900000000000006</c:v>
                </c:pt>
                <c:pt idx="7477">
                  <c:v>74.900000000000006</c:v>
                </c:pt>
                <c:pt idx="7478">
                  <c:v>74.900000000000006</c:v>
                </c:pt>
                <c:pt idx="7479">
                  <c:v>74.900000000000006</c:v>
                </c:pt>
                <c:pt idx="7480">
                  <c:v>74.900000000000006</c:v>
                </c:pt>
                <c:pt idx="7481">
                  <c:v>74.900000000000006</c:v>
                </c:pt>
                <c:pt idx="7482">
                  <c:v>74.900000000000006</c:v>
                </c:pt>
                <c:pt idx="7483">
                  <c:v>74.900000000000006</c:v>
                </c:pt>
                <c:pt idx="7484">
                  <c:v>74.8</c:v>
                </c:pt>
                <c:pt idx="7485">
                  <c:v>74.8</c:v>
                </c:pt>
                <c:pt idx="7486">
                  <c:v>74.7</c:v>
                </c:pt>
                <c:pt idx="7487">
                  <c:v>74.599999999999994</c:v>
                </c:pt>
                <c:pt idx="7488">
                  <c:v>74.599999999999994</c:v>
                </c:pt>
                <c:pt idx="7489">
                  <c:v>74.599999999999994</c:v>
                </c:pt>
                <c:pt idx="7490">
                  <c:v>74.599999999999994</c:v>
                </c:pt>
                <c:pt idx="7491">
                  <c:v>74.400000000000006</c:v>
                </c:pt>
                <c:pt idx="7492">
                  <c:v>74.400000000000006</c:v>
                </c:pt>
                <c:pt idx="7493">
                  <c:v>74.3</c:v>
                </c:pt>
                <c:pt idx="7494">
                  <c:v>74.2</c:v>
                </c:pt>
                <c:pt idx="7495">
                  <c:v>74.099999999999994</c:v>
                </c:pt>
                <c:pt idx="7496">
                  <c:v>74.099999999999994</c:v>
                </c:pt>
                <c:pt idx="7497">
                  <c:v>74.099999999999994</c:v>
                </c:pt>
                <c:pt idx="7498">
                  <c:v>74.099999999999994</c:v>
                </c:pt>
                <c:pt idx="7499">
                  <c:v>74.099999999999994</c:v>
                </c:pt>
                <c:pt idx="7500">
                  <c:v>74.099999999999994</c:v>
                </c:pt>
                <c:pt idx="7501">
                  <c:v>74</c:v>
                </c:pt>
                <c:pt idx="7502">
                  <c:v>74</c:v>
                </c:pt>
                <c:pt idx="7503">
                  <c:v>73.900000000000006</c:v>
                </c:pt>
                <c:pt idx="7504">
                  <c:v>74</c:v>
                </c:pt>
                <c:pt idx="7505">
                  <c:v>74.099999999999994</c:v>
                </c:pt>
                <c:pt idx="7506">
                  <c:v>74.099999999999994</c:v>
                </c:pt>
                <c:pt idx="7507">
                  <c:v>74.099999999999994</c:v>
                </c:pt>
                <c:pt idx="7508">
                  <c:v>74.2</c:v>
                </c:pt>
                <c:pt idx="7509">
                  <c:v>74.2</c:v>
                </c:pt>
                <c:pt idx="7510">
                  <c:v>74.3</c:v>
                </c:pt>
                <c:pt idx="7511">
                  <c:v>74.3</c:v>
                </c:pt>
                <c:pt idx="7512">
                  <c:v>74.400000000000006</c:v>
                </c:pt>
                <c:pt idx="7513">
                  <c:v>74.400000000000006</c:v>
                </c:pt>
                <c:pt idx="7514">
                  <c:v>74.400000000000006</c:v>
                </c:pt>
                <c:pt idx="7515">
                  <c:v>74.5</c:v>
                </c:pt>
                <c:pt idx="7516">
                  <c:v>74.599999999999994</c:v>
                </c:pt>
                <c:pt idx="7517">
                  <c:v>74.599999999999994</c:v>
                </c:pt>
                <c:pt idx="7518">
                  <c:v>74.599999999999994</c:v>
                </c:pt>
                <c:pt idx="7519">
                  <c:v>74.599999999999994</c:v>
                </c:pt>
                <c:pt idx="7520">
                  <c:v>74.7</c:v>
                </c:pt>
                <c:pt idx="7521">
                  <c:v>74.7</c:v>
                </c:pt>
                <c:pt idx="7522">
                  <c:v>74.7</c:v>
                </c:pt>
                <c:pt idx="7523">
                  <c:v>74.7</c:v>
                </c:pt>
                <c:pt idx="7524">
                  <c:v>74.7</c:v>
                </c:pt>
                <c:pt idx="7525">
                  <c:v>74.7</c:v>
                </c:pt>
                <c:pt idx="7526">
                  <c:v>74.8</c:v>
                </c:pt>
                <c:pt idx="7527">
                  <c:v>74.8</c:v>
                </c:pt>
                <c:pt idx="7528">
                  <c:v>74.900000000000006</c:v>
                </c:pt>
                <c:pt idx="7529">
                  <c:v>74.900000000000006</c:v>
                </c:pt>
                <c:pt idx="7530">
                  <c:v>74.900000000000006</c:v>
                </c:pt>
                <c:pt idx="7531">
                  <c:v>74.900000000000006</c:v>
                </c:pt>
                <c:pt idx="7532">
                  <c:v>74.900000000000006</c:v>
                </c:pt>
                <c:pt idx="7533">
                  <c:v>74.900000000000006</c:v>
                </c:pt>
                <c:pt idx="7534">
                  <c:v>74.900000000000006</c:v>
                </c:pt>
                <c:pt idx="7535">
                  <c:v>74.900000000000006</c:v>
                </c:pt>
                <c:pt idx="7536">
                  <c:v>74.900000000000006</c:v>
                </c:pt>
                <c:pt idx="7537">
                  <c:v>74.900000000000006</c:v>
                </c:pt>
                <c:pt idx="7538">
                  <c:v>74.900000000000006</c:v>
                </c:pt>
                <c:pt idx="7539">
                  <c:v>74.900000000000006</c:v>
                </c:pt>
                <c:pt idx="7540">
                  <c:v>74.900000000000006</c:v>
                </c:pt>
                <c:pt idx="7541">
                  <c:v>74.7</c:v>
                </c:pt>
                <c:pt idx="7542">
                  <c:v>74.7</c:v>
                </c:pt>
                <c:pt idx="7543">
                  <c:v>74.599999999999994</c:v>
                </c:pt>
                <c:pt idx="7544">
                  <c:v>74.599999999999994</c:v>
                </c:pt>
                <c:pt idx="7545">
                  <c:v>74.5</c:v>
                </c:pt>
                <c:pt idx="7546">
                  <c:v>74.400000000000006</c:v>
                </c:pt>
                <c:pt idx="7547">
                  <c:v>74.3</c:v>
                </c:pt>
                <c:pt idx="7548">
                  <c:v>74.2</c:v>
                </c:pt>
                <c:pt idx="7549">
                  <c:v>74.2</c:v>
                </c:pt>
                <c:pt idx="7550">
                  <c:v>74.2</c:v>
                </c:pt>
                <c:pt idx="7551">
                  <c:v>74.099999999999994</c:v>
                </c:pt>
                <c:pt idx="7552">
                  <c:v>74.099999999999994</c:v>
                </c:pt>
                <c:pt idx="7553">
                  <c:v>74.099999999999994</c:v>
                </c:pt>
                <c:pt idx="7554">
                  <c:v>74.099999999999994</c:v>
                </c:pt>
                <c:pt idx="7555">
                  <c:v>74</c:v>
                </c:pt>
                <c:pt idx="7556">
                  <c:v>73.900000000000006</c:v>
                </c:pt>
                <c:pt idx="7557">
                  <c:v>74</c:v>
                </c:pt>
                <c:pt idx="7558">
                  <c:v>74.099999999999994</c:v>
                </c:pt>
                <c:pt idx="7559">
                  <c:v>74.099999999999994</c:v>
                </c:pt>
                <c:pt idx="7560">
                  <c:v>74.099999999999994</c:v>
                </c:pt>
                <c:pt idx="7561">
                  <c:v>74.2</c:v>
                </c:pt>
                <c:pt idx="7562">
                  <c:v>74.2</c:v>
                </c:pt>
                <c:pt idx="7563">
                  <c:v>74.2</c:v>
                </c:pt>
                <c:pt idx="7564">
                  <c:v>74.3</c:v>
                </c:pt>
                <c:pt idx="7565">
                  <c:v>74.3</c:v>
                </c:pt>
                <c:pt idx="7566">
                  <c:v>74.400000000000006</c:v>
                </c:pt>
                <c:pt idx="7567">
                  <c:v>74.5</c:v>
                </c:pt>
                <c:pt idx="7568">
                  <c:v>74.599999999999994</c:v>
                </c:pt>
                <c:pt idx="7569">
                  <c:v>74.5</c:v>
                </c:pt>
                <c:pt idx="7570">
                  <c:v>74.5</c:v>
                </c:pt>
                <c:pt idx="7571">
                  <c:v>74.599999999999994</c:v>
                </c:pt>
                <c:pt idx="7572">
                  <c:v>74.599999999999994</c:v>
                </c:pt>
                <c:pt idx="7573">
                  <c:v>74.599999999999994</c:v>
                </c:pt>
                <c:pt idx="7574">
                  <c:v>74.599999999999994</c:v>
                </c:pt>
                <c:pt idx="7575">
                  <c:v>74.599999999999994</c:v>
                </c:pt>
                <c:pt idx="7576">
                  <c:v>74.599999999999994</c:v>
                </c:pt>
                <c:pt idx="7577">
                  <c:v>74.7</c:v>
                </c:pt>
                <c:pt idx="7578">
                  <c:v>74.7</c:v>
                </c:pt>
                <c:pt idx="7579">
                  <c:v>74.7</c:v>
                </c:pt>
                <c:pt idx="7580">
                  <c:v>74.7</c:v>
                </c:pt>
                <c:pt idx="7581">
                  <c:v>74.8</c:v>
                </c:pt>
                <c:pt idx="7582">
                  <c:v>74.900000000000006</c:v>
                </c:pt>
                <c:pt idx="7583">
                  <c:v>74.8</c:v>
                </c:pt>
                <c:pt idx="7584">
                  <c:v>74.900000000000006</c:v>
                </c:pt>
                <c:pt idx="7585">
                  <c:v>74.900000000000006</c:v>
                </c:pt>
                <c:pt idx="7586">
                  <c:v>74.900000000000006</c:v>
                </c:pt>
                <c:pt idx="7587">
                  <c:v>74.900000000000006</c:v>
                </c:pt>
                <c:pt idx="7588">
                  <c:v>74.900000000000006</c:v>
                </c:pt>
                <c:pt idx="7589">
                  <c:v>74.900000000000006</c:v>
                </c:pt>
                <c:pt idx="7590">
                  <c:v>74.900000000000006</c:v>
                </c:pt>
                <c:pt idx="7591">
                  <c:v>74.900000000000006</c:v>
                </c:pt>
                <c:pt idx="7592">
                  <c:v>74.900000000000006</c:v>
                </c:pt>
                <c:pt idx="7593">
                  <c:v>74.900000000000006</c:v>
                </c:pt>
                <c:pt idx="7594">
                  <c:v>75</c:v>
                </c:pt>
                <c:pt idx="7595">
                  <c:v>74.900000000000006</c:v>
                </c:pt>
                <c:pt idx="7596">
                  <c:v>74.900000000000006</c:v>
                </c:pt>
                <c:pt idx="7597">
                  <c:v>74.900000000000006</c:v>
                </c:pt>
                <c:pt idx="7598">
                  <c:v>74.900000000000006</c:v>
                </c:pt>
                <c:pt idx="7599">
                  <c:v>74.900000000000006</c:v>
                </c:pt>
                <c:pt idx="7600">
                  <c:v>74.900000000000006</c:v>
                </c:pt>
                <c:pt idx="7601">
                  <c:v>74.900000000000006</c:v>
                </c:pt>
                <c:pt idx="7602">
                  <c:v>74.900000000000006</c:v>
                </c:pt>
                <c:pt idx="7603">
                  <c:v>74.900000000000006</c:v>
                </c:pt>
                <c:pt idx="7604">
                  <c:v>74.900000000000006</c:v>
                </c:pt>
                <c:pt idx="7605">
                  <c:v>74.8</c:v>
                </c:pt>
                <c:pt idx="7606">
                  <c:v>74.7</c:v>
                </c:pt>
                <c:pt idx="7607">
                  <c:v>74.599999999999994</c:v>
                </c:pt>
                <c:pt idx="7608">
                  <c:v>74.599999999999994</c:v>
                </c:pt>
                <c:pt idx="7609">
                  <c:v>74.5</c:v>
                </c:pt>
                <c:pt idx="7610">
                  <c:v>74.3</c:v>
                </c:pt>
                <c:pt idx="7611">
                  <c:v>74.3</c:v>
                </c:pt>
                <c:pt idx="7612">
                  <c:v>74.3</c:v>
                </c:pt>
                <c:pt idx="7613">
                  <c:v>74.2</c:v>
                </c:pt>
                <c:pt idx="7614">
                  <c:v>74.2</c:v>
                </c:pt>
                <c:pt idx="7615">
                  <c:v>74.099999999999994</c:v>
                </c:pt>
                <c:pt idx="7616">
                  <c:v>74.099999999999994</c:v>
                </c:pt>
                <c:pt idx="7617">
                  <c:v>74</c:v>
                </c:pt>
                <c:pt idx="7618">
                  <c:v>74</c:v>
                </c:pt>
                <c:pt idx="7619">
                  <c:v>74</c:v>
                </c:pt>
                <c:pt idx="7620">
                  <c:v>74</c:v>
                </c:pt>
                <c:pt idx="7621">
                  <c:v>74.099999999999994</c:v>
                </c:pt>
                <c:pt idx="7622">
                  <c:v>74</c:v>
                </c:pt>
                <c:pt idx="7623">
                  <c:v>74.099999999999994</c:v>
                </c:pt>
                <c:pt idx="7624">
                  <c:v>74.2</c:v>
                </c:pt>
                <c:pt idx="7625">
                  <c:v>74.2</c:v>
                </c:pt>
                <c:pt idx="7626">
                  <c:v>74.3</c:v>
                </c:pt>
                <c:pt idx="7627">
                  <c:v>74.400000000000006</c:v>
                </c:pt>
                <c:pt idx="7628">
                  <c:v>74.400000000000006</c:v>
                </c:pt>
                <c:pt idx="7629">
                  <c:v>74.400000000000006</c:v>
                </c:pt>
                <c:pt idx="7630">
                  <c:v>74.400000000000006</c:v>
                </c:pt>
                <c:pt idx="7631">
                  <c:v>74.599999999999994</c:v>
                </c:pt>
                <c:pt idx="7632">
                  <c:v>74.599999999999994</c:v>
                </c:pt>
                <c:pt idx="7633">
                  <c:v>74.599999999999994</c:v>
                </c:pt>
                <c:pt idx="7634">
                  <c:v>74.599999999999994</c:v>
                </c:pt>
                <c:pt idx="7635">
                  <c:v>74.599999999999994</c:v>
                </c:pt>
                <c:pt idx="7636">
                  <c:v>74.7</c:v>
                </c:pt>
                <c:pt idx="7637">
                  <c:v>74.7</c:v>
                </c:pt>
                <c:pt idx="7638">
                  <c:v>74.7</c:v>
                </c:pt>
                <c:pt idx="7639">
                  <c:v>74.7</c:v>
                </c:pt>
                <c:pt idx="7640">
                  <c:v>74.7</c:v>
                </c:pt>
                <c:pt idx="7641">
                  <c:v>74.8</c:v>
                </c:pt>
                <c:pt idx="7642">
                  <c:v>74.900000000000006</c:v>
                </c:pt>
                <c:pt idx="7643">
                  <c:v>74.900000000000006</c:v>
                </c:pt>
                <c:pt idx="7644">
                  <c:v>74.900000000000006</c:v>
                </c:pt>
                <c:pt idx="7645">
                  <c:v>74.900000000000006</c:v>
                </c:pt>
                <c:pt idx="7646">
                  <c:v>74.900000000000006</c:v>
                </c:pt>
                <c:pt idx="7647">
                  <c:v>75</c:v>
                </c:pt>
                <c:pt idx="7648">
                  <c:v>75</c:v>
                </c:pt>
                <c:pt idx="7649">
                  <c:v>75</c:v>
                </c:pt>
                <c:pt idx="7650">
                  <c:v>75</c:v>
                </c:pt>
                <c:pt idx="7651">
                  <c:v>75</c:v>
                </c:pt>
                <c:pt idx="7652">
                  <c:v>74.900000000000006</c:v>
                </c:pt>
                <c:pt idx="7653">
                  <c:v>74.900000000000006</c:v>
                </c:pt>
                <c:pt idx="7654">
                  <c:v>74.900000000000006</c:v>
                </c:pt>
                <c:pt idx="7655">
                  <c:v>74.7</c:v>
                </c:pt>
                <c:pt idx="7656">
                  <c:v>74.599999999999994</c:v>
                </c:pt>
                <c:pt idx="7657">
                  <c:v>74.599999999999994</c:v>
                </c:pt>
                <c:pt idx="7658">
                  <c:v>74.400000000000006</c:v>
                </c:pt>
                <c:pt idx="7659">
                  <c:v>74.400000000000006</c:v>
                </c:pt>
                <c:pt idx="7660">
                  <c:v>74.3</c:v>
                </c:pt>
                <c:pt idx="7661">
                  <c:v>74.2</c:v>
                </c:pt>
                <c:pt idx="7662">
                  <c:v>74.099999999999994</c:v>
                </c:pt>
                <c:pt idx="7663">
                  <c:v>74.099999999999994</c:v>
                </c:pt>
                <c:pt idx="7664">
                  <c:v>74</c:v>
                </c:pt>
                <c:pt idx="7665">
                  <c:v>74.099999999999994</c:v>
                </c:pt>
                <c:pt idx="7666">
                  <c:v>74.099999999999994</c:v>
                </c:pt>
                <c:pt idx="7667">
                  <c:v>74.099999999999994</c:v>
                </c:pt>
                <c:pt idx="7668">
                  <c:v>74.3</c:v>
                </c:pt>
                <c:pt idx="7669">
                  <c:v>74.3</c:v>
                </c:pt>
                <c:pt idx="7670">
                  <c:v>74.400000000000006</c:v>
                </c:pt>
                <c:pt idx="7671">
                  <c:v>74.400000000000006</c:v>
                </c:pt>
                <c:pt idx="7672">
                  <c:v>74.5</c:v>
                </c:pt>
                <c:pt idx="7673">
                  <c:v>74.599999999999994</c:v>
                </c:pt>
                <c:pt idx="7674">
                  <c:v>74.7</c:v>
                </c:pt>
                <c:pt idx="7675">
                  <c:v>74.7</c:v>
                </c:pt>
                <c:pt idx="7676">
                  <c:v>74.7</c:v>
                </c:pt>
                <c:pt idx="7677">
                  <c:v>74.7</c:v>
                </c:pt>
                <c:pt idx="7678">
                  <c:v>74.8</c:v>
                </c:pt>
                <c:pt idx="7679">
                  <c:v>74.8</c:v>
                </c:pt>
                <c:pt idx="7680">
                  <c:v>74.900000000000006</c:v>
                </c:pt>
                <c:pt idx="7681">
                  <c:v>74.900000000000006</c:v>
                </c:pt>
                <c:pt idx="7682">
                  <c:v>74.900000000000006</c:v>
                </c:pt>
                <c:pt idx="7683">
                  <c:v>75</c:v>
                </c:pt>
                <c:pt idx="7684">
                  <c:v>75</c:v>
                </c:pt>
                <c:pt idx="7685">
                  <c:v>75</c:v>
                </c:pt>
                <c:pt idx="7686">
                  <c:v>75</c:v>
                </c:pt>
                <c:pt idx="7687">
                  <c:v>75</c:v>
                </c:pt>
                <c:pt idx="7688">
                  <c:v>75</c:v>
                </c:pt>
                <c:pt idx="7689">
                  <c:v>75</c:v>
                </c:pt>
                <c:pt idx="7690">
                  <c:v>75</c:v>
                </c:pt>
                <c:pt idx="7691">
                  <c:v>74.900000000000006</c:v>
                </c:pt>
                <c:pt idx="7692">
                  <c:v>74.8</c:v>
                </c:pt>
                <c:pt idx="7693">
                  <c:v>74.7</c:v>
                </c:pt>
                <c:pt idx="7694">
                  <c:v>74.599999999999994</c:v>
                </c:pt>
                <c:pt idx="7695">
                  <c:v>74.599999999999994</c:v>
                </c:pt>
                <c:pt idx="7696">
                  <c:v>74.400000000000006</c:v>
                </c:pt>
                <c:pt idx="7697">
                  <c:v>74.3</c:v>
                </c:pt>
                <c:pt idx="7698">
                  <c:v>74.3</c:v>
                </c:pt>
                <c:pt idx="7699">
                  <c:v>74.2</c:v>
                </c:pt>
                <c:pt idx="7700">
                  <c:v>74.099999999999994</c:v>
                </c:pt>
                <c:pt idx="7701">
                  <c:v>74.2</c:v>
                </c:pt>
                <c:pt idx="7702">
                  <c:v>74.2</c:v>
                </c:pt>
                <c:pt idx="7703">
                  <c:v>74.3</c:v>
                </c:pt>
                <c:pt idx="7704">
                  <c:v>74.3</c:v>
                </c:pt>
                <c:pt idx="7705">
                  <c:v>74.3</c:v>
                </c:pt>
                <c:pt idx="7706">
                  <c:v>74.400000000000006</c:v>
                </c:pt>
                <c:pt idx="7707">
                  <c:v>74.5</c:v>
                </c:pt>
                <c:pt idx="7708">
                  <c:v>74.599999999999994</c:v>
                </c:pt>
                <c:pt idx="7709">
                  <c:v>74.7</c:v>
                </c:pt>
                <c:pt idx="7710">
                  <c:v>74.7</c:v>
                </c:pt>
                <c:pt idx="7711">
                  <c:v>74.7</c:v>
                </c:pt>
                <c:pt idx="7712">
                  <c:v>74.8</c:v>
                </c:pt>
                <c:pt idx="7713">
                  <c:v>74.900000000000006</c:v>
                </c:pt>
                <c:pt idx="7714">
                  <c:v>75</c:v>
                </c:pt>
                <c:pt idx="7715">
                  <c:v>75</c:v>
                </c:pt>
                <c:pt idx="7716">
                  <c:v>75</c:v>
                </c:pt>
                <c:pt idx="7717">
                  <c:v>75</c:v>
                </c:pt>
                <c:pt idx="7718">
                  <c:v>75</c:v>
                </c:pt>
                <c:pt idx="7719">
                  <c:v>75</c:v>
                </c:pt>
                <c:pt idx="7720">
                  <c:v>75</c:v>
                </c:pt>
                <c:pt idx="7721">
                  <c:v>75</c:v>
                </c:pt>
                <c:pt idx="7722">
                  <c:v>74.900000000000006</c:v>
                </c:pt>
                <c:pt idx="7723">
                  <c:v>74.7</c:v>
                </c:pt>
                <c:pt idx="7724">
                  <c:v>74.599999999999994</c:v>
                </c:pt>
                <c:pt idx="7725">
                  <c:v>74.400000000000006</c:v>
                </c:pt>
                <c:pt idx="7726">
                  <c:v>74.3</c:v>
                </c:pt>
                <c:pt idx="7727">
                  <c:v>74.2</c:v>
                </c:pt>
                <c:pt idx="7728">
                  <c:v>74.099999999999994</c:v>
                </c:pt>
                <c:pt idx="7729">
                  <c:v>74.099999999999994</c:v>
                </c:pt>
                <c:pt idx="7730">
                  <c:v>74.2</c:v>
                </c:pt>
                <c:pt idx="7731">
                  <c:v>74.3</c:v>
                </c:pt>
                <c:pt idx="7732">
                  <c:v>74.3</c:v>
                </c:pt>
                <c:pt idx="7733">
                  <c:v>74.5</c:v>
                </c:pt>
                <c:pt idx="7734">
                  <c:v>74.599999999999994</c:v>
                </c:pt>
                <c:pt idx="7735">
                  <c:v>74.599999999999994</c:v>
                </c:pt>
                <c:pt idx="7736">
                  <c:v>74.7</c:v>
                </c:pt>
                <c:pt idx="7737">
                  <c:v>74.8</c:v>
                </c:pt>
                <c:pt idx="7738">
                  <c:v>74.900000000000006</c:v>
                </c:pt>
                <c:pt idx="7739">
                  <c:v>74.900000000000006</c:v>
                </c:pt>
                <c:pt idx="7740">
                  <c:v>74.900000000000006</c:v>
                </c:pt>
                <c:pt idx="7741">
                  <c:v>75</c:v>
                </c:pt>
                <c:pt idx="7742">
                  <c:v>75</c:v>
                </c:pt>
                <c:pt idx="7743">
                  <c:v>75</c:v>
                </c:pt>
                <c:pt idx="7744">
                  <c:v>75</c:v>
                </c:pt>
                <c:pt idx="7745">
                  <c:v>75</c:v>
                </c:pt>
                <c:pt idx="7746">
                  <c:v>75</c:v>
                </c:pt>
                <c:pt idx="7747">
                  <c:v>74.900000000000006</c:v>
                </c:pt>
                <c:pt idx="7748">
                  <c:v>74.900000000000006</c:v>
                </c:pt>
                <c:pt idx="7749">
                  <c:v>74.8</c:v>
                </c:pt>
                <c:pt idx="7750">
                  <c:v>74.599999999999994</c:v>
                </c:pt>
                <c:pt idx="7751">
                  <c:v>74.599999999999994</c:v>
                </c:pt>
                <c:pt idx="7752">
                  <c:v>74.400000000000006</c:v>
                </c:pt>
                <c:pt idx="7753">
                  <c:v>74.3</c:v>
                </c:pt>
                <c:pt idx="7754">
                  <c:v>74.2</c:v>
                </c:pt>
                <c:pt idx="7755">
                  <c:v>74.2</c:v>
                </c:pt>
                <c:pt idx="7756">
                  <c:v>74.099999999999994</c:v>
                </c:pt>
                <c:pt idx="7757">
                  <c:v>74.099999999999994</c:v>
                </c:pt>
                <c:pt idx="7758">
                  <c:v>74.2</c:v>
                </c:pt>
                <c:pt idx="7759">
                  <c:v>74.3</c:v>
                </c:pt>
                <c:pt idx="7760">
                  <c:v>74.3</c:v>
                </c:pt>
                <c:pt idx="7761">
                  <c:v>74.400000000000006</c:v>
                </c:pt>
                <c:pt idx="7762">
                  <c:v>74.599999999999994</c:v>
                </c:pt>
                <c:pt idx="7763">
                  <c:v>74.599999999999994</c:v>
                </c:pt>
                <c:pt idx="7764">
                  <c:v>74.7</c:v>
                </c:pt>
                <c:pt idx="7765">
                  <c:v>74.7</c:v>
                </c:pt>
                <c:pt idx="7766">
                  <c:v>74.8</c:v>
                </c:pt>
                <c:pt idx="7767">
                  <c:v>74.8</c:v>
                </c:pt>
                <c:pt idx="7768">
                  <c:v>74.900000000000006</c:v>
                </c:pt>
                <c:pt idx="7769">
                  <c:v>74.900000000000006</c:v>
                </c:pt>
                <c:pt idx="7770">
                  <c:v>74.900000000000006</c:v>
                </c:pt>
                <c:pt idx="7771">
                  <c:v>75</c:v>
                </c:pt>
                <c:pt idx="7772">
                  <c:v>75</c:v>
                </c:pt>
                <c:pt idx="7773">
                  <c:v>75</c:v>
                </c:pt>
                <c:pt idx="7774">
                  <c:v>75</c:v>
                </c:pt>
                <c:pt idx="7775">
                  <c:v>75</c:v>
                </c:pt>
                <c:pt idx="7776">
                  <c:v>75</c:v>
                </c:pt>
                <c:pt idx="7777">
                  <c:v>75</c:v>
                </c:pt>
                <c:pt idx="7778">
                  <c:v>75</c:v>
                </c:pt>
                <c:pt idx="7779">
                  <c:v>74.8</c:v>
                </c:pt>
                <c:pt idx="7780">
                  <c:v>74.7</c:v>
                </c:pt>
                <c:pt idx="7781">
                  <c:v>74.599999999999994</c:v>
                </c:pt>
                <c:pt idx="7782">
                  <c:v>74.5</c:v>
                </c:pt>
                <c:pt idx="7783">
                  <c:v>74.400000000000006</c:v>
                </c:pt>
                <c:pt idx="7784">
                  <c:v>74.3</c:v>
                </c:pt>
                <c:pt idx="7785">
                  <c:v>74.3</c:v>
                </c:pt>
                <c:pt idx="7786">
                  <c:v>74.099999999999994</c:v>
                </c:pt>
                <c:pt idx="7787">
                  <c:v>74.099999999999994</c:v>
                </c:pt>
                <c:pt idx="7788">
                  <c:v>74.099999999999994</c:v>
                </c:pt>
                <c:pt idx="7789">
                  <c:v>74.2</c:v>
                </c:pt>
                <c:pt idx="7790">
                  <c:v>74.2</c:v>
                </c:pt>
                <c:pt idx="7791">
                  <c:v>74.3</c:v>
                </c:pt>
                <c:pt idx="7792">
                  <c:v>74.400000000000006</c:v>
                </c:pt>
                <c:pt idx="7793">
                  <c:v>74.5</c:v>
                </c:pt>
                <c:pt idx="7794">
                  <c:v>74.599999999999994</c:v>
                </c:pt>
                <c:pt idx="7795">
                  <c:v>74.599999999999994</c:v>
                </c:pt>
                <c:pt idx="7796">
                  <c:v>74.599999999999994</c:v>
                </c:pt>
                <c:pt idx="7797">
                  <c:v>74.7</c:v>
                </c:pt>
                <c:pt idx="7798">
                  <c:v>74.7</c:v>
                </c:pt>
                <c:pt idx="7799">
                  <c:v>74.8</c:v>
                </c:pt>
                <c:pt idx="7800">
                  <c:v>74.900000000000006</c:v>
                </c:pt>
                <c:pt idx="7801">
                  <c:v>74.900000000000006</c:v>
                </c:pt>
                <c:pt idx="7802">
                  <c:v>75</c:v>
                </c:pt>
                <c:pt idx="7803">
                  <c:v>75</c:v>
                </c:pt>
                <c:pt idx="7804">
                  <c:v>75.099999999999994</c:v>
                </c:pt>
                <c:pt idx="7805">
                  <c:v>75</c:v>
                </c:pt>
                <c:pt idx="7806">
                  <c:v>75.099999999999994</c:v>
                </c:pt>
                <c:pt idx="7807">
                  <c:v>75</c:v>
                </c:pt>
                <c:pt idx="7808">
                  <c:v>75</c:v>
                </c:pt>
                <c:pt idx="7809">
                  <c:v>75</c:v>
                </c:pt>
                <c:pt idx="7810">
                  <c:v>74.900000000000006</c:v>
                </c:pt>
                <c:pt idx="7811">
                  <c:v>74.599999999999994</c:v>
                </c:pt>
                <c:pt idx="7812">
                  <c:v>74.5</c:v>
                </c:pt>
                <c:pt idx="7813">
                  <c:v>74.400000000000006</c:v>
                </c:pt>
                <c:pt idx="7814">
                  <c:v>74.3</c:v>
                </c:pt>
                <c:pt idx="7815">
                  <c:v>74.2</c:v>
                </c:pt>
                <c:pt idx="7816">
                  <c:v>74.099999999999994</c:v>
                </c:pt>
                <c:pt idx="7817">
                  <c:v>74.2</c:v>
                </c:pt>
                <c:pt idx="7818">
                  <c:v>74.3</c:v>
                </c:pt>
                <c:pt idx="7819">
                  <c:v>74.3</c:v>
                </c:pt>
                <c:pt idx="7820">
                  <c:v>74.400000000000006</c:v>
                </c:pt>
                <c:pt idx="7821">
                  <c:v>74.5</c:v>
                </c:pt>
                <c:pt idx="7822">
                  <c:v>74.599999999999994</c:v>
                </c:pt>
                <c:pt idx="7823">
                  <c:v>74.599999999999994</c:v>
                </c:pt>
                <c:pt idx="7824">
                  <c:v>74.7</c:v>
                </c:pt>
                <c:pt idx="7825">
                  <c:v>74.8</c:v>
                </c:pt>
                <c:pt idx="7826">
                  <c:v>74.900000000000006</c:v>
                </c:pt>
                <c:pt idx="7827">
                  <c:v>74.900000000000006</c:v>
                </c:pt>
                <c:pt idx="7828">
                  <c:v>75</c:v>
                </c:pt>
                <c:pt idx="7829">
                  <c:v>75</c:v>
                </c:pt>
                <c:pt idx="7830">
                  <c:v>75</c:v>
                </c:pt>
                <c:pt idx="7831">
                  <c:v>75</c:v>
                </c:pt>
                <c:pt idx="7832">
                  <c:v>75</c:v>
                </c:pt>
                <c:pt idx="7833">
                  <c:v>75.099999999999994</c:v>
                </c:pt>
                <c:pt idx="7834">
                  <c:v>75.099999999999994</c:v>
                </c:pt>
                <c:pt idx="7835">
                  <c:v>75</c:v>
                </c:pt>
                <c:pt idx="7836">
                  <c:v>74.900000000000006</c:v>
                </c:pt>
                <c:pt idx="7837">
                  <c:v>74.8</c:v>
                </c:pt>
                <c:pt idx="7838">
                  <c:v>74.7</c:v>
                </c:pt>
                <c:pt idx="7839">
                  <c:v>74.599999999999994</c:v>
                </c:pt>
                <c:pt idx="7840">
                  <c:v>74.400000000000006</c:v>
                </c:pt>
                <c:pt idx="7841">
                  <c:v>74.400000000000006</c:v>
                </c:pt>
                <c:pt idx="7842">
                  <c:v>74.3</c:v>
                </c:pt>
                <c:pt idx="7843">
                  <c:v>74.2</c:v>
                </c:pt>
                <c:pt idx="7844">
                  <c:v>74.099999999999994</c:v>
                </c:pt>
                <c:pt idx="7845">
                  <c:v>74.099999999999994</c:v>
                </c:pt>
                <c:pt idx="7846">
                  <c:v>74.3</c:v>
                </c:pt>
                <c:pt idx="7847">
                  <c:v>74.3</c:v>
                </c:pt>
                <c:pt idx="7848">
                  <c:v>74.3</c:v>
                </c:pt>
                <c:pt idx="7849">
                  <c:v>74.400000000000006</c:v>
                </c:pt>
                <c:pt idx="7850">
                  <c:v>74.599999999999994</c:v>
                </c:pt>
                <c:pt idx="7851">
                  <c:v>74.599999999999994</c:v>
                </c:pt>
                <c:pt idx="7852">
                  <c:v>74.7</c:v>
                </c:pt>
                <c:pt idx="7853">
                  <c:v>74.7</c:v>
                </c:pt>
                <c:pt idx="7854">
                  <c:v>74.900000000000006</c:v>
                </c:pt>
                <c:pt idx="7855">
                  <c:v>74.8</c:v>
                </c:pt>
                <c:pt idx="7856">
                  <c:v>74.900000000000006</c:v>
                </c:pt>
                <c:pt idx="7857">
                  <c:v>74.900000000000006</c:v>
                </c:pt>
                <c:pt idx="7858">
                  <c:v>74.900000000000006</c:v>
                </c:pt>
                <c:pt idx="7859">
                  <c:v>75</c:v>
                </c:pt>
                <c:pt idx="7860">
                  <c:v>75</c:v>
                </c:pt>
                <c:pt idx="7861">
                  <c:v>75</c:v>
                </c:pt>
                <c:pt idx="7862">
                  <c:v>75</c:v>
                </c:pt>
                <c:pt idx="7863">
                  <c:v>75.2</c:v>
                </c:pt>
                <c:pt idx="7864">
                  <c:v>75.2</c:v>
                </c:pt>
                <c:pt idx="7865">
                  <c:v>75.2</c:v>
                </c:pt>
                <c:pt idx="7866">
                  <c:v>75</c:v>
                </c:pt>
                <c:pt idx="7867">
                  <c:v>74.900000000000006</c:v>
                </c:pt>
                <c:pt idx="7868">
                  <c:v>74.8</c:v>
                </c:pt>
                <c:pt idx="7869">
                  <c:v>74.7</c:v>
                </c:pt>
                <c:pt idx="7870">
                  <c:v>74.599999999999994</c:v>
                </c:pt>
                <c:pt idx="7871">
                  <c:v>74.400000000000006</c:v>
                </c:pt>
                <c:pt idx="7872">
                  <c:v>74.3</c:v>
                </c:pt>
                <c:pt idx="7873">
                  <c:v>74.3</c:v>
                </c:pt>
                <c:pt idx="7874">
                  <c:v>74.2</c:v>
                </c:pt>
                <c:pt idx="7875">
                  <c:v>74.2</c:v>
                </c:pt>
                <c:pt idx="7876">
                  <c:v>74.099999999999994</c:v>
                </c:pt>
                <c:pt idx="7877">
                  <c:v>74.2</c:v>
                </c:pt>
                <c:pt idx="7878">
                  <c:v>74.3</c:v>
                </c:pt>
                <c:pt idx="7879">
                  <c:v>74.3</c:v>
                </c:pt>
                <c:pt idx="7880">
                  <c:v>74.5</c:v>
                </c:pt>
                <c:pt idx="7881">
                  <c:v>74.5</c:v>
                </c:pt>
                <c:pt idx="7882">
                  <c:v>74.599999999999994</c:v>
                </c:pt>
                <c:pt idx="7883">
                  <c:v>74.599999999999994</c:v>
                </c:pt>
                <c:pt idx="7884">
                  <c:v>74.7</c:v>
                </c:pt>
                <c:pt idx="7885">
                  <c:v>74.8</c:v>
                </c:pt>
                <c:pt idx="7886">
                  <c:v>74.900000000000006</c:v>
                </c:pt>
                <c:pt idx="7887">
                  <c:v>74.8</c:v>
                </c:pt>
                <c:pt idx="7888">
                  <c:v>75</c:v>
                </c:pt>
                <c:pt idx="7889">
                  <c:v>75</c:v>
                </c:pt>
                <c:pt idx="7890">
                  <c:v>75</c:v>
                </c:pt>
                <c:pt idx="7891">
                  <c:v>75</c:v>
                </c:pt>
                <c:pt idx="7892">
                  <c:v>75</c:v>
                </c:pt>
                <c:pt idx="7893">
                  <c:v>75</c:v>
                </c:pt>
                <c:pt idx="7894">
                  <c:v>75.099999999999994</c:v>
                </c:pt>
                <c:pt idx="7895">
                  <c:v>75.099999999999994</c:v>
                </c:pt>
                <c:pt idx="7896">
                  <c:v>75</c:v>
                </c:pt>
                <c:pt idx="7897">
                  <c:v>75</c:v>
                </c:pt>
                <c:pt idx="7898">
                  <c:v>75</c:v>
                </c:pt>
                <c:pt idx="7899">
                  <c:v>75</c:v>
                </c:pt>
                <c:pt idx="7900">
                  <c:v>74.900000000000006</c:v>
                </c:pt>
                <c:pt idx="7901">
                  <c:v>74.7</c:v>
                </c:pt>
                <c:pt idx="7902">
                  <c:v>74.599999999999994</c:v>
                </c:pt>
                <c:pt idx="7903">
                  <c:v>74.5</c:v>
                </c:pt>
                <c:pt idx="7904">
                  <c:v>74.3</c:v>
                </c:pt>
                <c:pt idx="7905">
                  <c:v>74.3</c:v>
                </c:pt>
                <c:pt idx="7906">
                  <c:v>74.099999999999994</c:v>
                </c:pt>
                <c:pt idx="7907">
                  <c:v>74.2</c:v>
                </c:pt>
                <c:pt idx="7908">
                  <c:v>74.099999999999994</c:v>
                </c:pt>
                <c:pt idx="7909">
                  <c:v>74.2</c:v>
                </c:pt>
                <c:pt idx="7910">
                  <c:v>74.099999999999994</c:v>
                </c:pt>
                <c:pt idx="7911">
                  <c:v>74.3</c:v>
                </c:pt>
                <c:pt idx="7912">
                  <c:v>74.3</c:v>
                </c:pt>
                <c:pt idx="7913">
                  <c:v>74.400000000000006</c:v>
                </c:pt>
                <c:pt idx="7914">
                  <c:v>74.5</c:v>
                </c:pt>
                <c:pt idx="7915">
                  <c:v>74.599999999999994</c:v>
                </c:pt>
                <c:pt idx="7916">
                  <c:v>74.599999999999994</c:v>
                </c:pt>
                <c:pt idx="7917">
                  <c:v>74.7</c:v>
                </c:pt>
                <c:pt idx="7918">
                  <c:v>74.7</c:v>
                </c:pt>
                <c:pt idx="7919">
                  <c:v>74.7</c:v>
                </c:pt>
                <c:pt idx="7920">
                  <c:v>74.900000000000006</c:v>
                </c:pt>
                <c:pt idx="7921">
                  <c:v>74.900000000000006</c:v>
                </c:pt>
                <c:pt idx="7922">
                  <c:v>74.900000000000006</c:v>
                </c:pt>
                <c:pt idx="7923">
                  <c:v>75</c:v>
                </c:pt>
                <c:pt idx="7924">
                  <c:v>75</c:v>
                </c:pt>
                <c:pt idx="7925">
                  <c:v>75</c:v>
                </c:pt>
                <c:pt idx="7926">
                  <c:v>75</c:v>
                </c:pt>
                <c:pt idx="7927">
                  <c:v>75</c:v>
                </c:pt>
                <c:pt idx="7928">
                  <c:v>75</c:v>
                </c:pt>
                <c:pt idx="7929">
                  <c:v>75</c:v>
                </c:pt>
                <c:pt idx="7930">
                  <c:v>75</c:v>
                </c:pt>
                <c:pt idx="7931">
                  <c:v>75.099999999999994</c:v>
                </c:pt>
                <c:pt idx="7932">
                  <c:v>75.099999999999994</c:v>
                </c:pt>
                <c:pt idx="7933">
                  <c:v>75.099999999999994</c:v>
                </c:pt>
                <c:pt idx="7934">
                  <c:v>75.099999999999994</c:v>
                </c:pt>
                <c:pt idx="7935">
                  <c:v>75</c:v>
                </c:pt>
                <c:pt idx="7936">
                  <c:v>75</c:v>
                </c:pt>
                <c:pt idx="7937">
                  <c:v>75</c:v>
                </c:pt>
                <c:pt idx="7938">
                  <c:v>75</c:v>
                </c:pt>
                <c:pt idx="7939">
                  <c:v>75</c:v>
                </c:pt>
                <c:pt idx="7940">
                  <c:v>74.900000000000006</c:v>
                </c:pt>
                <c:pt idx="7941">
                  <c:v>74.900000000000006</c:v>
                </c:pt>
                <c:pt idx="7942">
                  <c:v>74.8</c:v>
                </c:pt>
                <c:pt idx="7943">
                  <c:v>74.7</c:v>
                </c:pt>
                <c:pt idx="7944">
                  <c:v>74.7</c:v>
                </c:pt>
                <c:pt idx="7945">
                  <c:v>74.599999999999994</c:v>
                </c:pt>
                <c:pt idx="7946">
                  <c:v>74.599999999999994</c:v>
                </c:pt>
                <c:pt idx="7947">
                  <c:v>74.599999999999994</c:v>
                </c:pt>
                <c:pt idx="7948">
                  <c:v>74.5</c:v>
                </c:pt>
                <c:pt idx="7949">
                  <c:v>74.5</c:v>
                </c:pt>
                <c:pt idx="7950">
                  <c:v>74.400000000000006</c:v>
                </c:pt>
                <c:pt idx="7951">
                  <c:v>74.3</c:v>
                </c:pt>
                <c:pt idx="7952">
                  <c:v>74.3</c:v>
                </c:pt>
                <c:pt idx="7953">
                  <c:v>74.3</c:v>
                </c:pt>
                <c:pt idx="7954">
                  <c:v>74.3</c:v>
                </c:pt>
                <c:pt idx="7955">
                  <c:v>74.2</c:v>
                </c:pt>
                <c:pt idx="7956">
                  <c:v>74.2</c:v>
                </c:pt>
                <c:pt idx="7957">
                  <c:v>74.2</c:v>
                </c:pt>
                <c:pt idx="7958">
                  <c:v>74.3</c:v>
                </c:pt>
                <c:pt idx="7959">
                  <c:v>74.3</c:v>
                </c:pt>
                <c:pt idx="7960">
                  <c:v>74.3</c:v>
                </c:pt>
                <c:pt idx="7961">
                  <c:v>74.3</c:v>
                </c:pt>
                <c:pt idx="7962">
                  <c:v>74.2</c:v>
                </c:pt>
                <c:pt idx="7963">
                  <c:v>74.2</c:v>
                </c:pt>
                <c:pt idx="7964">
                  <c:v>74.3</c:v>
                </c:pt>
                <c:pt idx="7965">
                  <c:v>74.3</c:v>
                </c:pt>
                <c:pt idx="7966">
                  <c:v>74.3</c:v>
                </c:pt>
                <c:pt idx="7967">
                  <c:v>74.3</c:v>
                </c:pt>
                <c:pt idx="7968">
                  <c:v>74.3</c:v>
                </c:pt>
                <c:pt idx="7969">
                  <c:v>74.400000000000006</c:v>
                </c:pt>
                <c:pt idx="7970">
                  <c:v>74.400000000000006</c:v>
                </c:pt>
                <c:pt idx="7971">
                  <c:v>74.5</c:v>
                </c:pt>
                <c:pt idx="7972">
                  <c:v>74.5</c:v>
                </c:pt>
                <c:pt idx="7973">
                  <c:v>74.599999999999994</c:v>
                </c:pt>
                <c:pt idx="7974">
                  <c:v>74.599999999999994</c:v>
                </c:pt>
                <c:pt idx="7975">
                  <c:v>74.599999999999994</c:v>
                </c:pt>
                <c:pt idx="7976">
                  <c:v>74.599999999999994</c:v>
                </c:pt>
                <c:pt idx="7977">
                  <c:v>74.599999999999994</c:v>
                </c:pt>
                <c:pt idx="7978">
                  <c:v>74.7</c:v>
                </c:pt>
                <c:pt idx="7979">
                  <c:v>74.7</c:v>
                </c:pt>
                <c:pt idx="7980">
                  <c:v>74.599999999999994</c:v>
                </c:pt>
                <c:pt idx="7981">
                  <c:v>74.7</c:v>
                </c:pt>
                <c:pt idx="7982">
                  <c:v>74.7</c:v>
                </c:pt>
                <c:pt idx="7983">
                  <c:v>74.7</c:v>
                </c:pt>
                <c:pt idx="7984">
                  <c:v>74.7</c:v>
                </c:pt>
                <c:pt idx="7985">
                  <c:v>74.7</c:v>
                </c:pt>
                <c:pt idx="7986">
                  <c:v>74.7</c:v>
                </c:pt>
                <c:pt idx="7987">
                  <c:v>74.8</c:v>
                </c:pt>
                <c:pt idx="7988">
                  <c:v>74.8</c:v>
                </c:pt>
                <c:pt idx="7989">
                  <c:v>74.8</c:v>
                </c:pt>
                <c:pt idx="7990">
                  <c:v>74.8</c:v>
                </c:pt>
                <c:pt idx="7991">
                  <c:v>74.8</c:v>
                </c:pt>
                <c:pt idx="7992">
                  <c:v>74.900000000000006</c:v>
                </c:pt>
                <c:pt idx="7993">
                  <c:v>74.8</c:v>
                </c:pt>
                <c:pt idx="7994">
                  <c:v>74.900000000000006</c:v>
                </c:pt>
                <c:pt idx="7995">
                  <c:v>74.900000000000006</c:v>
                </c:pt>
                <c:pt idx="7996">
                  <c:v>74.900000000000006</c:v>
                </c:pt>
                <c:pt idx="7997">
                  <c:v>74.900000000000006</c:v>
                </c:pt>
                <c:pt idx="7998">
                  <c:v>74.900000000000006</c:v>
                </c:pt>
                <c:pt idx="7999">
                  <c:v>74.900000000000006</c:v>
                </c:pt>
                <c:pt idx="8000">
                  <c:v>74.900000000000006</c:v>
                </c:pt>
                <c:pt idx="8001">
                  <c:v>75</c:v>
                </c:pt>
                <c:pt idx="8002">
                  <c:v>74.900000000000006</c:v>
                </c:pt>
                <c:pt idx="8003">
                  <c:v>74.900000000000006</c:v>
                </c:pt>
                <c:pt idx="8004">
                  <c:v>74.900000000000006</c:v>
                </c:pt>
                <c:pt idx="8005">
                  <c:v>74.900000000000006</c:v>
                </c:pt>
                <c:pt idx="8006">
                  <c:v>75</c:v>
                </c:pt>
                <c:pt idx="8007">
                  <c:v>75</c:v>
                </c:pt>
                <c:pt idx="8008">
                  <c:v>75</c:v>
                </c:pt>
                <c:pt idx="8009">
                  <c:v>75</c:v>
                </c:pt>
                <c:pt idx="8010">
                  <c:v>75</c:v>
                </c:pt>
                <c:pt idx="8011">
                  <c:v>75</c:v>
                </c:pt>
                <c:pt idx="8012">
                  <c:v>75</c:v>
                </c:pt>
                <c:pt idx="8013">
                  <c:v>75</c:v>
                </c:pt>
                <c:pt idx="8014">
                  <c:v>75</c:v>
                </c:pt>
                <c:pt idx="8015">
                  <c:v>75</c:v>
                </c:pt>
                <c:pt idx="8016">
                  <c:v>75</c:v>
                </c:pt>
                <c:pt idx="8017">
                  <c:v>75</c:v>
                </c:pt>
                <c:pt idx="8018">
                  <c:v>75</c:v>
                </c:pt>
                <c:pt idx="8019">
                  <c:v>75</c:v>
                </c:pt>
                <c:pt idx="8020">
                  <c:v>75</c:v>
                </c:pt>
                <c:pt idx="8021">
                  <c:v>75</c:v>
                </c:pt>
                <c:pt idx="8022">
                  <c:v>75</c:v>
                </c:pt>
                <c:pt idx="8023">
                  <c:v>75</c:v>
                </c:pt>
                <c:pt idx="8024">
                  <c:v>75.099999999999994</c:v>
                </c:pt>
                <c:pt idx="8025">
                  <c:v>75</c:v>
                </c:pt>
                <c:pt idx="8026">
                  <c:v>75</c:v>
                </c:pt>
                <c:pt idx="8027">
                  <c:v>75</c:v>
                </c:pt>
                <c:pt idx="8028">
                  <c:v>75</c:v>
                </c:pt>
                <c:pt idx="8029">
                  <c:v>75</c:v>
                </c:pt>
                <c:pt idx="8030">
                  <c:v>75</c:v>
                </c:pt>
                <c:pt idx="8031">
                  <c:v>75.099999999999994</c:v>
                </c:pt>
                <c:pt idx="8032">
                  <c:v>75</c:v>
                </c:pt>
                <c:pt idx="8033">
                  <c:v>75.099999999999994</c:v>
                </c:pt>
                <c:pt idx="8034">
                  <c:v>75</c:v>
                </c:pt>
                <c:pt idx="8035">
                  <c:v>75</c:v>
                </c:pt>
                <c:pt idx="8036">
                  <c:v>75</c:v>
                </c:pt>
                <c:pt idx="8037">
                  <c:v>75</c:v>
                </c:pt>
                <c:pt idx="8038">
                  <c:v>75</c:v>
                </c:pt>
                <c:pt idx="8039">
                  <c:v>75</c:v>
                </c:pt>
                <c:pt idx="8040">
                  <c:v>75</c:v>
                </c:pt>
                <c:pt idx="8041">
                  <c:v>75</c:v>
                </c:pt>
                <c:pt idx="8042">
                  <c:v>75.099999999999994</c:v>
                </c:pt>
                <c:pt idx="8043">
                  <c:v>75.099999999999994</c:v>
                </c:pt>
                <c:pt idx="8044">
                  <c:v>75</c:v>
                </c:pt>
                <c:pt idx="8045">
                  <c:v>75</c:v>
                </c:pt>
                <c:pt idx="8046">
                  <c:v>75.099999999999994</c:v>
                </c:pt>
                <c:pt idx="8047">
                  <c:v>75</c:v>
                </c:pt>
                <c:pt idx="8048">
                  <c:v>75</c:v>
                </c:pt>
                <c:pt idx="8049">
                  <c:v>75</c:v>
                </c:pt>
                <c:pt idx="8050">
                  <c:v>75.099999999999994</c:v>
                </c:pt>
                <c:pt idx="8051">
                  <c:v>75</c:v>
                </c:pt>
                <c:pt idx="8052">
                  <c:v>75.099999999999994</c:v>
                </c:pt>
                <c:pt idx="8053">
                  <c:v>75.099999999999994</c:v>
                </c:pt>
                <c:pt idx="8054">
                  <c:v>75.099999999999994</c:v>
                </c:pt>
                <c:pt idx="8055">
                  <c:v>75.2</c:v>
                </c:pt>
                <c:pt idx="8056">
                  <c:v>75.099999999999994</c:v>
                </c:pt>
                <c:pt idx="8057">
                  <c:v>75.099999999999994</c:v>
                </c:pt>
                <c:pt idx="8058">
                  <c:v>75.2</c:v>
                </c:pt>
                <c:pt idx="8059">
                  <c:v>75.2</c:v>
                </c:pt>
                <c:pt idx="8060">
                  <c:v>75.2</c:v>
                </c:pt>
                <c:pt idx="8061">
                  <c:v>75.099999999999994</c:v>
                </c:pt>
                <c:pt idx="8062">
                  <c:v>75.099999999999994</c:v>
                </c:pt>
                <c:pt idx="8063">
                  <c:v>75.2</c:v>
                </c:pt>
                <c:pt idx="8064">
                  <c:v>75.099999999999994</c:v>
                </c:pt>
                <c:pt idx="8065">
                  <c:v>75.2</c:v>
                </c:pt>
                <c:pt idx="8066">
                  <c:v>75.099999999999994</c:v>
                </c:pt>
                <c:pt idx="8067">
                  <c:v>75.099999999999994</c:v>
                </c:pt>
                <c:pt idx="8068">
                  <c:v>75</c:v>
                </c:pt>
                <c:pt idx="8069">
                  <c:v>75</c:v>
                </c:pt>
                <c:pt idx="8070">
                  <c:v>75</c:v>
                </c:pt>
                <c:pt idx="8071">
                  <c:v>74.900000000000006</c:v>
                </c:pt>
                <c:pt idx="8072">
                  <c:v>74.900000000000006</c:v>
                </c:pt>
                <c:pt idx="8073">
                  <c:v>74.8</c:v>
                </c:pt>
                <c:pt idx="8074">
                  <c:v>74.7</c:v>
                </c:pt>
                <c:pt idx="8075">
                  <c:v>74.7</c:v>
                </c:pt>
                <c:pt idx="8076">
                  <c:v>74.599999999999994</c:v>
                </c:pt>
                <c:pt idx="8077">
                  <c:v>74.400000000000006</c:v>
                </c:pt>
                <c:pt idx="8078">
                  <c:v>74.400000000000006</c:v>
                </c:pt>
                <c:pt idx="8079">
                  <c:v>74.3</c:v>
                </c:pt>
                <c:pt idx="8080">
                  <c:v>74.3</c:v>
                </c:pt>
                <c:pt idx="8081">
                  <c:v>74.3</c:v>
                </c:pt>
                <c:pt idx="8082">
                  <c:v>74.3</c:v>
                </c:pt>
                <c:pt idx="8083">
                  <c:v>74.2</c:v>
                </c:pt>
                <c:pt idx="8084">
                  <c:v>74.2</c:v>
                </c:pt>
                <c:pt idx="8085">
                  <c:v>74.3</c:v>
                </c:pt>
                <c:pt idx="8086">
                  <c:v>74.3</c:v>
                </c:pt>
                <c:pt idx="8087">
                  <c:v>74.400000000000006</c:v>
                </c:pt>
                <c:pt idx="8088">
                  <c:v>74.400000000000006</c:v>
                </c:pt>
                <c:pt idx="8089">
                  <c:v>74.5</c:v>
                </c:pt>
                <c:pt idx="8090">
                  <c:v>74.7</c:v>
                </c:pt>
                <c:pt idx="8091">
                  <c:v>74.599999999999994</c:v>
                </c:pt>
                <c:pt idx="8092">
                  <c:v>74.7</c:v>
                </c:pt>
                <c:pt idx="8093">
                  <c:v>74.7</c:v>
                </c:pt>
                <c:pt idx="8094">
                  <c:v>74.8</c:v>
                </c:pt>
                <c:pt idx="8095">
                  <c:v>74.900000000000006</c:v>
                </c:pt>
                <c:pt idx="8096">
                  <c:v>74.900000000000006</c:v>
                </c:pt>
                <c:pt idx="8097">
                  <c:v>74.900000000000006</c:v>
                </c:pt>
                <c:pt idx="8098">
                  <c:v>75</c:v>
                </c:pt>
                <c:pt idx="8099">
                  <c:v>75</c:v>
                </c:pt>
                <c:pt idx="8100">
                  <c:v>75</c:v>
                </c:pt>
                <c:pt idx="8101">
                  <c:v>75</c:v>
                </c:pt>
                <c:pt idx="8102">
                  <c:v>75.099999999999994</c:v>
                </c:pt>
                <c:pt idx="8103">
                  <c:v>75.2</c:v>
                </c:pt>
                <c:pt idx="8104">
                  <c:v>75.2</c:v>
                </c:pt>
                <c:pt idx="8105">
                  <c:v>75.099999999999994</c:v>
                </c:pt>
                <c:pt idx="8106">
                  <c:v>75.2</c:v>
                </c:pt>
                <c:pt idx="8107">
                  <c:v>75.099999999999994</c:v>
                </c:pt>
                <c:pt idx="8108">
                  <c:v>75</c:v>
                </c:pt>
                <c:pt idx="8109">
                  <c:v>75</c:v>
                </c:pt>
                <c:pt idx="8110">
                  <c:v>74.900000000000006</c:v>
                </c:pt>
                <c:pt idx="8111">
                  <c:v>74.7</c:v>
                </c:pt>
                <c:pt idx="8112">
                  <c:v>74.599999999999994</c:v>
                </c:pt>
                <c:pt idx="8113">
                  <c:v>74.599999999999994</c:v>
                </c:pt>
                <c:pt idx="8114">
                  <c:v>74.5</c:v>
                </c:pt>
                <c:pt idx="8115">
                  <c:v>74.3</c:v>
                </c:pt>
                <c:pt idx="8116">
                  <c:v>74.3</c:v>
                </c:pt>
                <c:pt idx="8117">
                  <c:v>74.3</c:v>
                </c:pt>
                <c:pt idx="8118">
                  <c:v>74.2</c:v>
                </c:pt>
                <c:pt idx="8119">
                  <c:v>74.3</c:v>
                </c:pt>
                <c:pt idx="8120">
                  <c:v>74.3</c:v>
                </c:pt>
                <c:pt idx="8121">
                  <c:v>74.3</c:v>
                </c:pt>
                <c:pt idx="8122">
                  <c:v>74.3</c:v>
                </c:pt>
                <c:pt idx="8123">
                  <c:v>74.400000000000006</c:v>
                </c:pt>
                <c:pt idx="8124">
                  <c:v>74.599999999999994</c:v>
                </c:pt>
                <c:pt idx="8125">
                  <c:v>74.599999999999994</c:v>
                </c:pt>
                <c:pt idx="8126">
                  <c:v>74.599999999999994</c:v>
                </c:pt>
                <c:pt idx="8127">
                  <c:v>74.7</c:v>
                </c:pt>
                <c:pt idx="8128">
                  <c:v>74.8</c:v>
                </c:pt>
                <c:pt idx="8129">
                  <c:v>74.900000000000006</c:v>
                </c:pt>
                <c:pt idx="8130">
                  <c:v>74.900000000000006</c:v>
                </c:pt>
                <c:pt idx="8131">
                  <c:v>74.900000000000006</c:v>
                </c:pt>
                <c:pt idx="8132">
                  <c:v>75</c:v>
                </c:pt>
                <c:pt idx="8133">
                  <c:v>75</c:v>
                </c:pt>
                <c:pt idx="8134">
                  <c:v>75</c:v>
                </c:pt>
                <c:pt idx="8135">
                  <c:v>75</c:v>
                </c:pt>
                <c:pt idx="8136">
                  <c:v>75.099999999999994</c:v>
                </c:pt>
                <c:pt idx="8137">
                  <c:v>75.2</c:v>
                </c:pt>
                <c:pt idx="8138">
                  <c:v>75.2</c:v>
                </c:pt>
                <c:pt idx="8139">
                  <c:v>75.099999999999994</c:v>
                </c:pt>
                <c:pt idx="8140">
                  <c:v>75</c:v>
                </c:pt>
                <c:pt idx="8141">
                  <c:v>75</c:v>
                </c:pt>
                <c:pt idx="8142">
                  <c:v>74.900000000000006</c:v>
                </c:pt>
                <c:pt idx="8143">
                  <c:v>74.8</c:v>
                </c:pt>
                <c:pt idx="8144">
                  <c:v>74.7</c:v>
                </c:pt>
                <c:pt idx="8145">
                  <c:v>74.599999999999994</c:v>
                </c:pt>
                <c:pt idx="8146">
                  <c:v>74.400000000000006</c:v>
                </c:pt>
                <c:pt idx="8147">
                  <c:v>74.3</c:v>
                </c:pt>
                <c:pt idx="8148">
                  <c:v>74.3</c:v>
                </c:pt>
                <c:pt idx="8149">
                  <c:v>74.3</c:v>
                </c:pt>
                <c:pt idx="8150">
                  <c:v>74.2</c:v>
                </c:pt>
                <c:pt idx="8151">
                  <c:v>74.3</c:v>
                </c:pt>
                <c:pt idx="8152">
                  <c:v>74.3</c:v>
                </c:pt>
                <c:pt idx="8153">
                  <c:v>74.3</c:v>
                </c:pt>
                <c:pt idx="8154">
                  <c:v>74.400000000000006</c:v>
                </c:pt>
                <c:pt idx="8155">
                  <c:v>74.5</c:v>
                </c:pt>
                <c:pt idx="8156">
                  <c:v>74.599999999999994</c:v>
                </c:pt>
                <c:pt idx="8157">
                  <c:v>74.7</c:v>
                </c:pt>
                <c:pt idx="8158">
                  <c:v>74.7</c:v>
                </c:pt>
                <c:pt idx="8159">
                  <c:v>74.7</c:v>
                </c:pt>
                <c:pt idx="8160">
                  <c:v>75</c:v>
                </c:pt>
                <c:pt idx="8161">
                  <c:v>74.900000000000006</c:v>
                </c:pt>
                <c:pt idx="8162">
                  <c:v>75</c:v>
                </c:pt>
                <c:pt idx="8163">
                  <c:v>75</c:v>
                </c:pt>
                <c:pt idx="8164">
                  <c:v>75</c:v>
                </c:pt>
                <c:pt idx="8165">
                  <c:v>75</c:v>
                </c:pt>
                <c:pt idx="8166">
                  <c:v>75.099999999999994</c:v>
                </c:pt>
                <c:pt idx="8167">
                  <c:v>75.099999999999994</c:v>
                </c:pt>
                <c:pt idx="8168">
                  <c:v>75.2</c:v>
                </c:pt>
                <c:pt idx="8169">
                  <c:v>75.2</c:v>
                </c:pt>
                <c:pt idx="8170">
                  <c:v>75.099999999999994</c:v>
                </c:pt>
                <c:pt idx="8171">
                  <c:v>75</c:v>
                </c:pt>
                <c:pt idx="8172">
                  <c:v>74.900000000000006</c:v>
                </c:pt>
                <c:pt idx="8173">
                  <c:v>74.900000000000006</c:v>
                </c:pt>
                <c:pt idx="8174">
                  <c:v>74.7</c:v>
                </c:pt>
                <c:pt idx="8175">
                  <c:v>74.599999999999994</c:v>
                </c:pt>
                <c:pt idx="8176">
                  <c:v>74.599999999999994</c:v>
                </c:pt>
                <c:pt idx="8177">
                  <c:v>74.400000000000006</c:v>
                </c:pt>
                <c:pt idx="8178">
                  <c:v>74.3</c:v>
                </c:pt>
                <c:pt idx="8179">
                  <c:v>74.2</c:v>
                </c:pt>
                <c:pt idx="8180">
                  <c:v>74.099999999999994</c:v>
                </c:pt>
                <c:pt idx="8181">
                  <c:v>74.3</c:v>
                </c:pt>
                <c:pt idx="8182">
                  <c:v>74.3</c:v>
                </c:pt>
                <c:pt idx="8183">
                  <c:v>74.400000000000006</c:v>
                </c:pt>
                <c:pt idx="8184">
                  <c:v>74.5</c:v>
                </c:pt>
                <c:pt idx="8185">
                  <c:v>74.599999999999994</c:v>
                </c:pt>
                <c:pt idx="8186">
                  <c:v>74.7</c:v>
                </c:pt>
                <c:pt idx="8187">
                  <c:v>74.8</c:v>
                </c:pt>
                <c:pt idx="8188">
                  <c:v>74.8</c:v>
                </c:pt>
                <c:pt idx="8189">
                  <c:v>74.8</c:v>
                </c:pt>
                <c:pt idx="8190">
                  <c:v>74.900000000000006</c:v>
                </c:pt>
                <c:pt idx="8191">
                  <c:v>74.900000000000006</c:v>
                </c:pt>
                <c:pt idx="8192">
                  <c:v>75</c:v>
                </c:pt>
                <c:pt idx="8193">
                  <c:v>75</c:v>
                </c:pt>
                <c:pt idx="8194">
                  <c:v>75</c:v>
                </c:pt>
                <c:pt idx="8195">
                  <c:v>75.099999999999994</c:v>
                </c:pt>
                <c:pt idx="8196">
                  <c:v>75.2</c:v>
                </c:pt>
                <c:pt idx="8197">
                  <c:v>75.2</c:v>
                </c:pt>
                <c:pt idx="8198">
                  <c:v>75.2</c:v>
                </c:pt>
                <c:pt idx="8199">
                  <c:v>75.099999999999994</c:v>
                </c:pt>
                <c:pt idx="8200">
                  <c:v>75</c:v>
                </c:pt>
                <c:pt idx="8201">
                  <c:v>75</c:v>
                </c:pt>
                <c:pt idx="8202">
                  <c:v>74.8</c:v>
                </c:pt>
                <c:pt idx="8203">
                  <c:v>74.7</c:v>
                </c:pt>
                <c:pt idx="8204">
                  <c:v>74.599999999999994</c:v>
                </c:pt>
                <c:pt idx="8205">
                  <c:v>74.3</c:v>
                </c:pt>
                <c:pt idx="8206">
                  <c:v>74.3</c:v>
                </c:pt>
                <c:pt idx="8207">
                  <c:v>74.3</c:v>
                </c:pt>
                <c:pt idx="8208">
                  <c:v>74.3</c:v>
                </c:pt>
                <c:pt idx="8209">
                  <c:v>74.3</c:v>
                </c:pt>
                <c:pt idx="8210">
                  <c:v>74.3</c:v>
                </c:pt>
                <c:pt idx="8211">
                  <c:v>74.400000000000006</c:v>
                </c:pt>
                <c:pt idx="8212">
                  <c:v>74.5</c:v>
                </c:pt>
                <c:pt idx="8213">
                  <c:v>74.7</c:v>
                </c:pt>
                <c:pt idx="8214">
                  <c:v>74.7</c:v>
                </c:pt>
                <c:pt idx="8215">
                  <c:v>74.8</c:v>
                </c:pt>
                <c:pt idx="8216">
                  <c:v>74.900000000000006</c:v>
                </c:pt>
                <c:pt idx="8217">
                  <c:v>74.900000000000006</c:v>
                </c:pt>
                <c:pt idx="8218">
                  <c:v>75</c:v>
                </c:pt>
                <c:pt idx="8219">
                  <c:v>75</c:v>
                </c:pt>
                <c:pt idx="8220">
                  <c:v>75</c:v>
                </c:pt>
                <c:pt idx="8221">
                  <c:v>75.099999999999994</c:v>
                </c:pt>
                <c:pt idx="8222">
                  <c:v>75.099999999999994</c:v>
                </c:pt>
                <c:pt idx="8223">
                  <c:v>75.3</c:v>
                </c:pt>
                <c:pt idx="8224">
                  <c:v>75.3</c:v>
                </c:pt>
                <c:pt idx="8225">
                  <c:v>75.3</c:v>
                </c:pt>
                <c:pt idx="8226">
                  <c:v>75.2</c:v>
                </c:pt>
                <c:pt idx="8227">
                  <c:v>75</c:v>
                </c:pt>
                <c:pt idx="8228">
                  <c:v>74.900000000000006</c:v>
                </c:pt>
                <c:pt idx="8229">
                  <c:v>74.900000000000006</c:v>
                </c:pt>
                <c:pt idx="8230">
                  <c:v>74.7</c:v>
                </c:pt>
                <c:pt idx="8231">
                  <c:v>74.599999999999994</c:v>
                </c:pt>
                <c:pt idx="8232">
                  <c:v>74.400000000000006</c:v>
                </c:pt>
                <c:pt idx="8233">
                  <c:v>74.3</c:v>
                </c:pt>
                <c:pt idx="8234">
                  <c:v>74.3</c:v>
                </c:pt>
                <c:pt idx="8235">
                  <c:v>74.2</c:v>
                </c:pt>
                <c:pt idx="8236">
                  <c:v>74.3</c:v>
                </c:pt>
                <c:pt idx="8237">
                  <c:v>74.3</c:v>
                </c:pt>
                <c:pt idx="8238">
                  <c:v>74.3</c:v>
                </c:pt>
                <c:pt idx="8239">
                  <c:v>74.400000000000006</c:v>
                </c:pt>
                <c:pt idx="8240">
                  <c:v>74.599999999999994</c:v>
                </c:pt>
                <c:pt idx="8241">
                  <c:v>74.599999999999994</c:v>
                </c:pt>
                <c:pt idx="8242">
                  <c:v>74.7</c:v>
                </c:pt>
                <c:pt idx="8243">
                  <c:v>74.7</c:v>
                </c:pt>
                <c:pt idx="8244">
                  <c:v>74.8</c:v>
                </c:pt>
                <c:pt idx="8245">
                  <c:v>74.900000000000006</c:v>
                </c:pt>
                <c:pt idx="8246">
                  <c:v>74.900000000000006</c:v>
                </c:pt>
                <c:pt idx="8247">
                  <c:v>74.900000000000006</c:v>
                </c:pt>
                <c:pt idx="8248">
                  <c:v>75</c:v>
                </c:pt>
                <c:pt idx="8249">
                  <c:v>75</c:v>
                </c:pt>
                <c:pt idx="8250">
                  <c:v>75</c:v>
                </c:pt>
                <c:pt idx="8251">
                  <c:v>75</c:v>
                </c:pt>
                <c:pt idx="8252">
                  <c:v>75.099999999999994</c:v>
                </c:pt>
                <c:pt idx="8253">
                  <c:v>75.2</c:v>
                </c:pt>
                <c:pt idx="8254">
                  <c:v>75.2</c:v>
                </c:pt>
                <c:pt idx="8255">
                  <c:v>75.2</c:v>
                </c:pt>
                <c:pt idx="8256">
                  <c:v>75.3</c:v>
                </c:pt>
                <c:pt idx="8257">
                  <c:v>75.2</c:v>
                </c:pt>
                <c:pt idx="8258">
                  <c:v>75.2</c:v>
                </c:pt>
                <c:pt idx="8259">
                  <c:v>75</c:v>
                </c:pt>
                <c:pt idx="8260">
                  <c:v>74.8</c:v>
                </c:pt>
                <c:pt idx="8261">
                  <c:v>74.7</c:v>
                </c:pt>
                <c:pt idx="8262">
                  <c:v>74.7</c:v>
                </c:pt>
                <c:pt idx="8263">
                  <c:v>74.599999999999994</c:v>
                </c:pt>
                <c:pt idx="8264">
                  <c:v>74.400000000000006</c:v>
                </c:pt>
                <c:pt idx="8265">
                  <c:v>74.3</c:v>
                </c:pt>
                <c:pt idx="8266">
                  <c:v>74.3</c:v>
                </c:pt>
                <c:pt idx="8267">
                  <c:v>74.2</c:v>
                </c:pt>
                <c:pt idx="8268">
                  <c:v>74.2</c:v>
                </c:pt>
                <c:pt idx="8269">
                  <c:v>74.2</c:v>
                </c:pt>
                <c:pt idx="8270">
                  <c:v>74.3</c:v>
                </c:pt>
                <c:pt idx="8271">
                  <c:v>74.3</c:v>
                </c:pt>
                <c:pt idx="8272">
                  <c:v>74.400000000000006</c:v>
                </c:pt>
                <c:pt idx="8273">
                  <c:v>74.400000000000006</c:v>
                </c:pt>
                <c:pt idx="8274">
                  <c:v>74.400000000000006</c:v>
                </c:pt>
                <c:pt idx="8275">
                  <c:v>74.599999999999994</c:v>
                </c:pt>
                <c:pt idx="8276">
                  <c:v>74.599999999999994</c:v>
                </c:pt>
                <c:pt idx="8277">
                  <c:v>74.7</c:v>
                </c:pt>
                <c:pt idx="8278">
                  <c:v>74.7</c:v>
                </c:pt>
                <c:pt idx="8279">
                  <c:v>74.7</c:v>
                </c:pt>
                <c:pt idx="8280">
                  <c:v>74.8</c:v>
                </c:pt>
                <c:pt idx="8281">
                  <c:v>74.900000000000006</c:v>
                </c:pt>
                <c:pt idx="8282">
                  <c:v>74.900000000000006</c:v>
                </c:pt>
                <c:pt idx="8283">
                  <c:v>75</c:v>
                </c:pt>
                <c:pt idx="8284">
                  <c:v>74.900000000000006</c:v>
                </c:pt>
                <c:pt idx="8285">
                  <c:v>75</c:v>
                </c:pt>
                <c:pt idx="8286">
                  <c:v>75</c:v>
                </c:pt>
                <c:pt idx="8287">
                  <c:v>75</c:v>
                </c:pt>
                <c:pt idx="8288">
                  <c:v>75</c:v>
                </c:pt>
                <c:pt idx="8289">
                  <c:v>75.099999999999994</c:v>
                </c:pt>
                <c:pt idx="8290">
                  <c:v>75.2</c:v>
                </c:pt>
                <c:pt idx="8291">
                  <c:v>75.2</c:v>
                </c:pt>
                <c:pt idx="8292">
                  <c:v>75.099999999999994</c:v>
                </c:pt>
                <c:pt idx="8293">
                  <c:v>75.099999999999994</c:v>
                </c:pt>
                <c:pt idx="8294">
                  <c:v>75.099999999999994</c:v>
                </c:pt>
                <c:pt idx="8295">
                  <c:v>75</c:v>
                </c:pt>
                <c:pt idx="8296">
                  <c:v>75</c:v>
                </c:pt>
                <c:pt idx="8297">
                  <c:v>74.900000000000006</c:v>
                </c:pt>
                <c:pt idx="8298">
                  <c:v>74.8</c:v>
                </c:pt>
                <c:pt idx="8299">
                  <c:v>74.7</c:v>
                </c:pt>
                <c:pt idx="8300">
                  <c:v>74.7</c:v>
                </c:pt>
                <c:pt idx="8301">
                  <c:v>74.599999999999994</c:v>
                </c:pt>
                <c:pt idx="8302">
                  <c:v>74.599999999999994</c:v>
                </c:pt>
                <c:pt idx="8303">
                  <c:v>74.5</c:v>
                </c:pt>
                <c:pt idx="8304">
                  <c:v>74.400000000000006</c:v>
                </c:pt>
                <c:pt idx="8305">
                  <c:v>74.3</c:v>
                </c:pt>
                <c:pt idx="8306">
                  <c:v>74.3</c:v>
                </c:pt>
                <c:pt idx="8307">
                  <c:v>74.3</c:v>
                </c:pt>
                <c:pt idx="8308">
                  <c:v>74.3</c:v>
                </c:pt>
                <c:pt idx="8309">
                  <c:v>74.3</c:v>
                </c:pt>
                <c:pt idx="8310">
                  <c:v>74.3</c:v>
                </c:pt>
                <c:pt idx="8311">
                  <c:v>74.3</c:v>
                </c:pt>
                <c:pt idx="8312">
                  <c:v>74.3</c:v>
                </c:pt>
                <c:pt idx="8313">
                  <c:v>74.3</c:v>
                </c:pt>
                <c:pt idx="8314">
                  <c:v>74.400000000000006</c:v>
                </c:pt>
                <c:pt idx="8315">
                  <c:v>74.400000000000006</c:v>
                </c:pt>
                <c:pt idx="8316">
                  <c:v>74.5</c:v>
                </c:pt>
                <c:pt idx="8317">
                  <c:v>74.599999999999994</c:v>
                </c:pt>
                <c:pt idx="8318">
                  <c:v>74.7</c:v>
                </c:pt>
                <c:pt idx="8319">
                  <c:v>74.7</c:v>
                </c:pt>
                <c:pt idx="8320">
                  <c:v>74.7</c:v>
                </c:pt>
                <c:pt idx="8321">
                  <c:v>74.7</c:v>
                </c:pt>
                <c:pt idx="8322">
                  <c:v>74.8</c:v>
                </c:pt>
                <c:pt idx="8323">
                  <c:v>74.8</c:v>
                </c:pt>
                <c:pt idx="8324">
                  <c:v>74.900000000000006</c:v>
                </c:pt>
                <c:pt idx="8325">
                  <c:v>75</c:v>
                </c:pt>
                <c:pt idx="8326">
                  <c:v>75</c:v>
                </c:pt>
                <c:pt idx="8327">
                  <c:v>75</c:v>
                </c:pt>
                <c:pt idx="8328">
                  <c:v>75</c:v>
                </c:pt>
                <c:pt idx="8329">
                  <c:v>75</c:v>
                </c:pt>
                <c:pt idx="8330">
                  <c:v>75</c:v>
                </c:pt>
                <c:pt idx="8331">
                  <c:v>75</c:v>
                </c:pt>
                <c:pt idx="8332">
                  <c:v>75.099999999999994</c:v>
                </c:pt>
                <c:pt idx="8333">
                  <c:v>75.2</c:v>
                </c:pt>
                <c:pt idx="8334">
                  <c:v>75.2</c:v>
                </c:pt>
                <c:pt idx="8335">
                  <c:v>75.2</c:v>
                </c:pt>
                <c:pt idx="8336">
                  <c:v>75.2</c:v>
                </c:pt>
                <c:pt idx="8337">
                  <c:v>75.2</c:v>
                </c:pt>
                <c:pt idx="8338">
                  <c:v>75.3</c:v>
                </c:pt>
                <c:pt idx="8339">
                  <c:v>75.3</c:v>
                </c:pt>
                <c:pt idx="8340">
                  <c:v>75.2</c:v>
                </c:pt>
                <c:pt idx="8341">
                  <c:v>75.2</c:v>
                </c:pt>
                <c:pt idx="8342">
                  <c:v>75.2</c:v>
                </c:pt>
                <c:pt idx="8343">
                  <c:v>75.099999999999994</c:v>
                </c:pt>
                <c:pt idx="8344">
                  <c:v>75.099999999999994</c:v>
                </c:pt>
                <c:pt idx="8345">
                  <c:v>75</c:v>
                </c:pt>
                <c:pt idx="8346">
                  <c:v>75</c:v>
                </c:pt>
                <c:pt idx="8347">
                  <c:v>74.900000000000006</c:v>
                </c:pt>
                <c:pt idx="8348">
                  <c:v>74.8</c:v>
                </c:pt>
                <c:pt idx="8349">
                  <c:v>74.7</c:v>
                </c:pt>
                <c:pt idx="8350">
                  <c:v>74.7</c:v>
                </c:pt>
                <c:pt idx="8351">
                  <c:v>74.599999999999994</c:v>
                </c:pt>
                <c:pt idx="8352">
                  <c:v>74.599999999999994</c:v>
                </c:pt>
                <c:pt idx="8353">
                  <c:v>74.5</c:v>
                </c:pt>
                <c:pt idx="8354">
                  <c:v>74.400000000000006</c:v>
                </c:pt>
                <c:pt idx="8355">
                  <c:v>74.3</c:v>
                </c:pt>
                <c:pt idx="8356">
                  <c:v>74.400000000000006</c:v>
                </c:pt>
                <c:pt idx="8357">
                  <c:v>74.3</c:v>
                </c:pt>
                <c:pt idx="8358">
                  <c:v>74.3</c:v>
                </c:pt>
                <c:pt idx="8359">
                  <c:v>74.3</c:v>
                </c:pt>
                <c:pt idx="8360">
                  <c:v>74.400000000000006</c:v>
                </c:pt>
                <c:pt idx="8361">
                  <c:v>74.400000000000006</c:v>
                </c:pt>
                <c:pt idx="8362">
                  <c:v>74.400000000000006</c:v>
                </c:pt>
                <c:pt idx="8363">
                  <c:v>74.400000000000006</c:v>
                </c:pt>
                <c:pt idx="8364">
                  <c:v>74.5</c:v>
                </c:pt>
                <c:pt idx="8365">
                  <c:v>74.599999999999994</c:v>
                </c:pt>
                <c:pt idx="8366">
                  <c:v>74.599999999999994</c:v>
                </c:pt>
                <c:pt idx="8367">
                  <c:v>74.599999999999994</c:v>
                </c:pt>
                <c:pt idx="8368">
                  <c:v>74.7</c:v>
                </c:pt>
                <c:pt idx="8369">
                  <c:v>74.7</c:v>
                </c:pt>
                <c:pt idx="8370">
                  <c:v>74.7</c:v>
                </c:pt>
                <c:pt idx="8371">
                  <c:v>74.8</c:v>
                </c:pt>
                <c:pt idx="8372">
                  <c:v>74.8</c:v>
                </c:pt>
                <c:pt idx="8373">
                  <c:v>74.900000000000006</c:v>
                </c:pt>
                <c:pt idx="8374">
                  <c:v>75</c:v>
                </c:pt>
                <c:pt idx="8375">
                  <c:v>74.900000000000006</c:v>
                </c:pt>
                <c:pt idx="8376">
                  <c:v>74.900000000000006</c:v>
                </c:pt>
                <c:pt idx="8377">
                  <c:v>75</c:v>
                </c:pt>
                <c:pt idx="8378">
                  <c:v>75</c:v>
                </c:pt>
                <c:pt idx="8379">
                  <c:v>75</c:v>
                </c:pt>
                <c:pt idx="8380">
                  <c:v>75</c:v>
                </c:pt>
                <c:pt idx="8381">
                  <c:v>75</c:v>
                </c:pt>
                <c:pt idx="8382">
                  <c:v>75</c:v>
                </c:pt>
                <c:pt idx="8383">
                  <c:v>75.099999999999994</c:v>
                </c:pt>
                <c:pt idx="8384">
                  <c:v>75.099999999999994</c:v>
                </c:pt>
                <c:pt idx="8385">
                  <c:v>75.2</c:v>
                </c:pt>
                <c:pt idx="8386">
                  <c:v>75.099999999999994</c:v>
                </c:pt>
                <c:pt idx="8387">
                  <c:v>75.2</c:v>
                </c:pt>
                <c:pt idx="8388">
                  <c:v>75.2</c:v>
                </c:pt>
                <c:pt idx="8389">
                  <c:v>75.2</c:v>
                </c:pt>
                <c:pt idx="8390">
                  <c:v>75.2</c:v>
                </c:pt>
                <c:pt idx="8391">
                  <c:v>75.3</c:v>
                </c:pt>
                <c:pt idx="8392">
                  <c:v>75.2</c:v>
                </c:pt>
                <c:pt idx="8393">
                  <c:v>75.3</c:v>
                </c:pt>
                <c:pt idx="8394">
                  <c:v>75.3</c:v>
                </c:pt>
                <c:pt idx="8395">
                  <c:v>75.3</c:v>
                </c:pt>
                <c:pt idx="8396">
                  <c:v>75.3</c:v>
                </c:pt>
                <c:pt idx="8397">
                  <c:v>75.3</c:v>
                </c:pt>
                <c:pt idx="8398">
                  <c:v>75.3</c:v>
                </c:pt>
                <c:pt idx="8399">
                  <c:v>75.3</c:v>
                </c:pt>
                <c:pt idx="8400">
                  <c:v>75.400000000000006</c:v>
                </c:pt>
                <c:pt idx="8401">
                  <c:v>75.3</c:v>
                </c:pt>
                <c:pt idx="8402">
                  <c:v>75.400000000000006</c:v>
                </c:pt>
                <c:pt idx="8403">
                  <c:v>75.5</c:v>
                </c:pt>
                <c:pt idx="8404">
                  <c:v>75.5</c:v>
                </c:pt>
                <c:pt idx="8405">
                  <c:v>75.400000000000006</c:v>
                </c:pt>
                <c:pt idx="8406">
                  <c:v>75.400000000000006</c:v>
                </c:pt>
                <c:pt idx="8407">
                  <c:v>75.3</c:v>
                </c:pt>
                <c:pt idx="8408">
                  <c:v>75.400000000000006</c:v>
                </c:pt>
                <c:pt idx="8409">
                  <c:v>75.400000000000006</c:v>
                </c:pt>
                <c:pt idx="8410">
                  <c:v>75.3</c:v>
                </c:pt>
                <c:pt idx="8411">
                  <c:v>75.3</c:v>
                </c:pt>
                <c:pt idx="8412">
                  <c:v>75.3</c:v>
                </c:pt>
                <c:pt idx="8413">
                  <c:v>75.3</c:v>
                </c:pt>
                <c:pt idx="8414">
                  <c:v>75.3</c:v>
                </c:pt>
                <c:pt idx="8415">
                  <c:v>75.3</c:v>
                </c:pt>
                <c:pt idx="8416">
                  <c:v>75.3</c:v>
                </c:pt>
                <c:pt idx="8417">
                  <c:v>75.3</c:v>
                </c:pt>
                <c:pt idx="8418">
                  <c:v>75.2</c:v>
                </c:pt>
                <c:pt idx="8419">
                  <c:v>75.2</c:v>
                </c:pt>
                <c:pt idx="8420">
                  <c:v>75.2</c:v>
                </c:pt>
                <c:pt idx="8421">
                  <c:v>75.2</c:v>
                </c:pt>
                <c:pt idx="8422">
                  <c:v>75.2</c:v>
                </c:pt>
                <c:pt idx="8423">
                  <c:v>75.099999999999994</c:v>
                </c:pt>
                <c:pt idx="8424">
                  <c:v>75.2</c:v>
                </c:pt>
                <c:pt idx="8425">
                  <c:v>75.099999999999994</c:v>
                </c:pt>
                <c:pt idx="8426">
                  <c:v>75</c:v>
                </c:pt>
                <c:pt idx="8427">
                  <c:v>75.099999999999994</c:v>
                </c:pt>
                <c:pt idx="8428">
                  <c:v>75</c:v>
                </c:pt>
                <c:pt idx="8429">
                  <c:v>74.900000000000006</c:v>
                </c:pt>
                <c:pt idx="8430">
                  <c:v>75</c:v>
                </c:pt>
                <c:pt idx="8431">
                  <c:v>74.900000000000006</c:v>
                </c:pt>
                <c:pt idx="8432">
                  <c:v>74.900000000000006</c:v>
                </c:pt>
                <c:pt idx="8433">
                  <c:v>74.900000000000006</c:v>
                </c:pt>
                <c:pt idx="8434">
                  <c:v>74.900000000000006</c:v>
                </c:pt>
                <c:pt idx="8435">
                  <c:v>74.900000000000006</c:v>
                </c:pt>
                <c:pt idx="8436">
                  <c:v>74.900000000000006</c:v>
                </c:pt>
                <c:pt idx="8437">
                  <c:v>74.7</c:v>
                </c:pt>
                <c:pt idx="8438">
                  <c:v>74.8</c:v>
                </c:pt>
                <c:pt idx="8439">
                  <c:v>74.8</c:v>
                </c:pt>
                <c:pt idx="8440">
                  <c:v>74.8</c:v>
                </c:pt>
                <c:pt idx="8441">
                  <c:v>74.7</c:v>
                </c:pt>
                <c:pt idx="8442">
                  <c:v>74.7</c:v>
                </c:pt>
                <c:pt idx="8443">
                  <c:v>74.7</c:v>
                </c:pt>
                <c:pt idx="8444">
                  <c:v>74.7</c:v>
                </c:pt>
                <c:pt idx="8445">
                  <c:v>74.7</c:v>
                </c:pt>
                <c:pt idx="8446">
                  <c:v>74.7</c:v>
                </c:pt>
                <c:pt idx="8447">
                  <c:v>74.7</c:v>
                </c:pt>
                <c:pt idx="8448">
                  <c:v>74.7</c:v>
                </c:pt>
                <c:pt idx="8449">
                  <c:v>74.7</c:v>
                </c:pt>
                <c:pt idx="8450">
                  <c:v>74.7</c:v>
                </c:pt>
                <c:pt idx="8451">
                  <c:v>74.7</c:v>
                </c:pt>
                <c:pt idx="8452">
                  <c:v>74.8</c:v>
                </c:pt>
                <c:pt idx="8453">
                  <c:v>74.8</c:v>
                </c:pt>
                <c:pt idx="8454">
                  <c:v>74.7</c:v>
                </c:pt>
                <c:pt idx="8455">
                  <c:v>74.8</c:v>
                </c:pt>
                <c:pt idx="8456">
                  <c:v>74.8</c:v>
                </c:pt>
                <c:pt idx="8457">
                  <c:v>74.7</c:v>
                </c:pt>
                <c:pt idx="8458">
                  <c:v>74.900000000000006</c:v>
                </c:pt>
                <c:pt idx="8459">
                  <c:v>74.8</c:v>
                </c:pt>
                <c:pt idx="8460">
                  <c:v>74.900000000000006</c:v>
                </c:pt>
                <c:pt idx="8461">
                  <c:v>74.900000000000006</c:v>
                </c:pt>
                <c:pt idx="8462">
                  <c:v>74.900000000000006</c:v>
                </c:pt>
                <c:pt idx="8463">
                  <c:v>74.900000000000006</c:v>
                </c:pt>
                <c:pt idx="8464">
                  <c:v>74.900000000000006</c:v>
                </c:pt>
                <c:pt idx="8465">
                  <c:v>74.900000000000006</c:v>
                </c:pt>
                <c:pt idx="8466">
                  <c:v>74.900000000000006</c:v>
                </c:pt>
                <c:pt idx="8467">
                  <c:v>74.900000000000006</c:v>
                </c:pt>
                <c:pt idx="8468">
                  <c:v>75</c:v>
                </c:pt>
                <c:pt idx="8469">
                  <c:v>74.900000000000006</c:v>
                </c:pt>
                <c:pt idx="8470">
                  <c:v>75</c:v>
                </c:pt>
                <c:pt idx="8471">
                  <c:v>75</c:v>
                </c:pt>
                <c:pt idx="8472">
                  <c:v>75</c:v>
                </c:pt>
                <c:pt idx="8473">
                  <c:v>75</c:v>
                </c:pt>
                <c:pt idx="8474">
                  <c:v>75</c:v>
                </c:pt>
                <c:pt idx="8475">
                  <c:v>75</c:v>
                </c:pt>
                <c:pt idx="8476">
                  <c:v>75.099999999999994</c:v>
                </c:pt>
                <c:pt idx="8477">
                  <c:v>75.099999999999994</c:v>
                </c:pt>
                <c:pt idx="8478">
                  <c:v>75.2</c:v>
                </c:pt>
                <c:pt idx="8479">
                  <c:v>75.099999999999994</c:v>
                </c:pt>
                <c:pt idx="8480">
                  <c:v>75</c:v>
                </c:pt>
                <c:pt idx="8481">
                  <c:v>75.2</c:v>
                </c:pt>
                <c:pt idx="8482">
                  <c:v>75.2</c:v>
                </c:pt>
                <c:pt idx="8483">
                  <c:v>75.2</c:v>
                </c:pt>
                <c:pt idx="8484">
                  <c:v>75.2</c:v>
                </c:pt>
                <c:pt idx="8485">
                  <c:v>75.2</c:v>
                </c:pt>
                <c:pt idx="8486">
                  <c:v>75.2</c:v>
                </c:pt>
                <c:pt idx="8487">
                  <c:v>75.2</c:v>
                </c:pt>
                <c:pt idx="8488">
                  <c:v>75.2</c:v>
                </c:pt>
                <c:pt idx="8489">
                  <c:v>75.3</c:v>
                </c:pt>
                <c:pt idx="8490">
                  <c:v>75.3</c:v>
                </c:pt>
                <c:pt idx="8491">
                  <c:v>75.3</c:v>
                </c:pt>
                <c:pt idx="8492">
                  <c:v>75.3</c:v>
                </c:pt>
                <c:pt idx="8493">
                  <c:v>75.2</c:v>
                </c:pt>
                <c:pt idx="8494">
                  <c:v>75.3</c:v>
                </c:pt>
                <c:pt idx="8495">
                  <c:v>75.3</c:v>
                </c:pt>
                <c:pt idx="8496">
                  <c:v>75.3</c:v>
                </c:pt>
                <c:pt idx="8497">
                  <c:v>75.2</c:v>
                </c:pt>
                <c:pt idx="8498">
                  <c:v>75.2</c:v>
                </c:pt>
                <c:pt idx="8499">
                  <c:v>75.2</c:v>
                </c:pt>
                <c:pt idx="8500">
                  <c:v>75.2</c:v>
                </c:pt>
                <c:pt idx="8501">
                  <c:v>75.099999999999994</c:v>
                </c:pt>
                <c:pt idx="8502">
                  <c:v>75</c:v>
                </c:pt>
                <c:pt idx="8503">
                  <c:v>75</c:v>
                </c:pt>
                <c:pt idx="8504">
                  <c:v>75</c:v>
                </c:pt>
                <c:pt idx="8505">
                  <c:v>75</c:v>
                </c:pt>
                <c:pt idx="8506">
                  <c:v>75</c:v>
                </c:pt>
                <c:pt idx="8507">
                  <c:v>74.900000000000006</c:v>
                </c:pt>
                <c:pt idx="8508">
                  <c:v>74.900000000000006</c:v>
                </c:pt>
                <c:pt idx="8509">
                  <c:v>74.900000000000006</c:v>
                </c:pt>
                <c:pt idx="8510">
                  <c:v>74.900000000000006</c:v>
                </c:pt>
                <c:pt idx="8511">
                  <c:v>74.900000000000006</c:v>
                </c:pt>
                <c:pt idx="8512">
                  <c:v>74.900000000000006</c:v>
                </c:pt>
                <c:pt idx="8513">
                  <c:v>74.900000000000006</c:v>
                </c:pt>
                <c:pt idx="8514">
                  <c:v>74.900000000000006</c:v>
                </c:pt>
                <c:pt idx="8515">
                  <c:v>74.900000000000006</c:v>
                </c:pt>
                <c:pt idx="8516">
                  <c:v>74.900000000000006</c:v>
                </c:pt>
                <c:pt idx="8517">
                  <c:v>75</c:v>
                </c:pt>
                <c:pt idx="8518">
                  <c:v>74.900000000000006</c:v>
                </c:pt>
                <c:pt idx="8519">
                  <c:v>75</c:v>
                </c:pt>
                <c:pt idx="8520">
                  <c:v>75</c:v>
                </c:pt>
                <c:pt idx="8521">
                  <c:v>75</c:v>
                </c:pt>
                <c:pt idx="8522">
                  <c:v>75</c:v>
                </c:pt>
                <c:pt idx="8523">
                  <c:v>75</c:v>
                </c:pt>
                <c:pt idx="8524">
                  <c:v>75.2</c:v>
                </c:pt>
                <c:pt idx="8525">
                  <c:v>75.2</c:v>
                </c:pt>
                <c:pt idx="8526">
                  <c:v>75.2</c:v>
                </c:pt>
                <c:pt idx="8527">
                  <c:v>75.3</c:v>
                </c:pt>
                <c:pt idx="8528">
                  <c:v>75.3</c:v>
                </c:pt>
                <c:pt idx="8529">
                  <c:v>75.3</c:v>
                </c:pt>
                <c:pt idx="8530">
                  <c:v>75.400000000000006</c:v>
                </c:pt>
                <c:pt idx="8531">
                  <c:v>75.400000000000006</c:v>
                </c:pt>
                <c:pt idx="8532">
                  <c:v>75.5</c:v>
                </c:pt>
                <c:pt idx="8533">
                  <c:v>75.5</c:v>
                </c:pt>
                <c:pt idx="8534">
                  <c:v>75.5</c:v>
                </c:pt>
                <c:pt idx="8535">
                  <c:v>75.599999999999994</c:v>
                </c:pt>
                <c:pt idx="8536">
                  <c:v>75.599999999999994</c:v>
                </c:pt>
                <c:pt idx="8537">
                  <c:v>75.599999999999994</c:v>
                </c:pt>
                <c:pt idx="8538">
                  <c:v>75.7</c:v>
                </c:pt>
                <c:pt idx="8539">
                  <c:v>75.7</c:v>
                </c:pt>
                <c:pt idx="8540">
                  <c:v>75.7</c:v>
                </c:pt>
                <c:pt idx="8541">
                  <c:v>75.7</c:v>
                </c:pt>
                <c:pt idx="8542">
                  <c:v>75.8</c:v>
                </c:pt>
                <c:pt idx="8543">
                  <c:v>75.8</c:v>
                </c:pt>
                <c:pt idx="8544">
                  <c:v>75.8</c:v>
                </c:pt>
                <c:pt idx="8545">
                  <c:v>75.8</c:v>
                </c:pt>
                <c:pt idx="8546">
                  <c:v>75.900000000000006</c:v>
                </c:pt>
                <c:pt idx="8547">
                  <c:v>75.900000000000006</c:v>
                </c:pt>
                <c:pt idx="8548">
                  <c:v>75.900000000000006</c:v>
                </c:pt>
                <c:pt idx="8549">
                  <c:v>75.900000000000006</c:v>
                </c:pt>
                <c:pt idx="8550">
                  <c:v>75.900000000000006</c:v>
                </c:pt>
                <c:pt idx="8551">
                  <c:v>75.900000000000006</c:v>
                </c:pt>
                <c:pt idx="8552">
                  <c:v>75.900000000000006</c:v>
                </c:pt>
                <c:pt idx="8553">
                  <c:v>75.8</c:v>
                </c:pt>
                <c:pt idx="8554">
                  <c:v>75.7</c:v>
                </c:pt>
                <c:pt idx="8555">
                  <c:v>75.7</c:v>
                </c:pt>
                <c:pt idx="8556">
                  <c:v>75.599999999999994</c:v>
                </c:pt>
                <c:pt idx="8557">
                  <c:v>75.599999999999994</c:v>
                </c:pt>
                <c:pt idx="8558">
                  <c:v>75.400000000000006</c:v>
                </c:pt>
                <c:pt idx="8559">
                  <c:v>75.3</c:v>
                </c:pt>
                <c:pt idx="8560">
                  <c:v>75.3</c:v>
                </c:pt>
                <c:pt idx="8561">
                  <c:v>75.2</c:v>
                </c:pt>
                <c:pt idx="8562">
                  <c:v>75.099999999999994</c:v>
                </c:pt>
                <c:pt idx="8563">
                  <c:v>75.099999999999994</c:v>
                </c:pt>
                <c:pt idx="8564">
                  <c:v>75</c:v>
                </c:pt>
                <c:pt idx="8565">
                  <c:v>75</c:v>
                </c:pt>
                <c:pt idx="8566">
                  <c:v>75</c:v>
                </c:pt>
                <c:pt idx="8567">
                  <c:v>75.099999999999994</c:v>
                </c:pt>
                <c:pt idx="8568">
                  <c:v>75.099999999999994</c:v>
                </c:pt>
                <c:pt idx="8569">
                  <c:v>75.2</c:v>
                </c:pt>
                <c:pt idx="8570">
                  <c:v>75.3</c:v>
                </c:pt>
                <c:pt idx="8571">
                  <c:v>75.3</c:v>
                </c:pt>
                <c:pt idx="8572">
                  <c:v>75.400000000000006</c:v>
                </c:pt>
                <c:pt idx="8573">
                  <c:v>75.5</c:v>
                </c:pt>
                <c:pt idx="8574">
                  <c:v>75.599999999999994</c:v>
                </c:pt>
                <c:pt idx="8575">
                  <c:v>75.599999999999994</c:v>
                </c:pt>
                <c:pt idx="8576">
                  <c:v>75.599999999999994</c:v>
                </c:pt>
                <c:pt idx="8577">
                  <c:v>75.599999999999994</c:v>
                </c:pt>
                <c:pt idx="8578">
                  <c:v>75.7</c:v>
                </c:pt>
                <c:pt idx="8579">
                  <c:v>75.7</c:v>
                </c:pt>
                <c:pt idx="8580">
                  <c:v>75.8</c:v>
                </c:pt>
                <c:pt idx="8581">
                  <c:v>75.8</c:v>
                </c:pt>
                <c:pt idx="8582">
                  <c:v>75.8</c:v>
                </c:pt>
                <c:pt idx="8583">
                  <c:v>75.900000000000006</c:v>
                </c:pt>
                <c:pt idx="8584">
                  <c:v>75.900000000000006</c:v>
                </c:pt>
                <c:pt idx="8585">
                  <c:v>75.900000000000006</c:v>
                </c:pt>
                <c:pt idx="8586">
                  <c:v>76.099999999999994</c:v>
                </c:pt>
                <c:pt idx="8587">
                  <c:v>76</c:v>
                </c:pt>
                <c:pt idx="8588">
                  <c:v>76.099999999999994</c:v>
                </c:pt>
                <c:pt idx="8589">
                  <c:v>76.099999999999994</c:v>
                </c:pt>
                <c:pt idx="8590">
                  <c:v>76.099999999999994</c:v>
                </c:pt>
                <c:pt idx="8591">
                  <c:v>76.099999999999994</c:v>
                </c:pt>
                <c:pt idx="8592">
                  <c:v>76.099999999999994</c:v>
                </c:pt>
                <c:pt idx="8593">
                  <c:v>76</c:v>
                </c:pt>
                <c:pt idx="8594">
                  <c:v>75.900000000000006</c:v>
                </c:pt>
                <c:pt idx="8595">
                  <c:v>75.8</c:v>
                </c:pt>
                <c:pt idx="8596">
                  <c:v>75.7</c:v>
                </c:pt>
                <c:pt idx="8597">
                  <c:v>75.599999999999994</c:v>
                </c:pt>
                <c:pt idx="8598">
                  <c:v>75.599999999999994</c:v>
                </c:pt>
                <c:pt idx="8599">
                  <c:v>75.5</c:v>
                </c:pt>
                <c:pt idx="8600">
                  <c:v>75.3</c:v>
                </c:pt>
                <c:pt idx="8601">
                  <c:v>75.3</c:v>
                </c:pt>
                <c:pt idx="8602">
                  <c:v>75.2</c:v>
                </c:pt>
                <c:pt idx="8603">
                  <c:v>75.2</c:v>
                </c:pt>
                <c:pt idx="8604">
                  <c:v>75.099999999999994</c:v>
                </c:pt>
                <c:pt idx="8605">
                  <c:v>75.2</c:v>
                </c:pt>
                <c:pt idx="8606">
                  <c:v>75.2</c:v>
                </c:pt>
                <c:pt idx="8607">
                  <c:v>75.2</c:v>
                </c:pt>
                <c:pt idx="8608">
                  <c:v>75.3</c:v>
                </c:pt>
                <c:pt idx="8609">
                  <c:v>75.3</c:v>
                </c:pt>
                <c:pt idx="8610">
                  <c:v>75.3</c:v>
                </c:pt>
                <c:pt idx="8611">
                  <c:v>75.3</c:v>
                </c:pt>
                <c:pt idx="8612">
                  <c:v>75.400000000000006</c:v>
                </c:pt>
                <c:pt idx="8613">
                  <c:v>75.5</c:v>
                </c:pt>
                <c:pt idx="8614">
                  <c:v>75.5</c:v>
                </c:pt>
                <c:pt idx="8615">
                  <c:v>75.599999999999994</c:v>
                </c:pt>
                <c:pt idx="8616">
                  <c:v>75.7</c:v>
                </c:pt>
                <c:pt idx="8617">
                  <c:v>75.8</c:v>
                </c:pt>
                <c:pt idx="8618">
                  <c:v>75.8</c:v>
                </c:pt>
                <c:pt idx="8619">
                  <c:v>75.8</c:v>
                </c:pt>
                <c:pt idx="8620">
                  <c:v>75.8</c:v>
                </c:pt>
                <c:pt idx="8621">
                  <c:v>75.900000000000006</c:v>
                </c:pt>
                <c:pt idx="8622">
                  <c:v>75.900000000000006</c:v>
                </c:pt>
                <c:pt idx="8623">
                  <c:v>76</c:v>
                </c:pt>
                <c:pt idx="8624">
                  <c:v>76</c:v>
                </c:pt>
                <c:pt idx="8625">
                  <c:v>76</c:v>
                </c:pt>
                <c:pt idx="8626">
                  <c:v>76.099999999999994</c:v>
                </c:pt>
                <c:pt idx="8627">
                  <c:v>76.099999999999994</c:v>
                </c:pt>
                <c:pt idx="8628">
                  <c:v>76</c:v>
                </c:pt>
                <c:pt idx="8629">
                  <c:v>76.099999999999994</c:v>
                </c:pt>
                <c:pt idx="8630">
                  <c:v>76.099999999999994</c:v>
                </c:pt>
                <c:pt idx="8631">
                  <c:v>76.099999999999994</c:v>
                </c:pt>
                <c:pt idx="8632">
                  <c:v>76.099999999999994</c:v>
                </c:pt>
                <c:pt idx="8633">
                  <c:v>76.2</c:v>
                </c:pt>
                <c:pt idx="8634">
                  <c:v>76.2</c:v>
                </c:pt>
                <c:pt idx="8635">
                  <c:v>76.2</c:v>
                </c:pt>
                <c:pt idx="8636">
                  <c:v>76.2</c:v>
                </c:pt>
                <c:pt idx="8637">
                  <c:v>76.3</c:v>
                </c:pt>
                <c:pt idx="8638">
                  <c:v>76.2</c:v>
                </c:pt>
                <c:pt idx="8639">
                  <c:v>76.2</c:v>
                </c:pt>
                <c:pt idx="8640">
                  <c:v>76.2</c:v>
                </c:pt>
                <c:pt idx="8641">
                  <c:v>76.099999999999994</c:v>
                </c:pt>
                <c:pt idx="8642">
                  <c:v>76.099999999999994</c:v>
                </c:pt>
                <c:pt idx="8643">
                  <c:v>76</c:v>
                </c:pt>
                <c:pt idx="8644">
                  <c:v>75.900000000000006</c:v>
                </c:pt>
                <c:pt idx="8645">
                  <c:v>75.900000000000006</c:v>
                </c:pt>
                <c:pt idx="8646">
                  <c:v>75.8</c:v>
                </c:pt>
                <c:pt idx="8647">
                  <c:v>75.7</c:v>
                </c:pt>
                <c:pt idx="8648">
                  <c:v>75.599999999999994</c:v>
                </c:pt>
                <c:pt idx="8649">
                  <c:v>75.5</c:v>
                </c:pt>
                <c:pt idx="8650">
                  <c:v>75.5</c:v>
                </c:pt>
                <c:pt idx="8651">
                  <c:v>75.400000000000006</c:v>
                </c:pt>
                <c:pt idx="8652">
                  <c:v>75.3</c:v>
                </c:pt>
                <c:pt idx="8653">
                  <c:v>75.3</c:v>
                </c:pt>
                <c:pt idx="8654">
                  <c:v>75.3</c:v>
                </c:pt>
                <c:pt idx="8655">
                  <c:v>75.3</c:v>
                </c:pt>
                <c:pt idx="8656">
                  <c:v>75.3</c:v>
                </c:pt>
                <c:pt idx="8657">
                  <c:v>75.400000000000006</c:v>
                </c:pt>
                <c:pt idx="8658">
                  <c:v>75.5</c:v>
                </c:pt>
                <c:pt idx="8659">
                  <c:v>75.599999999999994</c:v>
                </c:pt>
                <c:pt idx="8660">
                  <c:v>75.599999999999994</c:v>
                </c:pt>
                <c:pt idx="8661">
                  <c:v>75.7</c:v>
                </c:pt>
                <c:pt idx="8662">
                  <c:v>75.8</c:v>
                </c:pt>
                <c:pt idx="8663">
                  <c:v>75.7</c:v>
                </c:pt>
                <c:pt idx="8664">
                  <c:v>75.8</c:v>
                </c:pt>
                <c:pt idx="8665">
                  <c:v>75.900000000000006</c:v>
                </c:pt>
                <c:pt idx="8666">
                  <c:v>75.900000000000006</c:v>
                </c:pt>
                <c:pt idx="8667">
                  <c:v>75.900000000000006</c:v>
                </c:pt>
                <c:pt idx="8668">
                  <c:v>75.900000000000006</c:v>
                </c:pt>
                <c:pt idx="8669">
                  <c:v>76.099999999999994</c:v>
                </c:pt>
                <c:pt idx="8670">
                  <c:v>76.099999999999994</c:v>
                </c:pt>
                <c:pt idx="8671">
                  <c:v>76.099999999999994</c:v>
                </c:pt>
                <c:pt idx="8672">
                  <c:v>76.2</c:v>
                </c:pt>
                <c:pt idx="8673">
                  <c:v>76.2</c:v>
                </c:pt>
                <c:pt idx="8674">
                  <c:v>76.3</c:v>
                </c:pt>
                <c:pt idx="8675">
                  <c:v>76.400000000000006</c:v>
                </c:pt>
                <c:pt idx="8676">
                  <c:v>76.400000000000006</c:v>
                </c:pt>
                <c:pt idx="8677">
                  <c:v>76.400000000000006</c:v>
                </c:pt>
                <c:pt idx="8678">
                  <c:v>76.400000000000006</c:v>
                </c:pt>
                <c:pt idx="8679">
                  <c:v>76.400000000000006</c:v>
                </c:pt>
                <c:pt idx="8680">
                  <c:v>76.3</c:v>
                </c:pt>
                <c:pt idx="8681">
                  <c:v>76.3</c:v>
                </c:pt>
                <c:pt idx="8682">
                  <c:v>76.2</c:v>
                </c:pt>
                <c:pt idx="8683">
                  <c:v>76.099999999999994</c:v>
                </c:pt>
                <c:pt idx="8684">
                  <c:v>76.099999999999994</c:v>
                </c:pt>
                <c:pt idx="8685">
                  <c:v>75.900000000000006</c:v>
                </c:pt>
                <c:pt idx="8686">
                  <c:v>75.8</c:v>
                </c:pt>
                <c:pt idx="8687">
                  <c:v>75.8</c:v>
                </c:pt>
                <c:pt idx="8688">
                  <c:v>75.7</c:v>
                </c:pt>
                <c:pt idx="8689">
                  <c:v>75.599999999999994</c:v>
                </c:pt>
                <c:pt idx="8690">
                  <c:v>75.5</c:v>
                </c:pt>
                <c:pt idx="8691">
                  <c:v>75.5</c:v>
                </c:pt>
                <c:pt idx="8692">
                  <c:v>75.5</c:v>
                </c:pt>
                <c:pt idx="8693">
                  <c:v>75.5</c:v>
                </c:pt>
                <c:pt idx="8694">
                  <c:v>75.5</c:v>
                </c:pt>
                <c:pt idx="8695">
                  <c:v>75.5</c:v>
                </c:pt>
                <c:pt idx="8696">
                  <c:v>75.5</c:v>
                </c:pt>
                <c:pt idx="8697">
                  <c:v>75.599999999999994</c:v>
                </c:pt>
                <c:pt idx="8698">
                  <c:v>75.599999999999994</c:v>
                </c:pt>
                <c:pt idx="8699">
                  <c:v>75.7</c:v>
                </c:pt>
                <c:pt idx="8700">
                  <c:v>75.7</c:v>
                </c:pt>
                <c:pt idx="8701">
                  <c:v>75.8</c:v>
                </c:pt>
                <c:pt idx="8702">
                  <c:v>75.900000000000006</c:v>
                </c:pt>
                <c:pt idx="8703">
                  <c:v>75.900000000000006</c:v>
                </c:pt>
                <c:pt idx="8704">
                  <c:v>75.900000000000006</c:v>
                </c:pt>
                <c:pt idx="8705">
                  <c:v>76</c:v>
                </c:pt>
                <c:pt idx="8706">
                  <c:v>76.099999999999994</c:v>
                </c:pt>
                <c:pt idx="8707">
                  <c:v>76.099999999999994</c:v>
                </c:pt>
                <c:pt idx="8708">
                  <c:v>76.099999999999994</c:v>
                </c:pt>
                <c:pt idx="8709">
                  <c:v>76.099999999999994</c:v>
                </c:pt>
                <c:pt idx="8710">
                  <c:v>76.099999999999994</c:v>
                </c:pt>
                <c:pt idx="8711">
                  <c:v>76.2</c:v>
                </c:pt>
                <c:pt idx="8712">
                  <c:v>76.2</c:v>
                </c:pt>
                <c:pt idx="8713">
                  <c:v>76.2</c:v>
                </c:pt>
                <c:pt idx="8714">
                  <c:v>76.3</c:v>
                </c:pt>
                <c:pt idx="8715">
                  <c:v>76.3</c:v>
                </c:pt>
                <c:pt idx="8716">
                  <c:v>76.400000000000006</c:v>
                </c:pt>
                <c:pt idx="8717">
                  <c:v>76.400000000000006</c:v>
                </c:pt>
                <c:pt idx="8718">
                  <c:v>76.400000000000006</c:v>
                </c:pt>
                <c:pt idx="8719">
                  <c:v>76.400000000000006</c:v>
                </c:pt>
                <c:pt idx="8720">
                  <c:v>76.5</c:v>
                </c:pt>
                <c:pt idx="8721">
                  <c:v>76.400000000000006</c:v>
                </c:pt>
                <c:pt idx="8722">
                  <c:v>76.400000000000006</c:v>
                </c:pt>
                <c:pt idx="8723">
                  <c:v>76.400000000000006</c:v>
                </c:pt>
                <c:pt idx="8724">
                  <c:v>76.400000000000006</c:v>
                </c:pt>
                <c:pt idx="8725">
                  <c:v>76.400000000000006</c:v>
                </c:pt>
                <c:pt idx="8726">
                  <c:v>76.2</c:v>
                </c:pt>
                <c:pt idx="8727">
                  <c:v>76.099999999999994</c:v>
                </c:pt>
                <c:pt idx="8728">
                  <c:v>76</c:v>
                </c:pt>
                <c:pt idx="8729">
                  <c:v>75.900000000000006</c:v>
                </c:pt>
                <c:pt idx="8730">
                  <c:v>75.8</c:v>
                </c:pt>
                <c:pt idx="8731">
                  <c:v>75.7</c:v>
                </c:pt>
                <c:pt idx="8732">
                  <c:v>75.7</c:v>
                </c:pt>
                <c:pt idx="8733">
                  <c:v>75.599999999999994</c:v>
                </c:pt>
                <c:pt idx="8734">
                  <c:v>75.599999999999994</c:v>
                </c:pt>
                <c:pt idx="8735">
                  <c:v>75.599999999999994</c:v>
                </c:pt>
                <c:pt idx="8736">
                  <c:v>75.599999999999994</c:v>
                </c:pt>
                <c:pt idx="8737">
                  <c:v>75.7</c:v>
                </c:pt>
                <c:pt idx="8738">
                  <c:v>75.8</c:v>
                </c:pt>
                <c:pt idx="8739">
                  <c:v>75.900000000000006</c:v>
                </c:pt>
                <c:pt idx="8740">
                  <c:v>75.8</c:v>
                </c:pt>
                <c:pt idx="8741">
                  <c:v>76</c:v>
                </c:pt>
                <c:pt idx="8742">
                  <c:v>76</c:v>
                </c:pt>
                <c:pt idx="8743">
                  <c:v>76.099999999999994</c:v>
                </c:pt>
                <c:pt idx="8744">
                  <c:v>76.099999999999994</c:v>
                </c:pt>
                <c:pt idx="8745">
                  <c:v>76.099999999999994</c:v>
                </c:pt>
                <c:pt idx="8746">
                  <c:v>76.2</c:v>
                </c:pt>
                <c:pt idx="8747">
                  <c:v>76.2</c:v>
                </c:pt>
                <c:pt idx="8748">
                  <c:v>76.2</c:v>
                </c:pt>
                <c:pt idx="8749">
                  <c:v>76.3</c:v>
                </c:pt>
                <c:pt idx="8750">
                  <c:v>76.3</c:v>
                </c:pt>
                <c:pt idx="8751">
                  <c:v>76.400000000000006</c:v>
                </c:pt>
                <c:pt idx="8752">
                  <c:v>76.400000000000006</c:v>
                </c:pt>
                <c:pt idx="8753">
                  <c:v>76.400000000000006</c:v>
                </c:pt>
                <c:pt idx="8754">
                  <c:v>76.400000000000006</c:v>
                </c:pt>
                <c:pt idx="8755">
                  <c:v>76.400000000000006</c:v>
                </c:pt>
                <c:pt idx="8756">
                  <c:v>76.5</c:v>
                </c:pt>
                <c:pt idx="8757">
                  <c:v>76.5</c:v>
                </c:pt>
                <c:pt idx="8758">
                  <c:v>76.5</c:v>
                </c:pt>
                <c:pt idx="8759">
                  <c:v>76.5</c:v>
                </c:pt>
                <c:pt idx="8760">
                  <c:v>76.599999999999994</c:v>
                </c:pt>
                <c:pt idx="8761">
                  <c:v>76.599999999999994</c:v>
                </c:pt>
                <c:pt idx="8762">
                  <c:v>76.599999999999994</c:v>
                </c:pt>
                <c:pt idx="8763">
                  <c:v>76.599999999999994</c:v>
                </c:pt>
                <c:pt idx="8764">
                  <c:v>76.599999999999994</c:v>
                </c:pt>
                <c:pt idx="8765">
                  <c:v>76.7</c:v>
                </c:pt>
                <c:pt idx="8766">
                  <c:v>76.7</c:v>
                </c:pt>
                <c:pt idx="8767">
                  <c:v>76.599999999999994</c:v>
                </c:pt>
                <c:pt idx="8768">
                  <c:v>76.599999999999994</c:v>
                </c:pt>
                <c:pt idx="8769">
                  <c:v>76.599999999999994</c:v>
                </c:pt>
                <c:pt idx="8770">
                  <c:v>76.5</c:v>
                </c:pt>
                <c:pt idx="8771">
                  <c:v>76.400000000000006</c:v>
                </c:pt>
                <c:pt idx="8772">
                  <c:v>76.400000000000006</c:v>
                </c:pt>
                <c:pt idx="8773">
                  <c:v>76.400000000000006</c:v>
                </c:pt>
                <c:pt idx="8774">
                  <c:v>76.3</c:v>
                </c:pt>
                <c:pt idx="8775">
                  <c:v>76.2</c:v>
                </c:pt>
                <c:pt idx="8776">
                  <c:v>76.099999999999994</c:v>
                </c:pt>
                <c:pt idx="8777">
                  <c:v>76</c:v>
                </c:pt>
                <c:pt idx="8778">
                  <c:v>76</c:v>
                </c:pt>
                <c:pt idx="8779">
                  <c:v>75.900000000000006</c:v>
                </c:pt>
                <c:pt idx="8780">
                  <c:v>75.8</c:v>
                </c:pt>
                <c:pt idx="8781">
                  <c:v>75.8</c:v>
                </c:pt>
                <c:pt idx="8782">
                  <c:v>75.8</c:v>
                </c:pt>
                <c:pt idx="8783">
                  <c:v>75.7</c:v>
                </c:pt>
                <c:pt idx="8784">
                  <c:v>75.7</c:v>
                </c:pt>
                <c:pt idx="8785">
                  <c:v>75.7</c:v>
                </c:pt>
                <c:pt idx="8786">
                  <c:v>75.7</c:v>
                </c:pt>
                <c:pt idx="8787">
                  <c:v>75.7</c:v>
                </c:pt>
                <c:pt idx="8788">
                  <c:v>75.8</c:v>
                </c:pt>
                <c:pt idx="8789">
                  <c:v>75.8</c:v>
                </c:pt>
                <c:pt idx="8790">
                  <c:v>75.900000000000006</c:v>
                </c:pt>
                <c:pt idx="8791">
                  <c:v>75.900000000000006</c:v>
                </c:pt>
                <c:pt idx="8792">
                  <c:v>76.099999999999994</c:v>
                </c:pt>
                <c:pt idx="8793">
                  <c:v>76.099999999999994</c:v>
                </c:pt>
                <c:pt idx="8794">
                  <c:v>76.099999999999994</c:v>
                </c:pt>
                <c:pt idx="8795">
                  <c:v>76.099999999999994</c:v>
                </c:pt>
                <c:pt idx="8796">
                  <c:v>76.099999999999994</c:v>
                </c:pt>
                <c:pt idx="8797">
                  <c:v>76.2</c:v>
                </c:pt>
                <c:pt idx="8798">
                  <c:v>76.2</c:v>
                </c:pt>
                <c:pt idx="8799">
                  <c:v>76.3</c:v>
                </c:pt>
                <c:pt idx="8800">
                  <c:v>76.2</c:v>
                </c:pt>
                <c:pt idx="8801">
                  <c:v>76.400000000000006</c:v>
                </c:pt>
                <c:pt idx="8802">
                  <c:v>76.400000000000006</c:v>
                </c:pt>
                <c:pt idx="8803">
                  <c:v>76.5</c:v>
                </c:pt>
                <c:pt idx="8804">
                  <c:v>76.400000000000006</c:v>
                </c:pt>
                <c:pt idx="8805">
                  <c:v>76.5</c:v>
                </c:pt>
                <c:pt idx="8806">
                  <c:v>76.5</c:v>
                </c:pt>
                <c:pt idx="8807">
                  <c:v>76.5</c:v>
                </c:pt>
                <c:pt idx="8808">
                  <c:v>76.599999999999994</c:v>
                </c:pt>
                <c:pt idx="8809">
                  <c:v>76.7</c:v>
                </c:pt>
                <c:pt idx="8810">
                  <c:v>76.7</c:v>
                </c:pt>
                <c:pt idx="8811">
                  <c:v>76.7</c:v>
                </c:pt>
                <c:pt idx="8812">
                  <c:v>76.7</c:v>
                </c:pt>
                <c:pt idx="8813">
                  <c:v>76.7</c:v>
                </c:pt>
                <c:pt idx="8814">
                  <c:v>76.8</c:v>
                </c:pt>
                <c:pt idx="8815">
                  <c:v>76.8</c:v>
                </c:pt>
                <c:pt idx="8816">
                  <c:v>76.8</c:v>
                </c:pt>
                <c:pt idx="8817">
                  <c:v>76.7</c:v>
                </c:pt>
                <c:pt idx="8818">
                  <c:v>76.8</c:v>
                </c:pt>
                <c:pt idx="8819">
                  <c:v>76.7</c:v>
                </c:pt>
                <c:pt idx="8820">
                  <c:v>76.7</c:v>
                </c:pt>
                <c:pt idx="8821">
                  <c:v>76.7</c:v>
                </c:pt>
                <c:pt idx="8822">
                  <c:v>76.599999999999994</c:v>
                </c:pt>
                <c:pt idx="8823">
                  <c:v>76.599999999999994</c:v>
                </c:pt>
                <c:pt idx="8824">
                  <c:v>76.599999999999994</c:v>
                </c:pt>
                <c:pt idx="8825">
                  <c:v>76.400000000000006</c:v>
                </c:pt>
                <c:pt idx="8826">
                  <c:v>76.400000000000006</c:v>
                </c:pt>
                <c:pt idx="8827">
                  <c:v>76.2</c:v>
                </c:pt>
                <c:pt idx="8828">
                  <c:v>76.2</c:v>
                </c:pt>
                <c:pt idx="8829">
                  <c:v>76.099999999999994</c:v>
                </c:pt>
                <c:pt idx="8830">
                  <c:v>76</c:v>
                </c:pt>
                <c:pt idx="8831">
                  <c:v>76.099999999999994</c:v>
                </c:pt>
                <c:pt idx="8832">
                  <c:v>76</c:v>
                </c:pt>
                <c:pt idx="8833">
                  <c:v>75.900000000000006</c:v>
                </c:pt>
                <c:pt idx="8834">
                  <c:v>75.900000000000006</c:v>
                </c:pt>
                <c:pt idx="8835">
                  <c:v>75.900000000000006</c:v>
                </c:pt>
                <c:pt idx="8836">
                  <c:v>75.900000000000006</c:v>
                </c:pt>
                <c:pt idx="8837">
                  <c:v>76</c:v>
                </c:pt>
                <c:pt idx="8838">
                  <c:v>76.099999999999994</c:v>
                </c:pt>
                <c:pt idx="8839">
                  <c:v>76.099999999999994</c:v>
                </c:pt>
                <c:pt idx="8840">
                  <c:v>76.2</c:v>
                </c:pt>
                <c:pt idx="8841">
                  <c:v>76.2</c:v>
                </c:pt>
                <c:pt idx="8842">
                  <c:v>76.400000000000006</c:v>
                </c:pt>
                <c:pt idx="8843">
                  <c:v>76.400000000000006</c:v>
                </c:pt>
                <c:pt idx="8844">
                  <c:v>76.400000000000006</c:v>
                </c:pt>
                <c:pt idx="8845">
                  <c:v>76.5</c:v>
                </c:pt>
                <c:pt idx="8846">
                  <c:v>76.5</c:v>
                </c:pt>
                <c:pt idx="8847">
                  <c:v>76.5</c:v>
                </c:pt>
                <c:pt idx="8848">
                  <c:v>76.599999999999994</c:v>
                </c:pt>
                <c:pt idx="8849">
                  <c:v>76.599999999999994</c:v>
                </c:pt>
                <c:pt idx="8850">
                  <c:v>76.7</c:v>
                </c:pt>
                <c:pt idx="8851">
                  <c:v>76.8</c:v>
                </c:pt>
                <c:pt idx="8852">
                  <c:v>76.7</c:v>
                </c:pt>
                <c:pt idx="8853">
                  <c:v>76.8</c:v>
                </c:pt>
                <c:pt idx="8854">
                  <c:v>76.8</c:v>
                </c:pt>
                <c:pt idx="8855">
                  <c:v>76.900000000000006</c:v>
                </c:pt>
                <c:pt idx="8856">
                  <c:v>76.900000000000006</c:v>
                </c:pt>
                <c:pt idx="8857">
                  <c:v>76.900000000000006</c:v>
                </c:pt>
                <c:pt idx="8858">
                  <c:v>76.900000000000006</c:v>
                </c:pt>
                <c:pt idx="8859">
                  <c:v>76.900000000000006</c:v>
                </c:pt>
                <c:pt idx="8860">
                  <c:v>76.8</c:v>
                </c:pt>
                <c:pt idx="8861">
                  <c:v>76.8</c:v>
                </c:pt>
                <c:pt idx="8862">
                  <c:v>76.8</c:v>
                </c:pt>
                <c:pt idx="8863">
                  <c:v>76.7</c:v>
                </c:pt>
                <c:pt idx="8864">
                  <c:v>76.599999999999994</c:v>
                </c:pt>
                <c:pt idx="8865">
                  <c:v>76.5</c:v>
                </c:pt>
                <c:pt idx="8866">
                  <c:v>76.400000000000006</c:v>
                </c:pt>
                <c:pt idx="8867">
                  <c:v>76.400000000000006</c:v>
                </c:pt>
                <c:pt idx="8868">
                  <c:v>76.3</c:v>
                </c:pt>
                <c:pt idx="8869">
                  <c:v>76.2</c:v>
                </c:pt>
                <c:pt idx="8870">
                  <c:v>76.099999999999994</c:v>
                </c:pt>
                <c:pt idx="8871">
                  <c:v>76.099999999999994</c:v>
                </c:pt>
                <c:pt idx="8872">
                  <c:v>76.099999999999994</c:v>
                </c:pt>
                <c:pt idx="8873">
                  <c:v>76</c:v>
                </c:pt>
                <c:pt idx="8874">
                  <c:v>76</c:v>
                </c:pt>
                <c:pt idx="8875">
                  <c:v>76</c:v>
                </c:pt>
                <c:pt idx="8876">
                  <c:v>76</c:v>
                </c:pt>
                <c:pt idx="8877">
                  <c:v>76</c:v>
                </c:pt>
                <c:pt idx="8878">
                  <c:v>76</c:v>
                </c:pt>
                <c:pt idx="8879">
                  <c:v>76</c:v>
                </c:pt>
                <c:pt idx="8880">
                  <c:v>76</c:v>
                </c:pt>
                <c:pt idx="8881">
                  <c:v>76.099999999999994</c:v>
                </c:pt>
                <c:pt idx="8882">
                  <c:v>76.099999999999994</c:v>
                </c:pt>
                <c:pt idx="8883">
                  <c:v>76.099999999999994</c:v>
                </c:pt>
                <c:pt idx="8884">
                  <c:v>76.2</c:v>
                </c:pt>
                <c:pt idx="8885">
                  <c:v>76.2</c:v>
                </c:pt>
                <c:pt idx="8886">
                  <c:v>76.3</c:v>
                </c:pt>
                <c:pt idx="8887">
                  <c:v>76.400000000000006</c:v>
                </c:pt>
                <c:pt idx="8888">
                  <c:v>76.400000000000006</c:v>
                </c:pt>
                <c:pt idx="8889">
                  <c:v>76.400000000000006</c:v>
                </c:pt>
                <c:pt idx="8890">
                  <c:v>76.5</c:v>
                </c:pt>
                <c:pt idx="8891">
                  <c:v>76.5</c:v>
                </c:pt>
                <c:pt idx="8892">
                  <c:v>76.599999999999994</c:v>
                </c:pt>
                <c:pt idx="8893">
                  <c:v>76.599999999999994</c:v>
                </c:pt>
                <c:pt idx="8894">
                  <c:v>76.599999999999994</c:v>
                </c:pt>
                <c:pt idx="8895">
                  <c:v>76.7</c:v>
                </c:pt>
                <c:pt idx="8896">
                  <c:v>76.7</c:v>
                </c:pt>
                <c:pt idx="8897">
                  <c:v>76.8</c:v>
                </c:pt>
                <c:pt idx="8898">
                  <c:v>76.8</c:v>
                </c:pt>
                <c:pt idx="8899">
                  <c:v>76.8</c:v>
                </c:pt>
                <c:pt idx="8900">
                  <c:v>76.8</c:v>
                </c:pt>
                <c:pt idx="8901">
                  <c:v>76.8</c:v>
                </c:pt>
                <c:pt idx="8902">
                  <c:v>76.900000000000006</c:v>
                </c:pt>
                <c:pt idx="8903">
                  <c:v>76.900000000000006</c:v>
                </c:pt>
                <c:pt idx="8904">
                  <c:v>76.900000000000006</c:v>
                </c:pt>
                <c:pt idx="8905">
                  <c:v>76.900000000000006</c:v>
                </c:pt>
                <c:pt idx="8906">
                  <c:v>77</c:v>
                </c:pt>
                <c:pt idx="8907">
                  <c:v>77</c:v>
                </c:pt>
                <c:pt idx="8908">
                  <c:v>77</c:v>
                </c:pt>
                <c:pt idx="8909">
                  <c:v>77</c:v>
                </c:pt>
                <c:pt idx="8910">
                  <c:v>77</c:v>
                </c:pt>
                <c:pt idx="8911">
                  <c:v>77</c:v>
                </c:pt>
                <c:pt idx="8912">
                  <c:v>77.099999999999994</c:v>
                </c:pt>
                <c:pt idx="8913">
                  <c:v>77</c:v>
                </c:pt>
                <c:pt idx="8914">
                  <c:v>76.900000000000006</c:v>
                </c:pt>
                <c:pt idx="8915">
                  <c:v>76.900000000000006</c:v>
                </c:pt>
                <c:pt idx="8916">
                  <c:v>76.900000000000006</c:v>
                </c:pt>
                <c:pt idx="8917">
                  <c:v>77</c:v>
                </c:pt>
                <c:pt idx="8918">
                  <c:v>76.900000000000006</c:v>
                </c:pt>
                <c:pt idx="8919">
                  <c:v>76.8</c:v>
                </c:pt>
                <c:pt idx="8920">
                  <c:v>76.8</c:v>
                </c:pt>
                <c:pt idx="8921">
                  <c:v>76.8</c:v>
                </c:pt>
                <c:pt idx="8922">
                  <c:v>76.599999999999994</c:v>
                </c:pt>
                <c:pt idx="8923">
                  <c:v>76.599999999999994</c:v>
                </c:pt>
                <c:pt idx="8924">
                  <c:v>76.599999999999994</c:v>
                </c:pt>
                <c:pt idx="8925">
                  <c:v>76.400000000000006</c:v>
                </c:pt>
                <c:pt idx="8926">
                  <c:v>76.400000000000006</c:v>
                </c:pt>
                <c:pt idx="8927">
                  <c:v>76.400000000000006</c:v>
                </c:pt>
                <c:pt idx="8928">
                  <c:v>76.400000000000006</c:v>
                </c:pt>
                <c:pt idx="8929">
                  <c:v>76.2</c:v>
                </c:pt>
                <c:pt idx="8930">
                  <c:v>76.3</c:v>
                </c:pt>
                <c:pt idx="8931">
                  <c:v>76.3</c:v>
                </c:pt>
                <c:pt idx="8932">
                  <c:v>76.3</c:v>
                </c:pt>
                <c:pt idx="8933">
                  <c:v>76.099999999999994</c:v>
                </c:pt>
                <c:pt idx="8934">
                  <c:v>76.099999999999994</c:v>
                </c:pt>
                <c:pt idx="8935">
                  <c:v>76.099999999999994</c:v>
                </c:pt>
                <c:pt idx="8936">
                  <c:v>76.099999999999994</c:v>
                </c:pt>
                <c:pt idx="8937">
                  <c:v>76.099999999999994</c:v>
                </c:pt>
                <c:pt idx="8938">
                  <c:v>76.099999999999994</c:v>
                </c:pt>
                <c:pt idx="8939">
                  <c:v>76.099999999999994</c:v>
                </c:pt>
                <c:pt idx="8940">
                  <c:v>76.099999999999994</c:v>
                </c:pt>
                <c:pt idx="8941">
                  <c:v>76.099999999999994</c:v>
                </c:pt>
                <c:pt idx="8942">
                  <c:v>76.099999999999994</c:v>
                </c:pt>
                <c:pt idx="8943">
                  <c:v>76.099999999999994</c:v>
                </c:pt>
                <c:pt idx="8944">
                  <c:v>76.099999999999994</c:v>
                </c:pt>
                <c:pt idx="8945">
                  <c:v>76.099999999999994</c:v>
                </c:pt>
                <c:pt idx="8946">
                  <c:v>76.2</c:v>
                </c:pt>
                <c:pt idx="8947">
                  <c:v>76.2</c:v>
                </c:pt>
                <c:pt idx="8948">
                  <c:v>76.2</c:v>
                </c:pt>
                <c:pt idx="8949">
                  <c:v>76.3</c:v>
                </c:pt>
                <c:pt idx="8950">
                  <c:v>76.3</c:v>
                </c:pt>
                <c:pt idx="8951">
                  <c:v>76.3</c:v>
                </c:pt>
                <c:pt idx="8952">
                  <c:v>76.3</c:v>
                </c:pt>
                <c:pt idx="8953">
                  <c:v>76.400000000000006</c:v>
                </c:pt>
                <c:pt idx="8954">
                  <c:v>76.400000000000006</c:v>
                </c:pt>
                <c:pt idx="8955">
                  <c:v>76.400000000000006</c:v>
                </c:pt>
                <c:pt idx="8956">
                  <c:v>76.400000000000006</c:v>
                </c:pt>
                <c:pt idx="8957">
                  <c:v>76.400000000000006</c:v>
                </c:pt>
                <c:pt idx="8958">
                  <c:v>76.5</c:v>
                </c:pt>
                <c:pt idx="8959">
                  <c:v>76.599999999999994</c:v>
                </c:pt>
                <c:pt idx="8960">
                  <c:v>76.599999999999994</c:v>
                </c:pt>
                <c:pt idx="8961">
                  <c:v>76.599999999999994</c:v>
                </c:pt>
                <c:pt idx="8962">
                  <c:v>76.599999999999994</c:v>
                </c:pt>
                <c:pt idx="8963">
                  <c:v>76.7</c:v>
                </c:pt>
                <c:pt idx="8964">
                  <c:v>76.7</c:v>
                </c:pt>
                <c:pt idx="8965">
                  <c:v>76.7</c:v>
                </c:pt>
                <c:pt idx="8966">
                  <c:v>76.8</c:v>
                </c:pt>
                <c:pt idx="8967">
                  <c:v>76.8</c:v>
                </c:pt>
                <c:pt idx="8968">
                  <c:v>76.8</c:v>
                </c:pt>
                <c:pt idx="8969">
                  <c:v>76.8</c:v>
                </c:pt>
                <c:pt idx="8970">
                  <c:v>76.900000000000006</c:v>
                </c:pt>
                <c:pt idx="8971">
                  <c:v>76.900000000000006</c:v>
                </c:pt>
                <c:pt idx="8972">
                  <c:v>76.900000000000006</c:v>
                </c:pt>
                <c:pt idx="8973">
                  <c:v>77</c:v>
                </c:pt>
                <c:pt idx="8974">
                  <c:v>77</c:v>
                </c:pt>
                <c:pt idx="8975">
                  <c:v>77</c:v>
                </c:pt>
                <c:pt idx="8976">
                  <c:v>77</c:v>
                </c:pt>
                <c:pt idx="8977">
                  <c:v>77.099999999999994</c:v>
                </c:pt>
                <c:pt idx="8978">
                  <c:v>77.099999999999994</c:v>
                </c:pt>
                <c:pt idx="8979">
                  <c:v>77.099999999999994</c:v>
                </c:pt>
                <c:pt idx="8980">
                  <c:v>77.099999999999994</c:v>
                </c:pt>
                <c:pt idx="8981">
                  <c:v>77.2</c:v>
                </c:pt>
                <c:pt idx="8982">
                  <c:v>77.2</c:v>
                </c:pt>
                <c:pt idx="8983">
                  <c:v>77.2</c:v>
                </c:pt>
                <c:pt idx="8984">
                  <c:v>77.099999999999994</c:v>
                </c:pt>
                <c:pt idx="8985">
                  <c:v>77.2</c:v>
                </c:pt>
                <c:pt idx="8986">
                  <c:v>77.099999999999994</c:v>
                </c:pt>
                <c:pt idx="8987">
                  <c:v>77.099999999999994</c:v>
                </c:pt>
                <c:pt idx="8988">
                  <c:v>77</c:v>
                </c:pt>
                <c:pt idx="8989">
                  <c:v>76.900000000000006</c:v>
                </c:pt>
                <c:pt idx="8990">
                  <c:v>76.8</c:v>
                </c:pt>
                <c:pt idx="8991">
                  <c:v>76.8</c:v>
                </c:pt>
                <c:pt idx="8992">
                  <c:v>76.7</c:v>
                </c:pt>
                <c:pt idx="8993">
                  <c:v>76.599999999999994</c:v>
                </c:pt>
                <c:pt idx="8994">
                  <c:v>76.400000000000006</c:v>
                </c:pt>
                <c:pt idx="8995">
                  <c:v>76.400000000000006</c:v>
                </c:pt>
                <c:pt idx="8996">
                  <c:v>76.400000000000006</c:v>
                </c:pt>
                <c:pt idx="8997">
                  <c:v>76.400000000000006</c:v>
                </c:pt>
                <c:pt idx="8998">
                  <c:v>76.400000000000006</c:v>
                </c:pt>
                <c:pt idx="8999">
                  <c:v>76.2</c:v>
                </c:pt>
                <c:pt idx="9000">
                  <c:v>76.3</c:v>
                </c:pt>
                <c:pt idx="9001">
                  <c:v>76.400000000000006</c:v>
                </c:pt>
                <c:pt idx="9002">
                  <c:v>76.400000000000006</c:v>
                </c:pt>
                <c:pt idx="9003">
                  <c:v>76.400000000000006</c:v>
                </c:pt>
                <c:pt idx="9004">
                  <c:v>76.599999999999994</c:v>
                </c:pt>
                <c:pt idx="9005">
                  <c:v>76.5</c:v>
                </c:pt>
                <c:pt idx="9006">
                  <c:v>76.5</c:v>
                </c:pt>
                <c:pt idx="9007">
                  <c:v>76.599999999999994</c:v>
                </c:pt>
                <c:pt idx="9008">
                  <c:v>76.599999999999994</c:v>
                </c:pt>
                <c:pt idx="9009">
                  <c:v>76.7</c:v>
                </c:pt>
                <c:pt idx="9010">
                  <c:v>76.7</c:v>
                </c:pt>
                <c:pt idx="9011">
                  <c:v>76.900000000000006</c:v>
                </c:pt>
                <c:pt idx="9012">
                  <c:v>76.8</c:v>
                </c:pt>
                <c:pt idx="9013">
                  <c:v>76.8</c:v>
                </c:pt>
                <c:pt idx="9014">
                  <c:v>76.900000000000006</c:v>
                </c:pt>
                <c:pt idx="9015">
                  <c:v>76.900000000000006</c:v>
                </c:pt>
                <c:pt idx="9016">
                  <c:v>76.900000000000006</c:v>
                </c:pt>
                <c:pt idx="9017">
                  <c:v>77</c:v>
                </c:pt>
                <c:pt idx="9018">
                  <c:v>77</c:v>
                </c:pt>
                <c:pt idx="9019">
                  <c:v>77</c:v>
                </c:pt>
                <c:pt idx="9020">
                  <c:v>77</c:v>
                </c:pt>
                <c:pt idx="9021">
                  <c:v>77</c:v>
                </c:pt>
                <c:pt idx="9022">
                  <c:v>77.2</c:v>
                </c:pt>
                <c:pt idx="9023">
                  <c:v>77.099999999999994</c:v>
                </c:pt>
                <c:pt idx="9024">
                  <c:v>77.099999999999994</c:v>
                </c:pt>
                <c:pt idx="9025">
                  <c:v>77.2</c:v>
                </c:pt>
                <c:pt idx="9026">
                  <c:v>77.099999999999994</c:v>
                </c:pt>
                <c:pt idx="9027">
                  <c:v>77.2</c:v>
                </c:pt>
                <c:pt idx="9028">
                  <c:v>77.2</c:v>
                </c:pt>
                <c:pt idx="9029">
                  <c:v>77.3</c:v>
                </c:pt>
                <c:pt idx="9030">
                  <c:v>77.2</c:v>
                </c:pt>
                <c:pt idx="9031">
                  <c:v>77.3</c:v>
                </c:pt>
                <c:pt idx="9032">
                  <c:v>77.3</c:v>
                </c:pt>
                <c:pt idx="9033">
                  <c:v>77.3</c:v>
                </c:pt>
                <c:pt idx="9034">
                  <c:v>77.3</c:v>
                </c:pt>
                <c:pt idx="9035">
                  <c:v>77.2</c:v>
                </c:pt>
                <c:pt idx="9036">
                  <c:v>77.2</c:v>
                </c:pt>
                <c:pt idx="9037">
                  <c:v>77.3</c:v>
                </c:pt>
                <c:pt idx="9038">
                  <c:v>77.2</c:v>
                </c:pt>
                <c:pt idx="9039">
                  <c:v>77.3</c:v>
                </c:pt>
                <c:pt idx="9040">
                  <c:v>77.2</c:v>
                </c:pt>
                <c:pt idx="9041">
                  <c:v>77.2</c:v>
                </c:pt>
                <c:pt idx="9042">
                  <c:v>77.2</c:v>
                </c:pt>
                <c:pt idx="9043">
                  <c:v>77.2</c:v>
                </c:pt>
                <c:pt idx="9044">
                  <c:v>77.099999999999994</c:v>
                </c:pt>
                <c:pt idx="9045">
                  <c:v>77.099999999999994</c:v>
                </c:pt>
                <c:pt idx="9046">
                  <c:v>77.099999999999994</c:v>
                </c:pt>
                <c:pt idx="9047">
                  <c:v>77.099999999999994</c:v>
                </c:pt>
                <c:pt idx="9048">
                  <c:v>77.099999999999994</c:v>
                </c:pt>
                <c:pt idx="9049">
                  <c:v>77</c:v>
                </c:pt>
                <c:pt idx="9050">
                  <c:v>77</c:v>
                </c:pt>
                <c:pt idx="9051">
                  <c:v>76.900000000000006</c:v>
                </c:pt>
                <c:pt idx="9052">
                  <c:v>76.8</c:v>
                </c:pt>
                <c:pt idx="9053">
                  <c:v>76.7</c:v>
                </c:pt>
                <c:pt idx="9054">
                  <c:v>76.7</c:v>
                </c:pt>
                <c:pt idx="9055">
                  <c:v>76.7</c:v>
                </c:pt>
                <c:pt idx="9056">
                  <c:v>76.7</c:v>
                </c:pt>
                <c:pt idx="9057">
                  <c:v>76.599999999999994</c:v>
                </c:pt>
                <c:pt idx="9058">
                  <c:v>76.599999999999994</c:v>
                </c:pt>
                <c:pt idx="9059">
                  <c:v>76.599999999999994</c:v>
                </c:pt>
                <c:pt idx="9060">
                  <c:v>76.5</c:v>
                </c:pt>
                <c:pt idx="9061">
                  <c:v>76.5</c:v>
                </c:pt>
                <c:pt idx="9062">
                  <c:v>76.5</c:v>
                </c:pt>
                <c:pt idx="9063">
                  <c:v>76.400000000000006</c:v>
                </c:pt>
                <c:pt idx="9064">
                  <c:v>76.400000000000006</c:v>
                </c:pt>
                <c:pt idx="9065">
                  <c:v>76.5</c:v>
                </c:pt>
                <c:pt idx="9066">
                  <c:v>76.400000000000006</c:v>
                </c:pt>
                <c:pt idx="9067">
                  <c:v>76.5</c:v>
                </c:pt>
                <c:pt idx="9068">
                  <c:v>76.5</c:v>
                </c:pt>
                <c:pt idx="9069">
                  <c:v>76.599999999999994</c:v>
                </c:pt>
                <c:pt idx="9070">
                  <c:v>76.400000000000006</c:v>
                </c:pt>
                <c:pt idx="9071">
                  <c:v>76.5</c:v>
                </c:pt>
                <c:pt idx="9072">
                  <c:v>76.599999999999994</c:v>
                </c:pt>
                <c:pt idx="9073">
                  <c:v>76.599999999999994</c:v>
                </c:pt>
                <c:pt idx="9074">
                  <c:v>76.7</c:v>
                </c:pt>
                <c:pt idx="9075">
                  <c:v>76.7</c:v>
                </c:pt>
                <c:pt idx="9076">
                  <c:v>76.7</c:v>
                </c:pt>
                <c:pt idx="9077">
                  <c:v>76.8</c:v>
                </c:pt>
                <c:pt idx="9078">
                  <c:v>76.900000000000006</c:v>
                </c:pt>
                <c:pt idx="9079">
                  <c:v>76.900000000000006</c:v>
                </c:pt>
                <c:pt idx="9080">
                  <c:v>76.900000000000006</c:v>
                </c:pt>
                <c:pt idx="9081">
                  <c:v>76.900000000000006</c:v>
                </c:pt>
                <c:pt idx="9082">
                  <c:v>77</c:v>
                </c:pt>
                <c:pt idx="9083">
                  <c:v>77</c:v>
                </c:pt>
                <c:pt idx="9084">
                  <c:v>77</c:v>
                </c:pt>
                <c:pt idx="9085">
                  <c:v>77</c:v>
                </c:pt>
                <c:pt idx="9086">
                  <c:v>77.099999999999994</c:v>
                </c:pt>
                <c:pt idx="9087">
                  <c:v>77.099999999999994</c:v>
                </c:pt>
                <c:pt idx="9088">
                  <c:v>77.2</c:v>
                </c:pt>
                <c:pt idx="9089">
                  <c:v>77.2</c:v>
                </c:pt>
                <c:pt idx="9090">
                  <c:v>77.2</c:v>
                </c:pt>
                <c:pt idx="9091">
                  <c:v>77.3</c:v>
                </c:pt>
                <c:pt idx="9092">
                  <c:v>77.2</c:v>
                </c:pt>
                <c:pt idx="9093">
                  <c:v>77.3</c:v>
                </c:pt>
                <c:pt idx="9094">
                  <c:v>77.3</c:v>
                </c:pt>
                <c:pt idx="9095">
                  <c:v>77.3</c:v>
                </c:pt>
                <c:pt idx="9096">
                  <c:v>77.400000000000006</c:v>
                </c:pt>
                <c:pt idx="9097">
                  <c:v>77.5</c:v>
                </c:pt>
                <c:pt idx="9098">
                  <c:v>77.400000000000006</c:v>
                </c:pt>
                <c:pt idx="9099">
                  <c:v>77.400000000000006</c:v>
                </c:pt>
                <c:pt idx="9100">
                  <c:v>77.5</c:v>
                </c:pt>
                <c:pt idx="9101">
                  <c:v>77.400000000000006</c:v>
                </c:pt>
                <c:pt idx="9102">
                  <c:v>77.400000000000006</c:v>
                </c:pt>
                <c:pt idx="9103">
                  <c:v>77.400000000000006</c:v>
                </c:pt>
                <c:pt idx="9104">
                  <c:v>77.3</c:v>
                </c:pt>
                <c:pt idx="9105">
                  <c:v>77.2</c:v>
                </c:pt>
                <c:pt idx="9106">
                  <c:v>77.2</c:v>
                </c:pt>
                <c:pt idx="9107">
                  <c:v>77.099999999999994</c:v>
                </c:pt>
                <c:pt idx="9108">
                  <c:v>77</c:v>
                </c:pt>
                <c:pt idx="9109">
                  <c:v>76.900000000000006</c:v>
                </c:pt>
                <c:pt idx="9110">
                  <c:v>76.900000000000006</c:v>
                </c:pt>
                <c:pt idx="9111">
                  <c:v>76.8</c:v>
                </c:pt>
                <c:pt idx="9112">
                  <c:v>76.7</c:v>
                </c:pt>
                <c:pt idx="9113">
                  <c:v>76.8</c:v>
                </c:pt>
                <c:pt idx="9114">
                  <c:v>76.7</c:v>
                </c:pt>
                <c:pt idx="9115">
                  <c:v>76.599999999999994</c:v>
                </c:pt>
                <c:pt idx="9116">
                  <c:v>76.599999999999994</c:v>
                </c:pt>
                <c:pt idx="9117">
                  <c:v>76.599999999999994</c:v>
                </c:pt>
                <c:pt idx="9118">
                  <c:v>76.5</c:v>
                </c:pt>
                <c:pt idx="9119">
                  <c:v>76.599999999999994</c:v>
                </c:pt>
                <c:pt idx="9120">
                  <c:v>76.5</c:v>
                </c:pt>
                <c:pt idx="9121">
                  <c:v>76.5</c:v>
                </c:pt>
                <c:pt idx="9122">
                  <c:v>76.5</c:v>
                </c:pt>
                <c:pt idx="9123">
                  <c:v>76.5</c:v>
                </c:pt>
                <c:pt idx="9124">
                  <c:v>76.599999999999994</c:v>
                </c:pt>
                <c:pt idx="9125">
                  <c:v>76.599999999999994</c:v>
                </c:pt>
                <c:pt idx="9126">
                  <c:v>76.7</c:v>
                </c:pt>
                <c:pt idx="9127">
                  <c:v>76.7</c:v>
                </c:pt>
                <c:pt idx="9128">
                  <c:v>76.599999999999994</c:v>
                </c:pt>
                <c:pt idx="9129">
                  <c:v>76.7</c:v>
                </c:pt>
                <c:pt idx="9130">
                  <c:v>76.7</c:v>
                </c:pt>
                <c:pt idx="9131">
                  <c:v>76.7</c:v>
                </c:pt>
                <c:pt idx="9132">
                  <c:v>76.7</c:v>
                </c:pt>
                <c:pt idx="9133">
                  <c:v>76.900000000000006</c:v>
                </c:pt>
                <c:pt idx="9134">
                  <c:v>76.900000000000006</c:v>
                </c:pt>
                <c:pt idx="9135">
                  <c:v>76.900000000000006</c:v>
                </c:pt>
                <c:pt idx="9136">
                  <c:v>76.900000000000006</c:v>
                </c:pt>
                <c:pt idx="9137">
                  <c:v>76.900000000000006</c:v>
                </c:pt>
                <c:pt idx="9138">
                  <c:v>77</c:v>
                </c:pt>
                <c:pt idx="9139">
                  <c:v>77.099999999999994</c:v>
                </c:pt>
                <c:pt idx="9140">
                  <c:v>77.099999999999994</c:v>
                </c:pt>
                <c:pt idx="9141">
                  <c:v>77.2</c:v>
                </c:pt>
                <c:pt idx="9142">
                  <c:v>77.2</c:v>
                </c:pt>
                <c:pt idx="9143">
                  <c:v>77.2</c:v>
                </c:pt>
                <c:pt idx="9144">
                  <c:v>77.2</c:v>
                </c:pt>
                <c:pt idx="9145">
                  <c:v>77.2</c:v>
                </c:pt>
                <c:pt idx="9146">
                  <c:v>77.2</c:v>
                </c:pt>
                <c:pt idx="9147">
                  <c:v>77.3</c:v>
                </c:pt>
                <c:pt idx="9148">
                  <c:v>77.3</c:v>
                </c:pt>
                <c:pt idx="9149">
                  <c:v>77.3</c:v>
                </c:pt>
                <c:pt idx="9150">
                  <c:v>77.400000000000006</c:v>
                </c:pt>
                <c:pt idx="9151">
                  <c:v>77.3</c:v>
                </c:pt>
                <c:pt idx="9152">
                  <c:v>77.5</c:v>
                </c:pt>
                <c:pt idx="9153">
                  <c:v>77.5</c:v>
                </c:pt>
                <c:pt idx="9154">
                  <c:v>77.400000000000006</c:v>
                </c:pt>
                <c:pt idx="9155">
                  <c:v>77.5</c:v>
                </c:pt>
                <c:pt idx="9156">
                  <c:v>77.5</c:v>
                </c:pt>
                <c:pt idx="9157">
                  <c:v>77.5</c:v>
                </c:pt>
                <c:pt idx="9158">
                  <c:v>77.599999999999994</c:v>
                </c:pt>
                <c:pt idx="9159">
                  <c:v>77.599999999999994</c:v>
                </c:pt>
                <c:pt idx="9160">
                  <c:v>77.599999999999994</c:v>
                </c:pt>
                <c:pt idx="9161">
                  <c:v>77.599999999999994</c:v>
                </c:pt>
                <c:pt idx="9162">
                  <c:v>77.5</c:v>
                </c:pt>
                <c:pt idx="9163">
                  <c:v>77.5</c:v>
                </c:pt>
                <c:pt idx="9164">
                  <c:v>77.5</c:v>
                </c:pt>
                <c:pt idx="9165">
                  <c:v>77.5</c:v>
                </c:pt>
                <c:pt idx="9166">
                  <c:v>77.5</c:v>
                </c:pt>
                <c:pt idx="9167">
                  <c:v>77.5</c:v>
                </c:pt>
                <c:pt idx="9168">
                  <c:v>77.5</c:v>
                </c:pt>
                <c:pt idx="9169">
                  <c:v>77.5</c:v>
                </c:pt>
                <c:pt idx="9170">
                  <c:v>77.3</c:v>
                </c:pt>
                <c:pt idx="9171">
                  <c:v>77.3</c:v>
                </c:pt>
                <c:pt idx="9172">
                  <c:v>77.2</c:v>
                </c:pt>
                <c:pt idx="9173">
                  <c:v>77.2</c:v>
                </c:pt>
                <c:pt idx="9174">
                  <c:v>77.2</c:v>
                </c:pt>
                <c:pt idx="9175">
                  <c:v>77.099999999999994</c:v>
                </c:pt>
                <c:pt idx="9176">
                  <c:v>77.099999999999994</c:v>
                </c:pt>
                <c:pt idx="9177">
                  <c:v>77</c:v>
                </c:pt>
                <c:pt idx="9178">
                  <c:v>76.900000000000006</c:v>
                </c:pt>
                <c:pt idx="9179">
                  <c:v>76.900000000000006</c:v>
                </c:pt>
                <c:pt idx="9180">
                  <c:v>76.7</c:v>
                </c:pt>
                <c:pt idx="9181">
                  <c:v>76.7</c:v>
                </c:pt>
                <c:pt idx="9182">
                  <c:v>76.7</c:v>
                </c:pt>
                <c:pt idx="9183">
                  <c:v>76.7</c:v>
                </c:pt>
                <c:pt idx="9184">
                  <c:v>76.599999999999994</c:v>
                </c:pt>
                <c:pt idx="9185">
                  <c:v>76.7</c:v>
                </c:pt>
                <c:pt idx="9186">
                  <c:v>76.7</c:v>
                </c:pt>
                <c:pt idx="9187">
                  <c:v>76.7</c:v>
                </c:pt>
                <c:pt idx="9188">
                  <c:v>76.8</c:v>
                </c:pt>
                <c:pt idx="9189">
                  <c:v>76.900000000000006</c:v>
                </c:pt>
                <c:pt idx="9190">
                  <c:v>76.900000000000006</c:v>
                </c:pt>
                <c:pt idx="9191">
                  <c:v>76.900000000000006</c:v>
                </c:pt>
                <c:pt idx="9192">
                  <c:v>76.900000000000006</c:v>
                </c:pt>
                <c:pt idx="9193">
                  <c:v>77</c:v>
                </c:pt>
                <c:pt idx="9194">
                  <c:v>77</c:v>
                </c:pt>
                <c:pt idx="9195">
                  <c:v>77.099999999999994</c:v>
                </c:pt>
                <c:pt idx="9196">
                  <c:v>77.2</c:v>
                </c:pt>
                <c:pt idx="9197">
                  <c:v>77.2</c:v>
                </c:pt>
                <c:pt idx="9198">
                  <c:v>77.2</c:v>
                </c:pt>
                <c:pt idx="9199">
                  <c:v>77.2</c:v>
                </c:pt>
                <c:pt idx="9200">
                  <c:v>77.2</c:v>
                </c:pt>
                <c:pt idx="9201">
                  <c:v>77.2</c:v>
                </c:pt>
                <c:pt idx="9202">
                  <c:v>77.400000000000006</c:v>
                </c:pt>
                <c:pt idx="9203">
                  <c:v>77.400000000000006</c:v>
                </c:pt>
                <c:pt idx="9204">
                  <c:v>77.400000000000006</c:v>
                </c:pt>
                <c:pt idx="9205">
                  <c:v>77.3</c:v>
                </c:pt>
                <c:pt idx="9206">
                  <c:v>77.400000000000006</c:v>
                </c:pt>
                <c:pt idx="9207">
                  <c:v>77.400000000000006</c:v>
                </c:pt>
                <c:pt idx="9208">
                  <c:v>77.5</c:v>
                </c:pt>
                <c:pt idx="9209">
                  <c:v>77.400000000000006</c:v>
                </c:pt>
                <c:pt idx="9210">
                  <c:v>77.5</c:v>
                </c:pt>
                <c:pt idx="9211">
                  <c:v>77.5</c:v>
                </c:pt>
                <c:pt idx="9212">
                  <c:v>77.5</c:v>
                </c:pt>
                <c:pt idx="9213">
                  <c:v>77.5</c:v>
                </c:pt>
                <c:pt idx="9214">
                  <c:v>77.5</c:v>
                </c:pt>
                <c:pt idx="9215">
                  <c:v>77.599999999999994</c:v>
                </c:pt>
                <c:pt idx="9216">
                  <c:v>77.599999999999994</c:v>
                </c:pt>
                <c:pt idx="9217">
                  <c:v>77.599999999999994</c:v>
                </c:pt>
                <c:pt idx="9218">
                  <c:v>77.599999999999994</c:v>
                </c:pt>
                <c:pt idx="9219">
                  <c:v>77.599999999999994</c:v>
                </c:pt>
                <c:pt idx="9220">
                  <c:v>77.599999999999994</c:v>
                </c:pt>
                <c:pt idx="9221">
                  <c:v>77.599999999999994</c:v>
                </c:pt>
                <c:pt idx="9222">
                  <c:v>77.7</c:v>
                </c:pt>
                <c:pt idx="9223">
                  <c:v>77.599999999999994</c:v>
                </c:pt>
                <c:pt idx="9224">
                  <c:v>77.599999999999994</c:v>
                </c:pt>
                <c:pt idx="9225">
                  <c:v>77.5</c:v>
                </c:pt>
                <c:pt idx="9226">
                  <c:v>77.5</c:v>
                </c:pt>
                <c:pt idx="9227">
                  <c:v>77.5</c:v>
                </c:pt>
                <c:pt idx="9228">
                  <c:v>77.400000000000006</c:v>
                </c:pt>
                <c:pt idx="9229">
                  <c:v>77.3</c:v>
                </c:pt>
                <c:pt idx="9230">
                  <c:v>77.2</c:v>
                </c:pt>
                <c:pt idx="9231">
                  <c:v>77.099999999999994</c:v>
                </c:pt>
                <c:pt idx="9232">
                  <c:v>77</c:v>
                </c:pt>
                <c:pt idx="9233">
                  <c:v>77</c:v>
                </c:pt>
                <c:pt idx="9234">
                  <c:v>76.900000000000006</c:v>
                </c:pt>
                <c:pt idx="9235">
                  <c:v>76.900000000000006</c:v>
                </c:pt>
                <c:pt idx="9236">
                  <c:v>76.8</c:v>
                </c:pt>
                <c:pt idx="9237">
                  <c:v>76.7</c:v>
                </c:pt>
                <c:pt idx="9238">
                  <c:v>76.7</c:v>
                </c:pt>
                <c:pt idx="9239">
                  <c:v>76.8</c:v>
                </c:pt>
                <c:pt idx="9240">
                  <c:v>76.8</c:v>
                </c:pt>
                <c:pt idx="9241">
                  <c:v>76.900000000000006</c:v>
                </c:pt>
                <c:pt idx="9242">
                  <c:v>76.900000000000006</c:v>
                </c:pt>
                <c:pt idx="9243">
                  <c:v>76.900000000000006</c:v>
                </c:pt>
                <c:pt idx="9244">
                  <c:v>77</c:v>
                </c:pt>
                <c:pt idx="9245">
                  <c:v>77.099999999999994</c:v>
                </c:pt>
                <c:pt idx="9246">
                  <c:v>77.2</c:v>
                </c:pt>
                <c:pt idx="9247">
                  <c:v>77.2</c:v>
                </c:pt>
                <c:pt idx="9248">
                  <c:v>77.2</c:v>
                </c:pt>
                <c:pt idx="9249">
                  <c:v>77.3</c:v>
                </c:pt>
                <c:pt idx="9250">
                  <c:v>77.3</c:v>
                </c:pt>
                <c:pt idx="9251">
                  <c:v>77.3</c:v>
                </c:pt>
                <c:pt idx="9252">
                  <c:v>77.3</c:v>
                </c:pt>
                <c:pt idx="9253">
                  <c:v>77.400000000000006</c:v>
                </c:pt>
                <c:pt idx="9254">
                  <c:v>77.3</c:v>
                </c:pt>
                <c:pt idx="9255">
                  <c:v>77.400000000000006</c:v>
                </c:pt>
                <c:pt idx="9256">
                  <c:v>77.5</c:v>
                </c:pt>
                <c:pt idx="9257">
                  <c:v>77.5</c:v>
                </c:pt>
                <c:pt idx="9258">
                  <c:v>77.5</c:v>
                </c:pt>
                <c:pt idx="9259">
                  <c:v>77.5</c:v>
                </c:pt>
                <c:pt idx="9260">
                  <c:v>77.599999999999994</c:v>
                </c:pt>
                <c:pt idx="9261">
                  <c:v>77.599999999999994</c:v>
                </c:pt>
                <c:pt idx="9262">
                  <c:v>77.599999999999994</c:v>
                </c:pt>
                <c:pt idx="9263">
                  <c:v>77.599999999999994</c:v>
                </c:pt>
                <c:pt idx="9264">
                  <c:v>77.7</c:v>
                </c:pt>
                <c:pt idx="9265">
                  <c:v>77.7</c:v>
                </c:pt>
                <c:pt idx="9266">
                  <c:v>77.8</c:v>
                </c:pt>
                <c:pt idx="9267">
                  <c:v>77.7</c:v>
                </c:pt>
                <c:pt idx="9268">
                  <c:v>77.7</c:v>
                </c:pt>
                <c:pt idx="9269">
                  <c:v>77.7</c:v>
                </c:pt>
                <c:pt idx="9270">
                  <c:v>77.599999999999994</c:v>
                </c:pt>
                <c:pt idx="9271">
                  <c:v>77.599999999999994</c:v>
                </c:pt>
                <c:pt idx="9272">
                  <c:v>77.599999999999994</c:v>
                </c:pt>
                <c:pt idx="9273">
                  <c:v>77.599999999999994</c:v>
                </c:pt>
                <c:pt idx="9274">
                  <c:v>77.5</c:v>
                </c:pt>
                <c:pt idx="9275">
                  <c:v>77.5</c:v>
                </c:pt>
                <c:pt idx="9276">
                  <c:v>77.3</c:v>
                </c:pt>
                <c:pt idx="9277">
                  <c:v>77.3</c:v>
                </c:pt>
                <c:pt idx="9278">
                  <c:v>77.2</c:v>
                </c:pt>
                <c:pt idx="9279">
                  <c:v>77.2</c:v>
                </c:pt>
                <c:pt idx="9280">
                  <c:v>77.2</c:v>
                </c:pt>
                <c:pt idx="9281">
                  <c:v>77.099999999999994</c:v>
                </c:pt>
                <c:pt idx="9282">
                  <c:v>77</c:v>
                </c:pt>
                <c:pt idx="9283">
                  <c:v>77</c:v>
                </c:pt>
                <c:pt idx="9284">
                  <c:v>76.900000000000006</c:v>
                </c:pt>
                <c:pt idx="9285">
                  <c:v>76.900000000000006</c:v>
                </c:pt>
                <c:pt idx="9286">
                  <c:v>76.900000000000006</c:v>
                </c:pt>
                <c:pt idx="9287">
                  <c:v>76.900000000000006</c:v>
                </c:pt>
                <c:pt idx="9288">
                  <c:v>76.900000000000006</c:v>
                </c:pt>
                <c:pt idx="9289">
                  <c:v>76.900000000000006</c:v>
                </c:pt>
                <c:pt idx="9290">
                  <c:v>76.900000000000006</c:v>
                </c:pt>
                <c:pt idx="9291">
                  <c:v>76.900000000000006</c:v>
                </c:pt>
                <c:pt idx="9292">
                  <c:v>76.900000000000006</c:v>
                </c:pt>
                <c:pt idx="9293">
                  <c:v>76.900000000000006</c:v>
                </c:pt>
                <c:pt idx="9294">
                  <c:v>76.900000000000006</c:v>
                </c:pt>
                <c:pt idx="9295">
                  <c:v>76.900000000000006</c:v>
                </c:pt>
                <c:pt idx="9296">
                  <c:v>76.900000000000006</c:v>
                </c:pt>
                <c:pt idx="9297">
                  <c:v>76.900000000000006</c:v>
                </c:pt>
                <c:pt idx="9298">
                  <c:v>77</c:v>
                </c:pt>
                <c:pt idx="9299">
                  <c:v>77.099999999999994</c:v>
                </c:pt>
                <c:pt idx="9300">
                  <c:v>77.2</c:v>
                </c:pt>
                <c:pt idx="9301">
                  <c:v>77.2</c:v>
                </c:pt>
                <c:pt idx="9302">
                  <c:v>77.2</c:v>
                </c:pt>
                <c:pt idx="9303">
                  <c:v>77.2</c:v>
                </c:pt>
                <c:pt idx="9304">
                  <c:v>77.3</c:v>
                </c:pt>
                <c:pt idx="9305">
                  <c:v>77.3</c:v>
                </c:pt>
                <c:pt idx="9306">
                  <c:v>77.3</c:v>
                </c:pt>
                <c:pt idx="9307">
                  <c:v>77.400000000000006</c:v>
                </c:pt>
                <c:pt idx="9308">
                  <c:v>77.5</c:v>
                </c:pt>
                <c:pt idx="9309">
                  <c:v>77.5</c:v>
                </c:pt>
                <c:pt idx="9310">
                  <c:v>77.5</c:v>
                </c:pt>
                <c:pt idx="9311">
                  <c:v>77.5</c:v>
                </c:pt>
                <c:pt idx="9312">
                  <c:v>77.5</c:v>
                </c:pt>
                <c:pt idx="9313">
                  <c:v>77.5</c:v>
                </c:pt>
                <c:pt idx="9314">
                  <c:v>77.5</c:v>
                </c:pt>
                <c:pt idx="9315">
                  <c:v>77.5</c:v>
                </c:pt>
                <c:pt idx="9316">
                  <c:v>77.5</c:v>
                </c:pt>
                <c:pt idx="9317">
                  <c:v>77.5</c:v>
                </c:pt>
                <c:pt idx="9318">
                  <c:v>77.5</c:v>
                </c:pt>
                <c:pt idx="9319">
                  <c:v>77.5</c:v>
                </c:pt>
                <c:pt idx="9320">
                  <c:v>77.5</c:v>
                </c:pt>
                <c:pt idx="9321">
                  <c:v>77.599999999999994</c:v>
                </c:pt>
                <c:pt idx="9322">
                  <c:v>77.599999999999994</c:v>
                </c:pt>
                <c:pt idx="9323">
                  <c:v>77.7</c:v>
                </c:pt>
                <c:pt idx="9324">
                  <c:v>77.7</c:v>
                </c:pt>
                <c:pt idx="9325">
                  <c:v>77.8</c:v>
                </c:pt>
                <c:pt idx="9326">
                  <c:v>77.8</c:v>
                </c:pt>
                <c:pt idx="9327">
                  <c:v>77.8</c:v>
                </c:pt>
                <c:pt idx="9328">
                  <c:v>77.8</c:v>
                </c:pt>
                <c:pt idx="9329">
                  <c:v>77.8</c:v>
                </c:pt>
                <c:pt idx="9330">
                  <c:v>77.8</c:v>
                </c:pt>
                <c:pt idx="9331">
                  <c:v>77.8</c:v>
                </c:pt>
                <c:pt idx="9332">
                  <c:v>77.8</c:v>
                </c:pt>
                <c:pt idx="9333">
                  <c:v>77.8</c:v>
                </c:pt>
                <c:pt idx="9334">
                  <c:v>77.8</c:v>
                </c:pt>
                <c:pt idx="9335">
                  <c:v>77.8</c:v>
                </c:pt>
                <c:pt idx="9336">
                  <c:v>77.8</c:v>
                </c:pt>
                <c:pt idx="9337">
                  <c:v>77.8</c:v>
                </c:pt>
                <c:pt idx="9338">
                  <c:v>77.8</c:v>
                </c:pt>
                <c:pt idx="9339">
                  <c:v>77.8</c:v>
                </c:pt>
                <c:pt idx="9340">
                  <c:v>77.7</c:v>
                </c:pt>
                <c:pt idx="9341">
                  <c:v>77.599999999999994</c:v>
                </c:pt>
                <c:pt idx="9342">
                  <c:v>77.5</c:v>
                </c:pt>
                <c:pt idx="9343">
                  <c:v>77.5</c:v>
                </c:pt>
                <c:pt idx="9344">
                  <c:v>77.400000000000006</c:v>
                </c:pt>
                <c:pt idx="9345">
                  <c:v>77.400000000000006</c:v>
                </c:pt>
                <c:pt idx="9346">
                  <c:v>77.3</c:v>
                </c:pt>
                <c:pt idx="9347">
                  <c:v>77.2</c:v>
                </c:pt>
                <c:pt idx="9348">
                  <c:v>77.2</c:v>
                </c:pt>
                <c:pt idx="9349">
                  <c:v>77.099999999999994</c:v>
                </c:pt>
                <c:pt idx="9350">
                  <c:v>77</c:v>
                </c:pt>
                <c:pt idx="9351">
                  <c:v>76.900000000000006</c:v>
                </c:pt>
                <c:pt idx="9352">
                  <c:v>76.900000000000006</c:v>
                </c:pt>
                <c:pt idx="9353">
                  <c:v>76.900000000000006</c:v>
                </c:pt>
                <c:pt idx="9354">
                  <c:v>76.900000000000006</c:v>
                </c:pt>
                <c:pt idx="9355">
                  <c:v>76.900000000000006</c:v>
                </c:pt>
                <c:pt idx="9356">
                  <c:v>76.900000000000006</c:v>
                </c:pt>
                <c:pt idx="9357">
                  <c:v>76.900000000000006</c:v>
                </c:pt>
                <c:pt idx="9358">
                  <c:v>77</c:v>
                </c:pt>
                <c:pt idx="9359">
                  <c:v>76.900000000000006</c:v>
                </c:pt>
                <c:pt idx="9360">
                  <c:v>77</c:v>
                </c:pt>
                <c:pt idx="9361">
                  <c:v>77</c:v>
                </c:pt>
                <c:pt idx="9362">
                  <c:v>77</c:v>
                </c:pt>
                <c:pt idx="9363">
                  <c:v>77</c:v>
                </c:pt>
                <c:pt idx="9364">
                  <c:v>77.099999999999994</c:v>
                </c:pt>
                <c:pt idx="9365">
                  <c:v>77.099999999999994</c:v>
                </c:pt>
                <c:pt idx="9366">
                  <c:v>77.099999999999994</c:v>
                </c:pt>
                <c:pt idx="9367">
                  <c:v>77.099999999999994</c:v>
                </c:pt>
                <c:pt idx="9368">
                  <c:v>77.099999999999994</c:v>
                </c:pt>
                <c:pt idx="9369">
                  <c:v>77.2</c:v>
                </c:pt>
                <c:pt idx="9370">
                  <c:v>77.2</c:v>
                </c:pt>
                <c:pt idx="9371">
                  <c:v>77.2</c:v>
                </c:pt>
                <c:pt idx="9372">
                  <c:v>77.2</c:v>
                </c:pt>
                <c:pt idx="9373">
                  <c:v>77.2</c:v>
                </c:pt>
                <c:pt idx="9374">
                  <c:v>77.2</c:v>
                </c:pt>
                <c:pt idx="9375">
                  <c:v>77.2</c:v>
                </c:pt>
                <c:pt idx="9376">
                  <c:v>77.2</c:v>
                </c:pt>
                <c:pt idx="9377">
                  <c:v>77.2</c:v>
                </c:pt>
                <c:pt idx="9378">
                  <c:v>77.2</c:v>
                </c:pt>
                <c:pt idx="9379">
                  <c:v>77.2</c:v>
                </c:pt>
                <c:pt idx="9380">
                  <c:v>77.2</c:v>
                </c:pt>
                <c:pt idx="9381">
                  <c:v>77.3</c:v>
                </c:pt>
                <c:pt idx="9382">
                  <c:v>77.3</c:v>
                </c:pt>
                <c:pt idx="9383">
                  <c:v>77.3</c:v>
                </c:pt>
                <c:pt idx="9384">
                  <c:v>77.400000000000006</c:v>
                </c:pt>
                <c:pt idx="9385">
                  <c:v>77.400000000000006</c:v>
                </c:pt>
                <c:pt idx="9386">
                  <c:v>77.3</c:v>
                </c:pt>
                <c:pt idx="9387">
                  <c:v>77.400000000000006</c:v>
                </c:pt>
                <c:pt idx="9388">
                  <c:v>77.400000000000006</c:v>
                </c:pt>
                <c:pt idx="9389">
                  <c:v>77.400000000000006</c:v>
                </c:pt>
                <c:pt idx="9390">
                  <c:v>77.400000000000006</c:v>
                </c:pt>
                <c:pt idx="9391">
                  <c:v>77.5</c:v>
                </c:pt>
                <c:pt idx="9392">
                  <c:v>77.5</c:v>
                </c:pt>
                <c:pt idx="9393">
                  <c:v>77.5</c:v>
                </c:pt>
                <c:pt idx="9394">
                  <c:v>77.5</c:v>
                </c:pt>
                <c:pt idx="9395">
                  <c:v>77.5</c:v>
                </c:pt>
                <c:pt idx="9396">
                  <c:v>77.5</c:v>
                </c:pt>
                <c:pt idx="9397">
                  <c:v>77.5</c:v>
                </c:pt>
                <c:pt idx="9398">
                  <c:v>77.599999999999994</c:v>
                </c:pt>
                <c:pt idx="9399">
                  <c:v>77.599999999999994</c:v>
                </c:pt>
                <c:pt idx="9400">
                  <c:v>77.599999999999994</c:v>
                </c:pt>
                <c:pt idx="9401">
                  <c:v>77.599999999999994</c:v>
                </c:pt>
                <c:pt idx="9402">
                  <c:v>77.599999999999994</c:v>
                </c:pt>
                <c:pt idx="9403">
                  <c:v>77.599999999999994</c:v>
                </c:pt>
                <c:pt idx="9404">
                  <c:v>77.599999999999994</c:v>
                </c:pt>
                <c:pt idx="9405">
                  <c:v>77.599999999999994</c:v>
                </c:pt>
                <c:pt idx="9406">
                  <c:v>77.599999999999994</c:v>
                </c:pt>
                <c:pt idx="9407">
                  <c:v>77.7</c:v>
                </c:pt>
                <c:pt idx="9408">
                  <c:v>77.7</c:v>
                </c:pt>
                <c:pt idx="9409">
                  <c:v>77.8</c:v>
                </c:pt>
                <c:pt idx="9410">
                  <c:v>77.8</c:v>
                </c:pt>
                <c:pt idx="9411">
                  <c:v>77.8</c:v>
                </c:pt>
                <c:pt idx="9412">
                  <c:v>77.8</c:v>
                </c:pt>
                <c:pt idx="9413">
                  <c:v>77.8</c:v>
                </c:pt>
                <c:pt idx="9414">
                  <c:v>77.900000000000006</c:v>
                </c:pt>
                <c:pt idx="9415">
                  <c:v>77.900000000000006</c:v>
                </c:pt>
                <c:pt idx="9416">
                  <c:v>77.900000000000006</c:v>
                </c:pt>
                <c:pt idx="9417">
                  <c:v>77.900000000000006</c:v>
                </c:pt>
                <c:pt idx="9418">
                  <c:v>77.900000000000006</c:v>
                </c:pt>
                <c:pt idx="9419">
                  <c:v>77.900000000000006</c:v>
                </c:pt>
                <c:pt idx="9420">
                  <c:v>77.900000000000006</c:v>
                </c:pt>
                <c:pt idx="9421">
                  <c:v>77.900000000000006</c:v>
                </c:pt>
                <c:pt idx="9422">
                  <c:v>77.900000000000006</c:v>
                </c:pt>
                <c:pt idx="9423">
                  <c:v>77.900000000000006</c:v>
                </c:pt>
                <c:pt idx="9424">
                  <c:v>77.900000000000006</c:v>
                </c:pt>
                <c:pt idx="9425">
                  <c:v>77.900000000000006</c:v>
                </c:pt>
                <c:pt idx="9426">
                  <c:v>77.900000000000006</c:v>
                </c:pt>
                <c:pt idx="9427">
                  <c:v>77.8</c:v>
                </c:pt>
                <c:pt idx="9428">
                  <c:v>77.7</c:v>
                </c:pt>
                <c:pt idx="9429">
                  <c:v>77.5</c:v>
                </c:pt>
                <c:pt idx="9430">
                  <c:v>77.5</c:v>
                </c:pt>
                <c:pt idx="9431">
                  <c:v>77.5</c:v>
                </c:pt>
                <c:pt idx="9432">
                  <c:v>77.400000000000006</c:v>
                </c:pt>
                <c:pt idx="9433">
                  <c:v>77.3</c:v>
                </c:pt>
                <c:pt idx="9434">
                  <c:v>77.3</c:v>
                </c:pt>
                <c:pt idx="9435">
                  <c:v>77.2</c:v>
                </c:pt>
                <c:pt idx="9436">
                  <c:v>77.2</c:v>
                </c:pt>
                <c:pt idx="9437">
                  <c:v>77.2</c:v>
                </c:pt>
                <c:pt idx="9438">
                  <c:v>77.099999999999994</c:v>
                </c:pt>
                <c:pt idx="9439">
                  <c:v>77</c:v>
                </c:pt>
                <c:pt idx="9440">
                  <c:v>77</c:v>
                </c:pt>
                <c:pt idx="9441">
                  <c:v>77</c:v>
                </c:pt>
                <c:pt idx="9442">
                  <c:v>77</c:v>
                </c:pt>
                <c:pt idx="9443">
                  <c:v>77</c:v>
                </c:pt>
                <c:pt idx="9444">
                  <c:v>77.099999999999994</c:v>
                </c:pt>
                <c:pt idx="9445">
                  <c:v>77.099999999999994</c:v>
                </c:pt>
                <c:pt idx="9446">
                  <c:v>77.2</c:v>
                </c:pt>
                <c:pt idx="9447">
                  <c:v>77.2</c:v>
                </c:pt>
                <c:pt idx="9448">
                  <c:v>77.2</c:v>
                </c:pt>
                <c:pt idx="9449">
                  <c:v>77.3</c:v>
                </c:pt>
                <c:pt idx="9450">
                  <c:v>77.3</c:v>
                </c:pt>
                <c:pt idx="9451">
                  <c:v>77.3</c:v>
                </c:pt>
                <c:pt idx="9452">
                  <c:v>77.400000000000006</c:v>
                </c:pt>
                <c:pt idx="9453">
                  <c:v>77.5</c:v>
                </c:pt>
                <c:pt idx="9454">
                  <c:v>77.5</c:v>
                </c:pt>
                <c:pt idx="9455">
                  <c:v>77.5</c:v>
                </c:pt>
                <c:pt idx="9456">
                  <c:v>77.5</c:v>
                </c:pt>
                <c:pt idx="9457">
                  <c:v>77.5</c:v>
                </c:pt>
                <c:pt idx="9458">
                  <c:v>77.599999999999994</c:v>
                </c:pt>
                <c:pt idx="9459">
                  <c:v>77.599999999999994</c:v>
                </c:pt>
                <c:pt idx="9460">
                  <c:v>77.599999999999994</c:v>
                </c:pt>
                <c:pt idx="9461">
                  <c:v>77.599999999999994</c:v>
                </c:pt>
                <c:pt idx="9462">
                  <c:v>77.599999999999994</c:v>
                </c:pt>
                <c:pt idx="9463">
                  <c:v>77.599999999999994</c:v>
                </c:pt>
                <c:pt idx="9464">
                  <c:v>77.8</c:v>
                </c:pt>
                <c:pt idx="9465">
                  <c:v>77.7</c:v>
                </c:pt>
                <c:pt idx="9466">
                  <c:v>77.8</c:v>
                </c:pt>
                <c:pt idx="9467">
                  <c:v>77.8</c:v>
                </c:pt>
                <c:pt idx="9468">
                  <c:v>77.8</c:v>
                </c:pt>
                <c:pt idx="9469">
                  <c:v>77.900000000000006</c:v>
                </c:pt>
                <c:pt idx="9470">
                  <c:v>77.900000000000006</c:v>
                </c:pt>
                <c:pt idx="9471">
                  <c:v>77.900000000000006</c:v>
                </c:pt>
                <c:pt idx="9472">
                  <c:v>77.900000000000006</c:v>
                </c:pt>
                <c:pt idx="9473">
                  <c:v>77.900000000000006</c:v>
                </c:pt>
                <c:pt idx="9474">
                  <c:v>77.900000000000006</c:v>
                </c:pt>
                <c:pt idx="9475">
                  <c:v>78</c:v>
                </c:pt>
                <c:pt idx="9476">
                  <c:v>78</c:v>
                </c:pt>
                <c:pt idx="9477">
                  <c:v>77.900000000000006</c:v>
                </c:pt>
                <c:pt idx="9478">
                  <c:v>77.900000000000006</c:v>
                </c:pt>
                <c:pt idx="9479">
                  <c:v>77.900000000000006</c:v>
                </c:pt>
                <c:pt idx="9480">
                  <c:v>77.900000000000006</c:v>
                </c:pt>
                <c:pt idx="9481">
                  <c:v>77.8</c:v>
                </c:pt>
                <c:pt idx="9482">
                  <c:v>77.7</c:v>
                </c:pt>
                <c:pt idx="9483">
                  <c:v>77.599999999999994</c:v>
                </c:pt>
                <c:pt idx="9484">
                  <c:v>77.599999999999994</c:v>
                </c:pt>
                <c:pt idx="9485">
                  <c:v>77.5</c:v>
                </c:pt>
                <c:pt idx="9486">
                  <c:v>77.400000000000006</c:v>
                </c:pt>
                <c:pt idx="9487">
                  <c:v>77.3</c:v>
                </c:pt>
                <c:pt idx="9488">
                  <c:v>77.2</c:v>
                </c:pt>
                <c:pt idx="9489">
                  <c:v>77.2</c:v>
                </c:pt>
                <c:pt idx="9490">
                  <c:v>77.2</c:v>
                </c:pt>
                <c:pt idx="9491">
                  <c:v>77.2</c:v>
                </c:pt>
                <c:pt idx="9492">
                  <c:v>77</c:v>
                </c:pt>
                <c:pt idx="9493">
                  <c:v>77</c:v>
                </c:pt>
                <c:pt idx="9494">
                  <c:v>77.099999999999994</c:v>
                </c:pt>
                <c:pt idx="9495">
                  <c:v>77.099999999999994</c:v>
                </c:pt>
                <c:pt idx="9496">
                  <c:v>77.2</c:v>
                </c:pt>
                <c:pt idx="9497">
                  <c:v>77.2</c:v>
                </c:pt>
                <c:pt idx="9498">
                  <c:v>77.2</c:v>
                </c:pt>
                <c:pt idx="9499">
                  <c:v>77.2</c:v>
                </c:pt>
                <c:pt idx="9500">
                  <c:v>77.3</c:v>
                </c:pt>
                <c:pt idx="9501">
                  <c:v>77.400000000000006</c:v>
                </c:pt>
                <c:pt idx="9502">
                  <c:v>77.5</c:v>
                </c:pt>
                <c:pt idx="9503">
                  <c:v>77.5</c:v>
                </c:pt>
                <c:pt idx="9504">
                  <c:v>77.5</c:v>
                </c:pt>
                <c:pt idx="9505">
                  <c:v>77.5</c:v>
                </c:pt>
                <c:pt idx="9506">
                  <c:v>77.599999999999994</c:v>
                </c:pt>
                <c:pt idx="9507">
                  <c:v>77.599999999999994</c:v>
                </c:pt>
                <c:pt idx="9508">
                  <c:v>77.599999999999994</c:v>
                </c:pt>
                <c:pt idx="9509">
                  <c:v>77.7</c:v>
                </c:pt>
                <c:pt idx="9510">
                  <c:v>77.7</c:v>
                </c:pt>
                <c:pt idx="9511">
                  <c:v>77.8</c:v>
                </c:pt>
                <c:pt idx="9512">
                  <c:v>77.8</c:v>
                </c:pt>
                <c:pt idx="9513">
                  <c:v>77.8</c:v>
                </c:pt>
                <c:pt idx="9514">
                  <c:v>77.8</c:v>
                </c:pt>
                <c:pt idx="9515">
                  <c:v>77.8</c:v>
                </c:pt>
                <c:pt idx="9516">
                  <c:v>77.8</c:v>
                </c:pt>
                <c:pt idx="9517">
                  <c:v>77.8</c:v>
                </c:pt>
                <c:pt idx="9518">
                  <c:v>77.8</c:v>
                </c:pt>
                <c:pt idx="9519">
                  <c:v>77.8</c:v>
                </c:pt>
                <c:pt idx="9520">
                  <c:v>77.8</c:v>
                </c:pt>
                <c:pt idx="9521">
                  <c:v>77.8</c:v>
                </c:pt>
                <c:pt idx="9522">
                  <c:v>77.8</c:v>
                </c:pt>
                <c:pt idx="9523">
                  <c:v>77.900000000000006</c:v>
                </c:pt>
                <c:pt idx="9524">
                  <c:v>77.8</c:v>
                </c:pt>
                <c:pt idx="9525">
                  <c:v>77.900000000000006</c:v>
                </c:pt>
                <c:pt idx="9526">
                  <c:v>77.900000000000006</c:v>
                </c:pt>
                <c:pt idx="9527">
                  <c:v>77.900000000000006</c:v>
                </c:pt>
                <c:pt idx="9528">
                  <c:v>77.900000000000006</c:v>
                </c:pt>
                <c:pt idx="9529">
                  <c:v>77.900000000000006</c:v>
                </c:pt>
                <c:pt idx="9530">
                  <c:v>77.900000000000006</c:v>
                </c:pt>
                <c:pt idx="9531">
                  <c:v>77.900000000000006</c:v>
                </c:pt>
                <c:pt idx="9532">
                  <c:v>77.900000000000006</c:v>
                </c:pt>
                <c:pt idx="9533">
                  <c:v>78</c:v>
                </c:pt>
                <c:pt idx="9534">
                  <c:v>77.900000000000006</c:v>
                </c:pt>
                <c:pt idx="9535">
                  <c:v>77.900000000000006</c:v>
                </c:pt>
                <c:pt idx="9536">
                  <c:v>77.900000000000006</c:v>
                </c:pt>
                <c:pt idx="9537">
                  <c:v>77.900000000000006</c:v>
                </c:pt>
                <c:pt idx="9538">
                  <c:v>77.900000000000006</c:v>
                </c:pt>
                <c:pt idx="9539">
                  <c:v>77.900000000000006</c:v>
                </c:pt>
                <c:pt idx="9540">
                  <c:v>77.900000000000006</c:v>
                </c:pt>
                <c:pt idx="9541">
                  <c:v>77.900000000000006</c:v>
                </c:pt>
                <c:pt idx="9542">
                  <c:v>77.900000000000006</c:v>
                </c:pt>
                <c:pt idx="9543">
                  <c:v>77.900000000000006</c:v>
                </c:pt>
                <c:pt idx="9544">
                  <c:v>77.900000000000006</c:v>
                </c:pt>
                <c:pt idx="9545">
                  <c:v>78</c:v>
                </c:pt>
                <c:pt idx="9546">
                  <c:v>77.900000000000006</c:v>
                </c:pt>
                <c:pt idx="9547">
                  <c:v>77.900000000000006</c:v>
                </c:pt>
                <c:pt idx="9548">
                  <c:v>77.900000000000006</c:v>
                </c:pt>
                <c:pt idx="9549">
                  <c:v>77.900000000000006</c:v>
                </c:pt>
                <c:pt idx="9550">
                  <c:v>77.900000000000006</c:v>
                </c:pt>
                <c:pt idx="9551">
                  <c:v>77.900000000000006</c:v>
                </c:pt>
                <c:pt idx="9552">
                  <c:v>77.900000000000006</c:v>
                </c:pt>
                <c:pt idx="9553">
                  <c:v>77.900000000000006</c:v>
                </c:pt>
                <c:pt idx="9554">
                  <c:v>78</c:v>
                </c:pt>
                <c:pt idx="9555">
                  <c:v>77.900000000000006</c:v>
                </c:pt>
                <c:pt idx="9556">
                  <c:v>77.900000000000006</c:v>
                </c:pt>
                <c:pt idx="9557">
                  <c:v>78</c:v>
                </c:pt>
                <c:pt idx="9558">
                  <c:v>77.900000000000006</c:v>
                </c:pt>
                <c:pt idx="9559">
                  <c:v>77.900000000000006</c:v>
                </c:pt>
                <c:pt idx="9560">
                  <c:v>77.900000000000006</c:v>
                </c:pt>
                <c:pt idx="9561">
                  <c:v>78.099999999999994</c:v>
                </c:pt>
                <c:pt idx="9562">
                  <c:v>78</c:v>
                </c:pt>
                <c:pt idx="9563">
                  <c:v>78</c:v>
                </c:pt>
                <c:pt idx="9564">
                  <c:v>78</c:v>
                </c:pt>
                <c:pt idx="9565">
                  <c:v>78</c:v>
                </c:pt>
                <c:pt idx="9566">
                  <c:v>78.099999999999994</c:v>
                </c:pt>
                <c:pt idx="9567">
                  <c:v>78.099999999999994</c:v>
                </c:pt>
                <c:pt idx="9568">
                  <c:v>78.099999999999994</c:v>
                </c:pt>
                <c:pt idx="9569">
                  <c:v>78.099999999999994</c:v>
                </c:pt>
                <c:pt idx="9570">
                  <c:v>78.099999999999994</c:v>
                </c:pt>
                <c:pt idx="9571">
                  <c:v>78.099999999999994</c:v>
                </c:pt>
                <c:pt idx="9572">
                  <c:v>78.099999999999994</c:v>
                </c:pt>
                <c:pt idx="9573">
                  <c:v>78.2</c:v>
                </c:pt>
                <c:pt idx="9574">
                  <c:v>78.2</c:v>
                </c:pt>
                <c:pt idx="9575">
                  <c:v>78.099999999999994</c:v>
                </c:pt>
                <c:pt idx="9576">
                  <c:v>78.099999999999994</c:v>
                </c:pt>
                <c:pt idx="9577">
                  <c:v>78.099999999999994</c:v>
                </c:pt>
                <c:pt idx="9578">
                  <c:v>78.099999999999994</c:v>
                </c:pt>
                <c:pt idx="9579">
                  <c:v>78.099999999999994</c:v>
                </c:pt>
                <c:pt idx="9580">
                  <c:v>78.099999999999994</c:v>
                </c:pt>
                <c:pt idx="9581">
                  <c:v>78.099999999999994</c:v>
                </c:pt>
                <c:pt idx="9582">
                  <c:v>78.099999999999994</c:v>
                </c:pt>
                <c:pt idx="9583">
                  <c:v>78.2</c:v>
                </c:pt>
                <c:pt idx="9584">
                  <c:v>78.2</c:v>
                </c:pt>
                <c:pt idx="9585">
                  <c:v>78.2</c:v>
                </c:pt>
                <c:pt idx="9586">
                  <c:v>78.2</c:v>
                </c:pt>
                <c:pt idx="9587">
                  <c:v>78.099999999999994</c:v>
                </c:pt>
                <c:pt idx="9588">
                  <c:v>78.099999999999994</c:v>
                </c:pt>
                <c:pt idx="9589">
                  <c:v>78.2</c:v>
                </c:pt>
                <c:pt idx="9590">
                  <c:v>78.2</c:v>
                </c:pt>
                <c:pt idx="9591">
                  <c:v>78.2</c:v>
                </c:pt>
                <c:pt idx="9592">
                  <c:v>78.099999999999994</c:v>
                </c:pt>
                <c:pt idx="9593">
                  <c:v>78.2</c:v>
                </c:pt>
                <c:pt idx="9594">
                  <c:v>78.099999999999994</c:v>
                </c:pt>
                <c:pt idx="9595">
                  <c:v>78.099999999999994</c:v>
                </c:pt>
                <c:pt idx="9596">
                  <c:v>78</c:v>
                </c:pt>
                <c:pt idx="9597">
                  <c:v>78</c:v>
                </c:pt>
                <c:pt idx="9598">
                  <c:v>77.900000000000006</c:v>
                </c:pt>
                <c:pt idx="9599">
                  <c:v>77.900000000000006</c:v>
                </c:pt>
                <c:pt idx="9600">
                  <c:v>77.900000000000006</c:v>
                </c:pt>
                <c:pt idx="9601">
                  <c:v>77.900000000000006</c:v>
                </c:pt>
                <c:pt idx="9602">
                  <c:v>77.8</c:v>
                </c:pt>
                <c:pt idx="9603">
                  <c:v>77.8</c:v>
                </c:pt>
                <c:pt idx="9604">
                  <c:v>77.8</c:v>
                </c:pt>
                <c:pt idx="9605">
                  <c:v>77.8</c:v>
                </c:pt>
                <c:pt idx="9606">
                  <c:v>77.8</c:v>
                </c:pt>
                <c:pt idx="9607">
                  <c:v>77.599999999999994</c:v>
                </c:pt>
                <c:pt idx="9608">
                  <c:v>77.7</c:v>
                </c:pt>
                <c:pt idx="9609">
                  <c:v>77.7</c:v>
                </c:pt>
                <c:pt idx="9610">
                  <c:v>77.599999999999994</c:v>
                </c:pt>
                <c:pt idx="9611">
                  <c:v>77.599999999999994</c:v>
                </c:pt>
                <c:pt idx="9612">
                  <c:v>77.599999999999994</c:v>
                </c:pt>
                <c:pt idx="9613">
                  <c:v>77.599999999999994</c:v>
                </c:pt>
                <c:pt idx="9614">
                  <c:v>77.599999999999994</c:v>
                </c:pt>
                <c:pt idx="9615">
                  <c:v>77.7</c:v>
                </c:pt>
                <c:pt idx="9616">
                  <c:v>77.7</c:v>
                </c:pt>
                <c:pt idx="9617">
                  <c:v>77.7</c:v>
                </c:pt>
                <c:pt idx="9618">
                  <c:v>77.599999999999994</c:v>
                </c:pt>
                <c:pt idx="9619">
                  <c:v>77.7</c:v>
                </c:pt>
                <c:pt idx="9620">
                  <c:v>77.599999999999994</c:v>
                </c:pt>
                <c:pt idx="9621">
                  <c:v>77.599999999999994</c:v>
                </c:pt>
                <c:pt idx="9622">
                  <c:v>77.599999999999994</c:v>
                </c:pt>
                <c:pt idx="9623">
                  <c:v>77.599999999999994</c:v>
                </c:pt>
                <c:pt idx="9624">
                  <c:v>77.599999999999994</c:v>
                </c:pt>
                <c:pt idx="9625">
                  <c:v>77.599999999999994</c:v>
                </c:pt>
                <c:pt idx="9626">
                  <c:v>77.599999999999994</c:v>
                </c:pt>
                <c:pt idx="9627">
                  <c:v>77.7</c:v>
                </c:pt>
                <c:pt idx="9628">
                  <c:v>77.599999999999994</c:v>
                </c:pt>
                <c:pt idx="9629">
                  <c:v>77.599999999999994</c:v>
                </c:pt>
                <c:pt idx="9630">
                  <c:v>77.599999999999994</c:v>
                </c:pt>
                <c:pt idx="9631">
                  <c:v>77.8</c:v>
                </c:pt>
                <c:pt idx="9632">
                  <c:v>77.7</c:v>
                </c:pt>
                <c:pt idx="9633">
                  <c:v>77.8</c:v>
                </c:pt>
                <c:pt idx="9634">
                  <c:v>77.7</c:v>
                </c:pt>
                <c:pt idx="9635">
                  <c:v>77.599999999999994</c:v>
                </c:pt>
                <c:pt idx="9636">
                  <c:v>77.599999999999994</c:v>
                </c:pt>
                <c:pt idx="9637">
                  <c:v>77.599999999999994</c:v>
                </c:pt>
                <c:pt idx="9638">
                  <c:v>77.599999999999994</c:v>
                </c:pt>
                <c:pt idx="9639">
                  <c:v>77.599999999999994</c:v>
                </c:pt>
                <c:pt idx="9640">
                  <c:v>77.599999999999994</c:v>
                </c:pt>
                <c:pt idx="9641">
                  <c:v>77.599999999999994</c:v>
                </c:pt>
                <c:pt idx="9642">
                  <c:v>77.599999999999994</c:v>
                </c:pt>
                <c:pt idx="9643">
                  <c:v>77.599999999999994</c:v>
                </c:pt>
                <c:pt idx="9644">
                  <c:v>77.5</c:v>
                </c:pt>
                <c:pt idx="9645">
                  <c:v>77.5</c:v>
                </c:pt>
                <c:pt idx="9646">
                  <c:v>77.5</c:v>
                </c:pt>
                <c:pt idx="9647">
                  <c:v>77.400000000000006</c:v>
                </c:pt>
                <c:pt idx="9648">
                  <c:v>77.400000000000006</c:v>
                </c:pt>
                <c:pt idx="9649">
                  <c:v>77.3</c:v>
                </c:pt>
                <c:pt idx="9650">
                  <c:v>77.3</c:v>
                </c:pt>
                <c:pt idx="9651">
                  <c:v>77.3</c:v>
                </c:pt>
                <c:pt idx="9652">
                  <c:v>77.3</c:v>
                </c:pt>
                <c:pt idx="9653">
                  <c:v>77.3</c:v>
                </c:pt>
                <c:pt idx="9654">
                  <c:v>77.2</c:v>
                </c:pt>
                <c:pt idx="9655">
                  <c:v>77.2</c:v>
                </c:pt>
                <c:pt idx="9656">
                  <c:v>77.3</c:v>
                </c:pt>
                <c:pt idx="9657">
                  <c:v>77.3</c:v>
                </c:pt>
                <c:pt idx="9658">
                  <c:v>77.3</c:v>
                </c:pt>
                <c:pt idx="9659">
                  <c:v>77.3</c:v>
                </c:pt>
                <c:pt idx="9660">
                  <c:v>77.400000000000006</c:v>
                </c:pt>
                <c:pt idx="9661">
                  <c:v>77.5</c:v>
                </c:pt>
                <c:pt idx="9662">
                  <c:v>77.599999999999994</c:v>
                </c:pt>
                <c:pt idx="9663">
                  <c:v>77.7</c:v>
                </c:pt>
                <c:pt idx="9664">
                  <c:v>77.599999999999994</c:v>
                </c:pt>
                <c:pt idx="9665">
                  <c:v>77.7</c:v>
                </c:pt>
                <c:pt idx="9666">
                  <c:v>77.8</c:v>
                </c:pt>
                <c:pt idx="9667">
                  <c:v>77.900000000000006</c:v>
                </c:pt>
                <c:pt idx="9668">
                  <c:v>77.900000000000006</c:v>
                </c:pt>
                <c:pt idx="9669">
                  <c:v>77.900000000000006</c:v>
                </c:pt>
                <c:pt idx="9670">
                  <c:v>77.900000000000006</c:v>
                </c:pt>
                <c:pt idx="9671">
                  <c:v>77.900000000000006</c:v>
                </c:pt>
                <c:pt idx="9672">
                  <c:v>78.099999999999994</c:v>
                </c:pt>
                <c:pt idx="9673">
                  <c:v>78.099999999999994</c:v>
                </c:pt>
                <c:pt idx="9674">
                  <c:v>78.099999999999994</c:v>
                </c:pt>
                <c:pt idx="9675">
                  <c:v>78.099999999999994</c:v>
                </c:pt>
                <c:pt idx="9676">
                  <c:v>78.099999999999994</c:v>
                </c:pt>
                <c:pt idx="9677">
                  <c:v>78.2</c:v>
                </c:pt>
                <c:pt idx="9678">
                  <c:v>78.2</c:v>
                </c:pt>
                <c:pt idx="9679">
                  <c:v>78.2</c:v>
                </c:pt>
                <c:pt idx="9680">
                  <c:v>78.2</c:v>
                </c:pt>
                <c:pt idx="9681">
                  <c:v>78.2</c:v>
                </c:pt>
                <c:pt idx="9682">
                  <c:v>78.099999999999994</c:v>
                </c:pt>
                <c:pt idx="9683">
                  <c:v>78.099999999999994</c:v>
                </c:pt>
                <c:pt idx="9684">
                  <c:v>78</c:v>
                </c:pt>
                <c:pt idx="9685">
                  <c:v>77.8</c:v>
                </c:pt>
                <c:pt idx="9686">
                  <c:v>77.8</c:v>
                </c:pt>
                <c:pt idx="9687">
                  <c:v>77.599999999999994</c:v>
                </c:pt>
                <c:pt idx="9688">
                  <c:v>77.599999999999994</c:v>
                </c:pt>
                <c:pt idx="9689">
                  <c:v>77.5</c:v>
                </c:pt>
                <c:pt idx="9690">
                  <c:v>77.400000000000006</c:v>
                </c:pt>
                <c:pt idx="9691">
                  <c:v>77.3</c:v>
                </c:pt>
                <c:pt idx="9692">
                  <c:v>77.3</c:v>
                </c:pt>
                <c:pt idx="9693">
                  <c:v>77.3</c:v>
                </c:pt>
                <c:pt idx="9694">
                  <c:v>77.400000000000006</c:v>
                </c:pt>
                <c:pt idx="9695">
                  <c:v>77.5</c:v>
                </c:pt>
                <c:pt idx="9696">
                  <c:v>77.599999999999994</c:v>
                </c:pt>
                <c:pt idx="9697">
                  <c:v>77.599999999999994</c:v>
                </c:pt>
                <c:pt idx="9698">
                  <c:v>77.599999999999994</c:v>
                </c:pt>
                <c:pt idx="9699">
                  <c:v>77.8</c:v>
                </c:pt>
                <c:pt idx="9700">
                  <c:v>77.7</c:v>
                </c:pt>
                <c:pt idx="9701">
                  <c:v>77.8</c:v>
                </c:pt>
                <c:pt idx="9702">
                  <c:v>77.900000000000006</c:v>
                </c:pt>
                <c:pt idx="9703">
                  <c:v>77.900000000000006</c:v>
                </c:pt>
                <c:pt idx="9704">
                  <c:v>77.900000000000006</c:v>
                </c:pt>
                <c:pt idx="9705">
                  <c:v>78.099999999999994</c:v>
                </c:pt>
                <c:pt idx="9706">
                  <c:v>78.099999999999994</c:v>
                </c:pt>
                <c:pt idx="9707">
                  <c:v>78.2</c:v>
                </c:pt>
                <c:pt idx="9708">
                  <c:v>78.099999999999994</c:v>
                </c:pt>
                <c:pt idx="9709">
                  <c:v>78.2</c:v>
                </c:pt>
                <c:pt idx="9710">
                  <c:v>78.2</c:v>
                </c:pt>
                <c:pt idx="9711">
                  <c:v>78.3</c:v>
                </c:pt>
                <c:pt idx="9712">
                  <c:v>78.3</c:v>
                </c:pt>
                <c:pt idx="9713">
                  <c:v>78.3</c:v>
                </c:pt>
                <c:pt idx="9714">
                  <c:v>78.2</c:v>
                </c:pt>
                <c:pt idx="9715">
                  <c:v>78.2</c:v>
                </c:pt>
                <c:pt idx="9716">
                  <c:v>78.2</c:v>
                </c:pt>
                <c:pt idx="9717">
                  <c:v>78.099999999999994</c:v>
                </c:pt>
                <c:pt idx="9718">
                  <c:v>78</c:v>
                </c:pt>
                <c:pt idx="9719">
                  <c:v>77.900000000000006</c:v>
                </c:pt>
                <c:pt idx="9720">
                  <c:v>77.8</c:v>
                </c:pt>
                <c:pt idx="9721">
                  <c:v>77.599999999999994</c:v>
                </c:pt>
                <c:pt idx="9722">
                  <c:v>77.5</c:v>
                </c:pt>
                <c:pt idx="9723">
                  <c:v>77.400000000000006</c:v>
                </c:pt>
                <c:pt idx="9724">
                  <c:v>77.3</c:v>
                </c:pt>
                <c:pt idx="9725">
                  <c:v>77.3</c:v>
                </c:pt>
                <c:pt idx="9726">
                  <c:v>77.3</c:v>
                </c:pt>
                <c:pt idx="9727">
                  <c:v>77.5</c:v>
                </c:pt>
                <c:pt idx="9728">
                  <c:v>77.5</c:v>
                </c:pt>
                <c:pt idx="9729">
                  <c:v>77.599999999999994</c:v>
                </c:pt>
                <c:pt idx="9730">
                  <c:v>77.599999999999994</c:v>
                </c:pt>
                <c:pt idx="9731">
                  <c:v>77.7</c:v>
                </c:pt>
                <c:pt idx="9732">
                  <c:v>77.8</c:v>
                </c:pt>
                <c:pt idx="9733">
                  <c:v>77.8</c:v>
                </c:pt>
                <c:pt idx="9734">
                  <c:v>77.900000000000006</c:v>
                </c:pt>
                <c:pt idx="9735">
                  <c:v>77.900000000000006</c:v>
                </c:pt>
                <c:pt idx="9736">
                  <c:v>77.900000000000006</c:v>
                </c:pt>
                <c:pt idx="9737">
                  <c:v>77.900000000000006</c:v>
                </c:pt>
                <c:pt idx="9738">
                  <c:v>77.900000000000006</c:v>
                </c:pt>
                <c:pt idx="9739">
                  <c:v>78.099999999999994</c:v>
                </c:pt>
                <c:pt idx="9740">
                  <c:v>78.099999999999994</c:v>
                </c:pt>
                <c:pt idx="9741">
                  <c:v>78.099999999999994</c:v>
                </c:pt>
                <c:pt idx="9742">
                  <c:v>78.2</c:v>
                </c:pt>
                <c:pt idx="9743">
                  <c:v>78.2</c:v>
                </c:pt>
                <c:pt idx="9744">
                  <c:v>78.2</c:v>
                </c:pt>
                <c:pt idx="9745">
                  <c:v>78.3</c:v>
                </c:pt>
                <c:pt idx="9746">
                  <c:v>78.3</c:v>
                </c:pt>
                <c:pt idx="9747">
                  <c:v>78.3</c:v>
                </c:pt>
                <c:pt idx="9748">
                  <c:v>78.3</c:v>
                </c:pt>
                <c:pt idx="9749">
                  <c:v>78.3</c:v>
                </c:pt>
                <c:pt idx="9750">
                  <c:v>78.3</c:v>
                </c:pt>
                <c:pt idx="9751">
                  <c:v>78.2</c:v>
                </c:pt>
                <c:pt idx="9752">
                  <c:v>78</c:v>
                </c:pt>
                <c:pt idx="9753">
                  <c:v>78</c:v>
                </c:pt>
                <c:pt idx="9754">
                  <c:v>77.900000000000006</c:v>
                </c:pt>
                <c:pt idx="9755">
                  <c:v>77.8</c:v>
                </c:pt>
                <c:pt idx="9756">
                  <c:v>77.7</c:v>
                </c:pt>
                <c:pt idx="9757">
                  <c:v>77.599999999999994</c:v>
                </c:pt>
                <c:pt idx="9758">
                  <c:v>77.599999999999994</c:v>
                </c:pt>
                <c:pt idx="9759">
                  <c:v>77.5</c:v>
                </c:pt>
                <c:pt idx="9760">
                  <c:v>77.400000000000006</c:v>
                </c:pt>
                <c:pt idx="9761">
                  <c:v>77.400000000000006</c:v>
                </c:pt>
                <c:pt idx="9762">
                  <c:v>77.3</c:v>
                </c:pt>
                <c:pt idx="9763">
                  <c:v>77.400000000000006</c:v>
                </c:pt>
                <c:pt idx="9764">
                  <c:v>77.5</c:v>
                </c:pt>
                <c:pt idx="9765">
                  <c:v>77.599999999999994</c:v>
                </c:pt>
                <c:pt idx="9766">
                  <c:v>77.599999999999994</c:v>
                </c:pt>
                <c:pt idx="9767">
                  <c:v>77.7</c:v>
                </c:pt>
                <c:pt idx="9768">
                  <c:v>77.8</c:v>
                </c:pt>
                <c:pt idx="9769">
                  <c:v>77.900000000000006</c:v>
                </c:pt>
                <c:pt idx="9770">
                  <c:v>77.900000000000006</c:v>
                </c:pt>
                <c:pt idx="9771">
                  <c:v>77.900000000000006</c:v>
                </c:pt>
                <c:pt idx="9772">
                  <c:v>77.900000000000006</c:v>
                </c:pt>
                <c:pt idx="9773">
                  <c:v>78</c:v>
                </c:pt>
                <c:pt idx="9774">
                  <c:v>78.099999999999994</c:v>
                </c:pt>
                <c:pt idx="9775">
                  <c:v>78.099999999999994</c:v>
                </c:pt>
                <c:pt idx="9776">
                  <c:v>78.099999999999994</c:v>
                </c:pt>
                <c:pt idx="9777">
                  <c:v>78.2</c:v>
                </c:pt>
                <c:pt idx="9778">
                  <c:v>78.3</c:v>
                </c:pt>
                <c:pt idx="9779">
                  <c:v>78.3</c:v>
                </c:pt>
                <c:pt idx="9780">
                  <c:v>78.3</c:v>
                </c:pt>
                <c:pt idx="9781">
                  <c:v>78.3</c:v>
                </c:pt>
                <c:pt idx="9782">
                  <c:v>78.400000000000006</c:v>
                </c:pt>
                <c:pt idx="9783">
                  <c:v>78.3</c:v>
                </c:pt>
                <c:pt idx="9784">
                  <c:v>78.3</c:v>
                </c:pt>
                <c:pt idx="9785">
                  <c:v>78.2</c:v>
                </c:pt>
                <c:pt idx="9786">
                  <c:v>78.099999999999994</c:v>
                </c:pt>
                <c:pt idx="9787">
                  <c:v>77.900000000000006</c:v>
                </c:pt>
                <c:pt idx="9788">
                  <c:v>77.8</c:v>
                </c:pt>
                <c:pt idx="9789">
                  <c:v>77.7</c:v>
                </c:pt>
                <c:pt idx="9790">
                  <c:v>77.599999999999994</c:v>
                </c:pt>
                <c:pt idx="9791">
                  <c:v>77.5</c:v>
                </c:pt>
                <c:pt idx="9792">
                  <c:v>77.5</c:v>
                </c:pt>
                <c:pt idx="9793">
                  <c:v>77.400000000000006</c:v>
                </c:pt>
                <c:pt idx="9794">
                  <c:v>77.400000000000006</c:v>
                </c:pt>
                <c:pt idx="9795">
                  <c:v>77.5</c:v>
                </c:pt>
                <c:pt idx="9796">
                  <c:v>77.5</c:v>
                </c:pt>
                <c:pt idx="9797">
                  <c:v>77.599999999999994</c:v>
                </c:pt>
                <c:pt idx="9798">
                  <c:v>77.7</c:v>
                </c:pt>
                <c:pt idx="9799">
                  <c:v>77.8</c:v>
                </c:pt>
                <c:pt idx="9800">
                  <c:v>77.8</c:v>
                </c:pt>
                <c:pt idx="9801">
                  <c:v>77.900000000000006</c:v>
                </c:pt>
                <c:pt idx="9802">
                  <c:v>77.900000000000006</c:v>
                </c:pt>
                <c:pt idx="9803">
                  <c:v>77.900000000000006</c:v>
                </c:pt>
                <c:pt idx="9804">
                  <c:v>78.099999999999994</c:v>
                </c:pt>
                <c:pt idx="9805">
                  <c:v>78.099999999999994</c:v>
                </c:pt>
                <c:pt idx="9806">
                  <c:v>78.099999999999994</c:v>
                </c:pt>
                <c:pt idx="9807">
                  <c:v>78.2</c:v>
                </c:pt>
                <c:pt idx="9808">
                  <c:v>78.2</c:v>
                </c:pt>
                <c:pt idx="9809">
                  <c:v>78.3</c:v>
                </c:pt>
                <c:pt idx="9810">
                  <c:v>78.3</c:v>
                </c:pt>
                <c:pt idx="9811">
                  <c:v>78.400000000000006</c:v>
                </c:pt>
                <c:pt idx="9812">
                  <c:v>78.400000000000006</c:v>
                </c:pt>
                <c:pt idx="9813">
                  <c:v>78.3</c:v>
                </c:pt>
                <c:pt idx="9814">
                  <c:v>78.3</c:v>
                </c:pt>
                <c:pt idx="9815">
                  <c:v>78.2</c:v>
                </c:pt>
                <c:pt idx="9816">
                  <c:v>78.099999999999994</c:v>
                </c:pt>
                <c:pt idx="9817">
                  <c:v>78</c:v>
                </c:pt>
                <c:pt idx="9818">
                  <c:v>77.900000000000006</c:v>
                </c:pt>
                <c:pt idx="9819">
                  <c:v>77.8</c:v>
                </c:pt>
                <c:pt idx="9820">
                  <c:v>77.599999999999994</c:v>
                </c:pt>
                <c:pt idx="9821">
                  <c:v>77.599999999999994</c:v>
                </c:pt>
                <c:pt idx="9822">
                  <c:v>77.400000000000006</c:v>
                </c:pt>
                <c:pt idx="9823">
                  <c:v>77.400000000000006</c:v>
                </c:pt>
                <c:pt idx="9824">
                  <c:v>77.400000000000006</c:v>
                </c:pt>
                <c:pt idx="9825">
                  <c:v>77.400000000000006</c:v>
                </c:pt>
                <c:pt idx="9826">
                  <c:v>77.5</c:v>
                </c:pt>
                <c:pt idx="9827">
                  <c:v>77.599999999999994</c:v>
                </c:pt>
                <c:pt idx="9828">
                  <c:v>77.599999999999994</c:v>
                </c:pt>
                <c:pt idx="9829">
                  <c:v>77.8</c:v>
                </c:pt>
                <c:pt idx="9830">
                  <c:v>77.8</c:v>
                </c:pt>
                <c:pt idx="9831">
                  <c:v>77.900000000000006</c:v>
                </c:pt>
                <c:pt idx="9832">
                  <c:v>77.900000000000006</c:v>
                </c:pt>
                <c:pt idx="9833">
                  <c:v>77.900000000000006</c:v>
                </c:pt>
                <c:pt idx="9834">
                  <c:v>78.099999999999994</c:v>
                </c:pt>
                <c:pt idx="9835">
                  <c:v>78.099999999999994</c:v>
                </c:pt>
                <c:pt idx="9836">
                  <c:v>78.099999999999994</c:v>
                </c:pt>
                <c:pt idx="9837">
                  <c:v>78.2</c:v>
                </c:pt>
                <c:pt idx="9838">
                  <c:v>78.2</c:v>
                </c:pt>
                <c:pt idx="9839">
                  <c:v>78.2</c:v>
                </c:pt>
                <c:pt idx="9840">
                  <c:v>78.3</c:v>
                </c:pt>
                <c:pt idx="9841">
                  <c:v>78.3</c:v>
                </c:pt>
                <c:pt idx="9842">
                  <c:v>78.400000000000006</c:v>
                </c:pt>
                <c:pt idx="9843">
                  <c:v>78.400000000000006</c:v>
                </c:pt>
                <c:pt idx="9844">
                  <c:v>78.400000000000006</c:v>
                </c:pt>
                <c:pt idx="9845">
                  <c:v>78.400000000000006</c:v>
                </c:pt>
                <c:pt idx="9846">
                  <c:v>78.400000000000006</c:v>
                </c:pt>
                <c:pt idx="9847">
                  <c:v>78.3</c:v>
                </c:pt>
                <c:pt idx="9848">
                  <c:v>78.2</c:v>
                </c:pt>
                <c:pt idx="9849">
                  <c:v>78.099999999999994</c:v>
                </c:pt>
                <c:pt idx="9850">
                  <c:v>78.099999999999994</c:v>
                </c:pt>
                <c:pt idx="9851">
                  <c:v>78.099999999999994</c:v>
                </c:pt>
                <c:pt idx="9852">
                  <c:v>78</c:v>
                </c:pt>
                <c:pt idx="9853">
                  <c:v>77.900000000000006</c:v>
                </c:pt>
                <c:pt idx="9854">
                  <c:v>77.900000000000006</c:v>
                </c:pt>
                <c:pt idx="9855">
                  <c:v>77.900000000000006</c:v>
                </c:pt>
                <c:pt idx="9856">
                  <c:v>77.8</c:v>
                </c:pt>
                <c:pt idx="9857">
                  <c:v>77.599999999999994</c:v>
                </c:pt>
                <c:pt idx="9858">
                  <c:v>77.599999999999994</c:v>
                </c:pt>
                <c:pt idx="9859">
                  <c:v>77.599999999999994</c:v>
                </c:pt>
                <c:pt idx="9860">
                  <c:v>77.599999999999994</c:v>
                </c:pt>
                <c:pt idx="9861">
                  <c:v>77.599999999999994</c:v>
                </c:pt>
                <c:pt idx="9862">
                  <c:v>77.5</c:v>
                </c:pt>
                <c:pt idx="9863">
                  <c:v>77.5</c:v>
                </c:pt>
                <c:pt idx="9864">
                  <c:v>77.5</c:v>
                </c:pt>
                <c:pt idx="9865">
                  <c:v>77.5</c:v>
                </c:pt>
                <c:pt idx="9866">
                  <c:v>77.5</c:v>
                </c:pt>
                <c:pt idx="9867">
                  <c:v>77.5</c:v>
                </c:pt>
                <c:pt idx="9868">
                  <c:v>77.5</c:v>
                </c:pt>
                <c:pt idx="9869">
                  <c:v>77.599999999999994</c:v>
                </c:pt>
                <c:pt idx="9870">
                  <c:v>77.599999999999994</c:v>
                </c:pt>
                <c:pt idx="9871">
                  <c:v>77.599999999999994</c:v>
                </c:pt>
                <c:pt idx="9872">
                  <c:v>77.599999999999994</c:v>
                </c:pt>
                <c:pt idx="9873">
                  <c:v>77.599999999999994</c:v>
                </c:pt>
                <c:pt idx="9874">
                  <c:v>77.7</c:v>
                </c:pt>
                <c:pt idx="9875">
                  <c:v>77.8</c:v>
                </c:pt>
                <c:pt idx="9876">
                  <c:v>77.8</c:v>
                </c:pt>
                <c:pt idx="9877">
                  <c:v>77.8</c:v>
                </c:pt>
                <c:pt idx="9878">
                  <c:v>77.900000000000006</c:v>
                </c:pt>
                <c:pt idx="9879">
                  <c:v>77.900000000000006</c:v>
                </c:pt>
                <c:pt idx="9880">
                  <c:v>77.900000000000006</c:v>
                </c:pt>
                <c:pt idx="9881">
                  <c:v>77.900000000000006</c:v>
                </c:pt>
                <c:pt idx="9882">
                  <c:v>77.900000000000006</c:v>
                </c:pt>
                <c:pt idx="9883">
                  <c:v>77.900000000000006</c:v>
                </c:pt>
                <c:pt idx="9884">
                  <c:v>78.099999999999994</c:v>
                </c:pt>
                <c:pt idx="9885">
                  <c:v>78.099999999999994</c:v>
                </c:pt>
                <c:pt idx="9886">
                  <c:v>78.099999999999994</c:v>
                </c:pt>
                <c:pt idx="9887">
                  <c:v>78.099999999999994</c:v>
                </c:pt>
                <c:pt idx="9888">
                  <c:v>78</c:v>
                </c:pt>
                <c:pt idx="9889">
                  <c:v>78</c:v>
                </c:pt>
                <c:pt idx="9890">
                  <c:v>78.099999999999994</c:v>
                </c:pt>
                <c:pt idx="9891">
                  <c:v>78.099999999999994</c:v>
                </c:pt>
                <c:pt idx="9892">
                  <c:v>78.099999999999994</c:v>
                </c:pt>
                <c:pt idx="9893">
                  <c:v>78.099999999999994</c:v>
                </c:pt>
                <c:pt idx="9894">
                  <c:v>78.099999999999994</c:v>
                </c:pt>
                <c:pt idx="9895">
                  <c:v>78.2</c:v>
                </c:pt>
                <c:pt idx="9896">
                  <c:v>78.2</c:v>
                </c:pt>
                <c:pt idx="9897">
                  <c:v>78.2</c:v>
                </c:pt>
                <c:pt idx="9898">
                  <c:v>78.2</c:v>
                </c:pt>
                <c:pt idx="9899">
                  <c:v>78.2</c:v>
                </c:pt>
                <c:pt idx="9900">
                  <c:v>78.2</c:v>
                </c:pt>
                <c:pt idx="9901">
                  <c:v>78.2</c:v>
                </c:pt>
                <c:pt idx="9902">
                  <c:v>78.2</c:v>
                </c:pt>
                <c:pt idx="9903">
                  <c:v>78.3</c:v>
                </c:pt>
                <c:pt idx="9904">
                  <c:v>78.3</c:v>
                </c:pt>
                <c:pt idx="9905">
                  <c:v>78.3</c:v>
                </c:pt>
                <c:pt idx="9906">
                  <c:v>78.3</c:v>
                </c:pt>
                <c:pt idx="9907">
                  <c:v>78.3</c:v>
                </c:pt>
                <c:pt idx="9908">
                  <c:v>78.3</c:v>
                </c:pt>
                <c:pt idx="9909">
                  <c:v>78.3</c:v>
                </c:pt>
                <c:pt idx="9910">
                  <c:v>78.400000000000006</c:v>
                </c:pt>
                <c:pt idx="9911">
                  <c:v>78.400000000000006</c:v>
                </c:pt>
                <c:pt idx="9912">
                  <c:v>78.400000000000006</c:v>
                </c:pt>
                <c:pt idx="9913">
                  <c:v>78.400000000000006</c:v>
                </c:pt>
                <c:pt idx="9914">
                  <c:v>78.400000000000006</c:v>
                </c:pt>
                <c:pt idx="9915">
                  <c:v>78.400000000000006</c:v>
                </c:pt>
                <c:pt idx="9916">
                  <c:v>78.400000000000006</c:v>
                </c:pt>
                <c:pt idx="9917">
                  <c:v>78.400000000000006</c:v>
                </c:pt>
                <c:pt idx="9918">
                  <c:v>78.400000000000006</c:v>
                </c:pt>
                <c:pt idx="9919">
                  <c:v>78.400000000000006</c:v>
                </c:pt>
                <c:pt idx="9920">
                  <c:v>78.400000000000006</c:v>
                </c:pt>
                <c:pt idx="9921">
                  <c:v>78.400000000000006</c:v>
                </c:pt>
                <c:pt idx="9922">
                  <c:v>78.400000000000006</c:v>
                </c:pt>
                <c:pt idx="9923">
                  <c:v>78.5</c:v>
                </c:pt>
                <c:pt idx="9924">
                  <c:v>78.400000000000006</c:v>
                </c:pt>
                <c:pt idx="9925">
                  <c:v>78.400000000000006</c:v>
                </c:pt>
                <c:pt idx="9926">
                  <c:v>78.400000000000006</c:v>
                </c:pt>
                <c:pt idx="9927">
                  <c:v>78.400000000000006</c:v>
                </c:pt>
                <c:pt idx="9928">
                  <c:v>78.400000000000006</c:v>
                </c:pt>
                <c:pt idx="9929">
                  <c:v>78.3</c:v>
                </c:pt>
                <c:pt idx="9930">
                  <c:v>78.3</c:v>
                </c:pt>
                <c:pt idx="9931">
                  <c:v>78.400000000000006</c:v>
                </c:pt>
                <c:pt idx="9932">
                  <c:v>78.3</c:v>
                </c:pt>
                <c:pt idx="9933">
                  <c:v>78.3</c:v>
                </c:pt>
                <c:pt idx="9934">
                  <c:v>78.2</c:v>
                </c:pt>
                <c:pt idx="9935">
                  <c:v>78.2</c:v>
                </c:pt>
                <c:pt idx="9936">
                  <c:v>78.099999999999994</c:v>
                </c:pt>
                <c:pt idx="9937">
                  <c:v>78.099999999999994</c:v>
                </c:pt>
                <c:pt idx="9938">
                  <c:v>78</c:v>
                </c:pt>
                <c:pt idx="9939">
                  <c:v>78</c:v>
                </c:pt>
                <c:pt idx="9940">
                  <c:v>77.900000000000006</c:v>
                </c:pt>
                <c:pt idx="9941">
                  <c:v>77.900000000000006</c:v>
                </c:pt>
                <c:pt idx="9942">
                  <c:v>77.900000000000006</c:v>
                </c:pt>
                <c:pt idx="9943">
                  <c:v>77.900000000000006</c:v>
                </c:pt>
                <c:pt idx="9944">
                  <c:v>77.900000000000006</c:v>
                </c:pt>
                <c:pt idx="9945">
                  <c:v>77.900000000000006</c:v>
                </c:pt>
                <c:pt idx="9946">
                  <c:v>77.900000000000006</c:v>
                </c:pt>
                <c:pt idx="9947">
                  <c:v>77.900000000000006</c:v>
                </c:pt>
                <c:pt idx="9948">
                  <c:v>77.900000000000006</c:v>
                </c:pt>
                <c:pt idx="9949">
                  <c:v>77.900000000000006</c:v>
                </c:pt>
                <c:pt idx="9950">
                  <c:v>78</c:v>
                </c:pt>
                <c:pt idx="9951">
                  <c:v>78</c:v>
                </c:pt>
                <c:pt idx="9952">
                  <c:v>78.099999999999994</c:v>
                </c:pt>
                <c:pt idx="9953">
                  <c:v>78.099999999999994</c:v>
                </c:pt>
                <c:pt idx="9954">
                  <c:v>78.099999999999994</c:v>
                </c:pt>
                <c:pt idx="9955">
                  <c:v>78.099999999999994</c:v>
                </c:pt>
                <c:pt idx="9956">
                  <c:v>78.099999999999994</c:v>
                </c:pt>
                <c:pt idx="9957">
                  <c:v>78.099999999999994</c:v>
                </c:pt>
                <c:pt idx="9958">
                  <c:v>78.2</c:v>
                </c:pt>
                <c:pt idx="9959">
                  <c:v>78.099999999999994</c:v>
                </c:pt>
                <c:pt idx="9960">
                  <c:v>78.2</c:v>
                </c:pt>
                <c:pt idx="9961">
                  <c:v>78.3</c:v>
                </c:pt>
                <c:pt idx="9962">
                  <c:v>78.3</c:v>
                </c:pt>
                <c:pt idx="9963">
                  <c:v>78.3</c:v>
                </c:pt>
                <c:pt idx="9964">
                  <c:v>78.400000000000006</c:v>
                </c:pt>
                <c:pt idx="9965">
                  <c:v>78.400000000000006</c:v>
                </c:pt>
                <c:pt idx="9966">
                  <c:v>78.400000000000006</c:v>
                </c:pt>
                <c:pt idx="9967">
                  <c:v>78.400000000000006</c:v>
                </c:pt>
                <c:pt idx="9968">
                  <c:v>78.400000000000006</c:v>
                </c:pt>
                <c:pt idx="9969">
                  <c:v>78.5</c:v>
                </c:pt>
                <c:pt idx="9970">
                  <c:v>78.400000000000006</c:v>
                </c:pt>
                <c:pt idx="9971">
                  <c:v>78.400000000000006</c:v>
                </c:pt>
                <c:pt idx="9972">
                  <c:v>78.400000000000006</c:v>
                </c:pt>
                <c:pt idx="9973">
                  <c:v>78.400000000000006</c:v>
                </c:pt>
                <c:pt idx="9974">
                  <c:v>78.400000000000006</c:v>
                </c:pt>
                <c:pt idx="9975">
                  <c:v>78.400000000000006</c:v>
                </c:pt>
                <c:pt idx="9976">
                  <c:v>78.400000000000006</c:v>
                </c:pt>
                <c:pt idx="9977">
                  <c:v>78.400000000000006</c:v>
                </c:pt>
                <c:pt idx="9978">
                  <c:v>78.400000000000006</c:v>
                </c:pt>
                <c:pt idx="9979">
                  <c:v>78.3</c:v>
                </c:pt>
                <c:pt idx="9980">
                  <c:v>78.3</c:v>
                </c:pt>
                <c:pt idx="9981">
                  <c:v>78.3</c:v>
                </c:pt>
                <c:pt idx="9982">
                  <c:v>78.3</c:v>
                </c:pt>
                <c:pt idx="9983">
                  <c:v>78.3</c:v>
                </c:pt>
                <c:pt idx="9984">
                  <c:v>78.3</c:v>
                </c:pt>
                <c:pt idx="9985">
                  <c:v>78.3</c:v>
                </c:pt>
                <c:pt idx="9986">
                  <c:v>78.3</c:v>
                </c:pt>
                <c:pt idx="9987">
                  <c:v>78.3</c:v>
                </c:pt>
                <c:pt idx="9988">
                  <c:v>78.3</c:v>
                </c:pt>
                <c:pt idx="9989">
                  <c:v>78.2</c:v>
                </c:pt>
                <c:pt idx="9990">
                  <c:v>78.2</c:v>
                </c:pt>
                <c:pt idx="9991">
                  <c:v>78.2</c:v>
                </c:pt>
                <c:pt idx="9992">
                  <c:v>78.2</c:v>
                </c:pt>
                <c:pt idx="9993">
                  <c:v>78.099999999999994</c:v>
                </c:pt>
                <c:pt idx="9994">
                  <c:v>78.099999999999994</c:v>
                </c:pt>
                <c:pt idx="9995">
                  <c:v>78.099999999999994</c:v>
                </c:pt>
                <c:pt idx="9996">
                  <c:v>78.099999999999994</c:v>
                </c:pt>
                <c:pt idx="9997">
                  <c:v>78.099999999999994</c:v>
                </c:pt>
                <c:pt idx="9998">
                  <c:v>78.099999999999994</c:v>
                </c:pt>
                <c:pt idx="9999">
                  <c:v>78</c:v>
                </c:pt>
                <c:pt idx="10000">
                  <c:v>78.099999999999994</c:v>
                </c:pt>
                <c:pt idx="10001">
                  <c:v>78</c:v>
                </c:pt>
                <c:pt idx="10002">
                  <c:v>78</c:v>
                </c:pt>
                <c:pt idx="10003">
                  <c:v>78</c:v>
                </c:pt>
                <c:pt idx="10004">
                  <c:v>77.900000000000006</c:v>
                </c:pt>
                <c:pt idx="10005">
                  <c:v>77.900000000000006</c:v>
                </c:pt>
                <c:pt idx="10006">
                  <c:v>77.900000000000006</c:v>
                </c:pt>
                <c:pt idx="10007">
                  <c:v>77.8</c:v>
                </c:pt>
                <c:pt idx="10008">
                  <c:v>77.7</c:v>
                </c:pt>
                <c:pt idx="10009">
                  <c:v>77.7</c:v>
                </c:pt>
                <c:pt idx="10010">
                  <c:v>77.599999999999994</c:v>
                </c:pt>
                <c:pt idx="10011">
                  <c:v>77.599999999999994</c:v>
                </c:pt>
                <c:pt idx="10012">
                  <c:v>77.599999999999994</c:v>
                </c:pt>
                <c:pt idx="10013">
                  <c:v>77.599999999999994</c:v>
                </c:pt>
                <c:pt idx="10014">
                  <c:v>77.5</c:v>
                </c:pt>
                <c:pt idx="10015">
                  <c:v>77.5</c:v>
                </c:pt>
                <c:pt idx="10016">
                  <c:v>77.599999999999994</c:v>
                </c:pt>
                <c:pt idx="10017">
                  <c:v>77.599999999999994</c:v>
                </c:pt>
                <c:pt idx="10018">
                  <c:v>77.599999999999994</c:v>
                </c:pt>
                <c:pt idx="10019">
                  <c:v>77.7</c:v>
                </c:pt>
                <c:pt idx="10020">
                  <c:v>77.8</c:v>
                </c:pt>
                <c:pt idx="10021">
                  <c:v>77.8</c:v>
                </c:pt>
                <c:pt idx="10022">
                  <c:v>77.900000000000006</c:v>
                </c:pt>
                <c:pt idx="10023">
                  <c:v>77.900000000000006</c:v>
                </c:pt>
                <c:pt idx="10024">
                  <c:v>77.900000000000006</c:v>
                </c:pt>
                <c:pt idx="10025">
                  <c:v>78.099999999999994</c:v>
                </c:pt>
                <c:pt idx="10026">
                  <c:v>78.099999999999994</c:v>
                </c:pt>
                <c:pt idx="10027">
                  <c:v>78.2</c:v>
                </c:pt>
                <c:pt idx="10028">
                  <c:v>78.2</c:v>
                </c:pt>
                <c:pt idx="10029">
                  <c:v>78.3</c:v>
                </c:pt>
                <c:pt idx="10030">
                  <c:v>78.3</c:v>
                </c:pt>
                <c:pt idx="10031">
                  <c:v>78.3</c:v>
                </c:pt>
                <c:pt idx="10032">
                  <c:v>78.3</c:v>
                </c:pt>
                <c:pt idx="10033">
                  <c:v>78.400000000000006</c:v>
                </c:pt>
                <c:pt idx="10034">
                  <c:v>78.400000000000006</c:v>
                </c:pt>
                <c:pt idx="10035">
                  <c:v>78.400000000000006</c:v>
                </c:pt>
                <c:pt idx="10036">
                  <c:v>78.5</c:v>
                </c:pt>
                <c:pt idx="10037">
                  <c:v>78.5</c:v>
                </c:pt>
                <c:pt idx="10038">
                  <c:v>78.599999999999994</c:v>
                </c:pt>
                <c:pt idx="10039">
                  <c:v>78.5</c:v>
                </c:pt>
                <c:pt idx="10040">
                  <c:v>78.5</c:v>
                </c:pt>
                <c:pt idx="10041">
                  <c:v>78.3</c:v>
                </c:pt>
                <c:pt idx="10042">
                  <c:v>78.3</c:v>
                </c:pt>
                <c:pt idx="10043">
                  <c:v>78.3</c:v>
                </c:pt>
                <c:pt idx="10044">
                  <c:v>78.400000000000006</c:v>
                </c:pt>
                <c:pt idx="10045">
                  <c:v>78.3</c:v>
                </c:pt>
                <c:pt idx="10046">
                  <c:v>78.2</c:v>
                </c:pt>
                <c:pt idx="10047">
                  <c:v>78.3</c:v>
                </c:pt>
                <c:pt idx="10048">
                  <c:v>78.2</c:v>
                </c:pt>
                <c:pt idx="10049">
                  <c:v>78.2</c:v>
                </c:pt>
                <c:pt idx="10050">
                  <c:v>78.099999999999994</c:v>
                </c:pt>
                <c:pt idx="10051">
                  <c:v>78.2</c:v>
                </c:pt>
                <c:pt idx="10052">
                  <c:v>78.2</c:v>
                </c:pt>
                <c:pt idx="10053">
                  <c:v>78.2</c:v>
                </c:pt>
                <c:pt idx="10054">
                  <c:v>78.2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005-400D-9037-31EFC6738479}"/>
            </c:ext>
          </c:extLst>
        </c:ser>
        <c:ser>
          <c:idx val="13"/>
          <c:order val="3"/>
          <c:tx>
            <c:strRef>
              <c:f>'OGS temp data'!$Q$1:$Q$2</c:f>
              <c:strCache>
                <c:ptCount val="2"/>
                <c:pt idx="0">
                  <c:v>CH14</c:v>
                </c:pt>
                <c:pt idx="1">
                  <c:v>degC</c:v>
                </c:pt>
              </c:strCache>
            </c:strRef>
          </c:tx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multiLvlStrRef>
              <c:f>'[ogs temp datas.xlsx]OGS temp data'!$A$3:$C$10057</c:f>
              <c:multiLvlStrCache>
                <c:ptCount val="10055"/>
                <c:lvl>
                  <c:pt idx="0">
                    <c:v>843</c:v>
                  </c:pt>
                  <c:pt idx="1">
                    <c:v>843</c:v>
                  </c:pt>
                  <c:pt idx="2">
                    <c:v>843</c:v>
                  </c:pt>
                  <c:pt idx="3">
                    <c:v>843</c:v>
                  </c:pt>
                  <c:pt idx="4">
                    <c:v>843</c:v>
                  </c:pt>
                  <c:pt idx="5">
                    <c:v>843</c:v>
                  </c:pt>
                  <c:pt idx="6">
                    <c:v>843</c:v>
                  </c:pt>
                  <c:pt idx="7">
                    <c:v>843</c:v>
                  </c:pt>
                  <c:pt idx="8">
                    <c:v>843</c:v>
                  </c:pt>
                  <c:pt idx="9">
                    <c:v>843</c:v>
                  </c:pt>
                  <c:pt idx="10">
                    <c:v>843</c:v>
                  </c:pt>
                  <c:pt idx="11">
                    <c:v>843</c:v>
                  </c:pt>
                  <c:pt idx="12">
                    <c:v>843</c:v>
                  </c:pt>
                  <c:pt idx="13">
                    <c:v>843</c:v>
                  </c:pt>
                  <c:pt idx="14">
                    <c:v>843</c:v>
                  </c:pt>
                  <c:pt idx="15">
                    <c:v>843</c:v>
                  </c:pt>
                  <c:pt idx="16">
                    <c:v>843</c:v>
                  </c:pt>
                  <c:pt idx="17">
                    <c:v>843</c:v>
                  </c:pt>
                  <c:pt idx="18">
                    <c:v>843</c:v>
                  </c:pt>
                  <c:pt idx="19">
                    <c:v>843</c:v>
                  </c:pt>
                  <c:pt idx="20">
                    <c:v>843</c:v>
                  </c:pt>
                  <c:pt idx="21">
                    <c:v>843</c:v>
                  </c:pt>
                  <c:pt idx="22">
                    <c:v>843</c:v>
                  </c:pt>
                  <c:pt idx="23">
                    <c:v>843</c:v>
                  </c:pt>
                  <c:pt idx="24">
                    <c:v>843</c:v>
                  </c:pt>
                  <c:pt idx="25">
                    <c:v>843</c:v>
                  </c:pt>
                  <c:pt idx="26">
                    <c:v>843</c:v>
                  </c:pt>
                  <c:pt idx="27">
                    <c:v>843</c:v>
                  </c:pt>
                  <c:pt idx="28">
                    <c:v>843</c:v>
                  </c:pt>
                  <c:pt idx="29">
                    <c:v>843</c:v>
                  </c:pt>
                  <c:pt idx="30">
                    <c:v>843</c:v>
                  </c:pt>
                  <c:pt idx="31">
                    <c:v>843</c:v>
                  </c:pt>
                  <c:pt idx="32">
                    <c:v>843</c:v>
                  </c:pt>
                  <c:pt idx="33">
                    <c:v>843</c:v>
                  </c:pt>
                  <c:pt idx="34">
                    <c:v>843</c:v>
                  </c:pt>
                  <c:pt idx="35">
                    <c:v>843</c:v>
                  </c:pt>
                  <c:pt idx="36">
                    <c:v>843</c:v>
                  </c:pt>
                  <c:pt idx="37">
                    <c:v>843</c:v>
                  </c:pt>
                  <c:pt idx="38">
                    <c:v>843</c:v>
                  </c:pt>
                  <c:pt idx="39">
                    <c:v>843</c:v>
                  </c:pt>
                  <c:pt idx="40">
                    <c:v>843</c:v>
                  </c:pt>
                  <c:pt idx="41">
                    <c:v>843</c:v>
                  </c:pt>
                  <c:pt idx="42">
                    <c:v>843</c:v>
                  </c:pt>
                  <c:pt idx="43">
                    <c:v>843</c:v>
                  </c:pt>
                  <c:pt idx="44">
                    <c:v>843</c:v>
                  </c:pt>
                  <c:pt idx="45">
                    <c:v>843</c:v>
                  </c:pt>
                  <c:pt idx="46">
                    <c:v>843</c:v>
                  </c:pt>
                  <c:pt idx="47">
                    <c:v>843</c:v>
                  </c:pt>
                  <c:pt idx="48">
                    <c:v>843</c:v>
                  </c:pt>
                  <c:pt idx="49">
                    <c:v>843</c:v>
                  </c:pt>
                  <c:pt idx="50">
                    <c:v>843</c:v>
                  </c:pt>
                  <c:pt idx="51">
                    <c:v>843</c:v>
                  </c:pt>
                  <c:pt idx="52">
                    <c:v>843</c:v>
                  </c:pt>
                  <c:pt idx="53">
                    <c:v>843</c:v>
                  </c:pt>
                  <c:pt idx="54">
                    <c:v>843</c:v>
                  </c:pt>
                  <c:pt idx="55">
                    <c:v>843</c:v>
                  </c:pt>
                  <c:pt idx="56">
                    <c:v>843</c:v>
                  </c:pt>
                  <c:pt idx="57">
                    <c:v>843</c:v>
                  </c:pt>
                  <c:pt idx="58">
                    <c:v>843</c:v>
                  </c:pt>
                  <c:pt idx="59">
                    <c:v>843</c:v>
                  </c:pt>
                  <c:pt idx="60">
                    <c:v>843</c:v>
                  </c:pt>
                  <c:pt idx="61">
                    <c:v>843</c:v>
                  </c:pt>
                  <c:pt idx="62">
                    <c:v>843</c:v>
                  </c:pt>
                  <c:pt idx="63">
                    <c:v>843</c:v>
                  </c:pt>
                  <c:pt idx="64">
                    <c:v>843</c:v>
                  </c:pt>
                  <c:pt idx="65">
                    <c:v>843</c:v>
                  </c:pt>
                  <c:pt idx="66">
                    <c:v>843</c:v>
                  </c:pt>
                  <c:pt idx="67">
                    <c:v>843</c:v>
                  </c:pt>
                  <c:pt idx="68">
                    <c:v>843</c:v>
                  </c:pt>
                  <c:pt idx="69">
                    <c:v>843</c:v>
                  </c:pt>
                  <c:pt idx="70">
                    <c:v>843</c:v>
                  </c:pt>
                  <c:pt idx="71">
                    <c:v>843</c:v>
                  </c:pt>
                  <c:pt idx="72">
                    <c:v>843</c:v>
                  </c:pt>
                  <c:pt idx="73">
                    <c:v>843</c:v>
                  </c:pt>
                  <c:pt idx="74">
                    <c:v>843</c:v>
                  </c:pt>
                  <c:pt idx="75">
                    <c:v>843</c:v>
                  </c:pt>
                  <c:pt idx="76">
                    <c:v>843</c:v>
                  </c:pt>
                  <c:pt idx="77">
                    <c:v>843</c:v>
                  </c:pt>
                  <c:pt idx="78">
                    <c:v>843</c:v>
                  </c:pt>
                  <c:pt idx="79">
                    <c:v>843</c:v>
                  </c:pt>
                  <c:pt idx="80">
                    <c:v>843</c:v>
                  </c:pt>
                  <c:pt idx="81">
                    <c:v>843</c:v>
                  </c:pt>
                  <c:pt idx="82">
                    <c:v>843</c:v>
                  </c:pt>
                  <c:pt idx="83">
                    <c:v>843</c:v>
                  </c:pt>
                  <c:pt idx="84">
                    <c:v>843</c:v>
                  </c:pt>
                  <c:pt idx="85">
                    <c:v>843</c:v>
                  </c:pt>
                  <c:pt idx="86">
                    <c:v>843</c:v>
                  </c:pt>
                  <c:pt idx="87">
                    <c:v>843</c:v>
                  </c:pt>
                  <c:pt idx="88">
                    <c:v>843</c:v>
                  </c:pt>
                  <c:pt idx="89">
                    <c:v>843</c:v>
                  </c:pt>
                  <c:pt idx="90">
                    <c:v>843</c:v>
                  </c:pt>
                  <c:pt idx="91">
                    <c:v>843</c:v>
                  </c:pt>
                  <c:pt idx="92">
                    <c:v>843</c:v>
                  </c:pt>
                  <c:pt idx="93">
                    <c:v>843</c:v>
                  </c:pt>
                  <c:pt idx="94">
                    <c:v>843</c:v>
                  </c:pt>
                  <c:pt idx="95">
                    <c:v>843</c:v>
                  </c:pt>
                  <c:pt idx="96">
                    <c:v>843</c:v>
                  </c:pt>
                  <c:pt idx="97">
                    <c:v>843</c:v>
                  </c:pt>
                  <c:pt idx="98">
                    <c:v>843</c:v>
                  </c:pt>
                  <c:pt idx="99">
                    <c:v>843</c:v>
                  </c:pt>
                  <c:pt idx="100">
                    <c:v>843</c:v>
                  </c:pt>
                  <c:pt idx="101">
                    <c:v>843</c:v>
                  </c:pt>
                  <c:pt idx="102">
                    <c:v>843</c:v>
                  </c:pt>
                  <c:pt idx="103">
                    <c:v>843</c:v>
                  </c:pt>
                  <c:pt idx="104">
                    <c:v>843</c:v>
                  </c:pt>
                  <c:pt idx="105">
                    <c:v>843</c:v>
                  </c:pt>
                  <c:pt idx="106">
                    <c:v>843</c:v>
                  </c:pt>
                  <c:pt idx="107">
                    <c:v>843</c:v>
                  </c:pt>
                  <c:pt idx="108">
                    <c:v>843</c:v>
                  </c:pt>
                  <c:pt idx="109">
                    <c:v>843</c:v>
                  </c:pt>
                  <c:pt idx="110">
                    <c:v>843</c:v>
                  </c:pt>
                  <c:pt idx="111">
                    <c:v>843</c:v>
                  </c:pt>
                  <c:pt idx="112">
                    <c:v>843</c:v>
                  </c:pt>
                  <c:pt idx="113">
                    <c:v>843</c:v>
                  </c:pt>
                  <c:pt idx="114">
                    <c:v>843</c:v>
                  </c:pt>
                  <c:pt idx="115">
                    <c:v>843</c:v>
                  </c:pt>
                  <c:pt idx="116">
                    <c:v>843</c:v>
                  </c:pt>
                  <c:pt idx="117">
                    <c:v>843</c:v>
                  </c:pt>
                  <c:pt idx="118">
                    <c:v>843</c:v>
                  </c:pt>
                  <c:pt idx="119">
                    <c:v>843</c:v>
                  </c:pt>
                  <c:pt idx="120">
                    <c:v>843</c:v>
                  </c:pt>
                  <c:pt idx="121">
                    <c:v>843</c:v>
                  </c:pt>
                  <c:pt idx="122">
                    <c:v>843</c:v>
                  </c:pt>
                  <c:pt idx="123">
                    <c:v>843</c:v>
                  </c:pt>
                  <c:pt idx="124">
                    <c:v>843</c:v>
                  </c:pt>
                  <c:pt idx="125">
                    <c:v>843</c:v>
                  </c:pt>
                  <c:pt idx="126">
                    <c:v>843</c:v>
                  </c:pt>
                  <c:pt idx="127">
                    <c:v>843</c:v>
                  </c:pt>
                  <c:pt idx="128">
                    <c:v>843</c:v>
                  </c:pt>
                  <c:pt idx="129">
                    <c:v>843</c:v>
                  </c:pt>
                  <c:pt idx="130">
                    <c:v>843</c:v>
                  </c:pt>
                  <c:pt idx="131">
                    <c:v>843</c:v>
                  </c:pt>
                  <c:pt idx="132">
                    <c:v>843</c:v>
                  </c:pt>
                  <c:pt idx="133">
                    <c:v>843</c:v>
                  </c:pt>
                  <c:pt idx="134">
                    <c:v>843</c:v>
                  </c:pt>
                  <c:pt idx="135">
                    <c:v>843</c:v>
                  </c:pt>
                  <c:pt idx="136">
                    <c:v>843</c:v>
                  </c:pt>
                  <c:pt idx="137">
                    <c:v>843</c:v>
                  </c:pt>
                  <c:pt idx="138">
                    <c:v>843</c:v>
                  </c:pt>
                  <c:pt idx="139">
                    <c:v>843</c:v>
                  </c:pt>
                  <c:pt idx="140">
                    <c:v>843</c:v>
                  </c:pt>
                  <c:pt idx="141">
                    <c:v>843</c:v>
                  </c:pt>
                  <c:pt idx="142">
                    <c:v>843</c:v>
                  </c:pt>
                  <c:pt idx="143">
                    <c:v>843</c:v>
                  </c:pt>
                  <c:pt idx="144">
                    <c:v>843</c:v>
                  </c:pt>
                  <c:pt idx="145">
                    <c:v>843</c:v>
                  </c:pt>
                  <c:pt idx="146">
                    <c:v>843</c:v>
                  </c:pt>
                  <c:pt idx="147">
                    <c:v>843</c:v>
                  </c:pt>
                  <c:pt idx="148">
                    <c:v>843</c:v>
                  </c:pt>
                  <c:pt idx="149">
                    <c:v>843</c:v>
                  </c:pt>
                  <c:pt idx="150">
                    <c:v>843</c:v>
                  </c:pt>
                  <c:pt idx="151">
                    <c:v>843</c:v>
                  </c:pt>
                  <c:pt idx="152">
                    <c:v>843</c:v>
                  </c:pt>
                  <c:pt idx="153">
                    <c:v>843</c:v>
                  </c:pt>
                  <c:pt idx="154">
                    <c:v>843</c:v>
                  </c:pt>
                  <c:pt idx="155">
                    <c:v>843</c:v>
                  </c:pt>
                  <c:pt idx="156">
                    <c:v>843</c:v>
                  </c:pt>
                  <c:pt idx="157">
                    <c:v>843</c:v>
                  </c:pt>
                  <c:pt idx="158">
                    <c:v>843</c:v>
                  </c:pt>
                  <c:pt idx="159">
                    <c:v>843</c:v>
                  </c:pt>
                  <c:pt idx="160">
                    <c:v>843</c:v>
                  </c:pt>
                  <c:pt idx="161">
                    <c:v>843</c:v>
                  </c:pt>
                  <c:pt idx="162">
                    <c:v>843</c:v>
                  </c:pt>
                  <c:pt idx="163">
                    <c:v>843</c:v>
                  </c:pt>
                  <c:pt idx="164">
                    <c:v>843</c:v>
                  </c:pt>
                  <c:pt idx="165">
                    <c:v>843</c:v>
                  </c:pt>
                  <c:pt idx="166">
                    <c:v>843</c:v>
                  </c:pt>
                  <c:pt idx="167">
                    <c:v>843</c:v>
                  </c:pt>
                  <c:pt idx="168">
                    <c:v>843</c:v>
                  </c:pt>
                  <c:pt idx="169">
                    <c:v>843</c:v>
                  </c:pt>
                  <c:pt idx="170">
                    <c:v>843</c:v>
                  </c:pt>
                  <c:pt idx="171">
                    <c:v>843</c:v>
                  </c:pt>
                  <c:pt idx="172">
                    <c:v>843</c:v>
                  </c:pt>
                  <c:pt idx="173">
                    <c:v>843</c:v>
                  </c:pt>
                  <c:pt idx="174">
                    <c:v>843</c:v>
                  </c:pt>
                  <c:pt idx="175">
                    <c:v>843</c:v>
                  </c:pt>
                  <c:pt idx="176">
                    <c:v>843</c:v>
                  </c:pt>
                  <c:pt idx="177">
                    <c:v>843</c:v>
                  </c:pt>
                  <c:pt idx="178">
                    <c:v>843</c:v>
                  </c:pt>
                  <c:pt idx="179">
                    <c:v>843</c:v>
                  </c:pt>
                  <c:pt idx="180">
                    <c:v>843</c:v>
                  </c:pt>
                  <c:pt idx="181">
                    <c:v>843</c:v>
                  </c:pt>
                  <c:pt idx="182">
                    <c:v>843</c:v>
                  </c:pt>
                  <c:pt idx="183">
                    <c:v>843</c:v>
                  </c:pt>
                  <c:pt idx="184">
                    <c:v>843</c:v>
                  </c:pt>
                  <c:pt idx="185">
                    <c:v>843</c:v>
                  </c:pt>
                  <c:pt idx="186">
                    <c:v>843</c:v>
                  </c:pt>
                  <c:pt idx="187">
                    <c:v>843</c:v>
                  </c:pt>
                  <c:pt idx="188">
                    <c:v>843</c:v>
                  </c:pt>
                  <c:pt idx="189">
                    <c:v>843</c:v>
                  </c:pt>
                  <c:pt idx="190">
                    <c:v>843</c:v>
                  </c:pt>
                  <c:pt idx="191">
                    <c:v>843</c:v>
                  </c:pt>
                  <c:pt idx="192">
                    <c:v>843</c:v>
                  </c:pt>
                  <c:pt idx="193">
                    <c:v>843</c:v>
                  </c:pt>
                  <c:pt idx="194">
                    <c:v>843</c:v>
                  </c:pt>
                  <c:pt idx="195">
                    <c:v>843</c:v>
                  </c:pt>
                  <c:pt idx="196">
                    <c:v>843</c:v>
                  </c:pt>
                  <c:pt idx="197">
                    <c:v>843</c:v>
                  </c:pt>
                  <c:pt idx="198">
                    <c:v>843</c:v>
                  </c:pt>
                  <c:pt idx="199">
                    <c:v>843</c:v>
                  </c:pt>
                  <c:pt idx="200">
                    <c:v>843</c:v>
                  </c:pt>
                  <c:pt idx="201">
                    <c:v>843</c:v>
                  </c:pt>
                  <c:pt idx="202">
                    <c:v>843</c:v>
                  </c:pt>
                  <c:pt idx="203">
                    <c:v>843</c:v>
                  </c:pt>
                  <c:pt idx="204">
                    <c:v>843</c:v>
                  </c:pt>
                  <c:pt idx="205">
                    <c:v>843</c:v>
                  </c:pt>
                  <c:pt idx="206">
                    <c:v>843</c:v>
                  </c:pt>
                  <c:pt idx="207">
                    <c:v>843</c:v>
                  </c:pt>
                  <c:pt idx="208">
                    <c:v>843</c:v>
                  </c:pt>
                  <c:pt idx="209">
                    <c:v>843</c:v>
                  </c:pt>
                  <c:pt idx="210">
                    <c:v>843</c:v>
                  </c:pt>
                  <c:pt idx="211">
                    <c:v>843</c:v>
                  </c:pt>
                  <c:pt idx="212">
                    <c:v>843</c:v>
                  </c:pt>
                  <c:pt idx="213">
                    <c:v>843</c:v>
                  </c:pt>
                  <c:pt idx="214">
                    <c:v>843</c:v>
                  </c:pt>
                  <c:pt idx="215">
                    <c:v>843</c:v>
                  </c:pt>
                  <c:pt idx="216">
                    <c:v>843</c:v>
                  </c:pt>
                  <c:pt idx="217">
                    <c:v>843</c:v>
                  </c:pt>
                  <c:pt idx="218">
                    <c:v>843</c:v>
                  </c:pt>
                  <c:pt idx="219">
                    <c:v>843</c:v>
                  </c:pt>
                  <c:pt idx="220">
                    <c:v>843</c:v>
                  </c:pt>
                  <c:pt idx="221">
                    <c:v>843</c:v>
                  </c:pt>
                  <c:pt idx="222">
                    <c:v>843</c:v>
                  </c:pt>
                  <c:pt idx="223">
                    <c:v>843</c:v>
                  </c:pt>
                  <c:pt idx="224">
                    <c:v>843</c:v>
                  </c:pt>
                  <c:pt idx="225">
                    <c:v>843</c:v>
                  </c:pt>
                  <c:pt idx="226">
                    <c:v>843</c:v>
                  </c:pt>
                  <c:pt idx="227">
                    <c:v>843</c:v>
                  </c:pt>
                  <c:pt idx="228">
                    <c:v>843</c:v>
                  </c:pt>
                  <c:pt idx="229">
                    <c:v>843</c:v>
                  </c:pt>
                  <c:pt idx="230">
                    <c:v>843</c:v>
                  </c:pt>
                  <c:pt idx="231">
                    <c:v>843</c:v>
                  </c:pt>
                  <c:pt idx="232">
                    <c:v>843</c:v>
                  </c:pt>
                  <c:pt idx="233">
                    <c:v>843</c:v>
                  </c:pt>
                  <c:pt idx="234">
                    <c:v>843</c:v>
                  </c:pt>
                  <c:pt idx="235">
                    <c:v>843</c:v>
                  </c:pt>
                  <c:pt idx="236">
                    <c:v>843</c:v>
                  </c:pt>
                  <c:pt idx="237">
                    <c:v>843</c:v>
                  </c:pt>
                  <c:pt idx="238">
                    <c:v>843</c:v>
                  </c:pt>
                  <c:pt idx="239">
                    <c:v>843</c:v>
                  </c:pt>
                  <c:pt idx="240">
                    <c:v>843</c:v>
                  </c:pt>
                  <c:pt idx="241">
                    <c:v>843</c:v>
                  </c:pt>
                  <c:pt idx="242">
                    <c:v>843</c:v>
                  </c:pt>
                  <c:pt idx="243">
                    <c:v>843</c:v>
                  </c:pt>
                  <c:pt idx="244">
                    <c:v>843</c:v>
                  </c:pt>
                  <c:pt idx="245">
                    <c:v>843</c:v>
                  </c:pt>
                  <c:pt idx="246">
                    <c:v>843</c:v>
                  </c:pt>
                  <c:pt idx="247">
                    <c:v>843</c:v>
                  </c:pt>
                  <c:pt idx="248">
                    <c:v>843</c:v>
                  </c:pt>
                  <c:pt idx="249">
                    <c:v>843</c:v>
                  </c:pt>
                  <c:pt idx="250">
                    <c:v>843</c:v>
                  </c:pt>
                  <c:pt idx="251">
                    <c:v>843</c:v>
                  </c:pt>
                  <c:pt idx="252">
                    <c:v>843</c:v>
                  </c:pt>
                  <c:pt idx="253">
                    <c:v>843</c:v>
                  </c:pt>
                  <c:pt idx="254">
                    <c:v>843</c:v>
                  </c:pt>
                  <c:pt idx="255">
                    <c:v>843</c:v>
                  </c:pt>
                  <c:pt idx="256">
                    <c:v>843</c:v>
                  </c:pt>
                  <c:pt idx="257">
                    <c:v>843</c:v>
                  </c:pt>
                  <c:pt idx="258">
                    <c:v>843</c:v>
                  </c:pt>
                  <c:pt idx="259">
                    <c:v>843</c:v>
                  </c:pt>
                  <c:pt idx="260">
                    <c:v>843</c:v>
                  </c:pt>
                  <c:pt idx="261">
                    <c:v>843</c:v>
                  </c:pt>
                  <c:pt idx="262">
                    <c:v>843</c:v>
                  </c:pt>
                  <c:pt idx="263">
                    <c:v>843</c:v>
                  </c:pt>
                  <c:pt idx="264">
                    <c:v>843</c:v>
                  </c:pt>
                  <c:pt idx="265">
                    <c:v>843</c:v>
                  </c:pt>
                  <c:pt idx="266">
                    <c:v>843</c:v>
                  </c:pt>
                  <c:pt idx="267">
                    <c:v>843</c:v>
                  </c:pt>
                  <c:pt idx="268">
                    <c:v>843</c:v>
                  </c:pt>
                  <c:pt idx="269">
                    <c:v>843</c:v>
                  </c:pt>
                  <c:pt idx="270">
                    <c:v>843</c:v>
                  </c:pt>
                  <c:pt idx="271">
                    <c:v>843</c:v>
                  </c:pt>
                  <c:pt idx="272">
                    <c:v>843</c:v>
                  </c:pt>
                  <c:pt idx="273">
                    <c:v>843</c:v>
                  </c:pt>
                  <c:pt idx="274">
                    <c:v>843</c:v>
                  </c:pt>
                  <c:pt idx="275">
                    <c:v>843</c:v>
                  </c:pt>
                  <c:pt idx="276">
                    <c:v>843</c:v>
                  </c:pt>
                  <c:pt idx="277">
                    <c:v>843</c:v>
                  </c:pt>
                  <c:pt idx="278">
                    <c:v>843</c:v>
                  </c:pt>
                  <c:pt idx="279">
                    <c:v>843</c:v>
                  </c:pt>
                  <c:pt idx="280">
                    <c:v>843</c:v>
                  </c:pt>
                  <c:pt idx="281">
                    <c:v>843</c:v>
                  </c:pt>
                  <c:pt idx="282">
                    <c:v>843</c:v>
                  </c:pt>
                  <c:pt idx="283">
                    <c:v>843</c:v>
                  </c:pt>
                  <c:pt idx="284">
                    <c:v>843</c:v>
                  </c:pt>
                  <c:pt idx="285">
                    <c:v>843</c:v>
                  </c:pt>
                  <c:pt idx="286">
                    <c:v>843</c:v>
                  </c:pt>
                  <c:pt idx="287">
                    <c:v>843</c:v>
                  </c:pt>
                  <c:pt idx="288">
                    <c:v>843</c:v>
                  </c:pt>
                  <c:pt idx="289">
                    <c:v>843</c:v>
                  </c:pt>
                  <c:pt idx="290">
                    <c:v>843</c:v>
                  </c:pt>
                  <c:pt idx="291">
                    <c:v>843</c:v>
                  </c:pt>
                  <c:pt idx="292">
                    <c:v>843</c:v>
                  </c:pt>
                  <c:pt idx="293">
                    <c:v>843</c:v>
                  </c:pt>
                  <c:pt idx="294">
                    <c:v>843</c:v>
                  </c:pt>
                  <c:pt idx="295">
                    <c:v>843</c:v>
                  </c:pt>
                  <c:pt idx="296">
                    <c:v>843</c:v>
                  </c:pt>
                  <c:pt idx="297">
                    <c:v>843</c:v>
                  </c:pt>
                  <c:pt idx="298">
                    <c:v>843</c:v>
                  </c:pt>
                  <c:pt idx="299">
                    <c:v>843</c:v>
                  </c:pt>
                  <c:pt idx="300">
                    <c:v>843</c:v>
                  </c:pt>
                  <c:pt idx="301">
                    <c:v>843</c:v>
                  </c:pt>
                  <c:pt idx="302">
                    <c:v>843</c:v>
                  </c:pt>
                  <c:pt idx="303">
                    <c:v>843</c:v>
                  </c:pt>
                  <c:pt idx="304">
                    <c:v>843</c:v>
                  </c:pt>
                  <c:pt idx="305">
                    <c:v>843</c:v>
                  </c:pt>
                  <c:pt idx="306">
                    <c:v>843</c:v>
                  </c:pt>
                  <c:pt idx="307">
                    <c:v>843</c:v>
                  </c:pt>
                  <c:pt idx="308">
                    <c:v>843</c:v>
                  </c:pt>
                  <c:pt idx="309">
                    <c:v>843</c:v>
                  </c:pt>
                  <c:pt idx="310">
                    <c:v>843</c:v>
                  </c:pt>
                  <c:pt idx="311">
                    <c:v>843</c:v>
                  </c:pt>
                  <c:pt idx="312">
                    <c:v>843</c:v>
                  </c:pt>
                  <c:pt idx="313">
                    <c:v>843</c:v>
                  </c:pt>
                  <c:pt idx="314">
                    <c:v>843</c:v>
                  </c:pt>
                  <c:pt idx="315">
                    <c:v>843</c:v>
                  </c:pt>
                  <c:pt idx="316">
                    <c:v>843</c:v>
                  </c:pt>
                  <c:pt idx="317">
                    <c:v>843</c:v>
                  </c:pt>
                  <c:pt idx="318">
                    <c:v>843</c:v>
                  </c:pt>
                  <c:pt idx="319">
                    <c:v>843</c:v>
                  </c:pt>
                  <c:pt idx="320">
                    <c:v>843</c:v>
                  </c:pt>
                  <c:pt idx="321">
                    <c:v>843</c:v>
                  </c:pt>
                  <c:pt idx="322">
                    <c:v>843</c:v>
                  </c:pt>
                  <c:pt idx="323">
                    <c:v>843</c:v>
                  </c:pt>
                  <c:pt idx="324">
                    <c:v>843</c:v>
                  </c:pt>
                  <c:pt idx="325">
                    <c:v>843</c:v>
                  </c:pt>
                  <c:pt idx="326">
                    <c:v>843</c:v>
                  </c:pt>
                  <c:pt idx="327">
                    <c:v>843</c:v>
                  </c:pt>
                  <c:pt idx="328">
                    <c:v>843</c:v>
                  </c:pt>
                  <c:pt idx="329">
                    <c:v>843</c:v>
                  </c:pt>
                  <c:pt idx="330">
                    <c:v>843</c:v>
                  </c:pt>
                  <c:pt idx="331">
                    <c:v>843</c:v>
                  </c:pt>
                  <c:pt idx="332">
                    <c:v>843</c:v>
                  </c:pt>
                  <c:pt idx="333">
                    <c:v>843</c:v>
                  </c:pt>
                  <c:pt idx="334">
                    <c:v>843</c:v>
                  </c:pt>
                  <c:pt idx="335">
                    <c:v>843</c:v>
                  </c:pt>
                  <c:pt idx="336">
                    <c:v>843</c:v>
                  </c:pt>
                  <c:pt idx="337">
                    <c:v>843</c:v>
                  </c:pt>
                  <c:pt idx="338">
                    <c:v>843</c:v>
                  </c:pt>
                  <c:pt idx="339">
                    <c:v>843</c:v>
                  </c:pt>
                  <c:pt idx="340">
                    <c:v>843</c:v>
                  </c:pt>
                  <c:pt idx="341">
                    <c:v>843</c:v>
                  </c:pt>
                  <c:pt idx="342">
                    <c:v>843</c:v>
                  </c:pt>
                  <c:pt idx="343">
                    <c:v>843</c:v>
                  </c:pt>
                  <c:pt idx="344">
                    <c:v>843</c:v>
                  </c:pt>
                  <c:pt idx="345">
                    <c:v>843</c:v>
                  </c:pt>
                  <c:pt idx="346">
                    <c:v>843</c:v>
                  </c:pt>
                  <c:pt idx="347">
                    <c:v>843</c:v>
                  </c:pt>
                  <c:pt idx="348">
                    <c:v>843</c:v>
                  </c:pt>
                  <c:pt idx="349">
                    <c:v>843</c:v>
                  </c:pt>
                  <c:pt idx="350">
                    <c:v>843</c:v>
                  </c:pt>
                  <c:pt idx="351">
                    <c:v>843</c:v>
                  </c:pt>
                  <c:pt idx="352">
                    <c:v>843</c:v>
                  </c:pt>
                  <c:pt idx="353">
                    <c:v>843</c:v>
                  </c:pt>
                  <c:pt idx="354">
                    <c:v>843</c:v>
                  </c:pt>
                  <c:pt idx="355">
                    <c:v>843</c:v>
                  </c:pt>
                  <c:pt idx="356">
                    <c:v>843</c:v>
                  </c:pt>
                  <c:pt idx="357">
                    <c:v>843</c:v>
                  </c:pt>
                  <c:pt idx="358">
                    <c:v>843</c:v>
                  </c:pt>
                  <c:pt idx="359">
                    <c:v>843</c:v>
                  </c:pt>
                  <c:pt idx="360">
                    <c:v>843</c:v>
                  </c:pt>
                  <c:pt idx="361">
                    <c:v>843</c:v>
                  </c:pt>
                  <c:pt idx="362">
                    <c:v>843</c:v>
                  </c:pt>
                  <c:pt idx="363">
                    <c:v>843</c:v>
                  </c:pt>
                  <c:pt idx="364">
                    <c:v>843</c:v>
                  </c:pt>
                  <c:pt idx="365">
                    <c:v>843</c:v>
                  </c:pt>
                  <c:pt idx="366">
                    <c:v>843</c:v>
                  </c:pt>
                  <c:pt idx="367">
                    <c:v>843</c:v>
                  </c:pt>
                  <c:pt idx="368">
                    <c:v>843</c:v>
                  </c:pt>
                  <c:pt idx="369">
                    <c:v>843</c:v>
                  </c:pt>
                  <c:pt idx="370">
                    <c:v>843</c:v>
                  </c:pt>
                  <c:pt idx="371">
                    <c:v>843</c:v>
                  </c:pt>
                  <c:pt idx="372">
                    <c:v>843</c:v>
                  </c:pt>
                  <c:pt idx="373">
                    <c:v>843</c:v>
                  </c:pt>
                  <c:pt idx="374">
                    <c:v>843</c:v>
                  </c:pt>
                  <c:pt idx="375">
                    <c:v>843</c:v>
                  </c:pt>
                  <c:pt idx="376">
                    <c:v>843</c:v>
                  </c:pt>
                  <c:pt idx="377">
                    <c:v>843</c:v>
                  </c:pt>
                  <c:pt idx="378">
                    <c:v>843</c:v>
                  </c:pt>
                  <c:pt idx="379">
                    <c:v>843</c:v>
                  </c:pt>
                  <c:pt idx="380">
                    <c:v>843</c:v>
                  </c:pt>
                  <c:pt idx="381">
                    <c:v>843</c:v>
                  </c:pt>
                  <c:pt idx="382">
                    <c:v>843</c:v>
                  </c:pt>
                  <c:pt idx="383">
                    <c:v>843</c:v>
                  </c:pt>
                  <c:pt idx="384">
                    <c:v>843</c:v>
                  </c:pt>
                  <c:pt idx="385">
                    <c:v>843</c:v>
                  </c:pt>
                  <c:pt idx="386">
                    <c:v>843</c:v>
                  </c:pt>
                  <c:pt idx="387">
                    <c:v>843</c:v>
                  </c:pt>
                  <c:pt idx="388">
                    <c:v>843</c:v>
                  </c:pt>
                  <c:pt idx="389">
                    <c:v>843</c:v>
                  </c:pt>
                  <c:pt idx="390">
                    <c:v>843</c:v>
                  </c:pt>
                  <c:pt idx="391">
                    <c:v>843</c:v>
                  </c:pt>
                  <c:pt idx="392">
                    <c:v>843</c:v>
                  </c:pt>
                  <c:pt idx="393">
                    <c:v>843</c:v>
                  </c:pt>
                  <c:pt idx="394">
                    <c:v>843</c:v>
                  </c:pt>
                  <c:pt idx="395">
                    <c:v>843</c:v>
                  </c:pt>
                  <c:pt idx="396">
                    <c:v>843</c:v>
                  </c:pt>
                  <c:pt idx="397">
                    <c:v>843</c:v>
                  </c:pt>
                  <c:pt idx="398">
                    <c:v>843</c:v>
                  </c:pt>
                  <c:pt idx="399">
                    <c:v>843</c:v>
                  </c:pt>
                  <c:pt idx="400">
                    <c:v>843</c:v>
                  </c:pt>
                  <c:pt idx="401">
                    <c:v>843</c:v>
                  </c:pt>
                  <c:pt idx="402">
                    <c:v>843</c:v>
                  </c:pt>
                  <c:pt idx="403">
                    <c:v>843</c:v>
                  </c:pt>
                  <c:pt idx="404">
                    <c:v>843</c:v>
                  </c:pt>
                  <c:pt idx="405">
                    <c:v>843</c:v>
                  </c:pt>
                  <c:pt idx="406">
                    <c:v>843</c:v>
                  </c:pt>
                  <c:pt idx="407">
                    <c:v>843</c:v>
                  </c:pt>
                  <c:pt idx="408">
                    <c:v>843</c:v>
                  </c:pt>
                  <c:pt idx="409">
                    <c:v>843</c:v>
                  </c:pt>
                  <c:pt idx="410">
                    <c:v>843</c:v>
                  </c:pt>
                  <c:pt idx="411">
                    <c:v>843</c:v>
                  </c:pt>
                  <c:pt idx="412">
                    <c:v>843</c:v>
                  </c:pt>
                  <c:pt idx="413">
                    <c:v>843</c:v>
                  </c:pt>
                  <c:pt idx="414">
                    <c:v>843</c:v>
                  </c:pt>
                  <c:pt idx="415">
                    <c:v>843</c:v>
                  </c:pt>
                  <c:pt idx="416">
                    <c:v>843</c:v>
                  </c:pt>
                  <c:pt idx="417">
                    <c:v>843</c:v>
                  </c:pt>
                  <c:pt idx="418">
                    <c:v>843</c:v>
                  </c:pt>
                  <c:pt idx="419">
                    <c:v>843</c:v>
                  </c:pt>
                  <c:pt idx="420">
                    <c:v>843</c:v>
                  </c:pt>
                  <c:pt idx="421">
                    <c:v>843</c:v>
                  </c:pt>
                  <c:pt idx="422">
                    <c:v>843</c:v>
                  </c:pt>
                  <c:pt idx="423">
                    <c:v>843</c:v>
                  </c:pt>
                  <c:pt idx="424">
                    <c:v>843</c:v>
                  </c:pt>
                  <c:pt idx="425">
                    <c:v>843</c:v>
                  </c:pt>
                  <c:pt idx="426">
                    <c:v>843</c:v>
                  </c:pt>
                  <c:pt idx="427">
                    <c:v>843</c:v>
                  </c:pt>
                  <c:pt idx="428">
                    <c:v>843</c:v>
                  </c:pt>
                  <c:pt idx="429">
                    <c:v>843</c:v>
                  </c:pt>
                  <c:pt idx="430">
                    <c:v>843</c:v>
                  </c:pt>
                  <c:pt idx="431">
                    <c:v>843</c:v>
                  </c:pt>
                  <c:pt idx="432">
                    <c:v>843</c:v>
                  </c:pt>
                  <c:pt idx="433">
                    <c:v>843</c:v>
                  </c:pt>
                  <c:pt idx="434">
                    <c:v>843</c:v>
                  </c:pt>
                  <c:pt idx="435">
                    <c:v>843</c:v>
                  </c:pt>
                  <c:pt idx="436">
                    <c:v>843</c:v>
                  </c:pt>
                  <c:pt idx="437">
                    <c:v>843</c:v>
                  </c:pt>
                  <c:pt idx="438">
                    <c:v>843</c:v>
                  </c:pt>
                  <c:pt idx="439">
                    <c:v>843</c:v>
                  </c:pt>
                  <c:pt idx="440">
                    <c:v>843</c:v>
                  </c:pt>
                  <c:pt idx="441">
                    <c:v>843</c:v>
                  </c:pt>
                  <c:pt idx="442">
                    <c:v>843</c:v>
                  </c:pt>
                  <c:pt idx="443">
                    <c:v>843</c:v>
                  </c:pt>
                  <c:pt idx="444">
                    <c:v>843</c:v>
                  </c:pt>
                  <c:pt idx="445">
                    <c:v>843</c:v>
                  </c:pt>
                  <c:pt idx="446">
                    <c:v>843</c:v>
                  </c:pt>
                  <c:pt idx="447">
                    <c:v>843</c:v>
                  </c:pt>
                  <c:pt idx="448">
                    <c:v>843</c:v>
                  </c:pt>
                  <c:pt idx="449">
                    <c:v>843</c:v>
                  </c:pt>
                  <c:pt idx="450">
                    <c:v>843</c:v>
                  </c:pt>
                  <c:pt idx="451">
                    <c:v>843</c:v>
                  </c:pt>
                  <c:pt idx="452">
                    <c:v>843</c:v>
                  </c:pt>
                  <c:pt idx="453">
                    <c:v>843</c:v>
                  </c:pt>
                  <c:pt idx="454">
                    <c:v>843</c:v>
                  </c:pt>
                  <c:pt idx="455">
                    <c:v>843</c:v>
                  </c:pt>
                  <c:pt idx="456">
                    <c:v>843</c:v>
                  </c:pt>
                  <c:pt idx="457">
                    <c:v>843</c:v>
                  </c:pt>
                  <c:pt idx="458">
                    <c:v>843</c:v>
                  </c:pt>
                  <c:pt idx="459">
                    <c:v>843</c:v>
                  </c:pt>
                  <c:pt idx="460">
                    <c:v>843</c:v>
                  </c:pt>
                  <c:pt idx="461">
                    <c:v>843</c:v>
                  </c:pt>
                  <c:pt idx="462">
                    <c:v>843</c:v>
                  </c:pt>
                  <c:pt idx="463">
                    <c:v>843</c:v>
                  </c:pt>
                  <c:pt idx="464">
                    <c:v>843</c:v>
                  </c:pt>
                  <c:pt idx="465">
                    <c:v>843</c:v>
                  </c:pt>
                  <c:pt idx="466">
                    <c:v>843</c:v>
                  </c:pt>
                  <c:pt idx="467">
                    <c:v>843</c:v>
                  </c:pt>
                  <c:pt idx="468">
                    <c:v>843</c:v>
                  </c:pt>
                  <c:pt idx="469">
                    <c:v>843</c:v>
                  </c:pt>
                  <c:pt idx="470">
                    <c:v>843</c:v>
                  </c:pt>
                  <c:pt idx="471">
                    <c:v>843</c:v>
                  </c:pt>
                  <c:pt idx="472">
                    <c:v>843</c:v>
                  </c:pt>
                  <c:pt idx="473">
                    <c:v>843</c:v>
                  </c:pt>
                  <c:pt idx="474">
                    <c:v>843</c:v>
                  </c:pt>
                  <c:pt idx="475">
                    <c:v>843</c:v>
                  </c:pt>
                  <c:pt idx="476">
                    <c:v>843</c:v>
                  </c:pt>
                  <c:pt idx="477">
                    <c:v>843</c:v>
                  </c:pt>
                  <c:pt idx="478">
                    <c:v>843</c:v>
                  </c:pt>
                  <c:pt idx="479">
                    <c:v>843</c:v>
                  </c:pt>
                  <c:pt idx="480">
                    <c:v>843</c:v>
                  </c:pt>
                  <c:pt idx="481">
                    <c:v>843</c:v>
                  </c:pt>
                  <c:pt idx="482">
                    <c:v>843</c:v>
                  </c:pt>
                  <c:pt idx="483">
                    <c:v>843</c:v>
                  </c:pt>
                  <c:pt idx="484">
                    <c:v>843</c:v>
                  </c:pt>
                  <c:pt idx="485">
                    <c:v>843</c:v>
                  </c:pt>
                  <c:pt idx="486">
                    <c:v>843</c:v>
                  </c:pt>
                  <c:pt idx="487">
                    <c:v>843</c:v>
                  </c:pt>
                  <c:pt idx="488">
                    <c:v>843</c:v>
                  </c:pt>
                  <c:pt idx="489">
                    <c:v>843</c:v>
                  </c:pt>
                  <c:pt idx="490">
                    <c:v>843</c:v>
                  </c:pt>
                  <c:pt idx="491">
                    <c:v>843</c:v>
                  </c:pt>
                  <c:pt idx="492">
                    <c:v>843</c:v>
                  </c:pt>
                  <c:pt idx="493">
                    <c:v>843</c:v>
                  </c:pt>
                  <c:pt idx="494">
                    <c:v>843</c:v>
                  </c:pt>
                  <c:pt idx="495">
                    <c:v>843</c:v>
                  </c:pt>
                  <c:pt idx="496">
                    <c:v>843</c:v>
                  </c:pt>
                  <c:pt idx="497">
                    <c:v>843</c:v>
                  </c:pt>
                  <c:pt idx="498">
                    <c:v>843</c:v>
                  </c:pt>
                  <c:pt idx="499">
                    <c:v>843</c:v>
                  </c:pt>
                  <c:pt idx="500">
                    <c:v>843</c:v>
                  </c:pt>
                  <c:pt idx="501">
                    <c:v>843</c:v>
                  </c:pt>
                  <c:pt idx="502">
                    <c:v>843</c:v>
                  </c:pt>
                  <c:pt idx="503">
                    <c:v>843</c:v>
                  </c:pt>
                  <c:pt idx="504">
                    <c:v>843</c:v>
                  </c:pt>
                  <c:pt idx="505">
                    <c:v>843</c:v>
                  </c:pt>
                  <c:pt idx="506">
                    <c:v>843</c:v>
                  </c:pt>
                  <c:pt idx="507">
                    <c:v>843</c:v>
                  </c:pt>
                  <c:pt idx="508">
                    <c:v>843</c:v>
                  </c:pt>
                  <c:pt idx="509">
                    <c:v>843</c:v>
                  </c:pt>
                  <c:pt idx="510">
                    <c:v>843</c:v>
                  </c:pt>
                  <c:pt idx="511">
                    <c:v>843</c:v>
                  </c:pt>
                  <c:pt idx="512">
                    <c:v>843</c:v>
                  </c:pt>
                  <c:pt idx="513">
                    <c:v>843</c:v>
                  </c:pt>
                  <c:pt idx="514">
                    <c:v>843</c:v>
                  </c:pt>
                  <c:pt idx="515">
                    <c:v>843</c:v>
                  </c:pt>
                  <c:pt idx="516">
                    <c:v>843</c:v>
                  </c:pt>
                  <c:pt idx="517">
                    <c:v>843</c:v>
                  </c:pt>
                  <c:pt idx="518">
                    <c:v>843</c:v>
                  </c:pt>
                  <c:pt idx="519">
                    <c:v>843</c:v>
                  </c:pt>
                  <c:pt idx="520">
                    <c:v>843</c:v>
                  </c:pt>
                  <c:pt idx="521">
                    <c:v>843</c:v>
                  </c:pt>
                  <c:pt idx="522">
                    <c:v>843</c:v>
                  </c:pt>
                  <c:pt idx="523">
                    <c:v>843</c:v>
                  </c:pt>
                  <c:pt idx="524">
                    <c:v>843</c:v>
                  </c:pt>
                  <c:pt idx="525">
                    <c:v>843</c:v>
                  </c:pt>
                  <c:pt idx="526">
                    <c:v>843</c:v>
                  </c:pt>
                  <c:pt idx="527">
                    <c:v>843</c:v>
                  </c:pt>
                  <c:pt idx="528">
                    <c:v>843</c:v>
                  </c:pt>
                  <c:pt idx="529">
                    <c:v>843</c:v>
                  </c:pt>
                  <c:pt idx="530">
                    <c:v>843</c:v>
                  </c:pt>
                  <c:pt idx="531">
                    <c:v>843</c:v>
                  </c:pt>
                  <c:pt idx="532">
                    <c:v>843</c:v>
                  </c:pt>
                  <c:pt idx="533">
                    <c:v>843</c:v>
                  </c:pt>
                  <c:pt idx="534">
                    <c:v>843</c:v>
                  </c:pt>
                  <c:pt idx="535">
                    <c:v>843</c:v>
                  </c:pt>
                  <c:pt idx="536">
                    <c:v>843</c:v>
                  </c:pt>
                  <c:pt idx="537">
                    <c:v>843</c:v>
                  </c:pt>
                  <c:pt idx="538">
                    <c:v>843</c:v>
                  </c:pt>
                  <c:pt idx="539">
                    <c:v>843</c:v>
                  </c:pt>
                  <c:pt idx="540">
                    <c:v>843</c:v>
                  </c:pt>
                  <c:pt idx="541">
                    <c:v>843</c:v>
                  </c:pt>
                  <c:pt idx="542">
                    <c:v>843</c:v>
                  </c:pt>
                  <c:pt idx="543">
                    <c:v>843</c:v>
                  </c:pt>
                  <c:pt idx="544">
                    <c:v>843</c:v>
                  </c:pt>
                  <c:pt idx="545">
                    <c:v>843</c:v>
                  </c:pt>
                  <c:pt idx="546">
                    <c:v>843</c:v>
                  </c:pt>
                  <c:pt idx="547">
                    <c:v>843</c:v>
                  </c:pt>
                  <c:pt idx="548">
                    <c:v>843</c:v>
                  </c:pt>
                  <c:pt idx="549">
                    <c:v>843</c:v>
                  </c:pt>
                  <c:pt idx="550">
                    <c:v>843</c:v>
                  </c:pt>
                  <c:pt idx="551">
                    <c:v>843</c:v>
                  </c:pt>
                  <c:pt idx="552">
                    <c:v>843</c:v>
                  </c:pt>
                  <c:pt idx="553">
                    <c:v>843</c:v>
                  </c:pt>
                  <c:pt idx="554">
                    <c:v>843</c:v>
                  </c:pt>
                  <c:pt idx="555">
                    <c:v>843</c:v>
                  </c:pt>
                  <c:pt idx="556">
                    <c:v>843</c:v>
                  </c:pt>
                  <c:pt idx="557">
                    <c:v>843</c:v>
                  </c:pt>
                  <c:pt idx="558">
                    <c:v>843</c:v>
                  </c:pt>
                  <c:pt idx="559">
                    <c:v>843</c:v>
                  </c:pt>
                  <c:pt idx="560">
                    <c:v>843</c:v>
                  </c:pt>
                  <c:pt idx="561">
                    <c:v>843</c:v>
                  </c:pt>
                  <c:pt idx="562">
                    <c:v>843</c:v>
                  </c:pt>
                  <c:pt idx="563">
                    <c:v>843</c:v>
                  </c:pt>
                  <c:pt idx="564">
                    <c:v>843</c:v>
                  </c:pt>
                  <c:pt idx="565">
                    <c:v>843</c:v>
                  </c:pt>
                  <c:pt idx="566">
                    <c:v>843</c:v>
                  </c:pt>
                  <c:pt idx="567">
                    <c:v>843</c:v>
                  </c:pt>
                  <c:pt idx="568">
                    <c:v>843</c:v>
                  </c:pt>
                  <c:pt idx="569">
                    <c:v>843</c:v>
                  </c:pt>
                  <c:pt idx="570">
                    <c:v>843</c:v>
                  </c:pt>
                  <c:pt idx="571">
                    <c:v>843</c:v>
                  </c:pt>
                  <c:pt idx="572">
                    <c:v>843</c:v>
                  </c:pt>
                  <c:pt idx="573">
                    <c:v>843</c:v>
                  </c:pt>
                  <c:pt idx="574">
                    <c:v>843</c:v>
                  </c:pt>
                  <c:pt idx="575">
                    <c:v>843</c:v>
                  </c:pt>
                  <c:pt idx="576">
                    <c:v>843</c:v>
                  </c:pt>
                  <c:pt idx="577">
                    <c:v>843</c:v>
                  </c:pt>
                  <c:pt idx="578">
                    <c:v>843</c:v>
                  </c:pt>
                  <c:pt idx="579">
                    <c:v>843</c:v>
                  </c:pt>
                  <c:pt idx="580">
                    <c:v>843</c:v>
                  </c:pt>
                  <c:pt idx="581">
                    <c:v>843</c:v>
                  </c:pt>
                  <c:pt idx="582">
                    <c:v>843</c:v>
                  </c:pt>
                  <c:pt idx="583">
                    <c:v>843</c:v>
                  </c:pt>
                  <c:pt idx="584">
                    <c:v>843</c:v>
                  </c:pt>
                  <c:pt idx="585">
                    <c:v>843</c:v>
                  </c:pt>
                  <c:pt idx="586">
                    <c:v>843</c:v>
                  </c:pt>
                  <c:pt idx="587">
                    <c:v>843</c:v>
                  </c:pt>
                  <c:pt idx="588">
                    <c:v>843</c:v>
                  </c:pt>
                  <c:pt idx="589">
                    <c:v>843</c:v>
                  </c:pt>
                  <c:pt idx="590">
                    <c:v>843</c:v>
                  </c:pt>
                  <c:pt idx="591">
                    <c:v>843</c:v>
                  </c:pt>
                  <c:pt idx="592">
                    <c:v>843</c:v>
                  </c:pt>
                  <c:pt idx="593">
                    <c:v>843</c:v>
                  </c:pt>
                  <c:pt idx="594">
                    <c:v>843</c:v>
                  </c:pt>
                  <c:pt idx="595">
                    <c:v>843</c:v>
                  </c:pt>
                  <c:pt idx="596">
                    <c:v>843</c:v>
                  </c:pt>
                  <c:pt idx="597">
                    <c:v>843</c:v>
                  </c:pt>
                  <c:pt idx="598">
                    <c:v>843</c:v>
                  </c:pt>
                  <c:pt idx="599">
                    <c:v>843</c:v>
                  </c:pt>
                  <c:pt idx="600">
                    <c:v>843</c:v>
                  </c:pt>
                  <c:pt idx="601">
                    <c:v>843</c:v>
                  </c:pt>
                  <c:pt idx="602">
                    <c:v>843</c:v>
                  </c:pt>
                  <c:pt idx="603">
                    <c:v>843</c:v>
                  </c:pt>
                  <c:pt idx="604">
                    <c:v>843</c:v>
                  </c:pt>
                  <c:pt idx="605">
                    <c:v>843</c:v>
                  </c:pt>
                  <c:pt idx="606">
                    <c:v>843</c:v>
                  </c:pt>
                  <c:pt idx="607">
                    <c:v>843</c:v>
                  </c:pt>
                  <c:pt idx="608">
                    <c:v>843</c:v>
                  </c:pt>
                  <c:pt idx="609">
                    <c:v>843</c:v>
                  </c:pt>
                  <c:pt idx="610">
                    <c:v>843</c:v>
                  </c:pt>
                  <c:pt idx="611">
                    <c:v>843</c:v>
                  </c:pt>
                  <c:pt idx="612">
                    <c:v>843</c:v>
                  </c:pt>
                  <c:pt idx="613">
                    <c:v>843</c:v>
                  </c:pt>
                  <c:pt idx="614">
                    <c:v>843</c:v>
                  </c:pt>
                  <c:pt idx="615">
                    <c:v>843</c:v>
                  </c:pt>
                  <c:pt idx="616">
                    <c:v>843</c:v>
                  </c:pt>
                  <c:pt idx="617">
                    <c:v>843</c:v>
                  </c:pt>
                  <c:pt idx="618">
                    <c:v>843</c:v>
                  </c:pt>
                  <c:pt idx="619">
                    <c:v>843</c:v>
                  </c:pt>
                  <c:pt idx="620">
                    <c:v>843</c:v>
                  </c:pt>
                  <c:pt idx="621">
                    <c:v>843</c:v>
                  </c:pt>
                  <c:pt idx="622">
                    <c:v>843</c:v>
                  </c:pt>
                  <c:pt idx="623">
                    <c:v>843</c:v>
                  </c:pt>
                  <c:pt idx="624">
                    <c:v>843</c:v>
                  </c:pt>
                  <c:pt idx="625">
                    <c:v>843</c:v>
                  </c:pt>
                  <c:pt idx="626">
                    <c:v>843</c:v>
                  </c:pt>
                  <c:pt idx="627">
                    <c:v>843</c:v>
                  </c:pt>
                  <c:pt idx="628">
                    <c:v>843</c:v>
                  </c:pt>
                  <c:pt idx="629">
                    <c:v>843</c:v>
                  </c:pt>
                  <c:pt idx="630">
                    <c:v>843</c:v>
                  </c:pt>
                  <c:pt idx="631">
                    <c:v>843</c:v>
                  </c:pt>
                  <c:pt idx="632">
                    <c:v>843</c:v>
                  </c:pt>
                  <c:pt idx="633">
                    <c:v>843</c:v>
                  </c:pt>
                  <c:pt idx="634">
                    <c:v>843</c:v>
                  </c:pt>
                  <c:pt idx="635">
                    <c:v>843</c:v>
                  </c:pt>
                  <c:pt idx="636">
                    <c:v>843</c:v>
                  </c:pt>
                  <c:pt idx="637">
                    <c:v>843</c:v>
                  </c:pt>
                  <c:pt idx="638">
                    <c:v>843</c:v>
                  </c:pt>
                  <c:pt idx="639">
                    <c:v>843</c:v>
                  </c:pt>
                  <c:pt idx="640">
                    <c:v>843</c:v>
                  </c:pt>
                  <c:pt idx="641">
                    <c:v>843</c:v>
                  </c:pt>
                  <c:pt idx="642">
                    <c:v>843</c:v>
                  </c:pt>
                  <c:pt idx="643">
                    <c:v>843</c:v>
                  </c:pt>
                  <c:pt idx="644">
                    <c:v>843</c:v>
                  </c:pt>
                  <c:pt idx="645">
                    <c:v>843</c:v>
                  </c:pt>
                  <c:pt idx="646">
                    <c:v>843</c:v>
                  </c:pt>
                  <c:pt idx="647">
                    <c:v>843</c:v>
                  </c:pt>
                  <c:pt idx="648">
                    <c:v>843</c:v>
                  </c:pt>
                  <c:pt idx="649">
                    <c:v>843</c:v>
                  </c:pt>
                  <c:pt idx="650">
                    <c:v>843</c:v>
                  </c:pt>
                  <c:pt idx="651">
                    <c:v>843</c:v>
                  </c:pt>
                  <c:pt idx="652">
                    <c:v>843</c:v>
                  </c:pt>
                  <c:pt idx="653">
                    <c:v>843</c:v>
                  </c:pt>
                  <c:pt idx="654">
                    <c:v>843</c:v>
                  </c:pt>
                  <c:pt idx="655">
                    <c:v>843</c:v>
                  </c:pt>
                  <c:pt idx="656">
                    <c:v>843</c:v>
                  </c:pt>
                  <c:pt idx="657">
                    <c:v>843</c:v>
                  </c:pt>
                  <c:pt idx="658">
                    <c:v>843</c:v>
                  </c:pt>
                  <c:pt idx="659">
                    <c:v>843</c:v>
                  </c:pt>
                  <c:pt idx="660">
                    <c:v>843</c:v>
                  </c:pt>
                  <c:pt idx="661">
                    <c:v>843</c:v>
                  </c:pt>
                  <c:pt idx="662">
                    <c:v>843</c:v>
                  </c:pt>
                  <c:pt idx="663">
                    <c:v>843</c:v>
                  </c:pt>
                  <c:pt idx="664">
                    <c:v>843</c:v>
                  </c:pt>
                  <c:pt idx="665">
                    <c:v>843</c:v>
                  </c:pt>
                  <c:pt idx="666">
                    <c:v>843</c:v>
                  </c:pt>
                  <c:pt idx="667">
                    <c:v>843</c:v>
                  </c:pt>
                  <c:pt idx="668">
                    <c:v>843</c:v>
                  </c:pt>
                  <c:pt idx="669">
                    <c:v>843</c:v>
                  </c:pt>
                  <c:pt idx="670">
                    <c:v>843</c:v>
                  </c:pt>
                  <c:pt idx="671">
                    <c:v>843</c:v>
                  </c:pt>
                  <c:pt idx="672">
                    <c:v>843</c:v>
                  </c:pt>
                  <c:pt idx="673">
                    <c:v>843</c:v>
                  </c:pt>
                  <c:pt idx="674">
                    <c:v>843</c:v>
                  </c:pt>
                  <c:pt idx="675">
                    <c:v>843</c:v>
                  </c:pt>
                  <c:pt idx="676">
                    <c:v>843</c:v>
                  </c:pt>
                  <c:pt idx="677">
                    <c:v>843</c:v>
                  </c:pt>
                  <c:pt idx="678">
                    <c:v>843</c:v>
                  </c:pt>
                  <c:pt idx="679">
                    <c:v>843</c:v>
                  </c:pt>
                  <c:pt idx="680">
                    <c:v>843</c:v>
                  </c:pt>
                  <c:pt idx="681">
                    <c:v>843</c:v>
                  </c:pt>
                  <c:pt idx="682">
                    <c:v>843</c:v>
                  </c:pt>
                  <c:pt idx="683">
                    <c:v>843</c:v>
                  </c:pt>
                  <c:pt idx="684">
                    <c:v>843</c:v>
                  </c:pt>
                  <c:pt idx="685">
                    <c:v>843</c:v>
                  </c:pt>
                  <c:pt idx="686">
                    <c:v>843</c:v>
                  </c:pt>
                  <c:pt idx="687">
                    <c:v>843</c:v>
                  </c:pt>
                  <c:pt idx="688">
                    <c:v>843</c:v>
                  </c:pt>
                  <c:pt idx="689">
                    <c:v>843</c:v>
                  </c:pt>
                  <c:pt idx="690">
                    <c:v>843</c:v>
                  </c:pt>
                  <c:pt idx="691">
                    <c:v>843</c:v>
                  </c:pt>
                  <c:pt idx="692">
                    <c:v>843</c:v>
                  </c:pt>
                  <c:pt idx="693">
                    <c:v>843</c:v>
                  </c:pt>
                  <c:pt idx="694">
                    <c:v>843</c:v>
                  </c:pt>
                  <c:pt idx="695">
                    <c:v>843</c:v>
                  </c:pt>
                  <c:pt idx="696">
                    <c:v>843</c:v>
                  </c:pt>
                  <c:pt idx="697">
                    <c:v>843</c:v>
                  </c:pt>
                  <c:pt idx="698">
                    <c:v>843</c:v>
                  </c:pt>
                  <c:pt idx="699">
                    <c:v>843</c:v>
                  </c:pt>
                  <c:pt idx="700">
                    <c:v>843</c:v>
                  </c:pt>
                  <c:pt idx="701">
                    <c:v>843</c:v>
                  </c:pt>
                  <c:pt idx="702">
                    <c:v>843</c:v>
                  </c:pt>
                  <c:pt idx="703">
                    <c:v>843</c:v>
                  </c:pt>
                  <c:pt idx="704">
                    <c:v>843</c:v>
                  </c:pt>
                  <c:pt idx="705">
                    <c:v>843</c:v>
                  </c:pt>
                  <c:pt idx="706">
                    <c:v>843</c:v>
                  </c:pt>
                  <c:pt idx="707">
                    <c:v>843</c:v>
                  </c:pt>
                  <c:pt idx="708">
                    <c:v>843</c:v>
                  </c:pt>
                  <c:pt idx="709">
                    <c:v>843</c:v>
                  </c:pt>
                  <c:pt idx="710">
                    <c:v>843</c:v>
                  </c:pt>
                  <c:pt idx="711">
                    <c:v>843</c:v>
                  </c:pt>
                  <c:pt idx="712">
                    <c:v>843</c:v>
                  </c:pt>
                  <c:pt idx="713">
                    <c:v>843</c:v>
                  </c:pt>
                  <c:pt idx="714">
                    <c:v>843</c:v>
                  </c:pt>
                  <c:pt idx="715">
                    <c:v>843</c:v>
                  </c:pt>
                  <c:pt idx="716">
                    <c:v>843</c:v>
                  </c:pt>
                  <c:pt idx="717">
                    <c:v>843</c:v>
                  </c:pt>
                  <c:pt idx="718">
                    <c:v>843</c:v>
                  </c:pt>
                  <c:pt idx="719">
                    <c:v>843</c:v>
                  </c:pt>
                  <c:pt idx="720">
                    <c:v>843</c:v>
                  </c:pt>
                  <c:pt idx="721">
                    <c:v>843</c:v>
                  </c:pt>
                  <c:pt idx="722">
                    <c:v>843</c:v>
                  </c:pt>
                  <c:pt idx="723">
                    <c:v>843</c:v>
                  </c:pt>
                  <c:pt idx="724">
                    <c:v>843</c:v>
                  </c:pt>
                  <c:pt idx="725">
                    <c:v>843</c:v>
                  </c:pt>
                  <c:pt idx="726">
                    <c:v>843</c:v>
                  </c:pt>
                  <c:pt idx="727">
                    <c:v>843</c:v>
                  </c:pt>
                  <c:pt idx="728">
                    <c:v>843</c:v>
                  </c:pt>
                  <c:pt idx="729">
                    <c:v>843</c:v>
                  </c:pt>
                  <c:pt idx="730">
                    <c:v>843</c:v>
                  </c:pt>
                  <c:pt idx="731">
                    <c:v>843</c:v>
                  </c:pt>
                  <c:pt idx="732">
                    <c:v>843</c:v>
                  </c:pt>
                  <c:pt idx="733">
                    <c:v>843</c:v>
                  </c:pt>
                  <c:pt idx="734">
                    <c:v>843</c:v>
                  </c:pt>
                  <c:pt idx="735">
                    <c:v>843</c:v>
                  </c:pt>
                  <c:pt idx="736">
                    <c:v>843</c:v>
                  </c:pt>
                  <c:pt idx="737">
                    <c:v>843</c:v>
                  </c:pt>
                  <c:pt idx="738">
                    <c:v>843</c:v>
                  </c:pt>
                  <c:pt idx="739">
                    <c:v>843</c:v>
                  </c:pt>
                  <c:pt idx="740">
                    <c:v>843</c:v>
                  </c:pt>
                  <c:pt idx="741">
                    <c:v>843</c:v>
                  </c:pt>
                  <c:pt idx="742">
                    <c:v>843</c:v>
                  </c:pt>
                  <c:pt idx="743">
                    <c:v>843</c:v>
                  </c:pt>
                  <c:pt idx="744">
                    <c:v>843</c:v>
                  </c:pt>
                  <c:pt idx="745">
                    <c:v>843</c:v>
                  </c:pt>
                  <c:pt idx="746">
                    <c:v>843</c:v>
                  </c:pt>
                  <c:pt idx="747">
                    <c:v>843</c:v>
                  </c:pt>
                  <c:pt idx="748">
                    <c:v>843</c:v>
                  </c:pt>
                  <c:pt idx="749">
                    <c:v>843</c:v>
                  </c:pt>
                  <c:pt idx="750">
                    <c:v>843</c:v>
                  </c:pt>
                  <c:pt idx="751">
                    <c:v>843</c:v>
                  </c:pt>
                  <c:pt idx="752">
                    <c:v>843</c:v>
                  </c:pt>
                  <c:pt idx="753">
                    <c:v>843</c:v>
                  </c:pt>
                  <c:pt idx="754">
                    <c:v>843</c:v>
                  </c:pt>
                  <c:pt idx="755">
                    <c:v>843</c:v>
                  </c:pt>
                  <c:pt idx="756">
                    <c:v>843</c:v>
                  </c:pt>
                  <c:pt idx="757">
                    <c:v>843</c:v>
                  </c:pt>
                  <c:pt idx="758">
                    <c:v>843</c:v>
                  </c:pt>
                  <c:pt idx="759">
                    <c:v>843</c:v>
                  </c:pt>
                  <c:pt idx="760">
                    <c:v>843</c:v>
                  </c:pt>
                  <c:pt idx="761">
                    <c:v>843</c:v>
                  </c:pt>
                  <c:pt idx="762">
                    <c:v>843</c:v>
                  </c:pt>
                  <c:pt idx="763">
                    <c:v>843</c:v>
                  </c:pt>
                  <c:pt idx="764">
                    <c:v>843</c:v>
                  </c:pt>
                  <c:pt idx="765">
                    <c:v>843</c:v>
                  </c:pt>
                  <c:pt idx="766">
                    <c:v>843</c:v>
                  </c:pt>
                  <c:pt idx="767">
                    <c:v>843</c:v>
                  </c:pt>
                  <c:pt idx="768">
                    <c:v>843</c:v>
                  </c:pt>
                  <c:pt idx="769">
                    <c:v>843</c:v>
                  </c:pt>
                  <c:pt idx="770">
                    <c:v>843</c:v>
                  </c:pt>
                  <c:pt idx="771">
                    <c:v>843</c:v>
                  </c:pt>
                  <c:pt idx="772">
                    <c:v>843</c:v>
                  </c:pt>
                  <c:pt idx="773">
                    <c:v>843</c:v>
                  </c:pt>
                  <c:pt idx="774">
                    <c:v>843</c:v>
                  </c:pt>
                  <c:pt idx="775">
                    <c:v>843</c:v>
                  </c:pt>
                  <c:pt idx="776">
                    <c:v>843</c:v>
                  </c:pt>
                  <c:pt idx="777">
                    <c:v>843</c:v>
                  </c:pt>
                  <c:pt idx="778">
                    <c:v>843</c:v>
                  </c:pt>
                  <c:pt idx="779">
                    <c:v>843</c:v>
                  </c:pt>
                  <c:pt idx="780">
                    <c:v>843</c:v>
                  </c:pt>
                  <c:pt idx="781">
                    <c:v>843</c:v>
                  </c:pt>
                  <c:pt idx="782">
                    <c:v>843</c:v>
                  </c:pt>
                  <c:pt idx="783">
                    <c:v>843</c:v>
                  </c:pt>
                  <c:pt idx="784">
                    <c:v>843</c:v>
                  </c:pt>
                  <c:pt idx="785">
                    <c:v>843</c:v>
                  </c:pt>
                  <c:pt idx="786">
                    <c:v>843</c:v>
                  </c:pt>
                  <c:pt idx="787">
                    <c:v>843</c:v>
                  </c:pt>
                  <c:pt idx="788">
                    <c:v>843</c:v>
                  </c:pt>
                  <c:pt idx="789">
                    <c:v>843</c:v>
                  </c:pt>
                  <c:pt idx="790">
                    <c:v>843</c:v>
                  </c:pt>
                  <c:pt idx="791">
                    <c:v>843</c:v>
                  </c:pt>
                  <c:pt idx="792">
                    <c:v>843</c:v>
                  </c:pt>
                  <c:pt idx="793">
                    <c:v>843</c:v>
                  </c:pt>
                  <c:pt idx="794">
                    <c:v>843</c:v>
                  </c:pt>
                  <c:pt idx="795">
                    <c:v>843</c:v>
                  </c:pt>
                  <c:pt idx="796">
                    <c:v>843</c:v>
                  </c:pt>
                  <c:pt idx="797">
                    <c:v>843</c:v>
                  </c:pt>
                  <c:pt idx="798">
                    <c:v>843</c:v>
                  </c:pt>
                  <c:pt idx="799">
                    <c:v>843</c:v>
                  </c:pt>
                  <c:pt idx="800">
                    <c:v>843</c:v>
                  </c:pt>
                  <c:pt idx="801">
                    <c:v>843</c:v>
                  </c:pt>
                  <c:pt idx="802">
                    <c:v>843</c:v>
                  </c:pt>
                  <c:pt idx="803">
                    <c:v>843</c:v>
                  </c:pt>
                  <c:pt idx="804">
                    <c:v>843</c:v>
                  </c:pt>
                  <c:pt idx="805">
                    <c:v>843</c:v>
                  </c:pt>
                  <c:pt idx="806">
                    <c:v>843</c:v>
                  </c:pt>
                  <c:pt idx="807">
                    <c:v>843</c:v>
                  </c:pt>
                  <c:pt idx="808">
                    <c:v>843</c:v>
                  </c:pt>
                  <c:pt idx="809">
                    <c:v>843</c:v>
                  </c:pt>
                  <c:pt idx="810">
                    <c:v>843</c:v>
                  </c:pt>
                  <c:pt idx="811">
                    <c:v>843</c:v>
                  </c:pt>
                  <c:pt idx="812">
                    <c:v>843</c:v>
                  </c:pt>
                  <c:pt idx="813">
                    <c:v>843</c:v>
                  </c:pt>
                  <c:pt idx="814">
                    <c:v>843</c:v>
                  </c:pt>
                  <c:pt idx="815">
                    <c:v>843</c:v>
                  </c:pt>
                  <c:pt idx="816">
                    <c:v>843</c:v>
                  </c:pt>
                  <c:pt idx="817">
                    <c:v>843</c:v>
                  </c:pt>
                  <c:pt idx="818">
                    <c:v>843</c:v>
                  </c:pt>
                  <c:pt idx="819">
                    <c:v>843</c:v>
                  </c:pt>
                  <c:pt idx="820">
                    <c:v>843</c:v>
                  </c:pt>
                  <c:pt idx="821">
                    <c:v>843</c:v>
                  </c:pt>
                  <c:pt idx="822">
                    <c:v>843</c:v>
                  </c:pt>
                  <c:pt idx="823">
                    <c:v>843</c:v>
                  </c:pt>
                  <c:pt idx="824">
                    <c:v>843</c:v>
                  </c:pt>
                  <c:pt idx="825">
                    <c:v>843</c:v>
                  </c:pt>
                  <c:pt idx="826">
                    <c:v>843</c:v>
                  </c:pt>
                  <c:pt idx="827">
                    <c:v>843</c:v>
                  </c:pt>
                  <c:pt idx="828">
                    <c:v>843</c:v>
                  </c:pt>
                  <c:pt idx="829">
                    <c:v>843</c:v>
                  </c:pt>
                  <c:pt idx="830">
                    <c:v>843</c:v>
                  </c:pt>
                  <c:pt idx="831">
                    <c:v>843</c:v>
                  </c:pt>
                  <c:pt idx="832">
                    <c:v>843</c:v>
                  </c:pt>
                  <c:pt idx="833">
                    <c:v>843</c:v>
                  </c:pt>
                  <c:pt idx="834">
                    <c:v>843</c:v>
                  </c:pt>
                  <c:pt idx="835">
                    <c:v>843</c:v>
                  </c:pt>
                  <c:pt idx="836">
                    <c:v>843</c:v>
                  </c:pt>
                  <c:pt idx="837">
                    <c:v>843</c:v>
                  </c:pt>
                  <c:pt idx="838">
                    <c:v>843</c:v>
                  </c:pt>
                  <c:pt idx="839">
                    <c:v>843</c:v>
                  </c:pt>
                  <c:pt idx="840">
                    <c:v>843</c:v>
                  </c:pt>
                  <c:pt idx="841">
                    <c:v>843</c:v>
                  </c:pt>
                  <c:pt idx="842">
                    <c:v>843</c:v>
                  </c:pt>
                  <c:pt idx="843">
                    <c:v>843</c:v>
                  </c:pt>
                  <c:pt idx="844">
                    <c:v>843</c:v>
                  </c:pt>
                  <c:pt idx="845">
                    <c:v>843</c:v>
                  </c:pt>
                  <c:pt idx="846">
                    <c:v>843</c:v>
                  </c:pt>
                  <c:pt idx="847">
                    <c:v>843</c:v>
                  </c:pt>
                  <c:pt idx="848">
                    <c:v>843</c:v>
                  </c:pt>
                  <c:pt idx="849">
                    <c:v>843</c:v>
                  </c:pt>
                  <c:pt idx="850">
                    <c:v>843</c:v>
                  </c:pt>
                  <c:pt idx="851">
                    <c:v>843</c:v>
                  </c:pt>
                  <c:pt idx="852">
                    <c:v>843</c:v>
                  </c:pt>
                  <c:pt idx="853">
                    <c:v>843</c:v>
                  </c:pt>
                  <c:pt idx="854">
                    <c:v>843</c:v>
                  </c:pt>
                  <c:pt idx="855">
                    <c:v>843</c:v>
                  </c:pt>
                  <c:pt idx="856">
                    <c:v>843</c:v>
                  </c:pt>
                  <c:pt idx="857">
                    <c:v>843</c:v>
                  </c:pt>
                  <c:pt idx="858">
                    <c:v>843</c:v>
                  </c:pt>
                  <c:pt idx="859">
                    <c:v>843</c:v>
                  </c:pt>
                  <c:pt idx="860">
                    <c:v>843</c:v>
                  </c:pt>
                  <c:pt idx="861">
                    <c:v>843</c:v>
                  </c:pt>
                  <c:pt idx="862">
                    <c:v>843</c:v>
                  </c:pt>
                  <c:pt idx="863">
                    <c:v>843</c:v>
                  </c:pt>
                  <c:pt idx="864">
                    <c:v>843</c:v>
                  </c:pt>
                  <c:pt idx="865">
                    <c:v>843</c:v>
                  </c:pt>
                  <c:pt idx="866">
                    <c:v>843</c:v>
                  </c:pt>
                  <c:pt idx="867">
                    <c:v>843</c:v>
                  </c:pt>
                  <c:pt idx="868">
                    <c:v>843</c:v>
                  </c:pt>
                  <c:pt idx="869">
                    <c:v>843</c:v>
                  </c:pt>
                  <c:pt idx="870">
                    <c:v>843</c:v>
                  </c:pt>
                  <c:pt idx="871">
                    <c:v>843</c:v>
                  </c:pt>
                  <c:pt idx="872">
                    <c:v>843</c:v>
                  </c:pt>
                  <c:pt idx="873">
                    <c:v>843</c:v>
                  </c:pt>
                  <c:pt idx="874">
                    <c:v>843</c:v>
                  </c:pt>
                  <c:pt idx="875">
                    <c:v>843</c:v>
                  </c:pt>
                  <c:pt idx="876">
                    <c:v>843</c:v>
                  </c:pt>
                  <c:pt idx="877">
                    <c:v>843</c:v>
                  </c:pt>
                  <c:pt idx="878">
                    <c:v>843</c:v>
                  </c:pt>
                  <c:pt idx="879">
                    <c:v>843</c:v>
                  </c:pt>
                  <c:pt idx="880">
                    <c:v>843</c:v>
                  </c:pt>
                  <c:pt idx="881">
                    <c:v>843</c:v>
                  </c:pt>
                  <c:pt idx="882">
                    <c:v>843</c:v>
                  </c:pt>
                  <c:pt idx="883">
                    <c:v>843</c:v>
                  </c:pt>
                  <c:pt idx="884">
                    <c:v>843</c:v>
                  </c:pt>
                  <c:pt idx="885">
                    <c:v>843</c:v>
                  </c:pt>
                  <c:pt idx="886">
                    <c:v>843</c:v>
                  </c:pt>
                  <c:pt idx="887">
                    <c:v>843</c:v>
                  </c:pt>
                  <c:pt idx="888">
                    <c:v>843</c:v>
                  </c:pt>
                  <c:pt idx="889">
                    <c:v>843</c:v>
                  </c:pt>
                  <c:pt idx="890">
                    <c:v>843</c:v>
                  </c:pt>
                  <c:pt idx="891">
                    <c:v>843</c:v>
                  </c:pt>
                  <c:pt idx="892">
                    <c:v>843</c:v>
                  </c:pt>
                  <c:pt idx="893">
                    <c:v>843</c:v>
                  </c:pt>
                  <c:pt idx="894">
                    <c:v>843</c:v>
                  </c:pt>
                  <c:pt idx="895">
                    <c:v>843</c:v>
                  </c:pt>
                  <c:pt idx="896">
                    <c:v>843</c:v>
                  </c:pt>
                  <c:pt idx="897">
                    <c:v>843</c:v>
                  </c:pt>
                  <c:pt idx="898">
                    <c:v>843</c:v>
                  </c:pt>
                  <c:pt idx="899">
                    <c:v>843</c:v>
                  </c:pt>
                  <c:pt idx="900">
                    <c:v>843</c:v>
                  </c:pt>
                  <c:pt idx="901">
                    <c:v>843</c:v>
                  </c:pt>
                  <c:pt idx="902">
                    <c:v>843</c:v>
                  </c:pt>
                  <c:pt idx="903">
                    <c:v>843</c:v>
                  </c:pt>
                  <c:pt idx="904">
                    <c:v>843</c:v>
                  </c:pt>
                  <c:pt idx="905">
                    <c:v>843</c:v>
                  </c:pt>
                  <c:pt idx="906">
                    <c:v>843</c:v>
                  </c:pt>
                  <c:pt idx="907">
                    <c:v>843</c:v>
                  </c:pt>
                  <c:pt idx="908">
                    <c:v>843</c:v>
                  </c:pt>
                  <c:pt idx="909">
                    <c:v>843</c:v>
                  </c:pt>
                  <c:pt idx="910">
                    <c:v>843</c:v>
                  </c:pt>
                  <c:pt idx="911">
                    <c:v>843</c:v>
                  </c:pt>
                  <c:pt idx="912">
                    <c:v>843</c:v>
                  </c:pt>
                  <c:pt idx="913">
                    <c:v>843</c:v>
                  </c:pt>
                  <c:pt idx="914">
                    <c:v>843</c:v>
                  </c:pt>
                  <c:pt idx="915">
                    <c:v>843</c:v>
                  </c:pt>
                  <c:pt idx="916">
                    <c:v>843</c:v>
                  </c:pt>
                  <c:pt idx="917">
                    <c:v>843</c:v>
                  </c:pt>
                  <c:pt idx="918">
                    <c:v>843</c:v>
                  </c:pt>
                  <c:pt idx="919">
                    <c:v>843</c:v>
                  </c:pt>
                  <c:pt idx="920">
                    <c:v>843</c:v>
                  </c:pt>
                  <c:pt idx="921">
                    <c:v>843</c:v>
                  </c:pt>
                  <c:pt idx="922">
                    <c:v>843</c:v>
                  </c:pt>
                  <c:pt idx="923">
                    <c:v>843</c:v>
                  </c:pt>
                  <c:pt idx="924">
                    <c:v>843</c:v>
                  </c:pt>
                  <c:pt idx="925">
                    <c:v>843</c:v>
                  </c:pt>
                  <c:pt idx="926">
                    <c:v>843</c:v>
                  </c:pt>
                  <c:pt idx="927">
                    <c:v>843</c:v>
                  </c:pt>
                  <c:pt idx="928">
                    <c:v>843</c:v>
                  </c:pt>
                  <c:pt idx="929">
                    <c:v>843</c:v>
                  </c:pt>
                  <c:pt idx="930">
                    <c:v>843</c:v>
                  </c:pt>
                  <c:pt idx="931">
                    <c:v>843</c:v>
                  </c:pt>
                  <c:pt idx="932">
                    <c:v>843</c:v>
                  </c:pt>
                  <c:pt idx="933">
                    <c:v>843</c:v>
                  </c:pt>
                  <c:pt idx="934">
                    <c:v>843</c:v>
                  </c:pt>
                  <c:pt idx="935">
                    <c:v>843</c:v>
                  </c:pt>
                  <c:pt idx="936">
                    <c:v>843</c:v>
                  </c:pt>
                  <c:pt idx="937">
                    <c:v>843</c:v>
                  </c:pt>
                  <c:pt idx="938">
                    <c:v>843</c:v>
                  </c:pt>
                  <c:pt idx="939">
                    <c:v>843</c:v>
                  </c:pt>
                  <c:pt idx="940">
                    <c:v>843</c:v>
                  </c:pt>
                  <c:pt idx="941">
                    <c:v>843</c:v>
                  </c:pt>
                  <c:pt idx="942">
                    <c:v>843</c:v>
                  </c:pt>
                  <c:pt idx="943">
                    <c:v>843</c:v>
                  </c:pt>
                  <c:pt idx="944">
                    <c:v>843</c:v>
                  </c:pt>
                  <c:pt idx="945">
                    <c:v>843</c:v>
                  </c:pt>
                  <c:pt idx="946">
                    <c:v>843</c:v>
                  </c:pt>
                  <c:pt idx="947">
                    <c:v>843</c:v>
                  </c:pt>
                  <c:pt idx="948">
                    <c:v>843</c:v>
                  </c:pt>
                  <c:pt idx="949">
                    <c:v>843</c:v>
                  </c:pt>
                  <c:pt idx="950">
                    <c:v>843</c:v>
                  </c:pt>
                  <c:pt idx="951">
                    <c:v>843</c:v>
                  </c:pt>
                  <c:pt idx="952">
                    <c:v>843</c:v>
                  </c:pt>
                  <c:pt idx="953">
                    <c:v>843</c:v>
                  </c:pt>
                  <c:pt idx="954">
                    <c:v>843</c:v>
                  </c:pt>
                  <c:pt idx="955">
                    <c:v>843</c:v>
                  </c:pt>
                  <c:pt idx="956">
                    <c:v>843</c:v>
                  </c:pt>
                  <c:pt idx="957">
                    <c:v>843</c:v>
                  </c:pt>
                  <c:pt idx="958">
                    <c:v>843</c:v>
                  </c:pt>
                  <c:pt idx="959">
                    <c:v>843</c:v>
                  </c:pt>
                  <c:pt idx="960">
                    <c:v>843</c:v>
                  </c:pt>
                  <c:pt idx="961">
                    <c:v>843</c:v>
                  </c:pt>
                  <c:pt idx="962">
                    <c:v>843</c:v>
                  </c:pt>
                  <c:pt idx="963">
                    <c:v>843</c:v>
                  </c:pt>
                  <c:pt idx="964">
                    <c:v>843</c:v>
                  </c:pt>
                  <c:pt idx="965">
                    <c:v>843</c:v>
                  </c:pt>
                  <c:pt idx="966">
                    <c:v>843</c:v>
                  </c:pt>
                  <c:pt idx="967">
                    <c:v>843</c:v>
                  </c:pt>
                  <c:pt idx="968">
                    <c:v>843</c:v>
                  </c:pt>
                  <c:pt idx="969">
                    <c:v>843</c:v>
                  </c:pt>
                  <c:pt idx="970">
                    <c:v>843</c:v>
                  </c:pt>
                  <c:pt idx="971">
                    <c:v>843</c:v>
                  </c:pt>
                  <c:pt idx="972">
                    <c:v>843</c:v>
                  </c:pt>
                  <c:pt idx="973">
                    <c:v>843</c:v>
                  </c:pt>
                  <c:pt idx="974">
                    <c:v>843</c:v>
                  </c:pt>
                  <c:pt idx="975">
                    <c:v>843</c:v>
                  </c:pt>
                  <c:pt idx="976">
                    <c:v>843</c:v>
                  </c:pt>
                  <c:pt idx="977">
                    <c:v>843</c:v>
                  </c:pt>
                  <c:pt idx="978">
                    <c:v>843</c:v>
                  </c:pt>
                  <c:pt idx="979">
                    <c:v>843</c:v>
                  </c:pt>
                  <c:pt idx="980">
                    <c:v>843</c:v>
                  </c:pt>
                  <c:pt idx="981">
                    <c:v>843</c:v>
                  </c:pt>
                  <c:pt idx="982">
                    <c:v>843</c:v>
                  </c:pt>
                  <c:pt idx="983">
                    <c:v>843</c:v>
                  </c:pt>
                  <c:pt idx="984">
                    <c:v>843</c:v>
                  </c:pt>
                  <c:pt idx="985">
                    <c:v>843</c:v>
                  </c:pt>
                  <c:pt idx="986">
                    <c:v>843</c:v>
                  </c:pt>
                  <c:pt idx="987">
                    <c:v>843</c:v>
                  </c:pt>
                  <c:pt idx="988">
                    <c:v>843</c:v>
                  </c:pt>
                  <c:pt idx="989">
                    <c:v>843</c:v>
                  </c:pt>
                  <c:pt idx="990">
                    <c:v>843</c:v>
                  </c:pt>
                  <c:pt idx="991">
                    <c:v>843</c:v>
                  </c:pt>
                  <c:pt idx="992">
                    <c:v>843</c:v>
                  </c:pt>
                  <c:pt idx="993">
                    <c:v>843</c:v>
                  </c:pt>
                  <c:pt idx="994">
                    <c:v>843</c:v>
                  </c:pt>
                  <c:pt idx="995">
                    <c:v>843</c:v>
                  </c:pt>
                  <c:pt idx="996">
                    <c:v>843</c:v>
                  </c:pt>
                  <c:pt idx="997">
                    <c:v>843</c:v>
                  </c:pt>
                  <c:pt idx="998">
                    <c:v>843</c:v>
                  </c:pt>
                  <c:pt idx="999">
                    <c:v>843</c:v>
                  </c:pt>
                  <c:pt idx="1000">
                    <c:v>843</c:v>
                  </c:pt>
                  <c:pt idx="1001">
                    <c:v>843</c:v>
                  </c:pt>
                  <c:pt idx="1002">
                    <c:v>843</c:v>
                  </c:pt>
                  <c:pt idx="1003">
                    <c:v>843</c:v>
                  </c:pt>
                  <c:pt idx="1004">
                    <c:v>843</c:v>
                  </c:pt>
                  <c:pt idx="1005">
                    <c:v>843</c:v>
                  </c:pt>
                  <c:pt idx="1006">
                    <c:v>843</c:v>
                  </c:pt>
                  <c:pt idx="1007">
                    <c:v>843</c:v>
                  </c:pt>
                  <c:pt idx="1008">
                    <c:v>843</c:v>
                  </c:pt>
                  <c:pt idx="1009">
                    <c:v>843</c:v>
                  </c:pt>
                  <c:pt idx="1010">
                    <c:v>843</c:v>
                  </c:pt>
                  <c:pt idx="1011">
                    <c:v>843</c:v>
                  </c:pt>
                  <c:pt idx="1012">
                    <c:v>843</c:v>
                  </c:pt>
                  <c:pt idx="1013">
                    <c:v>843</c:v>
                  </c:pt>
                  <c:pt idx="1014">
                    <c:v>843</c:v>
                  </c:pt>
                  <c:pt idx="1015">
                    <c:v>843</c:v>
                  </c:pt>
                  <c:pt idx="1016">
                    <c:v>843</c:v>
                  </c:pt>
                  <c:pt idx="1017">
                    <c:v>843</c:v>
                  </c:pt>
                  <c:pt idx="1018">
                    <c:v>843</c:v>
                  </c:pt>
                  <c:pt idx="1019">
                    <c:v>843</c:v>
                  </c:pt>
                  <c:pt idx="1020">
                    <c:v>843</c:v>
                  </c:pt>
                  <c:pt idx="1021">
                    <c:v>843</c:v>
                  </c:pt>
                  <c:pt idx="1022">
                    <c:v>843</c:v>
                  </c:pt>
                  <c:pt idx="1023">
                    <c:v>843</c:v>
                  </c:pt>
                  <c:pt idx="1024">
                    <c:v>843</c:v>
                  </c:pt>
                  <c:pt idx="1025">
                    <c:v>843</c:v>
                  </c:pt>
                  <c:pt idx="1026">
                    <c:v>843</c:v>
                  </c:pt>
                  <c:pt idx="1027">
                    <c:v>843</c:v>
                  </c:pt>
                  <c:pt idx="1028">
                    <c:v>843</c:v>
                  </c:pt>
                  <c:pt idx="1029">
                    <c:v>843</c:v>
                  </c:pt>
                  <c:pt idx="1030">
                    <c:v>843</c:v>
                  </c:pt>
                  <c:pt idx="1031">
                    <c:v>843</c:v>
                  </c:pt>
                  <c:pt idx="1032">
                    <c:v>843</c:v>
                  </c:pt>
                  <c:pt idx="1033">
                    <c:v>843</c:v>
                  </c:pt>
                  <c:pt idx="1034">
                    <c:v>843</c:v>
                  </c:pt>
                  <c:pt idx="1035">
                    <c:v>843</c:v>
                  </c:pt>
                  <c:pt idx="1036">
                    <c:v>843</c:v>
                  </c:pt>
                  <c:pt idx="1037">
                    <c:v>843</c:v>
                  </c:pt>
                  <c:pt idx="1038">
                    <c:v>843</c:v>
                  </c:pt>
                  <c:pt idx="1039">
                    <c:v>843</c:v>
                  </c:pt>
                  <c:pt idx="1040">
                    <c:v>843</c:v>
                  </c:pt>
                  <c:pt idx="1041">
                    <c:v>843</c:v>
                  </c:pt>
                  <c:pt idx="1042">
                    <c:v>843</c:v>
                  </c:pt>
                  <c:pt idx="1043">
                    <c:v>843</c:v>
                  </c:pt>
                  <c:pt idx="1044">
                    <c:v>843</c:v>
                  </c:pt>
                  <c:pt idx="1045">
                    <c:v>843</c:v>
                  </c:pt>
                  <c:pt idx="1046">
                    <c:v>843</c:v>
                  </c:pt>
                  <c:pt idx="1047">
                    <c:v>843</c:v>
                  </c:pt>
                  <c:pt idx="1048">
                    <c:v>843</c:v>
                  </c:pt>
                  <c:pt idx="1049">
                    <c:v>843</c:v>
                  </c:pt>
                  <c:pt idx="1050">
                    <c:v>843</c:v>
                  </c:pt>
                  <c:pt idx="1051">
                    <c:v>843</c:v>
                  </c:pt>
                  <c:pt idx="1052">
                    <c:v>843</c:v>
                  </c:pt>
                  <c:pt idx="1053">
                    <c:v>843</c:v>
                  </c:pt>
                  <c:pt idx="1054">
                    <c:v>843</c:v>
                  </c:pt>
                  <c:pt idx="1055">
                    <c:v>843</c:v>
                  </c:pt>
                  <c:pt idx="1056">
                    <c:v>843</c:v>
                  </c:pt>
                  <c:pt idx="1057">
                    <c:v>843</c:v>
                  </c:pt>
                  <c:pt idx="1058">
                    <c:v>843</c:v>
                  </c:pt>
                  <c:pt idx="1059">
                    <c:v>843</c:v>
                  </c:pt>
                  <c:pt idx="1060">
                    <c:v>843</c:v>
                  </c:pt>
                  <c:pt idx="1061">
                    <c:v>843</c:v>
                  </c:pt>
                  <c:pt idx="1062">
                    <c:v>843</c:v>
                  </c:pt>
                  <c:pt idx="1063">
                    <c:v>843</c:v>
                  </c:pt>
                  <c:pt idx="1064">
                    <c:v>843</c:v>
                  </c:pt>
                  <c:pt idx="1065">
                    <c:v>843</c:v>
                  </c:pt>
                  <c:pt idx="1066">
                    <c:v>843</c:v>
                  </c:pt>
                  <c:pt idx="1067">
                    <c:v>843</c:v>
                  </c:pt>
                  <c:pt idx="1068">
                    <c:v>843</c:v>
                  </c:pt>
                  <c:pt idx="1069">
                    <c:v>843</c:v>
                  </c:pt>
                  <c:pt idx="1070">
                    <c:v>843</c:v>
                  </c:pt>
                  <c:pt idx="1071">
                    <c:v>843</c:v>
                  </c:pt>
                  <c:pt idx="1072">
                    <c:v>843</c:v>
                  </c:pt>
                  <c:pt idx="1073">
                    <c:v>843</c:v>
                  </c:pt>
                  <c:pt idx="1074">
                    <c:v>843</c:v>
                  </c:pt>
                  <c:pt idx="1075">
                    <c:v>843</c:v>
                  </c:pt>
                  <c:pt idx="1076">
                    <c:v>843</c:v>
                  </c:pt>
                  <c:pt idx="1077">
                    <c:v>843</c:v>
                  </c:pt>
                  <c:pt idx="1078">
                    <c:v>843</c:v>
                  </c:pt>
                  <c:pt idx="1079">
                    <c:v>843</c:v>
                  </c:pt>
                  <c:pt idx="1080">
                    <c:v>843</c:v>
                  </c:pt>
                  <c:pt idx="1081">
                    <c:v>843</c:v>
                  </c:pt>
                  <c:pt idx="1082">
                    <c:v>843</c:v>
                  </c:pt>
                  <c:pt idx="1083">
                    <c:v>843</c:v>
                  </c:pt>
                  <c:pt idx="1084">
                    <c:v>843</c:v>
                  </c:pt>
                  <c:pt idx="1085">
                    <c:v>843</c:v>
                  </c:pt>
                  <c:pt idx="1086">
                    <c:v>843</c:v>
                  </c:pt>
                  <c:pt idx="1087">
                    <c:v>843</c:v>
                  </c:pt>
                  <c:pt idx="1088">
                    <c:v>843</c:v>
                  </c:pt>
                  <c:pt idx="1089">
                    <c:v>843</c:v>
                  </c:pt>
                  <c:pt idx="1090">
                    <c:v>843</c:v>
                  </c:pt>
                  <c:pt idx="1091">
                    <c:v>843</c:v>
                  </c:pt>
                  <c:pt idx="1092">
                    <c:v>843</c:v>
                  </c:pt>
                  <c:pt idx="1093">
                    <c:v>843</c:v>
                  </c:pt>
                  <c:pt idx="1094">
                    <c:v>843</c:v>
                  </c:pt>
                  <c:pt idx="1095">
                    <c:v>843</c:v>
                  </c:pt>
                  <c:pt idx="1096">
                    <c:v>843</c:v>
                  </c:pt>
                  <c:pt idx="1097">
                    <c:v>843</c:v>
                  </c:pt>
                  <c:pt idx="1098">
                    <c:v>843</c:v>
                  </c:pt>
                  <c:pt idx="1099">
                    <c:v>843</c:v>
                  </c:pt>
                  <c:pt idx="1100">
                    <c:v>843</c:v>
                  </c:pt>
                  <c:pt idx="1101">
                    <c:v>843</c:v>
                  </c:pt>
                  <c:pt idx="1102">
                    <c:v>843</c:v>
                  </c:pt>
                  <c:pt idx="1103">
                    <c:v>843</c:v>
                  </c:pt>
                  <c:pt idx="1104">
                    <c:v>843</c:v>
                  </c:pt>
                  <c:pt idx="1105">
                    <c:v>843</c:v>
                  </c:pt>
                  <c:pt idx="1106">
                    <c:v>843</c:v>
                  </c:pt>
                  <c:pt idx="1107">
                    <c:v>843</c:v>
                  </c:pt>
                  <c:pt idx="1108">
                    <c:v>843</c:v>
                  </c:pt>
                  <c:pt idx="1109">
                    <c:v>843</c:v>
                  </c:pt>
                  <c:pt idx="1110">
                    <c:v>843</c:v>
                  </c:pt>
                  <c:pt idx="1111">
                    <c:v>843</c:v>
                  </c:pt>
                  <c:pt idx="1112">
                    <c:v>843</c:v>
                  </c:pt>
                  <c:pt idx="1113">
                    <c:v>843</c:v>
                  </c:pt>
                  <c:pt idx="1114">
                    <c:v>843</c:v>
                  </c:pt>
                  <c:pt idx="1115">
                    <c:v>843</c:v>
                  </c:pt>
                  <c:pt idx="1116">
                    <c:v>843</c:v>
                  </c:pt>
                  <c:pt idx="1117">
                    <c:v>843</c:v>
                  </c:pt>
                  <c:pt idx="1118">
                    <c:v>843</c:v>
                  </c:pt>
                  <c:pt idx="1119">
                    <c:v>843</c:v>
                  </c:pt>
                  <c:pt idx="1120">
                    <c:v>843</c:v>
                  </c:pt>
                  <c:pt idx="1121">
                    <c:v>843</c:v>
                  </c:pt>
                  <c:pt idx="1122">
                    <c:v>843</c:v>
                  </c:pt>
                  <c:pt idx="1123">
                    <c:v>843</c:v>
                  </c:pt>
                  <c:pt idx="1124">
                    <c:v>843</c:v>
                  </c:pt>
                  <c:pt idx="1125">
                    <c:v>843</c:v>
                  </c:pt>
                  <c:pt idx="1126">
                    <c:v>843</c:v>
                  </c:pt>
                  <c:pt idx="1127">
                    <c:v>843</c:v>
                  </c:pt>
                  <c:pt idx="1128">
                    <c:v>843</c:v>
                  </c:pt>
                  <c:pt idx="1129">
                    <c:v>843</c:v>
                  </c:pt>
                  <c:pt idx="1130">
                    <c:v>843</c:v>
                  </c:pt>
                  <c:pt idx="1131">
                    <c:v>843</c:v>
                  </c:pt>
                  <c:pt idx="1132">
                    <c:v>843</c:v>
                  </c:pt>
                  <c:pt idx="1133">
                    <c:v>843</c:v>
                  </c:pt>
                  <c:pt idx="1134">
                    <c:v>843</c:v>
                  </c:pt>
                  <c:pt idx="1135">
                    <c:v>843</c:v>
                  </c:pt>
                  <c:pt idx="1136">
                    <c:v>843</c:v>
                  </c:pt>
                  <c:pt idx="1137">
                    <c:v>843</c:v>
                  </c:pt>
                  <c:pt idx="1138">
                    <c:v>843</c:v>
                  </c:pt>
                  <c:pt idx="1139">
                    <c:v>843</c:v>
                  </c:pt>
                  <c:pt idx="1140">
                    <c:v>843</c:v>
                  </c:pt>
                  <c:pt idx="1141">
                    <c:v>843</c:v>
                  </c:pt>
                  <c:pt idx="1142">
                    <c:v>843</c:v>
                  </c:pt>
                  <c:pt idx="1143">
                    <c:v>843</c:v>
                  </c:pt>
                  <c:pt idx="1144">
                    <c:v>843</c:v>
                  </c:pt>
                  <c:pt idx="1145">
                    <c:v>843</c:v>
                  </c:pt>
                  <c:pt idx="1146">
                    <c:v>843</c:v>
                  </c:pt>
                  <c:pt idx="1147">
                    <c:v>843</c:v>
                  </c:pt>
                  <c:pt idx="1148">
                    <c:v>843</c:v>
                  </c:pt>
                  <c:pt idx="1149">
                    <c:v>843</c:v>
                  </c:pt>
                  <c:pt idx="1150">
                    <c:v>843</c:v>
                  </c:pt>
                  <c:pt idx="1151">
                    <c:v>843</c:v>
                  </c:pt>
                  <c:pt idx="1152">
                    <c:v>843</c:v>
                  </c:pt>
                  <c:pt idx="1153">
                    <c:v>843</c:v>
                  </c:pt>
                  <c:pt idx="1154">
                    <c:v>843</c:v>
                  </c:pt>
                  <c:pt idx="1155">
                    <c:v>843</c:v>
                  </c:pt>
                  <c:pt idx="1156">
                    <c:v>843</c:v>
                  </c:pt>
                  <c:pt idx="1157">
                    <c:v>843</c:v>
                  </c:pt>
                  <c:pt idx="1158">
                    <c:v>843</c:v>
                  </c:pt>
                  <c:pt idx="1159">
                    <c:v>843</c:v>
                  </c:pt>
                  <c:pt idx="1160">
                    <c:v>843</c:v>
                  </c:pt>
                  <c:pt idx="1161">
                    <c:v>843</c:v>
                  </c:pt>
                  <c:pt idx="1162">
                    <c:v>843</c:v>
                  </c:pt>
                  <c:pt idx="1163">
                    <c:v>843</c:v>
                  </c:pt>
                  <c:pt idx="1164">
                    <c:v>843</c:v>
                  </c:pt>
                  <c:pt idx="1165">
                    <c:v>843</c:v>
                  </c:pt>
                  <c:pt idx="1166">
                    <c:v>843</c:v>
                  </c:pt>
                  <c:pt idx="1167">
                    <c:v>843</c:v>
                  </c:pt>
                  <c:pt idx="1168">
                    <c:v>843</c:v>
                  </c:pt>
                  <c:pt idx="1169">
                    <c:v>843</c:v>
                  </c:pt>
                  <c:pt idx="1170">
                    <c:v>843</c:v>
                  </c:pt>
                  <c:pt idx="1171">
                    <c:v>843</c:v>
                  </c:pt>
                  <c:pt idx="1172">
                    <c:v>843</c:v>
                  </c:pt>
                  <c:pt idx="1173">
                    <c:v>843</c:v>
                  </c:pt>
                  <c:pt idx="1174">
                    <c:v>843</c:v>
                  </c:pt>
                  <c:pt idx="1175">
                    <c:v>843</c:v>
                  </c:pt>
                  <c:pt idx="1176">
                    <c:v>843</c:v>
                  </c:pt>
                  <c:pt idx="1177">
                    <c:v>843</c:v>
                  </c:pt>
                  <c:pt idx="1178">
                    <c:v>843</c:v>
                  </c:pt>
                  <c:pt idx="1179">
                    <c:v>843</c:v>
                  </c:pt>
                  <c:pt idx="1180">
                    <c:v>843</c:v>
                  </c:pt>
                  <c:pt idx="1181">
                    <c:v>843</c:v>
                  </c:pt>
                  <c:pt idx="1182">
                    <c:v>843</c:v>
                  </c:pt>
                  <c:pt idx="1183">
                    <c:v>843</c:v>
                  </c:pt>
                  <c:pt idx="1184">
                    <c:v>843</c:v>
                  </c:pt>
                  <c:pt idx="1185">
                    <c:v>843</c:v>
                  </c:pt>
                  <c:pt idx="1186">
                    <c:v>843</c:v>
                  </c:pt>
                  <c:pt idx="1187">
                    <c:v>843</c:v>
                  </c:pt>
                  <c:pt idx="1188">
                    <c:v>843</c:v>
                  </c:pt>
                  <c:pt idx="1189">
                    <c:v>843</c:v>
                  </c:pt>
                  <c:pt idx="1190">
                    <c:v>843</c:v>
                  </c:pt>
                  <c:pt idx="1191">
                    <c:v>843</c:v>
                  </c:pt>
                  <c:pt idx="1192">
                    <c:v>843</c:v>
                  </c:pt>
                  <c:pt idx="1193">
                    <c:v>843</c:v>
                  </c:pt>
                  <c:pt idx="1194">
                    <c:v>843</c:v>
                  </c:pt>
                  <c:pt idx="1195">
                    <c:v>843</c:v>
                  </c:pt>
                  <c:pt idx="1196">
                    <c:v>843</c:v>
                  </c:pt>
                  <c:pt idx="1197">
                    <c:v>843</c:v>
                  </c:pt>
                  <c:pt idx="1198">
                    <c:v>843</c:v>
                  </c:pt>
                  <c:pt idx="1199">
                    <c:v>843</c:v>
                  </c:pt>
                  <c:pt idx="1200">
                    <c:v>843</c:v>
                  </c:pt>
                  <c:pt idx="1201">
                    <c:v>843</c:v>
                  </c:pt>
                  <c:pt idx="1202">
                    <c:v>843</c:v>
                  </c:pt>
                  <c:pt idx="1203">
                    <c:v>843</c:v>
                  </c:pt>
                  <c:pt idx="1204">
                    <c:v>843</c:v>
                  </c:pt>
                  <c:pt idx="1205">
                    <c:v>843</c:v>
                  </c:pt>
                  <c:pt idx="1206">
                    <c:v>843</c:v>
                  </c:pt>
                  <c:pt idx="1207">
                    <c:v>843</c:v>
                  </c:pt>
                  <c:pt idx="1208">
                    <c:v>843</c:v>
                  </c:pt>
                  <c:pt idx="1209">
                    <c:v>843</c:v>
                  </c:pt>
                  <c:pt idx="1210">
                    <c:v>843</c:v>
                  </c:pt>
                  <c:pt idx="1211">
                    <c:v>843</c:v>
                  </c:pt>
                  <c:pt idx="1212">
                    <c:v>843</c:v>
                  </c:pt>
                  <c:pt idx="1213">
                    <c:v>843</c:v>
                  </c:pt>
                  <c:pt idx="1214">
                    <c:v>843</c:v>
                  </c:pt>
                  <c:pt idx="1215">
                    <c:v>843</c:v>
                  </c:pt>
                  <c:pt idx="1216">
                    <c:v>843</c:v>
                  </c:pt>
                  <c:pt idx="1217">
                    <c:v>843</c:v>
                  </c:pt>
                  <c:pt idx="1218">
                    <c:v>843</c:v>
                  </c:pt>
                  <c:pt idx="1219">
                    <c:v>843</c:v>
                  </c:pt>
                  <c:pt idx="1220">
                    <c:v>843</c:v>
                  </c:pt>
                  <c:pt idx="1221">
                    <c:v>843</c:v>
                  </c:pt>
                  <c:pt idx="1222">
                    <c:v>843</c:v>
                  </c:pt>
                  <c:pt idx="1223">
                    <c:v>843</c:v>
                  </c:pt>
                  <c:pt idx="1224">
                    <c:v>843</c:v>
                  </c:pt>
                  <c:pt idx="1225">
                    <c:v>843</c:v>
                  </c:pt>
                  <c:pt idx="1226">
                    <c:v>843</c:v>
                  </c:pt>
                  <c:pt idx="1227">
                    <c:v>843</c:v>
                  </c:pt>
                  <c:pt idx="1228">
                    <c:v>843</c:v>
                  </c:pt>
                  <c:pt idx="1229">
                    <c:v>843</c:v>
                  </c:pt>
                  <c:pt idx="1230">
                    <c:v>843</c:v>
                  </c:pt>
                  <c:pt idx="1231">
                    <c:v>843</c:v>
                  </c:pt>
                  <c:pt idx="1232">
                    <c:v>843</c:v>
                  </c:pt>
                  <c:pt idx="1233">
                    <c:v>843</c:v>
                  </c:pt>
                  <c:pt idx="1234">
                    <c:v>843</c:v>
                  </c:pt>
                  <c:pt idx="1235">
                    <c:v>843</c:v>
                  </c:pt>
                  <c:pt idx="1236">
                    <c:v>843</c:v>
                  </c:pt>
                  <c:pt idx="1237">
                    <c:v>843</c:v>
                  </c:pt>
                  <c:pt idx="1238">
                    <c:v>843</c:v>
                  </c:pt>
                  <c:pt idx="1239">
                    <c:v>843</c:v>
                  </c:pt>
                  <c:pt idx="1240">
                    <c:v>843</c:v>
                  </c:pt>
                  <c:pt idx="1241">
                    <c:v>843</c:v>
                  </c:pt>
                  <c:pt idx="1242">
                    <c:v>843</c:v>
                  </c:pt>
                  <c:pt idx="1243">
                    <c:v>843</c:v>
                  </c:pt>
                  <c:pt idx="1244">
                    <c:v>843</c:v>
                  </c:pt>
                  <c:pt idx="1245">
                    <c:v>843</c:v>
                  </c:pt>
                  <c:pt idx="1246">
                    <c:v>843</c:v>
                  </c:pt>
                  <c:pt idx="1247">
                    <c:v>843</c:v>
                  </c:pt>
                  <c:pt idx="1248">
                    <c:v>843</c:v>
                  </c:pt>
                  <c:pt idx="1249">
                    <c:v>843</c:v>
                  </c:pt>
                  <c:pt idx="1250">
                    <c:v>843</c:v>
                  </c:pt>
                  <c:pt idx="1251">
                    <c:v>843</c:v>
                  </c:pt>
                  <c:pt idx="1252">
                    <c:v>843</c:v>
                  </c:pt>
                  <c:pt idx="1253">
                    <c:v>843</c:v>
                  </c:pt>
                  <c:pt idx="1254">
                    <c:v>843</c:v>
                  </c:pt>
                  <c:pt idx="1255">
                    <c:v>843</c:v>
                  </c:pt>
                  <c:pt idx="1256">
                    <c:v>843</c:v>
                  </c:pt>
                  <c:pt idx="1257">
                    <c:v>843</c:v>
                  </c:pt>
                  <c:pt idx="1258">
                    <c:v>843</c:v>
                  </c:pt>
                  <c:pt idx="1259">
                    <c:v>843</c:v>
                  </c:pt>
                  <c:pt idx="1260">
                    <c:v>843</c:v>
                  </c:pt>
                  <c:pt idx="1261">
                    <c:v>843</c:v>
                  </c:pt>
                  <c:pt idx="1262">
                    <c:v>843</c:v>
                  </c:pt>
                  <c:pt idx="1263">
                    <c:v>843</c:v>
                  </c:pt>
                  <c:pt idx="1264">
                    <c:v>843</c:v>
                  </c:pt>
                  <c:pt idx="1265">
                    <c:v>843</c:v>
                  </c:pt>
                  <c:pt idx="1266">
                    <c:v>843</c:v>
                  </c:pt>
                  <c:pt idx="1267">
                    <c:v>843</c:v>
                  </c:pt>
                  <c:pt idx="1268">
                    <c:v>843</c:v>
                  </c:pt>
                  <c:pt idx="1269">
                    <c:v>843</c:v>
                  </c:pt>
                  <c:pt idx="1270">
                    <c:v>843</c:v>
                  </c:pt>
                  <c:pt idx="1271">
                    <c:v>843</c:v>
                  </c:pt>
                  <c:pt idx="1272">
                    <c:v>843</c:v>
                  </c:pt>
                  <c:pt idx="1273">
                    <c:v>843</c:v>
                  </c:pt>
                  <c:pt idx="1274">
                    <c:v>843</c:v>
                  </c:pt>
                  <c:pt idx="1275">
                    <c:v>843</c:v>
                  </c:pt>
                  <c:pt idx="1276">
                    <c:v>843</c:v>
                  </c:pt>
                  <c:pt idx="1277">
                    <c:v>843</c:v>
                  </c:pt>
                  <c:pt idx="1278">
                    <c:v>843</c:v>
                  </c:pt>
                  <c:pt idx="1279">
                    <c:v>843</c:v>
                  </c:pt>
                  <c:pt idx="1280">
                    <c:v>843</c:v>
                  </c:pt>
                  <c:pt idx="1281">
                    <c:v>843</c:v>
                  </c:pt>
                  <c:pt idx="1282">
                    <c:v>843</c:v>
                  </c:pt>
                  <c:pt idx="1283">
                    <c:v>843</c:v>
                  </c:pt>
                  <c:pt idx="1284">
                    <c:v>843</c:v>
                  </c:pt>
                  <c:pt idx="1285">
                    <c:v>843</c:v>
                  </c:pt>
                  <c:pt idx="1286">
                    <c:v>843</c:v>
                  </c:pt>
                  <c:pt idx="1287">
                    <c:v>843</c:v>
                  </c:pt>
                  <c:pt idx="1288">
                    <c:v>843</c:v>
                  </c:pt>
                  <c:pt idx="1289">
                    <c:v>843</c:v>
                  </c:pt>
                  <c:pt idx="1290">
                    <c:v>843</c:v>
                  </c:pt>
                  <c:pt idx="1291">
                    <c:v>843</c:v>
                  </c:pt>
                  <c:pt idx="1292">
                    <c:v>843</c:v>
                  </c:pt>
                  <c:pt idx="1293">
                    <c:v>843</c:v>
                  </c:pt>
                  <c:pt idx="1294">
                    <c:v>843</c:v>
                  </c:pt>
                  <c:pt idx="1295">
                    <c:v>843</c:v>
                  </c:pt>
                  <c:pt idx="1296">
                    <c:v>843</c:v>
                  </c:pt>
                  <c:pt idx="1297">
                    <c:v>843</c:v>
                  </c:pt>
                  <c:pt idx="1298">
                    <c:v>843</c:v>
                  </c:pt>
                  <c:pt idx="1299">
                    <c:v>843</c:v>
                  </c:pt>
                  <c:pt idx="1300">
                    <c:v>843</c:v>
                  </c:pt>
                  <c:pt idx="1301">
                    <c:v>843</c:v>
                  </c:pt>
                  <c:pt idx="1302">
                    <c:v>843</c:v>
                  </c:pt>
                  <c:pt idx="1303">
                    <c:v>843</c:v>
                  </c:pt>
                  <c:pt idx="1304">
                    <c:v>843</c:v>
                  </c:pt>
                  <c:pt idx="1305">
                    <c:v>843</c:v>
                  </c:pt>
                  <c:pt idx="1306">
                    <c:v>843</c:v>
                  </c:pt>
                  <c:pt idx="1307">
                    <c:v>843</c:v>
                  </c:pt>
                  <c:pt idx="1308">
                    <c:v>843</c:v>
                  </c:pt>
                  <c:pt idx="1309">
                    <c:v>843</c:v>
                  </c:pt>
                  <c:pt idx="1310">
                    <c:v>843</c:v>
                  </c:pt>
                  <c:pt idx="1311">
                    <c:v>843</c:v>
                  </c:pt>
                  <c:pt idx="1312">
                    <c:v>843</c:v>
                  </c:pt>
                  <c:pt idx="1313">
                    <c:v>843</c:v>
                  </c:pt>
                  <c:pt idx="1314">
                    <c:v>843</c:v>
                  </c:pt>
                  <c:pt idx="1315">
                    <c:v>843</c:v>
                  </c:pt>
                  <c:pt idx="1316">
                    <c:v>843</c:v>
                  </c:pt>
                  <c:pt idx="1317">
                    <c:v>843</c:v>
                  </c:pt>
                  <c:pt idx="1318">
                    <c:v>843</c:v>
                  </c:pt>
                  <c:pt idx="1319">
                    <c:v>843</c:v>
                  </c:pt>
                  <c:pt idx="1320">
                    <c:v>843</c:v>
                  </c:pt>
                  <c:pt idx="1321">
                    <c:v>843</c:v>
                  </c:pt>
                  <c:pt idx="1322">
                    <c:v>843</c:v>
                  </c:pt>
                  <c:pt idx="1323">
                    <c:v>843</c:v>
                  </c:pt>
                  <c:pt idx="1324">
                    <c:v>843</c:v>
                  </c:pt>
                  <c:pt idx="1325">
                    <c:v>843</c:v>
                  </c:pt>
                  <c:pt idx="1326">
                    <c:v>843</c:v>
                  </c:pt>
                  <c:pt idx="1327">
                    <c:v>843</c:v>
                  </c:pt>
                  <c:pt idx="1328">
                    <c:v>843</c:v>
                  </c:pt>
                  <c:pt idx="1329">
                    <c:v>843</c:v>
                  </c:pt>
                  <c:pt idx="1330">
                    <c:v>843</c:v>
                  </c:pt>
                  <c:pt idx="1331">
                    <c:v>843</c:v>
                  </c:pt>
                  <c:pt idx="1332">
                    <c:v>843</c:v>
                  </c:pt>
                  <c:pt idx="1333">
                    <c:v>843</c:v>
                  </c:pt>
                  <c:pt idx="1334">
                    <c:v>843</c:v>
                  </c:pt>
                  <c:pt idx="1335">
                    <c:v>843</c:v>
                  </c:pt>
                  <c:pt idx="1336">
                    <c:v>843</c:v>
                  </c:pt>
                  <c:pt idx="1337">
                    <c:v>843</c:v>
                  </c:pt>
                  <c:pt idx="1338">
                    <c:v>843</c:v>
                  </c:pt>
                  <c:pt idx="1339">
                    <c:v>843</c:v>
                  </c:pt>
                  <c:pt idx="1340">
                    <c:v>843</c:v>
                  </c:pt>
                  <c:pt idx="1341">
                    <c:v>843</c:v>
                  </c:pt>
                  <c:pt idx="1342">
                    <c:v>843</c:v>
                  </c:pt>
                  <c:pt idx="1343">
                    <c:v>843</c:v>
                  </c:pt>
                  <c:pt idx="1344">
                    <c:v>843</c:v>
                  </c:pt>
                  <c:pt idx="1345">
                    <c:v>843</c:v>
                  </c:pt>
                  <c:pt idx="1346">
                    <c:v>843</c:v>
                  </c:pt>
                  <c:pt idx="1347">
                    <c:v>843</c:v>
                  </c:pt>
                  <c:pt idx="1348">
                    <c:v>843</c:v>
                  </c:pt>
                  <c:pt idx="1349">
                    <c:v>843</c:v>
                  </c:pt>
                  <c:pt idx="1350">
                    <c:v>843</c:v>
                  </c:pt>
                  <c:pt idx="1351">
                    <c:v>843</c:v>
                  </c:pt>
                  <c:pt idx="1352">
                    <c:v>843</c:v>
                  </c:pt>
                  <c:pt idx="1353">
                    <c:v>843</c:v>
                  </c:pt>
                  <c:pt idx="1354">
                    <c:v>843</c:v>
                  </c:pt>
                  <c:pt idx="1355">
                    <c:v>843</c:v>
                  </c:pt>
                  <c:pt idx="1356">
                    <c:v>843</c:v>
                  </c:pt>
                  <c:pt idx="1357">
                    <c:v>843</c:v>
                  </c:pt>
                  <c:pt idx="1358">
                    <c:v>843</c:v>
                  </c:pt>
                  <c:pt idx="1359">
                    <c:v>843</c:v>
                  </c:pt>
                  <c:pt idx="1360">
                    <c:v>843</c:v>
                  </c:pt>
                  <c:pt idx="1361">
                    <c:v>843</c:v>
                  </c:pt>
                  <c:pt idx="1362">
                    <c:v>843</c:v>
                  </c:pt>
                  <c:pt idx="1363">
                    <c:v>843</c:v>
                  </c:pt>
                  <c:pt idx="1364">
                    <c:v>843</c:v>
                  </c:pt>
                  <c:pt idx="1365">
                    <c:v>843</c:v>
                  </c:pt>
                  <c:pt idx="1366">
                    <c:v>843</c:v>
                  </c:pt>
                  <c:pt idx="1367">
                    <c:v>843</c:v>
                  </c:pt>
                  <c:pt idx="1368">
                    <c:v>843</c:v>
                  </c:pt>
                  <c:pt idx="1369">
                    <c:v>843</c:v>
                  </c:pt>
                  <c:pt idx="1370">
                    <c:v>843</c:v>
                  </c:pt>
                  <c:pt idx="1371">
                    <c:v>843</c:v>
                  </c:pt>
                  <c:pt idx="1372">
                    <c:v>843</c:v>
                  </c:pt>
                  <c:pt idx="1373">
                    <c:v>843</c:v>
                  </c:pt>
                  <c:pt idx="1374">
                    <c:v>843</c:v>
                  </c:pt>
                  <c:pt idx="1375">
                    <c:v>843</c:v>
                  </c:pt>
                  <c:pt idx="1376">
                    <c:v>843</c:v>
                  </c:pt>
                  <c:pt idx="1377">
                    <c:v>843</c:v>
                  </c:pt>
                  <c:pt idx="1378">
                    <c:v>843</c:v>
                  </c:pt>
                  <c:pt idx="1379">
                    <c:v>843</c:v>
                  </c:pt>
                  <c:pt idx="1380">
                    <c:v>843</c:v>
                  </c:pt>
                  <c:pt idx="1381">
                    <c:v>843</c:v>
                  </c:pt>
                  <c:pt idx="1382">
                    <c:v>843</c:v>
                  </c:pt>
                  <c:pt idx="1383">
                    <c:v>843</c:v>
                  </c:pt>
                  <c:pt idx="1384">
                    <c:v>843</c:v>
                  </c:pt>
                  <c:pt idx="1385">
                    <c:v>843</c:v>
                  </c:pt>
                  <c:pt idx="1386">
                    <c:v>843</c:v>
                  </c:pt>
                  <c:pt idx="1387">
                    <c:v>843</c:v>
                  </c:pt>
                  <c:pt idx="1388">
                    <c:v>843</c:v>
                  </c:pt>
                  <c:pt idx="1389">
                    <c:v>843</c:v>
                  </c:pt>
                  <c:pt idx="1390">
                    <c:v>843</c:v>
                  </c:pt>
                  <c:pt idx="1391">
                    <c:v>843</c:v>
                  </c:pt>
                  <c:pt idx="1392">
                    <c:v>843</c:v>
                  </c:pt>
                  <c:pt idx="1393">
                    <c:v>843</c:v>
                  </c:pt>
                  <c:pt idx="1394">
                    <c:v>843</c:v>
                  </c:pt>
                  <c:pt idx="1395">
                    <c:v>843</c:v>
                  </c:pt>
                  <c:pt idx="1396">
                    <c:v>843</c:v>
                  </c:pt>
                  <c:pt idx="1397">
                    <c:v>843</c:v>
                  </c:pt>
                  <c:pt idx="1398">
                    <c:v>843</c:v>
                  </c:pt>
                  <c:pt idx="1399">
                    <c:v>843</c:v>
                  </c:pt>
                  <c:pt idx="1400">
                    <c:v>843</c:v>
                  </c:pt>
                  <c:pt idx="1401">
                    <c:v>843</c:v>
                  </c:pt>
                  <c:pt idx="1402">
                    <c:v>843</c:v>
                  </c:pt>
                  <c:pt idx="1403">
                    <c:v>843</c:v>
                  </c:pt>
                  <c:pt idx="1404">
                    <c:v>843</c:v>
                  </c:pt>
                  <c:pt idx="1405">
                    <c:v>843</c:v>
                  </c:pt>
                  <c:pt idx="1406">
                    <c:v>843</c:v>
                  </c:pt>
                  <c:pt idx="1407">
                    <c:v>843</c:v>
                  </c:pt>
                  <c:pt idx="1408">
                    <c:v>843</c:v>
                  </c:pt>
                  <c:pt idx="1409">
                    <c:v>843</c:v>
                  </c:pt>
                  <c:pt idx="1410">
                    <c:v>843</c:v>
                  </c:pt>
                  <c:pt idx="1411">
                    <c:v>843</c:v>
                  </c:pt>
                  <c:pt idx="1412">
                    <c:v>843</c:v>
                  </c:pt>
                  <c:pt idx="1413">
                    <c:v>843</c:v>
                  </c:pt>
                  <c:pt idx="1414">
                    <c:v>843</c:v>
                  </c:pt>
                  <c:pt idx="1415">
                    <c:v>843</c:v>
                  </c:pt>
                  <c:pt idx="1416">
                    <c:v>843</c:v>
                  </c:pt>
                  <c:pt idx="1417">
                    <c:v>843</c:v>
                  </c:pt>
                  <c:pt idx="1418">
                    <c:v>843</c:v>
                  </c:pt>
                  <c:pt idx="1419">
                    <c:v>843</c:v>
                  </c:pt>
                  <c:pt idx="1420">
                    <c:v>843</c:v>
                  </c:pt>
                  <c:pt idx="1421">
                    <c:v>843</c:v>
                  </c:pt>
                  <c:pt idx="1422">
                    <c:v>843</c:v>
                  </c:pt>
                  <c:pt idx="1423">
                    <c:v>843</c:v>
                  </c:pt>
                  <c:pt idx="1424">
                    <c:v>843</c:v>
                  </c:pt>
                  <c:pt idx="1425">
                    <c:v>843</c:v>
                  </c:pt>
                  <c:pt idx="1426">
                    <c:v>843</c:v>
                  </c:pt>
                  <c:pt idx="1427">
                    <c:v>843</c:v>
                  </c:pt>
                  <c:pt idx="1428">
                    <c:v>843</c:v>
                  </c:pt>
                  <c:pt idx="1429">
                    <c:v>843</c:v>
                  </c:pt>
                  <c:pt idx="1430">
                    <c:v>843</c:v>
                  </c:pt>
                  <c:pt idx="1431">
                    <c:v>843</c:v>
                  </c:pt>
                  <c:pt idx="1432">
                    <c:v>843</c:v>
                  </c:pt>
                  <c:pt idx="1433">
                    <c:v>843</c:v>
                  </c:pt>
                  <c:pt idx="1434">
                    <c:v>843</c:v>
                  </c:pt>
                  <c:pt idx="1435">
                    <c:v>843</c:v>
                  </c:pt>
                  <c:pt idx="1436">
                    <c:v>843</c:v>
                  </c:pt>
                  <c:pt idx="1437">
                    <c:v>843</c:v>
                  </c:pt>
                  <c:pt idx="1438">
                    <c:v>843</c:v>
                  </c:pt>
                  <c:pt idx="1439">
                    <c:v>843</c:v>
                  </c:pt>
                  <c:pt idx="1440">
                    <c:v>843</c:v>
                  </c:pt>
                  <c:pt idx="1441">
                    <c:v>843</c:v>
                  </c:pt>
                  <c:pt idx="1442">
                    <c:v>843</c:v>
                  </c:pt>
                  <c:pt idx="1443">
                    <c:v>843</c:v>
                  </c:pt>
                  <c:pt idx="1444">
                    <c:v>843</c:v>
                  </c:pt>
                  <c:pt idx="1445">
                    <c:v>843</c:v>
                  </c:pt>
                  <c:pt idx="1446">
                    <c:v>843</c:v>
                  </c:pt>
                  <c:pt idx="1447">
                    <c:v>843</c:v>
                  </c:pt>
                  <c:pt idx="1448">
                    <c:v>843</c:v>
                  </c:pt>
                  <c:pt idx="1449">
                    <c:v>843</c:v>
                  </c:pt>
                  <c:pt idx="1450">
                    <c:v>843</c:v>
                  </c:pt>
                  <c:pt idx="1451">
                    <c:v>843</c:v>
                  </c:pt>
                  <c:pt idx="1452">
                    <c:v>843</c:v>
                  </c:pt>
                  <c:pt idx="1453">
                    <c:v>843</c:v>
                  </c:pt>
                  <c:pt idx="1454">
                    <c:v>843</c:v>
                  </c:pt>
                  <c:pt idx="1455">
                    <c:v>843</c:v>
                  </c:pt>
                  <c:pt idx="1456">
                    <c:v>843</c:v>
                  </c:pt>
                  <c:pt idx="1457">
                    <c:v>843</c:v>
                  </c:pt>
                  <c:pt idx="1458">
                    <c:v>843</c:v>
                  </c:pt>
                  <c:pt idx="1459">
                    <c:v>843</c:v>
                  </c:pt>
                  <c:pt idx="1460">
                    <c:v>843</c:v>
                  </c:pt>
                  <c:pt idx="1461">
                    <c:v>843</c:v>
                  </c:pt>
                  <c:pt idx="1462">
                    <c:v>843</c:v>
                  </c:pt>
                  <c:pt idx="1463">
                    <c:v>843</c:v>
                  </c:pt>
                  <c:pt idx="1464">
                    <c:v>843</c:v>
                  </c:pt>
                  <c:pt idx="1465">
                    <c:v>843</c:v>
                  </c:pt>
                  <c:pt idx="1466">
                    <c:v>843</c:v>
                  </c:pt>
                  <c:pt idx="1467">
                    <c:v>843</c:v>
                  </c:pt>
                  <c:pt idx="1468">
                    <c:v>843</c:v>
                  </c:pt>
                  <c:pt idx="1469">
                    <c:v>843</c:v>
                  </c:pt>
                  <c:pt idx="1470">
                    <c:v>843</c:v>
                  </c:pt>
                  <c:pt idx="1471">
                    <c:v>843</c:v>
                  </c:pt>
                  <c:pt idx="1472">
                    <c:v>843</c:v>
                  </c:pt>
                  <c:pt idx="1473">
                    <c:v>843</c:v>
                  </c:pt>
                  <c:pt idx="1474">
                    <c:v>843</c:v>
                  </c:pt>
                  <c:pt idx="1475">
                    <c:v>843</c:v>
                  </c:pt>
                  <c:pt idx="1476">
                    <c:v>843</c:v>
                  </c:pt>
                  <c:pt idx="1477">
                    <c:v>843</c:v>
                  </c:pt>
                  <c:pt idx="1478">
                    <c:v>843</c:v>
                  </c:pt>
                  <c:pt idx="1479">
                    <c:v>843</c:v>
                  </c:pt>
                  <c:pt idx="1480">
                    <c:v>843</c:v>
                  </c:pt>
                  <c:pt idx="1481">
                    <c:v>843</c:v>
                  </c:pt>
                  <c:pt idx="1482">
                    <c:v>843</c:v>
                  </c:pt>
                  <c:pt idx="1483">
                    <c:v>843</c:v>
                  </c:pt>
                  <c:pt idx="1484">
                    <c:v>843</c:v>
                  </c:pt>
                  <c:pt idx="1485">
                    <c:v>843</c:v>
                  </c:pt>
                  <c:pt idx="1486">
                    <c:v>843</c:v>
                  </c:pt>
                  <c:pt idx="1487">
                    <c:v>843</c:v>
                  </c:pt>
                  <c:pt idx="1488">
                    <c:v>843</c:v>
                  </c:pt>
                  <c:pt idx="1489">
                    <c:v>843</c:v>
                  </c:pt>
                  <c:pt idx="1490">
                    <c:v>843</c:v>
                  </c:pt>
                  <c:pt idx="1491">
                    <c:v>843</c:v>
                  </c:pt>
                  <c:pt idx="1492">
                    <c:v>843</c:v>
                  </c:pt>
                  <c:pt idx="1493">
                    <c:v>843</c:v>
                  </c:pt>
                  <c:pt idx="1494">
                    <c:v>843</c:v>
                  </c:pt>
                  <c:pt idx="1495">
                    <c:v>843</c:v>
                  </c:pt>
                  <c:pt idx="1496">
                    <c:v>843</c:v>
                  </c:pt>
                  <c:pt idx="1497">
                    <c:v>843</c:v>
                  </c:pt>
                  <c:pt idx="1498">
                    <c:v>843</c:v>
                  </c:pt>
                  <c:pt idx="1499">
                    <c:v>843</c:v>
                  </c:pt>
                  <c:pt idx="1500">
                    <c:v>843</c:v>
                  </c:pt>
                  <c:pt idx="1501">
                    <c:v>843</c:v>
                  </c:pt>
                  <c:pt idx="1502">
                    <c:v>843</c:v>
                  </c:pt>
                  <c:pt idx="1503">
                    <c:v>843</c:v>
                  </c:pt>
                  <c:pt idx="1504">
                    <c:v>843</c:v>
                  </c:pt>
                  <c:pt idx="1505">
                    <c:v>843</c:v>
                  </c:pt>
                  <c:pt idx="1506">
                    <c:v>843</c:v>
                  </c:pt>
                  <c:pt idx="1507">
                    <c:v>843</c:v>
                  </c:pt>
                  <c:pt idx="1508">
                    <c:v>843</c:v>
                  </c:pt>
                  <c:pt idx="1509">
                    <c:v>843</c:v>
                  </c:pt>
                  <c:pt idx="1510">
                    <c:v>843</c:v>
                  </c:pt>
                  <c:pt idx="1511">
                    <c:v>843</c:v>
                  </c:pt>
                  <c:pt idx="1512">
                    <c:v>843</c:v>
                  </c:pt>
                  <c:pt idx="1513">
                    <c:v>843</c:v>
                  </c:pt>
                  <c:pt idx="1514">
                    <c:v>843</c:v>
                  </c:pt>
                  <c:pt idx="1515">
                    <c:v>843</c:v>
                  </c:pt>
                  <c:pt idx="1516">
                    <c:v>843</c:v>
                  </c:pt>
                  <c:pt idx="1517">
                    <c:v>843</c:v>
                  </c:pt>
                  <c:pt idx="1518">
                    <c:v>843</c:v>
                  </c:pt>
                  <c:pt idx="1519">
                    <c:v>843</c:v>
                  </c:pt>
                  <c:pt idx="1520">
                    <c:v>843</c:v>
                  </c:pt>
                  <c:pt idx="1521">
                    <c:v>843</c:v>
                  </c:pt>
                  <c:pt idx="1522">
                    <c:v>843</c:v>
                  </c:pt>
                  <c:pt idx="1523">
                    <c:v>843</c:v>
                  </c:pt>
                  <c:pt idx="1524">
                    <c:v>843</c:v>
                  </c:pt>
                  <c:pt idx="1525">
                    <c:v>843</c:v>
                  </c:pt>
                  <c:pt idx="1526">
                    <c:v>843</c:v>
                  </c:pt>
                  <c:pt idx="1527">
                    <c:v>843</c:v>
                  </c:pt>
                  <c:pt idx="1528">
                    <c:v>843</c:v>
                  </c:pt>
                  <c:pt idx="1529">
                    <c:v>843</c:v>
                  </c:pt>
                  <c:pt idx="1530">
                    <c:v>843</c:v>
                  </c:pt>
                  <c:pt idx="1531">
                    <c:v>843</c:v>
                  </c:pt>
                  <c:pt idx="1532">
                    <c:v>843</c:v>
                  </c:pt>
                  <c:pt idx="1533">
                    <c:v>843</c:v>
                  </c:pt>
                  <c:pt idx="1534">
                    <c:v>843</c:v>
                  </c:pt>
                  <c:pt idx="1535">
                    <c:v>843</c:v>
                  </c:pt>
                  <c:pt idx="1536">
                    <c:v>843</c:v>
                  </c:pt>
                  <c:pt idx="1537">
                    <c:v>843</c:v>
                  </c:pt>
                  <c:pt idx="1538">
                    <c:v>843</c:v>
                  </c:pt>
                  <c:pt idx="1539">
                    <c:v>843</c:v>
                  </c:pt>
                  <c:pt idx="1540">
                    <c:v>843</c:v>
                  </c:pt>
                  <c:pt idx="1541">
                    <c:v>843</c:v>
                  </c:pt>
                  <c:pt idx="1542">
                    <c:v>843</c:v>
                  </c:pt>
                  <c:pt idx="1543">
                    <c:v>843</c:v>
                  </c:pt>
                  <c:pt idx="1544">
                    <c:v>843</c:v>
                  </c:pt>
                  <c:pt idx="1545">
                    <c:v>843</c:v>
                  </c:pt>
                  <c:pt idx="1546">
                    <c:v>843</c:v>
                  </c:pt>
                  <c:pt idx="1547">
                    <c:v>843</c:v>
                  </c:pt>
                  <c:pt idx="1548">
                    <c:v>843</c:v>
                  </c:pt>
                  <c:pt idx="1549">
                    <c:v>843</c:v>
                  </c:pt>
                  <c:pt idx="1550">
                    <c:v>843</c:v>
                  </c:pt>
                  <c:pt idx="1551">
                    <c:v>843</c:v>
                  </c:pt>
                  <c:pt idx="1552">
                    <c:v>843</c:v>
                  </c:pt>
                  <c:pt idx="1553">
                    <c:v>843</c:v>
                  </c:pt>
                  <c:pt idx="1554">
                    <c:v>843</c:v>
                  </c:pt>
                  <c:pt idx="1555">
                    <c:v>843</c:v>
                  </c:pt>
                  <c:pt idx="1556">
                    <c:v>843</c:v>
                  </c:pt>
                  <c:pt idx="1557">
                    <c:v>843</c:v>
                  </c:pt>
                  <c:pt idx="1558">
                    <c:v>843</c:v>
                  </c:pt>
                  <c:pt idx="1559">
                    <c:v>843</c:v>
                  </c:pt>
                  <c:pt idx="1560">
                    <c:v>843</c:v>
                  </c:pt>
                  <c:pt idx="1561">
                    <c:v>843</c:v>
                  </c:pt>
                  <c:pt idx="1562">
                    <c:v>843</c:v>
                  </c:pt>
                  <c:pt idx="1563">
                    <c:v>843</c:v>
                  </c:pt>
                  <c:pt idx="1564">
                    <c:v>843</c:v>
                  </c:pt>
                  <c:pt idx="1565">
                    <c:v>843</c:v>
                  </c:pt>
                  <c:pt idx="1566">
                    <c:v>843</c:v>
                  </c:pt>
                  <c:pt idx="1567">
                    <c:v>843</c:v>
                  </c:pt>
                  <c:pt idx="1568">
                    <c:v>843</c:v>
                  </c:pt>
                  <c:pt idx="1569">
                    <c:v>843</c:v>
                  </c:pt>
                  <c:pt idx="1570">
                    <c:v>843</c:v>
                  </c:pt>
                  <c:pt idx="1571">
                    <c:v>843</c:v>
                  </c:pt>
                  <c:pt idx="1572">
                    <c:v>843</c:v>
                  </c:pt>
                  <c:pt idx="1573">
                    <c:v>843</c:v>
                  </c:pt>
                  <c:pt idx="1574">
                    <c:v>843</c:v>
                  </c:pt>
                  <c:pt idx="1575">
                    <c:v>843</c:v>
                  </c:pt>
                  <c:pt idx="1576">
                    <c:v>843</c:v>
                  </c:pt>
                  <c:pt idx="1577">
                    <c:v>843</c:v>
                  </c:pt>
                  <c:pt idx="1578">
                    <c:v>843</c:v>
                  </c:pt>
                  <c:pt idx="1579">
                    <c:v>843</c:v>
                  </c:pt>
                  <c:pt idx="1580">
                    <c:v>843</c:v>
                  </c:pt>
                  <c:pt idx="1581">
                    <c:v>843</c:v>
                  </c:pt>
                  <c:pt idx="1582">
                    <c:v>843</c:v>
                  </c:pt>
                  <c:pt idx="1583">
                    <c:v>843</c:v>
                  </c:pt>
                  <c:pt idx="1584">
                    <c:v>843</c:v>
                  </c:pt>
                  <c:pt idx="1585">
                    <c:v>843</c:v>
                  </c:pt>
                  <c:pt idx="1586">
                    <c:v>843</c:v>
                  </c:pt>
                  <c:pt idx="1587">
                    <c:v>843</c:v>
                  </c:pt>
                  <c:pt idx="1588">
                    <c:v>843</c:v>
                  </c:pt>
                  <c:pt idx="1589">
                    <c:v>843</c:v>
                  </c:pt>
                  <c:pt idx="1590">
                    <c:v>843</c:v>
                  </c:pt>
                  <c:pt idx="1591">
                    <c:v>843</c:v>
                  </c:pt>
                  <c:pt idx="1592">
                    <c:v>843</c:v>
                  </c:pt>
                  <c:pt idx="1593">
                    <c:v>843</c:v>
                  </c:pt>
                  <c:pt idx="1594">
                    <c:v>843</c:v>
                  </c:pt>
                  <c:pt idx="1595">
                    <c:v>843</c:v>
                  </c:pt>
                  <c:pt idx="1596">
                    <c:v>843</c:v>
                  </c:pt>
                  <c:pt idx="1597">
                    <c:v>843</c:v>
                  </c:pt>
                  <c:pt idx="1598">
                    <c:v>843</c:v>
                  </c:pt>
                  <c:pt idx="1599">
                    <c:v>843</c:v>
                  </c:pt>
                  <c:pt idx="1600">
                    <c:v>843</c:v>
                  </c:pt>
                  <c:pt idx="1601">
                    <c:v>843</c:v>
                  </c:pt>
                  <c:pt idx="1602">
                    <c:v>843</c:v>
                  </c:pt>
                  <c:pt idx="1603">
                    <c:v>843</c:v>
                  </c:pt>
                  <c:pt idx="1604">
                    <c:v>843</c:v>
                  </c:pt>
                  <c:pt idx="1605">
                    <c:v>843</c:v>
                  </c:pt>
                  <c:pt idx="1606">
                    <c:v>843</c:v>
                  </c:pt>
                  <c:pt idx="1607">
                    <c:v>843</c:v>
                  </c:pt>
                  <c:pt idx="1608">
                    <c:v>843</c:v>
                  </c:pt>
                  <c:pt idx="1609">
                    <c:v>843</c:v>
                  </c:pt>
                  <c:pt idx="1610">
                    <c:v>843</c:v>
                  </c:pt>
                  <c:pt idx="1611">
                    <c:v>843</c:v>
                  </c:pt>
                  <c:pt idx="1612">
                    <c:v>843</c:v>
                  </c:pt>
                  <c:pt idx="1613">
                    <c:v>843</c:v>
                  </c:pt>
                  <c:pt idx="1614">
                    <c:v>843</c:v>
                  </c:pt>
                  <c:pt idx="1615">
                    <c:v>843</c:v>
                  </c:pt>
                  <c:pt idx="1616">
                    <c:v>843</c:v>
                  </c:pt>
                  <c:pt idx="1617">
                    <c:v>843</c:v>
                  </c:pt>
                  <c:pt idx="1618">
                    <c:v>843</c:v>
                  </c:pt>
                  <c:pt idx="1619">
                    <c:v>843</c:v>
                  </c:pt>
                  <c:pt idx="1620">
                    <c:v>843</c:v>
                  </c:pt>
                  <c:pt idx="1621">
                    <c:v>843</c:v>
                  </c:pt>
                  <c:pt idx="1622">
                    <c:v>843</c:v>
                  </c:pt>
                  <c:pt idx="1623">
                    <c:v>843</c:v>
                  </c:pt>
                  <c:pt idx="1624">
                    <c:v>843</c:v>
                  </c:pt>
                  <c:pt idx="1625">
                    <c:v>843</c:v>
                  </c:pt>
                  <c:pt idx="1626">
                    <c:v>843</c:v>
                  </c:pt>
                  <c:pt idx="1627">
                    <c:v>843</c:v>
                  </c:pt>
                  <c:pt idx="1628">
                    <c:v>843</c:v>
                  </c:pt>
                  <c:pt idx="1629">
                    <c:v>843</c:v>
                  </c:pt>
                  <c:pt idx="1630">
                    <c:v>843</c:v>
                  </c:pt>
                  <c:pt idx="1631">
                    <c:v>843</c:v>
                  </c:pt>
                  <c:pt idx="1632">
                    <c:v>843</c:v>
                  </c:pt>
                  <c:pt idx="1633">
                    <c:v>843</c:v>
                  </c:pt>
                  <c:pt idx="1634">
                    <c:v>843</c:v>
                  </c:pt>
                  <c:pt idx="1635">
                    <c:v>843</c:v>
                  </c:pt>
                  <c:pt idx="1636">
                    <c:v>843</c:v>
                  </c:pt>
                  <c:pt idx="1637">
                    <c:v>843</c:v>
                  </c:pt>
                  <c:pt idx="1638">
                    <c:v>843</c:v>
                  </c:pt>
                  <c:pt idx="1639">
                    <c:v>843</c:v>
                  </c:pt>
                  <c:pt idx="1640">
                    <c:v>843</c:v>
                  </c:pt>
                  <c:pt idx="1641">
                    <c:v>843</c:v>
                  </c:pt>
                  <c:pt idx="1642">
                    <c:v>843</c:v>
                  </c:pt>
                  <c:pt idx="1643">
                    <c:v>843</c:v>
                  </c:pt>
                  <c:pt idx="1644">
                    <c:v>843</c:v>
                  </c:pt>
                  <c:pt idx="1645">
                    <c:v>843</c:v>
                  </c:pt>
                  <c:pt idx="1646">
                    <c:v>843</c:v>
                  </c:pt>
                  <c:pt idx="1647">
                    <c:v>843</c:v>
                  </c:pt>
                  <c:pt idx="1648">
                    <c:v>843</c:v>
                  </c:pt>
                  <c:pt idx="1649">
                    <c:v>843</c:v>
                  </c:pt>
                  <c:pt idx="1650">
                    <c:v>843</c:v>
                  </c:pt>
                  <c:pt idx="1651">
                    <c:v>843</c:v>
                  </c:pt>
                  <c:pt idx="1652">
                    <c:v>843</c:v>
                  </c:pt>
                  <c:pt idx="1653">
                    <c:v>843</c:v>
                  </c:pt>
                  <c:pt idx="1654">
                    <c:v>843</c:v>
                  </c:pt>
                  <c:pt idx="1655">
                    <c:v>843</c:v>
                  </c:pt>
                  <c:pt idx="1656">
                    <c:v>843</c:v>
                  </c:pt>
                  <c:pt idx="1657">
                    <c:v>843</c:v>
                  </c:pt>
                  <c:pt idx="1658">
                    <c:v>843</c:v>
                  </c:pt>
                  <c:pt idx="1659">
                    <c:v>843</c:v>
                  </c:pt>
                  <c:pt idx="1660">
                    <c:v>843</c:v>
                  </c:pt>
                  <c:pt idx="1661">
                    <c:v>843</c:v>
                  </c:pt>
                  <c:pt idx="1662">
                    <c:v>843</c:v>
                  </c:pt>
                  <c:pt idx="1663">
                    <c:v>843</c:v>
                  </c:pt>
                  <c:pt idx="1664">
                    <c:v>843</c:v>
                  </c:pt>
                  <c:pt idx="1665">
                    <c:v>843</c:v>
                  </c:pt>
                  <c:pt idx="1666">
                    <c:v>843</c:v>
                  </c:pt>
                  <c:pt idx="1667">
                    <c:v>843</c:v>
                  </c:pt>
                  <c:pt idx="1668">
                    <c:v>843</c:v>
                  </c:pt>
                  <c:pt idx="1669">
                    <c:v>843</c:v>
                  </c:pt>
                  <c:pt idx="1670">
                    <c:v>843</c:v>
                  </c:pt>
                  <c:pt idx="1671">
                    <c:v>843</c:v>
                  </c:pt>
                  <c:pt idx="1672">
                    <c:v>843</c:v>
                  </c:pt>
                  <c:pt idx="1673">
                    <c:v>843</c:v>
                  </c:pt>
                  <c:pt idx="1674">
                    <c:v>843</c:v>
                  </c:pt>
                  <c:pt idx="1675">
                    <c:v>843</c:v>
                  </c:pt>
                  <c:pt idx="1676">
                    <c:v>843</c:v>
                  </c:pt>
                  <c:pt idx="1677">
                    <c:v>843</c:v>
                  </c:pt>
                  <c:pt idx="1678">
                    <c:v>843</c:v>
                  </c:pt>
                  <c:pt idx="1679">
                    <c:v>843</c:v>
                  </c:pt>
                  <c:pt idx="1680">
                    <c:v>843</c:v>
                  </c:pt>
                  <c:pt idx="1681">
                    <c:v>843</c:v>
                  </c:pt>
                  <c:pt idx="1682">
                    <c:v>843</c:v>
                  </c:pt>
                  <c:pt idx="1683">
                    <c:v>843</c:v>
                  </c:pt>
                  <c:pt idx="1684">
                    <c:v>843</c:v>
                  </c:pt>
                  <c:pt idx="1685">
                    <c:v>843</c:v>
                  </c:pt>
                  <c:pt idx="1686">
                    <c:v>843</c:v>
                  </c:pt>
                  <c:pt idx="1687">
                    <c:v>843</c:v>
                  </c:pt>
                  <c:pt idx="1688">
                    <c:v>843</c:v>
                  </c:pt>
                  <c:pt idx="1689">
                    <c:v>843</c:v>
                  </c:pt>
                  <c:pt idx="1690">
                    <c:v>843</c:v>
                  </c:pt>
                  <c:pt idx="1691">
                    <c:v>843</c:v>
                  </c:pt>
                  <c:pt idx="1692">
                    <c:v>843</c:v>
                  </c:pt>
                  <c:pt idx="1693">
                    <c:v>843</c:v>
                  </c:pt>
                  <c:pt idx="1694">
                    <c:v>843</c:v>
                  </c:pt>
                  <c:pt idx="1695">
                    <c:v>843</c:v>
                  </c:pt>
                  <c:pt idx="1696">
                    <c:v>843</c:v>
                  </c:pt>
                  <c:pt idx="1697">
                    <c:v>843</c:v>
                  </c:pt>
                  <c:pt idx="1698">
                    <c:v>843</c:v>
                  </c:pt>
                  <c:pt idx="1699">
                    <c:v>843</c:v>
                  </c:pt>
                  <c:pt idx="1700">
                    <c:v>843</c:v>
                  </c:pt>
                  <c:pt idx="1701">
                    <c:v>843</c:v>
                  </c:pt>
                  <c:pt idx="1702">
                    <c:v>843</c:v>
                  </c:pt>
                  <c:pt idx="1703">
                    <c:v>843</c:v>
                  </c:pt>
                  <c:pt idx="1704">
                    <c:v>843</c:v>
                  </c:pt>
                  <c:pt idx="1705">
                    <c:v>843</c:v>
                  </c:pt>
                  <c:pt idx="1706">
                    <c:v>843</c:v>
                  </c:pt>
                  <c:pt idx="1707">
                    <c:v>843</c:v>
                  </c:pt>
                  <c:pt idx="1708">
                    <c:v>843</c:v>
                  </c:pt>
                  <c:pt idx="1709">
                    <c:v>843</c:v>
                  </c:pt>
                  <c:pt idx="1710">
                    <c:v>843</c:v>
                  </c:pt>
                  <c:pt idx="1711">
                    <c:v>843</c:v>
                  </c:pt>
                  <c:pt idx="1712">
                    <c:v>843</c:v>
                  </c:pt>
                  <c:pt idx="1713">
                    <c:v>843</c:v>
                  </c:pt>
                  <c:pt idx="1714">
                    <c:v>843</c:v>
                  </c:pt>
                  <c:pt idx="1715">
                    <c:v>843</c:v>
                  </c:pt>
                  <c:pt idx="1716">
                    <c:v>843</c:v>
                  </c:pt>
                  <c:pt idx="1717">
                    <c:v>843</c:v>
                  </c:pt>
                  <c:pt idx="1718">
                    <c:v>843</c:v>
                  </c:pt>
                  <c:pt idx="1719">
                    <c:v>843</c:v>
                  </c:pt>
                  <c:pt idx="1720">
                    <c:v>843</c:v>
                  </c:pt>
                  <c:pt idx="1721">
                    <c:v>843</c:v>
                  </c:pt>
                  <c:pt idx="1722">
                    <c:v>843</c:v>
                  </c:pt>
                  <c:pt idx="1723">
                    <c:v>843</c:v>
                  </c:pt>
                  <c:pt idx="1724">
                    <c:v>843</c:v>
                  </c:pt>
                  <c:pt idx="1725">
                    <c:v>843</c:v>
                  </c:pt>
                  <c:pt idx="1726">
                    <c:v>843</c:v>
                  </c:pt>
                  <c:pt idx="1727">
                    <c:v>843</c:v>
                  </c:pt>
                  <c:pt idx="1728">
                    <c:v>843</c:v>
                  </c:pt>
                  <c:pt idx="1729">
                    <c:v>843</c:v>
                  </c:pt>
                  <c:pt idx="1730">
                    <c:v>843</c:v>
                  </c:pt>
                  <c:pt idx="1731">
                    <c:v>843</c:v>
                  </c:pt>
                  <c:pt idx="1732">
                    <c:v>843</c:v>
                  </c:pt>
                  <c:pt idx="1733">
                    <c:v>843</c:v>
                  </c:pt>
                  <c:pt idx="1734">
                    <c:v>843</c:v>
                  </c:pt>
                  <c:pt idx="1735">
                    <c:v>843</c:v>
                  </c:pt>
                  <c:pt idx="1736">
                    <c:v>843</c:v>
                  </c:pt>
                  <c:pt idx="1737">
                    <c:v>843</c:v>
                  </c:pt>
                  <c:pt idx="1738">
                    <c:v>843</c:v>
                  </c:pt>
                  <c:pt idx="1739">
                    <c:v>843</c:v>
                  </c:pt>
                  <c:pt idx="1740">
                    <c:v>843</c:v>
                  </c:pt>
                  <c:pt idx="1741">
                    <c:v>843</c:v>
                  </c:pt>
                  <c:pt idx="1742">
                    <c:v>843</c:v>
                  </c:pt>
                  <c:pt idx="1743">
                    <c:v>843</c:v>
                  </c:pt>
                  <c:pt idx="1744">
                    <c:v>843</c:v>
                  </c:pt>
                  <c:pt idx="1745">
                    <c:v>843</c:v>
                  </c:pt>
                  <c:pt idx="1746">
                    <c:v>843</c:v>
                  </c:pt>
                  <c:pt idx="1747">
                    <c:v>843</c:v>
                  </c:pt>
                  <c:pt idx="1748">
                    <c:v>843</c:v>
                  </c:pt>
                  <c:pt idx="1749">
                    <c:v>843</c:v>
                  </c:pt>
                  <c:pt idx="1750">
                    <c:v>843</c:v>
                  </c:pt>
                  <c:pt idx="1751">
                    <c:v>843</c:v>
                  </c:pt>
                  <c:pt idx="1752">
                    <c:v>843</c:v>
                  </c:pt>
                  <c:pt idx="1753">
                    <c:v>843</c:v>
                  </c:pt>
                  <c:pt idx="1754">
                    <c:v>843</c:v>
                  </c:pt>
                  <c:pt idx="1755">
                    <c:v>843</c:v>
                  </c:pt>
                  <c:pt idx="1756">
                    <c:v>843</c:v>
                  </c:pt>
                  <c:pt idx="1757">
                    <c:v>843</c:v>
                  </c:pt>
                  <c:pt idx="1758">
                    <c:v>843</c:v>
                  </c:pt>
                  <c:pt idx="1759">
                    <c:v>843</c:v>
                  </c:pt>
                  <c:pt idx="1760">
                    <c:v>843</c:v>
                  </c:pt>
                  <c:pt idx="1761">
                    <c:v>843</c:v>
                  </c:pt>
                  <c:pt idx="1762">
                    <c:v>843</c:v>
                  </c:pt>
                  <c:pt idx="1763">
                    <c:v>843</c:v>
                  </c:pt>
                  <c:pt idx="1764">
                    <c:v>843</c:v>
                  </c:pt>
                  <c:pt idx="1765">
                    <c:v>843</c:v>
                  </c:pt>
                  <c:pt idx="1766">
                    <c:v>843</c:v>
                  </c:pt>
                  <c:pt idx="1767">
                    <c:v>843</c:v>
                  </c:pt>
                  <c:pt idx="1768">
                    <c:v>843</c:v>
                  </c:pt>
                  <c:pt idx="1769">
                    <c:v>843</c:v>
                  </c:pt>
                  <c:pt idx="1770">
                    <c:v>843</c:v>
                  </c:pt>
                  <c:pt idx="1771">
                    <c:v>843</c:v>
                  </c:pt>
                  <c:pt idx="1772">
                    <c:v>843</c:v>
                  </c:pt>
                  <c:pt idx="1773">
                    <c:v>843</c:v>
                  </c:pt>
                  <c:pt idx="1774">
                    <c:v>843</c:v>
                  </c:pt>
                  <c:pt idx="1775">
                    <c:v>843</c:v>
                  </c:pt>
                  <c:pt idx="1776">
                    <c:v>843</c:v>
                  </c:pt>
                  <c:pt idx="1777">
                    <c:v>843</c:v>
                  </c:pt>
                  <c:pt idx="1778">
                    <c:v>843</c:v>
                  </c:pt>
                  <c:pt idx="1779">
                    <c:v>843</c:v>
                  </c:pt>
                  <c:pt idx="1780">
                    <c:v>843</c:v>
                  </c:pt>
                  <c:pt idx="1781">
                    <c:v>843</c:v>
                  </c:pt>
                  <c:pt idx="1782">
                    <c:v>843</c:v>
                  </c:pt>
                  <c:pt idx="1783">
                    <c:v>843</c:v>
                  </c:pt>
                  <c:pt idx="1784">
                    <c:v>843</c:v>
                  </c:pt>
                  <c:pt idx="1785">
                    <c:v>843</c:v>
                  </c:pt>
                  <c:pt idx="1786">
                    <c:v>843</c:v>
                  </c:pt>
                  <c:pt idx="1787">
                    <c:v>843</c:v>
                  </c:pt>
                  <c:pt idx="1788">
                    <c:v>843</c:v>
                  </c:pt>
                  <c:pt idx="1789">
                    <c:v>843</c:v>
                  </c:pt>
                  <c:pt idx="1790">
                    <c:v>843</c:v>
                  </c:pt>
                  <c:pt idx="1791">
                    <c:v>843</c:v>
                  </c:pt>
                  <c:pt idx="1792">
                    <c:v>843</c:v>
                  </c:pt>
                  <c:pt idx="1793">
                    <c:v>843</c:v>
                  </c:pt>
                  <c:pt idx="1794">
                    <c:v>843</c:v>
                  </c:pt>
                  <c:pt idx="1795">
                    <c:v>843</c:v>
                  </c:pt>
                  <c:pt idx="1796">
                    <c:v>843</c:v>
                  </c:pt>
                  <c:pt idx="1797">
                    <c:v>843</c:v>
                  </c:pt>
                  <c:pt idx="1798">
                    <c:v>843</c:v>
                  </c:pt>
                  <c:pt idx="1799">
                    <c:v>843</c:v>
                  </c:pt>
                  <c:pt idx="1800">
                    <c:v>843</c:v>
                  </c:pt>
                  <c:pt idx="1801">
                    <c:v>843</c:v>
                  </c:pt>
                  <c:pt idx="1802">
                    <c:v>843</c:v>
                  </c:pt>
                  <c:pt idx="1803">
                    <c:v>843</c:v>
                  </c:pt>
                  <c:pt idx="1804">
                    <c:v>843</c:v>
                  </c:pt>
                  <c:pt idx="1805">
                    <c:v>843</c:v>
                  </c:pt>
                  <c:pt idx="1806">
                    <c:v>843</c:v>
                  </c:pt>
                  <c:pt idx="1807">
                    <c:v>843</c:v>
                  </c:pt>
                  <c:pt idx="1808">
                    <c:v>843</c:v>
                  </c:pt>
                  <c:pt idx="1809">
                    <c:v>843</c:v>
                  </c:pt>
                  <c:pt idx="1810">
                    <c:v>843</c:v>
                  </c:pt>
                  <c:pt idx="1811">
                    <c:v>843</c:v>
                  </c:pt>
                  <c:pt idx="1812">
                    <c:v>843</c:v>
                  </c:pt>
                  <c:pt idx="1813">
                    <c:v>843</c:v>
                  </c:pt>
                  <c:pt idx="1814">
                    <c:v>843</c:v>
                  </c:pt>
                  <c:pt idx="1815">
                    <c:v>843</c:v>
                  </c:pt>
                  <c:pt idx="1816">
                    <c:v>843</c:v>
                  </c:pt>
                  <c:pt idx="1817">
                    <c:v>843</c:v>
                  </c:pt>
                  <c:pt idx="1818">
                    <c:v>843</c:v>
                  </c:pt>
                  <c:pt idx="1819">
                    <c:v>843</c:v>
                  </c:pt>
                  <c:pt idx="1820">
                    <c:v>843</c:v>
                  </c:pt>
                  <c:pt idx="1821">
                    <c:v>843</c:v>
                  </c:pt>
                  <c:pt idx="1822">
                    <c:v>843</c:v>
                  </c:pt>
                  <c:pt idx="1823">
                    <c:v>843</c:v>
                  </c:pt>
                  <c:pt idx="1824">
                    <c:v>843</c:v>
                  </c:pt>
                  <c:pt idx="1825">
                    <c:v>843</c:v>
                  </c:pt>
                  <c:pt idx="1826">
                    <c:v>843</c:v>
                  </c:pt>
                  <c:pt idx="1827">
                    <c:v>843</c:v>
                  </c:pt>
                  <c:pt idx="1828">
                    <c:v>843</c:v>
                  </c:pt>
                  <c:pt idx="1829">
                    <c:v>843</c:v>
                  </c:pt>
                  <c:pt idx="1830">
                    <c:v>843</c:v>
                  </c:pt>
                  <c:pt idx="1831">
                    <c:v>843</c:v>
                  </c:pt>
                  <c:pt idx="1832">
                    <c:v>843</c:v>
                  </c:pt>
                  <c:pt idx="1833">
                    <c:v>843</c:v>
                  </c:pt>
                  <c:pt idx="1834">
                    <c:v>843</c:v>
                  </c:pt>
                  <c:pt idx="1835">
                    <c:v>843</c:v>
                  </c:pt>
                  <c:pt idx="1836">
                    <c:v>843</c:v>
                  </c:pt>
                  <c:pt idx="1837">
                    <c:v>843</c:v>
                  </c:pt>
                  <c:pt idx="1838">
                    <c:v>843</c:v>
                  </c:pt>
                  <c:pt idx="1839">
                    <c:v>843</c:v>
                  </c:pt>
                  <c:pt idx="1840">
                    <c:v>843</c:v>
                  </c:pt>
                  <c:pt idx="1841">
                    <c:v>843</c:v>
                  </c:pt>
                  <c:pt idx="1842">
                    <c:v>843</c:v>
                  </c:pt>
                  <c:pt idx="1843">
                    <c:v>843</c:v>
                  </c:pt>
                  <c:pt idx="1844">
                    <c:v>843</c:v>
                  </c:pt>
                  <c:pt idx="1845">
                    <c:v>843</c:v>
                  </c:pt>
                  <c:pt idx="1846">
                    <c:v>843</c:v>
                  </c:pt>
                  <c:pt idx="1847">
                    <c:v>843</c:v>
                  </c:pt>
                  <c:pt idx="1848">
                    <c:v>843</c:v>
                  </c:pt>
                  <c:pt idx="1849">
                    <c:v>843</c:v>
                  </c:pt>
                  <c:pt idx="1850">
                    <c:v>843</c:v>
                  </c:pt>
                  <c:pt idx="1851">
                    <c:v>843</c:v>
                  </c:pt>
                  <c:pt idx="1852">
                    <c:v>843</c:v>
                  </c:pt>
                  <c:pt idx="1853">
                    <c:v>843</c:v>
                  </c:pt>
                  <c:pt idx="1854">
                    <c:v>843</c:v>
                  </c:pt>
                  <c:pt idx="1855">
                    <c:v>843</c:v>
                  </c:pt>
                  <c:pt idx="1856">
                    <c:v>843</c:v>
                  </c:pt>
                  <c:pt idx="1857">
                    <c:v>843</c:v>
                  </c:pt>
                  <c:pt idx="1858">
                    <c:v>843</c:v>
                  </c:pt>
                  <c:pt idx="1859">
                    <c:v>843</c:v>
                  </c:pt>
                  <c:pt idx="1860">
                    <c:v>843</c:v>
                  </c:pt>
                  <c:pt idx="1861">
                    <c:v>843</c:v>
                  </c:pt>
                  <c:pt idx="1862">
                    <c:v>843</c:v>
                  </c:pt>
                  <c:pt idx="1863">
                    <c:v>843</c:v>
                  </c:pt>
                  <c:pt idx="1864">
                    <c:v>843</c:v>
                  </c:pt>
                  <c:pt idx="1865">
                    <c:v>843</c:v>
                  </c:pt>
                  <c:pt idx="1866">
                    <c:v>843</c:v>
                  </c:pt>
                  <c:pt idx="1867">
                    <c:v>843</c:v>
                  </c:pt>
                  <c:pt idx="1868">
                    <c:v>843</c:v>
                  </c:pt>
                  <c:pt idx="1869">
                    <c:v>843</c:v>
                  </c:pt>
                  <c:pt idx="1870">
                    <c:v>843</c:v>
                  </c:pt>
                  <c:pt idx="1871">
                    <c:v>843</c:v>
                  </c:pt>
                  <c:pt idx="1872">
                    <c:v>843</c:v>
                  </c:pt>
                  <c:pt idx="1873">
                    <c:v>843</c:v>
                  </c:pt>
                  <c:pt idx="1874">
                    <c:v>843</c:v>
                  </c:pt>
                  <c:pt idx="1875">
                    <c:v>843</c:v>
                  </c:pt>
                  <c:pt idx="1876">
                    <c:v>843</c:v>
                  </c:pt>
                  <c:pt idx="1877">
                    <c:v>843</c:v>
                  </c:pt>
                  <c:pt idx="1878">
                    <c:v>843</c:v>
                  </c:pt>
                  <c:pt idx="1879">
                    <c:v>843</c:v>
                  </c:pt>
                  <c:pt idx="1880">
                    <c:v>843</c:v>
                  </c:pt>
                  <c:pt idx="1881">
                    <c:v>843</c:v>
                  </c:pt>
                  <c:pt idx="1882">
                    <c:v>843</c:v>
                  </c:pt>
                  <c:pt idx="1883">
                    <c:v>843</c:v>
                  </c:pt>
                  <c:pt idx="1884">
                    <c:v>843</c:v>
                  </c:pt>
                  <c:pt idx="1885">
                    <c:v>843</c:v>
                  </c:pt>
                  <c:pt idx="1886">
                    <c:v>843</c:v>
                  </c:pt>
                  <c:pt idx="1887">
                    <c:v>843</c:v>
                  </c:pt>
                  <c:pt idx="1888">
                    <c:v>843</c:v>
                  </c:pt>
                  <c:pt idx="1889">
                    <c:v>843</c:v>
                  </c:pt>
                  <c:pt idx="1890">
                    <c:v>843</c:v>
                  </c:pt>
                  <c:pt idx="1891">
                    <c:v>843</c:v>
                  </c:pt>
                  <c:pt idx="1892">
                    <c:v>843</c:v>
                  </c:pt>
                  <c:pt idx="1893">
                    <c:v>843</c:v>
                  </c:pt>
                  <c:pt idx="1894">
                    <c:v>843</c:v>
                  </c:pt>
                  <c:pt idx="1895">
                    <c:v>843</c:v>
                  </c:pt>
                  <c:pt idx="1896">
                    <c:v>843</c:v>
                  </c:pt>
                  <c:pt idx="1897">
                    <c:v>843</c:v>
                  </c:pt>
                  <c:pt idx="1898">
                    <c:v>843</c:v>
                  </c:pt>
                  <c:pt idx="1899">
                    <c:v>843</c:v>
                  </c:pt>
                  <c:pt idx="1900">
                    <c:v>843</c:v>
                  </c:pt>
                  <c:pt idx="1901">
                    <c:v>843</c:v>
                  </c:pt>
                  <c:pt idx="1902">
                    <c:v>843</c:v>
                  </c:pt>
                  <c:pt idx="1903">
                    <c:v>843</c:v>
                  </c:pt>
                  <c:pt idx="1904">
                    <c:v>843</c:v>
                  </c:pt>
                  <c:pt idx="1905">
                    <c:v>843</c:v>
                  </c:pt>
                  <c:pt idx="1906">
                    <c:v>843</c:v>
                  </c:pt>
                  <c:pt idx="1907">
                    <c:v>843</c:v>
                  </c:pt>
                  <c:pt idx="1908">
                    <c:v>843</c:v>
                  </c:pt>
                  <c:pt idx="1909">
                    <c:v>843</c:v>
                  </c:pt>
                  <c:pt idx="1910">
                    <c:v>843</c:v>
                  </c:pt>
                  <c:pt idx="1911">
                    <c:v>843</c:v>
                  </c:pt>
                  <c:pt idx="1912">
                    <c:v>843</c:v>
                  </c:pt>
                  <c:pt idx="1913">
                    <c:v>843</c:v>
                  </c:pt>
                  <c:pt idx="1914">
                    <c:v>843</c:v>
                  </c:pt>
                  <c:pt idx="1915">
                    <c:v>843</c:v>
                  </c:pt>
                  <c:pt idx="1916">
                    <c:v>843</c:v>
                  </c:pt>
                  <c:pt idx="1917">
                    <c:v>843</c:v>
                  </c:pt>
                  <c:pt idx="1918">
                    <c:v>843</c:v>
                  </c:pt>
                  <c:pt idx="1919">
                    <c:v>843</c:v>
                  </c:pt>
                  <c:pt idx="1920">
                    <c:v>843</c:v>
                  </c:pt>
                  <c:pt idx="1921">
                    <c:v>843</c:v>
                  </c:pt>
                  <c:pt idx="1922">
                    <c:v>843</c:v>
                  </c:pt>
                  <c:pt idx="1923">
                    <c:v>843</c:v>
                  </c:pt>
                  <c:pt idx="1924">
                    <c:v>843</c:v>
                  </c:pt>
                  <c:pt idx="1925">
                    <c:v>843</c:v>
                  </c:pt>
                  <c:pt idx="1926">
                    <c:v>843</c:v>
                  </c:pt>
                  <c:pt idx="1927">
                    <c:v>843</c:v>
                  </c:pt>
                  <c:pt idx="1928">
                    <c:v>843</c:v>
                  </c:pt>
                  <c:pt idx="1929">
                    <c:v>843</c:v>
                  </c:pt>
                  <c:pt idx="1930">
                    <c:v>843</c:v>
                  </c:pt>
                  <c:pt idx="1931">
                    <c:v>843</c:v>
                  </c:pt>
                  <c:pt idx="1932">
                    <c:v>843</c:v>
                  </c:pt>
                  <c:pt idx="1933">
                    <c:v>843</c:v>
                  </c:pt>
                  <c:pt idx="1934">
                    <c:v>843</c:v>
                  </c:pt>
                  <c:pt idx="1935">
                    <c:v>843</c:v>
                  </c:pt>
                  <c:pt idx="1936">
                    <c:v>843</c:v>
                  </c:pt>
                  <c:pt idx="1937">
                    <c:v>843</c:v>
                  </c:pt>
                  <c:pt idx="1938">
                    <c:v>843</c:v>
                  </c:pt>
                  <c:pt idx="1939">
                    <c:v>843</c:v>
                  </c:pt>
                  <c:pt idx="1940">
                    <c:v>843</c:v>
                  </c:pt>
                  <c:pt idx="1941">
                    <c:v>843</c:v>
                  </c:pt>
                  <c:pt idx="1942">
                    <c:v>843</c:v>
                  </c:pt>
                  <c:pt idx="1943">
                    <c:v>843</c:v>
                  </c:pt>
                  <c:pt idx="1944">
                    <c:v>843</c:v>
                  </c:pt>
                  <c:pt idx="1945">
                    <c:v>843</c:v>
                  </c:pt>
                  <c:pt idx="1946">
                    <c:v>843</c:v>
                  </c:pt>
                  <c:pt idx="1947">
                    <c:v>843</c:v>
                  </c:pt>
                  <c:pt idx="1948">
                    <c:v>843</c:v>
                  </c:pt>
                  <c:pt idx="1949">
                    <c:v>843</c:v>
                  </c:pt>
                  <c:pt idx="1950">
                    <c:v>843</c:v>
                  </c:pt>
                  <c:pt idx="1951">
                    <c:v>843</c:v>
                  </c:pt>
                  <c:pt idx="1952">
                    <c:v>843</c:v>
                  </c:pt>
                  <c:pt idx="1953">
                    <c:v>843</c:v>
                  </c:pt>
                  <c:pt idx="1954">
                    <c:v>843</c:v>
                  </c:pt>
                  <c:pt idx="1955">
                    <c:v>843</c:v>
                  </c:pt>
                  <c:pt idx="1956">
                    <c:v>843</c:v>
                  </c:pt>
                  <c:pt idx="1957">
                    <c:v>843</c:v>
                  </c:pt>
                  <c:pt idx="1958">
                    <c:v>843</c:v>
                  </c:pt>
                  <c:pt idx="1959">
                    <c:v>843</c:v>
                  </c:pt>
                  <c:pt idx="1960">
                    <c:v>843</c:v>
                  </c:pt>
                  <c:pt idx="1961">
                    <c:v>843</c:v>
                  </c:pt>
                  <c:pt idx="1962">
                    <c:v>843</c:v>
                  </c:pt>
                  <c:pt idx="1963">
                    <c:v>843</c:v>
                  </c:pt>
                  <c:pt idx="1964">
                    <c:v>843</c:v>
                  </c:pt>
                  <c:pt idx="1965">
                    <c:v>843</c:v>
                  </c:pt>
                  <c:pt idx="1966">
                    <c:v>843</c:v>
                  </c:pt>
                  <c:pt idx="1967">
                    <c:v>843</c:v>
                  </c:pt>
                  <c:pt idx="1968">
                    <c:v>843</c:v>
                  </c:pt>
                  <c:pt idx="1969">
                    <c:v>843</c:v>
                  </c:pt>
                  <c:pt idx="1970">
                    <c:v>843</c:v>
                  </c:pt>
                  <c:pt idx="1971">
                    <c:v>843</c:v>
                  </c:pt>
                  <c:pt idx="1972">
                    <c:v>843</c:v>
                  </c:pt>
                  <c:pt idx="1973">
                    <c:v>843</c:v>
                  </c:pt>
                  <c:pt idx="1974">
                    <c:v>843</c:v>
                  </c:pt>
                  <c:pt idx="1975">
                    <c:v>843</c:v>
                  </c:pt>
                  <c:pt idx="1976">
                    <c:v>843</c:v>
                  </c:pt>
                  <c:pt idx="1977">
                    <c:v>843</c:v>
                  </c:pt>
                  <c:pt idx="1978">
                    <c:v>843</c:v>
                  </c:pt>
                  <c:pt idx="1979">
                    <c:v>843</c:v>
                  </c:pt>
                  <c:pt idx="1980">
                    <c:v>843</c:v>
                  </c:pt>
                  <c:pt idx="1981">
                    <c:v>843</c:v>
                  </c:pt>
                  <c:pt idx="1982">
                    <c:v>843</c:v>
                  </c:pt>
                  <c:pt idx="1983">
                    <c:v>843</c:v>
                  </c:pt>
                  <c:pt idx="1984">
                    <c:v>843</c:v>
                  </c:pt>
                  <c:pt idx="1985">
                    <c:v>843</c:v>
                  </c:pt>
                  <c:pt idx="1986">
                    <c:v>843</c:v>
                  </c:pt>
                  <c:pt idx="1987">
                    <c:v>843</c:v>
                  </c:pt>
                  <c:pt idx="1988">
                    <c:v>843</c:v>
                  </c:pt>
                  <c:pt idx="1989">
                    <c:v>843</c:v>
                  </c:pt>
                  <c:pt idx="1990">
                    <c:v>843</c:v>
                  </c:pt>
                  <c:pt idx="1991">
                    <c:v>843</c:v>
                  </c:pt>
                  <c:pt idx="1992">
                    <c:v>843</c:v>
                  </c:pt>
                  <c:pt idx="1993">
                    <c:v>843</c:v>
                  </c:pt>
                  <c:pt idx="1994">
                    <c:v>843</c:v>
                  </c:pt>
                  <c:pt idx="1995">
                    <c:v>843</c:v>
                  </c:pt>
                  <c:pt idx="1996">
                    <c:v>843</c:v>
                  </c:pt>
                  <c:pt idx="1997">
                    <c:v>843</c:v>
                  </c:pt>
                  <c:pt idx="1998">
                    <c:v>843</c:v>
                  </c:pt>
                  <c:pt idx="1999">
                    <c:v>843</c:v>
                  </c:pt>
                  <c:pt idx="2000">
                    <c:v>843</c:v>
                  </c:pt>
                  <c:pt idx="2001">
                    <c:v>843</c:v>
                  </c:pt>
                  <c:pt idx="2002">
                    <c:v>843</c:v>
                  </c:pt>
                  <c:pt idx="2003">
                    <c:v>843</c:v>
                  </c:pt>
                  <c:pt idx="2004">
                    <c:v>843</c:v>
                  </c:pt>
                  <c:pt idx="2005">
                    <c:v>843</c:v>
                  </c:pt>
                  <c:pt idx="2006">
                    <c:v>843</c:v>
                  </c:pt>
                  <c:pt idx="2007">
                    <c:v>843</c:v>
                  </c:pt>
                  <c:pt idx="2008">
                    <c:v>843</c:v>
                  </c:pt>
                  <c:pt idx="2009">
                    <c:v>843</c:v>
                  </c:pt>
                  <c:pt idx="2010">
                    <c:v>843</c:v>
                  </c:pt>
                  <c:pt idx="2011">
                    <c:v>843</c:v>
                  </c:pt>
                  <c:pt idx="2012">
                    <c:v>843</c:v>
                  </c:pt>
                  <c:pt idx="2013">
                    <c:v>843</c:v>
                  </c:pt>
                  <c:pt idx="2014">
                    <c:v>843</c:v>
                  </c:pt>
                  <c:pt idx="2015">
                    <c:v>843</c:v>
                  </c:pt>
                  <c:pt idx="2016">
                    <c:v>843</c:v>
                  </c:pt>
                  <c:pt idx="2017">
                    <c:v>843</c:v>
                  </c:pt>
                  <c:pt idx="2018">
                    <c:v>843</c:v>
                  </c:pt>
                  <c:pt idx="2019">
                    <c:v>843</c:v>
                  </c:pt>
                  <c:pt idx="2020">
                    <c:v>843</c:v>
                  </c:pt>
                  <c:pt idx="2021">
                    <c:v>843</c:v>
                  </c:pt>
                  <c:pt idx="2022">
                    <c:v>843</c:v>
                  </c:pt>
                  <c:pt idx="2023">
                    <c:v>843</c:v>
                  </c:pt>
                  <c:pt idx="2024">
                    <c:v>843</c:v>
                  </c:pt>
                  <c:pt idx="2025">
                    <c:v>843</c:v>
                  </c:pt>
                  <c:pt idx="2026">
                    <c:v>843</c:v>
                  </c:pt>
                  <c:pt idx="2027">
                    <c:v>843</c:v>
                  </c:pt>
                  <c:pt idx="2028">
                    <c:v>843</c:v>
                  </c:pt>
                  <c:pt idx="2029">
                    <c:v>843</c:v>
                  </c:pt>
                  <c:pt idx="2030">
                    <c:v>843</c:v>
                  </c:pt>
                  <c:pt idx="2031">
                    <c:v>843</c:v>
                  </c:pt>
                  <c:pt idx="2032">
                    <c:v>843</c:v>
                  </c:pt>
                  <c:pt idx="2033">
                    <c:v>843</c:v>
                  </c:pt>
                  <c:pt idx="2034">
                    <c:v>843</c:v>
                  </c:pt>
                  <c:pt idx="2035">
                    <c:v>843</c:v>
                  </c:pt>
                  <c:pt idx="2036">
                    <c:v>843</c:v>
                  </c:pt>
                  <c:pt idx="2037">
                    <c:v>843</c:v>
                  </c:pt>
                  <c:pt idx="2038">
                    <c:v>843</c:v>
                  </c:pt>
                  <c:pt idx="2039">
                    <c:v>843</c:v>
                  </c:pt>
                  <c:pt idx="2040">
                    <c:v>843</c:v>
                  </c:pt>
                  <c:pt idx="2041">
                    <c:v>843</c:v>
                  </c:pt>
                  <c:pt idx="2042">
                    <c:v>843</c:v>
                  </c:pt>
                  <c:pt idx="2043">
                    <c:v>843</c:v>
                  </c:pt>
                  <c:pt idx="2044">
                    <c:v>843</c:v>
                  </c:pt>
                  <c:pt idx="2045">
                    <c:v>843</c:v>
                  </c:pt>
                  <c:pt idx="2046">
                    <c:v>843</c:v>
                  </c:pt>
                  <c:pt idx="2047">
                    <c:v>843</c:v>
                  </c:pt>
                  <c:pt idx="2048">
                    <c:v>843</c:v>
                  </c:pt>
                  <c:pt idx="2049">
                    <c:v>843</c:v>
                  </c:pt>
                  <c:pt idx="2050">
                    <c:v>843</c:v>
                  </c:pt>
                  <c:pt idx="2051">
                    <c:v>843</c:v>
                  </c:pt>
                  <c:pt idx="2052">
                    <c:v>843</c:v>
                  </c:pt>
                  <c:pt idx="2053">
                    <c:v>843</c:v>
                  </c:pt>
                  <c:pt idx="2054">
                    <c:v>843</c:v>
                  </c:pt>
                  <c:pt idx="2055">
                    <c:v>843</c:v>
                  </c:pt>
                  <c:pt idx="2056">
                    <c:v>843</c:v>
                  </c:pt>
                  <c:pt idx="2057">
                    <c:v>843</c:v>
                  </c:pt>
                  <c:pt idx="2058">
                    <c:v>843</c:v>
                  </c:pt>
                  <c:pt idx="2059">
                    <c:v>843</c:v>
                  </c:pt>
                  <c:pt idx="2060">
                    <c:v>843</c:v>
                  </c:pt>
                  <c:pt idx="2061">
                    <c:v>843</c:v>
                  </c:pt>
                  <c:pt idx="2062">
                    <c:v>843</c:v>
                  </c:pt>
                  <c:pt idx="2063">
                    <c:v>843</c:v>
                  </c:pt>
                  <c:pt idx="2064">
                    <c:v>843</c:v>
                  </c:pt>
                  <c:pt idx="2065">
                    <c:v>843</c:v>
                  </c:pt>
                  <c:pt idx="2066">
                    <c:v>843</c:v>
                  </c:pt>
                  <c:pt idx="2067">
                    <c:v>843</c:v>
                  </c:pt>
                  <c:pt idx="2068">
                    <c:v>843</c:v>
                  </c:pt>
                  <c:pt idx="2069">
                    <c:v>843</c:v>
                  </c:pt>
                  <c:pt idx="2070">
                    <c:v>843</c:v>
                  </c:pt>
                  <c:pt idx="2071">
                    <c:v>843</c:v>
                  </c:pt>
                  <c:pt idx="2072">
                    <c:v>843</c:v>
                  </c:pt>
                  <c:pt idx="2073">
                    <c:v>843</c:v>
                  </c:pt>
                  <c:pt idx="2074">
                    <c:v>843</c:v>
                  </c:pt>
                  <c:pt idx="2075">
                    <c:v>843</c:v>
                  </c:pt>
                  <c:pt idx="2076">
                    <c:v>843</c:v>
                  </c:pt>
                  <c:pt idx="2077">
                    <c:v>843</c:v>
                  </c:pt>
                  <c:pt idx="2078">
                    <c:v>843</c:v>
                  </c:pt>
                  <c:pt idx="2079">
                    <c:v>843</c:v>
                  </c:pt>
                  <c:pt idx="2080">
                    <c:v>843</c:v>
                  </c:pt>
                  <c:pt idx="2081">
                    <c:v>843</c:v>
                  </c:pt>
                  <c:pt idx="2082">
                    <c:v>843</c:v>
                  </c:pt>
                  <c:pt idx="2083">
                    <c:v>843</c:v>
                  </c:pt>
                  <c:pt idx="2084">
                    <c:v>843</c:v>
                  </c:pt>
                  <c:pt idx="2085">
                    <c:v>843</c:v>
                  </c:pt>
                  <c:pt idx="2086">
                    <c:v>843</c:v>
                  </c:pt>
                  <c:pt idx="2087">
                    <c:v>843</c:v>
                  </c:pt>
                  <c:pt idx="2088">
                    <c:v>843</c:v>
                  </c:pt>
                  <c:pt idx="2089">
                    <c:v>843</c:v>
                  </c:pt>
                  <c:pt idx="2090">
                    <c:v>843</c:v>
                  </c:pt>
                  <c:pt idx="2091">
                    <c:v>843</c:v>
                  </c:pt>
                  <c:pt idx="2092">
                    <c:v>843</c:v>
                  </c:pt>
                  <c:pt idx="2093">
                    <c:v>843</c:v>
                  </c:pt>
                  <c:pt idx="2094">
                    <c:v>843</c:v>
                  </c:pt>
                  <c:pt idx="2095">
                    <c:v>843</c:v>
                  </c:pt>
                  <c:pt idx="2096">
                    <c:v>843</c:v>
                  </c:pt>
                  <c:pt idx="2097">
                    <c:v>843</c:v>
                  </c:pt>
                  <c:pt idx="2098">
                    <c:v>843</c:v>
                  </c:pt>
                  <c:pt idx="2099">
                    <c:v>843</c:v>
                  </c:pt>
                  <c:pt idx="2100">
                    <c:v>843</c:v>
                  </c:pt>
                  <c:pt idx="2101">
                    <c:v>843</c:v>
                  </c:pt>
                  <c:pt idx="2102">
                    <c:v>843</c:v>
                  </c:pt>
                  <c:pt idx="2103">
                    <c:v>843</c:v>
                  </c:pt>
                  <c:pt idx="2104">
                    <c:v>843</c:v>
                  </c:pt>
                  <c:pt idx="2105">
                    <c:v>843</c:v>
                  </c:pt>
                  <c:pt idx="2106">
                    <c:v>843</c:v>
                  </c:pt>
                  <c:pt idx="2107">
                    <c:v>843</c:v>
                  </c:pt>
                  <c:pt idx="2108">
                    <c:v>843</c:v>
                  </c:pt>
                  <c:pt idx="2109">
                    <c:v>843</c:v>
                  </c:pt>
                  <c:pt idx="2110">
                    <c:v>843</c:v>
                  </c:pt>
                  <c:pt idx="2111">
                    <c:v>843</c:v>
                  </c:pt>
                  <c:pt idx="2112">
                    <c:v>843</c:v>
                  </c:pt>
                  <c:pt idx="2113">
                    <c:v>843</c:v>
                  </c:pt>
                  <c:pt idx="2114">
                    <c:v>843</c:v>
                  </c:pt>
                  <c:pt idx="2115">
                    <c:v>843</c:v>
                  </c:pt>
                  <c:pt idx="2116">
                    <c:v>843</c:v>
                  </c:pt>
                  <c:pt idx="2117">
                    <c:v>843</c:v>
                  </c:pt>
                  <c:pt idx="2118">
                    <c:v>843</c:v>
                  </c:pt>
                  <c:pt idx="2119">
                    <c:v>843</c:v>
                  </c:pt>
                  <c:pt idx="2120">
                    <c:v>843</c:v>
                  </c:pt>
                  <c:pt idx="2121">
                    <c:v>843</c:v>
                  </c:pt>
                  <c:pt idx="2122">
                    <c:v>843</c:v>
                  </c:pt>
                  <c:pt idx="2123">
                    <c:v>843</c:v>
                  </c:pt>
                  <c:pt idx="2124">
                    <c:v>843</c:v>
                  </c:pt>
                  <c:pt idx="2125">
                    <c:v>843</c:v>
                  </c:pt>
                  <c:pt idx="2126">
                    <c:v>843</c:v>
                  </c:pt>
                  <c:pt idx="2127">
                    <c:v>843</c:v>
                  </c:pt>
                  <c:pt idx="2128">
                    <c:v>843</c:v>
                  </c:pt>
                  <c:pt idx="2129">
                    <c:v>843</c:v>
                  </c:pt>
                  <c:pt idx="2130">
                    <c:v>843</c:v>
                  </c:pt>
                  <c:pt idx="2131">
                    <c:v>843</c:v>
                  </c:pt>
                  <c:pt idx="2132">
                    <c:v>843</c:v>
                  </c:pt>
                  <c:pt idx="2133">
                    <c:v>843</c:v>
                  </c:pt>
                  <c:pt idx="2134">
                    <c:v>843</c:v>
                  </c:pt>
                  <c:pt idx="2135">
                    <c:v>843</c:v>
                  </c:pt>
                  <c:pt idx="2136">
                    <c:v>843</c:v>
                  </c:pt>
                  <c:pt idx="2137">
                    <c:v>843</c:v>
                  </c:pt>
                  <c:pt idx="2138">
                    <c:v>843</c:v>
                  </c:pt>
                  <c:pt idx="2139">
                    <c:v>843</c:v>
                  </c:pt>
                  <c:pt idx="2140">
                    <c:v>843</c:v>
                  </c:pt>
                  <c:pt idx="2141">
                    <c:v>843</c:v>
                  </c:pt>
                  <c:pt idx="2142">
                    <c:v>843</c:v>
                  </c:pt>
                  <c:pt idx="2143">
                    <c:v>843</c:v>
                  </c:pt>
                  <c:pt idx="2144">
                    <c:v>843</c:v>
                  </c:pt>
                  <c:pt idx="2145">
                    <c:v>843</c:v>
                  </c:pt>
                  <c:pt idx="2146">
                    <c:v>843</c:v>
                  </c:pt>
                  <c:pt idx="2147">
                    <c:v>843</c:v>
                  </c:pt>
                  <c:pt idx="2148">
                    <c:v>843</c:v>
                  </c:pt>
                  <c:pt idx="2149">
                    <c:v>843</c:v>
                  </c:pt>
                  <c:pt idx="2150">
                    <c:v>843</c:v>
                  </c:pt>
                  <c:pt idx="2151">
                    <c:v>843</c:v>
                  </c:pt>
                  <c:pt idx="2152">
                    <c:v>843</c:v>
                  </c:pt>
                  <c:pt idx="2153">
                    <c:v>843</c:v>
                  </c:pt>
                  <c:pt idx="2154">
                    <c:v>843</c:v>
                  </c:pt>
                  <c:pt idx="2155">
                    <c:v>843</c:v>
                  </c:pt>
                  <c:pt idx="2156">
                    <c:v>843</c:v>
                  </c:pt>
                  <c:pt idx="2157">
                    <c:v>843</c:v>
                  </c:pt>
                  <c:pt idx="2158">
                    <c:v>843</c:v>
                  </c:pt>
                  <c:pt idx="2159">
                    <c:v>843</c:v>
                  </c:pt>
                  <c:pt idx="2160">
                    <c:v>843</c:v>
                  </c:pt>
                  <c:pt idx="2161">
                    <c:v>843</c:v>
                  </c:pt>
                  <c:pt idx="2162">
                    <c:v>843</c:v>
                  </c:pt>
                  <c:pt idx="2163">
                    <c:v>843</c:v>
                  </c:pt>
                  <c:pt idx="2164">
                    <c:v>843</c:v>
                  </c:pt>
                  <c:pt idx="2165">
                    <c:v>843</c:v>
                  </c:pt>
                  <c:pt idx="2166">
                    <c:v>843</c:v>
                  </c:pt>
                  <c:pt idx="2167">
                    <c:v>843</c:v>
                  </c:pt>
                  <c:pt idx="2168">
                    <c:v>843</c:v>
                  </c:pt>
                  <c:pt idx="2169">
                    <c:v>843</c:v>
                  </c:pt>
                  <c:pt idx="2170">
                    <c:v>843</c:v>
                  </c:pt>
                  <c:pt idx="2171">
                    <c:v>843</c:v>
                  </c:pt>
                  <c:pt idx="2172">
                    <c:v>843</c:v>
                  </c:pt>
                  <c:pt idx="2173">
                    <c:v>843</c:v>
                  </c:pt>
                  <c:pt idx="2174">
                    <c:v>843</c:v>
                  </c:pt>
                  <c:pt idx="2175">
                    <c:v>843</c:v>
                  </c:pt>
                  <c:pt idx="2176">
                    <c:v>843</c:v>
                  </c:pt>
                  <c:pt idx="2177">
                    <c:v>843</c:v>
                  </c:pt>
                  <c:pt idx="2178">
                    <c:v>843</c:v>
                  </c:pt>
                  <c:pt idx="2179">
                    <c:v>843</c:v>
                  </c:pt>
                  <c:pt idx="2180">
                    <c:v>843</c:v>
                  </c:pt>
                  <c:pt idx="2181">
                    <c:v>843</c:v>
                  </c:pt>
                  <c:pt idx="2182">
                    <c:v>843</c:v>
                  </c:pt>
                  <c:pt idx="2183">
                    <c:v>843</c:v>
                  </c:pt>
                  <c:pt idx="2184">
                    <c:v>843</c:v>
                  </c:pt>
                  <c:pt idx="2185">
                    <c:v>843</c:v>
                  </c:pt>
                  <c:pt idx="2186">
                    <c:v>843</c:v>
                  </c:pt>
                  <c:pt idx="2187">
                    <c:v>843</c:v>
                  </c:pt>
                  <c:pt idx="2188">
                    <c:v>843</c:v>
                  </c:pt>
                  <c:pt idx="2189">
                    <c:v>843</c:v>
                  </c:pt>
                  <c:pt idx="2190">
                    <c:v>843</c:v>
                  </c:pt>
                  <c:pt idx="2191">
                    <c:v>843</c:v>
                  </c:pt>
                  <c:pt idx="2192">
                    <c:v>843</c:v>
                  </c:pt>
                  <c:pt idx="2193">
                    <c:v>843</c:v>
                  </c:pt>
                  <c:pt idx="2194">
                    <c:v>843</c:v>
                  </c:pt>
                  <c:pt idx="2195">
                    <c:v>843</c:v>
                  </c:pt>
                  <c:pt idx="2196">
                    <c:v>843</c:v>
                  </c:pt>
                  <c:pt idx="2197">
                    <c:v>843</c:v>
                  </c:pt>
                  <c:pt idx="2198">
                    <c:v>843</c:v>
                  </c:pt>
                  <c:pt idx="2199">
                    <c:v>843</c:v>
                  </c:pt>
                  <c:pt idx="2200">
                    <c:v>843</c:v>
                  </c:pt>
                  <c:pt idx="2201">
                    <c:v>843</c:v>
                  </c:pt>
                  <c:pt idx="2202">
                    <c:v>843</c:v>
                  </c:pt>
                  <c:pt idx="2203">
                    <c:v>843</c:v>
                  </c:pt>
                  <c:pt idx="2204">
                    <c:v>843</c:v>
                  </c:pt>
                  <c:pt idx="2205">
                    <c:v>843</c:v>
                  </c:pt>
                  <c:pt idx="2206">
                    <c:v>843</c:v>
                  </c:pt>
                  <c:pt idx="2207">
                    <c:v>843</c:v>
                  </c:pt>
                  <c:pt idx="2208">
                    <c:v>843</c:v>
                  </c:pt>
                  <c:pt idx="2209">
                    <c:v>843</c:v>
                  </c:pt>
                  <c:pt idx="2210">
                    <c:v>843</c:v>
                  </c:pt>
                  <c:pt idx="2211">
                    <c:v>843</c:v>
                  </c:pt>
                  <c:pt idx="2212">
                    <c:v>843</c:v>
                  </c:pt>
                  <c:pt idx="2213">
                    <c:v>843</c:v>
                  </c:pt>
                  <c:pt idx="2214">
                    <c:v>843</c:v>
                  </c:pt>
                  <c:pt idx="2215">
                    <c:v>843</c:v>
                  </c:pt>
                  <c:pt idx="2216">
                    <c:v>843</c:v>
                  </c:pt>
                  <c:pt idx="2217">
                    <c:v>843</c:v>
                  </c:pt>
                  <c:pt idx="2218">
                    <c:v>843</c:v>
                  </c:pt>
                  <c:pt idx="2219">
                    <c:v>843</c:v>
                  </c:pt>
                  <c:pt idx="2220">
                    <c:v>843</c:v>
                  </c:pt>
                  <c:pt idx="2221">
                    <c:v>843</c:v>
                  </c:pt>
                  <c:pt idx="2222">
                    <c:v>843</c:v>
                  </c:pt>
                  <c:pt idx="2223">
                    <c:v>843</c:v>
                  </c:pt>
                  <c:pt idx="2224">
                    <c:v>843</c:v>
                  </c:pt>
                  <c:pt idx="2225">
                    <c:v>843</c:v>
                  </c:pt>
                  <c:pt idx="2226">
                    <c:v>843</c:v>
                  </c:pt>
                  <c:pt idx="2227">
                    <c:v>843</c:v>
                  </c:pt>
                  <c:pt idx="2228">
                    <c:v>843</c:v>
                  </c:pt>
                  <c:pt idx="2229">
                    <c:v>843</c:v>
                  </c:pt>
                  <c:pt idx="2230">
                    <c:v>843</c:v>
                  </c:pt>
                  <c:pt idx="2231">
                    <c:v>843</c:v>
                  </c:pt>
                  <c:pt idx="2232">
                    <c:v>843</c:v>
                  </c:pt>
                  <c:pt idx="2233">
                    <c:v>843</c:v>
                  </c:pt>
                  <c:pt idx="2234">
                    <c:v>843</c:v>
                  </c:pt>
                  <c:pt idx="2235">
                    <c:v>843</c:v>
                  </c:pt>
                  <c:pt idx="2236">
                    <c:v>843</c:v>
                  </c:pt>
                  <c:pt idx="2237">
                    <c:v>843</c:v>
                  </c:pt>
                  <c:pt idx="2238">
                    <c:v>843</c:v>
                  </c:pt>
                  <c:pt idx="2239">
                    <c:v>843</c:v>
                  </c:pt>
                  <c:pt idx="2240">
                    <c:v>843</c:v>
                  </c:pt>
                  <c:pt idx="2241">
                    <c:v>843</c:v>
                  </c:pt>
                  <c:pt idx="2242">
                    <c:v>843</c:v>
                  </c:pt>
                  <c:pt idx="2243">
                    <c:v>843</c:v>
                  </c:pt>
                  <c:pt idx="2244">
                    <c:v>843</c:v>
                  </c:pt>
                  <c:pt idx="2245">
                    <c:v>843</c:v>
                  </c:pt>
                  <c:pt idx="2246">
                    <c:v>843</c:v>
                  </c:pt>
                  <c:pt idx="2247">
                    <c:v>843</c:v>
                  </c:pt>
                  <c:pt idx="2248">
                    <c:v>843</c:v>
                  </c:pt>
                  <c:pt idx="2249">
                    <c:v>843</c:v>
                  </c:pt>
                  <c:pt idx="2250">
                    <c:v>843</c:v>
                  </c:pt>
                  <c:pt idx="2251">
                    <c:v>843</c:v>
                  </c:pt>
                  <c:pt idx="2252">
                    <c:v>843</c:v>
                  </c:pt>
                  <c:pt idx="2253">
                    <c:v>843</c:v>
                  </c:pt>
                  <c:pt idx="2254">
                    <c:v>843</c:v>
                  </c:pt>
                  <c:pt idx="2255">
                    <c:v>843</c:v>
                  </c:pt>
                  <c:pt idx="2256">
                    <c:v>843</c:v>
                  </c:pt>
                  <c:pt idx="2257">
                    <c:v>843</c:v>
                  </c:pt>
                  <c:pt idx="2258">
                    <c:v>843</c:v>
                  </c:pt>
                  <c:pt idx="2259">
                    <c:v>843</c:v>
                  </c:pt>
                  <c:pt idx="2260">
                    <c:v>843</c:v>
                  </c:pt>
                  <c:pt idx="2261">
                    <c:v>843</c:v>
                  </c:pt>
                  <c:pt idx="2262">
                    <c:v>843</c:v>
                  </c:pt>
                  <c:pt idx="2263">
                    <c:v>843</c:v>
                  </c:pt>
                  <c:pt idx="2264">
                    <c:v>843</c:v>
                  </c:pt>
                  <c:pt idx="2265">
                    <c:v>843</c:v>
                  </c:pt>
                  <c:pt idx="2266">
                    <c:v>843</c:v>
                  </c:pt>
                  <c:pt idx="2267">
                    <c:v>843</c:v>
                  </c:pt>
                  <c:pt idx="2268">
                    <c:v>843</c:v>
                  </c:pt>
                  <c:pt idx="2269">
                    <c:v>843</c:v>
                  </c:pt>
                  <c:pt idx="2270">
                    <c:v>843</c:v>
                  </c:pt>
                  <c:pt idx="2271">
                    <c:v>843</c:v>
                  </c:pt>
                  <c:pt idx="2272">
                    <c:v>843</c:v>
                  </c:pt>
                  <c:pt idx="2273">
                    <c:v>843</c:v>
                  </c:pt>
                  <c:pt idx="2274">
                    <c:v>843</c:v>
                  </c:pt>
                  <c:pt idx="2275">
                    <c:v>843</c:v>
                  </c:pt>
                  <c:pt idx="2276">
                    <c:v>843</c:v>
                  </c:pt>
                  <c:pt idx="2277">
                    <c:v>843</c:v>
                  </c:pt>
                  <c:pt idx="2278">
                    <c:v>843</c:v>
                  </c:pt>
                  <c:pt idx="2279">
                    <c:v>843</c:v>
                  </c:pt>
                  <c:pt idx="2280">
                    <c:v>843</c:v>
                  </c:pt>
                  <c:pt idx="2281">
                    <c:v>843</c:v>
                  </c:pt>
                  <c:pt idx="2282">
                    <c:v>843</c:v>
                  </c:pt>
                  <c:pt idx="2283">
                    <c:v>843</c:v>
                  </c:pt>
                  <c:pt idx="2284">
                    <c:v>843</c:v>
                  </c:pt>
                  <c:pt idx="2285">
                    <c:v>843</c:v>
                  </c:pt>
                  <c:pt idx="2286">
                    <c:v>843</c:v>
                  </c:pt>
                  <c:pt idx="2287">
                    <c:v>843</c:v>
                  </c:pt>
                  <c:pt idx="2288">
                    <c:v>843</c:v>
                  </c:pt>
                  <c:pt idx="2289">
                    <c:v>843</c:v>
                  </c:pt>
                  <c:pt idx="2290">
                    <c:v>843</c:v>
                  </c:pt>
                  <c:pt idx="2291">
                    <c:v>843</c:v>
                  </c:pt>
                  <c:pt idx="2292">
                    <c:v>843</c:v>
                  </c:pt>
                  <c:pt idx="2293">
                    <c:v>843</c:v>
                  </c:pt>
                  <c:pt idx="2294">
                    <c:v>843</c:v>
                  </c:pt>
                  <c:pt idx="2295">
                    <c:v>843</c:v>
                  </c:pt>
                  <c:pt idx="2296">
                    <c:v>843</c:v>
                  </c:pt>
                  <c:pt idx="2297">
                    <c:v>843</c:v>
                  </c:pt>
                  <c:pt idx="2298">
                    <c:v>843</c:v>
                  </c:pt>
                  <c:pt idx="2299">
                    <c:v>843</c:v>
                  </c:pt>
                  <c:pt idx="2300">
                    <c:v>843</c:v>
                  </c:pt>
                  <c:pt idx="2301">
                    <c:v>843</c:v>
                  </c:pt>
                  <c:pt idx="2302">
                    <c:v>843</c:v>
                  </c:pt>
                  <c:pt idx="2303">
                    <c:v>843</c:v>
                  </c:pt>
                  <c:pt idx="2304">
                    <c:v>843</c:v>
                  </c:pt>
                  <c:pt idx="2305">
                    <c:v>843</c:v>
                  </c:pt>
                  <c:pt idx="2306">
                    <c:v>843</c:v>
                  </c:pt>
                  <c:pt idx="2307">
                    <c:v>843</c:v>
                  </c:pt>
                  <c:pt idx="2308">
                    <c:v>843</c:v>
                  </c:pt>
                  <c:pt idx="2309">
                    <c:v>843</c:v>
                  </c:pt>
                  <c:pt idx="2310">
                    <c:v>843</c:v>
                  </c:pt>
                  <c:pt idx="2311">
                    <c:v>843</c:v>
                  </c:pt>
                  <c:pt idx="2312">
                    <c:v>843</c:v>
                  </c:pt>
                  <c:pt idx="2313">
                    <c:v>843</c:v>
                  </c:pt>
                  <c:pt idx="2314">
                    <c:v>843</c:v>
                  </c:pt>
                  <c:pt idx="2315">
                    <c:v>843</c:v>
                  </c:pt>
                  <c:pt idx="2316">
                    <c:v>843</c:v>
                  </c:pt>
                  <c:pt idx="2317">
                    <c:v>843</c:v>
                  </c:pt>
                  <c:pt idx="2318">
                    <c:v>843</c:v>
                  </c:pt>
                  <c:pt idx="2319">
                    <c:v>843</c:v>
                  </c:pt>
                  <c:pt idx="2320">
                    <c:v>843</c:v>
                  </c:pt>
                  <c:pt idx="2321">
                    <c:v>843</c:v>
                  </c:pt>
                  <c:pt idx="2322">
                    <c:v>843</c:v>
                  </c:pt>
                  <c:pt idx="2323">
                    <c:v>843</c:v>
                  </c:pt>
                  <c:pt idx="2324">
                    <c:v>843</c:v>
                  </c:pt>
                  <c:pt idx="2325">
                    <c:v>843</c:v>
                  </c:pt>
                  <c:pt idx="2326">
                    <c:v>843</c:v>
                  </c:pt>
                  <c:pt idx="2327">
                    <c:v>843</c:v>
                  </c:pt>
                  <c:pt idx="2328">
                    <c:v>843</c:v>
                  </c:pt>
                  <c:pt idx="2329">
                    <c:v>843</c:v>
                  </c:pt>
                  <c:pt idx="2330">
                    <c:v>843</c:v>
                  </c:pt>
                  <c:pt idx="2331">
                    <c:v>843</c:v>
                  </c:pt>
                  <c:pt idx="2332">
                    <c:v>843</c:v>
                  </c:pt>
                  <c:pt idx="2333">
                    <c:v>843</c:v>
                  </c:pt>
                  <c:pt idx="2334">
                    <c:v>843</c:v>
                  </c:pt>
                  <c:pt idx="2335">
                    <c:v>843</c:v>
                  </c:pt>
                  <c:pt idx="2336">
                    <c:v>843</c:v>
                  </c:pt>
                  <c:pt idx="2337">
                    <c:v>843</c:v>
                  </c:pt>
                  <c:pt idx="2338">
                    <c:v>843</c:v>
                  </c:pt>
                  <c:pt idx="2339">
                    <c:v>843</c:v>
                  </c:pt>
                  <c:pt idx="2340">
                    <c:v>843</c:v>
                  </c:pt>
                  <c:pt idx="2341">
                    <c:v>843</c:v>
                  </c:pt>
                  <c:pt idx="2342">
                    <c:v>843</c:v>
                  </c:pt>
                  <c:pt idx="2343">
                    <c:v>843</c:v>
                  </c:pt>
                  <c:pt idx="2344">
                    <c:v>843</c:v>
                  </c:pt>
                  <c:pt idx="2345">
                    <c:v>843</c:v>
                  </c:pt>
                  <c:pt idx="2346">
                    <c:v>843</c:v>
                  </c:pt>
                  <c:pt idx="2347">
                    <c:v>843</c:v>
                  </c:pt>
                  <c:pt idx="2348">
                    <c:v>843</c:v>
                  </c:pt>
                  <c:pt idx="2349">
                    <c:v>843</c:v>
                  </c:pt>
                  <c:pt idx="2350">
                    <c:v>843</c:v>
                  </c:pt>
                  <c:pt idx="2351">
                    <c:v>843</c:v>
                  </c:pt>
                  <c:pt idx="2352">
                    <c:v>843</c:v>
                  </c:pt>
                  <c:pt idx="2353">
                    <c:v>843</c:v>
                  </c:pt>
                  <c:pt idx="2354">
                    <c:v>843</c:v>
                  </c:pt>
                  <c:pt idx="2355">
                    <c:v>843</c:v>
                  </c:pt>
                  <c:pt idx="2356">
                    <c:v>843</c:v>
                  </c:pt>
                  <c:pt idx="2357">
                    <c:v>843</c:v>
                  </c:pt>
                  <c:pt idx="2358">
                    <c:v>843</c:v>
                  </c:pt>
                  <c:pt idx="2359">
                    <c:v>843</c:v>
                  </c:pt>
                  <c:pt idx="2360">
                    <c:v>843</c:v>
                  </c:pt>
                  <c:pt idx="2361">
                    <c:v>843</c:v>
                  </c:pt>
                  <c:pt idx="2362">
                    <c:v>843</c:v>
                  </c:pt>
                  <c:pt idx="2363">
                    <c:v>843</c:v>
                  </c:pt>
                  <c:pt idx="2364">
                    <c:v>843</c:v>
                  </c:pt>
                  <c:pt idx="2365">
                    <c:v>843</c:v>
                  </c:pt>
                  <c:pt idx="2366">
                    <c:v>843</c:v>
                  </c:pt>
                  <c:pt idx="2367">
                    <c:v>843</c:v>
                  </c:pt>
                  <c:pt idx="2368">
                    <c:v>843</c:v>
                  </c:pt>
                  <c:pt idx="2369">
                    <c:v>843</c:v>
                  </c:pt>
                  <c:pt idx="2370">
                    <c:v>843</c:v>
                  </c:pt>
                  <c:pt idx="2371">
                    <c:v>843</c:v>
                  </c:pt>
                  <c:pt idx="2372">
                    <c:v>843</c:v>
                  </c:pt>
                  <c:pt idx="2373">
                    <c:v>843</c:v>
                  </c:pt>
                  <c:pt idx="2374">
                    <c:v>843</c:v>
                  </c:pt>
                  <c:pt idx="2375">
                    <c:v>843</c:v>
                  </c:pt>
                  <c:pt idx="2376">
                    <c:v>843</c:v>
                  </c:pt>
                  <c:pt idx="2377">
                    <c:v>843</c:v>
                  </c:pt>
                  <c:pt idx="2378">
                    <c:v>843</c:v>
                  </c:pt>
                  <c:pt idx="2379">
                    <c:v>843</c:v>
                  </c:pt>
                  <c:pt idx="2380">
                    <c:v>843</c:v>
                  </c:pt>
                  <c:pt idx="2381">
                    <c:v>843</c:v>
                  </c:pt>
                  <c:pt idx="2382">
                    <c:v>843</c:v>
                  </c:pt>
                  <c:pt idx="2383">
                    <c:v>843</c:v>
                  </c:pt>
                  <c:pt idx="2384">
                    <c:v>843</c:v>
                  </c:pt>
                  <c:pt idx="2385">
                    <c:v>843</c:v>
                  </c:pt>
                  <c:pt idx="2386">
                    <c:v>843</c:v>
                  </c:pt>
                  <c:pt idx="2387">
                    <c:v>843</c:v>
                  </c:pt>
                  <c:pt idx="2388">
                    <c:v>843</c:v>
                  </c:pt>
                  <c:pt idx="2389">
                    <c:v>843</c:v>
                  </c:pt>
                  <c:pt idx="2390">
                    <c:v>843</c:v>
                  </c:pt>
                  <c:pt idx="2391">
                    <c:v>843</c:v>
                  </c:pt>
                  <c:pt idx="2392">
                    <c:v>843</c:v>
                  </c:pt>
                  <c:pt idx="2393">
                    <c:v>843</c:v>
                  </c:pt>
                  <c:pt idx="2394">
                    <c:v>843</c:v>
                  </c:pt>
                  <c:pt idx="2395">
                    <c:v>843</c:v>
                  </c:pt>
                  <c:pt idx="2396">
                    <c:v>843</c:v>
                  </c:pt>
                  <c:pt idx="2397">
                    <c:v>843</c:v>
                  </c:pt>
                  <c:pt idx="2398">
                    <c:v>843</c:v>
                  </c:pt>
                  <c:pt idx="2399">
                    <c:v>843</c:v>
                  </c:pt>
                  <c:pt idx="2400">
                    <c:v>843</c:v>
                  </c:pt>
                  <c:pt idx="2401">
                    <c:v>843</c:v>
                  </c:pt>
                  <c:pt idx="2402">
                    <c:v>843</c:v>
                  </c:pt>
                  <c:pt idx="2403">
                    <c:v>843</c:v>
                  </c:pt>
                  <c:pt idx="2404">
                    <c:v>843</c:v>
                  </c:pt>
                  <c:pt idx="2405">
                    <c:v>843</c:v>
                  </c:pt>
                  <c:pt idx="2406">
                    <c:v>843</c:v>
                  </c:pt>
                  <c:pt idx="2407">
                    <c:v>843</c:v>
                  </c:pt>
                  <c:pt idx="2408">
                    <c:v>843</c:v>
                  </c:pt>
                  <c:pt idx="2409">
                    <c:v>843</c:v>
                  </c:pt>
                  <c:pt idx="2410">
                    <c:v>843</c:v>
                  </c:pt>
                  <c:pt idx="2411">
                    <c:v>843</c:v>
                  </c:pt>
                  <c:pt idx="2412">
                    <c:v>843</c:v>
                  </c:pt>
                  <c:pt idx="2413">
                    <c:v>843</c:v>
                  </c:pt>
                  <c:pt idx="2414">
                    <c:v>843</c:v>
                  </c:pt>
                  <c:pt idx="2415">
                    <c:v>843</c:v>
                  </c:pt>
                  <c:pt idx="2416">
                    <c:v>843</c:v>
                  </c:pt>
                  <c:pt idx="2417">
                    <c:v>843</c:v>
                  </c:pt>
                  <c:pt idx="2418">
                    <c:v>843</c:v>
                  </c:pt>
                  <c:pt idx="2419">
                    <c:v>843</c:v>
                  </c:pt>
                  <c:pt idx="2420">
                    <c:v>843</c:v>
                  </c:pt>
                  <c:pt idx="2421">
                    <c:v>843</c:v>
                  </c:pt>
                  <c:pt idx="2422">
                    <c:v>843</c:v>
                  </c:pt>
                  <c:pt idx="2423">
                    <c:v>843</c:v>
                  </c:pt>
                  <c:pt idx="2424">
                    <c:v>843</c:v>
                  </c:pt>
                  <c:pt idx="2425">
                    <c:v>843</c:v>
                  </c:pt>
                  <c:pt idx="2426">
                    <c:v>843</c:v>
                  </c:pt>
                  <c:pt idx="2427">
                    <c:v>843</c:v>
                  </c:pt>
                  <c:pt idx="2428">
                    <c:v>843</c:v>
                  </c:pt>
                  <c:pt idx="2429">
                    <c:v>843</c:v>
                  </c:pt>
                  <c:pt idx="2430">
                    <c:v>843</c:v>
                  </c:pt>
                  <c:pt idx="2431">
                    <c:v>843</c:v>
                  </c:pt>
                  <c:pt idx="2432">
                    <c:v>843</c:v>
                  </c:pt>
                  <c:pt idx="2433">
                    <c:v>843</c:v>
                  </c:pt>
                  <c:pt idx="2434">
                    <c:v>843</c:v>
                  </c:pt>
                  <c:pt idx="2435">
                    <c:v>843</c:v>
                  </c:pt>
                  <c:pt idx="2436">
                    <c:v>843</c:v>
                  </c:pt>
                  <c:pt idx="2437">
                    <c:v>843</c:v>
                  </c:pt>
                  <c:pt idx="2438">
                    <c:v>843</c:v>
                  </c:pt>
                  <c:pt idx="2439">
                    <c:v>843</c:v>
                  </c:pt>
                  <c:pt idx="2440">
                    <c:v>843</c:v>
                  </c:pt>
                  <c:pt idx="2441">
                    <c:v>843</c:v>
                  </c:pt>
                  <c:pt idx="2442">
                    <c:v>843</c:v>
                  </c:pt>
                  <c:pt idx="2443">
                    <c:v>843</c:v>
                  </c:pt>
                  <c:pt idx="2444">
                    <c:v>843</c:v>
                  </c:pt>
                  <c:pt idx="2445">
                    <c:v>843</c:v>
                  </c:pt>
                  <c:pt idx="2446">
                    <c:v>843</c:v>
                  </c:pt>
                  <c:pt idx="2447">
                    <c:v>843</c:v>
                  </c:pt>
                  <c:pt idx="2448">
                    <c:v>843</c:v>
                  </c:pt>
                  <c:pt idx="2449">
                    <c:v>843</c:v>
                  </c:pt>
                  <c:pt idx="2450">
                    <c:v>843</c:v>
                  </c:pt>
                  <c:pt idx="2451">
                    <c:v>843</c:v>
                  </c:pt>
                  <c:pt idx="2452">
                    <c:v>843</c:v>
                  </c:pt>
                  <c:pt idx="2453">
                    <c:v>843</c:v>
                  </c:pt>
                  <c:pt idx="2454">
                    <c:v>843</c:v>
                  </c:pt>
                  <c:pt idx="2455">
                    <c:v>843</c:v>
                  </c:pt>
                  <c:pt idx="2456">
                    <c:v>843</c:v>
                  </c:pt>
                  <c:pt idx="2457">
                    <c:v>843</c:v>
                  </c:pt>
                  <c:pt idx="2458">
                    <c:v>843</c:v>
                  </c:pt>
                  <c:pt idx="2459">
                    <c:v>843</c:v>
                  </c:pt>
                  <c:pt idx="2460">
                    <c:v>843</c:v>
                  </c:pt>
                  <c:pt idx="2461">
                    <c:v>843</c:v>
                  </c:pt>
                  <c:pt idx="2462">
                    <c:v>843</c:v>
                  </c:pt>
                  <c:pt idx="2463">
                    <c:v>843</c:v>
                  </c:pt>
                  <c:pt idx="2464">
                    <c:v>843</c:v>
                  </c:pt>
                  <c:pt idx="2465">
                    <c:v>843</c:v>
                  </c:pt>
                  <c:pt idx="2466">
                    <c:v>843</c:v>
                  </c:pt>
                  <c:pt idx="2467">
                    <c:v>843</c:v>
                  </c:pt>
                  <c:pt idx="2468">
                    <c:v>843</c:v>
                  </c:pt>
                  <c:pt idx="2469">
                    <c:v>843</c:v>
                  </c:pt>
                  <c:pt idx="2470">
                    <c:v>843</c:v>
                  </c:pt>
                  <c:pt idx="2471">
                    <c:v>843</c:v>
                  </c:pt>
                  <c:pt idx="2472">
                    <c:v>843</c:v>
                  </c:pt>
                  <c:pt idx="2473">
                    <c:v>843</c:v>
                  </c:pt>
                  <c:pt idx="2474">
                    <c:v>843</c:v>
                  </c:pt>
                  <c:pt idx="2475">
                    <c:v>843</c:v>
                  </c:pt>
                  <c:pt idx="2476">
                    <c:v>843</c:v>
                  </c:pt>
                  <c:pt idx="2477">
                    <c:v>843</c:v>
                  </c:pt>
                  <c:pt idx="2478">
                    <c:v>843</c:v>
                  </c:pt>
                  <c:pt idx="2479">
                    <c:v>843</c:v>
                  </c:pt>
                  <c:pt idx="2480">
                    <c:v>843</c:v>
                  </c:pt>
                  <c:pt idx="2481">
                    <c:v>843</c:v>
                  </c:pt>
                  <c:pt idx="2482">
                    <c:v>843</c:v>
                  </c:pt>
                  <c:pt idx="2483">
                    <c:v>843</c:v>
                  </c:pt>
                  <c:pt idx="2484">
                    <c:v>843</c:v>
                  </c:pt>
                  <c:pt idx="2485">
                    <c:v>843</c:v>
                  </c:pt>
                  <c:pt idx="2486">
                    <c:v>843</c:v>
                  </c:pt>
                  <c:pt idx="2487">
                    <c:v>843</c:v>
                  </c:pt>
                  <c:pt idx="2488">
                    <c:v>843</c:v>
                  </c:pt>
                  <c:pt idx="2489">
                    <c:v>843</c:v>
                  </c:pt>
                  <c:pt idx="2490">
                    <c:v>843</c:v>
                  </c:pt>
                  <c:pt idx="2491">
                    <c:v>843</c:v>
                  </c:pt>
                  <c:pt idx="2492">
                    <c:v>843</c:v>
                  </c:pt>
                  <c:pt idx="2493">
                    <c:v>843</c:v>
                  </c:pt>
                  <c:pt idx="2494">
                    <c:v>843</c:v>
                  </c:pt>
                  <c:pt idx="2495">
                    <c:v>843</c:v>
                  </c:pt>
                  <c:pt idx="2496">
                    <c:v>843</c:v>
                  </c:pt>
                  <c:pt idx="2497">
                    <c:v>843</c:v>
                  </c:pt>
                  <c:pt idx="2498">
                    <c:v>843</c:v>
                  </c:pt>
                  <c:pt idx="2499">
                    <c:v>843</c:v>
                  </c:pt>
                  <c:pt idx="2500">
                    <c:v>843</c:v>
                  </c:pt>
                  <c:pt idx="2501">
                    <c:v>843</c:v>
                  </c:pt>
                  <c:pt idx="2502">
                    <c:v>843</c:v>
                  </c:pt>
                  <c:pt idx="2503">
                    <c:v>843</c:v>
                  </c:pt>
                  <c:pt idx="2504">
                    <c:v>843</c:v>
                  </c:pt>
                  <c:pt idx="2505">
                    <c:v>843</c:v>
                  </c:pt>
                  <c:pt idx="2506">
                    <c:v>843</c:v>
                  </c:pt>
                  <c:pt idx="2507">
                    <c:v>843</c:v>
                  </c:pt>
                  <c:pt idx="2508">
                    <c:v>843</c:v>
                  </c:pt>
                  <c:pt idx="2509">
                    <c:v>843</c:v>
                  </c:pt>
                  <c:pt idx="2510">
                    <c:v>843</c:v>
                  </c:pt>
                  <c:pt idx="2511">
                    <c:v>843</c:v>
                  </c:pt>
                  <c:pt idx="2512">
                    <c:v>843</c:v>
                  </c:pt>
                  <c:pt idx="2513">
                    <c:v>843</c:v>
                  </c:pt>
                  <c:pt idx="2514">
                    <c:v>843</c:v>
                  </c:pt>
                  <c:pt idx="2515">
                    <c:v>843</c:v>
                  </c:pt>
                  <c:pt idx="2516">
                    <c:v>843</c:v>
                  </c:pt>
                  <c:pt idx="2517">
                    <c:v>843</c:v>
                  </c:pt>
                  <c:pt idx="2518">
                    <c:v>843</c:v>
                  </c:pt>
                  <c:pt idx="2519">
                    <c:v>843</c:v>
                  </c:pt>
                  <c:pt idx="2520">
                    <c:v>843</c:v>
                  </c:pt>
                  <c:pt idx="2521">
                    <c:v>843</c:v>
                  </c:pt>
                  <c:pt idx="2522">
                    <c:v>843</c:v>
                  </c:pt>
                  <c:pt idx="2523">
                    <c:v>843</c:v>
                  </c:pt>
                  <c:pt idx="2524">
                    <c:v>843</c:v>
                  </c:pt>
                  <c:pt idx="2525">
                    <c:v>843</c:v>
                  </c:pt>
                  <c:pt idx="2526">
                    <c:v>843</c:v>
                  </c:pt>
                  <c:pt idx="2527">
                    <c:v>843</c:v>
                  </c:pt>
                  <c:pt idx="2528">
                    <c:v>843</c:v>
                  </c:pt>
                  <c:pt idx="2529">
                    <c:v>843</c:v>
                  </c:pt>
                  <c:pt idx="2530">
                    <c:v>843</c:v>
                  </c:pt>
                  <c:pt idx="2531">
                    <c:v>843</c:v>
                  </c:pt>
                  <c:pt idx="2532">
                    <c:v>843</c:v>
                  </c:pt>
                  <c:pt idx="2533">
                    <c:v>843</c:v>
                  </c:pt>
                  <c:pt idx="2534">
                    <c:v>843</c:v>
                  </c:pt>
                  <c:pt idx="2535">
                    <c:v>843</c:v>
                  </c:pt>
                  <c:pt idx="2536">
                    <c:v>843</c:v>
                  </c:pt>
                  <c:pt idx="2537">
                    <c:v>843</c:v>
                  </c:pt>
                  <c:pt idx="2538">
                    <c:v>843</c:v>
                  </c:pt>
                  <c:pt idx="2539">
                    <c:v>843</c:v>
                  </c:pt>
                  <c:pt idx="2540">
                    <c:v>843</c:v>
                  </c:pt>
                  <c:pt idx="2541">
                    <c:v>843</c:v>
                  </c:pt>
                  <c:pt idx="2542">
                    <c:v>843</c:v>
                  </c:pt>
                  <c:pt idx="2543">
                    <c:v>843</c:v>
                  </c:pt>
                  <c:pt idx="2544">
                    <c:v>843</c:v>
                  </c:pt>
                  <c:pt idx="2545">
                    <c:v>843</c:v>
                  </c:pt>
                  <c:pt idx="2546">
                    <c:v>843</c:v>
                  </c:pt>
                  <c:pt idx="2547">
                    <c:v>843</c:v>
                  </c:pt>
                  <c:pt idx="2548">
                    <c:v>843</c:v>
                  </c:pt>
                  <c:pt idx="2549">
                    <c:v>843</c:v>
                  </c:pt>
                  <c:pt idx="2550">
                    <c:v>843</c:v>
                  </c:pt>
                  <c:pt idx="2551">
                    <c:v>843</c:v>
                  </c:pt>
                  <c:pt idx="2552">
                    <c:v>843</c:v>
                  </c:pt>
                  <c:pt idx="2553">
                    <c:v>843</c:v>
                  </c:pt>
                  <c:pt idx="2554">
                    <c:v>843</c:v>
                  </c:pt>
                  <c:pt idx="2555">
                    <c:v>843</c:v>
                  </c:pt>
                  <c:pt idx="2556">
                    <c:v>843</c:v>
                  </c:pt>
                  <c:pt idx="2557">
                    <c:v>843</c:v>
                  </c:pt>
                  <c:pt idx="2558">
                    <c:v>843</c:v>
                  </c:pt>
                  <c:pt idx="2559">
                    <c:v>843</c:v>
                  </c:pt>
                  <c:pt idx="2560">
                    <c:v>843</c:v>
                  </c:pt>
                  <c:pt idx="2561">
                    <c:v>843</c:v>
                  </c:pt>
                  <c:pt idx="2562">
                    <c:v>843</c:v>
                  </c:pt>
                  <c:pt idx="2563">
                    <c:v>843</c:v>
                  </c:pt>
                  <c:pt idx="2564">
                    <c:v>843</c:v>
                  </c:pt>
                  <c:pt idx="2565">
                    <c:v>843</c:v>
                  </c:pt>
                  <c:pt idx="2566">
                    <c:v>843</c:v>
                  </c:pt>
                  <c:pt idx="2567">
                    <c:v>843</c:v>
                  </c:pt>
                  <c:pt idx="2568">
                    <c:v>843</c:v>
                  </c:pt>
                  <c:pt idx="2569">
                    <c:v>843</c:v>
                  </c:pt>
                  <c:pt idx="2570">
                    <c:v>843</c:v>
                  </c:pt>
                  <c:pt idx="2571">
                    <c:v>843</c:v>
                  </c:pt>
                  <c:pt idx="2572">
                    <c:v>843</c:v>
                  </c:pt>
                  <c:pt idx="2573">
                    <c:v>843</c:v>
                  </c:pt>
                  <c:pt idx="2574">
                    <c:v>843</c:v>
                  </c:pt>
                  <c:pt idx="2575">
                    <c:v>843</c:v>
                  </c:pt>
                  <c:pt idx="2576">
                    <c:v>843</c:v>
                  </c:pt>
                  <c:pt idx="2577">
                    <c:v>843</c:v>
                  </c:pt>
                  <c:pt idx="2578">
                    <c:v>843</c:v>
                  </c:pt>
                  <c:pt idx="2579">
                    <c:v>843</c:v>
                  </c:pt>
                  <c:pt idx="2580">
                    <c:v>843</c:v>
                  </c:pt>
                  <c:pt idx="2581">
                    <c:v>843</c:v>
                  </c:pt>
                  <c:pt idx="2582">
                    <c:v>843</c:v>
                  </c:pt>
                  <c:pt idx="2583">
                    <c:v>843</c:v>
                  </c:pt>
                  <c:pt idx="2584">
                    <c:v>843</c:v>
                  </c:pt>
                  <c:pt idx="2585">
                    <c:v>843</c:v>
                  </c:pt>
                  <c:pt idx="2586">
                    <c:v>843</c:v>
                  </c:pt>
                  <c:pt idx="2587">
                    <c:v>843</c:v>
                  </c:pt>
                  <c:pt idx="2588">
                    <c:v>843</c:v>
                  </c:pt>
                  <c:pt idx="2589">
                    <c:v>843</c:v>
                  </c:pt>
                  <c:pt idx="2590">
                    <c:v>843</c:v>
                  </c:pt>
                  <c:pt idx="2591">
                    <c:v>843</c:v>
                  </c:pt>
                  <c:pt idx="2592">
                    <c:v>843</c:v>
                  </c:pt>
                  <c:pt idx="2593">
                    <c:v>843</c:v>
                  </c:pt>
                  <c:pt idx="2594">
                    <c:v>843</c:v>
                  </c:pt>
                  <c:pt idx="2595">
                    <c:v>843</c:v>
                  </c:pt>
                  <c:pt idx="2596">
                    <c:v>843</c:v>
                  </c:pt>
                  <c:pt idx="2597">
                    <c:v>843</c:v>
                  </c:pt>
                  <c:pt idx="2598">
                    <c:v>843</c:v>
                  </c:pt>
                  <c:pt idx="2599">
                    <c:v>843</c:v>
                  </c:pt>
                  <c:pt idx="2600">
                    <c:v>843</c:v>
                  </c:pt>
                  <c:pt idx="2601">
                    <c:v>843</c:v>
                  </c:pt>
                  <c:pt idx="2602">
                    <c:v>843</c:v>
                  </c:pt>
                  <c:pt idx="2603">
                    <c:v>843</c:v>
                  </c:pt>
                  <c:pt idx="2604">
                    <c:v>843</c:v>
                  </c:pt>
                  <c:pt idx="2605">
                    <c:v>843</c:v>
                  </c:pt>
                  <c:pt idx="2606">
                    <c:v>843</c:v>
                  </c:pt>
                  <c:pt idx="2607">
                    <c:v>843</c:v>
                  </c:pt>
                  <c:pt idx="2608">
                    <c:v>843</c:v>
                  </c:pt>
                  <c:pt idx="2609">
                    <c:v>843</c:v>
                  </c:pt>
                  <c:pt idx="2610">
                    <c:v>843</c:v>
                  </c:pt>
                  <c:pt idx="2611">
                    <c:v>843</c:v>
                  </c:pt>
                  <c:pt idx="2612">
                    <c:v>843</c:v>
                  </c:pt>
                  <c:pt idx="2613">
                    <c:v>843</c:v>
                  </c:pt>
                  <c:pt idx="2614">
                    <c:v>843</c:v>
                  </c:pt>
                  <c:pt idx="2615">
                    <c:v>843</c:v>
                  </c:pt>
                  <c:pt idx="2616">
                    <c:v>843</c:v>
                  </c:pt>
                  <c:pt idx="2617">
                    <c:v>843</c:v>
                  </c:pt>
                  <c:pt idx="2618">
                    <c:v>843</c:v>
                  </c:pt>
                  <c:pt idx="2619">
                    <c:v>843</c:v>
                  </c:pt>
                  <c:pt idx="2620">
                    <c:v>843</c:v>
                  </c:pt>
                  <c:pt idx="2621">
                    <c:v>843</c:v>
                  </c:pt>
                  <c:pt idx="2622">
                    <c:v>843</c:v>
                  </c:pt>
                  <c:pt idx="2623">
                    <c:v>843</c:v>
                  </c:pt>
                  <c:pt idx="2624">
                    <c:v>843</c:v>
                  </c:pt>
                  <c:pt idx="2625">
                    <c:v>843</c:v>
                  </c:pt>
                  <c:pt idx="2626">
                    <c:v>843</c:v>
                  </c:pt>
                  <c:pt idx="2627">
                    <c:v>843</c:v>
                  </c:pt>
                  <c:pt idx="2628">
                    <c:v>843</c:v>
                  </c:pt>
                  <c:pt idx="2629">
                    <c:v>843</c:v>
                  </c:pt>
                  <c:pt idx="2630">
                    <c:v>843</c:v>
                  </c:pt>
                  <c:pt idx="2631">
                    <c:v>843</c:v>
                  </c:pt>
                  <c:pt idx="2632">
                    <c:v>843</c:v>
                  </c:pt>
                  <c:pt idx="2633">
                    <c:v>843</c:v>
                  </c:pt>
                  <c:pt idx="2634">
                    <c:v>843</c:v>
                  </c:pt>
                  <c:pt idx="2635">
                    <c:v>843</c:v>
                  </c:pt>
                  <c:pt idx="2636">
                    <c:v>843</c:v>
                  </c:pt>
                  <c:pt idx="2637">
                    <c:v>843</c:v>
                  </c:pt>
                  <c:pt idx="2638">
                    <c:v>843</c:v>
                  </c:pt>
                  <c:pt idx="2639">
                    <c:v>843</c:v>
                  </c:pt>
                  <c:pt idx="2640">
                    <c:v>843</c:v>
                  </c:pt>
                  <c:pt idx="2641">
                    <c:v>843</c:v>
                  </c:pt>
                  <c:pt idx="2642">
                    <c:v>843</c:v>
                  </c:pt>
                  <c:pt idx="2643">
                    <c:v>843</c:v>
                  </c:pt>
                  <c:pt idx="2644">
                    <c:v>843</c:v>
                  </c:pt>
                  <c:pt idx="2645">
                    <c:v>843</c:v>
                  </c:pt>
                  <c:pt idx="2646">
                    <c:v>843</c:v>
                  </c:pt>
                  <c:pt idx="2647">
                    <c:v>843</c:v>
                  </c:pt>
                  <c:pt idx="2648">
                    <c:v>843</c:v>
                  </c:pt>
                  <c:pt idx="2649">
                    <c:v>843</c:v>
                  </c:pt>
                  <c:pt idx="2650">
                    <c:v>843</c:v>
                  </c:pt>
                  <c:pt idx="2651">
                    <c:v>843</c:v>
                  </c:pt>
                  <c:pt idx="2652">
                    <c:v>843</c:v>
                  </c:pt>
                  <c:pt idx="2653">
                    <c:v>843</c:v>
                  </c:pt>
                  <c:pt idx="2654">
                    <c:v>843</c:v>
                  </c:pt>
                  <c:pt idx="2655">
                    <c:v>843</c:v>
                  </c:pt>
                  <c:pt idx="2656">
                    <c:v>843</c:v>
                  </c:pt>
                  <c:pt idx="2657">
                    <c:v>843</c:v>
                  </c:pt>
                  <c:pt idx="2658">
                    <c:v>843</c:v>
                  </c:pt>
                  <c:pt idx="2659">
                    <c:v>843</c:v>
                  </c:pt>
                  <c:pt idx="2660">
                    <c:v>843</c:v>
                  </c:pt>
                  <c:pt idx="2661">
                    <c:v>843</c:v>
                  </c:pt>
                  <c:pt idx="2662">
                    <c:v>843</c:v>
                  </c:pt>
                  <c:pt idx="2663">
                    <c:v>843</c:v>
                  </c:pt>
                  <c:pt idx="2664">
                    <c:v>843</c:v>
                  </c:pt>
                  <c:pt idx="2665">
                    <c:v>843</c:v>
                  </c:pt>
                  <c:pt idx="2666">
                    <c:v>843</c:v>
                  </c:pt>
                  <c:pt idx="2667">
                    <c:v>843</c:v>
                  </c:pt>
                  <c:pt idx="2668">
                    <c:v>843</c:v>
                  </c:pt>
                  <c:pt idx="2669">
                    <c:v>843</c:v>
                  </c:pt>
                  <c:pt idx="2670">
                    <c:v>843</c:v>
                  </c:pt>
                  <c:pt idx="2671">
                    <c:v>843</c:v>
                  </c:pt>
                  <c:pt idx="2672">
                    <c:v>843</c:v>
                  </c:pt>
                  <c:pt idx="2673">
                    <c:v>843</c:v>
                  </c:pt>
                  <c:pt idx="2674">
                    <c:v>843</c:v>
                  </c:pt>
                  <c:pt idx="2675">
                    <c:v>843</c:v>
                  </c:pt>
                  <c:pt idx="2676">
                    <c:v>843</c:v>
                  </c:pt>
                  <c:pt idx="2677">
                    <c:v>843</c:v>
                  </c:pt>
                  <c:pt idx="2678">
                    <c:v>843</c:v>
                  </c:pt>
                  <c:pt idx="2679">
                    <c:v>843</c:v>
                  </c:pt>
                  <c:pt idx="2680">
                    <c:v>843</c:v>
                  </c:pt>
                  <c:pt idx="2681">
                    <c:v>843</c:v>
                  </c:pt>
                  <c:pt idx="2682">
                    <c:v>843</c:v>
                  </c:pt>
                  <c:pt idx="2683">
                    <c:v>843</c:v>
                  </c:pt>
                  <c:pt idx="2684">
                    <c:v>843</c:v>
                  </c:pt>
                  <c:pt idx="2685">
                    <c:v>843</c:v>
                  </c:pt>
                  <c:pt idx="2686">
                    <c:v>843</c:v>
                  </c:pt>
                  <c:pt idx="2687">
                    <c:v>843</c:v>
                  </c:pt>
                  <c:pt idx="2688">
                    <c:v>843</c:v>
                  </c:pt>
                  <c:pt idx="2689">
                    <c:v>843</c:v>
                  </c:pt>
                  <c:pt idx="2690">
                    <c:v>843</c:v>
                  </c:pt>
                  <c:pt idx="2691">
                    <c:v>843</c:v>
                  </c:pt>
                  <c:pt idx="2692">
                    <c:v>843</c:v>
                  </c:pt>
                  <c:pt idx="2693">
                    <c:v>843</c:v>
                  </c:pt>
                  <c:pt idx="2694">
                    <c:v>843</c:v>
                  </c:pt>
                  <c:pt idx="2695">
                    <c:v>843</c:v>
                  </c:pt>
                  <c:pt idx="2696">
                    <c:v>843</c:v>
                  </c:pt>
                  <c:pt idx="2697">
                    <c:v>843</c:v>
                  </c:pt>
                  <c:pt idx="2698">
                    <c:v>843</c:v>
                  </c:pt>
                  <c:pt idx="2699">
                    <c:v>843</c:v>
                  </c:pt>
                  <c:pt idx="2700">
                    <c:v>843</c:v>
                  </c:pt>
                  <c:pt idx="2701">
                    <c:v>843</c:v>
                  </c:pt>
                  <c:pt idx="2702">
                    <c:v>843</c:v>
                  </c:pt>
                  <c:pt idx="2703">
                    <c:v>843</c:v>
                  </c:pt>
                  <c:pt idx="2704">
                    <c:v>843</c:v>
                  </c:pt>
                  <c:pt idx="2705">
                    <c:v>843</c:v>
                  </c:pt>
                  <c:pt idx="2706">
                    <c:v>843</c:v>
                  </c:pt>
                  <c:pt idx="2707">
                    <c:v>843</c:v>
                  </c:pt>
                  <c:pt idx="2708">
                    <c:v>843</c:v>
                  </c:pt>
                  <c:pt idx="2709">
                    <c:v>843</c:v>
                  </c:pt>
                  <c:pt idx="2710">
                    <c:v>843</c:v>
                  </c:pt>
                  <c:pt idx="2711">
                    <c:v>843</c:v>
                  </c:pt>
                  <c:pt idx="2712">
                    <c:v>843</c:v>
                  </c:pt>
                  <c:pt idx="2713">
                    <c:v>843</c:v>
                  </c:pt>
                  <c:pt idx="2714">
                    <c:v>843</c:v>
                  </c:pt>
                  <c:pt idx="2715">
                    <c:v>843</c:v>
                  </c:pt>
                  <c:pt idx="2716">
                    <c:v>843</c:v>
                  </c:pt>
                  <c:pt idx="2717">
                    <c:v>843</c:v>
                  </c:pt>
                  <c:pt idx="2718">
                    <c:v>843</c:v>
                  </c:pt>
                  <c:pt idx="2719">
                    <c:v>843</c:v>
                  </c:pt>
                  <c:pt idx="2720">
                    <c:v>843</c:v>
                  </c:pt>
                  <c:pt idx="2721">
                    <c:v>843</c:v>
                  </c:pt>
                  <c:pt idx="2722">
                    <c:v>843</c:v>
                  </c:pt>
                  <c:pt idx="2723">
                    <c:v>843</c:v>
                  </c:pt>
                  <c:pt idx="2724">
                    <c:v>843</c:v>
                  </c:pt>
                  <c:pt idx="2725">
                    <c:v>843</c:v>
                  </c:pt>
                  <c:pt idx="2726">
                    <c:v>843</c:v>
                  </c:pt>
                  <c:pt idx="2727">
                    <c:v>843</c:v>
                  </c:pt>
                  <c:pt idx="2728">
                    <c:v>843</c:v>
                  </c:pt>
                  <c:pt idx="2729">
                    <c:v>843</c:v>
                  </c:pt>
                  <c:pt idx="2730">
                    <c:v>843</c:v>
                  </c:pt>
                  <c:pt idx="2731">
                    <c:v>843</c:v>
                  </c:pt>
                  <c:pt idx="2732">
                    <c:v>843</c:v>
                  </c:pt>
                  <c:pt idx="2733">
                    <c:v>843</c:v>
                  </c:pt>
                  <c:pt idx="2734">
                    <c:v>843</c:v>
                  </c:pt>
                  <c:pt idx="2735">
                    <c:v>843</c:v>
                  </c:pt>
                  <c:pt idx="2736">
                    <c:v>843</c:v>
                  </c:pt>
                  <c:pt idx="2737">
                    <c:v>843</c:v>
                  </c:pt>
                  <c:pt idx="2738">
                    <c:v>843</c:v>
                  </c:pt>
                  <c:pt idx="2739">
                    <c:v>843</c:v>
                  </c:pt>
                  <c:pt idx="2740">
                    <c:v>843</c:v>
                  </c:pt>
                  <c:pt idx="2741">
                    <c:v>843</c:v>
                  </c:pt>
                  <c:pt idx="2742">
                    <c:v>843</c:v>
                  </c:pt>
                  <c:pt idx="2743">
                    <c:v>843</c:v>
                  </c:pt>
                  <c:pt idx="2744">
                    <c:v>843</c:v>
                  </c:pt>
                  <c:pt idx="2745">
                    <c:v>843</c:v>
                  </c:pt>
                  <c:pt idx="2746">
                    <c:v>843</c:v>
                  </c:pt>
                  <c:pt idx="2747">
                    <c:v>843</c:v>
                  </c:pt>
                  <c:pt idx="2748">
                    <c:v>843</c:v>
                  </c:pt>
                  <c:pt idx="2749">
                    <c:v>843</c:v>
                  </c:pt>
                  <c:pt idx="2750">
                    <c:v>843</c:v>
                  </c:pt>
                  <c:pt idx="2751">
                    <c:v>843</c:v>
                  </c:pt>
                  <c:pt idx="2752">
                    <c:v>843</c:v>
                  </c:pt>
                  <c:pt idx="2753">
                    <c:v>843</c:v>
                  </c:pt>
                  <c:pt idx="2754">
                    <c:v>843</c:v>
                  </c:pt>
                  <c:pt idx="2755">
                    <c:v>843</c:v>
                  </c:pt>
                  <c:pt idx="2756">
                    <c:v>843</c:v>
                  </c:pt>
                  <c:pt idx="2757">
                    <c:v>843</c:v>
                  </c:pt>
                  <c:pt idx="2758">
                    <c:v>843</c:v>
                  </c:pt>
                  <c:pt idx="2759">
                    <c:v>843</c:v>
                  </c:pt>
                  <c:pt idx="2760">
                    <c:v>843</c:v>
                  </c:pt>
                  <c:pt idx="2761">
                    <c:v>843</c:v>
                  </c:pt>
                  <c:pt idx="2762">
                    <c:v>843</c:v>
                  </c:pt>
                  <c:pt idx="2763">
                    <c:v>843</c:v>
                  </c:pt>
                  <c:pt idx="2764">
                    <c:v>843</c:v>
                  </c:pt>
                  <c:pt idx="2765">
                    <c:v>843</c:v>
                  </c:pt>
                  <c:pt idx="2766">
                    <c:v>843</c:v>
                  </c:pt>
                  <c:pt idx="2767">
                    <c:v>843</c:v>
                  </c:pt>
                  <c:pt idx="2768">
                    <c:v>843</c:v>
                  </c:pt>
                  <c:pt idx="2769">
                    <c:v>843</c:v>
                  </c:pt>
                  <c:pt idx="2770">
                    <c:v>843</c:v>
                  </c:pt>
                  <c:pt idx="2771">
                    <c:v>843</c:v>
                  </c:pt>
                  <c:pt idx="2772">
                    <c:v>843</c:v>
                  </c:pt>
                  <c:pt idx="2773">
                    <c:v>843</c:v>
                  </c:pt>
                  <c:pt idx="2774">
                    <c:v>843</c:v>
                  </c:pt>
                  <c:pt idx="2775">
                    <c:v>843</c:v>
                  </c:pt>
                  <c:pt idx="2776">
                    <c:v>843</c:v>
                  </c:pt>
                  <c:pt idx="2777">
                    <c:v>843</c:v>
                  </c:pt>
                  <c:pt idx="2778">
                    <c:v>843</c:v>
                  </c:pt>
                  <c:pt idx="2779">
                    <c:v>843</c:v>
                  </c:pt>
                  <c:pt idx="2780">
                    <c:v>843</c:v>
                  </c:pt>
                  <c:pt idx="2781">
                    <c:v>843</c:v>
                  </c:pt>
                  <c:pt idx="2782">
                    <c:v>843</c:v>
                  </c:pt>
                  <c:pt idx="2783">
                    <c:v>843</c:v>
                  </c:pt>
                  <c:pt idx="2784">
                    <c:v>843</c:v>
                  </c:pt>
                  <c:pt idx="2785">
                    <c:v>843</c:v>
                  </c:pt>
                  <c:pt idx="2786">
                    <c:v>843</c:v>
                  </c:pt>
                  <c:pt idx="2787">
                    <c:v>843</c:v>
                  </c:pt>
                  <c:pt idx="2788">
                    <c:v>843</c:v>
                  </c:pt>
                  <c:pt idx="2789">
                    <c:v>843</c:v>
                  </c:pt>
                  <c:pt idx="2790">
                    <c:v>843</c:v>
                  </c:pt>
                  <c:pt idx="2791">
                    <c:v>843</c:v>
                  </c:pt>
                  <c:pt idx="2792">
                    <c:v>843</c:v>
                  </c:pt>
                  <c:pt idx="2793">
                    <c:v>843</c:v>
                  </c:pt>
                  <c:pt idx="2794">
                    <c:v>843</c:v>
                  </c:pt>
                  <c:pt idx="2795">
                    <c:v>843</c:v>
                  </c:pt>
                  <c:pt idx="2796">
                    <c:v>843</c:v>
                  </c:pt>
                  <c:pt idx="2797">
                    <c:v>843</c:v>
                  </c:pt>
                  <c:pt idx="2798">
                    <c:v>843</c:v>
                  </c:pt>
                  <c:pt idx="2799">
                    <c:v>843</c:v>
                  </c:pt>
                  <c:pt idx="2800">
                    <c:v>843</c:v>
                  </c:pt>
                  <c:pt idx="2801">
                    <c:v>843</c:v>
                  </c:pt>
                  <c:pt idx="2802">
                    <c:v>843</c:v>
                  </c:pt>
                  <c:pt idx="2803">
                    <c:v>843</c:v>
                  </c:pt>
                  <c:pt idx="2804">
                    <c:v>843</c:v>
                  </c:pt>
                  <c:pt idx="2805">
                    <c:v>843</c:v>
                  </c:pt>
                  <c:pt idx="2806">
                    <c:v>843</c:v>
                  </c:pt>
                  <c:pt idx="2807">
                    <c:v>843</c:v>
                  </c:pt>
                  <c:pt idx="2808">
                    <c:v>843</c:v>
                  </c:pt>
                  <c:pt idx="2809">
                    <c:v>843</c:v>
                  </c:pt>
                  <c:pt idx="2810">
                    <c:v>843</c:v>
                  </c:pt>
                  <c:pt idx="2811">
                    <c:v>843</c:v>
                  </c:pt>
                  <c:pt idx="2812">
                    <c:v>843</c:v>
                  </c:pt>
                  <c:pt idx="2813">
                    <c:v>843</c:v>
                  </c:pt>
                  <c:pt idx="2814">
                    <c:v>843</c:v>
                  </c:pt>
                  <c:pt idx="2815">
                    <c:v>843</c:v>
                  </c:pt>
                  <c:pt idx="2816">
                    <c:v>843</c:v>
                  </c:pt>
                  <c:pt idx="2817">
                    <c:v>843</c:v>
                  </c:pt>
                  <c:pt idx="2818">
                    <c:v>843</c:v>
                  </c:pt>
                  <c:pt idx="2819">
                    <c:v>843</c:v>
                  </c:pt>
                  <c:pt idx="2820">
                    <c:v>843</c:v>
                  </c:pt>
                  <c:pt idx="2821">
                    <c:v>843</c:v>
                  </c:pt>
                  <c:pt idx="2822">
                    <c:v>843</c:v>
                  </c:pt>
                  <c:pt idx="2823">
                    <c:v>843</c:v>
                  </c:pt>
                  <c:pt idx="2824">
                    <c:v>843</c:v>
                  </c:pt>
                  <c:pt idx="2825">
                    <c:v>843</c:v>
                  </c:pt>
                  <c:pt idx="2826">
                    <c:v>843</c:v>
                  </c:pt>
                  <c:pt idx="2827">
                    <c:v>843</c:v>
                  </c:pt>
                  <c:pt idx="2828">
                    <c:v>843</c:v>
                  </c:pt>
                  <c:pt idx="2829">
                    <c:v>843</c:v>
                  </c:pt>
                  <c:pt idx="2830">
                    <c:v>843</c:v>
                  </c:pt>
                  <c:pt idx="2831">
                    <c:v>843</c:v>
                  </c:pt>
                  <c:pt idx="2832">
                    <c:v>843</c:v>
                  </c:pt>
                  <c:pt idx="2833">
                    <c:v>843</c:v>
                  </c:pt>
                  <c:pt idx="2834">
                    <c:v>843</c:v>
                  </c:pt>
                  <c:pt idx="2835">
                    <c:v>843</c:v>
                  </c:pt>
                  <c:pt idx="2836">
                    <c:v>843</c:v>
                  </c:pt>
                  <c:pt idx="2837">
                    <c:v>843</c:v>
                  </c:pt>
                  <c:pt idx="2838">
                    <c:v>843</c:v>
                  </c:pt>
                  <c:pt idx="2839">
                    <c:v>843</c:v>
                  </c:pt>
                  <c:pt idx="2840">
                    <c:v>843</c:v>
                  </c:pt>
                  <c:pt idx="2841">
                    <c:v>843</c:v>
                  </c:pt>
                  <c:pt idx="2842">
                    <c:v>843</c:v>
                  </c:pt>
                  <c:pt idx="2843">
                    <c:v>843</c:v>
                  </c:pt>
                  <c:pt idx="2844">
                    <c:v>843</c:v>
                  </c:pt>
                  <c:pt idx="2845">
                    <c:v>843</c:v>
                  </c:pt>
                  <c:pt idx="2846">
                    <c:v>843</c:v>
                  </c:pt>
                  <c:pt idx="2847">
                    <c:v>843</c:v>
                  </c:pt>
                  <c:pt idx="2848">
                    <c:v>843</c:v>
                  </c:pt>
                  <c:pt idx="2849">
                    <c:v>843</c:v>
                  </c:pt>
                  <c:pt idx="2850">
                    <c:v>843</c:v>
                  </c:pt>
                  <c:pt idx="2851">
                    <c:v>843</c:v>
                  </c:pt>
                  <c:pt idx="2852">
                    <c:v>843</c:v>
                  </c:pt>
                  <c:pt idx="2853">
                    <c:v>843</c:v>
                  </c:pt>
                  <c:pt idx="2854">
                    <c:v>843</c:v>
                  </c:pt>
                  <c:pt idx="2855">
                    <c:v>843</c:v>
                  </c:pt>
                  <c:pt idx="2856">
                    <c:v>843</c:v>
                  </c:pt>
                  <c:pt idx="2857">
                    <c:v>843</c:v>
                  </c:pt>
                  <c:pt idx="2858">
                    <c:v>843</c:v>
                  </c:pt>
                  <c:pt idx="2859">
                    <c:v>843</c:v>
                  </c:pt>
                  <c:pt idx="2860">
                    <c:v>843</c:v>
                  </c:pt>
                  <c:pt idx="2861">
                    <c:v>843</c:v>
                  </c:pt>
                  <c:pt idx="2862">
                    <c:v>843</c:v>
                  </c:pt>
                  <c:pt idx="2863">
                    <c:v>843</c:v>
                  </c:pt>
                  <c:pt idx="2864">
                    <c:v>843</c:v>
                  </c:pt>
                  <c:pt idx="2865">
                    <c:v>843</c:v>
                  </c:pt>
                  <c:pt idx="2866">
                    <c:v>843</c:v>
                  </c:pt>
                  <c:pt idx="2867">
                    <c:v>843</c:v>
                  </c:pt>
                  <c:pt idx="2868">
                    <c:v>843</c:v>
                  </c:pt>
                  <c:pt idx="2869">
                    <c:v>843</c:v>
                  </c:pt>
                  <c:pt idx="2870">
                    <c:v>843</c:v>
                  </c:pt>
                  <c:pt idx="2871">
                    <c:v>843</c:v>
                  </c:pt>
                  <c:pt idx="2872">
                    <c:v>843</c:v>
                  </c:pt>
                  <c:pt idx="2873">
                    <c:v>843</c:v>
                  </c:pt>
                  <c:pt idx="2874">
                    <c:v>843</c:v>
                  </c:pt>
                  <c:pt idx="2875">
                    <c:v>843</c:v>
                  </c:pt>
                  <c:pt idx="2876">
                    <c:v>843</c:v>
                  </c:pt>
                  <c:pt idx="2877">
                    <c:v>843</c:v>
                  </c:pt>
                  <c:pt idx="2878">
                    <c:v>843</c:v>
                  </c:pt>
                  <c:pt idx="2879">
                    <c:v>843</c:v>
                  </c:pt>
                  <c:pt idx="2880">
                    <c:v>843</c:v>
                  </c:pt>
                  <c:pt idx="2881">
                    <c:v>843</c:v>
                  </c:pt>
                  <c:pt idx="2882">
                    <c:v>843</c:v>
                  </c:pt>
                  <c:pt idx="2883">
                    <c:v>843</c:v>
                  </c:pt>
                  <c:pt idx="2884">
                    <c:v>843</c:v>
                  </c:pt>
                  <c:pt idx="2885">
                    <c:v>843</c:v>
                  </c:pt>
                  <c:pt idx="2886">
                    <c:v>843</c:v>
                  </c:pt>
                  <c:pt idx="2887">
                    <c:v>843</c:v>
                  </c:pt>
                  <c:pt idx="2888">
                    <c:v>843</c:v>
                  </c:pt>
                  <c:pt idx="2889">
                    <c:v>843</c:v>
                  </c:pt>
                  <c:pt idx="2890">
                    <c:v>843</c:v>
                  </c:pt>
                  <c:pt idx="2891">
                    <c:v>843</c:v>
                  </c:pt>
                  <c:pt idx="2892">
                    <c:v>843</c:v>
                  </c:pt>
                  <c:pt idx="2893">
                    <c:v>843</c:v>
                  </c:pt>
                  <c:pt idx="2894">
                    <c:v>843</c:v>
                  </c:pt>
                  <c:pt idx="2895">
                    <c:v>843</c:v>
                  </c:pt>
                  <c:pt idx="2896">
                    <c:v>843</c:v>
                  </c:pt>
                  <c:pt idx="2897">
                    <c:v>843</c:v>
                  </c:pt>
                  <c:pt idx="2898">
                    <c:v>843</c:v>
                  </c:pt>
                  <c:pt idx="2899">
                    <c:v>843</c:v>
                  </c:pt>
                  <c:pt idx="2900">
                    <c:v>843</c:v>
                  </c:pt>
                  <c:pt idx="2901">
                    <c:v>843</c:v>
                  </c:pt>
                  <c:pt idx="2902">
                    <c:v>843</c:v>
                  </c:pt>
                  <c:pt idx="2903">
                    <c:v>843</c:v>
                  </c:pt>
                  <c:pt idx="2904">
                    <c:v>843</c:v>
                  </c:pt>
                  <c:pt idx="2905">
                    <c:v>843</c:v>
                  </c:pt>
                  <c:pt idx="2906">
                    <c:v>843</c:v>
                  </c:pt>
                  <c:pt idx="2907">
                    <c:v>843</c:v>
                  </c:pt>
                  <c:pt idx="2908">
                    <c:v>843</c:v>
                  </c:pt>
                  <c:pt idx="2909">
                    <c:v>843</c:v>
                  </c:pt>
                  <c:pt idx="2910">
                    <c:v>843</c:v>
                  </c:pt>
                  <c:pt idx="2911">
                    <c:v>843</c:v>
                  </c:pt>
                  <c:pt idx="2912">
                    <c:v>843</c:v>
                  </c:pt>
                  <c:pt idx="2913">
                    <c:v>843</c:v>
                  </c:pt>
                  <c:pt idx="2914">
                    <c:v>843</c:v>
                  </c:pt>
                  <c:pt idx="2915">
                    <c:v>843</c:v>
                  </c:pt>
                  <c:pt idx="2916">
                    <c:v>843</c:v>
                  </c:pt>
                  <c:pt idx="2917">
                    <c:v>843</c:v>
                  </c:pt>
                  <c:pt idx="2918">
                    <c:v>843</c:v>
                  </c:pt>
                  <c:pt idx="2919">
                    <c:v>843</c:v>
                  </c:pt>
                  <c:pt idx="2920">
                    <c:v>843</c:v>
                  </c:pt>
                  <c:pt idx="2921">
                    <c:v>843</c:v>
                  </c:pt>
                  <c:pt idx="2922">
                    <c:v>843</c:v>
                  </c:pt>
                  <c:pt idx="2923">
                    <c:v>843</c:v>
                  </c:pt>
                  <c:pt idx="2924">
                    <c:v>843</c:v>
                  </c:pt>
                  <c:pt idx="2925">
                    <c:v>843</c:v>
                  </c:pt>
                  <c:pt idx="2926">
                    <c:v>843</c:v>
                  </c:pt>
                  <c:pt idx="2927">
                    <c:v>843</c:v>
                  </c:pt>
                  <c:pt idx="2928">
                    <c:v>843</c:v>
                  </c:pt>
                  <c:pt idx="2929">
                    <c:v>843</c:v>
                  </c:pt>
                  <c:pt idx="2930">
                    <c:v>843</c:v>
                  </c:pt>
                  <c:pt idx="2931">
                    <c:v>843</c:v>
                  </c:pt>
                  <c:pt idx="2932">
                    <c:v>843</c:v>
                  </c:pt>
                  <c:pt idx="2933">
                    <c:v>843</c:v>
                  </c:pt>
                  <c:pt idx="2934">
                    <c:v>843</c:v>
                  </c:pt>
                  <c:pt idx="2935">
                    <c:v>843</c:v>
                  </c:pt>
                  <c:pt idx="2936">
                    <c:v>843</c:v>
                  </c:pt>
                  <c:pt idx="2937">
                    <c:v>843</c:v>
                  </c:pt>
                  <c:pt idx="2938">
                    <c:v>843</c:v>
                  </c:pt>
                  <c:pt idx="2939">
                    <c:v>843</c:v>
                  </c:pt>
                  <c:pt idx="2940">
                    <c:v>843</c:v>
                  </c:pt>
                  <c:pt idx="2941">
                    <c:v>843</c:v>
                  </c:pt>
                  <c:pt idx="2942">
                    <c:v>843</c:v>
                  </c:pt>
                  <c:pt idx="2943">
                    <c:v>843</c:v>
                  </c:pt>
                  <c:pt idx="2944">
                    <c:v>843</c:v>
                  </c:pt>
                  <c:pt idx="2945">
                    <c:v>843</c:v>
                  </c:pt>
                  <c:pt idx="2946">
                    <c:v>843</c:v>
                  </c:pt>
                  <c:pt idx="2947">
                    <c:v>843</c:v>
                  </c:pt>
                  <c:pt idx="2948">
                    <c:v>843</c:v>
                  </c:pt>
                  <c:pt idx="2949">
                    <c:v>843</c:v>
                  </c:pt>
                  <c:pt idx="2950">
                    <c:v>843</c:v>
                  </c:pt>
                  <c:pt idx="2951">
                    <c:v>843</c:v>
                  </c:pt>
                  <c:pt idx="2952">
                    <c:v>843</c:v>
                  </c:pt>
                  <c:pt idx="2953">
                    <c:v>843</c:v>
                  </c:pt>
                  <c:pt idx="2954">
                    <c:v>843</c:v>
                  </c:pt>
                  <c:pt idx="2955">
                    <c:v>843</c:v>
                  </c:pt>
                  <c:pt idx="2956">
                    <c:v>843</c:v>
                  </c:pt>
                  <c:pt idx="2957">
                    <c:v>843</c:v>
                  </c:pt>
                  <c:pt idx="2958">
                    <c:v>843</c:v>
                  </c:pt>
                  <c:pt idx="2959">
                    <c:v>843</c:v>
                  </c:pt>
                  <c:pt idx="2960">
                    <c:v>843</c:v>
                  </c:pt>
                  <c:pt idx="2961">
                    <c:v>843</c:v>
                  </c:pt>
                  <c:pt idx="2962">
                    <c:v>843</c:v>
                  </c:pt>
                  <c:pt idx="2963">
                    <c:v>843</c:v>
                  </c:pt>
                  <c:pt idx="2964">
                    <c:v>843</c:v>
                  </c:pt>
                  <c:pt idx="2965">
                    <c:v>843</c:v>
                  </c:pt>
                  <c:pt idx="2966">
                    <c:v>843</c:v>
                  </c:pt>
                  <c:pt idx="2967">
                    <c:v>843</c:v>
                  </c:pt>
                  <c:pt idx="2968">
                    <c:v>843</c:v>
                  </c:pt>
                  <c:pt idx="2969">
                    <c:v>843</c:v>
                  </c:pt>
                  <c:pt idx="2970">
                    <c:v>843</c:v>
                  </c:pt>
                  <c:pt idx="2971">
                    <c:v>843</c:v>
                  </c:pt>
                  <c:pt idx="2972">
                    <c:v>843</c:v>
                  </c:pt>
                  <c:pt idx="2973">
                    <c:v>843</c:v>
                  </c:pt>
                  <c:pt idx="2974">
                    <c:v>843</c:v>
                  </c:pt>
                  <c:pt idx="2975">
                    <c:v>843</c:v>
                  </c:pt>
                  <c:pt idx="2976">
                    <c:v>843</c:v>
                  </c:pt>
                  <c:pt idx="2977">
                    <c:v>843</c:v>
                  </c:pt>
                  <c:pt idx="2978">
                    <c:v>843</c:v>
                  </c:pt>
                  <c:pt idx="2979">
                    <c:v>843</c:v>
                  </c:pt>
                  <c:pt idx="2980">
                    <c:v>843</c:v>
                  </c:pt>
                  <c:pt idx="2981">
                    <c:v>843</c:v>
                  </c:pt>
                  <c:pt idx="2982">
                    <c:v>843</c:v>
                  </c:pt>
                  <c:pt idx="2983">
                    <c:v>843</c:v>
                  </c:pt>
                  <c:pt idx="2984">
                    <c:v>843</c:v>
                  </c:pt>
                  <c:pt idx="2985">
                    <c:v>843</c:v>
                  </c:pt>
                  <c:pt idx="2986">
                    <c:v>843</c:v>
                  </c:pt>
                  <c:pt idx="2987">
                    <c:v>843</c:v>
                  </c:pt>
                  <c:pt idx="2988">
                    <c:v>843</c:v>
                  </c:pt>
                  <c:pt idx="2989">
                    <c:v>843</c:v>
                  </c:pt>
                  <c:pt idx="2990">
                    <c:v>843</c:v>
                  </c:pt>
                  <c:pt idx="2991">
                    <c:v>843</c:v>
                  </c:pt>
                  <c:pt idx="2992">
                    <c:v>843</c:v>
                  </c:pt>
                  <c:pt idx="2993">
                    <c:v>843</c:v>
                  </c:pt>
                  <c:pt idx="2994">
                    <c:v>843</c:v>
                  </c:pt>
                  <c:pt idx="2995">
                    <c:v>843</c:v>
                  </c:pt>
                  <c:pt idx="2996">
                    <c:v>843</c:v>
                  </c:pt>
                  <c:pt idx="2997">
                    <c:v>843</c:v>
                  </c:pt>
                  <c:pt idx="2998">
                    <c:v>843</c:v>
                  </c:pt>
                  <c:pt idx="2999">
                    <c:v>843</c:v>
                  </c:pt>
                  <c:pt idx="3000">
                    <c:v>843</c:v>
                  </c:pt>
                  <c:pt idx="3001">
                    <c:v>843</c:v>
                  </c:pt>
                  <c:pt idx="3002">
                    <c:v>843</c:v>
                  </c:pt>
                  <c:pt idx="3003">
                    <c:v>843</c:v>
                  </c:pt>
                  <c:pt idx="3004">
                    <c:v>843</c:v>
                  </c:pt>
                  <c:pt idx="3005">
                    <c:v>843</c:v>
                  </c:pt>
                  <c:pt idx="3006">
                    <c:v>843</c:v>
                  </c:pt>
                  <c:pt idx="3007">
                    <c:v>843</c:v>
                  </c:pt>
                  <c:pt idx="3008">
                    <c:v>843</c:v>
                  </c:pt>
                  <c:pt idx="3009">
                    <c:v>843</c:v>
                  </c:pt>
                  <c:pt idx="3010">
                    <c:v>843</c:v>
                  </c:pt>
                  <c:pt idx="3011">
                    <c:v>843</c:v>
                  </c:pt>
                  <c:pt idx="3012">
                    <c:v>843</c:v>
                  </c:pt>
                  <c:pt idx="3013">
                    <c:v>843</c:v>
                  </c:pt>
                  <c:pt idx="3014">
                    <c:v>843</c:v>
                  </c:pt>
                  <c:pt idx="3015">
                    <c:v>843</c:v>
                  </c:pt>
                  <c:pt idx="3016">
                    <c:v>843</c:v>
                  </c:pt>
                  <c:pt idx="3017">
                    <c:v>843</c:v>
                  </c:pt>
                  <c:pt idx="3018">
                    <c:v>843</c:v>
                  </c:pt>
                  <c:pt idx="3019">
                    <c:v>843</c:v>
                  </c:pt>
                  <c:pt idx="3020">
                    <c:v>843</c:v>
                  </c:pt>
                  <c:pt idx="3021">
                    <c:v>843</c:v>
                  </c:pt>
                  <c:pt idx="3022">
                    <c:v>843</c:v>
                  </c:pt>
                  <c:pt idx="3023">
                    <c:v>843</c:v>
                  </c:pt>
                  <c:pt idx="3024">
                    <c:v>843</c:v>
                  </c:pt>
                  <c:pt idx="3025">
                    <c:v>843</c:v>
                  </c:pt>
                  <c:pt idx="3026">
                    <c:v>843</c:v>
                  </c:pt>
                  <c:pt idx="3027">
                    <c:v>843</c:v>
                  </c:pt>
                  <c:pt idx="3028">
                    <c:v>843</c:v>
                  </c:pt>
                  <c:pt idx="3029">
                    <c:v>843</c:v>
                  </c:pt>
                  <c:pt idx="3030">
                    <c:v>843</c:v>
                  </c:pt>
                  <c:pt idx="3031">
                    <c:v>843</c:v>
                  </c:pt>
                  <c:pt idx="3032">
                    <c:v>843</c:v>
                  </c:pt>
                  <c:pt idx="3033">
                    <c:v>843</c:v>
                  </c:pt>
                  <c:pt idx="3034">
                    <c:v>843</c:v>
                  </c:pt>
                  <c:pt idx="3035">
                    <c:v>843</c:v>
                  </c:pt>
                  <c:pt idx="3036">
                    <c:v>843</c:v>
                  </c:pt>
                  <c:pt idx="3037">
                    <c:v>843</c:v>
                  </c:pt>
                  <c:pt idx="3038">
                    <c:v>843</c:v>
                  </c:pt>
                  <c:pt idx="3039">
                    <c:v>843</c:v>
                  </c:pt>
                  <c:pt idx="3040">
                    <c:v>843</c:v>
                  </c:pt>
                  <c:pt idx="3041">
                    <c:v>843</c:v>
                  </c:pt>
                  <c:pt idx="3042">
                    <c:v>843</c:v>
                  </c:pt>
                  <c:pt idx="3043">
                    <c:v>843</c:v>
                  </c:pt>
                  <c:pt idx="3044">
                    <c:v>843</c:v>
                  </c:pt>
                  <c:pt idx="3045">
                    <c:v>843</c:v>
                  </c:pt>
                  <c:pt idx="3046">
                    <c:v>843</c:v>
                  </c:pt>
                  <c:pt idx="3047">
                    <c:v>843</c:v>
                  </c:pt>
                  <c:pt idx="3048">
                    <c:v>843</c:v>
                  </c:pt>
                  <c:pt idx="3049">
                    <c:v>843</c:v>
                  </c:pt>
                  <c:pt idx="3050">
                    <c:v>843</c:v>
                  </c:pt>
                  <c:pt idx="3051">
                    <c:v>843</c:v>
                  </c:pt>
                  <c:pt idx="3052">
                    <c:v>843</c:v>
                  </c:pt>
                  <c:pt idx="3053">
                    <c:v>843</c:v>
                  </c:pt>
                  <c:pt idx="3054">
                    <c:v>843</c:v>
                  </c:pt>
                  <c:pt idx="3055">
                    <c:v>843</c:v>
                  </c:pt>
                  <c:pt idx="3056">
                    <c:v>843</c:v>
                  </c:pt>
                  <c:pt idx="3057">
                    <c:v>843</c:v>
                  </c:pt>
                  <c:pt idx="3058">
                    <c:v>843</c:v>
                  </c:pt>
                  <c:pt idx="3059">
                    <c:v>843</c:v>
                  </c:pt>
                  <c:pt idx="3060">
                    <c:v>843</c:v>
                  </c:pt>
                  <c:pt idx="3061">
                    <c:v>843</c:v>
                  </c:pt>
                  <c:pt idx="3062">
                    <c:v>843</c:v>
                  </c:pt>
                  <c:pt idx="3063">
                    <c:v>843</c:v>
                  </c:pt>
                  <c:pt idx="3064">
                    <c:v>843</c:v>
                  </c:pt>
                  <c:pt idx="3065">
                    <c:v>843</c:v>
                  </c:pt>
                  <c:pt idx="3066">
                    <c:v>843</c:v>
                  </c:pt>
                  <c:pt idx="3067">
                    <c:v>843</c:v>
                  </c:pt>
                  <c:pt idx="3068">
                    <c:v>843</c:v>
                  </c:pt>
                  <c:pt idx="3069">
                    <c:v>843</c:v>
                  </c:pt>
                  <c:pt idx="3070">
                    <c:v>843</c:v>
                  </c:pt>
                  <c:pt idx="3071">
                    <c:v>843</c:v>
                  </c:pt>
                  <c:pt idx="3072">
                    <c:v>843</c:v>
                  </c:pt>
                  <c:pt idx="3073">
                    <c:v>843</c:v>
                  </c:pt>
                  <c:pt idx="3074">
                    <c:v>843</c:v>
                  </c:pt>
                  <c:pt idx="3075">
                    <c:v>843</c:v>
                  </c:pt>
                  <c:pt idx="3076">
                    <c:v>843</c:v>
                  </c:pt>
                  <c:pt idx="3077">
                    <c:v>843</c:v>
                  </c:pt>
                  <c:pt idx="3078">
                    <c:v>843</c:v>
                  </c:pt>
                  <c:pt idx="3079">
                    <c:v>843</c:v>
                  </c:pt>
                  <c:pt idx="3080">
                    <c:v>843</c:v>
                  </c:pt>
                  <c:pt idx="3081">
                    <c:v>843</c:v>
                  </c:pt>
                  <c:pt idx="3082">
                    <c:v>843</c:v>
                  </c:pt>
                  <c:pt idx="3083">
                    <c:v>843</c:v>
                  </c:pt>
                  <c:pt idx="3084">
                    <c:v>843</c:v>
                  </c:pt>
                  <c:pt idx="3085">
                    <c:v>843</c:v>
                  </c:pt>
                  <c:pt idx="3086">
                    <c:v>843</c:v>
                  </c:pt>
                  <c:pt idx="3087">
                    <c:v>843</c:v>
                  </c:pt>
                  <c:pt idx="3088">
                    <c:v>843</c:v>
                  </c:pt>
                  <c:pt idx="3089">
                    <c:v>843</c:v>
                  </c:pt>
                  <c:pt idx="3090">
                    <c:v>843</c:v>
                  </c:pt>
                  <c:pt idx="3091">
                    <c:v>843</c:v>
                  </c:pt>
                  <c:pt idx="3092">
                    <c:v>843</c:v>
                  </c:pt>
                  <c:pt idx="3093">
                    <c:v>843</c:v>
                  </c:pt>
                  <c:pt idx="3094">
                    <c:v>843</c:v>
                  </c:pt>
                  <c:pt idx="3095">
                    <c:v>843</c:v>
                  </c:pt>
                  <c:pt idx="3096">
                    <c:v>843</c:v>
                  </c:pt>
                  <c:pt idx="3097">
                    <c:v>843</c:v>
                  </c:pt>
                  <c:pt idx="3098">
                    <c:v>843</c:v>
                  </c:pt>
                  <c:pt idx="3099">
                    <c:v>843</c:v>
                  </c:pt>
                  <c:pt idx="3100">
                    <c:v>843</c:v>
                  </c:pt>
                  <c:pt idx="3101">
                    <c:v>843</c:v>
                  </c:pt>
                  <c:pt idx="3102">
                    <c:v>843</c:v>
                  </c:pt>
                  <c:pt idx="3103">
                    <c:v>843</c:v>
                  </c:pt>
                  <c:pt idx="3104">
                    <c:v>843</c:v>
                  </c:pt>
                  <c:pt idx="3105">
                    <c:v>843</c:v>
                  </c:pt>
                  <c:pt idx="3106">
                    <c:v>843</c:v>
                  </c:pt>
                  <c:pt idx="3107">
                    <c:v>843</c:v>
                  </c:pt>
                  <c:pt idx="3108">
                    <c:v>843</c:v>
                  </c:pt>
                  <c:pt idx="3109">
                    <c:v>843</c:v>
                  </c:pt>
                  <c:pt idx="3110">
                    <c:v>843</c:v>
                  </c:pt>
                  <c:pt idx="3111">
                    <c:v>843</c:v>
                  </c:pt>
                  <c:pt idx="3112">
                    <c:v>843</c:v>
                  </c:pt>
                  <c:pt idx="3113">
                    <c:v>843</c:v>
                  </c:pt>
                  <c:pt idx="3114">
                    <c:v>843</c:v>
                  </c:pt>
                  <c:pt idx="3115">
                    <c:v>843</c:v>
                  </c:pt>
                  <c:pt idx="3116">
                    <c:v>843</c:v>
                  </c:pt>
                  <c:pt idx="3117">
                    <c:v>843</c:v>
                  </c:pt>
                  <c:pt idx="3118">
                    <c:v>843</c:v>
                  </c:pt>
                  <c:pt idx="3119">
                    <c:v>843</c:v>
                  </c:pt>
                  <c:pt idx="3120">
                    <c:v>843</c:v>
                  </c:pt>
                  <c:pt idx="3121">
                    <c:v>843</c:v>
                  </c:pt>
                  <c:pt idx="3122">
                    <c:v>843</c:v>
                  </c:pt>
                  <c:pt idx="3123">
                    <c:v>843</c:v>
                  </c:pt>
                  <c:pt idx="3124">
                    <c:v>843</c:v>
                  </c:pt>
                  <c:pt idx="3125">
                    <c:v>843</c:v>
                  </c:pt>
                  <c:pt idx="3126">
                    <c:v>843</c:v>
                  </c:pt>
                  <c:pt idx="3127">
                    <c:v>843</c:v>
                  </c:pt>
                  <c:pt idx="3128">
                    <c:v>843</c:v>
                  </c:pt>
                  <c:pt idx="3129">
                    <c:v>843</c:v>
                  </c:pt>
                  <c:pt idx="3130">
                    <c:v>843</c:v>
                  </c:pt>
                  <c:pt idx="3131">
                    <c:v>843</c:v>
                  </c:pt>
                  <c:pt idx="3132">
                    <c:v>843</c:v>
                  </c:pt>
                  <c:pt idx="3133">
                    <c:v>843</c:v>
                  </c:pt>
                  <c:pt idx="3134">
                    <c:v>843</c:v>
                  </c:pt>
                  <c:pt idx="3135">
                    <c:v>843</c:v>
                  </c:pt>
                  <c:pt idx="3136">
                    <c:v>843</c:v>
                  </c:pt>
                  <c:pt idx="3137">
                    <c:v>843</c:v>
                  </c:pt>
                  <c:pt idx="3138">
                    <c:v>843</c:v>
                  </c:pt>
                  <c:pt idx="3139">
                    <c:v>843</c:v>
                  </c:pt>
                  <c:pt idx="3140">
                    <c:v>843</c:v>
                  </c:pt>
                  <c:pt idx="3141">
                    <c:v>843</c:v>
                  </c:pt>
                  <c:pt idx="3142">
                    <c:v>843</c:v>
                  </c:pt>
                  <c:pt idx="3143">
                    <c:v>843</c:v>
                  </c:pt>
                  <c:pt idx="3144">
                    <c:v>843</c:v>
                  </c:pt>
                  <c:pt idx="3145">
                    <c:v>843</c:v>
                  </c:pt>
                  <c:pt idx="3146">
                    <c:v>843</c:v>
                  </c:pt>
                  <c:pt idx="3147">
                    <c:v>843</c:v>
                  </c:pt>
                  <c:pt idx="3148">
                    <c:v>843</c:v>
                  </c:pt>
                  <c:pt idx="3149">
                    <c:v>843</c:v>
                  </c:pt>
                  <c:pt idx="3150">
                    <c:v>843</c:v>
                  </c:pt>
                  <c:pt idx="3151">
                    <c:v>843</c:v>
                  </c:pt>
                  <c:pt idx="3152">
                    <c:v>843</c:v>
                  </c:pt>
                  <c:pt idx="3153">
                    <c:v>843</c:v>
                  </c:pt>
                  <c:pt idx="3154">
                    <c:v>843</c:v>
                  </c:pt>
                  <c:pt idx="3155">
                    <c:v>843</c:v>
                  </c:pt>
                  <c:pt idx="3156">
                    <c:v>843</c:v>
                  </c:pt>
                  <c:pt idx="3157">
                    <c:v>843</c:v>
                  </c:pt>
                  <c:pt idx="3158">
                    <c:v>843</c:v>
                  </c:pt>
                  <c:pt idx="3159">
                    <c:v>843</c:v>
                  </c:pt>
                  <c:pt idx="3160">
                    <c:v>843</c:v>
                  </c:pt>
                  <c:pt idx="3161">
                    <c:v>843</c:v>
                  </c:pt>
                  <c:pt idx="3162">
                    <c:v>843</c:v>
                  </c:pt>
                  <c:pt idx="3163">
                    <c:v>843</c:v>
                  </c:pt>
                  <c:pt idx="3164">
                    <c:v>843</c:v>
                  </c:pt>
                  <c:pt idx="3165">
                    <c:v>843</c:v>
                  </c:pt>
                  <c:pt idx="3166">
                    <c:v>843</c:v>
                  </c:pt>
                  <c:pt idx="3167">
                    <c:v>843</c:v>
                  </c:pt>
                  <c:pt idx="3168">
                    <c:v>843</c:v>
                  </c:pt>
                  <c:pt idx="3169">
                    <c:v>843</c:v>
                  </c:pt>
                  <c:pt idx="3170">
                    <c:v>843</c:v>
                  </c:pt>
                  <c:pt idx="3171">
                    <c:v>843</c:v>
                  </c:pt>
                  <c:pt idx="3172">
                    <c:v>843</c:v>
                  </c:pt>
                  <c:pt idx="3173">
                    <c:v>843</c:v>
                  </c:pt>
                  <c:pt idx="3174">
                    <c:v>843</c:v>
                  </c:pt>
                  <c:pt idx="3175">
                    <c:v>843</c:v>
                  </c:pt>
                  <c:pt idx="3176">
                    <c:v>843</c:v>
                  </c:pt>
                  <c:pt idx="3177">
                    <c:v>843</c:v>
                  </c:pt>
                  <c:pt idx="3178">
                    <c:v>843</c:v>
                  </c:pt>
                  <c:pt idx="3179">
                    <c:v>843</c:v>
                  </c:pt>
                  <c:pt idx="3180">
                    <c:v>843</c:v>
                  </c:pt>
                  <c:pt idx="3181">
                    <c:v>843</c:v>
                  </c:pt>
                  <c:pt idx="3182">
                    <c:v>843</c:v>
                  </c:pt>
                  <c:pt idx="3183">
                    <c:v>843</c:v>
                  </c:pt>
                  <c:pt idx="3184">
                    <c:v>843</c:v>
                  </c:pt>
                  <c:pt idx="3185">
                    <c:v>843</c:v>
                  </c:pt>
                  <c:pt idx="3186">
                    <c:v>843</c:v>
                  </c:pt>
                  <c:pt idx="3187">
                    <c:v>843</c:v>
                  </c:pt>
                  <c:pt idx="3188">
                    <c:v>843</c:v>
                  </c:pt>
                  <c:pt idx="3189">
                    <c:v>843</c:v>
                  </c:pt>
                  <c:pt idx="3190">
                    <c:v>843</c:v>
                  </c:pt>
                  <c:pt idx="3191">
                    <c:v>843</c:v>
                  </c:pt>
                  <c:pt idx="3192">
                    <c:v>843</c:v>
                  </c:pt>
                  <c:pt idx="3193">
                    <c:v>843</c:v>
                  </c:pt>
                  <c:pt idx="3194">
                    <c:v>843</c:v>
                  </c:pt>
                  <c:pt idx="3195">
                    <c:v>843</c:v>
                  </c:pt>
                  <c:pt idx="3196">
                    <c:v>843</c:v>
                  </c:pt>
                  <c:pt idx="3197">
                    <c:v>843</c:v>
                  </c:pt>
                  <c:pt idx="3198">
                    <c:v>843</c:v>
                  </c:pt>
                  <c:pt idx="3199">
                    <c:v>843</c:v>
                  </c:pt>
                  <c:pt idx="3200">
                    <c:v>843</c:v>
                  </c:pt>
                  <c:pt idx="3201">
                    <c:v>843</c:v>
                  </c:pt>
                  <c:pt idx="3202">
                    <c:v>843</c:v>
                  </c:pt>
                  <c:pt idx="3203">
                    <c:v>843</c:v>
                  </c:pt>
                  <c:pt idx="3204">
                    <c:v>843</c:v>
                  </c:pt>
                  <c:pt idx="3205">
                    <c:v>843</c:v>
                  </c:pt>
                  <c:pt idx="3206">
                    <c:v>843</c:v>
                  </c:pt>
                  <c:pt idx="3207">
                    <c:v>843</c:v>
                  </c:pt>
                  <c:pt idx="3208">
                    <c:v>843</c:v>
                  </c:pt>
                  <c:pt idx="3209">
                    <c:v>843</c:v>
                  </c:pt>
                  <c:pt idx="3210">
                    <c:v>843</c:v>
                  </c:pt>
                  <c:pt idx="3211">
                    <c:v>843</c:v>
                  </c:pt>
                  <c:pt idx="3212">
                    <c:v>843</c:v>
                  </c:pt>
                  <c:pt idx="3213">
                    <c:v>843</c:v>
                  </c:pt>
                  <c:pt idx="3214">
                    <c:v>843</c:v>
                  </c:pt>
                  <c:pt idx="3215">
                    <c:v>843</c:v>
                  </c:pt>
                  <c:pt idx="3216">
                    <c:v>843</c:v>
                  </c:pt>
                  <c:pt idx="3217">
                    <c:v>843</c:v>
                  </c:pt>
                  <c:pt idx="3218">
                    <c:v>843</c:v>
                  </c:pt>
                  <c:pt idx="3219">
                    <c:v>843</c:v>
                  </c:pt>
                  <c:pt idx="3220">
                    <c:v>843</c:v>
                  </c:pt>
                  <c:pt idx="3221">
                    <c:v>843</c:v>
                  </c:pt>
                  <c:pt idx="3222">
                    <c:v>843</c:v>
                  </c:pt>
                  <c:pt idx="3223">
                    <c:v>843</c:v>
                  </c:pt>
                  <c:pt idx="3224">
                    <c:v>843</c:v>
                  </c:pt>
                  <c:pt idx="3225">
                    <c:v>843</c:v>
                  </c:pt>
                  <c:pt idx="3226">
                    <c:v>843</c:v>
                  </c:pt>
                  <c:pt idx="3227">
                    <c:v>843</c:v>
                  </c:pt>
                  <c:pt idx="3228">
                    <c:v>843</c:v>
                  </c:pt>
                  <c:pt idx="3229">
                    <c:v>843</c:v>
                  </c:pt>
                  <c:pt idx="3230">
                    <c:v>843</c:v>
                  </c:pt>
                  <c:pt idx="3231">
                    <c:v>843</c:v>
                  </c:pt>
                  <c:pt idx="3232">
                    <c:v>843</c:v>
                  </c:pt>
                  <c:pt idx="3233">
                    <c:v>843</c:v>
                  </c:pt>
                  <c:pt idx="3234">
                    <c:v>843</c:v>
                  </c:pt>
                  <c:pt idx="3235">
                    <c:v>843</c:v>
                  </c:pt>
                  <c:pt idx="3236">
                    <c:v>843</c:v>
                  </c:pt>
                  <c:pt idx="3237">
                    <c:v>843</c:v>
                  </c:pt>
                  <c:pt idx="3238">
                    <c:v>843</c:v>
                  </c:pt>
                  <c:pt idx="3239">
                    <c:v>843</c:v>
                  </c:pt>
                  <c:pt idx="3240">
                    <c:v>843</c:v>
                  </c:pt>
                  <c:pt idx="3241">
                    <c:v>843</c:v>
                  </c:pt>
                  <c:pt idx="3242">
                    <c:v>843</c:v>
                  </c:pt>
                  <c:pt idx="3243">
                    <c:v>843</c:v>
                  </c:pt>
                  <c:pt idx="3244">
                    <c:v>843</c:v>
                  </c:pt>
                  <c:pt idx="3245">
                    <c:v>843</c:v>
                  </c:pt>
                  <c:pt idx="3246">
                    <c:v>843</c:v>
                  </c:pt>
                  <c:pt idx="3247">
                    <c:v>843</c:v>
                  </c:pt>
                  <c:pt idx="3248">
                    <c:v>843</c:v>
                  </c:pt>
                  <c:pt idx="3249">
                    <c:v>843</c:v>
                  </c:pt>
                  <c:pt idx="3250">
                    <c:v>843</c:v>
                  </c:pt>
                  <c:pt idx="3251">
                    <c:v>843</c:v>
                  </c:pt>
                  <c:pt idx="3252">
                    <c:v>843</c:v>
                  </c:pt>
                  <c:pt idx="3253">
                    <c:v>843</c:v>
                  </c:pt>
                  <c:pt idx="3254">
                    <c:v>843</c:v>
                  </c:pt>
                  <c:pt idx="3255">
                    <c:v>843</c:v>
                  </c:pt>
                  <c:pt idx="3256">
                    <c:v>843</c:v>
                  </c:pt>
                  <c:pt idx="3257">
                    <c:v>843</c:v>
                  </c:pt>
                  <c:pt idx="3258">
                    <c:v>843</c:v>
                  </c:pt>
                  <c:pt idx="3259">
                    <c:v>843</c:v>
                  </c:pt>
                  <c:pt idx="3260">
                    <c:v>843</c:v>
                  </c:pt>
                  <c:pt idx="3261">
                    <c:v>843</c:v>
                  </c:pt>
                  <c:pt idx="3262">
                    <c:v>843</c:v>
                  </c:pt>
                  <c:pt idx="3263">
                    <c:v>843</c:v>
                  </c:pt>
                  <c:pt idx="3264">
                    <c:v>843</c:v>
                  </c:pt>
                  <c:pt idx="3265">
                    <c:v>843</c:v>
                  </c:pt>
                  <c:pt idx="3266">
                    <c:v>843</c:v>
                  </c:pt>
                  <c:pt idx="3267">
                    <c:v>843</c:v>
                  </c:pt>
                  <c:pt idx="3268">
                    <c:v>843</c:v>
                  </c:pt>
                  <c:pt idx="3269">
                    <c:v>843</c:v>
                  </c:pt>
                  <c:pt idx="3270">
                    <c:v>843</c:v>
                  </c:pt>
                  <c:pt idx="3271">
                    <c:v>843</c:v>
                  </c:pt>
                  <c:pt idx="3272">
                    <c:v>843</c:v>
                  </c:pt>
                  <c:pt idx="3273">
                    <c:v>843</c:v>
                  </c:pt>
                  <c:pt idx="3274">
                    <c:v>843</c:v>
                  </c:pt>
                  <c:pt idx="3275">
                    <c:v>843</c:v>
                  </c:pt>
                  <c:pt idx="3276">
                    <c:v>843</c:v>
                  </c:pt>
                  <c:pt idx="3277">
                    <c:v>843</c:v>
                  </c:pt>
                  <c:pt idx="3278">
                    <c:v>843</c:v>
                  </c:pt>
                  <c:pt idx="3279">
                    <c:v>843</c:v>
                  </c:pt>
                  <c:pt idx="3280">
                    <c:v>843</c:v>
                  </c:pt>
                  <c:pt idx="3281">
                    <c:v>843</c:v>
                  </c:pt>
                  <c:pt idx="3282">
                    <c:v>843</c:v>
                  </c:pt>
                  <c:pt idx="3283">
                    <c:v>843</c:v>
                  </c:pt>
                  <c:pt idx="3284">
                    <c:v>843</c:v>
                  </c:pt>
                  <c:pt idx="3285">
                    <c:v>843</c:v>
                  </c:pt>
                  <c:pt idx="3286">
                    <c:v>843</c:v>
                  </c:pt>
                  <c:pt idx="3287">
                    <c:v>843</c:v>
                  </c:pt>
                  <c:pt idx="3288">
                    <c:v>843</c:v>
                  </c:pt>
                  <c:pt idx="3289">
                    <c:v>843</c:v>
                  </c:pt>
                  <c:pt idx="3290">
                    <c:v>843</c:v>
                  </c:pt>
                  <c:pt idx="3291">
                    <c:v>843</c:v>
                  </c:pt>
                  <c:pt idx="3292">
                    <c:v>843</c:v>
                  </c:pt>
                  <c:pt idx="3293">
                    <c:v>843</c:v>
                  </c:pt>
                  <c:pt idx="3294">
                    <c:v>843</c:v>
                  </c:pt>
                  <c:pt idx="3295">
                    <c:v>843</c:v>
                  </c:pt>
                  <c:pt idx="3296">
                    <c:v>843</c:v>
                  </c:pt>
                  <c:pt idx="3297">
                    <c:v>843</c:v>
                  </c:pt>
                  <c:pt idx="3298">
                    <c:v>843</c:v>
                  </c:pt>
                  <c:pt idx="3299">
                    <c:v>843</c:v>
                  </c:pt>
                  <c:pt idx="3300">
                    <c:v>843</c:v>
                  </c:pt>
                  <c:pt idx="3301">
                    <c:v>843</c:v>
                  </c:pt>
                  <c:pt idx="3302">
                    <c:v>843</c:v>
                  </c:pt>
                  <c:pt idx="3303">
                    <c:v>843</c:v>
                  </c:pt>
                  <c:pt idx="3304">
                    <c:v>843</c:v>
                  </c:pt>
                  <c:pt idx="3305">
                    <c:v>843</c:v>
                  </c:pt>
                  <c:pt idx="3306">
                    <c:v>843</c:v>
                  </c:pt>
                  <c:pt idx="3307">
                    <c:v>843</c:v>
                  </c:pt>
                  <c:pt idx="3308">
                    <c:v>843</c:v>
                  </c:pt>
                  <c:pt idx="3309">
                    <c:v>843</c:v>
                  </c:pt>
                  <c:pt idx="3310">
                    <c:v>843</c:v>
                  </c:pt>
                  <c:pt idx="3311">
                    <c:v>843</c:v>
                  </c:pt>
                  <c:pt idx="3312">
                    <c:v>843</c:v>
                  </c:pt>
                  <c:pt idx="3313">
                    <c:v>843</c:v>
                  </c:pt>
                  <c:pt idx="3314">
                    <c:v>843</c:v>
                  </c:pt>
                  <c:pt idx="3315">
                    <c:v>843</c:v>
                  </c:pt>
                  <c:pt idx="3316">
                    <c:v>843</c:v>
                  </c:pt>
                  <c:pt idx="3317">
                    <c:v>843</c:v>
                  </c:pt>
                  <c:pt idx="3318">
                    <c:v>843</c:v>
                  </c:pt>
                  <c:pt idx="3319">
                    <c:v>843</c:v>
                  </c:pt>
                  <c:pt idx="3320">
                    <c:v>843</c:v>
                  </c:pt>
                  <c:pt idx="3321">
                    <c:v>843</c:v>
                  </c:pt>
                  <c:pt idx="3322">
                    <c:v>843</c:v>
                  </c:pt>
                  <c:pt idx="3323">
                    <c:v>843</c:v>
                  </c:pt>
                  <c:pt idx="3324">
                    <c:v>843</c:v>
                  </c:pt>
                  <c:pt idx="3325">
                    <c:v>843</c:v>
                  </c:pt>
                  <c:pt idx="3326">
                    <c:v>843</c:v>
                  </c:pt>
                  <c:pt idx="3327">
                    <c:v>843</c:v>
                  </c:pt>
                  <c:pt idx="3328">
                    <c:v>843</c:v>
                  </c:pt>
                  <c:pt idx="3329">
                    <c:v>843</c:v>
                  </c:pt>
                  <c:pt idx="3330">
                    <c:v>843</c:v>
                  </c:pt>
                  <c:pt idx="3331">
                    <c:v>843</c:v>
                  </c:pt>
                  <c:pt idx="3332">
                    <c:v>843</c:v>
                  </c:pt>
                  <c:pt idx="3333">
                    <c:v>843</c:v>
                  </c:pt>
                  <c:pt idx="3334">
                    <c:v>843</c:v>
                  </c:pt>
                  <c:pt idx="3335">
                    <c:v>843</c:v>
                  </c:pt>
                  <c:pt idx="3336">
                    <c:v>843</c:v>
                  </c:pt>
                  <c:pt idx="3337">
                    <c:v>843</c:v>
                  </c:pt>
                  <c:pt idx="3338">
                    <c:v>843</c:v>
                  </c:pt>
                  <c:pt idx="3339">
                    <c:v>843</c:v>
                  </c:pt>
                  <c:pt idx="3340">
                    <c:v>843</c:v>
                  </c:pt>
                  <c:pt idx="3341">
                    <c:v>843</c:v>
                  </c:pt>
                  <c:pt idx="3342">
                    <c:v>843</c:v>
                  </c:pt>
                  <c:pt idx="3343">
                    <c:v>843</c:v>
                  </c:pt>
                  <c:pt idx="3344">
                    <c:v>843</c:v>
                  </c:pt>
                  <c:pt idx="3345">
                    <c:v>843</c:v>
                  </c:pt>
                  <c:pt idx="3346">
                    <c:v>843</c:v>
                  </c:pt>
                  <c:pt idx="3347">
                    <c:v>843</c:v>
                  </c:pt>
                  <c:pt idx="3348">
                    <c:v>843</c:v>
                  </c:pt>
                  <c:pt idx="3349">
                    <c:v>843</c:v>
                  </c:pt>
                  <c:pt idx="3350">
                    <c:v>843</c:v>
                  </c:pt>
                  <c:pt idx="3351">
                    <c:v>843</c:v>
                  </c:pt>
                  <c:pt idx="3352">
                    <c:v>843</c:v>
                  </c:pt>
                  <c:pt idx="3353">
                    <c:v>843</c:v>
                  </c:pt>
                  <c:pt idx="3354">
                    <c:v>843</c:v>
                  </c:pt>
                  <c:pt idx="3355">
                    <c:v>843</c:v>
                  </c:pt>
                  <c:pt idx="3356">
                    <c:v>843</c:v>
                  </c:pt>
                  <c:pt idx="3357">
                    <c:v>843</c:v>
                  </c:pt>
                  <c:pt idx="3358">
                    <c:v>843</c:v>
                  </c:pt>
                  <c:pt idx="3359">
                    <c:v>843</c:v>
                  </c:pt>
                  <c:pt idx="3360">
                    <c:v>843</c:v>
                  </c:pt>
                  <c:pt idx="3361">
                    <c:v>843</c:v>
                  </c:pt>
                  <c:pt idx="3362">
                    <c:v>843</c:v>
                  </c:pt>
                  <c:pt idx="3363">
                    <c:v>843</c:v>
                  </c:pt>
                  <c:pt idx="3364">
                    <c:v>843</c:v>
                  </c:pt>
                  <c:pt idx="3365">
                    <c:v>843</c:v>
                  </c:pt>
                  <c:pt idx="3366">
                    <c:v>843</c:v>
                  </c:pt>
                  <c:pt idx="3367">
                    <c:v>843</c:v>
                  </c:pt>
                  <c:pt idx="3368">
                    <c:v>843</c:v>
                  </c:pt>
                  <c:pt idx="3369">
                    <c:v>843</c:v>
                  </c:pt>
                  <c:pt idx="3370">
                    <c:v>843</c:v>
                  </c:pt>
                  <c:pt idx="3371">
                    <c:v>843</c:v>
                  </c:pt>
                  <c:pt idx="3372">
                    <c:v>843</c:v>
                  </c:pt>
                  <c:pt idx="3373">
                    <c:v>843</c:v>
                  </c:pt>
                  <c:pt idx="3374">
                    <c:v>843</c:v>
                  </c:pt>
                  <c:pt idx="3375">
                    <c:v>843</c:v>
                  </c:pt>
                  <c:pt idx="3376">
                    <c:v>843</c:v>
                  </c:pt>
                  <c:pt idx="3377">
                    <c:v>843</c:v>
                  </c:pt>
                  <c:pt idx="3378">
                    <c:v>843</c:v>
                  </c:pt>
                  <c:pt idx="3379">
                    <c:v>843</c:v>
                  </c:pt>
                  <c:pt idx="3380">
                    <c:v>843</c:v>
                  </c:pt>
                  <c:pt idx="3381">
                    <c:v>843</c:v>
                  </c:pt>
                  <c:pt idx="3382">
                    <c:v>843</c:v>
                  </c:pt>
                  <c:pt idx="3383">
                    <c:v>843</c:v>
                  </c:pt>
                  <c:pt idx="3384">
                    <c:v>843</c:v>
                  </c:pt>
                  <c:pt idx="3385">
                    <c:v>843</c:v>
                  </c:pt>
                  <c:pt idx="3386">
                    <c:v>843</c:v>
                  </c:pt>
                  <c:pt idx="3387">
                    <c:v>843</c:v>
                  </c:pt>
                  <c:pt idx="3388">
                    <c:v>843</c:v>
                  </c:pt>
                  <c:pt idx="3389">
                    <c:v>843</c:v>
                  </c:pt>
                  <c:pt idx="3390">
                    <c:v>843</c:v>
                  </c:pt>
                  <c:pt idx="3391">
                    <c:v>843</c:v>
                  </c:pt>
                  <c:pt idx="3392">
                    <c:v>843</c:v>
                  </c:pt>
                  <c:pt idx="3393">
                    <c:v>843</c:v>
                  </c:pt>
                  <c:pt idx="3394">
                    <c:v>843</c:v>
                  </c:pt>
                  <c:pt idx="3395">
                    <c:v>843</c:v>
                  </c:pt>
                  <c:pt idx="3396">
                    <c:v>843</c:v>
                  </c:pt>
                  <c:pt idx="3397">
                    <c:v>843</c:v>
                  </c:pt>
                  <c:pt idx="3398">
                    <c:v>843</c:v>
                  </c:pt>
                  <c:pt idx="3399">
                    <c:v>843</c:v>
                  </c:pt>
                  <c:pt idx="3400">
                    <c:v>843</c:v>
                  </c:pt>
                  <c:pt idx="3401">
                    <c:v>843</c:v>
                  </c:pt>
                  <c:pt idx="3402">
                    <c:v>843</c:v>
                  </c:pt>
                  <c:pt idx="3403">
                    <c:v>843</c:v>
                  </c:pt>
                  <c:pt idx="3404">
                    <c:v>843</c:v>
                  </c:pt>
                  <c:pt idx="3405">
                    <c:v>843</c:v>
                  </c:pt>
                  <c:pt idx="3406">
                    <c:v>843</c:v>
                  </c:pt>
                  <c:pt idx="3407">
                    <c:v>843</c:v>
                  </c:pt>
                  <c:pt idx="3408">
                    <c:v>843</c:v>
                  </c:pt>
                  <c:pt idx="3409">
                    <c:v>843</c:v>
                  </c:pt>
                  <c:pt idx="3410">
                    <c:v>843</c:v>
                  </c:pt>
                  <c:pt idx="3411">
                    <c:v>843</c:v>
                  </c:pt>
                  <c:pt idx="3412">
                    <c:v>843</c:v>
                  </c:pt>
                  <c:pt idx="3413">
                    <c:v>843</c:v>
                  </c:pt>
                  <c:pt idx="3414">
                    <c:v>843</c:v>
                  </c:pt>
                  <c:pt idx="3415">
                    <c:v>843</c:v>
                  </c:pt>
                  <c:pt idx="3416">
                    <c:v>843</c:v>
                  </c:pt>
                  <c:pt idx="3417">
                    <c:v>843</c:v>
                  </c:pt>
                  <c:pt idx="3418">
                    <c:v>843</c:v>
                  </c:pt>
                  <c:pt idx="3419">
                    <c:v>843</c:v>
                  </c:pt>
                  <c:pt idx="3420">
                    <c:v>843</c:v>
                  </c:pt>
                  <c:pt idx="3421">
                    <c:v>843</c:v>
                  </c:pt>
                  <c:pt idx="3422">
                    <c:v>843</c:v>
                  </c:pt>
                  <c:pt idx="3423">
                    <c:v>843</c:v>
                  </c:pt>
                  <c:pt idx="3424">
                    <c:v>843</c:v>
                  </c:pt>
                  <c:pt idx="3425">
                    <c:v>843</c:v>
                  </c:pt>
                  <c:pt idx="3426">
                    <c:v>843</c:v>
                  </c:pt>
                  <c:pt idx="3427">
                    <c:v>843</c:v>
                  </c:pt>
                  <c:pt idx="3428">
                    <c:v>843</c:v>
                  </c:pt>
                  <c:pt idx="3429">
                    <c:v>843</c:v>
                  </c:pt>
                  <c:pt idx="3430">
                    <c:v>843</c:v>
                  </c:pt>
                  <c:pt idx="3431">
                    <c:v>843</c:v>
                  </c:pt>
                  <c:pt idx="3432">
                    <c:v>843</c:v>
                  </c:pt>
                  <c:pt idx="3433">
                    <c:v>843</c:v>
                  </c:pt>
                  <c:pt idx="3434">
                    <c:v>843</c:v>
                  </c:pt>
                  <c:pt idx="3435">
                    <c:v>843</c:v>
                  </c:pt>
                  <c:pt idx="3436">
                    <c:v>843</c:v>
                  </c:pt>
                  <c:pt idx="3437">
                    <c:v>843</c:v>
                  </c:pt>
                  <c:pt idx="3438">
                    <c:v>843</c:v>
                  </c:pt>
                  <c:pt idx="3439">
                    <c:v>843</c:v>
                  </c:pt>
                  <c:pt idx="3440">
                    <c:v>843</c:v>
                  </c:pt>
                  <c:pt idx="3441">
                    <c:v>843</c:v>
                  </c:pt>
                  <c:pt idx="3442">
                    <c:v>843</c:v>
                  </c:pt>
                  <c:pt idx="3443">
                    <c:v>843</c:v>
                  </c:pt>
                  <c:pt idx="3444">
                    <c:v>843</c:v>
                  </c:pt>
                  <c:pt idx="3445">
                    <c:v>843</c:v>
                  </c:pt>
                  <c:pt idx="3446">
                    <c:v>843</c:v>
                  </c:pt>
                  <c:pt idx="3447">
                    <c:v>843</c:v>
                  </c:pt>
                  <c:pt idx="3448">
                    <c:v>843</c:v>
                  </c:pt>
                  <c:pt idx="3449">
                    <c:v>843</c:v>
                  </c:pt>
                  <c:pt idx="3450">
                    <c:v>843</c:v>
                  </c:pt>
                  <c:pt idx="3451">
                    <c:v>843</c:v>
                  </c:pt>
                  <c:pt idx="3452">
                    <c:v>843</c:v>
                  </c:pt>
                  <c:pt idx="3453">
                    <c:v>843</c:v>
                  </c:pt>
                  <c:pt idx="3454">
                    <c:v>843</c:v>
                  </c:pt>
                  <c:pt idx="3455">
                    <c:v>843</c:v>
                  </c:pt>
                  <c:pt idx="3456">
                    <c:v>843</c:v>
                  </c:pt>
                  <c:pt idx="3457">
                    <c:v>843</c:v>
                  </c:pt>
                  <c:pt idx="3458">
                    <c:v>843</c:v>
                  </c:pt>
                  <c:pt idx="3459">
                    <c:v>843</c:v>
                  </c:pt>
                  <c:pt idx="3460">
                    <c:v>843</c:v>
                  </c:pt>
                  <c:pt idx="3461">
                    <c:v>843</c:v>
                  </c:pt>
                  <c:pt idx="3462">
                    <c:v>843</c:v>
                  </c:pt>
                  <c:pt idx="3463">
                    <c:v>843</c:v>
                  </c:pt>
                  <c:pt idx="3464">
                    <c:v>843</c:v>
                  </c:pt>
                  <c:pt idx="3465">
                    <c:v>843</c:v>
                  </c:pt>
                  <c:pt idx="3466">
                    <c:v>843</c:v>
                  </c:pt>
                  <c:pt idx="3467">
                    <c:v>843</c:v>
                  </c:pt>
                  <c:pt idx="3468">
                    <c:v>843</c:v>
                  </c:pt>
                  <c:pt idx="3469">
                    <c:v>843</c:v>
                  </c:pt>
                  <c:pt idx="3470">
                    <c:v>843</c:v>
                  </c:pt>
                  <c:pt idx="3471">
                    <c:v>843</c:v>
                  </c:pt>
                  <c:pt idx="3472">
                    <c:v>843</c:v>
                  </c:pt>
                  <c:pt idx="3473">
                    <c:v>843</c:v>
                  </c:pt>
                  <c:pt idx="3474">
                    <c:v>843</c:v>
                  </c:pt>
                  <c:pt idx="3475">
                    <c:v>843</c:v>
                  </c:pt>
                  <c:pt idx="3476">
                    <c:v>843</c:v>
                  </c:pt>
                  <c:pt idx="3477">
                    <c:v>843</c:v>
                  </c:pt>
                  <c:pt idx="3478">
                    <c:v>843</c:v>
                  </c:pt>
                  <c:pt idx="3479">
                    <c:v>843</c:v>
                  </c:pt>
                  <c:pt idx="3480">
                    <c:v>843</c:v>
                  </c:pt>
                  <c:pt idx="3481">
                    <c:v>843</c:v>
                  </c:pt>
                  <c:pt idx="3482">
                    <c:v>843</c:v>
                  </c:pt>
                  <c:pt idx="3483">
                    <c:v>843</c:v>
                  </c:pt>
                  <c:pt idx="3484">
                    <c:v>843</c:v>
                  </c:pt>
                  <c:pt idx="3485">
                    <c:v>843</c:v>
                  </c:pt>
                  <c:pt idx="3486">
                    <c:v>843</c:v>
                  </c:pt>
                  <c:pt idx="3487">
                    <c:v>843</c:v>
                  </c:pt>
                  <c:pt idx="3488">
                    <c:v>843</c:v>
                  </c:pt>
                  <c:pt idx="3489">
                    <c:v>843</c:v>
                  </c:pt>
                  <c:pt idx="3490">
                    <c:v>843</c:v>
                  </c:pt>
                  <c:pt idx="3491">
                    <c:v>843</c:v>
                  </c:pt>
                  <c:pt idx="3492">
                    <c:v>843</c:v>
                  </c:pt>
                  <c:pt idx="3493">
                    <c:v>843</c:v>
                  </c:pt>
                  <c:pt idx="3494">
                    <c:v>843</c:v>
                  </c:pt>
                  <c:pt idx="3495">
                    <c:v>843</c:v>
                  </c:pt>
                  <c:pt idx="3496">
                    <c:v>843</c:v>
                  </c:pt>
                  <c:pt idx="3497">
                    <c:v>843</c:v>
                  </c:pt>
                  <c:pt idx="3498">
                    <c:v>843</c:v>
                  </c:pt>
                  <c:pt idx="3499">
                    <c:v>843</c:v>
                  </c:pt>
                  <c:pt idx="3500">
                    <c:v>843</c:v>
                  </c:pt>
                  <c:pt idx="3501">
                    <c:v>843</c:v>
                  </c:pt>
                  <c:pt idx="3502">
                    <c:v>843</c:v>
                  </c:pt>
                  <c:pt idx="3503">
                    <c:v>843</c:v>
                  </c:pt>
                  <c:pt idx="3504">
                    <c:v>843</c:v>
                  </c:pt>
                  <c:pt idx="3505">
                    <c:v>843</c:v>
                  </c:pt>
                  <c:pt idx="3506">
                    <c:v>843</c:v>
                  </c:pt>
                  <c:pt idx="3507">
                    <c:v>843</c:v>
                  </c:pt>
                  <c:pt idx="3508">
                    <c:v>843</c:v>
                  </c:pt>
                  <c:pt idx="3509">
                    <c:v>843</c:v>
                  </c:pt>
                  <c:pt idx="3510">
                    <c:v>843</c:v>
                  </c:pt>
                  <c:pt idx="3511">
                    <c:v>843</c:v>
                  </c:pt>
                  <c:pt idx="3512">
                    <c:v>843</c:v>
                  </c:pt>
                  <c:pt idx="3513">
                    <c:v>843</c:v>
                  </c:pt>
                  <c:pt idx="3514">
                    <c:v>843</c:v>
                  </c:pt>
                  <c:pt idx="3515">
                    <c:v>843</c:v>
                  </c:pt>
                  <c:pt idx="3516">
                    <c:v>843</c:v>
                  </c:pt>
                  <c:pt idx="3517">
                    <c:v>843</c:v>
                  </c:pt>
                  <c:pt idx="3518">
                    <c:v>843</c:v>
                  </c:pt>
                  <c:pt idx="3519">
                    <c:v>843</c:v>
                  </c:pt>
                  <c:pt idx="3520">
                    <c:v>843</c:v>
                  </c:pt>
                  <c:pt idx="3521">
                    <c:v>843</c:v>
                  </c:pt>
                  <c:pt idx="3522">
                    <c:v>843</c:v>
                  </c:pt>
                  <c:pt idx="3523">
                    <c:v>843</c:v>
                  </c:pt>
                  <c:pt idx="3524">
                    <c:v>843</c:v>
                  </c:pt>
                  <c:pt idx="3525">
                    <c:v>843</c:v>
                  </c:pt>
                  <c:pt idx="3526">
                    <c:v>843</c:v>
                  </c:pt>
                  <c:pt idx="3527">
                    <c:v>843</c:v>
                  </c:pt>
                  <c:pt idx="3528">
                    <c:v>843</c:v>
                  </c:pt>
                  <c:pt idx="3529">
                    <c:v>843</c:v>
                  </c:pt>
                  <c:pt idx="3530">
                    <c:v>843</c:v>
                  </c:pt>
                  <c:pt idx="3531">
                    <c:v>843</c:v>
                  </c:pt>
                  <c:pt idx="3532">
                    <c:v>843</c:v>
                  </c:pt>
                  <c:pt idx="3533">
                    <c:v>843</c:v>
                  </c:pt>
                  <c:pt idx="3534">
                    <c:v>843</c:v>
                  </c:pt>
                  <c:pt idx="3535">
                    <c:v>843</c:v>
                  </c:pt>
                  <c:pt idx="3536">
                    <c:v>843</c:v>
                  </c:pt>
                  <c:pt idx="3537">
                    <c:v>843</c:v>
                  </c:pt>
                  <c:pt idx="3538">
                    <c:v>843</c:v>
                  </c:pt>
                  <c:pt idx="3539">
                    <c:v>843</c:v>
                  </c:pt>
                  <c:pt idx="3540">
                    <c:v>843</c:v>
                  </c:pt>
                  <c:pt idx="3541">
                    <c:v>843</c:v>
                  </c:pt>
                  <c:pt idx="3542">
                    <c:v>843</c:v>
                  </c:pt>
                  <c:pt idx="3543">
                    <c:v>843</c:v>
                  </c:pt>
                  <c:pt idx="3544">
                    <c:v>843</c:v>
                  </c:pt>
                  <c:pt idx="3545">
                    <c:v>843</c:v>
                  </c:pt>
                  <c:pt idx="3546">
                    <c:v>843</c:v>
                  </c:pt>
                  <c:pt idx="3547">
                    <c:v>843</c:v>
                  </c:pt>
                  <c:pt idx="3548">
                    <c:v>843</c:v>
                  </c:pt>
                  <c:pt idx="3549">
                    <c:v>843</c:v>
                  </c:pt>
                  <c:pt idx="3550">
                    <c:v>843</c:v>
                  </c:pt>
                  <c:pt idx="3551">
                    <c:v>843</c:v>
                  </c:pt>
                  <c:pt idx="3552">
                    <c:v>843</c:v>
                  </c:pt>
                  <c:pt idx="3553">
                    <c:v>843</c:v>
                  </c:pt>
                  <c:pt idx="3554">
                    <c:v>843</c:v>
                  </c:pt>
                  <c:pt idx="3555">
                    <c:v>843</c:v>
                  </c:pt>
                  <c:pt idx="3556">
                    <c:v>843</c:v>
                  </c:pt>
                  <c:pt idx="3557">
                    <c:v>843</c:v>
                  </c:pt>
                  <c:pt idx="3558">
                    <c:v>843</c:v>
                  </c:pt>
                  <c:pt idx="3559">
                    <c:v>843</c:v>
                  </c:pt>
                  <c:pt idx="3560">
                    <c:v>843</c:v>
                  </c:pt>
                  <c:pt idx="3561">
                    <c:v>843</c:v>
                  </c:pt>
                  <c:pt idx="3562">
                    <c:v>843</c:v>
                  </c:pt>
                  <c:pt idx="3563">
                    <c:v>843</c:v>
                  </c:pt>
                  <c:pt idx="3564">
                    <c:v>843</c:v>
                  </c:pt>
                  <c:pt idx="3565">
                    <c:v>843</c:v>
                  </c:pt>
                  <c:pt idx="3566">
                    <c:v>843</c:v>
                  </c:pt>
                  <c:pt idx="3567">
                    <c:v>843</c:v>
                  </c:pt>
                  <c:pt idx="3568">
                    <c:v>843</c:v>
                  </c:pt>
                  <c:pt idx="3569">
                    <c:v>843</c:v>
                  </c:pt>
                  <c:pt idx="3570">
                    <c:v>843</c:v>
                  </c:pt>
                  <c:pt idx="3571">
                    <c:v>843</c:v>
                  </c:pt>
                  <c:pt idx="3572">
                    <c:v>843</c:v>
                  </c:pt>
                  <c:pt idx="3573">
                    <c:v>843</c:v>
                  </c:pt>
                  <c:pt idx="3574">
                    <c:v>843</c:v>
                  </c:pt>
                  <c:pt idx="3575">
                    <c:v>843</c:v>
                  </c:pt>
                  <c:pt idx="3576">
                    <c:v>843</c:v>
                  </c:pt>
                  <c:pt idx="3577">
                    <c:v>843</c:v>
                  </c:pt>
                  <c:pt idx="3578">
                    <c:v>843</c:v>
                  </c:pt>
                  <c:pt idx="3579">
                    <c:v>843</c:v>
                  </c:pt>
                  <c:pt idx="3580">
                    <c:v>843</c:v>
                  </c:pt>
                  <c:pt idx="3581">
                    <c:v>843</c:v>
                  </c:pt>
                  <c:pt idx="3582">
                    <c:v>843</c:v>
                  </c:pt>
                  <c:pt idx="3583">
                    <c:v>843</c:v>
                  </c:pt>
                  <c:pt idx="3584">
                    <c:v>843</c:v>
                  </c:pt>
                  <c:pt idx="3585">
                    <c:v>843</c:v>
                  </c:pt>
                  <c:pt idx="3586">
                    <c:v>843</c:v>
                  </c:pt>
                  <c:pt idx="3587">
                    <c:v>843</c:v>
                  </c:pt>
                  <c:pt idx="3588">
                    <c:v>843</c:v>
                  </c:pt>
                  <c:pt idx="3589">
                    <c:v>843</c:v>
                  </c:pt>
                  <c:pt idx="3590">
                    <c:v>843</c:v>
                  </c:pt>
                  <c:pt idx="3591">
                    <c:v>843</c:v>
                  </c:pt>
                  <c:pt idx="3592">
                    <c:v>843</c:v>
                  </c:pt>
                  <c:pt idx="3593">
                    <c:v>843</c:v>
                  </c:pt>
                  <c:pt idx="3594">
                    <c:v>843</c:v>
                  </c:pt>
                  <c:pt idx="3595">
                    <c:v>843</c:v>
                  </c:pt>
                  <c:pt idx="3596">
                    <c:v>843</c:v>
                  </c:pt>
                  <c:pt idx="3597">
                    <c:v>843</c:v>
                  </c:pt>
                  <c:pt idx="3598">
                    <c:v>843</c:v>
                  </c:pt>
                  <c:pt idx="3599">
                    <c:v>843</c:v>
                  </c:pt>
                  <c:pt idx="3600">
                    <c:v>843</c:v>
                  </c:pt>
                  <c:pt idx="3601">
                    <c:v>843</c:v>
                  </c:pt>
                  <c:pt idx="3602">
                    <c:v>843</c:v>
                  </c:pt>
                  <c:pt idx="3603">
                    <c:v>843</c:v>
                  </c:pt>
                  <c:pt idx="3604">
                    <c:v>843</c:v>
                  </c:pt>
                  <c:pt idx="3605">
                    <c:v>843</c:v>
                  </c:pt>
                  <c:pt idx="3606">
                    <c:v>843</c:v>
                  </c:pt>
                  <c:pt idx="3607">
                    <c:v>843</c:v>
                  </c:pt>
                  <c:pt idx="3608">
                    <c:v>843</c:v>
                  </c:pt>
                  <c:pt idx="3609">
                    <c:v>843</c:v>
                  </c:pt>
                  <c:pt idx="3610">
                    <c:v>843</c:v>
                  </c:pt>
                  <c:pt idx="3611">
                    <c:v>843</c:v>
                  </c:pt>
                  <c:pt idx="3612">
                    <c:v>843</c:v>
                  </c:pt>
                  <c:pt idx="3613">
                    <c:v>843</c:v>
                  </c:pt>
                  <c:pt idx="3614">
                    <c:v>843</c:v>
                  </c:pt>
                  <c:pt idx="3615">
                    <c:v>843</c:v>
                  </c:pt>
                  <c:pt idx="3616">
                    <c:v>843</c:v>
                  </c:pt>
                  <c:pt idx="3617">
                    <c:v>843</c:v>
                  </c:pt>
                  <c:pt idx="3618">
                    <c:v>843</c:v>
                  </c:pt>
                  <c:pt idx="3619">
                    <c:v>843</c:v>
                  </c:pt>
                  <c:pt idx="3620">
                    <c:v>843</c:v>
                  </c:pt>
                  <c:pt idx="3621">
                    <c:v>843</c:v>
                  </c:pt>
                  <c:pt idx="3622">
                    <c:v>843</c:v>
                  </c:pt>
                  <c:pt idx="3623">
                    <c:v>843</c:v>
                  </c:pt>
                  <c:pt idx="3624">
                    <c:v>843</c:v>
                  </c:pt>
                  <c:pt idx="3625">
                    <c:v>843</c:v>
                  </c:pt>
                  <c:pt idx="3626">
                    <c:v>843</c:v>
                  </c:pt>
                  <c:pt idx="3627">
                    <c:v>843</c:v>
                  </c:pt>
                  <c:pt idx="3628">
                    <c:v>843</c:v>
                  </c:pt>
                  <c:pt idx="3629">
                    <c:v>843</c:v>
                  </c:pt>
                  <c:pt idx="3630">
                    <c:v>843</c:v>
                  </c:pt>
                  <c:pt idx="3631">
                    <c:v>843</c:v>
                  </c:pt>
                  <c:pt idx="3632">
                    <c:v>843</c:v>
                  </c:pt>
                  <c:pt idx="3633">
                    <c:v>843</c:v>
                  </c:pt>
                  <c:pt idx="3634">
                    <c:v>843</c:v>
                  </c:pt>
                  <c:pt idx="3635">
                    <c:v>843</c:v>
                  </c:pt>
                  <c:pt idx="3636">
                    <c:v>843</c:v>
                  </c:pt>
                  <c:pt idx="3637">
                    <c:v>843</c:v>
                  </c:pt>
                  <c:pt idx="3638">
                    <c:v>843</c:v>
                  </c:pt>
                  <c:pt idx="3639">
                    <c:v>843</c:v>
                  </c:pt>
                  <c:pt idx="3640">
                    <c:v>843</c:v>
                  </c:pt>
                  <c:pt idx="3641">
                    <c:v>843</c:v>
                  </c:pt>
                  <c:pt idx="3642">
                    <c:v>843</c:v>
                  </c:pt>
                  <c:pt idx="3643">
                    <c:v>843</c:v>
                  </c:pt>
                  <c:pt idx="3644">
                    <c:v>843</c:v>
                  </c:pt>
                  <c:pt idx="3645">
                    <c:v>843</c:v>
                  </c:pt>
                  <c:pt idx="3646">
                    <c:v>843</c:v>
                  </c:pt>
                  <c:pt idx="3647">
                    <c:v>843</c:v>
                  </c:pt>
                  <c:pt idx="3648">
                    <c:v>843</c:v>
                  </c:pt>
                  <c:pt idx="3649">
                    <c:v>843</c:v>
                  </c:pt>
                  <c:pt idx="3650">
                    <c:v>843</c:v>
                  </c:pt>
                  <c:pt idx="3651">
                    <c:v>843</c:v>
                  </c:pt>
                  <c:pt idx="3652">
                    <c:v>843</c:v>
                  </c:pt>
                  <c:pt idx="3653">
                    <c:v>843</c:v>
                  </c:pt>
                  <c:pt idx="3654">
                    <c:v>843</c:v>
                  </c:pt>
                  <c:pt idx="3655">
                    <c:v>843</c:v>
                  </c:pt>
                  <c:pt idx="3656">
                    <c:v>843</c:v>
                  </c:pt>
                  <c:pt idx="3657">
                    <c:v>843</c:v>
                  </c:pt>
                  <c:pt idx="3658">
                    <c:v>843</c:v>
                  </c:pt>
                  <c:pt idx="3659">
                    <c:v>843</c:v>
                  </c:pt>
                  <c:pt idx="3660">
                    <c:v>843</c:v>
                  </c:pt>
                  <c:pt idx="3661">
                    <c:v>843</c:v>
                  </c:pt>
                  <c:pt idx="3662">
                    <c:v>843</c:v>
                  </c:pt>
                  <c:pt idx="3663">
                    <c:v>843</c:v>
                  </c:pt>
                  <c:pt idx="3664">
                    <c:v>843</c:v>
                  </c:pt>
                  <c:pt idx="3665">
                    <c:v>843</c:v>
                  </c:pt>
                  <c:pt idx="3666">
                    <c:v>843</c:v>
                  </c:pt>
                  <c:pt idx="3667">
                    <c:v>843</c:v>
                  </c:pt>
                  <c:pt idx="3668">
                    <c:v>843</c:v>
                  </c:pt>
                  <c:pt idx="3669">
                    <c:v>843</c:v>
                  </c:pt>
                  <c:pt idx="3670">
                    <c:v>843</c:v>
                  </c:pt>
                  <c:pt idx="3671">
                    <c:v>843</c:v>
                  </c:pt>
                  <c:pt idx="3672">
                    <c:v>843</c:v>
                  </c:pt>
                  <c:pt idx="3673">
                    <c:v>843</c:v>
                  </c:pt>
                  <c:pt idx="3674">
                    <c:v>843</c:v>
                  </c:pt>
                  <c:pt idx="3675">
                    <c:v>843</c:v>
                  </c:pt>
                  <c:pt idx="3676">
                    <c:v>843</c:v>
                  </c:pt>
                  <c:pt idx="3677">
                    <c:v>843</c:v>
                  </c:pt>
                  <c:pt idx="3678">
                    <c:v>843</c:v>
                  </c:pt>
                  <c:pt idx="3679">
                    <c:v>843</c:v>
                  </c:pt>
                  <c:pt idx="3680">
                    <c:v>843</c:v>
                  </c:pt>
                  <c:pt idx="3681">
                    <c:v>843</c:v>
                  </c:pt>
                  <c:pt idx="3682">
                    <c:v>843</c:v>
                  </c:pt>
                  <c:pt idx="3683">
                    <c:v>843</c:v>
                  </c:pt>
                  <c:pt idx="3684">
                    <c:v>843</c:v>
                  </c:pt>
                  <c:pt idx="3685">
                    <c:v>843</c:v>
                  </c:pt>
                  <c:pt idx="3686">
                    <c:v>843</c:v>
                  </c:pt>
                  <c:pt idx="3687">
                    <c:v>843</c:v>
                  </c:pt>
                  <c:pt idx="3688">
                    <c:v>843</c:v>
                  </c:pt>
                  <c:pt idx="3689">
                    <c:v>843</c:v>
                  </c:pt>
                  <c:pt idx="3690">
                    <c:v>843</c:v>
                  </c:pt>
                  <c:pt idx="3691">
                    <c:v>843</c:v>
                  </c:pt>
                  <c:pt idx="3692">
                    <c:v>843</c:v>
                  </c:pt>
                  <c:pt idx="3693">
                    <c:v>843</c:v>
                  </c:pt>
                  <c:pt idx="3694">
                    <c:v>843</c:v>
                  </c:pt>
                  <c:pt idx="3695">
                    <c:v>843</c:v>
                  </c:pt>
                  <c:pt idx="3696">
                    <c:v>843</c:v>
                  </c:pt>
                  <c:pt idx="3697">
                    <c:v>843</c:v>
                  </c:pt>
                  <c:pt idx="3698">
                    <c:v>843</c:v>
                  </c:pt>
                  <c:pt idx="3699">
                    <c:v>843</c:v>
                  </c:pt>
                  <c:pt idx="3700">
                    <c:v>843</c:v>
                  </c:pt>
                  <c:pt idx="3701">
                    <c:v>843</c:v>
                  </c:pt>
                  <c:pt idx="3702">
                    <c:v>843</c:v>
                  </c:pt>
                  <c:pt idx="3703">
                    <c:v>843</c:v>
                  </c:pt>
                  <c:pt idx="3704">
                    <c:v>843</c:v>
                  </c:pt>
                  <c:pt idx="3705">
                    <c:v>843</c:v>
                  </c:pt>
                  <c:pt idx="3706">
                    <c:v>843</c:v>
                  </c:pt>
                  <c:pt idx="3707">
                    <c:v>843</c:v>
                  </c:pt>
                  <c:pt idx="3708">
                    <c:v>843</c:v>
                  </c:pt>
                  <c:pt idx="3709">
                    <c:v>843</c:v>
                  </c:pt>
                  <c:pt idx="3710">
                    <c:v>843</c:v>
                  </c:pt>
                  <c:pt idx="3711">
                    <c:v>843</c:v>
                  </c:pt>
                  <c:pt idx="3712">
                    <c:v>843</c:v>
                  </c:pt>
                  <c:pt idx="3713">
                    <c:v>843</c:v>
                  </c:pt>
                  <c:pt idx="3714">
                    <c:v>843</c:v>
                  </c:pt>
                  <c:pt idx="3715">
                    <c:v>843</c:v>
                  </c:pt>
                  <c:pt idx="3716">
                    <c:v>843</c:v>
                  </c:pt>
                  <c:pt idx="3717">
                    <c:v>843</c:v>
                  </c:pt>
                  <c:pt idx="3718">
                    <c:v>843</c:v>
                  </c:pt>
                  <c:pt idx="3719">
                    <c:v>843</c:v>
                  </c:pt>
                  <c:pt idx="3720">
                    <c:v>843</c:v>
                  </c:pt>
                  <c:pt idx="3721">
                    <c:v>843</c:v>
                  </c:pt>
                  <c:pt idx="3722">
                    <c:v>843</c:v>
                  </c:pt>
                  <c:pt idx="3723">
                    <c:v>843</c:v>
                  </c:pt>
                  <c:pt idx="3724">
                    <c:v>843</c:v>
                  </c:pt>
                  <c:pt idx="3725">
                    <c:v>843</c:v>
                  </c:pt>
                  <c:pt idx="3726">
                    <c:v>843</c:v>
                  </c:pt>
                  <c:pt idx="3727">
                    <c:v>843</c:v>
                  </c:pt>
                  <c:pt idx="3728">
                    <c:v>843</c:v>
                  </c:pt>
                  <c:pt idx="3729">
                    <c:v>843</c:v>
                  </c:pt>
                  <c:pt idx="3730">
                    <c:v>843</c:v>
                  </c:pt>
                  <c:pt idx="3731">
                    <c:v>843</c:v>
                  </c:pt>
                  <c:pt idx="3732">
                    <c:v>843</c:v>
                  </c:pt>
                  <c:pt idx="3733">
                    <c:v>843</c:v>
                  </c:pt>
                  <c:pt idx="3734">
                    <c:v>843</c:v>
                  </c:pt>
                  <c:pt idx="3735">
                    <c:v>843</c:v>
                  </c:pt>
                  <c:pt idx="3736">
                    <c:v>843</c:v>
                  </c:pt>
                  <c:pt idx="3737">
                    <c:v>843</c:v>
                  </c:pt>
                  <c:pt idx="3738">
                    <c:v>843</c:v>
                  </c:pt>
                  <c:pt idx="3739">
                    <c:v>843</c:v>
                  </c:pt>
                  <c:pt idx="3740">
                    <c:v>843</c:v>
                  </c:pt>
                  <c:pt idx="3741">
                    <c:v>843</c:v>
                  </c:pt>
                  <c:pt idx="3742">
                    <c:v>843</c:v>
                  </c:pt>
                  <c:pt idx="3743">
                    <c:v>843</c:v>
                  </c:pt>
                  <c:pt idx="3744">
                    <c:v>843</c:v>
                  </c:pt>
                  <c:pt idx="3745">
                    <c:v>843</c:v>
                  </c:pt>
                  <c:pt idx="3746">
                    <c:v>843</c:v>
                  </c:pt>
                  <c:pt idx="3747">
                    <c:v>843</c:v>
                  </c:pt>
                  <c:pt idx="3748">
                    <c:v>843</c:v>
                  </c:pt>
                  <c:pt idx="3749">
                    <c:v>843</c:v>
                  </c:pt>
                  <c:pt idx="3750">
                    <c:v>843</c:v>
                  </c:pt>
                  <c:pt idx="3751">
                    <c:v>843</c:v>
                  </c:pt>
                  <c:pt idx="3752">
                    <c:v>843</c:v>
                  </c:pt>
                  <c:pt idx="3753">
                    <c:v>843</c:v>
                  </c:pt>
                  <c:pt idx="3754">
                    <c:v>843</c:v>
                  </c:pt>
                  <c:pt idx="3755">
                    <c:v>843</c:v>
                  </c:pt>
                  <c:pt idx="3756">
                    <c:v>843</c:v>
                  </c:pt>
                  <c:pt idx="3757">
                    <c:v>843</c:v>
                  </c:pt>
                  <c:pt idx="3758">
                    <c:v>843</c:v>
                  </c:pt>
                  <c:pt idx="3759">
                    <c:v>843</c:v>
                  </c:pt>
                  <c:pt idx="3760">
                    <c:v>843</c:v>
                  </c:pt>
                  <c:pt idx="3761">
                    <c:v>843</c:v>
                  </c:pt>
                  <c:pt idx="3762">
                    <c:v>843</c:v>
                  </c:pt>
                  <c:pt idx="3763">
                    <c:v>843</c:v>
                  </c:pt>
                  <c:pt idx="3764">
                    <c:v>843</c:v>
                  </c:pt>
                  <c:pt idx="3765">
                    <c:v>843</c:v>
                  </c:pt>
                  <c:pt idx="3766">
                    <c:v>843</c:v>
                  </c:pt>
                  <c:pt idx="3767">
                    <c:v>843</c:v>
                  </c:pt>
                  <c:pt idx="3768">
                    <c:v>843</c:v>
                  </c:pt>
                  <c:pt idx="3769">
                    <c:v>843</c:v>
                  </c:pt>
                  <c:pt idx="3770">
                    <c:v>843</c:v>
                  </c:pt>
                  <c:pt idx="3771">
                    <c:v>843</c:v>
                  </c:pt>
                  <c:pt idx="3772">
                    <c:v>843</c:v>
                  </c:pt>
                  <c:pt idx="3773">
                    <c:v>843</c:v>
                  </c:pt>
                  <c:pt idx="3774">
                    <c:v>843</c:v>
                  </c:pt>
                  <c:pt idx="3775">
                    <c:v>843</c:v>
                  </c:pt>
                  <c:pt idx="3776">
                    <c:v>843</c:v>
                  </c:pt>
                  <c:pt idx="3777">
                    <c:v>843</c:v>
                  </c:pt>
                  <c:pt idx="3778">
                    <c:v>843</c:v>
                  </c:pt>
                  <c:pt idx="3779">
                    <c:v>843</c:v>
                  </c:pt>
                  <c:pt idx="3780">
                    <c:v>843</c:v>
                  </c:pt>
                  <c:pt idx="3781">
                    <c:v>843</c:v>
                  </c:pt>
                  <c:pt idx="3782">
                    <c:v>843</c:v>
                  </c:pt>
                  <c:pt idx="3783">
                    <c:v>843</c:v>
                  </c:pt>
                  <c:pt idx="3784">
                    <c:v>843</c:v>
                  </c:pt>
                  <c:pt idx="3785">
                    <c:v>843</c:v>
                  </c:pt>
                  <c:pt idx="3786">
                    <c:v>843</c:v>
                  </c:pt>
                  <c:pt idx="3787">
                    <c:v>843</c:v>
                  </c:pt>
                  <c:pt idx="3788">
                    <c:v>843</c:v>
                  </c:pt>
                  <c:pt idx="3789">
                    <c:v>843</c:v>
                  </c:pt>
                  <c:pt idx="3790">
                    <c:v>843</c:v>
                  </c:pt>
                  <c:pt idx="3791">
                    <c:v>843</c:v>
                  </c:pt>
                  <c:pt idx="3792">
                    <c:v>843</c:v>
                  </c:pt>
                  <c:pt idx="3793">
                    <c:v>843</c:v>
                  </c:pt>
                  <c:pt idx="3794">
                    <c:v>843</c:v>
                  </c:pt>
                  <c:pt idx="3795">
                    <c:v>843</c:v>
                  </c:pt>
                  <c:pt idx="3796">
                    <c:v>843</c:v>
                  </c:pt>
                  <c:pt idx="3797">
                    <c:v>843</c:v>
                  </c:pt>
                  <c:pt idx="3798">
                    <c:v>843</c:v>
                  </c:pt>
                  <c:pt idx="3799">
                    <c:v>843</c:v>
                  </c:pt>
                  <c:pt idx="3800">
                    <c:v>843</c:v>
                  </c:pt>
                  <c:pt idx="3801">
                    <c:v>843</c:v>
                  </c:pt>
                  <c:pt idx="3802">
                    <c:v>843</c:v>
                  </c:pt>
                  <c:pt idx="3803">
                    <c:v>843</c:v>
                  </c:pt>
                  <c:pt idx="3804">
                    <c:v>843</c:v>
                  </c:pt>
                  <c:pt idx="3805">
                    <c:v>843</c:v>
                  </c:pt>
                  <c:pt idx="3806">
                    <c:v>843</c:v>
                  </c:pt>
                  <c:pt idx="3807">
                    <c:v>843</c:v>
                  </c:pt>
                  <c:pt idx="3808">
                    <c:v>843</c:v>
                  </c:pt>
                  <c:pt idx="3809">
                    <c:v>843</c:v>
                  </c:pt>
                  <c:pt idx="3810">
                    <c:v>843</c:v>
                  </c:pt>
                  <c:pt idx="3811">
                    <c:v>843</c:v>
                  </c:pt>
                  <c:pt idx="3812">
                    <c:v>843</c:v>
                  </c:pt>
                  <c:pt idx="3813">
                    <c:v>843</c:v>
                  </c:pt>
                  <c:pt idx="3814">
                    <c:v>843</c:v>
                  </c:pt>
                  <c:pt idx="3815">
                    <c:v>843</c:v>
                  </c:pt>
                  <c:pt idx="3816">
                    <c:v>843</c:v>
                  </c:pt>
                  <c:pt idx="3817">
                    <c:v>843</c:v>
                  </c:pt>
                  <c:pt idx="3818">
                    <c:v>843</c:v>
                  </c:pt>
                  <c:pt idx="3819">
                    <c:v>843</c:v>
                  </c:pt>
                  <c:pt idx="3820">
                    <c:v>843</c:v>
                  </c:pt>
                  <c:pt idx="3821">
                    <c:v>843</c:v>
                  </c:pt>
                  <c:pt idx="3822">
                    <c:v>843</c:v>
                  </c:pt>
                  <c:pt idx="3823">
                    <c:v>843</c:v>
                  </c:pt>
                  <c:pt idx="3824">
                    <c:v>843</c:v>
                  </c:pt>
                  <c:pt idx="3825">
                    <c:v>843</c:v>
                  </c:pt>
                  <c:pt idx="3826">
                    <c:v>843</c:v>
                  </c:pt>
                  <c:pt idx="3827">
                    <c:v>843</c:v>
                  </c:pt>
                  <c:pt idx="3828">
                    <c:v>843</c:v>
                  </c:pt>
                  <c:pt idx="3829">
                    <c:v>843</c:v>
                  </c:pt>
                  <c:pt idx="3830">
                    <c:v>843</c:v>
                  </c:pt>
                  <c:pt idx="3831">
                    <c:v>843</c:v>
                  </c:pt>
                  <c:pt idx="3832">
                    <c:v>843</c:v>
                  </c:pt>
                  <c:pt idx="3833">
                    <c:v>843</c:v>
                  </c:pt>
                  <c:pt idx="3834">
                    <c:v>843</c:v>
                  </c:pt>
                  <c:pt idx="3835">
                    <c:v>843</c:v>
                  </c:pt>
                  <c:pt idx="3836">
                    <c:v>843</c:v>
                  </c:pt>
                  <c:pt idx="3837">
                    <c:v>843</c:v>
                  </c:pt>
                  <c:pt idx="3838">
                    <c:v>843</c:v>
                  </c:pt>
                  <c:pt idx="3839">
                    <c:v>843</c:v>
                  </c:pt>
                  <c:pt idx="3840">
                    <c:v>843</c:v>
                  </c:pt>
                  <c:pt idx="3841">
                    <c:v>843</c:v>
                  </c:pt>
                  <c:pt idx="3842">
                    <c:v>843</c:v>
                  </c:pt>
                  <c:pt idx="3843">
                    <c:v>843</c:v>
                  </c:pt>
                  <c:pt idx="3844">
                    <c:v>843</c:v>
                  </c:pt>
                  <c:pt idx="3845">
                    <c:v>843</c:v>
                  </c:pt>
                  <c:pt idx="3846">
                    <c:v>843</c:v>
                  </c:pt>
                  <c:pt idx="3847">
                    <c:v>843</c:v>
                  </c:pt>
                  <c:pt idx="3848">
                    <c:v>843</c:v>
                  </c:pt>
                  <c:pt idx="3849">
                    <c:v>843</c:v>
                  </c:pt>
                  <c:pt idx="3850">
                    <c:v>843</c:v>
                  </c:pt>
                  <c:pt idx="3851">
                    <c:v>843</c:v>
                  </c:pt>
                  <c:pt idx="3852">
                    <c:v>843</c:v>
                  </c:pt>
                  <c:pt idx="3853">
                    <c:v>843</c:v>
                  </c:pt>
                  <c:pt idx="3854">
                    <c:v>843</c:v>
                  </c:pt>
                  <c:pt idx="3855">
                    <c:v>843</c:v>
                  </c:pt>
                  <c:pt idx="3856">
                    <c:v>843</c:v>
                  </c:pt>
                  <c:pt idx="3857">
                    <c:v>843</c:v>
                  </c:pt>
                  <c:pt idx="3858">
                    <c:v>843</c:v>
                  </c:pt>
                  <c:pt idx="3859">
                    <c:v>843</c:v>
                  </c:pt>
                  <c:pt idx="3860">
                    <c:v>843</c:v>
                  </c:pt>
                  <c:pt idx="3861">
                    <c:v>843</c:v>
                  </c:pt>
                  <c:pt idx="3862">
                    <c:v>843</c:v>
                  </c:pt>
                  <c:pt idx="3863">
                    <c:v>843</c:v>
                  </c:pt>
                  <c:pt idx="3864">
                    <c:v>843</c:v>
                  </c:pt>
                  <c:pt idx="3865">
                    <c:v>843</c:v>
                  </c:pt>
                  <c:pt idx="3866">
                    <c:v>843</c:v>
                  </c:pt>
                  <c:pt idx="3867">
                    <c:v>843</c:v>
                  </c:pt>
                  <c:pt idx="3868">
                    <c:v>843</c:v>
                  </c:pt>
                  <c:pt idx="3869">
                    <c:v>843</c:v>
                  </c:pt>
                  <c:pt idx="3870">
                    <c:v>843</c:v>
                  </c:pt>
                  <c:pt idx="3871">
                    <c:v>843</c:v>
                  </c:pt>
                  <c:pt idx="3872">
                    <c:v>843</c:v>
                  </c:pt>
                  <c:pt idx="3873">
                    <c:v>843</c:v>
                  </c:pt>
                  <c:pt idx="3874">
                    <c:v>843</c:v>
                  </c:pt>
                  <c:pt idx="3875">
                    <c:v>843</c:v>
                  </c:pt>
                  <c:pt idx="3876">
                    <c:v>843</c:v>
                  </c:pt>
                  <c:pt idx="3877">
                    <c:v>843</c:v>
                  </c:pt>
                  <c:pt idx="3878">
                    <c:v>843</c:v>
                  </c:pt>
                  <c:pt idx="3879">
                    <c:v>843</c:v>
                  </c:pt>
                  <c:pt idx="3880">
                    <c:v>843</c:v>
                  </c:pt>
                  <c:pt idx="3881">
                    <c:v>843</c:v>
                  </c:pt>
                  <c:pt idx="3882">
                    <c:v>843</c:v>
                  </c:pt>
                  <c:pt idx="3883">
                    <c:v>843</c:v>
                  </c:pt>
                  <c:pt idx="3884">
                    <c:v>843</c:v>
                  </c:pt>
                  <c:pt idx="3885">
                    <c:v>843</c:v>
                  </c:pt>
                  <c:pt idx="3886">
                    <c:v>843</c:v>
                  </c:pt>
                  <c:pt idx="3887">
                    <c:v>843</c:v>
                  </c:pt>
                  <c:pt idx="3888">
                    <c:v>843</c:v>
                  </c:pt>
                  <c:pt idx="3889">
                    <c:v>843</c:v>
                  </c:pt>
                  <c:pt idx="3890">
                    <c:v>843</c:v>
                  </c:pt>
                  <c:pt idx="3891">
                    <c:v>843</c:v>
                  </c:pt>
                  <c:pt idx="3892">
                    <c:v>843</c:v>
                  </c:pt>
                  <c:pt idx="3893">
                    <c:v>843</c:v>
                  </c:pt>
                  <c:pt idx="3894">
                    <c:v>843</c:v>
                  </c:pt>
                  <c:pt idx="3895">
                    <c:v>843</c:v>
                  </c:pt>
                  <c:pt idx="3896">
                    <c:v>843</c:v>
                  </c:pt>
                  <c:pt idx="3897">
                    <c:v>843</c:v>
                  </c:pt>
                  <c:pt idx="3898">
                    <c:v>843</c:v>
                  </c:pt>
                  <c:pt idx="3899">
                    <c:v>843</c:v>
                  </c:pt>
                  <c:pt idx="3900">
                    <c:v>843</c:v>
                  </c:pt>
                  <c:pt idx="3901">
                    <c:v>843</c:v>
                  </c:pt>
                  <c:pt idx="3902">
                    <c:v>843</c:v>
                  </c:pt>
                  <c:pt idx="3903">
                    <c:v>843</c:v>
                  </c:pt>
                  <c:pt idx="3904">
                    <c:v>843</c:v>
                  </c:pt>
                  <c:pt idx="3905">
                    <c:v>843</c:v>
                  </c:pt>
                  <c:pt idx="3906">
                    <c:v>843</c:v>
                  </c:pt>
                  <c:pt idx="3907">
                    <c:v>843</c:v>
                  </c:pt>
                  <c:pt idx="3908">
                    <c:v>843</c:v>
                  </c:pt>
                  <c:pt idx="3909">
                    <c:v>843</c:v>
                  </c:pt>
                  <c:pt idx="3910">
                    <c:v>843</c:v>
                  </c:pt>
                  <c:pt idx="3911">
                    <c:v>843</c:v>
                  </c:pt>
                  <c:pt idx="3912">
                    <c:v>843</c:v>
                  </c:pt>
                  <c:pt idx="3913">
                    <c:v>843</c:v>
                  </c:pt>
                  <c:pt idx="3914">
                    <c:v>843</c:v>
                  </c:pt>
                  <c:pt idx="3915">
                    <c:v>843</c:v>
                  </c:pt>
                  <c:pt idx="3916">
                    <c:v>843</c:v>
                  </c:pt>
                  <c:pt idx="3917">
                    <c:v>843</c:v>
                  </c:pt>
                  <c:pt idx="3918">
                    <c:v>843</c:v>
                  </c:pt>
                  <c:pt idx="3919">
                    <c:v>843</c:v>
                  </c:pt>
                  <c:pt idx="3920">
                    <c:v>843</c:v>
                  </c:pt>
                  <c:pt idx="3921">
                    <c:v>843</c:v>
                  </c:pt>
                  <c:pt idx="3922">
                    <c:v>843</c:v>
                  </c:pt>
                  <c:pt idx="3923">
                    <c:v>843</c:v>
                  </c:pt>
                  <c:pt idx="3924">
                    <c:v>843</c:v>
                  </c:pt>
                  <c:pt idx="3925">
                    <c:v>843</c:v>
                  </c:pt>
                  <c:pt idx="3926">
                    <c:v>843</c:v>
                  </c:pt>
                  <c:pt idx="3927">
                    <c:v>843</c:v>
                  </c:pt>
                  <c:pt idx="3928">
                    <c:v>843</c:v>
                  </c:pt>
                  <c:pt idx="3929">
                    <c:v>843</c:v>
                  </c:pt>
                  <c:pt idx="3930">
                    <c:v>843</c:v>
                  </c:pt>
                  <c:pt idx="3931">
                    <c:v>843</c:v>
                  </c:pt>
                  <c:pt idx="3932">
                    <c:v>843</c:v>
                  </c:pt>
                  <c:pt idx="3933">
                    <c:v>843</c:v>
                  </c:pt>
                  <c:pt idx="3934">
                    <c:v>843</c:v>
                  </c:pt>
                  <c:pt idx="3935">
                    <c:v>843</c:v>
                  </c:pt>
                  <c:pt idx="3936">
                    <c:v>843</c:v>
                  </c:pt>
                  <c:pt idx="3937">
                    <c:v>843</c:v>
                  </c:pt>
                  <c:pt idx="3938">
                    <c:v>843</c:v>
                  </c:pt>
                  <c:pt idx="3939">
                    <c:v>843</c:v>
                  </c:pt>
                  <c:pt idx="3940">
                    <c:v>843</c:v>
                  </c:pt>
                  <c:pt idx="3941">
                    <c:v>843</c:v>
                  </c:pt>
                  <c:pt idx="3942">
                    <c:v>843</c:v>
                  </c:pt>
                  <c:pt idx="3943">
                    <c:v>843</c:v>
                  </c:pt>
                  <c:pt idx="3944">
                    <c:v>843</c:v>
                  </c:pt>
                  <c:pt idx="3945">
                    <c:v>843</c:v>
                  </c:pt>
                  <c:pt idx="3946">
                    <c:v>843</c:v>
                  </c:pt>
                  <c:pt idx="3947">
                    <c:v>843</c:v>
                  </c:pt>
                  <c:pt idx="3948">
                    <c:v>843</c:v>
                  </c:pt>
                  <c:pt idx="3949">
                    <c:v>843</c:v>
                  </c:pt>
                  <c:pt idx="3950">
                    <c:v>843</c:v>
                  </c:pt>
                  <c:pt idx="3951">
                    <c:v>843</c:v>
                  </c:pt>
                  <c:pt idx="3952">
                    <c:v>843</c:v>
                  </c:pt>
                  <c:pt idx="3953">
                    <c:v>843</c:v>
                  </c:pt>
                  <c:pt idx="3954">
                    <c:v>843</c:v>
                  </c:pt>
                  <c:pt idx="3955">
                    <c:v>843</c:v>
                  </c:pt>
                  <c:pt idx="3956">
                    <c:v>843</c:v>
                  </c:pt>
                  <c:pt idx="3957">
                    <c:v>843</c:v>
                  </c:pt>
                  <c:pt idx="3958">
                    <c:v>843</c:v>
                  </c:pt>
                  <c:pt idx="3959">
                    <c:v>843</c:v>
                  </c:pt>
                  <c:pt idx="3960">
                    <c:v>843</c:v>
                  </c:pt>
                  <c:pt idx="3961">
                    <c:v>843</c:v>
                  </c:pt>
                  <c:pt idx="3962">
                    <c:v>843</c:v>
                  </c:pt>
                  <c:pt idx="3963">
                    <c:v>843</c:v>
                  </c:pt>
                  <c:pt idx="3964">
                    <c:v>843</c:v>
                  </c:pt>
                  <c:pt idx="3965">
                    <c:v>843</c:v>
                  </c:pt>
                  <c:pt idx="3966">
                    <c:v>843</c:v>
                  </c:pt>
                  <c:pt idx="3967">
                    <c:v>843</c:v>
                  </c:pt>
                  <c:pt idx="3968">
                    <c:v>843</c:v>
                  </c:pt>
                  <c:pt idx="3969">
                    <c:v>843</c:v>
                  </c:pt>
                  <c:pt idx="3970">
                    <c:v>843</c:v>
                  </c:pt>
                  <c:pt idx="3971">
                    <c:v>843</c:v>
                  </c:pt>
                  <c:pt idx="3972">
                    <c:v>843</c:v>
                  </c:pt>
                  <c:pt idx="3973">
                    <c:v>843</c:v>
                  </c:pt>
                  <c:pt idx="3974">
                    <c:v>843</c:v>
                  </c:pt>
                  <c:pt idx="3975">
                    <c:v>843</c:v>
                  </c:pt>
                  <c:pt idx="3976">
                    <c:v>843</c:v>
                  </c:pt>
                  <c:pt idx="3977">
                    <c:v>843</c:v>
                  </c:pt>
                  <c:pt idx="3978">
                    <c:v>843</c:v>
                  </c:pt>
                  <c:pt idx="3979">
                    <c:v>843</c:v>
                  </c:pt>
                  <c:pt idx="3980">
                    <c:v>843</c:v>
                  </c:pt>
                  <c:pt idx="3981">
                    <c:v>843</c:v>
                  </c:pt>
                  <c:pt idx="3982">
                    <c:v>843</c:v>
                  </c:pt>
                  <c:pt idx="3983">
                    <c:v>843</c:v>
                  </c:pt>
                  <c:pt idx="3984">
                    <c:v>843</c:v>
                  </c:pt>
                  <c:pt idx="3985">
                    <c:v>843</c:v>
                  </c:pt>
                  <c:pt idx="3986">
                    <c:v>843</c:v>
                  </c:pt>
                  <c:pt idx="3987">
                    <c:v>843</c:v>
                  </c:pt>
                  <c:pt idx="3988">
                    <c:v>843</c:v>
                  </c:pt>
                  <c:pt idx="3989">
                    <c:v>843</c:v>
                  </c:pt>
                  <c:pt idx="3990">
                    <c:v>843</c:v>
                  </c:pt>
                  <c:pt idx="3991">
                    <c:v>843</c:v>
                  </c:pt>
                  <c:pt idx="3992">
                    <c:v>843</c:v>
                  </c:pt>
                  <c:pt idx="3993">
                    <c:v>843</c:v>
                  </c:pt>
                  <c:pt idx="3994">
                    <c:v>843</c:v>
                  </c:pt>
                  <c:pt idx="3995">
                    <c:v>843</c:v>
                  </c:pt>
                  <c:pt idx="3996">
                    <c:v>843</c:v>
                  </c:pt>
                  <c:pt idx="3997">
                    <c:v>843</c:v>
                  </c:pt>
                  <c:pt idx="3998">
                    <c:v>843</c:v>
                  </c:pt>
                  <c:pt idx="3999">
                    <c:v>843</c:v>
                  </c:pt>
                  <c:pt idx="4000">
                    <c:v>843</c:v>
                  </c:pt>
                  <c:pt idx="4001">
                    <c:v>843</c:v>
                  </c:pt>
                  <c:pt idx="4002">
                    <c:v>843</c:v>
                  </c:pt>
                  <c:pt idx="4003">
                    <c:v>843</c:v>
                  </c:pt>
                  <c:pt idx="4004">
                    <c:v>843</c:v>
                  </c:pt>
                  <c:pt idx="4005">
                    <c:v>843</c:v>
                  </c:pt>
                  <c:pt idx="4006">
                    <c:v>843</c:v>
                  </c:pt>
                  <c:pt idx="4007">
                    <c:v>843</c:v>
                  </c:pt>
                  <c:pt idx="4008">
                    <c:v>843</c:v>
                  </c:pt>
                  <c:pt idx="4009">
                    <c:v>843</c:v>
                  </c:pt>
                  <c:pt idx="4010">
                    <c:v>843</c:v>
                  </c:pt>
                  <c:pt idx="4011">
                    <c:v>843</c:v>
                  </c:pt>
                  <c:pt idx="4012">
                    <c:v>843</c:v>
                  </c:pt>
                  <c:pt idx="4013">
                    <c:v>843</c:v>
                  </c:pt>
                  <c:pt idx="4014">
                    <c:v>843</c:v>
                  </c:pt>
                  <c:pt idx="4015">
                    <c:v>843</c:v>
                  </c:pt>
                  <c:pt idx="4016">
                    <c:v>843</c:v>
                  </c:pt>
                  <c:pt idx="4017">
                    <c:v>843</c:v>
                  </c:pt>
                  <c:pt idx="4018">
                    <c:v>843</c:v>
                  </c:pt>
                  <c:pt idx="4019">
                    <c:v>843</c:v>
                  </c:pt>
                  <c:pt idx="4020">
                    <c:v>843</c:v>
                  </c:pt>
                  <c:pt idx="4021">
                    <c:v>843</c:v>
                  </c:pt>
                  <c:pt idx="4022">
                    <c:v>843</c:v>
                  </c:pt>
                  <c:pt idx="4023">
                    <c:v>843</c:v>
                  </c:pt>
                  <c:pt idx="4024">
                    <c:v>843</c:v>
                  </c:pt>
                  <c:pt idx="4025">
                    <c:v>843</c:v>
                  </c:pt>
                  <c:pt idx="4026">
                    <c:v>843</c:v>
                  </c:pt>
                  <c:pt idx="4027">
                    <c:v>843</c:v>
                  </c:pt>
                  <c:pt idx="4028">
                    <c:v>843</c:v>
                  </c:pt>
                  <c:pt idx="4029">
                    <c:v>843</c:v>
                  </c:pt>
                  <c:pt idx="4030">
                    <c:v>843</c:v>
                  </c:pt>
                  <c:pt idx="4031">
                    <c:v>843</c:v>
                  </c:pt>
                  <c:pt idx="4032">
                    <c:v>843</c:v>
                  </c:pt>
                  <c:pt idx="4033">
                    <c:v>843</c:v>
                  </c:pt>
                  <c:pt idx="4034">
                    <c:v>843</c:v>
                  </c:pt>
                  <c:pt idx="4035">
                    <c:v>843</c:v>
                  </c:pt>
                  <c:pt idx="4036">
                    <c:v>843</c:v>
                  </c:pt>
                  <c:pt idx="4037">
                    <c:v>843</c:v>
                  </c:pt>
                  <c:pt idx="4038">
                    <c:v>843</c:v>
                  </c:pt>
                  <c:pt idx="4039">
                    <c:v>843</c:v>
                  </c:pt>
                  <c:pt idx="4040">
                    <c:v>843</c:v>
                  </c:pt>
                  <c:pt idx="4041">
                    <c:v>843</c:v>
                  </c:pt>
                  <c:pt idx="4042">
                    <c:v>843</c:v>
                  </c:pt>
                  <c:pt idx="4043">
                    <c:v>843</c:v>
                  </c:pt>
                  <c:pt idx="4044">
                    <c:v>843</c:v>
                  </c:pt>
                  <c:pt idx="4045">
                    <c:v>843</c:v>
                  </c:pt>
                  <c:pt idx="4046">
                    <c:v>843</c:v>
                  </c:pt>
                  <c:pt idx="4047">
                    <c:v>843</c:v>
                  </c:pt>
                  <c:pt idx="4048">
                    <c:v>843</c:v>
                  </c:pt>
                  <c:pt idx="4049">
                    <c:v>843</c:v>
                  </c:pt>
                  <c:pt idx="4050">
                    <c:v>843</c:v>
                  </c:pt>
                  <c:pt idx="4051">
                    <c:v>843</c:v>
                  </c:pt>
                  <c:pt idx="4052">
                    <c:v>843</c:v>
                  </c:pt>
                  <c:pt idx="4053">
                    <c:v>843</c:v>
                  </c:pt>
                  <c:pt idx="4054">
                    <c:v>843</c:v>
                  </c:pt>
                  <c:pt idx="4055">
                    <c:v>843</c:v>
                  </c:pt>
                  <c:pt idx="4056">
                    <c:v>843</c:v>
                  </c:pt>
                  <c:pt idx="4057">
                    <c:v>843</c:v>
                  </c:pt>
                  <c:pt idx="4058">
                    <c:v>843</c:v>
                  </c:pt>
                  <c:pt idx="4059">
                    <c:v>843</c:v>
                  </c:pt>
                  <c:pt idx="4060">
                    <c:v>843</c:v>
                  </c:pt>
                  <c:pt idx="4061">
                    <c:v>843</c:v>
                  </c:pt>
                  <c:pt idx="4062">
                    <c:v>843</c:v>
                  </c:pt>
                  <c:pt idx="4063">
                    <c:v>843</c:v>
                  </c:pt>
                  <c:pt idx="4064">
                    <c:v>843</c:v>
                  </c:pt>
                  <c:pt idx="4065">
                    <c:v>843</c:v>
                  </c:pt>
                  <c:pt idx="4066">
                    <c:v>843</c:v>
                  </c:pt>
                  <c:pt idx="4067">
                    <c:v>843</c:v>
                  </c:pt>
                  <c:pt idx="4068">
                    <c:v>843</c:v>
                  </c:pt>
                  <c:pt idx="4069">
                    <c:v>843</c:v>
                  </c:pt>
                  <c:pt idx="4070">
                    <c:v>843</c:v>
                  </c:pt>
                  <c:pt idx="4071">
                    <c:v>843</c:v>
                  </c:pt>
                  <c:pt idx="4072">
                    <c:v>843</c:v>
                  </c:pt>
                  <c:pt idx="4073">
                    <c:v>843</c:v>
                  </c:pt>
                  <c:pt idx="4074">
                    <c:v>843</c:v>
                  </c:pt>
                  <c:pt idx="4075">
                    <c:v>843</c:v>
                  </c:pt>
                  <c:pt idx="4076">
                    <c:v>843</c:v>
                  </c:pt>
                  <c:pt idx="4077">
                    <c:v>843</c:v>
                  </c:pt>
                  <c:pt idx="4078">
                    <c:v>843</c:v>
                  </c:pt>
                  <c:pt idx="4079">
                    <c:v>843</c:v>
                  </c:pt>
                  <c:pt idx="4080">
                    <c:v>843</c:v>
                  </c:pt>
                  <c:pt idx="4081">
                    <c:v>843</c:v>
                  </c:pt>
                  <c:pt idx="4082">
                    <c:v>843</c:v>
                  </c:pt>
                  <c:pt idx="4083">
                    <c:v>843</c:v>
                  </c:pt>
                  <c:pt idx="4084">
                    <c:v>843</c:v>
                  </c:pt>
                  <c:pt idx="4085">
                    <c:v>843</c:v>
                  </c:pt>
                  <c:pt idx="4086">
                    <c:v>843</c:v>
                  </c:pt>
                  <c:pt idx="4087">
                    <c:v>843</c:v>
                  </c:pt>
                  <c:pt idx="4088">
                    <c:v>843</c:v>
                  </c:pt>
                  <c:pt idx="4089">
                    <c:v>843</c:v>
                  </c:pt>
                  <c:pt idx="4090">
                    <c:v>843</c:v>
                  </c:pt>
                  <c:pt idx="4091">
                    <c:v>843</c:v>
                  </c:pt>
                  <c:pt idx="4092">
                    <c:v>843</c:v>
                  </c:pt>
                  <c:pt idx="4093">
                    <c:v>843</c:v>
                  </c:pt>
                  <c:pt idx="4094">
                    <c:v>843</c:v>
                  </c:pt>
                  <c:pt idx="4095">
                    <c:v>843</c:v>
                  </c:pt>
                  <c:pt idx="4096">
                    <c:v>843</c:v>
                  </c:pt>
                  <c:pt idx="4097">
                    <c:v>843</c:v>
                  </c:pt>
                  <c:pt idx="4098">
                    <c:v>843</c:v>
                  </c:pt>
                  <c:pt idx="4099">
                    <c:v>843</c:v>
                  </c:pt>
                  <c:pt idx="4100">
                    <c:v>843</c:v>
                  </c:pt>
                  <c:pt idx="4101">
                    <c:v>843</c:v>
                  </c:pt>
                  <c:pt idx="4102">
                    <c:v>843</c:v>
                  </c:pt>
                  <c:pt idx="4103">
                    <c:v>843</c:v>
                  </c:pt>
                  <c:pt idx="4104">
                    <c:v>843</c:v>
                  </c:pt>
                  <c:pt idx="4105">
                    <c:v>843</c:v>
                  </c:pt>
                  <c:pt idx="4106">
                    <c:v>843</c:v>
                  </c:pt>
                  <c:pt idx="4107">
                    <c:v>843</c:v>
                  </c:pt>
                  <c:pt idx="4108">
                    <c:v>843</c:v>
                  </c:pt>
                  <c:pt idx="4109">
                    <c:v>843</c:v>
                  </c:pt>
                  <c:pt idx="4110">
                    <c:v>843</c:v>
                  </c:pt>
                  <c:pt idx="4111">
                    <c:v>843</c:v>
                  </c:pt>
                  <c:pt idx="4112">
                    <c:v>843</c:v>
                  </c:pt>
                  <c:pt idx="4113">
                    <c:v>843</c:v>
                  </c:pt>
                  <c:pt idx="4114">
                    <c:v>843</c:v>
                  </c:pt>
                  <c:pt idx="4115">
                    <c:v>843</c:v>
                  </c:pt>
                  <c:pt idx="4116">
                    <c:v>843</c:v>
                  </c:pt>
                  <c:pt idx="4117">
                    <c:v>843</c:v>
                  </c:pt>
                  <c:pt idx="4118">
                    <c:v>843</c:v>
                  </c:pt>
                  <c:pt idx="4119">
                    <c:v>843</c:v>
                  </c:pt>
                  <c:pt idx="4120">
                    <c:v>843</c:v>
                  </c:pt>
                  <c:pt idx="4121">
                    <c:v>843</c:v>
                  </c:pt>
                  <c:pt idx="4122">
                    <c:v>843</c:v>
                  </c:pt>
                  <c:pt idx="4123">
                    <c:v>843</c:v>
                  </c:pt>
                  <c:pt idx="4124">
                    <c:v>843</c:v>
                  </c:pt>
                  <c:pt idx="4125">
                    <c:v>843</c:v>
                  </c:pt>
                  <c:pt idx="4126">
                    <c:v>843</c:v>
                  </c:pt>
                  <c:pt idx="4127">
                    <c:v>843</c:v>
                  </c:pt>
                  <c:pt idx="4128">
                    <c:v>843</c:v>
                  </c:pt>
                  <c:pt idx="4129">
                    <c:v>843</c:v>
                  </c:pt>
                  <c:pt idx="4130">
                    <c:v>843</c:v>
                  </c:pt>
                  <c:pt idx="4131">
                    <c:v>843</c:v>
                  </c:pt>
                  <c:pt idx="4132">
                    <c:v>843</c:v>
                  </c:pt>
                  <c:pt idx="4133">
                    <c:v>843</c:v>
                  </c:pt>
                  <c:pt idx="4134">
                    <c:v>843</c:v>
                  </c:pt>
                  <c:pt idx="4135">
                    <c:v>843</c:v>
                  </c:pt>
                  <c:pt idx="4136">
                    <c:v>843</c:v>
                  </c:pt>
                  <c:pt idx="4137">
                    <c:v>843</c:v>
                  </c:pt>
                  <c:pt idx="4138">
                    <c:v>843</c:v>
                  </c:pt>
                  <c:pt idx="4139">
                    <c:v>843</c:v>
                  </c:pt>
                  <c:pt idx="4140">
                    <c:v>843</c:v>
                  </c:pt>
                  <c:pt idx="4141">
                    <c:v>843</c:v>
                  </c:pt>
                  <c:pt idx="4142">
                    <c:v>843</c:v>
                  </c:pt>
                  <c:pt idx="4143">
                    <c:v>843</c:v>
                  </c:pt>
                  <c:pt idx="4144">
                    <c:v>843</c:v>
                  </c:pt>
                  <c:pt idx="4145">
                    <c:v>843</c:v>
                  </c:pt>
                  <c:pt idx="4146">
                    <c:v>843</c:v>
                  </c:pt>
                  <c:pt idx="4147">
                    <c:v>843</c:v>
                  </c:pt>
                  <c:pt idx="4148">
                    <c:v>843</c:v>
                  </c:pt>
                  <c:pt idx="4149">
                    <c:v>843</c:v>
                  </c:pt>
                  <c:pt idx="4150">
                    <c:v>843</c:v>
                  </c:pt>
                  <c:pt idx="4151">
                    <c:v>843</c:v>
                  </c:pt>
                  <c:pt idx="4152">
                    <c:v>843</c:v>
                  </c:pt>
                  <c:pt idx="4153">
                    <c:v>843</c:v>
                  </c:pt>
                  <c:pt idx="4154">
                    <c:v>843</c:v>
                  </c:pt>
                  <c:pt idx="4155">
                    <c:v>843</c:v>
                  </c:pt>
                  <c:pt idx="4156">
                    <c:v>843</c:v>
                  </c:pt>
                  <c:pt idx="4157">
                    <c:v>843</c:v>
                  </c:pt>
                  <c:pt idx="4158">
                    <c:v>843</c:v>
                  </c:pt>
                  <c:pt idx="4159">
                    <c:v>843</c:v>
                  </c:pt>
                  <c:pt idx="4160">
                    <c:v>843</c:v>
                  </c:pt>
                  <c:pt idx="4161">
                    <c:v>843</c:v>
                  </c:pt>
                  <c:pt idx="4162">
                    <c:v>843</c:v>
                  </c:pt>
                  <c:pt idx="4163">
                    <c:v>843</c:v>
                  </c:pt>
                  <c:pt idx="4164">
                    <c:v>843</c:v>
                  </c:pt>
                  <c:pt idx="4165">
                    <c:v>843</c:v>
                  </c:pt>
                  <c:pt idx="4166">
                    <c:v>843</c:v>
                  </c:pt>
                  <c:pt idx="4167">
                    <c:v>843</c:v>
                  </c:pt>
                  <c:pt idx="4168">
                    <c:v>843</c:v>
                  </c:pt>
                  <c:pt idx="4169">
                    <c:v>843</c:v>
                  </c:pt>
                  <c:pt idx="4170">
                    <c:v>843</c:v>
                  </c:pt>
                  <c:pt idx="4171">
                    <c:v>843</c:v>
                  </c:pt>
                  <c:pt idx="4172">
                    <c:v>843</c:v>
                  </c:pt>
                  <c:pt idx="4173">
                    <c:v>843</c:v>
                  </c:pt>
                  <c:pt idx="4174">
                    <c:v>843</c:v>
                  </c:pt>
                  <c:pt idx="4175">
                    <c:v>843</c:v>
                  </c:pt>
                  <c:pt idx="4176">
                    <c:v>843</c:v>
                  </c:pt>
                  <c:pt idx="4177">
                    <c:v>843</c:v>
                  </c:pt>
                  <c:pt idx="4178">
                    <c:v>843</c:v>
                  </c:pt>
                  <c:pt idx="4179">
                    <c:v>843</c:v>
                  </c:pt>
                  <c:pt idx="4180">
                    <c:v>843</c:v>
                  </c:pt>
                  <c:pt idx="4181">
                    <c:v>843</c:v>
                  </c:pt>
                  <c:pt idx="4182">
                    <c:v>843</c:v>
                  </c:pt>
                  <c:pt idx="4183">
                    <c:v>843</c:v>
                  </c:pt>
                  <c:pt idx="4184">
                    <c:v>843</c:v>
                  </c:pt>
                  <c:pt idx="4185">
                    <c:v>843</c:v>
                  </c:pt>
                  <c:pt idx="4186">
                    <c:v>843</c:v>
                  </c:pt>
                  <c:pt idx="4187">
                    <c:v>843</c:v>
                  </c:pt>
                  <c:pt idx="4188">
                    <c:v>843</c:v>
                  </c:pt>
                  <c:pt idx="4189">
                    <c:v>843</c:v>
                  </c:pt>
                  <c:pt idx="4190">
                    <c:v>843</c:v>
                  </c:pt>
                  <c:pt idx="4191">
                    <c:v>843</c:v>
                  </c:pt>
                  <c:pt idx="4192">
                    <c:v>843</c:v>
                  </c:pt>
                  <c:pt idx="4193">
                    <c:v>843</c:v>
                  </c:pt>
                  <c:pt idx="4194">
                    <c:v>843</c:v>
                  </c:pt>
                  <c:pt idx="4195">
                    <c:v>843</c:v>
                  </c:pt>
                  <c:pt idx="4196">
                    <c:v>843</c:v>
                  </c:pt>
                  <c:pt idx="4197">
                    <c:v>843</c:v>
                  </c:pt>
                  <c:pt idx="4198">
                    <c:v>843</c:v>
                  </c:pt>
                  <c:pt idx="4199">
                    <c:v>843</c:v>
                  </c:pt>
                  <c:pt idx="4200">
                    <c:v>843</c:v>
                  </c:pt>
                  <c:pt idx="4201">
                    <c:v>843</c:v>
                  </c:pt>
                  <c:pt idx="4202">
                    <c:v>843</c:v>
                  </c:pt>
                  <c:pt idx="4203">
                    <c:v>843</c:v>
                  </c:pt>
                  <c:pt idx="4204">
                    <c:v>843</c:v>
                  </c:pt>
                  <c:pt idx="4205">
                    <c:v>843</c:v>
                  </c:pt>
                  <c:pt idx="4206">
                    <c:v>843</c:v>
                  </c:pt>
                  <c:pt idx="4207">
                    <c:v>843</c:v>
                  </c:pt>
                  <c:pt idx="4208">
                    <c:v>843</c:v>
                  </c:pt>
                  <c:pt idx="4209">
                    <c:v>843</c:v>
                  </c:pt>
                  <c:pt idx="4210">
                    <c:v>843</c:v>
                  </c:pt>
                  <c:pt idx="4211">
                    <c:v>843</c:v>
                  </c:pt>
                  <c:pt idx="4212">
                    <c:v>843</c:v>
                  </c:pt>
                  <c:pt idx="4213">
                    <c:v>843</c:v>
                  </c:pt>
                  <c:pt idx="4214">
                    <c:v>843</c:v>
                  </c:pt>
                  <c:pt idx="4215">
                    <c:v>843</c:v>
                  </c:pt>
                  <c:pt idx="4216">
                    <c:v>843</c:v>
                  </c:pt>
                  <c:pt idx="4217">
                    <c:v>843</c:v>
                  </c:pt>
                  <c:pt idx="4218">
                    <c:v>843</c:v>
                  </c:pt>
                  <c:pt idx="4219">
                    <c:v>843</c:v>
                  </c:pt>
                  <c:pt idx="4220">
                    <c:v>843</c:v>
                  </c:pt>
                  <c:pt idx="4221">
                    <c:v>843</c:v>
                  </c:pt>
                  <c:pt idx="4222">
                    <c:v>843</c:v>
                  </c:pt>
                  <c:pt idx="4223">
                    <c:v>843</c:v>
                  </c:pt>
                  <c:pt idx="4224">
                    <c:v>843</c:v>
                  </c:pt>
                  <c:pt idx="4225">
                    <c:v>843</c:v>
                  </c:pt>
                  <c:pt idx="4226">
                    <c:v>843</c:v>
                  </c:pt>
                  <c:pt idx="4227">
                    <c:v>843</c:v>
                  </c:pt>
                  <c:pt idx="4228">
                    <c:v>843</c:v>
                  </c:pt>
                  <c:pt idx="4229">
                    <c:v>843</c:v>
                  </c:pt>
                  <c:pt idx="4230">
                    <c:v>843</c:v>
                  </c:pt>
                  <c:pt idx="4231">
                    <c:v>843</c:v>
                  </c:pt>
                  <c:pt idx="4232">
                    <c:v>843</c:v>
                  </c:pt>
                  <c:pt idx="4233">
                    <c:v>843</c:v>
                  </c:pt>
                  <c:pt idx="4234">
                    <c:v>843</c:v>
                  </c:pt>
                  <c:pt idx="4235">
                    <c:v>843</c:v>
                  </c:pt>
                  <c:pt idx="4236">
                    <c:v>843</c:v>
                  </c:pt>
                  <c:pt idx="4237">
                    <c:v>843</c:v>
                  </c:pt>
                  <c:pt idx="4238">
                    <c:v>843</c:v>
                  </c:pt>
                  <c:pt idx="4239">
                    <c:v>843</c:v>
                  </c:pt>
                  <c:pt idx="4240">
                    <c:v>843</c:v>
                  </c:pt>
                  <c:pt idx="4241">
                    <c:v>843</c:v>
                  </c:pt>
                  <c:pt idx="4242">
                    <c:v>843</c:v>
                  </c:pt>
                  <c:pt idx="4243">
                    <c:v>843</c:v>
                  </c:pt>
                  <c:pt idx="4244">
                    <c:v>843</c:v>
                  </c:pt>
                  <c:pt idx="4245">
                    <c:v>843</c:v>
                  </c:pt>
                  <c:pt idx="4246">
                    <c:v>843</c:v>
                  </c:pt>
                  <c:pt idx="4247">
                    <c:v>843</c:v>
                  </c:pt>
                  <c:pt idx="4248">
                    <c:v>843</c:v>
                  </c:pt>
                  <c:pt idx="4249">
                    <c:v>843</c:v>
                  </c:pt>
                  <c:pt idx="4250">
                    <c:v>843</c:v>
                  </c:pt>
                  <c:pt idx="4251">
                    <c:v>843</c:v>
                  </c:pt>
                  <c:pt idx="4252">
                    <c:v>843</c:v>
                  </c:pt>
                  <c:pt idx="4253">
                    <c:v>843</c:v>
                  </c:pt>
                  <c:pt idx="4254">
                    <c:v>843</c:v>
                  </c:pt>
                  <c:pt idx="4255">
                    <c:v>843</c:v>
                  </c:pt>
                  <c:pt idx="4256">
                    <c:v>843</c:v>
                  </c:pt>
                  <c:pt idx="4257">
                    <c:v>843</c:v>
                  </c:pt>
                  <c:pt idx="4258">
                    <c:v>843</c:v>
                  </c:pt>
                  <c:pt idx="4259">
                    <c:v>843</c:v>
                  </c:pt>
                  <c:pt idx="4260">
                    <c:v>843</c:v>
                  </c:pt>
                  <c:pt idx="4261">
                    <c:v>843</c:v>
                  </c:pt>
                  <c:pt idx="4262">
                    <c:v>843</c:v>
                  </c:pt>
                  <c:pt idx="4263">
                    <c:v>843</c:v>
                  </c:pt>
                  <c:pt idx="4264">
                    <c:v>843</c:v>
                  </c:pt>
                  <c:pt idx="4265">
                    <c:v>843</c:v>
                  </c:pt>
                  <c:pt idx="4266">
                    <c:v>843</c:v>
                  </c:pt>
                  <c:pt idx="4267">
                    <c:v>843</c:v>
                  </c:pt>
                  <c:pt idx="4268">
                    <c:v>843</c:v>
                  </c:pt>
                  <c:pt idx="4269">
                    <c:v>843</c:v>
                  </c:pt>
                  <c:pt idx="4270">
                    <c:v>843</c:v>
                  </c:pt>
                  <c:pt idx="4271">
                    <c:v>843</c:v>
                  </c:pt>
                  <c:pt idx="4272">
                    <c:v>843</c:v>
                  </c:pt>
                  <c:pt idx="4273">
                    <c:v>843</c:v>
                  </c:pt>
                  <c:pt idx="4274">
                    <c:v>843</c:v>
                  </c:pt>
                  <c:pt idx="4275">
                    <c:v>843</c:v>
                  </c:pt>
                  <c:pt idx="4276">
                    <c:v>843</c:v>
                  </c:pt>
                  <c:pt idx="4277">
                    <c:v>843</c:v>
                  </c:pt>
                  <c:pt idx="4278">
                    <c:v>843</c:v>
                  </c:pt>
                  <c:pt idx="4279">
                    <c:v>843</c:v>
                  </c:pt>
                  <c:pt idx="4280">
                    <c:v>843</c:v>
                  </c:pt>
                  <c:pt idx="4281">
                    <c:v>843</c:v>
                  </c:pt>
                  <c:pt idx="4282">
                    <c:v>843</c:v>
                  </c:pt>
                  <c:pt idx="4283">
                    <c:v>843</c:v>
                  </c:pt>
                  <c:pt idx="4284">
                    <c:v>843</c:v>
                  </c:pt>
                  <c:pt idx="4285">
                    <c:v>843</c:v>
                  </c:pt>
                  <c:pt idx="4286">
                    <c:v>843</c:v>
                  </c:pt>
                  <c:pt idx="4287">
                    <c:v>843</c:v>
                  </c:pt>
                  <c:pt idx="4288">
                    <c:v>843</c:v>
                  </c:pt>
                  <c:pt idx="4289">
                    <c:v>843</c:v>
                  </c:pt>
                  <c:pt idx="4290">
                    <c:v>843</c:v>
                  </c:pt>
                  <c:pt idx="4291">
                    <c:v>843</c:v>
                  </c:pt>
                  <c:pt idx="4292">
                    <c:v>843</c:v>
                  </c:pt>
                  <c:pt idx="4293">
                    <c:v>843</c:v>
                  </c:pt>
                  <c:pt idx="4294">
                    <c:v>843</c:v>
                  </c:pt>
                  <c:pt idx="4295">
                    <c:v>843</c:v>
                  </c:pt>
                  <c:pt idx="4296">
                    <c:v>843</c:v>
                  </c:pt>
                  <c:pt idx="4297">
                    <c:v>843</c:v>
                  </c:pt>
                  <c:pt idx="4298">
                    <c:v>843</c:v>
                  </c:pt>
                  <c:pt idx="4299">
                    <c:v>843</c:v>
                  </c:pt>
                  <c:pt idx="4300">
                    <c:v>843</c:v>
                  </c:pt>
                  <c:pt idx="4301">
                    <c:v>843</c:v>
                  </c:pt>
                  <c:pt idx="4302">
                    <c:v>843</c:v>
                  </c:pt>
                  <c:pt idx="4303">
                    <c:v>843</c:v>
                  </c:pt>
                  <c:pt idx="4304">
                    <c:v>843</c:v>
                  </c:pt>
                  <c:pt idx="4305">
                    <c:v>843</c:v>
                  </c:pt>
                  <c:pt idx="4306">
                    <c:v>843</c:v>
                  </c:pt>
                  <c:pt idx="4307">
                    <c:v>843</c:v>
                  </c:pt>
                  <c:pt idx="4308">
                    <c:v>843</c:v>
                  </c:pt>
                  <c:pt idx="4309">
                    <c:v>843</c:v>
                  </c:pt>
                  <c:pt idx="4310">
                    <c:v>843</c:v>
                  </c:pt>
                  <c:pt idx="4311">
                    <c:v>843</c:v>
                  </c:pt>
                  <c:pt idx="4312">
                    <c:v>843</c:v>
                  </c:pt>
                  <c:pt idx="4313">
                    <c:v>843</c:v>
                  </c:pt>
                  <c:pt idx="4314">
                    <c:v>843</c:v>
                  </c:pt>
                  <c:pt idx="4315">
                    <c:v>843</c:v>
                  </c:pt>
                  <c:pt idx="4316">
                    <c:v>843</c:v>
                  </c:pt>
                  <c:pt idx="4317">
                    <c:v>843</c:v>
                  </c:pt>
                  <c:pt idx="4318">
                    <c:v>843</c:v>
                  </c:pt>
                  <c:pt idx="4319">
                    <c:v>843</c:v>
                  </c:pt>
                  <c:pt idx="4320">
                    <c:v>843</c:v>
                  </c:pt>
                  <c:pt idx="4321">
                    <c:v>843</c:v>
                  </c:pt>
                  <c:pt idx="4322">
                    <c:v>843</c:v>
                  </c:pt>
                  <c:pt idx="4323">
                    <c:v>843</c:v>
                  </c:pt>
                  <c:pt idx="4324">
                    <c:v>843</c:v>
                  </c:pt>
                  <c:pt idx="4325">
                    <c:v>843</c:v>
                  </c:pt>
                  <c:pt idx="4326">
                    <c:v>843</c:v>
                  </c:pt>
                  <c:pt idx="4327">
                    <c:v>843</c:v>
                  </c:pt>
                  <c:pt idx="4328">
                    <c:v>843</c:v>
                  </c:pt>
                  <c:pt idx="4329">
                    <c:v>843</c:v>
                  </c:pt>
                  <c:pt idx="4330">
                    <c:v>843</c:v>
                  </c:pt>
                  <c:pt idx="4331">
                    <c:v>843</c:v>
                  </c:pt>
                  <c:pt idx="4332">
                    <c:v>843</c:v>
                  </c:pt>
                  <c:pt idx="4333">
                    <c:v>843</c:v>
                  </c:pt>
                  <c:pt idx="4334">
                    <c:v>843</c:v>
                  </c:pt>
                  <c:pt idx="4335">
                    <c:v>843</c:v>
                  </c:pt>
                  <c:pt idx="4336">
                    <c:v>843</c:v>
                  </c:pt>
                  <c:pt idx="4337">
                    <c:v>843</c:v>
                  </c:pt>
                  <c:pt idx="4338">
                    <c:v>843</c:v>
                  </c:pt>
                  <c:pt idx="4339">
                    <c:v>843</c:v>
                  </c:pt>
                  <c:pt idx="4340">
                    <c:v>843</c:v>
                  </c:pt>
                  <c:pt idx="4341">
                    <c:v>843</c:v>
                  </c:pt>
                  <c:pt idx="4342">
                    <c:v>843</c:v>
                  </c:pt>
                  <c:pt idx="4343">
                    <c:v>843</c:v>
                  </c:pt>
                  <c:pt idx="4344">
                    <c:v>843</c:v>
                  </c:pt>
                  <c:pt idx="4345">
                    <c:v>843</c:v>
                  </c:pt>
                  <c:pt idx="4346">
                    <c:v>843</c:v>
                  </c:pt>
                  <c:pt idx="4347">
                    <c:v>843</c:v>
                  </c:pt>
                  <c:pt idx="4348">
                    <c:v>843</c:v>
                  </c:pt>
                  <c:pt idx="4349">
                    <c:v>843</c:v>
                  </c:pt>
                  <c:pt idx="4350">
                    <c:v>843</c:v>
                  </c:pt>
                  <c:pt idx="4351">
                    <c:v>843</c:v>
                  </c:pt>
                  <c:pt idx="4352">
                    <c:v>843</c:v>
                  </c:pt>
                  <c:pt idx="4353">
                    <c:v>843</c:v>
                  </c:pt>
                  <c:pt idx="4354">
                    <c:v>843</c:v>
                  </c:pt>
                  <c:pt idx="4355">
                    <c:v>843</c:v>
                  </c:pt>
                  <c:pt idx="4356">
                    <c:v>843</c:v>
                  </c:pt>
                  <c:pt idx="4357">
                    <c:v>843</c:v>
                  </c:pt>
                  <c:pt idx="4358">
                    <c:v>843</c:v>
                  </c:pt>
                  <c:pt idx="4359">
                    <c:v>843</c:v>
                  </c:pt>
                  <c:pt idx="4360">
                    <c:v>843</c:v>
                  </c:pt>
                  <c:pt idx="4361">
                    <c:v>843</c:v>
                  </c:pt>
                  <c:pt idx="4362">
                    <c:v>843</c:v>
                  </c:pt>
                  <c:pt idx="4363">
                    <c:v>843</c:v>
                  </c:pt>
                  <c:pt idx="4364">
                    <c:v>843</c:v>
                  </c:pt>
                  <c:pt idx="4365">
                    <c:v>843</c:v>
                  </c:pt>
                  <c:pt idx="4366">
                    <c:v>843</c:v>
                  </c:pt>
                  <c:pt idx="4367">
                    <c:v>843</c:v>
                  </c:pt>
                  <c:pt idx="4368">
                    <c:v>843</c:v>
                  </c:pt>
                  <c:pt idx="4369">
                    <c:v>843</c:v>
                  </c:pt>
                  <c:pt idx="4370">
                    <c:v>843</c:v>
                  </c:pt>
                  <c:pt idx="4371">
                    <c:v>843</c:v>
                  </c:pt>
                  <c:pt idx="4372">
                    <c:v>843</c:v>
                  </c:pt>
                  <c:pt idx="4373">
                    <c:v>843</c:v>
                  </c:pt>
                  <c:pt idx="4374">
                    <c:v>843</c:v>
                  </c:pt>
                  <c:pt idx="4375">
                    <c:v>843</c:v>
                  </c:pt>
                  <c:pt idx="4376">
                    <c:v>843</c:v>
                  </c:pt>
                  <c:pt idx="4377">
                    <c:v>843</c:v>
                  </c:pt>
                  <c:pt idx="4378">
                    <c:v>843</c:v>
                  </c:pt>
                  <c:pt idx="4379">
                    <c:v>843</c:v>
                  </c:pt>
                  <c:pt idx="4380">
                    <c:v>843</c:v>
                  </c:pt>
                  <c:pt idx="4381">
                    <c:v>843</c:v>
                  </c:pt>
                  <c:pt idx="4382">
                    <c:v>843</c:v>
                  </c:pt>
                  <c:pt idx="4383">
                    <c:v>843</c:v>
                  </c:pt>
                  <c:pt idx="4384">
                    <c:v>843</c:v>
                  </c:pt>
                  <c:pt idx="4385">
                    <c:v>843</c:v>
                  </c:pt>
                  <c:pt idx="4386">
                    <c:v>843</c:v>
                  </c:pt>
                  <c:pt idx="4387">
                    <c:v>843</c:v>
                  </c:pt>
                  <c:pt idx="4388">
                    <c:v>843</c:v>
                  </c:pt>
                  <c:pt idx="4389">
                    <c:v>843</c:v>
                  </c:pt>
                  <c:pt idx="4390">
                    <c:v>843</c:v>
                  </c:pt>
                  <c:pt idx="4391">
                    <c:v>843</c:v>
                  </c:pt>
                  <c:pt idx="4392">
                    <c:v>843</c:v>
                  </c:pt>
                  <c:pt idx="4393">
                    <c:v>843</c:v>
                  </c:pt>
                  <c:pt idx="4394">
                    <c:v>843</c:v>
                  </c:pt>
                  <c:pt idx="4395">
                    <c:v>843</c:v>
                  </c:pt>
                  <c:pt idx="4396">
                    <c:v>843</c:v>
                  </c:pt>
                  <c:pt idx="4397">
                    <c:v>843</c:v>
                  </c:pt>
                  <c:pt idx="4398">
                    <c:v>843</c:v>
                  </c:pt>
                  <c:pt idx="4399">
                    <c:v>843</c:v>
                  </c:pt>
                  <c:pt idx="4400">
                    <c:v>843</c:v>
                  </c:pt>
                  <c:pt idx="4401">
                    <c:v>843</c:v>
                  </c:pt>
                  <c:pt idx="4402">
                    <c:v>843</c:v>
                  </c:pt>
                  <c:pt idx="4403">
                    <c:v>843</c:v>
                  </c:pt>
                  <c:pt idx="4404">
                    <c:v>843</c:v>
                  </c:pt>
                  <c:pt idx="4405">
                    <c:v>843</c:v>
                  </c:pt>
                  <c:pt idx="4406">
                    <c:v>843</c:v>
                  </c:pt>
                  <c:pt idx="4407">
                    <c:v>843</c:v>
                  </c:pt>
                  <c:pt idx="4408">
                    <c:v>843</c:v>
                  </c:pt>
                  <c:pt idx="4409">
                    <c:v>843</c:v>
                  </c:pt>
                  <c:pt idx="4410">
                    <c:v>843</c:v>
                  </c:pt>
                  <c:pt idx="4411">
                    <c:v>843</c:v>
                  </c:pt>
                  <c:pt idx="4412">
                    <c:v>843</c:v>
                  </c:pt>
                  <c:pt idx="4413">
                    <c:v>843</c:v>
                  </c:pt>
                  <c:pt idx="4414">
                    <c:v>843</c:v>
                  </c:pt>
                  <c:pt idx="4415">
                    <c:v>843</c:v>
                  </c:pt>
                  <c:pt idx="4416">
                    <c:v>843</c:v>
                  </c:pt>
                  <c:pt idx="4417">
                    <c:v>843</c:v>
                  </c:pt>
                  <c:pt idx="4418">
                    <c:v>843</c:v>
                  </c:pt>
                  <c:pt idx="4419">
                    <c:v>843</c:v>
                  </c:pt>
                  <c:pt idx="4420">
                    <c:v>843</c:v>
                  </c:pt>
                  <c:pt idx="4421">
                    <c:v>843</c:v>
                  </c:pt>
                  <c:pt idx="4422">
                    <c:v>843</c:v>
                  </c:pt>
                  <c:pt idx="4423">
                    <c:v>843</c:v>
                  </c:pt>
                  <c:pt idx="4424">
                    <c:v>843</c:v>
                  </c:pt>
                  <c:pt idx="4425">
                    <c:v>843</c:v>
                  </c:pt>
                  <c:pt idx="4426">
                    <c:v>843</c:v>
                  </c:pt>
                  <c:pt idx="4427">
                    <c:v>843</c:v>
                  </c:pt>
                  <c:pt idx="4428">
                    <c:v>843</c:v>
                  </c:pt>
                  <c:pt idx="4429">
                    <c:v>843</c:v>
                  </c:pt>
                  <c:pt idx="4430">
                    <c:v>843</c:v>
                  </c:pt>
                  <c:pt idx="4431">
                    <c:v>843</c:v>
                  </c:pt>
                  <c:pt idx="4432">
                    <c:v>843</c:v>
                  </c:pt>
                  <c:pt idx="4433">
                    <c:v>843</c:v>
                  </c:pt>
                  <c:pt idx="4434">
                    <c:v>843</c:v>
                  </c:pt>
                  <c:pt idx="4435">
                    <c:v>843</c:v>
                  </c:pt>
                  <c:pt idx="4436">
                    <c:v>843</c:v>
                  </c:pt>
                  <c:pt idx="4437">
                    <c:v>843</c:v>
                  </c:pt>
                  <c:pt idx="4438">
                    <c:v>843</c:v>
                  </c:pt>
                  <c:pt idx="4439">
                    <c:v>843</c:v>
                  </c:pt>
                  <c:pt idx="4440">
                    <c:v>843</c:v>
                  </c:pt>
                  <c:pt idx="4441">
                    <c:v>843</c:v>
                  </c:pt>
                  <c:pt idx="4442">
                    <c:v>843</c:v>
                  </c:pt>
                  <c:pt idx="4443">
                    <c:v>843</c:v>
                  </c:pt>
                  <c:pt idx="4444">
                    <c:v>843</c:v>
                  </c:pt>
                  <c:pt idx="4445">
                    <c:v>843</c:v>
                  </c:pt>
                  <c:pt idx="4446">
                    <c:v>843</c:v>
                  </c:pt>
                  <c:pt idx="4447">
                    <c:v>843</c:v>
                  </c:pt>
                  <c:pt idx="4448">
                    <c:v>843</c:v>
                  </c:pt>
                  <c:pt idx="4449">
                    <c:v>843</c:v>
                  </c:pt>
                  <c:pt idx="4450">
                    <c:v>843</c:v>
                  </c:pt>
                  <c:pt idx="4451">
                    <c:v>843</c:v>
                  </c:pt>
                  <c:pt idx="4452">
                    <c:v>843</c:v>
                  </c:pt>
                  <c:pt idx="4453">
                    <c:v>843</c:v>
                  </c:pt>
                  <c:pt idx="4454">
                    <c:v>843</c:v>
                  </c:pt>
                  <c:pt idx="4455">
                    <c:v>843</c:v>
                  </c:pt>
                  <c:pt idx="4456">
                    <c:v>843</c:v>
                  </c:pt>
                  <c:pt idx="4457">
                    <c:v>843</c:v>
                  </c:pt>
                  <c:pt idx="4458">
                    <c:v>843</c:v>
                  </c:pt>
                  <c:pt idx="4459">
                    <c:v>843</c:v>
                  </c:pt>
                  <c:pt idx="4460">
                    <c:v>843</c:v>
                  </c:pt>
                  <c:pt idx="4461">
                    <c:v>843</c:v>
                  </c:pt>
                  <c:pt idx="4462">
                    <c:v>843</c:v>
                  </c:pt>
                  <c:pt idx="4463">
                    <c:v>843</c:v>
                  </c:pt>
                  <c:pt idx="4464">
                    <c:v>843</c:v>
                  </c:pt>
                  <c:pt idx="4465">
                    <c:v>843</c:v>
                  </c:pt>
                  <c:pt idx="4466">
                    <c:v>843</c:v>
                  </c:pt>
                  <c:pt idx="4467">
                    <c:v>843</c:v>
                  </c:pt>
                  <c:pt idx="4468">
                    <c:v>843</c:v>
                  </c:pt>
                  <c:pt idx="4469">
                    <c:v>843</c:v>
                  </c:pt>
                  <c:pt idx="4470">
                    <c:v>843</c:v>
                  </c:pt>
                  <c:pt idx="4471">
                    <c:v>843</c:v>
                  </c:pt>
                  <c:pt idx="4472">
                    <c:v>843</c:v>
                  </c:pt>
                  <c:pt idx="4473">
                    <c:v>843</c:v>
                  </c:pt>
                  <c:pt idx="4474">
                    <c:v>843</c:v>
                  </c:pt>
                  <c:pt idx="4475">
                    <c:v>843</c:v>
                  </c:pt>
                  <c:pt idx="4476">
                    <c:v>843</c:v>
                  </c:pt>
                  <c:pt idx="4477">
                    <c:v>843</c:v>
                  </c:pt>
                  <c:pt idx="4478">
                    <c:v>843</c:v>
                  </c:pt>
                  <c:pt idx="4479">
                    <c:v>843</c:v>
                  </c:pt>
                  <c:pt idx="4480">
                    <c:v>843</c:v>
                  </c:pt>
                  <c:pt idx="4481">
                    <c:v>843</c:v>
                  </c:pt>
                  <c:pt idx="4482">
                    <c:v>843</c:v>
                  </c:pt>
                  <c:pt idx="4483">
                    <c:v>843</c:v>
                  </c:pt>
                  <c:pt idx="4484">
                    <c:v>843</c:v>
                  </c:pt>
                  <c:pt idx="4485">
                    <c:v>843</c:v>
                  </c:pt>
                  <c:pt idx="4486">
                    <c:v>843</c:v>
                  </c:pt>
                  <c:pt idx="4487">
                    <c:v>843</c:v>
                  </c:pt>
                  <c:pt idx="4488">
                    <c:v>843</c:v>
                  </c:pt>
                  <c:pt idx="4489">
                    <c:v>843</c:v>
                  </c:pt>
                  <c:pt idx="4490">
                    <c:v>843</c:v>
                  </c:pt>
                  <c:pt idx="4491">
                    <c:v>843</c:v>
                  </c:pt>
                  <c:pt idx="4492">
                    <c:v>843</c:v>
                  </c:pt>
                  <c:pt idx="4493">
                    <c:v>843</c:v>
                  </c:pt>
                  <c:pt idx="4494">
                    <c:v>843</c:v>
                  </c:pt>
                  <c:pt idx="4495">
                    <c:v>843</c:v>
                  </c:pt>
                  <c:pt idx="4496">
                    <c:v>843</c:v>
                  </c:pt>
                  <c:pt idx="4497">
                    <c:v>843</c:v>
                  </c:pt>
                  <c:pt idx="4498">
                    <c:v>843</c:v>
                  </c:pt>
                  <c:pt idx="4499">
                    <c:v>843</c:v>
                  </c:pt>
                  <c:pt idx="4500">
                    <c:v>843</c:v>
                  </c:pt>
                  <c:pt idx="4501">
                    <c:v>843</c:v>
                  </c:pt>
                  <c:pt idx="4502">
                    <c:v>843</c:v>
                  </c:pt>
                  <c:pt idx="4503">
                    <c:v>843</c:v>
                  </c:pt>
                  <c:pt idx="4504">
                    <c:v>843</c:v>
                  </c:pt>
                  <c:pt idx="4505">
                    <c:v>843</c:v>
                  </c:pt>
                  <c:pt idx="4506">
                    <c:v>843</c:v>
                  </c:pt>
                  <c:pt idx="4507">
                    <c:v>843</c:v>
                  </c:pt>
                  <c:pt idx="4508">
                    <c:v>843</c:v>
                  </c:pt>
                  <c:pt idx="4509">
                    <c:v>843</c:v>
                  </c:pt>
                  <c:pt idx="4510">
                    <c:v>843</c:v>
                  </c:pt>
                  <c:pt idx="4511">
                    <c:v>843</c:v>
                  </c:pt>
                  <c:pt idx="4512">
                    <c:v>843</c:v>
                  </c:pt>
                  <c:pt idx="4513">
                    <c:v>843</c:v>
                  </c:pt>
                  <c:pt idx="4514">
                    <c:v>843</c:v>
                  </c:pt>
                  <c:pt idx="4515">
                    <c:v>843</c:v>
                  </c:pt>
                  <c:pt idx="4516">
                    <c:v>843</c:v>
                  </c:pt>
                  <c:pt idx="4517">
                    <c:v>843</c:v>
                  </c:pt>
                  <c:pt idx="4518">
                    <c:v>843</c:v>
                  </c:pt>
                  <c:pt idx="4519">
                    <c:v>843</c:v>
                  </c:pt>
                  <c:pt idx="4520">
                    <c:v>843</c:v>
                  </c:pt>
                  <c:pt idx="4521">
                    <c:v>843</c:v>
                  </c:pt>
                  <c:pt idx="4522">
                    <c:v>843</c:v>
                  </c:pt>
                  <c:pt idx="4523">
                    <c:v>843</c:v>
                  </c:pt>
                  <c:pt idx="4524">
                    <c:v>843</c:v>
                  </c:pt>
                  <c:pt idx="4525">
                    <c:v>843</c:v>
                  </c:pt>
                  <c:pt idx="4526">
                    <c:v>843</c:v>
                  </c:pt>
                  <c:pt idx="4527">
                    <c:v>843</c:v>
                  </c:pt>
                  <c:pt idx="4528">
                    <c:v>843</c:v>
                  </c:pt>
                  <c:pt idx="4529">
                    <c:v>843</c:v>
                  </c:pt>
                  <c:pt idx="4530">
                    <c:v>843</c:v>
                  </c:pt>
                  <c:pt idx="4531">
                    <c:v>843</c:v>
                  </c:pt>
                  <c:pt idx="4532">
                    <c:v>843</c:v>
                  </c:pt>
                  <c:pt idx="4533">
                    <c:v>843</c:v>
                  </c:pt>
                  <c:pt idx="4534">
                    <c:v>843</c:v>
                  </c:pt>
                  <c:pt idx="4535">
                    <c:v>843</c:v>
                  </c:pt>
                  <c:pt idx="4536">
                    <c:v>843</c:v>
                  </c:pt>
                  <c:pt idx="4537">
                    <c:v>843</c:v>
                  </c:pt>
                  <c:pt idx="4538">
                    <c:v>843</c:v>
                  </c:pt>
                  <c:pt idx="4539">
                    <c:v>843</c:v>
                  </c:pt>
                  <c:pt idx="4540">
                    <c:v>843</c:v>
                  </c:pt>
                  <c:pt idx="4541">
                    <c:v>843</c:v>
                  </c:pt>
                  <c:pt idx="4542">
                    <c:v>843</c:v>
                  </c:pt>
                  <c:pt idx="4543">
                    <c:v>843</c:v>
                  </c:pt>
                  <c:pt idx="4544">
                    <c:v>843</c:v>
                  </c:pt>
                  <c:pt idx="4545">
                    <c:v>843</c:v>
                  </c:pt>
                  <c:pt idx="4546">
                    <c:v>843</c:v>
                  </c:pt>
                  <c:pt idx="4547">
                    <c:v>843</c:v>
                  </c:pt>
                  <c:pt idx="4548">
                    <c:v>843</c:v>
                  </c:pt>
                  <c:pt idx="4549">
                    <c:v>843</c:v>
                  </c:pt>
                  <c:pt idx="4550">
                    <c:v>843</c:v>
                  </c:pt>
                  <c:pt idx="4551">
                    <c:v>843</c:v>
                  </c:pt>
                  <c:pt idx="4552">
                    <c:v>843</c:v>
                  </c:pt>
                  <c:pt idx="4553">
                    <c:v>843</c:v>
                  </c:pt>
                  <c:pt idx="4554">
                    <c:v>843</c:v>
                  </c:pt>
                  <c:pt idx="4555">
                    <c:v>843</c:v>
                  </c:pt>
                  <c:pt idx="4556">
                    <c:v>843</c:v>
                  </c:pt>
                  <c:pt idx="4557">
                    <c:v>843</c:v>
                  </c:pt>
                  <c:pt idx="4558">
                    <c:v>843</c:v>
                  </c:pt>
                  <c:pt idx="4559">
                    <c:v>843</c:v>
                  </c:pt>
                  <c:pt idx="4560">
                    <c:v>843</c:v>
                  </c:pt>
                  <c:pt idx="4561">
                    <c:v>843</c:v>
                  </c:pt>
                  <c:pt idx="4562">
                    <c:v>843</c:v>
                  </c:pt>
                  <c:pt idx="4563">
                    <c:v>843</c:v>
                  </c:pt>
                  <c:pt idx="4564">
                    <c:v>843</c:v>
                  </c:pt>
                  <c:pt idx="4565">
                    <c:v>843</c:v>
                  </c:pt>
                  <c:pt idx="4566">
                    <c:v>843</c:v>
                  </c:pt>
                  <c:pt idx="4567">
                    <c:v>843</c:v>
                  </c:pt>
                  <c:pt idx="4568">
                    <c:v>843</c:v>
                  </c:pt>
                  <c:pt idx="4569">
                    <c:v>843</c:v>
                  </c:pt>
                  <c:pt idx="4570">
                    <c:v>843</c:v>
                  </c:pt>
                  <c:pt idx="4571">
                    <c:v>843</c:v>
                  </c:pt>
                  <c:pt idx="4572">
                    <c:v>843</c:v>
                  </c:pt>
                  <c:pt idx="4573">
                    <c:v>843</c:v>
                  </c:pt>
                  <c:pt idx="4574">
                    <c:v>843</c:v>
                  </c:pt>
                  <c:pt idx="4575">
                    <c:v>843</c:v>
                  </c:pt>
                  <c:pt idx="4576">
                    <c:v>843</c:v>
                  </c:pt>
                  <c:pt idx="4577">
                    <c:v>843</c:v>
                  </c:pt>
                  <c:pt idx="4578">
                    <c:v>843</c:v>
                  </c:pt>
                  <c:pt idx="4579">
                    <c:v>843</c:v>
                  </c:pt>
                  <c:pt idx="4580">
                    <c:v>843</c:v>
                  </c:pt>
                  <c:pt idx="4581">
                    <c:v>843</c:v>
                  </c:pt>
                  <c:pt idx="4582">
                    <c:v>843</c:v>
                  </c:pt>
                  <c:pt idx="4583">
                    <c:v>843</c:v>
                  </c:pt>
                  <c:pt idx="4584">
                    <c:v>843</c:v>
                  </c:pt>
                  <c:pt idx="4585">
                    <c:v>843</c:v>
                  </c:pt>
                  <c:pt idx="4586">
                    <c:v>843</c:v>
                  </c:pt>
                  <c:pt idx="4587">
                    <c:v>843</c:v>
                  </c:pt>
                  <c:pt idx="4588">
                    <c:v>843</c:v>
                  </c:pt>
                  <c:pt idx="4589">
                    <c:v>843</c:v>
                  </c:pt>
                  <c:pt idx="4590">
                    <c:v>843</c:v>
                  </c:pt>
                  <c:pt idx="4591">
                    <c:v>843</c:v>
                  </c:pt>
                  <c:pt idx="4592">
                    <c:v>843</c:v>
                  </c:pt>
                  <c:pt idx="4593">
                    <c:v>843</c:v>
                  </c:pt>
                  <c:pt idx="4594">
                    <c:v>843</c:v>
                  </c:pt>
                  <c:pt idx="4595">
                    <c:v>843</c:v>
                  </c:pt>
                  <c:pt idx="4596">
                    <c:v>843</c:v>
                  </c:pt>
                  <c:pt idx="4597">
                    <c:v>843</c:v>
                  </c:pt>
                  <c:pt idx="4598">
                    <c:v>843</c:v>
                  </c:pt>
                  <c:pt idx="4599">
                    <c:v>843</c:v>
                  </c:pt>
                  <c:pt idx="4600">
                    <c:v>843</c:v>
                  </c:pt>
                  <c:pt idx="4601">
                    <c:v>843</c:v>
                  </c:pt>
                  <c:pt idx="4602">
                    <c:v>843</c:v>
                  </c:pt>
                  <c:pt idx="4603">
                    <c:v>843</c:v>
                  </c:pt>
                  <c:pt idx="4604">
                    <c:v>843</c:v>
                  </c:pt>
                  <c:pt idx="4605">
                    <c:v>843</c:v>
                  </c:pt>
                  <c:pt idx="4606">
                    <c:v>843</c:v>
                  </c:pt>
                  <c:pt idx="4607">
                    <c:v>843</c:v>
                  </c:pt>
                  <c:pt idx="4608">
                    <c:v>843</c:v>
                  </c:pt>
                  <c:pt idx="4609">
                    <c:v>843</c:v>
                  </c:pt>
                  <c:pt idx="4610">
                    <c:v>843</c:v>
                  </c:pt>
                  <c:pt idx="4611">
                    <c:v>843</c:v>
                  </c:pt>
                  <c:pt idx="4612">
                    <c:v>843</c:v>
                  </c:pt>
                  <c:pt idx="4613">
                    <c:v>843</c:v>
                  </c:pt>
                  <c:pt idx="4614">
                    <c:v>843</c:v>
                  </c:pt>
                  <c:pt idx="4615">
                    <c:v>843</c:v>
                  </c:pt>
                  <c:pt idx="4616">
                    <c:v>843</c:v>
                  </c:pt>
                  <c:pt idx="4617">
                    <c:v>843</c:v>
                  </c:pt>
                  <c:pt idx="4618">
                    <c:v>843</c:v>
                  </c:pt>
                  <c:pt idx="4619">
                    <c:v>843</c:v>
                  </c:pt>
                  <c:pt idx="4620">
                    <c:v>843</c:v>
                  </c:pt>
                  <c:pt idx="4621">
                    <c:v>843</c:v>
                  </c:pt>
                  <c:pt idx="4622">
                    <c:v>843</c:v>
                  </c:pt>
                  <c:pt idx="4623">
                    <c:v>843</c:v>
                  </c:pt>
                  <c:pt idx="4624">
                    <c:v>843</c:v>
                  </c:pt>
                  <c:pt idx="4625">
                    <c:v>843</c:v>
                  </c:pt>
                  <c:pt idx="4626">
                    <c:v>843</c:v>
                  </c:pt>
                  <c:pt idx="4627">
                    <c:v>843</c:v>
                  </c:pt>
                  <c:pt idx="4628">
                    <c:v>843</c:v>
                  </c:pt>
                  <c:pt idx="4629">
                    <c:v>843</c:v>
                  </c:pt>
                  <c:pt idx="4630">
                    <c:v>843</c:v>
                  </c:pt>
                  <c:pt idx="4631">
                    <c:v>843</c:v>
                  </c:pt>
                  <c:pt idx="4632">
                    <c:v>843</c:v>
                  </c:pt>
                  <c:pt idx="4633">
                    <c:v>843</c:v>
                  </c:pt>
                  <c:pt idx="4634">
                    <c:v>843</c:v>
                  </c:pt>
                  <c:pt idx="4635">
                    <c:v>843</c:v>
                  </c:pt>
                  <c:pt idx="4636">
                    <c:v>843</c:v>
                  </c:pt>
                  <c:pt idx="4637">
                    <c:v>843</c:v>
                  </c:pt>
                  <c:pt idx="4638">
                    <c:v>843</c:v>
                  </c:pt>
                  <c:pt idx="4639">
                    <c:v>843</c:v>
                  </c:pt>
                  <c:pt idx="4640">
                    <c:v>843</c:v>
                  </c:pt>
                  <c:pt idx="4641">
                    <c:v>843</c:v>
                  </c:pt>
                  <c:pt idx="4642">
                    <c:v>843</c:v>
                  </c:pt>
                  <c:pt idx="4643">
                    <c:v>843</c:v>
                  </c:pt>
                  <c:pt idx="4644">
                    <c:v>843</c:v>
                  </c:pt>
                  <c:pt idx="4645">
                    <c:v>843</c:v>
                  </c:pt>
                  <c:pt idx="4646">
                    <c:v>843</c:v>
                  </c:pt>
                  <c:pt idx="4647">
                    <c:v>843</c:v>
                  </c:pt>
                  <c:pt idx="4648">
                    <c:v>843</c:v>
                  </c:pt>
                  <c:pt idx="4649">
                    <c:v>843</c:v>
                  </c:pt>
                  <c:pt idx="4650">
                    <c:v>843</c:v>
                  </c:pt>
                  <c:pt idx="4651">
                    <c:v>843</c:v>
                  </c:pt>
                  <c:pt idx="4652">
                    <c:v>843</c:v>
                  </c:pt>
                  <c:pt idx="4653">
                    <c:v>843</c:v>
                  </c:pt>
                  <c:pt idx="4654">
                    <c:v>843</c:v>
                  </c:pt>
                  <c:pt idx="4655">
                    <c:v>843</c:v>
                  </c:pt>
                  <c:pt idx="4656">
                    <c:v>843</c:v>
                  </c:pt>
                  <c:pt idx="4657">
                    <c:v>843</c:v>
                  </c:pt>
                  <c:pt idx="4658">
                    <c:v>843</c:v>
                  </c:pt>
                  <c:pt idx="4659">
                    <c:v>843</c:v>
                  </c:pt>
                  <c:pt idx="4660">
                    <c:v>843</c:v>
                  </c:pt>
                  <c:pt idx="4661">
                    <c:v>843</c:v>
                  </c:pt>
                  <c:pt idx="4662">
                    <c:v>843</c:v>
                  </c:pt>
                  <c:pt idx="4663">
                    <c:v>843</c:v>
                  </c:pt>
                  <c:pt idx="4664">
                    <c:v>843</c:v>
                  </c:pt>
                  <c:pt idx="4665">
                    <c:v>843</c:v>
                  </c:pt>
                  <c:pt idx="4666">
                    <c:v>843</c:v>
                  </c:pt>
                  <c:pt idx="4667">
                    <c:v>843</c:v>
                  </c:pt>
                  <c:pt idx="4668">
                    <c:v>843</c:v>
                  </c:pt>
                  <c:pt idx="4669">
                    <c:v>843</c:v>
                  </c:pt>
                  <c:pt idx="4670">
                    <c:v>843</c:v>
                  </c:pt>
                  <c:pt idx="4671">
                    <c:v>843</c:v>
                  </c:pt>
                  <c:pt idx="4672">
                    <c:v>843</c:v>
                  </c:pt>
                  <c:pt idx="4673">
                    <c:v>843</c:v>
                  </c:pt>
                  <c:pt idx="4674">
                    <c:v>843</c:v>
                  </c:pt>
                  <c:pt idx="4675">
                    <c:v>843</c:v>
                  </c:pt>
                  <c:pt idx="4676">
                    <c:v>843</c:v>
                  </c:pt>
                  <c:pt idx="4677">
                    <c:v>843</c:v>
                  </c:pt>
                  <c:pt idx="4678">
                    <c:v>843</c:v>
                  </c:pt>
                  <c:pt idx="4679">
                    <c:v>843</c:v>
                  </c:pt>
                  <c:pt idx="4680">
                    <c:v>843</c:v>
                  </c:pt>
                  <c:pt idx="4681">
                    <c:v>843</c:v>
                  </c:pt>
                  <c:pt idx="4682">
                    <c:v>843</c:v>
                  </c:pt>
                  <c:pt idx="4683">
                    <c:v>843</c:v>
                  </c:pt>
                  <c:pt idx="4684">
                    <c:v>843</c:v>
                  </c:pt>
                  <c:pt idx="4685">
                    <c:v>843</c:v>
                  </c:pt>
                  <c:pt idx="4686">
                    <c:v>843</c:v>
                  </c:pt>
                  <c:pt idx="4687">
                    <c:v>843</c:v>
                  </c:pt>
                  <c:pt idx="4688">
                    <c:v>843</c:v>
                  </c:pt>
                  <c:pt idx="4689">
                    <c:v>843</c:v>
                  </c:pt>
                  <c:pt idx="4690">
                    <c:v>843</c:v>
                  </c:pt>
                  <c:pt idx="4691">
                    <c:v>843</c:v>
                  </c:pt>
                  <c:pt idx="4692">
                    <c:v>843</c:v>
                  </c:pt>
                  <c:pt idx="4693">
                    <c:v>843</c:v>
                  </c:pt>
                  <c:pt idx="4694">
                    <c:v>843</c:v>
                  </c:pt>
                  <c:pt idx="4695">
                    <c:v>843</c:v>
                  </c:pt>
                  <c:pt idx="4696">
                    <c:v>843</c:v>
                  </c:pt>
                  <c:pt idx="4697">
                    <c:v>843</c:v>
                  </c:pt>
                  <c:pt idx="4698">
                    <c:v>843</c:v>
                  </c:pt>
                  <c:pt idx="4699">
                    <c:v>843</c:v>
                  </c:pt>
                  <c:pt idx="4700">
                    <c:v>843</c:v>
                  </c:pt>
                  <c:pt idx="4701">
                    <c:v>843</c:v>
                  </c:pt>
                  <c:pt idx="4702">
                    <c:v>843</c:v>
                  </c:pt>
                  <c:pt idx="4703">
                    <c:v>843</c:v>
                  </c:pt>
                  <c:pt idx="4704">
                    <c:v>843</c:v>
                  </c:pt>
                  <c:pt idx="4705">
                    <c:v>843</c:v>
                  </c:pt>
                  <c:pt idx="4706">
                    <c:v>843</c:v>
                  </c:pt>
                  <c:pt idx="4707">
                    <c:v>843</c:v>
                  </c:pt>
                  <c:pt idx="4708">
                    <c:v>843</c:v>
                  </c:pt>
                  <c:pt idx="4709">
                    <c:v>843</c:v>
                  </c:pt>
                  <c:pt idx="4710">
                    <c:v>843</c:v>
                  </c:pt>
                  <c:pt idx="4711">
                    <c:v>843</c:v>
                  </c:pt>
                  <c:pt idx="4712">
                    <c:v>843</c:v>
                  </c:pt>
                  <c:pt idx="4713">
                    <c:v>843</c:v>
                  </c:pt>
                  <c:pt idx="4714">
                    <c:v>843</c:v>
                  </c:pt>
                  <c:pt idx="4715">
                    <c:v>843</c:v>
                  </c:pt>
                  <c:pt idx="4716">
                    <c:v>843</c:v>
                  </c:pt>
                  <c:pt idx="4717">
                    <c:v>843</c:v>
                  </c:pt>
                  <c:pt idx="4718">
                    <c:v>843</c:v>
                  </c:pt>
                  <c:pt idx="4719">
                    <c:v>843</c:v>
                  </c:pt>
                  <c:pt idx="4720">
                    <c:v>843</c:v>
                  </c:pt>
                  <c:pt idx="4721">
                    <c:v>843</c:v>
                  </c:pt>
                  <c:pt idx="4722">
                    <c:v>843</c:v>
                  </c:pt>
                  <c:pt idx="4723">
                    <c:v>843</c:v>
                  </c:pt>
                  <c:pt idx="4724">
                    <c:v>843</c:v>
                  </c:pt>
                  <c:pt idx="4725">
                    <c:v>843</c:v>
                  </c:pt>
                  <c:pt idx="4726">
                    <c:v>843</c:v>
                  </c:pt>
                  <c:pt idx="4727">
                    <c:v>843</c:v>
                  </c:pt>
                  <c:pt idx="4728">
                    <c:v>843</c:v>
                  </c:pt>
                  <c:pt idx="4729">
                    <c:v>843</c:v>
                  </c:pt>
                  <c:pt idx="4730">
                    <c:v>843</c:v>
                  </c:pt>
                  <c:pt idx="4731">
                    <c:v>843</c:v>
                  </c:pt>
                  <c:pt idx="4732">
                    <c:v>843</c:v>
                  </c:pt>
                  <c:pt idx="4733">
                    <c:v>843</c:v>
                  </c:pt>
                  <c:pt idx="4734">
                    <c:v>843</c:v>
                  </c:pt>
                  <c:pt idx="4735">
                    <c:v>843</c:v>
                  </c:pt>
                  <c:pt idx="4736">
                    <c:v>843</c:v>
                  </c:pt>
                  <c:pt idx="4737">
                    <c:v>843</c:v>
                  </c:pt>
                  <c:pt idx="4738">
                    <c:v>843</c:v>
                  </c:pt>
                  <c:pt idx="4739">
                    <c:v>843</c:v>
                  </c:pt>
                  <c:pt idx="4740">
                    <c:v>843</c:v>
                  </c:pt>
                  <c:pt idx="4741">
                    <c:v>843</c:v>
                  </c:pt>
                  <c:pt idx="4742">
                    <c:v>843</c:v>
                  </c:pt>
                  <c:pt idx="4743">
                    <c:v>843</c:v>
                  </c:pt>
                  <c:pt idx="4744">
                    <c:v>843</c:v>
                  </c:pt>
                  <c:pt idx="4745">
                    <c:v>843</c:v>
                  </c:pt>
                  <c:pt idx="4746">
                    <c:v>843</c:v>
                  </c:pt>
                  <c:pt idx="4747">
                    <c:v>843</c:v>
                  </c:pt>
                  <c:pt idx="4748">
                    <c:v>843</c:v>
                  </c:pt>
                  <c:pt idx="4749">
                    <c:v>843</c:v>
                  </c:pt>
                  <c:pt idx="4750">
                    <c:v>843</c:v>
                  </c:pt>
                  <c:pt idx="4751">
                    <c:v>843</c:v>
                  </c:pt>
                  <c:pt idx="4752">
                    <c:v>843</c:v>
                  </c:pt>
                  <c:pt idx="4753">
                    <c:v>843</c:v>
                  </c:pt>
                  <c:pt idx="4754">
                    <c:v>843</c:v>
                  </c:pt>
                  <c:pt idx="4755">
                    <c:v>843</c:v>
                  </c:pt>
                  <c:pt idx="4756">
                    <c:v>843</c:v>
                  </c:pt>
                  <c:pt idx="4757">
                    <c:v>843</c:v>
                  </c:pt>
                  <c:pt idx="4758">
                    <c:v>843</c:v>
                  </c:pt>
                  <c:pt idx="4759">
                    <c:v>843</c:v>
                  </c:pt>
                  <c:pt idx="4760">
                    <c:v>843</c:v>
                  </c:pt>
                  <c:pt idx="4761">
                    <c:v>843</c:v>
                  </c:pt>
                  <c:pt idx="4762">
                    <c:v>843</c:v>
                  </c:pt>
                  <c:pt idx="4763">
                    <c:v>843</c:v>
                  </c:pt>
                  <c:pt idx="4764">
                    <c:v>843</c:v>
                  </c:pt>
                  <c:pt idx="4765">
                    <c:v>843</c:v>
                  </c:pt>
                  <c:pt idx="4766">
                    <c:v>843</c:v>
                  </c:pt>
                  <c:pt idx="4767">
                    <c:v>843</c:v>
                  </c:pt>
                  <c:pt idx="4768">
                    <c:v>843</c:v>
                  </c:pt>
                  <c:pt idx="4769">
                    <c:v>843</c:v>
                  </c:pt>
                  <c:pt idx="4770">
                    <c:v>843</c:v>
                  </c:pt>
                  <c:pt idx="4771">
                    <c:v>843</c:v>
                  </c:pt>
                  <c:pt idx="4772">
                    <c:v>843</c:v>
                  </c:pt>
                  <c:pt idx="4773">
                    <c:v>843</c:v>
                  </c:pt>
                  <c:pt idx="4774">
                    <c:v>843</c:v>
                  </c:pt>
                  <c:pt idx="4775">
                    <c:v>843</c:v>
                  </c:pt>
                  <c:pt idx="4776">
                    <c:v>843</c:v>
                  </c:pt>
                  <c:pt idx="4777">
                    <c:v>843</c:v>
                  </c:pt>
                  <c:pt idx="4778">
                    <c:v>843</c:v>
                  </c:pt>
                  <c:pt idx="4779">
                    <c:v>843</c:v>
                  </c:pt>
                  <c:pt idx="4780">
                    <c:v>843</c:v>
                  </c:pt>
                  <c:pt idx="4781">
                    <c:v>843</c:v>
                  </c:pt>
                  <c:pt idx="4782">
                    <c:v>843</c:v>
                  </c:pt>
                  <c:pt idx="4783">
                    <c:v>843</c:v>
                  </c:pt>
                  <c:pt idx="4784">
                    <c:v>843</c:v>
                  </c:pt>
                  <c:pt idx="4785">
                    <c:v>843</c:v>
                  </c:pt>
                  <c:pt idx="4786">
                    <c:v>843</c:v>
                  </c:pt>
                  <c:pt idx="4787">
                    <c:v>843</c:v>
                  </c:pt>
                  <c:pt idx="4788">
                    <c:v>843</c:v>
                  </c:pt>
                  <c:pt idx="4789">
                    <c:v>843</c:v>
                  </c:pt>
                  <c:pt idx="4790">
                    <c:v>843</c:v>
                  </c:pt>
                  <c:pt idx="4791">
                    <c:v>843</c:v>
                  </c:pt>
                  <c:pt idx="4792">
                    <c:v>843</c:v>
                  </c:pt>
                  <c:pt idx="4793">
                    <c:v>843</c:v>
                  </c:pt>
                  <c:pt idx="4794">
                    <c:v>843</c:v>
                  </c:pt>
                  <c:pt idx="4795">
                    <c:v>843</c:v>
                  </c:pt>
                  <c:pt idx="4796">
                    <c:v>843</c:v>
                  </c:pt>
                  <c:pt idx="4797">
                    <c:v>843</c:v>
                  </c:pt>
                  <c:pt idx="4798">
                    <c:v>843</c:v>
                  </c:pt>
                  <c:pt idx="4799">
                    <c:v>843</c:v>
                  </c:pt>
                  <c:pt idx="4800">
                    <c:v>843</c:v>
                  </c:pt>
                  <c:pt idx="4801">
                    <c:v>843</c:v>
                  </c:pt>
                  <c:pt idx="4802">
                    <c:v>843</c:v>
                  </c:pt>
                  <c:pt idx="4803">
                    <c:v>843</c:v>
                  </c:pt>
                  <c:pt idx="4804">
                    <c:v>843</c:v>
                  </c:pt>
                  <c:pt idx="4805">
                    <c:v>843</c:v>
                  </c:pt>
                  <c:pt idx="4806">
                    <c:v>843</c:v>
                  </c:pt>
                  <c:pt idx="4807">
                    <c:v>843</c:v>
                  </c:pt>
                  <c:pt idx="4808">
                    <c:v>843</c:v>
                  </c:pt>
                  <c:pt idx="4809">
                    <c:v>843</c:v>
                  </c:pt>
                  <c:pt idx="4810">
                    <c:v>843</c:v>
                  </c:pt>
                  <c:pt idx="4811">
                    <c:v>843</c:v>
                  </c:pt>
                  <c:pt idx="4812">
                    <c:v>843</c:v>
                  </c:pt>
                  <c:pt idx="4813">
                    <c:v>843</c:v>
                  </c:pt>
                  <c:pt idx="4814">
                    <c:v>843</c:v>
                  </c:pt>
                  <c:pt idx="4815">
                    <c:v>843</c:v>
                  </c:pt>
                  <c:pt idx="4816">
                    <c:v>843</c:v>
                  </c:pt>
                  <c:pt idx="4817">
                    <c:v>843</c:v>
                  </c:pt>
                  <c:pt idx="4818">
                    <c:v>843</c:v>
                  </c:pt>
                  <c:pt idx="4819">
                    <c:v>843</c:v>
                  </c:pt>
                  <c:pt idx="4820">
                    <c:v>843</c:v>
                  </c:pt>
                  <c:pt idx="4821">
                    <c:v>843</c:v>
                  </c:pt>
                  <c:pt idx="4822">
                    <c:v>843</c:v>
                  </c:pt>
                  <c:pt idx="4823">
                    <c:v>843</c:v>
                  </c:pt>
                  <c:pt idx="4824">
                    <c:v>843</c:v>
                  </c:pt>
                  <c:pt idx="4825">
                    <c:v>843</c:v>
                  </c:pt>
                  <c:pt idx="4826">
                    <c:v>843</c:v>
                  </c:pt>
                  <c:pt idx="4827">
                    <c:v>843</c:v>
                  </c:pt>
                  <c:pt idx="4828">
                    <c:v>843</c:v>
                  </c:pt>
                  <c:pt idx="4829">
                    <c:v>843</c:v>
                  </c:pt>
                  <c:pt idx="4830">
                    <c:v>843</c:v>
                  </c:pt>
                  <c:pt idx="4831">
                    <c:v>843</c:v>
                  </c:pt>
                  <c:pt idx="4832">
                    <c:v>843</c:v>
                  </c:pt>
                  <c:pt idx="4833">
                    <c:v>843</c:v>
                  </c:pt>
                  <c:pt idx="4834">
                    <c:v>843</c:v>
                  </c:pt>
                  <c:pt idx="4835">
                    <c:v>843</c:v>
                  </c:pt>
                  <c:pt idx="4836">
                    <c:v>843</c:v>
                  </c:pt>
                  <c:pt idx="4837">
                    <c:v>843</c:v>
                  </c:pt>
                  <c:pt idx="4838">
                    <c:v>843</c:v>
                  </c:pt>
                  <c:pt idx="4839">
                    <c:v>843</c:v>
                  </c:pt>
                  <c:pt idx="4840">
                    <c:v>843</c:v>
                  </c:pt>
                  <c:pt idx="4841">
                    <c:v>843</c:v>
                  </c:pt>
                  <c:pt idx="4842">
                    <c:v>843</c:v>
                  </c:pt>
                  <c:pt idx="4843">
                    <c:v>843</c:v>
                  </c:pt>
                  <c:pt idx="4844">
                    <c:v>843</c:v>
                  </c:pt>
                  <c:pt idx="4845">
                    <c:v>843</c:v>
                  </c:pt>
                  <c:pt idx="4846">
                    <c:v>843</c:v>
                  </c:pt>
                  <c:pt idx="4847">
                    <c:v>843</c:v>
                  </c:pt>
                  <c:pt idx="4848">
                    <c:v>843</c:v>
                  </c:pt>
                  <c:pt idx="4849">
                    <c:v>843</c:v>
                  </c:pt>
                  <c:pt idx="4850">
                    <c:v>843</c:v>
                  </c:pt>
                  <c:pt idx="4851">
                    <c:v>843</c:v>
                  </c:pt>
                  <c:pt idx="4852">
                    <c:v>843</c:v>
                  </c:pt>
                  <c:pt idx="4853">
                    <c:v>843</c:v>
                  </c:pt>
                  <c:pt idx="4854">
                    <c:v>843</c:v>
                  </c:pt>
                  <c:pt idx="4855">
                    <c:v>843</c:v>
                  </c:pt>
                  <c:pt idx="4856">
                    <c:v>843</c:v>
                  </c:pt>
                  <c:pt idx="4857">
                    <c:v>843</c:v>
                  </c:pt>
                  <c:pt idx="4858">
                    <c:v>843</c:v>
                  </c:pt>
                  <c:pt idx="4859">
                    <c:v>843</c:v>
                  </c:pt>
                  <c:pt idx="4860">
                    <c:v>843</c:v>
                  </c:pt>
                  <c:pt idx="4861">
                    <c:v>843</c:v>
                  </c:pt>
                  <c:pt idx="4862">
                    <c:v>843</c:v>
                  </c:pt>
                  <c:pt idx="4863">
                    <c:v>843</c:v>
                  </c:pt>
                  <c:pt idx="4864">
                    <c:v>843</c:v>
                  </c:pt>
                  <c:pt idx="4865">
                    <c:v>843</c:v>
                  </c:pt>
                  <c:pt idx="4866">
                    <c:v>843</c:v>
                  </c:pt>
                  <c:pt idx="4867">
                    <c:v>843</c:v>
                  </c:pt>
                  <c:pt idx="4868">
                    <c:v>843</c:v>
                  </c:pt>
                  <c:pt idx="4869">
                    <c:v>843</c:v>
                  </c:pt>
                  <c:pt idx="4870">
                    <c:v>843</c:v>
                  </c:pt>
                  <c:pt idx="4871">
                    <c:v>843</c:v>
                  </c:pt>
                  <c:pt idx="4872">
                    <c:v>843</c:v>
                  </c:pt>
                  <c:pt idx="4873">
                    <c:v>843</c:v>
                  </c:pt>
                  <c:pt idx="4874">
                    <c:v>843</c:v>
                  </c:pt>
                  <c:pt idx="4875">
                    <c:v>843</c:v>
                  </c:pt>
                  <c:pt idx="4876">
                    <c:v>843</c:v>
                  </c:pt>
                  <c:pt idx="4877">
                    <c:v>843</c:v>
                  </c:pt>
                  <c:pt idx="4878">
                    <c:v>843</c:v>
                  </c:pt>
                  <c:pt idx="4879">
                    <c:v>843</c:v>
                  </c:pt>
                  <c:pt idx="4880">
                    <c:v>843</c:v>
                  </c:pt>
                  <c:pt idx="4881">
                    <c:v>843</c:v>
                  </c:pt>
                  <c:pt idx="4882">
                    <c:v>843</c:v>
                  </c:pt>
                  <c:pt idx="4883">
                    <c:v>843</c:v>
                  </c:pt>
                  <c:pt idx="4884">
                    <c:v>843</c:v>
                  </c:pt>
                  <c:pt idx="4885">
                    <c:v>843</c:v>
                  </c:pt>
                  <c:pt idx="4886">
                    <c:v>843</c:v>
                  </c:pt>
                  <c:pt idx="4887">
                    <c:v>843</c:v>
                  </c:pt>
                  <c:pt idx="4888">
                    <c:v>843</c:v>
                  </c:pt>
                  <c:pt idx="4889">
                    <c:v>843</c:v>
                  </c:pt>
                  <c:pt idx="4890">
                    <c:v>843</c:v>
                  </c:pt>
                  <c:pt idx="4891">
                    <c:v>843</c:v>
                  </c:pt>
                  <c:pt idx="4892">
                    <c:v>843</c:v>
                  </c:pt>
                  <c:pt idx="4893">
                    <c:v>843</c:v>
                  </c:pt>
                  <c:pt idx="4894">
                    <c:v>843</c:v>
                  </c:pt>
                  <c:pt idx="4895">
                    <c:v>843</c:v>
                  </c:pt>
                  <c:pt idx="4896">
                    <c:v>843</c:v>
                  </c:pt>
                  <c:pt idx="4897">
                    <c:v>843</c:v>
                  </c:pt>
                  <c:pt idx="4898">
                    <c:v>843</c:v>
                  </c:pt>
                  <c:pt idx="4899">
                    <c:v>843</c:v>
                  </c:pt>
                  <c:pt idx="4900">
                    <c:v>843</c:v>
                  </c:pt>
                  <c:pt idx="4901">
                    <c:v>843</c:v>
                  </c:pt>
                  <c:pt idx="4902">
                    <c:v>843</c:v>
                  </c:pt>
                  <c:pt idx="4903">
                    <c:v>843</c:v>
                  </c:pt>
                  <c:pt idx="4904">
                    <c:v>843</c:v>
                  </c:pt>
                  <c:pt idx="4905">
                    <c:v>843</c:v>
                  </c:pt>
                  <c:pt idx="4906">
                    <c:v>843</c:v>
                  </c:pt>
                  <c:pt idx="4907">
                    <c:v>843</c:v>
                  </c:pt>
                  <c:pt idx="4908">
                    <c:v>843</c:v>
                  </c:pt>
                  <c:pt idx="4909">
                    <c:v>843</c:v>
                  </c:pt>
                  <c:pt idx="4910">
                    <c:v>843</c:v>
                  </c:pt>
                  <c:pt idx="4911">
                    <c:v>843</c:v>
                  </c:pt>
                  <c:pt idx="4912">
                    <c:v>843</c:v>
                  </c:pt>
                  <c:pt idx="4913">
                    <c:v>843</c:v>
                  </c:pt>
                  <c:pt idx="4914">
                    <c:v>843</c:v>
                  </c:pt>
                  <c:pt idx="4915">
                    <c:v>843</c:v>
                  </c:pt>
                  <c:pt idx="4916">
                    <c:v>843</c:v>
                  </c:pt>
                  <c:pt idx="4917">
                    <c:v>843</c:v>
                  </c:pt>
                  <c:pt idx="4918">
                    <c:v>843</c:v>
                  </c:pt>
                  <c:pt idx="4919">
                    <c:v>843</c:v>
                  </c:pt>
                  <c:pt idx="4920">
                    <c:v>843</c:v>
                  </c:pt>
                  <c:pt idx="4921">
                    <c:v>843</c:v>
                  </c:pt>
                  <c:pt idx="4922">
                    <c:v>843</c:v>
                  </c:pt>
                  <c:pt idx="4923">
                    <c:v>843</c:v>
                  </c:pt>
                  <c:pt idx="4924">
                    <c:v>843</c:v>
                  </c:pt>
                  <c:pt idx="4925">
                    <c:v>843</c:v>
                  </c:pt>
                  <c:pt idx="4926">
                    <c:v>843</c:v>
                  </c:pt>
                  <c:pt idx="4927">
                    <c:v>843</c:v>
                  </c:pt>
                  <c:pt idx="4928">
                    <c:v>843</c:v>
                  </c:pt>
                  <c:pt idx="4929">
                    <c:v>843</c:v>
                  </c:pt>
                  <c:pt idx="4930">
                    <c:v>843</c:v>
                  </c:pt>
                  <c:pt idx="4931">
                    <c:v>843</c:v>
                  </c:pt>
                  <c:pt idx="4932">
                    <c:v>843</c:v>
                  </c:pt>
                  <c:pt idx="4933">
                    <c:v>843</c:v>
                  </c:pt>
                  <c:pt idx="4934">
                    <c:v>843</c:v>
                  </c:pt>
                  <c:pt idx="4935">
                    <c:v>843</c:v>
                  </c:pt>
                  <c:pt idx="4936">
                    <c:v>843</c:v>
                  </c:pt>
                  <c:pt idx="4937">
                    <c:v>843</c:v>
                  </c:pt>
                  <c:pt idx="4938">
                    <c:v>843</c:v>
                  </c:pt>
                  <c:pt idx="4939">
                    <c:v>843</c:v>
                  </c:pt>
                  <c:pt idx="4940">
                    <c:v>843</c:v>
                  </c:pt>
                  <c:pt idx="4941">
                    <c:v>843</c:v>
                  </c:pt>
                  <c:pt idx="4942">
                    <c:v>843</c:v>
                  </c:pt>
                  <c:pt idx="4943">
                    <c:v>843</c:v>
                  </c:pt>
                  <c:pt idx="4944">
                    <c:v>843</c:v>
                  </c:pt>
                  <c:pt idx="4945">
                    <c:v>843</c:v>
                  </c:pt>
                  <c:pt idx="4946">
                    <c:v>843</c:v>
                  </c:pt>
                  <c:pt idx="4947">
                    <c:v>843</c:v>
                  </c:pt>
                  <c:pt idx="4948">
                    <c:v>843</c:v>
                  </c:pt>
                  <c:pt idx="4949">
                    <c:v>843</c:v>
                  </c:pt>
                  <c:pt idx="4950">
                    <c:v>843</c:v>
                  </c:pt>
                  <c:pt idx="4951">
                    <c:v>843</c:v>
                  </c:pt>
                  <c:pt idx="4952">
                    <c:v>843</c:v>
                  </c:pt>
                  <c:pt idx="4953">
                    <c:v>843</c:v>
                  </c:pt>
                  <c:pt idx="4954">
                    <c:v>843</c:v>
                  </c:pt>
                  <c:pt idx="4955">
                    <c:v>843</c:v>
                  </c:pt>
                  <c:pt idx="4956">
                    <c:v>843</c:v>
                  </c:pt>
                  <c:pt idx="4957">
                    <c:v>843</c:v>
                  </c:pt>
                  <c:pt idx="4958">
                    <c:v>843</c:v>
                  </c:pt>
                  <c:pt idx="4959">
                    <c:v>843</c:v>
                  </c:pt>
                  <c:pt idx="4960">
                    <c:v>843</c:v>
                  </c:pt>
                  <c:pt idx="4961">
                    <c:v>843</c:v>
                  </c:pt>
                  <c:pt idx="4962">
                    <c:v>843</c:v>
                  </c:pt>
                  <c:pt idx="4963">
                    <c:v>843</c:v>
                  </c:pt>
                  <c:pt idx="4964">
                    <c:v>843</c:v>
                  </c:pt>
                  <c:pt idx="4965">
                    <c:v>843</c:v>
                  </c:pt>
                  <c:pt idx="4966">
                    <c:v>843</c:v>
                  </c:pt>
                  <c:pt idx="4967">
                    <c:v>843</c:v>
                  </c:pt>
                  <c:pt idx="4968">
                    <c:v>843</c:v>
                  </c:pt>
                  <c:pt idx="4969">
                    <c:v>843</c:v>
                  </c:pt>
                  <c:pt idx="4970">
                    <c:v>843</c:v>
                  </c:pt>
                  <c:pt idx="4971">
                    <c:v>843</c:v>
                  </c:pt>
                  <c:pt idx="4972">
                    <c:v>843</c:v>
                  </c:pt>
                  <c:pt idx="4973">
                    <c:v>843</c:v>
                  </c:pt>
                  <c:pt idx="4974">
                    <c:v>843</c:v>
                  </c:pt>
                  <c:pt idx="4975">
                    <c:v>843</c:v>
                  </c:pt>
                  <c:pt idx="4976">
                    <c:v>843</c:v>
                  </c:pt>
                  <c:pt idx="4977">
                    <c:v>843</c:v>
                  </c:pt>
                  <c:pt idx="4978">
                    <c:v>843</c:v>
                  </c:pt>
                  <c:pt idx="4979">
                    <c:v>843</c:v>
                  </c:pt>
                  <c:pt idx="4980">
                    <c:v>843</c:v>
                  </c:pt>
                  <c:pt idx="4981">
                    <c:v>843</c:v>
                  </c:pt>
                  <c:pt idx="4982">
                    <c:v>843</c:v>
                  </c:pt>
                  <c:pt idx="4983">
                    <c:v>843</c:v>
                  </c:pt>
                  <c:pt idx="4984">
                    <c:v>843</c:v>
                  </c:pt>
                  <c:pt idx="4985">
                    <c:v>843</c:v>
                  </c:pt>
                  <c:pt idx="4986">
                    <c:v>843</c:v>
                  </c:pt>
                  <c:pt idx="4987">
                    <c:v>843</c:v>
                  </c:pt>
                  <c:pt idx="4988">
                    <c:v>843</c:v>
                  </c:pt>
                  <c:pt idx="4989">
                    <c:v>843</c:v>
                  </c:pt>
                  <c:pt idx="4990">
                    <c:v>843</c:v>
                  </c:pt>
                  <c:pt idx="4991">
                    <c:v>843</c:v>
                  </c:pt>
                  <c:pt idx="4992">
                    <c:v>843</c:v>
                  </c:pt>
                  <c:pt idx="4993">
                    <c:v>843</c:v>
                  </c:pt>
                  <c:pt idx="4994">
                    <c:v>843</c:v>
                  </c:pt>
                  <c:pt idx="4995">
                    <c:v>843</c:v>
                  </c:pt>
                  <c:pt idx="4996">
                    <c:v>843</c:v>
                  </c:pt>
                  <c:pt idx="4997">
                    <c:v>843</c:v>
                  </c:pt>
                  <c:pt idx="4998">
                    <c:v>843</c:v>
                  </c:pt>
                  <c:pt idx="4999">
                    <c:v>843</c:v>
                  </c:pt>
                  <c:pt idx="5000">
                    <c:v>843</c:v>
                  </c:pt>
                  <c:pt idx="5001">
                    <c:v>843</c:v>
                  </c:pt>
                  <c:pt idx="5002">
                    <c:v>843</c:v>
                  </c:pt>
                  <c:pt idx="5003">
                    <c:v>843</c:v>
                  </c:pt>
                  <c:pt idx="5004">
                    <c:v>843</c:v>
                  </c:pt>
                  <c:pt idx="5005">
                    <c:v>843</c:v>
                  </c:pt>
                  <c:pt idx="5006">
                    <c:v>843</c:v>
                  </c:pt>
                  <c:pt idx="5007">
                    <c:v>843</c:v>
                  </c:pt>
                  <c:pt idx="5008">
                    <c:v>843</c:v>
                  </c:pt>
                  <c:pt idx="5009">
                    <c:v>843</c:v>
                  </c:pt>
                  <c:pt idx="5010">
                    <c:v>843</c:v>
                  </c:pt>
                  <c:pt idx="5011">
                    <c:v>843</c:v>
                  </c:pt>
                  <c:pt idx="5012">
                    <c:v>843</c:v>
                  </c:pt>
                  <c:pt idx="5013">
                    <c:v>843</c:v>
                  </c:pt>
                  <c:pt idx="5014">
                    <c:v>843</c:v>
                  </c:pt>
                  <c:pt idx="5015">
                    <c:v>843</c:v>
                  </c:pt>
                  <c:pt idx="5016">
                    <c:v>843</c:v>
                  </c:pt>
                  <c:pt idx="5017">
                    <c:v>843</c:v>
                  </c:pt>
                  <c:pt idx="5018">
                    <c:v>843</c:v>
                  </c:pt>
                  <c:pt idx="5019">
                    <c:v>843</c:v>
                  </c:pt>
                  <c:pt idx="5020">
                    <c:v>843</c:v>
                  </c:pt>
                  <c:pt idx="5021">
                    <c:v>843</c:v>
                  </c:pt>
                  <c:pt idx="5022">
                    <c:v>843</c:v>
                  </c:pt>
                  <c:pt idx="5023">
                    <c:v>843</c:v>
                  </c:pt>
                  <c:pt idx="5024">
                    <c:v>843</c:v>
                  </c:pt>
                  <c:pt idx="5025">
                    <c:v>843</c:v>
                  </c:pt>
                  <c:pt idx="5026">
                    <c:v>843</c:v>
                  </c:pt>
                  <c:pt idx="5027">
                    <c:v>843</c:v>
                  </c:pt>
                  <c:pt idx="5028">
                    <c:v>843</c:v>
                  </c:pt>
                  <c:pt idx="5029">
                    <c:v>843</c:v>
                  </c:pt>
                  <c:pt idx="5030">
                    <c:v>843</c:v>
                  </c:pt>
                  <c:pt idx="5031">
                    <c:v>843</c:v>
                  </c:pt>
                  <c:pt idx="5032">
                    <c:v>843</c:v>
                  </c:pt>
                  <c:pt idx="5033">
                    <c:v>843</c:v>
                  </c:pt>
                  <c:pt idx="5034">
                    <c:v>843</c:v>
                  </c:pt>
                  <c:pt idx="5035">
                    <c:v>843</c:v>
                  </c:pt>
                  <c:pt idx="5036">
                    <c:v>843</c:v>
                  </c:pt>
                  <c:pt idx="5037">
                    <c:v>843</c:v>
                  </c:pt>
                  <c:pt idx="5038">
                    <c:v>843</c:v>
                  </c:pt>
                  <c:pt idx="5039">
                    <c:v>843</c:v>
                  </c:pt>
                  <c:pt idx="5040">
                    <c:v>843</c:v>
                  </c:pt>
                  <c:pt idx="5041">
                    <c:v>843</c:v>
                  </c:pt>
                  <c:pt idx="5042">
                    <c:v>843</c:v>
                  </c:pt>
                  <c:pt idx="5043">
                    <c:v>843</c:v>
                  </c:pt>
                  <c:pt idx="5044">
                    <c:v>843</c:v>
                  </c:pt>
                  <c:pt idx="5045">
                    <c:v>843</c:v>
                  </c:pt>
                  <c:pt idx="5046">
                    <c:v>843</c:v>
                  </c:pt>
                  <c:pt idx="5047">
                    <c:v>843</c:v>
                  </c:pt>
                  <c:pt idx="5048">
                    <c:v>843</c:v>
                  </c:pt>
                  <c:pt idx="5049">
                    <c:v>843</c:v>
                  </c:pt>
                  <c:pt idx="5050">
                    <c:v>843</c:v>
                  </c:pt>
                  <c:pt idx="5051">
                    <c:v>843</c:v>
                  </c:pt>
                  <c:pt idx="5052">
                    <c:v>843</c:v>
                  </c:pt>
                  <c:pt idx="5053">
                    <c:v>843</c:v>
                  </c:pt>
                  <c:pt idx="5054">
                    <c:v>843</c:v>
                  </c:pt>
                  <c:pt idx="5055">
                    <c:v>843</c:v>
                  </c:pt>
                  <c:pt idx="5056">
                    <c:v>843</c:v>
                  </c:pt>
                  <c:pt idx="5057">
                    <c:v>843</c:v>
                  </c:pt>
                  <c:pt idx="5058">
                    <c:v>843</c:v>
                  </c:pt>
                  <c:pt idx="5059">
                    <c:v>843</c:v>
                  </c:pt>
                  <c:pt idx="5060">
                    <c:v>843</c:v>
                  </c:pt>
                  <c:pt idx="5061">
                    <c:v>843</c:v>
                  </c:pt>
                  <c:pt idx="5062">
                    <c:v>843</c:v>
                  </c:pt>
                  <c:pt idx="5063">
                    <c:v>843</c:v>
                  </c:pt>
                  <c:pt idx="5064">
                    <c:v>843</c:v>
                  </c:pt>
                  <c:pt idx="5065">
                    <c:v>843</c:v>
                  </c:pt>
                  <c:pt idx="5066">
                    <c:v>843</c:v>
                  </c:pt>
                  <c:pt idx="5067">
                    <c:v>843</c:v>
                  </c:pt>
                  <c:pt idx="5068">
                    <c:v>843</c:v>
                  </c:pt>
                  <c:pt idx="5069">
                    <c:v>843</c:v>
                  </c:pt>
                  <c:pt idx="5070">
                    <c:v>843</c:v>
                  </c:pt>
                  <c:pt idx="5071">
                    <c:v>843</c:v>
                  </c:pt>
                  <c:pt idx="5072">
                    <c:v>843</c:v>
                  </c:pt>
                  <c:pt idx="5073">
                    <c:v>843</c:v>
                  </c:pt>
                  <c:pt idx="5074">
                    <c:v>843</c:v>
                  </c:pt>
                  <c:pt idx="5075">
                    <c:v>843</c:v>
                  </c:pt>
                  <c:pt idx="5076">
                    <c:v>843</c:v>
                  </c:pt>
                  <c:pt idx="5077">
                    <c:v>843</c:v>
                  </c:pt>
                  <c:pt idx="5078">
                    <c:v>843</c:v>
                  </c:pt>
                  <c:pt idx="5079">
                    <c:v>843</c:v>
                  </c:pt>
                  <c:pt idx="5080">
                    <c:v>843</c:v>
                  </c:pt>
                  <c:pt idx="5081">
                    <c:v>843</c:v>
                  </c:pt>
                  <c:pt idx="5082">
                    <c:v>843</c:v>
                  </c:pt>
                  <c:pt idx="5083">
                    <c:v>843</c:v>
                  </c:pt>
                  <c:pt idx="5084">
                    <c:v>843</c:v>
                  </c:pt>
                  <c:pt idx="5085">
                    <c:v>843</c:v>
                  </c:pt>
                  <c:pt idx="5086">
                    <c:v>843</c:v>
                  </c:pt>
                  <c:pt idx="5087">
                    <c:v>843</c:v>
                  </c:pt>
                  <c:pt idx="5088">
                    <c:v>843</c:v>
                  </c:pt>
                  <c:pt idx="5089">
                    <c:v>843</c:v>
                  </c:pt>
                  <c:pt idx="5090">
                    <c:v>843</c:v>
                  </c:pt>
                  <c:pt idx="5091">
                    <c:v>843</c:v>
                  </c:pt>
                  <c:pt idx="5092">
                    <c:v>843</c:v>
                  </c:pt>
                  <c:pt idx="5093">
                    <c:v>843</c:v>
                  </c:pt>
                  <c:pt idx="5094">
                    <c:v>843</c:v>
                  </c:pt>
                  <c:pt idx="5095">
                    <c:v>843</c:v>
                  </c:pt>
                  <c:pt idx="5096">
                    <c:v>843</c:v>
                  </c:pt>
                  <c:pt idx="5097">
                    <c:v>843</c:v>
                  </c:pt>
                  <c:pt idx="5098">
                    <c:v>843</c:v>
                  </c:pt>
                  <c:pt idx="5099">
                    <c:v>843</c:v>
                  </c:pt>
                  <c:pt idx="5100">
                    <c:v>843</c:v>
                  </c:pt>
                  <c:pt idx="5101">
                    <c:v>843</c:v>
                  </c:pt>
                  <c:pt idx="5102">
                    <c:v>843</c:v>
                  </c:pt>
                  <c:pt idx="5103">
                    <c:v>843</c:v>
                  </c:pt>
                  <c:pt idx="5104">
                    <c:v>843</c:v>
                  </c:pt>
                  <c:pt idx="5105">
                    <c:v>843</c:v>
                  </c:pt>
                  <c:pt idx="5106">
                    <c:v>843</c:v>
                  </c:pt>
                  <c:pt idx="5107">
                    <c:v>843</c:v>
                  </c:pt>
                  <c:pt idx="5108">
                    <c:v>843</c:v>
                  </c:pt>
                  <c:pt idx="5109">
                    <c:v>843</c:v>
                  </c:pt>
                  <c:pt idx="5110">
                    <c:v>843</c:v>
                  </c:pt>
                  <c:pt idx="5111">
                    <c:v>843</c:v>
                  </c:pt>
                  <c:pt idx="5112">
                    <c:v>843</c:v>
                  </c:pt>
                  <c:pt idx="5113">
                    <c:v>843</c:v>
                  </c:pt>
                  <c:pt idx="5114">
                    <c:v>843</c:v>
                  </c:pt>
                  <c:pt idx="5115">
                    <c:v>843</c:v>
                  </c:pt>
                  <c:pt idx="5116">
                    <c:v>843</c:v>
                  </c:pt>
                  <c:pt idx="5117">
                    <c:v>843</c:v>
                  </c:pt>
                  <c:pt idx="5118">
                    <c:v>843</c:v>
                  </c:pt>
                  <c:pt idx="5119">
                    <c:v>843</c:v>
                  </c:pt>
                  <c:pt idx="5120">
                    <c:v>843</c:v>
                  </c:pt>
                  <c:pt idx="5121">
                    <c:v>843</c:v>
                  </c:pt>
                  <c:pt idx="5122">
                    <c:v>843</c:v>
                  </c:pt>
                  <c:pt idx="5123">
                    <c:v>843</c:v>
                  </c:pt>
                  <c:pt idx="5124">
                    <c:v>843</c:v>
                  </c:pt>
                  <c:pt idx="5125">
                    <c:v>843</c:v>
                  </c:pt>
                  <c:pt idx="5126">
                    <c:v>843</c:v>
                  </c:pt>
                  <c:pt idx="5127">
                    <c:v>843</c:v>
                  </c:pt>
                  <c:pt idx="5128">
                    <c:v>843</c:v>
                  </c:pt>
                  <c:pt idx="5129">
                    <c:v>843</c:v>
                  </c:pt>
                  <c:pt idx="5130">
                    <c:v>843</c:v>
                  </c:pt>
                  <c:pt idx="5131">
                    <c:v>843</c:v>
                  </c:pt>
                  <c:pt idx="5132">
                    <c:v>843</c:v>
                  </c:pt>
                  <c:pt idx="5133">
                    <c:v>843</c:v>
                  </c:pt>
                  <c:pt idx="5134">
                    <c:v>843</c:v>
                  </c:pt>
                  <c:pt idx="5135">
                    <c:v>843</c:v>
                  </c:pt>
                  <c:pt idx="5136">
                    <c:v>843</c:v>
                  </c:pt>
                  <c:pt idx="5137">
                    <c:v>843</c:v>
                  </c:pt>
                  <c:pt idx="5138">
                    <c:v>843</c:v>
                  </c:pt>
                  <c:pt idx="5139">
                    <c:v>843</c:v>
                  </c:pt>
                  <c:pt idx="5140">
                    <c:v>843</c:v>
                  </c:pt>
                  <c:pt idx="5141">
                    <c:v>843</c:v>
                  </c:pt>
                  <c:pt idx="5142">
                    <c:v>843</c:v>
                  </c:pt>
                  <c:pt idx="5143">
                    <c:v>843</c:v>
                  </c:pt>
                  <c:pt idx="5144">
                    <c:v>843</c:v>
                  </c:pt>
                  <c:pt idx="5145">
                    <c:v>843</c:v>
                  </c:pt>
                  <c:pt idx="5146">
                    <c:v>843</c:v>
                  </c:pt>
                  <c:pt idx="5147">
                    <c:v>843</c:v>
                  </c:pt>
                  <c:pt idx="5148">
                    <c:v>843</c:v>
                  </c:pt>
                  <c:pt idx="5149">
                    <c:v>843</c:v>
                  </c:pt>
                  <c:pt idx="5150">
                    <c:v>843</c:v>
                  </c:pt>
                  <c:pt idx="5151">
                    <c:v>843</c:v>
                  </c:pt>
                  <c:pt idx="5152">
                    <c:v>843</c:v>
                  </c:pt>
                  <c:pt idx="5153">
                    <c:v>843</c:v>
                  </c:pt>
                  <c:pt idx="5154">
                    <c:v>843</c:v>
                  </c:pt>
                  <c:pt idx="5155">
                    <c:v>843</c:v>
                  </c:pt>
                  <c:pt idx="5156">
                    <c:v>843</c:v>
                  </c:pt>
                  <c:pt idx="5157">
                    <c:v>843</c:v>
                  </c:pt>
                  <c:pt idx="5158">
                    <c:v>843</c:v>
                  </c:pt>
                  <c:pt idx="5159">
                    <c:v>843</c:v>
                  </c:pt>
                  <c:pt idx="5160">
                    <c:v>843</c:v>
                  </c:pt>
                  <c:pt idx="5161">
                    <c:v>843</c:v>
                  </c:pt>
                  <c:pt idx="5162">
                    <c:v>843</c:v>
                  </c:pt>
                  <c:pt idx="5163">
                    <c:v>843</c:v>
                  </c:pt>
                  <c:pt idx="5164">
                    <c:v>843</c:v>
                  </c:pt>
                  <c:pt idx="5165">
                    <c:v>843</c:v>
                  </c:pt>
                  <c:pt idx="5166">
                    <c:v>843</c:v>
                  </c:pt>
                  <c:pt idx="5167">
                    <c:v>843</c:v>
                  </c:pt>
                  <c:pt idx="5168">
                    <c:v>843</c:v>
                  </c:pt>
                  <c:pt idx="5169">
                    <c:v>843</c:v>
                  </c:pt>
                  <c:pt idx="5170">
                    <c:v>843</c:v>
                  </c:pt>
                  <c:pt idx="5171">
                    <c:v>843</c:v>
                  </c:pt>
                  <c:pt idx="5172">
                    <c:v>843</c:v>
                  </c:pt>
                  <c:pt idx="5173">
                    <c:v>843</c:v>
                  </c:pt>
                  <c:pt idx="5174">
                    <c:v>843</c:v>
                  </c:pt>
                  <c:pt idx="5175">
                    <c:v>843</c:v>
                  </c:pt>
                  <c:pt idx="5176">
                    <c:v>843</c:v>
                  </c:pt>
                  <c:pt idx="5177">
                    <c:v>843</c:v>
                  </c:pt>
                  <c:pt idx="5178">
                    <c:v>843</c:v>
                  </c:pt>
                  <c:pt idx="5179">
                    <c:v>843</c:v>
                  </c:pt>
                  <c:pt idx="5180">
                    <c:v>843</c:v>
                  </c:pt>
                  <c:pt idx="5181">
                    <c:v>843</c:v>
                  </c:pt>
                  <c:pt idx="5182">
                    <c:v>843</c:v>
                  </c:pt>
                  <c:pt idx="5183">
                    <c:v>843</c:v>
                  </c:pt>
                  <c:pt idx="5184">
                    <c:v>843</c:v>
                  </c:pt>
                  <c:pt idx="5185">
                    <c:v>843</c:v>
                  </c:pt>
                  <c:pt idx="5186">
                    <c:v>843</c:v>
                  </c:pt>
                  <c:pt idx="5187">
                    <c:v>843</c:v>
                  </c:pt>
                  <c:pt idx="5188">
                    <c:v>843</c:v>
                  </c:pt>
                  <c:pt idx="5189">
                    <c:v>843</c:v>
                  </c:pt>
                  <c:pt idx="5190">
                    <c:v>843</c:v>
                  </c:pt>
                  <c:pt idx="5191">
                    <c:v>843</c:v>
                  </c:pt>
                  <c:pt idx="5192">
                    <c:v>843</c:v>
                  </c:pt>
                  <c:pt idx="5193">
                    <c:v>843</c:v>
                  </c:pt>
                  <c:pt idx="5194">
                    <c:v>843</c:v>
                  </c:pt>
                  <c:pt idx="5195">
                    <c:v>843</c:v>
                  </c:pt>
                  <c:pt idx="5196">
                    <c:v>843</c:v>
                  </c:pt>
                  <c:pt idx="5197">
                    <c:v>843</c:v>
                  </c:pt>
                  <c:pt idx="5198">
                    <c:v>843</c:v>
                  </c:pt>
                  <c:pt idx="5199">
                    <c:v>843</c:v>
                  </c:pt>
                  <c:pt idx="5200">
                    <c:v>843</c:v>
                  </c:pt>
                  <c:pt idx="5201">
                    <c:v>843</c:v>
                  </c:pt>
                  <c:pt idx="5202">
                    <c:v>843</c:v>
                  </c:pt>
                  <c:pt idx="5203">
                    <c:v>843</c:v>
                  </c:pt>
                  <c:pt idx="5204">
                    <c:v>843</c:v>
                  </c:pt>
                  <c:pt idx="5205">
                    <c:v>843</c:v>
                  </c:pt>
                  <c:pt idx="5206">
                    <c:v>843</c:v>
                  </c:pt>
                  <c:pt idx="5207">
                    <c:v>843</c:v>
                  </c:pt>
                  <c:pt idx="5208">
                    <c:v>843</c:v>
                  </c:pt>
                  <c:pt idx="5209">
                    <c:v>843</c:v>
                  </c:pt>
                  <c:pt idx="5210">
                    <c:v>843</c:v>
                  </c:pt>
                  <c:pt idx="5211">
                    <c:v>843</c:v>
                  </c:pt>
                  <c:pt idx="5212">
                    <c:v>843</c:v>
                  </c:pt>
                  <c:pt idx="5213">
                    <c:v>843</c:v>
                  </c:pt>
                  <c:pt idx="5214">
                    <c:v>843</c:v>
                  </c:pt>
                  <c:pt idx="5215">
                    <c:v>843</c:v>
                  </c:pt>
                  <c:pt idx="5216">
                    <c:v>843</c:v>
                  </c:pt>
                  <c:pt idx="5217">
                    <c:v>843</c:v>
                  </c:pt>
                  <c:pt idx="5218">
                    <c:v>843</c:v>
                  </c:pt>
                  <c:pt idx="5219">
                    <c:v>843</c:v>
                  </c:pt>
                  <c:pt idx="5220">
                    <c:v>843</c:v>
                  </c:pt>
                  <c:pt idx="5221">
                    <c:v>843</c:v>
                  </c:pt>
                  <c:pt idx="5222">
                    <c:v>843</c:v>
                  </c:pt>
                  <c:pt idx="5223">
                    <c:v>843</c:v>
                  </c:pt>
                  <c:pt idx="5224">
                    <c:v>843</c:v>
                  </c:pt>
                  <c:pt idx="5225">
                    <c:v>843</c:v>
                  </c:pt>
                  <c:pt idx="5226">
                    <c:v>843</c:v>
                  </c:pt>
                  <c:pt idx="5227">
                    <c:v>843</c:v>
                  </c:pt>
                  <c:pt idx="5228">
                    <c:v>843</c:v>
                  </c:pt>
                  <c:pt idx="5229">
                    <c:v>843</c:v>
                  </c:pt>
                  <c:pt idx="5230">
                    <c:v>843</c:v>
                  </c:pt>
                  <c:pt idx="5231">
                    <c:v>843</c:v>
                  </c:pt>
                  <c:pt idx="5232">
                    <c:v>843</c:v>
                  </c:pt>
                  <c:pt idx="5233">
                    <c:v>843</c:v>
                  </c:pt>
                  <c:pt idx="5234">
                    <c:v>843</c:v>
                  </c:pt>
                  <c:pt idx="5235">
                    <c:v>843</c:v>
                  </c:pt>
                  <c:pt idx="5236">
                    <c:v>843</c:v>
                  </c:pt>
                  <c:pt idx="5237">
                    <c:v>843</c:v>
                  </c:pt>
                  <c:pt idx="5238">
                    <c:v>843</c:v>
                  </c:pt>
                  <c:pt idx="5239">
                    <c:v>843</c:v>
                  </c:pt>
                  <c:pt idx="5240">
                    <c:v>843</c:v>
                  </c:pt>
                  <c:pt idx="5241">
                    <c:v>843</c:v>
                  </c:pt>
                  <c:pt idx="5242">
                    <c:v>843</c:v>
                  </c:pt>
                  <c:pt idx="5243">
                    <c:v>843</c:v>
                  </c:pt>
                  <c:pt idx="5244">
                    <c:v>843</c:v>
                  </c:pt>
                  <c:pt idx="5245">
                    <c:v>843</c:v>
                  </c:pt>
                  <c:pt idx="5246">
                    <c:v>843</c:v>
                  </c:pt>
                  <c:pt idx="5247">
                    <c:v>843</c:v>
                  </c:pt>
                  <c:pt idx="5248">
                    <c:v>843</c:v>
                  </c:pt>
                  <c:pt idx="5249">
                    <c:v>843</c:v>
                  </c:pt>
                  <c:pt idx="5250">
                    <c:v>843</c:v>
                  </c:pt>
                  <c:pt idx="5251">
                    <c:v>843</c:v>
                  </c:pt>
                  <c:pt idx="5252">
                    <c:v>843</c:v>
                  </c:pt>
                  <c:pt idx="5253">
                    <c:v>843</c:v>
                  </c:pt>
                  <c:pt idx="5254">
                    <c:v>843</c:v>
                  </c:pt>
                  <c:pt idx="5255">
                    <c:v>843</c:v>
                  </c:pt>
                  <c:pt idx="5256">
                    <c:v>843</c:v>
                  </c:pt>
                  <c:pt idx="5257">
                    <c:v>843</c:v>
                  </c:pt>
                  <c:pt idx="5258">
                    <c:v>843</c:v>
                  </c:pt>
                  <c:pt idx="5259">
                    <c:v>843</c:v>
                  </c:pt>
                  <c:pt idx="5260">
                    <c:v>843</c:v>
                  </c:pt>
                  <c:pt idx="5261">
                    <c:v>843</c:v>
                  </c:pt>
                  <c:pt idx="5262">
                    <c:v>843</c:v>
                  </c:pt>
                  <c:pt idx="5263">
                    <c:v>843</c:v>
                  </c:pt>
                  <c:pt idx="5264">
                    <c:v>843</c:v>
                  </c:pt>
                  <c:pt idx="5265">
                    <c:v>843</c:v>
                  </c:pt>
                  <c:pt idx="5266">
                    <c:v>843</c:v>
                  </c:pt>
                  <c:pt idx="5267">
                    <c:v>843</c:v>
                  </c:pt>
                  <c:pt idx="5268">
                    <c:v>843</c:v>
                  </c:pt>
                  <c:pt idx="5269">
                    <c:v>843</c:v>
                  </c:pt>
                  <c:pt idx="5270">
                    <c:v>843</c:v>
                  </c:pt>
                  <c:pt idx="5271">
                    <c:v>843</c:v>
                  </c:pt>
                  <c:pt idx="5272">
                    <c:v>843</c:v>
                  </c:pt>
                  <c:pt idx="5273">
                    <c:v>843</c:v>
                  </c:pt>
                  <c:pt idx="5274">
                    <c:v>843</c:v>
                  </c:pt>
                  <c:pt idx="5275">
                    <c:v>843</c:v>
                  </c:pt>
                  <c:pt idx="5276">
                    <c:v>843</c:v>
                  </c:pt>
                  <c:pt idx="5277">
                    <c:v>843</c:v>
                  </c:pt>
                  <c:pt idx="5278">
                    <c:v>843</c:v>
                  </c:pt>
                  <c:pt idx="5279">
                    <c:v>843</c:v>
                  </c:pt>
                  <c:pt idx="5280">
                    <c:v>843</c:v>
                  </c:pt>
                  <c:pt idx="5281">
                    <c:v>843</c:v>
                  </c:pt>
                  <c:pt idx="5282">
                    <c:v>843</c:v>
                  </c:pt>
                  <c:pt idx="5283">
                    <c:v>843</c:v>
                  </c:pt>
                  <c:pt idx="5284">
                    <c:v>843</c:v>
                  </c:pt>
                  <c:pt idx="5285">
                    <c:v>843</c:v>
                  </c:pt>
                  <c:pt idx="5286">
                    <c:v>843</c:v>
                  </c:pt>
                  <c:pt idx="5287">
                    <c:v>843</c:v>
                  </c:pt>
                  <c:pt idx="5288">
                    <c:v>843</c:v>
                  </c:pt>
                  <c:pt idx="5289">
                    <c:v>843</c:v>
                  </c:pt>
                  <c:pt idx="5290">
                    <c:v>843</c:v>
                  </c:pt>
                  <c:pt idx="5291">
                    <c:v>843</c:v>
                  </c:pt>
                  <c:pt idx="5292">
                    <c:v>843</c:v>
                  </c:pt>
                  <c:pt idx="5293">
                    <c:v>843</c:v>
                  </c:pt>
                  <c:pt idx="5294">
                    <c:v>843</c:v>
                  </c:pt>
                  <c:pt idx="5295">
                    <c:v>843</c:v>
                  </c:pt>
                  <c:pt idx="5296">
                    <c:v>843</c:v>
                  </c:pt>
                  <c:pt idx="5297">
                    <c:v>843</c:v>
                  </c:pt>
                  <c:pt idx="5298">
                    <c:v>843</c:v>
                  </c:pt>
                  <c:pt idx="5299">
                    <c:v>843</c:v>
                  </c:pt>
                  <c:pt idx="5300">
                    <c:v>843</c:v>
                  </c:pt>
                  <c:pt idx="5301">
                    <c:v>843</c:v>
                  </c:pt>
                  <c:pt idx="5302">
                    <c:v>843</c:v>
                  </c:pt>
                  <c:pt idx="5303">
                    <c:v>843</c:v>
                  </c:pt>
                  <c:pt idx="5304">
                    <c:v>843</c:v>
                  </c:pt>
                  <c:pt idx="5305">
                    <c:v>843</c:v>
                  </c:pt>
                  <c:pt idx="5306">
                    <c:v>843</c:v>
                  </c:pt>
                  <c:pt idx="5307">
                    <c:v>843</c:v>
                  </c:pt>
                  <c:pt idx="5308">
                    <c:v>843</c:v>
                  </c:pt>
                  <c:pt idx="5309">
                    <c:v>843</c:v>
                  </c:pt>
                  <c:pt idx="5310">
                    <c:v>843</c:v>
                  </c:pt>
                  <c:pt idx="5311">
                    <c:v>843</c:v>
                  </c:pt>
                  <c:pt idx="5312">
                    <c:v>843</c:v>
                  </c:pt>
                  <c:pt idx="5313">
                    <c:v>843</c:v>
                  </c:pt>
                  <c:pt idx="5314">
                    <c:v>843</c:v>
                  </c:pt>
                  <c:pt idx="5315">
                    <c:v>843</c:v>
                  </c:pt>
                  <c:pt idx="5316">
                    <c:v>843</c:v>
                  </c:pt>
                  <c:pt idx="5317">
                    <c:v>843</c:v>
                  </c:pt>
                  <c:pt idx="5318">
                    <c:v>843</c:v>
                  </c:pt>
                  <c:pt idx="5319">
                    <c:v>843</c:v>
                  </c:pt>
                  <c:pt idx="5320">
                    <c:v>843</c:v>
                  </c:pt>
                  <c:pt idx="5321">
                    <c:v>843</c:v>
                  </c:pt>
                  <c:pt idx="5322">
                    <c:v>843</c:v>
                  </c:pt>
                  <c:pt idx="5323">
                    <c:v>843</c:v>
                  </c:pt>
                  <c:pt idx="5324">
                    <c:v>843</c:v>
                  </c:pt>
                  <c:pt idx="5325">
                    <c:v>843</c:v>
                  </c:pt>
                  <c:pt idx="5326">
                    <c:v>843</c:v>
                  </c:pt>
                  <c:pt idx="5327">
                    <c:v>843</c:v>
                  </c:pt>
                  <c:pt idx="5328">
                    <c:v>843</c:v>
                  </c:pt>
                  <c:pt idx="5329">
                    <c:v>843</c:v>
                  </c:pt>
                  <c:pt idx="5330">
                    <c:v>843</c:v>
                  </c:pt>
                  <c:pt idx="5331">
                    <c:v>843</c:v>
                  </c:pt>
                  <c:pt idx="5332">
                    <c:v>843</c:v>
                  </c:pt>
                  <c:pt idx="5333">
                    <c:v>843</c:v>
                  </c:pt>
                  <c:pt idx="5334">
                    <c:v>843</c:v>
                  </c:pt>
                  <c:pt idx="5335">
                    <c:v>843</c:v>
                  </c:pt>
                  <c:pt idx="5336">
                    <c:v>843</c:v>
                  </c:pt>
                  <c:pt idx="5337">
                    <c:v>843</c:v>
                  </c:pt>
                  <c:pt idx="5338">
                    <c:v>843</c:v>
                  </c:pt>
                  <c:pt idx="5339">
                    <c:v>843</c:v>
                  </c:pt>
                  <c:pt idx="5340">
                    <c:v>843</c:v>
                  </c:pt>
                  <c:pt idx="5341">
                    <c:v>843</c:v>
                  </c:pt>
                  <c:pt idx="5342">
                    <c:v>843</c:v>
                  </c:pt>
                  <c:pt idx="5343">
                    <c:v>843</c:v>
                  </c:pt>
                  <c:pt idx="5344">
                    <c:v>843</c:v>
                  </c:pt>
                  <c:pt idx="5345">
                    <c:v>843</c:v>
                  </c:pt>
                  <c:pt idx="5346">
                    <c:v>843</c:v>
                  </c:pt>
                  <c:pt idx="5347">
                    <c:v>843</c:v>
                  </c:pt>
                  <c:pt idx="5348">
                    <c:v>843</c:v>
                  </c:pt>
                  <c:pt idx="5349">
                    <c:v>843</c:v>
                  </c:pt>
                  <c:pt idx="5350">
                    <c:v>843</c:v>
                  </c:pt>
                  <c:pt idx="5351">
                    <c:v>843</c:v>
                  </c:pt>
                  <c:pt idx="5352">
                    <c:v>843</c:v>
                  </c:pt>
                  <c:pt idx="5353">
                    <c:v>843</c:v>
                  </c:pt>
                  <c:pt idx="5354">
                    <c:v>843</c:v>
                  </c:pt>
                  <c:pt idx="5355">
                    <c:v>843</c:v>
                  </c:pt>
                  <c:pt idx="5356">
                    <c:v>843</c:v>
                  </c:pt>
                  <c:pt idx="5357">
                    <c:v>843</c:v>
                  </c:pt>
                  <c:pt idx="5358">
                    <c:v>843</c:v>
                  </c:pt>
                  <c:pt idx="5359">
                    <c:v>843</c:v>
                  </c:pt>
                  <c:pt idx="5360">
                    <c:v>843</c:v>
                  </c:pt>
                  <c:pt idx="5361">
                    <c:v>843</c:v>
                  </c:pt>
                  <c:pt idx="5362">
                    <c:v>843</c:v>
                  </c:pt>
                  <c:pt idx="5363">
                    <c:v>843</c:v>
                  </c:pt>
                  <c:pt idx="5364">
                    <c:v>843</c:v>
                  </c:pt>
                  <c:pt idx="5365">
                    <c:v>843</c:v>
                  </c:pt>
                  <c:pt idx="5366">
                    <c:v>843</c:v>
                  </c:pt>
                  <c:pt idx="5367">
                    <c:v>843</c:v>
                  </c:pt>
                  <c:pt idx="5368">
                    <c:v>843</c:v>
                  </c:pt>
                  <c:pt idx="5369">
                    <c:v>843</c:v>
                  </c:pt>
                  <c:pt idx="5370">
                    <c:v>843</c:v>
                  </c:pt>
                  <c:pt idx="5371">
                    <c:v>843</c:v>
                  </c:pt>
                  <c:pt idx="5372">
                    <c:v>843</c:v>
                  </c:pt>
                  <c:pt idx="5373">
                    <c:v>843</c:v>
                  </c:pt>
                  <c:pt idx="5374">
                    <c:v>843</c:v>
                  </c:pt>
                  <c:pt idx="5375">
                    <c:v>843</c:v>
                  </c:pt>
                  <c:pt idx="5376">
                    <c:v>843</c:v>
                  </c:pt>
                  <c:pt idx="5377">
                    <c:v>843</c:v>
                  </c:pt>
                  <c:pt idx="5378">
                    <c:v>843</c:v>
                  </c:pt>
                  <c:pt idx="5379">
                    <c:v>843</c:v>
                  </c:pt>
                  <c:pt idx="5380">
                    <c:v>843</c:v>
                  </c:pt>
                  <c:pt idx="5381">
                    <c:v>843</c:v>
                  </c:pt>
                  <c:pt idx="5382">
                    <c:v>843</c:v>
                  </c:pt>
                  <c:pt idx="5383">
                    <c:v>843</c:v>
                  </c:pt>
                  <c:pt idx="5384">
                    <c:v>843</c:v>
                  </c:pt>
                  <c:pt idx="5385">
                    <c:v>843</c:v>
                  </c:pt>
                  <c:pt idx="5386">
                    <c:v>843</c:v>
                  </c:pt>
                  <c:pt idx="5387">
                    <c:v>843</c:v>
                  </c:pt>
                  <c:pt idx="5388">
                    <c:v>843</c:v>
                  </c:pt>
                  <c:pt idx="5389">
                    <c:v>843</c:v>
                  </c:pt>
                  <c:pt idx="5390">
                    <c:v>843</c:v>
                  </c:pt>
                  <c:pt idx="5391">
                    <c:v>843</c:v>
                  </c:pt>
                  <c:pt idx="5392">
                    <c:v>843</c:v>
                  </c:pt>
                  <c:pt idx="5393">
                    <c:v>843</c:v>
                  </c:pt>
                  <c:pt idx="5394">
                    <c:v>843</c:v>
                  </c:pt>
                  <c:pt idx="5395">
                    <c:v>843</c:v>
                  </c:pt>
                  <c:pt idx="5396">
                    <c:v>843</c:v>
                  </c:pt>
                  <c:pt idx="5397">
                    <c:v>843</c:v>
                  </c:pt>
                  <c:pt idx="5398">
                    <c:v>843</c:v>
                  </c:pt>
                  <c:pt idx="5399">
                    <c:v>843</c:v>
                  </c:pt>
                  <c:pt idx="5400">
                    <c:v>843</c:v>
                  </c:pt>
                  <c:pt idx="5401">
                    <c:v>843</c:v>
                  </c:pt>
                  <c:pt idx="5402">
                    <c:v>843</c:v>
                  </c:pt>
                  <c:pt idx="5403">
                    <c:v>843</c:v>
                  </c:pt>
                  <c:pt idx="5404">
                    <c:v>843</c:v>
                  </c:pt>
                  <c:pt idx="5405">
                    <c:v>843</c:v>
                  </c:pt>
                  <c:pt idx="5406">
                    <c:v>843</c:v>
                  </c:pt>
                  <c:pt idx="5407">
                    <c:v>843</c:v>
                  </c:pt>
                  <c:pt idx="5408">
                    <c:v>843</c:v>
                  </c:pt>
                  <c:pt idx="5409">
                    <c:v>843</c:v>
                  </c:pt>
                  <c:pt idx="5410">
                    <c:v>843</c:v>
                  </c:pt>
                  <c:pt idx="5411">
                    <c:v>843</c:v>
                  </c:pt>
                  <c:pt idx="5412">
                    <c:v>843</c:v>
                  </c:pt>
                  <c:pt idx="5413">
                    <c:v>843</c:v>
                  </c:pt>
                  <c:pt idx="5414">
                    <c:v>843</c:v>
                  </c:pt>
                  <c:pt idx="5415">
                    <c:v>843</c:v>
                  </c:pt>
                  <c:pt idx="5416">
                    <c:v>843</c:v>
                  </c:pt>
                  <c:pt idx="5417">
                    <c:v>843</c:v>
                  </c:pt>
                  <c:pt idx="5418">
                    <c:v>843</c:v>
                  </c:pt>
                  <c:pt idx="5419">
                    <c:v>843</c:v>
                  </c:pt>
                  <c:pt idx="5420">
                    <c:v>843</c:v>
                  </c:pt>
                  <c:pt idx="5421">
                    <c:v>843</c:v>
                  </c:pt>
                  <c:pt idx="5422">
                    <c:v>843</c:v>
                  </c:pt>
                  <c:pt idx="5423">
                    <c:v>843</c:v>
                  </c:pt>
                  <c:pt idx="5424">
                    <c:v>843</c:v>
                  </c:pt>
                  <c:pt idx="5425">
                    <c:v>843</c:v>
                  </c:pt>
                  <c:pt idx="5426">
                    <c:v>843</c:v>
                  </c:pt>
                  <c:pt idx="5427">
                    <c:v>843</c:v>
                  </c:pt>
                  <c:pt idx="5428">
                    <c:v>843</c:v>
                  </c:pt>
                  <c:pt idx="5429">
                    <c:v>843</c:v>
                  </c:pt>
                  <c:pt idx="5430">
                    <c:v>843</c:v>
                  </c:pt>
                  <c:pt idx="5431">
                    <c:v>843</c:v>
                  </c:pt>
                  <c:pt idx="5432">
                    <c:v>843</c:v>
                  </c:pt>
                  <c:pt idx="5433">
                    <c:v>843</c:v>
                  </c:pt>
                  <c:pt idx="5434">
                    <c:v>843</c:v>
                  </c:pt>
                  <c:pt idx="5435">
                    <c:v>843</c:v>
                  </c:pt>
                  <c:pt idx="5436">
                    <c:v>843</c:v>
                  </c:pt>
                  <c:pt idx="5437">
                    <c:v>843</c:v>
                  </c:pt>
                  <c:pt idx="5438">
                    <c:v>843</c:v>
                  </c:pt>
                  <c:pt idx="5439">
                    <c:v>843</c:v>
                  </c:pt>
                  <c:pt idx="5440">
                    <c:v>843</c:v>
                  </c:pt>
                  <c:pt idx="5441">
                    <c:v>843</c:v>
                  </c:pt>
                  <c:pt idx="5442">
                    <c:v>843</c:v>
                  </c:pt>
                  <c:pt idx="5443">
                    <c:v>843</c:v>
                  </c:pt>
                  <c:pt idx="5444">
                    <c:v>843</c:v>
                  </c:pt>
                  <c:pt idx="5445">
                    <c:v>843</c:v>
                  </c:pt>
                  <c:pt idx="5446">
                    <c:v>843</c:v>
                  </c:pt>
                  <c:pt idx="5447">
                    <c:v>843</c:v>
                  </c:pt>
                  <c:pt idx="5448">
                    <c:v>843</c:v>
                  </c:pt>
                  <c:pt idx="5449">
                    <c:v>843</c:v>
                  </c:pt>
                  <c:pt idx="5450">
                    <c:v>843</c:v>
                  </c:pt>
                  <c:pt idx="5451">
                    <c:v>843</c:v>
                  </c:pt>
                  <c:pt idx="5452">
                    <c:v>843</c:v>
                  </c:pt>
                  <c:pt idx="5453">
                    <c:v>843</c:v>
                  </c:pt>
                  <c:pt idx="5454">
                    <c:v>843</c:v>
                  </c:pt>
                  <c:pt idx="5455">
                    <c:v>843</c:v>
                  </c:pt>
                  <c:pt idx="5456">
                    <c:v>843</c:v>
                  </c:pt>
                  <c:pt idx="5457">
                    <c:v>843</c:v>
                  </c:pt>
                  <c:pt idx="5458">
                    <c:v>843</c:v>
                  </c:pt>
                  <c:pt idx="5459">
                    <c:v>843</c:v>
                  </c:pt>
                  <c:pt idx="5460">
                    <c:v>843</c:v>
                  </c:pt>
                  <c:pt idx="5461">
                    <c:v>843</c:v>
                  </c:pt>
                  <c:pt idx="5462">
                    <c:v>843</c:v>
                  </c:pt>
                  <c:pt idx="5463">
                    <c:v>843</c:v>
                  </c:pt>
                  <c:pt idx="5464">
                    <c:v>843</c:v>
                  </c:pt>
                  <c:pt idx="5465">
                    <c:v>843</c:v>
                  </c:pt>
                  <c:pt idx="5466">
                    <c:v>843</c:v>
                  </c:pt>
                  <c:pt idx="5467">
                    <c:v>843</c:v>
                  </c:pt>
                  <c:pt idx="5468">
                    <c:v>843</c:v>
                  </c:pt>
                  <c:pt idx="5469">
                    <c:v>843</c:v>
                  </c:pt>
                  <c:pt idx="5470">
                    <c:v>843</c:v>
                  </c:pt>
                  <c:pt idx="5471">
                    <c:v>843</c:v>
                  </c:pt>
                  <c:pt idx="5472">
                    <c:v>843</c:v>
                  </c:pt>
                  <c:pt idx="5473">
                    <c:v>843</c:v>
                  </c:pt>
                  <c:pt idx="5474">
                    <c:v>843</c:v>
                  </c:pt>
                  <c:pt idx="5475">
                    <c:v>843</c:v>
                  </c:pt>
                  <c:pt idx="5476">
                    <c:v>843</c:v>
                  </c:pt>
                  <c:pt idx="5477">
                    <c:v>843</c:v>
                  </c:pt>
                  <c:pt idx="5478">
                    <c:v>843</c:v>
                  </c:pt>
                  <c:pt idx="5479">
                    <c:v>843</c:v>
                  </c:pt>
                  <c:pt idx="5480">
                    <c:v>843</c:v>
                  </c:pt>
                  <c:pt idx="5481">
                    <c:v>843</c:v>
                  </c:pt>
                  <c:pt idx="5482">
                    <c:v>843</c:v>
                  </c:pt>
                  <c:pt idx="5483">
                    <c:v>843</c:v>
                  </c:pt>
                  <c:pt idx="5484">
                    <c:v>843</c:v>
                  </c:pt>
                  <c:pt idx="5485">
                    <c:v>843</c:v>
                  </c:pt>
                  <c:pt idx="5486">
                    <c:v>843</c:v>
                  </c:pt>
                  <c:pt idx="5487">
                    <c:v>843</c:v>
                  </c:pt>
                  <c:pt idx="5488">
                    <c:v>843</c:v>
                  </c:pt>
                  <c:pt idx="5489">
                    <c:v>843</c:v>
                  </c:pt>
                  <c:pt idx="5490">
                    <c:v>843</c:v>
                  </c:pt>
                  <c:pt idx="5491">
                    <c:v>843</c:v>
                  </c:pt>
                  <c:pt idx="5492">
                    <c:v>843</c:v>
                  </c:pt>
                  <c:pt idx="5493">
                    <c:v>843</c:v>
                  </c:pt>
                  <c:pt idx="5494">
                    <c:v>843</c:v>
                  </c:pt>
                  <c:pt idx="5495">
                    <c:v>843</c:v>
                  </c:pt>
                  <c:pt idx="5496">
                    <c:v>843</c:v>
                  </c:pt>
                  <c:pt idx="5497">
                    <c:v>843</c:v>
                  </c:pt>
                  <c:pt idx="5498">
                    <c:v>843</c:v>
                  </c:pt>
                  <c:pt idx="5499">
                    <c:v>843</c:v>
                  </c:pt>
                  <c:pt idx="5500">
                    <c:v>843</c:v>
                  </c:pt>
                  <c:pt idx="5501">
                    <c:v>843</c:v>
                  </c:pt>
                  <c:pt idx="5502">
                    <c:v>843</c:v>
                  </c:pt>
                  <c:pt idx="5503">
                    <c:v>843</c:v>
                  </c:pt>
                  <c:pt idx="5504">
                    <c:v>843</c:v>
                  </c:pt>
                  <c:pt idx="5505">
                    <c:v>843</c:v>
                  </c:pt>
                  <c:pt idx="5506">
                    <c:v>843</c:v>
                  </c:pt>
                  <c:pt idx="5507">
                    <c:v>843</c:v>
                  </c:pt>
                  <c:pt idx="5508">
                    <c:v>843</c:v>
                  </c:pt>
                  <c:pt idx="5509">
                    <c:v>843</c:v>
                  </c:pt>
                  <c:pt idx="5510">
                    <c:v>843</c:v>
                  </c:pt>
                  <c:pt idx="5511">
                    <c:v>843</c:v>
                  </c:pt>
                  <c:pt idx="5512">
                    <c:v>843</c:v>
                  </c:pt>
                  <c:pt idx="5513">
                    <c:v>843</c:v>
                  </c:pt>
                  <c:pt idx="5514">
                    <c:v>843</c:v>
                  </c:pt>
                  <c:pt idx="5515">
                    <c:v>843</c:v>
                  </c:pt>
                  <c:pt idx="5516">
                    <c:v>843</c:v>
                  </c:pt>
                  <c:pt idx="5517">
                    <c:v>843</c:v>
                  </c:pt>
                  <c:pt idx="5518">
                    <c:v>843</c:v>
                  </c:pt>
                  <c:pt idx="5519">
                    <c:v>843</c:v>
                  </c:pt>
                  <c:pt idx="5520">
                    <c:v>843</c:v>
                  </c:pt>
                  <c:pt idx="5521">
                    <c:v>843</c:v>
                  </c:pt>
                  <c:pt idx="5522">
                    <c:v>843</c:v>
                  </c:pt>
                  <c:pt idx="5523">
                    <c:v>843</c:v>
                  </c:pt>
                  <c:pt idx="5524">
                    <c:v>843</c:v>
                  </c:pt>
                  <c:pt idx="5525">
                    <c:v>843</c:v>
                  </c:pt>
                  <c:pt idx="5526">
                    <c:v>843</c:v>
                  </c:pt>
                  <c:pt idx="5527">
                    <c:v>843</c:v>
                  </c:pt>
                  <c:pt idx="5528">
                    <c:v>843</c:v>
                  </c:pt>
                  <c:pt idx="5529">
                    <c:v>843</c:v>
                  </c:pt>
                  <c:pt idx="5530">
                    <c:v>843</c:v>
                  </c:pt>
                  <c:pt idx="5531">
                    <c:v>843</c:v>
                  </c:pt>
                  <c:pt idx="5532">
                    <c:v>843</c:v>
                  </c:pt>
                  <c:pt idx="5533">
                    <c:v>843</c:v>
                  </c:pt>
                  <c:pt idx="5534">
                    <c:v>843</c:v>
                  </c:pt>
                  <c:pt idx="5535">
                    <c:v>843</c:v>
                  </c:pt>
                  <c:pt idx="5536">
                    <c:v>843</c:v>
                  </c:pt>
                  <c:pt idx="5537">
                    <c:v>843</c:v>
                  </c:pt>
                  <c:pt idx="5538">
                    <c:v>843</c:v>
                  </c:pt>
                  <c:pt idx="5539">
                    <c:v>843</c:v>
                  </c:pt>
                  <c:pt idx="5540">
                    <c:v>843</c:v>
                  </c:pt>
                  <c:pt idx="5541">
                    <c:v>843</c:v>
                  </c:pt>
                  <c:pt idx="5542">
                    <c:v>843</c:v>
                  </c:pt>
                  <c:pt idx="5543">
                    <c:v>843</c:v>
                  </c:pt>
                  <c:pt idx="5544">
                    <c:v>843</c:v>
                  </c:pt>
                  <c:pt idx="5545">
                    <c:v>843</c:v>
                  </c:pt>
                  <c:pt idx="5546">
                    <c:v>843</c:v>
                  </c:pt>
                  <c:pt idx="5547">
                    <c:v>843</c:v>
                  </c:pt>
                  <c:pt idx="5548">
                    <c:v>843</c:v>
                  </c:pt>
                  <c:pt idx="5549">
                    <c:v>843</c:v>
                  </c:pt>
                  <c:pt idx="5550">
                    <c:v>843</c:v>
                  </c:pt>
                  <c:pt idx="5551">
                    <c:v>843</c:v>
                  </c:pt>
                  <c:pt idx="5552">
                    <c:v>843</c:v>
                  </c:pt>
                  <c:pt idx="5553">
                    <c:v>843</c:v>
                  </c:pt>
                  <c:pt idx="5554">
                    <c:v>843</c:v>
                  </c:pt>
                  <c:pt idx="5555">
                    <c:v>843</c:v>
                  </c:pt>
                  <c:pt idx="5556">
                    <c:v>843</c:v>
                  </c:pt>
                  <c:pt idx="5557">
                    <c:v>843</c:v>
                  </c:pt>
                  <c:pt idx="5558">
                    <c:v>843</c:v>
                  </c:pt>
                  <c:pt idx="5559">
                    <c:v>843</c:v>
                  </c:pt>
                  <c:pt idx="5560">
                    <c:v>843</c:v>
                  </c:pt>
                  <c:pt idx="5561">
                    <c:v>843</c:v>
                  </c:pt>
                  <c:pt idx="5562">
                    <c:v>843</c:v>
                  </c:pt>
                  <c:pt idx="5563">
                    <c:v>843</c:v>
                  </c:pt>
                  <c:pt idx="5564">
                    <c:v>843</c:v>
                  </c:pt>
                  <c:pt idx="5565">
                    <c:v>843</c:v>
                  </c:pt>
                  <c:pt idx="5566">
                    <c:v>843</c:v>
                  </c:pt>
                  <c:pt idx="5567">
                    <c:v>843</c:v>
                  </c:pt>
                  <c:pt idx="5568">
                    <c:v>843</c:v>
                  </c:pt>
                  <c:pt idx="5569">
                    <c:v>843</c:v>
                  </c:pt>
                  <c:pt idx="5570">
                    <c:v>843</c:v>
                  </c:pt>
                  <c:pt idx="5571">
                    <c:v>843</c:v>
                  </c:pt>
                  <c:pt idx="5572">
                    <c:v>843</c:v>
                  </c:pt>
                  <c:pt idx="5573">
                    <c:v>843</c:v>
                  </c:pt>
                  <c:pt idx="5574">
                    <c:v>843</c:v>
                  </c:pt>
                  <c:pt idx="5575">
                    <c:v>843</c:v>
                  </c:pt>
                  <c:pt idx="5576">
                    <c:v>843</c:v>
                  </c:pt>
                  <c:pt idx="5577">
                    <c:v>843</c:v>
                  </c:pt>
                  <c:pt idx="5578">
                    <c:v>843</c:v>
                  </c:pt>
                  <c:pt idx="5579">
                    <c:v>843</c:v>
                  </c:pt>
                  <c:pt idx="5580">
                    <c:v>843</c:v>
                  </c:pt>
                  <c:pt idx="5581">
                    <c:v>843</c:v>
                  </c:pt>
                  <c:pt idx="5582">
                    <c:v>843</c:v>
                  </c:pt>
                  <c:pt idx="5583">
                    <c:v>843</c:v>
                  </c:pt>
                  <c:pt idx="5584">
                    <c:v>843</c:v>
                  </c:pt>
                  <c:pt idx="5585">
                    <c:v>843</c:v>
                  </c:pt>
                  <c:pt idx="5586">
                    <c:v>843</c:v>
                  </c:pt>
                  <c:pt idx="5587">
                    <c:v>843</c:v>
                  </c:pt>
                  <c:pt idx="5588">
                    <c:v>843</c:v>
                  </c:pt>
                  <c:pt idx="5589">
                    <c:v>843</c:v>
                  </c:pt>
                  <c:pt idx="5590">
                    <c:v>843</c:v>
                  </c:pt>
                  <c:pt idx="5591">
                    <c:v>843</c:v>
                  </c:pt>
                  <c:pt idx="5592">
                    <c:v>843</c:v>
                  </c:pt>
                  <c:pt idx="5593">
                    <c:v>843</c:v>
                  </c:pt>
                  <c:pt idx="5594">
                    <c:v>843</c:v>
                  </c:pt>
                  <c:pt idx="5595">
                    <c:v>843</c:v>
                  </c:pt>
                  <c:pt idx="5596">
                    <c:v>843</c:v>
                  </c:pt>
                  <c:pt idx="5597">
                    <c:v>843</c:v>
                  </c:pt>
                  <c:pt idx="5598">
                    <c:v>843</c:v>
                  </c:pt>
                  <c:pt idx="5599">
                    <c:v>843</c:v>
                  </c:pt>
                  <c:pt idx="5600">
                    <c:v>843</c:v>
                  </c:pt>
                  <c:pt idx="5601">
                    <c:v>843</c:v>
                  </c:pt>
                  <c:pt idx="5602">
                    <c:v>843</c:v>
                  </c:pt>
                  <c:pt idx="5603">
                    <c:v>843</c:v>
                  </c:pt>
                  <c:pt idx="5604">
                    <c:v>843</c:v>
                  </c:pt>
                  <c:pt idx="5605">
                    <c:v>843</c:v>
                  </c:pt>
                  <c:pt idx="5606">
                    <c:v>843</c:v>
                  </c:pt>
                  <c:pt idx="5607">
                    <c:v>843</c:v>
                  </c:pt>
                  <c:pt idx="5608">
                    <c:v>843</c:v>
                  </c:pt>
                  <c:pt idx="5609">
                    <c:v>843</c:v>
                  </c:pt>
                  <c:pt idx="5610">
                    <c:v>843</c:v>
                  </c:pt>
                  <c:pt idx="5611">
                    <c:v>843</c:v>
                  </c:pt>
                  <c:pt idx="5612">
                    <c:v>843</c:v>
                  </c:pt>
                  <c:pt idx="5613">
                    <c:v>843</c:v>
                  </c:pt>
                  <c:pt idx="5614">
                    <c:v>843</c:v>
                  </c:pt>
                  <c:pt idx="5615">
                    <c:v>843</c:v>
                  </c:pt>
                  <c:pt idx="5616">
                    <c:v>843</c:v>
                  </c:pt>
                  <c:pt idx="5617">
                    <c:v>843</c:v>
                  </c:pt>
                  <c:pt idx="5618">
                    <c:v>843</c:v>
                  </c:pt>
                  <c:pt idx="5619">
                    <c:v>843</c:v>
                  </c:pt>
                  <c:pt idx="5620">
                    <c:v>843</c:v>
                  </c:pt>
                  <c:pt idx="5621">
                    <c:v>843</c:v>
                  </c:pt>
                  <c:pt idx="5622">
                    <c:v>843</c:v>
                  </c:pt>
                  <c:pt idx="5623">
                    <c:v>843</c:v>
                  </c:pt>
                  <c:pt idx="5624">
                    <c:v>843</c:v>
                  </c:pt>
                  <c:pt idx="5625">
                    <c:v>843</c:v>
                  </c:pt>
                  <c:pt idx="5626">
                    <c:v>843</c:v>
                  </c:pt>
                  <c:pt idx="5627">
                    <c:v>843</c:v>
                  </c:pt>
                  <c:pt idx="5628">
                    <c:v>843</c:v>
                  </c:pt>
                  <c:pt idx="5629">
                    <c:v>843</c:v>
                  </c:pt>
                  <c:pt idx="5630">
                    <c:v>843</c:v>
                  </c:pt>
                  <c:pt idx="5631">
                    <c:v>843</c:v>
                  </c:pt>
                  <c:pt idx="5632">
                    <c:v>843</c:v>
                  </c:pt>
                  <c:pt idx="5633">
                    <c:v>843</c:v>
                  </c:pt>
                  <c:pt idx="5634">
                    <c:v>843</c:v>
                  </c:pt>
                  <c:pt idx="5635">
                    <c:v>843</c:v>
                  </c:pt>
                  <c:pt idx="5636">
                    <c:v>843</c:v>
                  </c:pt>
                  <c:pt idx="5637">
                    <c:v>843</c:v>
                  </c:pt>
                  <c:pt idx="5638">
                    <c:v>843</c:v>
                  </c:pt>
                  <c:pt idx="5639">
                    <c:v>843</c:v>
                  </c:pt>
                  <c:pt idx="5640">
                    <c:v>843</c:v>
                  </c:pt>
                  <c:pt idx="5641">
                    <c:v>843</c:v>
                  </c:pt>
                  <c:pt idx="5642">
                    <c:v>843</c:v>
                  </c:pt>
                  <c:pt idx="5643">
                    <c:v>843</c:v>
                  </c:pt>
                  <c:pt idx="5644">
                    <c:v>843</c:v>
                  </c:pt>
                  <c:pt idx="5645">
                    <c:v>843</c:v>
                  </c:pt>
                  <c:pt idx="5646">
                    <c:v>843</c:v>
                  </c:pt>
                  <c:pt idx="5647">
                    <c:v>843</c:v>
                  </c:pt>
                  <c:pt idx="5648">
                    <c:v>843</c:v>
                  </c:pt>
                  <c:pt idx="5649">
                    <c:v>843</c:v>
                  </c:pt>
                  <c:pt idx="5650">
                    <c:v>843</c:v>
                  </c:pt>
                  <c:pt idx="5651">
                    <c:v>843</c:v>
                  </c:pt>
                  <c:pt idx="5652">
                    <c:v>843</c:v>
                  </c:pt>
                  <c:pt idx="5653">
                    <c:v>843</c:v>
                  </c:pt>
                  <c:pt idx="5654">
                    <c:v>843</c:v>
                  </c:pt>
                  <c:pt idx="5655">
                    <c:v>843</c:v>
                  </c:pt>
                  <c:pt idx="5656">
                    <c:v>843</c:v>
                  </c:pt>
                  <c:pt idx="5657">
                    <c:v>843</c:v>
                  </c:pt>
                  <c:pt idx="5658">
                    <c:v>843</c:v>
                  </c:pt>
                  <c:pt idx="5659">
                    <c:v>843</c:v>
                  </c:pt>
                  <c:pt idx="5660">
                    <c:v>843</c:v>
                  </c:pt>
                  <c:pt idx="5661">
                    <c:v>843</c:v>
                  </c:pt>
                  <c:pt idx="5662">
                    <c:v>843</c:v>
                  </c:pt>
                  <c:pt idx="5663">
                    <c:v>843</c:v>
                  </c:pt>
                  <c:pt idx="5664">
                    <c:v>843</c:v>
                  </c:pt>
                  <c:pt idx="5665">
                    <c:v>843</c:v>
                  </c:pt>
                  <c:pt idx="5666">
                    <c:v>843</c:v>
                  </c:pt>
                  <c:pt idx="5667">
                    <c:v>843</c:v>
                  </c:pt>
                  <c:pt idx="5668">
                    <c:v>843</c:v>
                  </c:pt>
                  <c:pt idx="5669">
                    <c:v>843</c:v>
                  </c:pt>
                  <c:pt idx="5670">
                    <c:v>843</c:v>
                  </c:pt>
                  <c:pt idx="5671">
                    <c:v>843</c:v>
                  </c:pt>
                  <c:pt idx="5672">
                    <c:v>843</c:v>
                  </c:pt>
                  <c:pt idx="5673">
                    <c:v>843</c:v>
                  </c:pt>
                  <c:pt idx="5674">
                    <c:v>843</c:v>
                  </c:pt>
                  <c:pt idx="5675">
                    <c:v>843</c:v>
                  </c:pt>
                  <c:pt idx="5676">
                    <c:v>843</c:v>
                  </c:pt>
                  <c:pt idx="5677">
                    <c:v>843</c:v>
                  </c:pt>
                  <c:pt idx="5678">
                    <c:v>843</c:v>
                  </c:pt>
                  <c:pt idx="5679">
                    <c:v>843</c:v>
                  </c:pt>
                  <c:pt idx="5680">
                    <c:v>843</c:v>
                  </c:pt>
                  <c:pt idx="5681">
                    <c:v>843</c:v>
                  </c:pt>
                  <c:pt idx="5682">
                    <c:v>843</c:v>
                  </c:pt>
                  <c:pt idx="5683">
                    <c:v>843</c:v>
                  </c:pt>
                  <c:pt idx="5684">
                    <c:v>843</c:v>
                  </c:pt>
                  <c:pt idx="5685">
                    <c:v>843</c:v>
                  </c:pt>
                  <c:pt idx="5686">
                    <c:v>843</c:v>
                  </c:pt>
                  <c:pt idx="5687">
                    <c:v>843</c:v>
                  </c:pt>
                  <c:pt idx="5688">
                    <c:v>843</c:v>
                  </c:pt>
                  <c:pt idx="5689">
                    <c:v>843</c:v>
                  </c:pt>
                  <c:pt idx="5690">
                    <c:v>843</c:v>
                  </c:pt>
                  <c:pt idx="5691">
                    <c:v>843</c:v>
                  </c:pt>
                  <c:pt idx="5692">
                    <c:v>843</c:v>
                  </c:pt>
                  <c:pt idx="5693">
                    <c:v>843</c:v>
                  </c:pt>
                  <c:pt idx="5694">
                    <c:v>843</c:v>
                  </c:pt>
                  <c:pt idx="5695">
                    <c:v>843</c:v>
                  </c:pt>
                  <c:pt idx="5696">
                    <c:v>843</c:v>
                  </c:pt>
                  <c:pt idx="5697">
                    <c:v>843</c:v>
                  </c:pt>
                  <c:pt idx="5698">
                    <c:v>843</c:v>
                  </c:pt>
                  <c:pt idx="5699">
                    <c:v>843</c:v>
                  </c:pt>
                  <c:pt idx="5700">
                    <c:v>843</c:v>
                  </c:pt>
                  <c:pt idx="5701">
                    <c:v>843</c:v>
                  </c:pt>
                  <c:pt idx="5702">
                    <c:v>843</c:v>
                  </c:pt>
                  <c:pt idx="5703">
                    <c:v>843</c:v>
                  </c:pt>
                  <c:pt idx="5704">
                    <c:v>843</c:v>
                  </c:pt>
                  <c:pt idx="5705">
                    <c:v>843</c:v>
                  </c:pt>
                  <c:pt idx="5706">
                    <c:v>843</c:v>
                  </c:pt>
                  <c:pt idx="5707">
                    <c:v>843</c:v>
                  </c:pt>
                  <c:pt idx="5708">
                    <c:v>843</c:v>
                  </c:pt>
                  <c:pt idx="5709">
                    <c:v>843</c:v>
                  </c:pt>
                  <c:pt idx="5710">
                    <c:v>843</c:v>
                  </c:pt>
                  <c:pt idx="5711">
                    <c:v>843</c:v>
                  </c:pt>
                  <c:pt idx="5712">
                    <c:v>843</c:v>
                  </c:pt>
                  <c:pt idx="5713">
                    <c:v>843</c:v>
                  </c:pt>
                  <c:pt idx="5714">
                    <c:v>843</c:v>
                  </c:pt>
                  <c:pt idx="5715">
                    <c:v>843</c:v>
                  </c:pt>
                  <c:pt idx="5716">
                    <c:v>843</c:v>
                  </c:pt>
                  <c:pt idx="5717">
                    <c:v>843</c:v>
                  </c:pt>
                  <c:pt idx="5718">
                    <c:v>843</c:v>
                  </c:pt>
                  <c:pt idx="5719">
                    <c:v>843</c:v>
                  </c:pt>
                  <c:pt idx="5720">
                    <c:v>843</c:v>
                  </c:pt>
                  <c:pt idx="5721">
                    <c:v>843</c:v>
                  </c:pt>
                  <c:pt idx="5722">
                    <c:v>843</c:v>
                  </c:pt>
                  <c:pt idx="5723">
                    <c:v>843</c:v>
                  </c:pt>
                  <c:pt idx="5724">
                    <c:v>843</c:v>
                  </c:pt>
                  <c:pt idx="5725">
                    <c:v>843</c:v>
                  </c:pt>
                  <c:pt idx="5726">
                    <c:v>843</c:v>
                  </c:pt>
                  <c:pt idx="5727">
                    <c:v>843</c:v>
                  </c:pt>
                  <c:pt idx="5728">
                    <c:v>843</c:v>
                  </c:pt>
                  <c:pt idx="5729">
                    <c:v>843</c:v>
                  </c:pt>
                  <c:pt idx="5730">
                    <c:v>843</c:v>
                  </c:pt>
                  <c:pt idx="5731">
                    <c:v>843</c:v>
                  </c:pt>
                  <c:pt idx="5732">
                    <c:v>843</c:v>
                  </c:pt>
                  <c:pt idx="5733">
                    <c:v>843</c:v>
                  </c:pt>
                  <c:pt idx="5734">
                    <c:v>843</c:v>
                  </c:pt>
                  <c:pt idx="5735">
                    <c:v>843</c:v>
                  </c:pt>
                  <c:pt idx="5736">
                    <c:v>843</c:v>
                  </c:pt>
                  <c:pt idx="5737">
                    <c:v>843</c:v>
                  </c:pt>
                  <c:pt idx="5738">
                    <c:v>843</c:v>
                  </c:pt>
                  <c:pt idx="5739">
                    <c:v>843</c:v>
                  </c:pt>
                  <c:pt idx="5740">
                    <c:v>843</c:v>
                  </c:pt>
                  <c:pt idx="5741">
                    <c:v>843</c:v>
                  </c:pt>
                  <c:pt idx="5742">
                    <c:v>843</c:v>
                  </c:pt>
                  <c:pt idx="5743">
                    <c:v>843</c:v>
                  </c:pt>
                  <c:pt idx="5744">
                    <c:v>843</c:v>
                  </c:pt>
                  <c:pt idx="5745">
                    <c:v>843</c:v>
                  </c:pt>
                  <c:pt idx="5746">
                    <c:v>843</c:v>
                  </c:pt>
                  <c:pt idx="5747">
                    <c:v>843</c:v>
                  </c:pt>
                  <c:pt idx="5748">
                    <c:v>843</c:v>
                  </c:pt>
                  <c:pt idx="5749">
                    <c:v>843</c:v>
                  </c:pt>
                  <c:pt idx="5750">
                    <c:v>843</c:v>
                  </c:pt>
                  <c:pt idx="5751">
                    <c:v>843</c:v>
                  </c:pt>
                  <c:pt idx="5752">
                    <c:v>843</c:v>
                  </c:pt>
                  <c:pt idx="5753">
                    <c:v>843</c:v>
                  </c:pt>
                  <c:pt idx="5754">
                    <c:v>843</c:v>
                  </c:pt>
                  <c:pt idx="5755">
                    <c:v>843</c:v>
                  </c:pt>
                  <c:pt idx="5756">
                    <c:v>843</c:v>
                  </c:pt>
                  <c:pt idx="5757">
                    <c:v>843</c:v>
                  </c:pt>
                  <c:pt idx="5758">
                    <c:v>843</c:v>
                  </c:pt>
                  <c:pt idx="5759">
                    <c:v>843</c:v>
                  </c:pt>
                  <c:pt idx="5760">
                    <c:v>843</c:v>
                  </c:pt>
                  <c:pt idx="5761">
                    <c:v>843</c:v>
                  </c:pt>
                  <c:pt idx="5762">
                    <c:v>843</c:v>
                  </c:pt>
                  <c:pt idx="5763">
                    <c:v>843</c:v>
                  </c:pt>
                  <c:pt idx="5764">
                    <c:v>843</c:v>
                  </c:pt>
                  <c:pt idx="5765">
                    <c:v>843</c:v>
                  </c:pt>
                  <c:pt idx="5766">
                    <c:v>843</c:v>
                  </c:pt>
                  <c:pt idx="5767">
                    <c:v>843</c:v>
                  </c:pt>
                  <c:pt idx="5768">
                    <c:v>843</c:v>
                  </c:pt>
                  <c:pt idx="5769">
                    <c:v>843</c:v>
                  </c:pt>
                  <c:pt idx="5770">
                    <c:v>843</c:v>
                  </c:pt>
                  <c:pt idx="5771">
                    <c:v>843</c:v>
                  </c:pt>
                  <c:pt idx="5772">
                    <c:v>843</c:v>
                  </c:pt>
                  <c:pt idx="5773">
                    <c:v>843</c:v>
                  </c:pt>
                  <c:pt idx="5774">
                    <c:v>843</c:v>
                  </c:pt>
                  <c:pt idx="5775">
                    <c:v>843</c:v>
                  </c:pt>
                  <c:pt idx="5776">
                    <c:v>843</c:v>
                  </c:pt>
                  <c:pt idx="5777">
                    <c:v>843</c:v>
                  </c:pt>
                  <c:pt idx="5778">
                    <c:v>843</c:v>
                  </c:pt>
                  <c:pt idx="5779">
                    <c:v>843</c:v>
                  </c:pt>
                  <c:pt idx="5780">
                    <c:v>843</c:v>
                  </c:pt>
                  <c:pt idx="5781">
                    <c:v>843</c:v>
                  </c:pt>
                  <c:pt idx="5782">
                    <c:v>843</c:v>
                  </c:pt>
                  <c:pt idx="5783">
                    <c:v>843</c:v>
                  </c:pt>
                  <c:pt idx="5784">
                    <c:v>843</c:v>
                  </c:pt>
                  <c:pt idx="5785">
                    <c:v>843</c:v>
                  </c:pt>
                  <c:pt idx="5786">
                    <c:v>843</c:v>
                  </c:pt>
                  <c:pt idx="5787">
                    <c:v>843</c:v>
                  </c:pt>
                  <c:pt idx="5788">
                    <c:v>843</c:v>
                  </c:pt>
                  <c:pt idx="5789">
                    <c:v>843</c:v>
                  </c:pt>
                  <c:pt idx="5790">
                    <c:v>843</c:v>
                  </c:pt>
                  <c:pt idx="5791">
                    <c:v>843</c:v>
                  </c:pt>
                  <c:pt idx="5792">
                    <c:v>843</c:v>
                  </c:pt>
                  <c:pt idx="5793">
                    <c:v>843</c:v>
                  </c:pt>
                  <c:pt idx="5794">
                    <c:v>843</c:v>
                  </c:pt>
                  <c:pt idx="5795">
                    <c:v>843</c:v>
                  </c:pt>
                  <c:pt idx="5796">
                    <c:v>843</c:v>
                  </c:pt>
                  <c:pt idx="5797">
                    <c:v>843</c:v>
                  </c:pt>
                  <c:pt idx="5798">
                    <c:v>843</c:v>
                  </c:pt>
                  <c:pt idx="5799">
                    <c:v>843</c:v>
                  </c:pt>
                  <c:pt idx="5800">
                    <c:v>843</c:v>
                  </c:pt>
                  <c:pt idx="5801">
                    <c:v>843</c:v>
                  </c:pt>
                  <c:pt idx="5802">
                    <c:v>843</c:v>
                  </c:pt>
                  <c:pt idx="5803">
                    <c:v>843</c:v>
                  </c:pt>
                  <c:pt idx="5804">
                    <c:v>843</c:v>
                  </c:pt>
                  <c:pt idx="5805">
                    <c:v>843</c:v>
                  </c:pt>
                  <c:pt idx="5806">
                    <c:v>843</c:v>
                  </c:pt>
                  <c:pt idx="5807">
                    <c:v>843</c:v>
                  </c:pt>
                  <c:pt idx="5808">
                    <c:v>843</c:v>
                  </c:pt>
                  <c:pt idx="5809">
                    <c:v>843</c:v>
                  </c:pt>
                  <c:pt idx="5810">
                    <c:v>843</c:v>
                  </c:pt>
                  <c:pt idx="5811">
                    <c:v>843</c:v>
                  </c:pt>
                  <c:pt idx="5812">
                    <c:v>843</c:v>
                  </c:pt>
                  <c:pt idx="5813">
                    <c:v>843</c:v>
                  </c:pt>
                  <c:pt idx="5814">
                    <c:v>843</c:v>
                  </c:pt>
                  <c:pt idx="5815">
                    <c:v>843</c:v>
                  </c:pt>
                  <c:pt idx="5816">
                    <c:v>843</c:v>
                  </c:pt>
                  <c:pt idx="5817">
                    <c:v>843</c:v>
                  </c:pt>
                  <c:pt idx="5818">
                    <c:v>843</c:v>
                  </c:pt>
                  <c:pt idx="5819">
                    <c:v>843</c:v>
                  </c:pt>
                  <c:pt idx="5820">
                    <c:v>843</c:v>
                  </c:pt>
                  <c:pt idx="5821">
                    <c:v>843</c:v>
                  </c:pt>
                  <c:pt idx="5822">
                    <c:v>843</c:v>
                  </c:pt>
                  <c:pt idx="5823">
                    <c:v>843</c:v>
                  </c:pt>
                  <c:pt idx="5824">
                    <c:v>843</c:v>
                  </c:pt>
                  <c:pt idx="5825">
                    <c:v>843</c:v>
                  </c:pt>
                  <c:pt idx="5826">
                    <c:v>843</c:v>
                  </c:pt>
                  <c:pt idx="5827">
                    <c:v>843</c:v>
                  </c:pt>
                  <c:pt idx="5828">
                    <c:v>843</c:v>
                  </c:pt>
                  <c:pt idx="5829">
                    <c:v>843</c:v>
                  </c:pt>
                  <c:pt idx="5830">
                    <c:v>843</c:v>
                  </c:pt>
                  <c:pt idx="5831">
                    <c:v>843</c:v>
                  </c:pt>
                  <c:pt idx="5832">
                    <c:v>843</c:v>
                  </c:pt>
                  <c:pt idx="5833">
                    <c:v>843</c:v>
                  </c:pt>
                  <c:pt idx="5834">
                    <c:v>843</c:v>
                  </c:pt>
                  <c:pt idx="5835">
                    <c:v>843</c:v>
                  </c:pt>
                  <c:pt idx="5836">
                    <c:v>843</c:v>
                  </c:pt>
                  <c:pt idx="5837">
                    <c:v>843</c:v>
                  </c:pt>
                  <c:pt idx="5838">
                    <c:v>843</c:v>
                  </c:pt>
                  <c:pt idx="5839">
                    <c:v>843</c:v>
                  </c:pt>
                  <c:pt idx="5840">
                    <c:v>843</c:v>
                  </c:pt>
                  <c:pt idx="5841">
                    <c:v>843</c:v>
                  </c:pt>
                  <c:pt idx="5842">
                    <c:v>843</c:v>
                  </c:pt>
                  <c:pt idx="5843">
                    <c:v>843</c:v>
                  </c:pt>
                  <c:pt idx="5844">
                    <c:v>843</c:v>
                  </c:pt>
                  <c:pt idx="5845">
                    <c:v>843</c:v>
                  </c:pt>
                  <c:pt idx="5846">
                    <c:v>843</c:v>
                  </c:pt>
                  <c:pt idx="5847">
                    <c:v>843</c:v>
                  </c:pt>
                  <c:pt idx="5848">
                    <c:v>843</c:v>
                  </c:pt>
                  <c:pt idx="5849">
                    <c:v>843</c:v>
                  </c:pt>
                  <c:pt idx="5850">
                    <c:v>843</c:v>
                  </c:pt>
                  <c:pt idx="5851">
                    <c:v>843</c:v>
                  </c:pt>
                  <c:pt idx="5852">
                    <c:v>843</c:v>
                  </c:pt>
                  <c:pt idx="5853">
                    <c:v>843</c:v>
                  </c:pt>
                  <c:pt idx="5854">
                    <c:v>843</c:v>
                  </c:pt>
                  <c:pt idx="5855">
                    <c:v>843</c:v>
                  </c:pt>
                  <c:pt idx="5856">
                    <c:v>843</c:v>
                  </c:pt>
                  <c:pt idx="5857">
                    <c:v>843</c:v>
                  </c:pt>
                  <c:pt idx="5858">
                    <c:v>843</c:v>
                  </c:pt>
                  <c:pt idx="5859">
                    <c:v>843</c:v>
                  </c:pt>
                  <c:pt idx="5860">
                    <c:v>843</c:v>
                  </c:pt>
                  <c:pt idx="5861">
                    <c:v>843</c:v>
                  </c:pt>
                  <c:pt idx="5862">
                    <c:v>843</c:v>
                  </c:pt>
                  <c:pt idx="5863">
                    <c:v>843</c:v>
                  </c:pt>
                  <c:pt idx="5864">
                    <c:v>843</c:v>
                  </c:pt>
                  <c:pt idx="5865">
                    <c:v>843</c:v>
                  </c:pt>
                  <c:pt idx="5866">
                    <c:v>843</c:v>
                  </c:pt>
                  <c:pt idx="5867">
                    <c:v>843</c:v>
                  </c:pt>
                  <c:pt idx="5868">
                    <c:v>843</c:v>
                  </c:pt>
                  <c:pt idx="5869">
                    <c:v>843</c:v>
                  </c:pt>
                  <c:pt idx="5870">
                    <c:v>843</c:v>
                  </c:pt>
                  <c:pt idx="5871">
                    <c:v>843</c:v>
                  </c:pt>
                  <c:pt idx="5872">
                    <c:v>843</c:v>
                  </c:pt>
                  <c:pt idx="5873">
                    <c:v>843</c:v>
                  </c:pt>
                  <c:pt idx="5874">
                    <c:v>843</c:v>
                  </c:pt>
                  <c:pt idx="5875">
                    <c:v>843</c:v>
                  </c:pt>
                  <c:pt idx="5876">
                    <c:v>843</c:v>
                  </c:pt>
                  <c:pt idx="5877">
                    <c:v>843</c:v>
                  </c:pt>
                  <c:pt idx="5878">
                    <c:v>843</c:v>
                  </c:pt>
                  <c:pt idx="5879">
                    <c:v>843</c:v>
                  </c:pt>
                  <c:pt idx="5880">
                    <c:v>843</c:v>
                  </c:pt>
                  <c:pt idx="5881">
                    <c:v>843</c:v>
                  </c:pt>
                  <c:pt idx="5882">
                    <c:v>843</c:v>
                  </c:pt>
                  <c:pt idx="5883">
                    <c:v>843</c:v>
                  </c:pt>
                  <c:pt idx="5884">
                    <c:v>843</c:v>
                  </c:pt>
                  <c:pt idx="5885">
                    <c:v>843</c:v>
                  </c:pt>
                  <c:pt idx="5886">
                    <c:v>843</c:v>
                  </c:pt>
                  <c:pt idx="5887">
                    <c:v>843</c:v>
                  </c:pt>
                  <c:pt idx="5888">
                    <c:v>843</c:v>
                  </c:pt>
                  <c:pt idx="5889">
                    <c:v>843</c:v>
                  </c:pt>
                  <c:pt idx="5890">
                    <c:v>843</c:v>
                  </c:pt>
                  <c:pt idx="5891">
                    <c:v>843</c:v>
                  </c:pt>
                  <c:pt idx="5892">
                    <c:v>843</c:v>
                  </c:pt>
                  <c:pt idx="5893">
                    <c:v>843</c:v>
                  </c:pt>
                  <c:pt idx="5894">
                    <c:v>843</c:v>
                  </c:pt>
                  <c:pt idx="5895">
                    <c:v>843</c:v>
                  </c:pt>
                  <c:pt idx="5896">
                    <c:v>843</c:v>
                  </c:pt>
                  <c:pt idx="5897">
                    <c:v>843</c:v>
                  </c:pt>
                  <c:pt idx="5898">
                    <c:v>843</c:v>
                  </c:pt>
                  <c:pt idx="5899">
                    <c:v>843</c:v>
                  </c:pt>
                  <c:pt idx="5900">
                    <c:v>843</c:v>
                  </c:pt>
                  <c:pt idx="5901">
                    <c:v>843</c:v>
                  </c:pt>
                  <c:pt idx="5902">
                    <c:v>843</c:v>
                  </c:pt>
                  <c:pt idx="5903">
                    <c:v>843</c:v>
                  </c:pt>
                  <c:pt idx="5904">
                    <c:v>843</c:v>
                  </c:pt>
                  <c:pt idx="5905">
                    <c:v>843</c:v>
                  </c:pt>
                  <c:pt idx="5906">
                    <c:v>843</c:v>
                  </c:pt>
                  <c:pt idx="5907">
                    <c:v>843</c:v>
                  </c:pt>
                  <c:pt idx="5908">
                    <c:v>843</c:v>
                  </c:pt>
                  <c:pt idx="5909">
                    <c:v>843</c:v>
                  </c:pt>
                  <c:pt idx="5910">
                    <c:v>843</c:v>
                  </c:pt>
                  <c:pt idx="5911">
                    <c:v>843</c:v>
                  </c:pt>
                  <c:pt idx="5912">
                    <c:v>843</c:v>
                  </c:pt>
                  <c:pt idx="5913">
                    <c:v>843</c:v>
                  </c:pt>
                  <c:pt idx="5914">
                    <c:v>843</c:v>
                  </c:pt>
                  <c:pt idx="5915">
                    <c:v>843</c:v>
                  </c:pt>
                  <c:pt idx="5916">
                    <c:v>843</c:v>
                  </c:pt>
                  <c:pt idx="5917">
                    <c:v>843</c:v>
                  </c:pt>
                  <c:pt idx="5918">
                    <c:v>843</c:v>
                  </c:pt>
                  <c:pt idx="5919">
                    <c:v>843</c:v>
                  </c:pt>
                  <c:pt idx="5920">
                    <c:v>843</c:v>
                  </c:pt>
                  <c:pt idx="5921">
                    <c:v>843</c:v>
                  </c:pt>
                  <c:pt idx="5922">
                    <c:v>843</c:v>
                  </c:pt>
                  <c:pt idx="5923">
                    <c:v>843</c:v>
                  </c:pt>
                  <c:pt idx="5924">
                    <c:v>843</c:v>
                  </c:pt>
                  <c:pt idx="5925">
                    <c:v>843</c:v>
                  </c:pt>
                  <c:pt idx="5926">
                    <c:v>843</c:v>
                  </c:pt>
                  <c:pt idx="5927">
                    <c:v>843</c:v>
                  </c:pt>
                  <c:pt idx="5928">
                    <c:v>843</c:v>
                  </c:pt>
                  <c:pt idx="5929">
                    <c:v>843</c:v>
                  </c:pt>
                  <c:pt idx="5930">
                    <c:v>843</c:v>
                  </c:pt>
                  <c:pt idx="5931">
                    <c:v>843</c:v>
                  </c:pt>
                  <c:pt idx="5932">
                    <c:v>843</c:v>
                  </c:pt>
                  <c:pt idx="5933">
                    <c:v>843</c:v>
                  </c:pt>
                  <c:pt idx="5934">
                    <c:v>843</c:v>
                  </c:pt>
                  <c:pt idx="5935">
                    <c:v>843</c:v>
                  </c:pt>
                  <c:pt idx="5936">
                    <c:v>843</c:v>
                  </c:pt>
                  <c:pt idx="5937">
                    <c:v>843</c:v>
                  </c:pt>
                  <c:pt idx="5938">
                    <c:v>843</c:v>
                  </c:pt>
                  <c:pt idx="5939">
                    <c:v>843</c:v>
                  </c:pt>
                  <c:pt idx="5940">
                    <c:v>843</c:v>
                  </c:pt>
                  <c:pt idx="5941">
                    <c:v>843</c:v>
                  </c:pt>
                  <c:pt idx="5942">
                    <c:v>843</c:v>
                  </c:pt>
                  <c:pt idx="5943">
                    <c:v>843</c:v>
                  </c:pt>
                  <c:pt idx="5944">
                    <c:v>843</c:v>
                  </c:pt>
                  <c:pt idx="5945">
                    <c:v>843</c:v>
                  </c:pt>
                  <c:pt idx="5946">
                    <c:v>843</c:v>
                  </c:pt>
                  <c:pt idx="5947">
                    <c:v>843</c:v>
                  </c:pt>
                  <c:pt idx="5948">
                    <c:v>843</c:v>
                  </c:pt>
                  <c:pt idx="5949">
                    <c:v>843</c:v>
                  </c:pt>
                  <c:pt idx="5950">
                    <c:v>843</c:v>
                  </c:pt>
                  <c:pt idx="5951">
                    <c:v>843</c:v>
                  </c:pt>
                  <c:pt idx="5952">
                    <c:v>843</c:v>
                  </c:pt>
                  <c:pt idx="5953">
                    <c:v>843</c:v>
                  </c:pt>
                  <c:pt idx="5954">
                    <c:v>843</c:v>
                  </c:pt>
                  <c:pt idx="5955">
                    <c:v>843</c:v>
                  </c:pt>
                  <c:pt idx="5956">
                    <c:v>843</c:v>
                  </c:pt>
                  <c:pt idx="5957">
                    <c:v>843</c:v>
                  </c:pt>
                  <c:pt idx="5958">
                    <c:v>843</c:v>
                  </c:pt>
                  <c:pt idx="5959">
                    <c:v>843</c:v>
                  </c:pt>
                  <c:pt idx="5960">
                    <c:v>843</c:v>
                  </c:pt>
                  <c:pt idx="5961">
                    <c:v>843</c:v>
                  </c:pt>
                  <c:pt idx="5962">
                    <c:v>843</c:v>
                  </c:pt>
                  <c:pt idx="5963">
                    <c:v>843</c:v>
                  </c:pt>
                  <c:pt idx="5964">
                    <c:v>843</c:v>
                  </c:pt>
                  <c:pt idx="5965">
                    <c:v>843</c:v>
                  </c:pt>
                  <c:pt idx="5966">
                    <c:v>843</c:v>
                  </c:pt>
                  <c:pt idx="5967">
                    <c:v>843</c:v>
                  </c:pt>
                  <c:pt idx="5968">
                    <c:v>843</c:v>
                  </c:pt>
                  <c:pt idx="5969">
                    <c:v>843</c:v>
                  </c:pt>
                  <c:pt idx="5970">
                    <c:v>843</c:v>
                  </c:pt>
                  <c:pt idx="5971">
                    <c:v>843</c:v>
                  </c:pt>
                  <c:pt idx="5972">
                    <c:v>843</c:v>
                  </c:pt>
                  <c:pt idx="5973">
                    <c:v>843</c:v>
                  </c:pt>
                  <c:pt idx="5974">
                    <c:v>843</c:v>
                  </c:pt>
                  <c:pt idx="5975">
                    <c:v>843</c:v>
                  </c:pt>
                  <c:pt idx="5976">
                    <c:v>843</c:v>
                  </c:pt>
                  <c:pt idx="5977">
                    <c:v>843</c:v>
                  </c:pt>
                  <c:pt idx="5978">
                    <c:v>843</c:v>
                  </c:pt>
                  <c:pt idx="5979">
                    <c:v>843</c:v>
                  </c:pt>
                  <c:pt idx="5980">
                    <c:v>843</c:v>
                  </c:pt>
                  <c:pt idx="5981">
                    <c:v>843</c:v>
                  </c:pt>
                  <c:pt idx="5982">
                    <c:v>843</c:v>
                  </c:pt>
                  <c:pt idx="5983">
                    <c:v>843</c:v>
                  </c:pt>
                  <c:pt idx="5984">
                    <c:v>843</c:v>
                  </c:pt>
                  <c:pt idx="5985">
                    <c:v>843</c:v>
                  </c:pt>
                  <c:pt idx="5986">
                    <c:v>843</c:v>
                  </c:pt>
                  <c:pt idx="5987">
                    <c:v>843</c:v>
                  </c:pt>
                  <c:pt idx="5988">
                    <c:v>843</c:v>
                  </c:pt>
                  <c:pt idx="5989">
                    <c:v>843</c:v>
                  </c:pt>
                  <c:pt idx="5990">
                    <c:v>843</c:v>
                  </c:pt>
                  <c:pt idx="5991">
                    <c:v>843</c:v>
                  </c:pt>
                  <c:pt idx="5992">
                    <c:v>843</c:v>
                  </c:pt>
                  <c:pt idx="5993">
                    <c:v>843</c:v>
                  </c:pt>
                  <c:pt idx="5994">
                    <c:v>843</c:v>
                  </c:pt>
                  <c:pt idx="5995">
                    <c:v>843</c:v>
                  </c:pt>
                  <c:pt idx="5996">
                    <c:v>843</c:v>
                  </c:pt>
                  <c:pt idx="5997">
                    <c:v>843</c:v>
                  </c:pt>
                  <c:pt idx="5998">
                    <c:v>843</c:v>
                  </c:pt>
                  <c:pt idx="5999">
                    <c:v>843</c:v>
                  </c:pt>
                  <c:pt idx="6000">
                    <c:v>843</c:v>
                  </c:pt>
                  <c:pt idx="6001">
                    <c:v>843</c:v>
                  </c:pt>
                  <c:pt idx="6002">
                    <c:v>843</c:v>
                  </c:pt>
                  <c:pt idx="6003">
                    <c:v>843</c:v>
                  </c:pt>
                  <c:pt idx="6004">
                    <c:v>843</c:v>
                  </c:pt>
                  <c:pt idx="6005">
                    <c:v>843</c:v>
                  </c:pt>
                  <c:pt idx="6006">
                    <c:v>843</c:v>
                  </c:pt>
                  <c:pt idx="6007">
                    <c:v>843</c:v>
                  </c:pt>
                  <c:pt idx="6008">
                    <c:v>843</c:v>
                  </c:pt>
                  <c:pt idx="6009">
                    <c:v>843</c:v>
                  </c:pt>
                  <c:pt idx="6010">
                    <c:v>843</c:v>
                  </c:pt>
                  <c:pt idx="6011">
                    <c:v>843</c:v>
                  </c:pt>
                  <c:pt idx="6012">
                    <c:v>843</c:v>
                  </c:pt>
                  <c:pt idx="6013">
                    <c:v>843</c:v>
                  </c:pt>
                  <c:pt idx="6014">
                    <c:v>843</c:v>
                  </c:pt>
                  <c:pt idx="6015">
                    <c:v>843</c:v>
                  </c:pt>
                  <c:pt idx="6016">
                    <c:v>843</c:v>
                  </c:pt>
                  <c:pt idx="6017">
                    <c:v>843</c:v>
                  </c:pt>
                  <c:pt idx="6018">
                    <c:v>843</c:v>
                  </c:pt>
                  <c:pt idx="6019">
                    <c:v>843</c:v>
                  </c:pt>
                  <c:pt idx="6020">
                    <c:v>843</c:v>
                  </c:pt>
                  <c:pt idx="6021">
                    <c:v>843</c:v>
                  </c:pt>
                  <c:pt idx="6022">
                    <c:v>843</c:v>
                  </c:pt>
                  <c:pt idx="6023">
                    <c:v>843</c:v>
                  </c:pt>
                  <c:pt idx="6024">
                    <c:v>843</c:v>
                  </c:pt>
                  <c:pt idx="6025">
                    <c:v>843</c:v>
                  </c:pt>
                  <c:pt idx="6026">
                    <c:v>843</c:v>
                  </c:pt>
                  <c:pt idx="6027">
                    <c:v>843</c:v>
                  </c:pt>
                  <c:pt idx="6028">
                    <c:v>843</c:v>
                  </c:pt>
                  <c:pt idx="6029">
                    <c:v>843</c:v>
                  </c:pt>
                  <c:pt idx="6030">
                    <c:v>843</c:v>
                  </c:pt>
                  <c:pt idx="6031">
                    <c:v>843</c:v>
                  </c:pt>
                  <c:pt idx="6032">
                    <c:v>843</c:v>
                  </c:pt>
                  <c:pt idx="6033">
                    <c:v>843</c:v>
                  </c:pt>
                  <c:pt idx="6034">
                    <c:v>843</c:v>
                  </c:pt>
                  <c:pt idx="6035">
                    <c:v>843</c:v>
                  </c:pt>
                  <c:pt idx="6036">
                    <c:v>843</c:v>
                  </c:pt>
                  <c:pt idx="6037">
                    <c:v>843</c:v>
                  </c:pt>
                  <c:pt idx="6038">
                    <c:v>843</c:v>
                  </c:pt>
                  <c:pt idx="6039">
                    <c:v>843</c:v>
                  </c:pt>
                  <c:pt idx="6040">
                    <c:v>843</c:v>
                  </c:pt>
                  <c:pt idx="6041">
                    <c:v>843</c:v>
                  </c:pt>
                  <c:pt idx="6042">
                    <c:v>843</c:v>
                  </c:pt>
                  <c:pt idx="6043">
                    <c:v>843</c:v>
                  </c:pt>
                  <c:pt idx="6044">
                    <c:v>843</c:v>
                  </c:pt>
                  <c:pt idx="6045">
                    <c:v>843</c:v>
                  </c:pt>
                  <c:pt idx="6046">
                    <c:v>843</c:v>
                  </c:pt>
                  <c:pt idx="6047">
                    <c:v>843</c:v>
                  </c:pt>
                  <c:pt idx="6048">
                    <c:v>843</c:v>
                  </c:pt>
                  <c:pt idx="6049">
                    <c:v>843</c:v>
                  </c:pt>
                  <c:pt idx="6050">
                    <c:v>843</c:v>
                  </c:pt>
                  <c:pt idx="6051">
                    <c:v>843</c:v>
                  </c:pt>
                  <c:pt idx="6052">
                    <c:v>843</c:v>
                  </c:pt>
                  <c:pt idx="6053">
                    <c:v>843</c:v>
                  </c:pt>
                  <c:pt idx="6054">
                    <c:v>843</c:v>
                  </c:pt>
                  <c:pt idx="6055">
                    <c:v>843</c:v>
                  </c:pt>
                  <c:pt idx="6056">
                    <c:v>843</c:v>
                  </c:pt>
                  <c:pt idx="6057">
                    <c:v>843</c:v>
                  </c:pt>
                  <c:pt idx="6058">
                    <c:v>843</c:v>
                  </c:pt>
                  <c:pt idx="6059">
                    <c:v>843</c:v>
                  </c:pt>
                  <c:pt idx="6060">
                    <c:v>843</c:v>
                  </c:pt>
                  <c:pt idx="6061">
                    <c:v>843</c:v>
                  </c:pt>
                  <c:pt idx="6062">
                    <c:v>843</c:v>
                  </c:pt>
                  <c:pt idx="6063">
                    <c:v>843</c:v>
                  </c:pt>
                  <c:pt idx="6064">
                    <c:v>843</c:v>
                  </c:pt>
                  <c:pt idx="6065">
                    <c:v>843</c:v>
                  </c:pt>
                  <c:pt idx="6066">
                    <c:v>843</c:v>
                  </c:pt>
                  <c:pt idx="6067">
                    <c:v>843</c:v>
                  </c:pt>
                  <c:pt idx="6068">
                    <c:v>843</c:v>
                  </c:pt>
                  <c:pt idx="6069">
                    <c:v>843</c:v>
                  </c:pt>
                  <c:pt idx="6070">
                    <c:v>843</c:v>
                  </c:pt>
                  <c:pt idx="6071">
                    <c:v>843</c:v>
                  </c:pt>
                  <c:pt idx="6072">
                    <c:v>843</c:v>
                  </c:pt>
                  <c:pt idx="6073">
                    <c:v>843</c:v>
                  </c:pt>
                  <c:pt idx="6074">
                    <c:v>843</c:v>
                  </c:pt>
                  <c:pt idx="6075">
                    <c:v>843</c:v>
                  </c:pt>
                  <c:pt idx="6076">
                    <c:v>843</c:v>
                  </c:pt>
                  <c:pt idx="6077">
                    <c:v>843</c:v>
                  </c:pt>
                  <c:pt idx="6078">
                    <c:v>843</c:v>
                  </c:pt>
                  <c:pt idx="6079">
                    <c:v>843</c:v>
                  </c:pt>
                  <c:pt idx="6080">
                    <c:v>843</c:v>
                  </c:pt>
                  <c:pt idx="6081">
                    <c:v>843</c:v>
                  </c:pt>
                  <c:pt idx="6082">
                    <c:v>843</c:v>
                  </c:pt>
                  <c:pt idx="6083">
                    <c:v>843</c:v>
                  </c:pt>
                  <c:pt idx="6084">
                    <c:v>843</c:v>
                  </c:pt>
                  <c:pt idx="6085">
                    <c:v>843</c:v>
                  </c:pt>
                  <c:pt idx="6086">
                    <c:v>843</c:v>
                  </c:pt>
                  <c:pt idx="6087">
                    <c:v>843</c:v>
                  </c:pt>
                  <c:pt idx="6088">
                    <c:v>843</c:v>
                  </c:pt>
                  <c:pt idx="6089">
                    <c:v>843</c:v>
                  </c:pt>
                  <c:pt idx="6090">
                    <c:v>843</c:v>
                  </c:pt>
                  <c:pt idx="6091">
                    <c:v>843</c:v>
                  </c:pt>
                  <c:pt idx="6092">
                    <c:v>843</c:v>
                  </c:pt>
                  <c:pt idx="6093">
                    <c:v>843</c:v>
                  </c:pt>
                  <c:pt idx="6094">
                    <c:v>843</c:v>
                  </c:pt>
                  <c:pt idx="6095">
                    <c:v>843</c:v>
                  </c:pt>
                  <c:pt idx="6096">
                    <c:v>843</c:v>
                  </c:pt>
                  <c:pt idx="6097">
                    <c:v>843</c:v>
                  </c:pt>
                  <c:pt idx="6098">
                    <c:v>843</c:v>
                  </c:pt>
                  <c:pt idx="6099">
                    <c:v>843</c:v>
                  </c:pt>
                  <c:pt idx="6100">
                    <c:v>843</c:v>
                  </c:pt>
                  <c:pt idx="6101">
                    <c:v>843</c:v>
                  </c:pt>
                  <c:pt idx="6102">
                    <c:v>843</c:v>
                  </c:pt>
                  <c:pt idx="6103">
                    <c:v>843</c:v>
                  </c:pt>
                  <c:pt idx="6104">
                    <c:v>843</c:v>
                  </c:pt>
                  <c:pt idx="6105">
                    <c:v>843</c:v>
                  </c:pt>
                  <c:pt idx="6106">
                    <c:v>843</c:v>
                  </c:pt>
                  <c:pt idx="6107">
                    <c:v>843</c:v>
                  </c:pt>
                  <c:pt idx="6108">
                    <c:v>843</c:v>
                  </c:pt>
                  <c:pt idx="6109">
                    <c:v>843</c:v>
                  </c:pt>
                  <c:pt idx="6110">
                    <c:v>843</c:v>
                  </c:pt>
                  <c:pt idx="6111">
                    <c:v>843</c:v>
                  </c:pt>
                  <c:pt idx="6112">
                    <c:v>843</c:v>
                  </c:pt>
                  <c:pt idx="6113">
                    <c:v>843</c:v>
                  </c:pt>
                  <c:pt idx="6114">
                    <c:v>843</c:v>
                  </c:pt>
                  <c:pt idx="6115">
                    <c:v>843</c:v>
                  </c:pt>
                  <c:pt idx="6116">
                    <c:v>843</c:v>
                  </c:pt>
                  <c:pt idx="6117">
                    <c:v>843</c:v>
                  </c:pt>
                  <c:pt idx="6118">
                    <c:v>843</c:v>
                  </c:pt>
                  <c:pt idx="6119">
                    <c:v>843</c:v>
                  </c:pt>
                  <c:pt idx="6120">
                    <c:v>843</c:v>
                  </c:pt>
                  <c:pt idx="6121">
                    <c:v>843</c:v>
                  </c:pt>
                  <c:pt idx="6122">
                    <c:v>843</c:v>
                  </c:pt>
                  <c:pt idx="6123">
                    <c:v>843</c:v>
                  </c:pt>
                  <c:pt idx="6124">
                    <c:v>843</c:v>
                  </c:pt>
                  <c:pt idx="6125">
                    <c:v>843</c:v>
                  </c:pt>
                  <c:pt idx="6126">
                    <c:v>843</c:v>
                  </c:pt>
                  <c:pt idx="6127">
                    <c:v>843</c:v>
                  </c:pt>
                  <c:pt idx="6128">
                    <c:v>843</c:v>
                  </c:pt>
                  <c:pt idx="6129">
                    <c:v>843</c:v>
                  </c:pt>
                  <c:pt idx="6130">
                    <c:v>843</c:v>
                  </c:pt>
                  <c:pt idx="6131">
                    <c:v>843</c:v>
                  </c:pt>
                  <c:pt idx="6132">
                    <c:v>843</c:v>
                  </c:pt>
                  <c:pt idx="6133">
                    <c:v>843</c:v>
                  </c:pt>
                  <c:pt idx="6134">
                    <c:v>843</c:v>
                  </c:pt>
                  <c:pt idx="6135">
                    <c:v>843</c:v>
                  </c:pt>
                  <c:pt idx="6136">
                    <c:v>843</c:v>
                  </c:pt>
                  <c:pt idx="6137">
                    <c:v>843</c:v>
                  </c:pt>
                  <c:pt idx="6138">
                    <c:v>843</c:v>
                  </c:pt>
                  <c:pt idx="6139">
                    <c:v>843</c:v>
                  </c:pt>
                  <c:pt idx="6140">
                    <c:v>843</c:v>
                  </c:pt>
                  <c:pt idx="6141">
                    <c:v>843</c:v>
                  </c:pt>
                  <c:pt idx="6142">
                    <c:v>843</c:v>
                  </c:pt>
                  <c:pt idx="6143">
                    <c:v>843</c:v>
                  </c:pt>
                  <c:pt idx="6144">
                    <c:v>843</c:v>
                  </c:pt>
                  <c:pt idx="6145">
                    <c:v>843</c:v>
                  </c:pt>
                  <c:pt idx="6146">
                    <c:v>843</c:v>
                  </c:pt>
                  <c:pt idx="6147">
                    <c:v>843</c:v>
                  </c:pt>
                  <c:pt idx="6148">
                    <c:v>843</c:v>
                  </c:pt>
                  <c:pt idx="6149">
                    <c:v>843</c:v>
                  </c:pt>
                  <c:pt idx="6150">
                    <c:v>843</c:v>
                  </c:pt>
                  <c:pt idx="6151">
                    <c:v>843</c:v>
                  </c:pt>
                  <c:pt idx="6152">
                    <c:v>843</c:v>
                  </c:pt>
                  <c:pt idx="6153">
                    <c:v>843</c:v>
                  </c:pt>
                  <c:pt idx="6154">
                    <c:v>843</c:v>
                  </c:pt>
                  <c:pt idx="6155">
                    <c:v>843</c:v>
                  </c:pt>
                  <c:pt idx="6156">
                    <c:v>843</c:v>
                  </c:pt>
                  <c:pt idx="6157">
                    <c:v>843</c:v>
                  </c:pt>
                  <c:pt idx="6158">
                    <c:v>843</c:v>
                  </c:pt>
                  <c:pt idx="6159">
                    <c:v>843</c:v>
                  </c:pt>
                  <c:pt idx="6160">
                    <c:v>843</c:v>
                  </c:pt>
                  <c:pt idx="6161">
                    <c:v>843</c:v>
                  </c:pt>
                  <c:pt idx="6162">
                    <c:v>843</c:v>
                  </c:pt>
                  <c:pt idx="6163">
                    <c:v>843</c:v>
                  </c:pt>
                  <c:pt idx="6164">
                    <c:v>843</c:v>
                  </c:pt>
                  <c:pt idx="6165">
                    <c:v>843</c:v>
                  </c:pt>
                  <c:pt idx="6166">
                    <c:v>843</c:v>
                  </c:pt>
                  <c:pt idx="6167">
                    <c:v>843</c:v>
                  </c:pt>
                  <c:pt idx="6168">
                    <c:v>843</c:v>
                  </c:pt>
                  <c:pt idx="6169">
                    <c:v>843</c:v>
                  </c:pt>
                  <c:pt idx="6170">
                    <c:v>843</c:v>
                  </c:pt>
                  <c:pt idx="6171">
                    <c:v>843</c:v>
                  </c:pt>
                  <c:pt idx="6172">
                    <c:v>843</c:v>
                  </c:pt>
                  <c:pt idx="6173">
                    <c:v>843</c:v>
                  </c:pt>
                  <c:pt idx="6174">
                    <c:v>843</c:v>
                  </c:pt>
                  <c:pt idx="6175">
                    <c:v>843</c:v>
                  </c:pt>
                  <c:pt idx="6176">
                    <c:v>843</c:v>
                  </c:pt>
                  <c:pt idx="6177">
                    <c:v>843</c:v>
                  </c:pt>
                  <c:pt idx="6178">
                    <c:v>843</c:v>
                  </c:pt>
                  <c:pt idx="6179">
                    <c:v>843</c:v>
                  </c:pt>
                  <c:pt idx="6180">
                    <c:v>843</c:v>
                  </c:pt>
                  <c:pt idx="6181">
                    <c:v>843</c:v>
                  </c:pt>
                  <c:pt idx="6182">
                    <c:v>843</c:v>
                  </c:pt>
                  <c:pt idx="6183">
                    <c:v>843</c:v>
                  </c:pt>
                  <c:pt idx="6184">
                    <c:v>843</c:v>
                  </c:pt>
                  <c:pt idx="6185">
                    <c:v>843</c:v>
                  </c:pt>
                  <c:pt idx="6186">
                    <c:v>843</c:v>
                  </c:pt>
                  <c:pt idx="6187">
                    <c:v>843</c:v>
                  </c:pt>
                  <c:pt idx="6188">
                    <c:v>843</c:v>
                  </c:pt>
                  <c:pt idx="6189">
                    <c:v>843</c:v>
                  </c:pt>
                  <c:pt idx="6190">
                    <c:v>843</c:v>
                  </c:pt>
                  <c:pt idx="6191">
                    <c:v>843</c:v>
                  </c:pt>
                  <c:pt idx="6192">
                    <c:v>843</c:v>
                  </c:pt>
                  <c:pt idx="6193">
                    <c:v>843</c:v>
                  </c:pt>
                  <c:pt idx="6194">
                    <c:v>843</c:v>
                  </c:pt>
                  <c:pt idx="6195">
                    <c:v>843</c:v>
                  </c:pt>
                  <c:pt idx="6196">
                    <c:v>843</c:v>
                  </c:pt>
                  <c:pt idx="6197">
                    <c:v>843</c:v>
                  </c:pt>
                  <c:pt idx="6198">
                    <c:v>843</c:v>
                  </c:pt>
                  <c:pt idx="6199">
                    <c:v>843</c:v>
                  </c:pt>
                  <c:pt idx="6200">
                    <c:v>843</c:v>
                  </c:pt>
                  <c:pt idx="6201">
                    <c:v>843</c:v>
                  </c:pt>
                  <c:pt idx="6202">
                    <c:v>843</c:v>
                  </c:pt>
                  <c:pt idx="6203">
                    <c:v>843</c:v>
                  </c:pt>
                  <c:pt idx="6204">
                    <c:v>843</c:v>
                  </c:pt>
                  <c:pt idx="6205">
                    <c:v>843</c:v>
                  </c:pt>
                  <c:pt idx="6206">
                    <c:v>843</c:v>
                  </c:pt>
                  <c:pt idx="6207">
                    <c:v>843</c:v>
                  </c:pt>
                  <c:pt idx="6208">
                    <c:v>843</c:v>
                  </c:pt>
                  <c:pt idx="6209">
                    <c:v>843</c:v>
                  </c:pt>
                  <c:pt idx="6210">
                    <c:v>843</c:v>
                  </c:pt>
                  <c:pt idx="6211">
                    <c:v>843</c:v>
                  </c:pt>
                  <c:pt idx="6212">
                    <c:v>843</c:v>
                  </c:pt>
                  <c:pt idx="6213">
                    <c:v>843</c:v>
                  </c:pt>
                  <c:pt idx="6214">
                    <c:v>843</c:v>
                  </c:pt>
                  <c:pt idx="6215">
                    <c:v>843</c:v>
                  </c:pt>
                  <c:pt idx="6216">
                    <c:v>843</c:v>
                  </c:pt>
                  <c:pt idx="6217">
                    <c:v>843</c:v>
                  </c:pt>
                  <c:pt idx="6218">
                    <c:v>843</c:v>
                  </c:pt>
                  <c:pt idx="6219">
                    <c:v>843</c:v>
                  </c:pt>
                  <c:pt idx="6220">
                    <c:v>843</c:v>
                  </c:pt>
                  <c:pt idx="6221">
                    <c:v>843</c:v>
                  </c:pt>
                  <c:pt idx="6222">
                    <c:v>843</c:v>
                  </c:pt>
                  <c:pt idx="6223">
                    <c:v>843</c:v>
                  </c:pt>
                  <c:pt idx="6224">
                    <c:v>843</c:v>
                  </c:pt>
                  <c:pt idx="6225">
                    <c:v>843</c:v>
                  </c:pt>
                  <c:pt idx="6226">
                    <c:v>843</c:v>
                  </c:pt>
                  <c:pt idx="6227">
                    <c:v>843</c:v>
                  </c:pt>
                  <c:pt idx="6228">
                    <c:v>843</c:v>
                  </c:pt>
                  <c:pt idx="6229">
                    <c:v>843</c:v>
                  </c:pt>
                  <c:pt idx="6230">
                    <c:v>843</c:v>
                  </c:pt>
                  <c:pt idx="6231">
                    <c:v>843</c:v>
                  </c:pt>
                  <c:pt idx="6232">
                    <c:v>843</c:v>
                  </c:pt>
                  <c:pt idx="6233">
                    <c:v>843</c:v>
                  </c:pt>
                  <c:pt idx="6234">
                    <c:v>843</c:v>
                  </c:pt>
                  <c:pt idx="6235">
                    <c:v>843</c:v>
                  </c:pt>
                  <c:pt idx="6236">
                    <c:v>843</c:v>
                  </c:pt>
                  <c:pt idx="6237">
                    <c:v>843</c:v>
                  </c:pt>
                  <c:pt idx="6238">
                    <c:v>843</c:v>
                  </c:pt>
                  <c:pt idx="6239">
                    <c:v>843</c:v>
                  </c:pt>
                  <c:pt idx="6240">
                    <c:v>843</c:v>
                  </c:pt>
                  <c:pt idx="6241">
                    <c:v>843</c:v>
                  </c:pt>
                  <c:pt idx="6242">
                    <c:v>843</c:v>
                  </c:pt>
                  <c:pt idx="6243">
                    <c:v>843</c:v>
                  </c:pt>
                  <c:pt idx="6244">
                    <c:v>843</c:v>
                  </c:pt>
                  <c:pt idx="6245">
                    <c:v>843</c:v>
                  </c:pt>
                  <c:pt idx="6246">
                    <c:v>843</c:v>
                  </c:pt>
                  <c:pt idx="6247">
                    <c:v>843</c:v>
                  </c:pt>
                  <c:pt idx="6248">
                    <c:v>843</c:v>
                  </c:pt>
                  <c:pt idx="6249">
                    <c:v>843</c:v>
                  </c:pt>
                  <c:pt idx="6250">
                    <c:v>843</c:v>
                  </c:pt>
                  <c:pt idx="6251">
                    <c:v>843</c:v>
                  </c:pt>
                  <c:pt idx="6252">
                    <c:v>843</c:v>
                  </c:pt>
                  <c:pt idx="6253">
                    <c:v>843</c:v>
                  </c:pt>
                  <c:pt idx="6254">
                    <c:v>843</c:v>
                  </c:pt>
                  <c:pt idx="6255">
                    <c:v>843</c:v>
                  </c:pt>
                  <c:pt idx="6256">
                    <c:v>843</c:v>
                  </c:pt>
                  <c:pt idx="6257">
                    <c:v>843</c:v>
                  </c:pt>
                  <c:pt idx="6258">
                    <c:v>843</c:v>
                  </c:pt>
                  <c:pt idx="6259">
                    <c:v>843</c:v>
                  </c:pt>
                  <c:pt idx="6260">
                    <c:v>843</c:v>
                  </c:pt>
                  <c:pt idx="6261">
                    <c:v>843</c:v>
                  </c:pt>
                  <c:pt idx="6262">
                    <c:v>843</c:v>
                  </c:pt>
                  <c:pt idx="6263">
                    <c:v>843</c:v>
                  </c:pt>
                  <c:pt idx="6264">
                    <c:v>843</c:v>
                  </c:pt>
                  <c:pt idx="6265">
                    <c:v>843</c:v>
                  </c:pt>
                  <c:pt idx="6266">
                    <c:v>843</c:v>
                  </c:pt>
                  <c:pt idx="6267">
                    <c:v>843</c:v>
                  </c:pt>
                  <c:pt idx="6268">
                    <c:v>843</c:v>
                  </c:pt>
                  <c:pt idx="6269">
                    <c:v>843</c:v>
                  </c:pt>
                  <c:pt idx="6270">
                    <c:v>843</c:v>
                  </c:pt>
                  <c:pt idx="6271">
                    <c:v>843</c:v>
                  </c:pt>
                  <c:pt idx="6272">
                    <c:v>843</c:v>
                  </c:pt>
                  <c:pt idx="6273">
                    <c:v>843</c:v>
                  </c:pt>
                  <c:pt idx="6274">
                    <c:v>843</c:v>
                  </c:pt>
                  <c:pt idx="6275">
                    <c:v>843</c:v>
                  </c:pt>
                  <c:pt idx="6276">
                    <c:v>843</c:v>
                  </c:pt>
                  <c:pt idx="6277">
                    <c:v>843</c:v>
                  </c:pt>
                  <c:pt idx="6278">
                    <c:v>843</c:v>
                  </c:pt>
                  <c:pt idx="6279">
                    <c:v>843</c:v>
                  </c:pt>
                  <c:pt idx="6280">
                    <c:v>843</c:v>
                  </c:pt>
                  <c:pt idx="6281">
                    <c:v>843</c:v>
                  </c:pt>
                  <c:pt idx="6282">
                    <c:v>843</c:v>
                  </c:pt>
                  <c:pt idx="6283">
                    <c:v>843</c:v>
                  </c:pt>
                  <c:pt idx="6284">
                    <c:v>843</c:v>
                  </c:pt>
                  <c:pt idx="6285">
                    <c:v>843</c:v>
                  </c:pt>
                  <c:pt idx="6286">
                    <c:v>843</c:v>
                  </c:pt>
                  <c:pt idx="6287">
                    <c:v>843</c:v>
                  </c:pt>
                  <c:pt idx="6288">
                    <c:v>843</c:v>
                  </c:pt>
                  <c:pt idx="6289">
                    <c:v>843</c:v>
                  </c:pt>
                  <c:pt idx="6290">
                    <c:v>843</c:v>
                  </c:pt>
                  <c:pt idx="6291">
                    <c:v>843</c:v>
                  </c:pt>
                  <c:pt idx="6292">
                    <c:v>843</c:v>
                  </c:pt>
                  <c:pt idx="6293">
                    <c:v>843</c:v>
                  </c:pt>
                  <c:pt idx="6294">
                    <c:v>843</c:v>
                  </c:pt>
                  <c:pt idx="6295">
                    <c:v>843</c:v>
                  </c:pt>
                  <c:pt idx="6296">
                    <c:v>843</c:v>
                  </c:pt>
                  <c:pt idx="6297">
                    <c:v>843</c:v>
                  </c:pt>
                  <c:pt idx="6298">
                    <c:v>843</c:v>
                  </c:pt>
                  <c:pt idx="6299">
                    <c:v>843</c:v>
                  </c:pt>
                  <c:pt idx="6300">
                    <c:v>843</c:v>
                  </c:pt>
                  <c:pt idx="6301">
                    <c:v>843</c:v>
                  </c:pt>
                  <c:pt idx="6302">
                    <c:v>843</c:v>
                  </c:pt>
                  <c:pt idx="6303">
                    <c:v>843</c:v>
                  </c:pt>
                  <c:pt idx="6304">
                    <c:v>843</c:v>
                  </c:pt>
                  <c:pt idx="6305">
                    <c:v>843</c:v>
                  </c:pt>
                  <c:pt idx="6306">
                    <c:v>843</c:v>
                  </c:pt>
                  <c:pt idx="6307">
                    <c:v>843</c:v>
                  </c:pt>
                  <c:pt idx="6308">
                    <c:v>843</c:v>
                  </c:pt>
                  <c:pt idx="6309">
                    <c:v>843</c:v>
                  </c:pt>
                  <c:pt idx="6310">
                    <c:v>843</c:v>
                  </c:pt>
                  <c:pt idx="6311">
                    <c:v>843</c:v>
                  </c:pt>
                  <c:pt idx="6312">
                    <c:v>843</c:v>
                  </c:pt>
                  <c:pt idx="6313">
                    <c:v>843</c:v>
                  </c:pt>
                  <c:pt idx="6314">
                    <c:v>843</c:v>
                  </c:pt>
                  <c:pt idx="6315">
                    <c:v>843</c:v>
                  </c:pt>
                  <c:pt idx="6316">
                    <c:v>843</c:v>
                  </c:pt>
                  <c:pt idx="6317">
                    <c:v>843</c:v>
                  </c:pt>
                  <c:pt idx="6318">
                    <c:v>843</c:v>
                  </c:pt>
                  <c:pt idx="6319">
                    <c:v>843</c:v>
                  </c:pt>
                  <c:pt idx="6320">
                    <c:v>843</c:v>
                  </c:pt>
                  <c:pt idx="6321">
                    <c:v>843</c:v>
                  </c:pt>
                  <c:pt idx="6322">
                    <c:v>843</c:v>
                  </c:pt>
                  <c:pt idx="6323">
                    <c:v>843</c:v>
                  </c:pt>
                  <c:pt idx="6324">
                    <c:v>843</c:v>
                  </c:pt>
                  <c:pt idx="6325">
                    <c:v>843</c:v>
                  </c:pt>
                  <c:pt idx="6326">
                    <c:v>843</c:v>
                  </c:pt>
                  <c:pt idx="6327">
                    <c:v>843</c:v>
                  </c:pt>
                  <c:pt idx="6328">
                    <c:v>843</c:v>
                  </c:pt>
                  <c:pt idx="6329">
                    <c:v>843</c:v>
                  </c:pt>
                  <c:pt idx="6330">
                    <c:v>843</c:v>
                  </c:pt>
                  <c:pt idx="6331">
                    <c:v>843</c:v>
                  </c:pt>
                  <c:pt idx="6332">
                    <c:v>843</c:v>
                  </c:pt>
                  <c:pt idx="6333">
                    <c:v>843</c:v>
                  </c:pt>
                  <c:pt idx="6334">
                    <c:v>843</c:v>
                  </c:pt>
                  <c:pt idx="6335">
                    <c:v>843</c:v>
                  </c:pt>
                  <c:pt idx="6336">
                    <c:v>843</c:v>
                  </c:pt>
                  <c:pt idx="6337">
                    <c:v>843</c:v>
                  </c:pt>
                  <c:pt idx="6338">
                    <c:v>843</c:v>
                  </c:pt>
                  <c:pt idx="6339">
                    <c:v>843</c:v>
                  </c:pt>
                  <c:pt idx="6340">
                    <c:v>843</c:v>
                  </c:pt>
                  <c:pt idx="6341">
                    <c:v>843</c:v>
                  </c:pt>
                  <c:pt idx="6342">
                    <c:v>843</c:v>
                  </c:pt>
                  <c:pt idx="6343">
                    <c:v>843</c:v>
                  </c:pt>
                  <c:pt idx="6344">
                    <c:v>843</c:v>
                  </c:pt>
                  <c:pt idx="6345">
                    <c:v>843</c:v>
                  </c:pt>
                  <c:pt idx="6346">
                    <c:v>843</c:v>
                  </c:pt>
                  <c:pt idx="6347">
                    <c:v>843</c:v>
                  </c:pt>
                  <c:pt idx="6348">
                    <c:v>843</c:v>
                  </c:pt>
                  <c:pt idx="6349">
                    <c:v>843</c:v>
                  </c:pt>
                  <c:pt idx="6350">
                    <c:v>843</c:v>
                  </c:pt>
                  <c:pt idx="6351">
                    <c:v>843</c:v>
                  </c:pt>
                  <c:pt idx="6352">
                    <c:v>843</c:v>
                  </c:pt>
                  <c:pt idx="6353">
                    <c:v>843</c:v>
                  </c:pt>
                  <c:pt idx="6354">
                    <c:v>843</c:v>
                  </c:pt>
                  <c:pt idx="6355">
                    <c:v>843</c:v>
                  </c:pt>
                  <c:pt idx="6356">
                    <c:v>843</c:v>
                  </c:pt>
                  <c:pt idx="6357">
                    <c:v>843</c:v>
                  </c:pt>
                  <c:pt idx="6358">
                    <c:v>843</c:v>
                  </c:pt>
                  <c:pt idx="6359">
                    <c:v>843</c:v>
                  </c:pt>
                  <c:pt idx="6360">
                    <c:v>843</c:v>
                  </c:pt>
                  <c:pt idx="6361">
                    <c:v>843</c:v>
                  </c:pt>
                  <c:pt idx="6362">
                    <c:v>843</c:v>
                  </c:pt>
                  <c:pt idx="6363">
                    <c:v>843</c:v>
                  </c:pt>
                  <c:pt idx="6364">
                    <c:v>843</c:v>
                  </c:pt>
                  <c:pt idx="6365">
                    <c:v>843</c:v>
                  </c:pt>
                  <c:pt idx="6366">
                    <c:v>843</c:v>
                  </c:pt>
                  <c:pt idx="6367">
                    <c:v>843</c:v>
                  </c:pt>
                  <c:pt idx="6368">
                    <c:v>843</c:v>
                  </c:pt>
                  <c:pt idx="6369">
                    <c:v>843</c:v>
                  </c:pt>
                  <c:pt idx="6370">
                    <c:v>843</c:v>
                  </c:pt>
                  <c:pt idx="6371">
                    <c:v>843</c:v>
                  </c:pt>
                  <c:pt idx="6372">
                    <c:v>843</c:v>
                  </c:pt>
                  <c:pt idx="6373">
                    <c:v>843</c:v>
                  </c:pt>
                  <c:pt idx="6374">
                    <c:v>843</c:v>
                  </c:pt>
                  <c:pt idx="6375">
                    <c:v>843</c:v>
                  </c:pt>
                  <c:pt idx="6376">
                    <c:v>843</c:v>
                  </c:pt>
                  <c:pt idx="6377">
                    <c:v>843</c:v>
                  </c:pt>
                  <c:pt idx="6378">
                    <c:v>843</c:v>
                  </c:pt>
                  <c:pt idx="6379">
                    <c:v>843</c:v>
                  </c:pt>
                  <c:pt idx="6380">
                    <c:v>843</c:v>
                  </c:pt>
                  <c:pt idx="6381">
                    <c:v>843</c:v>
                  </c:pt>
                  <c:pt idx="6382">
                    <c:v>843</c:v>
                  </c:pt>
                  <c:pt idx="6383">
                    <c:v>843</c:v>
                  </c:pt>
                  <c:pt idx="6384">
                    <c:v>843</c:v>
                  </c:pt>
                  <c:pt idx="6385">
                    <c:v>843</c:v>
                  </c:pt>
                  <c:pt idx="6386">
                    <c:v>843</c:v>
                  </c:pt>
                  <c:pt idx="6387">
                    <c:v>843</c:v>
                  </c:pt>
                  <c:pt idx="6388">
                    <c:v>843</c:v>
                  </c:pt>
                  <c:pt idx="6389">
                    <c:v>843</c:v>
                  </c:pt>
                  <c:pt idx="6390">
                    <c:v>843</c:v>
                  </c:pt>
                  <c:pt idx="6391">
                    <c:v>843</c:v>
                  </c:pt>
                  <c:pt idx="6392">
                    <c:v>843</c:v>
                  </c:pt>
                  <c:pt idx="6393">
                    <c:v>843</c:v>
                  </c:pt>
                  <c:pt idx="6394">
                    <c:v>843</c:v>
                  </c:pt>
                  <c:pt idx="6395">
                    <c:v>843</c:v>
                  </c:pt>
                  <c:pt idx="6396">
                    <c:v>843</c:v>
                  </c:pt>
                  <c:pt idx="6397">
                    <c:v>843</c:v>
                  </c:pt>
                  <c:pt idx="6398">
                    <c:v>843</c:v>
                  </c:pt>
                  <c:pt idx="6399">
                    <c:v>843</c:v>
                  </c:pt>
                  <c:pt idx="6400">
                    <c:v>843</c:v>
                  </c:pt>
                  <c:pt idx="6401">
                    <c:v>843</c:v>
                  </c:pt>
                  <c:pt idx="6402">
                    <c:v>843</c:v>
                  </c:pt>
                  <c:pt idx="6403">
                    <c:v>843</c:v>
                  </c:pt>
                  <c:pt idx="6404">
                    <c:v>843</c:v>
                  </c:pt>
                  <c:pt idx="6405">
                    <c:v>843</c:v>
                  </c:pt>
                  <c:pt idx="6406">
                    <c:v>843</c:v>
                  </c:pt>
                  <c:pt idx="6407">
                    <c:v>843</c:v>
                  </c:pt>
                  <c:pt idx="6408">
                    <c:v>843</c:v>
                  </c:pt>
                  <c:pt idx="6409">
                    <c:v>843</c:v>
                  </c:pt>
                  <c:pt idx="6410">
                    <c:v>843</c:v>
                  </c:pt>
                  <c:pt idx="6411">
                    <c:v>843</c:v>
                  </c:pt>
                  <c:pt idx="6412">
                    <c:v>843</c:v>
                  </c:pt>
                  <c:pt idx="6413">
                    <c:v>843</c:v>
                  </c:pt>
                  <c:pt idx="6414">
                    <c:v>843</c:v>
                  </c:pt>
                  <c:pt idx="6415">
                    <c:v>843</c:v>
                  </c:pt>
                  <c:pt idx="6416">
                    <c:v>843</c:v>
                  </c:pt>
                  <c:pt idx="6417">
                    <c:v>843</c:v>
                  </c:pt>
                  <c:pt idx="6418">
                    <c:v>843</c:v>
                  </c:pt>
                  <c:pt idx="6419">
                    <c:v>843</c:v>
                  </c:pt>
                  <c:pt idx="6420">
                    <c:v>843</c:v>
                  </c:pt>
                  <c:pt idx="6421">
                    <c:v>843</c:v>
                  </c:pt>
                  <c:pt idx="6422">
                    <c:v>843</c:v>
                  </c:pt>
                  <c:pt idx="6423">
                    <c:v>843</c:v>
                  </c:pt>
                  <c:pt idx="6424">
                    <c:v>843</c:v>
                  </c:pt>
                  <c:pt idx="6425">
                    <c:v>843</c:v>
                  </c:pt>
                  <c:pt idx="6426">
                    <c:v>843</c:v>
                  </c:pt>
                  <c:pt idx="6427">
                    <c:v>843</c:v>
                  </c:pt>
                  <c:pt idx="6428">
                    <c:v>843</c:v>
                  </c:pt>
                  <c:pt idx="6429">
                    <c:v>843</c:v>
                  </c:pt>
                  <c:pt idx="6430">
                    <c:v>843</c:v>
                  </c:pt>
                  <c:pt idx="6431">
                    <c:v>843</c:v>
                  </c:pt>
                  <c:pt idx="6432">
                    <c:v>843</c:v>
                  </c:pt>
                  <c:pt idx="6433">
                    <c:v>843</c:v>
                  </c:pt>
                  <c:pt idx="6434">
                    <c:v>843</c:v>
                  </c:pt>
                  <c:pt idx="6435">
                    <c:v>843</c:v>
                  </c:pt>
                  <c:pt idx="6436">
                    <c:v>843</c:v>
                  </c:pt>
                  <c:pt idx="6437">
                    <c:v>843</c:v>
                  </c:pt>
                  <c:pt idx="6438">
                    <c:v>843</c:v>
                  </c:pt>
                  <c:pt idx="6439">
                    <c:v>843</c:v>
                  </c:pt>
                  <c:pt idx="6440">
                    <c:v>843</c:v>
                  </c:pt>
                  <c:pt idx="6441">
                    <c:v>843</c:v>
                  </c:pt>
                  <c:pt idx="6442">
                    <c:v>843</c:v>
                  </c:pt>
                  <c:pt idx="6443">
                    <c:v>843</c:v>
                  </c:pt>
                  <c:pt idx="6444">
                    <c:v>843</c:v>
                  </c:pt>
                  <c:pt idx="6445">
                    <c:v>843</c:v>
                  </c:pt>
                  <c:pt idx="6446">
                    <c:v>843</c:v>
                  </c:pt>
                  <c:pt idx="6447">
                    <c:v>843</c:v>
                  </c:pt>
                  <c:pt idx="6448">
                    <c:v>843</c:v>
                  </c:pt>
                  <c:pt idx="6449">
                    <c:v>843</c:v>
                  </c:pt>
                  <c:pt idx="6450">
                    <c:v>843</c:v>
                  </c:pt>
                  <c:pt idx="6451">
                    <c:v>843</c:v>
                  </c:pt>
                  <c:pt idx="6452">
                    <c:v>843</c:v>
                  </c:pt>
                  <c:pt idx="6453">
                    <c:v>843</c:v>
                  </c:pt>
                  <c:pt idx="6454">
                    <c:v>843</c:v>
                  </c:pt>
                  <c:pt idx="6455">
                    <c:v>843</c:v>
                  </c:pt>
                  <c:pt idx="6456">
                    <c:v>843</c:v>
                  </c:pt>
                  <c:pt idx="6457">
                    <c:v>843</c:v>
                  </c:pt>
                  <c:pt idx="6458">
                    <c:v>843</c:v>
                  </c:pt>
                  <c:pt idx="6459">
                    <c:v>843</c:v>
                  </c:pt>
                  <c:pt idx="6460">
                    <c:v>843</c:v>
                  </c:pt>
                  <c:pt idx="6461">
                    <c:v>843</c:v>
                  </c:pt>
                  <c:pt idx="6462">
                    <c:v>843</c:v>
                  </c:pt>
                  <c:pt idx="6463">
                    <c:v>843</c:v>
                  </c:pt>
                  <c:pt idx="6464">
                    <c:v>843</c:v>
                  </c:pt>
                  <c:pt idx="6465">
                    <c:v>843</c:v>
                  </c:pt>
                  <c:pt idx="6466">
                    <c:v>843</c:v>
                  </c:pt>
                  <c:pt idx="6467">
                    <c:v>843</c:v>
                  </c:pt>
                  <c:pt idx="6468">
                    <c:v>843</c:v>
                  </c:pt>
                  <c:pt idx="6469">
                    <c:v>843</c:v>
                  </c:pt>
                  <c:pt idx="6470">
                    <c:v>843</c:v>
                  </c:pt>
                  <c:pt idx="6471">
                    <c:v>843</c:v>
                  </c:pt>
                  <c:pt idx="6472">
                    <c:v>843</c:v>
                  </c:pt>
                  <c:pt idx="6473">
                    <c:v>843</c:v>
                  </c:pt>
                  <c:pt idx="6474">
                    <c:v>843</c:v>
                  </c:pt>
                  <c:pt idx="6475">
                    <c:v>843</c:v>
                  </c:pt>
                  <c:pt idx="6476">
                    <c:v>843</c:v>
                  </c:pt>
                  <c:pt idx="6477">
                    <c:v>843</c:v>
                  </c:pt>
                  <c:pt idx="6478">
                    <c:v>843</c:v>
                  </c:pt>
                  <c:pt idx="6479">
                    <c:v>843</c:v>
                  </c:pt>
                  <c:pt idx="6480">
                    <c:v>843</c:v>
                  </c:pt>
                  <c:pt idx="6481">
                    <c:v>843</c:v>
                  </c:pt>
                  <c:pt idx="6482">
                    <c:v>843</c:v>
                  </c:pt>
                  <c:pt idx="6483">
                    <c:v>843</c:v>
                  </c:pt>
                  <c:pt idx="6484">
                    <c:v>843</c:v>
                  </c:pt>
                  <c:pt idx="6485">
                    <c:v>843</c:v>
                  </c:pt>
                  <c:pt idx="6486">
                    <c:v>843</c:v>
                  </c:pt>
                  <c:pt idx="6487">
                    <c:v>843</c:v>
                  </c:pt>
                  <c:pt idx="6488">
                    <c:v>843</c:v>
                  </c:pt>
                  <c:pt idx="6489">
                    <c:v>843</c:v>
                  </c:pt>
                  <c:pt idx="6490">
                    <c:v>843</c:v>
                  </c:pt>
                  <c:pt idx="6491">
                    <c:v>843</c:v>
                  </c:pt>
                  <c:pt idx="6492">
                    <c:v>843</c:v>
                  </c:pt>
                  <c:pt idx="6493">
                    <c:v>843</c:v>
                  </c:pt>
                  <c:pt idx="6494">
                    <c:v>843</c:v>
                  </c:pt>
                  <c:pt idx="6495">
                    <c:v>843</c:v>
                  </c:pt>
                  <c:pt idx="6496">
                    <c:v>843</c:v>
                  </c:pt>
                  <c:pt idx="6497">
                    <c:v>843</c:v>
                  </c:pt>
                  <c:pt idx="6498">
                    <c:v>843</c:v>
                  </c:pt>
                  <c:pt idx="6499">
                    <c:v>843</c:v>
                  </c:pt>
                  <c:pt idx="6500">
                    <c:v>843</c:v>
                  </c:pt>
                  <c:pt idx="6501">
                    <c:v>843</c:v>
                  </c:pt>
                  <c:pt idx="6502">
                    <c:v>843</c:v>
                  </c:pt>
                  <c:pt idx="6503">
                    <c:v>843</c:v>
                  </c:pt>
                  <c:pt idx="6504">
                    <c:v>843</c:v>
                  </c:pt>
                  <c:pt idx="6505">
                    <c:v>843</c:v>
                  </c:pt>
                  <c:pt idx="6506">
                    <c:v>843</c:v>
                  </c:pt>
                  <c:pt idx="6507">
                    <c:v>843</c:v>
                  </c:pt>
                  <c:pt idx="6508">
                    <c:v>843</c:v>
                  </c:pt>
                  <c:pt idx="6509">
                    <c:v>843</c:v>
                  </c:pt>
                  <c:pt idx="6510">
                    <c:v>843</c:v>
                  </c:pt>
                  <c:pt idx="6511">
                    <c:v>843</c:v>
                  </c:pt>
                  <c:pt idx="6512">
                    <c:v>843</c:v>
                  </c:pt>
                  <c:pt idx="6513">
                    <c:v>843</c:v>
                  </c:pt>
                  <c:pt idx="6514">
                    <c:v>843</c:v>
                  </c:pt>
                  <c:pt idx="6515">
                    <c:v>843</c:v>
                  </c:pt>
                  <c:pt idx="6516">
                    <c:v>843</c:v>
                  </c:pt>
                  <c:pt idx="6517">
                    <c:v>843</c:v>
                  </c:pt>
                  <c:pt idx="6518">
                    <c:v>843</c:v>
                  </c:pt>
                  <c:pt idx="6519">
                    <c:v>843</c:v>
                  </c:pt>
                  <c:pt idx="6520">
                    <c:v>843</c:v>
                  </c:pt>
                  <c:pt idx="6521">
                    <c:v>843</c:v>
                  </c:pt>
                  <c:pt idx="6522">
                    <c:v>843</c:v>
                  </c:pt>
                  <c:pt idx="6523">
                    <c:v>843</c:v>
                  </c:pt>
                  <c:pt idx="6524">
                    <c:v>843</c:v>
                  </c:pt>
                  <c:pt idx="6525">
                    <c:v>843</c:v>
                  </c:pt>
                  <c:pt idx="6526">
                    <c:v>843</c:v>
                  </c:pt>
                  <c:pt idx="6527">
                    <c:v>843</c:v>
                  </c:pt>
                  <c:pt idx="6528">
                    <c:v>843</c:v>
                  </c:pt>
                  <c:pt idx="6529">
                    <c:v>843</c:v>
                  </c:pt>
                  <c:pt idx="6530">
                    <c:v>843</c:v>
                  </c:pt>
                  <c:pt idx="6531">
                    <c:v>843</c:v>
                  </c:pt>
                  <c:pt idx="6532">
                    <c:v>843</c:v>
                  </c:pt>
                  <c:pt idx="6533">
                    <c:v>843</c:v>
                  </c:pt>
                  <c:pt idx="6534">
                    <c:v>843</c:v>
                  </c:pt>
                  <c:pt idx="6535">
                    <c:v>843</c:v>
                  </c:pt>
                  <c:pt idx="6536">
                    <c:v>843</c:v>
                  </c:pt>
                  <c:pt idx="6537">
                    <c:v>843</c:v>
                  </c:pt>
                  <c:pt idx="6538">
                    <c:v>843</c:v>
                  </c:pt>
                  <c:pt idx="6539">
                    <c:v>843</c:v>
                  </c:pt>
                  <c:pt idx="6540">
                    <c:v>843</c:v>
                  </c:pt>
                  <c:pt idx="6541">
                    <c:v>843</c:v>
                  </c:pt>
                  <c:pt idx="6542">
                    <c:v>843</c:v>
                  </c:pt>
                  <c:pt idx="6543">
                    <c:v>843</c:v>
                  </c:pt>
                  <c:pt idx="6544">
                    <c:v>843</c:v>
                  </c:pt>
                  <c:pt idx="6545">
                    <c:v>843</c:v>
                  </c:pt>
                  <c:pt idx="6546">
                    <c:v>843</c:v>
                  </c:pt>
                  <c:pt idx="6547">
                    <c:v>843</c:v>
                  </c:pt>
                  <c:pt idx="6548">
                    <c:v>843</c:v>
                  </c:pt>
                  <c:pt idx="6549">
                    <c:v>843</c:v>
                  </c:pt>
                  <c:pt idx="6550">
                    <c:v>843</c:v>
                  </c:pt>
                  <c:pt idx="6551">
                    <c:v>843</c:v>
                  </c:pt>
                  <c:pt idx="6552">
                    <c:v>843</c:v>
                  </c:pt>
                  <c:pt idx="6553">
                    <c:v>843</c:v>
                  </c:pt>
                  <c:pt idx="6554">
                    <c:v>843</c:v>
                  </c:pt>
                  <c:pt idx="6555">
                    <c:v>843</c:v>
                  </c:pt>
                  <c:pt idx="6556">
                    <c:v>843</c:v>
                  </c:pt>
                  <c:pt idx="6557">
                    <c:v>843</c:v>
                  </c:pt>
                  <c:pt idx="6558">
                    <c:v>843</c:v>
                  </c:pt>
                  <c:pt idx="6559">
                    <c:v>843</c:v>
                  </c:pt>
                  <c:pt idx="6560">
                    <c:v>843</c:v>
                  </c:pt>
                  <c:pt idx="6561">
                    <c:v>843</c:v>
                  </c:pt>
                  <c:pt idx="6562">
                    <c:v>843</c:v>
                  </c:pt>
                  <c:pt idx="6563">
                    <c:v>843</c:v>
                  </c:pt>
                  <c:pt idx="6564">
                    <c:v>843</c:v>
                  </c:pt>
                  <c:pt idx="6565">
                    <c:v>843</c:v>
                  </c:pt>
                  <c:pt idx="6566">
                    <c:v>843</c:v>
                  </c:pt>
                  <c:pt idx="6567">
                    <c:v>843</c:v>
                  </c:pt>
                  <c:pt idx="6568">
                    <c:v>843</c:v>
                  </c:pt>
                  <c:pt idx="6569">
                    <c:v>843</c:v>
                  </c:pt>
                  <c:pt idx="6570">
                    <c:v>843</c:v>
                  </c:pt>
                  <c:pt idx="6571">
                    <c:v>843</c:v>
                  </c:pt>
                  <c:pt idx="6572">
                    <c:v>843</c:v>
                  </c:pt>
                  <c:pt idx="6573">
                    <c:v>843</c:v>
                  </c:pt>
                  <c:pt idx="6574">
                    <c:v>843</c:v>
                  </c:pt>
                  <c:pt idx="6575">
                    <c:v>843</c:v>
                  </c:pt>
                  <c:pt idx="6576">
                    <c:v>843</c:v>
                  </c:pt>
                  <c:pt idx="6577">
                    <c:v>843</c:v>
                  </c:pt>
                  <c:pt idx="6578">
                    <c:v>843</c:v>
                  </c:pt>
                  <c:pt idx="6579">
                    <c:v>843</c:v>
                  </c:pt>
                  <c:pt idx="6580">
                    <c:v>843</c:v>
                  </c:pt>
                  <c:pt idx="6581">
                    <c:v>843</c:v>
                  </c:pt>
                  <c:pt idx="6582">
                    <c:v>843</c:v>
                  </c:pt>
                  <c:pt idx="6583">
                    <c:v>843</c:v>
                  </c:pt>
                  <c:pt idx="6584">
                    <c:v>843</c:v>
                  </c:pt>
                  <c:pt idx="6585">
                    <c:v>843</c:v>
                  </c:pt>
                  <c:pt idx="6586">
                    <c:v>843</c:v>
                  </c:pt>
                  <c:pt idx="6587">
                    <c:v>843</c:v>
                  </c:pt>
                  <c:pt idx="6588">
                    <c:v>843</c:v>
                  </c:pt>
                  <c:pt idx="6589">
                    <c:v>843</c:v>
                  </c:pt>
                  <c:pt idx="6590">
                    <c:v>843</c:v>
                  </c:pt>
                  <c:pt idx="6591">
                    <c:v>843</c:v>
                  </c:pt>
                  <c:pt idx="6592">
                    <c:v>843</c:v>
                  </c:pt>
                  <c:pt idx="6593">
                    <c:v>843</c:v>
                  </c:pt>
                  <c:pt idx="6594">
                    <c:v>843</c:v>
                  </c:pt>
                  <c:pt idx="6595">
                    <c:v>843</c:v>
                  </c:pt>
                  <c:pt idx="6596">
                    <c:v>843</c:v>
                  </c:pt>
                  <c:pt idx="6597">
                    <c:v>843</c:v>
                  </c:pt>
                  <c:pt idx="6598">
                    <c:v>843</c:v>
                  </c:pt>
                  <c:pt idx="6599">
                    <c:v>843</c:v>
                  </c:pt>
                  <c:pt idx="6600">
                    <c:v>843</c:v>
                  </c:pt>
                  <c:pt idx="6601">
                    <c:v>843</c:v>
                  </c:pt>
                  <c:pt idx="6602">
                    <c:v>843</c:v>
                  </c:pt>
                  <c:pt idx="6603">
                    <c:v>843</c:v>
                  </c:pt>
                  <c:pt idx="6604">
                    <c:v>843</c:v>
                  </c:pt>
                  <c:pt idx="6605">
                    <c:v>843</c:v>
                  </c:pt>
                  <c:pt idx="6606">
                    <c:v>843</c:v>
                  </c:pt>
                  <c:pt idx="6607">
                    <c:v>843</c:v>
                  </c:pt>
                  <c:pt idx="6608">
                    <c:v>843</c:v>
                  </c:pt>
                  <c:pt idx="6609">
                    <c:v>843</c:v>
                  </c:pt>
                  <c:pt idx="6610">
                    <c:v>843</c:v>
                  </c:pt>
                  <c:pt idx="6611">
                    <c:v>843</c:v>
                  </c:pt>
                  <c:pt idx="6612">
                    <c:v>843</c:v>
                  </c:pt>
                  <c:pt idx="6613">
                    <c:v>843</c:v>
                  </c:pt>
                  <c:pt idx="6614">
                    <c:v>843</c:v>
                  </c:pt>
                  <c:pt idx="6615">
                    <c:v>843</c:v>
                  </c:pt>
                  <c:pt idx="6616">
                    <c:v>843</c:v>
                  </c:pt>
                  <c:pt idx="6617">
                    <c:v>843</c:v>
                  </c:pt>
                  <c:pt idx="6618">
                    <c:v>843</c:v>
                  </c:pt>
                  <c:pt idx="6619">
                    <c:v>843</c:v>
                  </c:pt>
                  <c:pt idx="6620">
                    <c:v>843</c:v>
                  </c:pt>
                  <c:pt idx="6621">
                    <c:v>843</c:v>
                  </c:pt>
                  <c:pt idx="6622">
                    <c:v>843</c:v>
                  </c:pt>
                  <c:pt idx="6623">
                    <c:v>843</c:v>
                  </c:pt>
                  <c:pt idx="6624">
                    <c:v>843</c:v>
                  </c:pt>
                  <c:pt idx="6625">
                    <c:v>843</c:v>
                  </c:pt>
                  <c:pt idx="6626">
                    <c:v>843</c:v>
                  </c:pt>
                  <c:pt idx="6627">
                    <c:v>843</c:v>
                  </c:pt>
                  <c:pt idx="6628">
                    <c:v>843</c:v>
                  </c:pt>
                  <c:pt idx="6629">
                    <c:v>843</c:v>
                  </c:pt>
                  <c:pt idx="6630">
                    <c:v>843</c:v>
                  </c:pt>
                  <c:pt idx="6631">
                    <c:v>843</c:v>
                  </c:pt>
                  <c:pt idx="6632">
                    <c:v>843</c:v>
                  </c:pt>
                  <c:pt idx="6633">
                    <c:v>843</c:v>
                  </c:pt>
                  <c:pt idx="6634">
                    <c:v>843</c:v>
                  </c:pt>
                  <c:pt idx="6635">
                    <c:v>843</c:v>
                  </c:pt>
                  <c:pt idx="6636">
                    <c:v>843</c:v>
                  </c:pt>
                  <c:pt idx="6637">
                    <c:v>843</c:v>
                  </c:pt>
                  <c:pt idx="6638">
                    <c:v>843</c:v>
                  </c:pt>
                  <c:pt idx="6639">
                    <c:v>843</c:v>
                  </c:pt>
                  <c:pt idx="6640">
                    <c:v>843</c:v>
                  </c:pt>
                  <c:pt idx="6641">
                    <c:v>843</c:v>
                  </c:pt>
                  <c:pt idx="6642">
                    <c:v>843</c:v>
                  </c:pt>
                  <c:pt idx="6643">
                    <c:v>843</c:v>
                  </c:pt>
                  <c:pt idx="6644">
                    <c:v>843</c:v>
                  </c:pt>
                  <c:pt idx="6645">
                    <c:v>843</c:v>
                  </c:pt>
                  <c:pt idx="6646">
                    <c:v>843</c:v>
                  </c:pt>
                  <c:pt idx="6647">
                    <c:v>843</c:v>
                  </c:pt>
                  <c:pt idx="6648">
                    <c:v>843</c:v>
                  </c:pt>
                  <c:pt idx="6649">
                    <c:v>843</c:v>
                  </c:pt>
                  <c:pt idx="6650">
                    <c:v>843</c:v>
                  </c:pt>
                  <c:pt idx="6651">
                    <c:v>843</c:v>
                  </c:pt>
                  <c:pt idx="6652">
                    <c:v>843</c:v>
                  </c:pt>
                  <c:pt idx="6653">
                    <c:v>843</c:v>
                  </c:pt>
                  <c:pt idx="6654">
                    <c:v>843</c:v>
                  </c:pt>
                  <c:pt idx="6655">
                    <c:v>843</c:v>
                  </c:pt>
                  <c:pt idx="6656">
                    <c:v>843</c:v>
                  </c:pt>
                  <c:pt idx="6657">
                    <c:v>843</c:v>
                  </c:pt>
                  <c:pt idx="6658">
                    <c:v>843</c:v>
                  </c:pt>
                  <c:pt idx="6659">
                    <c:v>843</c:v>
                  </c:pt>
                  <c:pt idx="6660">
                    <c:v>843</c:v>
                  </c:pt>
                  <c:pt idx="6661">
                    <c:v>843</c:v>
                  </c:pt>
                  <c:pt idx="6662">
                    <c:v>843</c:v>
                  </c:pt>
                  <c:pt idx="6663">
                    <c:v>843</c:v>
                  </c:pt>
                  <c:pt idx="6664">
                    <c:v>843</c:v>
                  </c:pt>
                  <c:pt idx="6665">
                    <c:v>843</c:v>
                  </c:pt>
                  <c:pt idx="6666">
                    <c:v>843</c:v>
                  </c:pt>
                  <c:pt idx="6667">
                    <c:v>843</c:v>
                  </c:pt>
                  <c:pt idx="6668">
                    <c:v>843</c:v>
                  </c:pt>
                  <c:pt idx="6669">
                    <c:v>843</c:v>
                  </c:pt>
                  <c:pt idx="6670">
                    <c:v>843</c:v>
                  </c:pt>
                  <c:pt idx="6671">
                    <c:v>843</c:v>
                  </c:pt>
                  <c:pt idx="6672">
                    <c:v>843</c:v>
                  </c:pt>
                  <c:pt idx="6673">
                    <c:v>843</c:v>
                  </c:pt>
                  <c:pt idx="6674">
                    <c:v>843</c:v>
                  </c:pt>
                  <c:pt idx="6675">
                    <c:v>843</c:v>
                  </c:pt>
                  <c:pt idx="6676">
                    <c:v>843</c:v>
                  </c:pt>
                  <c:pt idx="6677">
                    <c:v>843</c:v>
                  </c:pt>
                  <c:pt idx="6678">
                    <c:v>843</c:v>
                  </c:pt>
                  <c:pt idx="6679">
                    <c:v>843</c:v>
                  </c:pt>
                  <c:pt idx="6680">
                    <c:v>843</c:v>
                  </c:pt>
                  <c:pt idx="6681">
                    <c:v>843</c:v>
                  </c:pt>
                  <c:pt idx="6682">
                    <c:v>843</c:v>
                  </c:pt>
                  <c:pt idx="6683">
                    <c:v>843</c:v>
                  </c:pt>
                  <c:pt idx="6684">
                    <c:v>843</c:v>
                  </c:pt>
                  <c:pt idx="6685">
                    <c:v>843</c:v>
                  </c:pt>
                  <c:pt idx="6686">
                    <c:v>843</c:v>
                  </c:pt>
                  <c:pt idx="6687">
                    <c:v>843</c:v>
                  </c:pt>
                  <c:pt idx="6688">
                    <c:v>843</c:v>
                  </c:pt>
                  <c:pt idx="6689">
                    <c:v>843</c:v>
                  </c:pt>
                  <c:pt idx="6690">
                    <c:v>843</c:v>
                  </c:pt>
                  <c:pt idx="6691">
                    <c:v>843</c:v>
                  </c:pt>
                  <c:pt idx="6692">
                    <c:v>843</c:v>
                  </c:pt>
                  <c:pt idx="6693">
                    <c:v>843</c:v>
                  </c:pt>
                  <c:pt idx="6694">
                    <c:v>843</c:v>
                  </c:pt>
                  <c:pt idx="6695">
                    <c:v>843</c:v>
                  </c:pt>
                  <c:pt idx="6696">
                    <c:v>843</c:v>
                  </c:pt>
                  <c:pt idx="6697">
                    <c:v>843</c:v>
                  </c:pt>
                  <c:pt idx="6698">
                    <c:v>843</c:v>
                  </c:pt>
                  <c:pt idx="6699">
                    <c:v>843</c:v>
                  </c:pt>
                  <c:pt idx="6700">
                    <c:v>843</c:v>
                  </c:pt>
                  <c:pt idx="6701">
                    <c:v>843</c:v>
                  </c:pt>
                  <c:pt idx="6702">
                    <c:v>843</c:v>
                  </c:pt>
                  <c:pt idx="6703">
                    <c:v>843</c:v>
                  </c:pt>
                  <c:pt idx="6704">
                    <c:v>843</c:v>
                  </c:pt>
                  <c:pt idx="6705">
                    <c:v>843</c:v>
                  </c:pt>
                  <c:pt idx="6706">
                    <c:v>843</c:v>
                  </c:pt>
                  <c:pt idx="6707">
                    <c:v>843</c:v>
                  </c:pt>
                  <c:pt idx="6708">
                    <c:v>843</c:v>
                  </c:pt>
                  <c:pt idx="6709">
                    <c:v>843</c:v>
                  </c:pt>
                  <c:pt idx="6710">
                    <c:v>843</c:v>
                  </c:pt>
                  <c:pt idx="6711">
                    <c:v>843</c:v>
                  </c:pt>
                  <c:pt idx="6712">
                    <c:v>843</c:v>
                  </c:pt>
                  <c:pt idx="6713">
                    <c:v>843</c:v>
                  </c:pt>
                  <c:pt idx="6714">
                    <c:v>843</c:v>
                  </c:pt>
                  <c:pt idx="6715">
                    <c:v>843</c:v>
                  </c:pt>
                  <c:pt idx="6716">
                    <c:v>843</c:v>
                  </c:pt>
                  <c:pt idx="6717">
                    <c:v>843</c:v>
                  </c:pt>
                  <c:pt idx="6718">
                    <c:v>843</c:v>
                  </c:pt>
                  <c:pt idx="6719">
                    <c:v>843</c:v>
                  </c:pt>
                  <c:pt idx="6720">
                    <c:v>843</c:v>
                  </c:pt>
                  <c:pt idx="6721">
                    <c:v>843</c:v>
                  </c:pt>
                  <c:pt idx="6722">
                    <c:v>843</c:v>
                  </c:pt>
                  <c:pt idx="6723">
                    <c:v>843</c:v>
                  </c:pt>
                  <c:pt idx="6724">
                    <c:v>843</c:v>
                  </c:pt>
                  <c:pt idx="6725">
                    <c:v>843</c:v>
                  </c:pt>
                  <c:pt idx="6726">
                    <c:v>843</c:v>
                  </c:pt>
                  <c:pt idx="6727">
                    <c:v>843</c:v>
                  </c:pt>
                  <c:pt idx="6728">
                    <c:v>843</c:v>
                  </c:pt>
                  <c:pt idx="6729">
                    <c:v>843</c:v>
                  </c:pt>
                  <c:pt idx="6730">
                    <c:v>843</c:v>
                  </c:pt>
                  <c:pt idx="6731">
                    <c:v>843</c:v>
                  </c:pt>
                  <c:pt idx="6732">
                    <c:v>843</c:v>
                  </c:pt>
                  <c:pt idx="6733">
                    <c:v>843</c:v>
                  </c:pt>
                  <c:pt idx="6734">
                    <c:v>843</c:v>
                  </c:pt>
                  <c:pt idx="6735">
                    <c:v>843</c:v>
                  </c:pt>
                  <c:pt idx="6736">
                    <c:v>843</c:v>
                  </c:pt>
                  <c:pt idx="6737">
                    <c:v>843</c:v>
                  </c:pt>
                  <c:pt idx="6738">
                    <c:v>843</c:v>
                  </c:pt>
                  <c:pt idx="6739">
                    <c:v>843</c:v>
                  </c:pt>
                  <c:pt idx="6740">
                    <c:v>843</c:v>
                  </c:pt>
                  <c:pt idx="6741">
                    <c:v>843</c:v>
                  </c:pt>
                  <c:pt idx="6742">
                    <c:v>843</c:v>
                  </c:pt>
                  <c:pt idx="6743">
                    <c:v>843</c:v>
                  </c:pt>
                  <c:pt idx="6744">
                    <c:v>843</c:v>
                  </c:pt>
                  <c:pt idx="6745">
                    <c:v>843</c:v>
                  </c:pt>
                  <c:pt idx="6746">
                    <c:v>843</c:v>
                  </c:pt>
                  <c:pt idx="6747">
                    <c:v>843</c:v>
                  </c:pt>
                  <c:pt idx="6748">
                    <c:v>843</c:v>
                  </c:pt>
                  <c:pt idx="6749">
                    <c:v>843</c:v>
                  </c:pt>
                  <c:pt idx="6750">
                    <c:v>843</c:v>
                  </c:pt>
                  <c:pt idx="6751">
                    <c:v>843</c:v>
                  </c:pt>
                  <c:pt idx="6752">
                    <c:v>843</c:v>
                  </c:pt>
                  <c:pt idx="6753">
                    <c:v>843</c:v>
                  </c:pt>
                  <c:pt idx="6754">
                    <c:v>843</c:v>
                  </c:pt>
                  <c:pt idx="6755">
                    <c:v>843</c:v>
                  </c:pt>
                  <c:pt idx="6756">
                    <c:v>843</c:v>
                  </c:pt>
                  <c:pt idx="6757">
                    <c:v>843</c:v>
                  </c:pt>
                  <c:pt idx="6758">
                    <c:v>843</c:v>
                  </c:pt>
                  <c:pt idx="6759">
                    <c:v>843</c:v>
                  </c:pt>
                  <c:pt idx="6760">
                    <c:v>843</c:v>
                  </c:pt>
                  <c:pt idx="6761">
                    <c:v>843</c:v>
                  </c:pt>
                  <c:pt idx="6762">
                    <c:v>843</c:v>
                  </c:pt>
                  <c:pt idx="6763">
                    <c:v>843</c:v>
                  </c:pt>
                  <c:pt idx="6764">
                    <c:v>843</c:v>
                  </c:pt>
                  <c:pt idx="6765">
                    <c:v>843</c:v>
                  </c:pt>
                  <c:pt idx="6766">
                    <c:v>843</c:v>
                  </c:pt>
                  <c:pt idx="6767">
                    <c:v>843</c:v>
                  </c:pt>
                  <c:pt idx="6768">
                    <c:v>843</c:v>
                  </c:pt>
                  <c:pt idx="6769">
                    <c:v>843</c:v>
                  </c:pt>
                  <c:pt idx="6770">
                    <c:v>843</c:v>
                  </c:pt>
                  <c:pt idx="6771">
                    <c:v>843</c:v>
                  </c:pt>
                  <c:pt idx="6772">
                    <c:v>843</c:v>
                  </c:pt>
                  <c:pt idx="6773">
                    <c:v>843</c:v>
                  </c:pt>
                  <c:pt idx="6774">
                    <c:v>843</c:v>
                  </c:pt>
                  <c:pt idx="6775">
                    <c:v>843</c:v>
                  </c:pt>
                  <c:pt idx="6776">
                    <c:v>843</c:v>
                  </c:pt>
                  <c:pt idx="6777">
                    <c:v>843</c:v>
                  </c:pt>
                  <c:pt idx="6778">
                    <c:v>843</c:v>
                  </c:pt>
                  <c:pt idx="6779">
                    <c:v>843</c:v>
                  </c:pt>
                  <c:pt idx="6780">
                    <c:v>843</c:v>
                  </c:pt>
                  <c:pt idx="6781">
                    <c:v>843</c:v>
                  </c:pt>
                  <c:pt idx="6782">
                    <c:v>843</c:v>
                  </c:pt>
                  <c:pt idx="6783">
                    <c:v>843</c:v>
                  </c:pt>
                  <c:pt idx="6784">
                    <c:v>843</c:v>
                  </c:pt>
                  <c:pt idx="6785">
                    <c:v>843</c:v>
                  </c:pt>
                  <c:pt idx="6786">
                    <c:v>843</c:v>
                  </c:pt>
                  <c:pt idx="6787">
                    <c:v>843</c:v>
                  </c:pt>
                  <c:pt idx="6788">
                    <c:v>843</c:v>
                  </c:pt>
                  <c:pt idx="6789">
                    <c:v>843</c:v>
                  </c:pt>
                  <c:pt idx="6790">
                    <c:v>843</c:v>
                  </c:pt>
                  <c:pt idx="6791">
                    <c:v>843</c:v>
                  </c:pt>
                  <c:pt idx="6792">
                    <c:v>843</c:v>
                  </c:pt>
                  <c:pt idx="6793">
                    <c:v>843</c:v>
                  </c:pt>
                  <c:pt idx="6794">
                    <c:v>843</c:v>
                  </c:pt>
                  <c:pt idx="6795">
                    <c:v>843</c:v>
                  </c:pt>
                  <c:pt idx="6796">
                    <c:v>843</c:v>
                  </c:pt>
                  <c:pt idx="6797">
                    <c:v>843</c:v>
                  </c:pt>
                  <c:pt idx="6798">
                    <c:v>843</c:v>
                  </c:pt>
                  <c:pt idx="6799">
                    <c:v>843</c:v>
                  </c:pt>
                  <c:pt idx="6800">
                    <c:v>843</c:v>
                  </c:pt>
                  <c:pt idx="6801">
                    <c:v>843</c:v>
                  </c:pt>
                  <c:pt idx="6802">
                    <c:v>843</c:v>
                  </c:pt>
                  <c:pt idx="6803">
                    <c:v>843</c:v>
                  </c:pt>
                  <c:pt idx="6804">
                    <c:v>843</c:v>
                  </c:pt>
                  <c:pt idx="6805">
                    <c:v>843</c:v>
                  </c:pt>
                  <c:pt idx="6806">
                    <c:v>843</c:v>
                  </c:pt>
                  <c:pt idx="6807">
                    <c:v>843</c:v>
                  </c:pt>
                  <c:pt idx="6808">
                    <c:v>843</c:v>
                  </c:pt>
                  <c:pt idx="6809">
                    <c:v>843</c:v>
                  </c:pt>
                  <c:pt idx="6810">
                    <c:v>843</c:v>
                  </c:pt>
                  <c:pt idx="6811">
                    <c:v>843</c:v>
                  </c:pt>
                  <c:pt idx="6812">
                    <c:v>843</c:v>
                  </c:pt>
                  <c:pt idx="6813">
                    <c:v>843</c:v>
                  </c:pt>
                  <c:pt idx="6814">
                    <c:v>843</c:v>
                  </c:pt>
                  <c:pt idx="6815">
                    <c:v>843</c:v>
                  </c:pt>
                  <c:pt idx="6816">
                    <c:v>843</c:v>
                  </c:pt>
                  <c:pt idx="6817">
                    <c:v>843</c:v>
                  </c:pt>
                  <c:pt idx="6818">
                    <c:v>843</c:v>
                  </c:pt>
                  <c:pt idx="6819">
                    <c:v>843</c:v>
                  </c:pt>
                  <c:pt idx="6820">
                    <c:v>843</c:v>
                  </c:pt>
                  <c:pt idx="6821">
                    <c:v>843</c:v>
                  </c:pt>
                  <c:pt idx="6822">
                    <c:v>843</c:v>
                  </c:pt>
                  <c:pt idx="6823">
                    <c:v>843</c:v>
                  </c:pt>
                  <c:pt idx="6824">
                    <c:v>843</c:v>
                  </c:pt>
                  <c:pt idx="6825">
                    <c:v>843</c:v>
                  </c:pt>
                  <c:pt idx="6826">
                    <c:v>843</c:v>
                  </c:pt>
                  <c:pt idx="6827">
                    <c:v>843</c:v>
                  </c:pt>
                  <c:pt idx="6828">
                    <c:v>843</c:v>
                  </c:pt>
                  <c:pt idx="6829">
                    <c:v>843</c:v>
                  </c:pt>
                  <c:pt idx="6830">
                    <c:v>843</c:v>
                  </c:pt>
                  <c:pt idx="6831">
                    <c:v>843</c:v>
                  </c:pt>
                  <c:pt idx="6832">
                    <c:v>843</c:v>
                  </c:pt>
                  <c:pt idx="6833">
                    <c:v>843</c:v>
                  </c:pt>
                  <c:pt idx="6834">
                    <c:v>843</c:v>
                  </c:pt>
                  <c:pt idx="6835">
                    <c:v>843</c:v>
                  </c:pt>
                  <c:pt idx="6836">
                    <c:v>843</c:v>
                  </c:pt>
                  <c:pt idx="6837">
                    <c:v>843</c:v>
                  </c:pt>
                  <c:pt idx="6838">
                    <c:v>843</c:v>
                  </c:pt>
                  <c:pt idx="6839">
                    <c:v>843</c:v>
                  </c:pt>
                  <c:pt idx="6840">
                    <c:v>843</c:v>
                  </c:pt>
                  <c:pt idx="6841">
                    <c:v>843</c:v>
                  </c:pt>
                  <c:pt idx="6842">
                    <c:v>843</c:v>
                  </c:pt>
                  <c:pt idx="6843">
                    <c:v>843</c:v>
                  </c:pt>
                  <c:pt idx="6844">
                    <c:v>843</c:v>
                  </c:pt>
                  <c:pt idx="6845">
                    <c:v>843</c:v>
                  </c:pt>
                  <c:pt idx="6846">
                    <c:v>843</c:v>
                  </c:pt>
                  <c:pt idx="6847">
                    <c:v>843</c:v>
                  </c:pt>
                  <c:pt idx="6848">
                    <c:v>843</c:v>
                  </c:pt>
                  <c:pt idx="6849">
                    <c:v>843</c:v>
                  </c:pt>
                  <c:pt idx="6850">
                    <c:v>843</c:v>
                  </c:pt>
                  <c:pt idx="6851">
                    <c:v>843</c:v>
                  </c:pt>
                  <c:pt idx="6852">
                    <c:v>843</c:v>
                  </c:pt>
                  <c:pt idx="6853">
                    <c:v>843</c:v>
                  </c:pt>
                  <c:pt idx="6854">
                    <c:v>843</c:v>
                  </c:pt>
                  <c:pt idx="6855">
                    <c:v>843</c:v>
                  </c:pt>
                  <c:pt idx="6856">
                    <c:v>843</c:v>
                  </c:pt>
                  <c:pt idx="6857">
                    <c:v>843</c:v>
                  </c:pt>
                  <c:pt idx="6858">
                    <c:v>843</c:v>
                  </c:pt>
                  <c:pt idx="6859">
                    <c:v>843</c:v>
                  </c:pt>
                  <c:pt idx="6860">
                    <c:v>843</c:v>
                  </c:pt>
                  <c:pt idx="6861">
                    <c:v>843</c:v>
                  </c:pt>
                  <c:pt idx="6862">
                    <c:v>843</c:v>
                  </c:pt>
                  <c:pt idx="6863">
                    <c:v>843</c:v>
                  </c:pt>
                  <c:pt idx="6864">
                    <c:v>843</c:v>
                  </c:pt>
                  <c:pt idx="6865">
                    <c:v>843</c:v>
                  </c:pt>
                  <c:pt idx="6866">
                    <c:v>843</c:v>
                  </c:pt>
                  <c:pt idx="6867">
                    <c:v>843</c:v>
                  </c:pt>
                  <c:pt idx="6868">
                    <c:v>843</c:v>
                  </c:pt>
                  <c:pt idx="6869">
                    <c:v>843</c:v>
                  </c:pt>
                  <c:pt idx="6870">
                    <c:v>843</c:v>
                  </c:pt>
                  <c:pt idx="6871">
                    <c:v>843</c:v>
                  </c:pt>
                  <c:pt idx="6872">
                    <c:v>843</c:v>
                  </c:pt>
                  <c:pt idx="6873">
                    <c:v>843</c:v>
                  </c:pt>
                  <c:pt idx="6874">
                    <c:v>843</c:v>
                  </c:pt>
                  <c:pt idx="6875">
                    <c:v>843</c:v>
                  </c:pt>
                  <c:pt idx="6876">
                    <c:v>843</c:v>
                  </c:pt>
                  <c:pt idx="6877">
                    <c:v>843</c:v>
                  </c:pt>
                  <c:pt idx="6878">
                    <c:v>843</c:v>
                  </c:pt>
                  <c:pt idx="6879">
                    <c:v>843</c:v>
                  </c:pt>
                  <c:pt idx="6880">
                    <c:v>843</c:v>
                  </c:pt>
                  <c:pt idx="6881">
                    <c:v>843</c:v>
                  </c:pt>
                  <c:pt idx="6882">
                    <c:v>843</c:v>
                  </c:pt>
                  <c:pt idx="6883">
                    <c:v>843</c:v>
                  </c:pt>
                  <c:pt idx="6884">
                    <c:v>843</c:v>
                  </c:pt>
                  <c:pt idx="6885">
                    <c:v>843</c:v>
                  </c:pt>
                  <c:pt idx="6886">
                    <c:v>843</c:v>
                  </c:pt>
                  <c:pt idx="6887">
                    <c:v>843</c:v>
                  </c:pt>
                  <c:pt idx="6888">
                    <c:v>843</c:v>
                  </c:pt>
                  <c:pt idx="6889">
                    <c:v>843</c:v>
                  </c:pt>
                  <c:pt idx="6890">
                    <c:v>843</c:v>
                  </c:pt>
                  <c:pt idx="6891">
                    <c:v>843</c:v>
                  </c:pt>
                  <c:pt idx="6892">
                    <c:v>843</c:v>
                  </c:pt>
                  <c:pt idx="6893">
                    <c:v>843</c:v>
                  </c:pt>
                  <c:pt idx="6894">
                    <c:v>843</c:v>
                  </c:pt>
                  <c:pt idx="6895">
                    <c:v>843</c:v>
                  </c:pt>
                  <c:pt idx="6896">
                    <c:v>843</c:v>
                  </c:pt>
                  <c:pt idx="6897">
                    <c:v>843</c:v>
                  </c:pt>
                  <c:pt idx="6898">
                    <c:v>843</c:v>
                  </c:pt>
                  <c:pt idx="6899">
                    <c:v>843</c:v>
                  </c:pt>
                  <c:pt idx="6900">
                    <c:v>843</c:v>
                  </c:pt>
                  <c:pt idx="6901">
                    <c:v>843</c:v>
                  </c:pt>
                  <c:pt idx="6902">
                    <c:v>843</c:v>
                  </c:pt>
                  <c:pt idx="6903">
                    <c:v>843</c:v>
                  </c:pt>
                  <c:pt idx="6904">
                    <c:v>843</c:v>
                  </c:pt>
                  <c:pt idx="6905">
                    <c:v>843</c:v>
                  </c:pt>
                  <c:pt idx="6906">
                    <c:v>843</c:v>
                  </c:pt>
                  <c:pt idx="6907">
                    <c:v>843</c:v>
                  </c:pt>
                  <c:pt idx="6908">
                    <c:v>843</c:v>
                  </c:pt>
                  <c:pt idx="6909">
                    <c:v>843</c:v>
                  </c:pt>
                  <c:pt idx="6910">
                    <c:v>843</c:v>
                  </c:pt>
                  <c:pt idx="6911">
                    <c:v>843</c:v>
                  </c:pt>
                  <c:pt idx="6912">
                    <c:v>843</c:v>
                  </c:pt>
                  <c:pt idx="6913">
                    <c:v>843</c:v>
                  </c:pt>
                  <c:pt idx="6914">
                    <c:v>843</c:v>
                  </c:pt>
                  <c:pt idx="6915">
                    <c:v>843</c:v>
                  </c:pt>
                  <c:pt idx="6916">
                    <c:v>843</c:v>
                  </c:pt>
                  <c:pt idx="6917">
                    <c:v>843</c:v>
                  </c:pt>
                  <c:pt idx="6918">
                    <c:v>843</c:v>
                  </c:pt>
                  <c:pt idx="6919">
                    <c:v>843</c:v>
                  </c:pt>
                  <c:pt idx="6920">
                    <c:v>843</c:v>
                  </c:pt>
                  <c:pt idx="6921">
                    <c:v>843</c:v>
                  </c:pt>
                  <c:pt idx="6922">
                    <c:v>843</c:v>
                  </c:pt>
                  <c:pt idx="6923">
                    <c:v>843</c:v>
                  </c:pt>
                  <c:pt idx="6924">
                    <c:v>843</c:v>
                  </c:pt>
                  <c:pt idx="6925">
                    <c:v>843</c:v>
                  </c:pt>
                  <c:pt idx="6926">
                    <c:v>843</c:v>
                  </c:pt>
                  <c:pt idx="6927">
                    <c:v>843</c:v>
                  </c:pt>
                  <c:pt idx="6928">
                    <c:v>843</c:v>
                  </c:pt>
                  <c:pt idx="6929">
                    <c:v>843</c:v>
                  </c:pt>
                  <c:pt idx="6930">
                    <c:v>843</c:v>
                  </c:pt>
                  <c:pt idx="6931">
                    <c:v>843</c:v>
                  </c:pt>
                  <c:pt idx="6932">
                    <c:v>843</c:v>
                  </c:pt>
                  <c:pt idx="6933">
                    <c:v>843</c:v>
                  </c:pt>
                  <c:pt idx="6934">
                    <c:v>843</c:v>
                  </c:pt>
                  <c:pt idx="6935">
                    <c:v>843</c:v>
                  </c:pt>
                  <c:pt idx="6936">
                    <c:v>843</c:v>
                  </c:pt>
                  <c:pt idx="6937">
                    <c:v>843</c:v>
                  </c:pt>
                  <c:pt idx="6938">
                    <c:v>843</c:v>
                  </c:pt>
                  <c:pt idx="6939">
                    <c:v>843</c:v>
                  </c:pt>
                  <c:pt idx="6940">
                    <c:v>843</c:v>
                  </c:pt>
                  <c:pt idx="6941">
                    <c:v>843</c:v>
                  </c:pt>
                  <c:pt idx="6942">
                    <c:v>843</c:v>
                  </c:pt>
                  <c:pt idx="6943">
                    <c:v>843</c:v>
                  </c:pt>
                  <c:pt idx="6944">
                    <c:v>843</c:v>
                  </c:pt>
                  <c:pt idx="6945">
                    <c:v>843</c:v>
                  </c:pt>
                  <c:pt idx="6946">
                    <c:v>843</c:v>
                  </c:pt>
                  <c:pt idx="6947">
                    <c:v>843</c:v>
                  </c:pt>
                  <c:pt idx="6948">
                    <c:v>843</c:v>
                  </c:pt>
                  <c:pt idx="6949">
                    <c:v>843</c:v>
                  </c:pt>
                  <c:pt idx="6950">
                    <c:v>843</c:v>
                  </c:pt>
                  <c:pt idx="6951">
                    <c:v>843</c:v>
                  </c:pt>
                  <c:pt idx="6952">
                    <c:v>843</c:v>
                  </c:pt>
                  <c:pt idx="6953">
                    <c:v>843</c:v>
                  </c:pt>
                  <c:pt idx="6954">
                    <c:v>843</c:v>
                  </c:pt>
                  <c:pt idx="6955">
                    <c:v>843</c:v>
                  </c:pt>
                  <c:pt idx="6956">
                    <c:v>843</c:v>
                  </c:pt>
                  <c:pt idx="6957">
                    <c:v>843</c:v>
                  </c:pt>
                  <c:pt idx="6958">
                    <c:v>843</c:v>
                  </c:pt>
                  <c:pt idx="6959">
                    <c:v>843</c:v>
                  </c:pt>
                  <c:pt idx="6960">
                    <c:v>843</c:v>
                  </c:pt>
                  <c:pt idx="6961">
                    <c:v>843</c:v>
                  </c:pt>
                  <c:pt idx="6962">
                    <c:v>843</c:v>
                  </c:pt>
                  <c:pt idx="6963">
                    <c:v>843</c:v>
                  </c:pt>
                  <c:pt idx="6964">
                    <c:v>843</c:v>
                  </c:pt>
                  <c:pt idx="6965">
                    <c:v>843</c:v>
                  </c:pt>
                  <c:pt idx="6966">
                    <c:v>843</c:v>
                  </c:pt>
                  <c:pt idx="6967">
                    <c:v>843</c:v>
                  </c:pt>
                  <c:pt idx="6968">
                    <c:v>843</c:v>
                  </c:pt>
                  <c:pt idx="6969">
                    <c:v>843</c:v>
                  </c:pt>
                  <c:pt idx="6970">
                    <c:v>843</c:v>
                  </c:pt>
                  <c:pt idx="6971">
                    <c:v>843</c:v>
                  </c:pt>
                  <c:pt idx="6972">
                    <c:v>843</c:v>
                  </c:pt>
                  <c:pt idx="6973">
                    <c:v>843</c:v>
                  </c:pt>
                  <c:pt idx="6974">
                    <c:v>843</c:v>
                  </c:pt>
                  <c:pt idx="6975">
                    <c:v>843</c:v>
                  </c:pt>
                  <c:pt idx="6976">
                    <c:v>843</c:v>
                  </c:pt>
                  <c:pt idx="6977">
                    <c:v>843</c:v>
                  </c:pt>
                  <c:pt idx="6978">
                    <c:v>843</c:v>
                  </c:pt>
                  <c:pt idx="6979">
                    <c:v>843</c:v>
                  </c:pt>
                  <c:pt idx="6980">
                    <c:v>843</c:v>
                  </c:pt>
                  <c:pt idx="6981">
                    <c:v>843</c:v>
                  </c:pt>
                  <c:pt idx="6982">
                    <c:v>843</c:v>
                  </c:pt>
                  <c:pt idx="6983">
                    <c:v>843</c:v>
                  </c:pt>
                  <c:pt idx="6984">
                    <c:v>843</c:v>
                  </c:pt>
                  <c:pt idx="6985">
                    <c:v>843</c:v>
                  </c:pt>
                  <c:pt idx="6986">
                    <c:v>843</c:v>
                  </c:pt>
                  <c:pt idx="6987">
                    <c:v>843</c:v>
                  </c:pt>
                  <c:pt idx="6988">
                    <c:v>843</c:v>
                  </c:pt>
                  <c:pt idx="6989">
                    <c:v>843</c:v>
                  </c:pt>
                  <c:pt idx="6990">
                    <c:v>843</c:v>
                  </c:pt>
                  <c:pt idx="6991">
                    <c:v>843</c:v>
                  </c:pt>
                  <c:pt idx="6992">
                    <c:v>843</c:v>
                  </c:pt>
                  <c:pt idx="6993">
                    <c:v>843</c:v>
                  </c:pt>
                  <c:pt idx="6994">
                    <c:v>843</c:v>
                  </c:pt>
                  <c:pt idx="6995">
                    <c:v>843</c:v>
                  </c:pt>
                  <c:pt idx="6996">
                    <c:v>843</c:v>
                  </c:pt>
                  <c:pt idx="6997">
                    <c:v>843</c:v>
                  </c:pt>
                  <c:pt idx="6998">
                    <c:v>843</c:v>
                  </c:pt>
                  <c:pt idx="6999">
                    <c:v>843</c:v>
                  </c:pt>
                  <c:pt idx="7000">
                    <c:v>843</c:v>
                  </c:pt>
                  <c:pt idx="7001">
                    <c:v>843</c:v>
                  </c:pt>
                  <c:pt idx="7002">
                    <c:v>843</c:v>
                  </c:pt>
                  <c:pt idx="7003">
                    <c:v>843</c:v>
                  </c:pt>
                  <c:pt idx="7004">
                    <c:v>843</c:v>
                  </c:pt>
                  <c:pt idx="7005">
                    <c:v>843</c:v>
                  </c:pt>
                  <c:pt idx="7006">
                    <c:v>843</c:v>
                  </c:pt>
                  <c:pt idx="7007">
                    <c:v>843</c:v>
                  </c:pt>
                  <c:pt idx="7008">
                    <c:v>843</c:v>
                  </c:pt>
                  <c:pt idx="7009">
                    <c:v>843</c:v>
                  </c:pt>
                  <c:pt idx="7010">
                    <c:v>843</c:v>
                  </c:pt>
                  <c:pt idx="7011">
                    <c:v>843</c:v>
                  </c:pt>
                  <c:pt idx="7012">
                    <c:v>843</c:v>
                  </c:pt>
                  <c:pt idx="7013">
                    <c:v>843</c:v>
                  </c:pt>
                  <c:pt idx="7014">
                    <c:v>843</c:v>
                  </c:pt>
                  <c:pt idx="7015">
                    <c:v>843</c:v>
                  </c:pt>
                  <c:pt idx="7016">
                    <c:v>843</c:v>
                  </c:pt>
                  <c:pt idx="7017">
                    <c:v>843</c:v>
                  </c:pt>
                  <c:pt idx="7018">
                    <c:v>843</c:v>
                  </c:pt>
                  <c:pt idx="7019">
                    <c:v>843</c:v>
                  </c:pt>
                  <c:pt idx="7020">
                    <c:v>843</c:v>
                  </c:pt>
                  <c:pt idx="7021">
                    <c:v>843</c:v>
                  </c:pt>
                  <c:pt idx="7022">
                    <c:v>843</c:v>
                  </c:pt>
                  <c:pt idx="7023">
                    <c:v>843</c:v>
                  </c:pt>
                  <c:pt idx="7024">
                    <c:v>843</c:v>
                  </c:pt>
                  <c:pt idx="7025">
                    <c:v>843</c:v>
                  </c:pt>
                  <c:pt idx="7026">
                    <c:v>843</c:v>
                  </c:pt>
                  <c:pt idx="7027">
                    <c:v>843</c:v>
                  </c:pt>
                  <c:pt idx="7028">
                    <c:v>843</c:v>
                  </c:pt>
                  <c:pt idx="7029">
                    <c:v>843</c:v>
                  </c:pt>
                  <c:pt idx="7030">
                    <c:v>843</c:v>
                  </c:pt>
                  <c:pt idx="7031">
                    <c:v>843</c:v>
                  </c:pt>
                  <c:pt idx="7032">
                    <c:v>843</c:v>
                  </c:pt>
                  <c:pt idx="7033">
                    <c:v>843</c:v>
                  </c:pt>
                  <c:pt idx="7034">
                    <c:v>843</c:v>
                  </c:pt>
                  <c:pt idx="7035">
                    <c:v>843</c:v>
                  </c:pt>
                  <c:pt idx="7036">
                    <c:v>843</c:v>
                  </c:pt>
                  <c:pt idx="7037">
                    <c:v>843</c:v>
                  </c:pt>
                  <c:pt idx="7038">
                    <c:v>843</c:v>
                  </c:pt>
                  <c:pt idx="7039">
                    <c:v>843</c:v>
                  </c:pt>
                  <c:pt idx="7040">
                    <c:v>843</c:v>
                  </c:pt>
                  <c:pt idx="7041">
                    <c:v>843</c:v>
                  </c:pt>
                  <c:pt idx="7042">
                    <c:v>843</c:v>
                  </c:pt>
                  <c:pt idx="7043">
                    <c:v>843</c:v>
                  </c:pt>
                  <c:pt idx="7044">
                    <c:v>843</c:v>
                  </c:pt>
                  <c:pt idx="7045">
                    <c:v>843</c:v>
                  </c:pt>
                  <c:pt idx="7046">
                    <c:v>843</c:v>
                  </c:pt>
                  <c:pt idx="7047">
                    <c:v>843</c:v>
                  </c:pt>
                  <c:pt idx="7048">
                    <c:v>843</c:v>
                  </c:pt>
                  <c:pt idx="7049">
                    <c:v>843</c:v>
                  </c:pt>
                  <c:pt idx="7050">
                    <c:v>843</c:v>
                  </c:pt>
                  <c:pt idx="7051">
                    <c:v>843</c:v>
                  </c:pt>
                  <c:pt idx="7052">
                    <c:v>843</c:v>
                  </c:pt>
                  <c:pt idx="7053">
                    <c:v>843</c:v>
                  </c:pt>
                  <c:pt idx="7054">
                    <c:v>843</c:v>
                  </c:pt>
                  <c:pt idx="7055">
                    <c:v>843</c:v>
                  </c:pt>
                  <c:pt idx="7056">
                    <c:v>843</c:v>
                  </c:pt>
                  <c:pt idx="7057">
                    <c:v>843</c:v>
                  </c:pt>
                  <c:pt idx="7058">
                    <c:v>843</c:v>
                  </c:pt>
                  <c:pt idx="7059">
                    <c:v>843</c:v>
                  </c:pt>
                  <c:pt idx="7060">
                    <c:v>843</c:v>
                  </c:pt>
                  <c:pt idx="7061">
                    <c:v>843</c:v>
                  </c:pt>
                  <c:pt idx="7062">
                    <c:v>843</c:v>
                  </c:pt>
                  <c:pt idx="7063">
                    <c:v>843</c:v>
                  </c:pt>
                  <c:pt idx="7064">
                    <c:v>843</c:v>
                  </c:pt>
                  <c:pt idx="7065">
                    <c:v>843</c:v>
                  </c:pt>
                  <c:pt idx="7066">
                    <c:v>843</c:v>
                  </c:pt>
                  <c:pt idx="7067">
                    <c:v>843</c:v>
                  </c:pt>
                  <c:pt idx="7068">
                    <c:v>843</c:v>
                  </c:pt>
                  <c:pt idx="7069">
                    <c:v>843</c:v>
                  </c:pt>
                  <c:pt idx="7070">
                    <c:v>843</c:v>
                  </c:pt>
                  <c:pt idx="7071">
                    <c:v>843</c:v>
                  </c:pt>
                  <c:pt idx="7072">
                    <c:v>843</c:v>
                  </c:pt>
                  <c:pt idx="7073">
                    <c:v>843</c:v>
                  </c:pt>
                  <c:pt idx="7074">
                    <c:v>843</c:v>
                  </c:pt>
                  <c:pt idx="7075">
                    <c:v>843</c:v>
                  </c:pt>
                  <c:pt idx="7076">
                    <c:v>843</c:v>
                  </c:pt>
                  <c:pt idx="7077">
                    <c:v>843</c:v>
                  </c:pt>
                  <c:pt idx="7078">
                    <c:v>843</c:v>
                  </c:pt>
                  <c:pt idx="7079">
                    <c:v>843</c:v>
                  </c:pt>
                  <c:pt idx="7080">
                    <c:v>843</c:v>
                  </c:pt>
                  <c:pt idx="7081">
                    <c:v>843</c:v>
                  </c:pt>
                  <c:pt idx="7082">
                    <c:v>843</c:v>
                  </c:pt>
                  <c:pt idx="7083">
                    <c:v>843</c:v>
                  </c:pt>
                  <c:pt idx="7084">
                    <c:v>843</c:v>
                  </c:pt>
                  <c:pt idx="7085">
                    <c:v>843</c:v>
                  </c:pt>
                  <c:pt idx="7086">
                    <c:v>843</c:v>
                  </c:pt>
                  <c:pt idx="7087">
                    <c:v>843</c:v>
                  </c:pt>
                  <c:pt idx="7088">
                    <c:v>843</c:v>
                  </c:pt>
                  <c:pt idx="7089">
                    <c:v>843</c:v>
                  </c:pt>
                  <c:pt idx="7090">
                    <c:v>843</c:v>
                  </c:pt>
                  <c:pt idx="7091">
                    <c:v>843</c:v>
                  </c:pt>
                  <c:pt idx="7092">
                    <c:v>843</c:v>
                  </c:pt>
                  <c:pt idx="7093">
                    <c:v>843</c:v>
                  </c:pt>
                  <c:pt idx="7094">
                    <c:v>843</c:v>
                  </c:pt>
                  <c:pt idx="7095">
                    <c:v>843</c:v>
                  </c:pt>
                  <c:pt idx="7096">
                    <c:v>843</c:v>
                  </c:pt>
                  <c:pt idx="7097">
                    <c:v>843</c:v>
                  </c:pt>
                  <c:pt idx="7098">
                    <c:v>843</c:v>
                  </c:pt>
                  <c:pt idx="7099">
                    <c:v>843</c:v>
                  </c:pt>
                  <c:pt idx="7100">
                    <c:v>843</c:v>
                  </c:pt>
                  <c:pt idx="7101">
                    <c:v>843</c:v>
                  </c:pt>
                  <c:pt idx="7102">
                    <c:v>843</c:v>
                  </c:pt>
                  <c:pt idx="7103">
                    <c:v>843</c:v>
                  </c:pt>
                  <c:pt idx="7104">
                    <c:v>843</c:v>
                  </c:pt>
                  <c:pt idx="7105">
                    <c:v>843</c:v>
                  </c:pt>
                  <c:pt idx="7106">
                    <c:v>843</c:v>
                  </c:pt>
                  <c:pt idx="7107">
                    <c:v>843</c:v>
                  </c:pt>
                  <c:pt idx="7108">
                    <c:v>843</c:v>
                  </c:pt>
                  <c:pt idx="7109">
                    <c:v>843</c:v>
                  </c:pt>
                  <c:pt idx="7110">
                    <c:v>843</c:v>
                  </c:pt>
                  <c:pt idx="7111">
                    <c:v>843</c:v>
                  </c:pt>
                  <c:pt idx="7112">
                    <c:v>843</c:v>
                  </c:pt>
                  <c:pt idx="7113">
                    <c:v>843</c:v>
                  </c:pt>
                  <c:pt idx="7114">
                    <c:v>843</c:v>
                  </c:pt>
                  <c:pt idx="7115">
                    <c:v>843</c:v>
                  </c:pt>
                  <c:pt idx="7116">
                    <c:v>843</c:v>
                  </c:pt>
                  <c:pt idx="7117">
                    <c:v>843</c:v>
                  </c:pt>
                  <c:pt idx="7118">
                    <c:v>843</c:v>
                  </c:pt>
                  <c:pt idx="7119">
                    <c:v>843</c:v>
                  </c:pt>
                  <c:pt idx="7120">
                    <c:v>843</c:v>
                  </c:pt>
                  <c:pt idx="7121">
                    <c:v>843</c:v>
                  </c:pt>
                  <c:pt idx="7122">
                    <c:v>843</c:v>
                  </c:pt>
                  <c:pt idx="7123">
                    <c:v>843</c:v>
                  </c:pt>
                  <c:pt idx="7124">
                    <c:v>843</c:v>
                  </c:pt>
                  <c:pt idx="7125">
                    <c:v>843</c:v>
                  </c:pt>
                  <c:pt idx="7126">
                    <c:v>843</c:v>
                  </c:pt>
                  <c:pt idx="7127">
                    <c:v>843</c:v>
                  </c:pt>
                  <c:pt idx="7128">
                    <c:v>843</c:v>
                  </c:pt>
                  <c:pt idx="7129">
                    <c:v>843</c:v>
                  </c:pt>
                  <c:pt idx="7130">
                    <c:v>843</c:v>
                  </c:pt>
                  <c:pt idx="7131">
                    <c:v>843</c:v>
                  </c:pt>
                  <c:pt idx="7132">
                    <c:v>843</c:v>
                  </c:pt>
                  <c:pt idx="7133">
                    <c:v>843</c:v>
                  </c:pt>
                  <c:pt idx="7134">
                    <c:v>843</c:v>
                  </c:pt>
                  <c:pt idx="7135">
                    <c:v>843</c:v>
                  </c:pt>
                  <c:pt idx="7136">
                    <c:v>843</c:v>
                  </c:pt>
                  <c:pt idx="7137">
                    <c:v>843</c:v>
                  </c:pt>
                  <c:pt idx="7138">
                    <c:v>843</c:v>
                  </c:pt>
                  <c:pt idx="7139">
                    <c:v>843</c:v>
                  </c:pt>
                  <c:pt idx="7140">
                    <c:v>843</c:v>
                  </c:pt>
                  <c:pt idx="7141">
                    <c:v>843</c:v>
                  </c:pt>
                  <c:pt idx="7142">
                    <c:v>843</c:v>
                  </c:pt>
                  <c:pt idx="7143">
                    <c:v>843</c:v>
                  </c:pt>
                  <c:pt idx="7144">
                    <c:v>843</c:v>
                  </c:pt>
                  <c:pt idx="7145">
                    <c:v>843</c:v>
                  </c:pt>
                  <c:pt idx="7146">
                    <c:v>843</c:v>
                  </c:pt>
                  <c:pt idx="7147">
                    <c:v>843</c:v>
                  </c:pt>
                  <c:pt idx="7148">
                    <c:v>843</c:v>
                  </c:pt>
                  <c:pt idx="7149">
                    <c:v>843</c:v>
                  </c:pt>
                  <c:pt idx="7150">
                    <c:v>843</c:v>
                  </c:pt>
                  <c:pt idx="7151">
                    <c:v>843</c:v>
                  </c:pt>
                  <c:pt idx="7152">
                    <c:v>843</c:v>
                  </c:pt>
                  <c:pt idx="7153">
                    <c:v>843</c:v>
                  </c:pt>
                  <c:pt idx="7154">
                    <c:v>843</c:v>
                  </c:pt>
                  <c:pt idx="7155">
                    <c:v>843</c:v>
                  </c:pt>
                  <c:pt idx="7156">
                    <c:v>843</c:v>
                  </c:pt>
                  <c:pt idx="7157">
                    <c:v>843</c:v>
                  </c:pt>
                  <c:pt idx="7158">
                    <c:v>843</c:v>
                  </c:pt>
                  <c:pt idx="7159">
                    <c:v>843</c:v>
                  </c:pt>
                  <c:pt idx="7160">
                    <c:v>843</c:v>
                  </c:pt>
                  <c:pt idx="7161">
                    <c:v>843</c:v>
                  </c:pt>
                  <c:pt idx="7162">
                    <c:v>843</c:v>
                  </c:pt>
                  <c:pt idx="7163">
                    <c:v>843</c:v>
                  </c:pt>
                  <c:pt idx="7164">
                    <c:v>843</c:v>
                  </c:pt>
                  <c:pt idx="7165">
                    <c:v>843</c:v>
                  </c:pt>
                  <c:pt idx="7166">
                    <c:v>843</c:v>
                  </c:pt>
                  <c:pt idx="7167">
                    <c:v>843</c:v>
                  </c:pt>
                  <c:pt idx="7168">
                    <c:v>843</c:v>
                  </c:pt>
                  <c:pt idx="7169">
                    <c:v>843</c:v>
                  </c:pt>
                  <c:pt idx="7170">
                    <c:v>843</c:v>
                  </c:pt>
                  <c:pt idx="7171">
                    <c:v>843</c:v>
                  </c:pt>
                  <c:pt idx="7172">
                    <c:v>843</c:v>
                  </c:pt>
                  <c:pt idx="7173">
                    <c:v>843</c:v>
                  </c:pt>
                  <c:pt idx="7174">
                    <c:v>843</c:v>
                  </c:pt>
                  <c:pt idx="7175">
                    <c:v>843</c:v>
                  </c:pt>
                  <c:pt idx="7176">
                    <c:v>843</c:v>
                  </c:pt>
                  <c:pt idx="7177">
                    <c:v>843</c:v>
                  </c:pt>
                  <c:pt idx="7178">
                    <c:v>843</c:v>
                  </c:pt>
                  <c:pt idx="7179">
                    <c:v>843</c:v>
                  </c:pt>
                  <c:pt idx="7180">
                    <c:v>843</c:v>
                  </c:pt>
                  <c:pt idx="7181">
                    <c:v>843</c:v>
                  </c:pt>
                  <c:pt idx="7182">
                    <c:v>843</c:v>
                  </c:pt>
                  <c:pt idx="7183">
                    <c:v>843</c:v>
                  </c:pt>
                  <c:pt idx="7184">
                    <c:v>843</c:v>
                  </c:pt>
                  <c:pt idx="7185">
                    <c:v>843</c:v>
                  </c:pt>
                  <c:pt idx="7186">
                    <c:v>843</c:v>
                  </c:pt>
                  <c:pt idx="7187">
                    <c:v>843</c:v>
                  </c:pt>
                  <c:pt idx="7188">
                    <c:v>843</c:v>
                  </c:pt>
                  <c:pt idx="7189">
                    <c:v>843</c:v>
                  </c:pt>
                  <c:pt idx="7190">
                    <c:v>843</c:v>
                  </c:pt>
                  <c:pt idx="7191">
                    <c:v>843</c:v>
                  </c:pt>
                  <c:pt idx="7192">
                    <c:v>843</c:v>
                  </c:pt>
                  <c:pt idx="7193">
                    <c:v>843</c:v>
                  </c:pt>
                  <c:pt idx="7194">
                    <c:v>843</c:v>
                  </c:pt>
                  <c:pt idx="7195">
                    <c:v>843</c:v>
                  </c:pt>
                  <c:pt idx="7196">
                    <c:v>843</c:v>
                  </c:pt>
                  <c:pt idx="7197">
                    <c:v>843</c:v>
                  </c:pt>
                  <c:pt idx="7198">
                    <c:v>843</c:v>
                  </c:pt>
                  <c:pt idx="7199">
                    <c:v>843</c:v>
                  </c:pt>
                  <c:pt idx="7200">
                    <c:v>843</c:v>
                  </c:pt>
                  <c:pt idx="7201">
                    <c:v>843</c:v>
                  </c:pt>
                  <c:pt idx="7202">
                    <c:v>843</c:v>
                  </c:pt>
                  <c:pt idx="7203">
                    <c:v>843</c:v>
                  </c:pt>
                  <c:pt idx="7204">
                    <c:v>843</c:v>
                  </c:pt>
                  <c:pt idx="7205">
                    <c:v>843</c:v>
                  </c:pt>
                  <c:pt idx="7206">
                    <c:v>843</c:v>
                  </c:pt>
                  <c:pt idx="7207">
                    <c:v>843</c:v>
                  </c:pt>
                  <c:pt idx="7208">
                    <c:v>843</c:v>
                  </c:pt>
                  <c:pt idx="7209">
                    <c:v>843</c:v>
                  </c:pt>
                  <c:pt idx="7210">
                    <c:v>843</c:v>
                  </c:pt>
                  <c:pt idx="7211">
                    <c:v>843</c:v>
                  </c:pt>
                  <c:pt idx="7212">
                    <c:v>843</c:v>
                  </c:pt>
                  <c:pt idx="7213">
                    <c:v>843</c:v>
                  </c:pt>
                  <c:pt idx="7214">
                    <c:v>843</c:v>
                  </c:pt>
                  <c:pt idx="7215">
                    <c:v>843</c:v>
                  </c:pt>
                  <c:pt idx="7216">
                    <c:v>843</c:v>
                  </c:pt>
                  <c:pt idx="7217">
                    <c:v>843</c:v>
                  </c:pt>
                  <c:pt idx="7218">
                    <c:v>843</c:v>
                  </c:pt>
                  <c:pt idx="7219">
                    <c:v>843</c:v>
                  </c:pt>
                  <c:pt idx="7220">
                    <c:v>843</c:v>
                  </c:pt>
                  <c:pt idx="7221">
                    <c:v>843</c:v>
                  </c:pt>
                  <c:pt idx="7222">
                    <c:v>843</c:v>
                  </c:pt>
                  <c:pt idx="7223">
                    <c:v>843</c:v>
                  </c:pt>
                  <c:pt idx="7224">
                    <c:v>843</c:v>
                  </c:pt>
                  <c:pt idx="7225">
                    <c:v>843</c:v>
                  </c:pt>
                  <c:pt idx="7226">
                    <c:v>843</c:v>
                  </c:pt>
                  <c:pt idx="7227">
                    <c:v>843</c:v>
                  </c:pt>
                  <c:pt idx="7228">
                    <c:v>843</c:v>
                  </c:pt>
                  <c:pt idx="7229">
                    <c:v>843</c:v>
                  </c:pt>
                  <c:pt idx="7230">
                    <c:v>843</c:v>
                  </c:pt>
                  <c:pt idx="7231">
                    <c:v>843</c:v>
                  </c:pt>
                  <c:pt idx="7232">
                    <c:v>843</c:v>
                  </c:pt>
                  <c:pt idx="7233">
                    <c:v>843</c:v>
                  </c:pt>
                  <c:pt idx="7234">
                    <c:v>843</c:v>
                  </c:pt>
                  <c:pt idx="7235">
                    <c:v>843</c:v>
                  </c:pt>
                  <c:pt idx="7236">
                    <c:v>843</c:v>
                  </c:pt>
                  <c:pt idx="7237">
                    <c:v>843</c:v>
                  </c:pt>
                  <c:pt idx="7238">
                    <c:v>843</c:v>
                  </c:pt>
                  <c:pt idx="7239">
                    <c:v>843</c:v>
                  </c:pt>
                  <c:pt idx="7240">
                    <c:v>843</c:v>
                  </c:pt>
                  <c:pt idx="7241">
                    <c:v>843</c:v>
                  </c:pt>
                  <c:pt idx="7242">
                    <c:v>843</c:v>
                  </c:pt>
                  <c:pt idx="7243">
                    <c:v>843</c:v>
                  </c:pt>
                  <c:pt idx="7244">
                    <c:v>843</c:v>
                  </c:pt>
                  <c:pt idx="7245">
                    <c:v>843</c:v>
                  </c:pt>
                  <c:pt idx="7246">
                    <c:v>843</c:v>
                  </c:pt>
                  <c:pt idx="7247">
                    <c:v>843</c:v>
                  </c:pt>
                  <c:pt idx="7248">
                    <c:v>843</c:v>
                  </c:pt>
                  <c:pt idx="7249">
                    <c:v>843</c:v>
                  </c:pt>
                  <c:pt idx="7250">
                    <c:v>843</c:v>
                  </c:pt>
                  <c:pt idx="7251">
                    <c:v>843</c:v>
                  </c:pt>
                  <c:pt idx="7252">
                    <c:v>843</c:v>
                  </c:pt>
                  <c:pt idx="7253">
                    <c:v>843</c:v>
                  </c:pt>
                  <c:pt idx="7254">
                    <c:v>843</c:v>
                  </c:pt>
                  <c:pt idx="7255">
                    <c:v>843</c:v>
                  </c:pt>
                  <c:pt idx="7256">
                    <c:v>843</c:v>
                  </c:pt>
                  <c:pt idx="7257">
                    <c:v>843</c:v>
                  </c:pt>
                  <c:pt idx="7258">
                    <c:v>843</c:v>
                  </c:pt>
                  <c:pt idx="7259">
                    <c:v>843</c:v>
                  </c:pt>
                  <c:pt idx="7260">
                    <c:v>843</c:v>
                  </c:pt>
                  <c:pt idx="7261">
                    <c:v>843</c:v>
                  </c:pt>
                  <c:pt idx="7262">
                    <c:v>843</c:v>
                  </c:pt>
                  <c:pt idx="7263">
                    <c:v>843</c:v>
                  </c:pt>
                  <c:pt idx="7264">
                    <c:v>843</c:v>
                  </c:pt>
                  <c:pt idx="7265">
                    <c:v>843</c:v>
                  </c:pt>
                  <c:pt idx="7266">
                    <c:v>843</c:v>
                  </c:pt>
                  <c:pt idx="7267">
                    <c:v>843</c:v>
                  </c:pt>
                  <c:pt idx="7268">
                    <c:v>843</c:v>
                  </c:pt>
                  <c:pt idx="7269">
                    <c:v>843</c:v>
                  </c:pt>
                  <c:pt idx="7270">
                    <c:v>843</c:v>
                  </c:pt>
                  <c:pt idx="7271">
                    <c:v>843</c:v>
                  </c:pt>
                  <c:pt idx="7272">
                    <c:v>843</c:v>
                  </c:pt>
                  <c:pt idx="7273">
                    <c:v>843</c:v>
                  </c:pt>
                  <c:pt idx="7274">
                    <c:v>843</c:v>
                  </c:pt>
                  <c:pt idx="7275">
                    <c:v>843</c:v>
                  </c:pt>
                  <c:pt idx="7276">
                    <c:v>843</c:v>
                  </c:pt>
                  <c:pt idx="7277">
                    <c:v>843</c:v>
                  </c:pt>
                  <c:pt idx="7278">
                    <c:v>843</c:v>
                  </c:pt>
                  <c:pt idx="7279">
                    <c:v>843</c:v>
                  </c:pt>
                  <c:pt idx="7280">
                    <c:v>843</c:v>
                  </c:pt>
                  <c:pt idx="7281">
                    <c:v>843</c:v>
                  </c:pt>
                  <c:pt idx="7282">
                    <c:v>843</c:v>
                  </c:pt>
                  <c:pt idx="7283">
                    <c:v>843</c:v>
                  </c:pt>
                  <c:pt idx="7284">
                    <c:v>843</c:v>
                  </c:pt>
                  <c:pt idx="7285">
                    <c:v>843</c:v>
                  </c:pt>
                  <c:pt idx="7286">
                    <c:v>843</c:v>
                  </c:pt>
                  <c:pt idx="7287">
                    <c:v>843</c:v>
                  </c:pt>
                  <c:pt idx="7288">
                    <c:v>843</c:v>
                  </c:pt>
                  <c:pt idx="7289">
                    <c:v>843</c:v>
                  </c:pt>
                  <c:pt idx="7290">
                    <c:v>843</c:v>
                  </c:pt>
                  <c:pt idx="7291">
                    <c:v>843</c:v>
                  </c:pt>
                  <c:pt idx="7292">
                    <c:v>843</c:v>
                  </c:pt>
                  <c:pt idx="7293">
                    <c:v>843</c:v>
                  </c:pt>
                  <c:pt idx="7294">
                    <c:v>843</c:v>
                  </c:pt>
                  <c:pt idx="7295">
                    <c:v>843</c:v>
                  </c:pt>
                  <c:pt idx="7296">
                    <c:v>843</c:v>
                  </c:pt>
                  <c:pt idx="7297">
                    <c:v>843</c:v>
                  </c:pt>
                  <c:pt idx="7298">
                    <c:v>843</c:v>
                  </c:pt>
                  <c:pt idx="7299">
                    <c:v>843</c:v>
                  </c:pt>
                  <c:pt idx="7300">
                    <c:v>843</c:v>
                  </c:pt>
                  <c:pt idx="7301">
                    <c:v>843</c:v>
                  </c:pt>
                  <c:pt idx="7302">
                    <c:v>843</c:v>
                  </c:pt>
                  <c:pt idx="7303">
                    <c:v>843</c:v>
                  </c:pt>
                  <c:pt idx="7304">
                    <c:v>843</c:v>
                  </c:pt>
                  <c:pt idx="7305">
                    <c:v>843</c:v>
                  </c:pt>
                  <c:pt idx="7306">
                    <c:v>843</c:v>
                  </c:pt>
                  <c:pt idx="7307">
                    <c:v>843</c:v>
                  </c:pt>
                  <c:pt idx="7308">
                    <c:v>843</c:v>
                  </c:pt>
                  <c:pt idx="7309">
                    <c:v>843</c:v>
                  </c:pt>
                  <c:pt idx="7310">
                    <c:v>843</c:v>
                  </c:pt>
                  <c:pt idx="7311">
                    <c:v>843</c:v>
                  </c:pt>
                  <c:pt idx="7312">
                    <c:v>843</c:v>
                  </c:pt>
                  <c:pt idx="7313">
                    <c:v>843</c:v>
                  </c:pt>
                  <c:pt idx="7314">
                    <c:v>843</c:v>
                  </c:pt>
                  <c:pt idx="7315">
                    <c:v>843</c:v>
                  </c:pt>
                  <c:pt idx="7316">
                    <c:v>843</c:v>
                  </c:pt>
                  <c:pt idx="7317">
                    <c:v>843</c:v>
                  </c:pt>
                  <c:pt idx="7318">
                    <c:v>843</c:v>
                  </c:pt>
                  <c:pt idx="7319">
                    <c:v>843</c:v>
                  </c:pt>
                  <c:pt idx="7320">
                    <c:v>843</c:v>
                  </c:pt>
                  <c:pt idx="7321">
                    <c:v>843</c:v>
                  </c:pt>
                  <c:pt idx="7322">
                    <c:v>843</c:v>
                  </c:pt>
                  <c:pt idx="7323">
                    <c:v>843</c:v>
                  </c:pt>
                  <c:pt idx="7324">
                    <c:v>843</c:v>
                  </c:pt>
                  <c:pt idx="7325">
                    <c:v>843</c:v>
                  </c:pt>
                  <c:pt idx="7326">
                    <c:v>843</c:v>
                  </c:pt>
                  <c:pt idx="7327">
                    <c:v>843</c:v>
                  </c:pt>
                  <c:pt idx="7328">
                    <c:v>843</c:v>
                  </c:pt>
                  <c:pt idx="7329">
                    <c:v>843</c:v>
                  </c:pt>
                  <c:pt idx="7330">
                    <c:v>843</c:v>
                  </c:pt>
                  <c:pt idx="7331">
                    <c:v>843</c:v>
                  </c:pt>
                  <c:pt idx="7332">
                    <c:v>843</c:v>
                  </c:pt>
                  <c:pt idx="7333">
                    <c:v>843</c:v>
                  </c:pt>
                  <c:pt idx="7334">
                    <c:v>843</c:v>
                  </c:pt>
                  <c:pt idx="7335">
                    <c:v>843</c:v>
                  </c:pt>
                  <c:pt idx="7336">
                    <c:v>843</c:v>
                  </c:pt>
                  <c:pt idx="7337">
                    <c:v>843</c:v>
                  </c:pt>
                  <c:pt idx="7338">
                    <c:v>843</c:v>
                  </c:pt>
                  <c:pt idx="7339">
                    <c:v>843</c:v>
                  </c:pt>
                  <c:pt idx="7340">
                    <c:v>843</c:v>
                  </c:pt>
                  <c:pt idx="7341">
                    <c:v>843</c:v>
                  </c:pt>
                  <c:pt idx="7342">
                    <c:v>843</c:v>
                  </c:pt>
                  <c:pt idx="7343">
                    <c:v>843</c:v>
                  </c:pt>
                  <c:pt idx="7344">
                    <c:v>843</c:v>
                  </c:pt>
                  <c:pt idx="7345">
                    <c:v>843</c:v>
                  </c:pt>
                  <c:pt idx="7346">
                    <c:v>843</c:v>
                  </c:pt>
                  <c:pt idx="7347">
                    <c:v>843</c:v>
                  </c:pt>
                  <c:pt idx="7348">
                    <c:v>843</c:v>
                  </c:pt>
                  <c:pt idx="7349">
                    <c:v>843</c:v>
                  </c:pt>
                  <c:pt idx="7350">
                    <c:v>843</c:v>
                  </c:pt>
                  <c:pt idx="7351">
                    <c:v>843</c:v>
                  </c:pt>
                  <c:pt idx="7352">
                    <c:v>843</c:v>
                  </c:pt>
                  <c:pt idx="7353">
                    <c:v>843</c:v>
                  </c:pt>
                  <c:pt idx="7354">
                    <c:v>843</c:v>
                  </c:pt>
                  <c:pt idx="7355">
                    <c:v>843</c:v>
                  </c:pt>
                  <c:pt idx="7356">
                    <c:v>843</c:v>
                  </c:pt>
                  <c:pt idx="7357">
                    <c:v>843</c:v>
                  </c:pt>
                  <c:pt idx="7358">
                    <c:v>843</c:v>
                  </c:pt>
                  <c:pt idx="7359">
                    <c:v>843</c:v>
                  </c:pt>
                  <c:pt idx="7360">
                    <c:v>843</c:v>
                  </c:pt>
                  <c:pt idx="7361">
                    <c:v>843</c:v>
                  </c:pt>
                  <c:pt idx="7362">
                    <c:v>843</c:v>
                  </c:pt>
                  <c:pt idx="7363">
                    <c:v>843</c:v>
                  </c:pt>
                  <c:pt idx="7364">
                    <c:v>843</c:v>
                  </c:pt>
                  <c:pt idx="7365">
                    <c:v>843</c:v>
                  </c:pt>
                  <c:pt idx="7366">
                    <c:v>843</c:v>
                  </c:pt>
                  <c:pt idx="7367">
                    <c:v>843</c:v>
                  </c:pt>
                  <c:pt idx="7368">
                    <c:v>843</c:v>
                  </c:pt>
                  <c:pt idx="7369">
                    <c:v>843</c:v>
                  </c:pt>
                  <c:pt idx="7370">
                    <c:v>843</c:v>
                  </c:pt>
                  <c:pt idx="7371">
                    <c:v>843</c:v>
                  </c:pt>
                  <c:pt idx="7372">
                    <c:v>843</c:v>
                  </c:pt>
                  <c:pt idx="7373">
                    <c:v>843</c:v>
                  </c:pt>
                  <c:pt idx="7374">
                    <c:v>843</c:v>
                  </c:pt>
                  <c:pt idx="7375">
                    <c:v>843</c:v>
                  </c:pt>
                  <c:pt idx="7376">
                    <c:v>843</c:v>
                  </c:pt>
                  <c:pt idx="7377">
                    <c:v>843</c:v>
                  </c:pt>
                  <c:pt idx="7378">
                    <c:v>843</c:v>
                  </c:pt>
                  <c:pt idx="7379">
                    <c:v>843</c:v>
                  </c:pt>
                  <c:pt idx="7380">
                    <c:v>843</c:v>
                  </c:pt>
                  <c:pt idx="7381">
                    <c:v>843</c:v>
                  </c:pt>
                  <c:pt idx="7382">
                    <c:v>843</c:v>
                  </c:pt>
                  <c:pt idx="7383">
                    <c:v>843</c:v>
                  </c:pt>
                  <c:pt idx="7384">
                    <c:v>843</c:v>
                  </c:pt>
                  <c:pt idx="7385">
                    <c:v>843</c:v>
                  </c:pt>
                  <c:pt idx="7386">
                    <c:v>843</c:v>
                  </c:pt>
                  <c:pt idx="7387">
                    <c:v>843</c:v>
                  </c:pt>
                  <c:pt idx="7388">
                    <c:v>843</c:v>
                  </c:pt>
                  <c:pt idx="7389">
                    <c:v>843</c:v>
                  </c:pt>
                  <c:pt idx="7390">
                    <c:v>843</c:v>
                  </c:pt>
                  <c:pt idx="7391">
                    <c:v>843</c:v>
                  </c:pt>
                  <c:pt idx="7392">
                    <c:v>843</c:v>
                  </c:pt>
                  <c:pt idx="7393">
                    <c:v>843</c:v>
                  </c:pt>
                  <c:pt idx="7394">
                    <c:v>843</c:v>
                  </c:pt>
                  <c:pt idx="7395">
                    <c:v>843</c:v>
                  </c:pt>
                  <c:pt idx="7396">
                    <c:v>843</c:v>
                  </c:pt>
                  <c:pt idx="7397">
                    <c:v>843</c:v>
                  </c:pt>
                  <c:pt idx="7398">
                    <c:v>843</c:v>
                  </c:pt>
                  <c:pt idx="7399">
                    <c:v>843</c:v>
                  </c:pt>
                  <c:pt idx="7400">
                    <c:v>843</c:v>
                  </c:pt>
                  <c:pt idx="7401">
                    <c:v>843</c:v>
                  </c:pt>
                  <c:pt idx="7402">
                    <c:v>843</c:v>
                  </c:pt>
                  <c:pt idx="7403">
                    <c:v>843</c:v>
                  </c:pt>
                  <c:pt idx="7404">
                    <c:v>843</c:v>
                  </c:pt>
                  <c:pt idx="7405">
                    <c:v>843</c:v>
                  </c:pt>
                  <c:pt idx="7406">
                    <c:v>843</c:v>
                  </c:pt>
                  <c:pt idx="7407">
                    <c:v>843</c:v>
                  </c:pt>
                  <c:pt idx="7408">
                    <c:v>843</c:v>
                  </c:pt>
                  <c:pt idx="7409">
                    <c:v>843</c:v>
                  </c:pt>
                  <c:pt idx="7410">
                    <c:v>843</c:v>
                  </c:pt>
                  <c:pt idx="7411">
                    <c:v>843</c:v>
                  </c:pt>
                  <c:pt idx="7412">
                    <c:v>843</c:v>
                  </c:pt>
                  <c:pt idx="7413">
                    <c:v>843</c:v>
                  </c:pt>
                  <c:pt idx="7414">
                    <c:v>843</c:v>
                  </c:pt>
                  <c:pt idx="7415">
                    <c:v>843</c:v>
                  </c:pt>
                  <c:pt idx="7416">
                    <c:v>843</c:v>
                  </c:pt>
                  <c:pt idx="7417">
                    <c:v>843</c:v>
                  </c:pt>
                  <c:pt idx="7418">
                    <c:v>843</c:v>
                  </c:pt>
                  <c:pt idx="7419">
                    <c:v>843</c:v>
                  </c:pt>
                  <c:pt idx="7420">
                    <c:v>843</c:v>
                  </c:pt>
                  <c:pt idx="7421">
                    <c:v>843</c:v>
                  </c:pt>
                  <c:pt idx="7422">
                    <c:v>843</c:v>
                  </c:pt>
                  <c:pt idx="7423">
                    <c:v>843</c:v>
                  </c:pt>
                  <c:pt idx="7424">
                    <c:v>843</c:v>
                  </c:pt>
                  <c:pt idx="7425">
                    <c:v>843</c:v>
                  </c:pt>
                  <c:pt idx="7426">
                    <c:v>843</c:v>
                  </c:pt>
                  <c:pt idx="7427">
                    <c:v>843</c:v>
                  </c:pt>
                  <c:pt idx="7428">
                    <c:v>843</c:v>
                  </c:pt>
                  <c:pt idx="7429">
                    <c:v>843</c:v>
                  </c:pt>
                  <c:pt idx="7430">
                    <c:v>843</c:v>
                  </c:pt>
                  <c:pt idx="7431">
                    <c:v>843</c:v>
                  </c:pt>
                  <c:pt idx="7432">
                    <c:v>843</c:v>
                  </c:pt>
                  <c:pt idx="7433">
                    <c:v>843</c:v>
                  </c:pt>
                  <c:pt idx="7434">
                    <c:v>843</c:v>
                  </c:pt>
                  <c:pt idx="7435">
                    <c:v>843</c:v>
                  </c:pt>
                  <c:pt idx="7436">
                    <c:v>843</c:v>
                  </c:pt>
                  <c:pt idx="7437">
                    <c:v>843</c:v>
                  </c:pt>
                  <c:pt idx="7438">
                    <c:v>843</c:v>
                  </c:pt>
                  <c:pt idx="7439">
                    <c:v>843</c:v>
                  </c:pt>
                  <c:pt idx="7440">
                    <c:v>843</c:v>
                  </c:pt>
                  <c:pt idx="7441">
                    <c:v>843</c:v>
                  </c:pt>
                  <c:pt idx="7442">
                    <c:v>843</c:v>
                  </c:pt>
                  <c:pt idx="7443">
                    <c:v>843</c:v>
                  </c:pt>
                  <c:pt idx="7444">
                    <c:v>843</c:v>
                  </c:pt>
                  <c:pt idx="7445">
                    <c:v>843</c:v>
                  </c:pt>
                  <c:pt idx="7446">
                    <c:v>843</c:v>
                  </c:pt>
                  <c:pt idx="7447">
                    <c:v>843</c:v>
                  </c:pt>
                  <c:pt idx="7448">
                    <c:v>843</c:v>
                  </c:pt>
                  <c:pt idx="7449">
                    <c:v>843</c:v>
                  </c:pt>
                  <c:pt idx="7450">
                    <c:v>843</c:v>
                  </c:pt>
                  <c:pt idx="7451">
                    <c:v>843</c:v>
                  </c:pt>
                  <c:pt idx="7452">
                    <c:v>843</c:v>
                  </c:pt>
                  <c:pt idx="7453">
                    <c:v>843</c:v>
                  </c:pt>
                  <c:pt idx="7454">
                    <c:v>843</c:v>
                  </c:pt>
                  <c:pt idx="7455">
                    <c:v>843</c:v>
                  </c:pt>
                  <c:pt idx="7456">
                    <c:v>843</c:v>
                  </c:pt>
                  <c:pt idx="7457">
                    <c:v>843</c:v>
                  </c:pt>
                  <c:pt idx="7458">
                    <c:v>843</c:v>
                  </c:pt>
                  <c:pt idx="7459">
                    <c:v>843</c:v>
                  </c:pt>
                  <c:pt idx="7460">
                    <c:v>843</c:v>
                  </c:pt>
                  <c:pt idx="7461">
                    <c:v>843</c:v>
                  </c:pt>
                  <c:pt idx="7462">
                    <c:v>843</c:v>
                  </c:pt>
                  <c:pt idx="7463">
                    <c:v>843</c:v>
                  </c:pt>
                  <c:pt idx="7464">
                    <c:v>843</c:v>
                  </c:pt>
                  <c:pt idx="7465">
                    <c:v>843</c:v>
                  </c:pt>
                  <c:pt idx="7466">
                    <c:v>843</c:v>
                  </c:pt>
                  <c:pt idx="7467">
                    <c:v>843</c:v>
                  </c:pt>
                  <c:pt idx="7468">
                    <c:v>843</c:v>
                  </c:pt>
                  <c:pt idx="7469">
                    <c:v>843</c:v>
                  </c:pt>
                  <c:pt idx="7470">
                    <c:v>843</c:v>
                  </c:pt>
                  <c:pt idx="7471">
                    <c:v>843</c:v>
                  </c:pt>
                  <c:pt idx="7472">
                    <c:v>843</c:v>
                  </c:pt>
                  <c:pt idx="7473">
                    <c:v>843</c:v>
                  </c:pt>
                  <c:pt idx="7474">
                    <c:v>843</c:v>
                  </c:pt>
                  <c:pt idx="7475">
                    <c:v>843</c:v>
                  </c:pt>
                  <c:pt idx="7476">
                    <c:v>843</c:v>
                  </c:pt>
                  <c:pt idx="7477">
                    <c:v>843</c:v>
                  </c:pt>
                  <c:pt idx="7478">
                    <c:v>843</c:v>
                  </c:pt>
                  <c:pt idx="7479">
                    <c:v>843</c:v>
                  </c:pt>
                  <c:pt idx="7480">
                    <c:v>843</c:v>
                  </c:pt>
                  <c:pt idx="7481">
                    <c:v>843</c:v>
                  </c:pt>
                  <c:pt idx="7482">
                    <c:v>843</c:v>
                  </c:pt>
                  <c:pt idx="7483">
                    <c:v>843</c:v>
                  </c:pt>
                  <c:pt idx="7484">
                    <c:v>843</c:v>
                  </c:pt>
                  <c:pt idx="7485">
                    <c:v>843</c:v>
                  </c:pt>
                  <c:pt idx="7486">
                    <c:v>843</c:v>
                  </c:pt>
                  <c:pt idx="7487">
                    <c:v>843</c:v>
                  </c:pt>
                  <c:pt idx="7488">
                    <c:v>843</c:v>
                  </c:pt>
                  <c:pt idx="7489">
                    <c:v>843</c:v>
                  </c:pt>
                  <c:pt idx="7490">
                    <c:v>843</c:v>
                  </c:pt>
                  <c:pt idx="7491">
                    <c:v>843</c:v>
                  </c:pt>
                  <c:pt idx="7492">
                    <c:v>843</c:v>
                  </c:pt>
                  <c:pt idx="7493">
                    <c:v>843</c:v>
                  </c:pt>
                  <c:pt idx="7494">
                    <c:v>843</c:v>
                  </c:pt>
                  <c:pt idx="7495">
                    <c:v>843</c:v>
                  </c:pt>
                  <c:pt idx="7496">
                    <c:v>843</c:v>
                  </c:pt>
                  <c:pt idx="7497">
                    <c:v>843</c:v>
                  </c:pt>
                  <c:pt idx="7498">
                    <c:v>843</c:v>
                  </c:pt>
                  <c:pt idx="7499">
                    <c:v>843</c:v>
                  </c:pt>
                  <c:pt idx="7500">
                    <c:v>843</c:v>
                  </c:pt>
                  <c:pt idx="7501">
                    <c:v>843</c:v>
                  </c:pt>
                  <c:pt idx="7502">
                    <c:v>843</c:v>
                  </c:pt>
                  <c:pt idx="7503">
                    <c:v>843</c:v>
                  </c:pt>
                  <c:pt idx="7504">
                    <c:v>843</c:v>
                  </c:pt>
                  <c:pt idx="7505">
                    <c:v>843</c:v>
                  </c:pt>
                  <c:pt idx="7506">
                    <c:v>843</c:v>
                  </c:pt>
                  <c:pt idx="7507">
                    <c:v>843</c:v>
                  </c:pt>
                  <c:pt idx="7508">
                    <c:v>843</c:v>
                  </c:pt>
                  <c:pt idx="7509">
                    <c:v>843</c:v>
                  </c:pt>
                  <c:pt idx="7510">
                    <c:v>843</c:v>
                  </c:pt>
                  <c:pt idx="7511">
                    <c:v>843</c:v>
                  </c:pt>
                  <c:pt idx="7512">
                    <c:v>843</c:v>
                  </c:pt>
                  <c:pt idx="7513">
                    <c:v>843</c:v>
                  </c:pt>
                  <c:pt idx="7514">
                    <c:v>843</c:v>
                  </c:pt>
                  <c:pt idx="7515">
                    <c:v>843</c:v>
                  </c:pt>
                  <c:pt idx="7516">
                    <c:v>843</c:v>
                  </c:pt>
                  <c:pt idx="7517">
                    <c:v>843</c:v>
                  </c:pt>
                  <c:pt idx="7518">
                    <c:v>843</c:v>
                  </c:pt>
                  <c:pt idx="7519">
                    <c:v>843</c:v>
                  </c:pt>
                  <c:pt idx="7520">
                    <c:v>843</c:v>
                  </c:pt>
                  <c:pt idx="7521">
                    <c:v>843</c:v>
                  </c:pt>
                  <c:pt idx="7522">
                    <c:v>843</c:v>
                  </c:pt>
                  <c:pt idx="7523">
                    <c:v>843</c:v>
                  </c:pt>
                  <c:pt idx="7524">
                    <c:v>843</c:v>
                  </c:pt>
                  <c:pt idx="7525">
                    <c:v>843</c:v>
                  </c:pt>
                  <c:pt idx="7526">
                    <c:v>843</c:v>
                  </c:pt>
                  <c:pt idx="7527">
                    <c:v>843</c:v>
                  </c:pt>
                  <c:pt idx="7528">
                    <c:v>843</c:v>
                  </c:pt>
                  <c:pt idx="7529">
                    <c:v>843</c:v>
                  </c:pt>
                  <c:pt idx="7530">
                    <c:v>843</c:v>
                  </c:pt>
                  <c:pt idx="7531">
                    <c:v>843</c:v>
                  </c:pt>
                  <c:pt idx="7532">
                    <c:v>843</c:v>
                  </c:pt>
                  <c:pt idx="7533">
                    <c:v>843</c:v>
                  </c:pt>
                  <c:pt idx="7534">
                    <c:v>843</c:v>
                  </c:pt>
                  <c:pt idx="7535">
                    <c:v>843</c:v>
                  </c:pt>
                  <c:pt idx="7536">
                    <c:v>843</c:v>
                  </c:pt>
                  <c:pt idx="7537">
                    <c:v>843</c:v>
                  </c:pt>
                  <c:pt idx="7538">
                    <c:v>843</c:v>
                  </c:pt>
                  <c:pt idx="7539">
                    <c:v>843</c:v>
                  </c:pt>
                  <c:pt idx="7540">
                    <c:v>843</c:v>
                  </c:pt>
                  <c:pt idx="7541">
                    <c:v>843</c:v>
                  </c:pt>
                  <c:pt idx="7542">
                    <c:v>843</c:v>
                  </c:pt>
                  <c:pt idx="7543">
                    <c:v>843</c:v>
                  </c:pt>
                  <c:pt idx="7544">
                    <c:v>843</c:v>
                  </c:pt>
                  <c:pt idx="7545">
                    <c:v>843</c:v>
                  </c:pt>
                  <c:pt idx="7546">
                    <c:v>843</c:v>
                  </c:pt>
                  <c:pt idx="7547">
                    <c:v>843</c:v>
                  </c:pt>
                  <c:pt idx="7548">
                    <c:v>843</c:v>
                  </c:pt>
                  <c:pt idx="7549">
                    <c:v>843</c:v>
                  </c:pt>
                  <c:pt idx="7550">
                    <c:v>843</c:v>
                  </c:pt>
                  <c:pt idx="7551">
                    <c:v>843</c:v>
                  </c:pt>
                  <c:pt idx="7552">
                    <c:v>843</c:v>
                  </c:pt>
                  <c:pt idx="7553">
                    <c:v>843</c:v>
                  </c:pt>
                  <c:pt idx="7554">
                    <c:v>843</c:v>
                  </c:pt>
                  <c:pt idx="7555">
                    <c:v>843</c:v>
                  </c:pt>
                  <c:pt idx="7556">
                    <c:v>843</c:v>
                  </c:pt>
                  <c:pt idx="7557">
                    <c:v>843</c:v>
                  </c:pt>
                  <c:pt idx="7558">
                    <c:v>843</c:v>
                  </c:pt>
                  <c:pt idx="7559">
                    <c:v>843</c:v>
                  </c:pt>
                  <c:pt idx="7560">
                    <c:v>843</c:v>
                  </c:pt>
                  <c:pt idx="7561">
                    <c:v>843</c:v>
                  </c:pt>
                  <c:pt idx="7562">
                    <c:v>843</c:v>
                  </c:pt>
                  <c:pt idx="7563">
                    <c:v>843</c:v>
                  </c:pt>
                  <c:pt idx="7564">
                    <c:v>843</c:v>
                  </c:pt>
                  <c:pt idx="7565">
                    <c:v>843</c:v>
                  </c:pt>
                  <c:pt idx="7566">
                    <c:v>843</c:v>
                  </c:pt>
                  <c:pt idx="7567">
                    <c:v>843</c:v>
                  </c:pt>
                  <c:pt idx="7568">
                    <c:v>843</c:v>
                  </c:pt>
                  <c:pt idx="7569">
                    <c:v>843</c:v>
                  </c:pt>
                  <c:pt idx="7570">
                    <c:v>843</c:v>
                  </c:pt>
                  <c:pt idx="7571">
                    <c:v>843</c:v>
                  </c:pt>
                  <c:pt idx="7572">
                    <c:v>843</c:v>
                  </c:pt>
                  <c:pt idx="7573">
                    <c:v>843</c:v>
                  </c:pt>
                  <c:pt idx="7574">
                    <c:v>843</c:v>
                  </c:pt>
                  <c:pt idx="7575">
                    <c:v>843</c:v>
                  </c:pt>
                  <c:pt idx="7576">
                    <c:v>843</c:v>
                  </c:pt>
                  <c:pt idx="7577">
                    <c:v>843</c:v>
                  </c:pt>
                  <c:pt idx="7578">
                    <c:v>843</c:v>
                  </c:pt>
                  <c:pt idx="7579">
                    <c:v>843</c:v>
                  </c:pt>
                  <c:pt idx="7580">
                    <c:v>843</c:v>
                  </c:pt>
                  <c:pt idx="7581">
                    <c:v>843</c:v>
                  </c:pt>
                  <c:pt idx="7582">
                    <c:v>843</c:v>
                  </c:pt>
                  <c:pt idx="7583">
                    <c:v>843</c:v>
                  </c:pt>
                  <c:pt idx="7584">
                    <c:v>843</c:v>
                  </c:pt>
                  <c:pt idx="7585">
                    <c:v>843</c:v>
                  </c:pt>
                  <c:pt idx="7586">
                    <c:v>843</c:v>
                  </c:pt>
                  <c:pt idx="7587">
                    <c:v>843</c:v>
                  </c:pt>
                  <c:pt idx="7588">
                    <c:v>843</c:v>
                  </c:pt>
                  <c:pt idx="7589">
                    <c:v>843</c:v>
                  </c:pt>
                  <c:pt idx="7590">
                    <c:v>843</c:v>
                  </c:pt>
                  <c:pt idx="7591">
                    <c:v>843</c:v>
                  </c:pt>
                  <c:pt idx="7592">
                    <c:v>843</c:v>
                  </c:pt>
                  <c:pt idx="7593">
                    <c:v>843</c:v>
                  </c:pt>
                  <c:pt idx="7594">
                    <c:v>843</c:v>
                  </c:pt>
                  <c:pt idx="7595">
                    <c:v>843</c:v>
                  </c:pt>
                  <c:pt idx="7596">
                    <c:v>843</c:v>
                  </c:pt>
                  <c:pt idx="7597">
                    <c:v>843</c:v>
                  </c:pt>
                  <c:pt idx="7598">
                    <c:v>843</c:v>
                  </c:pt>
                  <c:pt idx="7599">
                    <c:v>843</c:v>
                  </c:pt>
                  <c:pt idx="7600">
                    <c:v>843</c:v>
                  </c:pt>
                  <c:pt idx="7601">
                    <c:v>843</c:v>
                  </c:pt>
                  <c:pt idx="7602">
                    <c:v>843</c:v>
                  </c:pt>
                  <c:pt idx="7603">
                    <c:v>843</c:v>
                  </c:pt>
                  <c:pt idx="7604">
                    <c:v>843</c:v>
                  </c:pt>
                  <c:pt idx="7605">
                    <c:v>843</c:v>
                  </c:pt>
                  <c:pt idx="7606">
                    <c:v>843</c:v>
                  </c:pt>
                  <c:pt idx="7607">
                    <c:v>843</c:v>
                  </c:pt>
                  <c:pt idx="7608">
                    <c:v>843</c:v>
                  </c:pt>
                  <c:pt idx="7609">
                    <c:v>843</c:v>
                  </c:pt>
                  <c:pt idx="7610">
                    <c:v>843</c:v>
                  </c:pt>
                  <c:pt idx="7611">
                    <c:v>843</c:v>
                  </c:pt>
                  <c:pt idx="7612">
                    <c:v>843</c:v>
                  </c:pt>
                  <c:pt idx="7613">
                    <c:v>843</c:v>
                  </c:pt>
                  <c:pt idx="7614">
                    <c:v>843</c:v>
                  </c:pt>
                  <c:pt idx="7615">
                    <c:v>843</c:v>
                  </c:pt>
                  <c:pt idx="7616">
                    <c:v>843</c:v>
                  </c:pt>
                  <c:pt idx="7617">
                    <c:v>843</c:v>
                  </c:pt>
                  <c:pt idx="7618">
                    <c:v>843</c:v>
                  </c:pt>
                  <c:pt idx="7619">
                    <c:v>843</c:v>
                  </c:pt>
                  <c:pt idx="7620">
                    <c:v>843</c:v>
                  </c:pt>
                  <c:pt idx="7621">
                    <c:v>843</c:v>
                  </c:pt>
                  <c:pt idx="7622">
                    <c:v>843</c:v>
                  </c:pt>
                  <c:pt idx="7623">
                    <c:v>843</c:v>
                  </c:pt>
                  <c:pt idx="7624">
                    <c:v>843</c:v>
                  </c:pt>
                  <c:pt idx="7625">
                    <c:v>843</c:v>
                  </c:pt>
                  <c:pt idx="7626">
                    <c:v>843</c:v>
                  </c:pt>
                  <c:pt idx="7627">
                    <c:v>843</c:v>
                  </c:pt>
                  <c:pt idx="7628">
                    <c:v>843</c:v>
                  </c:pt>
                  <c:pt idx="7629">
                    <c:v>843</c:v>
                  </c:pt>
                  <c:pt idx="7630">
                    <c:v>843</c:v>
                  </c:pt>
                  <c:pt idx="7631">
                    <c:v>843</c:v>
                  </c:pt>
                  <c:pt idx="7632">
                    <c:v>843</c:v>
                  </c:pt>
                  <c:pt idx="7633">
                    <c:v>843</c:v>
                  </c:pt>
                  <c:pt idx="7634">
                    <c:v>843</c:v>
                  </c:pt>
                  <c:pt idx="7635">
                    <c:v>843</c:v>
                  </c:pt>
                  <c:pt idx="7636">
                    <c:v>843</c:v>
                  </c:pt>
                  <c:pt idx="7637">
                    <c:v>843</c:v>
                  </c:pt>
                  <c:pt idx="7638">
                    <c:v>843</c:v>
                  </c:pt>
                  <c:pt idx="7639">
                    <c:v>843</c:v>
                  </c:pt>
                  <c:pt idx="7640">
                    <c:v>843</c:v>
                  </c:pt>
                  <c:pt idx="7641">
                    <c:v>843</c:v>
                  </c:pt>
                  <c:pt idx="7642">
                    <c:v>843</c:v>
                  </c:pt>
                  <c:pt idx="7643">
                    <c:v>843</c:v>
                  </c:pt>
                  <c:pt idx="7644">
                    <c:v>843</c:v>
                  </c:pt>
                  <c:pt idx="7645">
                    <c:v>843</c:v>
                  </c:pt>
                  <c:pt idx="7646">
                    <c:v>843</c:v>
                  </c:pt>
                  <c:pt idx="7647">
                    <c:v>843</c:v>
                  </c:pt>
                  <c:pt idx="7648">
                    <c:v>843</c:v>
                  </c:pt>
                  <c:pt idx="7649">
                    <c:v>843</c:v>
                  </c:pt>
                  <c:pt idx="7650">
                    <c:v>843</c:v>
                  </c:pt>
                  <c:pt idx="7651">
                    <c:v>843</c:v>
                  </c:pt>
                  <c:pt idx="7652">
                    <c:v>843</c:v>
                  </c:pt>
                  <c:pt idx="7653">
                    <c:v>843</c:v>
                  </c:pt>
                  <c:pt idx="7654">
                    <c:v>843</c:v>
                  </c:pt>
                  <c:pt idx="7655">
                    <c:v>843</c:v>
                  </c:pt>
                  <c:pt idx="7656">
                    <c:v>843</c:v>
                  </c:pt>
                  <c:pt idx="7657">
                    <c:v>843</c:v>
                  </c:pt>
                  <c:pt idx="7658">
                    <c:v>843</c:v>
                  </c:pt>
                  <c:pt idx="7659">
                    <c:v>843</c:v>
                  </c:pt>
                  <c:pt idx="7660">
                    <c:v>843</c:v>
                  </c:pt>
                  <c:pt idx="7661">
                    <c:v>843</c:v>
                  </c:pt>
                  <c:pt idx="7662">
                    <c:v>843</c:v>
                  </c:pt>
                  <c:pt idx="7663">
                    <c:v>843</c:v>
                  </c:pt>
                  <c:pt idx="7664">
                    <c:v>843</c:v>
                  </c:pt>
                  <c:pt idx="7665">
                    <c:v>843</c:v>
                  </c:pt>
                  <c:pt idx="7666">
                    <c:v>843</c:v>
                  </c:pt>
                  <c:pt idx="7667">
                    <c:v>843</c:v>
                  </c:pt>
                  <c:pt idx="7668">
                    <c:v>843</c:v>
                  </c:pt>
                  <c:pt idx="7669">
                    <c:v>843</c:v>
                  </c:pt>
                  <c:pt idx="7670">
                    <c:v>843</c:v>
                  </c:pt>
                  <c:pt idx="7671">
                    <c:v>843</c:v>
                  </c:pt>
                  <c:pt idx="7672">
                    <c:v>843</c:v>
                  </c:pt>
                  <c:pt idx="7673">
                    <c:v>843</c:v>
                  </c:pt>
                  <c:pt idx="7674">
                    <c:v>843</c:v>
                  </c:pt>
                  <c:pt idx="7675">
                    <c:v>843</c:v>
                  </c:pt>
                  <c:pt idx="7676">
                    <c:v>843</c:v>
                  </c:pt>
                  <c:pt idx="7677">
                    <c:v>843</c:v>
                  </c:pt>
                  <c:pt idx="7678">
                    <c:v>843</c:v>
                  </c:pt>
                  <c:pt idx="7679">
                    <c:v>843</c:v>
                  </c:pt>
                  <c:pt idx="7680">
                    <c:v>843</c:v>
                  </c:pt>
                  <c:pt idx="7681">
                    <c:v>843</c:v>
                  </c:pt>
                  <c:pt idx="7682">
                    <c:v>843</c:v>
                  </c:pt>
                  <c:pt idx="7683">
                    <c:v>843</c:v>
                  </c:pt>
                  <c:pt idx="7684">
                    <c:v>843</c:v>
                  </c:pt>
                  <c:pt idx="7685">
                    <c:v>843</c:v>
                  </c:pt>
                  <c:pt idx="7686">
                    <c:v>843</c:v>
                  </c:pt>
                  <c:pt idx="7687">
                    <c:v>843</c:v>
                  </c:pt>
                  <c:pt idx="7688">
                    <c:v>843</c:v>
                  </c:pt>
                  <c:pt idx="7689">
                    <c:v>843</c:v>
                  </c:pt>
                  <c:pt idx="7690">
                    <c:v>843</c:v>
                  </c:pt>
                  <c:pt idx="7691">
                    <c:v>843</c:v>
                  </c:pt>
                  <c:pt idx="7692">
                    <c:v>843</c:v>
                  </c:pt>
                  <c:pt idx="7693">
                    <c:v>843</c:v>
                  </c:pt>
                  <c:pt idx="7694">
                    <c:v>843</c:v>
                  </c:pt>
                  <c:pt idx="7695">
                    <c:v>843</c:v>
                  </c:pt>
                  <c:pt idx="7696">
                    <c:v>843</c:v>
                  </c:pt>
                  <c:pt idx="7697">
                    <c:v>843</c:v>
                  </c:pt>
                  <c:pt idx="7698">
                    <c:v>843</c:v>
                  </c:pt>
                  <c:pt idx="7699">
                    <c:v>843</c:v>
                  </c:pt>
                  <c:pt idx="7700">
                    <c:v>843</c:v>
                  </c:pt>
                  <c:pt idx="7701">
                    <c:v>843</c:v>
                  </c:pt>
                  <c:pt idx="7702">
                    <c:v>843</c:v>
                  </c:pt>
                  <c:pt idx="7703">
                    <c:v>843</c:v>
                  </c:pt>
                  <c:pt idx="7704">
                    <c:v>843</c:v>
                  </c:pt>
                  <c:pt idx="7705">
                    <c:v>843</c:v>
                  </c:pt>
                  <c:pt idx="7706">
                    <c:v>843</c:v>
                  </c:pt>
                  <c:pt idx="7707">
                    <c:v>843</c:v>
                  </c:pt>
                  <c:pt idx="7708">
                    <c:v>843</c:v>
                  </c:pt>
                  <c:pt idx="7709">
                    <c:v>843</c:v>
                  </c:pt>
                  <c:pt idx="7710">
                    <c:v>843</c:v>
                  </c:pt>
                  <c:pt idx="7711">
                    <c:v>843</c:v>
                  </c:pt>
                  <c:pt idx="7712">
                    <c:v>843</c:v>
                  </c:pt>
                  <c:pt idx="7713">
                    <c:v>843</c:v>
                  </c:pt>
                  <c:pt idx="7714">
                    <c:v>843</c:v>
                  </c:pt>
                  <c:pt idx="7715">
                    <c:v>843</c:v>
                  </c:pt>
                  <c:pt idx="7716">
                    <c:v>843</c:v>
                  </c:pt>
                  <c:pt idx="7717">
                    <c:v>843</c:v>
                  </c:pt>
                  <c:pt idx="7718">
                    <c:v>843</c:v>
                  </c:pt>
                  <c:pt idx="7719">
                    <c:v>843</c:v>
                  </c:pt>
                  <c:pt idx="7720">
                    <c:v>843</c:v>
                  </c:pt>
                  <c:pt idx="7721">
                    <c:v>843</c:v>
                  </c:pt>
                  <c:pt idx="7722">
                    <c:v>843</c:v>
                  </c:pt>
                  <c:pt idx="7723">
                    <c:v>843</c:v>
                  </c:pt>
                  <c:pt idx="7724">
                    <c:v>843</c:v>
                  </c:pt>
                  <c:pt idx="7725">
                    <c:v>843</c:v>
                  </c:pt>
                  <c:pt idx="7726">
                    <c:v>843</c:v>
                  </c:pt>
                  <c:pt idx="7727">
                    <c:v>843</c:v>
                  </c:pt>
                  <c:pt idx="7728">
                    <c:v>843</c:v>
                  </c:pt>
                  <c:pt idx="7729">
                    <c:v>843</c:v>
                  </c:pt>
                  <c:pt idx="7730">
                    <c:v>843</c:v>
                  </c:pt>
                  <c:pt idx="7731">
                    <c:v>843</c:v>
                  </c:pt>
                  <c:pt idx="7732">
                    <c:v>843</c:v>
                  </c:pt>
                  <c:pt idx="7733">
                    <c:v>843</c:v>
                  </c:pt>
                  <c:pt idx="7734">
                    <c:v>843</c:v>
                  </c:pt>
                  <c:pt idx="7735">
                    <c:v>843</c:v>
                  </c:pt>
                  <c:pt idx="7736">
                    <c:v>843</c:v>
                  </c:pt>
                  <c:pt idx="7737">
                    <c:v>843</c:v>
                  </c:pt>
                  <c:pt idx="7738">
                    <c:v>843</c:v>
                  </c:pt>
                  <c:pt idx="7739">
                    <c:v>843</c:v>
                  </c:pt>
                  <c:pt idx="7740">
                    <c:v>843</c:v>
                  </c:pt>
                  <c:pt idx="7741">
                    <c:v>843</c:v>
                  </c:pt>
                  <c:pt idx="7742">
                    <c:v>843</c:v>
                  </c:pt>
                  <c:pt idx="7743">
                    <c:v>843</c:v>
                  </c:pt>
                  <c:pt idx="7744">
                    <c:v>843</c:v>
                  </c:pt>
                  <c:pt idx="7745">
                    <c:v>843</c:v>
                  </c:pt>
                  <c:pt idx="7746">
                    <c:v>843</c:v>
                  </c:pt>
                  <c:pt idx="7747">
                    <c:v>843</c:v>
                  </c:pt>
                  <c:pt idx="7748">
                    <c:v>843</c:v>
                  </c:pt>
                  <c:pt idx="7749">
                    <c:v>843</c:v>
                  </c:pt>
                  <c:pt idx="7750">
                    <c:v>843</c:v>
                  </c:pt>
                  <c:pt idx="7751">
                    <c:v>843</c:v>
                  </c:pt>
                  <c:pt idx="7752">
                    <c:v>843</c:v>
                  </c:pt>
                  <c:pt idx="7753">
                    <c:v>843</c:v>
                  </c:pt>
                  <c:pt idx="7754">
                    <c:v>843</c:v>
                  </c:pt>
                  <c:pt idx="7755">
                    <c:v>843</c:v>
                  </c:pt>
                  <c:pt idx="7756">
                    <c:v>843</c:v>
                  </c:pt>
                  <c:pt idx="7757">
                    <c:v>843</c:v>
                  </c:pt>
                  <c:pt idx="7758">
                    <c:v>843</c:v>
                  </c:pt>
                  <c:pt idx="7759">
                    <c:v>843</c:v>
                  </c:pt>
                  <c:pt idx="7760">
                    <c:v>843</c:v>
                  </c:pt>
                  <c:pt idx="7761">
                    <c:v>843</c:v>
                  </c:pt>
                  <c:pt idx="7762">
                    <c:v>843</c:v>
                  </c:pt>
                  <c:pt idx="7763">
                    <c:v>843</c:v>
                  </c:pt>
                  <c:pt idx="7764">
                    <c:v>843</c:v>
                  </c:pt>
                  <c:pt idx="7765">
                    <c:v>843</c:v>
                  </c:pt>
                  <c:pt idx="7766">
                    <c:v>843</c:v>
                  </c:pt>
                  <c:pt idx="7767">
                    <c:v>843</c:v>
                  </c:pt>
                  <c:pt idx="7768">
                    <c:v>843</c:v>
                  </c:pt>
                  <c:pt idx="7769">
                    <c:v>843</c:v>
                  </c:pt>
                  <c:pt idx="7770">
                    <c:v>843</c:v>
                  </c:pt>
                  <c:pt idx="7771">
                    <c:v>843</c:v>
                  </c:pt>
                  <c:pt idx="7772">
                    <c:v>843</c:v>
                  </c:pt>
                  <c:pt idx="7773">
                    <c:v>843</c:v>
                  </c:pt>
                  <c:pt idx="7774">
                    <c:v>843</c:v>
                  </c:pt>
                  <c:pt idx="7775">
                    <c:v>843</c:v>
                  </c:pt>
                  <c:pt idx="7776">
                    <c:v>843</c:v>
                  </c:pt>
                  <c:pt idx="7777">
                    <c:v>843</c:v>
                  </c:pt>
                  <c:pt idx="7778">
                    <c:v>843</c:v>
                  </c:pt>
                  <c:pt idx="7779">
                    <c:v>843</c:v>
                  </c:pt>
                  <c:pt idx="7780">
                    <c:v>843</c:v>
                  </c:pt>
                  <c:pt idx="7781">
                    <c:v>843</c:v>
                  </c:pt>
                  <c:pt idx="7782">
                    <c:v>843</c:v>
                  </c:pt>
                  <c:pt idx="7783">
                    <c:v>843</c:v>
                  </c:pt>
                  <c:pt idx="7784">
                    <c:v>843</c:v>
                  </c:pt>
                  <c:pt idx="7785">
                    <c:v>843</c:v>
                  </c:pt>
                  <c:pt idx="7786">
                    <c:v>843</c:v>
                  </c:pt>
                  <c:pt idx="7787">
                    <c:v>843</c:v>
                  </c:pt>
                  <c:pt idx="7788">
                    <c:v>843</c:v>
                  </c:pt>
                  <c:pt idx="7789">
                    <c:v>843</c:v>
                  </c:pt>
                  <c:pt idx="7790">
                    <c:v>843</c:v>
                  </c:pt>
                  <c:pt idx="7791">
                    <c:v>843</c:v>
                  </c:pt>
                  <c:pt idx="7792">
                    <c:v>843</c:v>
                  </c:pt>
                  <c:pt idx="7793">
                    <c:v>843</c:v>
                  </c:pt>
                  <c:pt idx="7794">
                    <c:v>843</c:v>
                  </c:pt>
                  <c:pt idx="7795">
                    <c:v>843</c:v>
                  </c:pt>
                  <c:pt idx="7796">
                    <c:v>843</c:v>
                  </c:pt>
                  <c:pt idx="7797">
                    <c:v>843</c:v>
                  </c:pt>
                  <c:pt idx="7798">
                    <c:v>843</c:v>
                  </c:pt>
                  <c:pt idx="7799">
                    <c:v>843</c:v>
                  </c:pt>
                  <c:pt idx="7800">
                    <c:v>843</c:v>
                  </c:pt>
                  <c:pt idx="7801">
                    <c:v>843</c:v>
                  </c:pt>
                  <c:pt idx="7802">
                    <c:v>843</c:v>
                  </c:pt>
                  <c:pt idx="7803">
                    <c:v>843</c:v>
                  </c:pt>
                  <c:pt idx="7804">
                    <c:v>843</c:v>
                  </c:pt>
                  <c:pt idx="7805">
                    <c:v>843</c:v>
                  </c:pt>
                  <c:pt idx="7806">
                    <c:v>843</c:v>
                  </c:pt>
                  <c:pt idx="7807">
                    <c:v>843</c:v>
                  </c:pt>
                  <c:pt idx="7808">
                    <c:v>843</c:v>
                  </c:pt>
                  <c:pt idx="7809">
                    <c:v>843</c:v>
                  </c:pt>
                  <c:pt idx="7810">
                    <c:v>843</c:v>
                  </c:pt>
                  <c:pt idx="7811">
                    <c:v>843</c:v>
                  </c:pt>
                  <c:pt idx="7812">
                    <c:v>843</c:v>
                  </c:pt>
                  <c:pt idx="7813">
                    <c:v>843</c:v>
                  </c:pt>
                  <c:pt idx="7814">
                    <c:v>843</c:v>
                  </c:pt>
                  <c:pt idx="7815">
                    <c:v>843</c:v>
                  </c:pt>
                  <c:pt idx="7816">
                    <c:v>843</c:v>
                  </c:pt>
                  <c:pt idx="7817">
                    <c:v>843</c:v>
                  </c:pt>
                  <c:pt idx="7818">
                    <c:v>843</c:v>
                  </c:pt>
                  <c:pt idx="7819">
                    <c:v>843</c:v>
                  </c:pt>
                  <c:pt idx="7820">
                    <c:v>843</c:v>
                  </c:pt>
                  <c:pt idx="7821">
                    <c:v>843</c:v>
                  </c:pt>
                  <c:pt idx="7822">
                    <c:v>843</c:v>
                  </c:pt>
                  <c:pt idx="7823">
                    <c:v>843</c:v>
                  </c:pt>
                  <c:pt idx="7824">
                    <c:v>843</c:v>
                  </c:pt>
                  <c:pt idx="7825">
                    <c:v>843</c:v>
                  </c:pt>
                  <c:pt idx="7826">
                    <c:v>843</c:v>
                  </c:pt>
                  <c:pt idx="7827">
                    <c:v>843</c:v>
                  </c:pt>
                  <c:pt idx="7828">
                    <c:v>843</c:v>
                  </c:pt>
                  <c:pt idx="7829">
                    <c:v>843</c:v>
                  </c:pt>
                  <c:pt idx="7830">
                    <c:v>843</c:v>
                  </c:pt>
                  <c:pt idx="7831">
                    <c:v>843</c:v>
                  </c:pt>
                  <c:pt idx="7832">
                    <c:v>843</c:v>
                  </c:pt>
                  <c:pt idx="7833">
                    <c:v>843</c:v>
                  </c:pt>
                  <c:pt idx="7834">
                    <c:v>843</c:v>
                  </c:pt>
                  <c:pt idx="7835">
                    <c:v>843</c:v>
                  </c:pt>
                  <c:pt idx="7836">
                    <c:v>843</c:v>
                  </c:pt>
                  <c:pt idx="7837">
                    <c:v>843</c:v>
                  </c:pt>
                  <c:pt idx="7838">
                    <c:v>843</c:v>
                  </c:pt>
                  <c:pt idx="7839">
                    <c:v>843</c:v>
                  </c:pt>
                  <c:pt idx="7840">
                    <c:v>843</c:v>
                  </c:pt>
                  <c:pt idx="7841">
                    <c:v>843</c:v>
                  </c:pt>
                  <c:pt idx="7842">
                    <c:v>843</c:v>
                  </c:pt>
                  <c:pt idx="7843">
                    <c:v>843</c:v>
                  </c:pt>
                  <c:pt idx="7844">
                    <c:v>843</c:v>
                  </c:pt>
                  <c:pt idx="7845">
                    <c:v>843</c:v>
                  </c:pt>
                  <c:pt idx="7846">
                    <c:v>843</c:v>
                  </c:pt>
                  <c:pt idx="7847">
                    <c:v>843</c:v>
                  </c:pt>
                  <c:pt idx="7848">
                    <c:v>843</c:v>
                  </c:pt>
                  <c:pt idx="7849">
                    <c:v>843</c:v>
                  </c:pt>
                  <c:pt idx="7850">
                    <c:v>843</c:v>
                  </c:pt>
                  <c:pt idx="7851">
                    <c:v>843</c:v>
                  </c:pt>
                  <c:pt idx="7852">
                    <c:v>843</c:v>
                  </c:pt>
                  <c:pt idx="7853">
                    <c:v>843</c:v>
                  </c:pt>
                  <c:pt idx="7854">
                    <c:v>843</c:v>
                  </c:pt>
                  <c:pt idx="7855">
                    <c:v>843</c:v>
                  </c:pt>
                  <c:pt idx="7856">
                    <c:v>843</c:v>
                  </c:pt>
                  <c:pt idx="7857">
                    <c:v>843</c:v>
                  </c:pt>
                  <c:pt idx="7858">
                    <c:v>843</c:v>
                  </c:pt>
                  <c:pt idx="7859">
                    <c:v>843</c:v>
                  </c:pt>
                  <c:pt idx="7860">
                    <c:v>843</c:v>
                  </c:pt>
                  <c:pt idx="7861">
                    <c:v>843</c:v>
                  </c:pt>
                  <c:pt idx="7862">
                    <c:v>843</c:v>
                  </c:pt>
                  <c:pt idx="7863">
                    <c:v>843</c:v>
                  </c:pt>
                  <c:pt idx="7864">
                    <c:v>843</c:v>
                  </c:pt>
                  <c:pt idx="7865">
                    <c:v>843</c:v>
                  </c:pt>
                  <c:pt idx="7866">
                    <c:v>843</c:v>
                  </c:pt>
                  <c:pt idx="7867">
                    <c:v>843</c:v>
                  </c:pt>
                  <c:pt idx="7868">
                    <c:v>843</c:v>
                  </c:pt>
                  <c:pt idx="7869">
                    <c:v>843</c:v>
                  </c:pt>
                  <c:pt idx="7870">
                    <c:v>843</c:v>
                  </c:pt>
                  <c:pt idx="7871">
                    <c:v>843</c:v>
                  </c:pt>
                  <c:pt idx="7872">
                    <c:v>843</c:v>
                  </c:pt>
                  <c:pt idx="7873">
                    <c:v>843</c:v>
                  </c:pt>
                  <c:pt idx="7874">
                    <c:v>843</c:v>
                  </c:pt>
                  <c:pt idx="7875">
                    <c:v>843</c:v>
                  </c:pt>
                  <c:pt idx="7876">
                    <c:v>843</c:v>
                  </c:pt>
                  <c:pt idx="7877">
                    <c:v>843</c:v>
                  </c:pt>
                  <c:pt idx="7878">
                    <c:v>843</c:v>
                  </c:pt>
                  <c:pt idx="7879">
                    <c:v>843</c:v>
                  </c:pt>
                  <c:pt idx="7880">
                    <c:v>843</c:v>
                  </c:pt>
                  <c:pt idx="7881">
                    <c:v>843</c:v>
                  </c:pt>
                  <c:pt idx="7882">
                    <c:v>843</c:v>
                  </c:pt>
                  <c:pt idx="7883">
                    <c:v>843</c:v>
                  </c:pt>
                  <c:pt idx="7884">
                    <c:v>843</c:v>
                  </c:pt>
                  <c:pt idx="7885">
                    <c:v>843</c:v>
                  </c:pt>
                  <c:pt idx="7886">
                    <c:v>843</c:v>
                  </c:pt>
                  <c:pt idx="7887">
                    <c:v>843</c:v>
                  </c:pt>
                  <c:pt idx="7888">
                    <c:v>843</c:v>
                  </c:pt>
                  <c:pt idx="7889">
                    <c:v>843</c:v>
                  </c:pt>
                  <c:pt idx="7890">
                    <c:v>843</c:v>
                  </c:pt>
                  <c:pt idx="7891">
                    <c:v>843</c:v>
                  </c:pt>
                  <c:pt idx="7892">
                    <c:v>843</c:v>
                  </c:pt>
                  <c:pt idx="7893">
                    <c:v>843</c:v>
                  </c:pt>
                  <c:pt idx="7894">
                    <c:v>843</c:v>
                  </c:pt>
                  <c:pt idx="7895">
                    <c:v>843</c:v>
                  </c:pt>
                  <c:pt idx="7896">
                    <c:v>843</c:v>
                  </c:pt>
                  <c:pt idx="7897">
                    <c:v>843</c:v>
                  </c:pt>
                  <c:pt idx="7898">
                    <c:v>843</c:v>
                  </c:pt>
                  <c:pt idx="7899">
                    <c:v>843</c:v>
                  </c:pt>
                  <c:pt idx="7900">
                    <c:v>843</c:v>
                  </c:pt>
                  <c:pt idx="7901">
                    <c:v>843</c:v>
                  </c:pt>
                  <c:pt idx="7902">
                    <c:v>843</c:v>
                  </c:pt>
                  <c:pt idx="7903">
                    <c:v>843</c:v>
                  </c:pt>
                  <c:pt idx="7904">
                    <c:v>843</c:v>
                  </c:pt>
                  <c:pt idx="7905">
                    <c:v>843</c:v>
                  </c:pt>
                  <c:pt idx="7906">
                    <c:v>843</c:v>
                  </c:pt>
                  <c:pt idx="7907">
                    <c:v>843</c:v>
                  </c:pt>
                  <c:pt idx="7908">
                    <c:v>843</c:v>
                  </c:pt>
                  <c:pt idx="7909">
                    <c:v>843</c:v>
                  </c:pt>
                  <c:pt idx="7910">
                    <c:v>843</c:v>
                  </c:pt>
                  <c:pt idx="7911">
                    <c:v>843</c:v>
                  </c:pt>
                  <c:pt idx="7912">
                    <c:v>843</c:v>
                  </c:pt>
                  <c:pt idx="7913">
                    <c:v>843</c:v>
                  </c:pt>
                  <c:pt idx="7914">
                    <c:v>843</c:v>
                  </c:pt>
                  <c:pt idx="7915">
                    <c:v>843</c:v>
                  </c:pt>
                  <c:pt idx="7916">
                    <c:v>843</c:v>
                  </c:pt>
                  <c:pt idx="7917">
                    <c:v>843</c:v>
                  </c:pt>
                  <c:pt idx="7918">
                    <c:v>843</c:v>
                  </c:pt>
                  <c:pt idx="7919">
                    <c:v>843</c:v>
                  </c:pt>
                  <c:pt idx="7920">
                    <c:v>843</c:v>
                  </c:pt>
                  <c:pt idx="7921">
                    <c:v>843</c:v>
                  </c:pt>
                  <c:pt idx="7922">
                    <c:v>843</c:v>
                  </c:pt>
                  <c:pt idx="7923">
                    <c:v>843</c:v>
                  </c:pt>
                  <c:pt idx="7924">
                    <c:v>843</c:v>
                  </c:pt>
                  <c:pt idx="7925">
                    <c:v>843</c:v>
                  </c:pt>
                  <c:pt idx="7926">
                    <c:v>843</c:v>
                  </c:pt>
                  <c:pt idx="7927">
                    <c:v>843</c:v>
                  </c:pt>
                  <c:pt idx="7928">
                    <c:v>843</c:v>
                  </c:pt>
                  <c:pt idx="7929">
                    <c:v>843</c:v>
                  </c:pt>
                  <c:pt idx="7930">
                    <c:v>843</c:v>
                  </c:pt>
                  <c:pt idx="7931">
                    <c:v>843</c:v>
                  </c:pt>
                  <c:pt idx="7932">
                    <c:v>843</c:v>
                  </c:pt>
                  <c:pt idx="7933">
                    <c:v>843</c:v>
                  </c:pt>
                  <c:pt idx="7934">
                    <c:v>843</c:v>
                  </c:pt>
                  <c:pt idx="7935">
                    <c:v>843</c:v>
                  </c:pt>
                  <c:pt idx="7936">
                    <c:v>843</c:v>
                  </c:pt>
                  <c:pt idx="7937">
                    <c:v>843</c:v>
                  </c:pt>
                  <c:pt idx="7938">
                    <c:v>843</c:v>
                  </c:pt>
                  <c:pt idx="7939">
                    <c:v>843</c:v>
                  </c:pt>
                  <c:pt idx="7940">
                    <c:v>843</c:v>
                  </c:pt>
                  <c:pt idx="7941">
                    <c:v>843</c:v>
                  </c:pt>
                  <c:pt idx="7942">
                    <c:v>843</c:v>
                  </c:pt>
                  <c:pt idx="7943">
                    <c:v>843</c:v>
                  </c:pt>
                  <c:pt idx="7944">
                    <c:v>843</c:v>
                  </c:pt>
                  <c:pt idx="7945">
                    <c:v>843</c:v>
                  </c:pt>
                  <c:pt idx="7946">
                    <c:v>843</c:v>
                  </c:pt>
                  <c:pt idx="7947">
                    <c:v>843</c:v>
                  </c:pt>
                  <c:pt idx="7948">
                    <c:v>843</c:v>
                  </c:pt>
                  <c:pt idx="7949">
                    <c:v>843</c:v>
                  </c:pt>
                  <c:pt idx="7950">
                    <c:v>843</c:v>
                  </c:pt>
                  <c:pt idx="7951">
                    <c:v>843</c:v>
                  </c:pt>
                  <c:pt idx="7952">
                    <c:v>843</c:v>
                  </c:pt>
                  <c:pt idx="7953">
                    <c:v>843</c:v>
                  </c:pt>
                  <c:pt idx="7954">
                    <c:v>843</c:v>
                  </c:pt>
                  <c:pt idx="7955">
                    <c:v>843</c:v>
                  </c:pt>
                  <c:pt idx="7956">
                    <c:v>843</c:v>
                  </c:pt>
                  <c:pt idx="7957">
                    <c:v>843</c:v>
                  </c:pt>
                  <c:pt idx="7958">
                    <c:v>843</c:v>
                  </c:pt>
                  <c:pt idx="7959">
                    <c:v>843</c:v>
                  </c:pt>
                  <c:pt idx="7960">
                    <c:v>843</c:v>
                  </c:pt>
                  <c:pt idx="7961">
                    <c:v>843</c:v>
                  </c:pt>
                  <c:pt idx="7962">
                    <c:v>843</c:v>
                  </c:pt>
                  <c:pt idx="7963">
                    <c:v>843</c:v>
                  </c:pt>
                  <c:pt idx="7964">
                    <c:v>843</c:v>
                  </c:pt>
                  <c:pt idx="7965">
                    <c:v>843</c:v>
                  </c:pt>
                  <c:pt idx="7966">
                    <c:v>843</c:v>
                  </c:pt>
                  <c:pt idx="7967">
                    <c:v>843</c:v>
                  </c:pt>
                  <c:pt idx="7968">
                    <c:v>843</c:v>
                  </c:pt>
                  <c:pt idx="7969">
                    <c:v>843</c:v>
                  </c:pt>
                  <c:pt idx="7970">
                    <c:v>843</c:v>
                  </c:pt>
                  <c:pt idx="7971">
                    <c:v>843</c:v>
                  </c:pt>
                  <c:pt idx="7972">
                    <c:v>843</c:v>
                  </c:pt>
                  <c:pt idx="7973">
                    <c:v>843</c:v>
                  </c:pt>
                  <c:pt idx="7974">
                    <c:v>843</c:v>
                  </c:pt>
                  <c:pt idx="7975">
                    <c:v>843</c:v>
                  </c:pt>
                  <c:pt idx="7976">
                    <c:v>843</c:v>
                  </c:pt>
                  <c:pt idx="7977">
                    <c:v>843</c:v>
                  </c:pt>
                  <c:pt idx="7978">
                    <c:v>843</c:v>
                  </c:pt>
                  <c:pt idx="7979">
                    <c:v>843</c:v>
                  </c:pt>
                  <c:pt idx="7980">
                    <c:v>843</c:v>
                  </c:pt>
                  <c:pt idx="7981">
                    <c:v>843</c:v>
                  </c:pt>
                  <c:pt idx="7982">
                    <c:v>843</c:v>
                  </c:pt>
                  <c:pt idx="7983">
                    <c:v>843</c:v>
                  </c:pt>
                  <c:pt idx="7984">
                    <c:v>843</c:v>
                  </c:pt>
                  <c:pt idx="7985">
                    <c:v>843</c:v>
                  </c:pt>
                  <c:pt idx="7986">
                    <c:v>843</c:v>
                  </c:pt>
                  <c:pt idx="7987">
                    <c:v>843</c:v>
                  </c:pt>
                  <c:pt idx="7988">
                    <c:v>843</c:v>
                  </c:pt>
                  <c:pt idx="7989">
                    <c:v>843</c:v>
                  </c:pt>
                  <c:pt idx="7990">
                    <c:v>843</c:v>
                  </c:pt>
                  <c:pt idx="7991">
                    <c:v>843</c:v>
                  </c:pt>
                  <c:pt idx="7992">
                    <c:v>843</c:v>
                  </c:pt>
                  <c:pt idx="7993">
                    <c:v>843</c:v>
                  </c:pt>
                  <c:pt idx="7994">
                    <c:v>843</c:v>
                  </c:pt>
                  <c:pt idx="7995">
                    <c:v>843</c:v>
                  </c:pt>
                  <c:pt idx="7996">
                    <c:v>843</c:v>
                  </c:pt>
                  <c:pt idx="7997">
                    <c:v>843</c:v>
                  </c:pt>
                  <c:pt idx="7998">
                    <c:v>843</c:v>
                  </c:pt>
                  <c:pt idx="7999">
                    <c:v>843</c:v>
                  </c:pt>
                  <c:pt idx="8000">
                    <c:v>843</c:v>
                  </c:pt>
                  <c:pt idx="8001">
                    <c:v>843</c:v>
                  </c:pt>
                  <c:pt idx="8002">
                    <c:v>843</c:v>
                  </c:pt>
                  <c:pt idx="8003">
                    <c:v>843</c:v>
                  </c:pt>
                  <c:pt idx="8004">
                    <c:v>843</c:v>
                  </c:pt>
                  <c:pt idx="8005">
                    <c:v>843</c:v>
                  </c:pt>
                  <c:pt idx="8006">
                    <c:v>843</c:v>
                  </c:pt>
                  <c:pt idx="8007">
                    <c:v>843</c:v>
                  </c:pt>
                  <c:pt idx="8008">
                    <c:v>843</c:v>
                  </c:pt>
                  <c:pt idx="8009">
                    <c:v>843</c:v>
                  </c:pt>
                  <c:pt idx="8010">
                    <c:v>843</c:v>
                  </c:pt>
                  <c:pt idx="8011">
                    <c:v>843</c:v>
                  </c:pt>
                  <c:pt idx="8012">
                    <c:v>843</c:v>
                  </c:pt>
                  <c:pt idx="8013">
                    <c:v>843</c:v>
                  </c:pt>
                  <c:pt idx="8014">
                    <c:v>843</c:v>
                  </c:pt>
                  <c:pt idx="8015">
                    <c:v>843</c:v>
                  </c:pt>
                  <c:pt idx="8016">
                    <c:v>843</c:v>
                  </c:pt>
                  <c:pt idx="8017">
                    <c:v>843</c:v>
                  </c:pt>
                  <c:pt idx="8018">
                    <c:v>843</c:v>
                  </c:pt>
                  <c:pt idx="8019">
                    <c:v>843</c:v>
                  </c:pt>
                  <c:pt idx="8020">
                    <c:v>843</c:v>
                  </c:pt>
                  <c:pt idx="8021">
                    <c:v>843</c:v>
                  </c:pt>
                  <c:pt idx="8022">
                    <c:v>843</c:v>
                  </c:pt>
                  <c:pt idx="8023">
                    <c:v>843</c:v>
                  </c:pt>
                  <c:pt idx="8024">
                    <c:v>843</c:v>
                  </c:pt>
                  <c:pt idx="8025">
                    <c:v>843</c:v>
                  </c:pt>
                  <c:pt idx="8026">
                    <c:v>843</c:v>
                  </c:pt>
                  <c:pt idx="8027">
                    <c:v>843</c:v>
                  </c:pt>
                  <c:pt idx="8028">
                    <c:v>843</c:v>
                  </c:pt>
                  <c:pt idx="8029">
                    <c:v>843</c:v>
                  </c:pt>
                  <c:pt idx="8030">
                    <c:v>843</c:v>
                  </c:pt>
                  <c:pt idx="8031">
                    <c:v>843</c:v>
                  </c:pt>
                  <c:pt idx="8032">
                    <c:v>843</c:v>
                  </c:pt>
                  <c:pt idx="8033">
                    <c:v>843</c:v>
                  </c:pt>
                  <c:pt idx="8034">
                    <c:v>843</c:v>
                  </c:pt>
                  <c:pt idx="8035">
                    <c:v>843</c:v>
                  </c:pt>
                  <c:pt idx="8036">
                    <c:v>843</c:v>
                  </c:pt>
                  <c:pt idx="8037">
                    <c:v>843</c:v>
                  </c:pt>
                  <c:pt idx="8038">
                    <c:v>843</c:v>
                  </c:pt>
                  <c:pt idx="8039">
                    <c:v>843</c:v>
                  </c:pt>
                  <c:pt idx="8040">
                    <c:v>843</c:v>
                  </c:pt>
                  <c:pt idx="8041">
                    <c:v>843</c:v>
                  </c:pt>
                  <c:pt idx="8042">
                    <c:v>843</c:v>
                  </c:pt>
                  <c:pt idx="8043">
                    <c:v>843</c:v>
                  </c:pt>
                  <c:pt idx="8044">
                    <c:v>843</c:v>
                  </c:pt>
                  <c:pt idx="8045">
                    <c:v>843</c:v>
                  </c:pt>
                  <c:pt idx="8046">
                    <c:v>843</c:v>
                  </c:pt>
                  <c:pt idx="8047">
                    <c:v>843</c:v>
                  </c:pt>
                  <c:pt idx="8048">
                    <c:v>843</c:v>
                  </c:pt>
                  <c:pt idx="8049">
                    <c:v>843</c:v>
                  </c:pt>
                  <c:pt idx="8050">
                    <c:v>843</c:v>
                  </c:pt>
                  <c:pt idx="8051">
                    <c:v>843</c:v>
                  </c:pt>
                  <c:pt idx="8052">
                    <c:v>843</c:v>
                  </c:pt>
                  <c:pt idx="8053">
                    <c:v>843</c:v>
                  </c:pt>
                  <c:pt idx="8054">
                    <c:v>843</c:v>
                  </c:pt>
                  <c:pt idx="8055">
                    <c:v>843</c:v>
                  </c:pt>
                  <c:pt idx="8056">
                    <c:v>843</c:v>
                  </c:pt>
                  <c:pt idx="8057">
                    <c:v>843</c:v>
                  </c:pt>
                  <c:pt idx="8058">
                    <c:v>843</c:v>
                  </c:pt>
                  <c:pt idx="8059">
                    <c:v>843</c:v>
                  </c:pt>
                  <c:pt idx="8060">
                    <c:v>843</c:v>
                  </c:pt>
                  <c:pt idx="8061">
                    <c:v>843</c:v>
                  </c:pt>
                  <c:pt idx="8062">
                    <c:v>843</c:v>
                  </c:pt>
                  <c:pt idx="8063">
                    <c:v>843</c:v>
                  </c:pt>
                  <c:pt idx="8064">
                    <c:v>843</c:v>
                  </c:pt>
                  <c:pt idx="8065">
                    <c:v>843</c:v>
                  </c:pt>
                  <c:pt idx="8066">
                    <c:v>843</c:v>
                  </c:pt>
                  <c:pt idx="8067">
                    <c:v>843</c:v>
                  </c:pt>
                  <c:pt idx="8068">
                    <c:v>843</c:v>
                  </c:pt>
                  <c:pt idx="8069">
                    <c:v>843</c:v>
                  </c:pt>
                  <c:pt idx="8070">
                    <c:v>843</c:v>
                  </c:pt>
                  <c:pt idx="8071">
                    <c:v>843</c:v>
                  </c:pt>
                  <c:pt idx="8072">
                    <c:v>843</c:v>
                  </c:pt>
                  <c:pt idx="8073">
                    <c:v>843</c:v>
                  </c:pt>
                  <c:pt idx="8074">
                    <c:v>843</c:v>
                  </c:pt>
                  <c:pt idx="8075">
                    <c:v>843</c:v>
                  </c:pt>
                  <c:pt idx="8076">
                    <c:v>843</c:v>
                  </c:pt>
                  <c:pt idx="8077">
                    <c:v>843</c:v>
                  </c:pt>
                  <c:pt idx="8078">
                    <c:v>843</c:v>
                  </c:pt>
                  <c:pt idx="8079">
                    <c:v>843</c:v>
                  </c:pt>
                  <c:pt idx="8080">
                    <c:v>843</c:v>
                  </c:pt>
                  <c:pt idx="8081">
                    <c:v>843</c:v>
                  </c:pt>
                  <c:pt idx="8082">
                    <c:v>843</c:v>
                  </c:pt>
                  <c:pt idx="8083">
                    <c:v>843</c:v>
                  </c:pt>
                  <c:pt idx="8084">
                    <c:v>843</c:v>
                  </c:pt>
                  <c:pt idx="8085">
                    <c:v>843</c:v>
                  </c:pt>
                  <c:pt idx="8086">
                    <c:v>843</c:v>
                  </c:pt>
                  <c:pt idx="8087">
                    <c:v>843</c:v>
                  </c:pt>
                  <c:pt idx="8088">
                    <c:v>843</c:v>
                  </c:pt>
                  <c:pt idx="8089">
                    <c:v>843</c:v>
                  </c:pt>
                  <c:pt idx="8090">
                    <c:v>843</c:v>
                  </c:pt>
                  <c:pt idx="8091">
                    <c:v>843</c:v>
                  </c:pt>
                  <c:pt idx="8092">
                    <c:v>843</c:v>
                  </c:pt>
                  <c:pt idx="8093">
                    <c:v>843</c:v>
                  </c:pt>
                  <c:pt idx="8094">
                    <c:v>843</c:v>
                  </c:pt>
                  <c:pt idx="8095">
                    <c:v>843</c:v>
                  </c:pt>
                  <c:pt idx="8096">
                    <c:v>843</c:v>
                  </c:pt>
                  <c:pt idx="8097">
                    <c:v>843</c:v>
                  </c:pt>
                  <c:pt idx="8098">
                    <c:v>843</c:v>
                  </c:pt>
                  <c:pt idx="8099">
                    <c:v>843</c:v>
                  </c:pt>
                  <c:pt idx="8100">
                    <c:v>843</c:v>
                  </c:pt>
                  <c:pt idx="8101">
                    <c:v>843</c:v>
                  </c:pt>
                  <c:pt idx="8102">
                    <c:v>843</c:v>
                  </c:pt>
                  <c:pt idx="8103">
                    <c:v>843</c:v>
                  </c:pt>
                  <c:pt idx="8104">
                    <c:v>843</c:v>
                  </c:pt>
                  <c:pt idx="8105">
                    <c:v>843</c:v>
                  </c:pt>
                  <c:pt idx="8106">
                    <c:v>843</c:v>
                  </c:pt>
                  <c:pt idx="8107">
                    <c:v>843</c:v>
                  </c:pt>
                  <c:pt idx="8108">
                    <c:v>843</c:v>
                  </c:pt>
                  <c:pt idx="8109">
                    <c:v>843</c:v>
                  </c:pt>
                  <c:pt idx="8110">
                    <c:v>843</c:v>
                  </c:pt>
                  <c:pt idx="8111">
                    <c:v>843</c:v>
                  </c:pt>
                  <c:pt idx="8112">
                    <c:v>843</c:v>
                  </c:pt>
                  <c:pt idx="8113">
                    <c:v>843</c:v>
                  </c:pt>
                  <c:pt idx="8114">
                    <c:v>843</c:v>
                  </c:pt>
                  <c:pt idx="8115">
                    <c:v>843</c:v>
                  </c:pt>
                  <c:pt idx="8116">
                    <c:v>843</c:v>
                  </c:pt>
                  <c:pt idx="8117">
                    <c:v>843</c:v>
                  </c:pt>
                  <c:pt idx="8118">
                    <c:v>843</c:v>
                  </c:pt>
                  <c:pt idx="8119">
                    <c:v>843</c:v>
                  </c:pt>
                  <c:pt idx="8120">
                    <c:v>843</c:v>
                  </c:pt>
                  <c:pt idx="8121">
                    <c:v>843</c:v>
                  </c:pt>
                  <c:pt idx="8122">
                    <c:v>843</c:v>
                  </c:pt>
                  <c:pt idx="8123">
                    <c:v>843</c:v>
                  </c:pt>
                  <c:pt idx="8124">
                    <c:v>843</c:v>
                  </c:pt>
                  <c:pt idx="8125">
                    <c:v>843</c:v>
                  </c:pt>
                  <c:pt idx="8126">
                    <c:v>843</c:v>
                  </c:pt>
                  <c:pt idx="8127">
                    <c:v>843</c:v>
                  </c:pt>
                  <c:pt idx="8128">
                    <c:v>843</c:v>
                  </c:pt>
                  <c:pt idx="8129">
                    <c:v>843</c:v>
                  </c:pt>
                  <c:pt idx="8130">
                    <c:v>843</c:v>
                  </c:pt>
                  <c:pt idx="8131">
                    <c:v>843</c:v>
                  </c:pt>
                  <c:pt idx="8132">
                    <c:v>843</c:v>
                  </c:pt>
                  <c:pt idx="8133">
                    <c:v>843</c:v>
                  </c:pt>
                  <c:pt idx="8134">
                    <c:v>843</c:v>
                  </c:pt>
                  <c:pt idx="8135">
                    <c:v>843</c:v>
                  </c:pt>
                  <c:pt idx="8136">
                    <c:v>843</c:v>
                  </c:pt>
                  <c:pt idx="8137">
                    <c:v>843</c:v>
                  </c:pt>
                  <c:pt idx="8138">
                    <c:v>843</c:v>
                  </c:pt>
                  <c:pt idx="8139">
                    <c:v>843</c:v>
                  </c:pt>
                  <c:pt idx="8140">
                    <c:v>843</c:v>
                  </c:pt>
                  <c:pt idx="8141">
                    <c:v>843</c:v>
                  </c:pt>
                  <c:pt idx="8142">
                    <c:v>843</c:v>
                  </c:pt>
                  <c:pt idx="8143">
                    <c:v>843</c:v>
                  </c:pt>
                  <c:pt idx="8144">
                    <c:v>843</c:v>
                  </c:pt>
                  <c:pt idx="8145">
                    <c:v>843</c:v>
                  </c:pt>
                  <c:pt idx="8146">
                    <c:v>843</c:v>
                  </c:pt>
                  <c:pt idx="8147">
                    <c:v>843</c:v>
                  </c:pt>
                  <c:pt idx="8148">
                    <c:v>843</c:v>
                  </c:pt>
                  <c:pt idx="8149">
                    <c:v>843</c:v>
                  </c:pt>
                  <c:pt idx="8150">
                    <c:v>843</c:v>
                  </c:pt>
                  <c:pt idx="8151">
                    <c:v>843</c:v>
                  </c:pt>
                  <c:pt idx="8152">
                    <c:v>843</c:v>
                  </c:pt>
                  <c:pt idx="8153">
                    <c:v>843</c:v>
                  </c:pt>
                  <c:pt idx="8154">
                    <c:v>843</c:v>
                  </c:pt>
                  <c:pt idx="8155">
                    <c:v>843</c:v>
                  </c:pt>
                  <c:pt idx="8156">
                    <c:v>843</c:v>
                  </c:pt>
                  <c:pt idx="8157">
                    <c:v>843</c:v>
                  </c:pt>
                  <c:pt idx="8158">
                    <c:v>843</c:v>
                  </c:pt>
                  <c:pt idx="8159">
                    <c:v>843</c:v>
                  </c:pt>
                  <c:pt idx="8160">
                    <c:v>843</c:v>
                  </c:pt>
                  <c:pt idx="8161">
                    <c:v>843</c:v>
                  </c:pt>
                  <c:pt idx="8162">
                    <c:v>843</c:v>
                  </c:pt>
                  <c:pt idx="8163">
                    <c:v>843</c:v>
                  </c:pt>
                  <c:pt idx="8164">
                    <c:v>843</c:v>
                  </c:pt>
                  <c:pt idx="8165">
                    <c:v>843</c:v>
                  </c:pt>
                  <c:pt idx="8166">
                    <c:v>843</c:v>
                  </c:pt>
                  <c:pt idx="8167">
                    <c:v>843</c:v>
                  </c:pt>
                  <c:pt idx="8168">
                    <c:v>843</c:v>
                  </c:pt>
                  <c:pt idx="8169">
                    <c:v>843</c:v>
                  </c:pt>
                  <c:pt idx="8170">
                    <c:v>843</c:v>
                  </c:pt>
                  <c:pt idx="8171">
                    <c:v>843</c:v>
                  </c:pt>
                  <c:pt idx="8172">
                    <c:v>843</c:v>
                  </c:pt>
                  <c:pt idx="8173">
                    <c:v>843</c:v>
                  </c:pt>
                  <c:pt idx="8174">
                    <c:v>843</c:v>
                  </c:pt>
                  <c:pt idx="8175">
                    <c:v>843</c:v>
                  </c:pt>
                  <c:pt idx="8176">
                    <c:v>843</c:v>
                  </c:pt>
                  <c:pt idx="8177">
                    <c:v>843</c:v>
                  </c:pt>
                  <c:pt idx="8178">
                    <c:v>843</c:v>
                  </c:pt>
                  <c:pt idx="8179">
                    <c:v>843</c:v>
                  </c:pt>
                  <c:pt idx="8180">
                    <c:v>843</c:v>
                  </c:pt>
                  <c:pt idx="8181">
                    <c:v>843</c:v>
                  </c:pt>
                  <c:pt idx="8182">
                    <c:v>843</c:v>
                  </c:pt>
                  <c:pt idx="8183">
                    <c:v>843</c:v>
                  </c:pt>
                  <c:pt idx="8184">
                    <c:v>843</c:v>
                  </c:pt>
                  <c:pt idx="8185">
                    <c:v>843</c:v>
                  </c:pt>
                  <c:pt idx="8186">
                    <c:v>843</c:v>
                  </c:pt>
                  <c:pt idx="8187">
                    <c:v>843</c:v>
                  </c:pt>
                  <c:pt idx="8188">
                    <c:v>843</c:v>
                  </c:pt>
                  <c:pt idx="8189">
                    <c:v>843</c:v>
                  </c:pt>
                  <c:pt idx="8190">
                    <c:v>843</c:v>
                  </c:pt>
                  <c:pt idx="8191">
                    <c:v>843</c:v>
                  </c:pt>
                  <c:pt idx="8192">
                    <c:v>843</c:v>
                  </c:pt>
                  <c:pt idx="8193">
                    <c:v>843</c:v>
                  </c:pt>
                  <c:pt idx="8194">
                    <c:v>843</c:v>
                  </c:pt>
                  <c:pt idx="8195">
                    <c:v>843</c:v>
                  </c:pt>
                  <c:pt idx="8196">
                    <c:v>843</c:v>
                  </c:pt>
                  <c:pt idx="8197">
                    <c:v>843</c:v>
                  </c:pt>
                  <c:pt idx="8198">
                    <c:v>843</c:v>
                  </c:pt>
                  <c:pt idx="8199">
                    <c:v>843</c:v>
                  </c:pt>
                  <c:pt idx="8200">
                    <c:v>843</c:v>
                  </c:pt>
                  <c:pt idx="8201">
                    <c:v>843</c:v>
                  </c:pt>
                  <c:pt idx="8202">
                    <c:v>843</c:v>
                  </c:pt>
                  <c:pt idx="8203">
                    <c:v>843</c:v>
                  </c:pt>
                  <c:pt idx="8204">
                    <c:v>843</c:v>
                  </c:pt>
                  <c:pt idx="8205">
                    <c:v>843</c:v>
                  </c:pt>
                  <c:pt idx="8206">
                    <c:v>843</c:v>
                  </c:pt>
                  <c:pt idx="8207">
                    <c:v>843</c:v>
                  </c:pt>
                  <c:pt idx="8208">
                    <c:v>843</c:v>
                  </c:pt>
                  <c:pt idx="8209">
                    <c:v>843</c:v>
                  </c:pt>
                  <c:pt idx="8210">
                    <c:v>843</c:v>
                  </c:pt>
                  <c:pt idx="8211">
                    <c:v>843</c:v>
                  </c:pt>
                  <c:pt idx="8212">
                    <c:v>843</c:v>
                  </c:pt>
                  <c:pt idx="8213">
                    <c:v>843</c:v>
                  </c:pt>
                  <c:pt idx="8214">
                    <c:v>843</c:v>
                  </c:pt>
                  <c:pt idx="8215">
                    <c:v>843</c:v>
                  </c:pt>
                  <c:pt idx="8216">
                    <c:v>843</c:v>
                  </c:pt>
                  <c:pt idx="8217">
                    <c:v>843</c:v>
                  </c:pt>
                  <c:pt idx="8218">
                    <c:v>843</c:v>
                  </c:pt>
                  <c:pt idx="8219">
                    <c:v>843</c:v>
                  </c:pt>
                  <c:pt idx="8220">
                    <c:v>843</c:v>
                  </c:pt>
                  <c:pt idx="8221">
                    <c:v>843</c:v>
                  </c:pt>
                  <c:pt idx="8222">
                    <c:v>843</c:v>
                  </c:pt>
                  <c:pt idx="8223">
                    <c:v>843</c:v>
                  </c:pt>
                  <c:pt idx="8224">
                    <c:v>843</c:v>
                  </c:pt>
                  <c:pt idx="8225">
                    <c:v>843</c:v>
                  </c:pt>
                  <c:pt idx="8226">
                    <c:v>843</c:v>
                  </c:pt>
                  <c:pt idx="8227">
                    <c:v>843</c:v>
                  </c:pt>
                  <c:pt idx="8228">
                    <c:v>843</c:v>
                  </c:pt>
                  <c:pt idx="8229">
                    <c:v>843</c:v>
                  </c:pt>
                  <c:pt idx="8230">
                    <c:v>843</c:v>
                  </c:pt>
                  <c:pt idx="8231">
                    <c:v>843</c:v>
                  </c:pt>
                  <c:pt idx="8232">
                    <c:v>843</c:v>
                  </c:pt>
                  <c:pt idx="8233">
                    <c:v>843</c:v>
                  </c:pt>
                  <c:pt idx="8234">
                    <c:v>843</c:v>
                  </c:pt>
                  <c:pt idx="8235">
                    <c:v>843</c:v>
                  </c:pt>
                  <c:pt idx="8236">
                    <c:v>843</c:v>
                  </c:pt>
                  <c:pt idx="8237">
                    <c:v>843</c:v>
                  </c:pt>
                  <c:pt idx="8238">
                    <c:v>843</c:v>
                  </c:pt>
                  <c:pt idx="8239">
                    <c:v>843</c:v>
                  </c:pt>
                  <c:pt idx="8240">
                    <c:v>843</c:v>
                  </c:pt>
                  <c:pt idx="8241">
                    <c:v>843</c:v>
                  </c:pt>
                  <c:pt idx="8242">
                    <c:v>843</c:v>
                  </c:pt>
                  <c:pt idx="8243">
                    <c:v>843</c:v>
                  </c:pt>
                  <c:pt idx="8244">
                    <c:v>843</c:v>
                  </c:pt>
                  <c:pt idx="8245">
                    <c:v>843</c:v>
                  </c:pt>
                  <c:pt idx="8246">
                    <c:v>843</c:v>
                  </c:pt>
                  <c:pt idx="8247">
                    <c:v>843</c:v>
                  </c:pt>
                  <c:pt idx="8248">
                    <c:v>843</c:v>
                  </c:pt>
                  <c:pt idx="8249">
                    <c:v>843</c:v>
                  </c:pt>
                  <c:pt idx="8250">
                    <c:v>843</c:v>
                  </c:pt>
                  <c:pt idx="8251">
                    <c:v>843</c:v>
                  </c:pt>
                  <c:pt idx="8252">
                    <c:v>843</c:v>
                  </c:pt>
                  <c:pt idx="8253">
                    <c:v>843</c:v>
                  </c:pt>
                  <c:pt idx="8254">
                    <c:v>843</c:v>
                  </c:pt>
                  <c:pt idx="8255">
                    <c:v>843</c:v>
                  </c:pt>
                  <c:pt idx="8256">
                    <c:v>843</c:v>
                  </c:pt>
                  <c:pt idx="8257">
                    <c:v>843</c:v>
                  </c:pt>
                  <c:pt idx="8258">
                    <c:v>843</c:v>
                  </c:pt>
                  <c:pt idx="8259">
                    <c:v>843</c:v>
                  </c:pt>
                  <c:pt idx="8260">
                    <c:v>843</c:v>
                  </c:pt>
                  <c:pt idx="8261">
                    <c:v>843</c:v>
                  </c:pt>
                  <c:pt idx="8262">
                    <c:v>843</c:v>
                  </c:pt>
                  <c:pt idx="8263">
                    <c:v>843</c:v>
                  </c:pt>
                  <c:pt idx="8264">
                    <c:v>843</c:v>
                  </c:pt>
                  <c:pt idx="8265">
                    <c:v>843</c:v>
                  </c:pt>
                  <c:pt idx="8266">
                    <c:v>843</c:v>
                  </c:pt>
                  <c:pt idx="8267">
                    <c:v>843</c:v>
                  </c:pt>
                  <c:pt idx="8268">
                    <c:v>843</c:v>
                  </c:pt>
                  <c:pt idx="8269">
                    <c:v>843</c:v>
                  </c:pt>
                  <c:pt idx="8270">
                    <c:v>843</c:v>
                  </c:pt>
                  <c:pt idx="8271">
                    <c:v>843</c:v>
                  </c:pt>
                  <c:pt idx="8272">
                    <c:v>843</c:v>
                  </c:pt>
                  <c:pt idx="8273">
                    <c:v>843</c:v>
                  </c:pt>
                  <c:pt idx="8274">
                    <c:v>843</c:v>
                  </c:pt>
                  <c:pt idx="8275">
                    <c:v>843</c:v>
                  </c:pt>
                  <c:pt idx="8276">
                    <c:v>843</c:v>
                  </c:pt>
                  <c:pt idx="8277">
                    <c:v>843</c:v>
                  </c:pt>
                  <c:pt idx="8278">
                    <c:v>843</c:v>
                  </c:pt>
                  <c:pt idx="8279">
                    <c:v>843</c:v>
                  </c:pt>
                  <c:pt idx="8280">
                    <c:v>843</c:v>
                  </c:pt>
                  <c:pt idx="8281">
                    <c:v>843</c:v>
                  </c:pt>
                  <c:pt idx="8282">
                    <c:v>843</c:v>
                  </c:pt>
                  <c:pt idx="8283">
                    <c:v>843</c:v>
                  </c:pt>
                  <c:pt idx="8284">
                    <c:v>843</c:v>
                  </c:pt>
                  <c:pt idx="8285">
                    <c:v>843</c:v>
                  </c:pt>
                  <c:pt idx="8286">
                    <c:v>843</c:v>
                  </c:pt>
                  <c:pt idx="8287">
                    <c:v>843</c:v>
                  </c:pt>
                  <c:pt idx="8288">
                    <c:v>843</c:v>
                  </c:pt>
                  <c:pt idx="8289">
                    <c:v>843</c:v>
                  </c:pt>
                  <c:pt idx="8290">
                    <c:v>843</c:v>
                  </c:pt>
                  <c:pt idx="8291">
                    <c:v>843</c:v>
                  </c:pt>
                  <c:pt idx="8292">
                    <c:v>843</c:v>
                  </c:pt>
                  <c:pt idx="8293">
                    <c:v>843</c:v>
                  </c:pt>
                  <c:pt idx="8294">
                    <c:v>843</c:v>
                  </c:pt>
                  <c:pt idx="8295">
                    <c:v>843</c:v>
                  </c:pt>
                  <c:pt idx="8296">
                    <c:v>843</c:v>
                  </c:pt>
                  <c:pt idx="8297">
                    <c:v>843</c:v>
                  </c:pt>
                  <c:pt idx="8298">
                    <c:v>843</c:v>
                  </c:pt>
                  <c:pt idx="8299">
                    <c:v>843</c:v>
                  </c:pt>
                  <c:pt idx="8300">
                    <c:v>843</c:v>
                  </c:pt>
                  <c:pt idx="8301">
                    <c:v>843</c:v>
                  </c:pt>
                  <c:pt idx="8302">
                    <c:v>843</c:v>
                  </c:pt>
                  <c:pt idx="8303">
                    <c:v>843</c:v>
                  </c:pt>
                  <c:pt idx="8304">
                    <c:v>843</c:v>
                  </c:pt>
                  <c:pt idx="8305">
                    <c:v>843</c:v>
                  </c:pt>
                  <c:pt idx="8306">
                    <c:v>843</c:v>
                  </c:pt>
                  <c:pt idx="8307">
                    <c:v>843</c:v>
                  </c:pt>
                  <c:pt idx="8308">
                    <c:v>843</c:v>
                  </c:pt>
                  <c:pt idx="8309">
                    <c:v>843</c:v>
                  </c:pt>
                  <c:pt idx="8310">
                    <c:v>843</c:v>
                  </c:pt>
                  <c:pt idx="8311">
                    <c:v>843</c:v>
                  </c:pt>
                  <c:pt idx="8312">
                    <c:v>843</c:v>
                  </c:pt>
                  <c:pt idx="8313">
                    <c:v>843</c:v>
                  </c:pt>
                  <c:pt idx="8314">
                    <c:v>843</c:v>
                  </c:pt>
                  <c:pt idx="8315">
                    <c:v>843</c:v>
                  </c:pt>
                  <c:pt idx="8316">
                    <c:v>843</c:v>
                  </c:pt>
                  <c:pt idx="8317">
                    <c:v>843</c:v>
                  </c:pt>
                  <c:pt idx="8318">
                    <c:v>843</c:v>
                  </c:pt>
                  <c:pt idx="8319">
                    <c:v>843</c:v>
                  </c:pt>
                  <c:pt idx="8320">
                    <c:v>843</c:v>
                  </c:pt>
                  <c:pt idx="8321">
                    <c:v>843</c:v>
                  </c:pt>
                  <c:pt idx="8322">
                    <c:v>843</c:v>
                  </c:pt>
                  <c:pt idx="8323">
                    <c:v>843</c:v>
                  </c:pt>
                  <c:pt idx="8324">
                    <c:v>843</c:v>
                  </c:pt>
                  <c:pt idx="8325">
                    <c:v>843</c:v>
                  </c:pt>
                  <c:pt idx="8326">
                    <c:v>843</c:v>
                  </c:pt>
                  <c:pt idx="8327">
                    <c:v>843</c:v>
                  </c:pt>
                  <c:pt idx="8328">
                    <c:v>843</c:v>
                  </c:pt>
                  <c:pt idx="8329">
                    <c:v>843</c:v>
                  </c:pt>
                  <c:pt idx="8330">
                    <c:v>843</c:v>
                  </c:pt>
                  <c:pt idx="8331">
                    <c:v>843</c:v>
                  </c:pt>
                  <c:pt idx="8332">
                    <c:v>843</c:v>
                  </c:pt>
                  <c:pt idx="8333">
                    <c:v>843</c:v>
                  </c:pt>
                  <c:pt idx="8334">
                    <c:v>843</c:v>
                  </c:pt>
                  <c:pt idx="8335">
                    <c:v>843</c:v>
                  </c:pt>
                  <c:pt idx="8336">
                    <c:v>843</c:v>
                  </c:pt>
                  <c:pt idx="8337">
                    <c:v>843</c:v>
                  </c:pt>
                  <c:pt idx="8338">
                    <c:v>843</c:v>
                  </c:pt>
                  <c:pt idx="8339">
                    <c:v>843</c:v>
                  </c:pt>
                  <c:pt idx="8340">
                    <c:v>843</c:v>
                  </c:pt>
                  <c:pt idx="8341">
                    <c:v>843</c:v>
                  </c:pt>
                  <c:pt idx="8342">
                    <c:v>843</c:v>
                  </c:pt>
                  <c:pt idx="8343">
                    <c:v>843</c:v>
                  </c:pt>
                  <c:pt idx="8344">
                    <c:v>843</c:v>
                  </c:pt>
                  <c:pt idx="8345">
                    <c:v>843</c:v>
                  </c:pt>
                  <c:pt idx="8346">
                    <c:v>843</c:v>
                  </c:pt>
                  <c:pt idx="8347">
                    <c:v>843</c:v>
                  </c:pt>
                  <c:pt idx="8348">
                    <c:v>843</c:v>
                  </c:pt>
                  <c:pt idx="8349">
                    <c:v>843</c:v>
                  </c:pt>
                  <c:pt idx="8350">
                    <c:v>843</c:v>
                  </c:pt>
                  <c:pt idx="8351">
                    <c:v>843</c:v>
                  </c:pt>
                  <c:pt idx="8352">
                    <c:v>843</c:v>
                  </c:pt>
                  <c:pt idx="8353">
                    <c:v>843</c:v>
                  </c:pt>
                  <c:pt idx="8354">
                    <c:v>843</c:v>
                  </c:pt>
                  <c:pt idx="8355">
                    <c:v>843</c:v>
                  </c:pt>
                  <c:pt idx="8356">
                    <c:v>843</c:v>
                  </c:pt>
                  <c:pt idx="8357">
                    <c:v>843</c:v>
                  </c:pt>
                  <c:pt idx="8358">
                    <c:v>843</c:v>
                  </c:pt>
                  <c:pt idx="8359">
                    <c:v>843</c:v>
                  </c:pt>
                  <c:pt idx="8360">
                    <c:v>843</c:v>
                  </c:pt>
                  <c:pt idx="8361">
                    <c:v>843</c:v>
                  </c:pt>
                  <c:pt idx="8362">
                    <c:v>843</c:v>
                  </c:pt>
                  <c:pt idx="8363">
                    <c:v>843</c:v>
                  </c:pt>
                  <c:pt idx="8364">
                    <c:v>843</c:v>
                  </c:pt>
                  <c:pt idx="8365">
                    <c:v>843</c:v>
                  </c:pt>
                  <c:pt idx="8366">
                    <c:v>843</c:v>
                  </c:pt>
                  <c:pt idx="8367">
                    <c:v>843</c:v>
                  </c:pt>
                  <c:pt idx="8368">
                    <c:v>843</c:v>
                  </c:pt>
                  <c:pt idx="8369">
                    <c:v>843</c:v>
                  </c:pt>
                  <c:pt idx="8370">
                    <c:v>843</c:v>
                  </c:pt>
                  <c:pt idx="8371">
                    <c:v>843</c:v>
                  </c:pt>
                  <c:pt idx="8372">
                    <c:v>843</c:v>
                  </c:pt>
                  <c:pt idx="8373">
                    <c:v>843</c:v>
                  </c:pt>
                  <c:pt idx="8374">
                    <c:v>843</c:v>
                  </c:pt>
                  <c:pt idx="8375">
                    <c:v>843</c:v>
                  </c:pt>
                  <c:pt idx="8376">
                    <c:v>843</c:v>
                  </c:pt>
                  <c:pt idx="8377">
                    <c:v>843</c:v>
                  </c:pt>
                  <c:pt idx="8378">
                    <c:v>843</c:v>
                  </c:pt>
                  <c:pt idx="8379">
                    <c:v>843</c:v>
                  </c:pt>
                  <c:pt idx="8380">
                    <c:v>843</c:v>
                  </c:pt>
                  <c:pt idx="8381">
                    <c:v>843</c:v>
                  </c:pt>
                  <c:pt idx="8382">
                    <c:v>843</c:v>
                  </c:pt>
                  <c:pt idx="8383">
                    <c:v>843</c:v>
                  </c:pt>
                  <c:pt idx="8384">
                    <c:v>843</c:v>
                  </c:pt>
                  <c:pt idx="8385">
                    <c:v>843</c:v>
                  </c:pt>
                  <c:pt idx="8386">
                    <c:v>843</c:v>
                  </c:pt>
                  <c:pt idx="8387">
                    <c:v>843</c:v>
                  </c:pt>
                  <c:pt idx="8388">
                    <c:v>843</c:v>
                  </c:pt>
                  <c:pt idx="8389">
                    <c:v>843</c:v>
                  </c:pt>
                  <c:pt idx="8390">
                    <c:v>843</c:v>
                  </c:pt>
                  <c:pt idx="8391">
                    <c:v>843</c:v>
                  </c:pt>
                  <c:pt idx="8392">
                    <c:v>843</c:v>
                  </c:pt>
                  <c:pt idx="8393">
                    <c:v>843</c:v>
                  </c:pt>
                  <c:pt idx="8394">
                    <c:v>843</c:v>
                  </c:pt>
                  <c:pt idx="8395">
                    <c:v>843</c:v>
                  </c:pt>
                  <c:pt idx="8396">
                    <c:v>843</c:v>
                  </c:pt>
                  <c:pt idx="8397">
                    <c:v>843</c:v>
                  </c:pt>
                  <c:pt idx="8398">
                    <c:v>843</c:v>
                  </c:pt>
                  <c:pt idx="8399">
                    <c:v>843</c:v>
                  </c:pt>
                  <c:pt idx="8400">
                    <c:v>843</c:v>
                  </c:pt>
                  <c:pt idx="8401">
                    <c:v>843</c:v>
                  </c:pt>
                  <c:pt idx="8402">
                    <c:v>843</c:v>
                  </c:pt>
                  <c:pt idx="8403">
                    <c:v>843</c:v>
                  </c:pt>
                  <c:pt idx="8404">
                    <c:v>843</c:v>
                  </c:pt>
                  <c:pt idx="8405">
                    <c:v>843</c:v>
                  </c:pt>
                  <c:pt idx="8406">
                    <c:v>843</c:v>
                  </c:pt>
                  <c:pt idx="8407">
                    <c:v>843</c:v>
                  </c:pt>
                  <c:pt idx="8408">
                    <c:v>843</c:v>
                  </c:pt>
                  <c:pt idx="8409">
                    <c:v>843</c:v>
                  </c:pt>
                  <c:pt idx="8410">
                    <c:v>843</c:v>
                  </c:pt>
                  <c:pt idx="8411">
                    <c:v>843</c:v>
                  </c:pt>
                  <c:pt idx="8412">
                    <c:v>843</c:v>
                  </c:pt>
                  <c:pt idx="8413">
                    <c:v>843</c:v>
                  </c:pt>
                  <c:pt idx="8414">
                    <c:v>843</c:v>
                  </c:pt>
                  <c:pt idx="8415">
                    <c:v>843</c:v>
                  </c:pt>
                  <c:pt idx="8416">
                    <c:v>843</c:v>
                  </c:pt>
                  <c:pt idx="8417">
                    <c:v>843</c:v>
                  </c:pt>
                  <c:pt idx="8418">
                    <c:v>843</c:v>
                  </c:pt>
                  <c:pt idx="8419">
                    <c:v>843</c:v>
                  </c:pt>
                  <c:pt idx="8420">
                    <c:v>843</c:v>
                  </c:pt>
                  <c:pt idx="8421">
                    <c:v>843</c:v>
                  </c:pt>
                  <c:pt idx="8422">
                    <c:v>843</c:v>
                  </c:pt>
                  <c:pt idx="8423">
                    <c:v>843</c:v>
                  </c:pt>
                  <c:pt idx="8424">
                    <c:v>843</c:v>
                  </c:pt>
                  <c:pt idx="8425">
                    <c:v>843</c:v>
                  </c:pt>
                  <c:pt idx="8426">
                    <c:v>843</c:v>
                  </c:pt>
                  <c:pt idx="8427">
                    <c:v>843</c:v>
                  </c:pt>
                  <c:pt idx="8428">
                    <c:v>843</c:v>
                  </c:pt>
                  <c:pt idx="8429">
                    <c:v>843</c:v>
                  </c:pt>
                  <c:pt idx="8430">
                    <c:v>843</c:v>
                  </c:pt>
                  <c:pt idx="8431">
                    <c:v>843</c:v>
                  </c:pt>
                  <c:pt idx="8432">
                    <c:v>843</c:v>
                  </c:pt>
                  <c:pt idx="8433">
                    <c:v>843</c:v>
                  </c:pt>
                  <c:pt idx="8434">
                    <c:v>843</c:v>
                  </c:pt>
                  <c:pt idx="8435">
                    <c:v>843</c:v>
                  </c:pt>
                  <c:pt idx="8436">
                    <c:v>843</c:v>
                  </c:pt>
                  <c:pt idx="8437">
                    <c:v>843</c:v>
                  </c:pt>
                  <c:pt idx="8438">
                    <c:v>843</c:v>
                  </c:pt>
                  <c:pt idx="8439">
                    <c:v>843</c:v>
                  </c:pt>
                  <c:pt idx="8440">
                    <c:v>843</c:v>
                  </c:pt>
                  <c:pt idx="8441">
                    <c:v>843</c:v>
                  </c:pt>
                  <c:pt idx="8442">
                    <c:v>843</c:v>
                  </c:pt>
                  <c:pt idx="8443">
                    <c:v>843</c:v>
                  </c:pt>
                  <c:pt idx="8444">
                    <c:v>843</c:v>
                  </c:pt>
                  <c:pt idx="8445">
                    <c:v>843</c:v>
                  </c:pt>
                  <c:pt idx="8446">
                    <c:v>843</c:v>
                  </c:pt>
                  <c:pt idx="8447">
                    <c:v>843</c:v>
                  </c:pt>
                  <c:pt idx="8448">
                    <c:v>843</c:v>
                  </c:pt>
                  <c:pt idx="8449">
                    <c:v>843</c:v>
                  </c:pt>
                  <c:pt idx="8450">
                    <c:v>843</c:v>
                  </c:pt>
                  <c:pt idx="8451">
                    <c:v>843</c:v>
                  </c:pt>
                  <c:pt idx="8452">
                    <c:v>843</c:v>
                  </c:pt>
                  <c:pt idx="8453">
                    <c:v>843</c:v>
                  </c:pt>
                  <c:pt idx="8454">
                    <c:v>843</c:v>
                  </c:pt>
                  <c:pt idx="8455">
                    <c:v>843</c:v>
                  </c:pt>
                  <c:pt idx="8456">
                    <c:v>843</c:v>
                  </c:pt>
                  <c:pt idx="8457">
                    <c:v>843</c:v>
                  </c:pt>
                  <c:pt idx="8458">
                    <c:v>843</c:v>
                  </c:pt>
                  <c:pt idx="8459">
                    <c:v>843</c:v>
                  </c:pt>
                  <c:pt idx="8460">
                    <c:v>843</c:v>
                  </c:pt>
                  <c:pt idx="8461">
                    <c:v>843</c:v>
                  </c:pt>
                  <c:pt idx="8462">
                    <c:v>843</c:v>
                  </c:pt>
                  <c:pt idx="8463">
                    <c:v>843</c:v>
                  </c:pt>
                  <c:pt idx="8464">
                    <c:v>843</c:v>
                  </c:pt>
                  <c:pt idx="8465">
                    <c:v>843</c:v>
                  </c:pt>
                  <c:pt idx="8466">
                    <c:v>843</c:v>
                  </c:pt>
                  <c:pt idx="8467">
                    <c:v>843</c:v>
                  </c:pt>
                  <c:pt idx="8468">
                    <c:v>843</c:v>
                  </c:pt>
                  <c:pt idx="8469">
                    <c:v>843</c:v>
                  </c:pt>
                  <c:pt idx="8470">
                    <c:v>843</c:v>
                  </c:pt>
                  <c:pt idx="8471">
                    <c:v>843</c:v>
                  </c:pt>
                  <c:pt idx="8472">
                    <c:v>843</c:v>
                  </c:pt>
                  <c:pt idx="8473">
                    <c:v>843</c:v>
                  </c:pt>
                  <c:pt idx="8474">
                    <c:v>843</c:v>
                  </c:pt>
                  <c:pt idx="8475">
                    <c:v>843</c:v>
                  </c:pt>
                  <c:pt idx="8476">
                    <c:v>843</c:v>
                  </c:pt>
                  <c:pt idx="8477">
                    <c:v>843</c:v>
                  </c:pt>
                  <c:pt idx="8478">
                    <c:v>843</c:v>
                  </c:pt>
                  <c:pt idx="8479">
                    <c:v>843</c:v>
                  </c:pt>
                  <c:pt idx="8480">
                    <c:v>843</c:v>
                  </c:pt>
                  <c:pt idx="8481">
                    <c:v>843</c:v>
                  </c:pt>
                  <c:pt idx="8482">
                    <c:v>843</c:v>
                  </c:pt>
                  <c:pt idx="8483">
                    <c:v>843</c:v>
                  </c:pt>
                  <c:pt idx="8484">
                    <c:v>843</c:v>
                  </c:pt>
                  <c:pt idx="8485">
                    <c:v>843</c:v>
                  </c:pt>
                  <c:pt idx="8486">
                    <c:v>843</c:v>
                  </c:pt>
                  <c:pt idx="8487">
                    <c:v>843</c:v>
                  </c:pt>
                  <c:pt idx="8488">
                    <c:v>843</c:v>
                  </c:pt>
                  <c:pt idx="8489">
                    <c:v>843</c:v>
                  </c:pt>
                  <c:pt idx="8490">
                    <c:v>843</c:v>
                  </c:pt>
                  <c:pt idx="8491">
                    <c:v>843</c:v>
                  </c:pt>
                  <c:pt idx="8492">
                    <c:v>843</c:v>
                  </c:pt>
                  <c:pt idx="8493">
                    <c:v>843</c:v>
                  </c:pt>
                  <c:pt idx="8494">
                    <c:v>843</c:v>
                  </c:pt>
                  <c:pt idx="8495">
                    <c:v>843</c:v>
                  </c:pt>
                  <c:pt idx="8496">
                    <c:v>843</c:v>
                  </c:pt>
                  <c:pt idx="8497">
                    <c:v>843</c:v>
                  </c:pt>
                  <c:pt idx="8498">
                    <c:v>843</c:v>
                  </c:pt>
                  <c:pt idx="8499">
                    <c:v>843</c:v>
                  </c:pt>
                  <c:pt idx="8500">
                    <c:v>843</c:v>
                  </c:pt>
                  <c:pt idx="8501">
                    <c:v>843</c:v>
                  </c:pt>
                  <c:pt idx="8502">
                    <c:v>843</c:v>
                  </c:pt>
                  <c:pt idx="8503">
                    <c:v>843</c:v>
                  </c:pt>
                  <c:pt idx="8504">
                    <c:v>843</c:v>
                  </c:pt>
                  <c:pt idx="8505">
                    <c:v>843</c:v>
                  </c:pt>
                  <c:pt idx="8506">
                    <c:v>843</c:v>
                  </c:pt>
                  <c:pt idx="8507">
                    <c:v>843</c:v>
                  </c:pt>
                  <c:pt idx="8508">
                    <c:v>843</c:v>
                  </c:pt>
                  <c:pt idx="8509">
                    <c:v>843</c:v>
                  </c:pt>
                  <c:pt idx="8510">
                    <c:v>843</c:v>
                  </c:pt>
                  <c:pt idx="8511">
                    <c:v>843</c:v>
                  </c:pt>
                  <c:pt idx="8512">
                    <c:v>843</c:v>
                  </c:pt>
                  <c:pt idx="8513">
                    <c:v>843</c:v>
                  </c:pt>
                  <c:pt idx="8514">
                    <c:v>843</c:v>
                  </c:pt>
                  <c:pt idx="8515">
                    <c:v>843</c:v>
                  </c:pt>
                  <c:pt idx="8516">
                    <c:v>843</c:v>
                  </c:pt>
                  <c:pt idx="8517">
                    <c:v>843</c:v>
                  </c:pt>
                  <c:pt idx="8518">
                    <c:v>843</c:v>
                  </c:pt>
                  <c:pt idx="8519">
                    <c:v>843</c:v>
                  </c:pt>
                  <c:pt idx="8520">
                    <c:v>843</c:v>
                  </c:pt>
                  <c:pt idx="8521">
                    <c:v>843</c:v>
                  </c:pt>
                  <c:pt idx="8522">
                    <c:v>843</c:v>
                  </c:pt>
                  <c:pt idx="8523">
                    <c:v>843</c:v>
                  </c:pt>
                  <c:pt idx="8524">
                    <c:v>843</c:v>
                  </c:pt>
                  <c:pt idx="8525">
                    <c:v>843</c:v>
                  </c:pt>
                  <c:pt idx="8526">
                    <c:v>843</c:v>
                  </c:pt>
                  <c:pt idx="8527">
                    <c:v>843</c:v>
                  </c:pt>
                  <c:pt idx="8528">
                    <c:v>843</c:v>
                  </c:pt>
                  <c:pt idx="8529">
                    <c:v>843</c:v>
                  </c:pt>
                  <c:pt idx="8530">
                    <c:v>843</c:v>
                  </c:pt>
                  <c:pt idx="8531">
                    <c:v>843</c:v>
                  </c:pt>
                  <c:pt idx="8532">
                    <c:v>843</c:v>
                  </c:pt>
                  <c:pt idx="8533">
                    <c:v>843</c:v>
                  </c:pt>
                  <c:pt idx="8534">
                    <c:v>843</c:v>
                  </c:pt>
                  <c:pt idx="8535">
                    <c:v>843</c:v>
                  </c:pt>
                  <c:pt idx="8536">
                    <c:v>843</c:v>
                  </c:pt>
                  <c:pt idx="8537">
                    <c:v>843</c:v>
                  </c:pt>
                  <c:pt idx="8538">
                    <c:v>843</c:v>
                  </c:pt>
                  <c:pt idx="8539">
                    <c:v>843</c:v>
                  </c:pt>
                  <c:pt idx="8540">
                    <c:v>843</c:v>
                  </c:pt>
                  <c:pt idx="8541">
                    <c:v>843</c:v>
                  </c:pt>
                  <c:pt idx="8542">
                    <c:v>843</c:v>
                  </c:pt>
                  <c:pt idx="8543">
                    <c:v>843</c:v>
                  </c:pt>
                  <c:pt idx="8544">
                    <c:v>843</c:v>
                  </c:pt>
                  <c:pt idx="8545">
                    <c:v>843</c:v>
                  </c:pt>
                  <c:pt idx="8546">
                    <c:v>843</c:v>
                  </c:pt>
                  <c:pt idx="8547">
                    <c:v>843</c:v>
                  </c:pt>
                  <c:pt idx="8548">
                    <c:v>843</c:v>
                  </c:pt>
                  <c:pt idx="8549">
                    <c:v>843</c:v>
                  </c:pt>
                  <c:pt idx="8550">
                    <c:v>843</c:v>
                  </c:pt>
                  <c:pt idx="8551">
                    <c:v>843</c:v>
                  </c:pt>
                  <c:pt idx="8552">
                    <c:v>843</c:v>
                  </c:pt>
                  <c:pt idx="8553">
                    <c:v>843</c:v>
                  </c:pt>
                  <c:pt idx="8554">
                    <c:v>843</c:v>
                  </c:pt>
                  <c:pt idx="8555">
                    <c:v>843</c:v>
                  </c:pt>
                  <c:pt idx="8556">
                    <c:v>843</c:v>
                  </c:pt>
                  <c:pt idx="8557">
                    <c:v>843</c:v>
                  </c:pt>
                  <c:pt idx="8558">
                    <c:v>843</c:v>
                  </c:pt>
                  <c:pt idx="8559">
                    <c:v>843</c:v>
                  </c:pt>
                  <c:pt idx="8560">
                    <c:v>843</c:v>
                  </c:pt>
                  <c:pt idx="8561">
                    <c:v>843</c:v>
                  </c:pt>
                  <c:pt idx="8562">
                    <c:v>843</c:v>
                  </c:pt>
                  <c:pt idx="8563">
                    <c:v>843</c:v>
                  </c:pt>
                  <c:pt idx="8564">
                    <c:v>843</c:v>
                  </c:pt>
                  <c:pt idx="8565">
                    <c:v>843</c:v>
                  </c:pt>
                  <c:pt idx="8566">
                    <c:v>843</c:v>
                  </c:pt>
                  <c:pt idx="8567">
                    <c:v>843</c:v>
                  </c:pt>
                  <c:pt idx="8568">
                    <c:v>843</c:v>
                  </c:pt>
                  <c:pt idx="8569">
                    <c:v>843</c:v>
                  </c:pt>
                  <c:pt idx="8570">
                    <c:v>843</c:v>
                  </c:pt>
                  <c:pt idx="8571">
                    <c:v>843</c:v>
                  </c:pt>
                  <c:pt idx="8572">
                    <c:v>843</c:v>
                  </c:pt>
                  <c:pt idx="8573">
                    <c:v>843</c:v>
                  </c:pt>
                  <c:pt idx="8574">
                    <c:v>843</c:v>
                  </c:pt>
                  <c:pt idx="8575">
                    <c:v>843</c:v>
                  </c:pt>
                  <c:pt idx="8576">
                    <c:v>843</c:v>
                  </c:pt>
                  <c:pt idx="8577">
                    <c:v>843</c:v>
                  </c:pt>
                  <c:pt idx="8578">
                    <c:v>843</c:v>
                  </c:pt>
                  <c:pt idx="8579">
                    <c:v>843</c:v>
                  </c:pt>
                  <c:pt idx="8580">
                    <c:v>843</c:v>
                  </c:pt>
                  <c:pt idx="8581">
                    <c:v>843</c:v>
                  </c:pt>
                  <c:pt idx="8582">
                    <c:v>843</c:v>
                  </c:pt>
                  <c:pt idx="8583">
                    <c:v>843</c:v>
                  </c:pt>
                  <c:pt idx="8584">
                    <c:v>843</c:v>
                  </c:pt>
                  <c:pt idx="8585">
                    <c:v>843</c:v>
                  </c:pt>
                  <c:pt idx="8586">
                    <c:v>843</c:v>
                  </c:pt>
                  <c:pt idx="8587">
                    <c:v>843</c:v>
                  </c:pt>
                  <c:pt idx="8588">
                    <c:v>843</c:v>
                  </c:pt>
                  <c:pt idx="8589">
                    <c:v>843</c:v>
                  </c:pt>
                  <c:pt idx="8590">
                    <c:v>843</c:v>
                  </c:pt>
                  <c:pt idx="8591">
                    <c:v>843</c:v>
                  </c:pt>
                  <c:pt idx="8592">
                    <c:v>843</c:v>
                  </c:pt>
                  <c:pt idx="8593">
                    <c:v>843</c:v>
                  </c:pt>
                  <c:pt idx="8594">
                    <c:v>843</c:v>
                  </c:pt>
                  <c:pt idx="8595">
                    <c:v>843</c:v>
                  </c:pt>
                  <c:pt idx="8596">
                    <c:v>843</c:v>
                  </c:pt>
                  <c:pt idx="8597">
                    <c:v>843</c:v>
                  </c:pt>
                  <c:pt idx="8598">
                    <c:v>843</c:v>
                  </c:pt>
                  <c:pt idx="8599">
                    <c:v>843</c:v>
                  </c:pt>
                  <c:pt idx="8600">
                    <c:v>843</c:v>
                  </c:pt>
                  <c:pt idx="8601">
                    <c:v>843</c:v>
                  </c:pt>
                  <c:pt idx="8602">
                    <c:v>843</c:v>
                  </c:pt>
                  <c:pt idx="8603">
                    <c:v>843</c:v>
                  </c:pt>
                  <c:pt idx="8604">
                    <c:v>843</c:v>
                  </c:pt>
                  <c:pt idx="8605">
                    <c:v>843</c:v>
                  </c:pt>
                  <c:pt idx="8606">
                    <c:v>843</c:v>
                  </c:pt>
                  <c:pt idx="8607">
                    <c:v>843</c:v>
                  </c:pt>
                  <c:pt idx="8608">
                    <c:v>843</c:v>
                  </c:pt>
                  <c:pt idx="8609">
                    <c:v>843</c:v>
                  </c:pt>
                  <c:pt idx="8610">
                    <c:v>843</c:v>
                  </c:pt>
                  <c:pt idx="8611">
                    <c:v>843</c:v>
                  </c:pt>
                  <c:pt idx="8612">
                    <c:v>843</c:v>
                  </c:pt>
                  <c:pt idx="8613">
                    <c:v>843</c:v>
                  </c:pt>
                  <c:pt idx="8614">
                    <c:v>843</c:v>
                  </c:pt>
                  <c:pt idx="8615">
                    <c:v>843</c:v>
                  </c:pt>
                  <c:pt idx="8616">
                    <c:v>843</c:v>
                  </c:pt>
                  <c:pt idx="8617">
                    <c:v>843</c:v>
                  </c:pt>
                  <c:pt idx="8618">
                    <c:v>843</c:v>
                  </c:pt>
                  <c:pt idx="8619">
                    <c:v>843</c:v>
                  </c:pt>
                  <c:pt idx="8620">
                    <c:v>843</c:v>
                  </c:pt>
                  <c:pt idx="8621">
                    <c:v>843</c:v>
                  </c:pt>
                  <c:pt idx="8622">
                    <c:v>843</c:v>
                  </c:pt>
                  <c:pt idx="8623">
                    <c:v>843</c:v>
                  </c:pt>
                  <c:pt idx="8624">
                    <c:v>843</c:v>
                  </c:pt>
                  <c:pt idx="8625">
                    <c:v>843</c:v>
                  </c:pt>
                  <c:pt idx="8626">
                    <c:v>843</c:v>
                  </c:pt>
                  <c:pt idx="8627">
                    <c:v>843</c:v>
                  </c:pt>
                  <c:pt idx="8628">
                    <c:v>843</c:v>
                  </c:pt>
                  <c:pt idx="8629">
                    <c:v>843</c:v>
                  </c:pt>
                  <c:pt idx="8630">
                    <c:v>843</c:v>
                  </c:pt>
                  <c:pt idx="8631">
                    <c:v>843</c:v>
                  </c:pt>
                  <c:pt idx="8632">
                    <c:v>843</c:v>
                  </c:pt>
                  <c:pt idx="8633">
                    <c:v>843</c:v>
                  </c:pt>
                  <c:pt idx="8634">
                    <c:v>843</c:v>
                  </c:pt>
                  <c:pt idx="8635">
                    <c:v>843</c:v>
                  </c:pt>
                  <c:pt idx="8636">
                    <c:v>843</c:v>
                  </c:pt>
                  <c:pt idx="8637">
                    <c:v>843</c:v>
                  </c:pt>
                  <c:pt idx="8638">
                    <c:v>843</c:v>
                  </c:pt>
                  <c:pt idx="8639">
                    <c:v>843</c:v>
                  </c:pt>
                  <c:pt idx="8640">
                    <c:v>843</c:v>
                  </c:pt>
                  <c:pt idx="8641">
                    <c:v>843</c:v>
                  </c:pt>
                  <c:pt idx="8642">
                    <c:v>843</c:v>
                  </c:pt>
                  <c:pt idx="8643">
                    <c:v>843</c:v>
                  </c:pt>
                  <c:pt idx="8644">
                    <c:v>843</c:v>
                  </c:pt>
                  <c:pt idx="8645">
                    <c:v>843</c:v>
                  </c:pt>
                  <c:pt idx="8646">
                    <c:v>843</c:v>
                  </c:pt>
                  <c:pt idx="8647">
                    <c:v>843</c:v>
                  </c:pt>
                  <c:pt idx="8648">
                    <c:v>843</c:v>
                  </c:pt>
                  <c:pt idx="8649">
                    <c:v>843</c:v>
                  </c:pt>
                  <c:pt idx="8650">
                    <c:v>843</c:v>
                  </c:pt>
                  <c:pt idx="8651">
                    <c:v>843</c:v>
                  </c:pt>
                  <c:pt idx="8652">
                    <c:v>843</c:v>
                  </c:pt>
                  <c:pt idx="8653">
                    <c:v>843</c:v>
                  </c:pt>
                  <c:pt idx="8654">
                    <c:v>843</c:v>
                  </c:pt>
                  <c:pt idx="8655">
                    <c:v>843</c:v>
                  </c:pt>
                  <c:pt idx="8656">
                    <c:v>843</c:v>
                  </c:pt>
                  <c:pt idx="8657">
                    <c:v>843</c:v>
                  </c:pt>
                  <c:pt idx="8658">
                    <c:v>843</c:v>
                  </c:pt>
                  <c:pt idx="8659">
                    <c:v>843</c:v>
                  </c:pt>
                  <c:pt idx="8660">
                    <c:v>843</c:v>
                  </c:pt>
                  <c:pt idx="8661">
                    <c:v>843</c:v>
                  </c:pt>
                  <c:pt idx="8662">
                    <c:v>843</c:v>
                  </c:pt>
                  <c:pt idx="8663">
                    <c:v>843</c:v>
                  </c:pt>
                  <c:pt idx="8664">
                    <c:v>843</c:v>
                  </c:pt>
                  <c:pt idx="8665">
                    <c:v>843</c:v>
                  </c:pt>
                  <c:pt idx="8666">
                    <c:v>843</c:v>
                  </c:pt>
                  <c:pt idx="8667">
                    <c:v>843</c:v>
                  </c:pt>
                  <c:pt idx="8668">
                    <c:v>843</c:v>
                  </c:pt>
                  <c:pt idx="8669">
                    <c:v>843</c:v>
                  </c:pt>
                  <c:pt idx="8670">
                    <c:v>843</c:v>
                  </c:pt>
                  <c:pt idx="8671">
                    <c:v>843</c:v>
                  </c:pt>
                  <c:pt idx="8672">
                    <c:v>843</c:v>
                  </c:pt>
                  <c:pt idx="8673">
                    <c:v>843</c:v>
                  </c:pt>
                  <c:pt idx="8674">
                    <c:v>843</c:v>
                  </c:pt>
                  <c:pt idx="8675">
                    <c:v>843</c:v>
                  </c:pt>
                  <c:pt idx="8676">
                    <c:v>843</c:v>
                  </c:pt>
                  <c:pt idx="8677">
                    <c:v>843</c:v>
                  </c:pt>
                  <c:pt idx="8678">
                    <c:v>843</c:v>
                  </c:pt>
                  <c:pt idx="8679">
                    <c:v>843</c:v>
                  </c:pt>
                  <c:pt idx="8680">
                    <c:v>843</c:v>
                  </c:pt>
                  <c:pt idx="8681">
                    <c:v>843</c:v>
                  </c:pt>
                  <c:pt idx="8682">
                    <c:v>843</c:v>
                  </c:pt>
                  <c:pt idx="8683">
                    <c:v>843</c:v>
                  </c:pt>
                  <c:pt idx="8684">
                    <c:v>843</c:v>
                  </c:pt>
                  <c:pt idx="8685">
                    <c:v>843</c:v>
                  </c:pt>
                  <c:pt idx="8686">
                    <c:v>843</c:v>
                  </c:pt>
                  <c:pt idx="8687">
                    <c:v>843</c:v>
                  </c:pt>
                  <c:pt idx="8688">
                    <c:v>843</c:v>
                  </c:pt>
                  <c:pt idx="8689">
                    <c:v>843</c:v>
                  </c:pt>
                  <c:pt idx="8690">
                    <c:v>843</c:v>
                  </c:pt>
                  <c:pt idx="8691">
                    <c:v>843</c:v>
                  </c:pt>
                  <c:pt idx="8692">
                    <c:v>843</c:v>
                  </c:pt>
                  <c:pt idx="8693">
                    <c:v>843</c:v>
                  </c:pt>
                  <c:pt idx="8694">
                    <c:v>843</c:v>
                  </c:pt>
                  <c:pt idx="8695">
                    <c:v>843</c:v>
                  </c:pt>
                  <c:pt idx="8696">
                    <c:v>843</c:v>
                  </c:pt>
                  <c:pt idx="8697">
                    <c:v>843</c:v>
                  </c:pt>
                  <c:pt idx="8698">
                    <c:v>843</c:v>
                  </c:pt>
                  <c:pt idx="8699">
                    <c:v>843</c:v>
                  </c:pt>
                  <c:pt idx="8700">
                    <c:v>843</c:v>
                  </c:pt>
                  <c:pt idx="8701">
                    <c:v>843</c:v>
                  </c:pt>
                  <c:pt idx="8702">
                    <c:v>843</c:v>
                  </c:pt>
                  <c:pt idx="8703">
                    <c:v>843</c:v>
                  </c:pt>
                  <c:pt idx="8704">
                    <c:v>843</c:v>
                  </c:pt>
                  <c:pt idx="8705">
                    <c:v>843</c:v>
                  </c:pt>
                  <c:pt idx="8706">
                    <c:v>843</c:v>
                  </c:pt>
                  <c:pt idx="8707">
                    <c:v>843</c:v>
                  </c:pt>
                  <c:pt idx="8708">
                    <c:v>843</c:v>
                  </c:pt>
                  <c:pt idx="8709">
                    <c:v>843</c:v>
                  </c:pt>
                  <c:pt idx="8710">
                    <c:v>843</c:v>
                  </c:pt>
                  <c:pt idx="8711">
                    <c:v>843</c:v>
                  </c:pt>
                  <c:pt idx="8712">
                    <c:v>843</c:v>
                  </c:pt>
                  <c:pt idx="8713">
                    <c:v>843</c:v>
                  </c:pt>
                  <c:pt idx="8714">
                    <c:v>843</c:v>
                  </c:pt>
                  <c:pt idx="8715">
                    <c:v>843</c:v>
                  </c:pt>
                  <c:pt idx="8716">
                    <c:v>843</c:v>
                  </c:pt>
                  <c:pt idx="8717">
                    <c:v>843</c:v>
                  </c:pt>
                  <c:pt idx="8718">
                    <c:v>843</c:v>
                  </c:pt>
                  <c:pt idx="8719">
                    <c:v>843</c:v>
                  </c:pt>
                  <c:pt idx="8720">
                    <c:v>843</c:v>
                  </c:pt>
                  <c:pt idx="8721">
                    <c:v>843</c:v>
                  </c:pt>
                  <c:pt idx="8722">
                    <c:v>843</c:v>
                  </c:pt>
                  <c:pt idx="8723">
                    <c:v>843</c:v>
                  </c:pt>
                  <c:pt idx="8724">
                    <c:v>843</c:v>
                  </c:pt>
                  <c:pt idx="8725">
                    <c:v>843</c:v>
                  </c:pt>
                  <c:pt idx="8726">
                    <c:v>843</c:v>
                  </c:pt>
                  <c:pt idx="8727">
                    <c:v>843</c:v>
                  </c:pt>
                  <c:pt idx="8728">
                    <c:v>843</c:v>
                  </c:pt>
                  <c:pt idx="8729">
                    <c:v>843</c:v>
                  </c:pt>
                  <c:pt idx="8730">
                    <c:v>843</c:v>
                  </c:pt>
                  <c:pt idx="8731">
                    <c:v>843</c:v>
                  </c:pt>
                  <c:pt idx="8732">
                    <c:v>843</c:v>
                  </c:pt>
                  <c:pt idx="8733">
                    <c:v>843</c:v>
                  </c:pt>
                  <c:pt idx="8734">
                    <c:v>843</c:v>
                  </c:pt>
                  <c:pt idx="8735">
                    <c:v>843</c:v>
                  </c:pt>
                  <c:pt idx="8736">
                    <c:v>843</c:v>
                  </c:pt>
                  <c:pt idx="8737">
                    <c:v>843</c:v>
                  </c:pt>
                  <c:pt idx="8738">
                    <c:v>843</c:v>
                  </c:pt>
                  <c:pt idx="8739">
                    <c:v>843</c:v>
                  </c:pt>
                  <c:pt idx="8740">
                    <c:v>843</c:v>
                  </c:pt>
                  <c:pt idx="8741">
                    <c:v>843</c:v>
                  </c:pt>
                  <c:pt idx="8742">
                    <c:v>843</c:v>
                  </c:pt>
                  <c:pt idx="8743">
                    <c:v>843</c:v>
                  </c:pt>
                  <c:pt idx="8744">
                    <c:v>843</c:v>
                  </c:pt>
                  <c:pt idx="8745">
                    <c:v>843</c:v>
                  </c:pt>
                  <c:pt idx="8746">
                    <c:v>843</c:v>
                  </c:pt>
                  <c:pt idx="8747">
                    <c:v>843</c:v>
                  </c:pt>
                  <c:pt idx="8748">
                    <c:v>843</c:v>
                  </c:pt>
                  <c:pt idx="8749">
                    <c:v>843</c:v>
                  </c:pt>
                  <c:pt idx="8750">
                    <c:v>843</c:v>
                  </c:pt>
                  <c:pt idx="8751">
                    <c:v>843</c:v>
                  </c:pt>
                  <c:pt idx="8752">
                    <c:v>843</c:v>
                  </c:pt>
                  <c:pt idx="8753">
                    <c:v>843</c:v>
                  </c:pt>
                  <c:pt idx="8754">
                    <c:v>843</c:v>
                  </c:pt>
                  <c:pt idx="8755">
                    <c:v>843</c:v>
                  </c:pt>
                  <c:pt idx="8756">
                    <c:v>843</c:v>
                  </c:pt>
                  <c:pt idx="8757">
                    <c:v>843</c:v>
                  </c:pt>
                  <c:pt idx="8758">
                    <c:v>843</c:v>
                  </c:pt>
                  <c:pt idx="8759">
                    <c:v>843</c:v>
                  </c:pt>
                  <c:pt idx="8760">
                    <c:v>843</c:v>
                  </c:pt>
                  <c:pt idx="8761">
                    <c:v>843</c:v>
                  </c:pt>
                  <c:pt idx="8762">
                    <c:v>843</c:v>
                  </c:pt>
                  <c:pt idx="8763">
                    <c:v>843</c:v>
                  </c:pt>
                  <c:pt idx="8764">
                    <c:v>843</c:v>
                  </c:pt>
                  <c:pt idx="8765">
                    <c:v>843</c:v>
                  </c:pt>
                  <c:pt idx="8766">
                    <c:v>843</c:v>
                  </c:pt>
                  <c:pt idx="8767">
                    <c:v>843</c:v>
                  </c:pt>
                  <c:pt idx="8768">
                    <c:v>843</c:v>
                  </c:pt>
                  <c:pt idx="8769">
                    <c:v>843</c:v>
                  </c:pt>
                  <c:pt idx="8770">
                    <c:v>843</c:v>
                  </c:pt>
                  <c:pt idx="8771">
                    <c:v>843</c:v>
                  </c:pt>
                  <c:pt idx="8772">
                    <c:v>843</c:v>
                  </c:pt>
                  <c:pt idx="8773">
                    <c:v>843</c:v>
                  </c:pt>
                  <c:pt idx="8774">
                    <c:v>843</c:v>
                  </c:pt>
                  <c:pt idx="8775">
                    <c:v>843</c:v>
                  </c:pt>
                  <c:pt idx="8776">
                    <c:v>843</c:v>
                  </c:pt>
                  <c:pt idx="8777">
                    <c:v>843</c:v>
                  </c:pt>
                  <c:pt idx="8778">
                    <c:v>843</c:v>
                  </c:pt>
                  <c:pt idx="8779">
                    <c:v>843</c:v>
                  </c:pt>
                  <c:pt idx="8780">
                    <c:v>843</c:v>
                  </c:pt>
                  <c:pt idx="8781">
                    <c:v>843</c:v>
                  </c:pt>
                  <c:pt idx="8782">
                    <c:v>843</c:v>
                  </c:pt>
                  <c:pt idx="8783">
                    <c:v>843</c:v>
                  </c:pt>
                  <c:pt idx="8784">
                    <c:v>843</c:v>
                  </c:pt>
                  <c:pt idx="8785">
                    <c:v>843</c:v>
                  </c:pt>
                  <c:pt idx="8786">
                    <c:v>843</c:v>
                  </c:pt>
                  <c:pt idx="8787">
                    <c:v>843</c:v>
                  </c:pt>
                  <c:pt idx="8788">
                    <c:v>843</c:v>
                  </c:pt>
                  <c:pt idx="8789">
                    <c:v>843</c:v>
                  </c:pt>
                  <c:pt idx="8790">
                    <c:v>843</c:v>
                  </c:pt>
                  <c:pt idx="8791">
                    <c:v>843</c:v>
                  </c:pt>
                  <c:pt idx="8792">
                    <c:v>843</c:v>
                  </c:pt>
                  <c:pt idx="8793">
                    <c:v>843</c:v>
                  </c:pt>
                  <c:pt idx="8794">
                    <c:v>843</c:v>
                  </c:pt>
                  <c:pt idx="8795">
                    <c:v>843</c:v>
                  </c:pt>
                  <c:pt idx="8796">
                    <c:v>843</c:v>
                  </c:pt>
                  <c:pt idx="8797">
                    <c:v>843</c:v>
                  </c:pt>
                  <c:pt idx="8798">
                    <c:v>843</c:v>
                  </c:pt>
                  <c:pt idx="8799">
                    <c:v>843</c:v>
                  </c:pt>
                  <c:pt idx="8800">
                    <c:v>843</c:v>
                  </c:pt>
                  <c:pt idx="8801">
                    <c:v>843</c:v>
                  </c:pt>
                  <c:pt idx="8802">
                    <c:v>843</c:v>
                  </c:pt>
                  <c:pt idx="8803">
                    <c:v>843</c:v>
                  </c:pt>
                  <c:pt idx="8804">
                    <c:v>843</c:v>
                  </c:pt>
                  <c:pt idx="8805">
                    <c:v>843</c:v>
                  </c:pt>
                  <c:pt idx="8806">
                    <c:v>843</c:v>
                  </c:pt>
                  <c:pt idx="8807">
                    <c:v>843</c:v>
                  </c:pt>
                  <c:pt idx="8808">
                    <c:v>843</c:v>
                  </c:pt>
                  <c:pt idx="8809">
                    <c:v>843</c:v>
                  </c:pt>
                  <c:pt idx="8810">
                    <c:v>843</c:v>
                  </c:pt>
                  <c:pt idx="8811">
                    <c:v>843</c:v>
                  </c:pt>
                  <c:pt idx="8812">
                    <c:v>843</c:v>
                  </c:pt>
                  <c:pt idx="8813">
                    <c:v>843</c:v>
                  </c:pt>
                  <c:pt idx="8814">
                    <c:v>843</c:v>
                  </c:pt>
                  <c:pt idx="8815">
                    <c:v>843</c:v>
                  </c:pt>
                  <c:pt idx="8816">
                    <c:v>843</c:v>
                  </c:pt>
                  <c:pt idx="8817">
                    <c:v>843</c:v>
                  </c:pt>
                  <c:pt idx="8818">
                    <c:v>843</c:v>
                  </c:pt>
                  <c:pt idx="8819">
                    <c:v>843</c:v>
                  </c:pt>
                  <c:pt idx="8820">
                    <c:v>843</c:v>
                  </c:pt>
                  <c:pt idx="8821">
                    <c:v>843</c:v>
                  </c:pt>
                  <c:pt idx="8822">
                    <c:v>843</c:v>
                  </c:pt>
                  <c:pt idx="8823">
                    <c:v>843</c:v>
                  </c:pt>
                  <c:pt idx="8824">
                    <c:v>843</c:v>
                  </c:pt>
                  <c:pt idx="8825">
                    <c:v>843</c:v>
                  </c:pt>
                  <c:pt idx="8826">
                    <c:v>843</c:v>
                  </c:pt>
                  <c:pt idx="8827">
                    <c:v>843</c:v>
                  </c:pt>
                  <c:pt idx="8828">
                    <c:v>843</c:v>
                  </c:pt>
                  <c:pt idx="8829">
                    <c:v>843</c:v>
                  </c:pt>
                  <c:pt idx="8830">
                    <c:v>843</c:v>
                  </c:pt>
                  <c:pt idx="8831">
                    <c:v>843</c:v>
                  </c:pt>
                  <c:pt idx="8832">
                    <c:v>843</c:v>
                  </c:pt>
                  <c:pt idx="8833">
                    <c:v>843</c:v>
                  </c:pt>
                  <c:pt idx="8834">
                    <c:v>843</c:v>
                  </c:pt>
                  <c:pt idx="8835">
                    <c:v>843</c:v>
                  </c:pt>
                  <c:pt idx="8836">
                    <c:v>843</c:v>
                  </c:pt>
                  <c:pt idx="8837">
                    <c:v>843</c:v>
                  </c:pt>
                  <c:pt idx="8838">
                    <c:v>843</c:v>
                  </c:pt>
                  <c:pt idx="8839">
                    <c:v>843</c:v>
                  </c:pt>
                  <c:pt idx="8840">
                    <c:v>843</c:v>
                  </c:pt>
                  <c:pt idx="8841">
                    <c:v>843</c:v>
                  </c:pt>
                  <c:pt idx="8842">
                    <c:v>843</c:v>
                  </c:pt>
                  <c:pt idx="8843">
                    <c:v>843</c:v>
                  </c:pt>
                  <c:pt idx="8844">
                    <c:v>843</c:v>
                  </c:pt>
                  <c:pt idx="8845">
                    <c:v>843</c:v>
                  </c:pt>
                  <c:pt idx="8846">
                    <c:v>843</c:v>
                  </c:pt>
                  <c:pt idx="8847">
                    <c:v>843</c:v>
                  </c:pt>
                  <c:pt idx="8848">
                    <c:v>843</c:v>
                  </c:pt>
                  <c:pt idx="8849">
                    <c:v>843</c:v>
                  </c:pt>
                  <c:pt idx="8850">
                    <c:v>843</c:v>
                  </c:pt>
                  <c:pt idx="8851">
                    <c:v>843</c:v>
                  </c:pt>
                  <c:pt idx="8852">
                    <c:v>843</c:v>
                  </c:pt>
                  <c:pt idx="8853">
                    <c:v>843</c:v>
                  </c:pt>
                  <c:pt idx="8854">
                    <c:v>843</c:v>
                  </c:pt>
                  <c:pt idx="8855">
                    <c:v>843</c:v>
                  </c:pt>
                  <c:pt idx="8856">
                    <c:v>843</c:v>
                  </c:pt>
                  <c:pt idx="8857">
                    <c:v>843</c:v>
                  </c:pt>
                  <c:pt idx="8858">
                    <c:v>843</c:v>
                  </c:pt>
                  <c:pt idx="8859">
                    <c:v>843</c:v>
                  </c:pt>
                  <c:pt idx="8860">
                    <c:v>843</c:v>
                  </c:pt>
                  <c:pt idx="8861">
                    <c:v>843</c:v>
                  </c:pt>
                  <c:pt idx="8862">
                    <c:v>843</c:v>
                  </c:pt>
                  <c:pt idx="8863">
                    <c:v>843</c:v>
                  </c:pt>
                  <c:pt idx="8864">
                    <c:v>843</c:v>
                  </c:pt>
                  <c:pt idx="8865">
                    <c:v>843</c:v>
                  </c:pt>
                  <c:pt idx="8866">
                    <c:v>843</c:v>
                  </c:pt>
                  <c:pt idx="8867">
                    <c:v>843</c:v>
                  </c:pt>
                  <c:pt idx="8868">
                    <c:v>843</c:v>
                  </c:pt>
                  <c:pt idx="8869">
                    <c:v>843</c:v>
                  </c:pt>
                  <c:pt idx="8870">
                    <c:v>843</c:v>
                  </c:pt>
                  <c:pt idx="8871">
                    <c:v>843</c:v>
                  </c:pt>
                  <c:pt idx="8872">
                    <c:v>843</c:v>
                  </c:pt>
                  <c:pt idx="8873">
                    <c:v>843</c:v>
                  </c:pt>
                  <c:pt idx="8874">
                    <c:v>843</c:v>
                  </c:pt>
                  <c:pt idx="8875">
                    <c:v>843</c:v>
                  </c:pt>
                  <c:pt idx="8876">
                    <c:v>843</c:v>
                  </c:pt>
                  <c:pt idx="8877">
                    <c:v>843</c:v>
                  </c:pt>
                  <c:pt idx="8878">
                    <c:v>843</c:v>
                  </c:pt>
                  <c:pt idx="8879">
                    <c:v>843</c:v>
                  </c:pt>
                  <c:pt idx="8880">
                    <c:v>843</c:v>
                  </c:pt>
                  <c:pt idx="8881">
                    <c:v>843</c:v>
                  </c:pt>
                  <c:pt idx="8882">
                    <c:v>843</c:v>
                  </c:pt>
                  <c:pt idx="8883">
                    <c:v>843</c:v>
                  </c:pt>
                  <c:pt idx="8884">
                    <c:v>843</c:v>
                  </c:pt>
                  <c:pt idx="8885">
                    <c:v>843</c:v>
                  </c:pt>
                  <c:pt idx="8886">
                    <c:v>843</c:v>
                  </c:pt>
                  <c:pt idx="8887">
                    <c:v>843</c:v>
                  </c:pt>
                  <c:pt idx="8888">
                    <c:v>843</c:v>
                  </c:pt>
                  <c:pt idx="8889">
                    <c:v>843</c:v>
                  </c:pt>
                  <c:pt idx="8890">
                    <c:v>843</c:v>
                  </c:pt>
                  <c:pt idx="8891">
                    <c:v>843</c:v>
                  </c:pt>
                  <c:pt idx="8892">
                    <c:v>843</c:v>
                  </c:pt>
                  <c:pt idx="8893">
                    <c:v>843</c:v>
                  </c:pt>
                  <c:pt idx="8894">
                    <c:v>843</c:v>
                  </c:pt>
                  <c:pt idx="8895">
                    <c:v>843</c:v>
                  </c:pt>
                  <c:pt idx="8896">
                    <c:v>843</c:v>
                  </c:pt>
                  <c:pt idx="8897">
                    <c:v>843</c:v>
                  </c:pt>
                  <c:pt idx="8898">
                    <c:v>843</c:v>
                  </c:pt>
                  <c:pt idx="8899">
                    <c:v>843</c:v>
                  </c:pt>
                  <c:pt idx="8900">
                    <c:v>843</c:v>
                  </c:pt>
                  <c:pt idx="8901">
                    <c:v>843</c:v>
                  </c:pt>
                  <c:pt idx="8902">
                    <c:v>843</c:v>
                  </c:pt>
                  <c:pt idx="8903">
                    <c:v>843</c:v>
                  </c:pt>
                  <c:pt idx="8904">
                    <c:v>843</c:v>
                  </c:pt>
                  <c:pt idx="8905">
                    <c:v>843</c:v>
                  </c:pt>
                  <c:pt idx="8906">
                    <c:v>843</c:v>
                  </c:pt>
                  <c:pt idx="8907">
                    <c:v>843</c:v>
                  </c:pt>
                  <c:pt idx="8908">
                    <c:v>843</c:v>
                  </c:pt>
                  <c:pt idx="8909">
                    <c:v>843</c:v>
                  </c:pt>
                  <c:pt idx="8910">
                    <c:v>843</c:v>
                  </c:pt>
                  <c:pt idx="8911">
                    <c:v>843</c:v>
                  </c:pt>
                  <c:pt idx="8912">
                    <c:v>843</c:v>
                  </c:pt>
                  <c:pt idx="8913">
                    <c:v>843</c:v>
                  </c:pt>
                  <c:pt idx="8914">
                    <c:v>843</c:v>
                  </c:pt>
                  <c:pt idx="8915">
                    <c:v>843</c:v>
                  </c:pt>
                  <c:pt idx="8916">
                    <c:v>843</c:v>
                  </c:pt>
                  <c:pt idx="8917">
                    <c:v>843</c:v>
                  </c:pt>
                  <c:pt idx="8918">
                    <c:v>843</c:v>
                  </c:pt>
                  <c:pt idx="8919">
                    <c:v>843</c:v>
                  </c:pt>
                  <c:pt idx="8920">
                    <c:v>843</c:v>
                  </c:pt>
                  <c:pt idx="8921">
                    <c:v>843</c:v>
                  </c:pt>
                  <c:pt idx="8922">
                    <c:v>843</c:v>
                  </c:pt>
                  <c:pt idx="8923">
                    <c:v>843</c:v>
                  </c:pt>
                  <c:pt idx="8924">
                    <c:v>843</c:v>
                  </c:pt>
                  <c:pt idx="8925">
                    <c:v>843</c:v>
                  </c:pt>
                  <c:pt idx="8926">
                    <c:v>843</c:v>
                  </c:pt>
                  <c:pt idx="8927">
                    <c:v>843</c:v>
                  </c:pt>
                  <c:pt idx="8928">
                    <c:v>843</c:v>
                  </c:pt>
                  <c:pt idx="8929">
                    <c:v>843</c:v>
                  </c:pt>
                  <c:pt idx="8930">
                    <c:v>843</c:v>
                  </c:pt>
                  <c:pt idx="8931">
                    <c:v>843</c:v>
                  </c:pt>
                  <c:pt idx="8932">
                    <c:v>843</c:v>
                  </c:pt>
                  <c:pt idx="8933">
                    <c:v>843</c:v>
                  </c:pt>
                  <c:pt idx="8934">
                    <c:v>843</c:v>
                  </c:pt>
                  <c:pt idx="8935">
                    <c:v>843</c:v>
                  </c:pt>
                  <c:pt idx="8936">
                    <c:v>843</c:v>
                  </c:pt>
                  <c:pt idx="8937">
                    <c:v>843</c:v>
                  </c:pt>
                  <c:pt idx="8938">
                    <c:v>843</c:v>
                  </c:pt>
                  <c:pt idx="8939">
                    <c:v>843</c:v>
                  </c:pt>
                  <c:pt idx="8940">
                    <c:v>843</c:v>
                  </c:pt>
                  <c:pt idx="8941">
                    <c:v>843</c:v>
                  </c:pt>
                  <c:pt idx="8942">
                    <c:v>843</c:v>
                  </c:pt>
                  <c:pt idx="8943">
                    <c:v>843</c:v>
                  </c:pt>
                  <c:pt idx="8944">
                    <c:v>843</c:v>
                  </c:pt>
                  <c:pt idx="8945">
                    <c:v>843</c:v>
                  </c:pt>
                  <c:pt idx="8946">
                    <c:v>843</c:v>
                  </c:pt>
                  <c:pt idx="8947">
                    <c:v>843</c:v>
                  </c:pt>
                  <c:pt idx="8948">
                    <c:v>843</c:v>
                  </c:pt>
                  <c:pt idx="8949">
                    <c:v>843</c:v>
                  </c:pt>
                  <c:pt idx="8950">
                    <c:v>843</c:v>
                  </c:pt>
                  <c:pt idx="8951">
                    <c:v>843</c:v>
                  </c:pt>
                  <c:pt idx="8952">
                    <c:v>843</c:v>
                  </c:pt>
                  <c:pt idx="8953">
                    <c:v>843</c:v>
                  </c:pt>
                  <c:pt idx="8954">
                    <c:v>843</c:v>
                  </c:pt>
                  <c:pt idx="8955">
                    <c:v>843</c:v>
                  </c:pt>
                  <c:pt idx="8956">
                    <c:v>843</c:v>
                  </c:pt>
                  <c:pt idx="8957">
                    <c:v>843</c:v>
                  </c:pt>
                  <c:pt idx="8958">
                    <c:v>843</c:v>
                  </c:pt>
                  <c:pt idx="8959">
                    <c:v>843</c:v>
                  </c:pt>
                  <c:pt idx="8960">
                    <c:v>843</c:v>
                  </c:pt>
                  <c:pt idx="8961">
                    <c:v>843</c:v>
                  </c:pt>
                  <c:pt idx="8962">
                    <c:v>843</c:v>
                  </c:pt>
                  <c:pt idx="8963">
                    <c:v>843</c:v>
                  </c:pt>
                  <c:pt idx="8964">
                    <c:v>843</c:v>
                  </c:pt>
                  <c:pt idx="8965">
                    <c:v>843</c:v>
                  </c:pt>
                  <c:pt idx="8966">
                    <c:v>843</c:v>
                  </c:pt>
                  <c:pt idx="8967">
                    <c:v>843</c:v>
                  </c:pt>
                  <c:pt idx="8968">
                    <c:v>843</c:v>
                  </c:pt>
                  <c:pt idx="8969">
                    <c:v>843</c:v>
                  </c:pt>
                  <c:pt idx="8970">
                    <c:v>843</c:v>
                  </c:pt>
                  <c:pt idx="8971">
                    <c:v>843</c:v>
                  </c:pt>
                  <c:pt idx="8972">
                    <c:v>843</c:v>
                  </c:pt>
                  <c:pt idx="8973">
                    <c:v>843</c:v>
                  </c:pt>
                  <c:pt idx="8974">
                    <c:v>843</c:v>
                  </c:pt>
                  <c:pt idx="8975">
                    <c:v>843</c:v>
                  </c:pt>
                  <c:pt idx="8976">
                    <c:v>843</c:v>
                  </c:pt>
                  <c:pt idx="8977">
                    <c:v>843</c:v>
                  </c:pt>
                  <c:pt idx="8978">
                    <c:v>843</c:v>
                  </c:pt>
                  <c:pt idx="8979">
                    <c:v>843</c:v>
                  </c:pt>
                  <c:pt idx="8980">
                    <c:v>843</c:v>
                  </c:pt>
                  <c:pt idx="8981">
                    <c:v>843</c:v>
                  </c:pt>
                  <c:pt idx="8982">
                    <c:v>843</c:v>
                  </c:pt>
                  <c:pt idx="8983">
                    <c:v>843</c:v>
                  </c:pt>
                  <c:pt idx="8984">
                    <c:v>843</c:v>
                  </c:pt>
                  <c:pt idx="8985">
                    <c:v>843</c:v>
                  </c:pt>
                  <c:pt idx="8986">
                    <c:v>843</c:v>
                  </c:pt>
                  <c:pt idx="8987">
                    <c:v>843</c:v>
                  </c:pt>
                  <c:pt idx="8988">
                    <c:v>843</c:v>
                  </c:pt>
                  <c:pt idx="8989">
                    <c:v>843</c:v>
                  </c:pt>
                  <c:pt idx="8990">
                    <c:v>843</c:v>
                  </c:pt>
                  <c:pt idx="8991">
                    <c:v>843</c:v>
                  </c:pt>
                  <c:pt idx="8992">
                    <c:v>843</c:v>
                  </c:pt>
                  <c:pt idx="8993">
                    <c:v>843</c:v>
                  </c:pt>
                  <c:pt idx="8994">
                    <c:v>843</c:v>
                  </c:pt>
                  <c:pt idx="8995">
                    <c:v>843</c:v>
                  </c:pt>
                  <c:pt idx="8996">
                    <c:v>843</c:v>
                  </c:pt>
                  <c:pt idx="8997">
                    <c:v>843</c:v>
                  </c:pt>
                  <c:pt idx="8998">
                    <c:v>843</c:v>
                  </c:pt>
                  <c:pt idx="8999">
                    <c:v>843</c:v>
                  </c:pt>
                  <c:pt idx="9000">
                    <c:v>843</c:v>
                  </c:pt>
                  <c:pt idx="9001">
                    <c:v>843</c:v>
                  </c:pt>
                  <c:pt idx="9002">
                    <c:v>843</c:v>
                  </c:pt>
                  <c:pt idx="9003">
                    <c:v>843</c:v>
                  </c:pt>
                  <c:pt idx="9004">
                    <c:v>843</c:v>
                  </c:pt>
                  <c:pt idx="9005">
                    <c:v>843</c:v>
                  </c:pt>
                  <c:pt idx="9006">
                    <c:v>843</c:v>
                  </c:pt>
                  <c:pt idx="9007">
                    <c:v>843</c:v>
                  </c:pt>
                  <c:pt idx="9008">
                    <c:v>843</c:v>
                  </c:pt>
                  <c:pt idx="9009">
                    <c:v>843</c:v>
                  </c:pt>
                  <c:pt idx="9010">
                    <c:v>843</c:v>
                  </c:pt>
                  <c:pt idx="9011">
                    <c:v>843</c:v>
                  </c:pt>
                  <c:pt idx="9012">
                    <c:v>843</c:v>
                  </c:pt>
                  <c:pt idx="9013">
                    <c:v>843</c:v>
                  </c:pt>
                  <c:pt idx="9014">
                    <c:v>843</c:v>
                  </c:pt>
                  <c:pt idx="9015">
                    <c:v>843</c:v>
                  </c:pt>
                  <c:pt idx="9016">
                    <c:v>843</c:v>
                  </c:pt>
                  <c:pt idx="9017">
                    <c:v>843</c:v>
                  </c:pt>
                  <c:pt idx="9018">
                    <c:v>843</c:v>
                  </c:pt>
                  <c:pt idx="9019">
                    <c:v>843</c:v>
                  </c:pt>
                  <c:pt idx="9020">
                    <c:v>843</c:v>
                  </c:pt>
                  <c:pt idx="9021">
                    <c:v>843</c:v>
                  </c:pt>
                  <c:pt idx="9022">
                    <c:v>843</c:v>
                  </c:pt>
                  <c:pt idx="9023">
                    <c:v>843</c:v>
                  </c:pt>
                  <c:pt idx="9024">
                    <c:v>843</c:v>
                  </c:pt>
                  <c:pt idx="9025">
                    <c:v>843</c:v>
                  </c:pt>
                  <c:pt idx="9026">
                    <c:v>843</c:v>
                  </c:pt>
                  <c:pt idx="9027">
                    <c:v>843</c:v>
                  </c:pt>
                  <c:pt idx="9028">
                    <c:v>843</c:v>
                  </c:pt>
                  <c:pt idx="9029">
                    <c:v>843</c:v>
                  </c:pt>
                  <c:pt idx="9030">
                    <c:v>843</c:v>
                  </c:pt>
                  <c:pt idx="9031">
                    <c:v>843</c:v>
                  </c:pt>
                  <c:pt idx="9032">
                    <c:v>843</c:v>
                  </c:pt>
                  <c:pt idx="9033">
                    <c:v>843</c:v>
                  </c:pt>
                  <c:pt idx="9034">
                    <c:v>843</c:v>
                  </c:pt>
                  <c:pt idx="9035">
                    <c:v>843</c:v>
                  </c:pt>
                  <c:pt idx="9036">
                    <c:v>843</c:v>
                  </c:pt>
                  <c:pt idx="9037">
                    <c:v>843</c:v>
                  </c:pt>
                  <c:pt idx="9038">
                    <c:v>843</c:v>
                  </c:pt>
                  <c:pt idx="9039">
                    <c:v>843</c:v>
                  </c:pt>
                  <c:pt idx="9040">
                    <c:v>843</c:v>
                  </c:pt>
                  <c:pt idx="9041">
                    <c:v>843</c:v>
                  </c:pt>
                  <c:pt idx="9042">
                    <c:v>843</c:v>
                  </c:pt>
                  <c:pt idx="9043">
                    <c:v>843</c:v>
                  </c:pt>
                  <c:pt idx="9044">
                    <c:v>843</c:v>
                  </c:pt>
                  <c:pt idx="9045">
                    <c:v>843</c:v>
                  </c:pt>
                  <c:pt idx="9046">
                    <c:v>843</c:v>
                  </c:pt>
                  <c:pt idx="9047">
                    <c:v>843</c:v>
                  </c:pt>
                  <c:pt idx="9048">
                    <c:v>843</c:v>
                  </c:pt>
                  <c:pt idx="9049">
                    <c:v>843</c:v>
                  </c:pt>
                  <c:pt idx="9050">
                    <c:v>843</c:v>
                  </c:pt>
                  <c:pt idx="9051">
                    <c:v>843</c:v>
                  </c:pt>
                  <c:pt idx="9052">
                    <c:v>843</c:v>
                  </c:pt>
                  <c:pt idx="9053">
                    <c:v>843</c:v>
                  </c:pt>
                  <c:pt idx="9054">
                    <c:v>843</c:v>
                  </c:pt>
                  <c:pt idx="9055">
                    <c:v>843</c:v>
                  </c:pt>
                  <c:pt idx="9056">
                    <c:v>843</c:v>
                  </c:pt>
                  <c:pt idx="9057">
                    <c:v>843</c:v>
                  </c:pt>
                  <c:pt idx="9058">
                    <c:v>843</c:v>
                  </c:pt>
                  <c:pt idx="9059">
                    <c:v>843</c:v>
                  </c:pt>
                  <c:pt idx="9060">
                    <c:v>843</c:v>
                  </c:pt>
                  <c:pt idx="9061">
                    <c:v>843</c:v>
                  </c:pt>
                  <c:pt idx="9062">
                    <c:v>843</c:v>
                  </c:pt>
                  <c:pt idx="9063">
                    <c:v>843</c:v>
                  </c:pt>
                  <c:pt idx="9064">
                    <c:v>843</c:v>
                  </c:pt>
                  <c:pt idx="9065">
                    <c:v>843</c:v>
                  </c:pt>
                  <c:pt idx="9066">
                    <c:v>843</c:v>
                  </c:pt>
                  <c:pt idx="9067">
                    <c:v>843</c:v>
                  </c:pt>
                  <c:pt idx="9068">
                    <c:v>843</c:v>
                  </c:pt>
                  <c:pt idx="9069">
                    <c:v>843</c:v>
                  </c:pt>
                  <c:pt idx="9070">
                    <c:v>843</c:v>
                  </c:pt>
                  <c:pt idx="9071">
                    <c:v>843</c:v>
                  </c:pt>
                  <c:pt idx="9072">
                    <c:v>843</c:v>
                  </c:pt>
                  <c:pt idx="9073">
                    <c:v>843</c:v>
                  </c:pt>
                  <c:pt idx="9074">
                    <c:v>843</c:v>
                  </c:pt>
                  <c:pt idx="9075">
                    <c:v>843</c:v>
                  </c:pt>
                  <c:pt idx="9076">
                    <c:v>843</c:v>
                  </c:pt>
                  <c:pt idx="9077">
                    <c:v>843</c:v>
                  </c:pt>
                  <c:pt idx="9078">
                    <c:v>843</c:v>
                  </c:pt>
                  <c:pt idx="9079">
                    <c:v>843</c:v>
                  </c:pt>
                  <c:pt idx="9080">
                    <c:v>843</c:v>
                  </c:pt>
                  <c:pt idx="9081">
                    <c:v>843</c:v>
                  </c:pt>
                  <c:pt idx="9082">
                    <c:v>843</c:v>
                  </c:pt>
                  <c:pt idx="9083">
                    <c:v>843</c:v>
                  </c:pt>
                  <c:pt idx="9084">
                    <c:v>843</c:v>
                  </c:pt>
                  <c:pt idx="9085">
                    <c:v>843</c:v>
                  </c:pt>
                  <c:pt idx="9086">
                    <c:v>843</c:v>
                  </c:pt>
                  <c:pt idx="9087">
                    <c:v>843</c:v>
                  </c:pt>
                  <c:pt idx="9088">
                    <c:v>843</c:v>
                  </c:pt>
                  <c:pt idx="9089">
                    <c:v>843</c:v>
                  </c:pt>
                  <c:pt idx="9090">
                    <c:v>843</c:v>
                  </c:pt>
                  <c:pt idx="9091">
                    <c:v>843</c:v>
                  </c:pt>
                  <c:pt idx="9092">
                    <c:v>843</c:v>
                  </c:pt>
                  <c:pt idx="9093">
                    <c:v>843</c:v>
                  </c:pt>
                  <c:pt idx="9094">
                    <c:v>843</c:v>
                  </c:pt>
                  <c:pt idx="9095">
                    <c:v>843</c:v>
                  </c:pt>
                  <c:pt idx="9096">
                    <c:v>843</c:v>
                  </c:pt>
                  <c:pt idx="9097">
                    <c:v>843</c:v>
                  </c:pt>
                  <c:pt idx="9098">
                    <c:v>843</c:v>
                  </c:pt>
                  <c:pt idx="9099">
                    <c:v>843</c:v>
                  </c:pt>
                  <c:pt idx="9100">
                    <c:v>843</c:v>
                  </c:pt>
                  <c:pt idx="9101">
                    <c:v>843</c:v>
                  </c:pt>
                  <c:pt idx="9102">
                    <c:v>843</c:v>
                  </c:pt>
                  <c:pt idx="9103">
                    <c:v>843</c:v>
                  </c:pt>
                  <c:pt idx="9104">
                    <c:v>843</c:v>
                  </c:pt>
                  <c:pt idx="9105">
                    <c:v>843</c:v>
                  </c:pt>
                  <c:pt idx="9106">
                    <c:v>843</c:v>
                  </c:pt>
                  <c:pt idx="9107">
                    <c:v>843</c:v>
                  </c:pt>
                  <c:pt idx="9108">
                    <c:v>843</c:v>
                  </c:pt>
                  <c:pt idx="9109">
                    <c:v>843</c:v>
                  </c:pt>
                  <c:pt idx="9110">
                    <c:v>843</c:v>
                  </c:pt>
                  <c:pt idx="9111">
                    <c:v>843</c:v>
                  </c:pt>
                  <c:pt idx="9112">
                    <c:v>843</c:v>
                  </c:pt>
                  <c:pt idx="9113">
                    <c:v>843</c:v>
                  </c:pt>
                  <c:pt idx="9114">
                    <c:v>843</c:v>
                  </c:pt>
                  <c:pt idx="9115">
                    <c:v>843</c:v>
                  </c:pt>
                  <c:pt idx="9116">
                    <c:v>843</c:v>
                  </c:pt>
                  <c:pt idx="9117">
                    <c:v>843</c:v>
                  </c:pt>
                  <c:pt idx="9118">
                    <c:v>843</c:v>
                  </c:pt>
                  <c:pt idx="9119">
                    <c:v>843</c:v>
                  </c:pt>
                  <c:pt idx="9120">
                    <c:v>843</c:v>
                  </c:pt>
                  <c:pt idx="9121">
                    <c:v>843</c:v>
                  </c:pt>
                  <c:pt idx="9122">
                    <c:v>843</c:v>
                  </c:pt>
                  <c:pt idx="9123">
                    <c:v>843</c:v>
                  </c:pt>
                  <c:pt idx="9124">
                    <c:v>843</c:v>
                  </c:pt>
                  <c:pt idx="9125">
                    <c:v>843</c:v>
                  </c:pt>
                  <c:pt idx="9126">
                    <c:v>843</c:v>
                  </c:pt>
                  <c:pt idx="9127">
                    <c:v>843</c:v>
                  </c:pt>
                  <c:pt idx="9128">
                    <c:v>843</c:v>
                  </c:pt>
                  <c:pt idx="9129">
                    <c:v>843</c:v>
                  </c:pt>
                  <c:pt idx="9130">
                    <c:v>843</c:v>
                  </c:pt>
                  <c:pt idx="9131">
                    <c:v>843</c:v>
                  </c:pt>
                  <c:pt idx="9132">
                    <c:v>843</c:v>
                  </c:pt>
                  <c:pt idx="9133">
                    <c:v>843</c:v>
                  </c:pt>
                  <c:pt idx="9134">
                    <c:v>843</c:v>
                  </c:pt>
                  <c:pt idx="9135">
                    <c:v>843</c:v>
                  </c:pt>
                  <c:pt idx="9136">
                    <c:v>843</c:v>
                  </c:pt>
                  <c:pt idx="9137">
                    <c:v>843</c:v>
                  </c:pt>
                  <c:pt idx="9138">
                    <c:v>843</c:v>
                  </c:pt>
                  <c:pt idx="9139">
                    <c:v>843</c:v>
                  </c:pt>
                  <c:pt idx="9140">
                    <c:v>843</c:v>
                  </c:pt>
                  <c:pt idx="9141">
                    <c:v>843</c:v>
                  </c:pt>
                  <c:pt idx="9142">
                    <c:v>843</c:v>
                  </c:pt>
                  <c:pt idx="9143">
                    <c:v>843</c:v>
                  </c:pt>
                  <c:pt idx="9144">
                    <c:v>843</c:v>
                  </c:pt>
                  <c:pt idx="9145">
                    <c:v>843</c:v>
                  </c:pt>
                  <c:pt idx="9146">
                    <c:v>843</c:v>
                  </c:pt>
                  <c:pt idx="9147">
                    <c:v>843</c:v>
                  </c:pt>
                  <c:pt idx="9148">
                    <c:v>843</c:v>
                  </c:pt>
                  <c:pt idx="9149">
                    <c:v>843</c:v>
                  </c:pt>
                  <c:pt idx="9150">
                    <c:v>843</c:v>
                  </c:pt>
                  <c:pt idx="9151">
                    <c:v>843</c:v>
                  </c:pt>
                  <c:pt idx="9152">
                    <c:v>843</c:v>
                  </c:pt>
                  <c:pt idx="9153">
                    <c:v>843</c:v>
                  </c:pt>
                  <c:pt idx="9154">
                    <c:v>843</c:v>
                  </c:pt>
                  <c:pt idx="9155">
                    <c:v>843</c:v>
                  </c:pt>
                  <c:pt idx="9156">
                    <c:v>843</c:v>
                  </c:pt>
                  <c:pt idx="9157">
                    <c:v>843</c:v>
                  </c:pt>
                  <c:pt idx="9158">
                    <c:v>843</c:v>
                  </c:pt>
                  <c:pt idx="9159">
                    <c:v>843</c:v>
                  </c:pt>
                  <c:pt idx="9160">
                    <c:v>843</c:v>
                  </c:pt>
                  <c:pt idx="9161">
                    <c:v>843</c:v>
                  </c:pt>
                  <c:pt idx="9162">
                    <c:v>843</c:v>
                  </c:pt>
                  <c:pt idx="9163">
                    <c:v>843</c:v>
                  </c:pt>
                  <c:pt idx="9164">
                    <c:v>843</c:v>
                  </c:pt>
                  <c:pt idx="9165">
                    <c:v>843</c:v>
                  </c:pt>
                  <c:pt idx="9166">
                    <c:v>843</c:v>
                  </c:pt>
                  <c:pt idx="9167">
                    <c:v>843</c:v>
                  </c:pt>
                  <c:pt idx="9168">
                    <c:v>843</c:v>
                  </c:pt>
                  <c:pt idx="9169">
                    <c:v>843</c:v>
                  </c:pt>
                  <c:pt idx="9170">
                    <c:v>843</c:v>
                  </c:pt>
                  <c:pt idx="9171">
                    <c:v>843</c:v>
                  </c:pt>
                  <c:pt idx="9172">
                    <c:v>843</c:v>
                  </c:pt>
                  <c:pt idx="9173">
                    <c:v>843</c:v>
                  </c:pt>
                  <c:pt idx="9174">
                    <c:v>843</c:v>
                  </c:pt>
                  <c:pt idx="9175">
                    <c:v>843</c:v>
                  </c:pt>
                  <c:pt idx="9176">
                    <c:v>843</c:v>
                  </c:pt>
                  <c:pt idx="9177">
                    <c:v>843</c:v>
                  </c:pt>
                  <c:pt idx="9178">
                    <c:v>843</c:v>
                  </c:pt>
                  <c:pt idx="9179">
                    <c:v>843</c:v>
                  </c:pt>
                  <c:pt idx="9180">
                    <c:v>843</c:v>
                  </c:pt>
                  <c:pt idx="9181">
                    <c:v>843</c:v>
                  </c:pt>
                  <c:pt idx="9182">
                    <c:v>843</c:v>
                  </c:pt>
                  <c:pt idx="9183">
                    <c:v>843</c:v>
                  </c:pt>
                  <c:pt idx="9184">
                    <c:v>843</c:v>
                  </c:pt>
                  <c:pt idx="9185">
                    <c:v>843</c:v>
                  </c:pt>
                  <c:pt idx="9186">
                    <c:v>843</c:v>
                  </c:pt>
                  <c:pt idx="9187">
                    <c:v>843</c:v>
                  </c:pt>
                  <c:pt idx="9188">
                    <c:v>843</c:v>
                  </c:pt>
                  <c:pt idx="9189">
                    <c:v>843</c:v>
                  </c:pt>
                  <c:pt idx="9190">
                    <c:v>843</c:v>
                  </c:pt>
                  <c:pt idx="9191">
                    <c:v>843</c:v>
                  </c:pt>
                  <c:pt idx="9192">
                    <c:v>843</c:v>
                  </c:pt>
                  <c:pt idx="9193">
                    <c:v>843</c:v>
                  </c:pt>
                  <c:pt idx="9194">
                    <c:v>843</c:v>
                  </c:pt>
                  <c:pt idx="9195">
                    <c:v>843</c:v>
                  </c:pt>
                  <c:pt idx="9196">
                    <c:v>843</c:v>
                  </c:pt>
                  <c:pt idx="9197">
                    <c:v>843</c:v>
                  </c:pt>
                  <c:pt idx="9198">
                    <c:v>843</c:v>
                  </c:pt>
                  <c:pt idx="9199">
                    <c:v>843</c:v>
                  </c:pt>
                  <c:pt idx="9200">
                    <c:v>843</c:v>
                  </c:pt>
                  <c:pt idx="9201">
                    <c:v>843</c:v>
                  </c:pt>
                  <c:pt idx="9202">
                    <c:v>843</c:v>
                  </c:pt>
                  <c:pt idx="9203">
                    <c:v>843</c:v>
                  </c:pt>
                  <c:pt idx="9204">
                    <c:v>843</c:v>
                  </c:pt>
                  <c:pt idx="9205">
                    <c:v>843</c:v>
                  </c:pt>
                  <c:pt idx="9206">
                    <c:v>843</c:v>
                  </c:pt>
                  <c:pt idx="9207">
                    <c:v>843</c:v>
                  </c:pt>
                  <c:pt idx="9208">
                    <c:v>843</c:v>
                  </c:pt>
                  <c:pt idx="9209">
                    <c:v>843</c:v>
                  </c:pt>
                  <c:pt idx="9210">
                    <c:v>843</c:v>
                  </c:pt>
                  <c:pt idx="9211">
                    <c:v>843</c:v>
                  </c:pt>
                  <c:pt idx="9212">
                    <c:v>843</c:v>
                  </c:pt>
                  <c:pt idx="9213">
                    <c:v>843</c:v>
                  </c:pt>
                  <c:pt idx="9214">
                    <c:v>843</c:v>
                  </c:pt>
                  <c:pt idx="9215">
                    <c:v>843</c:v>
                  </c:pt>
                  <c:pt idx="9216">
                    <c:v>843</c:v>
                  </c:pt>
                  <c:pt idx="9217">
                    <c:v>843</c:v>
                  </c:pt>
                  <c:pt idx="9218">
                    <c:v>843</c:v>
                  </c:pt>
                  <c:pt idx="9219">
                    <c:v>843</c:v>
                  </c:pt>
                  <c:pt idx="9220">
                    <c:v>843</c:v>
                  </c:pt>
                  <c:pt idx="9221">
                    <c:v>843</c:v>
                  </c:pt>
                  <c:pt idx="9222">
                    <c:v>843</c:v>
                  </c:pt>
                  <c:pt idx="9223">
                    <c:v>843</c:v>
                  </c:pt>
                  <c:pt idx="9224">
                    <c:v>843</c:v>
                  </c:pt>
                  <c:pt idx="9225">
                    <c:v>843</c:v>
                  </c:pt>
                  <c:pt idx="9226">
                    <c:v>843</c:v>
                  </c:pt>
                  <c:pt idx="9227">
                    <c:v>843</c:v>
                  </c:pt>
                  <c:pt idx="9228">
                    <c:v>843</c:v>
                  </c:pt>
                  <c:pt idx="9229">
                    <c:v>843</c:v>
                  </c:pt>
                  <c:pt idx="9230">
                    <c:v>843</c:v>
                  </c:pt>
                  <c:pt idx="9231">
                    <c:v>843</c:v>
                  </c:pt>
                  <c:pt idx="9232">
                    <c:v>843</c:v>
                  </c:pt>
                  <c:pt idx="9233">
                    <c:v>843</c:v>
                  </c:pt>
                  <c:pt idx="9234">
                    <c:v>843</c:v>
                  </c:pt>
                  <c:pt idx="9235">
                    <c:v>843</c:v>
                  </c:pt>
                  <c:pt idx="9236">
                    <c:v>843</c:v>
                  </c:pt>
                  <c:pt idx="9237">
                    <c:v>843</c:v>
                  </c:pt>
                  <c:pt idx="9238">
                    <c:v>843</c:v>
                  </c:pt>
                  <c:pt idx="9239">
                    <c:v>843</c:v>
                  </c:pt>
                  <c:pt idx="9240">
                    <c:v>843</c:v>
                  </c:pt>
                  <c:pt idx="9241">
                    <c:v>843</c:v>
                  </c:pt>
                  <c:pt idx="9242">
                    <c:v>843</c:v>
                  </c:pt>
                  <c:pt idx="9243">
                    <c:v>843</c:v>
                  </c:pt>
                  <c:pt idx="9244">
                    <c:v>843</c:v>
                  </c:pt>
                  <c:pt idx="9245">
                    <c:v>843</c:v>
                  </c:pt>
                  <c:pt idx="9246">
                    <c:v>843</c:v>
                  </c:pt>
                  <c:pt idx="9247">
                    <c:v>843</c:v>
                  </c:pt>
                  <c:pt idx="9248">
                    <c:v>843</c:v>
                  </c:pt>
                  <c:pt idx="9249">
                    <c:v>843</c:v>
                  </c:pt>
                  <c:pt idx="9250">
                    <c:v>843</c:v>
                  </c:pt>
                  <c:pt idx="9251">
                    <c:v>843</c:v>
                  </c:pt>
                  <c:pt idx="9252">
                    <c:v>843</c:v>
                  </c:pt>
                  <c:pt idx="9253">
                    <c:v>843</c:v>
                  </c:pt>
                  <c:pt idx="9254">
                    <c:v>843</c:v>
                  </c:pt>
                  <c:pt idx="9255">
                    <c:v>843</c:v>
                  </c:pt>
                  <c:pt idx="9256">
                    <c:v>843</c:v>
                  </c:pt>
                  <c:pt idx="9257">
                    <c:v>843</c:v>
                  </c:pt>
                  <c:pt idx="9258">
                    <c:v>843</c:v>
                  </c:pt>
                  <c:pt idx="9259">
                    <c:v>843</c:v>
                  </c:pt>
                  <c:pt idx="9260">
                    <c:v>843</c:v>
                  </c:pt>
                  <c:pt idx="9261">
                    <c:v>843</c:v>
                  </c:pt>
                  <c:pt idx="9262">
                    <c:v>843</c:v>
                  </c:pt>
                  <c:pt idx="9263">
                    <c:v>843</c:v>
                  </c:pt>
                  <c:pt idx="9264">
                    <c:v>843</c:v>
                  </c:pt>
                  <c:pt idx="9265">
                    <c:v>843</c:v>
                  </c:pt>
                  <c:pt idx="9266">
                    <c:v>843</c:v>
                  </c:pt>
                  <c:pt idx="9267">
                    <c:v>843</c:v>
                  </c:pt>
                  <c:pt idx="9268">
                    <c:v>843</c:v>
                  </c:pt>
                  <c:pt idx="9269">
                    <c:v>843</c:v>
                  </c:pt>
                  <c:pt idx="9270">
                    <c:v>843</c:v>
                  </c:pt>
                  <c:pt idx="9271">
                    <c:v>843</c:v>
                  </c:pt>
                  <c:pt idx="9272">
                    <c:v>843</c:v>
                  </c:pt>
                  <c:pt idx="9273">
                    <c:v>843</c:v>
                  </c:pt>
                  <c:pt idx="9274">
                    <c:v>843</c:v>
                  </c:pt>
                  <c:pt idx="9275">
                    <c:v>843</c:v>
                  </c:pt>
                  <c:pt idx="9276">
                    <c:v>843</c:v>
                  </c:pt>
                  <c:pt idx="9277">
                    <c:v>843</c:v>
                  </c:pt>
                  <c:pt idx="9278">
                    <c:v>843</c:v>
                  </c:pt>
                  <c:pt idx="9279">
                    <c:v>843</c:v>
                  </c:pt>
                  <c:pt idx="9280">
                    <c:v>843</c:v>
                  </c:pt>
                  <c:pt idx="9281">
                    <c:v>843</c:v>
                  </c:pt>
                  <c:pt idx="9282">
                    <c:v>843</c:v>
                  </c:pt>
                  <c:pt idx="9283">
                    <c:v>843</c:v>
                  </c:pt>
                  <c:pt idx="9284">
                    <c:v>843</c:v>
                  </c:pt>
                  <c:pt idx="9285">
                    <c:v>843</c:v>
                  </c:pt>
                  <c:pt idx="9286">
                    <c:v>843</c:v>
                  </c:pt>
                  <c:pt idx="9287">
                    <c:v>843</c:v>
                  </c:pt>
                  <c:pt idx="9288">
                    <c:v>843</c:v>
                  </c:pt>
                  <c:pt idx="9289">
                    <c:v>843</c:v>
                  </c:pt>
                  <c:pt idx="9290">
                    <c:v>843</c:v>
                  </c:pt>
                  <c:pt idx="9291">
                    <c:v>843</c:v>
                  </c:pt>
                  <c:pt idx="9292">
                    <c:v>843</c:v>
                  </c:pt>
                  <c:pt idx="9293">
                    <c:v>843</c:v>
                  </c:pt>
                  <c:pt idx="9294">
                    <c:v>843</c:v>
                  </c:pt>
                  <c:pt idx="9295">
                    <c:v>843</c:v>
                  </c:pt>
                  <c:pt idx="9296">
                    <c:v>843</c:v>
                  </c:pt>
                  <c:pt idx="9297">
                    <c:v>843</c:v>
                  </c:pt>
                  <c:pt idx="9298">
                    <c:v>843</c:v>
                  </c:pt>
                  <c:pt idx="9299">
                    <c:v>843</c:v>
                  </c:pt>
                  <c:pt idx="9300">
                    <c:v>843</c:v>
                  </c:pt>
                  <c:pt idx="9301">
                    <c:v>843</c:v>
                  </c:pt>
                  <c:pt idx="9302">
                    <c:v>843</c:v>
                  </c:pt>
                  <c:pt idx="9303">
                    <c:v>843</c:v>
                  </c:pt>
                  <c:pt idx="9304">
                    <c:v>843</c:v>
                  </c:pt>
                  <c:pt idx="9305">
                    <c:v>843</c:v>
                  </c:pt>
                  <c:pt idx="9306">
                    <c:v>843</c:v>
                  </c:pt>
                  <c:pt idx="9307">
                    <c:v>843</c:v>
                  </c:pt>
                  <c:pt idx="9308">
                    <c:v>843</c:v>
                  </c:pt>
                  <c:pt idx="9309">
                    <c:v>843</c:v>
                  </c:pt>
                  <c:pt idx="9310">
                    <c:v>843</c:v>
                  </c:pt>
                  <c:pt idx="9311">
                    <c:v>843</c:v>
                  </c:pt>
                  <c:pt idx="9312">
                    <c:v>843</c:v>
                  </c:pt>
                  <c:pt idx="9313">
                    <c:v>843</c:v>
                  </c:pt>
                  <c:pt idx="9314">
                    <c:v>843</c:v>
                  </c:pt>
                  <c:pt idx="9315">
                    <c:v>843</c:v>
                  </c:pt>
                  <c:pt idx="9316">
                    <c:v>843</c:v>
                  </c:pt>
                  <c:pt idx="9317">
                    <c:v>843</c:v>
                  </c:pt>
                  <c:pt idx="9318">
                    <c:v>843</c:v>
                  </c:pt>
                  <c:pt idx="9319">
                    <c:v>843</c:v>
                  </c:pt>
                  <c:pt idx="9320">
                    <c:v>843</c:v>
                  </c:pt>
                  <c:pt idx="9321">
                    <c:v>843</c:v>
                  </c:pt>
                  <c:pt idx="9322">
                    <c:v>843</c:v>
                  </c:pt>
                  <c:pt idx="9323">
                    <c:v>843</c:v>
                  </c:pt>
                  <c:pt idx="9324">
                    <c:v>843</c:v>
                  </c:pt>
                  <c:pt idx="9325">
                    <c:v>843</c:v>
                  </c:pt>
                  <c:pt idx="9326">
                    <c:v>843</c:v>
                  </c:pt>
                  <c:pt idx="9327">
                    <c:v>843</c:v>
                  </c:pt>
                  <c:pt idx="9328">
                    <c:v>843</c:v>
                  </c:pt>
                  <c:pt idx="9329">
                    <c:v>843</c:v>
                  </c:pt>
                  <c:pt idx="9330">
                    <c:v>843</c:v>
                  </c:pt>
                  <c:pt idx="9331">
                    <c:v>843</c:v>
                  </c:pt>
                  <c:pt idx="9332">
                    <c:v>843</c:v>
                  </c:pt>
                  <c:pt idx="9333">
                    <c:v>843</c:v>
                  </c:pt>
                  <c:pt idx="9334">
                    <c:v>843</c:v>
                  </c:pt>
                  <c:pt idx="9335">
                    <c:v>843</c:v>
                  </c:pt>
                  <c:pt idx="9336">
                    <c:v>843</c:v>
                  </c:pt>
                  <c:pt idx="9337">
                    <c:v>843</c:v>
                  </c:pt>
                  <c:pt idx="9338">
                    <c:v>843</c:v>
                  </c:pt>
                  <c:pt idx="9339">
                    <c:v>843</c:v>
                  </c:pt>
                  <c:pt idx="9340">
                    <c:v>843</c:v>
                  </c:pt>
                  <c:pt idx="9341">
                    <c:v>843</c:v>
                  </c:pt>
                  <c:pt idx="9342">
                    <c:v>843</c:v>
                  </c:pt>
                  <c:pt idx="9343">
                    <c:v>843</c:v>
                  </c:pt>
                  <c:pt idx="9344">
                    <c:v>843</c:v>
                  </c:pt>
                  <c:pt idx="9345">
                    <c:v>843</c:v>
                  </c:pt>
                  <c:pt idx="9346">
                    <c:v>843</c:v>
                  </c:pt>
                  <c:pt idx="9347">
                    <c:v>843</c:v>
                  </c:pt>
                  <c:pt idx="9348">
                    <c:v>843</c:v>
                  </c:pt>
                  <c:pt idx="9349">
                    <c:v>843</c:v>
                  </c:pt>
                  <c:pt idx="9350">
                    <c:v>843</c:v>
                  </c:pt>
                  <c:pt idx="9351">
                    <c:v>843</c:v>
                  </c:pt>
                  <c:pt idx="9352">
                    <c:v>843</c:v>
                  </c:pt>
                  <c:pt idx="9353">
                    <c:v>843</c:v>
                  </c:pt>
                  <c:pt idx="9354">
                    <c:v>843</c:v>
                  </c:pt>
                  <c:pt idx="9355">
                    <c:v>843</c:v>
                  </c:pt>
                  <c:pt idx="9356">
                    <c:v>843</c:v>
                  </c:pt>
                  <c:pt idx="9357">
                    <c:v>843</c:v>
                  </c:pt>
                  <c:pt idx="9358">
                    <c:v>843</c:v>
                  </c:pt>
                  <c:pt idx="9359">
                    <c:v>843</c:v>
                  </c:pt>
                  <c:pt idx="9360">
                    <c:v>843</c:v>
                  </c:pt>
                  <c:pt idx="9361">
                    <c:v>843</c:v>
                  </c:pt>
                  <c:pt idx="9362">
                    <c:v>843</c:v>
                  </c:pt>
                  <c:pt idx="9363">
                    <c:v>843</c:v>
                  </c:pt>
                  <c:pt idx="9364">
                    <c:v>843</c:v>
                  </c:pt>
                  <c:pt idx="9365">
                    <c:v>843</c:v>
                  </c:pt>
                  <c:pt idx="9366">
                    <c:v>843</c:v>
                  </c:pt>
                  <c:pt idx="9367">
                    <c:v>843</c:v>
                  </c:pt>
                  <c:pt idx="9368">
                    <c:v>843</c:v>
                  </c:pt>
                  <c:pt idx="9369">
                    <c:v>843</c:v>
                  </c:pt>
                  <c:pt idx="9370">
                    <c:v>843</c:v>
                  </c:pt>
                  <c:pt idx="9371">
                    <c:v>843</c:v>
                  </c:pt>
                  <c:pt idx="9372">
                    <c:v>843</c:v>
                  </c:pt>
                  <c:pt idx="9373">
                    <c:v>843</c:v>
                  </c:pt>
                  <c:pt idx="9374">
                    <c:v>843</c:v>
                  </c:pt>
                  <c:pt idx="9375">
                    <c:v>843</c:v>
                  </c:pt>
                  <c:pt idx="9376">
                    <c:v>843</c:v>
                  </c:pt>
                  <c:pt idx="9377">
                    <c:v>843</c:v>
                  </c:pt>
                  <c:pt idx="9378">
                    <c:v>843</c:v>
                  </c:pt>
                  <c:pt idx="9379">
                    <c:v>843</c:v>
                  </c:pt>
                  <c:pt idx="9380">
                    <c:v>843</c:v>
                  </c:pt>
                  <c:pt idx="9381">
                    <c:v>843</c:v>
                  </c:pt>
                  <c:pt idx="9382">
                    <c:v>843</c:v>
                  </c:pt>
                  <c:pt idx="9383">
                    <c:v>843</c:v>
                  </c:pt>
                  <c:pt idx="9384">
                    <c:v>843</c:v>
                  </c:pt>
                  <c:pt idx="9385">
                    <c:v>843</c:v>
                  </c:pt>
                  <c:pt idx="9386">
                    <c:v>843</c:v>
                  </c:pt>
                  <c:pt idx="9387">
                    <c:v>843</c:v>
                  </c:pt>
                  <c:pt idx="9388">
                    <c:v>843</c:v>
                  </c:pt>
                  <c:pt idx="9389">
                    <c:v>843</c:v>
                  </c:pt>
                  <c:pt idx="9390">
                    <c:v>843</c:v>
                  </c:pt>
                  <c:pt idx="9391">
                    <c:v>843</c:v>
                  </c:pt>
                  <c:pt idx="9392">
                    <c:v>843</c:v>
                  </c:pt>
                  <c:pt idx="9393">
                    <c:v>843</c:v>
                  </c:pt>
                  <c:pt idx="9394">
                    <c:v>843</c:v>
                  </c:pt>
                  <c:pt idx="9395">
                    <c:v>843</c:v>
                  </c:pt>
                  <c:pt idx="9396">
                    <c:v>843</c:v>
                  </c:pt>
                  <c:pt idx="9397">
                    <c:v>843</c:v>
                  </c:pt>
                  <c:pt idx="9398">
                    <c:v>843</c:v>
                  </c:pt>
                  <c:pt idx="9399">
                    <c:v>843</c:v>
                  </c:pt>
                  <c:pt idx="9400">
                    <c:v>843</c:v>
                  </c:pt>
                  <c:pt idx="9401">
                    <c:v>843</c:v>
                  </c:pt>
                  <c:pt idx="9402">
                    <c:v>843</c:v>
                  </c:pt>
                  <c:pt idx="9403">
                    <c:v>843</c:v>
                  </c:pt>
                  <c:pt idx="9404">
                    <c:v>843</c:v>
                  </c:pt>
                  <c:pt idx="9405">
                    <c:v>843</c:v>
                  </c:pt>
                  <c:pt idx="9406">
                    <c:v>843</c:v>
                  </c:pt>
                  <c:pt idx="9407">
                    <c:v>843</c:v>
                  </c:pt>
                  <c:pt idx="9408">
                    <c:v>843</c:v>
                  </c:pt>
                  <c:pt idx="9409">
                    <c:v>843</c:v>
                  </c:pt>
                  <c:pt idx="9410">
                    <c:v>843</c:v>
                  </c:pt>
                  <c:pt idx="9411">
                    <c:v>843</c:v>
                  </c:pt>
                  <c:pt idx="9412">
                    <c:v>843</c:v>
                  </c:pt>
                  <c:pt idx="9413">
                    <c:v>843</c:v>
                  </c:pt>
                  <c:pt idx="9414">
                    <c:v>843</c:v>
                  </c:pt>
                  <c:pt idx="9415">
                    <c:v>843</c:v>
                  </c:pt>
                  <c:pt idx="9416">
                    <c:v>843</c:v>
                  </c:pt>
                  <c:pt idx="9417">
                    <c:v>843</c:v>
                  </c:pt>
                  <c:pt idx="9418">
                    <c:v>843</c:v>
                  </c:pt>
                  <c:pt idx="9419">
                    <c:v>843</c:v>
                  </c:pt>
                  <c:pt idx="9420">
                    <c:v>843</c:v>
                  </c:pt>
                  <c:pt idx="9421">
                    <c:v>843</c:v>
                  </c:pt>
                  <c:pt idx="9422">
                    <c:v>843</c:v>
                  </c:pt>
                  <c:pt idx="9423">
                    <c:v>843</c:v>
                  </c:pt>
                  <c:pt idx="9424">
                    <c:v>843</c:v>
                  </c:pt>
                  <c:pt idx="9425">
                    <c:v>843</c:v>
                  </c:pt>
                  <c:pt idx="9426">
                    <c:v>843</c:v>
                  </c:pt>
                  <c:pt idx="9427">
                    <c:v>843</c:v>
                  </c:pt>
                  <c:pt idx="9428">
                    <c:v>843</c:v>
                  </c:pt>
                  <c:pt idx="9429">
                    <c:v>843</c:v>
                  </c:pt>
                  <c:pt idx="9430">
                    <c:v>843</c:v>
                  </c:pt>
                  <c:pt idx="9431">
                    <c:v>843</c:v>
                  </c:pt>
                  <c:pt idx="9432">
                    <c:v>843</c:v>
                  </c:pt>
                  <c:pt idx="9433">
                    <c:v>843</c:v>
                  </c:pt>
                  <c:pt idx="9434">
                    <c:v>843</c:v>
                  </c:pt>
                  <c:pt idx="9435">
                    <c:v>843</c:v>
                  </c:pt>
                  <c:pt idx="9436">
                    <c:v>843</c:v>
                  </c:pt>
                  <c:pt idx="9437">
                    <c:v>843</c:v>
                  </c:pt>
                  <c:pt idx="9438">
                    <c:v>843</c:v>
                  </c:pt>
                  <c:pt idx="9439">
                    <c:v>843</c:v>
                  </c:pt>
                  <c:pt idx="9440">
                    <c:v>843</c:v>
                  </c:pt>
                  <c:pt idx="9441">
                    <c:v>843</c:v>
                  </c:pt>
                  <c:pt idx="9442">
                    <c:v>843</c:v>
                  </c:pt>
                  <c:pt idx="9443">
                    <c:v>843</c:v>
                  </c:pt>
                  <c:pt idx="9444">
                    <c:v>843</c:v>
                  </c:pt>
                  <c:pt idx="9445">
                    <c:v>843</c:v>
                  </c:pt>
                  <c:pt idx="9446">
                    <c:v>843</c:v>
                  </c:pt>
                  <c:pt idx="9447">
                    <c:v>843</c:v>
                  </c:pt>
                  <c:pt idx="9448">
                    <c:v>843</c:v>
                  </c:pt>
                  <c:pt idx="9449">
                    <c:v>843</c:v>
                  </c:pt>
                  <c:pt idx="9450">
                    <c:v>843</c:v>
                  </c:pt>
                  <c:pt idx="9451">
                    <c:v>843</c:v>
                  </c:pt>
                  <c:pt idx="9452">
                    <c:v>843</c:v>
                  </c:pt>
                  <c:pt idx="9453">
                    <c:v>843</c:v>
                  </c:pt>
                  <c:pt idx="9454">
                    <c:v>843</c:v>
                  </c:pt>
                  <c:pt idx="9455">
                    <c:v>843</c:v>
                  </c:pt>
                  <c:pt idx="9456">
                    <c:v>843</c:v>
                  </c:pt>
                  <c:pt idx="9457">
                    <c:v>843</c:v>
                  </c:pt>
                  <c:pt idx="9458">
                    <c:v>843</c:v>
                  </c:pt>
                  <c:pt idx="9459">
                    <c:v>843</c:v>
                  </c:pt>
                  <c:pt idx="9460">
                    <c:v>843</c:v>
                  </c:pt>
                  <c:pt idx="9461">
                    <c:v>843</c:v>
                  </c:pt>
                  <c:pt idx="9462">
                    <c:v>843</c:v>
                  </c:pt>
                  <c:pt idx="9463">
                    <c:v>843</c:v>
                  </c:pt>
                  <c:pt idx="9464">
                    <c:v>843</c:v>
                  </c:pt>
                  <c:pt idx="9465">
                    <c:v>843</c:v>
                  </c:pt>
                  <c:pt idx="9466">
                    <c:v>843</c:v>
                  </c:pt>
                  <c:pt idx="9467">
                    <c:v>843</c:v>
                  </c:pt>
                  <c:pt idx="9468">
                    <c:v>843</c:v>
                  </c:pt>
                  <c:pt idx="9469">
                    <c:v>843</c:v>
                  </c:pt>
                  <c:pt idx="9470">
                    <c:v>843</c:v>
                  </c:pt>
                  <c:pt idx="9471">
                    <c:v>843</c:v>
                  </c:pt>
                  <c:pt idx="9472">
                    <c:v>843</c:v>
                  </c:pt>
                  <c:pt idx="9473">
                    <c:v>843</c:v>
                  </c:pt>
                  <c:pt idx="9474">
                    <c:v>843</c:v>
                  </c:pt>
                  <c:pt idx="9475">
                    <c:v>843</c:v>
                  </c:pt>
                  <c:pt idx="9476">
                    <c:v>843</c:v>
                  </c:pt>
                  <c:pt idx="9477">
                    <c:v>843</c:v>
                  </c:pt>
                  <c:pt idx="9478">
                    <c:v>843</c:v>
                  </c:pt>
                  <c:pt idx="9479">
                    <c:v>843</c:v>
                  </c:pt>
                  <c:pt idx="9480">
                    <c:v>843</c:v>
                  </c:pt>
                  <c:pt idx="9481">
                    <c:v>843</c:v>
                  </c:pt>
                  <c:pt idx="9482">
                    <c:v>843</c:v>
                  </c:pt>
                  <c:pt idx="9483">
                    <c:v>843</c:v>
                  </c:pt>
                  <c:pt idx="9484">
                    <c:v>843</c:v>
                  </c:pt>
                  <c:pt idx="9485">
                    <c:v>843</c:v>
                  </c:pt>
                  <c:pt idx="9486">
                    <c:v>843</c:v>
                  </c:pt>
                  <c:pt idx="9487">
                    <c:v>843</c:v>
                  </c:pt>
                  <c:pt idx="9488">
                    <c:v>843</c:v>
                  </c:pt>
                  <c:pt idx="9489">
                    <c:v>843</c:v>
                  </c:pt>
                  <c:pt idx="9490">
                    <c:v>843</c:v>
                  </c:pt>
                  <c:pt idx="9491">
                    <c:v>843</c:v>
                  </c:pt>
                  <c:pt idx="9492">
                    <c:v>843</c:v>
                  </c:pt>
                  <c:pt idx="9493">
                    <c:v>843</c:v>
                  </c:pt>
                  <c:pt idx="9494">
                    <c:v>843</c:v>
                  </c:pt>
                  <c:pt idx="9495">
                    <c:v>843</c:v>
                  </c:pt>
                  <c:pt idx="9496">
                    <c:v>843</c:v>
                  </c:pt>
                  <c:pt idx="9497">
                    <c:v>843</c:v>
                  </c:pt>
                  <c:pt idx="9498">
                    <c:v>843</c:v>
                  </c:pt>
                  <c:pt idx="9499">
                    <c:v>843</c:v>
                  </c:pt>
                  <c:pt idx="9500">
                    <c:v>843</c:v>
                  </c:pt>
                  <c:pt idx="9501">
                    <c:v>843</c:v>
                  </c:pt>
                  <c:pt idx="9502">
                    <c:v>843</c:v>
                  </c:pt>
                  <c:pt idx="9503">
                    <c:v>843</c:v>
                  </c:pt>
                  <c:pt idx="9504">
                    <c:v>843</c:v>
                  </c:pt>
                  <c:pt idx="9505">
                    <c:v>843</c:v>
                  </c:pt>
                  <c:pt idx="9506">
                    <c:v>843</c:v>
                  </c:pt>
                  <c:pt idx="9507">
                    <c:v>843</c:v>
                  </c:pt>
                  <c:pt idx="9508">
                    <c:v>843</c:v>
                  </c:pt>
                  <c:pt idx="9509">
                    <c:v>843</c:v>
                  </c:pt>
                  <c:pt idx="9510">
                    <c:v>843</c:v>
                  </c:pt>
                  <c:pt idx="9511">
                    <c:v>843</c:v>
                  </c:pt>
                  <c:pt idx="9512">
                    <c:v>843</c:v>
                  </c:pt>
                  <c:pt idx="9513">
                    <c:v>843</c:v>
                  </c:pt>
                  <c:pt idx="9514">
                    <c:v>843</c:v>
                  </c:pt>
                  <c:pt idx="9515">
                    <c:v>843</c:v>
                  </c:pt>
                  <c:pt idx="9516">
                    <c:v>843</c:v>
                  </c:pt>
                  <c:pt idx="9517">
                    <c:v>843</c:v>
                  </c:pt>
                  <c:pt idx="9518">
                    <c:v>843</c:v>
                  </c:pt>
                  <c:pt idx="9519">
                    <c:v>843</c:v>
                  </c:pt>
                  <c:pt idx="9520">
                    <c:v>843</c:v>
                  </c:pt>
                  <c:pt idx="9521">
                    <c:v>843</c:v>
                  </c:pt>
                  <c:pt idx="9522">
                    <c:v>843</c:v>
                  </c:pt>
                  <c:pt idx="9523">
                    <c:v>843</c:v>
                  </c:pt>
                  <c:pt idx="9524">
                    <c:v>843</c:v>
                  </c:pt>
                  <c:pt idx="9525">
                    <c:v>843</c:v>
                  </c:pt>
                  <c:pt idx="9526">
                    <c:v>843</c:v>
                  </c:pt>
                  <c:pt idx="9527">
                    <c:v>843</c:v>
                  </c:pt>
                  <c:pt idx="9528">
                    <c:v>843</c:v>
                  </c:pt>
                  <c:pt idx="9529">
                    <c:v>843</c:v>
                  </c:pt>
                  <c:pt idx="9530">
                    <c:v>843</c:v>
                  </c:pt>
                  <c:pt idx="9531">
                    <c:v>843</c:v>
                  </c:pt>
                  <c:pt idx="9532">
                    <c:v>843</c:v>
                  </c:pt>
                  <c:pt idx="9533">
                    <c:v>843</c:v>
                  </c:pt>
                  <c:pt idx="9534">
                    <c:v>843</c:v>
                  </c:pt>
                  <c:pt idx="9535">
                    <c:v>843</c:v>
                  </c:pt>
                  <c:pt idx="9536">
                    <c:v>843</c:v>
                  </c:pt>
                  <c:pt idx="9537">
                    <c:v>843</c:v>
                  </c:pt>
                  <c:pt idx="9538">
                    <c:v>843</c:v>
                  </c:pt>
                  <c:pt idx="9539">
                    <c:v>843</c:v>
                  </c:pt>
                  <c:pt idx="9540">
                    <c:v>843</c:v>
                  </c:pt>
                  <c:pt idx="9541">
                    <c:v>843</c:v>
                  </c:pt>
                  <c:pt idx="9542">
                    <c:v>843</c:v>
                  </c:pt>
                  <c:pt idx="9543">
                    <c:v>843</c:v>
                  </c:pt>
                  <c:pt idx="9544">
                    <c:v>843</c:v>
                  </c:pt>
                  <c:pt idx="9545">
                    <c:v>843</c:v>
                  </c:pt>
                  <c:pt idx="9546">
                    <c:v>843</c:v>
                  </c:pt>
                  <c:pt idx="9547">
                    <c:v>843</c:v>
                  </c:pt>
                  <c:pt idx="9548">
                    <c:v>843</c:v>
                  </c:pt>
                  <c:pt idx="9549">
                    <c:v>843</c:v>
                  </c:pt>
                  <c:pt idx="9550">
                    <c:v>843</c:v>
                  </c:pt>
                  <c:pt idx="9551">
                    <c:v>843</c:v>
                  </c:pt>
                  <c:pt idx="9552">
                    <c:v>843</c:v>
                  </c:pt>
                  <c:pt idx="9553">
                    <c:v>843</c:v>
                  </c:pt>
                  <c:pt idx="9554">
                    <c:v>843</c:v>
                  </c:pt>
                  <c:pt idx="9555">
                    <c:v>843</c:v>
                  </c:pt>
                  <c:pt idx="9556">
                    <c:v>843</c:v>
                  </c:pt>
                  <c:pt idx="9557">
                    <c:v>843</c:v>
                  </c:pt>
                  <c:pt idx="9558">
                    <c:v>843</c:v>
                  </c:pt>
                  <c:pt idx="9559">
                    <c:v>843</c:v>
                  </c:pt>
                  <c:pt idx="9560">
                    <c:v>843</c:v>
                  </c:pt>
                  <c:pt idx="9561">
                    <c:v>843</c:v>
                  </c:pt>
                  <c:pt idx="9562">
                    <c:v>843</c:v>
                  </c:pt>
                  <c:pt idx="9563">
                    <c:v>843</c:v>
                  </c:pt>
                  <c:pt idx="9564">
                    <c:v>843</c:v>
                  </c:pt>
                  <c:pt idx="9565">
                    <c:v>843</c:v>
                  </c:pt>
                  <c:pt idx="9566">
                    <c:v>843</c:v>
                  </c:pt>
                  <c:pt idx="9567">
                    <c:v>843</c:v>
                  </c:pt>
                  <c:pt idx="9568">
                    <c:v>843</c:v>
                  </c:pt>
                  <c:pt idx="9569">
                    <c:v>843</c:v>
                  </c:pt>
                  <c:pt idx="9570">
                    <c:v>843</c:v>
                  </c:pt>
                  <c:pt idx="9571">
                    <c:v>843</c:v>
                  </c:pt>
                  <c:pt idx="9572">
                    <c:v>843</c:v>
                  </c:pt>
                  <c:pt idx="9573">
                    <c:v>843</c:v>
                  </c:pt>
                  <c:pt idx="9574">
                    <c:v>843</c:v>
                  </c:pt>
                  <c:pt idx="9575">
                    <c:v>843</c:v>
                  </c:pt>
                  <c:pt idx="9576">
                    <c:v>843</c:v>
                  </c:pt>
                  <c:pt idx="9577">
                    <c:v>843</c:v>
                  </c:pt>
                  <c:pt idx="9578">
                    <c:v>843</c:v>
                  </c:pt>
                  <c:pt idx="9579">
                    <c:v>843</c:v>
                  </c:pt>
                  <c:pt idx="9580">
                    <c:v>843</c:v>
                  </c:pt>
                  <c:pt idx="9581">
                    <c:v>843</c:v>
                  </c:pt>
                  <c:pt idx="9582">
                    <c:v>843</c:v>
                  </c:pt>
                  <c:pt idx="9583">
                    <c:v>843</c:v>
                  </c:pt>
                  <c:pt idx="9584">
                    <c:v>843</c:v>
                  </c:pt>
                  <c:pt idx="9585">
                    <c:v>843</c:v>
                  </c:pt>
                  <c:pt idx="9586">
                    <c:v>843</c:v>
                  </c:pt>
                  <c:pt idx="9587">
                    <c:v>843</c:v>
                  </c:pt>
                  <c:pt idx="9588">
                    <c:v>843</c:v>
                  </c:pt>
                  <c:pt idx="9589">
                    <c:v>843</c:v>
                  </c:pt>
                  <c:pt idx="9590">
                    <c:v>843</c:v>
                  </c:pt>
                  <c:pt idx="9591">
                    <c:v>843</c:v>
                  </c:pt>
                  <c:pt idx="9592">
                    <c:v>843</c:v>
                  </c:pt>
                  <c:pt idx="9593">
                    <c:v>843</c:v>
                  </c:pt>
                  <c:pt idx="9594">
                    <c:v>843</c:v>
                  </c:pt>
                  <c:pt idx="9595">
                    <c:v>843</c:v>
                  </c:pt>
                  <c:pt idx="9596">
                    <c:v>843</c:v>
                  </c:pt>
                  <c:pt idx="9597">
                    <c:v>843</c:v>
                  </c:pt>
                  <c:pt idx="9598">
                    <c:v>843</c:v>
                  </c:pt>
                  <c:pt idx="9599">
                    <c:v>843</c:v>
                  </c:pt>
                  <c:pt idx="9600">
                    <c:v>843</c:v>
                  </c:pt>
                  <c:pt idx="9601">
                    <c:v>843</c:v>
                  </c:pt>
                  <c:pt idx="9602">
                    <c:v>843</c:v>
                  </c:pt>
                  <c:pt idx="9603">
                    <c:v>843</c:v>
                  </c:pt>
                  <c:pt idx="9604">
                    <c:v>843</c:v>
                  </c:pt>
                  <c:pt idx="9605">
                    <c:v>843</c:v>
                  </c:pt>
                  <c:pt idx="9606">
                    <c:v>843</c:v>
                  </c:pt>
                  <c:pt idx="9607">
                    <c:v>843</c:v>
                  </c:pt>
                  <c:pt idx="9608">
                    <c:v>843</c:v>
                  </c:pt>
                  <c:pt idx="9609">
                    <c:v>843</c:v>
                  </c:pt>
                  <c:pt idx="9610">
                    <c:v>843</c:v>
                  </c:pt>
                  <c:pt idx="9611">
                    <c:v>843</c:v>
                  </c:pt>
                  <c:pt idx="9612">
                    <c:v>843</c:v>
                  </c:pt>
                  <c:pt idx="9613">
                    <c:v>843</c:v>
                  </c:pt>
                  <c:pt idx="9614">
                    <c:v>843</c:v>
                  </c:pt>
                  <c:pt idx="9615">
                    <c:v>843</c:v>
                  </c:pt>
                  <c:pt idx="9616">
                    <c:v>843</c:v>
                  </c:pt>
                  <c:pt idx="9617">
                    <c:v>843</c:v>
                  </c:pt>
                  <c:pt idx="9618">
                    <c:v>843</c:v>
                  </c:pt>
                  <c:pt idx="9619">
                    <c:v>843</c:v>
                  </c:pt>
                  <c:pt idx="9620">
                    <c:v>843</c:v>
                  </c:pt>
                  <c:pt idx="9621">
                    <c:v>843</c:v>
                  </c:pt>
                  <c:pt idx="9622">
                    <c:v>843</c:v>
                  </c:pt>
                  <c:pt idx="9623">
                    <c:v>843</c:v>
                  </c:pt>
                  <c:pt idx="9624">
                    <c:v>843</c:v>
                  </c:pt>
                  <c:pt idx="9625">
                    <c:v>843</c:v>
                  </c:pt>
                  <c:pt idx="9626">
                    <c:v>843</c:v>
                  </c:pt>
                  <c:pt idx="9627">
                    <c:v>843</c:v>
                  </c:pt>
                  <c:pt idx="9628">
                    <c:v>843</c:v>
                  </c:pt>
                  <c:pt idx="9629">
                    <c:v>843</c:v>
                  </c:pt>
                  <c:pt idx="9630">
                    <c:v>843</c:v>
                  </c:pt>
                  <c:pt idx="9631">
                    <c:v>843</c:v>
                  </c:pt>
                  <c:pt idx="9632">
                    <c:v>843</c:v>
                  </c:pt>
                  <c:pt idx="9633">
                    <c:v>843</c:v>
                  </c:pt>
                  <c:pt idx="9634">
                    <c:v>843</c:v>
                  </c:pt>
                  <c:pt idx="9635">
                    <c:v>843</c:v>
                  </c:pt>
                  <c:pt idx="9636">
                    <c:v>843</c:v>
                  </c:pt>
                  <c:pt idx="9637">
                    <c:v>843</c:v>
                  </c:pt>
                  <c:pt idx="9638">
                    <c:v>843</c:v>
                  </c:pt>
                  <c:pt idx="9639">
                    <c:v>843</c:v>
                  </c:pt>
                  <c:pt idx="9640">
                    <c:v>843</c:v>
                  </c:pt>
                  <c:pt idx="9641">
                    <c:v>843</c:v>
                  </c:pt>
                  <c:pt idx="9642">
                    <c:v>843</c:v>
                  </c:pt>
                  <c:pt idx="9643">
                    <c:v>843</c:v>
                  </c:pt>
                  <c:pt idx="9644">
                    <c:v>843</c:v>
                  </c:pt>
                  <c:pt idx="9645">
                    <c:v>843</c:v>
                  </c:pt>
                  <c:pt idx="9646">
                    <c:v>843</c:v>
                  </c:pt>
                  <c:pt idx="9647">
                    <c:v>843</c:v>
                  </c:pt>
                  <c:pt idx="9648">
                    <c:v>843</c:v>
                  </c:pt>
                  <c:pt idx="9649">
                    <c:v>843</c:v>
                  </c:pt>
                  <c:pt idx="9650">
                    <c:v>843</c:v>
                  </c:pt>
                  <c:pt idx="9651">
                    <c:v>843</c:v>
                  </c:pt>
                  <c:pt idx="9652">
                    <c:v>843</c:v>
                  </c:pt>
                  <c:pt idx="9653">
                    <c:v>843</c:v>
                  </c:pt>
                  <c:pt idx="9654">
                    <c:v>843</c:v>
                  </c:pt>
                  <c:pt idx="9655">
                    <c:v>843</c:v>
                  </c:pt>
                  <c:pt idx="9656">
                    <c:v>843</c:v>
                  </c:pt>
                  <c:pt idx="9657">
                    <c:v>843</c:v>
                  </c:pt>
                  <c:pt idx="9658">
                    <c:v>843</c:v>
                  </c:pt>
                  <c:pt idx="9659">
                    <c:v>843</c:v>
                  </c:pt>
                  <c:pt idx="9660">
                    <c:v>843</c:v>
                  </c:pt>
                  <c:pt idx="9661">
                    <c:v>843</c:v>
                  </c:pt>
                  <c:pt idx="9662">
                    <c:v>843</c:v>
                  </c:pt>
                  <c:pt idx="9663">
                    <c:v>843</c:v>
                  </c:pt>
                  <c:pt idx="9664">
                    <c:v>843</c:v>
                  </c:pt>
                  <c:pt idx="9665">
                    <c:v>843</c:v>
                  </c:pt>
                  <c:pt idx="9666">
                    <c:v>843</c:v>
                  </c:pt>
                  <c:pt idx="9667">
                    <c:v>843</c:v>
                  </c:pt>
                  <c:pt idx="9668">
                    <c:v>843</c:v>
                  </c:pt>
                  <c:pt idx="9669">
                    <c:v>843</c:v>
                  </c:pt>
                  <c:pt idx="9670">
                    <c:v>843</c:v>
                  </c:pt>
                  <c:pt idx="9671">
                    <c:v>843</c:v>
                  </c:pt>
                  <c:pt idx="9672">
                    <c:v>843</c:v>
                  </c:pt>
                  <c:pt idx="9673">
                    <c:v>843</c:v>
                  </c:pt>
                  <c:pt idx="9674">
                    <c:v>843</c:v>
                  </c:pt>
                  <c:pt idx="9675">
                    <c:v>843</c:v>
                  </c:pt>
                  <c:pt idx="9676">
                    <c:v>843</c:v>
                  </c:pt>
                  <c:pt idx="9677">
                    <c:v>843</c:v>
                  </c:pt>
                  <c:pt idx="9678">
                    <c:v>843</c:v>
                  </c:pt>
                  <c:pt idx="9679">
                    <c:v>843</c:v>
                  </c:pt>
                  <c:pt idx="9680">
                    <c:v>843</c:v>
                  </c:pt>
                  <c:pt idx="9681">
                    <c:v>843</c:v>
                  </c:pt>
                  <c:pt idx="9682">
                    <c:v>843</c:v>
                  </c:pt>
                  <c:pt idx="9683">
                    <c:v>843</c:v>
                  </c:pt>
                  <c:pt idx="9684">
                    <c:v>843</c:v>
                  </c:pt>
                  <c:pt idx="9685">
                    <c:v>843</c:v>
                  </c:pt>
                  <c:pt idx="9686">
                    <c:v>843</c:v>
                  </c:pt>
                  <c:pt idx="9687">
                    <c:v>843</c:v>
                  </c:pt>
                  <c:pt idx="9688">
                    <c:v>843</c:v>
                  </c:pt>
                  <c:pt idx="9689">
                    <c:v>843</c:v>
                  </c:pt>
                  <c:pt idx="9690">
                    <c:v>843</c:v>
                  </c:pt>
                  <c:pt idx="9691">
                    <c:v>843</c:v>
                  </c:pt>
                  <c:pt idx="9692">
                    <c:v>843</c:v>
                  </c:pt>
                  <c:pt idx="9693">
                    <c:v>843</c:v>
                  </c:pt>
                  <c:pt idx="9694">
                    <c:v>843</c:v>
                  </c:pt>
                  <c:pt idx="9695">
                    <c:v>843</c:v>
                  </c:pt>
                  <c:pt idx="9696">
                    <c:v>843</c:v>
                  </c:pt>
                  <c:pt idx="9697">
                    <c:v>843</c:v>
                  </c:pt>
                  <c:pt idx="9698">
                    <c:v>843</c:v>
                  </c:pt>
                  <c:pt idx="9699">
                    <c:v>843</c:v>
                  </c:pt>
                  <c:pt idx="9700">
                    <c:v>843</c:v>
                  </c:pt>
                  <c:pt idx="9701">
                    <c:v>843</c:v>
                  </c:pt>
                  <c:pt idx="9702">
                    <c:v>843</c:v>
                  </c:pt>
                  <c:pt idx="9703">
                    <c:v>843</c:v>
                  </c:pt>
                  <c:pt idx="9704">
                    <c:v>843</c:v>
                  </c:pt>
                  <c:pt idx="9705">
                    <c:v>843</c:v>
                  </c:pt>
                  <c:pt idx="9706">
                    <c:v>843</c:v>
                  </c:pt>
                  <c:pt idx="9707">
                    <c:v>843</c:v>
                  </c:pt>
                  <c:pt idx="9708">
                    <c:v>843</c:v>
                  </c:pt>
                  <c:pt idx="9709">
                    <c:v>843</c:v>
                  </c:pt>
                  <c:pt idx="9710">
                    <c:v>843</c:v>
                  </c:pt>
                  <c:pt idx="9711">
                    <c:v>843</c:v>
                  </c:pt>
                  <c:pt idx="9712">
                    <c:v>843</c:v>
                  </c:pt>
                  <c:pt idx="9713">
                    <c:v>843</c:v>
                  </c:pt>
                  <c:pt idx="9714">
                    <c:v>843</c:v>
                  </c:pt>
                  <c:pt idx="9715">
                    <c:v>843</c:v>
                  </c:pt>
                  <c:pt idx="9716">
                    <c:v>843</c:v>
                  </c:pt>
                  <c:pt idx="9717">
                    <c:v>843</c:v>
                  </c:pt>
                  <c:pt idx="9718">
                    <c:v>843</c:v>
                  </c:pt>
                  <c:pt idx="9719">
                    <c:v>843</c:v>
                  </c:pt>
                  <c:pt idx="9720">
                    <c:v>843</c:v>
                  </c:pt>
                  <c:pt idx="9721">
                    <c:v>843</c:v>
                  </c:pt>
                  <c:pt idx="9722">
                    <c:v>843</c:v>
                  </c:pt>
                  <c:pt idx="9723">
                    <c:v>843</c:v>
                  </c:pt>
                  <c:pt idx="9724">
                    <c:v>843</c:v>
                  </c:pt>
                  <c:pt idx="9725">
                    <c:v>843</c:v>
                  </c:pt>
                  <c:pt idx="9726">
                    <c:v>843</c:v>
                  </c:pt>
                  <c:pt idx="9727">
                    <c:v>843</c:v>
                  </c:pt>
                  <c:pt idx="9728">
                    <c:v>843</c:v>
                  </c:pt>
                  <c:pt idx="9729">
                    <c:v>843</c:v>
                  </c:pt>
                  <c:pt idx="9730">
                    <c:v>843</c:v>
                  </c:pt>
                  <c:pt idx="9731">
                    <c:v>843</c:v>
                  </c:pt>
                  <c:pt idx="9732">
                    <c:v>843</c:v>
                  </c:pt>
                  <c:pt idx="9733">
                    <c:v>843</c:v>
                  </c:pt>
                  <c:pt idx="9734">
                    <c:v>843</c:v>
                  </c:pt>
                  <c:pt idx="9735">
                    <c:v>843</c:v>
                  </c:pt>
                  <c:pt idx="9736">
                    <c:v>843</c:v>
                  </c:pt>
                  <c:pt idx="9737">
                    <c:v>843</c:v>
                  </c:pt>
                  <c:pt idx="9738">
                    <c:v>843</c:v>
                  </c:pt>
                  <c:pt idx="9739">
                    <c:v>843</c:v>
                  </c:pt>
                  <c:pt idx="9740">
                    <c:v>843</c:v>
                  </c:pt>
                  <c:pt idx="9741">
                    <c:v>843</c:v>
                  </c:pt>
                  <c:pt idx="9742">
                    <c:v>843</c:v>
                  </c:pt>
                  <c:pt idx="9743">
                    <c:v>843</c:v>
                  </c:pt>
                  <c:pt idx="9744">
                    <c:v>843</c:v>
                  </c:pt>
                  <c:pt idx="9745">
                    <c:v>843</c:v>
                  </c:pt>
                  <c:pt idx="9746">
                    <c:v>843</c:v>
                  </c:pt>
                  <c:pt idx="9747">
                    <c:v>843</c:v>
                  </c:pt>
                  <c:pt idx="9748">
                    <c:v>843</c:v>
                  </c:pt>
                  <c:pt idx="9749">
                    <c:v>843</c:v>
                  </c:pt>
                  <c:pt idx="9750">
                    <c:v>843</c:v>
                  </c:pt>
                  <c:pt idx="9751">
                    <c:v>843</c:v>
                  </c:pt>
                  <c:pt idx="9752">
                    <c:v>843</c:v>
                  </c:pt>
                  <c:pt idx="9753">
                    <c:v>843</c:v>
                  </c:pt>
                  <c:pt idx="9754">
                    <c:v>843</c:v>
                  </c:pt>
                  <c:pt idx="9755">
                    <c:v>843</c:v>
                  </c:pt>
                  <c:pt idx="9756">
                    <c:v>843</c:v>
                  </c:pt>
                  <c:pt idx="9757">
                    <c:v>843</c:v>
                  </c:pt>
                  <c:pt idx="9758">
                    <c:v>843</c:v>
                  </c:pt>
                  <c:pt idx="9759">
                    <c:v>843</c:v>
                  </c:pt>
                  <c:pt idx="9760">
                    <c:v>843</c:v>
                  </c:pt>
                  <c:pt idx="9761">
                    <c:v>843</c:v>
                  </c:pt>
                  <c:pt idx="9762">
                    <c:v>843</c:v>
                  </c:pt>
                  <c:pt idx="9763">
                    <c:v>843</c:v>
                  </c:pt>
                  <c:pt idx="9764">
                    <c:v>843</c:v>
                  </c:pt>
                  <c:pt idx="9765">
                    <c:v>843</c:v>
                  </c:pt>
                  <c:pt idx="9766">
                    <c:v>843</c:v>
                  </c:pt>
                  <c:pt idx="9767">
                    <c:v>843</c:v>
                  </c:pt>
                  <c:pt idx="9768">
                    <c:v>843</c:v>
                  </c:pt>
                  <c:pt idx="9769">
                    <c:v>843</c:v>
                  </c:pt>
                  <c:pt idx="9770">
                    <c:v>843</c:v>
                  </c:pt>
                  <c:pt idx="9771">
                    <c:v>843</c:v>
                  </c:pt>
                  <c:pt idx="9772">
                    <c:v>843</c:v>
                  </c:pt>
                  <c:pt idx="9773">
                    <c:v>843</c:v>
                  </c:pt>
                  <c:pt idx="9774">
                    <c:v>843</c:v>
                  </c:pt>
                  <c:pt idx="9775">
                    <c:v>843</c:v>
                  </c:pt>
                  <c:pt idx="9776">
                    <c:v>843</c:v>
                  </c:pt>
                  <c:pt idx="9777">
                    <c:v>843</c:v>
                  </c:pt>
                  <c:pt idx="9778">
                    <c:v>843</c:v>
                  </c:pt>
                  <c:pt idx="9779">
                    <c:v>843</c:v>
                  </c:pt>
                  <c:pt idx="9780">
                    <c:v>843</c:v>
                  </c:pt>
                  <c:pt idx="9781">
                    <c:v>843</c:v>
                  </c:pt>
                  <c:pt idx="9782">
                    <c:v>843</c:v>
                  </c:pt>
                  <c:pt idx="9783">
                    <c:v>843</c:v>
                  </c:pt>
                  <c:pt idx="9784">
                    <c:v>843</c:v>
                  </c:pt>
                  <c:pt idx="9785">
                    <c:v>843</c:v>
                  </c:pt>
                  <c:pt idx="9786">
                    <c:v>843</c:v>
                  </c:pt>
                  <c:pt idx="9787">
                    <c:v>843</c:v>
                  </c:pt>
                  <c:pt idx="9788">
                    <c:v>843</c:v>
                  </c:pt>
                  <c:pt idx="9789">
                    <c:v>843</c:v>
                  </c:pt>
                  <c:pt idx="9790">
                    <c:v>843</c:v>
                  </c:pt>
                  <c:pt idx="9791">
                    <c:v>843</c:v>
                  </c:pt>
                  <c:pt idx="9792">
                    <c:v>843</c:v>
                  </c:pt>
                  <c:pt idx="9793">
                    <c:v>843</c:v>
                  </c:pt>
                  <c:pt idx="9794">
                    <c:v>843</c:v>
                  </c:pt>
                  <c:pt idx="9795">
                    <c:v>843</c:v>
                  </c:pt>
                  <c:pt idx="9796">
                    <c:v>843</c:v>
                  </c:pt>
                  <c:pt idx="9797">
                    <c:v>843</c:v>
                  </c:pt>
                  <c:pt idx="9798">
                    <c:v>843</c:v>
                  </c:pt>
                  <c:pt idx="9799">
                    <c:v>843</c:v>
                  </c:pt>
                  <c:pt idx="9800">
                    <c:v>843</c:v>
                  </c:pt>
                  <c:pt idx="9801">
                    <c:v>843</c:v>
                  </c:pt>
                  <c:pt idx="9802">
                    <c:v>843</c:v>
                  </c:pt>
                  <c:pt idx="9803">
                    <c:v>843</c:v>
                  </c:pt>
                  <c:pt idx="9804">
                    <c:v>843</c:v>
                  </c:pt>
                  <c:pt idx="9805">
                    <c:v>843</c:v>
                  </c:pt>
                  <c:pt idx="9806">
                    <c:v>843</c:v>
                  </c:pt>
                  <c:pt idx="9807">
                    <c:v>843</c:v>
                  </c:pt>
                  <c:pt idx="9808">
                    <c:v>843</c:v>
                  </c:pt>
                  <c:pt idx="9809">
                    <c:v>843</c:v>
                  </c:pt>
                  <c:pt idx="9810">
                    <c:v>843</c:v>
                  </c:pt>
                  <c:pt idx="9811">
                    <c:v>843</c:v>
                  </c:pt>
                  <c:pt idx="9812">
                    <c:v>843</c:v>
                  </c:pt>
                  <c:pt idx="9813">
                    <c:v>843</c:v>
                  </c:pt>
                  <c:pt idx="9814">
                    <c:v>843</c:v>
                  </c:pt>
                  <c:pt idx="9815">
                    <c:v>843</c:v>
                  </c:pt>
                  <c:pt idx="9816">
                    <c:v>843</c:v>
                  </c:pt>
                  <c:pt idx="9817">
                    <c:v>843</c:v>
                  </c:pt>
                  <c:pt idx="9818">
                    <c:v>843</c:v>
                  </c:pt>
                  <c:pt idx="9819">
                    <c:v>843</c:v>
                  </c:pt>
                  <c:pt idx="9820">
                    <c:v>843</c:v>
                  </c:pt>
                  <c:pt idx="9821">
                    <c:v>843</c:v>
                  </c:pt>
                  <c:pt idx="9822">
                    <c:v>843</c:v>
                  </c:pt>
                  <c:pt idx="9823">
                    <c:v>843</c:v>
                  </c:pt>
                  <c:pt idx="9824">
                    <c:v>843</c:v>
                  </c:pt>
                  <c:pt idx="9825">
                    <c:v>843</c:v>
                  </c:pt>
                  <c:pt idx="9826">
                    <c:v>843</c:v>
                  </c:pt>
                  <c:pt idx="9827">
                    <c:v>843</c:v>
                  </c:pt>
                  <c:pt idx="9828">
                    <c:v>843</c:v>
                  </c:pt>
                  <c:pt idx="9829">
                    <c:v>843</c:v>
                  </c:pt>
                  <c:pt idx="9830">
                    <c:v>843</c:v>
                  </c:pt>
                  <c:pt idx="9831">
                    <c:v>843</c:v>
                  </c:pt>
                  <c:pt idx="9832">
                    <c:v>843</c:v>
                  </c:pt>
                  <c:pt idx="9833">
                    <c:v>843</c:v>
                  </c:pt>
                  <c:pt idx="9834">
                    <c:v>843</c:v>
                  </c:pt>
                  <c:pt idx="9835">
                    <c:v>843</c:v>
                  </c:pt>
                  <c:pt idx="9836">
                    <c:v>843</c:v>
                  </c:pt>
                  <c:pt idx="9837">
                    <c:v>843</c:v>
                  </c:pt>
                  <c:pt idx="9838">
                    <c:v>843</c:v>
                  </c:pt>
                  <c:pt idx="9839">
                    <c:v>843</c:v>
                  </c:pt>
                  <c:pt idx="9840">
                    <c:v>843</c:v>
                  </c:pt>
                  <c:pt idx="9841">
                    <c:v>843</c:v>
                  </c:pt>
                  <c:pt idx="9842">
                    <c:v>843</c:v>
                  </c:pt>
                  <c:pt idx="9843">
                    <c:v>843</c:v>
                  </c:pt>
                  <c:pt idx="9844">
                    <c:v>843</c:v>
                  </c:pt>
                  <c:pt idx="9845">
                    <c:v>843</c:v>
                  </c:pt>
                  <c:pt idx="9846">
                    <c:v>843</c:v>
                  </c:pt>
                  <c:pt idx="9847">
                    <c:v>843</c:v>
                  </c:pt>
                  <c:pt idx="9848">
                    <c:v>843</c:v>
                  </c:pt>
                  <c:pt idx="9849">
                    <c:v>843</c:v>
                  </c:pt>
                  <c:pt idx="9850">
                    <c:v>843</c:v>
                  </c:pt>
                  <c:pt idx="9851">
                    <c:v>843</c:v>
                  </c:pt>
                  <c:pt idx="9852">
                    <c:v>843</c:v>
                  </c:pt>
                  <c:pt idx="9853">
                    <c:v>843</c:v>
                  </c:pt>
                  <c:pt idx="9854">
                    <c:v>843</c:v>
                  </c:pt>
                  <c:pt idx="9855">
                    <c:v>843</c:v>
                  </c:pt>
                  <c:pt idx="9856">
                    <c:v>843</c:v>
                  </c:pt>
                  <c:pt idx="9857">
                    <c:v>843</c:v>
                  </c:pt>
                  <c:pt idx="9858">
                    <c:v>843</c:v>
                  </c:pt>
                  <c:pt idx="9859">
                    <c:v>843</c:v>
                  </c:pt>
                  <c:pt idx="9860">
                    <c:v>843</c:v>
                  </c:pt>
                  <c:pt idx="9861">
                    <c:v>843</c:v>
                  </c:pt>
                  <c:pt idx="9862">
                    <c:v>843</c:v>
                  </c:pt>
                  <c:pt idx="9863">
                    <c:v>843</c:v>
                  </c:pt>
                  <c:pt idx="9864">
                    <c:v>843</c:v>
                  </c:pt>
                  <c:pt idx="9865">
                    <c:v>843</c:v>
                  </c:pt>
                  <c:pt idx="9866">
                    <c:v>843</c:v>
                  </c:pt>
                  <c:pt idx="9867">
                    <c:v>843</c:v>
                  </c:pt>
                  <c:pt idx="9868">
                    <c:v>843</c:v>
                  </c:pt>
                  <c:pt idx="9869">
                    <c:v>843</c:v>
                  </c:pt>
                  <c:pt idx="9870">
                    <c:v>843</c:v>
                  </c:pt>
                  <c:pt idx="9871">
                    <c:v>843</c:v>
                  </c:pt>
                  <c:pt idx="9872">
                    <c:v>843</c:v>
                  </c:pt>
                  <c:pt idx="9873">
                    <c:v>843</c:v>
                  </c:pt>
                  <c:pt idx="9874">
                    <c:v>843</c:v>
                  </c:pt>
                  <c:pt idx="9875">
                    <c:v>843</c:v>
                  </c:pt>
                  <c:pt idx="9876">
                    <c:v>843</c:v>
                  </c:pt>
                  <c:pt idx="9877">
                    <c:v>843</c:v>
                  </c:pt>
                  <c:pt idx="9878">
                    <c:v>843</c:v>
                  </c:pt>
                  <c:pt idx="9879">
                    <c:v>843</c:v>
                  </c:pt>
                  <c:pt idx="9880">
                    <c:v>843</c:v>
                  </c:pt>
                  <c:pt idx="9881">
                    <c:v>843</c:v>
                  </c:pt>
                  <c:pt idx="9882">
                    <c:v>843</c:v>
                  </c:pt>
                  <c:pt idx="9883">
                    <c:v>843</c:v>
                  </c:pt>
                  <c:pt idx="9884">
                    <c:v>843</c:v>
                  </c:pt>
                  <c:pt idx="9885">
                    <c:v>843</c:v>
                  </c:pt>
                  <c:pt idx="9886">
                    <c:v>843</c:v>
                  </c:pt>
                  <c:pt idx="9887">
                    <c:v>843</c:v>
                  </c:pt>
                  <c:pt idx="9888">
                    <c:v>843</c:v>
                  </c:pt>
                  <c:pt idx="9889">
                    <c:v>843</c:v>
                  </c:pt>
                  <c:pt idx="9890">
                    <c:v>843</c:v>
                  </c:pt>
                  <c:pt idx="9891">
                    <c:v>843</c:v>
                  </c:pt>
                  <c:pt idx="9892">
                    <c:v>843</c:v>
                  </c:pt>
                  <c:pt idx="9893">
                    <c:v>843</c:v>
                  </c:pt>
                  <c:pt idx="9894">
                    <c:v>843</c:v>
                  </c:pt>
                  <c:pt idx="9895">
                    <c:v>843</c:v>
                  </c:pt>
                  <c:pt idx="9896">
                    <c:v>843</c:v>
                  </c:pt>
                  <c:pt idx="9897">
                    <c:v>843</c:v>
                  </c:pt>
                  <c:pt idx="9898">
                    <c:v>843</c:v>
                  </c:pt>
                  <c:pt idx="9899">
                    <c:v>843</c:v>
                  </c:pt>
                  <c:pt idx="9900">
                    <c:v>843</c:v>
                  </c:pt>
                  <c:pt idx="9901">
                    <c:v>843</c:v>
                  </c:pt>
                  <c:pt idx="9902">
                    <c:v>843</c:v>
                  </c:pt>
                  <c:pt idx="9903">
                    <c:v>843</c:v>
                  </c:pt>
                  <c:pt idx="9904">
                    <c:v>843</c:v>
                  </c:pt>
                  <c:pt idx="9905">
                    <c:v>843</c:v>
                  </c:pt>
                  <c:pt idx="9906">
                    <c:v>843</c:v>
                  </c:pt>
                  <c:pt idx="9907">
                    <c:v>843</c:v>
                  </c:pt>
                  <c:pt idx="9908">
                    <c:v>843</c:v>
                  </c:pt>
                  <c:pt idx="9909">
                    <c:v>843</c:v>
                  </c:pt>
                  <c:pt idx="9910">
                    <c:v>843</c:v>
                  </c:pt>
                  <c:pt idx="9911">
                    <c:v>843</c:v>
                  </c:pt>
                  <c:pt idx="9912">
                    <c:v>843</c:v>
                  </c:pt>
                  <c:pt idx="9913">
                    <c:v>843</c:v>
                  </c:pt>
                  <c:pt idx="9914">
                    <c:v>843</c:v>
                  </c:pt>
                  <c:pt idx="9915">
                    <c:v>843</c:v>
                  </c:pt>
                  <c:pt idx="9916">
                    <c:v>843</c:v>
                  </c:pt>
                  <c:pt idx="9917">
                    <c:v>843</c:v>
                  </c:pt>
                  <c:pt idx="9918">
                    <c:v>843</c:v>
                  </c:pt>
                  <c:pt idx="9919">
                    <c:v>843</c:v>
                  </c:pt>
                  <c:pt idx="9920">
                    <c:v>843</c:v>
                  </c:pt>
                  <c:pt idx="9921">
                    <c:v>843</c:v>
                  </c:pt>
                  <c:pt idx="9922">
                    <c:v>843</c:v>
                  </c:pt>
                  <c:pt idx="9923">
                    <c:v>843</c:v>
                  </c:pt>
                  <c:pt idx="9924">
                    <c:v>843</c:v>
                  </c:pt>
                  <c:pt idx="9925">
                    <c:v>843</c:v>
                  </c:pt>
                  <c:pt idx="9926">
                    <c:v>843</c:v>
                  </c:pt>
                  <c:pt idx="9927">
                    <c:v>843</c:v>
                  </c:pt>
                  <c:pt idx="9928">
                    <c:v>843</c:v>
                  </c:pt>
                  <c:pt idx="9929">
                    <c:v>843</c:v>
                  </c:pt>
                  <c:pt idx="9930">
                    <c:v>843</c:v>
                  </c:pt>
                  <c:pt idx="9931">
                    <c:v>843</c:v>
                  </c:pt>
                  <c:pt idx="9932">
                    <c:v>843</c:v>
                  </c:pt>
                  <c:pt idx="9933">
                    <c:v>843</c:v>
                  </c:pt>
                  <c:pt idx="9934">
                    <c:v>843</c:v>
                  </c:pt>
                  <c:pt idx="9935">
                    <c:v>843</c:v>
                  </c:pt>
                  <c:pt idx="9936">
                    <c:v>843</c:v>
                  </c:pt>
                  <c:pt idx="9937">
                    <c:v>843</c:v>
                  </c:pt>
                  <c:pt idx="9938">
                    <c:v>843</c:v>
                  </c:pt>
                  <c:pt idx="9939">
                    <c:v>843</c:v>
                  </c:pt>
                  <c:pt idx="9940">
                    <c:v>843</c:v>
                  </c:pt>
                  <c:pt idx="9941">
                    <c:v>843</c:v>
                  </c:pt>
                  <c:pt idx="9942">
                    <c:v>843</c:v>
                  </c:pt>
                  <c:pt idx="9943">
                    <c:v>843</c:v>
                  </c:pt>
                  <c:pt idx="9944">
                    <c:v>843</c:v>
                  </c:pt>
                  <c:pt idx="9945">
                    <c:v>843</c:v>
                  </c:pt>
                  <c:pt idx="9946">
                    <c:v>843</c:v>
                  </c:pt>
                  <c:pt idx="9947">
                    <c:v>843</c:v>
                  </c:pt>
                  <c:pt idx="9948">
                    <c:v>843</c:v>
                  </c:pt>
                  <c:pt idx="9949">
                    <c:v>843</c:v>
                  </c:pt>
                  <c:pt idx="9950">
                    <c:v>843</c:v>
                  </c:pt>
                  <c:pt idx="9951">
                    <c:v>843</c:v>
                  </c:pt>
                  <c:pt idx="9952">
                    <c:v>843</c:v>
                  </c:pt>
                  <c:pt idx="9953">
                    <c:v>843</c:v>
                  </c:pt>
                  <c:pt idx="9954">
                    <c:v>843</c:v>
                  </c:pt>
                  <c:pt idx="9955">
                    <c:v>843</c:v>
                  </c:pt>
                  <c:pt idx="9956">
                    <c:v>843</c:v>
                  </c:pt>
                  <c:pt idx="9957">
                    <c:v>843</c:v>
                  </c:pt>
                  <c:pt idx="9958">
                    <c:v>843</c:v>
                  </c:pt>
                  <c:pt idx="9959">
                    <c:v>843</c:v>
                  </c:pt>
                  <c:pt idx="9960">
                    <c:v>843</c:v>
                  </c:pt>
                  <c:pt idx="9961">
                    <c:v>843</c:v>
                  </c:pt>
                  <c:pt idx="9962">
                    <c:v>843</c:v>
                  </c:pt>
                  <c:pt idx="9963">
                    <c:v>843</c:v>
                  </c:pt>
                  <c:pt idx="9964">
                    <c:v>843</c:v>
                  </c:pt>
                  <c:pt idx="9965">
                    <c:v>843</c:v>
                  </c:pt>
                  <c:pt idx="9966">
                    <c:v>843</c:v>
                  </c:pt>
                  <c:pt idx="9967">
                    <c:v>843</c:v>
                  </c:pt>
                  <c:pt idx="9968">
                    <c:v>843</c:v>
                  </c:pt>
                  <c:pt idx="9969">
                    <c:v>843</c:v>
                  </c:pt>
                  <c:pt idx="9970">
                    <c:v>843</c:v>
                  </c:pt>
                  <c:pt idx="9971">
                    <c:v>843</c:v>
                  </c:pt>
                  <c:pt idx="9972">
                    <c:v>843</c:v>
                  </c:pt>
                  <c:pt idx="9973">
                    <c:v>843</c:v>
                  </c:pt>
                  <c:pt idx="9974">
                    <c:v>843</c:v>
                  </c:pt>
                  <c:pt idx="9975">
                    <c:v>843</c:v>
                  </c:pt>
                  <c:pt idx="9976">
                    <c:v>843</c:v>
                  </c:pt>
                  <c:pt idx="9977">
                    <c:v>843</c:v>
                  </c:pt>
                  <c:pt idx="9978">
                    <c:v>843</c:v>
                  </c:pt>
                  <c:pt idx="9979">
                    <c:v>843</c:v>
                  </c:pt>
                  <c:pt idx="9980">
                    <c:v>843</c:v>
                  </c:pt>
                  <c:pt idx="9981">
                    <c:v>843</c:v>
                  </c:pt>
                  <c:pt idx="9982">
                    <c:v>843</c:v>
                  </c:pt>
                  <c:pt idx="9983">
                    <c:v>843</c:v>
                  </c:pt>
                  <c:pt idx="9984">
                    <c:v>843</c:v>
                  </c:pt>
                  <c:pt idx="9985">
                    <c:v>843</c:v>
                  </c:pt>
                  <c:pt idx="9986">
                    <c:v>843</c:v>
                  </c:pt>
                  <c:pt idx="9987">
                    <c:v>843</c:v>
                  </c:pt>
                  <c:pt idx="9988">
                    <c:v>843</c:v>
                  </c:pt>
                  <c:pt idx="9989">
                    <c:v>843</c:v>
                  </c:pt>
                  <c:pt idx="9990">
                    <c:v>843</c:v>
                  </c:pt>
                  <c:pt idx="9991">
                    <c:v>843</c:v>
                  </c:pt>
                  <c:pt idx="9992">
                    <c:v>843</c:v>
                  </c:pt>
                  <c:pt idx="9993">
                    <c:v>843</c:v>
                  </c:pt>
                  <c:pt idx="9994">
                    <c:v>843</c:v>
                  </c:pt>
                  <c:pt idx="9995">
                    <c:v>843</c:v>
                  </c:pt>
                  <c:pt idx="9996">
                    <c:v>843</c:v>
                  </c:pt>
                  <c:pt idx="9997">
                    <c:v>843</c:v>
                  </c:pt>
                  <c:pt idx="9998">
                    <c:v>843</c:v>
                  </c:pt>
                  <c:pt idx="9999">
                    <c:v>843</c:v>
                  </c:pt>
                  <c:pt idx="10000">
                    <c:v>843</c:v>
                  </c:pt>
                  <c:pt idx="10001">
                    <c:v>843</c:v>
                  </c:pt>
                  <c:pt idx="10002">
                    <c:v>843</c:v>
                  </c:pt>
                  <c:pt idx="10003">
                    <c:v>843</c:v>
                  </c:pt>
                  <c:pt idx="10004">
                    <c:v>843</c:v>
                  </c:pt>
                  <c:pt idx="10005">
                    <c:v>843</c:v>
                  </c:pt>
                  <c:pt idx="10006">
                    <c:v>843</c:v>
                  </c:pt>
                  <c:pt idx="10007">
                    <c:v>843</c:v>
                  </c:pt>
                  <c:pt idx="10008">
                    <c:v>843</c:v>
                  </c:pt>
                  <c:pt idx="10009">
                    <c:v>843</c:v>
                  </c:pt>
                  <c:pt idx="10010">
                    <c:v>843</c:v>
                  </c:pt>
                  <c:pt idx="10011">
                    <c:v>843</c:v>
                  </c:pt>
                  <c:pt idx="10012">
                    <c:v>843</c:v>
                  </c:pt>
                  <c:pt idx="10013">
                    <c:v>843</c:v>
                  </c:pt>
                  <c:pt idx="10014">
                    <c:v>843</c:v>
                  </c:pt>
                  <c:pt idx="10015">
                    <c:v>843</c:v>
                  </c:pt>
                  <c:pt idx="10016">
                    <c:v>843</c:v>
                  </c:pt>
                  <c:pt idx="10017">
                    <c:v>843</c:v>
                  </c:pt>
                  <c:pt idx="10018">
                    <c:v>843</c:v>
                  </c:pt>
                  <c:pt idx="10019">
                    <c:v>843</c:v>
                  </c:pt>
                  <c:pt idx="10020">
                    <c:v>843</c:v>
                  </c:pt>
                  <c:pt idx="10021">
                    <c:v>843</c:v>
                  </c:pt>
                  <c:pt idx="10022">
                    <c:v>843</c:v>
                  </c:pt>
                  <c:pt idx="10023">
                    <c:v>843</c:v>
                  </c:pt>
                  <c:pt idx="10024">
                    <c:v>843</c:v>
                  </c:pt>
                  <c:pt idx="10025">
                    <c:v>843</c:v>
                  </c:pt>
                  <c:pt idx="10026">
                    <c:v>843</c:v>
                  </c:pt>
                  <c:pt idx="10027">
                    <c:v>843</c:v>
                  </c:pt>
                  <c:pt idx="10028">
                    <c:v>843</c:v>
                  </c:pt>
                  <c:pt idx="10029">
                    <c:v>843</c:v>
                  </c:pt>
                  <c:pt idx="10030">
                    <c:v>843</c:v>
                  </c:pt>
                  <c:pt idx="10031">
                    <c:v>843</c:v>
                  </c:pt>
                  <c:pt idx="10032">
                    <c:v>843</c:v>
                  </c:pt>
                  <c:pt idx="10033">
                    <c:v>843</c:v>
                  </c:pt>
                  <c:pt idx="10034">
                    <c:v>843</c:v>
                  </c:pt>
                  <c:pt idx="10035">
                    <c:v>843</c:v>
                  </c:pt>
                  <c:pt idx="10036">
                    <c:v>843</c:v>
                  </c:pt>
                  <c:pt idx="10037">
                    <c:v>843</c:v>
                  </c:pt>
                  <c:pt idx="10038">
                    <c:v>843</c:v>
                  </c:pt>
                  <c:pt idx="10039">
                    <c:v>843</c:v>
                  </c:pt>
                  <c:pt idx="10040">
                    <c:v>843</c:v>
                  </c:pt>
                  <c:pt idx="10041">
                    <c:v>843</c:v>
                  </c:pt>
                  <c:pt idx="10042">
                    <c:v>843</c:v>
                  </c:pt>
                  <c:pt idx="10043">
                    <c:v>843</c:v>
                  </c:pt>
                  <c:pt idx="10044">
                    <c:v>843</c:v>
                  </c:pt>
                  <c:pt idx="10045">
                    <c:v>843</c:v>
                  </c:pt>
                  <c:pt idx="10046">
                    <c:v>843</c:v>
                  </c:pt>
                  <c:pt idx="10047">
                    <c:v>843</c:v>
                  </c:pt>
                  <c:pt idx="10048">
                    <c:v>843</c:v>
                  </c:pt>
                  <c:pt idx="10049">
                    <c:v>843</c:v>
                  </c:pt>
                  <c:pt idx="10050">
                    <c:v>843</c:v>
                  </c:pt>
                  <c:pt idx="10051">
                    <c:v>843</c:v>
                  </c:pt>
                  <c:pt idx="10052">
                    <c:v>843</c:v>
                  </c:pt>
                  <c:pt idx="10053">
                    <c:v>843</c:v>
                  </c:pt>
                  <c:pt idx="10054">
                    <c:v>843</c:v>
                  </c:pt>
                </c:lvl>
                <c:lvl>
                  <c:pt idx="0">
                    <c:v>7/30/2016 13:20</c:v>
                  </c:pt>
                  <c:pt idx="1">
                    <c:v>7/30/2016 13:20</c:v>
                  </c:pt>
                  <c:pt idx="2">
                    <c:v>7/30/2016 13:20</c:v>
                  </c:pt>
                  <c:pt idx="3">
                    <c:v>7/30/2016 13:20</c:v>
                  </c:pt>
                  <c:pt idx="4">
                    <c:v>7/30/2016 13:20</c:v>
                  </c:pt>
                  <c:pt idx="5">
                    <c:v>7/30/2016 13:20</c:v>
                  </c:pt>
                  <c:pt idx="6">
                    <c:v>7/30/2016 13:20</c:v>
                  </c:pt>
                  <c:pt idx="7">
                    <c:v>7/30/2016 13:20</c:v>
                  </c:pt>
                  <c:pt idx="8">
                    <c:v>7/30/2016 13:20</c:v>
                  </c:pt>
                  <c:pt idx="9">
                    <c:v>7/30/2016 13:20</c:v>
                  </c:pt>
                  <c:pt idx="10">
                    <c:v>7/30/2016 13:20</c:v>
                  </c:pt>
                  <c:pt idx="11">
                    <c:v>7/30/2016 13:20</c:v>
                  </c:pt>
                  <c:pt idx="12">
                    <c:v>7/30/2016 13:20</c:v>
                  </c:pt>
                  <c:pt idx="13">
                    <c:v>7/30/2016 13:20</c:v>
                  </c:pt>
                  <c:pt idx="14">
                    <c:v>7/30/2016 13:20</c:v>
                  </c:pt>
                  <c:pt idx="15">
                    <c:v>7/30/2016 13:20</c:v>
                  </c:pt>
                  <c:pt idx="16">
                    <c:v>7/30/2016 13:20</c:v>
                  </c:pt>
                  <c:pt idx="17">
                    <c:v>7/30/2016 13:20</c:v>
                  </c:pt>
                  <c:pt idx="18">
                    <c:v>7/30/2016 13:20</c:v>
                  </c:pt>
                  <c:pt idx="19">
                    <c:v>7/30/2016 13:20</c:v>
                  </c:pt>
                  <c:pt idx="20">
                    <c:v>7/30/2016 13:20</c:v>
                  </c:pt>
                  <c:pt idx="21">
                    <c:v>7/30/2016 13:20</c:v>
                  </c:pt>
                  <c:pt idx="22">
                    <c:v>7/30/2016 13:20</c:v>
                  </c:pt>
                  <c:pt idx="23">
                    <c:v>7/30/2016 13:20</c:v>
                  </c:pt>
                  <c:pt idx="24">
                    <c:v>7/30/2016 13:20</c:v>
                  </c:pt>
                  <c:pt idx="25">
                    <c:v>7/30/2016 13:20</c:v>
                  </c:pt>
                  <c:pt idx="26">
                    <c:v>7/30/2016 13:20</c:v>
                  </c:pt>
                  <c:pt idx="27">
                    <c:v>7/30/2016 13:21</c:v>
                  </c:pt>
                  <c:pt idx="28">
                    <c:v>7/30/2016 13:21</c:v>
                  </c:pt>
                  <c:pt idx="29">
                    <c:v>7/30/2016 13:21</c:v>
                  </c:pt>
                  <c:pt idx="30">
                    <c:v>7/30/2016 13:21</c:v>
                  </c:pt>
                  <c:pt idx="31">
                    <c:v>7/30/2016 13:21</c:v>
                  </c:pt>
                  <c:pt idx="32">
                    <c:v>7/30/2016 13:21</c:v>
                  </c:pt>
                  <c:pt idx="33">
                    <c:v>7/30/2016 13:21</c:v>
                  </c:pt>
                  <c:pt idx="34">
                    <c:v>7/30/2016 13:21</c:v>
                  </c:pt>
                  <c:pt idx="35">
                    <c:v>7/30/2016 13:21</c:v>
                  </c:pt>
                  <c:pt idx="36">
                    <c:v>7/30/2016 13:21</c:v>
                  </c:pt>
                  <c:pt idx="37">
                    <c:v>7/30/2016 13:21</c:v>
                  </c:pt>
                  <c:pt idx="38">
                    <c:v>7/30/2016 13:21</c:v>
                  </c:pt>
                  <c:pt idx="39">
                    <c:v>7/30/2016 13:21</c:v>
                  </c:pt>
                  <c:pt idx="40">
                    <c:v>7/30/2016 13:21</c:v>
                  </c:pt>
                  <c:pt idx="41">
                    <c:v>7/30/2016 13:21</c:v>
                  </c:pt>
                  <c:pt idx="42">
                    <c:v>7/30/2016 13:21</c:v>
                  </c:pt>
                  <c:pt idx="43">
                    <c:v>7/30/2016 13:21</c:v>
                  </c:pt>
                  <c:pt idx="44">
                    <c:v>7/30/2016 13:21</c:v>
                  </c:pt>
                  <c:pt idx="45">
                    <c:v>7/30/2016 13:21</c:v>
                  </c:pt>
                  <c:pt idx="46">
                    <c:v>7/30/2016 13:21</c:v>
                  </c:pt>
                  <c:pt idx="47">
                    <c:v>7/30/2016 13:21</c:v>
                  </c:pt>
                  <c:pt idx="48">
                    <c:v>7/30/2016 13:21</c:v>
                  </c:pt>
                  <c:pt idx="49">
                    <c:v>7/30/2016 13:21</c:v>
                  </c:pt>
                  <c:pt idx="50">
                    <c:v>7/30/2016 13:21</c:v>
                  </c:pt>
                  <c:pt idx="51">
                    <c:v>7/30/2016 13:21</c:v>
                  </c:pt>
                  <c:pt idx="52">
                    <c:v>7/30/2016 13:21</c:v>
                  </c:pt>
                  <c:pt idx="53">
                    <c:v>7/30/2016 13:21</c:v>
                  </c:pt>
                  <c:pt idx="54">
                    <c:v>7/30/2016 13:21</c:v>
                  </c:pt>
                  <c:pt idx="55">
                    <c:v>7/30/2016 13:21</c:v>
                  </c:pt>
                  <c:pt idx="56">
                    <c:v>7/30/2016 13:21</c:v>
                  </c:pt>
                  <c:pt idx="57">
                    <c:v>7/30/2016 13:21</c:v>
                  </c:pt>
                  <c:pt idx="58">
                    <c:v>7/30/2016 13:21</c:v>
                  </c:pt>
                  <c:pt idx="59">
                    <c:v>7/30/2016 13:21</c:v>
                  </c:pt>
                  <c:pt idx="60">
                    <c:v>7/30/2016 13:21</c:v>
                  </c:pt>
                  <c:pt idx="61">
                    <c:v>7/30/2016 13:21</c:v>
                  </c:pt>
                  <c:pt idx="62">
                    <c:v>7/30/2016 13:21</c:v>
                  </c:pt>
                  <c:pt idx="63">
                    <c:v>7/30/2016 13:21</c:v>
                  </c:pt>
                  <c:pt idx="64">
                    <c:v>7/30/2016 13:21</c:v>
                  </c:pt>
                  <c:pt idx="65">
                    <c:v>7/30/2016 13:21</c:v>
                  </c:pt>
                  <c:pt idx="66">
                    <c:v>7/30/2016 13:21</c:v>
                  </c:pt>
                  <c:pt idx="67">
                    <c:v>7/30/2016 13:21</c:v>
                  </c:pt>
                  <c:pt idx="68">
                    <c:v>7/30/2016 13:21</c:v>
                  </c:pt>
                  <c:pt idx="69">
                    <c:v>7/30/2016 13:21</c:v>
                  </c:pt>
                  <c:pt idx="70">
                    <c:v>7/30/2016 13:21</c:v>
                  </c:pt>
                  <c:pt idx="71">
                    <c:v>7/30/2016 13:21</c:v>
                  </c:pt>
                  <c:pt idx="72">
                    <c:v>7/30/2016 13:21</c:v>
                  </c:pt>
                  <c:pt idx="73">
                    <c:v>7/30/2016 13:21</c:v>
                  </c:pt>
                  <c:pt idx="74">
                    <c:v>7/30/2016 13:21</c:v>
                  </c:pt>
                  <c:pt idx="75">
                    <c:v>7/30/2016 13:21</c:v>
                  </c:pt>
                  <c:pt idx="76">
                    <c:v>7/30/2016 13:21</c:v>
                  </c:pt>
                  <c:pt idx="77">
                    <c:v>7/30/2016 13:21</c:v>
                  </c:pt>
                  <c:pt idx="78">
                    <c:v>7/30/2016 13:21</c:v>
                  </c:pt>
                  <c:pt idx="79">
                    <c:v>7/30/2016 13:21</c:v>
                  </c:pt>
                  <c:pt idx="80">
                    <c:v>7/30/2016 13:21</c:v>
                  </c:pt>
                  <c:pt idx="81">
                    <c:v>7/30/2016 13:21</c:v>
                  </c:pt>
                  <c:pt idx="82">
                    <c:v>7/30/2016 13:21</c:v>
                  </c:pt>
                  <c:pt idx="83">
                    <c:v>7/30/2016 13:21</c:v>
                  </c:pt>
                  <c:pt idx="84">
                    <c:v>7/30/2016 13:21</c:v>
                  </c:pt>
                  <c:pt idx="85">
                    <c:v>7/30/2016 13:21</c:v>
                  </c:pt>
                  <c:pt idx="86">
                    <c:v>7/30/2016 13:21</c:v>
                  </c:pt>
                  <c:pt idx="87">
                    <c:v>7/30/2016 13:22</c:v>
                  </c:pt>
                  <c:pt idx="88">
                    <c:v>7/30/2016 13:22</c:v>
                  </c:pt>
                  <c:pt idx="89">
                    <c:v>7/30/2016 13:22</c:v>
                  </c:pt>
                  <c:pt idx="90">
                    <c:v>7/30/2016 13:22</c:v>
                  </c:pt>
                  <c:pt idx="91">
                    <c:v>7/30/2016 13:22</c:v>
                  </c:pt>
                  <c:pt idx="92">
                    <c:v>7/30/2016 13:22</c:v>
                  </c:pt>
                  <c:pt idx="93">
                    <c:v>7/30/2016 13:22</c:v>
                  </c:pt>
                  <c:pt idx="94">
                    <c:v>7/30/2016 13:22</c:v>
                  </c:pt>
                  <c:pt idx="95">
                    <c:v>7/30/2016 13:22</c:v>
                  </c:pt>
                  <c:pt idx="96">
                    <c:v>7/30/2016 13:22</c:v>
                  </c:pt>
                  <c:pt idx="97">
                    <c:v>7/30/2016 13:22</c:v>
                  </c:pt>
                  <c:pt idx="98">
                    <c:v>7/30/2016 13:22</c:v>
                  </c:pt>
                  <c:pt idx="99">
                    <c:v>7/30/2016 13:22</c:v>
                  </c:pt>
                  <c:pt idx="100">
                    <c:v>7/30/2016 13:22</c:v>
                  </c:pt>
                  <c:pt idx="101">
                    <c:v>7/30/2016 13:22</c:v>
                  </c:pt>
                  <c:pt idx="102">
                    <c:v>7/30/2016 13:22</c:v>
                  </c:pt>
                  <c:pt idx="103">
                    <c:v>7/30/2016 13:22</c:v>
                  </c:pt>
                  <c:pt idx="104">
                    <c:v>7/30/2016 13:22</c:v>
                  </c:pt>
                  <c:pt idx="105">
                    <c:v>7/30/2016 13:22</c:v>
                  </c:pt>
                  <c:pt idx="106">
                    <c:v>7/30/2016 13:22</c:v>
                  </c:pt>
                  <c:pt idx="107">
                    <c:v>7/30/2016 13:22</c:v>
                  </c:pt>
                  <c:pt idx="108">
                    <c:v>7/30/2016 13:22</c:v>
                  </c:pt>
                  <c:pt idx="109">
                    <c:v>7/30/2016 13:22</c:v>
                  </c:pt>
                  <c:pt idx="110">
                    <c:v>7/30/2016 13:22</c:v>
                  </c:pt>
                  <c:pt idx="111">
                    <c:v>7/30/2016 13:22</c:v>
                  </c:pt>
                  <c:pt idx="112">
                    <c:v>7/30/2016 13:22</c:v>
                  </c:pt>
                  <c:pt idx="113">
                    <c:v>7/30/2016 13:22</c:v>
                  </c:pt>
                  <c:pt idx="114">
                    <c:v>7/30/2016 13:22</c:v>
                  </c:pt>
                  <c:pt idx="115">
                    <c:v>7/30/2016 13:22</c:v>
                  </c:pt>
                  <c:pt idx="116">
                    <c:v>7/30/2016 13:22</c:v>
                  </c:pt>
                  <c:pt idx="117">
                    <c:v>7/30/2016 13:22</c:v>
                  </c:pt>
                  <c:pt idx="118">
                    <c:v>7/30/2016 13:22</c:v>
                  </c:pt>
                  <c:pt idx="119">
                    <c:v>7/30/2016 13:22</c:v>
                  </c:pt>
                  <c:pt idx="120">
                    <c:v>7/30/2016 13:22</c:v>
                  </c:pt>
                  <c:pt idx="121">
                    <c:v>7/30/2016 13:22</c:v>
                  </c:pt>
                  <c:pt idx="122">
                    <c:v>7/30/2016 13:22</c:v>
                  </c:pt>
                  <c:pt idx="123">
                    <c:v>7/30/2016 13:22</c:v>
                  </c:pt>
                  <c:pt idx="124">
                    <c:v>7/30/2016 13:22</c:v>
                  </c:pt>
                  <c:pt idx="125">
                    <c:v>7/30/2016 13:22</c:v>
                  </c:pt>
                  <c:pt idx="126">
                    <c:v>7/30/2016 13:22</c:v>
                  </c:pt>
                  <c:pt idx="127">
                    <c:v>7/30/2016 13:22</c:v>
                  </c:pt>
                  <c:pt idx="128">
                    <c:v>7/30/2016 13:22</c:v>
                  </c:pt>
                  <c:pt idx="129">
                    <c:v>7/30/2016 13:22</c:v>
                  </c:pt>
                  <c:pt idx="130">
                    <c:v>7/30/2016 13:22</c:v>
                  </c:pt>
                  <c:pt idx="131">
                    <c:v>7/30/2016 13:22</c:v>
                  </c:pt>
                  <c:pt idx="132">
                    <c:v>7/30/2016 13:22</c:v>
                  </c:pt>
                  <c:pt idx="133">
                    <c:v>7/30/2016 13:22</c:v>
                  </c:pt>
                  <c:pt idx="134">
                    <c:v>7/30/2016 13:22</c:v>
                  </c:pt>
                  <c:pt idx="135">
                    <c:v>7/30/2016 13:22</c:v>
                  </c:pt>
                  <c:pt idx="136">
                    <c:v>7/30/2016 13:22</c:v>
                  </c:pt>
                  <c:pt idx="137">
                    <c:v>7/30/2016 13:22</c:v>
                  </c:pt>
                  <c:pt idx="138">
                    <c:v>7/30/2016 13:22</c:v>
                  </c:pt>
                  <c:pt idx="139">
                    <c:v>7/30/2016 13:22</c:v>
                  </c:pt>
                  <c:pt idx="140">
                    <c:v>7/30/2016 13:22</c:v>
                  </c:pt>
                  <c:pt idx="141">
                    <c:v>7/30/2016 13:22</c:v>
                  </c:pt>
                  <c:pt idx="142">
                    <c:v>7/30/2016 13:22</c:v>
                  </c:pt>
                  <c:pt idx="143">
                    <c:v>7/30/2016 13:22</c:v>
                  </c:pt>
                  <c:pt idx="144">
                    <c:v>7/30/2016 13:22</c:v>
                  </c:pt>
                  <c:pt idx="145">
                    <c:v>7/30/2016 13:22</c:v>
                  </c:pt>
                  <c:pt idx="146">
                    <c:v>7/30/2016 13:22</c:v>
                  </c:pt>
                  <c:pt idx="147">
                    <c:v>7/30/2016 13:23</c:v>
                  </c:pt>
                  <c:pt idx="148">
                    <c:v>7/30/2016 13:23</c:v>
                  </c:pt>
                  <c:pt idx="149">
                    <c:v>7/30/2016 13:23</c:v>
                  </c:pt>
                  <c:pt idx="150">
                    <c:v>7/30/2016 13:23</c:v>
                  </c:pt>
                  <c:pt idx="151">
                    <c:v>7/30/2016 13:23</c:v>
                  </c:pt>
                  <c:pt idx="152">
                    <c:v>7/30/2016 13:23</c:v>
                  </c:pt>
                  <c:pt idx="153">
                    <c:v>7/30/2016 13:23</c:v>
                  </c:pt>
                  <c:pt idx="154">
                    <c:v>7/30/2016 13:23</c:v>
                  </c:pt>
                  <c:pt idx="155">
                    <c:v>7/30/2016 13:23</c:v>
                  </c:pt>
                  <c:pt idx="156">
                    <c:v>7/30/2016 13:23</c:v>
                  </c:pt>
                  <c:pt idx="157">
                    <c:v>7/30/2016 13:23</c:v>
                  </c:pt>
                  <c:pt idx="158">
                    <c:v>7/30/2016 13:23</c:v>
                  </c:pt>
                  <c:pt idx="159">
                    <c:v>7/30/2016 13:23</c:v>
                  </c:pt>
                  <c:pt idx="160">
                    <c:v>7/30/2016 13:23</c:v>
                  </c:pt>
                  <c:pt idx="161">
                    <c:v>7/30/2016 13:23</c:v>
                  </c:pt>
                  <c:pt idx="162">
                    <c:v>7/30/2016 13:23</c:v>
                  </c:pt>
                  <c:pt idx="163">
                    <c:v>7/30/2016 13:23</c:v>
                  </c:pt>
                  <c:pt idx="164">
                    <c:v>7/30/2016 13:23</c:v>
                  </c:pt>
                  <c:pt idx="165">
                    <c:v>7/30/2016 13:23</c:v>
                  </c:pt>
                  <c:pt idx="166">
                    <c:v>7/30/2016 13:23</c:v>
                  </c:pt>
                  <c:pt idx="167">
                    <c:v>7/30/2016 13:23</c:v>
                  </c:pt>
                  <c:pt idx="168">
                    <c:v>7/30/2016 13:23</c:v>
                  </c:pt>
                  <c:pt idx="169">
                    <c:v>7/30/2016 13:23</c:v>
                  </c:pt>
                  <c:pt idx="170">
                    <c:v>7/30/2016 13:23</c:v>
                  </c:pt>
                  <c:pt idx="171">
                    <c:v>7/30/2016 13:23</c:v>
                  </c:pt>
                  <c:pt idx="172">
                    <c:v>7/30/2016 13:23</c:v>
                  </c:pt>
                  <c:pt idx="173">
                    <c:v>7/30/2016 13:23</c:v>
                  </c:pt>
                  <c:pt idx="174">
                    <c:v>7/30/2016 13:23</c:v>
                  </c:pt>
                  <c:pt idx="175">
                    <c:v>7/30/2016 13:23</c:v>
                  </c:pt>
                  <c:pt idx="176">
                    <c:v>7/30/2016 13:23</c:v>
                  </c:pt>
                  <c:pt idx="177">
                    <c:v>7/30/2016 13:23</c:v>
                  </c:pt>
                  <c:pt idx="178">
                    <c:v>7/30/2016 13:23</c:v>
                  </c:pt>
                  <c:pt idx="179">
                    <c:v>7/30/2016 13:23</c:v>
                  </c:pt>
                  <c:pt idx="180">
                    <c:v>7/30/2016 13:23</c:v>
                  </c:pt>
                  <c:pt idx="181">
                    <c:v>7/30/2016 13:23</c:v>
                  </c:pt>
                  <c:pt idx="182">
                    <c:v>7/30/2016 13:23</c:v>
                  </c:pt>
                  <c:pt idx="183">
                    <c:v>7/30/2016 13:23</c:v>
                  </c:pt>
                  <c:pt idx="184">
                    <c:v>7/30/2016 13:23</c:v>
                  </c:pt>
                  <c:pt idx="185">
                    <c:v>7/30/2016 13:23</c:v>
                  </c:pt>
                  <c:pt idx="186">
                    <c:v>7/30/2016 13:23</c:v>
                  </c:pt>
                  <c:pt idx="187">
                    <c:v>7/30/2016 13:23</c:v>
                  </c:pt>
                  <c:pt idx="188">
                    <c:v>7/30/2016 13:23</c:v>
                  </c:pt>
                  <c:pt idx="189">
                    <c:v>7/30/2016 13:23</c:v>
                  </c:pt>
                  <c:pt idx="190">
                    <c:v>7/30/2016 13:23</c:v>
                  </c:pt>
                  <c:pt idx="191">
                    <c:v>7/30/2016 13:23</c:v>
                  </c:pt>
                  <c:pt idx="192">
                    <c:v>7/30/2016 13:23</c:v>
                  </c:pt>
                  <c:pt idx="193">
                    <c:v>7/30/2016 13:23</c:v>
                  </c:pt>
                  <c:pt idx="194">
                    <c:v>7/30/2016 13:23</c:v>
                  </c:pt>
                  <c:pt idx="195">
                    <c:v>7/30/2016 13:23</c:v>
                  </c:pt>
                  <c:pt idx="196">
                    <c:v>7/30/2016 13:23</c:v>
                  </c:pt>
                  <c:pt idx="197">
                    <c:v>7/30/2016 13:23</c:v>
                  </c:pt>
                  <c:pt idx="198">
                    <c:v>7/30/2016 13:23</c:v>
                  </c:pt>
                  <c:pt idx="199">
                    <c:v>7/30/2016 13:23</c:v>
                  </c:pt>
                  <c:pt idx="200">
                    <c:v>7/30/2016 13:23</c:v>
                  </c:pt>
                  <c:pt idx="201">
                    <c:v>7/30/2016 13:23</c:v>
                  </c:pt>
                  <c:pt idx="202">
                    <c:v>7/30/2016 13:23</c:v>
                  </c:pt>
                  <c:pt idx="203">
                    <c:v>7/30/2016 13:23</c:v>
                  </c:pt>
                  <c:pt idx="204">
                    <c:v>7/30/2016 13:23</c:v>
                  </c:pt>
                  <c:pt idx="205">
                    <c:v>7/30/2016 13:23</c:v>
                  </c:pt>
                  <c:pt idx="206">
                    <c:v>7/30/2016 13:23</c:v>
                  </c:pt>
                  <c:pt idx="207">
                    <c:v>7/30/2016 13:24</c:v>
                  </c:pt>
                  <c:pt idx="208">
                    <c:v>7/30/2016 13:24</c:v>
                  </c:pt>
                  <c:pt idx="209">
                    <c:v>7/30/2016 13:24</c:v>
                  </c:pt>
                  <c:pt idx="210">
                    <c:v>7/30/2016 13:24</c:v>
                  </c:pt>
                  <c:pt idx="211">
                    <c:v>7/30/2016 13:24</c:v>
                  </c:pt>
                  <c:pt idx="212">
                    <c:v>7/30/2016 13:24</c:v>
                  </c:pt>
                  <c:pt idx="213">
                    <c:v>7/30/2016 13:24</c:v>
                  </c:pt>
                  <c:pt idx="214">
                    <c:v>7/30/2016 13:24</c:v>
                  </c:pt>
                  <c:pt idx="215">
                    <c:v>7/30/2016 13:24</c:v>
                  </c:pt>
                  <c:pt idx="216">
                    <c:v>7/30/2016 13:24</c:v>
                  </c:pt>
                  <c:pt idx="217">
                    <c:v>7/30/2016 13:24</c:v>
                  </c:pt>
                  <c:pt idx="218">
                    <c:v>7/30/2016 13:24</c:v>
                  </c:pt>
                  <c:pt idx="219">
                    <c:v>7/30/2016 13:24</c:v>
                  </c:pt>
                  <c:pt idx="220">
                    <c:v>7/30/2016 13:24</c:v>
                  </c:pt>
                  <c:pt idx="221">
                    <c:v>7/30/2016 13:24</c:v>
                  </c:pt>
                  <c:pt idx="222">
                    <c:v>7/30/2016 13:24</c:v>
                  </c:pt>
                  <c:pt idx="223">
                    <c:v>7/30/2016 13:24</c:v>
                  </c:pt>
                  <c:pt idx="224">
                    <c:v>7/30/2016 13:24</c:v>
                  </c:pt>
                  <c:pt idx="225">
                    <c:v>7/30/2016 13:24</c:v>
                  </c:pt>
                  <c:pt idx="226">
                    <c:v>7/30/2016 13:24</c:v>
                  </c:pt>
                  <c:pt idx="227">
                    <c:v>7/30/2016 13:24</c:v>
                  </c:pt>
                  <c:pt idx="228">
                    <c:v>7/30/2016 13:24</c:v>
                  </c:pt>
                  <c:pt idx="229">
                    <c:v>7/30/2016 13:24</c:v>
                  </c:pt>
                  <c:pt idx="230">
                    <c:v>7/30/2016 13:24</c:v>
                  </c:pt>
                  <c:pt idx="231">
                    <c:v>7/30/2016 13:24</c:v>
                  </c:pt>
                  <c:pt idx="232">
                    <c:v>7/30/2016 13:24</c:v>
                  </c:pt>
                  <c:pt idx="233">
                    <c:v>7/30/2016 13:24</c:v>
                  </c:pt>
                  <c:pt idx="234">
                    <c:v>7/30/2016 13:24</c:v>
                  </c:pt>
                  <c:pt idx="235">
                    <c:v>7/30/2016 13:24</c:v>
                  </c:pt>
                  <c:pt idx="236">
                    <c:v>7/30/2016 13:24</c:v>
                  </c:pt>
                  <c:pt idx="237">
                    <c:v>7/30/2016 13:24</c:v>
                  </c:pt>
                  <c:pt idx="238">
                    <c:v>7/30/2016 13:24</c:v>
                  </c:pt>
                  <c:pt idx="239">
                    <c:v>7/30/2016 13:24</c:v>
                  </c:pt>
                  <c:pt idx="240">
                    <c:v>7/30/2016 13:24</c:v>
                  </c:pt>
                  <c:pt idx="241">
                    <c:v>7/30/2016 13:24</c:v>
                  </c:pt>
                  <c:pt idx="242">
                    <c:v>7/30/2016 13:24</c:v>
                  </c:pt>
                  <c:pt idx="243">
                    <c:v>7/30/2016 13:24</c:v>
                  </c:pt>
                  <c:pt idx="244">
                    <c:v>7/30/2016 13:24</c:v>
                  </c:pt>
                  <c:pt idx="245">
                    <c:v>7/30/2016 13:24</c:v>
                  </c:pt>
                  <c:pt idx="246">
                    <c:v>7/30/2016 13:24</c:v>
                  </c:pt>
                  <c:pt idx="247">
                    <c:v>7/30/2016 13:24</c:v>
                  </c:pt>
                  <c:pt idx="248">
                    <c:v>7/30/2016 13:24</c:v>
                  </c:pt>
                  <c:pt idx="249">
                    <c:v>7/30/2016 13:24</c:v>
                  </c:pt>
                  <c:pt idx="250">
                    <c:v>7/30/2016 13:24</c:v>
                  </c:pt>
                  <c:pt idx="251">
                    <c:v>7/30/2016 13:24</c:v>
                  </c:pt>
                  <c:pt idx="252">
                    <c:v>7/30/2016 13:24</c:v>
                  </c:pt>
                  <c:pt idx="253">
                    <c:v>7/30/2016 13:24</c:v>
                  </c:pt>
                  <c:pt idx="254">
                    <c:v>7/30/2016 13:24</c:v>
                  </c:pt>
                  <c:pt idx="255">
                    <c:v>7/30/2016 13:24</c:v>
                  </c:pt>
                  <c:pt idx="256">
                    <c:v>7/30/2016 13:24</c:v>
                  </c:pt>
                  <c:pt idx="257">
                    <c:v>7/30/2016 13:24</c:v>
                  </c:pt>
                  <c:pt idx="258">
                    <c:v>7/30/2016 13:24</c:v>
                  </c:pt>
                  <c:pt idx="259">
                    <c:v>7/30/2016 13:24</c:v>
                  </c:pt>
                  <c:pt idx="260">
                    <c:v>7/30/2016 13:24</c:v>
                  </c:pt>
                  <c:pt idx="261">
                    <c:v>7/30/2016 13:24</c:v>
                  </c:pt>
                  <c:pt idx="262">
                    <c:v>7/30/2016 13:24</c:v>
                  </c:pt>
                  <c:pt idx="263">
                    <c:v>7/30/2016 13:24</c:v>
                  </c:pt>
                  <c:pt idx="264">
                    <c:v>7/30/2016 13:24</c:v>
                  </c:pt>
                  <c:pt idx="265">
                    <c:v>7/30/2016 13:24</c:v>
                  </c:pt>
                  <c:pt idx="266">
                    <c:v>7/30/2016 13:24</c:v>
                  </c:pt>
                  <c:pt idx="267">
                    <c:v>7/30/2016 13:25</c:v>
                  </c:pt>
                  <c:pt idx="268">
                    <c:v>7/30/2016 13:25</c:v>
                  </c:pt>
                  <c:pt idx="269">
                    <c:v>7/30/2016 13:25</c:v>
                  </c:pt>
                  <c:pt idx="270">
                    <c:v>7/30/2016 13:25</c:v>
                  </c:pt>
                  <c:pt idx="271">
                    <c:v>7/30/2016 13:25</c:v>
                  </c:pt>
                  <c:pt idx="272">
                    <c:v>7/30/2016 13:25</c:v>
                  </c:pt>
                  <c:pt idx="273">
                    <c:v>7/30/2016 13:25</c:v>
                  </c:pt>
                  <c:pt idx="274">
                    <c:v>7/30/2016 13:25</c:v>
                  </c:pt>
                  <c:pt idx="275">
                    <c:v>7/30/2016 13:25</c:v>
                  </c:pt>
                  <c:pt idx="276">
                    <c:v>7/30/2016 13:25</c:v>
                  </c:pt>
                  <c:pt idx="277">
                    <c:v>7/30/2016 13:25</c:v>
                  </c:pt>
                  <c:pt idx="278">
                    <c:v>7/30/2016 13:25</c:v>
                  </c:pt>
                  <c:pt idx="279">
                    <c:v>7/30/2016 13:25</c:v>
                  </c:pt>
                  <c:pt idx="280">
                    <c:v>7/30/2016 13:25</c:v>
                  </c:pt>
                  <c:pt idx="281">
                    <c:v>7/30/2016 13:25</c:v>
                  </c:pt>
                  <c:pt idx="282">
                    <c:v>7/30/2016 13:25</c:v>
                  </c:pt>
                  <c:pt idx="283">
                    <c:v>7/30/2016 13:25</c:v>
                  </c:pt>
                  <c:pt idx="284">
                    <c:v>7/30/2016 13:25</c:v>
                  </c:pt>
                  <c:pt idx="285">
                    <c:v>7/30/2016 13:25</c:v>
                  </c:pt>
                  <c:pt idx="286">
                    <c:v>7/30/2016 13:25</c:v>
                  </c:pt>
                  <c:pt idx="287">
                    <c:v>7/30/2016 13:25</c:v>
                  </c:pt>
                  <c:pt idx="288">
                    <c:v>7/30/2016 13:25</c:v>
                  </c:pt>
                  <c:pt idx="289">
                    <c:v>7/30/2016 13:25</c:v>
                  </c:pt>
                  <c:pt idx="290">
                    <c:v>7/30/2016 13:25</c:v>
                  </c:pt>
                  <c:pt idx="291">
                    <c:v>7/30/2016 13:25</c:v>
                  </c:pt>
                  <c:pt idx="292">
                    <c:v>7/30/2016 13:25</c:v>
                  </c:pt>
                  <c:pt idx="293">
                    <c:v>7/30/2016 13:25</c:v>
                  </c:pt>
                  <c:pt idx="294">
                    <c:v>7/30/2016 13:25</c:v>
                  </c:pt>
                  <c:pt idx="295">
                    <c:v>7/30/2016 13:25</c:v>
                  </c:pt>
                  <c:pt idx="296">
                    <c:v>7/30/2016 13:25</c:v>
                  </c:pt>
                  <c:pt idx="297">
                    <c:v>7/30/2016 13:25</c:v>
                  </c:pt>
                  <c:pt idx="298">
                    <c:v>7/30/2016 13:25</c:v>
                  </c:pt>
                  <c:pt idx="299">
                    <c:v>7/30/2016 13:25</c:v>
                  </c:pt>
                  <c:pt idx="300">
                    <c:v>7/30/2016 13:25</c:v>
                  </c:pt>
                  <c:pt idx="301">
                    <c:v>7/30/2016 13:25</c:v>
                  </c:pt>
                  <c:pt idx="302">
                    <c:v>7/30/2016 13:25</c:v>
                  </c:pt>
                  <c:pt idx="303">
                    <c:v>7/30/2016 13:25</c:v>
                  </c:pt>
                  <c:pt idx="304">
                    <c:v>7/30/2016 13:25</c:v>
                  </c:pt>
                  <c:pt idx="305">
                    <c:v>7/30/2016 13:25</c:v>
                  </c:pt>
                  <c:pt idx="306">
                    <c:v>7/30/2016 13:25</c:v>
                  </c:pt>
                  <c:pt idx="307">
                    <c:v>7/30/2016 13:25</c:v>
                  </c:pt>
                  <c:pt idx="308">
                    <c:v>7/30/2016 13:25</c:v>
                  </c:pt>
                  <c:pt idx="309">
                    <c:v>7/30/2016 13:25</c:v>
                  </c:pt>
                  <c:pt idx="310">
                    <c:v>7/30/2016 13:25</c:v>
                  </c:pt>
                  <c:pt idx="311">
                    <c:v>7/30/2016 13:25</c:v>
                  </c:pt>
                  <c:pt idx="312">
                    <c:v>7/30/2016 13:25</c:v>
                  </c:pt>
                  <c:pt idx="313">
                    <c:v>7/30/2016 13:25</c:v>
                  </c:pt>
                  <c:pt idx="314">
                    <c:v>7/30/2016 13:25</c:v>
                  </c:pt>
                  <c:pt idx="315">
                    <c:v>7/30/2016 13:25</c:v>
                  </c:pt>
                  <c:pt idx="316">
                    <c:v>7/30/2016 13:25</c:v>
                  </c:pt>
                  <c:pt idx="317">
                    <c:v>7/30/2016 13:25</c:v>
                  </c:pt>
                  <c:pt idx="318">
                    <c:v>7/30/2016 13:25</c:v>
                  </c:pt>
                  <c:pt idx="319">
                    <c:v>7/30/2016 13:25</c:v>
                  </c:pt>
                  <c:pt idx="320">
                    <c:v>7/30/2016 13:25</c:v>
                  </c:pt>
                  <c:pt idx="321">
                    <c:v>7/30/2016 13:25</c:v>
                  </c:pt>
                  <c:pt idx="322">
                    <c:v>7/30/2016 13:25</c:v>
                  </c:pt>
                  <c:pt idx="323">
                    <c:v>7/30/2016 13:25</c:v>
                  </c:pt>
                  <c:pt idx="324">
                    <c:v>7/30/2016 13:25</c:v>
                  </c:pt>
                  <c:pt idx="325">
                    <c:v>7/30/2016 13:25</c:v>
                  </c:pt>
                  <c:pt idx="326">
                    <c:v>7/30/2016 13:25</c:v>
                  </c:pt>
                  <c:pt idx="327">
                    <c:v>7/30/2016 13:26</c:v>
                  </c:pt>
                  <c:pt idx="328">
                    <c:v>7/30/2016 13:26</c:v>
                  </c:pt>
                  <c:pt idx="329">
                    <c:v>7/30/2016 13:26</c:v>
                  </c:pt>
                  <c:pt idx="330">
                    <c:v>7/30/2016 13:26</c:v>
                  </c:pt>
                  <c:pt idx="331">
                    <c:v>7/30/2016 13:26</c:v>
                  </c:pt>
                  <c:pt idx="332">
                    <c:v>7/30/2016 13:26</c:v>
                  </c:pt>
                  <c:pt idx="333">
                    <c:v>7/30/2016 13:26</c:v>
                  </c:pt>
                  <c:pt idx="334">
                    <c:v>7/30/2016 13:26</c:v>
                  </c:pt>
                  <c:pt idx="335">
                    <c:v>7/30/2016 13:26</c:v>
                  </c:pt>
                  <c:pt idx="336">
                    <c:v>7/30/2016 13:26</c:v>
                  </c:pt>
                  <c:pt idx="337">
                    <c:v>7/30/2016 13:26</c:v>
                  </c:pt>
                  <c:pt idx="338">
                    <c:v>7/30/2016 13:26</c:v>
                  </c:pt>
                  <c:pt idx="339">
                    <c:v>7/30/2016 13:26</c:v>
                  </c:pt>
                  <c:pt idx="340">
                    <c:v>7/30/2016 13:26</c:v>
                  </c:pt>
                  <c:pt idx="341">
                    <c:v>7/30/2016 13:26</c:v>
                  </c:pt>
                  <c:pt idx="342">
                    <c:v>7/30/2016 13:26</c:v>
                  </c:pt>
                  <c:pt idx="343">
                    <c:v>7/30/2016 13:26</c:v>
                  </c:pt>
                  <c:pt idx="344">
                    <c:v>7/30/2016 13:26</c:v>
                  </c:pt>
                  <c:pt idx="345">
                    <c:v>7/30/2016 13:26</c:v>
                  </c:pt>
                  <c:pt idx="346">
                    <c:v>7/30/2016 13:26</c:v>
                  </c:pt>
                  <c:pt idx="347">
                    <c:v>7/30/2016 13:26</c:v>
                  </c:pt>
                  <c:pt idx="348">
                    <c:v>7/30/2016 13:26</c:v>
                  </c:pt>
                  <c:pt idx="349">
                    <c:v>7/30/2016 13:26</c:v>
                  </c:pt>
                  <c:pt idx="350">
                    <c:v>7/30/2016 13:26</c:v>
                  </c:pt>
                  <c:pt idx="351">
                    <c:v>7/30/2016 13:26</c:v>
                  </c:pt>
                  <c:pt idx="352">
                    <c:v>7/30/2016 13:26</c:v>
                  </c:pt>
                  <c:pt idx="353">
                    <c:v>7/30/2016 13:26</c:v>
                  </c:pt>
                  <c:pt idx="354">
                    <c:v>7/30/2016 13:26</c:v>
                  </c:pt>
                  <c:pt idx="355">
                    <c:v>7/30/2016 13:26</c:v>
                  </c:pt>
                  <c:pt idx="356">
                    <c:v>7/30/2016 13:26</c:v>
                  </c:pt>
                  <c:pt idx="357">
                    <c:v>7/30/2016 13:26</c:v>
                  </c:pt>
                  <c:pt idx="358">
                    <c:v>7/30/2016 13:26</c:v>
                  </c:pt>
                  <c:pt idx="359">
                    <c:v>7/30/2016 13:26</c:v>
                  </c:pt>
                  <c:pt idx="360">
                    <c:v>7/30/2016 13:26</c:v>
                  </c:pt>
                  <c:pt idx="361">
                    <c:v>7/30/2016 13:26</c:v>
                  </c:pt>
                  <c:pt idx="362">
                    <c:v>7/30/2016 13:26</c:v>
                  </c:pt>
                  <c:pt idx="363">
                    <c:v>7/30/2016 13:26</c:v>
                  </c:pt>
                  <c:pt idx="364">
                    <c:v>7/30/2016 13:26</c:v>
                  </c:pt>
                  <c:pt idx="365">
                    <c:v>7/30/2016 13:26</c:v>
                  </c:pt>
                  <c:pt idx="366">
                    <c:v>7/30/2016 13:26</c:v>
                  </c:pt>
                  <c:pt idx="367">
                    <c:v>7/30/2016 13:26</c:v>
                  </c:pt>
                  <c:pt idx="368">
                    <c:v>7/30/2016 13:26</c:v>
                  </c:pt>
                  <c:pt idx="369">
                    <c:v>7/30/2016 13:26</c:v>
                  </c:pt>
                  <c:pt idx="370">
                    <c:v>7/30/2016 13:26</c:v>
                  </c:pt>
                  <c:pt idx="371">
                    <c:v>7/30/2016 13:26</c:v>
                  </c:pt>
                  <c:pt idx="372">
                    <c:v>7/30/2016 13:26</c:v>
                  </c:pt>
                  <c:pt idx="373">
                    <c:v>7/30/2016 13:26</c:v>
                  </c:pt>
                  <c:pt idx="374">
                    <c:v>7/30/2016 13:26</c:v>
                  </c:pt>
                  <c:pt idx="375">
                    <c:v>7/30/2016 13:26</c:v>
                  </c:pt>
                  <c:pt idx="376">
                    <c:v>7/30/2016 13:26</c:v>
                  </c:pt>
                  <c:pt idx="377">
                    <c:v>7/30/2016 13:26</c:v>
                  </c:pt>
                  <c:pt idx="378">
                    <c:v>7/30/2016 13:26</c:v>
                  </c:pt>
                  <c:pt idx="379">
                    <c:v>7/30/2016 13:26</c:v>
                  </c:pt>
                  <c:pt idx="380">
                    <c:v>7/30/2016 13:26</c:v>
                  </c:pt>
                  <c:pt idx="381">
                    <c:v>7/30/2016 13:26</c:v>
                  </c:pt>
                  <c:pt idx="382">
                    <c:v>7/30/2016 13:26</c:v>
                  </c:pt>
                  <c:pt idx="383">
                    <c:v>7/30/2016 13:26</c:v>
                  </c:pt>
                  <c:pt idx="384">
                    <c:v>7/30/2016 13:26</c:v>
                  </c:pt>
                  <c:pt idx="385">
                    <c:v>7/30/2016 13:26</c:v>
                  </c:pt>
                  <c:pt idx="386">
                    <c:v>7/30/2016 13:26</c:v>
                  </c:pt>
                  <c:pt idx="387">
                    <c:v>7/30/2016 13:27</c:v>
                  </c:pt>
                  <c:pt idx="388">
                    <c:v>7/30/2016 13:27</c:v>
                  </c:pt>
                  <c:pt idx="389">
                    <c:v>7/30/2016 13:27</c:v>
                  </c:pt>
                  <c:pt idx="390">
                    <c:v>7/30/2016 13:27</c:v>
                  </c:pt>
                  <c:pt idx="391">
                    <c:v>7/30/2016 13:27</c:v>
                  </c:pt>
                  <c:pt idx="392">
                    <c:v>7/30/2016 13:27</c:v>
                  </c:pt>
                  <c:pt idx="393">
                    <c:v>7/30/2016 13:27</c:v>
                  </c:pt>
                  <c:pt idx="394">
                    <c:v>7/30/2016 13:27</c:v>
                  </c:pt>
                  <c:pt idx="395">
                    <c:v>7/30/2016 13:27</c:v>
                  </c:pt>
                  <c:pt idx="396">
                    <c:v>7/30/2016 13:27</c:v>
                  </c:pt>
                  <c:pt idx="397">
                    <c:v>7/30/2016 13:27</c:v>
                  </c:pt>
                  <c:pt idx="398">
                    <c:v>7/30/2016 13:27</c:v>
                  </c:pt>
                  <c:pt idx="399">
                    <c:v>7/30/2016 13:27</c:v>
                  </c:pt>
                  <c:pt idx="400">
                    <c:v>7/30/2016 13:27</c:v>
                  </c:pt>
                  <c:pt idx="401">
                    <c:v>7/30/2016 13:27</c:v>
                  </c:pt>
                  <c:pt idx="402">
                    <c:v>7/30/2016 13:27</c:v>
                  </c:pt>
                  <c:pt idx="403">
                    <c:v>7/30/2016 13:27</c:v>
                  </c:pt>
                  <c:pt idx="404">
                    <c:v>7/30/2016 13:27</c:v>
                  </c:pt>
                  <c:pt idx="405">
                    <c:v>7/30/2016 13:27</c:v>
                  </c:pt>
                  <c:pt idx="406">
                    <c:v>7/30/2016 13:27</c:v>
                  </c:pt>
                  <c:pt idx="407">
                    <c:v>7/30/2016 13:27</c:v>
                  </c:pt>
                  <c:pt idx="408">
                    <c:v>7/30/2016 13:27</c:v>
                  </c:pt>
                  <c:pt idx="409">
                    <c:v>7/30/2016 13:27</c:v>
                  </c:pt>
                  <c:pt idx="410">
                    <c:v>7/30/2016 13:27</c:v>
                  </c:pt>
                  <c:pt idx="411">
                    <c:v>7/30/2016 13:27</c:v>
                  </c:pt>
                  <c:pt idx="412">
                    <c:v>7/30/2016 13:27</c:v>
                  </c:pt>
                  <c:pt idx="413">
                    <c:v>7/30/2016 13:27</c:v>
                  </c:pt>
                  <c:pt idx="414">
                    <c:v>7/30/2016 13:27</c:v>
                  </c:pt>
                  <c:pt idx="415">
                    <c:v>7/30/2016 13:27</c:v>
                  </c:pt>
                  <c:pt idx="416">
                    <c:v>7/30/2016 13:27</c:v>
                  </c:pt>
                  <c:pt idx="417">
                    <c:v>7/30/2016 13:27</c:v>
                  </c:pt>
                  <c:pt idx="418">
                    <c:v>7/30/2016 13:27</c:v>
                  </c:pt>
                  <c:pt idx="419">
                    <c:v>7/30/2016 13:27</c:v>
                  </c:pt>
                  <c:pt idx="420">
                    <c:v>7/30/2016 13:27</c:v>
                  </c:pt>
                  <c:pt idx="421">
                    <c:v>7/30/2016 13:27</c:v>
                  </c:pt>
                  <c:pt idx="422">
                    <c:v>7/30/2016 13:27</c:v>
                  </c:pt>
                  <c:pt idx="423">
                    <c:v>7/30/2016 13:27</c:v>
                  </c:pt>
                  <c:pt idx="424">
                    <c:v>7/30/2016 13:27</c:v>
                  </c:pt>
                  <c:pt idx="425">
                    <c:v>7/30/2016 13:27</c:v>
                  </c:pt>
                  <c:pt idx="426">
                    <c:v>7/30/2016 13:27</c:v>
                  </c:pt>
                  <c:pt idx="427">
                    <c:v>7/30/2016 13:27</c:v>
                  </c:pt>
                  <c:pt idx="428">
                    <c:v>7/30/2016 13:27</c:v>
                  </c:pt>
                  <c:pt idx="429">
                    <c:v>7/30/2016 13:27</c:v>
                  </c:pt>
                  <c:pt idx="430">
                    <c:v>7/30/2016 13:27</c:v>
                  </c:pt>
                  <c:pt idx="431">
                    <c:v>7/30/2016 13:27</c:v>
                  </c:pt>
                  <c:pt idx="432">
                    <c:v>7/30/2016 13:27</c:v>
                  </c:pt>
                  <c:pt idx="433">
                    <c:v>7/30/2016 13:27</c:v>
                  </c:pt>
                  <c:pt idx="434">
                    <c:v>7/30/2016 13:27</c:v>
                  </c:pt>
                  <c:pt idx="435">
                    <c:v>7/30/2016 13:27</c:v>
                  </c:pt>
                  <c:pt idx="436">
                    <c:v>7/30/2016 13:27</c:v>
                  </c:pt>
                  <c:pt idx="437">
                    <c:v>7/30/2016 13:27</c:v>
                  </c:pt>
                  <c:pt idx="438">
                    <c:v>7/30/2016 13:27</c:v>
                  </c:pt>
                  <c:pt idx="439">
                    <c:v>7/30/2016 13:27</c:v>
                  </c:pt>
                  <c:pt idx="440">
                    <c:v>7/30/2016 13:27</c:v>
                  </c:pt>
                  <c:pt idx="441">
                    <c:v>7/30/2016 13:27</c:v>
                  </c:pt>
                  <c:pt idx="442">
                    <c:v>7/30/2016 13:27</c:v>
                  </c:pt>
                  <c:pt idx="443">
                    <c:v>7/30/2016 13:27</c:v>
                  </c:pt>
                  <c:pt idx="444">
                    <c:v>7/30/2016 13:27</c:v>
                  </c:pt>
                  <c:pt idx="445">
                    <c:v>7/30/2016 13:27</c:v>
                  </c:pt>
                  <c:pt idx="446">
                    <c:v>7/30/2016 13:27</c:v>
                  </c:pt>
                  <c:pt idx="447">
                    <c:v>7/30/2016 13:28</c:v>
                  </c:pt>
                  <c:pt idx="448">
                    <c:v>7/30/2016 13:28</c:v>
                  </c:pt>
                  <c:pt idx="449">
                    <c:v>7/30/2016 13:28</c:v>
                  </c:pt>
                  <c:pt idx="450">
                    <c:v>7/30/2016 13:28</c:v>
                  </c:pt>
                  <c:pt idx="451">
                    <c:v>7/30/2016 13:28</c:v>
                  </c:pt>
                  <c:pt idx="452">
                    <c:v>7/30/2016 13:28</c:v>
                  </c:pt>
                  <c:pt idx="453">
                    <c:v>7/30/2016 13:28</c:v>
                  </c:pt>
                  <c:pt idx="454">
                    <c:v>7/30/2016 13:28</c:v>
                  </c:pt>
                  <c:pt idx="455">
                    <c:v>7/30/2016 13:28</c:v>
                  </c:pt>
                  <c:pt idx="456">
                    <c:v>7/30/2016 13:28</c:v>
                  </c:pt>
                  <c:pt idx="457">
                    <c:v>7/30/2016 13:28</c:v>
                  </c:pt>
                  <c:pt idx="458">
                    <c:v>7/30/2016 13:28</c:v>
                  </c:pt>
                  <c:pt idx="459">
                    <c:v>7/30/2016 13:28</c:v>
                  </c:pt>
                  <c:pt idx="460">
                    <c:v>7/30/2016 13:28</c:v>
                  </c:pt>
                  <c:pt idx="461">
                    <c:v>7/30/2016 13:28</c:v>
                  </c:pt>
                  <c:pt idx="462">
                    <c:v>7/30/2016 13:28</c:v>
                  </c:pt>
                  <c:pt idx="463">
                    <c:v>7/30/2016 13:28</c:v>
                  </c:pt>
                  <c:pt idx="464">
                    <c:v>7/30/2016 13:28</c:v>
                  </c:pt>
                  <c:pt idx="465">
                    <c:v>7/30/2016 13:28</c:v>
                  </c:pt>
                  <c:pt idx="466">
                    <c:v>7/30/2016 13:28</c:v>
                  </c:pt>
                  <c:pt idx="467">
                    <c:v>7/30/2016 13:28</c:v>
                  </c:pt>
                  <c:pt idx="468">
                    <c:v>7/30/2016 13:28</c:v>
                  </c:pt>
                  <c:pt idx="469">
                    <c:v>7/30/2016 13:28</c:v>
                  </c:pt>
                  <c:pt idx="470">
                    <c:v>7/30/2016 13:28</c:v>
                  </c:pt>
                  <c:pt idx="471">
                    <c:v>7/30/2016 13:28</c:v>
                  </c:pt>
                  <c:pt idx="472">
                    <c:v>7/30/2016 13:28</c:v>
                  </c:pt>
                  <c:pt idx="473">
                    <c:v>7/30/2016 13:28</c:v>
                  </c:pt>
                  <c:pt idx="474">
                    <c:v>7/30/2016 13:28</c:v>
                  </c:pt>
                  <c:pt idx="475">
                    <c:v>7/30/2016 13:28</c:v>
                  </c:pt>
                  <c:pt idx="476">
                    <c:v>7/30/2016 13:28</c:v>
                  </c:pt>
                  <c:pt idx="477">
                    <c:v>7/30/2016 13:28</c:v>
                  </c:pt>
                  <c:pt idx="478">
                    <c:v>7/30/2016 13:28</c:v>
                  </c:pt>
                  <c:pt idx="479">
                    <c:v>7/30/2016 13:28</c:v>
                  </c:pt>
                  <c:pt idx="480">
                    <c:v>7/30/2016 13:28</c:v>
                  </c:pt>
                  <c:pt idx="481">
                    <c:v>7/30/2016 13:28</c:v>
                  </c:pt>
                  <c:pt idx="482">
                    <c:v>7/30/2016 13:28</c:v>
                  </c:pt>
                  <c:pt idx="483">
                    <c:v>7/30/2016 13:28</c:v>
                  </c:pt>
                  <c:pt idx="484">
                    <c:v>7/30/2016 13:28</c:v>
                  </c:pt>
                  <c:pt idx="485">
                    <c:v>7/30/2016 13:28</c:v>
                  </c:pt>
                  <c:pt idx="486">
                    <c:v>7/30/2016 13:28</c:v>
                  </c:pt>
                  <c:pt idx="487">
                    <c:v>7/30/2016 13:28</c:v>
                  </c:pt>
                  <c:pt idx="488">
                    <c:v>7/30/2016 13:28</c:v>
                  </c:pt>
                  <c:pt idx="489">
                    <c:v>7/30/2016 13:28</c:v>
                  </c:pt>
                  <c:pt idx="490">
                    <c:v>7/30/2016 13:28</c:v>
                  </c:pt>
                  <c:pt idx="491">
                    <c:v>7/30/2016 13:28</c:v>
                  </c:pt>
                  <c:pt idx="492">
                    <c:v>7/30/2016 13:28</c:v>
                  </c:pt>
                  <c:pt idx="493">
                    <c:v>7/30/2016 13:28</c:v>
                  </c:pt>
                  <c:pt idx="494">
                    <c:v>7/30/2016 13:28</c:v>
                  </c:pt>
                  <c:pt idx="495">
                    <c:v>7/30/2016 13:28</c:v>
                  </c:pt>
                  <c:pt idx="496">
                    <c:v>7/30/2016 13:28</c:v>
                  </c:pt>
                  <c:pt idx="497">
                    <c:v>7/30/2016 13:28</c:v>
                  </c:pt>
                  <c:pt idx="498">
                    <c:v>7/30/2016 13:28</c:v>
                  </c:pt>
                  <c:pt idx="499">
                    <c:v>7/30/2016 13:28</c:v>
                  </c:pt>
                  <c:pt idx="500">
                    <c:v>7/30/2016 13:28</c:v>
                  </c:pt>
                  <c:pt idx="501">
                    <c:v>7/30/2016 13:28</c:v>
                  </c:pt>
                  <c:pt idx="502">
                    <c:v>7/30/2016 13:28</c:v>
                  </c:pt>
                  <c:pt idx="503">
                    <c:v>7/30/2016 13:28</c:v>
                  </c:pt>
                  <c:pt idx="504">
                    <c:v>7/30/2016 13:28</c:v>
                  </c:pt>
                  <c:pt idx="505">
                    <c:v>7/30/2016 13:28</c:v>
                  </c:pt>
                  <c:pt idx="506">
                    <c:v>7/30/2016 13:28</c:v>
                  </c:pt>
                  <c:pt idx="507">
                    <c:v>7/30/2016 13:29</c:v>
                  </c:pt>
                  <c:pt idx="508">
                    <c:v>7/30/2016 13:29</c:v>
                  </c:pt>
                  <c:pt idx="509">
                    <c:v>7/30/2016 13:29</c:v>
                  </c:pt>
                  <c:pt idx="510">
                    <c:v>7/30/2016 13:29</c:v>
                  </c:pt>
                  <c:pt idx="511">
                    <c:v>7/30/2016 13:29</c:v>
                  </c:pt>
                  <c:pt idx="512">
                    <c:v>7/30/2016 13:29</c:v>
                  </c:pt>
                  <c:pt idx="513">
                    <c:v>7/30/2016 13:29</c:v>
                  </c:pt>
                  <c:pt idx="514">
                    <c:v>7/30/2016 13:29</c:v>
                  </c:pt>
                  <c:pt idx="515">
                    <c:v>7/30/2016 13:29</c:v>
                  </c:pt>
                  <c:pt idx="516">
                    <c:v>7/30/2016 13:29</c:v>
                  </c:pt>
                  <c:pt idx="517">
                    <c:v>7/30/2016 13:29</c:v>
                  </c:pt>
                  <c:pt idx="518">
                    <c:v>7/30/2016 13:29</c:v>
                  </c:pt>
                  <c:pt idx="519">
                    <c:v>7/30/2016 13:29</c:v>
                  </c:pt>
                  <c:pt idx="520">
                    <c:v>7/30/2016 13:29</c:v>
                  </c:pt>
                  <c:pt idx="521">
                    <c:v>7/30/2016 13:29</c:v>
                  </c:pt>
                  <c:pt idx="522">
                    <c:v>7/30/2016 13:29</c:v>
                  </c:pt>
                  <c:pt idx="523">
                    <c:v>7/30/2016 13:29</c:v>
                  </c:pt>
                  <c:pt idx="524">
                    <c:v>7/30/2016 13:29</c:v>
                  </c:pt>
                  <c:pt idx="525">
                    <c:v>7/30/2016 13:29</c:v>
                  </c:pt>
                  <c:pt idx="526">
                    <c:v>7/30/2016 13:29</c:v>
                  </c:pt>
                  <c:pt idx="527">
                    <c:v>7/30/2016 13:29</c:v>
                  </c:pt>
                  <c:pt idx="528">
                    <c:v>7/30/2016 13:29</c:v>
                  </c:pt>
                  <c:pt idx="529">
                    <c:v>7/30/2016 13:29</c:v>
                  </c:pt>
                  <c:pt idx="530">
                    <c:v>7/30/2016 13:29</c:v>
                  </c:pt>
                  <c:pt idx="531">
                    <c:v>7/30/2016 13:29</c:v>
                  </c:pt>
                  <c:pt idx="532">
                    <c:v>7/30/2016 13:29</c:v>
                  </c:pt>
                  <c:pt idx="533">
                    <c:v>7/30/2016 13:29</c:v>
                  </c:pt>
                  <c:pt idx="534">
                    <c:v>7/30/2016 13:29</c:v>
                  </c:pt>
                  <c:pt idx="535">
                    <c:v>7/30/2016 13:29</c:v>
                  </c:pt>
                  <c:pt idx="536">
                    <c:v>7/30/2016 13:29</c:v>
                  </c:pt>
                  <c:pt idx="537">
                    <c:v>7/30/2016 13:29</c:v>
                  </c:pt>
                  <c:pt idx="538">
                    <c:v>7/30/2016 13:29</c:v>
                  </c:pt>
                  <c:pt idx="539">
                    <c:v>7/30/2016 13:29</c:v>
                  </c:pt>
                  <c:pt idx="540">
                    <c:v>7/30/2016 13:29</c:v>
                  </c:pt>
                  <c:pt idx="541">
                    <c:v>7/30/2016 13:29</c:v>
                  </c:pt>
                  <c:pt idx="542">
                    <c:v>7/30/2016 13:29</c:v>
                  </c:pt>
                  <c:pt idx="543">
                    <c:v>7/30/2016 13:29</c:v>
                  </c:pt>
                  <c:pt idx="544">
                    <c:v>7/30/2016 13:29</c:v>
                  </c:pt>
                  <c:pt idx="545">
                    <c:v>7/30/2016 13:29</c:v>
                  </c:pt>
                  <c:pt idx="546">
                    <c:v>7/30/2016 13:29</c:v>
                  </c:pt>
                  <c:pt idx="547">
                    <c:v>7/30/2016 13:29</c:v>
                  </c:pt>
                  <c:pt idx="548">
                    <c:v>7/30/2016 13:29</c:v>
                  </c:pt>
                  <c:pt idx="549">
                    <c:v>7/30/2016 13:29</c:v>
                  </c:pt>
                  <c:pt idx="550">
                    <c:v>7/30/2016 13:29</c:v>
                  </c:pt>
                  <c:pt idx="551">
                    <c:v>7/30/2016 13:29</c:v>
                  </c:pt>
                  <c:pt idx="552">
                    <c:v>7/30/2016 13:29</c:v>
                  </c:pt>
                  <c:pt idx="553">
                    <c:v>7/30/2016 13:29</c:v>
                  </c:pt>
                  <c:pt idx="554">
                    <c:v>7/30/2016 13:29</c:v>
                  </c:pt>
                  <c:pt idx="555">
                    <c:v>7/30/2016 13:29</c:v>
                  </c:pt>
                  <c:pt idx="556">
                    <c:v>7/30/2016 13:29</c:v>
                  </c:pt>
                  <c:pt idx="557">
                    <c:v>7/30/2016 13:29</c:v>
                  </c:pt>
                  <c:pt idx="558">
                    <c:v>7/30/2016 13:29</c:v>
                  </c:pt>
                  <c:pt idx="559">
                    <c:v>7/30/2016 13:29</c:v>
                  </c:pt>
                  <c:pt idx="560">
                    <c:v>7/30/2016 13:29</c:v>
                  </c:pt>
                  <c:pt idx="561">
                    <c:v>7/30/2016 13:29</c:v>
                  </c:pt>
                  <c:pt idx="562">
                    <c:v>7/30/2016 13:29</c:v>
                  </c:pt>
                  <c:pt idx="563">
                    <c:v>7/30/2016 13:29</c:v>
                  </c:pt>
                  <c:pt idx="564">
                    <c:v>7/30/2016 13:29</c:v>
                  </c:pt>
                  <c:pt idx="565">
                    <c:v>7/30/2016 13:29</c:v>
                  </c:pt>
                  <c:pt idx="566">
                    <c:v>7/30/2016 13:29</c:v>
                  </c:pt>
                  <c:pt idx="567">
                    <c:v>7/30/2016 13:30</c:v>
                  </c:pt>
                  <c:pt idx="568">
                    <c:v>7/30/2016 13:30</c:v>
                  </c:pt>
                  <c:pt idx="569">
                    <c:v>7/30/2016 13:30</c:v>
                  </c:pt>
                  <c:pt idx="570">
                    <c:v>7/30/2016 13:30</c:v>
                  </c:pt>
                  <c:pt idx="571">
                    <c:v>7/30/2016 13:30</c:v>
                  </c:pt>
                  <c:pt idx="572">
                    <c:v>7/30/2016 13:30</c:v>
                  </c:pt>
                  <c:pt idx="573">
                    <c:v>7/30/2016 13:30</c:v>
                  </c:pt>
                  <c:pt idx="574">
                    <c:v>7/30/2016 13:30</c:v>
                  </c:pt>
                  <c:pt idx="575">
                    <c:v>7/30/2016 13:30</c:v>
                  </c:pt>
                  <c:pt idx="576">
                    <c:v>7/30/2016 13:30</c:v>
                  </c:pt>
                  <c:pt idx="577">
                    <c:v>7/30/2016 13:30</c:v>
                  </c:pt>
                  <c:pt idx="578">
                    <c:v>7/30/2016 13:30</c:v>
                  </c:pt>
                  <c:pt idx="579">
                    <c:v>7/30/2016 13:30</c:v>
                  </c:pt>
                  <c:pt idx="580">
                    <c:v>7/30/2016 13:30</c:v>
                  </c:pt>
                  <c:pt idx="581">
                    <c:v>7/30/2016 13:30</c:v>
                  </c:pt>
                  <c:pt idx="582">
                    <c:v>7/30/2016 13:30</c:v>
                  </c:pt>
                  <c:pt idx="583">
                    <c:v>7/30/2016 13:30</c:v>
                  </c:pt>
                  <c:pt idx="584">
                    <c:v>7/30/2016 13:30</c:v>
                  </c:pt>
                  <c:pt idx="585">
                    <c:v>7/30/2016 13:30</c:v>
                  </c:pt>
                  <c:pt idx="586">
                    <c:v>7/30/2016 13:30</c:v>
                  </c:pt>
                  <c:pt idx="587">
                    <c:v>7/30/2016 13:30</c:v>
                  </c:pt>
                  <c:pt idx="588">
                    <c:v>7/30/2016 13:30</c:v>
                  </c:pt>
                  <c:pt idx="589">
                    <c:v>7/30/2016 13:30</c:v>
                  </c:pt>
                  <c:pt idx="590">
                    <c:v>7/30/2016 13:30</c:v>
                  </c:pt>
                  <c:pt idx="591">
                    <c:v>7/30/2016 13:30</c:v>
                  </c:pt>
                  <c:pt idx="592">
                    <c:v>7/30/2016 13:30</c:v>
                  </c:pt>
                  <c:pt idx="593">
                    <c:v>7/30/2016 13:30</c:v>
                  </c:pt>
                  <c:pt idx="594">
                    <c:v>7/30/2016 13:30</c:v>
                  </c:pt>
                  <c:pt idx="595">
                    <c:v>7/30/2016 13:30</c:v>
                  </c:pt>
                  <c:pt idx="596">
                    <c:v>7/30/2016 13:30</c:v>
                  </c:pt>
                  <c:pt idx="597">
                    <c:v>7/30/2016 13:30</c:v>
                  </c:pt>
                  <c:pt idx="598">
                    <c:v>7/30/2016 13:30</c:v>
                  </c:pt>
                  <c:pt idx="599">
                    <c:v>7/30/2016 13:30</c:v>
                  </c:pt>
                  <c:pt idx="600">
                    <c:v>7/30/2016 13:30</c:v>
                  </c:pt>
                  <c:pt idx="601">
                    <c:v>7/30/2016 13:30</c:v>
                  </c:pt>
                  <c:pt idx="602">
                    <c:v>7/30/2016 13:30</c:v>
                  </c:pt>
                  <c:pt idx="603">
                    <c:v>7/30/2016 13:30</c:v>
                  </c:pt>
                  <c:pt idx="604">
                    <c:v>7/30/2016 13:30</c:v>
                  </c:pt>
                  <c:pt idx="605">
                    <c:v>7/30/2016 13:30</c:v>
                  </c:pt>
                  <c:pt idx="606">
                    <c:v>7/30/2016 13:30</c:v>
                  </c:pt>
                  <c:pt idx="607">
                    <c:v>7/30/2016 13:30</c:v>
                  </c:pt>
                  <c:pt idx="608">
                    <c:v>7/30/2016 13:30</c:v>
                  </c:pt>
                  <c:pt idx="609">
                    <c:v>7/30/2016 13:30</c:v>
                  </c:pt>
                  <c:pt idx="610">
                    <c:v>7/30/2016 13:30</c:v>
                  </c:pt>
                  <c:pt idx="611">
                    <c:v>7/30/2016 13:30</c:v>
                  </c:pt>
                  <c:pt idx="612">
                    <c:v>7/30/2016 13:30</c:v>
                  </c:pt>
                  <c:pt idx="613">
                    <c:v>7/30/2016 13:30</c:v>
                  </c:pt>
                  <c:pt idx="614">
                    <c:v>7/30/2016 13:30</c:v>
                  </c:pt>
                  <c:pt idx="615">
                    <c:v>7/30/2016 13:30</c:v>
                  </c:pt>
                  <c:pt idx="616">
                    <c:v>7/30/2016 13:30</c:v>
                  </c:pt>
                  <c:pt idx="617">
                    <c:v>7/30/2016 13:30</c:v>
                  </c:pt>
                  <c:pt idx="618">
                    <c:v>7/30/2016 13:30</c:v>
                  </c:pt>
                  <c:pt idx="619">
                    <c:v>7/30/2016 13:30</c:v>
                  </c:pt>
                  <c:pt idx="620">
                    <c:v>7/30/2016 13:30</c:v>
                  </c:pt>
                  <c:pt idx="621">
                    <c:v>7/30/2016 13:30</c:v>
                  </c:pt>
                  <c:pt idx="622">
                    <c:v>7/30/2016 13:30</c:v>
                  </c:pt>
                  <c:pt idx="623">
                    <c:v>7/30/2016 13:30</c:v>
                  </c:pt>
                  <c:pt idx="624">
                    <c:v>7/30/2016 13:30</c:v>
                  </c:pt>
                  <c:pt idx="625">
                    <c:v>7/30/2016 13:30</c:v>
                  </c:pt>
                  <c:pt idx="626">
                    <c:v>7/30/2016 13:30</c:v>
                  </c:pt>
                  <c:pt idx="627">
                    <c:v>7/30/2016 13:31</c:v>
                  </c:pt>
                  <c:pt idx="628">
                    <c:v>7/30/2016 13:31</c:v>
                  </c:pt>
                  <c:pt idx="629">
                    <c:v>7/30/2016 13:31</c:v>
                  </c:pt>
                  <c:pt idx="630">
                    <c:v>7/30/2016 13:31</c:v>
                  </c:pt>
                  <c:pt idx="631">
                    <c:v>7/30/2016 13:31</c:v>
                  </c:pt>
                  <c:pt idx="632">
                    <c:v>7/30/2016 13:31</c:v>
                  </c:pt>
                  <c:pt idx="633">
                    <c:v>7/30/2016 13:31</c:v>
                  </c:pt>
                  <c:pt idx="634">
                    <c:v>7/30/2016 13:31</c:v>
                  </c:pt>
                  <c:pt idx="635">
                    <c:v>7/30/2016 13:31</c:v>
                  </c:pt>
                  <c:pt idx="636">
                    <c:v>7/30/2016 13:31</c:v>
                  </c:pt>
                  <c:pt idx="637">
                    <c:v>7/30/2016 13:31</c:v>
                  </c:pt>
                  <c:pt idx="638">
                    <c:v>7/30/2016 13:31</c:v>
                  </c:pt>
                  <c:pt idx="639">
                    <c:v>7/30/2016 13:31</c:v>
                  </c:pt>
                  <c:pt idx="640">
                    <c:v>7/30/2016 13:31</c:v>
                  </c:pt>
                  <c:pt idx="641">
                    <c:v>7/30/2016 13:31</c:v>
                  </c:pt>
                  <c:pt idx="642">
                    <c:v>7/30/2016 13:31</c:v>
                  </c:pt>
                  <c:pt idx="643">
                    <c:v>7/30/2016 13:31</c:v>
                  </c:pt>
                  <c:pt idx="644">
                    <c:v>7/30/2016 13:31</c:v>
                  </c:pt>
                  <c:pt idx="645">
                    <c:v>7/30/2016 13:31</c:v>
                  </c:pt>
                  <c:pt idx="646">
                    <c:v>7/30/2016 13:31</c:v>
                  </c:pt>
                  <c:pt idx="647">
                    <c:v>7/30/2016 13:31</c:v>
                  </c:pt>
                  <c:pt idx="648">
                    <c:v>7/30/2016 13:31</c:v>
                  </c:pt>
                  <c:pt idx="649">
                    <c:v>7/30/2016 13:31</c:v>
                  </c:pt>
                  <c:pt idx="650">
                    <c:v>7/30/2016 13:31</c:v>
                  </c:pt>
                  <c:pt idx="651">
                    <c:v>7/30/2016 13:31</c:v>
                  </c:pt>
                  <c:pt idx="652">
                    <c:v>7/30/2016 13:31</c:v>
                  </c:pt>
                  <c:pt idx="653">
                    <c:v>7/30/2016 13:31</c:v>
                  </c:pt>
                  <c:pt idx="654">
                    <c:v>7/30/2016 13:31</c:v>
                  </c:pt>
                  <c:pt idx="655">
                    <c:v>7/30/2016 13:31</c:v>
                  </c:pt>
                  <c:pt idx="656">
                    <c:v>7/30/2016 13:31</c:v>
                  </c:pt>
                  <c:pt idx="657">
                    <c:v>7/30/2016 13:31</c:v>
                  </c:pt>
                  <c:pt idx="658">
                    <c:v>7/30/2016 13:31</c:v>
                  </c:pt>
                  <c:pt idx="659">
                    <c:v>7/30/2016 13:31</c:v>
                  </c:pt>
                  <c:pt idx="660">
                    <c:v>7/30/2016 13:31</c:v>
                  </c:pt>
                  <c:pt idx="661">
                    <c:v>7/30/2016 13:31</c:v>
                  </c:pt>
                  <c:pt idx="662">
                    <c:v>7/30/2016 13:31</c:v>
                  </c:pt>
                  <c:pt idx="663">
                    <c:v>7/30/2016 13:31</c:v>
                  </c:pt>
                  <c:pt idx="664">
                    <c:v>7/30/2016 13:31</c:v>
                  </c:pt>
                  <c:pt idx="665">
                    <c:v>7/30/2016 13:31</c:v>
                  </c:pt>
                  <c:pt idx="666">
                    <c:v>7/30/2016 13:31</c:v>
                  </c:pt>
                  <c:pt idx="667">
                    <c:v>7/30/2016 13:31</c:v>
                  </c:pt>
                  <c:pt idx="668">
                    <c:v>7/30/2016 13:31</c:v>
                  </c:pt>
                  <c:pt idx="669">
                    <c:v>7/30/2016 13:31</c:v>
                  </c:pt>
                  <c:pt idx="670">
                    <c:v>7/30/2016 13:31</c:v>
                  </c:pt>
                  <c:pt idx="671">
                    <c:v>7/30/2016 13:31</c:v>
                  </c:pt>
                  <c:pt idx="672">
                    <c:v>7/30/2016 13:31</c:v>
                  </c:pt>
                  <c:pt idx="673">
                    <c:v>7/30/2016 13:31</c:v>
                  </c:pt>
                  <c:pt idx="674">
                    <c:v>7/30/2016 13:31</c:v>
                  </c:pt>
                  <c:pt idx="675">
                    <c:v>7/30/2016 13:31</c:v>
                  </c:pt>
                  <c:pt idx="676">
                    <c:v>7/30/2016 13:31</c:v>
                  </c:pt>
                  <c:pt idx="677">
                    <c:v>7/30/2016 13:31</c:v>
                  </c:pt>
                  <c:pt idx="678">
                    <c:v>7/30/2016 13:31</c:v>
                  </c:pt>
                  <c:pt idx="679">
                    <c:v>7/30/2016 13:31</c:v>
                  </c:pt>
                  <c:pt idx="680">
                    <c:v>7/30/2016 13:31</c:v>
                  </c:pt>
                  <c:pt idx="681">
                    <c:v>7/30/2016 13:31</c:v>
                  </c:pt>
                  <c:pt idx="682">
                    <c:v>7/30/2016 13:31</c:v>
                  </c:pt>
                  <c:pt idx="683">
                    <c:v>7/30/2016 13:31</c:v>
                  </c:pt>
                  <c:pt idx="684">
                    <c:v>7/30/2016 13:31</c:v>
                  </c:pt>
                  <c:pt idx="685">
                    <c:v>7/30/2016 13:31</c:v>
                  </c:pt>
                  <c:pt idx="686">
                    <c:v>7/30/2016 13:31</c:v>
                  </c:pt>
                  <c:pt idx="687">
                    <c:v>7/30/2016 13:32</c:v>
                  </c:pt>
                  <c:pt idx="688">
                    <c:v>7/30/2016 13:32</c:v>
                  </c:pt>
                  <c:pt idx="689">
                    <c:v>7/30/2016 13:32</c:v>
                  </c:pt>
                  <c:pt idx="690">
                    <c:v>7/30/2016 13:32</c:v>
                  </c:pt>
                  <c:pt idx="691">
                    <c:v>7/30/2016 13:32</c:v>
                  </c:pt>
                  <c:pt idx="692">
                    <c:v>7/30/2016 13:32</c:v>
                  </c:pt>
                  <c:pt idx="693">
                    <c:v>7/30/2016 13:32</c:v>
                  </c:pt>
                  <c:pt idx="694">
                    <c:v>7/30/2016 13:32</c:v>
                  </c:pt>
                  <c:pt idx="695">
                    <c:v>7/30/2016 13:32</c:v>
                  </c:pt>
                  <c:pt idx="696">
                    <c:v>7/30/2016 13:32</c:v>
                  </c:pt>
                  <c:pt idx="697">
                    <c:v>7/30/2016 13:32</c:v>
                  </c:pt>
                  <c:pt idx="698">
                    <c:v>7/30/2016 13:32</c:v>
                  </c:pt>
                  <c:pt idx="699">
                    <c:v>7/30/2016 13:32</c:v>
                  </c:pt>
                  <c:pt idx="700">
                    <c:v>7/30/2016 13:32</c:v>
                  </c:pt>
                  <c:pt idx="701">
                    <c:v>7/30/2016 13:32</c:v>
                  </c:pt>
                  <c:pt idx="702">
                    <c:v>7/30/2016 13:32</c:v>
                  </c:pt>
                  <c:pt idx="703">
                    <c:v>7/30/2016 13:32</c:v>
                  </c:pt>
                  <c:pt idx="704">
                    <c:v>7/30/2016 13:32</c:v>
                  </c:pt>
                  <c:pt idx="705">
                    <c:v>7/30/2016 13:32</c:v>
                  </c:pt>
                  <c:pt idx="706">
                    <c:v>7/30/2016 13:32</c:v>
                  </c:pt>
                  <c:pt idx="707">
                    <c:v>7/30/2016 13:32</c:v>
                  </c:pt>
                  <c:pt idx="708">
                    <c:v>7/30/2016 13:32</c:v>
                  </c:pt>
                  <c:pt idx="709">
                    <c:v>7/30/2016 13:32</c:v>
                  </c:pt>
                  <c:pt idx="710">
                    <c:v>7/30/2016 13:32</c:v>
                  </c:pt>
                  <c:pt idx="711">
                    <c:v>7/30/2016 13:32</c:v>
                  </c:pt>
                  <c:pt idx="712">
                    <c:v>7/30/2016 13:32</c:v>
                  </c:pt>
                  <c:pt idx="713">
                    <c:v>7/30/2016 13:32</c:v>
                  </c:pt>
                  <c:pt idx="714">
                    <c:v>7/30/2016 13:32</c:v>
                  </c:pt>
                  <c:pt idx="715">
                    <c:v>7/30/2016 13:32</c:v>
                  </c:pt>
                  <c:pt idx="716">
                    <c:v>7/30/2016 13:32</c:v>
                  </c:pt>
                  <c:pt idx="717">
                    <c:v>7/30/2016 13:32</c:v>
                  </c:pt>
                  <c:pt idx="718">
                    <c:v>7/30/2016 13:32</c:v>
                  </c:pt>
                  <c:pt idx="719">
                    <c:v>7/30/2016 13:32</c:v>
                  </c:pt>
                  <c:pt idx="720">
                    <c:v>7/30/2016 13:32</c:v>
                  </c:pt>
                  <c:pt idx="721">
                    <c:v>7/30/2016 13:32</c:v>
                  </c:pt>
                  <c:pt idx="722">
                    <c:v>7/30/2016 13:32</c:v>
                  </c:pt>
                  <c:pt idx="723">
                    <c:v>7/30/2016 13:32</c:v>
                  </c:pt>
                  <c:pt idx="724">
                    <c:v>7/30/2016 13:32</c:v>
                  </c:pt>
                  <c:pt idx="725">
                    <c:v>7/30/2016 13:32</c:v>
                  </c:pt>
                  <c:pt idx="726">
                    <c:v>7/30/2016 13:32</c:v>
                  </c:pt>
                  <c:pt idx="727">
                    <c:v>7/30/2016 13:32</c:v>
                  </c:pt>
                  <c:pt idx="728">
                    <c:v>7/30/2016 13:32</c:v>
                  </c:pt>
                  <c:pt idx="729">
                    <c:v>7/30/2016 13:32</c:v>
                  </c:pt>
                  <c:pt idx="730">
                    <c:v>7/30/2016 13:32</c:v>
                  </c:pt>
                  <c:pt idx="731">
                    <c:v>7/30/2016 13:32</c:v>
                  </c:pt>
                  <c:pt idx="732">
                    <c:v>7/30/2016 13:32</c:v>
                  </c:pt>
                  <c:pt idx="733">
                    <c:v>7/30/2016 13:32</c:v>
                  </c:pt>
                  <c:pt idx="734">
                    <c:v>7/30/2016 13:32</c:v>
                  </c:pt>
                  <c:pt idx="735">
                    <c:v>7/30/2016 13:32</c:v>
                  </c:pt>
                  <c:pt idx="736">
                    <c:v>7/30/2016 13:32</c:v>
                  </c:pt>
                  <c:pt idx="737">
                    <c:v>7/30/2016 13:32</c:v>
                  </c:pt>
                  <c:pt idx="738">
                    <c:v>7/30/2016 13:32</c:v>
                  </c:pt>
                  <c:pt idx="739">
                    <c:v>7/30/2016 13:32</c:v>
                  </c:pt>
                  <c:pt idx="740">
                    <c:v>7/30/2016 13:32</c:v>
                  </c:pt>
                  <c:pt idx="741">
                    <c:v>7/30/2016 13:32</c:v>
                  </c:pt>
                  <c:pt idx="742">
                    <c:v>7/30/2016 13:32</c:v>
                  </c:pt>
                  <c:pt idx="743">
                    <c:v>7/30/2016 13:32</c:v>
                  </c:pt>
                  <c:pt idx="744">
                    <c:v>7/30/2016 13:32</c:v>
                  </c:pt>
                  <c:pt idx="745">
                    <c:v>7/30/2016 13:32</c:v>
                  </c:pt>
                  <c:pt idx="746">
                    <c:v>7/30/2016 13:32</c:v>
                  </c:pt>
                  <c:pt idx="747">
                    <c:v>7/30/2016 13:33</c:v>
                  </c:pt>
                  <c:pt idx="748">
                    <c:v>7/30/2016 13:33</c:v>
                  </c:pt>
                  <c:pt idx="749">
                    <c:v>7/30/2016 13:33</c:v>
                  </c:pt>
                  <c:pt idx="750">
                    <c:v>7/30/2016 13:33</c:v>
                  </c:pt>
                  <c:pt idx="751">
                    <c:v>7/30/2016 13:33</c:v>
                  </c:pt>
                  <c:pt idx="752">
                    <c:v>7/30/2016 13:33</c:v>
                  </c:pt>
                  <c:pt idx="753">
                    <c:v>7/30/2016 13:33</c:v>
                  </c:pt>
                  <c:pt idx="754">
                    <c:v>7/30/2016 13:33</c:v>
                  </c:pt>
                  <c:pt idx="755">
                    <c:v>7/30/2016 13:33</c:v>
                  </c:pt>
                  <c:pt idx="756">
                    <c:v>7/30/2016 13:33</c:v>
                  </c:pt>
                  <c:pt idx="757">
                    <c:v>7/30/2016 13:33</c:v>
                  </c:pt>
                  <c:pt idx="758">
                    <c:v>7/30/2016 13:33</c:v>
                  </c:pt>
                  <c:pt idx="759">
                    <c:v>7/30/2016 13:33</c:v>
                  </c:pt>
                  <c:pt idx="760">
                    <c:v>7/30/2016 13:33</c:v>
                  </c:pt>
                  <c:pt idx="761">
                    <c:v>7/30/2016 13:33</c:v>
                  </c:pt>
                  <c:pt idx="762">
                    <c:v>7/30/2016 13:33</c:v>
                  </c:pt>
                  <c:pt idx="763">
                    <c:v>7/30/2016 13:33</c:v>
                  </c:pt>
                  <c:pt idx="764">
                    <c:v>7/30/2016 13:33</c:v>
                  </c:pt>
                  <c:pt idx="765">
                    <c:v>7/30/2016 13:33</c:v>
                  </c:pt>
                  <c:pt idx="766">
                    <c:v>7/30/2016 13:33</c:v>
                  </c:pt>
                  <c:pt idx="767">
                    <c:v>7/30/2016 13:33</c:v>
                  </c:pt>
                  <c:pt idx="768">
                    <c:v>7/30/2016 13:33</c:v>
                  </c:pt>
                  <c:pt idx="769">
                    <c:v>7/30/2016 13:33</c:v>
                  </c:pt>
                  <c:pt idx="770">
                    <c:v>7/30/2016 13:33</c:v>
                  </c:pt>
                  <c:pt idx="771">
                    <c:v>7/30/2016 13:33</c:v>
                  </c:pt>
                  <c:pt idx="772">
                    <c:v>7/30/2016 13:33</c:v>
                  </c:pt>
                  <c:pt idx="773">
                    <c:v>7/30/2016 13:33</c:v>
                  </c:pt>
                  <c:pt idx="774">
                    <c:v>7/30/2016 13:33</c:v>
                  </c:pt>
                  <c:pt idx="775">
                    <c:v>7/30/2016 13:33</c:v>
                  </c:pt>
                  <c:pt idx="776">
                    <c:v>7/30/2016 13:33</c:v>
                  </c:pt>
                  <c:pt idx="777">
                    <c:v>7/30/2016 13:33</c:v>
                  </c:pt>
                  <c:pt idx="778">
                    <c:v>7/30/2016 13:33</c:v>
                  </c:pt>
                  <c:pt idx="779">
                    <c:v>7/30/2016 13:33</c:v>
                  </c:pt>
                  <c:pt idx="780">
                    <c:v>7/30/2016 13:33</c:v>
                  </c:pt>
                  <c:pt idx="781">
                    <c:v>7/30/2016 13:33</c:v>
                  </c:pt>
                  <c:pt idx="782">
                    <c:v>7/30/2016 13:33</c:v>
                  </c:pt>
                  <c:pt idx="783">
                    <c:v>7/30/2016 13:33</c:v>
                  </c:pt>
                  <c:pt idx="784">
                    <c:v>7/30/2016 13:33</c:v>
                  </c:pt>
                  <c:pt idx="785">
                    <c:v>7/30/2016 13:33</c:v>
                  </c:pt>
                  <c:pt idx="786">
                    <c:v>7/30/2016 13:33</c:v>
                  </c:pt>
                  <c:pt idx="787">
                    <c:v>7/30/2016 13:33</c:v>
                  </c:pt>
                  <c:pt idx="788">
                    <c:v>7/30/2016 13:33</c:v>
                  </c:pt>
                  <c:pt idx="789">
                    <c:v>7/30/2016 13:33</c:v>
                  </c:pt>
                  <c:pt idx="790">
                    <c:v>7/30/2016 13:33</c:v>
                  </c:pt>
                  <c:pt idx="791">
                    <c:v>7/30/2016 13:33</c:v>
                  </c:pt>
                  <c:pt idx="792">
                    <c:v>7/30/2016 13:33</c:v>
                  </c:pt>
                  <c:pt idx="793">
                    <c:v>7/30/2016 13:33</c:v>
                  </c:pt>
                  <c:pt idx="794">
                    <c:v>7/30/2016 13:33</c:v>
                  </c:pt>
                  <c:pt idx="795">
                    <c:v>7/30/2016 13:33</c:v>
                  </c:pt>
                  <c:pt idx="796">
                    <c:v>7/30/2016 13:33</c:v>
                  </c:pt>
                  <c:pt idx="797">
                    <c:v>7/30/2016 13:33</c:v>
                  </c:pt>
                  <c:pt idx="798">
                    <c:v>7/30/2016 13:33</c:v>
                  </c:pt>
                  <c:pt idx="799">
                    <c:v>7/30/2016 13:33</c:v>
                  </c:pt>
                  <c:pt idx="800">
                    <c:v>7/30/2016 13:33</c:v>
                  </c:pt>
                  <c:pt idx="801">
                    <c:v>7/30/2016 13:33</c:v>
                  </c:pt>
                  <c:pt idx="802">
                    <c:v>7/30/2016 13:33</c:v>
                  </c:pt>
                  <c:pt idx="803">
                    <c:v>7/30/2016 13:33</c:v>
                  </c:pt>
                  <c:pt idx="804">
                    <c:v>7/30/2016 13:33</c:v>
                  </c:pt>
                  <c:pt idx="805">
                    <c:v>7/30/2016 13:33</c:v>
                  </c:pt>
                  <c:pt idx="806">
                    <c:v>7/30/2016 13:33</c:v>
                  </c:pt>
                  <c:pt idx="807">
                    <c:v>7/30/2016 13:34</c:v>
                  </c:pt>
                  <c:pt idx="808">
                    <c:v>7/30/2016 13:34</c:v>
                  </c:pt>
                  <c:pt idx="809">
                    <c:v>7/30/2016 13:34</c:v>
                  </c:pt>
                  <c:pt idx="810">
                    <c:v>7/30/2016 13:34</c:v>
                  </c:pt>
                  <c:pt idx="811">
                    <c:v>7/30/2016 13:34</c:v>
                  </c:pt>
                  <c:pt idx="812">
                    <c:v>7/30/2016 13:34</c:v>
                  </c:pt>
                  <c:pt idx="813">
                    <c:v>7/30/2016 13:34</c:v>
                  </c:pt>
                  <c:pt idx="814">
                    <c:v>7/30/2016 13:34</c:v>
                  </c:pt>
                  <c:pt idx="815">
                    <c:v>7/30/2016 13:34</c:v>
                  </c:pt>
                  <c:pt idx="816">
                    <c:v>7/30/2016 13:34</c:v>
                  </c:pt>
                  <c:pt idx="817">
                    <c:v>7/30/2016 13:34</c:v>
                  </c:pt>
                  <c:pt idx="818">
                    <c:v>7/30/2016 13:34</c:v>
                  </c:pt>
                  <c:pt idx="819">
                    <c:v>7/30/2016 13:34</c:v>
                  </c:pt>
                  <c:pt idx="820">
                    <c:v>7/30/2016 13:34</c:v>
                  </c:pt>
                  <c:pt idx="821">
                    <c:v>7/30/2016 13:34</c:v>
                  </c:pt>
                  <c:pt idx="822">
                    <c:v>7/30/2016 13:34</c:v>
                  </c:pt>
                  <c:pt idx="823">
                    <c:v>7/30/2016 13:34</c:v>
                  </c:pt>
                  <c:pt idx="824">
                    <c:v>7/30/2016 13:34</c:v>
                  </c:pt>
                  <c:pt idx="825">
                    <c:v>7/30/2016 13:34</c:v>
                  </c:pt>
                  <c:pt idx="826">
                    <c:v>7/30/2016 13:34</c:v>
                  </c:pt>
                  <c:pt idx="827">
                    <c:v>7/30/2016 13:34</c:v>
                  </c:pt>
                  <c:pt idx="828">
                    <c:v>7/30/2016 13:34</c:v>
                  </c:pt>
                  <c:pt idx="829">
                    <c:v>7/30/2016 13:34</c:v>
                  </c:pt>
                  <c:pt idx="830">
                    <c:v>7/30/2016 13:34</c:v>
                  </c:pt>
                  <c:pt idx="831">
                    <c:v>7/30/2016 13:34</c:v>
                  </c:pt>
                  <c:pt idx="832">
                    <c:v>7/30/2016 13:34</c:v>
                  </c:pt>
                  <c:pt idx="833">
                    <c:v>7/30/2016 13:34</c:v>
                  </c:pt>
                  <c:pt idx="834">
                    <c:v>7/30/2016 13:34</c:v>
                  </c:pt>
                  <c:pt idx="835">
                    <c:v>7/30/2016 13:34</c:v>
                  </c:pt>
                  <c:pt idx="836">
                    <c:v>7/30/2016 13:34</c:v>
                  </c:pt>
                  <c:pt idx="837">
                    <c:v>7/30/2016 13:34</c:v>
                  </c:pt>
                  <c:pt idx="838">
                    <c:v>7/30/2016 13:34</c:v>
                  </c:pt>
                  <c:pt idx="839">
                    <c:v>7/30/2016 13:34</c:v>
                  </c:pt>
                  <c:pt idx="840">
                    <c:v>7/30/2016 13:34</c:v>
                  </c:pt>
                  <c:pt idx="841">
                    <c:v>7/30/2016 13:34</c:v>
                  </c:pt>
                  <c:pt idx="842">
                    <c:v>7/30/2016 13:34</c:v>
                  </c:pt>
                  <c:pt idx="843">
                    <c:v>7/30/2016 13:34</c:v>
                  </c:pt>
                  <c:pt idx="844">
                    <c:v>7/30/2016 13:34</c:v>
                  </c:pt>
                  <c:pt idx="845">
                    <c:v>7/30/2016 13:34</c:v>
                  </c:pt>
                  <c:pt idx="846">
                    <c:v>7/30/2016 13:34</c:v>
                  </c:pt>
                  <c:pt idx="847">
                    <c:v>7/30/2016 13:34</c:v>
                  </c:pt>
                  <c:pt idx="848">
                    <c:v>7/30/2016 13:34</c:v>
                  </c:pt>
                  <c:pt idx="849">
                    <c:v>7/30/2016 13:34</c:v>
                  </c:pt>
                  <c:pt idx="850">
                    <c:v>7/30/2016 13:34</c:v>
                  </c:pt>
                  <c:pt idx="851">
                    <c:v>7/30/2016 13:34</c:v>
                  </c:pt>
                  <c:pt idx="852">
                    <c:v>7/30/2016 13:34</c:v>
                  </c:pt>
                  <c:pt idx="853">
                    <c:v>7/30/2016 13:34</c:v>
                  </c:pt>
                  <c:pt idx="854">
                    <c:v>7/30/2016 13:34</c:v>
                  </c:pt>
                  <c:pt idx="855">
                    <c:v>7/30/2016 13:34</c:v>
                  </c:pt>
                  <c:pt idx="856">
                    <c:v>7/30/2016 13:34</c:v>
                  </c:pt>
                  <c:pt idx="857">
                    <c:v>7/30/2016 13:34</c:v>
                  </c:pt>
                  <c:pt idx="858">
                    <c:v>7/30/2016 13:34</c:v>
                  </c:pt>
                  <c:pt idx="859">
                    <c:v>7/30/2016 13:34</c:v>
                  </c:pt>
                  <c:pt idx="860">
                    <c:v>7/30/2016 13:34</c:v>
                  </c:pt>
                  <c:pt idx="861">
                    <c:v>7/30/2016 13:34</c:v>
                  </c:pt>
                  <c:pt idx="862">
                    <c:v>7/30/2016 13:34</c:v>
                  </c:pt>
                  <c:pt idx="863">
                    <c:v>7/30/2016 13:34</c:v>
                  </c:pt>
                  <c:pt idx="864">
                    <c:v>7/30/2016 13:34</c:v>
                  </c:pt>
                  <c:pt idx="865">
                    <c:v>7/30/2016 13:34</c:v>
                  </c:pt>
                  <c:pt idx="866">
                    <c:v>7/30/2016 13:34</c:v>
                  </c:pt>
                  <c:pt idx="867">
                    <c:v>7/30/2016 13:35</c:v>
                  </c:pt>
                  <c:pt idx="868">
                    <c:v>7/30/2016 13:35</c:v>
                  </c:pt>
                  <c:pt idx="869">
                    <c:v>7/30/2016 13:35</c:v>
                  </c:pt>
                  <c:pt idx="870">
                    <c:v>7/30/2016 13:35</c:v>
                  </c:pt>
                  <c:pt idx="871">
                    <c:v>7/30/2016 13:35</c:v>
                  </c:pt>
                  <c:pt idx="872">
                    <c:v>7/30/2016 13:35</c:v>
                  </c:pt>
                  <c:pt idx="873">
                    <c:v>7/30/2016 13:35</c:v>
                  </c:pt>
                  <c:pt idx="874">
                    <c:v>7/30/2016 13:35</c:v>
                  </c:pt>
                  <c:pt idx="875">
                    <c:v>7/30/2016 13:35</c:v>
                  </c:pt>
                  <c:pt idx="876">
                    <c:v>7/30/2016 13:35</c:v>
                  </c:pt>
                  <c:pt idx="877">
                    <c:v>7/30/2016 13:35</c:v>
                  </c:pt>
                  <c:pt idx="878">
                    <c:v>7/30/2016 13:35</c:v>
                  </c:pt>
                  <c:pt idx="879">
                    <c:v>7/30/2016 13:35</c:v>
                  </c:pt>
                  <c:pt idx="880">
                    <c:v>7/30/2016 13:35</c:v>
                  </c:pt>
                  <c:pt idx="881">
                    <c:v>7/30/2016 13:35</c:v>
                  </c:pt>
                  <c:pt idx="882">
                    <c:v>7/30/2016 13:35</c:v>
                  </c:pt>
                  <c:pt idx="883">
                    <c:v>7/30/2016 13:35</c:v>
                  </c:pt>
                  <c:pt idx="884">
                    <c:v>7/30/2016 13:35</c:v>
                  </c:pt>
                  <c:pt idx="885">
                    <c:v>7/30/2016 13:35</c:v>
                  </c:pt>
                  <c:pt idx="886">
                    <c:v>7/30/2016 13:35</c:v>
                  </c:pt>
                  <c:pt idx="887">
                    <c:v>7/30/2016 13:35</c:v>
                  </c:pt>
                  <c:pt idx="888">
                    <c:v>7/30/2016 13:35</c:v>
                  </c:pt>
                  <c:pt idx="889">
                    <c:v>7/30/2016 13:35</c:v>
                  </c:pt>
                  <c:pt idx="890">
                    <c:v>7/30/2016 13:35</c:v>
                  </c:pt>
                  <c:pt idx="891">
                    <c:v>7/30/2016 13:35</c:v>
                  </c:pt>
                  <c:pt idx="892">
                    <c:v>7/30/2016 13:35</c:v>
                  </c:pt>
                  <c:pt idx="893">
                    <c:v>7/30/2016 13:35</c:v>
                  </c:pt>
                  <c:pt idx="894">
                    <c:v>7/30/2016 13:35</c:v>
                  </c:pt>
                  <c:pt idx="895">
                    <c:v>7/30/2016 13:35</c:v>
                  </c:pt>
                  <c:pt idx="896">
                    <c:v>7/30/2016 13:35</c:v>
                  </c:pt>
                  <c:pt idx="897">
                    <c:v>7/30/2016 13:35</c:v>
                  </c:pt>
                  <c:pt idx="898">
                    <c:v>7/30/2016 13:35</c:v>
                  </c:pt>
                  <c:pt idx="899">
                    <c:v>7/30/2016 13:35</c:v>
                  </c:pt>
                  <c:pt idx="900">
                    <c:v>7/30/2016 13:35</c:v>
                  </c:pt>
                  <c:pt idx="901">
                    <c:v>7/30/2016 13:35</c:v>
                  </c:pt>
                  <c:pt idx="902">
                    <c:v>7/30/2016 13:35</c:v>
                  </c:pt>
                  <c:pt idx="903">
                    <c:v>7/30/2016 13:35</c:v>
                  </c:pt>
                  <c:pt idx="904">
                    <c:v>7/30/2016 13:35</c:v>
                  </c:pt>
                  <c:pt idx="905">
                    <c:v>7/30/2016 13:35</c:v>
                  </c:pt>
                  <c:pt idx="906">
                    <c:v>7/30/2016 13:35</c:v>
                  </c:pt>
                  <c:pt idx="907">
                    <c:v>7/30/2016 13:35</c:v>
                  </c:pt>
                  <c:pt idx="908">
                    <c:v>7/30/2016 13:35</c:v>
                  </c:pt>
                  <c:pt idx="909">
                    <c:v>7/30/2016 13:35</c:v>
                  </c:pt>
                  <c:pt idx="910">
                    <c:v>7/30/2016 13:35</c:v>
                  </c:pt>
                  <c:pt idx="911">
                    <c:v>7/30/2016 13:35</c:v>
                  </c:pt>
                  <c:pt idx="912">
                    <c:v>7/30/2016 13:35</c:v>
                  </c:pt>
                  <c:pt idx="913">
                    <c:v>7/30/2016 13:35</c:v>
                  </c:pt>
                  <c:pt idx="914">
                    <c:v>7/30/2016 13:35</c:v>
                  </c:pt>
                  <c:pt idx="915">
                    <c:v>7/30/2016 13:35</c:v>
                  </c:pt>
                  <c:pt idx="916">
                    <c:v>7/30/2016 13:35</c:v>
                  </c:pt>
                  <c:pt idx="917">
                    <c:v>7/30/2016 13:35</c:v>
                  </c:pt>
                  <c:pt idx="918">
                    <c:v>7/30/2016 13:35</c:v>
                  </c:pt>
                  <c:pt idx="919">
                    <c:v>7/30/2016 13:35</c:v>
                  </c:pt>
                  <c:pt idx="920">
                    <c:v>7/30/2016 13:35</c:v>
                  </c:pt>
                  <c:pt idx="921">
                    <c:v>7/30/2016 13:35</c:v>
                  </c:pt>
                  <c:pt idx="922">
                    <c:v>7/30/2016 13:35</c:v>
                  </c:pt>
                  <c:pt idx="923">
                    <c:v>7/30/2016 13:35</c:v>
                  </c:pt>
                  <c:pt idx="924">
                    <c:v>7/30/2016 13:35</c:v>
                  </c:pt>
                  <c:pt idx="925">
                    <c:v>7/30/2016 13:35</c:v>
                  </c:pt>
                  <c:pt idx="926">
                    <c:v>7/30/2016 13:35</c:v>
                  </c:pt>
                  <c:pt idx="927">
                    <c:v>7/30/2016 13:36</c:v>
                  </c:pt>
                  <c:pt idx="928">
                    <c:v>7/30/2016 13:36</c:v>
                  </c:pt>
                  <c:pt idx="929">
                    <c:v>7/30/2016 13:36</c:v>
                  </c:pt>
                  <c:pt idx="930">
                    <c:v>7/30/2016 13:36</c:v>
                  </c:pt>
                  <c:pt idx="931">
                    <c:v>7/30/2016 13:36</c:v>
                  </c:pt>
                  <c:pt idx="932">
                    <c:v>7/30/2016 13:36</c:v>
                  </c:pt>
                  <c:pt idx="933">
                    <c:v>7/30/2016 13:36</c:v>
                  </c:pt>
                  <c:pt idx="934">
                    <c:v>7/30/2016 13:36</c:v>
                  </c:pt>
                  <c:pt idx="935">
                    <c:v>7/30/2016 13:36</c:v>
                  </c:pt>
                  <c:pt idx="936">
                    <c:v>7/30/2016 13:36</c:v>
                  </c:pt>
                  <c:pt idx="937">
                    <c:v>7/30/2016 13:36</c:v>
                  </c:pt>
                  <c:pt idx="938">
                    <c:v>7/30/2016 13:36</c:v>
                  </c:pt>
                  <c:pt idx="939">
                    <c:v>7/30/2016 13:36</c:v>
                  </c:pt>
                  <c:pt idx="940">
                    <c:v>7/30/2016 13:36</c:v>
                  </c:pt>
                  <c:pt idx="941">
                    <c:v>7/30/2016 13:36</c:v>
                  </c:pt>
                  <c:pt idx="942">
                    <c:v>7/30/2016 13:36</c:v>
                  </c:pt>
                  <c:pt idx="943">
                    <c:v>7/30/2016 13:36</c:v>
                  </c:pt>
                  <c:pt idx="944">
                    <c:v>7/30/2016 13:36</c:v>
                  </c:pt>
                  <c:pt idx="945">
                    <c:v>7/30/2016 13:36</c:v>
                  </c:pt>
                  <c:pt idx="946">
                    <c:v>7/30/2016 13:36</c:v>
                  </c:pt>
                  <c:pt idx="947">
                    <c:v>7/30/2016 13:36</c:v>
                  </c:pt>
                  <c:pt idx="948">
                    <c:v>7/30/2016 13:36</c:v>
                  </c:pt>
                  <c:pt idx="949">
                    <c:v>7/30/2016 13:36</c:v>
                  </c:pt>
                  <c:pt idx="950">
                    <c:v>7/30/2016 13:36</c:v>
                  </c:pt>
                  <c:pt idx="951">
                    <c:v>7/30/2016 13:36</c:v>
                  </c:pt>
                  <c:pt idx="952">
                    <c:v>7/30/2016 13:36</c:v>
                  </c:pt>
                  <c:pt idx="953">
                    <c:v>7/30/2016 13:36</c:v>
                  </c:pt>
                  <c:pt idx="954">
                    <c:v>7/30/2016 13:36</c:v>
                  </c:pt>
                  <c:pt idx="955">
                    <c:v>7/30/2016 13:36</c:v>
                  </c:pt>
                  <c:pt idx="956">
                    <c:v>7/30/2016 13:36</c:v>
                  </c:pt>
                  <c:pt idx="957">
                    <c:v>7/30/2016 13:36</c:v>
                  </c:pt>
                  <c:pt idx="958">
                    <c:v>7/30/2016 13:36</c:v>
                  </c:pt>
                  <c:pt idx="959">
                    <c:v>7/30/2016 13:36</c:v>
                  </c:pt>
                  <c:pt idx="960">
                    <c:v>7/30/2016 13:36</c:v>
                  </c:pt>
                  <c:pt idx="961">
                    <c:v>7/30/2016 13:36</c:v>
                  </c:pt>
                  <c:pt idx="962">
                    <c:v>7/30/2016 13:36</c:v>
                  </c:pt>
                  <c:pt idx="963">
                    <c:v>7/30/2016 13:36</c:v>
                  </c:pt>
                  <c:pt idx="964">
                    <c:v>7/30/2016 13:36</c:v>
                  </c:pt>
                  <c:pt idx="965">
                    <c:v>7/30/2016 13:36</c:v>
                  </c:pt>
                  <c:pt idx="966">
                    <c:v>7/30/2016 13:36</c:v>
                  </c:pt>
                  <c:pt idx="967">
                    <c:v>7/30/2016 13:36</c:v>
                  </c:pt>
                  <c:pt idx="968">
                    <c:v>7/30/2016 13:36</c:v>
                  </c:pt>
                  <c:pt idx="969">
                    <c:v>7/30/2016 13:36</c:v>
                  </c:pt>
                  <c:pt idx="970">
                    <c:v>7/30/2016 13:36</c:v>
                  </c:pt>
                  <c:pt idx="971">
                    <c:v>7/30/2016 13:36</c:v>
                  </c:pt>
                  <c:pt idx="972">
                    <c:v>7/30/2016 13:36</c:v>
                  </c:pt>
                  <c:pt idx="973">
                    <c:v>7/30/2016 13:36</c:v>
                  </c:pt>
                  <c:pt idx="974">
                    <c:v>7/30/2016 13:36</c:v>
                  </c:pt>
                  <c:pt idx="975">
                    <c:v>7/30/2016 13:36</c:v>
                  </c:pt>
                  <c:pt idx="976">
                    <c:v>7/30/2016 13:36</c:v>
                  </c:pt>
                  <c:pt idx="977">
                    <c:v>7/30/2016 13:36</c:v>
                  </c:pt>
                  <c:pt idx="978">
                    <c:v>7/30/2016 13:36</c:v>
                  </c:pt>
                  <c:pt idx="979">
                    <c:v>7/30/2016 13:36</c:v>
                  </c:pt>
                  <c:pt idx="980">
                    <c:v>7/30/2016 13:36</c:v>
                  </c:pt>
                  <c:pt idx="981">
                    <c:v>7/30/2016 13:36</c:v>
                  </c:pt>
                  <c:pt idx="982">
                    <c:v>7/30/2016 13:36</c:v>
                  </c:pt>
                  <c:pt idx="983">
                    <c:v>7/30/2016 13:36</c:v>
                  </c:pt>
                  <c:pt idx="984">
                    <c:v>7/30/2016 13:36</c:v>
                  </c:pt>
                  <c:pt idx="985">
                    <c:v>7/30/2016 13:36</c:v>
                  </c:pt>
                  <c:pt idx="986">
                    <c:v>7/30/2016 13:36</c:v>
                  </c:pt>
                  <c:pt idx="987">
                    <c:v>7/30/2016 13:37</c:v>
                  </c:pt>
                  <c:pt idx="988">
                    <c:v>7/30/2016 13:37</c:v>
                  </c:pt>
                  <c:pt idx="989">
                    <c:v>7/30/2016 13:37</c:v>
                  </c:pt>
                  <c:pt idx="990">
                    <c:v>7/30/2016 13:37</c:v>
                  </c:pt>
                  <c:pt idx="991">
                    <c:v>7/30/2016 13:37</c:v>
                  </c:pt>
                  <c:pt idx="992">
                    <c:v>7/30/2016 13:37</c:v>
                  </c:pt>
                  <c:pt idx="993">
                    <c:v>7/30/2016 13:37</c:v>
                  </c:pt>
                  <c:pt idx="994">
                    <c:v>7/30/2016 13:37</c:v>
                  </c:pt>
                  <c:pt idx="995">
                    <c:v>7/30/2016 13:37</c:v>
                  </c:pt>
                  <c:pt idx="996">
                    <c:v>7/30/2016 13:37</c:v>
                  </c:pt>
                  <c:pt idx="997">
                    <c:v>7/30/2016 13:37</c:v>
                  </c:pt>
                  <c:pt idx="998">
                    <c:v>7/30/2016 13:37</c:v>
                  </c:pt>
                  <c:pt idx="999">
                    <c:v>7/30/2016 13:37</c:v>
                  </c:pt>
                  <c:pt idx="1000">
                    <c:v>7/30/2016 13:37</c:v>
                  </c:pt>
                  <c:pt idx="1001">
                    <c:v>7/30/2016 13:37</c:v>
                  </c:pt>
                  <c:pt idx="1002">
                    <c:v>7/30/2016 13:37</c:v>
                  </c:pt>
                  <c:pt idx="1003">
                    <c:v>7/30/2016 13:37</c:v>
                  </c:pt>
                  <c:pt idx="1004">
                    <c:v>7/30/2016 13:37</c:v>
                  </c:pt>
                  <c:pt idx="1005">
                    <c:v>7/30/2016 13:37</c:v>
                  </c:pt>
                  <c:pt idx="1006">
                    <c:v>7/30/2016 13:37</c:v>
                  </c:pt>
                  <c:pt idx="1007">
                    <c:v>7/30/2016 13:37</c:v>
                  </c:pt>
                  <c:pt idx="1008">
                    <c:v>7/30/2016 13:37</c:v>
                  </c:pt>
                  <c:pt idx="1009">
                    <c:v>7/30/2016 13:37</c:v>
                  </c:pt>
                  <c:pt idx="1010">
                    <c:v>7/30/2016 13:37</c:v>
                  </c:pt>
                  <c:pt idx="1011">
                    <c:v>7/30/2016 13:37</c:v>
                  </c:pt>
                  <c:pt idx="1012">
                    <c:v>7/30/2016 13:37</c:v>
                  </c:pt>
                  <c:pt idx="1013">
                    <c:v>7/30/2016 13:37</c:v>
                  </c:pt>
                  <c:pt idx="1014">
                    <c:v>7/30/2016 13:37</c:v>
                  </c:pt>
                  <c:pt idx="1015">
                    <c:v>7/30/2016 13:37</c:v>
                  </c:pt>
                  <c:pt idx="1016">
                    <c:v>7/30/2016 13:37</c:v>
                  </c:pt>
                  <c:pt idx="1017">
                    <c:v>7/30/2016 13:37</c:v>
                  </c:pt>
                  <c:pt idx="1018">
                    <c:v>7/30/2016 13:37</c:v>
                  </c:pt>
                  <c:pt idx="1019">
                    <c:v>7/30/2016 13:37</c:v>
                  </c:pt>
                  <c:pt idx="1020">
                    <c:v>7/30/2016 13:37</c:v>
                  </c:pt>
                  <c:pt idx="1021">
                    <c:v>7/30/2016 13:37</c:v>
                  </c:pt>
                  <c:pt idx="1022">
                    <c:v>7/30/2016 13:37</c:v>
                  </c:pt>
                  <c:pt idx="1023">
                    <c:v>7/30/2016 13:37</c:v>
                  </c:pt>
                  <c:pt idx="1024">
                    <c:v>7/30/2016 13:37</c:v>
                  </c:pt>
                  <c:pt idx="1025">
                    <c:v>7/30/2016 13:37</c:v>
                  </c:pt>
                  <c:pt idx="1026">
                    <c:v>7/30/2016 13:37</c:v>
                  </c:pt>
                  <c:pt idx="1027">
                    <c:v>7/30/2016 13:37</c:v>
                  </c:pt>
                  <c:pt idx="1028">
                    <c:v>7/30/2016 13:37</c:v>
                  </c:pt>
                  <c:pt idx="1029">
                    <c:v>7/30/2016 13:37</c:v>
                  </c:pt>
                  <c:pt idx="1030">
                    <c:v>7/30/2016 13:37</c:v>
                  </c:pt>
                  <c:pt idx="1031">
                    <c:v>7/30/2016 13:37</c:v>
                  </c:pt>
                  <c:pt idx="1032">
                    <c:v>7/30/2016 13:37</c:v>
                  </c:pt>
                  <c:pt idx="1033">
                    <c:v>7/30/2016 13:37</c:v>
                  </c:pt>
                  <c:pt idx="1034">
                    <c:v>7/30/2016 13:37</c:v>
                  </c:pt>
                  <c:pt idx="1035">
                    <c:v>7/30/2016 13:37</c:v>
                  </c:pt>
                  <c:pt idx="1036">
                    <c:v>7/30/2016 13:37</c:v>
                  </c:pt>
                  <c:pt idx="1037">
                    <c:v>7/30/2016 13:37</c:v>
                  </c:pt>
                  <c:pt idx="1038">
                    <c:v>7/30/2016 13:37</c:v>
                  </c:pt>
                  <c:pt idx="1039">
                    <c:v>7/30/2016 13:37</c:v>
                  </c:pt>
                  <c:pt idx="1040">
                    <c:v>7/30/2016 13:37</c:v>
                  </c:pt>
                  <c:pt idx="1041">
                    <c:v>7/30/2016 13:37</c:v>
                  </c:pt>
                  <c:pt idx="1042">
                    <c:v>7/30/2016 13:37</c:v>
                  </c:pt>
                  <c:pt idx="1043">
                    <c:v>7/30/2016 13:37</c:v>
                  </c:pt>
                  <c:pt idx="1044">
                    <c:v>7/30/2016 13:37</c:v>
                  </c:pt>
                  <c:pt idx="1045">
                    <c:v>7/30/2016 13:37</c:v>
                  </c:pt>
                  <c:pt idx="1046">
                    <c:v>7/30/2016 13:37</c:v>
                  </c:pt>
                  <c:pt idx="1047">
                    <c:v>7/30/2016 13:38</c:v>
                  </c:pt>
                  <c:pt idx="1048">
                    <c:v>7/30/2016 13:38</c:v>
                  </c:pt>
                  <c:pt idx="1049">
                    <c:v>7/30/2016 13:38</c:v>
                  </c:pt>
                  <c:pt idx="1050">
                    <c:v>7/30/2016 13:38</c:v>
                  </c:pt>
                  <c:pt idx="1051">
                    <c:v>7/30/2016 13:38</c:v>
                  </c:pt>
                  <c:pt idx="1052">
                    <c:v>7/30/2016 13:38</c:v>
                  </c:pt>
                  <c:pt idx="1053">
                    <c:v>7/30/2016 13:38</c:v>
                  </c:pt>
                  <c:pt idx="1054">
                    <c:v>7/30/2016 13:38</c:v>
                  </c:pt>
                  <c:pt idx="1055">
                    <c:v>7/30/2016 13:38</c:v>
                  </c:pt>
                  <c:pt idx="1056">
                    <c:v>7/30/2016 13:38</c:v>
                  </c:pt>
                  <c:pt idx="1057">
                    <c:v>7/30/2016 13:38</c:v>
                  </c:pt>
                  <c:pt idx="1058">
                    <c:v>7/30/2016 13:38</c:v>
                  </c:pt>
                  <c:pt idx="1059">
                    <c:v>7/30/2016 13:38</c:v>
                  </c:pt>
                  <c:pt idx="1060">
                    <c:v>7/30/2016 13:38</c:v>
                  </c:pt>
                  <c:pt idx="1061">
                    <c:v>7/30/2016 13:38</c:v>
                  </c:pt>
                  <c:pt idx="1062">
                    <c:v>7/30/2016 13:38</c:v>
                  </c:pt>
                  <c:pt idx="1063">
                    <c:v>7/30/2016 13:38</c:v>
                  </c:pt>
                  <c:pt idx="1064">
                    <c:v>7/30/2016 13:38</c:v>
                  </c:pt>
                  <c:pt idx="1065">
                    <c:v>7/30/2016 13:38</c:v>
                  </c:pt>
                  <c:pt idx="1066">
                    <c:v>7/30/2016 13:38</c:v>
                  </c:pt>
                  <c:pt idx="1067">
                    <c:v>7/30/2016 13:38</c:v>
                  </c:pt>
                  <c:pt idx="1068">
                    <c:v>7/30/2016 13:38</c:v>
                  </c:pt>
                  <c:pt idx="1069">
                    <c:v>7/30/2016 13:38</c:v>
                  </c:pt>
                  <c:pt idx="1070">
                    <c:v>7/30/2016 13:38</c:v>
                  </c:pt>
                  <c:pt idx="1071">
                    <c:v>7/30/2016 13:38</c:v>
                  </c:pt>
                  <c:pt idx="1072">
                    <c:v>7/30/2016 13:38</c:v>
                  </c:pt>
                  <c:pt idx="1073">
                    <c:v>7/30/2016 13:38</c:v>
                  </c:pt>
                  <c:pt idx="1074">
                    <c:v>7/30/2016 13:38</c:v>
                  </c:pt>
                  <c:pt idx="1075">
                    <c:v>7/30/2016 13:38</c:v>
                  </c:pt>
                  <c:pt idx="1076">
                    <c:v>7/30/2016 13:38</c:v>
                  </c:pt>
                  <c:pt idx="1077">
                    <c:v>7/30/2016 13:38</c:v>
                  </c:pt>
                  <c:pt idx="1078">
                    <c:v>7/30/2016 13:38</c:v>
                  </c:pt>
                  <c:pt idx="1079">
                    <c:v>7/30/2016 13:38</c:v>
                  </c:pt>
                  <c:pt idx="1080">
                    <c:v>7/30/2016 13:38</c:v>
                  </c:pt>
                  <c:pt idx="1081">
                    <c:v>7/30/2016 13:38</c:v>
                  </c:pt>
                  <c:pt idx="1082">
                    <c:v>7/30/2016 13:38</c:v>
                  </c:pt>
                  <c:pt idx="1083">
                    <c:v>7/30/2016 13:38</c:v>
                  </c:pt>
                  <c:pt idx="1084">
                    <c:v>7/30/2016 13:38</c:v>
                  </c:pt>
                  <c:pt idx="1085">
                    <c:v>7/30/2016 13:38</c:v>
                  </c:pt>
                  <c:pt idx="1086">
                    <c:v>7/30/2016 13:38</c:v>
                  </c:pt>
                  <c:pt idx="1087">
                    <c:v>7/30/2016 13:38</c:v>
                  </c:pt>
                  <c:pt idx="1088">
                    <c:v>7/30/2016 13:38</c:v>
                  </c:pt>
                  <c:pt idx="1089">
                    <c:v>7/30/2016 13:38</c:v>
                  </c:pt>
                  <c:pt idx="1090">
                    <c:v>7/30/2016 13:38</c:v>
                  </c:pt>
                  <c:pt idx="1091">
                    <c:v>7/30/2016 13:38</c:v>
                  </c:pt>
                  <c:pt idx="1092">
                    <c:v>7/30/2016 13:38</c:v>
                  </c:pt>
                  <c:pt idx="1093">
                    <c:v>7/30/2016 13:38</c:v>
                  </c:pt>
                  <c:pt idx="1094">
                    <c:v>7/30/2016 13:38</c:v>
                  </c:pt>
                  <c:pt idx="1095">
                    <c:v>7/30/2016 13:38</c:v>
                  </c:pt>
                  <c:pt idx="1096">
                    <c:v>7/30/2016 13:38</c:v>
                  </c:pt>
                  <c:pt idx="1097">
                    <c:v>7/30/2016 13:38</c:v>
                  </c:pt>
                  <c:pt idx="1098">
                    <c:v>7/30/2016 13:38</c:v>
                  </c:pt>
                  <c:pt idx="1099">
                    <c:v>7/30/2016 13:38</c:v>
                  </c:pt>
                  <c:pt idx="1100">
                    <c:v>7/30/2016 13:38</c:v>
                  </c:pt>
                  <c:pt idx="1101">
                    <c:v>7/30/2016 13:38</c:v>
                  </c:pt>
                  <c:pt idx="1102">
                    <c:v>7/30/2016 13:38</c:v>
                  </c:pt>
                  <c:pt idx="1103">
                    <c:v>7/30/2016 13:38</c:v>
                  </c:pt>
                  <c:pt idx="1104">
                    <c:v>7/30/2016 13:38</c:v>
                  </c:pt>
                  <c:pt idx="1105">
                    <c:v>7/30/2016 13:38</c:v>
                  </c:pt>
                  <c:pt idx="1106">
                    <c:v>7/30/2016 13:38</c:v>
                  </c:pt>
                  <c:pt idx="1107">
                    <c:v>7/30/2016 13:39</c:v>
                  </c:pt>
                  <c:pt idx="1108">
                    <c:v>7/30/2016 13:39</c:v>
                  </c:pt>
                  <c:pt idx="1109">
                    <c:v>7/30/2016 13:39</c:v>
                  </c:pt>
                  <c:pt idx="1110">
                    <c:v>7/30/2016 13:39</c:v>
                  </c:pt>
                  <c:pt idx="1111">
                    <c:v>7/30/2016 13:39</c:v>
                  </c:pt>
                  <c:pt idx="1112">
                    <c:v>7/30/2016 13:39</c:v>
                  </c:pt>
                  <c:pt idx="1113">
                    <c:v>7/30/2016 13:39</c:v>
                  </c:pt>
                  <c:pt idx="1114">
                    <c:v>7/30/2016 13:39</c:v>
                  </c:pt>
                  <c:pt idx="1115">
                    <c:v>7/30/2016 13:39</c:v>
                  </c:pt>
                  <c:pt idx="1116">
                    <c:v>7/30/2016 13:39</c:v>
                  </c:pt>
                  <c:pt idx="1117">
                    <c:v>7/30/2016 13:39</c:v>
                  </c:pt>
                  <c:pt idx="1118">
                    <c:v>7/30/2016 13:39</c:v>
                  </c:pt>
                  <c:pt idx="1119">
                    <c:v>7/30/2016 13:39</c:v>
                  </c:pt>
                  <c:pt idx="1120">
                    <c:v>7/30/2016 13:39</c:v>
                  </c:pt>
                  <c:pt idx="1121">
                    <c:v>7/30/2016 13:39</c:v>
                  </c:pt>
                  <c:pt idx="1122">
                    <c:v>7/30/2016 13:39</c:v>
                  </c:pt>
                  <c:pt idx="1123">
                    <c:v>7/30/2016 13:39</c:v>
                  </c:pt>
                  <c:pt idx="1124">
                    <c:v>7/30/2016 13:39</c:v>
                  </c:pt>
                  <c:pt idx="1125">
                    <c:v>7/30/2016 13:39</c:v>
                  </c:pt>
                  <c:pt idx="1126">
                    <c:v>7/30/2016 13:39</c:v>
                  </c:pt>
                  <c:pt idx="1127">
                    <c:v>7/30/2016 13:39</c:v>
                  </c:pt>
                  <c:pt idx="1128">
                    <c:v>7/30/2016 13:39</c:v>
                  </c:pt>
                  <c:pt idx="1129">
                    <c:v>7/30/2016 13:39</c:v>
                  </c:pt>
                  <c:pt idx="1130">
                    <c:v>7/30/2016 13:39</c:v>
                  </c:pt>
                  <c:pt idx="1131">
                    <c:v>7/30/2016 13:39</c:v>
                  </c:pt>
                  <c:pt idx="1132">
                    <c:v>7/30/2016 13:39</c:v>
                  </c:pt>
                  <c:pt idx="1133">
                    <c:v>7/30/2016 13:39</c:v>
                  </c:pt>
                  <c:pt idx="1134">
                    <c:v>7/30/2016 13:39</c:v>
                  </c:pt>
                  <c:pt idx="1135">
                    <c:v>7/30/2016 13:39</c:v>
                  </c:pt>
                  <c:pt idx="1136">
                    <c:v>7/30/2016 13:39</c:v>
                  </c:pt>
                  <c:pt idx="1137">
                    <c:v>7/30/2016 13:39</c:v>
                  </c:pt>
                  <c:pt idx="1138">
                    <c:v>7/30/2016 13:39</c:v>
                  </c:pt>
                  <c:pt idx="1139">
                    <c:v>7/30/2016 13:39</c:v>
                  </c:pt>
                  <c:pt idx="1140">
                    <c:v>7/30/2016 13:39</c:v>
                  </c:pt>
                  <c:pt idx="1141">
                    <c:v>7/30/2016 13:39</c:v>
                  </c:pt>
                  <c:pt idx="1142">
                    <c:v>7/30/2016 13:39</c:v>
                  </c:pt>
                  <c:pt idx="1143">
                    <c:v>7/30/2016 13:39</c:v>
                  </c:pt>
                  <c:pt idx="1144">
                    <c:v>7/30/2016 13:39</c:v>
                  </c:pt>
                  <c:pt idx="1145">
                    <c:v>7/30/2016 13:39</c:v>
                  </c:pt>
                  <c:pt idx="1146">
                    <c:v>7/30/2016 13:39</c:v>
                  </c:pt>
                  <c:pt idx="1147">
                    <c:v>7/30/2016 13:39</c:v>
                  </c:pt>
                  <c:pt idx="1148">
                    <c:v>7/30/2016 13:39</c:v>
                  </c:pt>
                  <c:pt idx="1149">
                    <c:v>7/30/2016 13:39</c:v>
                  </c:pt>
                  <c:pt idx="1150">
                    <c:v>7/30/2016 13:39</c:v>
                  </c:pt>
                  <c:pt idx="1151">
                    <c:v>7/30/2016 13:39</c:v>
                  </c:pt>
                  <c:pt idx="1152">
                    <c:v>7/30/2016 13:39</c:v>
                  </c:pt>
                  <c:pt idx="1153">
                    <c:v>7/30/2016 13:39</c:v>
                  </c:pt>
                  <c:pt idx="1154">
                    <c:v>7/30/2016 13:39</c:v>
                  </c:pt>
                  <c:pt idx="1155">
                    <c:v>7/30/2016 13:39</c:v>
                  </c:pt>
                  <c:pt idx="1156">
                    <c:v>7/30/2016 13:39</c:v>
                  </c:pt>
                  <c:pt idx="1157">
                    <c:v>7/30/2016 13:39</c:v>
                  </c:pt>
                  <c:pt idx="1158">
                    <c:v>7/30/2016 13:39</c:v>
                  </c:pt>
                  <c:pt idx="1159">
                    <c:v>7/30/2016 13:39</c:v>
                  </c:pt>
                  <c:pt idx="1160">
                    <c:v>7/30/2016 13:39</c:v>
                  </c:pt>
                  <c:pt idx="1161">
                    <c:v>7/30/2016 13:39</c:v>
                  </c:pt>
                  <c:pt idx="1162">
                    <c:v>7/30/2016 13:39</c:v>
                  </c:pt>
                  <c:pt idx="1163">
                    <c:v>7/30/2016 13:39</c:v>
                  </c:pt>
                  <c:pt idx="1164">
                    <c:v>7/30/2016 13:39</c:v>
                  </c:pt>
                  <c:pt idx="1165">
                    <c:v>7/30/2016 13:39</c:v>
                  </c:pt>
                  <c:pt idx="1166">
                    <c:v>7/30/2016 13:39</c:v>
                  </c:pt>
                  <c:pt idx="1167">
                    <c:v>7/30/2016 13:40</c:v>
                  </c:pt>
                  <c:pt idx="1168">
                    <c:v>7/30/2016 13:40</c:v>
                  </c:pt>
                  <c:pt idx="1169">
                    <c:v>7/30/2016 13:40</c:v>
                  </c:pt>
                  <c:pt idx="1170">
                    <c:v>7/30/2016 13:40</c:v>
                  </c:pt>
                  <c:pt idx="1171">
                    <c:v>7/30/2016 13:40</c:v>
                  </c:pt>
                  <c:pt idx="1172">
                    <c:v>7/30/2016 13:40</c:v>
                  </c:pt>
                  <c:pt idx="1173">
                    <c:v>7/30/2016 13:40</c:v>
                  </c:pt>
                  <c:pt idx="1174">
                    <c:v>7/30/2016 13:40</c:v>
                  </c:pt>
                  <c:pt idx="1175">
                    <c:v>7/30/2016 13:40</c:v>
                  </c:pt>
                  <c:pt idx="1176">
                    <c:v>7/30/2016 13:40</c:v>
                  </c:pt>
                  <c:pt idx="1177">
                    <c:v>7/30/2016 13:40</c:v>
                  </c:pt>
                  <c:pt idx="1178">
                    <c:v>7/30/2016 13:40</c:v>
                  </c:pt>
                  <c:pt idx="1179">
                    <c:v>7/30/2016 13:40</c:v>
                  </c:pt>
                  <c:pt idx="1180">
                    <c:v>7/30/2016 13:40</c:v>
                  </c:pt>
                  <c:pt idx="1181">
                    <c:v>7/30/2016 13:40</c:v>
                  </c:pt>
                  <c:pt idx="1182">
                    <c:v>7/30/2016 13:40</c:v>
                  </c:pt>
                  <c:pt idx="1183">
                    <c:v>7/30/2016 13:40</c:v>
                  </c:pt>
                  <c:pt idx="1184">
                    <c:v>7/30/2016 13:40</c:v>
                  </c:pt>
                  <c:pt idx="1185">
                    <c:v>7/30/2016 13:40</c:v>
                  </c:pt>
                  <c:pt idx="1186">
                    <c:v>7/30/2016 13:40</c:v>
                  </c:pt>
                  <c:pt idx="1187">
                    <c:v>7/30/2016 13:40</c:v>
                  </c:pt>
                  <c:pt idx="1188">
                    <c:v>7/30/2016 13:40</c:v>
                  </c:pt>
                  <c:pt idx="1189">
                    <c:v>7/30/2016 13:40</c:v>
                  </c:pt>
                  <c:pt idx="1190">
                    <c:v>7/30/2016 13:40</c:v>
                  </c:pt>
                  <c:pt idx="1191">
                    <c:v>7/30/2016 13:40</c:v>
                  </c:pt>
                  <c:pt idx="1192">
                    <c:v>7/30/2016 13:40</c:v>
                  </c:pt>
                  <c:pt idx="1193">
                    <c:v>7/30/2016 13:40</c:v>
                  </c:pt>
                  <c:pt idx="1194">
                    <c:v>7/30/2016 13:40</c:v>
                  </c:pt>
                  <c:pt idx="1195">
                    <c:v>7/30/2016 13:40</c:v>
                  </c:pt>
                  <c:pt idx="1196">
                    <c:v>7/30/2016 13:40</c:v>
                  </c:pt>
                  <c:pt idx="1197">
                    <c:v>7/30/2016 13:40</c:v>
                  </c:pt>
                  <c:pt idx="1198">
                    <c:v>7/30/2016 13:40</c:v>
                  </c:pt>
                  <c:pt idx="1199">
                    <c:v>7/30/2016 13:40</c:v>
                  </c:pt>
                  <c:pt idx="1200">
                    <c:v>7/30/2016 13:40</c:v>
                  </c:pt>
                  <c:pt idx="1201">
                    <c:v>7/30/2016 13:40</c:v>
                  </c:pt>
                  <c:pt idx="1202">
                    <c:v>7/30/2016 13:40</c:v>
                  </c:pt>
                  <c:pt idx="1203">
                    <c:v>7/30/2016 13:40</c:v>
                  </c:pt>
                  <c:pt idx="1204">
                    <c:v>7/30/2016 13:40</c:v>
                  </c:pt>
                  <c:pt idx="1205">
                    <c:v>7/30/2016 13:40</c:v>
                  </c:pt>
                  <c:pt idx="1206">
                    <c:v>7/30/2016 13:40</c:v>
                  </c:pt>
                  <c:pt idx="1207">
                    <c:v>7/30/2016 13:40</c:v>
                  </c:pt>
                  <c:pt idx="1208">
                    <c:v>7/30/2016 13:40</c:v>
                  </c:pt>
                  <c:pt idx="1209">
                    <c:v>7/30/2016 13:40</c:v>
                  </c:pt>
                  <c:pt idx="1210">
                    <c:v>7/30/2016 13:40</c:v>
                  </c:pt>
                  <c:pt idx="1211">
                    <c:v>7/30/2016 13:40</c:v>
                  </c:pt>
                  <c:pt idx="1212">
                    <c:v>7/30/2016 13:40</c:v>
                  </c:pt>
                  <c:pt idx="1213">
                    <c:v>7/30/2016 13:40</c:v>
                  </c:pt>
                  <c:pt idx="1214">
                    <c:v>7/30/2016 13:40</c:v>
                  </c:pt>
                  <c:pt idx="1215">
                    <c:v>7/30/2016 13:40</c:v>
                  </c:pt>
                  <c:pt idx="1216">
                    <c:v>7/30/2016 13:40</c:v>
                  </c:pt>
                  <c:pt idx="1217">
                    <c:v>7/30/2016 13:40</c:v>
                  </c:pt>
                  <c:pt idx="1218">
                    <c:v>7/30/2016 13:40</c:v>
                  </c:pt>
                  <c:pt idx="1219">
                    <c:v>7/30/2016 13:40</c:v>
                  </c:pt>
                  <c:pt idx="1220">
                    <c:v>7/30/2016 13:40</c:v>
                  </c:pt>
                  <c:pt idx="1221">
                    <c:v>7/30/2016 13:40</c:v>
                  </c:pt>
                  <c:pt idx="1222">
                    <c:v>7/30/2016 13:40</c:v>
                  </c:pt>
                  <c:pt idx="1223">
                    <c:v>7/30/2016 13:40</c:v>
                  </c:pt>
                  <c:pt idx="1224">
                    <c:v>7/30/2016 13:40</c:v>
                  </c:pt>
                  <c:pt idx="1225">
                    <c:v>7/30/2016 13:40</c:v>
                  </c:pt>
                  <c:pt idx="1226">
                    <c:v>7/30/2016 13:40</c:v>
                  </c:pt>
                  <c:pt idx="1227">
                    <c:v>7/30/2016 13:41</c:v>
                  </c:pt>
                  <c:pt idx="1228">
                    <c:v>7/30/2016 13:41</c:v>
                  </c:pt>
                  <c:pt idx="1229">
                    <c:v>7/30/2016 13:41</c:v>
                  </c:pt>
                  <c:pt idx="1230">
                    <c:v>7/30/2016 13:41</c:v>
                  </c:pt>
                  <c:pt idx="1231">
                    <c:v>7/30/2016 13:41</c:v>
                  </c:pt>
                  <c:pt idx="1232">
                    <c:v>7/30/2016 13:41</c:v>
                  </c:pt>
                  <c:pt idx="1233">
                    <c:v>7/30/2016 13:41</c:v>
                  </c:pt>
                  <c:pt idx="1234">
                    <c:v>7/30/2016 13:41</c:v>
                  </c:pt>
                  <c:pt idx="1235">
                    <c:v>7/30/2016 13:41</c:v>
                  </c:pt>
                  <c:pt idx="1236">
                    <c:v>7/30/2016 13:41</c:v>
                  </c:pt>
                  <c:pt idx="1237">
                    <c:v>7/30/2016 13:41</c:v>
                  </c:pt>
                  <c:pt idx="1238">
                    <c:v>7/30/2016 13:41</c:v>
                  </c:pt>
                  <c:pt idx="1239">
                    <c:v>7/30/2016 13:41</c:v>
                  </c:pt>
                  <c:pt idx="1240">
                    <c:v>7/30/2016 13:41</c:v>
                  </c:pt>
                  <c:pt idx="1241">
                    <c:v>7/30/2016 13:41</c:v>
                  </c:pt>
                  <c:pt idx="1242">
                    <c:v>7/30/2016 13:41</c:v>
                  </c:pt>
                  <c:pt idx="1243">
                    <c:v>7/30/2016 13:41</c:v>
                  </c:pt>
                  <c:pt idx="1244">
                    <c:v>7/30/2016 13:41</c:v>
                  </c:pt>
                  <c:pt idx="1245">
                    <c:v>7/30/2016 13:41</c:v>
                  </c:pt>
                  <c:pt idx="1246">
                    <c:v>7/30/2016 13:41</c:v>
                  </c:pt>
                  <c:pt idx="1247">
                    <c:v>7/30/2016 13:41</c:v>
                  </c:pt>
                  <c:pt idx="1248">
                    <c:v>7/30/2016 13:41</c:v>
                  </c:pt>
                  <c:pt idx="1249">
                    <c:v>7/30/2016 13:41</c:v>
                  </c:pt>
                  <c:pt idx="1250">
                    <c:v>7/30/2016 13:41</c:v>
                  </c:pt>
                  <c:pt idx="1251">
                    <c:v>7/30/2016 13:41</c:v>
                  </c:pt>
                  <c:pt idx="1252">
                    <c:v>7/30/2016 13:41</c:v>
                  </c:pt>
                  <c:pt idx="1253">
                    <c:v>7/30/2016 13:41</c:v>
                  </c:pt>
                  <c:pt idx="1254">
                    <c:v>7/30/2016 13:41</c:v>
                  </c:pt>
                  <c:pt idx="1255">
                    <c:v>7/30/2016 13:41</c:v>
                  </c:pt>
                  <c:pt idx="1256">
                    <c:v>7/30/2016 13:41</c:v>
                  </c:pt>
                  <c:pt idx="1257">
                    <c:v>7/30/2016 13:41</c:v>
                  </c:pt>
                  <c:pt idx="1258">
                    <c:v>7/30/2016 13:41</c:v>
                  </c:pt>
                  <c:pt idx="1259">
                    <c:v>7/30/2016 13:41</c:v>
                  </c:pt>
                  <c:pt idx="1260">
                    <c:v>7/30/2016 13:41</c:v>
                  </c:pt>
                  <c:pt idx="1261">
                    <c:v>7/30/2016 13:41</c:v>
                  </c:pt>
                  <c:pt idx="1262">
                    <c:v>7/30/2016 13:41</c:v>
                  </c:pt>
                  <c:pt idx="1263">
                    <c:v>7/30/2016 13:41</c:v>
                  </c:pt>
                  <c:pt idx="1264">
                    <c:v>7/30/2016 13:41</c:v>
                  </c:pt>
                  <c:pt idx="1265">
                    <c:v>7/30/2016 13:41</c:v>
                  </c:pt>
                  <c:pt idx="1266">
                    <c:v>7/30/2016 13:41</c:v>
                  </c:pt>
                  <c:pt idx="1267">
                    <c:v>7/30/2016 13:41</c:v>
                  </c:pt>
                  <c:pt idx="1268">
                    <c:v>7/30/2016 13:41</c:v>
                  </c:pt>
                  <c:pt idx="1269">
                    <c:v>7/30/2016 13:41</c:v>
                  </c:pt>
                  <c:pt idx="1270">
                    <c:v>7/30/2016 13:41</c:v>
                  </c:pt>
                  <c:pt idx="1271">
                    <c:v>7/30/2016 13:41</c:v>
                  </c:pt>
                  <c:pt idx="1272">
                    <c:v>7/30/2016 13:41</c:v>
                  </c:pt>
                  <c:pt idx="1273">
                    <c:v>7/30/2016 13:41</c:v>
                  </c:pt>
                  <c:pt idx="1274">
                    <c:v>7/30/2016 13:41</c:v>
                  </c:pt>
                  <c:pt idx="1275">
                    <c:v>7/30/2016 13:41</c:v>
                  </c:pt>
                  <c:pt idx="1276">
                    <c:v>7/30/2016 13:41</c:v>
                  </c:pt>
                  <c:pt idx="1277">
                    <c:v>7/30/2016 13:41</c:v>
                  </c:pt>
                  <c:pt idx="1278">
                    <c:v>7/30/2016 13:41</c:v>
                  </c:pt>
                  <c:pt idx="1279">
                    <c:v>7/30/2016 13:41</c:v>
                  </c:pt>
                  <c:pt idx="1280">
                    <c:v>7/30/2016 13:41</c:v>
                  </c:pt>
                  <c:pt idx="1281">
                    <c:v>7/30/2016 13:41</c:v>
                  </c:pt>
                  <c:pt idx="1282">
                    <c:v>7/30/2016 13:41</c:v>
                  </c:pt>
                  <c:pt idx="1283">
                    <c:v>7/30/2016 13:41</c:v>
                  </c:pt>
                  <c:pt idx="1284">
                    <c:v>7/30/2016 13:41</c:v>
                  </c:pt>
                  <c:pt idx="1285">
                    <c:v>7/30/2016 13:41</c:v>
                  </c:pt>
                  <c:pt idx="1286">
                    <c:v>7/30/2016 13:41</c:v>
                  </c:pt>
                  <c:pt idx="1287">
                    <c:v>7/30/2016 13:42</c:v>
                  </c:pt>
                  <c:pt idx="1288">
                    <c:v>7/30/2016 13:42</c:v>
                  </c:pt>
                  <c:pt idx="1289">
                    <c:v>7/30/2016 13:42</c:v>
                  </c:pt>
                  <c:pt idx="1290">
                    <c:v>7/30/2016 13:42</c:v>
                  </c:pt>
                  <c:pt idx="1291">
                    <c:v>7/30/2016 13:42</c:v>
                  </c:pt>
                  <c:pt idx="1292">
                    <c:v>7/30/2016 13:42</c:v>
                  </c:pt>
                  <c:pt idx="1293">
                    <c:v>7/30/2016 13:42</c:v>
                  </c:pt>
                  <c:pt idx="1294">
                    <c:v>7/30/2016 13:42</c:v>
                  </c:pt>
                  <c:pt idx="1295">
                    <c:v>7/30/2016 13:42</c:v>
                  </c:pt>
                  <c:pt idx="1296">
                    <c:v>7/30/2016 13:42</c:v>
                  </c:pt>
                  <c:pt idx="1297">
                    <c:v>7/30/2016 13:42</c:v>
                  </c:pt>
                  <c:pt idx="1298">
                    <c:v>7/30/2016 13:42</c:v>
                  </c:pt>
                  <c:pt idx="1299">
                    <c:v>7/30/2016 13:42</c:v>
                  </c:pt>
                  <c:pt idx="1300">
                    <c:v>7/30/2016 13:42</c:v>
                  </c:pt>
                  <c:pt idx="1301">
                    <c:v>7/30/2016 13:42</c:v>
                  </c:pt>
                  <c:pt idx="1302">
                    <c:v>7/30/2016 13:42</c:v>
                  </c:pt>
                  <c:pt idx="1303">
                    <c:v>7/30/2016 13:42</c:v>
                  </c:pt>
                  <c:pt idx="1304">
                    <c:v>7/30/2016 13:42</c:v>
                  </c:pt>
                  <c:pt idx="1305">
                    <c:v>7/30/2016 13:42</c:v>
                  </c:pt>
                  <c:pt idx="1306">
                    <c:v>7/30/2016 13:42</c:v>
                  </c:pt>
                  <c:pt idx="1307">
                    <c:v>7/30/2016 13:42</c:v>
                  </c:pt>
                  <c:pt idx="1308">
                    <c:v>7/30/2016 13:42</c:v>
                  </c:pt>
                  <c:pt idx="1309">
                    <c:v>7/30/2016 13:42</c:v>
                  </c:pt>
                  <c:pt idx="1310">
                    <c:v>7/30/2016 13:42</c:v>
                  </c:pt>
                  <c:pt idx="1311">
                    <c:v>7/30/2016 13:42</c:v>
                  </c:pt>
                  <c:pt idx="1312">
                    <c:v>7/30/2016 13:42</c:v>
                  </c:pt>
                  <c:pt idx="1313">
                    <c:v>7/30/2016 13:42</c:v>
                  </c:pt>
                  <c:pt idx="1314">
                    <c:v>7/30/2016 13:42</c:v>
                  </c:pt>
                  <c:pt idx="1315">
                    <c:v>7/30/2016 13:42</c:v>
                  </c:pt>
                  <c:pt idx="1316">
                    <c:v>7/30/2016 13:42</c:v>
                  </c:pt>
                  <c:pt idx="1317">
                    <c:v>7/30/2016 13:42</c:v>
                  </c:pt>
                  <c:pt idx="1318">
                    <c:v>7/30/2016 13:42</c:v>
                  </c:pt>
                  <c:pt idx="1319">
                    <c:v>7/30/2016 13:42</c:v>
                  </c:pt>
                  <c:pt idx="1320">
                    <c:v>7/30/2016 13:42</c:v>
                  </c:pt>
                  <c:pt idx="1321">
                    <c:v>7/30/2016 13:42</c:v>
                  </c:pt>
                  <c:pt idx="1322">
                    <c:v>7/30/2016 13:42</c:v>
                  </c:pt>
                  <c:pt idx="1323">
                    <c:v>7/30/2016 13:42</c:v>
                  </c:pt>
                  <c:pt idx="1324">
                    <c:v>7/30/2016 13:42</c:v>
                  </c:pt>
                  <c:pt idx="1325">
                    <c:v>7/30/2016 13:42</c:v>
                  </c:pt>
                  <c:pt idx="1326">
                    <c:v>7/30/2016 13:42</c:v>
                  </c:pt>
                  <c:pt idx="1327">
                    <c:v>7/30/2016 13:42</c:v>
                  </c:pt>
                  <c:pt idx="1328">
                    <c:v>7/30/2016 13:42</c:v>
                  </c:pt>
                  <c:pt idx="1329">
                    <c:v>7/30/2016 13:42</c:v>
                  </c:pt>
                  <c:pt idx="1330">
                    <c:v>7/30/2016 13:42</c:v>
                  </c:pt>
                  <c:pt idx="1331">
                    <c:v>7/30/2016 13:42</c:v>
                  </c:pt>
                  <c:pt idx="1332">
                    <c:v>7/30/2016 13:42</c:v>
                  </c:pt>
                  <c:pt idx="1333">
                    <c:v>7/30/2016 13:42</c:v>
                  </c:pt>
                  <c:pt idx="1334">
                    <c:v>7/30/2016 13:42</c:v>
                  </c:pt>
                  <c:pt idx="1335">
                    <c:v>7/30/2016 13:42</c:v>
                  </c:pt>
                  <c:pt idx="1336">
                    <c:v>7/30/2016 13:42</c:v>
                  </c:pt>
                  <c:pt idx="1337">
                    <c:v>7/30/2016 13:42</c:v>
                  </c:pt>
                  <c:pt idx="1338">
                    <c:v>7/30/2016 13:42</c:v>
                  </c:pt>
                  <c:pt idx="1339">
                    <c:v>7/30/2016 13:42</c:v>
                  </c:pt>
                  <c:pt idx="1340">
                    <c:v>7/30/2016 13:42</c:v>
                  </c:pt>
                  <c:pt idx="1341">
                    <c:v>7/30/2016 13:42</c:v>
                  </c:pt>
                  <c:pt idx="1342">
                    <c:v>7/30/2016 13:42</c:v>
                  </c:pt>
                  <c:pt idx="1343">
                    <c:v>7/30/2016 13:42</c:v>
                  </c:pt>
                  <c:pt idx="1344">
                    <c:v>7/30/2016 13:42</c:v>
                  </c:pt>
                  <c:pt idx="1345">
                    <c:v>7/30/2016 13:42</c:v>
                  </c:pt>
                  <c:pt idx="1346">
                    <c:v>7/30/2016 13:42</c:v>
                  </c:pt>
                  <c:pt idx="1347">
                    <c:v>7/30/2016 13:43</c:v>
                  </c:pt>
                  <c:pt idx="1348">
                    <c:v>7/30/2016 13:43</c:v>
                  </c:pt>
                  <c:pt idx="1349">
                    <c:v>7/30/2016 13:43</c:v>
                  </c:pt>
                  <c:pt idx="1350">
                    <c:v>7/30/2016 13:43</c:v>
                  </c:pt>
                  <c:pt idx="1351">
                    <c:v>7/30/2016 13:43</c:v>
                  </c:pt>
                  <c:pt idx="1352">
                    <c:v>7/30/2016 13:43</c:v>
                  </c:pt>
                  <c:pt idx="1353">
                    <c:v>7/30/2016 13:43</c:v>
                  </c:pt>
                  <c:pt idx="1354">
                    <c:v>7/30/2016 13:43</c:v>
                  </c:pt>
                  <c:pt idx="1355">
                    <c:v>7/30/2016 13:43</c:v>
                  </c:pt>
                  <c:pt idx="1356">
                    <c:v>7/30/2016 13:43</c:v>
                  </c:pt>
                  <c:pt idx="1357">
                    <c:v>7/30/2016 13:43</c:v>
                  </c:pt>
                  <c:pt idx="1358">
                    <c:v>7/30/2016 13:43</c:v>
                  </c:pt>
                  <c:pt idx="1359">
                    <c:v>7/30/2016 13:43</c:v>
                  </c:pt>
                  <c:pt idx="1360">
                    <c:v>7/30/2016 13:43</c:v>
                  </c:pt>
                  <c:pt idx="1361">
                    <c:v>7/30/2016 13:43</c:v>
                  </c:pt>
                  <c:pt idx="1362">
                    <c:v>7/30/2016 13:43</c:v>
                  </c:pt>
                  <c:pt idx="1363">
                    <c:v>7/30/2016 13:43</c:v>
                  </c:pt>
                  <c:pt idx="1364">
                    <c:v>7/30/2016 13:43</c:v>
                  </c:pt>
                  <c:pt idx="1365">
                    <c:v>7/30/2016 13:43</c:v>
                  </c:pt>
                  <c:pt idx="1366">
                    <c:v>7/30/2016 13:43</c:v>
                  </c:pt>
                  <c:pt idx="1367">
                    <c:v>7/30/2016 13:43</c:v>
                  </c:pt>
                  <c:pt idx="1368">
                    <c:v>7/30/2016 13:43</c:v>
                  </c:pt>
                  <c:pt idx="1369">
                    <c:v>7/30/2016 13:43</c:v>
                  </c:pt>
                  <c:pt idx="1370">
                    <c:v>7/30/2016 13:43</c:v>
                  </c:pt>
                  <c:pt idx="1371">
                    <c:v>7/30/2016 13:43</c:v>
                  </c:pt>
                  <c:pt idx="1372">
                    <c:v>7/30/2016 13:43</c:v>
                  </c:pt>
                  <c:pt idx="1373">
                    <c:v>7/30/2016 13:43</c:v>
                  </c:pt>
                  <c:pt idx="1374">
                    <c:v>7/30/2016 13:43</c:v>
                  </c:pt>
                  <c:pt idx="1375">
                    <c:v>7/30/2016 13:43</c:v>
                  </c:pt>
                  <c:pt idx="1376">
                    <c:v>7/30/2016 13:43</c:v>
                  </c:pt>
                  <c:pt idx="1377">
                    <c:v>7/30/2016 13:43</c:v>
                  </c:pt>
                  <c:pt idx="1378">
                    <c:v>7/30/2016 13:43</c:v>
                  </c:pt>
                  <c:pt idx="1379">
                    <c:v>7/30/2016 13:43</c:v>
                  </c:pt>
                  <c:pt idx="1380">
                    <c:v>7/30/2016 13:43</c:v>
                  </c:pt>
                  <c:pt idx="1381">
                    <c:v>7/30/2016 13:43</c:v>
                  </c:pt>
                  <c:pt idx="1382">
                    <c:v>7/30/2016 13:43</c:v>
                  </c:pt>
                  <c:pt idx="1383">
                    <c:v>7/30/2016 13:43</c:v>
                  </c:pt>
                  <c:pt idx="1384">
                    <c:v>7/30/2016 13:43</c:v>
                  </c:pt>
                  <c:pt idx="1385">
                    <c:v>7/30/2016 13:43</c:v>
                  </c:pt>
                  <c:pt idx="1386">
                    <c:v>7/30/2016 13:43</c:v>
                  </c:pt>
                  <c:pt idx="1387">
                    <c:v>7/30/2016 13:43</c:v>
                  </c:pt>
                  <c:pt idx="1388">
                    <c:v>7/30/2016 13:43</c:v>
                  </c:pt>
                  <c:pt idx="1389">
                    <c:v>7/30/2016 13:43</c:v>
                  </c:pt>
                  <c:pt idx="1390">
                    <c:v>7/30/2016 13:43</c:v>
                  </c:pt>
                  <c:pt idx="1391">
                    <c:v>7/30/2016 13:43</c:v>
                  </c:pt>
                  <c:pt idx="1392">
                    <c:v>7/30/2016 13:43</c:v>
                  </c:pt>
                  <c:pt idx="1393">
                    <c:v>7/30/2016 13:43</c:v>
                  </c:pt>
                  <c:pt idx="1394">
                    <c:v>7/30/2016 13:43</c:v>
                  </c:pt>
                  <c:pt idx="1395">
                    <c:v>7/30/2016 13:43</c:v>
                  </c:pt>
                  <c:pt idx="1396">
                    <c:v>7/30/2016 13:43</c:v>
                  </c:pt>
                  <c:pt idx="1397">
                    <c:v>7/30/2016 13:43</c:v>
                  </c:pt>
                  <c:pt idx="1398">
                    <c:v>7/30/2016 13:43</c:v>
                  </c:pt>
                  <c:pt idx="1399">
                    <c:v>7/30/2016 13:43</c:v>
                  </c:pt>
                  <c:pt idx="1400">
                    <c:v>7/30/2016 13:43</c:v>
                  </c:pt>
                  <c:pt idx="1401">
                    <c:v>7/30/2016 13:43</c:v>
                  </c:pt>
                  <c:pt idx="1402">
                    <c:v>7/30/2016 13:43</c:v>
                  </c:pt>
                  <c:pt idx="1403">
                    <c:v>7/30/2016 13:43</c:v>
                  </c:pt>
                  <c:pt idx="1404">
                    <c:v>7/30/2016 13:43</c:v>
                  </c:pt>
                  <c:pt idx="1405">
                    <c:v>7/30/2016 13:43</c:v>
                  </c:pt>
                  <c:pt idx="1406">
                    <c:v>7/30/2016 13:43</c:v>
                  </c:pt>
                  <c:pt idx="1407">
                    <c:v>7/30/2016 13:44</c:v>
                  </c:pt>
                  <c:pt idx="1408">
                    <c:v>7/30/2016 13:44</c:v>
                  </c:pt>
                  <c:pt idx="1409">
                    <c:v>7/30/2016 13:44</c:v>
                  </c:pt>
                  <c:pt idx="1410">
                    <c:v>7/30/2016 13:44</c:v>
                  </c:pt>
                  <c:pt idx="1411">
                    <c:v>7/30/2016 13:44</c:v>
                  </c:pt>
                  <c:pt idx="1412">
                    <c:v>7/30/2016 13:44</c:v>
                  </c:pt>
                  <c:pt idx="1413">
                    <c:v>7/30/2016 13:44</c:v>
                  </c:pt>
                  <c:pt idx="1414">
                    <c:v>7/30/2016 13:44</c:v>
                  </c:pt>
                  <c:pt idx="1415">
                    <c:v>7/30/2016 13:44</c:v>
                  </c:pt>
                  <c:pt idx="1416">
                    <c:v>7/30/2016 13:44</c:v>
                  </c:pt>
                  <c:pt idx="1417">
                    <c:v>7/30/2016 13:44</c:v>
                  </c:pt>
                  <c:pt idx="1418">
                    <c:v>7/30/2016 13:44</c:v>
                  </c:pt>
                  <c:pt idx="1419">
                    <c:v>7/30/2016 13:44</c:v>
                  </c:pt>
                  <c:pt idx="1420">
                    <c:v>7/30/2016 13:44</c:v>
                  </c:pt>
                  <c:pt idx="1421">
                    <c:v>7/30/2016 13:44</c:v>
                  </c:pt>
                  <c:pt idx="1422">
                    <c:v>7/30/2016 13:44</c:v>
                  </c:pt>
                  <c:pt idx="1423">
                    <c:v>7/30/2016 13:44</c:v>
                  </c:pt>
                  <c:pt idx="1424">
                    <c:v>7/30/2016 13:44</c:v>
                  </c:pt>
                  <c:pt idx="1425">
                    <c:v>7/30/2016 13:44</c:v>
                  </c:pt>
                  <c:pt idx="1426">
                    <c:v>7/30/2016 13:44</c:v>
                  </c:pt>
                  <c:pt idx="1427">
                    <c:v>7/30/2016 13:44</c:v>
                  </c:pt>
                  <c:pt idx="1428">
                    <c:v>7/30/2016 13:44</c:v>
                  </c:pt>
                  <c:pt idx="1429">
                    <c:v>7/30/2016 13:44</c:v>
                  </c:pt>
                  <c:pt idx="1430">
                    <c:v>7/30/2016 13:44</c:v>
                  </c:pt>
                  <c:pt idx="1431">
                    <c:v>7/30/2016 13:44</c:v>
                  </c:pt>
                  <c:pt idx="1432">
                    <c:v>7/30/2016 13:44</c:v>
                  </c:pt>
                  <c:pt idx="1433">
                    <c:v>7/30/2016 13:44</c:v>
                  </c:pt>
                  <c:pt idx="1434">
                    <c:v>7/30/2016 13:44</c:v>
                  </c:pt>
                  <c:pt idx="1435">
                    <c:v>7/30/2016 13:44</c:v>
                  </c:pt>
                  <c:pt idx="1436">
                    <c:v>7/30/2016 13:44</c:v>
                  </c:pt>
                  <c:pt idx="1437">
                    <c:v>7/30/2016 13:44</c:v>
                  </c:pt>
                  <c:pt idx="1438">
                    <c:v>7/30/2016 13:44</c:v>
                  </c:pt>
                  <c:pt idx="1439">
                    <c:v>7/30/2016 13:44</c:v>
                  </c:pt>
                  <c:pt idx="1440">
                    <c:v>7/30/2016 13:44</c:v>
                  </c:pt>
                  <c:pt idx="1441">
                    <c:v>7/30/2016 13:44</c:v>
                  </c:pt>
                  <c:pt idx="1442">
                    <c:v>7/30/2016 13:44</c:v>
                  </c:pt>
                  <c:pt idx="1443">
                    <c:v>7/30/2016 13:44</c:v>
                  </c:pt>
                  <c:pt idx="1444">
                    <c:v>7/30/2016 13:44</c:v>
                  </c:pt>
                  <c:pt idx="1445">
                    <c:v>7/30/2016 13:44</c:v>
                  </c:pt>
                  <c:pt idx="1446">
                    <c:v>7/30/2016 13:44</c:v>
                  </c:pt>
                  <c:pt idx="1447">
                    <c:v>7/30/2016 13:44</c:v>
                  </c:pt>
                  <c:pt idx="1448">
                    <c:v>7/30/2016 13:44</c:v>
                  </c:pt>
                  <c:pt idx="1449">
                    <c:v>7/30/2016 13:44</c:v>
                  </c:pt>
                  <c:pt idx="1450">
                    <c:v>7/30/2016 13:44</c:v>
                  </c:pt>
                  <c:pt idx="1451">
                    <c:v>7/30/2016 13:44</c:v>
                  </c:pt>
                  <c:pt idx="1452">
                    <c:v>7/30/2016 13:44</c:v>
                  </c:pt>
                  <c:pt idx="1453">
                    <c:v>7/30/2016 13:44</c:v>
                  </c:pt>
                  <c:pt idx="1454">
                    <c:v>7/30/2016 13:44</c:v>
                  </c:pt>
                  <c:pt idx="1455">
                    <c:v>7/30/2016 13:44</c:v>
                  </c:pt>
                  <c:pt idx="1456">
                    <c:v>7/30/2016 13:44</c:v>
                  </c:pt>
                  <c:pt idx="1457">
                    <c:v>7/30/2016 13:44</c:v>
                  </c:pt>
                  <c:pt idx="1458">
                    <c:v>7/30/2016 13:44</c:v>
                  </c:pt>
                  <c:pt idx="1459">
                    <c:v>7/30/2016 13:44</c:v>
                  </c:pt>
                  <c:pt idx="1460">
                    <c:v>7/30/2016 13:44</c:v>
                  </c:pt>
                  <c:pt idx="1461">
                    <c:v>7/30/2016 13:44</c:v>
                  </c:pt>
                  <c:pt idx="1462">
                    <c:v>7/30/2016 13:44</c:v>
                  </c:pt>
                  <c:pt idx="1463">
                    <c:v>7/30/2016 13:44</c:v>
                  </c:pt>
                  <c:pt idx="1464">
                    <c:v>7/30/2016 13:44</c:v>
                  </c:pt>
                  <c:pt idx="1465">
                    <c:v>7/30/2016 13:44</c:v>
                  </c:pt>
                  <c:pt idx="1466">
                    <c:v>7/30/2016 13:44</c:v>
                  </c:pt>
                  <c:pt idx="1467">
                    <c:v>7/30/2016 13:45</c:v>
                  </c:pt>
                  <c:pt idx="1468">
                    <c:v>7/30/2016 13:45</c:v>
                  </c:pt>
                  <c:pt idx="1469">
                    <c:v>7/30/2016 13:45</c:v>
                  </c:pt>
                  <c:pt idx="1470">
                    <c:v>7/30/2016 13:45</c:v>
                  </c:pt>
                  <c:pt idx="1471">
                    <c:v>7/30/2016 13:45</c:v>
                  </c:pt>
                  <c:pt idx="1472">
                    <c:v>7/30/2016 13:45</c:v>
                  </c:pt>
                  <c:pt idx="1473">
                    <c:v>7/30/2016 13:45</c:v>
                  </c:pt>
                  <c:pt idx="1474">
                    <c:v>7/30/2016 13:45</c:v>
                  </c:pt>
                  <c:pt idx="1475">
                    <c:v>7/30/2016 13:45</c:v>
                  </c:pt>
                  <c:pt idx="1476">
                    <c:v>7/30/2016 13:45</c:v>
                  </c:pt>
                  <c:pt idx="1477">
                    <c:v>7/30/2016 13:45</c:v>
                  </c:pt>
                  <c:pt idx="1478">
                    <c:v>7/30/2016 13:45</c:v>
                  </c:pt>
                  <c:pt idx="1479">
                    <c:v>7/30/2016 13:45</c:v>
                  </c:pt>
                  <c:pt idx="1480">
                    <c:v>7/30/2016 13:45</c:v>
                  </c:pt>
                  <c:pt idx="1481">
                    <c:v>7/30/2016 13:45</c:v>
                  </c:pt>
                  <c:pt idx="1482">
                    <c:v>7/30/2016 13:45</c:v>
                  </c:pt>
                  <c:pt idx="1483">
                    <c:v>7/30/2016 13:45</c:v>
                  </c:pt>
                  <c:pt idx="1484">
                    <c:v>7/30/2016 13:45</c:v>
                  </c:pt>
                  <c:pt idx="1485">
                    <c:v>7/30/2016 13:45</c:v>
                  </c:pt>
                  <c:pt idx="1486">
                    <c:v>7/30/2016 13:45</c:v>
                  </c:pt>
                  <c:pt idx="1487">
                    <c:v>7/30/2016 13:45</c:v>
                  </c:pt>
                  <c:pt idx="1488">
                    <c:v>7/30/2016 13:45</c:v>
                  </c:pt>
                  <c:pt idx="1489">
                    <c:v>7/30/2016 13:45</c:v>
                  </c:pt>
                  <c:pt idx="1490">
                    <c:v>7/30/2016 13:45</c:v>
                  </c:pt>
                  <c:pt idx="1491">
                    <c:v>7/30/2016 13:45</c:v>
                  </c:pt>
                  <c:pt idx="1492">
                    <c:v>7/30/2016 13:45</c:v>
                  </c:pt>
                  <c:pt idx="1493">
                    <c:v>7/30/2016 13:45</c:v>
                  </c:pt>
                  <c:pt idx="1494">
                    <c:v>7/30/2016 13:45</c:v>
                  </c:pt>
                  <c:pt idx="1495">
                    <c:v>7/30/2016 13:45</c:v>
                  </c:pt>
                  <c:pt idx="1496">
                    <c:v>7/30/2016 13:45</c:v>
                  </c:pt>
                  <c:pt idx="1497">
                    <c:v>7/30/2016 13:45</c:v>
                  </c:pt>
                  <c:pt idx="1498">
                    <c:v>7/30/2016 13:45</c:v>
                  </c:pt>
                  <c:pt idx="1499">
                    <c:v>7/30/2016 13:45</c:v>
                  </c:pt>
                  <c:pt idx="1500">
                    <c:v>7/30/2016 13:45</c:v>
                  </c:pt>
                  <c:pt idx="1501">
                    <c:v>7/30/2016 13:45</c:v>
                  </c:pt>
                  <c:pt idx="1502">
                    <c:v>7/30/2016 13:45</c:v>
                  </c:pt>
                  <c:pt idx="1503">
                    <c:v>7/30/2016 13:45</c:v>
                  </c:pt>
                  <c:pt idx="1504">
                    <c:v>7/30/2016 13:45</c:v>
                  </c:pt>
                  <c:pt idx="1505">
                    <c:v>7/30/2016 13:45</c:v>
                  </c:pt>
                  <c:pt idx="1506">
                    <c:v>7/30/2016 13:45</c:v>
                  </c:pt>
                  <c:pt idx="1507">
                    <c:v>7/30/2016 13:45</c:v>
                  </c:pt>
                  <c:pt idx="1508">
                    <c:v>7/30/2016 13:45</c:v>
                  </c:pt>
                  <c:pt idx="1509">
                    <c:v>7/30/2016 13:45</c:v>
                  </c:pt>
                  <c:pt idx="1510">
                    <c:v>7/30/2016 13:45</c:v>
                  </c:pt>
                  <c:pt idx="1511">
                    <c:v>7/30/2016 13:45</c:v>
                  </c:pt>
                  <c:pt idx="1512">
                    <c:v>7/30/2016 13:45</c:v>
                  </c:pt>
                  <c:pt idx="1513">
                    <c:v>7/30/2016 13:45</c:v>
                  </c:pt>
                  <c:pt idx="1514">
                    <c:v>7/30/2016 13:45</c:v>
                  </c:pt>
                  <c:pt idx="1515">
                    <c:v>7/30/2016 13:45</c:v>
                  </c:pt>
                  <c:pt idx="1516">
                    <c:v>7/30/2016 13:45</c:v>
                  </c:pt>
                  <c:pt idx="1517">
                    <c:v>7/30/2016 13:45</c:v>
                  </c:pt>
                  <c:pt idx="1518">
                    <c:v>7/30/2016 13:45</c:v>
                  </c:pt>
                  <c:pt idx="1519">
                    <c:v>7/30/2016 13:45</c:v>
                  </c:pt>
                  <c:pt idx="1520">
                    <c:v>7/30/2016 13:45</c:v>
                  </c:pt>
                  <c:pt idx="1521">
                    <c:v>7/30/2016 13:45</c:v>
                  </c:pt>
                  <c:pt idx="1522">
                    <c:v>7/30/2016 13:45</c:v>
                  </c:pt>
                  <c:pt idx="1523">
                    <c:v>7/30/2016 13:45</c:v>
                  </c:pt>
                  <c:pt idx="1524">
                    <c:v>7/30/2016 13:45</c:v>
                  </c:pt>
                  <c:pt idx="1525">
                    <c:v>7/30/2016 13:45</c:v>
                  </c:pt>
                  <c:pt idx="1526">
                    <c:v>7/30/2016 13:45</c:v>
                  </c:pt>
                  <c:pt idx="1527">
                    <c:v>7/30/2016 13:46</c:v>
                  </c:pt>
                  <c:pt idx="1528">
                    <c:v>7/30/2016 13:46</c:v>
                  </c:pt>
                  <c:pt idx="1529">
                    <c:v>7/30/2016 13:46</c:v>
                  </c:pt>
                  <c:pt idx="1530">
                    <c:v>7/30/2016 13:46</c:v>
                  </c:pt>
                  <c:pt idx="1531">
                    <c:v>7/30/2016 13:46</c:v>
                  </c:pt>
                  <c:pt idx="1532">
                    <c:v>7/30/2016 13:46</c:v>
                  </c:pt>
                  <c:pt idx="1533">
                    <c:v>7/30/2016 13:46</c:v>
                  </c:pt>
                  <c:pt idx="1534">
                    <c:v>7/30/2016 13:46</c:v>
                  </c:pt>
                  <c:pt idx="1535">
                    <c:v>7/30/2016 13:46</c:v>
                  </c:pt>
                  <c:pt idx="1536">
                    <c:v>7/30/2016 13:46</c:v>
                  </c:pt>
                  <c:pt idx="1537">
                    <c:v>7/30/2016 13:46</c:v>
                  </c:pt>
                  <c:pt idx="1538">
                    <c:v>7/30/2016 13:46</c:v>
                  </c:pt>
                  <c:pt idx="1539">
                    <c:v>7/30/2016 13:46</c:v>
                  </c:pt>
                  <c:pt idx="1540">
                    <c:v>7/30/2016 13:46</c:v>
                  </c:pt>
                  <c:pt idx="1541">
                    <c:v>7/30/2016 13:46</c:v>
                  </c:pt>
                  <c:pt idx="1542">
                    <c:v>7/30/2016 13:46</c:v>
                  </c:pt>
                  <c:pt idx="1543">
                    <c:v>7/30/2016 13:46</c:v>
                  </c:pt>
                  <c:pt idx="1544">
                    <c:v>7/30/2016 13:46</c:v>
                  </c:pt>
                  <c:pt idx="1545">
                    <c:v>7/30/2016 13:46</c:v>
                  </c:pt>
                  <c:pt idx="1546">
                    <c:v>7/30/2016 13:46</c:v>
                  </c:pt>
                  <c:pt idx="1547">
                    <c:v>7/30/2016 13:46</c:v>
                  </c:pt>
                  <c:pt idx="1548">
                    <c:v>7/30/2016 13:46</c:v>
                  </c:pt>
                  <c:pt idx="1549">
                    <c:v>7/30/2016 13:46</c:v>
                  </c:pt>
                  <c:pt idx="1550">
                    <c:v>7/30/2016 13:46</c:v>
                  </c:pt>
                  <c:pt idx="1551">
                    <c:v>7/30/2016 13:46</c:v>
                  </c:pt>
                  <c:pt idx="1552">
                    <c:v>7/30/2016 13:46</c:v>
                  </c:pt>
                  <c:pt idx="1553">
                    <c:v>7/30/2016 13:46</c:v>
                  </c:pt>
                  <c:pt idx="1554">
                    <c:v>7/30/2016 13:46</c:v>
                  </c:pt>
                  <c:pt idx="1555">
                    <c:v>7/30/2016 13:46</c:v>
                  </c:pt>
                  <c:pt idx="1556">
                    <c:v>7/30/2016 13:46</c:v>
                  </c:pt>
                  <c:pt idx="1557">
                    <c:v>7/30/2016 13:46</c:v>
                  </c:pt>
                  <c:pt idx="1558">
                    <c:v>7/30/2016 13:46</c:v>
                  </c:pt>
                  <c:pt idx="1559">
                    <c:v>7/30/2016 13:46</c:v>
                  </c:pt>
                  <c:pt idx="1560">
                    <c:v>7/30/2016 13:46</c:v>
                  </c:pt>
                  <c:pt idx="1561">
                    <c:v>7/30/2016 13:46</c:v>
                  </c:pt>
                  <c:pt idx="1562">
                    <c:v>7/30/2016 13:46</c:v>
                  </c:pt>
                  <c:pt idx="1563">
                    <c:v>7/30/2016 13:46</c:v>
                  </c:pt>
                  <c:pt idx="1564">
                    <c:v>7/30/2016 13:46</c:v>
                  </c:pt>
                  <c:pt idx="1565">
                    <c:v>7/30/2016 13:46</c:v>
                  </c:pt>
                  <c:pt idx="1566">
                    <c:v>7/30/2016 13:46</c:v>
                  </c:pt>
                  <c:pt idx="1567">
                    <c:v>7/30/2016 13:46</c:v>
                  </c:pt>
                  <c:pt idx="1568">
                    <c:v>7/30/2016 13:46</c:v>
                  </c:pt>
                  <c:pt idx="1569">
                    <c:v>7/30/2016 13:46</c:v>
                  </c:pt>
                  <c:pt idx="1570">
                    <c:v>7/30/2016 13:46</c:v>
                  </c:pt>
                  <c:pt idx="1571">
                    <c:v>7/30/2016 13:46</c:v>
                  </c:pt>
                  <c:pt idx="1572">
                    <c:v>7/30/2016 13:46</c:v>
                  </c:pt>
                  <c:pt idx="1573">
                    <c:v>7/30/2016 13:46</c:v>
                  </c:pt>
                  <c:pt idx="1574">
                    <c:v>7/30/2016 13:46</c:v>
                  </c:pt>
                  <c:pt idx="1575">
                    <c:v>7/30/2016 13:46</c:v>
                  </c:pt>
                  <c:pt idx="1576">
                    <c:v>7/30/2016 13:46</c:v>
                  </c:pt>
                  <c:pt idx="1577">
                    <c:v>7/30/2016 13:46</c:v>
                  </c:pt>
                  <c:pt idx="1578">
                    <c:v>7/30/2016 13:46</c:v>
                  </c:pt>
                  <c:pt idx="1579">
                    <c:v>7/30/2016 13:46</c:v>
                  </c:pt>
                  <c:pt idx="1580">
                    <c:v>7/30/2016 13:46</c:v>
                  </c:pt>
                  <c:pt idx="1581">
                    <c:v>7/30/2016 13:46</c:v>
                  </c:pt>
                  <c:pt idx="1582">
                    <c:v>7/30/2016 13:46</c:v>
                  </c:pt>
                  <c:pt idx="1583">
                    <c:v>7/30/2016 13:46</c:v>
                  </c:pt>
                  <c:pt idx="1584">
                    <c:v>7/30/2016 13:46</c:v>
                  </c:pt>
                  <c:pt idx="1585">
                    <c:v>7/30/2016 13:46</c:v>
                  </c:pt>
                  <c:pt idx="1586">
                    <c:v>7/30/2016 13:46</c:v>
                  </c:pt>
                  <c:pt idx="1587">
                    <c:v>7/30/2016 13:47</c:v>
                  </c:pt>
                  <c:pt idx="1588">
                    <c:v>7/30/2016 13:47</c:v>
                  </c:pt>
                  <c:pt idx="1589">
                    <c:v>7/30/2016 13:47</c:v>
                  </c:pt>
                  <c:pt idx="1590">
                    <c:v>7/30/2016 13:47</c:v>
                  </c:pt>
                  <c:pt idx="1591">
                    <c:v>7/30/2016 13:47</c:v>
                  </c:pt>
                  <c:pt idx="1592">
                    <c:v>7/30/2016 13:47</c:v>
                  </c:pt>
                  <c:pt idx="1593">
                    <c:v>7/30/2016 13:47</c:v>
                  </c:pt>
                  <c:pt idx="1594">
                    <c:v>7/30/2016 13:47</c:v>
                  </c:pt>
                  <c:pt idx="1595">
                    <c:v>7/30/2016 13:47</c:v>
                  </c:pt>
                  <c:pt idx="1596">
                    <c:v>7/30/2016 13:47</c:v>
                  </c:pt>
                  <c:pt idx="1597">
                    <c:v>7/30/2016 13:47</c:v>
                  </c:pt>
                  <c:pt idx="1598">
                    <c:v>7/30/2016 13:47</c:v>
                  </c:pt>
                  <c:pt idx="1599">
                    <c:v>7/30/2016 13:47</c:v>
                  </c:pt>
                  <c:pt idx="1600">
                    <c:v>7/30/2016 13:47</c:v>
                  </c:pt>
                  <c:pt idx="1601">
                    <c:v>7/30/2016 13:47</c:v>
                  </c:pt>
                  <c:pt idx="1602">
                    <c:v>7/30/2016 13:47</c:v>
                  </c:pt>
                  <c:pt idx="1603">
                    <c:v>7/30/2016 13:47</c:v>
                  </c:pt>
                  <c:pt idx="1604">
                    <c:v>7/30/2016 13:47</c:v>
                  </c:pt>
                  <c:pt idx="1605">
                    <c:v>7/30/2016 13:47</c:v>
                  </c:pt>
                  <c:pt idx="1606">
                    <c:v>7/30/2016 13:47</c:v>
                  </c:pt>
                  <c:pt idx="1607">
                    <c:v>7/30/2016 13:47</c:v>
                  </c:pt>
                  <c:pt idx="1608">
                    <c:v>7/30/2016 13:47</c:v>
                  </c:pt>
                  <c:pt idx="1609">
                    <c:v>7/30/2016 13:47</c:v>
                  </c:pt>
                  <c:pt idx="1610">
                    <c:v>7/30/2016 13:47</c:v>
                  </c:pt>
                  <c:pt idx="1611">
                    <c:v>7/30/2016 13:47</c:v>
                  </c:pt>
                  <c:pt idx="1612">
                    <c:v>7/30/2016 13:47</c:v>
                  </c:pt>
                  <c:pt idx="1613">
                    <c:v>7/30/2016 13:47</c:v>
                  </c:pt>
                  <c:pt idx="1614">
                    <c:v>7/30/2016 13:47</c:v>
                  </c:pt>
                  <c:pt idx="1615">
                    <c:v>7/30/2016 13:47</c:v>
                  </c:pt>
                  <c:pt idx="1616">
                    <c:v>7/30/2016 13:47</c:v>
                  </c:pt>
                  <c:pt idx="1617">
                    <c:v>7/30/2016 13:47</c:v>
                  </c:pt>
                  <c:pt idx="1618">
                    <c:v>7/30/2016 13:47</c:v>
                  </c:pt>
                  <c:pt idx="1619">
                    <c:v>7/30/2016 13:47</c:v>
                  </c:pt>
                  <c:pt idx="1620">
                    <c:v>7/30/2016 13:47</c:v>
                  </c:pt>
                  <c:pt idx="1621">
                    <c:v>7/30/2016 13:47</c:v>
                  </c:pt>
                  <c:pt idx="1622">
                    <c:v>7/30/2016 13:47</c:v>
                  </c:pt>
                  <c:pt idx="1623">
                    <c:v>7/30/2016 13:47</c:v>
                  </c:pt>
                  <c:pt idx="1624">
                    <c:v>7/30/2016 13:47</c:v>
                  </c:pt>
                  <c:pt idx="1625">
                    <c:v>7/30/2016 13:47</c:v>
                  </c:pt>
                  <c:pt idx="1626">
                    <c:v>7/30/2016 13:47</c:v>
                  </c:pt>
                  <c:pt idx="1627">
                    <c:v>7/30/2016 13:47</c:v>
                  </c:pt>
                  <c:pt idx="1628">
                    <c:v>7/30/2016 13:47</c:v>
                  </c:pt>
                  <c:pt idx="1629">
                    <c:v>7/30/2016 13:47</c:v>
                  </c:pt>
                  <c:pt idx="1630">
                    <c:v>7/30/2016 13:47</c:v>
                  </c:pt>
                  <c:pt idx="1631">
                    <c:v>7/30/2016 13:47</c:v>
                  </c:pt>
                  <c:pt idx="1632">
                    <c:v>7/30/2016 13:47</c:v>
                  </c:pt>
                  <c:pt idx="1633">
                    <c:v>7/30/2016 13:47</c:v>
                  </c:pt>
                  <c:pt idx="1634">
                    <c:v>7/30/2016 13:47</c:v>
                  </c:pt>
                  <c:pt idx="1635">
                    <c:v>7/30/2016 13:47</c:v>
                  </c:pt>
                  <c:pt idx="1636">
                    <c:v>7/30/2016 13:47</c:v>
                  </c:pt>
                  <c:pt idx="1637">
                    <c:v>7/30/2016 13:47</c:v>
                  </c:pt>
                  <c:pt idx="1638">
                    <c:v>7/30/2016 13:47</c:v>
                  </c:pt>
                  <c:pt idx="1639">
                    <c:v>7/30/2016 13:47</c:v>
                  </c:pt>
                  <c:pt idx="1640">
                    <c:v>7/30/2016 13:47</c:v>
                  </c:pt>
                  <c:pt idx="1641">
                    <c:v>7/30/2016 13:47</c:v>
                  </c:pt>
                  <c:pt idx="1642">
                    <c:v>7/30/2016 13:47</c:v>
                  </c:pt>
                  <c:pt idx="1643">
                    <c:v>7/30/2016 13:47</c:v>
                  </c:pt>
                  <c:pt idx="1644">
                    <c:v>7/30/2016 13:47</c:v>
                  </c:pt>
                  <c:pt idx="1645">
                    <c:v>7/30/2016 13:47</c:v>
                  </c:pt>
                  <c:pt idx="1646">
                    <c:v>7/30/2016 13:47</c:v>
                  </c:pt>
                  <c:pt idx="1647">
                    <c:v>7/30/2016 13:48</c:v>
                  </c:pt>
                  <c:pt idx="1648">
                    <c:v>7/30/2016 13:48</c:v>
                  </c:pt>
                  <c:pt idx="1649">
                    <c:v>7/30/2016 13:48</c:v>
                  </c:pt>
                  <c:pt idx="1650">
                    <c:v>7/30/2016 13:48</c:v>
                  </c:pt>
                  <c:pt idx="1651">
                    <c:v>7/30/2016 13:48</c:v>
                  </c:pt>
                  <c:pt idx="1652">
                    <c:v>7/30/2016 13:48</c:v>
                  </c:pt>
                  <c:pt idx="1653">
                    <c:v>7/30/2016 13:48</c:v>
                  </c:pt>
                  <c:pt idx="1654">
                    <c:v>7/30/2016 13:48</c:v>
                  </c:pt>
                  <c:pt idx="1655">
                    <c:v>7/30/2016 13:48</c:v>
                  </c:pt>
                  <c:pt idx="1656">
                    <c:v>7/30/2016 13:48</c:v>
                  </c:pt>
                  <c:pt idx="1657">
                    <c:v>7/30/2016 13:48</c:v>
                  </c:pt>
                  <c:pt idx="1658">
                    <c:v>7/30/2016 13:48</c:v>
                  </c:pt>
                  <c:pt idx="1659">
                    <c:v>7/30/2016 13:48</c:v>
                  </c:pt>
                  <c:pt idx="1660">
                    <c:v>7/30/2016 13:48</c:v>
                  </c:pt>
                  <c:pt idx="1661">
                    <c:v>7/30/2016 13:48</c:v>
                  </c:pt>
                  <c:pt idx="1662">
                    <c:v>7/30/2016 13:48</c:v>
                  </c:pt>
                  <c:pt idx="1663">
                    <c:v>7/30/2016 13:48</c:v>
                  </c:pt>
                  <c:pt idx="1664">
                    <c:v>7/30/2016 13:48</c:v>
                  </c:pt>
                  <c:pt idx="1665">
                    <c:v>7/30/2016 13:48</c:v>
                  </c:pt>
                  <c:pt idx="1666">
                    <c:v>7/30/2016 13:48</c:v>
                  </c:pt>
                  <c:pt idx="1667">
                    <c:v>7/30/2016 13:48</c:v>
                  </c:pt>
                  <c:pt idx="1668">
                    <c:v>7/30/2016 13:48</c:v>
                  </c:pt>
                  <c:pt idx="1669">
                    <c:v>7/30/2016 13:48</c:v>
                  </c:pt>
                  <c:pt idx="1670">
                    <c:v>7/30/2016 13:48</c:v>
                  </c:pt>
                  <c:pt idx="1671">
                    <c:v>7/30/2016 13:48</c:v>
                  </c:pt>
                  <c:pt idx="1672">
                    <c:v>7/30/2016 13:48</c:v>
                  </c:pt>
                  <c:pt idx="1673">
                    <c:v>7/30/2016 13:48</c:v>
                  </c:pt>
                  <c:pt idx="1674">
                    <c:v>7/30/2016 13:48</c:v>
                  </c:pt>
                  <c:pt idx="1675">
                    <c:v>7/30/2016 13:48</c:v>
                  </c:pt>
                  <c:pt idx="1676">
                    <c:v>7/30/2016 13:48</c:v>
                  </c:pt>
                  <c:pt idx="1677">
                    <c:v>7/30/2016 13:48</c:v>
                  </c:pt>
                  <c:pt idx="1678">
                    <c:v>7/30/2016 13:48</c:v>
                  </c:pt>
                  <c:pt idx="1679">
                    <c:v>7/30/2016 13:48</c:v>
                  </c:pt>
                  <c:pt idx="1680">
                    <c:v>7/30/2016 13:48</c:v>
                  </c:pt>
                  <c:pt idx="1681">
                    <c:v>7/30/2016 13:48</c:v>
                  </c:pt>
                  <c:pt idx="1682">
                    <c:v>7/30/2016 13:48</c:v>
                  </c:pt>
                  <c:pt idx="1683">
                    <c:v>7/30/2016 13:48</c:v>
                  </c:pt>
                  <c:pt idx="1684">
                    <c:v>7/30/2016 13:48</c:v>
                  </c:pt>
                  <c:pt idx="1685">
                    <c:v>7/30/2016 13:48</c:v>
                  </c:pt>
                  <c:pt idx="1686">
                    <c:v>7/30/2016 13:48</c:v>
                  </c:pt>
                  <c:pt idx="1687">
                    <c:v>7/30/2016 13:48</c:v>
                  </c:pt>
                  <c:pt idx="1688">
                    <c:v>7/30/2016 13:48</c:v>
                  </c:pt>
                  <c:pt idx="1689">
                    <c:v>7/30/2016 13:48</c:v>
                  </c:pt>
                  <c:pt idx="1690">
                    <c:v>7/30/2016 13:48</c:v>
                  </c:pt>
                  <c:pt idx="1691">
                    <c:v>7/30/2016 13:48</c:v>
                  </c:pt>
                  <c:pt idx="1692">
                    <c:v>7/30/2016 13:48</c:v>
                  </c:pt>
                  <c:pt idx="1693">
                    <c:v>7/30/2016 13:48</c:v>
                  </c:pt>
                  <c:pt idx="1694">
                    <c:v>7/30/2016 13:48</c:v>
                  </c:pt>
                  <c:pt idx="1695">
                    <c:v>7/30/2016 13:48</c:v>
                  </c:pt>
                  <c:pt idx="1696">
                    <c:v>7/30/2016 13:48</c:v>
                  </c:pt>
                  <c:pt idx="1697">
                    <c:v>7/30/2016 13:48</c:v>
                  </c:pt>
                  <c:pt idx="1698">
                    <c:v>7/30/2016 13:48</c:v>
                  </c:pt>
                  <c:pt idx="1699">
                    <c:v>7/30/2016 13:48</c:v>
                  </c:pt>
                  <c:pt idx="1700">
                    <c:v>7/30/2016 13:48</c:v>
                  </c:pt>
                  <c:pt idx="1701">
                    <c:v>7/30/2016 13:48</c:v>
                  </c:pt>
                  <c:pt idx="1702">
                    <c:v>7/30/2016 13:48</c:v>
                  </c:pt>
                  <c:pt idx="1703">
                    <c:v>7/30/2016 13:48</c:v>
                  </c:pt>
                  <c:pt idx="1704">
                    <c:v>7/30/2016 13:48</c:v>
                  </c:pt>
                  <c:pt idx="1705">
                    <c:v>7/30/2016 13:48</c:v>
                  </c:pt>
                  <c:pt idx="1706">
                    <c:v>7/30/2016 13:48</c:v>
                  </c:pt>
                  <c:pt idx="1707">
                    <c:v>7/30/2016 13:49</c:v>
                  </c:pt>
                  <c:pt idx="1708">
                    <c:v>7/30/2016 13:49</c:v>
                  </c:pt>
                  <c:pt idx="1709">
                    <c:v>7/30/2016 13:49</c:v>
                  </c:pt>
                  <c:pt idx="1710">
                    <c:v>7/30/2016 13:49</c:v>
                  </c:pt>
                  <c:pt idx="1711">
                    <c:v>7/30/2016 13:49</c:v>
                  </c:pt>
                  <c:pt idx="1712">
                    <c:v>7/30/2016 13:49</c:v>
                  </c:pt>
                  <c:pt idx="1713">
                    <c:v>7/30/2016 13:49</c:v>
                  </c:pt>
                  <c:pt idx="1714">
                    <c:v>7/30/2016 13:49</c:v>
                  </c:pt>
                  <c:pt idx="1715">
                    <c:v>7/30/2016 13:49</c:v>
                  </c:pt>
                  <c:pt idx="1716">
                    <c:v>7/30/2016 13:49</c:v>
                  </c:pt>
                  <c:pt idx="1717">
                    <c:v>7/30/2016 13:49</c:v>
                  </c:pt>
                  <c:pt idx="1718">
                    <c:v>7/30/2016 13:49</c:v>
                  </c:pt>
                  <c:pt idx="1719">
                    <c:v>7/30/2016 13:49</c:v>
                  </c:pt>
                  <c:pt idx="1720">
                    <c:v>7/30/2016 13:49</c:v>
                  </c:pt>
                  <c:pt idx="1721">
                    <c:v>7/30/2016 13:49</c:v>
                  </c:pt>
                  <c:pt idx="1722">
                    <c:v>7/30/2016 13:49</c:v>
                  </c:pt>
                  <c:pt idx="1723">
                    <c:v>7/30/2016 13:49</c:v>
                  </c:pt>
                  <c:pt idx="1724">
                    <c:v>7/30/2016 13:49</c:v>
                  </c:pt>
                  <c:pt idx="1725">
                    <c:v>7/30/2016 13:49</c:v>
                  </c:pt>
                  <c:pt idx="1726">
                    <c:v>7/30/2016 13:49</c:v>
                  </c:pt>
                  <c:pt idx="1727">
                    <c:v>7/30/2016 13:49</c:v>
                  </c:pt>
                  <c:pt idx="1728">
                    <c:v>7/30/2016 13:49</c:v>
                  </c:pt>
                  <c:pt idx="1729">
                    <c:v>7/30/2016 13:49</c:v>
                  </c:pt>
                  <c:pt idx="1730">
                    <c:v>7/30/2016 13:49</c:v>
                  </c:pt>
                  <c:pt idx="1731">
                    <c:v>7/30/2016 13:49</c:v>
                  </c:pt>
                  <c:pt idx="1732">
                    <c:v>7/30/2016 13:49</c:v>
                  </c:pt>
                  <c:pt idx="1733">
                    <c:v>7/30/2016 13:49</c:v>
                  </c:pt>
                  <c:pt idx="1734">
                    <c:v>7/30/2016 13:49</c:v>
                  </c:pt>
                  <c:pt idx="1735">
                    <c:v>7/30/2016 13:49</c:v>
                  </c:pt>
                  <c:pt idx="1736">
                    <c:v>7/30/2016 13:49</c:v>
                  </c:pt>
                  <c:pt idx="1737">
                    <c:v>7/30/2016 13:49</c:v>
                  </c:pt>
                  <c:pt idx="1738">
                    <c:v>7/30/2016 13:49</c:v>
                  </c:pt>
                  <c:pt idx="1739">
                    <c:v>7/30/2016 13:49</c:v>
                  </c:pt>
                  <c:pt idx="1740">
                    <c:v>7/30/2016 13:49</c:v>
                  </c:pt>
                  <c:pt idx="1741">
                    <c:v>7/30/2016 13:49</c:v>
                  </c:pt>
                  <c:pt idx="1742">
                    <c:v>7/30/2016 13:49</c:v>
                  </c:pt>
                  <c:pt idx="1743">
                    <c:v>7/30/2016 13:49</c:v>
                  </c:pt>
                  <c:pt idx="1744">
                    <c:v>7/30/2016 13:49</c:v>
                  </c:pt>
                  <c:pt idx="1745">
                    <c:v>7/30/2016 13:49</c:v>
                  </c:pt>
                  <c:pt idx="1746">
                    <c:v>7/30/2016 13:49</c:v>
                  </c:pt>
                  <c:pt idx="1747">
                    <c:v>7/30/2016 13:49</c:v>
                  </c:pt>
                  <c:pt idx="1748">
                    <c:v>7/30/2016 13:49</c:v>
                  </c:pt>
                  <c:pt idx="1749">
                    <c:v>7/30/2016 13:49</c:v>
                  </c:pt>
                  <c:pt idx="1750">
                    <c:v>7/30/2016 13:49</c:v>
                  </c:pt>
                  <c:pt idx="1751">
                    <c:v>7/30/2016 13:49</c:v>
                  </c:pt>
                  <c:pt idx="1752">
                    <c:v>7/30/2016 13:49</c:v>
                  </c:pt>
                  <c:pt idx="1753">
                    <c:v>7/30/2016 13:49</c:v>
                  </c:pt>
                  <c:pt idx="1754">
                    <c:v>7/30/2016 13:49</c:v>
                  </c:pt>
                  <c:pt idx="1755">
                    <c:v>7/30/2016 13:49</c:v>
                  </c:pt>
                  <c:pt idx="1756">
                    <c:v>7/30/2016 13:49</c:v>
                  </c:pt>
                  <c:pt idx="1757">
                    <c:v>7/30/2016 13:49</c:v>
                  </c:pt>
                  <c:pt idx="1758">
                    <c:v>7/30/2016 13:49</c:v>
                  </c:pt>
                  <c:pt idx="1759">
                    <c:v>7/30/2016 13:49</c:v>
                  </c:pt>
                  <c:pt idx="1760">
                    <c:v>7/30/2016 13:49</c:v>
                  </c:pt>
                  <c:pt idx="1761">
                    <c:v>7/30/2016 13:49</c:v>
                  </c:pt>
                  <c:pt idx="1762">
                    <c:v>7/30/2016 13:49</c:v>
                  </c:pt>
                  <c:pt idx="1763">
                    <c:v>7/30/2016 13:49</c:v>
                  </c:pt>
                  <c:pt idx="1764">
                    <c:v>7/30/2016 13:49</c:v>
                  </c:pt>
                  <c:pt idx="1765">
                    <c:v>7/30/2016 13:49</c:v>
                  </c:pt>
                  <c:pt idx="1766">
                    <c:v>7/30/2016 13:49</c:v>
                  </c:pt>
                  <c:pt idx="1767">
                    <c:v>7/30/2016 13:50</c:v>
                  </c:pt>
                  <c:pt idx="1768">
                    <c:v>7/30/2016 13:50</c:v>
                  </c:pt>
                  <c:pt idx="1769">
                    <c:v>7/30/2016 13:50</c:v>
                  </c:pt>
                  <c:pt idx="1770">
                    <c:v>7/30/2016 13:50</c:v>
                  </c:pt>
                  <c:pt idx="1771">
                    <c:v>7/30/2016 13:50</c:v>
                  </c:pt>
                  <c:pt idx="1772">
                    <c:v>7/30/2016 13:50</c:v>
                  </c:pt>
                  <c:pt idx="1773">
                    <c:v>7/30/2016 13:50</c:v>
                  </c:pt>
                  <c:pt idx="1774">
                    <c:v>7/30/2016 13:50</c:v>
                  </c:pt>
                  <c:pt idx="1775">
                    <c:v>7/30/2016 13:50</c:v>
                  </c:pt>
                  <c:pt idx="1776">
                    <c:v>7/30/2016 13:50</c:v>
                  </c:pt>
                  <c:pt idx="1777">
                    <c:v>7/30/2016 13:50</c:v>
                  </c:pt>
                  <c:pt idx="1778">
                    <c:v>7/30/2016 13:50</c:v>
                  </c:pt>
                  <c:pt idx="1779">
                    <c:v>7/30/2016 13:50</c:v>
                  </c:pt>
                  <c:pt idx="1780">
                    <c:v>7/30/2016 13:50</c:v>
                  </c:pt>
                  <c:pt idx="1781">
                    <c:v>7/30/2016 13:50</c:v>
                  </c:pt>
                  <c:pt idx="1782">
                    <c:v>7/30/2016 13:50</c:v>
                  </c:pt>
                  <c:pt idx="1783">
                    <c:v>7/30/2016 13:50</c:v>
                  </c:pt>
                  <c:pt idx="1784">
                    <c:v>7/30/2016 13:50</c:v>
                  </c:pt>
                  <c:pt idx="1785">
                    <c:v>7/30/2016 13:50</c:v>
                  </c:pt>
                  <c:pt idx="1786">
                    <c:v>7/30/2016 13:50</c:v>
                  </c:pt>
                  <c:pt idx="1787">
                    <c:v>7/30/2016 13:50</c:v>
                  </c:pt>
                  <c:pt idx="1788">
                    <c:v>7/30/2016 13:50</c:v>
                  </c:pt>
                  <c:pt idx="1789">
                    <c:v>7/30/2016 13:50</c:v>
                  </c:pt>
                  <c:pt idx="1790">
                    <c:v>7/30/2016 13:50</c:v>
                  </c:pt>
                  <c:pt idx="1791">
                    <c:v>7/30/2016 13:50</c:v>
                  </c:pt>
                  <c:pt idx="1792">
                    <c:v>7/30/2016 13:50</c:v>
                  </c:pt>
                  <c:pt idx="1793">
                    <c:v>7/30/2016 13:50</c:v>
                  </c:pt>
                  <c:pt idx="1794">
                    <c:v>7/30/2016 13:50</c:v>
                  </c:pt>
                  <c:pt idx="1795">
                    <c:v>7/30/2016 13:50</c:v>
                  </c:pt>
                  <c:pt idx="1796">
                    <c:v>7/30/2016 13:50</c:v>
                  </c:pt>
                  <c:pt idx="1797">
                    <c:v>7/30/2016 13:50</c:v>
                  </c:pt>
                  <c:pt idx="1798">
                    <c:v>7/30/2016 13:50</c:v>
                  </c:pt>
                  <c:pt idx="1799">
                    <c:v>7/30/2016 13:50</c:v>
                  </c:pt>
                  <c:pt idx="1800">
                    <c:v>7/30/2016 13:50</c:v>
                  </c:pt>
                  <c:pt idx="1801">
                    <c:v>7/30/2016 13:50</c:v>
                  </c:pt>
                  <c:pt idx="1802">
                    <c:v>7/30/2016 13:50</c:v>
                  </c:pt>
                  <c:pt idx="1803">
                    <c:v>7/30/2016 13:50</c:v>
                  </c:pt>
                  <c:pt idx="1804">
                    <c:v>7/30/2016 13:50</c:v>
                  </c:pt>
                  <c:pt idx="1805">
                    <c:v>7/30/2016 13:50</c:v>
                  </c:pt>
                  <c:pt idx="1806">
                    <c:v>7/30/2016 13:50</c:v>
                  </c:pt>
                  <c:pt idx="1807">
                    <c:v>7/30/2016 13:50</c:v>
                  </c:pt>
                  <c:pt idx="1808">
                    <c:v>7/30/2016 13:50</c:v>
                  </c:pt>
                  <c:pt idx="1809">
                    <c:v>7/30/2016 13:50</c:v>
                  </c:pt>
                  <c:pt idx="1810">
                    <c:v>7/30/2016 13:50</c:v>
                  </c:pt>
                  <c:pt idx="1811">
                    <c:v>7/30/2016 13:50</c:v>
                  </c:pt>
                  <c:pt idx="1812">
                    <c:v>7/30/2016 13:50</c:v>
                  </c:pt>
                  <c:pt idx="1813">
                    <c:v>7/30/2016 13:50</c:v>
                  </c:pt>
                  <c:pt idx="1814">
                    <c:v>7/30/2016 13:50</c:v>
                  </c:pt>
                  <c:pt idx="1815">
                    <c:v>7/30/2016 13:50</c:v>
                  </c:pt>
                  <c:pt idx="1816">
                    <c:v>7/30/2016 13:50</c:v>
                  </c:pt>
                  <c:pt idx="1817">
                    <c:v>7/30/2016 13:50</c:v>
                  </c:pt>
                  <c:pt idx="1818">
                    <c:v>7/30/2016 13:50</c:v>
                  </c:pt>
                  <c:pt idx="1819">
                    <c:v>7/30/2016 13:50</c:v>
                  </c:pt>
                  <c:pt idx="1820">
                    <c:v>7/30/2016 13:50</c:v>
                  </c:pt>
                  <c:pt idx="1821">
                    <c:v>7/30/2016 13:50</c:v>
                  </c:pt>
                  <c:pt idx="1822">
                    <c:v>7/30/2016 13:50</c:v>
                  </c:pt>
                  <c:pt idx="1823">
                    <c:v>7/30/2016 13:50</c:v>
                  </c:pt>
                  <c:pt idx="1824">
                    <c:v>7/30/2016 13:50</c:v>
                  </c:pt>
                  <c:pt idx="1825">
                    <c:v>7/30/2016 13:50</c:v>
                  </c:pt>
                  <c:pt idx="1826">
                    <c:v>7/30/2016 13:50</c:v>
                  </c:pt>
                  <c:pt idx="1827">
                    <c:v>7/30/2016 13:51</c:v>
                  </c:pt>
                  <c:pt idx="1828">
                    <c:v>7/30/2016 13:51</c:v>
                  </c:pt>
                  <c:pt idx="1829">
                    <c:v>7/30/2016 13:51</c:v>
                  </c:pt>
                  <c:pt idx="1830">
                    <c:v>7/30/2016 13:51</c:v>
                  </c:pt>
                  <c:pt idx="1831">
                    <c:v>7/30/2016 13:51</c:v>
                  </c:pt>
                  <c:pt idx="1832">
                    <c:v>7/30/2016 13:51</c:v>
                  </c:pt>
                  <c:pt idx="1833">
                    <c:v>7/30/2016 13:51</c:v>
                  </c:pt>
                  <c:pt idx="1834">
                    <c:v>7/30/2016 13:51</c:v>
                  </c:pt>
                  <c:pt idx="1835">
                    <c:v>7/30/2016 13:51</c:v>
                  </c:pt>
                  <c:pt idx="1836">
                    <c:v>7/30/2016 13:51</c:v>
                  </c:pt>
                  <c:pt idx="1837">
                    <c:v>7/30/2016 13:51</c:v>
                  </c:pt>
                  <c:pt idx="1838">
                    <c:v>7/30/2016 13:51</c:v>
                  </c:pt>
                  <c:pt idx="1839">
                    <c:v>7/30/2016 13:51</c:v>
                  </c:pt>
                  <c:pt idx="1840">
                    <c:v>7/30/2016 13:51</c:v>
                  </c:pt>
                  <c:pt idx="1841">
                    <c:v>7/30/2016 13:51</c:v>
                  </c:pt>
                  <c:pt idx="1842">
                    <c:v>7/30/2016 13:51</c:v>
                  </c:pt>
                  <c:pt idx="1843">
                    <c:v>7/30/2016 13:51</c:v>
                  </c:pt>
                  <c:pt idx="1844">
                    <c:v>7/30/2016 13:51</c:v>
                  </c:pt>
                  <c:pt idx="1845">
                    <c:v>7/30/2016 13:51</c:v>
                  </c:pt>
                  <c:pt idx="1846">
                    <c:v>7/30/2016 13:51</c:v>
                  </c:pt>
                  <c:pt idx="1847">
                    <c:v>7/30/2016 13:51</c:v>
                  </c:pt>
                  <c:pt idx="1848">
                    <c:v>7/30/2016 13:51</c:v>
                  </c:pt>
                  <c:pt idx="1849">
                    <c:v>7/30/2016 13:51</c:v>
                  </c:pt>
                  <c:pt idx="1850">
                    <c:v>7/30/2016 13:51</c:v>
                  </c:pt>
                  <c:pt idx="1851">
                    <c:v>7/30/2016 13:51</c:v>
                  </c:pt>
                  <c:pt idx="1852">
                    <c:v>7/30/2016 13:51</c:v>
                  </c:pt>
                  <c:pt idx="1853">
                    <c:v>7/30/2016 13:51</c:v>
                  </c:pt>
                  <c:pt idx="1854">
                    <c:v>7/30/2016 13:51</c:v>
                  </c:pt>
                  <c:pt idx="1855">
                    <c:v>7/30/2016 13:51</c:v>
                  </c:pt>
                  <c:pt idx="1856">
                    <c:v>7/30/2016 13:51</c:v>
                  </c:pt>
                  <c:pt idx="1857">
                    <c:v>7/30/2016 13:51</c:v>
                  </c:pt>
                  <c:pt idx="1858">
                    <c:v>7/30/2016 13:51</c:v>
                  </c:pt>
                  <c:pt idx="1859">
                    <c:v>7/30/2016 13:51</c:v>
                  </c:pt>
                  <c:pt idx="1860">
                    <c:v>7/30/2016 13:51</c:v>
                  </c:pt>
                  <c:pt idx="1861">
                    <c:v>7/30/2016 13:51</c:v>
                  </c:pt>
                  <c:pt idx="1862">
                    <c:v>7/30/2016 13:51</c:v>
                  </c:pt>
                  <c:pt idx="1863">
                    <c:v>7/30/2016 13:51</c:v>
                  </c:pt>
                  <c:pt idx="1864">
                    <c:v>7/30/2016 13:51</c:v>
                  </c:pt>
                  <c:pt idx="1865">
                    <c:v>7/30/2016 13:51</c:v>
                  </c:pt>
                  <c:pt idx="1866">
                    <c:v>7/30/2016 13:51</c:v>
                  </c:pt>
                  <c:pt idx="1867">
                    <c:v>7/30/2016 13:51</c:v>
                  </c:pt>
                  <c:pt idx="1868">
                    <c:v>7/30/2016 13:51</c:v>
                  </c:pt>
                  <c:pt idx="1869">
                    <c:v>7/30/2016 13:51</c:v>
                  </c:pt>
                  <c:pt idx="1870">
                    <c:v>7/30/2016 13:51</c:v>
                  </c:pt>
                  <c:pt idx="1871">
                    <c:v>7/30/2016 13:51</c:v>
                  </c:pt>
                  <c:pt idx="1872">
                    <c:v>7/30/2016 13:51</c:v>
                  </c:pt>
                  <c:pt idx="1873">
                    <c:v>7/30/2016 13:51</c:v>
                  </c:pt>
                  <c:pt idx="1874">
                    <c:v>7/30/2016 13:51</c:v>
                  </c:pt>
                  <c:pt idx="1875">
                    <c:v>7/30/2016 13:51</c:v>
                  </c:pt>
                  <c:pt idx="1876">
                    <c:v>7/30/2016 13:51</c:v>
                  </c:pt>
                  <c:pt idx="1877">
                    <c:v>7/30/2016 13:51</c:v>
                  </c:pt>
                  <c:pt idx="1878">
                    <c:v>7/30/2016 13:51</c:v>
                  </c:pt>
                  <c:pt idx="1879">
                    <c:v>7/30/2016 13:51</c:v>
                  </c:pt>
                  <c:pt idx="1880">
                    <c:v>7/30/2016 13:51</c:v>
                  </c:pt>
                  <c:pt idx="1881">
                    <c:v>7/30/2016 13:51</c:v>
                  </c:pt>
                  <c:pt idx="1882">
                    <c:v>7/30/2016 13:51</c:v>
                  </c:pt>
                  <c:pt idx="1883">
                    <c:v>7/30/2016 13:51</c:v>
                  </c:pt>
                  <c:pt idx="1884">
                    <c:v>7/30/2016 13:51</c:v>
                  </c:pt>
                  <c:pt idx="1885">
                    <c:v>7/30/2016 13:51</c:v>
                  </c:pt>
                  <c:pt idx="1886">
                    <c:v>7/30/2016 13:51</c:v>
                  </c:pt>
                  <c:pt idx="1887">
                    <c:v>7/30/2016 13:52</c:v>
                  </c:pt>
                  <c:pt idx="1888">
                    <c:v>7/30/2016 13:52</c:v>
                  </c:pt>
                  <c:pt idx="1889">
                    <c:v>7/30/2016 13:52</c:v>
                  </c:pt>
                  <c:pt idx="1890">
                    <c:v>7/30/2016 13:52</c:v>
                  </c:pt>
                  <c:pt idx="1891">
                    <c:v>7/30/2016 13:52</c:v>
                  </c:pt>
                  <c:pt idx="1892">
                    <c:v>7/30/2016 13:52</c:v>
                  </c:pt>
                  <c:pt idx="1893">
                    <c:v>7/30/2016 13:52</c:v>
                  </c:pt>
                  <c:pt idx="1894">
                    <c:v>7/30/2016 13:52</c:v>
                  </c:pt>
                  <c:pt idx="1895">
                    <c:v>7/30/2016 13:52</c:v>
                  </c:pt>
                  <c:pt idx="1896">
                    <c:v>7/30/2016 13:52</c:v>
                  </c:pt>
                  <c:pt idx="1897">
                    <c:v>7/30/2016 13:52</c:v>
                  </c:pt>
                  <c:pt idx="1898">
                    <c:v>7/30/2016 13:52</c:v>
                  </c:pt>
                  <c:pt idx="1899">
                    <c:v>7/30/2016 13:52</c:v>
                  </c:pt>
                  <c:pt idx="1900">
                    <c:v>7/30/2016 13:52</c:v>
                  </c:pt>
                  <c:pt idx="1901">
                    <c:v>7/30/2016 13:52</c:v>
                  </c:pt>
                  <c:pt idx="1902">
                    <c:v>7/30/2016 13:52</c:v>
                  </c:pt>
                  <c:pt idx="1903">
                    <c:v>7/30/2016 13:52</c:v>
                  </c:pt>
                  <c:pt idx="1904">
                    <c:v>7/30/2016 13:52</c:v>
                  </c:pt>
                  <c:pt idx="1905">
                    <c:v>7/30/2016 13:52</c:v>
                  </c:pt>
                  <c:pt idx="1906">
                    <c:v>7/30/2016 13:52</c:v>
                  </c:pt>
                  <c:pt idx="1907">
                    <c:v>7/30/2016 13:52</c:v>
                  </c:pt>
                  <c:pt idx="1908">
                    <c:v>7/30/2016 13:52</c:v>
                  </c:pt>
                  <c:pt idx="1909">
                    <c:v>7/30/2016 13:52</c:v>
                  </c:pt>
                  <c:pt idx="1910">
                    <c:v>7/30/2016 13:52</c:v>
                  </c:pt>
                  <c:pt idx="1911">
                    <c:v>7/30/2016 13:52</c:v>
                  </c:pt>
                  <c:pt idx="1912">
                    <c:v>7/30/2016 13:52</c:v>
                  </c:pt>
                  <c:pt idx="1913">
                    <c:v>7/30/2016 13:52</c:v>
                  </c:pt>
                  <c:pt idx="1914">
                    <c:v>7/30/2016 13:52</c:v>
                  </c:pt>
                  <c:pt idx="1915">
                    <c:v>7/30/2016 13:52</c:v>
                  </c:pt>
                  <c:pt idx="1916">
                    <c:v>7/30/2016 13:52</c:v>
                  </c:pt>
                  <c:pt idx="1917">
                    <c:v>7/30/2016 13:52</c:v>
                  </c:pt>
                  <c:pt idx="1918">
                    <c:v>7/30/2016 13:52</c:v>
                  </c:pt>
                  <c:pt idx="1919">
                    <c:v>7/30/2016 13:52</c:v>
                  </c:pt>
                  <c:pt idx="1920">
                    <c:v>7/30/2016 13:52</c:v>
                  </c:pt>
                  <c:pt idx="1921">
                    <c:v>7/30/2016 13:52</c:v>
                  </c:pt>
                  <c:pt idx="1922">
                    <c:v>7/30/2016 13:52</c:v>
                  </c:pt>
                  <c:pt idx="1923">
                    <c:v>7/30/2016 13:52</c:v>
                  </c:pt>
                  <c:pt idx="1924">
                    <c:v>7/30/2016 13:52</c:v>
                  </c:pt>
                  <c:pt idx="1925">
                    <c:v>7/30/2016 13:52</c:v>
                  </c:pt>
                  <c:pt idx="1926">
                    <c:v>7/30/2016 13:52</c:v>
                  </c:pt>
                  <c:pt idx="1927">
                    <c:v>7/30/2016 13:52</c:v>
                  </c:pt>
                  <c:pt idx="1928">
                    <c:v>7/30/2016 13:52</c:v>
                  </c:pt>
                  <c:pt idx="1929">
                    <c:v>7/30/2016 13:52</c:v>
                  </c:pt>
                  <c:pt idx="1930">
                    <c:v>7/30/2016 13:52</c:v>
                  </c:pt>
                  <c:pt idx="1931">
                    <c:v>7/30/2016 13:52</c:v>
                  </c:pt>
                  <c:pt idx="1932">
                    <c:v>7/30/2016 13:52</c:v>
                  </c:pt>
                  <c:pt idx="1933">
                    <c:v>7/30/2016 13:52</c:v>
                  </c:pt>
                  <c:pt idx="1934">
                    <c:v>7/30/2016 13:52</c:v>
                  </c:pt>
                  <c:pt idx="1935">
                    <c:v>7/30/2016 13:52</c:v>
                  </c:pt>
                  <c:pt idx="1936">
                    <c:v>7/30/2016 13:52</c:v>
                  </c:pt>
                  <c:pt idx="1937">
                    <c:v>7/30/2016 13:52</c:v>
                  </c:pt>
                  <c:pt idx="1938">
                    <c:v>7/30/2016 13:52</c:v>
                  </c:pt>
                  <c:pt idx="1939">
                    <c:v>7/30/2016 13:52</c:v>
                  </c:pt>
                  <c:pt idx="1940">
                    <c:v>7/30/2016 13:52</c:v>
                  </c:pt>
                  <c:pt idx="1941">
                    <c:v>7/30/2016 13:52</c:v>
                  </c:pt>
                  <c:pt idx="1942">
                    <c:v>7/30/2016 13:52</c:v>
                  </c:pt>
                  <c:pt idx="1943">
                    <c:v>7/30/2016 13:52</c:v>
                  </c:pt>
                  <c:pt idx="1944">
                    <c:v>7/30/2016 13:52</c:v>
                  </c:pt>
                  <c:pt idx="1945">
                    <c:v>7/30/2016 13:52</c:v>
                  </c:pt>
                  <c:pt idx="1946">
                    <c:v>7/30/2016 13:52</c:v>
                  </c:pt>
                  <c:pt idx="1947">
                    <c:v>7/30/2016 13:53</c:v>
                  </c:pt>
                  <c:pt idx="1948">
                    <c:v>7/30/2016 13:53</c:v>
                  </c:pt>
                  <c:pt idx="1949">
                    <c:v>7/30/2016 13:53</c:v>
                  </c:pt>
                  <c:pt idx="1950">
                    <c:v>7/30/2016 13:53</c:v>
                  </c:pt>
                  <c:pt idx="1951">
                    <c:v>7/30/2016 13:53</c:v>
                  </c:pt>
                  <c:pt idx="1952">
                    <c:v>7/30/2016 13:53</c:v>
                  </c:pt>
                  <c:pt idx="1953">
                    <c:v>7/30/2016 13:53</c:v>
                  </c:pt>
                  <c:pt idx="1954">
                    <c:v>7/30/2016 13:53</c:v>
                  </c:pt>
                  <c:pt idx="1955">
                    <c:v>7/30/2016 13:53</c:v>
                  </c:pt>
                  <c:pt idx="1956">
                    <c:v>7/30/2016 13:53</c:v>
                  </c:pt>
                  <c:pt idx="1957">
                    <c:v>7/30/2016 13:53</c:v>
                  </c:pt>
                  <c:pt idx="1958">
                    <c:v>7/30/2016 13:53</c:v>
                  </c:pt>
                  <c:pt idx="1959">
                    <c:v>7/30/2016 13:53</c:v>
                  </c:pt>
                  <c:pt idx="1960">
                    <c:v>7/30/2016 13:53</c:v>
                  </c:pt>
                  <c:pt idx="1961">
                    <c:v>7/30/2016 13:53</c:v>
                  </c:pt>
                  <c:pt idx="1962">
                    <c:v>7/30/2016 13:53</c:v>
                  </c:pt>
                  <c:pt idx="1963">
                    <c:v>7/30/2016 13:53</c:v>
                  </c:pt>
                  <c:pt idx="1964">
                    <c:v>7/30/2016 13:53</c:v>
                  </c:pt>
                  <c:pt idx="1965">
                    <c:v>7/30/2016 13:53</c:v>
                  </c:pt>
                  <c:pt idx="1966">
                    <c:v>7/30/2016 13:53</c:v>
                  </c:pt>
                  <c:pt idx="1967">
                    <c:v>7/30/2016 13:53</c:v>
                  </c:pt>
                  <c:pt idx="1968">
                    <c:v>7/30/2016 13:53</c:v>
                  </c:pt>
                  <c:pt idx="1969">
                    <c:v>7/30/2016 13:53</c:v>
                  </c:pt>
                  <c:pt idx="1970">
                    <c:v>7/30/2016 13:53</c:v>
                  </c:pt>
                  <c:pt idx="1971">
                    <c:v>7/30/2016 13:53</c:v>
                  </c:pt>
                  <c:pt idx="1972">
                    <c:v>7/30/2016 13:53</c:v>
                  </c:pt>
                  <c:pt idx="1973">
                    <c:v>7/30/2016 13:53</c:v>
                  </c:pt>
                  <c:pt idx="1974">
                    <c:v>7/30/2016 13:53</c:v>
                  </c:pt>
                  <c:pt idx="1975">
                    <c:v>7/30/2016 13:53</c:v>
                  </c:pt>
                  <c:pt idx="1976">
                    <c:v>7/30/2016 13:53</c:v>
                  </c:pt>
                  <c:pt idx="1977">
                    <c:v>7/30/2016 13:53</c:v>
                  </c:pt>
                  <c:pt idx="1978">
                    <c:v>7/30/2016 13:53</c:v>
                  </c:pt>
                  <c:pt idx="1979">
                    <c:v>7/30/2016 13:53</c:v>
                  </c:pt>
                  <c:pt idx="1980">
                    <c:v>7/30/2016 13:53</c:v>
                  </c:pt>
                  <c:pt idx="1981">
                    <c:v>7/30/2016 13:53</c:v>
                  </c:pt>
                  <c:pt idx="1982">
                    <c:v>7/30/2016 13:53</c:v>
                  </c:pt>
                  <c:pt idx="1983">
                    <c:v>7/30/2016 13:53</c:v>
                  </c:pt>
                  <c:pt idx="1984">
                    <c:v>7/30/2016 13:53</c:v>
                  </c:pt>
                  <c:pt idx="1985">
                    <c:v>7/30/2016 13:53</c:v>
                  </c:pt>
                  <c:pt idx="1986">
                    <c:v>7/30/2016 13:53</c:v>
                  </c:pt>
                  <c:pt idx="1987">
                    <c:v>7/30/2016 13:53</c:v>
                  </c:pt>
                  <c:pt idx="1988">
                    <c:v>7/30/2016 13:53</c:v>
                  </c:pt>
                  <c:pt idx="1989">
                    <c:v>7/30/2016 13:53</c:v>
                  </c:pt>
                  <c:pt idx="1990">
                    <c:v>7/30/2016 13:53</c:v>
                  </c:pt>
                  <c:pt idx="1991">
                    <c:v>7/30/2016 13:53</c:v>
                  </c:pt>
                  <c:pt idx="1992">
                    <c:v>7/30/2016 13:53</c:v>
                  </c:pt>
                  <c:pt idx="1993">
                    <c:v>7/30/2016 13:53</c:v>
                  </c:pt>
                  <c:pt idx="1994">
                    <c:v>7/30/2016 13:53</c:v>
                  </c:pt>
                  <c:pt idx="1995">
                    <c:v>7/30/2016 13:53</c:v>
                  </c:pt>
                  <c:pt idx="1996">
                    <c:v>7/30/2016 13:53</c:v>
                  </c:pt>
                  <c:pt idx="1997">
                    <c:v>7/30/2016 13:53</c:v>
                  </c:pt>
                  <c:pt idx="1998">
                    <c:v>7/30/2016 13:53</c:v>
                  </c:pt>
                  <c:pt idx="1999">
                    <c:v>7/30/2016 13:53</c:v>
                  </c:pt>
                  <c:pt idx="2000">
                    <c:v>7/30/2016 13:53</c:v>
                  </c:pt>
                  <c:pt idx="2001">
                    <c:v>7/30/2016 13:53</c:v>
                  </c:pt>
                  <c:pt idx="2002">
                    <c:v>7/30/2016 13:53</c:v>
                  </c:pt>
                  <c:pt idx="2003">
                    <c:v>7/30/2016 13:53</c:v>
                  </c:pt>
                  <c:pt idx="2004">
                    <c:v>7/30/2016 13:53</c:v>
                  </c:pt>
                  <c:pt idx="2005">
                    <c:v>7/30/2016 13:53</c:v>
                  </c:pt>
                  <c:pt idx="2006">
                    <c:v>7/30/2016 13:53</c:v>
                  </c:pt>
                  <c:pt idx="2007">
                    <c:v>7/30/2016 13:54</c:v>
                  </c:pt>
                  <c:pt idx="2008">
                    <c:v>7/30/2016 13:54</c:v>
                  </c:pt>
                  <c:pt idx="2009">
                    <c:v>7/30/2016 13:54</c:v>
                  </c:pt>
                  <c:pt idx="2010">
                    <c:v>7/30/2016 13:54</c:v>
                  </c:pt>
                  <c:pt idx="2011">
                    <c:v>7/30/2016 13:54</c:v>
                  </c:pt>
                  <c:pt idx="2012">
                    <c:v>7/30/2016 13:54</c:v>
                  </c:pt>
                  <c:pt idx="2013">
                    <c:v>7/30/2016 13:54</c:v>
                  </c:pt>
                  <c:pt idx="2014">
                    <c:v>7/30/2016 13:54</c:v>
                  </c:pt>
                  <c:pt idx="2015">
                    <c:v>7/30/2016 13:54</c:v>
                  </c:pt>
                  <c:pt idx="2016">
                    <c:v>7/30/2016 13:54</c:v>
                  </c:pt>
                  <c:pt idx="2017">
                    <c:v>7/30/2016 13:54</c:v>
                  </c:pt>
                  <c:pt idx="2018">
                    <c:v>7/30/2016 13:54</c:v>
                  </c:pt>
                  <c:pt idx="2019">
                    <c:v>7/30/2016 13:54</c:v>
                  </c:pt>
                  <c:pt idx="2020">
                    <c:v>7/30/2016 13:54</c:v>
                  </c:pt>
                  <c:pt idx="2021">
                    <c:v>7/30/2016 13:54</c:v>
                  </c:pt>
                  <c:pt idx="2022">
                    <c:v>7/30/2016 13:54</c:v>
                  </c:pt>
                  <c:pt idx="2023">
                    <c:v>7/30/2016 13:54</c:v>
                  </c:pt>
                  <c:pt idx="2024">
                    <c:v>7/30/2016 13:54</c:v>
                  </c:pt>
                  <c:pt idx="2025">
                    <c:v>7/30/2016 13:54</c:v>
                  </c:pt>
                  <c:pt idx="2026">
                    <c:v>7/30/2016 13:54</c:v>
                  </c:pt>
                  <c:pt idx="2027">
                    <c:v>7/30/2016 13:54</c:v>
                  </c:pt>
                  <c:pt idx="2028">
                    <c:v>7/30/2016 13:54</c:v>
                  </c:pt>
                  <c:pt idx="2029">
                    <c:v>7/30/2016 13:54</c:v>
                  </c:pt>
                  <c:pt idx="2030">
                    <c:v>7/30/2016 13:54</c:v>
                  </c:pt>
                  <c:pt idx="2031">
                    <c:v>7/30/2016 13:54</c:v>
                  </c:pt>
                  <c:pt idx="2032">
                    <c:v>7/30/2016 13:54</c:v>
                  </c:pt>
                  <c:pt idx="2033">
                    <c:v>7/30/2016 13:54</c:v>
                  </c:pt>
                  <c:pt idx="2034">
                    <c:v>7/30/2016 13:54</c:v>
                  </c:pt>
                  <c:pt idx="2035">
                    <c:v>7/30/2016 13:54</c:v>
                  </c:pt>
                  <c:pt idx="2036">
                    <c:v>7/30/2016 13:54</c:v>
                  </c:pt>
                  <c:pt idx="2037">
                    <c:v>7/30/2016 13:54</c:v>
                  </c:pt>
                  <c:pt idx="2038">
                    <c:v>7/30/2016 13:54</c:v>
                  </c:pt>
                  <c:pt idx="2039">
                    <c:v>7/30/2016 13:54</c:v>
                  </c:pt>
                  <c:pt idx="2040">
                    <c:v>7/30/2016 13:54</c:v>
                  </c:pt>
                  <c:pt idx="2041">
                    <c:v>7/30/2016 13:54</c:v>
                  </c:pt>
                  <c:pt idx="2042">
                    <c:v>7/30/2016 13:54</c:v>
                  </c:pt>
                  <c:pt idx="2043">
                    <c:v>7/30/2016 13:54</c:v>
                  </c:pt>
                  <c:pt idx="2044">
                    <c:v>7/30/2016 13:54</c:v>
                  </c:pt>
                  <c:pt idx="2045">
                    <c:v>7/30/2016 13:54</c:v>
                  </c:pt>
                  <c:pt idx="2046">
                    <c:v>7/30/2016 13:54</c:v>
                  </c:pt>
                  <c:pt idx="2047">
                    <c:v>7/30/2016 13:54</c:v>
                  </c:pt>
                  <c:pt idx="2048">
                    <c:v>7/30/2016 13:54</c:v>
                  </c:pt>
                  <c:pt idx="2049">
                    <c:v>7/30/2016 13:54</c:v>
                  </c:pt>
                  <c:pt idx="2050">
                    <c:v>7/30/2016 13:54</c:v>
                  </c:pt>
                  <c:pt idx="2051">
                    <c:v>7/30/2016 13:54</c:v>
                  </c:pt>
                  <c:pt idx="2052">
                    <c:v>7/30/2016 13:54</c:v>
                  </c:pt>
                  <c:pt idx="2053">
                    <c:v>7/30/2016 13:54</c:v>
                  </c:pt>
                  <c:pt idx="2054">
                    <c:v>7/30/2016 13:54</c:v>
                  </c:pt>
                  <c:pt idx="2055">
                    <c:v>7/30/2016 13:54</c:v>
                  </c:pt>
                  <c:pt idx="2056">
                    <c:v>7/30/2016 13:54</c:v>
                  </c:pt>
                  <c:pt idx="2057">
                    <c:v>7/30/2016 13:54</c:v>
                  </c:pt>
                  <c:pt idx="2058">
                    <c:v>7/30/2016 13:54</c:v>
                  </c:pt>
                  <c:pt idx="2059">
                    <c:v>7/30/2016 13:54</c:v>
                  </c:pt>
                  <c:pt idx="2060">
                    <c:v>7/30/2016 13:54</c:v>
                  </c:pt>
                  <c:pt idx="2061">
                    <c:v>7/30/2016 13:54</c:v>
                  </c:pt>
                  <c:pt idx="2062">
                    <c:v>7/30/2016 13:54</c:v>
                  </c:pt>
                  <c:pt idx="2063">
                    <c:v>7/30/2016 13:54</c:v>
                  </c:pt>
                  <c:pt idx="2064">
                    <c:v>7/30/2016 13:54</c:v>
                  </c:pt>
                  <c:pt idx="2065">
                    <c:v>7/30/2016 13:54</c:v>
                  </c:pt>
                  <c:pt idx="2066">
                    <c:v>7/30/2016 13:54</c:v>
                  </c:pt>
                  <c:pt idx="2067">
                    <c:v>7/30/2016 13:55</c:v>
                  </c:pt>
                  <c:pt idx="2068">
                    <c:v>7/30/2016 13:55</c:v>
                  </c:pt>
                  <c:pt idx="2069">
                    <c:v>7/30/2016 13:55</c:v>
                  </c:pt>
                  <c:pt idx="2070">
                    <c:v>7/30/2016 13:55</c:v>
                  </c:pt>
                  <c:pt idx="2071">
                    <c:v>7/30/2016 13:55</c:v>
                  </c:pt>
                  <c:pt idx="2072">
                    <c:v>7/30/2016 13:55</c:v>
                  </c:pt>
                  <c:pt idx="2073">
                    <c:v>7/30/2016 13:55</c:v>
                  </c:pt>
                  <c:pt idx="2074">
                    <c:v>7/30/2016 13:55</c:v>
                  </c:pt>
                  <c:pt idx="2075">
                    <c:v>7/30/2016 13:55</c:v>
                  </c:pt>
                  <c:pt idx="2076">
                    <c:v>7/30/2016 13:55</c:v>
                  </c:pt>
                  <c:pt idx="2077">
                    <c:v>7/30/2016 13:55</c:v>
                  </c:pt>
                  <c:pt idx="2078">
                    <c:v>7/30/2016 13:55</c:v>
                  </c:pt>
                  <c:pt idx="2079">
                    <c:v>7/30/2016 13:55</c:v>
                  </c:pt>
                  <c:pt idx="2080">
                    <c:v>7/30/2016 13:55</c:v>
                  </c:pt>
                  <c:pt idx="2081">
                    <c:v>7/30/2016 13:55</c:v>
                  </c:pt>
                  <c:pt idx="2082">
                    <c:v>7/30/2016 13:55</c:v>
                  </c:pt>
                  <c:pt idx="2083">
                    <c:v>7/30/2016 13:55</c:v>
                  </c:pt>
                  <c:pt idx="2084">
                    <c:v>7/30/2016 13:55</c:v>
                  </c:pt>
                  <c:pt idx="2085">
                    <c:v>7/30/2016 13:55</c:v>
                  </c:pt>
                  <c:pt idx="2086">
                    <c:v>7/30/2016 13:55</c:v>
                  </c:pt>
                  <c:pt idx="2087">
                    <c:v>7/30/2016 13:55</c:v>
                  </c:pt>
                  <c:pt idx="2088">
                    <c:v>7/30/2016 13:55</c:v>
                  </c:pt>
                  <c:pt idx="2089">
                    <c:v>7/30/2016 13:55</c:v>
                  </c:pt>
                  <c:pt idx="2090">
                    <c:v>7/30/2016 13:55</c:v>
                  </c:pt>
                  <c:pt idx="2091">
                    <c:v>7/30/2016 13:55</c:v>
                  </c:pt>
                  <c:pt idx="2092">
                    <c:v>7/30/2016 13:55</c:v>
                  </c:pt>
                  <c:pt idx="2093">
                    <c:v>7/30/2016 13:55</c:v>
                  </c:pt>
                  <c:pt idx="2094">
                    <c:v>7/30/2016 13:55</c:v>
                  </c:pt>
                  <c:pt idx="2095">
                    <c:v>7/30/2016 13:55</c:v>
                  </c:pt>
                  <c:pt idx="2096">
                    <c:v>7/30/2016 13:55</c:v>
                  </c:pt>
                  <c:pt idx="2097">
                    <c:v>7/30/2016 13:55</c:v>
                  </c:pt>
                  <c:pt idx="2098">
                    <c:v>7/30/2016 13:55</c:v>
                  </c:pt>
                  <c:pt idx="2099">
                    <c:v>7/30/2016 13:55</c:v>
                  </c:pt>
                  <c:pt idx="2100">
                    <c:v>7/30/2016 13:55</c:v>
                  </c:pt>
                  <c:pt idx="2101">
                    <c:v>7/30/2016 13:55</c:v>
                  </c:pt>
                  <c:pt idx="2102">
                    <c:v>7/30/2016 13:55</c:v>
                  </c:pt>
                  <c:pt idx="2103">
                    <c:v>7/30/2016 13:55</c:v>
                  </c:pt>
                  <c:pt idx="2104">
                    <c:v>7/30/2016 13:55</c:v>
                  </c:pt>
                  <c:pt idx="2105">
                    <c:v>7/30/2016 13:55</c:v>
                  </c:pt>
                  <c:pt idx="2106">
                    <c:v>7/30/2016 13:55</c:v>
                  </c:pt>
                  <c:pt idx="2107">
                    <c:v>7/30/2016 13:55</c:v>
                  </c:pt>
                  <c:pt idx="2108">
                    <c:v>7/30/2016 13:55</c:v>
                  </c:pt>
                  <c:pt idx="2109">
                    <c:v>7/30/2016 13:55</c:v>
                  </c:pt>
                  <c:pt idx="2110">
                    <c:v>7/30/2016 13:55</c:v>
                  </c:pt>
                  <c:pt idx="2111">
                    <c:v>7/30/2016 13:55</c:v>
                  </c:pt>
                  <c:pt idx="2112">
                    <c:v>7/30/2016 13:55</c:v>
                  </c:pt>
                  <c:pt idx="2113">
                    <c:v>7/30/2016 13:55</c:v>
                  </c:pt>
                  <c:pt idx="2114">
                    <c:v>7/30/2016 13:55</c:v>
                  </c:pt>
                  <c:pt idx="2115">
                    <c:v>7/30/2016 13:55</c:v>
                  </c:pt>
                  <c:pt idx="2116">
                    <c:v>7/30/2016 13:55</c:v>
                  </c:pt>
                  <c:pt idx="2117">
                    <c:v>7/30/2016 13:55</c:v>
                  </c:pt>
                  <c:pt idx="2118">
                    <c:v>7/30/2016 13:55</c:v>
                  </c:pt>
                  <c:pt idx="2119">
                    <c:v>7/30/2016 13:55</c:v>
                  </c:pt>
                  <c:pt idx="2120">
                    <c:v>7/30/2016 13:55</c:v>
                  </c:pt>
                  <c:pt idx="2121">
                    <c:v>7/30/2016 13:55</c:v>
                  </c:pt>
                  <c:pt idx="2122">
                    <c:v>7/30/2016 13:55</c:v>
                  </c:pt>
                  <c:pt idx="2123">
                    <c:v>7/30/2016 13:55</c:v>
                  </c:pt>
                  <c:pt idx="2124">
                    <c:v>7/30/2016 13:55</c:v>
                  </c:pt>
                  <c:pt idx="2125">
                    <c:v>7/30/2016 13:55</c:v>
                  </c:pt>
                  <c:pt idx="2126">
                    <c:v>7/30/2016 13:55</c:v>
                  </c:pt>
                  <c:pt idx="2127">
                    <c:v>7/30/2016 13:56</c:v>
                  </c:pt>
                  <c:pt idx="2128">
                    <c:v>7/30/2016 13:56</c:v>
                  </c:pt>
                  <c:pt idx="2129">
                    <c:v>7/30/2016 13:56</c:v>
                  </c:pt>
                  <c:pt idx="2130">
                    <c:v>7/30/2016 13:56</c:v>
                  </c:pt>
                  <c:pt idx="2131">
                    <c:v>7/30/2016 13:56</c:v>
                  </c:pt>
                  <c:pt idx="2132">
                    <c:v>7/30/2016 13:56</c:v>
                  </c:pt>
                  <c:pt idx="2133">
                    <c:v>7/30/2016 13:56</c:v>
                  </c:pt>
                  <c:pt idx="2134">
                    <c:v>7/30/2016 13:56</c:v>
                  </c:pt>
                  <c:pt idx="2135">
                    <c:v>7/30/2016 13:56</c:v>
                  </c:pt>
                  <c:pt idx="2136">
                    <c:v>7/30/2016 13:56</c:v>
                  </c:pt>
                  <c:pt idx="2137">
                    <c:v>7/30/2016 13:56</c:v>
                  </c:pt>
                  <c:pt idx="2138">
                    <c:v>7/30/2016 13:56</c:v>
                  </c:pt>
                  <c:pt idx="2139">
                    <c:v>7/30/2016 13:56</c:v>
                  </c:pt>
                  <c:pt idx="2140">
                    <c:v>7/30/2016 13:56</c:v>
                  </c:pt>
                  <c:pt idx="2141">
                    <c:v>7/30/2016 13:56</c:v>
                  </c:pt>
                  <c:pt idx="2142">
                    <c:v>7/30/2016 13:56</c:v>
                  </c:pt>
                  <c:pt idx="2143">
                    <c:v>7/30/2016 13:56</c:v>
                  </c:pt>
                  <c:pt idx="2144">
                    <c:v>7/30/2016 13:56</c:v>
                  </c:pt>
                  <c:pt idx="2145">
                    <c:v>7/30/2016 13:56</c:v>
                  </c:pt>
                  <c:pt idx="2146">
                    <c:v>7/30/2016 13:56</c:v>
                  </c:pt>
                  <c:pt idx="2147">
                    <c:v>7/30/2016 13:56</c:v>
                  </c:pt>
                  <c:pt idx="2148">
                    <c:v>7/30/2016 13:56</c:v>
                  </c:pt>
                  <c:pt idx="2149">
                    <c:v>7/30/2016 13:56</c:v>
                  </c:pt>
                  <c:pt idx="2150">
                    <c:v>7/30/2016 13:56</c:v>
                  </c:pt>
                  <c:pt idx="2151">
                    <c:v>7/30/2016 13:56</c:v>
                  </c:pt>
                  <c:pt idx="2152">
                    <c:v>7/30/2016 13:56</c:v>
                  </c:pt>
                  <c:pt idx="2153">
                    <c:v>7/30/2016 13:56</c:v>
                  </c:pt>
                  <c:pt idx="2154">
                    <c:v>7/30/2016 13:56</c:v>
                  </c:pt>
                  <c:pt idx="2155">
                    <c:v>7/30/2016 13:56</c:v>
                  </c:pt>
                  <c:pt idx="2156">
                    <c:v>7/30/2016 13:56</c:v>
                  </c:pt>
                  <c:pt idx="2157">
                    <c:v>7/30/2016 13:56</c:v>
                  </c:pt>
                  <c:pt idx="2158">
                    <c:v>7/30/2016 13:56</c:v>
                  </c:pt>
                  <c:pt idx="2159">
                    <c:v>7/30/2016 13:56</c:v>
                  </c:pt>
                  <c:pt idx="2160">
                    <c:v>7/30/2016 13:56</c:v>
                  </c:pt>
                  <c:pt idx="2161">
                    <c:v>7/30/2016 13:56</c:v>
                  </c:pt>
                  <c:pt idx="2162">
                    <c:v>7/30/2016 13:56</c:v>
                  </c:pt>
                  <c:pt idx="2163">
                    <c:v>7/30/2016 13:56</c:v>
                  </c:pt>
                  <c:pt idx="2164">
                    <c:v>7/30/2016 13:56</c:v>
                  </c:pt>
                  <c:pt idx="2165">
                    <c:v>7/30/2016 13:56</c:v>
                  </c:pt>
                  <c:pt idx="2166">
                    <c:v>7/30/2016 13:56</c:v>
                  </c:pt>
                  <c:pt idx="2167">
                    <c:v>7/30/2016 13:56</c:v>
                  </c:pt>
                  <c:pt idx="2168">
                    <c:v>7/30/2016 13:56</c:v>
                  </c:pt>
                  <c:pt idx="2169">
                    <c:v>7/30/2016 13:56</c:v>
                  </c:pt>
                  <c:pt idx="2170">
                    <c:v>7/30/2016 13:56</c:v>
                  </c:pt>
                  <c:pt idx="2171">
                    <c:v>7/30/2016 13:56</c:v>
                  </c:pt>
                  <c:pt idx="2172">
                    <c:v>7/30/2016 13:56</c:v>
                  </c:pt>
                  <c:pt idx="2173">
                    <c:v>7/30/2016 13:56</c:v>
                  </c:pt>
                  <c:pt idx="2174">
                    <c:v>7/30/2016 13:56</c:v>
                  </c:pt>
                  <c:pt idx="2175">
                    <c:v>7/30/2016 13:56</c:v>
                  </c:pt>
                  <c:pt idx="2176">
                    <c:v>7/30/2016 13:56</c:v>
                  </c:pt>
                  <c:pt idx="2177">
                    <c:v>7/30/2016 13:56</c:v>
                  </c:pt>
                  <c:pt idx="2178">
                    <c:v>7/30/2016 13:56</c:v>
                  </c:pt>
                  <c:pt idx="2179">
                    <c:v>7/30/2016 13:56</c:v>
                  </c:pt>
                  <c:pt idx="2180">
                    <c:v>7/30/2016 13:56</c:v>
                  </c:pt>
                  <c:pt idx="2181">
                    <c:v>7/30/2016 13:56</c:v>
                  </c:pt>
                  <c:pt idx="2182">
                    <c:v>7/30/2016 13:56</c:v>
                  </c:pt>
                  <c:pt idx="2183">
                    <c:v>7/30/2016 13:56</c:v>
                  </c:pt>
                  <c:pt idx="2184">
                    <c:v>7/30/2016 13:56</c:v>
                  </c:pt>
                  <c:pt idx="2185">
                    <c:v>7/30/2016 13:56</c:v>
                  </c:pt>
                  <c:pt idx="2186">
                    <c:v>7/30/2016 13:56</c:v>
                  </c:pt>
                  <c:pt idx="2187">
                    <c:v>7/30/2016 13:57</c:v>
                  </c:pt>
                  <c:pt idx="2188">
                    <c:v>7/30/2016 13:57</c:v>
                  </c:pt>
                  <c:pt idx="2189">
                    <c:v>7/30/2016 13:57</c:v>
                  </c:pt>
                  <c:pt idx="2190">
                    <c:v>7/30/2016 13:57</c:v>
                  </c:pt>
                  <c:pt idx="2191">
                    <c:v>7/30/2016 13:57</c:v>
                  </c:pt>
                  <c:pt idx="2192">
                    <c:v>7/30/2016 13:57</c:v>
                  </c:pt>
                  <c:pt idx="2193">
                    <c:v>7/30/2016 13:57</c:v>
                  </c:pt>
                  <c:pt idx="2194">
                    <c:v>7/30/2016 13:57</c:v>
                  </c:pt>
                  <c:pt idx="2195">
                    <c:v>7/30/2016 13:57</c:v>
                  </c:pt>
                  <c:pt idx="2196">
                    <c:v>7/30/2016 13:57</c:v>
                  </c:pt>
                  <c:pt idx="2197">
                    <c:v>7/30/2016 13:57</c:v>
                  </c:pt>
                  <c:pt idx="2198">
                    <c:v>7/30/2016 13:57</c:v>
                  </c:pt>
                  <c:pt idx="2199">
                    <c:v>7/30/2016 13:57</c:v>
                  </c:pt>
                  <c:pt idx="2200">
                    <c:v>7/30/2016 13:57</c:v>
                  </c:pt>
                  <c:pt idx="2201">
                    <c:v>7/30/2016 13:57</c:v>
                  </c:pt>
                  <c:pt idx="2202">
                    <c:v>7/30/2016 13:57</c:v>
                  </c:pt>
                  <c:pt idx="2203">
                    <c:v>7/30/2016 13:57</c:v>
                  </c:pt>
                  <c:pt idx="2204">
                    <c:v>7/30/2016 13:57</c:v>
                  </c:pt>
                  <c:pt idx="2205">
                    <c:v>7/30/2016 13:57</c:v>
                  </c:pt>
                  <c:pt idx="2206">
                    <c:v>7/30/2016 13:57</c:v>
                  </c:pt>
                  <c:pt idx="2207">
                    <c:v>7/30/2016 13:57</c:v>
                  </c:pt>
                  <c:pt idx="2208">
                    <c:v>7/30/2016 13:57</c:v>
                  </c:pt>
                  <c:pt idx="2209">
                    <c:v>7/30/2016 13:57</c:v>
                  </c:pt>
                  <c:pt idx="2210">
                    <c:v>7/30/2016 13:57</c:v>
                  </c:pt>
                  <c:pt idx="2211">
                    <c:v>7/30/2016 13:57</c:v>
                  </c:pt>
                  <c:pt idx="2212">
                    <c:v>7/30/2016 13:57</c:v>
                  </c:pt>
                  <c:pt idx="2213">
                    <c:v>7/30/2016 13:57</c:v>
                  </c:pt>
                  <c:pt idx="2214">
                    <c:v>7/30/2016 13:57</c:v>
                  </c:pt>
                  <c:pt idx="2215">
                    <c:v>7/30/2016 13:57</c:v>
                  </c:pt>
                  <c:pt idx="2216">
                    <c:v>7/30/2016 13:57</c:v>
                  </c:pt>
                  <c:pt idx="2217">
                    <c:v>7/30/2016 13:57</c:v>
                  </c:pt>
                  <c:pt idx="2218">
                    <c:v>7/30/2016 13:57</c:v>
                  </c:pt>
                  <c:pt idx="2219">
                    <c:v>7/30/2016 13:57</c:v>
                  </c:pt>
                  <c:pt idx="2220">
                    <c:v>7/30/2016 13:57</c:v>
                  </c:pt>
                  <c:pt idx="2221">
                    <c:v>7/30/2016 13:57</c:v>
                  </c:pt>
                  <c:pt idx="2222">
                    <c:v>7/30/2016 13:57</c:v>
                  </c:pt>
                  <c:pt idx="2223">
                    <c:v>7/30/2016 13:57</c:v>
                  </c:pt>
                  <c:pt idx="2224">
                    <c:v>7/30/2016 13:57</c:v>
                  </c:pt>
                  <c:pt idx="2225">
                    <c:v>7/30/2016 13:57</c:v>
                  </c:pt>
                  <c:pt idx="2226">
                    <c:v>7/30/2016 13:57</c:v>
                  </c:pt>
                  <c:pt idx="2227">
                    <c:v>7/30/2016 13:57</c:v>
                  </c:pt>
                  <c:pt idx="2228">
                    <c:v>7/30/2016 13:57</c:v>
                  </c:pt>
                  <c:pt idx="2229">
                    <c:v>7/30/2016 13:57</c:v>
                  </c:pt>
                  <c:pt idx="2230">
                    <c:v>7/30/2016 13:57</c:v>
                  </c:pt>
                  <c:pt idx="2231">
                    <c:v>7/30/2016 13:57</c:v>
                  </c:pt>
                  <c:pt idx="2232">
                    <c:v>7/30/2016 13:57</c:v>
                  </c:pt>
                  <c:pt idx="2233">
                    <c:v>7/30/2016 13:57</c:v>
                  </c:pt>
                  <c:pt idx="2234">
                    <c:v>7/30/2016 13:57</c:v>
                  </c:pt>
                  <c:pt idx="2235">
                    <c:v>7/30/2016 13:57</c:v>
                  </c:pt>
                  <c:pt idx="2236">
                    <c:v>7/30/2016 13:57</c:v>
                  </c:pt>
                  <c:pt idx="2237">
                    <c:v>7/30/2016 13:57</c:v>
                  </c:pt>
                  <c:pt idx="2238">
                    <c:v>7/30/2016 13:57</c:v>
                  </c:pt>
                  <c:pt idx="2239">
                    <c:v>7/30/2016 13:57</c:v>
                  </c:pt>
                  <c:pt idx="2240">
                    <c:v>7/30/2016 13:57</c:v>
                  </c:pt>
                  <c:pt idx="2241">
                    <c:v>7/30/2016 13:57</c:v>
                  </c:pt>
                  <c:pt idx="2242">
                    <c:v>7/30/2016 13:57</c:v>
                  </c:pt>
                  <c:pt idx="2243">
                    <c:v>7/30/2016 13:57</c:v>
                  </c:pt>
                  <c:pt idx="2244">
                    <c:v>7/30/2016 13:57</c:v>
                  </c:pt>
                  <c:pt idx="2245">
                    <c:v>7/30/2016 13:57</c:v>
                  </c:pt>
                  <c:pt idx="2246">
                    <c:v>7/30/2016 13:57</c:v>
                  </c:pt>
                  <c:pt idx="2247">
                    <c:v>7/30/2016 13:58</c:v>
                  </c:pt>
                  <c:pt idx="2248">
                    <c:v>7/30/2016 13:58</c:v>
                  </c:pt>
                  <c:pt idx="2249">
                    <c:v>7/30/2016 13:58</c:v>
                  </c:pt>
                  <c:pt idx="2250">
                    <c:v>7/30/2016 13:58</c:v>
                  </c:pt>
                  <c:pt idx="2251">
                    <c:v>7/30/2016 13:58</c:v>
                  </c:pt>
                  <c:pt idx="2252">
                    <c:v>7/30/2016 13:58</c:v>
                  </c:pt>
                  <c:pt idx="2253">
                    <c:v>7/30/2016 13:58</c:v>
                  </c:pt>
                  <c:pt idx="2254">
                    <c:v>7/30/2016 13:58</c:v>
                  </c:pt>
                  <c:pt idx="2255">
                    <c:v>7/30/2016 13:58</c:v>
                  </c:pt>
                  <c:pt idx="2256">
                    <c:v>7/30/2016 13:58</c:v>
                  </c:pt>
                  <c:pt idx="2257">
                    <c:v>7/30/2016 13:58</c:v>
                  </c:pt>
                  <c:pt idx="2258">
                    <c:v>7/30/2016 13:58</c:v>
                  </c:pt>
                  <c:pt idx="2259">
                    <c:v>7/30/2016 13:58</c:v>
                  </c:pt>
                  <c:pt idx="2260">
                    <c:v>7/30/2016 13:58</c:v>
                  </c:pt>
                  <c:pt idx="2261">
                    <c:v>7/30/2016 13:58</c:v>
                  </c:pt>
                  <c:pt idx="2262">
                    <c:v>7/30/2016 13:58</c:v>
                  </c:pt>
                  <c:pt idx="2263">
                    <c:v>7/30/2016 13:58</c:v>
                  </c:pt>
                  <c:pt idx="2264">
                    <c:v>7/30/2016 13:58</c:v>
                  </c:pt>
                  <c:pt idx="2265">
                    <c:v>7/30/2016 13:58</c:v>
                  </c:pt>
                  <c:pt idx="2266">
                    <c:v>7/30/2016 13:58</c:v>
                  </c:pt>
                  <c:pt idx="2267">
                    <c:v>7/30/2016 13:58</c:v>
                  </c:pt>
                  <c:pt idx="2268">
                    <c:v>7/30/2016 13:58</c:v>
                  </c:pt>
                  <c:pt idx="2269">
                    <c:v>7/30/2016 13:58</c:v>
                  </c:pt>
                  <c:pt idx="2270">
                    <c:v>7/30/2016 13:58</c:v>
                  </c:pt>
                  <c:pt idx="2271">
                    <c:v>7/30/2016 13:58</c:v>
                  </c:pt>
                  <c:pt idx="2272">
                    <c:v>7/30/2016 13:58</c:v>
                  </c:pt>
                  <c:pt idx="2273">
                    <c:v>7/30/2016 13:58</c:v>
                  </c:pt>
                  <c:pt idx="2274">
                    <c:v>7/30/2016 13:58</c:v>
                  </c:pt>
                  <c:pt idx="2275">
                    <c:v>7/30/2016 13:58</c:v>
                  </c:pt>
                  <c:pt idx="2276">
                    <c:v>7/30/2016 13:58</c:v>
                  </c:pt>
                  <c:pt idx="2277">
                    <c:v>7/30/2016 13:58</c:v>
                  </c:pt>
                  <c:pt idx="2278">
                    <c:v>7/30/2016 13:58</c:v>
                  </c:pt>
                  <c:pt idx="2279">
                    <c:v>7/30/2016 13:58</c:v>
                  </c:pt>
                  <c:pt idx="2280">
                    <c:v>7/30/2016 13:58</c:v>
                  </c:pt>
                  <c:pt idx="2281">
                    <c:v>7/30/2016 13:58</c:v>
                  </c:pt>
                  <c:pt idx="2282">
                    <c:v>7/30/2016 13:58</c:v>
                  </c:pt>
                  <c:pt idx="2283">
                    <c:v>7/30/2016 13:58</c:v>
                  </c:pt>
                  <c:pt idx="2284">
                    <c:v>7/30/2016 13:58</c:v>
                  </c:pt>
                  <c:pt idx="2285">
                    <c:v>7/30/2016 13:58</c:v>
                  </c:pt>
                  <c:pt idx="2286">
                    <c:v>7/30/2016 13:58</c:v>
                  </c:pt>
                  <c:pt idx="2287">
                    <c:v>7/30/2016 13:58</c:v>
                  </c:pt>
                  <c:pt idx="2288">
                    <c:v>7/30/2016 13:58</c:v>
                  </c:pt>
                  <c:pt idx="2289">
                    <c:v>7/30/2016 13:58</c:v>
                  </c:pt>
                  <c:pt idx="2290">
                    <c:v>7/30/2016 13:58</c:v>
                  </c:pt>
                  <c:pt idx="2291">
                    <c:v>7/30/2016 13:58</c:v>
                  </c:pt>
                  <c:pt idx="2292">
                    <c:v>7/30/2016 13:58</c:v>
                  </c:pt>
                  <c:pt idx="2293">
                    <c:v>7/30/2016 13:58</c:v>
                  </c:pt>
                  <c:pt idx="2294">
                    <c:v>7/30/2016 13:58</c:v>
                  </c:pt>
                  <c:pt idx="2295">
                    <c:v>7/30/2016 13:58</c:v>
                  </c:pt>
                  <c:pt idx="2296">
                    <c:v>7/30/2016 13:58</c:v>
                  </c:pt>
                  <c:pt idx="2297">
                    <c:v>7/30/2016 13:58</c:v>
                  </c:pt>
                  <c:pt idx="2298">
                    <c:v>7/30/2016 13:58</c:v>
                  </c:pt>
                  <c:pt idx="2299">
                    <c:v>7/30/2016 13:58</c:v>
                  </c:pt>
                  <c:pt idx="2300">
                    <c:v>7/30/2016 13:58</c:v>
                  </c:pt>
                  <c:pt idx="2301">
                    <c:v>7/30/2016 13:58</c:v>
                  </c:pt>
                  <c:pt idx="2302">
                    <c:v>7/30/2016 13:58</c:v>
                  </c:pt>
                  <c:pt idx="2303">
                    <c:v>7/30/2016 13:58</c:v>
                  </c:pt>
                  <c:pt idx="2304">
                    <c:v>7/30/2016 13:58</c:v>
                  </c:pt>
                  <c:pt idx="2305">
                    <c:v>7/30/2016 13:58</c:v>
                  </c:pt>
                  <c:pt idx="2306">
                    <c:v>7/30/2016 13:58</c:v>
                  </c:pt>
                  <c:pt idx="2307">
                    <c:v>7/30/2016 13:59</c:v>
                  </c:pt>
                  <c:pt idx="2308">
                    <c:v>7/30/2016 13:59</c:v>
                  </c:pt>
                  <c:pt idx="2309">
                    <c:v>7/30/2016 13:59</c:v>
                  </c:pt>
                  <c:pt idx="2310">
                    <c:v>7/30/2016 13:59</c:v>
                  </c:pt>
                  <c:pt idx="2311">
                    <c:v>7/30/2016 13:59</c:v>
                  </c:pt>
                  <c:pt idx="2312">
                    <c:v>7/30/2016 13:59</c:v>
                  </c:pt>
                  <c:pt idx="2313">
                    <c:v>7/30/2016 13:59</c:v>
                  </c:pt>
                  <c:pt idx="2314">
                    <c:v>7/30/2016 13:59</c:v>
                  </c:pt>
                  <c:pt idx="2315">
                    <c:v>7/30/2016 13:59</c:v>
                  </c:pt>
                  <c:pt idx="2316">
                    <c:v>7/30/2016 13:59</c:v>
                  </c:pt>
                  <c:pt idx="2317">
                    <c:v>7/30/2016 13:59</c:v>
                  </c:pt>
                  <c:pt idx="2318">
                    <c:v>7/30/2016 13:59</c:v>
                  </c:pt>
                  <c:pt idx="2319">
                    <c:v>7/30/2016 13:59</c:v>
                  </c:pt>
                  <c:pt idx="2320">
                    <c:v>7/30/2016 13:59</c:v>
                  </c:pt>
                  <c:pt idx="2321">
                    <c:v>7/30/2016 13:59</c:v>
                  </c:pt>
                  <c:pt idx="2322">
                    <c:v>7/30/2016 13:59</c:v>
                  </c:pt>
                  <c:pt idx="2323">
                    <c:v>7/30/2016 13:59</c:v>
                  </c:pt>
                  <c:pt idx="2324">
                    <c:v>7/30/2016 13:59</c:v>
                  </c:pt>
                  <c:pt idx="2325">
                    <c:v>7/30/2016 13:59</c:v>
                  </c:pt>
                  <c:pt idx="2326">
                    <c:v>7/30/2016 13:59</c:v>
                  </c:pt>
                  <c:pt idx="2327">
                    <c:v>7/30/2016 13:59</c:v>
                  </c:pt>
                  <c:pt idx="2328">
                    <c:v>7/30/2016 13:59</c:v>
                  </c:pt>
                  <c:pt idx="2329">
                    <c:v>7/30/2016 13:59</c:v>
                  </c:pt>
                  <c:pt idx="2330">
                    <c:v>7/30/2016 13:59</c:v>
                  </c:pt>
                  <c:pt idx="2331">
                    <c:v>7/30/2016 13:59</c:v>
                  </c:pt>
                  <c:pt idx="2332">
                    <c:v>7/30/2016 13:59</c:v>
                  </c:pt>
                  <c:pt idx="2333">
                    <c:v>7/30/2016 13:59</c:v>
                  </c:pt>
                  <c:pt idx="2334">
                    <c:v>7/30/2016 13:59</c:v>
                  </c:pt>
                  <c:pt idx="2335">
                    <c:v>7/30/2016 13:59</c:v>
                  </c:pt>
                  <c:pt idx="2336">
                    <c:v>7/30/2016 13:59</c:v>
                  </c:pt>
                  <c:pt idx="2337">
                    <c:v>7/30/2016 13:59</c:v>
                  </c:pt>
                  <c:pt idx="2338">
                    <c:v>7/30/2016 13:59</c:v>
                  </c:pt>
                  <c:pt idx="2339">
                    <c:v>7/30/2016 13:59</c:v>
                  </c:pt>
                  <c:pt idx="2340">
                    <c:v>7/30/2016 13:59</c:v>
                  </c:pt>
                  <c:pt idx="2341">
                    <c:v>7/30/2016 13:59</c:v>
                  </c:pt>
                  <c:pt idx="2342">
                    <c:v>7/30/2016 13:59</c:v>
                  </c:pt>
                  <c:pt idx="2343">
                    <c:v>7/30/2016 13:59</c:v>
                  </c:pt>
                  <c:pt idx="2344">
                    <c:v>7/30/2016 13:59</c:v>
                  </c:pt>
                  <c:pt idx="2345">
                    <c:v>7/30/2016 13:59</c:v>
                  </c:pt>
                  <c:pt idx="2346">
                    <c:v>7/30/2016 13:59</c:v>
                  </c:pt>
                  <c:pt idx="2347">
                    <c:v>7/30/2016 13:59</c:v>
                  </c:pt>
                  <c:pt idx="2348">
                    <c:v>7/30/2016 13:59</c:v>
                  </c:pt>
                  <c:pt idx="2349">
                    <c:v>7/30/2016 13:59</c:v>
                  </c:pt>
                  <c:pt idx="2350">
                    <c:v>7/30/2016 13:59</c:v>
                  </c:pt>
                  <c:pt idx="2351">
                    <c:v>7/30/2016 13:59</c:v>
                  </c:pt>
                  <c:pt idx="2352">
                    <c:v>7/30/2016 13:59</c:v>
                  </c:pt>
                  <c:pt idx="2353">
                    <c:v>7/30/2016 13:59</c:v>
                  </c:pt>
                  <c:pt idx="2354">
                    <c:v>7/30/2016 13:59</c:v>
                  </c:pt>
                  <c:pt idx="2355">
                    <c:v>7/30/2016 13:59</c:v>
                  </c:pt>
                  <c:pt idx="2356">
                    <c:v>7/30/2016 13:59</c:v>
                  </c:pt>
                  <c:pt idx="2357">
                    <c:v>7/30/2016 13:59</c:v>
                  </c:pt>
                  <c:pt idx="2358">
                    <c:v>7/30/2016 13:59</c:v>
                  </c:pt>
                  <c:pt idx="2359">
                    <c:v>7/30/2016 13:59</c:v>
                  </c:pt>
                  <c:pt idx="2360">
                    <c:v>7/30/2016 13:59</c:v>
                  </c:pt>
                  <c:pt idx="2361">
                    <c:v>7/30/2016 13:59</c:v>
                  </c:pt>
                  <c:pt idx="2362">
                    <c:v>7/30/2016 13:59</c:v>
                  </c:pt>
                  <c:pt idx="2363">
                    <c:v>7/30/2016 13:59</c:v>
                  </c:pt>
                  <c:pt idx="2364">
                    <c:v>7/30/2016 13:59</c:v>
                  </c:pt>
                  <c:pt idx="2365">
                    <c:v>7/30/2016 13:59</c:v>
                  </c:pt>
                  <c:pt idx="2366">
                    <c:v>7/30/2016 13:59</c:v>
                  </c:pt>
                  <c:pt idx="2367">
                    <c:v>7/30/2016 14:00</c:v>
                  </c:pt>
                  <c:pt idx="2368">
                    <c:v>7/30/2016 14:00</c:v>
                  </c:pt>
                  <c:pt idx="2369">
                    <c:v>7/30/2016 14:00</c:v>
                  </c:pt>
                  <c:pt idx="2370">
                    <c:v>7/30/2016 14:00</c:v>
                  </c:pt>
                  <c:pt idx="2371">
                    <c:v>7/30/2016 14:00</c:v>
                  </c:pt>
                  <c:pt idx="2372">
                    <c:v>7/30/2016 14:00</c:v>
                  </c:pt>
                  <c:pt idx="2373">
                    <c:v>7/30/2016 14:00</c:v>
                  </c:pt>
                  <c:pt idx="2374">
                    <c:v>7/30/2016 14:00</c:v>
                  </c:pt>
                  <c:pt idx="2375">
                    <c:v>7/30/2016 14:00</c:v>
                  </c:pt>
                  <c:pt idx="2376">
                    <c:v>7/30/2016 14:00</c:v>
                  </c:pt>
                  <c:pt idx="2377">
                    <c:v>7/30/2016 14:00</c:v>
                  </c:pt>
                  <c:pt idx="2378">
                    <c:v>7/30/2016 14:00</c:v>
                  </c:pt>
                  <c:pt idx="2379">
                    <c:v>7/30/2016 14:00</c:v>
                  </c:pt>
                  <c:pt idx="2380">
                    <c:v>7/30/2016 14:00</c:v>
                  </c:pt>
                  <c:pt idx="2381">
                    <c:v>7/30/2016 14:00</c:v>
                  </c:pt>
                  <c:pt idx="2382">
                    <c:v>7/30/2016 14:00</c:v>
                  </c:pt>
                  <c:pt idx="2383">
                    <c:v>7/30/2016 14:00</c:v>
                  </c:pt>
                  <c:pt idx="2384">
                    <c:v>7/30/2016 14:00</c:v>
                  </c:pt>
                  <c:pt idx="2385">
                    <c:v>7/30/2016 14:00</c:v>
                  </c:pt>
                  <c:pt idx="2386">
                    <c:v>7/30/2016 14:00</c:v>
                  </c:pt>
                  <c:pt idx="2387">
                    <c:v>7/30/2016 14:00</c:v>
                  </c:pt>
                  <c:pt idx="2388">
                    <c:v>7/30/2016 14:00</c:v>
                  </c:pt>
                  <c:pt idx="2389">
                    <c:v>7/30/2016 14:00</c:v>
                  </c:pt>
                  <c:pt idx="2390">
                    <c:v>7/30/2016 14:00</c:v>
                  </c:pt>
                  <c:pt idx="2391">
                    <c:v>7/30/2016 14:00</c:v>
                  </c:pt>
                  <c:pt idx="2392">
                    <c:v>7/30/2016 14:00</c:v>
                  </c:pt>
                  <c:pt idx="2393">
                    <c:v>7/30/2016 14:00</c:v>
                  </c:pt>
                  <c:pt idx="2394">
                    <c:v>7/30/2016 14:00</c:v>
                  </c:pt>
                  <c:pt idx="2395">
                    <c:v>7/30/2016 14:00</c:v>
                  </c:pt>
                  <c:pt idx="2396">
                    <c:v>7/30/2016 14:00</c:v>
                  </c:pt>
                  <c:pt idx="2397">
                    <c:v>7/30/2016 14:00</c:v>
                  </c:pt>
                  <c:pt idx="2398">
                    <c:v>7/30/2016 14:00</c:v>
                  </c:pt>
                  <c:pt idx="2399">
                    <c:v>7/30/2016 14:00</c:v>
                  </c:pt>
                  <c:pt idx="2400">
                    <c:v>7/30/2016 14:00</c:v>
                  </c:pt>
                  <c:pt idx="2401">
                    <c:v>7/30/2016 14:00</c:v>
                  </c:pt>
                  <c:pt idx="2402">
                    <c:v>7/30/2016 14:00</c:v>
                  </c:pt>
                  <c:pt idx="2403">
                    <c:v>7/30/2016 14:00</c:v>
                  </c:pt>
                  <c:pt idx="2404">
                    <c:v>7/30/2016 14:00</c:v>
                  </c:pt>
                  <c:pt idx="2405">
                    <c:v>7/30/2016 14:00</c:v>
                  </c:pt>
                  <c:pt idx="2406">
                    <c:v>7/30/2016 14:00</c:v>
                  </c:pt>
                  <c:pt idx="2407">
                    <c:v>7/30/2016 14:00</c:v>
                  </c:pt>
                  <c:pt idx="2408">
                    <c:v>7/30/2016 14:00</c:v>
                  </c:pt>
                  <c:pt idx="2409">
                    <c:v>7/30/2016 14:00</c:v>
                  </c:pt>
                  <c:pt idx="2410">
                    <c:v>7/30/2016 14:00</c:v>
                  </c:pt>
                  <c:pt idx="2411">
                    <c:v>7/30/2016 14:00</c:v>
                  </c:pt>
                  <c:pt idx="2412">
                    <c:v>7/30/2016 14:00</c:v>
                  </c:pt>
                  <c:pt idx="2413">
                    <c:v>7/30/2016 14:00</c:v>
                  </c:pt>
                  <c:pt idx="2414">
                    <c:v>7/30/2016 14:00</c:v>
                  </c:pt>
                  <c:pt idx="2415">
                    <c:v>7/30/2016 14:00</c:v>
                  </c:pt>
                  <c:pt idx="2416">
                    <c:v>7/30/2016 14:00</c:v>
                  </c:pt>
                  <c:pt idx="2417">
                    <c:v>7/30/2016 14:00</c:v>
                  </c:pt>
                  <c:pt idx="2418">
                    <c:v>7/30/2016 14:00</c:v>
                  </c:pt>
                  <c:pt idx="2419">
                    <c:v>7/30/2016 14:00</c:v>
                  </c:pt>
                  <c:pt idx="2420">
                    <c:v>7/30/2016 14:00</c:v>
                  </c:pt>
                  <c:pt idx="2421">
                    <c:v>7/30/2016 14:00</c:v>
                  </c:pt>
                  <c:pt idx="2422">
                    <c:v>7/30/2016 14:00</c:v>
                  </c:pt>
                  <c:pt idx="2423">
                    <c:v>7/30/2016 14:00</c:v>
                  </c:pt>
                  <c:pt idx="2424">
                    <c:v>7/30/2016 14:00</c:v>
                  </c:pt>
                  <c:pt idx="2425">
                    <c:v>7/30/2016 14:00</c:v>
                  </c:pt>
                  <c:pt idx="2426">
                    <c:v>7/30/2016 14:00</c:v>
                  </c:pt>
                  <c:pt idx="2427">
                    <c:v>7/30/2016 14:01</c:v>
                  </c:pt>
                  <c:pt idx="2428">
                    <c:v>7/30/2016 14:01</c:v>
                  </c:pt>
                  <c:pt idx="2429">
                    <c:v>7/30/2016 14:01</c:v>
                  </c:pt>
                  <c:pt idx="2430">
                    <c:v>7/30/2016 14:01</c:v>
                  </c:pt>
                  <c:pt idx="2431">
                    <c:v>7/30/2016 14:01</c:v>
                  </c:pt>
                  <c:pt idx="2432">
                    <c:v>7/30/2016 14:01</c:v>
                  </c:pt>
                  <c:pt idx="2433">
                    <c:v>7/30/2016 14:01</c:v>
                  </c:pt>
                  <c:pt idx="2434">
                    <c:v>7/30/2016 14:01</c:v>
                  </c:pt>
                  <c:pt idx="2435">
                    <c:v>7/30/2016 14:01</c:v>
                  </c:pt>
                  <c:pt idx="2436">
                    <c:v>7/30/2016 14:01</c:v>
                  </c:pt>
                  <c:pt idx="2437">
                    <c:v>7/30/2016 14:01</c:v>
                  </c:pt>
                  <c:pt idx="2438">
                    <c:v>7/30/2016 14:01</c:v>
                  </c:pt>
                  <c:pt idx="2439">
                    <c:v>7/30/2016 14:01</c:v>
                  </c:pt>
                  <c:pt idx="2440">
                    <c:v>7/30/2016 14:01</c:v>
                  </c:pt>
                  <c:pt idx="2441">
                    <c:v>7/30/2016 14:01</c:v>
                  </c:pt>
                  <c:pt idx="2442">
                    <c:v>7/30/2016 14:01</c:v>
                  </c:pt>
                  <c:pt idx="2443">
                    <c:v>7/30/2016 14:01</c:v>
                  </c:pt>
                  <c:pt idx="2444">
                    <c:v>7/30/2016 14:01</c:v>
                  </c:pt>
                  <c:pt idx="2445">
                    <c:v>7/30/2016 14:01</c:v>
                  </c:pt>
                  <c:pt idx="2446">
                    <c:v>7/30/2016 14:01</c:v>
                  </c:pt>
                  <c:pt idx="2447">
                    <c:v>7/30/2016 14:01</c:v>
                  </c:pt>
                  <c:pt idx="2448">
                    <c:v>7/30/2016 14:01</c:v>
                  </c:pt>
                  <c:pt idx="2449">
                    <c:v>7/30/2016 14:01</c:v>
                  </c:pt>
                  <c:pt idx="2450">
                    <c:v>7/30/2016 14:01</c:v>
                  </c:pt>
                  <c:pt idx="2451">
                    <c:v>7/30/2016 14:01</c:v>
                  </c:pt>
                  <c:pt idx="2452">
                    <c:v>7/30/2016 14:01</c:v>
                  </c:pt>
                  <c:pt idx="2453">
                    <c:v>7/30/2016 14:01</c:v>
                  </c:pt>
                  <c:pt idx="2454">
                    <c:v>7/30/2016 14:01</c:v>
                  </c:pt>
                  <c:pt idx="2455">
                    <c:v>7/30/2016 14:01</c:v>
                  </c:pt>
                  <c:pt idx="2456">
                    <c:v>7/30/2016 14:01</c:v>
                  </c:pt>
                  <c:pt idx="2457">
                    <c:v>7/30/2016 14:01</c:v>
                  </c:pt>
                  <c:pt idx="2458">
                    <c:v>7/30/2016 14:01</c:v>
                  </c:pt>
                  <c:pt idx="2459">
                    <c:v>7/30/2016 14:01</c:v>
                  </c:pt>
                  <c:pt idx="2460">
                    <c:v>7/30/2016 14:01</c:v>
                  </c:pt>
                  <c:pt idx="2461">
                    <c:v>7/30/2016 14:01</c:v>
                  </c:pt>
                  <c:pt idx="2462">
                    <c:v>7/30/2016 14:01</c:v>
                  </c:pt>
                  <c:pt idx="2463">
                    <c:v>7/30/2016 14:01</c:v>
                  </c:pt>
                  <c:pt idx="2464">
                    <c:v>7/30/2016 14:01</c:v>
                  </c:pt>
                  <c:pt idx="2465">
                    <c:v>7/30/2016 14:01</c:v>
                  </c:pt>
                  <c:pt idx="2466">
                    <c:v>7/30/2016 14:01</c:v>
                  </c:pt>
                  <c:pt idx="2467">
                    <c:v>7/30/2016 14:01</c:v>
                  </c:pt>
                  <c:pt idx="2468">
                    <c:v>7/30/2016 14:01</c:v>
                  </c:pt>
                  <c:pt idx="2469">
                    <c:v>7/30/2016 14:01</c:v>
                  </c:pt>
                  <c:pt idx="2470">
                    <c:v>7/30/2016 14:01</c:v>
                  </c:pt>
                  <c:pt idx="2471">
                    <c:v>7/30/2016 14:01</c:v>
                  </c:pt>
                  <c:pt idx="2472">
                    <c:v>7/30/2016 14:01</c:v>
                  </c:pt>
                  <c:pt idx="2473">
                    <c:v>7/30/2016 14:01</c:v>
                  </c:pt>
                  <c:pt idx="2474">
                    <c:v>7/30/2016 14:01</c:v>
                  </c:pt>
                  <c:pt idx="2475">
                    <c:v>7/30/2016 14:01</c:v>
                  </c:pt>
                  <c:pt idx="2476">
                    <c:v>7/30/2016 14:01</c:v>
                  </c:pt>
                  <c:pt idx="2477">
                    <c:v>7/30/2016 14:01</c:v>
                  </c:pt>
                  <c:pt idx="2478">
                    <c:v>7/30/2016 14:01</c:v>
                  </c:pt>
                  <c:pt idx="2479">
                    <c:v>7/30/2016 14:01</c:v>
                  </c:pt>
                  <c:pt idx="2480">
                    <c:v>7/30/2016 14:01</c:v>
                  </c:pt>
                  <c:pt idx="2481">
                    <c:v>7/30/2016 14:01</c:v>
                  </c:pt>
                  <c:pt idx="2482">
                    <c:v>7/30/2016 14:01</c:v>
                  </c:pt>
                  <c:pt idx="2483">
                    <c:v>7/30/2016 14:01</c:v>
                  </c:pt>
                  <c:pt idx="2484">
                    <c:v>7/30/2016 14:01</c:v>
                  </c:pt>
                  <c:pt idx="2485">
                    <c:v>7/30/2016 14:01</c:v>
                  </c:pt>
                  <c:pt idx="2486">
                    <c:v>7/30/2016 14:01</c:v>
                  </c:pt>
                  <c:pt idx="2487">
                    <c:v>7/30/2016 14:02</c:v>
                  </c:pt>
                  <c:pt idx="2488">
                    <c:v>7/30/2016 14:02</c:v>
                  </c:pt>
                  <c:pt idx="2489">
                    <c:v>7/30/2016 14:02</c:v>
                  </c:pt>
                  <c:pt idx="2490">
                    <c:v>7/30/2016 14:02</c:v>
                  </c:pt>
                  <c:pt idx="2491">
                    <c:v>7/30/2016 14:02</c:v>
                  </c:pt>
                  <c:pt idx="2492">
                    <c:v>7/30/2016 14:02</c:v>
                  </c:pt>
                  <c:pt idx="2493">
                    <c:v>7/30/2016 14:02</c:v>
                  </c:pt>
                  <c:pt idx="2494">
                    <c:v>7/30/2016 14:02</c:v>
                  </c:pt>
                  <c:pt idx="2495">
                    <c:v>7/30/2016 14:02</c:v>
                  </c:pt>
                  <c:pt idx="2496">
                    <c:v>7/30/2016 14:02</c:v>
                  </c:pt>
                  <c:pt idx="2497">
                    <c:v>7/30/2016 14:02</c:v>
                  </c:pt>
                  <c:pt idx="2498">
                    <c:v>7/30/2016 14:02</c:v>
                  </c:pt>
                  <c:pt idx="2499">
                    <c:v>7/30/2016 14:02</c:v>
                  </c:pt>
                  <c:pt idx="2500">
                    <c:v>7/30/2016 14:02</c:v>
                  </c:pt>
                  <c:pt idx="2501">
                    <c:v>7/30/2016 14:02</c:v>
                  </c:pt>
                  <c:pt idx="2502">
                    <c:v>7/30/2016 14:02</c:v>
                  </c:pt>
                  <c:pt idx="2503">
                    <c:v>7/30/2016 14:02</c:v>
                  </c:pt>
                  <c:pt idx="2504">
                    <c:v>7/30/2016 14:02</c:v>
                  </c:pt>
                  <c:pt idx="2505">
                    <c:v>7/30/2016 14:02</c:v>
                  </c:pt>
                  <c:pt idx="2506">
                    <c:v>7/30/2016 14:02</c:v>
                  </c:pt>
                  <c:pt idx="2507">
                    <c:v>7/30/2016 14:02</c:v>
                  </c:pt>
                  <c:pt idx="2508">
                    <c:v>7/30/2016 14:02</c:v>
                  </c:pt>
                  <c:pt idx="2509">
                    <c:v>7/30/2016 14:02</c:v>
                  </c:pt>
                  <c:pt idx="2510">
                    <c:v>7/30/2016 14:02</c:v>
                  </c:pt>
                  <c:pt idx="2511">
                    <c:v>7/30/2016 14:02</c:v>
                  </c:pt>
                  <c:pt idx="2512">
                    <c:v>7/30/2016 14:02</c:v>
                  </c:pt>
                  <c:pt idx="2513">
                    <c:v>7/30/2016 14:02</c:v>
                  </c:pt>
                  <c:pt idx="2514">
                    <c:v>7/30/2016 14:02</c:v>
                  </c:pt>
                  <c:pt idx="2515">
                    <c:v>7/30/2016 14:02</c:v>
                  </c:pt>
                  <c:pt idx="2516">
                    <c:v>7/30/2016 14:02</c:v>
                  </c:pt>
                  <c:pt idx="2517">
                    <c:v>7/30/2016 14:02</c:v>
                  </c:pt>
                  <c:pt idx="2518">
                    <c:v>7/30/2016 14:02</c:v>
                  </c:pt>
                  <c:pt idx="2519">
                    <c:v>7/30/2016 14:02</c:v>
                  </c:pt>
                  <c:pt idx="2520">
                    <c:v>7/30/2016 14:02</c:v>
                  </c:pt>
                  <c:pt idx="2521">
                    <c:v>7/30/2016 14:02</c:v>
                  </c:pt>
                  <c:pt idx="2522">
                    <c:v>7/30/2016 14:02</c:v>
                  </c:pt>
                  <c:pt idx="2523">
                    <c:v>7/30/2016 14:02</c:v>
                  </c:pt>
                  <c:pt idx="2524">
                    <c:v>7/30/2016 14:02</c:v>
                  </c:pt>
                  <c:pt idx="2525">
                    <c:v>7/30/2016 14:02</c:v>
                  </c:pt>
                  <c:pt idx="2526">
                    <c:v>7/30/2016 14:02</c:v>
                  </c:pt>
                  <c:pt idx="2527">
                    <c:v>7/30/2016 14:02</c:v>
                  </c:pt>
                  <c:pt idx="2528">
                    <c:v>7/30/2016 14:02</c:v>
                  </c:pt>
                  <c:pt idx="2529">
                    <c:v>7/30/2016 14:02</c:v>
                  </c:pt>
                  <c:pt idx="2530">
                    <c:v>7/30/2016 14:02</c:v>
                  </c:pt>
                  <c:pt idx="2531">
                    <c:v>7/30/2016 14:02</c:v>
                  </c:pt>
                  <c:pt idx="2532">
                    <c:v>7/30/2016 14:02</c:v>
                  </c:pt>
                  <c:pt idx="2533">
                    <c:v>7/30/2016 14:02</c:v>
                  </c:pt>
                  <c:pt idx="2534">
                    <c:v>7/30/2016 14:02</c:v>
                  </c:pt>
                  <c:pt idx="2535">
                    <c:v>7/30/2016 14:02</c:v>
                  </c:pt>
                  <c:pt idx="2536">
                    <c:v>7/30/2016 14:02</c:v>
                  </c:pt>
                  <c:pt idx="2537">
                    <c:v>7/30/2016 14:02</c:v>
                  </c:pt>
                  <c:pt idx="2538">
                    <c:v>7/30/2016 14:02</c:v>
                  </c:pt>
                  <c:pt idx="2539">
                    <c:v>7/30/2016 14:02</c:v>
                  </c:pt>
                  <c:pt idx="2540">
                    <c:v>7/30/2016 14:02</c:v>
                  </c:pt>
                  <c:pt idx="2541">
                    <c:v>7/30/2016 14:02</c:v>
                  </c:pt>
                  <c:pt idx="2542">
                    <c:v>7/30/2016 14:02</c:v>
                  </c:pt>
                  <c:pt idx="2543">
                    <c:v>7/30/2016 14:02</c:v>
                  </c:pt>
                  <c:pt idx="2544">
                    <c:v>7/30/2016 14:02</c:v>
                  </c:pt>
                  <c:pt idx="2545">
                    <c:v>7/30/2016 14:02</c:v>
                  </c:pt>
                  <c:pt idx="2546">
                    <c:v>7/30/2016 14:02</c:v>
                  </c:pt>
                  <c:pt idx="2547">
                    <c:v>7/30/2016 14:03</c:v>
                  </c:pt>
                  <c:pt idx="2548">
                    <c:v>7/30/2016 14:03</c:v>
                  </c:pt>
                  <c:pt idx="2549">
                    <c:v>7/30/2016 14:03</c:v>
                  </c:pt>
                  <c:pt idx="2550">
                    <c:v>7/30/2016 14:03</c:v>
                  </c:pt>
                  <c:pt idx="2551">
                    <c:v>7/30/2016 14:03</c:v>
                  </c:pt>
                  <c:pt idx="2552">
                    <c:v>7/30/2016 14:03</c:v>
                  </c:pt>
                  <c:pt idx="2553">
                    <c:v>7/30/2016 14:03</c:v>
                  </c:pt>
                  <c:pt idx="2554">
                    <c:v>7/30/2016 14:03</c:v>
                  </c:pt>
                  <c:pt idx="2555">
                    <c:v>7/30/2016 14:03</c:v>
                  </c:pt>
                  <c:pt idx="2556">
                    <c:v>7/30/2016 14:03</c:v>
                  </c:pt>
                  <c:pt idx="2557">
                    <c:v>7/30/2016 14:03</c:v>
                  </c:pt>
                  <c:pt idx="2558">
                    <c:v>7/30/2016 14:03</c:v>
                  </c:pt>
                  <c:pt idx="2559">
                    <c:v>7/30/2016 14:03</c:v>
                  </c:pt>
                  <c:pt idx="2560">
                    <c:v>7/30/2016 14:03</c:v>
                  </c:pt>
                  <c:pt idx="2561">
                    <c:v>7/30/2016 14:03</c:v>
                  </c:pt>
                  <c:pt idx="2562">
                    <c:v>7/30/2016 14:03</c:v>
                  </c:pt>
                  <c:pt idx="2563">
                    <c:v>7/30/2016 14:03</c:v>
                  </c:pt>
                  <c:pt idx="2564">
                    <c:v>7/30/2016 14:03</c:v>
                  </c:pt>
                  <c:pt idx="2565">
                    <c:v>7/30/2016 14:03</c:v>
                  </c:pt>
                  <c:pt idx="2566">
                    <c:v>7/30/2016 14:03</c:v>
                  </c:pt>
                  <c:pt idx="2567">
                    <c:v>7/30/2016 14:03</c:v>
                  </c:pt>
                  <c:pt idx="2568">
                    <c:v>7/30/2016 14:03</c:v>
                  </c:pt>
                  <c:pt idx="2569">
                    <c:v>7/30/2016 14:03</c:v>
                  </c:pt>
                  <c:pt idx="2570">
                    <c:v>7/30/2016 14:03</c:v>
                  </c:pt>
                  <c:pt idx="2571">
                    <c:v>7/30/2016 14:03</c:v>
                  </c:pt>
                  <c:pt idx="2572">
                    <c:v>7/30/2016 14:03</c:v>
                  </c:pt>
                  <c:pt idx="2573">
                    <c:v>7/30/2016 14:03</c:v>
                  </c:pt>
                  <c:pt idx="2574">
                    <c:v>7/30/2016 14:03</c:v>
                  </c:pt>
                  <c:pt idx="2575">
                    <c:v>7/30/2016 14:03</c:v>
                  </c:pt>
                  <c:pt idx="2576">
                    <c:v>7/30/2016 14:03</c:v>
                  </c:pt>
                  <c:pt idx="2577">
                    <c:v>7/30/2016 14:03</c:v>
                  </c:pt>
                  <c:pt idx="2578">
                    <c:v>7/30/2016 14:03</c:v>
                  </c:pt>
                  <c:pt idx="2579">
                    <c:v>7/30/2016 14:03</c:v>
                  </c:pt>
                  <c:pt idx="2580">
                    <c:v>7/30/2016 14:03</c:v>
                  </c:pt>
                  <c:pt idx="2581">
                    <c:v>7/30/2016 14:03</c:v>
                  </c:pt>
                  <c:pt idx="2582">
                    <c:v>7/30/2016 14:03</c:v>
                  </c:pt>
                  <c:pt idx="2583">
                    <c:v>7/30/2016 14:03</c:v>
                  </c:pt>
                  <c:pt idx="2584">
                    <c:v>7/30/2016 14:03</c:v>
                  </c:pt>
                  <c:pt idx="2585">
                    <c:v>7/30/2016 14:03</c:v>
                  </c:pt>
                  <c:pt idx="2586">
                    <c:v>7/30/2016 14:03</c:v>
                  </c:pt>
                  <c:pt idx="2587">
                    <c:v>7/30/2016 14:03</c:v>
                  </c:pt>
                  <c:pt idx="2588">
                    <c:v>7/30/2016 14:03</c:v>
                  </c:pt>
                  <c:pt idx="2589">
                    <c:v>7/30/2016 14:03</c:v>
                  </c:pt>
                  <c:pt idx="2590">
                    <c:v>7/30/2016 14:03</c:v>
                  </c:pt>
                  <c:pt idx="2591">
                    <c:v>7/30/2016 14:03</c:v>
                  </c:pt>
                  <c:pt idx="2592">
                    <c:v>7/30/2016 14:03</c:v>
                  </c:pt>
                  <c:pt idx="2593">
                    <c:v>7/30/2016 14:03</c:v>
                  </c:pt>
                  <c:pt idx="2594">
                    <c:v>7/30/2016 14:03</c:v>
                  </c:pt>
                  <c:pt idx="2595">
                    <c:v>7/30/2016 14:03</c:v>
                  </c:pt>
                  <c:pt idx="2596">
                    <c:v>7/30/2016 14:03</c:v>
                  </c:pt>
                  <c:pt idx="2597">
                    <c:v>7/30/2016 14:03</c:v>
                  </c:pt>
                  <c:pt idx="2598">
                    <c:v>7/30/2016 14:03</c:v>
                  </c:pt>
                  <c:pt idx="2599">
                    <c:v>7/30/2016 14:03</c:v>
                  </c:pt>
                  <c:pt idx="2600">
                    <c:v>7/30/2016 14:03</c:v>
                  </c:pt>
                  <c:pt idx="2601">
                    <c:v>7/30/2016 14:03</c:v>
                  </c:pt>
                  <c:pt idx="2602">
                    <c:v>7/30/2016 14:03</c:v>
                  </c:pt>
                  <c:pt idx="2603">
                    <c:v>7/30/2016 14:03</c:v>
                  </c:pt>
                  <c:pt idx="2604">
                    <c:v>7/30/2016 14:03</c:v>
                  </c:pt>
                  <c:pt idx="2605">
                    <c:v>7/30/2016 14:03</c:v>
                  </c:pt>
                  <c:pt idx="2606">
                    <c:v>7/30/2016 14:03</c:v>
                  </c:pt>
                  <c:pt idx="2607">
                    <c:v>7/30/2016 14:04</c:v>
                  </c:pt>
                  <c:pt idx="2608">
                    <c:v>7/30/2016 14:04</c:v>
                  </c:pt>
                  <c:pt idx="2609">
                    <c:v>7/30/2016 14:04</c:v>
                  </c:pt>
                  <c:pt idx="2610">
                    <c:v>7/30/2016 14:04</c:v>
                  </c:pt>
                  <c:pt idx="2611">
                    <c:v>7/30/2016 14:04</c:v>
                  </c:pt>
                  <c:pt idx="2612">
                    <c:v>7/30/2016 14:04</c:v>
                  </c:pt>
                  <c:pt idx="2613">
                    <c:v>7/30/2016 14:04</c:v>
                  </c:pt>
                  <c:pt idx="2614">
                    <c:v>7/30/2016 14:04</c:v>
                  </c:pt>
                  <c:pt idx="2615">
                    <c:v>7/30/2016 14:04</c:v>
                  </c:pt>
                  <c:pt idx="2616">
                    <c:v>7/30/2016 14:04</c:v>
                  </c:pt>
                  <c:pt idx="2617">
                    <c:v>7/30/2016 14:04</c:v>
                  </c:pt>
                  <c:pt idx="2618">
                    <c:v>7/30/2016 14:04</c:v>
                  </c:pt>
                  <c:pt idx="2619">
                    <c:v>7/30/2016 14:04</c:v>
                  </c:pt>
                  <c:pt idx="2620">
                    <c:v>7/30/2016 14:04</c:v>
                  </c:pt>
                  <c:pt idx="2621">
                    <c:v>7/30/2016 14:04</c:v>
                  </c:pt>
                  <c:pt idx="2622">
                    <c:v>7/30/2016 14:04</c:v>
                  </c:pt>
                  <c:pt idx="2623">
                    <c:v>7/30/2016 14:04</c:v>
                  </c:pt>
                  <c:pt idx="2624">
                    <c:v>7/30/2016 14:04</c:v>
                  </c:pt>
                  <c:pt idx="2625">
                    <c:v>7/30/2016 14:04</c:v>
                  </c:pt>
                  <c:pt idx="2626">
                    <c:v>7/30/2016 14:04</c:v>
                  </c:pt>
                  <c:pt idx="2627">
                    <c:v>7/30/2016 14:04</c:v>
                  </c:pt>
                  <c:pt idx="2628">
                    <c:v>7/30/2016 14:04</c:v>
                  </c:pt>
                  <c:pt idx="2629">
                    <c:v>7/30/2016 14:04</c:v>
                  </c:pt>
                  <c:pt idx="2630">
                    <c:v>7/30/2016 14:04</c:v>
                  </c:pt>
                  <c:pt idx="2631">
                    <c:v>7/30/2016 14:04</c:v>
                  </c:pt>
                  <c:pt idx="2632">
                    <c:v>7/30/2016 14:04</c:v>
                  </c:pt>
                  <c:pt idx="2633">
                    <c:v>7/30/2016 14:04</c:v>
                  </c:pt>
                  <c:pt idx="2634">
                    <c:v>7/30/2016 14:04</c:v>
                  </c:pt>
                  <c:pt idx="2635">
                    <c:v>7/30/2016 14:04</c:v>
                  </c:pt>
                  <c:pt idx="2636">
                    <c:v>7/30/2016 14:04</c:v>
                  </c:pt>
                  <c:pt idx="2637">
                    <c:v>7/30/2016 14:04</c:v>
                  </c:pt>
                  <c:pt idx="2638">
                    <c:v>7/30/2016 14:04</c:v>
                  </c:pt>
                  <c:pt idx="2639">
                    <c:v>7/30/2016 14:04</c:v>
                  </c:pt>
                  <c:pt idx="2640">
                    <c:v>7/30/2016 14:04</c:v>
                  </c:pt>
                  <c:pt idx="2641">
                    <c:v>7/30/2016 14:04</c:v>
                  </c:pt>
                  <c:pt idx="2642">
                    <c:v>7/30/2016 14:04</c:v>
                  </c:pt>
                  <c:pt idx="2643">
                    <c:v>7/30/2016 14:04</c:v>
                  </c:pt>
                  <c:pt idx="2644">
                    <c:v>7/30/2016 14:04</c:v>
                  </c:pt>
                  <c:pt idx="2645">
                    <c:v>7/30/2016 14:04</c:v>
                  </c:pt>
                  <c:pt idx="2646">
                    <c:v>7/30/2016 14:04</c:v>
                  </c:pt>
                  <c:pt idx="2647">
                    <c:v>7/30/2016 14:04</c:v>
                  </c:pt>
                  <c:pt idx="2648">
                    <c:v>7/30/2016 14:04</c:v>
                  </c:pt>
                  <c:pt idx="2649">
                    <c:v>7/30/2016 14:04</c:v>
                  </c:pt>
                  <c:pt idx="2650">
                    <c:v>7/30/2016 14:04</c:v>
                  </c:pt>
                  <c:pt idx="2651">
                    <c:v>7/30/2016 14:04</c:v>
                  </c:pt>
                  <c:pt idx="2652">
                    <c:v>7/30/2016 14:04</c:v>
                  </c:pt>
                  <c:pt idx="2653">
                    <c:v>7/30/2016 14:04</c:v>
                  </c:pt>
                  <c:pt idx="2654">
                    <c:v>7/30/2016 14:04</c:v>
                  </c:pt>
                  <c:pt idx="2655">
                    <c:v>7/30/2016 14:04</c:v>
                  </c:pt>
                  <c:pt idx="2656">
                    <c:v>7/30/2016 14:04</c:v>
                  </c:pt>
                  <c:pt idx="2657">
                    <c:v>7/30/2016 14:04</c:v>
                  </c:pt>
                  <c:pt idx="2658">
                    <c:v>7/30/2016 14:04</c:v>
                  </c:pt>
                  <c:pt idx="2659">
                    <c:v>7/30/2016 14:04</c:v>
                  </c:pt>
                  <c:pt idx="2660">
                    <c:v>7/30/2016 14:04</c:v>
                  </c:pt>
                  <c:pt idx="2661">
                    <c:v>7/30/2016 14:04</c:v>
                  </c:pt>
                  <c:pt idx="2662">
                    <c:v>7/30/2016 14:04</c:v>
                  </c:pt>
                  <c:pt idx="2663">
                    <c:v>7/30/2016 14:04</c:v>
                  </c:pt>
                  <c:pt idx="2664">
                    <c:v>7/30/2016 14:04</c:v>
                  </c:pt>
                  <c:pt idx="2665">
                    <c:v>7/30/2016 14:04</c:v>
                  </c:pt>
                  <c:pt idx="2666">
                    <c:v>7/30/2016 14:04</c:v>
                  </c:pt>
                  <c:pt idx="2667">
                    <c:v>7/30/2016 14:05</c:v>
                  </c:pt>
                  <c:pt idx="2668">
                    <c:v>7/30/2016 14:05</c:v>
                  </c:pt>
                  <c:pt idx="2669">
                    <c:v>7/30/2016 14:05</c:v>
                  </c:pt>
                  <c:pt idx="2670">
                    <c:v>7/30/2016 14:05</c:v>
                  </c:pt>
                  <c:pt idx="2671">
                    <c:v>7/30/2016 14:05</c:v>
                  </c:pt>
                  <c:pt idx="2672">
                    <c:v>7/30/2016 14:05</c:v>
                  </c:pt>
                  <c:pt idx="2673">
                    <c:v>7/30/2016 14:05</c:v>
                  </c:pt>
                  <c:pt idx="2674">
                    <c:v>7/30/2016 14:05</c:v>
                  </c:pt>
                  <c:pt idx="2675">
                    <c:v>7/30/2016 14:05</c:v>
                  </c:pt>
                  <c:pt idx="2676">
                    <c:v>7/30/2016 14:05</c:v>
                  </c:pt>
                  <c:pt idx="2677">
                    <c:v>7/30/2016 14:05</c:v>
                  </c:pt>
                  <c:pt idx="2678">
                    <c:v>7/30/2016 14:05</c:v>
                  </c:pt>
                  <c:pt idx="2679">
                    <c:v>7/30/2016 14:05</c:v>
                  </c:pt>
                  <c:pt idx="2680">
                    <c:v>7/30/2016 14:05</c:v>
                  </c:pt>
                  <c:pt idx="2681">
                    <c:v>7/30/2016 14:05</c:v>
                  </c:pt>
                  <c:pt idx="2682">
                    <c:v>7/30/2016 14:05</c:v>
                  </c:pt>
                  <c:pt idx="2683">
                    <c:v>7/30/2016 14:05</c:v>
                  </c:pt>
                  <c:pt idx="2684">
                    <c:v>7/30/2016 14:05</c:v>
                  </c:pt>
                  <c:pt idx="2685">
                    <c:v>7/30/2016 14:05</c:v>
                  </c:pt>
                  <c:pt idx="2686">
                    <c:v>7/30/2016 14:05</c:v>
                  </c:pt>
                  <c:pt idx="2687">
                    <c:v>7/30/2016 14:05</c:v>
                  </c:pt>
                  <c:pt idx="2688">
                    <c:v>7/30/2016 14:05</c:v>
                  </c:pt>
                  <c:pt idx="2689">
                    <c:v>7/30/2016 14:05</c:v>
                  </c:pt>
                  <c:pt idx="2690">
                    <c:v>7/30/2016 14:05</c:v>
                  </c:pt>
                  <c:pt idx="2691">
                    <c:v>7/30/2016 14:05</c:v>
                  </c:pt>
                  <c:pt idx="2692">
                    <c:v>7/30/2016 14:05</c:v>
                  </c:pt>
                  <c:pt idx="2693">
                    <c:v>7/30/2016 14:05</c:v>
                  </c:pt>
                  <c:pt idx="2694">
                    <c:v>7/30/2016 14:05</c:v>
                  </c:pt>
                  <c:pt idx="2695">
                    <c:v>7/30/2016 14:05</c:v>
                  </c:pt>
                  <c:pt idx="2696">
                    <c:v>7/30/2016 14:05</c:v>
                  </c:pt>
                  <c:pt idx="2697">
                    <c:v>7/30/2016 14:05</c:v>
                  </c:pt>
                  <c:pt idx="2698">
                    <c:v>7/30/2016 14:05</c:v>
                  </c:pt>
                  <c:pt idx="2699">
                    <c:v>7/30/2016 14:05</c:v>
                  </c:pt>
                  <c:pt idx="2700">
                    <c:v>7/30/2016 14:05</c:v>
                  </c:pt>
                  <c:pt idx="2701">
                    <c:v>7/30/2016 14:05</c:v>
                  </c:pt>
                  <c:pt idx="2702">
                    <c:v>7/30/2016 14:05</c:v>
                  </c:pt>
                  <c:pt idx="2703">
                    <c:v>7/30/2016 14:05</c:v>
                  </c:pt>
                  <c:pt idx="2704">
                    <c:v>7/30/2016 14:05</c:v>
                  </c:pt>
                  <c:pt idx="2705">
                    <c:v>7/30/2016 14:05</c:v>
                  </c:pt>
                  <c:pt idx="2706">
                    <c:v>7/30/2016 14:05</c:v>
                  </c:pt>
                  <c:pt idx="2707">
                    <c:v>7/30/2016 14:05</c:v>
                  </c:pt>
                  <c:pt idx="2708">
                    <c:v>7/30/2016 14:05</c:v>
                  </c:pt>
                  <c:pt idx="2709">
                    <c:v>7/30/2016 14:05</c:v>
                  </c:pt>
                  <c:pt idx="2710">
                    <c:v>7/30/2016 14:05</c:v>
                  </c:pt>
                  <c:pt idx="2711">
                    <c:v>7/30/2016 14:05</c:v>
                  </c:pt>
                  <c:pt idx="2712">
                    <c:v>7/30/2016 14:05</c:v>
                  </c:pt>
                  <c:pt idx="2713">
                    <c:v>7/30/2016 14:05</c:v>
                  </c:pt>
                  <c:pt idx="2714">
                    <c:v>7/30/2016 14:05</c:v>
                  </c:pt>
                  <c:pt idx="2715">
                    <c:v>7/30/2016 14:05</c:v>
                  </c:pt>
                  <c:pt idx="2716">
                    <c:v>7/30/2016 14:05</c:v>
                  </c:pt>
                  <c:pt idx="2717">
                    <c:v>7/30/2016 14:05</c:v>
                  </c:pt>
                  <c:pt idx="2718">
                    <c:v>7/30/2016 14:05</c:v>
                  </c:pt>
                  <c:pt idx="2719">
                    <c:v>7/30/2016 14:05</c:v>
                  </c:pt>
                  <c:pt idx="2720">
                    <c:v>7/30/2016 14:05</c:v>
                  </c:pt>
                  <c:pt idx="2721">
                    <c:v>7/30/2016 14:05</c:v>
                  </c:pt>
                  <c:pt idx="2722">
                    <c:v>7/30/2016 14:05</c:v>
                  </c:pt>
                  <c:pt idx="2723">
                    <c:v>7/30/2016 14:05</c:v>
                  </c:pt>
                  <c:pt idx="2724">
                    <c:v>7/30/2016 14:05</c:v>
                  </c:pt>
                  <c:pt idx="2725">
                    <c:v>7/30/2016 14:05</c:v>
                  </c:pt>
                  <c:pt idx="2726">
                    <c:v>7/30/2016 14:05</c:v>
                  </c:pt>
                  <c:pt idx="2727">
                    <c:v>7/30/2016 14:06</c:v>
                  </c:pt>
                  <c:pt idx="2728">
                    <c:v>7/30/2016 14:06</c:v>
                  </c:pt>
                  <c:pt idx="2729">
                    <c:v>7/30/2016 14:06</c:v>
                  </c:pt>
                  <c:pt idx="2730">
                    <c:v>7/30/2016 14:06</c:v>
                  </c:pt>
                  <c:pt idx="2731">
                    <c:v>7/30/2016 14:06</c:v>
                  </c:pt>
                  <c:pt idx="2732">
                    <c:v>7/30/2016 14:06</c:v>
                  </c:pt>
                  <c:pt idx="2733">
                    <c:v>7/30/2016 14:06</c:v>
                  </c:pt>
                  <c:pt idx="2734">
                    <c:v>7/30/2016 14:06</c:v>
                  </c:pt>
                  <c:pt idx="2735">
                    <c:v>7/30/2016 14:06</c:v>
                  </c:pt>
                  <c:pt idx="2736">
                    <c:v>7/30/2016 14:06</c:v>
                  </c:pt>
                  <c:pt idx="2737">
                    <c:v>7/30/2016 14:06</c:v>
                  </c:pt>
                  <c:pt idx="2738">
                    <c:v>7/30/2016 14:06</c:v>
                  </c:pt>
                  <c:pt idx="2739">
                    <c:v>7/30/2016 14:06</c:v>
                  </c:pt>
                  <c:pt idx="2740">
                    <c:v>7/30/2016 14:06</c:v>
                  </c:pt>
                  <c:pt idx="2741">
                    <c:v>7/30/2016 14:06</c:v>
                  </c:pt>
                  <c:pt idx="2742">
                    <c:v>7/30/2016 14:06</c:v>
                  </c:pt>
                  <c:pt idx="2743">
                    <c:v>7/30/2016 14:06</c:v>
                  </c:pt>
                  <c:pt idx="2744">
                    <c:v>7/30/2016 14:06</c:v>
                  </c:pt>
                  <c:pt idx="2745">
                    <c:v>7/30/2016 14:06</c:v>
                  </c:pt>
                  <c:pt idx="2746">
                    <c:v>7/30/2016 14:06</c:v>
                  </c:pt>
                  <c:pt idx="2747">
                    <c:v>7/30/2016 14:06</c:v>
                  </c:pt>
                  <c:pt idx="2748">
                    <c:v>7/30/2016 14:06</c:v>
                  </c:pt>
                  <c:pt idx="2749">
                    <c:v>7/30/2016 14:06</c:v>
                  </c:pt>
                  <c:pt idx="2750">
                    <c:v>7/30/2016 14:06</c:v>
                  </c:pt>
                  <c:pt idx="2751">
                    <c:v>7/30/2016 14:06</c:v>
                  </c:pt>
                  <c:pt idx="2752">
                    <c:v>7/30/2016 14:06</c:v>
                  </c:pt>
                  <c:pt idx="2753">
                    <c:v>7/30/2016 14:06</c:v>
                  </c:pt>
                  <c:pt idx="2754">
                    <c:v>7/30/2016 14:06</c:v>
                  </c:pt>
                  <c:pt idx="2755">
                    <c:v>7/30/2016 14:06</c:v>
                  </c:pt>
                  <c:pt idx="2756">
                    <c:v>7/30/2016 14:06</c:v>
                  </c:pt>
                  <c:pt idx="2757">
                    <c:v>7/30/2016 14:06</c:v>
                  </c:pt>
                  <c:pt idx="2758">
                    <c:v>7/30/2016 14:06</c:v>
                  </c:pt>
                  <c:pt idx="2759">
                    <c:v>7/30/2016 14:06</c:v>
                  </c:pt>
                  <c:pt idx="2760">
                    <c:v>7/30/2016 14:06</c:v>
                  </c:pt>
                  <c:pt idx="2761">
                    <c:v>7/30/2016 14:06</c:v>
                  </c:pt>
                  <c:pt idx="2762">
                    <c:v>7/30/2016 14:06</c:v>
                  </c:pt>
                  <c:pt idx="2763">
                    <c:v>7/30/2016 14:06</c:v>
                  </c:pt>
                  <c:pt idx="2764">
                    <c:v>7/30/2016 14:06</c:v>
                  </c:pt>
                  <c:pt idx="2765">
                    <c:v>7/30/2016 14:06</c:v>
                  </c:pt>
                  <c:pt idx="2766">
                    <c:v>7/30/2016 14:06</c:v>
                  </c:pt>
                  <c:pt idx="2767">
                    <c:v>7/30/2016 14:06</c:v>
                  </c:pt>
                  <c:pt idx="2768">
                    <c:v>7/30/2016 14:06</c:v>
                  </c:pt>
                  <c:pt idx="2769">
                    <c:v>7/30/2016 14:06</c:v>
                  </c:pt>
                  <c:pt idx="2770">
                    <c:v>7/30/2016 14:06</c:v>
                  </c:pt>
                  <c:pt idx="2771">
                    <c:v>7/30/2016 14:06</c:v>
                  </c:pt>
                  <c:pt idx="2772">
                    <c:v>7/30/2016 14:06</c:v>
                  </c:pt>
                  <c:pt idx="2773">
                    <c:v>7/30/2016 14:06</c:v>
                  </c:pt>
                  <c:pt idx="2774">
                    <c:v>7/30/2016 14:06</c:v>
                  </c:pt>
                  <c:pt idx="2775">
                    <c:v>7/30/2016 14:06</c:v>
                  </c:pt>
                  <c:pt idx="2776">
                    <c:v>7/30/2016 14:06</c:v>
                  </c:pt>
                  <c:pt idx="2777">
                    <c:v>7/30/2016 14:06</c:v>
                  </c:pt>
                  <c:pt idx="2778">
                    <c:v>7/30/2016 14:06</c:v>
                  </c:pt>
                  <c:pt idx="2779">
                    <c:v>7/30/2016 14:06</c:v>
                  </c:pt>
                  <c:pt idx="2780">
                    <c:v>7/30/2016 14:06</c:v>
                  </c:pt>
                  <c:pt idx="2781">
                    <c:v>7/30/2016 14:06</c:v>
                  </c:pt>
                  <c:pt idx="2782">
                    <c:v>7/30/2016 14:06</c:v>
                  </c:pt>
                  <c:pt idx="2783">
                    <c:v>7/30/2016 14:06</c:v>
                  </c:pt>
                  <c:pt idx="2784">
                    <c:v>7/30/2016 14:06</c:v>
                  </c:pt>
                  <c:pt idx="2785">
                    <c:v>7/30/2016 14:06</c:v>
                  </c:pt>
                  <c:pt idx="2786">
                    <c:v>7/30/2016 14:06</c:v>
                  </c:pt>
                  <c:pt idx="2787">
                    <c:v>7/30/2016 14:07</c:v>
                  </c:pt>
                  <c:pt idx="2788">
                    <c:v>7/30/2016 14:07</c:v>
                  </c:pt>
                  <c:pt idx="2789">
                    <c:v>7/30/2016 14:07</c:v>
                  </c:pt>
                  <c:pt idx="2790">
                    <c:v>7/30/2016 14:07</c:v>
                  </c:pt>
                  <c:pt idx="2791">
                    <c:v>7/30/2016 14:07</c:v>
                  </c:pt>
                  <c:pt idx="2792">
                    <c:v>7/30/2016 14:07</c:v>
                  </c:pt>
                  <c:pt idx="2793">
                    <c:v>7/30/2016 14:07</c:v>
                  </c:pt>
                  <c:pt idx="2794">
                    <c:v>7/30/2016 14:07</c:v>
                  </c:pt>
                  <c:pt idx="2795">
                    <c:v>7/30/2016 14:07</c:v>
                  </c:pt>
                  <c:pt idx="2796">
                    <c:v>7/30/2016 14:07</c:v>
                  </c:pt>
                  <c:pt idx="2797">
                    <c:v>7/30/2016 14:07</c:v>
                  </c:pt>
                  <c:pt idx="2798">
                    <c:v>7/30/2016 14:07</c:v>
                  </c:pt>
                  <c:pt idx="2799">
                    <c:v>7/30/2016 14:07</c:v>
                  </c:pt>
                  <c:pt idx="2800">
                    <c:v>7/30/2016 14:07</c:v>
                  </c:pt>
                  <c:pt idx="2801">
                    <c:v>7/30/2016 14:07</c:v>
                  </c:pt>
                  <c:pt idx="2802">
                    <c:v>7/30/2016 14:07</c:v>
                  </c:pt>
                  <c:pt idx="2803">
                    <c:v>7/30/2016 14:07</c:v>
                  </c:pt>
                  <c:pt idx="2804">
                    <c:v>7/30/2016 14:07</c:v>
                  </c:pt>
                  <c:pt idx="2805">
                    <c:v>7/30/2016 14:07</c:v>
                  </c:pt>
                  <c:pt idx="2806">
                    <c:v>7/30/2016 14:07</c:v>
                  </c:pt>
                  <c:pt idx="2807">
                    <c:v>7/30/2016 14:07</c:v>
                  </c:pt>
                  <c:pt idx="2808">
                    <c:v>7/30/2016 14:07</c:v>
                  </c:pt>
                  <c:pt idx="2809">
                    <c:v>7/30/2016 14:07</c:v>
                  </c:pt>
                  <c:pt idx="2810">
                    <c:v>7/30/2016 14:07</c:v>
                  </c:pt>
                  <c:pt idx="2811">
                    <c:v>7/30/2016 14:07</c:v>
                  </c:pt>
                  <c:pt idx="2812">
                    <c:v>7/30/2016 14:07</c:v>
                  </c:pt>
                  <c:pt idx="2813">
                    <c:v>7/30/2016 14:07</c:v>
                  </c:pt>
                  <c:pt idx="2814">
                    <c:v>7/30/2016 14:07</c:v>
                  </c:pt>
                  <c:pt idx="2815">
                    <c:v>7/30/2016 14:07</c:v>
                  </c:pt>
                  <c:pt idx="2816">
                    <c:v>7/30/2016 14:07</c:v>
                  </c:pt>
                  <c:pt idx="2817">
                    <c:v>7/30/2016 14:07</c:v>
                  </c:pt>
                  <c:pt idx="2818">
                    <c:v>7/30/2016 14:07</c:v>
                  </c:pt>
                  <c:pt idx="2819">
                    <c:v>7/30/2016 14:07</c:v>
                  </c:pt>
                  <c:pt idx="2820">
                    <c:v>7/30/2016 14:07</c:v>
                  </c:pt>
                  <c:pt idx="2821">
                    <c:v>7/30/2016 14:07</c:v>
                  </c:pt>
                  <c:pt idx="2822">
                    <c:v>7/30/2016 14:07</c:v>
                  </c:pt>
                  <c:pt idx="2823">
                    <c:v>7/30/2016 14:07</c:v>
                  </c:pt>
                  <c:pt idx="2824">
                    <c:v>7/30/2016 14:07</c:v>
                  </c:pt>
                  <c:pt idx="2825">
                    <c:v>7/30/2016 14:07</c:v>
                  </c:pt>
                  <c:pt idx="2826">
                    <c:v>7/30/2016 14:07</c:v>
                  </c:pt>
                  <c:pt idx="2827">
                    <c:v>7/30/2016 14:07</c:v>
                  </c:pt>
                  <c:pt idx="2828">
                    <c:v>7/30/2016 14:07</c:v>
                  </c:pt>
                  <c:pt idx="2829">
                    <c:v>7/30/2016 14:07</c:v>
                  </c:pt>
                  <c:pt idx="2830">
                    <c:v>7/30/2016 14:07</c:v>
                  </c:pt>
                  <c:pt idx="2831">
                    <c:v>7/30/2016 14:07</c:v>
                  </c:pt>
                  <c:pt idx="2832">
                    <c:v>7/30/2016 14:07</c:v>
                  </c:pt>
                  <c:pt idx="2833">
                    <c:v>7/30/2016 14:07</c:v>
                  </c:pt>
                  <c:pt idx="2834">
                    <c:v>7/30/2016 14:07</c:v>
                  </c:pt>
                  <c:pt idx="2835">
                    <c:v>7/30/2016 14:07</c:v>
                  </c:pt>
                  <c:pt idx="2836">
                    <c:v>7/30/2016 14:07</c:v>
                  </c:pt>
                  <c:pt idx="2837">
                    <c:v>7/30/2016 14:07</c:v>
                  </c:pt>
                  <c:pt idx="2838">
                    <c:v>7/30/2016 14:07</c:v>
                  </c:pt>
                  <c:pt idx="2839">
                    <c:v>7/30/2016 14:07</c:v>
                  </c:pt>
                  <c:pt idx="2840">
                    <c:v>7/30/2016 14:07</c:v>
                  </c:pt>
                  <c:pt idx="2841">
                    <c:v>7/30/2016 14:07</c:v>
                  </c:pt>
                  <c:pt idx="2842">
                    <c:v>7/30/2016 14:07</c:v>
                  </c:pt>
                  <c:pt idx="2843">
                    <c:v>7/30/2016 14:07</c:v>
                  </c:pt>
                  <c:pt idx="2844">
                    <c:v>7/30/2016 14:07</c:v>
                  </c:pt>
                  <c:pt idx="2845">
                    <c:v>7/30/2016 14:07</c:v>
                  </c:pt>
                  <c:pt idx="2846">
                    <c:v>7/30/2016 14:07</c:v>
                  </c:pt>
                  <c:pt idx="2847">
                    <c:v>7/30/2016 14:08</c:v>
                  </c:pt>
                  <c:pt idx="2848">
                    <c:v>7/30/2016 14:08</c:v>
                  </c:pt>
                  <c:pt idx="2849">
                    <c:v>7/30/2016 14:08</c:v>
                  </c:pt>
                  <c:pt idx="2850">
                    <c:v>7/30/2016 14:08</c:v>
                  </c:pt>
                  <c:pt idx="2851">
                    <c:v>7/30/2016 14:08</c:v>
                  </c:pt>
                  <c:pt idx="2852">
                    <c:v>7/30/2016 14:08</c:v>
                  </c:pt>
                  <c:pt idx="2853">
                    <c:v>7/30/2016 14:08</c:v>
                  </c:pt>
                  <c:pt idx="2854">
                    <c:v>7/30/2016 14:08</c:v>
                  </c:pt>
                  <c:pt idx="2855">
                    <c:v>7/30/2016 14:08</c:v>
                  </c:pt>
                  <c:pt idx="2856">
                    <c:v>7/30/2016 14:08</c:v>
                  </c:pt>
                  <c:pt idx="2857">
                    <c:v>7/30/2016 14:08</c:v>
                  </c:pt>
                  <c:pt idx="2858">
                    <c:v>7/30/2016 14:08</c:v>
                  </c:pt>
                  <c:pt idx="2859">
                    <c:v>7/30/2016 14:08</c:v>
                  </c:pt>
                  <c:pt idx="2860">
                    <c:v>7/30/2016 14:08</c:v>
                  </c:pt>
                  <c:pt idx="2861">
                    <c:v>7/30/2016 14:08</c:v>
                  </c:pt>
                  <c:pt idx="2862">
                    <c:v>7/30/2016 14:08</c:v>
                  </c:pt>
                  <c:pt idx="2863">
                    <c:v>7/30/2016 14:08</c:v>
                  </c:pt>
                  <c:pt idx="2864">
                    <c:v>7/30/2016 14:08</c:v>
                  </c:pt>
                  <c:pt idx="2865">
                    <c:v>7/30/2016 14:08</c:v>
                  </c:pt>
                  <c:pt idx="2866">
                    <c:v>7/30/2016 14:08</c:v>
                  </c:pt>
                  <c:pt idx="2867">
                    <c:v>7/30/2016 14:08</c:v>
                  </c:pt>
                  <c:pt idx="2868">
                    <c:v>7/30/2016 14:08</c:v>
                  </c:pt>
                  <c:pt idx="2869">
                    <c:v>7/30/2016 14:08</c:v>
                  </c:pt>
                  <c:pt idx="2870">
                    <c:v>7/30/2016 14:08</c:v>
                  </c:pt>
                  <c:pt idx="2871">
                    <c:v>7/30/2016 14:08</c:v>
                  </c:pt>
                  <c:pt idx="2872">
                    <c:v>7/30/2016 14:08</c:v>
                  </c:pt>
                  <c:pt idx="2873">
                    <c:v>7/30/2016 14:08</c:v>
                  </c:pt>
                  <c:pt idx="2874">
                    <c:v>7/30/2016 14:08</c:v>
                  </c:pt>
                  <c:pt idx="2875">
                    <c:v>7/30/2016 14:08</c:v>
                  </c:pt>
                  <c:pt idx="2876">
                    <c:v>7/30/2016 14:08</c:v>
                  </c:pt>
                  <c:pt idx="2877">
                    <c:v>7/30/2016 14:08</c:v>
                  </c:pt>
                  <c:pt idx="2878">
                    <c:v>7/30/2016 14:08</c:v>
                  </c:pt>
                  <c:pt idx="2879">
                    <c:v>7/30/2016 14:08</c:v>
                  </c:pt>
                  <c:pt idx="2880">
                    <c:v>7/30/2016 14:08</c:v>
                  </c:pt>
                  <c:pt idx="2881">
                    <c:v>7/30/2016 14:08</c:v>
                  </c:pt>
                  <c:pt idx="2882">
                    <c:v>7/30/2016 14:08</c:v>
                  </c:pt>
                  <c:pt idx="2883">
                    <c:v>7/30/2016 14:08</c:v>
                  </c:pt>
                  <c:pt idx="2884">
                    <c:v>7/30/2016 14:08</c:v>
                  </c:pt>
                  <c:pt idx="2885">
                    <c:v>7/30/2016 14:08</c:v>
                  </c:pt>
                  <c:pt idx="2886">
                    <c:v>7/30/2016 14:08</c:v>
                  </c:pt>
                  <c:pt idx="2887">
                    <c:v>7/30/2016 14:08</c:v>
                  </c:pt>
                  <c:pt idx="2888">
                    <c:v>7/30/2016 14:08</c:v>
                  </c:pt>
                  <c:pt idx="2889">
                    <c:v>7/30/2016 14:08</c:v>
                  </c:pt>
                  <c:pt idx="2890">
                    <c:v>7/30/2016 14:08</c:v>
                  </c:pt>
                  <c:pt idx="2891">
                    <c:v>7/30/2016 14:08</c:v>
                  </c:pt>
                  <c:pt idx="2892">
                    <c:v>7/30/2016 14:08</c:v>
                  </c:pt>
                  <c:pt idx="2893">
                    <c:v>7/30/2016 14:08</c:v>
                  </c:pt>
                  <c:pt idx="2894">
                    <c:v>7/30/2016 14:08</c:v>
                  </c:pt>
                  <c:pt idx="2895">
                    <c:v>7/30/2016 14:08</c:v>
                  </c:pt>
                  <c:pt idx="2896">
                    <c:v>7/30/2016 14:08</c:v>
                  </c:pt>
                  <c:pt idx="2897">
                    <c:v>7/30/2016 14:08</c:v>
                  </c:pt>
                  <c:pt idx="2898">
                    <c:v>7/30/2016 14:08</c:v>
                  </c:pt>
                  <c:pt idx="2899">
                    <c:v>7/30/2016 14:08</c:v>
                  </c:pt>
                  <c:pt idx="2900">
                    <c:v>7/30/2016 14:08</c:v>
                  </c:pt>
                  <c:pt idx="2901">
                    <c:v>7/30/2016 14:08</c:v>
                  </c:pt>
                  <c:pt idx="2902">
                    <c:v>7/30/2016 14:08</c:v>
                  </c:pt>
                  <c:pt idx="2903">
                    <c:v>7/30/2016 14:08</c:v>
                  </c:pt>
                  <c:pt idx="2904">
                    <c:v>7/30/2016 14:08</c:v>
                  </c:pt>
                  <c:pt idx="2905">
                    <c:v>7/30/2016 14:08</c:v>
                  </c:pt>
                  <c:pt idx="2906">
                    <c:v>7/30/2016 14:08</c:v>
                  </c:pt>
                  <c:pt idx="2907">
                    <c:v>7/30/2016 14:09</c:v>
                  </c:pt>
                  <c:pt idx="2908">
                    <c:v>7/30/2016 14:09</c:v>
                  </c:pt>
                  <c:pt idx="2909">
                    <c:v>7/30/2016 14:09</c:v>
                  </c:pt>
                  <c:pt idx="2910">
                    <c:v>7/30/2016 14:09</c:v>
                  </c:pt>
                  <c:pt idx="2911">
                    <c:v>7/30/2016 14:09</c:v>
                  </c:pt>
                  <c:pt idx="2912">
                    <c:v>7/30/2016 14:09</c:v>
                  </c:pt>
                  <c:pt idx="2913">
                    <c:v>7/30/2016 14:09</c:v>
                  </c:pt>
                  <c:pt idx="2914">
                    <c:v>7/30/2016 14:09</c:v>
                  </c:pt>
                  <c:pt idx="2915">
                    <c:v>7/30/2016 14:09</c:v>
                  </c:pt>
                  <c:pt idx="2916">
                    <c:v>7/30/2016 14:09</c:v>
                  </c:pt>
                  <c:pt idx="2917">
                    <c:v>7/30/2016 14:09</c:v>
                  </c:pt>
                  <c:pt idx="2918">
                    <c:v>7/30/2016 14:09</c:v>
                  </c:pt>
                  <c:pt idx="2919">
                    <c:v>7/30/2016 14:09</c:v>
                  </c:pt>
                  <c:pt idx="2920">
                    <c:v>7/30/2016 14:09</c:v>
                  </c:pt>
                  <c:pt idx="2921">
                    <c:v>7/30/2016 14:09</c:v>
                  </c:pt>
                  <c:pt idx="2922">
                    <c:v>7/30/2016 14:09</c:v>
                  </c:pt>
                  <c:pt idx="2923">
                    <c:v>7/30/2016 14:09</c:v>
                  </c:pt>
                  <c:pt idx="2924">
                    <c:v>7/30/2016 14:09</c:v>
                  </c:pt>
                  <c:pt idx="2925">
                    <c:v>7/30/2016 14:09</c:v>
                  </c:pt>
                  <c:pt idx="2926">
                    <c:v>7/30/2016 14:09</c:v>
                  </c:pt>
                  <c:pt idx="2927">
                    <c:v>7/30/2016 14:09</c:v>
                  </c:pt>
                  <c:pt idx="2928">
                    <c:v>7/30/2016 14:09</c:v>
                  </c:pt>
                  <c:pt idx="2929">
                    <c:v>7/30/2016 14:09</c:v>
                  </c:pt>
                  <c:pt idx="2930">
                    <c:v>7/30/2016 14:09</c:v>
                  </c:pt>
                  <c:pt idx="2931">
                    <c:v>7/30/2016 14:09</c:v>
                  </c:pt>
                  <c:pt idx="2932">
                    <c:v>7/30/2016 14:09</c:v>
                  </c:pt>
                  <c:pt idx="2933">
                    <c:v>7/30/2016 14:09</c:v>
                  </c:pt>
                  <c:pt idx="2934">
                    <c:v>7/30/2016 14:09</c:v>
                  </c:pt>
                  <c:pt idx="2935">
                    <c:v>7/30/2016 14:09</c:v>
                  </c:pt>
                  <c:pt idx="2936">
                    <c:v>7/30/2016 14:09</c:v>
                  </c:pt>
                  <c:pt idx="2937">
                    <c:v>7/30/2016 14:09</c:v>
                  </c:pt>
                  <c:pt idx="2938">
                    <c:v>7/30/2016 14:09</c:v>
                  </c:pt>
                  <c:pt idx="2939">
                    <c:v>7/30/2016 14:09</c:v>
                  </c:pt>
                  <c:pt idx="2940">
                    <c:v>7/30/2016 14:09</c:v>
                  </c:pt>
                  <c:pt idx="2941">
                    <c:v>7/30/2016 14:09</c:v>
                  </c:pt>
                  <c:pt idx="2942">
                    <c:v>7/30/2016 14:09</c:v>
                  </c:pt>
                  <c:pt idx="2943">
                    <c:v>7/30/2016 14:09</c:v>
                  </c:pt>
                  <c:pt idx="2944">
                    <c:v>7/30/2016 14:09</c:v>
                  </c:pt>
                  <c:pt idx="2945">
                    <c:v>7/30/2016 14:09</c:v>
                  </c:pt>
                  <c:pt idx="2946">
                    <c:v>7/30/2016 14:09</c:v>
                  </c:pt>
                  <c:pt idx="2947">
                    <c:v>7/30/2016 14:09</c:v>
                  </c:pt>
                  <c:pt idx="2948">
                    <c:v>7/30/2016 14:09</c:v>
                  </c:pt>
                  <c:pt idx="2949">
                    <c:v>7/30/2016 14:09</c:v>
                  </c:pt>
                  <c:pt idx="2950">
                    <c:v>7/30/2016 14:09</c:v>
                  </c:pt>
                  <c:pt idx="2951">
                    <c:v>7/30/2016 14:09</c:v>
                  </c:pt>
                  <c:pt idx="2952">
                    <c:v>7/30/2016 14:09</c:v>
                  </c:pt>
                  <c:pt idx="2953">
                    <c:v>7/30/2016 14:09</c:v>
                  </c:pt>
                  <c:pt idx="2954">
                    <c:v>7/30/2016 14:09</c:v>
                  </c:pt>
                  <c:pt idx="2955">
                    <c:v>7/30/2016 14:09</c:v>
                  </c:pt>
                  <c:pt idx="2956">
                    <c:v>7/30/2016 14:09</c:v>
                  </c:pt>
                  <c:pt idx="2957">
                    <c:v>7/30/2016 14:09</c:v>
                  </c:pt>
                  <c:pt idx="2958">
                    <c:v>7/30/2016 14:09</c:v>
                  </c:pt>
                  <c:pt idx="2959">
                    <c:v>7/30/2016 14:09</c:v>
                  </c:pt>
                  <c:pt idx="2960">
                    <c:v>7/30/2016 14:09</c:v>
                  </c:pt>
                  <c:pt idx="2961">
                    <c:v>7/30/2016 14:09</c:v>
                  </c:pt>
                  <c:pt idx="2962">
                    <c:v>7/30/2016 14:09</c:v>
                  </c:pt>
                  <c:pt idx="2963">
                    <c:v>7/30/2016 14:09</c:v>
                  </c:pt>
                  <c:pt idx="2964">
                    <c:v>7/30/2016 14:09</c:v>
                  </c:pt>
                  <c:pt idx="2965">
                    <c:v>7/30/2016 14:09</c:v>
                  </c:pt>
                  <c:pt idx="2966">
                    <c:v>7/30/2016 14:09</c:v>
                  </c:pt>
                  <c:pt idx="2967">
                    <c:v>7/30/2016 14:10</c:v>
                  </c:pt>
                  <c:pt idx="2968">
                    <c:v>7/30/2016 14:10</c:v>
                  </c:pt>
                  <c:pt idx="2969">
                    <c:v>7/30/2016 14:10</c:v>
                  </c:pt>
                  <c:pt idx="2970">
                    <c:v>7/30/2016 14:10</c:v>
                  </c:pt>
                  <c:pt idx="2971">
                    <c:v>7/30/2016 14:10</c:v>
                  </c:pt>
                  <c:pt idx="2972">
                    <c:v>7/30/2016 14:10</c:v>
                  </c:pt>
                  <c:pt idx="2973">
                    <c:v>7/30/2016 14:10</c:v>
                  </c:pt>
                  <c:pt idx="2974">
                    <c:v>7/30/2016 14:10</c:v>
                  </c:pt>
                  <c:pt idx="2975">
                    <c:v>7/30/2016 14:10</c:v>
                  </c:pt>
                  <c:pt idx="2976">
                    <c:v>7/30/2016 14:10</c:v>
                  </c:pt>
                  <c:pt idx="2977">
                    <c:v>7/30/2016 14:10</c:v>
                  </c:pt>
                  <c:pt idx="2978">
                    <c:v>7/30/2016 14:10</c:v>
                  </c:pt>
                  <c:pt idx="2979">
                    <c:v>7/30/2016 14:10</c:v>
                  </c:pt>
                  <c:pt idx="2980">
                    <c:v>7/30/2016 14:10</c:v>
                  </c:pt>
                  <c:pt idx="2981">
                    <c:v>7/30/2016 14:10</c:v>
                  </c:pt>
                  <c:pt idx="2982">
                    <c:v>7/30/2016 14:10</c:v>
                  </c:pt>
                  <c:pt idx="2983">
                    <c:v>7/30/2016 14:10</c:v>
                  </c:pt>
                  <c:pt idx="2984">
                    <c:v>7/30/2016 14:10</c:v>
                  </c:pt>
                  <c:pt idx="2985">
                    <c:v>7/30/2016 14:10</c:v>
                  </c:pt>
                  <c:pt idx="2986">
                    <c:v>7/30/2016 14:10</c:v>
                  </c:pt>
                  <c:pt idx="2987">
                    <c:v>7/30/2016 14:10</c:v>
                  </c:pt>
                  <c:pt idx="2988">
                    <c:v>7/30/2016 14:10</c:v>
                  </c:pt>
                  <c:pt idx="2989">
                    <c:v>7/30/2016 14:10</c:v>
                  </c:pt>
                  <c:pt idx="2990">
                    <c:v>7/30/2016 14:10</c:v>
                  </c:pt>
                  <c:pt idx="2991">
                    <c:v>7/30/2016 14:10</c:v>
                  </c:pt>
                  <c:pt idx="2992">
                    <c:v>7/30/2016 14:10</c:v>
                  </c:pt>
                  <c:pt idx="2993">
                    <c:v>7/30/2016 14:10</c:v>
                  </c:pt>
                  <c:pt idx="2994">
                    <c:v>7/30/2016 14:10</c:v>
                  </c:pt>
                  <c:pt idx="2995">
                    <c:v>7/30/2016 14:10</c:v>
                  </c:pt>
                  <c:pt idx="2996">
                    <c:v>7/30/2016 14:10</c:v>
                  </c:pt>
                  <c:pt idx="2997">
                    <c:v>7/30/2016 14:10</c:v>
                  </c:pt>
                  <c:pt idx="2998">
                    <c:v>7/30/2016 14:10</c:v>
                  </c:pt>
                  <c:pt idx="2999">
                    <c:v>7/30/2016 14:10</c:v>
                  </c:pt>
                  <c:pt idx="3000">
                    <c:v>7/30/2016 14:10</c:v>
                  </c:pt>
                  <c:pt idx="3001">
                    <c:v>7/30/2016 14:10</c:v>
                  </c:pt>
                  <c:pt idx="3002">
                    <c:v>7/30/2016 14:10</c:v>
                  </c:pt>
                  <c:pt idx="3003">
                    <c:v>7/30/2016 14:10</c:v>
                  </c:pt>
                  <c:pt idx="3004">
                    <c:v>7/30/2016 14:10</c:v>
                  </c:pt>
                  <c:pt idx="3005">
                    <c:v>7/30/2016 14:10</c:v>
                  </c:pt>
                  <c:pt idx="3006">
                    <c:v>7/30/2016 14:10</c:v>
                  </c:pt>
                  <c:pt idx="3007">
                    <c:v>7/30/2016 14:10</c:v>
                  </c:pt>
                  <c:pt idx="3008">
                    <c:v>7/30/2016 14:10</c:v>
                  </c:pt>
                  <c:pt idx="3009">
                    <c:v>7/30/2016 14:10</c:v>
                  </c:pt>
                  <c:pt idx="3010">
                    <c:v>7/30/2016 14:10</c:v>
                  </c:pt>
                  <c:pt idx="3011">
                    <c:v>7/30/2016 14:10</c:v>
                  </c:pt>
                  <c:pt idx="3012">
                    <c:v>7/30/2016 14:10</c:v>
                  </c:pt>
                  <c:pt idx="3013">
                    <c:v>7/30/2016 14:10</c:v>
                  </c:pt>
                  <c:pt idx="3014">
                    <c:v>7/30/2016 14:10</c:v>
                  </c:pt>
                  <c:pt idx="3015">
                    <c:v>7/30/2016 14:10</c:v>
                  </c:pt>
                  <c:pt idx="3016">
                    <c:v>7/30/2016 14:10</c:v>
                  </c:pt>
                  <c:pt idx="3017">
                    <c:v>7/30/2016 14:10</c:v>
                  </c:pt>
                  <c:pt idx="3018">
                    <c:v>7/30/2016 14:10</c:v>
                  </c:pt>
                  <c:pt idx="3019">
                    <c:v>7/30/2016 14:10</c:v>
                  </c:pt>
                  <c:pt idx="3020">
                    <c:v>7/30/2016 14:10</c:v>
                  </c:pt>
                  <c:pt idx="3021">
                    <c:v>7/30/2016 14:10</c:v>
                  </c:pt>
                  <c:pt idx="3022">
                    <c:v>7/30/2016 14:10</c:v>
                  </c:pt>
                  <c:pt idx="3023">
                    <c:v>7/30/2016 14:10</c:v>
                  </c:pt>
                  <c:pt idx="3024">
                    <c:v>7/30/2016 14:10</c:v>
                  </c:pt>
                  <c:pt idx="3025">
                    <c:v>7/30/2016 14:10</c:v>
                  </c:pt>
                  <c:pt idx="3026">
                    <c:v>7/30/2016 14:10</c:v>
                  </c:pt>
                  <c:pt idx="3027">
                    <c:v>7/30/2016 14:11</c:v>
                  </c:pt>
                  <c:pt idx="3028">
                    <c:v>7/30/2016 14:11</c:v>
                  </c:pt>
                  <c:pt idx="3029">
                    <c:v>7/30/2016 14:11</c:v>
                  </c:pt>
                  <c:pt idx="3030">
                    <c:v>7/30/2016 14:11</c:v>
                  </c:pt>
                  <c:pt idx="3031">
                    <c:v>7/30/2016 14:11</c:v>
                  </c:pt>
                  <c:pt idx="3032">
                    <c:v>7/30/2016 14:11</c:v>
                  </c:pt>
                  <c:pt idx="3033">
                    <c:v>7/30/2016 14:11</c:v>
                  </c:pt>
                  <c:pt idx="3034">
                    <c:v>7/30/2016 14:11</c:v>
                  </c:pt>
                  <c:pt idx="3035">
                    <c:v>7/30/2016 14:11</c:v>
                  </c:pt>
                  <c:pt idx="3036">
                    <c:v>7/30/2016 14:11</c:v>
                  </c:pt>
                  <c:pt idx="3037">
                    <c:v>7/30/2016 14:11</c:v>
                  </c:pt>
                  <c:pt idx="3038">
                    <c:v>7/30/2016 14:11</c:v>
                  </c:pt>
                  <c:pt idx="3039">
                    <c:v>7/30/2016 14:11</c:v>
                  </c:pt>
                  <c:pt idx="3040">
                    <c:v>7/30/2016 14:11</c:v>
                  </c:pt>
                  <c:pt idx="3041">
                    <c:v>7/30/2016 14:11</c:v>
                  </c:pt>
                  <c:pt idx="3042">
                    <c:v>7/30/2016 14:11</c:v>
                  </c:pt>
                  <c:pt idx="3043">
                    <c:v>7/30/2016 14:11</c:v>
                  </c:pt>
                  <c:pt idx="3044">
                    <c:v>7/30/2016 14:11</c:v>
                  </c:pt>
                  <c:pt idx="3045">
                    <c:v>7/30/2016 14:11</c:v>
                  </c:pt>
                  <c:pt idx="3046">
                    <c:v>7/30/2016 14:11</c:v>
                  </c:pt>
                  <c:pt idx="3047">
                    <c:v>7/30/2016 14:11</c:v>
                  </c:pt>
                  <c:pt idx="3048">
                    <c:v>7/30/2016 14:11</c:v>
                  </c:pt>
                  <c:pt idx="3049">
                    <c:v>7/30/2016 14:11</c:v>
                  </c:pt>
                  <c:pt idx="3050">
                    <c:v>7/30/2016 14:11</c:v>
                  </c:pt>
                  <c:pt idx="3051">
                    <c:v>7/30/2016 14:11</c:v>
                  </c:pt>
                  <c:pt idx="3052">
                    <c:v>7/30/2016 14:11</c:v>
                  </c:pt>
                  <c:pt idx="3053">
                    <c:v>7/30/2016 14:11</c:v>
                  </c:pt>
                  <c:pt idx="3054">
                    <c:v>7/30/2016 14:11</c:v>
                  </c:pt>
                  <c:pt idx="3055">
                    <c:v>7/30/2016 14:11</c:v>
                  </c:pt>
                  <c:pt idx="3056">
                    <c:v>7/30/2016 14:11</c:v>
                  </c:pt>
                  <c:pt idx="3057">
                    <c:v>7/30/2016 14:11</c:v>
                  </c:pt>
                  <c:pt idx="3058">
                    <c:v>7/30/2016 14:11</c:v>
                  </c:pt>
                  <c:pt idx="3059">
                    <c:v>7/30/2016 14:11</c:v>
                  </c:pt>
                  <c:pt idx="3060">
                    <c:v>7/30/2016 14:11</c:v>
                  </c:pt>
                  <c:pt idx="3061">
                    <c:v>7/30/2016 14:11</c:v>
                  </c:pt>
                  <c:pt idx="3062">
                    <c:v>7/30/2016 14:11</c:v>
                  </c:pt>
                  <c:pt idx="3063">
                    <c:v>7/30/2016 14:11</c:v>
                  </c:pt>
                  <c:pt idx="3064">
                    <c:v>7/30/2016 14:11</c:v>
                  </c:pt>
                  <c:pt idx="3065">
                    <c:v>7/30/2016 14:11</c:v>
                  </c:pt>
                  <c:pt idx="3066">
                    <c:v>7/30/2016 14:11</c:v>
                  </c:pt>
                  <c:pt idx="3067">
                    <c:v>7/30/2016 14:11</c:v>
                  </c:pt>
                  <c:pt idx="3068">
                    <c:v>7/30/2016 14:11</c:v>
                  </c:pt>
                  <c:pt idx="3069">
                    <c:v>7/30/2016 14:11</c:v>
                  </c:pt>
                  <c:pt idx="3070">
                    <c:v>7/30/2016 14:11</c:v>
                  </c:pt>
                  <c:pt idx="3071">
                    <c:v>7/30/2016 14:11</c:v>
                  </c:pt>
                  <c:pt idx="3072">
                    <c:v>7/30/2016 14:11</c:v>
                  </c:pt>
                  <c:pt idx="3073">
                    <c:v>7/30/2016 14:11</c:v>
                  </c:pt>
                  <c:pt idx="3074">
                    <c:v>7/30/2016 14:11</c:v>
                  </c:pt>
                  <c:pt idx="3075">
                    <c:v>7/30/2016 14:11</c:v>
                  </c:pt>
                  <c:pt idx="3076">
                    <c:v>7/30/2016 14:11</c:v>
                  </c:pt>
                  <c:pt idx="3077">
                    <c:v>7/30/2016 14:11</c:v>
                  </c:pt>
                  <c:pt idx="3078">
                    <c:v>7/30/2016 14:11</c:v>
                  </c:pt>
                  <c:pt idx="3079">
                    <c:v>7/30/2016 14:11</c:v>
                  </c:pt>
                  <c:pt idx="3080">
                    <c:v>7/30/2016 14:11</c:v>
                  </c:pt>
                  <c:pt idx="3081">
                    <c:v>7/30/2016 14:11</c:v>
                  </c:pt>
                  <c:pt idx="3082">
                    <c:v>7/30/2016 14:11</c:v>
                  </c:pt>
                  <c:pt idx="3083">
                    <c:v>7/30/2016 14:11</c:v>
                  </c:pt>
                  <c:pt idx="3084">
                    <c:v>7/30/2016 14:11</c:v>
                  </c:pt>
                  <c:pt idx="3085">
                    <c:v>7/30/2016 14:11</c:v>
                  </c:pt>
                  <c:pt idx="3086">
                    <c:v>7/30/2016 14:11</c:v>
                  </c:pt>
                  <c:pt idx="3087">
                    <c:v>7/30/2016 14:12</c:v>
                  </c:pt>
                  <c:pt idx="3088">
                    <c:v>7/30/2016 14:12</c:v>
                  </c:pt>
                  <c:pt idx="3089">
                    <c:v>7/30/2016 14:12</c:v>
                  </c:pt>
                  <c:pt idx="3090">
                    <c:v>7/30/2016 14:12</c:v>
                  </c:pt>
                  <c:pt idx="3091">
                    <c:v>7/30/2016 14:12</c:v>
                  </c:pt>
                  <c:pt idx="3092">
                    <c:v>7/30/2016 14:12</c:v>
                  </c:pt>
                  <c:pt idx="3093">
                    <c:v>7/30/2016 14:12</c:v>
                  </c:pt>
                  <c:pt idx="3094">
                    <c:v>7/30/2016 14:12</c:v>
                  </c:pt>
                  <c:pt idx="3095">
                    <c:v>7/30/2016 14:12</c:v>
                  </c:pt>
                  <c:pt idx="3096">
                    <c:v>7/30/2016 14:12</c:v>
                  </c:pt>
                  <c:pt idx="3097">
                    <c:v>7/30/2016 14:12</c:v>
                  </c:pt>
                  <c:pt idx="3098">
                    <c:v>7/30/2016 14:12</c:v>
                  </c:pt>
                  <c:pt idx="3099">
                    <c:v>7/30/2016 14:12</c:v>
                  </c:pt>
                  <c:pt idx="3100">
                    <c:v>7/30/2016 14:12</c:v>
                  </c:pt>
                  <c:pt idx="3101">
                    <c:v>7/30/2016 14:12</c:v>
                  </c:pt>
                  <c:pt idx="3102">
                    <c:v>7/30/2016 14:12</c:v>
                  </c:pt>
                  <c:pt idx="3103">
                    <c:v>7/30/2016 14:12</c:v>
                  </c:pt>
                  <c:pt idx="3104">
                    <c:v>7/30/2016 14:12</c:v>
                  </c:pt>
                  <c:pt idx="3105">
                    <c:v>7/30/2016 14:12</c:v>
                  </c:pt>
                  <c:pt idx="3106">
                    <c:v>7/30/2016 14:12</c:v>
                  </c:pt>
                  <c:pt idx="3107">
                    <c:v>7/30/2016 14:12</c:v>
                  </c:pt>
                  <c:pt idx="3108">
                    <c:v>7/30/2016 14:12</c:v>
                  </c:pt>
                  <c:pt idx="3109">
                    <c:v>7/30/2016 14:12</c:v>
                  </c:pt>
                  <c:pt idx="3110">
                    <c:v>7/30/2016 14:12</c:v>
                  </c:pt>
                  <c:pt idx="3111">
                    <c:v>7/30/2016 14:12</c:v>
                  </c:pt>
                  <c:pt idx="3112">
                    <c:v>7/30/2016 14:12</c:v>
                  </c:pt>
                  <c:pt idx="3113">
                    <c:v>7/30/2016 14:12</c:v>
                  </c:pt>
                  <c:pt idx="3114">
                    <c:v>7/30/2016 14:12</c:v>
                  </c:pt>
                  <c:pt idx="3115">
                    <c:v>7/30/2016 14:12</c:v>
                  </c:pt>
                  <c:pt idx="3116">
                    <c:v>7/30/2016 14:12</c:v>
                  </c:pt>
                  <c:pt idx="3117">
                    <c:v>7/30/2016 14:12</c:v>
                  </c:pt>
                  <c:pt idx="3118">
                    <c:v>7/30/2016 14:12</c:v>
                  </c:pt>
                  <c:pt idx="3119">
                    <c:v>7/30/2016 14:12</c:v>
                  </c:pt>
                  <c:pt idx="3120">
                    <c:v>7/30/2016 14:12</c:v>
                  </c:pt>
                  <c:pt idx="3121">
                    <c:v>7/30/2016 14:12</c:v>
                  </c:pt>
                  <c:pt idx="3122">
                    <c:v>7/30/2016 14:12</c:v>
                  </c:pt>
                  <c:pt idx="3123">
                    <c:v>7/30/2016 14:12</c:v>
                  </c:pt>
                  <c:pt idx="3124">
                    <c:v>7/30/2016 14:12</c:v>
                  </c:pt>
                  <c:pt idx="3125">
                    <c:v>7/30/2016 14:12</c:v>
                  </c:pt>
                  <c:pt idx="3126">
                    <c:v>7/30/2016 14:12</c:v>
                  </c:pt>
                  <c:pt idx="3127">
                    <c:v>7/30/2016 14:12</c:v>
                  </c:pt>
                  <c:pt idx="3128">
                    <c:v>7/30/2016 14:12</c:v>
                  </c:pt>
                  <c:pt idx="3129">
                    <c:v>7/30/2016 14:12</c:v>
                  </c:pt>
                  <c:pt idx="3130">
                    <c:v>7/30/2016 14:12</c:v>
                  </c:pt>
                  <c:pt idx="3131">
                    <c:v>7/30/2016 14:12</c:v>
                  </c:pt>
                  <c:pt idx="3132">
                    <c:v>7/30/2016 14:12</c:v>
                  </c:pt>
                  <c:pt idx="3133">
                    <c:v>7/30/2016 14:12</c:v>
                  </c:pt>
                  <c:pt idx="3134">
                    <c:v>7/30/2016 14:12</c:v>
                  </c:pt>
                  <c:pt idx="3135">
                    <c:v>7/30/2016 14:12</c:v>
                  </c:pt>
                  <c:pt idx="3136">
                    <c:v>7/30/2016 14:12</c:v>
                  </c:pt>
                  <c:pt idx="3137">
                    <c:v>7/30/2016 14:12</c:v>
                  </c:pt>
                  <c:pt idx="3138">
                    <c:v>7/30/2016 14:12</c:v>
                  </c:pt>
                  <c:pt idx="3139">
                    <c:v>7/30/2016 14:12</c:v>
                  </c:pt>
                  <c:pt idx="3140">
                    <c:v>7/30/2016 14:12</c:v>
                  </c:pt>
                  <c:pt idx="3141">
                    <c:v>7/30/2016 14:12</c:v>
                  </c:pt>
                  <c:pt idx="3142">
                    <c:v>7/30/2016 14:12</c:v>
                  </c:pt>
                  <c:pt idx="3143">
                    <c:v>7/30/2016 14:12</c:v>
                  </c:pt>
                  <c:pt idx="3144">
                    <c:v>7/30/2016 14:12</c:v>
                  </c:pt>
                  <c:pt idx="3145">
                    <c:v>7/30/2016 14:12</c:v>
                  </c:pt>
                  <c:pt idx="3146">
                    <c:v>7/30/2016 14:12</c:v>
                  </c:pt>
                  <c:pt idx="3147">
                    <c:v>7/30/2016 14:13</c:v>
                  </c:pt>
                  <c:pt idx="3148">
                    <c:v>7/30/2016 14:13</c:v>
                  </c:pt>
                  <c:pt idx="3149">
                    <c:v>7/30/2016 14:13</c:v>
                  </c:pt>
                  <c:pt idx="3150">
                    <c:v>7/30/2016 14:13</c:v>
                  </c:pt>
                  <c:pt idx="3151">
                    <c:v>7/30/2016 14:13</c:v>
                  </c:pt>
                  <c:pt idx="3152">
                    <c:v>7/30/2016 14:13</c:v>
                  </c:pt>
                  <c:pt idx="3153">
                    <c:v>7/30/2016 14:13</c:v>
                  </c:pt>
                  <c:pt idx="3154">
                    <c:v>7/30/2016 14:13</c:v>
                  </c:pt>
                  <c:pt idx="3155">
                    <c:v>7/30/2016 14:13</c:v>
                  </c:pt>
                  <c:pt idx="3156">
                    <c:v>7/30/2016 14:13</c:v>
                  </c:pt>
                  <c:pt idx="3157">
                    <c:v>7/30/2016 14:13</c:v>
                  </c:pt>
                  <c:pt idx="3158">
                    <c:v>7/30/2016 14:13</c:v>
                  </c:pt>
                  <c:pt idx="3159">
                    <c:v>7/30/2016 14:13</c:v>
                  </c:pt>
                  <c:pt idx="3160">
                    <c:v>7/30/2016 14:13</c:v>
                  </c:pt>
                  <c:pt idx="3161">
                    <c:v>7/30/2016 14:13</c:v>
                  </c:pt>
                  <c:pt idx="3162">
                    <c:v>7/30/2016 14:13</c:v>
                  </c:pt>
                  <c:pt idx="3163">
                    <c:v>7/30/2016 14:13</c:v>
                  </c:pt>
                  <c:pt idx="3164">
                    <c:v>7/30/2016 14:13</c:v>
                  </c:pt>
                  <c:pt idx="3165">
                    <c:v>7/30/2016 14:13</c:v>
                  </c:pt>
                  <c:pt idx="3166">
                    <c:v>7/30/2016 14:13</c:v>
                  </c:pt>
                  <c:pt idx="3167">
                    <c:v>7/30/2016 14:13</c:v>
                  </c:pt>
                  <c:pt idx="3168">
                    <c:v>7/30/2016 14:13</c:v>
                  </c:pt>
                  <c:pt idx="3169">
                    <c:v>7/30/2016 14:13</c:v>
                  </c:pt>
                  <c:pt idx="3170">
                    <c:v>7/30/2016 14:13</c:v>
                  </c:pt>
                  <c:pt idx="3171">
                    <c:v>7/30/2016 14:13</c:v>
                  </c:pt>
                  <c:pt idx="3172">
                    <c:v>7/30/2016 14:13</c:v>
                  </c:pt>
                  <c:pt idx="3173">
                    <c:v>7/30/2016 14:13</c:v>
                  </c:pt>
                  <c:pt idx="3174">
                    <c:v>7/30/2016 14:13</c:v>
                  </c:pt>
                  <c:pt idx="3175">
                    <c:v>7/30/2016 14:13</c:v>
                  </c:pt>
                  <c:pt idx="3176">
                    <c:v>7/30/2016 14:13</c:v>
                  </c:pt>
                  <c:pt idx="3177">
                    <c:v>7/30/2016 14:13</c:v>
                  </c:pt>
                  <c:pt idx="3178">
                    <c:v>7/30/2016 14:13</c:v>
                  </c:pt>
                  <c:pt idx="3179">
                    <c:v>7/30/2016 14:13</c:v>
                  </c:pt>
                  <c:pt idx="3180">
                    <c:v>7/30/2016 14:13</c:v>
                  </c:pt>
                  <c:pt idx="3181">
                    <c:v>7/30/2016 14:13</c:v>
                  </c:pt>
                  <c:pt idx="3182">
                    <c:v>7/30/2016 14:13</c:v>
                  </c:pt>
                  <c:pt idx="3183">
                    <c:v>7/30/2016 14:13</c:v>
                  </c:pt>
                  <c:pt idx="3184">
                    <c:v>7/30/2016 14:13</c:v>
                  </c:pt>
                  <c:pt idx="3185">
                    <c:v>7/30/2016 14:13</c:v>
                  </c:pt>
                  <c:pt idx="3186">
                    <c:v>7/30/2016 14:13</c:v>
                  </c:pt>
                  <c:pt idx="3187">
                    <c:v>7/30/2016 14:13</c:v>
                  </c:pt>
                  <c:pt idx="3188">
                    <c:v>7/30/2016 14:13</c:v>
                  </c:pt>
                  <c:pt idx="3189">
                    <c:v>7/30/2016 14:13</c:v>
                  </c:pt>
                  <c:pt idx="3190">
                    <c:v>7/30/2016 14:13</c:v>
                  </c:pt>
                  <c:pt idx="3191">
                    <c:v>7/30/2016 14:13</c:v>
                  </c:pt>
                  <c:pt idx="3192">
                    <c:v>7/30/2016 14:13</c:v>
                  </c:pt>
                  <c:pt idx="3193">
                    <c:v>7/30/2016 14:13</c:v>
                  </c:pt>
                  <c:pt idx="3194">
                    <c:v>7/30/2016 14:13</c:v>
                  </c:pt>
                  <c:pt idx="3195">
                    <c:v>7/30/2016 14:13</c:v>
                  </c:pt>
                  <c:pt idx="3196">
                    <c:v>7/30/2016 14:13</c:v>
                  </c:pt>
                  <c:pt idx="3197">
                    <c:v>7/30/2016 14:13</c:v>
                  </c:pt>
                  <c:pt idx="3198">
                    <c:v>7/30/2016 14:13</c:v>
                  </c:pt>
                  <c:pt idx="3199">
                    <c:v>7/30/2016 14:13</c:v>
                  </c:pt>
                  <c:pt idx="3200">
                    <c:v>7/30/2016 14:13</c:v>
                  </c:pt>
                  <c:pt idx="3201">
                    <c:v>7/30/2016 14:13</c:v>
                  </c:pt>
                  <c:pt idx="3202">
                    <c:v>7/30/2016 14:13</c:v>
                  </c:pt>
                  <c:pt idx="3203">
                    <c:v>7/30/2016 14:13</c:v>
                  </c:pt>
                  <c:pt idx="3204">
                    <c:v>7/30/2016 14:13</c:v>
                  </c:pt>
                  <c:pt idx="3205">
                    <c:v>7/30/2016 14:13</c:v>
                  </c:pt>
                  <c:pt idx="3206">
                    <c:v>7/30/2016 14:13</c:v>
                  </c:pt>
                  <c:pt idx="3207">
                    <c:v>7/30/2016 14:14</c:v>
                  </c:pt>
                  <c:pt idx="3208">
                    <c:v>7/30/2016 14:14</c:v>
                  </c:pt>
                  <c:pt idx="3209">
                    <c:v>7/30/2016 14:14</c:v>
                  </c:pt>
                  <c:pt idx="3210">
                    <c:v>7/30/2016 14:14</c:v>
                  </c:pt>
                  <c:pt idx="3211">
                    <c:v>7/30/2016 14:14</c:v>
                  </c:pt>
                  <c:pt idx="3212">
                    <c:v>7/30/2016 14:14</c:v>
                  </c:pt>
                  <c:pt idx="3213">
                    <c:v>7/30/2016 14:14</c:v>
                  </c:pt>
                  <c:pt idx="3214">
                    <c:v>7/30/2016 14:14</c:v>
                  </c:pt>
                  <c:pt idx="3215">
                    <c:v>7/30/2016 14:14</c:v>
                  </c:pt>
                  <c:pt idx="3216">
                    <c:v>7/30/2016 14:14</c:v>
                  </c:pt>
                  <c:pt idx="3217">
                    <c:v>7/30/2016 14:14</c:v>
                  </c:pt>
                  <c:pt idx="3218">
                    <c:v>7/30/2016 14:14</c:v>
                  </c:pt>
                  <c:pt idx="3219">
                    <c:v>7/30/2016 14:14</c:v>
                  </c:pt>
                  <c:pt idx="3220">
                    <c:v>7/30/2016 14:14</c:v>
                  </c:pt>
                  <c:pt idx="3221">
                    <c:v>7/30/2016 14:14</c:v>
                  </c:pt>
                  <c:pt idx="3222">
                    <c:v>7/30/2016 14:14</c:v>
                  </c:pt>
                  <c:pt idx="3223">
                    <c:v>7/30/2016 14:14</c:v>
                  </c:pt>
                  <c:pt idx="3224">
                    <c:v>7/30/2016 14:14</c:v>
                  </c:pt>
                  <c:pt idx="3225">
                    <c:v>7/30/2016 14:14</c:v>
                  </c:pt>
                  <c:pt idx="3226">
                    <c:v>7/30/2016 14:14</c:v>
                  </c:pt>
                  <c:pt idx="3227">
                    <c:v>7/30/2016 14:14</c:v>
                  </c:pt>
                  <c:pt idx="3228">
                    <c:v>7/30/2016 14:14</c:v>
                  </c:pt>
                  <c:pt idx="3229">
                    <c:v>7/30/2016 14:14</c:v>
                  </c:pt>
                  <c:pt idx="3230">
                    <c:v>7/30/2016 14:14</c:v>
                  </c:pt>
                  <c:pt idx="3231">
                    <c:v>7/30/2016 14:14</c:v>
                  </c:pt>
                  <c:pt idx="3232">
                    <c:v>7/30/2016 14:14</c:v>
                  </c:pt>
                  <c:pt idx="3233">
                    <c:v>7/30/2016 14:14</c:v>
                  </c:pt>
                  <c:pt idx="3234">
                    <c:v>7/30/2016 14:14</c:v>
                  </c:pt>
                  <c:pt idx="3235">
                    <c:v>7/30/2016 14:14</c:v>
                  </c:pt>
                  <c:pt idx="3236">
                    <c:v>7/30/2016 14:14</c:v>
                  </c:pt>
                  <c:pt idx="3237">
                    <c:v>7/30/2016 14:14</c:v>
                  </c:pt>
                  <c:pt idx="3238">
                    <c:v>7/30/2016 14:14</c:v>
                  </c:pt>
                  <c:pt idx="3239">
                    <c:v>7/30/2016 14:14</c:v>
                  </c:pt>
                  <c:pt idx="3240">
                    <c:v>7/30/2016 14:14</c:v>
                  </c:pt>
                  <c:pt idx="3241">
                    <c:v>7/30/2016 14:14</c:v>
                  </c:pt>
                  <c:pt idx="3242">
                    <c:v>7/30/2016 14:14</c:v>
                  </c:pt>
                  <c:pt idx="3243">
                    <c:v>7/30/2016 14:14</c:v>
                  </c:pt>
                  <c:pt idx="3244">
                    <c:v>7/30/2016 14:14</c:v>
                  </c:pt>
                  <c:pt idx="3245">
                    <c:v>7/30/2016 14:14</c:v>
                  </c:pt>
                  <c:pt idx="3246">
                    <c:v>7/30/2016 14:14</c:v>
                  </c:pt>
                  <c:pt idx="3247">
                    <c:v>7/30/2016 14:14</c:v>
                  </c:pt>
                  <c:pt idx="3248">
                    <c:v>7/30/2016 14:14</c:v>
                  </c:pt>
                  <c:pt idx="3249">
                    <c:v>7/30/2016 14:14</c:v>
                  </c:pt>
                  <c:pt idx="3250">
                    <c:v>7/30/2016 14:14</c:v>
                  </c:pt>
                  <c:pt idx="3251">
                    <c:v>7/30/2016 14:14</c:v>
                  </c:pt>
                  <c:pt idx="3252">
                    <c:v>7/30/2016 14:14</c:v>
                  </c:pt>
                  <c:pt idx="3253">
                    <c:v>7/30/2016 14:14</c:v>
                  </c:pt>
                  <c:pt idx="3254">
                    <c:v>7/30/2016 14:14</c:v>
                  </c:pt>
                  <c:pt idx="3255">
                    <c:v>7/30/2016 14:14</c:v>
                  </c:pt>
                  <c:pt idx="3256">
                    <c:v>7/30/2016 14:14</c:v>
                  </c:pt>
                  <c:pt idx="3257">
                    <c:v>7/30/2016 14:14</c:v>
                  </c:pt>
                  <c:pt idx="3258">
                    <c:v>7/30/2016 14:14</c:v>
                  </c:pt>
                  <c:pt idx="3259">
                    <c:v>7/30/2016 14:14</c:v>
                  </c:pt>
                  <c:pt idx="3260">
                    <c:v>7/30/2016 14:14</c:v>
                  </c:pt>
                  <c:pt idx="3261">
                    <c:v>7/30/2016 14:14</c:v>
                  </c:pt>
                  <c:pt idx="3262">
                    <c:v>7/30/2016 14:14</c:v>
                  </c:pt>
                  <c:pt idx="3263">
                    <c:v>7/30/2016 14:14</c:v>
                  </c:pt>
                  <c:pt idx="3264">
                    <c:v>7/30/2016 14:14</c:v>
                  </c:pt>
                  <c:pt idx="3265">
                    <c:v>7/30/2016 14:14</c:v>
                  </c:pt>
                  <c:pt idx="3266">
                    <c:v>7/30/2016 14:14</c:v>
                  </c:pt>
                  <c:pt idx="3267">
                    <c:v>7/30/2016 14:15</c:v>
                  </c:pt>
                  <c:pt idx="3268">
                    <c:v>7/30/2016 14:15</c:v>
                  </c:pt>
                  <c:pt idx="3269">
                    <c:v>7/30/2016 14:15</c:v>
                  </c:pt>
                  <c:pt idx="3270">
                    <c:v>7/30/2016 14:15</c:v>
                  </c:pt>
                  <c:pt idx="3271">
                    <c:v>7/30/2016 14:15</c:v>
                  </c:pt>
                  <c:pt idx="3272">
                    <c:v>7/30/2016 14:15</c:v>
                  </c:pt>
                  <c:pt idx="3273">
                    <c:v>7/30/2016 14:15</c:v>
                  </c:pt>
                  <c:pt idx="3274">
                    <c:v>7/30/2016 14:15</c:v>
                  </c:pt>
                  <c:pt idx="3275">
                    <c:v>7/30/2016 14:15</c:v>
                  </c:pt>
                  <c:pt idx="3276">
                    <c:v>7/30/2016 14:15</c:v>
                  </c:pt>
                  <c:pt idx="3277">
                    <c:v>7/30/2016 14:15</c:v>
                  </c:pt>
                  <c:pt idx="3278">
                    <c:v>7/30/2016 14:15</c:v>
                  </c:pt>
                  <c:pt idx="3279">
                    <c:v>7/30/2016 14:15</c:v>
                  </c:pt>
                  <c:pt idx="3280">
                    <c:v>7/30/2016 14:15</c:v>
                  </c:pt>
                  <c:pt idx="3281">
                    <c:v>7/30/2016 14:15</c:v>
                  </c:pt>
                  <c:pt idx="3282">
                    <c:v>7/30/2016 14:15</c:v>
                  </c:pt>
                  <c:pt idx="3283">
                    <c:v>7/30/2016 14:15</c:v>
                  </c:pt>
                  <c:pt idx="3284">
                    <c:v>7/30/2016 14:15</c:v>
                  </c:pt>
                  <c:pt idx="3285">
                    <c:v>7/30/2016 14:15</c:v>
                  </c:pt>
                  <c:pt idx="3286">
                    <c:v>7/30/2016 14:15</c:v>
                  </c:pt>
                  <c:pt idx="3287">
                    <c:v>7/30/2016 14:15</c:v>
                  </c:pt>
                  <c:pt idx="3288">
                    <c:v>7/30/2016 14:15</c:v>
                  </c:pt>
                  <c:pt idx="3289">
                    <c:v>7/30/2016 14:15</c:v>
                  </c:pt>
                  <c:pt idx="3290">
                    <c:v>7/30/2016 14:15</c:v>
                  </c:pt>
                  <c:pt idx="3291">
                    <c:v>7/30/2016 14:15</c:v>
                  </c:pt>
                  <c:pt idx="3292">
                    <c:v>7/30/2016 14:15</c:v>
                  </c:pt>
                  <c:pt idx="3293">
                    <c:v>7/30/2016 14:15</c:v>
                  </c:pt>
                  <c:pt idx="3294">
                    <c:v>7/30/2016 14:15</c:v>
                  </c:pt>
                  <c:pt idx="3295">
                    <c:v>7/30/2016 14:15</c:v>
                  </c:pt>
                  <c:pt idx="3296">
                    <c:v>7/30/2016 14:15</c:v>
                  </c:pt>
                  <c:pt idx="3297">
                    <c:v>7/30/2016 14:15</c:v>
                  </c:pt>
                  <c:pt idx="3298">
                    <c:v>7/30/2016 14:15</c:v>
                  </c:pt>
                  <c:pt idx="3299">
                    <c:v>7/30/2016 14:15</c:v>
                  </c:pt>
                  <c:pt idx="3300">
                    <c:v>7/30/2016 14:15</c:v>
                  </c:pt>
                  <c:pt idx="3301">
                    <c:v>7/30/2016 14:15</c:v>
                  </c:pt>
                  <c:pt idx="3302">
                    <c:v>7/30/2016 14:15</c:v>
                  </c:pt>
                  <c:pt idx="3303">
                    <c:v>7/30/2016 14:15</c:v>
                  </c:pt>
                  <c:pt idx="3304">
                    <c:v>7/30/2016 14:15</c:v>
                  </c:pt>
                  <c:pt idx="3305">
                    <c:v>7/30/2016 14:15</c:v>
                  </c:pt>
                  <c:pt idx="3306">
                    <c:v>7/30/2016 14:15</c:v>
                  </c:pt>
                  <c:pt idx="3307">
                    <c:v>7/30/2016 14:15</c:v>
                  </c:pt>
                  <c:pt idx="3308">
                    <c:v>7/30/2016 14:15</c:v>
                  </c:pt>
                  <c:pt idx="3309">
                    <c:v>7/30/2016 14:15</c:v>
                  </c:pt>
                  <c:pt idx="3310">
                    <c:v>7/30/2016 14:15</c:v>
                  </c:pt>
                  <c:pt idx="3311">
                    <c:v>7/30/2016 14:15</c:v>
                  </c:pt>
                  <c:pt idx="3312">
                    <c:v>7/30/2016 14:15</c:v>
                  </c:pt>
                  <c:pt idx="3313">
                    <c:v>7/30/2016 14:15</c:v>
                  </c:pt>
                  <c:pt idx="3314">
                    <c:v>7/30/2016 14:15</c:v>
                  </c:pt>
                  <c:pt idx="3315">
                    <c:v>7/30/2016 14:15</c:v>
                  </c:pt>
                  <c:pt idx="3316">
                    <c:v>7/30/2016 14:15</c:v>
                  </c:pt>
                  <c:pt idx="3317">
                    <c:v>7/30/2016 14:15</c:v>
                  </c:pt>
                  <c:pt idx="3318">
                    <c:v>7/30/2016 14:15</c:v>
                  </c:pt>
                  <c:pt idx="3319">
                    <c:v>7/30/2016 14:15</c:v>
                  </c:pt>
                  <c:pt idx="3320">
                    <c:v>7/30/2016 14:15</c:v>
                  </c:pt>
                  <c:pt idx="3321">
                    <c:v>7/30/2016 14:15</c:v>
                  </c:pt>
                  <c:pt idx="3322">
                    <c:v>7/30/2016 14:15</c:v>
                  </c:pt>
                  <c:pt idx="3323">
                    <c:v>7/30/2016 14:15</c:v>
                  </c:pt>
                  <c:pt idx="3324">
                    <c:v>7/30/2016 14:15</c:v>
                  </c:pt>
                  <c:pt idx="3325">
                    <c:v>7/30/2016 14:15</c:v>
                  </c:pt>
                  <c:pt idx="3326">
                    <c:v>7/30/2016 14:15</c:v>
                  </c:pt>
                  <c:pt idx="3327">
                    <c:v>7/30/2016 14:16</c:v>
                  </c:pt>
                  <c:pt idx="3328">
                    <c:v>7/30/2016 14:16</c:v>
                  </c:pt>
                  <c:pt idx="3329">
                    <c:v>7/30/2016 14:16</c:v>
                  </c:pt>
                  <c:pt idx="3330">
                    <c:v>7/30/2016 14:16</c:v>
                  </c:pt>
                  <c:pt idx="3331">
                    <c:v>7/30/2016 14:16</c:v>
                  </c:pt>
                  <c:pt idx="3332">
                    <c:v>7/30/2016 14:16</c:v>
                  </c:pt>
                  <c:pt idx="3333">
                    <c:v>7/30/2016 14:16</c:v>
                  </c:pt>
                  <c:pt idx="3334">
                    <c:v>7/30/2016 14:16</c:v>
                  </c:pt>
                  <c:pt idx="3335">
                    <c:v>7/30/2016 14:16</c:v>
                  </c:pt>
                  <c:pt idx="3336">
                    <c:v>7/30/2016 14:16</c:v>
                  </c:pt>
                  <c:pt idx="3337">
                    <c:v>7/30/2016 14:16</c:v>
                  </c:pt>
                  <c:pt idx="3338">
                    <c:v>7/30/2016 14:16</c:v>
                  </c:pt>
                  <c:pt idx="3339">
                    <c:v>7/30/2016 14:16</c:v>
                  </c:pt>
                  <c:pt idx="3340">
                    <c:v>7/30/2016 14:16</c:v>
                  </c:pt>
                  <c:pt idx="3341">
                    <c:v>7/30/2016 14:16</c:v>
                  </c:pt>
                  <c:pt idx="3342">
                    <c:v>7/30/2016 14:16</c:v>
                  </c:pt>
                  <c:pt idx="3343">
                    <c:v>7/30/2016 14:16</c:v>
                  </c:pt>
                  <c:pt idx="3344">
                    <c:v>7/30/2016 14:16</c:v>
                  </c:pt>
                  <c:pt idx="3345">
                    <c:v>7/30/2016 14:16</c:v>
                  </c:pt>
                  <c:pt idx="3346">
                    <c:v>7/30/2016 14:16</c:v>
                  </c:pt>
                  <c:pt idx="3347">
                    <c:v>7/30/2016 14:16</c:v>
                  </c:pt>
                  <c:pt idx="3348">
                    <c:v>7/30/2016 14:16</c:v>
                  </c:pt>
                  <c:pt idx="3349">
                    <c:v>7/30/2016 14:16</c:v>
                  </c:pt>
                  <c:pt idx="3350">
                    <c:v>7/30/2016 14:16</c:v>
                  </c:pt>
                  <c:pt idx="3351">
                    <c:v>7/30/2016 14:16</c:v>
                  </c:pt>
                  <c:pt idx="3352">
                    <c:v>7/30/2016 14:16</c:v>
                  </c:pt>
                  <c:pt idx="3353">
                    <c:v>7/30/2016 14:16</c:v>
                  </c:pt>
                  <c:pt idx="3354">
                    <c:v>7/30/2016 14:16</c:v>
                  </c:pt>
                  <c:pt idx="3355">
                    <c:v>7/30/2016 14:16</c:v>
                  </c:pt>
                  <c:pt idx="3356">
                    <c:v>7/30/2016 14:16</c:v>
                  </c:pt>
                  <c:pt idx="3357">
                    <c:v>7/30/2016 14:16</c:v>
                  </c:pt>
                  <c:pt idx="3358">
                    <c:v>7/30/2016 14:16</c:v>
                  </c:pt>
                  <c:pt idx="3359">
                    <c:v>7/30/2016 14:16</c:v>
                  </c:pt>
                  <c:pt idx="3360">
                    <c:v>7/30/2016 14:16</c:v>
                  </c:pt>
                  <c:pt idx="3361">
                    <c:v>7/30/2016 14:16</c:v>
                  </c:pt>
                  <c:pt idx="3362">
                    <c:v>7/30/2016 14:16</c:v>
                  </c:pt>
                  <c:pt idx="3363">
                    <c:v>7/30/2016 14:16</c:v>
                  </c:pt>
                  <c:pt idx="3364">
                    <c:v>7/30/2016 14:16</c:v>
                  </c:pt>
                  <c:pt idx="3365">
                    <c:v>7/30/2016 14:16</c:v>
                  </c:pt>
                  <c:pt idx="3366">
                    <c:v>7/30/2016 14:16</c:v>
                  </c:pt>
                  <c:pt idx="3367">
                    <c:v>7/30/2016 14:16</c:v>
                  </c:pt>
                  <c:pt idx="3368">
                    <c:v>7/30/2016 14:16</c:v>
                  </c:pt>
                  <c:pt idx="3369">
                    <c:v>7/30/2016 14:16</c:v>
                  </c:pt>
                  <c:pt idx="3370">
                    <c:v>7/30/2016 14:16</c:v>
                  </c:pt>
                  <c:pt idx="3371">
                    <c:v>7/30/2016 14:16</c:v>
                  </c:pt>
                  <c:pt idx="3372">
                    <c:v>7/30/2016 14:16</c:v>
                  </c:pt>
                  <c:pt idx="3373">
                    <c:v>7/30/2016 14:16</c:v>
                  </c:pt>
                  <c:pt idx="3374">
                    <c:v>7/30/2016 14:16</c:v>
                  </c:pt>
                  <c:pt idx="3375">
                    <c:v>7/30/2016 14:16</c:v>
                  </c:pt>
                  <c:pt idx="3376">
                    <c:v>7/30/2016 14:16</c:v>
                  </c:pt>
                  <c:pt idx="3377">
                    <c:v>7/30/2016 14:16</c:v>
                  </c:pt>
                  <c:pt idx="3378">
                    <c:v>7/30/2016 14:16</c:v>
                  </c:pt>
                  <c:pt idx="3379">
                    <c:v>7/30/2016 14:16</c:v>
                  </c:pt>
                  <c:pt idx="3380">
                    <c:v>7/30/2016 14:16</c:v>
                  </c:pt>
                  <c:pt idx="3381">
                    <c:v>7/30/2016 14:16</c:v>
                  </c:pt>
                  <c:pt idx="3382">
                    <c:v>7/30/2016 14:16</c:v>
                  </c:pt>
                  <c:pt idx="3383">
                    <c:v>7/30/2016 14:16</c:v>
                  </c:pt>
                  <c:pt idx="3384">
                    <c:v>7/30/2016 14:16</c:v>
                  </c:pt>
                  <c:pt idx="3385">
                    <c:v>7/30/2016 14:16</c:v>
                  </c:pt>
                  <c:pt idx="3386">
                    <c:v>7/30/2016 14:16</c:v>
                  </c:pt>
                  <c:pt idx="3387">
                    <c:v>7/30/2016 14:17</c:v>
                  </c:pt>
                  <c:pt idx="3388">
                    <c:v>7/30/2016 14:17</c:v>
                  </c:pt>
                  <c:pt idx="3389">
                    <c:v>7/30/2016 14:17</c:v>
                  </c:pt>
                  <c:pt idx="3390">
                    <c:v>7/30/2016 14:17</c:v>
                  </c:pt>
                  <c:pt idx="3391">
                    <c:v>7/30/2016 14:17</c:v>
                  </c:pt>
                  <c:pt idx="3392">
                    <c:v>7/30/2016 14:17</c:v>
                  </c:pt>
                  <c:pt idx="3393">
                    <c:v>7/30/2016 14:17</c:v>
                  </c:pt>
                  <c:pt idx="3394">
                    <c:v>7/30/2016 14:17</c:v>
                  </c:pt>
                  <c:pt idx="3395">
                    <c:v>7/30/2016 14:17</c:v>
                  </c:pt>
                  <c:pt idx="3396">
                    <c:v>7/30/2016 14:17</c:v>
                  </c:pt>
                  <c:pt idx="3397">
                    <c:v>7/30/2016 14:17</c:v>
                  </c:pt>
                  <c:pt idx="3398">
                    <c:v>7/30/2016 14:17</c:v>
                  </c:pt>
                  <c:pt idx="3399">
                    <c:v>7/30/2016 14:17</c:v>
                  </c:pt>
                  <c:pt idx="3400">
                    <c:v>7/30/2016 14:17</c:v>
                  </c:pt>
                  <c:pt idx="3401">
                    <c:v>7/30/2016 14:17</c:v>
                  </c:pt>
                  <c:pt idx="3402">
                    <c:v>7/30/2016 14:17</c:v>
                  </c:pt>
                  <c:pt idx="3403">
                    <c:v>7/30/2016 14:17</c:v>
                  </c:pt>
                  <c:pt idx="3404">
                    <c:v>7/30/2016 14:17</c:v>
                  </c:pt>
                  <c:pt idx="3405">
                    <c:v>7/30/2016 14:17</c:v>
                  </c:pt>
                  <c:pt idx="3406">
                    <c:v>7/30/2016 14:17</c:v>
                  </c:pt>
                  <c:pt idx="3407">
                    <c:v>7/30/2016 14:17</c:v>
                  </c:pt>
                  <c:pt idx="3408">
                    <c:v>7/30/2016 14:17</c:v>
                  </c:pt>
                  <c:pt idx="3409">
                    <c:v>7/30/2016 14:17</c:v>
                  </c:pt>
                  <c:pt idx="3410">
                    <c:v>7/30/2016 14:17</c:v>
                  </c:pt>
                  <c:pt idx="3411">
                    <c:v>7/30/2016 14:17</c:v>
                  </c:pt>
                  <c:pt idx="3412">
                    <c:v>7/30/2016 14:17</c:v>
                  </c:pt>
                  <c:pt idx="3413">
                    <c:v>7/30/2016 14:17</c:v>
                  </c:pt>
                  <c:pt idx="3414">
                    <c:v>7/30/2016 14:17</c:v>
                  </c:pt>
                  <c:pt idx="3415">
                    <c:v>7/30/2016 14:17</c:v>
                  </c:pt>
                  <c:pt idx="3416">
                    <c:v>7/30/2016 14:17</c:v>
                  </c:pt>
                  <c:pt idx="3417">
                    <c:v>7/30/2016 14:17</c:v>
                  </c:pt>
                  <c:pt idx="3418">
                    <c:v>7/30/2016 14:17</c:v>
                  </c:pt>
                  <c:pt idx="3419">
                    <c:v>7/30/2016 14:17</c:v>
                  </c:pt>
                  <c:pt idx="3420">
                    <c:v>7/30/2016 14:17</c:v>
                  </c:pt>
                  <c:pt idx="3421">
                    <c:v>7/30/2016 14:17</c:v>
                  </c:pt>
                  <c:pt idx="3422">
                    <c:v>7/30/2016 14:17</c:v>
                  </c:pt>
                  <c:pt idx="3423">
                    <c:v>7/30/2016 14:17</c:v>
                  </c:pt>
                  <c:pt idx="3424">
                    <c:v>7/30/2016 14:17</c:v>
                  </c:pt>
                  <c:pt idx="3425">
                    <c:v>7/30/2016 14:17</c:v>
                  </c:pt>
                  <c:pt idx="3426">
                    <c:v>7/30/2016 14:17</c:v>
                  </c:pt>
                  <c:pt idx="3427">
                    <c:v>7/30/2016 14:17</c:v>
                  </c:pt>
                  <c:pt idx="3428">
                    <c:v>7/30/2016 14:17</c:v>
                  </c:pt>
                  <c:pt idx="3429">
                    <c:v>7/30/2016 14:17</c:v>
                  </c:pt>
                  <c:pt idx="3430">
                    <c:v>7/30/2016 14:17</c:v>
                  </c:pt>
                  <c:pt idx="3431">
                    <c:v>7/30/2016 14:17</c:v>
                  </c:pt>
                  <c:pt idx="3432">
                    <c:v>7/30/2016 14:17</c:v>
                  </c:pt>
                  <c:pt idx="3433">
                    <c:v>7/30/2016 14:17</c:v>
                  </c:pt>
                  <c:pt idx="3434">
                    <c:v>7/30/2016 14:17</c:v>
                  </c:pt>
                  <c:pt idx="3435">
                    <c:v>7/30/2016 14:17</c:v>
                  </c:pt>
                  <c:pt idx="3436">
                    <c:v>7/30/2016 14:17</c:v>
                  </c:pt>
                  <c:pt idx="3437">
                    <c:v>7/30/2016 14:17</c:v>
                  </c:pt>
                  <c:pt idx="3438">
                    <c:v>7/30/2016 14:17</c:v>
                  </c:pt>
                  <c:pt idx="3439">
                    <c:v>7/30/2016 14:17</c:v>
                  </c:pt>
                  <c:pt idx="3440">
                    <c:v>7/30/2016 14:17</c:v>
                  </c:pt>
                  <c:pt idx="3441">
                    <c:v>7/30/2016 14:17</c:v>
                  </c:pt>
                  <c:pt idx="3442">
                    <c:v>7/30/2016 14:17</c:v>
                  </c:pt>
                  <c:pt idx="3443">
                    <c:v>7/30/2016 14:17</c:v>
                  </c:pt>
                  <c:pt idx="3444">
                    <c:v>7/30/2016 14:17</c:v>
                  </c:pt>
                  <c:pt idx="3445">
                    <c:v>7/30/2016 14:17</c:v>
                  </c:pt>
                  <c:pt idx="3446">
                    <c:v>7/30/2016 14:17</c:v>
                  </c:pt>
                  <c:pt idx="3447">
                    <c:v>7/30/2016 14:18</c:v>
                  </c:pt>
                  <c:pt idx="3448">
                    <c:v>7/30/2016 14:18</c:v>
                  </c:pt>
                  <c:pt idx="3449">
                    <c:v>7/30/2016 14:18</c:v>
                  </c:pt>
                  <c:pt idx="3450">
                    <c:v>7/30/2016 14:18</c:v>
                  </c:pt>
                  <c:pt idx="3451">
                    <c:v>7/30/2016 14:18</c:v>
                  </c:pt>
                  <c:pt idx="3452">
                    <c:v>7/30/2016 14:18</c:v>
                  </c:pt>
                  <c:pt idx="3453">
                    <c:v>7/30/2016 14:18</c:v>
                  </c:pt>
                  <c:pt idx="3454">
                    <c:v>7/30/2016 14:18</c:v>
                  </c:pt>
                  <c:pt idx="3455">
                    <c:v>7/30/2016 14:18</c:v>
                  </c:pt>
                  <c:pt idx="3456">
                    <c:v>7/30/2016 14:18</c:v>
                  </c:pt>
                  <c:pt idx="3457">
                    <c:v>7/30/2016 14:18</c:v>
                  </c:pt>
                  <c:pt idx="3458">
                    <c:v>7/30/2016 14:18</c:v>
                  </c:pt>
                  <c:pt idx="3459">
                    <c:v>7/30/2016 14:18</c:v>
                  </c:pt>
                  <c:pt idx="3460">
                    <c:v>7/30/2016 14:18</c:v>
                  </c:pt>
                  <c:pt idx="3461">
                    <c:v>7/30/2016 14:18</c:v>
                  </c:pt>
                  <c:pt idx="3462">
                    <c:v>7/30/2016 14:18</c:v>
                  </c:pt>
                  <c:pt idx="3463">
                    <c:v>7/30/2016 14:18</c:v>
                  </c:pt>
                  <c:pt idx="3464">
                    <c:v>7/30/2016 14:18</c:v>
                  </c:pt>
                  <c:pt idx="3465">
                    <c:v>7/30/2016 14:18</c:v>
                  </c:pt>
                  <c:pt idx="3466">
                    <c:v>7/30/2016 14:18</c:v>
                  </c:pt>
                  <c:pt idx="3467">
                    <c:v>7/30/2016 14:18</c:v>
                  </c:pt>
                  <c:pt idx="3468">
                    <c:v>7/30/2016 14:18</c:v>
                  </c:pt>
                  <c:pt idx="3469">
                    <c:v>7/30/2016 14:18</c:v>
                  </c:pt>
                  <c:pt idx="3470">
                    <c:v>7/30/2016 14:18</c:v>
                  </c:pt>
                  <c:pt idx="3471">
                    <c:v>7/30/2016 14:18</c:v>
                  </c:pt>
                  <c:pt idx="3472">
                    <c:v>7/30/2016 14:18</c:v>
                  </c:pt>
                  <c:pt idx="3473">
                    <c:v>7/30/2016 14:18</c:v>
                  </c:pt>
                  <c:pt idx="3474">
                    <c:v>7/30/2016 14:18</c:v>
                  </c:pt>
                  <c:pt idx="3475">
                    <c:v>7/30/2016 14:18</c:v>
                  </c:pt>
                  <c:pt idx="3476">
                    <c:v>7/30/2016 14:18</c:v>
                  </c:pt>
                  <c:pt idx="3477">
                    <c:v>7/30/2016 14:18</c:v>
                  </c:pt>
                  <c:pt idx="3478">
                    <c:v>7/30/2016 14:18</c:v>
                  </c:pt>
                  <c:pt idx="3479">
                    <c:v>7/30/2016 14:18</c:v>
                  </c:pt>
                  <c:pt idx="3480">
                    <c:v>7/30/2016 14:18</c:v>
                  </c:pt>
                  <c:pt idx="3481">
                    <c:v>7/30/2016 14:18</c:v>
                  </c:pt>
                  <c:pt idx="3482">
                    <c:v>7/30/2016 14:18</c:v>
                  </c:pt>
                  <c:pt idx="3483">
                    <c:v>7/30/2016 14:18</c:v>
                  </c:pt>
                  <c:pt idx="3484">
                    <c:v>7/30/2016 14:18</c:v>
                  </c:pt>
                  <c:pt idx="3485">
                    <c:v>7/30/2016 14:18</c:v>
                  </c:pt>
                  <c:pt idx="3486">
                    <c:v>7/30/2016 14:18</c:v>
                  </c:pt>
                  <c:pt idx="3487">
                    <c:v>7/30/2016 14:18</c:v>
                  </c:pt>
                  <c:pt idx="3488">
                    <c:v>7/30/2016 14:18</c:v>
                  </c:pt>
                  <c:pt idx="3489">
                    <c:v>7/30/2016 14:18</c:v>
                  </c:pt>
                  <c:pt idx="3490">
                    <c:v>7/30/2016 14:18</c:v>
                  </c:pt>
                  <c:pt idx="3491">
                    <c:v>7/30/2016 14:18</c:v>
                  </c:pt>
                  <c:pt idx="3492">
                    <c:v>7/30/2016 14:18</c:v>
                  </c:pt>
                  <c:pt idx="3493">
                    <c:v>7/30/2016 14:18</c:v>
                  </c:pt>
                  <c:pt idx="3494">
                    <c:v>7/30/2016 14:18</c:v>
                  </c:pt>
                  <c:pt idx="3495">
                    <c:v>7/30/2016 14:18</c:v>
                  </c:pt>
                  <c:pt idx="3496">
                    <c:v>7/30/2016 14:18</c:v>
                  </c:pt>
                  <c:pt idx="3497">
                    <c:v>7/30/2016 14:18</c:v>
                  </c:pt>
                  <c:pt idx="3498">
                    <c:v>7/30/2016 14:18</c:v>
                  </c:pt>
                  <c:pt idx="3499">
                    <c:v>7/30/2016 14:18</c:v>
                  </c:pt>
                  <c:pt idx="3500">
                    <c:v>7/30/2016 14:18</c:v>
                  </c:pt>
                  <c:pt idx="3501">
                    <c:v>7/30/2016 14:18</c:v>
                  </c:pt>
                  <c:pt idx="3502">
                    <c:v>7/30/2016 14:18</c:v>
                  </c:pt>
                  <c:pt idx="3503">
                    <c:v>7/30/2016 14:18</c:v>
                  </c:pt>
                  <c:pt idx="3504">
                    <c:v>7/30/2016 14:18</c:v>
                  </c:pt>
                  <c:pt idx="3505">
                    <c:v>7/30/2016 14:18</c:v>
                  </c:pt>
                  <c:pt idx="3506">
                    <c:v>7/30/2016 14:18</c:v>
                  </c:pt>
                  <c:pt idx="3507">
                    <c:v>7/30/2016 14:19</c:v>
                  </c:pt>
                  <c:pt idx="3508">
                    <c:v>7/30/2016 14:19</c:v>
                  </c:pt>
                  <c:pt idx="3509">
                    <c:v>7/30/2016 14:19</c:v>
                  </c:pt>
                  <c:pt idx="3510">
                    <c:v>7/30/2016 14:19</c:v>
                  </c:pt>
                  <c:pt idx="3511">
                    <c:v>7/30/2016 14:19</c:v>
                  </c:pt>
                  <c:pt idx="3512">
                    <c:v>7/30/2016 14:19</c:v>
                  </c:pt>
                  <c:pt idx="3513">
                    <c:v>7/30/2016 14:19</c:v>
                  </c:pt>
                  <c:pt idx="3514">
                    <c:v>7/30/2016 14:19</c:v>
                  </c:pt>
                  <c:pt idx="3515">
                    <c:v>7/30/2016 14:19</c:v>
                  </c:pt>
                  <c:pt idx="3516">
                    <c:v>7/30/2016 14:19</c:v>
                  </c:pt>
                  <c:pt idx="3517">
                    <c:v>7/30/2016 14:19</c:v>
                  </c:pt>
                  <c:pt idx="3518">
                    <c:v>7/30/2016 14:19</c:v>
                  </c:pt>
                  <c:pt idx="3519">
                    <c:v>7/30/2016 14:19</c:v>
                  </c:pt>
                  <c:pt idx="3520">
                    <c:v>7/30/2016 14:19</c:v>
                  </c:pt>
                  <c:pt idx="3521">
                    <c:v>7/30/2016 14:19</c:v>
                  </c:pt>
                  <c:pt idx="3522">
                    <c:v>7/30/2016 14:19</c:v>
                  </c:pt>
                  <c:pt idx="3523">
                    <c:v>7/30/2016 14:19</c:v>
                  </c:pt>
                  <c:pt idx="3524">
                    <c:v>7/30/2016 14:19</c:v>
                  </c:pt>
                  <c:pt idx="3525">
                    <c:v>7/30/2016 14:19</c:v>
                  </c:pt>
                  <c:pt idx="3526">
                    <c:v>7/30/2016 14:19</c:v>
                  </c:pt>
                  <c:pt idx="3527">
                    <c:v>7/30/2016 14:19</c:v>
                  </c:pt>
                  <c:pt idx="3528">
                    <c:v>7/30/2016 14:19</c:v>
                  </c:pt>
                  <c:pt idx="3529">
                    <c:v>7/30/2016 14:19</c:v>
                  </c:pt>
                  <c:pt idx="3530">
                    <c:v>7/30/2016 14:19</c:v>
                  </c:pt>
                  <c:pt idx="3531">
                    <c:v>7/30/2016 14:19</c:v>
                  </c:pt>
                  <c:pt idx="3532">
                    <c:v>7/30/2016 14:19</c:v>
                  </c:pt>
                  <c:pt idx="3533">
                    <c:v>7/30/2016 14:19</c:v>
                  </c:pt>
                  <c:pt idx="3534">
                    <c:v>7/30/2016 14:19</c:v>
                  </c:pt>
                  <c:pt idx="3535">
                    <c:v>7/30/2016 14:19</c:v>
                  </c:pt>
                  <c:pt idx="3536">
                    <c:v>7/30/2016 14:19</c:v>
                  </c:pt>
                  <c:pt idx="3537">
                    <c:v>7/30/2016 14:19</c:v>
                  </c:pt>
                  <c:pt idx="3538">
                    <c:v>7/30/2016 14:19</c:v>
                  </c:pt>
                  <c:pt idx="3539">
                    <c:v>7/30/2016 14:19</c:v>
                  </c:pt>
                  <c:pt idx="3540">
                    <c:v>7/30/2016 14:19</c:v>
                  </c:pt>
                  <c:pt idx="3541">
                    <c:v>7/30/2016 14:19</c:v>
                  </c:pt>
                  <c:pt idx="3542">
                    <c:v>7/30/2016 14:19</c:v>
                  </c:pt>
                  <c:pt idx="3543">
                    <c:v>7/30/2016 14:19</c:v>
                  </c:pt>
                  <c:pt idx="3544">
                    <c:v>7/30/2016 14:19</c:v>
                  </c:pt>
                  <c:pt idx="3545">
                    <c:v>7/30/2016 14:19</c:v>
                  </c:pt>
                  <c:pt idx="3546">
                    <c:v>7/30/2016 14:19</c:v>
                  </c:pt>
                  <c:pt idx="3547">
                    <c:v>7/30/2016 14:19</c:v>
                  </c:pt>
                  <c:pt idx="3548">
                    <c:v>7/30/2016 14:19</c:v>
                  </c:pt>
                  <c:pt idx="3549">
                    <c:v>7/30/2016 14:19</c:v>
                  </c:pt>
                  <c:pt idx="3550">
                    <c:v>7/30/2016 14:19</c:v>
                  </c:pt>
                  <c:pt idx="3551">
                    <c:v>7/30/2016 14:19</c:v>
                  </c:pt>
                  <c:pt idx="3552">
                    <c:v>7/30/2016 14:19</c:v>
                  </c:pt>
                  <c:pt idx="3553">
                    <c:v>7/30/2016 14:19</c:v>
                  </c:pt>
                  <c:pt idx="3554">
                    <c:v>7/30/2016 14:19</c:v>
                  </c:pt>
                  <c:pt idx="3555">
                    <c:v>7/30/2016 14:19</c:v>
                  </c:pt>
                  <c:pt idx="3556">
                    <c:v>7/30/2016 14:19</c:v>
                  </c:pt>
                  <c:pt idx="3557">
                    <c:v>7/30/2016 14:19</c:v>
                  </c:pt>
                  <c:pt idx="3558">
                    <c:v>7/30/2016 14:19</c:v>
                  </c:pt>
                  <c:pt idx="3559">
                    <c:v>7/30/2016 14:19</c:v>
                  </c:pt>
                  <c:pt idx="3560">
                    <c:v>7/30/2016 14:19</c:v>
                  </c:pt>
                  <c:pt idx="3561">
                    <c:v>7/30/2016 14:19</c:v>
                  </c:pt>
                  <c:pt idx="3562">
                    <c:v>7/30/2016 14:19</c:v>
                  </c:pt>
                  <c:pt idx="3563">
                    <c:v>7/30/2016 14:19</c:v>
                  </c:pt>
                  <c:pt idx="3564">
                    <c:v>7/30/2016 14:19</c:v>
                  </c:pt>
                  <c:pt idx="3565">
                    <c:v>7/30/2016 14:19</c:v>
                  </c:pt>
                  <c:pt idx="3566">
                    <c:v>7/30/2016 14:19</c:v>
                  </c:pt>
                  <c:pt idx="3567">
                    <c:v>7/30/2016 14:20</c:v>
                  </c:pt>
                  <c:pt idx="3568">
                    <c:v>7/30/2016 14:20</c:v>
                  </c:pt>
                  <c:pt idx="3569">
                    <c:v>7/30/2016 14:20</c:v>
                  </c:pt>
                  <c:pt idx="3570">
                    <c:v>7/30/2016 14:20</c:v>
                  </c:pt>
                  <c:pt idx="3571">
                    <c:v>7/30/2016 14:20</c:v>
                  </c:pt>
                  <c:pt idx="3572">
                    <c:v>7/30/2016 14:20</c:v>
                  </c:pt>
                  <c:pt idx="3573">
                    <c:v>7/30/2016 14:20</c:v>
                  </c:pt>
                  <c:pt idx="3574">
                    <c:v>7/30/2016 14:20</c:v>
                  </c:pt>
                  <c:pt idx="3575">
                    <c:v>7/30/2016 14:20</c:v>
                  </c:pt>
                  <c:pt idx="3576">
                    <c:v>7/30/2016 14:20</c:v>
                  </c:pt>
                  <c:pt idx="3577">
                    <c:v>7/30/2016 14:20</c:v>
                  </c:pt>
                  <c:pt idx="3578">
                    <c:v>7/30/2016 14:20</c:v>
                  </c:pt>
                  <c:pt idx="3579">
                    <c:v>7/30/2016 14:20</c:v>
                  </c:pt>
                  <c:pt idx="3580">
                    <c:v>7/30/2016 14:20</c:v>
                  </c:pt>
                  <c:pt idx="3581">
                    <c:v>7/30/2016 14:20</c:v>
                  </c:pt>
                  <c:pt idx="3582">
                    <c:v>7/30/2016 14:20</c:v>
                  </c:pt>
                  <c:pt idx="3583">
                    <c:v>7/30/2016 14:20</c:v>
                  </c:pt>
                  <c:pt idx="3584">
                    <c:v>7/30/2016 14:20</c:v>
                  </c:pt>
                  <c:pt idx="3585">
                    <c:v>7/30/2016 14:20</c:v>
                  </c:pt>
                  <c:pt idx="3586">
                    <c:v>7/30/2016 14:20</c:v>
                  </c:pt>
                  <c:pt idx="3587">
                    <c:v>7/30/2016 14:20</c:v>
                  </c:pt>
                  <c:pt idx="3588">
                    <c:v>7/30/2016 14:20</c:v>
                  </c:pt>
                  <c:pt idx="3589">
                    <c:v>7/30/2016 14:20</c:v>
                  </c:pt>
                  <c:pt idx="3590">
                    <c:v>7/30/2016 14:20</c:v>
                  </c:pt>
                  <c:pt idx="3591">
                    <c:v>7/30/2016 14:20</c:v>
                  </c:pt>
                  <c:pt idx="3592">
                    <c:v>7/30/2016 14:20</c:v>
                  </c:pt>
                  <c:pt idx="3593">
                    <c:v>7/30/2016 14:20</c:v>
                  </c:pt>
                  <c:pt idx="3594">
                    <c:v>7/30/2016 14:20</c:v>
                  </c:pt>
                  <c:pt idx="3595">
                    <c:v>7/30/2016 14:20</c:v>
                  </c:pt>
                  <c:pt idx="3596">
                    <c:v>7/30/2016 14:20</c:v>
                  </c:pt>
                  <c:pt idx="3597">
                    <c:v>7/30/2016 14:20</c:v>
                  </c:pt>
                  <c:pt idx="3598">
                    <c:v>7/30/2016 14:20</c:v>
                  </c:pt>
                  <c:pt idx="3599">
                    <c:v>7/30/2016 14:20</c:v>
                  </c:pt>
                  <c:pt idx="3600">
                    <c:v>7/30/2016 14:20</c:v>
                  </c:pt>
                  <c:pt idx="3601">
                    <c:v>7/30/2016 14:20</c:v>
                  </c:pt>
                  <c:pt idx="3602">
                    <c:v>7/30/2016 14:20</c:v>
                  </c:pt>
                  <c:pt idx="3603">
                    <c:v>7/30/2016 14:20</c:v>
                  </c:pt>
                  <c:pt idx="3604">
                    <c:v>7/30/2016 14:20</c:v>
                  </c:pt>
                  <c:pt idx="3605">
                    <c:v>7/30/2016 14:20</c:v>
                  </c:pt>
                  <c:pt idx="3606">
                    <c:v>7/30/2016 14:20</c:v>
                  </c:pt>
                  <c:pt idx="3607">
                    <c:v>7/30/2016 14:20</c:v>
                  </c:pt>
                  <c:pt idx="3608">
                    <c:v>7/30/2016 14:20</c:v>
                  </c:pt>
                  <c:pt idx="3609">
                    <c:v>7/30/2016 14:20</c:v>
                  </c:pt>
                  <c:pt idx="3610">
                    <c:v>7/30/2016 14:20</c:v>
                  </c:pt>
                  <c:pt idx="3611">
                    <c:v>7/30/2016 14:20</c:v>
                  </c:pt>
                  <c:pt idx="3612">
                    <c:v>7/30/2016 14:20</c:v>
                  </c:pt>
                  <c:pt idx="3613">
                    <c:v>7/30/2016 14:20</c:v>
                  </c:pt>
                  <c:pt idx="3614">
                    <c:v>7/30/2016 14:20</c:v>
                  </c:pt>
                  <c:pt idx="3615">
                    <c:v>7/30/2016 14:20</c:v>
                  </c:pt>
                  <c:pt idx="3616">
                    <c:v>7/30/2016 14:20</c:v>
                  </c:pt>
                  <c:pt idx="3617">
                    <c:v>7/30/2016 14:20</c:v>
                  </c:pt>
                  <c:pt idx="3618">
                    <c:v>7/30/2016 14:20</c:v>
                  </c:pt>
                  <c:pt idx="3619">
                    <c:v>7/30/2016 14:20</c:v>
                  </c:pt>
                  <c:pt idx="3620">
                    <c:v>7/30/2016 14:20</c:v>
                  </c:pt>
                  <c:pt idx="3621">
                    <c:v>7/30/2016 14:20</c:v>
                  </c:pt>
                  <c:pt idx="3622">
                    <c:v>7/30/2016 14:20</c:v>
                  </c:pt>
                  <c:pt idx="3623">
                    <c:v>7/30/2016 14:20</c:v>
                  </c:pt>
                  <c:pt idx="3624">
                    <c:v>7/30/2016 14:20</c:v>
                  </c:pt>
                  <c:pt idx="3625">
                    <c:v>7/30/2016 14:20</c:v>
                  </c:pt>
                  <c:pt idx="3626">
                    <c:v>7/30/2016 14:20</c:v>
                  </c:pt>
                  <c:pt idx="3627">
                    <c:v>7/30/2016 14:21</c:v>
                  </c:pt>
                  <c:pt idx="3628">
                    <c:v>7/30/2016 14:21</c:v>
                  </c:pt>
                  <c:pt idx="3629">
                    <c:v>7/30/2016 14:21</c:v>
                  </c:pt>
                  <c:pt idx="3630">
                    <c:v>7/30/2016 14:21</c:v>
                  </c:pt>
                  <c:pt idx="3631">
                    <c:v>7/30/2016 14:21</c:v>
                  </c:pt>
                  <c:pt idx="3632">
                    <c:v>7/30/2016 14:21</c:v>
                  </c:pt>
                  <c:pt idx="3633">
                    <c:v>7/30/2016 14:21</c:v>
                  </c:pt>
                  <c:pt idx="3634">
                    <c:v>7/30/2016 14:21</c:v>
                  </c:pt>
                  <c:pt idx="3635">
                    <c:v>7/30/2016 14:21</c:v>
                  </c:pt>
                  <c:pt idx="3636">
                    <c:v>7/30/2016 14:21</c:v>
                  </c:pt>
                  <c:pt idx="3637">
                    <c:v>7/30/2016 14:21</c:v>
                  </c:pt>
                  <c:pt idx="3638">
                    <c:v>7/30/2016 14:21</c:v>
                  </c:pt>
                  <c:pt idx="3639">
                    <c:v>7/30/2016 14:21</c:v>
                  </c:pt>
                  <c:pt idx="3640">
                    <c:v>7/30/2016 14:21</c:v>
                  </c:pt>
                  <c:pt idx="3641">
                    <c:v>7/30/2016 14:21</c:v>
                  </c:pt>
                  <c:pt idx="3642">
                    <c:v>7/30/2016 14:21</c:v>
                  </c:pt>
                  <c:pt idx="3643">
                    <c:v>7/30/2016 14:21</c:v>
                  </c:pt>
                  <c:pt idx="3644">
                    <c:v>7/30/2016 14:21</c:v>
                  </c:pt>
                  <c:pt idx="3645">
                    <c:v>7/30/2016 14:21</c:v>
                  </c:pt>
                  <c:pt idx="3646">
                    <c:v>7/30/2016 14:21</c:v>
                  </c:pt>
                  <c:pt idx="3647">
                    <c:v>7/30/2016 14:21</c:v>
                  </c:pt>
                  <c:pt idx="3648">
                    <c:v>7/30/2016 14:21</c:v>
                  </c:pt>
                  <c:pt idx="3649">
                    <c:v>7/30/2016 14:21</c:v>
                  </c:pt>
                  <c:pt idx="3650">
                    <c:v>7/30/2016 14:21</c:v>
                  </c:pt>
                  <c:pt idx="3651">
                    <c:v>7/30/2016 14:21</c:v>
                  </c:pt>
                  <c:pt idx="3652">
                    <c:v>7/30/2016 14:21</c:v>
                  </c:pt>
                  <c:pt idx="3653">
                    <c:v>7/30/2016 14:21</c:v>
                  </c:pt>
                  <c:pt idx="3654">
                    <c:v>7/30/2016 14:21</c:v>
                  </c:pt>
                  <c:pt idx="3655">
                    <c:v>7/30/2016 14:21</c:v>
                  </c:pt>
                  <c:pt idx="3656">
                    <c:v>7/30/2016 14:21</c:v>
                  </c:pt>
                  <c:pt idx="3657">
                    <c:v>7/30/2016 14:21</c:v>
                  </c:pt>
                  <c:pt idx="3658">
                    <c:v>7/30/2016 14:21</c:v>
                  </c:pt>
                  <c:pt idx="3659">
                    <c:v>7/30/2016 14:21</c:v>
                  </c:pt>
                  <c:pt idx="3660">
                    <c:v>7/30/2016 14:21</c:v>
                  </c:pt>
                  <c:pt idx="3661">
                    <c:v>7/30/2016 14:21</c:v>
                  </c:pt>
                  <c:pt idx="3662">
                    <c:v>7/30/2016 14:21</c:v>
                  </c:pt>
                  <c:pt idx="3663">
                    <c:v>7/30/2016 14:21</c:v>
                  </c:pt>
                  <c:pt idx="3664">
                    <c:v>7/30/2016 14:21</c:v>
                  </c:pt>
                  <c:pt idx="3665">
                    <c:v>7/30/2016 14:21</c:v>
                  </c:pt>
                  <c:pt idx="3666">
                    <c:v>7/30/2016 14:21</c:v>
                  </c:pt>
                  <c:pt idx="3667">
                    <c:v>7/30/2016 14:21</c:v>
                  </c:pt>
                  <c:pt idx="3668">
                    <c:v>7/30/2016 14:21</c:v>
                  </c:pt>
                  <c:pt idx="3669">
                    <c:v>7/30/2016 14:21</c:v>
                  </c:pt>
                  <c:pt idx="3670">
                    <c:v>7/30/2016 14:21</c:v>
                  </c:pt>
                  <c:pt idx="3671">
                    <c:v>7/30/2016 14:21</c:v>
                  </c:pt>
                  <c:pt idx="3672">
                    <c:v>7/30/2016 14:21</c:v>
                  </c:pt>
                  <c:pt idx="3673">
                    <c:v>7/30/2016 14:21</c:v>
                  </c:pt>
                  <c:pt idx="3674">
                    <c:v>7/30/2016 14:21</c:v>
                  </c:pt>
                  <c:pt idx="3675">
                    <c:v>7/30/2016 14:21</c:v>
                  </c:pt>
                  <c:pt idx="3676">
                    <c:v>7/30/2016 14:21</c:v>
                  </c:pt>
                  <c:pt idx="3677">
                    <c:v>7/30/2016 14:21</c:v>
                  </c:pt>
                  <c:pt idx="3678">
                    <c:v>7/30/2016 14:21</c:v>
                  </c:pt>
                  <c:pt idx="3679">
                    <c:v>7/30/2016 14:21</c:v>
                  </c:pt>
                  <c:pt idx="3680">
                    <c:v>7/30/2016 14:21</c:v>
                  </c:pt>
                  <c:pt idx="3681">
                    <c:v>7/30/2016 14:21</c:v>
                  </c:pt>
                  <c:pt idx="3682">
                    <c:v>7/30/2016 14:21</c:v>
                  </c:pt>
                  <c:pt idx="3683">
                    <c:v>7/30/2016 14:21</c:v>
                  </c:pt>
                  <c:pt idx="3684">
                    <c:v>7/30/2016 14:21</c:v>
                  </c:pt>
                  <c:pt idx="3685">
                    <c:v>7/30/2016 14:21</c:v>
                  </c:pt>
                  <c:pt idx="3686">
                    <c:v>7/30/2016 14:21</c:v>
                  </c:pt>
                  <c:pt idx="3687">
                    <c:v>7/30/2016 14:22</c:v>
                  </c:pt>
                  <c:pt idx="3688">
                    <c:v>7/30/2016 14:22</c:v>
                  </c:pt>
                  <c:pt idx="3689">
                    <c:v>7/30/2016 14:22</c:v>
                  </c:pt>
                  <c:pt idx="3690">
                    <c:v>7/30/2016 14:22</c:v>
                  </c:pt>
                  <c:pt idx="3691">
                    <c:v>7/30/2016 14:22</c:v>
                  </c:pt>
                  <c:pt idx="3692">
                    <c:v>7/30/2016 14:22</c:v>
                  </c:pt>
                  <c:pt idx="3693">
                    <c:v>7/30/2016 14:22</c:v>
                  </c:pt>
                  <c:pt idx="3694">
                    <c:v>7/30/2016 14:22</c:v>
                  </c:pt>
                  <c:pt idx="3695">
                    <c:v>7/30/2016 14:22</c:v>
                  </c:pt>
                  <c:pt idx="3696">
                    <c:v>7/30/2016 14:22</c:v>
                  </c:pt>
                  <c:pt idx="3697">
                    <c:v>7/30/2016 14:22</c:v>
                  </c:pt>
                  <c:pt idx="3698">
                    <c:v>7/30/2016 14:22</c:v>
                  </c:pt>
                  <c:pt idx="3699">
                    <c:v>7/30/2016 14:22</c:v>
                  </c:pt>
                  <c:pt idx="3700">
                    <c:v>7/30/2016 14:22</c:v>
                  </c:pt>
                  <c:pt idx="3701">
                    <c:v>7/30/2016 14:22</c:v>
                  </c:pt>
                  <c:pt idx="3702">
                    <c:v>7/30/2016 14:22</c:v>
                  </c:pt>
                  <c:pt idx="3703">
                    <c:v>7/30/2016 14:22</c:v>
                  </c:pt>
                  <c:pt idx="3704">
                    <c:v>7/30/2016 14:22</c:v>
                  </c:pt>
                  <c:pt idx="3705">
                    <c:v>7/30/2016 14:22</c:v>
                  </c:pt>
                  <c:pt idx="3706">
                    <c:v>7/30/2016 14:22</c:v>
                  </c:pt>
                  <c:pt idx="3707">
                    <c:v>7/30/2016 14:22</c:v>
                  </c:pt>
                  <c:pt idx="3708">
                    <c:v>7/30/2016 14:22</c:v>
                  </c:pt>
                  <c:pt idx="3709">
                    <c:v>7/30/2016 14:22</c:v>
                  </c:pt>
                  <c:pt idx="3710">
                    <c:v>7/30/2016 14:22</c:v>
                  </c:pt>
                  <c:pt idx="3711">
                    <c:v>7/30/2016 14:22</c:v>
                  </c:pt>
                  <c:pt idx="3712">
                    <c:v>7/30/2016 14:22</c:v>
                  </c:pt>
                  <c:pt idx="3713">
                    <c:v>7/30/2016 14:22</c:v>
                  </c:pt>
                  <c:pt idx="3714">
                    <c:v>7/30/2016 14:22</c:v>
                  </c:pt>
                  <c:pt idx="3715">
                    <c:v>7/30/2016 14:22</c:v>
                  </c:pt>
                  <c:pt idx="3716">
                    <c:v>7/30/2016 14:22</c:v>
                  </c:pt>
                  <c:pt idx="3717">
                    <c:v>7/30/2016 14:22</c:v>
                  </c:pt>
                  <c:pt idx="3718">
                    <c:v>7/30/2016 14:22</c:v>
                  </c:pt>
                  <c:pt idx="3719">
                    <c:v>7/30/2016 14:22</c:v>
                  </c:pt>
                  <c:pt idx="3720">
                    <c:v>7/30/2016 14:22</c:v>
                  </c:pt>
                  <c:pt idx="3721">
                    <c:v>7/30/2016 14:22</c:v>
                  </c:pt>
                  <c:pt idx="3722">
                    <c:v>7/30/2016 14:22</c:v>
                  </c:pt>
                  <c:pt idx="3723">
                    <c:v>7/30/2016 14:22</c:v>
                  </c:pt>
                  <c:pt idx="3724">
                    <c:v>7/30/2016 14:22</c:v>
                  </c:pt>
                  <c:pt idx="3725">
                    <c:v>7/30/2016 14:22</c:v>
                  </c:pt>
                  <c:pt idx="3726">
                    <c:v>7/30/2016 14:22</c:v>
                  </c:pt>
                  <c:pt idx="3727">
                    <c:v>7/30/2016 14:22</c:v>
                  </c:pt>
                  <c:pt idx="3728">
                    <c:v>7/30/2016 14:22</c:v>
                  </c:pt>
                  <c:pt idx="3729">
                    <c:v>7/30/2016 14:22</c:v>
                  </c:pt>
                  <c:pt idx="3730">
                    <c:v>7/30/2016 14:22</c:v>
                  </c:pt>
                  <c:pt idx="3731">
                    <c:v>7/30/2016 14:22</c:v>
                  </c:pt>
                  <c:pt idx="3732">
                    <c:v>7/30/2016 14:22</c:v>
                  </c:pt>
                  <c:pt idx="3733">
                    <c:v>7/30/2016 14:22</c:v>
                  </c:pt>
                  <c:pt idx="3734">
                    <c:v>7/30/2016 14:22</c:v>
                  </c:pt>
                  <c:pt idx="3735">
                    <c:v>7/30/2016 14:22</c:v>
                  </c:pt>
                  <c:pt idx="3736">
                    <c:v>7/30/2016 14:22</c:v>
                  </c:pt>
                  <c:pt idx="3737">
                    <c:v>7/30/2016 14:22</c:v>
                  </c:pt>
                  <c:pt idx="3738">
                    <c:v>7/30/2016 14:22</c:v>
                  </c:pt>
                  <c:pt idx="3739">
                    <c:v>7/30/2016 14:22</c:v>
                  </c:pt>
                  <c:pt idx="3740">
                    <c:v>7/30/2016 14:22</c:v>
                  </c:pt>
                  <c:pt idx="3741">
                    <c:v>7/30/2016 14:22</c:v>
                  </c:pt>
                  <c:pt idx="3742">
                    <c:v>7/30/2016 14:22</c:v>
                  </c:pt>
                  <c:pt idx="3743">
                    <c:v>7/30/2016 14:22</c:v>
                  </c:pt>
                  <c:pt idx="3744">
                    <c:v>7/30/2016 14:22</c:v>
                  </c:pt>
                  <c:pt idx="3745">
                    <c:v>7/30/2016 14:22</c:v>
                  </c:pt>
                  <c:pt idx="3746">
                    <c:v>7/30/2016 14:22</c:v>
                  </c:pt>
                  <c:pt idx="3747">
                    <c:v>7/30/2016 14:23</c:v>
                  </c:pt>
                  <c:pt idx="3748">
                    <c:v>7/30/2016 14:23</c:v>
                  </c:pt>
                  <c:pt idx="3749">
                    <c:v>7/30/2016 14:23</c:v>
                  </c:pt>
                  <c:pt idx="3750">
                    <c:v>7/30/2016 14:23</c:v>
                  </c:pt>
                  <c:pt idx="3751">
                    <c:v>7/30/2016 14:23</c:v>
                  </c:pt>
                  <c:pt idx="3752">
                    <c:v>7/30/2016 14:23</c:v>
                  </c:pt>
                  <c:pt idx="3753">
                    <c:v>7/30/2016 14:23</c:v>
                  </c:pt>
                  <c:pt idx="3754">
                    <c:v>7/30/2016 14:23</c:v>
                  </c:pt>
                  <c:pt idx="3755">
                    <c:v>7/30/2016 14:23</c:v>
                  </c:pt>
                  <c:pt idx="3756">
                    <c:v>7/30/2016 14:23</c:v>
                  </c:pt>
                  <c:pt idx="3757">
                    <c:v>7/30/2016 14:23</c:v>
                  </c:pt>
                  <c:pt idx="3758">
                    <c:v>7/30/2016 14:23</c:v>
                  </c:pt>
                  <c:pt idx="3759">
                    <c:v>7/30/2016 14:23</c:v>
                  </c:pt>
                  <c:pt idx="3760">
                    <c:v>7/30/2016 14:23</c:v>
                  </c:pt>
                  <c:pt idx="3761">
                    <c:v>7/30/2016 14:23</c:v>
                  </c:pt>
                  <c:pt idx="3762">
                    <c:v>7/30/2016 14:23</c:v>
                  </c:pt>
                  <c:pt idx="3763">
                    <c:v>7/30/2016 14:23</c:v>
                  </c:pt>
                  <c:pt idx="3764">
                    <c:v>7/30/2016 14:23</c:v>
                  </c:pt>
                  <c:pt idx="3765">
                    <c:v>7/30/2016 14:23</c:v>
                  </c:pt>
                  <c:pt idx="3766">
                    <c:v>7/30/2016 14:23</c:v>
                  </c:pt>
                  <c:pt idx="3767">
                    <c:v>7/30/2016 14:23</c:v>
                  </c:pt>
                  <c:pt idx="3768">
                    <c:v>7/30/2016 14:23</c:v>
                  </c:pt>
                  <c:pt idx="3769">
                    <c:v>7/30/2016 14:23</c:v>
                  </c:pt>
                  <c:pt idx="3770">
                    <c:v>7/30/2016 14:23</c:v>
                  </c:pt>
                  <c:pt idx="3771">
                    <c:v>7/30/2016 14:23</c:v>
                  </c:pt>
                  <c:pt idx="3772">
                    <c:v>7/30/2016 14:23</c:v>
                  </c:pt>
                  <c:pt idx="3773">
                    <c:v>7/30/2016 14:23</c:v>
                  </c:pt>
                  <c:pt idx="3774">
                    <c:v>7/30/2016 14:23</c:v>
                  </c:pt>
                  <c:pt idx="3775">
                    <c:v>7/30/2016 14:23</c:v>
                  </c:pt>
                  <c:pt idx="3776">
                    <c:v>7/30/2016 14:23</c:v>
                  </c:pt>
                  <c:pt idx="3777">
                    <c:v>7/30/2016 14:23</c:v>
                  </c:pt>
                  <c:pt idx="3778">
                    <c:v>7/30/2016 14:23</c:v>
                  </c:pt>
                  <c:pt idx="3779">
                    <c:v>7/30/2016 14:23</c:v>
                  </c:pt>
                  <c:pt idx="3780">
                    <c:v>7/30/2016 14:23</c:v>
                  </c:pt>
                  <c:pt idx="3781">
                    <c:v>7/30/2016 14:23</c:v>
                  </c:pt>
                  <c:pt idx="3782">
                    <c:v>7/30/2016 14:23</c:v>
                  </c:pt>
                  <c:pt idx="3783">
                    <c:v>7/30/2016 14:23</c:v>
                  </c:pt>
                  <c:pt idx="3784">
                    <c:v>7/30/2016 14:23</c:v>
                  </c:pt>
                  <c:pt idx="3785">
                    <c:v>7/30/2016 14:23</c:v>
                  </c:pt>
                  <c:pt idx="3786">
                    <c:v>7/30/2016 14:23</c:v>
                  </c:pt>
                  <c:pt idx="3787">
                    <c:v>7/30/2016 14:23</c:v>
                  </c:pt>
                  <c:pt idx="3788">
                    <c:v>7/30/2016 14:23</c:v>
                  </c:pt>
                  <c:pt idx="3789">
                    <c:v>7/30/2016 14:23</c:v>
                  </c:pt>
                  <c:pt idx="3790">
                    <c:v>7/30/2016 14:23</c:v>
                  </c:pt>
                  <c:pt idx="3791">
                    <c:v>7/30/2016 14:23</c:v>
                  </c:pt>
                  <c:pt idx="3792">
                    <c:v>7/30/2016 14:23</c:v>
                  </c:pt>
                  <c:pt idx="3793">
                    <c:v>7/30/2016 14:23</c:v>
                  </c:pt>
                  <c:pt idx="3794">
                    <c:v>7/30/2016 14:23</c:v>
                  </c:pt>
                  <c:pt idx="3795">
                    <c:v>7/30/2016 14:23</c:v>
                  </c:pt>
                  <c:pt idx="3796">
                    <c:v>7/30/2016 14:23</c:v>
                  </c:pt>
                  <c:pt idx="3797">
                    <c:v>7/30/2016 14:23</c:v>
                  </c:pt>
                  <c:pt idx="3798">
                    <c:v>7/30/2016 14:23</c:v>
                  </c:pt>
                  <c:pt idx="3799">
                    <c:v>7/30/2016 14:23</c:v>
                  </c:pt>
                  <c:pt idx="3800">
                    <c:v>7/30/2016 14:23</c:v>
                  </c:pt>
                  <c:pt idx="3801">
                    <c:v>7/30/2016 14:23</c:v>
                  </c:pt>
                  <c:pt idx="3802">
                    <c:v>7/30/2016 14:23</c:v>
                  </c:pt>
                  <c:pt idx="3803">
                    <c:v>7/30/2016 14:23</c:v>
                  </c:pt>
                  <c:pt idx="3804">
                    <c:v>7/30/2016 14:23</c:v>
                  </c:pt>
                  <c:pt idx="3805">
                    <c:v>7/30/2016 14:23</c:v>
                  </c:pt>
                  <c:pt idx="3806">
                    <c:v>7/30/2016 14:23</c:v>
                  </c:pt>
                  <c:pt idx="3807">
                    <c:v>7/30/2016 14:24</c:v>
                  </c:pt>
                  <c:pt idx="3808">
                    <c:v>7/30/2016 14:24</c:v>
                  </c:pt>
                  <c:pt idx="3809">
                    <c:v>7/30/2016 14:24</c:v>
                  </c:pt>
                  <c:pt idx="3810">
                    <c:v>7/30/2016 14:24</c:v>
                  </c:pt>
                  <c:pt idx="3811">
                    <c:v>7/30/2016 14:24</c:v>
                  </c:pt>
                  <c:pt idx="3812">
                    <c:v>7/30/2016 14:24</c:v>
                  </c:pt>
                  <c:pt idx="3813">
                    <c:v>7/30/2016 14:24</c:v>
                  </c:pt>
                  <c:pt idx="3814">
                    <c:v>7/30/2016 14:24</c:v>
                  </c:pt>
                  <c:pt idx="3815">
                    <c:v>7/30/2016 14:24</c:v>
                  </c:pt>
                  <c:pt idx="3816">
                    <c:v>7/30/2016 14:24</c:v>
                  </c:pt>
                  <c:pt idx="3817">
                    <c:v>7/30/2016 14:24</c:v>
                  </c:pt>
                  <c:pt idx="3818">
                    <c:v>7/30/2016 14:24</c:v>
                  </c:pt>
                  <c:pt idx="3819">
                    <c:v>7/30/2016 14:24</c:v>
                  </c:pt>
                  <c:pt idx="3820">
                    <c:v>7/30/2016 14:24</c:v>
                  </c:pt>
                  <c:pt idx="3821">
                    <c:v>7/30/2016 14:24</c:v>
                  </c:pt>
                  <c:pt idx="3822">
                    <c:v>7/30/2016 14:24</c:v>
                  </c:pt>
                  <c:pt idx="3823">
                    <c:v>7/30/2016 14:24</c:v>
                  </c:pt>
                  <c:pt idx="3824">
                    <c:v>7/30/2016 14:24</c:v>
                  </c:pt>
                  <c:pt idx="3825">
                    <c:v>7/30/2016 14:24</c:v>
                  </c:pt>
                  <c:pt idx="3826">
                    <c:v>7/30/2016 14:24</c:v>
                  </c:pt>
                  <c:pt idx="3827">
                    <c:v>7/30/2016 14:24</c:v>
                  </c:pt>
                  <c:pt idx="3828">
                    <c:v>7/30/2016 14:24</c:v>
                  </c:pt>
                  <c:pt idx="3829">
                    <c:v>7/30/2016 14:24</c:v>
                  </c:pt>
                  <c:pt idx="3830">
                    <c:v>7/30/2016 14:24</c:v>
                  </c:pt>
                  <c:pt idx="3831">
                    <c:v>7/30/2016 14:24</c:v>
                  </c:pt>
                  <c:pt idx="3832">
                    <c:v>7/30/2016 14:24</c:v>
                  </c:pt>
                  <c:pt idx="3833">
                    <c:v>7/30/2016 14:24</c:v>
                  </c:pt>
                  <c:pt idx="3834">
                    <c:v>7/30/2016 14:24</c:v>
                  </c:pt>
                  <c:pt idx="3835">
                    <c:v>7/30/2016 14:24</c:v>
                  </c:pt>
                  <c:pt idx="3836">
                    <c:v>7/30/2016 14:24</c:v>
                  </c:pt>
                  <c:pt idx="3837">
                    <c:v>7/30/2016 14:24</c:v>
                  </c:pt>
                  <c:pt idx="3838">
                    <c:v>7/30/2016 14:24</c:v>
                  </c:pt>
                  <c:pt idx="3839">
                    <c:v>7/30/2016 14:24</c:v>
                  </c:pt>
                  <c:pt idx="3840">
                    <c:v>7/30/2016 14:24</c:v>
                  </c:pt>
                  <c:pt idx="3841">
                    <c:v>7/30/2016 14:24</c:v>
                  </c:pt>
                  <c:pt idx="3842">
                    <c:v>7/30/2016 14:24</c:v>
                  </c:pt>
                  <c:pt idx="3843">
                    <c:v>7/30/2016 14:24</c:v>
                  </c:pt>
                  <c:pt idx="3844">
                    <c:v>7/30/2016 14:24</c:v>
                  </c:pt>
                  <c:pt idx="3845">
                    <c:v>7/30/2016 14:24</c:v>
                  </c:pt>
                  <c:pt idx="3846">
                    <c:v>7/30/2016 14:24</c:v>
                  </c:pt>
                  <c:pt idx="3847">
                    <c:v>7/30/2016 14:24</c:v>
                  </c:pt>
                  <c:pt idx="3848">
                    <c:v>7/30/2016 14:24</c:v>
                  </c:pt>
                  <c:pt idx="3849">
                    <c:v>7/30/2016 14:24</c:v>
                  </c:pt>
                  <c:pt idx="3850">
                    <c:v>7/30/2016 14:24</c:v>
                  </c:pt>
                  <c:pt idx="3851">
                    <c:v>7/30/2016 14:24</c:v>
                  </c:pt>
                  <c:pt idx="3852">
                    <c:v>7/30/2016 14:24</c:v>
                  </c:pt>
                  <c:pt idx="3853">
                    <c:v>7/30/2016 14:24</c:v>
                  </c:pt>
                  <c:pt idx="3854">
                    <c:v>7/30/2016 14:24</c:v>
                  </c:pt>
                  <c:pt idx="3855">
                    <c:v>7/30/2016 14:24</c:v>
                  </c:pt>
                  <c:pt idx="3856">
                    <c:v>7/30/2016 14:24</c:v>
                  </c:pt>
                  <c:pt idx="3857">
                    <c:v>7/30/2016 14:24</c:v>
                  </c:pt>
                  <c:pt idx="3858">
                    <c:v>7/30/2016 14:24</c:v>
                  </c:pt>
                  <c:pt idx="3859">
                    <c:v>7/30/2016 14:24</c:v>
                  </c:pt>
                  <c:pt idx="3860">
                    <c:v>7/30/2016 14:24</c:v>
                  </c:pt>
                  <c:pt idx="3861">
                    <c:v>7/30/2016 14:24</c:v>
                  </c:pt>
                  <c:pt idx="3862">
                    <c:v>7/30/2016 14:24</c:v>
                  </c:pt>
                  <c:pt idx="3863">
                    <c:v>7/30/2016 14:24</c:v>
                  </c:pt>
                  <c:pt idx="3864">
                    <c:v>7/30/2016 14:24</c:v>
                  </c:pt>
                  <c:pt idx="3865">
                    <c:v>7/30/2016 14:24</c:v>
                  </c:pt>
                  <c:pt idx="3866">
                    <c:v>7/30/2016 14:24</c:v>
                  </c:pt>
                  <c:pt idx="3867">
                    <c:v>7/30/2016 14:25</c:v>
                  </c:pt>
                  <c:pt idx="3868">
                    <c:v>7/30/2016 14:25</c:v>
                  </c:pt>
                  <c:pt idx="3869">
                    <c:v>7/30/2016 14:25</c:v>
                  </c:pt>
                  <c:pt idx="3870">
                    <c:v>7/30/2016 14:25</c:v>
                  </c:pt>
                  <c:pt idx="3871">
                    <c:v>7/30/2016 14:25</c:v>
                  </c:pt>
                  <c:pt idx="3872">
                    <c:v>7/30/2016 14:25</c:v>
                  </c:pt>
                  <c:pt idx="3873">
                    <c:v>7/30/2016 14:25</c:v>
                  </c:pt>
                  <c:pt idx="3874">
                    <c:v>7/30/2016 14:25</c:v>
                  </c:pt>
                  <c:pt idx="3875">
                    <c:v>7/30/2016 14:25</c:v>
                  </c:pt>
                  <c:pt idx="3876">
                    <c:v>7/30/2016 14:25</c:v>
                  </c:pt>
                  <c:pt idx="3877">
                    <c:v>7/30/2016 14:25</c:v>
                  </c:pt>
                  <c:pt idx="3878">
                    <c:v>7/30/2016 14:25</c:v>
                  </c:pt>
                  <c:pt idx="3879">
                    <c:v>7/30/2016 14:25</c:v>
                  </c:pt>
                  <c:pt idx="3880">
                    <c:v>7/30/2016 14:25</c:v>
                  </c:pt>
                  <c:pt idx="3881">
                    <c:v>7/30/2016 14:25</c:v>
                  </c:pt>
                  <c:pt idx="3882">
                    <c:v>7/30/2016 14:25</c:v>
                  </c:pt>
                  <c:pt idx="3883">
                    <c:v>7/30/2016 14:25</c:v>
                  </c:pt>
                  <c:pt idx="3884">
                    <c:v>7/30/2016 14:25</c:v>
                  </c:pt>
                  <c:pt idx="3885">
                    <c:v>7/30/2016 14:25</c:v>
                  </c:pt>
                  <c:pt idx="3886">
                    <c:v>7/30/2016 14:25</c:v>
                  </c:pt>
                  <c:pt idx="3887">
                    <c:v>7/30/2016 14:25</c:v>
                  </c:pt>
                  <c:pt idx="3888">
                    <c:v>7/30/2016 14:25</c:v>
                  </c:pt>
                  <c:pt idx="3889">
                    <c:v>7/30/2016 14:25</c:v>
                  </c:pt>
                  <c:pt idx="3890">
                    <c:v>7/30/2016 14:25</c:v>
                  </c:pt>
                  <c:pt idx="3891">
                    <c:v>7/30/2016 14:25</c:v>
                  </c:pt>
                  <c:pt idx="3892">
                    <c:v>7/30/2016 14:25</c:v>
                  </c:pt>
                  <c:pt idx="3893">
                    <c:v>7/30/2016 14:25</c:v>
                  </c:pt>
                  <c:pt idx="3894">
                    <c:v>7/30/2016 14:25</c:v>
                  </c:pt>
                  <c:pt idx="3895">
                    <c:v>7/30/2016 14:25</c:v>
                  </c:pt>
                  <c:pt idx="3896">
                    <c:v>7/30/2016 14:25</c:v>
                  </c:pt>
                  <c:pt idx="3897">
                    <c:v>7/30/2016 14:25</c:v>
                  </c:pt>
                  <c:pt idx="3898">
                    <c:v>7/30/2016 14:25</c:v>
                  </c:pt>
                  <c:pt idx="3899">
                    <c:v>7/30/2016 14:25</c:v>
                  </c:pt>
                  <c:pt idx="3900">
                    <c:v>7/30/2016 14:25</c:v>
                  </c:pt>
                  <c:pt idx="3901">
                    <c:v>7/30/2016 14:25</c:v>
                  </c:pt>
                  <c:pt idx="3902">
                    <c:v>7/30/2016 14:25</c:v>
                  </c:pt>
                  <c:pt idx="3903">
                    <c:v>7/30/2016 14:25</c:v>
                  </c:pt>
                  <c:pt idx="3904">
                    <c:v>7/30/2016 14:25</c:v>
                  </c:pt>
                  <c:pt idx="3905">
                    <c:v>7/30/2016 14:25</c:v>
                  </c:pt>
                  <c:pt idx="3906">
                    <c:v>7/30/2016 14:25</c:v>
                  </c:pt>
                  <c:pt idx="3907">
                    <c:v>7/30/2016 14:25</c:v>
                  </c:pt>
                  <c:pt idx="3908">
                    <c:v>7/30/2016 14:25</c:v>
                  </c:pt>
                  <c:pt idx="3909">
                    <c:v>7/30/2016 14:25</c:v>
                  </c:pt>
                  <c:pt idx="3910">
                    <c:v>7/30/2016 14:25</c:v>
                  </c:pt>
                  <c:pt idx="3911">
                    <c:v>7/30/2016 14:25</c:v>
                  </c:pt>
                  <c:pt idx="3912">
                    <c:v>7/30/2016 14:25</c:v>
                  </c:pt>
                  <c:pt idx="3913">
                    <c:v>7/30/2016 14:25</c:v>
                  </c:pt>
                  <c:pt idx="3914">
                    <c:v>7/30/2016 14:25</c:v>
                  </c:pt>
                  <c:pt idx="3915">
                    <c:v>7/30/2016 14:25</c:v>
                  </c:pt>
                  <c:pt idx="3916">
                    <c:v>7/30/2016 14:25</c:v>
                  </c:pt>
                  <c:pt idx="3917">
                    <c:v>7/30/2016 14:25</c:v>
                  </c:pt>
                  <c:pt idx="3918">
                    <c:v>7/30/2016 14:25</c:v>
                  </c:pt>
                  <c:pt idx="3919">
                    <c:v>7/30/2016 14:25</c:v>
                  </c:pt>
                  <c:pt idx="3920">
                    <c:v>7/30/2016 14:25</c:v>
                  </c:pt>
                  <c:pt idx="3921">
                    <c:v>7/30/2016 14:25</c:v>
                  </c:pt>
                  <c:pt idx="3922">
                    <c:v>7/30/2016 14:25</c:v>
                  </c:pt>
                  <c:pt idx="3923">
                    <c:v>7/30/2016 14:25</c:v>
                  </c:pt>
                  <c:pt idx="3924">
                    <c:v>7/30/2016 14:25</c:v>
                  </c:pt>
                  <c:pt idx="3925">
                    <c:v>7/30/2016 14:25</c:v>
                  </c:pt>
                  <c:pt idx="3926">
                    <c:v>7/30/2016 14:25</c:v>
                  </c:pt>
                  <c:pt idx="3927">
                    <c:v>7/30/2016 14:26</c:v>
                  </c:pt>
                  <c:pt idx="3928">
                    <c:v>7/30/2016 14:26</c:v>
                  </c:pt>
                  <c:pt idx="3929">
                    <c:v>7/30/2016 14:26</c:v>
                  </c:pt>
                  <c:pt idx="3930">
                    <c:v>7/30/2016 14:26</c:v>
                  </c:pt>
                  <c:pt idx="3931">
                    <c:v>7/30/2016 14:26</c:v>
                  </c:pt>
                  <c:pt idx="3932">
                    <c:v>7/30/2016 14:26</c:v>
                  </c:pt>
                  <c:pt idx="3933">
                    <c:v>7/30/2016 14:26</c:v>
                  </c:pt>
                  <c:pt idx="3934">
                    <c:v>7/30/2016 14:26</c:v>
                  </c:pt>
                  <c:pt idx="3935">
                    <c:v>7/30/2016 14:26</c:v>
                  </c:pt>
                  <c:pt idx="3936">
                    <c:v>7/30/2016 14:26</c:v>
                  </c:pt>
                  <c:pt idx="3937">
                    <c:v>7/30/2016 14:26</c:v>
                  </c:pt>
                  <c:pt idx="3938">
                    <c:v>7/30/2016 14:26</c:v>
                  </c:pt>
                  <c:pt idx="3939">
                    <c:v>7/30/2016 14:26</c:v>
                  </c:pt>
                  <c:pt idx="3940">
                    <c:v>7/30/2016 14:26</c:v>
                  </c:pt>
                  <c:pt idx="3941">
                    <c:v>7/30/2016 14:26</c:v>
                  </c:pt>
                  <c:pt idx="3942">
                    <c:v>7/30/2016 14:26</c:v>
                  </c:pt>
                  <c:pt idx="3943">
                    <c:v>7/30/2016 14:26</c:v>
                  </c:pt>
                  <c:pt idx="3944">
                    <c:v>7/30/2016 14:26</c:v>
                  </c:pt>
                  <c:pt idx="3945">
                    <c:v>7/30/2016 14:26</c:v>
                  </c:pt>
                  <c:pt idx="3946">
                    <c:v>7/30/2016 14:26</c:v>
                  </c:pt>
                  <c:pt idx="3947">
                    <c:v>7/30/2016 14:26</c:v>
                  </c:pt>
                  <c:pt idx="3948">
                    <c:v>7/30/2016 14:26</c:v>
                  </c:pt>
                  <c:pt idx="3949">
                    <c:v>7/30/2016 14:26</c:v>
                  </c:pt>
                  <c:pt idx="3950">
                    <c:v>7/30/2016 14:26</c:v>
                  </c:pt>
                  <c:pt idx="3951">
                    <c:v>7/30/2016 14:26</c:v>
                  </c:pt>
                  <c:pt idx="3952">
                    <c:v>7/30/2016 14:26</c:v>
                  </c:pt>
                  <c:pt idx="3953">
                    <c:v>7/30/2016 14:26</c:v>
                  </c:pt>
                  <c:pt idx="3954">
                    <c:v>7/30/2016 14:26</c:v>
                  </c:pt>
                  <c:pt idx="3955">
                    <c:v>7/30/2016 14:26</c:v>
                  </c:pt>
                  <c:pt idx="3956">
                    <c:v>7/30/2016 14:26</c:v>
                  </c:pt>
                  <c:pt idx="3957">
                    <c:v>7/30/2016 14:26</c:v>
                  </c:pt>
                  <c:pt idx="3958">
                    <c:v>7/30/2016 14:26</c:v>
                  </c:pt>
                  <c:pt idx="3959">
                    <c:v>7/30/2016 14:26</c:v>
                  </c:pt>
                  <c:pt idx="3960">
                    <c:v>7/30/2016 14:26</c:v>
                  </c:pt>
                  <c:pt idx="3961">
                    <c:v>7/30/2016 14:26</c:v>
                  </c:pt>
                  <c:pt idx="3962">
                    <c:v>7/30/2016 14:26</c:v>
                  </c:pt>
                  <c:pt idx="3963">
                    <c:v>7/30/2016 14:26</c:v>
                  </c:pt>
                  <c:pt idx="3964">
                    <c:v>7/30/2016 14:26</c:v>
                  </c:pt>
                  <c:pt idx="3965">
                    <c:v>7/30/2016 14:26</c:v>
                  </c:pt>
                  <c:pt idx="3966">
                    <c:v>7/30/2016 14:26</c:v>
                  </c:pt>
                  <c:pt idx="3967">
                    <c:v>7/30/2016 14:26</c:v>
                  </c:pt>
                  <c:pt idx="3968">
                    <c:v>7/30/2016 14:26</c:v>
                  </c:pt>
                  <c:pt idx="3969">
                    <c:v>7/30/2016 14:26</c:v>
                  </c:pt>
                  <c:pt idx="3970">
                    <c:v>7/30/2016 14:26</c:v>
                  </c:pt>
                  <c:pt idx="3971">
                    <c:v>7/30/2016 14:26</c:v>
                  </c:pt>
                  <c:pt idx="3972">
                    <c:v>7/30/2016 14:26</c:v>
                  </c:pt>
                  <c:pt idx="3973">
                    <c:v>7/30/2016 14:26</c:v>
                  </c:pt>
                  <c:pt idx="3974">
                    <c:v>7/30/2016 14:26</c:v>
                  </c:pt>
                  <c:pt idx="3975">
                    <c:v>7/30/2016 14:26</c:v>
                  </c:pt>
                  <c:pt idx="3976">
                    <c:v>7/30/2016 14:26</c:v>
                  </c:pt>
                  <c:pt idx="3977">
                    <c:v>7/30/2016 14:26</c:v>
                  </c:pt>
                  <c:pt idx="3978">
                    <c:v>7/30/2016 14:26</c:v>
                  </c:pt>
                  <c:pt idx="3979">
                    <c:v>7/30/2016 14:26</c:v>
                  </c:pt>
                  <c:pt idx="3980">
                    <c:v>7/30/2016 14:26</c:v>
                  </c:pt>
                  <c:pt idx="3981">
                    <c:v>7/30/2016 14:26</c:v>
                  </c:pt>
                  <c:pt idx="3982">
                    <c:v>7/30/2016 14:26</c:v>
                  </c:pt>
                  <c:pt idx="3983">
                    <c:v>7/30/2016 14:26</c:v>
                  </c:pt>
                  <c:pt idx="3984">
                    <c:v>7/30/2016 14:26</c:v>
                  </c:pt>
                  <c:pt idx="3985">
                    <c:v>7/30/2016 14:26</c:v>
                  </c:pt>
                  <c:pt idx="3986">
                    <c:v>7/30/2016 14:26</c:v>
                  </c:pt>
                  <c:pt idx="3987">
                    <c:v>7/30/2016 14:27</c:v>
                  </c:pt>
                  <c:pt idx="3988">
                    <c:v>7/30/2016 14:27</c:v>
                  </c:pt>
                  <c:pt idx="3989">
                    <c:v>7/30/2016 14:27</c:v>
                  </c:pt>
                  <c:pt idx="3990">
                    <c:v>7/30/2016 14:27</c:v>
                  </c:pt>
                  <c:pt idx="3991">
                    <c:v>7/30/2016 14:27</c:v>
                  </c:pt>
                  <c:pt idx="3992">
                    <c:v>7/30/2016 14:27</c:v>
                  </c:pt>
                  <c:pt idx="3993">
                    <c:v>7/30/2016 14:27</c:v>
                  </c:pt>
                  <c:pt idx="3994">
                    <c:v>7/30/2016 14:27</c:v>
                  </c:pt>
                  <c:pt idx="3995">
                    <c:v>7/30/2016 14:27</c:v>
                  </c:pt>
                  <c:pt idx="3996">
                    <c:v>7/30/2016 14:27</c:v>
                  </c:pt>
                  <c:pt idx="3997">
                    <c:v>7/30/2016 14:27</c:v>
                  </c:pt>
                  <c:pt idx="3998">
                    <c:v>7/30/2016 14:27</c:v>
                  </c:pt>
                  <c:pt idx="3999">
                    <c:v>7/30/2016 14:27</c:v>
                  </c:pt>
                  <c:pt idx="4000">
                    <c:v>7/30/2016 14:27</c:v>
                  </c:pt>
                  <c:pt idx="4001">
                    <c:v>7/30/2016 14:27</c:v>
                  </c:pt>
                  <c:pt idx="4002">
                    <c:v>7/30/2016 14:27</c:v>
                  </c:pt>
                  <c:pt idx="4003">
                    <c:v>7/30/2016 14:27</c:v>
                  </c:pt>
                  <c:pt idx="4004">
                    <c:v>7/30/2016 14:27</c:v>
                  </c:pt>
                  <c:pt idx="4005">
                    <c:v>7/30/2016 14:27</c:v>
                  </c:pt>
                  <c:pt idx="4006">
                    <c:v>7/30/2016 14:27</c:v>
                  </c:pt>
                  <c:pt idx="4007">
                    <c:v>7/30/2016 14:27</c:v>
                  </c:pt>
                  <c:pt idx="4008">
                    <c:v>7/30/2016 14:27</c:v>
                  </c:pt>
                  <c:pt idx="4009">
                    <c:v>7/30/2016 14:27</c:v>
                  </c:pt>
                  <c:pt idx="4010">
                    <c:v>7/30/2016 14:27</c:v>
                  </c:pt>
                  <c:pt idx="4011">
                    <c:v>7/30/2016 14:27</c:v>
                  </c:pt>
                  <c:pt idx="4012">
                    <c:v>7/30/2016 14:27</c:v>
                  </c:pt>
                  <c:pt idx="4013">
                    <c:v>7/30/2016 14:27</c:v>
                  </c:pt>
                  <c:pt idx="4014">
                    <c:v>7/30/2016 14:27</c:v>
                  </c:pt>
                  <c:pt idx="4015">
                    <c:v>7/30/2016 14:27</c:v>
                  </c:pt>
                  <c:pt idx="4016">
                    <c:v>7/30/2016 14:27</c:v>
                  </c:pt>
                  <c:pt idx="4017">
                    <c:v>7/30/2016 14:27</c:v>
                  </c:pt>
                  <c:pt idx="4018">
                    <c:v>7/30/2016 14:27</c:v>
                  </c:pt>
                  <c:pt idx="4019">
                    <c:v>7/30/2016 14:27</c:v>
                  </c:pt>
                  <c:pt idx="4020">
                    <c:v>7/30/2016 14:27</c:v>
                  </c:pt>
                  <c:pt idx="4021">
                    <c:v>7/30/2016 14:27</c:v>
                  </c:pt>
                  <c:pt idx="4022">
                    <c:v>7/30/2016 14:27</c:v>
                  </c:pt>
                  <c:pt idx="4023">
                    <c:v>7/30/2016 14:27</c:v>
                  </c:pt>
                  <c:pt idx="4024">
                    <c:v>7/30/2016 14:27</c:v>
                  </c:pt>
                  <c:pt idx="4025">
                    <c:v>7/30/2016 14:27</c:v>
                  </c:pt>
                  <c:pt idx="4026">
                    <c:v>7/30/2016 14:27</c:v>
                  </c:pt>
                  <c:pt idx="4027">
                    <c:v>7/30/2016 14:27</c:v>
                  </c:pt>
                  <c:pt idx="4028">
                    <c:v>7/30/2016 14:27</c:v>
                  </c:pt>
                  <c:pt idx="4029">
                    <c:v>7/30/2016 14:27</c:v>
                  </c:pt>
                  <c:pt idx="4030">
                    <c:v>7/30/2016 14:27</c:v>
                  </c:pt>
                  <c:pt idx="4031">
                    <c:v>7/30/2016 14:27</c:v>
                  </c:pt>
                  <c:pt idx="4032">
                    <c:v>7/30/2016 14:27</c:v>
                  </c:pt>
                  <c:pt idx="4033">
                    <c:v>7/30/2016 14:27</c:v>
                  </c:pt>
                  <c:pt idx="4034">
                    <c:v>7/30/2016 14:27</c:v>
                  </c:pt>
                  <c:pt idx="4035">
                    <c:v>7/30/2016 14:27</c:v>
                  </c:pt>
                  <c:pt idx="4036">
                    <c:v>7/30/2016 14:27</c:v>
                  </c:pt>
                  <c:pt idx="4037">
                    <c:v>7/30/2016 14:27</c:v>
                  </c:pt>
                  <c:pt idx="4038">
                    <c:v>7/30/2016 14:27</c:v>
                  </c:pt>
                  <c:pt idx="4039">
                    <c:v>7/30/2016 14:27</c:v>
                  </c:pt>
                  <c:pt idx="4040">
                    <c:v>7/30/2016 14:27</c:v>
                  </c:pt>
                  <c:pt idx="4041">
                    <c:v>7/30/2016 14:27</c:v>
                  </c:pt>
                  <c:pt idx="4042">
                    <c:v>7/30/2016 14:27</c:v>
                  </c:pt>
                  <c:pt idx="4043">
                    <c:v>7/30/2016 14:27</c:v>
                  </c:pt>
                  <c:pt idx="4044">
                    <c:v>7/30/2016 14:27</c:v>
                  </c:pt>
                  <c:pt idx="4045">
                    <c:v>7/30/2016 14:27</c:v>
                  </c:pt>
                  <c:pt idx="4046">
                    <c:v>7/30/2016 14:27</c:v>
                  </c:pt>
                  <c:pt idx="4047">
                    <c:v>7/30/2016 14:28</c:v>
                  </c:pt>
                  <c:pt idx="4048">
                    <c:v>7/30/2016 14:28</c:v>
                  </c:pt>
                  <c:pt idx="4049">
                    <c:v>7/30/2016 14:28</c:v>
                  </c:pt>
                  <c:pt idx="4050">
                    <c:v>7/30/2016 14:28</c:v>
                  </c:pt>
                  <c:pt idx="4051">
                    <c:v>7/30/2016 14:28</c:v>
                  </c:pt>
                  <c:pt idx="4052">
                    <c:v>7/30/2016 14:28</c:v>
                  </c:pt>
                  <c:pt idx="4053">
                    <c:v>7/30/2016 14:28</c:v>
                  </c:pt>
                  <c:pt idx="4054">
                    <c:v>7/30/2016 14:28</c:v>
                  </c:pt>
                  <c:pt idx="4055">
                    <c:v>7/30/2016 14:28</c:v>
                  </c:pt>
                  <c:pt idx="4056">
                    <c:v>7/30/2016 14:28</c:v>
                  </c:pt>
                  <c:pt idx="4057">
                    <c:v>7/30/2016 14:28</c:v>
                  </c:pt>
                  <c:pt idx="4058">
                    <c:v>7/30/2016 14:28</c:v>
                  </c:pt>
                  <c:pt idx="4059">
                    <c:v>7/30/2016 14:28</c:v>
                  </c:pt>
                  <c:pt idx="4060">
                    <c:v>7/30/2016 14:28</c:v>
                  </c:pt>
                  <c:pt idx="4061">
                    <c:v>7/30/2016 14:28</c:v>
                  </c:pt>
                  <c:pt idx="4062">
                    <c:v>7/30/2016 14:28</c:v>
                  </c:pt>
                  <c:pt idx="4063">
                    <c:v>7/30/2016 14:28</c:v>
                  </c:pt>
                  <c:pt idx="4064">
                    <c:v>7/30/2016 14:28</c:v>
                  </c:pt>
                  <c:pt idx="4065">
                    <c:v>7/30/2016 14:28</c:v>
                  </c:pt>
                  <c:pt idx="4066">
                    <c:v>7/30/2016 14:28</c:v>
                  </c:pt>
                  <c:pt idx="4067">
                    <c:v>7/30/2016 14:28</c:v>
                  </c:pt>
                  <c:pt idx="4068">
                    <c:v>7/30/2016 14:28</c:v>
                  </c:pt>
                  <c:pt idx="4069">
                    <c:v>7/30/2016 14:28</c:v>
                  </c:pt>
                  <c:pt idx="4070">
                    <c:v>7/30/2016 14:28</c:v>
                  </c:pt>
                  <c:pt idx="4071">
                    <c:v>7/30/2016 14:28</c:v>
                  </c:pt>
                  <c:pt idx="4072">
                    <c:v>7/30/2016 14:28</c:v>
                  </c:pt>
                  <c:pt idx="4073">
                    <c:v>7/30/2016 14:28</c:v>
                  </c:pt>
                  <c:pt idx="4074">
                    <c:v>7/30/2016 14:28</c:v>
                  </c:pt>
                  <c:pt idx="4075">
                    <c:v>7/30/2016 14:28</c:v>
                  </c:pt>
                  <c:pt idx="4076">
                    <c:v>7/30/2016 14:28</c:v>
                  </c:pt>
                  <c:pt idx="4077">
                    <c:v>7/30/2016 14:28</c:v>
                  </c:pt>
                  <c:pt idx="4078">
                    <c:v>7/30/2016 14:28</c:v>
                  </c:pt>
                  <c:pt idx="4079">
                    <c:v>7/30/2016 14:28</c:v>
                  </c:pt>
                  <c:pt idx="4080">
                    <c:v>7/30/2016 14:28</c:v>
                  </c:pt>
                  <c:pt idx="4081">
                    <c:v>7/30/2016 14:28</c:v>
                  </c:pt>
                  <c:pt idx="4082">
                    <c:v>7/30/2016 14:28</c:v>
                  </c:pt>
                  <c:pt idx="4083">
                    <c:v>7/30/2016 14:28</c:v>
                  </c:pt>
                  <c:pt idx="4084">
                    <c:v>7/30/2016 14:28</c:v>
                  </c:pt>
                  <c:pt idx="4085">
                    <c:v>7/30/2016 14:28</c:v>
                  </c:pt>
                  <c:pt idx="4086">
                    <c:v>7/30/2016 14:28</c:v>
                  </c:pt>
                  <c:pt idx="4087">
                    <c:v>7/30/2016 14:28</c:v>
                  </c:pt>
                  <c:pt idx="4088">
                    <c:v>7/30/2016 14:28</c:v>
                  </c:pt>
                  <c:pt idx="4089">
                    <c:v>7/30/2016 14:28</c:v>
                  </c:pt>
                  <c:pt idx="4090">
                    <c:v>7/30/2016 14:28</c:v>
                  </c:pt>
                  <c:pt idx="4091">
                    <c:v>7/30/2016 14:28</c:v>
                  </c:pt>
                  <c:pt idx="4092">
                    <c:v>7/30/2016 14:28</c:v>
                  </c:pt>
                  <c:pt idx="4093">
                    <c:v>7/30/2016 14:28</c:v>
                  </c:pt>
                  <c:pt idx="4094">
                    <c:v>7/30/2016 14:28</c:v>
                  </c:pt>
                  <c:pt idx="4095">
                    <c:v>7/30/2016 14:28</c:v>
                  </c:pt>
                  <c:pt idx="4096">
                    <c:v>7/30/2016 14:28</c:v>
                  </c:pt>
                  <c:pt idx="4097">
                    <c:v>7/30/2016 14:28</c:v>
                  </c:pt>
                  <c:pt idx="4098">
                    <c:v>7/30/2016 14:28</c:v>
                  </c:pt>
                  <c:pt idx="4099">
                    <c:v>7/30/2016 14:28</c:v>
                  </c:pt>
                  <c:pt idx="4100">
                    <c:v>7/30/2016 14:28</c:v>
                  </c:pt>
                  <c:pt idx="4101">
                    <c:v>7/30/2016 14:28</c:v>
                  </c:pt>
                  <c:pt idx="4102">
                    <c:v>7/30/2016 14:28</c:v>
                  </c:pt>
                  <c:pt idx="4103">
                    <c:v>7/30/2016 14:28</c:v>
                  </c:pt>
                  <c:pt idx="4104">
                    <c:v>7/30/2016 14:28</c:v>
                  </c:pt>
                  <c:pt idx="4105">
                    <c:v>7/30/2016 14:28</c:v>
                  </c:pt>
                  <c:pt idx="4106">
                    <c:v>7/30/2016 14:28</c:v>
                  </c:pt>
                  <c:pt idx="4107">
                    <c:v>7/30/2016 14:29</c:v>
                  </c:pt>
                  <c:pt idx="4108">
                    <c:v>7/30/2016 14:29</c:v>
                  </c:pt>
                  <c:pt idx="4109">
                    <c:v>7/30/2016 14:29</c:v>
                  </c:pt>
                  <c:pt idx="4110">
                    <c:v>7/30/2016 14:29</c:v>
                  </c:pt>
                  <c:pt idx="4111">
                    <c:v>7/30/2016 14:29</c:v>
                  </c:pt>
                  <c:pt idx="4112">
                    <c:v>7/30/2016 14:29</c:v>
                  </c:pt>
                  <c:pt idx="4113">
                    <c:v>7/30/2016 14:29</c:v>
                  </c:pt>
                  <c:pt idx="4114">
                    <c:v>7/30/2016 14:29</c:v>
                  </c:pt>
                  <c:pt idx="4115">
                    <c:v>7/30/2016 14:29</c:v>
                  </c:pt>
                  <c:pt idx="4116">
                    <c:v>7/30/2016 14:29</c:v>
                  </c:pt>
                  <c:pt idx="4117">
                    <c:v>7/30/2016 14:29</c:v>
                  </c:pt>
                  <c:pt idx="4118">
                    <c:v>7/30/2016 14:29</c:v>
                  </c:pt>
                  <c:pt idx="4119">
                    <c:v>7/30/2016 14:29</c:v>
                  </c:pt>
                  <c:pt idx="4120">
                    <c:v>7/30/2016 14:29</c:v>
                  </c:pt>
                  <c:pt idx="4121">
                    <c:v>7/30/2016 14:29</c:v>
                  </c:pt>
                  <c:pt idx="4122">
                    <c:v>7/30/2016 14:29</c:v>
                  </c:pt>
                  <c:pt idx="4123">
                    <c:v>7/30/2016 14:29</c:v>
                  </c:pt>
                  <c:pt idx="4124">
                    <c:v>7/30/2016 14:29</c:v>
                  </c:pt>
                  <c:pt idx="4125">
                    <c:v>7/30/2016 14:29</c:v>
                  </c:pt>
                  <c:pt idx="4126">
                    <c:v>7/30/2016 14:29</c:v>
                  </c:pt>
                  <c:pt idx="4127">
                    <c:v>7/30/2016 14:29</c:v>
                  </c:pt>
                  <c:pt idx="4128">
                    <c:v>7/30/2016 14:29</c:v>
                  </c:pt>
                  <c:pt idx="4129">
                    <c:v>7/30/2016 14:29</c:v>
                  </c:pt>
                  <c:pt idx="4130">
                    <c:v>7/30/2016 14:29</c:v>
                  </c:pt>
                  <c:pt idx="4131">
                    <c:v>7/30/2016 14:29</c:v>
                  </c:pt>
                  <c:pt idx="4132">
                    <c:v>7/30/2016 14:29</c:v>
                  </c:pt>
                  <c:pt idx="4133">
                    <c:v>7/30/2016 14:29</c:v>
                  </c:pt>
                  <c:pt idx="4134">
                    <c:v>7/30/2016 14:29</c:v>
                  </c:pt>
                  <c:pt idx="4135">
                    <c:v>7/30/2016 14:29</c:v>
                  </c:pt>
                  <c:pt idx="4136">
                    <c:v>7/30/2016 14:29</c:v>
                  </c:pt>
                  <c:pt idx="4137">
                    <c:v>7/30/2016 14:29</c:v>
                  </c:pt>
                  <c:pt idx="4138">
                    <c:v>7/30/2016 14:29</c:v>
                  </c:pt>
                  <c:pt idx="4139">
                    <c:v>7/30/2016 14:29</c:v>
                  </c:pt>
                  <c:pt idx="4140">
                    <c:v>7/30/2016 14:29</c:v>
                  </c:pt>
                  <c:pt idx="4141">
                    <c:v>7/30/2016 14:29</c:v>
                  </c:pt>
                  <c:pt idx="4142">
                    <c:v>7/30/2016 14:29</c:v>
                  </c:pt>
                  <c:pt idx="4143">
                    <c:v>7/30/2016 14:29</c:v>
                  </c:pt>
                  <c:pt idx="4144">
                    <c:v>7/30/2016 14:29</c:v>
                  </c:pt>
                  <c:pt idx="4145">
                    <c:v>7/30/2016 14:29</c:v>
                  </c:pt>
                  <c:pt idx="4146">
                    <c:v>7/30/2016 14:29</c:v>
                  </c:pt>
                  <c:pt idx="4147">
                    <c:v>7/30/2016 14:29</c:v>
                  </c:pt>
                  <c:pt idx="4148">
                    <c:v>7/30/2016 14:29</c:v>
                  </c:pt>
                  <c:pt idx="4149">
                    <c:v>7/30/2016 14:29</c:v>
                  </c:pt>
                  <c:pt idx="4150">
                    <c:v>7/30/2016 14:29</c:v>
                  </c:pt>
                  <c:pt idx="4151">
                    <c:v>7/30/2016 14:29</c:v>
                  </c:pt>
                  <c:pt idx="4152">
                    <c:v>7/30/2016 14:29</c:v>
                  </c:pt>
                  <c:pt idx="4153">
                    <c:v>7/30/2016 14:29</c:v>
                  </c:pt>
                  <c:pt idx="4154">
                    <c:v>7/30/2016 14:29</c:v>
                  </c:pt>
                  <c:pt idx="4155">
                    <c:v>7/30/2016 14:29</c:v>
                  </c:pt>
                  <c:pt idx="4156">
                    <c:v>7/30/2016 14:29</c:v>
                  </c:pt>
                  <c:pt idx="4157">
                    <c:v>7/30/2016 14:29</c:v>
                  </c:pt>
                  <c:pt idx="4158">
                    <c:v>7/30/2016 14:29</c:v>
                  </c:pt>
                  <c:pt idx="4159">
                    <c:v>7/30/2016 14:29</c:v>
                  </c:pt>
                  <c:pt idx="4160">
                    <c:v>7/30/2016 14:29</c:v>
                  </c:pt>
                  <c:pt idx="4161">
                    <c:v>7/30/2016 14:29</c:v>
                  </c:pt>
                  <c:pt idx="4162">
                    <c:v>7/30/2016 14:29</c:v>
                  </c:pt>
                  <c:pt idx="4163">
                    <c:v>7/30/2016 14:29</c:v>
                  </c:pt>
                  <c:pt idx="4164">
                    <c:v>7/30/2016 14:29</c:v>
                  </c:pt>
                  <c:pt idx="4165">
                    <c:v>7/30/2016 14:29</c:v>
                  </c:pt>
                  <c:pt idx="4166">
                    <c:v>7/30/2016 14:29</c:v>
                  </c:pt>
                  <c:pt idx="4167">
                    <c:v>7/30/2016 14:30</c:v>
                  </c:pt>
                  <c:pt idx="4168">
                    <c:v>7/30/2016 14:30</c:v>
                  </c:pt>
                  <c:pt idx="4169">
                    <c:v>7/30/2016 14:30</c:v>
                  </c:pt>
                  <c:pt idx="4170">
                    <c:v>7/30/2016 14:30</c:v>
                  </c:pt>
                  <c:pt idx="4171">
                    <c:v>7/30/2016 14:30</c:v>
                  </c:pt>
                  <c:pt idx="4172">
                    <c:v>7/30/2016 14:30</c:v>
                  </c:pt>
                  <c:pt idx="4173">
                    <c:v>7/30/2016 14:30</c:v>
                  </c:pt>
                  <c:pt idx="4174">
                    <c:v>7/30/2016 14:30</c:v>
                  </c:pt>
                  <c:pt idx="4175">
                    <c:v>7/30/2016 14:30</c:v>
                  </c:pt>
                  <c:pt idx="4176">
                    <c:v>7/30/2016 14:30</c:v>
                  </c:pt>
                  <c:pt idx="4177">
                    <c:v>7/30/2016 14:30</c:v>
                  </c:pt>
                  <c:pt idx="4178">
                    <c:v>7/30/2016 14:30</c:v>
                  </c:pt>
                  <c:pt idx="4179">
                    <c:v>7/30/2016 14:30</c:v>
                  </c:pt>
                  <c:pt idx="4180">
                    <c:v>7/30/2016 14:30</c:v>
                  </c:pt>
                  <c:pt idx="4181">
                    <c:v>7/30/2016 14:30</c:v>
                  </c:pt>
                  <c:pt idx="4182">
                    <c:v>7/30/2016 14:30</c:v>
                  </c:pt>
                  <c:pt idx="4183">
                    <c:v>7/30/2016 14:30</c:v>
                  </c:pt>
                  <c:pt idx="4184">
                    <c:v>7/30/2016 14:30</c:v>
                  </c:pt>
                  <c:pt idx="4185">
                    <c:v>7/30/2016 14:30</c:v>
                  </c:pt>
                  <c:pt idx="4186">
                    <c:v>7/30/2016 14:30</c:v>
                  </c:pt>
                  <c:pt idx="4187">
                    <c:v>7/30/2016 14:30</c:v>
                  </c:pt>
                  <c:pt idx="4188">
                    <c:v>7/30/2016 14:30</c:v>
                  </c:pt>
                  <c:pt idx="4189">
                    <c:v>7/30/2016 14:30</c:v>
                  </c:pt>
                  <c:pt idx="4190">
                    <c:v>7/30/2016 14:30</c:v>
                  </c:pt>
                  <c:pt idx="4191">
                    <c:v>7/30/2016 14:30</c:v>
                  </c:pt>
                  <c:pt idx="4192">
                    <c:v>7/30/2016 14:30</c:v>
                  </c:pt>
                  <c:pt idx="4193">
                    <c:v>7/30/2016 14:30</c:v>
                  </c:pt>
                  <c:pt idx="4194">
                    <c:v>7/30/2016 14:30</c:v>
                  </c:pt>
                  <c:pt idx="4195">
                    <c:v>7/30/2016 14:30</c:v>
                  </c:pt>
                  <c:pt idx="4196">
                    <c:v>7/30/2016 14:30</c:v>
                  </c:pt>
                  <c:pt idx="4197">
                    <c:v>7/30/2016 14:30</c:v>
                  </c:pt>
                  <c:pt idx="4198">
                    <c:v>7/30/2016 14:30</c:v>
                  </c:pt>
                  <c:pt idx="4199">
                    <c:v>7/30/2016 14:30</c:v>
                  </c:pt>
                  <c:pt idx="4200">
                    <c:v>7/30/2016 14:30</c:v>
                  </c:pt>
                  <c:pt idx="4201">
                    <c:v>7/30/2016 14:30</c:v>
                  </c:pt>
                  <c:pt idx="4202">
                    <c:v>7/30/2016 14:30</c:v>
                  </c:pt>
                  <c:pt idx="4203">
                    <c:v>7/30/2016 14:30</c:v>
                  </c:pt>
                  <c:pt idx="4204">
                    <c:v>7/30/2016 14:30</c:v>
                  </c:pt>
                  <c:pt idx="4205">
                    <c:v>7/30/2016 14:30</c:v>
                  </c:pt>
                  <c:pt idx="4206">
                    <c:v>7/30/2016 14:30</c:v>
                  </c:pt>
                  <c:pt idx="4207">
                    <c:v>7/30/2016 14:30</c:v>
                  </c:pt>
                  <c:pt idx="4208">
                    <c:v>7/30/2016 14:30</c:v>
                  </c:pt>
                  <c:pt idx="4209">
                    <c:v>7/30/2016 14:30</c:v>
                  </c:pt>
                  <c:pt idx="4210">
                    <c:v>7/30/2016 14:30</c:v>
                  </c:pt>
                  <c:pt idx="4211">
                    <c:v>7/30/2016 14:30</c:v>
                  </c:pt>
                  <c:pt idx="4212">
                    <c:v>7/30/2016 14:30</c:v>
                  </c:pt>
                  <c:pt idx="4213">
                    <c:v>7/30/2016 14:30</c:v>
                  </c:pt>
                  <c:pt idx="4214">
                    <c:v>7/30/2016 14:30</c:v>
                  </c:pt>
                  <c:pt idx="4215">
                    <c:v>7/30/2016 14:30</c:v>
                  </c:pt>
                  <c:pt idx="4216">
                    <c:v>7/30/2016 14:30</c:v>
                  </c:pt>
                  <c:pt idx="4217">
                    <c:v>7/30/2016 14:30</c:v>
                  </c:pt>
                  <c:pt idx="4218">
                    <c:v>7/30/2016 14:30</c:v>
                  </c:pt>
                  <c:pt idx="4219">
                    <c:v>7/30/2016 14:30</c:v>
                  </c:pt>
                  <c:pt idx="4220">
                    <c:v>7/30/2016 14:30</c:v>
                  </c:pt>
                  <c:pt idx="4221">
                    <c:v>7/30/2016 14:30</c:v>
                  </c:pt>
                  <c:pt idx="4222">
                    <c:v>7/30/2016 14:30</c:v>
                  </c:pt>
                  <c:pt idx="4223">
                    <c:v>7/30/2016 14:30</c:v>
                  </c:pt>
                  <c:pt idx="4224">
                    <c:v>7/30/2016 14:30</c:v>
                  </c:pt>
                  <c:pt idx="4225">
                    <c:v>7/30/2016 14:30</c:v>
                  </c:pt>
                  <c:pt idx="4226">
                    <c:v>7/30/2016 14:30</c:v>
                  </c:pt>
                  <c:pt idx="4227">
                    <c:v>7/30/2016 14:31</c:v>
                  </c:pt>
                  <c:pt idx="4228">
                    <c:v>7/30/2016 14:31</c:v>
                  </c:pt>
                  <c:pt idx="4229">
                    <c:v>7/30/2016 14:31</c:v>
                  </c:pt>
                  <c:pt idx="4230">
                    <c:v>7/30/2016 14:31</c:v>
                  </c:pt>
                  <c:pt idx="4231">
                    <c:v>7/30/2016 14:31</c:v>
                  </c:pt>
                  <c:pt idx="4232">
                    <c:v>7/30/2016 14:31</c:v>
                  </c:pt>
                  <c:pt idx="4233">
                    <c:v>7/30/2016 14:31</c:v>
                  </c:pt>
                  <c:pt idx="4234">
                    <c:v>7/30/2016 14:31</c:v>
                  </c:pt>
                  <c:pt idx="4235">
                    <c:v>7/30/2016 14:31</c:v>
                  </c:pt>
                  <c:pt idx="4236">
                    <c:v>7/30/2016 14:31</c:v>
                  </c:pt>
                  <c:pt idx="4237">
                    <c:v>7/30/2016 14:31</c:v>
                  </c:pt>
                  <c:pt idx="4238">
                    <c:v>7/30/2016 14:31</c:v>
                  </c:pt>
                  <c:pt idx="4239">
                    <c:v>7/30/2016 14:31</c:v>
                  </c:pt>
                  <c:pt idx="4240">
                    <c:v>7/30/2016 14:31</c:v>
                  </c:pt>
                  <c:pt idx="4241">
                    <c:v>7/30/2016 14:31</c:v>
                  </c:pt>
                  <c:pt idx="4242">
                    <c:v>7/30/2016 14:31</c:v>
                  </c:pt>
                  <c:pt idx="4243">
                    <c:v>7/30/2016 14:31</c:v>
                  </c:pt>
                  <c:pt idx="4244">
                    <c:v>7/30/2016 14:31</c:v>
                  </c:pt>
                  <c:pt idx="4245">
                    <c:v>7/30/2016 14:31</c:v>
                  </c:pt>
                  <c:pt idx="4246">
                    <c:v>7/30/2016 14:31</c:v>
                  </c:pt>
                  <c:pt idx="4247">
                    <c:v>7/30/2016 14:31</c:v>
                  </c:pt>
                  <c:pt idx="4248">
                    <c:v>7/30/2016 14:31</c:v>
                  </c:pt>
                  <c:pt idx="4249">
                    <c:v>7/30/2016 14:31</c:v>
                  </c:pt>
                  <c:pt idx="4250">
                    <c:v>7/30/2016 14:31</c:v>
                  </c:pt>
                  <c:pt idx="4251">
                    <c:v>7/30/2016 14:31</c:v>
                  </c:pt>
                  <c:pt idx="4252">
                    <c:v>7/30/2016 14:31</c:v>
                  </c:pt>
                  <c:pt idx="4253">
                    <c:v>7/30/2016 14:31</c:v>
                  </c:pt>
                  <c:pt idx="4254">
                    <c:v>7/30/2016 14:31</c:v>
                  </c:pt>
                  <c:pt idx="4255">
                    <c:v>7/30/2016 14:31</c:v>
                  </c:pt>
                  <c:pt idx="4256">
                    <c:v>7/30/2016 14:31</c:v>
                  </c:pt>
                  <c:pt idx="4257">
                    <c:v>7/30/2016 14:31</c:v>
                  </c:pt>
                  <c:pt idx="4258">
                    <c:v>7/30/2016 14:31</c:v>
                  </c:pt>
                  <c:pt idx="4259">
                    <c:v>7/30/2016 14:31</c:v>
                  </c:pt>
                  <c:pt idx="4260">
                    <c:v>7/30/2016 14:31</c:v>
                  </c:pt>
                  <c:pt idx="4261">
                    <c:v>7/30/2016 14:31</c:v>
                  </c:pt>
                  <c:pt idx="4262">
                    <c:v>7/30/2016 14:31</c:v>
                  </c:pt>
                  <c:pt idx="4263">
                    <c:v>7/30/2016 14:31</c:v>
                  </c:pt>
                  <c:pt idx="4264">
                    <c:v>7/30/2016 14:31</c:v>
                  </c:pt>
                  <c:pt idx="4265">
                    <c:v>7/30/2016 14:31</c:v>
                  </c:pt>
                  <c:pt idx="4266">
                    <c:v>7/30/2016 14:31</c:v>
                  </c:pt>
                  <c:pt idx="4267">
                    <c:v>7/30/2016 14:31</c:v>
                  </c:pt>
                  <c:pt idx="4268">
                    <c:v>7/30/2016 14:31</c:v>
                  </c:pt>
                  <c:pt idx="4269">
                    <c:v>7/30/2016 14:31</c:v>
                  </c:pt>
                  <c:pt idx="4270">
                    <c:v>7/30/2016 14:31</c:v>
                  </c:pt>
                  <c:pt idx="4271">
                    <c:v>7/30/2016 14:31</c:v>
                  </c:pt>
                  <c:pt idx="4272">
                    <c:v>7/30/2016 14:31</c:v>
                  </c:pt>
                  <c:pt idx="4273">
                    <c:v>7/30/2016 14:31</c:v>
                  </c:pt>
                  <c:pt idx="4274">
                    <c:v>7/30/2016 14:31</c:v>
                  </c:pt>
                  <c:pt idx="4275">
                    <c:v>7/30/2016 14:31</c:v>
                  </c:pt>
                  <c:pt idx="4276">
                    <c:v>7/30/2016 14:31</c:v>
                  </c:pt>
                  <c:pt idx="4277">
                    <c:v>7/30/2016 14:31</c:v>
                  </c:pt>
                  <c:pt idx="4278">
                    <c:v>7/30/2016 14:31</c:v>
                  </c:pt>
                  <c:pt idx="4279">
                    <c:v>7/30/2016 14:31</c:v>
                  </c:pt>
                  <c:pt idx="4280">
                    <c:v>7/30/2016 14:31</c:v>
                  </c:pt>
                  <c:pt idx="4281">
                    <c:v>7/30/2016 14:31</c:v>
                  </c:pt>
                  <c:pt idx="4282">
                    <c:v>7/30/2016 14:31</c:v>
                  </c:pt>
                  <c:pt idx="4283">
                    <c:v>7/30/2016 14:31</c:v>
                  </c:pt>
                  <c:pt idx="4284">
                    <c:v>7/30/2016 14:31</c:v>
                  </c:pt>
                  <c:pt idx="4285">
                    <c:v>7/30/2016 14:31</c:v>
                  </c:pt>
                  <c:pt idx="4286">
                    <c:v>7/30/2016 14:31</c:v>
                  </c:pt>
                  <c:pt idx="4287">
                    <c:v>7/30/2016 14:32</c:v>
                  </c:pt>
                  <c:pt idx="4288">
                    <c:v>7/30/2016 14:32</c:v>
                  </c:pt>
                  <c:pt idx="4289">
                    <c:v>7/30/2016 14:32</c:v>
                  </c:pt>
                  <c:pt idx="4290">
                    <c:v>7/30/2016 14:32</c:v>
                  </c:pt>
                  <c:pt idx="4291">
                    <c:v>7/30/2016 14:32</c:v>
                  </c:pt>
                  <c:pt idx="4292">
                    <c:v>7/30/2016 14:32</c:v>
                  </c:pt>
                  <c:pt idx="4293">
                    <c:v>7/30/2016 14:32</c:v>
                  </c:pt>
                  <c:pt idx="4294">
                    <c:v>7/30/2016 14:32</c:v>
                  </c:pt>
                  <c:pt idx="4295">
                    <c:v>7/30/2016 14:32</c:v>
                  </c:pt>
                  <c:pt idx="4296">
                    <c:v>7/30/2016 14:32</c:v>
                  </c:pt>
                  <c:pt idx="4297">
                    <c:v>7/30/2016 14:32</c:v>
                  </c:pt>
                  <c:pt idx="4298">
                    <c:v>7/30/2016 14:32</c:v>
                  </c:pt>
                  <c:pt idx="4299">
                    <c:v>7/30/2016 14:32</c:v>
                  </c:pt>
                  <c:pt idx="4300">
                    <c:v>7/30/2016 14:32</c:v>
                  </c:pt>
                  <c:pt idx="4301">
                    <c:v>7/30/2016 14:32</c:v>
                  </c:pt>
                  <c:pt idx="4302">
                    <c:v>7/30/2016 14:32</c:v>
                  </c:pt>
                  <c:pt idx="4303">
                    <c:v>7/30/2016 14:32</c:v>
                  </c:pt>
                  <c:pt idx="4304">
                    <c:v>7/30/2016 14:32</c:v>
                  </c:pt>
                  <c:pt idx="4305">
                    <c:v>7/30/2016 14:32</c:v>
                  </c:pt>
                  <c:pt idx="4306">
                    <c:v>7/30/2016 14:32</c:v>
                  </c:pt>
                  <c:pt idx="4307">
                    <c:v>7/30/2016 14:32</c:v>
                  </c:pt>
                  <c:pt idx="4308">
                    <c:v>7/30/2016 14:32</c:v>
                  </c:pt>
                  <c:pt idx="4309">
                    <c:v>7/30/2016 14:32</c:v>
                  </c:pt>
                  <c:pt idx="4310">
                    <c:v>7/30/2016 14:32</c:v>
                  </c:pt>
                  <c:pt idx="4311">
                    <c:v>7/30/2016 14:32</c:v>
                  </c:pt>
                  <c:pt idx="4312">
                    <c:v>7/30/2016 14:32</c:v>
                  </c:pt>
                  <c:pt idx="4313">
                    <c:v>7/30/2016 14:32</c:v>
                  </c:pt>
                  <c:pt idx="4314">
                    <c:v>7/30/2016 14:32</c:v>
                  </c:pt>
                  <c:pt idx="4315">
                    <c:v>7/30/2016 14:32</c:v>
                  </c:pt>
                  <c:pt idx="4316">
                    <c:v>7/30/2016 14:32</c:v>
                  </c:pt>
                  <c:pt idx="4317">
                    <c:v>7/30/2016 14:32</c:v>
                  </c:pt>
                  <c:pt idx="4318">
                    <c:v>7/30/2016 14:32</c:v>
                  </c:pt>
                  <c:pt idx="4319">
                    <c:v>7/30/2016 14:32</c:v>
                  </c:pt>
                  <c:pt idx="4320">
                    <c:v>7/30/2016 14:32</c:v>
                  </c:pt>
                  <c:pt idx="4321">
                    <c:v>7/30/2016 14:32</c:v>
                  </c:pt>
                  <c:pt idx="4322">
                    <c:v>7/30/2016 14:32</c:v>
                  </c:pt>
                  <c:pt idx="4323">
                    <c:v>7/30/2016 14:32</c:v>
                  </c:pt>
                  <c:pt idx="4324">
                    <c:v>7/30/2016 14:32</c:v>
                  </c:pt>
                  <c:pt idx="4325">
                    <c:v>7/30/2016 14:32</c:v>
                  </c:pt>
                  <c:pt idx="4326">
                    <c:v>7/30/2016 14:32</c:v>
                  </c:pt>
                  <c:pt idx="4327">
                    <c:v>7/30/2016 14:32</c:v>
                  </c:pt>
                  <c:pt idx="4328">
                    <c:v>7/30/2016 14:32</c:v>
                  </c:pt>
                  <c:pt idx="4329">
                    <c:v>7/30/2016 14:32</c:v>
                  </c:pt>
                  <c:pt idx="4330">
                    <c:v>7/30/2016 14:32</c:v>
                  </c:pt>
                  <c:pt idx="4331">
                    <c:v>7/30/2016 14:32</c:v>
                  </c:pt>
                  <c:pt idx="4332">
                    <c:v>7/30/2016 14:32</c:v>
                  </c:pt>
                  <c:pt idx="4333">
                    <c:v>7/30/2016 14:32</c:v>
                  </c:pt>
                  <c:pt idx="4334">
                    <c:v>7/30/2016 14:32</c:v>
                  </c:pt>
                  <c:pt idx="4335">
                    <c:v>7/30/2016 14:32</c:v>
                  </c:pt>
                  <c:pt idx="4336">
                    <c:v>7/30/2016 14:32</c:v>
                  </c:pt>
                  <c:pt idx="4337">
                    <c:v>7/30/2016 14:32</c:v>
                  </c:pt>
                  <c:pt idx="4338">
                    <c:v>7/30/2016 14:32</c:v>
                  </c:pt>
                  <c:pt idx="4339">
                    <c:v>7/30/2016 14:32</c:v>
                  </c:pt>
                  <c:pt idx="4340">
                    <c:v>7/30/2016 14:32</c:v>
                  </c:pt>
                  <c:pt idx="4341">
                    <c:v>7/30/2016 14:32</c:v>
                  </c:pt>
                  <c:pt idx="4342">
                    <c:v>7/30/2016 14:32</c:v>
                  </c:pt>
                  <c:pt idx="4343">
                    <c:v>7/30/2016 14:32</c:v>
                  </c:pt>
                  <c:pt idx="4344">
                    <c:v>7/30/2016 14:32</c:v>
                  </c:pt>
                  <c:pt idx="4345">
                    <c:v>7/30/2016 14:32</c:v>
                  </c:pt>
                  <c:pt idx="4346">
                    <c:v>7/30/2016 14:32</c:v>
                  </c:pt>
                  <c:pt idx="4347">
                    <c:v>7/30/2016 14:33</c:v>
                  </c:pt>
                  <c:pt idx="4348">
                    <c:v>7/30/2016 14:33</c:v>
                  </c:pt>
                  <c:pt idx="4349">
                    <c:v>7/30/2016 14:33</c:v>
                  </c:pt>
                  <c:pt idx="4350">
                    <c:v>7/30/2016 14:33</c:v>
                  </c:pt>
                  <c:pt idx="4351">
                    <c:v>7/30/2016 14:33</c:v>
                  </c:pt>
                  <c:pt idx="4352">
                    <c:v>7/30/2016 14:33</c:v>
                  </c:pt>
                  <c:pt idx="4353">
                    <c:v>7/30/2016 14:33</c:v>
                  </c:pt>
                  <c:pt idx="4354">
                    <c:v>7/30/2016 14:33</c:v>
                  </c:pt>
                  <c:pt idx="4355">
                    <c:v>7/30/2016 14:33</c:v>
                  </c:pt>
                  <c:pt idx="4356">
                    <c:v>7/30/2016 14:33</c:v>
                  </c:pt>
                  <c:pt idx="4357">
                    <c:v>7/30/2016 14:33</c:v>
                  </c:pt>
                  <c:pt idx="4358">
                    <c:v>7/30/2016 14:33</c:v>
                  </c:pt>
                  <c:pt idx="4359">
                    <c:v>7/30/2016 14:33</c:v>
                  </c:pt>
                  <c:pt idx="4360">
                    <c:v>7/30/2016 14:33</c:v>
                  </c:pt>
                  <c:pt idx="4361">
                    <c:v>7/30/2016 14:33</c:v>
                  </c:pt>
                  <c:pt idx="4362">
                    <c:v>7/30/2016 14:33</c:v>
                  </c:pt>
                  <c:pt idx="4363">
                    <c:v>7/30/2016 14:33</c:v>
                  </c:pt>
                  <c:pt idx="4364">
                    <c:v>7/30/2016 14:33</c:v>
                  </c:pt>
                  <c:pt idx="4365">
                    <c:v>7/30/2016 14:33</c:v>
                  </c:pt>
                  <c:pt idx="4366">
                    <c:v>7/30/2016 14:33</c:v>
                  </c:pt>
                  <c:pt idx="4367">
                    <c:v>7/30/2016 14:33</c:v>
                  </c:pt>
                  <c:pt idx="4368">
                    <c:v>7/30/2016 14:33</c:v>
                  </c:pt>
                  <c:pt idx="4369">
                    <c:v>7/30/2016 14:33</c:v>
                  </c:pt>
                  <c:pt idx="4370">
                    <c:v>7/30/2016 14:33</c:v>
                  </c:pt>
                  <c:pt idx="4371">
                    <c:v>7/30/2016 14:33</c:v>
                  </c:pt>
                  <c:pt idx="4372">
                    <c:v>7/30/2016 14:33</c:v>
                  </c:pt>
                  <c:pt idx="4373">
                    <c:v>7/30/2016 14:33</c:v>
                  </c:pt>
                  <c:pt idx="4374">
                    <c:v>7/30/2016 14:33</c:v>
                  </c:pt>
                  <c:pt idx="4375">
                    <c:v>7/30/2016 14:33</c:v>
                  </c:pt>
                  <c:pt idx="4376">
                    <c:v>7/30/2016 14:33</c:v>
                  </c:pt>
                  <c:pt idx="4377">
                    <c:v>7/30/2016 14:33</c:v>
                  </c:pt>
                  <c:pt idx="4378">
                    <c:v>7/30/2016 14:33</c:v>
                  </c:pt>
                  <c:pt idx="4379">
                    <c:v>7/30/2016 14:33</c:v>
                  </c:pt>
                  <c:pt idx="4380">
                    <c:v>7/30/2016 14:33</c:v>
                  </c:pt>
                  <c:pt idx="4381">
                    <c:v>7/30/2016 14:33</c:v>
                  </c:pt>
                  <c:pt idx="4382">
                    <c:v>7/30/2016 14:33</c:v>
                  </c:pt>
                  <c:pt idx="4383">
                    <c:v>7/30/2016 14:33</c:v>
                  </c:pt>
                  <c:pt idx="4384">
                    <c:v>7/30/2016 14:33</c:v>
                  </c:pt>
                  <c:pt idx="4385">
                    <c:v>7/30/2016 14:33</c:v>
                  </c:pt>
                  <c:pt idx="4386">
                    <c:v>7/30/2016 14:33</c:v>
                  </c:pt>
                  <c:pt idx="4387">
                    <c:v>7/30/2016 14:33</c:v>
                  </c:pt>
                  <c:pt idx="4388">
                    <c:v>7/30/2016 14:33</c:v>
                  </c:pt>
                  <c:pt idx="4389">
                    <c:v>7/30/2016 14:33</c:v>
                  </c:pt>
                  <c:pt idx="4390">
                    <c:v>7/30/2016 14:33</c:v>
                  </c:pt>
                  <c:pt idx="4391">
                    <c:v>7/30/2016 14:33</c:v>
                  </c:pt>
                  <c:pt idx="4392">
                    <c:v>7/30/2016 14:33</c:v>
                  </c:pt>
                  <c:pt idx="4393">
                    <c:v>7/30/2016 14:33</c:v>
                  </c:pt>
                  <c:pt idx="4394">
                    <c:v>7/30/2016 14:33</c:v>
                  </c:pt>
                  <c:pt idx="4395">
                    <c:v>7/30/2016 14:33</c:v>
                  </c:pt>
                  <c:pt idx="4396">
                    <c:v>7/30/2016 14:33</c:v>
                  </c:pt>
                  <c:pt idx="4397">
                    <c:v>7/30/2016 14:33</c:v>
                  </c:pt>
                  <c:pt idx="4398">
                    <c:v>7/30/2016 14:33</c:v>
                  </c:pt>
                  <c:pt idx="4399">
                    <c:v>7/30/2016 14:33</c:v>
                  </c:pt>
                  <c:pt idx="4400">
                    <c:v>7/30/2016 14:33</c:v>
                  </c:pt>
                  <c:pt idx="4401">
                    <c:v>7/30/2016 14:33</c:v>
                  </c:pt>
                  <c:pt idx="4402">
                    <c:v>7/30/2016 14:33</c:v>
                  </c:pt>
                  <c:pt idx="4403">
                    <c:v>7/30/2016 14:33</c:v>
                  </c:pt>
                  <c:pt idx="4404">
                    <c:v>7/30/2016 14:33</c:v>
                  </c:pt>
                  <c:pt idx="4405">
                    <c:v>7/30/2016 14:33</c:v>
                  </c:pt>
                  <c:pt idx="4406">
                    <c:v>7/30/2016 14:33</c:v>
                  </c:pt>
                  <c:pt idx="4407">
                    <c:v>7/30/2016 14:34</c:v>
                  </c:pt>
                  <c:pt idx="4408">
                    <c:v>7/30/2016 14:34</c:v>
                  </c:pt>
                  <c:pt idx="4409">
                    <c:v>7/30/2016 14:34</c:v>
                  </c:pt>
                  <c:pt idx="4410">
                    <c:v>7/30/2016 14:34</c:v>
                  </c:pt>
                  <c:pt idx="4411">
                    <c:v>7/30/2016 14:34</c:v>
                  </c:pt>
                  <c:pt idx="4412">
                    <c:v>7/30/2016 14:34</c:v>
                  </c:pt>
                  <c:pt idx="4413">
                    <c:v>7/30/2016 14:34</c:v>
                  </c:pt>
                  <c:pt idx="4414">
                    <c:v>7/30/2016 14:34</c:v>
                  </c:pt>
                  <c:pt idx="4415">
                    <c:v>7/30/2016 14:34</c:v>
                  </c:pt>
                  <c:pt idx="4416">
                    <c:v>7/30/2016 14:34</c:v>
                  </c:pt>
                  <c:pt idx="4417">
                    <c:v>7/30/2016 14:34</c:v>
                  </c:pt>
                  <c:pt idx="4418">
                    <c:v>7/30/2016 14:34</c:v>
                  </c:pt>
                  <c:pt idx="4419">
                    <c:v>7/30/2016 14:34</c:v>
                  </c:pt>
                  <c:pt idx="4420">
                    <c:v>7/30/2016 14:34</c:v>
                  </c:pt>
                  <c:pt idx="4421">
                    <c:v>7/30/2016 14:34</c:v>
                  </c:pt>
                  <c:pt idx="4422">
                    <c:v>7/30/2016 14:34</c:v>
                  </c:pt>
                  <c:pt idx="4423">
                    <c:v>7/30/2016 14:34</c:v>
                  </c:pt>
                  <c:pt idx="4424">
                    <c:v>7/30/2016 14:34</c:v>
                  </c:pt>
                  <c:pt idx="4425">
                    <c:v>7/30/2016 14:34</c:v>
                  </c:pt>
                  <c:pt idx="4426">
                    <c:v>7/30/2016 14:34</c:v>
                  </c:pt>
                  <c:pt idx="4427">
                    <c:v>7/30/2016 14:34</c:v>
                  </c:pt>
                  <c:pt idx="4428">
                    <c:v>7/30/2016 14:34</c:v>
                  </c:pt>
                  <c:pt idx="4429">
                    <c:v>7/30/2016 14:34</c:v>
                  </c:pt>
                  <c:pt idx="4430">
                    <c:v>7/30/2016 14:34</c:v>
                  </c:pt>
                  <c:pt idx="4431">
                    <c:v>7/30/2016 14:34</c:v>
                  </c:pt>
                  <c:pt idx="4432">
                    <c:v>7/30/2016 14:34</c:v>
                  </c:pt>
                  <c:pt idx="4433">
                    <c:v>7/30/2016 14:34</c:v>
                  </c:pt>
                  <c:pt idx="4434">
                    <c:v>7/30/2016 14:34</c:v>
                  </c:pt>
                  <c:pt idx="4435">
                    <c:v>7/30/2016 14:34</c:v>
                  </c:pt>
                  <c:pt idx="4436">
                    <c:v>7/30/2016 14:34</c:v>
                  </c:pt>
                  <c:pt idx="4437">
                    <c:v>7/30/2016 14:34</c:v>
                  </c:pt>
                  <c:pt idx="4438">
                    <c:v>7/30/2016 14:34</c:v>
                  </c:pt>
                  <c:pt idx="4439">
                    <c:v>7/30/2016 14:34</c:v>
                  </c:pt>
                  <c:pt idx="4440">
                    <c:v>7/30/2016 14:34</c:v>
                  </c:pt>
                  <c:pt idx="4441">
                    <c:v>7/30/2016 14:34</c:v>
                  </c:pt>
                  <c:pt idx="4442">
                    <c:v>7/30/2016 14:34</c:v>
                  </c:pt>
                  <c:pt idx="4443">
                    <c:v>7/30/2016 14:34</c:v>
                  </c:pt>
                  <c:pt idx="4444">
                    <c:v>7/30/2016 14:34</c:v>
                  </c:pt>
                  <c:pt idx="4445">
                    <c:v>7/30/2016 14:34</c:v>
                  </c:pt>
                  <c:pt idx="4446">
                    <c:v>7/30/2016 14:34</c:v>
                  </c:pt>
                  <c:pt idx="4447">
                    <c:v>7/30/2016 14:34</c:v>
                  </c:pt>
                  <c:pt idx="4448">
                    <c:v>7/30/2016 14:34</c:v>
                  </c:pt>
                  <c:pt idx="4449">
                    <c:v>7/30/2016 14:34</c:v>
                  </c:pt>
                  <c:pt idx="4450">
                    <c:v>7/30/2016 14:34</c:v>
                  </c:pt>
                  <c:pt idx="4451">
                    <c:v>7/30/2016 14:34</c:v>
                  </c:pt>
                  <c:pt idx="4452">
                    <c:v>7/30/2016 14:34</c:v>
                  </c:pt>
                  <c:pt idx="4453">
                    <c:v>7/30/2016 14:34</c:v>
                  </c:pt>
                  <c:pt idx="4454">
                    <c:v>7/30/2016 14:34</c:v>
                  </c:pt>
                  <c:pt idx="4455">
                    <c:v>7/30/2016 14:34</c:v>
                  </c:pt>
                  <c:pt idx="4456">
                    <c:v>7/30/2016 14:34</c:v>
                  </c:pt>
                  <c:pt idx="4457">
                    <c:v>7/30/2016 14:34</c:v>
                  </c:pt>
                  <c:pt idx="4458">
                    <c:v>7/30/2016 14:34</c:v>
                  </c:pt>
                  <c:pt idx="4459">
                    <c:v>7/30/2016 14:34</c:v>
                  </c:pt>
                  <c:pt idx="4460">
                    <c:v>7/30/2016 14:34</c:v>
                  </c:pt>
                  <c:pt idx="4461">
                    <c:v>7/30/2016 14:34</c:v>
                  </c:pt>
                  <c:pt idx="4462">
                    <c:v>7/30/2016 14:34</c:v>
                  </c:pt>
                  <c:pt idx="4463">
                    <c:v>7/30/2016 14:34</c:v>
                  </c:pt>
                  <c:pt idx="4464">
                    <c:v>7/30/2016 14:34</c:v>
                  </c:pt>
                  <c:pt idx="4465">
                    <c:v>7/30/2016 14:34</c:v>
                  </c:pt>
                  <c:pt idx="4466">
                    <c:v>7/30/2016 14:34</c:v>
                  </c:pt>
                  <c:pt idx="4467">
                    <c:v>7/30/2016 14:35</c:v>
                  </c:pt>
                  <c:pt idx="4468">
                    <c:v>7/30/2016 14:35</c:v>
                  </c:pt>
                  <c:pt idx="4469">
                    <c:v>7/30/2016 14:35</c:v>
                  </c:pt>
                  <c:pt idx="4470">
                    <c:v>7/30/2016 14:35</c:v>
                  </c:pt>
                  <c:pt idx="4471">
                    <c:v>7/30/2016 14:35</c:v>
                  </c:pt>
                  <c:pt idx="4472">
                    <c:v>7/30/2016 14:35</c:v>
                  </c:pt>
                  <c:pt idx="4473">
                    <c:v>7/30/2016 14:35</c:v>
                  </c:pt>
                  <c:pt idx="4474">
                    <c:v>7/30/2016 14:35</c:v>
                  </c:pt>
                  <c:pt idx="4475">
                    <c:v>7/30/2016 14:35</c:v>
                  </c:pt>
                  <c:pt idx="4476">
                    <c:v>7/30/2016 14:35</c:v>
                  </c:pt>
                  <c:pt idx="4477">
                    <c:v>7/30/2016 14:35</c:v>
                  </c:pt>
                  <c:pt idx="4478">
                    <c:v>7/30/2016 14:35</c:v>
                  </c:pt>
                  <c:pt idx="4479">
                    <c:v>7/30/2016 14:35</c:v>
                  </c:pt>
                  <c:pt idx="4480">
                    <c:v>7/30/2016 14:35</c:v>
                  </c:pt>
                  <c:pt idx="4481">
                    <c:v>7/30/2016 14:35</c:v>
                  </c:pt>
                  <c:pt idx="4482">
                    <c:v>7/30/2016 14:35</c:v>
                  </c:pt>
                  <c:pt idx="4483">
                    <c:v>7/30/2016 14:35</c:v>
                  </c:pt>
                  <c:pt idx="4484">
                    <c:v>7/30/2016 14:35</c:v>
                  </c:pt>
                  <c:pt idx="4485">
                    <c:v>7/30/2016 14:35</c:v>
                  </c:pt>
                  <c:pt idx="4486">
                    <c:v>7/30/2016 14:35</c:v>
                  </c:pt>
                  <c:pt idx="4487">
                    <c:v>7/30/2016 14:35</c:v>
                  </c:pt>
                  <c:pt idx="4488">
                    <c:v>7/30/2016 14:35</c:v>
                  </c:pt>
                  <c:pt idx="4489">
                    <c:v>7/30/2016 14:35</c:v>
                  </c:pt>
                  <c:pt idx="4490">
                    <c:v>7/30/2016 14:35</c:v>
                  </c:pt>
                  <c:pt idx="4491">
                    <c:v>7/30/2016 14:35</c:v>
                  </c:pt>
                  <c:pt idx="4492">
                    <c:v>7/30/2016 14:35</c:v>
                  </c:pt>
                  <c:pt idx="4493">
                    <c:v>7/30/2016 14:35</c:v>
                  </c:pt>
                  <c:pt idx="4494">
                    <c:v>7/30/2016 14:35</c:v>
                  </c:pt>
                  <c:pt idx="4495">
                    <c:v>7/30/2016 14:35</c:v>
                  </c:pt>
                  <c:pt idx="4496">
                    <c:v>7/30/2016 14:35</c:v>
                  </c:pt>
                  <c:pt idx="4497">
                    <c:v>7/30/2016 14:35</c:v>
                  </c:pt>
                  <c:pt idx="4498">
                    <c:v>7/30/2016 14:35</c:v>
                  </c:pt>
                  <c:pt idx="4499">
                    <c:v>7/30/2016 14:35</c:v>
                  </c:pt>
                  <c:pt idx="4500">
                    <c:v>7/30/2016 14:35</c:v>
                  </c:pt>
                  <c:pt idx="4501">
                    <c:v>7/30/2016 14:35</c:v>
                  </c:pt>
                  <c:pt idx="4502">
                    <c:v>7/30/2016 14:35</c:v>
                  </c:pt>
                  <c:pt idx="4503">
                    <c:v>7/30/2016 14:35</c:v>
                  </c:pt>
                  <c:pt idx="4504">
                    <c:v>7/30/2016 14:35</c:v>
                  </c:pt>
                  <c:pt idx="4505">
                    <c:v>7/30/2016 14:35</c:v>
                  </c:pt>
                  <c:pt idx="4506">
                    <c:v>7/30/2016 14:35</c:v>
                  </c:pt>
                  <c:pt idx="4507">
                    <c:v>7/30/2016 14:35</c:v>
                  </c:pt>
                  <c:pt idx="4508">
                    <c:v>7/30/2016 14:35</c:v>
                  </c:pt>
                  <c:pt idx="4509">
                    <c:v>7/30/2016 14:35</c:v>
                  </c:pt>
                  <c:pt idx="4510">
                    <c:v>7/30/2016 14:35</c:v>
                  </c:pt>
                  <c:pt idx="4511">
                    <c:v>7/30/2016 14:35</c:v>
                  </c:pt>
                  <c:pt idx="4512">
                    <c:v>7/30/2016 14:35</c:v>
                  </c:pt>
                  <c:pt idx="4513">
                    <c:v>7/30/2016 14:35</c:v>
                  </c:pt>
                  <c:pt idx="4514">
                    <c:v>7/30/2016 14:35</c:v>
                  </c:pt>
                  <c:pt idx="4515">
                    <c:v>7/30/2016 14:35</c:v>
                  </c:pt>
                  <c:pt idx="4516">
                    <c:v>7/30/2016 14:35</c:v>
                  </c:pt>
                  <c:pt idx="4517">
                    <c:v>7/30/2016 14:35</c:v>
                  </c:pt>
                  <c:pt idx="4518">
                    <c:v>7/30/2016 14:35</c:v>
                  </c:pt>
                  <c:pt idx="4519">
                    <c:v>7/30/2016 14:35</c:v>
                  </c:pt>
                  <c:pt idx="4520">
                    <c:v>7/30/2016 14:35</c:v>
                  </c:pt>
                  <c:pt idx="4521">
                    <c:v>7/30/2016 14:35</c:v>
                  </c:pt>
                  <c:pt idx="4522">
                    <c:v>7/30/2016 14:35</c:v>
                  </c:pt>
                  <c:pt idx="4523">
                    <c:v>7/30/2016 14:35</c:v>
                  </c:pt>
                  <c:pt idx="4524">
                    <c:v>7/30/2016 14:35</c:v>
                  </c:pt>
                  <c:pt idx="4525">
                    <c:v>7/30/2016 14:35</c:v>
                  </c:pt>
                  <c:pt idx="4526">
                    <c:v>7/30/2016 14:35</c:v>
                  </c:pt>
                  <c:pt idx="4527">
                    <c:v>7/30/2016 14:36</c:v>
                  </c:pt>
                  <c:pt idx="4528">
                    <c:v>7/30/2016 14:36</c:v>
                  </c:pt>
                  <c:pt idx="4529">
                    <c:v>7/30/2016 14:36</c:v>
                  </c:pt>
                  <c:pt idx="4530">
                    <c:v>7/30/2016 14:36</c:v>
                  </c:pt>
                  <c:pt idx="4531">
                    <c:v>7/30/2016 14:36</c:v>
                  </c:pt>
                  <c:pt idx="4532">
                    <c:v>7/30/2016 14:36</c:v>
                  </c:pt>
                  <c:pt idx="4533">
                    <c:v>7/30/2016 14:36</c:v>
                  </c:pt>
                  <c:pt idx="4534">
                    <c:v>7/30/2016 14:36</c:v>
                  </c:pt>
                  <c:pt idx="4535">
                    <c:v>7/30/2016 14:36</c:v>
                  </c:pt>
                  <c:pt idx="4536">
                    <c:v>7/30/2016 14:36</c:v>
                  </c:pt>
                  <c:pt idx="4537">
                    <c:v>7/30/2016 14:36</c:v>
                  </c:pt>
                  <c:pt idx="4538">
                    <c:v>7/30/2016 14:36</c:v>
                  </c:pt>
                  <c:pt idx="4539">
                    <c:v>7/30/2016 14:36</c:v>
                  </c:pt>
                  <c:pt idx="4540">
                    <c:v>7/30/2016 14:36</c:v>
                  </c:pt>
                  <c:pt idx="4541">
                    <c:v>7/30/2016 14:36</c:v>
                  </c:pt>
                  <c:pt idx="4542">
                    <c:v>7/30/2016 14:36</c:v>
                  </c:pt>
                  <c:pt idx="4543">
                    <c:v>7/30/2016 14:36</c:v>
                  </c:pt>
                  <c:pt idx="4544">
                    <c:v>7/30/2016 14:36</c:v>
                  </c:pt>
                  <c:pt idx="4545">
                    <c:v>7/30/2016 14:36</c:v>
                  </c:pt>
                  <c:pt idx="4546">
                    <c:v>7/30/2016 14:36</c:v>
                  </c:pt>
                  <c:pt idx="4547">
                    <c:v>7/30/2016 14:36</c:v>
                  </c:pt>
                  <c:pt idx="4548">
                    <c:v>7/30/2016 14:36</c:v>
                  </c:pt>
                  <c:pt idx="4549">
                    <c:v>7/30/2016 14:36</c:v>
                  </c:pt>
                  <c:pt idx="4550">
                    <c:v>7/30/2016 14:36</c:v>
                  </c:pt>
                  <c:pt idx="4551">
                    <c:v>7/30/2016 14:36</c:v>
                  </c:pt>
                  <c:pt idx="4552">
                    <c:v>7/30/2016 14:36</c:v>
                  </c:pt>
                  <c:pt idx="4553">
                    <c:v>7/30/2016 14:36</c:v>
                  </c:pt>
                  <c:pt idx="4554">
                    <c:v>7/30/2016 14:36</c:v>
                  </c:pt>
                  <c:pt idx="4555">
                    <c:v>7/30/2016 14:36</c:v>
                  </c:pt>
                  <c:pt idx="4556">
                    <c:v>7/30/2016 14:36</c:v>
                  </c:pt>
                  <c:pt idx="4557">
                    <c:v>7/30/2016 14:36</c:v>
                  </c:pt>
                  <c:pt idx="4558">
                    <c:v>7/30/2016 14:36</c:v>
                  </c:pt>
                  <c:pt idx="4559">
                    <c:v>7/30/2016 14:36</c:v>
                  </c:pt>
                  <c:pt idx="4560">
                    <c:v>7/30/2016 14:36</c:v>
                  </c:pt>
                  <c:pt idx="4561">
                    <c:v>7/30/2016 14:36</c:v>
                  </c:pt>
                  <c:pt idx="4562">
                    <c:v>7/30/2016 14:36</c:v>
                  </c:pt>
                  <c:pt idx="4563">
                    <c:v>7/30/2016 14:36</c:v>
                  </c:pt>
                  <c:pt idx="4564">
                    <c:v>7/30/2016 14:36</c:v>
                  </c:pt>
                  <c:pt idx="4565">
                    <c:v>7/30/2016 14:36</c:v>
                  </c:pt>
                  <c:pt idx="4566">
                    <c:v>7/30/2016 14:36</c:v>
                  </c:pt>
                  <c:pt idx="4567">
                    <c:v>7/30/2016 14:36</c:v>
                  </c:pt>
                  <c:pt idx="4568">
                    <c:v>7/30/2016 14:36</c:v>
                  </c:pt>
                  <c:pt idx="4569">
                    <c:v>7/30/2016 14:36</c:v>
                  </c:pt>
                  <c:pt idx="4570">
                    <c:v>7/30/2016 14:36</c:v>
                  </c:pt>
                  <c:pt idx="4571">
                    <c:v>7/30/2016 14:36</c:v>
                  </c:pt>
                  <c:pt idx="4572">
                    <c:v>7/30/2016 14:36</c:v>
                  </c:pt>
                  <c:pt idx="4573">
                    <c:v>7/30/2016 14:36</c:v>
                  </c:pt>
                  <c:pt idx="4574">
                    <c:v>7/30/2016 14:36</c:v>
                  </c:pt>
                  <c:pt idx="4575">
                    <c:v>7/30/2016 14:36</c:v>
                  </c:pt>
                  <c:pt idx="4576">
                    <c:v>7/30/2016 14:36</c:v>
                  </c:pt>
                  <c:pt idx="4577">
                    <c:v>7/30/2016 14:36</c:v>
                  </c:pt>
                  <c:pt idx="4578">
                    <c:v>7/30/2016 14:36</c:v>
                  </c:pt>
                  <c:pt idx="4579">
                    <c:v>7/30/2016 14:36</c:v>
                  </c:pt>
                  <c:pt idx="4580">
                    <c:v>7/30/2016 14:36</c:v>
                  </c:pt>
                  <c:pt idx="4581">
                    <c:v>7/30/2016 14:36</c:v>
                  </c:pt>
                  <c:pt idx="4582">
                    <c:v>7/30/2016 14:36</c:v>
                  </c:pt>
                  <c:pt idx="4583">
                    <c:v>7/30/2016 14:36</c:v>
                  </c:pt>
                  <c:pt idx="4584">
                    <c:v>7/30/2016 14:36</c:v>
                  </c:pt>
                  <c:pt idx="4585">
                    <c:v>7/30/2016 14:36</c:v>
                  </c:pt>
                  <c:pt idx="4586">
                    <c:v>7/30/2016 14:36</c:v>
                  </c:pt>
                  <c:pt idx="4587">
                    <c:v>7/30/2016 14:37</c:v>
                  </c:pt>
                  <c:pt idx="4588">
                    <c:v>7/30/2016 14:37</c:v>
                  </c:pt>
                  <c:pt idx="4589">
                    <c:v>7/30/2016 14:37</c:v>
                  </c:pt>
                  <c:pt idx="4590">
                    <c:v>7/30/2016 14:37</c:v>
                  </c:pt>
                  <c:pt idx="4591">
                    <c:v>7/30/2016 14:37</c:v>
                  </c:pt>
                  <c:pt idx="4592">
                    <c:v>7/30/2016 14:37</c:v>
                  </c:pt>
                  <c:pt idx="4593">
                    <c:v>7/30/2016 14:37</c:v>
                  </c:pt>
                  <c:pt idx="4594">
                    <c:v>7/30/2016 14:37</c:v>
                  </c:pt>
                  <c:pt idx="4595">
                    <c:v>7/30/2016 14:37</c:v>
                  </c:pt>
                  <c:pt idx="4596">
                    <c:v>7/30/2016 14:37</c:v>
                  </c:pt>
                  <c:pt idx="4597">
                    <c:v>7/30/2016 14:37</c:v>
                  </c:pt>
                  <c:pt idx="4598">
                    <c:v>7/30/2016 14:37</c:v>
                  </c:pt>
                  <c:pt idx="4599">
                    <c:v>7/30/2016 14:37</c:v>
                  </c:pt>
                  <c:pt idx="4600">
                    <c:v>7/30/2016 14:37</c:v>
                  </c:pt>
                  <c:pt idx="4601">
                    <c:v>7/30/2016 14:37</c:v>
                  </c:pt>
                  <c:pt idx="4602">
                    <c:v>7/30/2016 14:37</c:v>
                  </c:pt>
                  <c:pt idx="4603">
                    <c:v>7/30/2016 14:37</c:v>
                  </c:pt>
                  <c:pt idx="4604">
                    <c:v>7/30/2016 14:37</c:v>
                  </c:pt>
                  <c:pt idx="4605">
                    <c:v>7/30/2016 14:37</c:v>
                  </c:pt>
                  <c:pt idx="4606">
                    <c:v>7/30/2016 14:37</c:v>
                  </c:pt>
                  <c:pt idx="4607">
                    <c:v>7/30/2016 14:37</c:v>
                  </c:pt>
                  <c:pt idx="4608">
                    <c:v>7/30/2016 14:37</c:v>
                  </c:pt>
                  <c:pt idx="4609">
                    <c:v>7/30/2016 14:37</c:v>
                  </c:pt>
                  <c:pt idx="4610">
                    <c:v>7/30/2016 14:37</c:v>
                  </c:pt>
                  <c:pt idx="4611">
                    <c:v>7/30/2016 14:37</c:v>
                  </c:pt>
                  <c:pt idx="4612">
                    <c:v>7/30/2016 14:37</c:v>
                  </c:pt>
                  <c:pt idx="4613">
                    <c:v>7/30/2016 14:37</c:v>
                  </c:pt>
                  <c:pt idx="4614">
                    <c:v>7/30/2016 14:37</c:v>
                  </c:pt>
                  <c:pt idx="4615">
                    <c:v>7/30/2016 14:37</c:v>
                  </c:pt>
                  <c:pt idx="4616">
                    <c:v>7/30/2016 14:37</c:v>
                  </c:pt>
                  <c:pt idx="4617">
                    <c:v>7/30/2016 14:37</c:v>
                  </c:pt>
                  <c:pt idx="4618">
                    <c:v>7/30/2016 14:37</c:v>
                  </c:pt>
                  <c:pt idx="4619">
                    <c:v>7/30/2016 14:37</c:v>
                  </c:pt>
                  <c:pt idx="4620">
                    <c:v>7/30/2016 14:37</c:v>
                  </c:pt>
                  <c:pt idx="4621">
                    <c:v>7/30/2016 14:37</c:v>
                  </c:pt>
                  <c:pt idx="4622">
                    <c:v>7/30/2016 14:37</c:v>
                  </c:pt>
                  <c:pt idx="4623">
                    <c:v>7/30/2016 14:37</c:v>
                  </c:pt>
                  <c:pt idx="4624">
                    <c:v>7/30/2016 14:37</c:v>
                  </c:pt>
                  <c:pt idx="4625">
                    <c:v>7/30/2016 14:37</c:v>
                  </c:pt>
                  <c:pt idx="4626">
                    <c:v>7/30/2016 14:37</c:v>
                  </c:pt>
                  <c:pt idx="4627">
                    <c:v>7/30/2016 14:37</c:v>
                  </c:pt>
                  <c:pt idx="4628">
                    <c:v>7/30/2016 14:37</c:v>
                  </c:pt>
                  <c:pt idx="4629">
                    <c:v>7/30/2016 14:37</c:v>
                  </c:pt>
                  <c:pt idx="4630">
                    <c:v>7/30/2016 14:37</c:v>
                  </c:pt>
                  <c:pt idx="4631">
                    <c:v>7/30/2016 14:37</c:v>
                  </c:pt>
                  <c:pt idx="4632">
                    <c:v>7/30/2016 14:37</c:v>
                  </c:pt>
                  <c:pt idx="4633">
                    <c:v>7/30/2016 14:37</c:v>
                  </c:pt>
                  <c:pt idx="4634">
                    <c:v>7/30/2016 14:37</c:v>
                  </c:pt>
                  <c:pt idx="4635">
                    <c:v>7/30/2016 14:37</c:v>
                  </c:pt>
                  <c:pt idx="4636">
                    <c:v>7/30/2016 14:37</c:v>
                  </c:pt>
                  <c:pt idx="4637">
                    <c:v>7/30/2016 14:37</c:v>
                  </c:pt>
                  <c:pt idx="4638">
                    <c:v>7/30/2016 14:37</c:v>
                  </c:pt>
                  <c:pt idx="4639">
                    <c:v>7/30/2016 14:37</c:v>
                  </c:pt>
                  <c:pt idx="4640">
                    <c:v>7/30/2016 14:37</c:v>
                  </c:pt>
                  <c:pt idx="4641">
                    <c:v>7/30/2016 14:37</c:v>
                  </c:pt>
                  <c:pt idx="4642">
                    <c:v>7/30/2016 14:37</c:v>
                  </c:pt>
                  <c:pt idx="4643">
                    <c:v>7/30/2016 14:37</c:v>
                  </c:pt>
                  <c:pt idx="4644">
                    <c:v>7/30/2016 14:37</c:v>
                  </c:pt>
                  <c:pt idx="4645">
                    <c:v>7/30/2016 14:37</c:v>
                  </c:pt>
                  <c:pt idx="4646">
                    <c:v>7/30/2016 14:37</c:v>
                  </c:pt>
                  <c:pt idx="4647">
                    <c:v>7/30/2016 14:38</c:v>
                  </c:pt>
                  <c:pt idx="4648">
                    <c:v>7/30/2016 14:38</c:v>
                  </c:pt>
                  <c:pt idx="4649">
                    <c:v>7/30/2016 14:38</c:v>
                  </c:pt>
                  <c:pt idx="4650">
                    <c:v>7/30/2016 14:38</c:v>
                  </c:pt>
                  <c:pt idx="4651">
                    <c:v>7/30/2016 14:38</c:v>
                  </c:pt>
                  <c:pt idx="4652">
                    <c:v>7/30/2016 14:38</c:v>
                  </c:pt>
                  <c:pt idx="4653">
                    <c:v>7/30/2016 14:38</c:v>
                  </c:pt>
                  <c:pt idx="4654">
                    <c:v>7/30/2016 14:38</c:v>
                  </c:pt>
                  <c:pt idx="4655">
                    <c:v>7/30/2016 14:38</c:v>
                  </c:pt>
                  <c:pt idx="4656">
                    <c:v>7/30/2016 14:38</c:v>
                  </c:pt>
                  <c:pt idx="4657">
                    <c:v>7/30/2016 14:38</c:v>
                  </c:pt>
                  <c:pt idx="4658">
                    <c:v>7/30/2016 14:38</c:v>
                  </c:pt>
                  <c:pt idx="4659">
                    <c:v>7/30/2016 14:38</c:v>
                  </c:pt>
                  <c:pt idx="4660">
                    <c:v>7/30/2016 14:38</c:v>
                  </c:pt>
                  <c:pt idx="4661">
                    <c:v>7/30/2016 14:38</c:v>
                  </c:pt>
                  <c:pt idx="4662">
                    <c:v>7/30/2016 14:38</c:v>
                  </c:pt>
                  <c:pt idx="4663">
                    <c:v>7/30/2016 14:38</c:v>
                  </c:pt>
                  <c:pt idx="4664">
                    <c:v>7/30/2016 14:38</c:v>
                  </c:pt>
                  <c:pt idx="4665">
                    <c:v>7/30/2016 14:38</c:v>
                  </c:pt>
                  <c:pt idx="4666">
                    <c:v>7/30/2016 14:38</c:v>
                  </c:pt>
                  <c:pt idx="4667">
                    <c:v>7/30/2016 14:38</c:v>
                  </c:pt>
                  <c:pt idx="4668">
                    <c:v>7/30/2016 14:38</c:v>
                  </c:pt>
                  <c:pt idx="4669">
                    <c:v>7/30/2016 14:38</c:v>
                  </c:pt>
                  <c:pt idx="4670">
                    <c:v>7/30/2016 14:38</c:v>
                  </c:pt>
                  <c:pt idx="4671">
                    <c:v>7/30/2016 14:38</c:v>
                  </c:pt>
                  <c:pt idx="4672">
                    <c:v>7/30/2016 14:38</c:v>
                  </c:pt>
                  <c:pt idx="4673">
                    <c:v>7/30/2016 14:38</c:v>
                  </c:pt>
                  <c:pt idx="4674">
                    <c:v>7/30/2016 14:38</c:v>
                  </c:pt>
                  <c:pt idx="4675">
                    <c:v>7/30/2016 14:38</c:v>
                  </c:pt>
                  <c:pt idx="4676">
                    <c:v>7/30/2016 14:38</c:v>
                  </c:pt>
                  <c:pt idx="4677">
                    <c:v>7/30/2016 14:38</c:v>
                  </c:pt>
                  <c:pt idx="4678">
                    <c:v>7/30/2016 14:38</c:v>
                  </c:pt>
                  <c:pt idx="4679">
                    <c:v>7/30/2016 14:38</c:v>
                  </c:pt>
                  <c:pt idx="4680">
                    <c:v>7/30/2016 14:38</c:v>
                  </c:pt>
                  <c:pt idx="4681">
                    <c:v>7/30/2016 14:38</c:v>
                  </c:pt>
                  <c:pt idx="4682">
                    <c:v>7/30/2016 14:38</c:v>
                  </c:pt>
                  <c:pt idx="4683">
                    <c:v>7/30/2016 14:38</c:v>
                  </c:pt>
                  <c:pt idx="4684">
                    <c:v>7/30/2016 14:38</c:v>
                  </c:pt>
                  <c:pt idx="4685">
                    <c:v>7/30/2016 14:38</c:v>
                  </c:pt>
                  <c:pt idx="4686">
                    <c:v>7/30/2016 14:38</c:v>
                  </c:pt>
                  <c:pt idx="4687">
                    <c:v>7/30/2016 14:38</c:v>
                  </c:pt>
                  <c:pt idx="4688">
                    <c:v>7/30/2016 14:38</c:v>
                  </c:pt>
                  <c:pt idx="4689">
                    <c:v>7/30/2016 14:38</c:v>
                  </c:pt>
                  <c:pt idx="4690">
                    <c:v>7/30/2016 14:38</c:v>
                  </c:pt>
                  <c:pt idx="4691">
                    <c:v>7/30/2016 14:38</c:v>
                  </c:pt>
                  <c:pt idx="4692">
                    <c:v>7/30/2016 14:38</c:v>
                  </c:pt>
                  <c:pt idx="4693">
                    <c:v>7/30/2016 14:38</c:v>
                  </c:pt>
                  <c:pt idx="4694">
                    <c:v>7/30/2016 14:38</c:v>
                  </c:pt>
                  <c:pt idx="4695">
                    <c:v>7/30/2016 14:38</c:v>
                  </c:pt>
                  <c:pt idx="4696">
                    <c:v>7/30/2016 14:38</c:v>
                  </c:pt>
                  <c:pt idx="4697">
                    <c:v>7/30/2016 14:38</c:v>
                  </c:pt>
                  <c:pt idx="4698">
                    <c:v>7/30/2016 14:38</c:v>
                  </c:pt>
                  <c:pt idx="4699">
                    <c:v>7/30/2016 14:38</c:v>
                  </c:pt>
                  <c:pt idx="4700">
                    <c:v>7/30/2016 14:38</c:v>
                  </c:pt>
                  <c:pt idx="4701">
                    <c:v>7/30/2016 14:38</c:v>
                  </c:pt>
                  <c:pt idx="4702">
                    <c:v>7/30/2016 14:38</c:v>
                  </c:pt>
                  <c:pt idx="4703">
                    <c:v>7/30/2016 14:38</c:v>
                  </c:pt>
                  <c:pt idx="4704">
                    <c:v>7/30/2016 14:38</c:v>
                  </c:pt>
                  <c:pt idx="4705">
                    <c:v>7/30/2016 14:38</c:v>
                  </c:pt>
                  <c:pt idx="4706">
                    <c:v>7/30/2016 14:38</c:v>
                  </c:pt>
                  <c:pt idx="4707">
                    <c:v>7/30/2016 14:39</c:v>
                  </c:pt>
                  <c:pt idx="4708">
                    <c:v>7/30/2016 14:39</c:v>
                  </c:pt>
                  <c:pt idx="4709">
                    <c:v>7/30/2016 14:39</c:v>
                  </c:pt>
                  <c:pt idx="4710">
                    <c:v>7/30/2016 14:39</c:v>
                  </c:pt>
                  <c:pt idx="4711">
                    <c:v>7/30/2016 14:39</c:v>
                  </c:pt>
                  <c:pt idx="4712">
                    <c:v>7/30/2016 14:39</c:v>
                  </c:pt>
                  <c:pt idx="4713">
                    <c:v>7/30/2016 14:39</c:v>
                  </c:pt>
                  <c:pt idx="4714">
                    <c:v>7/30/2016 14:39</c:v>
                  </c:pt>
                  <c:pt idx="4715">
                    <c:v>7/30/2016 14:39</c:v>
                  </c:pt>
                  <c:pt idx="4716">
                    <c:v>7/30/2016 14:39</c:v>
                  </c:pt>
                  <c:pt idx="4717">
                    <c:v>7/30/2016 14:39</c:v>
                  </c:pt>
                  <c:pt idx="4718">
                    <c:v>7/30/2016 14:39</c:v>
                  </c:pt>
                  <c:pt idx="4719">
                    <c:v>7/30/2016 14:39</c:v>
                  </c:pt>
                  <c:pt idx="4720">
                    <c:v>7/30/2016 14:39</c:v>
                  </c:pt>
                  <c:pt idx="4721">
                    <c:v>7/30/2016 14:39</c:v>
                  </c:pt>
                  <c:pt idx="4722">
                    <c:v>7/30/2016 14:39</c:v>
                  </c:pt>
                  <c:pt idx="4723">
                    <c:v>7/30/2016 14:39</c:v>
                  </c:pt>
                  <c:pt idx="4724">
                    <c:v>7/30/2016 14:39</c:v>
                  </c:pt>
                  <c:pt idx="4725">
                    <c:v>7/30/2016 14:39</c:v>
                  </c:pt>
                  <c:pt idx="4726">
                    <c:v>7/30/2016 14:39</c:v>
                  </c:pt>
                  <c:pt idx="4727">
                    <c:v>7/30/2016 14:39</c:v>
                  </c:pt>
                  <c:pt idx="4728">
                    <c:v>7/30/2016 14:39</c:v>
                  </c:pt>
                  <c:pt idx="4729">
                    <c:v>7/30/2016 14:39</c:v>
                  </c:pt>
                  <c:pt idx="4730">
                    <c:v>7/30/2016 14:39</c:v>
                  </c:pt>
                  <c:pt idx="4731">
                    <c:v>7/30/2016 14:39</c:v>
                  </c:pt>
                  <c:pt idx="4732">
                    <c:v>7/30/2016 14:39</c:v>
                  </c:pt>
                  <c:pt idx="4733">
                    <c:v>7/30/2016 14:39</c:v>
                  </c:pt>
                  <c:pt idx="4734">
                    <c:v>7/30/2016 14:39</c:v>
                  </c:pt>
                  <c:pt idx="4735">
                    <c:v>7/30/2016 14:39</c:v>
                  </c:pt>
                  <c:pt idx="4736">
                    <c:v>7/30/2016 14:39</c:v>
                  </c:pt>
                  <c:pt idx="4737">
                    <c:v>7/30/2016 14:39</c:v>
                  </c:pt>
                  <c:pt idx="4738">
                    <c:v>7/30/2016 14:39</c:v>
                  </c:pt>
                  <c:pt idx="4739">
                    <c:v>7/30/2016 14:39</c:v>
                  </c:pt>
                  <c:pt idx="4740">
                    <c:v>7/30/2016 14:39</c:v>
                  </c:pt>
                  <c:pt idx="4741">
                    <c:v>7/30/2016 14:39</c:v>
                  </c:pt>
                  <c:pt idx="4742">
                    <c:v>7/30/2016 14:39</c:v>
                  </c:pt>
                  <c:pt idx="4743">
                    <c:v>7/30/2016 14:39</c:v>
                  </c:pt>
                  <c:pt idx="4744">
                    <c:v>7/30/2016 14:39</c:v>
                  </c:pt>
                  <c:pt idx="4745">
                    <c:v>7/30/2016 14:39</c:v>
                  </c:pt>
                  <c:pt idx="4746">
                    <c:v>7/30/2016 14:39</c:v>
                  </c:pt>
                  <c:pt idx="4747">
                    <c:v>7/30/2016 14:39</c:v>
                  </c:pt>
                  <c:pt idx="4748">
                    <c:v>7/30/2016 14:39</c:v>
                  </c:pt>
                  <c:pt idx="4749">
                    <c:v>7/30/2016 14:39</c:v>
                  </c:pt>
                  <c:pt idx="4750">
                    <c:v>7/30/2016 14:39</c:v>
                  </c:pt>
                  <c:pt idx="4751">
                    <c:v>7/30/2016 14:39</c:v>
                  </c:pt>
                  <c:pt idx="4752">
                    <c:v>7/30/2016 14:39</c:v>
                  </c:pt>
                  <c:pt idx="4753">
                    <c:v>7/30/2016 14:39</c:v>
                  </c:pt>
                  <c:pt idx="4754">
                    <c:v>7/30/2016 14:39</c:v>
                  </c:pt>
                  <c:pt idx="4755">
                    <c:v>7/30/2016 14:39</c:v>
                  </c:pt>
                  <c:pt idx="4756">
                    <c:v>7/30/2016 14:39</c:v>
                  </c:pt>
                  <c:pt idx="4757">
                    <c:v>7/30/2016 14:39</c:v>
                  </c:pt>
                  <c:pt idx="4758">
                    <c:v>7/30/2016 14:39</c:v>
                  </c:pt>
                  <c:pt idx="4759">
                    <c:v>7/30/2016 14:39</c:v>
                  </c:pt>
                  <c:pt idx="4760">
                    <c:v>7/30/2016 14:39</c:v>
                  </c:pt>
                  <c:pt idx="4761">
                    <c:v>7/30/2016 14:39</c:v>
                  </c:pt>
                  <c:pt idx="4762">
                    <c:v>7/30/2016 14:39</c:v>
                  </c:pt>
                  <c:pt idx="4763">
                    <c:v>7/30/2016 14:39</c:v>
                  </c:pt>
                  <c:pt idx="4764">
                    <c:v>7/30/2016 14:39</c:v>
                  </c:pt>
                  <c:pt idx="4765">
                    <c:v>7/30/2016 14:39</c:v>
                  </c:pt>
                  <c:pt idx="4766">
                    <c:v>7/30/2016 14:39</c:v>
                  </c:pt>
                  <c:pt idx="4767">
                    <c:v>7/30/2016 14:40</c:v>
                  </c:pt>
                  <c:pt idx="4768">
                    <c:v>7/30/2016 14:40</c:v>
                  </c:pt>
                  <c:pt idx="4769">
                    <c:v>7/30/2016 14:40</c:v>
                  </c:pt>
                  <c:pt idx="4770">
                    <c:v>7/30/2016 14:40</c:v>
                  </c:pt>
                  <c:pt idx="4771">
                    <c:v>7/30/2016 14:40</c:v>
                  </c:pt>
                  <c:pt idx="4772">
                    <c:v>7/30/2016 14:40</c:v>
                  </c:pt>
                  <c:pt idx="4773">
                    <c:v>7/30/2016 14:40</c:v>
                  </c:pt>
                  <c:pt idx="4774">
                    <c:v>7/30/2016 14:40</c:v>
                  </c:pt>
                  <c:pt idx="4775">
                    <c:v>7/30/2016 14:40</c:v>
                  </c:pt>
                  <c:pt idx="4776">
                    <c:v>7/30/2016 14:40</c:v>
                  </c:pt>
                  <c:pt idx="4777">
                    <c:v>7/30/2016 14:40</c:v>
                  </c:pt>
                  <c:pt idx="4778">
                    <c:v>7/30/2016 14:40</c:v>
                  </c:pt>
                  <c:pt idx="4779">
                    <c:v>7/30/2016 14:40</c:v>
                  </c:pt>
                  <c:pt idx="4780">
                    <c:v>7/30/2016 14:40</c:v>
                  </c:pt>
                  <c:pt idx="4781">
                    <c:v>7/30/2016 14:40</c:v>
                  </c:pt>
                  <c:pt idx="4782">
                    <c:v>7/30/2016 14:40</c:v>
                  </c:pt>
                  <c:pt idx="4783">
                    <c:v>7/30/2016 14:40</c:v>
                  </c:pt>
                  <c:pt idx="4784">
                    <c:v>7/30/2016 14:40</c:v>
                  </c:pt>
                  <c:pt idx="4785">
                    <c:v>7/30/2016 14:40</c:v>
                  </c:pt>
                  <c:pt idx="4786">
                    <c:v>7/30/2016 14:40</c:v>
                  </c:pt>
                  <c:pt idx="4787">
                    <c:v>7/30/2016 14:40</c:v>
                  </c:pt>
                  <c:pt idx="4788">
                    <c:v>7/30/2016 14:40</c:v>
                  </c:pt>
                  <c:pt idx="4789">
                    <c:v>7/30/2016 14:40</c:v>
                  </c:pt>
                  <c:pt idx="4790">
                    <c:v>7/30/2016 14:40</c:v>
                  </c:pt>
                  <c:pt idx="4791">
                    <c:v>7/30/2016 14:40</c:v>
                  </c:pt>
                  <c:pt idx="4792">
                    <c:v>7/30/2016 14:40</c:v>
                  </c:pt>
                  <c:pt idx="4793">
                    <c:v>7/30/2016 14:40</c:v>
                  </c:pt>
                  <c:pt idx="4794">
                    <c:v>7/30/2016 14:40</c:v>
                  </c:pt>
                  <c:pt idx="4795">
                    <c:v>7/30/2016 14:40</c:v>
                  </c:pt>
                  <c:pt idx="4796">
                    <c:v>7/30/2016 14:40</c:v>
                  </c:pt>
                  <c:pt idx="4797">
                    <c:v>7/30/2016 14:40</c:v>
                  </c:pt>
                  <c:pt idx="4798">
                    <c:v>7/30/2016 14:40</c:v>
                  </c:pt>
                  <c:pt idx="4799">
                    <c:v>7/30/2016 14:40</c:v>
                  </c:pt>
                  <c:pt idx="4800">
                    <c:v>7/30/2016 14:40</c:v>
                  </c:pt>
                  <c:pt idx="4801">
                    <c:v>7/30/2016 14:40</c:v>
                  </c:pt>
                  <c:pt idx="4802">
                    <c:v>7/30/2016 14:40</c:v>
                  </c:pt>
                  <c:pt idx="4803">
                    <c:v>7/30/2016 14:40</c:v>
                  </c:pt>
                  <c:pt idx="4804">
                    <c:v>7/30/2016 14:40</c:v>
                  </c:pt>
                  <c:pt idx="4805">
                    <c:v>7/30/2016 14:40</c:v>
                  </c:pt>
                  <c:pt idx="4806">
                    <c:v>7/30/2016 14:40</c:v>
                  </c:pt>
                  <c:pt idx="4807">
                    <c:v>7/30/2016 14:40</c:v>
                  </c:pt>
                  <c:pt idx="4808">
                    <c:v>7/30/2016 14:40</c:v>
                  </c:pt>
                  <c:pt idx="4809">
                    <c:v>7/30/2016 14:40</c:v>
                  </c:pt>
                  <c:pt idx="4810">
                    <c:v>7/30/2016 14:40</c:v>
                  </c:pt>
                  <c:pt idx="4811">
                    <c:v>7/30/2016 14:40</c:v>
                  </c:pt>
                  <c:pt idx="4812">
                    <c:v>7/30/2016 14:40</c:v>
                  </c:pt>
                  <c:pt idx="4813">
                    <c:v>7/30/2016 14:40</c:v>
                  </c:pt>
                  <c:pt idx="4814">
                    <c:v>7/30/2016 14:40</c:v>
                  </c:pt>
                  <c:pt idx="4815">
                    <c:v>7/30/2016 14:40</c:v>
                  </c:pt>
                  <c:pt idx="4816">
                    <c:v>7/30/2016 14:40</c:v>
                  </c:pt>
                  <c:pt idx="4817">
                    <c:v>7/30/2016 14:40</c:v>
                  </c:pt>
                  <c:pt idx="4818">
                    <c:v>7/30/2016 14:40</c:v>
                  </c:pt>
                  <c:pt idx="4819">
                    <c:v>7/30/2016 14:40</c:v>
                  </c:pt>
                  <c:pt idx="4820">
                    <c:v>7/30/2016 14:40</c:v>
                  </c:pt>
                  <c:pt idx="4821">
                    <c:v>7/30/2016 14:40</c:v>
                  </c:pt>
                  <c:pt idx="4822">
                    <c:v>7/30/2016 14:40</c:v>
                  </c:pt>
                  <c:pt idx="4823">
                    <c:v>7/30/2016 14:40</c:v>
                  </c:pt>
                  <c:pt idx="4824">
                    <c:v>7/30/2016 14:40</c:v>
                  </c:pt>
                  <c:pt idx="4825">
                    <c:v>7/30/2016 14:40</c:v>
                  </c:pt>
                  <c:pt idx="4826">
                    <c:v>7/30/2016 14:40</c:v>
                  </c:pt>
                  <c:pt idx="4827">
                    <c:v>7/30/2016 14:41</c:v>
                  </c:pt>
                  <c:pt idx="4828">
                    <c:v>7/30/2016 14:41</c:v>
                  </c:pt>
                  <c:pt idx="4829">
                    <c:v>7/30/2016 14:41</c:v>
                  </c:pt>
                  <c:pt idx="4830">
                    <c:v>7/30/2016 14:41</c:v>
                  </c:pt>
                  <c:pt idx="4831">
                    <c:v>7/30/2016 14:41</c:v>
                  </c:pt>
                  <c:pt idx="4832">
                    <c:v>7/30/2016 14:41</c:v>
                  </c:pt>
                  <c:pt idx="4833">
                    <c:v>7/30/2016 14:41</c:v>
                  </c:pt>
                  <c:pt idx="4834">
                    <c:v>7/30/2016 14:41</c:v>
                  </c:pt>
                  <c:pt idx="4835">
                    <c:v>7/30/2016 14:41</c:v>
                  </c:pt>
                  <c:pt idx="4836">
                    <c:v>7/30/2016 14:41</c:v>
                  </c:pt>
                  <c:pt idx="4837">
                    <c:v>7/30/2016 14:41</c:v>
                  </c:pt>
                  <c:pt idx="4838">
                    <c:v>7/30/2016 14:41</c:v>
                  </c:pt>
                  <c:pt idx="4839">
                    <c:v>7/30/2016 14:41</c:v>
                  </c:pt>
                  <c:pt idx="4840">
                    <c:v>7/30/2016 14:41</c:v>
                  </c:pt>
                  <c:pt idx="4841">
                    <c:v>7/30/2016 14:41</c:v>
                  </c:pt>
                  <c:pt idx="4842">
                    <c:v>7/30/2016 14:41</c:v>
                  </c:pt>
                  <c:pt idx="4843">
                    <c:v>7/30/2016 14:41</c:v>
                  </c:pt>
                  <c:pt idx="4844">
                    <c:v>7/30/2016 14:41</c:v>
                  </c:pt>
                  <c:pt idx="4845">
                    <c:v>7/30/2016 14:41</c:v>
                  </c:pt>
                  <c:pt idx="4846">
                    <c:v>7/30/2016 14:41</c:v>
                  </c:pt>
                  <c:pt idx="4847">
                    <c:v>7/30/2016 14:41</c:v>
                  </c:pt>
                  <c:pt idx="4848">
                    <c:v>7/30/2016 14:41</c:v>
                  </c:pt>
                  <c:pt idx="4849">
                    <c:v>7/30/2016 14:41</c:v>
                  </c:pt>
                  <c:pt idx="4850">
                    <c:v>7/30/2016 14:41</c:v>
                  </c:pt>
                  <c:pt idx="4851">
                    <c:v>7/30/2016 14:41</c:v>
                  </c:pt>
                  <c:pt idx="4852">
                    <c:v>7/30/2016 14:41</c:v>
                  </c:pt>
                  <c:pt idx="4853">
                    <c:v>7/30/2016 14:41</c:v>
                  </c:pt>
                  <c:pt idx="4854">
                    <c:v>7/30/2016 14:41</c:v>
                  </c:pt>
                  <c:pt idx="4855">
                    <c:v>7/30/2016 14:41</c:v>
                  </c:pt>
                  <c:pt idx="4856">
                    <c:v>7/30/2016 14:41</c:v>
                  </c:pt>
                  <c:pt idx="4857">
                    <c:v>7/30/2016 14:41</c:v>
                  </c:pt>
                  <c:pt idx="4858">
                    <c:v>7/30/2016 14:41</c:v>
                  </c:pt>
                  <c:pt idx="4859">
                    <c:v>7/30/2016 14:41</c:v>
                  </c:pt>
                  <c:pt idx="4860">
                    <c:v>7/30/2016 14:41</c:v>
                  </c:pt>
                  <c:pt idx="4861">
                    <c:v>7/30/2016 14:41</c:v>
                  </c:pt>
                  <c:pt idx="4862">
                    <c:v>7/30/2016 14:41</c:v>
                  </c:pt>
                  <c:pt idx="4863">
                    <c:v>7/30/2016 14:41</c:v>
                  </c:pt>
                  <c:pt idx="4864">
                    <c:v>7/30/2016 14:41</c:v>
                  </c:pt>
                  <c:pt idx="4865">
                    <c:v>7/30/2016 14:41</c:v>
                  </c:pt>
                  <c:pt idx="4866">
                    <c:v>7/30/2016 14:41</c:v>
                  </c:pt>
                  <c:pt idx="4867">
                    <c:v>7/30/2016 14:41</c:v>
                  </c:pt>
                  <c:pt idx="4868">
                    <c:v>7/30/2016 14:41</c:v>
                  </c:pt>
                  <c:pt idx="4869">
                    <c:v>7/30/2016 14:41</c:v>
                  </c:pt>
                  <c:pt idx="4870">
                    <c:v>7/30/2016 14:41</c:v>
                  </c:pt>
                  <c:pt idx="4871">
                    <c:v>7/30/2016 14:41</c:v>
                  </c:pt>
                  <c:pt idx="4872">
                    <c:v>7/30/2016 14:41</c:v>
                  </c:pt>
                  <c:pt idx="4873">
                    <c:v>7/30/2016 14:41</c:v>
                  </c:pt>
                  <c:pt idx="4874">
                    <c:v>7/30/2016 14:41</c:v>
                  </c:pt>
                  <c:pt idx="4875">
                    <c:v>7/30/2016 14:41</c:v>
                  </c:pt>
                  <c:pt idx="4876">
                    <c:v>7/30/2016 14:41</c:v>
                  </c:pt>
                  <c:pt idx="4877">
                    <c:v>7/30/2016 14:41</c:v>
                  </c:pt>
                  <c:pt idx="4878">
                    <c:v>7/30/2016 14:41</c:v>
                  </c:pt>
                  <c:pt idx="4879">
                    <c:v>7/30/2016 14:41</c:v>
                  </c:pt>
                  <c:pt idx="4880">
                    <c:v>7/30/2016 14:41</c:v>
                  </c:pt>
                  <c:pt idx="4881">
                    <c:v>7/30/2016 14:41</c:v>
                  </c:pt>
                  <c:pt idx="4882">
                    <c:v>7/30/2016 14:41</c:v>
                  </c:pt>
                  <c:pt idx="4883">
                    <c:v>7/30/2016 14:41</c:v>
                  </c:pt>
                  <c:pt idx="4884">
                    <c:v>7/30/2016 14:41</c:v>
                  </c:pt>
                  <c:pt idx="4885">
                    <c:v>7/30/2016 14:41</c:v>
                  </c:pt>
                  <c:pt idx="4886">
                    <c:v>7/30/2016 14:41</c:v>
                  </c:pt>
                  <c:pt idx="4887">
                    <c:v>7/30/2016 14:42</c:v>
                  </c:pt>
                  <c:pt idx="4888">
                    <c:v>7/30/2016 14:42</c:v>
                  </c:pt>
                  <c:pt idx="4889">
                    <c:v>7/30/2016 14:42</c:v>
                  </c:pt>
                  <c:pt idx="4890">
                    <c:v>7/30/2016 14:42</c:v>
                  </c:pt>
                  <c:pt idx="4891">
                    <c:v>7/30/2016 14:42</c:v>
                  </c:pt>
                  <c:pt idx="4892">
                    <c:v>7/30/2016 14:42</c:v>
                  </c:pt>
                  <c:pt idx="4893">
                    <c:v>7/30/2016 14:42</c:v>
                  </c:pt>
                  <c:pt idx="4894">
                    <c:v>7/30/2016 14:42</c:v>
                  </c:pt>
                  <c:pt idx="4895">
                    <c:v>7/30/2016 14:42</c:v>
                  </c:pt>
                  <c:pt idx="4896">
                    <c:v>7/30/2016 14:42</c:v>
                  </c:pt>
                  <c:pt idx="4897">
                    <c:v>7/30/2016 14:42</c:v>
                  </c:pt>
                  <c:pt idx="4898">
                    <c:v>7/30/2016 14:42</c:v>
                  </c:pt>
                  <c:pt idx="4899">
                    <c:v>7/30/2016 14:42</c:v>
                  </c:pt>
                  <c:pt idx="4900">
                    <c:v>7/30/2016 14:42</c:v>
                  </c:pt>
                  <c:pt idx="4901">
                    <c:v>7/30/2016 14:42</c:v>
                  </c:pt>
                  <c:pt idx="4902">
                    <c:v>7/30/2016 14:42</c:v>
                  </c:pt>
                  <c:pt idx="4903">
                    <c:v>7/30/2016 14:42</c:v>
                  </c:pt>
                  <c:pt idx="4904">
                    <c:v>7/30/2016 14:42</c:v>
                  </c:pt>
                  <c:pt idx="4905">
                    <c:v>7/30/2016 14:42</c:v>
                  </c:pt>
                  <c:pt idx="4906">
                    <c:v>7/30/2016 14:42</c:v>
                  </c:pt>
                  <c:pt idx="4907">
                    <c:v>7/30/2016 14:42</c:v>
                  </c:pt>
                  <c:pt idx="4908">
                    <c:v>7/30/2016 14:42</c:v>
                  </c:pt>
                  <c:pt idx="4909">
                    <c:v>7/30/2016 14:42</c:v>
                  </c:pt>
                  <c:pt idx="4910">
                    <c:v>7/30/2016 14:42</c:v>
                  </c:pt>
                  <c:pt idx="4911">
                    <c:v>7/30/2016 14:42</c:v>
                  </c:pt>
                  <c:pt idx="4912">
                    <c:v>7/30/2016 14:42</c:v>
                  </c:pt>
                  <c:pt idx="4913">
                    <c:v>7/30/2016 14:42</c:v>
                  </c:pt>
                  <c:pt idx="4914">
                    <c:v>7/30/2016 14:42</c:v>
                  </c:pt>
                  <c:pt idx="4915">
                    <c:v>7/30/2016 14:42</c:v>
                  </c:pt>
                  <c:pt idx="4916">
                    <c:v>7/30/2016 14:42</c:v>
                  </c:pt>
                  <c:pt idx="4917">
                    <c:v>7/30/2016 14:42</c:v>
                  </c:pt>
                  <c:pt idx="4918">
                    <c:v>7/30/2016 14:42</c:v>
                  </c:pt>
                  <c:pt idx="4919">
                    <c:v>7/30/2016 14:42</c:v>
                  </c:pt>
                  <c:pt idx="4920">
                    <c:v>7/30/2016 14:42</c:v>
                  </c:pt>
                  <c:pt idx="4921">
                    <c:v>7/30/2016 14:42</c:v>
                  </c:pt>
                  <c:pt idx="4922">
                    <c:v>7/30/2016 14:42</c:v>
                  </c:pt>
                  <c:pt idx="4923">
                    <c:v>7/30/2016 14:42</c:v>
                  </c:pt>
                  <c:pt idx="4924">
                    <c:v>7/30/2016 14:42</c:v>
                  </c:pt>
                  <c:pt idx="4925">
                    <c:v>7/30/2016 14:42</c:v>
                  </c:pt>
                  <c:pt idx="4926">
                    <c:v>7/30/2016 14:42</c:v>
                  </c:pt>
                  <c:pt idx="4927">
                    <c:v>7/30/2016 14:42</c:v>
                  </c:pt>
                  <c:pt idx="4928">
                    <c:v>7/30/2016 14:42</c:v>
                  </c:pt>
                  <c:pt idx="4929">
                    <c:v>7/30/2016 14:42</c:v>
                  </c:pt>
                  <c:pt idx="4930">
                    <c:v>7/30/2016 14:42</c:v>
                  </c:pt>
                  <c:pt idx="4931">
                    <c:v>7/30/2016 14:42</c:v>
                  </c:pt>
                  <c:pt idx="4932">
                    <c:v>7/30/2016 14:42</c:v>
                  </c:pt>
                  <c:pt idx="4933">
                    <c:v>7/30/2016 14:42</c:v>
                  </c:pt>
                  <c:pt idx="4934">
                    <c:v>7/30/2016 14:42</c:v>
                  </c:pt>
                  <c:pt idx="4935">
                    <c:v>7/30/2016 14:42</c:v>
                  </c:pt>
                  <c:pt idx="4936">
                    <c:v>7/30/2016 14:42</c:v>
                  </c:pt>
                  <c:pt idx="4937">
                    <c:v>7/30/2016 14:42</c:v>
                  </c:pt>
                  <c:pt idx="4938">
                    <c:v>7/30/2016 14:42</c:v>
                  </c:pt>
                  <c:pt idx="4939">
                    <c:v>7/30/2016 14:42</c:v>
                  </c:pt>
                  <c:pt idx="4940">
                    <c:v>7/30/2016 14:42</c:v>
                  </c:pt>
                  <c:pt idx="4941">
                    <c:v>7/30/2016 14:42</c:v>
                  </c:pt>
                  <c:pt idx="4942">
                    <c:v>7/30/2016 14:42</c:v>
                  </c:pt>
                  <c:pt idx="4943">
                    <c:v>7/30/2016 14:42</c:v>
                  </c:pt>
                  <c:pt idx="4944">
                    <c:v>7/30/2016 14:42</c:v>
                  </c:pt>
                  <c:pt idx="4945">
                    <c:v>7/30/2016 14:42</c:v>
                  </c:pt>
                  <c:pt idx="4946">
                    <c:v>7/30/2016 14:42</c:v>
                  </c:pt>
                  <c:pt idx="4947">
                    <c:v>7/30/2016 14:43</c:v>
                  </c:pt>
                  <c:pt idx="4948">
                    <c:v>7/30/2016 14:43</c:v>
                  </c:pt>
                  <c:pt idx="4949">
                    <c:v>7/30/2016 14:43</c:v>
                  </c:pt>
                  <c:pt idx="4950">
                    <c:v>7/30/2016 14:43</c:v>
                  </c:pt>
                  <c:pt idx="4951">
                    <c:v>7/30/2016 14:43</c:v>
                  </c:pt>
                  <c:pt idx="4952">
                    <c:v>7/30/2016 14:43</c:v>
                  </c:pt>
                  <c:pt idx="4953">
                    <c:v>7/30/2016 14:43</c:v>
                  </c:pt>
                  <c:pt idx="4954">
                    <c:v>7/30/2016 14:43</c:v>
                  </c:pt>
                  <c:pt idx="4955">
                    <c:v>7/30/2016 14:43</c:v>
                  </c:pt>
                  <c:pt idx="4956">
                    <c:v>7/30/2016 14:43</c:v>
                  </c:pt>
                  <c:pt idx="4957">
                    <c:v>7/30/2016 14:43</c:v>
                  </c:pt>
                  <c:pt idx="4958">
                    <c:v>7/30/2016 14:43</c:v>
                  </c:pt>
                  <c:pt idx="4959">
                    <c:v>7/30/2016 14:43</c:v>
                  </c:pt>
                  <c:pt idx="4960">
                    <c:v>7/30/2016 14:43</c:v>
                  </c:pt>
                  <c:pt idx="4961">
                    <c:v>7/30/2016 14:43</c:v>
                  </c:pt>
                  <c:pt idx="4962">
                    <c:v>7/30/2016 14:43</c:v>
                  </c:pt>
                  <c:pt idx="4963">
                    <c:v>7/30/2016 14:43</c:v>
                  </c:pt>
                  <c:pt idx="4964">
                    <c:v>7/30/2016 14:43</c:v>
                  </c:pt>
                  <c:pt idx="4965">
                    <c:v>7/30/2016 14:43</c:v>
                  </c:pt>
                  <c:pt idx="4966">
                    <c:v>7/30/2016 14:43</c:v>
                  </c:pt>
                  <c:pt idx="4967">
                    <c:v>7/30/2016 14:43</c:v>
                  </c:pt>
                  <c:pt idx="4968">
                    <c:v>7/30/2016 14:43</c:v>
                  </c:pt>
                  <c:pt idx="4969">
                    <c:v>7/30/2016 14:43</c:v>
                  </c:pt>
                  <c:pt idx="4970">
                    <c:v>7/30/2016 14:43</c:v>
                  </c:pt>
                  <c:pt idx="4971">
                    <c:v>7/30/2016 14:43</c:v>
                  </c:pt>
                  <c:pt idx="4972">
                    <c:v>7/30/2016 14:43</c:v>
                  </c:pt>
                  <c:pt idx="4973">
                    <c:v>7/30/2016 14:43</c:v>
                  </c:pt>
                  <c:pt idx="4974">
                    <c:v>7/30/2016 14:43</c:v>
                  </c:pt>
                  <c:pt idx="4975">
                    <c:v>7/30/2016 14:43</c:v>
                  </c:pt>
                  <c:pt idx="4976">
                    <c:v>7/30/2016 14:43</c:v>
                  </c:pt>
                  <c:pt idx="4977">
                    <c:v>7/30/2016 14:43</c:v>
                  </c:pt>
                  <c:pt idx="4978">
                    <c:v>7/30/2016 14:43</c:v>
                  </c:pt>
                  <c:pt idx="4979">
                    <c:v>7/30/2016 14:43</c:v>
                  </c:pt>
                  <c:pt idx="4980">
                    <c:v>7/30/2016 14:43</c:v>
                  </c:pt>
                  <c:pt idx="4981">
                    <c:v>7/30/2016 14:43</c:v>
                  </c:pt>
                  <c:pt idx="4982">
                    <c:v>7/30/2016 14:43</c:v>
                  </c:pt>
                  <c:pt idx="4983">
                    <c:v>7/30/2016 14:43</c:v>
                  </c:pt>
                  <c:pt idx="4984">
                    <c:v>7/30/2016 14:43</c:v>
                  </c:pt>
                  <c:pt idx="4985">
                    <c:v>7/30/2016 14:43</c:v>
                  </c:pt>
                  <c:pt idx="4986">
                    <c:v>7/30/2016 14:43</c:v>
                  </c:pt>
                  <c:pt idx="4987">
                    <c:v>7/30/2016 14:43</c:v>
                  </c:pt>
                  <c:pt idx="4988">
                    <c:v>7/30/2016 14:43</c:v>
                  </c:pt>
                  <c:pt idx="4989">
                    <c:v>7/30/2016 14:43</c:v>
                  </c:pt>
                  <c:pt idx="4990">
                    <c:v>7/30/2016 14:43</c:v>
                  </c:pt>
                  <c:pt idx="4991">
                    <c:v>7/30/2016 14:43</c:v>
                  </c:pt>
                  <c:pt idx="4992">
                    <c:v>7/30/2016 14:43</c:v>
                  </c:pt>
                  <c:pt idx="4993">
                    <c:v>7/30/2016 14:43</c:v>
                  </c:pt>
                  <c:pt idx="4994">
                    <c:v>7/30/2016 14:43</c:v>
                  </c:pt>
                  <c:pt idx="4995">
                    <c:v>7/30/2016 14:43</c:v>
                  </c:pt>
                  <c:pt idx="4996">
                    <c:v>7/30/2016 14:43</c:v>
                  </c:pt>
                  <c:pt idx="4997">
                    <c:v>7/30/2016 14:43</c:v>
                  </c:pt>
                  <c:pt idx="4998">
                    <c:v>7/30/2016 14:43</c:v>
                  </c:pt>
                  <c:pt idx="4999">
                    <c:v>7/30/2016 14:43</c:v>
                  </c:pt>
                  <c:pt idx="5000">
                    <c:v>7/30/2016 14:43</c:v>
                  </c:pt>
                  <c:pt idx="5001">
                    <c:v>7/30/2016 14:43</c:v>
                  </c:pt>
                  <c:pt idx="5002">
                    <c:v>7/30/2016 14:43</c:v>
                  </c:pt>
                  <c:pt idx="5003">
                    <c:v>7/30/2016 14:43</c:v>
                  </c:pt>
                  <c:pt idx="5004">
                    <c:v>7/30/2016 14:43</c:v>
                  </c:pt>
                  <c:pt idx="5005">
                    <c:v>7/30/2016 14:43</c:v>
                  </c:pt>
                  <c:pt idx="5006">
                    <c:v>7/30/2016 14:43</c:v>
                  </c:pt>
                  <c:pt idx="5007">
                    <c:v>7/30/2016 14:44</c:v>
                  </c:pt>
                  <c:pt idx="5008">
                    <c:v>7/30/2016 14:44</c:v>
                  </c:pt>
                  <c:pt idx="5009">
                    <c:v>7/30/2016 14:44</c:v>
                  </c:pt>
                  <c:pt idx="5010">
                    <c:v>7/30/2016 14:44</c:v>
                  </c:pt>
                  <c:pt idx="5011">
                    <c:v>7/30/2016 14:44</c:v>
                  </c:pt>
                  <c:pt idx="5012">
                    <c:v>7/30/2016 14:44</c:v>
                  </c:pt>
                  <c:pt idx="5013">
                    <c:v>7/30/2016 14:44</c:v>
                  </c:pt>
                  <c:pt idx="5014">
                    <c:v>7/30/2016 14:44</c:v>
                  </c:pt>
                  <c:pt idx="5015">
                    <c:v>7/30/2016 14:44</c:v>
                  </c:pt>
                  <c:pt idx="5016">
                    <c:v>7/30/2016 14:44</c:v>
                  </c:pt>
                  <c:pt idx="5017">
                    <c:v>7/30/2016 14:44</c:v>
                  </c:pt>
                  <c:pt idx="5018">
                    <c:v>7/30/2016 14:44</c:v>
                  </c:pt>
                  <c:pt idx="5019">
                    <c:v>7/30/2016 14:44</c:v>
                  </c:pt>
                  <c:pt idx="5020">
                    <c:v>7/30/2016 14:44</c:v>
                  </c:pt>
                  <c:pt idx="5021">
                    <c:v>7/30/2016 14:44</c:v>
                  </c:pt>
                  <c:pt idx="5022">
                    <c:v>7/30/2016 14:44</c:v>
                  </c:pt>
                  <c:pt idx="5023">
                    <c:v>7/30/2016 14:44</c:v>
                  </c:pt>
                  <c:pt idx="5024">
                    <c:v>7/30/2016 14:44</c:v>
                  </c:pt>
                  <c:pt idx="5025">
                    <c:v>7/30/2016 14:44</c:v>
                  </c:pt>
                  <c:pt idx="5026">
                    <c:v>7/30/2016 14:44</c:v>
                  </c:pt>
                  <c:pt idx="5027">
                    <c:v>7/30/2016 14:44</c:v>
                  </c:pt>
                  <c:pt idx="5028">
                    <c:v>7/30/2016 14:44</c:v>
                  </c:pt>
                  <c:pt idx="5029">
                    <c:v>7/30/2016 14:44</c:v>
                  </c:pt>
                  <c:pt idx="5030">
                    <c:v>7/30/2016 14:44</c:v>
                  </c:pt>
                  <c:pt idx="5031">
                    <c:v>7/30/2016 14:44</c:v>
                  </c:pt>
                  <c:pt idx="5032">
                    <c:v>7/30/2016 14:44</c:v>
                  </c:pt>
                  <c:pt idx="5033">
                    <c:v>7/30/2016 14:44</c:v>
                  </c:pt>
                  <c:pt idx="5034">
                    <c:v>7/30/2016 14:44</c:v>
                  </c:pt>
                  <c:pt idx="5035">
                    <c:v>7/30/2016 14:44</c:v>
                  </c:pt>
                  <c:pt idx="5036">
                    <c:v>7/30/2016 14:44</c:v>
                  </c:pt>
                  <c:pt idx="5037">
                    <c:v>7/30/2016 14:44</c:v>
                  </c:pt>
                  <c:pt idx="5038">
                    <c:v>7/30/2016 14:44</c:v>
                  </c:pt>
                  <c:pt idx="5039">
                    <c:v>7/30/2016 14:44</c:v>
                  </c:pt>
                  <c:pt idx="5040">
                    <c:v>7/30/2016 14:44</c:v>
                  </c:pt>
                  <c:pt idx="5041">
                    <c:v>7/30/2016 14:44</c:v>
                  </c:pt>
                  <c:pt idx="5042">
                    <c:v>7/30/2016 14:44</c:v>
                  </c:pt>
                  <c:pt idx="5043">
                    <c:v>7/30/2016 14:44</c:v>
                  </c:pt>
                  <c:pt idx="5044">
                    <c:v>7/30/2016 14:44</c:v>
                  </c:pt>
                  <c:pt idx="5045">
                    <c:v>7/30/2016 14:44</c:v>
                  </c:pt>
                  <c:pt idx="5046">
                    <c:v>7/30/2016 14:44</c:v>
                  </c:pt>
                  <c:pt idx="5047">
                    <c:v>7/30/2016 14:44</c:v>
                  </c:pt>
                  <c:pt idx="5048">
                    <c:v>7/30/2016 14:44</c:v>
                  </c:pt>
                  <c:pt idx="5049">
                    <c:v>7/30/2016 14:44</c:v>
                  </c:pt>
                  <c:pt idx="5050">
                    <c:v>7/30/2016 14:44</c:v>
                  </c:pt>
                  <c:pt idx="5051">
                    <c:v>7/30/2016 14:44</c:v>
                  </c:pt>
                  <c:pt idx="5052">
                    <c:v>7/30/2016 14:44</c:v>
                  </c:pt>
                  <c:pt idx="5053">
                    <c:v>7/30/2016 14:44</c:v>
                  </c:pt>
                  <c:pt idx="5054">
                    <c:v>7/30/2016 14:44</c:v>
                  </c:pt>
                  <c:pt idx="5055">
                    <c:v>7/30/2016 14:44</c:v>
                  </c:pt>
                  <c:pt idx="5056">
                    <c:v>7/30/2016 14:44</c:v>
                  </c:pt>
                  <c:pt idx="5057">
                    <c:v>7/30/2016 14:44</c:v>
                  </c:pt>
                  <c:pt idx="5058">
                    <c:v>7/30/2016 14:44</c:v>
                  </c:pt>
                  <c:pt idx="5059">
                    <c:v>7/30/2016 14:44</c:v>
                  </c:pt>
                  <c:pt idx="5060">
                    <c:v>7/30/2016 14:44</c:v>
                  </c:pt>
                  <c:pt idx="5061">
                    <c:v>7/30/2016 14:44</c:v>
                  </c:pt>
                  <c:pt idx="5062">
                    <c:v>7/30/2016 14:44</c:v>
                  </c:pt>
                  <c:pt idx="5063">
                    <c:v>7/30/2016 14:44</c:v>
                  </c:pt>
                  <c:pt idx="5064">
                    <c:v>7/30/2016 14:44</c:v>
                  </c:pt>
                  <c:pt idx="5065">
                    <c:v>7/30/2016 14:44</c:v>
                  </c:pt>
                  <c:pt idx="5066">
                    <c:v>7/30/2016 14:44</c:v>
                  </c:pt>
                  <c:pt idx="5067">
                    <c:v>7/30/2016 14:45</c:v>
                  </c:pt>
                  <c:pt idx="5068">
                    <c:v>7/30/2016 14:45</c:v>
                  </c:pt>
                  <c:pt idx="5069">
                    <c:v>7/30/2016 14:45</c:v>
                  </c:pt>
                  <c:pt idx="5070">
                    <c:v>7/30/2016 14:45</c:v>
                  </c:pt>
                  <c:pt idx="5071">
                    <c:v>7/30/2016 14:45</c:v>
                  </c:pt>
                  <c:pt idx="5072">
                    <c:v>7/30/2016 14:45</c:v>
                  </c:pt>
                  <c:pt idx="5073">
                    <c:v>7/30/2016 14:45</c:v>
                  </c:pt>
                  <c:pt idx="5074">
                    <c:v>7/30/2016 14:45</c:v>
                  </c:pt>
                  <c:pt idx="5075">
                    <c:v>7/30/2016 14:45</c:v>
                  </c:pt>
                  <c:pt idx="5076">
                    <c:v>7/30/2016 14:45</c:v>
                  </c:pt>
                  <c:pt idx="5077">
                    <c:v>7/30/2016 14:45</c:v>
                  </c:pt>
                  <c:pt idx="5078">
                    <c:v>7/30/2016 14:45</c:v>
                  </c:pt>
                  <c:pt idx="5079">
                    <c:v>7/30/2016 14:45</c:v>
                  </c:pt>
                  <c:pt idx="5080">
                    <c:v>7/30/2016 14:45</c:v>
                  </c:pt>
                  <c:pt idx="5081">
                    <c:v>7/30/2016 14:45</c:v>
                  </c:pt>
                  <c:pt idx="5082">
                    <c:v>7/30/2016 14:45</c:v>
                  </c:pt>
                  <c:pt idx="5083">
                    <c:v>7/30/2016 14:45</c:v>
                  </c:pt>
                  <c:pt idx="5084">
                    <c:v>7/30/2016 14:45</c:v>
                  </c:pt>
                  <c:pt idx="5085">
                    <c:v>7/30/2016 14:45</c:v>
                  </c:pt>
                  <c:pt idx="5086">
                    <c:v>7/30/2016 14:45</c:v>
                  </c:pt>
                  <c:pt idx="5087">
                    <c:v>7/30/2016 14:45</c:v>
                  </c:pt>
                  <c:pt idx="5088">
                    <c:v>7/30/2016 14:45</c:v>
                  </c:pt>
                  <c:pt idx="5089">
                    <c:v>7/30/2016 14:45</c:v>
                  </c:pt>
                  <c:pt idx="5090">
                    <c:v>7/30/2016 14:45</c:v>
                  </c:pt>
                  <c:pt idx="5091">
                    <c:v>7/30/2016 14:45</c:v>
                  </c:pt>
                  <c:pt idx="5092">
                    <c:v>7/30/2016 14:45</c:v>
                  </c:pt>
                  <c:pt idx="5093">
                    <c:v>7/30/2016 14:45</c:v>
                  </c:pt>
                  <c:pt idx="5094">
                    <c:v>7/30/2016 14:45</c:v>
                  </c:pt>
                  <c:pt idx="5095">
                    <c:v>7/30/2016 14:45</c:v>
                  </c:pt>
                  <c:pt idx="5096">
                    <c:v>7/30/2016 14:45</c:v>
                  </c:pt>
                  <c:pt idx="5097">
                    <c:v>7/30/2016 14:45</c:v>
                  </c:pt>
                  <c:pt idx="5098">
                    <c:v>7/30/2016 14:45</c:v>
                  </c:pt>
                  <c:pt idx="5099">
                    <c:v>7/30/2016 14:45</c:v>
                  </c:pt>
                  <c:pt idx="5100">
                    <c:v>7/30/2016 14:45</c:v>
                  </c:pt>
                  <c:pt idx="5101">
                    <c:v>7/30/2016 14:45</c:v>
                  </c:pt>
                  <c:pt idx="5102">
                    <c:v>7/30/2016 14:45</c:v>
                  </c:pt>
                  <c:pt idx="5103">
                    <c:v>7/30/2016 14:45</c:v>
                  </c:pt>
                  <c:pt idx="5104">
                    <c:v>7/30/2016 14:45</c:v>
                  </c:pt>
                  <c:pt idx="5105">
                    <c:v>7/30/2016 14:45</c:v>
                  </c:pt>
                  <c:pt idx="5106">
                    <c:v>7/30/2016 14:45</c:v>
                  </c:pt>
                  <c:pt idx="5107">
                    <c:v>7/30/2016 14:45</c:v>
                  </c:pt>
                  <c:pt idx="5108">
                    <c:v>7/30/2016 14:45</c:v>
                  </c:pt>
                  <c:pt idx="5109">
                    <c:v>7/30/2016 14:45</c:v>
                  </c:pt>
                  <c:pt idx="5110">
                    <c:v>7/30/2016 14:45</c:v>
                  </c:pt>
                  <c:pt idx="5111">
                    <c:v>7/30/2016 14:45</c:v>
                  </c:pt>
                  <c:pt idx="5112">
                    <c:v>7/30/2016 14:45</c:v>
                  </c:pt>
                  <c:pt idx="5113">
                    <c:v>7/30/2016 14:45</c:v>
                  </c:pt>
                  <c:pt idx="5114">
                    <c:v>7/30/2016 14:45</c:v>
                  </c:pt>
                  <c:pt idx="5115">
                    <c:v>7/30/2016 14:45</c:v>
                  </c:pt>
                  <c:pt idx="5116">
                    <c:v>7/30/2016 14:45</c:v>
                  </c:pt>
                  <c:pt idx="5117">
                    <c:v>7/30/2016 14:45</c:v>
                  </c:pt>
                  <c:pt idx="5118">
                    <c:v>7/30/2016 14:45</c:v>
                  </c:pt>
                  <c:pt idx="5119">
                    <c:v>7/30/2016 14:45</c:v>
                  </c:pt>
                  <c:pt idx="5120">
                    <c:v>7/30/2016 14:45</c:v>
                  </c:pt>
                  <c:pt idx="5121">
                    <c:v>7/30/2016 14:45</c:v>
                  </c:pt>
                  <c:pt idx="5122">
                    <c:v>7/30/2016 14:45</c:v>
                  </c:pt>
                  <c:pt idx="5123">
                    <c:v>7/30/2016 14:45</c:v>
                  </c:pt>
                  <c:pt idx="5124">
                    <c:v>7/30/2016 14:45</c:v>
                  </c:pt>
                  <c:pt idx="5125">
                    <c:v>7/30/2016 14:45</c:v>
                  </c:pt>
                  <c:pt idx="5126">
                    <c:v>7/30/2016 14:45</c:v>
                  </c:pt>
                  <c:pt idx="5127">
                    <c:v>7/30/2016 14:46</c:v>
                  </c:pt>
                  <c:pt idx="5128">
                    <c:v>7/30/2016 14:46</c:v>
                  </c:pt>
                  <c:pt idx="5129">
                    <c:v>7/30/2016 14:46</c:v>
                  </c:pt>
                  <c:pt idx="5130">
                    <c:v>7/30/2016 14:46</c:v>
                  </c:pt>
                  <c:pt idx="5131">
                    <c:v>7/30/2016 14:46</c:v>
                  </c:pt>
                  <c:pt idx="5132">
                    <c:v>7/30/2016 14:46</c:v>
                  </c:pt>
                  <c:pt idx="5133">
                    <c:v>7/30/2016 14:46</c:v>
                  </c:pt>
                  <c:pt idx="5134">
                    <c:v>7/30/2016 14:46</c:v>
                  </c:pt>
                  <c:pt idx="5135">
                    <c:v>7/30/2016 14:46</c:v>
                  </c:pt>
                  <c:pt idx="5136">
                    <c:v>7/30/2016 14:46</c:v>
                  </c:pt>
                  <c:pt idx="5137">
                    <c:v>7/30/2016 14:46</c:v>
                  </c:pt>
                  <c:pt idx="5138">
                    <c:v>7/30/2016 14:46</c:v>
                  </c:pt>
                  <c:pt idx="5139">
                    <c:v>7/30/2016 14:46</c:v>
                  </c:pt>
                  <c:pt idx="5140">
                    <c:v>7/30/2016 14:46</c:v>
                  </c:pt>
                  <c:pt idx="5141">
                    <c:v>7/30/2016 14:46</c:v>
                  </c:pt>
                  <c:pt idx="5142">
                    <c:v>7/30/2016 14:46</c:v>
                  </c:pt>
                  <c:pt idx="5143">
                    <c:v>7/30/2016 14:46</c:v>
                  </c:pt>
                  <c:pt idx="5144">
                    <c:v>7/30/2016 14:46</c:v>
                  </c:pt>
                  <c:pt idx="5145">
                    <c:v>7/30/2016 14:46</c:v>
                  </c:pt>
                  <c:pt idx="5146">
                    <c:v>7/30/2016 14:46</c:v>
                  </c:pt>
                  <c:pt idx="5147">
                    <c:v>7/30/2016 14:46</c:v>
                  </c:pt>
                  <c:pt idx="5148">
                    <c:v>7/30/2016 14:46</c:v>
                  </c:pt>
                  <c:pt idx="5149">
                    <c:v>7/30/2016 14:46</c:v>
                  </c:pt>
                  <c:pt idx="5150">
                    <c:v>7/30/2016 14:46</c:v>
                  </c:pt>
                  <c:pt idx="5151">
                    <c:v>7/30/2016 14:46</c:v>
                  </c:pt>
                  <c:pt idx="5152">
                    <c:v>7/30/2016 14:46</c:v>
                  </c:pt>
                  <c:pt idx="5153">
                    <c:v>7/30/2016 14:46</c:v>
                  </c:pt>
                  <c:pt idx="5154">
                    <c:v>7/30/2016 14:46</c:v>
                  </c:pt>
                  <c:pt idx="5155">
                    <c:v>7/30/2016 14:46</c:v>
                  </c:pt>
                  <c:pt idx="5156">
                    <c:v>7/30/2016 14:46</c:v>
                  </c:pt>
                  <c:pt idx="5157">
                    <c:v>7/30/2016 14:46</c:v>
                  </c:pt>
                  <c:pt idx="5158">
                    <c:v>7/30/2016 14:46</c:v>
                  </c:pt>
                  <c:pt idx="5159">
                    <c:v>7/30/2016 14:46</c:v>
                  </c:pt>
                  <c:pt idx="5160">
                    <c:v>7/30/2016 14:46</c:v>
                  </c:pt>
                  <c:pt idx="5161">
                    <c:v>7/30/2016 14:46</c:v>
                  </c:pt>
                  <c:pt idx="5162">
                    <c:v>7/30/2016 14:46</c:v>
                  </c:pt>
                  <c:pt idx="5163">
                    <c:v>7/30/2016 14:46</c:v>
                  </c:pt>
                  <c:pt idx="5164">
                    <c:v>7/30/2016 14:46</c:v>
                  </c:pt>
                  <c:pt idx="5165">
                    <c:v>7/30/2016 14:46</c:v>
                  </c:pt>
                  <c:pt idx="5166">
                    <c:v>7/30/2016 14:46</c:v>
                  </c:pt>
                  <c:pt idx="5167">
                    <c:v>7/30/2016 14:46</c:v>
                  </c:pt>
                  <c:pt idx="5168">
                    <c:v>7/30/2016 14:46</c:v>
                  </c:pt>
                  <c:pt idx="5169">
                    <c:v>7/30/2016 14:46</c:v>
                  </c:pt>
                  <c:pt idx="5170">
                    <c:v>7/30/2016 14:46</c:v>
                  </c:pt>
                  <c:pt idx="5171">
                    <c:v>7/30/2016 14:46</c:v>
                  </c:pt>
                  <c:pt idx="5172">
                    <c:v>7/30/2016 14:46</c:v>
                  </c:pt>
                  <c:pt idx="5173">
                    <c:v>7/30/2016 14:46</c:v>
                  </c:pt>
                  <c:pt idx="5174">
                    <c:v>7/30/2016 14:46</c:v>
                  </c:pt>
                  <c:pt idx="5175">
                    <c:v>7/30/2016 14:46</c:v>
                  </c:pt>
                  <c:pt idx="5176">
                    <c:v>7/30/2016 14:46</c:v>
                  </c:pt>
                  <c:pt idx="5177">
                    <c:v>7/30/2016 14:46</c:v>
                  </c:pt>
                  <c:pt idx="5178">
                    <c:v>7/30/2016 14:46</c:v>
                  </c:pt>
                  <c:pt idx="5179">
                    <c:v>7/30/2016 14:46</c:v>
                  </c:pt>
                  <c:pt idx="5180">
                    <c:v>7/30/2016 14:46</c:v>
                  </c:pt>
                  <c:pt idx="5181">
                    <c:v>7/30/2016 14:46</c:v>
                  </c:pt>
                  <c:pt idx="5182">
                    <c:v>7/30/2016 14:46</c:v>
                  </c:pt>
                  <c:pt idx="5183">
                    <c:v>7/30/2016 14:46</c:v>
                  </c:pt>
                  <c:pt idx="5184">
                    <c:v>7/30/2016 14:46</c:v>
                  </c:pt>
                  <c:pt idx="5185">
                    <c:v>7/30/2016 14:46</c:v>
                  </c:pt>
                  <c:pt idx="5186">
                    <c:v>7/30/2016 14:46</c:v>
                  </c:pt>
                  <c:pt idx="5187">
                    <c:v>7/30/2016 14:47</c:v>
                  </c:pt>
                  <c:pt idx="5188">
                    <c:v>7/30/2016 14:47</c:v>
                  </c:pt>
                  <c:pt idx="5189">
                    <c:v>7/30/2016 14:47</c:v>
                  </c:pt>
                  <c:pt idx="5190">
                    <c:v>7/30/2016 14:47</c:v>
                  </c:pt>
                  <c:pt idx="5191">
                    <c:v>7/30/2016 14:47</c:v>
                  </c:pt>
                  <c:pt idx="5192">
                    <c:v>7/30/2016 14:47</c:v>
                  </c:pt>
                  <c:pt idx="5193">
                    <c:v>7/30/2016 14:47</c:v>
                  </c:pt>
                  <c:pt idx="5194">
                    <c:v>7/30/2016 14:47</c:v>
                  </c:pt>
                  <c:pt idx="5195">
                    <c:v>7/30/2016 14:47</c:v>
                  </c:pt>
                  <c:pt idx="5196">
                    <c:v>7/30/2016 14:47</c:v>
                  </c:pt>
                  <c:pt idx="5197">
                    <c:v>7/30/2016 14:47</c:v>
                  </c:pt>
                  <c:pt idx="5198">
                    <c:v>7/30/2016 14:47</c:v>
                  </c:pt>
                  <c:pt idx="5199">
                    <c:v>7/30/2016 14:47</c:v>
                  </c:pt>
                  <c:pt idx="5200">
                    <c:v>7/30/2016 14:47</c:v>
                  </c:pt>
                  <c:pt idx="5201">
                    <c:v>7/30/2016 14:47</c:v>
                  </c:pt>
                  <c:pt idx="5202">
                    <c:v>7/30/2016 14:47</c:v>
                  </c:pt>
                  <c:pt idx="5203">
                    <c:v>7/30/2016 14:47</c:v>
                  </c:pt>
                  <c:pt idx="5204">
                    <c:v>7/30/2016 14:47</c:v>
                  </c:pt>
                  <c:pt idx="5205">
                    <c:v>7/30/2016 14:47</c:v>
                  </c:pt>
                  <c:pt idx="5206">
                    <c:v>7/30/2016 14:47</c:v>
                  </c:pt>
                  <c:pt idx="5207">
                    <c:v>7/30/2016 14:47</c:v>
                  </c:pt>
                  <c:pt idx="5208">
                    <c:v>7/30/2016 14:47</c:v>
                  </c:pt>
                  <c:pt idx="5209">
                    <c:v>7/30/2016 14:47</c:v>
                  </c:pt>
                  <c:pt idx="5210">
                    <c:v>7/30/2016 14:47</c:v>
                  </c:pt>
                  <c:pt idx="5211">
                    <c:v>7/30/2016 14:47</c:v>
                  </c:pt>
                  <c:pt idx="5212">
                    <c:v>7/30/2016 14:47</c:v>
                  </c:pt>
                  <c:pt idx="5213">
                    <c:v>7/30/2016 14:47</c:v>
                  </c:pt>
                  <c:pt idx="5214">
                    <c:v>7/30/2016 14:47</c:v>
                  </c:pt>
                  <c:pt idx="5215">
                    <c:v>7/30/2016 14:47</c:v>
                  </c:pt>
                  <c:pt idx="5216">
                    <c:v>7/30/2016 14:47</c:v>
                  </c:pt>
                  <c:pt idx="5217">
                    <c:v>7/30/2016 14:47</c:v>
                  </c:pt>
                  <c:pt idx="5218">
                    <c:v>7/30/2016 14:47</c:v>
                  </c:pt>
                  <c:pt idx="5219">
                    <c:v>7/30/2016 14:47</c:v>
                  </c:pt>
                  <c:pt idx="5220">
                    <c:v>7/30/2016 14:47</c:v>
                  </c:pt>
                  <c:pt idx="5221">
                    <c:v>7/30/2016 14:47</c:v>
                  </c:pt>
                  <c:pt idx="5222">
                    <c:v>7/30/2016 14:47</c:v>
                  </c:pt>
                  <c:pt idx="5223">
                    <c:v>7/30/2016 14:47</c:v>
                  </c:pt>
                  <c:pt idx="5224">
                    <c:v>7/30/2016 14:47</c:v>
                  </c:pt>
                  <c:pt idx="5225">
                    <c:v>7/30/2016 14:47</c:v>
                  </c:pt>
                  <c:pt idx="5226">
                    <c:v>7/30/2016 14:47</c:v>
                  </c:pt>
                  <c:pt idx="5227">
                    <c:v>7/30/2016 14:47</c:v>
                  </c:pt>
                  <c:pt idx="5228">
                    <c:v>7/30/2016 14:47</c:v>
                  </c:pt>
                  <c:pt idx="5229">
                    <c:v>7/30/2016 14:47</c:v>
                  </c:pt>
                  <c:pt idx="5230">
                    <c:v>7/30/2016 14:47</c:v>
                  </c:pt>
                  <c:pt idx="5231">
                    <c:v>7/30/2016 14:47</c:v>
                  </c:pt>
                  <c:pt idx="5232">
                    <c:v>7/30/2016 14:47</c:v>
                  </c:pt>
                  <c:pt idx="5233">
                    <c:v>7/30/2016 14:47</c:v>
                  </c:pt>
                  <c:pt idx="5234">
                    <c:v>7/30/2016 14:47</c:v>
                  </c:pt>
                  <c:pt idx="5235">
                    <c:v>7/30/2016 14:47</c:v>
                  </c:pt>
                  <c:pt idx="5236">
                    <c:v>7/30/2016 14:47</c:v>
                  </c:pt>
                  <c:pt idx="5237">
                    <c:v>7/30/2016 14:47</c:v>
                  </c:pt>
                  <c:pt idx="5238">
                    <c:v>7/30/2016 14:47</c:v>
                  </c:pt>
                  <c:pt idx="5239">
                    <c:v>7/30/2016 14:47</c:v>
                  </c:pt>
                  <c:pt idx="5240">
                    <c:v>7/30/2016 14:47</c:v>
                  </c:pt>
                  <c:pt idx="5241">
                    <c:v>7/30/2016 14:47</c:v>
                  </c:pt>
                  <c:pt idx="5242">
                    <c:v>7/30/2016 14:47</c:v>
                  </c:pt>
                  <c:pt idx="5243">
                    <c:v>7/30/2016 14:47</c:v>
                  </c:pt>
                  <c:pt idx="5244">
                    <c:v>7/30/2016 14:47</c:v>
                  </c:pt>
                  <c:pt idx="5245">
                    <c:v>7/30/2016 14:47</c:v>
                  </c:pt>
                  <c:pt idx="5246">
                    <c:v>7/30/2016 14:47</c:v>
                  </c:pt>
                  <c:pt idx="5247">
                    <c:v>7/30/2016 14:48</c:v>
                  </c:pt>
                  <c:pt idx="5248">
                    <c:v>7/30/2016 14:48</c:v>
                  </c:pt>
                  <c:pt idx="5249">
                    <c:v>7/30/2016 14:48</c:v>
                  </c:pt>
                  <c:pt idx="5250">
                    <c:v>7/30/2016 14:48</c:v>
                  </c:pt>
                  <c:pt idx="5251">
                    <c:v>7/30/2016 14:48</c:v>
                  </c:pt>
                  <c:pt idx="5252">
                    <c:v>7/30/2016 14:48</c:v>
                  </c:pt>
                  <c:pt idx="5253">
                    <c:v>7/30/2016 14:48</c:v>
                  </c:pt>
                  <c:pt idx="5254">
                    <c:v>7/30/2016 14:48</c:v>
                  </c:pt>
                  <c:pt idx="5255">
                    <c:v>7/30/2016 14:48</c:v>
                  </c:pt>
                  <c:pt idx="5256">
                    <c:v>7/30/2016 14:48</c:v>
                  </c:pt>
                  <c:pt idx="5257">
                    <c:v>7/30/2016 14:48</c:v>
                  </c:pt>
                  <c:pt idx="5258">
                    <c:v>7/30/2016 14:48</c:v>
                  </c:pt>
                  <c:pt idx="5259">
                    <c:v>7/30/2016 14:48</c:v>
                  </c:pt>
                  <c:pt idx="5260">
                    <c:v>7/30/2016 14:48</c:v>
                  </c:pt>
                  <c:pt idx="5261">
                    <c:v>7/30/2016 14:48</c:v>
                  </c:pt>
                  <c:pt idx="5262">
                    <c:v>7/30/2016 14:48</c:v>
                  </c:pt>
                  <c:pt idx="5263">
                    <c:v>7/30/2016 14:48</c:v>
                  </c:pt>
                  <c:pt idx="5264">
                    <c:v>7/30/2016 14:48</c:v>
                  </c:pt>
                  <c:pt idx="5265">
                    <c:v>7/30/2016 14:48</c:v>
                  </c:pt>
                  <c:pt idx="5266">
                    <c:v>7/30/2016 14:48</c:v>
                  </c:pt>
                  <c:pt idx="5267">
                    <c:v>7/30/2016 14:48</c:v>
                  </c:pt>
                  <c:pt idx="5268">
                    <c:v>7/30/2016 14:48</c:v>
                  </c:pt>
                  <c:pt idx="5269">
                    <c:v>7/30/2016 14:48</c:v>
                  </c:pt>
                  <c:pt idx="5270">
                    <c:v>7/30/2016 14:48</c:v>
                  </c:pt>
                  <c:pt idx="5271">
                    <c:v>7/30/2016 14:48</c:v>
                  </c:pt>
                  <c:pt idx="5272">
                    <c:v>7/30/2016 14:48</c:v>
                  </c:pt>
                  <c:pt idx="5273">
                    <c:v>7/30/2016 14:48</c:v>
                  </c:pt>
                  <c:pt idx="5274">
                    <c:v>7/30/2016 14:48</c:v>
                  </c:pt>
                  <c:pt idx="5275">
                    <c:v>7/30/2016 14:48</c:v>
                  </c:pt>
                  <c:pt idx="5276">
                    <c:v>7/30/2016 14:48</c:v>
                  </c:pt>
                  <c:pt idx="5277">
                    <c:v>7/30/2016 14:48</c:v>
                  </c:pt>
                  <c:pt idx="5278">
                    <c:v>7/30/2016 14:48</c:v>
                  </c:pt>
                  <c:pt idx="5279">
                    <c:v>7/30/2016 14:48</c:v>
                  </c:pt>
                  <c:pt idx="5280">
                    <c:v>7/30/2016 14:48</c:v>
                  </c:pt>
                  <c:pt idx="5281">
                    <c:v>7/30/2016 14:48</c:v>
                  </c:pt>
                  <c:pt idx="5282">
                    <c:v>7/30/2016 14:48</c:v>
                  </c:pt>
                  <c:pt idx="5283">
                    <c:v>7/30/2016 14:48</c:v>
                  </c:pt>
                  <c:pt idx="5284">
                    <c:v>7/30/2016 14:48</c:v>
                  </c:pt>
                  <c:pt idx="5285">
                    <c:v>7/30/2016 14:48</c:v>
                  </c:pt>
                  <c:pt idx="5286">
                    <c:v>7/30/2016 14:48</c:v>
                  </c:pt>
                  <c:pt idx="5287">
                    <c:v>7/30/2016 14:48</c:v>
                  </c:pt>
                  <c:pt idx="5288">
                    <c:v>7/30/2016 14:48</c:v>
                  </c:pt>
                  <c:pt idx="5289">
                    <c:v>7/30/2016 14:48</c:v>
                  </c:pt>
                  <c:pt idx="5290">
                    <c:v>7/30/2016 14:48</c:v>
                  </c:pt>
                  <c:pt idx="5291">
                    <c:v>7/30/2016 14:48</c:v>
                  </c:pt>
                  <c:pt idx="5292">
                    <c:v>7/30/2016 14:48</c:v>
                  </c:pt>
                  <c:pt idx="5293">
                    <c:v>7/30/2016 14:48</c:v>
                  </c:pt>
                  <c:pt idx="5294">
                    <c:v>7/30/2016 14:48</c:v>
                  </c:pt>
                  <c:pt idx="5295">
                    <c:v>7/30/2016 14:48</c:v>
                  </c:pt>
                  <c:pt idx="5296">
                    <c:v>7/30/2016 14:48</c:v>
                  </c:pt>
                  <c:pt idx="5297">
                    <c:v>7/30/2016 14:48</c:v>
                  </c:pt>
                  <c:pt idx="5298">
                    <c:v>7/30/2016 14:48</c:v>
                  </c:pt>
                  <c:pt idx="5299">
                    <c:v>7/30/2016 14:48</c:v>
                  </c:pt>
                  <c:pt idx="5300">
                    <c:v>7/30/2016 14:48</c:v>
                  </c:pt>
                  <c:pt idx="5301">
                    <c:v>7/30/2016 14:48</c:v>
                  </c:pt>
                  <c:pt idx="5302">
                    <c:v>7/30/2016 14:48</c:v>
                  </c:pt>
                  <c:pt idx="5303">
                    <c:v>7/30/2016 14:48</c:v>
                  </c:pt>
                  <c:pt idx="5304">
                    <c:v>7/30/2016 14:48</c:v>
                  </c:pt>
                  <c:pt idx="5305">
                    <c:v>7/30/2016 14:48</c:v>
                  </c:pt>
                  <c:pt idx="5306">
                    <c:v>7/30/2016 14:48</c:v>
                  </c:pt>
                  <c:pt idx="5307">
                    <c:v>7/30/2016 14:49</c:v>
                  </c:pt>
                  <c:pt idx="5308">
                    <c:v>7/30/2016 14:49</c:v>
                  </c:pt>
                  <c:pt idx="5309">
                    <c:v>7/30/2016 14:49</c:v>
                  </c:pt>
                  <c:pt idx="5310">
                    <c:v>7/30/2016 14:49</c:v>
                  </c:pt>
                  <c:pt idx="5311">
                    <c:v>7/30/2016 14:49</c:v>
                  </c:pt>
                  <c:pt idx="5312">
                    <c:v>7/30/2016 14:49</c:v>
                  </c:pt>
                  <c:pt idx="5313">
                    <c:v>7/30/2016 14:49</c:v>
                  </c:pt>
                  <c:pt idx="5314">
                    <c:v>7/30/2016 14:49</c:v>
                  </c:pt>
                  <c:pt idx="5315">
                    <c:v>7/30/2016 14:49</c:v>
                  </c:pt>
                  <c:pt idx="5316">
                    <c:v>7/30/2016 14:49</c:v>
                  </c:pt>
                  <c:pt idx="5317">
                    <c:v>7/30/2016 14:49</c:v>
                  </c:pt>
                  <c:pt idx="5318">
                    <c:v>7/30/2016 14:49</c:v>
                  </c:pt>
                  <c:pt idx="5319">
                    <c:v>7/30/2016 14:49</c:v>
                  </c:pt>
                  <c:pt idx="5320">
                    <c:v>7/30/2016 14:49</c:v>
                  </c:pt>
                  <c:pt idx="5321">
                    <c:v>7/30/2016 14:49</c:v>
                  </c:pt>
                  <c:pt idx="5322">
                    <c:v>7/30/2016 14:49</c:v>
                  </c:pt>
                  <c:pt idx="5323">
                    <c:v>7/30/2016 14:49</c:v>
                  </c:pt>
                  <c:pt idx="5324">
                    <c:v>7/30/2016 14:49</c:v>
                  </c:pt>
                  <c:pt idx="5325">
                    <c:v>7/30/2016 14:49</c:v>
                  </c:pt>
                  <c:pt idx="5326">
                    <c:v>7/30/2016 14:49</c:v>
                  </c:pt>
                  <c:pt idx="5327">
                    <c:v>7/30/2016 14:49</c:v>
                  </c:pt>
                  <c:pt idx="5328">
                    <c:v>7/30/2016 14:49</c:v>
                  </c:pt>
                  <c:pt idx="5329">
                    <c:v>7/30/2016 14:49</c:v>
                  </c:pt>
                  <c:pt idx="5330">
                    <c:v>7/30/2016 14:49</c:v>
                  </c:pt>
                  <c:pt idx="5331">
                    <c:v>7/30/2016 14:49</c:v>
                  </c:pt>
                  <c:pt idx="5332">
                    <c:v>7/30/2016 14:49</c:v>
                  </c:pt>
                  <c:pt idx="5333">
                    <c:v>7/30/2016 14:49</c:v>
                  </c:pt>
                  <c:pt idx="5334">
                    <c:v>7/30/2016 14:49</c:v>
                  </c:pt>
                  <c:pt idx="5335">
                    <c:v>7/30/2016 14:49</c:v>
                  </c:pt>
                  <c:pt idx="5336">
                    <c:v>7/30/2016 14:49</c:v>
                  </c:pt>
                  <c:pt idx="5337">
                    <c:v>7/30/2016 14:49</c:v>
                  </c:pt>
                  <c:pt idx="5338">
                    <c:v>7/30/2016 14:49</c:v>
                  </c:pt>
                  <c:pt idx="5339">
                    <c:v>7/30/2016 14:49</c:v>
                  </c:pt>
                  <c:pt idx="5340">
                    <c:v>7/30/2016 14:49</c:v>
                  </c:pt>
                  <c:pt idx="5341">
                    <c:v>7/30/2016 14:49</c:v>
                  </c:pt>
                  <c:pt idx="5342">
                    <c:v>7/30/2016 14:49</c:v>
                  </c:pt>
                  <c:pt idx="5343">
                    <c:v>7/30/2016 14:49</c:v>
                  </c:pt>
                  <c:pt idx="5344">
                    <c:v>7/30/2016 14:49</c:v>
                  </c:pt>
                  <c:pt idx="5345">
                    <c:v>7/30/2016 14:49</c:v>
                  </c:pt>
                  <c:pt idx="5346">
                    <c:v>7/30/2016 14:49</c:v>
                  </c:pt>
                  <c:pt idx="5347">
                    <c:v>7/30/2016 14:49</c:v>
                  </c:pt>
                  <c:pt idx="5348">
                    <c:v>7/30/2016 14:49</c:v>
                  </c:pt>
                  <c:pt idx="5349">
                    <c:v>7/30/2016 14:49</c:v>
                  </c:pt>
                  <c:pt idx="5350">
                    <c:v>7/30/2016 14:49</c:v>
                  </c:pt>
                  <c:pt idx="5351">
                    <c:v>7/30/2016 14:49</c:v>
                  </c:pt>
                  <c:pt idx="5352">
                    <c:v>7/30/2016 14:49</c:v>
                  </c:pt>
                  <c:pt idx="5353">
                    <c:v>7/30/2016 14:49</c:v>
                  </c:pt>
                  <c:pt idx="5354">
                    <c:v>7/30/2016 14:49</c:v>
                  </c:pt>
                  <c:pt idx="5355">
                    <c:v>7/30/2016 14:49</c:v>
                  </c:pt>
                  <c:pt idx="5356">
                    <c:v>7/30/2016 14:49</c:v>
                  </c:pt>
                  <c:pt idx="5357">
                    <c:v>7/30/2016 14:49</c:v>
                  </c:pt>
                  <c:pt idx="5358">
                    <c:v>7/30/2016 14:49</c:v>
                  </c:pt>
                  <c:pt idx="5359">
                    <c:v>7/30/2016 14:49</c:v>
                  </c:pt>
                  <c:pt idx="5360">
                    <c:v>7/30/2016 14:49</c:v>
                  </c:pt>
                  <c:pt idx="5361">
                    <c:v>7/30/2016 14:49</c:v>
                  </c:pt>
                  <c:pt idx="5362">
                    <c:v>7/30/2016 14:49</c:v>
                  </c:pt>
                  <c:pt idx="5363">
                    <c:v>7/30/2016 14:49</c:v>
                  </c:pt>
                  <c:pt idx="5364">
                    <c:v>7/30/2016 14:49</c:v>
                  </c:pt>
                  <c:pt idx="5365">
                    <c:v>7/30/2016 14:49</c:v>
                  </c:pt>
                  <c:pt idx="5366">
                    <c:v>7/30/2016 14:49</c:v>
                  </c:pt>
                  <c:pt idx="5367">
                    <c:v>7/30/2016 14:50</c:v>
                  </c:pt>
                  <c:pt idx="5368">
                    <c:v>7/30/2016 14:50</c:v>
                  </c:pt>
                  <c:pt idx="5369">
                    <c:v>7/30/2016 14:50</c:v>
                  </c:pt>
                  <c:pt idx="5370">
                    <c:v>7/30/2016 14:50</c:v>
                  </c:pt>
                  <c:pt idx="5371">
                    <c:v>7/30/2016 14:50</c:v>
                  </c:pt>
                  <c:pt idx="5372">
                    <c:v>7/30/2016 14:50</c:v>
                  </c:pt>
                  <c:pt idx="5373">
                    <c:v>7/30/2016 14:50</c:v>
                  </c:pt>
                  <c:pt idx="5374">
                    <c:v>7/30/2016 14:50</c:v>
                  </c:pt>
                  <c:pt idx="5375">
                    <c:v>7/30/2016 14:50</c:v>
                  </c:pt>
                  <c:pt idx="5376">
                    <c:v>7/30/2016 14:50</c:v>
                  </c:pt>
                  <c:pt idx="5377">
                    <c:v>7/30/2016 14:50</c:v>
                  </c:pt>
                  <c:pt idx="5378">
                    <c:v>7/30/2016 14:50</c:v>
                  </c:pt>
                  <c:pt idx="5379">
                    <c:v>7/30/2016 14:50</c:v>
                  </c:pt>
                  <c:pt idx="5380">
                    <c:v>7/30/2016 14:50</c:v>
                  </c:pt>
                  <c:pt idx="5381">
                    <c:v>7/30/2016 14:50</c:v>
                  </c:pt>
                  <c:pt idx="5382">
                    <c:v>7/30/2016 14:50</c:v>
                  </c:pt>
                  <c:pt idx="5383">
                    <c:v>7/30/2016 14:50</c:v>
                  </c:pt>
                  <c:pt idx="5384">
                    <c:v>7/30/2016 14:50</c:v>
                  </c:pt>
                  <c:pt idx="5385">
                    <c:v>7/30/2016 14:50</c:v>
                  </c:pt>
                  <c:pt idx="5386">
                    <c:v>7/30/2016 14:50</c:v>
                  </c:pt>
                  <c:pt idx="5387">
                    <c:v>7/30/2016 14:50</c:v>
                  </c:pt>
                  <c:pt idx="5388">
                    <c:v>7/30/2016 14:50</c:v>
                  </c:pt>
                  <c:pt idx="5389">
                    <c:v>7/30/2016 14:50</c:v>
                  </c:pt>
                  <c:pt idx="5390">
                    <c:v>7/30/2016 14:50</c:v>
                  </c:pt>
                  <c:pt idx="5391">
                    <c:v>7/30/2016 14:50</c:v>
                  </c:pt>
                  <c:pt idx="5392">
                    <c:v>7/30/2016 14:50</c:v>
                  </c:pt>
                  <c:pt idx="5393">
                    <c:v>7/30/2016 14:50</c:v>
                  </c:pt>
                  <c:pt idx="5394">
                    <c:v>7/30/2016 14:50</c:v>
                  </c:pt>
                  <c:pt idx="5395">
                    <c:v>7/30/2016 14:50</c:v>
                  </c:pt>
                  <c:pt idx="5396">
                    <c:v>7/30/2016 14:50</c:v>
                  </c:pt>
                  <c:pt idx="5397">
                    <c:v>7/30/2016 14:50</c:v>
                  </c:pt>
                  <c:pt idx="5398">
                    <c:v>7/30/2016 14:50</c:v>
                  </c:pt>
                  <c:pt idx="5399">
                    <c:v>7/30/2016 14:50</c:v>
                  </c:pt>
                  <c:pt idx="5400">
                    <c:v>7/30/2016 14:50</c:v>
                  </c:pt>
                  <c:pt idx="5401">
                    <c:v>7/30/2016 14:50</c:v>
                  </c:pt>
                  <c:pt idx="5402">
                    <c:v>7/30/2016 14:50</c:v>
                  </c:pt>
                  <c:pt idx="5403">
                    <c:v>7/30/2016 14:50</c:v>
                  </c:pt>
                  <c:pt idx="5404">
                    <c:v>7/30/2016 14:50</c:v>
                  </c:pt>
                  <c:pt idx="5405">
                    <c:v>7/30/2016 14:50</c:v>
                  </c:pt>
                  <c:pt idx="5406">
                    <c:v>7/30/2016 14:50</c:v>
                  </c:pt>
                  <c:pt idx="5407">
                    <c:v>7/30/2016 14:50</c:v>
                  </c:pt>
                  <c:pt idx="5408">
                    <c:v>7/30/2016 14:50</c:v>
                  </c:pt>
                  <c:pt idx="5409">
                    <c:v>7/30/2016 14:50</c:v>
                  </c:pt>
                  <c:pt idx="5410">
                    <c:v>7/30/2016 14:50</c:v>
                  </c:pt>
                  <c:pt idx="5411">
                    <c:v>7/30/2016 14:50</c:v>
                  </c:pt>
                  <c:pt idx="5412">
                    <c:v>7/30/2016 14:50</c:v>
                  </c:pt>
                  <c:pt idx="5413">
                    <c:v>7/30/2016 14:50</c:v>
                  </c:pt>
                  <c:pt idx="5414">
                    <c:v>7/30/2016 14:50</c:v>
                  </c:pt>
                  <c:pt idx="5415">
                    <c:v>7/30/2016 14:50</c:v>
                  </c:pt>
                  <c:pt idx="5416">
                    <c:v>7/30/2016 14:50</c:v>
                  </c:pt>
                  <c:pt idx="5417">
                    <c:v>7/30/2016 14:50</c:v>
                  </c:pt>
                  <c:pt idx="5418">
                    <c:v>7/30/2016 14:50</c:v>
                  </c:pt>
                  <c:pt idx="5419">
                    <c:v>7/30/2016 14:50</c:v>
                  </c:pt>
                  <c:pt idx="5420">
                    <c:v>7/30/2016 14:50</c:v>
                  </c:pt>
                  <c:pt idx="5421">
                    <c:v>7/30/2016 14:50</c:v>
                  </c:pt>
                  <c:pt idx="5422">
                    <c:v>7/30/2016 14:50</c:v>
                  </c:pt>
                  <c:pt idx="5423">
                    <c:v>7/30/2016 14:50</c:v>
                  </c:pt>
                  <c:pt idx="5424">
                    <c:v>7/30/2016 14:50</c:v>
                  </c:pt>
                  <c:pt idx="5425">
                    <c:v>7/30/2016 14:50</c:v>
                  </c:pt>
                  <c:pt idx="5426">
                    <c:v>7/30/2016 14:50</c:v>
                  </c:pt>
                  <c:pt idx="5427">
                    <c:v>7/30/2016 14:51</c:v>
                  </c:pt>
                  <c:pt idx="5428">
                    <c:v>7/30/2016 14:51</c:v>
                  </c:pt>
                  <c:pt idx="5429">
                    <c:v>7/30/2016 14:51</c:v>
                  </c:pt>
                  <c:pt idx="5430">
                    <c:v>7/30/2016 14:51</c:v>
                  </c:pt>
                  <c:pt idx="5431">
                    <c:v>7/30/2016 14:51</c:v>
                  </c:pt>
                  <c:pt idx="5432">
                    <c:v>7/30/2016 14:51</c:v>
                  </c:pt>
                  <c:pt idx="5433">
                    <c:v>7/30/2016 14:51</c:v>
                  </c:pt>
                  <c:pt idx="5434">
                    <c:v>7/30/2016 14:51</c:v>
                  </c:pt>
                  <c:pt idx="5435">
                    <c:v>7/30/2016 14:51</c:v>
                  </c:pt>
                  <c:pt idx="5436">
                    <c:v>7/30/2016 14:51</c:v>
                  </c:pt>
                  <c:pt idx="5437">
                    <c:v>7/30/2016 14:51</c:v>
                  </c:pt>
                  <c:pt idx="5438">
                    <c:v>7/30/2016 14:51</c:v>
                  </c:pt>
                  <c:pt idx="5439">
                    <c:v>7/30/2016 14:51</c:v>
                  </c:pt>
                  <c:pt idx="5440">
                    <c:v>7/30/2016 14:51</c:v>
                  </c:pt>
                  <c:pt idx="5441">
                    <c:v>7/30/2016 14:51</c:v>
                  </c:pt>
                  <c:pt idx="5442">
                    <c:v>7/30/2016 14:51</c:v>
                  </c:pt>
                  <c:pt idx="5443">
                    <c:v>7/30/2016 14:51</c:v>
                  </c:pt>
                  <c:pt idx="5444">
                    <c:v>7/30/2016 14:51</c:v>
                  </c:pt>
                  <c:pt idx="5445">
                    <c:v>7/30/2016 14:51</c:v>
                  </c:pt>
                  <c:pt idx="5446">
                    <c:v>7/30/2016 14:51</c:v>
                  </c:pt>
                  <c:pt idx="5447">
                    <c:v>7/30/2016 14:51</c:v>
                  </c:pt>
                  <c:pt idx="5448">
                    <c:v>7/30/2016 14:51</c:v>
                  </c:pt>
                  <c:pt idx="5449">
                    <c:v>7/30/2016 14:51</c:v>
                  </c:pt>
                  <c:pt idx="5450">
                    <c:v>7/30/2016 14:51</c:v>
                  </c:pt>
                  <c:pt idx="5451">
                    <c:v>7/30/2016 14:51</c:v>
                  </c:pt>
                  <c:pt idx="5452">
                    <c:v>7/30/2016 14:51</c:v>
                  </c:pt>
                  <c:pt idx="5453">
                    <c:v>7/30/2016 14:51</c:v>
                  </c:pt>
                  <c:pt idx="5454">
                    <c:v>7/30/2016 14:51</c:v>
                  </c:pt>
                  <c:pt idx="5455">
                    <c:v>7/30/2016 14:51</c:v>
                  </c:pt>
                  <c:pt idx="5456">
                    <c:v>7/30/2016 14:51</c:v>
                  </c:pt>
                  <c:pt idx="5457">
                    <c:v>7/30/2016 14:51</c:v>
                  </c:pt>
                  <c:pt idx="5458">
                    <c:v>7/30/2016 14:51</c:v>
                  </c:pt>
                  <c:pt idx="5459">
                    <c:v>7/30/2016 14:51</c:v>
                  </c:pt>
                  <c:pt idx="5460">
                    <c:v>7/30/2016 14:51</c:v>
                  </c:pt>
                  <c:pt idx="5461">
                    <c:v>7/30/2016 14:51</c:v>
                  </c:pt>
                  <c:pt idx="5462">
                    <c:v>7/30/2016 14:51</c:v>
                  </c:pt>
                  <c:pt idx="5463">
                    <c:v>7/30/2016 14:51</c:v>
                  </c:pt>
                  <c:pt idx="5464">
                    <c:v>7/30/2016 14:51</c:v>
                  </c:pt>
                  <c:pt idx="5465">
                    <c:v>7/30/2016 14:51</c:v>
                  </c:pt>
                  <c:pt idx="5466">
                    <c:v>7/30/2016 14:51</c:v>
                  </c:pt>
                  <c:pt idx="5467">
                    <c:v>7/30/2016 14:51</c:v>
                  </c:pt>
                  <c:pt idx="5468">
                    <c:v>7/30/2016 14:51</c:v>
                  </c:pt>
                  <c:pt idx="5469">
                    <c:v>7/30/2016 14:51</c:v>
                  </c:pt>
                  <c:pt idx="5470">
                    <c:v>7/30/2016 14:51</c:v>
                  </c:pt>
                  <c:pt idx="5471">
                    <c:v>7/30/2016 14:51</c:v>
                  </c:pt>
                  <c:pt idx="5472">
                    <c:v>7/30/2016 14:51</c:v>
                  </c:pt>
                  <c:pt idx="5473">
                    <c:v>7/30/2016 14:51</c:v>
                  </c:pt>
                  <c:pt idx="5474">
                    <c:v>7/30/2016 14:51</c:v>
                  </c:pt>
                  <c:pt idx="5475">
                    <c:v>7/30/2016 14:51</c:v>
                  </c:pt>
                  <c:pt idx="5476">
                    <c:v>7/30/2016 14:51</c:v>
                  </c:pt>
                  <c:pt idx="5477">
                    <c:v>7/30/2016 14:51</c:v>
                  </c:pt>
                  <c:pt idx="5478">
                    <c:v>7/30/2016 14:51</c:v>
                  </c:pt>
                  <c:pt idx="5479">
                    <c:v>7/30/2016 14:51</c:v>
                  </c:pt>
                  <c:pt idx="5480">
                    <c:v>7/30/2016 14:51</c:v>
                  </c:pt>
                  <c:pt idx="5481">
                    <c:v>7/30/2016 14:51</c:v>
                  </c:pt>
                  <c:pt idx="5482">
                    <c:v>7/30/2016 14:51</c:v>
                  </c:pt>
                  <c:pt idx="5483">
                    <c:v>7/30/2016 14:51</c:v>
                  </c:pt>
                  <c:pt idx="5484">
                    <c:v>7/30/2016 14:51</c:v>
                  </c:pt>
                  <c:pt idx="5485">
                    <c:v>7/30/2016 14:51</c:v>
                  </c:pt>
                  <c:pt idx="5486">
                    <c:v>7/30/2016 14:51</c:v>
                  </c:pt>
                  <c:pt idx="5487">
                    <c:v>7/30/2016 14:52</c:v>
                  </c:pt>
                  <c:pt idx="5488">
                    <c:v>7/30/2016 14:52</c:v>
                  </c:pt>
                  <c:pt idx="5489">
                    <c:v>7/30/2016 14:52</c:v>
                  </c:pt>
                  <c:pt idx="5490">
                    <c:v>7/30/2016 14:52</c:v>
                  </c:pt>
                  <c:pt idx="5491">
                    <c:v>7/30/2016 14:52</c:v>
                  </c:pt>
                  <c:pt idx="5492">
                    <c:v>7/30/2016 14:52</c:v>
                  </c:pt>
                  <c:pt idx="5493">
                    <c:v>7/30/2016 14:52</c:v>
                  </c:pt>
                  <c:pt idx="5494">
                    <c:v>7/30/2016 14:52</c:v>
                  </c:pt>
                  <c:pt idx="5495">
                    <c:v>7/30/2016 14:52</c:v>
                  </c:pt>
                  <c:pt idx="5496">
                    <c:v>7/30/2016 14:52</c:v>
                  </c:pt>
                  <c:pt idx="5497">
                    <c:v>7/30/2016 14:52</c:v>
                  </c:pt>
                  <c:pt idx="5498">
                    <c:v>7/30/2016 14:52</c:v>
                  </c:pt>
                  <c:pt idx="5499">
                    <c:v>7/30/2016 14:52</c:v>
                  </c:pt>
                  <c:pt idx="5500">
                    <c:v>7/30/2016 14:52</c:v>
                  </c:pt>
                  <c:pt idx="5501">
                    <c:v>7/30/2016 14:52</c:v>
                  </c:pt>
                  <c:pt idx="5502">
                    <c:v>7/30/2016 14:52</c:v>
                  </c:pt>
                  <c:pt idx="5503">
                    <c:v>7/30/2016 14:52</c:v>
                  </c:pt>
                  <c:pt idx="5504">
                    <c:v>7/30/2016 14:52</c:v>
                  </c:pt>
                  <c:pt idx="5505">
                    <c:v>7/30/2016 14:52</c:v>
                  </c:pt>
                  <c:pt idx="5506">
                    <c:v>7/30/2016 14:52</c:v>
                  </c:pt>
                  <c:pt idx="5507">
                    <c:v>7/30/2016 14:52</c:v>
                  </c:pt>
                  <c:pt idx="5508">
                    <c:v>7/30/2016 14:52</c:v>
                  </c:pt>
                  <c:pt idx="5509">
                    <c:v>7/30/2016 14:52</c:v>
                  </c:pt>
                  <c:pt idx="5510">
                    <c:v>7/30/2016 14:52</c:v>
                  </c:pt>
                  <c:pt idx="5511">
                    <c:v>7/30/2016 14:52</c:v>
                  </c:pt>
                  <c:pt idx="5512">
                    <c:v>7/30/2016 14:52</c:v>
                  </c:pt>
                  <c:pt idx="5513">
                    <c:v>7/30/2016 14:52</c:v>
                  </c:pt>
                  <c:pt idx="5514">
                    <c:v>7/30/2016 14:52</c:v>
                  </c:pt>
                  <c:pt idx="5515">
                    <c:v>7/30/2016 14:52</c:v>
                  </c:pt>
                  <c:pt idx="5516">
                    <c:v>7/30/2016 14:52</c:v>
                  </c:pt>
                  <c:pt idx="5517">
                    <c:v>7/30/2016 14:52</c:v>
                  </c:pt>
                  <c:pt idx="5518">
                    <c:v>7/30/2016 14:52</c:v>
                  </c:pt>
                  <c:pt idx="5519">
                    <c:v>7/30/2016 14:52</c:v>
                  </c:pt>
                  <c:pt idx="5520">
                    <c:v>7/30/2016 14:52</c:v>
                  </c:pt>
                  <c:pt idx="5521">
                    <c:v>7/30/2016 14:52</c:v>
                  </c:pt>
                  <c:pt idx="5522">
                    <c:v>7/30/2016 14:52</c:v>
                  </c:pt>
                  <c:pt idx="5523">
                    <c:v>7/30/2016 14:52</c:v>
                  </c:pt>
                  <c:pt idx="5524">
                    <c:v>7/30/2016 14:52</c:v>
                  </c:pt>
                  <c:pt idx="5525">
                    <c:v>7/30/2016 14:52</c:v>
                  </c:pt>
                  <c:pt idx="5526">
                    <c:v>7/30/2016 14:52</c:v>
                  </c:pt>
                  <c:pt idx="5527">
                    <c:v>7/30/2016 14:52</c:v>
                  </c:pt>
                  <c:pt idx="5528">
                    <c:v>7/30/2016 14:52</c:v>
                  </c:pt>
                  <c:pt idx="5529">
                    <c:v>7/30/2016 14:52</c:v>
                  </c:pt>
                  <c:pt idx="5530">
                    <c:v>7/30/2016 14:52</c:v>
                  </c:pt>
                  <c:pt idx="5531">
                    <c:v>7/30/2016 14:52</c:v>
                  </c:pt>
                  <c:pt idx="5532">
                    <c:v>7/30/2016 14:52</c:v>
                  </c:pt>
                  <c:pt idx="5533">
                    <c:v>7/30/2016 14:52</c:v>
                  </c:pt>
                  <c:pt idx="5534">
                    <c:v>7/30/2016 14:52</c:v>
                  </c:pt>
                  <c:pt idx="5535">
                    <c:v>7/30/2016 14:52</c:v>
                  </c:pt>
                  <c:pt idx="5536">
                    <c:v>7/30/2016 14:52</c:v>
                  </c:pt>
                  <c:pt idx="5537">
                    <c:v>7/30/2016 14:52</c:v>
                  </c:pt>
                  <c:pt idx="5538">
                    <c:v>7/30/2016 14:52</c:v>
                  </c:pt>
                  <c:pt idx="5539">
                    <c:v>7/30/2016 14:52</c:v>
                  </c:pt>
                  <c:pt idx="5540">
                    <c:v>7/30/2016 14:52</c:v>
                  </c:pt>
                  <c:pt idx="5541">
                    <c:v>7/30/2016 14:52</c:v>
                  </c:pt>
                  <c:pt idx="5542">
                    <c:v>7/30/2016 14:52</c:v>
                  </c:pt>
                  <c:pt idx="5543">
                    <c:v>7/30/2016 14:52</c:v>
                  </c:pt>
                  <c:pt idx="5544">
                    <c:v>7/30/2016 14:52</c:v>
                  </c:pt>
                  <c:pt idx="5545">
                    <c:v>7/30/2016 14:52</c:v>
                  </c:pt>
                  <c:pt idx="5546">
                    <c:v>7/30/2016 14:52</c:v>
                  </c:pt>
                  <c:pt idx="5547">
                    <c:v>7/30/2016 14:53</c:v>
                  </c:pt>
                  <c:pt idx="5548">
                    <c:v>7/30/2016 14:53</c:v>
                  </c:pt>
                  <c:pt idx="5549">
                    <c:v>7/30/2016 14:53</c:v>
                  </c:pt>
                  <c:pt idx="5550">
                    <c:v>7/30/2016 14:53</c:v>
                  </c:pt>
                  <c:pt idx="5551">
                    <c:v>7/30/2016 14:53</c:v>
                  </c:pt>
                  <c:pt idx="5552">
                    <c:v>7/30/2016 14:53</c:v>
                  </c:pt>
                  <c:pt idx="5553">
                    <c:v>7/30/2016 14:53</c:v>
                  </c:pt>
                  <c:pt idx="5554">
                    <c:v>7/30/2016 14:53</c:v>
                  </c:pt>
                  <c:pt idx="5555">
                    <c:v>7/30/2016 14:53</c:v>
                  </c:pt>
                  <c:pt idx="5556">
                    <c:v>7/30/2016 14:53</c:v>
                  </c:pt>
                  <c:pt idx="5557">
                    <c:v>7/30/2016 14:53</c:v>
                  </c:pt>
                  <c:pt idx="5558">
                    <c:v>7/30/2016 14:53</c:v>
                  </c:pt>
                  <c:pt idx="5559">
                    <c:v>7/30/2016 14:53</c:v>
                  </c:pt>
                  <c:pt idx="5560">
                    <c:v>7/30/2016 14:53</c:v>
                  </c:pt>
                  <c:pt idx="5561">
                    <c:v>7/30/2016 14:53</c:v>
                  </c:pt>
                  <c:pt idx="5562">
                    <c:v>7/30/2016 14:53</c:v>
                  </c:pt>
                  <c:pt idx="5563">
                    <c:v>7/30/2016 14:53</c:v>
                  </c:pt>
                  <c:pt idx="5564">
                    <c:v>7/30/2016 14:53</c:v>
                  </c:pt>
                  <c:pt idx="5565">
                    <c:v>7/30/2016 14:53</c:v>
                  </c:pt>
                  <c:pt idx="5566">
                    <c:v>7/30/2016 14:53</c:v>
                  </c:pt>
                  <c:pt idx="5567">
                    <c:v>7/30/2016 14:53</c:v>
                  </c:pt>
                  <c:pt idx="5568">
                    <c:v>7/30/2016 14:53</c:v>
                  </c:pt>
                  <c:pt idx="5569">
                    <c:v>7/30/2016 14:53</c:v>
                  </c:pt>
                  <c:pt idx="5570">
                    <c:v>7/30/2016 14:53</c:v>
                  </c:pt>
                  <c:pt idx="5571">
                    <c:v>7/30/2016 14:53</c:v>
                  </c:pt>
                  <c:pt idx="5572">
                    <c:v>7/30/2016 14:53</c:v>
                  </c:pt>
                  <c:pt idx="5573">
                    <c:v>7/30/2016 14:53</c:v>
                  </c:pt>
                  <c:pt idx="5574">
                    <c:v>7/30/2016 14:53</c:v>
                  </c:pt>
                  <c:pt idx="5575">
                    <c:v>7/30/2016 14:53</c:v>
                  </c:pt>
                  <c:pt idx="5576">
                    <c:v>7/30/2016 14:53</c:v>
                  </c:pt>
                  <c:pt idx="5577">
                    <c:v>7/30/2016 14:53</c:v>
                  </c:pt>
                  <c:pt idx="5578">
                    <c:v>7/30/2016 14:53</c:v>
                  </c:pt>
                  <c:pt idx="5579">
                    <c:v>7/30/2016 14:53</c:v>
                  </c:pt>
                  <c:pt idx="5580">
                    <c:v>7/30/2016 14:53</c:v>
                  </c:pt>
                  <c:pt idx="5581">
                    <c:v>7/30/2016 14:53</c:v>
                  </c:pt>
                  <c:pt idx="5582">
                    <c:v>7/30/2016 14:53</c:v>
                  </c:pt>
                  <c:pt idx="5583">
                    <c:v>7/30/2016 14:53</c:v>
                  </c:pt>
                  <c:pt idx="5584">
                    <c:v>7/30/2016 14:53</c:v>
                  </c:pt>
                  <c:pt idx="5585">
                    <c:v>7/30/2016 14:53</c:v>
                  </c:pt>
                  <c:pt idx="5586">
                    <c:v>7/30/2016 14:53</c:v>
                  </c:pt>
                  <c:pt idx="5587">
                    <c:v>7/30/2016 14:53</c:v>
                  </c:pt>
                  <c:pt idx="5588">
                    <c:v>7/30/2016 14:53</c:v>
                  </c:pt>
                  <c:pt idx="5589">
                    <c:v>7/30/2016 14:53</c:v>
                  </c:pt>
                  <c:pt idx="5590">
                    <c:v>7/30/2016 14:53</c:v>
                  </c:pt>
                  <c:pt idx="5591">
                    <c:v>7/30/2016 14:53</c:v>
                  </c:pt>
                  <c:pt idx="5592">
                    <c:v>7/30/2016 14:53</c:v>
                  </c:pt>
                  <c:pt idx="5593">
                    <c:v>7/30/2016 14:53</c:v>
                  </c:pt>
                  <c:pt idx="5594">
                    <c:v>7/30/2016 14:53</c:v>
                  </c:pt>
                  <c:pt idx="5595">
                    <c:v>7/30/2016 14:53</c:v>
                  </c:pt>
                  <c:pt idx="5596">
                    <c:v>7/30/2016 14:53</c:v>
                  </c:pt>
                  <c:pt idx="5597">
                    <c:v>7/30/2016 14:53</c:v>
                  </c:pt>
                  <c:pt idx="5598">
                    <c:v>7/30/2016 14:53</c:v>
                  </c:pt>
                  <c:pt idx="5599">
                    <c:v>7/30/2016 14:53</c:v>
                  </c:pt>
                  <c:pt idx="5600">
                    <c:v>7/30/2016 14:53</c:v>
                  </c:pt>
                  <c:pt idx="5601">
                    <c:v>7/30/2016 14:53</c:v>
                  </c:pt>
                  <c:pt idx="5602">
                    <c:v>7/30/2016 14:53</c:v>
                  </c:pt>
                  <c:pt idx="5603">
                    <c:v>7/30/2016 14:53</c:v>
                  </c:pt>
                  <c:pt idx="5604">
                    <c:v>7/30/2016 14:53</c:v>
                  </c:pt>
                  <c:pt idx="5605">
                    <c:v>7/30/2016 14:53</c:v>
                  </c:pt>
                  <c:pt idx="5606">
                    <c:v>7/30/2016 14:53</c:v>
                  </c:pt>
                  <c:pt idx="5607">
                    <c:v>7/30/2016 14:54</c:v>
                  </c:pt>
                  <c:pt idx="5608">
                    <c:v>7/30/2016 14:54</c:v>
                  </c:pt>
                  <c:pt idx="5609">
                    <c:v>7/30/2016 14:54</c:v>
                  </c:pt>
                  <c:pt idx="5610">
                    <c:v>7/30/2016 14:54</c:v>
                  </c:pt>
                  <c:pt idx="5611">
                    <c:v>7/30/2016 14:54</c:v>
                  </c:pt>
                  <c:pt idx="5612">
                    <c:v>7/30/2016 14:54</c:v>
                  </c:pt>
                  <c:pt idx="5613">
                    <c:v>7/30/2016 14:54</c:v>
                  </c:pt>
                  <c:pt idx="5614">
                    <c:v>7/30/2016 14:54</c:v>
                  </c:pt>
                  <c:pt idx="5615">
                    <c:v>7/30/2016 14:54</c:v>
                  </c:pt>
                  <c:pt idx="5616">
                    <c:v>7/30/2016 14:54</c:v>
                  </c:pt>
                  <c:pt idx="5617">
                    <c:v>7/30/2016 14:54</c:v>
                  </c:pt>
                  <c:pt idx="5618">
                    <c:v>7/30/2016 14:54</c:v>
                  </c:pt>
                  <c:pt idx="5619">
                    <c:v>7/30/2016 14:54</c:v>
                  </c:pt>
                  <c:pt idx="5620">
                    <c:v>7/30/2016 14:54</c:v>
                  </c:pt>
                  <c:pt idx="5621">
                    <c:v>7/30/2016 14:54</c:v>
                  </c:pt>
                  <c:pt idx="5622">
                    <c:v>7/30/2016 14:54</c:v>
                  </c:pt>
                  <c:pt idx="5623">
                    <c:v>7/30/2016 14:54</c:v>
                  </c:pt>
                  <c:pt idx="5624">
                    <c:v>7/30/2016 14:54</c:v>
                  </c:pt>
                  <c:pt idx="5625">
                    <c:v>7/30/2016 14:54</c:v>
                  </c:pt>
                  <c:pt idx="5626">
                    <c:v>7/30/2016 14:54</c:v>
                  </c:pt>
                  <c:pt idx="5627">
                    <c:v>7/30/2016 14:54</c:v>
                  </c:pt>
                  <c:pt idx="5628">
                    <c:v>7/30/2016 14:54</c:v>
                  </c:pt>
                  <c:pt idx="5629">
                    <c:v>7/30/2016 14:54</c:v>
                  </c:pt>
                  <c:pt idx="5630">
                    <c:v>7/30/2016 14:54</c:v>
                  </c:pt>
                  <c:pt idx="5631">
                    <c:v>7/30/2016 14:54</c:v>
                  </c:pt>
                  <c:pt idx="5632">
                    <c:v>7/30/2016 14:54</c:v>
                  </c:pt>
                  <c:pt idx="5633">
                    <c:v>7/30/2016 14:54</c:v>
                  </c:pt>
                  <c:pt idx="5634">
                    <c:v>7/30/2016 14:54</c:v>
                  </c:pt>
                  <c:pt idx="5635">
                    <c:v>7/30/2016 14:54</c:v>
                  </c:pt>
                  <c:pt idx="5636">
                    <c:v>7/30/2016 14:54</c:v>
                  </c:pt>
                  <c:pt idx="5637">
                    <c:v>7/30/2016 14:54</c:v>
                  </c:pt>
                  <c:pt idx="5638">
                    <c:v>7/30/2016 14:54</c:v>
                  </c:pt>
                  <c:pt idx="5639">
                    <c:v>7/30/2016 14:54</c:v>
                  </c:pt>
                  <c:pt idx="5640">
                    <c:v>7/30/2016 14:54</c:v>
                  </c:pt>
                  <c:pt idx="5641">
                    <c:v>7/30/2016 14:54</c:v>
                  </c:pt>
                  <c:pt idx="5642">
                    <c:v>7/30/2016 14:54</c:v>
                  </c:pt>
                  <c:pt idx="5643">
                    <c:v>7/30/2016 14:54</c:v>
                  </c:pt>
                  <c:pt idx="5644">
                    <c:v>7/30/2016 14:54</c:v>
                  </c:pt>
                  <c:pt idx="5645">
                    <c:v>7/30/2016 14:54</c:v>
                  </c:pt>
                  <c:pt idx="5646">
                    <c:v>7/30/2016 14:54</c:v>
                  </c:pt>
                  <c:pt idx="5647">
                    <c:v>7/30/2016 14:54</c:v>
                  </c:pt>
                  <c:pt idx="5648">
                    <c:v>7/30/2016 14:54</c:v>
                  </c:pt>
                  <c:pt idx="5649">
                    <c:v>7/30/2016 14:54</c:v>
                  </c:pt>
                  <c:pt idx="5650">
                    <c:v>7/30/2016 14:54</c:v>
                  </c:pt>
                  <c:pt idx="5651">
                    <c:v>7/30/2016 14:54</c:v>
                  </c:pt>
                  <c:pt idx="5652">
                    <c:v>7/30/2016 14:54</c:v>
                  </c:pt>
                  <c:pt idx="5653">
                    <c:v>7/30/2016 14:54</c:v>
                  </c:pt>
                  <c:pt idx="5654">
                    <c:v>7/30/2016 14:54</c:v>
                  </c:pt>
                  <c:pt idx="5655">
                    <c:v>7/30/2016 14:54</c:v>
                  </c:pt>
                  <c:pt idx="5656">
                    <c:v>7/30/2016 14:54</c:v>
                  </c:pt>
                  <c:pt idx="5657">
                    <c:v>7/30/2016 14:54</c:v>
                  </c:pt>
                  <c:pt idx="5658">
                    <c:v>7/30/2016 14:54</c:v>
                  </c:pt>
                  <c:pt idx="5659">
                    <c:v>7/30/2016 14:54</c:v>
                  </c:pt>
                  <c:pt idx="5660">
                    <c:v>7/30/2016 14:54</c:v>
                  </c:pt>
                  <c:pt idx="5661">
                    <c:v>7/30/2016 14:54</c:v>
                  </c:pt>
                  <c:pt idx="5662">
                    <c:v>7/30/2016 14:54</c:v>
                  </c:pt>
                  <c:pt idx="5663">
                    <c:v>7/30/2016 14:54</c:v>
                  </c:pt>
                  <c:pt idx="5664">
                    <c:v>7/30/2016 14:54</c:v>
                  </c:pt>
                  <c:pt idx="5665">
                    <c:v>7/30/2016 14:54</c:v>
                  </c:pt>
                  <c:pt idx="5666">
                    <c:v>7/30/2016 14:54</c:v>
                  </c:pt>
                  <c:pt idx="5667">
                    <c:v>7/30/2016 14:55</c:v>
                  </c:pt>
                  <c:pt idx="5668">
                    <c:v>7/30/2016 14:55</c:v>
                  </c:pt>
                  <c:pt idx="5669">
                    <c:v>7/30/2016 14:55</c:v>
                  </c:pt>
                  <c:pt idx="5670">
                    <c:v>7/30/2016 14:55</c:v>
                  </c:pt>
                  <c:pt idx="5671">
                    <c:v>7/30/2016 14:55</c:v>
                  </c:pt>
                  <c:pt idx="5672">
                    <c:v>7/30/2016 14:55</c:v>
                  </c:pt>
                  <c:pt idx="5673">
                    <c:v>7/30/2016 14:55</c:v>
                  </c:pt>
                  <c:pt idx="5674">
                    <c:v>7/30/2016 14:55</c:v>
                  </c:pt>
                  <c:pt idx="5675">
                    <c:v>7/30/2016 14:55</c:v>
                  </c:pt>
                  <c:pt idx="5676">
                    <c:v>7/30/2016 14:55</c:v>
                  </c:pt>
                  <c:pt idx="5677">
                    <c:v>7/30/2016 14:55</c:v>
                  </c:pt>
                  <c:pt idx="5678">
                    <c:v>7/30/2016 14:55</c:v>
                  </c:pt>
                  <c:pt idx="5679">
                    <c:v>7/30/2016 14:55</c:v>
                  </c:pt>
                  <c:pt idx="5680">
                    <c:v>7/30/2016 14:55</c:v>
                  </c:pt>
                  <c:pt idx="5681">
                    <c:v>7/30/2016 14:55</c:v>
                  </c:pt>
                  <c:pt idx="5682">
                    <c:v>7/30/2016 14:55</c:v>
                  </c:pt>
                  <c:pt idx="5683">
                    <c:v>7/30/2016 14:55</c:v>
                  </c:pt>
                  <c:pt idx="5684">
                    <c:v>7/30/2016 14:55</c:v>
                  </c:pt>
                  <c:pt idx="5685">
                    <c:v>7/30/2016 14:55</c:v>
                  </c:pt>
                  <c:pt idx="5686">
                    <c:v>7/30/2016 14:55</c:v>
                  </c:pt>
                  <c:pt idx="5687">
                    <c:v>7/30/2016 14:55</c:v>
                  </c:pt>
                  <c:pt idx="5688">
                    <c:v>7/30/2016 14:55</c:v>
                  </c:pt>
                  <c:pt idx="5689">
                    <c:v>7/30/2016 14:55</c:v>
                  </c:pt>
                  <c:pt idx="5690">
                    <c:v>7/30/2016 14:55</c:v>
                  </c:pt>
                  <c:pt idx="5691">
                    <c:v>7/30/2016 14:55</c:v>
                  </c:pt>
                  <c:pt idx="5692">
                    <c:v>7/30/2016 14:55</c:v>
                  </c:pt>
                  <c:pt idx="5693">
                    <c:v>7/30/2016 14:55</c:v>
                  </c:pt>
                  <c:pt idx="5694">
                    <c:v>7/30/2016 14:55</c:v>
                  </c:pt>
                  <c:pt idx="5695">
                    <c:v>7/30/2016 14:55</c:v>
                  </c:pt>
                  <c:pt idx="5696">
                    <c:v>7/30/2016 14:55</c:v>
                  </c:pt>
                  <c:pt idx="5697">
                    <c:v>7/30/2016 14:55</c:v>
                  </c:pt>
                  <c:pt idx="5698">
                    <c:v>7/30/2016 14:55</c:v>
                  </c:pt>
                  <c:pt idx="5699">
                    <c:v>7/30/2016 14:55</c:v>
                  </c:pt>
                  <c:pt idx="5700">
                    <c:v>7/30/2016 14:55</c:v>
                  </c:pt>
                  <c:pt idx="5701">
                    <c:v>7/30/2016 14:55</c:v>
                  </c:pt>
                  <c:pt idx="5702">
                    <c:v>7/30/2016 14:55</c:v>
                  </c:pt>
                  <c:pt idx="5703">
                    <c:v>7/30/2016 14:55</c:v>
                  </c:pt>
                  <c:pt idx="5704">
                    <c:v>7/30/2016 14:55</c:v>
                  </c:pt>
                  <c:pt idx="5705">
                    <c:v>7/30/2016 14:55</c:v>
                  </c:pt>
                  <c:pt idx="5706">
                    <c:v>7/30/2016 14:55</c:v>
                  </c:pt>
                  <c:pt idx="5707">
                    <c:v>7/30/2016 14:55</c:v>
                  </c:pt>
                  <c:pt idx="5708">
                    <c:v>7/30/2016 14:55</c:v>
                  </c:pt>
                  <c:pt idx="5709">
                    <c:v>7/30/2016 14:55</c:v>
                  </c:pt>
                  <c:pt idx="5710">
                    <c:v>7/30/2016 14:55</c:v>
                  </c:pt>
                  <c:pt idx="5711">
                    <c:v>7/30/2016 14:55</c:v>
                  </c:pt>
                  <c:pt idx="5712">
                    <c:v>7/30/2016 14:55</c:v>
                  </c:pt>
                  <c:pt idx="5713">
                    <c:v>7/30/2016 14:55</c:v>
                  </c:pt>
                  <c:pt idx="5714">
                    <c:v>7/30/2016 14:55</c:v>
                  </c:pt>
                  <c:pt idx="5715">
                    <c:v>7/30/2016 14:55</c:v>
                  </c:pt>
                  <c:pt idx="5716">
                    <c:v>7/30/2016 14:55</c:v>
                  </c:pt>
                  <c:pt idx="5717">
                    <c:v>7/30/2016 14:55</c:v>
                  </c:pt>
                  <c:pt idx="5718">
                    <c:v>7/30/2016 14:55</c:v>
                  </c:pt>
                  <c:pt idx="5719">
                    <c:v>7/30/2016 14:55</c:v>
                  </c:pt>
                  <c:pt idx="5720">
                    <c:v>7/30/2016 14:55</c:v>
                  </c:pt>
                  <c:pt idx="5721">
                    <c:v>7/30/2016 14:55</c:v>
                  </c:pt>
                  <c:pt idx="5722">
                    <c:v>7/30/2016 14:55</c:v>
                  </c:pt>
                  <c:pt idx="5723">
                    <c:v>7/30/2016 14:55</c:v>
                  </c:pt>
                  <c:pt idx="5724">
                    <c:v>7/30/2016 14:55</c:v>
                  </c:pt>
                  <c:pt idx="5725">
                    <c:v>7/30/2016 14:55</c:v>
                  </c:pt>
                  <c:pt idx="5726">
                    <c:v>7/30/2016 14:55</c:v>
                  </c:pt>
                  <c:pt idx="5727">
                    <c:v>7/30/2016 14:56</c:v>
                  </c:pt>
                  <c:pt idx="5728">
                    <c:v>7/30/2016 14:56</c:v>
                  </c:pt>
                  <c:pt idx="5729">
                    <c:v>7/30/2016 14:56</c:v>
                  </c:pt>
                  <c:pt idx="5730">
                    <c:v>7/30/2016 14:56</c:v>
                  </c:pt>
                  <c:pt idx="5731">
                    <c:v>7/30/2016 14:56</c:v>
                  </c:pt>
                  <c:pt idx="5732">
                    <c:v>7/30/2016 14:56</c:v>
                  </c:pt>
                  <c:pt idx="5733">
                    <c:v>7/30/2016 14:56</c:v>
                  </c:pt>
                  <c:pt idx="5734">
                    <c:v>7/30/2016 14:56</c:v>
                  </c:pt>
                  <c:pt idx="5735">
                    <c:v>7/30/2016 14:56</c:v>
                  </c:pt>
                  <c:pt idx="5736">
                    <c:v>7/30/2016 14:56</c:v>
                  </c:pt>
                  <c:pt idx="5737">
                    <c:v>7/30/2016 14:56</c:v>
                  </c:pt>
                  <c:pt idx="5738">
                    <c:v>7/30/2016 14:56</c:v>
                  </c:pt>
                  <c:pt idx="5739">
                    <c:v>7/30/2016 14:56</c:v>
                  </c:pt>
                  <c:pt idx="5740">
                    <c:v>7/30/2016 14:56</c:v>
                  </c:pt>
                  <c:pt idx="5741">
                    <c:v>7/30/2016 14:56</c:v>
                  </c:pt>
                  <c:pt idx="5742">
                    <c:v>7/30/2016 14:56</c:v>
                  </c:pt>
                  <c:pt idx="5743">
                    <c:v>7/30/2016 14:56</c:v>
                  </c:pt>
                  <c:pt idx="5744">
                    <c:v>7/30/2016 14:56</c:v>
                  </c:pt>
                  <c:pt idx="5745">
                    <c:v>7/30/2016 14:56</c:v>
                  </c:pt>
                  <c:pt idx="5746">
                    <c:v>7/30/2016 14:56</c:v>
                  </c:pt>
                  <c:pt idx="5747">
                    <c:v>7/30/2016 14:56</c:v>
                  </c:pt>
                  <c:pt idx="5748">
                    <c:v>7/30/2016 14:56</c:v>
                  </c:pt>
                  <c:pt idx="5749">
                    <c:v>7/30/2016 14:56</c:v>
                  </c:pt>
                  <c:pt idx="5750">
                    <c:v>7/30/2016 14:56</c:v>
                  </c:pt>
                  <c:pt idx="5751">
                    <c:v>7/30/2016 14:56</c:v>
                  </c:pt>
                  <c:pt idx="5752">
                    <c:v>7/30/2016 14:56</c:v>
                  </c:pt>
                  <c:pt idx="5753">
                    <c:v>7/30/2016 14:56</c:v>
                  </c:pt>
                  <c:pt idx="5754">
                    <c:v>7/30/2016 14:56</c:v>
                  </c:pt>
                  <c:pt idx="5755">
                    <c:v>7/30/2016 14:56</c:v>
                  </c:pt>
                  <c:pt idx="5756">
                    <c:v>7/30/2016 14:56</c:v>
                  </c:pt>
                  <c:pt idx="5757">
                    <c:v>7/30/2016 14:56</c:v>
                  </c:pt>
                  <c:pt idx="5758">
                    <c:v>7/30/2016 14:56</c:v>
                  </c:pt>
                  <c:pt idx="5759">
                    <c:v>7/30/2016 14:56</c:v>
                  </c:pt>
                  <c:pt idx="5760">
                    <c:v>7/30/2016 14:56</c:v>
                  </c:pt>
                  <c:pt idx="5761">
                    <c:v>7/30/2016 14:56</c:v>
                  </c:pt>
                  <c:pt idx="5762">
                    <c:v>7/30/2016 14:56</c:v>
                  </c:pt>
                  <c:pt idx="5763">
                    <c:v>7/30/2016 14:56</c:v>
                  </c:pt>
                  <c:pt idx="5764">
                    <c:v>7/30/2016 14:56</c:v>
                  </c:pt>
                  <c:pt idx="5765">
                    <c:v>7/30/2016 14:56</c:v>
                  </c:pt>
                  <c:pt idx="5766">
                    <c:v>7/30/2016 14:56</c:v>
                  </c:pt>
                  <c:pt idx="5767">
                    <c:v>7/30/2016 14:56</c:v>
                  </c:pt>
                  <c:pt idx="5768">
                    <c:v>7/30/2016 14:56</c:v>
                  </c:pt>
                  <c:pt idx="5769">
                    <c:v>7/30/2016 14:56</c:v>
                  </c:pt>
                  <c:pt idx="5770">
                    <c:v>7/30/2016 14:56</c:v>
                  </c:pt>
                  <c:pt idx="5771">
                    <c:v>7/30/2016 14:56</c:v>
                  </c:pt>
                  <c:pt idx="5772">
                    <c:v>7/30/2016 14:56</c:v>
                  </c:pt>
                  <c:pt idx="5773">
                    <c:v>7/30/2016 14:56</c:v>
                  </c:pt>
                  <c:pt idx="5774">
                    <c:v>7/30/2016 14:56</c:v>
                  </c:pt>
                  <c:pt idx="5775">
                    <c:v>7/30/2016 14:56</c:v>
                  </c:pt>
                  <c:pt idx="5776">
                    <c:v>7/30/2016 14:56</c:v>
                  </c:pt>
                  <c:pt idx="5777">
                    <c:v>7/30/2016 14:56</c:v>
                  </c:pt>
                  <c:pt idx="5778">
                    <c:v>7/30/2016 14:56</c:v>
                  </c:pt>
                  <c:pt idx="5779">
                    <c:v>7/30/2016 14:56</c:v>
                  </c:pt>
                  <c:pt idx="5780">
                    <c:v>7/30/2016 14:56</c:v>
                  </c:pt>
                  <c:pt idx="5781">
                    <c:v>7/30/2016 14:56</c:v>
                  </c:pt>
                  <c:pt idx="5782">
                    <c:v>7/30/2016 14:56</c:v>
                  </c:pt>
                  <c:pt idx="5783">
                    <c:v>7/30/2016 14:56</c:v>
                  </c:pt>
                  <c:pt idx="5784">
                    <c:v>7/30/2016 14:56</c:v>
                  </c:pt>
                  <c:pt idx="5785">
                    <c:v>7/30/2016 14:56</c:v>
                  </c:pt>
                  <c:pt idx="5786">
                    <c:v>7/30/2016 14:56</c:v>
                  </c:pt>
                  <c:pt idx="5787">
                    <c:v>7/30/2016 14:57</c:v>
                  </c:pt>
                  <c:pt idx="5788">
                    <c:v>7/30/2016 14:57</c:v>
                  </c:pt>
                  <c:pt idx="5789">
                    <c:v>7/30/2016 14:57</c:v>
                  </c:pt>
                  <c:pt idx="5790">
                    <c:v>7/30/2016 14:57</c:v>
                  </c:pt>
                  <c:pt idx="5791">
                    <c:v>7/30/2016 14:57</c:v>
                  </c:pt>
                  <c:pt idx="5792">
                    <c:v>7/30/2016 14:57</c:v>
                  </c:pt>
                  <c:pt idx="5793">
                    <c:v>7/30/2016 14:57</c:v>
                  </c:pt>
                  <c:pt idx="5794">
                    <c:v>7/30/2016 14:57</c:v>
                  </c:pt>
                  <c:pt idx="5795">
                    <c:v>7/30/2016 14:57</c:v>
                  </c:pt>
                  <c:pt idx="5796">
                    <c:v>7/30/2016 14:57</c:v>
                  </c:pt>
                  <c:pt idx="5797">
                    <c:v>7/30/2016 14:57</c:v>
                  </c:pt>
                  <c:pt idx="5798">
                    <c:v>7/30/2016 14:57</c:v>
                  </c:pt>
                  <c:pt idx="5799">
                    <c:v>7/30/2016 14:57</c:v>
                  </c:pt>
                  <c:pt idx="5800">
                    <c:v>7/30/2016 14:57</c:v>
                  </c:pt>
                  <c:pt idx="5801">
                    <c:v>7/30/2016 14:57</c:v>
                  </c:pt>
                  <c:pt idx="5802">
                    <c:v>7/30/2016 14:57</c:v>
                  </c:pt>
                  <c:pt idx="5803">
                    <c:v>7/30/2016 14:57</c:v>
                  </c:pt>
                  <c:pt idx="5804">
                    <c:v>7/30/2016 14:57</c:v>
                  </c:pt>
                  <c:pt idx="5805">
                    <c:v>7/30/2016 14:57</c:v>
                  </c:pt>
                  <c:pt idx="5806">
                    <c:v>7/30/2016 14:57</c:v>
                  </c:pt>
                  <c:pt idx="5807">
                    <c:v>7/30/2016 14:57</c:v>
                  </c:pt>
                  <c:pt idx="5808">
                    <c:v>7/30/2016 14:57</c:v>
                  </c:pt>
                  <c:pt idx="5809">
                    <c:v>7/30/2016 14:57</c:v>
                  </c:pt>
                  <c:pt idx="5810">
                    <c:v>7/30/2016 14:57</c:v>
                  </c:pt>
                  <c:pt idx="5811">
                    <c:v>7/30/2016 14:57</c:v>
                  </c:pt>
                  <c:pt idx="5812">
                    <c:v>7/30/2016 14:57</c:v>
                  </c:pt>
                  <c:pt idx="5813">
                    <c:v>7/30/2016 14:57</c:v>
                  </c:pt>
                  <c:pt idx="5814">
                    <c:v>7/30/2016 14:57</c:v>
                  </c:pt>
                  <c:pt idx="5815">
                    <c:v>7/30/2016 14:57</c:v>
                  </c:pt>
                  <c:pt idx="5816">
                    <c:v>7/30/2016 14:57</c:v>
                  </c:pt>
                  <c:pt idx="5817">
                    <c:v>7/30/2016 14:57</c:v>
                  </c:pt>
                  <c:pt idx="5818">
                    <c:v>7/30/2016 14:57</c:v>
                  </c:pt>
                  <c:pt idx="5819">
                    <c:v>7/30/2016 14:57</c:v>
                  </c:pt>
                  <c:pt idx="5820">
                    <c:v>7/30/2016 14:57</c:v>
                  </c:pt>
                  <c:pt idx="5821">
                    <c:v>7/30/2016 14:57</c:v>
                  </c:pt>
                  <c:pt idx="5822">
                    <c:v>7/30/2016 14:57</c:v>
                  </c:pt>
                  <c:pt idx="5823">
                    <c:v>7/30/2016 14:57</c:v>
                  </c:pt>
                  <c:pt idx="5824">
                    <c:v>7/30/2016 14:57</c:v>
                  </c:pt>
                  <c:pt idx="5825">
                    <c:v>7/30/2016 14:57</c:v>
                  </c:pt>
                  <c:pt idx="5826">
                    <c:v>7/30/2016 14:57</c:v>
                  </c:pt>
                  <c:pt idx="5827">
                    <c:v>7/30/2016 14:57</c:v>
                  </c:pt>
                  <c:pt idx="5828">
                    <c:v>7/30/2016 14:57</c:v>
                  </c:pt>
                  <c:pt idx="5829">
                    <c:v>7/30/2016 14:57</c:v>
                  </c:pt>
                  <c:pt idx="5830">
                    <c:v>7/30/2016 14:57</c:v>
                  </c:pt>
                  <c:pt idx="5831">
                    <c:v>7/30/2016 14:57</c:v>
                  </c:pt>
                  <c:pt idx="5832">
                    <c:v>7/30/2016 14:57</c:v>
                  </c:pt>
                  <c:pt idx="5833">
                    <c:v>7/30/2016 14:57</c:v>
                  </c:pt>
                  <c:pt idx="5834">
                    <c:v>7/30/2016 14:57</c:v>
                  </c:pt>
                  <c:pt idx="5835">
                    <c:v>7/30/2016 14:57</c:v>
                  </c:pt>
                  <c:pt idx="5836">
                    <c:v>7/30/2016 14:57</c:v>
                  </c:pt>
                  <c:pt idx="5837">
                    <c:v>7/30/2016 14:57</c:v>
                  </c:pt>
                  <c:pt idx="5838">
                    <c:v>7/30/2016 14:57</c:v>
                  </c:pt>
                  <c:pt idx="5839">
                    <c:v>7/30/2016 14:57</c:v>
                  </c:pt>
                  <c:pt idx="5840">
                    <c:v>7/30/2016 14:57</c:v>
                  </c:pt>
                  <c:pt idx="5841">
                    <c:v>7/30/2016 14:57</c:v>
                  </c:pt>
                  <c:pt idx="5842">
                    <c:v>7/30/2016 14:57</c:v>
                  </c:pt>
                  <c:pt idx="5843">
                    <c:v>7/30/2016 14:57</c:v>
                  </c:pt>
                  <c:pt idx="5844">
                    <c:v>7/30/2016 14:57</c:v>
                  </c:pt>
                  <c:pt idx="5845">
                    <c:v>7/30/2016 14:57</c:v>
                  </c:pt>
                  <c:pt idx="5846">
                    <c:v>7/30/2016 14:57</c:v>
                  </c:pt>
                  <c:pt idx="5847">
                    <c:v>7/30/2016 14:58</c:v>
                  </c:pt>
                  <c:pt idx="5848">
                    <c:v>7/30/2016 14:58</c:v>
                  </c:pt>
                  <c:pt idx="5849">
                    <c:v>7/30/2016 14:58</c:v>
                  </c:pt>
                  <c:pt idx="5850">
                    <c:v>7/30/2016 14:58</c:v>
                  </c:pt>
                  <c:pt idx="5851">
                    <c:v>7/30/2016 14:58</c:v>
                  </c:pt>
                  <c:pt idx="5852">
                    <c:v>7/30/2016 14:58</c:v>
                  </c:pt>
                  <c:pt idx="5853">
                    <c:v>7/30/2016 14:58</c:v>
                  </c:pt>
                  <c:pt idx="5854">
                    <c:v>7/30/2016 14:58</c:v>
                  </c:pt>
                  <c:pt idx="5855">
                    <c:v>7/30/2016 14:58</c:v>
                  </c:pt>
                  <c:pt idx="5856">
                    <c:v>7/30/2016 14:58</c:v>
                  </c:pt>
                  <c:pt idx="5857">
                    <c:v>7/30/2016 14:58</c:v>
                  </c:pt>
                  <c:pt idx="5858">
                    <c:v>7/30/2016 14:58</c:v>
                  </c:pt>
                  <c:pt idx="5859">
                    <c:v>7/30/2016 14:58</c:v>
                  </c:pt>
                  <c:pt idx="5860">
                    <c:v>7/30/2016 14:58</c:v>
                  </c:pt>
                  <c:pt idx="5861">
                    <c:v>7/30/2016 14:58</c:v>
                  </c:pt>
                  <c:pt idx="5862">
                    <c:v>7/30/2016 14:58</c:v>
                  </c:pt>
                  <c:pt idx="5863">
                    <c:v>7/30/2016 14:58</c:v>
                  </c:pt>
                  <c:pt idx="5864">
                    <c:v>7/30/2016 14:58</c:v>
                  </c:pt>
                  <c:pt idx="5865">
                    <c:v>7/30/2016 14:58</c:v>
                  </c:pt>
                  <c:pt idx="5866">
                    <c:v>7/30/2016 14:58</c:v>
                  </c:pt>
                  <c:pt idx="5867">
                    <c:v>7/30/2016 14:58</c:v>
                  </c:pt>
                  <c:pt idx="5868">
                    <c:v>7/30/2016 14:58</c:v>
                  </c:pt>
                  <c:pt idx="5869">
                    <c:v>7/30/2016 14:58</c:v>
                  </c:pt>
                  <c:pt idx="5870">
                    <c:v>7/30/2016 14:58</c:v>
                  </c:pt>
                  <c:pt idx="5871">
                    <c:v>7/30/2016 14:58</c:v>
                  </c:pt>
                  <c:pt idx="5872">
                    <c:v>7/30/2016 14:58</c:v>
                  </c:pt>
                  <c:pt idx="5873">
                    <c:v>7/30/2016 14:58</c:v>
                  </c:pt>
                  <c:pt idx="5874">
                    <c:v>7/30/2016 14:58</c:v>
                  </c:pt>
                  <c:pt idx="5875">
                    <c:v>7/30/2016 14:58</c:v>
                  </c:pt>
                  <c:pt idx="5876">
                    <c:v>7/30/2016 14:58</c:v>
                  </c:pt>
                  <c:pt idx="5877">
                    <c:v>7/30/2016 14:58</c:v>
                  </c:pt>
                  <c:pt idx="5878">
                    <c:v>7/30/2016 14:58</c:v>
                  </c:pt>
                  <c:pt idx="5879">
                    <c:v>7/30/2016 14:58</c:v>
                  </c:pt>
                  <c:pt idx="5880">
                    <c:v>7/30/2016 14:58</c:v>
                  </c:pt>
                  <c:pt idx="5881">
                    <c:v>7/30/2016 14:58</c:v>
                  </c:pt>
                  <c:pt idx="5882">
                    <c:v>7/30/2016 14:58</c:v>
                  </c:pt>
                  <c:pt idx="5883">
                    <c:v>7/30/2016 14:58</c:v>
                  </c:pt>
                  <c:pt idx="5884">
                    <c:v>7/30/2016 14:58</c:v>
                  </c:pt>
                  <c:pt idx="5885">
                    <c:v>7/30/2016 14:58</c:v>
                  </c:pt>
                  <c:pt idx="5886">
                    <c:v>7/30/2016 14:58</c:v>
                  </c:pt>
                  <c:pt idx="5887">
                    <c:v>7/30/2016 14:58</c:v>
                  </c:pt>
                  <c:pt idx="5888">
                    <c:v>7/30/2016 14:58</c:v>
                  </c:pt>
                  <c:pt idx="5889">
                    <c:v>7/30/2016 14:58</c:v>
                  </c:pt>
                  <c:pt idx="5890">
                    <c:v>7/30/2016 14:58</c:v>
                  </c:pt>
                  <c:pt idx="5891">
                    <c:v>7/30/2016 14:58</c:v>
                  </c:pt>
                  <c:pt idx="5892">
                    <c:v>7/30/2016 14:58</c:v>
                  </c:pt>
                  <c:pt idx="5893">
                    <c:v>7/30/2016 14:58</c:v>
                  </c:pt>
                  <c:pt idx="5894">
                    <c:v>7/30/2016 14:58</c:v>
                  </c:pt>
                  <c:pt idx="5895">
                    <c:v>7/30/2016 14:58</c:v>
                  </c:pt>
                  <c:pt idx="5896">
                    <c:v>7/30/2016 14:58</c:v>
                  </c:pt>
                  <c:pt idx="5897">
                    <c:v>7/30/2016 14:58</c:v>
                  </c:pt>
                  <c:pt idx="5898">
                    <c:v>7/30/2016 14:58</c:v>
                  </c:pt>
                  <c:pt idx="5899">
                    <c:v>7/30/2016 14:58</c:v>
                  </c:pt>
                  <c:pt idx="5900">
                    <c:v>7/30/2016 14:58</c:v>
                  </c:pt>
                  <c:pt idx="5901">
                    <c:v>7/30/2016 14:58</c:v>
                  </c:pt>
                  <c:pt idx="5902">
                    <c:v>7/30/2016 14:58</c:v>
                  </c:pt>
                  <c:pt idx="5903">
                    <c:v>7/30/2016 14:58</c:v>
                  </c:pt>
                  <c:pt idx="5904">
                    <c:v>7/30/2016 14:58</c:v>
                  </c:pt>
                  <c:pt idx="5905">
                    <c:v>7/30/2016 14:58</c:v>
                  </c:pt>
                  <c:pt idx="5906">
                    <c:v>7/30/2016 14:58</c:v>
                  </c:pt>
                  <c:pt idx="5907">
                    <c:v>7/30/2016 14:59</c:v>
                  </c:pt>
                  <c:pt idx="5908">
                    <c:v>7/30/2016 14:59</c:v>
                  </c:pt>
                  <c:pt idx="5909">
                    <c:v>7/30/2016 14:59</c:v>
                  </c:pt>
                  <c:pt idx="5910">
                    <c:v>7/30/2016 14:59</c:v>
                  </c:pt>
                  <c:pt idx="5911">
                    <c:v>7/30/2016 14:59</c:v>
                  </c:pt>
                  <c:pt idx="5912">
                    <c:v>7/30/2016 14:59</c:v>
                  </c:pt>
                  <c:pt idx="5913">
                    <c:v>7/30/2016 14:59</c:v>
                  </c:pt>
                  <c:pt idx="5914">
                    <c:v>7/30/2016 14:59</c:v>
                  </c:pt>
                  <c:pt idx="5915">
                    <c:v>7/30/2016 14:59</c:v>
                  </c:pt>
                  <c:pt idx="5916">
                    <c:v>7/30/2016 14:59</c:v>
                  </c:pt>
                  <c:pt idx="5917">
                    <c:v>7/30/2016 14:59</c:v>
                  </c:pt>
                  <c:pt idx="5918">
                    <c:v>7/30/2016 14:59</c:v>
                  </c:pt>
                  <c:pt idx="5919">
                    <c:v>7/30/2016 14:59</c:v>
                  </c:pt>
                  <c:pt idx="5920">
                    <c:v>7/30/2016 14:59</c:v>
                  </c:pt>
                  <c:pt idx="5921">
                    <c:v>7/30/2016 14:59</c:v>
                  </c:pt>
                  <c:pt idx="5922">
                    <c:v>7/30/2016 14:59</c:v>
                  </c:pt>
                  <c:pt idx="5923">
                    <c:v>7/30/2016 14:59</c:v>
                  </c:pt>
                  <c:pt idx="5924">
                    <c:v>7/30/2016 14:59</c:v>
                  </c:pt>
                  <c:pt idx="5925">
                    <c:v>7/30/2016 14:59</c:v>
                  </c:pt>
                  <c:pt idx="5926">
                    <c:v>7/30/2016 14:59</c:v>
                  </c:pt>
                  <c:pt idx="5927">
                    <c:v>7/30/2016 14:59</c:v>
                  </c:pt>
                  <c:pt idx="5928">
                    <c:v>7/30/2016 14:59</c:v>
                  </c:pt>
                  <c:pt idx="5929">
                    <c:v>7/30/2016 14:59</c:v>
                  </c:pt>
                  <c:pt idx="5930">
                    <c:v>7/30/2016 14:59</c:v>
                  </c:pt>
                  <c:pt idx="5931">
                    <c:v>7/30/2016 14:59</c:v>
                  </c:pt>
                  <c:pt idx="5932">
                    <c:v>7/30/2016 14:59</c:v>
                  </c:pt>
                  <c:pt idx="5933">
                    <c:v>7/30/2016 14:59</c:v>
                  </c:pt>
                  <c:pt idx="5934">
                    <c:v>7/30/2016 14:59</c:v>
                  </c:pt>
                  <c:pt idx="5935">
                    <c:v>7/30/2016 14:59</c:v>
                  </c:pt>
                  <c:pt idx="5936">
                    <c:v>7/30/2016 14:59</c:v>
                  </c:pt>
                  <c:pt idx="5937">
                    <c:v>7/30/2016 14:59</c:v>
                  </c:pt>
                  <c:pt idx="5938">
                    <c:v>7/30/2016 14:59</c:v>
                  </c:pt>
                  <c:pt idx="5939">
                    <c:v>7/30/2016 14:59</c:v>
                  </c:pt>
                  <c:pt idx="5940">
                    <c:v>7/30/2016 14:59</c:v>
                  </c:pt>
                  <c:pt idx="5941">
                    <c:v>7/30/2016 14:59</c:v>
                  </c:pt>
                  <c:pt idx="5942">
                    <c:v>7/30/2016 14:59</c:v>
                  </c:pt>
                  <c:pt idx="5943">
                    <c:v>7/30/2016 14:59</c:v>
                  </c:pt>
                  <c:pt idx="5944">
                    <c:v>7/30/2016 14:59</c:v>
                  </c:pt>
                  <c:pt idx="5945">
                    <c:v>7/30/2016 14:59</c:v>
                  </c:pt>
                  <c:pt idx="5946">
                    <c:v>7/30/2016 14:59</c:v>
                  </c:pt>
                  <c:pt idx="5947">
                    <c:v>7/30/2016 14:59</c:v>
                  </c:pt>
                  <c:pt idx="5948">
                    <c:v>7/30/2016 14:59</c:v>
                  </c:pt>
                  <c:pt idx="5949">
                    <c:v>7/30/2016 14:59</c:v>
                  </c:pt>
                  <c:pt idx="5950">
                    <c:v>7/30/2016 14:59</c:v>
                  </c:pt>
                  <c:pt idx="5951">
                    <c:v>7/30/2016 14:59</c:v>
                  </c:pt>
                  <c:pt idx="5952">
                    <c:v>7/30/2016 14:59</c:v>
                  </c:pt>
                  <c:pt idx="5953">
                    <c:v>7/30/2016 14:59</c:v>
                  </c:pt>
                  <c:pt idx="5954">
                    <c:v>7/30/2016 14:59</c:v>
                  </c:pt>
                  <c:pt idx="5955">
                    <c:v>7/30/2016 14:59</c:v>
                  </c:pt>
                  <c:pt idx="5956">
                    <c:v>7/30/2016 14:59</c:v>
                  </c:pt>
                  <c:pt idx="5957">
                    <c:v>7/30/2016 14:59</c:v>
                  </c:pt>
                  <c:pt idx="5958">
                    <c:v>7/30/2016 14:59</c:v>
                  </c:pt>
                  <c:pt idx="5959">
                    <c:v>7/30/2016 14:59</c:v>
                  </c:pt>
                  <c:pt idx="5960">
                    <c:v>7/30/2016 14:59</c:v>
                  </c:pt>
                  <c:pt idx="5961">
                    <c:v>7/30/2016 14:59</c:v>
                  </c:pt>
                  <c:pt idx="5962">
                    <c:v>7/30/2016 14:59</c:v>
                  </c:pt>
                  <c:pt idx="5963">
                    <c:v>7/30/2016 14:59</c:v>
                  </c:pt>
                  <c:pt idx="5964">
                    <c:v>7/30/2016 14:59</c:v>
                  </c:pt>
                  <c:pt idx="5965">
                    <c:v>7/30/2016 14:59</c:v>
                  </c:pt>
                  <c:pt idx="5966">
                    <c:v>7/30/2016 14:59</c:v>
                  </c:pt>
                  <c:pt idx="5967">
                    <c:v>7/30/2016 15:00</c:v>
                  </c:pt>
                  <c:pt idx="5968">
                    <c:v>7/30/2016 15:00</c:v>
                  </c:pt>
                  <c:pt idx="5969">
                    <c:v>7/30/2016 15:00</c:v>
                  </c:pt>
                  <c:pt idx="5970">
                    <c:v>7/30/2016 15:00</c:v>
                  </c:pt>
                  <c:pt idx="5971">
                    <c:v>7/30/2016 15:00</c:v>
                  </c:pt>
                  <c:pt idx="5972">
                    <c:v>7/30/2016 15:00</c:v>
                  </c:pt>
                  <c:pt idx="5973">
                    <c:v>7/30/2016 15:00</c:v>
                  </c:pt>
                  <c:pt idx="5974">
                    <c:v>7/30/2016 15:00</c:v>
                  </c:pt>
                  <c:pt idx="5975">
                    <c:v>7/30/2016 15:00</c:v>
                  </c:pt>
                  <c:pt idx="5976">
                    <c:v>7/30/2016 15:00</c:v>
                  </c:pt>
                  <c:pt idx="5977">
                    <c:v>7/30/2016 15:00</c:v>
                  </c:pt>
                  <c:pt idx="5978">
                    <c:v>7/30/2016 15:00</c:v>
                  </c:pt>
                  <c:pt idx="5979">
                    <c:v>7/30/2016 15:00</c:v>
                  </c:pt>
                  <c:pt idx="5980">
                    <c:v>7/30/2016 15:00</c:v>
                  </c:pt>
                  <c:pt idx="5981">
                    <c:v>7/30/2016 15:00</c:v>
                  </c:pt>
                  <c:pt idx="5982">
                    <c:v>7/30/2016 15:00</c:v>
                  </c:pt>
                  <c:pt idx="5983">
                    <c:v>7/30/2016 15:00</c:v>
                  </c:pt>
                  <c:pt idx="5984">
                    <c:v>7/30/2016 15:00</c:v>
                  </c:pt>
                  <c:pt idx="5985">
                    <c:v>7/30/2016 15:00</c:v>
                  </c:pt>
                  <c:pt idx="5986">
                    <c:v>7/30/2016 15:00</c:v>
                  </c:pt>
                  <c:pt idx="5987">
                    <c:v>7/30/2016 15:00</c:v>
                  </c:pt>
                  <c:pt idx="5988">
                    <c:v>7/30/2016 15:00</c:v>
                  </c:pt>
                  <c:pt idx="5989">
                    <c:v>7/30/2016 15:00</c:v>
                  </c:pt>
                  <c:pt idx="5990">
                    <c:v>7/30/2016 15:00</c:v>
                  </c:pt>
                  <c:pt idx="5991">
                    <c:v>7/30/2016 15:00</c:v>
                  </c:pt>
                  <c:pt idx="5992">
                    <c:v>7/30/2016 15:00</c:v>
                  </c:pt>
                  <c:pt idx="5993">
                    <c:v>7/30/2016 15:00</c:v>
                  </c:pt>
                  <c:pt idx="5994">
                    <c:v>7/30/2016 15:00</c:v>
                  </c:pt>
                  <c:pt idx="5995">
                    <c:v>7/30/2016 15:00</c:v>
                  </c:pt>
                  <c:pt idx="5996">
                    <c:v>7/30/2016 15:00</c:v>
                  </c:pt>
                  <c:pt idx="5997">
                    <c:v>7/30/2016 15:00</c:v>
                  </c:pt>
                  <c:pt idx="5998">
                    <c:v>7/30/2016 15:00</c:v>
                  </c:pt>
                  <c:pt idx="5999">
                    <c:v>7/30/2016 15:00</c:v>
                  </c:pt>
                  <c:pt idx="6000">
                    <c:v>7/30/2016 15:00</c:v>
                  </c:pt>
                  <c:pt idx="6001">
                    <c:v>7/30/2016 15:00</c:v>
                  </c:pt>
                  <c:pt idx="6002">
                    <c:v>7/30/2016 15:00</c:v>
                  </c:pt>
                  <c:pt idx="6003">
                    <c:v>7/30/2016 15:00</c:v>
                  </c:pt>
                  <c:pt idx="6004">
                    <c:v>7/30/2016 15:00</c:v>
                  </c:pt>
                  <c:pt idx="6005">
                    <c:v>7/30/2016 15:00</c:v>
                  </c:pt>
                  <c:pt idx="6006">
                    <c:v>7/30/2016 15:00</c:v>
                  </c:pt>
                  <c:pt idx="6007">
                    <c:v>7/30/2016 15:00</c:v>
                  </c:pt>
                  <c:pt idx="6008">
                    <c:v>7/30/2016 15:00</c:v>
                  </c:pt>
                  <c:pt idx="6009">
                    <c:v>7/30/2016 15:00</c:v>
                  </c:pt>
                  <c:pt idx="6010">
                    <c:v>7/30/2016 15:00</c:v>
                  </c:pt>
                  <c:pt idx="6011">
                    <c:v>7/30/2016 15:00</c:v>
                  </c:pt>
                  <c:pt idx="6012">
                    <c:v>7/30/2016 15:00</c:v>
                  </c:pt>
                  <c:pt idx="6013">
                    <c:v>7/30/2016 15:00</c:v>
                  </c:pt>
                  <c:pt idx="6014">
                    <c:v>7/30/2016 15:00</c:v>
                  </c:pt>
                  <c:pt idx="6015">
                    <c:v>7/30/2016 15:00</c:v>
                  </c:pt>
                  <c:pt idx="6016">
                    <c:v>7/30/2016 15:00</c:v>
                  </c:pt>
                  <c:pt idx="6017">
                    <c:v>7/30/2016 15:00</c:v>
                  </c:pt>
                  <c:pt idx="6018">
                    <c:v>7/30/2016 15:00</c:v>
                  </c:pt>
                  <c:pt idx="6019">
                    <c:v>7/30/2016 15:00</c:v>
                  </c:pt>
                  <c:pt idx="6020">
                    <c:v>7/30/2016 15:00</c:v>
                  </c:pt>
                  <c:pt idx="6021">
                    <c:v>7/30/2016 15:00</c:v>
                  </c:pt>
                  <c:pt idx="6022">
                    <c:v>7/30/2016 15:00</c:v>
                  </c:pt>
                  <c:pt idx="6023">
                    <c:v>7/30/2016 15:00</c:v>
                  </c:pt>
                  <c:pt idx="6024">
                    <c:v>7/30/2016 15:00</c:v>
                  </c:pt>
                  <c:pt idx="6025">
                    <c:v>7/30/2016 15:00</c:v>
                  </c:pt>
                  <c:pt idx="6026">
                    <c:v>7/30/2016 15:00</c:v>
                  </c:pt>
                  <c:pt idx="6027">
                    <c:v>7/30/2016 15:01</c:v>
                  </c:pt>
                  <c:pt idx="6028">
                    <c:v>7/30/2016 15:01</c:v>
                  </c:pt>
                  <c:pt idx="6029">
                    <c:v>7/30/2016 15:01</c:v>
                  </c:pt>
                  <c:pt idx="6030">
                    <c:v>7/30/2016 15:01</c:v>
                  </c:pt>
                  <c:pt idx="6031">
                    <c:v>7/30/2016 15:01</c:v>
                  </c:pt>
                  <c:pt idx="6032">
                    <c:v>7/30/2016 15:01</c:v>
                  </c:pt>
                  <c:pt idx="6033">
                    <c:v>7/30/2016 15:01</c:v>
                  </c:pt>
                  <c:pt idx="6034">
                    <c:v>7/30/2016 15:01</c:v>
                  </c:pt>
                  <c:pt idx="6035">
                    <c:v>7/30/2016 15:01</c:v>
                  </c:pt>
                  <c:pt idx="6036">
                    <c:v>7/30/2016 15:01</c:v>
                  </c:pt>
                  <c:pt idx="6037">
                    <c:v>7/30/2016 15:01</c:v>
                  </c:pt>
                  <c:pt idx="6038">
                    <c:v>7/30/2016 15:01</c:v>
                  </c:pt>
                  <c:pt idx="6039">
                    <c:v>7/30/2016 15:01</c:v>
                  </c:pt>
                  <c:pt idx="6040">
                    <c:v>7/30/2016 15:01</c:v>
                  </c:pt>
                  <c:pt idx="6041">
                    <c:v>7/30/2016 15:01</c:v>
                  </c:pt>
                  <c:pt idx="6042">
                    <c:v>7/30/2016 15:01</c:v>
                  </c:pt>
                  <c:pt idx="6043">
                    <c:v>7/30/2016 15:01</c:v>
                  </c:pt>
                  <c:pt idx="6044">
                    <c:v>7/30/2016 15:01</c:v>
                  </c:pt>
                  <c:pt idx="6045">
                    <c:v>7/30/2016 15:01</c:v>
                  </c:pt>
                  <c:pt idx="6046">
                    <c:v>7/30/2016 15:01</c:v>
                  </c:pt>
                  <c:pt idx="6047">
                    <c:v>7/30/2016 15:01</c:v>
                  </c:pt>
                  <c:pt idx="6048">
                    <c:v>7/30/2016 15:01</c:v>
                  </c:pt>
                  <c:pt idx="6049">
                    <c:v>7/30/2016 15:01</c:v>
                  </c:pt>
                  <c:pt idx="6050">
                    <c:v>7/30/2016 15:01</c:v>
                  </c:pt>
                  <c:pt idx="6051">
                    <c:v>7/30/2016 15:01</c:v>
                  </c:pt>
                  <c:pt idx="6052">
                    <c:v>7/30/2016 15:01</c:v>
                  </c:pt>
                  <c:pt idx="6053">
                    <c:v>7/30/2016 15:01</c:v>
                  </c:pt>
                  <c:pt idx="6054">
                    <c:v>7/30/2016 15:01</c:v>
                  </c:pt>
                  <c:pt idx="6055">
                    <c:v>7/30/2016 15:01</c:v>
                  </c:pt>
                  <c:pt idx="6056">
                    <c:v>7/30/2016 15:01</c:v>
                  </c:pt>
                  <c:pt idx="6057">
                    <c:v>7/30/2016 15:01</c:v>
                  </c:pt>
                  <c:pt idx="6058">
                    <c:v>7/30/2016 15:01</c:v>
                  </c:pt>
                  <c:pt idx="6059">
                    <c:v>7/30/2016 15:01</c:v>
                  </c:pt>
                  <c:pt idx="6060">
                    <c:v>7/30/2016 15:01</c:v>
                  </c:pt>
                  <c:pt idx="6061">
                    <c:v>7/30/2016 15:01</c:v>
                  </c:pt>
                  <c:pt idx="6062">
                    <c:v>7/30/2016 15:01</c:v>
                  </c:pt>
                  <c:pt idx="6063">
                    <c:v>7/30/2016 15:01</c:v>
                  </c:pt>
                  <c:pt idx="6064">
                    <c:v>7/30/2016 15:01</c:v>
                  </c:pt>
                  <c:pt idx="6065">
                    <c:v>7/30/2016 15:01</c:v>
                  </c:pt>
                  <c:pt idx="6066">
                    <c:v>7/30/2016 15:01</c:v>
                  </c:pt>
                  <c:pt idx="6067">
                    <c:v>7/30/2016 15:01</c:v>
                  </c:pt>
                  <c:pt idx="6068">
                    <c:v>7/30/2016 15:01</c:v>
                  </c:pt>
                  <c:pt idx="6069">
                    <c:v>7/30/2016 15:01</c:v>
                  </c:pt>
                  <c:pt idx="6070">
                    <c:v>7/30/2016 15:01</c:v>
                  </c:pt>
                  <c:pt idx="6071">
                    <c:v>7/30/2016 15:01</c:v>
                  </c:pt>
                  <c:pt idx="6072">
                    <c:v>7/30/2016 15:01</c:v>
                  </c:pt>
                  <c:pt idx="6073">
                    <c:v>7/30/2016 15:01</c:v>
                  </c:pt>
                  <c:pt idx="6074">
                    <c:v>7/30/2016 15:01</c:v>
                  </c:pt>
                  <c:pt idx="6075">
                    <c:v>7/30/2016 15:01</c:v>
                  </c:pt>
                  <c:pt idx="6076">
                    <c:v>7/30/2016 15:01</c:v>
                  </c:pt>
                  <c:pt idx="6077">
                    <c:v>7/30/2016 15:01</c:v>
                  </c:pt>
                  <c:pt idx="6078">
                    <c:v>7/30/2016 15:01</c:v>
                  </c:pt>
                  <c:pt idx="6079">
                    <c:v>7/30/2016 15:01</c:v>
                  </c:pt>
                  <c:pt idx="6080">
                    <c:v>7/30/2016 15:01</c:v>
                  </c:pt>
                  <c:pt idx="6081">
                    <c:v>7/30/2016 15:01</c:v>
                  </c:pt>
                  <c:pt idx="6082">
                    <c:v>7/30/2016 15:01</c:v>
                  </c:pt>
                  <c:pt idx="6083">
                    <c:v>7/30/2016 15:01</c:v>
                  </c:pt>
                  <c:pt idx="6084">
                    <c:v>7/30/2016 15:01</c:v>
                  </c:pt>
                  <c:pt idx="6085">
                    <c:v>7/30/2016 15:01</c:v>
                  </c:pt>
                  <c:pt idx="6086">
                    <c:v>7/30/2016 15:01</c:v>
                  </c:pt>
                  <c:pt idx="6087">
                    <c:v>7/30/2016 15:02</c:v>
                  </c:pt>
                  <c:pt idx="6088">
                    <c:v>7/30/2016 15:02</c:v>
                  </c:pt>
                  <c:pt idx="6089">
                    <c:v>7/30/2016 15:02</c:v>
                  </c:pt>
                  <c:pt idx="6090">
                    <c:v>7/30/2016 15:02</c:v>
                  </c:pt>
                  <c:pt idx="6091">
                    <c:v>7/30/2016 15:02</c:v>
                  </c:pt>
                  <c:pt idx="6092">
                    <c:v>7/30/2016 15:02</c:v>
                  </c:pt>
                  <c:pt idx="6093">
                    <c:v>7/30/2016 15:02</c:v>
                  </c:pt>
                  <c:pt idx="6094">
                    <c:v>7/30/2016 15:02</c:v>
                  </c:pt>
                  <c:pt idx="6095">
                    <c:v>7/30/2016 15:02</c:v>
                  </c:pt>
                  <c:pt idx="6096">
                    <c:v>7/30/2016 15:02</c:v>
                  </c:pt>
                  <c:pt idx="6097">
                    <c:v>7/30/2016 15:02</c:v>
                  </c:pt>
                  <c:pt idx="6098">
                    <c:v>7/30/2016 15:02</c:v>
                  </c:pt>
                  <c:pt idx="6099">
                    <c:v>7/30/2016 15:02</c:v>
                  </c:pt>
                  <c:pt idx="6100">
                    <c:v>7/30/2016 15:02</c:v>
                  </c:pt>
                  <c:pt idx="6101">
                    <c:v>7/30/2016 15:02</c:v>
                  </c:pt>
                  <c:pt idx="6102">
                    <c:v>7/30/2016 15:02</c:v>
                  </c:pt>
                  <c:pt idx="6103">
                    <c:v>7/30/2016 15:02</c:v>
                  </c:pt>
                  <c:pt idx="6104">
                    <c:v>7/30/2016 15:02</c:v>
                  </c:pt>
                  <c:pt idx="6105">
                    <c:v>7/30/2016 15:02</c:v>
                  </c:pt>
                  <c:pt idx="6106">
                    <c:v>7/30/2016 15:02</c:v>
                  </c:pt>
                  <c:pt idx="6107">
                    <c:v>7/30/2016 15:02</c:v>
                  </c:pt>
                  <c:pt idx="6108">
                    <c:v>7/30/2016 15:02</c:v>
                  </c:pt>
                  <c:pt idx="6109">
                    <c:v>7/30/2016 15:02</c:v>
                  </c:pt>
                  <c:pt idx="6110">
                    <c:v>7/30/2016 15:02</c:v>
                  </c:pt>
                  <c:pt idx="6111">
                    <c:v>7/30/2016 15:02</c:v>
                  </c:pt>
                  <c:pt idx="6112">
                    <c:v>7/30/2016 15:02</c:v>
                  </c:pt>
                  <c:pt idx="6113">
                    <c:v>7/30/2016 15:02</c:v>
                  </c:pt>
                  <c:pt idx="6114">
                    <c:v>7/30/2016 15:02</c:v>
                  </c:pt>
                  <c:pt idx="6115">
                    <c:v>7/30/2016 15:02</c:v>
                  </c:pt>
                  <c:pt idx="6116">
                    <c:v>7/30/2016 15:02</c:v>
                  </c:pt>
                  <c:pt idx="6117">
                    <c:v>7/30/2016 15:02</c:v>
                  </c:pt>
                  <c:pt idx="6118">
                    <c:v>7/30/2016 15:02</c:v>
                  </c:pt>
                  <c:pt idx="6119">
                    <c:v>7/30/2016 15:02</c:v>
                  </c:pt>
                  <c:pt idx="6120">
                    <c:v>7/30/2016 15:02</c:v>
                  </c:pt>
                  <c:pt idx="6121">
                    <c:v>7/30/2016 15:02</c:v>
                  </c:pt>
                  <c:pt idx="6122">
                    <c:v>7/30/2016 15:02</c:v>
                  </c:pt>
                  <c:pt idx="6123">
                    <c:v>7/30/2016 15:02</c:v>
                  </c:pt>
                  <c:pt idx="6124">
                    <c:v>7/30/2016 15:02</c:v>
                  </c:pt>
                  <c:pt idx="6125">
                    <c:v>7/30/2016 15:02</c:v>
                  </c:pt>
                  <c:pt idx="6126">
                    <c:v>7/30/2016 15:02</c:v>
                  </c:pt>
                  <c:pt idx="6127">
                    <c:v>7/30/2016 15:02</c:v>
                  </c:pt>
                  <c:pt idx="6128">
                    <c:v>7/30/2016 15:02</c:v>
                  </c:pt>
                  <c:pt idx="6129">
                    <c:v>7/30/2016 15:02</c:v>
                  </c:pt>
                  <c:pt idx="6130">
                    <c:v>7/30/2016 15:02</c:v>
                  </c:pt>
                  <c:pt idx="6131">
                    <c:v>7/30/2016 15:02</c:v>
                  </c:pt>
                  <c:pt idx="6132">
                    <c:v>7/30/2016 15:02</c:v>
                  </c:pt>
                  <c:pt idx="6133">
                    <c:v>7/30/2016 15:02</c:v>
                  </c:pt>
                  <c:pt idx="6134">
                    <c:v>7/30/2016 15:02</c:v>
                  </c:pt>
                  <c:pt idx="6135">
                    <c:v>7/30/2016 15:02</c:v>
                  </c:pt>
                  <c:pt idx="6136">
                    <c:v>7/30/2016 15:02</c:v>
                  </c:pt>
                  <c:pt idx="6137">
                    <c:v>7/30/2016 15:02</c:v>
                  </c:pt>
                  <c:pt idx="6138">
                    <c:v>7/30/2016 15:02</c:v>
                  </c:pt>
                  <c:pt idx="6139">
                    <c:v>7/30/2016 15:02</c:v>
                  </c:pt>
                  <c:pt idx="6140">
                    <c:v>7/30/2016 15:02</c:v>
                  </c:pt>
                  <c:pt idx="6141">
                    <c:v>7/30/2016 15:02</c:v>
                  </c:pt>
                  <c:pt idx="6142">
                    <c:v>7/30/2016 15:02</c:v>
                  </c:pt>
                  <c:pt idx="6143">
                    <c:v>7/30/2016 15:02</c:v>
                  </c:pt>
                  <c:pt idx="6144">
                    <c:v>7/30/2016 15:02</c:v>
                  </c:pt>
                  <c:pt idx="6145">
                    <c:v>7/30/2016 15:02</c:v>
                  </c:pt>
                  <c:pt idx="6146">
                    <c:v>7/30/2016 15:02</c:v>
                  </c:pt>
                  <c:pt idx="6147">
                    <c:v>7/30/2016 15:03</c:v>
                  </c:pt>
                  <c:pt idx="6148">
                    <c:v>7/30/2016 15:03</c:v>
                  </c:pt>
                  <c:pt idx="6149">
                    <c:v>7/30/2016 15:03</c:v>
                  </c:pt>
                  <c:pt idx="6150">
                    <c:v>7/30/2016 15:03</c:v>
                  </c:pt>
                  <c:pt idx="6151">
                    <c:v>7/30/2016 15:03</c:v>
                  </c:pt>
                  <c:pt idx="6152">
                    <c:v>7/30/2016 15:03</c:v>
                  </c:pt>
                  <c:pt idx="6153">
                    <c:v>7/30/2016 15:03</c:v>
                  </c:pt>
                  <c:pt idx="6154">
                    <c:v>7/30/2016 15:03</c:v>
                  </c:pt>
                  <c:pt idx="6155">
                    <c:v>7/30/2016 15:03</c:v>
                  </c:pt>
                  <c:pt idx="6156">
                    <c:v>7/30/2016 15:03</c:v>
                  </c:pt>
                  <c:pt idx="6157">
                    <c:v>7/30/2016 15:03</c:v>
                  </c:pt>
                  <c:pt idx="6158">
                    <c:v>7/30/2016 15:03</c:v>
                  </c:pt>
                  <c:pt idx="6159">
                    <c:v>7/30/2016 15:03</c:v>
                  </c:pt>
                  <c:pt idx="6160">
                    <c:v>7/30/2016 15:03</c:v>
                  </c:pt>
                  <c:pt idx="6161">
                    <c:v>7/30/2016 15:03</c:v>
                  </c:pt>
                  <c:pt idx="6162">
                    <c:v>7/30/2016 15:03</c:v>
                  </c:pt>
                  <c:pt idx="6163">
                    <c:v>7/30/2016 15:03</c:v>
                  </c:pt>
                  <c:pt idx="6164">
                    <c:v>7/30/2016 15:03</c:v>
                  </c:pt>
                  <c:pt idx="6165">
                    <c:v>7/30/2016 15:03</c:v>
                  </c:pt>
                  <c:pt idx="6166">
                    <c:v>7/30/2016 15:03</c:v>
                  </c:pt>
                  <c:pt idx="6167">
                    <c:v>7/30/2016 15:03</c:v>
                  </c:pt>
                  <c:pt idx="6168">
                    <c:v>7/30/2016 15:03</c:v>
                  </c:pt>
                  <c:pt idx="6169">
                    <c:v>7/30/2016 15:03</c:v>
                  </c:pt>
                  <c:pt idx="6170">
                    <c:v>7/30/2016 15:03</c:v>
                  </c:pt>
                  <c:pt idx="6171">
                    <c:v>7/30/2016 15:03</c:v>
                  </c:pt>
                  <c:pt idx="6172">
                    <c:v>7/30/2016 15:03</c:v>
                  </c:pt>
                  <c:pt idx="6173">
                    <c:v>7/30/2016 15:03</c:v>
                  </c:pt>
                  <c:pt idx="6174">
                    <c:v>7/30/2016 15:03</c:v>
                  </c:pt>
                  <c:pt idx="6175">
                    <c:v>7/30/2016 15:03</c:v>
                  </c:pt>
                  <c:pt idx="6176">
                    <c:v>7/30/2016 15:03</c:v>
                  </c:pt>
                  <c:pt idx="6177">
                    <c:v>7/30/2016 15:03</c:v>
                  </c:pt>
                  <c:pt idx="6178">
                    <c:v>7/30/2016 15:03</c:v>
                  </c:pt>
                  <c:pt idx="6179">
                    <c:v>7/30/2016 15:03</c:v>
                  </c:pt>
                  <c:pt idx="6180">
                    <c:v>7/30/2016 15:03</c:v>
                  </c:pt>
                  <c:pt idx="6181">
                    <c:v>7/30/2016 15:03</c:v>
                  </c:pt>
                  <c:pt idx="6182">
                    <c:v>7/30/2016 15:03</c:v>
                  </c:pt>
                  <c:pt idx="6183">
                    <c:v>7/30/2016 15:03</c:v>
                  </c:pt>
                  <c:pt idx="6184">
                    <c:v>7/30/2016 15:03</c:v>
                  </c:pt>
                  <c:pt idx="6185">
                    <c:v>7/30/2016 15:03</c:v>
                  </c:pt>
                  <c:pt idx="6186">
                    <c:v>7/30/2016 15:03</c:v>
                  </c:pt>
                  <c:pt idx="6187">
                    <c:v>7/30/2016 15:03</c:v>
                  </c:pt>
                  <c:pt idx="6188">
                    <c:v>7/30/2016 15:03</c:v>
                  </c:pt>
                  <c:pt idx="6189">
                    <c:v>7/30/2016 15:03</c:v>
                  </c:pt>
                  <c:pt idx="6190">
                    <c:v>7/30/2016 15:03</c:v>
                  </c:pt>
                  <c:pt idx="6191">
                    <c:v>7/30/2016 15:03</c:v>
                  </c:pt>
                  <c:pt idx="6192">
                    <c:v>7/30/2016 15:03</c:v>
                  </c:pt>
                  <c:pt idx="6193">
                    <c:v>7/30/2016 15:03</c:v>
                  </c:pt>
                  <c:pt idx="6194">
                    <c:v>7/30/2016 15:03</c:v>
                  </c:pt>
                  <c:pt idx="6195">
                    <c:v>7/30/2016 15:03</c:v>
                  </c:pt>
                  <c:pt idx="6196">
                    <c:v>7/30/2016 15:03</c:v>
                  </c:pt>
                  <c:pt idx="6197">
                    <c:v>7/30/2016 15:03</c:v>
                  </c:pt>
                  <c:pt idx="6198">
                    <c:v>7/30/2016 15:03</c:v>
                  </c:pt>
                  <c:pt idx="6199">
                    <c:v>7/30/2016 15:03</c:v>
                  </c:pt>
                  <c:pt idx="6200">
                    <c:v>7/30/2016 15:03</c:v>
                  </c:pt>
                  <c:pt idx="6201">
                    <c:v>7/30/2016 15:03</c:v>
                  </c:pt>
                  <c:pt idx="6202">
                    <c:v>7/30/2016 15:03</c:v>
                  </c:pt>
                  <c:pt idx="6203">
                    <c:v>7/30/2016 15:03</c:v>
                  </c:pt>
                  <c:pt idx="6204">
                    <c:v>7/30/2016 15:03</c:v>
                  </c:pt>
                  <c:pt idx="6205">
                    <c:v>7/30/2016 15:03</c:v>
                  </c:pt>
                  <c:pt idx="6206">
                    <c:v>7/30/2016 15:03</c:v>
                  </c:pt>
                  <c:pt idx="6207">
                    <c:v>7/30/2016 15:04</c:v>
                  </c:pt>
                  <c:pt idx="6208">
                    <c:v>7/30/2016 15:04</c:v>
                  </c:pt>
                  <c:pt idx="6209">
                    <c:v>7/30/2016 15:04</c:v>
                  </c:pt>
                  <c:pt idx="6210">
                    <c:v>7/30/2016 15:04</c:v>
                  </c:pt>
                  <c:pt idx="6211">
                    <c:v>7/30/2016 15:04</c:v>
                  </c:pt>
                  <c:pt idx="6212">
                    <c:v>7/30/2016 15:04</c:v>
                  </c:pt>
                  <c:pt idx="6213">
                    <c:v>7/30/2016 15:04</c:v>
                  </c:pt>
                  <c:pt idx="6214">
                    <c:v>7/30/2016 15:04</c:v>
                  </c:pt>
                  <c:pt idx="6215">
                    <c:v>7/30/2016 15:04</c:v>
                  </c:pt>
                  <c:pt idx="6216">
                    <c:v>7/30/2016 15:04</c:v>
                  </c:pt>
                  <c:pt idx="6217">
                    <c:v>7/30/2016 15:04</c:v>
                  </c:pt>
                  <c:pt idx="6218">
                    <c:v>7/30/2016 15:04</c:v>
                  </c:pt>
                  <c:pt idx="6219">
                    <c:v>7/30/2016 15:04</c:v>
                  </c:pt>
                  <c:pt idx="6220">
                    <c:v>7/30/2016 15:04</c:v>
                  </c:pt>
                  <c:pt idx="6221">
                    <c:v>7/30/2016 15:04</c:v>
                  </c:pt>
                  <c:pt idx="6222">
                    <c:v>7/30/2016 15:04</c:v>
                  </c:pt>
                  <c:pt idx="6223">
                    <c:v>7/30/2016 15:04</c:v>
                  </c:pt>
                  <c:pt idx="6224">
                    <c:v>7/30/2016 15:04</c:v>
                  </c:pt>
                  <c:pt idx="6225">
                    <c:v>7/30/2016 15:04</c:v>
                  </c:pt>
                  <c:pt idx="6226">
                    <c:v>7/30/2016 15:04</c:v>
                  </c:pt>
                  <c:pt idx="6227">
                    <c:v>7/30/2016 15:04</c:v>
                  </c:pt>
                  <c:pt idx="6228">
                    <c:v>7/30/2016 15:04</c:v>
                  </c:pt>
                  <c:pt idx="6229">
                    <c:v>7/30/2016 15:04</c:v>
                  </c:pt>
                  <c:pt idx="6230">
                    <c:v>7/30/2016 15:04</c:v>
                  </c:pt>
                  <c:pt idx="6231">
                    <c:v>7/30/2016 15:04</c:v>
                  </c:pt>
                  <c:pt idx="6232">
                    <c:v>7/30/2016 15:04</c:v>
                  </c:pt>
                  <c:pt idx="6233">
                    <c:v>7/30/2016 15:04</c:v>
                  </c:pt>
                  <c:pt idx="6234">
                    <c:v>7/30/2016 15:04</c:v>
                  </c:pt>
                  <c:pt idx="6235">
                    <c:v>7/30/2016 15:04</c:v>
                  </c:pt>
                  <c:pt idx="6236">
                    <c:v>7/30/2016 15:04</c:v>
                  </c:pt>
                  <c:pt idx="6237">
                    <c:v>7/30/2016 15:04</c:v>
                  </c:pt>
                  <c:pt idx="6238">
                    <c:v>7/30/2016 15:04</c:v>
                  </c:pt>
                  <c:pt idx="6239">
                    <c:v>7/30/2016 15:04</c:v>
                  </c:pt>
                  <c:pt idx="6240">
                    <c:v>7/30/2016 15:04</c:v>
                  </c:pt>
                  <c:pt idx="6241">
                    <c:v>7/30/2016 15:04</c:v>
                  </c:pt>
                  <c:pt idx="6242">
                    <c:v>7/30/2016 15:04</c:v>
                  </c:pt>
                  <c:pt idx="6243">
                    <c:v>7/30/2016 15:04</c:v>
                  </c:pt>
                  <c:pt idx="6244">
                    <c:v>7/30/2016 15:04</c:v>
                  </c:pt>
                  <c:pt idx="6245">
                    <c:v>7/30/2016 15:04</c:v>
                  </c:pt>
                  <c:pt idx="6246">
                    <c:v>7/30/2016 15:04</c:v>
                  </c:pt>
                  <c:pt idx="6247">
                    <c:v>7/30/2016 15:04</c:v>
                  </c:pt>
                  <c:pt idx="6248">
                    <c:v>7/30/2016 15:04</c:v>
                  </c:pt>
                  <c:pt idx="6249">
                    <c:v>7/30/2016 15:04</c:v>
                  </c:pt>
                  <c:pt idx="6250">
                    <c:v>7/30/2016 15:04</c:v>
                  </c:pt>
                  <c:pt idx="6251">
                    <c:v>7/30/2016 15:04</c:v>
                  </c:pt>
                  <c:pt idx="6252">
                    <c:v>7/30/2016 15:04</c:v>
                  </c:pt>
                  <c:pt idx="6253">
                    <c:v>7/30/2016 15:04</c:v>
                  </c:pt>
                  <c:pt idx="6254">
                    <c:v>7/30/2016 15:04</c:v>
                  </c:pt>
                  <c:pt idx="6255">
                    <c:v>7/30/2016 15:04</c:v>
                  </c:pt>
                  <c:pt idx="6256">
                    <c:v>7/30/2016 15:04</c:v>
                  </c:pt>
                  <c:pt idx="6257">
                    <c:v>7/30/2016 15:04</c:v>
                  </c:pt>
                  <c:pt idx="6258">
                    <c:v>7/30/2016 15:04</c:v>
                  </c:pt>
                  <c:pt idx="6259">
                    <c:v>7/30/2016 15:04</c:v>
                  </c:pt>
                  <c:pt idx="6260">
                    <c:v>7/30/2016 15:04</c:v>
                  </c:pt>
                  <c:pt idx="6261">
                    <c:v>7/30/2016 15:04</c:v>
                  </c:pt>
                  <c:pt idx="6262">
                    <c:v>7/30/2016 15:04</c:v>
                  </c:pt>
                  <c:pt idx="6263">
                    <c:v>7/30/2016 15:04</c:v>
                  </c:pt>
                  <c:pt idx="6264">
                    <c:v>7/30/2016 15:04</c:v>
                  </c:pt>
                  <c:pt idx="6265">
                    <c:v>7/30/2016 15:04</c:v>
                  </c:pt>
                  <c:pt idx="6266">
                    <c:v>7/30/2016 15:04</c:v>
                  </c:pt>
                  <c:pt idx="6267">
                    <c:v>7/30/2016 15:05</c:v>
                  </c:pt>
                  <c:pt idx="6268">
                    <c:v>7/30/2016 15:05</c:v>
                  </c:pt>
                  <c:pt idx="6269">
                    <c:v>7/30/2016 15:05</c:v>
                  </c:pt>
                  <c:pt idx="6270">
                    <c:v>7/30/2016 15:05</c:v>
                  </c:pt>
                  <c:pt idx="6271">
                    <c:v>7/30/2016 15:05</c:v>
                  </c:pt>
                  <c:pt idx="6272">
                    <c:v>7/30/2016 15:05</c:v>
                  </c:pt>
                  <c:pt idx="6273">
                    <c:v>7/30/2016 15:05</c:v>
                  </c:pt>
                  <c:pt idx="6274">
                    <c:v>7/30/2016 15:05</c:v>
                  </c:pt>
                  <c:pt idx="6275">
                    <c:v>7/30/2016 15:05</c:v>
                  </c:pt>
                  <c:pt idx="6276">
                    <c:v>7/30/2016 15:05</c:v>
                  </c:pt>
                  <c:pt idx="6277">
                    <c:v>7/30/2016 15:05</c:v>
                  </c:pt>
                  <c:pt idx="6278">
                    <c:v>7/30/2016 15:05</c:v>
                  </c:pt>
                  <c:pt idx="6279">
                    <c:v>7/30/2016 15:05</c:v>
                  </c:pt>
                  <c:pt idx="6280">
                    <c:v>7/30/2016 15:05</c:v>
                  </c:pt>
                  <c:pt idx="6281">
                    <c:v>7/30/2016 15:05</c:v>
                  </c:pt>
                  <c:pt idx="6282">
                    <c:v>7/30/2016 15:05</c:v>
                  </c:pt>
                  <c:pt idx="6283">
                    <c:v>7/30/2016 15:05</c:v>
                  </c:pt>
                  <c:pt idx="6284">
                    <c:v>7/30/2016 15:05</c:v>
                  </c:pt>
                  <c:pt idx="6285">
                    <c:v>7/30/2016 15:05</c:v>
                  </c:pt>
                  <c:pt idx="6286">
                    <c:v>7/30/2016 15:05</c:v>
                  </c:pt>
                  <c:pt idx="6287">
                    <c:v>7/30/2016 15:05</c:v>
                  </c:pt>
                  <c:pt idx="6288">
                    <c:v>7/30/2016 15:05</c:v>
                  </c:pt>
                  <c:pt idx="6289">
                    <c:v>7/30/2016 15:05</c:v>
                  </c:pt>
                  <c:pt idx="6290">
                    <c:v>7/30/2016 15:05</c:v>
                  </c:pt>
                  <c:pt idx="6291">
                    <c:v>7/30/2016 15:05</c:v>
                  </c:pt>
                  <c:pt idx="6292">
                    <c:v>7/30/2016 15:05</c:v>
                  </c:pt>
                  <c:pt idx="6293">
                    <c:v>7/30/2016 15:05</c:v>
                  </c:pt>
                  <c:pt idx="6294">
                    <c:v>7/30/2016 15:05</c:v>
                  </c:pt>
                  <c:pt idx="6295">
                    <c:v>7/30/2016 15:05</c:v>
                  </c:pt>
                  <c:pt idx="6296">
                    <c:v>7/30/2016 15:05</c:v>
                  </c:pt>
                  <c:pt idx="6297">
                    <c:v>7/30/2016 15:05</c:v>
                  </c:pt>
                  <c:pt idx="6298">
                    <c:v>7/30/2016 15:05</c:v>
                  </c:pt>
                  <c:pt idx="6299">
                    <c:v>7/30/2016 15:05</c:v>
                  </c:pt>
                  <c:pt idx="6300">
                    <c:v>7/30/2016 15:05</c:v>
                  </c:pt>
                  <c:pt idx="6301">
                    <c:v>7/30/2016 15:05</c:v>
                  </c:pt>
                  <c:pt idx="6302">
                    <c:v>7/30/2016 15:05</c:v>
                  </c:pt>
                  <c:pt idx="6303">
                    <c:v>7/30/2016 15:05</c:v>
                  </c:pt>
                  <c:pt idx="6304">
                    <c:v>7/30/2016 15:05</c:v>
                  </c:pt>
                  <c:pt idx="6305">
                    <c:v>7/30/2016 15:05</c:v>
                  </c:pt>
                  <c:pt idx="6306">
                    <c:v>7/30/2016 15:05</c:v>
                  </c:pt>
                  <c:pt idx="6307">
                    <c:v>7/30/2016 15:05</c:v>
                  </c:pt>
                  <c:pt idx="6308">
                    <c:v>7/30/2016 15:05</c:v>
                  </c:pt>
                  <c:pt idx="6309">
                    <c:v>7/30/2016 15:05</c:v>
                  </c:pt>
                  <c:pt idx="6310">
                    <c:v>7/30/2016 15:05</c:v>
                  </c:pt>
                  <c:pt idx="6311">
                    <c:v>7/30/2016 15:05</c:v>
                  </c:pt>
                  <c:pt idx="6312">
                    <c:v>7/30/2016 15:05</c:v>
                  </c:pt>
                  <c:pt idx="6313">
                    <c:v>7/30/2016 15:05</c:v>
                  </c:pt>
                  <c:pt idx="6314">
                    <c:v>7/30/2016 15:05</c:v>
                  </c:pt>
                  <c:pt idx="6315">
                    <c:v>7/30/2016 15:05</c:v>
                  </c:pt>
                  <c:pt idx="6316">
                    <c:v>7/30/2016 15:05</c:v>
                  </c:pt>
                  <c:pt idx="6317">
                    <c:v>7/30/2016 15:05</c:v>
                  </c:pt>
                  <c:pt idx="6318">
                    <c:v>7/30/2016 15:05</c:v>
                  </c:pt>
                  <c:pt idx="6319">
                    <c:v>7/30/2016 15:05</c:v>
                  </c:pt>
                  <c:pt idx="6320">
                    <c:v>7/30/2016 15:05</c:v>
                  </c:pt>
                  <c:pt idx="6321">
                    <c:v>7/30/2016 15:05</c:v>
                  </c:pt>
                  <c:pt idx="6322">
                    <c:v>7/30/2016 15:05</c:v>
                  </c:pt>
                  <c:pt idx="6323">
                    <c:v>7/30/2016 15:05</c:v>
                  </c:pt>
                  <c:pt idx="6324">
                    <c:v>7/30/2016 15:05</c:v>
                  </c:pt>
                  <c:pt idx="6325">
                    <c:v>7/30/2016 15:05</c:v>
                  </c:pt>
                  <c:pt idx="6326">
                    <c:v>7/30/2016 15:05</c:v>
                  </c:pt>
                  <c:pt idx="6327">
                    <c:v>7/30/2016 15:06</c:v>
                  </c:pt>
                  <c:pt idx="6328">
                    <c:v>7/30/2016 15:06</c:v>
                  </c:pt>
                  <c:pt idx="6329">
                    <c:v>7/30/2016 15:06</c:v>
                  </c:pt>
                  <c:pt idx="6330">
                    <c:v>7/30/2016 15:06</c:v>
                  </c:pt>
                  <c:pt idx="6331">
                    <c:v>7/30/2016 15:06</c:v>
                  </c:pt>
                  <c:pt idx="6332">
                    <c:v>7/30/2016 15:06</c:v>
                  </c:pt>
                  <c:pt idx="6333">
                    <c:v>7/30/2016 15:06</c:v>
                  </c:pt>
                  <c:pt idx="6334">
                    <c:v>7/30/2016 15:06</c:v>
                  </c:pt>
                  <c:pt idx="6335">
                    <c:v>7/30/2016 15:06</c:v>
                  </c:pt>
                  <c:pt idx="6336">
                    <c:v>7/30/2016 15:06</c:v>
                  </c:pt>
                  <c:pt idx="6337">
                    <c:v>7/30/2016 15:06</c:v>
                  </c:pt>
                  <c:pt idx="6338">
                    <c:v>7/30/2016 15:06</c:v>
                  </c:pt>
                  <c:pt idx="6339">
                    <c:v>7/30/2016 15:06</c:v>
                  </c:pt>
                  <c:pt idx="6340">
                    <c:v>7/30/2016 15:06</c:v>
                  </c:pt>
                  <c:pt idx="6341">
                    <c:v>7/30/2016 15:06</c:v>
                  </c:pt>
                  <c:pt idx="6342">
                    <c:v>7/30/2016 15:06</c:v>
                  </c:pt>
                  <c:pt idx="6343">
                    <c:v>7/30/2016 15:06</c:v>
                  </c:pt>
                  <c:pt idx="6344">
                    <c:v>7/30/2016 15:06</c:v>
                  </c:pt>
                  <c:pt idx="6345">
                    <c:v>7/30/2016 15:06</c:v>
                  </c:pt>
                  <c:pt idx="6346">
                    <c:v>7/30/2016 15:06</c:v>
                  </c:pt>
                  <c:pt idx="6347">
                    <c:v>7/30/2016 15:06</c:v>
                  </c:pt>
                  <c:pt idx="6348">
                    <c:v>7/30/2016 15:06</c:v>
                  </c:pt>
                  <c:pt idx="6349">
                    <c:v>7/30/2016 15:06</c:v>
                  </c:pt>
                  <c:pt idx="6350">
                    <c:v>7/30/2016 15:06</c:v>
                  </c:pt>
                  <c:pt idx="6351">
                    <c:v>7/30/2016 15:06</c:v>
                  </c:pt>
                  <c:pt idx="6352">
                    <c:v>7/30/2016 15:06</c:v>
                  </c:pt>
                  <c:pt idx="6353">
                    <c:v>7/30/2016 15:06</c:v>
                  </c:pt>
                  <c:pt idx="6354">
                    <c:v>7/30/2016 15:06</c:v>
                  </c:pt>
                  <c:pt idx="6355">
                    <c:v>7/30/2016 15:06</c:v>
                  </c:pt>
                  <c:pt idx="6356">
                    <c:v>7/30/2016 15:06</c:v>
                  </c:pt>
                  <c:pt idx="6357">
                    <c:v>7/30/2016 15:06</c:v>
                  </c:pt>
                  <c:pt idx="6358">
                    <c:v>7/30/2016 15:06</c:v>
                  </c:pt>
                  <c:pt idx="6359">
                    <c:v>7/30/2016 15:06</c:v>
                  </c:pt>
                  <c:pt idx="6360">
                    <c:v>7/30/2016 15:06</c:v>
                  </c:pt>
                  <c:pt idx="6361">
                    <c:v>7/30/2016 15:06</c:v>
                  </c:pt>
                  <c:pt idx="6362">
                    <c:v>7/30/2016 15:06</c:v>
                  </c:pt>
                  <c:pt idx="6363">
                    <c:v>7/30/2016 15:06</c:v>
                  </c:pt>
                  <c:pt idx="6364">
                    <c:v>7/30/2016 15:06</c:v>
                  </c:pt>
                  <c:pt idx="6365">
                    <c:v>7/30/2016 15:06</c:v>
                  </c:pt>
                  <c:pt idx="6366">
                    <c:v>7/30/2016 15:06</c:v>
                  </c:pt>
                  <c:pt idx="6367">
                    <c:v>7/30/2016 15:06</c:v>
                  </c:pt>
                  <c:pt idx="6368">
                    <c:v>7/30/2016 15:06</c:v>
                  </c:pt>
                  <c:pt idx="6369">
                    <c:v>7/30/2016 15:06</c:v>
                  </c:pt>
                  <c:pt idx="6370">
                    <c:v>7/30/2016 15:06</c:v>
                  </c:pt>
                  <c:pt idx="6371">
                    <c:v>7/30/2016 15:06</c:v>
                  </c:pt>
                  <c:pt idx="6372">
                    <c:v>7/30/2016 15:06</c:v>
                  </c:pt>
                  <c:pt idx="6373">
                    <c:v>7/30/2016 15:06</c:v>
                  </c:pt>
                  <c:pt idx="6374">
                    <c:v>7/30/2016 15:06</c:v>
                  </c:pt>
                  <c:pt idx="6375">
                    <c:v>7/30/2016 15:06</c:v>
                  </c:pt>
                  <c:pt idx="6376">
                    <c:v>7/30/2016 15:06</c:v>
                  </c:pt>
                  <c:pt idx="6377">
                    <c:v>7/30/2016 15:06</c:v>
                  </c:pt>
                  <c:pt idx="6378">
                    <c:v>7/30/2016 15:06</c:v>
                  </c:pt>
                  <c:pt idx="6379">
                    <c:v>7/30/2016 15:06</c:v>
                  </c:pt>
                  <c:pt idx="6380">
                    <c:v>7/30/2016 15:06</c:v>
                  </c:pt>
                  <c:pt idx="6381">
                    <c:v>7/30/2016 15:06</c:v>
                  </c:pt>
                  <c:pt idx="6382">
                    <c:v>7/30/2016 15:06</c:v>
                  </c:pt>
                  <c:pt idx="6383">
                    <c:v>7/30/2016 15:06</c:v>
                  </c:pt>
                  <c:pt idx="6384">
                    <c:v>7/30/2016 15:06</c:v>
                  </c:pt>
                  <c:pt idx="6385">
                    <c:v>7/30/2016 15:06</c:v>
                  </c:pt>
                  <c:pt idx="6386">
                    <c:v>7/30/2016 15:06</c:v>
                  </c:pt>
                  <c:pt idx="6387">
                    <c:v>7/30/2016 15:07</c:v>
                  </c:pt>
                  <c:pt idx="6388">
                    <c:v>7/30/2016 15:07</c:v>
                  </c:pt>
                  <c:pt idx="6389">
                    <c:v>7/30/2016 15:07</c:v>
                  </c:pt>
                  <c:pt idx="6390">
                    <c:v>7/30/2016 15:07</c:v>
                  </c:pt>
                  <c:pt idx="6391">
                    <c:v>7/30/2016 15:07</c:v>
                  </c:pt>
                  <c:pt idx="6392">
                    <c:v>7/30/2016 15:07</c:v>
                  </c:pt>
                  <c:pt idx="6393">
                    <c:v>7/30/2016 15:07</c:v>
                  </c:pt>
                  <c:pt idx="6394">
                    <c:v>7/30/2016 15:07</c:v>
                  </c:pt>
                  <c:pt idx="6395">
                    <c:v>7/30/2016 15:07</c:v>
                  </c:pt>
                  <c:pt idx="6396">
                    <c:v>7/30/2016 15:07</c:v>
                  </c:pt>
                  <c:pt idx="6397">
                    <c:v>7/30/2016 15:07</c:v>
                  </c:pt>
                  <c:pt idx="6398">
                    <c:v>7/30/2016 15:07</c:v>
                  </c:pt>
                  <c:pt idx="6399">
                    <c:v>7/30/2016 15:07</c:v>
                  </c:pt>
                  <c:pt idx="6400">
                    <c:v>7/30/2016 15:07</c:v>
                  </c:pt>
                  <c:pt idx="6401">
                    <c:v>7/30/2016 15:07</c:v>
                  </c:pt>
                  <c:pt idx="6402">
                    <c:v>7/30/2016 15:07</c:v>
                  </c:pt>
                  <c:pt idx="6403">
                    <c:v>7/30/2016 15:07</c:v>
                  </c:pt>
                  <c:pt idx="6404">
                    <c:v>7/30/2016 15:07</c:v>
                  </c:pt>
                  <c:pt idx="6405">
                    <c:v>7/30/2016 15:07</c:v>
                  </c:pt>
                  <c:pt idx="6406">
                    <c:v>7/30/2016 15:07</c:v>
                  </c:pt>
                  <c:pt idx="6407">
                    <c:v>7/30/2016 15:07</c:v>
                  </c:pt>
                  <c:pt idx="6408">
                    <c:v>7/30/2016 15:07</c:v>
                  </c:pt>
                  <c:pt idx="6409">
                    <c:v>7/30/2016 15:07</c:v>
                  </c:pt>
                  <c:pt idx="6410">
                    <c:v>7/30/2016 15:07</c:v>
                  </c:pt>
                  <c:pt idx="6411">
                    <c:v>7/30/2016 15:07</c:v>
                  </c:pt>
                  <c:pt idx="6412">
                    <c:v>7/30/2016 15:07</c:v>
                  </c:pt>
                  <c:pt idx="6413">
                    <c:v>7/30/2016 15:07</c:v>
                  </c:pt>
                  <c:pt idx="6414">
                    <c:v>7/30/2016 15:07</c:v>
                  </c:pt>
                  <c:pt idx="6415">
                    <c:v>7/30/2016 15:07</c:v>
                  </c:pt>
                  <c:pt idx="6416">
                    <c:v>7/30/2016 15:07</c:v>
                  </c:pt>
                  <c:pt idx="6417">
                    <c:v>7/30/2016 15:07</c:v>
                  </c:pt>
                  <c:pt idx="6418">
                    <c:v>7/30/2016 15:07</c:v>
                  </c:pt>
                  <c:pt idx="6419">
                    <c:v>7/30/2016 15:07</c:v>
                  </c:pt>
                  <c:pt idx="6420">
                    <c:v>7/30/2016 15:07</c:v>
                  </c:pt>
                  <c:pt idx="6421">
                    <c:v>7/30/2016 15:07</c:v>
                  </c:pt>
                  <c:pt idx="6422">
                    <c:v>7/30/2016 15:07</c:v>
                  </c:pt>
                  <c:pt idx="6423">
                    <c:v>7/30/2016 15:07</c:v>
                  </c:pt>
                  <c:pt idx="6424">
                    <c:v>7/30/2016 15:07</c:v>
                  </c:pt>
                  <c:pt idx="6425">
                    <c:v>7/30/2016 15:07</c:v>
                  </c:pt>
                  <c:pt idx="6426">
                    <c:v>7/30/2016 15:07</c:v>
                  </c:pt>
                  <c:pt idx="6427">
                    <c:v>7/30/2016 15:07</c:v>
                  </c:pt>
                  <c:pt idx="6428">
                    <c:v>7/30/2016 15:07</c:v>
                  </c:pt>
                  <c:pt idx="6429">
                    <c:v>7/30/2016 15:07</c:v>
                  </c:pt>
                  <c:pt idx="6430">
                    <c:v>7/30/2016 15:07</c:v>
                  </c:pt>
                  <c:pt idx="6431">
                    <c:v>7/30/2016 15:07</c:v>
                  </c:pt>
                  <c:pt idx="6432">
                    <c:v>7/30/2016 15:07</c:v>
                  </c:pt>
                  <c:pt idx="6433">
                    <c:v>7/30/2016 15:07</c:v>
                  </c:pt>
                  <c:pt idx="6434">
                    <c:v>7/30/2016 15:07</c:v>
                  </c:pt>
                  <c:pt idx="6435">
                    <c:v>7/30/2016 15:07</c:v>
                  </c:pt>
                  <c:pt idx="6436">
                    <c:v>7/30/2016 15:07</c:v>
                  </c:pt>
                  <c:pt idx="6437">
                    <c:v>7/30/2016 15:07</c:v>
                  </c:pt>
                  <c:pt idx="6438">
                    <c:v>7/30/2016 15:07</c:v>
                  </c:pt>
                  <c:pt idx="6439">
                    <c:v>7/30/2016 15:07</c:v>
                  </c:pt>
                  <c:pt idx="6440">
                    <c:v>7/30/2016 15:07</c:v>
                  </c:pt>
                  <c:pt idx="6441">
                    <c:v>7/30/2016 15:07</c:v>
                  </c:pt>
                  <c:pt idx="6442">
                    <c:v>7/30/2016 15:07</c:v>
                  </c:pt>
                  <c:pt idx="6443">
                    <c:v>7/30/2016 15:07</c:v>
                  </c:pt>
                  <c:pt idx="6444">
                    <c:v>7/30/2016 15:07</c:v>
                  </c:pt>
                  <c:pt idx="6445">
                    <c:v>7/30/2016 15:07</c:v>
                  </c:pt>
                  <c:pt idx="6446">
                    <c:v>7/30/2016 15:07</c:v>
                  </c:pt>
                  <c:pt idx="6447">
                    <c:v>7/30/2016 15:08</c:v>
                  </c:pt>
                  <c:pt idx="6448">
                    <c:v>7/30/2016 15:08</c:v>
                  </c:pt>
                  <c:pt idx="6449">
                    <c:v>7/30/2016 15:08</c:v>
                  </c:pt>
                  <c:pt idx="6450">
                    <c:v>7/30/2016 15:08</c:v>
                  </c:pt>
                  <c:pt idx="6451">
                    <c:v>7/30/2016 15:08</c:v>
                  </c:pt>
                  <c:pt idx="6452">
                    <c:v>7/30/2016 15:08</c:v>
                  </c:pt>
                  <c:pt idx="6453">
                    <c:v>7/30/2016 15:08</c:v>
                  </c:pt>
                  <c:pt idx="6454">
                    <c:v>7/30/2016 15:08</c:v>
                  </c:pt>
                  <c:pt idx="6455">
                    <c:v>7/30/2016 15:08</c:v>
                  </c:pt>
                  <c:pt idx="6456">
                    <c:v>7/30/2016 15:08</c:v>
                  </c:pt>
                  <c:pt idx="6457">
                    <c:v>7/30/2016 15:08</c:v>
                  </c:pt>
                  <c:pt idx="6458">
                    <c:v>7/30/2016 15:08</c:v>
                  </c:pt>
                  <c:pt idx="6459">
                    <c:v>7/30/2016 15:08</c:v>
                  </c:pt>
                  <c:pt idx="6460">
                    <c:v>7/30/2016 15:08</c:v>
                  </c:pt>
                  <c:pt idx="6461">
                    <c:v>7/30/2016 15:08</c:v>
                  </c:pt>
                  <c:pt idx="6462">
                    <c:v>7/30/2016 15:08</c:v>
                  </c:pt>
                  <c:pt idx="6463">
                    <c:v>7/30/2016 15:08</c:v>
                  </c:pt>
                  <c:pt idx="6464">
                    <c:v>7/30/2016 15:08</c:v>
                  </c:pt>
                  <c:pt idx="6465">
                    <c:v>7/30/2016 15:08</c:v>
                  </c:pt>
                  <c:pt idx="6466">
                    <c:v>7/30/2016 15:08</c:v>
                  </c:pt>
                  <c:pt idx="6467">
                    <c:v>7/30/2016 15:08</c:v>
                  </c:pt>
                  <c:pt idx="6468">
                    <c:v>7/30/2016 15:08</c:v>
                  </c:pt>
                  <c:pt idx="6469">
                    <c:v>7/30/2016 15:08</c:v>
                  </c:pt>
                  <c:pt idx="6470">
                    <c:v>7/30/2016 15:08</c:v>
                  </c:pt>
                  <c:pt idx="6471">
                    <c:v>7/30/2016 15:08</c:v>
                  </c:pt>
                  <c:pt idx="6472">
                    <c:v>7/30/2016 15:08</c:v>
                  </c:pt>
                  <c:pt idx="6473">
                    <c:v>7/30/2016 15:08</c:v>
                  </c:pt>
                  <c:pt idx="6474">
                    <c:v>7/30/2016 15:08</c:v>
                  </c:pt>
                  <c:pt idx="6475">
                    <c:v>7/30/2016 15:08</c:v>
                  </c:pt>
                  <c:pt idx="6476">
                    <c:v>7/30/2016 15:08</c:v>
                  </c:pt>
                  <c:pt idx="6477">
                    <c:v>7/30/2016 15:08</c:v>
                  </c:pt>
                  <c:pt idx="6478">
                    <c:v>7/30/2016 15:08</c:v>
                  </c:pt>
                  <c:pt idx="6479">
                    <c:v>7/30/2016 15:08</c:v>
                  </c:pt>
                  <c:pt idx="6480">
                    <c:v>7/30/2016 15:08</c:v>
                  </c:pt>
                  <c:pt idx="6481">
                    <c:v>7/30/2016 15:08</c:v>
                  </c:pt>
                  <c:pt idx="6482">
                    <c:v>7/30/2016 15:08</c:v>
                  </c:pt>
                  <c:pt idx="6483">
                    <c:v>7/30/2016 15:08</c:v>
                  </c:pt>
                  <c:pt idx="6484">
                    <c:v>7/30/2016 15:08</c:v>
                  </c:pt>
                  <c:pt idx="6485">
                    <c:v>7/30/2016 15:08</c:v>
                  </c:pt>
                  <c:pt idx="6486">
                    <c:v>7/30/2016 15:08</c:v>
                  </c:pt>
                  <c:pt idx="6487">
                    <c:v>7/30/2016 15:08</c:v>
                  </c:pt>
                  <c:pt idx="6488">
                    <c:v>7/30/2016 15:08</c:v>
                  </c:pt>
                  <c:pt idx="6489">
                    <c:v>7/30/2016 15:08</c:v>
                  </c:pt>
                  <c:pt idx="6490">
                    <c:v>7/30/2016 15:08</c:v>
                  </c:pt>
                  <c:pt idx="6491">
                    <c:v>7/30/2016 15:08</c:v>
                  </c:pt>
                  <c:pt idx="6492">
                    <c:v>7/30/2016 15:08</c:v>
                  </c:pt>
                  <c:pt idx="6493">
                    <c:v>7/30/2016 15:08</c:v>
                  </c:pt>
                  <c:pt idx="6494">
                    <c:v>7/30/2016 15:08</c:v>
                  </c:pt>
                  <c:pt idx="6495">
                    <c:v>7/30/2016 15:08</c:v>
                  </c:pt>
                  <c:pt idx="6496">
                    <c:v>7/30/2016 15:08</c:v>
                  </c:pt>
                  <c:pt idx="6497">
                    <c:v>7/30/2016 15:08</c:v>
                  </c:pt>
                  <c:pt idx="6498">
                    <c:v>7/30/2016 15:08</c:v>
                  </c:pt>
                  <c:pt idx="6499">
                    <c:v>7/30/2016 15:08</c:v>
                  </c:pt>
                  <c:pt idx="6500">
                    <c:v>7/30/2016 15:08</c:v>
                  </c:pt>
                  <c:pt idx="6501">
                    <c:v>7/30/2016 15:08</c:v>
                  </c:pt>
                  <c:pt idx="6502">
                    <c:v>7/30/2016 15:08</c:v>
                  </c:pt>
                  <c:pt idx="6503">
                    <c:v>7/30/2016 15:08</c:v>
                  </c:pt>
                  <c:pt idx="6504">
                    <c:v>7/30/2016 15:08</c:v>
                  </c:pt>
                  <c:pt idx="6505">
                    <c:v>7/30/2016 15:08</c:v>
                  </c:pt>
                  <c:pt idx="6506">
                    <c:v>7/30/2016 15:08</c:v>
                  </c:pt>
                  <c:pt idx="6507">
                    <c:v>7/30/2016 15:09</c:v>
                  </c:pt>
                  <c:pt idx="6508">
                    <c:v>7/30/2016 15:09</c:v>
                  </c:pt>
                  <c:pt idx="6509">
                    <c:v>7/30/2016 15:09</c:v>
                  </c:pt>
                  <c:pt idx="6510">
                    <c:v>7/30/2016 15:09</c:v>
                  </c:pt>
                  <c:pt idx="6511">
                    <c:v>7/30/2016 15:09</c:v>
                  </c:pt>
                  <c:pt idx="6512">
                    <c:v>7/30/2016 15:09</c:v>
                  </c:pt>
                  <c:pt idx="6513">
                    <c:v>7/30/2016 15:09</c:v>
                  </c:pt>
                  <c:pt idx="6514">
                    <c:v>7/30/2016 15:09</c:v>
                  </c:pt>
                  <c:pt idx="6515">
                    <c:v>7/30/2016 15:09</c:v>
                  </c:pt>
                  <c:pt idx="6516">
                    <c:v>7/30/2016 15:09</c:v>
                  </c:pt>
                  <c:pt idx="6517">
                    <c:v>7/30/2016 15:09</c:v>
                  </c:pt>
                  <c:pt idx="6518">
                    <c:v>7/30/2016 15:09</c:v>
                  </c:pt>
                  <c:pt idx="6519">
                    <c:v>7/30/2016 15:09</c:v>
                  </c:pt>
                  <c:pt idx="6520">
                    <c:v>7/30/2016 15:09</c:v>
                  </c:pt>
                  <c:pt idx="6521">
                    <c:v>7/30/2016 15:09</c:v>
                  </c:pt>
                  <c:pt idx="6522">
                    <c:v>7/30/2016 15:09</c:v>
                  </c:pt>
                  <c:pt idx="6523">
                    <c:v>7/30/2016 15:09</c:v>
                  </c:pt>
                  <c:pt idx="6524">
                    <c:v>7/30/2016 15:09</c:v>
                  </c:pt>
                  <c:pt idx="6525">
                    <c:v>7/30/2016 15:09</c:v>
                  </c:pt>
                  <c:pt idx="6526">
                    <c:v>7/30/2016 15:09</c:v>
                  </c:pt>
                  <c:pt idx="6527">
                    <c:v>7/30/2016 15:09</c:v>
                  </c:pt>
                  <c:pt idx="6528">
                    <c:v>7/30/2016 15:09</c:v>
                  </c:pt>
                  <c:pt idx="6529">
                    <c:v>7/30/2016 15:09</c:v>
                  </c:pt>
                  <c:pt idx="6530">
                    <c:v>7/30/2016 15:09</c:v>
                  </c:pt>
                  <c:pt idx="6531">
                    <c:v>7/30/2016 15:09</c:v>
                  </c:pt>
                  <c:pt idx="6532">
                    <c:v>7/30/2016 15:09</c:v>
                  </c:pt>
                  <c:pt idx="6533">
                    <c:v>7/30/2016 15:09</c:v>
                  </c:pt>
                  <c:pt idx="6534">
                    <c:v>7/30/2016 15:09</c:v>
                  </c:pt>
                  <c:pt idx="6535">
                    <c:v>7/30/2016 15:09</c:v>
                  </c:pt>
                  <c:pt idx="6536">
                    <c:v>7/30/2016 15:09</c:v>
                  </c:pt>
                  <c:pt idx="6537">
                    <c:v>7/30/2016 15:09</c:v>
                  </c:pt>
                  <c:pt idx="6538">
                    <c:v>7/30/2016 15:09</c:v>
                  </c:pt>
                  <c:pt idx="6539">
                    <c:v>7/30/2016 15:09</c:v>
                  </c:pt>
                  <c:pt idx="6540">
                    <c:v>7/30/2016 15:09</c:v>
                  </c:pt>
                  <c:pt idx="6541">
                    <c:v>7/30/2016 15:09</c:v>
                  </c:pt>
                  <c:pt idx="6542">
                    <c:v>7/30/2016 15:09</c:v>
                  </c:pt>
                  <c:pt idx="6543">
                    <c:v>7/30/2016 15:09</c:v>
                  </c:pt>
                  <c:pt idx="6544">
                    <c:v>7/30/2016 15:09</c:v>
                  </c:pt>
                  <c:pt idx="6545">
                    <c:v>7/30/2016 15:09</c:v>
                  </c:pt>
                  <c:pt idx="6546">
                    <c:v>7/30/2016 15:09</c:v>
                  </c:pt>
                  <c:pt idx="6547">
                    <c:v>7/30/2016 15:09</c:v>
                  </c:pt>
                  <c:pt idx="6548">
                    <c:v>7/30/2016 15:09</c:v>
                  </c:pt>
                  <c:pt idx="6549">
                    <c:v>7/30/2016 15:09</c:v>
                  </c:pt>
                  <c:pt idx="6550">
                    <c:v>7/30/2016 15:09</c:v>
                  </c:pt>
                  <c:pt idx="6551">
                    <c:v>7/30/2016 15:09</c:v>
                  </c:pt>
                  <c:pt idx="6552">
                    <c:v>7/30/2016 15:09</c:v>
                  </c:pt>
                  <c:pt idx="6553">
                    <c:v>7/30/2016 15:09</c:v>
                  </c:pt>
                  <c:pt idx="6554">
                    <c:v>7/30/2016 15:09</c:v>
                  </c:pt>
                  <c:pt idx="6555">
                    <c:v>7/30/2016 15:09</c:v>
                  </c:pt>
                  <c:pt idx="6556">
                    <c:v>7/30/2016 15:09</c:v>
                  </c:pt>
                  <c:pt idx="6557">
                    <c:v>7/30/2016 15:09</c:v>
                  </c:pt>
                  <c:pt idx="6558">
                    <c:v>7/30/2016 15:09</c:v>
                  </c:pt>
                  <c:pt idx="6559">
                    <c:v>7/30/2016 15:09</c:v>
                  </c:pt>
                  <c:pt idx="6560">
                    <c:v>7/30/2016 15:09</c:v>
                  </c:pt>
                  <c:pt idx="6561">
                    <c:v>7/30/2016 15:09</c:v>
                  </c:pt>
                  <c:pt idx="6562">
                    <c:v>7/30/2016 15:09</c:v>
                  </c:pt>
                  <c:pt idx="6563">
                    <c:v>7/30/2016 15:09</c:v>
                  </c:pt>
                  <c:pt idx="6564">
                    <c:v>7/30/2016 15:09</c:v>
                  </c:pt>
                  <c:pt idx="6565">
                    <c:v>7/30/2016 15:09</c:v>
                  </c:pt>
                  <c:pt idx="6566">
                    <c:v>7/30/2016 15:09</c:v>
                  </c:pt>
                  <c:pt idx="6567">
                    <c:v>7/30/2016 15:10</c:v>
                  </c:pt>
                  <c:pt idx="6568">
                    <c:v>7/30/2016 15:10</c:v>
                  </c:pt>
                  <c:pt idx="6569">
                    <c:v>7/30/2016 15:10</c:v>
                  </c:pt>
                  <c:pt idx="6570">
                    <c:v>7/30/2016 15:10</c:v>
                  </c:pt>
                  <c:pt idx="6571">
                    <c:v>7/30/2016 15:10</c:v>
                  </c:pt>
                  <c:pt idx="6572">
                    <c:v>7/30/2016 15:10</c:v>
                  </c:pt>
                  <c:pt idx="6573">
                    <c:v>7/30/2016 15:10</c:v>
                  </c:pt>
                  <c:pt idx="6574">
                    <c:v>7/30/2016 15:10</c:v>
                  </c:pt>
                  <c:pt idx="6575">
                    <c:v>7/30/2016 15:10</c:v>
                  </c:pt>
                  <c:pt idx="6576">
                    <c:v>7/30/2016 15:10</c:v>
                  </c:pt>
                  <c:pt idx="6577">
                    <c:v>7/30/2016 15:10</c:v>
                  </c:pt>
                  <c:pt idx="6578">
                    <c:v>7/30/2016 15:10</c:v>
                  </c:pt>
                  <c:pt idx="6579">
                    <c:v>7/30/2016 15:10</c:v>
                  </c:pt>
                  <c:pt idx="6580">
                    <c:v>7/30/2016 15:10</c:v>
                  </c:pt>
                  <c:pt idx="6581">
                    <c:v>7/30/2016 15:10</c:v>
                  </c:pt>
                  <c:pt idx="6582">
                    <c:v>7/30/2016 15:10</c:v>
                  </c:pt>
                  <c:pt idx="6583">
                    <c:v>7/30/2016 15:10</c:v>
                  </c:pt>
                  <c:pt idx="6584">
                    <c:v>7/30/2016 15:10</c:v>
                  </c:pt>
                  <c:pt idx="6585">
                    <c:v>7/30/2016 15:10</c:v>
                  </c:pt>
                  <c:pt idx="6586">
                    <c:v>7/30/2016 15:10</c:v>
                  </c:pt>
                  <c:pt idx="6587">
                    <c:v>7/30/2016 15:10</c:v>
                  </c:pt>
                  <c:pt idx="6588">
                    <c:v>7/30/2016 15:10</c:v>
                  </c:pt>
                  <c:pt idx="6589">
                    <c:v>7/30/2016 15:10</c:v>
                  </c:pt>
                  <c:pt idx="6590">
                    <c:v>7/30/2016 15:10</c:v>
                  </c:pt>
                  <c:pt idx="6591">
                    <c:v>7/30/2016 15:10</c:v>
                  </c:pt>
                  <c:pt idx="6592">
                    <c:v>7/30/2016 15:10</c:v>
                  </c:pt>
                  <c:pt idx="6593">
                    <c:v>7/30/2016 15:10</c:v>
                  </c:pt>
                  <c:pt idx="6594">
                    <c:v>7/30/2016 15:10</c:v>
                  </c:pt>
                  <c:pt idx="6595">
                    <c:v>7/30/2016 15:10</c:v>
                  </c:pt>
                  <c:pt idx="6596">
                    <c:v>7/30/2016 15:10</c:v>
                  </c:pt>
                  <c:pt idx="6597">
                    <c:v>7/30/2016 15:10</c:v>
                  </c:pt>
                  <c:pt idx="6598">
                    <c:v>7/30/2016 15:10</c:v>
                  </c:pt>
                  <c:pt idx="6599">
                    <c:v>7/30/2016 15:10</c:v>
                  </c:pt>
                  <c:pt idx="6600">
                    <c:v>7/30/2016 15:10</c:v>
                  </c:pt>
                  <c:pt idx="6601">
                    <c:v>7/30/2016 15:10</c:v>
                  </c:pt>
                  <c:pt idx="6602">
                    <c:v>7/30/2016 15:10</c:v>
                  </c:pt>
                  <c:pt idx="6603">
                    <c:v>7/30/2016 15:10</c:v>
                  </c:pt>
                  <c:pt idx="6604">
                    <c:v>7/30/2016 15:10</c:v>
                  </c:pt>
                  <c:pt idx="6605">
                    <c:v>7/30/2016 15:10</c:v>
                  </c:pt>
                  <c:pt idx="6606">
                    <c:v>7/30/2016 15:10</c:v>
                  </c:pt>
                  <c:pt idx="6607">
                    <c:v>7/30/2016 15:10</c:v>
                  </c:pt>
                  <c:pt idx="6608">
                    <c:v>7/30/2016 15:10</c:v>
                  </c:pt>
                  <c:pt idx="6609">
                    <c:v>7/30/2016 15:10</c:v>
                  </c:pt>
                  <c:pt idx="6610">
                    <c:v>7/30/2016 15:10</c:v>
                  </c:pt>
                  <c:pt idx="6611">
                    <c:v>7/30/2016 15:10</c:v>
                  </c:pt>
                  <c:pt idx="6612">
                    <c:v>7/30/2016 15:10</c:v>
                  </c:pt>
                  <c:pt idx="6613">
                    <c:v>7/30/2016 15:10</c:v>
                  </c:pt>
                  <c:pt idx="6614">
                    <c:v>7/30/2016 15:10</c:v>
                  </c:pt>
                  <c:pt idx="6615">
                    <c:v>7/30/2016 15:10</c:v>
                  </c:pt>
                  <c:pt idx="6616">
                    <c:v>7/30/2016 15:10</c:v>
                  </c:pt>
                  <c:pt idx="6617">
                    <c:v>7/30/2016 15:10</c:v>
                  </c:pt>
                  <c:pt idx="6618">
                    <c:v>7/30/2016 15:10</c:v>
                  </c:pt>
                  <c:pt idx="6619">
                    <c:v>7/30/2016 15:10</c:v>
                  </c:pt>
                  <c:pt idx="6620">
                    <c:v>7/30/2016 15:10</c:v>
                  </c:pt>
                  <c:pt idx="6621">
                    <c:v>7/30/2016 15:10</c:v>
                  </c:pt>
                  <c:pt idx="6622">
                    <c:v>7/30/2016 15:10</c:v>
                  </c:pt>
                  <c:pt idx="6623">
                    <c:v>7/30/2016 15:10</c:v>
                  </c:pt>
                  <c:pt idx="6624">
                    <c:v>7/30/2016 15:10</c:v>
                  </c:pt>
                  <c:pt idx="6625">
                    <c:v>7/30/2016 15:10</c:v>
                  </c:pt>
                  <c:pt idx="6626">
                    <c:v>7/30/2016 15:10</c:v>
                  </c:pt>
                  <c:pt idx="6627">
                    <c:v>7/30/2016 15:11</c:v>
                  </c:pt>
                  <c:pt idx="6628">
                    <c:v>7/30/2016 15:11</c:v>
                  </c:pt>
                  <c:pt idx="6629">
                    <c:v>7/30/2016 15:11</c:v>
                  </c:pt>
                  <c:pt idx="6630">
                    <c:v>7/30/2016 15:11</c:v>
                  </c:pt>
                  <c:pt idx="6631">
                    <c:v>7/30/2016 15:11</c:v>
                  </c:pt>
                  <c:pt idx="6632">
                    <c:v>7/30/2016 15:11</c:v>
                  </c:pt>
                  <c:pt idx="6633">
                    <c:v>7/30/2016 15:11</c:v>
                  </c:pt>
                  <c:pt idx="6634">
                    <c:v>7/30/2016 15:11</c:v>
                  </c:pt>
                  <c:pt idx="6635">
                    <c:v>7/30/2016 15:11</c:v>
                  </c:pt>
                  <c:pt idx="6636">
                    <c:v>7/30/2016 15:11</c:v>
                  </c:pt>
                  <c:pt idx="6637">
                    <c:v>7/30/2016 15:11</c:v>
                  </c:pt>
                  <c:pt idx="6638">
                    <c:v>7/30/2016 15:11</c:v>
                  </c:pt>
                  <c:pt idx="6639">
                    <c:v>7/30/2016 15:11</c:v>
                  </c:pt>
                  <c:pt idx="6640">
                    <c:v>7/30/2016 15:11</c:v>
                  </c:pt>
                  <c:pt idx="6641">
                    <c:v>7/30/2016 15:11</c:v>
                  </c:pt>
                  <c:pt idx="6642">
                    <c:v>7/30/2016 15:11</c:v>
                  </c:pt>
                  <c:pt idx="6643">
                    <c:v>7/30/2016 15:11</c:v>
                  </c:pt>
                  <c:pt idx="6644">
                    <c:v>7/30/2016 15:11</c:v>
                  </c:pt>
                  <c:pt idx="6645">
                    <c:v>7/30/2016 15:11</c:v>
                  </c:pt>
                  <c:pt idx="6646">
                    <c:v>7/30/2016 15:11</c:v>
                  </c:pt>
                  <c:pt idx="6647">
                    <c:v>7/30/2016 15:11</c:v>
                  </c:pt>
                  <c:pt idx="6648">
                    <c:v>7/30/2016 15:11</c:v>
                  </c:pt>
                  <c:pt idx="6649">
                    <c:v>7/30/2016 15:11</c:v>
                  </c:pt>
                  <c:pt idx="6650">
                    <c:v>7/30/2016 15:11</c:v>
                  </c:pt>
                  <c:pt idx="6651">
                    <c:v>7/30/2016 15:11</c:v>
                  </c:pt>
                  <c:pt idx="6652">
                    <c:v>7/30/2016 15:11</c:v>
                  </c:pt>
                  <c:pt idx="6653">
                    <c:v>7/30/2016 15:11</c:v>
                  </c:pt>
                  <c:pt idx="6654">
                    <c:v>7/30/2016 15:11</c:v>
                  </c:pt>
                  <c:pt idx="6655">
                    <c:v>7/30/2016 15:11</c:v>
                  </c:pt>
                  <c:pt idx="6656">
                    <c:v>7/30/2016 15:11</c:v>
                  </c:pt>
                  <c:pt idx="6657">
                    <c:v>7/30/2016 15:11</c:v>
                  </c:pt>
                  <c:pt idx="6658">
                    <c:v>7/30/2016 15:11</c:v>
                  </c:pt>
                  <c:pt idx="6659">
                    <c:v>7/30/2016 15:11</c:v>
                  </c:pt>
                  <c:pt idx="6660">
                    <c:v>7/30/2016 15:11</c:v>
                  </c:pt>
                  <c:pt idx="6661">
                    <c:v>7/30/2016 15:11</c:v>
                  </c:pt>
                  <c:pt idx="6662">
                    <c:v>7/30/2016 15:11</c:v>
                  </c:pt>
                  <c:pt idx="6663">
                    <c:v>7/30/2016 15:11</c:v>
                  </c:pt>
                  <c:pt idx="6664">
                    <c:v>7/30/2016 15:11</c:v>
                  </c:pt>
                  <c:pt idx="6665">
                    <c:v>7/30/2016 15:11</c:v>
                  </c:pt>
                  <c:pt idx="6666">
                    <c:v>7/30/2016 15:11</c:v>
                  </c:pt>
                  <c:pt idx="6667">
                    <c:v>7/30/2016 15:11</c:v>
                  </c:pt>
                  <c:pt idx="6668">
                    <c:v>7/30/2016 15:11</c:v>
                  </c:pt>
                  <c:pt idx="6669">
                    <c:v>7/30/2016 15:11</c:v>
                  </c:pt>
                  <c:pt idx="6670">
                    <c:v>7/30/2016 15:11</c:v>
                  </c:pt>
                  <c:pt idx="6671">
                    <c:v>7/30/2016 15:11</c:v>
                  </c:pt>
                  <c:pt idx="6672">
                    <c:v>7/30/2016 15:11</c:v>
                  </c:pt>
                  <c:pt idx="6673">
                    <c:v>7/30/2016 15:11</c:v>
                  </c:pt>
                  <c:pt idx="6674">
                    <c:v>7/30/2016 15:11</c:v>
                  </c:pt>
                  <c:pt idx="6675">
                    <c:v>7/30/2016 15:11</c:v>
                  </c:pt>
                  <c:pt idx="6676">
                    <c:v>7/30/2016 15:11</c:v>
                  </c:pt>
                  <c:pt idx="6677">
                    <c:v>7/30/2016 15:11</c:v>
                  </c:pt>
                  <c:pt idx="6678">
                    <c:v>7/30/2016 15:11</c:v>
                  </c:pt>
                  <c:pt idx="6679">
                    <c:v>7/30/2016 15:11</c:v>
                  </c:pt>
                  <c:pt idx="6680">
                    <c:v>7/30/2016 15:11</c:v>
                  </c:pt>
                  <c:pt idx="6681">
                    <c:v>7/30/2016 15:11</c:v>
                  </c:pt>
                  <c:pt idx="6682">
                    <c:v>7/30/2016 15:11</c:v>
                  </c:pt>
                  <c:pt idx="6683">
                    <c:v>7/30/2016 15:11</c:v>
                  </c:pt>
                  <c:pt idx="6684">
                    <c:v>7/30/2016 15:11</c:v>
                  </c:pt>
                  <c:pt idx="6685">
                    <c:v>7/30/2016 15:11</c:v>
                  </c:pt>
                  <c:pt idx="6686">
                    <c:v>7/30/2016 15:11</c:v>
                  </c:pt>
                  <c:pt idx="6687">
                    <c:v>7/30/2016 15:12</c:v>
                  </c:pt>
                  <c:pt idx="6688">
                    <c:v>7/30/2016 15:12</c:v>
                  </c:pt>
                  <c:pt idx="6689">
                    <c:v>7/30/2016 15:12</c:v>
                  </c:pt>
                  <c:pt idx="6690">
                    <c:v>7/30/2016 15:12</c:v>
                  </c:pt>
                  <c:pt idx="6691">
                    <c:v>7/30/2016 15:12</c:v>
                  </c:pt>
                  <c:pt idx="6692">
                    <c:v>7/30/2016 15:12</c:v>
                  </c:pt>
                  <c:pt idx="6693">
                    <c:v>7/30/2016 15:12</c:v>
                  </c:pt>
                  <c:pt idx="6694">
                    <c:v>7/30/2016 15:12</c:v>
                  </c:pt>
                  <c:pt idx="6695">
                    <c:v>7/30/2016 15:12</c:v>
                  </c:pt>
                  <c:pt idx="6696">
                    <c:v>7/30/2016 15:12</c:v>
                  </c:pt>
                  <c:pt idx="6697">
                    <c:v>7/30/2016 15:12</c:v>
                  </c:pt>
                  <c:pt idx="6698">
                    <c:v>7/30/2016 15:12</c:v>
                  </c:pt>
                  <c:pt idx="6699">
                    <c:v>7/30/2016 15:12</c:v>
                  </c:pt>
                  <c:pt idx="6700">
                    <c:v>7/30/2016 15:12</c:v>
                  </c:pt>
                  <c:pt idx="6701">
                    <c:v>7/30/2016 15:12</c:v>
                  </c:pt>
                  <c:pt idx="6702">
                    <c:v>7/30/2016 15:12</c:v>
                  </c:pt>
                  <c:pt idx="6703">
                    <c:v>7/30/2016 15:12</c:v>
                  </c:pt>
                  <c:pt idx="6704">
                    <c:v>7/30/2016 15:12</c:v>
                  </c:pt>
                  <c:pt idx="6705">
                    <c:v>7/30/2016 15:12</c:v>
                  </c:pt>
                  <c:pt idx="6706">
                    <c:v>7/30/2016 15:12</c:v>
                  </c:pt>
                  <c:pt idx="6707">
                    <c:v>7/30/2016 15:12</c:v>
                  </c:pt>
                  <c:pt idx="6708">
                    <c:v>7/30/2016 15:12</c:v>
                  </c:pt>
                  <c:pt idx="6709">
                    <c:v>7/30/2016 15:12</c:v>
                  </c:pt>
                  <c:pt idx="6710">
                    <c:v>7/30/2016 15:12</c:v>
                  </c:pt>
                  <c:pt idx="6711">
                    <c:v>7/30/2016 15:12</c:v>
                  </c:pt>
                  <c:pt idx="6712">
                    <c:v>7/30/2016 15:12</c:v>
                  </c:pt>
                  <c:pt idx="6713">
                    <c:v>7/30/2016 15:12</c:v>
                  </c:pt>
                  <c:pt idx="6714">
                    <c:v>7/30/2016 15:12</c:v>
                  </c:pt>
                  <c:pt idx="6715">
                    <c:v>7/30/2016 15:12</c:v>
                  </c:pt>
                  <c:pt idx="6716">
                    <c:v>7/30/2016 15:12</c:v>
                  </c:pt>
                  <c:pt idx="6717">
                    <c:v>7/30/2016 15:12</c:v>
                  </c:pt>
                  <c:pt idx="6718">
                    <c:v>7/30/2016 15:12</c:v>
                  </c:pt>
                  <c:pt idx="6719">
                    <c:v>7/30/2016 15:12</c:v>
                  </c:pt>
                  <c:pt idx="6720">
                    <c:v>7/30/2016 15:12</c:v>
                  </c:pt>
                  <c:pt idx="6721">
                    <c:v>7/30/2016 15:12</c:v>
                  </c:pt>
                  <c:pt idx="6722">
                    <c:v>7/30/2016 15:12</c:v>
                  </c:pt>
                  <c:pt idx="6723">
                    <c:v>7/30/2016 15:12</c:v>
                  </c:pt>
                  <c:pt idx="6724">
                    <c:v>7/30/2016 15:12</c:v>
                  </c:pt>
                  <c:pt idx="6725">
                    <c:v>7/30/2016 15:12</c:v>
                  </c:pt>
                  <c:pt idx="6726">
                    <c:v>7/30/2016 15:12</c:v>
                  </c:pt>
                  <c:pt idx="6727">
                    <c:v>7/30/2016 15:12</c:v>
                  </c:pt>
                  <c:pt idx="6728">
                    <c:v>7/30/2016 15:12</c:v>
                  </c:pt>
                  <c:pt idx="6729">
                    <c:v>7/30/2016 15:12</c:v>
                  </c:pt>
                  <c:pt idx="6730">
                    <c:v>7/30/2016 15:12</c:v>
                  </c:pt>
                  <c:pt idx="6731">
                    <c:v>7/30/2016 15:12</c:v>
                  </c:pt>
                  <c:pt idx="6732">
                    <c:v>7/30/2016 15:12</c:v>
                  </c:pt>
                  <c:pt idx="6733">
                    <c:v>7/30/2016 15:12</c:v>
                  </c:pt>
                  <c:pt idx="6734">
                    <c:v>7/30/2016 15:12</c:v>
                  </c:pt>
                  <c:pt idx="6735">
                    <c:v>7/30/2016 15:12</c:v>
                  </c:pt>
                  <c:pt idx="6736">
                    <c:v>7/30/2016 15:12</c:v>
                  </c:pt>
                  <c:pt idx="6737">
                    <c:v>7/30/2016 15:12</c:v>
                  </c:pt>
                  <c:pt idx="6738">
                    <c:v>7/30/2016 15:12</c:v>
                  </c:pt>
                  <c:pt idx="6739">
                    <c:v>7/30/2016 15:12</c:v>
                  </c:pt>
                  <c:pt idx="6740">
                    <c:v>7/30/2016 15:12</c:v>
                  </c:pt>
                  <c:pt idx="6741">
                    <c:v>7/30/2016 15:12</c:v>
                  </c:pt>
                  <c:pt idx="6742">
                    <c:v>7/30/2016 15:12</c:v>
                  </c:pt>
                  <c:pt idx="6743">
                    <c:v>7/30/2016 15:12</c:v>
                  </c:pt>
                  <c:pt idx="6744">
                    <c:v>7/30/2016 15:12</c:v>
                  </c:pt>
                  <c:pt idx="6745">
                    <c:v>7/30/2016 15:12</c:v>
                  </c:pt>
                  <c:pt idx="6746">
                    <c:v>7/30/2016 15:12</c:v>
                  </c:pt>
                  <c:pt idx="6747">
                    <c:v>7/30/2016 15:13</c:v>
                  </c:pt>
                  <c:pt idx="6748">
                    <c:v>7/30/2016 15:13</c:v>
                  </c:pt>
                  <c:pt idx="6749">
                    <c:v>7/30/2016 15:13</c:v>
                  </c:pt>
                  <c:pt idx="6750">
                    <c:v>7/30/2016 15:13</c:v>
                  </c:pt>
                  <c:pt idx="6751">
                    <c:v>7/30/2016 15:13</c:v>
                  </c:pt>
                  <c:pt idx="6752">
                    <c:v>7/30/2016 15:13</c:v>
                  </c:pt>
                  <c:pt idx="6753">
                    <c:v>7/30/2016 15:13</c:v>
                  </c:pt>
                  <c:pt idx="6754">
                    <c:v>7/30/2016 15:13</c:v>
                  </c:pt>
                  <c:pt idx="6755">
                    <c:v>7/30/2016 15:13</c:v>
                  </c:pt>
                  <c:pt idx="6756">
                    <c:v>7/30/2016 15:13</c:v>
                  </c:pt>
                  <c:pt idx="6757">
                    <c:v>7/30/2016 15:13</c:v>
                  </c:pt>
                  <c:pt idx="6758">
                    <c:v>7/30/2016 15:13</c:v>
                  </c:pt>
                  <c:pt idx="6759">
                    <c:v>7/30/2016 15:13</c:v>
                  </c:pt>
                  <c:pt idx="6760">
                    <c:v>7/30/2016 15:13</c:v>
                  </c:pt>
                  <c:pt idx="6761">
                    <c:v>7/30/2016 15:13</c:v>
                  </c:pt>
                  <c:pt idx="6762">
                    <c:v>7/30/2016 15:13</c:v>
                  </c:pt>
                  <c:pt idx="6763">
                    <c:v>7/30/2016 15:13</c:v>
                  </c:pt>
                  <c:pt idx="6764">
                    <c:v>7/30/2016 15:13</c:v>
                  </c:pt>
                  <c:pt idx="6765">
                    <c:v>7/30/2016 15:13</c:v>
                  </c:pt>
                  <c:pt idx="6766">
                    <c:v>7/30/2016 15:13</c:v>
                  </c:pt>
                  <c:pt idx="6767">
                    <c:v>7/30/2016 15:13</c:v>
                  </c:pt>
                  <c:pt idx="6768">
                    <c:v>7/30/2016 15:13</c:v>
                  </c:pt>
                  <c:pt idx="6769">
                    <c:v>7/30/2016 15:13</c:v>
                  </c:pt>
                  <c:pt idx="6770">
                    <c:v>7/30/2016 15:13</c:v>
                  </c:pt>
                  <c:pt idx="6771">
                    <c:v>7/30/2016 15:13</c:v>
                  </c:pt>
                  <c:pt idx="6772">
                    <c:v>7/30/2016 15:13</c:v>
                  </c:pt>
                  <c:pt idx="6773">
                    <c:v>7/30/2016 15:13</c:v>
                  </c:pt>
                  <c:pt idx="6774">
                    <c:v>7/30/2016 15:13</c:v>
                  </c:pt>
                  <c:pt idx="6775">
                    <c:v>7/30/2016 15:13</c:v>
                  </c:pt>
                  <c:pt idx="6776">
                    <c:v>7/30/2016 15:13</c:v>
                  </c:pt>
                  <c:pt idx="6777">
                    <c:v>7/30/2016 15:13</c:v>
                  </c:pt>
                  <c:pt idx="6778">
                    <c:v>7/30/2016 15:13</c:v>
                  </c:pt>
                  <c:pt idx="6779">
                    <c:v>7/30/2016 15:13</c:v>
                  </c:pt>
                  <c:pt idx="6780">
                    <c:v>7/30/2016 15:13</c:v>
                  </c:pt>
                  <c:pt idx="6781">
                    <c:v>7/30/2016 15:13</c:v>
                  </c:pt>
                  <c:pt idx="6782">
                    <c:v>7/30/2016 15:13</c:v>
                  </c:pt>
                  <c:pt idx="6783">
                    <c:v>7/30/2016 15:13</c:v>
                  </c:pt>
                  <c:pt idx="6784">
                    <c:v>7/30/2016 15:13</c:v>
                  </c:pt>
                  <c:pt idx="6785">
                    <c:v>7/30/2016 15:13</c:v>
                  </c:pt>
                  <c:pt idx="6786">
                    <c:v>7/30/2016 15:13</c:v>
                  </c:pt>
                  <c:pt idx="6787">
                    <c:v>7/30/2016 15:13</c:v>
                  </c:pt>
                  <c:pt idx="6788">
                    <c:v>7/30/2016 15:13</c:v>
                  </c:pt>
                  <c:pt idx="6789">
                    <c:v>7/30/2016 15:13</c:v>
                  </c:pt>
                  <c:pt idx="6790">
                    <c:v>7/30/2016 15:13</c:v>
                  </c:pt>
                  <c:pt idx="6791">
                    <c:v>7/30/2016 15:13</c:v>
                  </c:pt>
                  <c:pt idx="6792">
                    <c:v>7/30/2016 15:13</c:v>
                  </c:pt>
                  <c:pt idx="6793">
                    <c:v>7/30/2016 15:13</c:v>
                  </c:pt>
                  <c:pt idx="6794">
                    <c:v>7/30/2016 15:13</c:v>
                  </c:pt>
                  <c:pt idx="6795">
                    <c:v>7/30/2016 15:13</c:v>
                  </c:pt>
                  <c:pt idx="6796">
                    <c:v>7/30/2016 15:13</c:v>
                  </c:pt>
                  <c:pt idx="6797">
                    <c:v>7/30/2016 15:13</c:v>
                  </c:pt>
                  <c:pt idx="6798">
                    <c:v>7/30/2016 15:13</c:v>
                  </c:pt>
                  <c:pt idx="6799">
                    <c:v>7/30/2016 15:13</c:v>
                  </c:pt>
                  <c:pt idx="6800">
                    <c:v>7/30/2016 15:13</c:v>
                  </c:pt>
                  <c:pt idx="6801">
                    <c:v>7/30/2016 15:13</c:v>
                  </c:pt>
                  <c:pt idx="6802">
                    <c:v>7/30/2016 15:13</c:v>
                  </c:pt>
                  <c:pt idx="6803">
                    <c:v>7/30/2016 15:13</c:v>
                  </c:pt>
                  <c:pt idx="6804">
                    <c:v>7/30/2016 15:13</c:v>
                  </c:pt>
                  <c:pt idx="6805">
                    <c:v>7/30/2016 15:13</c:v>
                  </c:pt>
                  <c:pt idx="6806">
                    <c:v>7/30/2016 15:13</c:v>
                  </c:pt>
                  <c:pt idx="6807">
                    <c:v>7/30/2016 15:14</c:v>
                  </c:pt>
                  <c:pt idx="6808">
                    <c:v>7/30/2016 15:14</c:v>
                  </c:pt>
                  <c:pt idx="6809">
                    <c:v>7/30/2016 15:14</c:v>
                  </c:pt>
                  <c:pt idx="6810">
                    <c:v>7/30/2016 15:14</c:v>
                  </c:pt>
                  <c:pt idx="6811">
                    <c:v>7/30/2016 15:14</c:v>
                  </c:pt>
                  <c:pt idx="6812">
                    <c:v>7/30/2016 15:14</c:v>
                  </c:pt>
                  <c:pt idx="6813">
                    <c:v>7/30/2016 15:14</c:v>
                  </c:pt>
                  <c:pt idx="6814">
                    <c:v>7/30/2016 15:14</c:v>
                  </c:pt>
                  <c:pt idx="6815">
                    <c:v>7/30/2016 15:14</c:v>
                  </c:pt>
                  <c:pt idx="6816">
                    <c:v>7/30/2016 15:14</c:v>
                  </c:pt>
                  <c:pt idx="6817">
                    <c:v>7/30/2016 15:14</c:v>
                  </c:pt>
                  <c:pt idx="6818">
                    <c:v>7/30/2016 15:14</c:v>
                  </c:pt>
                  <c:pt idx="6819">
                    <c:v>7/30/2016 15:14</c:v>
                  </c:pt>
                  <c:pt idx="6820">
                    <c:v>7/30/2016 15:14</c:v>
                  </c:pt>
                  <c:pt idx="6821">
                    <c:v>7/30/2016 15:14</c:v>
                  </c:pt>
                  <c:pt idx="6822">
                    <c:v>7/30/2016 15:14</c:v>
                  </c:pt>
                  <c:pt idx="6823">
                    <c:v>7/30/2016 15:14</c:v>
                  </c:pt>
                  <c:pt idx="6824">
                    <c:v>7/30/2016 15:14</c:v>
                  </c:pt>
                  <c:pt idx="6825">
                    <c:v>7/30/2016 15:14</c:v>
                  </c:pt>
                  <c:pt idx="6826">
                    <c:v>7/30/2016 15:14</c:v>
                  </c:pt>
                  <c:pt idx="6827">
                    <c:v>7/30/2016 15:14</c:v>
                  </c:pt>
                  <c:pt idx="6828">
                    <c:v>7/30/2016 15:14</c:v>
                  </c:pt>
                  <c:pt idx="6829">
                    <c:v>7/30/2016 15:14</c:v>
                  </c:pt>
                  <c:pt idx="6830">
                    <c:v>7/30/2016 15:14</c:v>
                  </c:pt>
                  <c:pt idx="6831">
                    <c:v>7/30/2016 15:14</c:v>
                  </c:pt>
                  <c:pt idx="6832">
                    <c:v>7/30/2016 15:14</c:v>
                  </c:pt>
                  <c:pt idx="6833">
                    <c:v>7/30/2016 15:14</c:v>
                  </c:pt>
                  <c:pt idx="6834">
                    <c:v>7/30/2016 15:14</c:v>
                  </c:pt>
                  <c:pt idx="6835">
                    <c:v>7/30/2016 15:14</c:v>
                  </c:pt>
                  <c:pt idx="6836">
                    <c:v>7/30/2016 15:14</c:v>
                  </c:pt>
                  <c:pt idx="6837">
                    <c:v>7/30/2016 15:14</c:v>
                  </c:pt>
                  <c:pt idx="6838">
                    <c:v>7/30/2016 15:14</c:v>
                  </c:pt>
                  <c:pt idx="6839">
                    <c:v>7/30/2016 15:14</c:v>
                  </c:pt>
                  <c:pt idx="6840">
                    <c:v>7/30/2016 15:14</c:v>
                  </c:pt>
                  <c:pt idx="6841">
                    <c:v>7/30/2016 15:14</c:v>
                  </c:pt>
                  <c:pt idx="6842">
                    <c:v>7/30/2016 15:14</c:v>
                  </c:pt>
                  <c:pt idx="6843">
                    <c:v>7/30/2016 15:14</c:v>
                  </c:pt>
                  <c:pt idx="6844">
                    <c:v>7/30/2016 15:14</c:v>
                  </c:pt>
                  <c:pt idx="6845">
                    <c:v>7/30/2016 15:14</c:v>
                  </c:pt>
                  <c:pt idx="6846">
                    <c:v>7/30/2016 15:14</c:v>
                  </c:pt>
                  <c:pt idx="6847">
                    <c:v>7/30/2016 15:14</c:v>
                  </c:pt>
                  <c:pt idx="6848">
                    <c:v>7/30/2016 15:14</c:v>
                  </c:pt>
                  <c:pt idx="6849">
                    <c:v>7/30/2016 15:14</c:v>
                  </c:pt>
                  <c:pt idx="6850">
                    <c:v>7/30/2016 15:14</c:v>
                  </c:pt>
                  <c:pt idx="6851">
                    <c:v>7/30/2016 15:14</c:v>
                  </c:pt>
                  <c:pt idx="6852">
                    <c:v>7/30/2016 15:14</c:v>
                  </c:pt>
                  <c:pt idx="6853">
                    <c:v>7/30/2016 15:14</c:v>
                  </c:pt>
                  <c:pt idx="6854">
                    <c:v>7/30/2016 15:14</c:v>
                  </c:pt>
                  <c:pt idx="6855">
                    <c:v>7/30/2016 15:14</c:v>
                  </c:pt>
                  <c:pt idx="6856">
                    <c:v>7/30/2016 15:14</c:v>
                  </c:pt>
                  <c:pt idx="6857">
                    <c:v>7/30/2016 15:14</c:v>
                  </c:pt>
                  <c:pt idx="6858">
                    <c:v>7/30/2016 15:14</c:v>
                  </c:pt>
                  <c:pt idx="6859">
                    <c:v>7/30/2016 15:14</c:v>
                  </c:pt>
                  <c:pt idx="6860">
                    <c:v>7/30/2016 15:14</c:v>
                  </c:pt>
                  <c:pt idx="6861">
                    <c:v>7/30/2016 15:14</c:v>
                  </c:pt>
                  <c:pt idx="6862">
                    <c:v>7/30/2016 15:14</c:v>
                  </c:pt>
                  <c:pt idx="6863">
                    <c:v>7/30/2016 15:14</c:v>
                  </c:pt>
                  <c:pt idx="6864">
                    <c:v>7/30/2016 15:14</c:v>
                  </c:pt>
                  <c:pt idx="6865">
                    <c:v>7/30/2016 15:14</c:v>
                  </c:pt>
                  <c:pt idx="6866">
                    <c:v>7/30/2016 15:14</c:v>
                  </c:pt>
                  <c:pt idx="6867">
                    <c:v>7/30/2016 15:15</c:v>
                  </c:pt>
                  <c:pt idx="6868">
                    <c:v>7/30/2016 15:15</c:v>
                  </c:pt>
                  <c:pt idx="6869">
                    <c:v>7/30/2016 15:15</c:v>
                  </c:pt>
                  <c:pt idx="6870">
                    <c:v>7/30/2016 15:15</c:v>
                  </c:pt>
                  <c:pt idx="6871">
                    <c:v>7/30/2016 15:15</c:v>
                  </c:pt>
                  <c:pt idx="6872">
                    <c:v>7/30/2016 15:15</c:v>
                  </c:pt>
                  <c:pt idx="6873">
                    <c:v>7/30/2016 15:15</c:v>
                  </c:pt>
                  <c:pt idx="6874">
                    <c:v>7/30/2016 15:15</c:v>
                  </c:pt>
                  <c:pt idx="6875">
                    <c:v>7/30/2016 15:15</c:v>
                  </c:pt>
                  <c:pt idx="6876">
                    <c:v>7/30/2016 15:15</c:v>
                  </c:pt>
                  <c:pt idx="6877">
                    <c:v>7/30/2016 15:15</c:v>
                  </c:pt>
                  <c:pt idx="6878">
                    <c:v>7/30/2016 15:15</c:v>
                  </c:pt>
                  <c:pt idx="6879">
                    <c:v>7/30/2016 15:15</c:v>
                  </c:pt>
                  <c:pt idx="6880">
                    <c:v>7/30/2016 15:15</c:v>
                  </c:pt>
                  <c:pt idx="6881">
                    <c:v>7/30/2016 15:15</c:v>
                  </c:pt>
                  <c:pt idx="6882">
                    <c:v>7/30/2016 15:15</c:v>
                  </c:pt>
                  <c:pt idx="6883">
                    <c:v>7/30/2016 15:15</c:v>
                  </c:pt>
                  <c:pt idx="6884">
                    <c:v>7/30/2016 15:15</c:v>
                  </c:pt>
                  <c:pt idx="6885">
                    <c:v>7/30/2016 15:15</c:v>
                  </c:pt>
                  <c:pt idx="6886">
                    <c:v>7/30/2016 15:15</c:v>
                  </c:pt>
                  <c:pt idx="6887">
                    <c:v>7/30/2016 15:15</c:v>
                  </c:pt>
                  <c:pt idx="6888">
                    <c:v>7/30/2016 15:15</c:v>
                  </c:pt>
                  <c:pt idx="6889">
                    <c:v>7/30/2016 15:15</c:v>
                  </c:pt>
                  <c:pt idx="6890">
                    <c:v>7/30/2016 15:15</c:v>
                  </c:pt>
                  <c:pt idx="6891">
                    <c:v>7/30/2016 15:15</c:v>
                  </c:pt>
                  <c:pt idx="6892">
                    <c:v>7/30/2016 15:15</c:v>
                  </c:pt>
                  <c:pt idx="6893">
                    <c:v>7/30/2016 15:15</c:v>
                  </c:pt>
                  <c:pt idx="6894">
                    <c:v>7/30/2016 15:15</c:v>
                  </c:pt>
                  <c:pt idx="6895">
                    <c:v>7/30/2016 15:15</c:v>
                  </c:pt>
                  <c:pt idx="6896">
                    <c:v>7/30/2016 15:15</c:v>
                  </c:pt>
                  <c:pt idx="6897">
                    <c:v>7/30/2016 15:15</c:v>
                  </c:pt>
                  <c:pt idx="6898">
                    <c:v>7/30/2016 15:15</c:v>
                  </c:pt>
                  <c:pt idx="6899">
                    <c:v>7/30/2016 15:15</c:v>
                  </c:pt>
                  <c:pt idx="6900">
                    <c:v>7/30/2016 15:15</c:v>
                  </c:pt>
                  <c:pt idx="6901">
                    <c:v>7/30/2016 15:15</c:v>
                  </c:pt>
                  <c:pt idx="6902">
                    <c:v>7/30/2016 15:15</c:v>
                  </c:pt>
                  <c:pt idx="6903">
                    <c:v>7/30/2016 15:15</c:v>
                  </c:pt>
                  <c:pt idx="6904">
                    <c:v>7/30/2016 15:15</c:v>
                  </c:pt>
                  <c:pt idx="6905">
                    <c:v>7/30/2016 15:15</c:v>
                  </c:pt>
                  <c:pt idx="6906">
                    <c:v>7/30/2016 15:15</c:v>
                  </c:pt>
                  <c:pt idx="6907">
                    <c:v>7/30/2016 15:15</c:v>
                  </c:pt>
                  <c:pt idx="6908">
                    <c:v>7/30/2016 15:15</c:v>
                  </c:pt>
                  <c:pt idx="6909">
                    <c:v>7/30/2016 15:15</c:v>
                  </c:pt>
                  <c:pt idx="6910">
                    <c:v>7/30/2016 15:15</c:v>
                  </c:pt>
                  <c:pt idx="6911">
                    <c:v>7/30/2016 15:15</c:v>
                  </c:pt>
                  <c:pt idx="6912">
                    <c:v>7/30/2016 15:15</c:v>
                  </c:pt>
                  <c:pt idx="6913">
                    <c:v>7/30/2016 15:15</c:v>
                  </c:pt>
                  <c:pt idx="6914">
                    <c:v>7/30/2016 15:15</c:v>
                  </c:pt>
                  <c:pt idx="6915">
                    <c:v>7/30/2016 15:15</c:v>
                  </c:pt>
                  <c:pt idx="6916">
                    <c:v>7/30/2016 15:15</c:v>
                  </c:pt>
                  <c:pt idx="6917">
                    <c:v>7/30/2016 15:15</c:v>
                  </c:pt>
                  <c:pt idx="6918">
                    <c:v>7/30/2016 15:15</c:v>
                  </c:pt>
                  <c:pt idx="6919">
                    <c:v>7/30/2016 15:15</c:v>
                  </c:pt>
                  <c:pt idx="6920">
                    <c:v>7/30/2016 15:15</c:v>
                  </c:pt>
                  <c:pt idx="6921">
                    <c:v>7/30/2016 15:15</c:v>
                  </c:pt>
                  <c:pt idx="6922">
                    <c:v>7/30/2016 15:15</c:v>
                  </c:pt>
                  <c:pt idx="6923">
                    <c:v>7/30/2016 15:15</c:v>
                  </c:pt>
                  <c:pt idx="6924">
                    <c:v>7/30/2016 15:15</c:v>
                  </c:pt>
                  <c:pt idx="6925">
                    <c:v>7/30/2016 15:15</c:v>
                  </c:pt>
                  <c:pt idx="6926">
                    <c:v>7/30/2016 15:15</c:v>
                  </c:pt>
                  <c:pt idx="6927">
                    <c:v>7/30/2016 15:16</c:v>
                  </c:pt>
                  <c:pt idx="6928">
                    <c:v>7/30/2016 15:16</c:v>
                  </c:pt>
                  <c:pt idx="6929">
                    <c:v>7/30/2016 15:16</c:v>
                  </c:pt>
                  <c:pt idx="6930">
                    <c:v>7/30/2016 15:16</c:v>
                  </c:pt>
                  <c:pt idx="6931">
                    <c:v>7/30/2016 15:16</c:v>
                  </c:pt>
                  <c:pt idx="6932">
                    <c:v>7/30/2016 15:16</c:v>
                  </c:pt>
                  <c:pt idx="6933">
                    <c:v>7/30/2016 15:16</c:v>
                  </c:pt>
                  <c:pt idx="6934">
                    <c:v>7/30/2016 15:16</c:v>
                  </c:pt>
                  <c:pt idx="6935">
                    <c:v>7/30/2016 15:16</c:v>
                  </c:pt>
                  <c:pt idx="6936">
                    <c:v>7/30/2016 15:16</c:v>
                  </c:pt>
                  <c:pt idx="6937">
                    <c:v>7/30/2016 15:16</c:v>
                  </c:pt>
                  <c:pt idx="6938">
                    <c:v>7/30/2016 15:16</c:v>
                  </c:pt>
                  <c:pt idx="6939">
                    <c:v>7/30/2016 15:16</c:v>
                  </c:pt>
                  <c:pt idx="6940">
                    <c:v>7/30/2016 15:16</c:v>
                  </c:pt>
                  <c:pt idx="6941">
                    <c:v>7/30/2016 15:16</c:v>
                  </c:pt>
                  <c:pt idx="6942">
                    <c:v>7/30/2016 15:16</c:v>
                  </c:pt>
                  <c:pt idx="6943">
                    <c:v>7/30/2016 15:16</c:v>
                  </c:pt>
                  <c:pt idx="6944">
                    <c:v>7/30/2016 15:16</c:v>
                  </c:pt>
                  <c:pt idx="6945">
                    <c:v>7/30/2016 15:16</c:v>
                  </c:pt>
                  <c:pt idx="6946">
                    <c:v>7/30/2016 15:16</c:v>
                  </c:pt>
                  <c:pt idx="6947">
                    <c:v>7/30/2016 15:16</c:v>
                  </c:pt>
                  <c:pt idx="6948">
                    <c:v>7/30/2016 15:16</c:v>
                  </c:pt>
                  <c:pt idx="6949">
                    <c:v>7/30/2016 15:16</c:v>
                  </c:pt>
                  <c:pt idx="6950">
                    <c:v>7/30/2016 15:16</c:v>
                  </c:pt>
                  <c:pt idx="6951">
                    <c:v>7/30/2016 15:16</c:v>
                  </c:pt>
                  <c:pt idx="6952">
                    <c:v>7/30/2016 15:16</c:v>
                  </c:pt>
                  <c:pt idx="6953">
                    <c:v>7/30/2016 15:16</c:v>
                  </c:pt>
                  <c:pt idx="6954">
                    <c:v>7/30/2016 15:16</c:v>
                  </c:pt>
                  <c:pt idx="6955">
                    <c:v>7/30/2016 15:16</c:v>
                  </c:pt>
                  <c:pt idx="6956">
                    <c:v>7/30/2016 15:16</c:v>
                  </c:pt>
                  <c:pt idx="6957">
                    <c:v>7/30/2016 15:16</c:v>
                  </c:pt>
                  <c:pt idx="6958">
                    <c:v>7/30/2016 15:16</c:v>
                  </c:pt>
                  <c:pt idx="6959">
                    <c:v>7/30/2016 15:16</c:v>
                  </c:pt>
                  <c:pt idx="6960">
                    <c:v>7/30/2016 15:16</c:v>
                  </c:pt>
                  <c:pt idx="6961">
                    <c:v>7/30/2016 15:16</c:v>
                  </c:pt>
                  <c:pt idx="6962">
                    <c:v>7/30/2016 15:16</c:v>
                  </c:pt>
                  <c:pt idx="6963">
                    <c:v>7/30/2016 15:16</c:v>
                  </c:pt>
                  <c:pt idx="6964">
                    <c:v>7/30/2016 15:16</c:v>
                  </c:pt>
                  <c:pt idx="6965">
                    <c:v>7/30/2016 15:16</c:v>
                  </c:pt>
                  <c:pt idx="6966">
                    <c:v>7/30/2016 15:16</c:v>
                  </c:pt>
                  <c:pt idx="6967">
                    <c:v>7/30/2016 15:16</c:v>
                  </c:pt>
                  <c:pt idx="6968">
                    <c:v>7/30/2016 15:16</c:v>
                  </c:pt>
                  <c:pt idx="6969">
                    <c:v>7/30/2016 15:16</c:v>
                  </c:pt>
                  <c:pt idx="6970">
                    <c:v>7/30/2016 15:16</c:v>
                  </c:pt>
                  <c:pt idx="6971">
                    <c:v>7/30/2016 15:16</c:v>
                  </c:pt>
                  <c:pt idx="6972">
                    <c:v>7/30/2016 15:16</c:v>
                  </c:pt>
                  <c:pt idx="6973">
                    <c:v>7/30/2016 15:16</c:v>
                  </c:pt>
                  <c:pt idx="6974">
                    <c:v>7/30/2016 15:16</c:v>
                  </c:pt>
                  <c:pt idx="6975">
                    <c:v>7/30/2016 15:16</c:v>
                  </c:pt>
                  <c:pt idx="6976">
                    <c:v>7/30/2016 15:16</c:v>
                  </c:pt>
                  <c:pt idx="6977">
                    <c:v>7/30/2016 15:16</c:v>
                  </c:pt>
                  <c:pt idx="6978">
                    <c:v>7/30/2016 15:16</c:v>
                  </c:pt>
                  <c:pt idx="6979">
                    <c:v>7/30/2016 15:16</c:v>
                  </c:pt>
                  <c:pt idx="6980">
                    <c:v>7/30/2016 15:16</c:v>
                  </c:pt>
                  <c:pt idx="6981">
                    <c:v>7/30/2016 15:16</c:v>
                  </c:pt>
                  <c:pt idx="6982">
                    <c:v>7/30/2016 15:16</c:v>
                  </c:pt>
                  <c:pt idx="6983">
                    <c:v>7/30/2016 15:16</c:v>
                  </c:pt>
                  <c:pt idx="6984">
                    <c:v>7/30/2016 15:16</c:v>
                  </c:pt>
                  <c:pt idx="6985">
                    <c:v>7/30/2016 15:16</c:v>
                  </c:pt>
                  <c:pt idx="6986">
                    <c:v>7/30/2016 15:16</c:v>
                  </c:pt>
                  <c:pt idx="6987">
                    <c:v>7/30/2016 15:17</c:v>
                  </c:pt>
                  <c:pt idx="6988">
                    <c:v>7/30/2016 15:17</c:v>
                  </c:pt>
                  <c:pt idx="6989">
                    <c:v>7/30/2016 15:17</c:v>
                  </c:pt>
                  <c:pt idx="6990">
                    <c:v>7/30/2016 15:17</c:v>
                  </c:pt>
                  <c:pt idx="6991">
                    <c:v>7/30/2016 15:17</c:v>
                  </c:pt>
                  <c:pt idx="6992">
                    <c:v>7/30/2016 15:17</c:v>
                  </c:pt>
                  <c:pt idx="6993">
                    <c:v>7/30/2016 15:17</c:v>
                  </c:pt>
                  <c:pt idx="6994">
                    <c:v>7/30/2016 15:17</c:v>
                  </c:pt>
                  <c:pt idx="6995">
                    <c:v>7/30/2016 15:17</c:v>
                  </c:pt>
                  <c:pt idx="6996">
                    <c:v>7/30/2016 15:17</c:v>
                  </c:pt>
                  <c:pt idx="6997">
                    <c:v>7/30/2016 15:17</c:v>
                  </c:pt>
                  <c:pt idx="6998">
                    <c:v>7/30/2016 15:17</c:v>
                  </c:pt>
                  <c:pt idx="6999">
                    <c:v>7/30/2016 15:17</c:v>
                  </c:pt>
                  <c:pt idx="7000">
                    <c:v>7/30/2016 15:17</c:v>
                  </c:pt>
                  <c:pt idx="7001">
                    <c:v>7/30/2016 15:17</c:v>
                  </c:pt>
                  <c:pt idx="7002">
                    <c:v>7/30/2016 15:17</c:v>
                  </c:pt>
                  <c:pt idx="7003">
                    <c:v>7/30/2016 15:17</c:v>
                  </c:pt>
                  <c:pt idx="7004">
                    <c:v>7/30/2016 15:17</c:v>
                  </c:pt>
                  <c:pt idx="7005">
                    <c:v>7/30/2016 15:17</c:v>
                  </c:pt>
                  <c:pt idx="7006">
                    <c:v>7/30/2016 15:17</c:v>
                  </c:pt>
                  <c:pt idx="7007">
                    <c:v>7/30/2016 15:17</c:v>
                  </c:pt>
                  <c:pt idx="7008">
                    <c:v>7/30/2016 15:17</c:v>
                  </c:pt>
                  <c:pt idx="7009">
                    <c:v>7/30/2016 15:17</c:v>
                  </c:pt>
                  <c:pt idx="7010">
                    <c:v>7/30/2016 15:17</c:v>
                  </c:pt>
                  <c:pt idx="7011">
                    <c:v>7/30/2016 15:17</c:v>
                  </c:pt>
                  <c:pt idx="7012">
                    <c:v>7/30/2016 15:17</c:v>
                  </c:pt>
                  <c:pt idx="7013">
                    <c:v>7/30/2016 15:17</c:v>
                  </c:pt>
                  <c:pt idx="7014">
                    <c:v>7/30/2016 15:17</c:v>
                  </c:pt>
                  <c:pt idx="7015">
                    <c:v>7/30/2016 15:17</c:v>
                  </c:pt>
                  <c:pt idx="7016">
                    <c:v>7/30/2016 15:17</c:v>
                  </c:pt>
                  <c:pt idx="7017">
                    <c:v>7/30/2016 15:17</c:v>
                  </c:pt>
                  <c:pt idx="7018">
                    <c:v>7/30/2016 15:17</c:v>
                  </c:pt>
                  <c:pt idx="7019">
                    <c:v>7/30/2016 15:17</c:v>
                  </c:pt>
                  <c:pt idx="7020">
                    <c:v>7/30/2016 15:17</c:v>
                  </c:pt>
                  <c:pt idx="7021">
                    <c:v>7/30/2016 15:17</c:v>
                  </c:pt>
                  <c:pt idx="7022">
                    <c:v>7/30/2016 15:17</c:v>
                  </c:pt>
                  <c:pt idx="7023">
                    <c:v>7/30/2016 15:17</c:v>
                  </c:pt>
                  <c:pt idx="7024">
                    <c:v>7/30/2016 15:17</c:v>
                  </c:pt>
                  <c:pt idx="7025">
                    <c:v>7/30/2016 15:17</c:v>
                  </c:pt>
                  <c:pt idx="7026">
                    <c:v>7/30/2016 15:17</c:v>
                  </c:pt>
                  <c:pt idx="7027">
                    <c:v>7/30/2016 15:17</c:v>
                  </c:pt>
                  <c:pt idx="7028">
                    <c:v>7/30/2016 15:17</c:v>
                  </c:pt>
                  <c:pt idx="7029">
                    <c:v>7/30/2016 15:17</c:v>
                  </c:pt>
                  <c:pt idx="7030">
                    <c:v>7/30/2016 15:17</c:v>
                  </c:pt>
                  <c:pt idx="7031">
                    <c:v>7/30/2016 15:17</c:v>
                  </c:pt>
                  <c:pt idx="7032">
                    <c:v>7/30/2016 15:17</c:v>
                  </c:pt>
                  <c:pt idx="7033">
                    <c:v>7/30/2016 15:17</c:v>
                  </c:pt>
                  <c:pt idx="7034">
                    <c:v>7/30/2016 15:17</c:v>
                  </c:pt>
                  <c:pt idx="7035">
                    <c:v>7/30/2016 15:17</c:v>
                  </c:pt>
                  <c:pt idx="7036">
                    <c:v>7/30/2016 15:17</c:v>
                  </c:pt>
                  <c:pt idx="7037">
                    <c:v>7/30/2016 15:17</c:v>
                  </c:pt>
                  <c:pt idx="7038">
                    <c:v>7/30/2016 15:17</c:v>
                  </c:pt>
                  <c:pt idx="7039">
                    <c:v>7/30/2016 15:17</c:v>
                  </c:pt>
                  <c:pt idx="7040">
                    <c:v>7/30/2016 15:17</c:v>
                  </c:pt>
                  <c:pt idx="7041">
                    <c:v>7/30/2016 15:17</c:v>
                  </c:pt>
                  <c:pt idx="7042">
                    <c:v>7/30/2016 15:17</c:v>
                  </c:pt>
                  <c:pt idx="7043">
                    <c:v>7/30/2016 15:17</c:v>
                  </c:pt>
                  <c:pt idx="7044">
                    <c:v>7/30/2016 15:17</c:v>
                  </c:pt>
                  <c:pt idx="7045">
                    <c:v>7/30/2016 15:17</c:v>
                  </c:pt>
                  <c:pt idx="7046">
                    <c:v>7/30/2016 15:17</c:v>
                  </c:pt>
                  <c:pt idx="7047">
                    <c:v>7/30/2016 15:18</c:v>
                  </c:pt>
                  <c:pt idx="7048">
                    <c:v>7/30/2016 15:18</c:v>
                  </c:pt>
                  <c:pt idx="7049">
                    <c:v>7/30/2016 15:18</c:v>
                  </c:pt>
                  <c:pt idx="7050">
                    <c:v>7/30/2016 15:18</c:v>
                  </c:pt>
                  <c:pt idx="7051">
                    <c:v>7/30/2016 15:18</c:v>
                  </c:pt>
                  <c:pt idx="7052">
                    <c:v>7/30/2016 15:18</c:v>
                  </c:pt>
                  <c:pt idx="7053">
                    <c:v>7/30/2016 15:18</c:v>
                  </c:pt>
                  <c:pt idx="7054">
                    <c:v>7/30/2016 15:18</c:v>
                  </c:pt>
                  <c:pt idx="7055">
                    <c:v>7/30/2016 15:18</c:v>
                  </c:pt>
                  <c:pt idx="7056">
                    <c:v>7/30/2016 15:18</c:v>
                  </c:pt>
                  <c:pt idx="7057">
                    <c:v>7/30/2016 15:18</c:v>
                  </c:pt>
                  <c:pt idx="7058">
                    <c:v>7/30/2016 15:18</c:v>
                  </c:pt>
                  <c:pt idx="7059">
                    <c:v>7/30/2016 15:18</c:v>
                  </c:pt>
                  <c:pt idx="7060">
                    <c:v>7/30/2016 15:18</c:v>
                  </c:pt>
                  <c:pt idx="7061">
                    <c:v>7/30/2016 15:18</c:v>
                  </c:pt>
                  <c:pt idx="7062">
                    <c:v>7/30/2016 15:18</c:v>
                  </c:pt>
                  <c:pt idx="7063">
                    <c:v>7/30/2016 15:18</c:v>
                  </c:pt>
                  <c:pt idx="7064">
                    <c:v>7/30/2016 15:18</c:v>
                  </c:pt>
                  <c:pt idx="7065">
                    <c:v>7/30/2016 15:18</c:v>
                  </c:pt>
                  <c:pt idx="7066">
                    <c:v>7/30/2016 15:18</c:v>
                  </c:pt>
                  <c:pt idx="7067">
                    <c:v>7/30/2016 15:18</c:v>
                  </c:pt>
                  <c:pt idx="7068">
                    <c:v>7/30/2016 15:18</c:v>
                  </c:pt>
                  <c:pt idx="7069">
                    <c:v>7/30/2016 15:18</c:v>
                  </c:pt>
                  <c:pt idx="7070">
                    <c:v>7/30/2016 15:18</c:v>
                  </c:pt>
                  <c:pt idx="7071">
                    <c:v>7/30/2016 15:18</c:v>
                  </c:pt>
                  <c:pt idx="7072">
                    <c:v>7/30/2016 15:18</c:v>
                  </c:pt>
                  <c:pt idx="7073">
                    <c:v>7/30/2016 15:18</c:v>
                  </c:pt>
                  <c:pt idx="7074">
                    <c:v>7/30/2016 15:18</c:v>
                  </c:pt>
                  <c:pt idx="7075">
                    <c:v>7/30/2016 15:18</c:v>
                  </c:pt>
                  <c:pt idx="7076">
                    <c:v>7/30/2016 15:18</c:v>
                  </c:pt>
                  <c:pt idx="7077">
                    <c:v>7/30/2016 15:18</c:v>
                  </c:pt>
                  <c:pt idx="7078">
                    <c:v>7/30/2016 15:18</c:v>
                  </c:pt>
                  <c:pt idx="7079">
                    <c:v>7/30/2016 15:18</c:v>
                  </c:pt>
                  <c:pt idx="7080">
                    <c:v>7/30/2016 15:18</c:v>
                  </c:pt>
                  <c:pt idx="7081">
                    <c:v>7/30/2016 15:18</c:v>
                  </c:pt>
                  <c:pt idx="7082">
                    <c:v>7/30/2016 15:18</c:v>
                  </c:pt>
                  <c:pt idx="7083">
                    <c:v>7/30/2016 15:18</c:v>
                  </c:pt>
                  <c:pt idx="7084">
                    <c:v>7/30/2016 15:18</c:v>
                  </c:pt>
                  <c:pt idx="7085">
                    <c:v>7/30/2016 15:18</c:v>
                  </c:pt>
                  <c:pt idx="7086">
                    <c:v>7/30/2016 15:18</c:v>
                  </c:pt>
                  <c:pt idx="7087">
                    <c:v>7/30/2016 15:18</c:v>
                  </c:pt>
                  <c:pt idx="7088">
                    <c:v>7/30/2016 15:18</c:v>
                  </c:pt>
                  <c:pt idx="7089">
                    <c:v>7/30/2016 15:18</c:v>
                  </c:pt>
                  <c:pt idx="7090">
                    <c:v>7/30/2016 15:18</c:v>
                  </c:pt>
                  <c:pt idx="7091">
                    <c:v>7/30/2016 15:18</c:v>
                  </c:pt>
                  <c:pt idx="7092">
                    <c:v>7/30/2016 15:18</c:v>
                  </c:pt>
                  <c:pt idx="7093">
                    <c:v>7/30/2016 15:18</c:v>
                  </c:pt>
                  <c:pt idx="7094">
                    <c:v>7/30/2016 15:18</c:v>
                  </c:pt>
                  <c:pt idx="7095">
                    <c:v>7/30/2016 15:18</c:v>
                  </c:pt>
                  <c:pt idx="7096">
                    <c:v>7/30/2016 15:18</c:v>
                  </c:pt>
                  <c:pt idx="7097">
                    <c:v>7/30/2016 15:18</c:v>
                  </c:pt>
                  <c:pt idx="7098">
                    <c:v>7/30/2016 15:18</c:v>
                  </c:pt>
                  <c:pt idx="7099">
                    <c:v>7/30/2016 15:18</c:v>
                  </c:pt>
                  <c:pt idx="7100">
                    <c:v>7/30/2016 15:18</c:v>
                  </c:pt>
                  <c:pt idx="7101">
                    <c:v>7/30/2016 15:18</c:v>
                  </c:pt>
                  <c:pt idx="7102">
                    <c:v>7/30/2016 15:18</c:v>
                  </c:pt>
                  <c:pt idx="7103">
                    <c:v>7/30/2016 15:18</c:v>
                  </c:pt>
                  <c:pt idx="7104">
                    <c:v>7/30/2016 15:18</c:v>
                  </c:pt>
                  <c:pt idx="7105">
                    <c:v>7/30/2016 15:18</c:v>
                  </c:pt>
                  <c:pt idx="7106">
                    <c:v>7/30/2016 15:18</c:v>
                  </c:pt>
                  <c:pt idx="7107">
                    <c:v>7/30/2016 15:19</c:v>
                  </c:pt>
                  <c:pt idx="7108">
                    <c:v>7/30/2016 15:19</c:v>
                  </c:pt>
                  <c:pt idx="7109">
                    <c:v>7/30/2016 15:19</c:v>
                  </c:pt>
                  <c:pt idx="7110">
                    <c:v>7/30/2016 15:19</c:v>
                  </c:pt>
                  <c:pt idx="7111">
                    <c:v>7/30/2016 15:19</c:v>
                  </c:pt>
                  <c:pt idx="7112">
                    <c:v>7/30/2016 15:19</c:v>
                  </c:pt>
                  <c:pt idx="7113">
                    <c:v>7/30/2016 15:19</c:v>
                  </c:pt>
                  <c:pt idx="7114">
                    <c:v>7/30/2016 15:19</c:v>
                  </c:pt>
                  <c:pt idx="7115">
                    <c:v>7/30/2016 15:19</c:v>
                  </c:pt>
                  <c:pt idx="7116">
                    <c:v>7/30/2016 15:19</c:v>
                  </c:pt>
                  <c:pt idx="7117">
                    <c:v>7/30/2016 15:19</c:v>
                  </c:pt>
                  <c:pt idx="7118">
                    <c:v>7/30/2016 15:19</c:v>
                  </c:pt>
                  <c:pt idx="7119">
                    <c:v>7/30/2016 15:19</c:v>
                  </c:pt>
                  <c:pt idx="7120">
                    <c:v>7/30/2016 15:19</c:v>
                  </c:pt>
                  <c:pt idx="7121">
                    <c:v>7/30/2016 15:19</c:v>
                  </c:pt>
                  <c:pt idx="7122">
                    <c:v>7/30/2016 15:19</c:v>
                  </c:pt>
                  <c:pt idx="7123">
                    <c:v>7/30/2016 15:19</c:v>
                  </c:pt>
                  <c:pt idx="7124">
                    <c:v>7/30/2016 15:19</c:v>
                  </c:pt>
                  <c:pt idx="7125">
                    <c:v>7/30/2016 15:19</c:v>
                  </c:pt>
                  <c:pt idx="7126">
                    <c:v>7/30/2016 15:19</c:v>
                  </c:pt>
                  <c:pt idx="7127">
                    <c:v>7/30/2016 15:19</c:v>
                  </c:pt>
                  <c:pt idx="7128">
                    <c:v>7/30/2016 15:19</c:v>
                  </c:pt>
                  <c:pt idx="7129">
                    <c:v>7/30/2016 15:19</c:v>
                  </c:pt>
                  <c:pt idx="7130">
                    <c:v>7/30/2016 15:19</c:v>
                  </c:pt>
                  <c:pt idx="7131">
                    <c:v>7/30/2016 15:19</c:v>
                  </c:pt>
                  <c:pt idx="7132">
                    <c:v>7/30/2016 15:19</c:v>
                  </c:pt>
                  <c:pt idx="7133">
                    <c:v>7/30/2016 15:19</c:v>
                  </c:pt>
                  <c:pt idx="7134">
                    <c:v>7/30/2016 15:19</c:v>
                  </c:pt>
                  <c:pt idx="7135">
                    <c:v>7/30/2016 15:19</c:v>
                  </c:pt>
                  <c:pt idx="7136">
                    <c:v>7/30/2016 15:19</c:v>
                  </c:pt>
                  <c:pt idx="7137">
                    <c:v>7/30/2016 15:19</c:v>
                  </c:pt>
                  <c:pt idx="7138">
                    <c:v>7/30/2016 15:19</c:v>
                  </c:pt>
                  <c:pt idx="7139">
                    <c:v>7/30/2016 15:19</c:v>
                  </c:pt>
                  <c:pt idx="7140">
                    <c:v>7/30/2016 15:19</c:v>
                  </c:pt>
                  <c:pt idx="7141">
                    <c:v>7/30/2016 15:19</c:v>
                  </c:pt>
                  <c:pt idx="7142">
                    <c:v>7/30/2016 15:19</c:v>
                  </c:pt>
                  <c:pt idx="7143">
                    <c:v>7/30/2016 15:19</c:v>
                  </c:pt>
                  <c:pt idx="7144">
                    <c:v>7/30/2016 15:19</c:v>
                  </c:pt>
                  <c:pt idx="7145">
                    <c:v>7/30/2016 15:19</c:v>
                  </c:pt>
                  <c:pt idx="7146">
                    <c:v>7/30/2016 15:19</c:v>
                  </c:pt>
                  <c:pt idx="7147">
                    <c:v>7/30/2016 15:19</c:v>
                  </c:pt>
                  <c:pt idx="7148">
                    <c:v>7/30/2016 15:19</c:v>
                  </c:pt>
                  <c:pt idx="7149">
                    <c:v>7/30/2016 15:19</c:v>
                  </c:pt>
                  <c:pt idx="7150">
                    <c:v>7/30/2016 15:19</c:v>
                  </c:pt>
                  <c:pt idx="7151">
                    <c:v>7/30/2016 15:19</c:v>
                  </c:pt>
                  <c:pt idx="7152">
                    <c:v>7/30/2016 15:19</c:v>
                  </c:pt>
                  <c:pt idx="7153">
                    <c:v>7/30/2016 15:19</c:v>
                  </c:pt>
                  <c:pt idx="7154">
                    <c:v>7/30/2016 15:19</c:v>
                  </c:pt>
                  <c:pt idx="7155">
                    <c:v>7/30/2016 15:19</c:v>
                  </c:pt>
                  <c:pt idx="7156">
                    <c:v>7/30/2016 15:19</c:v>
                  </c:pt>
                  <c:pt idx="7157">
                    <c:v>7/30/2016 15:19</c:v>
                  </c:pt>
                  <c:pt idx="7158">
                    <c:v>7/30/2016 15:19</c:v>
                  </c:pt>
                  <c:pt idx="7159">
                    <c:v>7/30/2016 15:19</c:v>
                  </c:pt>
                  <c:pt idx="7160">
                    <c:v>7/30/2016 15:19</c:v>
                  </c:pt>
                  <c:pt idx="7161">
                    <c:v>7/30/2016 15:19</c:v>
                  </c:pt>
                  <c:pt idx="7162">
                    <c:v>7/30/2016 15:19</c:v>
                  </c:pt>
                  <c:pt idx="7163">
                    <c:v>7/30/2016 15:19</c:v>
                  </c:pt>
                  <c:pt idx="7164">
                    <c:v>7/30/2016 15:19</c:v>
                  </c:pt>
                  <c:pt idx="7165">
                    <c:v>7/30/2016 15:19</c:v>
                  </c:pt>
                  <c:pt idx="7166">
                    <c:v>7/30/2016 15:19</c:v>
                  </c:pt>
                  <c:pt idx="7167">
                    <c:v>7/30/2016 15:20</c:v>
                  </c:pt>
                  <c:pt idx="7168">
                    <c:v>7/30/2016 15:20</c:v>
                  </c:pt>
                  <c:pt idx="7169">
                    <c:v>7/30/2016 15:20</c:v>
                  </c:pt>
                  <c:pt idx="7170">
                    <c:v>7/30/2016 15:20</c:v>
                  </c:pt>
                  <c:pt idx="7171">
                    <c:v>7/30/2016 15:20</c:v>
                  </c:pt>
                  <c:pt idx="7172">
                    <c:v>7/30/2016 15:20</c:v>
                  </c:pt>
                  <c:pt idx="7173">
                    <c:v>7/30/2016 15:20</c:v>
                  </c:pt>
                  <c:pt idx="7174">
                    <c:v>7/30/2016 15:20</c:v>
                  </c:pt>
                  <c:pt idx="7175">
                    <c:v>7/30/2016 15:20</c:v>
                  </c:pt>
                  <c:pt idx="7176">
                    <c:v>7/30/2016 15:20</c:v>
                  </c:pt>
                  <c:pt idx="7177">
                    <c:v>7/30/2016 15:20</c:v>
                  </c:pt>
                  <c:pt idx="7178">
                    <c:v>7/30/2016 15:20</c:v>
                  </c:pt>
                  <c:pt idx="7179">
                    <c:v>7/30/2016 15:20</c:v>
                  </c:pt>
                  <c:pt idx="7180">
                    <c:v>7/30/2016 15:20</c:v>
                  </c:pt>
                  <c:pt idx="7181">
                    <c:v>7/30/2016 15:20</c:v>
                  </c:pt>
                  <c:pt idx="7182">
                    <c:v>7/30/2016 15:20</c:v>
                  </c:pt>
                  <c:pt idx="7183">
                    <c:v>7/30/2016 15:20</c:v>
                  </c:pt>
                  <c:pt idx="7184">
                    <c:v>7/30/2016 15:20</c:v>
                  </c:pt>
                  <c:pt idx="7185">
                    <c:v>7/30/2016 15:20</c:v>
                  </c:pt>
                  <c:pt idx="7186">
                    <c:v>7/30/2016 15:20</c:v>
                  </c:pt>
                  <c:pt idx="7187">
                    <c:v>7/30/2016 15:20</c:v>
                  </c:pt>
                  <c:pt idx="7188">
                    <c:v>7/30/2016 15:20</c:v>
                  </c:pt>
                  <c:pt idx="7189">
                    <c:v>7/30/2016 15:20</c:v>
                  </c:pt>
                  <c:pt idx="7190">
                    <c:v>7/30/2016 15:20</c:v>
                  </c:pt>
                  <c:pt idx="7191">
                    <c:v>7/30/2016 15:20</c:v>
                  </c:pt>
                  <c:pt idx="7192">
                    <c:v>7/30/2016 15:20</c:v>
                  </c:pt>
                  <c:pt idx="7193">
                    <c:v>7/30/2016 15:20</c:v>
                  </c:pt>
                  <c:pt idx="7194">
                    <c:v>7/30/2016 15:20</c:v>
                  </c:pt>
                  <c:pt idx="7195">
                    <c:v>7/30/2016 15:20</c:v>
                  </c:pt>
                  <c:pt idx="7196">
                    <c:v>7/30/2016 15:20</c:v>
                  </c:pt>
                  <c:pt idx="7197">
                    <c:v>7/30/2016 15:20</c:v>
                  </c:pt>
                  <c:pt idx="7198">
                    <c:v>7/30/2016 15:20</c:v>
                  </c:pt>
                  <c:pt idx="7199">
                    <c:v>7/30/2016 15:20</c:v>
                  </c:pt>
                  <c:pt idx="7200">
                    <c:v>7/30/2016 15:20</c:v>
                  </c:pt>
                  <c:pt idx="7201">
                    <c:v>7/30/2016 15:20</c:v>
                  </c:pt>
                  <c:pt idx="7202">
                    <c:v>7/30/2016 15:20</c:v>
                  </c:pt>
                  <c:pt idx="7203">
                    <c:v>7/30/2016 15:20</c:v>
                  </c:pt>
                  <c:pt idx="7204">
                    <c:v>7/30/2016 15:20</c:v>
                  </c:pt>
                  <c:pt idx="7205">
                    <c:v>7/30/2016 15:20</c:v>
                  </c:pt>
                  <c:pt idx="7206">
                    <c:v>7/30/2016 15:20</c:v>
                  </c:pt>
                  <c:pt idx="7207">
                    <c:v>7/30/2016 15:20</c:v>
                  </c:pt>
                  <c:pt idx="7208">
                    <c:v>7/30/2016 15:20</c:v>
                  </c:pt>
                  <c:pt idx="7209">
                    <c:v>7/30/2016 15:20</c:v>
                  </c:pt>
                  <c:pt idx="7210">
                    <c:v>7/30/2016 15:20</c:v>
                  </c:pt>
                  <c:pt idx="7211">
                    <c:v>7/30/2016 15:20</c:v>
                  </c:pt>
                  <c:pt idx="7212">
                    <c:v>7/30/2016 15:20</c:v>
                  </c:pt>
                  <c:pt idx="7213">
                    <c:v>7/30/2016 15:20</c:v>
                  </c:pt>
                  <c:pt idx="7214">
                    <c:v>7/30/2016 15:20</c:v>
                  </c:pt>
                  <c:pt idx="7215">
                    <c:v>7/30/2016 15:20</c:v>
                  </c:pt>
                  <c:pt idx="7216">
                    <c:v>7/30/2016 15:20</c:v>
                  </c:pt>
                  <c:pt idx="7217">
                    <c:v>7/30/2016 15:20</c:v>
                  </c:pt>
                  <c:pt idx="7218">
                    <c:v>7/30/2016 15:20</c:v>
                  </c:pt>
                  <c:pt idx="7219">
                    <c:v>7/30/2016 15:20</c:v>
                  </c:pt>
                  <c:pt idx="7220">
                    <c:v>7/30/2016 15:20</c:v>
                  </c:pt>
                  <c:pt idx="7221">
                    <c:v>7/30/2016 15:20</c:v>
                  </c:pt>
                  <c:pt idx="7222">
                    <c:v>7/30/2016 15:20</c:v>
                  </c:pt>
                  <c:pt idx="7223">
                    <c:v>7/30/2016 15:20</c:v>
                  </c:pt>
                  <c:pt idx="7224">
                    <c:v>7/30/2016 15:20</c:v>
                  </c:pt>
                  <c:pt idx="7225">
                    <c:v>7/30/2016 15:20</c:v>
                  </c:pt>
                  <c:pt idx="7226">
                    <c:v>7/30/2016 15:20</c:v>
                  </c:pt>
                  <c:pt idx="7227">
                    <c:v>7/30/2016 15:21</c:v>
                  </c:pt>
                  <c:pt idx="7228">
                    <c:v>7/30/2016 15:21</c:v>
                  </c:pt>
                  <c:pt idx="7229">
                    <c:v>7/30/2016 15:21</c:v>
                  </c:pt>
                  <c:pt idx="7230">
                    <c:v>7/30/2016 15:21</c:v>
                  </c:pt>
                  <c:pt idx="7231">
                    <c:v>7/30/2016 15:21</c:v>
                  </c:pt>
                  <c:pt idx="7232">
                    <c:v>7/30/2016 15:21</c:v>
                  </c:pt>
                  <c:pt idx="7233">
                    <c:v>7/30/2016 15:21</c:v>
                  </c:pt>
                  <c:pt idx="7234">
                    <c:v>7/30/2016 15:21</c:v>
                  </c:pt>
                  <c:pt idx="7235">
                    <c:v>7/30/2016 15:21</c:v>
                  </c:pt>
                  <c:pt idx="7236">
                    <c:v>7/30/2016 15:21</c:v>
                  </c:pt>
                  <c:pt idx="7237">
                    <c:v>7/30/2016 15:21</c:v>
                  </c:pt>
                  <c:pt idx="7238">
                    <c:v>7/30/2016 15:21</c:v>
                  </c:pt>
                  <c:pt idx="7239">
                    <c:v>7/30/2016 15:21</c:v>
                  </c:pt>
                  <c:pt idx="7240">
                    <c:v>7/30/2016 15:21</c:v>
                  </c:pt>
                  <c:pt idx="7241">
                    <c:v>7/30/2016 15:21</c:v>
                  </c:pt>
                  <c:pt idx="7242">
                    <c:v>7/30/2016 15:21</c:v>
                  </c:pt>
                  <c:pt idx="7243">
                    <c:v>7/30/2016 15:21</c:v>
                  </c:pt>
                  <c:pt idx="7244">
                    <c:v>7/30/2016 15:21</c:v>
                  </c:pt>
                  <c:pt idx="7245">
                    <c:v>7/30/2016 15:21</c:v>
                  </c:pt>
                  <c:pt idx="7246">
                    <c:v>7/30/2016 15:21</c:v>
                  </c:pt>
                  <c:pt idx="7247">
                    <c:v>7/30/2016 15:21</c:v>
                  </c:pt>
                  <c:pt idx="7248">
                    <c:v>7/30/2016 15:21</c:v>
                  </c:pt>
                  <c:pt idx="7249">
                    <c:v>7/30/2016 15:21</c:v>
                  </c:pt>
                  <c:pt idx="7250">
                    <c:v>7/30/2016 15:21</c:v>
                  </c:pt>
                  <c:pt idx="7251">
                    <c:v>7/30/2016 15:21</c:v>
                  </c:pt>
                  <c:pt idx="7252">
                    <c:v>7/30/2016 15:21</c:v>
                  </c:pt>
                  <c:pt idx="7253">
                    <c:v>7/30/2016 15:21</c:v>
                  </c:pt>
                  <c:pt idx="7254">
                    <c:v>7/30/2016 15:21</c:v>
                  </c:pt>
                  <c:pt idx="7255">
                    <c:v>7/30/2016 15:21</c:v>
                  </c:pt>
                  <c:pt idx="7256">
                    <c:v>7/30/2016 15:21</c:v>
                  </c:pt>
                  <c:pt idx="7257">
                    <c:v>7/30/2016 15:21</c:v>
                  </c:pt>
                  <c:pt idx="7258">
                    <c:v>7/30/2016 15:21</c:v>
                  </c:pt>
                  <c:pt idx="7259">
                    <c:v>7/30/2016 15:21</c:v>
                  </c:pt>
                  <c:pt idx="7260">
                    <c:v>7/30/2016 15:21</c:v>
                  </c:pt>
                  <c:pt idx="7261">
                    <c:v>7/30/2016 15:21</c:v>
                  </c:pt>
                  <c:pt idx="7262">
                    <c:v>7/30/2016 15:21</c:v>
                  </c:pt>
                  <c:pt idx="7263">
                    <c:v>7/30/2016 15:21</c:v>
                  </c:pt>
                  <c:pt idx="7264">
                    <c:v>7/30/2016 15:21</c:v>
                  </c:pt>
                  <c:pt idx="7265">
                    <c:v>7/30/2016 15:21</c:v>
                  </c:pt>
                  <c:pt idx="7266">
                    <c:v>7/30/2016 15:21</c:v>
                  </c:pt>
                  <c:pt idx="7267">
                    <c:v>7/30/2016 15:21</c:v>
                  </c:pt>
                  <c:pt idx="7268">
                    <c:v>7/30/2016 15:21</c:v>
                  </c:pt>
                  <c:pt idx="7269">
                    <c:v>7/30/2016 15:21</c:v>
                  </c:pt>
                  <c:pt idx="7270">
                    <c:v>7/30/2016 15:21</c:v>
                  </c:pt>
                  <c:pt idx="7271">
                    <c:v>7/30/2016 15:21</c:v>
                  </c:pt>
                  <c:pt idx="7272">
                    <c:v>7/30/2016 15:21</c:v>
                  </c:pt>
                  <c:pt idx="7273">
                    <c:v>7/30/2016 15:21</c:v>
                  </c:pt>
                  <c:pt idx="7274">
                    <c:v>7/30/2016 15:21</c:v>
                  </c:pt>
                  <c:pt idx="7275">
                    <c:v>7/30/2016 15:21</c:v>
                  </c:pt>
                  <c:pt idx="7276">
                    <c:v>7/30/2016 15:21</c:v>
                  </c:pt>
                  <c:pt idx="7277">
                    <c:v>7/30/2016 15:21</c:v>
                  </c:pt>
                  <c:pt idx="7278">
                    <c:v>7/30/2016 15:21</c:v>
                  </c:pt>
                  <c:pt idx="7279">
                    <c:v>7/30/2016 15:21</c:v>
                  </c:pt>
                  <c:pt idx="7280">
                    <c:v>7/30/2016 15:21</c:v>
                  </c:pt>
                  <c:pt idx="7281">
                    <c:v>7/30/2016 15:21</c:v>
                  </c:pt>
                  <c:pt idx="7282">
                    <c:v>7/30/2016 15:21</c:v>
                  </c:pt>
                  <c:pt idx="7283">
                    <c:v>7/30/2016 15:21</c:v>
                  </c:pt>
                  <c:pt idx="7284">
                    <c:v>7/30/2016 15:21</c:v>
                  </c:pt>
                  <c:pt idx="7285">
                    <c:v>7/30/2016 15:21</c:v>
                  </c:pt>
                  <c:pt idx="7286">
                    <c:v>7/30/2016 15:21</c:v>
                  </c:pt>
                  <c:pt idx="7287">
                    <c:v>7/30/2016 15:22</c:v>
                  </c:pt>
                  <c:pt idx="7288">
                    <c:v>7/30/2016 15:22</c:v>
                  </c:pt>
                  <c:pt idx="7289">
                    <c:v>7/30/2016 15:22</c:v>
                  </c:pt>
                  <c:pt idx="7290">
                    <c:v>7/30/2016 15:22</c:v>
                  </c:pt>
                  <c:pt idx="7291">
                    <c:v>7/30/2016 15:22</c:v>
                  </c:pt>
                  <c:pt idx="7292">
                    <c:v>7/30/2016 15:22</c:v>
                  </c:pt>
                  <c:pt idx="7293">
                    <c:v>7/30/2016 15:22</c:v>
                  </c:pt>
                  <c:pt idx="7294">
                    <c:v>7/30/2016 15:22</c:v>
                  </c:pt>
                  <c:pt idx="7295">
                    <c:v>7/30/2016 15:22</c:v>
                  </c:pt>
                  <c:pt idx="7296">
                    <c:v>7/30/2016 15:22</c:v>
                  </c:pt>
                  <c:pt idx="7297">
                    <c:v>7/30/2016 15:22</c:v>
                  </c:pt>
                  <c:pt idx="7298">
                    <c:v>7/30/2016 15:22</c:v>
                  </c:pt>
                  <c:pt idx="7299">
                    <c:v>7/30/2016 15:22</c:v>
                  </c:pt>
                  <c:pt idx="7300">
                    <c:v>7/30/2016 15:22</c:v>
                  </c:pt>
                  <c:pt idx="7301">
                    <c:v>7/30/2016 15:22</c:v>
                  </c:pt>
                  <c:pt idx="7302">
                    <c:v>7/30/2016 15:22</c:v>
                  </c:pt>
                  <c:pt idx="7303">
                    <c:v>7/30/2016 15:22</c:v>
                  </c:pt>
                  <c:pt idx="7304">
                    <c:v>7/30/2016 15:22</c:v>
                  </c:pt>
                  <c:pt idx="7305">
                    <c:v>7/30/2016 15:22</c:v>
                  </c:pt>
                  <c:pt idx="7306">
                    <c:v>7/30/2016 15:22</c:v>
                  </c:pt>
                  <c:pt idx="7307">
                    <c:v>7/30/2016 15:22</c:v>
                  </c:pt>
                  <c:pt idx="7308">
                    <c:v>7/30/2016 15:22</c:v>
                  </c:pt>
                  <c:pt idx="7309">
                    <c:v>7/30/2016 15:22</c:v>
                  </c:pt>
                  <c:pt idx="7310">
                    <c:v>7/30/2016 15:22</c:v>
                  </c:pt>
                  <c:pt idx="7311">
                    <c:v>7/30/2016 15:22</c:v>
                  </c:pt>
                  <c:pt idx="7312">
                    <c:v>7/30/2016 15:22</c:v>
                  </c:pt>
                  <c:pt idx="7313">
                    <c:v>7/30/2016 15:22</c:v>
                  </c:pt>
                  <c:pt idx="7314">
                    <c:v>7/30/2016 15:22</c:v>
                  </c:pt>
                  <c:pt idx="7315">
                    <c:v>7/30/2016 15:22</c:v>
                  </c:pt>
                  <c:pt idx="7316">
                    <c:v>7/30/2016 15:22</c:v>
                  </c:pt>
                  <c:pt idx="7317">
                    <c:v>7/30/2016 15:22</c:v>
                  </c:pt>
                  <c:pt idx="7318">
                    <c:v>7/30/2016 15:22</c:v>
                  </c:pt>
                  <c:pt idx="7319">
                    <c:v>7/30/2016 15:22</c:v>
                  </c:pt>
                  <c:pt idx="7320">
                    <c:v>7/30/2016 15:22</c:v>
                  </c:pt>
                  <c:pt idx="7321">
                    <c:v>7/30/2016 15:22</c:v>
                  </c:pt>
                  <c:pt idx="7322">
                    <c:v>7/30/2016 15:22</c:v>
                  </c:pt>
                  <c:pt idx="7323">
                    <c:v>7/30/2016 15:22</c:v>
                  </c:pt>
                  <c:pt idx="7324">
                    <c:v>7/30/2016 15:22</c:v>
                  </c:pt>
                  <c:pt idx="7325">
                    <c:v>7/30/2016 15:22</c:v>
                  </c:pt>
                  <c:pt idx="7326">
                    <c:v>7/30/2016 15:22</c:v>
                  </c:pt>
                  <c:pt idx="7327">
                    <c:v>7/30/2016 15:22</c:v>
                  </c:pt>
                  <c:pt idx="7328">
                    <c:v>7/30/2016 15:22</c:v>
                  </c:pt>
                  <c:pt idx="7329">
                    <c:v>7/30/2016 15:22</c:v>
                  </c:pt>
                  <c:pt idx="7330">
                    <c:v>7/30/2016 15:22</c:v>
                  </c:pt>
                  <c:pt idx="7331">
                    <c:v>7/30/2016 15:22</c:v>
                  </c:pt>
                  <c:pt idx="7332">
                    <c:v>7/30/2016 15:22</c:v>
                  </c:pt>
                  <c:pt idx="7333">
                    <c:v>7/30/2016 15:22</c:v>
                  </c:pt>
                  <c:pt idx="7334">
                    <c:v>7/30/2016 15:22</c:v>
                  </c:pt>
                  <c:pt idx="7335">
                    <c:v>7/30/2016 15:22</c:v>
                  </c:pt>
                  <c:pt idx="7336">
                    <c:v>7/30/2016 15:22</c:v>
                  </c:pt>
                  <c:pt idx="7337">
                    <c:v>7/30/2016 15:22</c:v>
                  </c:pt>
                  <c:pt idx="7338">
                    <c:v>7/30/2016 15:22</c:v>
                  </c:pt>
                  <c:pt idx="7339">
                    <c:v>7/30/2016 15:22</c:v>
                  </c:pt>
                  <c:pt idx="7340">
                    <c:v>7/30/2016 15:22</c:v>
                  </c:pt>
                  <c:pt idx="7341">
                    <c:v>7/30/2016 15:22</c:v>
                  </c:pt>
                  <c:pt idx="7342">
                    <c:v>7/30/2016 15:22</c:v>
                  </c:pt>
                  <c:pt idx="7343">
                    <c:v>7/30/2016 15:22</c:v>
                  </c:pt>
                  <c:pt idx="7344">
                    <c:v>7/30/2016 15:22</c:v>
                  </c:pt>
                  <c:pt idx="7345">
                    <c:v>7/30/2016 15:22</c:v>
                  </c:pt>
                  <c:pt idx="7346">
                    <c:v>7/30/2016 15:22</c:v>
                  </c:pt>
                  <c:pt idx="7347">
                    <c:v>7/30/2016 15:23</c:v>
                  </c:pt>
                  <c:pt idx="7348">
                    <c:v>7/30/2016 15:23</c:v>
                  </c:pt>
                  <c:pt idx="7349">
                    <c:v>7/30/2016 15:23</c:v>
                  </c:pt>
                  <c:pt idx="7350">
                    <c:v>7/30/2016 15:23</c:v>
                  </c:pt>
                  <c:pt idx="7351">
                    <c:v>7/30/2016 15:23</c:v>
                  </c:pt>
                  <c:pt idx="7352">
                    <c:v>7/30/2016 15:23</c:v>
                  </c:pt>
                  <c:pt idx="7353">
                    <c:v>7/30/2016 15:23</c:v>
                  </c:pt>
                  <c:pt idx="7354">
                    <c:v>7/30/2016 15:23</c:v>
                  </c:pt>
                  <c:pt idx="7355">
                    <c:v>7/30/2016 15:23</c:v>
                  </c:pt>
                  <c:pt idx="7356">
                    <c:v>7/30/2016 15:23</c:v>
                  </c:pt>
                  <c:pt idx="7357">
                    <c:v>7/30/2016 15:23</c:v>
                  </c:pt>
                  <c:pt idx="7358">
                    <c:v>7/30/2016 15:23</c:v>
                  </c:pt>
                  <c:pt idx="7359">
                    <c:v>7/30/2016 15:23</c:v>
                  </c:pt>
                  <c:pt idx="7360">
                    <c:v>7/30/2016 15:23</c:v>
                  </c:pt>
                  <c:pt idx="7361">
                    <c:v>7/30/2016 15:23</c:v>
                  </c:pt>
                  <c:pt idx="7362">
                    <c:v>7/30/2016 15:23</c:v>
                  </c:pt>
                  <c:pt idx="7363">
                    <c:v>7/30/2016 15:23</c:v>
                  </c:pt>
                  <c:pt idx="7364">
                    <c:v>7/30/2016 15:23</c:v>
                  </c:pt>
                  <c:pt idx="7365">
                    <c:v>7/30/2016 15:23</c:v>
                  </c:pt>
                  <c:pt idx="7366">
                    <c:v>7/30/2016 15:23</c:v>
                  </c:pt>
                  <c:pt idx="7367">
                    <c:v>7/30/2016 15:23</c:v>
                  </c:pt>
                  <c:pt idx="7368">
                    <c:v>7/30/2016 15:23</c:v>
                  </c:pt>
                  <c:pt idx="7369">
                    <c:v>7/30/2016 15:23</c:v>
                  </c:pt>
                  <c:pt idx="7370">
                    <c:v>7/30/2016 15:23</c:v>
                  </c:pt>
                  <c:pt idx="7371">
                    <c:v>7/30/2016 15:23</c:v>
                  </c:pt>
                  <c:pt idx="7372">
                    <c:v>7/30/2016 15:23</c:v>
                  </c:pt>
                  <c:pt idx="7373">
                    <c:v>7/30/2016 15:23</c:v>
                  </c:pt>
                  <c:pt idx="7374">
                    <c:v>7/30/2016 15:23</c:v>
                  </c:pt>
                  <c:pt idx="7375">
                    <c:v>7/30/2016 15:23</c:v>
                  </c:pt>
                  <c:pt idx="7376">
                    <c:v>7/30/2016 15:23</c:v>
                  </c:pt>
                  <c:pt idx="7377">
                    <c:v>7/30/2016 15:23</c:v>
                  </c:pt>
                  <c:pt idx="7378">
                    <c:v>7/30/2016 15:23</c:v>
                  </c:pt>
                  <c:pt idx="7379">
                    <c:v>7/30/2016 15:23</c:v>
                  </c:pt>
                  <c:pt idx="7380">
                    <c:v>7/30/2016 15:23</c:v>
                  </c:pt>
                  <c:pt idx="7381">
                    <c:v>7/30/2016 15:23</c:v>
                  </c:pt>
                  <c:pt idx="7382">
                    <c:v>7/30/2016 15:23</c:v>
                  </c:pt>
                  <c:pt idx="7383">
                    <c:v>7/30/2016 15:23</c:v>
                  </c:pt>
                  <c:pt idx="7384">
                    <c:v>7/30/2016 15:23</c:v>
                  </c:pt>
                  <c:pt idx="7385">
                    <c:v>7/30/2016 15:23</c:v>
                  </c:pt>
                  <c:pt idx="7386">
                    <c:v>7/30/2016 15:23</c:v>
                  </c:pt>
                  <c:pt idx="7387">
                    <c:v>7/30/2016 15:23</c:v>
                  </c:pt>
                  <c:pt idx="7388">
                    <c:v>7/30/2016 15:23</c:v>
                  </c:pt>
                  <c:pt idx="7389">
                    <c:v>7/30/2016 15:23</c:v>
                  </c:pt>
                  <c:pt idx="7390">
                    <c:v>7/30/2016 15:23</c:v>
                  </c:pt>
                  <c:pt idx="7391">
                    <c:v>7/30/2016 15:23</c:v>
                  </c:pt>
                  <c:pt idx="7392">
                    <c:v>7/30/2016 15:23</c:v>
                  </c:pt>
                  <c:pt idx="7393">
                    <c:v>7/30/2016 15:23</c:v>
                  </c:pt>
                  <c:pt idx="7394">
                    <c:v>7/30/2016 15:23</c:v>
                  </c:pt>
                  <c:pt idx="7395">
                    <c:v>7/30/2016 15:23</c:v>
                  </c:pt>
                  <c:pt idx="7396">
                    <c:v>7/30/2016 15:23</c:v>
                  </c:pt>
                  <c:pt idx="7397">
                    <c:v>7/30/2016 15:23</c:v>
                  </c:pt>
                  <c:pt idx="7398">
                    <c:v>7/30/2016 15:23</c:v>
                  </c:pt>
                  <c:pt idx="7399">
                    <c:v>7/30/2016 15:23</c:v>
                  </c:pt>
                  <c:pt idx="7400">
                    <c:v>7/30/2016 15:23</c:v>
                  </c:pt>
                  <c:pt idx="7401">
                    <c:v>7/30/2016 15:23</c:v>
                  </c:pt>
                  <c:pt idx="7402">
                    <c:v>7/30/2016 15:23</c:v>
                  </c:pt>
                  <c:pt idx="7403">
                    <c:v>7/30/2016 15:23</c:v>
                  </c:pt>
                  <c:pt idx="7404">
                    <c:v>7/30/2016 15:23</c:v>
                  </c:pt>
                  <c:pt idx="7405">
                    <c:v>7/30/2016 15:23</c:v>
                  </c:pt>
                  <c:pt idx="7406">
                    <c:v>7/30/2016 15:23</c:v>
                  </c:pt>
                  <c:pt idx="7407">
                    <c:v>7/30/2016 15:24</c:v>
                  </c:pt>
                  <c:pt idx="7408">
                    <c:v>7/30/2016 15:24</c:v>
                  </c:pt>
                  <c:pt idx="7409">
                    <c:v>7/30/2016 15:24</c:v>
                  </c:pt>
                  <c:pt idx="7410">
                    <c:v>7/30/2016 15:24</c:v>
                  </c:pt>
                  <c:pt idx="7411">
                    <c:v>7/30/2016 15:24</c:v>
                  </c:pt>
                  <c:pt idx="7412">
                    <c:v>7/30/2016 15:24</c:v>
                  </c:pt>
                  <c:pt idx="7413">
                    <c:v>7/30/2016 15:24</c:v>
                  </c:pt>
                  <c:pt idx="7414">
                    <c:v>7/30/2016 15:24</c:v>
                  </c:pt>
                  <c:pt idx="7415">
                    <c:v>7/30/2016 15:24</c:v>
                  </c:pt>
                  <c:pt idx="7416">
                    <c:v>7/30/2016 15:24</c:v>
                  </c:pt>
                  <c:pt idx="7417">
                    <c:v>7/30/2016 15:24</c:v>
                  </c:pt>
                  <c:pt idx="7418">
                    <c:v>7/30/2016 15:24</c:v>
                  </c:pt>
                  <c:pt idx="7419">
                    <c:v>7/30/2016 15:24</c:v>
                  </c:pt>
                  <c:pt idx="7420">
                    <c:v>7/30/2016 15:24</c:v>
                  </c:pt>
                  <c:pt idx="7421">
                    <c:v>7/30/2016 15:24</c:v>
                  </c:pt>
                  <c:pt idx="7422">
                    <c:v>7/30/2016 15:24</c:v>
                  </c:pt>
                  <c:pt idx="7423">
                    <c:v>7/30/2016 15:24</c:v>
                  </c:pt>
                  <c:pt idx="7424">
                    <c:v>7/30/2016 15:24</c:v>
                  </c:pt>
                  <c:pt idx="7425">
                    <c:v>7/30/2016 15:24</c:v>
                  </c:pt>
                  <c:pt idx="7426">
                    <c:v>7/30/2016 15:24</c:v>
                  </c:pt>
                  <c:pt idx="7427">
                    <c:v>7/30/2016 15:24</c:v>
                  </c:pt>
                  <c:pt idx="7428">
                    <c:v>7/30/2016 15:24</c:v>
                  </c:pt>
                  <c:pt idx="7429">
                    <c:v>7/30/2016 15:24</c:v>
                  </c:pt>
                  <c:pt idx="7430">
                    <c:v>7/30/2016 15:24</c:v>
                  </c:pt>
                  <c:pt idx="7431">
                    <c:v>7/30/2016 15:24</c:v>
                  </c:pt>
                  <c:pt idx="7432">
                    <c:v>7/30/2016 15:24</c:v>
                  </c:pt>
                  <c:pt idx="7433">
                    <c:v>7/30/2016 15:24</c:v>
                  </c:pt>
                  <c:pt idx="7434">
                    <c:v>7/30/2016 15:24</c:v>
                  </c:pt>
                  <c:pt idx="7435">
                    <c:v>7/30/2016 15:24</c:v>
                  </c:pt>
                  <c:pt idx="7436">
                    <c:v>7/30/2016 15:24</c:v>
                  </c:pt>
                  <c:pt idx="7437">
                    <c:v>7/30/2016 15:24</c:v>
                  </c:pt>
                  <c:pt idx="7438">
                    <c:v>7/30/2016 15:24</c:v>
                  </c:pt>
                  <c:pt idx="7439">
                    <c:v>7/30/2016 15:24</c:v>
                  </c:pt>
                  <c:pt idx="7440">
                    <c:v>7/30/2016 15:24</c:v>
                  </c:pt>
                  <c:pt idx="7441">
                    <c:v>7/30/2016 15:24</c:v>
                  </c:pt>
                  <c:pt idx="7442">
                    <c:v>7/30/2016 15:24</c:v>
                  </c:pt>
                  <c:pt idx="7443">
                    <c:v>7/30/2016 15:24</c:v>
                  </c:pt>
                  <c:pt idx="7444">
                    <c:v>7/30/2016 15:24</c:v>
                  </c:pt>
                  <c:pt idx="7445">
                    <c:v>7/30/2016 15:24</c:v>
                  </c:pt>
                  <c:pt idx="7446">
                    <c:v>7/30/2016 15:24</c:v>
                  </c:pt>
                  <c:pt idx="7447">
                    <c:v>7/30/2016 15:24</c:v>
                  </c:pt>
                  <c:pt idx="7448">
                    <c:v>7/30/2016 15:24</c:v>
                  </c:pt>
                  <c:pt idx="7449">
                    <c:v>7/30/2016 15:24</c:v>
                  </c:pt>
                  <c:pt idx="7450">
                    <c:v>7/30/2016 15:24</c:v>
                  </c:pt>
                  <c:pt idx="7451">
                    <c:v>7/30/2016 15:24</c:v>
                  </c:pt>
                  <c:pt idx="7452">
                    <c:v>7/30/2016 15:24</c:v>
                  </c:pt>
                  <c:pt idx="7453">
                    <c:v>7/30/2016 15:24</c:v>
                  </c:pt>
                  <c:pt idx="7454">
                    <c:v>7/30/2016 15:24</c:v>
                  </c:pt>
                  <c:pt idx="7455">
                    <c:v>7/30/2016 15:24</c:v>
                  </c:pt>
                  <c:pt idx="7456">
                    <c:v>7/30/2016 15:24</c:v>
                  </c:pt>
                  <c:pt idx="7457">
                    <c:v>7/30/2016 15:24</c:v>
                  </c:pt>
                  <c:pt idx="7458">
                    <c:v>7/30/2016 15:24</c:v>
                  </c:pt>
                  <c:pt idx="7459">
                    <c:v>7/30/2016 15:24</c:v>
                  </c:pt>
                  <c:pt idx="7460">
                    <c:v>7/30/2016 15:24</c:v>
                  </c:pt>
                  <c:pt idx="7461">
                    <c:v>7/30/2016 15:24</c:v>
                  </c:pt>
                  <c:pt idx="7462">
                    <c:v>7/30/2016 15:24</c:v>
                  </c:pt>
                  <c:pt idx="7463">
                    <c:v>7/30/2016 15:24</c:v>
                  </c:pt>
                  <c:pt idx="7464">
                    <c:v>7/30/2016 15:24</c:v>
                  </c:pt>
                  <c:pt idx="7465">
                    <c:v>7/30/2016 15:24</c:v>
                  </c:pt>
                  <c:pt idx="7466">
                    <c:v>7/30/2016 15:24</c:v>
                  </c:pt>
                  <c:pt idx="7467">
                    <c:v>7/30/2016 15:25</c:v>
                  </c:pt>
                  <c:pt idx="7468">
                    <c:v>7/30/2016 15:25</c:v>
                  </c:pt>
                  <c:pt idx="7469">
                    <c:v>7/30/2016 15:25</c:v>
                  </c:pt>
                  <c:pt idx="7470">
                    <c:v>7/30/2016 15:25</c:v>
                  </c:pt>
                  <c:pt idx="7471">
                    <c:v>7/30/2016 15:25</c:v>
                  </c:pt>
                  <c:pt idx="7472">
                    <c:v>7/30/2016 15:25</c:v>
                  </c:pt>
                  <c:pt idx="7473">
                    <c:v>7/30/2016 15:25</c:v>
                  </c:pt>
                  <c:pt idx="7474">
                    <c:v>7/30/2016 15:25</c:v>
                  </c:pt>
                  <c:pt idx="7475">
                    <c:v>7/30/2016 15:25</c:v>
                  </c:pt>
                  <c:pt idx="7476">
                    <c:v>7/30/2016 15:25</c:v>
                  </c:pt>
                  <c:pt idx="7477">
                    <c:v>7/30/2016 15:25</c:v>
                  </c:pt>
                  <c:pt idx="7478">
                    <c:v>7/30/2016 15:25</c:v>
                  </c:pt>
                  <c:pt idx="7479">
                    <c:v>7/30/2016 15:25</c:v>
                  </c:pt>
                  <c:pt idx="7480">
                    <c:v>7/30/2016 15:25</c:v>
                  </c:pt>
                  <c:pt idx="7481">
                    <c:v>7/30/2016 15:25</c:v>
                  </c:pt>
                  <c:pt idx="7482">
                    <c:v>7/30/2016 15:25</c:v>
                  </c:pt>
                  <c:pt idx="7483">
                    <c:v>7/30/2016 15:25</c:v>
                  </c:pt>
                  <c:pt idx="7484">
                    <c:v>7/30/2016 15:25</c:v>
                  </c:pt>
                  <c:pt idx="7485">
                    <c:v>7/30/2016 15:25</c:v>
                  </c:pt>
                  <c:pt idx="7486">
                    <c:v>7/30/2016 15:25</c:v>
                  </c:pt>
                  <c:pt idx="7487">
                    <c:v>7/30/2016 15:25</c:v>
                  </c:pt>
                  <c:pt idx="7488">
                    <c:v>7/30/2016 15:25</c:v>
                  </c:pt>
                  <c:pt idx="7489">
                    <c:v>7/30/2016 15:25</c:v>
                  </c:pt>
                  <c:pt idx="7490">
                    <c:v>7/30/2016 15:25</c:v>
                  </c:pt>
                  <c:pt idx="7491">
                    <c:v>7/30/2016 15:25</c:v>
                  </c:pt>
                  <c:pt idx="7492">
                    <c:v>7/30/2016 15:25</c:v>
                  </c:pt>
                  <c:pt idx="7493">
                    <c:v>7/30/2016 15:25</c:v>
                  </c:pt>
                  <c:pt idx="7494">
                    <c:v>7/30/2016 15:25</c:v>
                  </c:pt>
                  <c:pt idx="7495">
                    <c:v>7/30/2016 15:25</c:v>
                  </c:pt>
                  <c:pt idx="7496">
                    <c:v>7/30/2016 15:25</c:v>
                  </c:pt>
                  <c:pt idx="7497">
                    <c:v>7/30/2016 15:25</c:v>
                  </c:pt>
                  <c:pt idx="7498">
                    <c:v>7/30/2016 15:25</c:v>
                  </c:pt>
                  <c:pt idx="7499">
                    <c:v>7/30/2016 15:25</c:v>
                  </c:pt>
                  <c:pt idx="7500">
                    <c:v>7/30/2016 15:25</c:v>
                  </c:pt>
                  <c:pt idx="7501">
                    <c:v>7/30/2016 15:25</c:v>
                  </c:pt>
                  <c:pt idx="7502">
                    <c:v>7/30/2016 15:25</c:v>
                  </c:pt>
                  <c:pt idx="7503">
                    <c:v>7/30/2016 15:25</c:v>
                  </c:pt>
                  <c:pt idx="7504">
                    <c:v>7/30/2016 15:25</c:v>
                  </c:pt>
                  <c:pt idx="7505">
                    <c:v>7/30/2016 15:25</c:v>
                  </c:pt>
                  <c:pt idx="7506">
                    <c:v>7/30/2016 15:25</c:v>
                  </c:pt>
                  <c:pt idx="7507">
                    <c:v>7/30/2016 15:25</c:v>
                  </c:pt>
                  <c:pt idx="7508">
                    <c:v>7/30/2016 15:25</c:v>
                  </c:pt>
                  <c:pt idx="7509">
                    <c:v>7/30/2016 15:25</c:v>
                  </c:pt>
                  <c:pt idx="7510">
                    <c:v>7/30/2016 15:25</c:v>
                  </c:pt>
                  <c:pt idx="7511">
                    <c:v>7/30/2016 15:25</c:v>
                  </c:pt>
                  <c:pt idx="7512">
                    <c:v>7/30/2016 15:25</c:v>
                  </c:pt>
                  <c:pt idx="7513">
                    <c:v>7/30/2016 15:25</c:v>
                  </c:pt>
                  <c:pt idx="7514">
                    <c:v>7/30/2016 15:25</c:v>
                  </c:pt>
                  <c:pt idx="7515">
                    <c:v>7/30/2016 15:25</c:v>
                  </c:pt>
                  <c:pt idx="7516">
                    <c:v>7/30/2016 15:25</c:v>
                  </c:pt>
                  <c:pt idx="7517">
                    <c:v>7/30/2016 15:25</c:v>
                  </c:pt>
                  <c:pt idx="7518">
                    <c:v>7/30/2016 15:25</c:v>
                  </c:pt>
                  <c:pt idx="7519">
                    <c:v>7/30/2016 15:25</c:v>
                  </c:pt>
                  <c:pt idx="7520">
                    <c:v>7/30/2016 15:25</c:v>
                  </c:pt>
                  <c:pt idx="7521">
                    <c:v>7/30/2016 15:25</c:v>
                  </c:pt>
                  <c:pt idx="7522">
                    <c:v>7/30/2016 15:25</c:v>
                  </c:pt>
                  <c:pt idx="7523">
                    <c:v>7/30/2016 15:25</c:v>
                  </c:pt>
                  <c:pt idx="7524">
                    <c:v>7/30/2016 15:25</c:v>
                  </c:pt>
                  <c:pt idx="7525">
                    <c:v>7/30/2016 15:25</c:v>
                  </c:pt>
                  <c:pt idx="7526">
                    <c:v>7/30/2016 15:25</c:v>
                  </c:pt>
                  <c:pt idx="7527">
                    <c:v>7/30/2016 15:26</c:v>
                  </c:pt>
                  <c:pt idx="7528">
                    <c:v>7/30/2016 15:26</c:v>
                  </c:pt>
                  <c:pt idx="7529">
                    <c:v>7/30/2016 15:26</c:v>
                  </c:pt>
                  <c:pt idx="7530">
                    <c:v>7/30/2016 15:26</c:v>
                  </c:pt>
                  <c:pt idx="7531">
                    <c:v>7/30/2016 15:26</c:v>
                  </c:pt>
                  <c:pt idx="7532">
                    <c:v>7/30/2016 15:26</c:v>
                  </c:pt>
                  <c:pt idx="7533">
                    <c:v>7/30/2016 15:26</c:v>
                  </c:pt>
                  <c:pt idx="7534">
                    <c:v>7/30/2016 15:26</c:v>
                  </c:pt>
                  <c:pt idx="7535">
                    <c:v>7/30/2016 15:26</c:v>
                  </c:pt>
                  <c:pt idx="7536">
                    <c:v>7/30/2016 15:26</c:v>
                  </c:pt>
                  <c:pt idx="7537">
                    <c:v>7/30/2016 15:26</c:v>
                  </c:pt>
                  <c:pt idx="7538">
                    <c:v>7/30/2016 15:26</c:v>
                  </c:pt>
                  <c:pt idx="7539">
                    <c:v>7/30/2016 15:26</c:v>
                  </c:pt>
                  <c:pt idx="7540">
                    <c:v>7/30/2016 15:26</c:v>
                  </c:pt>
                  <c:pt idx="7541">
                    <c:v>7/30/2016 15:26</c:v>
                  </c:pt>
                  <c:pt idx="7542">
                    <c:v>7/30/2016 15:26</c:v>
                  </c:pt>
                  <c:pt idx="7543">
                    <c:v>7/30/2016 15:26</c:v>
                  </c:pt>
                  <c:pt idx="7544">
                    <c:v>7/30/2016 15:26</c:v>
                  </c:pt>
                  <c:pt idx="7545">
                    <c:v>7/30/2016 15:26</c:v>
                  </c:pt>
                  <c:pt idx="7546">
                    <c:v>7/30/2016 15:26</c:v>
                  </c:pt>
                  <c:pt idx="7547">
                    <c:v>7/30/2016 15:26</c:v>
                  </c:pt>
                  <c:pt idx="7548">
                    <c:v>7/30/2016 15:26</c:v>
                  </c:pt>
                  <c:pt idx="7549">
                    <c:v>7/30/2016 15:26</c:v>
                  </c:pt>
                  <c:pt idx="7550">
                    <c:v>7/30/2016 15:26</c:v>
                  </c:pt>
                  <c:pt idx="7551">
                    <c:v>7/30/2016 15:26</c:v>
                  </c:pt>
                  <c:pt idx="7552">
                    <c:v>7/30/2016 15:26</c:v>
                  </c:pt>
                  <c:pt idx="7553">
                    <c:v>7/30/2016 15:26</c:v>
                  </c:pt>
                  <c:pt idx="7554">
                    <c:v>7/30/2016 15:26</c:v>
                  </c:pt>
                  <c:pt idx="7555">
                    <c:v>7/30/2016 15:26</c:v>
                  </c:pt>
                  <c:pt idx="7556">
                    <c:v>7/30/2016 15:26</c:v>
                  </c:pt>
                  <c:pt idx="7557">
                    <c:v>7/30/2016 15:26</c:v>
                  </c:pt>
                  <c:pt idx="7558">
                    <c:v>7/30/2016 15:26</c:v>
                  </c:pt>
                  <c:pt idx="7559">
                    <c:v>7/30/2016 15:26</c:v>
                  </c:pt>
                  <c:pt idx="7560">
                    <c:v>7/30/2016 15:26</c:v>
                  </c:pt>
                  <c:pt idx="7561">
                    <c:v>7/30/2016 15:26</c:v>
                  </c:pt>
                  <c:pt idx="7562">
                    <c:v>7/30/2016 15:26</c:v>
                  </c:pt>
                  <c:pt idx="7563">
                    <c:v>7/30/2016 15:26</c:v>
                  </c:pt>
                  <c:pt idx="7564">
                    <c:v>7/30/2016 15:26</c:v>
                  </c:pt>
                  <c:pt idx="7565">
                    <c:v>7/30/2016 15:26</c:v>
                  </c:pt>
                  <c:pt idx="7566">
                    <c:v>7/30/2016 15:26</c:v>
                  </c:pt>
                  <c:pt idx="7567">
                    <c:v>7/30/2016 15:26</c:v>
                  </c:pt>
                  <c:pt idx="7568">
                    <c:v>7/30/2016 15:26</c:v>
                  </c:pt>
                  <c:pt idx="7569">
                    <c:v>7/30/2016 15:26</c:v>
                  </c:pt>
                  <c:pt idx="7570">
                    <c:v>7/30/2016 15:26</c:v>
                  </c:pt>
                  <c:pt idx="7571">
                    <c:v>7/30/2016 15:26</c:v>
                  </c:pt>
                  <c:pt idx="7572">
                    <c:v>7/30/2016 15:26</c:v>
                  </c:pt>
                  <c:pt idx="7573">
                    <c:v>7/30/2016 15:26</c:v>
                  </c:pt>
                  <c:pt idx="7574">
                    <c:v>7/30/2016 15:26</c:v>
                  </c:pt>
                  <c:pt idx="7575">
                    <c:v>7/30/2016 15:26</c:v>
                  </c:pt>
                  <c:pt idx="7576">
                    <c:v>7/30/2016 15:26</c:v>
                  </c:pt>
                  <c:pt idx="7577">
                    <c:v>7/30/2016 15:26</c:v>
                  </c:pt>
                  <c:pt idx="7578">
                    <c:v>7/30/2016 15:26</c:v>
                  </c:pt>
                  <c:pt idx="7579">
                    <c:v>7/30/2016 15:26</c:v>
                  </c:pt>
                  <c:pt idx="7580">
                    <c:v>7/30/2016 15:26</c:v>
                  </c:pt>
                  <c:pt idx="7581">
                    <c:v>7/30/2016 15:26</c:v>
                  </c:pt>
                  <c:pt idx="7582">
                    <c:v>7/30/2016 15:26</c:v>
                  </c:pt>
                  <c:pt idx="7583">
                    <c:v>7/30/2016 15:26</c:v>
                  </c:pt>
                  <c:pt idx="7584">
                    <c:v>7/30/2016 15:26</c:v>
                  </c:pt>
                  <c:pt idx="7585">
                    <c:v>7/30/2016 15:26</c:v>
                  </c:pt>
                  <c:pt idx="7586">
                    <c:v>7/30/2016 15:26</c:v>
                  </c:pt>
                  <c:pt idx="7587">
                    <c:v>7/30/2016 15:27</c:v>
                  </c:pt>
                  <c:pt idx="7588">
                    <c:v>7/30/2016 15:27</c:v>
                  </c:pt>
                  <c:pt idx="7589">
                    <c:v>7/30/2016 15:27</c:v>
                  </c:pt>
                  <c:pt idx="7590">
                    <c:v>7/30/2016 15:27</c:v>
                  </c:pt>
                  <c:pt idx="7591">
                    <c:v>7/30/2016 15:27</c:v>
                  </c:pt>
                  <c:pt idx="7592">
                    <c:v>7/30/2016 15:27</c:v>
                  </c:pt>
                  <c:pt idx="7593">
                    <c:v>7/30/2016 15:27</c:v>
                  </c:pt>
                  <c:pt idx="7594">
                    <c:v>7/30/2016 15:27</c:v>
                  </c:pt>
                  <c:pt idx="7595">
                    <c:v>7/30/2016 15:27</c:v>
                  </c:pt>
                  <c:pt idx="7596">
                    <c:v>7/30/2016 15:27</c:v>
                  </c:pt>
                  <c:pt idx="7597">
                    <c:v>7/30/2016 15:27</c:v>
                  </c:pt>
                  <c:pt idx="7598">
                    <c:v>7/30/2016 15:27</c:v>
                  </c:pt>
                  <c:pt idx="7599">
                    <c:v>7/30/2016 15:27</c:v>
                  </c:pt>
                  <c:pt idx="7600">
                    <c:v>7/30/2016 15:27</c:v>
                  </c:pt>
                  <c:pt idx="7601">
                    <c:v>7/30/2016 15:27</c:v>
                  </c:pt>
                  <c:pt idx="7602">
                    <c:v>7/30/2016 15:27</c:v>
                  </c:pt>
                  <c:pt idx="7603">
                    <c:v>7/30/2016 15:27</c:v>
                  </c:pt>
                  <c:pt idx="7604">
                    <c:v>7/30/2016 15:27</c:v>
                  </c:pt>
                  <c:pt idx="7605">
                    <c:v>7/30/2016 15:27</c:v>
                  </c:pt>
                  <c:pt idx="7606">
                    <c:v>7/30/2016 15:27</c:v>
                  </c:pt>
                  <c:pt idx="7607">
                    <c:v>7/30/2016 15:27</c:v>
                  </c:pt>
                  <c:pt idx="7608">
                    <c:v>7/30/2016 15:27</c:v>
                  </c:pt>
                  <c:pt idx="7609">
                    <c:v>7/30/2016 15:27</c:v>
                  </c:pt>
                  <c:pt idx="7610">
                    <c:v>7/30/2016 15:27</c:v>
                  </c:pt>
                  <c:pt idx="7611">
                    <c:v>7/30/2016 15:27</c:v>
                  </c:pt>
                  <c:pt idx="7612">
                    <c:v>7/30/2016 15:27</c:v>
                  </c:pt>
                  <c:pt idx="7613">
                    <c:v>7/30/2016 15:27</c:v>
                  </c:pt>
                  <c:pt idx="7614">
                    <c:v>7/30/2016 15:27</c:v>
                  </c:pt>
                  <c:pt idx="7615">
                    <c:v>7/30/2016 15:27</c:v>
                  </c:pt>
                  <c:pt idx="7616">
                    <c:v>7/30/2016 15:27</c:v>
                  </c:pt>
                  <c:pt idx="7617">
                    <c:v>7/30/2016 15:27</c:v>
                  </c:pt>
                  <c:pt idx="7618">
                    <c:v>7/30/2016 15:27</c:v>
                  </c:pt>
                  <c:pt idx="7619">
                    <c:v>7/30/2016 15:27</c:v>
                  </c:pt>
                  <c:pt idx="7620">
                    <c:v>7/30/2016 15:27</c:v>
                  </c:pt>
                  <c:pt idx="7621">
                    <c:v>7/30/2016 15:27</c:v>
                  </c:pt>
                  <c:pt idx="7622">
                    <c:v>7/30/2016 15:27</c:v>
                  </c:pt>
                  <c:pt idx="7623">
                    <c:v>7/30/2016 15:27</c:v>
                  </c:pt>
                  <c:pt idx="7624">
                    <c:v>7/30/2016 15:27</c:v>
                  </c:pt>
                  <c:pt idx="7625">
                    <c:v>7/30/2016 15:27</c:v>
                  </c:pt>
                  <c:pt idx="7626">
                    <c:v>7/30/2016 15:27</c:v>
                  </c:pt>
                  <c:pt idx="7627">
                    <c:v>7/30/2016 15:27</c:v>
                  </c:pt>
                  <c:pt idx="7628">
                    <c:v>7/30/2016 15:27</c:v>
                  </c:pt>
                  <c:pt idx="7629">
                    <c:v>7/30/2016 15:27</c:v>
                  </c:pt>
                  <c:pt idx="7630">
                    <c:v>7/30/2016 15:27</c:v>
                  </c:pt>
                  <c:pt idx="7631">
                    <c:v>7/30/2016 15:27</c:v>
                  </c:pt>
                  <c:pt idx="7632">
                    <c:v>7/30/2016 15:27</c:v>
                  </c:pt>
                  <c:pt idx="7633">
                    <c:v>7/30/2016 15:27</c:v>
                  </c:pt>
                  <c:pt idx="7634">
                    <c:v>7/30/2016 15:27</c:v>
                  </c:pt>
                  <c:pt idx="7635">
                    <c:v>7/30/2016 15:27</c:v>
                  </c:pt>
                  <c:pt idx="7636">
                    <c:v>7/30/2016 15:27</c:v>
                  </c:pt>
                  <c:pt idx="7637">
                    <c:v>7/30/2016 15:27</c:v>
                  </c:pt>
                  <c:pt idx="7638">
                    <c:v>7/30/2016 15:27</c:v>
                  </c:pt>
                  <c:pt idx="7639">
                    <c:v>7/30/2016 15:27</c:v>
                  </c:pt>
                  <c:pt idx="7640">
                    <c:v>7/30/2016 15:27</c:v>
                  </c:pt>
                  <c:pt idx="7641">
                    <c:v>7/30/2016 15:27</c:v>
                  </c:pt>
                  <c:pt idx="7642">
                    <c:v>7/30/2016 15:27</c:v>
                  </c:pt>
                  <c:pt idx="7643">
                    <c:v>7/30/2016 15:27</c:v>
                  </c:pt>
                  <c:pt idx="7644">
                    <c:v>7/30/2016 15:27</c:v>
                  </c:pt>
                  <c:pt idx="7645">
                    <c:v>7/30/2016 15:27</c:v>
                  </c:pt>
                  <c:pt idx="7646">
                    <c:v>7/30/2016 15:27</c:v>
                  </c:pt>
                  <c:pt idx="7647">
                    <c:v>7/30/2016 15:28</c:v>
                  </c:pt>
                  <c:pt idx="7648">
                    <c:v>7/30/2016 15:28</c:v>
                  </c:pt>
                  <c:pt idx="7649">
                    <c:v>7/30/2016 15:28</c:v>
                  </c:pt>
                  <c:pt idx="7650">
                    <c:v>7/30/2016 15:28</c:v>
                  </c:pt>
                  <c:pt idx="7651">
                    <c:v>7/30/2016 15:28</c:v>
                  </c:pt>
                  <c:pt idx="7652">
                    <c:v>7/30/2016 15:28</c:v>
                  </c:pt>
                  <c:pt idx="7653">
                    <c:v>7/30/2016 15:28</c:v>
                  </c:pt>
                  <c:pt idx="7654">
                    <c:v>7/30/2016 15:28</c:v>
                  </c:pt>
                  <c:pt idx="7655">
                    <c:v>7/30/2016 15:28</c:v>
                  </c:pt>
                  <c:pt idx="7656">
                    <c:v>7/30/2016 15:28</c:v>
                  </c:pt>
                  <c:pt idx="7657">
                    <c:v>7/30/2016 15:28</c:v>
                  </c:pt>
                  <c:pt idx="7658">
                    <c:v>7/30/2016 15:28</c:v>
                  </c:pt>
                  <c:pt idx="7659">
                    <c:v>7/30/2016 15:28</c:v>
                  </c:pt>
                  <c:pt idx="7660">
                    <c:v>7/30/2016 15:28</c:v>
                  </c:pt>
                  <c:pt idx="7661">
                    <c:v>7/30/2016 15:28</c:v>
                  </c:pt>
                  <c:pt idx="7662">
                    <c:v>7/30/2016 15:28</c:v>
                  </c:pt>
                  <c:pt idx="7663">
                    <c:v>7/30/2016 15:28</c:v>
                  </c:pt>
                  <c:pt idx="7664">
                    <c:v>7/30/2016 15:28</c:v>
                  </c:pt>
                  <c:pt idx="7665">
                    <c:v>7/30/2016 15:28</c:v>
                  </c:pt>
                  <c:pt idx="7666">
                    <c:v>7/30/2016 15:28</c:v>
                  </c:pt>
                  <c:pt idx="7667">
                    <c:v>7/30/2016 15:28</c:v>
                  </c:pt>
                  <c:pt idx="7668">
                    <c:v>7/30/2016 15:28</c:v>
                  </c:pt>
                  <c:pt idx="7669">
                    <c:v>7/30/2016 15:28</c:v>
                  </c:pt>
                  <c:pt idx="7670">
                    <c:v>7/30/2016 15:28</c:v>
                  </c:pt>
                  <c:pt idx="7671">
                    <c:v>7/30/2016 15:28</c:v>
                  </c:pt>
                  <c:pt idx="7672">
                    <c:v>7/30/2016 15:28</c:v>
                  </c:pt>
                  <c:pt idx="7673">
                    <c:v>7/30/2016 15:28</c:v>
                  </c:pt>
                  <c:pt idx="7674">
                    <c:v>7/30/2016 15:28</c:v>
                  </c:pt>
                  <c:pt idx="7675">
                    <c:v>7/30/2016 15:28</c:v>
                  </c:pt>
                  <c:pt idx="7676">
                    <c:v>7/30/2016 15:28</c:v>
                  </c:pt>
                  <c:pt idx="7677">
                    <c:v>7/30/2016 15:28</c:v>
                  </c:pt>
                  <c:pt idx="7678">
                    <c:v>7/30/2016 15:28</c:v>
                  </c:pt>
                  <c:pt idx="7679">
                    <c:v>7/30/2016 15:28</c:v>
                  </c:pt>
                  <c:pt idx="7680">
                    <c:v>7/30/2016 15:28</c:v>
                  </c:pt>
                  <c:pt idx="7681">
                    <c:v>7/30/2016 15:28</c:v>
                  </c:pt>
                  <c:pt idx="7682">
                    <c:v>7/30/2016 15:28</c:v>
                  </c:pt>
                  <c:pt idx="7683">
                    <c:v>7/30/2016 15:28</c:v>
                  </c:pt>
                  <c:pt idx="7684">
                    <c:v>7/30/2016 15:28</c:v>
                  </c:pt>
                  <c:pt idx="7685">
                    <c:v>7/30/2016 15:28</c:v>
                  </c:pt>
                  <c:pt idx="7686">
                    <c:v>7/30/2016 15:28</c:v>
                  </c:pt>
                  <c:pt idx="7687">
                    <c:v>7/30/2016 15:28</c:v>
                  </c:pt>
                  <c:pt idx="7688">
                    <c:v>7/30/2016 15:28</c:v>
                  </c:pt>
                  <c:pt idx="7689">
                    <c:v>7/30/2016 15:28</c:v>
                  </c:pt>
                  <c:pt idx="7690">
                    <c:v>7/30/2016 15:28</c:v>
                  </c:pt>
                  <c:pt idx="7691">
                    <c:v>7/30/2016 15:28</c:v>
                  </c:pt>
                  <c:pt idx="7692">
                    <c:v>7/30/2016 15:28</c:v>
                  </c:pt>
                  <c:pt idx="7693">
                    <c:v>7/30/2016 15:28</c:v>
                  </c:pt>
                  <c:pt idx="7694">
                    <c:v>7/30/2016 15:28</c:v>
                  </c:pt>
                  <c:pt idx="7695">
                    <c:v>7/30/2016 15:28</c:v>
                  </c:pt>
                  <c:pt idx="7696">
                    <c:v>7/30/2016 15:28</c:v>
                  </c:pt>
                  <c:pt idx="7697">
                    <c:v>7/30/2016 15:28</c:v>
                  </c:pt>
                  <c:pt idx="7698">
                    <c:v>7/30/2016 15:28</c:v>
                  </c:pt>
                  <c:pt idx="7699">
                    <c:v>7/30/2016 15:28</c:v>
                  </c:pt>
                  <c:pt idx="7700">
                    <c:v>7/30/2016 15:28</c:v>
                  </c:pt>
                  <c:pt idx="7701">
                    <c:v>7/30/2016 15:28</c:v>
                  </c:pt>
                  <c:pt idx="7702">
                    <c:v>7/30/2016 15:28</c:v>
                  </c:pt>
                  <c:pt idx="7703">
                    <c:v>7/30/2016 15:28</c:v>
                  </c:pt>
                  <c:pt idx="7704">
                    <c:v>7/30/2016 15:28</c:v>
                  </c:pt>
                  <c:pt idx="7705">
                    <c:v>7/30/2016 15:28</c:v>
                  </c:pt>
                  <c:pt idx="7706">
                    <c:v>7/30/2016 15:28</c:v>
                  </c:pt>
                  <c:pt idx="7707">
                    <c:v>7/30/2016 15:29</c:v>
                  </c:pt>
                  <c:pt idx="7708">
                    <c:v>7/30/2016 15:29</c:v>
                  </c:pt>
                  <c:pt idx="7709">
                    <c:v>7/30/2016 15:29</c:v>
                  </c:pt>
                  <c:pt idx="7710">
                    <c:v>7/30/2016 15:29</c:v>
                  </c:pt>
                  <c:pt idx="7711">
                    <c:v>7/30/2016 15:29</c:v>
                  </c:pt>
                  <c:pt idx="7712">
                    <c:v>7/30/2016 15:29</c:v>
                  </c:pt>
                  <c:pt idx="7713">
                    <c:v>7/30/2016 15:29</c:v>
                  </c:pt>
                  <c:pt idx="7714">
                    <c:v>7/30/2016 15:29</c:v>
                  </c:pt>
                  <c:pt idx="7715">
                    <c:v>7/30/2016 15:29</c:v>
                  </c:pt>
                  <c:pt idx="7716">
                    <c:v>7/30/2016 15:29</c:v>
                  </c:pt>
                  <c:pt idx="7717">
                    <c:v>7/30/2016 15:29</c:v>
                  </c:pt>
                  <c:pt idx="7718">
                    <c:v>7/30/2016 15:29</c:v>
                  </c:pt>
                  <c:pt idx="7719">
                    <c:v>7/30/2016 15:29</c:v>
                  </c:pt>
                  <c:pt idx="7720">
                    <c:v>7/30/2016 15:29</c:v>
                  </c:pt>
                  <c:pt idx="7721">
                    <c:v>7/30/2016 15:29</c:v>
                  </c:pt>
                  <c:pt idx="7722">
                    <c:v>7/30/2016 15:29</c:v>
                  </c:pt>
                  <c:pt idx="7723">
                    <c:v>7/30/2016 15:29</c:v>
                  </c:pt>
                  <c:pt idx="7724">
                    <c:v>7/30/2016 15:29</c:v>
                  </c:pt>
                  <c:pt idx="7725">
                    <c:v>7/30/2016 15:29</c:v>
                  </c:pt>
                  <c:pt idx="7726">
                    <c:v>7/30/2016 15:29</c:v>
                  </c:pt>
                  <c:pt idx="7727">
                    <c:v>7/30/2016 15:29</c:v>
                  </c:pt>
                  <c:pt idx="7728">
                    <c:v>7/30/2016 15:29</c:v>
                  </c:pt>
                  <c:pt idx="7729">
                    <c:v>7/30/2016 15:29</c:v>
                  </c:pt>
                  <c:pt idx="7730">
                    <c:v>7/30/2016 15:29</c:v>
                  </c:pt>
                  <c:pt idx="7731">
                    <c:v>7/30/2016 15:29</c:v>
                  </c:pt>
                  <c:pt idx="7732">
                    <c:v>7/30/2016 15:29</c:v>
                  </c:pt>
                  <c:pt idx="7733">
                    <c:v>7/30/2016 15:29</c:v>
                  </c:pt>
                  <c:pt idx="7734">
                    <c:v>7/30/2016 15:29</c:v>
                  </c:pt>
                  <c:pt idx="7735">
                    <c:v>7/30/2016 15:29</c:v>
                  </c:pt>
                  <c:pt idx="7736">
                    <c:v>7/30/2016 15:29</c:v>
                  </c:pt>
                  <c:pt idx="7737">
                    <c:v>7/30/2016 15:29</c:v>
                  </c:pt>
                  <c:pt idx="7738">
                    <c:v>7/30/2016 15:29</c:v>
                  </c:pt>
                  <c:pt idx="7739">
                    <c:v>7/30/2016 15:29</c:v>
                  </c:pt>
                  <c:pt idx="7740">
                    <c:v>7/30/2016 15:29</c:v>
                  </c:pt>
                  <c:pt idx="7741">
                    <c:v>7/30/2016 15:29</c:v>
                  </c:pt>
                  <c:pt idx="7742">
                    <c:v>7/30/2016 15:29</c:v>
                  </c:pt>
                  <c:pt idx="7743">
                    <c:v>7/30/2016 15:29</c:v>
                  </c:pt>
                  <c:pt idx="7744">
                    <c:v>7/30/2016 15:29</c:v>
                  </c:pt>
                  <c:pt idx="7745">
                    <c:v>7/30/2016 15:29</c:v>
                  </c:pt>
                  <c:pt idx="7746">
                    <c:v>7/30/2016 15:29</c:v>
                  </c:pt>
                  <c:pt idx="7747">
                    <c:v>7/30/2016 15:29</c:v>
                  </c:pt>
                  <c:pt idx="7748">
                    <c:v>7/30/2016 15:29</c:v>
                  </c:pt>
                  <c:pt idx="7749">
                    <c:v>7/30/2016 15:29</c:v>
                  </c:pt>
                  <c:pt idx="7750">
                    <c:v>7/30/2016 15:29</c:v>
                  </c:pt>
                  <c:pt idx="7751">
                    <c:v>7/30/2016 15:29</c:v>
                  </c:pt>
                  <c:pt idx="7752">
                    <c:v>7/30/2016 15:29</c:v>
                  </c:pt>
                  <c:pt idx="7753">
                    <c:v>7/30/2016 15:29</c:v>
                  </c:pt>
                  <c:pt idx="7754">
                    <c:v>7/30/2016 15:29</c:v>
                  </c:pt>
                  <c:pt idx="7755">
                    <c:v>7/30/2016 15:29</c:v>
                  </c:pt>
                  <c:pt idx="7756">
                    <c:v>7/30/2016 15:29</c:v>
                  </c:pt>
                  <c:pt idx="7757">
                    <c:v>7/30/2016 15:29</c:v>
                  </c:pt>
                  <c:pt idx="7758">
                    <c:v>7/30/2016 15:29</c:v>
                  </c:pt>
                  <c:pt idx="7759">
                    <c:v>7/30/2016 15:29</c:v>
                  </c:pt>
                  <c:pt idx="7760">
                    <c:v>7/30/2016 15:29</c:v>
                  </c:pt>
                  <c:pt idx="7761">
                    <c:v>7/30/2016 15:29</c:v>
                  </c:pt>
                  <c:pt idx="7762">
                    <c:v>7/30/2016 15:29</c:v>
                  </c:pt>
                  <c:pt idx="7763">
                    <c:v>7/30/2016 15:29</c:v>
                  </c:pt>
                  <c:pt idx="7764">
                    <c:v>7/30/2016 15:29</c:v>
                  </c:pt>
                  <c:pt idx="7765">
                    <c:v>7/30/2016 15:29</c:v>
                  </c:pt>
                  <c:pt idx="7766">
                    <c:v>7/30/2016 15:29</c:v>
                  </c:pt>
                  <c:pt idx="7767">
                    <c:v>7/30/2016 15:30</c:v>
                  </c:pt>
                  <c:pt idx="7768">
                    <c:v>7/30/2016 15:30</c:v>
                  </c:pt>
                  <c:pt idx="7769">
                    <c:v>7/30/2016 15:30</c:v>
                  </c:pt>
                  <c:pt idx="7770">
                    <c:v>7/30/2016 15:30</c:v>
                  </c:pt>
                  <c:pt idx="7771">
                    <c:v>7/30/2016 15:30</c:v>
                  </c:pt>
                  <c:pt idx="7772">
                    <c:v>7/30/2016 15:30</c:v>
                  </c:pt>
                  <c:pt idx="7773">
                    <c:v>7/30/2016 15:30</c:v>
                  </c:pt>
                  <c:pt idx="7774">
                    <c:v>7/30/2016 15:30</c:v>
                  </c:pt>
                  <c:pt idx="7775">
                    <c:v>7/30/2016 15:30</c:v>
                  </c:pt>
                  <c:pt idx="7776">
                    <c:v>7/30/2016 15:30</c:v>
                  </c:pt>
                  <c:pt idx="7777">
                    <c:v>7/30/2016 15:30</c:v>
                  </c:pt>
                  <c:pt idx="7778">
                    <c:v>7/30/2016 15:30</c:v>
                  </c:pt>
                  <c:pt idx="7779">
                    <c:v>7/30/2016 15:30</c:v>
                  </c:pt>
                  <c:pt idx="7780">
                    <c:v>7/30/2016 15:30</c:v>
                  </c:pt>
                  <c:pt idx="7781">
                    <c:v>7/30/2016 15:30</c:v>
                  </c:pt>
                  <c:pt idx="7782">
                    <c:v>7/30/2016 15:30</c:v>
                  </c:pt>
                  <c:pt idx="7783">
                    <c:v>7/30/2016 15:30</c:v>
                  </c:pt>
                  <c:pt idx="7784">
                    <c:v>7/30/2016 15:30</c:v>
                  </c:pt>
                  <c:pt idx="7785">
                    <c:v>7/30/2016 15:30</c:v>
                  </c:pt>
                  <c:pt idx="7786">
                    <c:v>7/30/2016 15:30</c:v>
                  </c:pt>
                  <c:pt idx="7787">
                    <c:v>7/30/2016 15:30</c:v>
                  </c:pt>
                  <c:pt idx="7788">
                    <c:v>7/30/2016 15:30</c:v>
                  </c:pt>
                  <c:pt idx="7789">
                    <c:v>7/30/2016 15:30</c:v>
                  </c:pt>
                  <c:pt idx="7790">
                    <c:v>7/30/2016 15:30</c:v>
                  </c:pt>
                  <c:pt idx="7791">
                    <c:v>7/30/2016 15:30</c:v>
                  </c:pt>
                  <c:pt idx="7792">
                    <c:v>7/30/2016 15:30</c:v>
                  </c:pt>
                  <c:pt idx="7793">
                    <c:v>7/30/2016 15:30</c:v>
                  </c:pt>
                  <c:pt idx="7794">
                    <c:v>7/30/2016 15:30</c:v>
                  </c:pt>
                  <c:pt idx="7795">
                    <c:v>7/30/2016 15:30</c:v>
                  </c:pt>
                  <c:pt idx="7796">
                    <c:v>7/30/2016 15:30</c:v>
                  </c:pt>
                  <c:pt idx="7797">
                    <c:v>7/30/2016 15:30</c:v>
                  </c:pt>
                  <c:pt idx="7798">
                    <c:v>7/30/2016 15:30</c:v>
                  </c:pt>
                  <c:pt idx="7799">
                    <c:v>7/30/2016 15:30</c:v>
                  </c:pt>
                  <c:pt idx="7800">
                    <c:v>7/30/2016 15:30</c:v>
                  </c:pt>
                  <c:pt idx="7801">
                    <c:v>7/30/2016 15:30</c:v>
                  </c:pt>
                  <c:pt idx="7802">
                    <c:v>7/30/2016 15:30</c:v>
                  </c:pt>
                  <c:pt idx="7803">
                    <c:v>7/30/2016 15:30</c:v>
                  </c:pt>
                  <c:pt idx="7804">
                    <c:v>7/30/2016 15:30</c:v>
                  </c:pt>
                  <c:pt idx="7805">
                    <c:v>7/30/2016 15:30</c:v>
                  </c:pt>
                  <c:pt idx="7806">
                    <c:v>7/30/2016 15:30</c:v>
                  </c:pt>
                  <c:pt idx="7807">
                    <c:v>7/30/2016 15:30</c:v>
                  </c:pt>
                  <c:pt idx="7808">
                    <c:v>7/30/2016 15:30</c:v>
                  </c:pt>
                  <c:pt idx="7809">
                    <c:v>7/30/2016 15:30</c:v>
                  </c:pt>
                  <c:pt idx="7810">
                    <c:v>7/30/2016 15:30</c:v>
                  </c:pt>
                  <c:pt idx="7811">
                    <c:v>7/30/2016 15:30</c:v>
                  </c:pt>
                  <c:pt idx="7812">
                    <c:v>7/30/2016 15:30</c:v>
                  </c:pt>
                  <c:pt idx="7813">
                    <c:v>7/30/2016 15:30</c:v>
                  </c:pt>
                  <c:pt idx="7814">
                    <c:v>7/30/2016 15:30</c:v>
                  </c:pt>
                  <c:pt idx="7815">
                    <c:v>7/30/2016 15:30</c:v>
                  </c:pt>
                  <c:pt idx="7816">
                    <c:v>7/30/2016 15:30</c:v>
                  </c:pt>
                  <c:pt idx="7817">
                    <c:v>7/30/2016 15:30</c:v>
                  </c:pt>
                  <c:pt idx="7818">
                    <c:v>7/30/2016 15:30</c:v>
                  </c:pt>
                  <c:pt idx="7819">
                    <c:v>7/30/2016 15:30</c:v>
                  </c:pt>
                  <c:pt idx="7820">
                    <c:v>7/30/2016 15:30</c:v>
                  </c:pt>
                  <c:pt idx="7821">
                    <c:v>7/30/2016 15:30</c:v>
                  </c:pt>
                  <c:pt idx="7822">
                    <c:v>7/30/2016 15:30</c:v>
                  </c:pt>
                  <c:pt idx="7823">
                    <c:v>7/30/2016 15:30</c:v>
                  </c:pt>
                  <c:pt idx="7824">
                    <c:v>7/30/2016 15:30</c:v>
                  </c:pt>
                  <c:pt idx="7825">
                    <c:v>7/30/2016 15:30</c:v>
                  </c:pt>
                  <c:pt idx="7826">
                    <c:v>7/30/2016 15:30</c:v>
                  </c:pt>
                  <c:pt idx="7827">
                    <c:v>7/30/2016 15:31</c:v>
                  </c:pt>
                  <c:pt idx="7828">
                    <c:v>7/30/2016 15:31</c:v>
                  </c:pt>
                  <c:pt idx="7829">
                    <c:v>7/30/2016 15:31</c:v>
                  </c:pt>
                  <c:pt idx="7830">
                    <c:v>7/30/2016 15:31</c:v>
                  </c:pt>
                  <c:pt idx="7831">
                    <c:v>7/30/2016 15:31</c:v>
                  </c:pt>
                  <c:pt idx="7832">
                    <c:v>7/30/2016 15:31</c:v>
                  </c:pt>
                  <c:pt idx="7833">
                    <c:v>7/30/2016 15:31</c:v>
                  </c:pt>
                  <c:pt idx="7834">
                    <c:v>7/30/2016 15:31</c:v>
                  </c:pt>
                  <c:pt idx="7835">
                    <c:v>7/30/2016 15:31</c:v>
                  </c:pt>
                  <c:pt idx="7836">
                    <c:v>7/30/2016 15:31</c:v>
                  </c:pt>
                  <c:pt idx="7837">
                    <c:v>7/30/2016 15:31</c:v>
                  </c:pt>
                  <c:pt idx="7838">
                    <c:v>7/30/2016 15:31</c:v>
                  </c:pt>
                  <c:pt idx="7839">
                    <c:v>7/30/2016 15:31</c:v>
                  </c:pt>
                  <c:pt idx="7840">
                    <c:v>7/30/2016 15:31</c:v>
                  </c:pt>
                  <c:pt idx="7841">
                    <c:v>7/30/2016 15:31</c:v>
                  </c:pt>
                  <c:pt idx="7842">
                    <c:v>7/30/2016 15:31</c:v>
                  </c:pt>
                  <c:pt idx="7843">
                    <c:v>7/30/2016 15:31</c:v>
                  </c:pt>
                  <c:pt idx="7844">
                    <c:v>7/30/2016 15:31</c:v>
                  </c:pt>
                  <c:pt idx="7845">
                    <c:v>7/30/2016 15:31</c:v>
                  </c:pt>
                  <c:pt idx="7846">
                    <c:v>7/30/2016 15:31</c:v>
                  </c:pt>
                  <c:pt idx="7847">
                    <c:v>7/30/2016 15:31</c:v>
                  </c:pt>
                  <c:pt idx="7848">
                    <c:v>7/30/2016 15:31</c:v>
                  </c:pt>
                  <c:pt idx="7849">
                    <c:v>7/30/2016 15:31</c:v>
                  </c:pt>
                  <c:pt idx="7850">
                    <c:v>7/30/2016 15:31</c:v>
                  </c:pt>
                  <c:pt idx="7851">
                    <c:v>7/30/2016 15:31</c:v>
                  </c:pt>
                  <c:pt idx="7852">
                    <c:v>7/30/2016 15:31</c:v>
                  </c:pt>
                  <c:pt idx="7853">
                    <c:v>7/30/2016 15:31</c:v>
                  </c:pt>
                  <c:pt idx="7854">
                    <c:v>7/30/2016 15:31</c:v>
                  </c:pt>
                  <c:pt idx="7855">
                    <c:v>7/30/2016 15:31</c:v>
                  </c:pt>
                  <c:pt idx="7856">
                    <c:v>7/30/2016 15:31</c:v>
                  </c:pt>
                  <c:pt idx="7857">
                    <c:v>7/30/2016 15:31</c:v>
                  </c:pt>
                  <c:pt idx="7858">
                    <c:v>7/30/2016 15:31</c:v>
                  </c:pt>
                  <c:pt idx="7859">
                    <c:v>7/30/2016 15:31</c:v>
                  </c:pt>
                  <c:pt idx="7860">
                    <c:v>7/30/2016 15:31</c:v>
                  </c:pt>
                  <c:pt idx="7861">
                    <c:v>7/30/2016 15:31</c:v>
                  </c:pt>
                  <c:pt idx="7862">
                    <c:v>7/30/2016 15:31</c:v>
                  </c:pt>
                  <c:pt idx="7863">
                    <c:v>7/30/2016 15:31</c:v>
                  </c:pt>
                  <c:pt idx="7864">
                    <c:v>7/30/2016 15:31</c:v>
                  </c:pt>
                  <c:pt idx="7865">
                    <c:v>7/30/2016 15:31</c:v>
                  </c:pt>
                  <c:pt idx="7866">
                    <c:v>7/30/2016 15:31</c:v>
                  </c:pt>
                  <c:pt idx="7867">
                    <c:v>7/30/2016 15:31</c:v>
                  </c:pt>
                  <c:pt idx="7868">
                    <c:v>7/30/2016 15:31</c:v>
                  </c:pt>
                  <c:pt idx="7869">
                    <c:v>7/30/2016 15:31</c:v>
                  </c:pt>
                  <c:pt idx="7870">
                    <c:v>7/30/2016 15:31</c:v>
                  </c:pt>
                  <c:pt idx="7871">
                    <c:v>7/30/2016 15:31</c:v>
                  </c:pt>
                  <c:pt idx="7872">
                    <c:v>7/30/2016 15:31</c:v>
                  </c:pt>
                  <c:pt idx="7873">
                    <c:v>7/30/2016 15:31</c:v>
                  </c:pt>
                  <c:pt idx="7874">
                    <c:v>7/30/2016 15:31</c:v>
                  </c:pt>
                  <c:pt idx="7875">
                    <c:v>7/30/2016 15:31</c:v>
                  </c:pt>
                  <c:pt idx="7876">
                    <c:v>7/30/2016 15:31</c:v>
                  </c:pt>
                  <c:pt idx="7877">
                    <c:v>7/30/2016 15:31</c:v>
                  </c:pt>
                  <c:pt idx="7878">
                    <c:v>7/30/2016 15:31</c:v>
                  </c:pt>
                  <c:pt idx="7879">
                    <c:v>7/30/2016 15:31</c:v>
                  </c:pt>
                  <c:pt idx="7880">
                    <c:v>7/30/2016 15:31</c:v>
                  </c:pt>
                  <c:pt idx="7881">
                    <c:v>7/30/2016 15:31</c:v>
                  </c:pt>
                  <c:pt idx="7882">
                    <c:v>7/30/2016 15:31</c:v>
                  </c:pt>
                  <c:pt idx="7883">
                    <c:v>7/30/2016 15:31</c:v>
                  </c:pt>
                  <c:pt idx="7884">
                    <c:v>7/30/2016 15:31</c:v>
                  </c:pt>
                  <c:pt idx="7885">
                    <c:v>7/30/2016 15:31</c:v>
                  </c:pt>
                  <c:pt idx="7886">
                    <c:v>7/30/2016 15:31</c:v>
                  </c:pt>
                  <c:pt idx="7887">
                    <c:v>7/30/2016 15:32</c:v>
                  </c:pt>
                  <c:pt idx="7888">
                    <c:v>7/30/2016 15:32</c:v>
                  </c:pt>
                  <c:pt idx="7889">
                    <c:v>7/30/2016 15:32</c:v>
                  </c:pt>
                  <c:pt idx="7890">
                    <c:v>7/30/2016 15:32</c:v>
                  </c:pt>
                  <c:pt idx="7891">
                    <c:v>7/30/2016 15:32</c:v>
                  </c:pt>
                  <c:pt idx="7892">
                    <c:v>7/30/2016 15:32</c:v>
                  </c:pt>
                  <c:pt idx="7893">
                    <c:v>7/30/2016 15:32</c:v>
                  </c:pt>
                  <c:pt idx="7894">
                    <c:v>7/30/2016 15:32</c:v>
                  </c:pt>
                  <c:pt idx="7895">
                    <c:v>7/30/2016 15:32</c:v>
                  </c:pt>
                  <c:pt idx="7896">
                    <c:v>7/30/2016 15:32</c:v>
                  </c:pt>
                  <c:pt idx="7897">
                    <c:v>7/30/2016 15:32</c:v>
                  </c:pt>
                  <c:pt idx="7898">
                    <c:v>7/30/2016 15:32</c:v>
                  </c:pt>
                  <c:pt idx="7899">
                    <c:v>7/30/2016 15:32</c:v>
                  </c:pt>
                  <c:pt idx="7900">
                    <c:v>7/30/2016 15:32</c:v>
                  </c:pt>
                  <c:pt idx="7901">
                    <c:v>7/30/2016 15:32</c:v>
                  </c:pt>
                  <c:pt idx="7902">
                    <c:v>7/30/2016 15:32</c:v>
                  </c:pt>
                  <c:pt idx="7903">
                    <c:v>7/30/2016 15:32</c:v>
                  </c:pt>
                  <c:pt idx="7904">
                    <c:v>7/30/2016 15:32</c:v>
                  </c:pt>
                  <c:pt idx="7905">
                    <c:v>7/30/2016 15:32</c:v>
                  </c:pt>
                  <c:pt idx="7906">
                    <c:v>7/30/2016 15:32</c:v>
                  </c:pt>
                  <c:pt idx="7907">
                    <c:v>7/30/2016 15:32</c:v>
                  </c:pt>
                  <c:pt idx="7908">
                    <c:v>7/30/2016 15:32</c:v>
                  </c:pt>
                  <c:pt idx="7909">
                    <c:v>7/30/2016 15:32</c:v>
                  </c:pt>
                  <c:pt idx="7910">
                    <c:v>7/30/2016 15:32</c:v>
                  </c:pt>
                  <c:pt idx="7911">
                    <c:v>7/30/2016 15:32</c:v>
                  </c:pt>
                  <c:pt idx="7912">
                    <c:v>7/30/2016 15:32</c:v>
                  </c:pt>
                  <c:pt idx="7913">
                    <c:v>7/30/2016 15:32</c:v>
                  </c:pt>
                  <c:pt idx="7914">
                    <c:v>7/30/2016 15:32</c:v>
                  </c:pt>
                  <c:pt idx="7915">
                    <c:v>7/30/2016 15:32</c:v>
                  </c:pt>
                  <c:pt idx="7916">
                    <c:v>7/30/2016 15:32</c:v>
                  </c:pt>
                  <c:pt idx="7917">
                    <c:v>7/30/2016 15:32</c:v>
                  </c:pt>
                  <c:pt idx="7918">
                    <c:v>7/30/2016 15:32</c:v>
                  </c:pt>
                  <c:pt idx="7919">
                    <c:v>7/30/2016 15:32</c:v>
                  </c:pt>
                  <c:pt idx="7920">
                    <c:v>7/30/2016 15:32</c:v>
                  </c:pt>
                  <c:pt idx="7921">
                    <c:v>7/30/2016 15:32</c:v>
                  </c:pt>
                  <c:pt idx="7922">
                    <c:v>7/30/2016 15:32</c:v>
                  </c:pt>
                  <c:pt idx="7923">
                    <c:v>7/30/2016 15:32</c:v>
                  </c:pt>
                  <c:pt idx="7924">
                    <c:v>7/30/2016 15:32</c:v>
                  </c:pt>
                  <c:pt idx="7925">
                    <c:v>7/30/2016 15:32</c:v>
                  </c:pt>
                  <c:pt idx="7926">
                    <c:v>7/30/2016 15:32</c:v>
                  </c:pt>
                  <c:pt idx="7927">
                    <c:v>7/30/2016 15:32</c:v>
                  </c:pt>
                  <c:pt idx="7928">
                    <c:v>7/30/2016 15:32</c:v>
                  </c:pt>
                  <c:pt idx="7929">
                    <c:v>7/30/2016 15:32</c:v>
                  </c:pt>
                  <c:pt idx="7930">
                    <c:v>7/30/2016 15:32</c:v>
                  </c:pt>
                  <c:pt idx="7931">
                    <c:v>7/30/2016 15:32</c:v>
                  </c:pt>
                  <c:pt idx="7932">
                    <c:v>7/30/2016 15:32</c:v>
                  </c:pt>
                  <c:pt idx="7933">
                    <c:v>7/30/2016 15:32</c:v>
                  </c:pt>
                  <c:pt idx="7934">
                    <c:v>7/30/2016 15:32</c:v>
                  </c:pt>
                  <c:pt idx="7935">
                    <c:v>7/30/2016 15:32</c:v>
                  </c:pt>
                  <c:pt idx="7936">
                    <c:v>7/30/2016 15:32</c:v>
                  </c:pt>
                  <c:pt idx="7937">
                    <c:v>7/30/2016 15:32</c:v>
                  </c:pt>
                  <c:pt idx="7938">
                    <c:v>7/30/2016 15:32</c:v>
                  </c:pt>
                  <c:pt idx="7939">
                    <c:v>7/30/2016 15:32</c:v>
                  </c:pt>
                  <c:pt idx="7940">
                    <c:v>7/30/2016 15:32</c:v>
                  </c:pt>
                  <c:pt idx="7941">
                    <c:v>7/30/2016 15:32</c:v>
                  </c:pt>
                  <c:pt idx="7942">
                    <c:v>7/30/2016 15:32</c:v>
                  </c:pt>
                  <c:pt idx="7943">
                    <c:v>7/30/2016 15:32</c:v>
                  </c:pt>
                  <c:pt idx="7944">
                    <c:v>7/30/2016 15:32</c:v>
                  </c:pt>
                  <c:pt idx="7945">
                    <c:v>7/30/2016 15:32</c:v>
                  </c:pt>
                  <c:pt idx="7946">
                    <c:v>7/30/2016 15:32</c:v>
                  </c:pt>
                  <c:pt idx="7947">
                    <c:v>7/30/2016 15:33</c:v>
                  </c:pt>
                  <c:pt idx="7948">
                    <c:v>7/30/2016 15:33</c:v>
                  </c:pt>
                  <c:pt idx="7949">
                    <c:v>7/30/2016 15:33</c:v>
                  </c:pt>
                  <c:pt idx="7950">
                    <c:v>7/30/2016 15:33</c:v>
                  </c:pt>
                  <c:pt idx="7951">
                    <c:v>7/30/2016 15:33</c:v>
                  </c:pt>
                  <c:pt idx="7952">
                    <c:v>7/30/2016 15:33</c:v>
                  </c:pt>
                  <c:pt idx="7953">
                    <c:v>7/30/2016 15:33</c:v>
                  </c:pt>
                  <c:pt idx="7954">
                    <c:v>7/30/2016 15:33</c:v>
                  </c:pt>
                  <c:pt idx="7955">
                    <c:v>7/30/2016 15:33</c:v>
                  </c:pt>
                  <c:pt idx="7956">
                    <c:v>7/30/2016 15:33</c:v>
                  </c:pt>
                  <c:pt idx="7957">
                    <c:v>7/30/2016 15:33</c:v>
                  </c:pt>
                  <c:pt idx="7958">
                    <c:v>7/30/2016 15:33</c:v>
                  </c:pt>
                  <c:pt idx="7959">
                    <c:v>7/30/2016 15:33</c:v>
                  </c:pt>
                  <c:pt idx="7960">
                    <c:v>7/30/2016 15:33</c:v>
                  </c:pt>
                  <c:pt idx="7961">
                    <c:v>7/30/2016 15:33</c:v>
                  </c:pt>
                  <c:pt idx="7962">
                    <c:v>7/30/2016 15:33</c:v>
                  </c:pt>
                  <c:pt idx="7963">
                    <c:v>7/30/2016 15:33</c:v>
                  </c:pt>
                  <c:pt idx="7964">
                    <c:v>7/30/2016 15:33</c:v>
                  </c:pt>
                  <c:pt idx="7965">
                    <c:v>7/30/2016 15:33</c:v>
                  </c:pt>
                  <c:pt idx="7966">
                    <c:v>7/30/2016 15:33</c:v>
                  </c:pt>
                  <c:pt idx="7967">
                    <c:v>7/30/2016 15:33</c:v>
                  </c:pt>
                  <c:pt idx="7968">
                    <c:v>7/30/2016 15:33</c:v>
                  </c:pt>
                  <c:pt idx="7969">
                    <c:v>7/30/2016 15:33</c:v>
                  </c:pt>
                  <c:pt idx="7970">
                    <c:v>7/30/2016 15:33</c:v>
                  </c:pt>
                  <c:pt idx="7971">
                    <c:v>7/30/2016 15:33</c:v>
                  </c:pt>
                  <c:pt idx="7972">
                    <c:v>7/30/2016 15:33</c:v>
                  </c:pt>
                  <c:pt idx="7973">
                    <c:v>7/30/2016 15:33</c:v>
                  </c:pt>
                  <c:pt idx="7974">
                    <c:v>7/30/2016 15:33</c:v>
                  </c:pt>
                  <c:pt idx="7975">
                    <c:v>7/30/2016 15:33</c:v>
                  </c:pt>
                  <c:pt idx="7976">
                    <c:v>7/30/2016 15:33</c:v>
                  </c:pt>
                  <c:pt idx="7977">
                    <c:v>7/30/2016 15:33</c:v>
                  </c:pt>
                  <c:pt idx="7978">
                    <c:v>7/30/2016 15:33</c:v>
                  </c:pt>
                  <c:pt idx="7979">
                    <c:v>7/30/2016 15:33</c:v>
                  </c:pt>
                  <c:pt idx="7980">
                    <c:v>7/30/2016 15:33</c:v>
                  </c:pt>
                  <c:pt idx="7981">
                    <c:v>7/30/2016 15:33</c:v>
                  </c:pt>
                  <c:pt idx="7982">
                    <c:v>7/30/2016 15:33</c:v>
                  </c:pt>
                  <c:pt idx="7983">
                    <c:v>7/30/2016 15:33</c:v>
                  </c:pt>
                  <c:pt idx="7984">
                    <c:v>7/30/2016 15:33</c:v>
                  </c:pt>
                  <c:pt idx="7985">
                    <c:v>7/30/2016 15:33</c:v>
                  </c:pt>
                  <c:pt idx="7986">
                    <c:v>7/30/2016 15:33</c:v>
                  </c:pt>
                  <c:pt idx="7987">
                    <c:v>7/30/2016 15:33</c:v>
                  </c:pt>
                  <c:pt idx="7988">
                    <c:v>7/30/2016 15:33</c:v>
                  </c:pt>
                  <c:pt idx="7989">
                    <c:v>7/30/2016 15:33</c:v>
                  </c:pt>
                  <c:pt idx="7990">
                    <c:v>7/30/2016 15:33</c:v>
                  </c:pt>
                  <c:pt idx="7991">
                    <c:v>7/30/2016 15:33</c:v>
                  </c:pt>
                  <c:pt idx="7992">
                    <c:v>7/30/2016 15:33</c:v>
                  </c:pt>
                  <c:pt idx="7993">
                    <c:v>7/30/2016 15:33</c:v>
                  </c:pt>
                  <c:pt idx="7994">
                    <c:v>7/30/2016 15:33</c:v>
                  </c:pt>
                  <c:pt idx="7995">
                    <c:v>7/30/2016 15:33</c:v>
                  </c:pt>
                  <c:pt idx="7996">
                    <c:v>7/30/2016 15:33</c:v>
                  </c:pt>
                  <c:pt idx="7997">
                    <c:v>7/30/2016 15:33</c:v>
                  </c:pt>
                  <c:pt idx="7998">
                    <c:v>7/30/2016 15:33</c:v>
                  </c:pt>
                  <c:pt idx="7999">
                    <c:v>7/30/2016 15:33</c:v>
                  </c:pt>
                  <c:pt idx="8000">
                    <c:v>7/30/2016 15:33</c:v>
                  </c:pt>
                  <c:pt idx="8001">
                    <c:v>7/30/2016 15:33</c:v>
                  </c:pt>
                  <c:pt idx="8002">
                    <c:v>7/30/2016 15:33</c:v>
                  </c:pt>
                  <c:pt idx="8003">
                    <c:v>7/30/2016 15:33</c:v>
                  </c:pt>
                  <c:pt idx="8004">
                    <c:v>7/30/2016 15:33</c:v>
                  </c:pt>
                  <c:pt idx="8005">
                    <c:v>7/30/2016 15:33</c:v>
                  </c:pt>
                  <c:pt idx="8006">
                    <c:v>7/30/2016 15:33</c:v>
                  </c:pt>
                  <c:pt idx="8007">
                    <c:v>7/30/2016 15:34</c:v>
                  </c:pt>
                  <c:pt idx="8008">
                    <c:v>7/30/2016 15:34</c:v>
                  </c:pt>
                  <c:pt idx="8009">
                    <c:v>7/30/2016 15:34</c:v>
                  </c:pt>
                  <c:pt idx="8010">
                    <c:v>7/30/2016 15:34</c:v>
                  </c:pt>
                  <c:pt idx="8011">
                    <c:v>7/30/2016 15:34</c:v>
                  </c:pt>
                  <c:pt idx="8012">
                    <c:v>7/30/2016 15:34</c:v>
                  </c:pt>
                  <c:pt idx="8013">
                    <c:v>7/30/2016 15:34</c:v>
                  </c:pt>
                  <c:pt idx="8014">
                    <c:v>7/30/2016 15:34</c:v>
                  </c:pt>
                  <c:pt idx="8015">
                    <c:v>7/30/2016 15:34</c:v>
                  </c:pt>
                  <c:pt idx="8016">
                    <c:v>7/30/2016 15:34</c:v>
                  </c:pt>
                  <c:pt idx="8017">
                    <c:v>7/30/2016 15:34</c:v>
                  </c:pt>
                  <c:pt idx="8018">
                    <c:v>7/30/2016 15:34</c:v>
                  </c:pt>
                  <c:pt idx="8019">
                    <c:v>7/30/2016 15:34</c:v>
                  </c:pt>
                  <c:pt idx="8020">
                    <c:v>7/30/2016 15:34</c:v>
                  </c:pt>
                  <c:pt idx="8021">
                    <c:v>7/30/2016 15:34</c:v>
                  </c:pt>
                  <c:pt idx="8022">
                    <c:v>7/30/2016 15:34</c:v>
                  </c:pt>
                  <c:pt idx="8023">
                    <c:v>7/30/2016 15:34</c:v>
                  </c:pt>
                  <c:pt idx="8024">
                    <c:v>7/30/2016 15:34</c:v>
                  </c:pt>
                  <c:pt idx="8025">
                    <c:v>7/30/2016 15:34</c:v>
                  </c:pt>
                  <c:pt idx="8026">
                    <c:v>7/30/2016 15:34</c:v>
                  </c:pt>
                  <c:pt idx="8027">
                    <c:v>7/30/2016 15:34</c:v>
                  </c:pt>
                  <c:pt idx="8028">
                    <c:v>7/30/2016 15:34</c:v>
                  </c:pt>
                  <c:pt idx="8029">
                    <c:v>7/30/2016 15:34</c:v>
                  </c:pt>
                  <c:pt idx="8030">
                    <c:v>7/30/2016 15:34</c:v>
                  </c:pt>
                  <c:pt idx="8031">
                    <c:v>7/30/2016 15:34</c:v>
                  </c:pt>
                  <c:pt idx="8032">
                    <c:v>7/30/2016 15:34</c:v>
                  </c:pt>
                  <c:pt idx="8033">
                    <c:v>7/30/2016 15:34</c:v>
                  </c:pt>
                  <c:pt idx="8034">
                    <c:v>7/30/2016 15:34</c:v>
                  </c:pt>
                  <c:pt idx="8035">
                    <c:v>7/30/2016 15:34</c:v>
                  </c:pt>
                  <c:pt idx="8036">
                    <c:v>7/30/2016 15:34</c:v>
                  </c:pt>
                  <c:pt idx="8037">
                    <c:v>7/30/2016 15:34</c:v>
                  </c:pt>
                  <c:pt idx="8038">
                    <c:v>7/30/2016 15:34</c:v>
                  </c:pt>
                  <c:pt idx="8039">
                    <c:v>7/30/2016 15:34</c:v>
                  </c:pt>
                  <c:pt idx="8040">
                    <c:v>7/30/2016 15:34</c:v>
                  </c:pt>
                  <c:pt idx="8041">
                    <c:v>7/30/2016 15:34</c:v>
                  </c:pt>
                  <c:pt idx="8042">
                    <c:v>7/30/2016 15:34</c:v>
                  </c:pt>
                  <c:pt idx="8043">
                    <c:v>7/30/2016 15:34</c:v>
                  </c:pt>
                  <c:pt idx="8044">
                    <c:v>7/30/2016 15:34</c:v>
                  </c:pt>
                  <c:pt idx="8045">
                    <c:v>7/30/2016 15:34</c:v>
                  </c:pt>
                  <c:pt idx="8046">
                    <c:v>7/30/2016 15:34</c:v>
                  </c:pt>
                  <c:pt idx="8047">
                    <c:v>7/30/2016 15:34</c:v>
                  </c:pt>
                  <c:pt idx="8048">
                    <c:v>7/30/2016 15:34</c:v>
                  </c:pt>
                  <c:pt idx="8049">
                    <c:v>7/30/2016 15:34</c:v>
                  </c:pt>
                  <c:pt idx="8050">
                    <c:v>7/30/2016 15:34</c:v>
                  </c:pt>
                  <c:pt idx="8051">
                    <c:v>7/30/2016 15:34</c:v>
                  </c:pt>
                  <c:pt idx="8052">
                    <c:v>7/30/2016 15:34</c:v>
                  </c:pt>
                  <c:pt idx="8053">
                    <c:v>7/30/2016 15:34</c:v>
                  </c:pt>
                  <c:pt idx="8054">
                    <c:v>7/30/2016 15:34</c:v>
                  </c:pt>
                  <c:pt idx="8055">
                    <c:v>7/30/2016 15:34</c:v>
                  </c:pt>
                  <c:pt idx="8056">
                    <c:v>7/30/2016 15:34</c:v>
                  </c:pt>
                  <c:pt idx="8057">
                    <c:v>7/30/2016 15:34</c:v>
                  </c:pt>
                  <c:pt idx="8058">
                    <c:v>7/30/2016 15:34</c:v>
                  </c:pt>
                  <c:pt idx="8059">
                    <c:v>7/30/2016 15:34</c:v>
                  </c:pt>
                  <c:pt idx="8060">
                    <c:v>7/30/2016 15:34</c:v>
                  </c:pt>
                  <c:pt idx="8061">
                    <c:v>7/30/2016 15:34</c:v>
                  </c:pt>
                  <c:pt idx="8062">
                    <c:v>7/30/2016 15:34</c:v>
                  </c:pt>
                  <c:pt idx="8063">
                    <c:v>7/30/2016 15:34</c:v>
                  </c:pt>
                  <c:pt idx="8064">
                    <c:v>7/30/2016 15:34</c:v>
                  </c:pt>
                  <c:pt idx="8065">
                    <c:v>7/30/2016 15:34</c:v>
                  </c:pt>
                  <c:pt idx="8066">
                    <c:v>7/30/2016 15:34</c:v>
                  </c:pt>
                  <c:pt idx="8067">
                    <c:v>7/30/2016 15:35</c:v>
                  </c:pt>
                  <c:pt idx="8068">
                    <c:v>7/30/2016 15:35</c:v>
                  </c:pt>
                  <c:pt idx="8069">
                    <c:v>7/30/2016 15:35</c:v>
                  </c:pt>
                  <c:pt idx="8070">
                    <c:v>7/30/2016 15:35</c:v>
                  </c:pt>
                  <c:pt idx="8071">
                    <c:v>7/30/2016 15:35</c:v>
                  </c:pt>
                  <c:pt idx="8072">
                    <c:v>7/30/2016 15:35</c:v>
                  </c:pt>
                  <c:pt idx="8073">
                    <c:v>7/30/2016 15:35</c:v>
                  </c:pt>
                  <c:pt idx="8074">
                    <c:v>7/30/2016 15:35</c:v>
                  </c:pt>
                  <c:pt idx="8075">
                    <c:v>7/30/2016 15:35</c:v>
                  </c:pt>
                  <c:pt idx="8076">
                    <c:v>7/30/2016 15:35</c:v>
                  </c:pt>
                  <c:pt idx="8077">
                    <c:v>7/30/2016 15:35</c:v>
                  </c:pt>
                  <c:pt idx="8078">
                    <c:v>7/30/2016 15:35</c:v>
                  </c:pt>
                  <c:pt idx="8079">
                    <c:v>7/30/2016 15:35</c:v>
                  </c:pt>
                  <c:pt idx="8080">
                    <c:v>7/30/2016 15:35</c:v>
                  </c:pt>
                  <c:pt idx="8081">
                    <c:v>7/30/2016 15:35</c:v>
                  </c:pt>
                  <c:pt idx="8082">
                    <c:v>7/30/2016 15:35</c:v>
                  </c:pt>
                  <c:pt idx="8083">
                    <c:v>7/30/2016 15:35</c:v>
                  </c:pt>
                  <c:pt idx="8084">
                    <c:v>7/30/2016 15:35</c:v>
                  </c:pt>
                  <c:pt idx="8085">
                    <c:v>7/30/2016 15:35</c:v>
                  </c:pt>
                  <c:pt idx="8086">
                    <c:v>7/30/2016 15:35</c:v>
                  </c:pt>
                  <c:pt idx="8087">
                    <c:v>7/30/2016 15:35</c:v>
                  </c:pt>
                  <c:pt idx="8088">
                    <c:v>7/30/2016 15:35</c:v>
                  </c:pt>
                  <c:pt idx="8089">
                    <c:v>7/30/2016 15:35</c:v>
                  </c:pt>
                  <c:pt idx="8090">
                    <c:v>7/30/2016 15:35</c:v>
                  </c:pt>
                  <c:pt idx="8091">
                    <c:v>7/30/2016 15:35</c:v>
                  </c:pt>
                  <c:pt idx="8092">
                    <c:v>7/30/2016 15:35</c:v>
                  </c:pt>
                  <c:pt idx="8093">
                    <c:v>7/30/2016 15:35</c:v>
                  </c:pt>
                  <c:pt idx="8094">
                    <c:v>7/30/2016 15:35</c:v>
                  </c:pt>
                  <c:pt idx="8095">
                    <c:v>7/30/2016 15:35</c:v>
                  </c:pt>
                  <c:pt idx="8096">
                    <c:v>7/30/2016 15:35</c:v>
                  </c:pt>
                  <c:pt idx="8097">
                    <c:v>7/30/2016 15:35</c:v>
                  </c:pt>
                  <c:pt idx="8098">
                    <c:v>7/30/2016 15:35</c:v>
                  </c:pt>
                  <c:pt idx="8099">
                    <c:v>7/30/2016 15:35</c:v>
                  </c:pt>
                  <c:pt idx="8100">
                    <c:v>7/30/2016 15:35</c:v>
                  </c:pt>
                  <c:pt idx="8101">
                    <c:v>7/30/2016 15:35</c:v>
                  </c:pt>
                  <c:pt idx="8102">
                    <c:v>7/30/2016 15:35</c:v>
                  </c:pt>
                  <c:pt idx="8103">
                    <c:v>7/30/2016 15:35</c:v>
                  </c:pt>
                  <c:pt idx="8104">
                    <c:v>7/30/2016 15:35</c:v>
                  </c:pt>
                  <c:pt idx="8105">
                    <c:v>7/30/2016 15:35</c:v>
                  </c:pt>
                  <c:pt idx="8106">
                    <c:v>7/30/2016 15:35</c:v>
                  </c:pt>
                  <c:pt idx="8107">
                    <c:v>7/30/2016 15:35</c:v>
                  </c:pt>
                  <c:pt idx="8108">
                    <c:v>7/30/2016 15:35</c:v>
                  </c:pt>
                  <c:pt idx="8109">
                    <c:v>7/30/2016 15:35</c:v>
                  </c:pt>
                  <c:pt idx="8110">
                    <c:v>7/30/2016 15:35</c:v>
                  </c:pt>
                  <c:pt idx="8111">
                    <c:v>7/30/2016 15:35</c:v>
                  </c:pt>
                  <c:pt idx="8112">
                    <c:v>7/30/2016 15:35</c:v>
                  </c:pt>
                  <c:pt idx="8113">
                    <c:v>7/30/2016 15:35</c:v>
                  </c:pt>
                  <c:pt idx="8114">
                    <c:v>7/30/2016 15:35</c:v>
                  </c:pt>
                  <c:pt idx="8115">
                    <c:v>7/30/2016 15:35</c:v>
                  </c:pt>
                  <c:pt idx="8116">
                    <c:v>7/30/2016 15:35</c:v>
                  </c:pt>
                  <c:pt idx="8117">
                    <c:v>7/30/2016 15:35</c:v>
                  </c:pt>
                  <c:pt idx="8118">
                    <c:v>7/30/2016 15:35</c:v>
                  </c:pt>
                  <c:pt idx="8119">
                    <c:v>7/30/2016 15:35</c:v>
                  </c:pt>
                  <c:pt idx="8120">
                    <c:v>7/30/2016 15:35</c:v>
                  </c:pt>
                  <c:pt idx="8121">
                    <c:v>7/30/2016 15:35</c:v>
                  </c:pt>
                  <c:pt idx="8122">
                    <c:v>7/30/2016 15:35</c:v>
                  </c:pt>
                  <c:pt idx="8123">
                    <c:v>7/30/2016 15:35</c:v>
                  </c:pt>
                  <c:pt idx="8124">
                    <c:v>7/30/2016 15:35</c:v>
                  </c:pt>
                  <c:pt idx="8125">
                    <c:v>7/30/2016 15:35</c:v>
                  </c:pt>
                  <c:pt idx="8126">
                    <c:v>7/30/2016 15:35</c:v>
                  </c:pt>
                  <c:pt idx="8127">
                    <c:v>7/30/2016 15:36</c:v>
                  </c:pt>
                  <c:pt idx="8128">
                    <c:v>7/30/2016 15:36</c:v>
                  </c:pt>
                  <c:pt idx="8129">
                    <c:v>7/30/2016 15:36</c:v>
                  </c:pt>
                  <c:pt idx="8130">
                    <c:v>7/30/2016 15:36</c:v>
                  </c:pt>
                  <c:pt idx="8131">
                    <c:v>7/30/2016 15:36</c:v>
                  </c:pt>
                  <c:pt idx="8132">
                    <c:v>7/30/2016 15:36</c:v>
                  </c:pt>
                  <c:pt idx="8133">
                    <c:v>7/30/2016 15:36</c:v>
                  </c:pt>
                  <c:pt idx="8134">
                    <c:v>7/30/2016 15:36</c:v>
                  </c:pt>
                  <c:pt idx="8135">
                    <c:v>7/30/2016 15:36</c:v>
                  </c:pt>
                  <c:pt idx="8136">
                    <c:v>7/30/2016 15:36</c:v>
                  </c:pt>
                  <c:pt idx="8137">
                    <c:v>7/30/2016 15:36</c:v>
                  </c:pt>
                  <c:pt idx="8138">
                    <c:v>7/30/2016 15:36</c:v>
                  </c:pt>
                  <c:pt idx="8139">
                    <c:v>7/30/2016 15:36</c:v>
                  </c:pt>
                  <c:pt idx="8140">
                    <c:v>7/30/2016 15:36</c:v>
                  </c:pt>
                  <c:pt idx="8141">
                    <c:v>7/30/2016 15:36</c:v>
                  </c:pt>
                  <c:pt idx="8142">
                    <c:v>7/30/2016 15:36</c:v>
                  </c:pt>
                  <c:pt idx="8143">
                    <c:v>7/30/2016 15:36</c:v>
                  </c:pt>
                  <c:pt idx="8144">
                    <c:v>7/30/2016 15:36</c:v>
                  </c:pt>
                  <c:pt idx="8145">
                    <c:v>7/30/2016 15:36</c:v>
                  </c:pt>
                  <c:pt idx="8146">
                    <c:v>7/30/2016 15:36</c:v>
                  </c:pt>
                  <c:pt idx="8147">
                    <c:v>7/30/2016 15:36</c:v>
                  </c:pt>
                  <c:pt idx="8148">
                    <c:v>7/30/2016 15:36</c:v>
                  </c:pt>
                  <c:pt idx="8149">
                    <c:v>7/30/2016 15:36</c:v>
                  </c:pt>
                  <c:pt idx="8150">
                    <c:v>7/30/2016 15:36</c:v>
                  </c:pt>
                  <c:pt idx="8151">
                    <c:v>7/30/2016 15:36</c:v>
                  </c:pt>
                  <c:pt idx="8152">
                    <c:v>7/30/2016 15:36</c:v>
                  </c:pt>
                  <c:pt idx="8153">
                    <c:v>7/30/2016 15:36</c:v>
                  </c:pt>
                  <c:pt idx="8154">
                    <c:v>7/30/2016 15:36</c:v>
                  </c:pt>
                  <c:pt idx="8155">
                    <c:v>7/30/2016 15:36</c:v>
                  </c:pt>
                  <c:pt idx="8156">
                    <c:v>7/30/2016 15:36</c:v>
                  </c:pt>
                  <c:pt idx="8157">
                    <c:v>7/30/2016 15:36</c:v>
                  </c:pt>
                  <c:pt idx="8158">
                    <c:v>7/30/2016 15:36</c:v>
                  </c:pt>
                  <c:pt idx="8159">
                    <c:v>7/30/2016 15:36</c:v>
                  </c:pt>
                  <c:pt idx="8160">
                    <c:v>7/30/2016 15:36</c:v>
                  </c:pt>
                  <c:pt idx="8161">
                    <c:v>7/30/2016 15:36</c:v>
                  </c:pt>
                  <c:pt idx="8162">
                    <c:v>7/30/2016 15:36</c:v>
                  </c:pt>
                  <c:pt idx="8163">
                    <c:v>7/30/2016 15:36</c:v>
                  </c:pt>
                  <c:pt idx="8164">
                    <c:v>7/30/2016 15:36</c:v>
                  </c:pt>
                  <c:pt idx="8165">
                    <c:v>7/30/2016 15:36</c:v>
                  </c:pt>
                  <c:pt idx="8166">
                    <c:v>7/30/2016 15:36</c:v>
                  </c:pt>
                  <c:pt idx="8167">
                    <c:v>7/30/2016 15:36</c:v>
                  </c:pt>
                  <c:pt idx="8168">
                    <c:v>7/30/2016 15:36</c:v>
                  </c:pt>
                  <c:pt idx="8169">
                    <c:v>7/30/2016 15:36</c:v>
                  </c:pt>
                  <c:pt idx="8170">
                    <c:v>7/30/2016 15:36</c:v>
                  </c:pt>
                  <c:pt idx="8171">
                    <c:v>7/30/2016 15:36</c:v>
                  </c:pt>
                  <c:pt idx="8172">
                    <c:v>7/30/2016 15:36</c:v>
                  </c:pt>
                  <c:pt idx="8173">
                    <c:v>7/30/2016 15:36</c:v>
                  </c:pt>
                  <c:pt idx="8174">
                    <c:v>7/30/2016 15:36</c:v>
                  </c:pt>
                  <c:pt idx="8175">
                    <c:v>7/30/2016 15:36</c:v>
                  </c:pt>
                  <c:pt idx="8176">
                    <c:v>7/30/2016 15:36</c:v>
                  </c:pt>
                  <c:pt idx="8177">
                    <c:v>7/30/2016 15:36</c:v>
                  </c:pt>
                  <c:pt idx="8178">
                    <c:v>7/30/2016 15:36</c:v>
                  </c:pt>
                  <c:pt idx="8179">
                    <c:v>7/30/2016 15:36</c:v>
                  </c:pt>
                  <c:pt idx="8180">
                    <c:v>7/30/2016 15:36</c:v>
                  </c:pt>
                  <c:pt idx="8181">
                    <c:v>7/30/2016 15:36</c:v>
                  </c:pt>
                  <c:pt idx="8182">
                    <c:v>7/30/2016 15:36</c:v>
                  </c:pt>
                  <c:pt idx="8183">
                    <c:v>7/30/2016 15:36</c:v>
                  </c:pt>
                  <c:pt idx="8184">
                    <c:v>7/30/2016 15:36</c:v>
                  </c:pt>
                  <c:pt idx="8185">
                    <c:v>7/30/2016 15:36</c:v>
                  </c:pt>
                  <c:pt idx="8186">
                    <c:v>7/30/2016 15:36</c:v>
                  </c:pt>
                  <c:pt idx="8187">
                    <c:v>7/30/2016 15:37</c:v>
                  </c:pt>
                  <c:pt idx="8188">
                    <c:v>7/30/2016 15:37</c:v>
                  </c:pt>
                  <c:pt idx="8189">
                    <c:v>7/30/2016 15:37</c:v>
                  </c:pt>
                  <c:pt idx="8190">
                    <c:v>7/30/2016 15:37</c:v>
                  </c:pt>
                  <c:pt idx="8191">
                    <c:v>7/30/2016 15:37</c:v>
                  </c:pt>
                  <c:pt idx="8192">
                    <c:v>7/30/2016 15:37</c:v>
                  </c:pt>
                  <c:pt idx="8193">
                    <c:v>7/30/2016 15:37</c:v>
                  </c:pt>
                  <c:pt idx="8194">
                    <c:v>7/30/2016 15:37</c:v>
                  </c:pt>
                  <c:pt idx="8195">
                    <c:v>7/30/2016 15:37</c:v>
                  </c:pt>
                  <c:pt idx="8196">
                    <c:v>7/30/2016 15:37</c:v>
                  </c:pt>
                  <c:pt idx="8197">
                    <c:v>7/30/2016 15:37</c:v>
                  </c:pt>
                  <c:pt idx="8198">
                    <c:v>7/30/2016 15:37</c:v>
                  </c:pt>
                  <c:pt idx="8199">
                    <c:v>7/30/2016 15:37</c:v>
                  </c:pt>
                  <c:pt idx="8200">
                    <c:v>7/30/2016 15:37</c:v>
                  </c:pt>
                  <c:pt idx="8201">
                    <c:v>7/30/2016 15:37</c:v>
                  </c:pt>
                  <c:pt idx="8202">
                    <c:v>7/30/2016 15:37</c:v>
                  </c:pt>
                  <c:pt idx="8203">
                    <c:v>7/30/2016 15:37</c:v>
                  </c:pt>
                  <c:pt idx="8204">
                    <c:v>7/30/2016 15:37</c:v>
                  </c:pt>
                  <c:pt idx="8205">
                    <c:v>7/30/2016 15:37</c:v>
                  </c:pt>
                  <c:pt idx="8206">
                    <c:v>7/30/2016 15:37</c:v>
                  </c:pt>
                  <c:pt idx="8207">
                    <c:v>7/30/2016 15:37</c:v>
                  </c:pt>
                  <c:pt idx="8208">
                    <c:v>7/30/2016 15:37</c:v>
                  </c:pt>
                  <c:pt idx="8209">
                    <c:v>7/30/2016 15:37</c:v>
                  </c:pt>
                  <c:pt idx="8210">
                    <c:v>7/30/2016 15:37</c:v>
                  </c:pt>
                  <c:pt idx="8211">
                    <c:v>7/30/2016 15:37</c:v>
                  </c:pt>
                  <c:pt idx="8212">
                    <c:v>7/30/2016 15:37</c:v>
                  </c:pt>
                  <c:pt idx="8213">
                    <c:v>7/30/2016 15:37</c:v>
                  </c:pt>
                  <c:pt idx="8214">
                    <c:v>7/30/2016 15:37</c:v>
                  </c:pt>
                  <c:pt idx="8215">
                    <c:v>7/30/2016 15:37</c:v>
                  </c:pt>
                  <c:pt idx="8216">
                    <c:v>7/30/2016 15:37</c:v>
                  </c:pt>
                  <c:pt idx="8217">
                    <c:v>7/30/2016 15:37</c:v>
                  </c:pt>
                  <c:pt idx="8218">
                    <c:v>7/30/2016 15:37</c:v>
                  </c:pt>
                  <c:pt idx="8219">
                    <c:v>7/30/2016 15:37</c:v>
                  </c:pt>
                  <c:pt idx="8220">
                    <c:v>7/30/2016 15:37</c:v>
                  </c:pt>
                  <c:pt idx="8221">
                    <c:v>7/30/2016 15:37</c:v>
                  </c:pt>
                  <c:pt idx="8222">
                    <c:v>7/30/2016 15:37</c:v>
                  </c:pt>
                  <c:pt idx="8223">
                    <c:v>7/30/2016 15:37</c:v>
                  </c:pt>
                  <c:pt idx="8224">
                    <c:v>7/30/2016 15:37</c:v>
                  </c:pt>
                  <c:pt idx="8225">
                    <c:v>7/30/2016 15:37</c:v>
                  </c:pt>
                  <c:pt idx="8226">
                    <c:v>7/30/2016 15:37</c:v>
                  </c:pt>
                  <c:pt idx="8227">
                    <c:v>7/30/2016 15:37</c:v>
                  </c:pt>
                  <c:pt idx="8228">
                    <c:v>7/30/2016 15:37</c:v>
                  </c:pt>
                  <c:pt idx="8229">
                    <c:v>7/30/2016 15:37</c:v>
                  </c:pt>
                  <c:pt idx="8230">
                    <c:v>7/30/2016 15:37</c:v>
                  </c:pt>
                  <c:pt idx="8231">
                    <c:v>7/30/2016 15:37</c:v>
                  </c:pt>
                  <c:pt idx="8232">
                    <c:v>7/30/2016 15:37</c:v>
                  </c:pt>
                  <c:pt idx="8233">
                    <c:v>7/30/2016 15:37</c:v>
                  </c:pt>
                  <c:pt idx="8234">
                    <c:v>7/30/2016 15:37</c:v>
                  </c:pt>
                  <c:pt idx="8235">
                    <c:v>7/30/2016 15:37</c:v>
                  </c:pt>
                  <c:pt idx="8236">
                    <c:v>7/30/2016 15:37</c:v>
                  </c:pt>
                  <c:pt idx="8237">
                    <c:v>7/30/2016 15:37</c:v>
                  </c:pt>
                  <c:pt idx="8238">
                    <c:v>7/30/2016 15:37</c:v>
                  </c:pt>
                  <c:pt idx="8239">
                    <c:v>7/30/2016 15:37</c:v>
                  </c:pt>
                  <c:pt idx="8240">
                    <c:v>7/30/2016 15:37</c:v>
                  </c:pt>
                  <c:pt idx="8241">
                    <c:v>7/30/2016 15:37</c:v>
                  </c:pt>
                  <c:pt idx="8242">
                    <c:v>7/30/2016 15:37</c:v>
                  </c:pt>
                  <c:pt idx="8243">
                    <c:v>7/30/2016 15:37</c:v>
                  </c:pt>
                  <c:pt idx="8244">
                    <c:v>7/30/2016 15:37</c:v>
                  </c:pt>
                  <c:pt idx="8245">
                    <c:v>7/30/2016 15:37</c:v>
                  </c:pt>
                  <c:pt idx="8246">
                    <c:v>7/30/2016 15:37</c:v>
                  </c:pt>
                  <c:pt idx="8247">
                    <c:v>7/30/2016 15:38</c:v>
                  </c:pt>
                  <c:pt idx="8248">
                    <c:v>7/30/2016 15:38</c:v>
                  </c:pt>
                  <c:pt idx="8249">
                    <c:v>7/30/2016 15:38</c:v>
                  </c:pt>
                  <c:pt idx="8250">
                    <c:v>7/30/2016 15:38</c:v>
                  </c:pt>
                  <c:pt idx="8251">
                    <c:v>7/30/2016 15:38</c:v>
                  </c:pt>
                  <c:pt idx="8252">
                    <c:v>7/30/2016 15:38</c:v>
                  </c:pt>
                  <c:pt idx="8253">
                    <c:v>7/30/2016 15:38</c:v>
                  </c:pt>
                  <c:pt idx="8254">
                    <c:v>7/30/2016 15:38</c:v>
                  </c:pt>
                  <c:pt idx="8255">
                    <c:v>7/30/2016 15:38</c:v>
                  </c:pt>
                  <c:pt idx="8256">
                    <c:v>7/30/2016 15:38</c:v>
                  </c:pt>
                  <c:pt idx="8257">
                    <c:v>7/30/2016 15:38</c:v>
                  </c:pt>
                  <c:pt idx="8258">
                    <c:v>7/30/2016 15:38</c:v>
                  </c:pt>
                  <c:pt idx="8259">
                    <c:v>7/30/2016 15:38</c:v>
                  </c:pt>
                  <c:pt idx="8260">
                    <c:v>7/30/2016 15:38</c:v>
                  </c:pt>
                  <c:pt idx="8261">
                    <c:v>7/30/2016 15:38</c:v>
                  </c:pt>
                  <c:pt idx="8262">
                    <c:v>7/30/2016 15:38</c:v>
                  </c:pt>
                  <c:pt idx="8263">
                    <c:v>7/30/2016 15:38</c:v>
                  </c:pt>
                  <c:pt idx="8264">
                    <c:v>7/30/2016 15:38</c:v>
                  </c:pt>
                  <c:pt idx="8265">
                    <c:v>7/30/2016 15:38</c:v>
                  </c:pt>
                  <c:pt idx="8266">
                    <c:v>7/30/2016 15:38</c:v>
                  </c:pt>
                  <c:pt idx="8267">
                    <c:v>7/30/2016 15:38</c:v>
                  </c:pt>
                  <c:pt idx="8268">
                    <c:v>7/30/2016 15:38</c:v>
                  </c:pt>
                  <c:pt idx="8269">
                    <c:v>7/30/2016 15:38</c:v>
                  </c:pt>
                  <c:pt idx="8270">
                    <c:v>7/30/2016 15:38</c:v>
                  </c:pt>
                  <c:pt idx="8271">
                    <c:v>7/30/2016 15:38</c:v>
                  </c:pt>
                  <c:pt idx="8272">
                    <c:v>7/30/2016 15:38</c:v>
                  </c:pt>
                  <c:pt idx="8273">
                    <c:v>7/30/2016 15:38</c:v>
                  </c:pt>
                  <c:pt idx="8274">
                    <c:v>7/30/2016 15:38</c:v>
                  </c:pt>
                  <c:pt idx="8275">
                    <c:v>7/30/2016 15:38</c:v>
                  </c:pt>
                  <c:pt idx="8276">
                    <c:v>7/30/2016 15:38</c:v>
                  </c:pt>
                  <c:pt idx="8277">
                    <c:v>7/30/2016 15:38</c:v>
                  </c:pt>
                  <c:pt idx="8278">
                    <c:v>7/30/2016 15:38</c:v>
                  </c:pt>
                  <c:pt idx="8279">
                    <c:v>7/30/2016 15:38</c:v>
                  </c:pt>
                  <c:pt idx="8280">
                    <c:v>7/30/2016 15:38</c:v>
                  </c:pt>
                  <c:pt idx="8281">
                    <c:v>7/30/2016 15:38</c:v>
                  </c:pt>
                  <c:pt idx="8282">
                    <c:v>7/30/2016 15:38</c:v>
                  </c:pt>
                  <c:pt idx="8283">
                    <c:v>7/30/2016 15:38</c:v>
                  </c:pt>
                  <c:pt idx="8284">
                    <c:v>7/30/2016 15:38</c:v>
                  </c:pt>
                  <c:pt idx="8285">
                    <c:v>7/30/2016 15:38</c:v>
                  </c:pt>
                  <c:pt idx="8286">
                    <c:v>7/30/2016 15:38</c:v>
                  </c:pt>
                  <c:pt idx="8287">
                    <c:v>7/30/2016 15:38</c:v>
                  </c:pt>
                  <c:pt idx="8288">
                    <c:v>7/30/2016 15:38</c:v>
                  </c:pt>
                  <c:pt idx="8289">
                    <c:v>7/30/2016 15:38</c:v>
                  </c:pt>
                  <c:pt idx="8290">
                    <c:v>7/30/2016 15:38</c:v>
                  </c:pt>
                  <c:pt idx="8291">
                    <c:v>7/30/2016 15:38</c:v>
                  </c:pt>
                  <c:pt idx="8292">
                    <c:v>7/30/2016 15:38</c:v>
                  </c:pt>
                  <c:pt idx="8293">
                    <c:v>7/30/2016 15:38</c:v>
                  </c:pt>
                  <c:pt idx="8294">
                    <c:v>7/30/2016 15:38</c:v>
                  </c:pt>
                  <c:pt idx="8295">
                    <c:v>7/30/2016 15:38</c:v>
                  </c:pt>
                  <c:pt idx="8296">
                    <c:v>7/30/2016 15:38</c:v>
                  </c:pt>
                  <c:pt idx="8297">
                    <c:v>7/30/2016 15:38</c:v>
                  </c:pt>
                  <c:pt idx="8298">
                    <c:v>7/30/2016 15:38</c:v>
                  </c:pt>
                  <c:pt idx="8299">
                    <c:v>7/30/2016 15:38</c:v>
                  </c:pt>
                  <c:pt idx="8300">
                    <c:v>7/30/2016 15:38</c:v>
                  </c:pt>
                  <c:pt idx="8301">
                    <c:v>7/30/2016 15:38</c:v>
                  </c:pt>
                  <c:pt idx="8302">
                    <c:v>7/30/2016 15:38</c:v>
                  </c:pt>
                  <c:pt idx="8303">
                    <c:v>7/30/2016 15:38</c:v>
                  </c:pt>
                  <c:pt idx="8304">
                    <c:v>7/30/2016 15:38</c:v>
                  </c:pt>
                  <c:pt idx="8305">
                    <c:v>7/30/2016 15:38</c:v>
                  </c:pt>
                  <c:pt idx="8306">
                    <c:v>7/30/2016 15:38</c:v>
                  </c:pt>
                  <c:pt idx="8307">
                    <c:v>7/30/2016 15:39</c:v>
                  </c:pt>
                  <c:pt idx="8308">
                    <c:v>7/30/2016 15:39</c:v>
                  </c:pt>
                  <c:pt idx="8309">
                    <c:v>7/30/2016 15:39</c:v>
                  </c:pt>
                  <c:pt idx="8310">
                    <c:v>7/30/2016 15:39</c:v>
                  </c:pt>
                  <c:pt idx="8311">
                    <c:v>7/30/2016 15:39</c:v>
                  </c:pt>
                  <c:pt idx="8312">
                    <c:v>7/30/2016 15:39</c:v>
                  </c:pt>
                  <c:pt idx="8313">
                    <c:v>7/30/2016 15:39</c:v>
                  </c:pt>
                  <c:pt idx="8314">
                    <c:v>7/30/2016 15:39</c:v>
                  </c:pt>
                  <c:pt idx="8315">
                    <c:v>7/30/2016 15:39</c:v>
                  </c:pt>
                  <c:pt idx="8316">
                    <c:v>7/30/2016 15:39</c:v>
                  </c:pt>
                  <c:pt idx="8317">
                    <c:v>7/30/2016 15:39</c:v>
                  </c:pt>
                  <c:pt idx="8318">
                    <c:v>7/30/2016 15:39</c:v>
                  </c:pt>
                  <c:pt idx="8319">
                    <c:v>7/30/2016 15:39</c:v>
                  </c:pt>
                  <c:pt idx="8320">
                    <c:v>7/30/2016 15:39</c:v>
                  </c:pt>
                  <c:pt idx="8321">
                    <c:v>7/30/2016 15:39</c:v>
                  </c:pt>
                  <c:pt idx="8322">
                    <c:v>7/30/2016 15:39</c:v>
                  </c:pt>
                  <c:pt idx="8323">
                    <c:v>7/30/2016 15:39</c:v>
                  </c:pt>
                  <c:pt idx="8324">
                    <c:v>7/30/2016 15:39</c:v>
                  </c:pt>
                  <c:pt idx="8325">
                    <c:v>7/30/2016 15:39</c:v>
                  </c:pt>
                  <c:pt idx="8326">
                    <c:v>7/30/2016 15:39</c:v>
                  </c:pt>
                  <c:pt idx="8327">
                    <c:v>7/30/2016 15:39</c:v>
                  </c:pt>
                  <c:pt idx="8328">
                    <c:v>7/30/2016 15:39</c:v>
                  </c:pt>
                  <c:pt idx="8329">
                    <c:v>7/30/2016 15:39</c:v>
                  </c:pt>
                  <c:pt idx="8330">
                    <c:v>7/30/2016 15:39</c:v>
                  </c:pt>
                  <c:pt idx="8331">
                    <c:v>7/30/2016 15:39</c:v>
                  </c:pt>
                  <c:pt idx="8332">
                    <c:v>7/30/2016 15:39</c:v>
                  </c:pt>
                  <c:pt idx="8333">
                    <c:v>7/30/2016 15:39</c:v>
                  </c:pt>
                  <c:pt idx="8334">
                    <c:v>7/30/2016 15:39</c:v>
                  </c:pt>
                  <c:pt idx="8335">
                    <c:v>7/30/2016 15:39</c:v>
                  </c:pt>
                  <c:pt idx="8336">
                    <c:v>7/30/2016 15:39</c:v>
                  </c:pt>
                  <c:pt idx="8337">
                    <c:v>7/30/2016 15:39</c:v>
                  </c:pt>
                  <c:pt idx="8338">
                    <c:v>7/30/2016 15:39</c:v>
                  </c:pt>
                  <c:pt idx="8339">
                    <c:v>7/30/2016 15:39</c:v>
                  </c:pt>
                  <c:pt idx="8340">
                    <c:v>7/30/2016 15:39</c:v>
                  </c:pt>
                  <c:pt idx="8341">
                    <c:v>7/30/2016 15:39</c:v>
                  </c:pt>
                  <c:pt idx="8342">
                    <c:v>7/30/2016 15:39</c:v>
                  </c:pt>
                  <c:pt idx="8343">
                    <c:v>7/30/2016 15:39</c:v>
                  </c:pt>
                  <c:pt idx="8344">
                    <c:v>7/30/2016 15:39</c:v>
                  </c:pt>
                  <c:pt idx="8345">
                    <c:v>7/30/2016 15:39</c:v>
                  </c:pt>
                  <c:pt idx="8346">
                    <c:v>7/30/2016 15:39</c:v>
                  </c:pt>
                  <c:pt idx="8347">
                    <c:v>7/30/2016 15:39</c:v>
                  </c:pt>
                  <c:pt idx="8348">
                    <c:v>7/30/2016 15:39</c:v>
                  </c:pt>
                  <c:pt idx="8349">
                    <c:v>7/30/2016 15:39</c:v>
                  </c:pt>
                  <c:pt idx="8350">
                    <c:v>7/30/2016 15:39</c:v>
                  </c:pt>
                  <c:pt idx="8351">
                    <c:v>7/30/2016 15:39</c:v>
                  </c:pt>
                  <c:pt idx="8352">
                    <c:v>7/30/2016 15:39</c:v>
                  </c:pt>
                  <c:pt idx="8353">
                    <c:v>7/30/2016 15:39</c:v>
                  </c:pt>
                  <c:pt idx="8354">
                    <c:v>7/30/2016 15:39</c:v>
                  </c:pt>
                  <c:pt idx="8355">
                    <c:v>7/30/2016 15:39</c:v>
                  </c:pt>
                  <c:pt idx="8356">
                    <c:v>7/30/2016 15:39</c:v>
                  </c:pt>
                  <c:pt idx="8357">
                    <c:v>7/30/2016 15:39</c:v>
                  </c:pt>
                  <c:pt idx="8358">
                    <c:v>7/30/2016 15:39</c:v>
                  </c:pt>
                  <c:pt idx="8359">
                    <c:v>7/30/2016 15:39</c:v>
                  </c:pt>
                  <c:pt idx="8360">
                    <c:v>7/30/2016 15:39</c:v>
                  </c:pt>
                  <c:pt idx="8361">
                    <c:v>7/30/2016 15:39</c:v>
                  </c:pt>
                  <c:pt idx="8362">
                    <c:v>7/30/2016 15:39</c:v>
                  </c:pt>
                  <c:pt idx="8363">
                    <c:v>7/30/2016 15:39</c:v>
                  </c:pt>
                  <c:pt idx="8364">
                    <c:v>7/30/2016 15:39</c:v>
                  </c:pt>
                  <c:pt idx="8365">
                    <c:v>7/30/2016 15:39</c:v>
                  </c:pt>
                  <c:pt idx="8366">
                    <c:v>7/30/2016 15:39</c:v>
                  </c:pt>
                  <c:pt idx="8367">
                    <c:v>7/30/2016 15:40</c:v>
                  </c:pt>
                  <c:pt idx="8368">
                    <c:v>7/30/2016 15:40</c:v>
                  </c:pt>
                  <c:pt idx="8369">
                    <c:v>7/30/2016 15:40</c:v>
                  </c:pt>
                  <c:pt idx="8370">
                    <c:v>7/30/2016 15:40</c:v>
                  </c:pt>
                  <c:pt idx="8371">
                    <c:v>7/30/2016 15:40</c:v>
                  </c:pt>
                  <c:pt idx="8372">
                    <c:v>7/30/2016 15:40</c:v>
                  </c:pt>
                  <c:pt idx="8373">
                    <c:v>7/30/2016 15:40</c:v>
                  </c:pt>
                  <c:pt idx="8374">
                    <c:v>7/30/2016 15:40</c:v>
                  </c:pt>
                  <c:pt idx="8375">
                    <c:v>7/30/2016 15:40</c:v>
                  </c:pt>
                  <c:pt idx="8376">
                    <c:v>7/30/2016 15:40</c:v>
                  </c:pt>
                  <c:pt idx="8377">
                    <c:v>7/30/2016 15:40</c:v>
                  </c:pt>
                  <c:pt idx="8378">
                    <c:v>7/30/2016 15:40</c:v>
                  </c:pt>
                  <c:pt idx="8379">
                    <c:v>7/30/2016 15:40</c:v>
                  </c:pt>
                  <c:pt idx="8380">
                    <c:v>7/30/2016 15:40</c:v>
                  </c:pt>
                  <c:pt idx="8381">
                    <c:v>7/30/2016 15:40</c:v>
                  </c:pt>
                  <c:pt idx="8382">
                    <c:v>7/30/2016 15:40</c:v>
                  </c:pt>
                  <c:pt idx="8383">
                    <c:v>7/30/2016 15:40</c:v>
                  </c:pt>
                  <c:pt idx="8384">
                    <c:v>7/30/2016 15:40</c:v>
                  </c:pt>
                  <c:pt idx="8385">
                    <c:v>7/30/2016 15:40</c:v>
                  </c:pt>
                  <c:pt idx="8386">
                    <c:v>7/30/2016 15:40</c:v>
                  </c:pt>
                  <c:pt idx="8387">
                    <c:v>7/30/2016 15:40</c:v>
                  </c:pt>
                  <c:pt idx="8388">
                    <c:v>7/30/2016 15:40</c:v>
                  </c:pt>
                  <c:pt idx="8389">
                    <c:v>7/30/2016 15:40</c:v>
                  </c:pt>
                  <c:pt idx="8390">
                    <c:v>7/30/2016 15:40</c:v>
                  </c:pt>
                  <c:pt idx="8391">
                    <c:v>7/30/2016 15:40</c:v>
                  </c:pt>
                  <c:pt idx="8392">
                    <c:v>7/30/2016 15:40</c:v>
                  </c:pt>
                  <c:pt idx="8393">
                    <c:v>7/30/2016 15:40</c:v>
                  </c:pt>
                  <c:pt idx="8394">
                    <c:v>7/30/2016 15:40</c:v>
                  </c:pt>
                  <c:pt idx="8395">
                    <c:v>7/30/2016 15:40</c:v>
                  </c:pt>
                  <c:pt idx="8396">
                    <c:v>7/30/2016 15:40</c:v>
                  </c:pt>
                  <c:pt idx="8397">
                    <c:v>7/30/2016 15:40</c:v>
                  </c:pt>
                  <c:pt idx="8398">
                    <c:v>7/30/2016 15:40</c:v>
                  </c:pt>
                  <c:pt idx="8399">
                    <c:v>7/30/2016 15:40</c:v>
                  </c:pt>
                  <c:pt idx="8400">
                    <c:v>7/30/2016 15:40</c:v>
                  </c:pt>
                  <c:pt idx="8401">
                    <c:v>7/30/2016 15:40</c:v>
                  </c:pt>
                  <c:pt idx="8402">
                    <c:v>7/30/2016 15:40</c:v>
                  </c:pt>
                  <c:pt idx="8403">
                    <c:v>7/30/2016 15:40</c:v>
                  </c:pt>
                  <c:pt idx="8404">
                    <c:v>7/30/2016 15:40</c:v>
                  </c:pt>
                  <c:pt idx="8405">
                    <c:v>7/30/2016 15:40</c:v>
                  </c:pt>
                  <c:pt idx="8406">
                    <c:v>7/30/2016 15:40</c:v>
                  </c:pt>
                  <c:pt idx="8407">
                    <c:v>7/30/2016 15:40</c:v>
                  </c:pt>
                  <c:pt idx="8408">
                    <c:v>7/30/2016 15:40</c:v>
                  </c:pt>
                  <c:pt idx="8409">
                    <c:v>7/30/2016 15:40</c:v>
                  </c:pt>
                  <c:pt idx="8410">
                    <c:v>7/30/2016 15:40</c:v>
                  </c:pt>
                  <c:pt idx="8411">
                    <c:v>7/30/2016 15:40</c:v>
                  </c:pt>
                  <c:pt idx="8412">
                    <c:v>7/30/2016 15:40</c:v>
                  </c:pt>
                  <c:pt idx="8413">
                    <c:v>7/30/2016 15:40</c:v>
                  </c:pt>
                  <c:pt idx="8414">
                    <c:v>7/30/2016 15:40</c:v>
                  </c:pt>
                  <c:pt idx="8415">
                    <c:v>7/30/2016 15:40</c:v>
                  </c:pt>
                  <c:pt idx="8416">
                    <c:v>7/30/2016 15:40</c:v>
                  </c:pt>
                  <c:pt idx="8417">
                    <c:v>7/30/2016 15:40</c:v>
                  </c:pt>
                  <c:pt idx="8418">
                    <c:v>7/30/2016 15:40</c:v>
                  </c:pt>
                  <c:pt idx="8419">
                    <c:v>7/30/2016 15:40</c:v>
                  </c:pt>
                  <c:pt idx="8420">
                    <c:v>7/30/2016 15:40</c:v>
                  </c:pt>
                  <c:pt idx="8421">
                    <c:v>7/30/2016 15:40</c:v>
                  </c:pt>
                  <c:pt idx="8422">
                    <c:v>7/30/2016 15:40</c:v>
                  </c:pt>
                  <c:pt idx="8423">
                    <c:v>7/30/2016 15:40</c:v>
                  </c:pt>
                  <c:pt idx="8424">
                    <c:v>7/30/2016 15:40</c:v>
                  </c:pt>
                  <c:pt idx="8425">
                    <c:v>7/30/2016 15:40</c:v>
                  </c:pt>
                  <c:pt idx="8426">
                    <c:v>7/30/2016 15:40</c:v>
                  </c:pt>
                  <c:pt idx="8427">
                    <c:v>7/30/2016 15:41</c:v>
                  </c:pt>
                  <c:pt idx="8428">
                    <c:v>7/30/2016 15:41</c:v>
                  </c:pt>
                  <c:pt idx="8429">
                    <c:v>7/30/2016 15:41</c:v>
                  </c:pt>
                  <c:pt idx="8430">
                    <c:v>7/30/2016 15:41</c:v>
                  </c:pt>
                  <c:pt idx="8431">
                    <c:v>7/30/2016 15:41</c:v>
                  </c:pt>
                  <c:pt idx="8432">
                    <c:v>7/30/2016 15:41</c:v>
                  </c:pt>
                  <c:pt idx="8433">
                    <c:v>7/30/2016 15:41</c:v>
                  </c:pt>
                  <c:pt idx="8434">
                    <c:v>7/30/2016 15:41</c:v>
                  </c:pt>
                  <c:pt idx="8435">
                    <c:v>7/30/2016 15:41</c:v>
                  </c:pt>
                  <c:pt idx="8436">
                    <c:v>7/30/2016 15:41</c:v>
                  </c:pt>
                  <c:pt idx="8437">
                    <c:v>7/30/2016 15:41</c:v>
                  </c:pt>
                  <c:pt idx="8438">
                    <c:v>7/30/2016 15:41</c:v>
                  </c:pt>
                  <c:pt idx="8439">
                    <c:v>7/30/2016 15:41</c:v>
                  </c:pt>
                  <c:pt idx="8440">
                    <c:v>7/30/2016 15:41</c:v>
                  </c:pt>
                  <c:pt idx="8441">
                    <c:v>7/30/2016 15:41</c:v>
                  </c:pt>
                  <c:pt idx="8442">
                    <c:v>7/30/2016 15:41</c:v>
                  </c:pt>
                  <c:pt idx="8443">
                    <c:v>7/30/2016 15:41</c:v>
                  </c:pt>
                  <c:pt idx="8444">
                    <c:v>7/30/2016 15:41</c:v>
                  </c:pt>
                  <c:pt idx="8445">
                    <c:v>7/30/2016 15:41</c:v>
                  </c:pt>
                  <c:pt idx="8446">
                    <c:v>7/30/2016 15:41</c:v>
                  </c:pt>
                  <c:pt idx="8447">
                    <c:v>7/30/2016 15:41</c:v>
                  </c:pt>
                  <c:pt idx="8448">
                    <c:v>7/30/2016 15:41</c:v>
                  </c:pt>
                  <c:pt idx="8449">
                    <c:v>7/30/2016 15:41</c:v>
                  </c:pt>
                  <c:pt idx="8450">
                    <c:v>7/30/2016 15:41</c:v>
                  </c:pt>
                  <c:pt idx="8451">
                    <c:v>7/30/2016 15:41</c:v>
                  </c:pt>
                  <c:pt idx="8452">
                    <c:v>7/30/2016 15:41</c:v>
                  </c:pt>
                  <c:pt idx="8453">
                    <c:v>7/30/2016 15:41</c:v>
                  </c:pt>
                  <c:pt idx="8454">
                    <c:v>7/30/2016 15:41</c:v>
                  </c:pt>
                  <c:pt idx="8455">
                    <c:v>7/30/2016 15:41</c:v>
                  </c:pt>
                  <c:pt idx="8456">
                    <c:v>7/30/2016 15:41</c:v>
                  </c:pt>
                  <c:pt idx="8457">
                    <c:v>7/30/2016 15:41</c:v>
                  </c:pt>
                  <c:pt idx="8458">
                    <c:v>7/30/2016 15:41</c:v>
                  </c:pt>
                  <c:pt idx="8459">
                    <c:v>7/30/2016 15:41</c:v>
                  </c:pt>
                  <c:pt idx="8460">
                    <c:v>7/30/2016 15:41</c:v>
                  </c:pt>
                  <c:pt idx="8461">
                    <c:v>7/30/2016 15:41</c:v>
                  </c:pt>
                  <c:pt idx="8462">
                    <c:v>7/30/2016 15:41</c:v>
                  </c:pt>
                  <c:pt idx="8463">
                    <c:v>7/30/2016 15:41</c:v>
                  </c:pt>
                  <c:pt idx="8464">
                    <c:v>7/30/2016 15:41</c:v>
                  </c:pt>
                  <c:pt idx="8465">
                    <c:v>7/30/2016 15:41</c:v>
                  </c:pt>
                  <c:pt idx="8466">
                    <c:v>7/30/2016 15:41</c:v>
                  </c:pt>
                  <c:pt idx="8467">
                    <c:v>7/30/2016 15:41</c:v>
                  </c:pt>
                  <c:pt idx="8468">
                    <c:v>7/30/2016 15:41</c:v>
                  </c:pt>
                  <c:pt idx="8469">
                    <c:v>7/30/2016 15:41</c:v>
                  </c:pt>
                  <c:pt idx="8470">
                    <c:v>7/30/2016 15:41</c:v>
                  </c:pt>
                  <c:pt idx="8471">
                    <c:v>7/30/2016 15:41</c:v>
                  </c:pt>
                  <c:pt idx="8472">
                    <c:v>7/30/2016 15:41</c:v>
                  </c:pt>
                  <c:pt idx="8473">
                    <c:v>7/30/2016 15:41</c:v>
                  </c:pt>
                  <c:pt idx="8474">
                    <c:v>7/30/2016 15:41</c:v>
                  </c:pt>
                  <c:pt idx="8475">
                    <c:v>7/30/2016 15:41</c:v>
                  </c:pt>
                  <c:pt idx="8476">
                    <c:v>7/30/2016 15:41</c:v>
                  </c:pt>
                  <c:pt idx="8477">
                    <c:v>7/30/2016 15:41</c:v>
                  </c:pt>
                  <c:pt idx="8478">
                    <c:v>7/30/2016 15:41</c:v>
                  </c:pt>
                  <c:pt idx="8479">
                    <c:v>7/30/2016 15:41</c:v>
                  </c:pt>
                  <c:pt idx="8480">
                    <c:v>7/30/2016 15:41</c:v>
                  </c:pt>
                  <c:pt idx="8481">
                    <c:v>7/30/2016 15:41</c:v>
                  </c:pt>
                  <c:pt idx="8482">
                    <c:v>7/30/2016 15:41</c:v>
                  </c:pt>
                  <c:pt idx="8483">
                    <c:v>7/30/2016 15:41</c:v>
                  </c:pt>
                  <c:pt idx="8484">
                    <c:v>7/30/2016 15:41</c:v>
                  </c:pt>
                  <c:pt idx="8485">
                    <c:v>7/30/2016 15:41</c:v>
                  </c:pt>
                  <c:pt idx="8486">
                    <c:v>7/30/2016 15:41</c:v>
                  </c:pt>
                  <c:pt idx="8487">
                    <c:v>7/30/2016 15:42</c:v>
                  </c:pt>
                  <c:pt idx="8488">
                    <c:v>7/30/2016 15:42</c:v>
                  </c:pt>
                  <c:pt idx="8489">
                    <c:v>7/30/2016 15:42</c:v>
                  </c:pt>
                  <c:pt idx="8490">
                    <c:v>7/30/2016 15:42</c:v>
                  </c:pt>
                  <c:pt idx="8491">
                    <c:v>7/30/2016 15:42</c:v>
                  </c:pt>
                  <c:pt idx="8492">
                    <c:v>7/30/2016 15:42</c:v>
                  </c:pt>
                  <c:pt idx="8493">
                    <c:v>7/30/2016 15:42</c:v>
                  </c:pt>
                  <c:pt idx="8494">
                    <c:v>7/30/2016 15:42</c:v>
                  </c:pt>
                  <c:pt idx="8495">
                    <c:v>7/30/2016 15:42</c:v>
                  </c:pt>
                  <c:pt idx="8496">
                    <c:v>7/30/2016 15:42</c:v>
                  </c:pt>
                  <c:pt idx="8497">
                    <c:v>7/30/2016 15:42</c:v>
                  </c:pt>
                  <c:pt idx="8498">
                    <c:v>7/30/2016 15:42</c:v>
                  </c:pt>
                  <c:pt idx="8499">
                    <c:v>7/30/2016 15:42</c:v>
                  </c:pt>
                  <c:pt idx="8500">
                    <c:v>7/30/2016 15:42</c:v>
                  </c:pt>
                  <c:pt idx="8501">
                    <c:v>7/30/2016 15:42</c:v>
                  </c:pt>
                  <c:pt idx="8502">
                    <c:v>7/30/2016 15:42</c:v>
                  </c:pt>
                  <c:pt idx="8503">
                    <c:v>7/30/2016 15:42</c:v>
                  </c:pt>
                  <c:pt idx="8504">
                    <c:v>7/30/2016 15:42</c:v>
                  </c:pt>
                  <c:pt idx="8505">
                    <c:v>7/30/2016 15:42</c:v>
                  </c:pt>
                  <c:pt idx="8506">
                    <c:v>7/30/2016 15:42</c:v>
                  </c:pt>
                  <c:pt idx="8507">
                    <c:v>7/30/2016 15:42</c:v>
                  </c:pt>
                  <c:pt idx="8508">
                    <c:v>7/30/2016 15:42</c:v>
                  </c:pt>
                  <c:pt idx="8509">
                    <c:v>7/30/2016 15:42</c:v>
                  </c:pt>
                  <c:pt idx="8510">
                    <c:v>7/30/2016 15:42</c:v>
                  </c:pt>
                  <c:pt idx="8511">
                    <c:v>7/30/2016 15:42</c:v>
                  </c:pt>
                  <c:pt idx="8512">
                    <c:v>7/30/2016 15:42</c:v>
                  </c:pt>
                  <c:pt idx="8513">
                    <c:v>7/30/2016 15:42</c:v>
                  </c:pt>
                  <c:pt idx="8514">
                    <c:v>7/30/2016 15:42</c:v>
                  </c:pt>
                  <c:pt idx="8515">
                    <c:v>7/30/2016 15:42</c:v>
                  </c:pt>
                  <c:pt idx="8516">
                    <c:v>7/30/2016 15:42</c:v>
                  </c:pt>
                  <c:pt idx="8517">
                    <c:v>7/30/2016 15:42</c:v>
                  </c:pt>
                  <c:pt idx="8518">
                    <c:v>7/30/2016 15:42</c:v>
                  </c:pt>
                  <c:pt idx="8519">
                    <c:v>7/30/2016 15:42</c:v>
                  </c:pt>
                  <c:pt idx="8520">
                    <c:v>7/30/2016 15:42</c:v>
                  </c:pt>
                  <c:pt idx="8521">
                    <c:v>7/30/2016 15:42</c:v>
                  </c:pt>
                  <c:pt idx="8522">
                    <c:v>7/30/2016 15:42</c:v>
                  </c:pt>
                  <c:pt idx="8523">
                    <c:v>7/30/2016 15:42</c:v>
                  </c:pt>
                  <c:pt idx="8524">
                    <c:v>7/30/2016 15:42</c:v>
                  </c:pt>
                  <c:pt idx="8525">
                    <c:v>7/30/2016 15:42</c:v>
                  </c:pt>
                  <c:pt idx="8526">
                    <c:v>7/30/2016 15:42</c:v>
                  </c:pt>
                  <c:pt idx="8527">
                    <c:v>7/30/2016 15:42</c:v>
                  </c:pt>
                  <c:pt idx="8528">
                    <c:v>7/30/2016 15:42</c:v>
                  </c:pt>
                  <c:pt idx="8529">
                    <c:v>7/30/2016 15:42</c:v>
                  </c:pt>
                  <c:pt idx="8530">
                    <c:v>7/30/2016 15:42</c:v>
                  </c:pt>
                  <c:pt idx="8531">
                    <c:v>7/30/2016 15:42</c:v>
                  </c:pt>
                  <c:pt idx="8532">
                    <c:v>7/30/2016 15:42</c:v>
                  </c:pt>
                  <c:pt idx="8533">
                    <c:v>7/30/2016 15:42</c:v>
                  </c:pt>
                  <c:pt idx="8534">
                    <c:v>7/30/2016 15:42</c:v>
                  </c:pt>
                  <c:pt idx="8535">
                    <c:v>7/30/2016 15:42</c:v>
                  </c:pt>
                  <c:pt idx="8536">
                    <c:v>7/30/2016 15:42</c:v>
                  </c:pt>
                  <c:pt idx="8537">
                    <c:v>7/30/2016 15:42</c:v>
                  </c:pt>
                  <c:pt idx="8538">
                    <c:v>7/30/2016 15:42</c:v>
                  </c:pt>
                  <c:pt idx="8539">
                    <c:v>7/30/2016 15:42</c:v>
                  </c:pt>
                  <c:pt idx="8540">
                    <c:v>7/30/2016 15:42</c:v>
                  </c:pt>
                  <c:pt idx="8541">
                    <c:v>7/30/2016 15:42</c:v>
                  </c:pt>
                  <c:pt idx="8542">
                    <c:v>7/30/2016 15:42</c:v>
                  </c:pt>
                  <c:pt idx="8543">
                    <c:v>7/30/2016 15:42</c:v>
                  </c:pt>
                  <c:pt idx="8544">
                    <c:v>7/30/2016 15:42</c:v>
                  </c:pt>
                  <c:pt idx="8545">
                    <c:v>7/30/2016 15:42</c:v>
                  </c:pt>
                  <c:pt idx="8546">
                    <c:v>7/30/2016 15:42</c:v>
                  </c:pt>
                  <c:pt idx="8547">
                    <c:v>7/30/2016 15:43</c:v>
                  </c:pt>
                  <c:pt idx="8548">
                    <c:v>7/30/2016 15:43</c:v>
                  </c:pt>
                  <c:pt idx="8549">
                    <c:v>7/30/2016 15:43</c:v>
                  </c:pt>
                  <c:pt idx="8550">
                    <c:v>7/30/2016 15:43</c:v>
                  </c:pt>
                  <c:pt idx="8551">
                    <c:v>7/30/2016 15:43</c:v>
                  </c:pt>
                  <c:pt idx="8552">
                    <c:v>7/30/2016 15:43</c:v>
                  </c:pt>
                  <c:pt idx="8553">
                    <c:v>7/30/2016 15:43</c:v>
                  </c:pt>
                  <c:pt idx="8554">
                    <c:v>7/30/2016 15:43</c:v>
                  </c:pt>
                  <c:pt idx="8555">
                    <c:v>7/30/2016 15:43</c:v>
                  </c:pt>
                  <c:pt idx="8556">
                    <c:v>7/30/2016 15:43</c:v>
                  </c:pt>
                  <c:pt idx="8557">
                    <c:v>7/30/2016 15:43</c:v>
                  </c:pt>
                  <c:pt idx="8558">
                    <c:v>7/30/2016 15:43</c:v>
                  </c:pt>
                  <c:pt idx="8559">
                    <c:v>7/30/2016 15:43</c:v>
                  </c:pt>
                  <c:pt idx="8560">
                    <c:v>7/30/2016 15:43</c:v>
                  </c:pt>
                  <c:pt idx="8561">
                    <c:v>7/30/2016 15:43</c:v>
                  </c:pt>
                  <c:pt idx="8562">
                    <c:v>7/30/2016 15:43</c:v>
                  </c:pt>
                  <c:pt idx="8563">
                    <c:v>7/30/2016 15:43</c:v>
                  </c:pt>
                  <c:pt idx="8564">
                    <c:v>7/30/2016 15:43</c:v>
                  </c:pt>
                  <c:pt idx="8565">
                    <c:v>7/30/2016 15:43</c:v>
                  </c:pt>
                  <c:pt idx="8566">
                    <c:v>7/30/2016 15:43</c:v>
                  </c:pt>
                  <c:pt idx="8567">
                    <c:v>7/30/2016 15:43</c:v>
                  </c:pt>
                  <c:pt idx="8568">
                    <c:v>7/30/2016 15:43</c:v>
                  </c:pt>
                  <c:pt idx="8569">
                    <c:v>7/30/2016 15:43</c:v>
                  </c:pt>
                  <c:pt idx="8570">
                    <c:v>7/30/2016 15:43</c:v>
                  </c:pt>
                  <c:pt idx="8571">
                    <c:v>7/30/2016 15:43</c:v>
                  </c:pt>
                  <c:pt idx="8572">
                    <c:v>7/30/2016 15:43</c:v>
                  </c:pt>
                  <c:pt idx="8573">
                    <c:v>7/30/2016 15:43</c:v>
                  </c:pt>
                  <c:pt idx="8574">
                    <c:v>7/30/2016 15:43</c:v>
                  </c:pt>
                  <c:pt idx="8575">
                    <c:v>7/30/2016 15:43</c:v>
                  </c:pt>
                  <c:pt idx="8576">
                    <c:v>7/30/2016 15:43</c:v>
                  </c:pt>
                  <c:pt idx="8577">
                    <c:v>7/30/2016 15:43</c:v>
                  </c:pt>
                  <c:pt idx="8578">
                    <c:v>7/30/2016 15:43</c:v>
                  </c:pt>
                  <c:pt idx="8579">
                    <c:v>7/30/2016 15:43</c:v>
                  </c:pt>
                  <c:pt idx="8580">
                    <c:v>7/30/2016 15:43</c:v>
                  </c:pt>
                  <c:pt idx="8581">
                    <c:v>7/30/2016 15:43</c:v>
                  </c:pt>
                  <c:pt idx="8582">
                    <c:v>7/30/2016 15:43</c:v>
                  </c:pt>
                  <c:pt idx="8583">
                    <c:v>7/30/2016 15:43</c:v>
                  </c:pt>
                  <c:pt idx="8584">
                    <c:v>7/30/2016 15:43</c:v>
                  </c:pt>
                  <c:pt idx="8585">
                    <c:v>7/30/2016 15:43</c:v>
                  </c:pt>
                  <c:pt idx="8586">
                    <c:v>7/30/2016 15:43</c:v>
                  </c:pt>
                  <c:pt idx="8587">
                    <c:v>7/30/2016 15:43</c:v>
                  </c:pt>
                  <c:pt idx="8588">
                    <c:v>7/30/2016 15:43</c:v>
                  </c:pt>
                  <c:pt idx="8589">
                    <c:v>7/30/2016 15:43</c:v>
                  </c:pt>
                  <c:pt idx="8590">
                    <c:v>7/30/2016 15:43</c:v>
                  </c:pt>
                  <c:pt idx="8591">
                    <c:v>7/30/2016 15:43</c:v>
                  </c:pt>
                  <c:pt idx="8592">
                    <c:v>7/30/2016 15:43</c:v>
                  </c:pt>
                  <c:pt idx="8593">
                    <c:v>7/30/2016 15:43</c:v>
                  </c:pt>
                  <c:pt idx="8594">
                    <c:v>7/30/2016 15:43</c:v>
                  </c:pt>
                  <c:pt idx="8595">
                    <c:v>7/30/2016 15:43</c:v>
                  </c:pt>
                  <c:pt idx="8596">
                    <c:v>7/30/2016 15:43</c:v>
                  </c:pt>
                  <c:pt idx="8597">
                    <c:v>7/30/2016 15:43</c:v>
                  </c:pt>
                  <c:pt idx="8598">
                    <c:v>7/30/2016 15:43</c:v>
                  </c:pt>
                  <c:pt idx="8599">
                    <c:v>7/30/2016 15:43</c:v>
                  </c:pt>
                  <c:pt idx="8600">
                    <c:v>7/30/2016 15:43</c:v>
                  </c:pt>
                  <c:pt idx="8601">
                    <c:v>7/30/2016 15:43</c:v>
                  </c:pt>
                  <c:pt idx="8602">
                    <c:v>7/30/2016 15:43</c:v>
                  </c:pt>
                  <c:pt idx="8603">
                    <c:v>7/30/2016 15:43</c:v>
                  </c:pt>
                  <c:pt idx="8604">
                    <c:v>7/30/2016 15:43</c:v>
                  </c:pt>
                  <c:pt idx="8605">
                    <c:v>7/30/2016 15:43</c:v>
                  </c:pt>
                  <c:pt idx="8606">
                    <c:v>7/30/2016 15:43</c:v>
                  </c:pt>
                  <c:pt idx="8607">
                    <c:v>7/30/2016 15:44</c:v>
                  </c:pt>
                  <c:pt idx="8608">
                    <c:v>7/30/2016 15:44</c:v>
                  </c:pt>
                  <c:pt idx="8609">
                    <c:v>7/30/2016 15:44</c:v>
                  </c:pt>
                  <c:pt idx="8610">
                    <c:v>7/30/2016 15:44</c:v>
                  </c:pt>
                  <c:pt idx="8611">
                    <c:v>7/30/2016 15:44</c:v>
                  </c:pt>
                  <c:pt idx="8612">
                    <c:v>7/30/2016 15:44</c:v>
                  </c:pt>
                  <c:pt idx="8613">
                    <c:v>7/30/2016 15:44</c:v>
                  </c:pt>
                  <c:pt idx="8614">
                    <c:v>7/30/2016 15:44</c:v>
                  </c:pt>
                  <c:pt idx="8615">
                    <c:v>7/30/2016 15:44</c:v>
                  </c:pt>
                  <c:pt idx="8616">
                    <c:v>7/30/2016 15:44</c:v>
                  </c:pt>
                  <c:pt idx="8617">
                    <c:v>7/30/2016 15:44</c:v>
                  </c:pt>
                  <c:pt idx="8618">
                    <c:v>7/30/2016 15:44</c:v>
                  </c:pt>
                  <c:pt idx="8619">
                    <c:v>7/30/2016 15:44</c:v>
                  </c:pt>
                  <c:pt idx="8620">
                    <c:v>7/30/2016 15:44</c:v>
                  </c:pt>
                  <c:pt idx="8621">
                    <c:v>7/30/2016 15:44</c:v>
                  </c:pt>
                  <c:pt idx="8622">
                    <c:v>7/30/2016 15:44</c:v>
                  </c:pt>
                  <c:pt idx="8623">
                    <c:v>7/30/2016 15:44</c:v>
                  </c:pt>
                  <c:pt idx="8624">
                    <c:v>7/30/2016 15:44</c:v>
                  </c:pt>
                  <c:pt idx="8625">
                    <c:v>7/30/2016 15:44</c:v>
                  </c:pt>
                  <c:pt idx="8626">
                    <c:v>7/30/2016 15:44</c:v>
                  </c:pt>
                  <c:pt idx="8627">
                    <c:v>7/30/2016 15:44</c:v>
                  </c:pt>
                  <c:pt idx="8628">
                    <c:v>7/30/2016 15:44</c:v>
                  </c:pt>
                  <c:pt idx="8629">
                    <c:v>7/30/2016 15:44</c:v>
                  </c:pt>
                  <c:pt idx="8630">
                    <c:v>7/30/2016 15:44</c:v>
                  </c:pt>
                  <c:pt idx="8631">
                    <c:v>7/30/2016 15:44</c:v>
                  </c:pt>
                  <c:pt idx="8632">
                    <c:v>7/30/2016 15:44</c:v>
                  </c:pt>
                  <c:pt idx="8633">
                    <c:v>7/30/2016 15:44</c:v>
                  </c:pt>
                  <c:pt idx="8634">
                    <c:v>7/30/2016 15:44</c:v>
                  </c:pt>
                  <c:pt idx="8635">
                    <c:v>7/30/2016 15:44</c:v>
                  </c:pt>
                  <c:pt idx="8636">
                    <c:v>7/30/2016 15:44</c:v>
                  </c:pt>
                  <c:pt idx="8637">
                    <c:v>7/30/2016 15:44</c:v>
                  </c:pt>
                  <c:pt idx="8638">
                    <c:v>7/30/2016 15:44</c:v>
                  </c:pt>
                  <c:pt idx="8639">
                    <c:v>7/30/2016 15:44</c:v>
                  </c:pt>
                  <c:pt idx="8640">
                    <c:v>7/30/2016 15:44</c:v>
                  </c:pt>
                  <c:pt idx="8641">
                    <c:v>7/30/2016 15:44</c:v>
                  </c:pt>
                  <c:pt idx="8642">
                    <c:v>7/30/2016 15:44</c:v>
                  </c:pt>
                  <c:pt idx="8643">
                    <c:v>7/30/2016 15:44</c:v>
                  </c:pt>
                  <c:pt idx="8644">
                    <c:v>7/30/2016 15:44</c:v>
                  </c:pt>
                  <c:pt idx="8645">
                    <c:v>7/30/2016 15:44</c:v>
                  </c:pt>
                  <c:pt idx="8646">
                    <c:v>7/30/2016 15:44</c:v>
                  </c:pt>
                  <c:pt idx="8647">
                    <c:v>7/30/2016 15:44</c:v>
                  </c:pt>
                  <c:pt idx="8648">
                    <c:v>7/30/2016 15:44</c:v>
                  </c:pt>
                  <c:pt idx="8649">
                    <c:v>7/30/2016 15:44</c:v>
                  </c:pt>
                  <c:pt idx="8650">
                    <c:v>7/30/2016 15:44</c:v>
                  </c:pt>
                  <c:pt idx="8651">
                    <c:v>7/30/2016 15:44</c:v>
                  </c:pt>
                  <c:pt idx="8652">
                    <c:v>7/30/2016 15:44</c:v>
                  </c:pt>
                  <c:pt idx="8653">
                    <c:v>7/30/2016 15:44</c:v>
                  </c:pt>
                  <c:pt idx="8654">
                    <c:v>7/30/2016 15:44</c:v>
                  </c:pt>
                  <c:pt idx="8655">
                    <c:v>7/30/2016 15:44</c:v>
                  </c:pt>
                  <c:pt idx="8656">
                    <c:v>7/30/2016 15:44</c:v>
                  </c:pt>
                  <c:pt idx="8657">
                    <c:v>7/30/2016 15:44</c:v>
                  </c:pt>
                  <c:pt idx="8658">
                    <c:v>7/30/2016 15:44</c:v>
                  </c:pt>
                  <c:pt idx="8659">
                    <c:v>7/30/2016 15:44</c:v>
                  </c:pt>
                  <c:pt idx="8660">
                    <c:v>7/30/2016 15:44</c:v>
                  </c:pt>
                  <c:pt idx="8661">
                    <c:v>7/30/2016 15:44</c:v>
                  </c:pt>
                  <c:pt idx="8662">
                    <c:v>7/30/2016 15:44</c:v>
                  </c:pt>
                  <c:pt idx="8663">
                    <c:v>7/30/2016 15:44</c:v>
                  </c:pt>
                  <c:pt idx="8664">
                    <c:v>7/30/2016 15:44</c:v>
                  </c:pt>
                  <c:pt idx="8665">
                    <c:v>7/30/2016 15:44</c:v>
                  </c:pt>
                  <c:pt idx="8666">
                    <c:v>7/30/2016 15:44</c:v>
                  </c:pt>
                  <c:pt idx="8667">
                    <c:v>7/30/2016 15:45</c:v>
                  </c:pt>
                  <c:pt idx="8668">
                    <c:v>7/30/2016 15:45</c:v>
                  </c:pt>
                  <c:pt idx="8669">
                    <c:v>7/30/2016 15:45</c:v>
                  </c:pt>
                  <c:pt idx="8670">
                    <c:v>7/30/2016 15:45</c:v>
                  </c:pt>
                  <c:pt idx="8671">
                    <c:v>7/30/2016 15:45</c:v>
                  </c:pt>
                  <c:pt idx="8672">
                    <c:v>7/30/2016 15:45</c:v>
                  </c:pt>
                  <c:pt idx="8673">
                    <c:v>7/30/2016 15:45</c:v>
                  </c:pt>
                  <c:pt idx="8674">
                    <c:v>7/30/2016 15:45</c:v>
                  </c:pt>
                  <c:pt idx="8675">
                    <c:v>7/30/2016 15:45</c:v>
                  </c:pt>
                  <c:pt idx="8676">
                    <c:v>7/30/2016 15:45</c:v>
                  </c:pt>
                  <c:pt idx="8677">
                    <c:v>7/30/2016 15:45</c:v>
                  </c:pt>
                  <c:pt idx="8678">
                    <c:v>7/30/2016 15:45</c:v>
                  </c:pt>
                  <c:pt idx="8679">
                    <c:v>7/30/2016 15:45</c:v>
                  </c:pt>
                  <c:pt idx="8680">
                    <c:v>7/30/2016 15:45</c:v>
                  </c:pt>
                  <c:pt idx="8681">
                    <c:v>7/30/2016 15:45</c:v>
                  </c:pt>
                  <c:pt idx="8682">
                    <c:v>7/30/2016 15:45</c:v>
                  </c:pt>
                  <c:pt idx="8683">
                    <c:v>7/30/2016 15:45</c:v>
                  </c:pt>
                  <c:pt idx="8684">
                    <c:v>7/30/2016 15:45</c:v>
                  </c:pt>
                  <c:pt idx="8685">
                    <c:v>7/30/2016 15:45</c:v>
                  </c:pt>
                  <c:pt idx="8686">
                    <c:v>7/30/2016 15:45</c:v>
                  </c:pt>
                  <c:pt idx="8687">
                    <c:v>7/30/2016 15:45</c:v>
                  </c:pt>
                  <c:pt idx="8688">
                    <c:v>7/30/2016 15:45</c:v>
                  </c:pt>
                  <c:pt idx="8689">
                    <c:v>7/30/2016 15:45</c:v>
                  </c:pt>
                  <c:pt idx="8690">
                    <c:v>7/30/2016 15:45</c:v>
                  </c:pt>
                  <c:pt idx="8691">
                    <c:v>7/30/2016 15:45</c:v>
                  </c:pt>
                  <c:pt idx="8692">
                    <c:v>7/30/2016 15:45</c:v>
                  </c:pt>
                  <c:pt idx="8693">
                    <c:v>7/30/2016 15:45</c:v>
                  </c:pt>
                  <c:pt idx="8694">
                    <c:v>7/30/2016 15:45</c:v>
                  </c:pt>
                  <c:pt idx="8695">
                    <c:v>7/30/2016 15:45</c:v>
                  </c:pt>
                  <c:pt idx="8696">
                    <c:v>7/30/2016 15:45</c:v>
                  </c:pt>
                  <c:pt idx="8697">
                    <c:v>7/30/2016 15:45</c:v>
                  </c:pt>
                  <c:pt idx="8698">
                    <c:v>7/30/2016 15:45</c:v>
                  </c:pt>
                  <c:pt idx="8699">
                    <c:v>7/30/2016 15:45</c:v>
                  </c:pt>
                  <c:pt idx="8700">
                    <c:v>7/30/2016 15:45</c:v>
                  </c:pt>
                  <c:pt idx="8701">
                    <c:v>7/30/2016 15:45</c:v>
                  </c:pt>
                  <c:pt idx="8702">
                    <c:v>7/30/2016 15:45</c:v>
                  </c:pt>
                  <c:pt idx="8703">
                    <c:v>7/30/2016 15:45</c:v>
                  </c:pt>
                  <c:pt idx="8704">
                    <c:v>7/30/2016 15:45</c:v>
                  </c:pt>
                  <c:pt idx="8705">
                    <c:v>7/30/2016 15:45</c:v>
                  </c:pt>
                  <c:pt idx="8706">
                    <c:v>7/30/2016 15:45</c:v>
                  </c:pt>
                  <c:pt idx="8707">
                    <c:v>7/30/2016 15:45</c:v>
                  </c:pt>
                  <c:pt idx="8708">
                    <c:v>7/30/2016 15:45</c:v>
                  </c:pt>
                  <c:pt idx="8709">
                    <c:v>7/30/2016 15:45</c:v>
                  </c:pt>
                  <c:pt idx="8710">
                    <c:v>7/30/2016 15:45</c:v>
                  </c:pt>
                  <c:pt idx="8711">
                    <c:v>7/30/2016 15:45</c:v>
                  </c:pt>
                  <c:pt idx="8712">
                    <c:v>7/30/2016 15:45</c:v>
                  </c:pt>
                  <c:pt idx="8713">
                    <c:v>7/30/2016 15:45</c:v>
                  </c:pt>
                  <c:pt idx="8714">
                    <c:v>7/30/2016 15:45</c:v>
                  </c:pt>
                  <c:pt idx="8715">
                    <c:v>7/30/2016 15:45</c:v>
                  </c:pt>
                  <c:pt idx="8716">
                    <c:v>7/30/2016 15:45</c:v>
                  </c:pt>
                  <c:pt idx="8717">
                    <c:v>7/30/2016 15:45</c:v>
                  </c:pt>
                  <c:pt idx="8718">
                    <c:v>7/30/2016 15:45</c:v>
                  </c:pt>
                  <c:pt idx="8719">
                    <c:v>7/30/2016 15:45</c:v>
                  </c:pt>
                  <c:pt idx="8720">
                    <c:v>7/30/2016 15:45</c:v>
                  </c:pt>
                  <c:pt idx="8721">
                    <c:v>7/30/2016 15:45</c:v>
                  </c:pt>
                  <c:pt idx="8722">
                    <c:v>7/30/2016 15:45</c:v>
                  </c:pt>
                  <c:pt idx="8723">
                    <c:v>7/30/2016 15:45</c:v>
                  </c:pt>
                  <c:pt idx="8724">
                    <c:v>7/30/2016 15:45</c:v>
                  </c:pt>
                  <c:pt idx="8725">
                    <c:v>7/30/2016 15:45</c:v>
                  </c:pt>
                  <c:pt idx="8726">
                    <c:v>7/30/2016 15:45</c:v>
                  </c:pt>
                  <c:pt idx="8727">
                    <c:v>7/30/2016 15:46</c:v>
                  </c:pt>
                  <c:pt idx="8728">
                    <c:v>7/30/2016 15:46</c:v>
                  </c:pt>
                  <c:pt idx="8729">
                    <c:v>7/30/2016 15:46</c:v>
                  </c:pt>
                  <c:pt idx="8730">
                    <c:v>7/30/2016 15:46</c:v>
                  </c:pt>
                  <c:pt idx="8731">
                    <c:v>7/30/2016 15:46</c:v>
                  </c:pt>
                  <c:pt idx="8732">
                    <c:v>7/30/2016 15:46</c:v>
                  </c:pt>
                  <c:pt idx="8733">
                    <c:v>7/30/2016 15:46</c:v>
                  </c:pt>
                  <c:pt idx="8734">
                    <c:v>7/30/2016 15:46</c:v>
                  </c:pt>
                  <c:pt idx="8735">
                    <c:v>7/30/2016 15:46</c:v>
                  </c:pt>
                  <c:pt idx="8736">
                    <c:v>7/30/2016 15:46</c:v>
                  </c:pt>
                  <c:pt idx="8737">
                    <c:v>7/30/2016 15:46</c:v>
                  </c:pt>
                  <c:pt idx="8738">
                    <c:v>7/30/2016 15:46</c:v>
                  </c:pt>
                  <c:pt idx="8739">
                    <c:v>7/30/2016 15:46</c:v>
                  </c:pt>
                  <c:pt idx="8740">
                    <c:v>7/30/2016 15:46</c:v>
                  </c:pt>
                  <c:pt idx="8741">
                    <c:v>7/30/2016 15:46</c:v>
                  </c:pt>
                  <c:pt idx="8742">
                    <c:v>7/30/2016 15:46</c:v>
                  </c:pt>
                  <c:pt idx="8743">
                    <c:v>7/30/2016 15:46</c:v>
                  </c:pt>
                  <c:pt idx="8744">
                    <c:v>7/30/2016 15:46</c:v>
                  </c:pt>
                  <c:pt idx="8745">
                    <c:v>7/30/2016 15:46</c:v>
                  </c:pt>
                  <c:pt idx="8746">
                    <c:v>7/30/2016 15:46</c:v>
                  </c:pt>
                  <c:pt idx="8747">
                    <c:v>7/30/2016 15:46</c:v>
                  </c:pt>
                  <c:pt idx="8748">
                    <c:v>7/30/2016 15:46</c:v>
                  </c:pt>
                  <c:pt idx="8749">
                    <c:v>7/30/2016 15:46</c:v>
                  </c:pt>
                  <c:pt idx="8750">
                    <c:v>7/30/2016 15:46</c:v>
                  </c:pt>
                  <c:pt idx="8751">
                    <c:v>7/30/2016 15:46</c:v>
                  </c:pt>
                  <c:pt idx="8752">
                    <c:v>7/30/2016 15:46</c:v>
                  </c:pt>
                  <c:pt idx="8753">
                    <c:v>7/30/2016 15:46</c:v>
                  </c:pt>
                  <c:pt idx="8754">
                    <c:v>7/30/2016 15:46</c:v>
                  </c:pt>
                  <c:pt idx="8755">
                    <c:v>7/30/2016 15:46</c:v>
                  </c:pt>
                  <c:pt idx="8756">
                    <c:v>7/30/2016 15:46</c:v>
                  </c:pt>
                  <c:pt idx="8757">
                    <c:v>7/30/2016 15:46</c:v>
                  </c:pt>
                  <c:pt idx="8758">
                    <c:v>7/30/2016 15:46</c:v>
                  </c:pt>
                  <c:pt idx="8759">
                    <c:v>7/30/2016 15:46</c:v>
                  </c:pt>
                  <c:pt idx="8760">
                    <c:v>7/30/2016 15:46</c:v>
                  </c:pt>
                  <c:pt idx="8761">
                    <c:v>7/30/2016 15:46</c:v>
                  </c:pt>
                  <c:pt idx="8762">
                    <c:v>7/30/2016 15:46</c:v>
                  </c:pt>
                  <c:pt idx="8763">
                    <c:v>7/30/2016 15:46</c:v>
                  </c:pt>
                  <c:pt idx="8764">
                    <c:v>7/30/2016 15:46</c:v>
                  </c:pt>
                  <c:pt idx="8765">
                    <c:v>7/30/2016 15:46</c:v>
                  </c:pt>
                  <c:pt idx="8766">
                    <c:v>7/30/2016 15:46</c:v>
                  </c:pt>
                  <c:pt idx="8767">
                    <c:v>7/30/2016 15:46</c:v>
                  </c:pt>
                  <c:pt idx="8768">
                    <c:v>7/30/2016 15:46</c:v>
                  </c:pt>
                  <c:pt idx="8769">
                    <c:v>7/30/2016 15:46</c:v>
                  </c:pt>
                  <c:pt idx="8770">
                    <c:v>7/30/2016 15:46</c:v>
                  </c:pt>
                  <c:pt idx="8771">
                    <c:v>7/30/2016 15:46</c:v>
                  </c:pt>
                  <c:pt idx="8772">
                    <c:v>7/30/2016 15:46</c:v>
                  </c:pt>
                  <c:pt idx="8773">
                    <c:v>7/30/2016 15:46</c:v>
                  </c:pt>
                  <c:pt idx="8774">
                    <c:v>7/30/2016 15:46</c:v>
                  </c:pt>
                  <c:pt idx="8775">
                    <c:v>7/30/2016 15:46</c:v>
                  </c:pt>
                  <c:pt idx="8776">
                    <c:v>7/30/2016 15:46</c:v>
                  </c:pt>
                  <c:pt idx="8777">
                    <c:v>7/30/2016 15:46</c:v>
                  </c:pt>
                  <c:pt idx="8778">
                    <c:v>7/30/2016 15:46</c:v>
                  </c:pt>
                  <c:pt idx="8779">
                    <c:v>7/30/2016 15:46</c:v>
                  </c:pt>
                  <c:pt idx="8780">
                    <c:v>7/30/2016 15:46</c:v>
                  </c:pt>
                  <c:pt idx="8781">
                    <c:v>7/30/2016 15:46</c:v>
                  </c:pt>
                  <c:pt idx="8782">
                    <c:v>7/30/2016 15:46</c:v>
                  </c:pt>
                  <c:pt idx="8783">
                    <c:v>7/30/2016 15:46</c:v>
                  </c:pt>
                  <c:pt idx="8784">
                    <c:v>7/30/2016 15:46</c:v>
                  </c:pt>
                  <c:pt idx="8785">
                    <c:v>7/30/2016 15:46</c:v>
                  </c:pt>
                  <c:pt idx="8786">
                    <c:v>7/30/2016 15:46</c:v>
                  </c:pt>
                  <c:pt idx="8787">
                    <c:v>7/30/2016 15:47</c:v>
                  </c:pt>
                  <c:pt idx="8788">
                    <c:v>7/30/2016 15:47</c:v>
                  </c:pt>
                  <c:pt idx="8789">
                    <c:v>7/30/2016 15:47</c:v>
                  </c:pt>
                  <c:pt idx="8790">
                    <c:v>7/30/2016 15:47</c:v>
                  </c:pt>
                  <c:pt idx="8791">
                    <c:v>7/30/2016 15:47</c:v>
                  </c:pt>
                  <c:pt idx="8792">
                    <c:v>7/30/2016 15:47</c:v>
                  </c:pt>
                  <c:pt idx="8793">
                    <c:v>7/30/2016 15:47</c:v>
                  </c:pt>
                  <c:pt idx="8794">
                    <c:v>7/30/2016 15:47</c:v>
                  </c:pt>
                  <c:pt idx="8795">
                    <c:v>7/30/2016 15:47</c:v>
                  </c:pt>
                  <c:pt idx="8796">
                    <c:v>7/30/2016 15:47</c:v>
                  </c:pt>
                  <c:pt idx="8797">
                    <c:v>7/30/2016 15:47</c:v>
                  </c:pt>
                  <c:pt idx="8798">
                    <c:v>7/30/2016 15:47</c:v>
                  </c:pt>
                  <c:pt idx="8799">
                    <c:v>7/30/2016 15:47</c:v>
                  </c:pt>
                  <c:pt idx="8800">
                    <c:v>7/30/2016 15:47</c:v>
                  </c:pt>
                  <c:pt idx="8801">
                    <c:v>7/30/2016 15:47</c:v>
                  </c:pt>
                  <c:pt idx="8802">
                    <c:v>7/30/2016 15:47</c:v>
                  </c:pt>
                  <c:pt idx="8803">
                    <c:v>7/30/2016 15:47</c:v>
                  </c:pt>
                  <c:pt idx="8804">
                    <c:v>7/30/2016 15:47</c:v>
                  </c:pt>
                  <c:pt idx="8805">
                    <c:v>7/30/2016 15:47</c:v>
                  </c:pt>
                  <c:pt idx="8806">
                    <c:v>7/30/2016 15:47</c:v>
                  </c:pt>
                  <c:pt idx="8807">
                    <c:v>7/30/2016 15:47</c:v>
                  </c:pt>
                  <c:pt idx="8808">
                    <c:v>7/30/2016 15:47</c:v>
                  </c:pt>
                  <c:pt idx="8809">
                    <c:v>7/30/2016 15:47</c:v>
                  </c:pt>
                  <c:pt idx="8810">
                    <c:v>7/30/2016 15:47</c:v>
                  </c:pt>
                  <c:pt idx="8811">
                    <c:v>7/30/2016 15:47</c:v>
                  </c:pt>
                  <c:pt idx="8812">
                    <c:v>7/30/2016 15:47</c:v>
                  </c:pt>
                  <c:pt idx="8813">
                    <c:v>7/30/2016 15:47</c:v>
                  </c:pt>
                  <c:pt idx="8814">
                    <c:v>7/30/2016 15:47</c:v>
                  </c:pt>
                  <c:pt idx="8815">
                    <c:v>7/30/2016 15:47</c:v>
                  </c:pt>
                  <c:pt idx="8816">
                    <c:v>7/30/2016 15:47</c:v>
                  </c:pt>
                  <c:pt idx="8817">
                    <c:v>7/30/2016 15:47</c:v>
                  </c:pt>
                  <c:pt idx="8818">
                    <c:v>7/30/2016 15:47</c:v>
                  </c:pt>
                  <c:pt idx="8819">
                    <c:v>7/30/2016 15:47</c:v>
                  </c:pt>
                  <c:pt idx="8820">
                    <c:v>7/30/2016 15:47</c:v>
                  </c:pt>
                  <c:pt idx="8821">
                    <c:v>7/30/2016 15:47</c:v>
                  </c:pt>
                  <c:pt idx="8822">
                    <c:v>7/30/2016 15:47</c:v>
                  </c:pt>
                  <c:pt idx="8823">
                    <c:v>7/30/2016 15:47</c:v>
                  </c:pt>
                  <c:pt idx="8824">
                    <c:v>7/30/2016 15:47</c:v>
                  </c:pt>
                  <c:pt idx="8825">
                    <c:v>7/30/2016 15:47</c:v>
                  </c:pt>
                  <c:pt idx="8826">
                    <c:v>7/30/2016 15:47</c:v>
                  </c:pt>
                  <c:pt idx="8827">
                    <c:v>7/30/2016 15:47</c:v>
                  </c:pt>
                  <c:pt idx="8828">
                    <c:v>7/30/2016 15:47</c:v>
                  </c:pt>
                  <c:pt idx="8829">
                    <c:v>7/30/2016 15:47</c:v>
                  </c:pt>
                  <c:pt idx="8830">
                    <c:v>7/30/2016 15:47</c:v>
                  </c:pt>
                  <c:pt idx="8831">
                    <c:v>7/30/2016 15:47</c:v>
                  </c:pt>
                  <c:pt idx="8832">
                    <c:v>7/30/2016 15:47</c:v>
                  </c:pt>
                  <c:pt idx="8833">
                    <c:v>7/30/2016 15:47</c:v>
                  </c:pt>
                  <c:pt idx="8834">
                    <c:v>7/30/2016 15:47</c:v>
                  </c:pt>
                  <c:pt idx="8835">
                    <c:v>7/30/2016 15:47</c:v>
                  </c:pt>
                  <c:pt idx="8836">
                    <c:v>7/30/2016 15:47</c:v>
                  </c:pt>
                  <c:pt idx="8837">
                    <c:v>7/30/2016 15:47</c:v>
                  </c:pt>
                  <c:pt idx="8838">
                    <c:v>7/30/2016 15:47</c:v>
                  </c:pt>
                  <c:pt idx="8839">
                    <c:v>7/30/2016 15:47</c:v>
                  </c:pt>
                  <c:pt idx="8840">
                    <c:v>7/30/2016 15:47</c:v>
                  </c:pt>
                  <c:pt idx="8841">
                    <c:v>7/30/2016 15:47</c:v>
                  </c:pt>
                  <c:pt idx="8842">
                    <c:v>7/30/2016 15:47</c:v>
                  </c:pt>
                  <c:pt idx="8843">
                    <c:v>7/30/2016 15:47</c:v>
                  </c:pt>
                  <c:pt idx="8844">
                    <c:v>7/30/2016 15:47</c:v>
                  </c:pt>
                  <c:pt idx="8845">
                    <c:v>7/30/2016 15:47</c:v>
                  </c:pt>
                  <c:pt idx="8846">
                    <c:v>7/30/2016 15:47</c:v>
                  </c:pt>
                  <c:pt idx="8847">
                    <c:v>7/30/2016 15:48</c:v>
                  </c:pt>
                  <c:pt idx="8848">
                    <c:v>7/30/2016 15:48</c:v>
                  </c:pt>
                  <c:pt idx="8849">
                    <c:v>7/30/2016 15:48</c:v>
                  </c:pt>
                  <c:pt idx="8850">
                    <c:v>7/30/2016 15:48</c:v>
                  </c:pt>
                  <c:pt idx="8851">
                    <c:v>7/30/2016 15:48</c:v>
                  </c:pt>
                  <c:pt idx="8852">
                    <c:v>7/30/2016 15:48</c:v>
                  </c:pt>
                  <c:pt idx="8853">
                    <c:v>7/30/2016 15:48</c:v>
                  </c:pt>
                  <c:pt idx="8854">
                    <c:v>7/30/2016 15:48</c:v>
                  </c:pt>
                  <c:pt idx="8855">
                    <c:v>7/30/2016 15:48</c:v>
                  </c:pt>
                  <c:pt idx="8856">
                    <c:v>7/30/2016 15:48</c:v>
                  </c:pt>
                  <c:pt idx="8857">
                    <c:v>7/30/2016 15:48</c:v>
                  </c:pt>
                  <c:pt idx="8858">
                    <c:v>7/30/2016 15:48</c:v>
                  </c:pt>
                  <c:pt idx="8859">
                    <c:v>7/30/2016 15:48</c:v>
                  </c:pt>
                  <c:pt idx="8860">
                    <c:v>7/30/2016 15:48</c:v>
                  </c:pt>
                  <c:pt idx="8861">
                    <c:v>7/30/2016 15:48</c:v>
                  </c:pt>
                  <c:pt idx="8862">
                    <c:v>7/30/2016 15:48</c:v>
                  </c:pt>
                  <c:pt idx="8863">
                    <c:v>7/30/2016 15:48</c:v>
                  </c:pt>
                  <c:pt idx="8864">
                    <c:v>7/30/2016 15:48</c:v>
                  </c:pt>
                  <c:pt idx="8865">
                    <c:v>7/30/2016 15:48</c:v>
                  </c:pt>
                  <c:pt idx="8866">
                    <c:v>7/30/2016 15:48</c:v>
                  </c:pt>
                  <c:pt idx="8867">
                    <c:v>7/30/2016 15:48</c:v>
                  </c:pt>
                  <c:pt idx="8868">
                    <c:v>7/30/2016 15:48</c:v>
                  </c:pt>
                  <c:pt idx="8869">
                    <c:v>7/30/2016 15:48</c:v>
                  </c:pt>
                  <c:pt idx="8870">
                    <c:v>7/30/2016 15:48</c:v>
                  </c:pt>
                  <c:pt idx="8871">
                    <c:v>7/30/2016 15:48</c:v>
                  </c:pt>
                  <c:pt idx="8872">
                    <c:v>7/30/2016 15:48</c:v>
                  </c:pt>
                  <c:pt idx="8873">
                    <c:v>7/30/2016 15:48</c:v>
                  </c:pt>
                  <c:pt idx="8874">
                    <c:v>7/30/2016 15:48</c:v>
                  </c:pt>
                  <c:pt idx="8875">
                    <c:v>7/30/2016 15:48</c:v>
                  </c:pt>
                  <c:pt idx="8876">
                    <c:v>7/30/2016 15:48</c:v>
                  </c:pt>
                  <c:pt idx="8877">
                    <c:v>7/30/2016 15:48</c:v>
                  </c:pt>
                  <c:pt idx="8878">
                    <c:v>7/30/2016 15:48</c:v>
                  </c:pt>
                  <c:pt idx="8879">
                    <c:v>7/30/2016 15:48</c:v>
                  </c:pt>
                  <c:pt idx="8880">
                    <c:v>7/30/2016 15:48</c:v>
                  </c:pt>
                  <c:pt idx="8881">
                    <c:v>7/30/2016 15:48</c:v>
                  </c:pt>
                  <c:pt idx="8882">
                    <c:v>7/30/2016 15:48</c:v>
                  </c:pt>
                  <c:pt idx="8883">
                    <c:v>7/30/2016 15:48</c:v>
                  </c:pt>
                  <c:pt idx="8884">
                    <c:v>7/30/2016 15:48</c:v>
                  </c:pt>
                  <c:pt idx="8885">
                    <c:v>7/30/2016 15:48</c:v>
                  </c:pt>
                  <c:pt idx="8886">
                    <c:v>7/30/2016 15:48</c:v>
                  </c:pt>
                  <c:pt idx="8887">
                    <c:v>7/30/2016 15:48</c:v>
                  </c:pt>
                  <c:pt idx="8888">
                    <c:v>7/30/2016 15:48</c:v>
                  </c:pt>
                  <c:pt idx="8889">
                    <c:v>7/30/2016 15:48</c:v>
                  </c:pt>
                  <c:pt idx="8890">
                    <c:v>7/30/2016 15:48</c:v>
                  </c:pt>
                  <c:pt idx="8891">
                    <c:v>7/30/2016 15:48</c:v>
                  </c:pt>
                  <c:pt idx="8892">
                    <c:v>7/30/2016 15:48</c:v>
                  </c:pt>
                  <c:pt idx="8893">
                    <c:v>7/30/2016 15:48</c:v>
                  </c:pt>
                  <c:pt idx="8894">
                    <c:v>7/30/2016 15:48</c:v>
                  </c:pt>
                  <c:pt idx="8895">
                    <c:v>7/30/2016 15:48</c:v>
                  </c:pt>
                  <c:pt idx="8896">
                    <c:v>7/30/2016 15:48</c:v>
                  </c:pt>
                  <c:pt idx="8897">
                    <c:v>7/30/2016 15:48</c:v>
                  </c:pt>
                  <c:pt idx="8898">
                    <c:v>7/30/2016 15:48</c:v>
                  </c:pt>
                  <c:pt idx="8899">
                    <c:v>7/30/2016 15:48</c:v>
                  </c:pt>
                  <c:pt idx="8900">
                    <c:v>7/30/2016 15:48</c:v>
                  </c:pt>
                  <c:pt idx="8901">
                    <c:v>7/30/2016 15:48</c:v>
                  </c:pt>
                  <c:pt idx="8902">
                    <c:v>7/30/2016 15:48</c:v>
                  </c:pt>
                  <c:pt idx="8903">
                    <c:v>7/30/2016 15:48</c:v>
                  </c:pt>
                  <c:pt idx="8904">
                    <c:v>7/30/2016 15:48</c:v>
                  </c:pt>
                  <c:pt idx="8905">
                    <c:v>7/30/2016 15:48</c:v>
                  </c:pt>
                  <c:pt idx="8906">
                    <c:v>7/30/2016 15:48</c:v>
                  </c:pt>
                  <c:pt idx="8907">
                    <c:v>7/30/2016 15:49</c:v>
                  </c:pt>
                  <c:pt idx="8908">
                    <c:v>7/30/2016 15:49</c:v>
                  </c:pt>
                  <c:pt idx="8909">
                    <c:v>7/30/2016 15:49</c:v>
                  </c:pt>
                  <c:pt idx="8910">
                    <c:v>7/30/2016 15:49</c:v>
                  </c:pt>
                  <c:pt idx="8911">
                    <c:v>7/30/2016 15:49</c:v>
                  </c:pt>
                  <c:pt idx="8912">
                    <c:v>7/30/2016 15:49</c:v>
                  </c:pt>
                  <c:pt idx="8913">
                    <c:v>7/30/2016 15:49</c:v>
                  </c:pt>
                  <c:pt idx="8914">
                    <c:v>7/30/2016 15:49</c:v>
                  </c:pt>
                  <c:pt idx="8915">
                    <c:v>7/30/2016 15:49</c:v>
                  </c:pt>
                  <c:pt idx="8916">
                    <c:v>7/30/2016 15:49</c:v>
                  </c:pt>
                  <c:pt idx="8917">
                    <c:v>7/30/2016 15:49</c:v>
                  </c:pt>
                  <c:pt idx="8918">
                    <c:v>7/30/2016 15:49</c:v>
                  </c:pt>
                  <c:pt idx="8919">
                    <c:v>7/30/2016 15:49</c:v>
                  </c:pt>
                  <c:pt idx="8920">
                    <c:v>7/30/2016 15:49</c:v>
                  </c:pt>
                  <c:pt idx="8921">
                    <c:v>7/30/2016 15:49</c:v>
                  </c:pt>
                  <c:pt idx="8922">
                    <c:v>7/30/2016 15:49</c:v>
                  </c:pt>
                  <c:pt idx="8923">
                    <c:v>7/30/2016 15:49</c:v>
                  </c:pt>
                  <c:pt idx="8924">
                    <c:v>7/30/2016 15:49</c:v>
                  </c:pt>
                  <c:pt idx="8925">
                    <c:v>7/30/2016 15:49</c:v>
                  </c:pt>
                  <c:pt idx="8926">
                    <c:v>7/30/2016 15:49</c:v>
                  </c:pt>
                  <c:pt idx="8927">
                    <c:v>7/30/2016 15:49</c:v>
                  </c:pt>
                  <c:pt idx="8928">
                    <c:v>7/30/2016 15:49</c:v>
                  </c:pt>
                  <c:pt idx="8929">
                    <c:v>7/30/2016 15:49</c:v>
                  </c:pt>
                  <c:pt idx="8930">
                    <c:v>7/30/2016 15:49</c:v>
                  </c:pt>
                  <c:pt idx="8931">
                    <c:v>7/30/2016 15:49</c:v>
                  </c:pt>
                  <c:pt idx="8932">
                    <c:v>7/30/2016 15:49</c:v>
                  </c:pt>
                  <c:pt idx="8933">
                    <c:v>7/30/2016 15:49</c:v>
                  </c:pt>
                  <c:pt idx="8934">
                    <c:v>7/30/2016 15:49</c:v>
                  </c:pt>
                  <c:pt idx="8935">
                    <c:v>7/30/2016 15:49</c:v>
                  </c:pt>
                  <c:pt idx="8936">
                    <c:v>7/30/2016 15:49</c:v>
                  </c:pt>
                  <c:pt idx="8937">
                    <c:v>7/30/2016 15:49</c:v>
                  </c:pt>
                  <c:pt idx="8938">
                    <c:v>7/30/2016 15:49</c:v>
                  </c:pt>
                  <c:pt idx="8939">
                    <c:v>7/30/2016 15:49</c:v>
                  </c:pt>
                  <c:pt idx="8940">
                    <c:v>7/30/2016 15:49</c:v>
                  </c:pt>
                  <c:pt idx="8941">
                    <c:v>7/30/2016 15:49</c:v>
                  </c:pt>
                  <c:pt idx="8942">
                    <c:v>7/30/2016 15:49</c:v>
                  </c:pt>
                  <c:pt idx="8943">
                    <c:v>7/30/2016 15:49</c:v>
                  </c:pt>
                  <c:pt idx="8944">
                    <c:v>7/30/2016 15:49</c:v>
                  </c:pt>
                  <c:pt idx="8945">
                    <c:v>7/30/2016 15:49</c:v>
                  </c:pt>
                  <c:pt idx="8946">
                    <c:v>7/30/2016 15:49</c:v>
                  </c:pt>
                  <c:pt idx="8947">
                    <c:v>7/30/2016 15:49</c:v>
                  </c:pt>
                  <c:pt idx="8948">
                    <c:v>7/30/2016 15:49</c:v>
                  </c:pt>
                  <c:pt idx="8949">
                    <c:v>7/30/2016 15:49</c:v>
                  </c:pt>
                  <c:pt idx="8950">
                    <c:v>7/30/2016 15:49</c:v>
                  </c:pt>
                  <c:pt idx="8951">
                    <c:v>7/30/2016 15:49</c:v>
                  </c:pt>
                  <c:pt idx="8952">
                    <c:v>7/30/2016 15:49</c:v>
                  </c:pt>
                  <c:pt idx="8953">
                    <c:v>7/30/2016 15:49</c:v>
                  </c:pt>
                  <c:pt idx="8954">
                    <c:v>7/30/2016 15:49</c:v>
                  </c:pt>
                  <c:pt idx="8955">
                    <c:v>7/30/2016 15:49</c:v>
                  </c:pt>
                  <c:pt idx="8956">
                    <c:v>7/30/2016 15:49</c:v>
                  </c:pt>
                  <c:pt idx="8957">
                    <c:v>7/30/2016 15:49</c:v>
                  </c:pt>
                  <c:pt idx="8958">
                    <c:v>7/30/2016 15:49</c:v>
                  </c:pt>
                  <c:pt idx="8959">
                    <c:v>7/30/2016 15:49</c:v>
                  </c:pt>
                  <c:pt idx="8960">
                    <c:v>7/30/2016 15:49</c:v>
                  </c:pt>
                  <c:pt idx="8961">
                    <c:v>7/30/2016 15:49</c:v>
                  </c:pt>
                  <c:pt idx="8962">
                    <c:v>7/30/2016 15:49</c:v>
                  </c:pt>
                  <c:pt idx="8963">
                    <c:v>7/30/2016 15:49</c:v>
                  </c:pt>
                  <c:pt idx="8964">
                    <c:v>7/30/2016 15:49</c:v>
                  </c:pt>
                  <c:pt idx="8965">
                    <c:v>7/30/2016 15:49</c:v>
                  </c:pt>
                  <c:pt idx="8966">
                    <c:v>7/30/2016 15:49</c:v>
                  </c:pt>
                  <c:pt idx="8967">
                    <c:v>7/30/2016 15:50</c:v>
                  </c:pt>
                  <c:pt idx="8968">
                    <c:v>7/30/2016 15:50</c:v>
                  </c:pt>
                  <c:pt idx="8969">
                    <c:v>7/30/2016 15:50</c:v>
                  </c:pt>
                  <c:pt idx="8970">
                    <c:v>7/30/2016 15:50</c:v>
                  </c:pt>
                  <c:pt idx="8971">
                    <c:v>7/30/2016 15:50</c:v>
                  </c:pt>
                  <c:pt idx="8972">
                    <c:v>7/30/2016 15:50</c:v>
                  </c:pt>
                  <c:pt idx="8973">
                    <c:v>7/30/2016 15:50</c:v>
                  </c:pt>
                  <c:pt idx="8974">
                    <c:v>7/30/2016 15:50</c:v>
                  </c:pt>
                  <c:pt idx="8975">
                    <c:v>7/30/2016 15:50</c:v>
                  </c:pt>
                  <c:pt idx="8976">
                    <c:v>7/30/2016 15:50</c:v>
                  </c:pt>
                  <c:pt idx="8977">
                    <c:v>7/30/2016 15:50</c:v>
                  </c:pt>
                  <c:pt idx="8978">
                    <c:v>7/30/2016 15:50</c:v>
                  </c:pt>
                  <c:pt idx="8979">
                    <c:v>7/30/2016 15:50</c:v>
                  </c:pt>
                  <c:pt idx="8980">
                    <c:v>7/30/2016 15:50</c:v>
                  </c:pt>
                  <c:pt idx="8981">
                    <c:v>7/30/2016 15:50</c:v>
                  </c:pt>
                  <c:pt idx="8982">
                    <c:v>7/30/2016 15:50</c:v>
                  </c:pt>
                  <c:pt idx="8983">
                    <c:v>7/30/2016 15:50</c:v>
                  </c:pt>
                  <c:pt idx="8984">
                    <c:v>7/30/2016 15:50</c:v>
                  </c:pt>
                  <c:pt idx="8985">
                    <c:v>7/30/2016 15:50</c:v>
                  </c:pt>
                  <c:pt idx="8986">
                    <c:v>7/30/2016 15:50</c:v>
                  </c:pt>
                  <c:pt idx="8987">
                    <c:v>7/30/2016 15:50</c:v>
                  </c:pt>
                  <c:pt idx="8988">
                    <c:v>7/30/2016 15:50</c:v>
                  </c:pt>
                  <c:pt idx="8989">
                    <c:v>7/30/2016 15:50</c:v>
                  </c:pt>
                  <c:pt idx="8990">
                    <c:v>7/30/2016 15:50</c:v>
                  </c:pt>
                  <c:pt idx="8991">
                    <c:v>7/30/2016 15:50</c:v>
                  </c:pt>
                  <c:pt idx="8992">
                    <c:v>7/30/2016 15:50</c:v>
                  </c:pt>
                  <c:pt idx="8993">
                    <c:v>7/30/2016 15:50</c:v>
                  </c:pt>
                  <c:pt idx="8994">
                    <c:v>7/30/2016 15:50</c:v>
                  </c:pt>
                  <c:pt idx="8995">
                    <c:v>7/30/2016 15:50</c:v>
                  </c:pt>
                  <c:pt idx="8996">
                    <c:v>7/30/2016 15:50</c:v>
                  </c:pt>
                  <c:pt idx="8997">
                    <c:v>7/30/2016 15:50</c:v>
                  </c:pt>
                  <c:pt idx="8998">
                    <c:v>7/30/2016 15:50</c:v>
                  </c:pt>
                  <c:pt idx="8999">
                    <c:v>7/30/2016 15:50</c:v>
                  </c:pt>
                  <c:pt idx="9000">
                    <c:v>7/30/2016 15:50</c:v>
                  </c:pt>
                  <c:pt idx="9001">
                    <c:v>7/30/2016 15:50</c:v>
                  </c:pt>
                  <c:pt idx="9002">
                    <c:v>7/30/2016 15:50</c:v>
                  </c:pt>
                  <c:pt idx="9003">
                    <c:v>7/30/2016 15:50</c:v>
                  </c:pt>
                  <c:pt idx="9004">
                    <c:v>7/30/2016 15:50</c:v>
                  </c:pt>
                  <c:pt idx="9005">
                    <c:v>7/30/2016 15:50</c:v>
                  </c:pt>
                  <c:pt idx="9006">
                    <c:v>7/30/2016 15:50</c:v>
                  </c:pt>
                  <c:pt idx="9007">
                    <c:v>7/30/2016 15:50</c:v>
                  </c:pt>
                  <c:pt idx="9008">
                    <c:v>7/30/2016 15:50</c:v>
                  </c:pt>
                  <c:pt idx="9009">
                    <c:v>7/30/2016 15:50</c:v>
                  </c:pt>
                  <c:pt idx="9010">
                    <c:v>7/30/2016 15:50</c:v>
                  </c:pt>
                  <c:pt idx="9011">
                    <c:v>7/30/2016 15:50</c:v>
                  </c:pt>
                  <c:pt idx="9012">
                    <c:v>7/30/2016 15:50</c:v>
                  </c:pt>
                  <c:pt idx="9013">
                    <c:v>7/30/2016 15:50</c:v>
                  </c:pt>
                  <c:pt idx="9014">
                    <c:v>7/30/2016 15:50</c:v>
                  </c:pt>
                  <c:pt idx="9015">
                    <c:v>7/30/2016 15:50</c:v>
                  </c:pt>
                  <c:pt idx="9016">
                    <c:v>7/30/2016 15:50</c:v>
                  </c:pt>
                  <c:pt idx="9017">
                    <c:v>7/30/2016 15:50</c:v>
                  </c:pt>
                  <c:pt idx="9018">
                    <c:v>7/30/2016 15:50</c:v>
                  </c:pt>
                  <c:pt idx="9019">
                    <c:v>7/30/2016 15:50</c:v>
                  </c:pt>
                  <c:pt idx="9020">
                    <c:v>7/30/2016 15:50</c:v>
                  </c:pt>
                  <c:pt idx="9021">
                    <c:v>7/30/2016 15:50</c:v>
                  </c:pt>
                  <c:pt idx="9022">
                    <c:v>7/30/2016 15:50</c:v>
                  </c:pt>
                  <c:pt idx="9023">
                    <c:v>7/30/2016 15:50</c:v>
                  </c:pt>
                  <c:pt idx="9024">
                    <c:v>7/30/2016 15:50</c:v>
                  </c:pt>
                  <c:pt idx="9025">
                    <c:v>7/30/2016 15:50</c:v>
                  </c:pt>
                  <c:pt idx="9026">
                    <c:v>7/30/2016 15:50</c:v>
                  </c:pt>
                  <c:pt idx="9027">
                    <c:v>7/30/2016 15:51</c:v>
                  </c:pt>
                  <c:pt idx="9028">
                    <c:v>7/30/2016 15:51</c:v>
                  </c:pt>
                  <c:pt idx="9029">
                    <c:v>7/30/2016 15:51</c:v>
                  </c:pt>
                  <c:pt idx="9030">
                    <c:v>7/30/2016 15:51</c:v>
                  </c:pt>
                  <c:pt idx="9031">
                    <c:v>7/30/2016 15:51</c:v>
                  </c:pt>
                  <c:pt idx="9032">
                    <c:v>7/30/2016 15:51</c:v>
                  </c:pt>
                  <c:pt idx="9033">
                    <c:v>7/30/2016 15:51</c:v>
                  </c:pt>
                  <c:pt idx="9034">
                    <c:v>7/30/2016 15:51</c:v>
                  </c:pt>
                  <c:pt idx="9035">
                    <c:v>7/30/2016 15:51</c:v>
                  </c:pt>
                  <c:pt idx="9036">
                    <c:v>7/30/2016 15:51</c:v>
                  </c:pt>
                  <c:pt idx="9037">
                    <c:v>7/30/2016 15:51</c:v>
                  </c:pt>
                  <c:pt idx="9038">
                    <c:v>7/30/2016 15:51</c:v>
                  </c:pt>
                  <c:pt idx="9039">
                    <c:v>7/30/2016 15:51</c:v>
                  </c:pt>
                  <c:pt idx="9040">
                    <c:v>7/30/2016 15:51</c:v>
                  </c:pt>
                  <c:pt idx="9041">
                    <c:v>7/30/2016 15:51</c:v>
                  </c:pt>
                  <c:pt idx="9042">
                    <c:v>7/30/2016 15:51</c:v>
                  </c:pt>
                  <c:pt idx="9043">
                    <c:v>7/30/2016 15:51</c:v>
                  </c:pt>
                  <c:pt idx="9044">
                    <c:v>7/30/2016 15:51</c:v>
                  </c:pt>
                  <c:pt idx="9045">
                    <c:v>7/30/2016 15:51</c:v>
                  </c:pt>
                  <c:pt idx="9046">
                    <c:v>7/30/2016 15:51</c:v>
                  </c:pt>
                  <c:pt idx="9047">
                    <c:v>7/30/2016 15:51</c:v>
                  </c:pt>
                  <c:pt idx="9048">
                    <c:v>7/30/2016 15:51</c:v>
                  </c:pt>
                  <c:pt idx="9049">
                    <c:v>7/30/2016 15:51</c:v>
                  </c:pt>
                  <c:pt idx="9050">
                    <c:v>7/30/2016 15:51</c:v>
                  </c:pt>
                  <c:pt idx="9051">
                    <c:v>7/30/2016 15:51</c:v>
                  </c:pt>
                  <c:pt idx="9052">
                    <c:v>7/30/2016 15:51</c:v>
                  </c:pt>
                  <c:pt idx="9053">
                    <c:v>7/30/2016 15:51</c:v>
                  </c:pt>
                  <c:pt idx="9054">
                    <c:v>7/30/2016 15:51</c:v>
                  </c:pt>
                  <c:pt idx="9055">
                    <c:v>7/30/2016 15:51</c:v>
                  </c:pt>
                  <c:pt idx="9056">
                    <c:v>7/30/2016 15:51</c:v>
                  </c:pt>
                  <c:pt idx="9057">
                    <c:v>7/30/2016 15:51</c:v>
                  </c:pt>
                  <c:pt idx="9058">
                    <c:v>7/30/2016 15:51</c:v>
                  </c:pt>
                  <c:pt idx="9059">
                    <c:v>7/30/2016 15:51</c:v>
                  </c:pt>
                  <c:pt idx="9060">
                    <c:v>7/30/2016 15:51</c:v>
                  </c:pt>
                  <c:pt idx="9061">
                    <c:v>7/30/2016 15:51</c:v>
                  </c:pt>
                  <c:pt idx="9062">
                    <c:v>7/30/2016 15:51</c:v>
                  </c:pt>
                  <c:pt idx="9063">
                    <c:v>7/30/2016 15:51</c:v>
                  </c:pt>
                  <c:pt idx="9064">
                    <c:v>7/30/2016 15:51</c:v>
                  </c:pt>
                  <c:pt idx="9065">
                    <c:v>7/30/2016 15:51</c:v>
                  </c:pt>
                  <c:pt idx="9066">
                    <c:v>7/30/2016 15:51</c:v>
                  </c:pt>
                  <c:pt idx="9067">
                    <c:v>7/30/2016 15:51</c:v>
                  </c:pt>
                  <c:pt idx="9068">
                    <c:v>7/30/2016 15:51</c:v>
                  </c:pt>
                  <c:pt idx="9069">
                    <c:v>7/30/2016 15:51</c:v>
                  </c:pt>
                  <c:pt idx="9070">
                    <c:v>7/30/2016 15:51</c:v>
                  </c:pt>
                  <c:pt idx="9071">
                    <c:v>7/30/2016 15:51</c:v>
                  </c:pt>
                  <c:pt idx="9072">
                    <c:v>7/30/2016 15:51</c:v>
                  </c:pt>
                  <c:pt idx="9073">
                    <c:v>7/30/2016 15:51</c:v>
                  </c:pt>
                  <c:pt idx="9074">
                    <c:v>7/30/2016 15:51</c:v>
                  </c:pt>
                  <c:pt idx="9075">
                    <c:v>7/30/2016 15:51</c:v>
                  </c:pt>
                  <c:pt idx="9076">
                    <c:v>7/30/2016 15:51</c:v>
                  </c:pt>
                  <c:pt idx="9077">
                    <c:v>7/30/2016 15:51</c:v>
                  </c:pt>
                  <c:pt idx="9078">
                    <c:v>7/30/2016 15:51</c:v>
                  </c:pt>
                  <c:pt idx="9079">
                    <c:v>7/30/2016 15:51</c:v>
                  </c:pt>
                  <c:pt idx="9080">
                    <c:v>7/30/2016 15:51</c:v>
                  </c:pt>
                  <c:pt idx="9081">
                    <c:v>7/30/2016 15:51</c:v>
                  </c:pt>
                  <c:pt idx="9082">
                    <c:v>7/30/2016 15:51</c:v>
                  </c:pt>
                  <c:pt idx="9083">
                    <c:v>7/30/2016 15:51</c:v>
                  </c:pt>
                  <c:pt idx="9084">
                    <c:v>7/30/2016 15:51</c:v>
                  </c:pt>
                  <c:pt idx="9085">
                    <c:v>7/30/2016 15:51</c:v>
                  </c:pt>
                  <c:pt idx="9086">
                    <c:v>7/30/2016 15:51</c:v>
                  </c:pt>
                  <c:pt idx="9087">
                    <c:v>7/30/2016 15:52</c:v>
                  </c:pt>
                  <c:pt idx="9088">
                    <c:v>7/30/2016 15:52</c:v>
                  </c:pt>
                  <c:pt idx="9089">
                    <c:v>7/30/2016 15:52</c:v>
                  </c:pt>
                  <c:pt idx="9090">
                    <c:v>7/30/2016 15:52</c:v>
                  </c:pt>
                  <c:pt idx="9091">
                    <c:v>7/30/2016 15:52</c:v>
                  </c:pt>
                  <c:pt idx="9092">
                    <c:v>7/30/2016 15:52</c:v>
                  </c:pt>
                  <c:pt idx="9093">
                    <c:v>7/30/2016 15:52</c:v>
                  </c:pt>
                  <c:pt idx="9094">
                    <c:v>7/30/2016 15:52</c:v>
                  </c:pt>
                  <c:pt idx="9095">
                    <c:v>7/30/2016 15:52</c:v>
                  </c:pt>
                  <c:pt idx="9096">
                    <c:v>7/30/2016 15:52</c:v>
                  </c:pt>
                  <c:pt idx="9097">
                    <c:v>7/30/2016 15:52</c:v>
                  </c:pt>
                  <c:pt idx="9098">
                    <c:v>7/30/2016 15:52</c:v>
                  </c:pt>
                  <c:pt idx="9099">
                    <c:v>7/30/2016 15:52</c:v>
                  </c:pt>
                  <c:pt idx="9100">
                    <c:v>7/30/2016 15:52</c:v>
                  </c:pt>
                  <c:pt idx="9101">
                    <c:v>7/30/2016 15:52</c:v>
                  </c:pt>
                  <c:pt idx="9102">
                    <c:v>7/30/2016 15:52</c:v>
                  </c:pt>
                  <c:pt idx="9103">
                    <c:v>7/30/2016 15:52</c:v>
                  </c:pt>
                  <c:pt idx="9104">
                    <c:v>7/30/2016 15:52</c:v>
                  </c:pt>
                  <c:pt idx="9105">
                    <c:v>7/30/2016 15:52</c:v>
                  </c:pt>
                  <c:pt idx="9106">
                    <c:v>7/30/2016 15:52</c:v>
                  </c:pt>
                  <c:pt idx="9107">
                    <c:v>7/30/2016 15:52</c:v>
                  </c:pt>
                  <c:pt idx="9108">
                    <c:v>7/30/2016 15:52</c:v>
                  </c:pt>
                  <c:pt idx="9109">
                    <c:v>7/30/2016 15:52</c:v>
                  </c:pt>
                  <c:pt idx="9110">
                    <c:v>7/30/2016 15:52</c:v>
                  </c:pt>
                  <c:pt idx="9111">
                    <c:v>7/30/2016 15:52</c:v>
                  </c:pt>
                  <c:pt idx="9112">
                    <c:v>7/30/2016 15:52</c:v>
                  </c:pt>
                  <c:pt idx="9113">
                    <c:v>7/30/2016 15:52</c:v>
                  </c:pt>
                  <c:pt idx="9114">
                    <c:v>7/30/2016 15:52</c:v>
                  </c:pt>
                  <c:pt idx="9115">
                    <c:v>7/30/2016 15:52</c:v>
                  </c:pt>
                  <c:pt idx="9116">
                    <c:v>7/30/2016 15:52</c:v>
                  </c:pt>
                  <c:pt idx="9117">
                    <c:v>7/30/2016 15:52</c:v>
                  </c:pt>
                  <c:pt idx="9118">
                    <c:v>7/30/2016 15:52</c:v>
                  </c:pt>
                  <c:pt idx="9119">
                    <c:v>7/30/2016 15:52</c:v>
                  </c:pt>
                  <c:pt idx="9120">
                    <c:v>7/30/2016 15:52</c:v>
                  </c:pt>
                  <c:pt idx="9121">
                    <c:v>7/30/2016 15:52</c:v>
                  </c:pt>
                  <c:pt idx="9122">
                    <c:v>7/30/2016 15:52</c:v>
                  </c:pt>
                  <c:pt idx="9123">
                    <c:v>7/30/2016 15:52</c:v>
                  </c:pt>
                  <c:pt idx="9124">
                    <c:v>7/30/2016 15:52</c:v>
                  </c:pt>
                  <c:pt idx="9125">
                    <c:v>7/30/2016 15:52</c:v>
                  </c:pt>
                  <c:pt idx="9126">
                    <c:v>7/30/2016 15:52</c:v>
                  </c:pt>
                  <c:pt idx="9127">
                    <c:v>7/30/2016 15:52</c:v>
                  </c:pt>
                  <c:pt idx="9128">
                    <c:v>7/30/2016 15:52</c:v>
                  </c:pt>
                  <c:pt idx="9129">
                    <c:v>7/30/2016 15:52</c:v>
                  </c:pt>
                  <c:pt idx="9130">
                    <c:v>7/30/2016 15:52</c:v>
                  </c:pt>
                  <c:pt idx="9131">
                    <c:v>7/30/2016 15:52</c:v>
                  </c:pt>
                  <c:pt idx="9132">
                    <c:v>7/30/2016 15:52</c:v>
                  </c:pt>
                  <c:pt idx="9133">
                    <c:v>7/30/2016 15:52</c:v>
                  </c:pt>
                  <c:pt idx="9134">
                    <c:v>7/30/2016 15:52</c:v>
                  </c:pt>
                  <c:pt idx="9135">
                    <c:v>7/30/2016 15:52</c:v>
                  </c:pt>
                  <c:pt idx="9136">
                    <c:v>7/30/2016 15:52</c:v>
                  </c:pt>
                  <c:pt idx="9137">
                    <c:v>7/30/2016 15:52</c:v>
                  </c:pt>
                  <c:pt idx="9138">
                    <c:v>7/30/2016 15:52</c:v>
                  </c:pt>
                  <c:pt idx="9139">
                    <c:v>7/30/2016 15:52</c:v>
                  </c:pt>
                  <c:pt idx="9140">
                    <c:v>7/30/2016 15:52</c:v>
                  </c:pt>
                  <c:pt idx="9141">
                    <c:v>7/30/2016 15:52</c:v>
                  </c:pt>
                  <c:pt idx="9142">
                    <c:v>7/30/2016 15:52</c:v>
                  </c:pt>
                  <c:pt idx="9143">
                    <c:v>7/30/2016 15:52</c:v>
                  </c:pt>
                  <c:pt idx="9144">
                    <c:v>7/30/2016 15:52</c:v>
                  </c:pt>
                  <c:pt idx="9145">
                    <c:v>7/30/2016 15:52</c:v>
                  </c:pt>
                  <c:pt idx="9146">
                    <c:v>7/30/2016 15:52</c:v>
                  </c:pt>
                  <c:pt idx="9147">
                    <c:v>7/30/2016 15:53</c:v>
                  </c:pt>
                  <c:pt idx="9148">
                    <c:v>7/30/2016 15:53</c:v>
                  </c:pt>
                  <c:pt idx="9149">
                    <c:v>7/30/2016 15:53</c:v>
                  </c:pt>
                  <c:pt idx="9150">
                    <c:v>7/30/2016 15:53</c:v>
                  </c:pt>
                  <c:pt idx="9151">
                    <c:v>7/30/2016 15:53</c:v>
                  </c:pt>
                  <c:pt idx="9152">
                    <c:v>7/30/2016 15:53</c:v>
                  </c:pt>
                  <c:pt idx="9153">
                    <c:v>7/30/2016 15:53</c:v>
                  </c:pt>
                  <c:pt idx="9154">
                    <c:v>7/30/2016 15:53</c:v>
                  </c:pt>
                  <c:pt idx="9155">
                    <c:v>7/30/2016 15:53</c:v>
                  </c:pt>
                  <c:pt idx="9156">
                    <c:v>7/30/2016 15:53</c:v>
                  </c:pt>
                  <c:pt idx="9157">
                    <c:v>7/30/2016 15:53</c:v>
                  </c:pt>
                  <c:pt idx="9158">
                    <c:v>7/30/2016 15:53</c:v>
                  </c:pt>
                  <c:pt idx="9159">
                    <c:v>7/30/2016 15:53</c:v>
                  </c:pt>
                  <c:pt idx="9160">
                    <c:v>7/30/2016 15:53</c:v>
                  </c:pt>
                  <c:pt idx="9161">
                    <c:v>7/30/2016 15:53</c:v>
                  </c:pt>
                  <c:pt idx="9162">
                    <c:v>7/30/2016 15:53</c:v>
                  </c:pt>
                  <c:pt idx="9163">
                    <c:v>7/30/2016 15:53</c:v>
                  </c:pt>
                  <c:pt idx="9164">
                    <c:v>7/30/2016 15:53</c:v>
                  </c:pt>
                  <c:pt idx="9165">
                    <c:v>7/30/2016 15:53</c:v>
                  </c:pt>
                  <c:pt idx="9166">
                    <c:v>7/30/2016 15:53</c:v>
                  </c:pt>
                  <c:pt idx="9167">
                    <c:v>7/30/2016 15:53</c:v>
                  </c:pt>
                  <c:pt idx="9168">
                    <c:v>7/30/2016 15:53</c:v>
                  </c:pt>
                  <c:pt idx="9169">
                    <c:v>7/30/2016 15:53</c:v>
                  </c:pt>
                  <c:pt idx="9170">
                    <c:v>7/30/2016 15:53</c:v>
                  </c:pt>
                  <c:pt idx="9171">
                    <c:v>7/30/2016 15:53</c:v>
                  </c:pt>
                  <c:pt idx="9172">
                    <c:v>7/30/2016 15:53</c:v>
                  </c:pt>
                  <c:pt idx="9173">
                    <c:v>7/30/2016 15:53</c:v>
                  </c:pt>
                  <c:pt idx="9174">
                    <c:v>7/30/2016 15:53</c:v>
                  </c:pt>
                  <c:pt idx="9175">
                    <c:v>7/30/2016 15:53</c:v>
                  </c:pt>
                  <c:pt idx="9176">
                    <c:v>7/30/2016 15:53</c:v>
                  </c:pt>
                  <c:pt idx="9177">
                    <c:v>7/30/2016 15:53</c:v>
                  </c:pt>
                  <c:pt idx="9178">
                    <c:v>7/30/2016 15:53</c:v>
                  </c:pt>
                  <c:pt idx="9179">
                    <c:v>7/30/2016 15:53</c:v>
                  </c:pt>
                  <c:pt idx="9180">
                    <c:v>7/30/2016 15:53</c:v>
                  </c:pt>
                  <c:pt idx="9181">
                    <c:v>7/30/2016 15:53</c:v>
                  </c:pt>
                  <c:pt idx="9182">
                    <c:v>7/30/2016 15:53</c:v>
                  </c:pt>
                  <c:pt idx="9183">
                    <c:v>7/30/2016 15:53</c:v>
                  </c:pt>
                  <c:pt idx="9184">
                    <c:v>7/30/2016 15:53</c:v>
                  </c:pt>
                  <c:pt idx="9185">
                    <c:v>7/30/2016 15:53</c:v>
                  </c:pt>
                  <c:pt idx="9186">
                    <c:v>7/30/2016 15:53</c:v>
                  </c:pt>
                  <c:pt idx="9187">
                    <c:v>7/30/2016 15:53</c:v>
                  </c:pt>
                  <c:pt idx="9188">
                    <c:v>7/30/2016 15:53</c:v>
                  </c:pt>
                  <c:pt idx="9189">
                    <c:v>7/30/2016 15:53</c:v>
                  </c:pt>
                  <c:pt idx="9190">
                    <c:v>7/30/2016 15:53</c:v>
                  </c:pt>
                  <c:pt idx="9191">
                    <c:v>7/30/2016 15:53</c:v>
                  </c:pt>
                  <c:pt idx="9192">
                    <c:v>7/30/2016 15:53</c:v>
                  </c:pt>
                  <c:pt idx="9193">
                    <c:v>7/30/2016 15:53</c:v>
                  </c:pt>
                  <c:pt idx="9194">
                    <c:v>7/30/2016 15:53</c:v>
                  </c:pt>
                  <c:pt idx="9195">
                    <c:v>7/30/2016 15:53</c:v>
                  </c:pt>
                  <c:pt idx="9196">
                    <c:v>7/30/2016 15:53</c:v>
                  </c:pt>
                  <c:pt idx="9197">
                    <c:v>7/30/2016 15:53</c:v>
                  </c:pt>
                  <c:pt idx="9198">
                    <c:v>7/30/2016 15:53</c:v>
                  </c:pt>
                  <c:pt idx="9199">
                    <c:v>7/30/2016 15:53</c:v>
                  </c:pt>
                  <c:pt idx="9200">
                    <c:v>7/30/2016 15:53</c:v>
                  </c:pt>
                  <c:pt idx="9201">
                    <c:v>7/30/2016 15:53</c:v>
                  </c:pt>
                  <c:pt idx="9202">
                    <c:v>7/30/2016 15:53</c:v>
                  </c:pt>
                  <c:pt idx="9203">
                    <c:v>7/30/2016 15:53</c:v>
                  </c:pt>
                  <c:pt idx="9204">
                    <c:v>7/30/2016 15:53</c:v>
                  </c:pt>
                  <c:pt idx="9205">
                    <c:v>7/30/2016 15:53</c:v>
                  </c:pt>
                  <c:pt idx="9206">
                    <c:v>7/30/2016 15:53</c:v>
                  </c:pt>
                  <c:pt idx="9207">
                    <c:v>7/30/2016 15:54</c:v>
                  </c:pt>
                  <c:pt idx="9208">
                    <c:v>7/30/2016 15:54</c:v>
                  </c:pt>
                  <c:pt idx="9209">
                    <c:v>7/30/2016 15:54</c:v>
                  </c:pt>
                  <c:pt idx="9210">
                    <c:v>7/30/2016 15:54</c:v>
                  </c:pt>
                  <c:pt idx="9211">
                    <c:v>7/30/2016 15:54</c:v>
                  </c:pt>
                  <c:pt idx="9212">
                    <c:v>7/30/2016 15:54</c:v>
                  </c:pt>
                  <c:pt idx="9213">
                    <c:v>7/30/2016 15:54</c:v>
                  </c:pt>
                  <c:pt idx="9214">
                    <c:v>7/30/2016 15:54</c:v>
                  </c:pt>
                  <c:pt idx="9215">
                    <c:v>7/30/2016 15:54</c:v>
                  </c:pt>
                  <c:pt idx="9216">
                    <c:v>7/30/2016 15:54</c:v>
                  </c:pt>
                  <c:pt idx="9217">
                    <c:v>7/30/2016 15:54</c:v>
                  </c:pt>
                  <c:pt idx="9218">
                    <c:v>7/30/2016 15:54</c:v>
                  </c:pt>
                  <c:pt idx="9219">
                    <c:v>7/30/2016 15:54</c:v>
                  </c:pt>
                  <c:pt idx="9220">
                    <c:v>7/30/2016 15:54</c:v>
                  </c:pt>
                  <c:pt idx="9221">
                    <c:v>7/30/2016 15:54</c:v>
                  </c:pt>
                  <c:pt idx="9222">
                    <c:v>7/30/2016 15:54</c:v>
                  </c:pt>
                  <c:pt idx="9223">
                    <c:v>7/30/2016 15:54</c:v>
                  </c:pt>
                  <c:pt idx="9224">
                    <c:v>7/30/2016 15:54</c:v>
                  </c:pt>
                  <c:pt idx="9225">
                    <c:v>7/30/2016 15:54</c:v>
                  </c:pt>
                  <c:pt idx="9226">
                    <c:v>7/30/2016 15:54</c:v>
                  </c:pt>
                  <c:pt idx="9227">
                    <c:v>7/30/2016 15:54</c:v>
                  </c:pt>
                  <c:pt idx="9228">
                    <c:v>7/30/2016 15:54</c:v>
                  </c:pt>
                  <c:pt idx="9229">
                    <c:v>7/30/2016 15:54</c:v>
                  </c:pt>
                  <c:pt idx="9230">
                    <c:v>7/30/2016 15:54</c:v>
                  </c:pt>
                  <c:pt idx="9231">
                    <c:v>7/30/2016 15:54</c:v>
                  </c:pt>
                  <c:pt idx="9232">
                    <c:v>7/30/2016 15:54</c:v>
                  </c:pt>
                  <c:pt idx="9233">
                    <c:v>7/30/2016 15:54</c:v>
                  </c:pt>
                  <c:pt idx="9234">
                    <c:v>7/30/2016 15:54</c:v>
                  </c:pt>
                  <c:pt idx="9235">
                    <c:v>7/30/2016 15:54</c:v>
                  </c:pt>
                  <c:pt idx="9236">
                    <c:v>7/30/2016 15:54</c:v>
                  </c:pt>
                  <c:pt idx="9237">
                    <c:v>7/30/2016 15:54</c:v>
                  </c:pt>
                  <c:pt idx="9238">
                    <c:v>7/30/2016 15:54</c:v>
                  </c:pt>
                  <c:pt idx="9239">
                    <c:v>7/30/2016 15:54</c:v>
                  </c:pt>
                  <c:pt idx="9240">
                    <c:v>7/30/2016 15:54</c:v>
                  </c:pt>
                  <c:pt idx="9241">
                    <c:v>7/30/2016 15:54</c:v>
                  </c:pt>
                  <c:pt idx="9242">
                    <c:v>7/30/2016 15:54</c:v>
                  </c:pt>
                  <c:pt idx="9243">
                    <c:v>7/30/2016 15:54</c:v>
                  </c:pt>
                  <c:pt idx="9244">
                    <c:v>7/30/2016 15:54</c:v>
                  </c:pt>
                  <c:pt idx="9245">
                    <c:v>7/30/2016 15:54</c:v>
                  </c:pt>
                  <c:pt idx="9246">
                    <c:v>7/30/2016 15:54</c:v>
                  </c:pt>
                  <c:pt idx="9247">
                    <c:v>7/30/2016 15:54</c:v>
                  </c:pt>
                  <c:pt idx="9248">
                    <c:v>7/30/2016 15:54</c:v>
                  </c:pt>
                  <c:pt idx="9249">
                    <c:v>7/30/2016 15:54</c:v>
                  </c:pt>
                  <c:pt idx="9250">
                    <c:v>7/30/2016 15:54</c:v>
                  </c:pt>
                  <c:pt idx="9251">
                    <c:v>7/30/2016 15:54</c:v>
                  </c:pt>
                  <c:pt idx="9252">
                    <c:v>7/30/2016 15:54</c:v>
                  </c:pt>
                  <c:pt idx="9253">
                    <c:v>7/30/2016 15:54</c:v>
                  </c:pt>
                  <c:pt idx="9254">
                    <c:v>7/30/2016 15:54</c:v>
                  </c:pt>
                  <c:pt idx="9255">
                    <c:v>7/30/2016 15:54</c:v>
                  </c:pt>
                  <c:pt idx="9256">
                    <c:v>7/30/2016 15:54</c:v>
                  </c:pt>
                  <c:pt idx="9257">
                    <c:v>7/30/2016 15:54</c:v>
                  </c:pt>
                  <c:pt idx="9258">
                    <c:v>7/30/2016 15:54</c:v>
                  </c:pt>
                  <c:pt idx="9259">
                    <c:v>7/30/2016 15:54</c:v>
                  </c:pt>
                  <c:pt idx="9260">
                    <c:v>7/30/2016 15:54</c:v>
                  </c:pt>
                  <c:pt idx="9261">
                    <c:v>7/30/2016 15:54</c:v>
                  </c:pt>
                  <c:pt idx="9262">
                    <c:v>7/30/2016 15:54</c:v>
                  </c:pt>
                  <c:pt idx="9263">
                    <c:v>7/30/2016 15:54</c:v>
                  </c:pt>
                  <c:pt idx="9264">
                    <c:v>7/30/2016 15:54</c:v>
                  </c:pt>
                  <c:pt idx="9265">
                    <c:v>7/30/2016 15:54</c:v>
                  </c:pt>
                  <c:pt idx="9266">
                    <c:v>7/30/2016 15:54</c:v>
                  </c:pt>
                  <c:pt idx="9267">
                    <c:v>7/30/2016 15:55</c:v>
                  </c:pt>
                  <c:pt idx="9268">
                    <c:v>7/30/2016 15:55</c:v>
                  </c:pt>
                  <c:pt idx="9269">
                    <c:v>7/30/2016 15:55</c:v>
                  </c:pt>
                  <c:pt idx="9270">
                    <c:v>7/30/2016 15:55</c:v>
                  </c:pt>
                  <c:pt idx="9271">
                    <c:v>7/30/2016 15:55</c:v>
                  </c:pt>
                  <c:pt idx="9272">
                    <c:v>7/30/2016 15:55</c:v>
                  </c:pt>
                  <c:pt idx="9273">
                    <c:v>7/30/2016 15:55</c:v>
                  </c:pt>
                  <c:pt idx="9274">
                    <c:v>7/30/2016 15:55</c:v>
                  </c:pt>
                  <c:pt idx="9275">
                    <c:v>7/30/2016 15:55</c:v>
                  </c:pt>
                  <c:pt idx="9276">
                    <c:v>7/30/2016 15:55</c:v>
                  </c:pt>
                  <c:pt idx="9277">
                    <c:v>7/30/2016 15:55</c:v>
                  </c:pt>
                  <c:pt idx="9278">
                    <c:v>7/30/2016 15:55</c:v>
                  </c:pt>
                  <c:pt idx="9279">
                    <c:v>7/30/2016 15:55</c:v>
                  </c:pt>
                  <c:pt idx="9280">
                    <c:v>7/30/2016 15:55</c:v>
                  </c:pt>
                  <c:pt idx="9281">
                    <c:v>7/30/2016 15:55</c:v>
                  </c:pt>
                  <c:pt idx="9282">
                    <c:v>7/30/2016 15:55</c:v>
                  </c:pt>
                  <c:pt idx="9283">
                    <c:v>7/30/2016 15:55</c:v>
                  </c:pt>
                  <c:pt idx="9284">
                    <c:v>7/30/2016 15:55</c:v>
                  </c:pt>
                  <c:pt idx="9285">
                    <c:v>7/30/2016 15:55</c:v>
                  </c:pt>
                  <c:pt idx="9286">
                    <c:v>7/30/2016 15:55</c:v>
                  </c:pt>
                  <c:pt idx="9287">
                    <c:v>7/30/2016 15:55</c:v>
                  </c:pt>
                  <c:pt idx="9288">
                    <c:v>7/30/2016 15:55</c:v>
                  </c:pt>
                  <c:pt idx="9289">
                    <c:v>7/30/2016 15:55</c:v>
                  </c:pt>
                  <c:pt idx="9290">
                    <c:v>7/30/2016 15:55</c:v>
                  </c:pt>
                  <c:pt idx="9291">
                    <c:v>7/30/2016 15:55</c:v>
                  </c:pt>
                  <c:pt idx="9292">
                    <c:v>7/30/2016 15:55</c:v>
                  </c:pt>
                  <c:pt idx="9293">
                    <c:v>7/30/2016 15:55</c:v>
                  </c:pt>
                  <c:pt idx="9294">
                    <c:v>7/30/2016 15:55</c:v>
                  </c:pt>
                  <c:pt idx="9295">
                    <c:v>7/30/2016 15:55</c:v>
                  </c:pt>
                  <c:pt idx="9296">
                    <c:v>7/30/2016 15:55</c:v>
                  </c:pt>
                  <c:pt idx="9297">
                    <c:v>7/30/2016 15:55</c:v>
                  </c:pt>
                  <c:pt idx="9298">
                    <c:v>7/30/2016 15:55</c:v>
                  </c:pt>
                  <c:pt idx="9299">
                    <c:v>7/30/2016 15:55</c:v>
                  </c:pt>
                  <c:pt idx="9300">
                    <c:v>7/30/2016 15:55</c:v>
                  </c:pt>
                  <c:pt idx="9301">
                    <c:v>7/30/2016 15:55</c:v>
                  </c:pt>
                  <c:pt idx="9302">
                    <c:v>7/30/2016 15:55</c:v>
                  </c:pt>
                  <c:pt idx="9303">
                    <c:v>7/30/2016 15:55</c:v>
                  </c:pt>
                  <c:pt idx="9304">
                    <c:v>7/30/2016 15:55</c:v>
                  </c:pt>
                  <c:pt idx="9305">
                    <c:v>7/30/2016 15:55</c:v>
                  </c:pt>
                  <c:pt idx="9306">
                    <c:v>7/30/2016 15:55</c:v>
                  </c:pt>
                  <c:pt idx="9307">
                    <c:v>7/30/2016 15:55</c:v>
                  </c:pt>
                  <c:pt idx="9308">
                    <c:v>7/30/2016 15:55</c:v>
                  </c:pt>
                  <c:pt idx="9309">
                    <c:v>7/30/2016 15:55</c:v>
                  </c:pt>
                  <c:pt idx="9310">
                    <c:v>7/30/2016 15:55</c:v>
                  </c:pt>
                  <c:pt idx="9311">
                    <c:v>7/30/2016 15:55</c:v>
                  </c:pt>
                  <c:pt idx="9312">
                    <c:v>7/30/2016 15:55</c:v>
                  </c:pt>
                  <c:pt idx="9313">
                    <c:v>7/30/2016 15:55</c:v>
                  </c:pt>
                  <c:pt idx="9314">
                    <c:v>7/30/2016 15:55</c:v>
                  </c:pt>
                  <c:pt idx="9315">
                    <c:v>7/30/2016 15:55</c:v>
                  </c:pt>
                  <c:pt idx="9316">
                    <c:v>7/30/2016 15:55</c:v>
                  </c:pt>
                  <c:pt idx="9317">
                    <c:v>7/30/2016 15:55</c:v>
                  </c:pt>
                  <c:pt idx="9318">
                    <c:v>7/30/2016 15:55</c:v>
                  </c:pt>
                  <c:pt idx="9319">
                    <c:v>7/30/2016 15:55</c:v>
                  </c:pt>
                  <c:pt idx="9320">
                    <c:v>7/30/2016 15:55</c:v>
                  </c:pt>
                  <c:pt idx="9321">
                    <c:v>7/30/2016 15:55</c:v>
                  </c:pt>
                  <c:pt idx="9322">
                    <c:v>7/30/2016 15:55</c:v>
                  </c:pt>
                  <c:pt idx="9323">
                    <c:v>7/30/2016 15:55</c:v>
                  </c:pt>
                  <c:pt idx="9324">
                    <c:v>7/30/2016 15:55</c:v>
                  </c:pt>
                  <c:pt idx="9325">
                    <c:v>7/30/2016 15:55</c:v>
                  </c:pt>
                  <c:pt idx="9326">
                    <c:v>7/30/2016 15:55</c:v>
                  </c:pt>
                  <c:pt idx="9327">
                    <c:v>7/30/2016 15:56</c:v>
                  </c:pt>
                  <c:pt idx="9328">
                    <c:v>7/30/2016 15:56</c:v>
                  </c:pt>
                  <c:pt idx="9329">
                    <c:v>7/30/2016 15:56</c:v>
                  </c:pt>
                  <c:pt idx="9330">
                    <c:v>7/30/2016 15:56</c:v>
                  </c:pt>
                  <c:pt idx="9331">
                    <c:v>7/30/2016 15:56</c:v>
                  </c:pt>
                  <c:pt idx="9332">
                    <c:v>7/30/2016 15:56</c:v>
                  </c:pt>
                  <c:pt idx="9333">
                    <c:v>7/30/2016 15:56</c:v>
                  </c:pt>
                  <c:pt idx="9334">
                    <c:v>7/30/2016 15:56</c:v>
                  </c:pt>
                  <c:pt idx="9335">
                    <c:v>7/30/2016 15:56</c:v>
                  </c:pt>
                  <c:pt idx="9336">
                    <c:v>7/30/2016 15:56</c:v>
                  </c:pt>
                  <c:pt idx="9337">
                    <c:v>7/30/2016 15:56</c:v>
                  </c:pt>
                  <c:pt idx="9338">
                    <c:v>7/30/2016 15:56</c:v>
                  </c:pt>
                  <c:pt idx="9339">
                    <c:v>7/30/2016 15:56</c:v>
                  </c:pt>
                  <c:pt idx="9340">
                    <c:v>7/30/2016 15:56</c:v>
                  </c:pt>
                  <c:pt idx="9341">
                    <c:v>7/30/2016 15:56</c:v>
                  </c:pt>
                  <c:pt idx="9342">
                    <c:v>7/30/2016 15:56</c:v>
                  </c:pt>
                  <c:pt idx="9343">
                    <c:v>7/30/2016 15:56</c:v>
                  </c:pt>
                  <c:pt idx="9344">
                    <c:v>7/30/2016 15:56</c:v>
                  </c:pt>
                  <c:pt idx="9345">
                    <c:v>7/30/2016 15:56</c:v>
                  </c:pt>
                  <c:pt idx="9346">
                    <c:v>7/30/2016 15:56</c:v>
                  </c:pt>
                  <c:pt idx="9347">
                    <c:v>7/30/2016 15:56</c:v>
                  </c:pt>
                  <c:pt idx="9348">
                    <c:v>7/30/2016 15:56</c:v>
                  </c:pt>
                  <c:pt idx="9349">
                    <c:v>7/30/2016 15:56</c:v>
                  </c:pt>
                  <c:pt idx="9350">
                    <c:v>7/30/2016 15:56</c:v>
                  </c:pt>
                  <c:pt idx="9351">
                    <c:v>7/30/2016 15:56</c:v>
                  </c:pt>
                  <c:pt idx="9352">
                    <c:v>7/30/2016 15:56</c:v>
                  </c:pt>
                  <c:pt idx="9353">
                    <c:v>7/30/2016 15:56</c:v>
                  </c:pt>
                  <c:pt idx="9354">
                    <c:v>7/30/2016 15:56</c:v>
                  </c:pt>
                  <c:pt idx="9355">
                    <c:v>7/30/2016 15:56</c:v>
                  </c:pt>
                  <c:pt idx="9356">
                    <c:v>7/30/2016 15:56</c:v>
                  </c:pt>
                  <c:pt idx="9357">
                    <c:v>7/30/2016 15:56</c:v>
                  </c:pt>
                  <c:pt idx="9358">
                    <c:v>7/30/2016 15:56</c:v>
                  </c:pt>
                  <c:pt idx="9359">
                    <c:v>7/30/2016 15:56</c:v>
                  </c:pt>
                  <c:pt idx="9360">
                    <c:v>7/30/2016 15:56</c:v>
                  </c:pt>
                  <c:pt idx="9361">
                    <c:v>7/30/2016 15:56</c:v>
                  </c:pt>
                  <c:pt idx="9362">
                    <c:v>7/30/2016 15:56</c:v>
                  </c:pt>
                  <c:pt idx="9363">
                    <c:v>7/30/2016 15:56</c:v>
                  </c:pt>
                  <c:pt idx="9364">
                    <c:v>7/30/2016 15:56</c:v>
                  </c:pt>
                  <c:pt idx="9365">
                    <c:v>7/30/2016 15:56</c:v>
                  </c:pt>
                  <c:pt idx="9366">
                    <c:v>7/30/2016 15:56</c:v>
                  </c:pt>
                  <c:pt idx="9367">
                    <c:v>7/30/2016 15:56</c:v>
                  </c:pt>
                  <c:pt idx="9368">
                    <c:v>7/30/2016 15:56</c:v>
                  </c:pt>
                  <c:pt idx="9369">
                    <c:v>7/30/2016 15:56</c:v>
                  </c:pt>
                  <c:pt idx="9370">
                    <c:v>7/30/2016 15:56</c:v>
                  </c:pt>
                  <c:pt idx="9371">
                    <c:v>7/30/2016 15:56</c:v>
                  </c:pt>
                  <c:pt idx="9372">
                    <c:v>7/30/2016 15:56</c:v>
                  </c:pt>
                  <c:pt idx="9373">
                    <c:v>7/30/2016 15:56</c:v>
                  </c:pt>
                  <c:pt idx="9374">
                    <c:v>7/30/2016 15:56</c:v>
                  </c:pt>
                  <c:pt idx="9375">
                    <c:v>7/30/2016 15:56</c:v>
                  </c:pt>
                  <c:pt idx="9376">
                    <c:v>7/30/2016 15:56</c:v>
                  </c:pt>
                  <c:pt idx="9377">
                    <c:v>7/30/2016 15:56</c:v>
                  </c:pt>
                  <c:pt idx="9378">
                    <c:v>7/30/2016 15:56</c:v>
                  </c:pt>
                  <c:pt idx="9379">
                    <c:v>7/30/2016 15:56</c:v>
                  </c:pt>
                  <c:pt idx="9380">
                    <c:v>7/30/2016 15:56</c:v>
                  </c:pt>
                  <c:pt idx="9381">
                    <c:v>7/30/2016 15:56</c:v>
                  </c:pt>
                  <c:pt idx="9382">
                    <c:v>7/30/2016 15:56</c:v>
                  </c:pt>
                  <c:pt idx="9383">
                    <c:v>7/30/2016 15:56</c:v>
                  </c:pt>
                  <c:pt idx="9384">
                    <c:v>7/30/2016 15:56</c:v>
                  </c:pt>
                  <c:pt idx="9385">
                    <c:v>7/30/2016 15:56</c:v>
                  </c:pt>
                  <c:pt idx="9386">
                    <c:v>7/30/2016 15:56</c:v>
                  </c:pt>
                  <c:pt idx="9387">
                    <c:v>7/30/2016 15:57</c:v>
                  </c:pt>
                  <c:pt idx="9388">
                    <c:v>7/30/2016 15:57</c:v>
                  </c:pt>
                  <c:pt idx="9389">
                    <c:v>7/30/2016 15:57</c:v>
                  </c:pt>
                  <c:pt idx="9390">
                    <c:v>7/30/2016 15:57</c:v>
                  </c:pt>
                  <c:pt idx="9391">
                    <c:v>7/30/2016 15:57</c:v>
                  </c:pt>
                  <c:pt idx="9392">
                    <c:v>7/30/2016 15:57</c:v>
                  </c:pt>
                  <c:pt idx="9393">
                    <c:v>7/30/2016 15:57</c:v>
                  </c:pt>
                  <c:pt idx="9394">
                    <c:v>7/30/2016 15:57</c:v>
                  </c:pt>
                  <c:pt idx="9395">
                    <c:v>7/30/2016 15:57</c:v>
                  </c:pt>
                  <c:pt idx="9396">
                    <c:v>7/30/2016 15:57</c:v>
                  </c:pt>
                  <c:pt idx="9397">
                    <c:v>7/30/2016 15:57</c:v>
                  </c:pt>
                  <c:pt idx="9398">
                    <c:v>7/30/2016 15:57</c:v>
                  </c:pt>
                  <c:pt idx="9399">
                    <c:v>7/30/2016 15:57</c:v>
                  </c:pt>
                  <c:pt idx="9400">
                    <c:v>7/30/2016 15:57</c:v>
                  </c:pt>
                  <c:pt idx="9401">
                    <c:v>7/30/2016 15:57</c:v>
                  </c:pt>
                  <c:pt idx="9402">
                    <c:v>7/30/2016 15:57</c:v>
                  </c:pt>
                  <c:pt idx="9403">
                    <c:v>7/30/2016 15:57</c:v>
                  </c:pt>
                  <c:pt idx="9404">
                    <c:v>7/30/2016 15:57</c:v>
                  </c:pt>
                  <c:pt idx="9405">
                    <c:v>7/30/2016 15:57</c:v>
                  </c:pt>
                  <c:pt idx="9406">
                    <c:v>7/30/2016 15:57</c:v>
                  </c:pt>
                  <c:pt idx="9407">
                    <c:v>7/30/2016 15:57</c:v>
                  </c:pt>
                  <c:pt idx="9408">
                    <c:v>7/30/2016 15:57</c:v>
                  </c:pt>
                  <c:pt idx="9409">
                    <c:v>7/30/2016 15:57</c:v>
                  </c:pt>
                  <c:pt idx="9410">
                    <c:v>7/30/2016 15:57</c:v>
                  </c:pt>
                  <c:pt idx="9411">
                    <c:v>7/30/2016 15:57</c:v>
                  </c:pt>
                  <c:pt idx="9412">
                    <c:v>7/30/2016 15:57</c:v>
                  </c:pt>
                  <c:pt idx="9413">
                    <c:v>7/30/2016 15:57</c:v>
                  </c:pt>
                  <c:pt idx="9414">
                    <c:v>7/30/2016 15:57</c:v>
                  </c:pt>
                  <c:pt idx="9415">
                    <c:v>7/30/2016 15:57</c:v>
                  </c:pt>
                  <c:pt idx="9416">
                    <c:v>7/30/2016 15:57</c:v>
                  </c:pt>
                  <c:pt idx="9417">
                    <c:v>7/30/2016 15:57</c:v>
                  </c:pt>
                  <c:pt idx="9418">
                    <c:v>7/30/2016 15:57</c:v>
                  </c:pt>
                  <c:pt idx="9419">
                    <c:v>7/30/2016 15:57</c:v>
                  </c:pt>
                  <c:pt idx="9420">
                    <c:v>7/30/2016 15:57</c:v>
                  </c:pt>
                  <c:pt idx="9421">
                    <c:v>7/30/2016 15:57</c:v>
                  </c:pt>
                  <c:pt idx="9422">
                    <c:v>7/30/2016 15:57</c:v>
                  </c:pt>
                  <c:pt idx="9423">
                    <c:v>7/30/2016 15:57</c:v>
                  </c:pt>
                  <c:pt idx="9424">
                    <c:v>7/30/2016 15:57</c:v>
                  </c:pt>
                  <c:pt idx="9425">
                    <c:v>7/30/2016 15:57</c:v>
                  </c:pt>
                  <c:pt idx="9426">
                    <c:v>7/30/2016 15:57</c:v>
                  </c:pt>
                  <c:pt idx="9427">
                    <c:v>7/30/2016 15:57</c:v>
                  </c:pt>
                  <c:pt idx="9428">
                    <c:v>7/30/2016 15:57</c:v>
                  </c:pt>
                  <c:pt idx="9429">
                    <c:v>7/30/2016 15:57</c:v>
                  </c:pt>
                  <c:pt idx="9430">
                    <c:v>7/30/2016 15:57</c:v>
                  </c:pt>
                  <c:pt idx="9431">
                    <c:v>7/30/2016 15:57</c:v>
                  </c:pt>
                  <c:pt idx="9432">
                    <c:v>7/30/2016 15:57</c:v>
                  </c:pt>
                  <c:pt idx="9433">
                    <c:v>7/30/2016 15:57</c:v>
                  </c:pt>
                  <c:pt idx="9434">
                    <c:v>7/30/2016 15:57</c:v>
                  </c:pt>
                  <c:pt idx="9435">
                    <c:v>7/30/2016 15:57</c:v>
                  </c:pt>
                  <c:pt idx="9436">
                    <c:v>7/30/2016 15:57</c:v>
                  </c:pt>
                  <c:pt idx="9437">
                    <c:v>7/30/2016 15:57</c:v>
                  </c:pt>
                  <c:pt idx="9438">
                    <c:v>7/30/2016 15:57</c:v>
                  </c:pt>
                  <c:pt idx="9439">
                    <c:v>7/30/2016 15:57</c:v>
                  </c:pt>
                  <c:pt idx="9440">
                    <c:v>7/30/2016 15:57</c:v>
                  </c:pt>
                  <c:pt idx="9441">
                    <c:v>7/30/2016 15:57</c:v>
                  </c:pt>
                  <c:pt idx="9442">
                    <c:v>7/30/2016 15:57</c:v>
                  </c:pt>
                  <c:pt idx="9443">
                    <c:v>7/30/2016 15:57</c:v>
                  </c:pt>
                  <c:pt idx="9444">
                    <c:v>7/30/2016 15:57</c:v>
                  </c:pt>
                  <c:pt idx="9445">
                    <c:v>7/30/2016 15:57</c:v>
                  </c:pt>
                  <c:pt idx="9446">
                    <c:v>7/30/2016 15:57</c:v>
                  </c:pt>
                  <c:pt idx="9447">
                    <c:v>7/30/2016 15:58</c:v>
                  </c:pt>
                  <c:pt idx="9448">
                    <c:v>7/30/2016 15:58</c:v>
                  </c:pt>
                  <c:pt idx="9449">
                    <c:v>7/30/2016 15:58</c:v>
                  </c:pt>
                  <c:pt idx="9450">
                    <c:v>7/30/2016 15:58</c:v>
                  </c:pt>
                  <c:pt idx="9451">
                    <c:v>7/30/2016 15:58</c:v>
                  </c:pt>
                  <c:pt idx="9452">
                    <c:v>7/30/2016 15:58</c:v>
                  </c:pt>
                  <c:pt idx="9453">
                    <c:v>7/30/2016 15:58</c:v>
                  </c:pt>
                  <c:pt idx="9454">
                    <c:v>7/30/2016 15:58</c:v>
                  </c:pt>
                  <c:pt idx="9455">
                    <c:v>7/30/2016 15:58</c:v>
                  </c:pt>
                  <c:pt idx="9456">
                    <c:v>7/30/2016 15:58</c:v>
                  </c:pt>
                  <c:pt idx="9457">
                    <c:v>7/30/2016 15:58</c:v>
                  </c:pt>
                  <c:pt idx="9458">
                    <c:v>7/30/2016 15:58</c:v>
                  </c:pt>
                  <c:pt idx="9459">
                    <c:v>7/30/2016 15:58</c:v>
                  </c:pt>
                  <c:pt idx="9460">
                    <c:v>7/30/2016 15:58</c:v>
                  </c:pt>
                  <c:pt idx="9461">
                    <c:v>7/30/2016 15:58</c:v>
                  </c:pt>
                  <c:pt idx="9462">
                    <c:v>7/30/2016 15:58</c:v>
                  </c:pt>
                  <c:pt idx="9463">
                    <c:v>7/30/2016 15:58</c:v>
                  </c:pt>
                  <c:pt idx="9464">
                    <c:v>7/30/2016 15:58</c:v>
                  </c:pt>
                  <c:pt idx="9465">
                    <c:v>7/30/2016 15:58</c:v>
                  </c:pt>
                  <c:pt idx="9466">
                    <c:v>7/30/2016 15:58</c:v>
                  </c:pt>
                  <c:pt idx="9467">
                    <c:v>7/30/2016 15:58</c:v>
                  </c:pt>
                  <c:pt idx="9468">
                    <c:v>7/30/2016 15:58</c:v>
                  </c:pt>
                  <c:pt idx="9469">
                    <c:v>7/30/2016 15:58</c:v>
                  </c:pt>
                  <c:pt idx="9470">
                    <c:v>7/30/2016 15:58</c:v>
                  </c:pt>
                  <c:pt idx="9471">
                    <c:v>7/30/2016 15:58</c:v>
                  </c:pt>
                  <c:pt idx="9472">
                    <c:v>7/30/2016 15:58</c:v>
                  </c:pt>
                  <c:pt idx="9473">
                    <c:v>7/30/2016 15:58</c:v>
                  </c:pt>
                  <c:pt idx="9474">
                    <c:v>7/30/2016 15:58</c:v>
                  </c:pt>
                  <c:pt idx="9475">
                    <c:v>7/30/2016 15:58</c:v>
                  </c:pt>
                  <c:pt idx="9476">
                    <c:v>7/30/2016 15:58</c:v>
                  </c:pt>
                  <c:pt idx="9477">
                    <c:v>7/30/2016 15:58</c:v>
                  </c:pt>
                  <c:pt idx="9478">
                    <c:v>7/30/2016 15:58</c:v>
                  </c:pt>
                  <c:pt idx="9479">
                    <c:v>7/30/2016 15:58</c:v>
                  </c:pt>
                  <c:pt idx="9480">
                    <c:v>7/30/2016 15:58</c:v>
                  </c:pt>
                  <c:pt idx="9481">
                    <c:v>7/30/2016 15:58</c:v>
                  </c:pt>
                  <c:pt idx="9482">
                    <c:v>7/30/2016 15:58</c:v>
                  </c:pt>
                  <c:pt idx="9483">
                    <c:v>7/30/2016 15:58</c:v>
                  </c:pt>
                  <c:pt idx="9484">
                    <c:v>7/30/2016 15:58</c:v>
                  </c:pt>
                  <c:pt idx="9485">
                    <c:v>7/30/2016 15:58</c:v>
                  </c:pt>
                  <c:pt idx="9486">
                    <c:v>7/30/2016 15:58</c:v>
                  </c:pt>
                  <c:pt idx="9487">
                    <c:v>7/30/2016 15:58</c:v>
                  </c:pt>
                  <c:pt idx="9488">
                    <c:v>7/30/2016 15:58</c:v>
                  </c:pt>
                  <c:pt idx="9489">
                    <c:v>7/30/2016 15:58</c:v>
                  </c:pt>
                  <c:pt idx="9490">
                    <c:v>7/30/2016 15:58</c:v>
                  </c:pt>
                  <c:pt idx="9491">
                    <c:v>7/30/2016 15:58</c:v>
                  </c:pt>
                  <c:pt idx="9492">
                    <c:v>7/30/2016 15:58</c:v>
                  </c:pt>
                  <c:pt idx="9493">
                    <c:v>7/30/2016 15:58</c:v>
                  </c:pt>
                  <c:pt idx="9494">
                    <c:v>7/30/2016 15:58</c:v>
                  </c:pt>
                  <c:pt idx="9495">
                    <c:v>7/30/2016 15:58</c:v>
                  </c:pt>
                  <c:pt idx="9496">
                    <c:v>7/30/2016 15:58</c:v>
                  </c:pt>
                  <c:pt idx="9497">
                    <c:v>7/30/2016 15:58</c:v>
                  </c:pt>
                  <c:pt idx="9498">
                    <c:v>7/30/2016 15:58</c:v>
                  </c:pt>
                  <c:pt idx="9499">
                    <c:v>7/30/2016 15:58</c:v>
                  </c:pt>
                  <c:pt idx="9500">
                    <c:v>7/30/2016 15:58</c:v>
                  </c:pt>
                  <c:pt idx="9501">
                    <c:v>7/30/2016 15:58</c:v>
                  </c:pt>
                  <c:pt idx="9502">
                    <c:v>7/30/2016 15:58</c:v>
                  </c:pt>
                  <c:pt idx="9503">
                    <c:v>7/30/2016 15:58</c:v>
                  </c:pt>
                  <c:pt idx="9504">
                    <c:v>7/30/2016 15:58</c:v>
                  </c:pt>
                  <c:pt idx="9505">
                    <c:v>7/30/2016 15:58</c:v>
                  </c:pt>
                  <c:pt idx="9506">
                    <c:v>7/30/2016 15:58</c:v>
                  </c:pt>
                  <c:pt idx="9507">
                    <c:v>7/30/2016 15:59</c:v>
                  </c:pt>
                  <c:pt idx="9508">
                    <c:v>7/30/2016 15:59</c:v>
                  </c:pt>
                  <c:pt idx="9509">
                    <c:v>7/30/2016 15:59</c:v>
                  </c:pt>
                  <c:pt idx="9510">
                    <c:v>7/30/2016 15:59</c:v>
                  </c:pt>
                  <c:pt idx="9511">
                    <c:v>7/30/2016 15:59</c:v>
                  </c:pt>
                  <c:pt idx="9512">
                    <c:v>7/30/2016 15:59</c:v>
                  </c:pt>
                  <c:pt idx="9513">
                    <c:v>7/30/2016 15:59</c:v>
                  </c:pt>
                  <c:pt idx="9514">
                    <c:v>7/30/2016 15:59</c:v>
                  </c:pt>
                  <c:pt idx="9515">
                    <c:v>7/30/2016 15:59</c:v>
                  </c:pt>
                  <c:pt idx="9516">
                    <c:v>7/30/2016 15:59</c:v>
                  </c:pt>
                  <c:pt idx="9517">
                    <c:v>7/30/2016 15:59</c:v>
                  </c:pt>
                  <c:pt idx="9518">
                    <c:v>7/30/2016 15:59</c:v>
                  </c:pt>
                  <c:pt idx="9519">
                    <c:v>7/30/2016 15:59</c:v>
                  </c:pt>
                  <c:pt idx="9520">
                    <c:v>7/30/2016 15:59</c:v>
                  </c:pt>
                  <c:pt idx="9521">
                    <c:v>7/30/2016 15:59</c:v>
                  </c:pt>
                  <c:pt idx="9522">
                    <c:v>7/30/2016 15:59</c:v>
                  </c:pt>
                  <c:pt idx="9523">
                    <c:v>7/30/2016 15:59</c:v>
                  </c:pt>
                  <c:pt idx="9524">
                    <c:v>7/30/2016 15:59</c:v>
                  </c:pt>
                  <c:pt idx="9525">
                    <c:v>7/30/2016 15:59</c:v>
                  </c:pt>
                  <c:pt idx="9526">
                    <c:v>7/30/2016 15:59</c:v>
                  </c:pt>
                  <c:pt idx="9527">
                    <c:v>7/30/2016 15:59</c:v>
                  </c:pt>
                  <c:pt idx="9528">
                    <c:v>7/30/2016 15:59</c:v>
                  </c:pt>
                  <c:pt idx="9529">
                    <c:v>7/30/2016 15:59</c:v>
                  </c:pt>
                  <c:pt idx="9530">
                    <c:v>7/30/2016 15:59</c:v>
                  </c:pt>
                  <c:pt idx="9531">
                    <c:v>7/30/2016 15:59</c:v>
                  </c:pt>
                  <c:pt idx="9532">
                    <c:v>7/30/2016 15:59</c:v>
                  </c:pt>
                  <c:pt idx="9533">
                    <c:v>7/30/2016 15:59</c:v>
                  </c:pt>
                  <c:pt idx="9534">
                    <c:v>7/30/2016 15:59</c:v>
                  </c:pt>
                  <c:pt idx="9535">
                    <c:v>7/30/2016 15:59</c:v>
                  </c:pt>
                  <c:pt idx="9536">
                    <c:v>7/30/2016 15:59</c:v>
                  </c:pt>
                  <c:pt idx="9537">
                    <c:v>7/30/2016 15:59</c:v>
                  </c:pt>
                  <c:pt idx="9538">
                    <c:v>7/30/2016 15:59</c:v>
                  </c:pt>
                  <c:pt idx="9539">
                    <c:v>7/30/2016 15:59</c:v>
                  </c:pt>
                  <c:pt idx="9540">
                    <c:v>7/30/2016 15:59</c:v>
                  </c:pt>
                  <c:pt idx="9541">
                    <c:v>7/30/2016 15:59</c:v>
                  </c:pt>
                  <c:pt idx="9542">
                    <c:v>7/30/2016 15:59</c:v>
                  </c:pt>
                  <c:pt idx="9543">
                    <c:v>7/30/2016 15:59</c:v>
                  </c:pt>
                  <c:pt idx="9544">
                    <c:v>7/30/2016 15:59</c:v>
                  </c:pt>
                  <c:pt idx="9545">
                    <c:v>7/30/2016 15:59</c:v>
                  </c:pt>
                  <c:pt idx="9546">
                    <c:v>7/30/2016 15:59</c:v>
                  </c:pt>
                  <c:pt idx="9547">
                    <c:v>7/30/2016 15:59</c:v>
                  </c:pt>
                  <c:pt idx="9548">
                    <c:v>7/30/2016 15:59</c:v>
                  </c:pt>
                  <c:pt idx="9549">
                    <c:v>7/30/2016 15:59</c:v>
                  </c:pt>
                  <c:pt idx="9550">
                    <c:v>7/30/2016 15:59</c:v>
                  </c:pt>
                  <c:pt idx="9551">
                    <c:v>7/30/2016 15:59</c:v>
                  </c:pt>
                  <c:pt idx="9552">
                    <c:v>7/30/2016 15:59</c:v>
                  </c:pt>
                  <c:pt idx="9553">
                    <c:v>7/30/2016 15:59</c:v>
                  </c:pt>
                  <c:pt idx="9554">
                    <c:v>7/30/2016 15:59</c:v>
                  </c:pt>
                  <c:pt idx="9555">
                    <c:v>7/30/2016 15:59</c:v>
                  </c:pt>
                  <c:pt idx="9556">
                    <c:v>7/30/2016 15:59</c:v>
                  </c:pt>
                  <c:pt idx="9557">
                    <c:v>7/30/2016 15:59</c:v>
                  </c:pt>
                  <c:pt idx="9558">
                    <c:v>7/30/2016 15:59</c:v>
                  </c:pt>
                  <c:pt idx="9559">
                    <c:v>7/30/2016 15:59</c:v>
                  </c:pt>
                  <c:pt idx="9560">
                    <c:v>7/30/2016 15:59</c:v>
                  </c:pt>
                  <c:pt idx="9561">
                    <c:v>7/30/2016 15:59</c:v>
                  </c:pt>
                  <c:pt idx="9562">
                    <c:v>7/30/2016 15:59</c:v>
                  </c:pt>
                  <c:pt idx="9563">
                    <c:v>7/30/2016 15:59</c:v>
                  </c:pt>
                  <c:pt idx="9564">
                    <c:v>7/30/2016 15:59</c:v>
                  </c:pt>
                  <c:pt idx="9565">
                    <c:v>7/30/2016 15:59</c:v>
                  </c:pt>
                  <c:pt idx="9566">
                    <c:v>7/30/2016 15:59</c:v>
                  </c:pt>
                  <c:pt idx="9567">
                    <c:v>7/30/2016 16:00</c:v>
                  </c:pt>
                  <c:pt idx="9568">
                    <c:v>7/30/2016 16:00</c:v>
                  </c:pt>
                  <c:pt idx="9569">
                    <c:v>7/30/2016 16:00</c:v>
                  </c:pt>
                  <c:pt idx="9570">
                    <c:v>7/30/2016 16:00</c:v>
                  </c:pt>
                  <c:pt idx="9571">
                    <c:v>7/30/2016 16:00</c:v>
                  </c:pt>
                  <c:pt idx="9572">
                    <c:v>7/30/2016 16:00</c:v>
                  </c:pt>
                  <c:pt idx="9573">
                    <c:v>7/30/2016 16:00</c:v>
                  </c:pt>
                  <c:pt idx="9574">
                    <c:v>7/30/2016 16:00</c:v>
                  </c:pt>
                  <c:pt idx="9575">
                    <c:v>7/30/2016 16:00</c:v>
                  </c:pt>
                  <c:pt idx="9576">
                    <c:v>7/30/2016 16:00</c:v>
                  </c:pt>
                  <c:pt idx="9577">
                    <c:v>7/30/2016 16:00</c:v>
                  </c:pt>
                  <c:pt idx="9578">
                    <c:v>7/30/2016 16:00</c:v>
                  </c:pt>
                  <c:pt idx="9579">
                    <c:v>7/30/2016 16:00</c:v>
                  </c:pt>
                  <c:pt idx="9580">
                    <c:v>7/30/2016 16:00</c:v>
                  </c:pt>
                  <c:pt idx="9581">
                    <c:v>7/30/2016 16:00</c:v>
                  </c:pt>
                  <c:pt idx="9582">
                    <c:v>7/30/2016 16:00</c:v>
                  </c:pt>
                  <c:pt idx="9583">
                    <c:v>7/30/2016 16:00</c:v>
                  </c:pt>
                  <c:pt idx="9584">
                    <c:v>7/30/2016 16:00</c:v>
                  </c:pt>
                  <c:pt idx="9585">
                    <c:v>7/30/2016 16:00</c:v>
                  </c:pt>
                  <c:pt idx="9586">
                    <c:v>7/30/2016 16:00</c:v>
                  </c:pt>
                  <c:pt idx="9587">
                    <c:v>7/30/2016 16:00</c:v>
                  </c:pt>
                  <c:pt idx="9588">
                    <c:v>7/30/2016 16:00</c:v>
                  </c:pt>
                  <c:pt idx="9589">
                    <c:v>7/30/2016 16:00</c:v>
                  </c:pt>
                  <c:pt idx="9590">
                    <c:v>7/30/2016 16:00</c:v>
                  </c:pt>
                  <c:pt idx="9591">
                    <c:v>7/30/2016 16:00</c:v>
                  </c:pt>
                  <c:pt idx="9592">
                    <c:v>7/30/2016 16:00</c:v>
                  </c:pt>
                  <c:pt idx="9593">
                    <c:v>7/30/2016 16:00</c:v>
                  </c:pt>
                  <c:pt idx="9594">
                    <c:v>7/30/2016 16:00</c:v>
                  </c:pt>
                  <c:pt idx="9595">
                    <c:v>7/30/2016 16:00</c:v>
                  </c:pt>
                  <c:pt idx="9596">
                    <c:v>7/30/2016 16:00</c:v>
                  </c:pt>
                  <c:pt idx="9597">
                    <c:v>7/30/2016 16:00</c:v>
                  </c:pt>
                  <c:pt idx="9598">
                    <c:v>7/30/2016 16:00</c:v>
                  </c:pt>
                  <c:pt idx="9599">
                    <c:v>7/30/2016 16:00</c:v>
                  </c:pt>
                  <c:pt idx="9600">
                    <c:v>7/30/2016 16:00</c:v>
                  </c:pt>
                  <c:pt idx="9601">
                    <c:v>7/30/2016 16:00</c:v>
                  </c:pt>
                  <c:pt idx="9602">
                    <c:v>7/30/2016 16:00</c:v>
                  </c:pt>
                  <c:pt idx="9603">
                    <c:v>7/30/2016 16:00</c:v>
                  </c:pt>
                  <c:pt idx="9604">
                    <c:v>7/30/2016 16:00</c:v>
                  </c:pt>
                  <c:pt idx="9605">
                    <c:v>7/30/2016 16:00</c:v>
                  </c:pt>
                  <c:pt idx="9606">
                    <c:v>7/30/2016 16:00</c:v>
                  </c:pt>
                  <c:pt idx="9607">
                    <c:v>7/30/2016 16:00</c:v>
                  </c:pt>
                  <c:pt idx="9608">
                    <c:v>7/30/2016 16:00</c:v>
                  </c:pt>
                  <c:pt idx="9609">
                    <c:v>7/30/2016 16:00</c:v>
                  </c:pt>
                  <c:pt idx="9610">
                    <c:v>7/30/2016 16:00</c:v>
                  </c:pt>
                  <c:pt idx="9611">
                    <c:v>7/30/2016 16:00</c:v>
                  </c:pt>
                  <c:pt idx="9612">
                    <c:v>7/30/2016 16:00</c:v>
                  </c:pt>
                  <c:pt idx="9613">
                    <c:v>7/30/2016 16:00</c:v>
                  </c:pt>
                  <c:pt idx="9614">
                    <c:v>7/30/2016 16:00</c:v>
                  </c:pt>
                  <c:pt idx="9615">
                    <c:v>7/30/2016 16:00</c:v>
                  </c:pt>
                  <c:pt idx="9616">
                    <c:v>7/30/2016 16:00</c:v>
                  </c:pt>
                  <c:pt idx="9617">
                    <c:v>7/30/2016 16:00</c:v>
                  </c:pt>
                  <c:pt idx="9618">
                    <c:v>7/30/2016 16:00</c:v>
                  </c:pt>
                  <c:pt idx="9619">
                    <c:v>7/30/2016 16:00</c:v>
                  </c:pt>
                  <c:pt idx="9620">
                    <c:v>7/30/2016 16:00</c:v>
                  </c:pt>
                  <c:pt idx="9621">
                    <c:v>7/30/2016 16:00</c:v>
                  </c:pt>
                  <c:pt idx="9622">
                    <c:v>7/30/2016 16:00</c:v>
                  </c:pt>
                  <c:pt idx="9623">
                    <c:v>7/30/2016 16:00</c:v>
                  </c:pt>
                  <c:pt idx="9624">
                    <c:v>7/30/2016 16:00</c:v>
                  </c:pt>
                  <c:pt idx="9625">
                    <c:v>7/30/2016 16:00</c:v>
                  </c:pt>
                  <c:pt idx="9626">
                    <c:v>7/30/2016 16:00</c:v>
                  </c:pt>
                  <c:pt idx="9627">
                    <c:v>7/30/2016 16:01</c:v>
                  </c:pt>
                  <c:pt idx="9628">
                    <c:v>7/30/2016 16:01</c:v>
                  </c:pt>
                  <c:pt idx="9629">
                    <c:v>7/30/2016 16:01</c:v>
                  </c:pt>
                  <c:pt idx="9630">
                    <c:v>7/30/2016 16:01</c:v>
                  </c:pt>
                  <c:pt idx="9631">
                    <c:v>7/30/2016 16:01</c:v>
                  </c:pt>
                  <c:pt idx="9632">
                    <c:v>7/30/2016 16:01</c:v>
                  </c:pt>
                  <c:pt idx="9633">
                    <c:v>7/30/2016 16:01</c:v>
                  </c:pt>
                  <c:pt idx="9634">
                    <c:v>7/30/2016 16:01</c:v>
                  </c:pt>
                  <c:pt idx="9635">
                    <c:v>7/30/2016 16:01</c:v>
                  </c:pt>
                  <c:pt idx="9636">
                    <c:v>7/30/2016 16:01</c:v>
                  </c:pt>
                  <c:pt idx="9637">
                    <c:v>7/30/2016 16:01</c:v>
                  </c:pt>
                  <c:pt idx="9638">
                    <c:v>7/30/2016 16:01</c:v>
                  </c:pt>
                  <c:pt idx="9639">
                    <c:v>7/30/2016 16:01</c:v>
                  </c:pt>
                  <c:pt idx="9640">
                    <c:v>7/30/2016 16:01</c:v>
                  </c:pt>
                  <c:pt idx="9641">
                    <c:v>7/30/2016 16:01</c:v>
                  </c:pt>
                  <c:pt idx="9642">
                    <c:v>7/30/2016 16:01</c:v>
                  </c:pt>
                  <c:pt idx="9643">
                    <c:v>7/30/2016 16:01</c:v>
                  </c:pt>
                  <c:pt idx="9644">
                    <c:v>7/30/2016 16:01</c:v>
                  </c:pt>
                  <c:pt idx="9645">
                    <c:v>7/30/2016 16:01</c:v>
                  </c:pt>
                  <c:pt idx="9646">
                    <c:v>7/30/2016 16:01</c:v>
                  </c:pt>
                  <c:pt idx="9647">
                    <c:v>7/30/2016 16:01</c:v>
                  </c:pt>
                  <c:pt idx="9648">
                    <c:v>7/30/2016 16:01</c:v>
                  </c:pt>
                  <c:pt idx="9649">
                    <c:v>7/30/2016 16:01</c:v>
                  </c:pt>
                  <c:pt idx="9650">
                    <c:v>7/30/2016 16:01</c:v>
                  </c:pt>
                  <c:pt idx="9651">
                    <c:v>7/30/2016 16:01</c:v>
                  </c:pt>
                  <c:pt idx="9652">
                    <c:v>7/30/2016 16:01</c:v>
                  </c:pt>
                  <c:pt idx="9653">
                    <c:v>7/30/2016 16:01</c:v>
                  </c:pt>
                  <c:pt idx="9654">
                    <c:v>7/30/2016 16:01</c:v>
                  </c:pt>
                  <c:pt idx="9655">
                    <c:v>7/30/2016 16:01</c:v>
                  </c:pt>
                  <c:pt idx="9656">
                    <c:v>7/30/2016 16:01</c:v>
                  </c:pt>
                  <c:pt idx="9657">
                    <c:v>7/30/2016 16:01</c:v>
                  </c:pt>
                  <c:pt idx="9658">
                    <c:v>7/30/2016 16:01</c:v>
                  </c:pt>
                  <c:pt idx="9659">
                    <c:v>7/30/2016 16:01</c:v>
                  </c:pt>
                  <c:pt idx="9660">
                    <c:v>7/30/2016 16:01</c:v>
                  </c:pt>
                  <c:pt idx="9661">
                    <c:v>7/30/2016 16:01</c:v>
                  </c:pt>
                  <c:pt idx="9662">
                    <c:v>7/30/2016 16:01</c:v>
                  </c:pt>
                  <c:pt idx="9663">
                    <c:v>7/30/2016 16:01</c:v>
                  </c:pt>
                  <c:pt idx="9664">
                    <c:v>7/30/2016 16:01</c:v>
                  </c:pt>
                  <c:pt idx="9665">
                    <c:v>7/30/2016 16:01</c:v>
                  </c:pt>
                  <c:pt idx="9666">
                    <c:v>7/30/2016 16:01</c:v>
                  </c:pt>
                  <c:pt idx="9667">
                    <c:v>7/30/2016 16:01</c:v>
                  </c:pt>
                  <c:pt idx="9668">
                    <c:v>7/30/2016 16:01</c:v>
                  </c:pt>
                  <c:pt idx="9669">
                    <c:v>7/30/2016 16:01</c:v>
                  </c:pt>
                  <c:pt idx="9670">
                    <c:v>7/30/2016 16:01</c:v>
                  </c:pt>
                  <c:pt idx="9671">
                    <c:v>7/30/2016 16:01</c:v>
                  </c:pt>
                  <c:pt idx="9672">
                    <c:v>7/30/2016 16:01</c:v>
                  </c:pt>
                  <c:pt idx="9673">
                    <c:v>7/30/2016 16:01</c:v>
                  </c:pt>
                  <c:pt idx="9674">
                    <c:v>7/30/2016 16:01</c:v>
                  </c:pt>
                  <c:pt idx="9675">
                    <c:v>7/30/2016 16:01</c:v>
                  </c:pt>
                  <c:pt idx="9676">
                    <c:v>7/30/2016 16:01</c:v>
                  </c:pt>
                  <c:pt idx="9677">
                    <c:v>7/30/2016 16:01</c:v>
                  </c:pt>
                  <c:pt idx="9678">
                    <c:v>7/30/2016 16:01</c:v>
                  </c:pt>
                  <c:pt idx="9679">
                    <c:v>7/30/2016 16:01</c:v>
                  </c:pt>
                  <c:pt idx="9680">
                    <c:v>7/30/2016 16:01</c:v>
                  </c:pt>
                  <c:pt idx="9681">
                    <c:v>7/30/2016 16:01</c:v>
                  </c:pt>
                  <c:pt idx="9682">
                    <c:v>7/30/2016 16:01</c:v>
                  </c:pt>
                  <c:pt idx="9683">
                    <c:v>7/30/2016 16:01</c:v>
                  </c:pt>
                  <c:pt idx="9684">
                    <c:v>7/30/2016 16:01</c:v>
                  </c:pt>
                  <c:pt idx="9685">
                    <c:v>7/30/2016 16:01</c:v>
                  </c:pt>
                  <c:pt idx="9686">
                    <c:v>7/30/2016 16:01</c:v>
                  </c:pt>
                  <c:pt idx="9687">
                    <c:v>7/30/2016 16:02</c:v>
                  </c:pt>
                  <c:pt idx="9688">
                    <c:v>7/30/2016 16:02</c:v>
                  </c:pt>
                  <c:pt idx="9689">
                    <c:v>7/30/2016 16:02</c:v>
                  </c:pt>
                  <c:pt idx="9690">
                    <c:v>7/30/2016 16:02</c:v>
                  </c:pt>
                  <c:pt idx="9691">
                    <c:v>7/30/2016 16:02</c:v>
                  </c:pt>
                  <c:pt idx="9692">
                    <c:v>7/30/2016 16:02</c:v>
                  </c:pt>
                  <c:pt idx="9693">
                    <c:v>7/30/2016 16:02</c:v>
                  </c:pt>
                  <c:pt idx="9694">
                    <c:v>7/30/2016 16:02</c:v>
                  </c:pt>
                  <c:pt idx="9695">
                    <c:v>7/30/2016 16:02</c:v>
                  </c:pt>
                  <c:pt idx="9696">
                    <c:v>7/30/2016 16:02</c:v>
                  </c:pt>
                  <c:pt idx="9697">
                    <c:v>7/30/2016 16:02</c:v>
                  </c:pt>
                  <c:pt idx="9698">
                    <c:v>7/30/2016 16:02</c:v>
                  </c:pt>
                  <c:pt idx="9699">
                    <c:v>7/30/2016 16:02</c:v>
                  </c:pt>
                  <c:pt idx="9700">
                    <c:v>7/30/2016 16:02</c:v>
                  </c:pt>
                  <c:pt idx="9701">
                    <c:v>7/30/2016 16:02</c:v>
                  </c:pt>
                  <c:pt idx="9702">
                    <c:v>7/30/2016 16:02</c:v>
                  </c:pt>
                  <c:pt idx="9703">
                    <c:v>7/30/2016 16:02</c:v>
                  </c:pt>
                  <c:pt idx="9704">
                    <c:v>7/30/2016 16:02</c:v>
                  </c:pt>
                  <c:pt idx="9705">
                    <c:v>7/30/2016 16:02</c:v>
                  </c:pt>
                  <c:pt idx="9706">
                    <c:v>7/30/2016 16:02</c:v>
                  </c:pt>
                  <c:pt idx="9707">
                    <c:v>7/30/2016 16:02</c:v>
                  </c:pt>
                  <c:pt idx="9708">
                    <c:v>7/30/2016 16:02</c:v>
                  </c:pt>
                  <c:pt idx="9709">
                    <c:v>7/30/2016 16:02</c:v>
                  </c:pt>
                  <c:pt idx="9710">
                    <c:v>7/30/2016 16:02</c:v>
                  </c:pt>
                  <c:pt idx="9711">
                    <c:v>7/30/2016 16:02</c:v>
                  </c:pt>
                  <c:pt idx="9712">
                    <c:v>7/30/2016 16:02</c:v>
                  </c:pt>
                  <c:pt idx="9713">
                    <c:v>7/30/2016 16:02</c:v>
                  </c:pt>
                  <c:pt idx="9714">
                    <c:v>7/30/2016 16:02</c:v>
                  </c:pt>
                  <c:pt idx="9715">
                    <c:v>7/30/2016 16:02</c:v>
                  </c:pt>
                  <c:pt idx="9716">
                    <c:v>7/30/2016 16:02</c:v>
                  </c:pt>
                  <c:pt idx="9717">
                    <c:v>7/30/2016 16:02</c:v>
                  </c:pt>
                  <c:pt idx="9718">
                    <c:v>7/30/2016 16:02</c:v>
                  </c:pt>
                  <c:pt idx="9719">
                    <c:v>7/30/2016 16:02</c:v>
                  </c:pt>
                  <c:pt idx="9720">
                    <c:v>7/30/2016 16:02</c:v>
                  </c:pt>
                  <c:pt idx="9721">
                    <c:v>7/30/2016 16:02</c:v>
                  </c:pt>
                  <c:pt idx="9722">
                    <c:v>7/30/2016 16:02</c:v>
                  </c:pt>
                  <c:pt idx="9723">
                    <c:v>7/30/2016 16:02</c:v>
                  </c:pt>
                  <c:pt idx="9724">
                    <c:v>7/30/2016 16:02</c:v>
                  </c:pt>
                  <c:pt idx="9725">
                    <c:v>7/30/2016 16:02</c:v>
                  </c:pt>
                  <c:pt idx="9726">
                    <c:v>7/30/2016 16:02</c:v>
                  </c:pt>
                  <c:pt idx="9727">
                    <c:v>7/30/2016 16:02</c:v>
                  </c:pt>
                  <c:pt idx="9728">
                    <c:v>7/30/2016 16:02</c:v>
                  </c:pt>
                  <c:pt idx="9729">
                    <c:v>7/30/2016 16:02</c:v>
                  </c:pt>
                  <c:pt idx="9730">
                    <c:v>7/30/2016 16:02</c:v>
                  </c:pt>
                  <c:pt idx="9731">
                    <c:v>7/30/2016 16:02</c:v>
                  </c:pt>
                  <c:pt idx="9732">
                    <c:v>7/30/2016 16:02</c:v>
                  </c:pt>
                  <c:pt idx="9733">
                    <c:v>7/30/2016 16:02</c:v>
                  </c:pt>
                  <c:pt idx="9734">
                    <c:v>7/30/2016 16:02</c:v>
                  </c:pt>
                  <c:pt idx="9735">
                    <c:v>7/30/2016 16:02</c:v>
                  </c:pt>
                  <c:pt idx="9736">
                    <c:v>7/30/2016 16:02</c:v>
                  </c:pt>
                  <c:pt idx="9737">
                    <c:v>7/30/2016 16:02</c:v>
                  </c:pt>
                  <c:pt idx="9738">
                    <c:v>7/30/2016 16:02</c:v>
                  </c:pt>
                  <c:pt idx="9739">
                    <c:v>7/30/2016 16:02</c:v>
                  </c:pt>
                  <c:pt idx="9740">
                    <c:v>7/30/2016 16:02</c:v>
                  </c:pt>
                  <c:pt idx="9741">
                    <c:v>7/30/2016 16:02</c:v>
                  </c:pt>
                  <c:pt idx="9742">
                    <c:v>7/30/2016 16:02</c:v>
                  </c:pt>
                  <c:pt idx="9743">
                    <c:v>7/30/2016 16:02</c:v>
                  </c:pt>
                  <c:pt idx="9744">
                    <c:v>7/30/2016 16:02</c:v>
                  </c:pt>
                  <c:pt idx="9745">
                    <c:v>7/30/2016 16:02</c:v>
                  </c:pt>
                  <c:pt idx="9746">
                    <c:v>7/30/2016 16:02</c:v>
                  </c:pt>
                  <c:pt idx="9747">
                    <c:v>7/30/2016 16:03</c:v>
                  </c:pt>
                  <c:pt idx="9748">
                    <c:v>7/30/2016 16:03</c:v>
                  </c:pt>
                  <c:pt idx="9749">
                    <c:v>7/30/2016 16:03</c:v>
                  </c:pt>
                  <c:pt idx="9750">
                    <c:v>7/30/2016 16:03</c:v>
                  </c:pt>
                  <c:pt idx="9751">
                    <c:v>7/30/2016 16:03</c:v>
                  </c:pt>
                  <c:pt idx="9752">
                    <c:v>7/30/2016 16:03</c:v>
                  </c:pt>
                  <c:pt idx="9753">
                    <c:v>7/30/2016 16:03</c:v>
                  </c:pt>
                  <c:pt idx="9754">
                    <c:v>7/30/2016 16:03</c:v>
                  </c:pt>
                  <c:pt idx="9755">
                    <c:v>7/30/2016 16:03</c:v>
                  </c:pt>
                  <c:pt idx="9756">
                    <c:v>7/30/2016 16:03</c:v>
                  </c:pt>
                  <c:pt idx="9757">
                    <c:v>7/30/2016 16:03</c:v>
                  </c:pt>
                  <c:pt idx="9758">
                    <c:v>7/30/2016 16:03</c:v>
                  </c:pt>
                  <c:pt idx="9759">
                    <c:v>7/30/2016 16:03</c:v>
                  </c:pt>
                  <c:pt idx="9760">
                    <c:v>7/30/2016 16:03</c:v>
                  </c:pt>
                  <c:pt idx="9761">
                    <c:v>7/30/2016 16:03</c:v>
                  </c:pt>
                  <c:pt idx="9762">
                    <c:v>7/30/2016 16:03</c:v>
                  </c:pt>
                  <c:pt idx="9763">
                    <c:v>7/30/2016 16:03</c:v>
                  </c:pt>
                  <c:pt idx="9764">
                    <c:v>7/30/2016 16:03</c:v>
                  </c:pt>
                  <c:pt idx="9765">
                    <c:v>7/30/2016 16:03</c:v>
                  </c:pt>
                  <c:pt idx="9766">
                    <c:v>7/30/2016 16:03</c:v>
                  </c:pt>
                  <c:pt idx="9767">
                    <c:v>7/30/2016 16:03</c:v>
                  </c:pt>
                  <c:pt idx="9768">
                    <c:v>7/30/2016 16:03</c:v>
                  </c:pt>
                  <c:pt idx="9769">
                    <c:v>7/30/2016 16:03</c:v>
                  </c:pt>
                  <c:pt idx="9770">
                    <c:v>7/30/2016 16:03</c:v>
                  </c:pt>
                  <c:pt idx="9771">
                    <c:v>7/30/2016 16:03</c:v>
                  </c:pt>
                  <c:pt idx="9772">
                    <c:v>7/30/2016 16:03</c:v>
                  </c:pt>
                  <c:pt idx="9773">
                    <c:v>7/30/2016 16:03</c:v>
                  </c:pt>
                  <c:pt idx="9774">
                    <c:v>7/30/2016 16:03</c:v>
                  </c:pt>
                  <c:pt idx="9775">
                    <c:v>7/30/2016 16:03</c:v>
                  </c:pt>
                  <c:pt idx="9776">
                    <c:v>7/30/2016 16:03</c:v>
                  </c:pt>
                  <c:pt idx="9777">
                    <c:v>7/30/2016 16:03</c:v>
                  </c:pt>
                  <c:pt idx="9778">
                    <c:v>7/30/2016 16:03</c:v>
                  </c:pt>
                  <c:pt idx="9779">
                    <c:v>7/30/2016 16:03</c:v>
                  </c:pt>
                  <c:pt idx="9780">
                    <c:v>7/30/2016 16:03</c:v>
                  </c:pt>
                  <c:pt idx="9781">
                    <c:v>7/30/2016 16:03</c:v>
                  </c:pt>
                  <c:pt idx="9782">
                    <c:v>7/30/2016 16:03</c:v>
                  </c:pt>
                  <c:pt idx="9783">
                    <c:v>7/30/2016 16:03</c:v>
                  </c:pt>
                  <c:pt idx="9784">
                    <c:v>7/30/2016 16:03</c:v>
                  </c:pt>
                  <c:pt idx="9785">
                    <c:v>7/30/2016 16:03</c:v>
                  </c:pt>
                  <c:pt idx="9786">
                    <c:v>7/30/2016 16:03</c:v>
                  </c:pt>
                  <c:pt idx="9787">
                    <c:v>7/30/2016 16:03</c:v>
                  </c:pt>
                  <c:pt idx="9788">
                    <c:v>7/30/2016 16:03</c:v>
                  </c:pt>
                  <c:pt idx="9789">
                    <c:v>7/30/2016 16:03</c:v>
                  </c:pt>
                  <c:pt idx="9790">
                    <c:v>7/30/2016 16:03</c:v>
                  </c:pt>
                  <c:pt idx="9791">
                    <c:v>7/30/2016 16:03</c:v>
                  </c:pt>
                  <c:pt idx="9792">
                    <c:v>7/30/2016 16:03</c:v>
                  </c:pt>
                  <c:pt idx="9793">
                    <c:v>7/30/2016 16:03</c:v>
                  </c:pt>
                  <c:pt idx="9794">
                    <c:v>7/30/2016 16:03</c:v>
                  </c:pt>
                  <c:pt idx="9795">
                    <c:v>7/30/2016 16:03</c:v>
                  </c:pt>
                  <c:pt idx="9796">
                    <c:v>7/30/2016 16:03</c:v>
                  </c:pt>
                  <c:pt idx="9797">
                    <c:v>7/30/2016 16:03</c:v>
                  </c:pt>
                  <c:pt idx="9798">
                    <c:v>7/30/2016 16:03</c:v>
                  </c:pt>
                  <c:pt idx="9799">
                    <c:v>7/30/2016 16:03</c:v>
                  </c:pt>
                  <c:pt idx="9800">
                    <c:v>7/30/2016 16:03</c:v>
                  </c:pt>
                  <c:pt idx="9801">
                    <c:v>7/30/2016 16:03</c:v>
                  </c:pt>
                  <c:pt idx="9802">
                    <c:v>7/30/2016 16:03</c:v>
                  </c:pt>
                  <c:pt idx="9803">
                    <c:v>7/30/2016 16:03</c:v>
                  </c:pt>
                  <c:pt idx="9804">
                    <c:v>7/30/2016 16:03</c:v>
                  </c:pt>
                  <c:pt idx="9805">
                    <c:v>7/30/2016 16:03</c:v>
                  </c:pt>
                  <c:pt idx="9806">
                    <c:v>7/30/2016 16:03</c:v>
                  </c:pt>
                  <c:pt idx="9807">
                    <c:v>7/30/2016 16:04</c:v>
                  </c:pt>
                  <c:pt idx="9808">
                    <c:v>7/30/2016 16:04</c:v>
                  </c:pt>
                  <c:pt idx="9809">
                    <c:v>7/30/2016 16:04</c:v>
                  </c:pt>
                  <c:pt idx="9810">
                    <c:v>7/30/2016 16:04</c:v>
                  </c:pt>
                  <c:pt idx="9811">
                    <c:v>7/30/2016 16:04</c:v>
                  </c:pt>
                  <c:pt idx="9812">
                    <c:v>7/30/2016 16:04</c:v>
                  </c:pt>
                  <c:pt idx="9813">
                    <c:v>7/30/2016 16:04</c:v>
                  </c:pt>
                  <c:pt idx="9814">
                    <c:v>7/30/2016 16:04</c:v>
                  </c:pt>
                  <c:pt idx="9815">
                    <c:v>7/30/2016 16:04</c:v>
                  </c:pt>
                  <c:pt idx="9816">
                    <c:v>7/30/2016 16:04</c:v>
                  </c:pt>
                  <c:pt idx="9817">
                    <c:v>7/30/2016 16:04</c:v>
                  </c:pt>
                  <c:pt idx="9818">
                    <c:v>7/30/2016 16:04</c:v>
                  </c:pt>
                  <c:pt idx="9819">
                    <c:v>7/30/2016 16:04</c:v>
                  </c:pt>
                  <c:pt idx="9820">
                    <c:v>7/30/2016 16:04</c:v>
                  </c:pt>
                  <c:pt idx="9821">
                    <c:v>7/30/2016 16:04</c:v>
                  </c:pt>
                  <c:pt idx="9822">
                    <c:v>7/30/2016 16:04</c:v>
                  </c:pt>
                  <c:pt idx="9823">
                    <c:v>7/30/2016 16:04</c:v>
                  </c:pt>
                  <c:pt idx="9824">
                    <c:v>7/30/2016 16:04</c:v>
                  </c:pt>
                  <c:pt idx="9825">
                    <c:v>7/30/2016 16:04</c:v>
                  </c:pt>
                  <c:pt idx="9826">
                    <c:v>7/30/2016 16:04</c:v>
                  </c:pt>
                  <c:pt idx="9827">
                    <c:v>7/30/2016 16:04</c:v>
                  </c:pt>
                  <c:pt idx="9828">
                    <c:v>7/30/2016 16:04</c:v>
                  </c:pt>
                  <c:pt idx="9829">
                    <c:v>7/30/2016 16:04</c:v>
                  </c:pt>
                  <c:pt idx="9830">
                    <c:v>7/30/2016 16:04</c:v>
                  </c:pt>
                  <c:pt idx="9831">
                    <c:v>7/30/2016 16:04</c:v>
                  </c:pt>
                  <c:pt idx="9832">
                    <c:v>7/30/2016 16:04</c:v>
                  </c:pt>
                  <c:pt idx="9833">
                    <c:v>7/30/2016 16:04</c:v>
                  </c:pt>
                  <c:pt idx="9834">
                    <c:v>7/30/2016 16:04</c:v>
                  </c:pt>
                  <c:pt idx="9835">
                    <c:v>7/30/2016 16:04</c:v>
                  </c:pt>
                  <c:pt idx="9836">
                    <c:v>7/30/2016 16:04</c:v>
                  </c:pt>
                  <c:pt idx="9837">
                    <c:v>7/30/2016 16:04</c:v>
                  </c:pt>
                  <c:pt idx="9838">
                    <c:v>7/30/2016 16:04</c:v>
                  </c:pt>
                  <c:pt idx="9839">
                    <c:v>7/30/2016 16:04</c:v>
                  </c:pt>
                  <c:pt idx="9840">
                    <c:v>7/30/2016 16:04</c:v>
                  </c:pt>
                  <c:pt idx="9841">
                    <c:v>7/30/2016 16:04</c:v>
                  </c:pt>
                  <c:pt idx="9842">
                    <c:v>7/30/2016 16:04</c:v>
                  </c:pt>
                  <c:pt idx="9843">
                    <c:v>7/30/2016 16:04</c:v>
                  </c:pt>
                  <c:pt idx="9844">
                    <c:v>7/30/2016 16:04</c:v>
                  </c:pt>
                  <c:pt idx="9845">
                    <c:v>7/30/2016 16:04</c:v>
                  </c:pt>
                  <c:pt idx="9846">
                    <c:v>7/30/2016 16:04</c:v>
                  </c:pt>
                  <c:pt idx="9847">
                    <c:v>7/30/2016 16:04</c:v>
                  </c:pt>
                  <c:pt idx="9848">
                    <c:v>7/30/2016 16:04</c:v>
                  </c:pt>
                  <c:pt idx="9849">
                    <c:v>7/30/2016 16:04</c:v>
                  </c:pt>
                  <c:pt idx="9850">
                    <c:v>7/30/2016 16:04</c:v>
                  </c:pt>
                  <c:pt idx="9851">
                    <c:v>7/30/2016 16:04</c:v>
                  </c:pt>
                  <c:pt idx="9852">
                    <c:v>7/30/2016 16:04</c:v>
                  </c:pt>
                  <c:pt idx="9853">
                    <c:v>7/30/2016 16:04</c:v>
                  </c:pt>
                  <c:pt idx="9854">
                    <c:v>7/30/2016 16:04</c:v>
                  </c:pt>
                  <c:pt idx="9855">
                    <c:v>7/30/2016 16:04</c:v>
                  </c:pt>
                  <c:pt idx="9856">
                    <c:v>7/30/2016 16:04</c:v>
                  </c:pt>
                  <c:pt idx="9857">
                    <c:v>7/30/2016 16:04</c:v>
                  </c:pt>
                  <c:pt idx="9858">
                    <c:v>7/30/2016 16:04</c:v>
                  </c:pt>
                  <c:pt idx="9859">
                    <c:v>7/30/2016 16:04</c:v>
                  </c:pt>
                  <c:pt idx="9860">
                    <c:v>7/30/2016 16:04</c:v>
                  </c:pt>
                  <c:pt idx="9861">
                    <c:v>7/30/2016 16:04</c:v>
                  </c:pt>
                  <c:pt idx="9862">
                    <c:v>7/30/2016 16:04</c:v>
                  </c:pt>
                  <c:pt idx="9863">
                    <c:v>7/30/2016 16:04</c:v>
                  </c:pt>
                  <c:pt idx="9864">
                    <c:v>7/30/2016 16:04</c:v>
                  </c:pt>
                  <c:pt idx="9865">
                    <c:v>7/30/2016 16:04</c:v>
                  </c:pt>
                  <c:pt idx="9866">
                    <c:v>7/30/2016 16:04</c:v>
                  </c:pt>
                  <c:pt idx="9867">
                    <c:v>7/30/2016 16:05</c:v>
                  </c:pt>
                  <c:pt idx="9868">
                    <c:v>7/30/2016 16:05</c:v>
                  </c:pt>
                  <c:pt idx="9869">
                    <c:v>7/30/2016 16:05</c:v>
                  </c:pt>
                  <c:pt idx="9870">
                    <c:v>7/30/2016 16:05</c:v>
                  </c:pt>
                  <c:pt idx="9871">
                    <c:v>7/30/2016 16:05</c:v>
                  </c:pt>
                  <c:pt idx="9872">
                    <c:v>7/30/2016 16:05</c:v>
                  </c:pt>
                  <c:pt idx="9873">
                    <c:v>7/30/2016 16:05</c:v>
                  </c:pt>
                  <c:pt idx="9874">
                    <c:v>7/30/2016 16:05</c:v>
                  </c:pt>
                  <c:pt idx="9875">
                    <c:v>7/30/2016 16:05</c:v>
                  </c:pt>
                  <c:pt idx="9876">
                    <c:v>7/30/2016 16:05</c:v>
                  </c:pt>
                  <c:pt idx="9877">
                    <c:v>7/30/2016 16:05</c:v>
                  </c:pt>
                  <c:pt idx="9878">
                    <c:v>7/30/2016 16:05</c:v>
                  </c:pt>
                  <c:pt idx="9879">
                    <c:v>7/30/2016 16:05</c:v>
                  </c:pt>
                  <c:pt idx="9880">
                    <c:v>7/30/2016 16:05</c:v>
                  </c:pt>
                  <c:pt idx="9881">
                    <c:v>7/30/2016 16:05</c:v>
                  </c:pt>
                  <c:pt idx="9882">
                    <c:v>7/30/2016 16:05</c:v>
                  </c:pt>
                  <c:pt idx="9883">
                    <c:v>7/30/2016 16:05</c:v>
                  </c:pt>
                  <c:pt idx="9884">
                    <c:v>7/30/2016 16:05</c:v>
                  </c:pt>
                  <c:pt idx="9885">
                    <c:v>7/30/2016 16:05</c:v>
                  </c:pt>
                  <c:pt idx="9886">
                    <c:v>7/30/2016 16:05</c:v>
                  </c:pt>
                  <c:pt idx="9887">
                    <c:v>7/30/2016 16:05</c:v>
                  </c:pt>
                  <c:pt idx="9888">
                    <c:v>7/30/2016 16:05</c:v>
                  </c:pt>
                  <c:pt idx="9889">
                    <c:v>7/30/2016 16:05</c:v>
                  </c:pt>
                  <c:pt idx="9890">
                    <c:v>7/30/2016 16:05</c:v>
                  </c:pt>
                  <c:pt idx="9891">
                    <c:v>7/30/2016 16:05</c:v>
                  </c:pt>
                  <c:pt idx="9892">
                    <c:v>7/30/2016 16:05</c:v>
                  </c:pt>
                  <c:pt idx="9893">
                    <c:v>7/30/2016 16:05</c:v>
                  </c:pt>
                  <c:pt idx="9894">
                    <c:v>7/30/2016 16:05</c:v>
                  </c:pt>
                  <c:pt idx="9895">
                    <c:v>7/30/2016 16:05</c:v>
                  </c:pt>
                  <c:pt idx="9896">
                    <c:v>7/30/2016 16:05</c:v>
                  </c:pt>
                  <c:pt idx="9897">
                    <c:v>7/30/2016 16:05</c:v>
                  </c:pt>
                  <c:pt idx="9898">
                    <c:v>7/30/2016 16:05</c:v>
                  </c:pt>
                  <c:pt idx="9899">
                    <c:v>7/30/2016 16:05</c:v>
                  </c:pt>
                  <c:pt idx="9900">
                    <c:v>7/30/2016 16:05</c:v>
                  </c:pt>
                  <c:pt idx="9901">
                    <c:v>7/30/2016 16:05</c:v>
                  </c:pt>
                  <c:pt idx="9902">
                    <c:v>7/30/2016 16:05</c:v>
                  </c:pt>
                  <c:pt idx="9903">
                    <c:v>7/30/2016 16:05</c:v>
                  </c:pt>
                  <c:pt idx="9904">
                    <c:v>7/30/2016 16:05</c:v>
                  </c:pt>
                  <c:pt idx="9905">
                    <c:v>7/30/2016 16:05</c:v>
                  </c:pt>
                  <c:pt idx="9906">
                    <c:v>7/30/2016 16:05</c:v>
                  </c:pt>
                  <c:pt idx="9907">
                    <c:v>7/30/2016 16:05</c:v>
                  </c:pt>
                  <c:pt idx="9908">
                    <c:v>7/30/2016 16:05</c:v>
                  </c:pt>
                  <c:pt idx="9909">
                    <c:v>7/30/2016 16:05</c:v>
                  </c:pt>
                  <c:pt idx="9910">
                    <c:v>7/30/2016 16:05</c:v>
                  </c:pt>
                  <c:pt idx="9911">
                    <c:v>7/30/2016 16:05</c:v>
                  </c:pt>
                  <c:pt idx="9912">
                    <c:v>7/30/2016 16:05</c:v>
                  </c:pt>
                  <c:pt idx="9913">
                    <c:v>7/30/2016 16:05</c:v>
                  </c:pt>
                  <c:pt idx="9914">
                    <c:v>7/30/2016 16:05</c:v>
                  </c:pt>
                  <c:pt idx="9915">
                    <c:v>7/30/2016 16:05</c:v>
                  </c:pt>
                  <c:pt idx="9916">
                    <c:v>7/30/2016 16:05</c:v>
                  </c:pt>
                  <c:pt idx="9917">
                    <c:v>7/30/2016 16:05</c:v>
                  </c:pt>
                  <c:pt idx="9918">
                    <c:v>7/30/2016 16:05</c:v>
                  </c:pt>
                  <c:pt idx="9919">
                    <c:v>7/30/2016 16:05</c:v>
                  </c:pt>
                  <c:pt idx="9920">
                    <c:v>7/30/2016 16:05</c:v>
                  </c:pt>
                  <c:pt idx="9921">
                    <c:v>7/30/2016 16:05</c:v>
                  </c:pt>
                  <c:pt idx="9922">
                    <c:v>7/30/2016 16:05</c:v>
                  </c:pt>
                  <c:pt idx="9923">
                    <c:v>7/30/2016 16:05</c:v>
                  </c:pt>
                  <c:pt idx="9924">
                    <c:v>7/30/2016 16:05</c:v>
                  </c:pt>
                  <c:pt idx="9925">
                    <c:v>7/30/2016 16:05</c:v>
                  </c:pt>
                  <c:pt idx="9926">
                    <c:v>7/30/2016 16:05</c:v>
                  </c:pt>
                  <c:pt idx="9927">
                    <c:v>7/30/2016 16:06</c:v>
                  </c:pt>
                  <c:pt idx="9928">
                    <c:v>7/30/2016 16:06</c:v>
                  </c:pt>
                  <c:pt idx="9929">
                    <c:v>7/30/2016 16:06</c:v>
                  </c:pt>
                  <c:pt idx="9930">
                    <c:v>7/30/2016 16:06</c:v>
                  </c:pt>
                  <c:pt idx="9931">
                    <c:v>7/30/2016 16:06</c:v>
                  </c:pt>
                  <c:pt idx="9932">
                    <c:v>7/30/2016 16:06</c:v>
                  </c:pt>
                  <c:pt idx="9933">
                    <c:v>7/30/2016 16:06</c:v>
                  </c:pt>
                  <c:pt idx="9934">
                    <c:v>7/30/2016 16:06</c:v>
                  </c:pt>
                  <c:pt idx="9935">
                    <c:v>7/30/2016 16:06</c:v>
                  </c:pt>
                  <c:pt idx="9936">
                    <c:v>7/30/2016 16:06</c:v>
                  </c:pt>
                  <c:pt idx="9937">
                    <c:v>7/30/2016 16:06</c:v>
                  </c:pt>
                  <c:pt idx="9938">
                    <c:v>7/30/2016 16:06</c:v>
                  </c:pt>
                  <c:pt idx="9939">
                    <c:v>7/30/2016 16:06</c:v>
                  </c:pt>
                  <c:pt idx="9940">
                    <c:v>7/30/2016 16:06</c:v>
                  </c:pt>
                  <c:pt idx="9941">
                    <c:v>7/30/2016 16:06</c:v>
                  </c:pt>
                  <c:pt idx="9942">
                    <c:v>7/30/2016 16:06</c:v>
                  </c:pt>
                  <c:pt idx="9943">
                    <c:v>7/30/2016 16:06</c:v>
                  </c:pt>
                  <c:pt idx="9944">
                    <c:v>7/30/2016 16:06</c:v>
                  </c:pt>
                  <c:pt idx="9945">
                    <c:v>7/30/2016 16:06</c:v>
                  </c:pt>
                  <c:pt idx="9946">
                    <c:v>7/30/2016 16:06</c:v>
                  </c:pt>
                  <c:pt idx="9947">
                    <c:v>7/30/2016 16:06</c:v>
                  </c:pt>
                  <c:pt idx="9948">
                    <c:v>7/30/2016 16:06</c:v>
                  </c:pt>
                  <c:pt idx="9949">
                    <c:v>7/30/2016 16:06</c:v>
                  </c:pt>
                  <c:pt idx="9950">
                    <c:v>7/30/2016 16:06</c:v>
                  </c:pt>
                  <c:pt idx="9951">
                    <c:v>7/30/2016 16:06</c:v>
                  </c:pt>
                  <c:pt idx="9952">
                    <c:v>7/30/2016 16:06</c:v>
                  </c:pt>
                  <c:pt idx="9953">
                    <c:v>7/30/2016 16:06</c:v>
                  </c:pt>
                  <c:pt idx="9954">
                    <c:v>7/30/2016 16:06</c:v>
                  </c:pt>
                  <c:pt idx="9955">
                    <c:v>7/30/2016 16:06</c:v>
                  </c:pt>
                  <c:pt idx="9956">
                    <c:v>7/30/2016 16:06</c:v>
                  </c:pt>
                  <c:pt idx="9957">
                    <c:v>7/30/2016 16:06</c:v>
                  </c:pt>
                  <c:pt idx="9958">
                    <c:v>7/30/2016 16:06</c:v>
                  </c:pt>
                  <c:pt idx="9959">
                    <c:v>7/30/2016 16:06</c:v>
                  </c:pt>
                  <c:pt idx="9960">
                    <c:v>7/30/2016 16:06</c:v>
                  </c:pt>
                  <c:pt idx="9961">
                    <c:v>7/30/2016 16:06</c:v>
                  </c:pt>
                  <c:pt idx="9962">
                    <c:v>7/30/2016 16:06</c:v>
                  </c:pt>
                  <c:pt idx="9963">
                    <c:v>7/30/2016 16:06</c:v>
                  </c:pt>
                  <c:pt idx="9964">
                    <c:v>7/30/2016 16:06</c:v>
                  </c:pt>
                  <c:pt idx="9965">
                    <c:v>7/30/2016 16:06</c:v>
                  </c:pt>
                  <c:pt idx="9966">
                    <c:v>7/30/2016 16:06</c:v>
                  </c:pt>
                  <c:pt idx="9967">
                    <c:v>7/30/2016 16:06</c:v>
                  </c:pt>
                  <c:pt idx="9968">
                    <c:v>7/30/2016 16:06</c:v>
                  </c:pt>
                  <c:pt idx="9969">
                    <c:v>7/30/2016 16:06</c:v>
                  </c:pt>
                  <c:pt idx="9970">
                    <c:v>7/30/2016 16:06</c:v>
                  </c:pt>
                  <c:pt idx="9971">
                    <c:v>7/30/2016 16:06</c:v>
                  </c:pt>
                  <c:pt idx="9972">
                    <c:v>7/30/2016 16:06</c:v>
                  </c:pt>
                  <c:pt idx="9973">
                    <c:v>7/30/2016 16:06</c:v>
                  </c:pt>
                  <c:pt idx="9974">
                    <c:v>7/30/2016 16:06</c:v>
                  </c:pt>
                  <c:pt idx="9975">
                    <c:v>7/30/2016 16:06</c:v>
                  </c:pt>
                  <c:pt idx="9976">
                    <c:v>7/30/2016 16:06</c:v>
                  </c:pt>
                  <c:pt idx="9977">
                    <c:v>7/30/2016 16:06</c:v>
                  </c:pt>
                  <c:pt idx="9978">
                    <c:v>7/30/2016 16:06</c:v>
                  </c:pt>
                  <c:pt idx="9979">
                    <c:v>7/30/2016 16:06</c:v>
                  </c:pt>
                  <c:pt idx="9980">
                    <c:v>7/30/2016 16:06</c:v>
                  </c:pt>
                  <c:pt idx="9981">
                    <c:v>7/30/2016 16:06</c:v>
                  </c:pt>
                  <c:pt idx="9982">
                    <c:v>7/30/2016 16:06</c:v>
                  </c:pt>
                  <c:pt idx="9983">
                    <c:v>7/30/2016 16:06</c:v>
                  </c:pt>
                  <c:pt idx="9984">
                    <c:v>7/30/2016 16:06</c:v>
                  </c:pt>
                  <c:pt idx="9985">
                    <c:v>7/30/2016 16:06</c:v>
                  </c:pt>
                  <c:pt idx="9986">
                    <c:v>7/30/2016 16:06</c:v>
                  </c:pt>
                  <c:pt idx="9987">
                    <c:v>7/30/2016 16:07</c:v>
                  </c:pt>
                  <c:pt idx="9988">
                    <c:v>7/30/2016 16:07</c:v>
                  </c:pt>
                  <c:pt idx="9989">
                    <c:v>7/30/2016 16:07</c:v>
                  </c:pt>
                  <c:pt idx="9990">
                    <c:v>7/30/2016 16:07</c:v>
                  </c:pt>
                  <c:pt idx="9991">
                    <c:v>7/30/2016 16:07</c:v>
                  </c:pt>
                  <c:pt idx="9992">
                    <c:v>7/30/2016 16:07</c:v>
                  </c:pt>
                  <c:pt idx="9993">
                    <c:v>7/30/2016 16:07</c:v>
                  </c:pt>
                  <c:pt idx="9994">
                    <c:v>7/30/2016 16:07</c:v>
                  </c:pt>
                  <c:pt idx="9995">
                    <c:v>7/30/2016 16:07</c:v>
                  </c:pt>
                  <c:pt idx="9996">
                    <c:v>7/30/2016 16:07</c:v>
                  </c:pt>
                  <c:pt idx="9997">
                    <c:v>7/30/2016 16:07</c:v>
                  </c:pt>
                  <c:pt idx="9998">
                    <c:v>7/30/2016 16:07</c:v>
                  </c:pt>
                  <c:pt idx="9999">
                    <c:v>7/30/2016 16:07</c:v>
                  </c:pt>
                  <c:pt idx="10000">
                    <c:v>7/30/2016 16:07</c:v>
                  </c:pt>
                  <c:pt idx="10001">
                    <c:v>7/30/2016 16:07</c:v>
                  </c:pt>
                  <c:pt idx="10002">
                    <c:v>7/30/2016 16:07</c:v>
                  </c:pt>
                  <c:pt idx="10003">
                    <c:v>7/30/2016 16:07</c:v>
                  </c:pt>
                  <c:pt idx="10004">
                    <c:v>7/30/2016 16:07</c:v>
                  </c:pt>
                  <c:pt idx="10005">
                    <c:v>7/30/2016 16:07</c:v>
                  </c:pt>
                  <c:pt idx="10006">
                    <c:v>7/30/2016 16:07</c:v>
                  </c:pt>
                  <c:pt idx="10007">
                    <c:v>7/30/2016 16:07</c:v>
                  </c:pt>
                  <c:pt idx="10008">
                    <c:v>7/30/2016 16:07</c:v>
                  </c:pt>
                  <c:pt idx="10009">
                    <c:v>7/30/2016 16:07</c:v>
                  </c:pt>
                  <c:pt idx="10010">
                    <c:v>7/30/2016 16:07</c:v>
                  </c:pt>
                  <c:pt idx="10011">
                    <c:v>7/30/2016 16:07</c:v>
                  </c:pt>
                  <c:pt idx="10012">
                    <c:v>7/30/2016 16:07</c:v>
                  </c:pt>
                  <c:pt idx="10013">
                    <c:v>7/30/2016 16:07</c:v>
                  </c:pt>
                  <c:pt idx="10014">
                    <c:v>7/30/2016 16:07</c:v>
                  </c:pt>
                  <c:pt idx="10015">
                    <c:v>7/30/2016 16:07</c:v>
                  </c:pt>
                  <c:pt idx="10016">
                    <c:v>7/30/2016 16:07</c:v>
                  </c:pt>
                  <c:pt idx="10017">
                    <c:v>7/30/2016 16:07</c:v>
                  </c:pt>
                  <c:pt idx="10018">
                    <c:v>7/30/2016 16:07</c:v>
                  </c:pt>
                  <c:pt idx="10019">
                    <c:v>7/30/2016 16:07</c:v>
                  </c:pt>
                  <c:pt idx="10020">
                    <c:v>7/30/2016 16:07</c:v>
                  </c:pt>
                  <c:pt idx="10021">
                    <c:v>7/30/2016 16:07</c:v>
                  </c:pt>
                  <c:pt idx="10022">
                    <c:v>7/30/2016 16:07</c:v>
                  </c:pt>
                  <c:pt idx="10023">
                    <c:v>7/30/2016 16:07</c:v>
                  </c:pt>
                  <c:pt idx="10024">
                    <c:v>7/30/2016 16:07</c:v>
                  </c:pt>
                  <c:pt idx="10025">
                    <c:v>7/30/2016 16:07</c:v>
                  </c:pt>
                  <c:pt idx="10026">
                    <c:v>7/30/2016 16:07</c:v>
                  </c:pt>
                  <c:pt idx="10027">
                    <c:v>7/30/2016 16:07</c:v>
                  </c:pt>
                  <c:pt idx="10028">
                    <c:v>7/30/2016 16:07</c:v>
                  </c:pt>
                  <c:pt idx="10029">
                    <c:v>7/30/2016 16:07</c:v>
                  </c:pt>
                  <c:pt idx="10030">
                    <c:v>7/30/2016 16:07</c:v>
                  </c:pt>
                  <c:pt idx="10031">
                    <c:v>7/30/2016 16:07</c:v>
                  </c:pt>
                  <c:pt idx="10032">
                    <c:v>7/30/2016 16:07</c:v>
                  </c:pt>
                  <c:pt idx="10033">
                    <c:v>7/30/2016 16:07</c:v>
                  </c:pt>
                  <c:pt idx="10034">
                    <c:v>7/30/2016 16:07</c:v>
                  </c:pt>
                  <c:pt idx="10035">
                    <c:v>7/30/2016 16:07</c:v>
                  </c:pt>
                  <c:pt idx="10036">
                    <c:v>7/30/2016 16:07</c:v>
                  </c:pt>
                  <c:pt idx="10037">
                    <c:v>7/30/2016 16:07</c:v>
                  </c:pt>
                  <c:pt idx="10038">
                    <c:v>7/30/2016 16:07</c:v>
                  </c:pt>
                  <c:pt idx="10039">
                    <c:v>7/30/2016 16:07</c:v>
                  </c:pt>
                  <c:pt idx="10040">
                    <c:v>7/30/2016 16:07</c:v>
                  </c:pt>
                  <c:pt idx="10041">
                    <c:v>7/30/2016 16:07</c:v>
                  </c:pt>
                  <c:pt idx="10042">
                    <c:v>7/30/2016 16:07</c:v>
                  </c:pt>
                  <c:pt idx="10043">
                    <c:v>7/30/2016 16:07</c:v>
                  </c:pt>
                  <c:pt idx="10044">
                    <c:v>7/30/2016 16:07</c:v>
                  </c:pt>
                  <c:pt idx="10045">
                    <c:v>7/30/2016 16:07</c:v>
                  </c:pt>
                  <c:pt idx="10046">
                    <c:v>7/30/2016 16:07</c:v>
                  </c:pt>
                  <c:pt idx="10047">
                    <c:v>7/30/2016 16:08</c:v>
                  </c:pt>
                  <c:pt idx="10048">
                    <c:v>7/30/2016 16:08</c:v>
                  </c:pt>
                  <c:pt idx="10049">
                    <c:v>7/30/2016 16:08</c:v>
                  </c:pt>
                  <c:pt idx="10050">
                    <c:v>7/30/2016 16:08</c:v>
                  </c:pt>
                  <c:pt idx="10051">
                    <c:v>7/30/2016 16:08</c:v>
                  </c:pt>
                  <c:pt idx="10052">
                    <c:v>7/30/2016 16:08</c:v>
                  </c:pt>
                  <c:pt idx="10053">
                    <c:v>7/30/2016 16:08</c:v>
                  </c:pt>
                  <c:pt idx="10054">
                    <c:v>7/30/2016 16:08</c:v>
                  </c:pt>
                </c:lvl>
                <c:lvl>
                  <c:pt idx="0">
                    <c:v>1</c:v>
                  </c:pt>
                  <c:pt idx="1">
                    <c:v>2</c:v>
                  </c:pt>
                  <c:pt idx="2">
                    <c:v>3</c:v>
                  </c:pt>
                  <c:pt idx="3">
                    <c:v>4</c:v>
                  </c:pt>
                  <c:pt idx="4">
                    <c:v>5</c:v>
                  </c:pt>
                  <c:pt idx="5">
                    <c:v>6</c:v>
                  </c:pt>
                  <c:pt idx="6">
                    <c:v>7</c:v>
                  </c:pt>
                  <c:pt idx="7">
                    <c:v>8</c:v>
                  </c:pt>
                  <c:pt idx="8">
                    <c:v>9</c:v>
                  </c:pt>
                  <c:pt idx="9">
                    <c:v>10</c:v>
                  </c:pt>
                  <c:pt idx="10">
                    <c:v>11</c:v>
                  </c:pt>
                  <c:pt idx="11">
                    <c:v>12</c:v>
                  </c:pt>
                  <c:pt idx="12">
                    <c:v>13</c:v>
                  </c:pt>
                  <c:pt idx="13">
                    <c:v>14</c:v>
                  </c:pt>
                  <c:pt idx="14">
                    <c:v>15</c:v>
                  </c:pt>
                  <c:pt idx="15">
                    <c:v>16</c:v>
                  </c:pt>
                  <c:pt idx="16">
                    <c:v>17</c:v>
                  </c:pt>
                  <c:pt idx="17">
                    <c:v>18</c:v>
                  </c:pt>
                  <c:pt idx="18">
                    <c:v>19</c:v>
                  </c:pt>
                  <c:pt idx="19">
                    <c:v>20</c:v>
                  </c:pt>
                  <c:pt idx="20">
                    <c:v>21</c:v>
                  </c:pt>
                  <c:pt idx="21">
                    <c:v>22</c:v>
                  </c:pt>
                  <c:pt idx="22">
                    <c:v>23</c:v>
                  </c:pt>
                  <c:pt idx="23">
                    <c:v>24</c:v>
                  </c:pt>
                  <c:pt idx="24">
                    <c:v>25</c:v>
                  </c:pt>
                  <c:pt idx="25">
                    <c:v>26</c:v>
                  </c:pt>
                  <c:pt idx="26">
                    <c:v>27</c:v>
                  </c:pt>
                  <c:pt idx="27">
                    <c:v>28</c:v>
                  </c:pt>
                  <c:pt idx="28">
                    <c:v>29</c:v>
                  </c:pt>
                  <c:pt idx="29">
                    <c:v>30</c:v>
                  </c:pt>
                  <c:pt idx="30">
                    <c:v>31</c:v>
                  </c:pt>
                  <c:pt idx="31">
                    <c:v>32</c:v>
                  </c:pt>
                  <c:pt idx="32">
                    <c:v>33</c:v>
                  </c:pt>
                  <c:pt idx="33">
                    <c:v>34</c:v>
                  </c:pt>
                  <c:pt idx="34">
                    <c:v>35</c:v>
                  </c:pt>
                  <c:pt idx="35">
                    <c:v>36</c:v>
                  </c:pt>
                  <c:pt idx="36">
                    <c:v>37</c:v>
                  </c:pt>
                  <c:pt idx="37">
                    <c:v>38</c:v>
                  </c:pt>
                  <c:pt idx="38">
                    <c:v>39</c:v>
                  </c:pt>
                  <c:pt idx="39">
                    <c:v>40</c:v>
                  </c:pt>
                  <c:pt idx="40">
                    <c:v>41</c:v>
                  </c:pt>
                  <c:pt idx="41">
                    <c:v>42</c:v>
                  </c:pt>
                  <c:pt idx="42">
                    <c:v>43</c:v>
                  </c:pt>
                  <c:pt idx="43">
                    <c:v>44</c:v>
                  </c:pt>
                  <c:pt idx="44">
                    <c:v>45</c:v>
                  </c:pt>
                  <c:pt idx="45">
                    <c:v>46</c:v>
                  </c:pt>
                  <c:pt idx="46">
                    <c:v>47</c:v>
                  </c:pt>
                  <c:pt idx="47">
                    <c:v>48</c:v>
                  </c:pt>
                  <c:pt idx="48">
                    <c:v>49</c:v>
                  </c:pt>
                  <c:pt idx="49">
                    <c:v>50</c:v>
                  </c:pt>
                  <c:pt idx="50">
                    <c:v>51</c:v>
                  </c:pt>
                  <c:pt idx="51">
                    <c:v>52</c:v>
                  </c:pt>
                  <c:pt idx="52">
                    <c:v>53</c:v>
                  </c:pt>
                  <c:pt idx="53">
                    <c:v>54</c:v>
                  </c:pt>
                  <c:pt idx="54">
                    <c:v>55</c:v>
                  </c:pt>
                  <c:pt idx="55">
                    <c:v>56</c:v>
                  </c:pt>
                  <c:pt idx="56">
                    <c:v>57</c:v>
                  </c:pt>
                  <c:pt idx="57">
                    <c:v>58</c:v>
                  </c:pt>
                  <c:pt idx="58">
                    <c:v>59</c:v>
                  </c:pt>
                  <c:pt idx="59">
                    <c:v>60</c:v>
                  </c:pt>
                  <c:pt idx="60">
                    <c:v>61</c:v>
                  </c:pt>
                  <c:pt idx="61">
                    <c:v>62</c:v>
                  </c:pt>
                  <c:pt idx="62">
                    <c:v>63</c:v>
                  </c:pt>
                  <c:pt idx="63">
                    <c:v>64</c:v>
                  </c:pt>
                  <c:pt idx="64">
                    <c:v>65</c:v>
                  </c:pt>
                  <c:pt idx="65">
                    <c:v>66</c:v>
                  </c:pt>
                  <c:pt idx="66">
                    <c:v>67</c:v>
                  </c:pt>
                  <c:pt idx="67">
                    <c:v>68</c:v>
                  </c:pt>
                  <c:pt idx="68">
                    <c:v>69</c:v>
                  </c:pt>
                  <c:pt idx="69">
                    <c:v>70</c:v>
                  </c:pt>
                  <c:pt idx="70">
                    <c:v>71</c:v>
                  </c:pt>
                  <c:pt idx="71">
                    <c:v>72</c:v>
                  </c:pt>
                  <c:pt idx="72">
                    <c:v>73</c:v>
                  </c:pt>
                  <c:pt idx="73">
                    <c:v>74</c:v>
                  </c:pt>
                  <c:pt idx="74">
                    <c:v>75</c:v>
                  </c:pt>
                  <c:pt idx="75">
                    <c:v>76</c:v>
                  </c:pt>
                  <c:pt idx="76">
                    <c:v>77</c:v>
                  </c:pt>
                  <c:pt idx="77">
                    <c:v>78</c:v>
                  </c:pt>
                  <c:pt idx="78">
                    <c:v>79</c:v>
                  </c:pt>
                  <c:pt idx="79">
                    <c:v>80</c:v>
                  </c:pt>
                  <c:pt idx="80">
                    <c:v>81</c:v>
                  </c:pt>
                  <c:pt idx="81">
                    <c:v>82</c:v>
                  </c:pt>
                  <c:pt idx="82">
                    <c:v>83</c:v>
                  </c:pt>
                  <c:pt idx="83">
                    <c:v>84</c:v>
                  </c:pt>
                  <c:pt idx="84">
                    <c:v>85</c:v>
                  </c:pt>
                  <c:pt idx="85">
                    <c:v>86</c:v>
                  </c:pt>
                  <c:pt idx="86">
                    <c:v>87</c:v>
                  </c:pt>
                  <c:pt idx="87">
                    <c:v>88</c:v>
                  </c:pt>
                  <c:pt idx="88">
                    <c:v>89</c:v>
                  </c:pt>
                  <c:pt idx="89">
                    <c:v>90</c:v>
                  </c:pt>
                  <c:pt idx="90">
                    <c:v>91</c:v>
                  </c:pt>
                  <c:pt idx="91">
                    <c:v>92</c:v>
                  </c:pt>
                  <c:pt idx="92">
                    <c:v>93</c:v>
                  </c:pt>
                  <c:pt idx="93">
                    <c:v>94</c:v>
                  </c:pt>
                  <c:pt idx="94">
                    <c:v>95</c:v>
                  </c:pt>
                  <c:pt idx="95">
                    <c:v>96</c:v>
                  </c:pt>
                  <c:pt idx="96">
                    <c:v>97</c:v>
                  </c:pt>
                  <c:pt idx="97">
                    <c:v>98</c:v>
                  </c:pt>
                  <c:pt idx="98">
                    <c:v>99</c:v>
                  </c:pt>
                  <c:pt idx="99">
                    <c:v>100</c:v>
                  </c:pt>
                  <c:pt idx="100">
                    <c:v>101</c:v>
                  </c:pt>
                  <c:pt idx="101">
                    <c:v>102</c:v>
                  </c:pt>
                  <c:pt idx="102">
                    <c:v>103</c:v>
                  </c:pt>
                  <c:pt idx="103">
                    <c:v>104</c:v>
                  </c:pt>
                  <c:pt idx="104">
                    <c:v>105</c:v>
                  </c:pt>
                  <c:pt idx="105">
                    <c:v>106</c:v>
                  </c:pt>
                  <c:pt idx="106">
                    <c:v>107</c:v>
                  </c:pt>
                  <c:pt idx="107">
                    <c:v>108</c:v>
                  </c:pt>
                  <c:pt idx="108">
                    <c:v>109</c:v>
                  </c:pt>
                  <c:pt idx="109">
                    <c:v>110</c:v>
                  </c:pt>
                  <c:pt idx="110">
                    <c:v>111</c:v>
                  </c:pt>
                  <c:pt idx="111">
                    <c:v>112</c:v>
                  </c:pt>
                  <c:pt idx="112">
                    <c:v>113</c:v>
                  </c:pt>
                  <c:pt idx="113">
                    <c:v>114</c:v>
                  </c:pt>
                  <c:pt idx="114">
                    <c:v>115</c:v>
                  </c:pt>
                  <c:pt idx="115">
                    <c:v>116</c:v>
                  </c:pt>
                  <c:pt idx="116">
                    <c:v>117</c:v>
                  </c:pt>
                  <c:pt idx="117">
                    <c:v>118</c:v>
                  </c:pt>
                  <c:pt idx="118">
                    <c:v>119</c:v>
                  </c:pt>
                  <c:pt idx="119">
                    <c:v>120</c:v>
                  </c:pt>
                  <c:pt idx="120">
                    <c:v>121</c:v>
                  </c:pt>
                  <c:pt idx="121">
                    <c:v>122</c:v>
                  </c:pt>
                  <c:pt idx="122">
                    <c:v>123</c:v>
                  </c:pt>
                  <c:pt idx="123">
                    <c:v>124</c:v>
                  </c:pt>
                  <c:pt idx="124">
                    <c:v>125</c:v>
                  </c:pt>
                  <c:pt idx="125">
                    <c:v>126</c:v>
                  </c:pt>
                  <c:pt idx="126">
                    <c:v>127</c:v>
                  </c:pt>
                  <c:pt idx="127">
                    <c:v>128</c:v>
                  </c:pt>
                  <c:pt idx="128">
                    <c:v>129</c:v>
                  </c:pt>
                  <c:pt idx="129">
                    <c:v>130</c:v>
                  </c:pt>
                  <c:pt idx="130">
                    <c:v>131</c:v>
                  </c:pt>
                  <c:pt idx="131">
                    <c:v>132</c:v>
                  </c:pt>
                  <c:pt idx="132">
                    <c:v>133</c:v>
                  </c:pt>
                  <c:pt idx="133">
                    <c:v>134</c:v>
                  </c:pt>
                  <c:pt idx="134">
                    <c:v>135</c:v>
                  </c:pt>
                  <c:pt idx="135">
                    <c:v>136</c:v>
                  </c:pt>
                  <c:pt idx="136">
                    <c:v>137</c:v>
                  </c:pt>
                  <c:pt idx="137">
                    <c:v>138</c:v>
                  </c:pt>
                  <c:pt idx="138">
                    <c:v>139</c:v>
                  </c:pt>
                  <c:pt idx="139">
                    <c:v>140</c:v>
                  </c:pt>
                  <c:pt idx="140">
                    <c:v>141</c:v>
                  </c:pt>
                  <c:pt idx="141">
                    <c:v>142</c:v>
                  </c:pt>
                  <c:pt idx="142">
                    <c:v>143</c:v>
                  </c:pt>
                  <c:pt idx="143">
                    <c:v>144</c:v>
                  </c:pt>
                  <c:pt idx="144">
                    <c:v>145</c:v>
                  </c:pt>
                  <c:pt idx="145">
                    <c:v>146</c:v>
                  </c:pt>
                  <c:pt idx="146">
                    <c:v>147</c:v>
                  </c:pt>
                  <c:pt idx="147">
                    <c:v>148</c:v>
                  </c:pt>
                  <c:pt idx="148">
                    <c:v>149</c:v>
                  </c:pt>
                  <c:pt idx="149">
                    <c:v>150</c:v>
                  </c:pt>
                  <c:pt idx="150">
                    <c:v>151</c:v>
                  </c:pt>
                  <c:pt idx="151">
                    <c:v>152</c:v>
                  </c:pt>
                  <c:pt idx="152">
                    <c:v>153</c:v>
                  </c:pt>
                  <c:pt idx="153">
                    <c:v>154</c:v>
                  </c:pt>
                  <c:pt idx="154">
                    <c:v>155</c:v>
                  </c:pt>
                  <c:pt idx="155">
                    <c:v>156</c:v>
                  </c:pt>
                  <c:pt idx="156">
                    <c:v>157</c:v>
                  </c:pt>
                  <c:pt idx="157">
                    <c:v>158</c:v>
                  </c:pt>
                  <c:pt idx="158">
                    <c:v>159</c:v>
                  </c:pt>
                  <c:pt idx="159">
                    <c:v>160</c:v>
                  </c:pt>
                  <c:pt idx="160">
                    <c:v>161</c:v>
                  </c:pt>
                  <c:pt idx="161">
                    <c:v>162</c:v>
                  </c:pt>
                  <c:pt idx="162">
                    <c:v>163</c:v>
                  </c:pt>
                  <c:pt idx="163">
                    <c:v>164</c:v>
                  </c:pt>
                  <c:pt idx="164">
                    <c:v>165</c:v>
                  </c:pt>
                  <c:pt idx="165">
                    <c:v>166</c:v>
                  </c:pt>
                  <c:pt idx="166">
                    <c:v>167</c:v>
                  </c:pt>
                  <c:pt idx="167">
                    <c:v>168</c:v>
                  </c:pt>
                  <c:pt idx="168">
                    <c:v>169</c:v>
                  </c:pt>
                  <c:pt idx="169">
                    <c:v>170</c:v>
                  </c:pt>
                  <c:pt idx="170">
                    <c:v>171</c:v>
                  </c:pt>
                  <c:pt idx="171">
                    <c:v>172</c:v>
                  </c:pt>
                  <c:pt idx="172">
                    <c:v>173</c:v>
                  </c:pt>
                  <c:pt idx="173">
                    <c:v>174</c:v>
                  </c:pt>
                  <c:pt idx="174">
                    <c:v>175</c:v>
                  </c:pt>
                  <c:pt idx="175">
                    <c:v>176</c:v>
                  </c:pt>
                  <c:pt idx="176">
                    <c:v>177</c:v>
                  </c:pt>
                  <c:pt idx="177">
                    <c:v>178</c:v>
                  </c:pt>
                  <c:pt idx="178">
                    <c:v>179</c:v>
                  </c:pt>
                  <c:pt idx="179">
                    <c:v>180</c:v>
                  </c:pt>
                  <c:pt idx="180">
                    <c:v>181</c:v>
                  </c:pt>
                  <c:pt idx="181">
                    <c:v>182</c:v>
                  </c:pt>
                  <c:pt idx="182">
                    <c:v>183</c:v>
                  </c:pt>
                  <c:pt idx="183">
                    <c:v>184</c:v>
                  </c:pt>
                  <c:pt idx="184">
                    <c:v>185</c:v>
                  </c:pt>
                  <c:pt idx="185">
                    <c:v>186</c:v>
                  </c:pt>
                  <c:pt idx="186">
                    <c:v>187</c:v>
                  </c:pt>
                  <c:pt idx="187">
                    <c:v>188</c:v>
                  </c:pt>
                  <c:pt idx="188">
                    <c:v>189</c:v>
                  </c:pt>
                  <c:pt idx="189">
                    <c:v>190</c:v>
                  </c:pt>
                  <c:pt idx="190">
                    <c:v>191</c:v>
                  </c:pt>
                  <c:pt idx="191">
                    <c:v>192</c:v>
                  </c:pt>
                  <c:pt idx="192">
                    <c:v>193</c:v>
                  </c:pt>
                  <c:pt idx="193">
                    <c:v>194</c:v>
                  </c:pt>
                  <c:pt idx="194">
                    <c:v>195</c:v>
                  </c:pt>
                  <c:pt idx="195">
                    <c:v>196</c:v>
                  </c:pt>
                  <c:pt idx="196">
                    <c:v>197</c:v>
                  </c:pt>
                  <c:pt idx="197">
                    <c:v>198</c:v>
                  </c:pt>
                  <c:pt idx="198">
                    <c:v>199</c:v>
                  </c:pt>
                  <c:pt idx="199">
                    <c:v>200</c:v>
                  </c:pt>
                  <c:pt idx="200">
                    <c:v>201</c:v>
                  </c:pt>
                  <c:pt idx="201">
                    <c:v>202</c:v>
                  </c:pt>
                  <c:pt idx="202">
                    <c:v>203</c:v>
                  </c:pt>
                  <c:pt idx="203">
                    <c:v>204</c:v>
                  </c:pt>
                  <c:pt idx="204">
                    <c:v>205</c:v>
                  </c:pt>
                  <c:pt idx="205">
                    <c:v>206</c:v>
                  </c:pt>
                  <c:pt idx="206">
                    <c:v>207</c:v>
                  </c:pt>
                  <c:pt idx="207">
                    <c:v>208</c:v>
                  </c:pt>
                  <c:pt idx="208">
                    <c:v>209</c:v>
                  </c:pt>
                  <c:pt idx="209">
                    <c:v>210</c:v>
                  </c:pt>
                  <c:pt idx="210">
                    <c:v>211</c:v>
                  </c:pt>
                  <c:pt idx="211">
                    <c:v>212</c:v>
                  </c:pt>
                  <c:pt idx="212">
                    <c:v>213</c:v>
                  </c:pt>
                  <c:pt idx="213">
                    <c:v>214</c:v>
                  </c:pt>
                  <c:pt idx="214">
                    <c:v>215</c:v>
                  </c:pt>
                  <c:pt idx="215">
                    <c:v>216</c:v>
                  </c:pt>
                  <c:pt idx="216">
                    <c:v>217</c:v>
                  </c:pt>
                  <c:pt idx="217">
                    <c:v>218</c:v>
                  </c:pt>
                  <c:pt idx="218">
                    <c:v>219</c:v>
                  </c:pt>
                  <c:pt idx="219">
                    <c:v>220</c:v>
                  </c:pt>
                  <c:pt idx="220">
                    <c:v>221</c:v>
                  </c:pt>
                  <c:pt idx="221">
                    <c:v>222</c:v>
                  </c:pt>
                  <c:pt idx="222">
                    <c:v>223</c:v>
                  </c:pt>
                  <c:pt idx="223">
                    <c:v>224</c:v>
                  </c:pt>
                  <c:pt idx="224">
                    <c:v>225</c:v>
                  </c:pt>
                  <c:pt idx="225">
                    <c:v>226</c:v>
                  </c:pt>
                  <c:pt idx="226">
                    <c:v>227</c:v>
                  </c:pt>
                  <c:pt idx="227">
                    <c:v>228</c:v>
                  </c:pt>
                  <c:pt idx="228">
                    <c:v>229</c:v>
                  </c:pt>
                  <c:pt idx="229">
                    <c:v>230</c:v>
                  </c:pt>
                  <c:pt idx="230">
                    <c:v>231</c:v>
                  </c:pt>
                  <c:pt idx="231">
                    <c:v>232</c:v>
                  </c:pt>
                  <c:pt idx="232">
                    <c:v>233</c:v>
                  </c:pt>
                  <c:pt idx="233">
                    <c:v>234</c:v>
                  </c:pt>
                  <c:pt idx="234">
                    <c:v>235</c:v>
                  </c:pt>
                  <c:pt idx="235">
                    <c:v>236</c:v>
                  </c:pt>
                  <c:pt idx="236">
                    <c:v>237</c:v>
                  </c:pt>
                  <c:pt idx="237">
                    <c:v>238</c:v>
                  </c:pt>
                  <c:pt idx="238">
                    <c:v>239</c:v>
                  </c:pt>
                  <c:pt idx="239">
                    <c:v>240</c:v>
                  </c:pt>
                  <c:pt idx="240">
                    <c:v>241</c:v>
                  </c:pt>
                  <c:pt idx="241">
                    <c:v>242</c:v>
                  </c:pt>
                  <c:pt idx="242">
                    <c:v>243</c:v>
                  </c:pt>
                  <c:pt idx="243">
                    <c:v>244</c:v>
                  </c:pt>
                  <c:pt idx="244">
                    <c:v>245</c:v>
                  </c:pt>
                  <c:pt idx="245">
                    <c:v>246</c:v>
                  </c:pt>
                  <c:pt idx="246">
                    <c:v>247</c:v>
                  </c:pt>
                  <c:pt idx="247">
                    <c:v>248</c:v>
                  </c:pt>
                  <c:pt idx="248">
                    <c:v>249</c:v>
                  </c:pt>
                  <c:pt idx="249">
                    <c:v>250</c:v>
                  </c:pt>
                  <c:pt idx="250">
                    <c:v>251</c:v>
                  </c:pt>
                  <c:pt idx="251">
                    <c:v>252</c:v>
                  </c:pt>
                  <c:pt idx="252">
                    <c:v>253</c:v>
                  </c:pt>
                  <c:pt idx="253">
                    <c:v>254</c:v>
                  </c:pt>
                  <c:pt idx="254">
                    <c:v>255</c:v>
                  </c:pt>
                  <c:pt idx="255">
                    <c:v>256</c:v>
                  </c:pt>
                  <c:pt idx="256">
                    <c:v>257</c:v>
                  </c:pt>
                  <c:pt idx="257">
                    <c:v>258</c:v>
                  </c:pt>
                  <c:pt idx="258">
                    <c:v>259</c:v>
                  </c:pt>
                  <c:pt idx="259">
                    <c:v>260</c:v>
                  </c:pt>
                  <c:pt idx="260">
                    <c:v>261</c:v>
                  </c:pt>
                  <c:pt idx="261">
                    <c:v>262</c:v>
                  </c:pt>
                  <c:pt idx="262">
                    <c:v>263</c:v>
                  </c:pt>
                  <c:pt idx="263">
                    <c:v>264</c:v>
                  </c:pt>
                  <c:pt idx="264">
                    <c:v>265</c:v>
                  </c:pt>
                  <c:pt idx="265">
                    <c:v>266</c:v>
                  </c:pt>
                  <c:pt idx="266">
                    <c:v>267</c:v>
                  </c:pt>
                  <c:pt idx="267">
                    <c:v>268</c:v>
                  </c:pt>
                  <c:pt idx="268">
                    <c:v>269</c:v>
                  </c:pt>
                  <c:pt idx="269">
                    <c:v>270</c:v>
                  </c:pt>
                  <c:pt idx="270">
                    <c:v>271</c:v>
                  </c:pt>
                  <c:pt idx="271">
                    <c:v>272</c:v>
                  </c:pt>
                  <c:pt idx="272">
                    <c:v>273</c:v>
                  </c:pt>
                  <c:pt idx="273">
                    <c:v>274</c:v>
                  </c:pt>
                  <c:pt idx="274">
                    <c:v>275</c:v>
                  </c:pt>
                  <c:pt idx="275">
                    <c:v>276</c:v>
                  </c:pt>
                  <c:pt idx="276">
                    <c:v>277</c:v>
                  </c:pt>
                  <c:pt idx="277">
                    <c:v>278</c:v>
                  </c:pt>
                  <c:pt idx="278">
                    <c:v>279</c:v>
                  </c:pt>
                  <c:pt idx="279">
                    <c:v>280</c:v>
                  </c:pt>
                  <c:pt idx="280">
                    <c:v>281</c:v>
                  </c:pt>
                  <c:pt idx="281">
                    <c:v>282</c:v>
                  </c:pt>
                  <c:pt idx="282">
                    <c:v>283</c:v>
                  </c:pt>
                  <c:pt idx="283">
                    <c:v>284</c:v>
                  </c:pt>
                  <c:pt idx="284">
                    <c:v>285</c:v>
                  </c:pt>
                  <c:pt idx="285">
                    <c:v>286</c:v>
                  </c:pt>
                  <c:pt idx="286">
                    <c:v>287</c:v>
                  </c:pt>
                  <c:pt idx="287">
                    <c:v>288</c:v>
                  </c:pt>
                  <c:pt idx="288">
                    <c:v>289</c:v>
                  </c:pt>
                  <c:pt idx="289">
                    <c:v>290</c:v>
                  </c:pt>
                  <c:pt idx="290">
                    <c:v>291</c:v>
                  </c:pt>
                  <c:pt idx="291">
                    <c:v>292</c:v>
                  </c:pt>
                  <c:pt idx="292">
                    <c:v>293</c:v>
                  </c:pt>
                  <c:pt idx="293">
                    <c:v>294</c:v>
                  </c:pt>
                  <c:pt idx="294">
                    <c:v>295</c:v>
                  </c:pt>
                  <c:pt idx="295">
                    <c:v>296</c:v>
                  </c:pt>
                  <c:pt idx="296">
                    <c:v>297</c:v>
                  </c:pt>
                  <c:pt idx="297">
                    <c:v>298</c:v>
                  </c:pt>
                  <c:pt idx="298">
                    <c:v>299</c:v>
                  </c:pt>
                  <c:pt idx="299">
                    <c:v>300</c:v>
                  </c:pt>
                  <c:pt idx="300">
                    <c:v>301</c:v>
                  </c:pt>
                  <c:pt idx="301">
                    <c:v>302</c:v>
                  </c:pt>
                  <c:pt idx="302">
                    <c:v>303</c:v>
                  </c:pt>
                  <c:pt idx="303">
                    <c:v>304</c:v>
                  </c:pt>
                  <c:pt idx="304">
                    <c:v>305</c:v>
                  </c:pt>
                  <c:pt idx="305">
                    <c:v>306</c:v>
                  </c:pt>
                  <c:pt idx="306">
                    <c:v>307</c:v>
                  </c:pt>
                  <c:pt idx="307">
                    <c:v>308</c:v>
                  </c:pt>
                  <c:pt idx="308">
                    <c:v>309</c:v>
                  </c:pt>
                  <c:pt idx="309">
                    <c:v>310</c:v>
                  </c:pt>
                  <c:pt idx="310">
                    <c:v>311</c:v>
                  </c:pt>
                  <c:pt idx="311">
                    <c:v>312</c:v>
                  </c:pt>
                  <c:pt idx="312">
                    <c:v>313</c:v>
                  </c:pt>
                  <c:pt idx="313">
                    <c:v>314</c:v>
                  </c:pt>
                  <c:pt idx="314">
                    <c:v>315</c:v>
                  </c:pt>
                  <c:pt idx="315">
                    <c:v>316</c:v>
                  </c:pt>
                  <c:pt idx="316">
                    <c:v>317</c:v>
                  </c:pt>
                  <c:pt idx="317">
                    <c:v>318</c:v>
                  </c:pt>
                  <c:pt idx="318">
                    <c:v>319</c:v>
                  </c:pt>
                  <c:pt idx="319">
                    <c:v>320</c:v>
                  </c:pt>
                  <c:pt idx="320">
                    <c:v>321</c:v>
                  </c:pt>
                  <c:pt idx="321">
                    <c:v>322</c:v>
                  </c:pt>
                  <c:pt idx="322">
                    <c:v>323</c:v>
                  </c:pt>
                  <c:pt idx="323">
                    <c:v>324</c:v>
                  </c:pt>
                  <c:pt idx="324">
                    <c:v>325</c:v>
                  </c:pt>
                  <c:pt idx="325">
                    <c:v>326</c:v>
                  </c:pt>
                  <c:pt idx="326">
                    <c:v>327</c:v>
                  </c:pt>
                  <c:pt idx="327">
                    <c:v>328</c:v>
                  </c:pt>
                  <c:pt idx="328">
                    <c:v>329</c:v>
                  </c:pt>
                  <c:pt idx="329">
                    <c:v>330</c:v>
                  </c:pt>
                  <c:pt idx="330">
                    <c:v>331</c:v>
                  </c:pt>
                  <c:pt idx="331">
                    <c:v>332</c:v>
                  </c:pt>
                  <c:pt idx="332">
                    <c:v>333</c:v>
                  </c:pt>
                  <c:pt idx="333">
                    <c:v>334</c:v>
                  </c:pt>
                  <c:pt idx="334">
                    <c:v>335</c:v>
                  </c:pt>
                  <c:pt idx="335">
                    <c:v>336</c:v>
                  </c:pt>
                  <c:pt idx="336">
                    <c:v>337</c:v>
                  </c:pt>
                  <c:pt idx="337">
                    <c:v>338</c:v>
                  </c:pt>
                  <c:pt idx="338">
                    <c:v>339</c:v>
                  </c:pt>
                  <c:pt idx="339">
                    <c:v>340</c:v>
                  </c:pt>
                  <c:pt idx="340">
                    <c:v>341</c:v>
                  </c:pt>
                  <c:pt idx="341">
                    <c:v>342</c:v>
                  </c:pt>
                  <c:pt idx="342">
                    <c:v>343</c:v>
                  </c:pt>
                  <c:pt idx="343">
                    <c:v>344</c:v>
                  </c:pt>
                  <c:pt idx="344">
                    <c:v>345</c:v>
                  </c:pt>
                  <c:pt idx="345">
                    <c:v>346</c:v>
                  </c:pt>
                  <c:pt idx="346">
                    <c:v>347</c:v>
                  </c:pt>
                  <c:pt idx="347">
                    <c:v>348</c:v>
                  </c:pt>
                  <c:pt idx="348">
                    <c:v>349</c:v>
                  </c:pt>
                  <c:pt idx="349">
                    <c:v>350</c:v>
                  </c:pt>
                  <c:pt idx="350">
                    <c:v>351</c:v>
                  </c:pt>
                  <c:pt idx="351">
                    <c:v>352</c:v>
                  </c:pt>
                  <c:pt idx="352">
                    <c:v>353</c:v>
                  </c:pt>
                  <c:pt idx="353">
                    <c:v>354</c:v>
                  </c:pt>
                  <c:pt idx="354">
                    <c:v>355</c:v>
                  </c:pt>
                  <c:pt idx="355">
                    <c:v>356</c:v>
                  </c:pt>
                  <c:pt idx="356">
                    <c:v>357</c:v>
                  </c:pt>
                  <c:pt idx="357">
                    <c:v>358</c:v>
                  </c:pt>
                  <c:pt idx="358">
                    <c:v>359</c:v>
                  </c:pt>
                  <c:pt idx="359">
                    <c:v>360</c:v>
                  </c:pt>
                  <c:pt idx="360">
                    <c:v>361</c:v>
                  </c:pt>
                  <c:pt idx="361">
                    <c:v>362</c:v>
                  </c:pt>
                  <c:pt idx="362">
                    <c:v>363</c:v>
                  </c:pt>
                  <c:pt idx="363">
                    <c:v>364</c:v>
                  </c:pt>
                  <c:pt idx="364">
                    <c:v>365</c:v>
                  </c:pt>
                  <c:pt idx="365">
                    <c:v>366</c:v>
                  </c:pt>
                  <c:pt idx="366">
                    <c:v>367</c:v>
                  </c:pt>
                  <c:pt idx="367">
                    <c:v>368</c:v>
                  </c:pt>
                  <c:pt idx="368">
                    <c:v>369</c:v>
                  </c:pt>
                  <c:pt idx="369">
                    <c:v>370</c:v>
                  </c:pt>
                  <c:pt idx="370">
                    <c:v>371</c:v>
                  </c:pt>
                  <c:pt idx="371">
                    <c:v>372</c:v>
                  </c:pt>
                  <c:pt idx="372">
                    <c:v>373</c:v>
                  </c:pt>
                  <c:pt idx="373">
                    <c:v>374</c:v>
                  </c:pt>
                  <c:pt idx="374">
                    <c:v>375</c:v>
                  </c:pt>
                  <c:pt idx="375">
                    <c:v>376</c:v>
                  </c:pt>
                  <c:pt idx="376">
                    <c:v>377</c:v>
                  </c:pt>
                  <c:pt idx="377">
                    <c:v>378</c:v>
                  </c:pt>
                  <c:pt idx="378">
                    <c:v>379</c:v>
                  </c:pt>
                  <c:pt idx="379">
                    <c:v>380</c:v>
                  </c:pt>
                  <c:pt idx="380">
                    <c:v>381</c:v>
                  </c:pt>
                  <c:pt idx="381">
                    <c:v>382</c:v>
                  </c:pt>
                  <c:pt idx="382">
                    <c:v>383</c:v>
                  </c:pt>
                  <c:pt idx="383">
                    <c:v>384</c:v>
                  </c:pt>
                  <c:pt idx="384">
                    <c:v>385</c:v>
                  </c:pt>
                  <c:pt idx="385">
                    <c:v>386</c:v>
                  </c:pt>
                  <c:pt idx="386">
                    <c:v>387</c:v>
                  </c:pt>
                  <c:pt idx="387">
                    <c:v>388</c:v>
                  </c:pt>
                  <c:pt idx="388">
                    <c:v>389</c:v>
                  </c:pt>
                  <c:pt idx="389">
                    <c:v>390</c:v>
                  </c:pt>
                  <c:pt idx="390">
                    <c:v>391</c:v>
                  </c:pt>
                  <c:pt idx="391">
                    <c:v>392</c:v>
                  </c:pt>
                  <c:pt idx="392">
                    <c:v>393</c:v>
                  </c:pt>
                  <c:pt idx="393">
                    <c:v>394</c:v>
                  </c:pt>
                  <c:pt idx="394">
                    <c:v>395</c:v>
                  </c:pt>
                  <c:pt idx="395">
                    <c:v>396</c:v>
                  </c:pt>
                  <c:pt idx="396">
                    <c:v>397</c:v>
                  </c:pt>
                  <c:pt idx="397">
                    <c:v>398</c:v>
                  </c:pt>
                  <c:pt idx="398">
                    <c:v>399</c:v>
                  </c:pt>
                  <c:pt idx="399">
                    <c:v>400</c:v>
                  </c:pt>
                  <c:pt idx="400">
                    <c:v>401</c:v>
                  </c:pt>
                  <c:pt idx="401">
                    <c:v>402</c:v>
                  </c:pt>
                  <c:pt idx="402">
                    <c:v>403</c:v>
                  </c:pt>
                  <c:pt idx="403">
                    <c:v>404</c:v>
                  </c:pt>
                  <c:pt idx="404">
                    <c:v>405</c:v>
                  </c:pt>
                  <c:pt idx="405">
                    <c:v>406</c:v>
                  </c:pt>
                  <c:pt idx="406">
                    <c:v>407</c:v>
                  </c:pt>
                  <c:pt idx="407">
                    <c:v>408</c:v>
                  </c:pt>
                  <c:pt idx="408">
                    <c:v>409</c:v>
                  </c:pt>
                  <c:pt idx="409">
                    <c:v>410</c:v>
                  </c:pt>
                  <c:pt idx="410">
                    <c:v>411</c:v>
                  </c:pt>
                  <c:pt idx="411">
                    <c:v>412</c:v>
                  </c:pt>
                  <c:pt idx="412">
                    <c:v>413</c:v>
                  </c:pt>
                  <c:pt idx="413">
                    <c:v>414</c:v>
                  </c:pt>
                  <c:pt idx="414">
                    <c:v>415</c:v>
                  </c:pt>
                  <c:pt idx="415">
                    <c:v>416</c:v>
                  </c:pt>
                  <c:pt idx="416">
                    <c:v>417</c:v>
                  </c:pt>
                  <c:pt idx="417">
                    <c:v>418</c:v>
                  </c:pt>
                  <c:pt idx="418">
                    <c:v>419</c:v>
                  </c:pt>
                  <c:pt idx="419">
                    <c:v>420</c:v>
                  </c:pt>
                  <c:pt idx="420">
                    <c:v>421</c:v>
                  </c:pt>
                  <c:pt idx="421">
                    <c:v>422</c:v>
                  </c:pt>
                  <c:pt idx="422">
                    <c:v>423</c:v>
                  </c:pt>
                  <c:pt idx="423">
                    <c:v>424</c:v>
                  </c:pt>
                  <c:pt idx="424">
                    <c:v>425</c:v>
                  </c:pt>
                  <c:pt idx="425">
                    <c:v>426</c:v>
                  </c:pt>
                  <c:pt idx="426">
                    <c:v>427</c:v>
                  </c:pt>
                  <c:pt idx="427">
                    <c:v>428</c:v>
                  </c:pt>
                  <c:pt idx="428">
                    <c:v>429</c:v>
                  </c:pt>
                  <c:pt idx="429">
                    <c:v>430</c:v>
                  </c:pt>
                  <c:pt idx="430">
                    <c:v>431</c:v>
                  </c:pt>
                  <c:pt idx="431">
                    <c:v>432</c:v>
                  </c:pt>
                  <c:pt idx="432">
                    <c:v>433</c:v>
                  </c:pt>
                  <c:pt idx="433">
                    <c:v>434</c:v>
                  </c:pt>
                  <c:pt idx="434">
                    <c:v>435</c:v>
                  </c:pt>
                  <c:pt idx="435">
                    <c:v>436</c:v>
                  </c:pt>
                  <c:pt idx="436">
                    <c:v>437</c:v>
                  </c:pt>
                  <c:pt idx="437">
                    <c:v>438</c:v>
                  </c:pt>
                  <c:pt idx="438">
                    <c:v>439</c:v>
                  </c:pt>
                  <c:pt idx="439">
                    <c:v>440</c:v>
                  </c:pt>
                  <c:pt idx="440">
                    <c:v>441</c:v>
                  </c:pt>
                  <c:pt idx="441">
                    <c:v>442</c:v>
                  </c:pt>
                  <c:pt idx="442">
                    <c:v>443</c:v>
                  </c:pt>
                  <c:pt idx="443">
                    <c:v>444</c:v>
                  </c:pt>
                  <c:pt idx="444">
                    <c:v>445</c:v>
                  </c:pt>
                  <c:pt idx="445">
                    <c:v>446</c:v>
                  </c:pt>
                  <c:pt idx="446">
                    <c:v>447</c:v>
                  </c:pt>
                  <c:pt idx="447">
                    <c:v>448</c:v>
                  </c:pt>
                  <c:pt idx="448">
                    <c:v>449</c:v>
                  </c:pt>
                  <c:pt idx="449">
                    <c:v>450</c:v>
                  </c:pt>
                  <c:pt idx="450">
                    <c:v>451</c:v>
                  </c:pt>
                  <c:pt idx="451">
                    <c:v>452</c:v>
                  </c:pt>
                  <c:pt idx="452">
                    <c:v>453</c:v>
                  </c:pt>
                  <c:pt idx="453">
                    <c:v>454</c:v>
                  </c:pt>
                  <c:pt idx="454">
                    <c:v>455</c:v>
                  </c:pt>
                  <c:pt idx="455">
                    <c:v>456</c:v>
                  </c:pt>
                  <c:pt idx="456">
                    <c:v>457</c:v>
                  </c:pt>
                  <c:pt idx="457">
                    <c:v>458</c:v>
                  </c:pt>
                  <c:pt idx="458">
                    <c:v>459</c:v>
                  </c:pt>
                  <c:pt idx="459">
                    <c:v>460</c:v>
                  </c:pt>
                  <c:pt idx="460">
                    <c:v>461</c:v>
                  </c:pt>
                  <c:pt idx="461">
                    <c:v>462</c:v>
                  </c:pt>
                  <c:pt idx="462">
                    <c:v>463</c:v>
                  </c:pt>
                  <c:pt idx="463">
                    <c:v>464</c:v>
                  </c:pt>
                  <c:pt idx="464">
                    <c:v>465</c:v>
                  </c:pt>
                  <c:pt idx="465">
                    <c:v>466</c:v>
                  </c:pt>
                  <c:pt idx="466">
                    <c:v>467</c:v>
                  </c:pt>
                  <c:pt idx="467">
                    <c:v>468</c:v>
                  </c:pt>
                  <c:pt idx="468">
                    <c:v>469</c:v>
                  </c:pt>
                  <c:pt idx="469">
                    <c:v>470</c:v>
                  </c:pt>
                  <c:pt idx="470">
                    <c:v>471</c:v>
                  </c:pt>
                  <c:pt idx="471">
                    <c:v>472</c:v>
                  </c:pt>
                  <c:pt idx="472">
                    <c:v>473</c:v>
                  </c:pt>
                  <c:pt idx="473">
                    <c:v>474</c:v>
                  </c:pt>
                  <c:pt idx="474">
                    <c:v>475</c:v>
                  </c:pt>
                  <c:pt idx="475">
                    <c:v>476</c:v>
                  </c:pt>
                  <c:pt idx="476">
                    <c:v>477</c:v>
                  </c:pt>
                  <c:pt idx="477">
                    <c:v>478</c:v>
                  </c:pt>
                  <c:pt idx="478">
                    <c:v>479</c:v>
                  </c:pt>
                  <c:pt idx="479">
                    <c:v>480</c:v>
                  </c:pt>
                  <c:pt idx="480">
                    <c:v>481</c:v>
                  </c:pt>
                  <c:pt idx="481">
                    <c:v>482</c:v>
                  </c:pt>
                  <c:pt idx="482">
                    <c:v>483</c:v>
                  </c:pt>
                  <c:pt idx="483">
                    <c:v>484</c:v>
                  </c:pt>
                  <c:pt idx="484">
                    <c:v>485</c:v>
                  </c:pt>
                  <c:pt idx="485">
                    <c:v>486</c:v>
                  </c:pt>
                  <c:pt idx="486">
                    <c:v>487</c:v>
                  </c:pt>
                  <c:pt idx="487">
                    <c:v>488</c:v>
                  </c:pt>
                  <c:pt idx="488">
                    <c:v>489</c:v>
                  </c:pt>
                  <c:pt idx="489">
                    <c:v>490</c:v>
                  </c:pt>
                  <c:pt idx="490">
                    <c:v>491</c:v>
                  </c:pt>
                  <c:pt idx="491">
                    <c:v>492</c:v>
                  </c:pt>
                  <c:pt idx="492">
                    <c:v>493</c:v>
                  </c:pt>
                  <c:pt idx="493">
                    <c:v>494</c:v>
                  </c:pt>
                  <c:pt idx="494">
                    <c:v>495</c:v>
                  </c:pt>
                  <c:pt idx="495">
                    <c:v>496</c:v>
                  </c:pt>
                  <c:pt idx="496">
                    <c:v>497</c:v>
                  </c:pt>
                  <c:pt idx="497">
                    <c:v>498</c:v>
                  </c:pt>
                  <c:pt idx="498">
                    <c:v>499</c:v>
                  </c:pt>
                  <c:pt idx="499">
                    <c:v>500</c:v>
                  </c:pt>
                  <c:pt idx="500">
                    <c:v>501</c:v>
                  </c:pt>
                  <c:pt idx="501">
                    <c:v>502</c:v>
                  </c:pt>
                  <c:pt idx="502">
                    <c:v>503</c:v>
                  </c:pt>
                  <c:pt idx="503">
                    <c:v>504</c:v>
                  </c:pt>
                  <c:pt idx="504">
                    <c:v>505</c:v>
                  </c:pt>
                  <c:pt idx="505">
                    <c:v>506</c:v>
                  </c:pt>
                  <c:pt idx="506">
                    <c:v>507</c:v>
                  </c:pt>
                  <c:pt idx="507">
                    <c:v>508</c:v>
                  </c:pt>
                  <c:pt idx="508">
                    <c:v>509</c:v>
                  </c:pt>
                  <c:pt idx="509">
                    <c:v>510</c:v>
                  </c:pt>
                  <c:pt idx="510">
                    <c:v>511</c:v>
                  </c:pt>
                  <c:pt idx="511">
                    <c:v>512</c:v>
                  </c:pt>
                  <c:pt idx="512">
                    <c:v>513</c:v>
                  </c:pt>
                  <c:pt idx="513">
                    <c:v>514</c:v>
                  </c:pt>
                  <c:pt idx="514">
                    <c:v>515</c:v>
                  </c:pt>
                  <c:pt idx="515">
                    <c:v>516</c:v>
                  </c:pt>
                  <c:pt idx="516">
                    <c:v>517</c:v>
                  </c:pt>
                  <c:pt idx="517">
                    <c:v>518</c:v>
                  </c:pt>
                  <c:pt idx="518">
                    <c:v>519</c:v>
                  </c:pt>
                  <c:pt idx="519">
                    <c:v>520</c:v>
                  </c:pt>
                  <c:pt idx="520">
                    <c:v>521</c:v>
                  </c:pt>
                  <c:pt idx="521">
                    <c:v>522</c:v>
                  </c:pt>
                  <c:pt idx="522">
                    <c:v>523</c:v>
                  </c:pt>
                  <c:pt idx="523">
                    <c:v>524</c:v>
                  </c:pt>
                  <c:pt idx="524">
                    <c:v>525</c:v>
                  </c:pt>
                  <c:pt idx="525">
                    <c:v>526</c:v>
                  </c:pt>
                  <c:pt idx="526">
                    <c:v>527</c:v>
                  </c:pt>
                  <c:pt idx="527">
                    <c:v>528</c:v>
                  </c:pt>
                  <c:pt idx="528">
                    <c:v>529</c:v>
                  </c:pt>
                  <c:pt idx="529">
                    <c:v>530</c:v>
                  </c:pt>
                  <c:pt idx="530">
                    <c:v>531</c:v>
                  </c:pt>
                  <c:pt idx="531">
                    <c:v>532</c:v>
                  </c:pt>
                  <c:pt idx="532">
                    <c:v>533</c:v>
                  </c:pt>
                  <c:pt idx="533">
                    <c:v>534</c:v>
                  </c:pt>
                  <c:pt idx="534">
                    <c:v>535</c:v>
                  </c:pt>
                  <c:pt idx="535">
                    <c:v>536</c:v>
                  </c:pt>
                  <c:pt idx="536">
                    <c:v>537</c:v>
                  </c:pt>
                  <c:pt idx="537">
                    <c:v>538</c:v>
                  </c:pt>
                  <c:pt idx="538">
                    <c:v>539</c:v>
                  </c:pt>
                  <c:pt idx="539">
                    <c:v>540</c:v>
                  </c:pt>
                  <c:pt idx="540">
                    <c:v>541</c:v>
                  </c:pt>
                  <c:pt idx="541">
                    <c:v>542</c:v>
                  </c:pt>
                  <c:pt idx="542">
                    <c:v>543</c:v>
                  </c:pt>
                  <c:pt idx="543">
                    <c:v>544</c:v>
                  </c:pt>
                  <c:pt idx="544">
                    <c:v>545</c:v>
                  </c:pt>
                  <c:pt idx="545">
                    <c:v>546</c:v>
                  </c:pt>
                  <c:pt idx="546">
                    <c:v>547</c:v>
                  </c:pt>
                  <c:pt idx="547">
                    <c:v>548</c:v>
                  </c:pt>
                  <c:pt idx="548">
                    <c:v>549</c:v>
                  </c:pt>
                  <c:pt idx="549">
                    <c:v>550</c:v>
                  </c:pt>
                  <c:pt idx="550">
                    <c:v>551</c:v>
                  </c:pt>
                  <c:pt idx="551">
                    <c:v>552</c:v>
                  </c:pt>
                  <c:pt idx="552">
                    <c:v>553</c:v>
                  </c:pt>
                  <c:pt idx="553">
                    <c:v>554</c:v>
                  </c:pt>
                  <c:pt idx="554">
                    <c:v>555</c:v>
                  </c:pt>
                  <c:pt idx="555">
                    <c:v>556</c:v>
                  </c:pt>
                  <c:pt idx="556">
                    <c:v>557</c:v>
                  </c:pt>
                  <c:pt idx="557">
                    <c:v>558</c:v>
                  </c:pt>
                  <c:pt idx="558">
                    <c:v>559</c:v>
                  </c:pt>
                  <c:pt idx="559">
                    <c:v>560</c:v>
                  </c:pt>
                  <c:pt idx="560">
                    <c:v>561</c:v>
                  </c:pt>
                  <c:pt idx="561">
                    <c:v>562</c:v>
                  </c:pt>
                  <c:pt idx="562">
                    <c:v>563</c:v>
                  </c:pt>
                  <c:pt idx="563">
                    <c:v>564</c:v>
                  </c:pt>
                  <c:pt idx="564">
                    <c:v>565</c:v>
                  </c:pt>
                  <c:pt idx="565">
                    <c:v>566</c:v>
                  </c:pt>
                  <c:pt idx="566">
                    <c:v>567</c:v>
                  </c:pt>
                  <c:pt idx="567">
                    <c:v>568</c:v>
                  </c:pt>
                  <c:pt idx="568">
                    <c:v>569</c:v>
                  </c:pt>
                  <c:pt idx="569">
                    <c:v>570</c:v>
                  </c:pt>
                  <c:pt idx="570">
                    <c:v>571</c:v>
                  </c:pt>
                  <c:pt idx="571">
                    <c:v>572</c:v>
                  </c:pt>
                  <c:pt idx="572">
                    <c:v>573</c:v>
                  </c:pt>
                  <c:pt idx="573">
                    <c:v>574</c:v>
                  </c:pt>
                  <c:pt idx="574">
                    <c:v>575</c:v>
                  </c:pt>
                  <c:pt idx="575">
                    <c:v>576</c:v>
                  </c:pt>
                  <c:pt idx="576">
                    <c:v>577</c:v>
                  </c:pt>
                  <c:pt idx="577">
                    <c:v>578</c:v>
                  </c:pt>
                  <c:pt idx="578">
                    <c:v>579</c:v>
                  </c:pt>
                  <c:pt idx="579">
                    <c:v>580</c:v>
                  </c:pt>
                  <c:pt idx="580">
                    <c:v>581</c:v>
                  </c:pt>
                  <c:pt idx="581">
                    <c:v>582</c:v>
                  </c:pt>
                  <c:pt idx="582">
                    <c:v>583</c:v>
                  </c:pt>
                  <c:pt idx="583">
                    <c:v>584</c:v>
                  </c:pt>
                  <c:pt idx="584">
                    <c:v>585</c:v>
                  </c:pt>
                  <c:pt idx="585">
                    <c:v>586</c:v>
                  </c:pt>
                  <c:pt idx="586">
                    <c:v>587</c:v>
                  </c:pt>
                  <c:pt idx="587">
                    <c:v>588</c:v>
                  </c:pt>
                  <c:pt idx="588">
                    <c:v>589</c:v>
                  </c:pt>
                  <c:pt idx="589">
                    <c:v>590</c:v>
                  </c:pt>
                  <c:pt idx="590">
                    <c:v>591</c:v>
                  </c:pt>
                  <c:pt idx="591">
                    <c:v>592</c:v>
                  </c:pt>
                  <c:pt idx="592">
                    <c:v>593</c:v>
                  </c:pt>
                  <c:pt idx="593">
                    <c:v>594</c:v>
                  </c:pt>
                  <c:pt idx="594">
                    <c:v>595</c:v>
                  </c:pt>
                  <c:pt idx="595">
                    <c:v>596</c:v>
                  </c:pt>
                  <c:pt idx="596">
                    <c:v>597</c:v>
                  </c:pt>
                  <c:pt idx="597">
                    <c:v>598</c:v>
                  </c:pt>
                  <c:pt idx="598">
                    <c:v>599</c:v>
                  </c:pt>
                  <c:pt idx="599">
                    <c:v>600</c:v>
                  </c:pt>
                  <c:pt idx="600">
                    <c:v>601</c:v>
                  </c:pt>
                  <c:pt idx="601">
                    <c:v>602</c:v>
                  </c:pt>
                  <c:pt idx="602">
                    <c:v>603</c:v>
                  </c:pt>
                  <c:pt idx="603">
                    <c:v>604</c:v>
                  </c:pt>
                  <c:pt idx="604">
                    <c:v>605</c:v>
                  </c:pt>
                  <c:pt idx="605">
                    <c:v>606</c:v>
                  </c:pt>
                  <c:pt idx="606">
                    <c:v>607</c:v>
                  </c:pt>
                  <c:pt idx="607">
                    <c:v>608</c:v>
                  </c:pt>
                  <c:pt idx="608">
                    <c:v>609</c:v>
                  </c:pt>
                  <c:pt idx="609">
                    <c:v>610</c:v>
                  </c:pt>
                  <c:pt idx="610">
                    <c:v>611</c:v>
                  </c:pt>
                  <c:pt idx="611">
                    <c:v>612</c:v>
                  </c:pt>
                  <c:pt idx="612">
                    <c:v>613</c:v>
                  </c:pt>
                  <c:pt idx="613">
                    <c:v>614</c:v>
                  </c:pt>
                  <c:pt idx="614">
                    <c:v>615</c:v>
                  </c:pt>
                  <c:pt idx="615">
                    <c:v>616</c:v>
                  </c:pt>
                  <c:pt idx="616">
                    <c:v>617</c:v>
                  </c:pt>
                  <c:pt idx="617">
                    <c:v>618</c:v>
                  </c:pt>
                  <c:pt idx="618">
                    <c:v>619</c:v>
                  </c:pt>
                  <c:pt idx="619">
                    <c:v>620</c:v>
                  </c:pt>
                  <c:pt idx="620">
                    <c:v>621</c:v>
                  </c:pt>
                  <c:pt idx="621">
                    <c:v>622</c:v>
                  </c:pt>
                  <c:pt idx="622">
                    <c:v>623</c:v>
                  </c:pt>
                  <c:pt idx="623">
                    <c:v>624</c:v>
                  </c:pt>
                  <c:pt idx="624">
                    <c:v>625</c:v>
                  </c:pt>
                  <c:pt idx="625">
                    <c:v>626</c:v>
                  </c:pt>
                  <c:pt idx="626">
                    <c:v>627</c:v>
                  </c:pt>
                  <c:pt idx="627">
                    <c:v>628</c:v>
                  </c:pt>
                  <c:pt idx="628">
                    <c:v>629</c:v>
                  </c:pt>
                  <c:pt idx="629">
                    <c:v>630</c:v>
                  </c:pt>
                  <c:pt idx="630">
                    <c:v>631</c:v>
                  </c:pt>
                  <c:pt idx="631">
                    <c:v>632</c:v>
                  </c:pt>
                  <c:pt idx="632">
                    <c:v>633</c:v>
                  </c:pt>
                  <c:pt idx="633">
                    <c:v>634</c:v>
                  </c:pt>
                  <c:pt idx="634">
                    <c:v>635</c:v>
                  </c:pt>
                  <c:pt idx="635">
                    <c:v>636</c:v>
                  </c:pt>
                  <c:pt idx="636">
                    <c:v>637</c:v>
                  </c:pt>
                  <c:pt idx="637">
                    <c:v>638</c:v>
                  </c:pt>
                  <c:pt idx="638">
                    <c:v>639</c:v>
                  </c:pt>
                  <c:pt idx="639">
                    <c:v>640</c:v>
                  </c:pt>
                  <c:pt idx="640">
                    <c:v>641</c:v>
                  </c:pt>
                  <c:pt idx="641">
                    <c:v>642</c:v>
                  </c:pt>
                  <c:pt idx="642">
                    <c:v>643</c:v>
                  </c:pt>
                  <c:pt idx="643">
                    <c:v>644</c:v>
                  </c:pt>
                  <c:pt idx="644">
                    <c:v>645</c:v>
                  </c:pt>
                  <c:pt idx="645">
                    <c:v>646</c:v>
                  </c:pt>
                  <c:pt idx="646">
                    <c:v>647</c:v>
                  </c:pt>
                  <c:pt idx="647">
                    <c:v>648</c:v>
                  </c:pt>
                  <c:pt idx="648">
                    <c:v>649</c:v>
                  </c:pt>
                  <c:pt idx="649">
                    <c:v>650</c:v>
                  </c:pt>
                  <c:pt idx="650">
                    <c:v>651</c:v>
                  </c:pt>
                  <c:pt idx="651">
                    <c:v>652</c:v>
                  </c:pt>
                  <c:pt idx="652">
                    <c:v>653</c:v>
                  </c:pt>
                  <c:pt idx="653">
                    <c:v>654</c:v>
                  </c:pt>
                  <c:pt idx="654">
                    <c:v>655</c:v>
                  </c:pt>
                  <c:pt idx="655">
                    <c:v>656</c:v>
                  </c:pt>
                  <c:pt idx="656">
                    <c:v>657</c:v>
                  </c:pt>
                  <c:pt idx="657">
                    <c:v>658</c:v>
                  </c:pt>
                  <c:pt idx="658">
                    <c:v>659</c:v>
                  </c:pt>
                  <c:pt idx="659">
                    <c:v>660</c:v>
                  </c:pt>
                  <c:pt idx="660">
                    <c:v>661</c:v>
                  </c:pt>
                  <c:pt idx="661">
                    <c:v>662</c:v>
                  </c:pt>
                  <c:pt idx="662">
                    <c:v>663</c:v>
                  </c:pt>
                  <c:pt idx="663">
                    <c:v>664</c:v>
                  </c:pt>
                  <c:pt idx="664">
                    <c:v>665</c:v>
                  </c:pt>
                  <c:pt idx="665">
                    <c:v>666</c:v>
                  </c:pt>
                  <c:pt idx="666">
                    <c:v>667</c:v>
                  </c:pt>
                  <c:pt idx="667">
                    <c:v>668</c:v>
                  </c:pt>
                  <c:pt idx="668">
                    <c:v>669</c:v>
                  </c:pt>
                  <c:pt idx="669">
                    <c:v>670</c:v>
                  </c:pt>
                  <c:pt idx="670">
                    <c:v>671</c:v>
                  </c:pt>
                  <c:pt idx="671">
                    <c:v>672</c:v>
                  </c:pt>
                  <c:pt idx="672">
                    <c:v>673</c:v>
                  </c:pt>
                  <c:pt idx="673">
                    <c:v>674</c:v>
                  </c:pt>
                  <c:pt idx="674">
                    <c:v>675</c:v>
                  </c:pt>
                  <c:pt idx="675">
                    <c:v>676</c:v>
                  </c:pt>
                  <c:pt idx="676">
                    <c:v>677</c:v>
                  </c:pt>
                  <c:pt idx="677">
                    <c:v>678</c:v>
                  </c:pt>
                  <c:pt idx="678">
                    <c:v>679</c:v>
                  </c:pt>
                  <c:pt idx="679">
                    <c:v>680</c:v>
                  </c:pt>
                  <c:pt idx="680">
                    <c:v>681</c:v>
                  </c:pt>
                  <c:pt idx="681">
                    <c:v>682</c:v>
                  </c:pt>
                  <c:pt idx="682">
                    <c:v>683</c:v>
                  </c:pt>
                  <c:pt idx="683">
                    <c:v>684</c:v>
                  </c:pt>
                  <c:pt idx="684">
                    <c:v>685</c:v>
                  </c:pt>
                  <c:pt idx="685">
                    <c:v>686</c:v>
                  </c:pt>
                  <c:pt idx="686">
                    <c:v>687</c:v>
                  </c:pt>
                  <c:pt idx="687">
                    <c:v>688</c:v>
                  </c:pt>
                  <c:pt idx="688">
                    <c:v>689</c:v>
                  </c:pt>
                  <c:pt idx="689">
                    <c:v>690</c:v>
                  </c:pt>
                  <c:pt idx="690">
                    <c:v>691</c:v>
                  </c:pt>
                  <c:pt idx="691">
                    <c:v>692</c:v>
                  </c:pt>
                  <c:pt idx="692">
                    <c:v>693</c:v>
                  </c:pt>
                  <c:pt idx="693">
                    <c:v>694</c:v>
                  </c:pt>
                  <c:pt idx="694">
                    <c:v>695</c:v>
                  </c:pt>
                  <c:pt idx="695">
                    <c:v>696</c:v>
                  </c:pt>
                  <c:pt idx="696">
                    <c:v>697</c:v>
                  </c:pt>
                  <c:pt idx="697">
                    <c:v>698</c:v>
                  </c:pt>
                  <c:pt idx="698">
                    <c:v>699</c:v>
                  </c:pt>
                  <c:pt idx="699">
                    <c:v>700</c:v>
                  </c:pt>
                  <c:pt idx="700">
                    <c:v>701</c:v>
                  </c:pt>
                  <c:pt idx="701">
                    <c:v>702</c:v>
                  </c:pt>
                  <c:pt idx="702">
                    <c:v>703</c:v>
                  </c:pt>
                  <c:pt idx="703">
                    <c:v>704</c:v>
                  </c:pt>
                  <c:pt idx="704">
                    <c:v>705</c:v>
                  </c:pt>
                  <c:pt idx="705">
                    <c:v>706</c:v>
                  </c:pt>
                  <c:pt idx="706">
                    <c:v>707</c:v>
                  </c:pt>
                  <c:pt idx="707">
                    <c:v>708</c:v>
                  </c:pt>
                  <c:pt idx="708">
                    <c:v>709</c:v>
                  </c:pt>
                  <c:pt idx="709">
                    <c:v>710</c:v>
                  </c:pt>
                  <c:pt idx="710">
                    <c:v>711</c:v>
                  </c:pt>
                  <c:pt idx="711">
                    <c:v>712</c:v>
                  </c:pt>
                  <c:pt idx="712">
                    <c:v>713</c:v>
                  </c:pt>
                  <c:pt idx="713">
                    <c:v>714</c:v>
                  </c:pt>
                  <c:pt idx="714">
                    <c:v>715</c:v>
                  </c:pt>
                  <c:pt idx="715">
                    <c:v>716</c:v>
                  </c:pt>
                  <c:pt idx="716">
                    <c:v>717</c:v>
                  </c:pt>
                  <c:pt idx="717">
                    <c:v>718</c:v>
                  </c:pt>
                  <c:pt idx="718">
                    <c:v>719</c:v>
                  </c:pt>
                  <c:pt idx="719">
                    <c:v>720</c:v>
                  </c:pt>
                  <c:pt idx="720">
                    <c:v>721</c:v>
                  </c:pt>
                  <c:pt idx="721">
                    <c:v>722</c:v>
                  </c:pt>
                  <c:pt idx="722">
                    <c:v>723</c:v>
                  </c:pt>
                  <c:pt idx="723">
                    <c:v>724</c:v>
                  </c:pt>
                  <c:pt idx="724">
                    <c:v>725</c:v>
                  </c:pt>
                  <c:pt idx="725">
                    <c:v>726</c:v>
                  </c:pt>
                  <c:pt idx="726">
                    <c:v>727</c:v>
                  </c:pt>
                  <c:pt idx="727">
                    <c:v>728</c:v>
                  </c:pt>
                  <c:pt idx="728">
                    <c:v>729</c:v>
                  </c:pt>
                  <c:pt idx="729">
                    <c:v>730</c:v>
                  </c:pt>
                  <c:pt idx="730">
                    <c:v>731</c:v>
                  </c:pt>
                  <c:pt idx="731">
                    <c:v>732</c:v>
                  </c:pt>
                  <c:pt idx="732">
                    <c:v>733</c:v>
                  </c:pt>
                  <c:pt idx="733">
                    <c:v>734</c:v>
                  </c:pt>
                  <c:pt idx="734">
                    <c:v>735</c:v>
                  </c:pt>
                  <c:pt idx="735">
                    <c:v>736</c:v>
                  </c:pt>
                  <c:pt idx="736">
                    <c:v>737</c:v>
                  </c:pt>
                  <c:pt idx="737">
                    <c:v>738</c:v>
                  </c:pt>
                  <c:pt idx="738">
                    <c:v>739</c:v>
                  </c:pt>
                  <c:pt idx="739">
                    <c:v>740</c:v>
                  </c:pt>
                  <c:pt idx="740">
                    <c:v>741</c:v>
                  </c:pt>
                  <c:pt idx="741">
                    <c:v>742</c:v>
                  </c:pt>
                  <c:pt idx="742">
                    <c:v>743</c:v>
                  </c:pt>
                  <c:pt idx="743">
                    <c:v>744</c:v>
                  </c:pt>
                  <c:pt idx="744">
                    <c:v>745</c:v>
                  </c:pt>
                  <c:pt idx="745">
                    <c:v>746</c:v>
                  </c:pt>
                  <c:pt idx="746">
                    <c:v>747</c:v>
                  </c:pt>
                  <c:pt idx="747">
                    <c:v>748</c:v>
                  </c:pt>
                  <c:pt idx="748">
                    <c:v>749</c:v>
                  </c:pt>
                  <c:pt idx="749">
                    <c:v>750</c:v>
                  </c:pt>
                  <c:pt idx="750">
                    <c:v>751</c:v>
                  </c:pt>
                  <c:pt idx="751">
                    <c:v>752</c:v>
                  </c:pt>
                  <c:pt idx="752">
                    <c:v>753</c:v>
                  </c:pt>
                  <c:pt idx="753">
                    <c:v>754</c:v>
                  </c:pt>
                  <c:pt idx="754">
                    <c:v>755</c:v>
                  </c:pt>
                  <c:pt idx="755">
                    <c:v>756</c:v>
                  </c:pt>
                  <c:pt idx="756">
                    <c:v>757</c:v>
                  </c:pt>
                  <c:pt idx="757">
                    <c:v>758</c:v>
                  </c:pt>
                  <c:pt idx="758">
                    <c:v>759</c:v>
                  </c:pt>
                  <c:pt idx="759">
                    <c:v>760</c:v>
                  </c:pt>
                  <c:pt idx="760">
                    <c:v>761</c:v>
                  </c:pt>
                  <c:pt idx="761">
                    <c:v>762</c:v>
                  </c:pt>
                  <c:pt idx="762">
                    <c:v>763</c:v>
                  </c:pt>
                  <c:pt idx="763">
                    <c:v>764</c:v>
                  </c:pt>
                  <c:pt idx="764">
                    <c:v>765</c:v>
                  </c:pt>
                  <c:pt idx="765">
                    <c:v>766</c:v>
                  </c:pt>
                  <c:pt idx="766">
                    <c:v>767</c:v>
                  </c:pt>
                  <c:pt idx="767">
                    <c:v>768</c:v>
                  </c:pt>
                  <c:pt idx="768">
                    <c:v>769</c:v>
                  </c:pt>
                  <c:pt idx="769">
                    <c:v>770</c:v>
                  </c:pt>
                  <c:pt idx="770">
                    <c:v>771</c:v>
                  </c:pt>
                  <c:pt idx="771">
                    <c:v>772</c:v>
                  </c:pt>
                  <c:pt idx="772">
                    <c:v>773</c:v>
                  </c:pt>
                  <c:pt idx="773">
                    <c:v>774</c:v>
                  </c:pt>
                  <c:pt idx="774">
                    <c:v>775</c:v>
                  </c:pt>
                  <c:pt idx="775">
                    <c:v>776</c:v>
                  </c:pt>
                  <c:pt idx="776">
                    <c:v>777</c:v>
                  </c:pt>
                  <c:pt idx="777">
                    <c:v>778</c:v>
                  </c:pt>
                  <c:pt idx="778">
                    <c:v>779</c:v>
                  </c:pt>
                  <c:pt idx="779">
                    <c:v>780</c:v>
                  </c:pt>
                  <c:pt idx="780">
                    <c:v>781</c:v>
                  </c:pt>
                  <c:pt idx="781">
                    <c:v>782</c:v>
                  </c:pt>
                  <c:pt idx="782">
                    <c:v>783</c:v>
                  </c:pt>
                  <c:pt idx="783">
                    <c:v>784</c:v>
                  </c:pt>
                  <c:pt idx="784">
                    <c:v>785</c:v>
                  </c:pt>
                  <c:pt idx="785">
                    <c:v>786</c:v>
                  </c:pt>
                  <c:pt idx="786">
                    <c:v>787</c:v>
                  </c:pt>
                  <c:pt idx="787">
                    <c:v>788</c:v>
                  </c:pt>
                  <c:pt idx="788">
                    <c:v>789</c:v>
                  </c:pt>
                  <c:pt idx="789">
                    <c:v>790</c:v>
                  </c:pt>
                  <c:pt idx="790">
                    <c:v>791</c:v>
                  </c:pt>
                  <c:pt idx="791">
                    <c:v>792</c:v>
                  </c:pt>
                  <c:pt idx="792">
                    <c:v>793</c:v>
                  </c:pt>
                  <c:pt idx="793">
                    <c:v>794</c:v>
                  </c:pt>
                  <c:pt idx="794">
                    <c:v>795</c:v>
                  </c:pt>
                  <c:pt idx="795">
                    <c:v>796</c:v>
                  </c:pt>
                  <c:pt idx="796">
                    <c:v>797</c:v>
                  </c:pt>
                  <c:pt idx="797">
                    <c:v>798</c:v>
                  </c:pt>
                  <c:pt idx="798">
                    <c:v>799</c:v>
                  </c:pt>
                  <c:pt idx="799">
                    <c:v>800</c:v>
                  </c:pt>
                  <c:pt idx="800">
                    <c:v>801</c:v>
                  </c:pt>
                  <c:pt idx="801">
                    <c:v>802</c:v>
                  </c:pt>
                  <c:pt idx="802">
                    <c:v>803</c:v>
                  </c:pt>
                  <c:pt idx="803">
                    <c:v>804</c:v>
                  </c:pt>
                  <c:pt idx="804">
                    <c:v>805</c:v>
                  </c:pt>
                  <c:pt idx="805">
                    <c:v>806</c:v>
                  </c:pt>
                  <c:pt idx="806">
                    <c:v>807</c:v>
                  </c:pt>
                  <c:pt idx="807">
                    <c:v>808</c:v>
                  </c:pt>
                  <c:pt idx="808">
                    <c:v>809</c:v>
                  </c:pt>
                  <c:pt idx="809">
                    <c:v>810</c:v>
                  </c:pt>
                  <c:pt idx="810">
                    <c:v>811</c:v>
                  </c:pt>
                  <c:pt idx="811">
                    <c:v>812</c:v>
                  </c:pt>
                  <c:pt idx="812">
                    <c:v>813</c:v>
                  </c:pt>
                  <c:pt idx="813">
                    <c:v>814</c:v>
                  </c:pt>
                  <c:pt idx="814">
                    <c:v>815</c:v>
                  </c:pt>
                  <c:pt idx="815">
                    <c:v>816</c:v>
                  </c:pt>
                  <c:pt idx="816">
                    <c:v>817</c:v>
                  </c:pt>
                  <c:pt idx="817">
                    <c:v>818</c:v>
                  </c:pt>
                  <c:pt idx="818">
                    <c:v>819</c:v>
                  </c:pt>
                  <c:pt idx="819">
                    <c:v>820</c:v>
                  </c:pt>
                  <c:pt idx="820">
                    <c:v>821</c:v>
                  </c:pt>
                  <c:pt idx="821">
                    <c:v>822</c:v>
                  </c:pt>
                  <c:pt idx="822">
                    <c:v>823</c:v>
                  </c:pt>
                  <c:pt idx="823">
                    <c:v>824</c:v>
                  </c:pt>
                  <c:pt idx="824">
                    <c:v>825</c:v>
                  </c:pt>
                  <c:pt idx="825">
                    <c:v>826</c:v>
                  </c:pt>
                  <c:pt idx="826">
                    <c:v>827</c:v>
                  </c:pt>
                  <c:pt idx="827">
                    <c:v>828</c:v>
                  </c:pt>
                  <c:pt idx="828">
                    <c:v>829</c:v>
                  </c:pt>
                  <c:pt idx="829">
                    <c:v>830</c:v>
                  </c:pt>
                  <c:pt idx="830">
                    <c:v>831</c:v>
                  </c:pt>
                  <c:pt idx="831">
                    <c:v>832</c:v>
                  </c:pt>
                  <c:pt idx="832">
                    <c:v>833</c:v>
                  </c:pt>
                  <c:pt idx="833">
                    <c:v>834</c:v>
                  </c:pt>
                  <c:pt idx="834">
                    <c:v>835</c:v>
                  </c:pt>
                  <c:pt idx="835">
                    <c:v>836</c:v>
                  </c:pt>
                  <c:pt idx="836">
                    <c:v>837</c:v>
                  </c:pt>
                  <c:pt idx="837">
                    <c:v>838</c:v>
                  </c:pt>
                  <c:pt idx="838">
                    <c:v>839</c:v>
                  </c:pt>
                  <c:pt idx="839">
                    <c:v>840</c:v>
                  </c:pt>
                  <c:pt idx="840">
                    <c:v>841</c:v>
                  </c:pt>
                  <c:pt idx="841">
                    <c:v>842</c:v>
                  </c:pt>
                  <c:pt idx="842">
                    <c:v>843</c:v>
                  </c:pt>
                  <c:pt idx="843">
                    <c:v>844</c:v>
                  </c:pt>
                  <c:pt idx="844">
                    <c:v>845</c:v>
                  </c:pt>
                  <c:pt idx="845">
                    <c:v>846</c:v>
                  </c:pt>
                  <c:pt idx="846">
                    <c:v>847</c:v>
                  </c:pt>
                  <c:pt idx="847">
                    <c:v>848</c:v>
                  </c:pt>
                  <c:pt idx="848">
                    <c:v>849</c:v>
                  </c:pt>
                  <c:pt idx="849">
                    <c:v>850</c:v>
                  </c:pt>
                  <c:pt idx="850">
                    <c:v>851</c:v>
                  </c:pt>
                  <c:pt idx="851">
                    <c:v>852</c:v>
                  </c:pt>
                  <c:pt idx="852">
                    <c:v>853</c:v>
                  </c:pt>
                  <c:pt idx="853">
                    <c:v>854</c:v>
                  </c:pt>
                  <c:pt idx="854">
                    <c:v>855</c:v>
                  </c:pt>
                  <c:pt idx="855">
                    <c:v>856</c:v>
                  </c:pt>
                  <c:pt idx="856">
                    <c:v>857</c:v>
                  </c:pt>
                  <c:pt idx="857">
                    <c:v>858</c:v>
                  </c:pt>
                  <c:pt idx="858">
                    <c:v>859</c:v>
                  </c:pt>
                  <c:pt idx="859">
                    <c:v>860</c:v>
                  </c:pt>
                  <c:pt idx="860">
                    <c:v>861</c:v>
                  </c:pt>
                  <c:pt idx="861">
                    <c:v>862</c:v>
                  </c:pt>
                  <c:pt idx="862">
                    <c:v>863</c:v>
                  </c:pt>
                  <c:pt idx="863">
                    <c:v>864</c:v>
                  </c:pt>
                  <c:pt idx="864">
                    <c:v>865</c:v>
                  </c:pt>
                  <c:pt idx="865">
                    <c:v>866</c:v>
                  </c:pt>
                  <c:pt idx="866">
                    <c:v>867</c:v>
                  </c:pt>
                  <c:pt idx="867">
                    <c:v>868</c:v>
                  </c:pt>
                  <c:pt idx="868">
                    <c:v>869</c:v>
                  </c:pt>
                  <c:pt idx="869">
                    <c:v>870</c:v>
                  </c:pt>
                  <c:pt idx="870">
                    <c:v>871</c:v>
                  </c:pt>
                  <c:pt idx="871">
                    <c:v>872</c:v>
                  </c:pt>
                  <c:pt idx="872">
                    <c:v>873</c:v>
                  </c:pt>
                  <c:pt idx="873">
                    <c:v>874</c:v>
                  </c:pt>
                  <c:pt idx="874">
                    <c:v>875</c:v>
                  </c:pt>
                  <c:pt idx="875">
                    <c:v>876</c:v>
                  </c:pt>
                  <c:pt idx="876">
                    <c:v>877</c:v>
                  </c:pt>
                  <c:pt idx="877">
                    <c:v>878</c:v>
                  </c:pt>
                  <c:pt idx="878">
                    <c:v>879</c:v>
                  </c:pt>
                  <c:pt idx="879">
                    <c:v>880</c:v>
                  </c:pt>
                  <c:pt idx="880">
                    <c:v>881</c:v>
                  </c:pt>
                  <c:pt idx="881">
                    <c:v>882</c:v>
                  </c:pt>
                  <c:pt idx="882">
                    <c:v>883</c:v>
                  </c:pt>
                  <c:pt idx="883">
                    <c:v>884</c:v>
                  </c:pt>
                  <c:pt idx="884">
                    <c:v>885</c:v>
                  </c:pt>
                  <c:pt idx="885">
                    <c:v>886</c:v>
                  </c:pt>
                  <c:pt idx="886">
                    <c:v>887</c:v>
                  </c:pt>
                  <c:pt idx="887">
                    <c:v>888</c:v>
                  </c:pt>
                  <c:pt idx="888">
                    <c:v>889</c:v>
                  </c:pt>
                  <c:pt idx="889">
                    <c:v>890</c:v>
                  </c:pt>
                  <c:pt idx="890">
                    <c:v>891</c:v>
                  </c:pt>
                  <c:pt idx="891">
                    <c:v>892</c:v>
                  </c:pt>
                  <c:pt idx="892">
                    <c:v>893</c:v>
                  </c:pt>
                  <c:pt idx="893">
                    <c:v>894</c:v>
                  </c:pt>
                  <c:pt idx="894">
                    <c:v>895</c:v>
                  </c:pt>
                  <c:pt idx="895">
                    <c:v>896</c:v>
                  </c:pt>
                  <c:pt idx="896">
                    <c:v>897</c:v>
                  </c:pt>
                  <c:pt idx="897">
                    <c:v>898</c:v>
                  </c:pt>
                  <c:pt idx="898">
                    <c:v>899</c:v>
                  </c:pt>
                  <c:pt idx="899">
                    <c:v>900</c:v>
                  </c:pt>
                  <c:pt idx="900">
                    <c:v>901</c:v>
                  </c:pt>
                  <c:pt idx="901">
                    <c:v>902</c:v>
                  </c:pt>
                  <c:pt idx="902">
                    <c:v>903</c:v>
                  </c:pt>
                  <c:pt idx="903">
                    <c:v>904</c:v>
                  </c:pt>
                  <c:pt idx="904">
                    <c:v>905</c:v>
                  </c:pt>
                  <c:pt idx="905">
                    <c:v>906</c:v>
                  </c:pt>
                  <c:pt idx="906">
                    <c:v>907</c:v>
                  </c:pt>
                  <c:pt idx="907">
                    <c:v>908</c:v>
                  </c:pt>
                  <c:pt idx="908">
                    <c:v>909</c:v>
                  </c:pt>
                  <c:pt idx="909">
                    <c:v>910</c:v>
                  </c:pt>
                  <c:pt idx="910">
                    <c:v>911</c:v>
                  </c:pt>
                  <c:pt idx="911">
                    <c:v>912</c:v>
                  </c:pt>
                  <c:pt idx="912">
                    <c:v>913</c:v>
                  </c:pt>
                  <c:pt idx="913">
                    <c:v>914</c:v>
                  </c:pt>
                  <c:pt idx="914">
                    <c:v>915</c:v>
                  </c:pt>
                  <c:pt idx="915">
                    <c:v>916</c:v>
                  </c:pt>
                  <c:pt idx="916">
                    <c:v>917</c:v>
                  </c:pt>
                  <c:pt idx="917">
                    <c:v>918</c:v>
                  </c:pt>
                  <c:pt idx="918">
                    <c:v>919</c:v>
                  </c:pt>
                  <c:pt idx="919">
                    <c:v>920</c:v>
                  </c:pt>
                  <c:pt idx="920">
                    <c:v>921</c:v>
                  </c:pt>
                  <c:pt idx="921">
                    <c:v>922</c:v>
                  </c:pt>
                  <c:pt idx="922">
                    <c:v>923</c:v>
                  </c:pt>
                  <c:pt idx="923">
                    <c:v>924</c:v>
                  </c:pt>
                  <c:pt idx="924">
                    <c:v>925</c:v>
                  </c:pt>
                  <c:pt idx="925">
                    <c:v>926</c:v>
                  </c:pt>
                  <c:pt idx="926">
                    <c:v>927</c:v>
                  </c:pt>
                  <c:pt idx="927">
                    <c:v>928</c:v>
                  </c:pt>
                  <c:pt idx="928">
                    <c:v>929</c:v>
                  </c:pt>
                  <c:pt idx="929">
                    <c:v>930</c:v>
                  </c:pt>
                  <c:pt idx="930">
                    <c:v>931</c:v>
                  </c:pt>
                  <c:pt idx="931">
                    <c:v>932</c:v>
                  </c:pt>
                  <c:pt idx="932">
                    <c:v>933</c:v>
                  </c:pt>
                  <c:pt idx="933">
                    <c:v>934</c:v>
                  </c:pt>
                  <c:pt idx="934">
                    <c:v>935</c:v>
                  </c:pt>
                  <c:pt idx="935">
                    <c:v>936</c:v>
                  </c:pt>
                  <c:pt idx="936">
                    <c:v>937</c:v>
                  </c:pt>
                  <c:pt idx="937">
                    <c:v>938</c:v>
                  </c:pt>
                  <c:pt idx="938">
                    <c:v>939</c:v>
                  </c:pt>
                  <c:pt idx="939">
                    <c:v>940</c:v>
                  </c:pt>
                  <c:pt idx="940">
                    <c:v>941</c:v>
                  </c:pt>
                  <c:pt idx="941">
                    <c:v>942</c:v>
                  </c:pt>
                  <c:pt idx="942">
                    <c:v>943</c:v>
                  </c:pt>
                  <c:pt idx="943">
                    <c:v>944</c:v>
                  </c:pt>
                  <c:pt idx="944">
                    <c:v>945</c:v>
                  </c:pt>
                  <c:pt idx="945">
                    <c:v>946</c:v>
                  </c:pt>
                  <c:pt idx="946">
                    <c:v>947</c:v>
                  </c:pt>
                  <c:pt idx="947">
                    <c:v>948</c:v>
                  </c:pt>
                  <c:pt idx="948">
                    <c:v>949</c:v>
                  </c:pt>
                  <c:pt idx="949">
                    <c:v>950</c:v>
                  </c:pt>
                  <c:pt idx="950">
                    <c:v>951</c:v>
                  </c:pt>
                  <c:pt idx="951">
                    <c:v>952</c:v>
                  </c:pt>
                  <c:pt idx="952">
                    <c:v>953</c:v>
                  </c:pt>
                  <c:pt idx="953">
                    <c:v>954</c:v>
                  </c:pt>
                  <c:pt idx="954">
                    <c:v>955</c:v>
                  </c:pt>
                  <c:pt idx="955">
                    <c:v>956</c:v>
                  </c:pt>
                  <c:pt idx="956">
                    <c:v>957</c:v>
                  </c:pt>
                  <c:pt idx="957">
                    <c:v>958</c:v>
                  </c:pt>
                  <c:pt idx="958">
                    <c:v>959</c:v>
                  </c:pt>
                  <c:pt idx="959">
                    <c:v>960</c:v>
                  </c:pt>
                  <c:pt idx="960">
                    <c:v>961</c:v>
                  </c:pt>
                  <c:pt idx="961">
                    <c:v>962</c:v>
                  </c:pt>
                  <c:pt idx="962">
                    <c:v>963</c:v>
                  </c:pt>
                  <c:pt idx="963">
                    <c:v>964</c:v>
                  </c:pt>
                  <c:pt idx="964">
                    <c:v>965</c:v>
                  </c:pt>
                  <c:pt idx="965">
                    <c:v>966</c:v>
                  </c:pt>
                  <c:pt idx="966">
                    <c:v>967</c:v>
                  </c:pt>
                  <c:pt idx="967">
                    <c:v>968</c:v>
                  </c:pt>
                  <c:pt idx="968">
                    <c:v>969</c:v>
                  </c:pt>
                  <c:pt idx="969">
                    <c:v>970</c:v>
                  </c:pt>
                  <c:pt idx="970">
                    <c:v>971</c:v>
                  </c:pt>
                  <c:pt idx="971">
                    <c:v>972</c:v>
                  </c:pt>
                  <c:pt idx="972">
                    <c:v>973</c:v>
                  </c:pt>
                  <c:pt idx="973">
                    <c:v>974</c:v>
                  </c:pt>
                  <c:pt idx="974">
                    <c:v>975</c:v>
                  </c:pt>
                  <c:pt idx="975">
                    <c:v>976</c:v>
                  </c:pt>
                  <c:pt idx="976">
                    <c:v>977</c:v>
                  </c:pt>
                  <c:pt idx="977">
                    <c:v>978</c:v>
                  </c:pt>
                  <c:pt idx="978">
                    <c:v>979</c:v>
                  </c:pt>
                  <c:pt idx="979">
                    <c:v>980</c:v>
                  </c:pt>
                  <c:pt idx="980">
                    <c:v>981</c:v>
                  </c:pt>
                  <c:pt idx="981">
                    <c:v>982</c:v>
                  </c:pt>
                  <c:pt idx="982">
                    <c:v>983</c:v>
                  </c:pt>
                  <c:pt idx="983">
                    <c:v>984</c:v>
                  </c:pt>
                  <c:pt idx="984">
                    <c:v>985</c:v>
                  </c:pt>
                  <c:pt idx="985">
                    <c:v>986</c:v>
                  </c:pt>
                  <c:pt idx="986">
                    <c:v>987</c:v>
                  </c:pt>
                  <c:pt idx="987">
                    <c:v>988</c:v>
                  </c:pt>
                  <c:pt idx="988">
                    <c:v>989</c:v>
                  </c:pt>
                  <c:pt idx="989">
                    <c:v>990</c:v>
                  </c:pt>
                  <c:pt idx="990">
                    <c:v>991</c:v>
                  </c:pt>
                  <c:pt idx="991">
                    <c:v>992</c:v>
                  </c:pt>
                  <c:pt idx="992">
                    <c:v>993</c:v>
                  </c:pt>
                  <c:pt idx="993">
                    <c:v>994</c:v>
                  </c:pt>
                  <c:pt idx="994">
                    <c:v>995</c:v>
                  </c:pt>
                  <c:pt idx="995">
                    <c:v>996</c:v>
                  </c:pt>
                  <c:pt idx="996">
                    <c:v>997</c:v>
                  </c:pt>
                  <c:pt idx="997">
                    <c:v>998</c:v>
                  </c:pt>
                  <c:pt idx="998">
                    <c:v>999</c:v>
                  </c:pt>
                  <c:pt idx="999">
                    <c:v>1000</c:v>
                  </c:pt>
                  <c:pt idx="1000">
                    <c:v>1001</c:v>
                  </c:pt>
                  <c:pt idx="1001">
                    <c:v>1002</c:v>
                  </c:pt>
                  <c:pt idx="1002">
                    <c:v>1003</c:v>
                  </c:pt>
                  <c:pt idx="1003">
                    <c:v>1004</c:v>
                  </c:pt>
                  <c:pt idx="1004">
                    <c:v>1005</c:v>
                  </c:pt>
                  <c:pt idx="1005">
                    <c:v>1006</c:v>
                  </c:pt>
                  <c:pt idx="1006">
                    <c:v>1007</c:v>
                  </c:pt>
                  <c:pt idx="1007">
                    <c:v>1008</c:v>
                  </c:pt>
                  <c:pt idx="1008">
                    <c:v>1009</c:v>
                  </c:pt>
                  <c:pt idx="1009">
                    <c:v>1010</c:v>
                  </c:pt>
                  <c:pt idx="1010">
                    <c:v>1011</c:v>
                  </c:pt>
                  <c:pt idx="1011">
                    <c:v>1012</c:v>
                  </c:pt>
                  <c:pt idx="1012">
                    <c:v>1013</c:v>
                  </c:pt>
                  <c:pt idx="1013">
                    <c:v>1014</c:v>
                  </c:pt>
                  <c:pt idx="1014">
                    <c:v>1015</c:v>
                  </c:pt>
                  <c:pt idx="1015">
                    <c:v>1016</c:v>
                  </c:pt>
                  <c:pt idx="1016">
                    <c:v>1017</c:v>
                  </c:pt>
                  <c:pt idx="1017">
                    <c:v>1018</c:v>
                  </c:pt>
                  <c:pt idx="1018">
                    <c:v>1019</c:v>
                  </c:pt>
                  <c:pt idx="1019">
                    <c:v>1020</c:v>
                  </c:pt>
                  <c:pt idx="1020">
                    <c:v>1021</c:v>
                  </c:pt>
                  <c:pt idx="1021">
                    <c:v>1022</c:v>
                  </c:pt>
                  <c:pt idx="1022">
                    <c:v>1023</c:v>
                  </c:pt>
                  <c:pt idx="1023">
                    <c:v>1024</c:v>
                  </c:pt>
                  <c:pt idx="1024">
                    <c:v>1025</c:v>
                  </c:pt>
                  <c:pt idx="1025">
                    <c:v>1026</c:v>
                  </c:pt>
                  <c:pt idx="1026">
                    <c:v>1027</c:v>
                  </c:pt>
                  <c:pt idx="1027">
                    <c:v>1028</c:v>
                  </c:pt>
                  <c:pt idx="1028">
                    <c:v>1029</c:v>
                  </c:pt>
                  <c:pt idx="1029">
                    <c:v>1030</c:v>
                  </c:pt>
                  <c:pt idx="1030">
                    <c:v>1031</c:v>
                  </c:pt>
                  <c:pt idx="1031">
                    <c:v>1032</c:v>
                  </c:pt>
                  <c:pt idx="1032">
                    <c:v>1033</c:v>
                  </c:pt>
                  <c:pt idx="1033">
                    <c:v>1034</c:v>
                  </c:pt>
                  <c:pt idx="1034">
                    <c:v>1035</c:v>
                  </c:pt>
                  <c:pt idx="1035">
                    <c:v>1036</c:v>
                  </c:pt>
                  <c:pt idx="1036">
                    <c:v>1037</c:v>
                  </c:pt>
                  <c:pt idx="1037">
                    <c:v>1038</c:v>
                  </c:pt>
                  <c:pt idx="1038">
                    <c:v>1039</c:v>
                  </c:pt>
                  <c:pt idx="1039">
                    <c:v>1040</c:v>
                  </c:pt>
                  <c:pt idx="1040">
                    <c:v>1041</c:v>
                  </c:pt>
                  <c:pt idx="1041">
                    <c:v>1042</c:v>
                  </c:pt>
                  <c:pt idx="1042">
                    <c:v>1043</c:v>
                  </c:pt>
                  <c:pt idx="1043">
                    <c:v>1044</c:v>
                  </c:pt>
                  <c:pt idx="1044">
                    <c:v>1045</c:v>
                  </c:pt>
                  <c:pt idx="1045">
                    <c:v>1046</c:v>
                  </c:pt>
                  <c:pt idx="1046">
                    <c:v>1047</c:v>
                  </c:pt>
                  <c:pt idx="1047">
                    <c:v>1048</c:v>
                  </c:pt>
                  <c:pt idx="1048">
                    <c:v>1049</c:v>
                  </c:pt>
                  <c:pt idx="1049">
                    <c:v>1050</c:v>
                  </c:pt>
                  <c:pt idx="1050">
                    <c:v>1051</c:v>
                  </c:pt>
                  <c:pt idx="1051">
                    <c:v>1052</c:v>
                  </c:pt>
                  <c:pt idx="1052">
                    <c:v>1053</c:v>
                  </c:pt>
                  <c:pt idx="1053">
                    <c:v>1054</c:v>
                  </c:pt>
                  <c:pt idx="1054">
                    <c:v>1055</c:v>
                  </c:pt>
                  <c:pt idx="1055">
                    <c:v>1056</c:v>
                  </c:pt>
                  <c:pt idx="1056">
                    <c:v>1057</c:v>
                  </c:pt>
                  <c:pt idx="1057">
                    <c:v>1058</c:v>
                  </c:pt>
                  <c:pt idx="1058">
                    <c:v>1059</c:v>
                  </c:pt>
                  <c:pt idx="1059">
                    <c:v>1060</c:v>
                  </c:pt>
                  <c:pt idx="1060">
                    <c:v>1061</c:v>
                  </c:pt>
                  <c:pt idx="1061">
                    <c:v>1062</c:v>
                  </c:pt>
                  <c:pt idx="1062">
                    <c:v>1063</c:v>
                  </c:pt>
                  <c:pt idx="1063">
                    <c:v>1064</c:v>
                  </c:pt>
                  <c:pt idx="1064">
                    <c:v>1065</c:v>
                  </c:pt>
                  <c:pt idx="1065">
                    <c:v>1066</c:v>
                  </c:pt>
                  <c:pt idx="1066">
                    <c:v>1067</c:v>
                  </c:pt>
                  <c:pt idx="1067">
                    <c:v>1068</c:v>
                  </c:pt>
                  <c:pt idx="1068">
                    <c:v>1069</c:v>
                  </c:pt>
                  <c:pt idx="1069">
                    <c:v>1070</c:v>
                  </c:pt>
                  <c:pt idx="1070">
                    <c:v>1071</c:v>
                  </c:pt>
                  <c:pt idx="1071">
                    <c:v>1072</c:v>
                  </c:pt>
                  <c:pt idx="1072">
                    <c:v>1073</c:v>
                  </c:pt>
                  <c:pt idx="1073">
                    <c:v>1074</c:v>
                  </c:pt>
                  <c:pt idx="1074">
                    <c:v>1075</c:v>
                  </c:pt>
                  <c:pt idx="1075">
                    <c:v>1076</c:v>
                  </c:pt>
                  <c:pt idx="1076">
                    <c:v>1077</c:v>
                  </c:pt>
                  <c:pt idx="1077">
                    <c:v>1078</c:v>
                  </c:pt>
                  <c:pt idx="1078">
                    <c:v>1079</c:v>
                  </c:pt>
                  <c:pt idx="1079">
                    <c:v>1080</c:v>
                  </c:pt>
                  <c:pt idx="1080">
                    <c:v>1081</c:v>
                  </c:pt>
                  <c:pt idx="1081">
                    <c:v>1082</c:v>
                  </c:pt>
                  <c:pt idx="1082">
                    <c:v>1083</c:v>
                  </c:pt>
                  <c:pt idx="1083">
                    <c:v>1084</c:v>
                  </c:pt>
                  <c:pt idx="1084">
                    <c:v>1085</c:v>
                  </c:pt>
                  <c:pt idx="1085">
                    <c:v>1086</c:v>
                  </c:pt>
                  <c:pt idx="1086">
                    <c:v>1087</c:v>
                  </c:pt>
                  <c:pt idx="1087">
                    <c:v>1088</c:v>
                  </c:pt>
                  <c:pt idx="1088">
                    <c:v>1089</c:v>
                  </c:pt>
                  <c:pt idx="1089">
                    <c:v>1090</c:v>
                  </c:pt>
                  <c:pt idx="1090">
                    <c:v>1091</c:v>
                  </c:pt>
                  <c:pt idx="1091">
                    <c:v>1092</c:v>
                  </c:pt>
                  <c:pt idx="1092">
                    <c:v>1093</c:v>
                  </c:pt>
                  <c:pt idx="1093">
                    <c:v>1094</c:v>
                  </c:pt>
                  <c:pt idx="1094">
                    <c:v>1095</c:v>
                  </c:pt>
                  <c:pt idx="1095">
                    <c:v>1096</c:v>
                  </c:pt>
                  <c:pt idx="1096">
                    <c:v>1097</c:v>
                  </c:pt>
                  <c:pt idx="1097">
                    <c:v>1098</c:v>
                  </c:pt>
                  <c:pt idx="1098">
                    <c:v>1099</c:v>
                  </c:pt>
                  <c:pt idx="1099">
                    <c:v>1100</c:v>
                  </c:pt>
                  <c:pt idx="1100">
                    <c:v>1101</c:v>
                  </c:pt>
                  <c:pt idx="1101">
                    <c:v>1102</c:v>
                  </c:pt>
                  <c:pt idx="1102">
                    <c:v>1103</c:v>
                  </c:pt>
                  <c:pt idx="1103">
                    <c:v>1104</c:v>
                  </c:pt>
                  <c:pt idx="1104">
                    <c:v>1105</c:v>
                  </c:pt>
                  <c:pt idx="1105">
                    <c:v>1106</c:v>
                  </c:pt>
                  <c:pt idx="1106">
                    <c:v>1107</c:v>
                  </c:pt>
                  <c:pt idx="1107">
                    <c:v>1108</c:v>
                  </c:pt>
                  <c:pt idx="1108">
                    <c:v>1109</c:v>
                  </c:pt>
                  <c:pt idx="1109">
                    <c:v>1110</c:v>
                  </c:pt>
                  <c:pt idx="1110">
                    <c:v>1111</c:v>
                  </c:pt>
                  <c:pt idx="1111">
                    <c:v>1112</c:v>
                  </c:pt>
                  <c:pt idx="1112">
                    <c:v>1113</c:v>
                  </c:pt>
                  <c:pt idx="1113">
                    <c:v>1114</c:v>
                  </c:pt>
                  <c:pt idx="1114">
                    <c:v>1115</c:v>
                  </c:pt>
                  <c:pt idx="1115">
                    <c:v>1116</c:v>
                  </c:pt>
                  <c:pt idx="1116">
                    <c:v>1117</c:v>
                  </c:pt>
                  <c:pt idx="1117">
                    <c:v>1118</c:v>
                  </c:pt>
                  <c:pt idx="1118">
                    <c:v>1119</c:v>
                  </c:pt>
                  <c:pt idx="1119">
                    <c:v>1120</c:v>
                  </c:pt>
                  <c:pt idx="1120">
                    <c:v>1121</c:v>
                  </c:pt>
                  <c:pt idx="1121">
                    <c:v>1122</c:v>
                  </c:pt>
                  <c:pt idx="1122">
                    <c:v>1123</c:v>
                  </c:pt>
                  <c:pt idx="1123">
                    <c:v>1124</c:v>
                  </c:pt>
                  <c:pt idx="1124">
                    <c:v>1125</c:v>
                  </c:pt>
                  <c:pt idx="1125">
                    <c:v>1126</c:v>
                  </c:pt>
                  <c:pt idx="1126">
                    <c:v>1127</c:v>
                  </c:pt>
                  <c:pt idx="1127">
                    <c:v>1128</c:v>
                  </c:pt>
                  <c:pt idx="1128">
                    <c:v>1129</c:v>
                  </c:pt>
                  <c:pt idx="1129">
                    <c:v>1130</c:v>
                  </c:pt>
                  <c:pt idx="1130">
                    <c:v>1131</c:v>
                  </c:pt>
                  <c:pt idx="1131">
                    <c:v>1132</c:v>
                  </c:pt>
                  <c:pt idx="1132">
                    <c:v>1133</c:v>
                  </c:pt>
                  <c:pt idx="1133">
                    <c:v>1134</c:v>
                  </c:pt>
                  <c:pt idx="1134">
                    <c:v>1135</c:v>
                  </c:pt>
                  <c:pt idx="1135">
                    <c:v>1136</c:v>
                  </c:pt>
                  <c:pt idx="1136">
                    <c:v>1137</c:v>
                  </c:pt>
                  <c:pt idx="1137">
                    <c:v>1138</c:v>
                  </c:pt>
                  <c:pt idx="1138">
                    <c:v>1139</c:v>
                  </c:pt>
                  <c:pt idx="1139">
                    <c:v>1140</c:v>
                  </c:pt>
                  <c:pt idx="1140">
                    <c:v>1141</c:v>
                  </c:pt>
                  <c:pt idx="1141">
                    <c:v>1142</c:v>
                  </c:pt>
                  <c:pt idx="1142">
                    <c:v>1143</c:v>
                  </c:pt>
                  <c:pt idx="1143">
                    <c:v>1144</c:v>
                  </c:pt>
                  <c:pt idx="1144">
                    <c:v>1145</c:v>
                  </c:pt>
                  <c:pt idx="1145">
                    <c:v>1146</c:v>
                  </c:pt>
                  <c:pt idx="1146">
                    <c:v>1147</c:v>
                  </c:pt>
                  <c:pt idx="1147">
                    <c:v>1148</c:v>
                  </c:pt>
                  <c:pt idx="1148">
                    <c:v>1149</c:v>
                  </c:pt>
                  <c:pt idx="1149">
                    <c:v>1150</c:v>
                  </c:pt>
                  <c:pt idx="1150">
                    <c:v>1151</c:v>
                  </c:pt>
                  <c:pt idx="1151">
                    <c:v>1152</c:v>
                  </c:pt>
                  <c:pt idx="1152">
                    <c:v>1153</c:v>
                  </c:pt>
                  <c:pt idx="1153">
                    <c:v>1154</c:v>
                  </c:pt>
                  <c:pt idx="1154">
                    <c:v>1155</c:v>
                  </c:pt>
                  <c:pt idx="1155">
                    <c:v>1156</c:v>
                  </c:pt>
                  <c:pt idx="1156">
                    <c:v>1157</c:v>
                  </c:pt>
                  <c:pt idx="1157">
                    <c:v>1158</c:v>
                  </c:pt>
                  <c:pt idx="1158">
                    <c:v>1159</c:v>
                  </c:pt>
                  <c:pt idx="1159">
                    <c:v>1160</c:v>
                  </c:pt>
                  <c:pt idx="1160">
                    <c:v>1161</c:v>
                  </c:pt>
                  <c:pt idx="1161">
                    <c:v>1162</c:v>
                  </c:pt>
                  <c:pt idx="1162">
                    <c:v>1163</c:v>
                  </c:pt>
                  <c:pt idx="1163">
                    <c:v>1164</c:v>
                  </c:pt>
                  <c:pt idx="1164">
                    <c:v>1165</c:v>
                  </c:pt>
                  <c:pt idx="1165">
                    <c:v>1166</c:v>
                  </c:pt>
                  <c:pt idx="1166">
                    <c:v>1167</c:v>
                  </c:pt>
                  <c:pt idx="1167">
                    <c:v>1168</c:v>
                  </c:pt>
                  <c:pt idx="1168">
                    <c:v>1169</c:v>
                  </c:pt>
                  <c:pt idx="1169">
                    <c:v>1170</c:v>
                  </c:pt>
                  <c:pt idx="1170">
                    <c:v>1171</c:v>
                  </c:pt>
                  <c:pt idx="1171">
                    <c:v>1172</c:v>
                  </c:pt>
                  <c:pt idx="1172">
                    <c:v>1173</c:v>
                  </c:pt>
                  <c:pt idx="1173">
                    <c:v>1174</c:v>
                  </c:pt>
                  <c:pt idx="1174">
                    <c:v>1175</c:v>
                  </c:pt>
                  <c:pt idx="1175">
                    <c:v>1176</c:v>
                  </c:pt>
                  <c:pt idx="1176">
                    <c:v>1177</c:v>
                  </c:pt>
                  <c:pt idx="1177">
                    <c:v>1178</c:v>
                  </c:pt>
                  <c:pt idx="1178">
                    <c:v>1179</c:v>
                  </c:pt>
                  <c:pt idx="1179">
                    <c:v>1180</c:v>
                  </c:pt>
                  <c:pt idx="1180">
                    <c:v>1181</c:v>
                  </c:pt>
                  <c:pt idx="1181">
                    <c:v>1182</c:v>
                  </c:pt>
                  <c:pt idx="1182">
                    <c:v>1183</c:v>
                  </c:pt>
                  <c:pt idx="1183">
                    <c:v>1184</c:v>
                  </c:pt>
                  <c:pt idx="1184">
                    <c:v>1185</c:v>
                  </c:pt>
                  <c:pt idx="1185">
                    <c:v>1186</c:v>
                  </c:pt>
                  <c:pt idx="1186">
                    <c:v>1187</c:v>
                  </c:pt>
                  <c:pt idx="1187">
                    <c:v>1188</c:v>
                  </c:pt>
                  <c:pt idx="1188">
                    <c:v>1189</c:v>
                  </c:pt>
                  <c:pt idx="1189">
                    <c:v>1190</c:v>
                  </c:pt>
                  <c:pt idx="1190">
                    <c:v>1191</c:v>
                  </c:pt>
                  <c:pt idx="1191">
                    <c:v>1192</c:v>
                  </c:pt>
                  <c:pt idx="1192">
                    <c:v>1193</c:v>
                  </c:pt>
                  <c:pt idx="1193">
                    <c:v>1194</c:v>
                  </c:pt>
                  <c:pt idx="1194">
                    <c:v>1195</c:v>
                  </c:pt>
                  <c:pt idx="1195">
                    <c:v>1196</c:v>
                  </c:pt>
                  <c:pt idx="1196">
                    <c:v>1197</c:v>
                  </c:pt>
                  <c:pt idx="1197">
                    <c:v>1198</c:v>
                  </c:pt>
                  <c:pt idx="1198">
                    <c:v>1199</c:v>
                  </c:pt>
                  <c:pt idx="1199">
                    <c:v>1200</c:v>
                  </c:pt>
                  <c:pt idx="1200">
                    <c:v>1201</c:v>
                  </c:pt>
                  <c:pt idx="1201">
                    <c:v>1202</c:v>
                  </c:pt>
                  <c:pt idx="1202">
                    <c:v>1203</c:v>
                  </c:pt>
                  <c:pt idx="1203">
                    <c:v>1204</c:v>
                  </c:pt>
                  <c:pt idx="1204">
                    <c:v>1205</c:v>
                  </c:pt>
                  <c:pt idx="1205">
                    <c:v>1206</c:v>
                  </c:pt>
                  <c:pt idx="1206">
                    <c:v>1207</c:v>
                  </c:pt>
                  <c:pt idx="1207">
                    <c:v>1208</c:v>
                  </c:pt>
                  <c:pt idx="1208">
                    <c:v>1209</c:v>
                  </c:pt>
                  <c:pt idx="1209">
                    <c:v>1210</c:v>
                  </c:pt>
                  <c:pt idx="1210">
                    <c:v>1211</c:v>
                  </c:pt>
                  <c:pt idx="1211">
                    <c:v>1212</c:v>
                  </c:pt>
                  <c:pt idx="1212">
                    <c:v>1213</c:v>
                  </c:pt>
                  <c:pt idx="1213">
                    <c:v>1214</c:v>
                  </c:pt>
                  <c:pt idx="1214">
                    <c:v>1215</c:v>
                  </c:pt>
                  <c:pt idx="1215">
                    <c:v>1216</c:v>
                  </c:pt>
                  <c:pt idx="1216">
                    <c:v>1217</c:v>
                  </c:pt>
                  <c:pt idx="1217">
                    <c:v>1218</c:v>
                  </c:pt>
                  <c:pt idx="1218">
                    <c:v>1219</c:v>
                  </c:pt>
                  <c:pt idx="1219">
                    <c:v>1220</c:v>
                  </c:pt>
                  <c:pt idx="1220">
                    <c:v>1221</c:v>
                  </c:pt>
                  <c:pt idx="1221">
                    <c:v>1222</c:v>
                  </c:pt>
                  <c:pt idx="1222">
                    <c:v>1223</c:v>
                  </c:pt>
                  <c:pt idx="1223">
                    <c:v>1224</c:v>
                  </c:pt>
                  <c:pt idx="1224">
                    <c:v>1225</c:v>
                  </c:pt>
                  <c:pt idx="1225">
                    <c:v>1226</c:v>
                  </c:pt>
                  <c:pt idx="1226">
                    <c:v>1227</c:v>
                  </c:pt>
                  <c:pt idx="1227">
                    <c:v>1228</c:v>
                  </c:pt>
                  <c:pt idx="1228">
                    <c:v>1229</c:v>
                  </c:pt>
                  <c:pt idx="1229">
                    <c:v>1230</c:v>
                  </c:pt>
                  <c:pt idx="1230">
                    <c:v>1231</c:v>
                  </c:pt>
                  <c:pt idx="1231">
                    <c:v>1232</c:v>
                  </c:pt>
                  <c:pt idx="1232">
                    <c:v>1233</c:v>
                  </c:pt>
                  <c:pt idx="1233">
                    <c:v>1234</c:v>
                  </c:pt>
                  <c:pt idx="1234">
                    <c:v>1235</c:v>
                  </c:pt>
                  <c:pt idx="1235">
                    <c:v>1236</c:v>
                  </c:pt>
                  <c:pt idx="1236">
                    <c:v>1237</c:v>
                  </c:pt>
                  <c:pt idx="1237">
                    <c:v>1238</c:v>
                  </c:pt>
                  <c:pt idx="1238">
                    <c:v>1239</c:v>
                  </c:pt>
                  <c:pt idx="1239">
                    <c:v>1240</c:v>
                  </c:pt>
                  <c:pt idx="1240">
                    <c:v>1241</c:v>
                  </c:pt>
                  <c:pt idx="1241">
                    <c:v>1242</c:v>
                  </c:pt>
                  <c:pt idx="1242">
                    <c:v>1243</c:v>
                  </c:pt>
                  <c:pt idx="1243">
                    <c:v>1244</c:v>
                  </c:pt>
                  <c:pt idx="1244">
                    <c:v>1245</c:v>
                  </c:pt>
                  <c:pt idx="1245">
                    <c:v>1246</c:v>
                  </c:pt>
                  <c:pt idx="1246">
                    <c:v>1247</c:v>
                  </c:pt>
                  <c:pt idx="1247">
                    <c:v>1248</c:v>
                  </c:pt>
                  <c:pt idx="1248">
                    <c:v>1249</c:v>
                  </c:pt>
                  <c:pt idx="1249">
                    <c:v>1250</c:v>
                  </c:pt>
                  <c:pt idx="1250">
                    <c:v>1251</c:v>
                  </c:pt>
                  <c:pt idx="1251">
                    <c:v>1252</c:v>
                  </c:pt>
                  <c:pt idx="1252">
                    <c:v>1253</c:v>
                  </c:pt>
                  <c:pt idx="1253">
                    <c:v>1254</c:v>
                  </c:pt>
                  <c:pt idx="1254">
                    <c:v>1255</c:v>
                  </c:pt>
                  <c:pt idx="1255">
                    <c:v>1256</c:v>
                  </c:pt>
                  <c:pt idx="1256">
                    <c:v>1257</c:v>
                  </c:pt>
                  <c:pt idx="1257">
                    <c:v>1258</c:v>
                  </c:pt>
                  <c:pt idx="1258">
                    <c:v>1259</c:v>
                  </c:pt>
                  <c:pt idx="1259">
                    <c:v>1260</c:v>
                  </c:pt>
                  <c:pt idx="1260">
                    <c:v>1261</c:v>
                  </c:pt>
                  <c:pt idx="1261">
                    <c:v>1262</c:v>
                  </c:pt>
                  <c:pt idx="1262">
                    <c:v>1263</c:v>
                  </c:pt>
                  <c:pt idx="1263">
                    <c:v>1264</c:v>
                  </c:pt>
                  <c:pt idx="1264">
                    <c:v>1265</c:v>
                  </c:pt>
                  <c:pt idx="1265">
                    <c:v>1266</c:v>
                  </c:pt>
                  <c:pt idx="1266">
                    <c:v>1267</c:v>
                  </c:pt>
                  <c:pt idx="1267">
                    <c:v>1268</c:v>
                  </c:pt>
                  <c:pt idx="1268">
                    <c:v>1269</c:v>
                  </c:pt>
                  <c:pt idx="1269">
                    <c:v>1270</c:v>
                  </c:pt>
                  <c:pt idx="1270">
                    <c:v>1271</c:v>
                  </c:pt>
                  <c:pt idx="1271">
                    <c:v>1272</c:v>
                  </c:pt>
                  <c:pt idx="1272">
                    <c:v>1273</c:v>
                  </c:pt>
                  <c:pt idx="1273">
                    <c:v>1274</c:v>
                  </c:pt>
                  <c:pt idx="1274">
                    <c:v>1275</c:v>
                  </c:pt>
                  <c:pt idx="1275">
                    <c:v>1276</c:v>
                  </c:pt>
                  <c:pt idx="1276">
                    <c:v>1277</c:v>
                  </c:pt>
                  <c:pt idx="1277">
                    <c:v>1278</c:v>
                  </c:pt>
                  <c:pt idx="1278">
                    <c:v>1279</c:v>
                  </c:pt>
                  <c:pt idx="1279">
                    <c:v>1280</c:v>
                  </c:pt>
                  <c:pt idx="1280">
                    <c:v>1281</c:v>
                  </c:pt>
                  <c:pt idx="1281">
                    <c:v>1282</c:v>
                  </c:pt>
                  <c:pt idx="1282">
                    <c:v>1283</c:v>
                  </c:pt>
                  <c:pt idx="1283">
                    <c:v>1284</c:v>
                  </c:pt>
                  <c:pt idx="1284">
                    <c:v>1285</c:v>
                  </c:pt>
                  <c:pt idx="1285">
                    <c:v>1286</c:v>
                  </c:pt>
                  <c:pt idx="1286">
                    <c:v>1287</c:v>
                  </c:pt>
                  <c:pt idx="1287">
                    <c:v>1288</c:v>
                  </c:pt>
                  <c:pt idx="1288">
                    <c:v>1289</c:v>
                  </c:pt>
                  <c:pt idx="1289">
                    <c:v>1290</c:v>
                  </c:pt>
                  <c:pt idx="1290">
                    <c:v>1291</c:v>
                  </c:pt>
                  <c:pt idx="1291">
                    <c:v>1292</c:v>
                  </c:pt>
                  <c:pt idx="1292">
                    <c:v>1293</c:v>
                  </c:pt>
                  <c:pt idx="1293">
                    <c:v>1294</c:v>
                  </c:pt>
                  <c:pt idx="1294">
                    <c:v>1295</c:v>
                  </c:pt>
                  <c:pt idx="1295">
                    <c:v>1296</c:v>
                  </c:pt>
                  <c:pt idx="1296">
                    <c:v>1297</c:v>
                  </c:pt>
                  <c:pt idx="1297">
                    <c:v>1298</c:v>
                  </c:pt>
                  <c:pt idx="1298">
                    <c:v>1299</c:v>
                  </c:pt>
                  <c:pt idx="1299">
                    <c:v>1300</c:v>
                  </c:pt>
                  <c:pt idx="1300">
                    <c:v>1301</c:v>
                  </c:pt>
                  <c:pt idx="1301">
                    <c:v>1302</c:v>
                  </c:pt>
                  <c:pt idx="1302">
                    <c:v>1303</c:v>
                  </c:pt>
                  <c:pt idx="1303">
                    <c:v>1304</c:v>
                  </c:pt>
                  <c:pt idx="1304">
                    <c:v>1305</c:v>
                  </c:pt>
                  <c:pt idx="1305">
                    <c:v>1306</c:v>
                  </c:pt>
                  <c:pt idx="1306">
                    <c:v>1307</c:v>
                  </c:pt>
                  <c:pt idx="1307">
                    <c:v>1308</c:v>
                  </c:pt>
                  <c:pt idx="1308">
                    <c:v>1309</c:v>
                  </c:pt>
                  <c:pt idx="1309">
                    <c:v>1310</c:v>
                  </c:pt>
                  <c:pt idx="1310">
                    <c:v>1311</c:v>
                  </c:pt>
                  <c:pt idx="1311">
                    <c:v>1312</c:v>
                  </c:pt>
                  <c:pt idx="1312">
                    <c:v>1313</c:v>
                  </c:pt>
                  <c:pt idx="1313">
                    <c:v>1314</c:v>
                  </c:pt>
                  <c:pt idx="1314">
                    <c:v>1315</c:v>
                  </c:pt>
                  <c:pt idx="1315">
                    <c:v>1316</c:v>
                  </c:pt>
                  <c:pt idx="1316">
                    <c:v>1317</c:v>
                  </c:pt>
                  <c:pt idx="1317">
                    <c:v>1318</c:v>
                  </c:pt>
                  <c:pt idx="1318">
                    <c:v>1319</c:v>
                  </c:pt>
                  <c:pt idx="1319">
                    <c:v>1320</c:v>
                  </c:pt>
                  <c:pt idx="1320">
                    <c:v>1321</c:v>
                  </c:pt>
                  <c:pt idx="1321">
                    <c:v>1322</c:v>
                  </c:pt>
                  <c:pt idx="1322">
                    <c:v>1323</c:v>
                  </c:pt>
                  <c:pt idx="1323">
                    <c:v>1324</c:v>
                  </c:pt>
                  <c:pt idx="1324">
                    <c:v>1325</c:v>
                  </c:pt>
                  <c:pt idx="1325">
                    <c:v>1326</c:v>
                  </c:pt>
                  <c:pt idx="1326">
                    <c:v>1327</c:v>
                  </c:pt>
                  <c:pt idx="1327">
                    <c:v>1328</c:v>
                  </c:pt>
                  <c:pt idx="1328">
                    <c:v>1329</c:v>
                  </c:pt>
                  <c:pt idx="1329">
                    <c:v>1330</c:v>
                  </c:pt>
                  <c:pt idx="1330">
                    <c:v>1331</c:v>
                  </c:pt>
                  <c:pt idx="1331">
                    <c:v>1332</c:v>
                  </c:pt>
                  <c:pt idx="1332">
                    <c:v>1333</c:v>
                  </c:pt>
                  <c:pt idx="1333">
                    <c:v>1334</c:v>
                  </c:pt>
                  <c:pt idx="1334">
                    <c:v>1335</c:v>
                  </c:pt>
                  <c:pt idx="1335">
                    <c:v>1336</c:v>
                  </c:pt>
                  <c:pt idx="1336">
                    <c:v>1337</c:v>
                  </c:pt>
                  <c:pt idx="1337">
                    <c:v>1338</c:v>
                  </c:pt>
                  <c:pt idx="1338">
                    <c:v>1339</c:v>
                  </c:pt>
                  <c:pt idx="1339">
                    <c:v>1340</c:v>
                  </c:pt>
                  <c:pt idx="1340">
                    <c:v>1341</c:v>
                  </c:pt>
                  <c:pt idx="1341">
                    <c:v>1342</c:v>
                  </c:pt>
                  <c:pt idx="1342">
                    <c:v>1343</c:v>
                  </c:pt>
                  <c:pt idx="1343">
                    <c:v>1344</c:v>
                  </c:pt>
                  <c:pt idx="1344">
                    <c:v>1345</c:v>
                  </c:pt>
                  <c:pt idx="1345">
                    <c:v>1346</c:v>
                  </c:pt>
                  <c:pt idx="1346">
                    <c:v>1347</c:v>
                  </c:pt>
                  <c:pt idx="1347">
                    <c:v>1348</c:v>
                  </c:pt>
                  <c:pt idx="1348">
                    <c:v>1349</c:v>
                  </c:pt>
                  <c:pt idx="1349">
                    <c:v>1350</c:v>
                  </c:pt>
                  <c:pt idx="1350">
                    <c:v>1351</c:v>
                  </c:pt>
                  <c:pt idx="1351">
                    <c:v>1352</c:v>
                  </c:pt>
                  <c:pt idx="1352">
                    <c:v>1353</c:v>
                  </c:pt>
                  <c:pt idx="1353">
                    <c:v>1354</c:v>
                  </c:pt>
                  <c:pt idx="1354">
                    <c:v>1355</c:v>
                  </c:pt>
                  <c:pt idx="1355">
                    <c:v>1356</c:v>
                  </c:pt>
                  <c:pt idx="1356">
                    <c:v>1357</c:v>
                  </c:pt>
                  <c:pt idx="1357">
                    <c:v>1358</c:v>
                  </c:pt>
                  <c:pt idx="1358">
                    <c:v>1359</c:v>
                  </c:pt>
                  <c:pt idx="1359">
                    <c:v>1360</c:v>
                  </c:pt>
                  <c:pt idx="1360">
                    <c:v>1361</c:v>
                  </c:pt>
                  <c:pt idx="1361">
                    <c:v>1362</c:v>
                  </c:pt>
                  <c:pt idx="1362">
                    <c:v>1363</c:v>
                  </c:pt>
                  <c:pt idx="1363">
                    <c:v>1364</c:v>
                  </c:pt>
                  <c:pt idx="1364">
                    <c:v>1365</c:v>
                  </c:pt>
                  <c:pt idx="1365">
                    <c:v>1366</c:v>
                  </c:pt>
                  <c:pt idx="1366">
                    <c:v>1367</c:v>
                  </c:pt>
                  <c:pt idx="1367">
                    <c:v>1368</c:v>
                  </c:pt>
                  <c:pt idx="1368">
                    <c:v>1369</c:v>
                  </c:pt>
                  <c:pt idx="1369">
                    <c:v>1370</c:v>
                  </c:pt>
                  <c:pt idx="1370">
                    <c:v>1371</c:v>
                  </c:pt>
                  <c:pt idx="1371">
                    <c:v>1372</c:v>
                  </c:pt>
                  <c:pt idx="1372">
                    <c:v>1373</c:v>
                  </c:pt>
                  <c:pt idx="1373">
                    <c:v>1374</c:v>
                  </c:pt>
                  <c:pt idx="1374">
                    <c:v>1375</c:v>
                  </c:pt>
                  <c:pt idx="1375">
                    <c:v>1376</c:v>
                  </c:pt>
                  <c:pt idx="1376">
                    <c:v>1377</c:v>
                  </c:pt>
                  <c:pt idx="1377">
                    <c:v>1378</c:v>
                  </c:pt>
                  <c:pt idx="1378">
                    <c:v>1379</c:v>
                  </c:pt>
                  <c:pt idx="1379">
                    <c:v>1380</c:v>
                  </c:pt>
                  <c:pt idx="1380">
                    <c:v>1381</c:v>
                  </c:pt>
                  <c:pt idx="1381">
                    <c:v>1382</c:v>
                  </c:pt>
                  <c:pt idx="1382">
                    <c:v>1383</c:v>
                  </c:pt>
                  <c:pt idx="1383">
                    <c:v>1384</c:v>
                  </c:pt>
                  <c:pt idx="1384">
                    <c:v>1385</c:v>
                  </c:pt>
                  <c:pt idx="1385">
                    <c:v>1386</c:v>
                  </c:pt>
                  <c:pt idx="1386">
                    <c:v>1387</c:v>
                  </c:pt>
                  <c:pt idx="1387">
                    <c:v>1388</c:v>
                  </c:pt>
                  <c:pt idx="1388">
                    <c:v>1389</c:v>
                  </c:pt>
                  <c:pt idx="1389">
                    <c:v>1390</c:v>
                  </c:pt>
                  <c:pt idx="1390">
                    <c:v>1391</c:v>
                  </c:pt>
                  <c:pt idx="1391">
                    <c:v>1392</c:v>
                  </c:pt>
                  <c:pt idx="1392">
                    <c:v>1393</c:v>
                  </c:pt>
                  <c:pt idx="1393">
                    <c:v>1394</c:v>
                  </c:pt>
                  <c:pt idx="1394">
                    <c:v>1395</c:v>
                  </c:pt>
                  <c:pt idx="1395">
                    <c:v>1396</c:v>
                  </c:pt>
                  <c:pt idx="1396">
                    <c:v>1397</c:v>
                  </c:pt>
                  <c:pt idx="1397">
                    <c:v>1398</c:v>
                  </c:pt>
                  <c:pt idx="1398">
                    <c:v>1399</c:v>
                  </c:pt>
                  <c:pt idx="1399">
                    <c:v>1400</c:v>
                  </c:pt>
                  <c:pt idx="1400">
                    <c:v>1401</c:v>
                  </c:pt>
                  <c:pt idx="1401">
                    <c:v>1402</c:v>
                  </c:pt>
                  <c:pt idx="1402">
                    <c:v>1403</c:v>
                  </c:pt>
                  <c:pt idx="1403">
                    <c:v>1404</c:v>
                  </c:pt>
                  <c:pt idx="1404">
                    <c:v>1405</c:v>
                  </c:pt>
                  <c:pt idx="1405">
                    <c:v>1406</c:v>
                  </c:pt>
                  <c:pt idx="1406">
                    <c:v>1407</c:v>
                  </c:pt>
                  <c:pt idx="1407">
                    <c:v>1408</c:v>
                  </c:pt>
                  <c:pt idx="1408">
                    <c:v>1409</c:v>
                  </c:pt>
                  <c:pt idx="1409">
                    <c:v>1410</c:v>
                  </c:pt>
                  <c:pt idx="1410">
                    <c:v>1411</c:v>
                  </c:pt>
                  <c:pt idx="1411">
                    <c:v>1412</c:v>
                  </c:pt>
                  <c:pt idx="1412">
                    <c:v>1413</c:v>
                  </c:pt>
                  <c:pt idx="1413">
                    <c:v>1414</c:v>
                  </c:pt>
                  <c:pt idx="1414">
                    <c:v>1415</c:v>
                  </c:pt>
                  <c:pt idx="1415">
                    <c:v>1416</c:v>
                  </c:pt>
                  <c:pt idx="1416">
                    <c:v>1417</c:v>
                  </c:pt>
                  <c:pt idx="1417">
                    <c:v>1418</c:v>
                  </c:pt>
                  <c:pt idx="1418">
                    <c:v>1419</c:v>
                  </c:pt>
                  <c:pt idx="1419">
                    <c:v>1420</c:v>
                  </c:pt>
                  <c:pt idx="1420">
                    <c:v>1421</c:v>
                  </c:pt>
                  <c:pt idx="1421">
                    <c:v>1422</c:v>
                  </c:pt>
                  <c:pt idx="1422">
                    <c:v>1423</c:v>
                  </c:pt>
                  <c:pt idx="1423">
                    <c:v>1424</c:v>
                  </c:pt>
                  <c:pt idx="1424">
                    <c:v>1425</c:v>
                  </c:pt>
                  <c:pt idx="1425">
                    <c:v>1426</c:v>
                  </c:pt>
                  <c:pt idx="1426">
                    <c:v>1427</c:v>
                  </c:pt>
                  <c:pt idx="1427">
                    <c:v>1428</c:v>
                  </c:pt>
                  <c:pt idx="1428">
                    <c:v>1429</c:v>
                  </c:pt>
                  <c:pt idx="1429">
                    <c:v>1430</c:v>
                  </c:pt>
                  <c:pt idx="1430">
                    <c:v>1431</c:v>
                  </c:pt>
                  <c:pt idx="1431">
                    <c:v>1432</c:v>
                  </c:pt>
                  <c:pt idx="1432">
                    <c:v>1433</c:v>
                  </c:pt>
                  <c:pt idx="1433">
                    <c:v>1434</c:v>
                  </c:pt>
                  <c:pt idx="1434">
                    <c:v>1435</c:v>
                  </c:pt>
                  <c:pt idx="1435">
                    <c:v>1436</c:v>
                  </c:pt>
                  <c:pt idx="1436">
                    <c:v>1437</c:v>
                  </c:pt>
                  <c:pt idx="1437">
                    <c:v>1438</c:v>
                  </c:pt>
                  <c:pt idx="1438">
                    <c:v>1439</c:v>
                  </c:pt>
                  <c:pt idx="1439">
                    <c:v>1440</c:v>
                  </c:pt>
                  <c:pt idx="1440">
                    <c:v>1441</c:v>
                  </c:pt>
                  <c:pt idx="1441">
                    <c:v>1442</c:v>
                  </c:pt>
                  <c:pt idx="1442">
                    <c:v>1443</c:v>
                  </c:pt>
                  <c:pt idx="1443">
                    <c:v>1444</c:v>
                  </c:pt>
                  <c:pt idx="1444">
                    <c:v>1445</c:v>
                  </c:pt>
                  <c:pt idx="1445">
                    <c:v>1446</c:v>
                  </c:pt>
                  <c:pt idx="1446">
                    <c:v>1447</c:v>
                  </c:pt>
                  <c:pt idx="1447">
                    <c:v>1448</c:v>
                  </c:pt>
                  <c:pt idx="1448">
                    <c:v>1449</c:v>
                  </c:pt>
                  <c:pt idx="1449">
                    <c:v>1450</c:v>
                  </c:pt>
                  <c:pt idx="1450">
                    <c:v>1451</c:v>
                  </c:pt>
                  <c:pt idx="1451">
                    <c:v>1452</c:v>
                  </c:pt>
                  <c:pt idx="1452">
                    <c:v>1453</c:v>
                  </c:pt>
                  <c:pt idx="1453">
                    <c:v>1454</c:v>
                  </c:pt>
                  <c:pt idx="1454">
                    <c:v>1455</c:v>
                  </c:pt>
                  <c:pt idx="1455">
                    <c:v>1456</c:v>
                  </c:pt>
                  <c:pt idx="1456">
                    <c:v>1457</c:v>
                  </c:pt>
                  <c:pt idx="1457">
                    <c:v>1458</c:v>
                  </c:pt>
                  <c:pt idx="1458">
                    <c:v>1459</c:v>
                  </c:pt>
                  <c:pt idx="1459">
                    <c:v>1460</c:v>
                  </c:pt>
                  <c:pt idx="1460">
                    <c:v>1461</c:v>
                  </c:pt>
                  <c:pt idx="1461">
                    <c:v>1462</c:v>
                  </c:pt>
                  <c:pt idx="1462">
                    <c:v>1463</c:v>
                  </c:pt>
                  <c:pt idx="1463">
                    <c:v>1464</c:v>
                  </c:pt>
                  <c:pt idx="1464">
                    <c:v>1465</c:v>
                  </c:pt>
                  <c:pt idx="1465">
                    <c:v>1466</c:v>
                  </c:pt>
                  <c:pt idx="1466">
                    <c:v>1467</c:v>
                  </c:pt>
                  <c:pt idx="1467">
                    <c:v>1468</c:v>
                  </c:pt>
                  <c:pt idx="1468">
                    <c:v>1469</c:v>
                  </c:pt>
                  <c:pt idx="1469">
                    <c:v>1470</c:v>
                  </c:pt>
                  <c:pt idx="1470">
                    <c:v>1471</c:v>
                  </c:pt>
                  <c:pt idx="1471">
                    <c:v>1472</c:v>
                  </c:pt>
                  <c:pt idx="1472">
                    <c:v>1473</c:v>
                  </c:pt>
                  <c:pt idx="1473">
                    <c:v>1474</c:v>
                  </c:pt>
                  <c:pt idx="1474">
                    <c:v>1475</c:v>
                  </c:pt>
                  <c:pt idx="1475">
                    <c:v>1476</c:v>
                  </c:pt>
                  <c:pt idx="1476">
                    <c:v>1477</c:v>
                  </c:pt>
                  <c:pt idx="1477">
                    <c:v>1478</c:v>
                  </c:pt>
                  <c:pt idx="1478">
                    <c:v>1479</c:v>
                  </c:pt>
                  <c:pt idx="1479">
                    <c:v>1480</c:v>
                  </c:pt>
                  <c:pt idx="1480">
                    <c:v>1481</c:v>
                  </c:pt>
                  <c:pt idx="1481">
                    <c:v>1482</c:v>
                  </c:pt>
                  <c:pt idx="1482">
                    <c:v>1483</c:v>
                  </c:pt>
                  <c:pt idx="1483">
                    <c:v>1484</c:v>
                  </c:pt>
                  <c:pt idx="1484">
                    <c:v>1485</c:v>
                  </c:pt>
                  <c:pt idx="1485">
                    <c:v>1486</c:v>
                  </c:pt>
                  <c:pt idx="1486">
                    <c:v>1487</c:v>
                  </c:pt>
                  <c:pt idx="1487">
                    <c:v>1488</c:v>
                  </c:pt>
                  <c:pt idx="1488">
                    <c:v>1489</c:v>
                  </c:pt>
                  <c:pt idx="1489">
                    <c:v>1490</c:v>
                  </c:pt>
                  <c:pt idx="1490">
                    <c:v>1491</c:v>
                  </c:pt>
                  <c:pt idx="1491">
                    <c:v>1492</c:v>
                  </c:pt>
                  <c:pt idx="1492">
                    <c:v>1493</c:v>
                  </c:pt>
                  <c:pt idx="1493">
                    <c:v>1494</c:v>
                  </c:pt>
                  <c:pt idx="1494">
                    <c:v>1495</c:v>
                  </c:pt>
                  <c:pt idx="1495">
                    <c:v>1496</c:v>
                  </c:pt>
                  <c:pt idx="1496">
                    <c:v>1497</c:v>
                  </c:pt>
                  <c:pt idx="1497">
                    <c:v>1498</c:v>
                  </c:pt>
                  <c:pt idx="1498">
                    <c:v>1499</c:v>
                  </c:pt>
                  <c:pt idx="1499">
                    <c:v>1500</c:v>
                  </c:pt>
                  <c:pt idx="1500">
                    <c:v>1501</c:v>
                  </c:pt>
                  <c:pt idx="1501">
                    <c:v>1502</c:v>
                  </c:pt>
                  <c:pt idx="1502">
                    <c:v>1503</c:v>
                  </c:pt>
                  <c:pt idx="1503">
                    <c:v>1504</c:v>
                  </c:pt>
                  <c:pt idx="1504">
                    <c:v>1505</c:v>
                  </c:pt>
                  <c:pt idx="1505">
                    <c:v>1506</c:v>
                  </c:pt>
                  <c:pt idx="1506">
                    <c:v>1507</c:v>
                  </c:pt>
                  <c:pt idx="1507">
                    <c:v>1508</c:v>
                  </c:pt>
                  <c:pt idx="1508">
                    <c:v>1509</c:v>
                  </c:pt>
                  <c:pt idx="1509">
                    <c:v>1510</c:v>
                  </c:pt>
                  <c:pt idx="1510">
                    <c:v>1511</c:v>
                  </c:pt>
                  <c:pt idx="1511">
                    <c:v>1512</c:v>
                  </c:pt>
                  <c:pt idx="1512">
                    <c:v>1513</c:v>
                  </c:pt>
                  <c:pt idx="1513">
                    <c:v>1514</c:v>
                  </c:pt>
                  <c:pt idx="1514">
                    <c:v>1515</c:v>
                  </c:pt>
                  <c:pt idx="1515">
                    <c:v>1516</c:v>
                  </c:pt>
                  <c:pt idx="1516">
                    <c:v>1517</c:v>
                  </c:pt>
                  <c:pt idx="1517">
                    <c:v>1518</c:v>
                  </c:pt>
                  <c:pt idx="1518">
                    <c:v>1519</c:v>
                  </c:pt>
                  <c:pt idx="1519">
                    <c:v>1520</c:v>
                  </c:pt>
                  <c:pt idx="1520">
                    <c:v>1521</c:v>
                  </c:pt>
                  <c:pt idx="1521">
                    <c:v>1522</c:v>
                  </c:pt>
                  <c:pt idx="1522">
                    <c:v>1523</c:v>
                  </c:pt>
                  <c:pt idx="1523">
                    <c:v>1524</c:v>
                  </c:pt>
                  <c:pt idx="1524">
                    <c:v>1525</c:v>
                  </c:pt>
                  <c:pt idx="1525">
                    <c:v>1526</c:v>
                  </c:pt>
                  <c:pt idx="1526">
                    <c:v>1527</c:v>
                  </c:pt>
                  <c:pt idx="1527">
                    <c:v>1528</c:v>
                  </c:pt>
                  <c:pt idx="1528">
                    <c:v>1529</c:v>
                  </c:pt>
                  <c:pt idx="1529">
                    <c:v>1530</c:v>
                  </c:pt>
                  <c:pt idx="1530">
                    <c:v>1531</c:v>
                  </c:pt>
                  <c:pt idx="1531">
                    <c:v>1532</c:v>
                  </c:pt>
                  <c:pt idx="1532">
                    <c:v>1533</c:v>
                  </c:pt>
                  <c:pt idx="1533">
                    <c:v>1534</c:v>
                  </c:pt>
                  <c:pt idx="1534">
                    <c:v>1535</c:v>
                  </c:pt>
                  <c:pt idx="1535">
                    <c:v>1536</c:v>
                  </c:pt>
                  <c:pt idx="1536">
                    <c:v>1537</c:v>
                  </c:pt>
                  <c:pt idx="1537">
                    <c:v>1538</c:v>
                  </c:pt>
                  <c:pt idx="1538">
                    <c:v>1539</c:v>
                  </c:pt>
                  <c:pt idx="1539">
                    <c:v>1540</c:v>
                  </c:pt>
                  <c:pt idx="1540">
                    <c:v>1541</c:v>
                  </c:pt>
                  <c:pt idx="1541">
                    <c:v>1542</c:v>
                  </c:pt>
                  <c:pt idx="1542">
                    <c:v>1543</c:v>
                  </c:pt>
                  <c:pt idx="1543">
                    <c:v>1544</c:v>
                  </c:pt>
                  <c:pt idx="1544">
                    <c:v>1545</c:v>
                  </c:pt>
                  <c:pt idx="1545">
                    <c:v>1546</c:v>
                  </c:pt>
                  <c:pt idx="1546">
                    <c:v>1547</c:v>
                  </c:pt>
                  <c:pt idx="1547">
                    <c:v>1548</c:v>
                  </c:pt>
                  <c:pt idx="1548">
                    <c:v>1549</c:v>
                  </c:pt>
                  <c:pt idx="1549">
                    <c:v>1550</c:v>
                  </c:pt>
                  <c:pt idx="1550">
                    <c:v>1551</c:v>
                  </c:pt>
                  <c:pt idx="1551">
                    <c:v>1552</c:v>
                  </c:pt>
                  <c:pt idx="1552">
                    <c:v>1553</c:v>
                  </c:pt>
                  <c:pt idx="1553">
                    <c:v>1554</c:v>
                  </c:pt>
                  <c:pt idx="1554">
                    <c:v>1555</c:v>
                  </c:pt>
                  <c:pt idx="1555">
                    <c:v>1556</c:v>
                  </c:pt>
                  <c:pt idx="1556">
                    <c:v>1557</c:v>
                  </c:pt>
                  <c:pt idx="1557">
                    <c:v>1558</c:v>
                  </c:pt>
                  <c:pt idx="1558">
                    <c:v>1559</c:v>
                  </c:pt>
                  <c:pt idx="1559">
                    <c:v>1560</c:v>
                  </c:pt>
                  <c:pt idx="1560">
                    <c:v>1561</c:v>
                  </c:pt>
                  <c:pt idx="1561">
                    <c:v>1562</c:v>
                  </c:pt>
                  <c:pt idx="1562">
                    <c:v>1563</c:v>
                  </c:pt>
                  <c:pt idx="1563">
                    <c:v>1564</c:v>
                  </c:pt>
                  <c:pt idx="1564">
                    <c:v>1565</c:v>
                  </c:pt>
                  <c:pt idx="1565">
                    <c:v>1566</c:v>
                  </c:pt>
                  <c:pt idx="1566">
                    <c:v>1567</c:v>
                  </c:pt>
                  <c:pt idx="1567">
                    <c:v>1568</c:v>
                  </c:pt>
                  <c:pt idx="1568">
                    <c:v>1569</c:v>
                  </c:pt>
                  <c:pt idx="1569">
                    <c:v>1570</c:v>
                  </c:pt>
                  <c:pt idx="1570">
                    <c:v>1571</c:v>
                  </c:pt>
                  <c:pt idx="1571">
                    <c:v>1572</c:v>
                  </c:pt>
                  <c:pt idx="1572">
                    <c:v>1573</c:v>
                  </c:pt>
                  <c:pt idx="1573">
                    <c:v>1574</c:v>
                  </c:pt>
                  <c:pt idx="1574">
                    <c:v>1575</c:v>
                  </c:pt>
                  <c:pt idx="1575">
                    <c:v>1576</c:v>
                  </c:pt>
                  <c:pt idx="1576">
                    <c:v>1577</c:v>
                  </c:pt>
                  <c:pt idx="1577">
                    <c:v>1578</c:v>
                  </c:pt>
                  <c:pt idx="1578">
                    <c:v>1579</c:v>
                  </c:pt>
                  <c:pt idx="1579">
                    <c:v>1580</c:v>
                  </c:pt>
                  <c:pt idx="1580">
                    <c:v>1581</c:v>
                  </c:pt>
                  <c:pt idx="1581">
                    <c:v>1582</c:v>
                  </c:pt>
                  <c:pt idx="1582">
                    <c:v>1583</c:v>
                  </c:pt>
                  <c:pt idx="1583">
                    <c:v>1584</c:v>
                  </c:pt>
                  <c:pt idx="1584">
                    <c:v>1585</c:v>
                  </c:pt>
                  <c:pt idx="1585">
                    <c:v>1586</c:v>
                  </c:pt>
                  <c:pt idx="1586">
                    <c:v>1587</c:v>
                  </c:pt>
                  <c:pt idx="1587">
                    <c:v>1588</c:v>
                  </c:pt>
                  <c:pt idx="1588">
                    <c:v>1589</c:v>
                  </c:pt>
                  <c:pt idx="1589">
                    <c:v>1590</c:v>
                  </c:pt>
                  <c:pt idx="1590">
                    <c:v>1591</c:v>
                  </c:pt>
                  <c:pt idx="1591">
                    <c:v>1592</c:v>
                  </c:pt>
                  <c:pt idx="1592">
                    <c:v>1593</c:v>
                  </c:pt>
                  <c:pt idx="1593">
                    <c:v>1594</c:v>
                  </c:pt>
                  <c:pt idx="1594">
                    <c:v>1595</c:v>
                  </c:pt>
                  <c:pt idx="1595">
                    <c:v>1596</c:v>
                  </c:pt>
                  <c:pt idx="1596">
                    <c:v>1597</c:v>
                  </c:pt>
                  <c:pt idx="1597">
                    <c:v>1598</c:v>
                  </c:pt>
                  <c:pt idx="1598">
                    <c:v>1599</c:v>
                  </c:pt>
                  <c:pt idx="1599">
                    <c:v>1600</c:v>
                  </c:pt>
                  <c:pt idx="1600">
                    <c:v>1601</c:v>
                  </c:pt>
                  <c:pt idx="1601">
                    <c:v>1602</c:v>
                  </c:pt>
                  <c:pt idx="1602">
                    <c:v>1603</c:v>
                  </c:pt>
                  <c:pt idx="1603">
                    <c:v>1604</c:v>
                  </c:pt>
                  <c:pt idx="1604">
                    <c:v>1605</c:v>
                  </c:pt>
                  <c:pt idx="1605">
                    <c:v>1606</c:v>
                  </c:pt>
                  <c:pt idx="1606">
                    <c:v>1607</c:v>
                  </c:pt>
                  <c:pt idx="1607">
                    <c:v>1608</c:v>
                  </c:pt>
                  <c:pt idx="1608">
                    <c:v>1609</c:v>
                  </c:pt>
                  <c:pt idx="1609">
                    <c:v>1610</c:v>
                  </c:pt>
                  <c:pt idx="1610">
                    <c:v>1611</c:v>
                  </c:pt>
                  <c:pt idx="1611">
                    <c:v>1612</c:v>
                  </c:pt>
                  <c:pt idx="1612">
                    <c:v>1613</c:v>
                  </c:pt>
                  <c:pt idx="1613">
                    <c:v>1614</c:v>
                  </c:pt>
                  <c:pt idx="1614">
                    <c:v>1615</c:v>
                  </c:pt>
                  <c:pt idx="1615">
                    <c:v>1616</c:v>
                  </c:pt>
                  <c:pt idx="1616">
                    <c:v>1617</c:v>
                  </c:pt>
                  <c:pt idx="1617">
                    <c:v>1618</c:v>
                  </c:pt>
                  <c:pt idx="1618">
                    <c:v>1619</c:v>
                  </c:pt>
                  <c:pt idx="1619">
                    <c:v>1620</c:v>
                  </c:pt>
                  <c:pt idx="1620">
                    <c:v>1621</c:v>
                  </c:pt>
                  <c:pt idx="1621">
                    <c:v>1622</c:v>
                  </c:pt>
                  <c:pt idx="1622">
                    <c:v>1623</c:v>
                  </c:pt>
                  <c:pt idx="1623">
                    <c:v>1624</c:v>
                  </c:pt>
                  <c:pt idx="1624">
                    <c:v>1625</c:v>
                  </c:pt>
                  <c:pt idx="1625">
                    <c:v>1626</c:v>
                  </c:pt>
                  <c:pt idx="1626">
                    <c:v>1627</c:v>
                  </c:pt>
                  <c:pt idx="1627">
                    <c:v>1628</c:v>
                  </c:pt>
                  <c:pt idx="1628">
                    <c:v>1629</c:v>
                  </c:pt>
                  <c:pt idx="1629">
                    <c:v>1630</c:v>
                  </c:pt>
                  <c:pt idx="1630">
                    <c:v>1631</c:v>
                  </c:pt>
                  <c:pt idx="1631">
                    <c:v>1632</c:v>
                  </c:pt>
                  <c:pt idx="1632">
                    <c:v>1633</c:v>
                  </c:pt>
                  <c:pt idx="1633">
                    <c:v>1634</c:v>
                  </c:pt>
                  <c:pt idx="1634">
                    <c:v>1635</c:v>
                  </c:pt>
                  <c:pt idx="1635">
                    <c:v>1636</c:v>
                  </c:pt>
                  <c:pt idx="1636">
                    <c:v>1637</c:v>
                  </c:pt>
                  <c:pt idx="1637">
                    <c:v>1638</c:v>
                  </c:pt>
                  <c:pt idx="1638">
                    <c:v>1639</c:v>
                  </c:pt>
                  <c:pt idx="1639">
                    <c:v>1640</c:v>
                  </c:pt>
                  <c:pt idx="1640">
                    <c:v>1641</c:v>
                  </c:pt>
                  <c:pt idx="1641">
                    <c:v>1642</c:v>
                  </c:pt>
                  <c:pt idx="1642">
                    <c:v>1643</c:v>
                  </c:pt>
                  <c:pt idx="1643">
                    <c:v>1644</c:v>
                  </c:pt>
                  <c:pt idx="1644">
                    <c:v>1645</c:v>
                  </c:pt>
                  <c:pt idx="1645">
                    <c:v>1646</c:v>
                  </c:pt>
                  <c:pt idx="1646">
                    <c:v>1647</c:v>
                  </c:pt>
                  <c:pt idx="1647">
                    <c:v>1648</c:v>
                  </c:pt>
                  <c:pt idx="1648">
                    <c:v>1649</c:v>
                  </c:pt>
                  <c:pt idx="1649">
                    <c:v>1650</c:v>
                  </c:pt>
                  <c:pt idx="1650">
                    <c:v>1651</c:v>
                  </c:pt>
                  <c:pt idx="1651">
                    <c:v>1652</c:v>
                  </c:pt>
                  <c:pt idx="1652">
                    <c:v>1653</c:v>
                  </c:pt>
                  <c:pt idx="1653">
                    <c:v>1654</c:v>
                  </c:pt>
                  <c:pt idx="1654">
                    <c:v>1655</c:v>
                  </c:pt>
                  <c:pt idx="1655">
                    <c:v>1656</c:v>
                  </c:pt>
                  <c:pt idx="1656">
                    <c:v>1657</c:v>
                  </c:pt>
                  <c:pt idx="1657">
                    <c:v>1658</c:v>
                  </c:pt>
                  <c:pt idx="1658">
                    <c:v>1659</c:v>
                  </c:pt>
                  <c:pt idx="1659">
                    <c:v>1660</c:v>
                  </c:pt>
                  <c:pt idx="1660">
                    <c:v>1661</c:v>
                  </c:pt>
                  <c:pt idx="1661">
                    <c:v>1662</c:v>
                  </c:pt>
                  <c:pt idx="1662">
                    <c:v>1663</c:v>
                  </c:pt>
                  <c:pt idx="1663">
                    <c:v>1664</c:v>
                  </c:pt>
                  <c:pt idx="1664">
                    <c:v>1665</c:v>
                  </c:pt>
                  <c:pt idx="1665">
                    <c:v>1666</c:v>
                  </c:pt>
                  <c:pt idx="1666">
                    <c:v>1667</c:v>
                  </c:pt>
                  <c:pt idx="1667">
                    <c:v>1668</c:v>
                  </c:pt>
                  <c:pt idx="1668">
                    <c:v>1669</c:v>
                  </c:pt>
                  <c:pt idx="1669">
                    <c:v>1670</c:v>
                  </c:pt>
                  <c:pt idx="1670">
                    <c:v>1671</c:v>
                  </c:pt>
                  <c:pt idx="1671">
                    <c:v>1672</c:v>
                  </c:pt>
                  <c:pt idx="1672">
                    <c:v>1673</c:v>
                  </c:pt>
                  <c:pt idx="1673">
                    <c:v>1674</c:v>
                  </c:pt>
                  <c:pt idx="1674">
                    <c:v>1675</c:v>
                  </c:pt>
                  <c:pt idx="1675">
                    <c:v>1676</c:v>
                  </c:pt>
                  <c:pt idx="1676">
                    <c:v>1677</c:v>
                  </c:pt>
                  <c:pt idx="1677">
                    <c:v>1678</c:v>
                  </c:pt>
                  <c:pt idx="1678">
                    <c:v>1679</c:v>
                  </c:pt>
                  <c:pt idx="1679">
                    <c:v>1680</c:v>
                  </c:pt>
                  <c:pt idx="1680">
                    <c:v>1681</c:v>
                  </c:pt>
                  <c:pt idx="1681">
                    <c:v>1682</c:v>
                  </c:pt>
                  <c:pt idx="1682">
                    <c:v>1683</c:v>
                  </c:pt>
                  <c:pt idx="1683">
                    <c:v>1684</c:v>
                  </c:pt>
                  <c:pt idx="1684">
                    <c:v>1685</c:v>
                  </c:pt>
                  <c:pt idx="1685">
                    <c:v>1686</c:v>
                  </c:pt>
                  <c:pt idx="1686">
                    <c:v>1687</c:v>
                  </c:pt>
                  <c:pt idx="1687">
                    <c:v>1688</c:v>
                  </c:pt>
                  <c:pt idx="1688">
                    <c:v>1689</c:v>
                  </c:pt>
                  <c:pt idx="1689">
                    <c:v>1690</c:v>
                  </c:pt>
                  <c:pt idx="1690">
                    <c:v>1691</c:v>
                  </c:pt>
                  <c:pt idx="1691">
                    <c:v>1692</c:v>
                  </c:pt>
                  <c:pt idx="1692">
                    <c:v>1693</c:v>
                  </c:pt>
                  <c:pt idx="1693">
                    <c:v>1694</c:v>
                  </c:pt>
                  <c:pt idx="1694">
                    <c:v>1695</c:v>
                  </c:pt>
                  <c:pt idx="1695">
                    <c:v>1696</c:v>
                  </c:pt>
                  <c:pt idx="1696">
                    <c:v>1697</c:v>
                  </c:pt>
                  <c:pt idx="1697">
                    <c:v>1698</c:v>
                  </c:pt>
                  <c:pt idx="1698">
                    <c:v>1699</c:v>
                  </c:pt>
                  <c:pt idx="1699">
                    <c:v>1700</c:v>
                  </c:pt>
                  <c:pt idx="1700">
                    <c:v>1701</c:v>
                  </c:pt>
                  <c:pt idx="1701">
                    <c:v>1702</c:v>
                  </c:pt>
                  <c:pt idx="1702">
                    <c:v>1703</c:v>
                  </c:pt>
                  <c:pt idx="1703">
                    <c:v>1704</c:v>
                  </c:pt>
                  <c:pt idx="1704">
                    <c:v>1705</c:v>
                  </c:pt>
                  <c:pt idx="1705">
                    <c:v>1706</c:v>
                  </c:pt>
                  <c:pt idx="1706">
                    <c:v>1707</c:v>
                  </c:pt>
                  <c:pt idx="1707">
                    <c:v>1708</c:v>
                  </c:pt>
                  <c:pt idx="1708">
                    <c:v>1709</c:v>
                  </c:pt>
                  <c:pt idx="1709">
                    <c:v>1710</c:v>
                  </c:pt>
                  <c:pt idx="1710">
                    <c:v>1711</c:v>
                  </c:pt>
                  <c:pt idx="1711">
                    <c:v>1712</c:v>
                  </c:pt>
                  <c:pt idx="1712">
                    <c:v>1713</c:v>
                  </c:pt>
                  <c:pt idx="1713">
                    <c:v>1714</c:v>
                  </c:pt>
                  <c:pt idx="1714">
                    <c:v>1715</c:v>
                  </c:pt>
                  <c:pt idx="1715">
                    <c:v>1716</c:v>
                  </c:pt>
                  <c:pt idx="1716">
                    <c:v>1717</c:v>
                  </c:pt>
                  <c:pt idx="1717">
                    <c:v>1718</c:v>
                  </c:pt>
                  <c:pt idx="1718">
                    <c:v>1719</c:v>
                  </c:pt>
                  <c:pt idx="1719">
                    <c:v>1720</c:v>
                  </c:pt>
                  <c:pt idx="1720">
                    <c:v>1721</c:v>
                  </c:pt>
                  <c:pt idx="1721">
                    <c:v>1722</c:v>
                  </c:pt>
                  <c:pt idx="1722">
                    <c:v>1723</c:v>
                  </c:pt>
                  <c:pt idx="1723">
                    <c:v>1724</c:v>
                  </c:pt>
                  <c:pt idx="1724">
                    <c:v>1725</c:v>
                  </c:pt>
                  <c:pt idx="1725">
                    <c:v>1726</c:v>
                  </c:pt>
                  <c:pt idx="1726">
                    <c:v>1727</c:v>
                  </c:pt>
                  <c:pt idx="1727">
                    <c:v>1728</c:v>
                  </c:pt>
                  <c:pt idx="1728">
                    <c:v>1729</c:v>
                  </c:pt>
                  <c:pt idx="1729">
                    <c:v>1730</c:v>
                  </c:pt>
                  <c:pt idx="1730">
                    <c:v>1731</c:v>
                  </c:pt>
                  <c:pt idx="1731">
                    <c:v>1732</c:v>
                  </c:pt>
                  <c:pt idx="1732">
                    <c:v>1733</c:v>
                  </c:pt>
                  <c:pt idx="1733">
                    <c:v>1734</c:v>
                  </c:pt>
                  <c:pt idx="1734">
                    <c:v>1735</c:v>
                  </c:pt>
                  <c:pt idx="1735">
                    <c:v>1736</c:v>
                  </c:pt>
                  <c:pt idx="1736">
                    <c:v>1737</c:v>
                  </c:pt>
                  <c:pt idx="1737">
                    <c:v>1738</c:v>
                  </c:pt>
                  <c:pt idx="1738">
                    <c:v>1739</c:v>
                  </c:pt>
                  <c:pt idx="1739">
                    <c:v>1740</c:v>
                  </c:pt>
                  <c:pt idx="1740">
                    <c:v>1741</c:v>
                  </c:pt>
                  <c:pt idx="1741">
                    <c:v>1742</c:v>
                  </c:pt>
                  <c:pt idx="1742">
                    <c:v>1743</c:v>
                  </c:pt>
                  <c:pt idx="1743">
                    <c:v>1744</c:v>
                  </c:pt>
                  <c:pt idx="1744">
                    <c:v>1745</c:v>
                  </c:pt>
                  <c:pt idx="1745">
                    <c:v>1746</c:v>
                  </c:pt>
                  <c:pt idx="1746">
                    <c:v>1747</c:v>
                  </c:pt>
                  <c:pt idx="1747">
                    <c:v>1748</c:v>
                  </c:pt>
                  <c:pt idx="1748">
                    <c:v>1749</c:v>
                  </c:pt>
                  <c:pt idx="1749">
                    <c:v>1750</c:v>
                  </c:pt>
                  <c:pt idx="1750">
                    <c:v>1751</c:v>
                  </c:pt>
                  <c:pt idx="1751">
                    <c:v>1752</c:v>
                  </c:pt>
                  <c:pt idx="1752">
                    <c:v>1753</c:v>
                  </c:pt>
                  <c:pt idx="1753">
                    <c:v>1754</c:v>
                  </c:pt>
                  <c:pt idx="1754">
                    <c:v>1755</c:v>
                  </c:pt>
                  <c:pt idx="1755">
                    <c:v>1756</c:v>
                  </c:pt>
                  <c:pt idx="1756">
                    <c:v>1757</c:v>
                  </c:pt>
                  <c:pt idx="1757">
                    <c:v>1758</c:v>
                  </c:pt>
                  <c:pt idx="1758">
                    <c:v>1759</c:v>
                  </c:pt>
                  <c:pt idx="1759">
                    <c:v>1760</c:v>
                  </c:pt>
                  <c:pt idx="1760">
                    <c:v>1761</c:v>
                  </c:pt>
                  <c:pt idx="1761">
                    <c:v>1762</c:v>
                  </c:pt>
                  <c:pt idx="1762">
                    <c:v>1763</c:v>
                  </c:pt>
                  <c:pt idx="1763">
                    <c:v>1764</c:v>
                  </c:pt>
                  <c:pt idx="1764">
                    <c:v>1765</c:v>
                  </c:pt>
                  <c:pt idx="1765">
                    <c:v>1766</c:v>
                  </c:pt>
                  <c:pt idx="1766">
                    <c:v>1767</c:v>
                  </c:pt>
                  <c:pt idx="1767">
                    <c:v>1768</c:v>
                  </c:pt>
                  <c:pt idx="1768">
                    <c:v>1769</c:v>
                  </c:pt>
                  <c:pt idx="1769">
                    <c:v>1770</c:v>
                  </c:pt>
                  <c:pt idx="1770">
                    <c:v>1771</c:v>
                  </c:pt>
                  <c:pt idx="1771">
                    <c:v>1772</c:v>
                  </c:pt>
                  <c:pt idx="1772">
                    <c:v>1773</c:v>
                  </c:pt>
                  <c:pt idx="1773">
                    <c:v>1774</c:v>
                  </c:pt>
                  <c:pt idx="1774">
                    <c:v>1775</c:v>
                  </c:pt>
                  <c:pt idx="1775">
                    <c:v>1776</c:v>
                  </c:pt>
                  <c:pt idx="1776">
                    <c:v>1777</c:v>
                  </c:pt>
                  <c:pt idx="1777">
                    <c:v>1778</c:v>
                  </c:pt>
                  <c:pt idx="1778">
                    <c:v>1779</c:v>
                  </c:pt>
                  <c:pt idx="1779">
                    <c:v>1780</c:v>
                  </c:pt>
                  <c:pt idx="1780">
                    <c:v>1781</c:v>
                  </c:pt>
                  <c:pt idx="1781">
                    <c:v>1782</c:v>
                  </c:pt>
                  <c:pt idx="1782">
                    <c:v>1783</c:v>
                  </c:pt>
                  <c:pt idx="1783">
                    <c:v>1784</c:v>
                  </c:pt>
                  <c:pt idx="1784">
                    <c:v>1785</c:v>
                  </c:pt>
                  <c:pt idx="1785">
                    <c:v>1786</c:v>
                  </c:pt>
                  <c:pt idx="1786">
                    <c:v>1787</c:v>
                  </c:pt>
                  <c:pt idx="1787">
                    <c:v>1788</c:v>
                  </c:pt>
                  <c:pt idx="1788">
                    <c:v>1789</c:v>
                  </c:pt>
                  <c:pt idx="1789">
                    <c:v>1790</c:v>
                  </c:pt>
                  <c:pt idx="1790">
                    <c:v>1791</c:v>
                  </c:pt>
                  <c:pt idx="1791">
                    <c:v>1792</c:v>
                  </c:pt>
                  <c:pt idx="1792">
                    <c:v>1793</c:v>
                  </c:pt>
                  <c:pt idx="1793">
                    <c:v>1794</c:v>
                  </c:pt>
                  <c:pt idx="1794">
                    <c:v>1795</c:v>
                  </c:pt>
                  <c:pt idx="1795">
                    <c:v>1796</c:v>
                  </c:pt>
                  <c:pt idx="1796">
                    <c:v>1797</c:v>
                  </c:pt>
                  <c:pt idx="1797">
                    <c:v>1798</c:v>
                  </c:pt>
                  <c:pt idx="1798">
                    <c:v>1799</c:v>
                  </c:pt>
                  <c:pt idx="1799">
                    <c:v>1800</c:v>
                  </c:pt>
                  <c:pt idx="1800">
                    <c:v>1801</c:v>
                  </c:pt>
                  <c:pt idx="1801">
                    <c:v>1802</c:v>
                  </c:pt>
                  <c:pt idx="1802">
                    <c:v>1803</c:v>
                  </c:pt>
                  <c:pt idx="1803">
                    <c:v>1804</c:v>
                  </c:pt>
                  <c:pt idx="1804">
                    <c:v>1805</c:v>
                  </c:pt>
                  <c:pt idx="1805">
                    <c:v>1806</c:v>
                  </c:pt>
                  <c:pt idx="1806">
                    <c:v>1807</c:v>
                  </c:pt>
                  <c:pt idx="1807">
                    <c:v>1808</c:v>
                  </c:pt>
                  <c:pt idx="1808">
                    <c:v>1809</c:v>
                  </c:pt>
                  <c:pt idx="1809">
                    <c:v>1810</c:v>
                  </c:pt>
                  <c:pt idx="1810">
                    <c:v>1811</c:v>
                  </c:pt>
                  <c:pt idx="1811">
                    <c:v>1812</c:v>
                  </c:pt>
                  <c:pt idx="1812">
                    <c:v>1813</c:v>
                  </c:pt>
                  <c:pt idx="1813">
                    <c:v>1814</c:v>
                  </c:pt>
                  <c:pt idx="1814">
                    <c:v>1815</c:v>
                  </c:pt>
                  <c:pt idx="1815">
                    <c:v>1816</c:v>
                  </c:pt>
                  <c:pt idx="1816">
                    <c:v>1817</c:v>
                  </c:pt>
                  <c:pt idx="1817">
                    <c:v>1818</c:v>
                  </c:pt>
                  <c:pt idx="1818">
                    <c:v>1819</c:v>
                  </c:pt>
                  <c:pt idx="1819">
                    <c:v>1820</c:v>
                  </c:pt>
                  <c:pt idx="1820">
                    <c:v>1821</c:v>
                  </c:pt>
                  <c:pt idx="1821">
                    <c:v>1822</c:v>
                  </c:pt>
                  <c:pt idx="1822">
                    <c:v>1823</c:v>
                  </c:pt>
                  <c:pt idx="1823">
                    <c:v>1824</c:v>
                  </c:pt>
                  <c:pt idx="1824">
                    <c:v>1825</c:v>
                  </c:pt>
                  <c:pt idx="1825">
                    <c:v>1826</c:v>
                  </c:pt>
                  <c:pt idx="1826">
                    <c:v>1827</c:v>
                  </c:pt>
                  <c:pt idx="1827">
                    <c:v>1828</c:v>
                  </c:pt>
                  <c:pt idx="1828">
                    <c:v>1829</c:v>
                  </c:pt>
                  <c:pt idx="1829">
                    <c:v>1830</c:v>
                  </c:pt>
                  <c:pt idx="1830">
                    <c:v>1831</c:v>
                  </c:pt>
                  <c:pt idx="1831">
                    <c:v>1832</c:v>
                  </c:pt>
                  <c:pt idx="1832">
                    <c:v>1833</c:v>
                  </c:pt>
                  <c:pt idx="1833">
                    <c:v>1834</c:v>
                  </c:pt>
                  <c:pt idx="1834">
                    <c:v>1835</c:v>
                  </c:pt>
                  <c:pt idx="1835">
                    <c:v>1836</c:v>
                  </c:pt>
                  <c:pt idx="1836">
                    <c:v>1837</c:v>
                  </c:pt>
                  <c:pt idx="1837">
                    <c:v>1838</c:v>
                  </c:pt>
                  <c:pt idx="1838">
                    <c:v>1839</c:v>
                  </c:pt>
                  <c:pt idx="1839">
                    <c:v>1840</c:v>
                  </c:pt>
                  <c:pt idx="1840">
                    <c:v>1841</c:v>
                  </c:pt>
                  <c:pt idx="1841">
                    <c:v>1842</c:v>
                  </c:pt>
                  <c:pt idx="1842">
                    <c:v>1843</c:v>
                  </c:pt>
                  <c:pt idx="1843">
                    <c:v>1844</c:v>
                  </c:pt>
                  <c:pt idx="1844">
                    <c:v>1845</c:v>
                  </c:pt>
                  <c:pt idx="1845">
                    <c:v>1846</c:v>
                  </c:pt>
                  <c:pt idx="1846">
                    <c:v>1847</c:v>
                  </c:pt>
                  <c:pt idx="1847">
                    <c:v>1848</c:v>
                  </c:pt>
                  <c:pt idx="1848">
                    <c:v>1849</c:v>
                  </c:pt>
                  <c:pt idx="1849">
                    <c:v>1850</c:v>
                  </c:pt>
                  <c:pt idx="1850">
                    <c:v>1851</c:v>
                  </c:pt>
                  <c:pt idx="1851">
                    <c:v>1852</c:v>
                  </c:pt>
                  <c:pt idx="1852">
                    <c:v>1853</c:v>
                  </c:pt>
                  <c:pt idx="1853">
                    <c:v>1854</c:v>
                  </c:pt>
                  <c:pt idx="1854">
                    <c:v>1855</c:v>
                  </c:pt>
                  <c:pt idx="1855">
                    <c:v>1856</c:v>
                  </c:pt>
                  <c:pt idx="1856">
                    <c:v>1857</c:v>
                  </c:pt>
                  <c:pt idx="1857">
                    <c:v>1858</c:v>
                  </c:pt>
                  <c:pt idx="1858">
                    <c:v>1859</c:v>
                  </c:pt>
                  <c:pt idx="1859">
                    <c:v>1860</c:v>
                  </c:pt>
                  <c:pt idx="1860">
                    <c:v>1861</c:v>
                  </c:pt>
                  <c:pt idx="1861">
                    <c:v>1862</c:v>
                  </c:pt>
                  <c:pt idx="1862">
                    <c:v>1863</c:v>
                  </c:pt>
                  <c:pt idx="1863">
                    <c:v>1864</c:v>
                  </c:pt>
                  <c:pt idx="1864">
                    <c:v>1865</c:v>
                  </c:pt>
                  <c:pt idx="1865">
                    <c:v>1866</c:v>
                  </c:pt>
                  <c:pt idx="1866">
                    <c:v>1867</c:v>
                  </c:pt>
                  <c:pt idx="1867">
                    <c:v>1868</c:v>
                  </c:pt>
                  <c:pt idx="1868">
                    <c:v>1869</c:v>
                  </c:pt>
                  <c:pt idx="1869">
                    <c:v>1870</c:v>
                  </c:pt>
                  <c:pt idx="1870">
                    <c:v>1871</c:v>
                  </c:pt>
                  <c:pt idx="1871">
                    <c:v>1872</c:v>
                  </c:pt>
                  <c:pt idx="1872">
                    <c:v>1873</c:v>
                  </c:pt>
                  <c:pt idx="1873">
                    <c:v>1874</c:v>
                  </c:pt>
                  <c:pt idx="1874">
                    <c:v>1875</c:v>
                  </c:pt>
                  <c:pt idx="1875">
                    <c:v>1876</c:v>
                  </c:pt>
                  <c:pt idx="1876">
                    <c:v>1877</c:v>
                  </c:pt>
                  <c:pt idx="1877">
                    <c:v>1878</c:v>
                  </c:pt>
                  <c:pt idx="1878">
                    <c:v>1879</c:v>
                  </c:pt>
                  <c:pt idx="1879">
                    <c:v>1880</c:v>
                  </c:pt>
                  <c:pt idx="1880">
                    <c:v>1881</c:v>
                  </c:pt>
                  <c:pt idx="1881">
                    <c:v>1882</c:v>
                  </c:pt>
                  <c:pt idx="1882">
                    <c:v>1883</c:v>
                  </c:pt>
                  <c:pt idx="1883">
                    <c:v>1884</c:v>
                  </c:pt>
                  <c:pt idx="1884">
                    <c:v>1885</c:v>
                  </c:pt>
                  <c:pt idx="1885">
                    <c:v>1886</c:v>
                  </c:pt>
                  <c:pt idx="1886">
                    <c:v>1887</c:v>
                  </c:pt>
                  <c:pt idx="1887">
                    <c:v>1888</c:v>
                  </c:pt>
                  <c:pt idx="1888">
                    <c:v>1889</c:v>
                  </c:pt>
                  <c:pt idx="1889">
                    <c:v>1890</c:v>
                  </c:pt>
                  <c:pt idx="1890">
                    <c:v>1891</c:v>
                  </c:pt>
                  <c:pt idx="1891">
                    <c:v>1892</c:v>
                  </c:pt>
                  <c:pt idx="1892">
                    <c:v>1893</c:v>
                  </c:pt>
                  <c:pt idx="1893">
                    <c:v>1894</c:v>
                  </c:pt>
                  <c:pt idx="1894">
                    <c:v>1895</c:v>
                  </c:pt>
                  <c:pt idx="1895">
                    <c:v>1896</c:v>
                  </c:pt>
                  <c:pt idx="1896">
                    <c:v>1897</c:v>
                  </c:pt>
                  <c:pt idx="1897">
                    <c:v>1898</c:v>
                  </c:pt>
                  <c:pt idx="1898">
                    <c:v>1899</c:v>
                  </c:pt>
                  <c:pt idx="1899">
                    <c:v>1900</c:v>
                  </c:pt>
                  <c:pt idx="1900">
                    <c:v>1901</c:v>
                  </c:pt>
                  <c:pt idx="1901">
                    <c:v>1902</c:v>
                  </c:pt>
                  <c:pt idx="1902">
                    <c:v>1903</c:v>
                  </c:pt>
                  <c:pt idx="1903">
                    <c:v>1904</c:v>
                  </c:pt>
                  <c:pt idx="1904">
                    <c:v>1905</c:v>
                  </c:pt>
                  <c:pt idx="1905">
                    <c:v>1906</c:v>
                  </c:pt>
                  <c:pt idx="1906">
                    <c:v>1907</c:v>
                  </c:pt>
                  <c:pt idx="1907">
                    <c:v>1908</c:v>
                  </c:pt>
                  <c:pt idx="1908">
                    <c:v>1909</c:v>
                  </c:pt>
                  <c:pt idx="1909">
                    <c:v>1910</c:v>
                  </c:pt>
                  <c:pt idx="1910">
                    <c:v>1911</c:v>
                  </c:pt>
                  <c:pt idx="1911">
                    <c:v>1912</c:v>
                  </c:pt>
                  <c:pt idx="1912">
                    <c:v>1913</c:v>
                  </c:pt>
                  <c:pt idx="1913">
                    <c:v>1914</c:v>
                  </c:pt>
                  <c:pt idx="1914">
                    <c:v>1915</c:v>
                  </c:pt>
                  <c:pt idx="1915">
                    <c:v>1916</c:v>
                  </c:pt>
                  <c:pt idx="1916">
                    <c:v>1917</c:v>
                  </c:pt>
                  <c:pt idx="1917">
                    <c:v>1918</c:v>
                  </c:pt>
                  <c:pt idx="1918">
                    <c:v>1919</c:v>
                  </c:pt>
                  <c:pt idx="1919">
                    <c:v>1920</c:v>
                  </c:pt>
                  <c:pt idx="1920">
                    <c:v>1921</c:v>
                  </c:pt>
                  <c:pt idx="1921">
                    <c:v>1922</c:v>
                  </c:pt>
                  <c:pt idx="1922">
                    <c:v>1923</c:v>
                  </c:pt>
                  <c:pt idx="1923">
                    <c:v>1924</c:v>
                  </c:pt>
                  <c:pt idx="1924">
                    <c:v>1925</c:v>
                  </c:pt>
                  <c:pt idx="1925">
                    <c:v>1926</c:v>
                  </c:pt>
                  <c:pt idx="1926">
                    <c:v>1927</c:v>
                  </c:pt>
                  <c:pt idx="1927">
                    <c:v>1928</c:v>
                  </c:pt>
                  <c:pt idx="1928">
                    <c:v>1929</c:v>
                  </c:pt>
                  <c:pt idx="1929">
                    <c:v>1930</c:v>
                  </c:pt>
                  <c:pt idx="1930">
                    <c:v>1931</c:v>
                  </c:pt>
                  <c:pt idx="1931">
                    <c:v>1932</c:v>
                  </c:pt>
                  <c:pt idx="1932">
                    <c:v>1933</c:v>
                  </c:pt>
                  <c:pt idx="1933">
                    <c:v>1934</c:v>
                  </c:pt>
                  <c:pt idx="1934">
                    <c:v>1935</c:v>
                  </c:pt>
                  <c:pt idx="1935">
                    <c:v>1936</c:v>
                  </c:pt>
                  <c:pt idx="1936">
                    <c:v>1937</c:v>
                  </c:pt>
                  <c:pt idx="1937">
                    <c:v>1938</c:v>
                  </c:pt>
                  <c:pt idx="1938">
                    <c:v>1939</c:v>
                  </c:pt>
                  <c:pt idx="1939">
                    <c:v>1940</c:v>
                  </c:pt>
                  <c:pt idx="1940">
                    <c:v>1941</c:v>
                  </c:pt>
                  <c:pt idx="1941">
                    <c:v>1942</c:v>
                  </c:pt>
                  <c:pt idx="1942">
                    <c:v>1943</c:v>
                  </c:pt>
                  <c:pt idx="1943">
                    <c:v>1944</c:v>
                  </c:pt>
                  <c:pt idx="1944">
                    <c:v>1945</c:v>
                  </c:pt>
                  <c:pt idx="1945">
                    <c:v>1946</c:v>
                  </c:pt>
                  <c:pt idx="1946">
                    <c:v>1947</c:v>
                  </c:pt>
                  <c:pt idx="1947">
                    <c:v>1948</c:v>
                  </c:pt>
                  <c:pt idx="1948">
                    <c:v>1949</c:v>
                  </c:pt>
                  <c:pt idx="1949">
                    <c:v>1950</c:v>
                  </c:pt>
                  <c:pt idx="1950">
                    <c:v>1951</c:v>
                  </c:pt>
                  <c:pt idx="1951">
                    <c:v>1952</c:v>
                  </c:pt>
                  <c:pt idx="1952">
                    <c:v>1953</c:v>
                  </c:pt>
                  <c:pt idx="1953">
                    <c:v>1954</c:v>
                  </c:pt>
                  <c:pt idx="1954">
                    <c:v>1955</c:v>
                  </c:pt>
                  <c:pt idx="1955">
                    <c:v>1956</c:v>
                  </c:pt>
                  <c:pt idx="1956">
                    <c:v>1957</c:v>
                  </c:pt>
                  <c:pt idx="1957">
                    <c:v>1958</c:v>
                  </c:pt>
                  <c:pt idx="1958">
                    <c:v>1959</c:v>
                  </c:pt>
                  <c:pt idx="1959">
                    <c:v>1960</c:v>
                  </c:pt>
                  <c:pt idx="1960">
                    <c:v>1961</c:v>
                  </c:pt>
                  <c:pt idx="1961">
                    <c:v>1962</c:v>
                  </c:pt>
                  <c:pt idx="1962">
                    <c:v>1963</c:v>
                  </c:pt>
                  <c:pt idx="1963">
                    <c:v>1964</c:v>
                  </c:pt>
                  <c:pt idx="1964">
                    <c:v>1965</c:v>
                  </c:pt>
                  <c:pt idx="1965">
                    <c:v>1966</c:v>
                  </c:pt>
                  <c:pt idx="1966">
                    <c:v>1967</c:v>
                  </c:pt>
                  <c:pt idx="1967">
                    <c:v>1968</c:v>
                  </c:pt>
                  <c:pt idx="1968">
                    <c:v>1969</c:v>
                  </c:pt>
                  <c:pt idx="1969">
                    <c:v>1970</c:v>
                  </c:pt>
                  <c:pt idx="1970">
                    <c:v>1971</c:v>
                  </c:pt>
                  <c:pt idx="1971">
                    <c:v>1972</c:v>
                  </c:pt>
                  <c:pt idx="1972">
                    <c:v>1973</c:v>
                  </c:pt>
                  <c:pt idx="1973">
                    <c:v>1974</c:v>
                  </c:pt>
                  <c:pt idx="1974">
                    <c:v>1975</c:v>
                  </c:pt>
                  <c:pt idx="1975">
                    <c:v>1976</c:v>
                  </c:pt>
                  <c:pt idx="1976">
                    <c:v>1977</c:v>
                  </c:pt>
                  <c:pt idx="1977">
                    <c:v>1978</c:v>
                  </c:pt>
                  <c:pt idx="1978">
                    <c:v>1979</c:v>
                  </c:pt>
                  <c:pt idx="1979">
                    <c:v>1980</c:v>
                  </c:pt>
                  <c:pt idx="1980">
                    <c:v>1981</c:v>
                  </c:pt>
                  <c:pt idx="1981">
                    <c:v>1982</c:v>
                  </c:pt>
                  <c:pt idx="1982">
                    <c:v>1983</c:v>
                  </c:pt>
                  <c:pt idx="1983">
                    <c:v>1984</c:v>
                  </c:pt>
                  <c:pt idx="1984">
                    <c:v>1985</c:v>
                  </c:pt>
                  <c:pt idx="1985">
                    <c:v>1986</c:v>
                  </c:pt>
                  <c:pt idx="1986">
                    <c:v>1987</c:v>
                  </c:pt>
                  <c:pt idx="1987">
                    <c:v>1988</c:v>
                  </c:pt>
                  <c:pt idx="1988">
                    <c:v>1989</c:v>
                  </c:pt>
                  <c:pt idx="1989">
                    <c:v>1990</c:v>
                  </c:pt>
                  <c:pt idx="1990">
                    <c:v>1991</c:v>
                  </c:pt>
                  <c:pt idx="1991">
                    <c:v>1992</c:v>
                  </c:pt>
                  <c:pt idx="1992">
                    <c:v>1993</c:v>
                  </c:pt>
                  <c:pt idx="1993">
                    <c:v>1994</c:v>
                  </c:pt>
                  <c:pt idx="1994">
                    <c:v>1995</c:v>
                  </c:pt>
                  <c:pt idx="1995">
                    <c:v>1996</c:v>
                  </c:pt>
                  <c:pt idx="1996">
                    <c:v>1997</c:v>
                  </c:pt>
                  <c:pt idx="1997">
                    <c:v>1998</c:v>
                  </c:pt>
                  <c:pt idx="1998">
                    <c:v>1999</c:v>
                  </c:pt>
                  <c:pt idx="1999">
                    <c:v>2000</c:v>
                  </c:pt>
                  <c:pt idx="2000">
                    <c:v>2001</c:v>
                  </c:pt>
                  <c:pt idx="2001">
                    <c:v>2002</c:v>
                  </c:pt>
                  <c:pt idx="2002">
                    <c:v>2003</c:v>
                  </c:pt>
                  <c:pt idx="2003">
                    <c:v>2004</c:v>
                  </c:pt>
                  <c:pt idx="2004">
                    <c:v>2005</c:v>
                  </c:pt>
                  <c:pt idx="2005">
                    <c:v>2006</c:v>
                  </c:pt>
                  <c:pt idx="2006">
                    <c:v>2007</c:v>
                  </c:pt>
                  <c:pt idx="2007">
                    <c:v>2008</c:v>
                  </c:pt>
                  <c:pt idx="2008">
                    <c:v>2009</c:v>
                  </c:pt>
                  <c:pt idx="2009">
                    <c:v>2010</c:v>
                  </c:pt>
                  <c:pt idx="2010">
                    <c:v>2011</c:v>
                  </c:pt>
                  <c:pt idx="2011">
                    <c:v>2012</c:v>
                  </c:pt>
                  <c:pt idx="2012">
                    <c:v>2013</c:v>
                  </c:pt>
                  <c:pt idx="2013">
                    <c:v>2014</c:v>
                  </c:pt>
                  <c:pt idx="2014">
                    <c:v>2015</c:v>
                  </c:pt>
                  <c:pt idx="2015">
                    <c:v>2016</c:v>
                  </c:pt>
                  <c:pt idx="2016">
                    <c:v>2017</c:v>
                  </c:pt>
                  <c:pt idx="2017">
                    <c:v>2018</c:v>
                  </c:pt>
                  <c:pt idx="2018">
                    <c:v>2019</c:v>
                  </c:pt>
                  <c:pt idx="2019">
                    <c:v>2020</c:v>
                  </c:pt>
                  <c:pt idx="2020">
                    <c:v>2021</c:v>
                  </c:pt>
                  <c:pt idx="2021">
                    <c:v>2022</c:v>
                  </c:pt>
                  <c:pt idx="2022">
                    <c:v>2023</c:v>
                  </c:pt>
                  <c:pt idx="2023">
                    <c:v>2024</c:v>
                  </c:pt>
                  <c:pt idx="2024">
                    <c:v>2025</c:v>
                  </c:pt>
                  <c:pt idx="2025">
                    <c:v>2026</c:v>
                  </c:pt>
                  <c:pt idx="2026">
                    <c:v>2027</c:v>
                  </c:pt>
                  <c:pt idx="2027">
                    <c:v>2028</c:v>
                  </c:pt>
                  <c:pt idx="2028">
                    <c:v>2029</c:v>
                  </c:pt>
                  <c:pt idx="2029">
                    <c:v>2030</c:v>
                  </c:pt>
                  <c:pt idx="2030">
                    <c:v>2031</c:v>
                  </c:pt>
                  <c:pt idx="2031">
                    <c:v>2032</c:v>
                  </c:pt>
                  <c:pt idx="2032">
                    <c:v>2033</c:v>
                  </c:pt>
                  <c:pt idx="2033">
                    <c:v>2034</c:v>
                  </c:pt>
                  <c:pt idx="2034">
                    <c:v>2035</c:v>
                  </c:pt>
                  <c:pt idx="2035">
                    <c:v>2036</c:v>
                  </c:pt>
                  <c:pt idx="2036">
                    <c:v>2037</c:v>
                  </c:pt>
                  <c:pt idx="2037">
                    <c:v>2038</c:v>
                  </c:pt>
                  <c:pt idx="2038">
                    <c:v>2039</c:v>
                  </c:pt>
                  <c:pt idx="2039">
                    <c:v>2040</c:v>
                  </c:pt>
                  <c:pt idx="2040">
                    <c:v>2041</c:v>
                  </c:pt>
                  <c:pt idx="2041">
                    <c:v>2042</c:v>
                  </c:pt>
                  <c:pt idx="2042">
                    <c:v>2043</c:v>
                  </c:pt>
                  <c:pt idx="2043">
                    <c:v>2044</c:v>
                  </c:pt>
                  <c:pt idx="2044">
                    <c:v>2045</c:v>
                  </c:pt>
                  <c:pt idx="2045">
                    <c:v>2046</c:v>
                  </c:pt>
                  <c:pt idx="2046">
                    <c:v>2047</c:v>
                  </c:pt>
                  <c:pt idx="2047">
                    <c:v>2048</c:v>
                  </c:pt>
                  <c:pt idx="2048">
                    <c:v>2049</c:v>
                  </c:pt>
                  <c:pt idx="2049">
                    <c:v>2050</c:v>
                  </c:pt>
                  <c:pt idx="2050">
                    <c:v>2051</c:v>
                  </c:pt>
                  <c:pt idx="2051">
                    <c:v>2052</c:v>
                  </c:pt>
                  <c:pt idx="2052">
                    <c:v>2053</c:v>
                  </c:pt>
                  <c:pt idx="2053">
                    <c:v>2054</c:v>
                  </c:pt>
                  <c:pt idx="2054">
                    <c:v>2055</c:v>
                  </c:pt>
                  <c:pt idx="2055">
                    <c:v>2056</c:v>
                  </c:pt>
                  <c:pt idx="2056">
                    <c:v>2057</c:v>
                  </c:pt>
                  <c:pt idx="2057">
                    <c:v>2058</c:v>
                  </c:pt>
                  <c:pt idx="2058">
                    <c:v>2059</c:v>
                  </c:pt>
                  <c:pt idx="2059">
                    <c:v>2060</c:v>
                  </c:pt>
                  <c:pt idx="2060">
                    <c:v>2061</c:v>
                  </c:pt>
                  <c:pt idx="2061">
                    <c:v>2062</c:v>
                  </c:pt>
                  <c:pt idx="2062">
                    <c:v>2063</c:v>
                  </c:pt>
                  <c:pt idx="2063">
                    <c:v>2064</c:v>
                  </c:pt>
                  <c:pt idx="2064">
                    <c:v>2065</c:v>
                  </c:pt>
                  <c:pt idx="2065">
                    <c:v>2066</c:v>
                  </c:pt>
                  <c:pt idx="2066">
                    <c:v>2067</c:v>
                  </c:pt>
                  <c:pt idx="2067">
                    <c:v>2068</c:v>
                  </c:pt>
                  <c:pt idx="2068">
                    <c:v>2069</c:v>
                  </c:pt>
                  <c:pt idx="2069">
                    <c:v>2070</c:v>
                  </c:pt>
                  <c:pt idx="2070">
                    <c:v>2071</c:v>
                  </c:pt>
                  <c:pt idx="2071">
                    <c:v>2072</c:v>
                  </c:pt>
                  <c:pt idx="2072">
                    <c:v>2073</c:v>
                  </c:pt>
                  <c:pt idx="2073">
                    <c:v>2074</c:v>
                  </c:pt>
                  <c:pt idx="2074">
                    <c:v>2075</c:v>
                  </c:pt>
                  <c:pt idx="2075">
                    <c:v>2076</c:v>
                  </c:pt>
                  <c:pt idx="2076">
                    <c:v>2077</c:v>
                  </c:pt>
                  <c:pt idx="2077">
                    <c:v>2078</c:v>
                  </c:pt>
                  <c:pt idx="2078">
                    <c:v>2079</c:v>
                  </c:pt>
                  <c:pt idx="2079">
                    <c:v>2080</c:v>
                  </c:pt>
                  <c:pt idx="2080">
                    <c:v>2081</c:v>
                  </c:pt>
                  <c:pt idx="2081">
                    <c:v>2082</c:v>
                  </c:pt>
                  <c:pt idx="2082">
                    <c:v>2083</c:v>
                  </c:pt>
                  <c:pt idx="2083">
                    <c:v>2084</c:v>
                  </c:pt>
                  <c:pt idx="2084">
                    <c:v>2085</c:v>
                  </c:pt>
                  <c:pt idx="2085">
                    <c:v>2086</c:v>
                  </c:pt>
                  <c:pt idx="2086">
                    <c:v>2087</c:v>
                  </c:pt>
                  <c:pt idx="2087">
                    <c:v>2088</c:v>
                  </c:pt>
                  <c:pt idx="2088">
                    <c:v>2089</c:v>
                  </c:pt>
                  <c:pt idx="2089">
                    <c:v>2090</c:v>
                  </c:pt>
                  <c:pt idx="2090">
                    <c:v>2091</c:v>
                  </c:pt>
                  <c:pt idx="2091">
                    <c:v>2092</c:v>
                  </c:pt>
                  <c:pt idx="2092">
                    <c:v>2093</c:v>
                  </c:pt>
                  <c:pt idx="2093">
                    <c:v>2094</c:v>
                  </c:pt>
                  <c:pt idx="2094">
                    <c:v>2095</c:v>
                  </c:pt>
                  <c:pt idx="2095">
                    <c:v>2096</c:v>
                  </c:pt>
                  <c:pt idx="2096">
                    <c:v>2097</c:v>
                  </c:pt>
                  <c:pt idx="2097">
                    <c:v>2098</c:v>
                  </c:pt>
                  <c:pt idx="2098">
                    <c:v>2099</c:v>
                  </c:pt>
                  <c:pt idx="2099">
                    <c:v>2100</c:v>
                  </c:pt>
                  <c:pt idx="2100">
                    <c:v>2101</c:v>
                  </c:pt>
                  <c:pt idx="2101">
                    <c:v>2102</c:v>
                  </c:pt>
                  <c:pt idx="2102">
                    <c:v>2103</c:v>
                  </c:pt>
                  <c:pt idx="2103">
                    <c:v>2104</c:v>
                  </c:pt>
                  <c:pt idx="2104">
                    <c:v>2105</c:v>
                  </c:pt>
                  <c:pt idx="2105">
                    <c:v>2106</c:v>
                  </c:pt>
                  <c:pt idx="2106">
                    <c:v>2107</c:v>
                  </c:pt>
                  <c:pt idx="2107">
                    <c:v>2108</c:v>
                  </c:pt>
                  <c:pt idx="2108">
                    <c:v>2109</c:v>
                  </c:pt>
                  <c:pt idx="2109">
                    <c:v>2110</c:v>
                  </c:pt>
                  <c:pt idx="2110">
                    <c:v>2111</c:v>
                  </c:pt>
                  <c:pt idx="2111">
                    <c:v>2112</c:v>
                  </c:pt>
                  <c:pt idx="2112">
                    <c:v>2113</c:v>
                  </c:pt>
                  <c:pt idx="2113">
                    <c:v>2114</c:v>
                  </c:pt>
                  <c:pt idx="2114">
                    <c:v>2115</c:v>
                  </c:pt>
                  <c:pt idx="2115">
                    <c:v>2116</c:v>
                  </c:pt>
                  <c:pt idx="2116">
                    <c:v>2117</c:v>
                  </c:pt>
                  <c:pt idx="2117">
                    <c:v>2118</c:v>
                  </c:pt>
                  <c:pt idx="2118">
                    <c:v>2119</c:v>
                  </c:pt>
                  <c:pt idx="2119">
                    <c:v>2120</c:v>
                  </c:pt>
                  <c:pt idx="2120">
                    <c:v>2121</c:v>
                  </c:pt>
                  <c:pt idx="2121">
                    <c:v>2122</c:v>
                  </c:pt>
                  <c:pt idx="2122">
                    <c:v>2123</c:v>
                  </c:pt>
                  <c:pt idx="2123">
                    <c:v>2124</c:v>
                  </c:pt>
                  <c:pt idx="2124">
                    <c:v>2125</c:v>
                  </c:pt>
                  <c:pt idx="2125">
                    <c:v>2126</c:v>
                  </c:pt>
                  <c:pt idx="2126">
                    <c:v>2127</c:v>
                  </c:pt>
                  <c:pt idx="2127">
                    <c:v>2128</c:v>
                  </c:pt>
                  <c:pt idx="2128">
                    <c:v>2129</c:v>
                  </c:pt>
                  <c:pt idx="2129">
                    <c:v>2130</c:v>
                  </c:pt>
                  <c:pt idx="2130">
                    <c:v>2131</c:v>
                  </c:pt>
                  <c:pt idx="2131">
                    <c:v>2132</c:v>
                  </c:pt>
                  <c:pt idx="2132">
                    <c:v>2133</c:v>
                  </c:pt>
                  <c:pt idx="2133">
                    <c:v>2134</c:v>
                  </c:pt>
                  <c:pt idx="2134">
                    <c:v>2135</c:v>
                  </c:pt>
                  <c:pt idx="2135">
                    <c:v>2136</c:v>
                  </c:pt>
                  <c:pt idx="2136">
                    <c:v>2137</c:v>
                  </c:pt>
                  <c:pt idx="2137">
                    <c:v>2138</c:v>
                  </c:pt>
                  <c:pt idx="2138">
                    <c:v>2139</c:v>
                  </c:pt>
                  <c:pt idx="2139">
                    <c:v>2140</c:v>
                  </c:pt>
                  <c:pt idx="2140">
                    <c:v>2141</c:v>
                  </c:pt>
                  <c:pt idx="2141">
                    <c:v>2142</c:v>
                  </c:pt>
                  <c:pt idx="2142">
                    <c:v>2143</c:v>
                  </c:pt>
                  <c:pt idx="2143">
                    <c:v>2144</c:v>
                  </c:pt>
                  <c:pt idx="2144">
                    <c:v>2145</c:v>
                  </c:pt>
                  <c:pt idx="2145">
                    <c:v>2146</c:v>
                  </c:pt>
                  <c:pt idx="2146">
                    <c:v>2147</c:v>
                  </c:pt>
                  <c:pt idx="2147">
                    <c:v>2148</c:v>
                  </c:pt>
                  <c:pt idx="2148">
                    <c:v>2149</c:v>
                  </c:pt>
                  <c:pt idx="2149">
                    <c:v>2150</c:v>
                  </c:pt>
                  <c:pt idx="2150">
                    <c:v>2151</c:v>
                  </c:pt>
                  <c:pt idx="2151">
                    <c:v>2152</c:v>
                  </c:pt>
                  <c:pt idx="2152">
                    <c:v>2153</c:v>
                  </c:pt>
                  <c:pt idx="2153">
                    <c:v>2154</c:v>
                  </c:pt>
                  <c:pt idx="2154">
                    <c:v>2155</c:v>
                  </c:pt>
                  <c:pt idx="2155">
                    <c:v>2156</c:v>
                  </c:pt>
                  <c:pt idx="2156">
                    <c:v>2157</c:v>
                  </c:pt>
                  <c:pt idx="2157">
                    <c:v>2158</c:v>
                  </c:pt>
                  <c:pt idx="2158">
                    <c:v>2159</c:v>
                  </c:pt>
                  <c:pt idx="2159">
                    <c:v>2160</c:v>
                  </c:pt>
                  <c:pt idx="2160">
                    <c:v>2161</c:v>
                  </c:pt>
                  <c:pt idx="2161">
                    <c:v>2162</c:v>
                  </c:pt>
                  <c:pt idx="2162">
                    <c:v>2163</c:v>
                  </c:pt>
                  <c:pt idx="2163">
                    <c:v>2164</c:v>
                  </c:pt>
                  <c:pt idx="2164">
                    <c:v>2165</c:v>
                  </c:pt>
                  <c:pt idx="2165">
                    <c:v>2166</c:v>
                  </c:pt>
                  <c:pt idx="2166">
                    <c:v>2167</c:v>
                  </c:pt>
                  <c:pt idx="2167">
                    <c:v>2168</c:v>
                  </c:pt>
                  <c:pt idx="2168">
                    <c:v>2169</c:v>
                  </c:pt>
                  <c:pt idx="2169">
                    <c:v>2170</c:v>
                  </c:pt>
                  <c:pt idx="2170">
                    <c:v>2171</c:v>
                  </c:pt>
                  <c:pt idx="2171">
                    <c:v>2172</c:v>
                  </c:pt>
                  <c:pt idx="2172">
                    <c:v>2173</c:v>
                  </c:pt>
                  <c:pt idx="2173">
                    <c:v>2174</c:v>
                  </c:pt>
                  <c:pt idx="2174">
                    <c:v>2175</c:v>
                  </c:pt>
                  <c:pt idx="2175">
                    <c:v>2176</c:v>
                  </c:pt>
                  <c:pt idx="2176">
                    <c:v>2177</c:v>
                  </c:pt>
                  <c:pt idx="2177">
                    <c:v>2178</c:v>
                  </c:pt>
                  <c:pt idx="2178">
                    <c:v>2179</c:v>
                  </c:pt>
                  <c:pt idx="2179">
                    <c:v>2180</c:v>
                  </c:pt>
                  <c:pt idx="2180">
                    <c:v>2181</c:v>
                  </c:pt>
                  <c:pt idx="2181">
                    <c:v>2182</c:v>
                  </c:pt>
                  <c:pt idx="2182">
                    <c:v>2183</c:v>
                  </c:pt>
                  <c:pt idx="2183">
                    <c:v>2184</c:v>
                  </c:pt>
                  <c:pt idx="2184">
                    <c:v>2185</c:v>
                  </c:pt>
                  <c:pt idx="2185">
                    <c:v>2186</c:v>
                  </c:pt>
                  <c:pt idx="2186">
                    <c:v>2187</c:v>
                  </c:pt>
                  <c:pt idx="2187">
                    <c:v>2188</c:v>
                  </c:pt>
                  <c:pt idx="2188">
                    <c:v>2189</c:v>
                  </c:pt>
                  <c:pt idx="2189">
                    <c:v>2190</c:v>
                  </c:pt>
                  <c:pt idx="2190">
                    <c:v>2191</c:v>
                  </c:pt>
                  <c:pt idx="2191">
                    <c:v>2192</c:v>
                  </c:pt>
                  <c:pt idx="2192">
                    <c:v>2193</c:v>
                  </c:pt>
                  <c:pt idx="2193">
                    <c:v>2194</c:v>
                  </c:pt>
                  <c:pt idx="2194">
                    <c:v>2195</c:v>
                  </c:pt>
                  <c:pt idx="2195">
                    <c:v>2196</c:v>
                  </c:pt>
                  <c:pt idx="2196">
                    <c:v>2197</c:v>
                  </c:pt>
                  <c:pt idx="2197">
                    <c:v>2198</c:v>
                  </c:pt>
                  <c:pt idx="2198">
                    <c:v>2199</c:v>
                  </c:pt>
                  <c:pt idx="2199">
                    <c:v>2200</c:v>
                  </c:pt>
                  <c:pt idx="2200">
                    <c:v>2201</c:v>
                  </c:pt>
                  <c:pt idx="2201">
                    <c:v>2202</c:v>
                  </c:pt>
                  <c:pt idx="2202">
                    <c:v>2203</c:v>
                  </c:pt>
                  <c:pt idx="2203">
                    <c:v>2204</c:v>
                  </c:pt>
                  <c:pt idx="2204">
                    <c:v>2205</c:v>
                  </c:pt>
                  <c:pt idx="2205">
                    <c:v>2206</c:v>
                  </c:pt>
                  <c:pt idx="2206">
                    <c:v>2207</c:v>
                  </c:pt>
                  <c:pt idx="2207">
                    <c:v>2208</c:v>
                  </c:pt>
                  <c:pt idx="2208">
                    <c:v>2209</c:v>
                  </c:pt>
                  <c:pt idx="2209">
                    <c:v>2210</c:v>
                  </c:pt>
                  <c:pt idx="2210">
                    <c:v>2211</c:v>
                  </c:pt>
                  <c:pt idx="2211">
                    <c:v>2212</c:v>
                  </c:pt>
                  <c:pt idx="2212">
                    <c:v>2213</c:v>
                  </c:pt>
                  <c:pt idx="2213">
                    <c:v>2214</c:v>
                  </c:pt>
                  <c:pt idx="2214">
                    <c:v>2215</c:v>
                  </c:pt>
                  <c:pt idx="2215">
                    <c:v>2216</c:v>
                  </c:pt>
                  <c:pt idx="2216">
                    <c:v>2217</c:v>
                  </c:pt>
                  <c:pt idx="2217">
                    <c:v>2218</c:v>
                  </c:pt>
                  <c:pt idx="2218">
                    <c:v>2219</c:v>
                  </c:pt>
                  <c:pt idx="2219">
                    <c:v>2220</c:v>
                  </c:pt>
                  <c:pt idx="2220">
                    <c:v>2221</c:v>
                  </c:pt>
                  <c:pt idx="2221">
                    <c:v>2222</c:v>
                  </c:pt>
                  <c:pt idx="2222">
                    <c:v>2223</c:v>
                  </c:pt>
                  <c:pt idx="2223">
                    <c:v>2224</c:v>
                  </c:pt>
                  <c:pt idx="2224">
                    <c:v>2225</c:v>
                  </c:pt>
                  <c:pt idx="2225">
                    <c:v>2226</c:v>
                  </c:pt>
                  <c:pt idx="2226">
                    <c:v>2227</c:v>
                  </c:pt>
                  <c:pt idx="2227">
                    <c:v>2228</c:v>
                  </c:pt>
                  <c:pt idx="2228">
                    <c:v>2229</c:v>
                  </c:pt>
                  <c:pt idx="2229">
                    <c:v>2230</c:v>
                  </c:pt>
                  <c:pt idx="2230">
                    <c:v>2231</c:v>
                  </c:pt>
                  <c:pt idx="2231">
                    <c:v>2232</c:v>
                  </c:pt>
                  <c:pt idx="2232">
                    <c:v>2233</c:v>
                  </c:pt>
                  <c:pt idx="2233">
                    <c:v>2234</c:v>
                  </c:pt>
                  <c:pt idx="2234">
                    <c:v>2235</c:v>
                  </c:pt>
                  <c:pt idx="2235">
                    <c:v>2236</c:v>
                  </c:pt>
                  <c:pt idx="2236">
                    <c:v>2237</c:v>
                  </c:pt>
                  <c:pt idx="2237">
                    <c:v>2238</c:v>
                  </c:pt>
                  <c:pt idx="2238">
                    <c:v>2239</c:v>
                  </c:pt>
                  <c:pt idx="2239">
                    <c:v>2240</c:v>
                  </c:pt>
                  <c:pt idx="2240">
                    <c:v>2241</c:v>
                  </c:pt>
                  <c:pt idx="2241">
                    <c:v>2242</c:v>
                  </c:pt>
                  <c:pt idx="2242">
                    <c:v>2243</c:v>
                  </c:pt>
                  <c:pt idx="2243">
                    <c:v>2244</c:v>
                  </c:pt>
                  <c:pt idx="2244">
                    <c:v>2245</c:v>
                  </c:pt>
                  <c:pt idx="2245">
                    <c:v>2246</c:v>
                  </c:pt>
                  <c:pt idx="2246">
                    <c:v>2247</c:v>
                  </c:pt>
                  <c:pt idx="2247">
                    <c:v>2248</c:v>
                  </c:pt>
                  <c:pt idx="2248">
                    <c:v>2249</c:v>
                  </c:pt>
                  <c:pt idx="2249">
                    <c:v>2250</c:v>
                  </c:pt>
                  <c:pt idx="2250">
                    <c:v>2251</c:v>
                  </c:pt>
                  <c:pt idx="2251">
                    <c:v>2252</c:v>
                  </c:pt>
                  <c:pt idx="2252">
                    <c:v>2253</c:v>
                  </c:pt>
                  <c:pt idx="2253">
                    <c:v>2254</c:v>
                  </c:pt>
                  <c:pt idx="2254">
                    <c:v>2255</c:v>
                  </c:pt>
                  <c:pt idx="2255">
                    <c:v>2256</c:v>
                  </c:pt>
                  <c:pt idx="2256">
                    <c:v>2257</c:v>
                  </c:pt>
                  <c:pt idx="2257">
                    <c:v>2258</c:v>
                  </c:pt>
                  <c:pt idx="2258">
                    <c:v>2259</c:v>
                  </c:pt>
                  <c:pt idx="2259">
                    <c:v>2260</c:v>
                  </c:pt>
                  <c:pt idx="2260">
                    <c:v>2261</c:v>
                  </c:pt>
                  <c:pt idx="2261">
                    <c:v>2262</c:v>
                  </c:pt>
                  <c:pt idx="2262">
                    <c:v>2263</c:v>
                  </c:pt>
                  <c:pt idx="2263">
                    <c:v>2264</c:v>
                  </c:pt>
                  <c:pt idx="2264">
                    <c:v>2265</c:v>
                  </c:pt>
                  <c:pt idx="2265">
                    <c:v>2266</c:v>
                  </c:pt>
                  <c:pt idx="2266">
                    <c:v>2267</c:v>
                  </c:pt>
                  <c:pt idx="2267">
                    <c:v>2268</c:v>
                  </c:pt>
                  <c:pt idx="2268">
                    <c:v>2269</c:v>
                  </c:pt>
                  <c:pt idx="2269">
                    <c:v>2270</c:v>
                  </c:pt>
                  <c:pt idx="2270">
                    <c:v>2271</c:v>
                  </c:pt>
                  <c:pt idx="2271">
                    <c:v>2272</c:v>
                  </c:pt>
                  <c:pt idx="2272">
                    <c:v>2273</c:v>
                  </c:pt>
                  <c:pt idx="2273">
                    <c:v>2274</c:v>
                  </c:pt>
                  <c:pt idx="2274">
                    <c:v>2275</c:v>
                  </c:pt>
                  <c:pt idx="2275">
                    <c:v>2276</c:v>
                  </c:pt>
                  <c:pt idx="2276">
                    <c:v>2277</c:v>
                  </c:pt>
                  <c:pt idx="2277">
                    <c:v>2278</c:v>
                  </c:pt>
                  <c:pt idx="2278">
                    <c:v>2279</c:v>
                  </c:pt>
                  <c:pt idx="2279">
                    <c:v>2280</c:v>
                  </c:pt>
                  <c:pt idx="2280">
                    <c:v>2281</c:v>
                  </c:pt>
                  <c:pt idx="2281">
                    <c:v>2282</c:v>
                  </c:pt>
                  <c:pt idx="2282">
                    <c:v>2283</c:v>
                  </c:pt>
                  <c:pt idx="2283">
                    <c:v>2284</c:v>
                  </c:pt>
                  <c:pt idx="2284">
                    <c:v>2285</c:v>
                  </c:pt>
                  <c:pt idx="2285">
                    <c:v>2286</c:v>
                  </c:pt>
                  <c:pt idx="2286">
                    <c:v>2287</c:v>
                  </c:pt>
                  <c:pt idx="2287">
                    <c:v>2288</c:v>
                  </c:pt>
                  <c:pt idx="2288">
                    <c:v>2289</c:v>
                  </c:pt>
                  <c:pt idx="2289">
                    <c:v>2290</c:v>
                  </c:pt>
                  <c:pt idx="2290">
                    <c:v>2291</c:v>
                  </c:pt>
                  <c:pt idx="2291">
                    <c:v>2292</c:v>
                  </c:pt>
                  <c:pt idx="2292">
                    <c:v>2293</c:v>
                  </c:pt>
                  <c:pt idx="2293">
                    <c:v>2294</c:v>
                  </c:pt>
                  <c:pt idx="2294">
                    <c:v>2295</c:v>
                  </c:pt>
                  <c:pt idx="2295">
                    <c:v>2296</c:v>
                  </c:pt>
                  <c:pt idx="2296">
                    <c:v>2297</c:v>
                  </c:pt>
                  <c:pt idx="2297">
                    <c:v>2298</c:v>
                  </c:pt>
                  <c:pt idx="2298">
                    <c:v>2299</c:v>
                  </c:pt>
                  <c:pt idx="2299">
                    <c:v>2300</c:v>
                  </c:pt>
                  <c:pt idx="2300">
                    <c:v>2301</c:v>
                  </c:pt>
                  <c:pt idx="2301">
                    <c:v>2302</c:v>
                  </c:pt>
                  <c:pt idx="2302">
                    <c:v>2303</c:v>
                  </c:pt>
                  <c:pt idx="2303">
                    <c:v>2304</c:v>
                  </c:pt>
                  <c:pt idx="2304">
                    <c:v>2305</c:v>
                  </c:pt>
                  <c:pt idx="2305">
                    <c:v>2306</c:v>
                  </c:pt>
                  <c:pt idx="2306">
                    <c:v>2307</c:v>
                  </c:pt>
                  <c:pt idx="2307">
                    <c:v>2308</c:v>
                  </c:pt>
                  <c:pt idx="2308">
                    <c:v>2309</c:v>
                  </c:pt>
                  <c:pt idx="2309">
                    <c:v>2310</c:v>
                  </c:pt>
                  <c:pt idx="2310">
                    <c:v>2311</c:v>
                  </c:pt>
                  <c:pt idx="2311">
                    <c:v>2312</c:v>
                  </c:pt>
                  <c:pt idx="2312">
                    <c:v>2313</c:v>
                  </c:pt>
                  <c:pt idx="2313">
                    <c:v>2314</c:v>
                  </c:pt>
                  <c:pt idx="2314">
                    <c:v>2315</c:v>
                  </c:pt>
                  <c:pt idx="2315">
                    <c:v>2316</c:v>
                  </c:pt>
                  <c:pt idx="2316">
                    <c:v>2317</c:v>
                  </c:pt>
                  <c:pt idx="2317">
                    <c:v>2318</c:v>
                  </c:pt>
                  <c:pt idx="2318">
                    <c:v>2319</c:v>
                  </c:pt>
                  <c:pt idx="2319">
                    <c:v>2320</c:v>
                  </c:pt>
                  <c:pt idx="2320">
                    <c:v>2321</c:v>
                  </c:pt>
                  <c:pt idx="2321">
                    <c:v>2322</c:v>
                  </c:pt>
                  <c:pt idx="2322">
                    <c:v>2323</c:v>
                  </c:pt>
                  <c:pt idx="2323">
                    <c:v>2324</c:v>
                  </c:pt>
                  <c:pt idx="2324">
                    <c:v>2325</c:v>
                  </c:pt>
                  <c:pt idx="2325">
                    <c:v>2326</c:v>
                  </c:pt>
                  <c:pt idx="2326">
                    <c:v>2327</c:v>
                  </c:pt>
                  <c:pt idx="2327">
                    <c:v>2328</c:v>
                  </c:pt>
                  <c:pt idx="2328">
                    <c:v>2329</c:v>
                  </c:pt>
                  <c:pt idx="2329">
                    <c:v>2330</c:v>
                  </c:pt>
                  <c:pt idx="2330">
                    <c:v>2331</c:v>
                  </c:pt>
                  <c:pt idx="2331">
                    <c:v>2332</c:v>
                  </c:pt>
                  <c:pt idx="2332">
                    <c:v>2333</c:v>
                  </c:pt>
                  <c:pt idx="2333">
                    <c:v>2334</c:v>
                  </c:pt>
                  <c:pt idx="2334">
                    <c:v>2335</c:v>
                  </c:pt>
                  <c:pt idx="2335">
                    <c:v>2336</c:v>
                  </c:pt>
                  <c:pt idx="2336">
                    <c:v>2337</c:v>
                  </c:pt>
                  <c:pt idx="2337">
                    <c:v>2338</c:v>
                  </c:pt>
                  <c:pt idx="2338">
                    <c:v>2339</c:v>
                  </c:pt>
                  <c:pt idx="2339">
                    <c:v>2340</c:v>
                  </c:pt>
                  <c:pt idx="2340">
                    <c:v>2341</c:v>
                  </c:pt>
                  <c:pt idx="2341">
                    <c:v>2342</c:v>
                  </c:pt>
                  <c:pt idx="2342">
                    <c:v>2343</c:v>
                  </c:pt>
                  <c:pt idx="2343">
                    <c:v>2344</c:v>
                  </c:pt>
                  <c:pt idx="2344">
                    <c:v>2345</c:v>
                  </c:pt>
                  <c:pt idx="2345">
                    <c:v>2346</c:v>
                  </c:pt>
                  <c:pt idx="2346">
                    <c:v>2347</c:v>
                  </c:pt>
                  <c:pt idx="2347">
                    <c:v>2348</c:v>
                  </c:pt>
                  <c:pt idx="2348">
                    <c:v>2349</c:v>
                  </c:pt>
                  <c:pt idx="2349">
                    <c:v>2350</c:v>
                  </c:pt>
                  <c:pt idx="2350">
                    <c:v>2351</c:v>
                  </c:pt>
                  <c:pt idx="2351">
                    <c:v>2352</c:v>
                  </c:pt>
                  <c:pt idx="2352">
                    <c:v>2353</c:v>
                  </c:pt>
                  <c:pt idx="2353">
                    <c:v>2354</c:v>
                  </c:pt>
                  <c:pt idx="2354">
                    <c:v>2355</c:v>
                  </c:pt>
                  <c:pt idx="2355">
                    <c:v>2356</c:v>
                  </c:pt>
                  <c:pt idx="2356">
                    <c:v>2357</c:v>
                  </c:pt>
                  <c:pt idx="2357">
                    <c:v>2358</c:v>
                  </c:pt>
                  <c:pt idx="2358">
                    <c:v>2359</c:v>
                  </c:pt>
                  <c:pt idx="2359">
                    <c:v>2360</c:v>
                  </c:pt>
                  <c:pt idx="2360">
                    <c:v>2361</c:v>
                  </c:pt>
                  <c:pt idx="2361">
                    <c:v>2362</c:v>
                  </c:pt>
                  <c:pt idx="2362">
                    <c:v>2363</c:v>
                  </c:pt>
                  <c:pt idx="2363">
                    <c:v>2364</c:v>
                  </c:pt>
                  <c:pt idx="2364">
                    <c:v>2365</c:v>
                  </c:pt>
                  <c:pt idx="2365">
                    <c:v>2366</c:v>
                  </c:pt>
                  <c:pt idx="2366">
                    <c:v>2367</c:v>
                  </c:pt>
                  <c:pt idx="2367">
                    <c:v>2368</c:v>
                  </c:pt>
                  <c:pt idx="2368">
                    <c:v>2369</c:v>
                  </c:pt>
                  <c:pt idx="2369">
                    <c:v>2370</c:v>
                  </c:pt>
                  <c:pt idx="2370">
                    <c:v>2371</c:v>
                  </c:pt>
                  <c:pt idx="2371">
                    <c:v>2372</c:v>
                  </c:pt>
                  <c:pt idx="2372">
                    <c:v>2373</c:v>
                  </c:pt>
                  <c:pt idx="2373">
                    <c:v>2374</c:v>
                  </c:pt>
                  <c:pt idx="2374">
                    <c:v>2375</c:v>
                  </c:pt>
                  <c:pt idx="2375">
                    <c:v>2376</c:v>
                  </c:pt>
                  <c:pt idx="2376">
                    <c:v>2377</c:v>
                  </c:pt>
                  <c:pt idx="2377">
                    <c:v>2378</c:v>
                  </c:pt>
                  <c:pt idx="2378">
                    <c:v>2379</c:v>
                  </c:pt>
                  <c:pt idx="2379">
                    <c:v>2380</c:v>
                  </c:pt>
                  <c:pt idx="2380">
                    <c:v>2381</c:v>
                  </c:pt>
                  <c:pt idx="2381">
                    <c:v>2382</c:v>
                  </c:pt>
                  <c:pt idx="2382">
                    <c:v>2383</c:v>
                  </c:pt>
                  <c:pt idx="2383">
                    <c:v>2384</c:v>
                  </c:pt>
                  <c:pt idx="2384">
                    <c:v>2385</c:v>
                  </c:pt>
                  <c:pt idx="2385">
                    <c:v>2386</c:v>
                  </c:pt>
                  <c:pt idx="2386">
                    <c:v>2387</c:v>
                  </c:pt>
                  <c:pt idx="2387">
                    <c:v>2388</c:v>
                  </c:pt>
                  <c:pt idx="2388">
                    <c:v>2389</c:v>
                  </c:pt>
                  <c:pt idx="2389">
                    <c:v>2390</c:v>
                  </c:pt>
                  <c:pt idx="2390">
                    <c:v>2391</c:v>
                  </c:pt>
                  <c:pt idx="2391">
                    <c:v>2392</c:v>
                  </c:pt>
                  <c:pt idx="2392">
                    <c:v>2393</c:v>
                  </c:pt>
                  <c:pt idx="2393">
                    <c:v>2394</c:v>
                  </c:pt>
                  <c:pt idx="2394">
                    <c:v>2395</c:v>
                  </c:pt>
                  <c:pt idx="2395">
                    <c:v>2396</c:v>
                  </c:pt>
                  <c:pt idx="2396">
                    <c:v>2397</c:v>
                  </c:pt>
                  <c:pt idx="2397">
                    <c:v>2398</c:v>
                  </c:pt>
                  <c:pt idx="2398">
                    <c:v>2399</c:v>
                  </c:pt>
                  <c:pt idx="2399">
                    <c:v>2400</c:v>
                  </c:pt>
                  <c:pt idx="2400">
                    <c:v>2401</c:v>
                  </c:pt>
                  <c:pt idx="2401">
                    <c:v>2402</c:v>
                  </c:pt>
                  <c:pt idx="2402">
                    <c:v>2403</c:v>
                  </c:pt>
                  <c:pt idx="2403">
                    <c:v>2404</c:v>
                  </c:pt>
                  <c:pt idx="2404">
                    <c:v>2405</c:v>
                  </c:pt>
                  <c:pt idx="2405">
                    <c:v>2406</c:v>
                  </c:pt>
                  <c:pt idx="2406">
                    <c:v>2407</c:v>
                  </c:pt>
                  <c:pt idx="2407">
                    <c:v>2408</c:v>
                  </c:pt>
                  <c:pt idx="2408">
                    <c:v>2409</c:v>
                  </c:pt>
                  <c:pt idx="2409">
                    <c:v>2410</c:v>
                  </c:pt>
                  <c:pt idx="2410">
                    <c:v>2411</c:v>
                  </c:pt>
                  <c:pt idx="2411">
                    <c:v>2412</c:v>
                  </c:pt>
                  <c:pt idx="2412">
                    <c:v>2413</c:v>
                  </c:pt>
                  <c:pt idx="2413">
                    <c:v>2414</c:v>
                  </c:pt>
                  <c:pt idx="2414">
                    <c:v>2415</c:v>
                  </c:pt>
                  <c:pt idx="2415">
                    <c:v>2416</c:v>
                  </c:pt>
                  <c:pt idx="2416">
                    <c:v>2417</c:v>
                  </c:pt>
                  <c:pt idx="2417">
                    <c:v>2418</c:v>
                  </c:pt>
                  <c:pt idx="2418">
                    <c:v>2419</c:v>
                  </c:pt>
                  <c:pt idx="2419">
                    <c:v>2420</c:v>
                  </c:pt>
                  <c:pt idx="2420">
                    <c:v>2421</c:v>
                  </c:pt>
                  <c:pt idx="2421">
                    <c:v>2422</c:v>
                  </c:pt>
                  <c:pt idx="2422">
                    <c:v>2423</c:v>
                  </c:pt>
                  <c:pt idx="2423">
                    <c:v>2424</c:v>
                  </c:pt>
                  <c:pt idx="2424">
                    <c:v>2425</c:v>
                  </c:pt>
                  <c:pt idx="2425">
                    <c:v>2426</c:v>
                  </c:pt>
                  <c:pt idx="2426">
                    <c:v>2427</c:v>
                  </c:pt>
                  <c:pt idx="2427">
                    <c:v>2428</c:v>
                  </c:pt>
                  <c:pt idx="2428">
                    <c:v>2429</c:v>
                  </c:pt>
                  <c:pt idx="2429">
                    <c:v>2430</c:v>
                  </c:pt>
                  <c:pt idx="2430">
                    <c:v>2431</c:v>
                  </c:pt>
                  <c:pt idx="2431">
                    <c:v>2432</c:v>
                  </c:pt>
                  <c:pt idx="2432">
                    <c:v>2433</c:v>
                  </c:pt>
                  <c:pt idx="2433">
                    <c:v>2434</c:v>
                  </c:pt>
                  <c:pt idx="2434">
                    <c:v>2435</c:v>
                  </c:pt>
                  <c:pt idx="2435">
                    <c:v>2436</c:v>
                  </c:pt>
                  <c:pt idx="2436">
                    <c:v>2437</c:v>
                  </c:pt>
                  <c:pt idx="2437">
                    <c:v>2438</c:v>
                  </c:pt>
                  <c:pt idx="2438">
                    <c:v>2439</c:v>
                  </c:pt>
                  <c:pt idx="2439">
                    <c:v>2440</c:v>
                  </c:pt>
                  <c:pt idx="2440">
                    <c:v>2441</c:v>
                  </c:pt>
                  <c:pt idx="2441">
                    <c:v>2442</c:v>
                  </c:pt>
                  <c:pt idx="2442">
                    <c:v>2443</c:v>
                  </c:pt>
                  <c:pt idx="2443">
                    <c:v>2444</c:v>
                  </c:pt>
                  <c:pt idx="2444">
                    <c:v>2445</c:v>
                  </c:pt>
                  <c:pt idx="2445">
                    <c:v>2446</c:v>
                  </c:pt>
                  <c:pt idx="2446">
                    <c:v>2447</c:v>
                  </c:pt>
                  <c:pt idx="2447">
                    <c:v>2448</c:v>
                  </c:pt>
                  <c:pt idx="2448">
                    <c:v>2449</c:v>
                  </c:pt>
                  <c:pt idx="2449">
                    <c:v>2450</c:v>
                  </c:pt>
                  <c:pt idx="2450">
                    <c:v>2451</c:v>
                  </c:pt>
                  <c:pt idx="2451">
                    <c:v>2452</c:v>
                  </c:pt>
                  <c:pt idx="2452">
                    <c:v>2453</c:v>
                  </c:pt>
                  <c:pt idx="2453">
                    <c:v>2454</c:v>
                  </c:pt>
                  <c:pt idx="2454">
                    <c:v>2455</c:v>
                  </c:pt>
                  <c:pt idx="2455">
                    <c:v>2456</c:v>
                  </c:pt>
                  <c:pt idx="2456">
                    <c:v>2457</c:v>
                  </c:pt>
                  <c:pt idx="2457">
                    <c:v>2458</c:v>
                  </c:pt>
                  <c:pt idx="2458">
                    <c:v>2459</c:v>
                  </c:pt>
                  <c:pt idx="2459">
                    <c:v>2460</c:v>
                  </c:pt>
                  <c:pt idx="2460">
                    <c:v>2461</c:v>
                  </c:pt>
                  <c:pt idx="2461">
                    <c:v>2462</c:v>
                  </c:pt>
                  <c:pt idx="2462">
                    <c:v>2463</c:v>
                  </c:pt>
                  <c:pt idx="2463">
                    <c:v>2464</c:v>
                  </c:pt>
                  <c:pt idx="2464">
                    <c:v>2465</c:v>
                  </c:pt>
                  <c:pt idx="2465">
                    <c:v>2466</c:v>
                  </c:pt>
                  <c:pt idx="2466">
                    <c:v>2467</c:v>
                  </c:pt>
                  <c:pt idx="2467">
                    <c:v>2468</c:v>
                  </c:pt>
                  <c:pt idx="2468">
                    <c:v>2469</c:v>
                  </c:pt>
                  <c:pt idx="2469">
                    <c:v>2470</c:v>
                  </c:pt>
                  <c:pt idx="2470">
                    <c:v>2471</c:v>
                  </c:pt>
                  <c:pt idx="2471">
                    <c:v>2472</c:v>
                  </c:pt>
                  <c:pt idx="2472">
                    <c:v>2473</c:v>
                  </c:pt>
                  <c:pt idx="2473">
                    <c:v>2474</c:v>
                  </c:pt>
                  <c:pt idx="2474">
                    <c:v>2475</c:v>
                  </c:pt>
                  <c:pt idx="2475">
                    <c:v>2476</c:v>
                  </c:pt>
                  <c:pt idx="2476">
                    <c:v>2477</c:v>
                  </c:pt>
                  <c:pt idx="2477">
                    <c:v>2478</c:v>
                  </c:pt>
                  <c:pt idx="2478">
                    <c:v>2479</c:v>
                  </c:pt>
                  <c:pt idx="2479">
                    <c:v>2480</c:v>
                  </c:pt>
                  <c:pt idx="2480">
                    <c:v>2481</c:v>
                  </c:pt>
                  <c:pt idx="2481">
                    <c:v>2482</c:v>
                  </c:pt>
                  <c:pt idx="2482">
                    <c:v>2483</c:v>
                  </c:pt>
                  <c:pt idx="2483">
                    <c:v>2484</c:v>
                  </c:pt>
                  <c:pt idx="2484">
                    <c:v>2485</c:v>
                  </c:pt>
                  <c:pt idx="2485">
                    <c:v>2486</c:v>
                  </c:pt>
                  <c:pt idx="2486">
                    <c:v>2487</c:v>
                  </c:pt>
                  <c:pt idx="2487">
                    <c:v>2488</c:v>
                  </c:pt>
                  <c:pt idx="2488">
                    <c:v>2489</c:v>
                  </c:pt>
                  <c:pt idx="2489">
                    <c:v>2490</c:v>
                  </c:pt>
                  <c:pt idx="2490">
                    <c:v>2491</c:v>
                  </c:pt>
                  <c:pt idx="2491">
                    <c:v>2492</c:v>
                  </c:pt>
                  <c:pt idx="2492">
                    <c:v>2493</c:v>
                  </c:pt>
                  <c:pt idx="2493">
                    <c:v>2494</c:v>
                  </c:pt>
                  <c:pt idx="2494">
                    <c:v>2495</c:v>
                  </c:pt>
                  <c:pt idx="2495">
                    <c:v>2496</c:v>
                  </c:pt>
                  <c:pt idx="2496">
                    <c:v>2497</c:v>
                  </c:pt>
                  <c:pt idx="2497">
                    <c:v>2498</c:v>
                  </c:pt>
                  <c:pt idx="2498">
                    <c:v>2499</c:v>
                  </c:pt>
                  <c:pt idx="2499">
                    <c:v>2500</c:v>
                  </c:pt>
                  <c:pt idx="2500">
                    <c:v>2501</c:v>
                  </c:pt>
                  <c:pt idx="2501">
                    <c:v>2502</c:v>
                  </c:pt>
                  <c:pt idx="2502">
                    <c:v>2503</c:v>
                  </c:pt>
                  <c:pt idx="2503">
                    <c:v>2504</c:v>
                  </c:pt>
                  <c:pt idx="2504">
                    <c:v>2505</c:v>
                  </c:pt>
                  <c:pt idx="2505">
                    <c:v>2506</c:v>
                  </c:pt>
                  <c:pt idx="2506">
                    <c:v>2507</c:v>
                  </c:pt>
                  <c:pt idx="2507">
                    <c:v>2508</c:v>
                  </c:pt>
                  <c:pt idx="2508">
                    <c:v>2509</c:v>
                  </c:pt>
                  <c:pt idx="2509">
                    <c:v>2510</c:v>
                  </c:pt>
                  <c:pt idx="2510">
                    <c:v>2511</c:v>
                  </c:pt>
                  <c:pt idx="2511">
                    <c:v>2512</c:v>
                  </c:pt>
                  <c:pt idx="2512">
                    <c:v>2513</c:v>
                  </c:pt>
                  <c:pt idx="2513">
                    <c:v>2514</c:v>
                  </c:pt>
                  <c:pt idx="2514">
                    <c:v>2515</c:v>
                  </c:pt>
                  <c:pt idx="2515">
                    <c:v>2516</c:v>
                  </c:pt>
                  <c:pt idx="2516">
                    <c:v>2517</c:v>
                  </c:pt>
                  <c:pt idx="2517">
                    <c:v>2518</c:v>
                  </c:pt>
                  <c:pt idx="2518">
                    <c:v>2519</c:v>
                  </c:pt>
                  <c:pt idx="2519">
                    <c:v>2520</c:v>
                  </c:pt>
                  <c:pt idx="2520">
                    <c:v>2521</c:v>
                  </c:pt>
                  <c:pt idx="2521">
                    <c:v>2522</c:v>
                  </c:pt>
                  <c:pt idx="2522">
                    <c:v>2523</c:v>
                  </c:pt>
                  <c:pt idx="2523">
                    <c:v>2524</c:v>
                  </c:pt>
                  <c:pt idx="2524">
                    <c:v>2525</c:v>
                  </c:pt>
                  <c:pt idx="2525">
                    <c:v>2526</c:v>
                  </c:pt>
                  <c:pt idx="2526">
                    <c:v>2527</c:v>
                  </c:pt>
                  <c:pt idx="2527">
                    <c:v>2528</c:v>
                  </c:pt>
                  <c:pt idx="2528">
                    <c:v>2529</c:v>
                  </c:pt>
                  <c:pt idx="2529">
                    <c:v>2530</c:v>
                  </c:pt>
                  <c:pt idx="2530">
                    <c:v>2531</c:v>
                  </c:pt>
                  <c:pt idx="2531">
                    <c:v>2532</c:v>
                  </c:pt>
                  <c:pt idx="2532">
                    <c:v>2533</c:v>
                  </c:pt>
                  <c:pt idx="2533">
                    <c:v>2534</c:v>
                  </c:pt>
                  <c:pt idx="2534">
                    <c:v>2535</c:v>
                  </c:pt>
                  <c:pt idx="2535">
                    <c:v>2536</c:v>
                  </c:pt>
                  <c:pt idx="2536">
                    <c:v>2537</c:v>
                  </c:pt>
                  <c:pt idx="2537">
                    <c:v>2538</c:v>
                  </c:pt>
                  <c:pt idx="2538">
                    <c:v>2539</c:v>
                  </c:pt>
                  <c:pt idx="2539">
                    <c:v>2540</c:v>
                  </c:pt>
                  <c:pt idx="2540">
                    <c:v>2541</c:v>
                  </c:pt>
                  <c:pt idx="2541">
                    <c:v>2542</c:v>
                  </c:pt>
                  <c:pt idx="2542">
                    <c:v>2543</c:v>
                  </c:pt>
                  <c:pt idx="2543">
                    <c:v>2544</c:v>
                  </c:pt>
                  <c:pt idx="2544">
                    <c:v>2545</c:v>
                  </c:pt>
                  <c:pt idx="2545">
                    <c:v>2546</c:v>
                  </c:pt>
                  <c:pt idx="2546">
                    <c:v>2547</c:v>
                  </c:pt>
                  <c:pt idx="2547">
                    <c:v>2548</c:v>
                  </c:pt>
                  <c:pt idx="2548">
                    <c:v>2549</c:v>
                  </c:pt>
                  <c:pt idx="2549">
                    <c:v>2550</c:v>
                  </c:pt>
                  <c:pt idx="2550">
                    <c:v>2551</c:v>
                  </c:pt>
                  <c:pt idx="2551">
                    <c:v>2552</c:v>
                  </c:pt>
                  <c:pt idx="2552">
                    <c:v>2553</c:v>
                  </c:pt>
                  <c:pt idx="2553">
                    <c:v>2554</c:v>
                  </c:pt>
                  <c:pt idx="2554">
                    <c:v>2555</c:v>
                  </c:pt>
                  <c:pt idx="2555">
                    <c:v>2556</c:v>
                  </c:pt>
                  <c:pt idx="2556">
                    <c:v>2557</c:v>
                  </c:pt>
                  <c:pt idx="2557">
                    <c:v>2558</c:v>
                  </c:pt>
                  <c:pt idx="2558">
                    <c:v>2559</c:v>
                  </c:pt>
                  <c:pt idx="2559">
                    <c:v>2560</c:v>
                  </c:pt>
                  <c:pt idx="2560">
                    <c:v>2561</c:v>
                  </c:pt>
                  <c:pt idx="2561">
                    <c:v>2562</c:v>
                  </c:pt>
                  <c:pt idx="2562">
                    <c:v>2563</c:v>
                  </c:pt>
                  <c:pt idx="2563">
                    <c:v>2564</c:v>
                  </c:pt>
                  <c:pt idx="2564">
                    <c:v>2565</c:v>
                  </c:pt>
                  <c:pt idx="2565">
                    <c:v>2566</c:v>
                  </c:pt>
                  <c:pt idx="2566">
                    <c:v>2567</c:v>
                  </c:pt>
                  <c:pt idx="2567">
                    <c:v>2568</c:v>
                  </c:pt>
                  <c:pt idx="2568">
                    <c:v>2569</c:v>
                  </c:pt>
                  <c:pt idx="2569">
                    <c:v>2570</c:v>
                  </c:pt>
                  <c:pt idx="2570">
                    <c:v>2571</c:v>
                  </c:pt>
                  <c:pt idx="2571">
                    <c:v>2572</c:v>
                  </c:pt>
                  <c:pt idx="2572">
                    <c:v>2573</c:v>
                  </c:pt>
                  <c:pt idx="2573">
                    <c:v>2574</c:v>
                  </c:pt>
                  <c:pt idx="2574">
                    <c:v>2575</c:v>
                  </c:pt>
                  <c:pt idx="2575">
                    <c:v>2576</c:v>
                  </c:pt>
                  <c:pt idx="2576">
                    <c:v>2577</c:v>
                  </c:pt>
                  <c:pt idx="2577">
                    <c:v>2578</c:v>
                  </c:pt>
                  <c:pt idx="2578">
                    <c:v>2579</c:v>
                  </c:pt>
                  <c:pt idx="2579">
                    <c:v>2580</c:v>
                  </c:pt>
                  <c:pt idx="2580">
                    <c:v>2581</c:v>
                  </c:pt>
                  <c:pt idx="2581">
                    <c:v>2582</c:v>
                  </c:pt>
                  <c:pt idx="2582">
                    <c:v>2583</c:v>
                  </c:pt>
                  <c:pt idx="2583">
                    <c:v>2584</c:v>
                  </c:pt>
                  <c:pt idx="2584">
                    <c:v>2585</c:v>
                  </c:pt>
                  <c:pt idx="2585">
                    <c:v>2586</c:v>
                  </c:pt>
                  <c:pt idx="2586">
                    <c:v>2587</c:v>
                  </c:pt>
                  <c:pt idx="2587">
                    <c:v>2588</c:v>
                  </c:pt>
                  <c:pt idx="2588">
                    <c:v>2589</c:v>
                  </c:pt>
                  <c:pt idx="2589">
                    <c:v>2590</c:v>
                  </c:pt>
                  <c:pt idx="2590">
                    <c:v>2591</c:v>
                  </c:pt>
                  <c:pt idx="2591">
                    <c:v>2592</c:v>
                  </c:pt>
                  <c:pt idx="2592">
                    <c:v>2593</c:v>
                  </c:pt>
                  <c:pt idx="2593">
                    <c:v>2594</c:v>
                  </c:pt>
                  <c:pt idx="2594">
                    <c:v>2595</c:v>
                  </c:pt>
                  <c:pt idx="2595">
                    <c:v>2596</c:v>
                  </c:pt>
                  <c:pt idx="2596">
                    <c:v>2597</c:v>
                  </c:pt>
                  <c:pt idx="2597">
                    <c:v>2598</c:v>
                  </c:pt>
                  <c:pt idx="2598">
                    <c:v>2599</c:v>
                  </c:pt>
                  <c:pt idx="2599">
                    <c:v>2600</c:v>
                  </c:pt>
                  <c:pt idx="2600">
                    <c:v>2601</c:v>
                  </c:pt>
                  <c:pt idx="2601">
                    <c:v>2602</c:v>
                  </c:pt>
                  <c:pt idx="2602">
                    <c:v>2603</c:v>
                  </c:pt>
                  <c:pt idx="2603">
                    <c:v>2604</c:v>
                  </c:pt>
                  <c:pt idx="2604">
                    <c:v>2605</c:v>
                  </c:pt>
                  <c:pt idx="2605">
                    <c:v>2606</c:v>
                  </c:pt>
                  <c:pt idx="2606">
                    <c:v>2607</c:v>
                  </c:pt>
                  <c:pt idx="2607">
                    <c:v>2608</c:v>
                  </c:pt>
                  <c:pt idx="2608">
                    <c:v>2609</c:v>
                  </c:pt>
                  <c:pt idx="2609">
                    <c:v>2610</c:v>
                  </c:pt>
                  <c:pt idx="2610">
                    <c:v>2611</c:v>
                  </c:pt>
                  <c:pt idx="2611">
                    <c:v>2612</c:v>
                  </c:pt>
                  <c:pt idx="2612">
                    <c:v>2613</c:v>
                  </c:pt>
                  <c:pt idx="2613">
                    <c:v>2614</c:v>
                  </c:pt>
                  <c:pt idx="2614">
                    <c:v>2615</c:v>
                  </c:pt>
                  <c:pt idx="2615">
                    <c:v>2616</c:v>
                  </c:pt>
                  <c:pt idx="2616">
                    <c:v>2617</c:v>
                  </c:pt>
                  <c:pt idx="2617">
                    <c:v>2618</c:v>
                  </c:pt>
                  <c:pt idx="2618">
                    <c:v>2619</c:v>
                  </c:pt>
                  <c:pt idx="2619">
                    <c:v>2620</c:v>
                  </c:pt>
                  <c:pt idx="2620">
                    <c:v>2621</c:v>
                  </c:pt>
                  <c:pt idx="2621">
                    <c:v>2622</c:v>
                  </c:pt>
                  <c:pt idx="2622">
                    <c:v>2623</c:v>
                  </c:pt>
                  <c:pt idx="2623">
                    <c:v>2624</c:v>
                  </c:pt>
                  <c:pt idx="2624">
                    <c:v>2625</c:v>
                  </c:pt>
                  <c:pt idx="2625">
                    <c:v>2626</c:v>
                  </c:pt>
                  <c:pt idx="2626">
                    <c:v>2627</c:v>
                  </c:pt>
                  <c:pt idx="2627">
                    <c:v>2628</c:v>
                  </c:pt>
                  <c:pt idx="2628">
                    <c:v>2629</c:v>
                  </c:pt>
                  <c:pt idx="2629">
                    <c:v>2630</c:v>
                  </c:pt>
                  <c:pt idx="2630">
                    <c:v>2631</c:v>
                  </c:pt>
                  <c:pt idx="2631">
                    <c:v>2632</c:v>
                  </c:pt>
                  <c:pt idx="2632">
                    <c:v>2633</c:v>
                  </c:pt>
                  <c:pt idx="2633">
                    <c:v>2634</c:v>
                  </c:pt>
                  <c:pt idx="2634">
                    <c:v>2635</c:v>
                  </c:pt>
                  <c:pt idx="2635">
                    <c:v>2636</c:v>
                  </c:pt>
                  <c:pt idx="2636">
                    <c:v>2637</c:v>
                  </c:pt>
                  <c:pt idx="2637">
                    <c:v>2638</c:v>
                  </c:pt>
                  <c:pt idx="2638">
                    <c:v>2639</c:v>
                  </c:pt>
                  <c:pt idx="2639">
                    <c:v>2640</c:v>
                  </c:pt>
                  <c:pt idx="2640">
                    <c:v>2641</c:v>
                  </c:pt>
                  <c:pt idx="2641">
                    <c:v>2642</c:v>
                  </c:pt>
                  <c:pt idx="2642">
                    <c:v>2643</c:v>
                  </c:pt>
                  <c:pt idx="2643">
                    <c:v>2644</c:v>
                  </c:pt>
                  <c:pt idx="2644">
                    <c:v>2645</c:v>
                  </c:pt>
                  <c:pt idx="2645">
                    <c:v>2646</c:v>
                  </c:pt>
                  <c:pt idx="2646">
                    <c:v>2647</c:v>
                  </c:pt>
                  <c:pt idx="2647">
                    <c:v>2648</c:v>
                  </c:pt>
                  <c:pt idx="2648">
                    <c:v>2649</c:v>
                  </c:pt>
                  <c:pt idx="2649">
                    <c:v>2650</c:v>
                  </c:pt>
                  <c:pt idx="2650">
                    <c:v>2651</c:v>
                  </c:pt>
                  <c:pt idx="2651">
                    <c:v>2652</c:v>
                  </c:pt>
                  <c:pt idx="2652">
                    <c:v>2653</c:v>
                  </c:pt>
                  <c:pt idx="2653">
                    <c:v>2654</c:v>
                  </c:pt>
                  <c:pt idx="2654">
                    <c:v>2655</c:v>
                  </c:pt>
                  <c:pt idx="2655">
                    <c:v>2656</c:v>
                  </c:pt>
                  <c:pt idx="2656">
                    <c:v>2657</c:v>
                  </c:pt>
                  <c:pt idx="2657">
                    <c:v>2658</c:v>
                  </c:pt>
                  <c:pt idx="2658">
                    <c:v>2659</c:v>
                  </c:pt>
                  <c:pt idx="2659">
                    <c:v>2660</c:v>
                  </c:pt>
                  <c:pt idx="2660">
                    <c:v>2661</c:v>
                  </c:pt>
                  <c:pt idx="2661">
                    <c:v>2662</c:v>
                  </c:pt>
                  <c:pt idx="2662">
                    <c:v>2663</c:v>
                  </c:pt>
                  <c:pt idx="2663">
                    <c:v>2664</c:v>
                  </c:pt>
                  <c:pt idx="2664">
                    <c:v>2665</c:v>
                  </c:pt>
                  <c:pt idx="2665">
                    <c:v>2666</c:v>
                  </c:pt>
                  <c:pt idx="2666">
                    <c:v>2667</c:v>
                  </c:pt>
                  <c:pt idx="2667">
                    <c:v>2668</c:v>
                  </c:pt>
                  <c:pt idx="2668">
                    <c:v>2669</c:v>
                  </c:pt>
                  <c:pt idx="2669">
                    <c:v>2670</c:v>
                  </c:pt>
                  <c:pt idx="2670">
                    <c:v>2671</c:v>
                  </c:pt>
                  <c:pt idx="2671">
                    <c:v>2672</c:v>
                  </c:pt>
                  <c:pt idx="2672">
                    <c:v>2673</c:v>
                  </c:pt>
                  <c:pt idx="2673">
                    <c:v>2674</c:v>
                  </c:pt>
                  <c:pt idx="2674">
                    <c:v>2675</c:v>
                  </c:pt>
                  <c:pt idx="2675">
                    <c:v>2676</c:v>
                  </c:pt>
                  <c:pt idx="2676">
                    <c:v>2677</c:v>
                  </c:pt>
                  <c:pt idx="2677">
                    <c:v>2678</c:v>
                  </c:pt>
                  <c:pt idx="2678">
                    <c:v>2679</c:v>
                  </c:pt>
                  <c:pt idx="2679">
                    <c:v>2680</c:v>
                  </c:pt>
                  <c:pt idx="2680">
                    <c:v>2681</c:v>
                  </c:pt>
                  <c:pt idx="2681">
                    <c:v>2682</c:v>
                  </c:pt>
                  <c:pt idx="2682">
                    <c:v>2683</c:v>
                  </c:pt>
                  <c:pt idx="2683">
                    <c:v>2684</c:v>
                  </c:pt>
                  <c:pt idx="2684">
                    <c:v>2685</c:v>
                  </c:pt>
                  <c:pt idx="2685">
                    <c:v>2686</c:v>
                  </c:pt>
                  <c:pt idx="2686">
                    <c:v>2687</c:v>
                  </c:pt>
                  <c:pt idx="2687">
                    <c:v>2688</c:v>
                  </c:pt>
                  <c:pt idx="2688">
                    <c:v>2689</c:v>
                  </c:pt>
                  <c:pt idx="2689">
                    <c:v>2690</c:v>
                  </c:pt>
                  <c:pt idx="2690">
                    <c:v>2691</c:v>
                  </c:pt>
                  <c:pt idx="2691">
                    <c:v>2692</c:v>
                  </c:pt>
                  <c:pt idx="2692">
                    <c:v>2693</c:v>
                  </c:pt>
                  <c:pt idx="2693">
                    <c:v>2694</c:v>
                  </c:pt>
                  <c:pt idx="2694">
                    <c:v>2695</c:v>
                  </c:pt>
                  <c:pt idx="2695">
                    <c:v>2696</c:v>
                  </c:pt>
                  <c:pt idx="2696">
                    <c:v>2697</c:v>
                  </c:pt>
                  <c:pt idx="2697">
                    <c:v>2698</c:v>
                  </c:pt>
                  <c:pt idx="2698">
                    <c:v>2699</c:v>
                  </c:pt>
                  <c:pt idx="2699">
                    <c:v>2700</c:v>
                  </c:pt>
                  <c:pt idx="2700">
                    <c:v>2701</c:v>
                  </c:pt>
                  <c:pt idx="2701">
                    <c:v>2702</c:v>
                  </c:pt>
                  <c:pt idx="2702">
                    <c:v>2703</c:v>
                  </c:pt>
                  <c:pt idx="2703">
                    <c:v>2704</c:v>
                  </c:pt>
                  <c:pt idx="2704">
                    <c:v>2705</c:v>
                  </c:pt>
                  <c:pt idx="2705">
                    <c:v>2706</c:v>
                  </c:pt>
                  <c:pt idx="2706">
                    <c:v>2707</c:v>
                  </c:pt>
                  <c:pt idx="2707">
                    <c:v>2708</c:v>
                  </c:pt>
                  <c:pt idx="2708">
                    <c:v>2709</c:v>
                  </c:pt>
                  <c:pt idx="2709">
                    <c:v>2710</c:v>
                  </c:pt>
                  <c:pt idx="2710">
                    <c:v>2711</c:v>
                  </c:pt>
                  <c:pt idx="2711">
                    <c:v>2712</c:v>
                  </c:pt>
                  <c:pt idx="2712">
                    <c:v>2713</c:v>
                  </c:pt>
                  <c:pt idx="2713">
                    <c:v>2714</c:v>
                  </c:pt>
                  <c:pt idx="2714">
                    <c:v>2715</c:v>
                  </c:pt>
                  <c:pt idx="2715">
                    <c:v>2716</c:v>
                  </c:pt>
                  <c:pt idx="2716">
                    <c:v>2717</c:v>
                  </c:pt>
                  <c:pt idx="2717">
                    <c:v>2718</c:v>
                  </c:pt>
                  <c:pt idx="2718">
                    <c:v>2719</c:v>
                  </c:pt>
                  <c:pt idx="2719">
                    <c:v>2720</c:v>
                  </c:pt>
                  <c:pt idx="2720">
                    <c:v>2721</c:v>
                  </c:pt>
                  <c:pt idx="2721">
                    <c:v>2722</c:v>
                  </c:pt>
                  <c:pt idx="2722">
                    <c:v>2723</c:v>
                  </c:pt>
                  <c:pt idx="2723">
                    <c:v>2724</c:v>
                  </c:pt>
                  <c:pt idx="2724">
                    <c:v>2725</c:v>
                  </c:pt>
                  <c:pt idx="2725">
                    <c:v>2726</c:v>
                  </c:pt>
                  <c:pt idx="2726">
                    <c:v>2727</c:v>
                  </c:pt>
                  <c:pt idx="2727">
                    <c:v>2728</c:v>
                  </c:pt>
                  <c:pt idx="2728">
                    <c:v>2729</c:v>
                  </c:pt>
                  <c:pt idx="2729">
                    <c:v>2730</c:v>
                  </c:pt>
                  <c:pt idx="2730">
                    <c:v>2731</c:v>
                  </c:pt>
                  <c:pt idx="2731">
                    <c:v>2732</c:v>
                  </c:pt>
                  <c:pt idx="2732">
                    <c:v>2733</c:v>
                  </c:pt>
                  <c:pt idx="2733">
                    <c:v>2734</c:v>
                  </c:pt>
                  <c:pt idx="2734">
                    <c:v>2735</c:v>
                  </c:pt>
                  <c:pt idx="2735">
                    <c:v>2736</c:v>
                  </c:pt>
                  <c:pt idx="2736">
                    <c:v>2737</c:v>
                  </c:pt>
                  <c:pt idx="2737">
                    <c:v>2738</c:v>
                  </c:pt>
                  <c:pt idx="2738">
                    <c:v>2739</c:v>
                  </c:pt>
                  <c:pt idx="2739">
                    <c:v>2740</c:v>
                  </c:pt>
                  <c:pt idx="2740">
                    <c:v>2741</c:v>
                  </c:pt>
                  <c:pt idx="2741">
                    <c:v>2742</c:v>
                  </c:pt>
                  <c:pt idx="2742">
                    <c:v>2743</c:v>
                  </c:pt>
                  <c:pt idx="2743">
                    <c:v>2744</c:v>
                  </c:pt>
                  <c:pt idx="2744">
                    <c:v>2745</c:v>
                  </c:pt>
                  <c:pt idx="2745">
                    <c:v>2746</c:v>
                  </c:pt>
                  <c:pt idx="2746">
                    <c:v>2747</c:v>
                  </c:pt>
                  <c:pt idx="2747">
                    <c:v>2748</c:v>
                  </c:pt>
                  <c:pt idx="2748">
                    <c:v>2749</c:v>
                  </c:pt>
                  <c:pt idx="2749">
                    <c:v>2750</c:v>
                  </c:pt>
                  <c:pt idx="2750">
                    <c:v>2751</c:v>
                  </c:pt>
                  <c:pt idx="2751">
                    <c:v>2752</c:v>
                  </c:pt>
                  <c:pt idx="2752">
                    <c:v>2753</c:v>
                  </c:pt>
                  <c:pt idx="2753">
                    <c:v>2754</c:v>
                  </c:pt>
                  <c:pt idx="2754">
                    <c:v>2755</c:v>
                  </c:pt>
                  <c:pt idx="2755">
                    <c:v>2756</c:v>
                  </c:pt>
                  <c:pt idx="2756">
                    <c:v>2757</c:v>
                  </c:pt>
                  <c:pt idx="2757">
                    <c:v>2758</c:v>
                  </c:pt>
                  <c:pt idx="2758">
                    <c:v>2759</c:v>
                  </c:pt>
                  <c:pt idx="2759">
                    <c:v>2760</c:v>
                  </c:pt>
                  <c:pt idx="2760">
                    <c:v>2761</c:v>
                  </c:pt>
                  <c:pt idx="2761">
                    <c:v>2762</c:v>
                  </c:pt>
                  <c:pt idx="2762">
                    <c:v>2763</c:v>
                  </c:pt>
                  <c:pt idx="2763">
                    <c:v>2764</c:v>
                  </c:pt>
                  <c:pt idx="2764">
                    <c:v>2765</c:v>
                  </c:pt>
                  <c:pt idx="2765">
                    <c:v>2766</c:v>
                  </c:pt>
                  <c:pt idx="2766">
                    <c:v>2767</c:v>
                  </c:pt>
                  <c:pt idx="2767">
                    <c:v>2768</c:v>
                  </c:pt>
                  <c:pt idx="2768">
                    <c:v>2769</c:v>
                  </c:pt>
                  <c:pt idx="2769">
                    <c:v>2770</c:v>
                  </c:pt>
                  <c:pt idx="2770">
                    <c:v>2771</c:v>
                  </c:pt>
                  <c:pt idx="2771">
                    <c:v>2772</c:v>
                  </c:pt>
                  <c:pt idx="2772">
                    <c:v>2773</c:v>
                  </c:pt>
                  <c:pt idx="2773">
                    <c:v>2774</c:v>
                  </c:pt>
                  <c:pt idx="2774">
                    <c:v>2775</c:v>
                  </c:pt>
                  <c:pt idx="2775">
                    <c:v>2776</c:v>
                  </c:pt>
                  <c:pt idx="2776">
                    <c:v>2777</c:v>
                  </c:pt>
                  <c:pt idx="2777">
                    <c:v>2778</c:v>
                  </c:pt>
                  <c:pt idx="2778">
                    <c:v>2779</c:v>
                  </c:pt>
                  <c:pt idx="2779">
                    <c:v>2780</c:v>
                  </c:pt>
                  <c:pt idx="2780">
                    <c:v>2781</c:v>
                  </c:pt>
                  <c:pt idx="2781">
                    <c:v>2782</c:v>
                  </c:pt>
                  <c:pt idx="2782">
                    <c:v>2783</c:v>
                  </c:pt>
                  <c:pt idx="2783">
                    <c:v>2784</c:v>
                  </c:pt>
                  <c:pt idx="2784">
                    <c:v>2785</c:v>
                  </c:pt>
                  <c:pt idx="2785">
                    <c:v>2786</c:v>
                  </c:pt>
                  <c:pt idx="2786">
                    <c:v>2787</c:v>
                  </c:pt>
                  <c:pt idx="2787">
                    <c:v>2788</c:v>
                  </c:pt>
                  <c:pt idx="2788">
                    <c:v>2789</c:v>
                  </c:pt>
                  <c:pt idx="2789">
                    <c:v>2790</c:v>
                  </c:pt>
                  <c:pt idx="2790">
                    <c:v>2791</c:v>
                  </c:pt>
                  <c:pt idx="2791">
                    <c:v>2792</c:v>
                  </c:pt>
                  <c:pt idx="2792">
                    <c:v>2793</c:v>
                  </c:pt>
                  <c:pt idx="2793">
                    <c:v>2794</c:v>
                  </c:pt>
                  <c:pt idx="2794">
                    <c:v>2795</c:v>
                  </c:pt>
                  <c:pt idx="2795">
                    <c:v>2796</c:v>
                  </c:pt>
                  <c:pt idx="2796">
                    <c:v>2797</c:v>
                  </c:pt>
                  <c:pt idx="2797">
                    <c:v>2798</c:v>
                  </c:pt>
                  <c:pt idx="2798">
                    <c:v>2799</c:v>
                  </c:pt>
                  <c:pt idx="2799">
                    <c:v>2800</c:v>
                  </c:pt>
                  <c:pt idx="2800">
                    <c:v>2801</c:v>
                  </c:pt>
                  <c:pt idx="2801">
                    <c:v>2802</c:v>
                  </c:pt>
                  <c:pt idx="2802">
                    <c:v>2803</c:v>
                  </c:pt>
                  <c:pt idx="2803">
                    <c:v>2804</c:v>
                  </c:pt>
                  <c:pt idx="2804">
                    <c:v>2805</c:v>
                  </c:pt>
                  <c:pt idx="2805">
                    <c:v>2806</c:v>
                  </c:pt>
                  <c:pt idx="2806">
                    <c:v>2807</c:v>
                  </c:pt>
                  <c:pt idx="2807">
                    <c:v>2808</c:v>
                  </c:pt>
                  <c:pt idx="2808">
                    <c:v>2809</c:v>
                  </c:pt>
                  <c:pt idx="2809">
                    <c:v>2810</c:v>
                  </c:pt>
                  <c:pt idx="2810">
                    <c:v>2811</c:v>
                  </c:pt>
                  <c:pt idx="2811">
                    <c:v>2812</c:v>
                  </c:pt>
                  <c:pt idx="2812">
                    <c:v>2813</c:v>
                  </c:pt>
                  <c:pt idx="2813">
                    <c:v>2814</c:v>
                  </c:pt>
                  <c:pt idx="2814">
                    <c:v>2815</c:v>
                  </c:pt>
                  <c:pt idx="2815">
                    <c:v>2816</c:v>
                  </c:pt>
                  <c:pt idx="2816">
                    <c:v>2817</c:v>
                  </c:pt>
                  <c:pt idx="2817">
                    <c:v>2818</c:v>
                  </c:pt>
                  <c:pt idx="2818">
                    <c:v>2819</c:v>
                  </c:pt>
                  <c:pt idx="2819">
                    <c:v>2820</c:v>
                  </c:pt>
                  <c:pt idx="2820">
                    <c:v>2821</c:v>
                  </c:pt>
                  <c:pt idx="2821">
                    <c:v>2822</c:v>
                  </c:pt>
                  <c:pt idx="2822">
                    <c:v>2823</c:v>
                  </c:pt>
                  <c:pt idx="2823">
                    <c:v>2824</c:v>
                  </c:pt>
                  <c:pt idx="2824">
                    <c:v>2825</c:v>
                  </c:pt>
                  <c:pt idx="2825">
                    <c:v>2826</c:v>
                  </c:pt>
                  <c:pt idx="2826">
                    <c:v>2827</c:v>
                  </c:pt>
                  <c:pt idx="2827">
                    <c:v>2828</c:v>
                  </c:pt>
                  <c:pt idx="2828">
                    <c:v>2829</c:v>
                  </c:pt>
                  <c:pt idx="2829">
                    <c:v>2830</c:v>
                  </c:pt>
                  <c:pt idx="2830">
                    <c:v>2831</c:v>
                  </c:pt>
                  <c:pt idx="2831">
                    <c:v>2832</c:v>
                  </c:pt>
                  <c:pt idx="2832">
                    <c:v>2833</c:v>
                  </c:pt>
                  <c:pt idx="2833">
                    <c:v>2834</c:v>
                  </c:pt>
                  <c:pt idx="2834">
                    <c:v>2835</c:v>
                  </c:pt>
                  <c:pt idx="2835">
                    <c:v>2836</c:v>
                  </c:pt>
                  <c:pt idx="2836">
                    <c:v>2837</c:v>
                  </c:pt>
                  <c:pt idx="2837">
                    <c:v>2838</c:v>
                  </c:pt>
                  <c:pt idx="2838">
                    <c:v>2839</c:v>
                  </c:pt>
                  <c:pt idx="2839">
                    <c:v>2840</c:v>
                  </c:pt>
                  <c:pt idx="2840">
                    <c:v>2841</c:v>
                  </c:pt>
                  <c:pt idx="2841">
                    <c:v>2842</c:v>
                  </c:pt>
                  <c:pt idx="2842">
                    <c:v>2843</c:v>
                  </c:pt>
                  <c:pt idx="2843">
                    <c:v>2844</c:v>
                  </c:pt>
                  <c:pt idx="2844">
                    <c:v>2845</c:v>
                  </c:pt>
                  <c:pt idx="2845">
                    <c:v>2846</c:v>
                  </c:pt>
                  <c:pt idx="2846">
                    <c:v>2847</c:v>
                  </c:pt>
                  <c:pt idx="2847">
                    <c:v>2848</c:v>
                  </c:pt>
                  <c:pt idx="2848">
                    <c:v>2849</c:v>
                  </c:pt>
                  <c:pt idx="2849">
                    <c:v>2850</c:v>
                  </c:pt>
                  <c:pt idx="2850">
                    <c:v>2851</c:v>
                  </c:pt>
                  <c:pt idx="2851">
                    <c:v>2852</c:v>
                  </c:pt>
                  <c:pt idx="2852">
                    <c:v>2853</c:v>
                  </c:pt>
                  <c:pt idx="2853">
                    <c:v>2854</c:v>
                  </c:pt>
                  <c:pt idx="2854">
                    <c:v>2855</c:v>
                  </c:pt>
                  <c:pt idx="2855">
                    <c:v>2856</c:v>
                  </c:pt>
                  <c:pt idx="2856">
                    <c:v>2857</c:v>
                  </c:pt>
                  <c:pt idx="2857">
                    <c:v>2858</c:v>
                  </c:pt>
                  <c:pt idx="2858">
                    <c:v>2859</c:v>
                  </c:pt>
                  <c:pt idx="2859">
                    <c:v>2860</c:v>
                  </c:pt>
                  <c:pt idx="2860">
                    <c:v>2861</c:v>
                  </c:pt>
                  <c:pt idx="2861">
                    <c:v>2862</c:v>
                  </c:pt>
                  <c:pt idx="2862">
                    <c:v>2863</c:v>
                  </c:pt>
                  <c:pt idx="2863">
                    <c:v>2864</c:v>
                  </c:pt>
                  <c:pt idx="2864">
                    <c:v>2865</c:v>
                  </c:pt>
                  <c:pt idx="2865">
                    <c:v>2866</c:v>
                  </c:pt>
                  <c:pt idx="2866">
                    <c:v>2867</c:v>
                  </c:pt>
                  <c:pt idx="2867">
                    <c:v>2868</c:v>
                  </c:pt>
                  <c:pt idx="2868">
                    <c:v>2869</c:v>
                  </c:pt>
                  <c:pt idx="2869">
                    <c:v>2870</c:v>
                  </c:pt>
                  <c:pt idx="2870">
                    <c:v>2871</c:v>
                  </c:pt>
                  <c:pt idx="2871">
                    <c:v>2872</c:v>
                  </c:pt>
                  <c:pt idx="2872">
                    <c:v>2873</c:v>
                  </c:pt>
                  <c:pt idx="2873">
                    <c:v>2874</c:v>
                  </c:pt>
                  <c:pt idx="2874">
                    <c:v>2875</c:v>
                  </c:pt>
                  <c:pt idx="2875">
                    <c:v>2876</c:v>
                  </c:pt>
                  <c:pt idx="2876">
                    <c:v>2877</c:v>
                  </c:pt>
                  <c:pt idx="2877">
                    <c:v>2878</c:v>
                  </c:pt>
                  <c:pt idx="2878">
                    <c:v>2879</c:v>
                  </c:pt>
                  <c:pt idx="2879">
                    <c:v>2880</c:v>
                  </c:pt>
                  <c:pt idx="2880">
                    <c:v>2881</c:v>
                  </c:pt>
                  <c:pt idx="2881">
                    <c:v>2882</c:v>
                  </c:pt>
                  <c:pt idx="2882">
                    <c:v>2883</c:v>
                  </c:pt>
                  <c:pt idx="2883">
                    <c:v>2884</c:v>
                  </c:pt>
                  <c:pt idx="2884">
                    <c:v>2885</c:v>
                  </c:pt>
                  <c:pt idx="2885">
                    <c:v>2886</c:v>
                  </c:pt>
                  <c:pt idx="2886">
                    <c:v>2887</c:v>
                  </c:pt>
                  <c:pt idx="2887">
                    <c:v>2888</c:v>
                  </c:pt>
                  <c:pt idx="2888">
                    <c:v>2889</c:v>
                  </c:pt>
                  <c:pt idx="2889">
                    <c:v>2890</c:v>
                  </c:pt>
                  <c:pt idx="2890">
                    <c:v>2891</c:v>
                  </c:pt>
                  <c:pt idx="2891">
                    <c:v>2892</c:v>
                  </c:pt>
                  <c:pt idx="2892">
                    <c:v>2893</c:v>
                  </c:pt>
                  <c:pt idx="2893">
                    <c:v>2894</c:v>
                  </c:pt>
                  <c:pt idx="2894">
                    <c:v>2895</c:v>
                  </c:pt>
                  <c:pt idx="2895">
                    <c:v>2896</c:v>
                  </c:pt>
                  <c:pt idx="2896">
                    <c:v>2897</c:v>
                  </c:pt>
                  <c:pt idx="2897">
                    <c:v>2898</c:v>
                  </c:pt>
                  <c:pt idx="2898">
                    <c:v>2899</c:v>
                  </c:pt>
                  <c:pt idx="2899">
                    <c:v>2900</c:v>
                  </c:pt>
                  <c:pt idx="2900">
                    <c:v>2901</c:v>
                  </c:pt>
                  <c:pt idx="2901">
                    <c:v>2902</c:v>
                  </c:pt>
                  <c:pt idx="2902">
                    <c:v>2903</c:v>
                  </c:pt>
                  <c:pt idx="2903">
                    <c:v>2904</c:v>
                  </c:pt>
                  <c:pt idx="2904">
                    <c:v>2905</c:v>
                  </c:pt>
                  <c:pt idx="2905">
                    <c:v>2906</c:v>
                  </c:pt>
                  <c:pt idx="2906">
                    <c:v>2907</c:v>
                  </c:pt>
                  <c:pt idx="2907">
                    <c:v>2908</c:v>
                  </c:pt>
                  <c:pt idx="2908">
                    <c:v>2909</c:v>
                  </c:pt>
                  <c:pt idx="2909">
                    <c:v>2910</c:v>
                  </c:pt>
                  <c:pt idx="2910">
                    <c:v>2911</c:v>
                  </c:pt>
                  <c:pt idx="2911">
                    <c:v>2912</c:v>
                  </c:pt>
                  <c:pt idx="2912">
                    <c:v>2913</c:v>
                  </c:pt>
                  <c:pt idx="2913">
                    <c:v>2914</c:v>
                  </c:pt>
                  <c:pt idx="2914">
                    <c:v>2915</c:v>
                  </c:pt>
                  <c:pt idx="2915">
                    <c:v>2916</c:v>
                  </c:pt>
                  <c:pt idx="2916">
                    <c:v>2917</c:v>
                  </c:pt>
                  <c:pt idx="2917">
                    <c:v>2918</c:v>
                  </c:pt>
                  <c:pt idx="2918">
                    <c:v>2919</c:v>
                  </c:pt>
                  <c:pt idx="2919">
                    <c:v>2920</c:v>
                  </c:pt>
                  <c:pt idx="2920">
                    <c:v>2921</c:v>
                  </c:pt>
                  <c:pt idx="2921">
                    <c:v>2922</c:v>
                  </c:pt>
                  <c:pt idx="2922">
                    <c:v>2923</c:v>
                  </c:pt>
                  <c:pt idx="2923">
                    <c:v>2924</c:v>
                  </c:pt>
                  <c:pt idx="2924">
                    <c:v>2925</c:v>
                  </c:pt>
                  <c:pt idx="2925">
                    <c:v>2926</c:v>
                  </c:pt>
                  <c:pt idx="2926">
                    <c:v>2927</c:v>
                  </c:pt>
                  <c:pt idx="2927">
                    <c:v>2928</c:v>
                  </c:pt>
                  <c:pt idx="2928">
                    <c:v>2929</c:v>
                  </c:pt>
                  <c:pt idx="2929">
                    <c:v>2930</c:v>
                  </c:pt>
                  <c:pt idx="2930">
                    <c:v>2931</c:v>
                  </c:pt>
                  <c:pt idx="2931">
                    <c:v>2932</c:v>
                  </c:pt>
                  <c:pt idx="2932">
                    <c:v>2933</c:v>
                  </c:pt>
                  <c:pt idx="2933">
                    <c:v>2934</c:v>
                  </c:pt>
                  <c:pt idx="2934">
                    <c:v>2935</c:v>
                  </c:pt>
                  <c:pt idx="2935">
                    <c:v>2936</c:v>
                  </c:pt>
                  <c:pt idx="2936">
                    <c:v>2937</c:v>
                  </c:pt>
                  <c:pt idx="2937">
                    <c:v>2938</c:v>
                  </c:pt>
                  <c:pt idx="2938">
                    <c:v>2939</c:v>
                  </c:pt>
                  <c:pt idx="2939">
                    <c:v>2940</c:v>
                  </c:pt>
                  <c:pt idx="2940">
                    <c:v>2941</c:v>
                  </c:pt>
                  <c:pt idx="2941">
                    <c:v>2942</c:v>
                  </c:pt>
                  <c:pt idx="2942">
                    <c:v>2943</c:v>
                  </c:pt>
                  <c:pt idx="2943">
                    <c:v>2944</c:v>
                  </c:pt>
                  <c:pt idx="2944">
                    <c:v>2945</c:v>
                  </c:pt>
                  <c:pt idx="2945">
                    <c:v>2946</c:v>
                  </c:pt>
                  <c:pt idx="2946">
                    <c:v>2947</c:v>
                  </c:pt>
                  <c:pt idx="2947">
                    <c:v>2948</c:v>
                  </c:pt>
                  <c:pt idx="2948">
                    <c:v>2949</c:v>
                  </c:pt>
                  <c:pt idx="2949">
                    <c:v>2950</c:v>
                  </c:pt>
                  <c:pt idx="2950">
                    <c:v>2951</c:v>
                  </c:pt>
                  <c:pt idx="2951">
                    <c:v>2952</c:v>
                  </c:pt>
                  <c:pt idx="2952">
                    <c:v>2953</c:v>
                  </c:pt>
                  <c:pt idx="2953">
                    <c:v>2954</c:v>
                  </c:pt>
                  <c:pt idx="2954">
                    <c:v>2955</c:v>
                  </c:pt>
                  <c:pt idx="2955">
                    <c:v>2956</c:v>
                  </c:pt>
                  <c:pt idx="2956">
                    <c:v>2957</c:v>
                  </c:pt>
                  <c:pt idx="2957">
                    <c:v>2958</c:v>
                  </c:pt>
                  <c:pt idx="2958">
                    <c:v>2959</c:v>
                  </c:pt>
                  <c:pt idx="2959">
                    <c:v>2960</c:v>
                  </c:pt>
                  <c:pt idx="2960">
                    <c:v>2961</c:v>
                  </c:pt>
                  <c:pt idx="2961">
                    <c:v>2962</c:v>
                  </c:pt>
                  <c:pt idx="2962">
                    <c:v>2963</c:v>
                  </c:pt>
                  <c:pt idx="2963">
                    <c:v>2964</c:v>
                  </c:pt>
                  <c:pt idx="2964">
                    <c:v>2965</c:v>
                  </c:pt>
                  <c:pt idx="2965">
                    <c:v>2966</c:v>
                  </c:pt>
                  <c:pt idx="2966">
                    <c:v>2967</c:v>
                  </c:pt>
                  <c:pt idx="2967">
                    <c:v>2968</c:v>
                  </c:pt>
                  <c:pt idx="2968">
                    <c:v>2969</c:v>
                  </c:pt>
                  <c:pt idx="2969">
                    <c:v>2970</c:v>
                  </c:pt>
                  <c:pt idx="2970">
                    <c:v>2971</c:v>
                  </c:pt>
                  <c:pt idx="2971">
                    <c:v>2972</c:v>
                  </c:pt>
                  <c:pt idx="2972">
                    <c:v>2973</c:v>
                  </c:pt>
                  <c:pt idx="2973">
                    <c:v>2974</c:v>
                  </c:pt>
                  <c:pt idx="2974">
                    <c:v>2975</c:v>
                  </c:pt>
                  <c:pt idx="2975">
                    <c:v>2976</c:v>
                  </c:pt>
                  <c:pt idx="2976">
                    <c:v>2977</c:v>
                  </c:pt>
                  <c:pt idx="2977">
                    <c:v>2978</c:v>
                  </c:pt>
                  <c:pt idx="2978">
                    <c:v>2979</c:v>
                  </c:pt>
                  <c:pt idx="2979">
                    <c:v>2980</c:v>
                  </c:pt>
                  <c:pt idx="2980">
                    <c:v>2981</c:v>
                  </c:pt>
                  <c:pt idx="2981">
                    <c:v>2982</c:v>
                  </c:pt>
                  <c:pt idx="2982">
                    <c:v>2983</c:v>
                  </c:pt>
                  <c:pt idx="2983">
                    <c:v>2984</c:v>
                  </c:pt>
                  <c:pt idx="2984">
                    <c:v>2985</c:v>
                  </c:pt>
                  <c:pt idx="2985">
                    <c:v>2986</c:v>
                  </c:pt>
                  <c:pt idx="2986">
                    <c:v>2987</c:v>
                  </c:pt>
                  <c:pt idx="2987">
                    <c:v>2988</c:v>
                  </c:pt>
                  <c:pt idx="2988">
                    <c:v>2989</c:v>
                  </c:pt>
                  <c:pt idx="2989">
                    <c:v>2990</c:v>
                  </c:pt>
                  <c:pt idx="2990">
                    <c:v>2991</c:v>
                  </c:pt>
                  <c:pt idx="2991">
                    <c:v>2992</c:v>
                  </c:pt>
                  <c:pt idx="2992">
                    <c:v>2993</c:v>
                  </c:pt>
                  <c:pt idx="2993">
                    <c:v>2994</c:v>
                  </c:pt>
                  <c:pt idx="2994">
                    <c:v>2995</c:v>
                  </c:pt>
                  <c:pt idx="2995">
                    <c:v>2996</c:v>
                  </c:pt>
                  <c:pt idx="2996">
                    <c:v>2997</c:v>
                  </c:pt>
                  <c:pt idx="2997">
                    <c:v>2998</c:v>
                  </c:pt>
                  <c:pt idx="2998">
                    <c:v>2999</c:v>
                  </c:pt>
                  <c:pt idx="2999">
                    <c:v>3000</c:v>
                  </c:pt>
                  <c:pt idx="3000">
                    <c:v>3001</c:v>
                  </c:pt>
                  <c:pt idx="3001">
                    <c:v>3002</c:v>
                  </c:pt>
                  <c:pt idx="3002">
                    <c:v>3003</c:v>
                  </c:pt>
                  <c:pt idx="3003">
                    <c:v>3004</c:v>
                  </c:pt>
                  <c:pt idx="3004">
                    <c:v>3005</c:v>
                  </c:pt>
                  <c:pt idx="3005">
                    <c:v>3006</c:v>
                  </c:pt>
                  <c:pt idx="3006">
                    <c:v>3007</c:v>
                  </c:pt>
                  <c:pt idx="3007">
                    <c:v>3008</c:v>
                  </c:pt>
                  <c:pt idx="3008">
                    <c:v>3009</c:v>
                  </c:pt>
                  <c:pt idx="3009">
                    <c:v>3010</c:v>
                  </c:pt>
                  <c:pt idx="3010">
                    <c:v>3011</c:v>
                  </c:pt>
                  <c:pt idx="3011">
                    <c:v>3012</c:v>
                  </c:pt>
                  <c:pt idx="3012">
                    <c:v>3013</c:v>
                  </c:pt>
                  <c:pt idx="3013">
                    <c:v>3014</c:v>
                  </c:pt>
                  <c:pt idx="3014">
                    <c:v>3015</c:v>
                  </c:pt>
                  <c:pt idx="3015">
                    <c:v>3016</c:v>
                  </c:pt>
                  <c:pt idx="3016">
                    <c:v>3017</c:v>
                  </c:pt>
                  <c:pt idx="3017">
                    <c:v>3018</c:v>
                  </c:pt>
                  <c:pt idx="3018">
                    <c:v>3019</c:v>
                  </c:pt>
                  <c:pt idx="3019">
                    <c:v>3020</c:v>
                  </c:pt>
                  <c:pt idx="3020">
                    <c:v>3021</c:v>
                  </c:pt>
                  <c:pt idx="3021">
                    <c:v>3022</c:v>
                  </c:pt>
                  <c:pt idx="3022">
                    <c:v>3023</c:v>
                  </c:pt>
                  <c:pt idx="3023">
                    <c:v>3024</c:v>
                  </c:pt>
                  <c:pt idx="3024">
                    <c:v>3025</c:v>
                  </c:pt>
                  <c:pt idx="3025">
                    <c:v>3026</c:v>
                  </c:pt>
                  <c:pt idx="3026">
                    <c:v>3027</c:v>
                  </c:pt>
                  <c:pt idx="3027">
                    <c:v>3028</c:v>
                  </c:pt>
                  <c:pt idx="3028">
                    <c:v>3029</c:v>
                  </c:pt>
                  <c:pt idx="3029">
                    <c:v>3030</c:v>
                  </c:pt>
                  <c:pt idx="3030">
                    <c:v>3031</c:v>
                  </c:pt>
                  <c:pt idx="3031">
                    <c:v>3032</c:v>
                  </c:pt>
                  <c:pt idx="3032">
                    <c:v>3033</c:v>
                  </c:pt>
                  <c:pt idx="3033">
                    <c:v>3034</c:v>
                  </c:pt>
                  <c:pt idx="3034">
                    <c:v>3035</c:v>
                  </c:pt>
                  <c:pt idx="3035">
                    <c:v>3036</c:v>
                  </c:pt>
                  <c:pt idx="3036">
                    <c:v>3037</c:v>
                  </c:pt>
                  <c:pt idx="3037">
                    <c:v>3038</c:v>
                  </c:pt>
                  <c:pt idx="3038">
                    <c:v>3039</c:v>
                  </c:pt>
                  <c:pt idx="3039">
                    <c:v>3040</c:v>
                  </c:pt>
                  <c:pt idx="3040">
                    <c:v>3041</c:v>
                  </c:pt>
                  <c:pt idx="3041">
                    <c:v>3042</c:v>
                  </c:pt>
                  <c:pt idx="3042">
                    <c:v>3043</c:v>
                  </c:pt>
                  <c:pt idx="3043">
                    <c:v>3044</c:v>
                  </c:pt>
                  <c:pt idx="3044">
                    <c:v>3045</c:v>
                  </c:pt>
                  <c:pt idx="3045">
                    <c:v>3046</c:v>
                  </c:pt>
                  <c:pt idx="3046">
                    <c:v>3047</c:v>
                  </c:pt>
                  <c:pt idx="3047">
                    <c:v>3048</c:v>
                  </c:pt>
                  <c:pt idx="3048">
                    <c:v>3049</c:v>
                  </c:pt>
                  <c:pt idx="3049">
                    <c:v>3050</c:v>
                  </c:pt>
                  <c:pt idx="3050">
                    <c:v>3051</c:v>
                  </c:pt>
                  <c:pt idx="3051">
                    <c:v>3052</c:v>
                  </c:pt>
                  <c:pt idx="3052">
                    <c:v>3053</c:v>
                  </c:pt>
                  <c:pt idx="3053">
                    <c:v>3054</c:v>
                  </c:pt>
                  <c:pt idx="3054">
                    <c:v>3055</c:v>
                  </c:pt>
                  <c:pt idx="3055">
                    <c:v>3056</c:v>
                  </c:pt>
                  <c:pt idx="3056">
                    <c:v>3057</c:v>
                  </c:pt>
                  <c:pt idx="3057">
                    <c:v>3058</c:v>
                  </c:pt>
                  <c:pt idx="3058">
                    <c:v>3059</c:v>
                  </c:pt>
                  <c:pt idx="3059">
                    <c:v>3060</c:v>
                  </c:pt>
                  <c:pt idx="3060">
                    <c:v>3061</c:v>
                  </c:pt>
                  <c:pt idx="3061">
                    <c:v>3062</c:v>
                  </c:pt>
                  <c:pt idx="3062">
                    <c:v>3063</c:v>
                  </c:pt>
                  <c:pt idx="3063">
                    <c:v>3064</c:v>
                  </c:pt>
                  <c:pt idx="3064">
                    <c:v>3065</c:v>
                  </c:pt>
                  <c:pt idx="3065">
                    <c:v>3066</c:v>
                  </c:pt>
                  <c:pt idx="3066">
                    <c:v>3067</c:v>
                  </c:pt>
                  <c:pt idx="3067">
                    <c:v>3068</c:v>
                  </c:pt>
                  <c:pt idx="3068">
                    <c:v>3069</c:v>
                  </c:pt>
                  <c:pt idx="3069">
                    <c:v>3070</c:v>
                  </c:pt>
                  <c:pt idx="3070">
                    <c:v>3071</c:v>
                  </c:pt>
                  <c:pt idx="3071">
                    <c:v>3072</c:v>
                  </c:pt>
                  <c:pt idx="3072">
                    <c:v>3073</c:v>
                  </c:pt>
                  <c:pt idx="3073">
                    <c:v>3074</c:v>
                  </c:pt>
                  <c:pt idx="3074">
                    <c:v>3075</c:v>
                  </c:pt>
                  <c:pt idx="3075">
                    <c:v>3076</c:v>
                  </c:pt>
                  <c:pt idx="3076">
                    <c:v>3077</c:v>
                  </c:pt>
                  <c:pt idx="3077">
                    <c:v>3078</c:v>
                  </c:pt>
                  <c:pt idx="3078">
                    <c:v>3079</c:v>
                  </c:pt>
                  <c:pt idx="3079">
                    <c:v>3080</c:v>
                  </c:pt>
                  <c:pt idx="3080">
                    <c:v>3081</c:v>
                  </c:pt>
                  <c:pt idx="3081">
                    <c:v>3082</c:v>
                  </c:pt>
                  <c:pt idx="3082">
                    <c:v>3083</c:v>
                  </c:pt>
                  <c:pt idx="3083">
                    <c:v>3084</c:v>
                  </c:pt>
                  <c:pt idx="3084">
                    <c:v>3085</c:v>
                  </c:pt>
                  <c:pt idx="3085">
                    <c:v>3086</c:v>
                  </c:pt>
                  <c:pt idx="3086">
                    <c:v>3087</c:v>
                  </c:pt>
                  <c:pt idx="3087">
                    <c:v>3088</c:v>
                  </c:pt>
                  <c:pt idx="3088">
                    <c:v>3089</c:v>
                  </c:pt>
                  <c:pt idx="3089">
                    <c:v>3090</c:v>
                  </c:pt>
                  <c:pt idx="3090">
                    <c:v>3091</c:v>
                  </c:pt>
                  <c:pt idx="3091">
                    <c:v>3092</c:v>
                  </c:pt>
                  <c:pt idx="3092">
                    <c:v>3093</c:v>
                  </c:pt>
                  <c:pt idx="3093">
                    <c:v>3094</c:v>
                  </c:pt>
                  <c:pt idx="3094">
                    <c:v>3095</c:v>
                  </c:pt>
                  <c:pt idx="3095">
                    <c:v>3096</c:v>
                  </c:pt>
                  <c:pt idx="3096">
                    <c:v>3097</c:v>
                  </c:pt>
                  <c:pt idx="3097">
                    <c:v>3098</c:v>
                  </c:pt>
                  <c:pt idx="3098">
                    <c:v>3099</c:v>
                  </c:pt>
                  <c:pt idx="3099">
                    <c:v>3100</c:v>
                  </c:pt>
                  <c:pt idx="3100">
                    <c:v>3101</c:v>
                  </c:pt>
                  <c:pt idx="3101">
                    <c:v>3102</c:v>
                  </c:pt>
                  <c:pt idx="3102">
                    <c:v>3103</c:v>
                  </c:pt>
                  <c:pt idx="3103">
                    <c:v>3104</c:v>
                  </c:pt>
                  <c:pt idx="3104">
                    <c:v>3105</c:v>
                  </c:pt>
                  <c:pt idx="3105">
                    <c:v>3106</c:v>
                  </c:pt>
                  <c:pt idx="3106">
                    <c:v>3107</c:v>
                  </c:pt>
                  <c:pt idx="3107">
                    <c:v>3108</c:v>
                  </c:pt>
                  <c:pt idx="3108">
                    <c:v>3109</c:v>
                  </c:pt>
                  <c:pt idx="3109">
                    <c:v>3110</c:v>
                  </c:pt>
                  <c:pt idx="3110">
                    <c:v>3111</c:v>
                  </c:pt>
                  <c:pt idx="3111">
                    <c:v>3112</c:v>
                  </c:pt>
                  <c:pt idx="3112">
                    <c:v>3113</c:v>
                  </c:pt>
                  <c:pt idx="3113">
                    <c:v>3114</c:v>
                  </c:pt>
                  <c:pt idx="3114">
                    <c:v>3115</c:v>
                  </c:pt>
                  <c:pt idx="3115">
                    <c:v>3116</c:v>
                  </c:pt>
                  <c:pt idx="3116">
                    <c:v>3117</c:v>
                  </c:pt>
                  <c:pt idx="3117">
                    <c:v>3118</c:v>
                  </c:pt>
                  <c:pt idx="3118">
                    <c:v>3119</c:v>
                  </c:pt>
                  <c:pt idx="3119">
                    <c:v>3120</c:v>
                  </c:pt>
                  <c:pt idx="3120">
                    <c:v>3121</c:v>
                  </c:pt>
                  <c:pt idx="3121">
                    <c:v>3122</c:v>
                  </c:pt>
                  <c:pt idx="3122">
                    <c:v>3123</c:v>
                  </c:pt>
                  <c:pt idx="3123">
                    <c:v>3124</c:v>
                  </c:pt>
                  <c:pt idx="3124">
                    <c:v>3125</c:v>
                  </c:pt>
                  <c:pt idx="3125">
                    <c:v>3126</c:v>
                  </c:pt>
                  <c:pt idx="3126">
                    <c:v>3127</c:v>
                  </c:pt>
                  <c:pt idx="3127">
                    <c:v>3128</c:v>
                  </c:pt>
                  <c:pt idx="3128">
                    <c:v>3129</c:v>
                  </c:pt>
                  <c:pt idx="3129">
                    <c:v>3130</c:v>
                  </c:pt>
                  <c:pt idx="3130">
                    <c:v>3131</c:v>
                  </c:pt>
                  <c:pt idx="3131">
                    <c:v>3132</c:v>
                  </c:pt>
                  <c:pt idx="3132">
                    <c:v>3133</c:v>
                  </c:pt>
                  <c:pt idx="3133">
                    <c:v>3134</c:v>
                  </c:pt>
                  <c:pt idx="3134">
                    <c:v>3135</c:v>
                  </c:pt>
                  <c:pt idx="3135">
                    <c:v>3136</c:v>
                  </c:pt>
                  <c:pt idx="3136">
                    <c:v>3137</c:v>
                  </c:pt>
                  <c:pt idx="3137">
                    <c:v>3138</c:v>
                  </c:pt>
                  <c:pt idx="3138">
                    <c:v>3139</c:v>
                  </c:pt>
                  <c:pt idx="3139">
                    <c:v>3140</c:v>
                  </c:pt>
                  <c:pt idx="3140">
                    <c:v>3141</c:v>
                  </c:pt>
                  <c:pt idx="3141">
                    <c:v>3142</c:v>
                  </c:pt>
                  <c:pt idx="3142">
                    <c:v>3143</c:v>
                  </c:pt>
                  <c:pt idx="3143">
                    <c:v>3144</c:v>
                  </c:pt>
                  <c:pt idx="3144">
                    <c:v>3145</c:v>
                  </c:pt>
                  <c:pt idx="3145">
                    <c:v>3146</c:v>
                  </c:pt>
                  <c:pt idx="3146">
                    <c:v>3147</c:v>
                  </c:pt>
                  <c:pt idx="3147">
                    <c:v>3148</c:v>
                  </c:pt>
                  <c:pt idx="3148">
                    <c:v>3149</c:v>
                  </c:pt>
                  <c:pt idx="3149">
                    <c:v>3150</c:v>
                  </c:pt>
                  <c:pt idx="3150">
                    <c:v>3151</c:v>
                  </c:pt>
                  <c:pt idx="3151">
                    <c:v>3152</c:v>
                  </c:pt>
                  <c:pt idx="3152">
                    <c:v>3153</c:v>
                  </c:pt>
                  <c:pt idx="3153">
                    <c:v>3154</c:v>
                  </c:pt>
                  <c:pt idx="3154">
                    <c:v>3155</c:v>
                  </c:pt>
                  <c:pt idx="3155">
                    <c:v>3156</c:v>
                  </c:pt>
                  <c:pt idx="3156">
                    <c:v>3157</c:v>
                  </c:pt>
                  <c:pt idx="3157">
                    <c:v>3158</c:v>
                  </c:pt>
                  <c:pt idx="3158">
                    <c:v>3159</c:v>
                  </c:pt>
                  <c:pt idx="3159">
                    <c:v>3160</c:v>
                  </c:pt>
                  <c:pt idx="3160">
                    <c:v>3161</c:v>
                  </c:pt>
                  <c:pt idx="3161">
                    <c:v>3162</c:v>
                  </c:pt>
                  <c:pt idx="3162">
                    <c:v>3163</c:v>
                  </c:pt>
                  <c:pt idx="3163">
                    <c:v>3164</c:v>
                  </c:pt>
                  <c:pt idx="3164">
                    <c:v>3165</c:v>
                  </c:pt>
                  <c:pt idx="3165">
                    <c:v>3166</c:v>
                  </c:pt>
                  <c:pt idx="3166">
                    <c:v>3167</c:v>
                  </c:pt>
                  <c:pt idx="3167">
                    <c:v>3168</c:v>
                  </c:pt>
                  <c:pt idx="3168">
                    <c:v>3169</c:v>
                  </c:pt>
                  <c:pt idx="3169">
                    <c:v>3170</c:v>
                  </c:pt>
                  <c:pt idx="3170">
                    <c:v>3171</c:v>
                  </c:pt>
                  <c:pt idx="3171">
                    <c:v>3172</c:v>
                  </c:pt>
                  <c:pt idx="3172">
                    <c:v>3173</c:v>
                  </c:pt>
                  <c:pt idx="3173">
                    <c:v>3174</c:v>
                  </c:pt>
                  <c:pt idx="3174">
                    <c:v>3175</c:v>
                  </c:pt>
                  <c:pt idx="3175">
                    <c:v>3176</c:v>
                  </c:pt>
                  <c:pt idx="3176">
                    <c:v>3177</c:v>
                  </c:pt>
                  <c:pt idx="3177">
                    <c:v>3178</c:v>
                  </c:pt>
                  <c:pt idx="3178">
                    <c:v>3179</c:v>
                  </c:pt>
                  <c:pt idx="3179">
                    <c:v>3180</c:v>
                  </c:pt>
                  <c:pt idx="3180">
                    <c:v>3181</c:v>
                  </c:pt>
                  <c:pt idx="3181">
                    <c:v>3182</c:v>
                  </c:pt>
                  <c:pt idx="3182">
                    <c:v>3183</c:v>
                  </c:pt>
                  <c:pt idx="3183">
                    <c:v>3184</c:v>
                  </c:pt>
                  <c:pt idx="3184">
                    <c:v>3185</c:v>
                  </c:pt>
                  <c:pt idx="3185">
                    <c:v>3186</c:v>
                  </c:pt>
                  <c:pt idx="3186">
                    <c:v>3187</c:v>
                  </c:pt>
                  <c:pt idx="3187">
                    <c:v>3188</c:v>
                  </c:pt>
                  <c:pt idx="3188">
                    <c:v>3189</c:v>
                  </c:pt>
                  <c:pt idx="3189">
                    <c:v>3190</c:v>
                  </c:pt>
                  <c:pt idx="3190">
                    <c:v>3191</c:v>
                  </c:pt>
                  <c:pt idx="3191">
                    <c:v>3192</c:v>
                  </c:pt>
                  <c:pt idx="3192">
                    <c:v>3193</c:v>
                  </c:pt>
                  <c:pt idx="3193">
                    <c:v>3194</c:v>
                  </c:pt>
                  <c:pt idx="3194">
                    <c:v>3195</c:v>
                  </c:pt>
                  <c:pt idx="3195">
                    <c:v>3196</c:v>
                  </c:pt>
                  <c:pt idx="3196">
                    <c:v>3197</c:v>
                  </c:pt>
                  <c:pt idx="3197">
                    <c:v>3198</c:v>
                  </c:pt>
                  <c:pt idx="3198">
                    <c:v>3199</c:v>
                  </c:pt>
                  <c:pt idx="3199">
                    <c:v>3200</c:v>
                  </c:pt>
                  <c:pt idx="3200">
                    <c:v>3201</c:v>
                  </c:pt>
                  <c:pt idx="3201">
                    <c:v>3202</c:v>
                  </c:pt>
                  <c:pt idx="3202">
                    <c:v>3203</c:v>
                  </c:pt>
                  <c:pt idx="3203">
                    <c:v>3204</c:v>
                  </c:pt>
                  <c:pt idx="3204">
                    <c:v>3205</c:v>
                  </c:pt>
                  <c:pt idx="3205">
                    <c:v>3206</c:v>
                  </c:pt>
                  <c:pt idx="3206">
                    <c:v>3207</c:v>
                  </c:pt>
                  <c:pt idx="3207">
                    <c:v>3208</c:v>
                  </c:pt>
                  <c:pt idx="3208">
                    <c:v>3209</c:v>
                  </c:pt>
                  <c:pt idx="3209">
                    <c:v>3210</c:v>
                  </c:pt>
                  <c:pt idx="3210">
                    <c:v>3211</c:v>
                  </c:pt>
                  <c:pt idx="3211">
                    <c:v>3212</c:v>
                  </c:pt>
                  <c:pt idx="3212">
                    <c:v>3213</c:v>
                  </c:pt>
                  <c:pt idx="3213">
                    <c:v>3214</c:v>
                  </c:pt>
                  <c:pt idx="3214">
                    <c:v>3215</c:v>
                  </c:pt>
                  <c:pt idx="3215">
                    <c:v>3216</c:v>
                  </c:pt>
                  <c:pt idx="3216">
                    <c:v>3217</c:v>
                  </c:pt>
                  <c:pt idx="3217">
                    <c:v>3218</c:v>
                  </c:pt>
                  <c:pt idx="3218">
                    <c:v>3219</c:v>
                  </c:pt>
                  <c:pt idx="3219">
                    <c:v>3220</c:v>
                  </c:pt>
                  <c:pt idx="3220">
                    <c:v>3221</c:v>
                  </c:pt>
                  <c:pt idx="3221">
                    <c:v>3222</c:v>
                  </c:pt>
                  <c:pt idx="3222">
                    <c:v>3223</c:v>
                  </c:pt>
                  <c:pt idx="3223">
                    <c:v>3224</c:v>
                  </c:pt>
                  <c:pt idx="3224">
                    <c:v>3225</c:v>
                  </c:pt>
                  <c:pt idx="3225">
                    <c:v>3226</c:v>
                  </c:pt>
                  <c:pt idx="3226">
                    <c:v>3227</c:v>
                  </c:pt>
                  <c:pt idx="3227">
                    <c:v>3228</c:v>
                  </c:pt>
                  <c:pt idx="3228">
                    <c:v>3229</c:v>
                  </c:pt>
                  <c:pt idx="3229">
                    <c:v>3230</c:v>
                  </c:pt>
                  <c:pt idx="3230">
                    <c:v>3231</c:v>
                  </c:pt>
                  <c:pt idx="3231">
                    <c:v>3232</c:v>
                  </c:pt>
                  <c:pt idx="3232">
                    <c:v>3233</c:v>
                  </c:pt>
                  <c:pt idx="3233">
                    <c:v>3234</c:v>
                  </c:pt>
                  <c:pt idx="3234">
                    <c:v>3235</c:v>
                  </c:pt>
                  <c:pt idx="3235">
                    <c:v>3236</c:v>
                  </c:pt>
                  <c:pt idx="3236">
                    <c:v>3237</c:v>
                  </c:pt>
                  <c:pt idx="3237">
                    <c:v>3238</c:v>
                  </c:pt>
                  <c:pt idx="3238">
                    <c:v>3239</c:v>
                  </c:pt>
                  <c:pt idx="3239">
                    <c:v>3240</c:v>
                  </c:pt>
                  <c:pt idx="3240">
                    <c:v>3241</c:v>
                  </c:pt>
                  <c:pt idx="3241">
                    <c:v>3242</c:v>
                  </c:pt>
                  <c:pt idx="3242">
                    <c:v>3243</c:v>
                  </c:pt>
                  <c:pt idx="3243">
                    <c:v>3244</c:v>
                  </c:pt>
                  <c:pt idx="3244">
                    <c:v>3245</c:v>
                  </c:pt>
                  <c:pt idx="3245">
                    <c:v>3246</c:v>
                  </c:pt>
                  <c:pt idx="3246">
                    <c:v>3247</c:v>
                  </c:pt>
                  <c:pt idx="3247">
                    <c:v>3248</c:v>
                  </c:pt>
                  <c:pt idx="3248">
                    <c:v>3249</c:v>
                  </c:pt>
                  <c:pt idx="3249">
                    <c:v>3250</c:v>
                  </c:pt>
                  <c:pt idx="3250">
                    <c:v>3251</c:v>
                  </c:pt>
                  <c:pt idx="3251">
                    <c:v>3252</c:v>
                  </c:pt>
                  <c:pt idx="3252">
                    <c:v>3253</c:v>
                  </c:pt>
                  <c:pt idx="3253">
                    <c:v>3254</c:v>
                  </c:pt>
                  <c:pt idx="3254">
                    <c:v>3255</c:v>
                  </c:pt>
                  <c:pt idx="3255">
                    <c:v>3256</c:v>
                  </c:pt>
                  <c:pt idx="3256">
                    <c:v>3257</c:v>
                  </c:pt>
                  <c:pt idx="3257">
                    <c:v>3258</c:v>
                  </c:pt>
                  <c:pt idx="3258">
                    <c:v>3259</c:v>
                  </c:pt>
                  <c:pt idx="3259">
                    <c:v>3260</c:v>
                  </c:pt>
                  <c:pt idx="3260">
                    <c:v>3261</c:v>
                  </c:pt>
                  <c:pt idx="3261">
                    <c:v>3262</c:v>
                  </c:pt>
                  <c:pt idx="3262">
                    <c:v>3263</c:v>
                  </c:pt>
                  <c:pt idx="3263">
                    <c:v>3264</c:v>
                  </c:pt>
                  <c:pt idx="3264">
                    <c:v>3265</c:v>
                  </c:pt>
                  <c:pt idx="3265">
                    <c:v>3266</c:v>
                  </c:pt>
                  <c:pt idx="3266">
                    <c:v>3267</c:v>
                  </c:pt>
                  <c:pt idx="3267">
                    <c:v>3268</c:v>
                  </c:pt>
                  <c:pt idx="3268">
                    <c:v>3269</c:v>
                  </c:pt>
                  <c:pt idx="3269">
                    <c:v>3270</c:v>
                  </c:pt>
                  <c:pt idx="3270">
                    <c:v>3271</c:v>
                  </c:pt>
                  <c:pt idx="3271">
                    <c:v>3272</c:v>
                  </c:pt>
                  <c:pt idx="3272">
                    <c:v>3273</c:v>
                  </c:pt>
                  <c:pt idx="3273">
                    <c:v>3274</c:v>
                  </c:pt>
                  <c:pt idx="3274">
                    <c:v>3275</c:v>
                  </c:pt>
                  <c:pt idx="3275">
                    <c:v>3276</c:v>
                  </c:pt>
                  <c:pt idx="3276">
                    <c:v>3277</c:v>
                  </c:pt>
                  <c:pt idx="3277">
                    <c:v>3278</c:v>
                  </c:pt>
                  <c:pt idx="3278">
                    <c:v>3279</c:v>
                  </c:pt>
                  <c:pt idx="3279">
                    <c:v>3280</c:v>
                  </c:pt>
                  <c:pt idx="3280">
                    <c:v>3281</c:v>
                  </c:pt>
                  <c:pt idx="3281">
                    <c:v>3282</c:v>
                  </c:pt>
                  <c:pt idx="3282">
                    <c:v>3283</c:v>
                  </c:pt>
                  <c:pt idx="3283">
                    <c:v>3284</c:v>
                  </c:pt>
                  <c:pt idx="3284">
                    <c:v>3285</c:v>
                  </c:pt>
                  <c:pt idx="3285">
                    <c:v>3286</c:v>
                  </c:pt>
                  <c:pt idx="3286">
                    <c:v>3287</c:v>
                  </c:pt>
                  <c:pt idx="3287">
                    <c:v>3288</c:v>
                  </c:pt>
                  <c:pt idx="3288">
                    <c:v>3289</c:v>
                  </c:pt>
                  <c:pt idx="3289">
                    <c:v>3290</c:v>
                  </c:pt>
                  <c:pt idx="3290">
                    <c:v>3291</c:v>
                  </c:pt>
                  <c:pt idx="3291">
                    <c:v>3292</c:v>
                  </c:pt>
                  <c:pt idx="3292">
                    <c:v>3293</c:v>
                  </c:pt>
                  <c:pt idx="3293">
                    <c:v>3294</c:v>
                  </c:pt>
                  <c:pt idx="3294">
                    <c:v>3295</c:v>
                  </c:pt>
                  <c:pt idx="3295">
                    <c:v>3296</c:v>
                  </c:pt>
                  <c:pt idx="3296">
                    <c:v>3297</c:v>
                  </c:pt>
                  <c:pt idx="3297">
                    <c:v>3298</c:v>
                  </c:pt>
                  <c:pt idx="3298">
                    <c:v>3299</c:v>
                  </c:pt>
                  <c:pt idx="3299">
                    <c:v>3300</c:v>
                  </c:pt>
                  <c:pt idx="3300">
                    <c:v>3301</c:v>
                  </c:pt>
                  <c:pt idx="3301">
                    <c:v>3302</c:v>
                  </c:pt>
                  <c:pt idx="3302">
                    <c:v>3303</c:v>
                  </c:pt>
                  <c:pt idx="3303">
                    <c:v>3304</c:v>
                  </c:pt>
                  <c:pt idx="3304">
                    <c:v>3305</c:v>
                  </c:pt>
                  <c:pt idx="3305">
                    <c:v>3306</c:v>
                  </c:pt>
                  <c:pt idx="3306">
                    <c:v>3307</c:v>
                  </c:pt>
                  <c:pt idx="3307">
                    <c:v>3308</c:v>
                  </c:pt>
                  <c:pt idx="3308">
                    <c:v>3309</c:v>
                  </c:pt>
                  <c:pt idx="3309">
                    <c:v>3310</c:v>
                  </c:pt>
                  <c:pt idx="3310">
                    <c:v>3311</c:v>
                  </c:pt>
                  <c:pt idx="3311">
                    <c:v>3312</c:v>
                  </c:pt>
                  <c:pt idx="3312">
                    <c:v>3313</c:v>
                  </c:pt>
                  <c:pt idx="3313">
                    <c:v>3314</c:v>
                  </c:pt>
                  <c:pt idx="3314">
                    <c:v>3315</c:v>
                  </c:pt>
                  <c:pt idx="3315">
                    <c:v>3316</c:v>
                  </c:pt>
                  <c:pt idx="3316">
                    <c:v>3317</c:v>
                  </c:pt>
                  <c:pt idx="3317">
                    <c:v>3318</c:v>
                  </c:pt>
                  <c:pt idx="3318">
                    <c:v>3319</c:v>
                  </c:pt>
                  <c:pt idx="3319">
                    <c:v>3320</c:v>
                  </c:pt>
                  <c:pt idx="3320">
                    <c:v>3321</c:v>
                  </c:pt>
                  <c:pt idx="3321">
                    <c:v>3322</c:v>
                  </c:pt>
                  <c:pt idx="3322">
                    <c:v>3323</c:v>
                  </c:pt>
                  <c:pt idx="3323">
                    <c:v>3324</c:v>
                  </c:pt>
                  <c:pt idx="3324">
                    <c:v>3325</c:v>
                  </c:pt>
                  <c:pt idx="3325">
                    <c:v>3326</c:v>
                  </c:pt>
                  <c:pt idx="3326">
                    <c:v>3327</c:v>
                  </c:pt>
                  <c:pt idx="3327">
                    <c:v>3328</c:v>
                  </c:pt>
                  <c:pt idx="3328">
                    <c:v>3329</c:v>
                  </c:pt>
                  <c:pt idx="3329">
                    <c:v>3330</c:v>
                  </c:pt>
                  <c:pt idx="3330">
                    <c:v>3331</c:v>
                  </c:pt>
                  <c:pt idx="3331">
                    <c:v>3332</c:v>
                  </c:pt>
                  <c:pt idx="3332">
                    <c:v>3333</c:v>
                  </c:pt>
                  <c:pt idx="3333">
                    <c:v>3334</c:v>
                  </c:pt>
                  <c:pt idx="3334">
                    <c:v>3335</c:v>
                  </c:pt>
                  <c:pt idx="3335">
                    <c:v>3336</c:v>
                  </c:pt>
                  <c:pt idx="3336">
                    <c:v>3337</c:v>
                  </c:pt>
                  <c:pt idx="3337">
                    <c:v>3338</c:v>
                  </c:pt>
                  <c:pt idx="3338">
                    <c:v>3339</c:v>
                  </c:pt>
                  <c:pt idx="3339">
                    <c:v>3340</c:v>
                  </c:pt>
                  <c:pt idx="3340">
                    <c:v>3341</c:v>
                  </c:pt>
                  <c:pt idx="3341">
                    <c:v>3342</c:v>
                  </c:pt>
                  <c:pt idx="3342">
                    <c:v>3343</c:v>
                  </c:pt>
                  <c:pt idx="3343">
                    <c:v>3344</c:v>
                  </c:pt>
                  <c:pt idx="3344">
                    <c:v>3345</c:v>
                  </c:pt>
                  <c:pt idx="3345">
                    <c:v>3346</c:v>
                  </c:pt>
                  <c:pt idx="3346">
                    <c:v>3347</c:v>
                  </c:pt>
                  <c:pt idx="3347">
                    <c:v>3348</c:v>
                  </c:pt>
                  <c:pt idx="3348">
                    <c:v>3349</c:v>
                  </c:pt>
                  <c:pt idx="3349">
                    <c:v>3350</c:v>
                  </c:pt>
                  <c:pt idx="3350">
                    <c:v>3351</c:v>
                  </c:pt>
                  <c:pt idx="3351">
                    <c:v>3352</c:v>
                  </c:pt>
                  <c:pt idx="3352">
                    <c:v>3353</c:v>
                  </c:pt>
                  <c:pt idx="3353">
                    <c:v>3354</c:v>
                  </c:pt>
                  <c:pt idx="3354">
                    <c:v>3355</c:v>
                  </c:pt>
                  <c:pt idx="3355">
                    <c:v>3356</c:v>
                  </c:pt>
                  <c:pt idx="3356">
                    <c:v>3357</c:v>
                  </c:pt>
                  <c:pt idx="3357">
                    <c:v>3358</c:v>
                  </c:pt>
                  <c:pt idx="3358">
                    <c:v>3359</c:v>
                  </c:pt>
                  <c:pt idx="3359">
                    <c:v>3360</c:v>
                  </c:pt>
                  <c:pt idx="3360">
                    <c:v>3361</c:v>
                  </c:pt>
                  <c:pt idx="3361">
                    <c:v>3362</c:v>
                  </c:pt>
                  <c:pt idx="3362">
                    <c:v>3363</c:v>
                  </c:pt>
                  <c:pt idx="3363">
                    <c:v>3364</c:v>
                  </c:pt>
                  <c:pt idx="3364">
                    <c:v>3365</c:v>
                  </c:pt>
                  <c:pt idx="3365">
                    <c:v>3366</c:v>
                  </c:pt>
                  <c:pt idx="3366">
                    <c:v>3367</c:v>
                  </c:pt>
                  <c:pt idx="3367">
                    <c:v>3368</c:v>
                  </c:pt>
                  <c:pt idx="3368">
                    <c:v>3369</c:v>
                  </c:pt>
                  <c:pt idx="3369">
                    <c:v>3370</c:v>
                  </c:pt>
                  <c:pt idx="3370">
                    <c:v>3371</c:v>
                  </c:pt>
                  <c:pt idx="3371">
                    <c:v>3372</c:v>
                  </c:pt>
                  <c:pt idx="3372">
                    <c:v>3373</c:v>
                  </c:pt>
                  <c:pt idx="3373">
                    <c:v>3374</c:v>
                  </c:pt>
                  <c:pt idx="3374">
                    <c:v>3375</c:v>
                  </c:pt>
                  <c:pt idx="3375">
                    <c:v>3376</c:v>
                  </c:pt>
                  <c:pt idx="3376">
                    <c:v>3377</c:v>
                  </c:pt>
                  <c:pt idx="3377">
                    <c:v>3378</c:v>
                  </c:pt>
                  <c:pt idx="3378">
                    <c:v>3379</c:v>
                  </c:pt>
                  <c:pt idx="3379">
                    <c:v>3380</c:v>
                  </c:pt>
                  <c:pt idx="3380">
                    <c:v>3381</c:v>
                  </c:pt>
                  <c:pt idx="3381">
                    <c:v>3382</c:v>
                  </c:pt>
                  <c:pt idx="3382">
                    <c:v>3383</c:v>
                  </c:pt>
                  <c:pt idx="3383">
                    <c:v>3384</c:v>
                  </c:pt>
                  <c:pt idx="3384">
                    <c:v>3385</c:v>
                  </c:pt>
                  <c:pt idx="3385">
                    <c:v>3386</c:v>
                  </c:pt>
                  <c:pt idx="3386">
                    <c:v>3387</c:v>
                  </c:pt>
                  <c:pt idx="3387">
                    <c:v>3388</c:v>
                  </c:pt>
                  <c:pt idx="3388">
                    <c:v>3389</c:v>
                  </c:pt>
                  <c:pt idx="3389">
                    <c:v>3390</c:v>
                  </c:pt>
                  <c:pt idx="3390">
                    <c:v>3391</c:v>
                  </c:pt>
                  <c:pt idx="3391">
                    <c:v>3392</c:v>
                  </c:pt>
                  <c:pt idx="3392">
                    <c:v>3393</c:v>
                  </c:pt>
                  <c:pt idx="3393">
                    <c:v>3394</c:v>
                  </c:pt>
                  <c:pt idx="3394">
                    <c:v>3395</c:v>
                  </c:pt>
                  <c:pt idx="3395">
                    <c:v>3396</c:v>
                  </c:pt>
                  <c:pt idx="3396">
                    <c:v>3397</c:v>
                  </c:pt>
                  <c:pt idx="3397">
                    <c:v>3398</c:v>
                  </c:pt>
                  <c:pt idx="3398">
                    <c:v>3399</c:v>
                  </c:pt>
                  <c:pt idx="3399">
                    <c:v>3400</c:v>
                  </c:pt>
                  <c:pt idx="3400">
                    <c:v>3401</c:v>
                  </c:pt>
                  <c:pt idx="3401">
                    <c:v>3402</c:v>
                  </c:pt>
                  <c:pt idx="3402">
                    <c:v>3403</c:v>
                  </c:pt>
                  <c:pt idx="3403">
                    <c:v>3404</c:v>
                  </c:pt>
                  <c:pt idx="3404">
                    <c:v>3405</c:v>
                  </c:pt>
                  <c:pt idx="3405">
                    <c:v>3406</c:v>
                  </c:pt>
                  <c:pt idx="3406">
                    <c:v>3407</c:v>
                  </c:pt>
                  <c:pt idx="3407">
                    <c:v>3408</c:v>
                  </c:pt>
                  <c:pt idx="3408">
                    <c:v>3409</c:v>
                  </c:pt>
                  <c:pt idx="3409">
                    <c:v>3410</c:v>
                  </c:pt>
                  <c:pt idx="3410">
                    <c:v>3411</c:v>
                  </c:pt>
                  <c:pt idx="3411">
                    <c:v>3412</c:v>
                  </c:pt>
                  <c:pt idx="3412">
                    <c:v>3413</c:v>
                  </c:pt>
                  <c:pt idx="3413">
                    <c:v>3414</c:v>
                  </c:pt>
                  <c:pt idx="3414">
                    <c:v>3415</c:v>
                  </c:pt>
                  <c:pt idx="3415">
                    <c:v>3416</c:v>
                  </c:pt>
                  <c:pt idx="3416">
                    <c:v>3417</c:v>
                  </c:pt>
                  <c:pt idx="3417">
                    <c:v>3418</c:v>
                  </c:pt>
                  <c:pt idx="3418">
                    <c:v>3419</c:v>
                  </c:pt>
                  <c:pt idx="3419">
                    <c:v>3420</c:v>
                  </c:pt>
                  <c:pt idx="3420">
                    <c:v>3421</c:v>
                  </c:pt>
                  <c:pt idx="3421">
                    <c:v>3422</c:v>
                  </c:pt>
                  <c:pt idx="3422">
                    <c:v>3423</c:v>
                  </c:pt>
                  <c:pt idx="3423">
                    <c:v>3424</c:v>
                  </c:pt>
                  <c:pt idx="3424">
                    <c:v>3425</c:v>
                  </c:pt>
                  <c:pt idx="3425">
                    <c:v>3426</c:v>
                  </c:pt>
                  <c:pt idx="3426">
                    <c:v>3427</c:v>
                  </c:pt>
                  <c:pt idx="3427">
                    <c:v>3428</c:v>
                  </c:pt>
                  <c:pt idx="3428">
                    <c:v>3429</c:v>
                  </c:pt>
                  <c:pt idx="3429">
                    <c:v>3430</c:v>
                  </c:pt>
                  <c:pt idx="3430">
                    <c:v>3431</c:v>
                  </c:pt>
                  <c:pt idx="3431">
                    <c:v>3432</c:v>
                  </c:pt>
                  <c:pt idx="3432">
                    <c:v>3433</c:v>
                  </c:pt>
                  <c:pt idx="3433">
                    <c:v>3434</c:v>
                  </c:pt>
                  <c:pt idx="3434">
                    <c:v>3435</c:v>
                  </c:pt>
                  <c:pt idx="3435">
                    <c:v>3436</c:v>
                  </c:pt>
                  <c:pt idx="3436">
                    <c:v>3437</c:v>
                  </c:pt>
                  <c:pt idx="3437">
                    <c:v>3438</c:v>
                  </c:pt>
                  <c:pt idx="3438">
                    <c:v>3439</c:v>
                  </c:pt>
                  <c:pt idx="3439">
                    <c:v>3440</c:v>
                  </c:pt>
                  <c:pt idx="3440">
                    <c:v>3441</c:v>
                  </c:pt>
                  <c:pt idx="3441">
                    <c:v>3442</c:v>
                  </c:pt>
                  <c:pt idx="3442">
                    <c:v>3443</c:v>
                  </c:pt>
                  <c:pt idx="3443">
                    <c:v>3444</c:v>
                  </c:pt>
                  <c:pt idx="3444">
                    <c:v>3445</c:v>
                  </c:pt>
                  <c:pt idx="3445">
                    <c:v>3446</c:v>
                  </c:pt>
                  <c:pt idx="3446">
                    <c:v>3447</c:v>
                  </c:pt>
                  <c:pt idx="3447">
                    <c:v>3448</c:v>
                  </c:pt>
                  <c:pt idx="3448">
                    <c:v>3449</c:v>
                  </c:pt>
                  <c:pt idx="3449">
                    <c:v>3450</c:v>
                  </c:pt>
                  <c:pt idx="3450">
                    <c:v>3451</c:v>
                  </c:pt>
                  <c:pt idx="3451">
                    <c:v>3452</c:v>
                  </c:pt>
                  <c:pt idx="3452">
                    <c:v>3453</c:v>
                  </c:pt>
                  <c:pt idx="3453">
                    <c:v>3454</c:v>
                  </c:pt>
                  <c:pt idx="3454">
                    <c:v>3455</c:v>
                  </c:pt>
                  <c:pt idx="3455">
                    <c:v>3456</c:v>
                  </c:pt>
                  <c:pt idx="3456">
                    <c:v>3457</c:v>
                  </c:pt>
                  <c:pt idx="3457">
                    <c:v>3458</c:v>
                  </c:pt>
                  <c:pt idx="3458">
                    <c:v>3459</c:v>
                  </c:pt>
                  <c:pt idx="3459">
                    <c:v>3460</c:v>
                  </c:pt>
                  <c:pt idx="3460">
                    <c:v>3461</c:v>
                  </c:pt>
                  <c:pt idx="3461">
                    <c:v>3462</c:v>
                  </c:pt>
                  <c:pt idx="3462">
                    <c:v>3463</c:v>
                  </c:pt>
                  <c:pt idx="3463">
                    <c:v>3464</c:v>
                  </c:pt>
                  <c:pt idx="3464">
                    <c:v>3465</c:v>
                  </c:pt>
                  <c:pt idx="3465">
                    <c:v>3466</c:v>
                  </c:pt>
                  <c:pt idx="3466">
                    <c:v>3467</c:v>
                  </c:pt>
                  <c:pt idx="3467">
                    <c:v>3468</c:v>
                  </c:pt>
                  <c:pt idx="3468">
                    <c:v>3469</c:v>
                  </c:pt>
                  <c:pt idx="3469">
                    <c:v>3470</c:v>
                  </c:pt>
                  <c:pt idx="3470">
                    <c:v>3471</c:v>
                  </c:pt>
                  <c:pt idx="3471">
                    <c:v>3472</c:v>
                  </c:pt>
                  <c:pt idx="3472">
                    <c:v>3473</c:v>
                  </c:pt>
                  <c:pt idx="3473">
                    <c:v>3474</c:v>
                  </c:pt>
                  <c:pt idx="3474">
                    <c:v>3475</c:v>
                  </c:pt>
                  <c:pt idx="3475">
                    <c:v>3476</c:v>
                  </c:pt>
                  <c:pt idx="3476">
                    <c:v>3477</c:v>
                  </c:pt>
                  <c:pt idx="3477">
                    <c:v>3478</c:v>
                  </c:pt>
                  <c:pt idx="3478">
                    <c:v>3479</c:v>
                  </c:pt>
                  <c:pt idx="3479">
                    <c:v>3480</c:v>
                  </c:pt>
                  <c:pt idx="3480">
                    <c:v>3481</c:v>
                  </c:pt>
                  <c:pt idx="3481">
                    <c:v>3482</c:v>
                  </c:pt>
                  <c:pt idx="3482">
                    <c:v>3483</c:v>
                  </c:pt>
                  <c:pt idx="3483">
                    <c:v>3484</c:v>
                  </c:pt>
                  <c:pt idx="3484">
                    <c:v>3485</c:v>
                  </c:pt>
                  <c:pt idx="3485">
                    <c:v>3486</c:v>
                  </c:pt>
                  <c:pt idx="3486">
                    <c:v>3487</c:v>
                  </c:pt>
                  <c:pt idx="3487">
                    <c:v>3488</c:v>
                  </c:pt>
                  <c:pt idx="3488">
                    <c:v>3489</c:v>
                  </c:pt>
                  <c:pt idx="3489">
                    <c:v>3490</c:v>
                  </c:pt>
                  <c:pt idx="3490">
                    <c:v>3491</c:v>
                  </c:pt>
                  <c:pt idx="3491">
                    <c:v>3492</c:v>
                  </c:pt>
                  <c:pt idx="3492">
                    <c:v>3493</c:v>
                  </c:pt>
                  <c:pt idx="3493">
                    <c:v>3494</c:v>
                  </c:pt>
                  <c:pt idx="3494">
                    <c:v>3495</c:v>
                  </c:pt>
                  <c:pt idx="3495">
                    <c:v>3496</c:v>
                  </c:pt>
                  <c:pt idx="3496">
                    <c:v>3497</c:v>
                  </c:pt>
                  <c:pt idx="3497">
                    <c:v>3498</c:v>
                  </c:pt>
                  <c:pt idx="3498">
                    <c:v>3499</c:v>
                  </c:pt>
                  <c:pt idx="3499">
                    <c:v>3500</c:v>
                  </c:pt>
                  <c:pt idx="3500">
                    <c:v>3501</c:v>
                  </c:pt>
                  <c:pt idx="3501">
                    <c:v>3502</c:v>
                  </c:pt>
                  <c:pt idx="3502">
                    <c:v>3503</c:v>
                  </c:pt>
                  <c:pt idx="3503">
                    <c:v>3504</c:v>
                  </c:pt>
                  <c:pt idx="3504">
                    <c:v>3505</c:v>
                  </c:pt>
                  <c:pt idx="3505">
                    <c:v>3506</c:v>
                  </c:pt>
                  <c:pt idx="3506">
                    <c:v>3507</c:v>
                  </c:pt>
                  <c:pt idx="3507">
                    <c:v>3508</c:v>
                  </c:pt>
                  <c:pt idx="3508">
                    <c:v>3509</c:v>
                  </c:pt>
                  <c:pt idx="3509">
                    <c:v>3510</c:v>
                  </c:pt>
                  <c:pt idx="3510">
                    <c:v>3511</c:v>
                  </c:pt>
                  <c:pt idx="3511">
                    <c:v>3512</c:v>
                  </c:pt>
                  <c:pt idx="3512">
                    <c:v>3513</c:v>
                  </c:pt>
                  <c:pt idx="3513">
                    <c:v>3514</c:v>
                  </c:pt>
                  <c:pt idx="3514">
                    <c:v>3515</c:v>
                  </c:pt>
                  <c:pt idx="3515">
                    <c:v>3516</c:v>
                  </c:pt>
                  <c:pt idx="3516">
                    <c:v>3517</c:v>
                  </c:pt>
                  <c:pt idx="3517">
                    <c:v>3518</c:v>
                  </c:pt>
                  <c:pt idx="3518">
                    <c:v>3519</c:v>
                  </c:pt>
                  <c:pt idx="3519">
                    <c:v>3520</c:v>
                  </c:pt>
                  <c:pt idx="3520">
                    <c:v>3521</c:v>
                  </c:pt>
                  <c:pt idx="3521">
                    <c:v>3522</c:v>
                  </c:pt>
                  <c:pt idx="3522">
                    <c:v>3523</c:v>
                  </c:pt>
                  <c:pt idx="3523">
                    <c:v>3524</c:v>
                  </c:pt>
                  <c:pt idx="3524">
                    <c:v>3525</c:v>
                  </c:pt>
                  <c:pt idx="3525">
                    <c:v>3526</c:v>
                  </c:pt>
                  <c:pt idx="3526">
                    <c:v>3527</c:v>
                  </c:pt>
                  <c:pt idx="3527">
                    <c:v>3528</c:v>
                  </c:pt>
                  <c:pt idx="3528">
                    <c:v>3529</c:v>
                  </c:pt>
                  <c:pt idx="3529">
                    <c:v>3530</c:v>
                  </c:pt>
                  <c:pt idx="3530">
                    <c:v>3531</c:v>
                  </c:pt>
                  <c:pt idx="3531">
                    <c:v>3532</c:v>
                  </c:pt>
                  <c:pt idx="3532">
                    <c:v>3533</c:v>
                  </c:pt>
                  <c:pt idx="3533">
                    <c:v>3534</c:v>
                  </c:pt>
                  <c:pt idx="3534">
                    <c:v>3535</c:v>
                  </c:pt>
                  <c:pt idx="3535">
                    <c:v>3536</c:v>
                  </c:pt>
                  <c:pt idx="3536">
                    <c:v>3537</c:v>
                  </c:pt>
                  <c:pt idx="3537">
                    <c:v>3538</c:v>
                  </c:pt>
                  <c:pt idx="3538">
                    <c:v>3539</c:v>
                  </c:pt>
                  <c:pt idx="3539">
                    <c:v>3540</c:v>
                  </c:pt>
                  <c:pt idx="3540">
                    <c:v>3541</c:v>
                  </c:pt>
                  <c:pt idx="3541">
                    <c:v>3542</c:v>
                  </c:pt>
                  <c:pt idx="3542">
                    <c:v>3543</c:v>
                  </c:pt>
                  <c:pt idx="3543">
                    <c:v>3544</c:v>
                  </c:pt>
                  <c:pt idx="3544">
                    <c:v>3545</c:v>
                  </c:pt>
                  <c:pt idx="3545">
                    <c:v>3546</c:v>
                  </c:pt>
                  <c:pt idx="3546">
                    <c:v>3547</c:v>
                  </c:pt>
                  <c:pt idx="3547">
                    <c:v>3548</c:v>
                  </c:pt>
                  <c:pt idx="3548">
                    <c:v>3549</c:v>
                  </c:pt>
                  <c:pt idx="3549">
                    <c:v>3550</c:v>
                  </c:pt>
                  <c:pt idx="3550">
                    <c:v>3551</c:v>
                  </c:pt>
                  <c:pt idx="3551">
                    <c:v>3552</c:v>
                  </c:pt>
                  <c:pt idx="3552">
                    <c:v>3553</c:v>
                  </c:pt>
                  <c:pt idx="3553">
                    <c:v>3554</c:v>
                  </c:pt>
                  <c:pt idx="3554">
                    <c:v>3555</c:v>
                  </c:pt>
                  <c:pt idx="3555">
                    <c:v>3556</c:v>
                  </c:pt>
                  <c:pt idx="3556">
                    <c:v>3557</c:v>
                  </c:pt>
                  <c:pt idx="3557">
                    <c:v>3558</c:v>
                  </c:pt>
                  <c:pt idx="3558">
                    <c:v>3559</c:v>
                  </c:pt>
                  <c:pt idx="3559">
                    <c:v>3560</c:v>
                  </c:pt>
                  <c:pt idx="3560">
                    <c:v>3561</c:v>
                  </c:pt>
                  <c:pt idx="3561">
                    <c:v>3562</c:v>
                  </c:pt>
                  <c:pt idx="3562">
                    <c:v>3563</c:v>
                  </c:pt>
                  <c:pt idx="3563">
                    <c:v>3564</c:v>
                  </c:pt>
                  <c:pt idx="3564">
                    <c:v>3565</c:v>
                  </c:pt>
                  <c:pt idx="3565">
                    <c:v>3566</c:v>
                  </c:pt>
                  <c:pt idx="3566">
                    <c:v>3567</c:v>
                  </c:pt>
                  <c:pt idx="3567">
                    <c:v>3568</c:v>
                  </c:pt>
                  <c:pt idx="3568">
                    <c:v>3569</c:v>
                  </c:pt>
                  <c:pt idx="3569">
                    <c:v>3570</c:v>
                  </c:pt>
                  <c:pt idx="3570">
                    <c:v>3571</c:v>
                  </c:pt>
                  <c:pt idx="3571">
                    <c:v>3572</c:v>
                  </c:pt>
                  <c:pt idx="3572">
                    <c:v>3573</c:v>
                  </c:pt>
                  <c:pt idx="3573">
                    <c:v>3574</c:v>
                  </c:pt>
                  <c:pt idx="3574">
                    <c:v>3575</c:v>
                  </c:pt>
                  <c:pt idx="3575">
                    <c:v>3576</c:v>
                  </c:pt>
                  <c:pt idx="3576">
                    <c:v>3577</c:v>
                  </c:pt>
                  <c:pt idx="3577">
                    <c:v>3578</c:v>
                  </c:pt>
                  <c:pt idx="3578">
                    <c:v>3579</c:v>
                  </c:pt>
                  <c:pt idx="3579">
                    <c:v>3580</c:v>
                  </c:pt>
                  <c:pt idx="3580">
                    <c:v>3581</c:v>
                  </c:pt>
                  <c:pt idx="3581">
                    <c:v>3582</c:v>
                  </c:pt>
                  <c:pt idx="3582">
                    <c:v>3583</c:v>
                  </c:pt>
                  <c:pt idx="3583">
                    <c:v>3584</c:v>
                  </c:pt>
                  <c:pt idx="3584">
                    <c:v>3585</c:v>
                  </c:pt>
                  <c:pt idx="3585">
                    <c:v>3586</c:v>
                  </c:pt>
                  <c:pt idx="3586">
                    <c:v>3587</c:v>
                  </c:pt>
                  <c:pt idx="3587">
                    <c:v>3588</c:v>
                  </c:pt>
                  <c:pt idx="3588">
                    <c:v>3589</c:v>
                  </c:pt>
                  <c:pt idx="3589">
                    <c:v>3590</c:v>
                  </c:pt>
                  <c:pt idx="3590">
                    <c:v>3591</c:v>
                  </c:pt>
                  <c:pt idx="3591">
                    <c:v>3592</c:v>
                  </c:pt>
                  <c:pt idx="3592">
                    <c:v>3593</c:v>
                  </c:pt>
                  <c:pt idx="3593">
                    <c:v>3594</c:v>
                  </c:pt>
                  <c:pt idx="3594">
                    <c:v>3595</c:v>
                  </c:pt>
                  <c:pt idx="3595">
                    <c:v>3596</c:v>
                  </c:pt>
                  <c:pt idx="3596">
                    <c:v>3597</c:v>
                  </c:pt>
                  <c:pt idx="3597">
                    <c:v>3598</c:v>
                  </c:pt>
                  <c:pt idx="3598">
                    <c:v>3599</c:v>
                  </c:pt>
                  <c:pt idx="3599">
                    <c:v>3600</c:v>
                  </c:pt>
                  <c:pt idx="3600">
                    <c:v>3601</c:v>
                  </c:pt>
                  <c:pt idx="3601">
                    <c:v>3602</c:v>
                  </c:pt>
                  <c:pt idx="3602">
                    <c:v>3603</c:v>
                  </c:pt>
                  <c:pt idx="3603">
                    <c:v>3604</c:v>
                  </c:pt>
                  <c:pt idx="3604">
                    <c:v>3605</c:v>
                  </c:pt>
                  <c:pt idx="3605">
                    <c:v>3606</c:v>
                  </c:pt>
                  <c:pt idx="3606">
                    <c:v>3607</c:v>
                  </c:pt>
                  <c:pt idx="3607">
                    <c:v>3608</c:v>
                  </c:pt>
                  <c:pt idx="3608">
                    <c:v>3609</c:v>
                  </c:pt>
                  <c:pt idx="3609">
                    <c:v>3610</c:v>
                  </c:pt>
                  <c:pt idx="3610">
                    <c:v>3611</c:v>
                  </c:pt>
                  <c:pt idx="3611">
                    <c:v>3612</c:v>
                  </c:pt>
                  <c:pt idx="3612">
                    <c:v>3613</c:v>
                  </c:pt>
                  <c:pt idx="3613">
                    <c:v>3614</c:v>
                  </c:pt>
                  <c:pt idx="3614">
                    <c:v>3615</c:v>
                  </c:pt>
                  <c:pt idx="3615">
                    <c:v>3616</c:v>
                  </c:pt>
                  <c:pt idx="3616">
                    <c:v>3617</c:v>
                  </c:pt>
                  <c:pt idx="3617">
                    <c:v>3618</c:v>
                  </c:pt>
                  <c:pt idx="3618">
                    <c:v>3619</c:v>
                  </c:pt>
                  <c:pt idx="3619">
                    <c:v>3620</c:v>
                  </c:pt>
                  <c:pt idx="3620">
                    <c:v>3621</c:v>
                  </c:pt>
                  <c:pt idx="3621">
                    <c:v>3622</c:v>
                  </c:pt>
                  <c:pt idx="3622">
                    <c:v>3623</c:v>
                  </c:pt>
                  <c:pt idx="3623">
                    <c:v>3624</c:v>
                  </c:pt>
                  <c:pt idx="3624">
                    <c:v>3625</c:v>
                  </c:pt>
                  <c:pt idx="3625">
                    <c:v>3626</c:v>
                  </c:pt>
                  <c:pt idx="3626">
                    <c:v>3627</c:v>
                  </c:pt>
                  <c:pt idx="3627">
                    <c:v>3628</c:v>
                  </c:pt>
                  <c:pt idx="3628">
                    <c:v>3629</c:v>
                  </c:pt>
                  <c:pt idx="3629">
                    <c:v>3630</c:v>
                  </c:pt>
                  <c:pt idx="3630">
                    <c:v>3631</c:v>
                  </c:pt>
                  <c:pt idx="3631">
                    <c:v>3632</c:v>
                  </c:pt>
                  <c:pt idx="3632">
                    <c:v>3633</c:v>
                  </c:pt>
                  <c:pt idx="3633">
                    <c:v>3634</c:v>
                  </c:pt>
                  <c:pt idx="3634">
                    <c:v>3635</c:v>
                  </c:pt>
                  <c:pt idx="3635">
                    <c:v>3636</c:v>
                  </c:pt>
                  <c:pt idx="3636">
                    <c:v>3637</c:v>
                  </c:pt>
                  <c:pt idx="3637">
                    <c:v>3638</c:v>
                  </c:pt>
                  <c:pt idx="3638">
                    <c:v>3639</c:v>
                  </c:pt>
                  <c:pt idx="3639">
                    <c:v>3640</c:v>
                  </c:pt>
                  <c:pt idx="3640">
                    <c:v>3641</c:v>
                  </c:pt>
                  <c:pt idx="3641">
                    <c:v>3642</c:v>
                  </c:pt>
                  <c:pt idx="3642">
                    <c:v>3643</c:v>
                  </c:pt>
                  <c:pt idx="3643">
                    <c:v>3644</c:v>
                  </c:pt>
                  <c:pt idx="3644">
                    <c:v>3645</c:v>
                  </c:pt>
                  <c:pt idx="3645">
                    <c:v>3646</c:v>
                  </c:pt>
                  <c:pt idx="3646">
                    <c:v>3647</c:v>
                  </c:pt>
                  <c:pt idx="3647">
                    <c:v>3648</c:v>
                  </c:pt>
                  <c:pt idx="3648">
                    <c:v>3649</c:v>
                  </c:pt>
                  <c:pt idx="3649">
                    <c:v>3650</c:v>
                  </c:pt>
                  <c:pt idx="3650">
                    <c:v>3651</c:v>
                  </c:pt>
                  <c:pt idx="3651">
                    <c:v>3652</c:v>
                  </c:pt>
                  <c:pt idx="3652">
                    <c:v>3653</c:v>
                  </c:pt>
                  <c:pt idx="3653">
                    <c:v>3654</c:v>
                  </c:pt>
                  <c:pt idx="3654">
                    <c:v>3655</c:v>
                  </c:pt>
                  <c:pt idx="3655">
                    <c:v>3656</c:v>
                  </c:pt>
                  <c:pt idx="3656">
                    <c:v>3657</c:v>
                  </c:pt>
                  <c:pt idx="3657">
                    <c:v>3658</c:v>
                  </c:pt>
                  <c:pt idx="3658">
                    <c:v>3659</c:v>
                  </c:pt>
                  <c:pt idx="3659">
                    <c:v>3660</c:v>
                  </c:pt>
                  <c:pt idx="3660">
                    <c:v>3661</c:v>
                  </c:pt>
                  <c:pt idx="3661">
                    <c:v>3662</c:v>
                  </c:pt>
                  <c:pt idx="3662">
                    <c:v>3663</c:v>
                  </c:pt>
                  <c:pt idx="3663">
                    <c:v>3664</c:v>
                  </c:pt>
                  <c:pt idx="3664">
                    <c:v>3665</c:v>
                  </c:pt>
                  <c:pt idx="3665">
                    <c:v>3666</c:v>
                  </c:pt>
                  <c:pt idx="3666">
                    <c:v>3667</c:v>
                  </c:pt>
                  <c:pt idx="3667">
                    <c:v>3668</c:v>
                  </c:pt>
                  <c:pt idx="3668">
                    <c:v>3669</c:v>
                  </c:pt>
                  <c:pt idx="3669">
                    <c:v>3670</c:v>
                  </c:pt>
                  <c:pt idx="3670">
                    <c:v>3671</c:v>
                  </c:pt>
                  <c:pt idx="3671">
                    <c:v>3672</c:v>
                  </c:pt>
                  <c:pt idx="3672">
                    <c:v>3673</c:v>
                  </c:pt>
                  <c:pt idx="3673">
                    <c:v>3674</c:v>
                  </c:pt>
                  <c:pt idx="3674">
                    <c:v>3675</c:v>
                  </c:pt>
                  <c:pt idx="3675">
                    <c:v>3676</c:v>
                  </c:pt>
                  <c:pt idx="3676">
                    <c:v>3677</c:v>
                  </c:pt>
                  <c:pt idx="3677">
                    <c:v>3678</c:v>
                  </c:pt>
                  <c:pt idx="3678">
                    <c:v>3679</c:v>
                  </c:pt>
                  <c:pt idx="3679">
                    <c:v>3680</c:v>
                  </c:pt>
                  <c:pt idx="3680">
                    <c:v>3681</c:v>
                  </c:pt>
                  <c:pt idx="3681">
                    <c:v>3682</c:v>
                  </c:pt>
                  <c:pt idx="3682">
                    <c:v>3683</c:v>
                  </c:pt>
                  <c:pt idx="3683">
                    <c:v>3684</c:v>
                  </c:pt>
                  <c:pt idx="3684">
                    <c:v>3685</c:v>
                  </c:pt>
                  <c:pt idx="3685">
                    <c:v>3686</c:v>
                  </c:pt>
                  <c:pt idx="3686">
                    <c:v>3687</c:v>
                  </c:pt>
                  <c:pt idx="3687">
                    <c:v>3688</c:v>
                  </c:pt>
                  <c:pt idx="3688">
                    <c:v>3689</c:v>
                  </c:pt>
                  <c:pt idx="3689">
                    <c:v>3690</c:v>
                  </c:pt>
                  <c:pt idx="3690">
                    <c:v>3691</c:v>
                  </c:pt>
                  <c:pt idx="3691">
                    <c:v>3692</c:v>
                  </c:pt>
                  <c:pt idx="3692">
                    <c:v>3693</c:v>
                  </c:pt>
                  <c:pt idx="3693">
                    <c:v>3694</c:v>
                  </c:pt>
                  <c:pt idx="3694">
                    <c:v>3695</c:v>
                  </c:pt>
                  <c:pt idx="3695">
                    <c:v>3696</c:v>
                  </c:pt>
                  <c:pt idx="3696">
                    <c:v>3697</c:v>
                  </c:pt>
                  <c:pt idx="3697">
                    <c:v>3698</c:v>
                  </c:pt>
                  <c:pt idx="3698">
                    <c:v>3699</c:v>
                  </c:pt>
                  <c:pt idx="3699">
                    <c:v>3700</c:v>
                  </c:pt>
                  <c:pt idx="3700">
                    <c:v>3701</c:v>
                  </c:pt>
                  <c:pt idx="3701">
                    <c:v>3702</c:v>
                  </c:pt>
                  <c:pt idx="3702">
                    <c:v>3703</c:v>
                  </c:pt>
                  <c:pt idx="3703">
                    <c:v>3704</c:v>
                  </c:pt>
                  <c:pt idx="3704">
                    <c:v>3705</c:v>
                  </c:pt>
                  <c:pt idx="3705">
                    <c:v>3706</c:v>
                  </c:pt>
                  <c:pt idx="3706">
                    <c:v>3707</c:v>
                  </c:pt>
                  <c:pt idx="3707">
                    <c:v>3708</c:v>
                  </c:pt>
                  <c:pt idx="3708">
                    <c:v>3709</c:v>
                  </c:pt>
                  <c:pt idx="3709">
                    <c:v>3710</c:v>
                  </c:pt>
                  <c:pt idx="3710">
                    <c:v>3711</c:v>
                  </c:pt>
                  <c:pt idx="3711">
                    <c:v>3712</c:v>
                  </c:pt>
                  <c:pt idx="3712">
                    <c:v>3713</c:v>
                  </c:pt>
                  <c:pt idx="3713">
                    <c:v>3714</c:v>
                  </c:pt>
                  <c:pt idx="3714">
                    <c:v>3715</c:v>
                  </c:pt>
                  <c:pt idx="3715">
                    <c:v>3716</c:v>
                  </c:pt>
                  <c:pt idx="3716">
                    <c:v>3717</c:v>
                  </c:pt>
                  <c:pt idx="3717">
                    <c:v>3718</c:v>
                  </c:pt>
                  <c:pt idx="3718">
                    <c:v>3719</c:v>
                  </c:pt>
                  <c:pt idx="3719">
                    <c:v>3720</c:v>
                  </c:pt>
                  <c:pt idx="3720">
                    <c:v>3721</c:v>
                  </c:pt>
                  <c:pt idx="3721">
                    <c:v>3722</c:v>
                  </c:pt>
                  <c:pt idx="3722">
                    <c:v>3723</c:v>
                  </c:pt>
                  <c:pt idx="3723">
                    <c:v>3724</c:v>
                  </c:pt>
                  <c:pt idx="3724">
                    <c:v>3725</c:v>
                  </c:pt>
                  <c:pt idx="3725">
                    <c:v>3726</c:v>
                  </c:pt>
                  <c:pt idx="3726">
                    <c:v>3727</c:v>
                  </c:pt>
                  <c:pt idx="3727">
                    <c:v>3728</c:v>
                  </c:pt>
                  <c:pt idx="3728">
                    <c:v>3729</c:v>
                  </c:pt>
                  <c:pt idx="3729">
                    <c:v>3730</c:v>
                  </c:pt>
                  <c:pt idx="3730">
                    <c:v>3731</c:v>
                  </c:pt>
                  <c:pt idx="3731">
                    <c:v>3732</c:v>
                  </c:pt>
                  <c:pt idx="3732">
                    <c:v>3733</c:v>
                  </c:pt>
                  <c:pt idx="3733">
                    <c:v>3734</c:v>
                  </c:pt>
                  <c:pt idx="3734">
                    <c:v>3735</c:v>
                  </c:pt>
                  <c:pt idx="3735">
                    <c:v>3736</c:v>
                  </c:pt>
                  <c:pt idx="3736">
                    <c:v>3737</c:v>
                  </c:pt>
                  <c:pt idx="3737">
                    <c:v>3738</c:v>
                  </c:pt>
                  <c:pt idx="3738">
                    <c:v>3739</c:v>
                  </c:pt>
                  <c:pt idx="3739">
                    <c:v>3740</c:v>
                  </c:pt>
                  <c:pt idx="3740">
                    <c:v>3741</c:v>
                  </c:pt>
                  <c:pt idx="3741">
                    <c:v>3742</c:v>
                  </c:pt>
                  <c:pt idx="3742">
                    <c:v>3743</c:v>
                  </c:pt>
                  <c:pt idx="3743">
                    <c:v>3744</c:v>
                  </c:pt>
                  <c:pt idx="3744">
                    <c:v>3745</c:v>
                  </c:pt>
                  <c:pt idx="3745">
                    <c:v>3746</c:v>
                  </c:pt>
                  <c:pt idx="3746">
                    <c:v>3747</c:v>
                  </c:pt>
                  <c:pt idx="3747">
                    <c:v>3748</c:v>
                  </c:pt>
                  <c:pt idx="3748">
                    <c:v>3749</c:v>
                  </c:pt>
                  <c:pt idx="3749">
                    <c:v>3750</c:v>
                  </c:pt>
                  <c:pt idx="3750">
                    <c:v>3751</c:v>
                  </c:pt>
                  <c:pt idx="3751">
                    <c:v>3752</c:v>
                  </c:pt>
                  <c:pt idx="3752">
                    <c:v>3753</c:v>
                  </c:pt>
                  <c:pt idx="3753">
                    <c:v>3754</c:v>
                  </c:pt>
                  <c:pt idx="3754">
                    <c:v>3755</c:v>
                  </c:pt>
                  <c:pt idx="3755">
                    <c:v>3756</c:v>
                  </c:pt>
                  <c:pt idx="3756">
                    <c:v>3757</c:v>
                  </c:pt>
                  <c:pt idx="3757">
                    <c:v>3758</c:v>
                  </c:pt>
                  <c:pt idx="3758">
                    <c:v>3759</c:v>
                  </c:pt>
                  <c:pt idx="3759">
                    <c:v>3760</c:v>
                  </c:pt>
                  <c:pt idx="3760">
                    <c:v>3761</c:v>
                  </c:pt>
                  <c:pt idx="3761">
                    <c:v>3762</c:v>
                  </c:pt>
                  <c:pt idx="3762">
                    <c:v>3763</c:v>
                  </c:pt>
                  <c:pt idx="3763">
                    <c:v>3764</c:v>
                  </c:pt>
                  <c:pt idx="3764">
                    <c:v>3765</c:v>
                  </c:pt>
                  <c:pt idx="3765">
                    <c:v>3766</c:v>
                  </c:pt>
                  <c:pt idx="3766">
                    <c:v>3767</c:v>
                  </c:pt>
                  <c:pt idx="3767">
                    <c:v>3768</c:v>
                  </c:pt>
                  <c:pt idx="3768">
                    <c:v>3769</c:v>
                  </c:pt>
                  <c:pt idx="3769">
                    <c:v>3770</c:v>
                  </c:pt>
                  <c:pt idx="3770">
                    <c:v>3771</c:v>
                  </c:pt>
                  <c:pt idx="3771">
                    <c:v>3772</c:v>
                  </c:pt>
                  <c:pt idx="3772">
                    <c:v>3773</c:v>
                  </c:pt>
                  <c:pt idx="3773">
                    <c:v>3774</c:v>
                  </c:pt>
                  <c:pt idx="3774">
                    <c:v>3775</c:v>
                  </c:pt>
                  <c:pt idx="3775">
                    <c:v>3776</c:v>
                  </c:pt>
                  <c:pt idx="3776">
                    <c:v>3777</c:v>
                  </c:pt>
                  <c:pt idx="3777">
                    <c:v>3778</c:v>
                  </c:pt>
                  <c:pt idx="3778">
                    <c:v>3779</c:v>
                  </c:pt>
                  <c:pt idx="3779">
                    <c:v>3780</c:v>
                  </c:pt>
                  <c:pt idx="3780">
                    <c:v>3781</c:v>
                  </c:pt>
                  <c:pt idx="3781">
                    <c:v>3782</c:v>
                  </c:pt>
                  <c:pt idx="3782">
                    <c:v>3783</c:v>
                  </c:pt>
                  <c:pt idx="3783">
                    <c:v>3784</c:v>
                  </c:pt>
                  <c:pt idx="3784">
                    <c:v>3785</c:v>
                  </c:pt>
                  <c:pt idx="3785">
                    <c:v>3786</c:v>
                  </c:pt>
                  <c:pt idx="3786">
                    <c:v>3787</c:v>
                  </c:pt>
                  <c:pt idx="3787">
                    <c:v>3788</c:v>
                  </c:pt>
                  <c:pt idx="3788">
                    <c:v>3789</c:v>
                  </c:pt>
                  <c:pt idx="3789">
                    <c:v>3790</c:v>
                  </c:pt>
                  <c:pt idx="3790">
                    <c:v>3791</c:v>
                  </c:pt>
                  <c:pt idx="3791">
                    <c:v>3792</c:v>
                  </c:pt>
                  <c:pt idx="3792">
                    <c:v>3793</c:v>
                  </c:pt>
                  <c:pt idx="3793">
                    <c:v>3794</c:v>
                  </c:pt>
                  <c:pt idx="3794">
                    <c:v>3795</c:v>
                  </c:pt>
                  <c:pt idx="3795">
                    <c:v>3796</c:v>
                  </c:pt>
                  <c:pt idx="3796">
                    <c:v>3797</c:v>
                  </c:pt>
                  <c:pt idx="3797">
                    <c:v>3798</c:v>
                  </c:pt>
                  <c:pt idx="3798">
                    <c:v>3799</c:v>
                  </c:pt>
                  <c:pt idx="3799">
                    <c:v>3800</c:v>
                  </c:pt>
                  <c:pt idx="3800">
                    <c:v>3801</c:v>
                  </c:pt>
                  <c:pt idx="3801">
                    <c:v>3802</c:v>
                  </c:pt>
                  <c:pt idx="3802">
                    <c:v>3803</c:v>
                  </c:pt>
                  <c:pt idx="3803">
                    <c:v>3804</c:v>
                  </c:pt>
                  <c:pt idx="3804">
                    <c:v>3805</c:v>
                  </c:pt>
                  <c:pt idx="3805">
                    <c:v>3806</c:v>
                  </c:pt>
                  <c:pt idx="3806">
                    <c:v>3807</c:v>
                  </c:pt>
                  <c:pt idx="3807">
                    <c:v>3808</c:v>
                  </c:pt>
                  <c:pt idx="3808">
                    <c:v>3809</c:v>
                  </c:pt>
                  <c:pt idx="3809">
                    <c:v>3810</c:v>
                  </c:pt>
                  <c:pt idx="3810">
                    <c:v>3811</c:v>
                  </c:pt>
                  <c:pt idx="3811">
                    <c:v>3812</c:v>
                  </c:pt>
                  <c:pt idx="3812">
                    <c:v>3813</c:v>
                  </c:pt>
                  <c:pt idx="3813">
                    <c:v>3814</c:v>
                  </c:pt>
                  <c:pt idx="3814">
                    <c:v>3815</c:v>
                  </c:pt>
                  <c:pt idx="3815">
                    <c:v>3816</c:v>
                  </c:pt>
                  <c:pt idx="3816">
                    <c:v>3817</c:v>
                  </c:pt>
                  <c:pt idx="3817">
                    <c:v>3818</c:v>
                  </c:pt>
                  <c:pt idx="3818">
                    <c:v>3819</c:v>
                  </c:pt>
                  <c:pt idx="3819">
                    <c:v>3820</c:v>
                  </c:pt>
                  <c:pt idx="3820">
                    <c:v>3821</c:v>
                  </c:pt>
                  <c:pt idx="3821">
                    <c:v>3822</c:v>
                  </c:pt>
                  <c:pt idx="3822">
                    <c:v>3823</c:v>
                  </c:pt>
                  <c:pt idx="3823">
                    <c:v>3824</c:v>
                  </c:pt>
                  <c:pt idx="3824">
                    <c:v>3825</c:v>
                  </c:pt>
                  <c:pt idx="3825">
                    <c:v>3826</c:v>
                  </c:pt>
                  <c:pt idx="3826">
                    <c:v>3827</c:v>
                  </c:pt>
                  <c:pt idx="3827">
                    <c:v>3828</c:v>
                  </c:pt>
                  <c:pt idx="3828">
                    <c:v>3829</c:v>
                  </c:pt>
                  <c:pt idx="3829">
                    <c:v>3830</c:v>
                  </c:pt>
                  <c:pt idx="3830">
                    <c:v>3831</c:v>
                  </c:pt>
                  <c:pt idx="3831">
                    <c:v>3832</c:v>
                  </c:pt>
                  <c:pt idx="3832">
                    <c:v>3833</c:v>
                  </c:pt>
                  <c:pt idx="3833">
                    <c:v>3834</c:v>
                  </c:pt>
                  <c:pt idx="3834">
                    <c:v>3835</c:v>
                  </c:pt>
                  <c:pt idx="3835">
                    <c:v>3836</c:v>
                  </c:pt>
                  <c:pt idx="3836">
                    <c:v>3837</c:v>
                  </c:pt>
                  <c:pt idx="3837">
                    <c:v>3838</c:v>
                  </c:pt>
                  <c:pt idx="3838">
                    <c:v>3839</c:v>
                  </c:pt>
                  <c:pt idx="3839">
                    <c:v>3840</c:v>
                  </c:pt>
                  <c:pt idx="3840">
                    <c:v>3841</c:v>
                  </c:pt>
                  <c:pt idx="3841">
                    <c:v>3842</c:v>
                  </c:pt>
                  <c:pt idx="3842">
                    <c:v>3843</c:v>
                  </c:pt>
                  <c:pt idx="3843">
                    <c:v>3844</c:v>
                  </c:pt>
                  <c:pt idx="3844">
                    <c:v>3845</c:v>
                  </c:pt>
                  <c:pt idx="3845">
                    <c:v>3846</c:v>
                  </c:pt>
                  <c:pt idx="3846">
                    <c:v>3847</c:v>
                  </c:pt>
                  <c:pt idx="3847">
                    <c:v>3848</c:v>
                  </c:pt>
                  <c:pt idx="3848">
                    <c:v>3849</c:v>
                  </c:pt>
                  <c:pt idx="3849">
                    <c:v>3850</c:v>
                  </c:pt>
                  <c:pt idx="3850">
                    <c:v>3851</c:v>
                  </c:pt>
                  <c:pt idx="3851">
                    <c:v>3852</c:v>
                  </c:pt>
                  <c:pt idx="3852">
                    <c:v>3853</c:v>
                  </c:pt>
                  <c:pt idx="3853">
                    <c:v>3854</c:v>
                  </c:pt>
                  <c:pt idx="3854">
                    <c:v>3855</c:v>
                  </c:pt>
                  <c:pt idx="3855">
                    <c:v>3856</c:v>
                  </c:pt>
                  <c:pt idx="3856">
                    <c:v>3857</c:v>
                  </c:pt>
                  <c:pt idx="3857">
                    <c:v>3858</c:v>
                  </c:pt>
                  <c:pt idx="3858">
                    <c:v>3859</c:v>
                  </c:pt>
                  <c:pt idx="3859">
                    <c:v>3860</c:v>
                  </c:pt>
                  <c:pt idx="3860">
                    <c:v>3861</c:v>
                  </c:pt>
                  <c:pt idx="3861">
                    <c:v>3862</c:v>
                  </c:pt>
                  <c:pt idx="3862">
                    <c:v>3863</c:v>
                  </c:pt>
                  <c:pt idx="3863">
                    <c:v>3864</c:v>
                  </c:pt>
                  <c:pt idx="3864">
                    <c:v>3865</c:v>
                  </c:pt>
                  <c:pt idx="3865">
                    <c:v>3866</c:v>
                  </c:pt>
                  <c:pt idx="3866">
                    <c:v>3867</c:v>
                  </c:pt>
                  <c:pt idx="3867">
                    <c:v>3868</c:v>
                  </c:pt>
                  <c:pt idx="3868">
                    <c:v>3869</c:v>
                  </c:pt>
                  <c:pt idx="3869">
                    <c:v>3870</c:v>
                  </c:pt>
                  <c:pt idx="3870">
                    <c:v>3871</c:v>
                  </c:pt>
                  <c:pt idx="3871">
                    <c:v>3872</c:v>
                  </c:pt>
                  <c:pt idx="3872">
                    <c:v>3873</c:v>
                  </c:pt>
                  <c:pt idx="3873">
                    <c:v>3874</c:v>
                  </c:pt>
                  <c:pt idx="3874">
                    <c:v>3875</c:v>
                  </c:pt>
                  <c:pt idx="3875">
                    <c:v>3876</c:v>
                  </c:pt>
                  <c:pt idx="3876">
                    <c:v>3877</c:v>
                  </c:pt>
                  <c:pt idx="3877">
                    <c:v>3878</c:v>
                  </c:pt>
                  <c:pt idx="3878">
                    <c:v>3879</c:v>
                  </c:pt>
                  <c:pt idx="3879">
                    <c:v>3880</c:v>
                  </c:pt>
                  <c:pt idx="3880">
                    <c:v>3881</c:v>
                  </c:pt>
                  <c:pt idx="3881">
                    <c:v>3882</c:v>
                  </c:pt>
                  <c:pt idx="3882">
                    <c:v>3883</c:v>
                  </c:pt>
                  <c:pt idx="3883">
                    <c:v>3884</c:v>
                  </c:pt>
                  <c:pt idx="3884">
                    <c:v>3885</c:v>
                  </c:pt>
                  <c:pt idx="3885">
                    <c:v>3886</c:v>
                  </c:pt>
                  <c:pt idx="3886">
                    <c:v>3887</c:v>
                  </c:pt>
                  <c:pt idx="3887">
                    <c:v>3888</c:v>
                  </c:pt>
                  <c:pt idx="3888">
                    <c:v>3889</c:v>
                  </c:pt>
                  <c:pt idx="3889">
                    <c:v>3890</c:v>
                  </c:pt>
                  <c:pt idx="3890">
                    <c:v>3891</c:v>
                  </c:pt>
                  <c:pt idx="3891">
                    <c:v>3892</c:v>
                  </c:pt>
                  <c:pt idx="3892">
                    <c:v>3893</c:v>
                  </c:pt>
                  <c:pt idx="3893">
                    <c:v>3894</c:v>
                  </c:pt>
                  <c:pt idx="3894">
                    <c:v>3895</c:v>
                  </c:pt>
                  <c:pt idx="3895">
                    <c:v>3896</c:v>
                  </c:pt>
                  <c:pt idx="3896">
                    <c:v>3897</c:v>
                  </c:pt>
                  <c:pt idx="3897">
                    <c:v>3898</c:v>
                  </c:pt>
                  <c:pt idx="3898">
                    <c:v>3899</c:v>
                  </c:pt>
                  <c:pt idx="3899">
                    <c:v>3900</c:v>
                  </c:pt>
                  <c:pt idx="3900">
                    <c:v>3901</c:v>
                  </c:pt>
                  <c:pt idx="3901">
                    <c:v>3902</c:v>
                  </c:pt>
                  <c:pt idx="3902">
                    <c:v>3903</c:v>
                  </c:pt>
                  <c:pt idx="3903">
                    <c:v>3904</c:v>
                  </c:pt>
                  <c:pt idx="3904">
                    <c:v>3905</c:v>
                  </c:pt>
                  <c:pt idx="3905">
                    <c:v>3906</c:v>
                  </c:pt>
                  <c:pt idx="3906">
                    <c:v>3907</c:v>
                  </c:pt>
                  <c:pt idx="3907">
                    <c:v>3908</c:v>
                  </c:pt>
                  <c:pt idx="3908">
                    <c:v>3909</c:v>
                  </c:pt>
                  <c:pt idx="3909">
                    <c:v>3910</c:v>
                  </c:pt>
                  <c:pt idx="3910">
                    <c:v>3911</c:v>
                  </c:pt>
                  <c:pt idx="3911">
                    <c:v>3912</c:v>
                  </c:pt>
                  <c:pt idx="3912">
                    <c:v>3913</c:v>
                  </c:pt>
                  <c:pt idx="3913">
                    <c:v>3914</c:v>
                  </c:pt>
                  <c:pt idx="3914">
                    <c:v>3915</c:v>
                  </c:pt>
                  <c:pt idx="3915">
                    <c:v>3916</c:v>
                  </c:pt>
                  <c:pt idx="3916">
                    <c:v>3917</c:v>
                  </c:pt>
                  <c:pt idx="3917">
                    <c:v>3918</c:v>
                  </c:pt>
                  <c:pt idx="3918">
                    <c:v>3919</c:v>
                  </c:pt>
                  <c:pt idx="3919">
                    <c:v>3920</c:v>
                  </c:pt>
                  <c:pt idx="3920">
                    <c:v>3921</c:v>
                  </c:pt>
                  <c:pt idx="3921">
                    <c:v>3922</c:v>
                  </c:pt>
                  <c:pt idx="3922">
                    <c:v>3923</c:v>
                  </c:pt>
                  <c:pt idx="3923">
                    <c:v>3924</c:v>
                  </c:pt>
                  <c:pt idx="3924">
                    <c:v>3925</c:v>
                  </c:pt>
                  <c:pt idx="3925">
                    <c:v>3926</c:v>
                  </c:pt>
                  <c:pt idx="3926">
                    <c:v>3927</c:v>
                  </c:pt>
                  <c:pt idx="3927">
                    <c:v>3928</c:v>
                  </c:pt>
                  <c:pt idx="3928">
                    <c:v>3929</c:v>
                  </c:pt>
                  <c:pt idx="3929">
                    <c:v>3930</c:v>
                  </c:pt>
                  <c:pt idx="3930">
                    <c:v>3931</c:v>
                  </c:pt>
                  <c:pt idx="3931">
                    <c:v>3932</c:v>
                  </c:pt>
                  <c:pt idx="3932">
                    <c:v>3933</c:v>
                  </c:pt>
                  <c:pt idx="3933">
                    <c:v>3934</c:v>
                  </c:pt>
                  <c:pt idx="3934">
                    <c:v>3935</c:v>
                  </c:pt>
                  <c:pt idx="3935">
                    <c:v>3936</c:v>
                  </c:pt>
                  <c:pt idx="3936">
                    <c:v>3937</c:v>
                  </c:pt>
                  <c:pt idx="3937">
                    <c:v>3938</c:v>
                  </c:pt>
                  <c:pt idx="3938">
                    <c:v>3939</c:v>
                  </c:pt>
                  <c:pt idx="3939">
                    <c:v>3940</c:v>
                  </c:pt>
                  <c:pt idx="3940">
                    <c:v>3941</c:v>
                  </c:pt>
                  <c:pt idx="3941">
                    <c:v>3942</c:v>
                  </c:pt>
                  <c:pt idx="3942">
                    <c:v>3943</c:v>
                  </c:pt>
                  <c:pt idx="3943">
                    <c:v>3944</c:v>
                  </c:pt>
                  <c:pt idx="3944">
                    <c:v>3945</c:v>
                  </c:pt>
                  <c:pt idx="3945">
                    <c:v>3946</c:v>
                  </c:pt>
                  <c:pt idx="3946">
                    <c:v>3947</c:v>
                  </c:pt>
                  <c:pt idx="3947">
                    <c:v>3948</c:v>
                  </c:pt>
                  <c:pt idx="3948">
                    <c:v>3949</c:v>
                  </c:pt>
                  <c:pt idx="3949">
                    <c:v>3950</c:v>
                  </c:pt>
                  <c:pt idx="3950">
                    <c:v>3951</c:v>
                  </c:pt>
                  <c:pt idx="3951">
                    <c:v>3952</c:v>
                  </c:pt>
                  <c:pt idx="3952">
                    <c:v>3953</c:v>
                  </c:pt>
                  <c:pt idx="3953">
                    <c:v>3954</c:v>
                  </c:pt>
                  <c:pt idx="3954">
                    <c:v>3955</c:v>
                  </c:pt>
                  <c:pt idx="3955">
                    <c:v>3956</c:v>
                  </c:pt>
                  <c:pt idx="3956">
                    <c:v>3957</c:v>
                  </c:pt>
                  <c:pt idx="3957">
                    <c:v>3958</c:v>
                  </c:pt>
                  <c:pt idx="3958">
                    <c:v>3959</c:v>
                  </c:pt>
                  <c:pt idx="3959">
                    <c:v>3960</c:v>
                  </c:pt>
                  <c:pt idx="3960">
                    <c:v>3961</c:v>
                  </c:pt>
                  <c:pt idx="3961">
                    <c:v>3962</c:v>
                  </c:pt>
                  <c:pt idx="3962">
                    <c:v>3963</c:v>
                  </c:pt>
                  <c:pt idx="3963">
                    <c:v>3964</c:v>
                  </c:pt>
                  <c:pt idx="3964">
                    <c:v>3965</c:v>
                  </c:pt>
                  <c:pt idx="3965">
                    <c:v>3966</c:v>
                  </c:pt>
                  <c:pt idx="3966">
                    <c:v>3967</c:v>
                  </c:pt>
                  <c:pt idx="3967">
                    <c:v>3968</c:v>
                  </c:pt>
                  <c:pt idx="3968">
                    <c:v>3969</c:v>
                  </c:pt>
                  <c:pt idx="3969">
                    <c:v>3970</c:v>
                  </c:pt>
                  <c:pt idx="3970">
                    <c:v>3971</c:v>
                  </c:pt>
                  <c:pt idx="3971">
                    <c:v>3972</c:v>
                  </c:pt>
                  <c:pt idx="3972">
                    <c:v>3973</c:v>
                  </c:pt>
                  <c:pt idx="3973">
                    <c:v>3974</c:v>
                  </c:pt>
                  <c:pt idx="3974">
                    <c:v>3975</c:v>
                  </c:pt>
                  <c:pt idx="3975">
                    <c:v>3976</c:v>
                  </c:pt>
                  <c:pt idx="3976">
                    <c:v>3977</c:v>
                  </c:pt>
                  <c:pt idx="3977">
                    <c:v>3978</c:v>
                  </c:pt>
                  <c:pt idx="3978">
                    <c:v>3979</c:v>
                  </c:pt>
                  <c:pt idx="3979">
                    <c:v>3980</c:v>
                  </c:pt>
                  <c:pt idx="3980">
                    <c:v>3981</c:v>
                  </c:pt>
                  <c:pt idx="3981">
                    <c:v>3982</c:v>
                  </c:pt>
                  <c:pt idx="3982">
                    <c:v>3983</c:v>
                  </c:pt>
                  <c:pt idx="3983">
                    <c:v>3984</c:v>
                  </c:pt>
                  <c:pt idx="3984">
                    <c:v>3985</c:v>
                  </c:pt>
                  <c:pt idx="3985">
                    <c:v>3986</c:v>
                  </c:pt>
                  <c:pt idx="3986">
                    <c:v>3987</c:v>
                  </c:pt>
                  <c:pt idx="3987">
                    <c:v>3988</c:v>
                  </c:pt>
                  <c:pt idx="3988">
                    <c:v>3989</c:v>
                  </c:pt>
                  <c:pt idx="3989">
                    <c:v>3990</c:v>
                  </c:pt>
                  <c:pt idx="3990">
                    <c:v>3991</c:v>
                  </c:pt>
                  <c:pt idx="3991">
                    <c:v>3992</c:v>
                  </c:pt>
                  <c:pt idx="3992">
                    <c:v>3993</c:v>
                  </c:pt>
                  <c:pt idx="3993">
                    <c:v>3994</c:v>
                  </c:pt>
                  <c:pt idx="3994">
                    <c:v>3995</c:v>
                  </c:pt>
                  <c:pt idx="3995">
                    <c:v>3996</c:v>
                  </c:pt>
                  <c:pt idx="3996">
                    <c:v>3997</c:v>
                  </c:pt>
                  <c:pt idx="3997">
                    <c:v>3998</c:v>
                  </c:pt>
                  <c:pt idx="3998">
                    <c:v>3999</c:v>
                  </c:pt>
                  <c:pt idx="3999">
                    <c:v>4000</c:v>
                  </c:pt>
                  <c:pt idx="4000">
                    <c:v>4001</c:v>
                  </c:pt>
                  <c:pt idx="4001">
                    <c:v>4002</c:v>
                  </c:pt>
                  <c:pt idx="4002">
                    <c:v>4003</c:v>
                  </c:pt>
                  <c:pt idx="4003">
                    <c:v>4004</c:v>
                  </c:pt>
                  <c:pt idx="4004">
                    <c:v>4005</c:v>
                  </c:pt>
                  <c:pt idx="4005">
                    <c:v>4006</c:v>
                  </c:pt>
                  <c:pt idx="4006">
                    <c:v>4007</c:v>
                  </c:pt>
                  <c:pt idx="4007">
                    <c:v>4008</c:v>
                  </c:pt>
                  <c:pt idx="4008">
                    <c:v>4009</c:v>
                  </c:pt>
                  <c:pt idx="4009">
                    <c:v>4010</c:v>
                  </c:pt>
                  <c:pt idx="4010">
                    <c:v>4011</c:v>
                  </c:pt>
                  <c:pt idx="4011">
                    <c:v>4012</c:v>
                  </c:pt>
                  <c:pt idx="4012">
                    <c:v>4013</c:v>
                  </c:pt>
                  <c:pt idx="4013">
                    <c:v>4014</c:v>
                  </c:pt>
                  <c:pt idx="4014">
                    <c:v>4015</c:v>
                  </c:pt>
                  <c:pt idx="4015">
                    <c:v>4016</c:v>
                  </c:pt>
                  <c:pt idx="4016">
                    <c:v>4017</c:v>
                  </c:pt>
                  <c:pt idx="4017">
                    <c:v>4018</c:v>
                  </c:pt>
                  <c:pt idx="4018">
                    <c:v>4019</c:v>
                  </c:pt>
                  <c:pt idx="4019">
                    <c:v>4020</c:v>
                  </c:pt>
                  <c:pt idx="4020">
                    <c:v>4021</c:v>
                  </c:pt>
                  <c:pt idx="4021">
                    <c:v>4022</c:v>
                  </c:pt>
                  <c:pt idx="4022">
                    <c:v>4023</c:v>
                  </c:pt>
                  <c:pt idx="4023">
                    <c:v>4024</c:v>
                  </c:pt>
                  <c:pt idx="4024">
                    <c:v>4025</c:v>
                  </c:pt>
                  <c:pt idx="4025">
                    <c:v>4026</c:v>
                  </c:pt>
                  <c:pt idx="4026">
                    <c:v>4027</c:v>
                  </c:pt>
                  <c:pt idx="4027">
                    <c:v>4028</c:v>
                  </c:pt>
                  <c:pt idx="4028">
                    <c:v>4029</c:v>
                  </c:pt>
                  <c:pt idx="4029">
                    <c:v>4030</c:v>
                  </c:pt>
                  <c:pt idx="4030">
                    <c:v>4031</c:v>
                  </c:pt>
                  <c:pt idx="4031">
                    <c:v>4032</c:v>
                  </c:pt>
                  <c:pt idx="4032">
                    <c:v>4033</c:v>
                  </c:pt>
                  <c:pt idx="4033">
                    <c:v>4034</c:v>
                  </c:pt>
                  <c:pt idx="4034">
                    <c:v>4035</c:v>
                  </c:pt>
                  <c:pt idx="4035">
                    <c:v>4036</c:v>
                  </c:pt>
                  <c:pt idx="4036">
                    <c:v>4037</c:v>
                  </c:pt>
                  <c:pt idx="4037">
                    <c:v>4038</c:v>
                  </c:pt>
                  <c:pt idx="4038">
                    <c:v>4039</c:v>
                  </c:pt>
                  <c:pt idx="4039">
                    <c:v>4040</c:v>
                  </c:pt>
                  <c:pt idx="4040">
                    <c:v>4041</c:v>
                  </c:pt>
                  <c:pt idx="4041">
                    <c:v>4042</c:v>
                  </c:pt>
                  <c:pt idx="4042">
                    <c:v>4043</c:v>
                  </c:pt>
                  <c:pt idx="4043">
                    <c:v>4044</c:v>
                  </c:pt>
                  <c:pt idx="4044">
                    <c:v>4045</c:v>
                  </c:pt>
                  <c:pt idx="4045">
                    <c:v>4046</c:v>
                  </c:pt>
                  <c:pt idx="4046">
                    <c:v>4047</c:v>
                  </c:pt>
                  <c:pt idx="4047">
                    <c:v>4048</c:v>
                  </c:pt>
                  <c:pt idx="4048">
                    <c:v>4049</c:v>
                  </c:pt>
                  <c:pt idx="4049">
                    <c:v>4050</c:v>
                  </c:pt>
                  <c:pt idx="4050">
                    <c:v>4051</c:v>
                  </c:pt>
                  <c:pt idx="4051">
                    <c:v>4052</c:v>
                  </c:pt>
                  <c:pt idx="4052">
                    <c:v>4053</c:v>
                  </c:pt>
                  <c:pt idx="4053">
                    <c:v>4054</c:v>
                  </c:pt>
                  <c:pt idx="4054">
                    <c:v>4055</c:v>
                  </c:pt>
                  <c:pt idx="4055">
                    <c:v>4056</c:v>
                  </c:pt>
                  <c:pt idx="4056">
                    <c:v>4057</c:v>
                  </c:pt>
                  <c:pt idx="4057">
                    <c:v>4058</c:v>
                  </c:pt>
                  <c:pt idx="4058">
                    <c:v>4059</c:v>
                  </c:pt>
                  <c:pt idx="4059">
                    <c:v>4060</c:v>
                  </c:pt>
                  <c:pt idx="4060">
                    <c:v>4061</c:v>
                  </c:pt>
                  <c:pt idx="4061">
                    <c:v>4062</c:v>
                  </c:pt>
                  <c:pt idx="4062">
                    <c:v>4063</c:v>
                  </c:pt>
                  <c:pt idx="4063">
                    <c:v>4064</c:v>
                  </c:pt>
                  <c:pt idx="4064">
                    <c:v>4065</c:v>
                  </c:pt>
                  <c:pt idx="4065">
                    <c:v>4066</c:v>
                  </c:pt>
                  <c:pt idx="4066">
                    <c:v>4067</c:v>
                  </c:pt>
                  <c:pt idx="4067">
                    <c:v>4068</c:v>
                  </c:pt>
                  <c:pt idx="4068">
                    <c:v>4069</c:v>
                  </c:pt>
                  <c:pt idx="4069">
                    <c:v>4070</c:v>
                  </c:pt>
                  <c:pt idx="4070">
                    <c:v>4071</c:v>
                  </c:pt>
                  <c:pt idx="4071">
                    <c:v>4072</c:v>
                  </c:pt>
                  <c:pt idx="4072">
                    <c:v>4073</c:v>
                  </c:pt>
                  <c:pt idx="4073">
                    <c:v>4074</c:v>
                  </c:pt>
                  <c:pt idx="4074">
                    <c:v>4075</c:v>
                  </c:pt>
                  <c:pt idx="4075">
                    <c:v>4076</c:v>
                  </c:pt>
                  <c:pt idx="4076">
                    <c:v>4077</c:v>
                  </c:pt>
                  <c:pt idx="4077">
                    <c:v>4078</c:v>
                  </c:pt>
                  <c:pt idx="4078">
                    <c:v>4079</c:v>
                  </c:pt>
                  <c:pt idx="4079">
                    <c:v>4080</c:v>
                  </c:pt>
                  <c:pt idx="4080">
                    <c:v>4081</c:v>
                  </c:pt>
                  <c:pt idx="4081">
                    <c:v>4082</c:v>
                  </c:pt>
                  <c:pt idx="4082">
                    <c:v>4083</c:v>
                  </c:pt>
                  <c:pt idx="4083">
                    <c:v>4084</c:v>
                  </c:pt>
                  <c:pt idx="4084">
                    <c:v>4085</c:v>
                  </c:pt>
                  <c:pt idx="4085">
                    <c:v>4086</c:v>
                  </c:pt>
                  <c:pt idx="4086">
                    <c:v>4087</c:v>
                  </c:pt>
                  <c:pt idx="4087">
                    <c:v>4088</c:v>
                  </c:pt>
                  <c:pt idx="4088">
                    <c:v>4089</c:v>
                  </c:pt>
                  <c:pt idx="4089">
                    <c:v>4090</c:v>
                  </c:pt>
                  <c:pt idx="4090">
                    <c:v>4091</c:v>
                  </c:pt>
                  <c:pt idx="4091">
                    <c:v>4092</c:v>
                  </c:pt>
                  <c:pt idx="4092">
                    <c:v>4093</c:v>
                  </c:pt>
                  <c:pt idx="4093">
                    <c:v>4094</c:v>
                  </c:pt>
                  <c:pt idx="4094">
                    <c:v>4095</c:v>
                  </c:pt>
                  <c:pt idx="4095">
                    <c:v>4096</c:v>
                  </c:pt>
                  <c:pt idx="4096">
                    <c:v>4097</c:v>
                  </c:pt>
                  <c:pt idx="4097">
                    <c:v>4098</c:v>
                  </c:pt>
                  <c:pt idx="4098">
                    <c:v>4099</c:v>
                  </c:pt>
                  <c:pt idx="4099">
                    <c:v>4100</c:v>
                  </c:pt>
                  <c:pt idx="4100">
                    <c:v>4101</c:v>
                  </c:pt>
                  <c:pt idx="4101">
                    <c:v>4102</c:v>
                  </c:pt>
                  <c:pt idx="4102">
                    <c:v>4103</c:v>
                  </c:pt>
                  <c:pt idx="4103">
                    <c:v>4104</c:v>
                  </c:pt>
                  <c:pt idx="4104">
                    <c:v>4105</c:v>
                  </c:pt>
                  <c:pt idx="4105">
                    <c:v>4106</c:v>
                  </c:pt>
                  <c:pt idx="4106">
                    <c:v>4107</c:v>
                  </c:pt>
                  <c:pt idx="4107">
                    <c:v>4108</c:v>
                  </c:pt>
                  <c:pt idx="4108">
                    <c:v>4109</c:v>
                  </c:pt>
                  <c:pt idx="4109">
                    <c:v>4110</c:v>
                  </c:pt>
                  <c:pt idx="4110">
                    <c:v>4111</c:v>
                  </c:pt>
                  <c:pt idx="4111">
                    <c:v>4112</c:v>
                  </c:pt>
                  <c:pt idx="4112">
                    <c:v>4113</c:v>
                  </c:pt>
                  <c:pt idx="4113">
                    <c:v>4114</c:v>
                  </c:pt>
                  <c:pt idx="4114">
                    <c:v>4115</c:v>
                  </c:pt>
                  <c:pt idx="4115">
                    <c:v>4116</c:v>
                  </c:pt>
                  <c:pt idx="4116">
                    <c:v>4117</c:v>
                  </c:pt>
                  <c:pt idx="4117">
                    <c:v>4118</c:v>
                  </c:pt>
                  <c:pt idx="4118">
                    <c:v>4119</c:v>
                  </c:pt>
                  <c:pt idx="4119">
                    <c:v>4120</c:v>
                  </c:pt>
                  <c:pt idx="4120">
                    <c:v>4121</c:v>
                  </c:pt>
                  <c:pt idx="4121">
                    <c:v>4122</c:v>
                  </c:pt>
                  <c:pt idx="4122">
                    <c:v>4123</c:v>
                  </c:pt>
                  <c:pt idx="4123">
                    <c:v>4124</c:v>
                  </c:pt>
                  <c:pt idx="4124">
                    <c:v>4125</c:v>
                  </c:pt>
                  <c:pt idx="4125">
                    <c:v>4126</c:v>
                  </c:pt>
                  <c:pt idx="4126">
                    <c:v>4127</c:v>
                  </c:pt>
                  <c:pt idx="4127">
                    <c:v>4128</c:v>
                  </c:pt>
                  <c:pt idx="4128">
                    <c:v>4129</c:v>
                  </c:pt>
                  <c:pt idx="4129">
                    <c:v>4130</c:v>
                  </c:pt>
                  <c:pt idx="4130">
                    <c:v>4131</c:v>
                  </c:pt>
                  <c:pt idx="4131">
                    <c:v>4132</c:v>
                  </c:pt>
                  <c:pt idx="4132">
                    <c:v>4133</c:v>
                  </c:pt>
                  <c:pt idx="4133">
                    <c:v>4134</c:v>
                  </c:pt>
                  <c:pt idx="4134">
                    <c:v>4135</c:v>
                  </c:pt>
                  <c:pt idx="4135">
                    <c:v>4136</c:v>
                  </c:pt>
                  <c:pt idx="4136">
                    <c:v>4137</c:v>
                  </c:pt>
                  <c:pt idx="4137">
                    <c:v>4138</c:v>
                  </c:pt>
                  <c:pt idx="4138">
                    <c:v>4139</c:v>
                  </c:pt>
                  <c:pt idx="4139">
                    <c:v>4140</c:v>
                  </c:pt>
                  <c:pt idx="4140">
                    <c:v>4141</c:v>
                  </c:pt>
                  <c:pt idx="4141">
                    <c:v>4142</c:v>
                  </c:pt>
                  <c:pt idx="4142">
                    <c:v>4143</c:v>
                  </c:pt>
                  <c:pt idx="4143">
                    <c:v>4144</c:v>
                  </c:pt>
                  <c:pt idx="4144">
                    <c:v>4145</c:v>
                  </c:pt>
                  <c:pt idx="4145">
                    <c:v>4146</c:v>
                  </c:pt>
                  <c:pt idx="4146">
                    <c:v>4147</c:v>
                  </c:pt>
                  <c:pt idx="4147">
                    <c:v>4148</c:v>
                  </c:pt>
                  <c:pt idx="4148">
                    <c:v>4149</c:v>
                  </c:pt>
                  <c:pt idx="4149">
                    <c:v>4150</c:v>
                  </c:pt>
                  <c:pt idx="4150">
                    <c:v>4151</c:v>
                  </c:pt>
                  <c:pt idx="4151">
                    <c:v>4152</c:v>
                  </c:pt>
                  <c:pt idx="4152">
                    <c:v>4153</c:v>
                  </c:pt>
                  <c:pt idx="4153">
                    <c:v>4154</c:v>
                  </c:pt>
                  <c:pt idx="4154">
                    <c:v>4155</c:v>
                  </c:pt>
                  <c:pt idx="4155">
                    <c:v>4156</c:v>
                  </c:pt>
                  <c:pt idx="4156">
                    <c:v>4157</c:v>
                  </c:pt>
                  <c:pt idx="4157">
                    <c:v>4158</c:v>
                  </c:pt>
                  <c:pt idx="4158">
                    <c:v>4159</c:v>
                  </c:pt>
                  <c:pt idx="4159">
                    <c:v>4160</c:v>
                  </c:pt>
                  <c:pt idx="4160">
                    <c:v>4161</c:v>
                  </c:pt>
                  <c:pt idx="4161">
                    <c:v>4162</c:v>
                  </c:pt>
                  <c:pt idx="4162">
                    <c:v>4163</c:v>
                  </c:pt>
                  <c:pt idx="4163">
                    <c:v>4164</c:v>
                  </c:pt>
                  <c:pt idx="4164">
                    <c:v>4165</c:v>
                  </c:pt>
                  <c:pt idx="4165">
                    <c:v>4166</c:v>
                  </c:pt>
                  <c:pt idx="4166">
                    <c:v>4167</c:v>
                  </c:pt>
                  <c:pt idx="4167">
                    <c:v>4168</c:v>
                  </c:pt>
                  <c:pt idx="4168">
                    <c:v>4169</c:v>
                  </c:pt>
                  <c:pt idx="4169">
                    <c:v>4170</c:v>
                  </c:pt>
                  <c:pt idx="4170">
                    <c:v>4171</c:v>
                  </c:pt>
                  <c:pt idx="4171">
                    <c:v>4172</c:v>
                  </c:pt>
                  <c:pt idx="4172">
                    <c:v>4173</c:v>
                  </c:pt>
                  <c:pt idx="4173">
                    <c:v>4174</c:v>
                  </c:pt>
                  <c:pt idx="4174">
                    <c:v>4175</c:v>
                  </c:pt>
                  <c:pt idx="4175">
                    <c:v>4176</c:v>
                  </c:pt>
                  <c:pt idx="4176">
                    <c:v>4177</c:v>
                  </c:pt>
                  <c:pt idx="4177">
                    <c:v>4178</c:v>
                  </c:pt>
                  <c:pt idx="4178">
                    <c:v>4179</c:v>
                  </c:pt>
                  <c:pt idx="4179">
                    <c:v>4180</c:v>
                  </c:pt>
                  <c:pt idx="4180">
                    <c:v>4181</c:v>
                  </c:pt>
                  <c:pt idx="4181">
                    <c:v>4182</c:v>
                  </c:pt>
                  <c:pt idx="4182">
                    <c:v>4183</c:v>
                  </c:pt>
                  <c:pt idx="4183">
                    <c:v>4184</c:v>
                  </c:pt>
                  <c:pt idx="4184">
                    <c:v>4185</c:v>
                  </c:pt>
                  <c:pt idx="4185">
                    <c:v>4186</c:v>
                  </c:pt>
                  <c:pt idx="4186">
                    <c:v>4187</c:v>
                  </c:pt>
                  <c:pt idx="4187">
                    <c:v>4188</c:v>
                  </c:pt>
                  <c:pt idx="4188">
                    <c:v>4189</c:v>
                  </c:pt>
                  <c:pt idx="4189">
                    <c:v>4190</c:v>
                  </c:pt>
                  <c:pt idx="4190">
                    <c:v>4191</c:v>
                  </c:pt>
                  <c:pt idx="4191">
                    <c:v>4192</c:v>
                  </c:pt>
                  <c:pt idx="4192">
                    <c:v>4193</c:v>
                  </c:pt>
                  <c:pt idx="4193">
                    <c:v>4194</c:v>
                  </c:pt>
                  <c:pt idx="4194">
                    <c:v>4195</c:v>
                  </c:pt>
                  <c:pt idx="4195">
                    <c:v>4196</c:v>
                  </c:pt>
                  <c:pt idx="4196">
                    <c:v>4197</c:v>
                  </c:pt>
                  <c:pt idx="4197">
                    <c:v>4198</c:v>
                  </c:pt>
                  <c:pt idx="4198">
                    <c:v>4199</c:v>
                  </c:pt>
                  <c:pt idx="4199">
                    <c:v>4200</c:v>
                  </c:pt>
                  <c:pt idx="4200">
                    <c:v>4201</c:v>
                  </c:pt>
                  <c:pt idx="4201">
                    <c:v>4202</c:v>
                  </c:pt>
                  <c:pt idx="4202">
                    <c:v>4203</c:v>
                  </c:pt>
                  <c:pt idx="4203">
                    <c:v>4204</c:v>
                  </c:pt>
                  <c:pt idx="4204">
                    <c:v>4205</c:v>
                  </c:pt>
                  <c:pt idx="4205">
                    <c:v>4206</c:v>
                  </c:pt>
                  <c:pt idx="4206">
                    <c:v>4207</c:v>
                  </c:pt>
                  <c:pt idx="4207">
                    <c:v>4208</c:v>
                  </c:pt>
                  <c:pt idx="4208">
                    <c:v>4209</c:v>
                  </c:pt>
                  <c:pt idx="4209">
                    <c:v>4210</c:v>
                  </c:pt>
                  <c:pt idx="4210">
                    <c:v>4211</c:v>
                  </c:pt>
                  <c:pt idx="4211">
                    <c:v>4212</c:v>
                  </c:pt>
                  <c:pt idx="4212">
                    <c:v>4213</c:v>
                  </c:pt>
                  <c:pt idx="4213">
                    <c:v>4214</c:v>
                  </c:pt>
                  <c:pt idx="4214">
                    <c:v>4215</c:v>
                  </c:pt>
                  <c:pt idx="4215">
                    <c:v>4216</c:v>
                  </c:pt>
                  <c:pt idx="4216">
                    <c:v>4217</c:v>
                  </c:pt>
                  <c:pt idx="4217">
                    <c:v>4218</c:v>
                  </c:pt>
                  <c:pt idx="4218">
                    <c:v>4219</c:v>
                  </c:pt>
                  <c:pt idx="4219">
                    <c:v>4220</c:v>
                  </c:pt>
                  <c:pt idx="4220">
                    <c:v>4221</c:v>
                  </c:pt>
                  <c:pt idx="4221">
                    <c:v>4222</c:v>
                  </c:pt>
                  <c:pt idx="4222">
                    <c:v>4223</c:v>
                  </c:pt>
                  <c:pt idx="4223">
                    <c:v>4224</c:v>
                  </c:pt>
                  <c:pt idx="4224">
                    <c:v>4225</c:v>
                  </c:pt>
                  <c:pt idx="4225">
                    <c:v>4226</c:v>
                  </c:pt>
                  <c:pt idx="4226">
                    <c:v>4227</c:v>
                  </c:pt>
                  <c:pt idx="4227">
                    <c:v>4228</c:v>
                  </c:pt>
                  <c:pt idx="4228">
                    <c:v>4229</c:v>
                  </c:pt>
                  <c:pt idx="4229">
                    <c:v>4230</c:v>
                  </c:pt>
                  <c:pt idx="4230">
                    <c:v>4231</c:v>
                  </c:pt>
                  <c:pt idx="4231">
                    <c:v>4232</c:v>
                  </c:pt>
                  <c:pt idx="4232">
                    <c:v>4233</c:v>
                  </c:pt>
                  <c:pt idx="4233">
                    <c:v>4234</c:v>
                  </c:pt>
                  <c:pt idx="4234">
                    <c:v>4235</c:v>
                  </c:pt>
                  <c:pt idx="4235">
                    <c:v>4236</c:v>
                  </c:pt>
                  <c:pt idx="4236">
                    <c:v>4237</c:v>
                  </c:pt>
                  <c:pt idx="4237">
                    <c:v>4238</c:v>
                  </c:pt>
                  <c:pt idx="4238">
                    <c:v>4239</c:v>
                  </c:pt>
                  <c:pt idx="4239">
                    <c:v>4240</c:v>
                  </c:pt>
                  <c:pt idx="4240">
                    <c:v>4241</c:v>
                  </c:pt>
                  <c:pt idx="4241">
                    <c:v>4242</c:v>
                  </c:pt>
                  <c:pt idx="4242">
                    <c:v>4243</c:v>
                  </c:pt>
                  <c:pt idx="4243">
                    <c:v>4244</c:v>
                  </c:pt>
                  <c:pt idx="4244">
                    <c:v>4245</c:v>
                  </c:pt>
                  <c:pt idx="4245">
                    <c:v>4246</c:v>
                  </c:pt>
                  <c:pt idx="4246">
                    <c:v>4247</c:v>
                  </c:pt>
                  <c:pt idx="4247">
                    <c:v>4248</c:v>
                  </c:pt>
                  <c:pt idx="4248">
                    <c:v>4249</c:v>
                  </c:pt>
                  <c:pt idx="4249">
                    <c:v>4250</c:v>
                  </c:pt>
                  <c:pt idx="4250">
                    <c:v>4251</c:v>
                  </c:pt>
                  <c:pt idx="4251">
                    <c:v>4252</c:v>
                  </c:pt>
                  <c:pt idx="4252">
                    <c:v>4253</c:v>
                  </c:pt>
                  <c:pt idx="4253">
                    <c:v>4254</c:v>
                  </c:pt>
                  <c:pt idx="4254">
                    <c:v>4255</c:v>
                  </c:pt>
                  <c:pt idx="4255">
                    <c:v>4256</c:v>
                  </c:pt>
                  <c:pt idx="4256">
                    <c:v>4257</c:v>
                  </c:pt>
                  <c:pt idx="4257">
                    <c:v>4258</c:v>
                  </c:pt>
                  <c:pt idx="4258">
                    <c:v>4259</c:v>
                  </c:pt>
                  <c:pt idx="4259">
                    <c:v>4260</c:v>
                  </c:pt>
                  <c:pt idx="4260">
                    <c:v>4261</c:v>
                  </c:pt>
                  <c:pt idx="4261">
                    <c:v>4262</c:v>
                  </c:pt>
                  <c:pt idx="4262">
                    <c:v>4263</c:v>
                  </c:pt>
                  <c:pt idx="4263">
                    <c:v>4264</c:v>
                  </c:pt>
                  <c:pt idx="4264">
                    <c:v>4265</c:v>
                  </c:pt>
                  <c:pt idx="4265">
                    <c:v>4266</c:v>
                  </c:pt>
                  <c:pt idx="4266">
                    <c:v>4267</c:v>
                  </c:pt>
                  <c:pt idx="4267">
                    <c:v>4268</c:v>
                  </c:pt>
                  <c:pt idx="4268">
                    <c:v>4269</c:v>
                  </c:pt>
                  <c:pt idx="4269">
                    <c:v>4270</c:v>
                  </c:pt>
                  <c:pt idx="4270">
                    <c:v>4271</c:v>
                  </c:pt>
                  <c:pt idx="4271">
                    <c:v>4272</c:v>
                  </c:pt>
                  <c:pt idx="4272">
                    <c:v>4273</c:v>
                  </c:pt>
                  <c:pt idx="4273">
                    <c:v>4274</c:v>
                  </c:pt>
                  <c:pt idx="4274">
                    <c:v>4275</c:v>
                  </c:pt>
                  <c:pt idx="4275">
                    <c:v>4276</c:v>
                  </c:pt>
                  <c:pt idx="4276">
                    <c:v>4277</c:v>
                  </c:pt>
                  <c:pt idx="4277">
                    <c:v>4278</c:v>
                  </c:pt>
                  <c:pt idx="4278">
                    <c:v>4279</c:v>
                  </c:pt>
                  <c:pt idx="4279">
                    <c:v>4280</c:v>
                  </c:pt>
                  <c:pt idx="4280">
                    <c:v>4281</c:v>
                  </c:pt>
                  <c:pt idx="4281">
                    <c:v>4282</c:v>
                  </c:pt>
                  <c:pt idx="4282">
                    <c:v>4283</c:v>
                  </c:pt>
                  <c:pt idx="4283">
                    <c:v>4284</c:v>
                  </c:pt>
                  <c:pt idx="4284">
                    <c:v>4285</c:v>
                  </c:pt>
                  <c:pt idx="4285">
                    <c:v>4286</c:v>
                  </c:pt>
                  <c:pt idx="4286">
                    <c:v>4287</c:v>
                  </c:pt>
                  <c:pt idx="4287">
                    <c:v>4288</c:v>
                  </c:pt>
                  <c:pt idx="4288">
                    <c:v>4289</c:v>
                  </c:pt>
                  <c:pt idx="4289">
                    <c:v>4290</c:v>
                  </c:pt>
                  <c:pt idx="4290">
                    <c:v>4291</c:v>
                  </c:pt>
                  <c:pt idx="4291">
                    <c:v>4292</c:v>
                  </c:pt>
                  <c:pt idx="4292">
                    <c:v>4293</c:v>
                  </c:pt>
                  <c:pt idx="4293">
                    <c:v>4294</c:v>
                  </c:pt>
                  <c:pt idx="4294">
                    <c:v>4295</c:v>
                  </c:pt>
                  <c:pt idx="4295">
                    <c:v>4296</c:v>
                  </c:pt>
                  <c:pt idx="4296">
                    <c:v>4297</c:v>
                  </c:pt>
                  <c:pt idx="4297">
                    <c:v>4298</c:v>
                  </c:pt>
                  <c:pt idx="4298">
                    <c:v>4299</c:v>
                  </c:pt>
                  <c:pt idx="4299">
                    <c:v>4300</c:v>
                  </c:pt>
                  <c:pt idx="4300">
                    <c:v>4301</c:v>
                  </c:pt>
                  <c:pt idx="4301">
                    <c:v>4302</c:v>
                  </c:pt>
                  <c:pt idx="4302">
                    <c:v>4303</c:v>
                  </c:pt>
                  <c:pt idx="4303">
                    <c:v>4304</c:v>
                  </c:pt>
                  <c:pt idx="4304">
                    <c:v>4305</c:v>
                  </c:pt>
                  <c:pt idx="4305">
                    <c:v>4306</c:v>
                  </c:pt>
                  <c:pt idx="4306">
                    <c:v>4307</c:v>
                  </c:pt>
                  <c:pt idx="4307">
                    <c:v>4308</c:v>
                  </c:pt>
                  <c:pt idx="4308">
                    <c:v>4309</c:v>
                  </c:pt>
                  <c:pt idx="4309">
                    <c:v>4310</c:v>
                  </c:pt>
                  <c:pt idx="4310">
                    <c:v>4311</c:v>
                  </c:pt>
                  <c:pt idx="4311">
                    <c:v>4312</c:v>
                  </c:pt>
                  <c:pt idx="4312">
                    <c:v>4313</c:v>
                  </c:pt>
                  <c:pt idx="4313">
                    <c:v>4314</c:v>
                  </c:pt>
                  <c:pt idx="4314">
                    <c:v>4315</c:v>
                  </c:pt>
                  <c:pt idx="4315">
                    <c:v>4316</c:v>
                  </c:pt>
                  <c:pt idx="4316">
                    <c:v>4317</c:v>
                  </c:pt>
                  <c:pt idx="4317">
                    <c:v>4318</c:v>
                  </c:pt>
                  <c:pt idx="4318">
                    <c:v>4319</c:v>
                  </c:pt>
                  <c:pt idx="4319">
                    <c:v>4320</c:v>
                  </c:pt>
                  <c:pt idx="4320">
                    <c:v>4321</c:v>
                  </c:pt>
                  <c:pt idx="4321">
                    <c:v>4322</c:v>
                  </c:pt>
                  <c:pt idx="4322">
                    <c:v>4323</c:v>
                  </c:pt>
                  <c:pt idx="4323">
                    <c:v>4324</c:v>
                  </c:pt>
                  <c:pt idx="4324">
                    <c:v>4325</c:v>
                  </c:pt>
                  <c:pt idx="4325">
                    <c:v>4326</c:v>
                  </c:pt>
                  <c:pt idx="4326">
                    <c:v>4327</c:v>
                  </c:pt>
                  <c:pt idx="4327">
                    <c:v>4328</c:v>
                  </c:pt>
                  <c:pt idx="4328">
                    <c:v>4329</c:v>
                  </c:pt>
                  <c:pt idx="4329">
                    <c:v>4330</c:v>
                  </c:pt>
                  <c:pt idx="4330">
                    <c:v>4331</c:v>
                  </c:pt>
                  <c:pt idx="4331">
                    <c:v>4332</c:v>
                  </c:pt>
                  <c:pt idx="4332">
                    <c:v>4333</c:v>
                  </c:pt>
                  <c:pt idx="4333">
                    <c:v>4334</c:v>
                  </c:pt>
                  <c:pt idx="4334">
                    <c:v>4335</c:v>
                  </c:pt>
                  <c:pt idx="4335">
                    <c:v>4336</c:v>
                  </c:pt>
                  <c:pt idx="4336">
                    <c:v>4337</c:v>
                  </c:pt>
                  <c:pt idx="4337">
                    <c:v>4338</c:v>
                  </c:pt>
                  <c:pt idx="4338">
                    <c:v>4339</c:v>
                  </c:pt>
                  <c:pt idx="4339">
                    <c:v>4340</c:v>
                  </c:pt>
                  <c:pt idx="4340">
                    <c:v>4341</c:v>
                  </c:pt>
                  <c:pt idx="4341">
                    <c:v>4342</c:v>
                  </c:pt>
                  <c:pt idx="4342">
                    <c:v>4343</c:v>
                  </c:pt>
                  <c:pt idx="4343">
                    <c:v>4344</c:v>
                  </c:pt>
                  <c:pt idx="4344">
                    <c:v>4345</c:v>
                  </c:pt>
                  <c:pt idx="4345">
                    <c:v>4346</c:v>
                  </c:pt>
                  <c:pt idx="4346">
                    <c:v>4347</c:v>
                  </c:pt>
                  <c:pt idx="4347">
                    <c:v>4348</c:v>
                  </c:pt>
                  <c:pt idx="4348">
                    <c:v>4349</c:v>
                  </c:pt>
                  <c:pt idx="4349">
                    <c:v>4350</c:v>
                  </c:pt>
                  <c:pt idx="4350">
                    <c:v>4351</c:v>
                  </c:pt>
                  <c:pt idx="4351">
                    <c:v>4352</c:v>
                  </c:pt>
                  <c:pt idx="4352">
                    <c:v>4353</c:v>
                  </c:pt>
                  <c:pt idx="4353">
                    <c:v>4354</c:v>
                  </c:pt>
                  <c:pt idx="4354">
                    <c:v>4355</c:v>
                  </c:pt>
                  <c:pt idx="4355">
                    <c:v>4356</c:v>
                  </c:pt>
                  <c:pt idx="4356">
                    <c:v>4357</c:v>
                  </c:pt>
                  <c:pt idx="4357">
                    <c:v>4358</c:v>
                  </c:pt>
                  <c:pt idx="4358">
                    <c:v>4359</c:v>
                  </c:pt>
                  <c:pt idx="4359">
                    <c:v>4360</c:v>
                  </c:pt>
                  <c:pt idx="4360">
                    <c:v>4361</c:v>
                  </c:pt>
                  <c:pt idx="4361">
                    <c:v>4362</c:v>
                  </c:pt>
                  <c:pt idx="4362">
                    <c:v>4363</c:v>
                  </c:pt>
                  <c:pt idx="4363">
                    <c:v>4364</c:v>
                  </c:pt>
                  <c:pt idx="4364">
                    <c:v>4365</c:v>
                  </c:pt>
                  <c:pt idx="4365">
                    <c:v>4366</c:v>
                  </c:pt>
                  <c:pt idx="4366">
                    <c:v>4367</c:v>
                  </c:pt>
                  <c:pt idx="4367">
                    <c:v>4368</c:v>
                  </c:pt>
                  <c:pt idx="4368">
                    <c:v>4369</c:v>
                  </c:pt>
                  <c:pt idx="4369">
                    <c:v>4370</c:v>
                  </c:pt>
                  <c:pt idx="4370">
                    <c:v>4371</c:v>
                  </c:pt>
                  <c:pt idx="4371">
                    <c:v>4372</c:v>
                  </c:pt>
                  <c:pt idx="4372">
                    <c:v>4373</c:v>
                  </c:pt>
                  <c:pt idx="4373">
                    <c:v>4374</c:v>
                  </c:pt>
                  <c:pt idx="4374">
                    <c:v>4375</c:v>
                  </c:pt>
                  <c:pt idx="4375">
                    <c:v>4376</c:v>
                  </c:pt>
                  <c:pt idx="4376">
                    <c:v>4377</c:v>
                  </c:pt>
                  <c:pt idx="4377">
                    <c:v>4378</c:v>
                  </c:pt>
                  <c:pt idx="4378">
                    <c:v>4379</c:v>
                  </c:pt>
                  <c:pt idx="4379">
                    <c:v>4380</c:v>
                  </c:pt>
                  <c:pt idx="4380">
                    <c:v>4381</c:v>
                  </c:pt>
                  <c:pt idx="4381">
                    <c:v>4382</c:v>
                  </c:pt>
                  <c:pt idx="4382">
                    <c:v>4383</c:v>
                  </c:pt>
                  <c:pt idx="4383">
                    <c:v>4384</c:v>
                  </c:pt>
                  <c:pt idx="4384">
                    <c:v>4385</c:v>
                  </c:pt>
                  <c:pt idx="4385">
                    <c:v>4386</c:v>
                  </c:pt>
                  <c:pt idx="4386">
                    <c:v>4387</c:v>
                  </c:pt>
                  <c:pt idx="4387">
                    <c:v>4388</c:v>
                  </c:pt>
                  <c:pt idx="4388">
                    <c:v>4389</c:v>
                  </c:pt>
                  <c:pt idx="4389">
                    <c:v>4390</c:v>
                  </c:pt>
                  <c:pt idx="4390">
                    <c:v>4391</c:v>
                  </c:pt>
                  <c:pt idx="4391">
                    <c:v>4392</c:v>
                  </c:pt>
                  <c:pt idx="4392">
                    <c:v>4393</c:v>
                  </c:pt>
                  <c:pt idx="4393">
                    <c:v>4394</c:v>
                  </c:pt>
                  <c:pt idx="4394">
                    <c:v>4395</c:v>
                  </c:pt>
                  <c:pt idx="4395">
                    <c:v>4396</c:v>
                  </c:pt>
                  <c:pt idx="4396">
                    <c:v>4397</c:v>
                  </c:pt>
                  <c:pt idx="4397">
                    <c:v>4398</c:v>
                  </c:pt>
                  <c:pt idx="4398">
                    <c:v>4399</c:v>
                  </c:pt>
                  <c:pt idx="4399">
                    <c:v>4400</c:v>
                  </c:pt>
                  <c:pt idx="4400">
                    <c:v>4401</c:v>
                  </c:pt>
                  <c:pt idx="4401">
                    <c:v>4402</c:v>
                  </c:pt>
                  <c:pt idx="4402">
                    <c:v>4403</c:v>
                  </c:pt>
                  <c:pt idx="4403">
                    <c:v>4404</c:v>
                  </c:pt>
                  <c:pt idx="4404">
                    <c:v>4405</c:v>
                  </c:pt>
                  <c:pt idx="4405">
                    <c:v>4406</c:v>
                  </c:pt>
                  <c:pt idx="4406">
                    <c:v>4407</c:v>
                  </c:pt>
                  <c:pt idx="4407">
                    <c:v>4408</c:v>
                  </c:pt>
                  <c:pt idx="4408">
                    <c:v>4409</c:v>
                  </c:pt>
                  <c:pt idx="4409">
                    <c:v>4410</c:v>
                  </c:pt>
                  <c:pt idx="4410">
                    <c:v>4411</c:v>
                  </c:pt>
                  <c:pt idx="4411">
                    <c:v>4412</c:v>
                  </c:pt>
                  <c:pt idx="4412">
                    <c:v>4413</c:v>
                  </c:pt>
                  <c:pt idx="4413">
                    <c:v>4414</c:v>
                  </c:pt>
                  <c:pt idx="4414">
                    <c:v>4415</c:v>
                  </c:pt>
                  <c:pt idx="4415">
                    <c:v>4416</c:v>
                  </c:pt>
                  <c:pt idx="4416">
                    <c:v>4417</c:v>
                  </c:pt>
                  <c:pt idx="4417">
                    <c:v>4418</c:v>
                  </c:pt>
                  <c:pt idx="4418">
                    <c:v>4419</c:v>
                  </c:pt>
                  <c:pt idx="4419">
                    <c:v>4420</c:v>
                  </c:pt>
                  <c:pt idx="4420">
                    <c:v>4421</c:v>
                  </c:pt>
                  <c:pt idx="4421">
                    <c:v>4422</c:v>
                  </c:pt>
                  <c:pt idx="4422">
                    <c:v>4423</c:v>
                  </c:pt>
                  <c:pt idx="4423">
                    <c:v>4424</c:v>
                  </c:pt>
                  <c:pt idx="4424">
                    <c:v>4425</c:v>
                  </c:pt>
                  <c:pt idx="4425">
                    <c:v>4426</c:v>
                  </c:pt>
                  <c:pt idx="4426">
                    <c:v>4427</c:v>
                  </c:pt>
                  <c:pt idx="4427">
                    <c:v>4428</c:v>
                  </c:pt>
                  <c:pt idx="4428">
                    <c:v>4429</c:v>
                  </c:pt>
                  <c:pt idx="4429">
                    <c:v>4430</c:v>
                  </c:pt>
                  <c:pt idx="4430">
                    <c:v>4431</c:v>
                  </c:pt>
                  <c:pt idx="4431">
                    <c:v>4432</c:v>
                  </c:pt>
                  <c:pt idx="4432">
                    <c:v>4433</c:v>
                  </c:pt>
                  <c:pt idx="4433">
                    <c:v>4434</c:v>
                  </c:pt>
                  <c:pt idx="4434">
                    <c:v>4435</c:v>
                  </c:pt>
                  <c:pt idx="4435">
                    <c:v>4436</c:v>
                  </c:pt>
                  <c:pt idx="4436">
                    <c:v>4437</c:v>
                  </c:pt>
                  <c:pt idx="4437">
                    <c:v>4438</c:v>
                  </c:pt>
                  <c:pt idx="4438">
                    <c:v>4439</c:v>
                  </c:pt>
                  <c:pt idx="4439">
                    <c:v>4440</c:v>
                  </c:pt>
                  <c:pt idx="4440">
                    <c:v>4441</c:v>
                  </c:pt>
                  <c:pt idx="4441">
                    <c:v>4442</c:v>
                  </c:pt>
                  <c:pt idx="4442">
                    <c:v>4443</c:v>
                  </c:pt>
                  <c:pt idx="4443">
                    <c:v>4444</c:v>
                  </c:pt>
                  <c:pt idx="4444">
                    <c:v>4445</c:v>
                  </c:pt>
                  <c:pt idx="4445">
                    <c:v>4446</c:v>
                  </c:pt>
                  <c:pt idx="4446">
                    <c:v>4447</c:v>
                  </c:pt>
                  <c:pt idx="4447">
                    <c:v>4448</c:v>
                  </c:pt>
                  <c:pt idx="4448">
                    <c:v>4449</c:v>
                  </c:pt>
                  <c:pt idx="4449">
                    <c:v>4450</c:v>
                  </c:pt>
                  <c:pt idx="4450">
                    <c:v>4451</c:v>
                  </c:pt>
                  <c:pt idx="4451">
                    <c:v>4452</c:v>
                  </c:pt>
                  <c:pt idx="4452">
                    <c:v>4453</c:v>
                  </c:pt>
                  <c:pt idx="4453">
                    <c:v>4454</c:v>
                  </c:pt>
                  <c:pt idx="4454">
                    <c:v>4455</c:v>
                  </c:pt>
                  <c:pt idx="4455">
                    <c:v>4456</c:v>
                  </c:pt>
                  <c:pt idx="4456">
                    <c:v>4457</c:v>
                  </c:pt>
                  <c:pt idx="4457">
                    <c:v>4458</c:v>
                  </c:pt>
                  <c:pt idx="4458">
                    <c:v>4459</c:v>
                  </c:pt>
                  <c:pt idx="4459">
                    <c:v>4460</c:v>
                  </c:pt>
                  <c:pt idx="4460">
                    <c:v>4461</c:v>
                  </c:pt>
                  <c:pt idx="4461">
                    <c:v>4462</c:v>
                  </c:pt>
                  <c:pt idx="4462">
                    <c:v>4463</c:v>
                  </c:pt>
                  <c:pt idx="4463">
                    <c:v>4464</c:v>
                  </c:pt>
                  <c:pt idx="4464">
                    <c:v>4465</c:v>
                  </c:pt>
                  <c:pt idx="4465">
                    <c:v>4466</c:v>
                  </c:pt>
                  <c:pt idx="4466">
                    <c:v>4467</c:v>
                  </c:pt>
                  <c:pt idx="4467">
                    <c:v>4468</c:v>
                  </c:pt>
                  <c:pt idx="4468">
                    <c:v>4469</c:v>
                  </c:pt>
                  <c:pt idx="4469">
                    <c:v>4470</c:v>
                  </c:pt>
                  <c:pt idx="4470">
                    <c:v>4471</c:v>
                  </c:pt>
                  <c:pt idx="4471">
                    <c:v>4472</c:v>
                  </c:pt>
                  <c:pt idx="4472">
                    <c:v>4473</c:v>
                  </c:pt>
                  <c:pt idx="4473">
                    <c:v>4474</c:v>
                  </c:pt>
                  <c:pt idx="4474">
                    <c:v>4475</c:v>
                  </c:pt>
                  <c:pt idx="4475">
                    <c:v>4476</c:v>
                  </c:pt>
                  <c:pt idx="4476">
                    <c:v>4477</c:v>
                  </c:pt>
                  <c:pt idx="4477">
                    <c:v>4478</c:v>
                  </c:pt>
                  <c:pt idx="4478">
                    <c:v>4479</c:v>
                  </c:pt>
                  <c:pt idx="4479">
                    <c:v>4480</c:v>
                  </c:pt>
                  <c:pt idx="4480">
                    <c:v>4481</c:v>
                  </c:pt>
                  <c:pt idx="4481">
                    <c:v>4482</c:v>
                  </c:pt>
                  <c:pt idx="4482">
                    <c:v>4483</c:v>
                  </c:pt>
                  <c:pt idx="4483">
                    <c:v>4484</c:v>
                  </c:pt>
                  <c:pt idx="4484">
                    <c:v>4485</c:v>
                  </c:pt>
                  <c:pt idx="4485">
                    <c:v>4486</c:v>
                  </c:pt>
                  <c:pt idx="4486">
                    <c:v>4487</c:v>
                  </c:pt>
                  <c:pt idx="4487">
                    <c:v>4488</c:v>
                  </c:pt>
                  <c:pt idx="4488">
                    <c:v>4489</c:v>
                  </c:pt>
                  <c:pt idx="4489">
                    <c:v>4490</c:v>
                  </c:pt>
                  <c:pt idx="4490">
                    <c:v>4491</c:v>
                  </c:pt>
                  <c:pt idx="4491">
                    <c:v>4492</c:v>
                  </c:pt>
                  <c:pt idx="4492">
                    <c:v>4493</c:v>
                  </c:pt>
                  <c:pt idx="4493">
                    <c:v>4494</c:v>
                  </c:pt>
                  <c:pt idx="4494">
                    <c:v>4495</c:v>
                  </c:pt>
                  <c:pt idx="4495">
                    <c:v>4496</c:v>
                  </c:pt>
                  <c:pt idx="4496">
                    <c:v>4497</c:v>
                  </c:pt>
                  <c:pt idx="4497">
                    <c:v>4498</c:v>
                  </c:pt>
                  <c:pt idx="4498">
                    <c:v>4499</c:v>
                  </c:pt>
                  <c:pt idx="4499">
                    <c:v>4500</c:v>
                  </c:pt>
                  <c:pt idx="4500">
                    <c:v>4501</c:v>
                  </c:pt>
                  <c:pt idx="4501">
                    <c:v>4502</c:v>
                  </c:pt>
                  <c:pt idx="4502">
                    <c:v>4503</c:v>
                  </c:pt>
                  <c:pt idx="4503">
                    <c:v>4504</c:v>
                  </c:pt>
                  <c:pt idx="4504">
                    <c:v>4505</c:v>
                  </c:pt>
                  <c:pt idx="4505">
                    <c:v>4506</c:v>
                  </c:pt>
                  <c:pt idx="4506">
                    <c:v>4507</c:v>
                  </c:pt>
                  <c:pt idx="4507">
                    <c:v>4508</c:v>
                  </c:pt>
                  <c:pt idx="4508">
                    <c:v>4509</c:v>
                  </c:pt>
                  <c:pt idx="4509">
                    <c:v>4510</c:v>
                  </c:pt>
                  <c:pt idx="4510">
                    <c:v>4511</c:v>
                  </c:pt>
                  <c:pt idx="4511">
                    <c:v>4512</c:v>
                  </c:pt>
                  <c:pt idx="4512">
                    <c:v>4513</c:v>
                  </c:pt>
                  <c:pt idx="4513">
                    <c:v>4514</c:v>
                  </c:pt>
                  <c:pt idx="4514">
                    <c:v>4515</c:v>
                  </c:pt>
                  <c:pt idx="4515">
                    <c:v>4516</c:v>
                  </c:pt>
                  <c:pt idx="4516">
                    <c:v>4517</c:v>
                  </c:pt>
                  <c:pt idx="4517">
                    <c:v>4518</c:v>
                  </c:pt>
                  <c:pt idx="4518">
                    <c:v>4519</c:v>
                  </c:pt>
                  <c:pt idx="4519">
                    <c:v>4520</c:v>
                  </c:pt>
                  <c:pt idx="4520">
                    <c:v>4521</c:v>
                  </c:pt>
                  <c:pt idx="4521">
                    <c:v>4522</c:v>
                  </c:pt>
                  <c:pt idx="4522">
                    <c:v>4523</c:v>
                  </c:pt>
                  <c:pt idx="4523">
                    <c:v>4524</c:v>
                  </c:pt>
                  <c:pt idx="4524">
                    <c:v>4525</c:v>
                  </c:pt>
                  <c:pt idx="4525">
                    <c:v>4526</c:v>
                  </c:pt>
                  <c:pt idx="4526">
                    <c:v>4527</c:v>
                  </c:pt>
                  <c:pt idx="4527">
                    <c:v>4528</c:v>
                  </c:pt>
                  <c:pt idx="4528">
                    <c:v>4529</c:v>
                  </c:pt>
                  <c:pt idx="4529">
                    <c:v>4530</c:v>
                  </c:pt>
                  <c:pt idx="4530">
                    <c:v>4531</c:v>
                  </c:pt>
                  <c:pt idx="4531">
                    <c:v>4532</c:v>
                  </c:pt>
                  <c:pt idx="4532">
                    <c:v>4533</c:v>
                  </c:pt>
                  <c:pt idx="4533">
                    <c:v>4534</c:v>
                  </c:pt>
                  <c:pt idx="4534">
                    <c:v>4535</c:v>
                  </c:pt>
                  <c:pt idx="4535">
                    <c:v>4536</c:v>
                  </c:pt>
                  <c:pt idx="4536">
                    <c:v>4537</c:v>
                  </c:pt>
                  <c:pt idx="4537">
                    <c:v>4538</c:v>
                  </c:pt>
                  <c:pt idx="4538">
                    <c:v>4539</c:v>
                  </c:pt>
                  <c:pt idx="4539">
                    <c:v>4540</c:v>
                  </c:pt>
                  <c:pt idx="4540">
                    <c:v>4541</c:v>
                  </c:pt>
                  <c:pt idx="4541">
                    <c:v>4542</c:v>
                  </c:pt>
                  <c:pt idx="4542">
                    <c:v>4543</c:v>
                  </c:pt>
                  <c:pt idx="4543">
                    <c:v>4544</c:v>
                  </c:pt>
                  <c:pt idx="4544">
                    <c:v>4545</c:v>
                  </c:pt>
                  <c:pt idx="4545">
                    <c:v>4546</c:v>
                  </c:pt>
                  <c:pt idx="4546">
                    <c:v>4547</c:v>
                  </c:pt>
                  <c:pt idx="4547">
                    <c:v>4548</c:v>
                  </c:pt>
                  <c:pt idx="4548">
                    <c:v>4549</c:v>
                  </c:pt>
                  <c:pt idx="4549">
                    <c:v>4550</c:v>
                  </c:pt>
                  <c:pt idx="4550">
                    <c:v>4551</c:v>
                  </c:pt>
                  <c:pt idx="4551">
                    <c:v>4552</c:v>
                  </c:pt>
                  <c:pt idx="4552">
                    <c:v>4553</c:v>
                  </c:pt>
                  <c:pt idx="4553">
                    <c:v>4554</c:v>
                  </c:pt>
                  <c:pt idx="4554">
                    <c:v>4555</c:v>
                  </c:pt>
                  <c:pt idx="4555">
                    <c:v>4556</c:v>
                  </c:pt>
                  <c:pt idx="4556">
                    <c:v>4557</c:v>
                  </c:pt>
                  <c:pt idx="4557">
                    <c:v>4558</c:v>
                  </c:pt>
                  <c:pt idx="4558">
                    <c:v>4559</c:v>
                  </c:pt>
                  <c:pt idx="4559">
                    <c:v>4560</c:v>
                  </c:pt>
                  <c:pt idx="4560">
                    <c:v>4561</c:v>
                  </c:pt>
                  <c:pt idx="4561">
                    <c:v>4562</c:v>
                  </c:pt>
                  <c:pt idx="4562">
                    <c:v>4563</c:v>
                  </c:pt>
                  <c:pt idx="4563">
                    <c:v>4564</c:v>
                  </c:pt>
                  <c:pt idx="4564">
                    <c:v>4565</c:v>
                  </c:pt>
                  <c:pt idx="4565">
                    <c:v>4566</c:v>
                  </c:pt>
                  <c:pt idx="4566">
                    <c:v>4567</c:v>
                  </c:pt>
                  <c:pt idx="4567">
                    <c:v>4568</c:v>
                  </c:pt>
                  <c:pt idx="4568">
                    <c:v>4569</c:v>
                  </c:pt>
                  <c:pt idx="4569">
                    <c:v>4570</c:v>
                  </c:pt>
                  <c:pt idx="4570">
                    <c:v>4571</c:v>
                  </c:pt>
                  <c:pt idx="4571">
                    <c:v>4572</c:v>
                  </c:pt>
                  <c:pt idx="4572">
                    <c:v>4573</c:v>
                  </c:pt>
                  <c:pt idx="4573">
                    <c:v>4574</c:v>
                  </c:pt>
                  <c:pt idx="4574">
                    <c:v>4575</c:v>
                  </c:pt>
                  <c:pt idx="4575">
                    <c:v>4576</c:v>
                  </c:pt>
                  <c:pt idx="4576">
                    <c:v>4577</c:v>
                  </c:pt>
                  <c:pt idx="4577">
                    <c:v>4578</c:v>
                  </c:pt>
                  <c:pt idx="4578">
                    <c:v>4579</c:v>
                  </c:pt>
                  <c:pt idx="4579">
                    <c:v>4580</c:v>
                  </c:pt>
                  <c:pt idx="4580">
                    <c:v>4581</c:v>
                  </c:pt>
                  <c:pt idx="4581">
                    <c:v>4582</c:v>
                  </c:pt>
                  <c:pt idx="4582">
                    <c:v>4583</c:v>
                  </c:pt>
                  <c:pt idx="4583">
                    <c:v>4584</c:v>
                  </c:pt>
                  <c:pt idx="4584">
                    <c:v>4585</c:v>
                  </c:pt>
                  <c:pt idx="4585">
                    <c:v>4586</c:v>
                  </c:pt>
                  <c:pt idx="4586">
                    <c:v>4587</c:v>
                  </c:pt>
                  <c:pt idx="4587">
                    <c:v>4588</c:v>
                  </c:pt>
                  <c:pt idx="4588">
                    <c:v>4589</c:v>
                  </c:pt>
                  <c:pt idx="4589">
                    <c:v>4590</c:v>
                  </c:pt>
                  <c:pt idx="4590">
                    <c:v>4591</c:v>
                  </c:pt>
                  <c:pt idx="4591">
                    <c:v>4592</c:v>
                  </c:pt>
                  <c:pt idx="4592">
                    <c:v>4593</c:v>
                  </c:pt>
                  <c:pt idx="4593">
                    <c:v>4594</c:v>
                  </c:pt>
                  <c:pt idx="4594">
                    <c:v>4595</c:v>
                  </c:pt>
                  <c:pt idx="4595">
                    <c:v>4596</c:v>
                  </c:pt>
                  <c:pt idx="4596">
                    <c:v>4597</c:v>
                  </c:pt>
                  <c:pt idx="4597">
                    <c:v>4598</c:v>
                  </c:pt>
                  <c:pt idx="4598">
                    <c:v>4599</c:v>
                  </c:pt>
                  <c:pt idx="4599">
                    <c:v>4600</c:v>
                  </c:pt>
                  <c:pt idx="4600">
                    <c:v>4601</c:v>
                  </c:pt>
                  <c:pt idx="4601">
                    <c:v>4602</c:v>
                  </c:pt>
                  <c:pt idx="4602">
                    <c:v>4603</c:v>
                  </c:pt>
                  <c:pt idx="4603">
                    <c:v>4604</c:v>
                  </c:pt>
                  <c:pt idx="4604">
                    <c:v>4605</c:v>
                  </c:pt>
                  <c:pt idx="4605">
                    <c:v>4606</c:v>
                  </c:pt>
                  <c:pt idx="4606">
                    <c:v>4607</c:v>
                  </c:pt>
                  <c:pt idx="4607">
                    <c:v>4608</c:v>
                  </c:pt>
                  <c:pt idx="4608">
                    <c:v>4609</c:v>
                  </c:pt>
                  <c:pt idx="4609">
                    <c:v>4610</c:v>
                  </c:pt>
                  <c:pt idx="4610">
                    <c:v>4611</c:v>
                  </c:pt>
                  <c:pt idx="4611">
                    <c:v>4612</c:v>
                  </c:pt>
                  <c:pt idx="4612">
                    <c:v>4613</c:v>
                  </c:pt>
                  <c:pt idx="4613">
                    <c:v>4614</c:v>
                  </c:pt>
                  <c:pt idx="4614">
                    <c:v>4615</c:v>
                  </c:pt>
                  <c:pt idx="4615">
                    <c:v>4616</c:v>
                  </c:pt>
                  <c:pt idx="4616">
                    <c:v>4617</c:v>
                  </c:pt>
                  <c:pt idx="4617">
                    <c:v>4618</c:v>
                  </c:pt>
                  <c:pt idx="4618">
                    <c:v>4619</c:v>
                  </c:pt>
                  <c:pt idx="4619">
                    <c:v>4620</c:v>
                  </c:pt>
                  <c:pt idx="4620">
                    <c:v>4621</c:v>
                  </c:pt>
                  <c:pt idx="4621">
                    <c:v>4622</c:v>
                  </c:pt>
                  <c:pt idx="4622">
                    <c:v>4623</c:v>
                  </c:pt>
                  <c:pt idx="4623">
                    <c:v>4624</c:v>
                  </c:pt>
                  <c:pt idx="4624">
                    <c:v>4625</c:v>
                  </c:pt>
                  <c:pt idx="4625">
                    <c:v>4626</c:v>
                  </c:pt>
                  <c:pt idx="4626">
                    <c:v>4627</c:v>
                  </c:pt>
                  <c:pt idx="4627">
                    <c:v>4628</c:v>
                  </c:pt>
                  <c:pt idx="4628">
                    <c:v>4629</c:v>
                  </c:pt>
                  <c:pt idx="4629">
                    <c:v>4630</c:v>
                  </c:pt>
                  <c:pt idx="4630">
                    <c:v>4631</c:v>
                  </c:pt>
                  <c:pt idx="4631">
                    <c:v>4632</c:v>
                  </c:pt>
                  <c:pt idx="4632">
                    <c:v>4633</c:v>
                  </c:pt>
                  <c:pt idx="4633">
                    <c:v>4634</c:v>
                  </c:pt>
                  <c:pt idx="4634">
                    <c:v>4635</c:v>
                  </c:pt>
                  <c:pt idx="4635">
                    <c:v>4636</c:v>
                  </c:pt>
                  <c:pt idx="4636">
                    <c:v>4637</c:v>
                  </c:pt>
                  <c:pt idx="4637">
                    <c:v>4638</c:v>
                  </c:pt>
                  <c:pt idx="4638">
                    <c:v>4639</c:v>
                  </c:pt>
                  <c:pt idx="4639">
                    <c:v>4640</c:v>
                  </c:pt>
                  <c:pt idx="4640">
                    <c:v>4641</c:v>
                  </c:pt>
                  <c:pt idx="4641">
                    <c:v>4642</c:v>
                  </c:pt>
                  <c:pt idx="4642">
                    <c:v>4643</c:v>
                  </c:pt>
                  <c:pt idx="4643">
                    <c:v>4644</c:v>
                  </c:pt>
                  <c:pt idx="4644">
                    <c:v>4645</c:v>
                  </c:pt>
                  <c:pt idx="4645">
                    <c:v>4646</c:v>
                  </c:pt>
                  <c:pt idx="4646">
                    <c:v>4647</c:v>
                  </c:pt>
                  <c:pt idx="4647">
                    <c:v>4648</c:v>
                  </c:pt>
                  <c:pt idx="4648">
                    <c:v>4649</c:v>
                  </c:pt>
                  <c:pt idx="4649">
                    <c:v>4650</c:v>
                  </c:pt>
                  <c:pt idx="4650">
                    <c:v>4651</c:v>
                  </c:pt>
                  <c:pt idx="4651">
                    <c:v>4652</c:v>
                  </c:pt>
                  <c:pt idx="4652">
                    <c:v>4653</c:v>
                  </c:pt>
                  <c:pt idx="4653">
                    <c:v>4654</c:v>
                  </c:pt>
                  <c:pt idx="4654">
                    <c:v>4655</c:v>
                  </c:pt>
                  <c:pt idx="4655">
                    <c:v>4656</c:v>
                  </c:pt>
                  <c:pt idx="4656">
                    <c:v>4657</c:v>
                  </c:pt>
                  <c:pt idx="4657">
                    <c:v>4658</c:v>
                  </c:pt>
                  <c:pt idx="4658">
                    <c:v>4659</c:v>
                  </c:pt>
                  <c:pt idx="4659">
                    <c:v>4660</c:v>
                  </c:pt>
                  <c:pt idx="4660">
                    <c:v>4661</c:v>
                  </c:pt>
                  <c:pt idx="4661">
                    <c:v>4662</c:v>
                  </c:pt>
                  <c:pt idx="4662">
                    <c:v>4663</c:v>
                  </c:pt>
                  <c:pt idx="4663">
                    <c:v>4664</c:v>
                  </c:pt>
                  <c:pt idx="4664">
                    <c:v>4665</c:v>
                  </c:pt>
                  <c:pt idx="4665">
                    <c:v>4666</c:v>
                  </c:pt>
                  <c:pt idx="4666">
                    <c:v>4667</c:v>
                  </c:pt>
                  <c:pt idx="4667">
                    <c:v>4668</c:v>
                  </c:pt>
                  <c:pt idx="4668">
                    <c:v>4669</c:v>
                  </c:pt>
                  <c:pt idx="4669">
                    <c:v>4670</c:v>
                  </c:pt>
                  <c:pt idx="4670">
                    <c:v>4671</c:v>
                  </c:pt>
                  <c:pt idx="4671">
                    <c:v>4672</c:v>
                  </c:pt>
                  <c:pt idx="4672">
                    <c:v>4673</c:v>
                  </c:pt>
                  <c:pt idx="4673">
                    <c:v>4674</c:v>
                  </c:pt>
                  <c:pt idx="4674">
                    <c:v>4675</c:v>
                  </c:pt>
                  <c:pt idx="4675">
                    <c:v>4676</c:v>
                  </c:pt>
                  <c:pt idx="4676">
                    <c:v>4677</c:v>
                  </c:pt>
                  <c:pt idx="4677">
                    <c:v>4678</c:v>
                  </c:pt>
                  <c:pt idx="4678">
                    <c:v>4679</c:v>
                  </c:pt>
                  <c:pt idx="4679">
                    <c:v>4680</c:v>
                  </c:pt>
                  <c:pt idx="4680">
                    <c:v>4681</c:v>
                  </c:pt>
                  <c:pt idx="4681">
                    <c:v>4682</c:v>
                  </c:pt>
                  <c:pt idx="4682">
                    <c:v>4683</c:v>
                  </c:pt>
                  <c:pt idx="4683">
                    <c:v>4684</c:v>
                  </c:pt>
                  <c:pt idx="4684">
                    <c:v>4685</c:v>
                  </c:pt>
                  <c:pt idx="4685">
                    <c:v>4686</c:v>
                  </c:pt>
                  <c:pt idx="4686">
                    <c:v>4687</c:v>
                  </c:pt>
                  <c:pt idx="4687">
                    <c:v>4688</c:v>
                  </c:pt>
                  <c:pt idx="4688">
                    <c:v>4689</c:v>
                  </c:pt>
                  <c:pt idx="4689">
                    <c:v>4690</c:v>
                  </c:pt>
                  <c:pt idx="4690">
                    <c:v>4691</c:v>
                  </c:pt>
                  <c:pt idx="4691">
                    <c:v>4692</c:v>
                  </c:pt>
                  <c:pt idx="4692">
                    <c:v>4693</c:v>
                  </c:pt>
                  <c:pt idx="4693">
                    <c:v>4694</c:v>
                  </c:pt>
                  <c:pt idx="4694">
                    <c:v>4695</c:v>
                  </c:pt>
                  <c:pt idx="4695">
                    <c:v>4696</c:v>
                  </c:pt>
                  <c:pt idx="4696">
                    <c:v>4697</c:v>
                  </c:pt>
                  <c:pt idx="4697">
                    <c:v>4698</c:v>
                  </c:pt>
                  <c:pt idx="4698">
                    <c:v>4699</c:v>
                  </c:pt>
                  <c:pt idx="4699">
                    <c:v>4700</c:v>
                  </c:pt>
                  <c:pt idx="4700">
                    <c:v>4701</c:v>
                  </c:pt>
                  <c:pt idx="4701">
                    <c:v>4702</c:v>
                  </c:pt>
                  <c:pt idx="4702">
                    <c:v>4703</c:v>
                  </c:pt>
                  <c:pt idx="4703">
                    <c:v>4704</c:v>
                  </c:pt>
                  <c:pt idx="4704">
                    <c:v>4705</c:v>
                  </c:pt>
                  <c:pt idx="4705">
                    <c:v>4706</c:v>
                  </c:pt>
                  <c:pt idx="4706">
                    <c:v>4707</c:v>
                  </c:pt>
                  <c:pt idx="4707">
                    <c:v>4708</c:v>
                  </c:pt>
                  <c:pt idx="4708">
                    <c:v>4709</c:v>
                  </c:pt>
                  <c:pt idx="4709">
                    <c:v>4710</c:v>
                  </c:pt>
                  <c:pt idx="4710">
                    <c:v>4711</c:v>
                  </c:pt>
                  <c:pt idx="4711">
                    <c:v>4712</c:v>
                  </c:pt>
                  <c:pt idx="4712">
                    <c:v>4713</c:v>
                  </c:pt>
                  <c:pt idx="4713">
                    <c:v>4714</c:v>
                  </c:pt>
                  <c:pt idx="4714">
                    <c:v>4715</c:v>
                  </c:pt>
                  <c:pt idx="4715">
                    <c:v>4716</c:v>
                  </c:pt>
                  <c:pt idx="4716">
                    <c:v>4717</c:v>
                  </c:pt>
                  <c:pt idx="4717">
                    <c:v>4718</c:v>
                  </c:pt>
                  <c:pt idx="4718">
                    <c:v>4719</c:v>
                  </c:pt>
                  <c:pt idx="4719">
                    <c:v>4720</c:v>
                  </c:pt>
                  <c:pt idx="4720">
                    <c:v>4721</c:v>
                  </c:pt>
                  <c:pt idx="4721">
                    <c:v>4722</c:v>
                  </c:pt>
                  <c:pt idx="4722">
                    <c:v>4723</c:v>
                  </c:pt>
                  <c:pt idx="4723">
                    <c:v>4724</c:v>
                  </c:pt>
                  <c:pt idx="4724">
                    <c:v>4725</c:v>
                  </c:pt>
                  <c:pt idx="4725">
                    <c:v>4726</c:v>
                  </c:pt>
                  <c:pt idx="4726">
                    <c:v>4727</c:v>
                  </c:pt>
                  <c:pt idx="4727">
                    <c:v>4728</c:v>
                  </c:pt>
                  <c:pt idx="4728">
                    <c:v>4729</c:v>
                  </c:pt>
                  <c:pt idx="4729">
                    <c:v>4730</c:v>
                  </c:pt>
                  <c:pt idx="4730">
                    <c:v>4731</c:v>
                  </c:pt>
                  <c:pt idx="4731">
                    <c:v>4732</c:v>
                  </c:pt>
                  <c:pt idx="4732">
                    <c:v>4733</c:v>
                  </c:pt>
                  <c:pt idx="4733">
                    <c:v>4734</c:v>
                  </c:pt>
                  <c:pt idx="4734">
                    <c:v>4735</c:v>
                  </c:pt>
                  <c:pt idx="4735">
                    <c:v>4736</c:v>
                  </c:pt>
                  <c:pt idx="4736">
                    <c:v>4737</c:v>
                  </c:pt>
                  <c:pt idx="4737">
                    <c:v>4738</c:v>
                  </c:pt>
                  <c:pt idx="4738">
                    <c:v>4739</c:v>
                  </c:pt>
                  <c:pt idx="4739">
                    <c:v>4740</c:v>
                  </c:pt>
                  <c:pt idx="4740">
                    <c:v>4741</c:v>
                  </c:pt>
                  <c:pt idx="4741">
                    <c:v>4742</c:v>
                  </c:pt>
                  <c:pt idx="4742">
                    <c:v>4743</c:v>
                  </c:pt>
                  <c:pt idx="4743">
                    <c:v>4744</c:v>
                  </c:pt>
                  <c:pt idx="4744">
                    <c:v>4745</c:v>
                  </c:pt>
                  <c:pt idx="4745">
                    <c:v>4746</c:v>
                  </c:pt>
                  <c:pt idx="4746">
                    <c:v>4747</c:v>
                  </c:pt>
                  <c:pt idx="4747">
                    <c:v>4748</c:v>
                  </c:pt>
                  <c:pt idx="4748">
                    <c:v>4749</c:v>
                  </c:pt>
                  <c:pt idx="4749">
                    <c:v>4750</c:v>
                  </c:pt>
                  <c:pt idx="4750">
                    <c:v>4751</c:v>
                  </c:pt>
                  <c:pt idx="4751">
                    <c:v>4752</c:v>
                  </c:pt>
                  <c:pt idx="4752">
                    <c:v>4753</c:v>
                  </c:pt>
                  <c:pt idx="4753">
                    <c:v>4754</c:v>
                  </c:pt>
                  <c:pt idx="4754">
                    <c:v>4755</c:v>
                  </c:pt>
                  <c:pt idx="4755">
                    <c:v>4756</c:v>
                  </c:pt>
                  <c:pt idx="4756">
                    <c:v>4757</c:v>
                  </c:pt>
                  <c:pt idx="4757">
                    <c:v>4758</c:v>
                  </c:pt>
                  <c:pt idx="4758">
                    <c:v>4759</c:v>
                  </c:pt>
                  <c:pt idx="4759">
                    <c:v>4760</c:v>
                  </c:pt>
                  <c:pt idx="4760">
                    <c:v>4761</c:v>
                  </c:pt>
                  <c:pt idx="4761">
                    <c:v>4762</c:v>
                  </c:pt>
                  <c:pt idx="4762">
                    <c:v>4763</c:v>
                  </c:pt>
                  <c:pt idx="4763">
                    <c:v>4764</c:v>
                  </c:pt>
                  <c:pt idx="4764">
                    <c:v>4765</c:v>
                  </c:pt>
                  <c:pt idx="4765">
                    <c:v>4766</c:v>
                  </c:pt>
                  <c:pt idx="4766">
                    <c:v>4767</c:v>
                  </c:pt>
                  <c:pt idx="4767">
                    <c:v>4768</c:v>
                  </c:pt>
                  <c:pt idx="4768">
                    <c:v>4769</c:v>
                  </c:pt>
                  <c:pt idx="4769">
                    <c:v>4770</c:v>
                  </c:pt>
                  <c:pt idx="4770">
                    <c:v>4771</c:v>
                  </c:pt>
                  <c:pt idx="4771">
                    <c:v>4772</c:v>
                  </c:pt>
                  <c:pt idx="4772">
                    <c:v>4773</c:v>
                  </c:pt>
                  <c:pt idx="4773">
                    <c:v>4774</c:v>
                  </c:pt>
                  <c:pt idx="4774">
                    <c:v>4775</c:v>
                  </c:pt>
                  <c:pt idx="4775">
                    <c:v>4776</c:v>
                  </c:pt>
                  <c:pt idx="4776">
                    <c:v>4777</c:v>
                  </c:pt>
                  <c:pt idx="4777">
                    <c:v>4778</c:v>
                  </c:pt>
                  <c:pt idx="4778">
                    <c:v>4779</c:v>
                  </c:pt>
                  <c:pt idx="4779">
                    <c:v>4780</c:v>
                  </c:pt>
                  <c:pt idx="4780">
                    <c:v>4781</c:v>
                  </c:pt>
                  <c:pt idx="4781">
                    <c:v>4782</c:v>
                  </c:pt>
                  <c:pt idx="4782">
                    <c:v>4783</c:v>
                  </c:pt>
                  <c:pt idx="4783">
                    <c:v>4784</c:v>
                  </c:pt>
                  <c:pt idx="4784">
                    <c:v>4785</c:v>
                  </c:pt>
                  <c:pt idx="4785">
                    <c:v>4786</c:v>
                  </c:pt>
                  <c:pt idx="4786">
                    <c:v>4787</c:v>
                  </c:pt>
                  <c:pt idx="4787">
                    <c:v>4788</c:v>
                  </c:pt>
                  <c:pt idx="4788">
                    <c:v>4789</c:v>
                  </c:pt>
                  <c:pt idx="4789">
                    <c:v>4790</c:v>
                  </c:pt>
                  <c:pt idx="4790">
                    <c:v>4791</c:v>
                  </c:pt>
                  <c:pt idx="4791">
                    <c:v>4792</c:v>
                  </c:pt>
                  <c:pt idx="4792">
                    <c:v>4793</c:v>
                  </c:pt>
                  <c:pt idx="4793">
                    <c:v>4794</c:v>
                  </c:pt>
                  <c:pt idx="4794">
                    <c:v>4795</c:v>
                  </c:pt>
                  <c:pt idx="4795">
                    <c:v>4796</c:v>
                  </c:pt>
                  <c:pt idx="4796">
                    <c:v>4797</c:v>
                  </c:pt>
                  <c:pt idx="4797">
                    <c:v>4798</c:v>
                  </c:pt>
                  <c:pt idx="4798">
                    <c:v>4799</c:v>
                  </c:pt>
                  <c:pt idx="4799">
                    <c:v>4800</c:v>
                  </c:pt>
                  <c:pt idx="4800">
                    <c:v>4801</c:v>
                  </c:pt>
                  <c:pt idx="4801">
                    <c:v>4802</c:v>
                  </c:pt>
                  <c:pt idx="4802">
                    <c:v>4803</c:v>
                  </c:pt>
                  <c:pt idx="4803">
                    <c:v>4804</c:v>
                  </c:pt>
                  <c:pt idx="4804">
                    <c:v>4805</c:v>
                  </c:pt>
                  <c:pt idx="4805">
                    <c:v>4806</c:v>
                  </c:pt>
                  <c:pt idx="4806">
                    <c:v>4807</c:v>
                  </c:pt>
                  <c:pt idx="4807">
                    <c:v>4808</c:v>
                  </c:pt>
                  <c:pt idx="4808">
                    <c:v>4809</c:v>
                  </c:pt>
                  <c:pt idx="4809">
                    <c:v>4810</c:v>
                  </c:pt>
                  <c:pt idx="4810">
                    <c:v>4811</c:v>
                  </c:pt>
                  <c:pt idx="4811">
                    <c:v>4812</c:v>
                  </c:pt>
                  <c:pt idx="4812">
                    <c:v>4813</c:v>
                  </c:pt>
                  <c:pt idx="4813">
                    <c:v>4814</c:v>
                  </c:pt>
                  <c:pt idx="4814">
                    <c:v>4815</c:v>
                  </c:pt>
                  <c:pt idx="4815">
                    <c:v>4816</c:v>
                  </c:pt>
                  <c:pt idx="4816">
                    <c:v>4817</c:v>
                  </c:pt>
                  <c:pt idx="4817">
                    <c:v>4818</c:v>
                  </c:pt>
                  <c:pt idx="4818">
                    <c:v>4819</c:v>
                  </c:pt>
                  <c:pt idx="4819">
                    <c:v>4820</c:v>
                  </c:pt>
                  <c:pt idx="4820">
                    <c:v>4821</c:v>
                  </c:pt>
                  <c:pt idx="4821">
                    <c:v>4822</c:v>
                  </c:pt>
                  <c:pt idx="4822">
                    <c:v>4823</c:v>
                  </c:pt>
                  <c:pt idx="4823">
                    <c:v>4824</c:v>
                  </c:pt>
                  <c:pt idx="4824">
                    <c:v>4825</c:v>
                  </c:pt>
                  <c:pt idx="4825">
                    <c:v>4826</c:v>
                  </c:pt>
                  <c:pt idx="4826">
                    <c:v>4827</c:v>
                  </c:pt>
                  <c:pt idx="4827">
                    <c:v>4828</c:v>
                  </c:pt>
                  <c:pt idx="4828">
                    <c:v>4829</c:v>
                  </c:pt>
                  <c:pt idx="4829">
                    <c:v>4830</c:v>
                  </c:pt>
                  <c:pt idx="4830">
                    <c:v>4831</c:v>
                  </c:pt>
                  <c:pt idx="4831">
                    <c:v>4832</c:v>
                  </c:pt>
                  <c:pt idx="4832">
                    <c:v>4833</c:v>
                  </c:pt>
                  <c:pt idx="4833">
                    <c:v>4834</c:v>
                  </c:pt>
                  <c:pt idx="4834">
                    <c:v>4835</c:v>
                  </c:pt>
                  <c:pt idx="4835">
                    <c:v>4836</c:v>
                  </c:pt>
                  <c:pt idx="4836">
                    <c:v>4837</c:v>
                  </c:pt>
                  <c:pt idx="4837">
                    <c:v>4838</c:v>
                  </c:pt>
                  <c:pt idx="4838">
                    <c:v>4839</c:v>
                  </c:pt>
                  <c:pt idx="4839">
                    <c:v>4840</c:v>
                  </c:pt>
                  <c:pt idx="4840">
                    <c:v>4841</c:v>
                  </c:pt>
                  <c:pt idx="4841">
                    <c:v>4842</c:v>
                  </c:pt>
                  <c:pt idx="4842">
                    <c:v>4843</c:v>
                  </c:pt>
                  <c:pt idx="4843">
                    <c:v>4844</c:v>
                  </c:pt>
                  <c:pt idx="4844">
                    <c:v>4845</c:v>
                  </c:pt>
                  <c:pt idx="4845">
                    <c:v>4846</c:v>
                  </c:pt>
                  <c:pt idx="4846">
                    <c:v>4847</c:v>
                  </c:pt>
                  <c:pt idx="4847">
                    <c:v>4848</c:v>
                  </c:pt>
                  <c:pt idx="4848">
                    <c:v>4849</c:v>
                  </c:pt>
                  <c:pt idx="4849">
                    <c:v>4850</c:v>
                  </c:pt>
                  <c:pt idx="4850">
                    <c:v>4851</c:v>
                  </c:pt>
                  <c:pt idx="4851">
                    <c:v>4852</c:v>
                  </c:pt>
                  <c:pt idx="4852">
                    <c:v>4853</c:v>
                  </c:pt>
                  <c:pt idx="4853">
                    <c:v>4854</c:v>
                  </c:pt>
                  <c:pt idx="4854">
                    <c:v>4855</c:v>
                  </c:pt>
                  <c:pt idx="4855">
                    <c:v>4856</c:v>
                  </c:pt>
                  <c:pt idx="4856">
                    <c:v>4857</c:v>
                  </c:pt>
                  <c:pt idx="4857">
                    <c:v>4858</c:v>
                  </c:pt>
                  <c:pt idx="4858">
                    <c:v>4859</c:v>
                  </c:pt>
                  <c:pt idx="4859">
                    <c:v>4860</c:v>
                  </c:pt>
                  <c:pt idx="4860">
                    <c:v>4861</c:v>
                  </c:pt>
                  <c:pt idx="4861">
                    <c:v>4862</c:v>
                  </c:pt>
                  <c:pt idx="4862">
                    <c:v>4863</c:v>
                  </c:pt>
                  <c:pt idx="4863">
                    <c:v>4864</c:v>
                  </c:pt>
                  <c:pt idx="4864">
                    <c:v>4865</c:v>
                  </c:pt>
                  <c:pt idx="4865">
                    <c:v>4866</c:v>
                  </c:pt>
                  <c:pt idx="4866">
                    <c:v>4867</c:v>
                  </c:pt>
                  <c:pt idx="4867">
                    <c:v>4868</c:v>
                  </c:pt>
                  <c:pt idx="4868">
                    <c:v>4869</c:v>
                  </c:pt>
                  <c:pt idx="4869">
                    <c:v>4870</c:v>
                  </c:pt>
                  <c:pt idx="4870">
                    <c:v>4871</c:v>
                  </c:pt>
                  <c:pt idx="4871">
                    <c:v>4872</c:v>
                  </c:pt>
                  <c:pt idx="4872">
                    <c:v>4873</c:v>
                  </c:pt>
                  <c:pt idx="4873">
                    <c:v>4874</c:v>
                  </c:pt>
                  <c:pt idx="4874">
                    <c:v>4875</c:v>
                  </c:pt>
                  <c:pt idx="4875">
                    <c:v>4876</c:v>
                  </c:pt>
                  <c:pt idx="4876">
                    <c:v>4877</c:v>
                  </c:pt>
                  <c:pt idx="4877">
                    <c:v>4878</c:v>
                  </c:pt>
                  <c:pt idx="4878">
                    <c:v>4879</c:v>
                  </c:pt>
                  <c:pt idx="4879">
                    <c:v>4880</c:v>
                  </c:pt>
                  <c:pt idx="4880">
                    <c:v>4881</c:v>
                  </c:pt>
                  <c:pt idx="4881">
                    <c:v>4882</c:v>
                  </c:pt>
                  <c:pt idx="4882">
                    <c:v>4883</c:v>
                  </c:pt>
                  <c:pt idx="4883">
                    <c:v>4884</c:v>
                  </c:pt>
                  <c:pt idx="4884">
                    <c:v>4885</c:v>
                  </c:pt>
                  <c:pt idx="4885">
                    <c:v>4886</c:v>
                  </c:pt>
                  <c:pt idx="4886">
                    <c:v>4887</c:v>
                  </c:pt>
                  <c:pt idx="4887">
                    <c:v>4888</c:v>
                  </c:pt>
                  <c:pt idx="4888">
                    <c:v>4889</c:v>
                  </c:pt>
                  <c:pt idx="4889">
                    <c:v>4890</c:v>
                  </c:pt>
                  <c:pt idx="4890">
                    <c:v>4891</c:v>
                  </c:pt>
                  <c:pt idx="4891">
                    <c:v>4892</c:v>
                  </c:pt>
                  <c:pt idx="4892">
                    <c:v>4893</c:v>
                  </c:pt>
                  <c:pt idx="4893">
                    <c:v>4894</c:v>
                  </c:pt>
                  <c:pt idx="4894">
                    <c:v>4895</c:v>
                  </c:pt>
                  <c:pt idx="4895">
                    <c:v>4896</c:v>
                  </c:pt>
                  <c:pt idx="4896">
                    <c:v>4897</c:v>
                  </c:pt>
                  <c:pt idx="4897">
                    <c:v>4898</c:v>
                  </c:pt>
                  <c:pt idx="4898">
                    <c:v>4899</c:v>
                  </c:pt>
                  <c:pt idx="4899">
                    <c:v>4900</c:v>
                  </c:pt>
                  <c:pt idx="4900">
                    <c:v>4901</c:v>
                  </c:pt>
                  <c:pt idx="4901">
                    <c:v>4902</c:v>
                  </c:pt>
                  <c:pt idx="4902">
                    <c:v>4903</c:v>
                  </c:pt>
                  <c:pt idx="4903">
                    <c:v>4904</c:v>
                  </c:pt>
                  <c:pt idx="4904">
                    <c:v>4905</c:v>
                  </c:pt>
                  <c:pt idx="4905">
                    <c:v>4906</c:v>
                  </c:pt>
                  <c:pt idx="4906">
                    <c:v>4907</c:v>
                  </c:pt>
                  <c:pt idx="4907">
                    <c:v>4908</c:v>
                  </c:pt>
                  <c:pt idx="4908">
                    <c:v>4909</c:v>
                  </c:pt>
                  <c:pt idx="4909">
                    <c:v>4910</c:v>
                  </c:pt>
                  <c:pt idx="4910">
                    <c:v>4911</c:v>
                  </c:pt>
                  <c:pt idx="4911">
                    <c:v>4912</c:v>
                  </c:pt>
                  <c:pt idx="4912">
                    <c:v>4913</c:v>
                  </c:pt>
                  <c:pt idx="4913">
                    <c:v>4914</c:v>
                  </c:pt>
                  <c:pt idx="4914">
                    <c:v>4915</c:v>
                  </c:pt>
                  <c:pt idx="4915">
                    <c:v>4916</c:v>
                  </c:pt>
                  <c:pt idx="4916">
                    <c:v>4917</c:v>
                  </c:pt>
                  <c:pt idx="4917">
                    <c:v>4918</c:v>
                  </c:pt>
                  <c:pt idx="4918">
                    <c:v>4919</c:v>
                  </c:pt>
                  <c:pt idx="4919">
                    <c:v>4920</c:v>
                  </c:pt>
                  <c:pt idx="4920">
                    <c:v>4921</c:v>
                  </c:pt>
                  <c:pt idx="4921">
                    <c:v>4922</c:v>
                  </c:pt>
                  <c:pt idx="4922">
                    <c:v>4923</c:v>
                  </c:pt>
                  <c:pt idx="4923">
                    <c:v>4924</c:v>
                  </c:pt>
                  <c:pt idx="4924">
                    <c:v>4925</c:v>
                  </c:pt>
                  <c:pt idx="4925">
                    <c:v>4926</c:v>
                  </c:pt>
                  <c:pt idx="4926">
                    <c:v>4927</c:v>
                  </c:pt>
                  <c:pt idx="4927">
                    <c:v>4928</c:v>
                  </c:pt>
                  <c:pt idx="4928">
                    <c:v>4929</c:v>
                  </c:pt>
                  <c:pt idx="4929">
                    <c:v>4930</c:v>
                  </c:pt>
                  <c:pt idx="4930">
                    <c:v>4931</c:v>
                  </c:pt>
                  <c:pt idx="4931">
                    <c:v>4932</c:v>
                  </c:pt>
                  <c:pt idx="4932">
                    <c:v>4933</c:v>
                  </c:pt>
                  <c:pt idx="4933">
                    <c:v>4934</c:v>
                  </c:pt>
                  <c:pt idx="4934">
                    <c:v>4935</c:v>
                  </c:pt>
                  <c:pt idx="4935">
                    <c:v>4936</c:v>
                  </c:pt>
                  <c:pt idx="4936">
                    <c:v>4937</c:v>
                  </c:pt>
                  <c:pt idx="4937">
                    <c:v>4938</c:v>
                  </c:pt>
                  <c:pt idx="4938">
                    <c:v>4939</c:v>
                  </c:pt>
                  <c:pt idx="4939">
                    <c:v>4940</c:v>
                  </c:pt>
                  <c:pt idx="4940">
                    <c:v>4941</c:v>
                  </c:pt>
                  <c:pt idx="4941">
                    <c:v>4942</c:v>
                  </c:pt>
                  <c:pt idx="4942">
                    <c:v>4943</c:v>
                  </c:pt>
                  <c:pt idx="4943">
                    <c:v>4944</c:v>
                  </c:pt>
                  <c:pt idx="4944">
                    <c:v>4945</c:v>
                  </c:pt>
                  <c:pt idx="4945">
                    <c:v>4946</c:v>
                  </c:pt>
                  <c:pt idx="4946">
                    <c:v>4947</c:v>
                  </c:pt>
                  <c:pt idx="4947">
                    <c:v>4948</c:v>
                  </c:pt>
                  <c:pt idx="4948">
                    <c:v>4949</c:v>
                  </c:pt>
                  <c:pt idx="4949">
                    <c:v>4950</c:v>
                  </c:pt>
                  <c:pt idx="4950">
                    <c:v>4951</c:v>
                  </c:pt>
                  <c:pt idx="4951">
                    <c:v>4952</c:v>
                  </c:pt>
                  <c:pt idx="4952">
                    <c:v>4953</c:v>
                  </c:pt>
                  <c:pt idx="4953">
                    <c:v>4954</c:v>
                  </c:pt>
                  <c:pt idx="4954">
                    <c:v>4955</c:v>
                  </c:pt>
                  <c:pt idx="4955">
                    <c:v>4956</c:v>
                  </c:pt>
                  <c:pt idx="4956">
                    <c:v>4957</c:v>
                  </c:pt>
                  <c:pt idx="4957">
                    <c:v>4958</c:v>
                  </c:pt>
                  <c:pt idx="4958">
                    <c:v>4959</c:v>
                  </c:pt>
                  <c:pt idx="4959">
                    <c:v>4960</c:v>
                  </c:pt>
                  <c:pt idx="4960">
                    <c:v>4961</c:v>
                  </c:pt>
                  <c:pt idx="4961">
                    <c:v>4962</c:v>
                  </c:pt>
                  <c:pt idx="4962">
                    <c:v>4963</c:v>
                  </c:pt>
                  <c:pt idx="4963">
                    <c:v>4964</c:v>
                  </c:pt>
                  <c:pt idx="4964">
                    <c:v>4965</c:v>
                  </c:pt>
                  <c:pt idx="4965">
                    <c:v>4966</c:v>
                  </c:pt>
                  <c:pt idx="4966">
                    <c:v>4967</c:v>
                  </c:pt>
                  <c:pt idx="4967">
                    <c:v>4968</c:v>
                  </c:pt>
                  <c:pt idx="4968">
                    <c:v>4969</c:v>
                  </c:pt>
                  <c:pt idx="4969">
                    <c:v>4970</c:v>
                  </c:pt>
                  <c:pt idx="4970">
                    <c:v>4971</c:v>
                  </c:pt>
                  <c:pt idx="4971">
                    <c:v>4972</c:v>
                  </c:pt>
                  <c:pt idx="4972">
                    <c:v>4973</c:v>
                  </c:pt>
                  <c:pt idx="4973">
                    <c:v>4974</c:v>
                  </c:pt>
                  <c:pt idx="4974">
                    <c:v>4975</c:v>
                  </c:pt>
                  <c:pt idx="4975">
                    <c:v>4976</c:v>
                  </c:pt>
                  <c:pt idx="4976">
                    <c:v>4977</c:v>
                  </c:pt>
                  <c:pt idx="4977">
                    <c:v>4978</c:v>
                  </c:pt>
                  <c:pt idx="4978">
                    <c:v>4979</c:v>
                  </c:pt>
                  <c:pt idx="4979">
                    <c:v>4980</c:v>
                  </c:pt>
                  <c:pt idx="4980">
                    <c:v>4981</c:v>
                  </c:pt>
                  <c:pt idx="4981">
                    <c:v>4982</c:v>
                  </c:pt>
                  <c:pt idx="4982">
                    <c:v>4983</c:v>
                  </c:pt>
                  <c:pt idx="4983">
                    <c:v>4984</c:v>
                  </c:pt>
                  <c:pt idx="4984">
                    <c:v>4985</c:v>
                  </c:pt>
                  <c:pt idx="4985">
                    <c:v>4986</c:v>
                  </c:pt>
                  <c:pt idx="4986">
                    <c:v>4987</c:v>
                  </c:pt>
                  <c:pt idx="4987">
                    <c:v>4988</c:v>
                  </c:pt>
                  <c:pt idx="4988">
                    <c:v>4989</c:v>
                  </c:pt>
                  <c:pt idx="4989">
                    <c:v>4990</c:v>
                  </c:pt>
                  <c:pt idx="4990">
                    <c:v>4991</c:v>
                  </c:pt>
                  <c:pt idx="4991">
                    <c:v>4992</c:v>
                  </c:pt>
                  <c:pt idx="4992">
                    <c:v>4993</c:v>
                  </c:pt>
                  <c:pt idx="4993">
                    <c:v>4994</c:v>
                  </c:pt>
                  <c:pt idx="4994">
                    <c:v>4995</c:v>
                  </c:pt>
                  <c:pt idx="4995">
                    <c:v>4996</c:v>
                  </c:pt>
                  <c:pt idx="4996">
                    <c:v>4997</c:v>
                  </c:pt>
                  <c:pt idx="4997">
                    <c:v>4998</c:v>
                  </c:pt>
                  <c:pt idx="4998">
                    <c:v>4999</c:v>
                  </c:pt>
                  <c:pt idx="4999">
                    <c:v>5000</c:v>
                  </c:pt>
                  <c:pt idx="5000">
                    <c:v>5001</c:v>
                  </c:pt>
                  <c:pt idx="5001">
                    <c:v>5002</c:v>
                  </c:pt>
                  <c:pt idx="5002">
                    <c:v>5003</c:v>
                  </c:pt>
                  <c:pt idx="5003">
                    <c:v>5004</c:v>
                  </c:pt>
                  <c:pt idx="5004">
                    <c:v>5005</c:v>
                  </c:pt>
                  <c:pt idx="5005">
                    <c:v>5006</c:v>
                  </c:pt>
                  <c:pt idx="5006">
                    <c:v>5007</c:v>
                  </c:pt>
                  <c:pt idx="5007">
                    <c:v>5008</c:v>
                  </c:pt>
                  <c:pt idx="5008">
                    <c:v>5009</c:v>
                  </c:pt>
                  <c:pt idx="5009">
                    <c:v>5010</c:v>
                  </c:pt>
                  <c:pt idx="5010">
                    <c:v>5011</c:v>
                  </c:pt>
                  <c:pt idx="5011">
                    <c:v>5012</c:v>
                  </c:pt>
                  <c:pt idx="5012">
                    <c:v>5013</c:v>
                  </c:pt>
                  <c:pt idx="5013">
                    <c:v>5014</c:v>
                  </c:pt>
                  <c:pt idx="5014">
                    <c:v>5015</c:v>
                  </c:pt>
                  <c:pt idx="5015">
                    <c:v>5016</c:v>
                  </c:pt>
                  <c:pt idx="5016">
                    <c:v>5017</c:v>
                  </c:pt>
                  <c:pt idx="5017">
                    <c:v>5018</c:v>
                  </c:pt>
                  <c:pt idx="5018">
                    <c:v>5019</c:v>
                  </c:pt>
                  <c:pt idx="5019">
                    <c:v>5020</c:v>
                  </c:pt>
                  <c:pt idx="5020">
                    <c:v>5021</c:v>
                  </c:pt>
                  <c:pt idx="5021">
                    <c:v>5022</c:v>
                  </c:pt>
                  <c:pt idx="5022">
                    <c:v>5023</c:v>
                  </c:pt>
                  <c:pt idx="5023">
                    <c:v>5024</c:v>
                  </c:pt>
                  <c:pt idx="5024">
                    <c:v>5025</c:v>
                  </c:pt>
                  <c:pt idx="5025">
                    <c:v>5026</c:v>
                  </c:pt>
                  <c:pt idx="5026">
                    <c:v>5027</c:v>
                  </c:pt>
                  <c:pt idx="5027">
                    <c:v>5028</c:v>
                  </c:pt>
                  <c:pt idx="5028">
                    <c:v>5029</c:v>
                  </c:pt>
                  <c:pt idx="5029">
                    <c:v>5030</c:v>
                  </c:pt>
                  <c:pt idx="5030">
                    <c:v>5031</c:v>
                  </c:pt>
                  <c:pt idx="5031">
                    <c:v>5032</c:v>
                  </c:pt>
                  <c:pt idx="5032">
                    <c:v>5033</c:v>
                  </c:pt>
                  <c:pt idx="5033">
                    <c:v>5034</c:v>
                  </c:pt>
                  <c:pt idx="5034">
                    <c:v>5035</c:v>
                  </c:pt>
                  <c:pt idx="5035">
                    <c:v>5036</c:v>
                  </c:pt>
                  <c:pt idx="5036">
                    <c:v>5037</c:v>
                  </c:pt>
                  <c:pt idx="5037">
                    <c:v>5038</c:v>
                  </c:pt>
                  <c:pt idx="5038">
                    <c:v>5039</c:v>
                  </c:pt>
                  <c:pt idx="5039">
                    <c:v>5040</c:v>
                  </c:pt>
                  <c:pt idx="5040">
                    <c:v>5041</c:v>
                  </c:pt>
                  <c:pt idx="5041">
                    <c:v>5042</c:v>
                  </c:pt>
                  <c:pt idx="5042">
                    <c:v>5043</c:v>
                  </c:pt>
                  <c:pt idx="5043">
                    <c:v>5044</c:v>
                  </c:pt>
                  <c:pt idx="5044">
                    <c:v>5045</c:v>
                  </c:pt>
                  <c:pt idx="5045">
                    <c:v>5046</c:v>
                  </c:pt>
                  <c:pt idx="5046">
                    <c:v>5047</c:v>
                  </c:pt>
                  <c:pt idx="5047">
                    <c:v>5048</c:v>
                  </c:pt>
                  <c:pt idx="5048">
                    <c:v>5049</c:v>
                  </c:pt>
                  <c:pt idx="5049">
                    <c:v>5050</c:v>
                  </c:pt>
                  <c:pt idx="5050">
                    <c:v>5051</c:v>
                  </c:pt>
                  <c:pt idx="5051">
                    <c:v>5052</c:v>
                  </c:pt>
                  <c:pt idx="5052">
                    <c:v>5053</c:v>
                  </c:pt>
                  <c:pt idx="5053">
                    <c:v>5054</c:v>
                  </c:pt>
                  <c:pt idx="5054">
                    <c:v>5055</c:v>
                  </c:pt>
                  <c:pt idx="5055">
                    <c:v>5056</c:v>
                  </c:pt>
                  <c:pt idx="5056">
                    <c:v>5057</c:v>
                  </c:pt>
                  <c:pt idx="5057">
                    <c:v>5058</c:v>
                  </c:pt>
                  <c:pt idx="5058">
                    <c:v>5059</c:v>
                  </c:pt>
                  <c:pt idx="5059">
                    <c:v>5060</c:v>
                  </c:pt>
                  <c:pt idx="5060">
                    <c:v>5061</c:v>
                  </c:pt>
                  <c:pt idx="5061">
                    <c:v>5062</c:v>
                  </c:pt>
                  <c:pt idx="5062">
                    <c:v>5063</c:v>
                  </c:pt>
                  <c:pt idx="5063">
                    <c:v>5064</c:v>
                  </c:pt>
                  <c:pt idx="5064">
                    <c:v>5065</c:v>
                  </c:pt>
                  <c:pt idx="5065">
                    <c:v>5066</c:v>
                  </c:pt>
                  <c:pt idx="5066">
                    <c:v>5067</c:v>
                  </c:pt>
                  <c:pt idx="5067">
                    <c:v>5068</c:v>
                  </c:pt>
                  <c:pt idx="5068">
                    <c:v>5069</c:v>
                  </c:pt>
                  <c:pt idx="5069">
                    <c:v>5070</c:v>
                  </c:pt>
                  <c:pt idx="5070">
                    <c:v>5071</c:v>
                  </c:pt>
                  <c:pt idx="5071">
                    <c:v>5072</c:v>
                  </c:pt>
                  <c:pt idx="5072">
                    <c:v>5073</c:v>
                  </c:pt>
                  <c:pt idx="5073">
                    <c:v>5074</c:v>
                  </c:pt>
                  <c:pt idx="5074">
                    <c:v>5075</c:v>
                  </c:pt>
                  <c:pt idx="5075">
                    <c:v>5076</c:v>
                  </c:pt>
                  <c:pt idx="5076">
                    <c:v>5077</c:v>
                  </c:pt>
                  <c:pt idx="5077">
                    <c:v>5078</c:v>
                  </c:pt>
                  <c:pt idx="5078">
                    <c:v>5079</c:v>
                  </c:pt>
                  <c:pt idx="5079">
                    <c:v>5080</c:v>
                  </c:pt>
                  <c:pt idx="5080">
                    <c:v>5081</c:v>
                  </c:pt>
                  <c:pt idx="5081">
                    <c:v>5082</c:v>
                  </c:pt>
                  <c:pt idx="5082">
                    <c:v>5083</c:v>
                  </c:pt>
                  <c:pt idx="5083">
                    <c:v>5084</c:v>
                  </c:pt>
                  <c:pt idx="5084">
                    <c:v>5085</c:v>
                  </c:pt>
                  <c:pt idx="5085">
                    <c:v>5086</c:v>
                  </c:pt>
                  <c:pt idx="5086">
                    <c:v>5087</c:v>
                  </c:pt>
                  <c:pt idx="5087">
                    <c:v>5088</c:v>
                  </c:pt>
                  <c:pt idx="5088">
                    <c:v>5089</c:v>
                  </c:pt>
                  <c:pt idx="5089">
                    <c:v>5090</c:v>
                  </c:pt>
                  <c:pt idx="5090">
                    <c:v>5091</c:v>
                  </c:pt>
                  <c:pt idx="5091">
                    <c:v>5092</c:v>
                  </c:pt>
                  <c:pt idx="5092">
                    <c:v>5093</c:v>
                  </c:pt>
                  <c:pt idx="5093">
                    <c:v>5094</c:v>
                  </c:pt>
                  <c:pt idx="5094">
                    <c:v>5095</c:v>
                  </c:pt>
                  <c:pt idx="5095">
                    <c:v>5096</c:v>
                  </c:pt>
                  <c:pt idx="5096">
                    <c:v>5097</c:v>
                  </c:pt>
                  <c:pt idx="5097">
                    <c:v>5098</c:v>
                  </c:pt>
                  <c:pt idx="5098">
                    <c:v>5099</c:v>
                  </c:pt>
                  <c:pt idx="5099">
                    <c:v>5100</c:v>
                  </c:pt>
                  <c:pt idx="5100">
                    <c:v>5101</c:v>
                  </c:pt>
                  <c:pt idx="5101">
                    <c:v>5102</c:v>
                  </c:pt>
                  <c:pt idx="5102">
                    <c:v>5103</c:v>
                  </c:pt>
                  <c:pt idx="5103">
                    <c:v>5104</c:v>
                  </c:pt>
                  <c:pt idx="5104">
                    <c:v>5105</c:v>
                  </c:pt>
                  <c:pt idx="5105">
                    <c:v>5106</c:v>
                  </c:pt>
                  <c:pt idx="5106">
                    <c:v>5107</c:v>
                  </c:pt>
                  <c:pt idx="5107">
                    <c:v>5108</c:v>
                  </c:pt>
                  <c:pt idx="5108">
                    <c:v>5109</c:v>
                  </c:pt>
                  <c:pt idx="5109">
                    <c:v>5110</c:v>
                  </c:pt>
                  <c:pt idx="5110">
                    <c:v>5111</c:v>
                  </c:pt>
                  <c:pt idx="5111">
                    <c:v>5112</c:v>
                  </c:pt>
                  <c:pt idx="5112">
                    <c:v>5113</c:v>
                  </c:pt>
                  <c:pt idx="5113">
                    <c:v>5114</c:v>
                  </c:pt>
                  <c:pt idx="5114">
                    <c:v>5115</c:v>
                  </c:pt>
                  <c:pt idx="5115">
                    <c:v>5116</c:v>
                  </c:pt>
                  <c:pt idx="5116">
                    <c:v>5117</c:v>
                  </c:pt>
                  <c:pt idx="5117">
                    <c:v>5118</c:v>
                  </c:pt>
                  <c:pt idx="5118">
                    <c:v>5119</c:v>
                  </c:pt>
                  <c:pt idx="5119">
                    <c:v>5120</c:v>
                  </c:pt>
                  <c:pt idx="5120">
                    <c:v>5121</c:v>
                  </c:pt>
                  <c:pt idx="5121">
                    <c:v>5122</c:v>
                  </c:pt>
                  <c:pt idx="5122">
                    <c:v>5123</c:v>
                  </c:pt>
                  <c:pt idx="5123">
                    <c:v>5124</c:v>
                  </c:pt>
                  <c:pt idx="5124">
                    <c:v>5125</c:v>
                  </c:pt>
                  <c:pt idx="5125">
                    <c:v>5126</c:v>
                  </c:pt>
                  <c:pt idx="5126">
                    <c:v>5127</c:v>
                  </c:pt>
                  <c:pt idx="5127">
                    <c:v>5128</c:v>
                  </c:pt>
                  <c:pt idx="5128">
                    <c:v>5129</c:v>
                  </c:pt>
                  <c:pt idx="5129">
                    <c:v>5130</c:v>
                  </c:pt>
                  <c:pt idx="5130">
                    <c:v>5131</c:v>
                  </c:pt>
                  <c:pt idx="5131">
                    <c:v>5132</c:v>
                  </c:pt>
                  <c:pt idx="5132">
                    <c:v>5133</c:v>
                  </c:pt>
                  <c:pt idx="5133">
                    <c:v>5134</c:v>
                  </c:pt>
                  <c:pt idx="5134">
                    <c:v>5135</c:v>
                  </c:pt>
                  <c:pt idx="5135">
                    <c:v>5136</c:v>
                  </c:pt>
                  <c:pt idx="5136">
                    <c:v>5137</c:v>
                  </c:pt>
                  <c:pt idx="5137">
                    <c:v>5138</c:v>
                  </c:pt>
                  <c:pt idx="5138">
                    <c:v>5139</c:v>
                  </c:pt>
                  <c:pt idx="5139">
                    <c:v>5140</c:v>
                  </c:pt>
                  <c:pt idx="5140">
                    <c:v>5141</c:v>
                  </c:pt>
                  <c:pt idx="5141">
                    <c:v>5142</c:v>
                  </c:pt>
                  <c:pt idx="5142">
                    <c:v>5143</c:v>
                  </c:pt>
                  <c:pt idx="5143">
                    <c:v>5144</c:v>
                  </c:pt>
                  <c:pt idx="5144">
                    <c:v>5145</c:v>
                  </c:pt>
                  <c:pt idx="5145">
                    <c:v>5146</c:v>
                  </c:pt>
                  <c:pt idx="5146">
                    <c:v>5147</c:v>
                  </c:pt>
                  <c:pt idx="5147">
                    <c:v>5148</c:v>
                  </c:pt>
                  <c:pt idx="5148">
                    <c:v>5149</c:v>
                  </c:pt>
                  <c:pt idx="5149">
                    <c:v>5150</c:v>
                  </c:pt>
                  <c:pt idx="5150">
                    <c:v>5151</c:v>
                  </c:pt>
                  <c:pt idx="5151">
                    <c:v>5152</c:v>
                  </c:pt>
                  <c:pt idx="5152">
                    <c:v>5153</c:v>
                  </c:pt>
                  <c:pt idx="5153">
                    <c:v>5154</c:v>
                  </c:pt>
                  <c:pt idx="5154">
                    <c:v>5155</c:v>
                  </c:pt>
                  <c:pt idx="5155">
                    <c:v>5156</c:v>
                  </c:pt>
                  <c:pt idx="5156">
                    <c:v>5157</c:v>
                  </c:pt>
                  <c:pt idx="5157">
                    <c:v>5158</c:v>
                  </c:pt>
                  <c:pt idx="5158">
                    <c:v>5159</c:v>
                  </c:pt>
                  <c:pt idx="5159">
                    <c:v>5160</c:v>
                  </c:pt>
                  <c:pt idx="5160">
                    <c:v>5161</c:v>
                  </c:pt>
                  <c:pt idx="5161">
                    <c:v>5162</c:v>
                  </c:pt>
                  <c:pt idx="5162">
                    <c:v>5163</c:v>
                  </c:pt>
                  <c:pt idx="5163">
                    <c:v>5164</c:v>
                  </c:pt>
                  <c:pt idx="5164">
                    <c:v>5165</c:v>
                  </c:pt>
                  <c:pt idx="5165">
                    <c:v>5166</c:v>
                  </c:pt>
                  <c:pt idx="5166">
                    <c:v>5167</c:v>
                  </c:pt>
                  <c:pt idx="5167">
                    <c:v>5168</c:v>
                  </c:pt>
                  <c:pt idx="5168">
                    <c:v>5169</c:v>
                  </c:pt>
                  <c:pt idx="5169">
                    <c:v>5170</c:v>
                  </c:pt>
                  <c:pt idx="5170">
                    <c:v>5171</c:v>
                  </c:pt>
                  <c:pt idx="5171">
                    <c:v>5172</c:v>
                  </c:pt>
                  <c:pt idx="5172">
                    <c:v>5173</c:v>
                  </c:pt>
                  <c:pt idx="5173">
                    <c:v>5174</c:v>
                  </c:pt>
                  <c:pt idx="5174">
                    <c:v>5175</c:v>
                  </c:pt>
                  <c:pt idx="5175">
                    <c:v>5176</c:v>
                  </c:pt>
                  <c:pt idx="5176">
                    <c:v>5177</c:v>
                  </c:pt>
                  <c:pt idx="5177">
                    <c:v>5178</c:v>
                  </c:pt>
                  <c:pt idx="5178">
                    <c:v>5179</c:v>
                  </c:pt>
                  <c:pt idx="5179">
                    <c:v>5180</c:v>
                  </c:pt>
                  <c:pt idx="5180">
                    <c:v>5181</c:v>
                  </c:pt>
                  <c:pt idx="5181">
                    <c:v>5182</c:v>
                  </c:pt>
                  <c:pt idx="5182">
                    <c:v>5183</c:v>
                  </c:pt>
                  <c:pt idx="5183">
                    <c:v>5184</c:v>
                  </c:pt>
                  <c:pt idx="5184">
                    <c:v>5185</c:v>
                  </c:pt>
                  <c:pt idx="5185">
                    <c:v>5186</c:v>
                  </c:pt>
                  <c:pt idx="5186">
                    <c:v>5187</c:v>
                  </c:pt>
                  <c:pt idx="5187">
                    <c:v>5188</c:v>
                  </c:pt>
                  <c:pt idx="5188">
                    <c:v>5189</c:v>
                  </c:pt>
                  <c:pt idx="5189">
                    <c:v>5190</c:v>
                  </c:pt>
                  <c:pt idx="5190">
                    <c:v>5191</c:v>
                  </c:pt>
                  <c:pt idx="5191">
                    <c:v>5192</c:v>
                  </c:pt>
                  <c:pt idx="5192">
                    <c:v>5193</c:v>
                  </c:pt>
                  <c:pt idx="5193">
                    <c:v>5194</c:v>
                  </c:pt>
                  <c:pt idx="5194">
                    <c:v>5195</c:v>
                  </c:pt>
                  <c:pt idx="5195">
                    <c:v>5196</c:v>
                  </c:pt>
                  <c:pt idx="5196">
                    <c:v>5197</c:v>
                  </c:pt>
                  <c:pt idx="5197">
                    <c:v>5198</c:v>
                  </c:pt>
                  <c:pt idx="5198">
                    <c:v>5199</c:v>
                  </c:pt>
                  <c:pt idx="5199">
                    <c:v>5200</c:v>
                  </c:pt>
                  <c:pt idx="5200">
                    <c:v>5201</c:v>
                  </c:pt>
                  <c:pt idx="5201">
                    <c:v>5202</c:v>
                  </c:pt>
                  <c:pt idx="5202">
                    <c:v>5203</c:v>
                  </c:pt>
                  <c:pt idx="5203">
                    <c:v>5204</c:v>
                  </c:pt>
                  <c:pt idx="5204">
                    <c:v>5205</c:v>
                  </c:pt>
                  <c:pt idx="5205">
                    <c:v>5206</c:v>
                  </c:pt>
                  <c:pt idx="5206">
                    <c:v>5207</c:v>
                  </c:pt>
                  <c:pt idx="5207">
                    <c:v>5208</c:v>
                  </c:pt>
                  <c:pt idx="5208">
                    <c:v>5209</c:v>
                  </c:pt>
                  <c:pt idx="5209">
                    <c:v>5210</c:v>
                  </c:pt>
                  <c:pt idx="5210">
                    <c:v>5211</c:v>
                  </c:pt>
                  <c:pt idx="5211">
                    <c:v>5212</c:v>
                  </c:pt>
                  <c:pt idx="5212">
                    <c:v>5213</c:v>
                  </c:pt>
                  <c:pt idx="5213">
                    <c:v>5214</c:v>
                  </c:pt>
                  <c:pt idx="5214">
                    <c:v>5215</c:v>
                  </c:pt>
                  <c:pt idx="5215">
                    <c:v>5216</c:v>
                  </c:pt>
                  <c:pt idx="5216">
                    <c:v>5217</c:v>
                  </c:pt>
                  <c:pt idx="5217">
                    <c:v>5218</c:v>
                  </c:pt>
                  <c:pt idx="5218">
                    <c:v>5219</c:v>
                  </c:pt>
                  <c:pt idx="5219">
                    <c:v>5220</c:v>
                  </c:pt>
                  <c:pt idx="5220">
                    <c:v>5221</c:v>
                  </c:pt>
                  <c:pt idx="5221">
                    <c:v>5222</c:v>
                  </c:pt>
                  <c:pt idx="5222">
                    <c:v>5223</c:v>
                  </c:pt>
                  <c:pt idx="5223">
                    <c:v>5224</c:v>
                  </c:pt>
                  <c:pt idx="5224">
                    <c:v>5225</c:v>
                  </c:pt>
                  <c:pt idx="5225">
                    <c:v>5226</c:v>
                  </c:pt>
                  <c:pt idx="5226">
                    <c:v>5227</c:v>
                  </c:pt>
                  <c:pt idx="5227">
                    <c:v>5228</c:v>
                  </c:pt>
                  <c:pt idx="5228">
                    <c:v>5229</c:v>
                  </c:pt>
                  <c:pt idx="5229">
                    <c:v>5230</c:v>
                  </c:pt>
                  <c:pt idx="5230">
                    <c:v>5231</c:v>
                  </c:pt>
                  <c:pt idx="5231">
                    <c:v>5232</c:v>
                  </c:pt>
                  <c:pt idx="5232">
                    <c:v>5233</c:v>
                  </c:pt>
                  <c:pt idx="5233">
                    <c:v>5234</c:v>
                  </c:pt>
                  <c:pt idx="5234">
                    <c:v>5235</c:v>
                  </c:pt>
                  <c:pt idx="5235">
                    <c:v>5236</c:v>
                  </c:pt>
                  <c:pt idx="5236">
                    <c:v>5237</c:v>
                  </c:pt>
                  <c:pt idx="5237">
                    <c:v>5238</c:v>
                  </c:pt>
                  <c:pt idx="5238">
                    <c:v>5239</c:v>
                  </c:pt>
                  <c:pt idx="5239">
                    <c:v>5240</c:v>
                  </c:pt>
                  <c:pt idx="5240">
                    <c:v>5241</c:v>
                  </c:pt>
                  <c:pt idx="5241">
                    <c:v>5242</c:v>
                  </c:pt>
                  <c:pt idx="5242">
                    <c:v>5243</c:v>
                  </c:pt>
                  <c:pt idx="5243">
                    <c:v>5244</c:v>
                  </c:pt>
                  <c:pt idx="5244">
                    <c:v>5245</c:v>
                  </c:pt>
                  <c:pt idx="5245">
                    <c:v>5246</c:v>
                  </c:pt>
                  <c:pt idx="5246">
                    <c:v>5247</c:v>
                  </c:pt>
                  <c:pt idx="5247">
                    <c:v>5248</c:v>
                  </c:pt>
                  <c:pt idx="5248">
                    <c:v>5249</c:v>
                  </c:pt>
                  <c:pt idx="5249">
                    <c:v>5250</c:v>
                  </c:pt>
                  <c:pt idx="5250">
                    <c:v>5251</c:v>
                  </c:pt>
                  <c:pt idx="5251">
                    <c:v>5252</c:v>
                  </c:pt>
                  <c:pt idx="5252">
                    <c:v>5253</c:v>
                  </c:pt>
                  <c:pt idx="5253">
                    <c:v>5254</c:v>
                  </c:pt>
                  <c:pt idx="5254">
                    <c:v>5255</c:v>
                  </c:pt>
                  <c:pt idx="5255">
                    <c:v>5256</c:v>
                  </c:pt>
                  <c:pt idx="5256">
                    <c:v>5257</c:v>
                  </c:pt>
                  <c:pt idx="5257">
                    <c:v>5258</c:v>
                  </c:pt>
                  <c:pt idx="5258">
                    <c:v>5259</c:v>
                  </c:pt>
                  <c:pt idx="5259">
                    <c:v>5260</c:v>
                  </c:pt>
                  <c:pt idx="5260">
                    <c:v>5261</c:v>
                  </c:pt>
                  <c:pt idx="5261">
                    <c:v>5262</c:v>
                  </c:pt>
                  <c:pt idx="5262">
                    <c:v>5263</c:v>
                  </c:pt>
                  <c:pt idx="5263">
                    <c:v>5264</c:v>
                  </c:pt>
                  <c:pt idx="5264">
                    <c:v>5265</c:v>
                  </c:pt>
                  <c:pt idx="5265">
                    <c:v>5266</c:v>
                  </c:pt>
                  <c:pt idx="5266">
                    <c:v>5267</c:v>
                  </c:pt>
                  <c:pt idx="5267">
                    <c:v>5268</c:v>
                  </c:pt>
                  <c:pt idx="5268">
                    <c:v>5269</c:v>
                  </c:pt>
                  <c:pt idx="5269">
                    <c:v>5270</c:v>
                  </c:pt>
                  <c:pt idx="5270">
                    <c:v>5271</c:v>
                  </c:pt>
                  <c:pt idx="5271">
                    <c:v>5272</c:v>
                  </c:pt>
                  <c:pt idx="5272">
                    <c:v>5273</c:v>
                  </c:pt>
                  <c:pt idx="5273">
                    <c:v>5274</c:v>
                  </c:pt>
                  <c:pt idx="5274">
                    <c:v>5275</c:v>
                  </c:pt>
                  <c:pt idx="5275">
                    <c:v>5276</c:v>
                  </c:pt>
                  <c:pt idx="5276">
                    <c:v>5277</c:v>
                  </c:pt>
                  <c:pt idx="5277">
                    <c:v>5278</c:v>
                  </c:pt>
                  <c:pt idx="5278">
                    <c:v>5279</c:v>
                  </c:pt>
                  <c:pt idx="5279">
                    <c:v>5280</c:v>
                  </c:pt>
                  <c:pt idx="5280">
                    <c:v>5281</c:v>
                  </c:pt>
                  <c:pt idx="5281">
                    <c:v>5282</c:v>
                  </c:pt>
                  <c:pt idx="5282">
                    <c:v>5283</c:v>
                  </c:pt>
                  <c:pt idx="5283">
                    <c:v>5284</c:v>
                  </c:pt>
                  <c:pt idx="5284">
                    <c:v>5285</c:v>
                  </c:pt>
                  <c:pt idx="5285">
                    <c:v>5286</c:v>
                  </c:pt>
                  <c:pt idx="5286">
                    <c:v>5287</c:v>
                  </c:pt>
                  <c:pt idx="5287">
                    <c:v>5288</c:v>
                  </c:pt>
                  <c:pt idx="5288">
                    <c:v>5289</c:v>
                  </c:pt>
                  <c:pt idx="5289">
                    <c:v>5290</c:v>
                  </c:pt>
                  <c:pt idx="5290">
                    <c:v>5291</c:v>
                  </c:pt>
                  <c:pt idx="5291">
                    <c:v>5292</c:v>
                  </c:pt>
                  <c:pt idx="5292">
                    <c:v>5293</c:v>
                  </c:pt>
                  <c:pt idx="5293">
                    <c:v>5294</c:v>
                  </c:pt>
                  <c:pt idx="5294">
                    <c:v>5295</c:v>
                  </c:pt>
                  <c:pt idx="5295">
                    <c:v>5296</c:v>
                  </c:pt>
                  <c:pt idx="5296">
                    <c:v>5297</c:v>
                  </c:pt>
                  <c:pt idx="5297">
                    <c:v>5298</c:v>
                  </c:pt>
                  <c:pt idx="5298">
                    <c:v>5299</c:v>
                  </c:pt>
                  <c:pt idx="5299">
                    <c:v>5300</c:v>
                  </c:pt>
                  <c:pt idx="5300">
                    <c:v>5301</c:v>
                  </c:pt>
                  <c:pt idx="5301">
                    <c:v>5302</c:v>
                  </c:pt>
                  <c:pt idx="5302">
                    <c:v>5303</c:v>
                  </c:pt>
                  <c:pt idx="5303">
                    <c:v>5304</c:v>
                  </c:pt>
                  <c:pt idx="5304">
                    <c:v>5305</c:v>
                  </c:pt>
                  <c:pt idx="5305">
                    <c:v>5306</c:v>
                  </c:pt>
                  <c:pt idx="5306">
                    <c:v>5307</c:v>
                  </c:pt>
                  <c:pt idx="5307">
                    <c:v>5308</c:v>
                  </c:pt>
                  <c:pt idx="5308">
                    <c:v>5309</c:v>
                  </c:pt>
                  <c:pt idx="5309">
                    <c:v>5310</c:v>
                  </c:pt>
                  <c:pt idx="5310">
                    <c:v>5311</c:v>
                  </c:pt>
                  <c:pt idx="5311">
                    <c:v>5312</c:v>
                  </c:pt>
                  <c:pt idx="5312">
                    <c:v>5313</c:v>
                  </c:pt>
                  <c:pt idx="5313">
                    <c:v>5314</c:v>
                  </c:pt>
                  <c:pt idx="5314">
                    <c:v>5315</c:v>
                  </c:pt>
                  <c:pt idx="5315">
                    <c:v>5316</c:v>
                  </c:pt>
                  <c:pt idx="5316">
                    <c:v>5317</c:v>
                  </c:pt>
                  <c:pt idx="5317">
                    <c:v>5318</c:v>
                  </c:pt>
                  <c:pt idx="5318">
                    <c:v>5319</c:v>
                  </c:pt>
                  <c:pt idx="5319">
                    <c:v>5320</c:v>
                  </c:pt>
                  <c:pt idx="5320">
                    <c:v>5321</c:v>
                  </c:pt>
                  <c:pt idx="5321">
                    <c:v>5322</c:v>
                  </c:pt>
                  <c:pt idx="5322">
                    <c:v>5323</c:v>
                  </c:pt>
                  <c:pt idx="5323">
                    <c:v>5324</c:v>
                  </c:pt>
                  <c:pt idx="5324">
                    <c:v>5325</c:v>
                  </c:pt>
                  <c:pt idx="5325">
                    <c:v>5326</c:v>
                  </c:pt>
                  <c:pt idx="5326">
                    <c:v>5327</c:v>
                  </c:pt>
                  <c:pt idx="5327">
                    <c:v>5328</c:v>
                  </c:pt>
                  <c:pt idx="5328">
                    <c:v>5329</c:v>
                  </c:pt>
                  <c:pt idx="5329">
                    <c:v>5330</c:v>
                  </c:pt>
                  <c:pt idx="5330">
                    <c:v>5331</c:v>
                  </c:pt>
                  <c:pt idx="5331">
                    <c:v>5332</c:v>
                  </c:pt>
                  <c:pt idx="5332">
                    <c:v>5333</c:v>
                  </c:pt>
                  <c:pt idx="5333">
                    <c:v>5334</c:v>
                  </c:pt>
                  <c:pt idx="5334">
                    <c:v>5335</c:v>
                  </c:pt>
                  <c:pt idx="5335">
                    <c:v>5336</c:v>
                  </c:pt>
                  <c:pt idx="5336">
                    <c:v>5337</c:v>
                  </c:pt>
                  <c:pt idx="5337">
                    <c:v>5338</c:v>
                  </c:pt>
                  <c:pt idx="5338">
                    <c:v>5339</c:v>
                  </c:pt>
                  <c:pt idx="5339">
                    <c:v>5340</c:v>
                  </c:pt>
                  <c:pt idx="5340">
                    <c:v>5341</c:v>
                  </c:pt>
                  <c:pt idx="5341">
                    <c:v>5342</c:v>
                  </c:pt>
                  <c:pt idx="5342">
                    <c:v>5343</c:v>
                  </c:pt>
                  <c:pt idx="5343">
                    <c:v>5344</c:v>
                  </c:pt>
                  <c:pt idx="5344">
                    <c:v>5345</c:v>
                  </c:pt>
                  <c:pt idx="5345">
                    <c:v>5346</c:v>
                  </c:pt>
                  <c:pt idx="5346">
                    <c:v>5347</c:v>
                  </c:pt>
                  <c:pt idx="5347">
                    <c:v>5348</c:v>
                  </c:pt>
                  <c:pt idx="5348">
                    <c:v>5349</c:v>
                  </c:pt>
                  <c:pt idx="5349">
                    <c:v>5350</c:v>
                  </c:pt>
                  <c:pt idx="5350">
                    <c:v>5351</c:v>
                  </c:pt>
                  <c:pt idx="5351">
                    <c:v>5352</c:v>
                  </c:pt>
                  <c:pt idx="5352">
                    <c:v>5353</c:v>
                  </c:pt>
                  <c:pt idx="5353">
                    <c:v>5354</c:v>
                  </c:pt>
                  <c:pt idx="5354">
                    <c:v>5355</c:v>
                  </c:pt>
                  <c:pt idx="5355">
                    <c:v>5356</c:v>
                  </c:pt>
                  <c:pt idx="5356">
                    <c:v>5357</c:v>
                  </c:pt>
                  <c:pt idx="5357">
                    <c:v>5358</c:v>
                  </c:pt>
                  <c:pt idx="5358">
                    <c:v>5359</c:v>
                  </c:pt>
                  <c:pt idx="5359">
                    <c:v>5360</c:v>
                  </c:pt>
                  <c:pt idx="5360">
                    <c:v>5361</c:v>
                  </c:pt>
                  <c:pt idx="5361">
                    <c:v>5362</c:v>
                  </c:pt>
                  <c:pt idx="5362">
                    <c:v>5363</c:v>
                  </c:pt>
                  <c:pt idx="5363">
                    <c:v>5364</c:v>
                  </c:pt>
                  <c:pt idx="5364">
                    <c:v>5365</c:v>
                  </c:pt>
                  <c:pt idx="5365">
                    <c:v>5366</c:v>
                  </c:pt>
                  <c:pt idx="5366">
                    <c:v>5367</c:v>
                  </c:pt>
                  <c:pt idx="5367">
                    <c:v>5368</c:v>
                  </c:pt>
                  <c:pt idx="5368">
                    <c:v>5369</c:v>
                  </c:pt>
                  <c:pt idx="5369">
                    <c:v>5370</c:v>
                  </c:pt>
                  <c:pt idx="5370">
                    <c:v>5371</c:v>
                  </c:pt>
                  <c:pt idx="5371">
                    <c:v>5372</c:v>
                  </c:pt>
                  <c:pt idx="5372">
                    <c:v>5373</c:v>
                  </c:pt>
                  <c:pt idx="5373">
                    <c:v>5374</c:v>
                  </c:pt>
                  <c:pt idx="5374">
                    <c:v>5375</c:v>
                  </c:pt>
                  <c:pt idx="5375">
                    <c:v>5376</c:v>
                  </c:pt>
                  <c:pt idx="5376">
                    <c:v>5377</c:v>
                  </c:pt>
                  <c:pt idx="5377">
                    <c:v>5378</c:v>
                  </c:pt>
                  <c:pt idx="5378">
                    <c:v>5379</c:v>
                  </c:pt>
                  <c:pt idx="5379">
                    <c:v>5380</c:v>
                  </c:pt>
                  <c:pt idx="5380">
                    <c:v>5381</c:v>
                  </c:pt>
                  <c:pt idx="5381">
                    <c:v>5382</c:v>
                  </c:pt>
                  <c:pt idx="5382">
                    <c:v>5383</c:v>
                  </c:pt>
                  <c:pt idx="5383">
                    <c:v>5384</c:v>
                  </c:pt>
                  <c:pt idx="5384">
                    <c:v>5385</c:v>
                  </c:pt>
                  <c:pt idx="5385">
                    <c:v>5386</c:v>
                  </c:pt>
                  <c:pt idx="5386">
                    <c:v>5387</c:v>
                  </c:pt>
                  <c:pt idx="5387">
                    <c:v>5388</c:v>
                  </c:pt>
                  <c:pt idx="5388">
                    <c:v>5389</c:v>
                  </c:pt>
                  <c:pt idx="5389">
                    <c:v>5390</c:v>
                  </c:pt>
                  <c:pt idx="5390">
                    <c:v>5391</c:v>
                  </c:pt>
                  <c:pt idx="5391">
                    <c:v>5392</c:v>
                  </c:pt>
                  <c:pt idx="5392">
                    <c:v>5393</c:v>
                  </c:pt>
                  <c:pt idx="5393">
                    <c:v>5394</c:v>
                  </c:pt>
                  <c:pt idx="5394">
                    <c:v>5395</c:v>
                  </c:pt>
                  <c:pt idx="5395">
                    <c:v>5396</c:v>
                  </c:pt>
                  <c:pt idx="5396">
                    <c:v>5397</c:v>
                  </c:pt>
                  <c:pt idx="5397">
                    <c:v>5398</c:v>
                  </c:pt>
                  <c:pt idx="5398">
                    <c:v>5399</c:v>
                  </c:pt>
                  <c:pt idx="5399">
                    <c:v>5400</c:v>
                  </c:pt>
                  <c:pt idx="5400">
                    <c:v>5401</c:v>
                  </c:pt>
                  <c:pt idx="5401">
                    <c:v>5402</c:v>
                  </c:pt>
                  <c:pt idx="5402">
                    <c:v>5403</c:v>
                  </c:pt>
                  <c:pt idx="5403">
                    <c:v>5404</c:v>
                  </c:pt>
                  <c:pt idx="5404">
                    <c:v>5405</c:v>
                  </c:pt>
                  <c:pt idx="5405">
                    <c:v>5406</c:v>
                  </c:pt>
                  <c:pt idx="5406">
                    <c:v>5407</c:v>
                  </c:pt>
                  <c:pt idx="5407">
                    <c:v>5408</c:v>
                  </c:pt>
                  <c:pt idx="5408">
                    <c:v>5409</c:v>
                  </c:pt>
                  <c:pt idx="5409">
                    <c:v>5410</c:v>
                  </c:pt>
                  <c:pt idx="5410">
                    <c:v>5411</c:v>
                  </c:pt>
                  <c:pt idx="5411">
                    <c:v>5412</c:v>
                  </c:pt>
                  <c:pt idx="5412">
                    <c:v>5413</c:v>
                  </c:pt>
                  <c:pt idx="5413">
                    <c:v>5414</c:v>
                  </c:pt>
                  <c:pt idx="5414">
                    <c:v>5415</c:v>
                  </c:pt>
                  <c:pt idx="5415">
                    <c:v>5416</c:v>
                  </c:pt>
                  <c:pt idx="5416">
                    <c:v>5417</c:v>
                  </c:pt>
                  <c:pt idx="5417">
                    <c:v>5418</c:v>
                  </c:pt>
                  <c:pt idx="5418">
                    <c:v>5419</c:v>
                  </c:pt>
                  <c:pt idx="5419">
                    <c:v>5420</c:v>
                  </c:pt>
                  <c:pt idx="5420">
                    <c:v>5421</c:v>
                  </c:pt>
                  <c:pt idx="5421">
                    <c:v>5422</c:v>
                  </c:pt>
                  <c:pt idx="5422">
                    <c:v>5423</c:v>
                  </c:pt>
                  <c:pt idx="5423">
                    <c:v>5424</c:v>
                  </c:pt>
                  <c:pt idx="5424">
                    <c:v>5425</c:v>
                  </c:pt>
                  <c:pt idx="5425">
                    <c:v>5426</c:v>
                  </c:pt>
                  <c:pt idx="5426">
                    <c:v>5427</c:v>
                  </c:pt>
                  <c:pt idx="5427">
                    <c:v>5428</c:v>
                  </c:pt>
                  <c:pt idx="5428">
                    <c:v>5429</c:v>
                  </c:pt>
                  <c:pt idx="5429">
                    <c:v>5430</c:v>
                  </c:pt>
                  <c:pt idx="5430">
                    <c:v>5431</c:v>
                  </c:pt>
                  <c:pt idx="5431">
                    <c:v>5432</c:v>
                  </c:pt>
                  <c:pt idx="5432">
                    <c:v>5433</c:v>
                  </c:pt>
                  <c:pt idx="5433">
                    <c:v>5434</c:v>
                  </c:pt>
                  <c:pt idx="5434">
                    <c:v>5435</c:v>
                  </c:pt>
                  <c:pt idx="5435">
                    <c:v>5436</c:v>
                  </c:pt>
                  <c:pt idx="5436">
                    <c:v>5437</c:v>
                  </c:pt>
                  <c:pt idx="5437">
                    <c:v>5438</c:v>
                  </c:pt>
                  <c:pt idx="5438">
                    <c:v>5439</c:v>
                  </c:pt>
                  <c:pt idx="5439">
                    <c:v>5440</c:v>
                  </c:pt>
                  <c:pt idx="5440">
                    <c:v>5441</c:v>
                  </c:pt>
                  <c:pt idx="5441">
                    <c:v>5442</c:v>
                  </c:pt>
                  <c:pt idx="5442">
                    <c:v>5443</c:v>
                  </c:pt>
                  <c:pt idx="5443">
                    <c:v>5444</c:v>
                  </c:pt>
                  <c:pt idx="5444">
                    <c:v>5445</c:v>
                  </c:pt>
                  <c:pt idx="5445">
                    <c:v>5446</c:v>
                  </c:pt>
                  <c:pt idx="5446">
                    <c:v>5447</c:v>
                  </c:pt>
                  <c:pt idx="5447">
                    <c:v>5448</c:v>
                  </c:pt>
                  <c:pt idx="5448">
                    <c:v>5449</c:v>
                  </c:pt>
                  <c:pt idx="5449">
                    <c:v>5450</c:v>
                  </c:pt>
                  <c:pt idx="5450">
                    <c:v>5451</c:v>
                  </c:pt>
                  <c:pt idx="5451">
                    <c:v>5452</c:v>
                  </c:pt>
                  <c:pt idx="5452">
                    <c:v>5453</c:v>
                  </c:pt>
                  <c:pt idx="5453">
                    <c:v>5454</c:v>
                  </c:pt>
                  <c:pt idx="5454">
                    <c:v>5455</c:v>
                  </c:pt>
                  <c:pt idx="5455">
                    <c:v>5456</c:v>
                  </c:pt>
                  <c:pt idx="5456">
                    <c:v>5457</c:v>
                  </c:pt>
                  <c:pt idx="5457">
                    <c:v>5458</c:v>
                  </c:pt>
                  <c:pt idx="5458">
                    <c:v>5459</c:v>
                  </c:pt>
                  <c:pt idx="5459">
                    <c:v>5460</c:v>
                  </c:pt>
                  <c:pt idx="5460">
                    <c:v>5461</c:v>
                  </c:pt>
                  <c:pt idx="5461">
                    <c:v>5462</c:v>
                  </c:pt>
                  <c:pt idx="5462">
                    <c:v>5463</c:v>
                  </c:pt>
                  <c:pt idx="5463">
                    <c:v>5464</c:v>
                  </c:pt>
                  <c:pt idx="5464">
                    <c:v>5465</c:v>
                  </c:pt>
                  <c:pt idx="5465">
                    <c:v>5466</c:v>
                  </c:pt>
                  <c:pt idx="5466">
                    <c:v>5467</c:v>
                  </c:pt>
                  <c:pt idx="5467">
                    <c:v>5468</c:v>
                  </c:pt>
                  <c:pt idx="5468">
                    <c:v>5469</c:v>
                  </c:pt>
                  <c:pt idx="5469">
                    <c:v>5470</c:v>
                  </c:pt>
                  <c:pt idx="5470">
                    <c:v>5471</c:v>
                  </c:pt>
                  <c:pt idx="5471">
                    <c:v>5472</c:v>
                  </c:pt>
                  <c:pt idx="5472">
                    <c:v>5473</c:v>
                  </c:pt>
                  <c:pt idx="5473">
                    <c:v>5474</c:v>
                  </c:pt>
                  <c:pt idx="5474">
                    <c:v>5475</c:v>
                  </c:pt>
                  <c:pt idx="5475">
                    <c:v>5476</c:v>
                  </c:pt>
                  <c:pt idx="5476">
                    <c:v>5477</c:v>
                  </c:pt>
                  <c:pt idx="5477">
                    <c:v>5478</c:v>
                  </c:pt>
                  <c:pt idx="5478">
                    <c:v>5479</c:v>
                  </c:pt>
                  <c:pt idx="5479">
                    <c:v>5480</c:v>
                  </c:pt>
                  <c:pt idx="5480">
                    <c:v>5481</c:v>
                  </c:pt>
                  <c:pt idx="5481">
                    <c:v>5482</c:v>
                  </c:pt>
                  <c:pt idx="5482">
                    <c:v>5483</c:v>
                  </c:pt>
                  <c:pt idx="5483">
                    <c:v>5484</c:v>
                  </c:pt>
                  <c:pt idx="5484">
                    <c:v>5485</c:v>
                  </c:pt>
                  <c:pt idx="5485">
                    <c:v>5486</c:v>
                  </c:pt>
                  <c:pt idx="5486">
                    <c:v>5487</c:v>
                  </c:pt>
                  <c:pt idx="5487">
                    <c:v>5488</c:v>
                  </c:pt>
                  <c:pt idx="5488">
                    <c:v>5489</c:v>
                  </c:pt>
                  <c:pt idx="5489">
                    <c:v>5490</c:v>
                  </c:pt>
                  <c:pt idx="5490">
                    <c:v>5491</c:v>
                  </c:pt>
                  <c:pt idx="5491">
                    <c:v>5492</c:v>
                  </c:pt>
                  <c:pt idx="5492">
                    <c:v>5493</c:v>
                  </c:pt>
                  <c:pt idx="5493">
                    <c:v>5494</c:v>
                  </c:pt>
                  <c:pt idx="5494">
                    <c:v>5495</c:v>
                  </c:pt>
                  <c:pt idx="5495">
                    <c:v>5496</c:v>
                  </c:pt>
                  <c:pt idx="5496">
                    <c:v>5497</c:v>
                  </c:pt>
                  <c:pt idx="5497">
                    <c:v>5498</c:v>
                  </c:pt>
                  <c:pt idx="5498">
                    <c:v>5499</c:v>
                  </c:pt>
                  <c:pt idx="5499">
                    <c:v>5500</c:v>
                  </c:pt>
                  <c:pt idx="5500">
                    <c:v>5501</c:v>
                  </c:pt>
                  <c:pt idx="5501">
                    <c:v>5502</c:v>
                  </c:pt>
                  <c:pt idx="5502">
                    <c:v>5503</c:v>
                  </c:pt>
                  <c:pt idx="5503">
                    <c:v>5504</c:v>
                  </c:pt>
                  <c:pt idx="5504">
                    <c:v>5505</c:v>
                  </c:pt>
                  <c:pt idx="5505">
                    <c:v>5506</c:v>
                  </c:pt>
                  <c:pt idx="5506">
                    <c:v>5507</c:v>
                  </c:pt>
                  <c:pt idx="5507">
                    <c:v>5508</c:v>
                  </c:pt>
                  <c:pt idx="5508">
                    <c:v>5509</c:v>
                  </c:pt>
                  <c:pt idx="5509">
                    <c:v>5510</c:v>
                  </c:pt>
                  <c:pt idx="5510">
                    <c:v>5511</c:v>
                  </c:pt>
                  <c:pt idx="5511">
                    <c:v>5512</c:v>
                  </c:pt>
                  <c:pt idx="5512">
                    <c:v>5513</c:v>
                  </c:pt>
                  <c:pt idx="5513">
                    <c:v>5514</c:v>
                  </c:pt>
                  <c:pt idx="5514">
                    <c:v>5515</c:v>
                  </c:pt>
                  <c:pt idx="5515">
                    <c:v>5516</c:v>
                  </c:pt>
                  <c:pt idx="5516">
                    <c:v>5517</c:v>
                  </c:pt>
                  <c:pt idx="5517">
                    <c:v>5518</c:v>
                  </c:pt>
                  <c:pt idx="5518">
                    <c:v>5519</c:v>
                  </c:pt>
                  <c:pt idx="5519">
                    <c:v>5520</c:v>
                  </c:pt>
                  <c:pt idx="5520">
                    <c:v>5521</c:v>
                  </c:pt>
                  <c:pt idx="5521">
                    <c:v>5522</c:v>
                  </c:pt>
                  <c:pt idx="5522">
                    <c:v>5523</c:v>
                  </c:pt>
                  <c:pt idx="5523">
                    <c:v>5524</c:v>
                  </c:pt>
                  <c:pt idx="5524">
                    <c:v>5525</c:v>
                  </c:pt>
                  <c:pt idx="5525">
                    <c:v>5526</c:v>
                  </c:pt>
                  <c:pt idx="5526">
                    <c:v>5527</c:v>
                  </c:pt>
                  <c:pt idx="5527">
                    <c:v>5528</c:v>
                  </c:pt>
                  <c:pt idx="5528">
                    <c:v>5529</c:v>
                  </c:pt>
                  <c:pt idx="5529">
                    <c:v>5530</c:v>
                  </c:pt>
                  <c:pt idx="5530">
                    <c:v>5531</c:v>
                  </c:pt>
                  <c:pt idx="5531">
                    <c:v>5532</c:v>
                  </c:pt>
                  <c:pt idx="5532">
                    <c:v>5533</c:v>
                  </c:pt>
                  <c:pt idx="5533">
                    <c:v>5534</c:v>
                  </c:pt>
                  <c:pt idx="5534">
                    <c:v>5535</c:v>
                  </c:pt>
                  <c:pt idx="5535">
                    <c:v>5536</c:v>
                  </c:pt>
                  <c:pt idx="5536">
                    <c:v>5537</c:v>
                  </c:pt>
                  <c:pt idx="5537">
                    <c:v>5538</c:v>
                  </c:pt>
                  <c:pt idx="5538">
                    <c:v>5539</c:v>
                  </c:pt>
                  <c:pt idx="5539">
                    <c:v>5540</c:v>
                  </c:pt>
                  <c:pt idx="5540">
                    <c:v>5541</c:v>
                  </c:pt>
                  <c:pt idx="5541">
                    <c:v>5542</c:v>
                  </c:pt>
                  <c:pt idx="5542">
                    <c:v>5543</c:v>
                  </c:pt>
                  <c:pt idx="5543">
                    <c:v>5544</c:v>
                  </c:pt>
                  <c:pt idx="5544">
                    <c:v>5545</c:v>
                  </c:pt>
                  <c:pt idx="5545">
                    <c:v>5546</c:v>
                  </c:pt>
                  <c:pt idx="5546">
                    <c:v>5547</c:v>
                  </c:pt>
                  <c:pt idx="5547">
                    <c:v>5548</c:v>
                  </c:pt>
                  <c:pt idx="5548">
                    <c:v>5549</c:v>
                  </c:pt>
                  <c:pt idx="5549">
                    <c:v>5550</c:v>
                  </c:pt>
                  <c:pt idx="5550">
                    <c:v>5551</c:v>
                  </c:pt>
                  <c:pt idx="5551">
                    <c:v>5552</c:v>
                  </c:pt>
                  <c:pt idx="5552">
                    <c:v>5553</c:v>
                  </c:pt>
                  <c:pt idx="5553">
                    <c:v>5554</c:v>
                  </c:pt>
                  <c:pt idx="5554">
                    <c:v>5555</c:v>
                  </c:pt>
                  <c:pt idx="5555">
                    <c:v>5556</c:v>
                  </c:pt>
                  <c:pt idx="5556">
                    <c:v>5557</c:v>
                  </c:pt>
                  <c:pt idx="5557">
                    <c:v>5558</c:v>
                  </c:pt>
                  <c:pt idx="5558">
                    <c:v>5559</c:v>
                  </c:pt>
                  <c:pt idx="5559">
                    <c:v>5560</c:v>
                  </c:pt>
                  <c:pt idx="5560">
                    <c:v>5561</c:v>
                  </c:pt>
                  <c:pt idx="5561">
                    <c:v>5562</c:v>
                  </c:pt>
                  <c:pt idx="5562">
                    <c:v>5563</c:v>
                  </c:pt>
                  <c:pt idx="5563">
                    <c:v>5564</c:v>
                  </c:pt>
                  <c:pt idx="5564">
                    <c:v>5565</c:v>
                  </c:pt>
                  <c:pt idx="5565">
                    <c:v>5566</c:v>
                  </c:pt>
                  <c:pt idx="5566">
                    <c:v>5567</c:v>
                  </c:pt>
                  <c:pt idx="5567">
                    <c:v>5568</c:v>
                  </c:pt>
                  <c:pt idx="5568">
                    <c:v>5569</c:v>
                  </c:pt>
                  <c:pt idx="5569">
                    <c:v>5570</c:v>
                  </c:pt>
                  <c:pt idx="5570">
                    <c:v>5571</c:v>
                  </c:pt>
                  <c:pt idx="5571">
                    <c:v>5572</c:v>
                  </c:pt>
                  <c:pt idx="5572">
                    <c:v>5573</c:v>
                  </c:pt>
                  <c:pt idx="5573">
                    <c:v>5574</c:v>
                  </c:pt>
                  <c:pt idx="5574">
                    <c:v>5575</c:v>
                  </c:pt>
                  <c:pt idx="5575">
                    <c:v>5576</c:v>
                  </c:pt>
                  <c:pt idx="5576">
                    <c:v>5577</c:v>
                  </c:pt>
                  <c:pt idx="5577">
                    <c:v>5578</c:v>
                  </c:pt>
                  <c:pt idx="5578">
                    <c:v>5579</c:v>
                  </c:pt>
                  <c:pt idx="5579">
                    <c:v>5580</c:v>
                  </c:pt>
                  <c:pt idx="5580">
                    <c:v>5581</c:v>
                  </c:pt>
                  <c:pt idx="5581">
                    <c:v>5582</c:v>
                  </c:pt>
                  <c:pt idx="5582">
                    <c:v>5583</c:v>
                  </c:pt>
                  <c:pt idx="5583">
                    <c:v>5584</c:v>
                  </c:pt>
                  <c:pt idx="5584">
                    <c:v>5585</c:v>
                  </c:pt>
                  <c:pt idx="5585">
                    <c:v>5586</c:v>
                  </c:pt>
                  <c:pt idx="5586">
                    <c:v>5587</c:v>
                  </c:pt>
                  <c:pt idx="5587">
                    <c:v>5588</c:v>
                  </c:pt>
                  <c:pt idx="5588">
                    <c:v>5589</c:v>
                  </c:pt>
                  <c:pt idx="5589">
                    <c:v>5590</c:v>
                  </c:pt>
                  <c:pt idx="5590">
                    <c:v>5591</c:v>
                  </c:pt>
                  <c:pt idx="5591">
                    <c:v>5592</c:v>
                  </c:pt>
                  <c:pt idx="5592">
                    <c:v>5593</c:v>
                  </c:pt>
                  <c:pt idx="5593">
                    <c:v>5594</c:v>
                  </c:pt>
                  <c:pt idx="5594">
                    <c:v>5595</c:v>
                  </c:pt>
                  <c:pt idx="5595">
                    <c:v>5596</c:v>
                  </c:pt>
                  <c:pt idx="5596">
                    <c:v>5597</c:v>
                  </c:pt>
                  <c:pt idx="5597">
                    <c:v>5598</c:v>
                  </c:pt>
                  <c:pt idx="5598">
                    <c:v>5599</c:v>
                  </c:pt>
                  <c:pt idx="5599">
                    <c:v>5600</c:v>
                  </c:pt>
                  <c:pt idx="5600">
                    <c:v>5601</c:v>
                  </c:pt>
                  <c:pt idx="5601">
                    <c:v>5602</c:v>
                  </c:pt>
                  <c:pt idx="5602">
                    <c:v>5603</c:v>
                  </c:pt>
                  <c:pt idx="5603">
                    <c:v>5604</c:v>
                  </c:pt>
                  <c:pt idx="5604">
                    <c:v>5605</c:v>
                  </c:pt>
                  <c:pt idx="5605">
                    <c:v>5606</c:v>
                  </c:pt>
                  <c:pt idx="5606">
                    <c:v>5607</c:v>
                  </c:pt>
                  <c:pt idx="5607">
                    <c:v>5608</c:v>
                  </c:pt>
                  <c:pt idx="5608">
                    <c:v>5609</c:v>
                  </c:pt>
                  <c:pt idx="5609">
                    <c:v>5610</c:v>
                  </c:pt>
                  <c:pt idx="5610">
                    <c:v>5611</c:v>
                  </c:pt>
                  <c:pt idx="5611">
                    <c:v>5612</c:v>
                  </c:pt>
                  <c:pt idx="5612">
                    <c:v>5613</c:v>
                  </c:pt>
                  <c:pt idx="5613">
                    <c:v>5614</c:v>
                  </c:pt>
                  <c:pt idx="5614">
                    <c:v>5615</c:v>
                  </c:pt>
                  <c:pt idx="5615">
                    <c:v>5616</c:v>
                  </c:pt>
                  <c:pt idx="5616">
                    <c:v>5617</c:v>
                  </c:pt>
                  <c:pt idx="5617">
                    <c:v>5618</c:v>
                  </c:pt>
                  <c:pt idx="5618">
                    <c:v>5619</c:v>
                  </c:pt>
                  <c:pt idx="5619">
                    <c:v>5620</c:v>
                  </c:pt>
                  <c:pt idx="5620">
                    <c:v>5621</c:v>
                  </c:pt>
                  <c:pt idx="5621">
                    <c:v>5622</c:v>
                  </c:pt>
                  <c:pt idx="5622">
                    <c:v>5623</c:v>
                  </c:pt>
                  <c:pt idx="5623">
                    <c:v>5624</c:v>
                  </c:pt>
                  <c:pt idx="5624">
                    <c:v>5625</c:v>
                  </c:pt>
                  <c:pt idx="5625">
                    <c:v>5626</c:v>
                  </c:pt>
                  <c:pt idx="5626">
                    <c:v>5627</c:v>
                  </c:pt>
                  <c:pt idx="5627">
                    <c:v>5628</c:v>
                  </c:pt>
                  <c:pt idx="5628">
                    <c:v>5629</c:v>
                  </c:pt>
                  <c:pt idx="5629">
                    <c:v>5630</c:v>
                  </c:pt>
                  <c:pt idx="5630">
                    <c:v>5631</c:v>
                  </c:pt>
                  <c:pt idx="5631">
                    <c:v>5632</c:v>
                  </c:pt>
                  <c:pt idx="5632">
                    <c:v>5633</c:v>
                  </c:pt>
                  <c:pt idx="5633">
                    <c:v>5634</c:v>
                  </c:pt>
                  <c:pt idx="5634">
                    <c:v>5635</c:v>
                  </c:pt>
                  <c:pt idx="5635">
                    <c:v>5636</c:v>
                  </c:pt>
                  <c:pt idx="5636">
                    <c:v>5637</c:v>
                  </c:pt>
                  <c:pt idx="5637">
                    <c:v>5638</c:v>
                  </c:pt>
                  <c:pt idx="5638">
                    <c:v>5639</c:v>
                  </c:pt>
                  <c:pt idx="5639">
                    <c:v>5640</c:v>
                  </c:pt>
                  <c:pt idx="5640">
                    <c:v>5641</c:v>
                  </c:pt>
                  <c:pt idx="5641">
                    <c:v>5642</c:v>
                  </c:pt>
                  <c:pt idx="5642">
                    <c:v>5643</c:v>
                  </c:pt>
                  <c:pt idx="5643">
                    <c:v>5644</c:v>
                  </c:pt>
                  <c:pt idx="5644">
                    <c:v>5645</c:v>
                  </c:pt>
                  <c:pt idx="5645">
                    <c:v>5646</c:v>
                  </c:pt>
                  <c:pt idx="5646">
                    <c:v>5647</c:v>
                  </c:pt>
                  <c:pt idx="5647">
                    <c:v>5648</c:v>
                  </c:pt>
                  <c:pt idx="5648">
                    <c:v>5649</c:v>
                  </c:pt>
                  <c:pt idx="5649">
                    <c:v>5650</c:v>
                  </c:pt>
                  <c:pt idx="5650">
                    <c:v>5651</c:v>
                  </c:pt>
                  <c:pt idx="5651">
                    <c:v>5652</c:v>
                  </c:pt>
                  <c:pt idx="5652">
                    <c:v>5653</c:v>
                  </c:pt>
                  <c:pt idx="5653">
                    <c:v>5654</c:v>
                  </c:pt>
                  <c:pt idx="5654">
                    <c:v>5655</c:v>
                  </c:pt>
                  <c:pt idx="5655">
                    <c:v>5656</c:v>
                  </c:pt>
                  <c:pt idx="5656">
                    <c:v>5657</c:v>
                  </c:pt>
                  <c:pt idx="5657">
                    <c:v>5658</c:v>
                  </c:pt>
                  <c:pt idx="5658">
                    <c:v>5659</c:v>
                  </c:pt>
                  <c:pt idx="5659">
                    <c:v>5660</c:v>
                  </c:pt>
                  <c:pt idx="5660">
                    <c:v>5661</c:v>
                  </c:pt>
                  <c:pt idx="5661">
                    <c:v>5662</c:v>
                  </c:pt>
                  <c:pt idx="5662">
                    <c:v>5663</c:v>
                  </c:pt>
                  <c:pt idx="5663">
                    <c:v>5664</c:v>
                  </c:pt>
                  <c:pt idx="5664">
                    <c:v>5665</c:v>
                  </c:pt>
                  <c:pt idx="5665">
                    <c:v>5666</c:v>
                  </c:pt>
                  <c:pt idx="5666">
                    <c:v>5667</c:v>
                  </c:pt>
                  <c:pt idx="5667">
                    <c:v>5668</c:v>
                  </c:pt>
                  <c:pt idx="5668">
                    <c:v>5669</c:v>
                  </c:pt>
                  <c:pt idx="5669">
                    <c:v>5670</c:v>
                  </c:pt>
                  <c:pt idx="5670">
                    <c:v>5671</c:v>
                  </c:pt>
                  <c:pt idx="5671">
                    <c:v>5672</c:v>
                  </c:pt>
                  <c:pt idx="5672">
                    <c:v>5673</c:v>
                  </c:pt>
                  <c:pt idx="5673">
                    <c:v>5674</c:v>
                  </c:pt>
                  <c:pt idx="5674">
                    <c:v>5675</c:v>
                  </c:pt>
                  <c:pt idx="5675">
                    <c:v>5676</c:v>
                  </c:pt>
                  <c:pt idx="5676">
                    <c:v>5677</c:v>
                  </c:pt>
                  <c:pt idx="5677">
                    <c:v>5678</c:v>
                  </c:pt>
                  <c:pt idx="5678">
                    <c:v>5679</c:v>
                  </c:pt>
                  <c:pt idx="5679">
                    <c:v>5680</c:v>
                  </c:pt>
                  <c:pt idx="5680">
                    <c:v>5681</c:v>
                  </c:pt>
                  <c:pt idx="5681">
                    <c:v>5682</c:v>
                  </c:pt>
                  <c:pt idx="5682">
                    <c:v>5683</c:v>
                  </c:pt>
                  <c:pt idx="5683">
                    <c:v>5684</c:v>
                  </c:pt>
                  <c:pt idx="5684">
                    <c:v>5685</c:v>
                  </c:pt>
                  <c:pt idx="5685">
                    <c:v>5686</c:v>
                  </c:pt>
                  <c:pt idx="5686">
                    <c:v>5687</c:v>
                  </c:pt>
                  <c:pt idx="5687">
                    <c:v>5688</c:v>
                  </c:pt>
                  <c:pt idx="5688">
                    <c:v>5689</c:v>
                  </c:pt>
                  <c:pt idx="5689">
                    <c:v>5690</c:v>
                  </c:pt>
                  <c:pt idx="5690">
                    <c:v>5691</c:v>
                  </c:pt>
                  <c:pt idx="5691">
                    <c:v>5692</c:v>
                  </c:pt>
                  <c:pt idx="5692">
                    <c:v>5693</c:v>
                  </c:pt>
                  <c:pt idx="5693">
                    <c:v>5694</c:v>
                  </c:pt>
                  <c:pt idx="5694">
                    <c:v>5695</c:v>
                  </c:pt>
                  <c:pt idx="5695">
                    <c:v>5696</c:v>
                  </c:pt>
                  <c:pt idx="5696">
                    <c:v>5697</c:v>
                  </c:pt>
                  <c:pt idx="5697">
                    <c:v>5698</c:v>
                  </c:pt>
                  <c:pt idx="5698">
                    <c:v>5699</c:v>
                  </c:pt>
                  <c:pt idx="5699">
                    <c:v>5700</c:v>
                  </c:pt>
                  <c:pt idx="5700">
                    <c:v>5701</c:v>
                  </c:pt>
                  <c:pt idx="5701">
                    <c:v>5702</c:v>
                  </c:pt>
                  <c:pt idx="5702">
                    <c:v>5703</c:v>
                  </c:pt>
                  <c:pt idx="5703">
                    <c:v>5704</c:v>
                  </c:pt>
                  <c:pt idx="5704">
                    <c:v>5705</c:v>
                  </c:pt>
                  <c:pt idx="5705">
                    <c:v>5706</c:v>
                  </c:pt>
                  <c:pt idx="5706">
                    <c:v>5707</c:v>
                  </c:pt>
                  <c:pt idx="5707">
                    <c:v>5708</c:v>
                  </c:pt>
                  <c:pt idx="5708">
                    <c:v>5709</c:v>
                  </c:pt>
                  <c:pt idx="5709">
                    <c:v>5710</c:v>
                  </c:pt>
                  <c:pt idx="5710">
                    <c:v>5711</c:v>
                  </c:pt>
                  <c:pt idx="5711">
                    <c:v>5712</c:v>
                  </c:pt>
                  <c:pt idx="5712">
                    <c:v>5713</c:v>
                  </c:pt>
                  <c:pt idx="5713">
                    <c:v>5714</c:v>
                  </c:pt>
                  <c:pt idx="5714">
                    <c:v>5715</c:v>
                  </c:pt>
                  <c:pt idx="5715">
                    <c:v>5716</c:v>
                  </c:pt>
                  <c:pt idx="5716">
                    <c:v>5717</c:v>
                  </c:pt>
                  <c:pt idx="5717">
                    <c:v>5718</c:v>
                  </c:pt>
                  <c:pt idx="5718">
                    <c:v>5719</c:v>
                  </c:pt>
                  <c:pt idx="5719">
                    <c:v>5720</c:v>
                  </c:pt>
                  <c:pt idx="5720">
                    <c:v>5721</c:v>
                  </c:pt>
                  <c:pt idx="5721">
                    <c:v>5722</c:v>
                  </c:pt>
                  <c:pt idx="5722">
                    <c:v>5723</c:v>
                  </c:pt>
                  <c:pt idx="5723">
                    <c:v>5724</c:v>
                  </c:pt>
                  <c:pt idx="5724">
                    <c:v>5725</c:v>
                  </c:pt>
                  <c:pt idx="5725">
                    <c:v>5726</c:v>
                  </c:pt>
                  <c:pt idx="5726">
                    <c:v>5727</c:v>
                  </c:pt>
                  <c:pt idx="5727">
                    <c:v>5728</c:v>
                  </c:pt>
                  <c:pt idx="5728">
                    <c:v>5729</c:v>
                  </c:pt>
                  <c:pt idx="5729">
                    <c:v>5730</c:v>
                  </c:pt>
                  <c:pt idx="5730">
                    <c:v>5731</c:v>
                  </c:pt>
                  <c:pt idx="5731">
                    <c:v>5732</c:v>
                  </c:pt>
                  <c:pt idx="5732">
                    <c:v>5733</c:v>
                  </c:pt>
                  <c:pt idx="5733">
                    <c:v>5734</c:v>
                  </c:pt>
                  <c:pt idx="5734">
                    <c:v>5735</c:v>
                  </c:pt>
                  <c:pt idx="5735">
                    <c:v>5736</c:v>
                  </c:pt>
                  <c:pt idx="5736">
                    <c:v>5737</c:v>
                  </c:pt>
                  <c:pt idx="5737">
                    <c:v>5738</c:v>
                  </c:pt>
                  <c:pt idx="5738">
                    <c:v>5739</c:v>
                  </c:pt>
                  <c:pt idx="5739">
                    <c:v>5740</c:v>
                  </c:pt>
                  <c:pt idx="5740">
                    <c:v>5741</c:v>
                  </c:pt>
                  <c:pt idx="5741">
                    <c:v>5742</c:v>
                  </c:pt>
                  <c:pt idx="5742">
                    <c:v>5743</c:v>
                  </c:pt>
                  <c:pt idx="5743">
                    <c:v>5744</c:v>
                  </c:pt>
                  <c:pt idx="5744">
                    <c:v>5745</c:v>
                  </c:pt>
                  <c:pt idx="5745">
                    <c:v>5746</c:v>
                  </c:pt>
                  <c:pt idx="5746">
                    <c:v>5747</c:v>
                  </c:pt>
                  <c:pt idx="5747">
                    <c:v>5748</c:v>
                  </c:pt>
                  <c:pt idx="5748">
                    <c:v>5749</c:v>
                  </c:pt>
                  <c:pt idx="5749">
                    <c:v>5750</c:v>
                  </c:pt>
                  <c:pt idx="5750">
                    <c:v>5751</c:v>
                  </c:pt>
                  <c:pt idx="5751">
                    <c:v>5752</c:v>
                  </c:pt>
                  <c:pt idx="5752">
                    <c:v>5753</c:v>
                  </c:pt>
                  <c:pt idx="5753">
                    <c:v>5754</c:v>
                  </c:pt>
                  <c:pt idx="5754">
                    <c:v>5755</c:v>
                  </c:pt>
                  <c:pt idx="5755">
                    <c:v>5756</c:v>
                  </c:pt>
                  <c:pt idx="5756">
                    <c:v>5757</c:v>
                  </c:pt>
                  <c:pt idx="5757">
                    <c:v>5758</c:v>
                  </c:pt>
                  <c:pt idx="5758">
                    <c:v>5759</c:v>
                  </c:pt>
                  <c:pt idx="5759">
                    <c:v>5760</c:v>
                  </c:pt>
                  <c:pt idx="5760">
                    <c:v>5761</c:v>
                  </c:pt>
                  <c:pt idx="5761">
                    <c:v>5762</c:v>
                  </c:pt>
                  <c:pt idx="5762">
                    <c:v>5763</c:v>
                  </c:pt>
                  <c:pt idx="5763">
                    <c:v>5764</c:v>
                  </c:pt>
                  <c:pt idx="5764">
                    <c:v>5765</c:v>
                  </c:pt>
                  <c:pt idx="5765">
                    <c:v>5766</c:v>
                  </c:pt>
                  <c:pt idx="5766">
                    <c:v>5767</c:v>
                  </c:pt>
                  <c:pt idx="5767">
                    <c:v>5768</c:v>
                  </c:pt>
                  <c:pt idx="5768">
                    <c:v>5769</c:v>
                  </c:pt>
                  <c:pt idx="5769">
                    <c:v>5770</c:v>
                  </c:pt>
                  <c:pt idx="5770">
                    <c:v>5771</c:v>
                  </c:pt>
                  <c:pt idx="5771">
                    <c:v>5772</c:v>
                  </c:pt>
                  <c:pt idx="5772">
                    <c:v>5773</c:v>
                  </c:pt>
                  <c:pt idx="5773">
                    <c:v>5774</c:v>
                  </c:pt>
                  <c:pt idx="5774">
                    <c:v>5775</c:v>
                  </c:pt>
                  <c:pt idx="5775">
                    <c:v>5776</c:v>
                  </c:pt>
                  <c:pt idx="5776">
                    <c:v>5777</c:v>
                  </c:pt>
                  <c:pt idx="5777">
                    <c:v>5778</c:v>
                  </c:pt>
                  <c:pt idx="5778">
                    <c:v>5779</c:v>
                  </c:pt>
                  <c:pt idx="5779">
                    <c:v>5780</c:v>
                  </c:pt>
                  <c:pt idx="5780">
                    <c:v>5781</c:v>
                  </c:pt>
                  <c:pt idx="5781">
                    <c:v>5782</c:v>
                  </c:pt>
                  <c:pt idx="5782">
                    <c:v>5783</c:v>
                  </c:pt>
                  <c:pt idx="5783">
                    <c:v>5784</c:v>
                  </c:pt>
                  <c:pt idx="5784">
                    <c:v>5785</c:v>
                  </c:pt>
                  <c:pt idx="5785">
                    <c:v>5786</c:v>
                  </c:pt>
                  <c:pt idx="5786">
                    <c:v>5787</c:v>
                  </c:pt>
                  <c:pt idx="5787">
                    <c:v>5788</c:v>
                  </c:pt>
                  <c:pt idx="5788">
                    <c:v>5789</c:v>
                  </c:pt>
                  <c:pt idx="5789">
                    <c:v>5790</c:v>
                  </c:pt>
                  <c:pt idx="5790">
                    <c:v>5791</c:v>
                  </c:pt>
                  <c:pt idx="5791">
                    <c:v>5792</c:v>
                  </c:pt>
                  <c:pt idx="5792">
                    <c:v>5793</c:v>
                  </c:pt>
                  <c:pt idx="5793">
                    <c:v>5794</c:v>
                  </c:pt>
                  <c:pt idx="5794">
                    <c:v>5795</c:v>
                  </c:pt>
                  <c:pt idx="5795">
                    <c:v>5796</c:v>
                  </c:pt>
                  <c:pt idx="5796">
                    <c:v>5797</c:v>
                  </c:pt>
                  <c:pt idx="5797">
                    <c:v>5798</c:v>
                  </c:pt>
                  <c:pt idx="5798">
                    <c:v>5799</c:v>
                  </c:pt>
                  <c:pt idx="5799">
                    <c:v>5800</c:v>
                  </c:pt>
                  <c:pt idx="5800">
                    <c:v>5801</c:v>
                  </c:pt>
                  <c:pt idx="5801">
                    <c:v>5802</c:v>
                  </c:pt>
                  <c:pt idx="5802">
                    <c:v>5803</c:v>
                  </c:pt>
                  <c:pt idx="5803">
                    <c:v>5804</c:v>
                  </c:pt>
                  <c:pt idx="5804">
                    <c:v>5805</c:v>
                  </c:pt>
                  <c:pt idx="5805">
                    <c:v>5806</c:v>
                  </c:pt>
                  <c:pt idx="5806">
                    <c:v>5807</c:v>
                  </c:pt>
                  <c:pt idx="5807">
                    <c:v>5808</c:v>
                  </c:pt>
                  <c:pt idx="5808">
                    <c:v>5809</c:v>
                  </c:pt>
                  <c:pt idx="5809">
                    <c:v>5810</c:v>
                  </c:pt>
                  <c:pt idx="5810">
                    <c:v>5811</c:v>
                  </c:pt>
                  <c:pt idx="5811">
                    <c:v>5812</c:v>
                  </c:pt>
                  <c:pt idx="5812">
                    <c:v>5813</c:v>
                  </c:pt>
                  <c:pt idx="5813">
                    <c:v>5814</c:v>
                  </c:pt>
                  <c:pt idx="5814">
                    <c:v>5815</c:v>
                  </c:pt>
                  <c:pt idx="5815">
                    <c:v>5816</c:v>
                  </c:pt>
                  <c:pt idx="5816">
                    <c:v>5817</c:v>
                  </c:pt>
                  <c:pt idx="5817">
                    <c:v>5818</c:v>
                  </c:pt>
                  <c:pt idx="5818">
                    <c:v>5819</c:v>
                  </c:pt>
                  <c:pt idx="5819">
                    <c:v>5820</c:v>
                  </c:pt>
                  <c:pt idx="5820">
                    <c:v>5821</c:v>
                  </c:pt>
                  <c:pt idx="5821">
                    <c:v>5822</c:v>
                  </c:pt>
                  <c:pt idx="5822">
                    <c:v>5823</c:v>
                  </c:pt>
                  <c:pt idx="5823">
                    <c:v>5824</c:v>
                  </c:pt>
                  <c:pt idx="5824">
                    <c:v>5825</c:v>
                  </c:pt>
                  <c:pt idx="5825">
                    <c:v>5826</c:v>
                  </c:pt>
                  <c:pt idx="5826">
                    <c:v>5827</c:v>
                  </c:pt>
                  <c:pt idx="5827">
                    <c:v>5828</c:v>
                  </c:pt>
                  <c:pt idx="5828">
                    <c:v>5829</c:v>
                  </c:pt>
                  <c:pt idx="5829">
                    <c:v>5830</c:v>
                  </c:pt>
                  <c:pt idx="5830">
                    <c:v>5831</c:v>
                  </c:pt>
                  <c:pt idx="5831">
                    <c:v>5832</c:v>
                  </c:pt>
                  <c:pt idx="5832">
                    <c:v>5833</c:v>
                  </c:pt>
                  <c:pt idx="5833">
                    <c:v>5834</c:v>
                  </c:pt>
                  <c:pt idx="5834">
                    <c:v>5835</c:v>
                  </c:pt>
                  <c:pt idx="5835">
                    <c:v>5836</c:v>
                  </c:pt>
                  <c:pt idx="5836">
                    <c:v>5837</c:v>
                  </c:pt>
                  <c:pt idx="5837">
                    <c:v>5838</c:v>
                  </c:pt>
                  <c:pt idx="5838">
                    <c:v>5839</c:v>
                  </c:pt>
                  <c:pt idx="5839">
                    <c:v>5840</c:v>
                  </c:pt>
                  <c:pt idx="5840">
                    <c:v>5841</c:v>
                  </c:pt>
                  <c:pt idx="5841">
                    <c:v>5842</c:v>
                  </c:pt>
                  <c:pt idx="5842">
                    <c:v>5843</c:v>
                  </c:pt>
                  <c:pt idx="5843">
                    <c:v>5844</c:v>
                  </c:pt>
                  <c:pt idx="5844">
                    <c:v>5845</c:v>
                  </c:pt>
                  <c:pt idx="5845">
                    <c:v>5846</c:v>
                  </c:pt>
                  <c:pt idx="5846">
                    <c:v>5847</c:v>
                  </c:pt>
                  <c:pt idx="5847">
                    <c:v>5848</c:v>
                  </c:pt>
                  <c:pt idx="5848">
                    <c:v>5849</c:v>
                  </c:pt>
                  <c:pt idx="5849">
                    <c:v>5850</c:v>
                  </c:pt>
                  <c:pt idx="5850">
                    <c:v>5851</c:v>
                  </c:pt>
                  <c:pt idx="5851">
                    <c:v>5852</c:v>
                  </c:pt>
                  <c:pt idx="5852">
                    <c:v>5853</c:v>
                  </c:pt>
                  <c:pt idx="5853">
                    <c:v>5854</c:v>
                  </c:pt>
                  <c:pt idx="5854">
                    <c:v>5855</c:v>
                  </c:pt>
                  <c:pt idx="5855">
                    <c:v>5856</c:v>
                  </c:pt>
                  <c:pt idx="5856">
                    <c:v>5857</c:v>
                  </c:pt>
                  <c:pt idx="5857">
                    <c:v>5858</c:v>
                  </c:pt>
                  <c:pt idx="5858">
                    <c:v>5859</c:v>
                  </c:pt>
                  <c:pt idx="5859">
                    <c:v>5860</c:v>
                  </c:pt>
                  <c:pt idx="5860">
                    <c:v>5861</c:v>
                  </c:pt>
                  <c:pt idx="5861">
                    <c:v>5862</c:v>
                  </c:pt>
                  <c:pt idx="5862">
                    <c:v>5863</c:v>
                  </c:pt>
                  <c:pt idx="5863">
                    <c:v>5864</c:v>
                  </c:pt>
                  <c:pt idx="5864">
                    <c:v>5865</c:v>
                  </c:pt>
                  <c:pt idx="5865">
                    <c:v>5866</c:v>
                  </c:pt>
                  <c:pt idx="5866">
                    <c:v>5867</c:v>
                  </c:pt>
                  <c:pt idx="5867">
                    <c:v>5868</c:v>
                  </c:pt>
                  <c:pt idx="5868">
                    <c:v>5869</c:v>
                  </c:pt>
                  <c:pt idx="5869">
                    <c:v>5870</c:v>
                  </c:pt>
                  <c:pt idx="5870">
                    <c:v>5871</c:v>
                  </c:pt>
                  <c:pt idx="5871">
                    <c:v>5872</c:v>
                  </c:pt>
                  <c:pt idx="5872">
                    <c:v>5873</c:v>
                  </c:pt>
                  <c:pt idx="5873">
                    <c:v>5874</c:v>
                  </c:pt>
                  <c:pt idx="5874">
                    <c:v>5875</c:v>
                  </c:pt>
                  <c:pt idx="5875">
                    <c:v>5876</c:v>
                  </c:pt>
                  <c:pt idx="5876">
                    <c:v>5877</c:v>
                  </c:pt>
                  <c:pt idx="5877">
                    <c:v>5878</c:v>
                  </c:pt>
                  <c:pt idx="5878">
                    <c:v>5879</c:v>
                  </c:pt>
                  <c:pt idx="5879">
                    <c:v>5880</c:v>
                  </c:pt>
                  <c:pt idx="5880">
                    <c:v>5881</c:v>
                  </c:pt>
                  <c:pt idx="5881">
                    <c:v>5882</c:v>
                  </c:pt>
                  <c:pt idx="5882">
                    <c:v>5883</c:v>
                  </c:pt>
                  <c:pt idx="5883">
                    <c:v>5884</c:v>
                  </c:pt>
                  <c:pt idx="5884">
                    <c:v>5885</c:v>
                  </c:pt>
                  <c:pt idx="5885">
                    <c:v>5886</c:v>
                  </c:pt>
                  <c:pt idx="5886">
                    <c:v>5887</c:v>
                  </c:pt>
                  <c:pt idx="5887">
                    <c:v>5888</c:v>
                  </c:pt>
                  <c:pt idx="5888">
                    <c:v>5889</c:v>
                  </c:pt>
                  <c:pt idx="5889">
                    <c:v>5890</c:v>
                  </c:pt>
                  <c:pt idx="5890">
                    <c:v>5891</c:v>
                  </c:pt>
                  <c:pt idx="5891">
                    <c:v>5892</c:v>
                  </c:pt>
                  <c:pt idx="5892">
                    <c:v>5893</c:v>
                  </c:pt>
                  <c:pt idx="5893">
                    <c:v>5894</c:v>
                  </c:pt>
                  <c:pt idx="5894">
                    <c:v>5895</c:v>
                  </c:pt>
                  <c:pt idx="5895">
                    <c:v>5896</c:v>
                  </c:pt>
                  <c:pt idx="5896">
                    <c:v>5897</c:v>
                  </c:pt>
                  <c:pt idx="5897">
                    <c:v>5898</c:v>
                  </c:pt>
                  <c:pt idx="5898">
                    <c:v>5899</c:v>
                  </c:pt>
                  <c:pt idx="5899">
                    <c:v>5900</c:v>
                  </c:pt>
                  <c:pt idx="5900">
                    <c:v>5901</c:v>
                  </c:pt>
                  <c:pt idx="5901">
                    <c:v>5902</c:v>
                  </c:pt>
                  <c:pt idx="5902">
                    <c:v>5903</c:v>
                  </c:pt>
                  <c:pt idx="5903">
                    <c:v>5904</c:v>
                  </c:pt>
                  <c:pt idx="5904">
                    <c:v>5905</c:v>
                  </c:pt>
                  <c:pt idx="5905">
                    <c:v>5906</c:v>
                  </c:pt>
                  <c:pt idx="5906">
                    <c:v>5907</c:v>
                  </c:pt>
                  <c:pt idx="5907">
                    <c:v>5908</c:v>
                  </c:pt>
                  <c:pt idx="5908">
                    <c:v>5909</c:v>
                  </c:pt>
                  <c:pt idx="5909">
                    <c:v>5910</c:v>
                  </c:pt>
                  <c:pt idx="5910">
                    <c:v>5911</c:v>
                  </c:pt>
                  <c:pt idx="5911">
                    <c:v>5912</c:v>
                  </c:pt>
                  <c:pt idx="5912">
                    <c:v>5913</c:v>
                  </c:pt>
                  <c:pt idx="5913">
                    <c:v>5914</c:v>
                  </c:pt>
                  <c:pt idx="5914">
                    <c:v>5915</c:v>
                  </c:pt>
                  <c:pt idx="5915">
                    <c:v>5916</c:v>
                  </c:pt>
                  <c:pt idx="5916">
                    <c:v>5917</c:v>
                  </c:pt>
                  <c:pt idx="5917">
                    <c:v>5918</c:v>
                  </c:pt>
                  <c:pt idx="5918">
                    <c:v>5919</c:v>
                  </c:pt>
                  <c:pt idx="5919">
                    <c:v>5920</c:v>
                  </c:pt>
                  <c:pt idx="5920">
                    <c:v>5921</c:v>
                  </c:pt>
                  <c:pt idx="5921">
                    <c:v>5922</c:v>
                  </c:pt>
                  <c:pt idx="5922">
                    <c:v>5923</c:v>
                  </c:pt>
                  <c:pt idx="5923">
                    <c:v>5924</c:v>
                  </c:pt>
                  <c:pt idx="5924">
                    <c:v>5925</c:v>
                  </c:pt>
                  <c:pt idx="5925">
                    <c:v>5926</c:v>
                  </c:pt>
                  <c:pt idx="5926">
                    <c:v>5927</c:v>
                  </c:pt>
                  <c:pt idx="5927">
                    <c:v>5928</c:v>
                  </c:pt>
                  <c:pt idx="5928">
                    <c:v>5929</c:v>
                  </c:pt>
                  <c:pt idx="5929">
                    <c:v>5930</c:v>
                  </c:pt>
                  <c:pt idx="5930">
                    <c:v>5931</c:v>
                  </c:pt>
                  <c:pt idx="5931">
                    <c:v>5932</c:v>
                  </c:pt>
                  <c:pt idx="5932">
                    <c:v>5933</c:v>
                  </c:pt>
                  <c:pt idx="5933">
                    <c:v>5934</c:v>
                  </c:pt>
                  <c:pt idx="5934">
                    <c:v>5935</c:v>
                  </c:pt>
                  <c:pt idx="5935">
                    <c:v>5936</c:v>
                  </c:pt>
                  <c:pt idx="5936">
                    <c:v>5937</c:v>
                  </c:pt>
                  <c:pt idx="5937">
                    <c:v>5938</c:v>
                  </c:pt>
                  <c:pt idx="5938">
                    <c:v>5939</c:v>
                  </c:pt>
                  <c:pt idx="5939">
                    <c:v>5940</c:v>
                  </c:pt>
                  <c:pt idx="5940">
                    <c:v>5941</c:v>
                  </c:pt>
                  <c:pt idx="5941">
                    <c:v>5942</c:v>
                  </c:pt>
                  <c:pt idx="5942">
                    <c:v>5943</c:v>
                  </c:pt>
                  <c:pt idx="5943">
                    <c:v>5944</c:v>
                  </c:pt>
                  <c:pt idx="5944">
                    <c:v>5945</c:v>
                  </c:pt>
                  <c:pt idx="5945">
                    <c:v>5946</c:v>
                  </c:pt>
                  <c:pt idx="5946">
                    <c:v>5947</c:v>
                  </c:pt>
                  <c:pt idx="5947">
                    <c:v>5948</c:v>
                  </c:pt>
                  <c:pt idx="5948">
                    <c:v>5949</c:v>
                  </c:pt>
                  <c:pt idx="5949">
                    <c:v>5950</c:v>
                  </c:pt>
                  <c:pt idx="5950">
                    <c:v>5951</c:v>
                  </c:pt>
                  <c:pt idx="5951">
                    <c:v>5952</c:v>
                  </c:pt>
                  <c:pt idx="5952">
                    <c:v>5953</c:v>
                  </c:pt>
                  <c:pt idx="5953">
                    <c:v>5954</c:v>
                  </c:pt>
                  <c:pt idx="5954">
                    <c:v>5955</c:v>
                  </c:pt>
                  <c:pt idx="5955">
                    <c:v>5956</c:v>
                  </c:pt>
                  <c:pt idx="5956">
                    <c:v>5957</c:v>
                  </c:pt>
                  <c:pt idx="5957">
                    <c:v>5958</c:v>
                  </c:pt>
                  <c:pt idx="5958">
                    <c:v>5959</c:v>
                  </c:pt>
                  <c:pt idx="5959">
                    <c:v>5960</c:v>
                  </c:pt>
                  <c:pt idx="5960">
                    <c:v>5961</c:v>
                  </c:pt>
                  <c:pt idx="5961">
                    <c:v>5962</c:v>
                  </c:pt>
                  <c:pt idx="5962">
                    <c:v>5963</c:v>
                  </c:pt>
                  <c:pt idx="5963">
                    <c:v>5964</c:v>
                  </c:pt>
                  <c:pt idx="5964">
                    <c:v>5965</c:v>
                  </c:pt>
                  <c:pt idx="5965">
                    <c:v>5966</c:v>
                  </c:pt>
                  <c:pt idx="5966">
                    <c:v>5967</c:v>
                  </c:pt>
                  <c:pt idx="5967">
                    <c:v>5968</c:v>
                  </c:pt>
                  <c:pt idx="5968">
                    <c:v>5969</c:v>
                  </c:pt>
                  <c:pt idx="5969">
                    <c:v>5970</c:v>
                  </c:pt>
                  <c:pt idx="5970">
                    <c:v>5971</c:v>
                  </c:pt>
                  <c:pt idx="5971">
                    <c:v>5972</c:v>
                  </c:pt>
                  <c:pt idx="5972">
                    <c:v>5973</c:v>
                  </c:pt>
                  <c:pt idx="5973">
                    <c:v>5974</c:v>
                  </c:pt>
                  <c:pt idx="5974">
                    <c:v>5975</c:v>
                  </c:pt>
                  <c:pt idx="5975">
                    <c:v>5976</c:v>
                  </c:pt>
                  <c:pt idx="5976">
                    <c:v>5977</c:v>
                  </c:pt>
                  <c:pt idx="5977">
                    <c:v>5978</c:v>
                  </c:pt>
                  <c:pt idx="5978">
                    <c:v>5979</c:v>
                  </c:pt>
                  <c:pt idx="5979">
                    <c:v>5980</c:v>
                  </c:pt>
                  <c:pt idx="5980">
                    <c:v>5981</c:v>
                  </c:pt>
                  <c:pt idx="5981">
                    <c:v>5982</c:v>
                  </c:pt>
                  <c:pt idx="5982">
                    <c:v>5983</c:v>
                  </c:pt>
                  <c:pt idx="5983">
                    <c:v>5984</c:v>
                  </c:pt>
                  <c:pt idx="5984">
                    <c:v>5985</c:v>
                  </c:pt>
                  <c:pt idx="5985">
                    <c:v>5986</c:v>
                  </c:pt>
                  <c:pt idx="5986">
                    <c:v>5987</c:v>
                  </c:pt>
                  <c:pt idx="5987">
                    <c:v>5988</c:v>
                  </c:pt>
                  <c:pt idx="5988">
                    <c:v>5989</c:v>
                  </c:pt>
                  <c:pt idx="5989">
                    <c:v>5990</c:v>
                  </c:pt>
                  <c:pt idx="5990">
                    <c:v>5991</c:v>
                  </c:pt>
                  <c:pt idx="5991">
                    <c:v>5992</c:v>
                  </c:pt>
                  <c:pt idx="5992">
                    <c:v>5993</c:v>
                  </c:pt>
                  <c:pt idx="5993">
                    <c:v>5994</c:v>
                  </c:pt>
                  <c:pt idx="5994">
                    <c:v>5995</c:v>
                  </c:pt>
                  <c:pt idx="5995">
                    <c:v>5996</c:v>
                  </c:pt>
                  <c:pt idx="5996">
                    <c:v>5997</c:v>
                  </c:pt>
                  <c:pt idx="5997">
                    <c:v>5998</c:v>
                  </c:pt>
                  <c:pt idx="5998">
                    <c:v>5999</c:v>
                  </c:pt>
                  <c:pt idx="5999">
                    <c:v>6000</c:v>
                  </c:pt>
                  <c:pt idx="6000">
                    <c:v>6001</c:v>
                  </c:pt>
                  <c:pt idx="6001">
                    <c:v>6002</c:v>
                  </c:pt>
                  <c:pt idx="6002">
                    <c:v>6003</c:v>
                  </c:pt>
                  <c:pt idx="6003">
                    <c:v>6004</c:v>
                  </c:pt>
                  <c:pt idx="6004">
                    <c:v>6005</c:v>
                  </c:pt>
                  <c:pt idx="6005">
                    <c:v>6006</c:v>
                  </c:pt>
                  <c:pt idx="6006">
                    <c:v>6007</c:v>
                  </c:pt>
                  <c:pt idx="6007">
                    <c:v>6008</c:v>
                  </c:pt>
                  <c:pt idx="6008">
                    <c:v>6009</c:v>
                  </c:pt>
                  <c:pt idx="6009">
                    <c:v>6010</c:v>
                  </c:pt>
                  <c:pt idx="6010">
                    <c:v>6011</c:v>
                  </c:pt>
                  <c:pt idx="6011">
                    <c:v>6012</c:v>
                  </c:pt>
                  <c:pt idx="6012">
                    <c:v>6013</c:v>
                  </c:pt>
                  <c:pt idx="6013">
                    <c:v>6014</c:v>
                  </c:pt>
                  <c:pt idx="6014">
                    <c:v>6015</c:v>
                  </c:pt>
                  <c:pt idx="6015">
                    <c:v>6016</c:v>
                  </c:pt>
                  <c:pt idx="6016">
                    <c:v>6017</c:v>
                  </c:pt>
                  <c:pt idx="6017">
                    <c:v>6018</c:v>
                  </c:pt>
                  <c:pt idx="6018">
                    <c:v>6019</c:v>
                  </c:pt>
                  <c:pt idx="6019">
                    <c:v>6020</c:v>
                  </c:pt>
                  <c:pt idx="6020">
                    <c:v>6021</c:v>
                  </c:pt>
                  <c:pt idx="6021">
                    <c:v>6022</c:v>
                  </c:pt>
                  <c:pt idx="6022">
                    <c:v>6023</c:v>
                  </c:pt>
                  <c:pt idx="6023">
                    <c:v>6024</c:v>
                  </c:pt>
                  <c:pt idx="6024">
                    <c:v>6025</c:v>
                  </c:pt>
                  <c:pt idx="6025">
                    <c:v>6026</c:v>
                  </c:pt>
                  <c:pt idx="6026">
                    <c:v>6027</c:v>
                  </c:pt>
                  <c:pt idx="6027">
                    <c:v>6028</c:v>
                  </c:pt>
                  <c:pt idx="6028">
                    <c:v>6029</c:v>
                  </c:pt>
                  <c:pt idx="6029">
                    <c:v>6030</c:v>
                  </c:pt>
                  <c:pt idx="6030">
                    <c:v>6031</c:v>
                  </c:pt>
                  <c:pt idx="6031">
                    <c:v>6032</c:v>
                  </c:pt>
                  <c:pt idx="6032">
                    <c:v>6033</c:v>
                  </c:pt>
                  <c:pt idx="6033">
                    <c:v>6034</c:v>
                  </c:pt>
                  <c:pt idx="6034">
                    <c:v>6035</c:v>
                  </c:pt>
                  <c:pt idx="6035">
                    <c:v>6036</c:v>
                  </c:pt>
                  <c:pt idx="6036">
                    <c:v>6037</c:v>
                  </c:pt>
                  <c:pt idx="6037">
                    <c:v>6038</c:v>
                  </c:pt>
                  <c:pt idx="6038">
                    <c:v>6039</c:v>
                  </c:pt>
                  <c:pt idx="6039">
                    <c:v>6040</c:v>
                  </c:pt>
                  <c:pt idx="6040">
                    <c:v>6041</c:v>
                  </c:pt>
                  <c:pt idx="6041">
                    <c:v>6042</c:v>
                  </c:pt>
                  <c:pt idx="6042">
                    <c:v>6043</c:v>
                  </c:pt>
                  <c:pt idx="6043">
                    <c:v>6044</c:v>
                  </c:pt>
                  <c:pt idx="6044">
                    <c:v>6045</c:v>
                  </c:pt>
                  <c:pt idx="6045">
                    <c:v>6046</c:v>
                  </c:pt>
                  <c:pt idx="6046">
                    <c:v>6047</c:v>
                  </c:pt>
                  <c:pt idx="6047">
                    <c:v>6048</c:v>
                  </c:pt>
                  <c:pt idx="6048">
                    <c:v>6049</c:v>
                  </c:pt>
                  <c:pt idx="6049">
                    <c:v>6050</c:v>
                  </c:pt>
                  <c:pt idx="6050">
                    <c:v>6051</c:v>
                  </c:pt>
                  <c:pt idx="6051">
                    <c:v>6052</c:v>
                  </c:pt>
                  <c:pt idx="6052">
                    <c:v>6053</c:v>
                  </c:pt>
                  <c:pt idx="6053">
                    <c:v>6054</c:v>
                  </c:pt>
                  <c:pt idx="6054">
                    <c:v>6055</c:v>
                  </c:pt>
                  <c:pt idx="6055">
                    <c:v>6056</c:v>
                  </c:pt>
                  <c:pt idx="6056">
                    <c:v>6057</c:v>
                  </c:pt>
                  <c:pt idx="6057">
                    <c:v>6058</c:v>
                  </c:pt>
                  <c:pt idx="6058">
                    <c:v>6059</c:v>
                  </c:pt>
                  <c:pt idx="6059">
                    <c:v>6060</c:v>
                  </c:pt>
                  <c:pt idx="6060">
                    <c:v>6061</c:v>
                  </c:pt>
                  <c:pt idx="6061">
                    <c:v>6062</c:v>
                  </c:pt>
                  <c:pt idx="6062">
                    <c:v>6063</c:v>
                  </c:pt>
                  <c:pt idx="6063">
                    <c:v>6064</c:v>
                  </c:pt>
                  <c:pt idx="6064">
                    <c:v>6065</c:v>
                  </c:pt>
                  <c:pt idx="6065">
                    <c:v>6066</c:v>
                  </c:pt>
                  <c:pt idx="6066">
                    <c:v>6067</c:v>
                  </c:pt>
                  <c:pt idx="6067">
                    <c:v>6068</c:v>
                  </c:pt>
                  <c:pt idx="6068">
                    <c:v>6069</c:v>
                  </c:pt>
                  <c:pt idx="6069">
                    <c:v>6070</c:v>
                  </c:pt>
                  <c:pt idx="6070">
                    <c:v>6071</c:v>
                  </c:pt>
                  <c:pt idx="6071">
                    <c:v>6072</c:v>
                  </c:pt>
                  <c:pt idx="6072">
                    <c:v>6073</c:v>
                  </c:pt>
                  <c:pt idx="6073">
                    <c:v>6074</c:v>
                  </c:pt>
                  <c:pt idx="6074">
                    <c:v>6075</c:v>
                  </c:pt>
                  <c:pt idx="6075">
                    <c:v>6076</c:v>
                  </c:pt>
                  <c:pt idx="6076">
                    <c:v>6077</c:v>
                  </c:pt>
                  <c:pt idx="6077">
                    <c:v>6078</c:v>
                  </c:pt>
                  <c:pt idx="6078">
                    <c:v>6079</c:v>
                  </c:pt>
                  <c:pt idx="6079">
                    <c:v>6080</c:v>
                  </c:pt>
                  <c:pt idx="6080">
                    <c:v>6081</c:v>
                  </c:pt>
                  <c:pt idx="6081">
                    <c:v>6082</c:v>
                  </c:pt>
                  <c:pt idx="6082">
                    <c:v>6083</c:v>
                  </c:pt>
                  <c:pt idx="6083">
                    <c:v>6084</c:v>
                  </c:pt>
                  <c:pt idx="6084">
                    <c:v>6085</c:v>
                  </c:pt>
                  <c:pt idx="6085">
                    <c:v>6086</c:v>
                  </c:pt>
                  <c:pt idx="6086">
                    <c:v>6087</c:v>
                  </c:pt>
                  <c:pt idx="6087">
                    <c:v>6088</c:v>
                  </c:pt>
                  <c:pt idx="6088">
                    <c:v>6089</c:v>
                  </c:pt>
                  <c:pt idx="6089">
                    <c:v>6090</c:v>
                  </c:pt>
                  <c:pt idx="6090">
                    <c:v>6091</c:v>
                  </c:pt>
                  <c:pt idx="6091">
                    <c:v>6092</c:v>
                  </c:pt>
                  <c:pt idx="6092">
                    <c:v>6093</c:v>
                  </c:pt>
                  <c:pt idx="6093">
                    <c:v>6094</c:v>
                  </c:pt>
                  <c:pt idx="6094">
                    <c:v>6095</c:v>
                  </c:pt>
                  <c:pt idx="6095">
                    <c:v>6096</c:v>
                  </c:pt>
                  <c:pt idx="6096">
                    <c:v>6097</c:v>
                  </c:pt>
                  <c:pt idx="6097">
                    <c:v>6098</c:v>
                  </c:pt>
                  <c:pt idx="6098">
                    <c:v>6099</c:v>
                  </c:pt>
                  <c:pt idx="6099">
                    <c:v>6100</c:v>
                  </c:pt>
                  <c:pt idx="6100">
                    <c:v>6101</c:v>
                  </c:pt>
                  <c:pt idx="6101">
                    <c:v>6102</c:v>
                  </c:pt>
                  <c:pt idx="6102">
                    <c:v>6103</c:v>
                  </c:pt>
                  <c:pt idx="6103">
                    <c:v>6104</c:v>
                  </c:pt>
                  <c:pt idx="6104">
                    <c:v>6105</c:v>
                  </c:pt>
                  <c:pt idx="6105">
                    <c:v>6106</c:v>
                  </c:pt>
                  <c:pt idx="6106">
                    <c:v>6107</c:v>
                  </c:pt>
                  <c:pt idx="6107">
                    <c:v>6108</c:v>
                  </c:pt>
                  <c:pt idx="6108">
                    <c:v>6109</c:v>
                  </c:pt>
                  <c:pt idx="6109">
                    <c:v>6110</c:v>
                  </c:pt>
                  <c:pt idx="6110">
                    <c:v>6111</c:v>
                  </c:pt>
                  <c:pt idx="6111">
                    <c:v>6112</c:v>
                  </c:pt>
                  <c:pt idx="6112">
                    <c:v>6113</c:v>
                  </c:pt>
                  <c:pt idx="6113">
                    <c:v>6114</c:v>
                  </c:pt>
                  <c:pt idx="6114">
                    <c:v>6115</c:v>
                  </c:pt>
                  <c:pt idx="6115">
                    <c:v>6116</c:v>
                  </c:pt>
                  <c:pt idx="6116">
                    <c:v>6117</c:v>
                  </c:pt>
                  <c:pt idx="6117">
                    <c:v>6118</c:v>
                  </c:pt>
                  <c:pt idx="6118">
                    <c:v>6119</c:v>
                  </c:pt>
                  <c:pt idx="6119">
                    <c:v>6120</c:v>
                  </c:pt>
                  <c:pt idx="6120">
                    <c:v>6121</c:v>
                  </c:pt>
                  <c:pt idx="6121">
                    <c:v>6122</c:v>
                  </c:pt>
                  <c:pt idx="6122">
                    <c:v>6123</c:v>
                  </c:pt>
                  <c:pt idx="6123">
                    <c:v>6124</c:v>
                  </c:pt>
                  <c:pt idx="6124">
                    <c:v>6125</c:v>
                  </c:pt>
                  <c:pt idx="6125">
                    <c:v>6126</c:v>
                  </c:pt>
                  <c:pt idx="6126">
                    <c:v>6127</c:v>
                  </c:pt>
                  <c:pt idx="6127">
                    <c:v>6128</c:v>
                  </c:pt>
                  <c:pt idx="6128">
                    <c:v>6129</c:v>
                  </c:pt>
                  <c:pt idx="6129">
                    <c:v>6130</c:v>
                  </c:pt>
                  <c:pt idx="6130">
                    <c:v>6131</c:v>
                  </c:pt>
                  <c:pt idx="6131">
                    <c:v>6132</c:v>
                  </c:pt>
                  <c:pt idx="6132">
                    <c:v>6133</c:v>
                  </c:pt>
                  <c:pt idx="6133">
                    <c:v>6134</c:v>
                  </c:pt>
                  <c:pt idx="6134">
                    <c:v>6135</c:v>
                  </c:pt>
                  <c:pt idx="6135">
                    <c:v>6136</c:v>
                  </c:pt>
                  <c:pt idx="6136">
                    <c:v>6137</c:v>
                  </c:pt>
                  <c:pt idx="6137">
                    <c:v>6138</c:v>
                  </c:pt>
                  <c:pt idx="6138">
                    <c:v>6139</c:v>
                  </c:pt>
                  <c:pt idx="6139">
                    <c:v>6140</c:v>
                  </c:pt>
                  <c:pt idx="6140">
                    <c:v>6141</c:v>
                  </c:pt>
                  <c:pt idx="6141">
                    <c:v>6142</c:v>
                  </c:pt>
                  <c:pt idx="6142">
                    <c:v>6143</c:v>
                  </c:pt>
                  <c:pt idx="6143">
                    <c:v>6144</c:v>
                  </c:pt>
                  <c:pt idx="6144">
                    <c:v>6145</c:v>
                  </c:pt>
                  <c:pt idx="6145">
                    <c:v>6146</c:v>
                  </c:pt>
                  <c:pt idx="6146">
                    <c:v>6147</c:v>
                  </c:pt>
                  <c:pt idx="6147">
                    <c:v>6148</c:v>
                  </c:pt>
                  <c:pt idx="6148">
                    <c:v>6149</c:v>
                  </c:pt>
                  <c:pt idx="6149">
                    <c:v>6150</c:v>
                  </c:pt>
                  <c:pt idx="6150">
                    <c:v>6151</c:v>
                  </c:pt>
                  <c:pt idx="6151">
                    <c:v>6152</c:v>
                  </c:pt>
                  <c:pt idx="6152">
                    <c:v>6153</c:v>
                  </c:pt>
                  <c:pt idx="6153">
                    <c:v>6154</c:v>
                  </c:pt>
                  <c:pt idx="6154">
                    <c:v>6155</c:v>
                  </c:pt>
                  <c:pt idx="6155">
                    <c:v>6156</c:v>
                  </c:pt>
                  <c:pt idx="6156">
                    <c:v>6157</c:v>
                  </c:pt>
                  <c:pt idx="6157">
                    <c:v>6158</c:v>
                  </c:pt>
                  <c:pt idx="6158">
                    <c:v>6159</c:v>
                  </c:pt>
                  <c:pt idx="6159">
                    <c:v>6160</c:v>
                  </c:pt>
                  <c:pt idx="6160">
                    <c:v>6161</c:v>
                  </c:pt>
                  <c:pt idx="6161">
                    <c:v>6162</c:v>
                  </c:pt>
                  <c:pt idx="6162">
                    <c:v>6163</c:v>
                  </c:pt>
                  <c:pt idx="6163">
                    <c:v>6164</c:v>
                  </c:pt>
                  <c:pt idx="6164">
                    <c:v>6165</c:v>
                  </c:pt>
                  <c:pt idx="6165">
                    <c:v>6166</c:v>
                  </c:pt>
                  <c:pt idx="6166">
                    <c:v>6167</c:v>
                  </c:pt>
                  <c:pt idx="6167">
                    <c:v>6168</c:v>
                  </c:pt>
                  <c:pt idx="6168">
                    <c:v>6169</c:v>
                  </c:pt>
                  <c:pt idx="6169">
                    <c:v>6170</c:v>
                  </c:pt>
                  <c:pt idx="6170">
                    <c:v>6171</c:v>
                  </c:pt>
                  <c:pt idx="6171">
                    <c:v>6172</c:v>
                  </c:pt>
                  <c:pt idx="6172">
                    <c:v>6173</c:v>
                  </c:pt>
                  <c:pt idx="6173">
                    <c:v>6174</c:v>
                  </c:pt>
                  <c:pt idx="6174">
                    <c:v>6175</c:v>
                  </c:pt>
                  <c:pt idx="6175">
                    <c:v>6176</c:v>
                  </c:pt>
                  <c:pt idx="6176">
                    <c:v>6177</c:v>
                  </c:pt>
                  <c:pt idx="6177">
                    <c:v>6178</c:v>
                  </c:pt>
                  <c:pt idx="6178">
                    <c:v>6179</c:v>
                  </c:pt>
                  <c:pt idx="6179">
                    <c:v>6180</c:v>
                  </c:pt>
                  <c:pt idx="6180">
                    <c:v>6181</c:v>
                  </c:pt>
                  <c:pt idx="6181">
                    <c:v>6182</c:v>
                  </c:pt>
                  <c:pt idx="6182">
                    <c:v>6183</c:v>
                  </c:pt>
                  <c:pt idx="6183">
                    <c:v>6184</c:v>
                  </c:pt>
                  <c:pt idx="6184">
                    <c:v>6185</c:v>
                  </c:pt>
                  <c:pt idx="6185">
                    <c:v>6186</c:v>
                  </c:pt>
                  <c:pt idx="6186">
                    <c:v>6187</c:v>
                  </c:pt>
                  <c:pt idx="6187">
                    <c:v>6188</c:v>
                  </c:pt>
                  <c:pt idx="6188">
                    <c:v>6189</c:v>
                  </c:pt>
                  <c:pt idx="6189">
                    <c:v>6190</c:v>
                  </c:pt>
                  <c:pt idx="6190">
                    <c:v>6191</c:v>
                  </c:pt>
                  <c:pt idx="6191">
                    <c:v>6192</c:v>
                  </c:pt>
                  <c:pt idx="6192">
                    <c:v>6193</c:v>
                  </c:pt>
                  <c:pt idx="6193">
                    <c:v>6194</c:v>
                  </c:pt>
                  <c:pt idx="6194">
                    <c:v>6195</c:v>
                  </c:pt>
                  <c:pt idx="6195">
                    <c:v>6196</c:v>
                  </c:pt>
                  <c:pt idx="6196">
                    <c:v>6197</c:v>
                  </c:pt>
                  <c:pt idx="6197">
                    <c:v>6198</c:v>
                  </c:pt>
                  <c:pt idx="6198">
                    <c:v>6199</c:v>
                  </c:pt>
                  <c:pt idx="6199">
                    <c:v>6200</c:v>
                  </c:pt>
                  <c:pt idx="6200">
                    <c:v>6201</c:v>
                  </c:pt>
                  <c:pt idx="6201">
                    <c:v>6202</c:v>
                  </c:pt>
                  <c:pt idx="6202">
                    <c:v>6203</c:v>
                  </c:pt>
                  <c:pt idx="6203">
                    <c:v>6204</c:v>
                  </c:pt>
                  <c:pt idx="6204">
                    <c:v>6205</c:v>
                  </c:pt>
                  <c:pt idx="6205">
                    <c:v>6206</c:v>
                  </c:pt>
                  <c:pt idx="6206">
                    <c:v>6207</c:v>
                  </c:pt>
                  <c:pt idx="6207">
                    <c:v>6208</c:v>
                  </c:pt>
                  <c:pt idx="6208">
                    <c:v>6209</c:v>
                  </c:pt>
                  <c:pt idx="6209">
                    <c:v>6210</c:v>
                  </c:pt>
                  <c:pt idx="6210">
                    <c:v>6211</c:v>
                  </c:pt>
                  <c:pt idx="6211">
                    <c:v>6212</c:v>
                  </c:pt>
                  <c:pt idx="6212">
                    <c:v>6213</c:v>
                  </c:pt>
                  <c:pt idx="6213">
                    <c:v>6214</c:v>
                  </c:pt>
                  <c:pt idx="6214">
                    <c:v>6215</c:v>
                  </c:pt>
                  <c:pt idx="6215">
                    <c:v>6216</c:v>
                  </c:pt>
                  <c:pt idx="6216">
                    <c:v>6217</c:v>
                  </c:pt>
                  <c:pt idx="6217">
                    <c:v>6218</c:v>
                  </c:pt>
                  <c:pt idx="6218">
                    <c:v>6219</c:v>
                  </c:pt>
                  <c:pt idx="6219">
                    <c:v>6220</c:v>
                  </c:pt>
                  <c:pt idx="6220">
                    <c:v>6221</c:v>
                  </c:pt>
                  <c:pt idx="6221">
                    <c:v>6222</c:v>
                  </c:pt>
                  <c:pt idx="6222">
                    <c:v>6223</c:v>
                  </c:pt>
                  <c:pt idx="6223">
                    <c:v>6224</c:v>
                  </c:pt>
                  <c:pt idx="6224">
                    <c:v>6225</c:v>
                  </c:pt>
                  <c:pt idx="6225">
                    <c:v>6226</c:v>
                  </c:pt>
                  <c:pt idx="6226">
                    <c:v>6227</c:v>
                  </c:pt>
                  <c:pt idx="6227">
                    <c:v>6228</c:v>
                  </c:pt>
                  <c:pt idx="6228">
                    <c:v>6229</c:v>
                  </c:pt>
                  <c:pt idx="6229">
                    <c:v>6230</c:v>
                  </c:pt>
                  <c:pt idx="6230">
                    <c:v>6231</c:v>
                  </c:pt>
                  <c:pt idx="6231">
                    <c:v>6232</c:v>
                  </c:pt>
                  <c:pt idx="6232">
                    <c:v>6233</c:v>
                  </c:pt>
                  <c:pt idx="6233">
                    <c:v>6234</c:v>
                  </c:pt>
                  <c:pt idx="6234">
                    <c:v>6235</c:v>
                  </c:pt>
                  <c:pt idx="6235">
                    <c:v>6236</c:v>
                  </c:pt>
                  <c:pt idx="6236">
                    <c:v>6237</c:v>
                  </c:pt>
                  <c:pt idx="6237">
                    <c:v>6238</c:v>
                  </c:pt>
                  <c:pt idx="6238">
                    <c:v>6239</c:v>
                  </c:pt>
                  <c:pt idx="6239">
                    <c:v>6240</c:v>
                  </c:pt>
                  <c:pt idx="6240">
                    <c:v>6241</c:v>
                  </c:pt>
                  <c:pt idx="6241">
                    <c:v>6242</c:v>
                  </c:pt>
                  <c:pt idx="6242">
                    <c:v>6243</c:v>
                  </c:pt>
                  <c:pt idx="6243">
                    <c:v>6244</c:v>
                  </c:pt>
                  <c:pt idx="6244">
                    <c:v>6245</c:v>
                  </c:pt>
                  <c:pt idx="6245">
                    <c:v>6246</c:v>
                  </c:pt>
                  <c:pt idx="6246">
                    <c:v>6247</c:v>
                  </c:pt>
                  <c:pt idx="6247">
                    <c:v>6248</c:v>
                  </c:pt>
                  <c:pt idx="6248">
                    <c:v>6249</c:v>
                  </c:pt>
                  <c:pt idx="6249">
                    <c:v>6250</c:v>
                  </c:pt>
                  <c:pt idx="6250">
                    <c:v>6251</c:v>
                  </c:pt>
                  <c:pt idx="6251">
                    <c:v>6252</c:v>
                  </c:pt>
                  <c:pt idx="6252">
                    <c:v>6253</c:v>
                  </c:pt>
                  <c:pt idx="6253">
                    <c:v>6254</c:v>
                  </c:pt>
                  <c:pt idx="6254">
                    <c:v>6255</c:v>
                  </c:pt>
                  <c:pt idx="6255">
                    <c:v>6256</c:v>
                  </c:pt>
                  <c:pt idx="6256">
                    <c:v>6257</c:v>
                  </c:pt>
                  <c:pt idx="6257">
                    <c:v>6258</c:v>
                  </c:pt>
                  <c:pt idx="6258">
                    <c:v>6259</c:v>
                  </c:pt>
                  <c:pt idx="6259">
                    <c:v>6260</c:v>
                  </c:pt>
                  <c:pt idx="6260">
                    <c:v>6261</c:v>
                  </c:pt>
                  <c:pt idx="6261">
                    <c:v>6262</c:v>
                  </c:pt>
                  <c:pt idx="6262">
                    <c:v>6263</c:v>
                  </c:pt>
                  <c:pt idx="6263">
                    <c:v>6264</c:v>
                  </c:pt>
                  <c:pt idx="6264">
                    <c:v>6265</c:v>
                  </c:pt>
                  <c:pt idx="6265">
                    <c:v>6266</c:v>
                  </c:pt>
                  <c:pt idx="6266">
                    <c:v>6267</c:v>
                  </c:pt>
                  <c:pt idx="6267">
                    <c:v>6268</c:v>
                  </c:pt>
                  <c:pt idx="6268">
                    <c:v>6269</c:v>
                  </c:pt>
                  <c:pt idx="6269">
                    <c:v>6270</c:v>
                  </c:pt>
                  <c:pt idx="6270">
                    <c:v>6271</c:v>
                  </c:pt>
                  <c:pt idx="6271">
                    <c:v>6272</c:v>
                  </c:pt>
                  <c:pt idx="6272">
                    <c:v>6273</c:v>
                  </c:pt>
                  <c:pt idx="6273">
                    <c:v>6274</c:v>
                  </c:pt>
                  <c:pt idx="6274">
                    <c:v>6275</c:v>
                  </c:pt>
                  <c:pt idx="6275">
                    <c:v>6276</c:v>
                  </c:pt>
                  <c:pt idx="6276">
                    <c:v>6277</c:v>
                  </c:pt>
                  <c:pt idx="6277">
                    <c:v>6278</c:v>
                  </c:pt>
                  <c:pt idx="6278">
                    <c:v>6279</c:v>
                  </c:pt>
                  <c:pt idx="6279">
                    <c:v>6280</c:v>
                  </c:pt>
                  <c:pt idx="6280">
                    <c:v>6281</c:v>
                  </c:pt>
                  <c:pt idx="6281">
                    <c:v>6282</c:v>
                  </c:pt>
                  <c:pt idx="6282">
                    <c:v>6283</c:v>
                  </c:pt>
                  <c:pt idx="6283">
                    <c:v>6284</c:v>
                  </c:pt>
                  <c:pt idx="6284">
                    <c:v>6285</c:v>
                  </c:pt>
                  <c:pt idx="6285">
                    <c:v>6286</c:v>
                  </c:pt>
                  <c:pt idx="6286">
                    <c:v>6287</c:v>
                  </c:pt>
                  <c:pt idx="6287">
                    <c:v>6288</c:v>
                  </c:pt>
                  <c:pt idx="6288">
                    <c:v>6289</c:v>
                  </c:pt>
                  <c:pt idx="6289">
                    <c:v>6290</c:v>
                  </c:pt>
                  <c:pt idx="6290">
                    <c:v>6291</c:v>
                  </c:pt>
                  <c:pt idx="6291">
                    <c:v>6292</c:v>
                  </c:pt>
                  <c:pt idx="6292">
                    <c:v>6293</c:v>
                  </c:pt>
                  <c:pt idx="6293">
                    <c:v>6294</c:v>
                  </c:pt>
                  <c:pt idx="6294">
                    <c:v>6295</c:v>
                  </c:pt>
                  <c:pt idx="6295">
                    <c:v>6296</c:v>
                  </c:pt>
                  <c:pt idx="6296">
                    <c:v>6297</c:v>
                  </c:pt>
                  <c:pt idx="6297">
                    <c:v>6298</c:v>
                  </c:pt>
                  <c:pt idx="6298">
                    <c:v>6299</c:v>
                  </c:pt>
                  <c:pt idx="6299">
                    <c:v>6300</c:v>
                  </c:pt>
                  <c:pt idx="6300">
                    <c:v>6301</c:v>
                  </c:pt>
                  <c:pt idx="6301">
                    <c:v>6302</c:v>
                  </c:pt>
                  <c:pt idx="6302">
                    <c:v>6303</c:v>
                  </c:pt>
                  <c:pt idx="6303">
                    <c:v>6304</c:v>
                  </c:pt>
                  <c:pt idx="6304">
                    <c:v>6305</c:v>
                  </c:pt>
                  <c:pt idx="6305">
                    <c:v>6306</c:v>
                  </c:pt>
                  <c:pt idx="6306">
                    <c:v>6307</c:v>
                  </c:pt>
                  <c:pt idx="6307">
                    <c:v>6308</c:v>
                  </c:pt>
                  <c:pt idx="6308">
                    <c:v>6309</c:v>
                  </c:pt>
                  <c:pt idx="6309">
                    <c:v>6310</c:v>
                  </c:pt>
                  <c:pt idx="6310">
                    <c:v>6311</c:v>
                  </c:pt>
                  <c:pt idx="6311">
                    <c:v>6312</c:v>
                  </c:pt>
                  <c:pt idx="6312">
                    <c:v>6313</c:v>
                  </c:pt>
                  <c:pt idx="6313">
                    <c:v>6314</c:v>
                  </c:pt>
                  <c:pt idx="6314">
                    <c:v>6315</c:v>
                  </c:pt>
                  <c:pt idx="6315">
                    <c:v>6316</c:v>
                  </c:pt>
                  <c:pt idx="6316">
                    <c:v>6317</c:v>
                  </c:pt>
                  <c:pt idx="6317">
                    <c:v>6318</c:v>
                  </c:pt>
                  <c:pt idx="6318">
                    <c:v>6319</c:v>
                  </c:pt>
                  <c:pt idx="6319">
                    <c:v>6320</c:v>
                  </c:pt>
                  <c:pt idx="6320">
                    <c:v>6321</c:v>
                  </c:pt>
                  <c:pt idx="6321">
                    <c:v>6322</c:v>
                  </c:pt>
                  <c:pt idx="6322">
                    <c:v>6323</c:v>
                  </c:pt>
                  <c:pt idx="6323">
                    <c:v>6324</c:v>
                  </c:pt>
                  <c:pt idx="6324">
                    <c:v>6325</c:v>
                  </c:pt>
                  <c:pt idx="6325">
                    <c:v>6326</c:v>
                  </c:pt>
                  <c:pt idx="6326">
                    <c:v>6327</c:v>
                  </c:pt>
                  <c:pt idx="6327">
                    <c:v>6328</c:v>
                  </c:pt>
                  <c:pt idx="6328">
                    <c:v>6329</c:v>
                  </c:pt>
                  <c:pt idx="6329">
                    <c:v>6330</c:v>
                  </c:pt>
                  <c:pt idx="6330">
                    <c:v>6331</c:v>
                  </c:pt>
                  <c:pt idx="6331">
                    <c:v>6332</c:v>
                  </c:pt>
                  <c:pt idx="6332">
                    <c:v>6333</c:v>
                  </c:pt>
                  <c:pt idx="6333">
                    <c:v>6334</c:v>
                  </c:pt>
                  <c:pt idx="6334">
                    <c:v>6335</c:v>
                  </c:pt>
                  <c:pt idx="6335">
                    <c:v>6336</c:v>
                  </c:pt>
                  <c:pt idx="6336">
                    <c:v>6337</c:v>
                  </c:pt>
                  <c:pt idx="6337">
                    <c:v>6338</c:v>
                  </c:pt>
                  <c:pt idx="6338">
                    <c:v>6339</c:v>
                  </c:pt>
                  <c:pt idx="6339">
                    <c:v>6340</c:v>
                  </c:pt>
                  <c:pt idx="6340">
                    <c:v>6341</c:v>
                  </c:pt>
                  <c:pt idx="6341">
                    <c:v>6342</c:v>
                  </c:pt>
                  <c:pt idx="6342">
                    <c:v>6343</c:v>
                  </c:pt>
                  <c:pt idx="6343">
                    <c:v>6344</c:v>
                  </c:pt>
                  <c:pt idx="6344">
                    <c:v>6345</c:v>
                  </c:pt>
                  <c:pt idx="6345">
                    <c:v>6346</c:v>
                  </c:pt>
                  <c:pt idx="6346">
                    <c:v>6347</c:v>
                  </c:pt>
                  <c:pt idx="6347">
                    <c:v>6348</c:v>
                  </c:pt>
                  <c:pt idx="6348">
                    <c:v>6349</c:v>
                  </c:pt>
                  <c:pt idx="6349">
                    <c:v>6350</c:v>
                  </c:pt>
                  <c:pt idx="6350">
                    <c:v>6351</c:v>
                  </c:pt>
                  <c:pt idx="6351">
                    <c:v>6352</c:v>
                  </c:pt>
                  <c:pt idx="6352">
                    <c:v>6353</c:v>
                  </c:pt>
                  <c:pt idx="6353">
                    <c:v>6354</c:v>
                  </c:pt>
                  <c:pt idx="6354">
                    <c:v>6355</c:v>
                  </c:pt>
                  <c:pt idx="6355">
                    <c:v>6356</c:v>
                  </c:pt>
                  <c:pt idx="6356">
                    <c:v>6357</c:v>
                  </c:pt>
                  <c:pt idx="6357">
                    <c:v>6358</c:v>
                  </c:pt>
                  <c:pt idx="6358">
                    <c:v>6359</c:v>
                  </c:pt>
                  <c:pt idx="6359">
                    <c:v>6360</c:v>
                  </c:pt>
                  <c:pt idx="6360">
                    <c:v>6361</c:v>
                  </c:pt>
                  <c:pt idx="6361">
                    <c:v>6362</c:v>
                  </c:pt>
                  <c:pt idx="6362">
                    <c:v>6363</c:v>
                  </c:pt>
                  <c:pt idx="6363">
                    <c:v>6364</c:v>
                  </c:pt>
                  <c:pt idx="6364">
                    <c:v>6365</c:v>
                  </c:pt>
                  <c:pt idx="6365">
                    <c:v>6366</c:v>
                  </c:pt>
                  <c:pt idx="6366">
                    <c:v>6367</c:v>
                  </c:pt>
                  <c:pt idx="6367">
                    <c:v>6368</c:v>
                  </c:pt>
                  <c:pt idx="6368">
                    <c:v>6369</c:v>
                  </c:pt>
                  <c:pt idx="6369">
                    <c:v>6370</c:v>
                  </c:pt>
                  <c:pt idx="6370">
                    <c:v>6371</c:v>
                  </c:pt>
                  <c:pt idx="6371">
                    <c:v>6372</c:v>
                  </c:pt>
                  <c:pt idx="6372">
                    <c:v>6373</c:v>
                  </c:pt>
                  <c:pt idx="6373">
                    <c:v>6374</c:v>
                  </c:pt>
                  <c:pt idx="6374">
                    <c:v>6375</c:v>
                  </c:pt>
                  <c:pt idx="6375">
                    <c:v>6376</c:v>
                  </c:pt>
                  <c:pt idx="6376">
                    <c:v>6377</c:v>
                  </c:pt>
                  <c:pt idx="6377">
                    <c:v>6378</c:v>
                  </c:pt>
                  <c:pt idx="6378">
                    <c:v>6379</c:v>
                  </c:pt>
                  <c:pt idx="6379">
                    <c:v>6380</c:v>
                  </c:pt>
                  <c:pt idx="6380">
                    <c:v>6381</c:v>
                  </c:pt>
                  <c:pt idx="6381">
                    <c:v>6382</c:v>
                  </c:pt>
                  <c:pt idx="6382">
                    <c:v>6383</c:v>
                  </c:pt>
                  <c:pt idx="6383">
                    <c:v>6384</c:v>
                  </c:pt>
                  <c:pt idx="6384">
                    <c:v>6385</c:v>
                  </c:pt>
                  <c:pt idx="6385">
                    <c:v>6386</c:v>
                  </c:pt>
                  <c:pt idx="6386">
                    <c:v>6387</c:v>
                  </c:pt>
                  <c:pt idx="6387">
                    <c:v>6388</c:v>
                  </c:pt>
                  <c:pt idx="6388">
                    <c:v>6389</c:v>
                  </c:pt>
                  <c:pt idx="6389">
                    <c:v>6390</c:v>
                  </c:pt>
                  <c:pt idx="6390">
                    <c:v>6391</c:v>
                  </c:pt>
                  <c:pt idx="6391">
                    <c:v>6392</c:v>
                  </c:pt>
                  <c:pt idx="6392">
                    <c:v>6393</c:v>
                  </c:pt>
                  <c:pt idx="6393">
                    <c:v>6394</c:v>
                  </c:pt>
                  <c:pt idx="6394">
                    <c:v>6395</c:v>
                  </c:pt>
                  <c:pt idx="6395">
                    <c:v>6396</c:v>
                  </c:pt>
                  <c:pt idx="6396">
                    <c:v>6397</c:v>
                  </c:pt>
                  <c:pt idx="6397">
                    <c:v>6398</c:v>
                  </c:pt>
                  <c:pt idx="6398">
                    <c:v>6399</c:v>
                  </c:pt>
                  <c:pt idx="6399">
                    <c:v>6400</c:v>
                  </c:pt>
                  <c:pt idx="6400">
                    <c:v>6401</c:v>
                  </c:pt>
                  <c:pt idx="6401">
                    <c:v>6402</c:v>
                  </c:pt>
                  <c:pt idx="6402">
                    <c:v>6403</c:v>
                  </c:pt>
                  <c:pt idx="6403">
                    <c:v>6404</c:v>
                  </c:pt>
                  <c:pt idx="6404">
                    <c:v>6405</c:v>
                  </c:pt>
                  <c:pt idx="6405">
                    <c:v>6406</c:v>
                  </c:pt>
                  <c:pt idx="6406">
                    <c:v>6407</c:v>
                  </c:pt>
                  <c:pt idx="6407">
                    <c:v>6408</c:v>
                  </c:pt>
                  <c:pt idx="6408">
                    <c:v>6409</c:v>
                  </c:pt>
                  <c:pt idx="6409">
                    <c:v>6410</c:v>
                  </c:pt>
                  <c:pt idx="6410">
                    <c:v>6411</c:v>
                  </c:pt>
                  <c:pt idx="6411">
                    <c:v>6412</c:v>
                  </c:pt>
                  <c:pt idx="6412">
                    <c:v>6413</c:v>
                  </c:pt>
                  <c:pt idx="6413">
                    <c:v>6414</c:v>
                  </c:pt>
                  <c:pt idx="6414">
                    <c:v>6415</c:v>
                  </c:pt>
                  <c:pt idx="6415">
                    <c:v>6416</c:v>
                  </c:pt>
                  <c:pt idx="6416">
                    <c:v>6417</c:v>
                  </c:pt>
                  <c:pt idx="6417">
                    <c:v>6418</c:v>
                  </c:pt>
                  <c:pt idx="6418">
                    <c:v>6419</c:v>
                  </c:pt>
                  <c:pt idx="6419">
                    <c:v>6420</c:v>
                  </c:pt>
                  <c:pt idx="6420">
                    <c:v>6421</c:v>
                  </c:pt>
                  <c:pt idx="6421">
                    <c:v>6422</c:v>
                  </c:pt>
                  <c:pt idx="6422">
                    <c:v>6423</c:v>
                  </c:pt>
                  <c:pt idx="6423">
                    <c:v>6424</c:v>
                  </c:pt>
                  <c:pt idx="6424">
                    <c:v>6425</c:v>
                  </c:pt>
                  <c:pt idx="6425">
                    <c:v>6426</c:v>
                  </c:pt>
                  <c:pt idx="6426">
                    <c:v>6427</c:v>
                  </c:pt>
                  <c:pt idx="6427">
                    <c:v>6428</c:v>
                  </c:pt>
                  <c:pt idx="6428">
                    <c:v>6429</c:v>
                  </c:pt>
                  <c:pt idx="6429">
                    <c:v>6430</c:v>
                  </c:pt>
                  <c:pt idx="6430">
                    <c:v>6431</c:v>
                  </c:pt>
                  <c:pt idx="6431">
                    <c:v>6432</c:v>
                  </c:pt>
                  <c:pt idx="6432">
                    <c:v>6433</c:v>
                  </c:pt>
                  <c:pt idx="6433">
                    <c:v>6434</c:v>
                  </c:pt>
                  <c:pt idx="6434">
                    <c:v>6435</c:v>
                  </c:pt>
                  <c:pt idx="6435">
                    <c:v>6436</c:v>
                  </c:pt>
                  <c:pt idx="6436">
                    <c:v>6437</c:v>
                  </c:pt>
                  <c:pt idx="6437">
                    <c:v>6438</c:v>
                  </c:pt>
                  <c:pt idx="6438">
                    <c:v>6439</c:v>
                  </c:pt>
                  <c:pt idx="6439">
                    <c:v>6440</c:v>
                  </c:pt>
                  <c:pt idx="6440">
                    <c:v>6441</c:v>
                  </c:pt>
                  <c:pt idx="6441">
                    <c:v>6442</c:v>
                  </c:pt>
                  <c:pt idx="6442">
                    <c:v>6443</c:v>
                  </c:pt>
                  <c:pt idx="6443">
                    <c:v>6444</c:v>
                  </c:pt>
                  <c:pt idx="6444">
                    <c:v>6445</c:v>
                  </c:pt>
                  <c:pt idx="6445">
                    <c:v>6446</c:v>
                  </c:pt>
                  <c:pt idx="6446">
                    <c:v>6447</c:v>
                  </c:pt>
                  <c:pt idx="6447">
                    <c:v>6448</c:v>
                  </c:pt>
                  <c:pt idx="6448">
                    <c:v>6449</c:v>
                  </c:pt>
                  <c:pt idx="6449">
                    <c:v>6450</c:v>
                  </c:pt>
                  <c:pt idx="6450">
                    <c:v>6451</c:v>
                  </c:pt>
                  <c:pt idx="6451">
                    <c:v>6452</c:v>
                  </c:pt>
                  <c:pt idx="6452">
                    <c:v>6453</c:v>
                  </c:pt>
                  <c:pt idx="6453">
                    <c:v>6454</c:v>
                  </c:pt>
                  <c:pt idx="6454">
                    <c:v>6455</c:v>
                  </c:pt>
                  <c:pt idx="6455">
                    <c:v>6456</c:v>
                  </c:pt>
                  <c:pt idx="6456">
                    <c:v>6457</c:v>
                  </c:pt>
                  <c:pt idx="6457">
                    <c:v>6458</c:v>
                  </c:pt>
                  <c:pt idx="6458">
                    <c:v>6459</c:v>
                  </c:pt>
                  <c:pt idx="6459">
                    <c:v>6460</c:v>
                  </c:pt>
                  <c:pt idx="6460">
                    <c:v>6461</c:v>
                  </c:pt>
                  <c:pt idx="6461">
                    <c:v>6462</c:v>
                  </c:pt>
                  <c:pt idx="6462">
                    <c:v>6463</c:v>
                  </c:pt>
                  <c:pt idx="6463">
                    <c:v>6464</c:v>
                  </c:pt>
                  <c:pt idx="6464">
                    <c:v>6465</c:v>
                  </c:pt>
                  <c:pt idx="6465">
                    <c:v>6466</c:v>
                  </c:pt>
                  <c:pt idx="6466">
                    <c:v>6467</c:v>
                  </c:pt>
                  <c:pt idx="6467">
                    <c:v>6468</c:v>
                  </c:pt>
                  <c:pt idx="6468">
                    <c:v>6469</c:v>
                  </c:pt>
                  <c:pt idx="6469">
                    <c:v>6470</c:v>
                  </c:pt>
                  <c:pt idx="6470">
                    <c:v>6471</c:v>
                  </c:pt>
                  <c:pt idx="6471">
                    <c:v>6472</c:v>
                  </c:pt>
                  <c:pt idx="6472">
                    <c:v>6473</c:v>
                  </c:pt>
                  <c:pt idx="6473">
                    <c:v>6474</c:v>
                  </c:pt>
                  <c:pt idx="6474">
                    <c:v>6475</c:v>
                  </c:pt>
                  <c:pt idx="6475">
                    <c:v>6476</c:v>
                  </c:pt>
                  <c:pt idx="6476">
                    <c:v>6477</c:v>
                  </c:pt>
                  <c:pt idx="6477">
                    <c:v>6478</c:v>
                  </c:pt>
                  <c:pt idx="6478">
                    <c:v>6479</c:v>
                  </c:pt>
                  <c:pt idx="6479">
                    <c:v>6480</c:v>
                  </c:pt>
                  <c:pt idx="6480">
                    <c:v>6481</c:v>
                  </c:pt>
                  <c:pt idx="6481">
                    <c:v>6482</c:v>
                  </c:pt>
                  <c:pt idx="6482">
                    <c:v>6483</c:v>
                  </c:pt>
                  <c:pt idx="6483">
                    <c:v>6484</c:v>
                  </c:pt>
                  <c:pt idx="6484">
                    <c:v>6485</c:v>
                  </c:pt>
                  <c:pt idx="6485">
                    <c:v>6486</c:v>
                  </c:pt>
                  <c:pt idx="6486">
                    <c:v>6487</c:v>
                  </c:pt>
                  <c:pt idx="6487">
                    <c:v>6488</c:v>
                  </c:pt>
                  <c:pt idx="6488">
                    <c:v>6489</c:v>
                  </c:pt>
                  <c:pt idx="6489">
                    <c:v>6490</c:v>
                  </c:pt>
                  <c:pt idx="6490">
                    <c:v>6491</c:v>
                  </c:pt>
                  <c:pt idx="6491">
                    <c:v>6492</c:v>
                  </c:pt>
                  <c:pt idx="6492">
                    <c:v>6493</c:v>
                  </c:pt>
                  <c:pt idx="6493">
                    <c:v>6494</c:v>
                  </c:pt>
                  <c:pt idx="6494">
                    <c:v>6495</c:v>
                  </c:pt>
                  <c:pt idx="6495">
                    <c:v>6496</c:v>
                  </c:pt>
                  <c:pt idx="6496">
                    <c:v>6497</c:v>
                  </c:pt>
                  <c:pt idx="6497">
                    <c:v>6498</c:v>
                  </c:pt>
                  <c:pt idx="6498">
                    <c:v>6499</c:v>
                  </c:pt>
                  <c:pt idx="6499">
                    <c:v>6500</c:v>
                  </c:pt>
                  <c:pt idx="6500">
                    <c:v>6501</c:v>
                  </c:pt>
                  <c:pt idx="6501">
                    <c:v>6502</c:v>
                  </c:pt>
                  <c:pt idx="6502">
                    <c:v>6503</c:v>
                  </c:pt>
                  <c:pt idx="6503">
                    <c:v>6504</c:v>
                  </c:pt>
                  <c:pt idx="6504">
                    <c:v>6505</c:v>
                  </c:pt>
                  <c:pt idx="6505">
                    <c:v>6506</c:v>
                  </c:pt>
                  <c:pt idx="6506">
                    <c:v>6507</c:v>
                  </c:pt>
                  <c:pt idx="6507">
                    <c:v>6508</c:v>
                  </c:pt>
                  <c:pt idx="6508">
                    <c:v>6509</c:v>
                  </c:pt>
                  <c:pt idx="6509">
                    <c:v>6510</c:v>
                  </c:pt>
                  <c:pt idx="6510">
                    <c:v>6511</c:v>
                  </c:pt>
                  <c:pt idx="6511">
                    <c:v>6512</c:v>
                  </c:pt>
                  <c:pt idx="6512">
                    <c:v>6513</c:v>
                  </c:pt>
                  <c:pt idx="6513">
                    <c:v>6514</c:v>
                  </c:pt>
                  <c:pt idx="6514">
                    <c:v>6515</c:v>
                  </c:pt>
                  <c:pt idx="6515">
                    <c:v>6516</c:v>
                  </c:pt>
                  <c:pt idx="6516">
                    <c:v>6517</c:v>
                  </c:pt>
                  <c:pt idx="6517">
                    <c:v>6518</c:v>
                  </c:pt>
                  <c:pt idx="6518">
                    <c:v>6519</c:v>
                  </c:pt>
                  <c:pt idx="6519">
                    <c:v>6520</c:v>
                  </c:pt>
                  <c:pt idx="6520">
                    <c:v>6521</c:v>
                  </c:pt>
                  <c:pt idx="6521">
                    <c:v>6522</c:v>
                  </c:pt>
                  <c:pt idx="6522">
                    <c:v>6523</c:v>
                  </c:pt>
                  <c:pt idx="6523">
                    <c:v>6524</c:v>
                  </c:pt>
                  <c:pt idx="6524">
                    <c:v>6525</c:v>
                  </c:pt>
                  <c:pt idx="6525">
                    <c:v>6526</c:v>
                  </c:pt>
                  <c:pt idx="6526">
                    <c:v>6527</c:v>
                  </c:pt>
                  <c:pt idx="6527">
                    <c:v>6528</c:v>
                  </c:pt>
                  <c:pt idx="6528">
                    <c:v>6529</c:v>
                  </c:pt>
                  <c:pt idx="6529">
                    <c:v>6530</c:v>
                  </c:pt>
                  <c:pt idx="6530">
                    <c:v>6531</c:v>
                  </c:pt>
                  <c:pt idx="6531">
                    <c:v>6532</c:v>
                  </c:pt>
                  <c:pt idx="6532">
                    <c:v>6533</c:v>
                  </c:pt>
                  <c:pt idx="6533">
                    <c:v>6534</c:v>
                  </c:pt>
                  <c:pt idx="6534">
                    <c:v>6535</c:v>
                  </c:pt>
                  <c:pt idx="6535">
                    <c:v>6536</c:v>
                  </c:pt>
                  <c:pt idx="6536">
                    <c:v>6537</c:v>
                  </c:pt>
                  <c:pt idx="6537">
                    <c:v>6538</c:v>
                  </c:pt>
                  <c:pt idx="6538">
                    <c:v>6539</c:v>
                  </c:pt>
                  <c:pt idx="6539">
                    <c:v>6540</c:v>
                  </c:pt>
                  <c:pt idx="6540">
                    <c:v>6541</c:v>
                  </c:pt>
                  <c:pt idx="6541">
                    <c:v>6542</c:v>
                  </c:pt>
                  <c:pt idx="6542">
                    <c:v>6543</c:v>
                  </c:pt>
                  <c:pt idx="6543">
                    <c:v>6544</c:v>
                  </c:pt>
                  <c:pt idx="6544">
                    <c:v>6545</c:v>
                  </c:pt>
                  <c:pt idx="6545">
                    <c:v>6546</c:v>
                  </c:pt>
                  <c:pt idx="6546">
                    <c:v>6547</c:v>
                  </c:pt>
                  <c:pt idx="6547">
                    <c:v>6548</c:v>
                  </c:pt>
                  <c:pt idx="6548">
                    <c:v>6549</c:v>
                  </c:pt>
                  <c:pt idx="6549">
                    <c:v>6550</c:v>
                  </c:pt>
                  <c:pt idx="6550">
                    <c:v>6551</c:v>
                  </c:pt>
                  <c:pt idx="6551">
                    <c:v>6552</c:v>
                  </c:pt>
                  <c:pt idx="6552">
                    <c:v>6553</c:v>
                  </c:pt>
                  <c:pt idx="6553">
                    <c:v>6554</c:v>
                  </c:pt>
                  <c:pt idx="6554">
                    <c:v>6555</c:v>
                  </c:pt>
                  <c:pt idx="6555">
                    <c:v>6556</c:v>
                  </c:pt>
                  <c:pt idx="6556">
                    <c:v>6557</c:v>
                  </c:pt>
                  <c:pt idx="6557">
                    <c:v>6558</c:v>
                  </c:pt>
                  <c:pt idx="6558">
                    <c:v>6559</c:v>
                  </c:pt>
                  <c:pt idx="6559">
                    <c:v>6560</c:v>
                  </c:pt>
                  <c:pt idx="6560">
                    <c:v>6561</c:v>
                  </c:pt>
                  <c:pt idx="6561">
                    <c:v>6562</c:v>
                  </c:pt>
                  <c:pt idx="6562">
                    <c:v>6563</c:v>
                  </c:pt>
                  <c:pt idx="6563">
                    <c:v>6564</c:v>
                  </c:pt>
                  <c:pt idx="6564">
                    <c:v>6565</c:v>
                  </c:pt>
                  <c:pt idx="6565">
                    <c:v>6566</c:v>
                  </c:pt>
                  <c:pt idx="6566">
                    <c:v>6567</c:v>
                  </c:pt>
                  <c:pt idx="6567">
                    <c:v>6568</c:v>
                  </c:pt>
                  <c:pt idx="6568">
                    <c:v>6569</c:v>
                  </c:pt>
                  <c:pt idx="6569">
                    <c:v>6570</c:v>
                  </c:pt>
                  <c:pt idx="6570">
                    <c:v>6571</c:v>
                  </c:pt>
                  <c:pt idx="6571">
                    <c:v>6572</c:v>
                  </c:pt>
                  <c:pt idx="6572">
                    <c:v>6573</c:v>
                  </c:pt>
                  <c:pt idx="6573">
                    <c:v>6574</c:v>
                  </c:pt>
                  <c:pt idx="6574">
                    <c:v>6575</c:v>
                  </c:pt>
                  <c:pt idx="6575">
                    <c:v>6576</c:v>
                  </c:pt>
                  <c:pt idx="6576">
                    <c:v>6577</c:v>
                  </c:pt>
                  <c:pt idx="6577">
                    <c:v>6578</c:v>
                  </c:pt>
                  <c:pt idx="6578">
                    <c:v>6579</c:v>
                  </c:pt>
                  <c:pt idx="6579">
                    <c:v>6580</c:v>
                  </c:pt>
                  <c:pt idx="6580">
                    <c:v>6581</c:v>
                  </c:pt>
                  <c:pt idx="6581">
                    <c:v>6582</c:v>
                  </c:pt>
                  <c:pt idx="6582">
                    <c:v>6583</c:v>
                  </c:pt>
                  <c:pt idx="6583">
                    <c:v>6584</c:v>
                  </c:pt>
                  <c:pt idx="6584">
                    <c:v>6585</c:v>
                  </c:pt>
                  <c:pt idx="6585">
                    <c:v>6586</c:v>
                  </c:pt>
                  <c:pt idx="6586">
                    <c:v>6587</c:v>
                  </c:pt>
                  <c:pt idx="6587">
                    <c:v>6588</c:v>
                  </c:pt>
                  <c:pt idx="6588">
                    <c:v>6589</c:v>
                  </c:pt>
                  <c:pt idx="6589">
                    <c:v>6590</c:v>
                  </c:pt>
                  <c:pt idx="6590">
                    <c:v>6591</c:v>
                  </c:pt>
                  <c:pt idx="6591">
                    <c:v>6592</c:v>
                  </c:pt>
                  <c:pt idx="6592">
                    <c:v>6593</c:v>
                  </c:pt>
                  <c:pt idx="6593">
                    <c:v>6594</c:v>
                  </c:pt>
                  <c:pt idx="6594">
                    <c:v>6595</c:v>
                  </c:pt>
                  <c:pt idx="6595">
                    <c:v>6596</c:v>
                  </c:pt>
                  <c:pt idx="6596">
                    <c:v>6597</c:v>
                  </c:pt>
                  <c:pt idx="6597">
                    <c:v>6598</c:v>
                  </c:pt>
                  <c:pt idx="6598">
                    <c:v>6599</c:v>
                  </c:pt>
                  <c:pt idx="6599">
                    <c:v>6600</c:v>
                  </c:pt>
                  <c:pt idx="6600">
                    <c:v>6601</c:v>
                  </c:pt>
                  <c:pt idx="6601">
                    <c:v>6602</c:v>
                  </c:pt>
                  <c:pt idx="6602">
                    <c:v>6603</c:v>
                  </c:pt>
                  <c:pt idx="6603">
                    <c:v>6604</c:v>
                  </c:pt>
                  <c:pt idx="6604">
                    <c:v>6605</c:v>
                  </c:pt>
                  <c:pt idx="6605">
                    <c:v>6606</c:v>
                  </c:pt>
                  <c:pt idx="6606">
                    <c:v>6607</c:v>
                  </c:pt>
                  <c:pt idx="6607">
                    <c:v>6608</c:v>
                  </c:pt>
                  <c:pt idx="6608">
                    <c:v>6609</c:v>
                  </c:pt>
                  <c:pt idx="6609">
                    <c:v>6610</c:v>
                  </c:pt>
                  <c:pt idx="6610">
                    <c:v>6611</c:v>
                  </c:pt>
                  <c:pt idx="6611">
                    <c:v>6612</c:v>
                  </c:pt>
                  <c:pt idx="6612">
                    <c:v>6613</c:v>
                  </c:pt>
                  <c:pt idx="6613">
                    <c:v>6614</c:v>
                  </c:pt>
                  <c:pt idx="6614">
                    <c:v>6615</c:v>
                  </c:pt>
                  <c:pt idx="6615">
                    <c:v>6616</c:v>
                  </c:pt>
                  <c:pt idx="6616">
                    <c:v>6617</c:v>
                  </c:pt>
                  <c:pt idx="6617">
                    <c:v>6618</c:v>
                  </c:pt>
                  <c:pt idx="6618">
                    <c:v>6619</c:v>
                  </c:pt>
                  <c:pt idx="6619">
                    <c:v>6620</c:v>
                  </c:pt>
                  <c:pt idx="6620">
                    <c:v>6621</c:v>
                  </c:pt>
                  <c:pt idx="6621">
                    <c:v>6622</c:v>
                  </c:pt>
                  <c:pt idx="6622">
                    <c:v>6623</c:v>
                  </c:pt>
                  <c:pt idx="6623">
                    <c:v>6624</c:v>
                  </c:pt>
                  <c:pt idx="6624">
                    <c:v>6625</c:v>
                  </c:pt>
                  <c:pt idx="6625">
                    <c:v>6626</c:v>
                  </c:pt>
                  <c:pt idx="6626">
                    <c:v>6627</c:v>
                  </c:pt>
                  <c:pt idx="6627">
                    <c:v>6628</c:v>
                  </c:pt>
                  <c:pt idx="6628">
                    <c:v>6629</c:v>
                  </c:pt>
                  <c:pt idx="6629">
                    <c:v>6630</c:v>
                  </c:pt>
                  <c:pt idx="6630">
                    <c:v>6631</c:v>
                  </c:pt>
                  <c:pt idx="6631">
                    <c:v>6632</c:v>
                  </c:pt>
                  <c:pt idx="6632">
                    <c:v>6633</c:v>
                  </c:pt>
                  <c:pt idx="6633">
                    <c:v>6634</c:v>
                  </c:pt>
                  <c:pt idx="6634">
                    <c:v>6635</c:v>
                  </c:pt>
                  <c:pt idx="6635">
                    <c:v>6636</c:v>
                  </c:pt>
                  <c:pt idx="6636">
                    <c:v>6637</c:v>
                  </c:pt>
                  <c:pt idx="6637">
                    <c:v>6638</c:v>
                  </c:pt>
                  <c:pt idx="6638">
                    <c:v>6639</c:v>
                  </c:pt>
                  <c:pt idx="6639">
                    <c:v>6640</c:v>
                  </c:pt>
                  <c:pt idx="6640">
                    <c:v>6641</c:v>
                  </c:pt>
                  <c:pt idx="6641">
                    <c:v>6642</c:v>
                  </c:pt>
                  <c:pt idx="6642">
                    <c:v>6643</c:v>
                  </c:pt>
                  <c:pt idx="6643">
                    <c:v>6644</c:v>
                  </c:pt>
                  <c:pt idx="6644">
                    <c:v>6645</c:v>
                  </c:pt>
                  <c:pt idx="6645">
                    <c:v>6646</c:v>
                  </c:pt>
                  <c:pt idx="6646">
                    <c:v>6647</c:v>
                  </c:pt>
                  <c:pt idx="6647">
                    <c:v>6648</c:v>
                  </c:pt>
                  <c:pt idx="6648">
                    <c:v>6649</c:v>
                  </c:pt>
                  <c:pt idx="6649">
                    <c:v>6650</c:v>
                  </c:pt>
                  <c:pt idx="6650">
                    <c:v>6651</c:v>
                  </c:pt>
                  <c:pt idx="6651">
                    <c:v>6652</c:v>
                  </c:pt>
                  <c:pt idx="6652">
                    <c:v>6653</c:v>
                  </c:pt>
                  <c:pt idx="6653">
                    <c:v>6654</c:v>
                  </c:pt>
                  <c:pt idx="6654">
                    <c:v>6655</c:v>
                  </c:pt>
                  <c:pt idx="6655">
                    <c:v>6656</c:v>
                  </c:pt>
                  <c:pt idx="6656">
                    <c:v>6657</c:v>
                  </c:pt>
                  <c:pt idx="6657">
                    <c:v>6658</c:v>
                  </c:pt>
                  <c:pt idx="6658">
                    <c:v>6659</c:v>
                  </c:pt>
                  <c:pt idx="6659">
                    <c:v>6660</c:v>
                  </c:pt>
                  <c:pt idx="6660">
                    <c:v>6661</c:v>
                  </c:pt>
                  <c:pt idx="6661">
                    <c:v>6662</c:v>
                  </c:pt>
                  <c:pt idx="6662">
                    <c:v>6663</c:v>
                  </c:pt>
                  <c:pt idx="6663">
                    <c:v>6664</c:v>
                  </c:pt>
                  <c:pt idx="6664">
                    <c:v>6665</c:v>
                  </c:pt>
                  <c:pt idx="6665">
                    <c:v>6666</c:v>
                  </c:pt>
                  <c:pt idx="6666">
                    <c:v>6667</c:v>
                  </c:pt>
                  <c:pt idx="6667">
                    <c:v>6668</c:v>
                  </c:pt>
                  <c:pt idx="6668">
                    <c:v>6669</c:v>
                  </c:pt>
                  <c:pt idx="6669">
                    <c:v>6670</c:v>
                  </c:pt>
                  <c:pt idx="6670">
                    <c:v>6671</c:v>
                  </c:pt>
                  <c:pt idx="6671">
                    <c:v>6672</c:v>
                  </c:pt>
                  <c:pt idx="6672">
                    <c:v>6673</c:v>
                  </c:pt>
                  <c:pt idx="6673">
                    <c:v>6674</c:v>
                  </c:pt>
                  <c:pt idx="6674">
                    <c:v>6675</c:v>
                  </c:pt>
                  <c:pt idx="6675">
                    <c:v>6676</c:v>
                  </c:pt>
                  <c:pt idx="6676">
                    <c:v>6677</c:v>
                  </c:pt>
                  <c:pt idx="6677">
                    <c:v>6678</c:v>
                  </c:pt>
                  <c:pt idx="6678">
                    <c:v>6679</c:v>
                  </c:pt>
                  <c:pt idx="6679">
                    <c:v>6680</c:v>
                  </c:pt>
                  <c:pt idx="6680">
                    <c:v>6681</c:v>
                  </c:pt>
                  <c:pt idx="6681">
                    <c:v>6682</c:v>
                  </c:pt>
                  <c:pt idx="6682">
                    <c:v>6683</c:v>
                  </c:pt>
                  <c:pt idx="6683">
                    <c:v>6684</c:v>
                  </c:pt>
                  <c:pt idx="6684">
                    <c:v>6685</c:v>
                  </c:pt>
                  <c:pt idx="6685">
                    <c:v>6686</c:v>
                  </c:pt>
                  <c:pt idx="6686">
                    <c:v>6687</c:v>
                  </c:pt>
                  <c:pt idx="6687">
                    <c:v>6688</c:v>
                  </c:pt>
                  <c:pt idx="6688">
                    <c:v>6689</c:v>
                  </c:pt>
                  <c:pt idx="6689">
                    <c:v>6690</c:v>
                  </c:pt>
                  <c:pt idx="6690">
                    <c:v>6691</c:v>
                  </c:pt>
                  <c:pt idx="6691">
                    <c:v>6692</c:v>
                  </c:pt>
                  <c:pt idx="6692">
                    <c:v>6693</c:v>
                  </c:pt>
                  <c:pt idx="6693">
                    <c:v>6694</c:v>
                  </c:pt>
                  <c:pt idx="6694">
                    <c:v>6695</c:v>
                  </c:pt>
                  <c:pt idx="6695">
                    <c:v>6696</c:v>
                  </c:pt>
                  <c:pt idx="6696">
                    <c:v>6697</c:v>
                  </c:pt>
                  <c:pt idx="6697">
                    <c:v>6698</c:v>
                  </c:pt>
                  <c:pt idx="6698">
                    <c:v>6699</c:v>
                  </c:pt>
                  <c:pt idx="6699">
                    <c:v>6700</c:v>
                  </c:pt>
                  <c:pt idx="6700">
                    <c:v>6701</c:v>
                  </c:pt>
                  <c:pt idx="6701">
                    <c:v>6702</c:v>
                  </c:pt>
                  <c:pt idx="6702">
                    <c:v>6703</c:v>
                  </c:pt>
                  <c:pt idx="6703">
                    <c:v>6704</c:v>
                  </c:pt>
                  <c:pt idx="6704">
                    <c:v>6705</c:v>
                  </c:pt>
                  <c:pt idx="6705">
                    <c:v>6706</c:v>
                  </c:pt>
                  <c:pt idx="6706">
                    <c:v>6707</c:v>
                  </c:pt>
                  <c:pt idx="6707">
                    <c:v>6708</c:v>
                  </c:pt>
                  <c:pt idx="6708">
                    <c:v>6709</c:v>
                  </c:pt>
                  <c:pt idx="6709">
                    <c:v>6710</c:v>
                  </c:pt>
                  <c:pt idx="6710">
                    <c:v>6711</c:v>
                  </c:pt>
                  <c:pt idx="6711">
                    <c:v>6712</c:v>
                  </c:pt>
                  <c:pt idx="6712">
                    <c:v>6713</c:v>
                  </c:pt>
                  <c:pt idx="6713">
                    <c:v>6714</c:v>
                  </c:pt>
                  <c:pt idx="6714">
                    <c:v>6715</c:v>
                  </c:pt>
                  <c:pt idx="6715">
                    <c:v>6716</c:v>
                  </c:pt>
                  <c:pt idx="6716">
                    <c:v>6717</c:v>
                  </c:pt>
                  <c:pt idx="6717">
                    <c:v>6718</c:v>
                  </c:pt>
                  <c:pt idx="6718">
                    <c:v>6719</c:v>
                  </c:pt>
                  <c:pt idx="6719">
                    <c:v>6720</c:v>
                  </c:pt>
                  <c:pt idx="6720">
                    <c:v>6721</c:v>
                  </c:pt>
                  <c:pt idx="6721">
                    <c:v>6722</c:v>
                  </c:pt>
                  <c:pt idx="6722">
                    <c:v>6723</c:v>
                  </c:pt>
                  <c:pt idx="6723">
                    <c:v>6724</c:v>
                  </c:pt>
                  <c:pt idx="6724">
                    <c:v>6725</c:v>
                  </c:pt>
                  <c:pt idx="6725">
                    <c:v>6726</c:v>
                  </c:pt>
                  <c:pt idx="6726">
                    <c:v>6727</c:v>
                  </c:pt>
                  <c:pt idx="6727">
                    <c:v>6728</c:v>
                  </c:pt>
                  <c:pt idx="6728">
                    <c:v>6729</c:v>
                  </c:pt>
                  <c:pt idx="6729">
                    <c:v>6730</c:v>
                  </c:pt>
                  <c:pt idx="6730">
                    <c:v>6731</c:v>
                  </c:pt>
                  <c:pt idx="6731">
                    <c:v>6732</c:v>
                  </c:pt>
                  <c:pt idx="6732">
                    <c:v>6733</c:v>
                  </c:pt>
                  <c:pt idx="6733">
                    <c:v>6734</c:v>
                  </c:pt>
                  <c:pt idx="6734">
                    <c:v>6735</c:v>
                  </c:pt>
                  <c:pt idx="6735">
                    <c:v>6736</c:v>
                  </c:pt>
                  <c:pt idx="6736">
                    <c:v>6737</c:v>
                  </c:pt>
                  <c:pt idx="6737">
                    <c:v>6738</c:v>
                  </c:pt>
                  <c:pt idx="6738">
                    <c:v>6739</c:v>
                  </c:pt>
                  <c:pt idx="6739">
                    <c:v>6740</c:v>
                  </c:pt>
                  <c:pt idx="6740">
                    <c:v>6741</c:v>
                  </c:pt>
                  <c:pt idx="6741">
                    <c:v>6742</c:v>
                  </c:pt>
                  <c:pt idx="6742">
                    <c:v>6743</c:v>
                  </c:pt>
                  <c:pt idx="6743">
                    <c:v>6744</c:v>
                  </c:pt>
                  <c:pt idx="6744">
                    <c:v>6745</c:v>
                  </c:pt>
                  <c:pt idx="6745">
                    <c:v>6746</c:v>
                  </c:pt>
                  <c:pt idx="6746">
                    <c:v>6747</c:v>
                  </c:pt>
                  <c:pt idx="6747">
                    <c:v>6748</c:v>
                  </c:pt>
                  <c:pt idx="6748">
                    <c:v>6749</c:v>
                  </c:pt>
                  <c:pt idx="6749">
                    <c:v>6750</c:v>
                  </c:pt>
                  <c:pt idx="6750">
                    <c:v>6751</c:v>
                  </c:pt>
                  <c:pt idx="6751">
                    <c:v>6752</c:v>
                  </c:pt>
                  <c:pt idx="6752">
                    <c:v>6753</c:v>
                  </c:pt>
                  <c:pt idx="6753">
                    <c:v>6754</c:v>
                  </c:pt>
                  <c:pt idx="6754">
                    <c:v>6755</c:v>
                  </c:pt>
                  <c:pt idx="6755">
                    <c:v>6756</c:v>
                  </c:pt>
                  <c:pt idx="6756">
                    <c:v>6757</c:v>
                  </c:pt>
                  <c:pt idx="6757">
                    <c:v>6758</c:v>
                  </c:pt>
                  <c:pt idx="6758">
                    <c:v>6759</c:v>
                  </c:pt>
                  <c:pt idx="6759">
                    <c:v>6760</c:v>
                  </c:pt>
                  <c:pt idx="6760">
                    <c:v>6761</c:v>
                  </c:pt>
                  <c:pt idx="6761">
                    <c:v>6762</c:v>
                  </c:pt>
                  <c:pt idx="6762">
                    <c:v>6763</c:v>
                  </c:pt>
                  <c:pt idx="6763">
                    <c:v>6764</c:v>
                  </c:pt>
                  <c:pt idx="6764">
                    <c:v>6765</c:v>
                  </c:pt>
                  <c:pt idx="6765">
                    <c:v>6766</c:v>
                  </c:pt>
                  <c:pt idx="6766">
                    <c:v>6767</c:v>
                  </c:pt>
                  <c:pt idx="6767">
                    <c:v>6768</c:v>
                  </c:pt>
                  <c:pt idx="6768">
                    <c:v>6769</c:v>
                  </c:pt>
                  <c:pt idx="6769">
                    <c:v>6770</c:v>
                  </c:pt>
                  <c:pt idx="6770">
                    <c:v>6771</c:v>
                  </c:pt>
                  <c:pt idx="6771">
                    <c:v>6772</c:v>
                  </c:pt>
                  <c:pt idx="6772">
                    <c:v>6773</c:v>
                  </c:pt>
                  <c:pt idx="6773">
                    <c:v>6774</c:v>
                  </c:pt>
                  <c:pt idx="6774">
                    <c:v>6775</c:v>
                  </c:pt>
                  <c:pt idx="6775">
                    <c:v>6776</c:v>
                  </c:pt>
                  <c:pt idx="6776">
                    <c:v>6777</c:v>
                  </c:pt>
                  <c:pt idx="6777">
                    <c:v>6778</c:v>
                  </c:pt>
                  <c:pt idx="6778">
                    <c:v>6779</c:v>
                  </c:pt>
                  <c:pt idx="6779">
                    <c:v>6780</c:v>
                  </c:pt>
                  <c:pt idx="6780">
                    <c:v>6781</c:v>
                  </c:pt>
                  <c:pt idx="6781">
                    <c:v>6782</c:v>
                  </c:pt>
                  <c:pt idx="6782">
                    <c:v>6783</c:v>
                  </c:pt>
                  <c:pt idx="6783">
                    <c:v>6784</c:v>
                  </c:pt>
                  <c:pt idx="6784">
                    <c:v>6785</c:v>
                  </c:pt>
                  <c:pt idx="6785">
                    <c:v>6786</c:v>
                  </c:pt>
                  <c:pt idx="6786">
                    <c:v>6787</c:v>
                  </c:pt>
                  <c:pt idx="6787">
                    <c:v>6788</c:v>
                  </c:pt>
                  <c:pt idx="6788">
                    <c:v>6789</c:v>
                  </c:pt>
                  <c:pt idx="6789">
                    <c:v>6790</c:v>
                  </c:pt>
                  <c:pt idx="6790">
                    <c:v>6791</c:v>
                  </c:pt>
                  <c:pt idx="6791">
                    <c:v>6792</c:v>
                  </c:pt>
                  <c:pt idx="6792">
                    <c:v>6793</c:v>
                  </c:pt>
                  <c:pt idx="6793">
                    <c:v>6794</c:v>
                  </c:pt>
                  <c:pt idx="6794">
                    <c:v>6795</c:v>
                  </c:pt>
                  <c:pt idx="6795">
                    <c:v>6796</c:v>
                  </c:pt>
                  <c:pt idx="6796">
                    <c:v>6797</c:v>
                  </c:pt>
                  <c:pt idx="6797">
                    <c:v>6798</c:v>
                  </c:pt>
                  <c:pt idx="6798">
                    <c:v>6799</c:v>
                  </c:pt>
                  <c:pt idx="6799">
                    <c:v>6800</c:v>
                  </c:pt>
                  <c:pt idx="6800">
                    <c:v>6801</c:v>
                  </c:pt>
                  <c:pt idx="6801">
                    <c:v>6802</c:v>
                  </c:pt>
                  <c:pt idx="6802">
                    <c:v>6803</c:v>
                  </c:pt>
                  <c:pt idx="6803">
                    <c:v>6804</c:v>
                  </c:pt>
                  <c:pt idx="6804">
                    <c:v>6805</c:v>
                  </c:pt>
                  <c:pt idx="6805">
                    <c:v>6806</c:v>
                  </c:pt>
                  <c:pt idx="6806">
                    <c:v>6807</c:v>
                  </c:pt>
                  <c:pt idx="6807">
                    <c:v>6808</c:v>
                  </c:pt>
                  <c:pt idx="6808">
                    <c:v>6809</c:v>
                  </c:pt>
                  <c:pt idx="6809">
                    <c:v>6810</c:v>
                  </c:pt>
                  <c:pt idx="6810">
                    <c:v>6811</c:v>
                  </c:pt>
                  <c:pt idx="6811">
                    <c:v>6812</c:v>
                  </c:pt>
                  <c:pt idx="6812">
                    <c:v>6813</c:v>
                  </c:pt>
                  <c:pt idx="6813">
                    <c:v>6814</c:v>
                  </c:pt>
                  <c:pt idx="6814">
                    <c:v>6815</c:v>
                  </c:pt>
                  <c:pt idx="6815">
                    <c:v>6816</c:v>
                  </c:pt>
                  <c:pt idx="6816">
                    <c:v>6817</c:v>
                  </c:pt>
                  <c:pt idx="6817">
                    <c:v>6818</c:v>
                  </c:pt>
                  <c:pt idx="6818">
                    <c:v>6819</c:v>
                  </c:pt>
                  <c:pt idx="6819">
                    <c:v>6820</c:v>
                  </c:pt>
                  <c:pt idx="6820">
                    <c:v>6821</c:v>
                  </c:pt>
                  <c:pt idx="6821">
                    <c:v>6822</c:v>
                  </c:pt>
                  <c:pt idx="6822">
                    <c:v>6823</c:v>
                  </c:pt>
                  <c:pt idx="6823">
                    <c:v>6824</c:v>
                  </c:pt>
                  <c:pt idx="6824">
                    <c:v>6825</c:v>
                  </c:pt>
                  <c:pt idx="6825">
                    <c:v>6826</c:v>
                  </c:pt>
                  <c:pt idx="6826">
                    <c:v>6827</c:v>
                  </c:pt>
                  <c:pt idx="6827">
                    <c:v>6828</c:v>
                  </c:pt>
                  <c:pt idx="6828">
                    <c:v>6829</c:v>
                  </c:pt>
                  <c:pt idx="6829">
                    <c:v>6830</c:v>
                  </c:pt>
                  <c:pt idx="6830">
                    <c:v>6831</c:v>
                  </c:pt>
                  <c:pt idx="6831">
                    <c:v>6832</c:v>
                  </c:pt>
                  <c:pt idx="6832">
                    <c:v>6833</c:v>
                  </c:pt>
                  <c:pt idx="6833">
                    <c:v>6834</c:v>
                  </c:pt>
                  <c:pt idx="6834">
                    <c:v>6835</c:v>
                  </c:pt>
                  <c:pt idx="6835">
                    <c:v>6836</c:v>
                  </c:pt>
                  <c:pt idx="6836">
                    <c:v>6837</c:v>
                  </c:pt>
                  <c:pt idx="6837">
                    <c:v>6838</c:v>
                  </c:pt>
                  <c:pt idx="6838">
                    <c:v>6839</c:v>
                  </c:pt>
                  <c:pt idx="6839">
                    <c:v>6840</c:v>
                  </c:pt>
                  <c:pt idx="6840">
                    <c:v>6841</c:v>
                  </c:pt>
                  <c:pt idx="6841">
                    <c:v>6842</c:v>
                  </c:pt>
                  <c:pt idx="6842">
                    <c:v>6843</c:v>
                  </c:pt>
                  <c:pt idx="6843">
                    <c:v>6844</c:v>
                  </c:pt>
                  <c:pt idx="6844">
                    <c:v>6845</c:v>
                  </c:pt>
                  <c:pt idx="6845">
                    <c:v>6846</c:v>
                  </c:pt>
                  <c:pt idx="6846">
                    <c:v>6847</c:v>
                  </c:pt>
                  <c:pt idx="6847">
                    <c:v>6848</c:v>
                  </c:pt>
                  <c:pt idx="6848">
                    <c:v>6849</c:v>
                  </c:pt>
                  <c:pt idx="6849">
                    <c:v>6850</c:v>
                  </c:pt>
                  <c:pt idx="6850">
                    <c:v>6851</c:v>
                  </c:pt>
                  <c:pt idx="6851">
                    <c:v>6852</c:v>
                  </c:pt>
                  <c:pt idx="6852">
                    <c:v>6853</c:v>
                  </c:pt>
                  <c:pt idx="6853">
                    <c:v>6854</c:v>
                  </c:pt>
                  <c:pt idx="6854">
                    <c:v>6855</c:v>
                  </c:pt>
                  <c:pt idx="6855">
                    <c:v>6856</c:v>
                  </c:pt>
                  <c:pt idx="6856">
                    <c:v>6857</c:v>
                  </c:pt>
                  <c:pt idx="6857">
                    <c:v>6858</c:v>
                  </c:pt>
                  <c:pt idx="6858">
                    <c:v>6859</c:v>
                  </c:pt>
                  <c:pt idx="6859">
                    <c:v>6860</c:v>
                  </c:pt>
                  <c:pt idx="6860">
                    <c:v>6861</c:v>
                  </c:pt>
                  <c:pt idx="6861">
                    <c:v>6862</c:v>
                  </c:pt>
                  <c:pt idx="6862">
                    <c:v>6863</c:v>
                  </c:pt>
                  <c:pt idx="6863">
                    <c:v>6864</c:v>
                  </c:pt>
                  <c:pt idx="6864">
                    <c:v>6865</c:v>
                  </c:pt>
                  <c:pt idx="6865">
                    <c:v>6866</c:v>
                  </c:pt>
                  <c:pt idx="6866">
                    <c:v>6867</c:v>
                  </c:pt>
                  <c:pt idx="6867">
                    <c:v>6868</c:v>
                  </c:pt>
                  <c:pt idx="6868">
                    <c:v>6869</c:v>
                  </c:pt>
                  <c:pt idx="6869">
                    <c:v>6870</c:v>
                  </c:pt>
                  <c:pt idx="6870">
                    <c:v>6871</c:v>
                  </c:pt>
                  <c:pt idx="6871">
                    <c:v>6872</c:v>
                  </c:pt>
                  <c:pt idx="6872">
                    <c:v>6873</c:v>
                  </c:pt>
                  <c:pt idx="6873">
                    <c:v>6874</c:v>
                  </c:pt>
                  <c:pt idx="6874">
                    <c:v>6875</c:v>
                  </c:pt>
                  <c:pt idx="6875">
                    <c:v>6876</c:v>
                  </c:pt>
                  <c:pt idx="6876">
                    <c:v>6877</c:v>
                  </c:pt>
                  <c:pt idx="6877">
                    <c:v>6878</c:v>
                  </c:pt>
                  <c:pt idx="6878">
                    <c:v>6879</c:v>
                  </c:pt>
                  <c:pt idx="6879">
                    <c:v>6880</c:v>
                  </c:pt>
                  <c:pt idx="6880">
                    <c:v>6881</c:v>
                  </c:pt>
                  <c:pt idx="6881">
                    <c:v>6882</c:v>
                  </c:pt>
                  <c:pt idx="6882">
                    <c:v>6883</c:v>
                  </c:pt>
                  <c:pt idx="6883">
                    <c:v>6884</c:v>
                  </c:pt>
                  <c:pt idx="6884">
                    <c:v>6885</c:v>
                  </c:pt>
                  <c:pt idx="6885">
                    <c:v>6886</c:v>
                  </c:pt>
                  <c:pt idx="6886">
                    <c:v>6887</c:v>
                  </c:pt>
                  <c:pt idx="6887">
                    <c:v>6888</c:v>
                  </c:pt>
                  <c:pt idx="6888">
                    <c:v>6889</c:v>
                  </c:pt>
                  <c:pt idx="6889">
                    <c:v>6890</c:v>
                  </c:pt>
                  <c:pt idx="6890">
                    <c:v>6891</c:v>
                  </c:pt>
                  <c:pt idx="6891">
                    <c:v>6892</c:v>
                  </c:pt>
                  <c:pt idx="6892">
                    <c:v>6893</c:v>
                  </c:pt>
                  <c:pt idx="6893">
                    <c:v>6894</c:v>
                  </c:pt>
                  <c:pt idx="6894">
                    <c:v>6895</c:v>
                  </c:pt>
                  <c:pt idx="6895">
                    <c:v>6896</c:v>
                  </c:pt>
                  <c:pt idx="6896">
                    <c:v>6897</c:v>
                  </c:pt>
                  <c:pt idx="6897">
                    <c:v>6898</c:v>
                  </c:pt>
                  <c:pt idx="6898">
                    <c:v>6899</c:v>
                  </c:pt>
                  <c:pt idx="6899">
                    <c:v>6900</c:v>
                  </c:pt>
                  <c:pt idx="6900">
                    <c:v>6901</c:v>
                  </c:pt>
                  <c:pt idx="6901">
                    <c:v>6902</c:v>
                  </c:pt>
                  <c:pt idx="6902">
                    <c:v>6903</c:v>
                  </c:pt>
                  <c:pt idx="6903">
                    <c:v>6904</c:v>
                  </c:pt>
                  <c:pt idx="6904">
                    <c:v>6905</c:v>
                  </c:pt>
                  <c:pt idx="6905">
                    <c:v>6906</c:v>
                  </c:pt>
                  <c:pt idx="6906">
                    <c:v>6907</c:v>
                  </c:pt>
                  <c:pt idx="6907">
                    <c:v>6908</c:v>
                  </c:pt>
                  <c:pt idx="6908">
                    <c:v>6909</c:v>
                  </c:pt>
                  <c:pt idx="6909">
                    <c:v>6910</c:v>
                  </c:pt>
                  <c:pt idx="6910">
                    <c:v>6911</c:v>
                  </c:pt>
                  <c:pt idx="6911">
                    <c:v>6912</c:v>
                  </c:pt>
                  <c:pt idx="6912">
                    <c:v>6913</c:v>
                  </c:pt>
                  <c:pt idx="6913">
                    <c:v>6914</c:v>
                  </c:pt>
                  <c:pt idx="6914">
                    <c:v>6915</c:v>
                  </c:pt>
                  <c:pt idx="6915">
                    <c:v>6916</c:v>
                  </c:pt>
                  <c:pt idx="6916">
                    <c:v>6917</c:v>
                  </c:pt>
                  <c:pt idx="6917">
                    <c:v>6918</c:v>
                  </c:pt>
                  <c:pt idx="6918">
                    <c:v>6919</c:v>
                  </c:pt>
                  <c:pt idx="6919">
                    <c:v>6920</c:v>
                  </c:pt>
                  <c:pt idx="6920">
                    <c:v>6921</c:v>
                  </c:pt>
                  <c:pt idx="6921">
                    <c:v>6922</c:v>
                  </c:pt>
                  <c:pt idx="6922">
                    <c:v>6923</c:v>
                  </c:pt>
                  <c:pt idx="6923">
                    <c:v>6924</c:v>
                  </c:pt>
                  <c:pt idx="6924">
                    <c:v>6925</c:v>
                  </c:pt>
                  <c:pt idx="6925">
                    <c:v>6926</c:v>
                  </c:pt>
                  <c:pt idx="6926">
                    <c:v>6927</c:v>
                  </c:pt>
                  <c:pt idx="6927">
                    <c:v>6928</c:v>
                  </c:pt>
                  <c:pt idx="6928">
                    <c:v>6929</c:v>
                  </c:pt>
                  <c:pt idx="6929">
                    <c:v>6930</c:v>
                  </c:pt>
                  <c:pt idx="6930">
                    <c:v>6931</c:v>
                  </c:pt>
                  <c:pt idx="6931">
                    <c:v>6932</c:v>
                  </c:pt>
                  <c:pt idx="6932">
                    <c:v>6933</c:v>
                  </c:pt>
                  <c:pt idx="6933">
                    <c:v>6934</c:v>
                  </c:pt>
                  <c:pt idx="6934">
                    <c:v>6935</c:v>
                  </c:pt>
                  <c:pt idx="6935">
                    <c:v>6936</c:v>
                  </c:pt>
                  <c:pt idx="6936">
                    <c:v>6937</c:v>
                  </c:pt>
                  <c:pt idx="6937">
                    <c:v>6938</c:v>
                  </c:pt>
                  <c:pt idx="6938">
                    <c:v>6939</c:v>
                  </c:pt>
                  <c:pt idx="6939">
                    <c:v>6940</c:v>
                  </c:pt>
                  <c:pt idx="6940">
                    <c:v>6941</c:v>
                  </c:pt>
                  <c:pt idx="6941">
                    <c:v>6942</c:v>
                  </c:pt>
                  <c:pt idx="6942">
                    <c:v>6943</c:v>
                  </c:pt>
                  <c:pt idx="6943">
                    <c:v>6944</c:v>
                  </c:pt>
                  <c:pt idx="6944">
                    <c:v>6945</c:v>
                  </c:pt>
                  <c:pt idx="6945">
                    <c:v>6946</c:v>
                  </c:pt>
                  <c:pt idx="6946">
                    <c:v>6947</c:v>
                  </c:pt>
                  <c:pt idx="6947">
                    <c:v>6948</c:v>
                  </c:pt>
                  <c:pt idx="6948">
                    <c:v>6949</c:v>
                  </c:pt>
                  <c:pt idx="6949">
                    <c:v>6950</c:v>
                  </c:pt>
                  <c:pt idx="6950">
                    <c:v>6951</c:v>
                  </c:pt>
                  <c:pt idx="6951">
                    <c:v>6952</c:v>
                  </c:pt>
                  <c:pt idx="6952">
                    <c:v>6953</c:v>
                  </c:pt>
                  <c:pt idx="6953">
                    <c:v>6954</c:v>
                  </c:pt>
                  <c:pt idx="6954">
                    <c:v>6955</c:v>
                  </c:pt>
                  <c:pt idx="6955">
                    <c:v>6956</c:v>
                  </c:pt>
                  <c:pt idx="6956">
                    <c:v>6957</c:v>
                  </c:pt>
                  <c:pt idx="6957">
                    <c:v>6958</c:v>
                  </c:pt>
                  <c:pt idx="6958">
                    <c:v>6959</c:v>
                  </c:pt>
                  <c:pt idx="6959">
                    <c:v>6960</c:v>
                  </c:pt>
                  <c:pt idx="6960">
                    <c:v>6961</c:v>
                  </c:pt>
                  <c:pt idx="6961">
                    <c:v>6962</c:v>
                  </c:pt>
                  <c:pt idx="6962">
                    <c:v>6963</c:v>
                  </c:pt>
                  <c:pt idx="6963">
                    <c:v>6964</c:v>
                  </c:pt>
                  <c:pt idx="6964">
                    <c:v>6965</c:v>
                  </c:pt>
                  <c:pt idx="6965">
                    <c:v>6966</c:v>
                  </c:pt>
                  <c:pt idx="6966">
                    <c:v>6967</c:v>
                  </c:pt>
                  <c:pt idx="6967">
                    <c:v>6968</c:v>
                  </c:pt>
                  <c:pt idx="6968">
                    <c:v>6969</c:v>
                  </c:pt>
                  <c:pt idx="6969">
                    <c:v>6970</c:v>
                  </c:pt>
                  <c:pt idx="6970">
                    <c:v>6971</c:v>
                  </c:pt>
                  <c:pt idx="6971">
                    <c:v>6972</c:v>
                  </c:pt>
                  <c:pt idx="6972">
                    <c:v>6973</c:v>
                  </c:pt>
                  <c:pt idx="6973">
                    <c:v>6974</c:v>
                  </c:pt>
                  <c:pt idx="6974">
                    <c:v>6975</c:v>
                  </c:pt>
                  <c:pt idx="6975">
                    <c:v>6976</c:v>
                  </c:pt>
                  <c:pt idx="6976">
                    <c:v>6977</c:v>
                  </c:pt>
                  <c:pt idx="6977">
                    <c:v>6978</c:v>
                  </c:pt>
                  <c:pt idx="6978">
                    <c:v>6979</c:v>
                  </c:pt>
                  <c:pt idx="6979">
                    <c:v>6980</c:v>
                  </c:pt>
                  <c:pt idx="6980">
                    <c:v>6981</c:v>
                  </c:pt>
                  <c:pt idx="6981">
                    <c:v>6982</c:v>
                  </c:pt>
                  <c:pt idx="6982">
                    <c:v>6983</c:v>
                  </c:pt>
                  <c:pt idx="6983">
                    <c:v>6984</c:v>
                  </c:pt>
                  <c:pt idx="6984">
                    <c:v>6985</c:v>
                  </c:pt>
                  <c:pt idx="6985">
                    <c:v>6986</c:v>
                  </c:pt>
                  <c:pt idx="6986">
                    <c:v>6987</c:v>
                  </c:pt>
                  <c:pt idx="6987">
                    <c:v>6988</c:v>
                  </c:pt>
                  <c:pt idx="6988">
                    <c:v>6989</c:v>
                  </c:pt>
                  <c:pt idx="6989">
                    <c:v>6990</c:v>
                  </c:pt>
                  <c:pt idx="6990">
                    <c:v>6991</c:v>
                  </c:pt>
                  <c:pt idx="6991">
                    <c:v>6992</c:v>
                  </c:pt>
                  <c:pt idx="6992">
                    <c:v>6993</c:v>
                  </c:pt>
                  <c:pt idx="6993">
                    <c:v>6994</c:v>
                  </c:pt>
                  <c:pt idx="6994">
                    <c:v>6995</c:v>
                  </c:pt>
                  <c:pt idx="6995">
                    <c:v>6996</c:v>
                  </c:pt>
                  <c:pt idx="6996">
                    <c:v>6997</c:v>
                  </c:pt>
                  <c:pt idx="6997">
                    <c:v>6998</c:v>
                  </c:pt>
                  <c:pt idx="6998">
                    <c:v>6999</c:v>
                  </c:pt>
                  <c:pt idx="6999">
                    <c:v>7000</c:v>
                  </c:pt>
                  <c:pt idx="7000">
                    <c:v>7001</c:v>
                  </c:pt>
                  <c:pt idx="7001">
                    <c:v>7002</c:v>
                  </c:pt>
                  <c:pt idx="7002">
                    <c:v>7003</c:v>
                  </c:pt>
                  <c:pt idx="7003">
                    <c:v>7004</c:v>
                  </c:pt>
                  <c:pt idx="7004">
                    <c:v>7005</c:v>
                  </c:pt>
                  <c:pt idx="7005">
                    <c:v>7006</c:v>
                  </c:pt>
                  <c:pt idx="7006">
                    <c:v>7007</c:v>
                  </c:pt>
                  <c:pt idx="7007">
                    <c:v>7008</c:v>
                  </c:pt>
                  <c:pt idx="7008">
                    <c:v>7009</c:v>
                  </c:pt>
                  <c:pt idx="7009">
                    <c:v>7010</c:v>
                  </c:pt>
                  <c:pt idx="7010">
                    <c:v>7011</c:v>
                  </c:pt>
                  <c:pt idx="7011">
                    <c:v>7012</c:v>
                  </c:pt>
                  <c:pt idx="7012">
                    <c:v>7013</c:v>
                  </c:pt>
                  <c:pt idx="7013">
                    <c:v>7014</c:v>
                  </c:pt>
                  <c:pt idx="7014">
                    <c:v>7015</c:v>
                  </c:pt>
                  <c:pt idx="7015">
                    <c:v>7016</c:v>
                  </c:pt>
                  <c:pt idx="7016">
                    <c:v>7017</c:v>
                  </c:pt>
                  <c:pt idx="7017">
                    <c:v>7018</c:v>
                  </c:pt>
                  <c:pt idx="7018">
                    <c:v>7019</c:v>
                  </c:pt>
                  <c:pt idx="7019">
                    <c:v>7020</c:v>
                  </c:pt>
                  <c:pt idx="7020">
                    <c:v>7021</c:v>
                  </c:pt>
                  <c:pt idx="7021">
                    <c:v>7022</c:v>
                  </c:pt>
                  <c:pt idx="7022">
                    <c:v>7023</c:v>
                  </c:pt>
                  <c:pt idx="7023">
                    <c:v>7024</c:v>
                  </c:pt>
                  <c:pt idx="7024">
                    <c:v>7025</c:v>
                  </c:pt>
                  <c:pt idx="7025">
                    <c:v>7026</c:v>
                  </c:pt>
                  <c:pt idx="7026">
                    <c:v>7027</c:v>
                  </c:pt>
                  <c:pt idx="7027">
                    <c:v>7028</c:v>
                  </c:pt>
                  <c:pt idx="7028">
                    <c:v>7029</c:v>
                  </c:pt>
                  <c:pt idx="7029">
                    <c:v>7030</c:v>
                  </c:pt>
                  <c:pt idx="7030">
                    <c:v>7031</c:v>
                  </c:pt>
                  <c:pt idx="7031">
                    <c:v>7032</c:v>
                  </c:pt>
                  <c:pt idx="7032">
                    <c:v>7033</c:v>
                  </c:pt>
                  <c:pt idx="7033">
                    <c:v>7034</c:v>
                  </c:pt>
                  <c:pt idx="7034">
                    <c:v>7035</c:v>
                  </c:pt>
                  <c:pt idx="7035">
                    <c:v>7036</c:v>
                  </c:pt>
                  <c:pt idx="7036">
                    <c:v>7037</c:v>
                  </c:pt>
                  <c:pt idx="7037">
                    <c:v>7038</c:v>
                  </c:pt>
                  <c:pt idx="7038">
                    <c:v>7039</c:v>
                  </c:pt>
                  <c:pt idx="7039">
                    <c:v>7040</c:v>
                  </c:pt>
                  <c:pt idx="7040">
                    <c:v>7041</c:v>
                  </c:pt>
                  <c:pt idx="7041">
                    <c:v>7042</c:v>
                  </c:pt>
                  <c:pt idx="7042">
                    <c:v>7043</c:v>
                  </c:pt>
                  <c:pt idx="7043">
                    <c:v>7044</c:v>
                  </c:pt>
                  <c:pt idx="7044">
                    <c:v>7045</c:v>
                  </c:pt>
                  <c:pt idx="7045">
                    <c:v>7046</c:v>
                  </c:pt>
                  <c:pt idx="7046">
                    <c:v>7047</c:v>
                  </c:pt>
                  <c:pt idx="7047">
                    <c:v>7048</c:v>
                  </c:pt>
                  <c:pt idx="7048">
                    <c:v>7049</c:v>
                  </c:pt>
                  <c:pt idx="7049">
                    <c:v>7050</c:v>
                  </c:pt>
                  <c:pt idx="7050">
                    <c:v>7051</c:v>
                  </c:pt>
                  <c:pt idx="7051">
                    <c:v>7052</c:v>
                  </c:pt>
                  <c:pt idx="7052">
                    <c:v>7053</c:v>
                  </c:pt>
                  <c:pt idx="7053">
                    <c:v>7054</c:v>
                  </c:pt>
                  <c:pt idx="7054">
                    <c:v>7055</c:v>
                  </c:pt>
                  <c:pt idx="7055">
                    <c:v>7056</c:v>
                  </c:pt>
                  <c:pt idx="7056">
                    <c:v>7057</c:v>
                  </c:pt>
                  <c:pt idx="7057">
                    <c:v>7058</c:v>
                  </c:pt>
                  <c:pt idx="7058">
                    <c:v>7059</c:v>
                  </c:pt>
                  <c:pt idx="7059">
                    <c:v>7060</c:v>
                  </c:pt>
                  <c:pt idx="7060">
                    <c:v>7061</c:v>
                  </c:pt>
                  <c:pt idx="7061">
                    <c:v>7062</c:v>
                  </c:pt>
                  <c:pt idx="7062">
                    <c:v>7063</c:v>
                  </c:pt>
                  <c:pt idx="7063">
                    <c:v>7064</c:v>
                  </c:pt>
                  <c:pt idx="7064">
                    <c:v>7065</c:v>
                  </c:pt>
                  <c:pt idx="7065">
                    <c:v>7066</c:v>
                  </c:pt>
                  <c:pt idx="7066">
                    <c:v>7067</c:v>
                  </c:pt>
                  <c:pt idx="7067">
                    <c:v>7068</c:v>
                  </c:pt>
                  <c:pt idx="7068">
                    <c:v>7069</c:v>
                  </c:pt>
                  <c:pt idx="7069">
                    <c:v>7070</c:v>
                  </c:pt>
                  <c:pt idx="7070">
                    <c:v>7071</c:v>
                  </c:pt>
                  <c:pt idx="7071">
                    <c:v>7072</c:v>
                  </c:pt>
                  <c:pt idx="7072">
                    <c:v>7073</c:v>
                  </c:pt>
                  <c:pt idx="7073">
                    <c:v>7074</c:v>
                  </c:pt>
                  <c:pt idx="7074">
                    <c:v>7075</c:v>
                  </c:pt>
                  <c:pt idx="7075">
                    <c:v>7076</c:v>
                  </c:pt>
                  <c:pt idx="7076">
                    <c:v>7077</c:v>
                  </c:pt>
                  <c:pt idx="7077">
                    <c:v>7078</c:v>
                  </c:pt>
                  <c:pt idx="7078">
                    <c:v>7079</c:v>
                  </c:pt>
                  <c:pt idx="7079">
                    <c:v>7080</c:v>
                  </c:pt>
                  <c:pt idx="7080">
                    <c:v>7081</c:v>
                  </c:pt>
                  <c:pt idx="7081">
                    <c:v>7082</c:v>
                  </c:pt>
                  <c:pt idx="7082">
                    <c:v>7083</c:v>
                  </c:pt>
                  <c:pt idx="7083">
                    <c:v>7084</c:v>
                  </c:pt>
                  <c:pt idx="7084">
                    <c:v>7085</c:v>
                  </c:pt>
                  <c:pt idx="7085">
                    <c:v>7086</c:v>
                  </c:pt>
                  <c:pt idx="7086">
                    <c:v>7087</c:v>
                  </c:pt>
                  <c:pt idx="7087">
                    <c:v>7088</c:v>
                  </c:pt>
                  <c:pt idx="7088">
                    <c:v>7089</c:v>
                  </c:pt>
                  <c:pt idx="7089">
                    <c:v>7090</c:v>
                  </c:pt>
                  <c:pt idx="7090">
                    <c:v>7091</c:v>
                  </c:pt>
                  <c:pt idx="7091">
                    <c:v>7092</c:v>
                  </c:pt>
                  <c:pt idx="7092">
                    <c:v>7093</c:v>
                  </c:pt>
                  <c:pt idx="7093">
                    <c:v>7094</c:v>
                  </c:pt>
                  <c:pt idx="7094">
                    <c:v>7095</c:v>
                  </c:pt>
                  <c:pt idx="7095">
                    <c:v>7096</c:v>
                  </c:pt>
                  <c:pt idx="7096">
                    <c:v>7097</c:v>
                  </c:pt>
                  <c:pt idx="7097">
                    <c:v>7098</c:v>
                  </c:pt>
                  <c:pt idx="7098">
                    <c:v>7099</c:v>
                  </c:pt>
                  <c:pt idx="7099">
                    <c:v>7100</c:v>
                  </c:pt>
                  <c:pt idx="7100">
                    <c:v>7101</c:v>
                  </c:pt>
                  <c:pt idx="7101">
                    <c:v>7102</c:v>
                  </c:pt>
                  <c:pt idx="7102">
                    <c:v>7103</c:v>
                  </c:pt>
                  <c:pt idx="7103">
                    <c:v>7104</c:v>
                  </c:pt>
                  <c:pt idx="7104">
                    <c:v>7105</c:v>
                  </c:pt>
                  <c:pt idx="7105">
                    <c:v>7106</c:v>
                  </c:pt>
                  <c:pt idx="7106">
                    <c:v>7107</c:v>
                  </c:pt>
                  <c:pt idx="7107">
                    <c:v>7108</c:v>
                  </c:pt>
                  <c:pt idx="7108">
                    <c:v>7109</c:v>
                  </c:pt>
                  <c:pt idx="7109">
                    <c:v>7110</c:v>
                  </c:pt>
                  <c:pt idx="7110">
                    <c:v>7111</c:v>
                  </c:pt>
                  <c:pt idx="7111">
                    <c:v>7112</c:v>
                  </c:pt>
                  <c:pt idx="7112">
                    <c:v>7113</c:v>
                  </c:pt>
                  <c:pt idx="7113">
                    <c:v>7114</c:v>
                  </c:pt>
                  <c:pt idx="7114">
                    <c:v>7115</c:v>
                  </c:pt>
                  <c:pt idx="7115">
                    <c:v>7116</c:v>
                  </c:pt>
                  <c:pt idx="7116">
                    <c:v>7117</c:v>
                  </c:pt>
                  <c:pt idx="7117">
                    <c:v>7118</c:v>
                  </c:pt>
                  <c:pt idx="7118">
                    <c:v>7119</c:v>
                  </c:pt>
                  <c:pt idx="7119">
                    <c:v>7120</c:v>
                  </c:pt>
                  <c:pt idx="7120">
                    <c:v>7121</c:v>
                  </c:pt>
                  <c:pt idx="7121">
                    <c:v>7122</c:v>
                  </c:pt>
                  <c:pt idx="7122">
                    <c:v>7123</c:v>
                  </c:pt>
                  <c:pt idx="7123">
                    <c:v>7124</c:v>
                  </c:pt>
                  <c:pt idx="7124">
                    <c:v>7125</c:v>
                  </c:pt>
                  <c:pt idx="7125">
                    <c:v>7126</c:v>
                  </c:pt>
                  <c:pt idx="7126">
                    <c:v>7127</c:v>
                  </c:pt>
                  <c:pt idx="7127">
                    <c:v>7128</c:v>
                  </c:pt>
                  <c:pt idx="7128">
                    <c:v>7129</c:v>
                  </c:pt>
                  <c:pt idx="7129">
                    <c:v>7130</c:v>
                  </c:pt>
                  <c:pt idx="7130">
                    <c:v>7131</c:v>
                  </c:pt>
                  <c:pt idx="7131">
                    <c:v>7132</c:v>
                  </c:pt>
                  <c:pt idx="7132">
                    <c:v>7133</c:v>
                  </c:pt>
                  <c:pt idx="7133">
                    <c:v>7134</c:v>
                  </c:pt>
                  <c:pt idx="7134">
                    <c:v>7135</c:v>
                  </c:pt>
                  <c:pt idx="7135">
                    <c:v>7136</c:v>
                  </c:pt>
                  <c:pt idx="7136">
                    <c:v>7137</c:v>
                  </c:pt>
                  <c:pt idx="7137">
                    <c:v>7138</c:v>
                  </c:pt>
                  <c:pt idx="7138">
                    <c:v>7139</c:v>
                  </c:pt>
                  <c:pt idx="7139">
                    <c:v>7140</c:v>
                  </c:pt>
                  <c:pt idx="7140">
                    <c:v>7141</c:v>
                  </c:pt>
                  <c:pt idx="7141">
                    <c:v>7142</c:v>
                  </c:pt>
                  <c:pt idx="7142">
                    <c:v>7143</c:v>
                  </c:pt>
                  <c:pt idx="7143">
                    <c:v>7144</c:v>
                  </c:pt>
                  <c:pt idx="7144">
                    <c:v>7145</c:v>
                  </c:pt>
                  <c:pt idx="7145">
                    <c:v>7146</c:v>
                  </c:pt>
                  <c:pt idx="7146">
                    <c:v>7147</c:v>
                  </c:pt>
                  <c:pt idx="7147">
                    <c:v>7148</c:v>
                  </c:pt>
                  <c:pt idx="7148">
                    <c:v>7149</c:v>
                  </c:pt>
                  <c:pt idx="7149">
                    <c:v>7150</c:v>
                  </c:pt>
                  <c:pt idx="7150">
                    <c:v>7151</c:v>
                  </c:pt>
                  <c:pt idx="7151">
                    <c:v>7152</c:v>
                  </c:pt>
                  <c:pt idx="7152">
                    <c:v>7153</c:v>
                  </c:pt>
                  <c:pt idx="7153">
                    <c:v>7154</c:v>
                  </c:pt>
                  <c:pt idx="7154">
                    <c:v>7155</c:v>
                  </c:pt>
                  <c:pt idx="7155">
                    <c:v>7156</c:v>
                  </c:pt>
                  <c:pt idx="7156">
                    <c:v>7157</c:v>
                  </c:pt>
                  <c:pt idx="7157">
                    <c:v>7158</c:v>
                  </c:pt>
                  <c:pt idx="7158">
                    <c:v>7159</c:v>
                  </c:pt>
                  <c:pt idx="7159">
                    <c:v>7160</c:v>
                  </c:pt>
                  <c:pt idx="7160">
                    <c:v>7161</c:v>
                  </c:pt>
                  <c:pt idx="7161">
                    <c:v>7162</c:v>
                  </c:pt>
                  <c:pt idx="7162">
                    <c:v>7163</c:v>
                  </c:pt>
                  <c:pt idx="7163">
                    <c:v>7164</c:v>
                  </c:pt>
                  <c:pt idx="7164">
                    <c:v>7165</c:v>
                  </c:pt>
                  <c:pt idx="7165">
                    <c:v>7166</c:v>
                  </c:pt>
                  <c:pt idx="7166">
                    <c:v>7167</c:v>
                  </c:pt>
                  <c:pt idx="7167">
                    <c:v>7168</c:v>
                  </c:pt>
                  <c:pt idx="7168">
                    <c:v>7169</c:v>
                  </c:pt>
                  <c:pt idx="7169">
                    <c:v>7170</c:v>
                  </c:pt>
                  <c:pt idx="7170">
                    <c:v>7171</c:v>
                  </c:pt>
                  <c:pt idx="7171">
                    <c:v>7172</c:v>
                  </c:pt>
                  <c:pt idx="7172">
                    <c:v>7173</c:v>
                  </c:pt>
                  <c:pt idx="7173">
                    <c:v>7174</c:v>
                  </c:pt>
                  <c:pt idx="7174">
                    <c:v>7175</c:v>
                  </c:pt>
                  <c:pt idx="7175">
                    <c:v>7176</c:v>
                  </c:pt>
                  <c:pt idx="7176">
                    <c:v>7177</c:v>
                  </c:pt>
                  <c:pt idx="7177">
                    <c:v>7178</c:v>
                  </c:pt>
                  <c:pt idx="7178">
                    <c:v>7179</c:v>
                  </c:pt>
                  <c:pt idx="7179">
                    <c:v>7180</c:v>
                  </c:pt>
                  <c:pt idx="7180">
                    <c:v>7181</c:v>
                  </c:pt>
                  <c:pt idx="7181">
                    <c:v>7182</c:v>
                  </c:pt>
                  <c:pt idx="7182">
                    <c:v>7183</c:v>
                  </c:pt>
                  <c:pt idx="7183">
                    <c:v>7184</c:v>
                  </c:pt>
                  <c:pt idx="7184">
                    <c:v>7185</c:v>
                  </c:pt>
                  <c:pt idx="7185">
                    <c:v>7186</c:v>
                  </c:pt>
                  <c:pt idx="7186">
                    <c:v>7187</c:v>
                  </c:pt>
                  <c:pt idx="7187">
                    <c:v>7188</c:v>
                  </c:pt>
                  <c:pt idx="7188">
                    <c:v>7189</c:v>
                  </c:pt>
                  <c:pt idx="7189">
                    <c:v>7190</c:v>
                  </c:pt>
                  <c:pt idx="7190">
                    <c:v>7191</c:v>
                  </c:pt>
                  <c:pt idx="7191">
                    <c:v>7192</c:v>
                  </c:pt>
                  <c:pt idx="7192">
                    <c:v>7193</c:v>
                  </c:pt>
                  <c:pt idx="7193">
                    <c:v>7194</c:v>
                  </c:pt>
                  <c:pt idx="7194">
                    <c:v>7195</c:v>
                  </c:pt>
                  <c:pt idx="7195">
                    <c:v>7196</c:v>
                  </c:pt>
                  <c:pt idx="7196">
                    <c:v>7197</c:v>
                  </c:pt>
                  <c:pt idx="7197">
                    <c:v>7198</c:v>
                  </c:pt>
                  <c:pt idx="7198">
                    <c:v>7199</c:v>
                  </c:pt>
                  <c:pt idx="7199">
                    <c:v>7200</c:v>
                  </c:pt>
                  <c:pt idx="7200">
                    <c:v>7201</c:v>
                  </c:pt>
                  <c:pt idx="7201">
                    <c:v>7202</c:v>
                  </c:pt>
                  <c:pt idx="7202">
                    <c:v>7203</c:v>
                  </c:pt>
                  <c:pt idx="7203">
                    <c:v>7204</c:v>
                  </c:pt>
                  <c:pt idx="7204">
                    <c:v>7205</c:v>
                  </c:pt>
                  <c:pt idx="7205">
                    <c:v>7206</c:v>
                  </c:pt>
                  <c:pt idx="7206">
                    <c:v>7207</c:v>
                  </c:pt>
                  <c:pt idx="7207">
                    <c:v>7208</c:v>
                  </c:pt>
                  <c:pt idx="7208">
                    <c:v>7209</c:v>
                  </c:pt>
                  <c:pt idx="7209">
                    <c:v>7210</c:v>
                  </c:pt>
                  <c:pt idx="7210">
                    <c:v>7211</c:v>
                  </c:pt>
                  <c:pt idx="7211">
                    <c:v>7212</c:v>
                  </c:pt>
                  <c:pt idx="7212">
                    <c:v>7213</c:v>
                  </c:pt>
                  <c:pt idx="7213">
                    <c:v>7214</c:v>
                  </c:pt>
                  <c:pt idx="7214">
                    <c:v>7215</c:v>
                  </c:pt>
                  <c:pt idx="7215">
                    <c:v>7216</c:v>
                  </c:pt>
                  <c:pt idx="7216">
                    <c:v>7217</c:v>
                  </c:pt>
                  <c:pt idx="7217">
                    <c:v>7218</c:v>
                  </c:pt>
                  <c:pt idx="7218">
                    <c:v>7219</c:v>
                  </c:pt>
                  <c:pt idx="7219">
                    <c:v>7220</c:v>
                  </c:pt>
                  <c:pt idx="7220">
                    <c:v>7221</c:v>
                  </c:pt>
                  <c:pt idx="7221">
                    <c:v>7222</c:v>
                  </c:pt>
                  <c:pt idx="7222">
                    <c:v>7223</c:v>
                  </c:pt>
                  <c:pt idx="7223">
                    <c:v>7224</c:v>
                  </c:pt>
                  <c:pt idx="7224">
                    <c:v>7225</c:v>
                  </c:pt>
                  <c:pt idx="7225">
                    <c:v>7226</c:v>
                  </c:pt>
                  <c:pt idx="7226">
                    <c:v>7227</c:v>
                  </c:pt>
                  <c:pt idx="7227">
                    <c:v>7228</c:v>
                  </c:pt>
                  <c:pt idx="7228">
                    <c:v>7229</c:v>
                  </c:pt>
                  <c:pt idx="7229">
                    <c:v>7230</c:v>
                  </c:pt>
                  <c:pt idx="7230">
                    <c:v>7231</c:v>
                  </c:pt>
                  <c:pt idx="7231">
                    <c:v>7232</c:v>
                  </c:pt>
                  <c:pt idx="7232">
                    <c:v>7233</c:v>
                  </c:pt>
                  <c:pt idx="7233">
                    <c:v>7234</c:v>
                  </c:pt>
                  <c:pt idx="7234">
                    <c:v>7235</c:v>
                  </c:pt>
                  <c:pt idx="7235">
                    <c:v>7236</c:v>
                  </c:pt>
                  <c:pt idx="7236">
                    <c:v>7237</c:v>
                  </c:pt>
                  <c:pt idx="7237">
                    <c:v>7238</c:v>
                  </c:pt>
                  <c:pt idx="7238">
                    <c:v>7239</c:v>
                  </c:pt>
                  <c:pt idx="7239">
                    <c:v>7240</c:v>
                  </c:pt>
                  <c:pt idx="7240">
                    <c:v>7241</c:v>
                  </c:pt>
                  <c:pt idx="7241">
                    <c:v>7242</c:v>
                  </c:pt>
                  <c:pt idx="7242">
                    <c:v>7243</c:v>
                  </c:pt>
                  <c:pt idx="7243">
                    <c:v>7244</c:v>
                  </c:pt>
                  <c:pt idx="7244">
                    <c:v>7245</c:v>
                  </c:pt>
                  <c:pt idx="7245">
                    <c:v>7246</c:v>
                  </c:pt>
                  <c:pt idx="7246">
                    <c:v>7247</c:v>
                  </c:pt>
                  <c:pt idx="7247">
                    <c:v>7248</c:v>
                  </c:pt>
                  <c:pt idx="7248">
                    <c:v>7249</c:v>
                  </c:pt>
                  <c:pt idx="7249">
                    <c:v>7250</c:v>
                  </c:pt>
                  <c:pt idx="7250">
                    <c:v>7251</c:v>
                  </c:pt>
                  <c:pt idx="7251">
                    <c:v>7252</c:v>
                  </c:pt>
                  <c:pt idx="7252">
                    <c:v>7253</c:v>
                  </c:pt>
                  <c:pt idx="7253">
                    <c:v>7254</c:v>
                  </c:pt>
                  <c:pt idx="7254">
                    <c:v>7255</c:v>
                  </c:pt>
                  <c:pt idx="7255">
                    <c:v>7256</c:v>
                  </c:pt>
                  <c:pt idx="7256">
                    <c:v>7257</c:v>
                  </c:pt>
                  <c:pt idx="7257">
                    <c:v>7258</c:v>
                  </c:pt>
                  <c:pt idx="7258">
                    <c:v>7259</c:v>
                  </c:pt>
                  <c:pt idx="7259">
                    <c:v>7260</c:v>
                  </c:pt>
                  <c:pt idx="7260">
                    <c:v>7261</c:v>
                  </c:pt>
                  <c:pt idx="7261">
                    <c:v>7262</c:v>
                  </c:pt>
                  <c:pt idx="7262">
                    <c:v>7263</c:v>
                  </c:pt>
                  <c:pt idx="7263">
                    <c:v>7264</c:v>
                  </c:pt>
                  <c:pt idx="7264">
                    <c:v>7265</c:v>
                  </c:pt>
                  <c:pt idx="7265">
                    <c:v>7266</c:v>
                  </c:pt>
                  <c:pt idx="7266">
                    <c:v>7267</c:v>
                  </c:pt>
                  <c:pt idx="7267">
                    <c:v>7268</c:v>
                  </c:pt>
                  <c:pt idx="7268">
                    <c:v>7269</c:v>
                  </c:pt>
                  <c:pt idx="7269">
                    <c:v>7270</c:v>
                  </c:pt>
                  <c:pt idx="7270">
                    <c:v>7271</c:v>
                  </c:pt>
                  <c:pt idx="7271">
                    <c:v>7272</c:v>
                  </c:pt>
                  <c:pt idx="7272">
                    <c:v>7273</c:v>
                  </c:pt>
                  <c:pt idx="7273">
                    <c:v>7274</c:v>
                  </c:pt>
                  <c:pt idx="7274">
                    <c:v>7275</c:v>
                  </c:pt>
                  <c:pt idx="7275">
                    <c:v>7276</c:v>
                  </c:pt>
                  <c:pt idx="7276">
                    <c:v>7277</c:v>
                  </c:pt>
                  <c:pt idx="7277">
                    <c:v>7278</c:v>
                  </c:pt>
                  <c:pt idx="7278">
                    <c:v>7279</c:v>
                  </c:pt>
                  <c:pt idx="7279">
                    <c:v>7280</c:v>
                  </c:pt>
                  <c:pt idx="7280">
                    <c:v>7281</c:v>
                  </c:pt>
                  <c:pt idx="7281">
                    <c:v>7282</c:v>
                  </c:pt>
                  <c:pt idx="7282">
                    <c:v>7283</c:v>
                  </c:pt>
                  <c:pt idx="7283">
                    <c:v>7284</c:v>
                  </c:pt>
                  <c:pt idx="7284">
                    <c:v>7285</c:v>
                  </c:pt>
                  <c:pt idx="7285">
                    <c:v>7286</c:v>
                  </c:pt>
                  <c:pt idx="7286">
                    <c:v>7287</c:v>
                  </c:pt>
                  <c:pt idx="7287">
                    <c:v>7288</c:v>
                  </c:pt>
                  <c:pt idx="7288">
                    <c:v>7289</c:v>
                  </c:pt>
                  <c:pt idx="7289">
                    <c:v>7290</c:v>
                  </c:pt>
                  <c:pt idx="7290">
                    <c:v>7291</c:v>
                  </c:pt>
                  <c:pt idx="7291">
                    <c:v>7292</c:v>
                  </c:pt>
                  <c:pt idx="7292">
                    <c:v>7293</c:v>
                  </c:pt>
                  <c:pt idx="7293">
                    <c:v>7294</c:v>
                  </c:pt>
                  <c:pt idx="7294">
                    <c:v>7295</c:v>
                  </c:pt>
                  <c:pt idx="7295">
                    <c:v>7296</c:v>
                  </c:pt>
                  <c:pt idx="7296">
                    <c:v>7297</c:v>
                  </c:pt>
                  <c:pt idx="7297">
                    <c:v>7298</c:v>
                  </c:pt>
                  <c:pt idx="7298">
                    <c:v>7299</c:v>
                  </c:pt>
                  <c:pt idx="7299">
                    <c:v>7300</c:v>
                  </c:pt>
                  <c:pt idx="7300">
                    <c:v>7301</c:v>
                  </c:pt>
                  <c:pt idx="7301">
                    <c:v>7302</c:v>
                  </c:pt>
                  <c:pt idx="7302">
                    <c:v>7303</c:v>
                  </c:pt>
                  <c:pt idx="7303">
                    <c:v>7304</c:v>
                  </c:pt>
                  <c:pt idx="7304">
                    <c:v>7305</c:v>
                  </c:pt>
                  <c:pt idx="7305">
                    <c:v>7306</c:v>
                  </c:pt>
                  <c:pt idx="7306">
                    <c:v>7307</c:v>
                  </c:pt>
                  <c:pt idx="7307">
                    <c:v>7308</c:v>
                  </c:pt>
                  <c:pt idx="7308">
                    <c:v>7309</c:v>
                  </c:pt>
                  <c:pt idx="7309">
                    <c:v>7310</c:v>
                  </c:pt>
                  <c:pt idx="7310">
                    <c:v>7311</c:v>
                  </c:pt>
                  <c:pt idx="7311">
                    <c:v>7312</c:v>
                  </c:pt>
                  <c:pt idx="7312">
                    <c:v>7313</c:v>
                  </c:pt>
                  <c:pt idx="7313">
                    <c:v>7314</c:v>
                  </c:pt>
                  <c:pt idx="7314">
                    <c:v>7315</c:v>
                  </c:pt>
                  <c:pt idx="7315">
                    <c:v>7316</c:v>
                  </c:pt>
                  <c:pt idx="7316">
                    <c:v>7317</c:v>
                  </c:pt>
                  <c:pt idx="7317">
                    <c:v>7318</c:v>
                  </c:pt>
                  <c:pt idx="7318">
                    <c:v>7319</c:v>
                  </c:pt>
                  <c:pt idx="7319">
                    <c:v>7320</c:v>
                  </c:pt>
                  <c:pt idx="7320">
                    <c:v>7321</c:v>
                  </c:pt>
                  <c:pt idx="7321">
                    <c:v>7322</c:v>
                  </c:pt>
                  <c:pt idx="7322">
                    <c:v>7323</c:v>
                  </c:pt>
                  <c:pt idx="7323">
                    <c:v>7324</c:v>
                  </c:pt>
                  <c:pt idx="7324">
                    <c:v>7325</c:v>
                  </c:pt>
                  <c:pt idx="7325">
                    <c:v>7326</c:v>
                  </c:pt>
                  <c:pt idx="7326">
                    <c:v>7327</c:v>
                  </c:pt>
                  <c:pt idx="7327">
                    <c:v>7328</c:v>
                  </c:pt>
                  <c:pt idx="7328">
                    <c:v>7329</c:v>
                  </c:pt>
                  <c:pt idx="7329">
                    <c:v>7330</c:v>
                  </c:pt>
                  <c:pt idx="7330">
                    <c:v>7331</c:v>
                  </c:pt>
                  <c:pt idx="7331">
                    <c:v>7332</c:v>
                  </c:pt>
                  <c:pt idx="7332">
                    <c:v>7333</c:v>
                  </c:pt>
                  <c:pt idx="7333">
                    <c:v>7334</c:v>
                  </c:pt>
                  <c:pt idx="7334">
                    <c:v>7335</c:v>
                  </c:pt>
                  <c:pt idx="7335">
                    <c:v>7336</c:v>
                  </c:pt>
                  <c:pt idx="7336">
                    <c:v>7337</c:v>
                  </c:pt>
                  <c:pt idx="7337">
                    <c:v>7338</c:v>
                  </c:pt>
                  <c:pt idx="7338">
                    <c:v>7339</c:v>
                  </c:pt>
                  <c:pt idx="7339">
                    <c:v>7340</c:v>
                  </c:pt>
                  <c:pt idx="7340">
                    <c:v>7341</c:v>
                  </c:pt>
                  <c:pt idx="7341">
                    <c:v>7342</c:v>
                  </c:pt>
                  <c:pt idx="7342">
                    <c:v>7343</c:v>
                  </c:pt>
                  <c:pt idx="7343">
                    <c:v>7344</c:v>
                  </c:pt>
                  <c:pt idx="7344">
                    <c:v>7345</c:v>
                  </c:pt>
                  <c:pt idx="7345">
                    <c:v>7346</c:v>
                  </c:pt>
                  <c:pt idx="7346">
                    <c:v>7347</c:v>
                  </c:pt>
                  <c:pt idx="7347">
                    <c:v>7348</c:v>
                  </c:pt>
                  <c:pt idx="7348">
                    <c:v>7349</c:v>
                  </c:pt>
                  <c:pt idx="7349">
                    <c:v>7350</c:v>
                  </c:pt>
                  <c:pt idx="7350">
                    <c:v>7351</c:v>
                  </c:pt>
                  <c:pt idx="7351">
                    <c:v>7352</c:v>
                  </c:pt>
                  <c:pt idx="7352">
                    <c:v>7353</c:v>
                  </c:pt>
                  <c:pt idx="7353">
                    <c:v>7354</c:v>
                  </c:pt>
                  <c:pt idx="7354">
                    <c:v>7355</c:v>
                  </c:pt>
                  <c:pt idx="7355">
                    <c:v>7356</c:v>
                  </c:pt>
                  <c:pt idx="7356">
                    <c:v>7357</c:v>
                  </c:pt>
                  <c:pt idx="7357">
                    <c:v>7358</c:v>
                  </c:pt>
                  <c:pt idx="7358">
                    <c:v>7359</c:v>
                  </c:pt>
                  <c:pt idx="7359">
                    <c:v>7360</c:v>
                  </c:pt>
                  <c:pt idx="7360">
                    <c:v>7361</c:v>
                  </c:pt>
                  <c:pt idx="7361">
                    <c:v>7362</c:v>
                  </c:pt>
                  <c:pt idx="7362">
                    <c:v>7363</c:v>
                  </c:pt>
                  <c:pt idx="7363">
                    <c:v>7364</c:v>
                  </c:pt>
                  <c:pt idx="7364">
                    <c:v>7365</c:v>
                  </c:pt>
                  <c:pt idx="7365">
                    <c:v>7366</c:v>
                  </c:pt>
                  <c:pt idx="7366">
                    <c:v>7367</c:v>
                  </c:pt>
                  <c:pt idx="7367">
                    <c:v>7368</c:v>
                  </c:pt>
                  <c:pt idx="7368">
                    <c:v>7369</c:v>
                  </c:pt>
                  <c:pt idx="7369">
                    <c:v>7370</c:v>
                  </c:pt>
                  <c:pt idx="7370">
                    <c:v>7371</c:v>
                  </c:pt>
                  <c:pt idx="7371">
                    <c:v>7372</c:v>
                  </c:pt>
                  <c:pt idx="7372">
                    <c:v>7373</c:v>
                  </c:pt>
                  <c:pt idx="7373">
                    <c:v>7374</c:v>
                  </c:pt>
                  <c:pt idx="7374">
                    <c:v>7375</c:v>
                  </c:pt>
                  <c:pt idx="7375">
                    <c:v>7376</c:v>
                  </c:pt>
                  <c:pt idx="7376">
                    <c:v>7377</c:v>
                  </c:pt>
                  <c:pt idx="7377">
                    <c:v>7378</c:v>
                  </c:pt>
                  <c:pt idx="7378">
                    <c:v>7379</c:v>
                  </c:pt>
                  <c:pt idx="7379">
                    <c:v>7380</c:v>
                  </c:pt>
                  <c:pt idx="7380">
                    <c:v>7381</c:v>
                  </c:pt>
                  <c:pt idx="7381">
                    <c:v>7382</c:v>
                  </c:pt>
                  <c:pt idx="7382">
                    <c:v>7383</c:v>
                  </c:pt>
                  <c:pt idx="7383">
                    <c:v>7384</c:v>
                  </c:pt>
                  <c:pt idx="7384">
                    <c:v>7385</c:v>
                  </c:pt>
                  <c:pt idx="7385">
                    <c:v>7386</c:v>
                  </c:pt>
                  <c:pt idx="7386">
                    <c:v>7387</c:v>
                  </c:pt>
                  <c:pt idx="7387">
                    <c:v>7388</c:v>
                  </c:pt>
                  <c:pt idx="7388">
                    <c:v>7389</c:v>
                  </c:pt>
                  <c:pt idx="7389">
                    <c:v>7390</c:v>
                  </c:pt>
                  <c:pt idx="7390">
                    <c:v>7391</c:v>
                  </c:pt>
                  <c:pt idx="7391">
                    <c:v>7392</c:v>
                  </c:pt>
                  <c:pt idx="7392">
                    <c:v>7393</c:v>
                  </c:pt>
                  <c:pt idx="7393">
                    <c:v>7394</c:v>
                  </c:pt>
                  <c:pt idx="7394">
                    <c:v>7395</c:v>
                  </c:pt>
                  <c:pt idx="7395">
                    <c:v>7396</c:v>
                  </c:pt>
                  <c:pt idx="7396">
                    <c:v>7397</c:v>
                  </c:pt>
                  <c:pt idx="7397">
                    <c:v>7398</c:v>
                  </c:pt>
                  <c:pt idx="7398">
                    <c:v>7399</c:v>
                  </c:pt>
                  <c:pt idx="7399">
                    <c:v>7400</c:v>
                  </c:pt>
                  <c:pt idx="7400">
                    <c:v>7401</c:v>
                  </c:pt>
                  <c:pt idx="7401">
                    <c:v>7402</c:v>
                  </c:pt>
                  <c:pt idx="7402">
                    <c:v>7403</c:v>
                  </c:pt>
                  <c:pt idx="7403">
                    <c:v>7404</c:v>
                  </c:pt>
                  <c:pt idx="7404">
                    <c:v>7405</c:v>
                  </c:pt>
                  <c:pt idx="7405">
                    <c:v>7406</c:v>
                  </c:pt>
                  <c:pt idx="7406">
                    <c:v>7407</c:v>
                  </c:pt>
                  <c:pt idx="7407">
                    <c:v>7408</c:v>
                  </c:pt>
                  <c:pt idx="7408">
                    <c:v>7409</c:v>
                  </c:pt>
                  <c:pt idx="7409">
                    <c:v>7410</c:v>
                  </c:pt>
                  <c:pt idx="7410">
                    <c:v>7411</c:v>
                  </c:pt>
                  <c:pt idx="7411">
                    <c:v>7412</c:v>
                  </c:pt>
                  <c:pt idx="7412">
                    <c:v>7413</c:v>
                  </c:pt>
                  <c:pt idx="7413">
                    <c:v>7414</c:v>
                  </c:pt>
                  <c:pt idx="7414">
                    <c:v>7415</c:v>
                  </c:pt>
                  <c:pt idx="7415">
                    <c:v>7416</c:v>
                  </c:pt>
                  <c:pt idx="7416">
                    <c:v>7417</c:v>
                  </c:pt>
                  <c:pt idx="7417">
                    <c:v>7418</c:v>
                  </c:pt>
                  <c:pt idx="7418">
                    <c:v>7419</c:v>
                  </c:pt>
                  <c:pt idx="7419">
                    <c:v>7420</c:v>
                  </c:pt>
                  <c:pt idx="7420">
                    <c:v>7421</c:v>
                  </c:pt>
                  <c:pt idx="7421">
                    <c:v>7422</c:v>
                  </c:pt>
                  <c:pt idx="7422">
                    <c:v>7423</c:v>
                  </c:pt>
                  <c:pt idx="7423">
                    <c:v>7424</c:v>
                  </c:pt>
                  <c:pt idx="7424">
                    <c:v>7425</c:v>
                  </c:pt>
                  <c:pt idx="7425">
                    <c:v>7426</c:v>
                  </c:pt>
                  <c:pt idx="7426">
                    <c:v>7427</c:v>
                  </c:pt>
                  <c:pt idx="7427">
                    <c:v>7428</c:v>
                  </c:pt>
                  <c:pt idx="7428">
                    <c:v>7429</c:v>
                  </c:pt>
                  <c:pt idx="7429">
                    <c:v>7430</c:v>
                  </c:pt>
                  <c:pt idx="7430">
                    <c:v>7431</c:v>
                  </c:pt>
                  <c:pt idx="7431">
                    <c:v>7432</c:v>
                  </c:pt>
                  <c:pt idx="7432">
                    <c:v>7433</c:v>
                  </c:pt>
                  <c:pt idx="7433">
                    <c:v>7434</c:v>
                  </c:pt>
                  <c:pt idx="7434">
                    <c:v>7435</c:v>
                  </c:pt>
                  <c:pt idx="7435">
                    <c:v>7436</c:v>
                  </c:pt>
                  <c:pt idx="7436">
                    <c:v>7437</c:v>
                  </c:pt>
                  <c:pt idx="7437">
                    <c:v>7438</c:v>
                  </c:pt>
                  <c:pt idx="7438">
                    <c:v>7439</c:v>
                  </c:pt>
                  <c:pt idx="7439">
                    <c:v>7440</c:v>
                  </c:pt>
                  <c:pt idx="7440">
                    <c:v>7441</c:v>
                  </c:pt>
                  <c:pt idx="7441">
                    <c:v>7442</c:v>
                  </c:pt>
                  <c:pt idx="7442">
                    <c:v>7443</c:v>
                  </c:pt>
                  <c:pt idx="7443">
                    <c:v>7444</c:v>
                  </c:pt>
                  <c:pt idx="7444">
                    <c:v>7445</c:v>
                  </c:pt>
                  <c:pt idx="7445">
                    <c:v>7446</c:v>
                  </c:pt>
                  <c:pt idx="7446">
                    <c:v>7447</c:v>
                  </c:pt>
                  <c:pt idx="7447">
                    <c:v>7448</c:v>
                  </c:pt>
                  <c:pt idx="7448">
                    <c:v>7449</c:v>
                  </c:pt>
                  <c:pt idx="7449">
                    <c:v>7450</c:v>
                  </c:pt>
                  <c:pt idx="7450">
                    <c:v>7451</c:v>
                  </c:pt>
                  <c:pt idx="7451">
                    <c:v>7452</c:v>
                  </c:pt>
                  <c:pt idx="7452">
                    <c:v>7453</c:v>
                  </c:pt>
                  <c:pt idx="7453">
                    <c:v>7454</c:v>
                  </c:pt>
                  <c:pt idx="7454">
                    <c:v>7455</c:v>
                  </c:pt>
                  <c:pt idx="7455">
                    <c:v>7456</c:v>
                  </c:pt>
                  <c:pt idx="7456">
                    <c:v>7457</c:v>
                  </c:pt>
                  <c:pt idx="7457">
                    <c:v>7458</c:v>
                  </c:pt>
                  <c:pt idx="7458">
                    <c:v>7459</c:v>
                  </c:pt>
                  <c:pt idx="7459">
                    <c:v>7460</c:v>
                  </c:pt>
                  <c:pt idx="7460">
                    <c:v>7461</c:v>
                  </c:pt>
                  <c:pt idx="7461">
                    <c:v>7462</c:v>
                  </c:pt>
                  <c:pt idx="7462">
                    <c:v>7463</c:v>
                  </c:pt>
                  <c:pt idx="7463">
                    <c:v>7464</c:v>
                  </c:pt>
                  <c:pt idx="7464">
                    <c:v>7465</c:v>
                  </c:pt>
                  <c:pt idx="7465">
                    <c:v>7466</c:v>
                  </c:pt>
                  <c:pt idx="7466">
                    <c:v>7467</c:v>
                  </c:pt>
                  <c:pt idx="7467">
                    <c:v>7468</c:v>
                  </c:pt>
                  <c:pt idx="7468">
                    <c:v>7469</c:v>
                  </c:pt>
                  <c:pt idx="7469">
                    <c:v>7470</c:v>
                  </c:pt>
                  <c:pt idx="7470">
                    <c:v>7471</c:v>
                  </c:pt>
                  <c:pt idx="7471">
                    <c:v>7472</c:v>
                  </c:pt>
                  <c:pt idx="7472">
                    <c:v>7473</c:v>
                  </c:pt>
                  <c:pt idx="7473">
                    <c:v>7474</c:v>
                  </c:pt>
                  <c:pt idx="7474">
                    <c:v>7475</c:v>
                  </c:pt>
                  <c:pt idx="7475">
                    <c:v>7476</c:v>
                  </c:pt>
                  <c:pt idx="7476">
                    <c:v>7477</c:v>
                  </c:pt>
                  <c:pt idx="7477">
                    <c:v>7478</c:v>
                  </c:pt>
                  <c:pt idx="7478">
                    <c:v>7479</c:v>
                  </c:pt>
                  <c:pt idx="7479">
                    <c:v>7480</c:v>
                  </c:pt>
                  <c:pt idx="7480">
                    <c:v>7481</c:v>
                  </c:pt>
                  <c:pt idx="7481">
                    <c:v>7482</c:v>
                  </c:pt>
                  <c:pt idx="7482">
                    <c:v>7483</c:v>
                  </c:pt>
                  <c:pt idx="7483">
                    <c:v>7484</c:v>
                  </c:pt>
                  <c:pt idx="7484">
                    <c:v>7485</c:v>
                  </c:pt>
                  <c:pt idx="7485">
                    <c:v>7486</c:v>
                  </c:pt>
                  <c:pt idx="7486">
                    <c:v>7487</c:v>
                  </c:pt>
                  <c:pt idx="7487">
                    <c:v>7488</c:v>
                  </c:pt>
                  <c:pt idx="7488">
                    <c:v>7489</c:v>
                  </c:pt>
                  <c:pt idx="7489">
                    <c:v>7490</c:v>
                  </c:pt>
                  <c:pt idx="7490">
                    <c:v>7491</c:v>
                  </c:pt>
                  <c:pt idx="7491">
                    <c:v>7492</c:v>
                  </c:pt>
                  <c:pt idx="7492">
                    <c:v>7493</c:v>
                  </c:pt>
                  <c:pt idx="7493">
                    <c:v>7494</c:v>
                  </c:pt>
                  <c:pt idx="7494">
                    <c:v>7495</c:v>
                  </c:pt>
                  <c:pt idx="7495">
                    <c:v>7496</c:v>
                  </c:pt>
                  <c:pt idx="7496">
                    <c:v>7497</c:v>
                  </c:pt>
                  <c:pt idx="7497">
                    <c:v>7498</c:v>
                  </c:pt>
                  <c:pt idx="7498">
                    <c:v>7499</c:v>
                  </c:pt>
                  <c:pt idx="7499">
                    <c:v>7500</c:v>
                  </c:pt>
                  <c:pt idx="7500">
                    <c:v>7501</c:v>
                  </c:pt>
                  <c:pt idx="7501">
                    <c:v>7502</c:v>
                  </c:pt>
                  <c:pt idx="7502">
                    <c:v>7503</c:v>
                  </c:pt>
                  <c:pt idx="7503">
                    <c:v>7504</c:v>
                  </c:pt>
                  <c:pt idx="7504">
                    <c:v>7505</c:v>
                  </c:pt>
                  <c:pt idx="7505">
                    <c:v>7506</c:v>
                  </c:pt>
                  <c:pt idx="7506">
                    <c:v>7507</c:v>
                  </c:pt>
                  <c:pt idx="7507">
                    <c:v>7508</c:v>
                  </c:pt>
                  <c:pt idx="7508">
                    <c:v>7509</c:v>
                  </c:pt>
                  <c:pt idx="7509">
                    <c:v>7510</c:v>
                  </c:pt>
                  <c:pt idx="7510">
                    <c:v>7511</c:v>
                  </c:pt>
                  <c:pt idx="7511">
                    <c:v>7512</c:v>
                  </c:pt>
                  <c:pt idx="7512">
                    <c:v>7513</c:v>
                  </c:pt>
                  <c:pt idx="7513">
                    <c:v>7514</c:v>
                  </c:pt>
                  <c:pt idx="7514">
                    <c:v>7515</c:v>
                  </c:pt>
                  <c:pt idx="7515">
                    <c:v>7516</c:v>
                  </c:pt>
                  <c:pt idx="7516">
                    <c:v>7517</c:v>
                  </c:pt>
                  <c:pt idx="7517">
                    <c:v>7518</c:v>
                  </c:pt>
                  <c:pt idx="7518">
                    <c:v>7519</c:v>
                  </c:pt>
                  <c:pt idx="7519">
                    <c:v>7520</c:v>
                  </c:pt>
                  <c:pt idx="7520">
                    <c:v>7521</c:v>
                  </c:pt>
                  <c:pt idx="7521">
                    <c:v>7522</c:v>
                  </c:pt>
                  <c:pt idx="7522">
                    <c:v>7523</c:v>
                  </c:pt>
                  <c:pt idx="7523">
                    <c:v>7524</c:v>
                  </c:pt>
                  <c:pt idx="7524">
                    <c:v>7525</c:v>
                  </c:pt>
                  <c:pt idx="7525">
                    <c:v>7526</c:v>
                  </c:pt>
                  <c:pt idx="7526">
                    <c:v>7527</c:v>
                  </c:pt>
                  <c:pt idx="7527">
                    <c:v>7528</c:v>
                  </c:pt>
                  <c:pt idx="7528">
                    <c:v>7529</c:v>
                  </c:pt>
                  <c:pt idx="7529">
                    <c:v>7530</c:v>
                  </c:pt>
                  <c:pt idx="7530">
                    <c:v>7531</c:v>
                  </c:pt>
                  <c:pt idx="7531">
                    <c:v>7532</c:v>
                  </c:pt>
                  <c:pt idx="7532">
                    <c:v>7533</c:v>
                  </c:pt>
                  <c:pt idx="7533">
                    <c:v>7534</c:v>
                  </c:pt>
                  <c:pt idx="7534">
                    <c:v>7535</c:v>
                  </c:pt>
                  <c:pt idx="7535">
                    <c:v>7536</c:v>
                  </c:pt>
                  <c:pt idx="7536">
                    <c:v>7537</c:v>
                  </c:pt>
                  <c:pt idx="7537">
                    <c:v>7538</c:v>
                  </c:pt>
                  <c:pt idx="7538">
                    <c:v>7539</c:v>
                  </c:pt>
                  <c:pt idx="7539">
                    <c:v>7540</c:v>
                  </c:pt>
                  <c:pt idx="7540">
                    <c:v>7541</c:v>
                  </c:pt>
                  <c:pt idx="7541">
                    <c:v>7542</c:v>
                  </c:pt>
                  <c:pt idx="7542">
                    <c:v>7543</c:v>
                  </c:pt>
                  <c:pt idx="7543">
                    <c:v>7544</c:v>
                  </c:pt>
                  <c:pt idx="7544">
                    <c:v>7545</c:v>
                  </c:pt>
                  <c:pt idx="7545">
                    <c:v>7546</c:v>
                  </c:pt>
                  <c:pt idx="7546">
                    <c:v>7547</c:v>
                  </c:pt>
                  <c:pt idx="7547">
                    <c:v>7548</c:v>
                  </c:pt>
                  <c:pt idx="7548">
                    <c:v>7549</c:v>
                  </c:pt>
                  <c:pt idx="7549">
                    <c:v>7550</c:v>
                  </c:pt>
                  <c:pt idx="7550">
                    <c:v>7551</c:v>
                  </c:pt>
                  <c:pt idx="7551">
                    <c:v>7552</c:v>
                  </c:pt>
                  <c:pt idx="7552">
                    <c:v>7553</c:v>
                  </c:pt>
                  <c:pt idx="7553">
                    <c:v>7554</c:v>
                  </c:pt>
                  <c:pt idx="7554">
                    <c:v>7555</c:v>
                  </c:pt>
                  <c:pt idx="7555">
                    <c:v>7556</c:v>
                  </c:pt>
                  <c:pt idx="7556">
                    <c:v>7557</c:v>
                  </c:pt>
                  <c:pt idx="7557">
                    <c:v>7558</c:v>
                  </c:pt>
                  <c:pt idx="7558">
                    <c:v>7559</c:v>
                  </c:pt>
                  <c:pt idx="7559">
                    <c:v>7560</c:v>
                  </c:pt>
                  <c:pt idx="7560">
                    <c:v>7561</c:v>
                  </c:pt>
                  <c:pt idx="7561">
                    <c:v>7562</c:v>
                  </c:pt>
                  <c:pt idx="7562">
                    <c:v>7563</c:v>
                  </c:pt>
                  <c:pt idx="7563">
                    <c:v>7564</c:v>
                  </c:pt>
                  <c:pt idx="7564">
                    <c:v>7565</c:v>
                  </c:pt>
                  <c:pt idx="7565">
                    <c:v>7566</c:v>
                  </c:pt>
                  <c:pt idx="7566">
                    <c:v>7567</c:v>
                  </c:pt>
                  <c:pt idx="7567">
                    <c:v>7568</c:v>
                  </c:pt>
                  <c:pt idx="7568">
                    <c:v>7569</c:v>
                  </c:pt>
                  <c:pt idx="7569">
                    <c:v>7570</c:v>
                  </c:pt>
                  <c:pt idx="7570">
                    <c:v>7571</c:v>
                  </c:pt>
                  <c:pt idx="7571">
                    <c:v>7572</c:v>
                  </c:pt>
                  <c:pt idx="7572">
                    <c:v>7573</c:v>
                  </c:pt>
                  <c:pt idx="7573">
                    <c:v>7574</c:v>
                  </c:pt>
                  <c:pt idx="7574">
                    <c:v>7575</c:v>
                  </c:pt>
                  <c:pt idx="7575">
                    <c:v>7576</c:v>
                  </c:pt>
                  <c:pt idx="7576">
                    <c:v>7577</c:v>
                  </c:pt>
                  <c:pt idx="7577">
                    <c:v>7578</c:v>
                  </c:pt>
                  <c:pt idx="7578">
                    <c:v>7579</c:v>
                  </c:pt>
                  <c:pt idx="7579">
                    <c:v>7580</c:v>
                  </c:pt>
                  <c:pt idx="7580">
                    <c:v>7581</c:v>
                  </c:pt>
                  <c:pt idx="7581">
                    <c:v>7582</c:v>
                  </c:pt>
                  <c:pt idx="7582">
                    <c:v>7583</c:v>
                  </c:pt>
                  <c:pt idx="7583">
                    <c:v>7584</c:v>
                  </c:pt>
                  <c:pt idx="7584">
                    <c:v>7585</c:v>
                  </c:pt>
                  <c:pt idx="7585">
                    <c:v>7586</c:v>
                  </c:pt>
                  <c:pt idx="7586">
                    <c:v>7587</c:v>
                  </c:pt>
                  <c:pt idx="7587">
                    <c:v>7588</c:v>
                  </c:pt>
                  <c:pt idx="7588">
                    <c:v>7589</c:v>
                  </c:pt>
                  <c:pt idx="7589">
                    <c:v>7590</c:v>
                  </c:pt>
                  <c:pt idx="7590">
                    <c:v>7591</c:v>
                  </c:pt>
                  <c:pt idx="7591">
                    <c:v>7592</c:v>
                  </c:pt>
                  <c:pt idx="7592">
                    <c:v>7593</c:v>
                  </c:pt>
                  <c:pt idx="7593">
                    <c:v>7594</c:v>
                  </c:pt>
                  <c:pt idx="7594">
                    <c:v>7595</c:v>
                  </c:pt>
                  <c:pt idx="7595">
                    <c:v>7596</c:v>
                  </c:pt>
                  <c:pt idx="7596">
                    <c:v>7597</c:v>
                  </c:pt>
                  <c:pt idx="7597">
                    <c:v>7598</c:v>
                  </c:pt>
                  <c:pt idx="7598">
                    <c:v>7599</c:v>
                  </c:pt>
                  <c:pt idx="7599">
                    <c:v>7600</c:v>
                  </c:pt>
                  <c:pt idx="7600">
                    <c:v>7601</c:v>
                  </c:pt>
                  <c:pt idx="7601">
                    <c:v>7602</c:v>
                  </c:pt>
                  <c:pt idx="7602">
                    <c:v>7603</c:v>
                  </c:pt>
                  <c:pt idx="7603">
                    <c:v>7604</c:v>
                  </c:pt>
                  <c:pt idx="7604">
                    <c:v>7605</c:v>
                  </c:pt>
                  <c:pt idx="7605">
                    <c:v>7606</c:v>
                  </c:pt>
                  <c:pt idx="7606">
                    <c:v>7607</c:v>
                  </c:pt>
                  <c:pt idx="7607">
                    <c:v>7608</c:v>
                  </c:pt>
                  <c:pt idx="7608">
                    <c:v>7609</c:v>
                  </c:pt>
                  <c:pt idx="7609">
                    <c:v>7610</c:v>
                  </c:pt>
                  <c:pt idx="7610">
                    <c:v>7611</c:v>
                  </c:pt>
                  <c:pt idx="7611">
                    <c:v>7612</c:v>
                  </c:pt>
                  <c:pt idx="7612">
                    <c:v>7613</c:v>
                  </c:pt>
                  <c:pt idx="7613">
                    <c:v>7614</c:v>
                  </c:pt>
                  <c:pt idx="7614">
                    <c:v>7615</c:v>
                  </c:pt>
                  <c:pt idx="7615">
                    <c:v>7616</c:v>
                  </c:pt>
                  <c:pt idx="7616">
                    <c:v>7617</c:v>
                  </c:pt>
                  <c:pt idx="7617">
                    <c:v>7618</c:v>
                  </c:pt>
                  <c:pt idx="7618">
                    <c:v>7619</c:v>
                  </c:pt>
                  <c:pt idx="7619">
                    <c:v>7620</c:v>
                  </c:pt>
                  <c:pt idx="7620">
                    <c:v>7621</c:v>
                  </c:pt>
                  <c:pt idx="7621">
                    <c:v>7622</c:v>
                  </c:pt>
                  <c:pt idx="7622">
                    <c:v>7623</c:v>
                  </c:pt>
                  <c:pt idx="7623">
                    <c:v>7624</c:v>
                  </c:pt>
                  <c:pt idx="7624">
                    <c:v>7625</c:v>
                  </c:pt>
                  <c:pt idx="7625">
                    <c:v>7626</c:v>
                  </c:pt>
                  <c:pt idx="7626">
                    <c:v>7627</c:v>
                  </c:pt>
                  <c:pt idx="7627">
                    <c:v>7628</c:v>
                  </c:pt>
                  <c:pt idx="7628">
                    <c:v>7629</c:v>
                  </c:pt>
                  <c:pt idx="7629">
                    <c:v>7630</c:v>
                  </c:pt>
                  <c:pt idx="7630">
                    <c:v>7631</c:v>
                  </c:pt>
                  <c:pt idx="7631">
                    <c:v>7632</c:v>
                  </c:pt>
                  <c:pt idx="7632">
                    <c:v>7633</c:v>
                  </c:pt>
                  <c:pt idx="7633">
                    <c:v>7634</c:v>
                  </c:pt>
                  <c:pt idx="7634">
                    <c:v>7635</c:v>
                  </c:pt>
                  <c:pt idx="7635">
                    <c:v>7636</c:v>
                  </c:pt>
                  <c:pt idx="7636">
                    <c:v>7637</c:v>
                  </c:pt>
                  <c:pt idx="7637">
                    <c:v>7638</c:v>
                  </c:pt>
                  <c:pt idx="7638">
                    <c:v>7639</c:v>
                  </c:pt>
                  <c:pt idx="7639">
                    <c:v>7640</c:v>
                  </c:pt>
                  <c:pt idx="7640">
                    <c:v>7641</c:v>
                  </c:pt>
                  <c:pt idx="7641">
                    <c:v>7642</c:v>
                  </c:pt>
                  <c:pt idx="7642">
                    <c:v>7643</c:v>
                  </c:pt>
                  <c:pt idx="7643">
                    <c:v>7644</c:v>
                  </c:pt>
                  <c:pt idx="7644">
                    <c:v>7645</c:v>
                  </c:pt>
                  <c:pt idx="7645">
                    <c:v>7646</c:v>
                  </c:pt>
                  <c:pt idx="7646">
                    <c:v>7647</c:v>
                  </c:pt>
                  <c:pt idx="7647">
                    <c:v>7648</c:v>
                  </c:pt>
                  <c:pt idx="7648">
                    <c:v>7649</c:v>
                  </c:pt>
                  <c:pt idx="7649">
                    <c:v>7650</c:v>
                  </c:pt>
                  <c:pt idx="7650">
                    <c:v>7651</c:v>
                  </c:pt>
                  <c:pt idx="7651">
                    <c:v>7652</c:v>
                  </c:pt>
                  <c:pt idx="7652">
                    <c:v>7653</c:v>
                  </c:pt>
                  <c:pt idx="7653">
                    <c:v>7654</c:v>
                  </c:pt>
                  <c:pt idx="7654">
                    <c:v>7655</c:v>
                  </c:pt>
                  <c:pt idx="7655">
                    <c:v>7656</c:v>
                  </c:pt>
                  <c:pt idx="7656">
                    <c:v>7657</c:v>
                  </c:pt>
                  <c:pt idx="7657">
                    <c:v>7658</c:v>
                  </c:pt>
                  <c:pt idx="7658">
                    <c:v>7659</c:v>
                  </c:pt>
                  <c:pt idx="7659">
                    <c:v>7660</c:v>
                  </c:pt>
                  <c:pt idx="7660">
                    <c:v>7661</c:v>
                  </c:pt>
                  <c:pt idx="7661">
                    <c:v>7662</c:v>
                  </c:pt>
                  <c:pt idx="7662">
                    <c:v>7663</c:v>
                  </c:pt>
                  <c:pt idx="7663">
                    <c:v>7664</c:v>
                  </c:pt>
                  <c:pt idx="7664">
                    <c:v>7665</c:v>
                  </c:pt>
                  <c:pt idx="7665">
                    <c:v>7666</c:v>
                  </c:pt>
                  <c:pt idx="7666">
                    <c:v>7667</c:v>
                  </c:pt>
                  <c:pt idx="7667">
                    <c:v>7668</c:v>
                  </c:pt>
                  <c:pt idx="7668">
                    <c:v>7669</c:v>
                  </c:pt>
                  <c:pt idx="7669">
                    <c:v>7670</c:v>
                  </c:pt>
                  <c:pt idx="7670">
                    <c:v>7671</c:v>
                  </c:pt>
                  <c:pt idx="7671">
                    <c:v>7672</c:v>
                  </c:pt>
                  <c:pt idx="7672">
                    <c:v>7673</c:v>
                  </c:pt>
                  <c:pt idx="7673">
                    <c:v>7674</c:v>
                  </c:pt>
                  <c:pt idx="7674">
                    <c:v>7675</c:v>
                  </c:pt>
                  <c:pt idx="7675">
                    <c:v>7676</c:v>
                  </c:pt>
                  <c:pt idx="7676">
                    <c:v>7677</c:v>
                  </c:pt>
                  <c:pt idx="7677">
                    <c:v>7678</c:v>
                  </c:pt>
                  <c:pt idx="7678">
                    <c:v>7679</c:v>
                  </c:pt>
                  <c:pt idx="7679">
                    <c:v>7680</c:v>
                  </c:pt>
                  <c:pt idx="7680">
                    <c:v>7681</c:v>
                  </c:pt>
                  <c:pt idx="7681">
                    <c:v>7682</c:v>
                  </c:pt>
                  <c:pt idx="7682">
                    <c:v>7683</c:v>
                  </c:pt>
                  <c:pt idx="7683">
                    <c:v>7684</c:v>
                  </c:pt>
                  <c:pt idx="7684">
                    <c:v>7685</c:v>
                  </c:pt>
                  <c:pt idx="7685">
                    <c:v>7686</c:v>
                  </c:pt>
                  <c:pt idx="7686">
                    <c:v>7687</c:v>
                  </c:pt>
                  <c:pt idx="7687">
                    <c:v>7688</c:v>
                  </c:pt>
                  <c:pt idx="7688">
                    <c:v>7689</c:v>
                  </c:pt>
                  <c:pt idx="7689">
                    <c:v>7690</c:v>
                  </c:pt>
                  <c:pt idx="7690">
                    <c:v>7691</c:v>
                  </c:pt>
                  <c:pt idx="7691">
                    <c:v>7692</c:v>
                  </c:pt>
                  <c:pt idx="7692">
                    <c:v>7693</c:v>
                  </c:pt>
                  <c:pt idx="7693">
                    <c:v>7694</c:v>
                  </c:pt>
                  <c:pt idx="7694">
                    <c:v>7695</c:v>
                  </c:pt>
                  <c:pt idx="7695">
                    <c:v>7696</c:v>
                  </c:pt>
                  <c:pt idx="7696">
                    <c:v>7697</c:v>
                  </c:pt>
                  <c:pt idx="7697">
                    <c:v>7698</c:v>
                  </c:pt>
                  <c:pt idx="7698">
                    <c:v>7699</c:v>
                  </c:pt>
                  <c:pt idx="7699">
                    <c:v>7700</c:v>
                  </c:pt>
                  <c:pt idx="7700">
                    <c:v>7701</c:v>
                  </c:pt>
                  <c:pt idx="7701">
                    <c:v>7702</c:v>
                  </c:pt>
                  <c:pt idx="7702">
                    <c:v>7703</c:v>
                  </c:pt>
                  <c:pt idx="7703">
                    <c:v>7704</c:v>
                  </c:pt>
                  <c:pt idx="7704">
                    <c:v>7705</c:v>
                  </c:pt>
                  <c:pt idx="7705">
                    <c:v>7706</c:v>
                  </c:pt>
                  <c:pt idx="7706">
                    <c:v>7707</c:v>
                  </c:pt>
                  <c:pt idx="7707">
                    <c:v>7708</c:v>
                  </c:pt>
                  <c:pt idx="7708">
                    <c:v>7709</c:v>
                  </c:pt>
                  <c:pt idx="7709">
                    <c:v>7710</c:v>
                  </c:pt>
                  <c:pt idx="7710">
                    <c:v>7711</c:v>
                  </c:pt>
                  <c:pt idx="7711">
                    <c:v>7712</c:v>
                  </c:pt>
                  <c:pt idx="7712">
                    <c:v>7713</c:v>
                  </c:pt>
                  <c:pt idx="7713">
                    <c:v>7714</c:v>
                  </c:pt>
                  <c:pt idx="7714">
                    <c:v>7715</c:v>
                  </c:pt>
                  <c:pt idx="7715">
                    <c:v>7716</c:v>
                  </c:pt>
                  <c:pt idx="7716">
                    <c:v>7717</c:v>
                  </c:pt>
                  <c:pt idx="7717">
                    <c:v>7718</c:v>
                  </c:pt>
                  <c:pt idx="7718">
                    <c:v>7719</c:v>
                  </c:pt>
                  <c:pt idx="7719">
                    <c:v>7720</c:v>
                  </c:pt>
                  <c:pt idx="7720">
                    <c:v>7721</c:v>
                  </c:pt>
                  <c:pt idx="7721">
                    <c:v>7722</c:v>
                  </c:pt>
                  <c:pt idx="7722">
                    <c:v>7723</c:v>
                  </c:pt>
                  <c:pt idx="7723">
                    <c:v>7724</c:v>
                  </c:pt>
                  <c:pt idx="7724">
                    <c:v>7725</c:v>
                  </c:pt>
                  <c:pt idx="7725">
                    <c:v>7726</c:v>
                  </c:pt>
                  <c:pt idx="7726">
                    <c:v>7727</c:v>
                  </c:pt>
                  <c:pt idx="7727">
                    <c:v>7728</c:v>
                  </c:pt>
                  <c:pt idx="7728">
                    <c:v>7729</c:v>
                  </c:pt>
                  <c:pt idx="7729">
                    <c:v>7730</c:v>
                  </c:pt>
                  <c:pt idx="7730">
                    <c:v>7731</c:v>
                  </c:pt>
                  <c:pt idx="7731">
                    <c:v>7732</c:v>
                  </c:pt>
                  <c:pt idx="7732">
                    <c:v>7733</c:v>
                  </c:pt>
                  <c:pt idx="7733">
                    <c:v>7734</c:v>
                  </c:pt>
                  <c:pt idx="7734">
                    <c:v>7735</c:v>
                  </c:pt>
                  <c:pt idx="7735">
                    <c:v>7736</c:v>
                  </c:pt>
                  <c:pt idx="7736">
                    <c:v>7737</c:v>
                  </c:pt>
                  <c:pt idx="7737">
                    <c:v>7738</c:v>
                  </c:pt>
                  <c:pt idx="7738">
                    <c:v>7739</c:v>
                  </c:pt>
                  <c:pt idx="7739">
                    <c:v>7740</c:v>
                  </c:pt>
                  <c:pt idx="7740">
                    <c:v>7741</c:v>
                  </c:pt>
                  <c:pt idx="7741">
                    <c:v>7742</c:v>
                  </c:pt>
                  <c:pt idx="7742">
                    <c:v>7743</c:v>
                  </c:pt>
                  <c:pt idx="7743">
                    <c:v>7744</c:v>
                  </c:pt>
                  <c:pt idx="7744">
                    <c:v>7745</c:v>
                  </c:pt>
                  <c:pt idx="7745">
                    <c:v>7746</c:v>
                  </c:pt>
                  <c:pt idx="7746">
                    <c:v>7747</c:v>
                  </c:pt>
                  <c:pt idx="7747">
                    <c:v>7748</c:v>
                  </c:pt>
                  <c:pt idx="7748">
                    <c:v>7749</c:v>
                  </c:pt>
                  <c:pt idx="7749">
                    <c:v>7750</c:v>
                  </c:pt>
                  <c:pt idx="7750">
                    <c:v>7751</c:v>
                  </c:pt>
                  <c:pt idx="7751">
                    <c:v>7752</c:v>
                  </c:pt>
                  <c:pt idx="7752">
                    <c:v>7753</c:v>
                  </c:pt>
                  <c:pt idx="7753">
                    <c:v>7754</c:v>
                  </c:pt>
                  <c:pt idx="7754">
                    <c:v>7755</c:v>
                  </c:pt>
                  <c:pt idx="7755">
                    <c:v>7756</c:v>
                  </c:pt>
                  <c:pt idx="7756">
                    <c:v>7757</c:v>
                  </c:pt>
                  <c:pt idx="7757">
                    <c:v>7758</c:v>
                  </c:pt>
                  <c:pt idx="7758">
                    <c:v>7759</c:v>
                  </c:pt>
                  <c:pt idx="7759">
                    <c:v>7760</c:v>
                  </c:pt>
                  <c:pt idx="7760">
                    <c:v>7761</c:v>
                  </c:pt>
                  <c:pt idx="7761">
                    <c:v>7762</c:v>
                  </c:pt>
                  <c:pt idx="7762">
                    <c:v>7763</c:v>
                  </c:pt>
                  <c:pt idx="7763">
                    <c:v>7764</c:v>
                  </c:pt>
                  <c:pt idx="7764">
                    <c:v>7765</c:v>
                  </c:pt>
                  <c:pt idx="7765">
                    <c:v>7766</c:v>
                  </c:pt>
                  <c:pt idx="7766">
                    <c:v>7767</c:v>
                  </c:pt>
                  <c:pt idx="7767">
                    <c:v>7768</c:v>
                  </c:pt>
                  <c:pt idx="7768">
                    <c:v>7769</c:v>
                  </c:pt>
                  <c:pt idx="7769">
                    <c:v>7770</c:v>
                  </c:pt>
                  <c:pt idx="7770">
                    <c:v>7771</c:v>
                  </c:pt>
                  <c:pt idx="7771">
                    <c:v>7772</c:v>
                  </c:pt>
                  <c:pt idx="7772">
                    <c:v>7773</c:v>
                  </c:pt>
                  <c:pt idx="7773">
                    <c:v>7774</c:v>
                  </c:pt>
                  <c:pt idx="7774">
                    <c:v>7775</c:v>
                  </c:pt>
                  <c:pt idx="7775">
                    <c:v>7776</c:v>
                  </c:pt>
                  <c:pt idx="7776">
                    <c:v>7777</c:v>
                  </c:pt>
                  <c:pt idx="7777">
                    <c:v>7778</c:v>
                  </c:pt>
                  <c:pt idx="7778">
                    <c:v>7779</c:v>
                  </c:pt>
                  <c:pt idx="7779">
                    <c:v>7780</c:v>
                  </c:pt>
                  <c:pt idx="7780">
                    <c:v>7781</c:v>
                  </c:pt>
                  <c:pt idx="7781">
                    <c:v>7782</c:v>
                  </c:pt>
                  <c:pt idx="7782">
                    <c:v>7783</c:v>
                  </c:pt>
                  <c:pt idx="7783">
                    <c:v>7784</c:v>
                  </c:pt>
                  <c:pt idx="7784">
                    <c:v>7785</c:v>
                  </c:pt>
                  <c:pt idx="7785">
                    <c:v>7786</c:v>
                  </c:pt>
                  <c:pt idx="7786">
                    <c:v>7787</c:v>
                  </c:pt>
                  <c:pt idx="7787">
                    <c:v>7788</c:v>
                  </c:pt>
                  <c:pt idx="7788">
                    <c:v>7789</c:v>
                  </c:pt>
                  <c:pt idx="7789">
                    <c:v>7790</c:v>
                  </c:pt>
                  <c:pt idx="7790">
                    <c:v>7791</c:v>
                  </c:pt>
                  <c:pt idx="7791">
                    <c:v>7792</c:v>
                  </c:pt>
                  <c:pt idx="7792">
                    <c:v>7793</c:v>
                  </c:pt>
                  <c:pt idx="7793">
                    <c:v>7794</c:v>
                  </c:pt>
                  <c:pt idx="7794">
                    <c:v>7795</c:v>
                  </c:pt>
                  <c:pt idx="7795">
                    <c:v>7796</c:v>
                  </c:pt>
                  <c:pt idx="7796">
                    <c:v>7797</c:v>
                  </c:pt>
                  <c:pt idx="7797">
                    <c:v>7798</c:v>
                  </c:pt>
                  <c:pt idx="7798">
                    <c:v>7799</c:v>
                  </c:pt>
                  <c:pt idx="7799">
                    <c:v>7800</c:v>
                  </c:pt>
                  <c:pt idx="7800">
                    <c:v>7801</c:v>
                  </c:pt>
                  <c:pt idx="7801">
                    <c:v>7802</c:v>
                  </c:pt>
                  <c:pt idx="7802">
                    <c:v>7803</c:v>
                  </c:pt>
                  <c:pt idx="7803">
                    <c:v>7804</c:v>
                  </c:pt>
                  <c:pt idx="7804">
                    <c:v>7805</c:v>
                  </c:pt>
                  <c:pt idx="7805">
                    <c:v>7806</c:v>
                  </c:pt>
                  <c:pt idx="7806">
                    <c:v>7807</c:v>
                  </c:pt>
                  <c:pt idx="7807">
                    <c:v>7808</c:v>
                  </c:pt>
                  <c:pt idx="7808">
                    <c:v>7809</c:v>
                  </c:pt>
                  <c:pt idx="7809">
                    <c:v>7810</c:v>
                  </c:pt>
                  <c:pt idx="7810">
                    <c:v>7811</c:v>
                  </c:pt>
                  <c:pt idx="7811">
                    <c:v>7812</c:v>
                  </c:pt>
                  <c:pt idx="7812">
                    <c:v>7813</c:v>
                  </c:pt>
                  <c:pt idx="7813">
                    <c:v>7814</c:v>
                  </c:pt>
                  <c:pt idx="7814">
                    <c:v>7815</c:v>
                  </c:pt>
                  <c:pt idx="7815">
                    <c:v>7816</c:v>
                  </c:pt>
                  <c:pt idx="7816">
                    <c:v>7817</c:v>
                  </c:pt>
                  <c:pt idx="7817">
                    <c:v>7818</c:v>
                  </c:pt>
                  <c:pt idx="7818">
                    <c:v>7819</c:v>
                  </c:pt>
                  <c:pt idx="7819">
                    <c:v>7820</c:v>
                  </c:pt>
                  <c:pt idx="7820">
                    <c:v>7821</c:v>
                  </c:pt>
                  <c:pt idx="7821">
                    <c:v>7822</c:v>
                  </c:pt>
                  <c:pt idx="7822">
                    <c:v>7823</c:v>
                  </c:pt>
                  <c:pt idx="7823">
                    <c:v>7824</c:v>
                  </c:pt>
                  <c:pt idx="7824">
                    <c:v>7825</c:v>
                  </c:pt>
                  <c:pt idx="7825">
                    <c:v>7826</c:v>
                  </c:pt>
                  <c:pt idx="7826">
                    <c:v>7827</c:v>
                  </c:pt>
                  <c:pt idx="7827">
                    <c:v>7828</c:v>
                  </c:pt>
                  <c:pt idx="7828">
                    <c:v>7829</c:v>
                  </c:pt>
                  <c:pt idx="7829">
                    <c:v>7830</c:v>
                  </c:pt>
                  <c:pt idx="7830">
                    <c:v>7831</c:v>
                  </c:pt>
                  <c:pt idx="7831">
                    <c:v>7832</c:v>
                  </c:pt>
                  <c:pt idx="7832">
                    <c:v>7833</c:v>
                  </c:pt>
                  <c:pt idx="7833">
                    <c:v>7834</c:v>
                  </c:pt>
                  <c:pt idx="7834">
                    <c:v>7835</c:v>
                  </c:pt>
                  <c:pt idx="7835">
                    <c:v>7836</c:v>
                  </c:pt>
                  <c:pt idx="7836">
                    <c:v>7837</c:v>
                  </c:pt>
                  <c:pt idx="7837">
                    <c:v>7838</c:v>
                  </c:pt>
                  <c:pt idx="7838">
                    <c:v>7839</c:v>
                  </c:pt>
                  <c:pt idx="7839">
                    <c:v>7840</c:v>
                  </c:pt>
                  <c:pt idx="7840">
                    <c:v>7841</c:v>
                  </c:pt>
                  <c:pt idx="7841">
                    <c:v>7842</c:v>
                  </c:pt>
                  <c:pt idx="7842">
                    <c:v>7843</c:v>
                  </c:pt>
                  <c:pt idx="7843">
                    <c:v>7844</c:v>
                  </c:pt>
                  <c:pt idx="7844">
                    <c:v>7845</c:v>
                  </c:pt>
                  <c:pt idx="7845">
                    <c:v>7846</c:v>
                  </c:pt>
                  <c:pt idx="7846">
                    <c:v>7847</c:v>
                  </c:pt>
                  <c:pt idx="7847">
                    <c:v>7848</c:v>
                  </c:pt>
                  <c:pt idx="7848">
                    <c:v>7849</c:v>
                  </c:pt>
                  <c:pt idx="7849">
                    <c:v>7850</c:v>
                  </c:pt>
                  <c:pt idx="7850">
                    <c:v>7851</c:v>
                  </c:pt>
                  <c:pt idx="7851">
                    <c:v>7852</c:v>
                  </c:pt>
                  <c:pt idx="7852">
                    <c:v>7853</c:v>
                  </c:pt>
                  <c:pt idx="7853">
                    <c:v>7854</c:v>
                  </c:pt>
                  <c:pt idx="7854">
                    <c:v>7855</c:v>
                  </c:pt>
                  <c:pt idx="7855">
                    <c:v>7856</c:v>
                  </c:pt>
                  <c:pt idx="7856">
                    <c:v>7857</c:v>
                  </c:pt>
                  <c:pt idx="7857">
                    <c:v>7858</c:v>
                  </c:pt>
                  <c:pt idx="7858">
                    <c:v>7859</c:v>
                  </c:pt>
                  <c:pt idx="7859">
                    <c:v>7860</c:v>
                  </c:pt>
                  <c:pt idx="7860">
                    <c:v>7861</c:v>
                  </c:pt>
                  <c:pt idx="7861">
                    <c:v>7862</c:v>
                  </c:pt>
                  <c:pt idx="7862">
                    <c:v>7863</c:v>
                  </c:pt>
                  <c:pt idx="7863">
                    <c:v>7864</c:v>
                  </c:pt>
                  <c:pt idx="7864">
                    <c:v>7865</c:v>
                  </c:pt>
                  <c:pt idx="7865">
                    <c:v>7866</c:v>
                  </c:pt>
                  <c:pt idx="7866">
                    <c:v>7867</c:v>
                  </c:pt>
                  <c:pt idx="7867">
                    <c:v>7868</c:v>
                  </c:pt>
                  <c:pt idx="7868">
                    <c:v>7869</c:v>
                  </c:pt>
                  <c:pt idx="7869">
                    <c:v>7870</c:v>
                  </c:pt>
                  <c:pt idx="7870">
                    <c:v>7871</c:v>
                  </c:pt>
                  <c:pt idx="7871">
                    <c:v>7872</c:v>
                  </c:pt>
                  <c:pt idx="7872">
                    <c:v>7873</c:v>
                  </c:pt>
                  <c:pt idx="7873">
                    <c:v>7874</c:v>
                  </c:pt>
                  <c:pt idx="7874">
                    <c:v>7875</c:v>
                  </c:pt>
                  <c:pt idx="7875">
                    <c:v>7876</c:v>
                  </c:pt>
                  <c:pt idx="7876">
                    <c:v>7877</c:v>
                  </c:pt>
                  <c:pt idx="7877">
                    <c:v>7878</c:v>
                  </c:pt>
                  <c:pt idx="7878">
                    <c:v>7879</c:v>
                  </c:pt>
                  <c:pt idx="7879">
                    <c:v>7880</c:v>
                  </c:pt>
                  <c:pt idx="7880">
                    <c:v>7881</c:v>
                  </c:pt>
                  <c:pt idx="7881">
                    <c:v>7882</c:v>
                  </c:pt>
                  <c:pt idx="7882">
                    <c:v>7883</c:v>
                  </c:pt>
                  <c:pt idx="7883">
                    <c:v>7884</c:v>
                  </c:pt>
                  <c:pt idx="7884">
                    <c:v>7885</c:v>
                  </c:pt>
                  <c:pt idx="7885">
                    <c:v>7886</c:v>
                  </c:pt>
                  <c:pt idx="7886">
                    <c:v>7887</c:v>
                  </c:pt>
                  <c:pt idx="7887">
                    <c:v>7888</c:v>
                  </c:pt>
                  <c:pt idx="7888">
                    <c:v>7889</c:v>
                  </c:pt>
                  <c:pt idx="7889">
                    <c:v>7890</c:v>
                  </c:pt>
                  <c:pt idx="7890">
                    <c:v>7891</c:v>
                  </c:pt>
                  <c:pt idx="7891">
                    <c:v>7892</c:v>
                  </c:pt>
                  <c:pt idx="7892">
                    <c:v>7893</c:v>
                  </c:pt>
                  <c:pt idx="7893">
                    <c:v>7894</c:v>
                  </c:pt>
                  <c:pt idx="7894">
                    <c:v>7895</c:v>
                  </c:pt>
                  <c:pt idx="7895">
                    <c:v>7896</c:v>
                  </c:pt>
                  <c:pt idx="7896">
                    <c:v>7897</c:v>
                  </c:pt>
                  <c:pt idx="7897">
                    <c:v>7898</c:v>
                  </c:pt>
                  <c:pt idx="7898">
                    <c:v>7899</c:v>
                  </c:pt>
                  <c:pt idx="7899">
                    <c:v>7900</c:v>
                  </c:pt>
                  <c:pt idx="7900">
                    <c:v>7901</c:v>
                  </c:pt>
                  <c:pt idx="7901">
                    <c:v>7902</c:v>
                  </c:pt>
                  <c:pt idx="7902">
                    <c:v>7903</c:v>
                  </c:pt>
                  <c:pt idx="7903">
                    <c:v>7904</c:v>
                  </c:pt>
                  <c:pt idx="7904">
                    <c:v>7905</c:v>
                  </c:pt>
                  <c:pt idx="7905">
                    <c:v>7906</c:v>
                  </c:pt>
                  <c:pt idx="7906">
                    <c:v>7907</c:v>
                  </c:pt>
                  <c:pt idx="7907">
                    <c:v>7908</c:v>
                  </c:pt>
                  <c:pt idx="7908">
                    <c:v>7909</c:v>
                  </c:pt>
                  <c:pt idx="7909">
                    <c:v>7910</c:v>
                  </c:pt>
                  <c:pt idx="7910">
                    <c:v>7911</c:v>
                  </c:pt>
                  <c:pt idx="7911">
                    <c:v>7912</c:v>
                  </c:pt>
                  <c:pt idx="7912">
                    <c:v>7913</c:v>
                  </c:pt>
                  <c:pt idx="7913">
                    <c:v>7914</c:v>
                  </c:pt>
                  <c:pt idx="7914">
                    <c:v>7915</c:v>
                  </c:pt>
                  <c:pt idx="7915">
                    <c:v>7916</c:v>
                  </c:pt>
                  <c:pt idx="7916">
                    <c:v>7917</c:v>
                  </c:pt>
                  <c:pt idx="7917">
                    <c:v>7918</c:v>
                  </c:pt>
                  <c:pt idx="7918">
                    <c:v>7919</c:v>
                  </c:pt>
                  <c:pt idx="7919">
                    <c:v>7920</c:v>
                  </c:pt>
                  <c:pt idx="7920">
                    <c:v>7921</c:v>
                  </c:pt>
                  <c:pt idx="7921">
                    <c:v>7922</c:v>
                  </c:pt>
                  <c:pt idx="7922">
                    <c:v>7923</c:v>
                  </c:pt>
                  <c:pt idx="7923">
                    <c:v>7924</c:v>
                  </c:pt>
                  <c:pt idx="7924">
                    <c:v>7925</c:v>
                  </c:pt>
                  <c:pt idx="7925">
                    <c:v>7926</c:v>
                  </c:pt>
                  <c:pt idx="7926">
                    <c:v>7927</c:v>
                  </c:pt>
                  <c:pt idx="7927">
                    <c:v>7928</c:v>
                  </c:pt>
                  <c:pt idx="7928">
                    <c:v>7929</c:v>
                  </c:pt>
                  <c:pt idx="7929">
                    <c:v>7930</c:v>
                  </c:pt>
                  <c:pt idx="7930">
                    <c:v>7931</c:v>
                  </c:pt>
                  <c:pt idx="7931">
                    <c:v>7932</c:v>
                  </c:pt>
                  <c:pt idx="7932">
                    <c:v>7933</c:v>
                  </c:pt>
                  <c:pt idx="7933">
                    <c:v>7934</c:v>
                  </c:pt>
                  <c:pt idx="7934">
                    <c:v>7935</c:v>
                  </c:pt>
                  <c:pt idx="7935">
                    <c:v>7936</c:v>
                  </c:pt>
                  <c:pt idx="7936">
                    <c:v>7937</c:v>
                  </c:pt>
                  <c:pt idx="7937">
                    <c:v>7938</c:v>
                  </c:pt>
                  <c:pt idx="7938">
                    <c:v>7939</c:v>
                  </c:pt>
                  <c:pt idx="7939">
                    <c:v>7940</c:v>
                  </c:pt>
                  <c:pt idx="7940">
                    <c:v>7941</c:v>
                  </c:pt>
                  <c:pt idx="7941">
                    <c:v>7942</c:v>
                  </c:pt>
                  <c:pt idx="7942">
                    <c:v>7943</c:v>
                  </c:pt>
                  <c:pt idx="7943">
                    <c:v>7944</c:v>
                  </c:pt>
                  <c:pt idx="7944">
                    <c:v>7945</c:v>
                  </c:pt>
                  <c:pt idx="7945">
                    <c:v>7946</c:v>
                  </c:pt>
                  <c:pt idx="7946">
                    <c:v>7947</c:v>
                  </c:pt>
                  <c:pt idx="7947">
                    <c:v>7948</c:v>
                  </c:pt>
                  <c:pt idx="7948">
                    <c:v>7949</c:v>
                  </c:pt>
                  <c:pt idx="7949">
                    <c:v>7950</c:v>
                  </c:pt>
                  <c:pt idx="7950">
                    <c:v>7951</c:v>
                  </c:pt>
                  <c:pt idx="7951">
                    <c:v>7952</c:v>
                  </c:pt>
                  <c:pt idx="7952">
                    <c:v>7953</c:v>
                  </c:pt>
                  <c:pt idx="7953">
                    <c:v>7954</c:v>
                  </c:pt>
                  <c:pt idx="7954">
                    <c:v>7955</c:v>
                  </c:pt>
                  <c:pt idx="7955">
                    <c:v>7956</c:v>
                  </c:pt>
                  <c:pt idx="7956">
                    <c:v>7957</c:v>
                  </c:pt>
                  <c:pt idx="7957">
                    <c:v>7958</c:v>
                  </c:pt>
                  <c:pt idx="7958">
                    <c:v>7959</c:v>
                  </c:pt>
                  <c:pt idx="7959">
                    <c:v>7960</c:v>
                  </c:pt>
                  <c:pt idx="7960">
                    <c:v>7961</c:v>
                  </c:pt>
                  <c:pt idx="7961">
                    <c:v>7962</c:v>
                  </c:pt>
                  <c:pt idx="7962">
                    <c:v>7963</c:v>
                  </c:pt>
                  <c:pt idx="7963">
                    <c:v>7964</c:v>
                  </c:pt>
                  <c:pt idx="7964">
                    <c:v>7965</c:v>
                  </c:pt>
                  <c:pt idx="7965">
                    <c:v>7966</c:v>
                  </c:pt>
                  <c:pt idx="7966">
                    <c:v>7967</c:v>
                  </c:pt>
                  <c:pt idx="7967">
                    <c:v>7968</c:v>
                  </c:pt>
                  <c:pt idx="7968">
                    <c:v>7969</c:v>
                  </c:pt>
                  <c:pt idx="7969">
                    <c:v>7970</c:v>
                  </c:pt>
                  <c:pt idx="7970">
                    <c:v>7971</c:v>
                  </c:pt>
                  <c:pt idx="7971">
                    <c:v>7972</c:v>
                  </c:pt>
                  <c:pt idx="7972">
                    <c:v>7973</c:v>
                  </c:pt>
                  <c:pt idx="7973">
                    <c:v>7974</c:v>
                  </c:pt>
                  <c:pt idx="7974">
                    <c:v>7975</c:v>
                  </c:pt>
                  <c:pt idx="7975">
                    <c:v>7976</c:v>
                  </c:pt>
                  <c:pt idx="7976">
                    <c:v>7977</c:v>
                  </c:pt>
                  <c:pt idx="7977">
                    <c:v>7978</c:v>
                  </c:pt>
                  <c:pt idx="7978">
                    <c:v>7979</c:v>
                  </c:pt>
                  <c:pt idx="7979">
                    <c:v>7980</c:v>
                  </c:pt>
                  <c:pt idx="7980">
                    <c:v>7981</c:v>
                  </c:pt>
                  <c:pt idx="7981">
                    <c:v>7982</c:v>
                  </c:pt>
                  <c:pt idx="7982">
                    <c:v>7983</c:v>
                  </c:pt>
                  <c:pt idx="7983">
                    <c:v>7984</c:v>
                  </c:pt>
                  <c:pt idx="7984">
                    <c:v>7985</c:v>
                  </c:pt>
                  <c:pt idx="7985">
                    <c:v>7986</c:v>
                  </c:pt>
                  <c:pt idx="7986">
                    <c:v>7987</c:v>
                  </c:pt>
                  <c:pt idx="7987">
                    <c:v>7988</c:v>
                  </c:pt>
                  <c:pt idx="7988">
                    <c:v>7989</c:v>
                  </c:pt>
                  <c:pt idx="7989">
                    <c:v>7990</c:v>
                  </c:pt>
                  <c:pt idx="7990">
                    <c:v>7991</c:v>
                  </c:pt>
                  <c:pt idx="7991">
                    <c:v>7992</c:v>
                  </c:pt>
                  <c:pt idx="7992">
                    <c:v>7993</c:v>
                  </c:pt>
                  <c:pt idx="7993">
                    <c:v>7994</c:v>
                  </c:pt>
                  <c:pt idx="7994">
                    <c:v>7995</c:v>
                  </c:pt>
                  <c:pt idx="7995">
                    <c:v>7996</c:v>
                  </c:pt>
                  <c:pt idx="7996">
                    <c:v>7997</c:v>
                  </c:pt>
                  <c:pt idx="7997">
                    <c:v>7998</c:v>
                  </c:pt>
                  <c:pt idx="7998">
                    <c:v>7999</c:v>
                  </c:pt>
                  <c:pt idx="7999">
                    <c:v>8000</c:v>
                  </c:pt>
                  <c:pt idx="8000">
                    <c:v>8001</c:v>
                  </c:pt>
                  <c:pt idx="8001">
                    <c:v>8002</c:v>
                  </c:pt>
                  <c:pt idx="8002">
                    <c:v>8003</c:v>
                  </c:pt>
                  <c:pt idx="8003">
                    <c:v>8004</c:v>
                  </c:pt>
                  <c:pt idx="8004">
                    <c:v>8005</c:v>
                  </c:pt>
                  <c:pt idx="8005">
                    <c:v>8006</c:v>
                  </c:pt>
                  <c:pt idx="8006">
                    <c:v>8007</c:v>
                  </c:pt>
                  <c:pt idx="8007">
                    <c:v>8008</c:v>
                  </c:pt>
                  <c:pt idx="8008">
                    <c:v>8009</c:v>
                  </c:pt>
                  <c:pt idx="8009">
                    <c:v>8010</c:v>
                  </c:pt>
                  <c:pt idx="8010">
                    <c:v>8011</c:v>
                  </c:pt>
                  <c:pt idx="8011">
                    <c:v>8012</c:v>
                  </c:pt>
                  <c:pt idx="8012">
                    <c:v>8013</c:v>
                  </c:pt>
                  <c:pt idx="8013">
                    <c:v>8014</c:v>
                  </c:pt>
                  <c:pt idx="8014">
                    <c:v>8015</c:v>
                  </c:pt>
                  <c:pt idx="8015">
                    <c:v>8016</c:v>
                  </c:pt>
                  <c:pt idx="8016">
                    <c:v>8017</c:v>
                  </c:pt>
                  <c:pt idx="8017">
                    <c:v>8018</c:v>
                  </c:pt>
                  <c:pt idx="8018">
                    <c:v>8019</c:v>
                  </c:pt>
                  <c:pt idx="8019">
                    <c:v>8020</c:v>
                  </c:pt>
                  <c:pt idx="8020">
                    <c:v>8021</c:v>
                  </c:pt>
                  <c:pt idx="8021">
                    <c:v>8022</c:v>
                  </c:pt>
                  <c:pt idx="8022">
                    <c:v>8023</c:v>
                  </c:pt>
                  <c:pt idx="8023">
                    <c:v>8024</c:v>
                  </c:pt>
                  <c:pt idx="8024">
                    <c:v>8025</c:v>
                  </c:pt>
                  <c:pt idx="8025">
                    <c:v>8026</c:v>
                  </c:pt>
                  <c:pt idx="8026">
                    <c:v>8027</c:v>
                  </c:pt>
                  <c:pt idx="8027">
                    <c:v>8028</c:v>
                  </c:pt>
                  <c:pt idx="8028">
                    <c:v>8029</c:v>
                  </c:pt>
                  <c:pt idx="8029">
                    <c:v>8030</c:v>
                  </c:pt>
                  <c:pt idx="8030">
                    <c:v>8031</c:v>
                  </c:pt>
                  <c:pt idx="8031">
                    <c:v>8032</c:v>
                  </c:pt>
                  <c:pt idx="8032">
                    <c:v>8033</c:v>
                  </c:pt>
                  <c:pt idx="8033">
                    <c:v>8034</c:v>
                  </c:pt>
                  <c:pt idx="8034">
                    <c:v>8035</c:v>
                  </c:pt>
                  <c:pt idx="8035">
                    <c:v>8036</c:v>
                  </c:pt>
                  <c:pt idx="8036">
                    <c:v>8037</c:v>
                  </c:pt>
                  <c:pt idx="8037">
                    <c:v>8038</c:v>
                  </c:pt>
                  <c:pt idx="8038">
                    <c:v>8039</c:v>
                  </c:pt>
                  <c:pt idx="8039">
                    <c:v>8040</c:v>
                  </c:pt>
                  <c:pt idx="8040">
                    <c:v>8041</c:v>
                  </c:pt>
                  <c:pt idx="8041">
                    <c:v>8042</c:v>
                  </c:pt>
                  <c:pt idx="8042">
                    <c:v>8043</c:v>
                  </c:pt>
                  <c:pt idx="8043">
                    <c:v>8044</c:v>
                  </c:pt>
                  <c:pt idx="8044">
                    <c:v>8045</c:v>
                  </c:pt>
                  <c:pt idx="8045">
                    <c:v>8046</c:v>
                  </c:pt>
                  <c:pt idx="8046">
                    <c:v>8047</c:v>
                  </c:pt>
                  <c:pt idx="8047">
                    <c:v>8048</c:v>
                  </c:pt>
                  <c:pt idx="8048">
                    <c:v>8049</c:v>
                  </c:pt>
                  <c:pt idx="8049">
                    <c:v>8050</c:v>
                  </c:pt>
                  <c:pt idx="8050">
                    <c:v>8051</c:v>
                  </c:pt>
                  <c:pt idx="8051">
                    <c:v>8052</c:v>
                  </c:pt>
                  <c:pt idx="8052">
                    <c:v>8053</c:v>
                  </c:pt>
                  <c:pt idx="8053">
                    <c:v>8054</c:v>
                  </c:pt>
                  <c:pt idx="8054">
                    <c:v>8055</c:v>
                  </c:pt>
                  <c:pt idx="8055">
                    <c:v>8056</c:v>
                  </c:pt>
                  <c:pt idx="8056">
                    <c:v>8057</c:v>
                  </c:pt>
                  <c:pt idx="8057">
                    <c:v>8058</c:v>
                  </c:pt>
                  <c:pt idx="8058">
                    <c:v>8059</c:v>
                  </c:pt>
                  <c:pt idx="8059">
                    <c:v>8060</c:v>
                  </c:pt>
                  <c:pt idx="8060">
                    <c:v>8061</c:v>
                  </c:pt>
                  <c:pt idx="8061">
                    <c:v>8062</c:v>
                  </c:pt>
                  <c:pt idx="8062">
                    <c:v>8063</c:v>
                  </c:pt>
                  <c:pt idx="8063">
                    <c:v>8064</c:v>
                  </c:pt>
                  <c:pt idx="8064">
                    <c:v>8065</c:v>
                  </c:pt>
                  <c:pt idx="8065">
                    <c:v>8066</c:v>
                  </c:pt>
                  <c:pt idx="8066">
                    <c:v>8067</c:v>
                  </c:pt>
                  <c:pt idx="8067">
                    <c:v>8068</c:v>
                  </c:pt>
                  <c:pt idx="8068">
                    <c:v>8069</c:v>
                  </c:pt>
                  <c:pt idx="8069">
                    <c:v>8070</c:v>
                  </c:pt>
                  <c:pt idx="8070">
                    <c:v>8071</c:v>
                  </c:pt>
                  <c:pt idx="8071">
                    <c:v>8072</c:v>
                  </c:pt>
                  <c:pt idx="8072">
                    <c:v>8073</c:v>
                  </c:pt>
                  <c:pt idx="8073">
                    <c:v>8074</c:v>
                  </c:pt>
                  <c:pt idx="8074">
                    <c:v>8075</c:v>
                  </c:pt>
                  <c:pt idx="8075">
                    <c:v>8076</c:v>
                  </c:pt>
                  <c:pt idx="8076">
                    <c:v>8077</c:v>
                  </c:pt>
                  <c:pt idx="8077">
                    <c:v>8078</c:v>
                  </c:pt>
                  <c:pt idx="8078">
                    <c:v>8079</c:v>
                  </c:pt>
                  <c:pt idx="8079">
                    <c:v>8080</c:v>
                  </c:pt>
                  <c:pt idx="8080">
                    <c:v>8081</c:v>
                  </c:pt>
                  <c:pt idx="8081">
                    <c:v>8082</c:v>
                  </c:pt>
                  <c:pt idx="8082">
                    <c:v>8083</c:v>
                  </c:pt>
                  <c:pt idx="8083">
                    <c:v>8084</c:v>
                  </c:pt>
                  <c:pt idx="8084">
                    <c:v>8085</c:v>
                  </c:pt>
                  <c:pt idx="8085">
                    <c:v>8086</c:v>
                  </c:pt>
                  <c:pt idx="8086">
                    <c:v>8087</c:v>
                  </c:pt>
                  <c:pt idx="8087">
                    <c:v>8088</c:v>
                  </c:pt>
                  <c:pt idx="8088">
                    <c:v>8089</c:v>
                  </c:pt>
                  <c:pt idx="8089">
                    <c:v>8090</c:v>
                  </c:pt>
                  <c:pt idx="8090">
                    <c:v>8091</c:v>
                  </c:pt>
                  <c:pt idx="8091">
                    <c:v>8092</c:v>
                  </c:pt>
                  <c:pt idx="8092">
                    <c:v>8093</c:v>
                  </c:pt>
                  <c:pt idx="8093">
                    <c:v>8094</c:v>
                  </c:pt>
                  <c:pt idx="8094">
                    <c:v>8095</c:v>
                  </c:pt>
                  <c:pt idx="8095">
                    <c:v>8096</c:v>
                  </c:pt>
                  <c:pt idx="8096">
                    <c:v>8097</c:v>
                  </c:pt>
                  <c:pt idx="8097">
                    <c:v>8098</c:v>
                  </c:pt>
                  <c:pt idx="8098">
                    <c:v>8099</c:v>
                  </c:pt>
                  <c:pt idx="8099">
                    <c:v>8100</c:v>
                  </c:pt>
                  <c:pt idx="8100">
                    <c:v>8101</c:v>
                  </c:pt>
                  <c:pt idx="8101">
                    <c:v>8102</c:v>
                  </c:pt>
                  <c:pt idx="8102">
                    <c:v>8103</c:v>
                  </c:pt>
                  <c:pt idx="8103">
                    <c:v>8104</c:v>
                  </c:pt>
                  <c:pt idx="8104">
                    <c:v>8105</c:v>
                  </c:pt>
                  <c:pt idx="8105">
                    <c:v>8106</c:v>
                  </c:pt>
                  <c:pt idx="8106">
                    <c:v>8107</c:v>
                  </c:pt>
                  <c:pt idx="8107">
                    <c:v>8108</c:v>
                  </c:pt>
                  <c:pt idx="8108">
                    <c:v>8109</c:v>
                  </c:pt>
                  <c:pt idx="8109">
                    <c:v>8110</c:v>
                  </c:pt>
                  <c:pt idx="8110">
                    <c:v>8111</c:v>
                  </c:pt>
                  <c:pt idx="8111">
                    <c:v>8112</c:v>
                  </c:pt>
                  <c:pt idx="8112">
                    <c:v>8113</c:v>
                  </c:pt>
                  <c:pt idx="8113">
                    <c:v>8114</c:v>
                  </c:pt>
                  <c:pt idx="8114">
                    <c:v>8115</c:v>
                  </c:pt>
                  <c:pt idx="8115">
                    <c:v>8116</c:v>
                  </c:pt>
                  <c:pt idx="8116">
                    <c:v>8117</c:v>
                  </c:pt>
                  <c:pt idx="8117">
                    <c:v>8118</c:v>
                  </c:pt>
                  <c:pt idx="8118">
                    <c:v>8119</c:v>
                  </c:pt>
                  <c:pt idx="8119">
                    <c:v>8120</c:v>
                  </c:pt>
                  <c:pt idx="8120">
                    <c:v>8121</c:v>
                  </c:pt>
                  <c:pt idx="8121">
                    <c:v>8122</c:v>
                  </c:pt>
                  <c:pt idx="8122">
                    <c:v>8123</c:v>
                  </c:pt>
                  <c:pt idx="8123">
                    <c:v>8124</c:v>
                  </c:pt>
                  <c:pt idx="8124">
                    <c:v>8125</c:v>
                  </c:pt>
                  <c:pt idx="8125">
                    <c:v>8126</c:v>
                  </c:pt>
                  <c:pt idx="8126">
                    <c:v>8127</c:v>
                  </c:pt>
                  <c:pt idx="8127">
                    <c:v>8128</c:v>
                  </c:pt>
                  <c:pt idx="8128">
                    <c:v>8129</c:v>
                  </c:pt>
                  <c:pt idx="8129">
                    <c:v>8130</c:v>
                  </c:pt>
                  <c:pt idx="8130">
                    <c:v>8131</c:v>
                  </c:pt>
                  <c:pt idx="8131">
                    <c:v>8132</c:v>
                  </c:pt>
                  <c:pt idx="8132">
                    <c:v>8133</c:v>
                  </c:pt>
                  <c:pt idx="8133">
                    <c:v>8134</c:v>
                  </c:pt>
                  <c:pt idx="8134">
                    <c:v>8135</c:v>
                  </c:pt>
                  <c:pt idx="8135">
                    <c:v>8136</c:v>
                  </c:pt>
                  <c:pt idx="8136">
                    <c:v>8137</c:v>
                  </c:pt>
                  <c:pt idx="8137">
                    <c:v>8138</c:v>
                  </c:pt>
                  <c:pt idx="8138">
                    <c:v>8139</c:v>
                  </c:pt>
                  <c:pt idx="8139">
                    <c:v>8140</c:v>
                  </c:pt>
                  <c:pt idx="8140">
                    <c:v>8141</c:v>
                  </c:pt>
                  <c:pt idx="8141">
                    <c:v>8142</c:v>
                  </c:pt>
                  <c:pt idx="8142">
                    <c:v>8143</c:v>
                  </c:pt>
                  <c:pt idx="8143">
                    <c:v>8144</c:v>
                  </c:pt>
                  <c:pt idx="8144">
                    <c:v>8145</c:v>
                  </c:pt>
                  <c:pt idx="8145">
                    <c:v>8146</c:v>
                  </c:pt>
                  <c:pt idx="8146">
                    <c:v>8147</c:v>
                  </c:pt>
                  <c:pt idx="8147">
                    <c:v>8148</c:v>
                  </c:pt>
                  <c:pt idx="8148">
                    <c:v>8149</c:v>
                  </c:pt>
                  <c:pt idx="8149">
                    <c:v>8150</c:v>
                  </c:pt>
                  <c:pt idx="8150">
                    <c:v>8151</c:v>
                  </c:pt>
                  <c:pt idx="8151">
                    <c:v>8152</c:v>
                  </c:pt>
                  <c:pt idx="8152">
                    <c:v>8153</c:v>
                  </c:pt>
                  <c:pt idx="8153">
                    <c:v>8154</c:v>
                  </c:pt>
                  <c:pt idx="8154">
                    <c:v>8155</c:v>
                  </c:pt>
                  <c:pt idx="8155">
                    <c:v>8156</c:v>
                  </c:pt>
                  <c:pt idx="8156">
                    <c:v>8157</c:v>
                  </c:pt>
                  <c:pt idx="8157">
                    <c:v>8158</c:v>
                  </c:pt>
                  <c:pt idx="8158">
                    <c:v>8159</c:v>
                  </c:pt>
                  <c:pt idx="8159">
                    <c:v>8160</c:v>
                  </c:pt>
                  <c:pt idx="8160">
                    <c:v>8161</c:v>
                  </c:pt>
                  <c:pt idx="8161">
                    <c:v>8162</c:v>
                  </c:pt>
                  <c:pt idx="8162">
                    <c:v>8163</c:v>
                  </c:pt>
                  <c:pt idx="8163">
                    <c:v>8164</c:v>
                  </c:pt>
                  <c:pt idx="8164">
                    <c:v>8165</c:v>
                  </c:pt>
                  <c:pt idx="8165">
                    <c:v>8166</c:v>
                  </c:pt>
                  <c:pt idx="8166">
                    <c:v>8167</c:v>
                  </c:pt>
                  <c:pt idx="8167">
                    <c:v>8168</c:v>
                  </c:pt>
                  <c:pt idx="8168">
                    <c:v>8169</c:v>
                  </c:pt>
                  <c:pt idx="8169">
                    <c:v>8170</c:v>
                  </c:pt>
                  <c:pt idx="8170">
                    <c:v>8171</c:v>
                  </c:pt>
                  <c:pt idx="8171">
                    <c:v>8172</c:v>
                  </c:pt>
                  <c:pt idx="8172">
                    <c:v>8173</c:v>
                  </c:pt>
                  <c:pt idx="8173">
                    <c:v>8174</c:v>
                  </c:pt>
                  <c:pt idx="8174">
                    <c:v>8175</c:v>
                  </c:pt>
                  <c:pt idx="8175">
                    <c:v>8176</c:v>
                  </c:pt>
                  <c:pt idx="8176">
                    <c:v>8177</c:v>
                  </c:pt>
                  <c:pt idx="8177">
                    <c:v>8178</c:v>
                  </c:pt>
                  <c:pt idx="8178">
                    <c:v>8179</c:v>
                  </c:pt>
                  <c:pt idx="8179">
                    <c:v>8180</c:v>
                  </c:pt>
                  <c:pt idx="8180">
                    <c:v>8181</c:v>
                  </c:pt>
                  <c:pt idx="8181">
                    <c:v>8182</c:v>
                  </c:pt>
                  <c:pt idx="8182">
                    <c:v>8183</c:v>
                  </c:pt>
                  <c:pt idx="8183">
                    <c:v>8184</c:v>
                  </c:pt>
                  <c:pt idx="8184">
                    <c:v>8185</c:v>
                  </c:pt>
                  <c:pt idx="8185">
                    <c:v>8186</c:v>
                  </c:pt>
                  <c:pt idx="8186">
                    <c:v>8187</c:v>
                  </c:pt>
                  <c:pt idx="8187">
                    <c:v>8188</c:v>
                  </c:pt>
                  <c:pt idx="8188">
                    <c:v>8189</c:v>
                  </c:pt>
                  <c:pt idx="8189">
                    <c:v>8190</c:v>
                  </c:pt>
                  <c:pt idx="8190">
                    <c:v>8191</c:v>
                  </c:pt>
                  <c:pt idx="8191">
                    <c:v>8192</c:v>
                  </c:pt>
                  <c:pt idx="8192">
                    <c:v>8193</c:v>
                  </c:pt>
                  <c:pt idx="8193">
                    <c:v>8194</c:v>
                  </c:pt>
                  <c:pt idx="8194">
                    <c:v>8195</c:v>
                  </c:pt>
                  <c:pt idx="8195">
                    <c:v>8196</c:v>
                  </c:pt>
                  <c:pt idx="8196">
                    <c:v>8197</c:v>
                  </c:pt>
                  <c:pt idx="8197">
                    <c:v>8198</c:v>
                  </c:pt>
                  <c:pt idx="8198">
                    <c:v>8199</c:v>
                  </c:pt>
                  <c:pt idx="8199">
                    <c:v>8200</c:v>
                  </c:pt>
                  <c:pt idx="8200">
                    <c:v>8201</c:v>
                  </c:pt>
                  <c:pt idx="8201">
                    <c:v>8202</c:v>
                  </c:pt>
                  <c:pt idx="8202">
                    <c:v>8203</c:v>
                  </c:pt>
                  <c:pt idx="8203">
                    <c:v>8204</c:v>
                  </c:pt>
                  <c:pt idx="8204">
                    <c:v>8205</c:v>
                  </c:pt>
                  <c:pt idx="8205">
                    <c:v>8206</c:v>
                  </c:pt>
                  <c:pt idx="8206">
                    <c:v>8207</c:v>
                  </c:pt>
                  <c:pt idx="8207">
                    <c:v>8208</c:v>
                  </c:pt>
                  <c:pt idx="8208">
                    <c:v>8209</c:v>
                  </c:pt>
                  <c:pt idx="8209">
                    <c:v>8210</c:v>
                  </c:pt>
                  <c:pt idx="8210">
                    <c:v>8211</c:v>
                  </c:pt>
                  <c:pt idx="8211">
                    <c:v>8212</c:v>
                  </c:pt>
                  <c:pt idx="8212">
                    <c:v>8213</c:v>
                  </c:pt>
                  <c:pt idx="8213">
                    <c:v>8214</c:v>
                  </c:pt>
                  <c:pt idx="8214">
                    <c:v>8215</c:v>
                  </c:pt>
                  <c:pt idx="8215">
                    <c:v>8216</c:v>
                  </c:pt>
                  <c:pt idx="8216">
                    <c:v>8217</c:v>
                  </c:pt>
                  <c:pt idx="8217">
                    <c:v>8218</c:v>
                  </c:pt>
                  <c:pt idx="8218">
                    <c:v>8219</c:v>
                  </c:pt>
                  <c:pt idx="8219">
                    <c:v>8220</c:v>
                  </c:pt>
                  <c:pt idx="8220">
                    <c:v>8221</c:v>
                  </c:pt>
                  <c:pt idx="8221">
                    <c:v>8222</c:v>
                  </c:pt>
                  <c:pt idx="8222">
                    <c:v>8223</c:v>
                  </c:pt>
                  <c:pt idx="8223">
                    <c:v>8224</c:v>
                  </c:pt>
                  <c:pt idx="8224">
                    <c:v>8225</c:v>
                  </c:pt>
                  <c:pt idx="8225">
                    <c:v>8226</c:v>
                  </c:pt>
                  <c:pt idx="8226">
                    <c:v>8227</c:v>
                  </c:pt>
                  <c:pt idx="8227">
                    <c:v>8228</c:v>
                  </c:pt>
                  <c:pt idx="8228">
                    <c:v>8229</c:v>
                  </c:pt>
                  <c:pt idx="8229">
                    <c:v>8230</c:v>
                  </c:pt>
                  <c:pt idx="8230">
                    <c:v>8231</c:v>
                  </c:pt>
                  <c:pt idx="8231">
                    <c:v>8232</c:v>
                  </c:pt>
                  <c:pt idx="8232">
                    <c:v>8233</c:v>
                  </c:pt>
                  <c:pt idx="8233">
                    <c:v>8234</c:v>
                  </c:pt>
                  <c:pt idx="8234">
                    <c:v>8235</c:v>
                  </c:pt>
                  <c:pt idx="8235">
                    <c:v>8236</c:v>
                  </c:pt>
                  <c:pt idx="8236">
                    <c:v>8237</c:v>
                  </c:pt>
                  <c:pt idx="8237">
                    <c:v>8238</c:v>
                  </c:pt>
                  <c:pt idx="8238">
                    <c:v>8239</c:v>
                  </c:pt>
                  <c:pt idx="8239">
                    <c:v>8240</c:v>
                  </c:pt>
                  <c:pt idx="8240">
                    <c:v>8241</c:v>
                  </c:pt>
                  <c:pt idx="8241">
                    <c:v>8242</c:v>
                  </c:pt>
                  <c:pt idx="8242">
                    <c:v>8243</c:v>
                  </c:pt>
                  <c:pt idx="8243">
                    <c:v>8244</c:v>
                  </c:pt>
                  <c:pt idx="8244">
                    <c:v>8245</c:v>
                  </c:pt>
                  <c:pt idx="8245">
                    <c:v>8246</c:v>
                  </c:pt>
                  <c:pt idx="8246">
                    <c:v>8247</c:v>
                  </c:pt>
                  <c:pt idx="8247">
                    <c:v>8248</c:v>
                  </c:pt>
                  <c:pt idx="8248">
                    <c:v>8249</c:v>
                  </c:pt>
                  <c:pt idx="8249">
                    <c:v>8250</c:v>
                  </c:pt>
                  <c:pt idx="8250">
                    <c:v>8251</c:v>
                  </c:pt>
                  <c:pt idx="8251">
                    <c:v>8252</c:v>
                  </c:pt>
                  <c:pt idx="8252">
                    <c:v>8253</c:v>
                  </c:pt>
                  <c:pt idx="8253">
                    <c:v>8254</c:v>
                  </c:pt>
                  <c:pt idx="8254">
                    <c:v>8255</c:v>
                  </c:pt>
                  <c:pt idx="8255">
                    <c:v>8256</c:v>
                  </c:pt>
                  <c:pt idx="8256">
                    <c:v>8257</c:v>
                  </c:pt>
                  <c:pt idx="8257">
                    <c:v>8258</c:v>
                  </c:pt>
                  <c:pt idx="8258">
                    <c:v>8259</c:v>
                  </c:pt>
                  <c:pt idx="8259">
                    <c:v>8260</c:v>
                  </c:pt>
                  <c:pt idx="8260">
                    <c:v>8261</c:v>
                  </c:pt>
                  <c:pt idx="8261">
                    <c:v>8262</c:v>
                  </c:pt>
                  <c:pt idx="8262">
                    <c:v>8263</c:v>
                  </c:pt>
                  <c:pt idx="8263">
                    <c:v>8264</c:v>
                  </c:pt>
                  <c:pt idx="8264">
                    <c:v>8265</c:v>
                  </c:pt>
                  <c:pt idx="8265">
                    <c:v>8266</c:v>
                  </c:pt>
                  <c:pt idx="8266">
                    <c:v>8267</c:v>
                  </c:pt>
                  <c:pt idx="8267">
                    <c:v>8268</c:v>
                  </c:pt>
                  <c:pt idx="8268">
                    <c:v>8269</c:v>
                  </c:pt>
                  <c:pt idx="8269">
                    <c:v>8270</c:v>
                  </c:pt>
                  <c:pt idx="8270">
                    <c:v>8271</c:v>
                  </c:pt>
                  <c:pt idx="8271">
                    <c:v>8272</c:v>
                  </c:pt>
                  <c:pt idx="8272">
                    <c:v>8273</c:v>
                  </c:pt>
                  <c:pt idx="8273">
                    <c:v>8274</c:v>
                  </c:pt>
                  <c:pt idx="8274">
                    <c:v>8275</c:v>
                  </c:pt>
                  <c:pt idx="8275">
                    <c:v>8276</c:v>
                  </c:pt>
                  <c:pt idx="8276">
                    <c:v>8277</c:v>
                  </c:pt>
                  <c:pt idx="8277">
                    <c:v>8278</c:v>
                  </c:pt>
                  <c:pt idx="8278">
                    <c:v>8279</c:v>
                  </c:pt>
                  <c:pt idx="8279">
                    <c:v>8280</c:v>
                  </c:pt>
                  <c:pt idx="8280">
                    <c:v>8281</c:v>
                  </c:pt>
                  <c:pt idx="8281">
                    <c:v>8282</c:v>
                  </c:pt>
                  <c:pt idx="8282">
                    <c:v>8283</c:v>
                  </c:pt>
                  <c:pt idx="8283">
                    <c:v>8284</c:v>
                  </c:pt>
                  <c:pt idx="8284">
                    <c:v>8285</c:v>
                  </c:pt>
                  <c:pt idx="8285">
                    <c:v>8286</c:v>
                  </c:pt>
                  <c:pt idx="8286">
                    <c:v>8287</c:v>
                  </c:pt>
                  <c:pt idx="8287">
                    <c:v>8288</c:v>
                  </c:pt>
                  <c:pt idx="8288">
                    <c:v>8289</c:v>
                  </c:pt>
                  <c:pt idx="8289">
                    <c:v>8290</c:v>
                  </c:pt>
                  <c:pt idx="8290">
                    <c:v>8291</c:v>
                  </c:pt>
                  <c:pt idx="8291">
                    <c:v>8292</c:v>
                  </c:pt>
                  <c:pt idx="8292">
                    <c:v>8293</c:v>
                  </c:pt>
                  <c:pt idx="8293">
                    <c:v>8294</c:v>
                  </c:pt>
                  <c:pt idx="8294">
                    <c:v>8295</c:v>
                  </c:pt>
                  <c:pt idx="8295">
                    <c:v>8296</c:v>
                  </c:pt>
                  <c:pt idx="8296">
                    <c:v>8297</c:v>
                  </c:pt>
                  <c:pt idx="8297">
                    <c:v>8298</c:v>
                  </c:pt>
                  <c:pt idx="8298">
                    <c:v>8299</c:v>
                  </c:pt>
                  <c:pt idx="8299">
                    <c:v>8300</c:v>
                  </c:pt>
                  <c:pt idx="8300">
                    <c:v>8301</c:v>
                  </c:pt>
                  <c:pt idx="8301">
                    <c:v>8302</c:v>
                  </c:pt>
                  <c:pt idx="8302">
                    <c:v>8303</c:v>
                  </c:pt>
                  <c:pt idx="8303">
                    <c:v>8304</c:v>
                  </c:pt>
                  <c:pt idx="8304">
                    <c:v>8305</c:v>
                  </c:pt>
                  <c:pt idx="8305">
                    <c:v>8306</c:v>
                  </c:pt>
                  <c:pt idx="8306">
                    <c:v>8307</c:v>
                  </c:pt>
                  <c:pt idx="8307">
                    <c:v>8308</c:v>
                  </c:pt>
                  <c:pt idx="8308">
                    <c:v>8309</c:v>
                  </c:pt>
                  <c:pt idx="8309">
                    <c:v>8310</c:v>
                  </c:pt>
                  <c:pt idx="8310">
                    <c:v>8311</c:v>
                  </c:pt>
                  <c:pt idx="8311">
                    <c:v>8312</c:v>
                  </c:pt>
                  <c:pt idx="8312">
                    <c:v>8313</c:v>
                  </c:pt>
                  <c:pt idx="8313">
                    <c:v>8314</c:v>
                  </c:pt>
                  <c:pt idx="8314">
                    <c:v>8315</c:v>
                  </c:pt>
                  <c:pt idx="8315">
                    <c:v>8316</c:v>
                  </c:pt>
                  <c:pt idx="8316">
                    <c:v>8317</c:v>
                  </c:pt>
                  <c:pt idx="8317">
                    <c:v>8318</c:v>
                  </c:pt>
                  <c:pt idx="8318">
                    <c:v>8319</c:v>
                  </c:pt>
                  <c:pt idx="8319">
                    <c:v>8320</c:v>
                  </c:pt>
                  <c:pt idx="8320">
                    <c:v>8321</c:v>
                  </c:pt>
                  <c:pt idx="8321">
                    <c:v>8322</c:v>
                  </c:pt>
                  <c:pt idx="8322">
                    <c:v>8323</c:v>
                  </c:pt>
                  <c:pt idx="8323">
                    <c:v>8324</c:v>
                  </c:pt>
                  <c:pt idx="8324">
                    <c:v>8325</c:v>
                  </c:pt>
                  <c:pt idx="8325">
                    <c:v>8326</c:v>
                  </c:pt>
                  <c:pt idx="8326">
                    <c:v>8327</c:v>
                  </c:pt>
                  <c:pt idx="8327">
                    <c:v>8328</c:v>
                  </c:pt>
                  <c:pt idx="8328">
                    <c:v>8329</c:v>
                  </c:pt>
                  <c:pt idx="8329">
                    <c:v>8330</c:v>
                  </c:pt>
                  <c:pt idx="8330">
                    <c:v>8331</c:v>
                  </c:pt>
                  <c:pt idx="8331">
                    <c:v>8332</c:v>
                  </c:pt>
                  <c:pt idx="8332">
                    <c:v>8333</c:v>
                  </c:pt>
                  <c:pt idx="8333">
                    <c:v>8334</c:v>
                  </c:pt>
                  <c:pt idx="8334">
                    <c:v>8335</c:v>
                  </c:pt>
                  <c:pt idx="8335">
                    <c:v>8336</c:v>
                  </c:pt>
                  <c:pt idx="8336">
                    <c:v>8337</c:v>
                  </c:pt>
                  <c:pt idx="8337">
                    <c:v>8338</c:v>
                  </c:pt>
                  <c:pt idx="8338">
                    <c:v>8339</c:v>
                  </c:pt>
                  <c:pt idx="8339">
                    <c:v>8340</c:v>
                  </c:pt>
                  <c:pt idx="8340">
                    <c:v>8341</c:v>
                  </c:pt>
                  <c:pt idx="8341">
                    <c:v>8342</c:v>
                  </c:pt>
                  <c:pt idx="8342">
                    <c:v>8343</c:v>
                  </c:pt>
                  <c:pt idx="8343">
                    <c:v>8344</c:v>
                  </c:pt>
                  <c:pt idx="8344">
                    <c:v>8345</c:v>
                  </c:pt>
                  <c:pt idx="8345">
                    <c:v>8346</c:v>
                  </c:pt>
                  <c:pt idx="8346">
                    <c:v>8347</c:v>
                  </c:pt>
                  <c:pt idx="8347">
                    <c:v>8348</c:v>
                  </c:pt>
                  <c:pt idx="8348">
                    <c:v>8349</c:v>
                  </c:pt>
                  <c:pt idx="8349">
                    <c:v>8350</c:v>
                  </c:pt>
                  <c:pt idx="8350">
                    <c:v>8351</c:v>
                  </c:pt>
                  <c:pt idx="8351">
                    <c:v>8352</c:v>
                  </c:pt>
                  <c:pt idx="8352">
                    <c:v>8353</c:v>
                  </c:pt>
                  <c:pt idx="8353">
                    <c:v>8354</c:v>
                  </c:pt>
                  <c:pt idx="8354">
                    <c:v>8355</c:v>
                  </c:pt>
                  <c:pt idx="8355">
                    <c:v>8356</c:v>
                  </c:pt>
                  <c:pt idx="8356">
                    <c:v>8357</c:v>
                  </c:pt>
                  <c:pt idx="8357">
                    <c:v>8358</c:v>
                  </c:pt>
                  <c:pt idx="8358">
                    <c:v>8359</c:v>
                  </c:pt>
                  <c:pt idx="8359">
                    <c:v>8360</c:v>
                  </c:pt>
                  <c:pt idx="8360">
                    <c:v>8361</c:v>
                  </c:pt>
                  <c:pt idx="8361">
                    <c:v>8362</c:v>
                  </c:pt>
                  <c:pt idx="8362">
                    <c:v>8363</c:v>
                  </c:pt>
                  <c:pt idx="8363">
                    <c:v>8364</c:v>
                  </c:pt>
                  <c:pt idx="8364">
                    <c:v>8365</c:v>
                  </c:pt>
                  <c:pt idx="8365">
                    <c:v>8366</c:v>
                  </c:pt>
                  <c:pt idx="8366">
                    <c:v>8367</c:v>
                  </c:pt>
                  <c:pt idx="8367">
                    <c:v>8368</c:v>
                  </c:pt>
                  <c:pt idx="8368">
                    <c:v>8369</c:v>
                  </c:pt>
                  <c:pt idx="8369">
                    <c:v>8370</c:v>
                  </c:pt>
                  <c:pt idx="8370">
                    <c:v>8371</c:v>
                  </c:pt>
                  <c:pt idx="8371">
                    <c:v>8372</c:v>
                  </c:pt>
                  <c:pt idx="8372">
                    <c:v>8373</c:v>
                  </c:pt>
                  <c:pt idx="8373">
                    <c:v>8374</c:v>
                  </c:pt>
                  <c:pt idx="8374">
                    <c:v>8375</c:v>
                  </c:pt>
                  <c:pt idx="8375">
                    <c:v>8376</c:v>
                  </c:pt>
                  <c:pt idx="8376">
                    <c:v>8377</c:v>
                  </c:pt>
                  <c:pt idx="8377">
                    <c:v>8378</c:v>
                  </c:pt>
                  <c:pt idx="8378">
                    <c:v>8379</c:v>
                  </c:pt>
                  <c:pt idx="8379">
                    <c:v>8380</c:v>
                  </c:pt>
                  <c:pt idx="8380">
                    <c:v>8381</c:v>
                  </c:pt>
                  <c:pt idx="8381">
                    <c:v>8382</c:v>
                  </c:pt>
                  <c:pt idx="8382">
                    <c:v>8383</c:v>
                  </c:pt>
                  <c:pt idx="8383">
                    <c:v>8384</c:v>
                  </c:pt>
                  <c:pt idx="8384">
                    <c:v>8385</c:v>
                  </c:pt>
                  <c:pt idx="8385">
                    <c:v>8386</c:v>
                  </c:pt>
                  <c:pt idx="8386">
                    <c:v>8387</c:v>
                  </c:pt>
                  <c:pt idx="8387">
                    <c:v>8388</c:v>
                  </c:pt>
                  <c:pt idx="8388">
                    <c:v>8389</c:v>
                  </c:pt>
                  <c:pt idx="8389">
                    <c:v>8390</c:v>
                  </c:pt>
                  <c:pt idx="8390">
                    <c:v>8391</c:v>
                  </c:pt>
                  <c:pt idx="8391">
                    <c:v>8392</c:v>
                  </c:pt>
                  <c:pt idx="8392">
                    <c:v>8393</c:v>
                  </c:pt>
                  <c:pt idx="8393">
                    <c:v>8394</c:v>
                  </c:pt>
                  <c:pt idx="8394">
                    <c:v>8395</c:v>
                  </c:pt>
                  <c:pt idx="8395">
                    <c:v>8396</c:v>
                  </c:pt>
                  <c:pt idx="8396">
                    <c:v>8397</c:v>
                  </c:pt>
                  <c:pt idx="8397">
                    <c:v>8398</c:v>
                  </c:pt>
                  <c:pt idx="8398">
                    <c:v>8399</c:v>
                  </c:pt>
                  <c:pt idx="8399">
                    <c:v>8400</c:v>
                  </c:pt>
                  <c:pt idx="8400">
                    <c:v>8401</c:v>
                  </c:pt>
                  <c:pt idx="8401">
                    <c:v>8402</c:v>
                  </c:pt>
                  <c:pt idx="8402">
                    <c:v>8403</c:v>
                  </c:pt>
                  <c:pt idx="8403">
                    <c:v>8404</c:v>
                  </c:pt>
                  <c:pt idx="8404">
                    <c:v>8405</c:v>
                  </c:pt>
                  <c:pt idx="8405">
                    <c:v>8406</c:v>
                  </c:pt>
                  <c:pt idx="8406">
                    <c:v>8407</c:v>
                  </c:pt>
                  <c:pt idx="8407">
                    <c:v>8408</c:v>
                  </c:pt>
                  <c:pt idx="8408">
                    <c:v>8409</c:v>
                  </c:pt>
                  <c:pt idx="8409">
                    <c:v>8410</c:v>
                  </c:pt>
                  <c:pt idx="8410">
                    <c:v>8411</c:v>
                  </c:pt>
                  <c:pt idx="8411">
                    <c:v>8412</c:v>
                  </c:pt>
                  <c:pt idx="8412">
                    <c:v>8413</c:v>
                  </c:pt>
                  <c:pt idx="8413">
                    <c:v>8414</c:v>
                  </c:pt>
                  <c:pt idx="8414">
                    <c:v>8415</c:v>
                  </c:pt>
                  <c:pt idx="8415">
                    <c:v>8416</c:v>
                  </c:pt>
                  <c:pt idx="8416">
                    <c:v>8417</c:v>
                  </c:pt>
                  <c:pt idx="8417">
                    <c:v>8418</c:v>
                  </c:pt>
                  <c:pt idx="8418">
                    <c:v>8419</c:v>
                  </c:pt>
                  <c:pt idx="8419">
                    <c:v>8420</c:v>
                  </c:pt>
                  <c:pt idx="8420">
                    <c:v>8421</c:v>
                  </c:pt>
                  <c:pt idx="8421">
                    <c:v>8422</c:v>
                  </c:pt>
                  <c:pt idx="8422">
                    <c:v>8423</c:v>
                  </c:pt>
                  <c:pt idx="8423">
                    <c:v>8424</c:v>
                  </c:pt>
                  <c:pt idx="8424">
                    <c:v>8425</c:v>
                  </c:pt>
                  <c:pt idx="8425">
                    <c:v>8426</c:v>
                  </c:pt>
                  <c:pt idx="8426">
                    <c:v>8427</c:v>
                  </c:pt>
                  <c:pt idx="8427">
                    <c:v>8428</c:v>
                  </c:pt>
                  <c:pt idx="8428">
                    <c:v>8429</c:v>
                  </c:pt>
                  <c:pt idx="8429">
                    <c:v>8430</c:v>
                  </c:pt>
                  <c:pt idx="8430">
                    <c:v>8431</c:v>
                  </c:pt>
                  <c:pt idx="8431">
                    <c:v>8432</c:v>
                  </c:pt>
                  <c:pt idx="8432">
                    <c:v>8433</c:v>
                  </c:pt>
                  <c:pt idx="8433">
                    <c:v>8434</c:v>
                  </c:pt>
                  <c:pt idx="8434">
                    <c:v>8435</c:v>
                  </c:pt>
                  <c:pt idx="8435">
                    <c:v>8436</c:v>
                  </c:pt>
                  <c:pt idx="8436">
                    <c:v>8437</c:v>
                  </c:pt>
                  <c:pt idx="8437">
                    <c:v>8438</c:v>
                  </c:pt>
                  <c:pt idx="8438">
                    <c:v>8439</c:v>
                  </c:pt>
                  <c:pt idx="8439">
                    <c:v>8440</c:v>
                  </c:pt>
                  <c:pt idx="8440">
                    <c:v>8441</c:v>
                  </c:pt>
                  <c:pt idx="8441">
                    <c:v>8442</c:v>
                  </c:pt>
                  <c:pt idx="8442">
                    <c:v>8443</c:v>
                  </c:pt>
                  <c:pt idx="8443">
                    <c:v>8444</c:v>
                  </c:pt>
                  <c:pt idx="8444">
                    <c:v>8445</c:v>
                  </c:pt>
                  <c:pt idx="8445">
                    <c:v>8446</c:v>
                  </c:pt>
                  <c:pt idx="8446">
                    <c:v>8447</c:v>
                  </c:pt>
                  <c:pt idx="8447">
                    <c:v>8448</c:v>
                  </c:pt>
                  <c:pt idx="8448">
                    <c:v>8449</c:v>
                  </c:pt>
                  <c:pt idx="8449">
                    <c:v>8450</c:v>
                  </c:pt>
                  <c:pt idx="8450">
                    <c:v>8451</c:v>
                  </c:pt>
                  <c:pt idx="8451">
                    <c:v>8452</c:v>
                  </c:pt>
                  <c:pt idx="8452">
                    <c:v>8453</c:v>
                  </c:pt>
                  <c:pt idx="8453">
                    <c:v>8454</c:v>
                  </c:pt>
                  <c:pt idx="8454">
                    <c:v>8455</c:v>
                  </c:pt>
                  <c:pt idx="8455">
                    <c:v>8456</c:v>
                  </c:pt>
                  <c:pt idx="8456">
                    <c:v>8457</c:v>
                  </c:pt>
                  <c:pt idx="8457">
                    <c:v>8458</c:v>
                  </c:pt>
                  <c:pt idx="8458">
                    <c:v>8459</c:v>
                  </c:pt>
                  <c:pt idx="8459">
                    <c:v>8460</c:v>
                  </c:pt>
                  <c:pt idx="8460">
                    <c:v>8461</c:v>
                  </c:pt>
                  <c:pt idx="8461">
                    <c:v>8462</c:v>
                  </c:pt>
                  <c:pt idx="8462">
                    <c:v>8463</c:v>
                  </c:pt>
                  <c:pt idx="8463">
                    <c:v>8464</c:v>
                  </c:pt>
                  <c:pt idx="8464">
                    <c:v>8465</c:v>
                  </c:pt>
                  <c:pt idx="8465">
                    <c:v>8466</c:v>
                  </c:pt>
                  <c:pt idx="8466">
                    <c:v>8467</c:v>
                  </c:pt>
                  <c:pt idx="8467">
                    <c:v>8468</c:v>
                  </c:pt>
                  <c:pt idx="8468">
                    <c:v>8469</c:v>
                  </c:pt>
                  <c:pt idx="8469">
                    <c:v>8470</c:v>
                  </c:pt>
                  <c:pt idx="8470">
                    <c:v>8471</c:v>
                  </c:pt>
                  <c:pt idx="8471">
                    <c:v>8472</c:v>
                  </c:pt>
                  <c:pt idx="8472">
                    <c:v>8473</c:v>
                  </c:pt>
                  <c:pt idx="8473">
                    <c:v>8474</c:v>
                  </c:pt>
                  <c:pt idx="8474">
                    <c:v>8475</c:v>
                  </c:pt>
                  <c:pt idx="8475">
                    <c:v>8476</c:v>
                  </c:pt>
                  <c:pt idx="8476">
                    <c:v>8477</c:v>
                  </c:pt>
                  <c:pt idx="8477">
                    <c:v>8478</c:v>
                  </c:pt>
                  <c:pt idx="8478">
                    <c:v>8479</c:v>
                  </c:pt>
                  <c:pt idx="8479">
                    <c:v>8480</c:v>
                  </c:pt>
                  <c:pt idx="8480">
                    <c:v>8481</c:v>
                  </c:pt>
                  <c:pt idx="8481">
                    <c:v>8482</c:v>
                  </c:pt>
                  <c:pt idx="8482">
                    <c:v>8483</c:v>
                  </c:pt>
                  <c:pt idx="8483">
                    <c:v>8484</c:v>
                  </c:pt>
                  <c:pt idx="8484">
                    <c:v>8485</c:v>
                  </c:pt>
                  <c:pt idx="8485">
                    <c:v>8486</c:v>
                  </c:pt>
                  <c:pt idx="8486">
                    <c:v>8487</c:v>
                  </c:pt>
                  <c:pt idx="8487">
                    <c:v>8488</c:v>
                  </c:pt>
                  <c:pt idx="8488">
                    <c:v>8489</c:v>
                  </c:pt>
                  <c:pt idx="8489">
                    <c:v>8490</c:v>
                  </c:pt>
                  <c:pt idx="8490">
                    <c:v>8491</c:v>
                  </c:pt>
                  <c:pt idx="8491">
                    <c:v>8492</c:v>
                  </c:pt>
                  <c:pt idx="8492">
                    <c:v>8493</c:v>
                  </c:pt>
                  <c:pt idx="8493">
                    <c:v>8494</c:v>
                  </c:pt>
                  <c:pt idx="8494">
                    <c:v>8495</c:v>
                  </c:pt>
                  <c:pt idx="8495">
                    <c:v>8496</c:v>
                  </c:pt>
                  <c:pt idx="8496">
                    <c:v>8497</c:v>
                  </c:pt>
                  <c:pt idx="8497">
                    <c:v>8498</c:v>
                  </c:pt>
                  <c:pt idx="8498">
                    <c:v>8499</c:v>
                  </c:pt>
                  <c:pt idx="8499">
                    <c:v>8500</c:v>
                  </c:pt>
                  <c:pt idx="8500">
                    <c:v>8501</c:v>
                  </c:pt>
                  <c:pt idx="8501">
                    <c:v>8502</c:v>
                  </c:pt>
                  <c:pt idx="8502">
                    <c:v>8503</c:v>
                  </c:pt>
                  <c:pt idx="8503">
                    <c:v>8504</c:v>
                  </c:pt>
                  <c:pt idx="8504">
                    <c:v>8505</c:v>
                  </c:pt>
                  <c:pt idx="8505">
                    <c:v>8506</c:v>
                  </c:pt>
                  <c:pt idx="8506">
                    <c:v>8507</c:v>
                  </c:pt>
                  <c:pt idx="8507">
                    <c:v>8508</c:v>
                  </c:pt>
                  <c:pt idx="8508">
                    <c:v>8509</c:v>
                  </c:pt>
                  <c:pt idx="8509">
                    <c:v>8510</c:v>
                  </c:pt>
                  <c:pt idx="8510">
                    <c:v>8511</c:v>
                  </c:pt>
                  <c:pt idx="8511">
                    <c:v>8512</c:v>
                  </c:pt>
                  <c:pt idx="8512">
                    <c:v>8513</c:v>
                  </c:pt>
                  <c:pt idx="8513">
                    <c:v>8514</c:v>
                  </c:pt>
                  <c:pt idx="8514">
                    <c:v>8515</c:v>
                  </c:pt>
                  <c:pt idx="8515">
                    <c:v>8516</c:v>
                  </c:pt>
                  <c:pt idx="8516">
                    <c:v>8517</c:v>
                  </c:pt>
                  <c:pt idx="8517">
                    <c:v>8518</c:v>
                  </c:pt>
                  <c:pt idx="8518">
                    <c:v>8519</c:v>
                  </c:pt>
                  <c:pt idx="8519">
                    <c:v>8520</c:v>
                  </c:pt>
                  <c:pt idx="8520">
                    <c:v>8521</c:v>
                  </c:pt>
                  <c:pt idx="8521">
                    <c:v>8522</c:v>
                  </c:pt>
                  <c:pt idx="8522">
                    <c:v>8523</c:v>
                  </c:pt>
                  <c:pt idx="8523">
                    <c:v>8524</c:v>
                  </c:pt>
                  <c:pt idx="8524">
                    <c:v>8525</c:v>
                  </c:pt>
                  <c:pt idx="8525">
                    <c:v>8526</c:v>
                  </c:pt>
                  <c:pt idx="8526">
                    <c:v>8527</c:v>
                  </c:pt>
                  <c:pt idx="8527">
                    <c:v>8528</c:v>
                  </c:pt>
                  <c:pt idx="8528">
                    <c:v>8529</c:v>
                  </c:pt>
                  <c:pt idx="8529">
                    <c:v>8530</c:v>
                  </c:pt>
                  <c:pt idx="8530">
                    <c:v>8531</c:v>
                  </c:pt>
                  <c:pt idx="8531">
                    <c:v>8532</c:v>
                  </c:pt>
                  <c:pt idx="8532">
                    <c:v>8533</c:v>
                  </c:pt>
                  <c:pt idx="8533">
                    <c:v>8534</c:v>
                  </c:pt>
                  <c:pt idx="8534">
                    <c:v>8535</c:v>
                  </c:pt>
                  <c:pt idx="8535">
                    <c:v>8536</c:v>
                  </c:pt>
                  <c:pt idx="8536">
                    <c:v>8537</c:v>
                  </c:pt>
                  <c:pt idx="8537">
                    <c:v>8538</c:v>
                  </c:pt>
                  <c:pt idx="8538">
                    <c:v>8539</c:v>
                  </c:pt>
                  <c:pt idx="8539">
                    <c:v>8540</c:v>
                  </c:pt>
                  <c:pt idx="8540">
                    <c:v>8541</c:v>
                  </c:pt>
                  <c:pt idx="8541">
                    <c:v>8542</c:v>
                  </c:pt>
                  <c:pt idx="8542">
                    <c:v>8543</c:v>
                  </c:pt>
                  <c:pt idx="8543">
                    <c:v>8544</c:v>
                  </c:pt>
                  <c:pt idx="8544">
                    <c:v>8545</c:v>
                  </c:pt>
                  <c:pt idx="8545">
                    <c:v>8546</c:v>
                  </c:pt>
                  <c:pt idx="8546">
                    <c:v>8547</c:v>
                  </c:pt>
                  <c:pt idx="8547">
                    <c:v>8548</c:v>
                  </c:pt>
                  <c:pt idx="8548">
                    <c:v>8549</c:v>
                  </c:pt>
                  <c:pt idx="8549">
                    <c:v>8550</c:v>
                  </c:pt>
                  <c:pt idx="8550">
                    <c:v>8551</c:v>
                  </c:pt>
                  <c:pt idx="8551">
                    <c:v>8552</c:v>
                  </c:pt>
                  <c:pt idx="8552">
                    <c:v>8553</c:v>
                  </c:pt>
                  <c:pt idx="8553">
                    <c:v>8554</c:v>
                  </c:pt>
                  <c:pt idx="8554">
                    <c:v>8555</c:v>
                  </c:pt>
                  <c:pt idx="8555">
                    <c:v>8556</c:v>
                  </c:pt>
                  <c:pt idx="8556">
                    <c:v>8557</c:v>
                  </c:pt>
                  <c:pt idx="8557">
                    <c:v>8558</c:v>
                  </c:pt>
                  <c:pt idx="8558">
                    <c:v>8559</c:v>
                  </c:pt>
                  <c:pt idx="8559">
                    <c:v>8560</c:v>
                  </c:pt>
                  <c:pt idx="8560">
                    <c:v>8561</c:v>
                  </c:pt>
                  <c:pt idx="8561">
                    <c:v>8562</c:v>
                  </c:pt>
                  <c:pt idx="8562">
                    <c:v>8563</c:v>
                  </c:pt>
                  <c:pt idx="8563">
                    <c:v>8564</c:v>
                  </c:pt>
                  <c:pt idx="8564">
                    <c:v>8565</c:v>
                  </c:pt>
                  <c:pt idx="8565">
                    <c:v>8566</c:v>
                  </c:pt>
                  <c:pt idx="8566">
                    <c:v>8567</c:v>
                  </c:pt>
                  <c:pt idx="8567">
                    <c:v>8568</c:v>
                  </c:pt>
                  <c:pt idx="8568">
                    <c:v>8569</c:v>
                  </c:pt>
                  <c:pt idx="8569">
                    <c:v>8570</c:v>
                  </c:pt>
                  <c:pt idx="8570">
                    <c:v>8571</c:v>
                  </c:pt>
                  <c:pt idx="8571">
                    <c:v>8572</c:v>
                  </c:pt>
                  <c:pt idx="8572">
                    <c:v>8573</c:v>
                  </c:pt>
                  <c:pt idx="8573">
                    <c:v>8574</c:v>
                  </c:pt>
                  <c:pt idx="8574">
                    <c:v>8575</c:v>
                  </c:pt>
                  <c:pt idx="8575">
                    <c:v>8576</c:v>
                  </c:pt>
                  <c:pt idx="8576">
                    <c:v>8577</c:v>
                  </c:pt>
                  <c:pt idx="8577">
                    <c:v>8578</c:v>
                  </c:pt>
                  <c:pt idx="8578">
                    <c:v>8579</c:v>
                  </c:pt>
                  <c:pt idx="8579">
                    <c:v>8580</c:v>
                  </c:pt>
                  <c:pt idx="8580">
                    <c:v>8581</c:v>
                  </c:pt>
                  <c:pt idx="8581">
                    <c:v>8582</c:v>
                  </c:pt>
                  <c:pt idx="8582">
                    <c:v>8583</c:v>
                  </c:pt>
                  <c:pt idx="8583">
                    <c:v>8584</c:v>
                  </c:pt>
                  <c:pt idx="8584">
                    <c:v>8585</c:v>
                  </c:pt>
                  <c:pt idx="8585">
                    <c:v>8586</c:v>
                  </c:pt>
                  <c:pt idx="8586">
                    <c:v>8587</c:v>
                  </c:pt>
                  <c:pt idx="8587">
                    <c:v>8588</c:v>
                  </c:pt>
                  <c:pt idx="8588">
                    <c:v>8589</c:v>
                  </c:pt>
                  <c:pt idx="8589">
                    <c:v>8590</c:v>
                  </c:pt>
                  <c:pt idx="8590">
                    <c:v>8591</c:v>
                  </c:pt>
                  <c:pt idx="8591">
                    <c:v>8592</c:v>
                  </c:pt>
                  <c:pt idx="8592">
                    <c:v>8593</c:v>
                  </c:pt>
                  <c:pt idx="8593">
                    <c:v>8594</c:v>
                  </c:pt>
                  <c:pt idx="8594">
                    <c:v>8595</c:v>
                  </c:pt>
                  <c:pt idx="8595">
                    <c:v>8596</c:v>
                  </c:pt>
                  <c:pt idx="8596">
                    <c:v>8597</c:v>
                  </c:pt>
                  <c:pt idx="8597">
                    <c:v>8598</c:v>
                  </c:pt>
                  <c:pt idx="8598">
                    <c:v>8599</c:v>
                  </c:pt>
                  <c:pt idx="8599">
                    <c:v>8600</c:v>
                  </c:pt>
                  <c:pt idx="8600">
                    <c:v>8601</c:v>
                  </c:pt>
                  <c:pt idx="8601">
                    <c:v>8602</c:v>
                  </c:pt>
                  <c:pt idx="8602">
                    <c:v>8603</c:v>
                  </c:pt>
                  <c:pt idx="8603">
                    <c:v>8604</c:v>
                  </c:pt>
                  <c:pt idx="8604">
                    <c:v>8605</c:v>
                  </c:pt>
                  <c:pt idx="8605">
                    <c:v>8606</c:v>
                  </c:pt>
                  <c:pt idx="8606">
                    <c:v>8607</c:v>
                  </c:pt>
                  <c:pt idx="8607">
                    <c:v>8608</c:v>
                  </c:pt>
                  <c:pt idx="8608">
                    <c:v>8609</c:v>
                  </c:pt>
                  <c:pt idx="8609">
                    <c:v>8610</c:v>
                  </c:pt>
                  <c:pt idx="8610">
                    <c:v>8611</c:v>
                  </c:pt>
                  <c:pt idx="8611">
                    <c:v>8612</c:v>
                  </c:pt>
                  <c:pt idx="8612">
                    <c:v>8613</c:v>
                  </c:pt>
                  <c:pt idx="8613">
                    <c:v>8614</c:v>
                  </c:pt>
                  <c:pt idx="8614">
                    <c:v>8615</c:v>
                  </c:pt>
                  <c:pt idx="8615">
                    <c:v>8616</c:v>
                  </c:pt>
                  <c:pt idx="8616">
                    <c:v>8617</c:v>
                  </c:pt>
                  <c:pt idx="8617">
                    <c:v>8618</c:v>
                  </c:pt>
                  <c:pt idx="8618">
                    <c:v>8619</c:v>
                  </c:pt>
                  <c:pt idx="8619">
                    <c:v>8620</c:v>
                  </c:pt>
                  <c:pt idx="8620">
                    <c:v>8621</c:v>
                  </c:pt>
                  <c:pt idx="8621">
                    <c:v>8622</c:v>
                  </c:pt>
                  <c:pt idx="8622">
                    <c:v>8623</c:v>
                  </c:pt>
                  <c:pt idx="8623">
                    <c:v>8624</c:v>
                  </c:pt>
                  <c:pt idx="8624">
                    <c:v>8625</c:v>
                  </c:pt>
                  <c:pt idx="8625">
                    <c:v>8626</c:v>
                  </c:pt>
                  <c:pt idx="8626">
                    <c:v>8627</c:v>
                  </c:pt>
                  <c:pt idx="8627">
                    <c:v>8628</c:v>
                  </c:pt>
                  <c:pt idx="8628">
                    <c:v>8629</c:v>
                  </c:pt>
                  <c:pt idx="8629">
                    <c:v>8630</c:v>
                  </c:pt>
                  <c:pt idx="8630">
                    <c:v>8631</c:v>
                  </c:pt>
                  <c:pt idx="8631">
                    <c:v>8632</c:v>
                  </c:pt>
                  <c:pt idx="8632">
                    <c:v>8633</c:v>
                  </c:pt>
                  <c:pt idx="8633">
                    <c:v>8634</c:v>
                  </c:pt>
                  <c:pt idx="8634">
                    <c:v>8635</c:v>
                  </c:pt>
                  <c:pt idx="8635">
                    <c:v>8636</c:v>
                  </c:pt>
                  <c:pt idx="8636">
                    <c:v>8637</c:v>
                  </c:pt>
                  <c:pt idx="8637">
                    <c:v>8638</c:v>
                  </c:pt>
                  <c:pt idx="8638">
                    <c:v>8639</c:v>
                  </c:pt>
                  <c:pt idx="8639">
                    <c:v>8640</c:v>
                  </c:pt>
                  <c:pt idx="8640">
                    <c:v>8641</c:v>
                  </c:pt>
                  <c:pt idx="8641">
                    <c:v>8642</c:v>
                  </c:pt>
                  <c:pt idx="8642">
                    <c:v>8643</c:v>
                  </c:pt>
                  <c:pt idx="8643">
                    <c:v>8644</c:v>
                  </c:pt>
                  <c:pt idx="8644">
                    <c:v>8645</c:v>
                  </c:pt>
                  <c:pt idx="8645">
                    <c:v>8646</c:v>
                  </c:pt>
                  <c:pt idx="8646">
                    <c:v>8647</c:v>
                  </c:pt>
                  <c:pt idx="8647">
                    <c:v>8648</c:v>
                  </c:pt>
                  <c:pt idx="8648">
                    <c:v>8649</c:v>
                  </c:pt>
                  <c:pt idx="8649">
                    <c:v>8650</c:v>
                  </c:pt>
                  <c:pt idx="8650">
                    <c:v>8651</c:v>
                  </c:pt>
                  <c:pt idx="8651">
                    <c:v>8652</c:v>
                  </c:pt>
                  <c:pt idx="8652">
                    <c:v>8653</c:v>
                  </c:pt>
                  <c:pt idx="8653">
                    <c:v>8654</c:v>
                  </c:pt>
                  <c:pt idx="8654">
                    <c:v>8655</c:v>
                  </c:pt>
                  <c:pt idx="8655">
                    <c:v>8656</c:v>
                  </c:pt>
                  <c:pt idx="8656">
                    <c:v>8657</c:v>
                  </c:pt>
                  <c:pt idx="8657">
                    <c:v>8658</c:v>
                  </c:pt>
                  <c:pt idx="8658">
                    <c:v>8659</c:v>
                  </c:pt>
                  <c:pt idx="8659">
                    <c:v>8660</c:v>
                  </c:pt>
                  <c:pt idx="8660">
                    <c:v>8661</c:v>
                  </c:pt>
                  <c:pt idx="8661">
                    <c:v>8662</c:v>
                  </c:pt>
                  <c:pt idx="8662">
                    <c:v>8663</c:v>
                  </c:pt>
                  <c:pt idx="8663">
                    <c:v>8664</c:v>
                  </c:pt>
                  <c:pt idx="8664">
                    <c:v>8665</c:v>
                  </c:pt>
                  <c:pt idx="8665">
                    <c:v>8666</c:v>
                  </c:pt>
                  <c:pt idx="8666">
                    <c:v>8667</c:v>
                  </c:pt>
                  <c:pt idx="8667">
                    <c:v>8668</c:v>
                  </c:pt>
                  <c:pt idx="8668">
                    <c:v>8669</c:v>
                  </c:pt>
                  <c:pt idx="8669">
                    <c:v>8670</c:v>
                  </c:pt>
                  <c:pt idx="8670">
                    <c:v>8671</c:v>
                  </c:pt>
                  <c:pt idx="8671">
                    <c:v>8672</c:v>
                  </c:pt>
                  <c:pt idx="8672">
                    <c:v>8673</c:v>
                  </c:pt>
                  <c:pt idx="8673">
                    <c:v>8674</c:v>
                  </c:pt>
                  <c:pt idx="8674">
                    <c:v>8675</c:v>
                  </c:pt>
                  <c:pt idx="8675">
                    <c:v>8676</c:v>
                  </c:pt>
                  <c:pt idx="8676">
                    <c:v>8677</c:v>
                  </c:pt>
                  <c:pt idx="8677">
                    <c:v>8678</c:v>
                  </c:pt>
                  <c:pt idx="8678">
                    <c:v>8679</c:v>
                  </c:pt>
                  <c:pt idx="8679">
                    <c:v>8680</c:v>
                  </c:pt>
                  <c:pt idx="8680">
                    <c:v>8681</c:v>
                  </c:pt>
                  <c:pt idx="8681">
                    <c:v>8682</c:v>
                  </c:pt>
                  <c:pt idx="8682">
                    <c:v>8683</c:v>
                  </c:pt>
                  <c:pt idx="8683">
                    <c:v>8684</c:v>
                  </c:pt>
                  <c:pt idx="8684">
                    <c:v>8685</c:v>
                  </c:pt>
                  <c:pt idx="8685">
                    <c:v>8686</c:v>
                  </c:pt>
                  <c:pt idx="8686">
                    <c:v>8687</c:v>
                  </c:pt>
                  <c:pt idx="8687">
                    <c:v>8688</c:v>
                  </c:pt>
                  <c:pt idx="8688">
                    <c:v>8689</c:v>
                  </c:pt>
                  <c:pt idx="8689">
                    <c:v>8690</c:v>
                  </c:pt>
                  <c:pt idx="8690">
                    <c:v>8691</c:v>
                  </c:pt>
                  <c:pt idx="8691">
                    <c:v>8692</c:v>
                  </c:pt>
                  <c:pt idx="8692">
                    <c:v>8693</c:v>
                  </c:pt>
                  <c:pt idx="8693">
                    <c:v>8694</c:v>
                  </c:pt>
                  <c:pt idx="8694">
                    <c:v>8695</c:v>
                  </c:pt>
                  <c:pt idx="8695">
                    <c:v>8696</c:v>
                  </c:pt>
                  <c:pt idx="8696">
                    <c:v>8697</c:v>
                  </c:pt>
                  <c:pt idx="8697">
                    <c:v>8698</c:v>
                  </c:pt>
                  <c:pt idx="8698">
                    <c:v>8699</c:v>
                  </c:pt>
                  <c:pt idx="8699">
                    <c:v>8700</c:v>
                  </c:pt>
                  <c:pt idx="8700">
                    <c:v>8701</c:v>
                  </c:pt>
                  <c:pt idx="8701">
                    <c:v>8702</c:v>
                  </c:pt>
                  <c:pt idx="8702">
                    <c:v>8703</c:v>
                  </c:pt>
                  <c:pt idx="8703">
                    <c:v>8704</c:v>
                  </c:pt>
                  <c:pt idx="8704">
                    <c:v>8705</c:v>
                  </c:pt>
                  <c:pt idx="8705">
                    <c:v>8706</c:v>
                  </c:pt>
                  <c:pt idx="8706">
                    <c:v>8707</c:v>
                  </c:pt>
                  <c:pt idx="8707">
                    <c:v>8708</c:v>
                  </c:pt>
                  <c:pt idx="8708">
                    <c:v>8709</c:v>
                  </c:pt>
                  <c:pt idx="8709">
                    <c:v>8710</c:v>
                  </c:pt>
                  <c:pt idx="8710">
                    <c:v>8711</c:v>
                  </c:pt>
                  <c:pt idx="8711">
                    <c:v>8712</c:v>
                  </c:pt>
                  <c:pt idx="8712">
                    <c:v>8713</c:v>
                  </c:pt>
                  <c:pt idx="8713">
                    <c:v>8714</c:v>
                  </c:pt>
                  <c:pt idx="8714">
                    <c:v>8715</c:v>
                  </c:pt>
                  <c:pt idx="8715">
                    <c:v>8716</c:v>
                  </c:pt>
                  <c:pt idx="8716">
                    <c:v>8717</c:v>
                  </c:pt>
                  <c:pt idx="8717">
                    <c:v>8718</c:v>
                  </c:pt>
                  <c:pt idx="8718">
                    <c:v>8719</c:v>
                  </c:pt>
                  <c:pt idx="8719">
                    <c:v>8720</c:v>
                  </c:pt>
                  <c:pt idx="8720">
                    <c:v>8721</c:v>
                  </c:pt>
                  <c:pt idx="8721">
                    <c:v>8722</c:v>
                  </c:pt>
                  <c:pt idx="8722">
                    <c:v>8723</c:v>
                  </c:pt>
                  <c:pt idx="8723">
                    <c:v>8724</c:v>
                  </c:pt>
                  <c:pt idx="8724">
                    <c:v>8725</c:v>
                  </c:pt>
                  <c:pt idx="8725">
                    <c:v>8726</c:v>
                  </c:pt>
                  <c:pt idx="8726">
                    <c:v>8727</c:v>
                  </c:pt>
                  <c:pt idx="8727">
                    <c:v>8728</c:v>
                  </c:pt>
                  <c:pt idx="8728">
                    <c:v>8729</c:v>
                  </c:pt>
                  <c:pt idx="8729">
                    <c:v>8730</c:v>
                  </c:pt>
                  <c:pt idx="8730">
                    <c:v>8731</c:v>
                  </c:pt>
                  <c:pt idx="8731">
                    <c:v>8732</c:v>
                  </c:pt>
                  <c:pt idx="8732">
                    <c:v>8733</c:v>
                  </c:pt>
                  <c:pt idx="8733">
                    <c:v>8734</c:v>
                  </c:pt>
                  <c:pt idx="8734">
                    <c:v>8735</c:v>
                  </c:pt>
                  <c:pt idx="8735">
                    <c:v>8736</c:v>
                  </c:pt>
                  <c:pt idx="8736">
                    <c:v>8737</c:v>
                  </c:pt>
                  <c:pt idx="8737">
                    <c:v>8738</c:v>
                  </c:pt>
                  <c:pt idx="8738">
                    <c:v>8739</c:v>
                  </c:pt>
                  <c:pt idx="8739">
                    <c:v>8740</c:v>
                  </c:pt>
                  <c:pt idx="8740">
                    <c:v>8741</c:v>
                  </c:pt>
                  <c:pt idx="8741">
                    <c:v>8742</c:v>
                  </c:pt>
                  <c:pt idx="8742">
                    <c:v>8743</c:v>
                  </c:pt>
                  <c:pt idx="8743">
                    <c:v>8744</c:v>
                  </c:pt>
                  <c:pt idx="8744">
                    <c:v>8745</c:v>
                  </c:pt>
                  <c:pt idx="8745">
                    <c:v>8746</c:v>
                  </c:pt>
                  <c:pt idx="8746">
                    <c:v>8747</c:v>
                  </c:pt>
                  <c:pt idx="8747">
                    <c:v>8748</c:v>
                  </c:pt>
                  <c:pt idx="8748">
                    <c:v>8749</c:v>
                  </c:pt>
                  <c:pt idx="8749">
                    <c:v>8750</c:v>
                  </c:pt>
                  <c:pt idx="8750">
                    <c:v>8751</c:v>
                  </c:pt>
                  <c:pt idx="8751">
                    <c:v>8752</c:v>
                  </c:pt>
                  <c:pt idx="8752">
                    <c:v>8753</c:v>
                  </c:pt>
                  <c:pt idx="8753">
                    <c:v>8754</c:v>
                  </c:pt>
                  <c:pt idx="8754">
                    <c:v>8755</c:v>
                  </c:pt>
                  <c:pt idx="8755">
                    <c:v>8756</c:v>
                  </c:pt>
                  <c:pt idx="8756">
                    <c:v>8757</c:v>
                  </c:pt>
                  <c:pt idx="8757">
                    <c:v>8758</c:v>
                  </c:pt>
                  <c:pt idx="8758">
                    <c:v>8759</c:v>
                  </c:pt>
                  <c:pt idx="8759">
                    <c:v>8760</c:v>
                  </c:pt>
                  <c:pt idx="8760">
                    <c:v>8761</c:v>
                  </c:pt>
                  <c:pt idx="8761">
                    <c:v>8762</c:v>
                  </c:pt>
                  <c:pt idx="8762">
                    <c:v>8763</c:v>
                  </c:pt>
                  <c:pt idx="8763">
                    <c:v>8764</c:v>
                  </c:pt>
                  <c:pt idx="8764">
                    <c:v>8765</c:v>
                  </c:pt>
                  <c:pt idx="8765">
                    <c:v>8766</c:v>
                  </c:pt>
                  <c:pt idx="8766">
                    <c:v>8767</c:v>
                  </c:pt>
                  <c:pt idx="8767">
                    <c:v>8768</c:v>
                  </c:pt>
                  <c:pt idx="8768">
                    <c:v>8769</c:v>
                  </c:pt>
                  <c:pt idx="8769">
                    <c:v>8770</c:v>
                  </c:pt>
                  <c:pt idx="8770">
                    <c:v>8771</c:v>
                  </c:pt>
                  <c:pt idx="8771">
                    <c:v>8772</c:v>
                  </c:pt>
                  <c:pt idx="8772">
                    <c:v>8773</c:v>
                  </c:pt>
                  <c:pt idx="8773">
                    <c:v>8774</c:v>
                  </c:pt>
                  <c:pt idx="8774">
                    <c:v>8775</c:v>
                  </c:pt>
                  <c:pt idx="8775">
                    <c:v>8776</c:v>
                  </c:pt>
                  <c:pt idx="8776">
                    <c:v>8777</c:v>
                  </c:pt>
                  <c:pt idx="8777">
                    <c:v>8778</c:v>
                  </c:pt>
                  <c:pt idx="8778">
                    <c:v>8779</c:v>
                  </c:pt>
                  <c:pt idx="8779">
                    <c:v>8780</c:v>
                  </c:pt>
                  <c:pt idx="8780">
                    <c:v>8781</c:v>
                  </c:pt>
                  <c:pt idx="8781">
                    <c:v>8782</c:v>
                  </c:pt>
                  <c:pt idx="8782">
                    <c:v>8783</c:v>
                  </c:pt>
                  <c:pt idx="8783">
                    <c:v>8784</c:v>
                  </c:pt>
                  <c:pt idx="8784">
                    <c:v>8785</c:v>
                  </c:pt>
                  <c:pt idx="8785">
                    <c:v>8786</c:v>
                  </c:pt>
                  <c:pt idx="8786">
                    <c:v>8787</c:v>
                  </c:pt>
                  <c:pt idx="8787">
                    <c:v>8788</c:v>
                  </c:pt>
                  <c:pt idx="8788">
                    <c:v>8789</c:v>
                  </c:pt>
                  <c:pt idx="8789">
                    <c:v>8790</c:v>
                  </c:pt>
                  <c:pt idx="8790">
                    <c:v>8791</c:v>
                  </c:pt>
                  <c:pt idx="8791">
                    <c:v>8792</c:v>
                  </c:pt>
                  <c:pt idx="8792">
                    <c:v>8793</c:v>
                  </c:pt>
                  <c:pt idx="8793">
                    <c:v>8794</c:v>
                  </c:pt>
                  <c:pt idx="8794">
                    <c:v>8795</c:v>
                  </c:pt>
                  <c:pt idx="8795">
                    <c:v>8796</c:v>
                  </c:pt>
                  <c:pt idx="8796">
                    <c:v>8797</c:v>
                  </c:pt>
                  <c:pt idx="8797">
                    <c:v>8798</c:v>
                  </c:pt>
                  <c:pt idx="8798">
                    <c:v>8799</c:v>
                  </c:pt>
                  <c:pt idx="8799">
                    <c:v>8800</c:v>
                  </c:pt>
                  <c:pt idx="8800">
                    <c:v>8801</c:v>
                  </c:pt>
                  <c:pt idx="8801">
                    <c:v>8802</c:v>
                  </c:pt>
                  <c:pt idx="8802">
                    <c:v>8803</c:v>
                  </c:pt>
                  <c:pt idx="8803">
                    <c:v>8804</c:v>
                  </c:pt>
                  <c:pt idx="8804">
                    <c:v>8805</c:v>
                  </c:pt>
                  <c:pt idx="8805">
                    <c:v>8806</c:v>
                  </c:pt>
                  <c:pt idx="8806">
                    <c:v>8807</c:v>
                  </c:pt>
                  <c:pt idx="8807">
                    <c:v>8808</c:v>
                  </c:pt>
                  <c:pt idx="8808">
                    <c:v>8809</c:v>
                  </c:pt>
                  <c:pt idx="8809">
                    <c:v>8810</c:v>
                  </c:pt>
                  <c:pt idx="8810">
                    <c:v>8811</c:v>
                  </c:pt>
                  <c:pt idx="8811">
                    <c:v>8812</c:v>
                  </c:pt>
                  <c:pt idx="8812">
                    <c:v>8813</c:v>
                  </c:pt>
                  <c:pt idx="8813">
                    <c:v>8814</c:v>
                  </c:pt>
                  <c:pt idx="8814">
                    <c:v>8815</c:v>
                  </c:pt>
                  <c:pt idx="8815">
                    <c:v>8816</c:v>
                  </c:pt>
                  <c:pt idx="8816">
                    <c:v>8817</c:v>
                  </c:pt>
                  <c:pt idx="8817">
                    <c:v>8818</c:v>
                  </c:pt>
                  <c:pt idx="8818">
                    <c:v>8819</c:v>
                  </c:pt>
                  <c:pt idx="8819">
                    <c:v>8820</c:v>
                  </c:pt>
                  <c:pt idx="8820">
                    <c:v>8821</c:v>
                  </c:pt>
                  <c:pt idx="8821">
                    <c:v>8822</c:v>
                  </c:pt>
                  <c:pt idx="8822">
                    <c:v>8823</c:v>
                  </c:pt>
                  <c:pt idx="8823">
                    <c:v>8824</c:v>
                  </c:pt>
                  <c:pt idx="8824">
                    <c:v>8825</c:v>
                  </c:pt>
                  <c:pt idx="8825">
                    <c:v>8826</c:v>
                  </c:pt>
                  <c:pt idx="8826">
                    <c:v>8827</c:v>
                  </c:pt>
                  <c:pt idx="8827">
                    <c:v>8828</c:v>
                  </c:pt>
                  <c:pt idx="8828">
                    <c:v>8829</c:v>
                  </c:pt>
                  <c:pt idx="8829">
                    <c:v>8830</c:v>
                  </c:pt>
                  <c:pt idx="8830">
                    <c:v>8831</c:v>
                  </c:pt>
                  <c:pt idx="8831">
                    <c:v>8832</c:v>
                  </c:pt>
                  <c:pt idx="8832">
                    <c:v>8833</c:v>
                  </c:pt>
                  <c:pt idx="8833">
                    <c:v>8834</c:v>
                  </c:pt>
                  <c:pt idx="8834">
                    <c:v>8835</c:v>
                  </c:pt>
                  <c:pt idx="8835">
                    <c:v>8836</c:v>
                  </c:pt>
                  <c:pt idx="8836">
                    <c:v>8837</c:v>
                  </c:pt>
                  <c:pt idx="8837">
                    <c:v>8838</c:v>
                  </c:pt>
                  <c:pt idx="8838">
                    <c:v>8839</c:v>
                  </c:pt>
                  <c:pt idx="8839">
                    <c:v>8840</c:v>
                  </c:pt>
                  <c:pt idx="8840">
                    <c:v>8841</c:v>
                  </c:pt>
                  <c:pt idx="8841">
                    <c:v>8842</c:v>
                  </c:pt>
                  <c:pt idx="8842">
                    <c:v>8843</c:v>
                  </c:pt>
                  <c:pt idx="8843">
                    <c:v>8844</c:v>
                  </c:pt>
                  <c:pt idx="8844">
                    <c:v>8845</c:v>
                  </c:pt>
                  <c:pt idx="8845">
                    <c:v>8846</c:v>
                  </c:pt>
                  <c:pt idx="8846">
                    <c:v>8847</c:v>
                  </c:pt>
                  <c:pt idx="8847">
                    <c:v>8848</c:v>
                  </c:pt>
                  <c:pt idx="8848">
                    <c:v>8849</c:v>
                  </c:pt>
                  <c:pt idx="8849">
                    <c:v>8850</c:v>
                  </c:pt>
                  <c:pt idx="8850">
                    <c:v>8851</c:v>
                  </c:pt>
                  <c:pt idx="8851">
                    <c:v>8852</c:v>
                  </c:pt>
                  <c:pt idx="8852">
                    <c:v>8853</c:v>
                  </c:pt>
                  <c:pt idx="8853">
                    <c:v>8854</c:v>
                  </c:pt>
                  <c:pt idx="8854">
                    <c:v>8855</c:v>
                  </c:pt>
                  <c:pt idx="8855">
                    <c:v>8856</c:v>
                  </c:pt>
                  <c:pt idx="8856">
                    <c:v>8857</c:v>
                  </c:pt>
                  <c:pt idx="8857">
                    <c:v>8858</c:v>
                  </c:pt>
                  <c:pt idx="8858">
                    <c:v>8859</c:v>
                  </c:pt>
                  <c:pt idx="8859">
                    <c:v>8860</c:v>
                  </c:pt>
                  <c:pt idx="8860">
                    <c:v>8861</c:v>
                  </c:pt>
                  <c:pt idx="8861">
                    <c:v>8862</c:v>
                  </c:pt>
                  <c:pt idx="8862">
                    <c:v>8863</c:v>
                  </c:pt>
                  <c:pt idx="8863">
                    <c:v>8864</c:v>
                  </c:pt>
                  <c:pt idx="8864">
                    <c:v>8865</c:v>
                  </c:pt>
                  <c:pt idx="8865">
                    <c:v>8866</c:v>
                  </c:pt>
                  <c:pt idx="8866">
                    <c:v>8867</c:v>
                  </c:pt>
                  <c:pt idx="8867">
                    <c:v>8868</c:v>
                  </c:pt>
                  <c:pt idx="8868">
                    <c:v>8869</c:v>
                  </c:pt>
                  <c:pt idx="8869">
                    <c:v>8870</c:v>
                  </c:pt>
                  <c:pt idx="8870">
                    <c:v>8871</c:v>
                  </c:pt>
                  <c:pt idx="8871">
                    <c:v>8872</c:v>
                  </c:pt>
                  <c:pt idx="8872">
                    <c:v>8873</c:v>
                  </c:pt>
                  <c:pt idx="8873">
                    <c:v>8874</c:v>
                  </c:pt>
                  <c:pt idx="8874">
                    <c:v>8875</c:v>
                  </c:pt>
                  <c:pt idx="8875">
                    <c:v>8876</c:v>
                  </c:pt>
                  <c:pt idx="8876">
                    <c:v>8877</c:v>
                  </c:pt>
                  <c:pt idx="8877">
                    <c:v>8878</c:v>
                  </c:pt>
                  <c:pt idx="8878">
                    <c:v>8879</c:v>
                  </c:pt>
                  <c:pt idx="8879">
                    <c:v>8880</c:v>
                  </c:pt>
                  <c:pt idx="8880">
                    <c:v>8881</c:v>
                  </c:pt>
                  <c:pt idx="8881">
                    <c:v>8882</c:v>
                  </c:pt>
                  <c:pt idx="8882">
                    <c:v>8883</c:v>
                  </c:pt>
                  <c:pt idx="8883">
                    <c:v>8884</c:v>
                  </c:pt>
                  <c:pt idx="8884">
                    <c:v>8885</c:v>
                  </c:pt>
                  <c:pt idx="8885">
                    <c:v>8886</c:v>
                  </c:pt>
                  <c:pt idx="8886">
                    <c:v>8887</c:v>
                  </c:pt>
                  <c:pt idx="8887">
                    <c:v>8888</c:v>
                  </c:pt>
                  <c:pt idx="8888">
                    <c:v>8889</c:v>
                  </c:pt>
                  <c:pt idx="8889">
                    <c:v>8890</c:v>
                  </c:pt>
                  <c:pt idx="8890">
                    <c:v>8891</c:v>
                  </c:pt>
                  <c:pt idx="8891">
                    <c:v>8892</c:v>
                  </c:pt>
                  <c:pt idx="8892">
                    <c:v>8893</c:v>
                  </c:pt>
                  <c:pt idx="8893">
                    <c:v>8894</c:v>
                  </c:pt>
                  <c:pt idx="8894">
                    <c:v>8895</c:v>
                  </c:pt>
                  <c:pt idx="8895">
                    <c:v>8896</c:v>
                  </c:pt>
                  <c:pt idx="8896">
                    <c:v>8897</c:v>
                  </c:pt>
                  <c:pt idx="8897">
                    <c:v>8898</c:v>
                  </c:pt>
                  <c:pt idx="8898">
                    <c:v>8899</c:v>
                  </c:pt>
                  <c:pt idx="8899">
                    <c:v>8900</c:v>
                  </c:pt>
                  <c:pt idx="8900">
                    <c:v>8901</c:v>
                  </c:pt>
                  <c:pt idx="8901">
                    <c:v>8902</c:v>
                  </c:pt>
                  <c:pt idx="8902">
                    <c:v>8903</c:v>
                  </c:pt>
                  <c:pt idx="8903">
                    <c:v>8904</c:v>
                  </c:pt>
                  <c:pt idx="8904">
                    <c:v>8905</c:v>
                  </c:pt>
                  <c:pt idx="8905">
                    <c:v>8906</c:v>
                  </c:pt>
                  <c:pt idx="8906">
                    <c:v>8907</c:v>
                  </c:pt>
                  <c:pt idx="8907">
                    <c:v>8908</c:v>
                  </c:pt>
                  <c:pt idx="8908">
                    <c:v>8909</c:v>
                  </c:pt>
                  <c:pt idx="8909">
                    <c:v>8910</c:v>
                  </c:pt>
                  <c:pt idx="8910">
                    <c:v>8911</c:v>
                  </c:pt>
                  <c:pt idx="8911">
                    <c:v>8912</c:v>
                  </c:pt>
                  <c:pt idx="8912">
                    <c:v>8913</c:v>
                  </c:pt>
                  <c:pt idx="8913">
                    <c:v>8914</c:v>
                  </c:pt>
                  <c:pt idx="8914">
                    <c:v>8915</c:v>
                  </c:pt>
                  <c:pt idx="8915">
                    <c:v>8916</c:v>
                  </c:pt>
                  <c:pt idx="8916">
                    <c:v>8917</c:v>
                  </c:pt>
                  <c:pt idx="8917">
                    <c:v>8918</c:v>
                  </c:pt>
                  <c:pt idx="8918">
                    <c:v>8919</c:v>
                  </c:pt>
                  <c:pt idx="8919">
                    <c:v>8920</c:v>
                  </c:pt>
                  <c:pt idx="8920">
                    <c:v>8921</c:v>
                  </c:pt>
                  <c:pt idx="8921">
                    <c:v>8922</c:v>
                  </c:pt>
                  <c:pt idx="8922">
                    <c:v>8923</c:v>
                  </c:pt>
                  <c:pt idx="8923">
                    <c:v>8924</c:v>
                  </c:pt>
                  <c:pt idx="8924">
                    <c:v>8925</c:v>
                  </c:pt>
                  <c:pt idx="8925">
                    <c:v>8926</c:v>
                  </c:pt>
                  <c:pt idx="8926">
                    <c:v>8927</c:v>
                  </c:pt>
                  <c:pt idx="8927">
                    <c:v>8928</c:v>
                  </c:pt>
                  <c:pt idx="8928">
                    <c:v>8929</c:v>
                  </c:pt>
                  <c:pt idx="8929">
                    <c:v>8930</c:v>
                  </c:pt>
                  <c:pt idx="8930">
                    <c:v>8931</c:v>
                  </c:pt>
                  <c:pt idx="8931">
                    <c:v>8932</c:v>
                  </c:pt>
                  <c:pt idx="8932">
                    <c:v>8933</c:v>
                  </c:pt>
                  <c:pt idx="8933">
                    <c:v>8934</c:v>
                  </c:pt>
                  <c:pt idx="8934">
                    <c:v>8935</c:v>
                  </c:pt>
                  <c:pt idx="8935">
                    <c:v>8936</c:v>
                  </c:pt>
                  <c:pt idx="8936">
                    <c:v>8937</c:v>
                  </c:pt>
                  <c:pt idx="8937">
                    <c:v>8938</c:v>
                  </c:pt>
                  <c:pt idx="8938">
                    <c:v>8939</c:v>
                  </c:pt>
                  <c:pt idx="8939">
                    <c:v>8940</c:v>
                  </c:pt>
                  <c:pt idx="8940">
                    <c:v>8941</c:v>
                  </c:pt>
                  <c:pt idx="8941">
                    <c:v>8942</c:v>
                  </c:pt>
                  <c:pt idx="8942">
                    <c:v>8943</c:v>
                  </c:pt>
                  <c:pt idx="8943">
                    <c:v>8944</c:v>
                  </c:pt>
                  <c:pt idx="8944">
                    <c:v>8945</c:v>
                  </c:pt>
                  <c:pt idx="8945">
                    <c:v>8946</c:v>
                  </c:pt>
                  <c:pt idx="8946">
                    <c:v>8947</c:v>
                  </c:pt>
                  <c:pt idx="8947">
                    <c:v>8948</c:v>
                  </c:pt>
                  <c:pt idx="8948">
                    <c:v>8949</c:v>
                  </c:pt>
                  <c:pt idx="8949">
                    <c:v>8950</c:v>
                  </c:pt>
                  <c:pt idx="8950">
                    <c:v>8951</c:v>
                  </c:pt>
                  <c:pt idx="8951">
                    <c:v>8952</c:v>
                  </c:pt>
                  <c:pt idx="8952">
                    <c:v>8953</c:v>
                  </c:pt>
                  <c:pt idx="8953">
                    <c:v>8954</c:v>
                  </c:pt>
                  <c:pt idx="8954">
                    <c:v>8955</c:v>
                  </c:pt>
                  <c:pt idx="8955">
                    <c:v>8956</c:v>
                  </c:pt>
                  <c:pt idx="8956">
                    <c:v>8957</c:v>
                  </c:pt>
                  <c:pt idx="8957">
                    <c:v>8958</c:v>
                  </c:pt>
                  <c:pt idx="8958">
                    <c:v>8959</c:v>
                  </c:pt>
                  <c:pt idx="8959">
                    <c:v>8960</c:v>
                  </c:pt>
                  <c:pt idx="8960">
                    <c:v>8961</c:v>
                  </c:pt>
                  <c:pt idx="8961">
                    <c:v>8962</c:v>
                  </c:pt>
                  <c:pt idx="8962">
                    <c:v>8963</c:v>
                  </c:pt>
                  <c:pt idx="8963">
                    <c:v>8964</c:v>
                  </c:pt>
                  <c:pt idx="8964">
                    <c:v>8965</c:v>
                  </c:pt>
                  <c:pt idx="8965">
                    <c:v>8966</c:v>
                  </c:pt>
                  <c:pt idx="8966">
                    <c:v>8967</c:v>
                  </c:pt>
                  <c:pt idx="8967">
                    <c:v>8968</c:v>
                  </c:pt>
                  <c:pt idx="8968">
                    <c:v>8969</c:v>
                  </c:pt>
                  <c:pt idx="8969">
                    <c:v>8970</c:v>
                  </c:pt>
                  <c:pt idx="8970">
                    <c:v>8971</c:v>
                  </c:pt>
                  <c:pt idx="8971">
                    <c:v>8972</c:v>
                  </c:pt>
                  <c:pt idx="8972">
                    <c:v>8973</c:v>
                  </c:pt>
                  <c:pt idx="8973">
                    <c:v>8974</c:v>
                  </c:pt>
                  <c:pt idx="8974">
                    <c:v>8975</c:v>
                  </c:pt>
                  <c:pt idx="8975">
                    <c:v>8976</c:v>
                  </c:pt>
                  <c:pt idx="8976">
                    <c:v>8977</c:v>
                  </c:pt>
                  <c:pt idx="8977">
                    <c:v>8978</c:v>
                  </c:pt>
                  <c:pt idx="8978">
                    <c:v>8979</c:v>
                  </c:pt>
                  <c:pt idx="8979">
                    <c:v>8980</c:v>
                  </c:pt>
                  <c:pt idx="8980">
                    <c:v>8981</c:v>
                  </c:pt>
                  <c:pt idx="8981">
                    <c:v>8982</c:v>
                  </c:pt>
                  <c:pt idx="8982">
                    <c:v>8983</c:v>
                  </c:pt>
                  <c:pt idx="8983">
                    <c:v>8984</c:v>
                  </c:pt>
                  <c:pt idx="8984">
                    <c:v>8985</c:v>
                  </c:pt>
                  <c:pt idx="8985">
                    <c:v>8986</c:v>
                  </c:pt>
                  <c:pt idx="8986">
                    <c:v>8987</c:v>
                  </c:pt>
                  <c:pt idx="8987">
                    <c:v>8988</c:v>
                  </c:pt>
                  <c:pt idx="8988">
                    <c:v>8989</c:v>
                  </c:pt>
                  <c:pt idx="8989">
                    <c:v>8990</c:v>
                  </c:pt>
                  <c:pt idx="8990">
                    <c:v>8991</c:v>
                  </c:pt>
                  <c:pt idx="8991">
                    <c:v>8992</c:v>
                  </c:pt>
                  <c:pt idx="8992">
                    <c:v>8993</c:v>
                  </c:pt>
                  <c:pt idx="8993">
                    <c:v>8994</c:v>
                  </c:pt>
                  <c:pt idx="8994">
                    <c:v>8995</c:v>
                  </c:pt>
                  <c:pt idx="8995">
                    <c:v>8996</c:v>
                  </c:pt>
                  <c:pt idx="8996">
                    <c:v>8997</c:v>
                  </c:pt>
                  <c:pt idx="8997">
                    <c:v>8998</c:v>
                  </c:pt>
                  <c:pt idx="8998">
                    <c:v>8999</c:v>
                  </c:pt>
                  <c:pt idx="8999">
                    <c:v>9000</c:v>
                  </c:pt>
                  <c:pt idx="9000">
                    <c:v>9001</c:v>
                  </c:pt>
                  <c:pt idx="9001">
                    <c:v>9002</c:v>
                  </c:pt>
                  <c:pt idx="9002">
                    <c:v>9003</c:v>
                  </c:pt>
                  <c:pt idx="9003">
                    <c:v>9004</c:v>
                  </c:pt>
                  <c:pt idx="9004">
                    <c:v>9005</c:v>
                  </c:pt>
                  <c:pt idx="9005">
                    <c:v>9006</c:v>
                  </c:pt>
                  <c:pt idx="9006">
                    <c:v>9007</c:v>
                  </c:pt>
                  <c:pt idx="9007">
                    <c:v>9008</c:v>
                  </c:pt>
                  <c:pt idx="9008">
                    <c:v>9009</c:v>
                  </c:pt>
                  <c:pt idx="9009">
                    <c:v>9010</c:v>
                  </c:pt>
                  <c:pt idx="9010">
                    <c:v>9011</c:v>
                  </c:pt>
                  <c:pt idx="9011">
                    <c:v>9012</c:v>
                  </c:pt>
                  <c:pt idx="9012">
                    <c:v>9013</c:v>
                  </c:pt>
                  <c:pt idx="9013">
                    <c:v>9014</c:v>
                  </c:pt>
                  <c:pt idx="9014">
                    <c:v>9015</c:v>
                  </c:pt>
                  <c:pt idx="9015">
                    <c:v>9016</c:v>
                  </c:pt>
                  <c:pt idx="9016">
                    <c:v>9017</c:v>
                  </c:pt>
                  <c:pt idx="9017">
                    <c:v>9018</c:v>
                  </c:pt>
                  <c:pt idx="9018">
                    <c:v>9019</c:v>
                  </c:pt>
                  <c:pt idx="9019">
                    <c:v>9020</c:v>
                  </c:pt>
                  <c:pt idx="9020">
                    <c:v>9021</c:v>
                  </c:pt>
                  <c:pt idx="9021">
                    <c:v>9022</c:v>
                  </c:pt>
                  <c:pt idx="9022">
                    <c:v>9023</c:v>
                  </c:pt>
                  <c:pt idx="9023">
                    <c:v>9024</c:v>
                  </c:pt>
                  <c:pt idx="9024">
                    <c:v>9025</c:v>
                  </c:pt>
                  <c:pt idx="9025">
                    <c:v>9026</c:v>
                  </c:pt>
                  <c:pt idx="9026">
                    <c:v>9027</c:v>
                  </c:pt>
                  <c:pt idx="9027">
                    <c:v>9028</c:v>
                  </c:pt>
                  <c:pt idx="9028">
                    <c:v>9029</c:v>
                  </c:pt>
                  <c:pt idx="9029">
                    <c:v>9030</c:v>
                  </c:pt>
                  <c:pt idx="9030">
                    <c:v>9031</c:v>
                  </c:pt>
                  <c:pt idx="9031">
                    <c:v>9032</c:v>
                  </c:pt>
                  <c:pt idx="9032">
                    <c:v>9033</c:v>
                  </c:pt>
                  <c:pt idx="9033">
                    <c:v>9034</c:v>
                  </c:pt>
                  <c:pt idx="9034">
                    <c:v>9035</c:v>
                  </c:pt>
                  <c:pt idx="9035">
                    <c:v>9036</c:v>
                  </c:pt>
                  <c:pt idx="9036">
                    <c:v>9037</c:v>
                  </c:pt>
                  <c:pt idx="9037">
                    <c:v>9038</c:v>
                  </c:pt>
                  <c:pt idx="9038">
                    <c:v>9039</c:v>
                  </c:pt>
                  <c:pt idx="9039">
                    <c:v>9040</c:v>
                  </c:pt>
                  <c:pt idx="9040">
                    <c:v>9041</c:v>
                  </c:pt>
                  <c:pt idx="9041">
                    <c:v>9042</c:v>
                  </c:pt>
                  <c:pt idx="9042">
                    <c:v>9043</c:v>
                  </c:pt>
                  <c:pt idx="9043">
                    <c:v>9044</c:v>
                  </c:pt>
                  <c:pt idx="9044">
                    <c:v>9045</c:v>
                  </c:pt>
                  <c:pt idx="9045">
                    <c:v>9046</c:v>
                  </c:pt>
                  <c:pt idx="9046">
                    <c:v>9047</c:v>
                  </c:pt>
                  <c:pt idx="9047">
                    <c:v>9048</c:v>
                  </c:pt>
                  <c:pt idx="9048">
                    <c:v>9049</c:v>
                  </c:pt>
                  <c:pt idx="9049">
                    <c:v>9050</c:v>
                  </c:pt>
                  <c:pt idx="9050">
                    <c:v>9051</c:v>
                  </c:pt>
                  <c:pt idx="9051">
                    <c:v>9052</c:v>
                  </c:pt>
                  <c:pt idx="9052">
                    <c:v>9053</c:v>
                  </c:pt>
                  <c:pt idx="9053">
                    <c:v>9054</c:v>
                  </c:pt>
                  <c:pt idx="9054">
                    <c:v>9055</c:v>
                  </c:pt>
                  <c:pt idx="9055">
                    <c:v>9056</c:v>
                  </c:pt>
                  <c:pt idx="9056">
                    <c:v>9057</c:v>
                  </c:pt>
                  <c:pt idx="9057">
                    <c:v>9058</c:v>
                  </c:pt>
                  <c:pt idx="9058">
                    <c:v>9059</c:v>
                  </c:pt>
                  <c:pt idx="9059">
                    <c:v>9060</c:v>
                  </c:pt>
                  <c:pt idx="9060">
                    <c:v>9061</c:v>
                  </c:pt>
                  <c:pt idx="9061">
                    <c:v>9062</c:v>
                  </c:pt>
                  <c:pt idx="9062">
                    <c:v>9063</c:v>
                  </c:pt>
                  <c:pt idx="9063">
                    <c:v>9064</c:v>
                  </c:pt>
                  <c:pt idx="9064">
                    <c:v>9065</c:v>
                  </c:pt>
                  <c:pt idx="9065">
                    <c:v>9066</c:v>
                  </c:pt>
                  <c:pt idx="9066">
                    <c:v>9067</c:v>
                  </c:pt>
                  <c:pt idx="9067">
                    <c:v>9068</c:v>
                  </c:pt>
                  <c:pt idx="9068">
                    <c:v>9069</c:v>
                  </c:pt>
                  <c:pt idx="9069">
                    <c:v>9070</c:v>
                  </c:pt>
                  <c:pt idx="9070">
                    <c:v>9071</c:v>
                  </c:pt>
                  <c:pt idx="9071">
                    <c:v>9072</c:v>
                  </c:pt>
                  <c:pt idx="9072">
                    <c:v>9073</c:v>
                  </c:pt>
                  <c:pt idx="9073">
                    <c:v>9074</c:v>
                  </c:pt>
                  <c:pt idx="9074">
                    <c:v>9075</c:v>
                  </c:pt>
                  <c:pt idx="9075">
                    <c:v>9076</c:v>
                  </c:pt>
                  <c:pt idx="9076">
                    <c:v>9077</c:v>
                  </c:pt>
                  <c:pt idx="9077">
                    <c:v>9078</c:v>
                  </c:pt>
                  <c:pt idx="9078">
                    <c:v>9079</c:v>
                  </c:pt>
                  <c:pt idx="9079">
                    <c:v>9080</c:v>
                  </c:pt>
                  <c:pt idx="9080">
                    <c:v>9081</c:v>
                  </c:pt>
                  <c:pt idx="9081">
                    <c:v>9082</c:v>
                  </c:pt>
                  <c:pt idx="9082">
                    <c:v>9083</c:v>
                  </c:pt>
                  <c:pt idx="9083">
                    <c:v>9084</c:v>
                  </c:pt>
                  <c:pt idx="9084">
                    <c:v>9085</c:v>
                  </c:pt>
                  <c:pt idx="9085">
                    <c:v>9086</c:v>
                  </c:pt>
                  <c:pt idx="9086">
                    <c:v>9087</c:v>
                  </c:pt>
                  <c:pt idx="9087">
                    <c:v>9088</c:v>
                  </c:pt>
                  <c:pt idx="9088">
                    <c:v>9089</c:v>
                  </c:pt>
                  <c:pt idx="9089">
                    <c:v>9090</c:v>
                  </c:pt>
                  <c:pt idx="9090">
                    <c:v>9091</c:v>
                  </c:pt>
                  <c:pt idx="9091">
                    <c:v>9092</c:v>
                  </c:pt>
                  <c:pt idx="9092">
                    <c:v>9093</c:v>
                  </c:pt>
                  <c:pt idx="9093">
                    <c:v>9094</c:v>
                  </c:pt>
                  <c:pt idx="9094">
                    <c:v>9095</c:v>
                  </c:pt>
                  <c:pt idx="9095">
                    <c:v>9096</c:v>
                  </c:pt>
                  <c:pt idx="9096">
                    <c:v>9097</c:v>
                  </c:pt>
                  <c:pt idx="9097">
                    <c:v>9098</c:v>
                  </c:pt>
                  <c:pt idx="9098">
                    <c:v>9099</c:v>
                  </c:pt>
                  <c:pt idx="9099">
                    <c:v>9100</c:v>
                  </c:pt>
                  <c:pt idx="9100">
                    <c:v>9101</c:v>
                  </c:pt>
                  <c:pt idx="9101">
                    <c:v>9102</c:v>
                  </c:pt>
                  <c:pt idx="9102">
                    <c:v>9103</c:v>
                  </c:pt>
                  <c:pt idx="9103">
                    <c:v>9104</c:v>
                  </c:pt>
                  <c:pt idx="9104">
                    <c:v>9105</c:v>
                  </c:pt>
                  <c:pt idx="9105">
                    <c:v>9106</c:v>
                  </c:pt>
                  <c:pt idx="9106">
                    <c:v>9107</c:v>
                  </c:pt>
                  <c:pt idx="9107">
                    <c:v>9108</c:v>
                  </c:pt>
                  <c:pt idx="9108">
                    <c:v>9109</c:v>
                  </c:pt>
                  <c:pt idx="9109">
                    <c:v>9110</c:v>
                  </c:pt>
                  <c:pt idx="9110">
                    <c:v>9111</c:v>
                  </c:pt>
                  <c:pt idx="9111">
                    <c:v>9112</c:v>
                  </c:pt>
                  <c:pt idx="9112">
                    <c:v>9113</c:v>
                  </c:pt>
                  <c:pt idx="9113">
                    <c:v>9114</c:v>
                  </c:pt>
                  <c:pt idx="9114">
                    <c:v>9115</c:v>
                  </c:pt>
                  <c:pt idx="9115">
                    <c:v>9116</c:v>
                  </c:pt>
                  <c:pt idx="9116">
                    <c:v>9117</c:v>
                  </c:pt>
                  <c:pt idx="9117">
                    <c:v>9118</c:v>
                  </c:pt>
                  <c:pt idx="9118">
                    <c:v>9119</c:v>
                  </c:pt>
                  <c:pt idx="9119">
                    <c:v>9120</c:v>
                  </c:pt>
                  <c:pt idx="9120">
                    <c:v>9121</c:v>
                  </c:pt>
                  <c:pt idx="9121">
                    <c:v>9122</c:v>
                  </c:pt>
                  <c:pt idx="9122">
                    <c:v>9123</c:v>
                  </c:pt>
                  <c:pt idx="9123">
                    <c:v>9124</c:v>
                  </c:pt>
                  <c:pt idx="9124">
                    <c:v>9125</c:v>
                  </c:pt>
                  <c:pt idx="9125">
                    <c:v>9126</c:v>
                  </c:pt>
                  <c:pt idx="9126">
                    <c:v>9127</c:v>
                  </c:pt>
                  <c:pt idx="9127">
                    <c:v>9128</c:v>
                  </c:pt>
                  <c:pt idx="9128">
                    <c:v>9129</c:v>
                  </c:pt>
                  <c:pt idx="9129">
                    <c:v>9130</c:v>
                  </c:pt>
                  <c:pt idx="9130">
                    <c:v>9131</c:v>
                  </c:pt>
                  <c:pt idx="9131">
                    <c:v>9132</c:v>
                  </c:pt>
                  <c:pt idx="9132">
                    <c:v>9133</c:v>
                  </c:pt>
                  <c:pt idx="9133">
                    <c:v>9134</c:v>
                  </c:pt>
                  <c:pt idx="9134">
                    <c:v>9135</c:v>
                  </c:pt>
                  <c:pt idx="9135">
                    <c:v>9136</c:v>
                  </c:pt>
                  <c:pt idx="9136">
                    <c:v>9137</c:v>
                  </c:pt>
                  <c:pt idx="9137">
                    <c:v>9138</c:v>
                  </c:pt>
                  <c:pt idx="9138">
                    <c:v>9139</c:v>
                  </c:pt>
                  <c:pt idx="9139">
                    <c:v>9140</c:v>
                  </c:pt>
                  <c:pt idx="9140">
                    <c:v>9141</c:v>
                  </c:pt>
                  <c:pt idx="9141">
                    <c:v>9142</c:v>
                  </c:pt>
                  <c:pt idx="9142">
                    <c:v>9143</c:v>
                  </c:pt>
                  <c:pt idx="9143">
                    <c:v>9144</c:v>
                  </c:pt>
                  <c:pt idx="9144">
                    <c:v>9145</c:v>
                  </c:pt>
                  <c:pt idx="9145">
                    <c:v>9146</c:v>
                  </c:pt>
                  <c:pt idx="9146">
                    <c:v>9147</c:v>
                  </c:pt>
                  <c:pt idx="9147">
                    <c:v>9148</c:v>
                  </c:pt>
                  <c:pt idx="9148">
                    <c:v>9149</c:v>
                  </c:pt>
                  <c:pt idx="9149">
                    <c:v>9150</c:v>
                  </c:pt>
                  <c:pt idx="9150">
                    <c:v>9151</c:v>
                  </c:pt>
                  <c:pt idx="9151">
                    <c:v>9152</c:v>
                  </c:pt>
                  <c:pt idx="9152">
                    <c:v>9153</c:v>
                  </c:pt>
                  <c:pt idx="9153">
                    <c:v>9154</c:v>
                  </c:pt>
                  <c:pt idx="9154">
                    <c:v>9155</c:v>
                  </c:pt>
                  <c:pt idx="9155">
                    <c:v>9156</c:v>
                  </c:pt>
                  <c:pt idx="9156">
                    <c:v>9157</c:v>
                  </c:pt>
                  <c:pt idx="9157">
                    <c:v>9158</c:v>
                  </c:pt>
                  <c:pt idx="9158">
                    <c:v>9159</c:v>
                  </c:pt>
                  <c:pt idx="9159">
                    <c:v>9160</c:v>
                  </c:pt>
                  <c:pt idx="9160">
                    <c:v>9161</c:v>
                  </c:pt>
                  <c:pt idx="9161">
                    <c:v>9162</c:v>
                  </c:pt>
                  <c:pt idx="9162">
                    <c:v>9163</c:v>
                  </c:pt>
                  <c:pt idx="9163">
                    <c:v>9164</c:v>
                  </c:pt>
                  <c:pt idx="9164">
                    <c:v>9165</c:v>
                  </c:pt>
                  <c:pt idx="9165">
                    <c:v>9166</c:v>
                  </c:pt>
                  <c:pt idx="9166">
                    <c:v>9167</c:v>
                  </c:pt>
                  <c:pt idx="9167">
                    <c:v>9168</c:v>
                  </c:pt>
                  <c:pt idx="9168">
                    <c:v>9169</c:v>
                  </c:pt>
                  <c:pt idx="9169">
                    <c:v>9170</c:v>
                  </c:pt>
                  <c:pt idx="9170">
                    <c:v>9171</c:v>
                  </c:pt>
                  <c:pt idx="9171">
                    <c:v>9172</c:v>
                  </c:pt>
                  <c:pt idx="9172">
                    <c:v>9173</c:v>
                  </c:pt>
                  <c:pt idx="9173">
                    <c:v>9174</c:v>
                  </c:pt>
                  <c:pt idx="9174">
                    <c:v>9175</c:v>
                  </c:pt>
                  <c:pt idx="9175">
                    <c:v>9176</c:v>
                  </c:pt>
                  <c:pt idx="9176">
                    <c:v>9177</c:v>
                  </c:pt>
                  <c:pt idx="9177">
                    <c:v>9178</c:v>
                  </c:pt>
                  <c:pt idx="9178">
                    <c:v>9179</c:v>
                  </c:pt>
                  <c:pt idx="9179">
                    <c:v>9180</c:v>
                  </c:pt>
                  <c:pt idx="9180">
                    <c:v>9181</c:v>
                  </c:pt>
                  <c:pt idx="9181">
                    <c:v>9182</c:v>
                  </c:pt>
                  <c:pt idx="9182">
                    <c:v>9183</c:v>
                  </c:pt>
                  <c:pt idx="9183">
                    <c:v>9184</c:v>
                  </c:pt>
                  <c:pt idx="9184">
                    <c:v>9185</c:v>
                  </c:pt>
                  <c:pt idx="9185">
                    <c:v>9186</c:v>
                  </c:pt>
                  <c:pt idx="9186">
                    <c:v>9187</c:v>
                  </c:pt>
                  <c:pt idx="9187">
                    <c:v>9188</c:v>
                  </c:pt>
                  <c:pt idx="9188">
                    <c:v>9189</c:v>
                  </c:pt>
                  <c:pt idx="9189">
                    <c:v>9190</c:v>
                  </c:pt>
                  <c:pt idx="9190">
                    <c:v>9191</c:v>
                  </c:pt>
                  <c:pt idx="9191">
                    <c:v>9192</c:v>
                  </c:pt>
                  <c:pt idx="9192">
                    <c:v>9193</c:v>
                  </c:pt>
                  <c:pt idx="9193">
                    <c:v>9194</c:v>
                  </c:pt>
                  <c:pt idx="9194">
                    <c:v>9195</c:v>
                  </c:pt>
                  <c:pt idx="9195">
                    <c:v>9196</c:v>
                  </c:pt>
                  <c:pt idx="9196">
                    <c:v>9197</c:v>
                  </c:pt>
                  <c:pt idx="9197">
                    <c:v>9198</c:v>
                  </c:pt>
                  <c:pt idx="9198">
                    <c:v>9199</c:v>
                  </c:pt>
                  <c:pt idx="9199">
                    <c:v>9200</c:v>
                  </c:pt>
                  <c:pt idx="9200">
                    <c:v>9201</c:v>
                  </c:pt>
                  <c:pt idx="9201">
                    <c:v>9202</c:v>
                  </c:pt>
                  <c:pt idx="9202">
                    <c:v>9203</c:v>
                  </c:pt>
                  <c:pt idx="9203">
                    <c:v>9204</c:v>
                  </c:pt>
                  <c:pt idx="9204">
                    <c:v>9205</c:v>
                  </c:pt>
                  <c:pt idx="9205">
                    <c:v>9206</c:v>
                  </c:pt>
                  <c:pt idx="9206">
                    <c:v>9207</c:v>
                  </c:pt>
                  <c:pt idx="9207">
                    <c:v>9208</c:v>
                  </c:pt>
                  <c:pt idx="9208">
                    <c:v>9209</c:v>
                  </c:pt>
                  <c:pt idx="9209">
                    <c:v>9210</c:v>
                  </c:pt>
                  <c:pt idx="9210">
                    <c:v>9211</c:v>
                  </c:pt>
                  <c:pt idx="9211">
                    <c:v>9212</c:v>
                  </c:pt>
                  <c:pt idx="9212">
                    <c:v>9213</c:v>
                  </c:pt>
                  <c:pt idx="9213">
                    <c:v>9214</c:v>
                  </c:pt>
                  <c:pt idx="9214">
                    <c:v>9215</c:v>
                  </c:pt>
                  <c:pt idx="9215">
                    <c:v>9216</c:v>
                  </c:pt>
                  <c:pt idx="9216">
                    <c:v>9217</c:v>
                  </c:pt>
                  <c:pt idx="9217">
                    <c:v>9218</c:v>
                  </c:pt>
                  <c:pt idx="9218">
                    <c:v>9219</c:v>
                  </c:pt>
                  <c:pt idx="9219">
                    <c:v>9220</c:v>
                  </c:pt>
                  <c:pt idx="9220">
                    <c:v>9221</c:v>
                  </c:pt>
                  <c:pt idx="9221">
                    <c:v>9222</c:v>
                  </c:pt>
                  <c:pt idx="9222">
                    <c:v>9223</c:v>
                  </c:pt>
                  <c:pt idx="9223">
                    <c:v>9224</c:v>
                  </c:pt>
                  <c:pt idx="9224">
                    <c:v>9225</c:v>
                  </c:pt>
                  <c:pt idx="9225">
                    <c:v>9226</c:v>
                  </c:pt>
                  <c:pt idx="9226">
                    <c:v>9227</c:v>
                  </c:pt>
                  <c:pt idx="9227">
                    <c:v>9228</c:v>
                  </c:pt>
                  <c:pt idx="9228">
                    <c:v>9229</c:v>
                  </c:pt>
                  <c:pt idx="9229">
                    <c:v>9230</c:v>
                  </c:pt>
                  <c:pt idx="9230">
                    <c:v>9231</c:v>
                  </c:pt>
                  <c:pt idx="9231">
                    <c:v>9232</c:v>
                  </c:pt>
                  <c:pt idx="9232">
                    <c:v>9233</c:v>
                  </c:pt>
                  <c:pt idx="9233">
                    <c:v>9234</c:v>
                  </c:pt>
                  <c:pt idx="9234">
                    <c:v>9235</c:v>
                  </c:pt>
                  <c:pt idx="9235">
                    <c:v>9236</c:v>
                  </c:pt>
                  <c:pt idx="9236">
                    <c:v>9237</c:v>
                  </c:pt>
                  <c:pt idx="9237">
                    <c:v>9238</c:v>
                  </c:pt>
                  <c:pt idx="9238">
                    <c:v>9239</c:v>
                  </c:pt>
                  <c:pt idx="9239">
                    <c:v>9240</c:v>
                  </c:pt>
                  <c:pt idx="9240">
                    <c:v>9241</c:v>
                  </c:pt>
                  <c:pt idx="9241">
                    <c:v>9242</c:v>
                  </c:pt>
                  <c:pt idx="9242">
                    <c:v>9243</c:v>
                  </c:pt>
                  <c:pt idx="9243">
                    <c:v>9244</c:v>
                  </c:pt>
                  <c:pt idx="9244">
                    <c:v>9245</c:v>
                  </c:pt>
                  <c:pt idx="9245">
                    <c:v>9246</c:v>
                  </c:pt>
                  <c:pt idx="9246">
                    <c:v>9247</c:v>
                  </c:pt>
                  <c:pt idx="9247">
                    <c:v>9248</c:v>
                  </c:pt>
                  <c:pt idx="9248">
                    <c:v>9249</c:v>
                  </c:pt>
                  <c:pt idx="9249">
                    <c:v>9250</c:v>
                  </c:pt>
                  <c:pt idx="9250">
                    <c:v>9251</c:v>
                  </c:pt>
                  <c:pt idx="9251">
                    <c:v>9252</c:v>
                  </c:pt>
                  <c:pt idx="9252">
                    <c:v>9253</c:v>
                  </c:pt>
                  <c:pt idx="9253">
                    <c:v>9254</c:v>
                  </c:pt>
                  <c:pt idx="9254">
                    <c:v>9255</c:v>
                  </c:pt>
                  <c:pt idx="9255">
                    <c:v>9256</c:v>
                  </c:pt>
                  <c:pt idx="9256">
                    <c:v>9257</c:v>
                  </c:pt>
                  <c:pt idx="9257">
                    <c:v>9258</c:v>
                  </c:pt>
                  <c:pt idx="9258">
                    <c:v>9259</c:v>
                  </c:pt>
                  <c:pt idx="9259">
                    <c:v>9260</c:v>
                  </c:pt>
                  <c:pt idx="9260">
                    <c:v>9261</c:v>
                  </c:pt>
                  <c:pt idx="9261">
                    <c:v>9262</c:v>
                  </c:pt>
                  <c:pt idx="9262">
                    <c:v>9263</c:v>
                  </c:pt>
                  <c:pt idx="9263">
                    <c:v>9264</c:v>
                  </c:pt>
                  <c:pt idx="9264">
                    <c:v>9265</c:v>
                  </c:pt>
                  <c:pt idx="9265">
                    <c:v>9266</c:v>
                  </c:pt>
                  <c:pt idx="9266">
                    <c:v>9267</c:v>
                  </c:pt>
                  <c:pt idx="9267">
                    <c:v>9268</c:v>
                  </c:pt>
                  <c:pt idx="9268">
                    <c:v>9269</c:v>
                  </c:pt>
                  <c:pt idx="9269">
                    <c:v>9270</c:v>
                  </c:pt>
                  <c:pt idx="9270">
                    <c:v>9271</c:v>
                  </c:pt>
                  <c:pt idx="9271">
                    <c:v>9272</c:v>
                  </c:pt>
                  <c:pt idx="9272">
                    <c:v>9273</c:v>
                  </c:pt>
                  <c:pt idx="9273">
                    <c:v>9274</c:v>
                  </c:pt>
                  <c:pt idx="9274">
                    <c:v>9275</c:v>
                  </c:pt>
                  <c:pt idx="9275">
                    <c:v>9276</c:v>
                  </c:pt>
                  <c:pt idx="9276">
                    <c:v>9277</c:v>
                  </c:pt>
                  <c:pt idx="9277">
                    <c:v>9278</c:v>
                  </c:pt>
                  <c:pt idx="9278">
                    <c:v>9279</c:v>
                  </c:pt>
                  <c:pt idx="9279">
                    <c:v>9280</c:v>
                  </c:pt>
                  <c:pt idx="9280">
                    <c:v>9281</c:v>
                  </c:pt>
                  <c:pt idx="9281">
                    <c:v>9282</c:v>
                  </c:pt>
                  <c:pt idx="9282">
                    <c:v>9283</c:v>
                  </c:pt>
                  <c:pt idx="9283">
                    <c:v>9284</c:v>
                  </c:pt>
                  <c:pt idx="9284">
                    <c:v>9285</c:v>
                  </c:pt>
                  <c:pt idx="9285">
                    <c:v>9286</c:v>
                  </c:pt>
                  <c:pt idx="9286">
                    <c:v>9287</c:v>
                  </c:pt>
                  <c:pt idx="9287">
                    <c:v>9288</c:v>
                  </c:pt>
                  <c:pt idx="9288">
                    <c:v>9289</c:v>
                  </c:pt>
                  <c:pt idx="9289">
                    <c:v>9290</c:v>
                  </c:pt>
                  <c:pt idx="9290">
                    <c:v>9291</c:v>
                  </c:pt>
                  <c:pt idx="9291">
                    <c:v>9292</c:v>
                  </c:pt>
                  <c:pt idx="9292">
                    <c:v>9293</c:v>
                  </c:pt>
                  <c:pt idx="9293">
                    <c:v>9294</c:v>
                  </c:pt>
                  <c:pt idx="9294">
                    <c:v>9295</c:v>
                  </c:pt>
                  <c:pt idx="9295">
                    <c:v>9296</c:v>
                  </c:pt>
                  <c:pt idx="9296">
                    <c:v>9297</c:v>
                  </c:pt>
                  <c:pt idx="9297">
                    <c:v>9298</c:v>
                  </c:pt>
                  <c:pt idx="9298">
                    <c:v>9299</c:v>
                  </c:pt>
                  <c:pt idx="9299">
                    <c:v>9300</c:v>
                  </c:pt>
                  <c:pt idx="9300">
                    <c:v>9301</c:v>
                  </c:pt>
                  <c:pt idx="9301">
                    <c:v>9302</c:v>
                  </c:pt>
                  <c:pt idx="9302">
                    <c:v>9303</c:v>
                  </c:pt>
                  <c:pt idx="9303">
                    <c:v>9304</c:v>
                  </c:pt>
                  <c:pt idx="9304">
                    <c:v>9305</c:v>
                  </c:pt>
                  <c:pt idx="9305">
                    <c:v>9306</c:v>
                  </c:pt>
                  <c:pt idx="9306">
                    <c:v>9307</c:v>
                  </c:pt>
                  <c:pt idx="9307">
                    <c:v>9308</c:v>
                  </c:pt>
                  <c:pt idx="9308">
                    <c:v>9309</c:v>
                  </c:pt>
                  <c:pt idx="9309">
                    <c:v>9310</c:v>
                  </c:pt>
                  <c:pt idx="9310">
                    <c:v>9311</c:v>
                  </c:pt>
                  <c:pt idx="9311">
                    <c:v>9312</c:v>
                  </c:pt>
                  <c:pt idx="9312">
                    <c:v>9313</c:v>
                  </c:pt>
                  <c:pt idx="9313">
                    <c:v>9314</c:v>
                  </c:pt>
                  <c:pt idx="9314">
                    <c:v>9315</c:v>
                  </c:pt>
                  <c:pt idx="9315">
                    <c:v>9316</c:v>
                  </c:pt>
                  <c:pt idx="9316">
                    <c:v>9317</c:v>
                  </c:pt>
                  <c:pt idx="9317">
                    <c:v>9318</c:v>
                  </c:pt>
                  <c:pt idx="9318">
                    <c:v>9319</c:v>
                  </c:pt>
                  <c:pt idx="9319">
                    <c:v>9320</c:v>
                  </c:pt>
                  <c:pt idx="9320">
                    <c:v>9321</c:v>
                  </c:pt>
                  <c:pt idx="9321">
                    <c:v>9322</c:v>
                  </c:pt>
                  <c:pt idx="9322">
                    <c:v>9323</c:v>
                  </c:pt>
                  <c:pt idx="9323">
                    <c:v>9324</c:v>
                  </c:pt>
                  <c:pt idx="9324">
                    <c:v>9325</c:v>
                  </c:pt>
                  <c:pt idx="9325">
                    <c:v>9326</c:v>
                  </c:pt>
                  <c:pt idx="9326">
                    <c:v>9327</c:v>
                  </c:pt>
                  <c:pt idx="9327">
                    <c:v>9328</c:v>
                  </c:pt>
                  <c:pt idx="9328">
                    <c:v>9329</c:v>
                  </c:pt>
                  <c:pt idx="9329">
                    <c:v>9330</c:v>
                  </c:pt>
                  <c:pt idx="9330">
                    <c:v>9331</c:v>
                  </c:pt>
                  <c:pt idx="9331">
                    <c:v>9332</c:v>
                  </c:pt>
                  <c:pt idx="9332">
                    <c:v>9333</c:v>
                  </c:pt>
                  <c:pt idx="9333">
                    <c:v>9334</c:v>
                  </c:pt>
                  <c:pt idx="9334">
                    <c:v>9335</c:v>
                  </c:pt>
                  <c:pt idx="9335">
                    <c:v>9336</c:v>
                  </c:pt>
                  <c:pt idx="9336">
                    <c:v>9337</c:v>
                  </c:pt>
                  <c:pt idx="9337">
                    <c:v>9338</c:v>
                  </c:pt>
                  <c:pt idx="9338">
                    <c:v>9339</c:v>
                  </c:pt>
                  <c:pt idx="9339">
                    <c:v>9340</c:v>
                  </c:pt>
                  <c:pt idx="9340">
                    <c:v>9341</c:v>
                  </c:pt>
                  <c:pt idx="9341">
                    <c:v>9342</c:v>
                  </c:pt>
                  <c:pt idx="9342">
                    <c:v>9343</c:v>
                  </c:pt>
                  <c:pt idx="9343">
                    <c:v>9344</c:v>
                  </c:pt>
                  <c:pt idx="9344">
                    <c:v>9345</c:v>
                  </c:pt>
                  <c:pt idx="9345">
                    <c:v>9346</c:v>
                  </c:pt>
                  <c:pt idx="9346">
                    <c:v>9347</c:v>
                  </c:pt>
                  <c:pt idx="9347">
                    <c:v>9348</c:v>
                  </c:pt>
                  <c:pt idx="9348">
                    <c:v>9349</c:v>
                  </c:pt>
                  <c:pt idx="9349">
                    <c:v>9350</c:v>
                  </c:pt>
                  <c:pt idx="9350">
                    <c:v>9351</c:v>
                  </c:pt>
                  <c:pt idx="9351">
                    <c:v>9352</c:v>
                  </c:pt>
                  <c:pt idx="9352">
                    <c:v>9353</c:v>
                  </c:pt>
                  <c:pt idx="9353">
                    <c:v>9354</c:v>
                  </c:pt>
                  <c:pt idx="9354">
                    <c:v>9355</c:v>
                  </c:pt>
                  <c:pt idx="9355">
                    <c:v>9356</c:v>
                  </c:pt>
                  <c:pt idx="9356">
                    <c:v>9357</c:v>
                  </c:pt>
                  <c:pt idx="9357">
                    <c:v>9358</c:v>
                  </c:pt>
                  <c:pt idx="9358">
                    <c:v>9359</c:v>
                  </c:pt>
                  <c:pt idx="9359">
                    <c:v>9360</c:v>
                  </c:pt>
                  <c:pt idx="9360">
                    <c:v>9361</c:v>
                  </c:pt>
                  <c:pt idx="9361">
                    <c:v>9362</c:v>
                  </c:pt>
                  <c:pt idx="9362">
                    <c:v>9363</c:v>
                  </c:pt>
                  <c:pt idx="9363">
                    <c:v>9364</c:v>
                  </c:pt>
                  <c:pt idx="9364">
                    <c:v>9365</c:v>
                  </c:pt>
                  <c:pt idx="9365">
                    <c:v>9366</c:v>
                  </c:pt>
                  <c:pt idx="9366">
                    <c:v>9367</c:v>
                  </c:pt>
                  <c:pt idx="9367">
                    <c:v>9368</c:v>
                  </c:pt>
                  <c:pt idx="9368">
                    <c:v>9369</c:v>
                  </c:pt>
                  <c:pt idx="9369">
                    <c:v>9370</c:v>
                  </c:pt>
                  <c:pt idx="9370">
                    <c:v>9371</c:v>
                  </c:pt>
                  <c:pt idx="9371">
                    <c:v>9372</c:v>
                  </c:pt>
                  <c:pt idx="9372">
                    <c:v>9373</c:v>
                  </c:pt>
                  <c:pt idx="9373">
                    <c:v>9374</c:v>
                  </c:pt>
                  <c:pt idx="9374">
                    <c:v>9375</c:v>
                  </c:pt>
                  <c:pt idx="9375">
                    <c:v>9376</c:v>
                  </c:pt>
                  <c:pt idx="9376">
                    <c:v>9377</c:v>
                  </c:pt>
                  <c:pt idx="9377">
                    <c:v>9378</c:v>
                  </c:pt>
                  <c:pt idx="9378">
                    <c:v>9379</c:v>
                  </c:pt>
                  <c:pt idx="9379">
                    <c:v>9380</c:v>
                  </c:pt>
                  <c:pt idx="9380">
                    <c:v>9381</c:v>
                  </c:pt>
                  <c:pt idx="9381">
                    <c:v>9382</c:v>
                  </c:pt>
                  <c:pt idx="9382">
                    <c:v>9383</c:v>
                  </c:pt>
                  <c:pt idx="9383">
                    <c:v>9384</c:v>
                  </c:pt>
                  <c:pt idx="9384">
                    <c:v>9385</c:v>
                  </c:pt>
                  <c:pt idx="9385">
                    <c:v>9386</c:v>
                  </c:pt>
                  <c:pt idx="9386">
                    <c:v>9387</c:v>
                  </c:pt>
                  <c:pt idx="9387">
                    <c:v>9388</c:v>
                  </c:pt>
                  <c:pt idx="9388">
                    <c:v>9389</c:v>
                  </c:pt>
                  <c:pt idx="9389">
                    <c:v>9390</c:v>
                  </c:pt>
                  <c:pt idx="9390">
                    <c:v>9391</c:v>
                  </c:pt>
                  <c:pt idx="9391">
                    <c:v>9392</c:v>
                  </c:pt>
                  <c:pt idx="9392">
                    <c:v>9393</c:v>
                  </c:pt>
                  <c:pt idx="9393">
                    <c:v>9394</c:v>
                  </c:pt>
                  <c:pt idx="9394">
                    <c:v>9395</c:v>
                  </c:pt>
                  <c:pt idx="9395">
                    <c:v>9396</c:v>
                  </c:pt>
                  <c:pt idx="9396">
                    <c:v>9397</c:v>
                  </c:pt>
                  <c:pt idx="9397">
                    <c:v>9398</c:v>
                  </c:pt>
                  <c:pt idx="9398">
                    <c:v>9399</c:v>
                  </c:pt>
                  <c:pt idx="9399">
                    <c:v>9400</c:v>
                  </c:pt>
                  <c:pt idx="9400">
                    <c:v>9401</c:v>
                  </c:pt>
                  <c:pt idx="9401">
                    <c:v>9402</c:v>
                  </c:pt>
                  <c:pt idx="9402">
                    <c:v>9403</c:v>
                  </c:pt>
                  <c:pt idx="9403">
                    <c:v>9404</c:v>
                  </c:pt>
                  <c:pt idx="9404">
                    <c:v>9405</c:v>
                  </c:pt>
                  <c:pt idx="9405">
                    <c:v>9406</c:v>
                  </c:pt>
                  <c:pt idx="9406">
                    <c:v>9407</c:v>
                  </c:pt>
                  <c:pt idx="9407">
                    <c:v>9408</c:v>
                  </c:pt>
                  <c:pt idx="9408">
                    <c:v>9409</c:v>
                  </c:pt>
                  <c:pt idx="9409">
                    <c:v>9410</c:v>
                  </c:pt>
                  <c:pt idx="9410">
                    <c:v>9411</c:v>
                  </c:pt>
                  <c:pt idx="9411">
                    <c:v>9412</c:v>
                  </c:pt>
                  <c:pt idx="9412">
                    <c:v>9413</c:v>
                  </c:pt>
                  <c:pt idx="9413">
                    <c:v>9414</c:v>
                  </c:pt>
                  <c:pt idx="9414">
                    <c:v>9415</c:v>
                  </c:pt>
                  <c:pt idx="9415">
                    <c:v>9416</c:v>
                  </c:pt>
                  <c:pt idx="9416">
                    <c:v>9417</c:v>
                  </c:pt>
                  <c:pt idx="9417">
                    <c:v>9418</c:v>
                  </c:pt>
                  <c:pt idx="9418">
                    <c:v>9419</c:v>
                  </c:pt>
                  <c:pt idx="9419">
                    <c:v>9420</c:v>
                  </c:pt>
                  <c:pt idx="9420">
                    <c:v>9421</c:v>
                  </c:pt>
                  <c:pt idx="9421">
                    <c:v>9422</c:v>
                  </c:pt>
                  <c:pt idx="9422">
                    <c:v>9423</c:v>
                  </c:pt>
                  <c:pt idx="9423">
                    <c:v>9424</c:v>
                  </c:pt>
                  <c:pt idx="9424">
                    <c:v>9425</c:v>
                  </c:pt>
                  <c:pt idx="9425">
                    <c:v>9426</c:v>
                  </c:pt>
                  <c:pt idx="9426">
                    <c:v>9427</c:v>
                  </c:pt>
                  <c:pt idx="9427">
                    <c:v>9428</c:v>
                  </c:pt>
                  <c:pt idx="9428">
                    <c:v>9429</c:v>
                  </c:pt>
                  <c:pt idx="9429">
                    <c:v>9430</c:v>
                  </c:pt>
                  <c:pt idx="9430">
                    <c:v>9431</c:v>
                  </c:pt>
                  <c:pt idx="9431">
                    <c:v>9432</c:v>
                  </c:pt>
                  <c:pt idx="9432">
                    <c:v>9433</c:v>
                  </c:pt>
                  <c:pt idx="9433">
                    <c:v>9434</c:v>
                  </c:pt>
                  <c:pt idx="9434">
                    <c:v>9435</c:v>
                  </c:pt>
                  <c:pt idx="9435">
                    <c:v>9436</c:v>
                  </c:pt>
                  <c:pt idx="9436">
                    <c:v>9437</c:v>
                  </c:pt>
                  <c:pt idx="9437">
                    <c:v>9438</c:v>
                  </c:pt>
                  <c:pt idx="9438">
                    <c:v>9439</c:v>
                  </c:pt>
                  <c:pt idx="9439">
                    <c:v>9440</c:v>
                  </c:pt>
                  <c:pt idx="9440">
                    <c:v>9441</c:v>
                  </c:pt>
                  <c:pt idx="9441">
                    <c:v>9442</c:v>
                  </c:pt>
                  <c:pt idx="9442">
                    <c:v>9443</c:v>
                  </c:pt>
                  <c:pt idx="9443">
                    <c:v>9444</c:v>
                  </c:pt>
                  <c:pt idx="9444">
                    <c:v>9445</c:v>
                  </c:pt>
                  <c:pt idx="9445">
                    <c:v>9446</c:v>
                  </c:pt>
                  <c:pt idx="9446">
                    <c:v>9447</c:v>
                  </c:pt>
                  <c:pt idx="9447">
                    <c:v>9448</c:v>
                  </c:pt>
                  <c:pt idx="9448">
                    <c:v>9449</c:v>
                  </c:pt>
                  <c:pt idx="9449">
                    <c:v>9450</c:v>
                  </c:pt>
                  <c:pt idx="9450">
                    <c:v>9451</c:v>
                  </c:pt>
                  <c:pt idx="9451">
                    <c:v>9452</c:v>
                  </c:pt>
                  <c:pt idx="9452">
                    <c:v>9453</c:v>
                  </c:pt>
                  <c:pt idx="9453">
                    <c:v>9454</c:v>
                  </c:pt>
                  <c:pt idx="9454">
                    <c:v>9455</c:v>
                  </c:pt>
                  <c:pt idx="9455">
                    <c:v>9456</c:v>
                  </c:pt>
                  <c:pt idx="9456">
                    <c:v>9457</c:v>
                  </c:pt>
                  <c:pt idx="9457">
                    <c:v>9458</c:v>
                  </c:pt>
                  <c:pt idx="9458">
                    <c:v>9459</c:v>
                  </c:pt>
                  <c:pt idx="9459">
                    <c:v>9460</c:v>
                  </c:pt>
                  <c:pt idx="9460">
                    <c:v>9461</c:v>
                  </c:pt>
                  <c:pt idx="9461">
                    <c:v>9462</c:v>
                  </c:pt>
                  <c:pt idx="9462">
                    <c:v>9463</c:v>
                  </c:pt>
                  <c:pt idx="9463">
                    <c:v>9464</c:v>
                  </c:pt>
                  <c:pt idx="9464">
                    <c:v>9465</c:v>
                  </c:pt>
                  <c:pt idx="9465">
                    <c:v>9466</c:v>
                  </c:pt>
                  <c:pt idx="9466">
                    <c:v>9467</c:v>
                  </c:pt>
                  <c:pt idx="9467">
                    <c:v>9468</c:v>
                  </c:pt>
                  <c:pt idx="9468">
                    <c:v>9469</c:v>
                  </c:pt>
                  <c:pt idx="9469">
                    <c:v>9470</c:v>
                  </c:pt>
                  <c:pt idx="9470">
                    <c:v>9471</c:v>
                  </c:pt>
                  <c:pt idx="9471">
                    <c:v>9472</c:v>
                  </c:pt>
                  <c:pt idx="9472">
                    <c:v>9473</c:v>
                  </c:pt>
                  <c:pt idx="9473">
                    <c:v>9474</c:v>
                  </c:pt>
                  <c:pt idx="9474">
                    <c:v>9475</c:v>
                  </c:pt>
                  <c:pt idx="9475">
                    <c:v>9476</c:v>
                  </c:pt>
                  <c:pt idx="9476">
                    <c:v>9477</c:v>
                  </c:pt>
                  <c:pt idx="9477">
                    <c:v>9478</c:v>
                  </c:pt>
                  <c:pt idx="9478">
                    <c:v>9479</c:v>
                  </c:pt>
                  <c:pt idx="9479">
                    <c:v>9480</c:v>
                  </c:pt>
                  <c:pt idx="9480">
                    <c:v>9481</c:v>
                  </c:pt>
                  <c:pt idx="9481">
                    <c:v>9482</c:v>
                  </c:pt>
                  <c:pt idx="9482">
                    <c:v>9483</c:v>
                  </c:pt>
                  <c:pt idx="9483">
                    <c:v>9484</c:v>
                  </c:pt>
                  <c:pt idx="9484">
                    <c:v>9485</c:v>
                  </c:pt>
                  <c:pt idx="9485">
                    <c:v>9486</c:v>
                  </c:pt>
                  <c:pt idx="9486">
                    <c:v>9487</c:v>
                  </c:pt>
                  <c:pt idx="9487">
                    <c:v>9488</c:v>
                  </c:pt>
                  <c:pt idx="9488">
                    <c:v>9489</c:v>
                  </c:pt>
                  <c:pt idx="9489">
                    <c:v>9490</c:v>
                  </c:pt>
                  <c:pt idx="9490">
                    <c:v>9491</c:v>
                  </c:pt>
                  <c:pt idx="9491">
                    <c:v>9492</c:v>
                  </c:pt>
                  <c:pt idx="9492">
                    <c:v>9493</c:v>
                  </c:pt>
                  <c:pt idx="9493">
                    <c:v>9494</c:v>
                  </c:pt>
                  <c:pt idx="9494">
                    <c:v>9495</c:v>
                  </c:pt>
                  <c:pt idx="9495">
                    <c:v>9496</c:v>
                  </c:pt>
                  <c:pt idx="9496">
                    <c:v>9497</c:v>
                  </c:pt>
                  <c:pt idx="9497">
                    <c:v>9498</c:v>
                  </c:pt>
                  <c:pt idx="9498">
                    <c:v>9499</c:v>
                  </c:pt>
                  <c:pt idx="9499">
                    <c:v>9500</c:v>
                  </c:pt>
                  <c:pt idx="9500">
                    <c:v>9501</c:v>
                  </c:pt>
                  <c:pt idx="9501">
                    <c:v>9502</c:v>
                  </c:pt>
                  <c:pt idx="9502">
                    <c:v>9503</c:v>
                  </c:pt>
                  <c:pt idx="9503">
                    <c:v>9504</c:v>
                  </c:pt>
                  <c:pt idx="9504">
                    <c:v>9505</c:v>
                  </c:pt>
                  <c:pt idx="9505">
                    <c:v>9506</c:v>
                  </c:pt>
                  <c:pt idx="9506">
                    <c:v>9507</c:v>
                  </c:pt>
                  <c:pt idx="9507">
                    <c:v>9508</c:v>
                  </c:pt>
                  <c:pt idx="9508">
                    <c:v>9509</c:v>
                  </c:pt>
                  <c:pt idx="9509">
                    <c:v>9510</c:v>
                  </c:pt>
                  <c:pt idx="9510">
                    <c:v>9511</c:v>
                  </c:pt>
                  <c:pt idx="9511">
                    <c:v>9512</c:v>
                  </c:pt>
                  <c:pt idx="9512">
                    <c:v>9513</c:v>
                  </c:pt>
                  <c:pt idx="9513">
                    <c:v>9514</c:v>
                  </c:pt>
                  <c:pt idx="9514">
                    <c:v>9515</c:v>
                  </c:pt>
                  <c:pt idx="9515">
                    <c:v>9516</c:v>
                  </c:pt>
                  <c:pt idx="9516">
                    <c:v>9517</c:v>
                  </c:pt>
                  <c:pt idx="9517">
                    <c:v>9518</c:v>
                  </c:pt>
                  <c:pt idx="9518">
                    <c:v>9519</c:v>
                  </c:pt>
                  <c:pt idx="9519">
                    <c:v>9520</c:v>
                  </c:pt>
                  <c:pt idx="9520">
                    <c:v>9521</c:v>
                  </c:pt>
                  <c:pt idx="9521">
                    <c:v>9522</c:v>
                  </c:pt>
                  <c:pt idx="9522">
                    <c:v>9523</c:v>
                  </c:pt>
                  <c:pt idx="9523">
                    <c:v>9524</c:v>
                  </c:pt>
                  <c:pt idx="9524">
                    <c:v>9525</c:v>
                  </c:pt>
                  <c:pt idx="9525">
                    <c:v>9526</c:v>
                  </c:pt>
                  <c:pt idx="9526">
                    <c:v>9527</c:v>
                  </c:pt>
                  <c:pt idx="9527">
                    <c:v>9528</c:v>
                  </c:pt>
                  <c:pt idx="9528">
                    <c:v>9529</c:v>
                  </c:pt>
                  <c:pt idx="9529">
                    <c:v>9530</c:v>
                  </c:pt>
                  <c:pt idx="9530">
                    <c:v>9531</c:v>
                  </c:pt>
                  <c:pt idx="9531">
                    <c:v>9532</c:v>
                  </c:pt>
                  <c:pt idx="9532">
                    <c:v>9533</c:v>
                  </c:pt>
                  <c:pt idx="9533">
                    <c:v>9534</c:v>
                  </c:pt>
                  <c:pt idx="9534">
                    <c:v>9535</c:v>
                  </c:pt>
                  <c:pt idx="9535">
                    <c:v>9536</c:v>
                  </c:pt>
                  <c:pt idx="9536">
                    <c:v>9537</c:v>
                  </c:pt>
                  <c:pt idx="9537">
                    <c:v>9538</c:v>
                  </c:pt>
                  <c:pt idx="9538">
                    <c:v>9539</c:v>
                  </c:pt>
                  <c:pt idx="9539">
                    <c:v>9540</c:v>
                  </c:pt>
                  <c:pt idx="9540">
                    <c:v>9541</c:v>
                  </c:pt>
                  <c:pt idx="9541">
                    <c:v>9542</c:v>
                  </c:pt>
                  <c:pt idx="9542">
                    <c:v>9543</c:v>
                  </c:pt>
                  <c:pt idx="9543">
                    <c:v>9544</c:v>
                  </c:pt>
                  <c:pt idx="9544">
                    <c:v>9545</c:v>
                  </c:pt>
                  <c:pt idx="9545">
                    <c:v>9546</c:v>
                  </c:pt>
                  <c:pt idx="9546">
                    <c:v>9547</c:v>
                  </c:pt>
                  <c:pt idx="9547">
                    <c:v>9548</c:v>
                  </c:pt>
                  <c:pt idx="9548">
                    <c:v>9549</c:v>
                  </c:pt>
                  <c:pt idx="9549">
                    <c:v>9550</c:v>
                  </c:pt>
                  <c:pt idx="9550">
                    <c:v>9551</c:v>
                  </c:pt>
                  <c:pt idx="9551">
                    <c:v>9552</c:v>
                  </c:pt>
                  <c:pt idx="9552">
                    <c:v>9553</c:v>
                  </c:pt>
                  <c:pt idx="9553">
                    <c:v>9554</c:v>
                  </c:pt>
                  <c:pt idx="9554">
                    <c:v>9555</c:v>
                  </c:pt>
                  <c:pt idx="9555">
                    <c:v>9556</c:v>
                  </c:pt>
                  <c:pt idx="9556">
                    <c:v>9557</c:v>
                  </c:pt>
                  <c:pt idx="9557">
                    <c:v>9558</c:v>
                  </c:pt>
                  <c:pt idx="9558">
                    <c:v>9559</c:v>
                  </c:pt>
                  <c:pt idx="9559">
                    <c:v>9560</c:v>
                  </c:pt>
                  <c:pt idx="9560">
                    <c:v>9561</c:v>
                  </c:pt>
                  <c:pt idx="9561">
                    <c:v>9562</c:v>
                  </c:pt>
                  <c:pt idx="9562">
                    <c:v>9563</c:v>
                  </c:pt>
                  <c:pt idx="9563">
                    <c:v>9564</c:v>
                  </c:pt>
                  <c:pt idx="9564">
                    <c:v>9565</c:v>
                  </c:pt>
                  <c:pt idx="9565">
                    <c:v>9566</c:v>
                  </c:pt>
                  <c:pt idx="9566">
                    <c:v>9567</c:v>
                  </c:pt>
                  <c:pt idx="9567">
                    <c:v>9568</c:v>
                  </c:pt>
                  <c:pt idx="9568">
                    <c:v>9569</c:v>
                  </c:pt>
                  <c:pt idx="9569">
                    <c:v>9570</c:v>
                  </c:pt>
                  <c:pt idx="9570">
                    <c:v>9571</c:v>
                  </c:pt>
                  <c:pt idx="9571">
                    <c:v>9572</c:v>
                  </c:pt>
                  <c:pt idx="9572">
                    <c:v>9573</c:v>
                  </c:pt>
                  <c:pt idx="9573">
                    <c:v>9574</c:v>
                  </c:pt>
                  <c:pt idx="9574">
                    <c:v>9575</c:v>
                  </c:pt>
                  <c:pt idx="9575">
                    <c:v>9576</c:v>
                  </c:pt>
                  <c:pt idx="9576">
                    <c:v>9577</c:v>
                  </c:pt>
                  <c:pt idx="9577">
                    <c:v>9578</c:v>
                  </c:pt>
                  <c:pt idx="9578">
                    <c:v>9579</c:v>
                  </c:pt>
                  <c:pt idx="9579">
                    <c:v>9580</c:v>
                  </c:pt>
                  <c:pt idx="9580">
                    <c:v>9581</c:v>
                  </c:pt>
                  <c:pt idx="9581">
                    <c:v>9582</c:v>
                  </c:pt>
                  <c:pt idx="9582">
                    <c:v>9583</c:v>
                  </c:pt>
                  <c:pt idx="9583">
                    <c:v>9584</c:v>
                  </c:pt>
                  <c:pt idx="9584">
                    <c:v>9585</c:v>
                  </c:pt>
                  <c:pt idx="9585">
                    <c:v>9586</c:v>
                  </c:pt>
                  <c:pt idx="9586">
                    <c:v>9587</c:v>
                  </c:pt>
                  <c:pt idx="9587">
                    <c:v>9588</c:v>
                  </c:pt>
                  <c:pt idx="9588">
                    <c:v>9589</c:v>
                  </c:pt>
                  <c:pt idx="9589">
                    <c:v>9590</c:v>
                  </c:pt>
                  <c:pt idx="9590">
                    <c:v>9591</c:v>
                  </c:pt>
                  <c:pt idx="9591">
                    <c:v>9592</c:v>
                  </c:pt>
                  <c:pt idx="9592">
                    <c:v>9593</c:v>
                  </c:pt>
                  <c:pt idx="9593">
                    <c:v>9594</c:v>
                  </c:pt>
                  <c:pt idx="9594">
                    <c:v>9595</c:v>
                  </c:pt>
                  <c:pt idx="9595">
                    <c:v>9596</c:v>
                  </c:pt>
                  <c:pt idx="9596">
                    <c:v>9597</c:v>
                  </c:pt>
                  <c:pt idx="9597">
                    <c:v>9598</c:v>
                  </c:pt>
                  <c:pt idx="9598">
                    <c:v>9599</c:v>
                  </c:pt>
                  <c:pt idx="9599">
                    <c:v>9600</c:v>
                  </c:pt>
                  <c:pt idx="9600">
                    <c:v>9601</c:v>
                  </c:pt>
                  <c:pt idx="9601">
                    <c:v>9602</c:v>
                  </c:pt>
                  <c:pt idx="9602">
                    <c:v>9603</c:v>
                  </c:pt>
                  <c:pt idx="9603">
                    <c:v>9604</c:v>
                  </c:pt>
                  <c:pt idx="9604">
                    <c:v>9605</c:v>
                  </c:pt>
                  <c:pt idx="9605">
                    <c:v>9606</c:v>
                  </c:pt>
                  <c:pt idx="9606">
                    <c:v>9607</c:v>
                  </c:pt>
                  <c:pt idx="9607">
                    <c:v>9608</c:v>
                  </c:pt>
                  <c:pt idx="9608">
                    <c:v>9609</c:v>
                  </c:pt>
                  <c:pt idx="9609">
                    <c:v>9610</c:v>
                  </c:pt>
                  <c:pt idx="9610">
                    <c:v>9611</c:v>
                  </c:pt>
                  <c:pt idx="9611">
                    <c:v>9612</c:v>
                  </c:pt>
                  <c:pt idx="9612">
                    <c:v>9613</c:v>
                  </c:pt>
                  <c:pt idx="9613">
                    <c:v>9614</c:v>
                  </c:pt>
                  <c:pt idx="9614">
                    <c:v>9615</c:v>
                  </c:pt>
                  <c:pt idx="9615">
                    <c:v>9616</c:v>
                  </c:pt>
                  <c:pt idx="9616">
                    <c:v>9617</c:v>
                  </c:pt>
                  <c:pt idx="9617">
                    <c:v>9618</c:v>
                  </c:pt>
                  <c:pt idx="9618">
                    <c:v>9619</c:v>
                  </c:pt>
                  <c:pt idx="9619">
                    <c:v>9620</c:v>
                  </c:pt>
                  <c:pt idx="9620">
                    <c:v>9621</c:v>
                  </c:pt>
                  <c:pt idx="9621">
                    <c:v>9622</c:v>
                  </c:pt>
                  <c:pt idx="9622">
                    <c:v>9623</c:v>
                  </c:pt>
                  <c:pt idx="9623">
                    <c:v>9624</c:v>
                  </c:pt>
                  <c:pt idx="9624">
                    <c:v>9625</c:v>
                  </c:pt>
                  <c:pt idx="9625">
                    <c:v>9626</c:v>
                  </c:pt>
                  <c:pt idx="9626">
                    <c:v>9627</c:v>
                  </c:pt>
                  <c:pt idx="9627">
                    <c:v>9628</c:v>
                  </c:pt>
                  <c:pt idx="9628">
                    <c:v>9629</c:v>
                  </c:pt>
                  <c:pt idx="9629">
                    <c:v>9630</c:v>
                  </c:pt>
                  <c:pt idx="9630">
                    <c:v>9631</c:v>
                  </c:pt>
                  <c:pt idx="9631">
                    <c:v>9632</c:v>
                  </c:pt>
                  <c:pt idx="9632">
                    <c:v>9633</c:v>
                  </c:pt>
                  <c:pt idx="9633">
                    <c:v>9634</c:v>
                  </c:pt>
                  <c:pt idx="9634">
                    <c:v>9635</c:v>
                  </c:pt>
                  <c:pt idx="9635">
                    <c:v>9636</c:v>
                  </c:pt>
                  <c:pt idx="9636">
                    <c:v>9637</c:v>
                  </c:pt>
                  <c:pt idx="9637">
                    <c:v>9638</c:v>
                  </c:pt>
                  <c:pt idx="9638">
                    <c:v>9639</c:v>
                  </c:pt>
                  <c:pt idx="9639">
                    <c:v>9640</c:v>
                  </c:pt>
                  <c:pt idx="9640">
                    <c:v>9641</c:v>
                  </c:pt>
                  <c:pt idx="9641">
                    <c:v>9642</c:v>
                  </c:pt>
                  <c:pt idx="9642">
                    <c:v>9643</c:v>
                  </c:pt>
                  <c:pt idx="9643">
                    <c:v>9644</c:v>
                  </c:pt>
                  <c:pt idx="9644">
                    <c:v>9645</c:v>
                  </c:pt>
                  <c:pt idx="9645">
                    <c:v>9646</c:v>
                  </c:pt>
                  <c:pt idx="9646">
                    <c:v>9647</c:v>
                  </c:pt>
                  <c:pt idx="9647">
                    <c:v>9648</c:v>
                  </c:pt>
                  <c:pt idx="9648">
                    <c:v>9649</c:v>
                  </c:pt>
                  <c:pt idx="9649">
                    <c:v>9650</c:v>
                  </c:pt>
                  <c:pt idx="9650">
                    <c:v>9651</c:v>
                  </c:pt>
                  <c:pt idx="9651">
                    <c:v>9652</c:v>
                  </c:pt>
                  <c:pt idx="9652">
                    <c:v>9653</c:v>
                  </c:pt>
                  <c:pt idx="9653">
                    <c:v>9654</c:v>
                  </c:pt>
                  <c:pt idx="9654">
                    <c:v>9655</c:v>
                  </c:pt>
                  <c:pt idx="9655">
                    <c:v>9656</c:v>
                  </c:pt>
                  <c:pt idx="9656">
                    <c:v>9657</c:v>
                  </c:pt>
                  <c:pt idx="9657">
                    <c:v>9658</c:v>
                  </c:pt>
                  <c:pt idx="9658">
                    <c:v>9659</c:v>
                  </c:pt>
                  <c:pt idx="9659">
                    <c:v>9660</c:v>
                  </c:pt>
                  <c:pt idx="9660">
                    <c:v>9661</c:v>
                  </c:pt>
                  <c:pt idx="9661">
                    <c:v>9662</c:v>
                  </c:pt>
                  <c:pt idx="9662">
                    <c:v>9663</c:v>
                  </c:pt>
                  <c:pt idx="9663">
                    <c:v>9664</c:v>
                  </c:pt>
                  <c:pt idx="9664">
                    <c:v>9665</c:v>
                  </c:pt>
                  <c:pt idx="9665">
                    <c:v>9666</c:v>
                  </c:pt>
                  <c:pt idx="9666">
                    <c:v>9667</c:v>
                  </c:pt>
                  <c:pt idx="9667">
                    <c:v>9668</c:v>
                  </c:pt>
                  <c:pt idx="9668">
                    <c:v>9669</c:v>
                  </c:pt>
                  <c:pt idx="9669">
                    <c:v>9670</c:v>
                  </c:pt>
                  <c:pt idx="9670">
                    <c:v>9671</c:v>
                  </c:pt>
                  <c:pt idx="9671">
                    <c:v>9672</c:v>
                  </c:pt>
                  <c:pt idx="9672">
                    <c:v>9673</c:v>
                  </c:pt>
                  <c:pt idx="9673">
                    <c:v>9674</c:v>
                  </c:pt>
                  <c:pt idx="9674">
                    <c:v>9675</c:v>
                  </c:pt>
                  <c:pt idx="9675">
                    <c:v>9676</c:v>
                  </c:pt>
                  <c:pt idx="9676">
                    <c:v>9677</c:v>
                  </c:pt>
                  <c:pt idx="9677">
                    <c:v>9678</c:v>
                  </c:pt>
                  <c:pt idx="9678">
                    <c:v>9679</c:v>
                  </c:pt>
                  <c:pt idx="9679">
                    <c:v>9680</c:v>
                  </c:pt>
                  <c:pt idx="9680">
                    <c:v>9681</c:v>
                  </c:pt>
                  <c:pt idx="9681">
                    <c:v>9682</c:v>
                  </c:pt>
                  <c:pt idx="9682">
                    <c:v>9683</c:v>
                  </c:pt>
                  <c:pt idx="9683">
                    <c:v>9684</c:v>
                  </c:pt>
                  <c:pt idx="9684">
                    <c:v>9685</c:v>
                  </c:pt>
                  <c:pt idx="9685">
                    <c:v>9686</c:v>
                  </c:pt>
                  <c:pt idx="9686">
                    <c:v>9687</c:v>
                  </c:pt>
                  <c:pt idx="9687">
                    <c:v>9688</c:v>
                  </c:pt>
                  <c:pt idx="9688">
                    <c:v>9689</c:v>
                  </c:pt>
                  <c:pt idx="9689">
                    <c:v>9690</c:v>
                  </c:pt>
                  <c:pt idx="9690">
                    <c:v>9691</c:v>
                  </c:pt>
                  <c:pt idx="9691">
                    <c:v>9692</c:v>
                  </c:pt>
                  <c:pt idx="9692">
                    <c:v>9693</c:v>
                  </c:pt>
                  <c:pt idx="9693">
                    <c:v>9694</c:v>
                  </c:pt>
                  <c:pt idx="9694">
                    <c:v>9695</c:v>
                  </c:pt>
                  <c:pt idx="9695">
                    <c:v>9696</c:v>
                  </c:pt>
                  <c:pt idx="9696">
                    <c:v>9697</c:v>
                  </c:pt>
                  <c:pt idx="9697">
                    <c:v>9698</c:v>
                  </c:pt>
                  <c:pt idx="9698">
                    <c:v>9699</c:v>
                  </c:pt>
                  <c:pt idx="9699">
                    <c:v>9700</c:v>
                  </c:pt>
                  <c:pt idx="9700">
                    <c:v>9701</c:v>
                  </c:pt>
                  <c:pt idx="9701">
                    <c:v>9702</c:v>
                  </c:pt>
                  <c:pt idx="9702">
                    <c:v>9703</c:v>
                  </c:pt>
                  <c:pt idx="9703">
                    <c:v>9704</c:v>
                  </c:pt>
                  <c:pt idx="9704">
                    <c:v>9705</c:v>
                  </c:pt>
                  <c:pt idx="9705">
                    <c:v>9706</c:v>
                  </c:pt>
                  <c:pt idx="9706">
                    <c:v>9707</c:v>
                  </c:pt>
                  <c:pt idx="9707">
                    <c:v>9708</c:v>
                  </c:pt>
                  <c:pt idx="9708">
                    <c:v>9709</c:v>
                  </c:pt>
                  <c:pt idx="9709">
                    <c:v>9710</c:v>
                  </c:pt>
                  <c:pt idx="9710">
                    <c:v>9711</c:v>
                  </c:pt>
                  <c:pt idx="9711">
                    <c:v>9712</c:v>
                  </c:pt>
                  <c:pt idx="9712">
                    <c:v>9713</c:v>
                  </c:pt>
                  <c:pt idx="9713">
                    <c:v>9714</c:v>
                  </c:pt>
                  <c:pt idx="9714">
                    <c:v>9715</c:v>
                  </c:pt>
                  <c:pt idx="9715">
                    <c:v>9716</c:v>
                  </c:pt>
                  <c:pt idx="9716">
                    <c:v>9717</c:v>
                  </c:pt>
                  <c:pt idx="9717">
                    <c:v>9718</c:v>
                  </c:pt>
                  <c:pt idx="9718">
                    <c:v>9719</c:v>
                  </c:pt>
                  <c:pt idx="9719">
                    <c:v>9720</c:v>
                  </c:pt>
                  <c:pt idx="9720">
                    <c:v>9721</c:v>
                  </c:pt>
                  <c:pt idx="9721">
                    <c:v>9722</c:v>
                  </c:pt>
                  <c:pt idx="9722">
                    <c:v>9723</c:v>
                  </c:pt>
                  <c:pt idx="9723">
                    <c:v>9724</c:v>
                  </c:pt>
                  <c:pt idx="9724">
                    <c:v>9725</c:v>
                  </c:pt>
                  <c:pt idx="9725">
                    <c:v>9726</c:v>
                  </c:pt>
                  <c:pt idx="9726">
                    <c:v>9727</c:v>
                  </c:pt>
                  <c:pt idx="9727">
                    <c:v>9728</c:v>
                  </c:pt>
                  <c:pt idx="9728">
                    <c:v>9729</c:v>
                  </c:pt>
                  <c:pt idx="9729">
                    <c:v>9730</c:v>
                  </c:pt>
                  <c:pt idx="9730">
                    <c:v>9731</c:v>
                  </c:pt>
                  <c:pt idx="9731">
                    <c:v>9732</c:v>
                  </c:pt>
                  <c:pt idx="9732">
                    <c:v>9733</c:v>
                  </c:pt>
                  <c:pt idx="9733">
                    <c:v>9734</c:v>
                  </c:pt>
                  <c:pt idx="9734">
                    <c:v>9735</c:v>
                  </c:pt>
                  <c:pt idx="9735">
                    <c:v>9736</c:v>
                  </c:pt>
                  <c:pt idx="9736">
                    <c:v>9737</c:v>
                  </c:pt>
                  <c:pt idx="9737">
                    <c:v>9738</c:v>
                  </c:pt>
                  <c:pt idx="9738">
                    <c:v>9739</c:v>
                  </c:pt>
                  <c:pt idx="9739">
                    <c:v>9740</c:v>
                  </c:pt>
                  <c:pt idx="9740">
                    <c:v>9741</c:v>
                  </c:pt>
                  <c:pt idx="9741">
                    <c:v>9742</c:v>
                  </c:pt>
                  <c:pt idx="9742">
                    <c:v>9743</c:v>
                  </c:pt>
                  <c:pt idx="9743">
                    <c:v>9744</c:v>
                  </c:pt>
                  <c:pt idx="9744">
                    <c:v>9745</c:v>
                  </c:pt>
                  <c:pt idx="9745">
                    <c:v>9746</c:v>
                  </c:pt>
                  <c:pt idx="9746">
                    <c:v>9747</c:v>
                  </c:pt>
                  <c:pt idx="9747">
                    <c:v>9748</c:v>
                  </c:pt>
                  <c:pt idx="9748">
                    <c:v>9749</c:v>
                  </c:pt>
                  <c:pt idx="9749">
                    <c:v>9750</c:v>
                  </c:pt>
                  <c:pt idx="9750">
                    <c:v>9751</c:v>
                  </c:pt>
                  <c:pt idx="9751">
                    <c:v>9752</c:v>
                  </c:pt>
                  <c:pt idx="9752">
                    <c:v>9753</c:v>
                  </c:pt>
                  <c:pt idx="9753">
                    <c:v>9754</c:v>
                  </c:pt>
                  <c:pt idx="9754">
                    <c:v>9755</c:v>
                  </c:pt>
                  <c:pt idx="9755">
                    <c:v>9756</c:v>
                  </c:pt>
                  <c:pt idx="9756">
                    <c:v>9757</c:v>
                  </c:pt>
                  <c:pt idx="9757">
                    <c:v>9758</c:v>
                  </c:pt>
                  <c:pt idx="9758">
                    <c:v>9759</c:v>
                  </c:pt>
                  <c:pt idx="9759">
                    <c:v>9760</c:v>
                  </c:pt>
                  <c:pt idx="9760">
                    <c:v>9761</c:v>
                  </c:pt>
                  <c:pt idx="9761">
                    <c:v>9762</c:v>
                  </c:pt>
                  <c:pt idx="9762">
                    <c:v>9763</c:v>
                  </c:pt>
                  <c:pt idx="9763">
                    <c:v>9764</c:v>
                  </c:pt>
                  <c:pt idx="9764">
                    <c:v>9765</c:v>
                  </c:pt>
                  <c:pt idx="9765">
                    <c:v>9766</c:v>
                  </c:pt>
                  <c:pt idx="9766">
                    <c:v>9767</c:v>
                  </c:pt>
                  <c:pt idx="9767">
                    <c:v>9768</c:v>
                  </c:pt>
                  <c:pt idx="9768">
                    <c:v>9769</c:v>
                  </c:pt>
                  <c:pt idx="9769">
                    <c:v>9770</c:v>
                  </c:pt>
                  <c:pt idx="9770">
                    <c:v>9771</c:v>
                  </c:pt>
                  <c:pt idx="9771">
                    <c:v>9772</c:v>
                  </c:pt>
                  <c:pt idx="9772">
                    <c:v>9773</c:v>
                  </c:pt>
                  <c:pt idx="9773">
                    <c:v>9774</c:v>
                  </c:pt>
                  <c:pt idx="9774">
                    <c:v>9775</c:v>
                  </c:pt>
                  <c:pt idx="9775">
                    <c:v>9776</c:v>
                  </c:pt>
                  <c:pt idx="9776">
                    <c:v>9777</c:v>
                  </c:pt>
                  <c:pt idx="9777">
                    <c:v>9778</c:v>
                  </c:pt>
                  <c:pt idx="9778">
                    <c:v>9779</c:v>
                  </c:pt>
                  <c:pt idx="9779">
                    <c:v>9780</c:v>
                  </c:pt>
                  <c:pt idx="9780">
                    <c:v>9781</c:v>
                  </c:pt>
                  <c:pt idx="9781">
                    <c:v>9782</c:v>
                  </c:pt>
                  <c:pt idx="9782">
                    <c:v>9783</c:v>
                  </c:pt>
                  <c:pt idx="9783">
                    <c:v>9784</c:v>
                  </c:pt>
                  <c:pt idx="9784">
                    <c:v>9785</c:v>
                  </c:pt>
                  <c:pt idx="9785">
                    <c:v>9786</c:v>
                  </c:pt>
                  <c:pt idx="9786">
                    <c:v>9787</c:v>
                  </c:pt>
                  <c:pt idx="9787">
                    <c:v>9788</c:v>
                  </c:pt>
                  <c:pt idx="9788">
                    <c:v>9789</c:v>
                  </c:pt>
                  <c:pt idx="9789">
                    <c:v>9790</c:v>
                  </c:pt>
                  <c:pt idx="9790">
                    <c:v>9791</c:v>
                  </c:pt>
                  <c:pt idx="9791">
                    <c:v>9792</c:v>
                  </c:pt>
                  <c:pt idx="9792">
                    <c:v>9793</c:v>
                  </c:pt>
                  <c:pt idx="9793">
                    <c:v>9794</c:v>
                  </c:pt>
                  <c:pt idx="9794">
                    <c:v>9795</c:v>
                  </c:pt>
                  <c:pt idx="9795">
                    <c:v>9796</c:v>
                  </c:pt>
                  <c:pt idx="9796">
                    <c:v>9797</c:v>
                  </c:pt>
                  <c:pt idx="9797">
                    <c:v>9798</c:v>
                  </c:pt>
                  <c:pt idx="9798">
                    <c:v>9799</c:v>
                  </c:pt>
                  <c:pt idx="9799">
                    <c:v>9800</c:v>
                  </c:pt>
                  <c:pt idx="9800">
                    <c:v>9801</c:v>
                  </c:pt>
                  <c:pt idx="9801">
                    <c:v>9802</c:v>
                  </c:pt>
                  <c:pt idx="9802">
                    <c:v>9803</c:v>
                  </c:pt>
                  <c:pt idx="9803">
                    <c:v>9804</c:v>
                  </c:pt>
                  <c:pt idx="9804">
                    <c:v>9805</c:v>
                  </c:pt>
                  <c:pt idx="9805">
                    <c:v>9806</c:v>
                  </c:pt>
                  <c:pt idx="9806">
                    <c:v>9807</c:v>
                  </c:pt>
                  <c:pt idx="9807">
                    <c:v>9808</c:v>
                  </c:pt>
                  <c:pt idx="9808">
                    <c:v>9809</c:v>
                  </c:pt>
                  <c:pt idx="9809">
                    <c:v>9810</c:v>
                  </c:pt>
                  <c:pt idx="9810">
                    <c:v>9811</c:v>
                  </c:pt>
                  <c:pt idx="9811">
                    <c:v>9812</c:v>
                  </c:pt>
                  <c:pt idx="9812">
                    <c:v>9813</c:v>
                  </c:pt>
                  <c:pt idx="9813">
                    <c:v>9814</c:v>
                  </c:pt>
                  <c:pt idx="9814">
                    <c:v>9815</c:v>
                  </c:pt>
                  <c:pt idx="9815">
                    <c:v>9816</c:v>
                  </c:pt>
                  <c:pt idx="9816">
                    <c:v>9817</c:v>
                  </c:pt>
                  <c:pt idx="9817">
                    <c:v>9818</c:v>
                  </c:pt>
                  <c:pt idx="9818">
                    <c:v>9819</c:v>
                  </c:pt>
                  <c:pt idx="9819">
                    <c:v>9820</c:v>
                  </c:pt>
                  <c:pt idx="9820">
                    <c:v>9821</c:v>
                  </c:pt>
                  <c:pt idx="9821">
                    <c:v>9822</c:v>
                  </c:pt>
                  <c:pt idx="9822">
                    <c:v>9823</c:v>
                  </c:pt>
                  <c:pt idx="9823">
                    <c:v>9824</c:v>
                  </c:pt>
                  <c:pt idx="9824">
                    <c:v>9825</c:v>
                  </c:pt>
                  <c:pt idx="9825">
                    <c:v>9826</c:v>
                  </c:pt>
                  <c:pt idx="9826">
                    <c:v>9827</c:v>
                  </c:pt>
                  <c:pt idx="9827">
                    <c:v>9828</c:v>
                  </c:pt>
                  <c:pt idx="9828">
                    <c:v>9829</c:v>
                  </c:pt>
                  <c:pt idx="9829">
                    <c:v>9830</c:v>
                  </c:pt>
                  <c:pt idx="9830">
                    <c:v>9831</c:v>
                  </c:pt>
                  <c:pt idx="9831">
                    <c:v>9832</c:v>
                  </c:pt>
                  <c:pt idx="9832">
                    <c:v>9833</c:v>
                  </c:pt>
                  <c:pt idx="9833">
                    <c:v>9834</c:v>
                  </c:pt>
                  <c:pt idx="9834">
                    <c:v>9835</c:v>
                  </c:pt>
                  <c:pt idx="9835">
                    <c:v>9836</c:v>
                  </c:pt>
                  <c:pt idx="9836">
                    <c:v>9837</c:v>
                  </c:pt>
                  <c:pt idx="9837">
                    <c:v>9838</c:v>
                  </c:pt>
                  <c:pt idx="9838">
                    <c:v>9839</c:v>
                  </c:pt>
                  <c:pt idx="9839">
                    <c:v>9840</c:v>
                  </c:pt>
                  <c:pt idx="9840">
                    <c:v>9841</c:v>
                  </c:pt>
                  <c:pt idx="9841">
                    <c:v>9842</c:v>
                  </c:pt>
                  <c:pt idx="9842">
                    <c:v>9843</c:v>
                  </c:pt>
                  <c:pt idx="9843">
                    <c:v>9844</c:v>
                  </c:pt>
                  <c:pt idx="9844">
                    <c:v>9845</c:v>
                  </c:pt>
                  <c:pt idx="9845">
                    <c:v>9846</c:v>
                  </c:pt>
                  <c:pt idx="9846">
                    <c:v>9847</c:v>
                  </c:pt>
                  <c:pt idx="9847">
                    <c:v>9848</c:v>
                  </c:pt>
                  <c:pt idx="9848">
                    <c:v>9849</c:v>
                  </c:pt>
                  <c:pt idx="9849">
                    <c:v>9850</c:v>
                  </c:pt>
                  <c:pt idx="9850">
                    <c:v>9851</c:v>
                  </c:pt>
                  <c:pt idx="9851">
                    <c:v>9852</c:v>
                  </c:pt>
                  <c:pt idx="9852">
                    <c:v>9853</c:v>
                  </c:pt>
                  <c:pt idx="9853">
                    <c:v>9854</c:v>
                  </c:pt>
                  <c:pt idx="9854">
                    <c:v>9855</c:v>
                  </c:pt>
                  <c:pt idx="9855">
                    <c:v>9856</c:v>
                  </c:pt>
                  <c:pt idx="9856">
                    <c:v>9857</c:v>
                  </c:pt>
                  <c:pt idx="9857">
                    <c:v>9858</c:v>
                  </c:pt>
                  <c:pt idx="9858">
                    <c:v>9859</c:v>
                  </c:pt>
                  <c:pt idx="9859">
                    <c:v>9860</c:v>
                  </c:pt>
                  <c:pt idx="9860">
                    <c:v>9861</c:v>
                  </c:pt>
                  <c:pt idx="9861">
                    <c:v>9862</c:v>
                  </c:pt>
                  <c:pt idx="9862">
                    <c:v>9863</c:v>
                  </c:pt>
                  <c:pt idx="9863">
                    <c:v>9864</c:v>
                  </c:pt>
                  <c:pt idx="9864">
                    <c:v>9865</c:v>
                  </c:pt>
                  <c:pt idx="9865">
                    <c:v>9866</c:v>
                  </c:pt>
                  <c:pt idx="9866">
                    <c:v>9867</c:v>
                  </c:pt>
                  <c:pt idx="9867">
                    <c:v>9868</c:v>
                  </c:pt>
                  <c:pt idx="9868">
                    <c:v>9869</c:v>
                  </c:pt>
                  <c:pt idx="9869">
                    <c:v>9870</c:v>
                  </c:pt>
                  <c:pt idx="9870">
                    <c:v>9871</c:v>
                  </c:pt>
                  <c:pt idx="9871">
                    <c:v>9872</c:v>
                  </c:pt>
                  <c:pt idx="9872">
                    <c:v>9873</c:v>
                  </c:pt>
                  <c:pt idx="9873">
                    <c:v>9874</c:v>
                  </c:pt>
                  <c:pt idx="9874">
                    <c:v>9875</c:v>
                  </c:pt>
                  <c:pt idx="9875">
                    <c:v>9876</c:v>
                  </c:pt>
                  <c:pt idx="9876">
                    <c:v>9877</c:v>
                  </c:pt>
                  <c:pt idx="9877">
                    <c:v>9878</c:v>
                  </c:pt>
                  <c:pt idx="9878">
                    <c:v>9879</c:v>
                  </c:pt>
                  <c:pt idx="9879">
                    <c:v>9880</c:v>
                  </c:pt>
                  <c:pt idx="9880">
                    <c:v>9881</c:v>
                  </c:pt>
                  <c:pt idx="9881">
                    <c:v>9882</c:v>
                  </c:pt>
                  <c:pt idx="9882">
                    <c:v>9883</c:v>
                  </c:pt>
                  <c:pt idx="9883">
                    <c:v>9884</c:v>
                  </c:pt>
                  <c:pt idx="9884">
                    <c:v>9885</c:v>
                  </c:pt>
                  <c:pt idx="9885">
                    <c:v>9886</c:v>
                  </c:pt>
                  <c:pt idx="9886">
                    <c:v>9887</c:v>
                  </c:pt>
                  <c:pt idx="9887">
                    <c:v>9888</c:v>
                  </c:pt>
                  <c:pt idx="9888">
                    <c:v>9889</c:v>
                  </c:pt>
                  <c:pt idx="9889">
                    <c:v>9890</c:v>
                  </c:pt>
                  <c:pt idx="9890">
                    <c:v>9891</c:v>
                  </c:pt>
                  <c:pt idx="9891">
                    <c:v>9892</c:v>
                  </c:pt>
                  <c:pt idx="9892">
                    <c:v>9893</c:v>
                  </c:pt>
                  <c:pt idx="9893">
                    <c:v>9894</c:v>
                  </c:pt>
                  <c:pt idx="9894">
                    <c:v>9895</c:v>
                  </c:pt>
                  <c:pt idx="9895">
                    <c:v>9896</c:v>
                  </c:pt>
                  <c:pt idx="9896">
                    <c:v>9897</c:v>
                  </c:pt>
                  <c:pt idx="9897">
                    <c:v>9898</c:v>
                  </c:pt>
                  <c:pt idx="9898">
                    <c:v>9899</c:v>
                  </c:pt>
                  <c:pt idx="9899">
                    <c:v>9900</c:v>
                  </c:pt>
                  <c:pt idx="9900">
                    <c:v>9901</c:v>
                  </c:pt>
                  <c:pt idx="9901">
                    <c:v>9902</c:v>
                  </c:pt>
                  <c:pt idx="9902">
                    <c:v>9903</c:v>
                  </c:pt>
                  <c:pt idx="9903">
                    <c:v>9904</c:v>
                  </c:pt>
                  <c:pt idx="9904">
                    <c:v>9905</c:v>
                  </c:pt>
                  <c:pt idx="9905">
                    <c:v>9906</c:v>
                  </c:pt>
                  <c:pt idx="9906">
                    <c:v>9907</c:v>
                  </c:pt>
                  <c:pt idx="9907">
                    <c:v>9908</c:v>
                  </c:pt>
                  <c:pt idx="9908">
                    <c:v>9909</c:v>
                  </c:pt>
                  <c:pt idx="9909">
                    <c:v>9910</c:v>
                  </c:pt>
                  <c:pt idx="9910">
                    <c:v>9911</c:v>
                  </c:pt>
                  <c:pt idx="9911">
                    <c:v>9912</c:v>
                  </c:pt>
                  <c:pt idx="9912">
                    <c:v>9913</c:v>
                  </c:pt>
                  <c:pt idx="9913">
                    <c:v>9914</c:v>
                  </c:pt>
                  <c:pt idx="9914">
                    <c:v>9915</c:v>
                  </c:pt>
                  <c:pt idx="9915">
                    <c:v>9916</c:v>
                  </c:pt>
                  <c:pt idx="9916">
                    <c:v>9917</c:v>
                  </c:pt>
                  <c:pt idx="9917">
                    <c:v>9918</c:v>
                  </c:pt>
                  <c:pt idx="9918">
                    <c:v>9919</c:v>
                  </c:pt>
                  <c:pt idx="9919">
                    <c:v>9920</c:v>
                  </c:pt>
                  <c:pt idx="9920">
                    <c:v>9921</c:v>
                  </c:pt>
                  <c:pt idx="9921">
                    <c:v>9922</c:v>
                  </c:pt>
                  <c:pt idx="9922">
                    <c:v>9923</c:v>
                  </c:pt>
                  <c:pt idx="9923">
                    <c:v>9924</c:v>
                  </c:pt>
                  <c:pt idx="9924">
                    <c:v>9925</c:v>
                  </c:pt>
                  <c:pt idx="9925">
                    <c:v>9926</c:v>
                  </c:pt>
                  <c:pt idx="9926">
                    <c:v>9927</c:v>
                  </c:pt>
                  <c:pt idx="9927">
                    <c:v>9928</c:v>
                  </c:pt>
                  <c:pt idx="9928">
                    <c:v>9929</c:v>
                  </c:pt>
                  <c:pt idx="9929">
                    <c:v>9930</c:v>
                  </c:pt>
                  <c:pt idx="9930">
                    <c:v>9931</c:v>
                  </c:pt>
                  <c:pt idx="9931">
                    <c:v>9932</c:v>
                  </c:pt>
                  <c:pt idx="9932">
                    <c:v>9933</c:v>
                  </c:pt>
                  <c:pt idx="9933">
                    <c:v>9934</c:v>
                  </c:pt>
                  <c:pt idx="9934">
                    <c:v>9935</c:v>
                  </c:pt>
                  <c:pt idx="9935">
                    <c:v>9936</c:v>
                  </c:pt>
                  <c:pt idx="9936">
                    <c:v>9937</c:v>
                  </c:pt>
                  <c:pt idx="9937">
                    <c:v>9938</c:v>
                  </c:pt>
                  <c:pt idx="9938">
                    <c:v>9939</c:v>
                  </c:pt>
                  <c:pt idx="9939">
                    <c:v>9940</c:v>
                  </c:pt>
                  <c:pt idx="9940">
                    <c:v>9941</c:v>
                  </c:pt>
                  <c:pt idx="9941">
                    <c:v>9942</c:v>
                  </c:pt>
                  <c:pt idx="9942">
                    <c:v>9943</c:v>
                  </c:pt>
                  <c:pt idx="9943">
                    <c:v>9944</c:v>
                  </c:pt>
                  <c:pt idx="9944">
                    <c:v>9945</c:v>
                  </c:pt>
                  <c:pt idx="9945">
                    <c:v>9946</c:v>
                  </c:pt>
                  <c:pt idx="9946">
                    <c:v>9947</c:v>
                  </c:pt>
                  <c:pt idx="9947">
                    <c:v>9948</c:v>
                  </c:pt>
                  <c:pt idx="9948">
                    <c:v>9949</c:v>
                  </c:pt>
                  <c:pt idx="9949">
                    <c:v>9950</c:v>
                  </c:pt>
                  <c:pt idx="9950">
                    <c:v>9951</c:v>
                  </c:pt>
                  <c:pt idx="9951">
                    <c:v>9952</c:v>
                  </c:pt>
                  <c:pt idx="9952">
                    <c:v>9953</c:v>
                  </c:pt>
                  <c:pt idx="9953">
                    <c:v>9954</c:v>
                  </c:pt>
                  <c:pt idx="9954">
                    <c:v>9955</c:v>
                  </c:pt>
                  <c:pt idx="9955">
                    <c:v>9956</c:v>
                  </c:pt>
                  <c:pt idx="9956">
                    <c:v>9957</c:v>
                  </c:pt>
                  <c:pt idx="9957">
                    <c:v>9958</c:v>
                  </c:pt>
                  <c:pt idx="9958">
                    <c:v>9959</c:v>
                  </c:pt>
                  <c:pt idx="9959">
                    <c:v>9960</c:v>
                  </c:pt>
                  <c:pt idx="9960">
                    <c:v>9961</c:v>
                  </c:pt>
                  <c:pt idx="9961">
                    <c:v>9962</c:v>
                  </c:pt>
                  <c:pt idx="9962">
                    <c:v>9963</c:v>
                  </c:pt>
                  <c:pt idx="9963">
                    <c:v>9964</c:v>
                  </c:pt>
                  <c:pt idx="9964">
                    <c:v>9965</c:v>
                  </c:pt>
                  <c:pt idx="9965">
                    <c:v>9966</c:v>
                  </c:pt>
                  <c:pt idx="9966">
                    <c:v>9967</c:v>
                  </c:pt>
                  <c:pt idx="9967">
                    <c:v>9968</c:v>
                  </c:pt>
                  <c:pt idx="9968">
                    <c:v>9969</c:v>
                  </c:pt>
                  <c:pt idx="9969">
                    <c:v>9970</c:v>
                  </c:pt>
                  <c:pt idx="9970">
                    <c:v>9971</c:v>
                  </c:pt>
                  <c:pt idx="9971">
                    <c:v>9972</c:v>
                  </c:pt>
                  <c:pt idx="9972">
                    <c:v>9973</c:v>
                  </c:pt>
                  <c:pt idx="9973">
                    <c:v>9974</c:v>
                  </c:pt>
                  <c:pt idx="9974">
                    <c:v>9975</c:v>
                  </c:pt>
                  <c:pt idx="9975">
                    <c:v>9976</c:v>
                  </c:pt>
                  <c:pt idx="9976">
                    <c:v>9977</c:v>
                  </c:pt>
                  <c:pt idx="9977">
                    <c:v>9978</c:v>
                  </c:pt>
                  <c:pt idx="9978">
                    <c:v>9979</c:v>
                  </c:pt>
                  <c:pt idx="9979">
                    <c:v>9980</c:v>
                  </c:pt>
                  <c:pt idx="9980">
                    <c:v>9981</c:v>
                  </c:pt>
                  <c:pt idx="9981">
                    <c:v>9982</c:v>
                  </c:pt>
                  <c:pt idx="9982">
                    <c:v>9983</c:v>
                  </c:pt>
                  <c:pt idx="9983">
                    <c:v>9984</c:v>
                  </c:pt>
                  <c:pt idx="9984">
                    <c:v>9985</c:v>
                  </c:pt>
                  <c:pt idx="9985">
                    <c:v>9986</c:v>
                  </c:pt>
                  <c:pt idx="9986">
                    <c:v>9987</c:v>
                  </c:pt>
                  <c:pt idx="9987">
                    <c:v>9988</c:v>
                  </c:pt>
                  <c:pt idx="9988">
                    <c:v>9989</c:v>
                  </c:pt>
                  <c:pt idx="9989">
                    <c:v>9990</c:v>
                  </c:pt>
                  <c:pt idx="9990">
                    <c:v>9991</c:v>
                  </c:pt>
                  <c:pt idx="9991">
                    <c:v>9992</c:v>
                  </c:pt>
                  <c:pt idx="9992">
                    <c:v>9993</c:v>
                  </c:pt>
                  <c:pt idx="9993">
                    <c:v>9994</c:v>
                  </c:pt>
                  <c:pt idx="9994">
                    <c:v>9995</c:v>
                  </c:pt>
                  <c:pt idx="9995">
                    <c:v>9996</c:v>
                  </c:pt>
                  <c:pt idx="9996">
                    <c:v>9997</c:v>
                  </c:pt>
                  <c:pt idx="9997">
                    <c:v>9998</c:v>
                  </c:pt>
                  <c:pt idx="9998">
                    <c:v>9999</c:v>
                  </c:pt>
                  <c:pt idx="9999">
                    <c:v>10000</c:v>
                  </c:pt>
                  <c:pt idx="10000">
                    <c:v>10001</c:v>
                  </c:pt>
                  <c:pt idx="10001">
                    <c:v>10002</c:v>
                  </c:pt>
                  <c:pt idx="10002">
                    <c:v>10003</c:v>
                  </c:pt>
                  <c:pt idx="10003">
                    <c:v>10004</c:v>
                  </c:pt>
                  <c:pt idx="10004">
                    <c:v>10005</c:v>
                  </c:pt>
                  <c:pt idx="10005">
                    <c:v>10006</c:v>
                  </c:pt>
                  <c:pt idx="10006">
                    <c:v>10007</c:v>
                  </c:pt>
                  <c:pt idx="10007">
                    <c:v>10008</c:v>
                  </c:pt>
                  <c:pt idx="10008">
                    <c:v>10009</c:v>
                  </c:pt>
                  <c:pt idx="10009">
                    <c:v>10010</c:v>
                  </c:pt>
                  <c:pt idx="10010">
                    <c:v>10011</c:v>
                  </c:pt>
                  <c:pt idx="10011">
                    <c:v>10012</c:v>
                  </c:pt>
                  <c:pt idx="10012">
                    <c:v>10013</c:v>
                  </c:pt>
                  <c:pt idx="10013">
                    <c:v>10014</c:v>
                  </c:pt>
                  <c:pt idx="10014">
                    <c:v>10015</c:v>
                  </c:pt>
                  <c:pt idx="10015">
                    <c:v>10016</c:v>
                  </c:pt>
                  <c:pt idx="10016">
                    <c:v>10017</c:v>
                  </c:pt>
                  <c:pt idx="10017">
                    <c:v>10018</c:v>
                  </c:pt>
                  <c:pt idx="10018">
                    <c:v>10019</c:v>
                  </c:pt>
                  <c:pt idx="10019">
                    <c:v>10020</c:v>
                  </c:pt>
                  <c:pt idx="10020">
                    <c:v>10021</c:v>
                  </c:pt>
                  <c:pt idx="10021">
                    <c:v>10022</c:v>
                  </c:pt>
                  <c:pt idx="10022">
                    <c:v>10023</c:v>
                  </c:pt>
                  <c:pt idx="10023">
                    <c:v>10024</c:v>
                  </c:pt>
                  <c:pt idx="10024">
                    <c:v>10025</c:v>
                  </c:pt>
                  <c:pt idx="10025">
                    <c:v>10026</c:v>
                  </c:pt>
                  <c:pt idx="10026">
                    <c:v>10027</c:v>
                  </c:pt>
                  <c:pt idx="10027">
                    <c:v>10028</c:v>
                  </c:pt>
                  <c:pt idx="10028">
                    <c:v>10029</c:v>
                  </c:pt>
                  <c:pt idx="10029">
                    <c:v>10030</c:v>
                  </c:pt>
                  <c:pt idx="10030">
                    <c:v>10031</c:v>
                  </c:pt>
                  <c:pt idx="10031">
                    <c:v>10032</c:v>
                  </c:pt>
                  <c:pt idx="10032">
                    <c:v>10033</c:v>
                  </c:pt>
                  <c:pt idx="10033">
                    <c:v>10034</c:v>
                  </c:pt>
                  <c:pt idx="10034">
                    <c:v>10035</c:v>
                  </c:pt>
                  <c:pt idx="10035">
                    <c:v>10036</c:v>
                  </c:pt>
                  <c:pt idx="10036">
                    <c:v>10037</c:v>
                  </c:pt>
                  <c:pt idx="10037">
                    <c:v>10038</c:v>
                  </c:pt>
                  <c:pt idx="10038">
                    <c:v>10039</c:v>
                  </c:pt>
                  <c:pt idx="10039">
                    <c:v>10040</c:v>
                  </c:pt>
                  <c:pt idx="10040">
                    <c:v>10041</c:v>
                  </c:pt>
                  <c:pt idx="10041">
                    <c:v>10042</c:v>
                  </c:pt>
                  <c:pt idx="10042">
                    <c:v>10043</c:v>
                  </c:pt>
                  <c:pt idx="10043">
                    <c:v>10044</c:v>
                  </c:pt>
                  <c:pt idx="10044">
                    <c:v>10045</c:v>
                  </c:pt>
                  <c:pt idx="10045">
                    <c:v>10046</c:v>
                  </c:pt>
                  <c:pt idx="10046">
                    <c:v>10047</c:v>
                  </c:pt>
                  <c:pt idx="10047">
                    <c:v>10048</c:v>
                  </c:pt>
                  <c:pt idx="10048">
                    <c:v>10049</c:v>
                  </c:pt>
                  <c:pt idx="10049">
                    <c:v>10050</c:v>
                  </c:pt>
                  <c:pt idx="10050">
                    <c:v>10051</c:v>
                  </c:pt>
                  <c:pt idx="10051">
                    <c:v>10052</c:v>
                  </c:pt>
                  <c:pt idx="10052">
                    <c:v>10053</c:v>
                  </c:pt>
                  <c:pt idx="10053">
                    <c:v>10054</c:v>
                  </c:pt>
                  <c:pt idx="10054">
                    <c:v>10055</c:v>
                  </c:pt>
                </c:lvl>
              </c:multiLvlStrCache>
            </c:multiLvlStrRef>
          </c:xVal>
          <c:yVal>
            <c:numRef>
              <c:f>'OGS temp data'!$Q$3:$Q$10057</c:f>
              <c:numCache>
                <c:formatCode>General</c:formatCode>
                <c:ptCount val="10055"/>
                <c:pt idx="0">
                  <c:v>21.7</c:v>
                </c:pt>
                <c:pt idx="1">
                  <c:v>21.8</c:v>
                </c:pt>
                <c:pt idx="2">
                  <c:v>21.9</c:v>
                </c:pt>
                <c:pt idx="3">
                  <c:v>22</c:v>
                </c:pt>
                <c:pt idx="4">
                  <c:v>22</c:v>
                </c:pt>
                <c:pt idx="5">
                  <c:v>22</c:v>
                </c:pt>
                <c:pt idx="6">
                  <c:v>22</c:v>
                </c:pt>
                <c:pt idx="7">
                  <c:v>22.1</c:v>
                </c:pt>
                <c:pt idx="8">
                  <c:v>22.1</c:v>
                </c:pt>
                <c:pt idx="9">
                  <c:v>22.1</c:v>
                </c:pt>
                <c:pt idx="10">
                  <c:v>22.1</c:v>
                </c:pt>
                <c:pt idx="11">
                  <c:v>22</c:v>
                </c:pt>
                <c:pt idx="12">
                  <c:v>22</c:v>
                </c:pt>
                <c:pt idx="13">
                  <c:v>21.7</c:v>
                </c:pt>
                <c:pt idx="14">
                  <c:v>21.6</c:v>
                </c:pt>
                <c:pt idx="15">
                  <c:v>21.4</c:v>
                </c:pt>
                <c:pt idx="16">
                  <c:v>21.3</c:v>
                </c:pt>
                <c:pt idx="17">
                  <c:v>21.1</c:v>
                </c:pt>
                <c:pt idx="18">
                  <c:v>21</c:v>
                </c:pt>
                <c:pt idx="19">
                  <c:v>21.1</c:v>
                </c:pt>
                <c:pt idx="20">
                  <c:v>21.2</c:v>
                </c:pt>
                <c:pt idx="21">
                  <c:v>21.3</c:v>
                </c:pt>
                <c:pt idx="22">
                  <c:v>21.4</c:v>
                </c:pt>
                <c:pt idx="23">
                  <c:v>21.6</c:v>
                </c:pt>
                <c:pt idx="24">
                  <c:v>21.7</c:v>
                </c:pt>
                <c:pt idx="25">
                  <c:v>21.7</c:v>
                </c:pt>
                <c:pt idx="26">
                  <c:v>21.8</c:v>
                </c:pt>
                <c:pt idx="27">
                  <c:v>22</c:v>
                </c:pt>
                <c:pt idx="28">
                  <c:v>22</c:v>
                </c:pt>
                <c:pt idx="29">
                  <c:v>22</c:v>
                </c:pt>
                <c:pt idx="30">
                  <c:v>22.1</c:v>
                </c:pt>
                <c:pt idx="31">
                  <c:v>22.1</c:v>
                </c:pt>
                <c:pt idx="32">
                  <c:v>22.1</c:v>
                </c:pt>
                <c:pt idx="33">
                  <c:v>22.1</c:v>
                </c:pt>
                <c:pt idx="34">
                  <c:v>22</c:v>
                </c:pt>
                <c:pt idx="35">
                  <c:v>22</c:v>
                </c:pt>
                <c:pt idx="36">
                  <c:v>21.8</c:v>
                </c:pt>
                <c:pt idx="37">
                  <c:v>21.6</c:v>
                </c:pt>
                <c:pt idx="38">
                  <c:v>21.4</c:v>
                </c:pt>
                <c:pt idx="39">
                  <c:v>21.2</c:v>
                </c:pt>
                <c:pt idx="40">
                  <c:v>21.2</c:v>
                </c:pt>
                <c:pt idx="41">
                  <c:v>21.2</c:v>
                </c:pt>
                <c:pt idx="42">
                  <c:v>21.2</c:v>
                </c:pt>
                <c:pt idx="43">
                  <c:v>21.3</c:v>
                </c:pt>
                <c:pt idx="44">
                  <c:v>21.5</c:v>
                </c:pt>
                <c:pt idx="45">
                  <c:v>21.6</c:v>
                </c:pt>
                <c:pt idx="46">
                  <c:v>21.7</c:v>
                </c:pt>
                <c:pt idx="47">
                  <c:v>21.7</c:v>
                </c:pt>
                <c:pt idx="48">
                  <c:v>21.7</c:v>
                </c:pt>
                <c:pt idx="49">
                  <c:v>21.7</c:v>
                </c:pt>
                <c:pt idx="50">
                  <c:v>21.6</c:v>
                </c:pt>
                <c:pt idx="51">
                  <c:v>21.6</c:v>
                </c:pt>
                <c:pt idx="52">
                  <c:v>21.6</c:v>
                </c:pt>
                <c:pt idx="53">
                  <c:v>21.7</c:v>
                </c:pt>
                <c:pt idx="54">
                  <c:v>21.8</c:v>
                </c:pt>
                <c:pt idx="55">
                  <c:v>22</c:v>
                </c:pt>
                <c:pt idx="56">
                  <c:v>22</c:v>
                </c:pt>
                <c:pt idx="57">
                  <c:v>21.9</c:v>
                </c:pt>
                <c:pt idx="58">
                  <c:v>21.8</c:v>
                </c:pt>
                <c:pt idx="59">
                  <c:v>21.6</c:v>
                </c:pt>
                <c:pt idx="60">
                  <c:v>21.4</c:v>
                </c:pt>
                <c:pt idx="61">
                  <c:v>21.2</c:v>
                </c:pt>
                <c:pt idx="62">
                  <c:v>21</c:v>
                </c:pt>
                <c:pt idx="63">
                  <c:v>21.2</c:v>
                </c:pt>
                <c:pt idx="64">
                  <c:v>21.4</c:v>
                </c:pt>
                <c:pt idx="65">
                  <c:v>21.6</c:v>
                </c:pt>
                <c:pt idx="66">
                  <c:v>21.9</c:v>
                </c:pt>
                <c:pt idx="67">
                  <c:v>22.1</c:v>
                </c:pt>
                <c:pt idx="68">
                  <c:v>22.2</c:v>
                </c:pt>
                <c:pt idx="69">
                  <c:v>22.1</c:v>
                </c:pt>
                <c:pt idx="70">
                  <c:v>21.8</c:v>
                </c:pt>
                <c:pt idx="71">
                  <c:v>21.6</c:v>
                </c:pt>
                <c:pt idx="72">
                  <c:v>21.3</c:v>
                </c:pt>
                <c:pt idx="73">
                  <c:v>21.2</c:v>
                </c:pt>
                <c:pt idx="74">
                  <c:v>21.3</c:v>
                </c:pt>
                <c:pt idx="75">
                  <c:v>21.4</c:v>
                </c:pt>
                <c:pt idx="76">
                  <c:v>21.6</c:v>
                </c:pt>
                <c:pt idx="77">
                  <c:v>21.7</c:v>
                </c:pt>
                <c:pt idx="78">
                  <c:v>21.7</c:v>
                </c:pt>
                <c:pt idx="79">
                  <c:v>21.7</c:v>
                </c:pt>
                <c:pt idx="80">
                  <c:v>21.5</c:v>
                </c:pt>
                <c:pt idx="81">
                  <c:v>21.4</c:v>
                </c:pt>
                <c:pt idx="82">
                  <c:v>21.3</c:v>
                </c:pt>
                <c:pt idx="83">
                  <c:v>21.2</c:v>
                </c:pt>
                <c:pt idx="84">
                  <c:v>21.3</c:v>
                </c:pt>
                <c:pt idx="85">
                  <c:v>21.5</c:v>
                </c:pt>
                <c:pt idx="86">
                  <c:v>21.7</c:v>
                </c:pt>
                <c:pt idx="87">
                  <c:v>22</c:v>
                </c:pt>
                <c:pt idx="88">
                  <c:v>22.1</c:v>
                </c:pt>
                <c:pt idx="89">
                  <c:v>22.3</c:v>
                </c:pt>
                <c:pt idx="90">
                  <c:v>22.2</c:v>
                </c:pt>
                <c:pt idx="91">
                  <c:v>22.1</c:v>
                </c:pt>
                <c:pt idx="92">
                  <c:v>21.8</c:v>
                </c:pt>
                <c:pt idx="93">
                  <c:v>21.5</c:v>
                </c:pt>
                <c:pt idx="94">
                  <c:v>21.3</c:v>
                </c:pt>
                <c:pt idx="95">
                  <c:v>21.1</c:v>
                </c:pt>
                <c:pt idx="96">
                  <c:v>21.2</c:v>
                </c:pt>
                <c:pt idx="97">
                  <c:v>21.3</c:v>
                </c:pt>
                <c:pt idx="98">
                  <c:v>21.5</c:v>
                </c:pt>
                <c:pt idx="99">
                  <c:v>21.6</c:v>
                </c:pt>
                <c:pt idx="100">
                  <c:v>21.7</c:v>
                </c:pt>
                <c:pt idx="101">
                  <c:v>21.8</c:v>
                </c:pt>
                <c:pt idx="102">
                  <c:v>21.7</c:v>
                </c:pt>
                <c:pt idx="103">
                  <c:v>21.7</c:v>
                </c:pt>
                <c:pt idx="104">
                  <c:v>21.4</c:v>
                </c:pt>
                <c:pt idx="105">
                  <c:v>20.8</c:v>
                </c:pt>
                <c:pt idx="106">
                  <c:v>20.3</c:v>
                </c:pt>
                <c:pt idx="107">
                  <c:v>19.899999999999999</c:v>
                </c:pt>
                <c:pt idx="108">
                  <c:v>19.8</c:v>
                </c:pt>
                <c:pt idx="109">
                  <c:v>19.7</c:v>
                </c:pt>
                <c:pt idx="110">
                  <c:v>19.899999999999999</c:v>
                </c:pt>
                <c:pt idx="111">
                  <c:v>20.3</c:v>
                </c:pt>
                <c:pt idx="112">
                  <c:v>20.7</c:v>
                </c:pt>
                <c:pt idx="113">
                  <c:v>21</c:v>
                </c:pt>
                <c:pt idx="114">
                  <c:v>21.4</c:v>
                </c:pt>
                <c:pt idx="115">
                  <c:v>21.7</c:v>
                </c:pt>
                <c:pt idx="116">
                  <c:v>22</c:v>
                </c:pt>
                <c:pt idx="117">
                  <c:v>22.1</c:v>
                </c:pt>
                <c:pt idx="118">
                  <c:v>22.2</c:v>
                </c:pt>
                <c:pt idx="119">
                  <c:v>22.3</c:v>
                </c:pt>
                <c:pt idx="120">
                  <c:v>22.4</c:v>
                </c:pt>
                <c:pt idx="121">
                  <c:v>22.5</c:v>
                </c:pt>
                <c:pt idx="122">
                  <c:v>22.6</c:v>
                </c:pt>
                <c:pt idx="123">
                  <c:v>22.5</c:v>
                </c:pt>
                <c:pt idx="124">
                  <c:v>22.3</c:v>
                </c:pt>
                <c:pt idx="125">
                  <c:v>22.1</c:v>
                </c:pt>
                <c:pt idx="126">
                  <c:v>21.8</c:v>
                </c:pt>
                <c:pt idx="127">
                  <c:v>21.6</c:v>
                </c:pt>
                <c:pt idx="128">
                  <c:v>21.3</c:v>
                </c:pt>
                <c:pt idx="129">
                  <c:v>21</c:v>
                </c:pt>
                <c:pt idx="130">
                  <c:v>20.8</c:v>
                </c:pt>
                <c:pt idx="131">
                  <c:v>20.7</c:v>
                </c:pt>
                <c:pt idx="132">
                  <c:v>20.5</c:v>
                </c:pt>
                <c:pt idx="133">
                  <c:v>20.5</c:v>
                </c:pt>
                <c:pt idx="134">
                  <c:v>20.5</c:v>
                </c:pt>
                <c:pt idx="135">
                  <c:v>20.6</c:v>
                </c:pt>
                <c:pt idx="136">
                  <c:v>20.8</c:v>
                </c:pt>
                <c:pt idx="137">
                  <c:v>21</c:v>
                </c:pt>
                <c:pt idx="138">
                  <c:v>21.3</c:v>
                </c:pt>
                <c:pt idx="139">
                  <c:v>21.5</c:v>
                </c:pt>
                <c:pt idx="140">
                  <c:v>21.7</c:v>
                </c:pt>
                <c:pt idx="141">
                  <c:v>21.8</c:v>
                </c:pt>
                <c:pt idx="142">
                  <c:v>21.9</c:v>
                </c:pt>
                <c:pt idx="143">
                  <c:v>22</c:v>
                </c:pt>
                <c:pt idx="144">
                  <c:v>22.1</c:v>
                </c:pt>
                <c:pt idx="145">
                  <c:v>22</c:v>
                </c:pt>
                <c:pt idx="146">
                  <c:v>21.9</c:v>
                </c:pt>
                <c:pt idx="147">
                  <c:v>22</c:v>
                </c:pt>
                <c:pt idx="148">
                  <c:v>22.1</c:v>
                </c:pt>
                <c:pt idx="149">
                  <c:v>22.1</c:v>
                </c:pt>
                <c:pt idx="150">
                  <c:v>22.1</c:v>
                </c:pt>
                <c:pt idx="151">
                  <c:v>22.1</c:v>
                </c:pt>
                <c:pt idx="152">
                  <c:v>22</c:v>
                </c:pt>
                <c:pt idx="153">
                  <c:v>22</c:v>
                </c:pt>
                <c:pt idx="154">
                  <c:v>21.8</c:v>
                </c:pt>
                <c:pt idx="155">
                  <c:v>21.6</c:v>
                </c:pt>
                <c:pt idx="156">
                  <c:v>21.4</c:v>
                </c:pt>
                <c:pt idx="157">
                  <c:v>21.2</c:v>
                </c:pt>
                <c:pt idx="158">
                  <c:v>21</c:v>
                </c:pt>
                <c:pt idx="159">
                  <c:v>20.8</c:v>
                </c:pt>
                <c:pt idx="160">
                  <c:v>20.8</c:v>
                </c:pt>
                <c:pt idx="161">
                  <c:v>20.7</c:v>
                </c:pt>
                <c:pt idx="162">
                  <c:v>20.7</c:v>
                </c:pt>
                <c:pt idx="163">
                  <c:v>20.7</c:v>
                </c:pt>
                <c:pt idx="164">
                  <c:v>20.8</c:v>
                </c:pt>
                <c:pt idx="165">
                  <c:v>20.8</c:v>
                </c:pt>
                <c:pt idx="166">
                  <c:v>21</c:v>
                </c:pt>
                <c:pt idx="167">
                  <c:v>21.2</c:v>
                </c:pt>
                <c:pt idx="168">
                  <c:v>21.4</c:v>
                </c:pt>
                <c:pt idx="169">
                  <c:v>21.6</c:v>
                </c:pt>
                <c:pt idx="170">
                  <c:v>21.7</c:v>
                </c:pt>
                <c:pt idx="171">
                  <c:v>21.8</c:v>
                </c:pt>
                <c:pt idx="172">
                  <c:v>21.9</c:v>
                </c:pt>
                <c:pt idx="173">
                  <c:v>22</c:v>
                </c:pt>
                <c:pt idx="174">
                  <c:v>22</c:v>
                </c:pt>
                <c:pt idx="175">
                  <c:v>21.9</c:v>
                </c:pt>
                <c:pt idx="176">
                  <c:v>21.8</c:v>
                </c:pt>
                <c:pt idx="177">
                  <c:v>21.8</c:v>
                </c:pt>
                <c:pt idx="178">
                  <c:v>21.8</c:v>
                </c:pt>
                <c:pt idx="179">
                  <c:v>21.8</c:v>
                </c:pt>
                <c:pt idx="180">
                  <c:v>22</c:v>
                </c:pt>
                <c:pt idx="181">
                  <c:v>22</c:v>
                </c:pt>
                <c:pt idx="182">
                  <c:v>22</c:v>
                </c:pt>
                <c:pt idx="183">
                  <c:v>22</c:v>
                </c:pt>
                <c:pt idx="184">
                  <c:v>22</c:v>
                </c:pt>
                <c:pt idx="185">
                  <c:v>22</c:v>
                </c:pt>
                <c:pt idx="186">
                  <c:v>21.8</c:v>
                </c:pt>
                <c:pt idx="187">
                  <c:v>21.7</c:v>
                </c:pt>
                <c:pt idx="188">
                  <c:v>21.6</c:v>
                </c:pt>
                <c:pt idx="189">
                  <c:v>21.4</c:v>
                </c:pt>
                <c:pt idx="190">
                  <c:v>21.2</c:v>
                </c:pt>
                <c:pt idx="191">
                  <c:v>21</c:v>
                </c:pt>
                <c:pt idx="192">
                  <c:v>20.9</c:v>
                </c:pt>
                <c:pt idx="193">
                  <c:v>20.8</c:v>
                </c:pt>
                <c:pt idx="194">
                  <c:v>20.7</c:v>
                </c:pt>
                <c:pt idx="195">
                  <c:v>20.7</c:v>
                </c:pt>
                <c:pt idx="196">
                  <c:v>20.7</c:v>
                </c:pt>
                <c:pt idx="197">
                  <c:v>20.7</c:v>
                </c:pt>
                <c:pt idx="198">
                  <c:v>20.8</c:v>
                </c:pt>
                <c:pt idx="199">
                  <c:v>21</c:v>
                </c:pt>
                <c:pt idx="200">
                  <c:v>21.1</c:v>
                </c:pt>
                <c:pt idx="201">
                  <c:v>21.3</c:v>
                </c:pt>
                <c:pt idx="202">
                  <c:v>21.5</c:v>
                </c:pt>
                <c:pt idx="203">
                  <c:v>21.6</c:v>
                </c:pt>
                <c:pt idx="204">
                  <c:v>21.8</c:v>
                </c:pt>
                <c:pt idx="205">
                  <c:v>21.8</c:v>
                </c:pt>
                <c:pt idx="206">
                  <c:v>22</c:v>
                </c:pt>
                <c:pt idx="207">
                  <c:v>21.9</c:v>
                </c:pt>
                <c:pt idx="208">
                  <c:v>21.9</c:v>
                </c:pt>
                <c:pt idx="209">
                  <c:v>21.9</c:v>
                </c:pt>
                <c:pt idx="210">
                  <c:v>21.8</c:v>
                </c:pt>
                <c:pt idx="211">
                  <c:v>21.8</c:v>
                </c:pt>
                <c:pt idx="212">
                  <c:v>21.8</c:v>
                </c:pt>
                <c:pt idx="213">
                  <c:v>21.8</c:v>
                </c:pt>
                <c:pt idx="214">
                  <c:v>21.9</c:v>
                </c:pt>
                <c:pt idx="215">
                  <c:v>22</c:v>
                </c:pt>
                <c:pt idx="216">
                  <c:v>22</c:v>
                </c:pt>
                <c:pt idx="217">
                  <c:v>22</c:v>
                </c:pt>
                <c:pt idx="218">
                  <c:v>22</c:v>
                </c:pt>
                <c:pt idx="219">
                  <c:v>21.8</c:v>
                </c:pt>
                <c:pt idx="220">
                  <c:v>21.7</c:v>
                </c:pt>
                <c:pt idx="221">
                  <c:v>21.6</c:v>
                </c:pt>
                <c:pt idx="222">
                  <c:v>21.5</c:v>
                </c:pt>
                <c:pt idx="223">
                  <c:v>21.3</c:v>
                </c:pt>
                <c:pt idx="224">
                  <c:v>21.1</c:v>
                </c:pt>
                <c:pt idx="225">
                  <c:v>21</c:v>
                </c:pt>
                <c:pt idx="226">
                  <c:v>20.8</c:v>
                </c:pt>
                <c:pt idx="227">
                  <c:v>20.7</c:v>
                </c:pt>
                <c:pt idx="228">
                  <c:v>20.7</c:v>
                </c:pt>
                <c:pt idx="229">
                  <c:v>20.7</c:v>
                </c:pt>
                <c:pt idx="230">
                  <c:v>20.7</c:v>
                </c:pt>
                <c:pt idx="231">
                  <c:v>20.7</c:v>
                </c:pt>
                <c:pt idx="232">
                  <c:v>20.7</c:v>
                </c:pt>
                <c:pt idx="233">
                  <c:v>20.8</c:v>
                </c:pt>
                <c:pt idx="234">
                  <c:v>21</c:v>
                </c:pt>
                <c:pt idx="235">
                  <c:v>21.1</c:v>
                </c:pt>
                <c:pt idx="236">
                  <c:v>21.3</c:v>
                </c:pt>
                <c:pt idx="237">
                  <c:v>21.5</c:v>
                </c:pt>
                <c:pt idx="238">
                  <c:v>21.7</c:v>
                </c:pt>
                <c:pt idx="239">
                  <c:v>21.7</c:v>
                </c:pt>
                <c:pt idx="240">
                  <c:v>21.8</c:v>
                </c:pt>
                <c:pt idx="241">
                  <c:v>22</c:v>
                </c:pt>
                <c:pt idx="242">
                  <c:v>22</c:v>
                </c:pt>
                <c:pt idx="243">
                  <c:v>22</c:v>
                </c:pt>
                <c:pt idx="244">
                  <c:v>21.9</c:v>
                </c:pt>
                <c:pt idx="245">
                  <c:v>21.8</c:v>
                </c:pt>
                <c:pt idx="246">
                  <c:v>21.8</c:v>
                </c:pt>
                <c:pt idx="247">
                  <c:v>21.9</c:v>
                </c:pt>
                <c:pt idx="248">
                  <c:v>22</c:v>
                </c:pt>
                <c:pt idx="249">
                  <c:v>22</c:v>
                </c:pt>
                <c:pt idx="250">
                  <c:v>22.1</c:v>
                </c:pt>
                <c:pt idx="251">
                  <c:v>22</c:v>
                </c:pt>
                <c:pt idx="252">
                  <c:v>22</c:v>
                </c:pt>
                <c:pt idx="253">
                  <c:v>21.8</c:v>
                </c:pt>
                <c:pt idx="254">
                  <c:v>21.6</c:v>
                </c:pt>
                <c:pt idx="255">
                  <c:v>21.5</c:v>
                </c:pt>
                <c:pt idx="256">
                  <c:v>21.3</c:v>
                </c:pt>
                <c:pt idx="257">
                  <c:v>21.2</c:v>
                </c:pt>
                <c:pt idx="258">
                  <c:v>21.5</c:v>
                </c:pt>
                <c:pt idx="259">
                  <c:v>21.2</c:v>
                </c:pt>
                <c:pt idx="260">
                  <c:v>21.1</c:v>
                </c:pt>
                <c:pt idx="261">
                  <c:v>21</c:v>
                </c:pt>
                <c:pt idx="262">
                  <c:v>21</c:v>
                </c:pt>
                <c:pt idx="263">
                  <c:v>21</c:v>
                </c:pt>
                <c:pt idx="264">
                  <c:v>21.1</c:v>
                </c:pt>
                <c:pt idx="265">
                  <c:v>21.3</c:v>
                </c:pt>
                <c:pt idx="266">
                  <c:v>21.4</c:v>
                </c:pt>
                <c:pt idx="267">
                  <c:v>21.6</c:v>
                </c:pt>
                <c:pt idx="268">
                  <c:v>21.8</c:v>
                </c:pt>
                <c:pt idx="269">
                  <c:v>22</c:v>
                </c:pt>
                <c:pt idx="270">
                  <c:v>22.1</c:v>
                </c:pt>
                <c:pt idx="271">
                  <c:v>22.3</c:v>
                </c:pt>
                <c:pt idx="272">
                  <c:v>22.4</c:v>
                </c:pt>
                <c:pt idx="273">
                  <c:v>22.5</c:v>
                </c:pt>
                <c:pt idx="274">
                  <c:v>22.5</c:v>
                </c:pt>
                <c:pt idx="275">
                  <c:v>22.5</c:v>
                </c:pt>
                <c:pt idx="276">
                  <c:v>22.5</c:v>
                </c:pt>
                <c:pt idx="277">
                  <c:v>22.5</c:v>
                </c:pt>
                <c:pt idx="278">
                  <c:v>22.4</c:v>
                </c:pt>
                <c:pt idx="279">
                  <c:v>22.4</c:v>
                </c:pt>
                <c:pt idx="280">
                  <c:v>22.8</c:v>
                </c:pt>
                <c:pt idx="281">
                  <c:v>23</c:v>
                </c:pt>
                <c:pt idx="282">
                  <c:v>23</c:v>
                </c:pt>
                <c:pt idx="283">
                  <c:v>23</c:v>
                </c:pt>
                <c:pt idx="284">
                  <c:v>23</c:v>
                </c:pt>
                <c:pt idx="285">
                  <c:v>22.9</c:v>
                </c:pt>
                <c:pt idx="286">
                  <c:v>22.2</c:v>
                </c:pt>
                <c:pt idx="287">
                  <c:v>22.3</c:v>
                </c:pt>
                <c:pt idx="288">
                  <c:v>22.3</c:v>
                </c:pt>
                <c:pt idx="289">
                  <c:v>22.3</c:v>
                </c:pt>
                <c:pt idx="290">
                  <c:v>22.2</c:v>
                </c:pt>
                <c:pt idx="291">
                  <c:v>22.1</c:v>
                </c:pt>
                <c:pt idx="292">
                  <c:v>22.1</c:v>
                </c:pt>
                <c:pt idx="293">
                  <c:v>22</c:v>
                </c:pt>
                <c:pt idx="294">
                  <c:v>21.8</c:v>
                </c:pt>
                <c:pt idx="295">
                  <c:v>21.8</c:v>
                </c:pt>
                <c:pt idx="296">
                  <c:v>21.8</c:v>
                </c:pt>
                <c:pt idx="297">
                  <c:v>21.7</c:v>
                </c:pt>
                <c:pt idx="298">
                  <c:v>21.7</c:v>
                </c:pt>
                <c:pt idx="299">
                  <c:v>21.7</c:v>
                </c:pt>
                <c:pt idx="300">
                  <c:v>21.7</c:v>
                </c:pt>
                <c:pt idx="301">
                  <c:v>21.8</c:v>
                </c:pt>
                <c:pt idx="302">
                  <c:v>21.9</c:v>
                </c:pt>
                <c:pt idx="303">
                  <c:v>22</c:v>
                </c:pt>
                <c:pt idx="304">
                  <c:v>22.1</c:v>
                </c:pt>
                <c:pt idx="305">
                  <c:v>22.2</c:v>
                </c:pt>
                <c:pt idx="306">
                  <c:v>22.3</c:v>
                </c:pt>
                <c:pt idx="307">
                  <c:v>22.3</c:v>
                </c:pt>
                <c:pt idx="308">
                  <c:v>22.3</c:v>
                </c:pt>
                <c:pt idx="309">
                  <c:v>22.3</c:v>
                </c:pt>
                <c:pt idx="310">
                  <c:v>22.3</c:v>
                </c:pt>
                <c:pt idx="311">
                  <c:v>22.2</c:v>
                </c:pt>
                <c:pt idx="312">
                  <c:v>22.1</c:v>
                </c:pt>
                <c:pt idx="313">
                  <c:v>22.1</c:v>
                </c:pt>
                <c:pt idx="314">
                  <c:v>21.8</c:v>
                </c:pt>
                <c:pt idx="315">
                  <c:v>21.7</c:v>
                </c:pt>
                <c:pt idx="316">
                  <c:v>21.7</c:v>
                </c:pt>
                <c:pt idx="317">
                  <c:v>21.8</c:v>
                </c:pt>
                <c:pt idx="318">
                  <c:v>21.7</c:v>
                </c:pt>
                <c:pt idx="319">
                  <c:v>21.7</c:v>
                </c:pt>
                <c:pt idx="320">
                  <c:v>21.8</c:v>
                </c:pt>
                <c:pt idx="321">
                  <c:v>21.9</c:v>
                </c:pt>
                <c:pt idx="322">
                  <c:v>22</c:v>
                </c:pt>
                <c:pt idx="323">
                  <c:v>22.1</c:v>
                </c:pt>
                <c:pt idx="324">
                  <c:v>22.1</c:v>
                </c:pt>
                <c:pt idx="325">
                  <c:v>22.2</c:v>
                </c:pt>
                <c:pt idx="326">
                  <c:v>22.2</c:v>
                </c:pt>
                <c:pt idx="327">
                  <c:v>22.3</c:v>
                </c:pt>
                <c:pt idx="328">
                  <c:v>22.3</c:v>
                </c:pt>
                <c:pt idx="329">
                  <c:v>22.2</c:v>
                </c:pt>
                <c:pt idx="330">
                  <c:v>22.1</c:v>
                </c:pt>
                <c:pt idx="331">
                  <c:v>22.1</c:v>
                </c:pt>
                <c:pt idx="332">
                  <c:v>22</c:v>
                </c:pt>
                <c:pt idx="333">
                  <c:v>21.8</c:v>
                </c:pt>
                <c:pt idx="334">
                  <c:v>21.7</c:v>
                </c:pt>
                <c:pt idx="335">
                  <c:v>21.6</c:v>
                </c:pt>
                <c:pt idx="336">
                  <c:v>21.6</c:v>
                </c:pt>
                <c:pt idx="337">
                  <c:v>21.6</c:v>
                </c:pt>
                <c:pt idx="338">
                  <c:v>21.7</c:v>
                </c:pt>
                <c:pt idx="339">
                  <c:v>21.7</c:v>
                </c:pt>
                <c:pt idx="340">
                  <c:v>21.9</c:v>
                </c:pt>
                <c:pt idx="341">
                  <c:v>22.1</c:v>
                </c:pt>
                <c:pt idx="342">
                  <c:v>22.2</c:v>
                </c:pt>
                <c:pt idx="343">
                  <c:v>22.3</c:v>
                </c:pt>
                <c:pt idx="344">
                  <c:v>22.5</c:v>
                </c:pt>
                <c:pt idx="345">
                  <c:v>22.5</c:v>
                </c:pt>
                <c:pt idx="346">
                  <c:v>22.6</c:v>
                </c:pt>
                <c:pt idx="347">
                  <c:v>22.6</c:v>
                </c:pt>
                <c:pt idx="348">
                  <c:v>22.6</c:v>
                </c:pt>
                <c:pt idx="349">
                  <c:v>22.5</c:v>
                </c:pt>
                <c:pt idx="350">
                  <c:v>22.5</c:v>
                </c:pt>
                <c:pt idx="351">
                  <c:v>22.5</c:v>
                </c:pt>
                <c:pt idx="352">
                  <c:v>22.5</c:v>
                </c:pt>
                <c:pt idx="353">
                  <c:v>22.2</c:v>
                </c:pt>
                <c:pt idx="354">
                  <c:v>22.1</c:v>
                </c:pt>
                <c:pt idx="355">
                  <c:v>22</c:v>
                </c:pt>
                <c:pt idx="356">
                  <c:v>21.9</c:v>
                </c:pt>
                <c:pt idx="357">
                  <c:v>21.9</c:v>
                </c:pt>
                <c:pt idx="358">
                  <c:v>21.8</c:v>
                </c:pt>
                <c:pt idx="359">
                  <c:v>22</c:v>
                </c:pt>
                <c:pt idx="360">
                  <c:v>22.1</c:v>
                </c:pt>
                <c:pt idx="361">
                  <c:v>22.1</c:v>
                </c:pt>
                <c:pt idx="362">
                  <c:v>22.3</c:v>
                </c:pt>
                <c:pt idx="363">
                  <c:v>22.4</c:v>
                </c:pt>
                <c:pt idx="364">
                  <c:v>22.4</c:v>
                </c:pt>
                <c:pt idx="365">
                  <c:v>22.5</c:v>
                </c:pt>
                <c:pt idx="366">
                  <c:v>22.3</c:v>
                </c:pt>
                <c:pt idx="367">
                  <c:v>22.2</c:v>
                </c:pt>
                <c:pt idx="368">
                  <c:v>22.1</c:v>
                </c:pt>
                <c:pt idx="369">
                  <c:v>22</c:v>
                </c:pt>
                <c:pt idx="370">
                  <c:v>21.9</c:v>
                </c:pt>
                <c:pt idx="371">
                  <c:v>21.7</c:v>
                </c:pt>
                <c:pt idx="372">
                  <c:v>21.7</c:v>
                </c:pt>
                <c:pt idx="373">
                  <c:v>21.6</c:v>
                </c:pt>
                <c:pt idx="374">
                  <c:v>21.8</c:v>
                </c:pt>
                <c:pt idx="375">
                  <c:v>20.2</c:v>
                </c:pt>
                <c:pt idx="376">
                  <c:v>20.3</c:v>
                </c:pt>
                <c:pt idx="377">
                  <c:v>20.399999999999999</c:v>
                </c:pt>
                <c:pt idx="378">
                  <c:v>20.7</c:v>
                </c:pt>
                <c:pt idx="379">
                  <c:v>21</c:v>
                </c:pt>
                <c:pt idx="380">
                  <c:v>21.2</c:v>
                </c:pt>
                <c:pt idx="381">
                  <c:v>21.5</c:v>
                </c:pt>
                <c:pt idx="382">
                  <c:v>21.7</c:v>
                </c:pt>
                <c:pt idx="383">
                  <c:v>22</c:v>
                </c:pt>
                <c:pt idx="384">
                  <c:v>22.3</c:v>
                </c:pt>
                <c:pt idx="385">
                  <c:v>22.6</c:v>
                </c:pt>
                <c:pt idx="386">
                  <c:v>22.1</c:v>
                </c:pt>
                <c:pt idx="387">
                  <c:v>22</c:v>
                </c:pt>
                <c:pt idx="388">
                  <c:v>21.8</c:v>
                </c:pt>
                <c:pt idx="389">
                  <c:v>21.8</c:v>
                </c:pt>
                <c:pt idx="390">
                  <c:v>22</c:v>
                </c:pt>
                <c:pt idx="391">
                  <c:v>22</c:v>
                </c:pt>
                <c:pt idx="392">
                  <c:v>22.1</c:v>
                </c:pt>
                <c:pt idx="393">
                  <c:v>22.3</c:v>
                </c:pt>
                <c:pt idx="394">
                  <c:v>22.5</c:v>
                </c:pt>
                <c:pt idx="395">
                  <c:v>22.5</c:v>
                </c:pt>
                <c:pt idx="396">
                  <c:v>22.5</c:v>
                </c:pt>
                <c:pt idx="397">
                  <c:v>22.4</c:v>
                </c:pt>
                <c:pt idx="398">
                  <c:v>22.2</c:v>
                </c:pt>
                <c:pt idx="399">
                  <c:v>22.1</c:v>
                </c:pt>
                <c:pt idx="400">
                  <c:v>22.1</c:v>
                </c:pt>
                <c:pt idx="401">
                  <c:v>22</c:v>
                </c:pt>
                <c:pt idx="402">
                  <c:v>21.7</c:v>
                </c:pt>
                <c:pt idx="403">
                  <c:v>21.7</c:v>
                </c:pt>
                <c:pt idx="404">
                  <c:v>21.8</c:v>
                </c:pt>
                <c:pt idx="405">
                  <c:v>21.9</c:v>
                </c:pt>
                <c:pt idx="406">
                  <c:v>22</c:v>
                </c:pt>
                <c:pt idx="407">
                  <c:v>22.1</c:v>
                </c:pt>
                <c:pt idx="408">
                  <c:v>22.3</c:v>
                </c:pt>
                <c:pt idx="409">
                  <c:v>22.5</c:v>
                </c:pt>
                <c:pt idx="410">
                  <c:v>22.6</c:v>
                </c:pt>
                <c:pt idx="411">
                  <c:v>22.8</c:v>
                </c:pt>
                <c:pt idx="412">
                  <c:v>22.8</c:v>
                </c:pt>
                <c:pt idx="413">
                  <c:v>22.7</c:v>
                </c:pt>
                <c:pt idx="414">
                  <c:v>22.6</c:v>
                </c:pt>
                <c:pt idx="415">
                  <c:v>22.4</c:v>
                </c:pt>
                <c:pt idx="416">
                  <c:v>22.1</c:v>
                </c:pt>
                <c:pt idx="417">
                  <c:v>22</c:v>
                </c:pt>
                <c:pt idx="418">
                  <c:v>21.9</c:v>
                </c:pt>
                <c:pt idx="419">
                  <c:v>21.8</c:v>
                </c:pt>
                <c:pt idx="420">
                  <c:v>24</c:v>
                </c:pt>
                <c:pt idx="421">
                  <c:v>24</c:v>
                </c:pt>
                <c:pt idx="422">
                  <c:v>23.9</c:v>
                </c:pt>
                <c:pt idx="423">
                  <c:v>23.8</c:v>
                </c:pt>
                <c:pt idx="424">
                  <c:v>23.6</c:v>
                </c:pt>
                <c:pt idx="425">
                  <c:v>23.4</c:v>
                </c:pt>
                <c:pt idx="426">
                  <c:v>23.1</c:v>
                </c:pt>
                <c:pt idx="427">
                  <c:v>22.8</c:v>
                </c:pt>
                <c:pt idx="428">
                  <c:v>22.5</c:v>
                </c:pt>
                <c:pt idx="429">
                  <c:v>22.1</c:v>
                </c:pt>
                <c:pt idx="430">
                  <c:v>21.8</c:v>
                </c:pt>
                <c:pt idx="431">
                  <c:v>21.4</c:v>
                </c:pt>
                <c:pt idx="432">
                  <c:v>21</c:v>
                </c:pt>
                <c:pt idx="433">
                  <c:v>20.7</c:v>
                </c:pt>
                <c:pt idx="434">
                  <c:v>20.7</c:v>
                </c:pt>
                <c:pt idx="435">
                  <c:v>20.3</c:v>
                </c:pt>
                <c:pt idx="436">
                  <c:v>20.3</c:v>
                </c:pt>
                <c:pt idx="437">
                  <c:v>20.3</c:v>
                </c:pt>
                <c:pt idx="438">
                  <c:v>20.5</c:v>
                </c:pt>
                <c:pt idx="439">
                  <c:v>20.7</c:v>
                </c:pt>
                <c:pt idx="440">
                  <c:v>20.8</c:v>
                </c:pt>
                <c:pt idx="441">
                  <c:v>21</c:v>
                </c:pt>
                <c:pt idx="442">
                  <c:v>21.2</c:v>
                </c:pt>
                <c:pt idx="443">
                  <c:v>21.4</c:v>
                </c:pt>
                <c:pt idx="444">
                  <c:v>21.5</c:v>
                </c:pt>
                <c:pt idx="445">
                  <c:v>21.8</c:v>
                </c:pt>
                <c:pt idx="446">
                  <c:v>22</c:v>
                </c:pt>
                <c:pt idx="447">
                  <c:v>22.1</c:v>
                </c:pt>
                <c:pt idx="448">
                  <c:v>22.3</c:v>
                </c:pt>
                <c:pt idx="449">
                  <c:v>22.5</c:v>
                </c:pt>
                <c:pt idx="450">
                  <c:v>22.6</c:v>
                </c:pt>
                <c:pt idx="451">
                  <c:v>22.8</c:v>
                </c:pt>
                <c:pt idx="452">
                  <c:v>23</c:v>
                </c:pt>
                <c:pt idx="453">
                  <c:v>23.1</c:v>
                </c:pt>
                <c:pt idx="454">
                  <c:v>23.2</c:v>
                </c:pt>
                <c:pt idx="455">
                  <c:v>23.3</c:v>
                </c:pt>
                <c:pt idx="456">
                  <c:v>23.3</c:v>
                </c:pt>
                <c:pt idx="457">
                  <c:v>23.3</c:v>
                </c:pt>
                <c:pt idx="458">
                  <c:v>23.5</c:v>
                </c:pt>
                <c:pt idx="459">
                  <c:v>23.5</c:v>
                </c:pt>
                <c:pt idx="460">
                  <c:v>23.7</c:v>
                </c:pt>
                <c:pt idx="461">
                  <c:v>23.8</c:v>
                </c:pt>
                <c:pt idx="462">
                  <c:v>23.6</c:v>
                </c:pt>
                <c:pt idx="463">
                  <c:v>23.7</c:v>
                </c:pt>
                <c:pt idx="464">
                  <c:v>23.7</c:v>
                </c:pt>
                <c:pt idx="465">
                  <c:v>23.8</c:v>
                </c:pt>
                <c:pt idx="466">
                  <c:v>23.8</c:v>
                </c:pt>
                <c:pt idx="467">
                  <c:v>23.6</c:v>
                </c:pt>
                <c:pt idx="468">
                  <c:v>23.5</c:v>
                </c:pt>
                <c:pt idx="469">
                  <c:v>23.4</c:v>
                </c:pt>
                <c:pt idx="470">
                  <c:v>23.4</c:v>
                </c:pt>
                <c:pt idx="471">
                  <c:v>23.3</c:v>
                </c:pt>
                <c:pt idx="472">
                  <c:v>23.2</c:v>
                </c:pt>
                <c:pt idx="473">
                  <c:v>23.2</c:v>
                </c:pt>
                <c:pt idx="474">
                  <c:v>23.1</c:v>
                </c:pt>
                <c:pt idx="475">
                  <c:v>23</c:v>
                </c:pt>
                <c:pt idx="476">
                  <c:v>22.7</c:v>
                </c:pt>
                <c:pt idx="477">
                  <c:v>22.6</c:v>
                </c:pt>
                <c:pt idx="478">
                  <c:v>22.5</c:v>
                </c:pt>
                <c:pt idx="479">
                  <c:v>22.3</c:v>
                </c:pt>
                <c:pt idx="480">
                  <c:v>22.1</c:v>
                </c:pt>
                <c:pt idx="481">
                  <c:v>22</c:v>
                </c:pt>
                <c:pt idx="482">
                  <c:v>21.8</c:v>
                </c:pt>
                <c:pt idx="483">
                  <c:v>21.7</c:v>
                </c:pt>
                <c:pt idx="484">
                  <c:v>21.5</c:v>
                </c:pt>
                <c:pt idx="485">
                  <c:v>21.4</c:v>
                </c:pt>
                <c:pt idx="486">
                  <c:v>21.3</c:v>
                </c:pt>
                <c:pt idx="487">
                  <c:v>21.2</c:v>
                </c:pt>
                <c:pt idx="488">
                  <c:v>21.2</c:v>
                </c:pt>
                <c:pt idx="489">
                  <c:v>21.1</c:v>
                </c:pt>
                <c:pt idx="490">
                  <c:v>21.2</c:v>
                </c:pt>
                <c:pt idx="491">
                  <c:v>21.2</c:v>
                </c:pt>
                <c:pt idx="492">
                  <c:v>21.2</c:v>
                </c:pt>
                <c:pt idx="493">
                  <c:v>21.2</c:v>
                </c:pt>
                <c:pt idx="494">
                  <c:v>21.2</c:v>
                </c:pt>
                <c:pt idx="495">
                  <c:v>21.3</c:v>
                </c:pt>
                <c:pt idx="496">
                  <c:v>21.4</c:v>
                </c:pt>
                <c:pt idx="497">
                  <c:v>21.5</c:v>
                </c:pt>
                <c:pt idx="498">
                  <c:v>21.7</c:v>
                </c:pt>
                <c:pt idx="499">
                  <c:v>21.8</c:v>
                </c:pt>
                <c:pt idx="500">
                  <c:v>22</c:v>
                </c:pt>
                <c:pt idx="501">
                  <c:v>22</c:v>
                </c:pt>
                <c:pt idx="502">
                  <c:v>22.1</c:v>
                </c:pt>
                <c:pt idx="503">
                  <c:v>22.1</c:v>
                </c:pt>
                <c:pt idx="504">
                  <c:v>22.3</c:v>
                </c:pt>
                <c:pt idx="505">
                  <c:v>22.4</c:v>
                </c:pt>
                <c:pt idx="506">
                  <c:v>22.5</c:v>
                </c:pt>
                <c:pt idx="507">
                  <c:v>22.6</c:v>
                </c:pt>
                <c:pt idx="508">
                  <c:v>22.6</c:v>
                </c:pt>
                <c:pt idx="509">
                  <c:v>22.6</c:v>
                </c:pt>
                <c:pt idx="510">
                  <c:v>22.6</c:v>
                </c:pt>
                <c:pt idx="511">
                  <c:v>22.6</c:v>
                </c:pt>
                <c:pt idx="512">
                  <c:v>22.7</c:v>
                </c:pt>
                <c:pt idx="513">
                  <c:v>22.7</c:v>
                </c:pt>
                <c:pt idx="514">
                  <c:v>22.7</c:v>
                </c:pt>
                <c:pt idx="515">
                  <c:v>22.8</c:v>
                </c:pt>
                <c:pt idx="516">
                  <c:v>22.8</c:v>
                </c:pt>
                <c:pt idx="517">
                  <c:v>22.8</c:v>
                </c:pt>
                <c:pt idx="518">
                  <c:v>22.8</c:v>
                </c:pt>
                <c:pt idx="519">
                  <c:v>22.8</c:v>
                </c:pt>
                <c:pt idx="520">
                  <c:v>23</c:v>
                </c:pt>
                <c:pt idx="521">
                  <c:v>22.9</c:v>
                </c:pt>
                <c:pt idx="522">
                  <c:v>23</c:v>
                </c:pt>
                <c:pt idx="523">
                  <c:v>23</c:v>
                </c:pt>
                <c:pt idx="524">
                  <c:v>23</c:v>
                </c:pt>
                <c:pt idx="525">
                  <c:v>23</c:v>
                </c:pt>
                <c:pt idx="526">
                  <c:v>23</c:v>
                </c:pt>
                <c:pt idx="527">
                  <c:v>23</c:v>
                </c:pt>
                <c:pt idx="528">
                  <c:v>23</c:v>
                </c:pt>
                <c:pt idx="529">
                  <c:v>22.5</c:v>
                </c:pt>
                <c:pt idx="530">
                  <c:v>22.5</c:v>
                </c:pt>
                <c:pt idx="531">
                  <c:v>22.5</c:v>
                </c:pt>
                <c:pt idx="532">
                  <c:v>22.5</c:v>
                </c:pt>
                <c:pt idx="533">
                  <c:v>22.5</c:v>
                </c:pt>
                <c:pt idx="534">
                  <c:v>22.5</c:v>
                </c:pt>
                <c:pt idx="535">
                  <c:v>22.5</c:v>
                </c:pt>
                <c:pt idx="536">
                  <c:v>22.5</c:v>
                </c:pt>
                <c:pt idx="537">
                  <c:v>22.5</c:v>
                </c:pt>
                <c:pt idx="538">
                  <c:v>22.5</c:v>
                </c:pt>
                <c:pt idx="539">
                  <c:v>22.5</c:v>
                </c:pt>
                <c:pt idx="540">
                  <c:v>22.5</c:v>
                </c:pt>
                <c:pt idx="541">
                  <c:v>22.4</c:v>
                </c:pt>
                <c:pt idx="542">
                  <c:v>22.3</c:v>
                </c:pt>
                <c:pt idx="543">
                  <c:v>22.3</c:v>
                </c:pt>
                <c:pt idx="544">
                  <c:v>22.3</c:v>
                </c:pt>
                <c:pt idx="545">
                  <c:v>22.3</c:v>
                </c:pt>
                <c:pt idx="546">
                  <c:v>22.3</c:v>
                </c:pt>
                <c:pt idx="547">
                  <c:v>22.3</c:v>
                </c:pt>
                <c:pt idx="548">
                  <c:v>22.3</c:v>
                </c:pt>
                <c:pt idx="549">
                  <c:v>22.3</c:v>
                </c:pt>
                <c:pt idx="550">
                  <c:v>22.3</c:v>
                </c:pt>
                <c:pt idx="551">
                  <c:v>22.3</c:v>
                </c:pt>
                <c:pt idx="552">
                  <c:v>22.3</c:v>
                </c:pt>
                <c:pt idx="553">
                  <c:v>22.3</c:v>
                </c:pt>
                <c:pt idx="554">
                  <c:v>22.3</c:v>
                </c:pt>
                <c:pt idx="555">
                  <c:v>22.4</c:v>
                </c:pt>
                <c:pt idx="556">
                  <c:v>22.3</c:v>
                </c:pt>
                <c:pt idx="557">
                  <c:v>22.4</c:v>
                </c:pt>
                <c:pt idx="558">
                  <c:v>22.4</c:v>
                </c:pt>
                <c:pt idx="559">
                  <c:v>22.4</c:v>
                </c:pt>
                <c:pt idx="560">
                  <c:v>22.5</c:v>
                </c:pt>
                <c:pt idx="561">
                  <c:v>22.5</c:v>
                </c:pt>
                <c:pt idx="562">
                  <c:v>22.5</c:v>
                </c:pt>
                <c:pt idx="563">
                  <c:v>22.5</c:v>
                </c:pt>
                <c:pt idx="564">
                  <c:v>22.5</c:v>
                </c:pt>
                <c:pt idx="565">
                  <c:v>22.5</c:v>
                </c:pt>
                <c:pt idx="566">
                  <c:v>22.5</c:v>
                </c:pt>
                <c:pt idx="567">
                  <c:v>22.5</c:v>
                </c:pt>
                <c:pt idx="568">
                  <c:v>22.5</c:v>
                </c:pt>
                <c:pt idx="569">
                  <c:v>22.5</c:v>
                </c:pt>
                <c:pt idx="570">
                  <c:v>22.5</c:v>
                </c:pt>
                <c:pt idx="571">
                  <c:v>22.5</c:v>
                </c:pt>
                <c:pt idx="572">
                  <c:v>22.4</c:v>
                </c:pt>
                <c:pt idx="573">
                  <c:v>22.5</c:v>
                </c:pt>
                <c:pt idx="574">
                  <c:v>22.4</c:v>
                </c:pt>
                <c:pt idx="575">
                  <c:v>22.4</c:v>
                </c:pt>
                <c:pt idx="576">
                  <c:v>22.3</c:v>
                </c:pt>
                <c:pt idx="577">
                  <c:v>22.3</c:v>
                </c:pt>
                <c:pt idx="578">
                  <c:v>22.3</c:v>
                </c:pt>
                <c:pt idx="579">
                  <c:v>22.2</c:v>
                </c:pt>
                <c:pt idx="580">
                  <c:v>22.1</c:v>
                </c:pt>
                <c:pt idx="581">
                  <c:v>22.1</c:v>
                </c:pt>
                <c:pt idx="582">
                  <c:v>22.1</c:v>
                </c:pt>
                <c:pt idx="583">
                  <c:v>22.1</c:v>
                </c:pt>
                <c:pt idx="584">
                  <c:v>22</c:v>
                </c:pt>
                <c:pt idx="585">
                  <c:v>22</c:v>
                </c:pt>
                <c:pt idx="586">
                  <c:v>21.8</c:v>
                </c:pt>
                <c:pt idx="587">
                  <c:v>21.8</c:v>
                </c:pt>
                <c:pt idx="588">
                  <c:v>21.8</c:v>
                </c:pt>
                <c:pt idx="589">
                  <c:v>21.7</c:v>
                </c:pt>
                <c:pt idx="590">
                  <c:v>21.7</c:v>
                </c:pt>
                <c:pt idx="591">
                  <c:v>21.7</c:v>
                </c:pt>
                <c:pt idx="592">
                  <c:v>21.7</c:v>
                </c:pt>
                <c:pt idx="593">
                  <c:v>21.7</c:v>
                </c:pt>
                <c:pt idx="594">
                  <c:v>21.7</c:v>
                </c:pt>
                <c:pt idx="595">
                  <c:v>21.7</c:v>
                </c:pt>
                <c:pt idx="596">
                  <c:v>22.5</c:v>
                </c:pt>
                <c:pt idx="597">
                  <c:v>22.9</c:v>
                </c:pt>
                <c:pt idx="598">
                  <c:v>23.8</c:v>
                </c:pt>
                <c:pt idx="599">
                  <c:v>24.7</c:v>
                </c:pt>
                <c:pt idx="600">
                  <c:v>24.8</c:v>
                </c:pt>
                <c:pt idx="601">
                  <c:v>24.7</c:v>
                </c:pt>
                <c:pt idx="602">
                  <c:v>24.6</c:v>
                </c:pt>
                <c:pt idx="603">
                  <c:v>24.6</c:v>
                </c:pt>
                <c:pt idx="604">
                  <c:v>24.7</c:v>
                </c:pt>
                <c:pt idx="605">
                  <c:v>24.7</c:v>
                </c:pt>
                <c:pt idx="606">
                  <c:v>24.8</c:v>
                </c:pt>
                <c:pt idx="607">
                  <c:v>24.9</c:v>
                </c:pt>
                <c:pt idx="608">
                  <c:v>24.9</c:v>
                </c:pt>
                <c:pt idx="609">
                  <c:v>25</c:v>
                </c:pt>
                <c:pt idx="610">
                  <c:v>25</c:v>
                </c:pt>
                <c:pt idx="611">
                  <c:v>25.1</c:v>
                </c:pt>
                <c:pt idx="612">
                  <c:v>25.1</c:v>
                </c:pt>
                <c:pt idx="613">
                  <c:v>25.1</c:v>
                </c:pt>
                <c:pt idx="614">
                  <c:v>25.1</c:v>
                </c:pt>
                <c:pt idx="615">
                  <c:v>25.1</c:v>
                </c:pt>
                <c:pt idx="616">
                  <c:v>25.1</c:v>
                </c:pt>
                <c:pt idx="617">
                  <c:v>25.1</c:v>
                </c:pt>
                <c:pt idx="618">
                  <c:v>25.1</c:v>
                </c:pt>
                <c:pt idx="619">
                  <c:v>25</c:v>
                </c:pt>
                <c:pt idx="620">
                  <c:v>25</c:v>
                </c:pt>
                <c:pt idx="621">
                  <c:v>25</c:v>
                </c:pt>
                <c:pt idx="622">
                  <c:v>24.9</c:v>
                </c:pt>
                <c:pt idx="623">
                  <c:v>24.8</c:v>
                </c:pt>
                <c:pt idx="624">
                  <c:v>24.7</c:v>
                </c:pt>
                <c:pt idx="625">
                  <c:v>24.6</c:v>
                </c:pt>
                <c:pt idx="626">
                  <c:v>24.6</c:v>
                </c:pt>
                <c:pt idx="627">
                  <c:v>24.6</c:v>
                </c:pt>
                <c:pt idx="628">
                  <c:v>24.5</c:v>
                </c:pt>
                <c:pt idx="629">
                  <c:v>24.4</c:v>
                </c:pt>
                <c:pt idx="630">
                  <c:v>25.1</c:v>
                </c:pt>
                <c:pt idx="631">
                  <c:v>25.2</c:v>
                </c:pt>
                <c:pt idx="632">
                  <c:v>25.3</c:v>
                </c:pt>
                <c:pt idx="633">
                  <c:v>25.3</c:v>
                </c:pt>
                <c:pt idx="634">
                  <c:v>25.3</c:v>
                </c:pt>
                <c:pt idx="635">
                  <c:v>25.3</c:v>
                </c:pt>
                <c:pt idx="636">
                  <c:v>25.4</c:v>
                </c:pt>
                <c:pt idx="637">
                  <c:v>25.5</c:v>
                </c:pt>
                <c:pt idx="638">
                  <c:v>25.6</c:v>
                </c:pt>
                <c:pt idx="639">
                  <c:v>25.6</c:v>
                </c:pt>
                <c:pt idx="640">
                  <c:v>25.7</c:v>
                </c:pt>
                <c:pt idx="641">
                  <c:v>25.7</c:v>
                </c:pt>
                <c:pt idx="642">
                  <c:v>25.8</c:v>
                </c:pt>
                <c:pt idx="643">
                  <c:v>25.9</c:v>
                </c:pt>
                <c:pt idx="644">
                  <c:v>25.9</c:v>
                </c:pt>
                <c:pt idx="645">
                  <c:v>26</c:v>
                </c:pt>
                <c:pt idx="646">
                  <c:v>25.9</c:v>
                </c:pt>
                <c:pt idx="647">
                  <c:v>25.9</c:v>
                </c:pt>
                <c:pt idx="648">
                  <c:v>25.9</c:v>
                </c:pt>
                <c:pt idx="649">
                  <c:v>25.8</c:v>
                </c:pt>
                <c:pt idx="650">
                  <c:v>25.7</c:v>
                </c:pt>
                <c:pt idx="651">
                  <c:v>25.7</c:v>
                </c:pt>
                <c:pt idx="652">
                  <c:v>25.7</c:v>
                </c:pt>
                <c:pt idx="653">
                  <c:v>25.6</c:v>
                </c:pt>
                <c:pt idx="654">
                  <c:v>25.5</c:v>
                </c:pt>
                <c:pt idx="655">
                  <c:v>25.4</c:v>
                </c:pt>
                <c:pt idx="656">
                  <c:v>25.3</c:v>
                </c:pt>
                <c:pt idx="657">
                  <c:v>25.2</c:v>
                </c:pt>
                <c:pt idx="658">
                  <c:v>25.1</c:v>
                </c:pt>
                <c:pt idx="659">
                  <c:v>25</c:v>
                </c:pt>
                <c:pt idx="660">
                  <c:v>24.8</c:v>
                </c:pt>
                <c:pt idx="661">
                  <c:v>24.7</c:v>
                </c:pt>
                <c:pt idx="662">
                  <c:v>24.6</c:v>
                </c:pt>
                <c:pt idx="663">
                  <c:v>24.5</c:v>
                </c:pt>
                <c:pt idx="664">
                  <c:v>24.3</c:v>
                </c:pt>
                <c:pt idx="665">
                  <c:v>24.2</c:v>
                </c:pt>
                <c:pt idx="666">
                  <c:v>23.9</c:v>
                </c:pt>
                <c:pt idx="667">
                  <c:v>23.7</c:v>
                </c:pt>
                <c:pt idx="668">
                  <c:v>23.4</c:v>
                </c:pt>
                <c:pt idx="669">
                  <c:v>23.1</c:v>
                </c:pt>
                <c:pt idx="670">
                  <c:v>23</c:v>
                </c:pt>
                <c:pt idx="671">
                  <c:v>22.8</c:v>
                </c:pt>
                <c:pt idx="672">
                  <c:v>22.6</c:v>
                </c:pt>
                <c:pt idx="673">
                  <c:v>22.5</c:v>
                </c:pt>
                <c:pt idx="674">
                  <c:v>22.3</c:v>
                </c:pt>
                <c:pt idx="675">
                  <c:v>22.2</c:v>
                </c:pt>
                <c:pt idx="676">
                  <c:v>22.1</c:v>
                </c:pt>
                <c:pt idx="677">
                  <c:v>22</c:v>
                </c:pt>
                <c:pt idx="678">
                  <c:v>22.1</c:v>
                </c:pt>
                <c:pt idx="679">
                  <c:v>22.2</c:v>
                </c:pt>
                <c:pt idx="680">
                  <c:v>22.3</c:v>
                </c:pt>
                <c:pt idx="681">
                  <c:v>22.5</c:v>
                </c:pt>
                <c:pt idx="682">
                  <c:v>22.6</c:v>
                </c:pt>
                <c:pt idx="683">
                  <c:v>22.8</c:v>
                </c:pt>
                <c:pt idx="684">
                  <c:v>23.1</c:v>
                </c:pt>
                <c:pt idx="685">
                  <c:v>23.2</c:v>
                </c:pt>
                <c:pt idx="686">
                  <c:v>23.4</c:v>
                </c:pt>
                <c:pt idx="687">
                  <c:v>23.6</c:v>
                </c:pt>
                <c:pt idx="688">
                  <c:v>23.8</c:v>
                </c:pt>
                <c:pt idx="689">
                  <c:v>24</c:v>
                </c:pt>
                <c:pt idx="690">
                  <c:v>24.2</c:v>
                </c:pt>
                <c:pt idx="691">
                  <c:v>24.2</c:v>
                </c:pt>
                <c:pt idx="692">
                  <c:v>24.4</c:v>
                </c:pt>
                <c:pt idx="693">
                  <c:v>24.5</c:v>
                </c:pt>
                <c:pt idx="694">
                  <c:v>24.6</c:v>
                </c:pt>
                <c:pt idx="695">
                  <c:v>24.6</c:v>
                </c:pt>
                <c:pt idx="696">
                  <c:v>24.7</c:v>
                </c:pt>
                <c:pt idx="697">
                  <c:v>24.9</c:v>
                </c:pt>
                <c:pt idx="698">
                  <c:v>24.8</c:v>
                </c:pt>
                <c:pt idx="699">
                  <c:v>24.8</c:v>
                </c:pt>
                <c:pt idx="700">
                  <c:v>24.8</c:v>
                </c:pt>
                <c:pt idx="701">
                  <c:v>24.6</c:v>
                </c:pt>
                <c:pt idx="702">
                  <c:v>24.5</c:v>
                </c:pt>
                <c:pt idx="703">
                  <c:v>24.3</c:v>
                </c:pt>
                <c:pt idx="704">
                  <c:v>24.2</c:v>
                </c:pt>
                <c:pt idx="705">
                  <c:v>24</c:v>
                </c:pt>
                <c:pt idx="706">
                  <c:v>23.8</c:v>
                </c:pt>
                <c:pt idx="707">
                  <c:v>23.4</c:v>
                </c:pt>
                <c:pt idx="708">
                  <c:v>23.2</c:v>
                </c:pt>
                <c:pt idx="709">
                  <c:v>22.9</c:v>
                </c:pt>
                <c:pt idx="710">
                  <c:v>22.7</c:v>
                </c:pt>
                <c:pt idx="711">
                  <c:v>22.5</c:v>
                </c:pt>
                <c:pt idx="712">
                  <c:v>22.3</c:v>
                </c:pt>
                <c:pt idx="713">
                  <c:v>22.2</c:v>
                </c:pt>
                <c:pt idx="714">
                  <c:v>22.1</c:v>
                </c:pt>
                <c:pt idx="715">
                  <c:v>22.2</c:v>
                </c:pt>
                <c:pt idx="716">
                  <c:v>22.3</c:v>
                </c:pt>
                <c:pt idx="717">
                  <c:v>22.3</c:v>
                </c:pt>
                <c:pt idx="718">
                  <c:v>22.5</c:v>
                </c:pt>
                <c:pt idx="719">
                  <c:v>22.7</c:v>
                </c:pt>
                <c:pt idx="720">
                  <c:v>22.8</c:v>
                </c:pt>
                <c:pt idx="721">
                  <c:v>23</c:v>
                </c:pt>
                <c:pt idx="722">
                  <c:v>23.1</c:v>
                </c:pt>
                <c:pt idx="723">
                  <c:v>23.3</c:v>
                </c:pt>
                <c:pt idx="724">
                  <c:v>23.4</c:v>
                </c:pt>
                <c:pt idx="725">
                  <c:v>23.6</c:v>
                </c:pt>
                <c:pt idx="726">
                  <c:v>23.6</c:v>
                </c:pt>
                <c:pt idx="727">
                  <c:v>23.8</c:v>
                </c:pt>
                <c:pt idx="728">
                  <c:v>23.8</c:v>
                </c:pt>
                <c:pt idx="729">
                  <c:v>23.9</c:v>
                </c:pt>
                <c:pt idx="730">
                  <c:v>23.9</c:v>
                </c:pt>
                <c:pt idx="731">
                  <c:v>23.9</c:v>
                </c:pt>
                <c:pt idx="732">
                  <c:v>24.1</c:v>
                </c:pt>
                <c:pt idx="733">
                  <c:v>24.1</c:v>
                </c:pt>
                <c:pt idx="734">
                  <c:v>24.1</c:v>
                </c:pt>
                <c:pt idx="735">
                  <c:v>24.2</c:v>
                </c:pt>
                <c:pt idx="736">
                  <c:v>24.2</c:v>
                </c:pt>
                <c:pt idx="737">
                  <c:v>24.2</c:v>
                </c:pt>
                <c:pt idx="738">
                  <c:v>24.2</c:v>
                </c:pt>
                <c:pt idx="739">
                  <c:v>24.2</c:v>
                </c:pt>
                <c:pt idx="740">
                  <c:v>24.2</c:v>
                </c:pt>
                <c:pt idx="741">
                  <c:v>24.2</c:v>
                </c:pt>
                <c:pt idx="742">
                  <c:v>24.1</c:v>
                </c:pt>
                <c:pt idx="743">
                  <c:v>24</c:v>
                </c:pt>
                <c:pt idx="744">
                  <c:v>23.9</c:v>
                </c:pt>
                <c:pt idx="745">
                  <c:v>23.8</c:v>
                </c:pt>
                <c:pt idx="746">
                  <c:v>23.8</c:v>
                </c:pt>
                <c:pt idx="747">
                  <c:v>23.7</c:v>
                </c:pt>
                <c:pt idx="748">
                  <c:v>23.4</c:v>
                </c:pt>
                <c:pt idx="749">
                  <c:v>23.3</c:v>
                </c:pt>
                <c:pt idx="750">
                  <c:v>23.1</c:v>
                </c:pt>
                <c:pt idx="751">
                  <c:v>23</c:v>
                </c:pt>
                <c:pt idx="752">
                  <c:v>22.9</c:v>
                </c:pt>
                <c:pt idx="753">
                  <c:v>22.8</c:v>
                </c:pt>
                <c:pt idx="754">
                  <c:v>22.6</c:v>
                </c:pt>
                <c:pt idx="755">
                  <c:v>22.6</c:v>
                </c:pt>
                <c:pt idx="756">
                  <c:v>22.5</c:v>
                </c:pt>
                <c:pt idx="757">
                  <c:v>22.4</c:v>
                </c:pt>
                <c:pt idx="758">
                  <c:v>22.4</c:v>
                </c:pt>
                <c:pt idx="759">
                  <c:v>22.4</c:v>
                </c:pt>
                <c:pt idx="760">
                  <c:v>22.5</c:v>
                </c:pt>
                <c:pt idx="761">
                  <c:v>22.6</c:v>
                </c:pt>
                <c:pt idx="762">
                  <c:v>22.6</c:v>
                </c:pt>
                <c:pt idx="763">
                  <c:v>22.8</c:v>
                </c:pt>
                <c:pt idx="764">
                  <c:v>22.8</c:v>
                </c:pt>
                <c:pt idx="765">
                  <c:v>22.9</c:v>
                </c:pt>
                <c:pt idx="766">
                  <c:v>23</c:v>
                </c:pt>
                <c:pt idx="767">
                  <c:v>23.1</c:v>
                </c:pt>
                <c:pt idx="768">
                  <c:v>23.3</c:v>
                </c:pt>
                <c:pt idx="769">
                  <c:v>23.3</c:v>
                </c:pt>
                <c:pt idx="770">
                  <c:v>23.4</c:v>
                </c:pt>
                <c:pt idx="771">
                  <c:v>23.4</c:v>
                </c:pt>
                <c:pt idx="772">
                  <c:v>23.4</c:v>
                </c:pt>
                <c:pt idx="773">
                  <c:v>23.5</c:v>
                </c:pt>
                <c:pt idx="774">
                  <c:v>23.3</c:v>
                </c:pt>
                <c:pt idx="775">
                  <c:v>23.3</c:v>
                </c:pt>
                <c:pt idx="776">
                  <c:v>23.3</c:v>
                </c:pt>
                <c:pt idx="777">
                  <c:v>23.3</c:v>
                </c:pt>
                <c:pt idx="778">
                  <c:v>23.3</c:v>
                </c:pt>
                <c:pt idx="779">
                  <c:v>23.3</c:v>
                </c:pt>
                <c:pt idx="780">
                  <c:v>23.3</c:v>
                </c:pt>
                <c:pt idx="781">
                  <c:v>23.3</c:v>
                </c:pt>
                <c:pt idx="782">
                  <c:v>23.3</c:v>
                </c:pt>
                <c:pt idx="783">
                  <c:v>23.3</c:v>
                </c:pt>
                <c:pt idx="784">
                  <c:v>23.3</c:v>
                </c:pt>
                <c:pt idx="785">
                  <c:v>23.4</c:v>
                </c:pt>
                <c:pt idx="786">
                  <c:v>23.4</c:v>
                </c:pt>
                <c:pt idx="787">
                  <c:v>23.4</c:v>
                </c:pt>
                <c:pt idx="788">
                  <c:v>23.4</c:v>
                </c:pt>
                <c:pt idx="789">
                  <c:v>23.4</c:v>
                </c:pt>
                <c:pt idx="790">
                  <c:v>23.4</c:v>
                </c:pt>
                <c:pt idx="791">
                  <c:v>23.5</c:v>
                </c:pt>
                <c:pt idx="792">
                  <c:v>23.5</c:v>
                </c:pt>
                <c:pt idx="793">
                  <c:v>23.5</c:v>
                </c:pt>
                <c:pt idx="794">
                  <c:v>23.5</c:v>
                </c:pt>
                <c:pt idx="795">
                  <c:v>23.5</c:v>
                </c:pt>
                <c:pt idx="796">
                  <c:v>23.4</c:v>
                </c:pt>
                <c:pt idx="797">
                  <c:v>23.4</c:v>
                </c:pt>
                <c:pt idx="798">
                  <c:v>23.3</c:v>
                </c:pt>
                <c:pt idx="799">
                  <c:v>23.1</c:v>
                </c:pt>
                <c:pt idx="800">
                  <c:v>23.1</c:v>
                </c:pt>
                <c:pt idx="801">
                  <c:v>23.1</c:v>
                </c:pt>
                <c:pt idx="802">
                  <c:v>23.1</c:v>
                </c:pt>
                <c:pt idx="803">
                  <c:v>22.9</c:v>
                </c:pt>
                <c:pt idx="804">
                  <c:v>22.8</c:v>
                </c:pt>
                <c:pt idx="805">
                  <c:v>22.8</c:v>
                </c:pt>
                <c:pt idx="806">
                  <c:v>22.9</c:v>
                </c:pt>
                <c:pt idx="807">
                  <c:v>23</c:v>
                </c:pt>
                <c:pt idx="808">
                  <c:v>23.1</c:v>
                </c:pt>
                <c:pt idx="809">
                  <c:v>23.1</c:v>
                </c:pt>
                <c:pt idx="810">
                  <c:v>23.3</c:v>
                </c:pt>
                <c:pt idx="811">
                  <c:v>23.4</c:v>
                </c:pt>
                <c:pt idx="812">
                  <c:v>23.4</c:v>
                </c:pt>
                <c:pt idx="813">
                  <c:v>23.6</c:v>
                </c:pt>
                <c:pt idx="814">
                  <c:v>23.8</c:v>
                </c:pt>
                <c:pt idx="815">
                  <c:v>23.8</c:v>
                </c:pt>
                <c:pt idx="816">
                  <c:v>23.8</c:v>
                </c:pt>
                <c:pt idx="817">
                  <c:v>23.8</c:v>
                </c:pt>
                <c:pt idx="818">
                  <c:v>23.7</c:v>
                </c:pt>
                <c:pt idx="819">
                  <c:v>23.6</c:v>
                </c:pt>
                <c:pt idx="820">
                  <c:v>23.4</c:v>
                </c:pt>
                <c:pt idx="821">
                  <c:v>23.4</c:v>
                </c:pt>
                <c:pt idx="822">
                  <c:v>23.2</c:v>
                </c:pt>
                <c:pt idx="823">
                  <c:v>23.1</c:v>
                </c:pt>
                <c:pt idx="824">
                  <c:v>23</c:v>
                </c:pt>
                <c:pt idx="825">
                  <c:v>22.8</c:v>
                </c:pt>
                <c:pt idx="826">
                  <c:v>22.8</c:v>
                </c:pt>
                <c:pt idx="827">
                  <c:v>23</c:v>
                </c:pt>
                <c:pt idx="828">
                  <c:v>23.1</c:v>
                </c:pt>
                <c:pt idx="829">
                  <c:v>23.1</c:v>
                </c:pt>
                <c:pt idx="830">
                  <c:v>23.2</c:v>
                </c:pt>
                <c:pt idx="831">
                  <c:v>23.3</c:v>
                </c:pt>
                <c:pt idx="832">
                  <c:v>23.4</c:v>
                </c:pt>
                <c:pt idx="833">
                  <c:v>23.4</c:v>
                </c:pt>
                <c:pt idx="834">
                  <c:v>23.4</c:v>
                </c:pt>
                <c:pt idx="835">
                  <c:v>23.3</c:v>
                </c:pt>
                <c:pt idx="836">
                  <c:v>23.3</c:v>
                </c:pt>
                <c:pt idx="837">
                  <c:v>23.2</c:v>
                </c:pt>
                <c:pt idx="838">
                  <c:v>23.1</c:v>
                </c:pt>
                <c:pt idx="839">
                  <c:v>23.1</c:v>
                </c:pt>
                <c:pt idx="840">
                  <c:v>23</c:v>
                </c:pt>
                <c:pt idx="841">
                  <c:v>22.8</c:v>
                </c:pt>
                <c:pt idx="842">
                  <c:v>22.8</c:v>
                </c:pt>
                <c:pt idx="843">
                  <c:v>23</c:v>
                </c:pt>
                <c:pt idx="844">
                  <c:v>23.1</c:v>
                </c:pt>
                <c:pt idx="845">
                  <c:v>23.3</c:v>
                </c:pt>
                <c:pt idx="846">
                  <c:v>23.4</c:v>
                </c:pt>
                <c:pt idx="847">
                  <c:v>23.6</c:v>
                </c:pt>
                <c:pt idx="848">
                  <c:v>23.8</c:v>
                </c:pt>
                <c:pt idx="849">
                  <c:v>23.9</c:v>
                </c:pt>
                <c:pt idx="850">
                  <c:v>23.9</c:v>
                </c:pt>
                <c:pt idx="851">
                  <c:v>23.8</c:v>
                </c:pt>
                <c:pt idx="852">
                  <c:v>23.7</c:v>
                </c:pt>
                <c:pt idx="853">
                  <c:v>23.6</c:v>
                </c:pt>
                <c:pt idx="854">
                  <c:v>23.4</c:v>
                </c:pt>
                <c:pt idx="855">
                  <c:v>23.2</c:v>
                </c:pt>
                <c:pt idx="856">
                  <c:v>23</c:v>
                </c:pt>
                <c:pt idx="857">
                  <c:v>22.9</c:v>
                </c:pt>
                <c:pt idx="858">
                  <c:v>22.9</c:v>
                </c:pt>
                <c:pt idx="859">
                  <c:v>22.9</c:v>
                </c:pt>
                <c:pt idx="860">
                  <c:v>23</c:v>
                </c:pt>
                <c:pt idx="861">
                  <c:v>23</c:v>
                </c:pt>
                <c:pt idx="862">
                  <c:v>23.1</c:v>
                </c:pt>
                <c:pt idx="863">
                  <c:v>23.1</c:v>
                </c:pt>
                <c:pt idx="864">
                  <c:v>23.3</c:v>
                </c:pt>
                <c:pt idx="865">
                  <c:v>23.3</c:v>
                </c:pt>
                <c:pt idx="866">
                  <c:v>23.4</c:v>
                </c:pt>
                <c:pt idx="867">
                  <c:v>23.4</c:v>
                </c:pt>
                <c:pt idx="868">
                  <c:v>23.4</c:v>
                </c:pt>
                <c:pt idx="869">
                  <c:v>23.4</c:v>
                </c:pt>
                <c:pt idx="870">
                  <c:v>23.3</c:v>
                </c:pt>
                <c:pt idx="871">
                  <c:v>23.3</c:v>
                </c:pt>
                <c:pt idx="872">
                  <c:v>23.1</c:v>
                </c:pt>
                <c:pt idx="873">
                  <c:v>23.1</c:v>
                </c:pt>
                <c:pt idx="874">
                  <c:v>23</c:v>
                </c:pt>
                <c:pt idx="875">
                  <c:v>23</c:v>
                </c:pt>
                <c:pt idx="876">
                  <c:v>22.9</c:v>
                </c:pt>
                <c:pt idx="877">
                  <c:v>22.8</c:v>
                </c:pt>
                <c:pt idx="878">
                  <c:v>22.9</c:v>
                </c:pt>
                <c:pt idx="879">
                  <c:v>23</c:v>
                </c:pt>
                <c:pt idx="880">
                  <c:v>23</c:v>
                </c:pt>
                <c:pt idx="881">
                  <c:v>23.1</c:v>
                </c:pt>
                <c:pt idx="882">
                  <c:v>23.2</c:v>
                </c:pt>
                <c:pt idx="883">
                  <c:v>23.4</c:v>
                </c:pt>
                <c:pt idx="884">
                  <c:v>23.4</c:v>
                </c:pt>
                <c:pt idx="885">
                  <c:v>23.6</c:v>
                </c:pt>
                <c:pt idx="886">
                  <c:v>23.8</c:v>
                </c:pt>
                <c:pt idx="887">
                  <c:v>23.9</c:v>
                </c:pt>
                <c:pt idx="888">
                  <c:v>23.9</c:v>
                </c:pt>
                <c:pt idx="889">
                  <c:v>23.8</c:v>
                </c:pt>
                <c:pt idx="890">
                  <c:v>23.7</c:v>
                </c:pt>
                <c:pt idx="891">
                  <c:v>23.6</c:v>
                </c:pt>
                <c:pt idx="892">
                  <c:v>23.4</c:v>
                </c:pt>
                <c:pt idx="893">
                  <c:v>23.3</c:v>
                </c:pt>
                <c:pt idx="894">
                  <c:v>23.1</c:v>
                </c:pt>
                <c:pt idx="895">
                  <c:v>24.4</c:v>
                </c:pt>
                <c:pt idx="896">
                  <c:v>24.7</c:v>
                </c:pt>
                <c:pt idx="897">
                  <c:v>24.9</c:v>
                </c:pt>
                <c:pt idx="898">
                  <c:v>24.9</c:v>
                </c:pt>
                <c:pt idx="899">
                  <c:v>24.9</c:v>
                </c:pt>
                <c:pt idx="900">
                  <c:v>24.9</c:v>
                </c:pt>
                <c:pt idx="901">
                  <c:v>24.7</c:v>
                </c:pt>
                <c:pt idx="902">
                  <c:v>24.6</c:v>
                </c:pt>
                <c:pt idx="903">
                  <c:v>24.3</c:v>
                </c:pt>
                <c:pt idx="904">
                  <c:v>24.1</c:v>
                </c:pt>
                <c:pt idx="905">
                  <c:v>23.8</c:v>
                </c:pt>
                <c:pt idx="906">
                  <c:v>23.4</c:v>
                </c:pt>
                <c:pt idx="907">
                  <c:v>23.1</c:v>
                </c:pt>
                <c:pt idx="908">
                  <c:v>22.5</c:v>
                </c:pt>
                <c:pt idx="909">
                  <c:v>22</c:v>
                </c:pt>
                <c:pt idx="910">
                  <c:v>21.6</c:v>
                </c:pt>
                <c:pt idx="911">
                  <c:v>21.4</c:v>
                </c:pt>
                <c:pt idx="912">
                  <c:v>21.3</c:v>
                </c:pt>
                <c:pt idx="913">
                  <c:v>21.3</c:v>
                </c:pt>
                <c:pt idx="914">
                  <c:v>21.5</c:v>
                </c:pt>
                <c:pt idx="915">
                  <c:v>21.8</c:v>
                </c:pt>
                <c:pt idx="916">
                  <c:v>22.1</c:v>
                </c:pt>
                <c:pt idx="917">
                  <c:v>22.4</c:v>
                </c:pt>
                <c:pt idx="918">
                  <c:v>22.8</c:v>
                </c:pt>
                <c:pt idx="919">
                  <c:v>22.9</c:v>
                </c:pt>
                <c:pt idx="920">
                  <c:v>23.1</c:v>
                </c:pt>
                <c:pt idx="921">
                  <c:v>23.4</c:v>
                </c:pt>
                <c:pt idx="922">
                  <c:v>23.6</c:v>
                </c:pt>
                <c:pt idx="923">
                  <c:v>23.9</c:v>
                </c:pt>
                <c:pt idx="924">
                  <c:v>24.1</c:v>
                </c:pt>
                <c:pt idx="925">
                  <c:v>24.3</c:v>
                </c:pt>
                <c:pt idx="926">
                  <c:v>24.5</c:v>
                </c:pt>
                <c:pt idx="927">
                  <c:v>24.6</c:v>
                </c:pt>
                <c:pt idx="928">
                  <c:v>24.6</c:v>
                </c:pt>
                <c:pt idx="929">
                  <c:v>24.5</c:v>
                </c:pt>
                <c:pt idx="930">
                  <c:v>24.5</c:v>
                </c:pt>
                <c:pt idx="931">
                  <c:v>24.4</c:v>
                </c:pt>
                <c:pt idx="932">
                  <c:v>24.3</c:v>
                </c:pt>
                <c:pt idx="933">
                  <c:v>24.1</c:v>
                </c:pt>
                <c:pt idx="934">
                  <c:v>23.9</c:v>
                </c:pt>
                <c:pt idx="935">
                  <c:v>23.8</c:v>
                </c:pt>
                <c:pt idx="936">
                  <c:v>23.4</c:v>
                </c:pt>
                <c:pt idx="937">
                  <c:v>23.1</c:v>
                </c:pt>
                <c:pt idx="938">
                  <c:v>22.8</c:v>
                </c:pt>
                <c:pt idx="939">
                  <c:v>22.5</c:v>
                </c:pt>
                <c:pt idx="940">
                  <c:v>22.3</c:v>
                </c:pt>
                <c:pt idx="941">
                  <c:v>22</c:v>
                </c:pt>
                <c:pt idx="942">
                  <c:v>21.7</c:v>
                </c:pt>
                <c:pt idx="943">
                  <c:v>21.6</c:v>
                </c:pt>
                <c:pt idx="944">
                  <c:v>21.3</c:v>
                </c:pt>
                <c:pt idx="945">
                  <c:v>21.3</c:v>
                </c:pt>
                <c:pt idx="946">
                  <c:v>21.2</c:v>
                </c:pt>
                <c:pt idx="947">
                  <c:v>21.3</c:v>
                </c:pt>
                <c:pt idx="948">
                  <c:v>21.3</c:v>
                </c:pt>
                <c:pt idx="949">
                  <c:v>21.3</c:v>
                </c:pt>
                <c:pt idx="950">
                  <c:v>21.6</c:v>
                </c:pt>
                <c:pt idx="951">
                  <c:v>21.8</c:v>
                </c:pt>
                <c:pt idx="952">
                  <c:v>22</c:v>
                </c:pt>
                <c:pt idx="953">
                  <c:v>22.1</c:v>
                </c:pt>
                <c:pt idx="954">
                  <c:v>22.3</c:v>
                </c:pt>
                <c:pt idx="955">
                  <c:v>22.6</c:v>
                </c:pt>
                <c:pt idx="956">
                  <c:v>22.8</c:v>
                </c:pt>
                <c:pt idx="957">
                  <c:v>22.9</c:v>
                </c:pt>
                <c:pt idx="958">
                  <c:v>23.1</c:v>
                </c:pt>
                <c:pt idx="959">
                  <c:v>23.3</c:v>
                </c:pt>
                <c:pt idx="960">
                  <c:v>23.4</c:v>
                </c:pt>
                <c:pt idx="961">
                  <c:v>23.5</c:v>
                </c:pt>
                <c:pt idx="962">
                  <c:v>23.5</c:v>
                </c:pt>
                <c:pt idx="963">
                  <c:v>23.8</c:v>
                </c:pt>
                <c:pt idx="964">
                  <c:v>24</c:v>
                </c:pt>
                <c:pt idx="965">
                  <c:v>24.2</c:v>
                </c:pt>
                <c:pt idx="966">
                  <c:v>24.4</c:v>
                </c:pt>
                <c:pt idx="967">
                  <c:v>24.5</c:v>
                </c:pt>
                <c:pt idx="968">
                  <c:v>24.6</c:v>
                </c:pt>
                <c:pt idx="969">
                  <c:v>24.7</c:v>
                </c:pt>
                <c:pt idx="970">
                  <c:v>24.7</c:v>
                </c:pt>
                <c:pt idx="971">
                  <c:v>24.7</c:v>
                </c:pt>
                <c:pt idx="972">
                  <c:v>25.1</c:v>
                </c:pt>
                <c:pt idx="973">
                  <c:v>25.2</c:v>
                </c:pt>
                <c:pt idx="974">
                  <c:v>25.2</c:v>
                </c:pt>
                <c:pt idx="975">
                  <c:v>25.2</c:v>
                </c:pt>
                <c:pt idx="976">
                  <c:v>25.1</c:v>
                </c:pt>
                <c:pt idx="977">
                  <c:v>25</c:v>
                </c:pt>
                <c:pt idx="978">
                  <c:v>24.9</c:v>
                </c:pt>
                <c:pt idx="979">
                  <c:v>24.7</c:v>
                </c:pt>
                <c:pt idx="980">
                  <c:v>24.6</c:v>
                </c:pt>
                <c:pt idx="981">
                  <c:v>24.4</c:v>
                </c:pt>
                <c:pt idx="982">
                  <c:v>24.2</c:v>
                </c:pt>
                <c:pt idx="983">
                  <c:v>24.1</c:v>
                </c:pt>
                <c:pt idx="984">
                  <c:v>23.9</c:v>
                </c:pt>
                <c:pt idx="985">
                  <c:v>23.8</c:v>
                </c:pt>
                <c:pt idx="986">
                  <c:v>23.8</c:v>
                </c:pt>
                <c:pt idx="987">
                  <c:v>23.8</c:v>
                </c:pt>
                <c:pt idx="988">
                  <c:v>23.9</c:v>
                </c:pt>
                <c:pt idx="989">
                  <c:v>24.2</c:v>
                </c:pt>
                <c:pt idx="990">
                  <c:v>24.3</c:v>
                </c:pt>
                <c:pt idx="991">
                  <c:v>24.6</c:v>
                </c:pt>
                <c:pt idx="992">
                  <c:v>24.7</c:v>
                </c:pt>
                <c:pt idx="993">
                  <c:v>24.9</c:v>
                </c:pt>
                <c:pt idx="994">
                  <c:v>25.2</c:v>
                </c:pt>
                <c:pt idx="995">
                  <c:v>25.4</c:v>
                </c:pt>
                <c:pt idx="996">
                  <c:v>25.7</c:v>
                </c:pt>
                <c:pt idx="997">
                  <c:v>25.9</c:v>
                </c:pt>
                <c:pt idx="998">
                  <c:v>26.1</c:v>
                </c:pt>
                <c:pt idx="999">
                  <c:v>26.4</c:v>
                </c:pt>
                <c:pt idx="1000">
                  <c:v>26.5</c:v>
                </c:pt>
                <c:pt idx="1001">
                  <c:v>26.7</c:v>
                </c:pt>
                <c:pt idx="1002">
                  <c:v>26.9</c:v>
                </c:pt>
                <c:pt idx="1003">
                  <c:v>27</c:v>
                </c:pt>
                <c:pt idx="1004">
                  <c:v>27.1</c:v>
                </c:pt>
                <c:pt idx="1005">
                  <c:v>27.2</c:v>
                </c:pt>
                <c:pt idx="1006">
                  <c:v>27.4</c:v>
                </c:pt>
                <c:pt idx="1007">
                  <c:v>27.4</c:v>
                </c:pt>
                <c:pt idx="1008">
                  <c:v>27.5</c:v>
                </c:pt>
                <c:pt idx="1009">
                  <c:v>27.7</c:v>
                </c:pt>
                <c:pt idx="1010">
                  <c:v>27.8</c:v>
                </c:pt>
                <c:pt idx="1011">
                  <c:v>27.9</c:v>
                </c:pt>
                <c:pt idx="1012">
                  <c:v>27.9</c:v>
                </c:pt>
                <c:pt idx="1013">
                  <c:v>28</c:v>
                </c:pt>
                <c:pt idx="1014">
                  <c:v>28.1</c:v>
                </c:pt>
                <c:pt idx="1015">
                  <c:v>28.2</c:v>
                </c:pt>
                <c:pt idx="1016">
                  <c:v>28.2</c:v>
                </c:pt>
                <c:pt idx="1017">
                  <c:v>28.2</c:v>
                </c:pt>
                <c:pt idx="1018">
                  <c:v>28.2</c:v>
                </c:pt>
                <c:pt idx="1019">
                  <c:v>28.2</c:v>
                </c:pt>
                <c:pt idx="1020">
                  <c:v>28.1</c:v>
                </c:pt>
                <c:pt idx="1021">
                  <c:v>28</c:v>
                </c:pt>
                <c:pt idx="1022">
                  <c:v>28</c:v>
                </c:pt>
                <c:pt idx="1023">
                  <c:v>27.6</c:v>
                </c:pt>
                <c:pt idx="1024">
                  <c:v>27.6</c:v>
                </c:pt>
                <c:pt idx="1025">
                  <c:v>27.7</c:v>
                </c:pt>
                <c:pt idx="1026">
                  <c:v>27.7</c:v>
                </c:pt>
                <c:pt idx="1027">
                  <c:v>27.6</c:v>
                </c:pt>
                <c:pt idx="1028">
                  <c:v>27.5</c:v>
                </c:pt>
                <c:pt idx="1029">
                  <c:v>27.6</c:v>
                </c:pt>
                <c:pt idx="1030">
                  <c:v>27.7</c:v>
                </c:pt>
                <c:pt idx="1031">
                  <c:v>27.6</c:v>
                </c:pt>
                <c:pt idx="1032">
                  <c:v>27.5</c:v>
                </c:pt>
                <c:pt idx="1033">
                  <c:v>27.6</c:v>
                </c:pt>
                <c:pt idx="1034">
                  <c:v>27.6</c:v>
                </c:pt>
                <c:pt idx="1035">
                  <c:v>27.6</c:v>
                </c:pt>
                <c:pt idx="1036">
                  <c:v>27.6</c:v>
                </c:pt>
                <c:pt idx="1037">
                  <c:v>27.6</c:v>
                </c:pt>
                <c:pt idx="1038">
                  <c:v>27.7</c:v>
                </c:pt>
                <c:pt idx="1039">
                  <c:v>27.7</c:v>
                </c:pt>
                <c:pt idx="1040">
                  <c:v>27.7</c:v>
                </c:pt>
                <c:pt idx="1041">
                  <c:v>27.7</c:v>
                </c:pt>
                <c:pt idx="1042">
                  <c:v>27.7</c:v>
                </c:pt>
                <c:pt idx="1043">
                  <c:v>27.8</c:v>
                </c:pt>
                <c:pt idx="1044">
                  <c:v>27.8</c:v>
                </c:pt>
                <c:pt idx="1045">
                  <c:v>27.8</c:v>
                </c:pt>
                <c:pt idx="1046">
                  <c:v>27.8</c:v>
                </c:pt>
                <c:pt idx="1047">
                  <c:v>27.9</c:v>
                </c:pt>
                <c:pt idx="1048">
                  <c:v>28</c:v>
                </c:pt>
                <c:pt idx="1049">
                  <c:v>28</c:v>
                </c:pt>
                <c:pt idx="1050">
                  <c:v>28.1</c:v>
                </c:pt>
                <c:pt idx="1051">
                  <c:v>28.2</c:v>
                </c:pt>
                <c:pt idx="1052">
                  <c:v>28.2</c:v>
                </c:pt>
                <c:pt idx="1053">
                  <c:v>28.3</c:v>
                </c:pt>
                <c:pt idx="1054">
                  <c:v>28.3</c:v>
                </c:pt>
                <c:pt idx="1055">
                  <c:v>28.5</c:v>
                </c:pt>
                <c:pt idx="1056">
                  <c:v>28.5</c:v>
                </c:pt>
                <c:pt idx="1057">
                  <c:v>28.7</c:v>
                </c:pt>
                <c:pt idx="1058">
                  <c:v>28.8</c:v>
                </c:pt>
                <c:pt idx="1059">
                  <c:v>28.8</c:v>
                </c:pt>
                <c:pt idx="1060">
                  <c:v>28.9</c:v>
                </c:pt>
                <c:pt idx="1061">
                  <c:v>29</c:v>
                </c:pt>
                <c:pt idx="1062">
                  <c:v>29.2</c:v>
                </c:pt>
                <c:pt idx="1063">
                  <c:v>29.2</c:v>
                </c:pt>
                <c:pt idx="1064">
                  <c:v>29.3</c:v>
                </c:pt>
                <c:pt idx="1065">
                  <c:v>29.3</c:v>
                </c:pt>
                <c:pt idx="1066">
                  <c:v>39.1</c:v>
                </c:pt>
                <c:pt idx="1067">
                  <c:v>49.6</c:v>
                </c:pt>
                <c:pt idx="1068">
                  <c:v>51</c:v>
                </c:pt>
                <c:pt idx="1069">
                  <c:v>52.6</c:v>
                </c:pt>
                <c:pt idx="1070">
                  <c:v>54.1</c:v>
                </c:pt>
                <c:pt idx="1071">
                  <c:v>56.3</c:v>
                </c:pt>
                <c:pt idx="1072">
                  <c:v>58.4</c:v>
                </c:pt>
                <c:pt idx="1073">
                  <c:v>60.5</c:v>
                </c:pt>
                <c:pt idx="1074">
                  <c:v>62.7</c:v>
                </c:pt>
                <c:pt idx="1075">
                  <c:v>64.7</c:v>
                </c:pt>
                <c:pt idx="1076">
                  <c:v>66.7</c:v>
                </c:pt>
                <c:pt idx="1077">
                  <c:v>68.599999999999994</c:v>
                </c:pt>
                <c:pt idx="1078">
                  <c:v>70.099999999999994</c:v>
                </c:pt>
                <c:pt idx="1079">
                  <c:v>71.7</c:v>
                </c:pt>
                <c:pt idx="1080">
                  <c:v>73.2</c:v>
                </c:pt>
                <c:pt idx="1081">
                  <c:v>74.7</c:v>
                </c:pt>
                <c:pt idx="1082">
                  <c:v>76.099999999999994</c:v>
                </c:pt>
                <c:pt idx="1083">
                  <c:v>77.400000000000006</c:v>
                </c:pt>
                <c:pt idx="1084">
                  <c:v>78.7</c:v>
                </c:pt>
                <c:pt idx="1085">
                  <c:v>79.900000000000006</c:v>
                </c:pt>
                <c:pt idx="1086">
                  <c:v>81.099999999999994</c:v>
                </c:pt>
                <c:pt idx="1087">
                  <c:v>82.3</c:v>
                </c:pt>
                <c:pt idx="1088">
                  <c:v>83.3</c:v>
                </c:pt>
                <c:pt idx="1089">
                  <c:v>84.5</c:v>
                </c:pt>
                <c:pt idx="1090">
                  <c:v>85.5</c:v>
                </c:pt>
                <c:pt idx="1091">
                  <c:v>86.6</c:v>
                </c:pt>
                <c:pt idx="1092">
                  <c:v>87.5</c:v>
                </c:pt>
                <c:pt idx="1093">
                  <c:v>88.5</c:v>
                </c:pt>
                <c:pt idx="1094">
                  <c:v>89.3</c:v>
                </c:pt>
                <c:pt idx="1095">
                  <c:v>90.1</c:v>
                </c:pt>
                <c:pt idx="1096">
                  <c:v>90.9</c:v>
                </c:pt>
                <c:pt idx="1097">
                  <c:v>91.7</c:v>
                </c:pt>
                <c:pt idx="1098">
                  <c:v>92.4</c:v>
                </c:pt>
                <c:pt idx="1099">
                  <c:v>93</c:v>
                </c:pt>
                <c:pt idx="1100">
                  <c:v>93.6</c:v>
                </c:pt>
                <c:pt idx="1101">
                  <c:v>94.3</c:v>
                </c:pt>
                <c:pt idx="1102">
                  <c:v>94.9</c:v>
                </c:pt>
                <c:pt idx="1103">
                  <c:v>95.5</c:v>
                </c:pt>
                <c:pt idx="1104">
                  <c:v>96</c:v>
                </c:pt>
                <c:pt idx="1105">
                  <c:v>96.5</c:v>
                </c:pt>
                <c:pt idx="1106">
                  <c:v>97</c:v>
                </c:pt>
                <c:pt idx="1107">
                  <c:v>97.6</c:v>
                </c:pt>
                <c:pt idx="1108">
                  <c:v>98.1</c:v>
                </c:pt>
                <c:pt idx="1109">
                  <c:v>98.6</c:v>
                </c:pt>
                <c:pt idx="1110">
                  <c:v>99</c:v>
                </c:pt>
                <c:pt idx="1111">
                  <c:v>99.5</c:v>
                </c:pt>
                <c:pt idx="1112">
                  <c:v>100</c:v>
                </c:pt>
                <c:pt idx="1113">
                  <c:v>100.5</c:v>
                </c:pt>
                <c:pt idx="1114">
                  <c:v>101</c:v>
                </c:pt>
                <c:pt idx="1115">
                  <c:v>101.5</c:v>
                </c:pt>
                <c:pt idx="1116">
                  <c:v>102</c:v>
                </c:pt>
                <c:pt idx="1117">
                  <c:v>102.4</c:v>
                </c:pt>
                <c:pt idx="1118">
                  <c:v>102.9</c:v>
                </c:pt>
                <c:pt idx="1119">
                  <c:v>103.3</c:v>
                </c:pt>
                <c:pt idx="1120">
                  <c:v>103.8</c:v>
                </c:pt>
                <c:pt idx="1121">
                  <c:v>104.3</c:v>
                </c:pt>
                <c:pt idx="1122">
                  <c:v>104.8</c:v>
                </c:pt>
                <c:pt idx="1123">
                  <c:v>105.2</c:v>
                </c:pt>
                <c:pt idx="1124">
                  <c:v>105.6</c:v>
                </c:pt>
                <c:pt idx="1125">
                  <c:v>106</c:v>
                </c:pt>
                <c:pt idx="1126">
                  <c:v>106.4</c:v>
                </c:pt>
                <c:pt idx="1127">
                  <c:v>106.7</c:v>
                </c:pt>
                <c:pt idx="1128">
                  <c:v>107.1</c:v>
                </c:pt>
                <c:pt idx="1129">
                  <c:v>107.4</c:v>
                </c:pt>
                <c:pt idx="1130">
                  <c:v>107.6</c:v>
                </c:pt>
                <c:pt idx="1131">
                  <c:v>107.9</c:v>
                </c:pt>
                <c:pt idx="1132">
                  <c:v>108</c:v>
                </c:pt>
                <c:pt idx="1133">
                  <c:v>108.3</c:v>
                </c:pt>
                <c:pt idx="1134">
                  <c:v>108.5</c:v>
                </c:pt>
                <c:pt idx="1135">
                  <c:v>108.7</c:v>
                </c:pt>
                <c:pt idx="1136">
                  <c:v>108.9</c:v>
                </c:pt>
                <c:pt idx="1137">
                  <c:v>109</c:v>
                </c:pt>
                <c:pt idx="1138">
                  <c:v>109.2</c:v>
                </c:pt>
                <c:pt idx="1139">
                  <c:v>109.4</c:v>
                </c:pt>
                <c:pt idx="1140">
                  <c:v>109.6</c:v>
                </c:pt>
                <c:pt idx="1141">
                  <c:v>109.8</c:v>
                </c:pt>
                <c:pt idx="1142">
                  <c:v>110.1</c:v>
                </c:pt>
                <c:pt idx="1143">
                  <c:v>110.3</c:v>
                </c:pt>
                <c:pt idx="1144">
                  <c:v>110.4</c:v>
                </c:pt>
                <c:pt idx="1145">
                  <c:v>110.7</c:v>
                </c:pt>
                <c:pt idx="1146">
                  <c:v>110.9</c:v>
                </c:pt>
                <c:pt idx="1147">
                  <c:v>111.2</c:v>
                </c:pt>
                <c:pt idx="1148">
                  <c:v>111.5</c:v>
                </c:pt>
                <c:pt idx="1149">
                  <c:v>111.6</c:v>
                </c:pt>
                <c:pt idx="1150">
                  <c:v>111.8</c:v>
                </c:pt>
                <c:pt idx="1151">
                  <c:v>112.1</c:v>
                </c:pt>
                <c:pt idx="1152">
                  <c:v>112.3</c:v>
                </c:pt>
                <c:pt idx="1153">
                  <c:v>112.6</c:v>
                </c:pt>
                <c:pt idx="1154">
                  <c:v>112.8</c:v>
                </c:pt>
                <c:pt idx="1155">
                  <c:v>113</c:v>
                </c:pt>
                <c:pt idx="1156">
                  <c:v>113.2</c:v>
                </c:pt>
                <c:pt idx="1157">
                  <c:v>113.5</c:v>
                </c:pt>
                <c:pt idx="1158">
                  <c:v>113.7</c:v>
                </c:pt>
                <c:pt idx="1159">
                  <c:v>113.9</c:v>
                </c:pt>
                <c:pt idx="1160">
                  <c:v>114.1</c:v>
                </c:pt>
                <c:pt idx="1161">
                  <c:v>114.3</c:v>
                </c:pt>
                <c:pt idx="1162">
                  <c:v>114.6</c:v>
                </c:pt>
                <c:pt idx="1163">
                  <c:v>114.8</c:v>
                </c:pt>
                <c:pt idx="1164">
                  <c:v>115</c:v>
                </c:pt>
                <c:pt idx="1165">
                  <c:v>115.3</c:v>
                </c:pt>
                <c:pt idx="1166">
                  <c:v>115.5</c:v>
                </c:pt>
                <c:pt idx="1167">
                  <c:v>115.8</c:v>
                </c:pt>
                <c:pt idx="1168">
                  <c:v>116</c:v>
                </c:pt>
                <c:pt idx="1169">
                  <c:v>116.2</c:v>
                </c:pt>
                <c:pt idx="1170">
                  <c:v>116.4</c:v>
                </c:pt>
                <c:pt idx="1171">
                  <c:v>116.7</c:v>
                </c:pt>
                <c:pt idx="1172">
                  <c:v>116.9</c:v>
                </c:pt>
                <c:pt idx="1173">
                  <c:v>117.2</c:v>
                </c:pt>
                <c:pt idx="1174">
                  <c:v>117.4</c:v>
                </c:pt>
                <c:pt idx="1175">
                  <c:v>117.6</c:v>
                </c:pt>
                <c:pt idx="1176">
                  <c:v>117.8</c:v>
                </c:pt>
                <c:pt idx="1177">
                  <c:v>118</c:v>
                </c:pt>
                <c:pt idx="1178">
                  <c:v>118.2</c:v>
                </c:pt>
                <c:pt idx="1179">
                  <c:v>118.4</c:v>
                </c:pt>
                <c:pt idx="1180">
                  <c:v>118.6</c:v>
                </c:pt>
                <c:pt idx="1181">
                  <c:v>118.8</c:v>
                </c:pt>
                <c:pt idx="1182">
                  <c:v>119</c:v>
                </c:pt>
                <c:pt idx="1183">
                  <c:v>119.2</c:v>
                </c:pt>
                <c:pt idx="1184">
                  <c:v>119.5</c:v>
                </c:pt>
                <c:pt idx="1185">
                  <c:v>119.6</c:v>
                </c:pt>
                <c:pt idx="1186">
                  <c:v>119.8</c:v>
                </c:pt>
                <c:pt idx="1187">
                  <c:v>119.9</c:v>
                </c:pt>
                <c:pt idx="1188">
                  <c:v>120.2</c:v>
                </c:pt>
                <c:pt idx="1189">
                  <c:v>120.4</c:v>
                </c:pt>
                <c:pt idx="1190">
                  <c:v>120.5</c:v>
                </c:pt>
                <c:pt idx="1191">
                  <c:v>120.7</c:v>
                </c:pt>
                <c:pt idx="1192">
                  <c:v>120.9</c:v>
                </c:pt>
                <c:pt idx="1193">
                  <c:v>121.2</c:v>
                </c:pt>
                <c:pt idx="1194">
                  <c:v>121.4</c:v>
                </c:pt>
                <c:pt idx="1195">
                  <c:v>121.6</c:v>
                </c:pt>
                <c:pt idx="1196">
                  <c:v>121.8</c:v>
                </c:pt>
                <c:pt idx="1197">
                  <c:v>122</c:v>
                </c:pt>
                <c:pt idx="1198">
                  <c:v>122.2</c:v>
                </c:pt>
                <c:pt idx="1199">
                  <c:v>122.7</c:v>
                </c:pt>
                <c:pt idx="1200">
                  <c:v>122.9</c:v>
                </c:pt>
                <c:pt idx="1201">
                  <c:v>123</c:v>
                </c:pt>
                <c:pt idx="1202">
                  <c:v>123.3</c:v>
                </c:pt>
                <c:pt idx="1203">
                  <c:v>123.5</c:v>
                </c:pt>
                <c:pt idx="1204">
                  <c:v>123.8</c:v>
                </c:pt>
                <c:pt idx="1205">
                  <c:v>124</c:v>
                </c:pt>
                <c:pt idx="1206">
                  <c:v>124.2</c:v>
                </c:pt>
                <c:pt idx="1207">
                  <c:v>124.5</c:v>
                </c:pt>
                <c:pt idx="1208">
                  <c:v>124.7</c:v>
                </c:pt>
                <c:pt idx="1209">
                  <c:v>125</c:v>
                </c:pt>
                <c:pt idx="1210">
                  <c:v>125.2</c:v>
                </c:pt>
                <c:pt idx="1211">
                  <c:v>125.5</c:v>
                </c:pt>
                <c:pt idx="1212">
                  <c:v>125.8</c:v>
                </c:pt>
                <c:pt idx="1213">
                  <c:v>126.1</c:v>
                </c:pt>
                <c:pt idx="1214">
                  <c:v>126.4</c:v>
                </c:pt>
                <c:pt idx="1215">
                  <c:v>126.7</c:v>
                </c:pt>
                <c:pt idx="1216">
                  <c:v>127</c:v>
                </c:pt>
                <c:pt idx="1217">
                  <c:v>127.3</c:v>
                </c:pt>
                <c:pt idx="1218">
                  <c:v>127.6</c:v>
                </c:pt>
                <c:pt idx="1219">
                  <c:v>127.9</c:v>
                </c:pt>
                <c:pt idx="1220">
                  <c:v>128.19999999999999</c:v>
                </c:pt>
                <c:pt idx="1221">
                  <c:v>128.5</c:v>
                </c:pt>
                <c:pt idx="1222">
                  <c:v>128.69999999999999</c:v>
                </c:pt>
                <c:pt idx="1223">
                  <c:v>127.7</c:v>
                </c:pt>
                <c:pt idx="1224">
                  <c:v>127.9</c:v>
                </c:pt>
                <c:pt idx="1225">
                  <c:v>128.19999999999999</c:v>
                </c:pt>
                <c:pt idx="1226">
                  <c:v>128.30000000000001</c:v>
                </c:pt>
                <c:pt idx="1227">
                  <c:v>128.5</c:v>
                </c:pt>
                <c:pt idx="1228">
                  <c:v>128.69999999999999</c:v>
                </c:pt>
                <c:pt idx="1229">
                  <c:v>129</c:v>
                </c:pt>
                <c:pt idx="1230">
                  <c:v>129.19999999999999</c:v>
                </c:pt>
                <c:pt idx="1231">
                  <c:v>129.5</c:v>
                </c:pt>
                <c:pt idx="1232">
                  <c:v>129.69999999999999</c:v>
                </c:pt>
                <c:pt idx="1233">
                  <c:v>129.9</c:v>
                </c:pt>
                <c:pt idx="1234">
                  <c:v>130.1</c:v>
                </c:pt>
                <c:pt idx="1235">
                  <c:v>130.4</c:v>
                </c:pt>
                <c:pt idx="1236">
                  <c:v>130.69999999999999</c:v>
                </c:pt>
                <c:pt idx="1237">
                  <c:v>130.9</c:v>
                </c:pt>
                <c:pt idx="1238">
                  <c:v>131.19999999999999</c:v>
                </c:pt>
                <c:pt idx="1239">
                  <c:v>131.30000000000001</c:v>
                </c:pt>
                <c:pt idx="1240">
                  <c:v>131.6</c:v>
                </c:pt>
                <c:pt idx="1241">
                  <c:v>131.80000000000001</c:v>
                </c:pt>
                <c:pt idx="1242">
                  <c:v>132.1</c:v>
                </c:pt>
                <c:pt idx="1243">
                  <c:v>132.19999999999999</c:v>
                </c:pt>
                <c:pt idx="1244">
                  <c:v>132.5</c:v>
                </c:pt>
                <c:pt idx="1245">
                  <c:v>132.69999999999999</c:v>
                </c:pt>
                <c:pt idx="1246">
                  <c:v>133</c:v>
                </c:pt>
                <c:pt idx="1247">
                  <c:v>133.19999999999999</c:v>
                </c:pt>
                <c:pt idx="1248">
                  <c:v>133.5</c:v>
                </c:pt>
                <c:pt idx="1249">
                  <c:v>133.80000000000001</c:v>
                </c:pt>
                <c:pt idx="1250">
                  <c:v>134</c:v>
                </c:pt>
                <c:pt idx="1251">
                  <c:v>134.30000000000001</c:v>
                </c:pt>
                <c:pt idx="1252">
                  <c:v>134.4</c:v>
                </c:pt>
                <c:pt idx="1253">
                  <c:v>134.69999999999999</c:v>
                </c:pt>
                <c:pt idx="1254">
                  <c:v>134.9</c:v>
                </c:pt>
                <c:pt idx="1255">
                  <c:v>135.19999999999999</c:v>
                </c:pt>
                <c:pt idx="1256">
                  <c:v>135.4</c:v>
                </c:pt>
                <c:pt idx="1257">
                  <c:v>135.69999999999999</c:v>
                </c:pt>
                <c:pt idx="1258">
                  <c:v>135.9</c:v>
                </c:pt>
                <c:pt idx="1259">
                  <c:v>136.1</c:v>
                </c:pt>
                <c:pt idx="1260">
                  <c:v>136.5</c:v>
                </c:pt>
                <c:pt idx="1261">
                  <c:v>136.69999999999999</c:v>
                </c:pt>
                <c:pt idx="1262">
                  <c:v>136.9</c:v>
                </c:pt>
                <c:pt idx="1263">
                  <c:v>137.19999999999999</c:v>
                </c:pt>
                <c:pt idx="1264">
                  <c:v>137.5</c:v>
                </c:pt>
                <c:pt idx="1265">
                  <c:v>137.69999999999999</c:v>
                </c:pt>
                <c:pt idx="1266">
                  <c:v>137.9</c:v>
                </c:pt>
                <c:pt idx="1267">
                  <c:v>138.19999999999999</c:v>
                </c:pt>
                <c:pt idx="1268">
                  <c:v>138.4</c:v>
                </c:pt>
                <c:pt idx="1269">
                  <c:v>138.69999999999999</c:v>
                </c:pt>
                <c:pt idx="1270">
                  <c:v>138.9</c:v>
                </c:pt>
                <c:pt idx="1271">
                  <c:v>139.19999999999999</c:v>
                </c:pt>
                <c:pt idx="1272">
                  <c:v>139.30000000000001</c:v>
                </c:pt>
                <c:pt idx="1273">
                  <c:v>139.5</c:v>
                </c:pt>
                <c:pt idx="1274">
                  <c:v>139.80000000000001</c:v>
                </c:pt>
                <c:pt idx="1275">
                  <c:v>140</c:v>
                </c:pt>
                <c:pt idx="1276">
                  <c:v>140.19999999999999</c:v>
                </c:pt>
                <c:pt idx="1277">
                  <c:v>140.4</c:v>
                </c:pt>
                <c:pt idx="1278">
                  <c:v>140.6</c:v>
                </c:pt>
                <c:pt idx="1279">
                  <c:v>140.80000000000001</c:v>
                </c:pt>
                <c:pt idx="1280">
                  <c:v>141</c:v>
                </c:pt>
                <c:pt idx="1281">
                  <c:v>141.19999999999999</c:v>
                </c:pt>
                <c:pt idx="1282">
                  <c:v>141.5</c:v>
                </c:pt>
                <c:pt idx="1283">
                  <c:v>141.6</c:v>
                </c:pt>
                <c:pt idx="1284">
                  <c:v>141.80000000000001</c:v>
                </c:pt>
                <c:pt idx="1285">
                  <c:v>142</c:v>
                </c:pt>
                <c:pt idx="1286">
                  <c:v>142.19999999999999</c:v>
                </c:pt>
                <c:pt idx="1287">
                  <c:v>142.4</c:v>
                </c:pt>
                <c:pt idx="1288">
                  <c:v>142.6</c:v>
                </c:pt>
                <c:pt idx="1289">
                  <c:v>142.9</c:v>
                </c:pt>
                <c:pt idx="1290">
                  <c:v>143</c:v>
                </c:pt>
                <c:pt idx="1291">
                  <c:v>143.1</c:v>
                </c:pt>
                <c:pt idx="1292">
                  <c:v>143.30000000000001</c:v>
                </c:pt>
                <c:pt idx="1293">
                  <c:v>143.6</c:v>
                </c:pt>
                <c:pt idx="1294">
                  <c:v>143.80000000000001</c:v>
                </c:pt>
                <c:pt idx="1295">
                  <c:v>144</c:v>
                </c:pt>
                <c:pt idx="1296">
                  <c:v>144.1</c:v>
                </c:pt>
                <c:pt idx="1297">
                  <c:v>144.4</c:v>
                </c:pt>
                <c:pt idx="1298">
                  <c:v>144.69999999999999</c:v>
                </c:pt>
                <c:pt idx="1299">
                  <c:v>145</c:v>
                </c:pt>
                <c:pt idx="1300">
                  <c:v>145.19999999999999</c:v>
                </c:pt>
                <c:pt idx="1301">
                  <c:v>145.5</c:v>
                </c:pt>
                <c:pt idx="1302">
                  <c:v>145.80000000000001</c:v>
                </c:pt>
                <c:pt idx="1303">
                  <c:v>146.1</c:v>
                </c:pt>
                <c:pt idx="1304">
                  <c:v>146.4</c:v>
                </c:pt>
                <c:pt idx="1305">
                  <c:v>146.6</c:v>
                </c:pt>
                <c:pt idx="1306">
                  <c:v>146.9</c:v>
                </c:pt>
                <c:pt idx="1307">
                  <c:v>147.19999999999999</c:v>
                </c:pt>
                <c:pt idx="1308">
                  <c:v>147.4</c:v>
                </c:pt>
                <c:pt idx="1309">
                  <c:v>147.6</c:v>
                </c:pt>
                <c:pt idx="1310">
                  <c:v>146.1</c:v>
                </c:pt>
                <c:pt idx="1311">
                  <c:v>146.4</c:v>
                </c:pt>
                <c:pt idx="1312">
                  <c:v>146.6</c:v>
                </c:pt>
                <c:pt idx="1313">
                  <c:v>146.9</c:v>
                </c:pt>
                <c:pt idx="1314">
                  <c:v>147.19999999999999</c:v>
                </c:pt>
                <c:pt idx="1315">
                  <c:v>147.5</c:v>
                </c:pt>
                <c:pt idx="1316">
                  <c:v>147.69999999999999</c:v>
                </c:pt>
                <c:pt idx="1317">
                  <c:v>148</c:v>
                </c:pt>
                <c:pt idx="1318">
                  <c:v>148.30000000000001</c:v>
                </c:pt>
                <c:pt idx="1319">
                  <c:v>148.5</c:v>
                </c:pt>
                <c:pt idx="1320">
                  <c:v>148.69999999999999</c:v>
                </c:pt>
                <c:pt idx="1321">
                  <c:v>149</c:v>
                </c:pt>
                <c:pt idx="1322">
                  <c:v>149.30000000000001</c:v>
                </c:pt>
                <c:pt idx="1323">
                  <c:v>149.5</c:v>
                </c:pt>
                <c:pt idx="1324">
                  <c:v>149.80000000000001</c:v>
                </c:pt>
                <c:pt idx="1325">
                  <c:v>150</c:v>
                </c:pt>
                <c:pt idx="1326">
                  <c:v>150.4</c:v>
                </c:pt>
                <c:pt idx="1327">
                  <c:v>150.6</c:v>
                </c:pt>
                <c:pt idx="1328">
                  <c:v>151</c:v>
                </c:pt>
                <c:pt idx="1329">
                  <c:v>151.19999999999999</c:v>
                </c:pt>
                <c:pt idx="1330">
                  <c:v>151.6</c:v>
                </c:pt>
                <c:pt idx="1331">
                  <c:v>151.80000000000001</c:v>
                </c:pt>
                <c:pt idx="1332">
                  <c:v>152.19999999999999</c:v>
                </c:pt>
                <c:pt idx="1333">
                  <c:v>152.6</c:v>
                </c:pt>
                <c:pt idx="1334">
                  <c:v>153</c:v>
                </c:pt>
                <c:pt idx="1335">
                  <c:v>153.4</c:v>
                </c:pt>
                <c:pt idx="1336">
                  <c:v>153.80000000000001</c:v>
                </c:pt>
                <c:pt idx="1337">
                  <c:v>154.19999999999999</c:v>
                </c:pt>
                <c:pt idx="1338">
                  <c:v>154.6</c:v>
                </c:pt>
                <c:pt idx="1339">
                  <c:v>155.1</c:v>
                </c:pt>
                <c:pt idx="1340">
                  <c:v>155.6</c:v>
                </c:pt>
                <c:pt idx="1341">
                  <c:v>155.9</c:v>
                </c:pt>
                <c:pt idx="1342">
                  <c:v>156.30000000000001</c:v>
                </c:pt>
                <c:pt idx="1343">
                  <c:v>156.69999999999999</c:v>
                </c:pt>
                <c:pt idx="1344">
                  <c:v>157.1</c:v>
                </c:pt>
                <c:pt idx="1345">
                  <c:v>157.4</c:v>
                </c:pt>
                <c:pt idx="1346">
                  <c:v>157.80000000000001</c:v>
                </c:pt>
                <c:pt idx="1347">
                  <c:v>158</c:v>
                </c:pt>
                <c:pt idx="1348">
                  <c:v>158.30000000000001</c:v>
                </c:pt>
                <c:pt idx="1349">
                  <c:v>158.4</c:v>
                </c:pt>
                <c:pt idx="1350">
                  <c:v>158.80000000000001</c:v>
                </c:pt>
                <c:pt idx="1351">
                  <c:v>158.9</c:v>
                </c:pt>
                <c:pt idx="1352">
                  <c:v>159.1</c:v>
                </c:pt>
                <c:pt idx="1353">
                  <c:v>159.19999999999999</c:v>
                </c:pt>
                <c:pt idx="1354">
                  <c:v>159.4</c:v>
                </c:pt>
                <c:pt idx="1355">
                  <c:v>159.6</c:v>
                </c:pt>
                <c:pt idx="1356">
                  <c:v>159.6</c:v>
                </c:pt>
                <c:pt idx="1357">
                  <c:v>159.69999999999999</c:v>
                </c:pt>
                <c:pt idx="1358">
                  <c:v>159.80000000000001</c:v>
                </c:pt>
                <c:pt idx="1359">
                  <c:v>159.9</c:v>
                </c:pt>
                <c:pt idx="1360">
                  <c:v>159.9</c:v>
                </c:pt>
                <c:pt idx="1361">
                  <c:v>159.9</c:v>
                </c:pt>
                <c:pt idx="1362">
                  <c:v>160</c:v>
                </c:pt>
                <c:pt idx="1363">
                  <c:v>160.1</c:v>
                </c:pt>
                <c:pt idx="1364">
                  <c:v>160.1</c:v>
                </c:pt>
                <c:pt idx="1365">
                  <c:v>160.1</c:v>
                </c:pt>
                <c:pt idx="1366">
                  <c:v>160.1</c:v>
                </c:pt>
                <c:pt idx="1367">
                  <c:v>160.1</c:v>
                </c:pt>
                <c:pt idx="1368">
                  <c:v>160.19999999999999</c:v>
                </c:pt>
                <c:pt idx="1369">
                  <c:v>160.30000000000001</c:v>
                </c:pt>
                <c:pt idx="1370">
                  <c:v>160.4</c:v>
                </c:pt>
                <c:pt idx="1371">
                  <c:v>160.6</c:v>
                </c:pt>
                <c:pt idx="1372">
                  <c:v>160.9</c:v>
                </c:pt>
                <c:pt idx="1373">
                  <c:v>161.19999999999999</c:v>
                </c:pt>
                <c:pt idx="1374">
                  <c:v>161.5</c:v>
                </c:pt>
                <c:pt idx="1375">
                  <c:v>162</c:v>
                </c:pt>
                <c:pt idx="1376">
                  <c:v>162.4</c:v>
                </c:pt>
                <c:pt idx="1377">
                  <c:v>162.80000000000001</c:v>
                </c:pt>
                <c:pt idx="1378">
                  <c:v>163.19999999999999</c:v>
                </c:pt>
                <c:pt idx="1379">
                  <c:v>163.5</c:v>
                </c:pt>
                <c:pt idx="1380">
                  <c:v>164</c:v>
                </c:pt>
                <c:pt idx="1381">
                  <c:v>164.3</c:v>
                </c:pt>
                <c:pt idx="1382">
                  <c:v>164.8</c:v>
                </c:pt>
                <c:pt idx="1383">
                  <c:v>165.3</c:v>
                </c:pt>
                <c:pt idx="1384">
                  <c:v>166</c:v>
                </c:pt>
                <c:pt idx="1385">
                  <c:v>166.6</c:v>
                </c:pt>
                <c:pt idx="1386">
                  <c:v>167.1</c:v>
                </c:pt>
                <c:pt idx="1387">
                  <c:v>167.4</c:v>
                </c:pt>
                <c:pt idx="1388">
                  <c:v>167.9</c:v>
                </c:pt>
                <c:pt idx="1389">
                  <c:v>168.2</c:v>
                </c:pt>
                <c:pt idx="1390">
                  <c:v>168.6</c:v>
                </c:pt>
                <c:pt idx="1391">
                  <c:v>168.8</c:v>
                </c:pt>
                <c:pt idx="1392">
                  <c:v>168.9</c:v>
                </c:pt>
                <c:pt idx="1393">
                  <c:v>169.1</c:v>
                </c:pt>
                <c:pt idx="1394">
                  <c:v>169.2</c:v>
                </c:pt>
                <c:pt idx="1395">
                  <c:v>169.1</c:v>
                </c:pt>
                <c:pt idx="1396">
                  <c:v>169.2</c:v>
                </c:pt>
                <c:pt idx="1397">
                  <c:v>169.3</c:v>
                </c:pt>
                <c:pt idx="1398">
                  <c:v>169.3</c:v>
                </c:pt>
                <c:pt idx="1399">
                  <c:v>169.3</c:v>
                </c:pt>
                <c:pt idx="1400">
                  <c:v>169.3</c:v>
                </c:pt>
                <c:pt idx="1401">
                  <c:v>169.3</c:v>
                </c:pt>
                <c:pt idx="1402">
                  <c:v>169.2</c:v>
                </c:pt>
                <c:pt idx="1403">
                  <c:v>169.3</c:v>
                </c:pt>
                <c:pt idx="1404">
                  <c:v>169.2</c:v>
                </c:pt>
                <c:pt idx="1405">
                  <c:v>169.2</c:v>
                </c:pt>
                <c:pt idx="1406">
                  <c:v>169.3</c:v>
                </c:pt>
                <c:pt idx="1407">
                  <c:v>169.3</c:v>
                </c:pt>
                <c:pt idx="1408">
                  <c:v>169.4</c:v>
                </c:pt>
                <c:pt idx="1409">
                  <c:v>169.6</c:v>
                </c:pt>
                <c:pt idx="1410">
                  <c:v>169.7</c:v>
                </c:pt>
                <c:pt idx="1411">
                  <c:v>169.9</c:v>
                </c:pt>
                <c:pt idx="1412">
                  <c:v>170</c:v>
                </c:pt>
                <c:pt idx="1413">
                  <c:v>170.3</c:v>
                </c:pt>
                <c:pt idx="1414">
                  <c:v>170.6</c:v>
                </c:pt>
                <c:pt idx="1415">
                  <c:v>170.9</c:v>
                </c:pt>
                <c:pt idx="1416">
                  <c:v>171.3</c:v>
                </c:pt>
                <c:pt idx="1417">
                  <c:v>171.7</c:v>
                </c:pt>
                <c:pt idx="1418">
                  <c:v>172.1</c:v>
                </c:pt>
                <c:pt idx="1419">
                  <c:v>172.4</c:v>
                </c:pt>
                <c:pt idx="1420">
                  <c:v>172.7</c:v>
                </c:pt>
                <c:pt idx="1421">
                  <c:v>173</c:v>
                </c:pt>
                <c:pt idx="1422">
                  <c:v>173.3</c:v>
                </c:pt>
                <c:pt idx="1423">
                  <c:v>173.8</c:v>
                </c:pt>
                <c:pt idx="1424">
                  <c:v>174.2</c:v>
                </c:pt>
                <c:pt idx="1425">
                  <c:v>174.7</c:v>
                </c:pt>
                <c:pt idx="1426">
                  <c:v>175</c:v>
                </c:pt>
                <c:pt idx="1427">
                  <c:v>175.4</c:v>
                </c:pt>
                <c:pt idx="1428">
                  <c:v>175.8</c:v>
                </c:pt>
                <c:pt idx="1429">
                  <c:v>176</c:v>
                </c:pt>
                <c:pt idx="1430">
                  <c:v>176.3</c:v>
                </c:pt>
                <c:pt idx="1431">
                  <c:v>176.7</c:v>
                </c:pt>
                <c:pt idx="1432">
                  <c:v>175.8</c:v>
                </c:pt>
                <c:pt idx="1433">
                  <c:v>175.5</c:v>
                </c:pt>
                <c:pt idx="1434">
                  <c:v>175.7</c:v>
                </c:pt>
                <c:pt idx="1435">
                  <c:v>176</c:v>
                </c:pt>
                <c:pt idx="1436">
                  <c:v>176.3</c:v>
                </c:pt>
                <c:pt idx="1437">
                  <c:v>176.5</c:v>
                </c:pt>
                <c:pt idx="1438">
                  <c:v>176.8</c:v>
                </c:pt>
                <c:pt idx="1439">
                  <c:v>177</c:v>
                </c:pt>
                <c:pt idx="1440">
                  <c:v>177.2</c:v>
                </c:pt>
                <c:pt idx="1441">
                  <c:v>177.4</c:v>
                </c:pt>
                <c:pt idx="1442">
                  <c:v>177.6</c:v>
                </c:pt>
                <c:pt idx="1443">
                  <c:v>177.6</c:v>
                </c:pt>
                <c:pt idx="1444">
                  <c:v>177.7</c:v>
                </c:pt>
                <c:pt idx="1445">
                  <c:v>177.8</c:v>
                </c:pt>
                <c:pt idx="1446">
                  <c:v>178</c:v>
                </c:pt>
                <c:pt idx="1447">
                  <c:v>178.1</c:v>
                </c:pt>
                <c:pt idx="1448">
                  <c:v>178.1</c:v>
                </c:pt>
                <c:pt idx="1449">
                  <c:v>178.3</c:v>
                </c:pt>
                <c:pt idx="1450">
                  <c:v>178.4</c:v>
                </c:pt>
                <c:pt idx="1451">
                  <c:v>178.6</c:v>
                </c:pt>
                <c:pt idx="1452">
                  <c:v>178.7</c:v>
                </c:pt>
                <c:pt idx="1453">
                  <c:v>179</c:v>
                </c:pt>
                <c:pt idx="1454">
                  <c:v>179.2</c:v>
                </c:pt>
                <c:pt idx="1455">
                  <c:v>179.4</c:v>
                </c:pt>
                <c:pt idx="1456">
                  <c:v>179.8</c:v>
                </c:pt>
                <c:pt idx="1457">
                  <c:v>180.1</c:v>
                </c:pt>
                <c:pt idx="1458">
                  <c:v>180.3</c:v>
                </c:pt>
                <c:pt idx="1459">
                  <c:v>180.4</c:v>
                </c:pt>
                <c:pt idx="1460">
                  <c:v>180.7</c:v>
                </c:pt>
                <c:pt idx="1461">
                  <c:v>180.9</c:v>
                </c:pt>
                <c:pt idx="1462">
                  <c:v>181.1</c:v>
                </c:pt>
                <c:pt idx="1463">
                  <c:v>181.2</c:v>
                </c:pt>
                <c:pt idx="1464">
                  <c:v>181.2</c:v>
                </c:pt>
                <c:pt idx="1465">
                  <c:v>181.2</c:v>
                </c:pt>
                <c:pt idx="1466">
                  <c:v>181.3</c:v>
                </c:pt>
                <c:pt idx="1467">
                  <c:v>181.2</c:v>
                </c:pt>
                <c:pt idx="1468">
                  <c:v>181.3</c:v>
                </c:pt>
                <c:pt idx="1469">
                  <c:v>181.2</c:v>
                </c:pt>
                <c:pt idx="1470">
                  <c:v>181.2</c:v>
                </c:pt>
                <c:pt idx="1471">
                  <c:v>181.3</c:v>
                </c:pt>
                <c:pt idx="1472">
                  <c:v>181.4</c:v>
                </c:pt>
                <c:pt idx="1473">
                  <c:v>181.6</c:v>
                </c:pt>
                <c:pt idx="1474">
                  <c:v>181.7</c:v>
                </c:pt>
                <c:pt idx="1475">
                  <c:v>181.9</c:v>
                </c:pt>
                <c:pt idx="1476">
                  <c:v>182.1</c:v>
                </c:pt>
                <c:pt idx="1477">
                  <c:v>182.3</c:v>
                </c:pt>
                <c:pt idx="1478">
                  <c:v>182.6</c:v>
                </c:pt>
                <c:pt idx="1479">
                  <c:v>182.6</c:v>
                </c:pt>
                <c:pt idx="1480">
                  <c:v>182.8</c:v>
                </c:pt>
                <c:pt idx="1481">
                  <c:v>182.9</c:v>
                </c:pt>
                <c:pt idx="1482">
                  <c:v>183</c:v>
                </c:pt>
                <c:pt idx="1483">
                  <c:v>183.1</c:v>
                </c:pt>
                <c:pt idx="1484">
                  <c:v>183.1</c:v>
                </c:pt>
                <c:pt idx="1485">
                  <c:v>183.2</c:v>
                </c:pt>
                <c:pt idx="1486">
                  <c:v>183.2</c:v>
                </c:pt>
                <c:pt idx="1487">
                  <c:v>183.3</c:v>
                </c:pt>
                <c:pt idx="1488">
                  <c:v>183.2</c:v>
                </c:pt>
                <c:pt idx="1489">
                  <c:v>183.2</c:v>
                </c:pt>
                <c:pt idx="1490">
                  <c:v>183.3</c:v>
                </c:pt>
                <c:pt idx="1491">
                  <c:v>183.4</c:v>
                </c:pt>
                <c:pt idx="1492">
                  <c:v>183.4</c:v>
                </c:pt>
                <c:pt idx="1493">
                  <c:v>183.6</c:v>
                </c:pt>
                <c:pt idx="1494">
                  <c:v>183.7</c:v>
                </c:pt>
                <c:pt idx="1495">
                  <c:v>183.9</c:v>
                </c:pt>
                <c:pt idx="1496">
                  <c:v>184</c:v>
                </c:pt>
                <c:pt idx="1497">
                  <c:v>184.3</c:v>
                </c:pt>
                <c:pt idx="1498">
                  <c:v>184.5</c:v>
                </c:pt>
                <c:pt idx="1499">
                  <c:v>184.7</c:v>
                </c:pt>
                <c:pt idx="1500">
                  <c:v>184.9</c:v>
                </c:pt>
                <c:pt idx="1501">
                  <c:v>185.2</c:v>
                </c:pt>
                <c:pt idx="1502">
                  <c:v>185.4</c:v>
                </c:pt>
                <c:pt idx="1503">
                  <c:v>185.5</c:v>
                </c:pt>
                <c:pt idx="1504">
                  <c:v>185.6</c:v>
                </c:pt>
                <c:pt idx="1505">
                  <c:v>185.7</c:v>
                </c:pt>
                <c:pt idx="1506">
                  <c:v>185.7</c:v>
                </c:pt>
                <c:pt idx="1507">
                  <c:v>185.9</c:v>
                </c:pt>
                <c:pt idx="1508">
                  <c:v>185.8</c:v>
                </c:pt>
                <c:pt idx="1509">
                  <c:v>185.7</c:v>
                </c:pt>
                <c:pt idx="1510">
                  <c:v>185.7</c:v>
                </c:pt>
                <c:pt idx="1511">
                  <c:v>185.7</c:v>
                </c:pt>
                <c:pt idx="1512">
                  <c:v>185.6</c:v>
                </c:pt>
                <c:pt idx="1513">
                  <c:v>185.6</c:v>
                </c:pt>
                <c:pt idx="1514">
                  <c:v>185.6</c:v>
                </c:pt>
                <c:pt idx="1515">
                  <c:v>185.8</c:v>
                </c:pt>
                <c:pt idx="1516">
                  <c:v>185.9</c:v>
                </c:pt>
                <c:pt idx="1517">
                  <c:v>185.9</c:v>
                </c:pt>
                <c:pt idx="1518">
                  <c:v>186</c:v>
                </c:pt>
                <c:pt idx="1519">
                  <c:v>186.2</c:v>
                </c:pt>
                <c:pt idx="1520">
                  <c:v>186.4</c:v>
                </c:pt>
                <c:pt idx="1521">
                  <c:v>186.6</c:v>
                </c:pt>
                <c:pt idx="1522">
                  <c:v>186.8</c:v>
                </c:pt>
                <c:pt idx="1523">
                  <c:v>186.9</c:v>
                </c:pt>
                <c:pt idx="1524">
                  <c:v>187</c:v>
                </c:pt>
                <c:pt idx="1525">
                  <c:v>187.2</c:v>
                </c:pt>
                <c:pt idx="1526">
                  <c:v>187.3</c:v>
                </c:pt>
                <c:pt idx="1527">
                  <c:v>187.3</c:v>
                </c:pt>
                <c:pt idx="1528">
                  <c:v>187.3</c:v>
                </c:pt>
                <c:pt idx="1529">
                  <c:v>187.3</c:v>
                </c:pt>
                <c:pt idx="1530">
                  <c:v>187.4</c:v>
                </c:pt>
                <c:pt idx="1531">
                  <c:v>187.4</c:v>
                </c:pt>
                <c:pt idx="1532">
                  <c:v>187.5</c:v>
                </c:pt>
                <c:pt idx="1533">
                  <c:v>187.5</c:v>
                </c:pt>
                <c:pt idx="1534">
                  <c:v>187.5</c:v>
                </c:pt>
                <c:pt idx="1535">
                  <c:v>187.5</c:v>
                </c:pt>
                <c:pt idx="1536">
                  <c:v>187.7</c:v>
                </c:pt>
                <c:pt idx="1537">
                  <c:v>187.7</c:v>
                </c:pt>
                <c:pt idx="1538">
                  <c:v>187.8</c:v>
                </c:pt>
                <c:pt idx="1539">
                  <c:v>188</c:v>
                </c:pt>
                <c:pt idx="1540">
                  <c:v>188.2</c:v>
                </c:pt>
                <c:pt idx="1541">
                  <c:v>188.4</c:v>
                </c:pt>
                <c:pt idx="1542">
                  <c:v>188.7</c:v>
                </c:pt>
                <c:pt idx="1543">
                  <c:v>188.8</c:v>
                </c:pt>
                <c:pt idx="1544">
                  <c:v>189.1</c:v>
                </c:pt>
                <c:pt idx="1545">
                  <c:v>189.3</c:v>
                </c:pt>
                <c:pt idx="1546">
                  <c:v>189.6</c:v>
                </c:pt>
                <c:pt idx="1547">
                  <c:v>189.8</c:v>
                </c:pt>
                <c:pt idx="1548">
                  <c:v>189.9</c:v>
                </c:pt>
                <c:pt idx="1549">
                  <c:v>190.2</c:v>
                </c:pt>
                <c:pt idx="1550">
                  <c:v>190.3</c:v>
                </c:pt>
                <c:pt idx="1551">
                  <c:v>190.3</c:v>
                </c:pt>
                <c:pt idx="1552">
                  <c:v>190.3</c:v>
                </c:pt>
                <c:pt idx="1553">
                  <c:v>190.4</c:v>
                </c:pt>
                <c:pt idx="1554">
                  <c:v>190.5</c:v>
                </c:pt>
                <c:pt idx="1555">
                  <c:v>190.5</c:v>
                </c:pt>
                <c:pt idx="1556">
                  <c:v>190.4</c:v>
                </c:pt>
                <c:pt idx="1557">
                  <c:v>190.5</c:v>
                </c:pt>
                <c:pt idx="1558">
                  <c:v>190.5</c:v>
                </c:pt>
                <c:pt idx="1559">
                  <c:v>190.5</c:v>
                </c:pt>
                <c:pt idx="1560">
                  <c:v>190.6</c:v>
                </c:pt>
                <c:pt idx="1561">
                  <c:v>190.6</c:v>
                </c:pt>
                <c:pt idx="1562">
                  <c:v>190.6</c:v>
                </c:pt>
                <c:pt idx="1563">
                  <c:v>190.8</c:v>
                </c:pt>
                <c:pt idx="1564">
                  <c:v>191</c:v>
                </c:pt>
                <c:pt idx="1565">
                  <c:v>191.1</c:v>
                </c:pt>
                <c:pt idx="1566">
                  <c:v>191.3</c:v>
                </c:pt>
                <c:pt idx="1567">
                  <c:v>191.4</c:v>
                </c:pt>
                <c:pt idx="1568">
                  <c:v>191.5</c:v>
                </c:pt>
                <c:pt idx="1569">
                  <c:v>191.6</c:v>
                </c:pt>
                <c:pt idx="1570">
                  <c:v>191.8</c:v>
                </c:pt>
                <c:pt idx="1571">
                  <c:v>192</c:v>
                </c:pt>
                <c:pt idx="1572">
                  <c:v>192.2</c:v>
                </c:pt>
                <c:pt idx="1573">
                  <c:v>192.3</c:v>
                </c:pt>
                <c:pt idx="1574">
                  <c:v>192.4</c:v>
                </c:pt>
                <c:pt idx="1575">
                  <c:v>192.6</c:v>
                </c:pt>
                <c:pt idx="1576">
                  <c:v>192.8</c:v>
                </c:pt>
                <c:pt idx="1577">
                  <c:v>193</c:v>
                </c:pt>
                <c:pt idx="1578">
                  <c:v>193.1</c:v>
                </c:pt>
                <c:pt idx="1579">
                  <c:v>193.3</c:v>
                </c:pt>
                <c:pt idx="1580">
                  <c:v>193.4</c:v>
                </c:pt>
                <c:pt idx="1581">
                  <c:v>193.6</c:v>
                </c:pt>
                <c:pt idx="1582">
                  <c:v>193.7</c:v>
                </c:pt>
                <c:pt idx="1583">
                  <c:v>193.8</c:v>
                </c:pt>
                <c:pt idx="1584">
                  <c:v>194.4</c:v>
                </c:pt>
                <c:pt idx="1585">
                  <c:v>194.4</c:v>
                </c:pt>
                <c:pt idx="1586">
                  <c:v>194.4</c:v>
                </c:pt>
                <c:pt idx="1587">
                  <c:v>194.4</c:v>
                </c:pt>
                <c:pt idx="1588">
                  <c:v>194.4</c:v>
                </c:pt>
                <c:pt idx="1589">
                  <c:v>194.4</c:v>
                </c:pt>
                <c:pt idx="1590">
                  <c:v>194.5</c:v>
                </c:pt>
                <c:pt idx="1591">
                  <c:v>194.5</c:v>
                </c:pt>
                <c:pt idx="1592">
                  <c:v>194.6</c:v>
                </c:pt>
                <c:pt idx="1593">
                  <c:v>194.6</c:v>
                </c:pt>
                <c:pt idx="1594">
                  <c:v>194.6</c:v>
                </c:pt>
                <c:pt idx="1595">
                  <c:v>194.6</c:v>
                </c:pt>
                <c:pt idx="1596">
                  <c:v>194.6</c:v>
                </c:pt>
                <c:pt idx="1597">
                  <c:v>194.6</c:v>
                </c:pt>
                <c:pt idx="1598">
                  <c:v>194.7</c:v>
                </c:pt>
                <c:pt idx="1599">
                  <c:v>194.7</c:v>
                </c:pt>
                <c:pt idx="1600">
                  <c:v>194.8</c:v>
                </c:pt>
                <c:pt idx="1601">
                  <c:v>194.7</c:v>
                </c:pt>
                <c:pt idx="1602">
                  <c:v>194.7</c:v>
                </c:pt>
                <c:pt idx="1603">
                  <c:v>194.7</c:v>
                </c:pt>
                <c:pt idx="1604">
                  <c:v>194.9</c:v>
                </c:pt>
                <c:pt idx="1605">
                  <c:v>195.1</c:v>
                </c:pt>
                <c:pt idx="1606">
                  <c:v>195.2</c:v>
                </c:pt>
                <c:pt idx="1607">
                  <c:v>195.4</c:v>
                </c:pt>
                <c:pt idx="1608">
                  <c:v>195.6</c:v>
                </c:pt>
                <c:pt idx="1609">
                  <c:v>195.9</c:v>
                </c:pt>
                <c:pt idx="1610">
                  <c:v>196.2</c:v>
                </c:pt>
                <c:pt idx="1611">
                  <c:v>196.4</c:v>
                </c:pt>
                <c:pt idx="1612">
                  <c:v>198.5</c:v>
                </c:pt>
                <c:pt idx="1613">
                  <c:v>198.8</c:v>
                </c:pt>
                <c:pt idx="1614">
                  <c:v>199</c:v>
                </c:pt>
                <c:pt idx="1615">
                  <c:v>199.2</c:v>
                </c:pt>
                <c:pt idx="1616">
                  <c:v>199.5</c:v>
                </c:pt>
                <c:pt idx="1617">
                  <c:v>199.7</c:v>
                </c:pt>
                <c:pt idx="1618">
                  <c:v>200</c:v>
                </c:pt>
                <c:pt idx="1619">
                  <c:v>200</c:v>
                </c:pt>
                <c:pt idx="1620">
                  <c:v>200.2</c:v>
                </c:pt>
                <c:pt idx="1621">
                  <c:v>200.3</c:v>
                </c:pt>
                <c:pt idx="1622">
                  <c:v>200.4</c:v>
                </c:pt>
                <c:pt idx="1623">
                  <c:v>200.5</c:v>
                </c:pt>
                <c:pt idx="1624">
                  <c:v>200.6</c:v>
                </c:pt>
                <c:pt idx="1625">
                  <c:v>200.6</c:v>
                </c:pt>
                <c:pt idx="1626">
                  <c:v>200.8</c:v>
                </c:pt>
                <c:pt idx="1627">
                  <c:v>200.9</c:v>
                </c:pt>
                <c:pt idx="1628">
                  <c:v>201</c:v>
                </c:pt>
                <c:pt idx="1629">
                  <c:v>201</c:v>
                </c:pt>
                <c:pt idx="1630">
                  <c:v>201.3</c:v>
                </c:pt>
                <c:pt idx="1631">
                  <c:v>201.4</c:v>
                </c:pt>
                <c:pt idx="1632">
                  <c:v>201.6</c:v>
                </c:pt>
                <c:pt idx="1633">
                  <c:v>201.8</c:v>
                </c:pt>
                <c:pt idx="1634">
                  <c:v>202</c:v>
                </c:pt>
                <c:pt idx="1635">
                  <c:v>202.1</c:v>
                </c:pt>
                <c:pt idx="1636">
                  <c:v>202.3</c:v>
                </c:pt>
                <c:pt idx="1637">
                  <c:v>202.5</c:v>
                </c:pt>
                <c:pt idx="1638">
                  <c:v>202.8</c:v>
                </c:pt>
                <c:pt idx="1639">
                  <c:v>203</c:v>
                </c:pt>
                <c:pt idx="1640">
                  <c:v>203.2</c:v>
                </c:pt>
                <c:pt idx="1641">
                  <c:v>203.4</c:v>
                </c:pt>
                <c:pt idx="1642">
                  <c:v>203.6</c:v>
                </c:pt>
                <c:pt idx="1643">
                  <c:v>203.9</c:v>
                </c:pt>
                <c:pt idx="1644">
                  <c:v>204.1</c:v>
                </c:pt>
                <c:pt idx="1645">
                  <c:v>204.3</c:v>
                </c:pt>
                <c:pt idx="1646">
                  <c:v>204.4</c:v>
                </c:pt>
                <c:pt idx="1647">
                  <c:v>204.7</c:v>
                </c:pt>
                <c:pt idx="1648">
                  <c:v>204.9</c:v>
                </c:pt>
                <c:pt idx="1649">
                  <c:v>205.1</c:v>
                </c:pt>
                <c:pt idx="1650">
                  <c:v>205.3</c:v>
                </c:pt>
                <c:pt idx="1651">
                  <c:v>205.4</c:v>
                </c:pt>
                <c:pt idx="1652">
                  <c:v>205.7</c:v>
                </c:pt>
                <c:pt idx="1653">
                  <c:v>205.8</c:v>
                </c:pt>
                <c:pt idx="1654">
                  <c:v>206.1</c:v>
                </c:pt>
                <c:pt idx="1655">
                  <c:v>206.2</c:v>
                </c:pt>
                <c:pt idx="1656">
                  <c:v>206.4</c:v>
                </c:pt>
                <c:pt idx="1657">
                  <c:v>206.5</c:v>
                </c:pt>
                <c:pt idx="1658">
                  <c:v>206.7</c:v>
                </c:pt>
                <c:pt idx="1659">
                  <c:v>206.9</c:v>
                </c:pt>
                <c:pt idx="1660">
                  <c:v>207.1</c:v>
                </c:pt>
                <c:pt idx="1661">
                  <c:v>207.2</c:v>
                </c:pt>
                <c:pt idx="1662">
                  <c:v>207.3</c:v>
                </c:pt>
                <c:pt idx="1663">
                  <c:v>207.5</c:v>
                </c:pt>
                <c:pt idx="1664">
                  <c:v>207.7</c:v>
                </c:pt>
                <c:pt idx="1665">
                  <c:v>207.8</c:v>
                </c:pt>
                <c:pt idx="1666">
                  <c:v>207.9</c:v>
                </c:pt>
                <c:pt idx="1667">
                  <c:v>208</c:v>
                </c:pt>
                <c:pt idx="1668">
                  <c:v>208.2</c:v>
                </c:pt>
                <c:pt idx="1669">
                  <c:v>208.3</c:v>
                </c:pt>
                <c:pt idx="1670">
                  <c:v>208.4</c:v>
                </c:pt>
                <c:pt idx="1671">
                  <c:v>208.5</c:v>
                </c:pt>
                <c:pt idx="1672">
                  <c:v>208.6</c:v>
                </c:pt>
                <c:pt idx="1673">
                  <c:v>208.7</c:v>
                </c:pt>
                <c:pt idx="1674">
                  <c:v>208.9</c:v>
                </c:pt>
                <c:pt idx="1675">
                  <c:v>209</c:v>
                </c:pt>
                <c:pt idx="1676">
                  <c:v>209.2</c:v>
                </c:pt>
                <c:pt idx="1677">
                  <c:v>209.4</c:v>
                </c:pt>
                <c:pt idx="1678">
                  <c:v>209.5</c:v>
                </c:pt>
                <c:pt idx="1679">
                  <c:v>209.7</c:v>
                </c:pt>
                <c:pt idx="1680">
                  <c:v>209.9</c:v>
                </c:pt>
                <c:pt idx="1681">
                  <c:v>210.1</c:v>
                </c:pt>
                <c:pt idx="1682">
                  <c:v>210.3</c:v>
                </c:pt>
                <c:pt idx="1683">
                  <c:v>210.5</c:v>
                </c:pt>
                <c:pt idx="1684">
                  <c:v>210.8</c:v>
                </c:pt>
                <c:pt idx="1685">
                  <c:v>211</c:v>
                </c:pt>
                <c:pt idx="1686">
                  <c:v>211.2</c:v>
                </c:pt>
                <c:pt idx="1687">
                  <c:v>211.5</c:v>
                </c:pt>
                <c:pt idx="1688">
                  <c:v>211.7</c:v>
                </c:pt>
                <c:pt idx="1689">
                  <c:v>211.9</c:v>
                </c:pt>
                <c:pt idx="1690">
                  <c:v>212.2</c:v>
                </c:pt>
                <c:pt idx="1691">
                  <c:v>212.5</c:v>
                </c:pt>
                <c:pt idx="1692">
                  <c:v>212.6</c:v>
                </c:pt>
                <c:pt idx="1693">
                  <c:v>212.9</c:v>
                </c:pt>
                <c:pt idx="1694">
                  <c:v>213.1</c:v>
                </c:pt>
                <c:pt idx="1695">
                  <c:v>213.4</c:v>
                </c:pt>
                <c:pt idx="1696">
                  <c:v>213.6</c:v>
                </c:pt>
                <c:pt idx="1697">
                  <c:v>213.9</c:v>
                </c:pt>
                <c:pt idx="1698">
                  <c:v>214.1</c:v>
                </c:pt>
                <c:pt idx="1699">
                  <c:v>214.3</c:v>
                </c:pt>
                <c:pt idx="1700">
                  <c:v>214.6</c:v>
                </c:pt>
                <c:pt idx="1701">
                  <c:v>214.8</c:v>
                </c:pt>
                <c:pt idx="1702">
                  <c:v>215.1</c:v>
                </c:pt>
                <c:pt idx="1703">
                  <c:v>215.1</c:v>
                </c:pt>
                <c:pt idx="1704">
                  <c:v>215.3</c:v>
                </c:pt>
                <c:pt idx="1705">
                  <c:v>215.6</c:v>
                </c:pt>
                <c:pt idx="1706">
                  <c:v>215.8</c:v>
                </c:pt>
                <c:pt idx="1707">
                  <c:v>215.9</c:v>
                </c:pt>
                <c:pt idx="1708">
                  <c:v>216.1</c:v>
                </c:pt>
                <c:pt idx="1709">
                  <c:v>216.3</c:v>
                </c:pt>
                <c:pt idx="1710">
                  <c:v>216.4</c:v>
                </c:pt>
                <c:pt idx="1711">
                  <c:v>216.6</c:v>
                </c:pt>
                <c:pt idx="1712">
                  <c:v>216.6</c:v>
                </c:pt>
                <c:pt idx="1713">
                  <c:v>216.8</c:v>
                </c:pt>
                <c:pt idx="1714">
                  <c:v>216.8</c:v>
                </c:pt>
                <c:pt idx="1715">
                  <c:v>217.1</c:v>
                </c:pt>
                <c:pt idx="1716">
                  <c:v>217.4</c:v>
                </c:pt>
                <c:pt idx="1717">
                  <c:v>217.9</c:v>
                </c:pt>
                <c:pt idx="1718">
                  <c:v>218.2</c:v>
                </c:pt>
                <c:pt idx="1719">
                  <c:v>218.7</c:v>
                </c:pt>
                <c:pt idx="1720">
                  <c:v>219.2</c:v>
                </c:pt>
                <c:pt idx="1721">
                  <c:v>219.5</c:v>
                </c:pt>
                <c:pt idx="1722">
                  <c:v>219.9</c:v>
                </c:pt>
                <c:pt idx="1723">
                  <c:v>220</c:v>
                </c:pt>
                <c:pt idx="1724">
                  <c:v>220.4</c:v>
                </c:pt>
                <c:pt idx="1725">
                  <c:v>220.5</c:v>
                </c:pt>
                <c:pt idx="1726">
                  <c:v>220.7</c:v>
                </c:pt>
                <c:pt idx="1727">
                  <c:v>220.8</c:v>
                </c:pt>
                <c:pt idx="1728">
                  <c:v>220.9</c:v>
                </c:pt>
                <c:pt idx="1729">
                  <c:v>220.9</c:v>
                </c:pt>
                <c:pt idx="1730">
                  <c:v>221</c:v>
                </c:pt>
                <c:pt idx="1731">
                  <c:v>221</c:v>
                </c:pt>
                <c:pt idx="1732">
                  <c:v>221.1</c:v>
                </c:pt>
                <c:pt idx="1733">
                  <c:v>220.4</c:v>
                </c:pt>
                <c:pt idx="1734">
                  <c:v>220.7</c:v>
                </c:pt>
                <c:pt idx="1735">
                  <c:v>220.8</c:v>
                </c:pt>
                <c:pt idx="1736">
                  <c:v>221</c:v>
                </c:pt>
                <c:pt idx="1737">
                  <c:v>221.2</c:v>
                </c:pt>
                <c:pt idx="1738">
                  <c:v>221.2</c:v>
                </c:pt>
                <c:pt idx="1739">
                  <c:v>221.4</c:v>
                </c:pt>
                <c:pt idx="1740">
                  <c:v>221.6</c:v>
                </c:pt>
                <c:pt idx="1741">
                  <c:v>221.7</c:v>
                </c:pt>
                <c:pt idx="1742">
                  <c:v>222</c:v>
                </c:pt>
                <c:pt idx="1743">
                  <c:v>222</c:v>
                </c:pt>
                <c:pt idx="1744">
                  <c:v>222.3</c:v>
                </c:pt>
                <c:pt idx="1745">
                  <c:v>222.5</c:v>
                </c:pt>
                <c:pt idx="1746">
                  <c:v>222.7</c:v>
                </c:pt>
                <c:pt idx="1747">
                  <c:v>222.8</c:v>
                </c:pt>
                <c:pt idx="1748">
                  <c:v>223</c:v>
                </c:pt>
                <c:pt idx="1749">
                  <c:v>223.2</c:v>
                </c:pt>
                <c:pt idx="1750">
                  <c:v>223.4</c:v>
                </c:pt>
                <c:pt idx="1751">
                  <c:v>223.7</c:v>
                </c:pt>
                <c:pt idx="1752">
                  <c:v>223.8</c:v>
                </c:pt>
                <c:pt idx="1753">
                  <c:v>224.1</c:v>
                </c:pt>
                <c:pt idx="1754">
                  <c:v>224.3</c:v>
                </c:pt>
                <c:pt idx="1755">
                  <c:v>224.6</c:v>
                </c:pt>
                <c:pt idx="1756">
                  <c:v>224.9</c:v>
                </c:pt>
                <c:pt idx="1757">
                  <c:v>225.1</c:v>
                </c:pt>
                <c:pt idx="1758">
                  <c:v>225.3</c:v>
                </c:pt>
                <c:pt idx="1759">
                  <c:v>225.6</c:v>
                </c:pt>
                <c:pt idx="1760">
                  <c:v>226</c:v>
                </c:pt>
                <c:pt idx="1761">
                  <c:v>226.2</c:v>
                </c:pt>
                <c:pt idx="1762">
                  <c:v>226.4</c:v>
                </c:pt>
                <c:pt idx="1763">
                  <c:v>226.7</c:v>
                </c:pt>
                <c:pt idx="1764">
                  <c:v>226.9</c:v>
                </c:pt>
                <c:pt idx="1765">
                  <c:v>227.2</c:v>
                </c:pt>
                <c:pt idx="1766">
                  <c:v>227.5</c:v>
                </c:pt>
                <c:pt idx="1767">
                  <c:v>227.8</c:v>
                </c:pt>
                <c:pt idx="1768">
                  <c:v>228</c:v>
                </c:pt>
                <c:pt idx="1769">
                  <c:v>228.2</c:v>
                </c:pt>
                <c:pt idx="1770">
                  <c:v>228.4</c:v>
                </c:pt>
                <c:pt idx="1771">
                  <c:v>228.7</c:v>
                </c:pt>
                <c:pt idx="1772">
                  <c:v>228.9</c:v>
                </c:pt>
                <c:pt idx="1773">
                  <c:v>229.1</c:v>
                </c:pt>
                <c:pt idx="1774">
                  <c:v>229.2</c:v>
                </c:pt>
                <c:pt idx="1775">
                  <c:v>229.5</c:v>
                </c:pt>
                <c:pt idx="1776">
                  <c:v>229.6</c:v>
                </c:pt>
                <c:pt idx="1777">
                  <c:v>229.9</c:v>
                </c:pt>
                <c:pt idx="1778">
                  <c:v>230</c:v>
                </c:pt>
                <c:pt idx="1779">
                  <c:v>230.2</c:v>
                </c:pt>
                <c:pt idx="1780">
                  <c:v>230.3</c:v>
                </c:pt>
                <c:pt idx="1781">
                  <c:v>230.6</c:v>
                </c:pt>
                <c:pt idx="1782">
                  <c:v>230.7</c:v>
                </c:pt>
                <c:pt idx="1783">
                  <c:v>230.9</c:v>
                </c:pt>
                <c:pt idx="1784">
                  <c:v>231</c:v>
                </c:pt>
                <c:pt idx="1785">
                  <c:v>231.1</c:v>
                </c:pt>
                <c:pt idx="1786">
                  <c:v>231.3</c:v>
                </c:pt>
                <c:pt idx="1787">
                  <c:v>231.4</c:v>
                </c:pt>
                <c:pt idx="1788">
                  <c:v>231.6</c:v>
                </c:pt>
                <c:pt idx="1789">
                  <c:v>231.6</c:v>
                </c:pt>
                <c:pt idx="1790">
                  <c:v>231.7</c:v>
                </c:pt>
                <c:pt idx="1791">
                  <c:v>231.9</c:v>
                </c:pt>
                <c:pt idx="1792">
                  <c:v>232</c:v>
                </c:pt>
                <c:pt idx="1793">
                  <c:v>232.1</c:v>
                </c:pt>
                <c:pt idx="1794">
                  <c:v>232.3</c:v>
                </c:pt>
                <c:pt idx="1795">
                  <c:v>232.5</c:v>
                </c:pt>
                <c:pt idx="1796">
                  <c:v>232.7</c:v>
                </c:pt>
                <c:pt idx="1797">
                  <c:v>232.9</c:v>
                </c:pt>
                <c:pt idx="1798">
                  <c:v>233.1</c:v>
                </c:pt>
                <c:pt idx="1799">
                  <c:v>233.2</c:v>
                </c:pt>
                <c:pt idx="1800">
                  <c:v>233.5</c:v>
                </c:pt>
                <c:pt idx="1801">
                  <c:v>233.8</c:v>
                </c:pt>
                <c:pt idx="1802">
                  <c:v>234</c:v>
                </c:pt>
                <c:pt idx="1803">
                  <c:v>234.3</c:v>
                </c:pt>
                <c:pt idx="1804">
                  <c:v>234.5</c:v>
                </c:pt>
                <c:pt idx="1805">
                  <c:v>234.7</c:v>
                </c:pt>
                <c:pt idx="1806">
                  <c:v>235</c:v>
                </c:pt>
                <c:pt idx="1807">
                  <c:v>235.3</c:v>
                </c:pt>
                <c:pt idx="1808">
                  <c:v>235.5</c:v>
                </c:pt>
                <c:pt idx="1809">
                  <c:v>235.7</c:v>
                </c:pt>
                <c:pt idx="1810">
                  <c:v>236</c:v>
                </c:pt>
                <c:pt idx="1811">
                  <c:v>236.2</c:v>
                </c:pt>
                <c:pt idx="1812">
                  <c:v>236.4</c:v>
                </c:pt>
                <c:pt idx="1813">
                  <c:v>236.5</c:v>
                </c:pt>
                <c:pt idx="1814">
                  <c:v>236.6</c:v>
                </c:pt>
                <c:pt idx="1815">
                  <c:v>236.7</c:v>
                </c:pt>
                <c:pt idx="1816">
                  <c:v>236.8</c:v>
                </c:pt>
                <c:pt idx="1817">
                  <c:v>237.1</c:v>
                </c:pt>
                <c:pt idx="1818">
                  <c:v>237.1</c:v>
                </c:pt>
                <c:pt idx="1819">
                  <c:v>237.2</c:v>
                </c:pt>
                <c:pt idx="1820">
                  <c:v>237.4</c:v>
                </c:pt>
                <c:pt idx="1821">
                  <c:v>237.5</c:v>
                </c:pt>
                <c:pt idx="1822">
                  <c:v>237.8</c:v>
                </c:pt>
                <c:pt idx="1823">
                  <c:v>237.8</c:v>
                </c:pt>
                <c:pt idx="1824">
                  <c:v>238.1</c:v>
                </c:pt>
                <c:pt idx="1825">
                  <c:v>238.3</c:v>
                </c:pt>
                <c:pt idx="1826">
                  <c:v>238.6</c:v>
                </c:pt>
                <c:pt idx="1827">
                  <c:v>238.8</c:v>
                </c:pt>
                <c:pt idx="1828">
                  <c:v>239.1</c:v>
                </c:pt>
                <c:pt idx="1829">
                  <c:v>239.3</c:v>
                </c:pt>
                <c:pt idx="1830">
                  <c:v>239.6</c:v>
                </c:pt>
                <c:pt idx="1831">
                  <c:v>239.9</c:v>
                </c:pt>
                <c:pt idx="1832">
                  <c:v>240.4</c:v>
                </c:pt>
                <c:pt idx="1833">
                  <c:v>240.6</c:v>
                </c:pt>
                <c:pt idx="1834">
                  <c:v>240.9</c:v>
                </c:pt>
                <c:pt idx="1835">
                  <c:v>241.1</c:v>
                </c:pt>
                <c:pt idx="1836">
                  <c:v>241.4</c:v>
                </c:pt>
                <c:pt idx="1837">
                  <c:v>241.7</c:v>
                </c:pt>
                <c:pt idx="1838">
                  <c:v>241.9</c:v>
                </c:pt>
                <c:pt idx="1839">
                  <c:v>242.2</c:v>
                </c:pt>
                <c:pt idx="1840">
                  <c:v>242.2</c:v>
                </c:pt>
                <c:pt idx="1841">
                  <c:v>242.5</c:v>
                </c:pt>
                <c:pt idx="1842">
                  <c:v>242.6</c:v>
                </c:pt>
                <c:pt idx="1843">
                  <c:v>242.7</c:v>
                </c:pt>
                <c:pt idx="1844">
                  <c:v>242.9</c:v>
                </c:pt>
                <c:pt idx="1845">
                  <c:v>242.9</c:v>
                </c:pt>
                <c:pt idx="1846">
                  <c:v>243.1</c:v>
                </c:pt>
                <c:pt idx="1847">
                  <c:v>243.2</c:v>
                </c:pt>
                <c:pt idx="1848">
                  <c:v>243.3</c:v>
                </c:pt>
                <c:pt idx="1849">
                  <c:v>243.4</c:v>
                </c:pt>
                <c:pt idx="1850">
                  <c:v>243.5</c:v>
                </c:pt>
                <c:pt idx="1851">
                  <c:v>243.7</c:v>
                </c:pt>
                <c:pt idx="1852">
                  <c:v>243.9</c:v>
                </c:pt>
                <c:pt idx="1853">
                  <c:v>244</c:v>
                </c:pt>
                <c:pt idx="1854">
                  <c:v>244.3</c:v>
                </c:pt>
                <c:pt idx="1855">
                  <c:v>244.4</c:v>
                </c:pt>
                <c:pt idx="1856">
                  <c:v>244.7</c:v>
                </c:pt>
                <c:pt idx="1857">
                  <c:v>244.9</c:v>
                </c:pt>
                <c:pt idx="1858">
                  <c:v>245.2</c:v>
                </c:pt>
                <c:pt idx="1859">
                  <c:v>245.4</c:v>
                </c:pt>
                <c:pt idx="1860">
                  <c:v>245.7</c:v>
                </c:pt>
                <c:pt idx="1861">
                  <c:v>246</c:v>
                </c:pt>
                <c:pt idx="1862">
                  <c:v>246.3</c:v>
                </c:pt>
                <c:pt idx="1863">
                  <c:v>246.5</c:v>
                </c:pt>
                <c:pt idx="1864">
                  <c:v>246.7</c:v>
                </c:pt>
                <c:pt idx="1865">
                  <c:v>247</c:v>
                </c:pt>
                <c:pt idx="1866">
                  <c:v>247.2</c:v>
                </c:pt>
                <c:pt idx="1867">
                  <c:v>247.4</c:v>
                </c:pt>
                <c:pt idx="1868">
                  <c:v>247.6</c:v>
                </c:pt>
                <c:pt idx="1869">
                  <c:v>247.8</c:v>
                </c:pt>
                <c:pt idx="1870">
                  <c:v>248</c:v>
                </c:pt>
                <c:pt idx="1871">
                  <c:v>248.1</c:v>
                </c:pt>
                <c:pt idx="1872">
                  <c:v>248.3</c:v>
                </c:pt>
                <c:pt idx="1873">
                  <c:v>248.4</c:v>
                </c:pt>
                <c:pt idx="1874">
                  <c:v>248.6</c:v>
                </c:pt>
                <c:pt idx="1875">
                  <c:v>248.7</c:v>
                </c:pt>
                <c:pt idx="1876">
                  <c:v>248.9</c:v>
                </c:pt>
                <c:pt idx="1877">
                  <c:v>249</c:v>
                </c:pt>
                <c:pt idx="1878">
                  <c:v>249.1</c:v>
                </c:pt>
                <c:pt idx="1879">
                  <c:v>249.2</c:v>
                </c:pt>
                <c:pt idx="1880">
                  <c:v>249.5</c:v>
                </c:pt>
                <c:pt idx="1881">
                  <c:v>249.8</c:v>
                </c:pt>
                <c:pt idx="1882">
                  <c:v>250</c:v>
                </c:pt>
                <c:pt idx="1883">
                  <c:v>250.3</c:v>
                </c:pt>
                <c:pt idx="1884">
                  <c:v>250.4</c:v>
                </c:pt>
                <c:pt idx="1885">
                  <c:v>250.8</c:v>
                </c:pt>
                <c:pt idx="1886">
                  <c:v>251.1</c:v>
                </c:pt>
                <c:pt idx="1887">
                  <c:v>251.4</c:v>
                </c:pt>
                <c:pt idx="1888">
                  <c:v>251.7</c:v>
                </c:pt>
                <c:pt idx="1889">
                  <c:v>252</c:v>
                </c:pt>
                <c:pt idx="1890">
                  <c:v>250.5</c:v>
                </c:pt>
                <c:pt idx="1891">
                  <c:v>250.8</c:v>
                </c:pt>
                <c:pt idx="1892">
                  <c:v>251.1</c:v>
                </c:pt>
                <c:pt idx="1893">
                  <c:v>251.4</c:v>
                </c:pt>
                <c:pt idx="1894">
                  <c:v>251.8</c:v>
                </c:pt>
                <c:pt idx="1895">
                  <c:v>252.1</c:v>
                </c:pt>
                <c:pt idx="1896">
                  <c:v>252.4</c:v>
                </c:pt>
                <c:pt idx="1897">
                  <c:v>252.8</c:v>
                </c:pt>
                <c:pt idx="1898">
                  <c:v>253.2</c:v>
                </c:pt>
                <c:pt idx="1899">
                  <c:v>253.8</c:v>
                </c:pt>
                <c:pt idx="1900">
                  <c:v>254.4</c:v>
                </c:pt>
                <c:pt idx="1901">
                  <c:v>255</c:v>
                </c:pt>
                <c:pt idx="1902">
                  <c:v>255.5</c:v>
                </c:pt>
                <c:pt idx="1903">
                  <c:v>255.8</c:v>
                </c:pt>
                <c:pt idx="1904">
                  <c:v>256.3</c:v>
                </c:pt>
                <c:pt idx="1905">
                  <c:v>256.7</c:v>
                </c:pt>
                <c:pt idx="1906">
                  <c:v>257.10000000000002</c:v>
                </c:pt>
                <c:pt idx="1907">
                  <c:v>257.39999999999998</c:v>
                </c:pt>
                <c:pt idx="1908">
                  <c:v>257.5</c:v>
                </c:pt>
                <c:pt idx="1909">
                  <c:v>257.7</c:v>
                </c:pt>
                <c:pt idx="1910">
                  <c:v>257.8</c:v>
                </c:pt>
                <c:pt idx="1911">
                  <c:v>257.89999999999998</c:v>
                </c:pt>
                <c:pt idx="1912">
                  <c:v>257.89999999999998</c:v>
                </c:pt>
                <c:pt idx="1913">
                  <c:v>257.89999999999998</c:v>
                </c:pt>
                <c:pt idx="1914">
                  <c:v>257.89999999999998</c:v>
                </c:pt>
                <c:pt idx="1915">
                  <c:v>257.89999999999998</c:v>
                </c:pt>
                <c:pt idx="1916">
                  <c:v>257.8</c:v>
                </c:pt>
                <c:pt idx="1917">
                  <c:v>257.8</c:v>
                </c:pt>
                <c:pt idx="1918">
                  <c:v>257.7</c:v>
                </c:pt>
                <c:pt idx="1919">
                  <c:v>257.7</c:v>
                </c:pt>
                <c:pt idx="1920">
                  <c:v>257.8</c:v>
                </c:pt>
                <c:pt idx="1921">
                  <c:v>257.8</c:v>
                </c:pt>
                <c:pt idx="1922">
                  <c:v>258</c:v>
                </c:pt>
                <c:pt idx="1923">
                  <c:v>258</c:v>
                </c:pt>
                <c:pt idx="1924">
                  <c:v>258.10000000000002</c:v>
                </c:pt>
                <c:pt idx="1925">
                  <c:v>258.2</c:v>
                </c:pt>
                <c:pt idx="1926">
                  <c:v>258.3</c:v>
                </c:pt>
                <c:pt idx="1927">
                  <c:v>258.39999999999998</c:v>
                </c:pt>
                <c:pt idx="1928">
                  <c:v>258.8</c:v>
                </c:pt>
                <c:pt idx="1929">
                  <c:v>259</c:v>
                </c:pt>
                <c:pt idx="1930">
                  <c:v>259.39999999999998</c:v>
                </c:pt>
                <c:pt idx="1931">
                  <c:v>259.7</c:v>
                </c:pt>
                <c:pt idx="1932">
                  <c:v>260</c:v>
                </c:pt>
                <c:pt idx="1933">
                  <c:v>260.3</c:v>
                </c:pt>
                <c:pt idx="1934">
                  <c:v>260.7</c:v>
                </c:pt>
                <c:pt idx="1935">
                  <c:v>261</c:v>
                </c:pt>
                <c:pt idx="1936">
                  <c:v>261.2</c:v>
                </c:pt>
                <c:pt idx="1937">
                  <c:v>261.60000000000002</c:v>
                </c:pt>
                <c:pt idx="1938">
                  <c:v>261.89999999999998</c:v>
                </c:pt>
                <c:pt idx="1939">
                  <c:v>262.3</c:v>
                </c:pt>
                <c:pt idx="1940">
                  <c:v>262.60000000000002</c:v>
                </c:pt>
                <c:pt idx="1941">
                  <c:v>262.89999999999998</c:v>
                </c:pt>
                <c:pt idx="1942">
                  <c:v>263.2</c:v>
                </c:pt>
                <c:pt idx="1943">
                  <c:v>263.5</c:v>
                </c:pt>
                <c:pt idx="1944">
                  <c:v>264</c:v>
                </c:pt>
                <c:pt idx="1945">
                  <c:v>264.5</c:v>
                </c:pt>
                <c:pt idx="1946">
                  <c:v>264.89999999999998</c:v>
                </c:pt>
                <c:pt idx="1947">
                  <c:v>265.5</c:v>
                </c:pt>
                <c:pt idx="1948">
                  <c:v>266</c:v>
                </c:pt>
                <c:pt idx="1949">
                  <c:v>266.39999999999998</c:v>
                </c:pt>
                <c:pt idx="1950">
                  <c:v>267</c:v>
                </c:pt>
                <c:pt idx="1951">
                  <c:v>267.3</c:v>
                </c:pt>
                <c:pt idx="1952">
                  <c:v>267.8</c:v>
                </c:pt>
                <c:pt idx="1953">
                  <c:v>268.10000000000002</c:v>
                </c:pt>
                <c:pt idx="1954">
                  <c:v>268.39999999999998</c:v>
                </c:pt>
                <c:pt idx="1955">
                  <c:v>268.8</c:v>
                </c:pt>
                <c:pt idx="1956">
                  <c:v>269.2</c:v>
                </c:pt>
                <c:pt idx="1957">
                  <c:v>269.5</c:v>
                </c:pt>
                <c:pt idx="1958">
                  <c:v>269.7</c:v>
                </c:pt>
                <c:pt idx="1959">
                  <c:v>268.10000000000002</c:v>
                </c:pt>
                <c:pt idx="1960">
                  <c:v>268.39999999999998</c:v>
                </c:pt>
                <c:pt idx="1961">
                  <c:v>268.7</c:v>
                </c:pt>
                <c:pt idx="1962">
                  <c:v>269</c:v>
                </c:pt>
                <c:pt idx="1963">
                  <c:v>269.3</c:v>
                </c:pt>
                <c:pt idx="1964">
                  <c:v>269.5</c:v>
                </c:pt>
                <c:pt idx="1965">
                  <c:v>269.8</c:v>
                </c:pt>
                <c:pt idx="1966">
                  <c:v>270.10000000000002</c:v>
                </c:pt>
                <c:pt idx="1967">
                  <c:v>270.3</c:v>
                </c:pt>
                <c:pt idx="1968">
                  <c:v>270.5</c:v>
                </c:pt>
                <c:pt idx="1969">
                  <c:v>270.5</c:v>
                </c:pt>
                <c:pt idx="1970">
                  <c:v>270.7</c:v>
                </c:pt>
                <c:pt idx="1971">
                  <c:v>270.8</c:v>
                </c:pt>
                <c:pt idx="1972">
                  <c:v>270.89999999999998</c:v>
                </c:pt>
                <c:pt idx="1973">
                  <c:v>271</c:v>
                </c:pt>
                <c:pt idx="1974">
                  <c:v>271.3</c:v>
                </c:pt>
                <c:pt idx="1975">
                  <c:v>271.3</c:v>
                </c:pt>
                <c:pt idx="1976">
                  <c:v>271.60000000000002</c:v>
                </c:pt>
                <c:pt idx="1977">
                  <c:v>271.89999999999998</c:v>
                </c:pt>
                <c:pt idx="1978">
                  <c:v>272.2</c:v>
                </c:pt>
                <c:pt idx="1979">
                  <c:v>272.5</c:v>
                </c:pt>
                <c:pt idx="1980">
                  <c:v>272.8</c:v>
                </c:pt>
                <c:pt idx="1981">
                  <c:v>273.2</c:v>
                </c:pt>
                <c:pt idx="1982">
                  <c:v>273.5</c:v>
                </c:pt>
                <c:pt idx="1983">
                  <c:v>273.8</c:v>
                </c:pt>
                <c:pt idx="1984">
                  <c:v>274.10000000000002</c:v>
                </c:pt>
                <c:pt idx="1985">
                  <c:v>274.2</c:v>
                </c:pt>
                <c:pt idx="1986">
                  <c:v>274.39999999999998</c:v>
                </c:pt>
                <c:pt idx="1987">
                  <c:v>274.39999999999998</c:v>
                </c:pt>
                <c:pt idx="1988">
                  <c:v>274.60000000000002</c:v>
                </c:pt>
                <c:pt idx="1989">
                  <c:v>274.7</c:v>
                </c:pt>
                <c:pt idx="1990">
                  <c:v>274.8</c:v>
                </c:pt>
                <c:pt idx="1991">
                  <c:v>274.89999999999998</c:v>
                </c:pt>
                <c:pt idx="1992">
                  <c:v>275</c:v>
                </c:pt>
                <c:pt idx="1993">
                  <c:v>275.10000000000002</c:v>
                </c:pt>
                <c:pt idx="1994">
                  <c:v>275.2</c:v>
                </c:pt>
                <c:pt idx="1995">
                  <c:v>275.3</c:v>
                </c:pt>
                <c:pt idx="1996">
                  <c:v>275.39999999999998</c:v>
                </c:pt>
                <c:pt idx="1997">
                  <c:v>275.7</c:v>
                </c:pt>
                <c:pt idx="1998">
                  <c:v>275.8</c:v>
                </c:pt>
                <c:pt idx="1999">
                  <c:v>276.10000000000002</c:v>
                </c:pt>
                <c:pt idx="2000">
                  <c:v>276.3</c:v>
                </c:pt>
                <c:pt idx="2001">
                  <c:v>276.60000000000002</c:v>
                </c:pt>
                <c:pt idx="2002">
                  <c:v>276.8</c:v>
                </c:pt>
                <c:pt idx="2003">
                  <c:v>276.89999999999998</c:v>
                </c:pt>
                <c:pt idx="2004">
                  <c:v>277.10000000000002</c:v>
                </c:pt>
                <c:pt idx="2005">
                  <c:v>277.2</c:v>
                </c:pt>
                <c:pt idx="2006">
                  <c:v>277.3</c:v>
                </c:pt>
                <c:pt idx="2007">
                  <c:v>277.39999999999998</c:v>
                </c:pt>
                <c:pt idx="2008">
                  <c:v>277.39999999999998</c:v>
                </c:pt>
                <c:pt idx="2009">
                  <c:v>277.39999999999998</c:v>
                </c:pt>
                <c:pt idx="2010">
                  <c:v>277.5</c:v>
                </c:pt>
                <c:pt idx="2011">
                  <c:v>277.5</c:v>
                </c:pt>
                <c:pt idx="2012">
                  <c:v>277.60000000000002</c:v>
                </c:pt>
                <c:pt idx="2013">
                  <c:v>277.60000000000002</c:v>
                </c:pt>
                <c:pt idx="2014">
                  <c:v>277.7</c:v>
                </c:pt>
                <c:pt idx="2015">
                  <c:v>277.89999999999998</c:v>
                </c:pt>
                <c:pt idx="2016">
                  <c:v>278</c:v>
                </c:pt>
                <c:pt idx="2017">
                  <c:v>278.2</c:v>
                </c:pt>
                <c:pt idx="2018">
                  <c:v>278.39999999999998</c:v>
                </c:pt>
                <c:pt idx="2019">
                  <c:v>278.60000000000002</c:v>
                </c:pt>
                <c:pt idx="2020">
                  <c:v>279</c:v>
                </c:pt>
                <c:pt idx="2021">
                  <c:v>279.3</c:v>
                </c:pt>
                <c:pt idx="2022">
                  <c:v>279.5</c:v>
                </c:pt>
                <c:pt idx="2023">
                  <c:v>279.7</c:v>
                </c:pt>
                <c:pt idx="2024">
                  <c:v>280</c:v>
                </c:pt>
                <c:pt idx="2025">
                  <c:v>280.10000000000002</c:v>
                </c:pt>
                <c:pt idx="2026">
                  <c:v>280.10000000000002</c:v>
                </c:pt>
                <c:pt idx="2027">
                  <c:v>280</c:v>
                </c:pt>
                <c:pt idx="2028">
                  <c:v>280</c:v>
                </c:pt>
                <c:pt idx="2029">
                  <c:v>279.89999999999998</c:v>
                </c:pt>
                <c:pt idx="2030">
                  <c:v>279.89999999999998</c:v>
                </c:pt>
                <c:pt idx="2031">
                  <c:v>279.89999999999998</c:v>
                </c:pt>
                <c:pt idx="2032">
                  <c:v>279.89999999999998</c:v>
                </c:pt>
                <c:pt idx="2033">
                  <c:v>279.7</c:v>
                </c:pt>
                <c:pt idx="2034">
                  <c:v>279.89999999999998</c:v>
                </c:pt>
                <c:pt idx="2035">
                  <c:v>280.10000000000002</c:v>
                </c:pt>
                <c:pt idx="2036">
                  <c:v>280.3</c:v>
                </c:pt>
                <c:pt idx="2037">
                  <c:v>280.5</c:v>
                </c:pt>
                <c:pt idx="2038">
                  <c:v>280.60000000000002</c:v>
                </c:pt>
                <c:pt idx="2039">
                  <c:v>280.8</c:v>
                </c:pt>
                <c:pt idx="2040">
                  <c:v>281</c:v>
                </c:pt>
                <c:pt idx="2041">
                  <c:v>280.89999999999998</c:v>
                </c:pt>
                <c:pt idx="2042">
                  <c:v>281.10000000000002</c:v>
                </c:pt>
                <c:pt idx="2043">
                  <c:v>281.10000000000002</c:v>
                </c:pt>
                <c:pt idx="2044">
                  <c:v>281.2</c:v>
                </c:pt>
                <c:pt idx="2045">
                  <c:v>281.2</c:v>
                </c:pt>
                <c:pt idx="2046">
                  <c:v>281.2</c:v>
                </c:pt>
                <c:pt idx="2047">
                  <c:v>281.2</c:v>
                </c:pt>
                <c:pt idx="2048">
                  <c:v>281.2</c:v>
                </c:pt>
                <c:pt idx="2049">
                  <c:v>281.2</c:v>
                </c:pt>
                <c:pt idx="2050">
                  <c:v>281.3</c:v>
                </c:pt>
                <c:pt idx="2051">
                  <c:v>281.5</c:v>
                </c:pt>
                <c:pt idx="2052">
                  <c:v>281.7</c:v>
                </c:pt>
                <c:pt idx="2053">
                  <c:v>281.8</c:v>
                </c:pt>
                <c:pt idx="2054">
                  <c:v>282.2</c:v>
                </c:pt>
                <c:pt idx="2055">
                  <c:v>282.39999999999998</c:v>
                </c:pt>
                <c:pt idx="2056">
                  <c:v>282.7</c:v>
                </c:pt>
                <c:pt idx="2057">
                  <c:v>282.89999999999998</c:v>
                </c:pt>
                <c:pt idx="2058">
                  <c:v>283.10000000000002</c:v>
                </c:pt>
                <c:pt idx="2059">
                  <c:v>283.2</c:v>
                </c:pt>
                <c:pt idx="2060">
                  <c:v>283.2</c:v>
                </c:pt>
                <c:pt idx="2061">
                  <c:v>283.2</c:v>
                </c:pt>
                <c:pt idx="2062">
                  <c:v>283.2</c:v>
                </c:pt>
                <c:pt idx="2063">
                  <c:v>283.2</c:v>
                </c:pt>
                <c:pt idx="2064">
                  <c:v>283</c:v>
                </c:pt>
                <c:pt idx="2065">
                  <c:v>283</c:v>
                </c:pt>
                <c:pt idx="2066">
                  <c:v>283</c:v>
                </c:pt>
                <c:pt idx="2067">
                  <c:v>283.10000000000002</c:v>
                </c:pt>
                <c:pt idx="2068">
                  <c:v>283.2</c:v>
                </c:pt>
                <c:pt idx="2069">
                  <c:v>283.39999999999998</c:v>
                </c:pt>
                <c:pt idx="2070">
                  <c:v>283.5</c:v>
                </c:pt>
                <c:pt idx="2071">
                  <c:v>283.60000000000002</c:v>
                </c:pt>
                <c:pt idx="2072">
                  <c:v>283.8</c:v>
                </c:pt>
                <c:pt idx="2073">
                  <c:v>284</c:v>
                </c:pt>
                <c:pt idx="2074">
                  <c:v>284.3</c:v>
                </c:pt>
                <c:pt idx="2075">
                  <c:v>284.39999999999998</c:v>
                </c:pt>
                <c:pt idx="2076">
                  <c:v>284.60000000000002</c:v>
                </c:pt>
                <c:pt idx="2077">
                  <c:v>284.60000000000002</c:v>
                </c:pt>
                <c:pt idx="2078">
                  <c:v>284.7</c:v>
                </c:pt>
                <c:pt idx="2079">
                  <c:v>284.8</c:v>
                </c:pt>
                <c:pt idx="2080">
                  <c:v>284.7</c:v>
                </c:pt>
                <c:pt idx="2081">
                  <c:v>284.8</c:v>
                </c:pt>
                <c:pt idx="2082">
                  <c:v>284.8</c:v>
                </c:pt>
                <c:pt idx="2083">
                  <c:v>284.89999999999998</c:v>
                </c:pt>
                <c:pt idx="2084">
                  <c:v>284.89999999999998</c:v>
                </c:pt>
                <c:pt idx="2085">
                  <c:v>285.10000000000002</c:v>
                </c:pt>
                <c:pt idx="2086">
                  <c:v>285.2</c:v>
                </c:pt>
                <c:pt idx="2087">
                  <c:v>285.39999999999998</c:v>
                </c:pt>
                <c:pt idx="2088">
                  <c:v>285.7</c:v>
                </c:pt>
                <c:pt idx="2089">
                  <c:v>285.89999999999998</c:v>
                </c:pt>
                <c:pt idx="2090">
                  <c:v>286.10000000000002</c:v>
                </c:pt>
                <c:pt idx="2091">
                  <c:v>286.5</c:v>
                </c:pt>
                <c:pt idx="2092">
                  <c:v>286.7</c:v>
                </c:pt>
                <c:pt idx="2093">
                  <c:v>286.89999999999998</c:v>
                </c:pt>
                <c:pt idx="2094">
                  <c:v>287.10000000000002</c:v>
                </c:pt>
                <c:pt idx="2095">
                  <c:v>287.39999999999998</c:v>
                </c:pt>
                <c:pt idx="2096">
                  <c:v>287.5</c:v>
                </c:pt>
                <c:pt idx="2097">
                  <c:v>287.7</c:v>
                </c:pt>
                <c:pt idx="2098">
                  <c:v>287.8</c:v>
                </c:pt>
                <c:pt idx="2099">
                  <c:v>287.8</c:v>
                </c:pt>
                <c:pt idx="2100">
                  <c:v>287.8</c:v>
                </c:pt>
                <c:pt idx="2101">
                  <c:v>287.8</c:v>
                </c:pt>
                <c:pt idx="2102">
                  <c:v>287.8</c:v>
                </c:pt>
                <c:pt idx="2103">
                  <c:v>287.8</c:v>
                </c:pt>
                <c:pt idx="2104">
                  <c:v>287.8</c:v>
                </c:pt>
                <c:pt idx="2105">
                  <c:v>287.89999999999998</c:v>
                </c:pt>
                <c:pt idx="2106">
                  <c:v>288.10000000000002</c:v>
                </c:pt>
                <c:pt idx="2107">
                  <c:v>288.2</c:v>
                </c:pt>
                <c:pt idx="2108">
                  <c:v>288.5</c:v>
                </c:pt>
                <c:pt idx="2109">
                  <c:v>288.60000000000002</c:v>
                </c:pt>
                <c:pt idx="2110">
                  <c:v>288.89999999999998</c:v>
                </c:pt>
                <c:pt idx="2111">
                  <c:v>289</c:v>
                </c:pt>
                <c:pt idx="2112">
                  <c:v>289.2</c:v>
                </c:pt>
                <c:pt idx="2113">
                  <c:v>289.3</c:v>
                </c:pt>
                <c:pt idx="2114">
                  <c:v>289.5</c:v>
                </c:pt>
                <c:pt idx="2115">
                  <c:v>289.5</c:v>
                </c:pt>
                <c:pt idx="2116">
                  <c:v>289.7</c:v>
                </c:pt>
                <c:pt idx="2117">
                  <c:v>289.8</c:v>
                </c:pt>
                <c:pt idx="2118">
                  <c:v>289.8</c:v>
                </c:pt>
                <c:pt idx="2119">
                  <c:v>289.8</c:v>
                </c:pt>
                <c:pt idx="2120">
                  <c:v>289.89999999999998</c:v>
                </c:pt>
                <c:pt idx="2121">
                  <c:v>289.89999999999998</c:v>
                </c:pt>
                <c:pt idx="2122">
                  <c:v>289.89999999999998</c:v>
                </c:pt>
                <c:pt idx="2123">
                  <c:v>290.10000000000002</c:v>
                </c:pt>
                <c:pt idx="2124">
                  <c:v>290.2</c:v>
                </c:pt>
                <c:pt idx="2125">
                  <c:v>290.39999999999998</c:v>
                </c:pt>
                <c:pt idx="2126">
                  <c:v>290.60000000000002</c:v>
                </c:pt>
                <c:pt idx="2127">
                  <c:v>290.89999999999998</c:v>
                </c:pt>
                <c:pt idx="2128">
                  <c:v>291.3</c:v>
                </c:pt>
                <c:pt idx="2129">
                  <c:v>291.5</c:v>
                </c:pt>
                <c:pt idx="2130">
                  <c:v>291.8</c:v>
                </c:pt>
                <c:pt idx="2131">
                  <c:v>292</c:v>
                </c:pt>
                <c:pt idx="2132">
                  <c:v>292.2</c:v>
                </c:pt>
                <c:pt idx="2133">
                  <c:v>292.39999999999998</c:v>
                </c:pt>
                <c:pt idx="2134">
                  <c:v>292.60000000000002</c:v>
                </c:pt>
                <c:pt idx="2135">
                  <c:v>292.7</c:v>
                </c:pt>
                <c:pt idx="2136">
                  <c:v>292.7</c:v>
                </c:pt>
                <c:pt idx="2137">
                  <c:v>292.7</c:v>
                </c:pt>
                <c:pt idx="2138">
                  <c:v>292.8</c:v>
                </c:pt>
                <c:pt idx="2139">
                  <c:v>292.89999999999998</c:v>
                </c:pt>
                <c:pt idx="2140">
                  <c:v>292.8</c:v>
                </c:pt>
                <c:pt idx="2141">
                  <c:v>292.8</c:v>
                </c:pt>
                <c:pt idx="2142">
                  <c:v>294.2</c:v>
                </c:pt>
                <c:pt idx="2143">
                  <c:v>294.60000000000002</c:v>
                </c:pt>
                <c:pt idx="2144">
                  <c:v>294.89999999999998</c:v>
                </c:pt>
                <c:pt idx="2145">
                  <c:v>295.2</c:v>
                </c:pt>
                <c:pt idx="2146">
                  <c:v>295.39999999999998</c:v>
                </c:pt>
                <c:pt idx="2147">
                  <c:v>295.5</c:v>
                </c:pt>
                <c:pt idx="2148">
                  <c:v>295.60000000000002</c:v>
                </c:pt>
                <c:pt idx="2149">
                  <c:v>295.60000000000002</c:v>
                </c:pt>
                <c:pt idx="2150">
                  <c:v>295.60000000000002</c:v>
                </c:pt>
                <c:pt idx="2151">
                  <c:v>295.5</c:v>
                </c:pt>
                <c:pt idx="2152">
                  <c:v>295.5</c:v>
                </c:pt>
                <c:pt idx="2153">
                  <c:v>295.5</c:v>
                </c:pt>
                <c:pt idx="2154">
                  <c:v>295.2</c:v>
                </c:pt>
                <c:pt idx="2155">
                  <c:v>295.2</c:v>
                </c:pt>
                <c:pt idx="2156">
                  <c:v>295.10000000000002</c:v>
                </c:pt>
                <c:pt idx="2157">
                  <c:v>295</c:v>
                </c:pt>
                <c:pt idx="2158">
                  <c:v>294.89999999999998</c:v>
                </c:pt>
                <c:pt idx="2159">
                  <c:v>294.89999999999998</c:v>
                </c:pt>
                <c:pt idx="2160">
                  <c:v>294.89999999999998</c:v>
                </c:pt>
                <c:pt idx="2161">
                  <c:v>295</c:v>
                </c:pt>
                <c:pt idx="2162">
                  <c:v>295</c:v>
                </c:pt>
                <c:pt idx="2163">
                  <c:v>295</c:v>
                </c:pt>
                <c:pt idx="2164">
                  <c:v>295.2</c:v>
                </c:pt>
                <c:pt idx="2165">
                  <c:v>295.3</c:v>
                </c:pt>
                <c:pt idx="2166">
                  <c:v>295.60000000000002</c:v>
                </c:pt>
                <c:pt idx="2167">
                  <c:v>295.89999999999998</c:v>
                </c:pt>
                <c:pt idx="2168">
                  <c:v>296.10000000000002</c:v>
                </c:pt>
                <c:pt idx="2169">
                  <c:v>296.5</c:v>
                </c:pt>
                <c:pt idx="2170">
                  <c:v>296.7</c:v>
                </c:pt>
                <c:pt idx="2171">
                  <c:v>296.89999999999998</c:v>
                </c:pt>
                <c:pt idx="2172">
                  <c:v>297.2</c:v>
                </c:pt>
                <c:pt idx="2173">
                  <c:v>297.39999999999998</c:v>
                </c:pt>
                <c:pt idx="2174">
                  <c:v>297.60000000000002</c:v>
                </c:pt>
                <c:pt idx="2175">
                  <c:v>297.89999999999998</c:v>
                </c:pt>
                <c:pt idx="2176">
                  <c:v>298.10000000000002</c:v>
                </c:pt>
                <c:pt idx="2177">
                  <c:v>298.3</c:v>
                </c:pt>
                <c:pt idx="2178">
                  <c:v>298.7</c:v>
                </c:pt>
                <c:pt idx="2179">
                  <c:v>299.10000000000002</c:v>
                </c:pt>
                <c:pt idx="2180">
                  <c:v>299.5</c:v>
                </c:pt>
                <c:pt idx="2181">
                  <c:v>299.89999999999998</c:v>
                </c:pt>
                <c:pt idx="2182">
                  <c:v>300.39999999999998</c:v>
                </c:pt>
                <c:pt idx="2183">
                  <c:v>300.89999999999998</c:v>
                </c:pt>
                <c:pt idx="2184">
                  <c:v>301.5</c:v>
                </c:pt>
                <c:pt idx="2185">
                  <c:v>301.8</c:v>
                </c:pt>
                <c:pt idx="2186">
                  <c:v>302.2</c:v>
                </c:pt>
                <c:pt idx="2187">
                  <c:v>302.5</c:v>
                </c:pt>
                <c:pt idx="2188">
                  <c:v>303</c:v>
                </c:pt>
                <c:pt idx="2189">
                  <c:v>303.3</c:v>
                </c:pt>
                <c:pt idx="2190">
                  <c:v>303.7</c:v>
                </c:pt>
                <c:pt idx="2191">
                  <c:v>304</c:v>
                </c:pt>
                <c:pt idx="2192">
                  <c:v>304.2</c:v>
                </c:pt>
                <c:pt idx="2193">
                  <c:v>304.60000000000002</c:v>
                </c:pt>
                <c:pt idx="2194">
                  <c:v>304.8</c:v>
                </c:pt>
                <c:pt idx="2195">
                  <c:v>305</c:v>
                </c:pt>
                <c:pt idx="2196">
                  <c:v>305.3</c:v>
                </c:pt>
                <c:pt idx="2197">
                  <c:v>305.39999999999998</c:v>
                </c:pt>
                <c:pt idx="2198">
                  <c:v>305.60000000000002</c:v>
                </c:pt>
                <c:pt idx="2199">
                  <c:v>305.8</c:v>
                </c:pt>
                <c:pt idx="2200">
                  <c:v>306</c:v>
                </c:pt>
                <c:pt idx="2201">
                  <c:v>306.10000000000002</c:v>
                </c:pt>
                <c:pt idx="2202">
                  <c:v>306.3</c:v>
                </c:pt>
                <c:pt idx="2203">
                  <c:v>306.39999999999998</c:v>
                </c:pt>
                <c:pt idx="2204">
                  <c:v>306.5</c:v>
                </c:pt>
                <c:pt idx="2205">
                  <c:v>306.60000000000002</c:v>
                </c:pt>
                <c:pt idx="2206">
                  <c:v>306.8</c:v>
                </c:pt>
                <c:pt idx="2207">
                  <c:v>306.8</c:v>
                </c:pt>
                <c:pt idx="2208">
                  <c:v>306.89999999999998</c:v>
                </c:pt>
                <c:pt idx="2209">
                  <c:v>307</c:v>
                </c:pt>
                <c:pt idx="2210">
                  <c:v>307.10000000000002</c:v>
                </c:pt>
                <c:pt idx="2211">
                  <c:v>307.10000000000002</c:v>
                </c:pt>
                <c:pt idx="2212">
                  <c:v>307.2</c:v>
                </c:pt>
                <c:pt idx="2213">
                  <c:v>307.3</c:v>
                </c:pt>
                <c:pt idx="2214">
                  <c:v>307.39999999999998</c:v>
                </c:pt>
                <c:pt idx="2215">
                  <c:v>307.39999999999998</c:v>
                </c:pt>
                <c:pt idx="2216">
                  <c:v>307.39999999999998</c:v>
                </c:pt>
                <c:pt idx="2217">
                  <c:v>307.39999999999998</c:v>
                </c:pt>
                <c:pt idx="2218">
                  <c:v>307.39999999999998</c:v>
                </c:pt>
                <c:pt idx="2219">
                  <c:v>307.5</c:v>
                </c:pt>
                <c:pt idx="2220">
                  <c:v>307.60000000000002</c:v>
                </c:pt>
                <c:pt idx="2221">
                  <c:v>307.7</c:v>
                </c:pt>
                <c:pt idx="2222">
                  <c:v>307.7</c:v>
                </c:pt>
                <c:pt idx="2223">
                  <c:v>307.8</c:v>
                </c:pt>
                <c:pt idx="2224">
                  <c:v>307.8</c:v>
                </c:pt>
                <c:pt idx="2225">
                  <c:v>307.89999999999998</c:v>
                </c:pt>
                <c:pt idx="2226">
                  <c:v>307.89999999999998</c:v>
                </c:pt>
                <c:pt idx="2227">
                  <c:v>308</c:v>
                </c:pt>
                <c:pt idx="2228">
                  <c:v>308</c:v>
                </c:pt>
                <c:pt idx="2229">
                  <c:v>308.2</c:v>
                </c:pt>
                <c:pt idx="2230">
                  <c:v>308.2</c:v>
                </c:pt>
                <c:pt idx="2231">
                  <c:v>308.3</c:v>
                </c:pt>
                <c:pt idx="2232">
                  <c:v>308.5</c:v>
                </c:pt>
                <c:pt idx="2233">
                  <c:v>308.7</c:v>
                </c:pt>
                <c:pt idx="2234">
                  <c:v>308.8</c:v>
                </c:pt>
                <c:pt idx="2235">
                  <c:v>309.10000000000002</c:v>
                </c:pt>
                <c:pt idx="2236">
                  <c:v>309.39999999999998</c:v>
                </c:pt>
                <c:pt idx="2237">
                  <c:v>309.60000000000002</c:v>
                </c:pt>
                <c:pt idx="2238">
                  <c:v>309.89999999999998</c:v>
                </c:pt>
                <c:pt idx="2239">
                  <c:v>310</c:v>
                </c:pt>
                <c:pt idx="2240">
                  <c:v>310.2</c:v>
                </c:pt>
                <c:pt idx="2241">
                  <c:v>310.39999999999998</c:v>
                </c:pt>
                <c:pt idx="2242">
                  <c:v>310.60000000000002</c:v>
                </c:pt>
                <c:pt idx="2243">
                  <c:v>310.8</c:v>
                </c:pt>
                <c:pt idx="2244">
                  <c:v>311.2</c:v>
                </c:pt>
                <c:pt idx="2245">
                  <c:v>311.5</c:v>
                </c:pt>
                <c:pt idx="2246">
                  <c:v>312</c:v>
                </c:pt>
                <c:pt idx="2247">
                  <c:v>312.39999999999998</c:v>
                </c:pt>
                <c:pt idx="2248">
                  <c:v>312.89999999999998</c:v>
                </c:pt>
                <c:pt idx="2249">
                  <c:v>313.3</c:v>
                </c:pt>
                <c:pt idx="2250">
                  <c:v>313.7</c:v>
                </c:pt>
                <c:pt idx="2251">
                  <c:v>314</c:v>
                </c:pt>
                <c:pt idx="2252">
                  <c:v>314.39999999999998</c:v>
                </c:pt>
                <c:pt idx="2253">
                  <c:v>314.7</c:v>
                </c:pt>
                <c:pt idx="2254">
                  <c:v>314.89999999999998</c:v>
                </c:pt>
                <c:pt idx="2255">
                  <c:v>315.10000000000002</c:v>
                </c:pt>
                <c:pt idx="2256">
                  <c:v>315.2</c:v>
                </c:pt>
                <c:pt idx="2257">
                  <c:v>313.7</c:v>
                </c:pt>
                <c:pt idx="2258">
                  <c:v>313.8</c:v>
                </c:pt>
                <c:pt idx="2259">
                  <c:v>314</c:v>
                </c:pt>
                <c:pt idx="2260">
                  <c:v>314.2</c:v>
                </c:pt>
                <c:pt idx="2261">
                  <c:v>314.3</c:v>
                </c:pt>
                <c:pt idx="2262">
                  <c:v>314.5</c:v>
                </c:pt>
                <c:pt idx="2263">
                  <c:v>314.60000000000002</c:v>
                </c:pt>
                <c:pt idx="2264">
                  <c:v>314.8</c:v>
                </c:pt>
                <c:pt idx="2265">
                  <c:v>314.89999999999998</c:v>
                </c:pt>
                <c:pt idx="2266">
                  <c:v>315</c:v>
                </c:pt>
                <c:pt idx="2267">
                  <c:v>315</c:v>
                </c:pt>
                <c:pt idx="2268">
                  <c:v>315.2</c:v>
                </c:pt>
                <c:pt idx="2269">
                  <c:v>315.2</c:v>
                </c:pt>
                <c:pt idx="2270">
                  <c:v>315.39999999999998</c:v>
                </c:pt>
                <c:pt idx="2271">
                  <c:v>315.39999999999998</c:v>
                </c:pt>
                <c:pt idx="2272">
                  <c:v>315.39999999999998</c:v>
                </c:pt>
                <c:pt idx="2273">
                  <c:v>315.39999999999998</c:v>
                </c:pt>
                <c:pt idx="2274">
                  <c:v>315.39999999999998</c:v>
                </c:pt>
                <c:pt idx="2275">
                  <c:v>315.5</c:v>
                </c:pt>
                <c:pt idx="2276">
                  <c:v>315.60000000000002</c:v>
                </c:pt>
                <c:pt idx="2277">
                  <c:v>315.7</c:v>
                </c:pt>
                <c:pt idx="2278">
                  <c:v>315.8</c:v>
                </c:pt>
                <c:pt idx="2279">
                  <c:v>315.8</c:v>
                </c:pt>
                <c:pt idx="2280">
                  <c:v>315.89999999999998</c:v>
                </c:pt>
                <c:pt idx="2281">
                  <c:v>316</c:v>
                </c:pt>
                <c:pt idx="2282">
                  <c:v>316.2</c:v>
                </c:pt>
                <c:pt idx="2283">
                  <c:v>316.2</c:v>
                </c:pt>
                <c:pt idx="2284">
                  <c:v>316.3</c:v>
                </c:pt>
                <c:pt idx="2285">
                  <c:v>316.5</c:v>
                </c:pt>
                <c:pt idx="2286">
                  <c:v>316.60000000000002</c:v>
                </c:pt>
                <c:pt idx="2287">
                  <c:v>316.89999999999998</c:v>
                </c:pt>
                <c:pt idx="2288">
                  <c:v>316.89999999999998</c:v>
                </c:pt>
                <c:pt idx="2289">
                  <c:v>317.2</c:v>
                </c:pt>
                <c:pt idx="2290">
                  <c:v>317.3</c:v>
                </c:pt>
                <c:pt idx="2291">
                  <c:v>317.5</c:v>
                </c:pt>
                <c:pt idx="2292">
                  <c:v>317.60000000000002</c:v>
                </c:pt>
                <c:pt idx="2293">
                  <c:v>317.7</c:v>
                </c:pt>
                <c:pt idx="2294">
                  <c:v>317.8</c:v>
                </c:pt>
                <c:pt idx="2295">
                  <c:v>318</c:v>
                </c:pt>
                <c:pt idx="2296">
                  <c:v>318</c:v>
                </c:pt>
                <c:pt idx="2297">
                  <c:v>318</c:v>
                </c:pt>
                <c:pt idx="2298">
                  <c:v>318.10000000000002</c:v>
                </c:pt>
                <c:pt idx="2299">
                  <c:v>318</c:v>
                </c:pt>
                <c:pt idx="2300">
                  <c:v>318</c:v>
                </c:pt>
                <c:pt idx="2301">
                  <c:v>318</c:v>
                </c:pt>
                <c:pt idx="2302">
                  <c:v>318</c:v>
                </c:pt>
                <c:pt idx="2303">
                  <c:v>317.89999999999998</c:v>
                </c:pt>
                <c:pt idx="2304">
                  <c:v>317.89999999999998</c:v>
                </c:pt>
                <c:pt idx="2305">
                  <c:v>317.8</c:v>
                </c:pt>
                <c:pt idx="2306">
                  <c:v>317.7</c:v>
                </c:pt>
                <c:pt idx="2307">
                  <c:v>317.7</c:v>
                </c:pt>
                <c:pt idx="2308">
                  <c:v>317.7</c:v>
                </c:pt>
                <c:pt idx="2309">
                  <c:v>317.60000000000002</c:v>
                </c:pt>
                <c:pt idx="2310">
                  <c:v>317.7</c:v>
                </c:pt>
                <c:pt idx="2311">
                  <c:v>317.8</c:v>
                </c:pt>
                <c:pt idx="2312">
                  <c:v>317.7</c:v>
                </c:pt>
                <c:pt idx="2313">
                  <c:v>318</c:v>
                </c:pt>
                <c:pt idx="2314">
                  <c:v>318.10000000000002</c:v>
                </c:pt>
                <c:pt idx="2315">
                  <c:v>318.10000000000002</c:v>
                </c:pt>
                <c:pt idx="2316">
                  <c:v>318.2</c:v>
                </c:pt>
                <c:pt idx="2317">
                  <c:v>318.3</c:v>
                </c:pt>
                <c:pt idx="2318">
                  <c:v>318.3</c:v>
                </c:pt>
                <c:pt idx="2319">
                  <c:v>318.5</c:v>
                </c:pt>
                <c:pt idx="2320">
                  <c:v>318.5</c:v>
                </c:pt>
                <c:pt idx="2321">
                  <c:v>318.5</c:v>
                </c:pt>
                <c:pt idx="2322">
                  <c:v>318.5</c:v>
                </c:pt>
                <c:pt idx="2323">
                  <c:v>318.5</c:v>
                </c:pt>
                <c:pt idx="2324">
                  <c:v>318.39999999999998</c:v>
                </c:pt>
                <c:pt idx="2325">
                  <c:v>318.39999999999998</c:v>
                </c:pt>
                <c:pt idx="2326">
                  <c:v>318.3</c:v>
                </c:pt>
                <c:pt idx="2327">
                  <c:v>318.3</c:v>
                </c:pt>
                <c:pt idx="2328">
                  <c:v>318.3</c:v>
                </c:pt>
                <c:pt idx="2329">
                  <c:v>318.3</c:v>
                </c:pt>
                <c:pt idx="2330">
                  <c:v>318.3</c:v>
                </c:pt>
                <c:pt idx="2331">
                  <c:v>318.3</c:v>
                </c:pt>
                <c:pt idx="2332">
                  <c:v>318.39999999999998</c:v>
                </c:pt>
                <c:pt idx="2333">
                  <c:v>318.5</c:v>
                </c:pt>
                <c:pt idx="2334">
                  <c:v>318.60000000000002</c:v>
                </c:pt>
                <c:pt idx="2335">
                  <c:v>318.7</c:v>
                </c:pt>
                <c:pt idx="2336">
                  <c:v>318.89999999999998</c:v>
                </c:pt>
                <c:pt idx="2337">
                  <c:v>319</c:v>
                </c:pt>
                <c:pt idx="2338">
                  <c:v>319.10000000000002</c:v>
                </c:pt>
                <c:pt idx="2339">
                  <c:v>319.2</c:v>
                </c:pt>
                <c:pt idx="2340">
                  <c:v>319.39999999999998</c:v>
                </c:pt>
                <c:pt idx="2341">
                  <c:v>319.5</c:v>
                </c:pt>
                <c:pt idx="2342">
                  <c:v>319.60000000000002</c:v>
                </c:pt>
                <c:pt idx="2343">
                  <c:v>319.7</c:v>
                </c:pt>
                <c:pt idx="2344">
                  <c:v>319.8</c:v>
                </c:pt>
                <c:pt idx="2345">
                  <c:v>319.8</c:v>
                </c:pt>
                <c:pt idx="2346">
                  <c:v>319.8</c:v>
                </c:pt>
                <c:pt idx="2347">
                  <c:v>319.8</c:v>
                </c:pt>
                <c:pt idx="2348">
                  <c:v>319.8</c:v>
                </c:pt>
                <c:pt idx="2349">
                  <c:v>319.89999999999998</c:v>
                </c:pt>
                <c:pt idx="2350">
                  <c:v>320</c:v>
                </c:pt>
                <c:pt idx="2351">
                  <c:v>320</c:v>
                </c:pt>
                <c:pt idx="2352">
                  <c:v>320</c:v>
                </c:pt>
                <c:pt idx="2353">
                  <c:v>319.89999999999998</c:v>
                </c:pt>
                <c:pt idx="2354">
                  <c:v>320</c:v>
                </c:pt>
                <c:pt idx="2355">
                  <c:v>320</c:v>
                </c:pt>
                <c:pt idx="2356">
                  <c:v>320</c:v>
                </c:pt>
                <c:pt idx="2357">
                  <c:v>320</c:v>
                </c:pt>
                <c:pt idx="2358">
                  <c:v>320</c:v>
                </c:pt>
                <c:pt idx="2359">
                  <c:v>320.10000000000002</c:v>
                </c:pt>
                <c:pt idx="2360">
                  <c:v>320.10000000000002</c:v>
                </c:pt>
                <c:pt idx="2361">
                  <c:v>320.10000000000002</c:v>
                </c:pt>
                <c:pt idx="2362">
                  <c:v>320.2</c:v>
                </c:pt>
                <c:pt idx="2363">
                  <c:v>320.10000000000002</c:v>
                </c:pt>
                <c:pt idx="2364">
                  <c:v>320.2</c:v>
                </c:pt>
                <c:pt idx="2365">
                  <c:v>320.3</c:v>
                </c:pt>
                <c:pt idx="2366">
                  <c:v>320.3</c:v>
                </c:pt>
                <c:pt idx="2367">
                  <c:v>320.3</c:v>
                </c:pt>
                <c:pt idx="2368">
                  <c:v>320.3</c:v>
                </c:pt>
                <c:pt idx="2369">
                  <c:v>320.3</c:v>
                </c:pt>
                <c:pt idx="2370">
                  <c:v>320.3</c:v>
                </c:pt>
                <c:pt idx="2371">
                  <c:v>320.39999999999998</c:v>
                </c:pt>
                <c:pt idx="2372">
                  <c:v>320.39999999999998</c:v>
                </c:pt>
                <c:pt idx="2373">
                  <c:v>320.39999999999998</c:v>
                </c:pt>
                <c:pt idx="2374">
                  <c:v>320.39999999999998</c:v>
                </c:pt>
                <c:pt idx="2375">
                  <c:v>320.39999999999998</c:v>
                </c:pt>
                <c:pt idx="2376">
                  <c:v>320.5</c:v>
                </c:pt>
                <c:pt idx="2377">
                  <c:v>320.5</c:v>
                </c:pt>
                <c:pt idx="2378">
                  <c:v>320.60000000000002</c:v>
                </c:pt>
                <c:pt idx="2379">
                  <c:v>320.60000000000002</c:v>
                </c:pt>
                <c:pt idx="2380">
                  <c:v>320.7</c:v>
                </c:pt>
                <c:pt idx="2381">
                  <c:v>320.7</c:v>
                </c:pt>
                <c:pt idx="2382">
                  <c:v>320.89999999999998</c:v>
                </c:pt>
                <c:pt idx="2383">
                  <c:v>321</c:v>
                </c:pt>
                <c:pt idx="2384">
                  <c:v>321.10000000000002</c:v>
                </c:pt>
                <c:pt idx="2385">
                  <c:v>321.10000000000002</c:v>
                </c:pt>
                <c:pt idx="2386">
                  <c:v>321.2</c:v>
                </c:pt>
                <c:pt idx="2387">
                  <c:v>321.39999999999998</c:v>
                </c:pt>
                <c:pt idx="2388">
                  <c:v>321.5</c:v>
                </c:pt>
                <c:pt idx="2389">
                  <c:v>321.60000000000002</c:v>
                </c:pt>
                <c:pt idx="2390">
                  <c:v>321.7</c:v>
                </c:pt>
                <c:pt idx="2391">
                  <c:v>322.89999999999998</c:v>
                </c:pt>
                <c:pt idx="2392">
                  <c:v>322.89999999999998</c:v>
                </c:pt>
                <c:pt idx="2393">
                  <c:v>322.7</c:v>
                </c:pt>
                <c:pt idx="2394">
                  <c:v>322.60000000000002</c:v>
                </c:pt>
                <c:pt idx="2395">
                  <c:v>322.39999999999998</c:v>
                </c:pt>
                <c:pt idx="2396">
                  <c:v>322.39999999999998</c:v>
                </c:pt>
                <c:pt idx="2397">
                  <c:v>322.2</c:v>
                </c:pt>
                <c:pt idx="2398">
                  <c:v>322.10000000000002</c:v>
                </c:pt>
                <c:pt idx="2399">
                  <c:v>321.8</c:v>
                </c:pt>
                <c:pt idx="2400">
                  <c:v>321.8</c:v>
                </c:pt>
                <c:pt idx="2401">
                  <c:v>321.60000000000002</c:v>
                </c:pt>
                <c:pt idx="2402">
                  <c:v>321.5</c:v>
                </c:pt>
                <c:pt idx="2403">
                  <c:v>321.5</c:v>
                </c:pt>
                <c:pt idx="2404">
                  <c:v>321.5</c:v>
                </c:pt>
                <c:pt idx="2405">
                  <c:v>321.39999999999998</c:v>
                </c:pt>
                <c:pt idx="2406">
                  <c:v>321.39999999999998</c:v>
                </c:pt>
                <c:pt idx="2407">
                  <c:v>321.2</c:v>
                </c:pt>
                <c:pt idx="2408">
                  <c:v>321.10000000000002</c:v>
                </c:pt>
                <c:pt idx="2409">
                  <c:v>321.10000000000002</c:v>
                </c:pt>
                <c:pt idx="2410">
                  <c:v>321.2</c:v>
                </c:pt>
                <c:pt idx="2411">
                  <c:v>321.39999999999998</c:v>
                </c:pt>
                <c:pt idx="2412">
                  <c:v>321.39999999999998</c:v>
                </c:pt>
                <c:pt idx="2413">
                  <c:v>321.5</c:v>
                </c:pt>
                <c:pt idx="2414">
                  <c:v>321.8</c:v>
                </c:pt>
                <c:pt idx="2415">
                  <c:v>321.89999999999998</c:v>
                </c:pt>
                <c:pt idx="2416">
                  <c:v>322.10000000000002</c:v>
                </c:pt>
                <c:pt idx="2417">
                  <c:v>322.2</c:v>
                </c:pt>
                <c:pt idx="2418">
                  <c:v>322.5</c:v>
                </c:pt>
                <c:pt idx="2419">
                  <c:v>322.60000000000002</c:v>
                </c:pt>
                <c:pt idx="2420">
                  <c:v>322.7</c:v>
                </c:pt>
                <c:pt idx="2421">
                  <c:v>322.89999999999998</c:v>
                </c:pt>
                <c:pt idx="2422">
                  <c:v>323.2</c:v>
                </c:pt>
                <c:pt idx="2423">
                  <c:v>323.60000000000002</c:v>
                </c:pt>
                <c:pt idx="2424">
                  <c:v>324</c:v>
                </c:pt>
                <c:pt idx="2425">
                  <c:v>324.5</c:v>
                </c:pt>
                <c:pt idx="2426">
                  <c:v>325</c:v>
                </c:pt>
                <c:pt idx="2427">
                  <c:v>325.3</c:v>
                </c:pt>
                <c:pt idx="2428">
                  <c:v>325.7</c:v>
                </c:pt>
                <c:pt idx="2429">
                  <c:v>326.10000000000002</c:v>
                </c:pt>
                <c:pt idx="2430">
                  <c:v>326.39999999999998</c:v>
                </c:pt>
                <c:pt idx="2431">
                  <c:v>326.7</c:v>
                </c:pt>
                <c:pt idx="2432">
                  <c:v>327</c:v>
                </c:pt>
                <c:pt idx="2433">
                  <c:v>327.10000000000002</c:v>
                </c:pt>
                <c:pt idx="2434">
                  <c:v>327.39999999999998</c:v>
                </c:pt>
                <c:pt idx="2435">
                  <c:v>327.5</c:v>
                </c:pt>
                <c:pt idx="2436">
                  <c:v>327.60000000000002</c:v>
                </c:pt>
                <c:pt idx="2437">
                  <c:v>327.60000000000002</c:v>
                </c:pt>
                <c:pt idx="2438">
                  <c:v>327.60000000000002</c:v>
                </c:pt>
                <c:pt idx="2439">
                  <c:v>327.7</c:v>
                </c:pt>
                <c:pt idx="2440">
                  <c:v>327.8</c:v>
                </c:pt>
                <c:pt idx="2441">
                  <c:v>327.8</c:v>
                </c:pt>
                <c:pt idx="2442">
                  <c:v>327.8</c:v>
                </c:pt>
                <c:pt idx="2443">
                  <c:v>327.8</c:v>
                </c:pt>
                <c:pt idx="2444">
                  <c:v>327.8</c:v>
                </c:pt>
                <c:pt idx="2445">
                  <c:v>327.8</c:v>
                </c:pt>
                <c:pt idx="2446">
                  <c:v>327.8</c:v>
                </c:pt>
                <c:pt idx="2447">
                  <c:v>327.8</c:v>
                </c:pt>
                <c:pt idx="2448">
                  <c:v>327.8</c:v>
                </c:pt>
                <c:pt idx="2449">
                  <c:v>327.8</c:v>
                </c:pt>
                <c:pt idx="2450">
                  <c:v>327.8</c:v>
                </c:pt>
                <c:pt idx="2451">
                  <c:v>327.8</c:v>
                </c:pt>
                <c:pt idx="2452">
                  <c:v>327.8</c:v>
                </c:pt>
                <c:pt idx="2453">
                  <c:v>327.9</c:v>
                </c:pt>
                <c:pt idx="2454">
                  <c:v>327.8</c:v>
                </c:pt>
                <c:pt idx="2455">
                  <c:v>328</c:v>
                </c:pt>
                <c:pt idx="2456">
                  <c:v>327.9</c:v>
                </c:pt>
                <c:pt idx="2457">
                  <c:v>328.1</c:v>
                </c:pt>
                <c:pt idx="2458">
                  <c:v>328.1</c:v>
                </c:pt>
                <c:pt idx="2459">
                  <c:v>328.1</c:v>
                </c:pt>
                <c:pt idx="2460">
                  <c:v>328.2</c:v>
                </c:pt>
                <c:pt idx="2461">
                  <c:v>328.2</c:v>
                </c:pt>
                <c:pt idx="2462">
                  <c:v>328.4</c:v>
                </c:pt>
                <c:pt idx="2463">
                  <c:v>328.4</c:v>
                </c:pt>
                <c:pt idx="2464">
                  <c:v>328.5</c:v>
                </c:pt>
                <c:pt idx="2465">
                  <c:v>328.6</c:v>
                </c:pt>
                <c:pt idx="2466">
                  <c:v>328.7</c:v>
                </c:pt>
                <c:pt idx="2467">
                  <c:v>328.8</c:v>
                </c:pt>
                <c:pt idx="2468">
                  <c:v>328.9</c:v>
                </c:pt>
                <c:pt idx="2469">
                  <c:v>329</c:v>
                </c:pt>
                <c:pt idx="2470">
                  <c:v>329.1</c:v>
                </c:pt>
                <c:pt idx="2471">
                  <c:v>329.2</c:v>
                </c:pt>
                <c:pt idx="2472">
                  <c:v>329.3</c:v>
                </c:pt>
                <c:pt idx="2473">
                  <c:v>329.5</c:v>
                </c:pt>
                <c:pt idx="2474">
                  <c:v>329.6</c:v>
                </c:pt>
                <c:pt idx="2475">
                  <c:v>329.8</c:v>
                </c:pt>
                <c:pt idx="2476">
                  <c:v>329.9</c:v>
                </c:pt>
                <c:pt idx="2477">
                  <c:v>329.9</c:v>
                </c:pt>
                <c:pt idx="2478">
                  <c:v>330.1</c:v>
                </c:pt>
                <c:pt idx="2479">
                  <c:v>330.2</c:v>
                </c:pt>
                <c:pt idx="2480">
                  <c:v>330.3</c:v>
                </c:pt>
                <c:pt idx="2481">
                  <c:v>330.5</c:v>
                </c:pt>
                <c:pt idx="2482">
                  <c:v>330.5</c:v>
                </c:pt>
                <c:pt idx="2483">
                  <c:v>330.6</c:v>
                </c:pt>
                <c:pt idx="2484">
                  <c:v>330.7</c:v>
                </c:pt>
                <c:pt idx="2485">
                  <c:v>330.8</c:v>
                </c:pt>
                <c:pt idx="2486">
                  <c:v>330.9</c:v>
                </c:pt>
                <c:pt idx="2487">
                  <c:v>331</c:v>
                </c:pt>
                <c:pt idx="2488">
                  <c:v>331.1</c:v>
                </c:pt>
                <c:pt idx="2489">
                  <c:v>331</c:v>
                </c:pt>
                <c:pt idx="2490">
                  <c:v>331.2</c:v>
                </c:pt>
                <c:pt idx="2491">
                  <c:v>331.3</c:v>
                </c:pt>
                <c:pt idx="2492">
                  <c:v>331.3</c:v>
                </c:pt>
                <c:pt idx="2493">
                  <c:v>331.3</c:v>
                </c:pt>
                <c:pt idx="2494">
                  <c:v>331.5</c:v>
                </c:pt>
                <c:pt idx="2495">
                  <c:v>331.6</c:v>
                </c:pt>
                <c:pt idx="2496">
                  <c:v>331.6</c:v>
                </c:pt>
                <c:pt idx="2497">
                  <c:v>331.6</c:v>
                </c:pt>
                <c:pt idx="2498">
                  <c:v>331.8</c:v>
                </c:pt>
                <c:pt idx="2499">
                  <c:v>331.8</c:v>
                </c:pt>
                <c:pt idx="2500">
                  <c:v>331.9</c:v>
                </c:pt>
                <c:pt idx="2501">
                  <c:v>331.9</c:v>
                </c:pt>
                <c:pt idx="2502">
                  <c:v>332</c:v>
                </c:pt>
                <c:pt idx="2503">
                  <c:v>332.1</c:v>
                </c:pt>
                <c:pt idx="2504">
                  <c:v>332.1</c:v>
                </c:pt>
                <c:pt idx="2505">
                  <c:v>332.3</c:v>
                </c:pt>
                <c:pt idx="2506">
                  <c:v>332.4</c:v>
                </c:pt>
                <c:pt idx="2507">
                  <c:v>332.4</c:v>
                </c:pt>
                <c:pt idx="2508">
                  <c:v>332.5</c:v>
                </c:pt>
                <c:pt idx="2509">
                  <c:v>332.7</c:v>
                </c:pt>
                <c:pt idx="2510">
                  <c:v>332.7</c:v>
                </c:pt>
                <c:pt idx="2511">
                  <c:v>332.7</c:v>
                </c:pt>
                <c:pt idx="2512">
                  <c:v>332.8</c:v>
                </c:pt>
                <c:pt idx="2513">
                  <c:v>332.9</c:v>
                </c:pt>
                <c:pt idx="2514">
                  <c:v>333.1</c:v>
                </c:pt>
                <c:pt idx="2515">
                  <c:v>333.1</c:v>
                </c:pt>
                <c:pt idx="2516">
                  <c:v>333.2</c:v>
                </c:pt>
                <c:pt idx="2517">
                  <c:v>333.4</c:v>
                </c:pt>
                <c:pt idx="2518">
                  <c:v>333.4</c:v>
                </c:pt>
                <c:pt idx="2519">
                  <c:v>334.5</c:v>
                </c:pt>
                <c:pt idx="2520">
                  <c:v>334.6</c:v>
                </c:pt>
                <c:pt idx="2521">
                  <c:v>334.7</c:v>
                </c:pt>
                <c:pt idx="2522">
                  <c:v>334.8</c:v>
                </c:pt>
                <c:pt idx="2523">
                  <c:v>334.9</c:v>
                </c:pt>
                <c:pt idx="2524">
                  <c:v>335</c:v>
                </c:pt>
                <c:pt idx="2525">
                  <c:v>335.1</c:v>
                </c:pt>
                <c:pt idx="2526">
                  <c:v>335.1</c:v>
                </c:pt>
                <c:pt idx="2527">
                  <c:v>335.3</c:v>
                </c:pt>
                <c:pt idx="2528">
                  <c:v>335.4</c:v>
                </c:pt>
                <c:pt idx="2529">
                  <c:v>335.4</c:v>
                </c:pt>
                <c:pt idx="2530">
                  <c:v>335.4</c:v>
                </c:pt>
                <c:pt idx="2531">
                  <c:v>335.6</c:v>
                </c:pt>
                <c:pt idx="2532">
                  <c:v>335.7</c:v>
                </c:pt>
                <c:pt idx="2533">
                  <c:v>335.8</c:v>
                </c:pt>
                <c:pt idx="2534">
                  <c:v>335.9</c:v>
                </c:pt>
                <c:pt idx="2535">
                  <c:v>336</c:v>
                </c:pt>
                <c:pt idx="2536">
                  <c:v>336</c:v>
                </c:pt>
                <c:pt idx="2537">
                  <c:v>336.2</c:v>
                </c:pt>
                <c:pt idx="2538">
                  <c:v>336.2</c:v>
                </c:pt>
                <c:pt idx="2539">
                  <c:v>336.3</c:v>
                </c:pt>
                <c:pt idx="2540">
                  <c:v>336.3</c:v>
                </c:pt>
                <c:pt idx="2541">
                  <c:v>336.3</c:v>
                </c:pt>
                <c:pt idx="2542">
                  <c:v>336.4</c:v>
                </c:pt>
                <c:pt idx="2543">
                  <c:v>336.4</c:v>
                </c:pt>
                <c:pt idx="2544">
                  <c:v>336.4</c:v>
                </c:pt>
                <c:pt idx="2545">
                  <c:v>336.4</c:v>
                </c:pt>
                <c:pt idx="2546">
                  <c:v>336.5</c:v>
                </c:pt>
                <c:pt idx="2547">
                  <c:v>336.4</c:v>
                </c:pt>
                <c:pt idx="2548">
                  <c:v>336.4</c:v>
                </c:pt>
                <c:pt idx="2549">
                  <c:v>336.5</c:v>
                </c:pt>
                <c:pt idx="2550">
                  <c:v>336.5</c:v>
                </c:pt>
                <c:pt idx="2551">
                  <c:v>336.5</c:v>
                </c:pt>
                <c:pt idx="2552">
                  <c:v>336.5</c:v>
                </c:pt>
                <c:pt idx="2553">
                  <c:v>336.5</c:v>
                </c:pt>
                <c:pt idx="2554">
                  <c:v>336.5</c:v>
                </c:pt>
                <c:pt idx="2555">
                  <c:v>336.6</c:v>
                </c:pt>
                <c:pt idx="2556">
                  <c:v>336.6</c:v>
                </c:pt>
                <c:pt idx="2557">
                  <c:v>336.5</c:v>
                </c:pt>
                <c:pt idx="2558">
                  <c:v>336.6</c:v>
                </c:pt>
                <c:pt idx="2559">
                  <c:v>336.6</c:v>
                </c:pt>
                <c:pt idx="2560">
                  <c:v>336.6</c:v>
                </c:pt>
                <c:pt idx="2561">
                  <c:v>336.6</c:v>
                </c:pt>
                <c:pt idx="2562">
                  <c:v>336.6</c:v>
                </c:pt>
                <c:pt idx="2563">
                  <c:v>336.6</c:v>
                </c:pt>
                <c:pt idx="2564">
                  <c:v>336.6</c:v>
                </c:pt>
                <c:pt idx="2565">
                  <c:v>336.6</c:v>
                </c:pt>
                <c:pt idx="2566">
                  <c:v>336.7</c:v>
                </c:pt>
                <c:pt idx="2567">
                  <c:v>336.7</c:v>
                </c:pt>
                <c:pt idx="2568">
                  <c:v>336.8</c:v>
                </c:pt>
                <c:pt idx="2569">
                  <c:v>336.7</c:v>
                </c:pt>
                <c:pt idx="2570">
                  <c:v>336.9</c:v>
                </c:pt>
                <c:pt idx="2571">
                  <c:v>336.9</c:v>
                </c:pt>
                <c:pt idx="2572">
                  <c:v>336.9</c:v>
                </c:pt>
                <c:pt idx="2573">
                  <c:v>337</c:v>
                </c:pt>
                <c:pt idx="2574">
                  <c:v>337</c:v>
                </c:pt>
                <c:pt idx="2575">
                  <c:v>337.2</c:v>
                </c:pt>
                <c:pt idx="2576">
                  <c:v>337.2</c:v>
                </c:pt>
                <c:pt idx="2577">
                  <c:v>337.3</c:v>
                </c:pt>
                <c:pt idx="2578">
                  <c:v>337.3</c:v>
                </c:pt>
                <c:pt idx="2579">
                  <c:v>337.5</c:v>
                </c:pt>
                <c:pt idx="2580">
                  <c:v>337.6</c:v>
                </c:pt>
                <c:pt idx="2581">
                  <c:v>337.5</c:v>
                </c:pt>
                <c:pt idx="2582">
                  <c:v>337.6</c:v>
                </c:pt>
                <c:pt idx="2583">
                  <c:v>337.6</c:v>
                </c:pt>
                <c:pt idx="2584">
                  <c:v>337.7</c:v>
                </c:pt>
                <c:pt idx="2585">
                  <c:v>337.8</c:v>
                </c:pt>
                <c:pt idx="2586">
                  <c:v>337.8</c:v>
                </c:pt>
                <c:pt idx="2587">
                  <c:v>337.8</c:v>
                </c:pt>
                <c:pt idx="2588">
                  <c:v>337.8</c:v>
                </c:pt>
                <c:pt idx="2589">
                  <c:v>337.9</c:v>
                </c:pt>
                <c:pt idx="2590">
                  <c:v>337.9</c:v>
                </c:pt>
                <c:pt idx="2591">
                  <c:v>337.9</c:v>
                </c:pt>
                <c:pt idx="2592">
                  <c:v>337.8</c:v>
                </c:pt>
                <c:pt idx="2593">
                  <c:v>337.9</c:v>
                </c:pt>
                <c:pt idx="2594">
                  <c:v>337.9</c:v>
                </c:pt>
                <c:pt idx="2595">
                  <c:v>337.9</c:v>
                </c:pt>
                <c:pt idx="2596">
                  <c:v>337.9</c:v>
                </c:pt>
                <c:pt idx="2597">
                  <c:v>337.8</c:v>
                </c:pt>
                <c:pt idx="2598">
                  <c:v>337.9</c:v>
                </c:pt>
                <c:pt idx="2599">
                  <c:v>337.7</c:v>
                </c:pt>
                <c:pt idx="2600">
                  <c:v>337.6</c:v>
                </c:pt>
                <c:pt idx="2601">
                  <c:v>337.6</c:v>
                </c:pt>
                <c:pt idx="2602">
                  <c:v>337.5</c:v>
                </c:pt>
                <c:pt idx="2603">
                  <c:v>337.5</c:v>
                </c:pt>
                <c:pt idx="2604">
                  <c:v>337.4</c:v>
                </c:pt>
                <c:pt idx="2605">
                  <c:v>337.3</c:v>
                </c:pt>
                <c:pt idx="2606">
                  <c:v>337.3</c:v>
                </c:pt>
                <c:pt idx="2607">
                  <c:v>337.2</c:v>
                </c:pt>
                <c:pt idx="2608">
                  <c:v>337.2</c:v>
                </c:pt>
                <c:pt idx="2609">
                  <c:v>337.2</c:v>
                </c:pt>
                <c:pt idx="2610">
                  <c:v>337.2</c:v>
                </c:pt>
                <c:pt idx="2611">
                  <c:v>337.2</c:v>
                </c:pt>
                <c:pt idx="2612">
                  <c:v>337.2</c:v>
                </c:pt>
                <c:pt idx="2613">
                  <c:v>337.2</c:v>
                </c:pt>
                <c:pt idx="2614">
                  <c:v>337.3</c:v>
                </c:pt>
                <c:pt idx="2615">
                  <c:v>337.2</c:v>
                </c:pt>
                <c:pt idx="2616">
                  <c:v>337.3</c:v>
                </c:pt>
                <c:pt idx="2617">
                  <c:v>337.4</c:v>
                </c:pt>
                <c:pt idx="2618">
                  <c:v>337.5</c:v>
                </c:pt>
                <c:pt idx="2619">
                  <c:v>337.6</c:v>
                </c:pt>
                <c:pt idx="2620">
                  <c:v>337.5</c:v>
                </c:pt>
                <c:pt idx="2621">
                  <c:v>337.6</c:v>
                </c:pt>
                <c:pt idx="2622">
                  <c:v>337.8</c:v>
                </c:pt>
                <c:pt idx="2623">
                  <c:v>337.8</c:v>
                </c:pt>
                <c:pt idx="2624">
                  <c:v>337.8</c:v>
                </c:pt>
                <c:pt idx="2625">
                  <c:v>337.8</c:v>
                </c:pt>
                <c:pt idx="2626">
                  <c:v>337.9</c:v>
                </c:pt>
                <c:pt idx="2627">
                  <c:v>338</c:v>
                </c:pt>
                <c:pt idx="2628">
                  <c:v>338</c:v>
                </c:pt>
                <c:pt idx="2629">
                  <c:v>338.2</c:v>
                </c:pt>
                <c:pt idx="2630">
                  <c:v>338.2</c:v>
                </c:pt>
                <c:pt idx="2631">
                  <c:v>338.2</c:v>
                </c:pt>
                <c:pt idx="2632">
                  <c:v>338.2</c:v>
                </c:pt>
                <c:pt idx="2633">
                  <c:v>338.3</c:v>
                </c:pt>
                <c:pt idx="2634">
                  <c:v>338.3</c:v>
                </c:pt>
                <c:pt idx="2635">
                  <c:v>338.3</c:v>
                </c:pt>
                <c:pt idx="2636">
                  <c:v>338.3</c:v>
                </c:pt>
                <c:pt idx="2637">
                  <c:v>338.4</c:v>
                </c:pt>
                <c:pt idx="2638">
                  <c:v>338.4</c:v>
                </c:pt>
                <c:pt idx="2639">
                  <c:v>338.4</c:v>
                </c:pt>
                <c:pt idx="2640">
                  <c:v>338.5</c:v>
                </c:pt>
                <c:pt idx="2641">
                  <c:v>338.5</c:v>
                </c:pt>
                <c:pt idx="2642">
                  <c:v>338.5</c:v>
                </c:pt>
                <c:pt idx="2643">
                  <c:v>338.5</c:v>
                </c:pt>
                <c:pt idx="2644">
                  <c:v>338.5</c:v>
                </c:pt>
                <c:pt idx="2645">
                  <c:v>338.6</c:v>
                </c:pt>
                <c:pt idx="2646">
                  <c:v>338.6</c:v>
                </c:pt>
                <c:pt idx="2647">
                  <c:v>338.6</c:v>
                </c:pt>
                <c:pt idx="2648">
                  <c:v>338.6</c:v>
                </c:pt>
                <c:pt idx="2649">
                  <c:v>338.6</c:v>
                </c:pt>
                <c:pt idx="2650">
                  <c:v>338.7</c:v>
                </c:pt>
                <c:pt idx="2651">
                  <c:v>338.8</c:v>
                </c:pt>
                <c:pt idx="2652">
                  <c:v>338.7</c:v>
                </c:pt>
                <c:pt idx="2653">
                  <c:v>338.9</c:v>
                </c:pt>
                <c:pt idx="2654">
                  <c:v>338.8</c:v>
                </c:pt>
                <c:pt idx="2655">
                  <c:v>340.6</c:v>
                </c:pt>
                <c:pt idx="2656">
                  <c:v>340.7</c:v>
                </c:pt>
                <c:pt idx="2657">
                  <c:v>340.7</c:v>
                </c:pt>
                <c:pt idx="2658">
                  <c:v>340.8</c:v>
                </c:pt>
                <c:pt idx="2659">
                  <c:v>340.8</c:v>
                </c:pt>
                <c:pt idx="2660">
                  <c:v>340.8</c:v>
                </c:pt>
                <c:pt idx="2661">
                  <c:v>340.9</c:v>
                </c:pt>
                <c:pt idx="2662">
                  <c:v>341</c:v>
                </c:pt>
                <c:pt idx="2663">
                  <c:v>341</c:v>
                </c:pt>
                <c:pt idx="2664">
                  <c:v>341</c:v>
                </c:pt>
                <c:pt idx="2665">
                  <c:v>341</c:v>
                </c:pt>
                <c:pt idx="2666">
                  <c:v>341</c:v>
                </c:pt>
                <c:pt idx="2667">
                  <c:v>341</c:v>
                </c:pt>
                <c:pt idx="2668">
                  <c:v>341.1</c:v>
                </c:pt>
                <c:pt idx="2669">
                  <c:v>341.1</c:v>
                </c:pt>
                <c:pt idx="2670">
                  <c:v>341.1</c:v>
                </c:pt>
                <c:pt idx="2671">
                  <c:v>341.2</c:v>
                </c:pt>
                <c:pt idx="2672">
                  <c:v>341.2</c:v>
                </c:pt>
                <c:pt idx="2673">
                  <c:v>341.3</c:v>
                </c:pt>
                <c:pt idx="2674">
                  <c:v>341.3</c:v>
                </c:pt>
                <c:pt idx="2675">
                  <c:v>341.4</c:v>
                </c:pt>
                <c:pt idx="2676">
                  <c:v>341.5</c:v>
                </c:pt>
                <c:pt idx="2677">
                  <c:v>341.5</c:v>
                </c:pt>
                <c:pt idx="2678">
                  <c:v>341.7</c:v>
                </c:pt>
                <c:pt idx="2679">
                  <c:v>341.7</c:v>
                </c:pt>
                <c:pt idx="2680">
                  <c:v>341.7</c:v>
                </c:pt>
                <c:pt idx="2681">
                  <c:v>341.8</c:v>
                </c:pt>
                <c:pt idx="2682">
                  <c:v>341.9</c:v>
                </c:pt>
                <c:pt idx="2683">
                  <c:v>342</c:v>
                </c:pt>
                <c:pt idx="2684">
                  <c:v>342</c:v>
                </c:pt>
                <c:pt idx="2685">
                  <c:v>342</c:v>
                </c:pt>
                <c:pt idx="2686">
                  <c:v>342.2</c:v>
                </c:pt>
                <c:pt idx="2687">
                  <c:v>342.3</c:v>
                </c:pt>
                <c:pt idx="2688">
                  <c:v>342.3</c:v>
                </c:pt>
                <c:pt idx="2689">
                  <c:v>342.3</c:v>
                </c:pt>
                <c:pt idx="2690">
                  <c:v>342.6</c:v>
                </c:pt>
                <c:pt idx="2691">
                  <c:v>342.6</c:v>
                </c:pt>
                <c:pt idx="2692">
                  <c:v>342.7</c:v>
                </c:pt>
                <c:pt idx="2693">
                  <c:v>342.7</c:v>
                </c:pt>
                <c:pt idx="2694">
                  <c:v>342.7</c:v>
                </c:pt>
                <c:pt idx="2695">
                  <c:v>342.9</c:v>
                </c:pt>
                <c:pt idx="2696">
                  <c:v>342.9</c:v>
                </c:pt>
                <c:pt idx="2697">
                  <c:v>343</c:v>
                </c:pt>
                <c:pt idx="2698">
                  <c:v>343.1</c:v>
                </c:pt>
                <c:pt idx="2699">
                  <c:v>343.1</c:v>
                </c:pt>
                <c:pt idx="2700">
                  <c:v>343.2</c:v>
                </c:pt>
                <c:pt idx="2701">
                  <c:v>343.3</c:v>
                </c:pt>
                <c:pt idx="2702">
                  <c:v>343.4</c:v>
                </c:pt>
                <c:pt idx="2703">
                  <c:v>343.5</c:v>
                </c:pt>
                <c:pt idx="2704">
                  <c:v>343.6</c:v>
                </c:pt>
                <c:pt idx="2705">
                  <c:v>343.7</c:v>
                </c:pt>
                <c:pt idx="2706">
                  <c:v>343.7</c:v>
                </c:pt>
                <c:pt idx="2707">
                  <c:v>343.8</c:v>
                </c:pt>
                <c:pt idx="2708">
                  <c:v>344</c:v>
                </c:pt>
                <c:pt idx="2709">
                  <c:v>344</c:v>
                </c:pt>
                <c:pt idx="2710">
                  <c:v>344.2</c:v>
                </c:pt>
                <c:pt idx="2711">
                  <c:v>344.3</c:v>
                </c:pt>
                <c:pt idx="2712">
                  <c:v>344.3</c:v>
                </c:pt>
                <c:pt idx="2713">
                  <c:v>344.4</c:v>
                </c:pt>
                <c:pt idx="2714">
                  <c:v>344.5</c:v>
                </c:pt>
                <c:pt idx="2715">
                  <c:v>344.6</c:v>
                </c:pt>
                <c:pt idx="2716">
                  <c:v>344.7</c:v>
                </c:pt>
                <c:pt idx="2717">
                  <c:v>344.7</c:v>
                </c:pt>
                <c:pt idx="2718">
                  <c:v>344.7</c:v>
                </c:pt>
                <c:pt idx="2719">
                  <c:v>344.7</c:v>
                </c:pt>
                <c:pt idx="2720">
                  <c:v>344.6</c:v>
                </c:pt>
                <c:pt idx="2721">
                  <c:v>344.6</c:v>
                </c:pt>
                <c:pt idx="2722">
                  <c:v>344.5</c:v>
                </c:pt>
                <c:pt idx="2723">
                  <c:v>344.4</c:v>
                </c:pt>
                <c:pt idx="2724">
                  <c:v>344.4</c:v>
                </c:pt>
                <c:pt idx="2725">
                  <c:v>344.3</c:v>
                </c:pt>
                <c:pt idx="2726">
                  <c:v>344.2</c:v>
                </c:pt>
                <c:pt idx="2727">
                  <c:v>344.2</c:v>
                </c:pt>
                <c:pt idx="2728">
                  <c:v>344.3</c:v>
                </c:pt>
                <c:pt idx="2729">
                  <c:v>344.3</c:v>
                </c:pt>
                <c:pt idx="2730">
                  <c:v>344.3</c:v>
                </c:pt>
                <c:pt idx="2731">
                  <c:v>344.4</c:v>
                </c:pt>
                <c:pt idx="2732">
                  <c:v>344.5</c:v>
                </c:pt>
                <c:pt idx="2733">
                  <c:v>344.5</c:v>
                </c:pt>
                <c:pt idx="2734">
                  <c:v>344.5</c:v>
                </c:pt>
                <c:pt idx="2735">
                  <c:v>344.5</c:v>
                </c:pt>
                <c:pt idx="2736">
                  <c:v>344.6</c:v>
                </c:pt>
                <c:pt idx="2737">
                  <c:v>344.7</c:v>
                </c:pt>
                <c:pt idx="2738">
                  <c:v>344.9</c:v>
                </c:pt>
                <c:pt idx="2739">
                  <c:v>344.9</c:v>
                </c:pt>
                <c:pt idx="2740">
                  <c:v>345</c:v>
                </c:pt>
                <c:pt idx="2741">
                  <c:v>345.1</c:v>
                </c:pt>
                <c:pt idx="2742">
                  <c:v>345.1</c:v>
                </c:pt>
                <c:pt idx="2743">
                  <c:v>345.2</c:v>
                </c:pt>
                <c:pt idx="2744">
                  <c:v>345.3</c:v>
                </c:pt>
                <c:pt idx="2745">
                  <c:v>345.2</c:v>
                </c:pt>
                <c:pt idx="2746">
                  <c:v>345.3</c:v>
                </c:pt>
                <c:pt idx="2747">
                  <c:v>345.4</c:v>
                </c:pt>
                <c:pt idx="2748">
                  <c:v>345.6</c:v>
                </c:pt>
                <c:pt idx="2749">
                  <c:v>345.6</c:v>
                </c:pt>
                <c:pt idx="2750">
                  <c:v>345.8</c:v>
                </c:pt>
                <c:pt idx="2751">
                  <c:v>345.8</c:v>
                </c:pt>
                <c:pt idx="2752">
                  <c:v>345.8</c:v>
                </c:pt>
                <c:pt idx="2753">
                  <c:v>345.9</c:v>
                </c:pt>
                <c:pt idx="2754">
                  <c:v>346</c:v>
                </c:pt>
                <c:pt idx="2755">
                  <c:v>346.1</c:v>
                </c:pt>
                <c:pt idx="2756">
                  <c:v>346.1</c:v>
                </c:pt>
                <c:pt idx="2757">
                  <c:v>346.1</c:v>
                </c:pt>
                <c:pt idx="2758">
                  <c:v>346.2</c:v>
                </c:pt>
                <c:pt idx="2759">
                  <c:v>346.3</c:v>
                </c:pt>
                <c:pt idx="2760">
                  <c:v>346.5</c:v>
                </c:pt>
                <c:pt idx="2761">
                  <c:v>346.5</c:v>
                </c:pt>
                <c:pt idx="2762">
                  <c:v>346.5</c:v>
                </c:pt>
                <c:pt idx="2763">
                  <c:v>346.6</c:v>
                </c:pt>
                <c:pt idx="2764">
                  <c:v>346.6</c:v>
                </c:pt>
                <c:pt idx="2765">
                  <c:v>346.6</c:v>
                </c:pt>
                <c:pt idx="2766">
                  <c:v>348.4</c:v>
                </c:pt>
                <c:pt idx="2767">
                  <c:v>348.5</c:v>
                </c:pt>
                <c:pt idx="2768">
                  <c:v>348.5</c:v>
                </c:pt>
                <c:pt idx="2769">
                  <c:v>348.5</c:v>
                </c:pt>
                <c:pt idx="2770">
                  <c:v>348.7</c:v>
                </c:pt>
                <c:pt idx="2771">
                  <c:v>348.7</c:v>
                </c:pt>
                <c:pt idx="2772">
                  <c:v>348.8</c:v>
                </c:pt>
                <c:pt idx="2773">
                  <c:v>348.8</c:v>
                </c:pt>
                <c:pt idx="2774">
                  <c:v>348.9</c:v>
                </c:pt>
                <c:pt idx="2775">
                  <c:v>348.9</c:v>
                </c:pt>
                <c:pt idx="2776">
                  <c:v>349</c:v>
                </c:pt>
                <c:pt idx="2777">
                  <c:v>349</c:v>
                </c:pt>
                <c:pt idx="2778">
                  <c:v>349.1</c:v>
                </c:pt>
                <c:pt idx="2779">
                  <c:v>349.2</c:v>
                </c:pt>
                <c:pt idx="2780">
                  <c:v>349.2</c:v>
                </c:pt>
                <c:pt idx="2781">
                  <c:v>349.2</c:v>
                </c:pt>
                <c:pt idx="2782">
                  <c:v>349.3</c:v>
                </c:pt>
                <c:pt idx="2783">
                  <c:v>349.3</c:v>
                </c:pt>
                <c:pt idx="2784">
                  <c:v>349.3</c:v>
                </c:pt>
                <c:pt idx="2785">
                  <c:v>349.4</c:v>
                </c:pt>
                <c:pt idx="2786">
                  <c:v>349.5</c:v>
                </c:pt>
                <c:pt idx="2787">
                  <c:v>349.5</c:v>
                </c:pt>
                <c:pt idx="2788">
                  <c:v>349.6</c:v>
                </c:pt>
                <c:pt idx="2789">
                  <c:v>349.6</c:v>
                </c:pt>
                <c:pt idx="2790">
                  <c:v>349.6</c:v>
                </c:pt>
                <c:pt idx="2791">
                  <c:v>349.6</c:v>
                </c:pt>
                <c:pt idx="2792">
                  <c:v>349.7</c:v>
                </c:pt>
                <c:pt idx="2793">
                  <c:v>349.8</c:v>
                </c:pt>
                <c:pt idx="2794">
                  <c:v>349.8</c:v>
                </c:pt>
                <c:pt idx="2795">
                  <c:v>349.8</c:v>
                </c:pt>
                <c:pt idx="2796">
                  <c:v>349.9</c:v>
                </c:pt>
                <c:pt idx="2797">
                  <c:v>350</c:v>
                </c:pt>
                <c:pt idx="2798">
                  <c:v>350.1</c:v>
                </c:pt>
                <c:pt idx="2799">
                  <c:v>350.1</c:v>
                </c:pt>
                <c:pt idx="2800">
                  <c:v>350.1</c:v>
                </c:pt>
                <c:pt idx="2801">
                  <c:v>350.3</c:v>
                </c:pt>
                <c:pt idx="2802">
                  <c:v>350.3</c:v>
                </c:pt>
                <c:pt idx="2803">
                  <c:v>350.4</c:v>
                </c:pt>
                <c:pt idx="2804">
                  <c:v>350.4</c:v>
                </c:pt>
                <c:pt idx="2805">
                  <c:v>350.6</c:v>
                </c:pt>
                <c:pt idx="2806">
                  <c:v>350.6</c:v>
                </c:pt>
                <c:pt idx="2807">
                  <c:v>350.7</c:v>
                </c:pt>
                <c:pt idx="2808">
                  <c:v>350.7</c:v>
                </c:pt>
                <c:pt idx="2809">
                  <c:v>350.8</c:v>
                </c:pt>
                <c:pt idx="2810">
                  <c:v>350.9</c:v>
                </c:pt>
                <c:pt idx="2811">
                  <c:v>350.8</c:v>
                </c:pt>
                <c:pt idx="2812">
                  <c:v>350.9</c:v>
                </c:pt>
                <c:pt idx="2813">
                  <c:v>350.8</c:v>
                </c:pt>
                <c:pt idx="2814">
                  <c:v>350.8</c:v>
                </c:pt>
                <c:pt idx="2815">
                  <c:v>350.8</c:v>
                </c:pt>
                <c:pt idx="2816">
                  <c:v>350.7</c:v>
                </c:pt>
                <c:pt idx="2817">
                  <c:v>350.7</c:v>
                </c:pt>
                <c:pt idx="2818">
                  <c:v>350.7</c:v>
                </c:pt>
                <c:pt idx="2819">
                  <c:v>350.7</c:v>
                </c:pt>
                <c:pt idx="2820">
                  <c:v>350.6</c:v>
                </c:pt>
                <c:pt idx="2821">
                  <c:v>350.6</c:v>
                </c:pt>
                <c:pt idx="2822">
                  <c:v>350.7</c:v>
                </c:pt>
                <c:pt idx="2823">
                  <c:v>350.6</c:v>
                </c:pt>
                <c:pt idx="2824">
                  <c:v>350.6</c:v>
                </c:pt>
                <c:pt idx="2825">
                  <c:v>350.7</c:v>
                </c:pt>
                <c:pt idx="2826">
                  <c:v>350.8</c:v>
                </c:pt>
                <c:pt idx="2827">
                  <c:v>351</c:v>
                </c:pt>
                <c:pt idx="2828">
                  <c:v>351</c:v>
                </c:pt>
                <c:pt idx="2829">
                  <c:v>351.3</c:v>
                </c:pt>
                <c:pt idx="2830">
                  <c:v>351.3</c:v>
                </c:pt>
                <c:pt idx="2831">
                  <c:v>351.4</c:v>
                </c:pt>
                <c:pt idx="2832">
                  <c:v>351.6</c:v>
                </c:pt>
                <c:pt idx="2833">
                  <c:v>351.6</c:v>
                </c:pt>
                <c:pt idx="2834">
                  <c:v>351.4</c:v>
                </c:pt>
                <c:pt idx="2835">
                  <c:v>351.3</c:v>
                </c:pt>
                <c:pt idx="2836">
                  <c:v>351.3</c:v>
                </c:pt>
                <c:pt idx="2837">
                  <c:v>351.3</c:v>
                </c:pt>
                <c:pt idx="2838">
                  <c:v>351.1</c:v>
                </c:pt>
                <c:pt idx="2839">
                  <c:v>351</c:v>
                </c:pt>
                <c:pt idx="2840">
                  <c:v>350.8</c:v>
                </c:pt>
                <c:pt idx="2841">
                  <c:v>350.7</c:v>
                </c:pt>
                <c:pt idx="2842">
                  <c:v>350.7</c:v>
                </c:pt>
                <c:pt idx="2843">
                  <c:v>350.7</c:v>
                </c:pt>
                <c:pt idx="2844">
                  <c:v>350.7</c:v>
                </c:pt>
                <c:pt idx="2845">
                  <c:v>350.7</c:v>
                </c:pt>
                <c:pt idx="2846">
                  <c:v>350.9</c:v>
                </c:pt>
                <c:pt idx="2847">
                  <c:v>350.9</c:v>
                </c:pt>
                <c:pt idx="2848">
                  <c:v>351.2</c:v>
                </c:pt>
                <c:pt idx="2849">
                  <c:v>351.3</c:v>
                </c:pt>
                <c:pt idx="2850">
                  <c:v>351.3</c:v>
                </c:pt>
                <c:pt idx="2851">
                  <c:v>351.3</c:v>
                </c:pt>
                <c:pt idx="2852">
                  <c:v>351.4</c:v>
                </c:pt>
                <c:pt idx="2853">
                  <c:v>351.3</c:v>
                </c:pt>
                <c:pt idx="2854">
                  <c:v>351.3</c:v>
                </c:pt>
                <c:pt idx="2855">
                  <c:v>351.3</c:v>
                </c:pt>
                <c:pt idx="2856">
                  <c:v>351.3</c:v>
                </c:pt>
                <c:pt idx="2857">
                  <c:v>351.2</c:v>
                </c:pt>
                <c:pt idx="2858">
                  <c:v>351.2</c:v>
                </c:pt>
                <c:pt idx="2859">
                  <c:v>351</c:v>
                </c:pt>
                <c:pt idx="2860">
                  <c:v>351</c:v>
                </c:pt>
                <c:pt idx="2861">
                  <c:v>351.1</c:v>
                </c:pt>
                <c:pt idx="2862">
                  <c:v>351.2</c:v>
                </c:pt>
                <c:pt idx="2863">
                  <c:v>351.3</c:v>
                </c:pt>
                <c:pt idx="2864">
                  <c:v>351.5</c:v>
                </c:pt>
                <c:pt idx="2865">
                  <c:v>351.7</c:v>
                </c:pt>
                <c:pt idx="2866">
                  <c:v>352</c:v>
                </c:pt>
                <c:pt idx="2867">
                  <c:v>352.2</c:v>
                </c:pt>
                <c:pt idx="2868">
                  <c:v>352.2</c:v>
                </c:pt>
                <c:pt idx="2869">
                  <c:v>352.2</c:v>
                </c:pt>
                <c:pt idx="2870">
                  <c:v>352.1</c:v>
                </c:pt>
                <c:pt idx="2871">
                  <c:v>352</c:v>
                </c:pt>
                <c:pt idx="2872">
                  <c:v>351.8</c:v>
                </c:pt>
                <c:pt idx="2873">
                  <c:v>351.7</c:v>
                </c:pt>
                <c:pt idx="2874">
                  <c:v>351.6</c:v>
                </c:pt>
                <c:pt idx="2875">
                  <c:v>351.5</c:v>
                </c:pt>
                <c:pt idx="2876">
                  <c:v>351.4</c:v>
                </c:pt>
                <c:pt idx="2877">
                  <c:v>351.3</c:v>
                </c:pt>
                <c:pt idx="2878">
                  <c:v>351.4</c:v>
                </c:pt>
                <c:pt idx="2879">
                  <c:v>351.4</c:v>
                </c:pt>
                <c:pt idx="2880">
                  <c:v>351.6</c:v>
                </c:pt>
                <c:pt idx="2881">
                  <c:v>351.6</c:v>
                </c:pt>
                <c:pt idx="2882">
                  <c:v>351.9</c:v>
                </c:pt>
                <c:pt idx="2883">
                  <c:v>352</c:v>
                </c:pt>
                <c:pt idx="2884">
                  <c:v>352</c:v>
                </c:pt>
                <c:pt idx="2885">
                  <c:v>352.2</c:v>
                </c:pt>
                <c:pt idx="2886">
                  <c:v>352.3</c:v>
                </c:pt>
                <c:pt idx="2887">
                  <c:v>352.3</c:v>
                </c:pt>
                <c:pt idx="2888">
                  <c:v>352.3</c:v>
                </c:pt>
                <c:pt idx="2889">
                  <c:v>352.3</c:v>
                </c:pt>
                <c:pt idx="2890">
                  <c:v>352.3</c:v>
                </c:pt>
                <c:pt idx="2891">
                  <c:v>352.3</c:v>
                </c:pt>
                <c:pt idx="2892">
                  <c:v>352.2</c:v>
                </c:pt>
                <c:pt idx="2893">
                  <c:v>352.2</c:v>
                </c:pt>
                <c:pt idx="2894">
                  <c:v>352.2</c:v>
                </c:pt>
                <c:pt idx="2895">
                  <c:v>352.2</c:v>
                </c:pt>
                <c:pt idx="2896">
                  <c:v>352.2</c:v>
                </c:pt>
                <c:pt idx="2897">
                  <c:v>352.2</c:v>
                </c:pt>
                <c:pt idx="2898">
                  <c:v>352.3</c:v>
                </c:pt>
                <c:pt idx="2899">
                  <c:v>352.4</c:v>
                </c:pt>
                <c:pt idx="2900">
                  <c:v>352.5</c:v>
                </c:pt>
                <c:pt idx="2901">
                  <c:v>352.6</c:v>
                </c:pt>
                <c:pt idx="2902">
                  <c:v>352.9</c:v>
                </c:pt>
                <c:pt idx="2903">
                  <c:v>352.6</c:v>
                </c:pt>
                <c:pt idx="2904">
                  <c:v>352.4</c:v>
                </c:pt>
                <c:pt idx="2905">
                  <c:v>352.2</c:v>
                </c:pt>
                <c:pt idx="2906">
                  <c:v>352</c:v>
                </c:pt>
                <c:pt idx="2907">
                  <c:v>352</c:v>
                </c:pt>
                <c:pt idx="2908">
                  <c:v>351.9</c:v>
                </c:pt>
                <c:pt idx="2909">
                  <c:v>351.9</c:v>
                </c:pt>
                <c:pt idx="2910">
                  <c:v>351.9</c:v>
                </c:pt>
                <c:pt idx="2911">
                  <c:v>351.9</c:v>
                </c:pt>
                <c:pt idx="2912">
                  <c:v>352</c:v>
                </c:pt>
                <c:pt idx="2913">
                  <c:v>352</c:v>
                </c:pt>
                <c:pt idx="2914">
                  <c:v>351.9</c:v>
                </c:pt>
                <c:pt idx="2915">
                  <c:v>352</c:v>
                </c:pt>
                <c:pt idx="2916">
                  <c:v>352</c:v>
                </c:pt>
                <c:pt idx="2917">
                  <c:v>352</c:v>
                </c:pt>
                <c:pt idx="2918">
                  <c:v>352</c:v>
                </c:pt>
                <c:pt idx="2919">
                  <c:v>352</c:v>
                </c:pt>
                <c:pt idx="2920">
                  <c:v>352.1</c:v>
                </c:pt>
                <c:pt idx="2921">
                  <c:v>352.2</c:v>
                </c:pt>
                <c:pt idx="2922">
                  <c:v>352.1</c:v>
                </c:pt>
                <c:pt idx="2923">
                  <c:v>352.1</c:v>
                </c:pt>
                <c:pt idx="2924">
                  <c:v>352.2</c:v>
                </c:pt>
                <c:pt idx="2925">
                  <c:v>352.2</c:v>
                </c:pt>
                <c:pt idx="2926">
                  <c:v>352.2</c:v>
                </c:pt>
                <c:pt idx="2927">
                  <c:v>352.3</c:v>
                </c:pt>
                <c:pt idx="2928">
                  <c:v>352.4</c:v>
                </c:pt>
                <c:pt idx="2929">
                  <c:v>352.5</c:v>
                </c:pt>
                <c:pt idx="2930">
                  <c:v>352.6</c:v>
                </c:pt>
                <c:pt idx="2931">
                  <c:v>352.6</c:v>
                </c:pt>
                <c:pt idx="2932">
                  <c:v>352.7</c:v>
                </c:pt>
                <c:pt idx="2933">
                  <c:v>352.8</c:v>
                </c:pt>
                <c:pt idx="2934">
                  <c:v>352.9</c:v>
                </c:pt>
                <c:pt idx="2935">
                  <c:v>352.9</c:v>
                </c:pt>
                <c:pt idx="2936">
                  <c:v>353</c:v>
                </c:pt>
                <c:pt idx="2937">
                  <c:v>353.1</c:v>
                </c:pt>
                <c:pt idx="2938">
                  <c:v>353.2</c:v>
                </c:pt>
                <c:pt idx="2939">
                  <c:v>353.3</c:v>
                </c:pt>
                <c:pt idx="2940">
                  <c:v>353.5</c:v>
                </c:pt>
                <c:pt idx="2941">
                  <c:v>353.5</c:v>
                </c:pt>
                <c:pt idx="2942">
                  <c:v>353.6</c:v>
                </c:pt>
                <c:pt idx="2943">
                  <c:v>353.8</c:v>
                </c:pt>
                <c:pt idx="2944">
                  <c:v>353.9</c:v>
                </c:pt>
                <c:pt idx="2945">
                  <c:v>354.1</c:v>
                </c:pt>
                <c:pt idx="2946">
                  <c:v>354.1</c:v>
                </c:pt>
                <c:pt idx="2947">
                  <c:v>354.2</c:v>
                </c:pt>
                <c:pt idx="2948">
                  <c:v>354.4</c:v>
                </c:pt>
                <c:pt idx="2949">
                  <c:v>354.5</c:v>
                </c:pt>
                <c:pt idx="2950">
                  <c:v>354.6</c:v>
                </c:pt>
                <c:pt idx="2951">
                  <c:v>354.8</c:v>
                </c:pt>
                <c:pt idx="2952">
                  <c:v>354.8</c:v>
                </c:pt>
                <c:pt idx="2953">
                  <c:v>354.8</c:v>
                </c:pt>
                <c:pt idx="2954">
                  <c:v>354.8</c:v>
                </c:pt>
                <c:pt idx="2955">
                  <c:v>354.8</c:v>
                </c:pt>
                <c:pt idx="2956">
                  <c:v>354.8</c:v>
                </c:pt>
                <c:pt idx="2957">
                  <c:v>354.9</c:v>
                </c:pt>
                <c:pt idx="2958">
                  <c:v>355.1</c:v>
                </c:pt>
                <c:pt idx="2959">
                  <c:v>355.1</c:v>
                </c:pt>
                <c:pt idx="2960">
                  <c:v>355.1</c:v>
                </c:pt>
                <c:pt idx="2961">
                  <c:v>355.1</c:v>
                </c:pt>
                <c:pt idx="2962">
                  <c:v>355.1</c:v>
                </c:pt>
                <c:pt idx="2963">
                  <c:v>355.1</c:v>
                </c:pt>
                <c:pt idx="2964">
                  <c:v>355.2</c:v>
                </c:pt>
                <c:pt idx="2965">
                  <c:v>355.2</c:v>
                </c:pt>
                <c:pt idx="2966">
                  <c:v>355.3</c:v>
                </c:pt>
                <c:pt idx="2967">
                  <c:v>355.4</c:v>
                </c:pt>
                <c:pt idx="2968">
                  <c:v>355.5</c:v>
                </c:pt>
                <c:pt idx="2969">
                  <c:v>355.6</c:v>
                </c:pt>
                <c:pt idx="2970">
                  <c:v>355.8</c:v>
                </c:pt>
                <c:pt idx="2971">
                  <c:v>355.8</c:v>
                </c:pt>
                <c:pt idx="2972">
                  <c:v>356</c:v>
                </c:pt>
                <c:pt idx="2973">
                  <c:v>356.1</c:v>
                </c:pt>
                <c:pt idx="2974">
                  <c:v>356.2</c:v>
                </c:pt>
                <c:pt idx="2975">
                  <c:v>356.4</c:v>
                </c:pt>
                <c:pt idx="2976">
                  <c:v>356.5</c:v>
                </c:pt>
                <c:pt idx="2977">
                  <c:v>356.6</c:v>
                </c:pt>
                <c:pt idx="2978">
                  <c:v>356.7</c:v>
                </c:pt>
                <c:pt idx="2979">
                  <c:v>356.8</c:v>
                </c:pt>
                <c:pt idx="2980">
                  <c:v>357</c:v>
                </c:pt>
                <c:pt idx="2981">
                  <c:v>357.2</c:v>
                </c:pt>
                <c:pt idx="2982">
                  <c:v>357.2</c:v>
                </c:pt>
                <c:pt idx="2983">
                  <c:v>357.2</c:v>
                </c:pt>
                <c:pt idx="2984">
                  <c:v>357.3</c:v>
                </c:pt>
                <c:pt idx="2985">
                  <c:v>357.5</c:v>
                </c:pt>
                <c:pt idx="2986">
                  <c:v>357.6</c:v>
                </c:pt>
                <c:pt idx="2987">
                  <c:v>357.7</c:v>
                </c:pt>
                <c:pt idx="2988">
                  <c:v>357.8</c:v>
                </c:pt>
                <c:pt idx="2989">
                  <c:v>357.9</c:v>
                </c:pt>
                <c:pt idx="2990">
                  <c:v>357.9</c:v>
                </c:pt>
                <c:pt idx="2991">
                  <c:v>358</c:v>
                </c:pt>
                <c:pt idx="2992">
                  <c:v>358.1</c:v>
                </c:pt>
                <c:pt idx="2993">
                  <c:v>358.3</c:v>
                </c:pt>
                <c:pt idx="2994">
                  <c:v>358.4</c:v>
                </c:pt>
                <c:pt idx="2995">
                  <c:v>358.6</c:v>
                </c:pt>
                <c:pt idx="2996">
                  <c:v>358.6</c:v>
                </c:pt>
                <c:pt idx="2997">
                  <c:v>358.7</c:v>
                </c:pt>
                <c:pt idx="2998">
                  <c:v>359</c:v>
                </c:pt>
                <c:pt idx="2999">
                  <c:v>359.1</c:v>
                </c:pt>
                <c:pt idx="3000">
                  <c:v>359.2</c:v>
                </c:pt>
                <c:pt idx="3001">
                  <c:v>359.2</c:v>
                </c:pt>
                <c:pt idx="3002">
                  <c:v>359.3</c:v>
                </c:pt>
                <c:pt idx="3003">
                  <c:v>359.5</c:v>
                </c:pt>
                <c:pt idx="3004">
                  <c:v>359.6</c:v>
                </c:pt>
                <c:pt idx="3005">
                  <c:v>359.6</c:v>
                </c:pt>
                <c:pt idx="3006">
                  <c:v>359.7</c:v>
                </c:pt>
                <c:pt idx="3007">
                  <c:v>359.8</c:v>
                </c:pt>
                <c:pt idx="3008">
                  <c:v>359.9</c:v>
                </c:pt>
                <c:pt idx="3009">
                  <c:v>359.9</c:v>
                </c:pt>
                <c:pt idx="3010">
                  <c:v>359.9</c:v>
                </c:pt>
                <c:pt idx="3011">
                  <c:v>360</c:v>
                </c:pt>
                <c:pt idx="3012">
                  <c:v>360.2</c:v>
                </c:pt>
                <c:pt idx="3013">
                  <c:v>360.3</c:v>
                </c:pt>
                <c:pt idx="3014">
                  <c:v>360.3</c:v>
                </c:pt>
                <c:pt idx="3015">
                  <c:v>360.9</c:v>
                </c:pt>
                <c:pt idx="3016">
                  <c:v>361</c:v>
                </c:pt>
                <c:pt idx="3017">
                  <c:v>361.2</c:v>
                </c:pt>
                <c:pt idx="3018">
                  <c:v>361.2</c:v>
                </c:pt>
                <c:pt idx="3019">
                  <c:v>361.3</c:v>
                </c:pt>
                <c:pt idx="3020">
                  <c:v>361.3</c:v>
                </c:pt>
                <c:pt idx="3021">
                  <c:v>361.3</c:v>
                </c:pt>
                <c:pt idx="3022">
                  <c:v>361.3</c:v>
                </c:pt>
                <c:pt idx="3023">
                  <c:v>361.5</c:v>
                </c:pt>
                <c:pt idx="3024">
                  <c:v>361.6</c:v>
                </c:pt>
                <c:pt idx="3025">
                  <c:v>361.6</c:v>
                </c:pt>
                <c:pt idx="3026">
                  <c:v>361.6</c:v>
                </c:pt>
                <c:pt idx="3027">
                  <c:v>361.7</c:v>
                </c:pt>
                <c:pt idx="3028">
                  <c:v>361.8</c:v>
                </c:pt>
                <c:pt idx="3029">
                  <c:v>361.9</c:v>
                </c:pt>
                <c:pt idx="3030">
                  <c:v>361.9</c:v>
                </c:pt>
                <c:pt idx="3031">
                  <c:v>361.9</c:v>
                </c:pt>
                <c:pt idx="3032">
                  <c:v>362</c:v>
                </c:pt>
                <c:pt idx="3033">
                  <c:v>362</c:v>
                </c:pt>
                <c:pt idx="3034">
                  <c:v>362.1</c:v>
                </c:pt>
                <c:pt idx="3035">
                  <c:v>362.1</c:v>
                </c:pt>
                <c:pt idx="3036">
                  <c:v>362.2</c:v>
                </c:pt>
                <c:pt idx="3037">
                  <c:v>362.2</c:v>
                </c:pt>
                <c:pt idx="3038">
                  <c:v>362.2</c:v>
                </c:pt>
                <c:pt idx="3039">
                  <c:v>362.2</c:v>
                </c:pt>
                <c:pt idx="3040">
                  <c:v>362.2</c:v>
                </c:pt>
                <c:pt idx="3041">
                  <c:v>362.3</c:v>
                </c:pt>
                <c:pt idx="3042">
                  <c:v>362.3</c:v>
                </c:pt>
                <c:pt idx="3043">
                  <c:v>362.3</c:v>
                </c:pt>
                <c:pt idx="3044">
                  <c:v>362.3</c:v>
                </c:pt>
                <c:pt idx="3045">
                  <c:v>362.2</c:v>
                </c:pt>
                <c:pt idx="3046">
                  <c:v>362.2</c:v>
                </c:pt>
                <c:pt idx="3047">
                  <c:v>362.2</c:v>
                </c:pt>
                <c:pt idx="3048">
                  <c:v>362.3</c:v>
                </c:pt>
                <c:pt idx="3049">
                  <c:v>362.3</c:v>
                </c:pt>
                <c:pt idx="3050">
                  <c:v>362.4</c:v>
                </c:pt>
                <c:pt idx="3051">
                  <c:v>362.4</c:v>
                </c:pt>
                <c:pt idx="3052">
                  <c:v>362.4</c:v>
                </c:pt>
                <c:pt idx="3053">
                  <c:v>362.3</c:v>
                </c:pt>
                <c:pt idx="3054">
                  <c:v>362.4</c:v>
                </c:pt>
                <c:pt idx="3055">
                  <c:v>362.4</c:v>
                </c:pt>
                <c:pt idx="3056">
                  <c:v>362.3</c:v>
                </c:pt>
                <c:pt idx="3057">
                  <c:v>362.4</c:v>
                </c:pt>
                <c:pt idx="3058">
                  <c:v>362.4</c:v>
                </c:pt>
                <c:pt idx="3059">
                  <c:v>362.4</c:v>
                </c:pt>
                <c:pt idx="3060">
                  <c:v>362.4</c:v>
                </c:pt>
                <c:pt idx="3061">
                  <c:v>362.4</c:v>
                </c:pt>
                <c:pt idx="3062">
                  <c:v>362.4</c:v>
                </c:pt>
                <c:pt idx="3063">
                  <c:v>362.4</c:v>
                </c:pt>
                <c:pt idx="3064">
                  <c:v>362.4</c:v>
                </c:pt>
                <c:pt idx="3065">
                  <c:v>362.4</c:v>
                </c:pt>
                <c:pt idx="3066">
                  <c:v>362.4</c:v>
                </c:pt>
                <c:pt idx="3067">
                  <c:v>362.4</c:v>
                </c:pt>
                <c:pt idx="3068">
                  <c:v>362.4</c:v>
                </c:pt>
                <c:pt idx="3069">
                  <c:v>362.4</c:v>
                </c:pt>
                <c:pt idx="3070">
                  <c:v>362.4</c:v>
                </c:pt>
                <c:pt idx="3071">
                  <c:v>362.5</c:v>
                </c:pt>
                <c:pt idx="3072">
                  <c:v>362.5</c:v>
                </c:pt>
                <c:pt idx="3073">
                  <c:v>362.4</c:v>
                </c:pt>
                <c:pt idx="3074">
                  <c:v>362.4</c:v>
                </c:pt>
                <c:pt idx="3075">
                  <c:v>362.5</c:v>
                </c:pt>
                <c:pt idx="3076">
                  <c:v>362.5</c:v>
                </c:pt>
                <c:pt idx="3077">
                  <c:v>362.5</c:v>
                </c:pt>
                <c:pt idx="3078">
                  <c:v>362.5</c:v>
                </c:pt>
                <c:pt idx="3079">
                  <c:v>362.5</c:v>
                </c:pt>
                <c:pt idx="3080">
                  <c:v>362.5</c:v>
                </c:pt>
                <c:pt idx="3081">
                  <c:v>362.5</c:v>
                </c:pt>
                <c:pt idx="3082">
                  <c:v>362.6</c:v>
                </c:pt>
                <c:pt idx="3083">
                  <c:v>362.5</c:v>
                </c:pt>
                <c:pt idx="3084">
                  <c:v>362.5</c:v>
                </c:pt>
                <c:pt idx="3085">
                  <c:v>362.5</c:v>
                </c:pt>
                <c:pt idx="3086">
                  <c:v>362.6</c:v>
                </c:pt>
                <c:pt idx="3087">
                  <c:v>362.7</c:v>
                </c:pt>
                <c:pt idx="3088">
                  <c:v>362.6</c:v>
                </c:pt>
                <c:pt idx="3089">
                  <c:v>362.7</c:v>
                </c:pt>
                <c:pt idx="3090">
                  <c:v>362.7</c:v>
                </c:pt>
                <c:pt idx="3091">
                  <c:v>362.7</c:v>
                </c:pt>
                <c:pt idx="3092">
                  <c:v>362.7</c:v>
                </c:pt>
                <c:pt idx="3093">
                  <c:v>362.7</c:v>
                </c:pt>
                <c:pt idx="3094">
                  <c:v>362.7</c:v>
                </c:pt>
                <c:pt idx="3095">
                  <c:v>362.7</c:v>
                </c:pt>
                <c:pt idx="3096">
                  <c:v>362.6</c:v>
                </c:pt>
                <c:pt idx="3097">
                  <c:v>362.7</c:v>
                </c:pt>
                <c:pt idx="3098">
                  <c:v>362.7</c:v>
                </c:pt>
                <c:pt idx="3099">
                  <c:v>362.8</c:v>
                </c:pt>
                <c:pt idx="3100">
                  <c:v>362.8</c:v>
                </c:pt>
                <c:pt idx="3101">
                  <c:v>362.7</c:v>
                </c:pt>
                <c:pt idx="3102">
                  <c:v>362.8</c:v>
                </c:pt>
                <c:pt idx="3103">
                  <c:v>362.8</c:v>
                </c:pt>
                <c:pt idx="3104">
                  <c:v>362.8</c:v>
                </c:pt>
                <c:pt idx="3105">
                  <c:v>362.8</c:v>
                </c:pt>
                <c:pt idx="3106">
                  <c:v>362.8</c:v>
                </c:pt>
                <c:pt idx="3107">
                  <c:v>362.9</c:v>
                </c:pt>
                <c:pt idx="3108">
                  <c:v>363</c:v>
                </c:pt>
                <c:pt idx="3109">
                  <c:v>363</c:v>
                </c:pt>
                <c:pt idx="3110">
                  <c:v>363</c:v>
                </c:pt>
                <c:pt idx="3111">
                  <c:v>363</c:v>
                </c:pt>
                <c:pt idx="3112">
                  <c:v>363</c:v>
                </c:pt>
                <c:pt idx="3113">
                  <c:v>363.1</c:v>
                </c:pt>
                <c:pt idx="3114">
                  <c:v>363.1</c:v>
                </c:pt>
                <c:pt idx="3115">
                  <c:v>363.1</c:v>
                </c:pt>
                <c:pt idx="3116">
                  <c:v>363.2</c:v>
                </c:pt>
                <c:pt idx="3117">
                  <c:v>363.2</c:v>
                </c:pt>
                <c:pt idx="3118">
                  <c:v>363.3</c:v>
                </c:pt>
                <c:pt idx="3119">
                  <c:v>363.4</c:v>
                </c:pt>
                <c:pt idx="3120">
                  <c:v>363.4</c:v>
                </c:pt>
                <c:pt idx="3121">
                  <c:v>363.4</c:v>
                </c:pt>
                <c:pt idx="3122">
                  <c:v>363.4</c:v>
                </c:pt>
                <c:pt idx="3123">
                  <c:v>363.5</c:v>
                </c:pt>
                <c:pt idx="3124">
                  <c:v>363.5</c:v>
                </c:pt>
                <c:pt idx="3125">
                  <c:v>363.5</c:v>
                </c:pt>
                <c:pt idx="3126">
                  <c:v>363.6</c:v>
                </c:pt>
                <c:pt idx="3127">
                  <c:v>363.6</c:v>
                </c:pt>
                <c:pt idx="3128">
                  <c:v>363.7</c:v>
                </c:pt>
                <c:pt idx="3129">
                  <c:v>363.6</c:v>
                </c:pt>
                <c:pt idx="3130">
                  <c:v>363.7</c:v>
                </c:pt>
                <c:pt idx="3131">
                  <c:v>363.7</c:v>
                </c:pt>
                <c:pt idx="3132">
                  <c:v>363.7</c:v>
                </c:pt>
                <c:pt idx="3133">
                  <c:v>363.7</c:v>
                </c:pt>
                <c:pt idx="3134">
                  <c:v>363.6</c:v>
                </c:pt>
                <c:pt idx="3135">
                  <c:v>363.5</c:v>
                </c:pt>
                <c:pt idx="3136">
                  <c:v>363.5</c:v>
                </c:pt>
                <c:pt idx="3137">
                  <c:v>363.5</c:v>
                </c:pt>
                <c:pt idx="3138">
                  <c:v>363.5</c:v>
                </c:pt>
                <c:pt idx="3139">
                  <c:v>363.5</c:v>
                </c:pt>
                <c:pt idx="3140">
                  <c:v>363.4</c:v>
                </c:pt>
                <c:pt idx="3141">
                  <c:v>363.5</c:v>
                </c:pt>
                <c:pt idx="3142">
                  <c:v>363.5</c:v>
                </c:pt>
                <c:pt idx="3143">
                  <c:v>363.6</c:v>
                </c:pt>
                <c:pt idx="3144">
                  <c:v>363.7</c:v>
                </c:pt>
                <c:pt idx="3145">
                  <c:v>363.8</c:v>
                </c:pt>
                <c:pt idx="3146">
                  <c:v>364</c:v>
                </c:pt>
                <c:pt idx="3147">
                  <c:v>364.1</c:v>
                </c:pt>
                <c:pt idx="3148">
                  <c:v>364.3</c:v>
                </c:pt>
                <c:pt idx="3149">
                  <c:v>364.4</c:v>
                </c:pt>
                <c:pt idx="3150">
                  <c:v>364.6</c:v>
                </c:pt>
                <c:pt idx="3151">
                  <c:v>364.7</c:v>
                </c:pt>
                <c:pt idx="3152">
                  <c:v>364.8</c:v>
                </c:pt>
                <c:pt idx="3153">
                  <c:v>365</c:v>
                </c:pt>
                <c:pt idx="3154">
                  <c:v>363.1</c:v>
                </c:pt>
                <c:pt idx="3155">
                  <c:v>363.1</c:v>
                </c:pt>
                <c:pt idx="3156">
                  <c:v>363.4</c:v>
                </c:pt>
                <c:pt idx="3157">
                  <c:v>363.5</c:v>
                </c:pt>
                <c:pt idx="3158">
                  <c:v>363.8</c:v>
                </c:pt>
                <c:pt idx="3159">
                  <c:v>364.4</c:v>
                </c:pt>
                <c:pt idx="3160">
                  <c:v>364.8</c:v>
                </c:pt>
                <c:pt idx="3161">
                  <c:v>365.3</c:v>
                </c:pt>
                <c:pt idx="3162">
                  <c:v>365.7</c:v>
                </c:pt>
                <c:pt idx="3163">
                  <c:v>365.9</c:v>
                </c:pt>
                <c:pt idx="3164">
                  <c:v>366.2</c:v>
                </c:pt>
                <c:pt idx="3165">
                  <c:v>366.4</c:v>
                </c:pt>
                <c:pt idx="3166">
                  <c:v>366.5</c:v>
                </c:pt>
                <c:pt idx="3167">
                  <c:v>366.6</c:v>
                </c:pt>
                <c:pt idx="3168">
                  <c:v>366.6</c:v>
                </c:pt>
                <c:pt idx="3169">
                  <c:v>366.6</c:v>
                </c:pt>
                <c:pt idx="3170">
                  <c:v>366.5</c:v>
                </c:pt>
                <c:pt idx="3171">
                  <c:v>366.4</c:v>
                </c:pt>
                <c:pt idx="3172">
                  <c:v>366.3</c:v>
                </c:pt>
                <c:pt idx="3173">
                  <c:v>366</c:v>
                </c:pt>
                <c:pt idx="3174">
                  <c:v>365.9</c:v>
                </c:pt>
                <c:pt idx="3175">
                  <c:v>365.6</c:v>
                </c:pt>
                <c:pt idx="3176">
                  <c:v>365.4</c:v>
                </c:pt>
                <c:pt idx="3177">
                  <c:v>365.1</c:v>
                </c:pt>
                <c:pt idx="3178">
                  <c:v>365</c:v>
                </c:pt>
                <c:pt idx="3179">
                  <c:v>364.8</c:v>
                </c:pt>
                <c:pt idx="3180">
                  <c:v>364.7</c:v>
                </c:pt>
                <c:pt idx="3181">
                  <c:v>364.7</c:v>
                </c:pt>
                <c:pt idx="3182">
                  <c:v>364.6</c:v>
                </c:pt>
                <c:pt idx="3183">
                  <c:v>364.4</c:v>
                </c:pt>
                <c:pt idx="3184">
                  <c:v>364.4</c:v>
                </c:pt>
                <c:pt idx="3185">
                  <c:v>364.4</c:v>
                </c:pt>
                <c:pt idx="3186">
                  <c:v>364.4</c:v>
                </c:pt>
                <c:pt idx="3187">
                  <c:v>364.6</c:v>
                </c:pt>
                <c:pt idx="3188">
                  <c:v>364.7</c:v>
                </c:pt>
                <c:pt idx="3189">
                  <c:v>365</c:v>
                </c:pt>
                <c:pt idx="3190">
                  <c:v>365.1</c:v>
                </c:pt>
                <c:pt idx="3191">
                  <c:v>365.3</c:v>
                </c:pt>
                <c:pt idx="3192">
                  <c:v>365.4</c:v>
                </c:pt>
                <c:pt idx="3193">
                  <c:v>365.6</c:v>
                </c:pt>
                <c:pt idx="3194">
                  <c:v>365.8</c:v>
                </c:pt>
                <c:pt idx="3195">
                  <c:v>366</c:v>
                </c:pt>
                <c:pt idx="3196">
                  <c:v>366.6</c:v>
                </c:pt>
                <c:pt idx="3197">
                  <c:v>367.2</c:v>
                </c:pt>
                <c:pt idx="3198">
                  <c:v>367.7</c:v>
                </c:pt>
                <c:pt idx="3199">
                  <c:v>368.2</c:v>
                </c:pt>
                <c:pt idx="3200">
                  <c:v>368.5</c:v>
                </c:pt>
                <c:pt idx="3201">
                  <c:v>368.9</c:v>
                </c:pt>
                <c:pt idx="3202">
                  <c:v>369.1</c:v>
                </c:pt>
                <c:pt idx="3203">
                  <c:v>369.2</c:v>
                </c:pt>
                <c:pt idx="3204">
                  <c:v>369.3</c:v>
                </c:pt>
                <c:pt idx="3205">
                  <c:v>369.3</c:v>
                </c:pt>
                <c:pt idx="3206">
                  <c:v>369.2</c:v>
                </c:pt>
                <c:pt idx="3207">
                  <c:v>369.1</c:v>
                </c:pt>
                <c:pt idx="3208">
                  <c:v>368.9</c:v>
                </c:pt>
                <c:pt idx="3209">
                  <c:v>368.7</c:v>
                </c:pt>
                <c:pt idx="3210">
                  <c:v>368.3</c:v>
                </c:pt>
                <c:pt idx="3211">
                  <c:v>368.2</c:v>
                </c:pt>
                <c:pt idx="3212">
                  <c:v>368</c:v>
                </c:pt>
                <c:pt idx="3213">
                  <c:v>367.8</c:v>
                </c:pt>
                <c:pt idx="3214">
                  <c:v>367.8</c:v>
                </c:pt>
                <c:pt idx="3215">
                  <c:v>367.7</c:v>
                </c:pt>
                <c:pt idx="3216">
                  <c:v>367.6</c:v>
                </c:pt>
                <c:pt idx="3217">
                  <c:v>367.6</c:v>
                </c:pt>
                <c:pt idx="3218">
                  <c:v>367.5</c:v>
                </c:pt>
                <c:pt idx="3219">
                  <c:v>367.5</c:v>
                </c:pt>
                <c:pt idx="3220">
                  <c:v>367.5</c:v>
                </c:pt>
                <c:pt idx="3221">
                  <c:v>367.5</c:v>
                </c:pt>
                <c:pt idx="3222">
                  <c:v>367.5</c:v>
                </c:pt>
                <c:pt idx="3223">
                  <c:v>367.5</c:v>
                </c:pt>
                <c:pt idx="3224">
                  <c:v>367.7</c:v>
                </c:pt>
                <c:pt idx="3225">
                  <c:v>367.9</c:v>
                </c:pt>
                <c:pt idx="3226">
                  <c:v>368</c:v>
                </c:pt>
                <c:pt idx="3227">
                  <c:v>368.2</c:v>
                </c:pt>
                <c:pt idx="3228">
                  <c:v>368.3</c:v>
                </c:pt>
                <c:pt idx="3229">
                  <c:v>368.5</c:v>
                </c:pt>
                <c:pt idx="3230">
                  <c:v>368.6</c:v>
                </c:pt>
                <c:pt idx="3231">
                  <c:v>368.7</c:v>
                </c:pt>
                <c:pt idx="3232">
                  <c:v>368.8</c:v>
                </c:pt>
                <c:pt idx="3233">
                  <c:v>368.9</c:v>
                </c:pt>
                <c:pt idx="3234">
                  <c:v>369</c:v>
                </c:pt>
                <c:pt idx="3235">
                  <c:v>369.1</c:v>
                </c:pt>
                <c:pt idx="3236">
                  <c:v>369.2</c:v>
                </c:pt>
                <c:pt idx="3237">
                  <c:v>369.3</c:v>
                </c:pt>
                <c:pt idx="3238">
                  <c:v>369.5</c:v>
                </c:pt>
                <c:pt idx="3239">
                  <c:v>369.6</c:v>
                </c:pt>
                <c:pt idx="3240">
                  <c:v>369.7</c:v>
                </c:pt>
                <c:pt idx="3241">
                  <c:v>369.9</c:v>
                </c:pt>
                <c:pt idx="3242">
                  <c:v>370.1</c:v>
                </c:pt>
                <c:pt idx="3243">
                  <c:v>370.4</c:v>
                </c:pt>
                <c:pt idx="3244">
                  <c:v>370.7</c:v>
                </c:pt>
                <c:pt idx="3245">
                  <c:v>371</c:v>
                </c:pt>
                <c:pt idx="3246">
                  <c:v>371.2</c:v>
                </c:pt>
                <c:pt idx="3247">
                  <c:v>371.4</c:v>
                </c:pt>
                <c:pt idx="3248">
                  <c:v>371.6</c:v>
                </c:pt>
                <c:pt idx="3249">
                  <c:v>371.8</c:v>
                </c:pt>
                <c:pt idx="3250">
                  <c:v>372.1</c:v>
                </c:pt>
                <c:pt idx="3251">
                  <c:v>372.3</c:v>
                </c:pt>
                <c:pt idx="3252">
                  <c:v>372.6</c:v>
                </c:pt>
                <c:pt idx="3253">
                  <c:v>372.7</c:v>
                </c:pt>
                <c:pt idx="3254">
                  <c:v>372.9</c:v>
                </c:pt>
                <c:pt idx="3255">
                  <c:v>373</c:v>
                </c:pt>
                <c:pt idx="3256">
                  <c:v>373.2</c:v>
                </c:pt>
                <c:pt idx="3257">
                  <c:v>373.3</c:v>
                </c:pt>
                <c:pt idx="3258">
                  <c:v>373.4</c:v>
                </c:pt>
                <c:pt idx="3259">
                  <c:v>373.4</c:v>
                </c:pt>
                <c:pt idx="3260">
                  <c:v>373.6</c:v>
                </c:pt>
                <c:pt idx="3261">
                  <c:v>373.6</c:v>
                </c:pt>
                <c:pt idx="3262">
                  <c:v>373.7</c:v>
                </c:pt>
                <c:pt idx="3263">
                  <c:v>373.7</c:v>
                </c:pt>
                <c:pt idx="3264">
                  <c:v>373.7</c:v>
                </c:pt>
                <c:pt idx="3265">
                  <c:v>373.7</c:v>
                </c:pt>
                <c:pt idx="3266">
                  <c:v>373.8</c:v>
                </c:pt>
                <c:pt idx="3267">
                  <c:v>373.7</c:v>
                </c:pt>
                <c:pt idx="3268">
                  <c:v>373.7</c:v>
                </c:pt>
                <c:pt idx="3269">
                  <c:v>372.4</c:v>
                </c:pt>
                <c:pt idx="3270">
                  <c:v>372.5</c:v>
                </c:pt>
                <c:pt idx="3271">
                  <c:v>372.6</c:v>
                </c:pt>
                <c:pt idx="3272">
                  <c:v>372.7</c:v>
                </c:pt>
                <c:pt idx="3273">
                  <c:v>372.7</c:v>
                </c:pt>
                <c:pt idx="3274">
                  <c:v>372.8</c:v>
                </c:pt>
                <c:pt idx="3275">
                  <c:v>372.9</c:v>
                </c:pt>
                <c:pt idx="3276">
                  <c:v>372.9</c:v>
                </c:pt>
                <c:pt idx="3277">
                  <c:v>373</c:v>
                </c:pt>
                <c:pt idx="3278">
                  <c:v>373</c:v>
                </c:pt>
                <c:pt idx="3279">
                  <c:v>373.1</c:v>
                </c:pt>
                <c:pt idx="3280">
                  <c:v>373.1</c:v>
                </c:pt>
                <c:pt idx="3281">
                  <c:v>373.1</c:v>
                </c:pt>
                <c:pt idx="3282">
                  <c:v>373.3</c:v>
                </c:pt>
                <c:pt idx="3283">
                  <c:v>373.3</c:v>
                </c:pt>
                <c:pt idx="3284">
                  <c:v>373.3</c:v>
                </c:pt>
                <c:pt idx="3285">
                  <c:v>373.3</c:v>
                </c:pt>
                <c:pt idx="3286">
                  <c:v>373.3</c:v>
                </c:pt>
                <c:pt idx="3287">
                  <c:v>373.4</c:v>
                </c:pt>
                <c:pt idx="3288">
                  <c:v>373.4</c:v>
                </c:pt>
                <c:pt idx="3289">
                  <c:v>373.4</c:v>
                </c:pt>
                <c:pt idx="3290">
                  <c:v>373.5</c:v>
                </c:pt>
                <c:pt idx="3291">
                  <c:v>373.5</c:v>
                </c:pt>
                <c:pt idx="3292">
                  <c:v>373.5</c:v>
                </c:pt>
                <c:pt idx="3293">
                  <c:v>373.6</c:v>
                </c:pt>
                <c:pt idx="3294">
                  <c:v>373.4</c:v>
                </c:pt>
                <c:pt idx="3295">
                  <c:v>373.6</c:v>
                </c:pt>
                <c:pt idx="3296">
                  <c:v>373.5</c:v>
                </c:pt>
                <c:pt idx="3297">
                  <c:v>373.5</c:v>
                </c:pt>
                <c:pt idx="3298">
                  <c:v>373.4</c:v>
                </c:pt>
                <c:pt idx="3299">
                  <c:v>373.5</c:v>
                </c:pt>
                <c:pt idx="3300">
                  <c:v>373.5</c:v>
                </c:pt>
                <c:pt idx="3301">
                  <c:v>373.5</c:v>
                </c:pt>
                <c:pt idx="3302">
                  <c:v>373.5</c:v>
                </c:pt>
                <c:pt idx="3303">
                  <c:v>373.4</c:v>
                </c:pt>
                <c:pt idx="3304">
                  <c:v>373.4</c:v>
                </c:pt>
                <c:pt idx="3305">
                  <c:v>373.4</c:v>
                </c:pt>
                <c:pt idx="3306">
                  <c:v>373.4</c:v>
                </c:pt>
                <c:pt idx="3307">
                  <c:v>373.4</c:v>
                </c:pt>
                <c:pt idx="3308">
                  <c:v>373.4</c:v>
                </c:pt>
                <c:pt idx="3309">
                  <c:v>373.5</c:v>
                </c:pt>
                <c:pt idx="3310">
                  <c:v>373.4</c:v>
                </c:pt>
                <c:pt idx="3311">
                  <c:v>373.4</c:v>
                </c:pt>
                <c:pt idx="3312">
                  <c:v>373.3</c:v>
                </c:pt>
                <c:pt idx="3313">
                  <c:v>373.4</c:v>
                </c:pt>
                <c:pt idx="3314">
                  <c:v>373.3</c:v>
                </c:pt>
                <c:pt idx="3315">
                  <c:v>373.3</c:v>
                </c:pt>
                <c:pt idx="3316">
                  <c:v>373.3</c:v>
                </c:pt>
                <c:pt idx="3317">
                  <c:v>373.3</c:v>
                </c:pt>
                <c:pt idx="3318">
                  <c:v>373.3</c:v>
                </c:pt>
                <c:pt idx="3319">
                  <c:v>373.3</c:v>
                </c:pt>
                <c:pt idx="3320">
                  <c:v>373.3</c:v>
                </c:pt>
                <c:pt idx="3321">
                  <c:v>373.3</c:v>
                </c:pt>
                <c:pt idx="3322">
                  <c:v>373.3</c:v>
                </c:pt>
                <c:pt idx="3323">
                  <c:v>373.3</c:v>
                </c:pt>
                <c:pt idx="3324">
                  <c:v>373.4</c:v>
                </c:pt>
                <c:pt idx="3325">
                  <c:v>373.3</c:v>
                </c:pt>
                <c:pt idx="3326">
                  <c:v>373.4</c:v>
                </c:pt>
                <c:pt idx="3327">
                  <c:v>373.4</c:v>
                </c:pt>
                <c:pt idx="3328">
                  <c:v>373.4</c:v>
                </c:pt>
                <c:pt idx="3329">
                  <c:v>373.4</c:v>
                </c:pt>
                <c:pt idx="3330">
                  <c:v>373.6</c:v>
                </c:pt>
                <c:pt idx="3331">
                  <c:v>373.6</c:v>
                </c:pt>
                <c:pt idx="3332">
                  <c:v>373.7</c:v>
                </c:pt>
                <c:pt idx="3333">
                  <c:v>373.8</c:v>
                </c:pt>
                <c:pt idx="3334">
                  <c:v>373.9</c:v>
                </c:pt>
                <c:pt idx="3335">
                  <c:v>373.9</c:v>
                </c:pt>
                <c:pt idx="3336">
                  <c:v>374</c:v>
                </c:pt>
                <c:pt idx="3337">
                  <c:v>374</c:v>
                </c:pt>
                <c:pt idx="3338">
                  <c:v>374.2</c:v>
                </c:pt>
                <c:pt idx="3339">
                  <c:v>374.2</c:v>
                </c:pt>
                <c:pt idx="3340">
                  <c:v>374.2</c:v>
                </c:pt>
                <c:pt idx="3341">
                  <c:v>374.2</c:v>
                </c:pt>
                <c:pt idx="3342">
                  <c:v>374.2</c:v>
                </c:pt>
                <c:pt idx="3343">
                  <c:v>374.3</c:v>
                </c:pt>
                <c:pt idx="3344">
                  <c:v>374.2</c:v>
                </c:pt>
                <c:pt idx="3345">
                  <c:v>374.1</c:v>
                </c:pt>
                <c:pt idx="3346">
                  <c:v>374</c:v>
                </c:pt>
                <c:pt idx="3347">
                  <c:v>374</c:v>
                </c:pt>
                <c:pt idx="3348">
                  <c:v>373.9</c:v>
                </c:pt>
                <c:pt idx="3349">
                  <c:v>373.8</c:v>
                </c:pt>
                <c:pt idx="3350">
                  <c:v>373.7</c:v>
                </c:pt>
                <c:pt idx="3351">
                  <c:v>373.7</c:v>
                </c:pt>
                <c:pt idx="3352">
                  <c:v>373.4</c:v>
                </c:pt>
                <c:pt idx="3353">
                  <c:v>373.5</c:v>
                </c:pt>
                <c:pt idx="3354">
                  <c:v>373.4</c:v>
                </c:pt>
                <c:pt idx="3355">
                  <c:v>373.4</c:v>
                </c:pt>
                <c:pt idx="3356">
                  <c:v>373.4</c:v>
                </c:pt>
                <c:pt idx="3357">
                  <c:v>373.4</c:v>
                </c:pt>
                <c:pt idx="3358">
                  <c:v>373.4</c:v>
                </c:pt>
                <c:pt idx="3359">
                  <c:v>373.6</c:v>
                </c:pt>
                <c:pt idx="3360">
                  <c:v>373.6</c:v>
                </c:pt>
                <c:pt idx="3361">
                  <c:v>373.7</c:v>
                </c:pt>
                <c:pt idx="3362">
                  <c:v>373.8</c:v>
                </c:pt>
                <c:pt idx="3363">
                  <c:v>373.9</c:v>
                </c:pt>
                <c:pt idx="3364">
                  <c:v>373.8</c:v>
                </c:pt>
                <c:pt idx="3365">
                  <c:v>373.9</c:v>
                </c:pt>
                <c:pt idx="3366">
                  <c:v>373.9</c:v>
                </c:pt>
                <c:pt idx="3367">
                  <c:v>373.9</c:v>
                </c:pt>
                <c:pt idx="3368">
                  <c:v>374</c:v>
                </c:pt>
                <c:pt idx="3369">
                  <c:v>373.9</c:v>
                </c:pt>
                <c:pt idx="3370">
                  <c:v>373.9</c:v>
                </c:pt>
                <c:pt idx="3371">
                  <c:v>373.7</c:v>
                </c:pt>
                <c:pt idx="3372">
                  <c:v>373.7</c:v>
                </c:pt>
                <c:pt idx="3373">
                  <c:v>373.6</c:v>
                </c:pt>
                <c:pt idx="3374">
                  <c:v>373.6</c:v>
                </c:pt>
                <c:pt idx="3375">
                  <c:v>373.5</c:v>
                </c:pt>
                <c:pt idx="3376">
                  <c:v>373.5</c:v>
                </c:pt>
                <c:pt idx="3377">
                  <c:v>373.4</c:v>
                </c:pt>
                <c:pt idx="3378">
                  <c:v>373.6</c:v>
                </c:pt>
                <c:pt idx="3379">
                  <c:v>373.7</c:v>
                </c:pt>
                <c:pt idx="3380">
                  <c:v>373.8</c:v>
                </c:pt>
                <c:pt idx="3381">
                  <c:v>373.7</c:v>
                </c:pt>
                <c:pt idx="3382">
                  <c:v>373.9</c:v>
                </c:pt>
                <c:pt idx="3383">
                  <c:v>373.9</c:v>
                </c:pt>
                <c:pt idx="3384">
                  <c:v>374.2</c:v>
                </c:pt>
                <c:pt idx="3385">
                  <c:v>374.2</c:v>
                </c:pt>
                <c:pt idx="3386">
                  <c:v>374.3</c:v>
                </c:pt>
                <c:pt idx="3387">
                  <c:v>374.5</c:v>
                </c:pt>
                <c:pt idx="3388">
                  <c:v>374.6</c:v>
                </c:pt>
                <c:pt idx="3389">
                  <c:v>374.7</c:v>
                </c:pt>
                <c:pt idx="3390">
                  <c:v>374.8</c:v>
                </c:pt>
                <c:pt idx="3391">
                  <c:v>374.9</c:v>
                </c:pt>
                <c:pt idx="3392">
                  <c:v>375</c:v>
                </c:pt>
                <c:pt idx="3393">
                  <c:v>375.1</c:v>
                </c:pt>
                <c:pt idx="3394">
                  <c:v>375.1</c:v>
                </c:pt>
                <c:pt idx="3395">
                  <c:v>375.1</c:v>
                </c:pt>
                <c:pt idx="3396">
                  <c:v>375.1</c:v>
                </c:pt>
                <c:pt idx="3397">
                  <c:v>375.1</c:v>
                </c:pt>
                <c:pt idx="3398">
                  <c:v>375</c:v>
                </c:pt>
                <c:pt idx="3399">
                  <c:v>375</c:v>
                </c:pt>
                <c:pt idx="3400">
                  <c:v>375.1</c:v>
                </c:pt>
                <c:pt idx="3401">
                  <c:v>375.2</c:v>
                </c:pt>
                <c:pt idx="3402">
                  <c:v>375.3</c:v>
                </c:pt>
                <c:pt idx="3403">
                  <c:v>375.4</c:v>
                </c:pt>
                <c:pt idx="3404">
                  <c:v>375.5</c:v>
                </c:pt>
                <c:pt idx="3405">
                  <c:v>375.5</c:v>
                </c:pt>
                <c:pt idx="3406">
                  <c:v>375.6</c:v>
                </c:pt>
                <c:pt idx="3407">
                  <c:v>375.7</c:v>
                </c:pt>
                <c:pt idx="3408">
                  <c:v>375.8</c:v>
                </c:pt>
                <c:pt idx="3409">
                  <c:v>375.9</c:v>
                </c:pt>
                <c:pt idx="3410">
                  <c:v>375.9</c:v>
                </c:pt>
                <c:pt idx="3411">
                  <c:v>376</c:v>
                </c:pt>
                <c:pt idx="3412">
                  <c:v>376.1</c:v>
                </c:pt>
                <c:pt idx="3413">
                  <c:v>376.2</c:v>
                </c:pt>
                <c:pt idx="3414">
                  <c:v>376.1</c:v>
                </c:pt>
                <c:pt idx="3415">
                  <c:v>376.2</c:v>
                </c:pt>
                <c:pt idx="3416">
                  <c:v>376.2</c:v>
                </c:pt>
                <c:pt idx="3417">
                  <c:v>376.1</c:v>
                </c:pt>
                <c:pt idx="3418">
                  <c:v>376.1</c:v>
                </c:pt>
                <c:pt idx="3419">
                  <c:v>376.1</c:v>
                </c:pt>
                <c:pt idx="3420">
                  <c:v>376.1</c:v>
                </c:pt>
                <c:pt idx="3421">
                  <c:v>376.1</c:v>
                </c:pt>
                <c:pt idx="3422">
                  <c:v>376</c:v>
                </c:pt>
                <c:pt idx="3423">
                  <c:v>376</c:v>
                </c:pt>
                <c:pt idx="3424">
                  <c:v>375.9</c:v>
                </c:pt>
                <c:pt idx="3425">
                  <c:v>376</c:v>
                </c:pt>
                <c:pt idx="3426">
                  <c:v>375.9</c:v>
                </c:pt>
                <c:pt idx="3427">
                  <c:v>375.9</c:v>
                </c:pt>
                <c:pt idx="3428">
                  <c:v>375.9</c:v>
                </c:pt>
                <c:pt idx="3429">
                  <c:v>375.9</c:v>
                </c:pt>
                <c:pt idx="3430">
                  <c:v>376</c:v>
                </c:pt>
                <c:pt idx="3431">
                  <c:v>376.1</c:v>
                </c:pt>
                <c:pt idx="3432">
                  <c:v>375.9</c:v>
                </c:pt>
                <c:pt idx="3433">
                  <c:v>376</c:v>
                </c:pt>
                <c:pt idx="3434">
                  <c:v>376.1</c:v>
                </c:pt>
                <c:pt idx="3435">
                  <c:v>376.2</c:v>
                </c:pt>
                <c:pt idx="3436">
                  <c:v>376.2</c:v>
                </c:pt>
                <c:pt idx="3437">
                  <c:v>376.3</c:v>
                </c:pt>
                <c:pt idx="3438">
                  <c:v>376.4</c:v>
                </c:pt>
                <c:pt idx="3439">
                  <c:v>376.5</c:v>
                </c:pt>
                <c:pt idx="3440">
                  <c:v>376.6</c:v>
                </c:pt>
                <c:pt idx="3441">
                  <c:v>376.6</c:v>
                </c:pt>
                <c:pt idx="3442">
                  <c:v>376.8</c:v>
                </c:pt>
                <c:pt idx="3443">
                  <c:v>376.9</c:v>
                </c:pt>
                <c:pt idx="3444">
                  <c:v>377.1</c:v>
                </c:pt>
                <c:pt idx="3445">
                  <c:v>377.2</c:v>
                </c:pt>
                <c:pt idx="3446">
                  <c:v>377.2</c:v>
                </c:pt>
                <c:pt idx="3447">
                  <c:v>377.4</c:v>
                </c:pt>
                <c:pt idx="3448">
                  <c:v>377.5</c:v>
                </c:pt>
                <c:pt idx="3449">
                  <c:v>377.7</c:v>
                </c:pt>
                <c:pt idx="3450">
                  <c:v>377.8</c:v>
                </c:pt>
                <c:pt idx="3451">
                  <c:v>377.9</c:v>
                </c:pt>
                <c:pt idx="3452">
                  <c:v>378.1</c:v>
                </c:pt>
                <c:pt idx="3453">
                  <c:v>378.2</c:v>
                </c:pt>
                <c:pt idx="3454">
                  <c:v>378.3</c:v>
                </c:pt>
                <c:pt idx="3455">
                  <c:v>378.4</c:v>
                </c:pt>
                <c:pt idx="3456">
                  <c:v>378.5</c:v>
                </c:pt>
                <c:pt idx="3457">
                  <c:v>378.5</c:v>
                </c:pt>
                <c:pt idx="3458">
                  <c:v>378.6</c:v>
                </c:pt>
                <c:pt idx="3459">
                  <c:v>378.8</c:v>
                </c:pt>
                <c:pt idx="3460">
                  <c:v>378.8</c:v>
                </c:pt>
                <c:pt idx="3461">
                  <c:v>379</c:v>
                </c:pt>
                <c:pt idx="3462">
                  <c:v>379</c:v>
                </c:pt>
                <c:pt idx="3463">
                  <c:v>379.1</c:v>
                </c:pt>
                <c:pt idx="3464">
                  <c:v>379.3</c:v>
                </c:pt>
                <c:pt idx="3465">
                  <c:v>379.4</c:v>
                </c:pt>
                <c:pt idx="3466">
                  <c:v>379.5</c:v>
                </c:pt>
                <c:pt idx="3467">
                  <c:v>379.6</c:v>
                </c:pt>
                <c:pt idx="3468">
                  <c:v>379.7</c:v>
                </c:pt>
                <c:pt idx="3469">
                  <c:v>379.8</c:v>
                </c:pt>
                <c:pt idx="3470">
                  <c:v>380</c:v>
                </c:pt>
                <c:pt idx="3471">
                  <c:v>380</c:v>
                </c:pt>
                <c:pt idx="3472">
                  <c:v>380.1</c:v>
                </c:pt>
                <c:pt idx="3473">
                  <c:v>380.1</c:v>
                </c:pt>
                <c:pt idx="3474">
                  <c:v>380.2</c:v>
                </c:pt>
                <c:pt idx="3475">
                  <c:v>380.3</c:v>
                </c:pt>
                <c:pt idx="3476">
                  <c:v>380.3</c:v>
                </c:pt>
                <c:pt idx="3477">
                  <c:v>380.4</c:v>
                </c:pt>
                <c:pt idx="3478">
                  <c:v>380.4</c:v>
                </c:pt>
                <c:pt idx="3479">
                  <c:v>380.5</c:v>
                </c:pt>
                <c:pt idx="3480">
                  <c:v>380.5</c:v>
                </c:pt>
                <c:pt idx="3481">
                  <c:v>380.5</c:v>
                </c:pt>
                <c:pt idx="3482">
                  <c:v>380.4</c:v>
                </c:pt>
                <c:pt idx="3483">
                  <c:v>380.5</c:v>
                </c:pt>
                <c:pt idx="3484">
                  <c:v>380.4</c:v>
                </c:pt>
                <c:pt idx="3485">
                  <c:v>380.4</c:v>
                </c:pt>
                <c:pt idx="3486">
                  <c:v>380.3</c:v>
                </c:pt>
                <c:pt idx="3487">
                  <c:v>380.3</c:v>
                </c:pt>
                <c:pt idx="3488">
                  <c:v>380.4</c:v>
                </c:pt>
                <c:pt idx="3489">
                  <c:v>380.3</c:v>
                </c:pt>
                <c:pt idx="3490">
                  <c:v>380.3</c:v>
                </c:pt>
                <c:pt idx="3491">
                  <c:v>380.3</c:v>
                </c:pt>
                <c:pt idx="3492">
                  <c:v>380.3</c:v>
                </c:pt>
                <c:pt idx="3493">
                  <c:v>380.3</c:v>
                </c:pt>
                <c:pt idx="3494">
                  <c:v>380.3</c:v>
                </c:pt>
                <c:pt idx="3495">
                  <c:v>380.3</c:v>
                </c:pt>
                <c:pt idx="3496">
                  <c:v>380.3</c:v>
                </c:pt>
                <c:pt idx="3497">
                  <c:v>380.3</c:v>
                </c:pt>
                <c:pt idx="3498">
                  <c:v>380.4</c:v>
                </c:pt>
                <c:pt idx="3499">
                  <c:v>380.5</c:v>
                </c:pt>
                <c:pt idx="3500">
                  <c:v>380.5</c:v>
                </c:pt>
                <c:pt idx="3501">
                  <c:v>380.6</c:v>
                </c:pt>
                <c:pt idx="3502">
                  <c:v>380.6</c:v>
                </c:pt>
                <c:pt idx="3503">
                  <c:v>380.8</c:v>
                </c:pt>
                <c:pt idx="3504">
                  <c:v>380.8</c:v>
                </c:pt>
                <c:pt idx="3505">
                  <c:v>381</c:v>
                </c:pt>
                <c:pt idx="3506">
                  <c:v>381</c:v>
                </c:pt>
                <c:pt idx="3507">
                  <c:v>381.1</c:v>
                </c:pt>
                <c:pt idx="3508">
                  <c:v>381.3</c:v>
                </c:pt>
                <c:pt idx="3509">
                  <c:v>381.3</c:v>
                </c:pt>
                <c:pt idx="3510">
                  <c:v>381.4</c:v>
                </c:pt>
                <c:pt idx="3511">
                  <c:v>381.5</c:v>
                </c:pt>
                <c:pt idx="3512">
                  <c:v>381.7</c:v>
                </c:pt>
                <c:pt idx="3513">
                  <c:v>381.7</c:v>
                </c:pt>
                <c:pt idx="3514">
                  <c:v>381.8</c:v>
                </c:pt>
                <c:pt idx="3515">
                  <c:v>381.9</c:v>
                </c:pt>
                <c:pt idx="3516">
                  <c:v>382</c:v>
                </c:pt>
                <c:pt idx="3517">
                  <c:v>382</c:v>
                </c:pt>
                <c:pt idx="3518">
                  <c:v>382.1</c:v>
                </c:pt>
                <c:pt idx="3519">
                  <c:v>382.1</c:v>
                </c:pt>
                <c:pt idx="3520">
                  <c:v>382.1</c:v>
                </c:pt>
                <c:pt idx="3521">
                  <c:v>382.2</c:v>
                </c:pt>
                <c:pt idx="3522">
                  <c:v>382.2</c:v>
                </c:pt>
                <c:pt idx="3523">
                  <c:v>382.3</c:v>
                </c:pt>
                <c:pt idx="3524">
                  <c:v>382.3</c:v>
                </c:pt>
                <c:pt idx="3525">
                  <c:v>382.3</c:v>
                </c:pt>
                <c:pt idx="3526">
                  <c:v>382.4</c:v>
                </c:pt>
                <c:pt idx="3527">
                  <c:v>382.5</c:v>
                </c:pt>
                <c:pt idx="3528">
                  <c:v>382.5</c:v>
                </c:pt>
                <c:pt idx="3529">
                  <c:v>382.5</c:v>
                </c:pt>
                <c:pt idx="3530">
                  <c:v>382.6</c:v>
                </c:pt>
                <c:pt idx="3531">
                  <c:v>382.6</c:v>
                </c:pt>
                <c:pt idx="3532">
                  <c:v>382.6</c:v>
                </c:pt>
                <c:pt idx="3533">
                  <c:v>382.6</c:v>
                </c:pt>
                <c:pt idx="3534">
                  <c:v>382.6</c:v>
                </c:pt>
                <c:pt idx="3535">
                  <c:v>382.6</c:v>
                </c:pt>
                <c:pt idx="3536">
                  <c:v>382.7</c:v>
                </c:pt>
                <c:pt idx="3537">
                  <c:v>382.6</c:v>
                </c:pt>
                <c:pt idx="3538">
                  <c:v>382.6</c:v>
                </c:pt>
                <c:pt idx="3539">
                  <c:v>382.6</c:v>
                </c:pt>
                <c:pt idx="3540">
                  <c:v>382.7</c:v>
                </c:pt>
                <c:pt idx="3541">
                  <c:v>382.7</c:v>
                </c:pt>
                <c:pt idx="3542">
                  <c:v>382.7</c:v>
                </c:pt>
                <c:pt idx="3543">
                  <c:v>382.7</c:v>
                </c:pt>
                <c:pt idx="3544">
                  <c:v>382.7</c:v>
                </c:pt>
                <c:pt idx="3545">
                  <c:v>382.6</c:v>
                </c:pt>
                <c:pt idx="3546">
                  <c:v>382.7</c:v>
                </c:pt>
                <c:pt idx="3547">
                  <c:v>382.7</c:v>
                </c:pt>
                <c:pt idx="3548">
                  <c:v>382.6</c:v>
                </c:pt>
                <c:pt idx="3549">
                  <c:v>382.7</c:v>
                </c:pt>
                <c:pt idx="3550">
                  <c:v>382.7</c:v>
                </c:pt>
                <c:pt idx="3551">
                  <c:v>382.6</c:v>
                </c:pt>
                <c:pt idx="3552">
                  <c:v>382.7</c:v>
                </c:pt>
                <c:pt idx="3553">
                  <c:v>382.6</c:v>
                </c:pt>
                <c:pt idx="3554">
                  <c:v>382.6</c:v>
                </c:pt>
                <c:pt idx="3555">
                  <c:v>382.6</c:v>
                </c:pt>
                <c:pt idx="3556">
                  <c:v>382.7</c:v>
                </c:pt>
                <c:pt idx="3557">
                  <c:v>382.7</c:v>
                </c:pt>
                <c:pt idx="3558">
                  <c:v>382.7</c:v>
                </c:pt>
                <c:pt idx="3559">
                  <c:v>382.7</c:v>
                </c:pt>
                <c:pt idx="3560">
                  <c:v>382.6</c:v>
                </c:pt>
                <c:pt idx="3561">
                  <c:v>382.6</c:v>
                </c:pt>
                <c:pt idx="3562">
                  <c:v>382.6</c:v>
                </c:pt>
                <c:pt idx="3563">
                  <c:v>382.6</c:v>
                </c:pt>
                <c:pt idx="3564">
                  <c:v>382.6</c:v>
                </c:pt>
                <c:pt idx="3565">
                  <c:v>382.6</c:v>
                </c:pt>
                <c:pt idx="3566">
                  <c:v>382.5</c:v>
                </c:pt>
                <c:pt idx="3567">
                  <c:v>382.6</c:v>
                </c:pt>
                <c:pt idx="3568">
                  <c:v>382.6</c:v>
                </c:pt>
                <c:pt idx="3569">
                  <c:v>382.6</c:v>
                </c:pt>
                <c:pt idx="3570">
                  <c:v>382.6</c:v>
                </c:pt>
                <c:pt idx="3571">
                  <c:v>382.6</c:v>
                </c:pt>
                <c:pt idx="3572">
                  <c:v>382.6</c:v>
                </c:pt>
                <c:pt idx="3573">
                  <c:v>382.6</c:v>
                </c:pt>
                <c:pt idx="3574">
                  <c:v>382.6</c:v>
                </c:pt>
                <c:pt idx="3575">
                  <c:v>382.6</c:v>
                </c:pt>
                <c:pt idx="3576">
                  <c:v>382.5</c:v>
                </c:pt>
                <c:pt idx="3577">
                  <c:v>382.6</c:v>
                </c:pt>
                <c:pt idx="3578">
                  <c:v>382.4</c:v>
                </c:pt>
                <c:pt idx="3579">
                  <c:v>382.2</c:v>
                </c:pt>
                <c:pt idx="3580">
                  <c:v>382.2</c:v>
                </c:pt>
                <c:pt idx="3581">
                  <c:v>382.2</c:v>
                </c:pt>
                <c:pt idx="3582">
                  <c:v>382</c:v>
                </c:pt>
                <c:pt idx="3583">
                  <c:v>382</c:v>
                </c:pt>
                <c:pt idx="3584">
                  <c:v>382</c:v>
                </c:pt>
                <c:pt idx="3585">
                  <c:v>382</c:v>
                </c:pt>
                <c:pt idx="3586">
                  <c:v>381.9</c:v>
                </c:pt>
                <c:pt idx="3587">
                  <c:v>382</c:v>
                </c:pt>
                <c:pt idx="3588">
                  <c:v>381.9</c:v>
                </c:pt>
                <c:pt idx="3589">
                  <c:v>381.9</c:v>
                </c:pt>
                <c:pt idx="3590">
                  <c:v>381.9</c:v>
                </c:pt>
                <c:pt idx="3591">
                  <c:v>381.9</c:v>
                </c:pt>
                <c:pt idx="3592">
                  <c:v>381.8</c:v>
                </c:pt>
                <c:pt idx="3593">
                  <c:v>381.9</c:v>
                </c:pt>
                <c:pt idx="3594">
                  <c:v>381.8</c:v>
                </c:pt>
                <c:pt idx="3595">
                  <c:v>381.7</c:v>
                </c:pt>
                <c:pt idx="3596">
                  <c:v>381.8</c:v>
                </c:pt>
                <c:pt idx="3597">
                  <c:v>381.8</c:v>
                </c:pt>
                <c:pt idx="3598">
                  <c:v>381.7</c:v>
                </c:pt>
                <c:pt idx="3599">
                  <c:v>381.7</c:v>
                </c:pt>
                <c:pt idx="3600">
                  <c:v>381.7</c:v>
                </c:pt>
                <c:pt idx="3601">
                  <c:v>381.7</c:v>
                </c:pt>
                <c:pt idx="3602">
                  <c:v>381.7</c:v>
                </c:pt>
                <c:pt idx="3603">
                  <c:v>381.7</c:v>
                </c:pt>
                <c:pt idx="3604">
                  <c:v>381.7</c:v>
                </c:pt>
                <c:pt idx="3605">
                  <c:v>381.6</c:v>
                </c:pt>
                <c:pt idx="3606">
                  <c:v>381.7</c:v>
                </c:pt>
                <c:pt idx="3607">
                  <c:v>381.7</c:v>
                </c:pt>
                <c:pt idx="3608">
                  <c:v>381.6</c:v>
                </c:pt>
                <c:pt idx="3609">
                  <c:v>381.6</c:v>
                </c:pt>
                <c:pt idx="3610">
                  <c:v>381.6</c:v>
                </c:pt>
                <c:pt idx="3611">
                  <c:v>381.6</c:v>
                </c:pt>
                <c:pt idx="3612">
                  <c:v>381.6</c:v>
                </c:pt>
                <c:pt idx="3613">
                  <c:v>381.6</c:v>
                </c:pt>
                <c:pt idx="3614">
                  <c:v>381.6</c:v>
                </c:pt>
                <c:pt idx="3615">
                  <c:v>381.6</c:v>
                </c:pt>
                <c:pt idx="3616">
                  <c:v>381.5</c:v>
                </c:pt>
                <c:pt idx="3617">
                  <c:v>381.5</c:v>
                </c:pt>
                <c:pt idx="3618">
                  <c:v>381.4</c:v>
                </c:pt>
                <c:pt idx="3619">
                  <c:v>381.5</c:v>
                </c:pt>
                <c:pt idx="3620">
                  <c:v>381.6</c:v>
                </c:pt>
                <c:pt idx="3621">
                  <c:v>381.6</c:v>
                </c:pt>
                <c:pt idx="3622">
                  <c:v>381.5</c:v>
                </c:pt>
                <c:pt idx="3623">
                  <c:v>381.5</c:v>
                </c:pt>
                <c:pt idx="3624">
                  <c:v>381.5</c:v>
                </c:pt>
                <c:pt idx="3625">
                  <c:v>381.4</c:v>
                </c:pt>
                <c:pt idx="3626">
                  <c:v>381.4</c:v>
                </c:pt>
                <c:pt idx="3627">
                  <c:v>381.4</c:v>
                </c:pt>
                <c:pt idx="3628">
                  <c:v>381.4</c:v>
                </c:pt>
                <c:pt idx="3629">
                  <c:v>381.4</c:v>
                </c:pt>
                <c:pt idx="3630">
                  <c:v>381.4</c:v>
                </c:pt>
                <c:pt idx="3631">
                  <c:v>381.4</c:v>
                </c:pt>
                <c:pt idx="3632">
                  <c:v>381.4</c:v>
                </c:pt>
                <c:pt idx="3633">
                  <c:v>381.3</c:v>
                </c:pt>
                <c:pt idx="3634">
                  <c:v>381.4</c:v>
                </c:pt>
                <c:pt idx="3635">
                  <c:v>381.3</c:v>
                </c:pt>
                <c:pt idx="3636">
                  <c:v>381.2</c:v>
                </c:pt>
                <c:pt idx="3637">
                  <c:v>381.1</c:v>
                </c:pt>
                <c:pt idx="3638">
                  <c:v>381</c:v>
                </c:pt>
                <c:pt idx="3639">
                  <c:v>381</c:v>
                </c:pt>
                <c:pt idx="3640">
                  <c:v>380.9</c:v>
                </c:pt>
                <c:pt idx="3641">
                  <c:v>380.9</c:v>
                </c:pt>
                <c:pt idx="3642">
                  <c:v>380.9</c:v>
                </c:pt>
                <c:pt idx="3643">
                  <c:v>380.7</c:v>
                </c:pt>
                <c:pt idx="3644">
                  <c:v>380.7</c:v>
                </c:pt>
                <c:pt idx="3645">
                  <c:v>380.6</c:v>
                </c:pt>
                <c:pt idx="3646">
                  <c:v>380.6</c:v>
                </c:pt>
                <c:pt idx="3647">
                  <c:v>380.4</c:v>
                </c:pt>
                <c:pt idx="3648">
                  <c:v>380.3</c:v>
                </c:pt>
                <c:pt idx="3649">
                  <c:v>380.3</c:v>
                </c:pt>
                <c:pt idx="3650">
                  <c:v>380.2</c:v>
                </c:pt>
                <c:pt idx="3651">
                  <c:v>380.1</c:v>
                </c:pt>
                <c:pt idx="3652">
                  <c:v>380</c:v>
                </c:pt>
                <c:pt idx="3653">
                  <c:v>380</c:v>
                </c:pt>
                <c:pt idx="3654">
                  <c:v>379.9</c:v>
                </c:pt>
                <c:pt idx="3655">
                  <c:v>379.8</c:v>
                </c:pt>
                <c:pt idx="3656">
                  <c:v>379.7</c:v>
                </c:pt>
                <c:pt idx="3657">
                  <c:v>379.6</c:v>
                </c:pt>
                <c:pt idx="3658">
                  <c:v>379.4</c:v>
                </c:pt>
                <c:pt idx="3659">
                  <c:v>379.4</c:v>
                </c:pt>
                <c:pt idx="3660">
                  <c:v>379.3</c:v>
                </c:pt>
                <c:pt idx="3661">
                  <c:v>379.1</c:v>
                </c:pt>
                <c:pt idx="3662">
                  <c:v>379</c:v>
                </c:pt>
                <c:pt idx="3663">
                  <c:v>379</c:v>
                </c:pt>
                <c:pt idx="3664">
                  <c:v>378.9</c:v>
                </c:pt>
                <c:pt idx="3665">
                  <c:v>378.9</c:v>
                </c:pt>
                <c:pt idx="3666">
                  <c:v>378.8</c:v>
                </c:pt>
                <c:pt idx="3667">
                  <c:v>378.8</c:v>
                </c:pt>
                <c:pt idx="3668">
                  <c:v>378.8</c:v>
                </c:pt>
                <c:pt idx="3669">
                  <c:v>378.8</c:v>
                </c:pt>
                <c:pt idx="3670">
                  <c:v>378.8</c:v>
                </c:pt>
                <c:pt idx="3671">
                  <c:v>378.8</c:v>
                </c:pt>
                <c:pt idx="3672">
                  <c:v>378.8</c:v>
                </c:pt>
                <c:pt idx="3673">
                  <c:v>378.8</c:v>
                </c:pt>
                <c:pt idx="3674">
                  <c:v>378.9</c:v>
                </c:pt>
                <c:pt idx="3675">
                  <c:v>378.9</c:v>
                </c:pt>
                <c:pt idx="3676">
                  <c:v>378.9</c:v>
                </c:pt>
                <c:pt idx="3677">
                  <c:v>378.9</c:v>
                </c:pt>
                <c:pt idx="3678">
                  <c:v>378.9</c:v>
                </c:pt>
                <c:pt idx="3679">
                  <c:v>378.9</c:v>
                </c:pt>
                <c:pt idx="3680">
                  <c:v>379</c:v>
                </c:pt>
                <c:pt idx="3681">
                  <c:v>379</c:v>
                </c:pt>
                <c:pt idx="3682">
                  <c:v>378.9</c:v>
                </c:pt>
                <c:pt idx="3683">
                  <c:v>378.9</c:v>
                </c:pt>
                <c:pt idx="3684">
                  <c:v>378.9</c:v>
                </c:pt>
                <c:pt idx="3685">
                  <c:v>378.8</c:v>
                </c:pt>
                <c:pt idx="3686">
                  <c:v>378.8</c:v>
                </c:pt>
                <c:pt idx="3687">
                  <c:v>378.8</c:v>
                </c:pt>
                <c:pt idx="3688">
                  <c:v>378.7</c:v>
                </c:pt>
                <c:pt idx="3689">
                  <c:v>378.8</c:v>
                </c:pt>
                <c:pt idx="3690">
                  <c:v>378.8</c:v>
                </c:pt>
                <c:pt idx="3691">
                  <c:v>378.7</c:v>
                </c:pt>
                <c:pt idx="3692">
                  <c:v>378.8</c:v>
                </c:pt>
                <c:pt idx="3693">
                  <c:v>378.8</c:v>
                </c:pt>
                <c:pt idx="3694">
                  <c:v>378.8</c:v>
                </c:pt>
                <c:pt idx="3695">
                  <c:v>378.7</c:v>
                </c:pt>
                <c:pt idx="3696">
                  <c:v>378.7</c:v>
                </c:pt>
                <c:pt idx="3697">
                  <c:v>378.6</c:v>
                </c:pt>
                <c:pt idx="3698">
                  <c:v>378.6</c:v>
                </c:pt>
                <c:pt idx="3699">
                  <c:v>378.6</c:v>
                </c:pt>
                <c:pt idx="3700">
                  <c:v>378.6</c:v>
                </c:pt>
                <c:pt idx="3701">
                  <c:v>378.5</c:v>
                </c:pt>
                <c:pt idx="3702">
                  <c:v>378.4</c:v>
                </c:pt>
                <c:pt idx="3703">
                  <c:v>378.3</c:v>
                </c:pt>
                <c:pt idx="3704">
                  <c:v>378.3</c:v>
                </c:pt>
                <c:pt idx="3705">
                  <c:v>378.1</c:v>
                </c:pt>
                <c:pt idx="3706">
                  <c:v>378</c:v>
                </c:pt>
                <c:pt idx="3707">
                  <c:v>378</c:v>
                </c:pt>
                <c:pt idx="3708">
                  <c:v>377.9</c:v>
                </c:pt>
                <c:pt idx="3709">
                  <c:v>377.7</c:v>
                </c:pt>
                <c:pt idx="3710">
                  <c:v>377.5</c:v>
                </c:pt>
                <c:pt idx="3711">
                  <c:v>377.4</c:v>
                </c:pt>
                <c:pt idx="3712">
                  <c:v>377.3</c:v>
                </c:pt>
                <c:pt idx="3713">
                  <c:v>377.2</c:v>
                </c:pt>
                <c:pt idx="3714">
                  <c:v>376.9</c:v>
                </c:pt>
                <c:pt idx="3715">
                  <c:v>376.8</c:v>
                </c:pt>
                <c:pt idx="3716">
                  <c:v>376.7</c:v>
                </c:pt>
                <c:pt idx="3717">
                  <c:v>376.6</c:v>
                </c:pt>
                <c:pt idx="3718">
                  <c:v>376.5</c:v>
                </c:pt>
                <c:pt idx="3719">
                  <c:v>376.4</c:v>
                </c:pt>
                <c:pt idx="3720">
                  <c:v>376.3</c:v>
                </c:pt>
                <c:pt idx="3721">
                  <c:v>376.2</c:v>
                </c:pt>
                <c:pt idx="3722">
                  <c:v>376.2</c:v>
                </c:pt>
                <c:pt idx="3723">
                  <c:v>376.2</c:v>
                </c:pt>
                <c:pt idx="3724">
                  <c:v>376.2</c:v>
                </c:pt>
                <c:pt idx="3725">
                  <c:v>376.2</c:v>
                </c:pt>
                <c:pt idx="3726">
                  <c:v>376.2</c:v>
                </c:pt>
                <c:pt idx="3727">
                  <c:v>376.4</c:v>
                </c:pt>
                <c:pt idx="3728">
                  <c:v>376.4</c:v>
                </c:pt>
                <c:pt idx="3729">
                  <c:v>376.4</c:v>
                </c:pt>
                <c:pt idx="3730">
                  <c:v>376.4</c:v>
                </c:pt>
                <c:pt idx="3731">
                  <c:v>376.5</c:v>
                </c:pt>
                <c:pt idx="3732">
                  <c:v>376.5</c:v>
                </c:pt>
                <c:pt idx="3733">
                  <c:v>376.5</c:v>
                </c:pt>
                <c:pt idx="3734">
                  <c:v>376.5</c:v>
                </c:pt>
                <c:pt idx="3735">
                  <c:v>376.5</c:v>
                </c:pt>
                <c:pt idx="3736">
                  <c:v>376.4</c:v>
                </c:pt>
                <c:pt idx="3737">
                  <c:v>376.5</c:v>
                </c:pt>
                <c:pt idx="3738">
                  <c:v>376.5</c:v>
                </c:pt>
                <c:pt idx="3739">
                  <c:v>376.6</c:v>
                </c:pt>
                <c:pt idx="3740">
                  <c:v>376.5</c:v>
                </c:pt>
                <c:pt idx="3741">
                  <c:v>376.5</c:v>
                </c:pt>
                <c:pt idx="3742">
                  <c:v>376.5</c:v>
                </c:pt>
                <c:pt idx="3743">
                  <c:v>376.4</c:v>
                </c:pt>
                <c:pt idx="3744">
                  <c:v>376.2</c:v>
                </c:pt>
                <c:pt idx="3745">
                  <c:v>376.1</c:v>
                </c:pt>
                <c:pt idx="3746">
                  <c:v>375.9</c:v>
                </c:pt>
                <c:pt idx="3747">
                  <c:v>375.5</c:v>
                </c:pt>
                <c:pt idx="3748">
                  <c:v>375.4</c:v>
                </c:pt>
                <c:pt idx="3749">
                  <c:v>375.2</c:v>
                </c:pt>
                <c:pt idx="3750">
                  <c:v>374.9</c:v>
                </c:pt>
                <c:pt idx="3751">
                  <c:v>374.8</c:v>
                </c:pt>
                <c:pt idx="3752">
                  <c:v>374.7</c:v>
                </c:pt>
                <c:pt idx="3753">
                  <c:v>374.6</c:v>
                </c:pt>
                <c:pt idx="3754">
                  <c:v>374.5</c:v>
                </c:pt>
                <c:pt idx="3755">
                  <c:v>374.5</c:v>
                </c:pt>
                <c:pt idx="3756">
                  <c:v>374.6</c:v>
                </c:pt>
                <c:pt idx="3757">
                  <c:v>374.6</c:v>
                </c:pt>
                <c:pt idx="3758">
                  <c:v>374.7</c:v>
                </c:pt>
                <c:pt idx="3759">
                  <c:v>374.8</c:v>
                </c:pt>
                <c:pt idx="3760">
                  <c:v>374.8</c:v>
                </c:pt>
                <c:pt idx="3761">
                  <c:v>374.8</c:v>
                </c:pt>
                <c:pt idx="3762">
                  <c:v>374.8</c:v>
                </c:pt>
                <c:pt idx="3763">
                  <c:v>374.8</c:v>
                </c:pt>
                <c:pt idx="3764">
                  <c:v>374.8</c:v>
                </c:pt>
                <c:pt idx="3765">
                  <c:v>374.9</c:v>
                </c:pt>
                <c:pt idx="3766">
                  <c:v>374.9</c:v>
                </c:pt>
                <c:pt idx="3767">
                  <c:v>374.9</c:v>
                </c:pt>
                <c:pt idx="3768">
                  <c:v>374.9</c:v>
                </c:pt>
                <c:pt idx="3769">
                  <c:v>374.9</c:v>
                </c:pt>
                <c:pt idx="3770">
                  <c:v>374.9</c:v>
                </c:pt>
                <c:pt idx="3771">
                  <c:v>374.9</c:v>
                </c:pt>
                <c:pt idx="3772">
                  <c:v>374.8</c:v>
                </c:pt>
                <c:pt idx="3773">
                  <c:v>374.7</c:v>
                </c:pt>
                <c:pt idx="3774">
                  <c:v>374.6</c:v>
                </c:pt>
                <c:pt idx="3775">
                  <c:v>374.5</c:v>
                </c:pt>
                <c:pt idx="3776">
                  <c:v>374.3</c:v>
                </c:pt>
                <c:pt idx="3777">
                  <c:v>374.2</c:v>
                </c:pt>
                <c:pt idx="3778">
                  <c:v>374</c:v>
                </c:pt>
                <c:pt idx="3779">
                  <c:v>373.9</c:v>
                </c:pt>
                <c:pt idx="3780">
                  <c:v>373.7</c:v>
                </c:pt>
                <c:pt idx="3781">
                  <c:v>373.4</c:v>
                </c:pt>
                <c:pt idx="3782">
                  <c:v>373.3</c:v>
                </c:pt>
                <c:pt idx="3783">
                  <c:v>373.1</c:v>
                </c:pt>
                <c:pt idx="3784">
                  <c:v>372.9</c:v>
                </c:pt>
                <c:pt idx="3785">
                  <c:v>372.9</c:v>
                </c:pt>
                <c:pt idx="3786">
                  <c:v>372.7</c:v>
                </c:pt>
                <c:pt idx="3787">
                  <c:v>372.7</c:v>
                </c:pt>
                <c:pt idx="3788">
                  <c:v>372.7</c:v>
                </c:pt>
                <c:pt idx="3789">
                  <c:v>372.7</c:v>
                </c:pt>
                <c:pt idx="3790">
                  <c:v>372.7</c:v>
                </c:pt>
                <c:pt idx="3791">
                  <c:v>372.7</c:v>
                </c:pt>
                <c:pt idx="3792">
                  <c:v>372.7</c:v>
                </c:pt>
                <c:pt idx="3793">
                  <c:v>372.8</c:v>
                </c:pt>
                <c:pt idx="3794">
                  <c:v>372.8</c:v>
                </c:pt>
                <c:pt idx="3795">
                  <c:v>372.9</c:v>
                </c:pt>
                <c:pt idx="3796">
                  <c:v>372.9</c:v>
                </c:pt>
                <c:pt idx="3797">
                  <c:v>372.9</c:v>
                </c:pt>
                <c:pt idx="3798">
                  <c:v>372.9</c:v>
                </c:pt>
                <c:pt idx="3799">
                  <c:v>372.9</c:v>
                </c:pt>
                <c:pt idx="3800">
                  <c:v>372.9</c:v>
                </c:pt>
                <c:pt idx="3801">
                  <c:v>372.9</c:v>
                </c:pt>
                <c:pt idx="3802">
                  <c:v>372.9</c:v>
                </c:pt>
                <c:pt idx="3803">
                  <c:v>372.9</c:v>
                </c:pt>
                <c:pt idx="3804">
                  <c:v>372.9</c:v>
                </c:pt>
                <c:pt idx="3805">
                  <c:v>373</c:v>
                </c:pt>
                <c:pt idx="3806">
                  <c:v>372.9</c:v>
                </c:pt>
                <c:pt idx="3807">
                  <c:v>372.9</c:v>
                </c:pt>
                <c:pt idx="3808">
                  <c:v>372.8</c:v>
                </c:pt>
                <c:pt idx="3809">
                  <c:v>372.7</c:v>
                </c:pt>
                <c:pt idx="3810">
                  <c:v>372.6</c:v>
                </c:pt>
                <c:pt idx="3811">
                  <c:v>372.5</c:v>
                </c:pt>
                <c:pt idx="3812">
                  <c:v>372.4</c:v>
                </c:pt>
                <c:pt idx="3813">
                  <c:v>372.1</c:v>
                </c:pt>
                <c:pt idx="3814">
                  <c:v>371.9</c:v>
                </c:pt>
                <c:pt idx="3815">
                  <c:v>371.7</c:v>
                </c:pt>
                <c:pt idx="3816">
                  <c:v>371.4</c:v>
                </c:pt>
                <c:pt idx="3817">
                  <c:v>371.2</c:v>
                </c:pt>
                <c:pt idx="3818">
                  <c:v>371</c:v>
                </c:pt>
                <c:pt idx="3819">
                  <c:v>371</c:v>
                </c:pt>
                <c:pt idx="3820">
                  <c:v>370.9</c:v>
                </c:pt>
                <c:pt idx="3821">
                  <c:v>370.9</c:v>
                </c:pt>
                <c:pt idx="3822">
                  <c:v>371</c:v>
                </c:pt>
                <c:pt idx="3823">
                  <c:v>371</c:v>
                </c:pt>
                <c:pt idx="3824">
                  <c:v>371.1</c:v>
                </c:pt>
                <c:pt idx="3825">
                  <c:v>371.1</c:v>
                </c:pt>
                <c:pt idx="3826">
                  <c:v>371.3</c:v>
                </c:pt>
                <c:pt idx="3827">
                  <c:v>371.3</c:v>
                </c:pt>
                <c:pt idx="3828">
                  <c:v>371.3</c:v>
                </c:pt>
                <c:pt idx="3829">
                  <c:v>371.3</c:v>
                </c:pt>
                <c:pt idx="3830">
                  <c:v>371.3</c:v>
                </c:pt>
                <c:pt idx="3831">
                  <c:v>371.3</c:v>
                </c:pt>
                <c:pt idx="3832">
                  <c:v>371.4</c:v>
                </c:pt>
                <c:pt idx="3833">
                  <c:v>371.4</c:v>
                </c:pt>
                <c:pt idx="3834">
                  <c:v>371.4</c:v>
                </c:pt>
                <c:pt idx="3835">
                  <c:v>371.3</c:v>
                </c:pt>
                <c:pt idx="3836">
                  <c:v>371.3</c:v>
                </c:pt>
                <c:pt idx="3837">
                  <c:v>371.1</c:v>
                </c:pt>
                <c:pt idx="3838">
                  <c:v>371</c:v>
                </c:pt>
                <c:pt idx="3839">
                  <c:v>370.7</c:v>
                </c:pt>
                <c:pt idx="3840">
                  <c:v>370.5</c:v>
                </c:pt>
                <c:pt idx="3841">
                  <c:v>370.2</c:v>
                </c:pt>
                <c:pt idx="3842">
                  <c:v>369.9</c:v>
                </c:pt>
                <c:pt idx="3843">
                  <c:v>369.7</c:v>
                </c:pt>
                <c:pt idx="3844">
                  <c:v>369.6</c:v>
                </c:pt>
                <c:pt idx="3845">
                  <c:v>369.5</c:v>
                </c:pt>
                <c:pt idx="3846">
                  <c:v>369.4</c:v>
                </c:pt>
                <c:pt idx="3847">
                  <c:v>369.4</c:v>
                </c:pt>
                <c:pt idx="3848">
                  <c:v>369.5</c:v>
                </c:pt>
                <c:pt idx="3849">
                  <c:v>369.6</c:v>
                </c:pt>
                <c:pt idx="3850">
                  <c:v>369.6</c:v>
                </c:pt>
                <c:pt idx="3851">
                  <c:v>369.7</c:v>
                </c:pt>
                <c:pt idx="3852">
                  <c:v>369.7</c:v>
                </c:pt>
                <c:pt idx="3853">
                  <c:v>369.8</c:v>
                </c:pt>
                <c:pt idx="3854">
                  <c:v>369.8</c:v>
                </c:pt>
                <c:pt idx="3855">
                  <c:v>369.8</c:v>
                </c:pt>
                <c:pt idx="3856">
                  <c:v>369.7</c:v>
                </c:pt>
                <c:pt idx="3857">
                  <c:v>369.8</c:v>
                </c:pt>
                <c:pt idx="3858">
                  <c:v>369.8</c:v>
                </c:pt>
                <c:pt idx="3859">
                  <c:v>369.8</c:v>
                </c:pt>
                <c:pt idx="3860">
                  <c:v>369.8</c:v>
                </c:pt>
                <c:pt idx="3861">
                  <c:v>369.9</c:v>
                </c:pt>
                <c:pt idx="3862">
                  <c:v>369.8</c:v>
                </c:pt>
                <c:pt idx="3863">
                  <c:v>369.7</c:v>
                </c:pt>
                <c:pt idx="3864">
                  <c:v>369.6</c:v>
                </c:pt>
                <c:pt idx="3865">
                  <c:v>369.5</c:v>
                </c:pt>
                <c:pt idx="3866">
                  <c:v>369.3</c:v>
                </c:pt>
                <c:pt idx="3867">
                  <c:v>369.1</c:v>
                </c:pt>
                <c:pt idx="3868">
                  <c:v>368.9</c:v>
                </c:pt>
                <c:pt idx="3869">
                  <c:v>368.6</c:v>
                </c:pt>
                <c:pt idx="3870">
                  <c:v>368.4</c:v>
                </c:pt>
                <c:pt idx="3871">
                  <c:v>368.2</c:v>
                </c:pt>
                <c:pt idx="3872">
                  <c:v>368</c:v>
                </c:pt>
                <c:pt idx="3873">
                  <c:v>367.9</c:v>
                </c:pt>
                <c:pt idx="3874">
                  <c:v>367.8</c:v>
                </c:pt>
                <c:pt idx="3875">
                  <c:v>367.8</c:v>
                </c:pt>
                <c:pt idx="3876">
                  <c:v>367.8</c:v>
                </c:pt>
                <c:pt idx="3877">
                  <c:v>367.8</c:v>
                </c:pt>
                <c:pt idx="3878">
                  <c:v>367.9</c:v>
                </c:pt>
                <c:pt idx="3879">
                  <c:v>367.9</c:v>
                </c:pt>
                <c:pt idx="3880">
                  <c:v>367.9</c:v>
                </c:pt>
                <c:pt idx="3881">
                  <c:v>367.9</c:v>
                </c:pt>
                <c:pt idx="3882">
                  <c:v>368</c:v>
                </c:pt>
                <c:pt idx="3883">
                  <c:v>368</c:v>
                </c:pt>
                <c:pt idx="3884">
                  <c:v>368</c:v>
                </c:pt>
                <c:pt idx="3885">
                  <c:v>368</c:v>
                </c:pt>
                <c:pt idx="3886">
                  <c:v>368</c:v>
                </c:pt>
                <c:pt idx="3887">
                  <c:v>368</c:v>
                </c:pt>
                <c:pt idx="3888">
                  <c:v>368.1</c:v>
                </c:pt>
                <c:pt idx="3889">
                  <c:v>368</c:v>
                </c:pt>
                <c:pt idx="3890">
                  <c:v>368</c:v>
                </c:pt>
                <c:pt idx="3891">
                  <c:v>368</c:v>
                </c:pt>
                <c:pt idx="3892">
                  <c:v>368.1</c:v>
                </c:pt>
                <c:pt idx="3893">
                  <c:v>367.9</c:v>
                </c:pt>
                <c:pt idx="3894">
                  <c:v>368</c:v>
                </c:pt>
                <c:pt idx="3895">
                  <c:v>367.9</c:v>
                </c:pt>
                <c:pt idx="3896">
                  <c:v>367.8</c:v>
                </c:pt>
                <c:pt idx="3897">
                  <c:v>367.6</c:v>
                </c:pt>
                <c:pt idx="3898">
                  <c:v>367.5</c:v>
                </c:pt>
                <c:pt idx="3899">
                  <c:v>367.3</c:v>
                </c:pt>
                <c:pt idx="3900">
                  <c:v>367.2</c:v>
                </c:pt>
                <c:pt idx="3901">
                  <c:v>367</c:v>
                </c:pt>
                <c:pt idx="3902">
                  <c:v>366.8</c:v>
                </c:pt>
                <c:pt idx="3903">
                  <c:v>366.6</c:v>
                </c:pt>
                <c:pt idx="3904">
                  <c:v>366.4</c:v>
                </c:pt>
                <c:pt idx="3905">
                  <c:v>366.3</c:v>
                </c:pt>
                <c:pt idx="3906">
                  <c:v>366.2</c:v>
                </c:pt>
                <c:pt idx="3907">
                  <c:v>366</c:v>
                </c:pt>
                <c:pt idx="3908">
                  <c:v>365.9</c:v>
                </c:pt>
                <c:pt idx="3909">
                  <c:v>365.9</c:v>
                </c:pt>
                <c:pt idx="3910">
                  <c:v>365.9</c:v>
                </c:pt>
                <c:pt idx="3911">
                  <c:v>365.8</c:v>
                </c:pt>
                <c:pt idx="3912">
                  <c:v>365.8</c:v>
                </c:pt>
                <c:pt idx="3913">
                  <c:v>365.9</c:v>
                </c:pt>
                <c:pt idx="3914">
                  <c:v>365.8</c:v>
                </c:pt>
                <c:pt idx="3915">
                  <c:v>365.9</c:v>
                </c:pt>
                <c:pt idx="3916">
                  <c:v>365.9</c:v>
                </c:pt>
                <c:pt idx="3917">
                  <c:v>365.9</c:v>
                </c:pt>
                <c:pt idx="3918">
                  <c:v>365.9</c:v>
                </c:pt>
                <c:pt idx="3919">
                  <c:v>365.9</c:v>
                </c:pt>
                <c:pt idx="3920">
                  <c:v>365.9</c:v>
                </c:pt>
                <c:pt idx="3921">
                  <c:v>365.9</c:v>
                </c:pt>
                <c:pt idx="3922">
                  <c:v>365.9</c:v>
                </c:pt>
                <c:pt idx="3923">
                  <c:v>365.9</c:v>
                </c:pt>
                <c:pt idx="3924">
                  <c:v>365.9</c:v>
                </c:pt>
                <c:pt idx="3925">
                  <c:v>365.8</c:v>
                </c:pt>
                <c:pt idx="3926">
                  <c:v>365.9</c:v>
                </c:pt>
                <c:pt idx="3927">
                  <c:v>365.9</c:v>
                </c:pt>
                <c:pt idx="3928">
                  <c:v>365.9</c:v>
                </c:pt>
                <c:pt idx="3929">
                  <c:v>365.8</c:v>
                </c:pt>
                <c:pt idx="3930">
                  <c:v>365.9</c:v>
                </c:pt>
                <c:pt idx="3931">
                  <c:v>365.8</c:v>
                </c:pt>
                <c:pt idx="3932">
                  <c:v>365.8</c:v>
                </c:pt>
                <c:pt idx="3933">
                  <c:v>365.7</c:v>
                </c:pt>
                <c:pt idx="3934">
                  <c:v>365.7</c:v>
                </c:pt>
                <c:pt idx="3935">
                  <c:v>365.6</c:v>
                </c:pt>
                <c:pt idx="3936">
                  <c:v>365.7</c:v>
                </c:pt>
                <c:pt idx="3937">
                  <c:v>365.6</c:v>
                </c:pt>
                <c:pt idx="3938">
                  <c:v>365.6</c:v>
                </c:pt>
                <c:pt idx="3939">
                  <c:v>365.5</c:v>
                </c:pt>
                <c:pt idx="3940">
                  <c:v>365.4</c:v>
                </c:pt>
                <c:pt idx="3941">
                  <c:v>365.3</c:v>
                </c:pt>
                <c:pt idx="3942">
                  <c:v>365.2</c:v>
                </c:pt>
                <c:pt idx="3943">
                  <c:v>365.2</c:v>
                </c:pt>
                <c:pt idx="3944">
                  <c:v>365.1</c:v>
                </c:pt>
                <c:pt idx="3945">
                  <c:v>365</c:v>
                </c:pt>
                <c:pt idx="3946">
                  <c:v>364.9</c:v>
                </c:pt>
                <c:pt idx="3947">
                  <c:v>364.8</c:v>
                </c:pt>
                <c:pt idx="3948">
                  <c:v>364.7</c:v>
                </c:pt>
                <c:pt idx="3949">
                  <c:v>364.7</c:v>
                </c:pt>
                <c:pt idx="3950">
                  <c:v>364.6</c:v>
                </c:pt>
                <c:pt idx="3951">
                  <c:v>364.5</c:v>
                </c:pt>
                <c:pt idx="3952">
                  <c:v>364.4</c:v>
                </c:pt>
                <c:pt idx="3953">
                  <c:v>364.3</c:v>
                </c:pt>
                <c:pt idx="3954">
                  <c:v>364.2</c:v>
                </c:pt>
                <c:pt idx="3955">
                  <c:v>364.1</c:v>
                </c:pt>
                <c:pt idx="3956">
                  <c:v>363.9</c:v>
                </c:pt>
                <c:pt idx="3957">
                  <c:v>363.8</c:v>
                </c:pt>
                <c:pt idx="3958">
                  <c:v>363.7</c:v>
                </c:pt>
                <c:pt idx="3959">
                  <c:v>363.5</c:v>
                </c:pt>
                <c:pt idx="3960">
                  <c:v>363.4</c:v>
                </c:pt>
                <c:pt idx="3961">
                  <c:v>363.3</c:v>
                </c:pt>
                <c:pt idx="3962">
                  <c:v>363.2</c:v>
                </c:pt>
                <c:pt idx="3963">
                  <c:v>363.1</c:v>
                </c:pt>
                <c:pt idx="3964">
                  <c:v>363.1</c:v>
                </c:pt>
                <c:pt idx="3965">
                  <c:v>363</c:v>
                </c:pt>
                <c:pt idx="3966">
                  <c:v>362.9</c:v>
                </c:pt>
                <c:pt idx="3967">
                  <c:v>362.8</c:v>
                </c:pt>
                <c:pt idx="3968">
                  <c:v>362.7</c:v>
                </c:pt>
                <c:pt idx="3969">
                  <c:v>362.7</c:v>
                </c:pt>
                <c:pt idx="3970">
                  <c:v>362.6</c:v>
                </c:pt>
                <c:pt idx="3971">
                  <c:v>362.5</c:v>
                </c:pt>
                <c:pt idx="3972">
                  <c:v>362.5</c:v>
                </c:pt>
                <c:pt idx="3973">
                  <c:v>362.4</c:v>
                </c:pt>
                <c:pt idx="3974">
                  <c:v>362.4</c:v>
                </c:pt>
                <c:pt idx="3975">
                  <c:v>362.2</c:v>
                </c:pt>
                <c:pt idx="3976">
                  <c:v>362.2</c:v>
                </c:pt>
                <c:pt idx="3977">
                  <c:v>362.2</c:v>
                </c:pt>
                <c:pt idx="3978">
                  <c:v>362.2</c:v>
                </c:pt>
                <c:pt idx="3979">
                  <c:v>362.1</c:v>
                </c:pt>
                <c:pt idx="3980">
                  <c:v>362.1</c:v>
                </c:pt>
                <c:pt idx="3981">
                  <c:v>362.1</c:v>
                </c:pt>
                <c:pt idx="3982">
                  <c:v>362.1</c:v>
                </c:pt>
                <c:pt idx="3983">
                  <c:v>362.1</c:v>
                </c:pt>
                <c:pt idx="3984">
                  <c:v>362</c:v>
                </c:pt>
                <c:pt idx="3985">
                  <c:v>361.9</c:v>
                </c:pt>
                <c:pt idx="3986">
                  <c:v>361.9</c:v>
                </c:pt>
                <c:pt idx="3987">
                  <c:v>361.8</c:v>
                </c:pt>
                <c:pt idx="3988">
                  <c:v>361.8</c:v>
                </c:pt>
                <c:pt idx="3989">
                  <c:v>361.8</c:v>
                </c:pt>
                <c:pt idx="3990">
                  <c:v>361.8</c:v>
                </c:pt>
                <c:pt idx="3991">
                  <c:v>361.8</c:v>
                </c:pt>
                <c:pt idx="3992">
                  <c:v>361.8</c:v>
                </c:pt>
                <c:pt idx="3993">
                  <c:v>361.7</c:v>
                </c:pt>
                <c:pt idx="3994">
                  <c:v>361.6</c:v>
                </c:pt>
                <c:pt idx="3995">
                  <c:v>361.6</c:v>
                </c:pt>
                <c:pt idx="3996">
                  <c:v>361.5</c:v>
                </c:pt>
                <c:pt idx="3997">
                  <c:v>361.5</c:v>
                </c:pt>
                <c:pt idx="3998">
                  <c:v>361.5</c:v>
                </c:pt>
                <c:pt idx="3999">
                  <c:v>361.5</c:v>
                </c:pt>
                <c:pt idx="4000">
                  <c:v>361.4</c:v>
                </c:pt>
                <c:pt idx="4001">
                  <c:v>361.4</c:v>
                </c:pt>
                <c:pt idx="4002">
                  <c:v>361.4</c:v>
                </c:pt>
                <c:pt idx="4003">
                  <c:v>361.4</c:v>
                </c:pt>
                <c:pt idx="4004">
                  <c:v>361.4</c:v>
                </c:pt>
                <c:pt idx="4005">
                  <c:v>361.4</c:v>
                </c:pt>
                <c:pt idx="4006">
                  <c:v>361.3</c:v>
                </c:pt>
                <c:pt idx="4007">
                  <c:v>361.2</c:v>
                </c:pt>
                <c:pt idx="4008">
                  <c:v>361.2</c:v>
                </c:pt>
                <c:pt idx="4009">
                  <c:v>361.1</c:v>
                </c:pt>
                <c:pt idx="4010">
                  <c:v>361.2</c:v>
                </c:pt>
                <c:pt idx="4011">
                  <c:v>361.1</c:v>
                </c:pt>
                <c:pt idx="4012">
                  <c:v>361.1</c:v>
                </c:pt>
                <c:pt idx="4013">
                  <c:v>361.1</c:v>
                </c:pt>
                <c:pt idx="4014">
                  <c:v>361.1</c:v>
                </c:pt>
                <c:pt idx="4015">
                  <c:v>361</c:v>
                </c:pt>
                <c:pt idx="4016">
                  <c:v>361</c:v>
                </c:pt>
                <c:pt idx="4017">
                  <c:v>360.9</c:v>
                </c:pt>
                <c:pt idx="4018">
                  <c:v>360.9</c:v>
                </c:pt>
                <c:pt idx="4019">
                  <c:v>360.8</c:v>
                </c:pt>
                <c:pt idx="4020">
                  <c:v>360.8</c:v>
                </c:pt>
                <c:pt idx="4021">
                  <c:v>360.8</c:v>
                </c:pt>
                <c:pt idx="4022">
                  <c:v>360.8</c:v>
                </c:pt>
                <c:pt idx="4023">
                  <c:v>360.8</c:v>
                </c:pt>
                <c:pt idx="4024">
                  <c:v>360.7</c:v>
                </c:pt>
                <c:pt idx="4025">
                  <c:v>360.7</c:v>
                </c:pt>
                <c:pt idx="4026">
                  <c:v>360.6</c:v>
                </c:pt>
                <c:pt idx="4027">
                  <c:v>360.6</c:v>
                </c:pt>
                <c:pt idx="4028">
                  <c:v>360.6</c:v>
                </c:pt>
                <c:pt idx="4029">
                  <c:v>360.5</c:v>
                </c:pt>
                <c:pt idx="4030">
                  <c:v>360.5</c:v>
                </c:pt>
                <c:pt idx="4031">
                  <c:v>360.5</c:v>
                </c:pt>
                <c:pt idx="4032">
                  <c:v>360.4</c:v>
                </c:pt>
                <c:pt idx="4033">
                  <c:v>360.4</c:v>
                </c:pt>
                <c:pt idx="4034">
                  <c:v>360.4</c:v>
                </c:pt>
                <c:pt idx="4035">
                  <c:v>360.3</c:v>
                </c:pt>
                <c:pt idx="4036">
                  <c:v>360.3</c:v>
                </c:pt>
                <c:pt idx="4037">
                  <c:v>360.2</c:v>
                </c:pt>
                <c:pt idx="4038">
                  <c:v>360.2</c:v>
                </c:pt>
                <c:pt idx="4039">
                  <c:v>360.1</c:v>
                </c:pt>
                <c:pt idx="4040">
                  <c:v>360.2</c:v>
                </c:pt>
                <c:pt idx="4041">
                  <c:v>360.1</c:v>
                </c:pt>
                <c:pt idx="4042">
                  <c:v>360.1</c:v>
                </c:pt>
                <c:pt idx="4043">
                  <c:v>360</c:v>
                </c:pt>
                <c:pt idx="4044">
                  <c:v>360</c:v>
                </c:pt>
                <c:pt idx="4045">
                  <c:v>359.9</c:v>
                </c:pt>
                <c:pt idx="4046">
                  <c:v>359.9</c:v>
                </c:pt>
                <c:pt idx="4047">
                  <c:v>359.8</c:v>
                </c:pt>
                <c:pt idx="4048">
                  <c:v>359.7</c:v>
                </c:pt>
                <c:pt idx="4049">
                  <c:v>359.7</c:v>
                </c:pt>
                <c:pt idx="4050">
                  <c:v>359.6</c:v>
                </c:pt>
                <c:pt idx="4051">
                  <c:v>359.5</c:v>
                </c:pt>
                <c:pt idx="4052">
                  <c:v>359.3</c:v>
                </c:pt>
                <c:pt idx="4053">
                  <c:v>359.4</c:v>
                </c:pt>
                <c:pt idx="4054">
                  <c:v>359.2</c:v>
                </c:pt>
                <c:pt idx="4055">
                  <c:v>359</c:v>
                </c:pt>
                <c:pt idx="4056">
                  <c:v>359</c:v>
                </c:pt>
                <c:pt idx="4057">
                  <c:v>358.9</c:v>
                </c:pt>
                <c:pt idx="4058">
                  <c:v>358.7</c:v>
                </c:pt>
                <c:pt idx="4059">
                  <c:v>358.6</c:v>
                </c:pt>
                <c:pt idx="4060">
                  <c:v>358.5</c:v>
                </c:pt>
                <c:pt idx="4061">
                  <c:v>358.4</c:v>
                </c:pt>
                <c:pt idx="4062">
                  <c:v>358.3</c:v>
                </c:pt>
                <c:pt idx="4063">
                  <c:v>358.1</c:v>
                </c:pt>
                <c:pt idx="4064">
                  <c:v>358</c:v>
                </c:pt>
                <c:pt idx="4065">
                  <c:v>357.9</c:v>
                </c:pt>
                <c:pt idx="4066">
                  <c:v>357.9</c:v>
                </c:pt>
                <c:pt idx="4067">
                  <c:v>357.8</c:v>
                </c:pt>
                <c:pt idx="4068">
                  <c:v>357.7</c:v>
                </c:pt>
                <c:pt idx="4069">
                  <c:v>357.6</c:v>
                </c:pt>
                <c:pt idx="4070">
                  <c:v>357.6</c:v>
                </c:pt>
                <c:pt idx="4071">
                  <c:v>357.4</c:v>
                </c:pt>
                <c:pt idx="4072">
                  <c:v>357.3</c:v>
                </c:pt>
                <c:pt idx="4073">
                  <c:v>357.3</c:v>
                </c:pt>
                <c:pt idx="4074">
                  <c:v>357.3</c:v>
                </c:pt>
                <c:pt idx="4075">
                  <c:v>357.3</c:v>
                </c:pt>
                <c:pt idx="4076">
                  <c:v>357.3</c:v>
                </c:pt>
                <c:pt idx="4077">
                  <c:v>357.3</c:v>
                </c:pt>
                <c:pt idx="4078">
                  <c:v>357.3</c:v>
                </c:pt>
                <c:pt idx="4079">
                  <c:v>357.3</c:v>
                </c:pt>
                <c:pt idx="4080">
                  <c:v>357.3</c:v>
                </c:pt>
                <c:pt idx="4081">
                  <c:v>357.3</c:v>
                </c:pt>
                <c:pt idx="4082">
                  <c:v>357.4</c:v>
                </c:pt>
                <c:pt idx="4083">
                  <c:v>357.3</c:v>
                </c:pt>
                <c:pt idx="4084">
                  <c:v>357.3</c:v>
                </c:pt>
                <c:pt idx="4085">
                  <c:v>357.3</c:v>
                </c:pt>
                <c:pt idx="4086">
                  <c:v>357.3</c:v>
                </c:pt>
                <c:pt idx="4087">
                  <c:v>357.3</c:v>
                </c:pt>
                <c:pt idx="4088">
                  <c:v>357.3</c:v>
                </c:pt>
                <c:pt idx="4089">
                  <c:v>357.3</c:v>
                </c:pt>
                <c:pt idx="4090">
                  <c:v>357.3</c:v>
                </c:pt>
                <c:pt idx="4091">
                  <c:v>357.3</c:v>
                </c:pt>
                <c:pt idx="4092">
                  <c:v>357.3</c:v>
                </c:pt>
                <c:pt idx="4093">
                  <c:v>357.3</c:v>
                </c:pt>
                <c:pt idx="4094">
                  <c:v>357.3</c:v>
                </c:pt>
                <c:pt idx="4095">
                  <c:v>357.3</c:v>
                </c:pt>
                <c:pt idx="4096">
                  <c:v>357.3</c:v>
                </c:pt>
                <c:pt idx="4097">
                  <c:v>357.3</c:v>
                </c:pt>
                <c:pt idx="4098">
                  <c:v>357.2</c:v>
                </c:pt>
                <c:pt idx="4099">
                  <c:v>357.3</c:v>
                </c:pt>
                <c:pt idx="4100">
                  <c:v>357.2</c:v>
                </c:pt>
                <c:pt idx="4101">
                  <c:v>357.1</c:v>
                </c:pt>
                <c:pt idx="4102">
                  <c:v>357.1</c:v>
                </c:pt>
                <c:pt idx="4103">
                  <c:v>357</c:v>
                </c:pt>
                <c:pt idx="4104">
                  <c:v>357</c:v>
                </c:pt>
                <c:pt idx="4105">
                  <c:v>356.8</c:v>
                </c:pt>
                <c:pt idx="4106">
                  <c:v>356.7</c:v>
                </c:pt>
                <c:pt idx="4107">
                  <c:v>356.7</c:v>
                </c:pt>
                <c:pt idx="4108">
                  <c:v>356.6</c:v>
                </c:pt>
                <c:pt idx="4109">
                  <c:v>356.3</c:v>
                </c:pt>
                <c:pt idx="4110">
                  <c:v>356.1</c:v>
                </c:pt>
                <c:pt idx="4111">
                  <c:v>356.1</c:v>
                </c:pt>
                <c:pt idx="4112">
                  <c:v>356</c:v>
                </c:pt>
                <c:pt idx="4113">
                  <c:v>355.8</c:v>
                </c:pt>
                <c:pt idx="4114">
                  <c:v>355.7</c:v>
                </c:pt>
                <c:pt idx="4115">
                  <c:v>355.5</c:v>
                </c:pt>
                <c:pt idx="4116">
                  <c:v>355.4</c:v>
                </c:pt>
                <c:pt idx="4117">
                  <c:v>355.2</c:v>
                </c:pt>
                <c:pt idx="4118">
                  <c:v>355.2</c:v>
                </c:pt>
                <c:pt idx="4119">
                  <c:v>355</c:v>
                </c:pt>
                <c:pt idx="4120">
                  <c:v>354.9</c:v>
                </c:pt>
                <c:pt idx="4121">
                  <c:v>354.9</c:v>
                </c:pt>
                <c:pt idx="4122">
                  <c:v>354.8</c:v>
                </c:pt>
                <c:pt idx="4123">
                  <c:v>354.8</c:v>
                </c:pt>
                <c:pt idx="4124">
                  <c:v>354.8</c:v>
                </c:pt>
                <c:pt idx="4125">
                  <c:v>354.8</c:v>
                </c:pt>
                <c:pt idx="4126">
                  <c:v>354.9</c:v>
                </c:pt>
                <c:pt idx="4127">
                  <c:v>354.9</c:v>
                </c:pt>
                <c:pt idx="4128">
                  <c:v>354.8</c:v>
                </c:pt>
                <c:pt idx="4129">
                  <c:v>354.8</c:v>
                </c:pt>
                <c:pt idx="4130">
                  <c:v>354.8</c:v>
                </c:pt>
                <c:pt idx="4131">
                  <c:v>354.8</c:v>
                </c:pt>
                <c:pt idx="4132">
                  <c:v>354.9</c:v>
                </c:pt>
                <c:pt idx="4133">
                  <c:v>354.8</c:v>
                </c:pt>
                <c:pt idx="4134">
                  <c:v>354.8</c:v>
                </c:pt>
                <c:pt idx="4135">
                  <c:v>354.8</c:v>
                </c:pt>
                <c:pt idx="4136">
                  <c:v>354.8</c:v>
                </c:pt>
                <c:pt idx="4137">
                  <c:v>354.8</c:v>
                </c:pt>
                <c:pt idx="4138">
                  <c:v>354.9</c:v>
                </c:pt>
                <c:pt idx="4139">
                  <c:v>354.8</c:v>
                </c:pt>
                <c:pt idx="4140">
                  <c:v>354.8</c:v>
                </c:pt>
                <c:pt idx="4141">
                  <c:v>354.8</c:v>
                </c:pt>
                <c:pt idx="4142">
                  <c:v>354.8</c:v>
                </c:pt>
                <c:pt idx="4143">
                  <c:v>354.8</c:v>
                </c:pt>
                <c:pt idx="4144">
                  <c:v>354.7</c:v>
                </c:pt>
                <c:pt idx="4145">
                  <c:v>354.7</c:v>
                </c:pt>
                <c:pt idx="4146">
                  <c:v>354.7</c:v>
                </c:pt>
                <c:pt idx="4147">
                  <c:v>354.8</c:v>
                </c:pt>
                <c:pt idx="4148">
                  <c:v>354.7</c:v>
                </c:pt>
                <c:pt idx="4149">
                  <c:v>354.7</c:v>
                </c:pt>
                <c:pt idx="4150">
                  <c:v>354.8</c:v>
                </c:pt>
                <c:pt idx="4151">
                  <c:v>354.7</c:v>
                </c:pt>
                <c:pt idx="4152">
                  <c:v>354.7</c:v>
                </c:pt>
                <c:pt idx="4153">
                  <c:v>354.6</c:v>
                </c:pt>
                <c:pt idx="4154">
                  <c:v>354.6</c:v>
                </c:pt>
                <c:pt idx="4155">
                  <c:v>354.5</c:v>
                </c:pt>
                <c:pt idx="4156">
                  <c:v>354.5</c:v>
                </c:pt>
                <c:pt idx="4157">
                  <c:v>354.4</c:v>
                </c:pt>
                <c:pt idx="4158">
                  <c:v>354.4</c:v>
                </c:pt>
                <c:pt idx="4159">
                  <c:v>354.3</c:v>
                </c:pt>
                <c:pt idx="4160">
                  <c:v>354.2</c:v>
                </c:pt>
                <c:pt idx="4161">
                  <c:v>354.2</c:v>
                </c:pt>
                <c:pt idx="4162">
                  <c:v>354.1</c:v>
                </c:pt>
                <c:pt idx="4163">
                  <c:v>354</c:v>
                </c:pt>
                <c:pt idx="4164">
                  <c:v>353.9</c:v>
                </c:pt>
                <c:pt idx="4165">
                  <c:v>353.8</c:v>
                </c:pt>
                <c:pt idx="4166">
                  <c:v>353.7</c:v>
                </c:pt>
                <c:pt idx="4167">
                  <c:v>353.6</c:v>
                </c:pt>
                <c:pt idx="4168">
                  <c:v>353.5</c:v>
                </c:pt>
                <c:pt idx="4169">
                  <c:v>353.3</c:v>
                </c:pt>
                <c:pt idx="4170">
                  <c:v>353.2</c:v>
                </c:pt>
                <c:pt idx="4171">
                  <c:v>353.1</c:v>
                </c:pt>
                <c:pt idx="4172">
                  <c:v>352.9</c:v>
                </c:pt>
                <c:pt idx="4173">
                  <c:v>352.8</c:v>
                </c:pt>
                <c:pt idx="4174">
                  <c:v>352.8</c:v>
                </c:pt>
                <c:pt idx="4175">
                  <c:v>352.6</c:v>
                </c:pt>
                <c:pt idx="4176">
                  <c:v>352.5</c:v>
                </c:pt>
                <c:pt idx="4177">
                  <c:v>352.5</c:v>
                </c:pt>
                <c:pt idx="4178">
                  <c:v>352.2</c:v>
                </c:pt>
                <c:pt idx="4179">
                  <c:v>352.2</c:v>
                </c:pt>
                <c:pt idx="4180">
                  <c:v>352.2</c:v>
                </c:pt>
                <c:pt idx="4181">
                  <c:v>352.2</c:v>
                </c:pt>
                <c:pt idx="4182">
                  <c:v>352.1</c:v>
                </c:pt>
                <c:pt idx="4183">
                  <c:v>352.1</c:v>
                </c:pt>
                <c:pt idx="4184">
                  <c:v>352.1</c:v>
                </c:pt>
                <c:pt idx="4185">
                  <c:v>352.1</c:v>
                </c:pt>
                <c:pt idx="4186">
                  <c:v>352.1</c:v>
                </c:pt>
                <c:pt idx="4187">
                  <c:v>352.1</c:v>
                </c:pt>
                <c:pt idx="4188">
                  <c:v>352</c:v>
                </c:pt>
                <c:pt idx="4189">
                  <c:v>352.1</c:v>
                </c:pt>
                <c:pt idx="4190">
                  <c:v>352</c:v>
                </c:pt>
                <c:pt idx="4191">
                  <c:v>352.1</c:v>
                </c:pt>
                <c:pt idx="4192">
                  <c:v>352.1</c:v>
                </c:pt>
                <c:pt idx="4193">
                  <c:v>352</c:v>
                </c:pt>
                <c:pt idx="4194">
                  <c:v>352.1</c:v>
                </c:pt>
                <c:pt idx="4195">
                  <c:v>352.1</c:v>
                </c:pt>
                <c:pt idx="4196">
                  <c:v>352.1</c:v>
                </c:pt>
                <c:pt idx="4197">
                  <c:v>352</c:v>
                </c:pt>
                <c:pt idx="4198">
                  <c:v>352.1</c:v>
                </c:pt>
                <c:pt idx="4199">
                  <c:v>352.1</c:v>
                </c:pt>
                <c:pt idx="4200">
                  <c:v>352</c:v>
                </c:pt>
                <c:pt idx="4201">
                  <c:v>352.1</c:v>
                </c:pt>
                <c:pt idx="4202">
                  <c:v>352</c:v>
                </c:pt>
                <c:pt idx="4203">
                  <c:v>352.1</c:v>
                </c:pt>
                <c:pt idx="4204">
                  <c:v>352</c:v>
                </c:pt>
                <c:pt idx="4205">
                  <c:v>352</c:v>
                </c:pt>
                <c:pt idx="4206">
                  <c:v>352</c:v>
                </c:pt>
                <c:pt idx="4207">
                  <c:v>352</c:v>
                </c:pt>
                <c:pt idx="4208">
                  <c:v>352</c:v>
                </c:pt>
                <c:pt idx="4209">
                  <c:v>352</c:v>
                </c:pt>
                <c:pt idx="4210">
                  <c:v>352</c:v>
                </c:pt>
                <c:pt idx="4211">
                  <c:v>352</c:v>
                </c:pt>
                <c:pt idx="4212">
                  <c:v>352</c:v>
                </c:pt>
                <c:pt idx="4213">
                  <c:v>351.9</c:v>
                </c:pt>
                <c:pt idx="4214">
                  <c:v>351.9</c:v>
                </c:pt>
                <c:pt idx="4215">
                  <c:v>351.7</c:v>
                </c:pt>
                <c:pt idx="4216">
                  <c:v>351.7</c:v>
                </c:pt>
                <c:pt idx="4217">
                  <c:v>351.6</c:v>
                </c:pt>
                <c:pt idx="4218">
                  <c:v>351.4</c:v>
                </c:pt>
                <c:pt idx="4219">
                  <c:v>351.3</c:v>
                </c:pt>
                <c:pt idx="4220">
                  <c:v>351.1</c:v>
                </c:pt>
                <c:pt idx="4221">
                  <c:v>351</c:v>
                </c:pt>
                <c:pt idx="4222">
                  <c:v>350.7</c:v>
                </c:pt>
                <c:pt idx="4223">
                  <c:v>350.6</c:v>
                </c:pt>
                <c:pt idx="4224">
                  <c:v>350.4</c:v>
                </c:pt>
                <c:pt idx="4225">
                  <c:v>350.3</c:v>
                </c:pt>
                <c:pt idx="4226">
                  <c:v>350.1</c:v>
                </c:pt>
                <c:pt idx="4227">
                  <c:v>350.1</c:v>
                </c:pt>
                <c:pt idx="4228">
                  <c:v>350.1</c:v>
                </c:pt>
                <c:pt idx="4229">
                  <c:v>350.1</c:v>
                </c:pt>
                <c:pt idx="4230">
                  <c:v>350</c:v>
                </c:pt>
                <c:pt idx="4231">
                  <c:v>350.1</c:v>
                </c:pt>
                <c:pt idx="4232">
                  <c:v>350.1</c:v>
                </c:pt>
                <c:pt idx="4233">
                  <c:v>350.1</c:v>
                </c:pt>
                <c:pt idx="4234">
                  <c:v>350.2</c:v>
                </c:pt>
                <c:pt idx="4235">
                  <c:v>350.3</c:v>
                </c:pt>
                <c:pt idx="4236">
                  <c:v>350.3</c:v>
                </c:pt>
                <c:pt idx="4237">
                  <c:v>350.3</c:v>
                </c:pt>
                <c:pt idx="4238">
                  <c:v>350.3</c:v>
                </c:pt>
                <c:pt idx="4239">
                  <c:v>350.3</c:v>
                </c:pt>
                <c:pt idx="4240">
                  <c:v>350.3</c:v>
                </c:pt>
                <c:pt idx="4241">
                  <c:v>350.3</c:v>
                </c:pt>
                <c:pt idx="4242">
                  <c:v>350.3</c:v>
                </c:pt>
                <c:pt idx="4243">
                  <c:v>350.3</c:v>
                </c:pt>
                <c:pt idx="4244">
                  <c:v>350.3</c:v>
                </c:pt>
                <c:pt idx="4245">
                  <c:v>350.4</c:v>
                </c:pt>
                <c:pt idx="4246">
                  <c:v>350.4</c:v>
                </c:pt>
                <c:pt idx="4247">
                  <c:v>350.4</c:v>
                </c:pt>
                <c:pt idx="4248">
                  <c:v>350.4</c:v>
                </c:pt>
                <c:pt idx="4249">
                  <c:v>350.4</c:v>
                </c:pt>
                <c:pt idx="4250">
                  <c:v>350.3</c:v>
                </c:pt>
                <c:pt idx="4251">
                  <c:v>350.2</c:v>
                </c:pt>
                <c:pt idx="4252">
                  <c:v>350.1</c:v>
                </c:pt>
                <c:pt idx="4253">
                  <c:v>350</c:v>
                </c:pt>
                <c:pt idx="4254">
                  <c:v>349.8</c:v>
                </c:pt>
                <c:pt idx="4255">
                  <c:v>349.7</c:v>
                </c:pt>
                <c:pt idx="4256">
                  <c:v>349.4</c:v>
                </c:pt>
                <c:pt idx="4257">
                  <c:v>349.3</c:v>
                </c:pt>
                <c:pt idx="4258">
                  <c:v>349.1</c:v>
                </c:pt>
                <c:pt idx="4259">
                  <c:v>348.9</c:v>
                </c:pt>
                <c:pt idx="4260">
                  <c:v>348.7</c:v>
                </c:pt>
                <c:pt idx="4261">
                  <c:v>348.7</c:v>
                </c:pt>
                <c:pt idx="4262">
                  <c:v>348.5</c:v>
                </c:pt>
                <c:pt idx="4263">
                  <c:v>348.5</c:v>
                </c:pt>
                <c:pt idx="4264">
                  <c:v>348.5</c:v>
                </c:pt>
                <c:pt idx="4265">
                  <c:v>348.6</c:v>
                </c:pt>
                <c:pt idx="4266">
                  <c:v>348.7</c:v>
                </c:pt>
                <c:pt idx="4267">
                  <c:v>348.7</c:v>
                </c:pt>
                <c:pt idx="4268">
                  <c:v>348.7</c:v>
                </c:pt>
                <c:pt idx="4269">
                  <c:v>348.8</c:v>
                </c:pt>
                <c:pt idx="4270">
                  <c:v>348.8</c:v>
                </c:pt>
                <c:pt idx="4271">
                  <c:v>348.7</c:v>
                </c:pt>
                <c:pt idx="4272">
                  <c:v>348.8</c:v>
                </c:pt>
                <c:pt idx="4273">
                  <c:v>348.8</c:v>
                </c:pt>
                <c:pt idx="4274">
                  <c:v>348.9</c:v>
                </c:pt>
                <c:pt idx="4275">
                  <c:v>348.9</c:v>
                </c:pt>
                <c:pt idx="4276">
                  <c:v>348.9</c:v>
                </c:pt>
                <c:pt idx="4277">
                  <c:v>349</c:v>
                </c:pt>
                <c:pt idx="4278">
                  <c:v>349</c:v>
                </c:pt>
                <c:pt idx="4279">
                  <c:v>349</c:v>
                </c:pt>
                <c:pt idx="4280">
                  <c:v>349</c:v>
                </c:pt>
                <c:pt idx="4281">
                  <c:v>348.9</c:v>
                </c:pt>
                <c:pt idx="4282">
                  <c:v>348.9</c:v>
                </c:pt>
                <c:pt idx="4283">
                  <c:v>348.8</c:v>
                </c:pt>
                <c:pt idx="4284">
                  <c:v>348.7</c:v>
                </c:pt>
                <c:pt idx="4285">
                  <c:v>348.7</c:v>
                </c:pt>
                <c:pt idx="4286">
                  <c:v>348.5</c:v>
                </c:pt>
                <c:pt idx="4287">
                  <c:v>348.3</c:v>
                </c:pt>
                <c:pt idx="4288">
                  <c:v>348.2</c:v>
                </c:pt>
                <c:pt idx="4289">
                  <c:v>348</c:v>
                </c:pt>
                <c:pt idx="4290">
                  <c:v>347.9</c:v>
                </c:pt>
                <c:pt idx="4291">
                  <c:v>347.7</c:v>
                </c:pt>
                <c:pt idx="4292">
                  <c:v>347.5</c:v>
                </c:pt>
                <c:pt idx="4293">
                  <c:v>347.4</c:v>
                </c:pt>
                <c:pt idx="4294">
                  <c:v>347.3</c:v>
                </c:pt>
                <c:pt idx="4295">
                  <c:v>347.2</c:v>
                </c:pt>
                <c:pt idx="4296">
                  <c:v>347.1</c:v>
                </c:pt>
                <c:pt idx="4297">
                  <c:v>347.1</c:v>
                </c:pt>
                <c:pt idx="4298">
                  <c:v>347.1</c:v>
                </c:pt>
                <c:pt idx="4299">
                  <c:v>347.2</c:v>
                </c:pt>
                <c:pt idx="4300">
                  <c:v>347.2</c:v>
                </c:pt>
                <c:pt idx="4301">
                  <c:v>347.2</c:v>
                </c:pt>
                <c:pt idx="4302">
                  <c:v>347.3</c:v>
                </c:pt>
                <c:pt idx="4303">
                  <c:v>347.3</c:v>
                </c:pt>
                <c:pt idx="4304">
                  <c:v>347.4</c:v>
                </c:pt>
                <c:pt idx="4305">
                  <c:v>347.4</c:v>
                </c:pt>
                <c:pt idx="4306">
                  <c:v>347.4</c:v>
                </c:pt>
                <c:pt idx="4307">
                  <c:v>347.5</c:v>
                </c:pt>
                <c:pt idx="4308">
                  <c:v>347.4</c:v>
                </c:pt>
                <c:pt idx="4309">
                  <c:v>347.5</c:v>
                </c:pt>
                <c:pt idx="4310">
                  <c:v>347.5</c:v>
                </c:pt>
                <c:pt idx="4311">
                  <c:v>347.5</c:v>
                </c:pt>
                <c:pt idx="4312">
                  <c:v>347.6</c:v>
                </c:pt>
                <c:pt idx="4313">
                  <c:v>347.6</c:v>
                </c:pt>
                <c:pt idx="4314">
                  <c:v>347.6</c:v>
                </c:pt>
                <c:pt idx="4315">
                  <c:v>347.7</c:v>
                </c:pt>
                <c:pt idx="4316">
                  <c:v>347.7</c:v>
                </c:pt>
                <c:pt idx="4317">
                  <c:v>347.5</c:v>
                </c:pt>
                <c:pt idx="4318">
                  <c:v>347.4</c:v>
                </c:pt>
                <c:pt idx="4319">
                  <c:v>347.3</c:v>
                </c:pt>
                <c:pt idx="4320">
                  <c:v>347.2</c:v>
                </c:pt>
                <c:pt idx="4321">
                  <c:v>347.1</c:v>
                </c:pt>
                <c:pt idx="4322">
                  <c:v>346.9</c:v>
                </c:pt>
                <c:pt idx="4323">
                  <c:v>346.6</c:v>
                </c:pt>
                <c:pt idx="4324">
                  <c:v>346.5</c:v>
                </c:pt>
                <c:pt idx="4325">
                  <c:v>346.2</c:v>
                </c:pt>
                <c:pt idx="4326">
                  <c:v>346.1</c:v>
                </c:pt>
                <c:pt idx="4327">
                  <c:v>346</c:v>
                </c:pt>
                <c:pt idx="4328">
                  <c:v>345.9</c:v>
                </c:pt>
                <c:pt idx="4329">
                  <c:v>345.9</c:v>
                </c:pt>
                <c:pt idx="4330">
                  <c:v>345.9</c:v>
                </c:pt>
                <c:pt idx="4331">
                  <c:v>345.9</c:v>
                </c:pt>
                <c:pt idx="4332">
                  <c:v>346</c:v>
                </c:pt>
                <c:pt idx="4333">
                  <c:v>346.1</c:v>
                </c:pt>
                <c:pt idx="4334">
                  <c:v>346</c:v>
                </c:pt>
                <c:pt idx="4335">
                  <c:v>346.1</c:v>
                </c:pt>
                <c:pt idx="4336">
                  <c:v>346.1</c:v>
                </c:pt>
                <c:pt idx="4337">
                  <c:v>346.2</c:v>
                </c:pt>
                <c:pt idx="4338">
                  <c:v>346.2</c:v>
                </c:pt>
                <c:pt idx="4339">
                  <c:v>346.2</c:v>
                </c:pt>
                <c:pt idx="4340">
                  <c:v>346.2</c:v>
                </c:pt>
                <c:pt idx="4341">
                  <c:v>346.3</c:v>
                </c:pt>
                <c:pt idx="4342">
                  <c:v>346.2</c:v>
                </c:pt>
                <c:pt idx="4343">
                  <c:v>346.2</c:v>
                </c:pt>
                <c:pt idx="4344">
                  <c:v>346.3</c:v>
                </c:pt>
                <c:pt idx="4345">
                  <c:v>346.3</c:v>
                </c:pt>
                <c:pt idx="4346">
                  <c:v>346.3</c:v>
                </c:pt>
                <c:pt idx="4347">
                  <c:v>346.3</c:v>
                </c:pt>
                <c:pt idx="4348">
                  <c:v>346.4</c:v>
                </c:pt>
                <c:pt idx="4349">
                  <c:v>346.3</c:v>
                </c:pt>
                <c:pt idx="4350">
                  <c:v>346.2</c:v>
                </c:pt>
                <c:pt idx="4351">
                  <c:v>346.2</c:v>
                </c:pt>
                <c:pt idx="4352">
                  <c:v>345.9</c:v>
                </c:pt>
                <c:pt idx="4353">
                  <c:v>345.9</c:v>
                </c:pt>
                <c:pt idx="4354">
                  <c:v>345.6</c:v>
                </c:pt>
                <c:pt idx="4355">
                  <c:v>345.5</c:v>
                </c:pt>
                <c:pt idx="4356">
                  <c:v>345.3</c:v>
                </c:pt>
                <c:pt idx="4357">
                  <c:v>345</c:v>
                </c:pt>
                <c:pt idx="4358">
                  <c:v>344.9</c:v>
                </c:pt>
                <c:pt idx="4359">
                  <c:v>344.7</c:v>
                </c:pt>
                <c:pt idx="4360">
                  <c:v>344.7</c:v>
                </c:pt>
                <c:pt idx="4361">
                  <c:v>344.6</c:v>
                </c:pt>
                <c:pt idx="4362">
                  <c:v>344.6</c:v>
                </c:pt>
                <c:pt idx="4363">
                  <c:v>344.6</c:v>
                </c:pt>
                <c:pt idx="4364">
                  <c:v>344.6</c:v>
                </c:pt>
                <c:pt idx="4365">
                  <c:v>344.7</c:v>
                </c:pt>
                <c:pt idx="4366">
                  <c:v>344.7</c:v>
                </c:pt>
                <c:pt idx="4367">
                  <c:v>344.8</c:v>
                </c:pt>
                <c:pt idx="4368">
                  <c:v>344.8</c:v>
                </c:pt>
                <c:pt idx="4369">
                  <c:v>344.9</c:v>
                </c:pt>
                <c:pt idx="4370">
                  <c:v>344.9</c:v>
                </c:pt>
                <c:pt idx="4371">
                  <c:v>344.9</c:v>
                </c:pt>
                <c:pt idx="4372">
                  <c:v>344.9</c:v>
                </c:pt>
                <c:pt idx="4373">
                  <c:v>344.9</c:v>
                </c:pt>
                <c:pt idx="4374">
                  <c:v>344.9</c:v>
                </c:pt>
                <c:pt idx="4375">
                  <c:v>345</c:v>
                </c:pt>
                <c:pt idx="4376">
                  <c:v>344.9</c:v>
                </c:pt>
                <c:pt idx="4377">
                  <c:v>345</c:v>
                </c:pt>
                <c:pt idx="4378">
                  <c:v>345</c:v>
                </c:pt>
                <c:pt idx="4379">
                  <c:v>345</c:v>
                </c:pt>
                <c:pt idx="4380">
                  <c:v>345</c:v>
                </c:pt>
                <c:pt idx="4381">
                  <c:v>345</c:v>
                </c:pt>
                <c:pt idx="4382">
                  <c:v>345</c:v>
                </c:pt>
                <c:pt idx="4383">
                  <c:v>345</c:v>
                </c:pt>
                <c:pt idx="4384">
                  <c:v>344.9</c:v>
                </c:pt>
                <c:pt idx="4385">
                  <c:v>344.9</c:v>
                </c:pt>
                <c:pt idx="4386">
                  <c:v>344.9</c:v>
                </c:pt>
                <c:pt idx="4387">
                  <c:v>344.9</c:v>
                </c:pt>
                <c:pt idx="4388">
                  <c:v>344.7</c:v>
                </c:pt>
                <c:pt idx="4389">
                  <c:v>344.6</c:v>
                </c:pt>
                <c:pt idx="4390">
                  <c:v>344.5</c:v>
                </c:pt>
                <c:pt idx="4391">
                  <c:v>344.3</c:v>
                </c:pt>
                <c:pt idx="4392">
                  <c:v>344.2</c:v>
                </c:pt>
                <c:pt idx="4393">
                  <c:v>344</c:v>
                </c:pt>
                <c:pt idx="4394">
                  <c:v>343.9</c:v>
                </c:pt>
                <c:pt idx="4395">
                  <c:v>343.7</c:v>
                </c:pt>
                <c:pt idx="4396">
                  <c:v>343.6</c:v>
                </c:pt>
                <c:pt idx="4397">
                  <c:v>343.4</c:v>
                </c:pt>
                <c:pt idx="4398">
                  <c:v>343.4</c:v>
                </c:pt>
                <c:pt idx="4399">
                  <c:v>343.2</c:v>
                </c:pt>
                <c:pt idx="4400">
                  <c:v>343.1</c:v>
                </c:pt>
                <c:pt idx="4401">
                  <c:v>343.1</c:v>
                </c:pt>
                <c:pt idx="4402">
                  <c:v>343.1</c:v>
                </c:pt>
                <c:pt idx="4403">
                  <c:v>343.2</c:v>
                </c:pt>
                <c:pt idx="4404">
                  <c:v>343.2</c:v>
                </c:pt>
                <c:pt idx="4405">
                  <c:v>343.2</c:v>
                </c:pt>
                <c:pt idx="4406">
                  <c:v>343.3</c:v>
                </c:pt>
                <c:pt idx="4407">
                  <c:v>343.3</c:v>
                </c:pt>
                <c:pt idx="4408">
                  <c:v>343.3</c:v>
                </c:pt>
                <c:pt idx="4409">
                  <c:v>343.3</c:v>
                </c:pt>
                <c:pt idx="4410">
                  <c:v>343.3</c:v>
                </c:pt>
                <c:pt idx="4411">
                  <c:v>343.3</c:v>
                </c:pt>
                <c:pt idx="4412">
                  <c:v>343.4</c:v>
                </c:pt>
                <c:pt idx="4413">
                  <c:v>343.4</c:v>
                </c:pt>
                <c:pt idx="4414">
                  <c:v>343.3</c:v>
                </c:pt>
                <c:pt idx="4415">
                  <c:v>343.3</c:v>
                </c:pt>
                <c:pt idx="4416">
                  <c:v>343.4</c:v>
                </c:pt>
                <c:pt idx="4417">
                  <c:v>343.3</c:v>
                </c:pt>
                <c:pt idx="4418">
                  <c:v>343.3</c:v>
                </c:pt>
                <c:pt idx="4419">
                  <c:v>343.3</c:v>
                </c:pt>
                <c:pt idx="4420">
                  <c:v>343.4</c:v>
                </c:pt>
                <c:pt idx="4421">
                  <c:v>343.3</c:v>
                </c:pt>
                <c:pt idx="4422">
                  <c:v>343.3</c:v>
                </c:pt>
                <c:pt idx="4423">
                  <c:v>343.3</c:v>
                </c:pt>
                <c:pt idx="4424">
                  <c:v>343.3</c:v>
                </c:pt>
                <c:pt idx="4425">
                  <c:v>343.4</c:v>
                </c:pt>
                <c:pt idx="4426">
                  <c:v>343.3</c:v>
                </c:pt>
                <c:pt idx="4427">
                  <c:v>343.3</c:v>
                </c:pt>
                <c:pt idx="4428">
                  <c:v>343.3</c:v>
                </c:pt>
                <c:pt idx="4429">
                  <c:v>343.2</c:v>
                </c:pt>
                <c:pt idx="4430">
                  <c:v>343.2</c:v>
                </c:pt>
                <c:pt idx="4431">
                  <c:v>343.2</c:v>
                </c:pt>
                <c:pt idx="4432">
                  <c:v>343.2</c:v>
                </c:pt>
                <c:pt idx="4433">
                  <c:v>343.2</c:v>
                </c:pt>
                <c:pt idx="4434">
                  <c:v>343.1</c:v>
                </c:pt>
                <c:pt idx="4435">
                  <c:v>343.1</c:v>
                </c:pt>
                <c:pt idx="4436">
                  <c:v>343.1</c:v>
                </c:pt>
                <c:pt idx="4437">
                  <c:v>343.1</c:v>
                </c:pt>
                <c:pt idx="4438">
                  <c:v>343</c:v>
                </c:pt>
                <c:pt idx="4439">
                  <c:v>342.9</c:v>
                </c:pt>
                <c:pt idx="4440">
                  <c:v>342.9</c:v>
                </c:pt>
                <c:pt idx="4441">
                  <c:v>342.9</c:v>
                </c:pt>
                <c:pt idx="4442">
                  <c:v>342.8</c:v>
                </c:pt>
                <c:pt idx="4443">
                  <c:v>342.7</c:v>
                </c:pt>
                <c:pt idx="4444">
                  <c:v>342.7</c:v>
                </c:pt>
                <c:pt idx="4445">
                  <c:v>342.6</c:v>
                </c:pt>
                <c:pt idx="4446">
                  <c:v>342.6</c:v>
                </c:pt>
                <c:pt idx="4447">
                  <c:v>342.5</c:v>
                </c:pt>
                <c:pt idx="4448">
                  <c:v>342.4</c:v>
                </c:pt>
                <c:pt idx="4449">
                  <c:v>342.3</c:v>
                </c:pt>
                <c:pt idx="4450">
                  <c:v>342.1</c:v>
                </c:pt>
                <c:pt idx="4451">
                  <c:v>342.1</c:v>
                </c:pt>
                <c:pt idx="4452">
                  <c:v>342</c:v>
                </c:pt>
                <c:pt idx="4453">
                  <c:v>341.8</c:v>
                </c:pt>
                <c:pt idx="4454">
                  <c:v>341.7</c:v>
                </c:pt>
                <c:pt idx="4455">
                  <c:v>341.7</c:v>
                </c:pt>
                <c:pt idx="4456">
                  <c:v>341.5</c:v>
                </c:pt>
                <c:pt idx="4457">
                  <c:v>341.5</c:v>
                </c:pt>
                <c:pt idx="4458">
                  <c:v>341.4</c:v>
                </c:pt>
                <c:pt idx="4459">
                  <c:v>341.2</c:v>
                </c:pt>
                <c:pt idx="4460">
                  <c:v>341.2</c:v>
                </c:pt>
                <c:pt idx="4461">
                  <c:v>341.1</c:v>
                </c:pt>
                <c:pt idx="4462">
                  <c:v>341</c:v>
                </c:pt>
                <c:pt idx="4463">
                  <c:v>341</c:v>
                </c:pt>
                <c:pt idx="4464">
                  <c:v>340.8</c:v>
                </c:pt>
                <c:pt idx="4465">
                  <c:v>340.8</c:v>
                </c:pt>
                <c:pt idx="4466">
                  <c:v>340.8</c:v>
                </c:pt>
                <c:pt idx="4467">
                  <c:v>340.7</c:v>
                </c:pt>
                <c:pt idx="4468">
                  <c:v>340.7</c:v>
                </c:pt>
                <c:pt idx="4469">
                  <c:v>340.7</c:v>
                </c:pt>
                <c:pt idx="4470">
                  <c:v>340.7</c:v>
                </c:pt>
                <c:pt idx="4471">
                  <c:v>340.7</c:v>
                </c:pt>
                <c:pt idx="4472">
                  <c:v>340.7</c:v>
                </c:pt>
                <c:pt idx="4473">
                  <c:v>340.7</c:v>
                </c:pt>
                <c:pt idx="4474">
                  <c:v>340.8</c:v>
                </c:pt>
                <c:pt idx="4475">
                  <c:v>340.8</c:v>
                </c:pt>
                <c:pt idx="4476">
                  <c:v>340.8</c:v>
                </c:pt>
                <c:pt idx="4477">
                  <c:v>340.8</c:v>
                </c:pt>
                <c:pt idx="4478">
                  <c:v>340.8</c:v>
                </c:pt>
                <c:pt idx="4479">
                  <c:v>340.8</c:v>
                </c:pt>
                <c:pt idx="4480">
                  <c:v>340.8</c:v>
                </c:pt>
                <c:pt idx="4481">
                  <c:v>340.9</c:v>
                </c:pt>
                <c:pt idx="4482">
                  <c:v>340.9</c:v>
                </c:pt>
                <c:pt idx="4483">
                  <c:v>340.8</c:v>
                </c:pt>
                <c:pt idx="4484">
                  <c:v>340.8</c:v>
                </c:pt>
                <c:pt idx="4485">
                  <c:v>340.8</c:v>
                </c:pt>
                <c:pt idx="4486">
                  <c:v>340.8</c:v>
                </c:pt>
                <c:pt idx="4487">
                  <c:v>340.8</c:v>
                </c:pt>
                <c:pt idx="4488">
                  <c:v>340.8</c:v>
                </c:pt>
                <c:pt idx="4489">
                  <c:v>340.8</c:v>
                </c:pt>
                <c:pt idx="4490">
                  <c:v>340.8</c:v>
                </c:pt>
                <c:pt idx="4491">
                  <c:v>340.8</c:v>
                </c:pt>
                <c:pt idx="4492">
                  <c:v>340.8</c:v>
                </c:pt>
                <c:pt idx="4493">
                  <c:v>340.8</c:v>
                </c:pt>
                <c:pt idx="4494">
                  <c:v>340.8</c:v>
                </c:pt>
                <c:pt idx="4495">
                  <c:v>340.9</c:v>
                </c:pt>
                <c:pt idx="4496">
                  <c:v>340.9</c:v>
                </c:pt>
                <c:pt idx="4497">
                  <c:v>340.8</c:v>
                </c:pt>
                <c:pt idx="4498">
                  <c:v>340.8</c:v>
                </c:pt>
                <c:pt idx="4499">
                  <c:v>340.8</c:v>
                </c:pt>
                <c:pt idx="4500">
                  <c:v>340.8</c:v>
                </c:pt>
                <c:pt idx="4501">
                  <c:v>340.8</c:v>
                </c:pt>
                <c:pt idx="4502">
                  <c:v>340.7</c:v>
                </c:pt>
                <c:pt idx="4503">
                  <c:v>340.7</c:v>
                </c:pt>
                <c:pt idx="4504">
                  <c:v>340.7</c:v>
                </c:pt>
                <c:pt idx="4505">
                  <c:v>340.6</c:v>
                </c:pt>
                <c:pt idx="4506">
                  <c:v>340.6</c:v>
                </c:pt>
                <c:pt idx="4507">
                  <c:v>340.5</c:v>
                </c:pt>
                <c:pt idx="4508">
                  <c:v>340.4</c:v>
                </c:pt>
                <c:pt idx="4509">
                  <c:v>340.4</c:v>
                </c:pt>
                <c:pt idx="4510">
                  <c:v>340.4</c:v>
                </c:pt>
                <c:pt idx="4511">
                  <c:v>340.3</c:v>
                </c:pt>
                <c:pt idx="4512">
                  <c:v>340.1</c:v>
                </c:pt>
                <c:pt idx="4513">
                  <c:v>340.1</c:v>
                </c:pt>
                <c:pt idx="4514">
                  <c:v>340</c:v>
                </c:pt>
                <c:pt idx="4515">
                  <c:v>340</c:v>
                </c:pt>
                <c:pt idx="4516">
                  <c:v>339.8</c:v>
                </c:pt>
                <c:pt idx="4517">
                  <c:v>339.8</c:v>
                </c:pt>
                <c:pt idx="4518">
                  <c:v>339.8</c:v>
                </c:pt>
                <c:pt idx="4519">
                  <c:v>339.8</c:v>
                </c:pt>
                <c:pt idx="4520">
                  <c:v>339.6</c:v>
                </c:pt>
                <c:pt idx="4521">
                  <c:v>339.6</c:v>
                </c:pt>
                <c:pt idx="4522">
                  <c:v>339.5</c:v>
                </c:pt>
                <c:pt idx="4523">
                  <c:v>339.4</c:v>
                </c:pt>
                <c:pt idx="4524">
                  <c:v>339.2</c:v>
                </c:pt>
                <c:pt idx="4525">
                  <c:v>339.2</c:v>
                </c:pt>
                <c:pt idx="4526">
                  <c:v>339.1</c:v>
                </c:pt>
                <c:pt idx="4527">
                  <c:v>339.1</c:v>
                </c:pt>
                <c:pt idx="4528">
                  <c:v>338.9</c:v>
                </c:pt>
                <c:pt idx="4529">
                  <c:v>338.8</c:v>
                </c:pt>
                <c:pt idx="4530">
                  <c:v>338.6</c:v>
                </c:pt>
                <c:pt idx="4531">
                  <c:v>338.7</c:v>
                </c:pt>
                <c:pt idx="4532">
                  <c:v>338.6</c:v>
                </c:pt>
                <c:pt idx="4533">
                  <c:v>338.5</c:v>
                </c:pt>
                <c:pt idx="4534">
                  <c:v>338.5</c:v>
                </c:pt>
                <c:pt idx="4535">
                  <c:v>338.3</c:v>
                </c:pt>
                <c:pt idx="4536">
                  <c:v>338.3</c:v>
                </c:pt>
                <c:pt idx="4537">
                  <c:v>338.2</c:v>
                </c:pt>
                <c:pt idx="4538">
                  <c:v>338.3</c:v>
                </c:pt>
                <c:pt idx="4539">
                  <c:v>338.2</c:v>
                </c:pt>
                <c:pt idx="4540">
                  <c:v>338.2</c:v>
                </c:pt>
                <c:pt idx="4541">
                  <c:v>338.1</c:v>
                </c:pt>
                <c:pt idx="4542">
                  <c:v>338.3</c:v>
                </c:pt>
                <c:pt idx="4543">
                  <c:v>338.1</c:v>
                </c:pt>
                <c:pt idx="4544">
                  <c:v>338.2</c:v>
                </c:pt>
                <c:pt idx="4545">
                  <c:v>338.2</c:v>
                </c:pt>
                <c:pt idx="4546">
                  <c:v>338.3</c:v>
                </c:pt>
                <c:pt idx="4547">
                  <c:v>338.2</c:v>
                </c:pt>
                <c:pt idx="4548">
                  <c:v>338.2</c:v>
                </c:pt>
                <c:pt idx="4549">
                  <c:v>338.2</c:v>
                </c:pt>
                <c:pt idx="4550">
                  <c:v>338.3</c:v>
                </c:pt>
                <c:pt idx="4551">
                  <c:v>338.2</c:v>
                </c:pt>
                <c:pt idx="4552">
                  <c:v>338.2</c:v>
                </c:pt>
                <c:pt idx="4553">
                  <c:v>338.3</c:v>
                </c:pt>
                <c:pt idx="4554">
                  <c:v>338.3</c:v>
                </c:pt>
                <c:pt idx="4555">
                  <c:v>338.2</c:v>
                </c:pt>
                <c:pt idx="4556">
                  <c:v>338.2</c:v>
                </c:pt>
                <c:pt idx="4557">
                  <c:v>338.1</c:v>
                </c:pt>
                <c:pt idx="4558">
                  <c:v>338.1</c:v>
                </c:pt>
                <c:pt idx="4559">
                  <c:v>338</c:v>
                </c:pt>
                <c:pt idx="4560">
                  <c:v>338</c:v>
                </c:pt>
                <c:pt idx="4561">
                  <c:v>338</c:v>
                </c:pt>
                <c:pt idx="4562">
                  <c:v>338</c:v>
                </c:pt>
                <c:pt idx="4563">
                  <c:v>338</c:v>
                </c:pt>
                <c:pt idx="4564">
                  <c:v>338</c:v>
                </c:pt>
                <c:pt idx="4565">
                  <c:v>338</c:v>
                </c:pt>
                <c:pt idx="4566">
                  <c:v>337.9</c:v>
                </c:pt>
                <c:pt idx="4567">
                  <c:v>337.9</c:v>
                </c:pt>
                <c:pt idx="4568">
                  <c:v>337.9</c:v>
                </c:pt>
                <c:pt idx="4569">
                  <c:v>337.9</c:v>
                </c:pt>
                <c:pt idx="4570">
                  <c:v>337.9</c:v>
                </c:pt>
                <c:pt idx="4571">
                  <c:v>337.9</c:v>
                </c:pt>
                <c:pt idx="4572">
                  <c:v>337.8</c:v>
                </c:pt>
                <c:pt idx="4573">
                  <c:v>337.8</c:v>
                </c:pt>
                <c:pt idx="4574">
                  <c:v>337.7</c:v>
                </c:pt>
                <c:pt idx="4575">
                  <c:v>337.6</c:v>
                </c:pt>
                <c:pt idx="4576">
                  <c:v>337.6</c:v>
                </c:pt>
                <c:pt idx="4577">
                  <c:v>337.6</c:v>
                </c:pt>
                <c:pt idx="4578">
                  <c:v>337.6</c:v>
                </c:pt>
                <c:pt idx="4579">
                  <c:v>337.6</c:v>
                </c:pt>
                <c:pt idx="4580">
                  <c:v>337.6</c:v>
                </c:pt>
                <c:pt idx="4581">
                  <c:v>337.5</c:v>
                </c:pt>
                <c:pt idx="4582">
                  <c:v>337.5</c:v>
                </c:pt>
                <c:pt idx="4583">
                  <c:v>337.4</c:v>
                </c:pt>
                <c:pt idx="4584">
                  <c:v>337.5</c:v>
                </c:pt>
                <c:pt idx="4585">
                  <c:v>337.4</c:v>
                </c:pt>
                <c:pt idx="4586">
                  <c:v>337.4</c:v>
                </c:pt>
                <c:pt idx="4587">
                  <c:v>337.3</c:v>
                </c:pt>
                <c:pt idx="4588">
                  <c:v>337.3</c:v>
                </c:pt>
                <c:pt idx="4589">
                  <c:v>337.3</c:v>
                </c:pt>
                <c:pt idx="4590">
                  <c:v>337.2</c:v>
                </c:pt>
                <c:pt idx="4591">
                  <c:v>337.2</c:v>
                </c:pt>
                <c:pt idx="4592">
                  <c:v>337.2</c:v>
                </c:pt>
                <c:pt idx="4593">
                  <c:v>337</c:v>
                </c:pt>
                <c:pt idx="4594">
                  <c:v>337.1</c:v>
                </c:pt>
                <c:pt idx="4595">
                  <c:v>337</c:v>
                </c:pt>
                <c:pt idx="4596">
                  <c:v>337</c:v>
                </c:pt>
                <c:pt idx="4597">
                  <c:v>336.9</c:v>
                </c:pt>
                <c:pt idx="4598">
                  <c:v>336.9</c:v>
                </c:pt>
                <c:pt idx="4599">
                  <c:v>336.9</c:v>
                </c:pt>
                <c:pt idx="4600">
                  <c:v>336.9</c:v>
                </c:pt>
                <c:pt idx="4601">
                  <c:v>336.9</c:v>
                </c:pt>
                <c:pt idx="4602">
                  <c:v>336.8</c:v>
                </c:pt>
                <c:pt idx="4603">
                  <c:v>336.7</c:v>
                </c:pt>
                <c:pt idx="4604">
                  <c:v>336.8</c:v>
                </c:pt>
                <c:pt idx="4605">
                  <c:v>336.8</c:v>
                </c:pt>
                <c:pt idx="4606">
                  <c:v>336.7</c:v>
                </c:pt>
                <c:pt idx="4607">
                  <c:v>336.6</c:v>
                </c:pt>
                <c:pt idx="4608">
                  <c:v>336.6</c:v>
                </c:pt>
                <c:pt idx="4609">
                  <c:v>336.6</c:v>
                </c:pt>
                <c:pt idx="4610">
                  <c:v>336.6</c:v>
                </c:pt>
                <c:pt idx="4611">
                  <c:v>336.6</c:v>
                </c:pt>
                <c:pt idx="4612">
                  <c:v>336.5</c:v>
                </c:pt>
                <c:pt idx="4613">
                  <c:v>336.4</c:v>
                </c:pt>
                <c:pt idx="4614">
                  <c:v>336.4</c:v>
                </c:pt>
                <c:pt idx="4615">
                  <c:v>336.4</c:v>
                </c:pt>
                <c:pt idx="4616">
                  <c:v>336.4</c:v>
                </c:pt>
                <c:pt idx="4617">
                  <c:v>336.3</c:v>
                </c:pt>
                <c:pt idx="4618">
                  <c:v>336.3</c:v>
                </c:pt>
                <c:pt idx="4619">
                  <c:v>336.3</c:v>
                </c:pt>
                <c:pt idx="4620">
                  <c:v>336.3</c:v>
                </c:pt>
                <c:pt idx="4621">
                  <c:v>336.2</c:v>
                </c:pt>
                <c:pt idx="4622">
                  <c:v>336.2</c:v>
                </c:pt>
                <c:pt idx="4623">
                  <c:v>336.2</c:v>
                </c:pt>
                <c:pt idx="4624">
                  <c:v>336.1</c:v>
                </c:pt>
                <c:pt idx="4625">
                  <c:v>336</c:v>
                </c:pt>
                <c:pt idx="4626">
                  <c:v>336.1</c:v>
                </c:pt>
                <c:pt idx="4627">
                  <c:v>336</c:v>
                </c:pt>
                <c:pt idx="4628">
                  <c:v>336</c:v>
                </c:pt>
                <c:pt idx="4629">
                  <c:v>335.9</c:v>
                </c:pt>
                <c:pt idx="4630">
                  <c:v>335.9</c:v>
                </c:pt>
                <c:pt idx="4631">
                  <c:v>335.9</c:v>
                </c:pt>
                <c:pt idx="4632">
                  <c:v>335.9</c:v>
                </c:pt>
                <c:pt idx="4633">
                  <c:v>335.9</c:v>
                </c:pt>
                <c:pt idx="4634">
                  <c:v>335.8</c:v>
                </c:pt>
                <c:pt idx="4635">
                  <c:v>335.9</c:v>
                </c:pt>
                <c:pt idx="4636">
                  <c:v>335.8</c:v>
                </c:pt>
                <c:pt idx="4637">
                  <c:v>335.7</c:v>
                </c:pt>
                <c:pt idx="4638">
                  <c:v>335.7</c:v>
                </c:pt>
                <c:pt idx="4639">
                  <c:v>335.7</c:v>
                </c:pt>
                <c:pt idx="4640">
                  <c:v>335.6</c:v>
                </c:pt>
                <c:pt idx="4641">
                  <c:v>335.6</c:v>
                </c:pt>
                <c:pt idx="4642">
                  <c:v>335.6</c:v>
                </c:pt>
                <c:pt idx="4643">
                  <c:v>335.6</c:v>
                </c:pt>
                <c:pt idx="4644">
                  <c:v>335.6</c:v>
                </c:pt>
                <c:pt idx="4645">
                  <c:v>335.6</c:v>
                </c:pt>
                <c:pt idx="4646">
                  <c:v>335.6</c:v>
                </c:pt>
                <c:pt idx="4647">
                  <c:v>335.5</c:v>
                </c:pt>
                <c:pt idx="4648">
                  <c:v>335.4</c:v>
                </c:pt>
                <c:pt idx="4649">
                  <c:v>335.4</c:v>
                </c:pt>
                <c:pt idx="4650">
                  <c:v>335.4</c:v>
                </c:pt>
                <c:pt idx="4651">
                  <c:v>335.3</c:v>
                </c:pt>
                <c:pt idx="4652">
                  <c:v>335.3</c:v>
                </c:pt>
                <c:pt idx="4653">
                  <c:v>335.4</c:v>
                </c:pt>
                <c:pt idx="4654">
                  <c:v>335.4</c:v>
                </c:pt>
                <c:pt idx="4655">
                  <c:v>335.3</c:v>
                </c:pt>
                <c:pt idx="4656">
                  <c:v>335.3</c:v>
                </c:pt>
                <c:pt idx="4657">
                  <c:v>335.3</c:v>
                </c:pt>
                <c:pt idx="4658">
                  <c:v>335.3</c:v>
                </c:pt>
                <c:pt idx="4659">
                  <c:v>335.3</c:v>
                </c:pt>
                <c:pt idx="4660">
                  <c:v>335.3</c:v>
                </c:pt>
                <c:pt idx="4661">
                  <c:v>335.3</c:v>
                </c:pt>
                <c:pt idx="4662">
                  <c:v>335.3</c:v>
                </c:pt>
                <c:pt idx="4663">
                  <c:v>335.3</c:v>
                </c:pt>
                <c:pt idx="4664">
                  <c:v>335.3</c:v>
                </c:pt>
                <c:pt idx="4665">
                  <c:v>335.3</c:v>
                </c:pt>
                <c:pt idx="4666">
                  <c:v>335.3</c:v>
                </c:pt>
                <c:pt idx="4667">
                  <c:v>335.3</c:v>
                </c:pt>
                <c:pt idx="4668">
                  <c:v>335.2</c:v>
                </c:pt>
                <c:pt idx="4669">
                  <c:v>335.2</c:v>
                </c:pt>
                <c:pt idx="4670">
                  <c:v>335.2</c:v>
                </c:pt>
                <c:pt idx="4671">
                  <c:v>335</c:v>
                </c:pt>
                <c:pt idx="4672">
                  <c:v>335</c:v>
                </c:pt>
                <c:pt idx="4673">
                  <c:v>335</c:v>
                </c:pt>
                <c:pt idx="4674">
                  <c:v>334.9</c:v>
                </c:pt>
                <c:pt idx="4675">
                  <c:v>334.8</c:v>
                </c:pt>
                <c:pt idx="4676">
                  <c:v>334.7</c:v>
                </c:pt>
                <c:pt idx="4677">
                  <c:v>334.5</c:v>
                </c:pt>
                <c:pt idx="4678">
                  <c:v>334.5</c:v>
                </c:pt>
                <c:pt idx="4679">
                  <c:v>334.4</c:v>
                </c:pt>
                <c:pt idx="4680">
                  <c:v>334.3</c:v>
                </c:pt>
                <c:pt idx="4681">
                  <c:v>334.1</c:v>
                </c:pt>
                <c:pt idx="4682">
                  <c:v>334</c:v>
                </c:pt>
                <c:pt idx="4683">
                  <c:v>333.9</c:v>
                </c:pt>
                <c:pt idx="4684">
                  <c:v>333.8</c:v>
                </c:pt>
                <c:pt idx="4685">
                  <c:v>333.7</c:v>
                </c:pt>
                <c:pt idx="4686">
                  <c:v>333.6</c:v>
                </c:pt>
                <c:pt idx="4687">
                  <c:v>333.5</c:v>
                </c:pt>
                <c:pt idx="4688">
                  <c:v>333.5</c:v>
                </c:pt>
                <c:pt idx="4689">
                  <c:v>333.4</c:v>
                </c:pt>
                <c:pt idx="4690">
                  <c:v>333.3</c:v>
                </c:pt>
                <c:pt idx="4691">
                  <c:v>333.3</c:v>
                </c:pt>
                <c:pt idx="4692">
                  <c:v>333.2</c:v>
                </c:pt>
                <c:pt idx="4693">
                  <c:v>333.3</c:v>
                </c:pt>
                <c:pt idx="4694">
                  <c:v>333.4</c:v>
                </c:pt>
                <c:pt idx="4695">
                  <c:v>333.4</c:v>
                </c:pt>
                <c:pt idx="4696">
                  <c:v>333.4</c:v>
                </c:pt>
                <c:pt idx="4697">
                  <c:v>333.5</c:v>
                </c:pt>
                <c:pt idx="4698">
                  <c:v>333.5</c:v>
                </c:pt>
                <c:pt idx="4699">
                  <c:v>333.5</c:v>
                </c:pt>
                <c:pt idx="4700">
                  <c:v>333.5</c:v>
                </c:pt>
                <c:pt idx="4701">
                  <c:v>333.6</c:v>
                </c:pt>
                <c:pt idx="4702">
                  <c:v>333.6</c:v>
                </c:pt>
                <c:pt idx="4703">
                  <c:v>333.7</c:v>
                </c:pt>
                <c:pt idx="4704">
                  <c:v>333.7</c:v>
                </c:pt>
                <c:pt idx="4705">
                  <c:v>333.7</c:v>
                </c:pt>
                <c:pt idx="4706">
                  <c:v>333.7</c:v>
                </c:pt>
                <c:pt idx="4707">
                  <c:v>333.7</c:v>
                </c:pt>
                <c:pt idx="4708">
                  <c:v>333.6</c:v>
                </c:pt>
                <c:pt idx="4709">
                  <c:v>333.7</c:v>
                </c:pt>
                <c:pt idx="4710">
                  <c:v>333.7</c:v>
                </c:pt>
                <c:pt idx="4711">
                  <c:v>333.6</c:v>
                </c:pt>
                <c:pt idx="4712">
                  <c:v>333.7</c:v>
                </c:pt>
                <c:pt idx="4713">
                  <c:v>333.7</c:v>
                </c:pt>
                <c:pt idx="4714">
                  <c:v>333.8</c:v>
                </c:pt>
                <c:pt idx="4715">
                  <c:v>333.8</c:v>
                </c:pt>
                <c:pt idx="4716">
                  <c:v>333.8</c:v>
                </c:pt>
                <c:pt idx="4717">
                  <c:v>333.8</c:v>
                </c:pt>
                <c:pt idx="4718">
                  <c:v>333.7</c:v>
                </c:pt>
                <c:pt idx="4719">
                  <c:v>333.7</c:v>
                </c:pt>
                <c:pt idx="4720">
                  <c:v>333.5</c:v>
                </c:pt>
                <c:pt idx="4721">
                  <c:v>333.5</c:v>
                </c:pt>
                <c:pt idx="4722">
                  <c:v>333.4</c:v>
                </c:pt>
                <c:pt idx="4723">
                  <c:v>333.2</c:v>
                </c:pt>
                <c:pt idx="4724">
                  <c:v>333.2</c:v>
                </c:pt>
                <c:pt idx="4725">
                  <c:v>333</c:v>
                </c:pt>
                <c:pt idx="4726">
                  <c:v>332.8</c:v>
                </c:pt>
                <c:pt idx="4727">
                  <c:v>332.8</c:v>
                </c:pt>
                <c:pt idx="4728">
                  <c:v>332.5</c:v>
                </c:pt>
                <c:pt idx="4729">
                  <c:v>332.5</c:v>
                </c:pt>
                <c:pt idx="4730">
                  <c:v>332.3</c:v>
                </c:pt>
                <c:pt idx="4731">
                  <c:v>332.1</c:v>
                </c:pt>
                <c:pt idx="4732">
                  <c:v>332.1</c:v>
                </c:pt>
                <c:pt idx="4733">
                  <c:v>332</c:v>
                </c:pt>
                <c:pt idx="4734">
                  <c:v>331.9</c:v>
                </c:pt>
                <c:pt idx="4735">
                  <c:v>332</c:v>
                </c:pt>
                <c:pt idx="4736">
                  <c:v>332</c:v>
                </c:pt>
                <c:pt idx="4737">
                  <c:v>332.1</c:v>
                </c:pt>
                <c:pt idx="4738">
                  <c:v>332.1</c:v>
                </c:pt>
                <c:pt idx="4739">
                  <c:v>332.2</c:v>
                </c:pt>
                <c:pt idx="4740">
                  <c:v>332.2</c:v>
                </c:pt>
                <c:pt idx="4741">
                  <c:v>332.3</c:v>
                </c:pt>
                <c:pt idx="4742">
                  <c:v>332.4</c:v>
                </c:pt>
                <c:pt idx="4743">
                  <c:v>332.4</c:v>
                </c:pt>
                <c:pt idx="4744">
                  <c:v>332.4</c:v>
                </c:pt>
                <c:pt idx="4745">
                  <c:v>332.4</c:v>
                </c:pt>
                <c:pt idx="4746">
                  <c:v>332.5</c:v>
                </c:pt>
                <c:pt idx="4747">
                  <c:v>332.5</c:v>
                </c:pt>
                <c:pt idx="4748">
                  <c:v>332.5</c:v>
                </c:pt>
                <c:pt idx="4749">
                  <c:v>332.4</c:v>
                </c:pt>
                <c:pt idx="4750">
                  <c:v>332.5</c:v>
                </c:pt>
                <c:pt idx="4751">
                  <c:v>332.5</c:v>
                </c:pt>
                <c:pt idx="4752">
                  <c:v>332.5</c:v>
                </c:pt>
                <c:pt idx="4753">
                  <c:v>332.5</c:v>
                </c:pt>
                <c:pt idx="4754">
                  <c:v>332.5</c:v>
                </c:pt>
                <c:pt idx="4755">
                  <c:v>332.6</c:v>
                </c:pt>
                <c:pt idx="4756">
                  <c:v>332.5</c:v>
                </c:pt>
                <c:pt idx="4757">
                  <c:v>332.5</c:v>
                </c:pt>
                <c:pt idx="4758">
                  <c:v>332.5</c:v>
                </c:pt>
                <c:pt idx="4759">
                  <c:v>332.4</c:v>
                </c:pt>
                <c:pt idx="4760">
                  <c:v>332.2</c:v>
                </c:pt>
                <c:pt idx="4761">
                  <c:v>332.1</c:v>
                </c:pt>
                <c:pt idx="4762">
                  <c:v>331.9</c:v>
                </c:pt>
                <c:pt idx="4763">
                  <c:v>331.7</c:v>
                </c:pt>
                <c:pt idx="4764">
                  <c:v>331.5</c:v>
                </c:pt>
                <c:pt idx="4765">
                  <c:v>331.3</c:v>
                </c:pt>
                <c:pt idx="4766">
                  <c:v>331.2</c:v>
                </c:pt>
                <c:pt idx="4767">
                  <c:v>331.1</c:v>
                </c:pt>
                <c:pt idx="4768">
                  <c:v>331.1</c:v>
                </c:pt>
                <c:pt idx="4769">
                  <c:v>331.1</c:v>
                </c:pt>
                <c:pt idx="4770">
                  <c:v>331</c:v>
                </c:pt>
                <c:pt idx="4771">
                  <c:v>331.1</c:v>
                </c:pt>
                <c:pt idx="4772">
                  <c:v>331.1</c:v>
                </c:pt>
                <c:pt idx="4773">
                  <c:v>331.2</c:v>
                </c:pt>
                <c:pt idx="4774">
                  <c:v>331.3</c:v>
                </c:pt>
                <c:pt idx="4775">
                  <c:v>331.4</c:v>
                </c:pt>
                <c:pt idx="4776">
                  <c:v>331.4</c:v>
                </c:pt>
                <c:pt idx="4777">
                  <c:v>331.5</c:v>
                </c:pt>
                <c:pt idx="4778">
                  <c:v>331.4</c:v>
                </c:pt>
                <c:pt idx="4779">
                  <c:v>331.5</c:v>
                </c:pt>
                <c:pt idx="4780">
                  <c:v>331.5</c:v>
                </c:pt>
                <c:pt idx="4781">
                  <c:v>331.5</c:v>
                </c:pt>
                <c:pt idx="4782">
                  <c:v>331.5</c:v>
                </c:pt>
                <c:pt idx="4783">
                  <c:v>331.5</c:v>
                </c:pt>
                <c:pt idx="4784">
                  <c:v>331.5</c:v>
                </c:pt>
                <c:pt idx="4785">
                  <c:v>331.6</c:v>
                </c:pt>
                <c:pt idx="4786">
                  <c:v>331.6</c:v>
                </c:pt>
                <c:pt idx="4787">
                  <c:v>331.6</c:v>
                </c:pt>
                <c:pt idx="4788">
                  <c:v>331.6</c:v>
                </c:pt>
                <c:pt idx="4789">
                  <c:v>331.6</c:v>
                </c:pt>
                <c:pt idx="4790">
                  <c:v>331.6</c:v>
                </c:pt>
                <c:pt idx="4791">
                  <c:v>331.6</c:v>
                </c:pt>
                <c:pt idx="4792">
                  <c:v>331.6</c:v>
                </c:pt>
                <c:pt idx="4793">
                  <c:v>331.5</c:v>
                </c:pt>
                <c:pt idx="4794">
                  <c:v>331.5</c:v>
                </c:pt>
                <c:pt idx="4795">
                  <c:v>331.5</c:v>
                </c:pt>
                <c:pt idx="4796">
                  <c:v>331.5</c:v>
                </c:pt>
                <c:pt idx="4797">
                  <c:v>331.4</c:v>
                </c:pt>
                <c:pt idx="4798">
                  <c:v>331.3</c:v>
                </c:pt>
                <c:pt idx="4799">
                  <c:v>331.2</c:v>
                </c:pt>
                <c:pt idx="4800">
                  <c:v>331</c:v>
                </c:pt>
                <c:pt idx="4801">
                  <c:v>330.9</c:v>
                </c:pt>
                <c:pt idx="4802">
                  <c:v>330.8</c:v>
                </c:pt>
                <c:pt idx="4803">
                  <c:v>330.7</c:v>
                </c:pt>
                <c:pt idx="4804">
                  <c:v>330.5</c:v>
                </c:pt>
                <c:pt idx="4805">
                  <c:v>330.4</c:v>
                </c:pt>
                <c:pt idx="4806">
                  <c:v>330.2</c:v>
                </c:pt>
                <c:pt idx="4807">
                  <c:v>330.1</c:v>
                </c:pt>
                <c:pt idx="4808">
                  <c:v>330.1</c:v>
                </c:pt>
                <c:pt idx="4809">
                  <c:v>330</c:v>
                </c:pt>
                <c:pt idx="4810">
                  <c:v>329.9</c:v>
                </c:pt>
                <c:pt idx="4811">
                  <c:v>329.8</c:v>
                </c:pt>
                <c:pt idx="4812">
                  <c:v>329.8</c:v>
                </c:pt>
                <c:pt idx="4813">
                  <c:v>329.8</c:v>
                </c:pt>
                <c:pt idx="4814">
                  <c:v>329.8</c:v>
                </c:pt>
                <c:pt idx="4815">
                  <c:v>329.8</c:v>
                </c:pt>
                <c:pt idx="4816">
                  <c:v>329.8</c:v>
                </c:pt>
                <c:pt idx="4817">
                  <c:v>329.8</c:v>
                </c:pt>
                <c:pt idx="4818">
                  <c:v>329.8</c:v>
                </c:pt>
                <c:pt idx="4819">
                  <c:v>329.8</c:v>
                </c:pt>
                <c:pt idx="4820">
                  <c:v>329.8</c:v>
                </c:pt>
                <c:pt idx="4821">
                  <c:v>329.9</c:v>
                </c:pt>
                <c:pt idx="4822">
                  <c:v>329.9</c:v>
                </c:pt>
                <c:pt idx="4823">
                  <c:v>329.9</c:v>
                </c:pt>
                <c:pt idx="4824">
                  <c:v>329.9</c:v>
                </c:pt>
                <c:pt idx="4825">
                  <c:v>329.9</c:v>
                </c:pt>
                <c:pt idx="4826">
                  <c:v>329.9</c:v>
                </c:pt>
                <c:pt idx="4827">
                  <c:v>330</c:v>
                </c:pt>
                <c:pt idx="4828">
                  <c:v>330</c:v>
                </c:pt>
                <c:pt idx="4829">
                  <c:v>329.9</c:v>
                </c:pt>
                <c:pt idx="4830">
                  <c:v>329.9</c:v>
                </c:pt>
                <c:pt idx="4831">
                  <c:v>329.9</c:v>
                </c:pt>
                <c:pt idx="4832">
                  <c:v>330</c:v>
                </c:pt>
                <c:pt idx="4833">
                  <c:v>329.9</c:v>
                </c:pt>
                <c:pt idx="4834">
                  <c:v>330</c:v>
                </c:pt>
                <c:pt idx="4835">
                  <c:v>329.9</c:v>
                </c:pt>
                <c:pt idx="4836">
                  <c:v>330</c:v>
                </c:pt>
                <c:pt idx="4837">
                  <c:v>330</c:v>
                </c:pt>
                <c:pt idx="4838">
                  <c:v>330</c:v>
                </c:pt>
                <c:pt idx="4839">
                  <c:v>330</c:v>
                </c:pt>
                <c:pt idx="4840">
                  <c:v>330.1</c:v>
                </c:pt>
                <c:pt idx="4841">
                  <c:v>330.1</c:v>
                </c:pt>
                <c:pt idx="4842">
                  <c:v>330.1</c:v>
                </c:pt>
                <c:pt idx="4843">
                  <c:v>330.1</c:v>
                </c:pt>
                <c:pt idx="4844">
                  <c:v>330.1</c:v>
                </c:pt>
                <c:pt idx="4845">
                  <c:v>330.1</c:v>
                </c:pt>
                <c:pt idx="4846">
                  <c:v>330.1</c:v>
                </c:pt>
                <c:pt idx="4847">
                  <c:v>329.9</c:v>
                </c:pt>
                <c:pt idx="4848">
                  <c:v>329.9</c:v>
                </c:pt>
                <c:pt idx="4849">
                  <c:v>329.8</c:v>
                </c:pt>
                <c:pt idx="4850">
                  <c:v>329.8</c:v>
                </c:pt>
                <c:pt idx="4851">
                  <c:v>329.6</c:v>
                </c:pt>
                <c:pt idx="4852">
                  <c:v>329.5</c:v>
                </c:pt>
                <c:pt idx="4853">
                  <c:v>329.3</c:v>
                </c:pt>
                <c:pt idx="4854">
                  <c:v>329.1</c:v>
                </c:pt>
                <c:pt idx="4855">
                  <c:v>329</c:v>
                </c:pt>
                <c:pt idx="4856">
                  <c:v>328.7</c:v>
                </c:pt>
                <c:pt idx="4857">
                  <c:v>328.7</c:v>
                </c:pt>
                <c:pt idx="4858">
                  <c:v>328.5</c:v>
                </c:pt>
                <c:pt idx="4859">
                  <c:v>328.4</c:v>
                </c:pt>
                <c:pt idx="4860">
                  <c:v>328.3</c:v>
                </c:pt>
                <c:pt idx="4861">
                  <c:v>328.3</c:v>
                </c:pt>
                <c:pt idx="4862">
                  <c:v>328.3</c:v>
                </c:pt>
                <c:pt idx="4863">
                  <c:v>328.4</c:v>
                </c:pt>
                <c:pt idx="4864">
                  <c:v>328.4</c:v>
                </c:pt>
                <c:pt idx="4865">
                  <c:v>328.5</c:v>
                </c:pt>
                <c:pt idx="4866">
                  <c:v>328.6</c:v>
                </c:pt>
                <c:pt idx="4867">
                  <c:v>328.7</c:v>
                </c:pt>
                <c:pt idx="4868">
                  <c:v>328.7</c:v>
                </c:pt>
                <c:pt idx="4869">
                  <c:v>328.7</c:v>
                </c:pt>
                <c:pt idx="4870">
                  <c:v>328.8</c:v>
                </c:pt>
                <c:pt idx="4871">
                  <c:v>328.8</c:v>
                </c:pt>
                <c:pt idx="4872">
                  <c:v>328.9</c:v>
                </c:pt>
                <c:pt idx="4873">
                  <c:v>328.9</c:v>
                </c:pt>
                <c:pt idx="4874">
                  <c:v>328.9</c:v>
                </c:pt>
                <c:pt idx="4875">
                  <c:v>328.9</c:v>
                </c:pt>
                <c:pt idx="4876">
                  <c:v>329</c:v>
                </c:pt>
                <c:pt idx="4877">
                  <c:v>329</c:v>
                </c:pt>
                <c:pt idx="4878">
                  <c:v>329</c:v>
                </c:pt>
                <c:pt idx="4879">
                  <c:v>329</c:v>
                </c:pt>
                <c:pt idx="4880">
                  <c:v>329</c:v>
                </c:pt>
                <c:pt idx="4881">
                  <c:v>329</c:v>
                </c:pt>
                <c:pt idx="4882">
                  <c:v>329</c:v>
                </c:pt>
                <c:pt idx="4883">
                  <c:v>329</c:v>
                </c:pt>
                <c:pt idx="4884">
                  <c:v>328.9</c:v>
                </c:pt>
                <c:pt idx="4885">
                  <c:v>328.7</c:v>
                </c:pt>
                <c:pt idx="4886">
                  <c:v>328.6</c:v>
                </c:pt>
                <c:pt idx="4887">
                  <c:v>328.5</c:v>
                </c:pt>
                <c:pt idx="4888">
                  <c:v>328.3</c:v>
                </c:pt>
                <c:pt idx="4889">
                  <c:v>328.1</c:v>
                </c:pt>
                <c:pt idx="4890">
                  <c:v>327.9</c:v>
                </c:pt>
                <c:pt idx="4891">
                  <c:v>327.8</c:v>
                </c:pt>
                <c:pt idx="4892">
                  <c:v>327.60000000000002</c:v>
                </c:pt>
                <c:pt idx="4893">
                  <c:v>327.5</c:v>
                </c:pt>
                <c:pt idx="4894">
                  <c:v>327.39999999999998</c:v>
                </c:pt>
                <c:pt idx="4895">
                  <c:v>327.3</c:v>
                </c:pt>
                <c:pt idx="4896">
                  <c:v>327.3</c:v>
                </c:pt>
                <c:pt idx="4897">
                  <c:v>327.39999999999998</c:v>
                </c:pt>
                <c:pt idx="4898">
                  <c:v>327.60000000000002</c:v>
                </c:pt>
                <c:pt idx="4899">
                  <c:v>327.60000000000002</c:v>
                </c:pt>
                <c:pt idx="4900">
                  <c:v>327.60000000000002</c:v>
                </c:pt>
                <c:pt idx="4901">
                  <c:v>327.60000000000002</c:v>
                </c:pt>
                <c:pt idx="4902">
                  <c:v>327.8</c:v>
                </c:pt>
                <c:pt idx="4903">
                  <c:v>327.8</c:v>
                </c:pt>
                <c:pt idx="4904">
                  <c:v>327.9</c:v>
                </c:pt>
                <c:pt idx="4905">
                  <c:v>327.9</c:v>
                </c:pt>
                <c:pt idx="4906">
                  <c:v>327.9</c:v>
                </c:pt>
                <c:pt idx="4907">
                  <c:v>327.9</c:v>
                </c:pt>
                <c:pt idx="4908">
                  <c:v>328</c:v>
                </c:pt>
                <c:pt idx="4909">
                  <c:v>328</c:v>
                </c:pt>
                <c:pt idx="4910">
                  <c:v>328</c:v>
                </c:pt>
                <c:pt idx="4911">
                  <c:v>328.1</c:v>
                </c:pt>
                <c:pt idx="4912">
                  <c:v>328.1</c:v>
                </c:pt>
                <c:pt idx="4913">
                  <c:v>328.1</c:v>
                </c:pt>
                <c:pt idx="4914">
                  <c:v>328</c:v>
                </c:pt>
                <c:pt idx="4915">
                  <c:v>328</c:v>
                </c:pt>
                <c:pt idx="4916">
                  <c:v>327.9</c:v>
                </c:pt>
                <c:pt idx="4917">
                  <c:v>327.7</c:v>
                </c:pt>
                <c:pt idx="4918">
                  <c:v>327.60000000000002</c:v>
                </c:pt>
                <c:pt idx="4919">
                  <c:v>327.39999999999998</c:v>
                </c:pt>
                <c:pt idx="4920">
                  <c:v>327.3</c:v>
                </c:pt>
                <c:pt idx="4921">
                  <c:v>327</c:v>
                </c:pt>
                <c:pt idx="4922">
                  <c:v>326.89999999999998</c:v>
                </c:pt>
                <c:pt idx="4923">
                  <c:v>326.7</c:v>
                </c:pt>
                <c:pt idx="4924">
                  <c:v>326.60000000000002</c:v>
                </c:pt>
                <c:pt idx="4925">
                  <c:v>326.5</c:v>
                </c:pt>
                <c:pt idx="4926">
                  <c:v>326.60000000000002</c:v>
                </c:pt>
                <c:pt idx="4927">
                  <c:v>326.60000000000002</c:v>
                </c:pt>
                <c:pt idx="4928">
                  <c:v>326.60000000000002</c:v>
                </c:pt>
                <c:pt idx="4929">
                  <c:v>326.60000000000002</c:v>
                </c:pt>
                <c:pt idx="4930">
                  <c:v>326.60000000000002</c:v>
                </c:pt>
                <c:pt idx="4931">
                  <c:v>326.8</c:v>
                </c:pt>
                <c:pt idx="4932">
                  <c:v>326.89999999999998</c:v>
                </c:pt>
                <c:pt idx="4933">
                  <c:v>326.89999999999998</c:v>
                </c:pt>
                <c:pt idx="4934">
                  <c:v>326.89999999999998</c:v>
                </c:pt>
                <c:pt idx="4935">
                  <c:v>326.89999999999998</c:v>
                </c:pt>
                <c:pt idx="4936">
                  <c:v>327</c:v>
                </c:pt>
                <c:pt idx="4937">
                  <c:v>327</c:v>
                </c:pt>
                <c:pt idx="4938">
                  <c:v>327</c:v>
                </c:pt>
                <c:pt idx="4939">
                  <c:v>327.10000000000002</c:v>
                </c:pt>
                <c:pt idx="4940">
                  <c:v>327</c:v>
                </c:pt>
                <c:pt idx="4941">
                  <c:v>327.2</c:v>
                </c:pt>
                <c:pt idx="4942">
                  <c:v>327.10000000000002</c:v>
                </c:pt>
                <c:pt idx="4943">
                  <c:v>327.10000000000002</c:v>
                </c:pt>
                <c:pt idx="4944">
                  <c:v>327.10000000000002</c:v>
                </c:pt>
                <c:pt idx="4945">
                  <c:v>327.2</c:v>
                </c:pt>
                <c:pt idx="4946">
                  <c:v>327.2</c:v>
                </c:pt>
                <c:pt idx="4947">
                  <c:v>327.10000000000002</c:v>
                </c:pt>
                <c:pt idx="4948">
                  <c:v>327</c:v>
                </c:pt>
                <c:pt idx="4949">
                  <c:v>326.89999999999998</c:v>
                </c:pt>
                <c:pt idx="4950">
                  <c:v>326.89999999999998</c:v>
                </c:pt>
                <c:pt idx="4951">
                  <c:v>326.7</c:v>
                </c:pt>
                <c:pt idx="4952">
                  <c:v>326.60000000000002</c:v>
                </c:pt>
                <c:pt idx="4953">
                  <c:v>326.60000000000002</c:v>
                </c:pt>
                <c:pt idx="4954">
                  <c:v>326.39999999999998</c:v>
                </c:pt>
                <c:pt idx="4955">
                  <c:v>326.3</c:v>
                </c:pt>
                <c:pt idx="4956">
                  <c:v>326.2</c:v>
                </c:pt>
                <c:pt idx="4957">
                  <c:v>326</c:v>
                </c:pt>
                <c:pt idx="4958">
                  <c:v>325.89999999999998</c:v>
                </c:pt>
                <c:pt idx="4959">
                  <c:v>325.8</c:v>
                </c:pt>
                <c:pt idx="4960">
                  <c:v>325.60000000000002</c:v>
                </c:pt>
                <c:pt idx="4961">
                  <c:v>325.5</c:v>
                </c:pt>
                <c:pt idx="4962">
                  <c:v>325.5</c:v>
                </c:pt>
                <c:pt idx="4963">
                  <c:v>325.39999999999998</c:v>
                </c:pt>
                <c:pt idx="4964">
                  <c:v>325.39999999999998</c:v>
                </c:pt>
                <c:pt idx="4965">
                  <c:v>325.3</c:v>
                </c:pt>
                <c:pt idx="4966">
                  <c:v>325.3</c:v>
                </c:pt>
                <c:pt idx="4967">
                  <c:v>325.3</c:v>
                </c:pt>
                <c:pt idx="4968">
                  <c:v>325.39999999999998</c:v>
                </c:pt>
                <c:pt idx="4969">
                  <c:v>325.39999999999998</c:v>
                </c:pt>
                <c:pt idx="4970">
                  <c:v>325.39999999999998</c:v>
                </c:pt>
                <c:pt idx="4971">
                  <c:v>325.5</c:v>
                </c:pt>
                <c:pt idx="4972">
                  <c:v>325.60000000000002</c:v>
                </c:pt>
                <c:pt idx="4973">
                  <c:v>325.60000000000002</c:v>
                </c:pt>
                <c:pt idx="4974">
                  <c:v>325.7</c:v>
                </c:pt>
                <c:pt idx="4975">
                  <c:v>325.60000000000002</c:v>
                </c:pt>
                <c:pt idx="4976">
                  <c:v>325.60000000000002</c:v>
                </c:pt>
                <c:pt idx="4977">
                  <c:v>325.60000000000002</c:v>
                </c:pt>
                <c:pt idx="4978">
                  <c:v>325.7</c:v>
                </c:pt>
                <c:pt idx="4979">
                  <c:v>325.7</c:v>
                </c:pt>
                <c:pt idx="4980">
                  <c:v>325.8</c:v>
                </c:pt>
                <c:pt idx="4981">
                  <c:v>325.89999999999998</c:v>
                </c:pt>
                <c:pt idx="4982">
                  <c:v>325.89999999999998</c:v>
                </c:pt>
                <c:pt idx="4983">
                  <c:v>325.8</c:v>
                </c:pt>
                <c:pt idx="4984">
                  <c:v>325.8</c:v>
                </c:pt>
                <c:pt idx="4985">
                  <c:v>325.89999999999998</c:v>
                </c:pt>
                <c:pt idx="4986">
                  <c:v>325.89999999999998</c:v>
                </c:pt>
                <c:pt idx="4987">
                  <c:v>326</c:v>
                </c:pt>
                <c:pt idx="4988">
                  <c:v>325.89999999999998</c:v>
                </c:pt>
                <c:pt idx="4989">
                  <c:v>325.89999999999998</c:v>
                </c:pt>
                <c:pt idx="4990">
                  <c:v>325.89999999999998</c:v>
                </c:pt>
                <c:pt idx="4991">
                  <c:v>325.8</c:v>
                </c:pt>
                <c:pt idx="4992">
                  <c:v>325.7</c:v>
                </c:pt>
                <c:pt idx="4993">
                  <c:v>325.60000000000002</c:v>
                </c:pt>
                <c:pt idx="4994">
                  <c:v>325.5</c:v>
                </c:pt>
                <c:pt idx="4995">
                  <c:v>325.2</c:v>
                </c:pt>
                <c:pt idx="4996">
                  <c:v>325</c:v>
                </c:pt>
                <c:pt idx="4997">
                  <c:v>325</c:v>
                </c:pt>
                <c:pt idx="4998">
                  <c:v>324.8</c:v>
                </c:pt>
                <c:pt idx="4999">
                  <c:v>324.60000000000002</c:v>
                </c:pt>
                <c:pt idx="5000">
                  <c:v>324.5</c:v>
                </c:pt>
                <c:pt idx="5001">
                  <c:v>324.39999999999998</c:v>
                </c:pt>
                <c:pt idx="5002">
                  <c:v>324.3</c:v>
                </c:pt>
                <c:pt idx="5003">
                  <c:v>324.39999999999998</c:v>
                </c:pt>
                <c:pt idx="5004">
                  <c:v>324.39999999999998</c:v>
                </c:pt>
                <c:pt idx="5005">
                  <c:v>324.39999999999998</c:v>
                </c:pt>
                <c:pt idx="5006">
                  <c:v>324.39999999999998</c:v>
                </c:pt>
                <c:pt idx="5007">
                  <c:v>324.5</c:v>
                </c:pt>
                <c:pt idx="5008">
                  <c:v>324.60000000000002</c:v>
                </c:pt>
                <c:pt idx="5009">
                  <c:v>324.60000000000002</c:v>
                </c:pt>
                <c:pt idx="5010">
                  <c:v>324.7</c:v>
                </c:pt>
                <c:pt idx="5011">
                  <c:v>324.7</c:v>
                </c:pt>
                <c:pt idx="5012">
                  <c:v>324.7</c:v>
                </c:pt>
                <c:pt idx="5013">
                  <c:v>324.8</c:v>
                </c:pt>
                <c:pt idx="5014">
                  <c:v>324.8</c:v>
                </c:pt>
                <c:pt idx="5015">
                  <c:v>324.8</c:v>
                </c:pt>
                <c:pt idx="5016">
                  <c:v>324.8</c:v>
                </c:pt>
                <c:pt idx="5017">
                  <c:v>324.89999999999998</c:v>
                </c:pt>
                <c:pt idx="5018">
                  <c:v>324.89999999999998</c:v>
                </c:pt>
                <c:pt idx="5019">
                  <c:v>325</c:v>
                </c:pt>
                <c:pt idx="5020">
                  <c:v>325</c:v>
                </c:pt>
                <c:pt idx="5021">
                  <c:v>325</c:v>
                </c:pt>
                <c:pt idx="5022">
                  <c:v>325</c:v>
                </c:pt>
                <c:pt idx="5023">
                  <c:v>325</c:v>
                </c:pt>
                <c:pt idx="5024">
                  <c:v>325</c:v>
                </c:pt>
                <c:pt idx="5025">
                  <c:v>324.89999999999998</c:v>
                </c:pt>
                <c:pt idx="5026">
                  <c:v>324.7</c:v>
                </c:pt>
                <c:pt idx="5027">
                  <c:v>324.60000000000002</c:v>
                </c:pt>
                <c:pt idx="5028">
                  <c:v>324.39999999999998</c:v>
                </c:pt>
                <c:pt idx="5029">
                  <c:v>324.3</c:v>
                </c:pt>
                <c:pt idx="5030">
                  <c:v>324.10000000000002</c:v>
                </c:pt>
                <c:pt idx="5031">
                  <c:v>323.8</c:v>
                </c:pt>
                <c:pt idx="5032">
                  <c:v>323.7</c:v>
                </c:pt>
                <c:pt idx="5033">
                  <c:v>323.5</c:v>
                </c:pt>
                <c:pt idx="5034">
                  <c:v>323.39999999999998</c:v>
                </c:pt>
                <c:pt idx="5035">
                  <c:v>323.39999999999998</c:v>
                </c:pt>
                <c:pt idx="5036">
                  <c:v>323.39999999999998</c:v>
                </c:pt>
                <c:pt idx="5037">
                  <c:v>323.5</c:v>
                </c:pt>
                <c:pt idx="5038">
                  <c:v>323.5</c:v>
                </c:pt>
                <c:pt idx="5039">
                  <c:v>323.7</c:v>
                </c:pt>
                <c:pt idx="5040">
                  <c:v>323.8</c:v>
                </c:pt>
                <c:pt idx="5041">
                  <c:v>323.8</c:v>
                </c:pt>
                <c:pt idx="5042">
                  <c:v>323.89999999999998</c:v>
                </c:pt>
                <c:pt idx="5043">
                  <c:v>324</c:v>
                </c:pt>
                <c:pt idx="5044">
                  <c:v>323.89999999999998</c:v>
                </c:pt>
                <c:pt idx="5045">
                  <c:v>324</c:v>
                </c:pt>
                <c:pt idx="5046">
                  <c:v>324</c:v>
                </c:pt>
                <c:pt idx="5047">
                  <c:v>324</c:v>
                </c:pt>
                <c:pt idx="5048">
                  <c:v>324.10000000000002</c:v>
                </c:pt>
                <c:pt idx="5049">
                  <c:v>324.10000000000002</c:v>
                </c:pt>
                <c:pt idx="5050">
                  <c:v>324.10000000000002</c:v>
                </c:pt>
                <c:pt idx="5051">
                  <c:v>324.10000000000002</c:v>
                </c:pt>
                <c:pt idx="5052">
                  <c:v>324.2</c:v>
                </c:pt>
                <c:pt idx="5053">
                  <c:v>324.2</c:v>
                </c:pt>
                <c:pt idx="5054">
                  <c:v>324.10000000000002</c:v>
                </c:pt>
                <c:pt idx="5055">
                  <c:v>324.10000000000002</c:v>
                </c:pt>
                <c:pt idx="5056">
                  <c:v>324</c:v>
                </c:pt>
                <c:pt idx="5057">
                  <c:v>323.89999999999998</c:v>
                </c:pt>
                <c:pt idx="5058">
                  <c:v>323.8</c:v>
                </c:pt>
                <c:pt idx="5059">
                  <c:v>323.7</c:v>
                </c:pt>
                <c:pt idx="5060">
                  <c:v>323.39999999999998</c:v>
                </c:pt>
                <c:pt idx="5061">
                  <c:v>323.2</c:v>
                </c:pt>
                <c:pt idx="5062">
                  <c:v>323</c:v>
                </c:pt>
                <c:pt idx="5063">
                  <c:v>322.89999999999998</c:v>
                </c:pt>
                <c:pt idx="5064">
                  <c:v>322.7</c:v>
                </c:pt>
                <c:pt idx="5065">
                  <c:v>322.7</c:v>
                </c:pt>
                <c:pt idx="5066">
                  <c:v>322.7</c:v>
                </c:pt>
                <c:pt idx="5067">
                  <c:v>322.7</c:v>
                </c:pt>
                <c:pt idx="5068">
                  <c:v>322.7</c:v>
                </c:pt>
                <c:pt idx="5069">
                  <c:v>322.7</c:v>
                </c:pt>
                <c:pt idx="5070">
                  <c:v>322.7</c:v>
                </c:pt>
                <c:pt idx="5071">
                  <c:v>322.89999999999998</c:v>
                </c:pt>
                <c:pt idx="5072">
                  <c:v>322.89999999999998</c:v>
                </c:pt>
                <c:pt idx="5073">
                  <c:v>323</c:v>
                </c:pt>
                <c:pt idx="5074">
                  <c:v>323</c:v>
                </c:pt>
                <c:pt idx="5075">
                  <c:v>323</c:v>
                </c:pt>
                <c:pt idx="5076">
                  <c:v>323.10000000000002</c:v>
                </c:pt>
                <c:pt idx="5077">
                  <c:v>323</c:v>
                </c:pt>
                <c:pt idx="5078">
                  <c:v>323.10000000000002</c:v>
                </c:pt>
                <c:pt idx="5079">
                  <c:v>323.2</c:v>
                </c:pt>
                <c:pt idx="5080">
                  <c:v>323.2</c:v>
                </c:pt>
                <c:pt idx="5081">
                  <c:v>323.2</c:v>
                </c:pt>
                <c:pt idx="5082">
                  <c:v>323.3</c:v>
                </c:pt>
                <c:pt idx="5083">
                  <c:v>323.3</c:v>
                </c:pt>
                <c:pt idx="5084">
                  <c:v>323.3</c:v>
                </c:pt>
                <c:pt idx="5085">
                  <c:v>323.39999999999998</c:v>
                </c:pt>
                <c:pt idx="5086">
                  <c:v>323.39999999999998</c:v>
                </c:pt>
                <c:pt idx="5087">
                  <c:v>323.39999999999998</c:v>
                </c:pt>
                <c:pt idx="5088">
                  <c:v>323.3</c:v>
                </c:pt>
                <c:pt idx="5089">
                  <c:v>323.2</c:v>
                </c:pt>
                <c:pt idx="5090">
                  <c:v>323</c:v>
                </c:pt>
                <c:pt idx="5091">
                  <c:v>323</c:v>
                </c:pt>
                <c:pt idx="5092">
                  <c:v>322.89999999999998</c:v>
                </c:pt>
                <c:pt idx="5093">
                  <c:v>322.7</c:v>
                </c:pt>
                <c:pt idx="5094">
                  <c:v>322.7</c:v>
                </c:pt>
                <c:pt idx="5095">
                  <c:v>322.60000000000002</c:v>
                </c:pt>
                <c:pt idx="5096">
                  <c:v>322.39999999999998</c:v>
                </c:pt>
                <c:pt idx="5097">
                  <c:v>322.3</c:v>
                </c:pt>
                <c:pt idx="5098">
                  <c:v>322.10000000000002</c:v>
                </c:pt>
                <c:pt idx="5099">
                  <c:v>322</c:v>
                </c:pt>
                <c:pt idx="5100">
                  <c:v>321.89999999999998</c:v>
                </c:pt>
                <c:pt idx="5101">
                  <c:v>321.8</c:v>
                </c:pt>
                <c:pt idx="5102">
                  <c:v>321.8</c:v>
                </c:pt>
                <c:pt idx="5103">
                  <c:v>321.7</c:v>
                </c:pt>
                <c:pt idx="5104">
                  <c:v>321.7</c:v>
                </c:pt>
                <c:pt idx="5105">
                  <c:v>321.7</c:v>
                </c:pt>
                <c:pt idx="5106">
                  <c:v>321.7</c:v>
                </c:pt>
                <c:pt idx="5107">
                  <c:v>321.7</c:v>
                </c:pt>
                <c:pt idx="5108">
                  <c:v>321.89999999999998</c:v>
                </c:pt>
                <c:pt idx="5109">
                  <c:v>321.89999999999998</c:v>
                </c:pt>
                <c:pt idx="5110">
                  <c:v>322</c:v>
                </c:pt>
                <c:pt idx="5111">
                  <c:v>322</c:v>
                </c:pt>
                <c:pt idx="5112">
                  <c:v>322</c:v>
                </c:pt>
                <c:pt idx="5113">
                  <c:v>322</c:v>
                </c:pt>
                <c:pt idx="5114">
                  <c:v>322.10000000000002</c:v>
                </c:pt>
                <c:pt idx="5115">
                  <c:v>322.10000000000002</c:v>
                </c:pt>
                <c:pt idx="5116">
                  <c:v>322.10000000000002</c:v>
                </c:pt>
                <c:pt idx="5117">
                  <c:v>322.10000000000002</c:v>
                </c:pt>
                <c:pt idx="5118">
                  <c:v>322.10000000000002</c:v>
                </c:pt>
                <c:pt idx="5119">
                  <c:v>322</c:v>
                </c:pt>
                <c:pt idx="5120">
                  <c:v>322.10000000000002</c:v>
                </c:pt>
                <c:pt idx="5121">
                  <c:v>322.10000000000002</c:v>
                </c:pt>
                <c:pt idx="5122">
                  <c:v>322</c:v>
                </c:pt>
                <c:pt idx="5123">
                  <c:v>322.10000000000002</c:v>
                </c:pt>
                <c:pt idx="5124">
                  <c:v>322.10000000000002</c:v>
                </c:pt>
                <c:pt idx="5125">
                  <c:v>322.10000000000002</c:v>
                </c:pt>
                <c:pt idx="5126">
                  <c:v>322.10000000000002</c:v>
                </c:pt>
                <c:pt idx="5127">
                  <c:v>322.10000000000002</c:v>
                </c:pt>
                <c:pt idx="5128">
                  <c:v>322.10000000000002</c:v>
                </c:pt>
                <c:pt idx="5129">
                  <c:v>322</c:v>
                </c:pt>
                <c:pt idx="5130">
                  <c:v>322</c:v>
                </c:pt>
                <c:pt idx="5131">
                  <c:v>322</c:v>
                </c:pt>
                <c:pt idx="5132">
                  <c:v>322</c:v>
                </c:pt>
                <c:pt idx="5133">
                  <c:v>322</c:v>
                </c:pt>
                <c:pt idx="5134">
                  <c:v>321.89999999999998</c:v>
                </c:pt>
                <c:pt idx="5135">
                  <c:v>321.89999999999998</c:v>
                </c:pt>
                <c:pt idx="5136">
                  <c:v>321.8</c:v>
                </c:pt>
                <c:pt idx="5137">
                  <c:v>321.7</c:v>
                </c:pt>
                <c:pt idx="5138">
                  <c:v>321.7</c:v>
                </c:pt>
                <c:pt idx="5139">
                  <c:v>321.60000000000002</c:v>
                </c:pt>
                <c:pt idx="5140">
                  <c:v>321.39999999999998</c:v>
                </c:pt>
                <c:pt idx="5141">
                  <c:v>321.3</c:v>
                </c:pt>
                <c:pt idx="5142">
                  <c:v>321.2</c:v>
                </c:pt>
                <c:pt idx="5143">
                  <c:v>321.10000000000002</c:v>
                </c:pt>
                <c:pt idx="5144">
                  <c:v>321</c:v>
                </c:pt>
                <c:pt idx="5145">
                  <c:v>320.89999999999998</c:v>
                </c:pt>
                <c:pt idx="5146">
                  <c:v>320.89999999999998</c:v>
                </c:pt>
                <c:pt idx="5147">
                  <c:v>320.8</c:v>
                </c:pt>
                <c:pt idx="5148">
                  <c:v>320.7</c:v>
                </c:pt>
                <c:pt idx="5149">
                  <c:v>320.60000000000002</c:v>
                </c:pt>
                <c:pt idx="5150">
                  <c:v>320.60000000000002</c:v>
                </c:pt>
                <c:pt idx="5151">
                  <c:v>320.60000000000002</c:v>
                </c:pt>
                <c:pt idx="5152">
                  <c:v>320.60000000000002</c:v>
                </c:pt>
                <c:pt idx="5153">
                  <c:v>320.60000000000002</c:v>
                </c:pt>
                <c:pt idx="5154">
                  <c:v>320.60000000000002</c:v>
                </c:pt>
                <c:pt idx="5155">
                  <c:v>320.60000000000002</c:v>
                </c:pt>
                <c:pt idx="5156">
                  <c:v>320.60000000000002</c:v>
                </c:pt>
                <c:pt idx="5157">
                  <c:v>320.60000000000002</c:v>
                </c:pt>
                <c:pt idx="5158">
                  <c:v>320.60000000000002</c:v>
                </c:pt>
                <c:pt idx="5159">
                  <c:v>320.60000000000002</c:v>
                </c:pt>
                <c:pt idx="5160">
                  <c:v>320.7</c:v>
                </c:pt>
                <c:pt idx="5161">
                  <c:v>320.7</c:v>
                </c:pt>
                <c:pt idx="5162">
                  <c:v>320.7</c:v>
                </c:pt>
                <c:pt idx="5163">
                  <c:v>320.8</c:v>
                </c:pt>
                <c:pt idx="5164">
                  <c:v>320.7</c:v>
                </c:pt>
                <c:pt idx="5165">
                  <c:v>320.8</c:v>
                </c:pt>
                <c:pt idx="5166">
                  <c:v>320.8</c:v>
                </c:pt>
                <c:pt idx="5167">
                  <c:v>320.89999999999998</c:v>
                </c:pt>
                <c:pt idx="5168">
                  <c:v>320.8</c:v>
                </c:pt>
                <c:pt idx="5169">
                  <c:v>320.8</c:v>
                </c:pt>
                <c:pt idx="5170">
                  <c:v>320.89999999999998</c:v>
                </c:pt>
                <c:pt idx="5171">
                  <c:v>320.89999999999998</c:v>
                </c:pt>
                <c:pt idx="5172">
                  <c:v>320.89999999999998</c:v>
                </c:pt>
                <c:pt idx="5173">
                  <c:v>320.89999999999998</c:v>
                </c:pt>
                <c:pt idx="5174">
                  <c:v>320.89999999999998</c:v>
                </c:pt>
                <c:pt idx="5175">
                  <c:v>320.89999999999998</c:v>
                </c:pt>
                <c:pt idx="5176">
                  <c:v>320.89999999999998</c:v>
                </c:pt>
                <c:pt idx="5177">
                  <c:v>320.89999999999998</c:v>
                </c:pt>
                <c:pt idx="5178">
                  <c:v>320.8</c:v>
                </c:pt>
                <c:pt idx="5179">
                  <c:v>320.8</c:v>
                </c:pt>
                <c:pt idx="5180">
                  <c:v>320.7</c:v>
                </c:pt>
                <c:pt idx="5181">
                  <c:v>320.60000000000002</c:v>
                </c:pt>
                <c:pt idx="5182">
                  <c:v>320.60000000000002</c:v>
                </c:pt>
                <c:pt idx="5183">
                  <c:v>320.39999999999998</c:v>
                </c:pt>
                <c:pt idx="5184">
                  <c:v>320.3</c:v>
                </c:pt>
                <c:pt idx="5185">
                  <c:v>320.2</c:v>
                </c:pt>
                <c:pt idx="5186">
                  <c:v>320.10000000000002</c:v>
                </c:pt>
                <c:pt idx="5187">
                  <c:v>320</c:v>
                </c:pt>
                <c:pt idx="5188">
                  <c:v>319.89999999999998</c:v>
                </c:pt>
                <c:pt idx="5189">
                  <c:v>319.8</c:v>
                </c:pt>
                <c:pt idx="5190">
                  <c:v>319.7</c:v>
                </c:pt>
                <c:pt idx="5191">
                  <c:v>319.7</c:v>
                </c:pt>
                <c:pt idx="5192">
                  <c:v>319.5</c:v>
                </c:pt>
                <c:pt idx="5193">
                  <c:v>319.5</c:v>
                </c:pt>
                <c:pt idx="5194">
                  <c:v>319.5</c:v>
                </c:pt>
                <c:pt idx="5195">
                  <c:v>319.5</c:v>
                </c:pt>
                <c:pt idx="5196">
                  <c:v>319.7</c:v>
                </c:pt>
                <c:pt idx="5197">
                  <c:v>319.7</c:v>
                </c:pt>
                <c:pt idx="5198">
                  <c:v>319.7</c:v>
                </c:pt>
                <c:pt idx="5199">
                  <c:v>319.7</c:v>
                </c:pt>
                <c:pt idx="5200">
                  <c:v>319.8</c:v>
                </c:pt>
                <c:pt idx="5201">
                  <c:v>319.8</c:v>
                </c:pt>
                <c:pt idx="5202">
                  <c:v>319.89999999999998</c:v>
                </c:pt>
                <c:pt idx="5203">
                  <c:v>319.89999999999998</c:v>
                </c:pt>
                <c:pt idx="5204">
                  <c:v>319.8</c:v>
                </c:pt>
                <c:pt idx="5205">
                  <c:v>319.8</c:v>
                </c:pt>
                <c:pt idx="5206">
                  <c:v>319.89999999999998</c:v>
                </c:pt>
                <c:pt idx="5207">
                  <c:v>319.8</c:v>
                </c:pt>
                <c:pt idx="5208">
                  <c:v>319.89999999999998</c:v>
                </c:pt>
                <c:pt idx="5209">
                  <c:v>319.8</c:v>
                </c:pt>
                <c:pt idx="5210">
                  <c:v>319.89999999999998</c:v>
                </c:pt>
                <c:pt idx="5211">
                  <c:v>319.89999999999998</c:v>
                </c:pt>
                <c:pt idx="5212">
                  <c:v>319.89999999999998</c:v>
                </c:pt>
                <c:pt idx="5213">
                  <c:v>320</c:v>
                </c:pt>
                <c:pt idx="5214">
                  <c:v>319.89999999999998</c:v>
                </c:pt>
                <c:pt idx="5215">
                  <c:v>319.89999999999998</c:v>
                </c:pt>
                <c:pt idx="5216">
                  <c:v>319.89999999999998</c:v>
                </c:pt>
                <c:pt idx="5217">
                  <c:v>319.89999999999998</c:v>
                </c:pt>
                <c:pt idx="5218">
                  <c:v>319.8</c:v>
                </c:pt>
                <c:pt idx="5219">
                  <c:v>319.8</c:v>
                </c:pt>
                <c:pt idx="5220">
                  <c:v>319.7</c:v>
                </c:pt>
                <c:pt idx="5221">
                  <c:v>319.60000000000002</c:v>
                </c:pt>
                <c:pt idx="5222">
                  <c:v>319.5</c:v>
                </c:pt>
                <c:pt idx="5223">
                  <c:v>319.3</c:v>
                </c:pt>
                <c:pt idx="5224">
                  <c:v>319.2</c:v>
                </c:pt>
                <c:pt idx="5225">
                  <c:v>319.10000000000002</c:v>
                </c:pt>
                <c:pt idx="5226">
                  <c:v>319</c:v>
                </c:pt>
                <c:pt idx="5227">
                  <c:v>318.89999999999998</c:v>
                </c:pt>
                <c:pt idx="5228">
                  <c:v>318.7</c:v>
                </c:pt>
                <c:pt idx="5229">
                  <c:v>318.60000000000002</c:v>
                </c:pt>
                <c:pt idx="5230">
                  <c:v>318.60000000000002</c:v>
                </c:pt>
                <c:pt idx="5231">
                  <c:v>318.60000000000002</c:v>
                </c:pt>
                <c:pt idx="5232">
                  <c:v>318.60000000000002</c:v>
                </c:pt>
                <c:pt idx="5233">
                  <c:v>318.5</c:v>
                </c:pt>
                <c:pt idx="5234">
                  <c:v>318.60000000000002</c:v>
                </c:pt>
                <c:pt idx="5235">
                  <c:v>318.60000000000002</c:v>
                </c:pt>
                <c:pt idx="5236">
                  <c:v>318.60000000000002</c:v>
                </c:pt>
                <c:pt idx="5237">
                  <c:v>318.7</c:v>
                </c:pt>
                <c:pt idx="5238">
                  <c:v>318.8</c:v>
                </c:pt>
                <c:pt idx="5239">
                  <c:v>318.8</c:v>
                </c:pt>
                <c:pt idx="5240">
                  <c:v>318.8</c:v>
                </c:pt>
                <c:pt idx="5241">
                  <c:v>318.8</c:v>
                </c:pt>
                <c:pt idx="5242">
                  <c:v>318.8</c:v>
                </c:pt>
                <c:pt idx="5243">
                  <c:v>318.8</c:v>
                </c:pt>
                <c:pt idx="5244">
                  <c:v>318.8</c:v>
                </c:pt>
                <c:pt idx="5245">
                  <c:v>318.8</c:v>
                </c:pt>
                <c:pt idx="5246">
                  <c:v>318.8</c:v>
                </c:pt>
                <c:pt idx="5247">
                  <c:v>318.8</c:v>
                </c:pt>
                <c:pt idx="5248">
                  <c:v>318.8</c:v>
                </c:pt>
                <c:pt idx="5249">
                  <c:v>318.8</c:v>
                </c:pt>
                <c:pt idx="5250">
                  <c:v>318.8</c:v>
                </c:pt>
                <c:pt idx="5251">
                  <c:v>318.8</c:v>
                </c:pt>
                <c:pt idx="5252">
                  <c:v>318.8</c:v>
                </c:pt>
                <c:pt idx="5253">
                  <c:v>318.8</c:v>
                </c:pt>
                <c:pt idx="5254">
                  <c:v>318.8</c:v>
                </c:pt>
                <c:pt idx="5255">
                  <c:v>318.8</c:v>
                </c:pt>
                <c:pt idx="5256">
                  <c:v>318.8</c:v>
                </c:pt>
                <c:pt idx="5257">
                  <c:v>318.8</c:v>
                </c:pt>
                <c:pt idx="5258">
                  <c:v>318.8</c:v>
                </c:pt>
                <c:pt idx="5259">
                  <c:v>318.8</c:v>
                </c:pt>
                <c:pt idx="5260">
                  <c:v>318.8</c:v>
                </c:pt>
                <c:pt idx="5261">
                  <c:v>318.8</c:v>
                </c:pt>
                <c:pt idx="5262">
                  <c:v>318.89999999999998</c:v>
                </c:pt>
                <c:pt idx="5263">
                  <c:v>318.8</c:v>
                </c:pt>
                <c:pt idx="5264">
                  <c:v>318.7</c:v>
                </c:pt>
                <c:pt idx="5265">
                  <c:v>318.60000000000002</c:v>
                </c:pt>
                <c:pt idx="5266">
                  <c:v>318.5</c:v>
                </c:pt>
                <c:pt idx="5267">
                  <c:v>318.5</c:v>
                </c:pt>
                <c:pt idx="5268">
                  <c:v>318.39999999999998</c:v>
                </c:pt>
                <c:pt idx="5269">
                  <c:v>318.3</c:v>
                </c:pt>
                <c:pt idx="5270">
                  <c:v>318.2</c:v>
                </c:pt>
                <c:pt idx="5271">
                  <c:v>318.10000000000002</c:v>
                </c:pt>
                <c:pt idx="5272">
                  <c:v>317.89999999999998</c:v>
                </c:pt>
                <c:pt idx="5273">
                  <c:v>317.8</c:v>
                </c:pt>
                <c:pt idx="5274">
                  <c:v>317.7</c:v>
                </c:pt>
                <c:pt idx="5275">
                  <c:v>317.7</c:v>
                </c:pt>
                <c:pt idx="5276">
                  <c:v>317.5</c:v>
                </c:pt>
                <c:pt idx="5277">
                  <c:v>317.5</c:v>
                </c:pt>
                <c:pt idx="5278">
                  <c:v>317.5</c:v>
                </c:pt>
                <c:pt idx="5279">
                  <c:v>317.5</c:v>
                </c:pt>
                <c:pt idx="5280">
                  <c:v>317.39999999999998</c:v>
                </c:pt>
                <c:pt idx="5281">
                  <c:v>317.39999999999998</c:v>
                </c:pt>
                <c:pt idx="5282">
                  <c:v>317.39999999999998</c:v>
                </c:pt>
                <c:pt idx="5283">
                  <c:v>317.5</c:v>
                </c:pt>
                <c:pt idx="5284">
                  <c:v>317.5</c:v>
                </c:pt>
                <c:pt idx="5285">
                  <c:v>317.5</c:v>
                </c:pt>
                <c:pt idx="5286">
                  <c:v>317.5</c:v>
                </c:pt>
                <c:pt idx="5287">
                  <c:v>317.60000000000002</c:v>
                </c:pt>
                <c:pt idx="5288">
                  <c:v>317.60000000000002</c:v>
                </c:pt>
                <c:pt idx="5289">
                  <c:v>317.7</c:v>
                </c:pt>
                <c:pt idx="5290">
                  <c:v>317.7</c:v>
                </c:pt>
                <c:pt idx="5291">
                  <c:v>317.7</c:v>
                </c:pt>
                <c:pt idx="5292">
                  <c:v>317.7</c:v>
                </c:pt>
                <c:pt idx="5293">
                  <c:v>317.7</c:v>
                </c:pt>
                <c:pt idx="5294">
                  <c:v>317.7</c:v>
                </c:pt>
                <c:pt idx="5295">
                  <c:v>317.7</c:v>
                </c:pt>
                <c:pt idx="5296">
                  <c:v>317.7</c:v>
                </c:pt>
                <c:pt idx="5297">
                  <c:v>317.7</c:v>
                </c:pt>
                <c:pt idx="5298">
                  <c:v>317.7</c:v>
                </c:pt>
                <c:pt idx="5299">
                  <c:v>317.8</c:v>
                </c:pt>
                <c:pt idx="5300">
                  <c:v>317.8</c:v>
                </c:pt>
                <c:pt idx="5301">
                  <c:v>317.8</c:v>
                </c:pt>
                <c:pt idx="5302">
                  <c:v>317.8</c:v>
                </c:pt>
                <c:pt idx="5303">
                  <c:v>317.8</c:v>
                </c:pt>
                <c:pt idx="5304">
                  <c:v>317.7</c:v>
                </c:pt>
                <c:pt idx="5305">
                  <c:v>317.7</c:v>
                </c:pt>
                <c:pt idx="5306">
                  <c:v>317.60000000000002</c:v>
                </c:pt>
                <c:pt idx="5307">
                  <c:v>317.5</c:v>
                </c:pt>
                <c:pt idx="5308">
                  <c:v>317.5</c:v>
                </c:pt>
                <c:pt idx="5309">
                  <c:v>317.3</c:v>
                </c:pt>
                <c:pt idx="5310">
                  <c:v>317.2</c:v>
                </c:pt>
                <c:pt idx="5311">
                  <c:v>317.2</c:v>
                </c:pt>
                <c:pt idx="5312">
                  <c:v>317.10000000000002</c:v>
                </c:pt>
                <c:pt idx="5313">
                  <c:v>316.89999999999998</c:v>
                </c:pt>
                <c:pt idx="5314">
                  <c:v>316.8</c:v>
                </c:pt>
                <c:pt idx="5315">
                  <c:v>316.7</c:v>
                </c:pt>
                <c:pt idx="5316">
                  <c:v>316.60000000000002</c:v>
                </c:pt>
                <c:pt idx="5317">
                  <c:v>316.5</c:v>
                </c:pt>
                <c:pt idx="5318">
                  <c:v>316.5</c:v>
                </c:pt>
                <c:pt idx="5319">
                  <c:v>316.39999999999998</c:v>
                </c:pt>
                <c:pt idx="5320">
                  <c:v>316.39999999999998</c:v>
                </c:pt>
                <c:pt idx="5321">
                  <c:v>316.39999999999998</c:v>
                </c:pt>
                <c:pt idx="5322">
                  <c:v>316.39999999999998</c:v>
                </c:pt>
                <c:pt idx="5323">
                  <c:v>316.39999999999998</c:v>
                </c:pt>
                <c:pt idx="5324">
                  <c:v>316.5</c:v>
                </c:pt>
                <c:pt idx="5325">
                  <c:v>316.5</c:v>
                </c:pt>
                <c:pt idx="5326">
                  <c:v>316.5</c:v>
                </c:pt>
                <c:pt idx="5327">
                  <c:v>316.5</c:v>
                </c:pt>
                <c:pt idx="5328">
                  <c:v>316.5</c:v>
                </c:pt>
                <c:pt idx="5329">
                  <c:v>316.60000000000002</c:v>
                </c:pt>
                <c:pt idx="5330">
                  <c:v>316.60000000000002</c:v>
                </c:pt>
                <c:pt idx="5331">
                  <c:v>316.60000000000002</c:v>
                </c:pt>
                <c:pt idx="5332">
                  <c:v>316.60000000000002</c:v>
                </c:pt>
                <c:pt idx="5333">
                  <c:v>316.60000000000002</c:v>
                </c:pt>
                <c:pt idx="5334">
                  <c:v>316.60000000000002</c:v>
                </c:pt>
                <c:pt idx="5335">
                  <c:v>316.60000000000002</c:v>
                </c:pt>
                <c:pt idx="5336">
                  <c:v>316.60000000000002</c:v>
                </c:pt>
                <c:pt idx="5337">
                  <c:v>316.60000000000002</c:v>
                </c:pt>
                <c:pt idx="5338">
                  <c:v>316.60000000000002</c:v>
                </c:pt>
                <c:pt idx="5339">
                  <c:v>316.60000000000002</c:v>
                </c:pt>
                <c:pt idx="5340">
                  <c:v>316.60000000000002</c:v>
                </c:pt>
                <c:pt idx="5341">
                  <c:v>316.5</c:v>
                </c:pt>
                <c:pt idx="5342">
                  <c:v>316.5</c:v>
                </c:pt>
                <c:pt idx="5343">
                  <c:v>316.5</c:v>
                </c:pt>
                <c:pt idx="5344">
                  <c:v>316.5</c:v>
                </c:pt>
                <c:pt idx="5345">
                  <c:v>316.5</c:v>
                </c:pt>
                <c:pt idx="5346">
                  <c:v>316.39999999999998</c:v>
                </c:pt>
                <c:pt idx="5347">
                  <c:v>316.5</c:v>
                </c:pt>
                <c:pt idx="5348">
                  <c:v>316.39999999999998</c:v>
                </c:pt>
                <c:pt idx="5349">
                  <c:v>316.39999999999998</c:v>
                </c:pt>
                <c:pt idx="5350">
                  <c:v>316.39999999999998</c:v>
                </c:pt>
                <c:pt idx="5351">
                  <c:v>316.39999999999998</c:v>
                </c:pt>
                <c:pt idx="5352">
                  <c:v>316.39999999999998</c:v>
                </c:pt>
                <c:pt idx="5353">
                  <c:v>316.39999999999998</c:v>
                </c:pt>
                <c:pt idx="5354">
                  <c:v>316.3</c:v>
                </c:pt>
                <c:pt idx="5355">
                  <c:v>316.3</c:v>
                </c:pt>
                <c:pt idx="5356">
                  <c:v>316.3</c:v>
                </c:pt>
                <c:pt idx="5357">
                  <c:v>316.3</c:v>
                </c:pt>
                <c:pt idx="5358">
                  <c:v>316.3</c:v>
                </c:pt>
                <c:pt idx="5359">
                  <c:v>316.2</c:v>
                </c:pt>
                <c:pt idx="5360">
                  <c:v>316.3</c:v>
                </c:pt>
                <c:pt idx="5361">
                  <c:v>316.2</c:v>
                </c:pt>
                <c:pt idx="5362">
                  <c:v>316.2</c:v>
                </c:pt>
                <c:pt idx="5363">
                  <c:v>316.2</c:v>
                </c:pt>
                <c:pt idx="5364">
                  <c:v>316.2</c:v>
                </c:pt>
                <c:pt idx="5365">
                  <c:v>316.2</c:v>
                </c:pt>
                <c:pt idx="5366">
                  <c:v>316.2</c:v>
                </c:pt>
                <c:pt idx="5367">
                  <c:v>316.10000000000002</c:v>
                </c:pt>
                <c:pt idx="5368">
                  <c:v>316.10000000000002</c:v>
                </c:pt>
                <c:pt idx="5369">
                  <c:v>316</c:v>
                </c:pt>
                <c:pt idx="5370">
                  <c:v>316.10000000000002</c:v>
                </c:pt>
                <c:pt idx="5371">
                  <c:v>316</c:v>
                </c:pt>
                <c:pt idx="5372">
                  <c:v>316.10000000000002</c:v>
                </c:pt>
                <c:pt idx="5373">
                  <c:v>316</c:v>
                </c:pt>
                <c:pt idx="5374">
                  <c:v>316</c:v>
                </c:pt>
                <c:pt idx="5375">
                  <c:v>316</c:v>
                </c:pt>
                <c:pt idx="5376">
                  <c:v>316</c:v>
                </c:pt>
                <c:pt idx="5377">
                  <c:v>316</c:v>
                </c:pt>
                <c:pt idx="5378">
                  <c:v>316</c:v>
                </c:pt>
                <c:pt idx="5379">
                  <c:v>315.8</c:v>
                </c:pt>
                <c:pt idx="5380">
                  <c:v>315.8</c:v>
                </c:pt>
                <c:pt idx="5381">
                  <c:v>315.7</c:v>
                </c:pt>
                <c:pt idx="5382">
                  <c:v>315.8</c:v>
                </c:pt>
                <c:pt idx="5383">
                  <c:v>315.8</c:v>
                </c:pt>
                <c:pt idx="5384">
                  <c:v>315.8</c:v>
                </c:pt>
                <c:pt idx="5385">
                  <c:v>315.7</c:v>
                </c:pt>
                <c:pt idx="5386">
                  <c:v>315.7</c:v>
                </c:pt>
                <c:pt idx="5387">
                  <c:v>315.7</c:v>
                </c:pt>
                <c:pt idx="5388">
                  <c:v>315.7</c:v>
                </c:pt>
                <c:pt idx="5389">
                  <c:v>315.7</c:v>
                </c:pt>
                <c:pt idx="5390">
                  <c:v>315.7</c:v>
                </c:pt>
                <c:pt idx="5391">
                  <c:v>315.60000000000002</c:v>
                </c:pt>
                <c:pt idx="5392">
                  <c:v>315.60000000000002</c:v>
                </c:pt>
                <c:pt idx="5393">
                  <c:v>315.5</c:v>
                </c:pt>
                <c:pt idx="5394">
                  <c:v>315.5</c:v>
                </c:pt>
                <c:pt idx="5395">
                  <c:v>315.5</c:v>
                </c:pt>
                <c:pt idx="5396">
                  <c:v>315.5</c:v>
                </c:pt>
                <c:pt idx="5397">
                  <c:v>315.5</c:v>
                </c:pt>
                <c:pt idx="5398">
                  <c:v>315.5</c:v>
                </c:pt>
                <c:pt idx="5399">
                  <c:v>315.39999999999998</c:v>
                </c:pt>
                <c:pt idx="5400">
                  <c:v>315.39999999999998</c:v>
                </c:pt>
                <c:pt idx="5401">
                  <c:v>315.39999999999998</c:v>
                </c:pt>
                <c:pt idx="5402">
                  <c:v>315.39999999999998</c:v>
                </c:pt>
                <c:pt idx="5403">
                  <c:v>315.3</c:v>
                </c:pt>
                <c:pt idx="5404">
                  <c:v>315.3</c:v>
                </c:pt>
                <c:pt idx="5405">
                  <c:v>315.39999999999998</c:v>
                </c:pt>
                <c:pt idx="5406">
                  <c:v>315.3</c:v>
                </c:pt>
                <c:pt idx="5407">
                  <c:v>315.2</c:v>
                </c:pt>
                <c:pt idx="5408">
                  <c:v>315.2</c:v>
                </c:pt>
                <c:pt idx="5409">
                  <c:v>315.2</c:v>
                </c:pt>
                <c:pt idx="5410">
                  <c:v>315.2</c:v>
                </c:pt>
                <c:pt idx="5411">
                  <c:v>315.10000000000002</c:v>
                </c:pt>
                <c:pt idx="5412">
                  <c:v>315.10000000000002</c:v>
                </c:pt>
                <c:pt idx="5413">
                  <c:v>315.10000000000002</c:v>
                </c:pt>
                <c:pt idx="5414">
                  <c:v>315</c:v>
                </c:pt>
                <c:pt idx="5415">
                  <c:v>315</c:v>
                </c:pt>
                <c:pt idx="5416">
                  <c:v>315</c:v>
                </c:pt>
                <c:pt idx="5417">
                  <c:v>315</c:v>
                </c:pt>
                <c:pt idx="5418">
                  <c:v>314.89999999999998</c:v>
                </c:pt>
                <c:pt idx="5419">
                  <c:v>314.89999999999998</c:v>
                </c:pt>
                <c:pt idx="5420">
                  <c:v>314.89999999999998</c:v>
                </c:pt>
                <c:pt idx="5421">
                  <c:v>314.8</c:v>
                </c:pt>
                <c:pt idx="5422">
                  <c:v>314.8</c:v>
                </c:pt>
                <c:pt idx="5423">
                  <c:v>314.8</c:v>
                </c:pt>
                <c:pt idx="5424">
                  <c:v>314.8</c:v>
                </c:pt>
                <c:pt idx="5425">
                  <c:v>314.7</c:v>
                </c:pt>
                <c:pt idx="5426">
                  <c:v>314.60000000000002</c:v>
                </c:pt>
                <c:pt idx="5427">
                  <c:v>314.60000000000002</c:v>
                </c:pt>
                <c:pt idx="5428">
                  <c:v>314.60000000000002</c:v>
                </c:pt>
                <c:pt idx="5429">
                  <c:v>314.60000000000002</c:v>
                </c:pt>
                <c:pt idx="5430">
                  <c:v>314.60000000000002</c:v>
                </c:pt>
                <c:pt idx="5431">
                  <c:v>314.60000000000002</c:v>
                </c:pt>
                <c:pt idx="5432">
                  <c:v>314.5</c:v>
                </c:pt>
                <c:pt idx="5433">
                  <c:v>314.5</c:v>
                </c:pt>
                <c:pt idx="5434">
                  <c:v>314.5</c:v>
                </c:pt>
                <c:pt idx="5435">
                  <c:v>314.5</c:v>
                </c:pt>
                <c:pt idx="5436">
                  <c:v>314.3</c:v>
                </c:pt>
                <c:pt idx="5437">
                  <c:v>314.3</c:v>
                </c:pt>
                <c:pt idx="5438">
                  <c:v>314.3</c:v>
                </c:pt>
                <c:pt idx="5439">
                  <c:v>314.3</c:v>
                </c:pt>
                <c:pt idx="5440">
                  <c:v>314.3</c:v>
                </c:pt>
                <c:pt idx="5441">
                  <c:v>314.3</c:v>
                </c:pt>
                <c:pt idx="5442">
                  <c:v>314.3</c:v>
                </c:pt>
                <c:pt idx="5443">
                  <c:v>314.2</c:v>
                </c:pt>
                <c:pt idx="5444">
                  <c:v>314.2</c:v>
                </c:pt>
                <c:pt idx="5445">
                  <c:v>314.2</c:v>
                </c:pt>
                <c:pt idx="5446">
                  <c:v>314.10000000000002</c:v>
                </c:pt>
                <c:pt idx="5447">
                  <c:v>314.2</c:v>
                </c:pt>
                <c:pt idx="5448">
                  <c:v>314</c:v>
                </c:pt>
                <c:pt idx="5449">
                  <c:v>314</c:v>
                </c:pt>
                <c:pt idx="5450">
                  <c:v>314</c:v>
                </c:pt>
                <c:pt idx="5451">
                  <c:v>314.10000000000002</c:v>
                </c:pt>
                <c:pt idx="5452">
                  <c:v>314</c:v>
                </c:pt>
                <c:pt idx="5453">
                  <c:v>314</c:v>
                </c:pt>
                <c:pt idx="5454">
                  <c:v>313.89999999999998</c:v>
                </c:pt>
                <c:pt idx="5455">
                  <c:v>313.89999999999998</c:v>
                </c:pt>
                <c:pt idx="5456">
                  <c:v>313.89999999999998</c:v>
                </c:pt>
                <c:pt idx="5457">
                  <c:v>313.89999999999998</c:v>
                </c:pt>
                <c:pt idx="5458">
                  <c:v>313.8</c:v>
                </c:pt>
                <c:pt idx="5459">
                  <c:v>313.8</c:v>
                </c:pt>
                <c:pt idx="5460">
                  <c:v>313.7</c:v>
                </c:pt>
                <c:pt idx="5461">
                  <c:v>313.7</c:v>
                </c:pt>
                <c:pt idx="5462">
                  <c:v>313.8</c:v>
                </c:pt>
                <c:pt idx="5463">
                  <c:v>313.7</c:v>
                </c:pt>
                <c:pt idx="5464">
                  <c:v>313.7</c:v>
                </c:pt>
                <c:pt idx="5465">
                  <c:v>313.7</c:v>
                </c:pt>
                <c:pt idx="5466">
                  <c:v>313.7</c:v>
                </c:pt>
                <c:pt idx="5467">
                  <c:v>313.60000000000002</c:v>
                </c:pt>
                <c:pt idx="5468">
                  <c:v>313.60000000000002</c:v>
                </c:pt>
                <c:pt idx="5469">
                  <c:v>313.60000000000002</c:v>
                </c:pt>
                <c:pt idx="5470">
                  <c:v>313.60000000000002</c:v>
                </c:pt>
                <c:pt idx="5471">
                  <c:v>313.60000000000002</c:v>
                </c:pt>
                <c:pt idx="5472">
                  <c:v>313.5</c:v>
                </c:pt>
                <c:pt idx="5473">
                  <c:v>313.60000000000002</c:v>
                </c:pt>
                <c:pt idx="5474">
                  <c:v>313.5</c:v>
                </c:pt>
                <c:pt idx="5475">
                  <c:v>313.5</c:v>
                </c:pt>
                <c:pt idx="5476">
                  <c:v>313.39999999999998</c:v>
                </c:pt>
                <c:pt idx="5477">
                  <c:v>313.39999999999998</c:v>
                </c:pt>
                <c:pt idx="5478">
                  <c:v>313.39999999999998</c:v>
                </c:pt>
                <c:pt idx="5479">
                  <c:v>313.3</c:v>
                </c:pt>
                <c:pt idx="5480">
                  <c:v>313.39999999999998</c:v>
                </c:pt>
                <c:pt idx="5481">
                  <c:v>313.3</c:v>
                </c:pt>
                <c:pt idx="5482">
                  <c:v>313.2</c:v>
                </c:pt>
                <c:pt idx="5483">
                  <c:v>313.3</c:v>
                </c:pt>
                <c:pt idx="5484">
                  <c:v>313.2</c:v>
                </c:pt>
                <c:pt idx="5485">
                  <c:v>313.2</c:v>
                </c:pt>
                <c:pt idx="5486">
                  <c:v>313.10000000000002</c:v>
                </c:pt>
                <c:pt idx="5487">
                  <c:v>313.2</c:v>
                </c:pt>
                <c:pt idx="5488">
                  <c:v>313.2</c:v>
                </c:pt>
                <c:pt idx="5489">
                  <c:v>313.2</c:v>
                </c:pt>
                <c:pt idx="5490">
                  <c:v>313.10000000000002</c:v>
                </c:pt>
                <c:pt idx="5491">
                  <c:v>313.2</c:v>
                </c:pt>
                <c:pt idx="5492">
                  <c:v>313.10000000000002</c:v>
                </c:pt>
                <c:pt idx="5493">
                  <c:v>313</c:v>
                </c:pt>
                <c:pt idx="5494">
                  <c:v>313</c:v>
                </c:pt>
                <c:pt idx="5495">
                  <c:v>313</c:v>
                </c:pt>
                <c:pt idx="5496">
                  <c:v>312.89999999999998</c:v>
                </c:pt>
                <c:pt idx="5497">
                  <c:v>312.89999999999998</c:v>
                </c:pt>
                <c:pt idx="5498">
                  <c:v>312.89999999999998</c:v>
                </c:pt>
                <c:pt idx="5499">
                  <c:v>312.89999999999998</c:v>
                </c:pt>
                <c:pt idx="5500">
                  <c:v>312.89999999999998</c:v>
                </c:pt>
                <c:pt idx="5501">
                  <c:v>312.89999999999998</c:v>
                </c:pt>
                <c:pt idx="5502">
                  <c:v>312.8</c:v>
                </c:pt>
                <c:pt idx="5503">
                  <c:v>312.8</c:v>
                </c:pt>
                <c:pt idx="5504">
                  <c:v>312.8</c:v>
                </c:pt>
                <c:pt idx="5505">
                  <c:v>312.8</c:v>
                </c:pt>
                <c:pt idx="5506">
                  <c:v>312.8</c:v>
                </c:pt>
                <c:pt idx="5507">
                  <c:v>312.7</c:v>
                </c:pt>
                <c:pt idx="5508">
                  <c:v>312.8</c:v>
                </c:pt>
                <c:pt idx="5509">
                  <c:v>312.7</c:v>
                </c:pt>
                <c:pt idx="5510">
                  <c:v>312.60000000000002</c:v>
                </c:pt>
                <c:pt idx="5511">
                  <c:v>312.60000000000002</c:v>
                </c:pt>
                <c:pt idx="5512">
                  <c:v>312.60000000000002</c:v>
                </c:pt>
                <c:pt idx="5513">
                  <c:v>312.60000000000002</c:v>
                </c:pt>
                <c:pt idx="5514">
                  <c:v>312.5</c:v>
                </c:pt>
                <c:pt idx="5515">
                  <c:v>312.5</c:v>
                </c:pt>
                <c:pt idx="5516">
                  <c:v>312.5</c:v>
                </c:pt>
                <c:pt idx="5517">
                  <c:v>312.5</c:v>
                </c:pt>
                <c:pt idx="5518">
                  <c:v>312.5</c:v>
                </c:pt>
                <c:pt idx="5519">
                  <c:v>312.5</c:v>
                </c:pt>
                <c:pt idx="5520">
                  <c:v>312.5</c:v>
                </c:pt>
                <c:pt idx="5521">
                  <c:v>312.5</c:v>
                </c:pt>
                <c:pt idx="5522">
                  <c:v>312.5</c:v>
                </c:pt>
                <c:pt idx="5523">
                  <c:v>312.5</c:v>
                </c:pt>
                <c:pt idx="5524">
                  <c:v>312.5</c:v>
                </c:pt>
                <c:pt idx="5525">
                  <c:v>312.5</c:v>
                </c:pt>
                <c:pt idx="5526">
                  <c:v>312.5</c:v>
                </c:pt>
                <c:pt idx="5527">
                  <c:v>312.5</c:v>
                </c:pt>
                <c:pt idx="5528">
                  <c:v>312.5</c:v>
                </c:pt>
                <c:pt idx="5529">
                  <c:v>312.5</c:v>
                </c:pt>
                <c:pt idx="5530">
                  <c:v>312.5</c:v>
                </c:pt>
                <c:pt idx="5531">
                  <c:v>312.3</c:v>
                </c:pt>
                <c:pt idx="5532">
                  <c:v>312.3</c:v>
                </c:pt>
                <c:pt idx="5533">
                  <c:v>312.2</c:v>
                </c:pt>
                <c:pt idx="5534">
                  <c:v>312.2</c:v>
                </c:pt>
                <c:pt idx="5535">
                  <c:v>312.10000000000002</c:v>
                </c:pt>
                <c:pt idx="5536">
                  <c:v>312.2</c:v>
                </c:pt>
                <c:pt idx="5537">
                  <c:v>312</c:v>
                </c:pt>
                <c:pt idx="5538">
                  <c:v>312</c:v>
                </c:pt>
                <c:pt idx="5539">
                  <c:v>311.89999999999998</c:v>
                </c:pt>
                <c:pt idx="5540">
                  <c:v>311.89999999999998</c:v>
                </c:pt>
                <c:pt idx="5541">
                  <c:v>311.89999999999998</c:v>
                </c:pt>
                <c:pt idx="5542">
                  <c:v>311.8</c:v>
                </c:pt>
                <c:pt idx="5543">
                  <c:v>311.7</c:v>
                </c:pt>
                <c:pt idx="5544">
                  <c:v>311.60000000000002</c:v>
                </c:pt>
                <c:pt idx="5545">
                  <c:v>311.60000000000002</c:v>
                </c:pt>
                <c:pt idx="5546">
                  <c:v>311.60000000000002</c:v>
                </c:pt>
                <c:pt idx="5547">
                  <c:v>311.39999999999998</c:v>
                </c:pt>
                <c:pt idx="5548">
                  <c:v>311.5</c:v>
                </c:pt>
                <c:pt idx="5549">
                  <c:v>311.3</c:v>
                </c:pt>
                <c:pt idx="5550">
                  <c:v>311.3</c:v>
                </c:pt>
                <c:pt idx="5551">
                  <c:v>311.10000000000002</c:v>
                </c:pt>
                <c:pt idx="5552">
                  <c:v>311.10000000000002</c:v>
                </c:pt>
                <c:pt idx="5553">
                  <c:v>311.10000000000002</c:v>
                </c:pt>
                <c:pt idx="5554">
                  <c:v>310.89999999999998</c:v>
                </c:pt>
                <c:pt idx="5555">
                  <c:v>311</c:v>
                </c:pt>
                <c:pt idx="5556">
                  <c:v>310.89999999999998</c:v>
                </c:pt>
                <c:pt idx="5557">
                  <c:v>310.89999999999998</c:v>
                </c:pt>
                <c:pt idx="5558">
                  <c:v>310.8</c:v>
                </c:pt>
                <c:pt idx="5559">
                  <c:v>310.8</c:v>
                </c:pt>
                <c:pt idx="5560">
                  <c:v>310.8</c:v>
                </c:pt>
                <c:pt idx="5561">
                  <c:v>310.8</c:v>
                </c:pt>
                <c:pt idx="5562">
                  <c:v>310.8</c:v>
                </c:pt>
                <c:pt idx="5563">
                  <c:v>310.8</c:v>
                </c:pt>
                <c:pt idx="5564">
                  <c:v>310.89999999999998</c:v>
                </c:pt>
                <c:pt idx="5565">
                  <c:v>310.89999999999998</c:v>
                </c:pt>
                <c:pt idx="5566">
                  <c:v>310.89999999999998</c:v>
                </c:pt>
                <c:pt idx="5567">
                  <c:v>310.89999999999998</c:v>
                </c:pt>
                <c:pt idx="5568">
                  <c:v>310.89999999999998</c:v>
                </c:pt>
                <c:pt idx="5569">
                  <c:v>311</c:v>
                </c:pt>
                <c:pt idx="5570">
                  <c:v>311</c:v>
                </c:pt>
                <c:pt idx="5571">
                  <c:v>311</c:v>
                </c:pt>
                <c:pt idx="5572">
                  <c:v>311</c:v>
                </c:pt>
                <c:pt idx="5573">
                  <c:v>311.10000000000002</c:v>
                </c:pt>
                <c:pt idx="5574">
                  <c:v>311.10000000000002</c:v>
                </c:pt>
                <c:pt idx="5575">
                  <c:v>311</c:v>
                </c:pt>
                <c:pt idx="5576">
                  <c:v>311.10000000000002</c:v>
                </c:pt>
                <c:pt idx="5577">
                  <c:v>311</c:v>
                </c:pt>
                <c:pt idx="5578">
                  <c:v>311.10000000000002</c:v>
                </c:pt>
                <c:pt idx="5579">
                  <c:v>311</c:v>
                </c:pt>
                <c:pt idx="5580">
                  <c:v>311.10000000000002</c:v>
                </c:pt>
                <c:pt idx="5581">
                  <c:v>311.10000000000002</c:v>
                </c:pt>
                <c:pt idx="5582">
                  <c:v>311</c:v>
                </c:pt>
                <c:pt idx="5583">
                  <c:v>311</c:v>
                </c:pt>
                <c:pt idx="5584">
                  <c:v>311.10000000000002</c:v>
                </c:pt>
                <c:pt idx="5585">
                  <c:v>311.10000000000002</c:v>
                </c:pt>
                <c:pt idx="5586">
                  <c:v>311</c:v>
                </c:pt>
                <c:pt idx="5587">
                  <c:v>310.89999999999998</c:v>
                </c:pt>
                <c:pt idx="5588">
                  <c:v>311.10000000000002</c:v>
                </c:pt>
                <c:pt idx="5589">
                  <c:v>311</c:v>
                </c:pt>
                <c:pt idx="5590">
                  <c:v>311</c:v>
                </c:pt>
                <c:pt idx="5591">
                  <c:v>311</c:v>
                </c:pt>
                <c:pt idx="5592">
                  <c:v>311</c:v>
                </c:pt>
                <c:pt idx="5593">
                  <c:v>310.89999999999998</c:v>
                </c:pt>
                <c:pt idx="5594">
                  <c:v>310.89999999999998</c:v>
                </c:pt>
                <c:pt idx="5595">
                  <c:v>310.89999999999998</c:v>
                </c:pt>
                <c:pt idx="5596">
                  <c:v>310.89999999999998</c:v>
                </c:pt>
                <c:pt idx="5597">
                  <c:v>310.8</c:v>
                </c:pt>
                <c:pt idx="5598">
                  <c:v>310.8</c:v>
                </c:pt>
                <c:pt idx="5599">
                  <c:v>310.8</c:v>
                </c:pt>
                <c:pt idx="5600">
                  <c:v>310.8</c:v>
                </c:pt>
                <c:pt idx="5601">
                  <c:v>310.7</c:v>
                </c:pt>
                <c:pt idx="5602">
                  <c:v>310.60000000000002</c:v>
                </c:pt>
                <c:pt idx="5603">
                  <c:v>310.60000000000002</c:v>
                </c:pt>
                <c:pt idx="5604">
                  <c:v>310.60000000000002</c:v>
                </c:pt>
                <c:pt idx="5605">
                  <c:v>310.5</c:v>
                </c:pt>
                <c:pt idx="5606">
                  <c:v>310.5</c:v>
                </c:pt>
                <c:pt idx="5607">
                  <c:v>310.5</c:v>
                </c:pt>
                <c:pt idx="5608">
                  <c:v>310.39999999999998</c:v>
                </c:pt>
                <c:pt idx="5609">
                  <c:v>310.3</c:v>
                </c:pt>
                <c:pt idx="5610">
                  <c:v>310.39999999999998</c:v>
                </c:pt>
                <c:pt idx="5611">
                  <c:v>310.39999999999998</c:v>
                </c:pt>
                <c:pt idx="5612">
                  <c:v>310.3</c:v>
                </c:pt>
                <c:pt idx="5613">
                  <c:v>310.3</c:v>
                </c:pt>
                <c:pt idx="5614">
                  <c:v>310.2</c:v>
                </c:pt>
                <c:pt idx="5615">
                  <c:v>310.2</c:v>
                </c:pt>
                <c:pt idx="5616">
                  <c:v>310.10000000000002</c:v>
                </c:pt>
                <c:pt idx="5617">
                  <c:v>310</c:v>
                </c:pt>
                <c:pt idx="5618">
                  <c:v>310</c:v>
                </c:pt>
                <c:pt idx="5619">
                  <c:v>310</c:v>
                </c:pt>
                <c:pt idx="5620">
                  <c:v>310</c:v>
                </c:pt>
                <c:pt idx="5621">
                  <c:v>309.89999999999998</c:v>
                </c:pt>
                <c:pt idx="5622">
                  <c:v>309.89999999999998</c:v>
                </c:pt>
                <c:pt idx="5623">
                  <c:v>309.8</c:v>
                </c:pt>
                <c:pt idx="5624">
                  <c:v>309.7</c:v>
                </c:pt>
                <c:pt idx="5625">
                  <c:v>309.7</c:v>
                </c:pt>
                <c:pt idx="5626">
                  <c:v>309.7</c:v>
                </c:pt>
                <c:pt idx="5627">
                  <c:v>309.60000000000002</c:v>
                </c:pt>
                <c:pt idx="5628">
                  <c:v>309.60000000000002</c:v>
                </c:pt>
                <c:pt idx="5629">
                  <c:v>309.5</c:v>
                </c:pt>
                <c:pt idx="5630">
                  <c:v>309.39999999999998</c:v>
                </c:pt>
                <c:pt idx="5631">
                  <c:v>309.39999999999998</c:v>
                </c:pt>
                <c:pt idx="5632">
                  <c:v>309.3</c:v>
                </c:pt>
                <c:pt idx="5633">
                  <c:v>309.3</c:v>
                </c:pt>
                <c:pt idx="5634">
                  <c:v>309.3</c:v>
                </c:pt>
                <c:pt idx="5635">
                  <c:v>309.2</c:v>
                </c:pt>
                <c:pt idx="5636">
                  <c:v>309.10000000000002</c:v>
                </c:pt>
                <c:pt idx="5637">
                  <c:v>309</c:v>
                </c:pt>
                <c:pt idx="5638">
                  <c:v>309</c:v>
                </c:pt>
                <c:pt idx="5639">
                  <c:v>309</c:v>
                </c:pt>
                <c:pt idx="5640">
                  <c:v>309</c:v>
                </c:pt>
                <c:pt idx="5641">
                  <c:v>309</c:v>
                </c:pt>
                <c:pt idx="5642">
                  <c:v>309</c:v>
                </c:pt>
                <c:pt idx="5643">
                  <c:v>308.89999999999998</c:v>
                </c:pt>
                <c:pt idx="5644">
                  <c:v>308.89999999999998</c:v>
                </c:pt>
                <c:pt idx="5645">
                  <c:v>308.89999999999998</c:v>
                </c:pt>
                <c:pt idx="5646">
                  <c:v>308.89999999999998</c:v>
                </c:pt>
                <c:pt idx="5647">
                  <c:v>308.89999999999998</c:v>
                </c:pt>
                <c:pt idx="5648">
                  <c:v>308.89999999999998</c:v>
                </c:pt>
                <c:pt idx="5649">
                  <c:v>308.89999999999998</c:v>
                </c:pt>
                <c:pt idx="5650">
                  <c:v>309</c:v>
                </c:pt>
                <c:pt idx="5651">
                  <c:v>309</c:v>
                </c:pt>
                <c:pt idx="5652">
                  <c:v>309</c:v>
                </c:pt>
                <c:pt idx="5653">
                  <c:v>309</c:v>
                </c:pt>
                <c:pt idx="5654">
                  <c:v>309</c:v>
                </c:pt>
                <c:pt idx="5655">
                  <c:v>309</c:v>
                </c:pt>
                <c:pt idx="5656">
                  <c:v>309</c:v>
                </c:pt>
                <c:pt idx="5657">
                  <c:v>309</c:v>
                </c:pt>
                <c:pt idx="5658">
                  <c:v>309</c:v>
                </c:pt>
                <c:pt idx="5659">
                  <c:v>309</c:v>
                </c:pt>
                <c:pt idx="5660">
                  <c:v>309</c:v>
                </c:pt>
                <c:pt idx="5661">
                  <c:v>309</c:v>
                </c:pt>
                <c:pt idx="5662">
                  <c:v>309</c:v>
                </c:pt>
                <c:pt idx="5663">
                  <c:v>309</c:v>
                </c:pt>
                <c:pt idx="5664">
                  <c:v>309</c:v>
                </c:pt>
                <c:pt idx="5665">
                  <c:v>308.89999999999998</c:v>
                </c:pt>
                <c:pt idx="5666">
                  <c:v>308.89999999999998</c:v>
                </c:pt>
                <c:pt idx="5667">
                  <c:v>309</c:v>
                </c:pt>
                <c:pt idx="5668">
                  <c:v>308.89999999999998</c:v>
                </c:pt>
                <c:pt idx="5669">
                  <c:v>308.89999999999998</c:v>
                </c:pt>
                <c:pt idx="5670">
                  <c:v>308.8</c:v>
                </c:pt>
                <c:pt idx="5671">
                  <c:v>308.89999999999998</c:v>
                </c:pt>
                <c:pt idx="5672">
                  <c:v>309</c:v>
                </c:pt>
                <c:pt idx="5673">
                  <c:v>308.89999999999998</c:v>
                </c:pt>
                <c:pt idx="5674">
                  <c:v>308.8</c:v>
                </c:pt>
                <c:pt idx="5675">
                  <c:v>308.89999999999998</c:v>
                </c:pt>
                <c:pt idx="5676">
                  <c:v>308.89999999999998</c:v>
                </c:pt>
                <c:pt idx="5677">
                  <c:v>308.8</c:v>
                </c:pt>
                <c:pt idx="5678">
                  <c:v>308.89999999999998</c:v>
                </c:pt>
                <c:pt idx="5679">
                  <c:v>308.8</c:v>
                </c:pt>
                <c:pt idx="5680">
                  <c:v>308.8</c:v>
                </c:pt>
                <c:pt idx="5681">
                  <c:v>308.8</c:v>
                </c:pt>
                <c:pt idx="5682">
                  <c:v>308.8</c:v>
                </c:pt>
                <c:pt idx="5683">
                  <c:v>308.8</c:v>
                </c:pt>
                <c:pt idx="5684">
                  <c:v>308.8</c:v>
                </c:pt>
                <c:pt idx="5685">
                  <c:v>308.8</c:v>
                </c:pt>
                <c:pt idx="5686">
                  <c:v>308.8</c:v>
                </c:pt>
                <c:pt idx="5687">
                  <c:v>308.8</c:v>
                </c:pt>
                <c:pt idx="5688">
                  <c:v>308.8</c:v>
                </c:pt>
                <c:pt idx="5689">
                  <c:v>308.8</c:v>
                </c:pt>
                <c:pt idx="5690">
                  <c:v>308.8</c:v>
                </c:pt>
                <c:pt idx="5691">
                  <c:v>308.7</c:v>
                </c:pt>
                <c:pt idx="5692">
                  <c:v>308.7</c:v>
                </c:pt>
                <c:pt idx="5693">
                  <c:v>308.7</c:v>
                </c:pt>
                <c:pt idx="5694">
                  <c:v>308.7</c:v>
                </c:pt>
                <c:pt idx="5695">
                  <c:v>308.7</c:v>
                </c:pt>
                <c:pt idx="5696">
                  <c:v>308.7</c:v>
                </c:pt>
                <c:pt idx="5697">
                  <c:v>308.7</c:v>
                </c:pt>
                <c:pt idx="5698">
                  <c:v>308.60000000000002</c:v>
                </c:pt>
                <c:pt idx="5699">
                  <c:v>308.60000000000002</c:v>
                </c:pt>
                <c:pt idx="5700">
                  <c:v>308.5</c:v>
                </c:pt>
                <c:pt idx="5701">
                  <c:v>308.5</c:v>
                </c:pt>
                <c:pt idx="5702">
                  <c:v>308.5</c:v>
                </c:pt>
                <c:pt idx="5703">
                  <c:v>308.5</c:v>
                </c:pt>
                <c:pt idx="5704">
                  <c:v>308.39999999999998</c:v>
                </c:pt>
                <c:pt idx="5705">
                  <c:v>308.39999999999998</c:v>
                </c:pt>
                <c:pt idx="5706">
                  <c:v>308.39999999999998</c:v>
                </c:pt>
                <c:pt idx="5707">
                  <c:v>308.3</c:v>
                </c:pt>
                <c:pt idx="5708">
                  <c:v>308.3</c:v>
                </c:pt>
                <c:pt idx="5709">
                  <c:v>308.3</c:v>
                </c:pt>
                <c:pt idx="5710">
                  <c:v>308.3</c:v>
                </c:pt>
                <c:pt idx="5711">
                  <c:v>308.3</c:v>
                </c:pt>
                <c:pt idx="5712">
                  <c:v>308.3</c:v>
                </c:pt>
                <c:pt idx="5713">
                  <c:v>308.2</c:v>
                </c:pt>
                <c:pt idx="5714">
                  <c:v>308.3</c:v>
                </c:pt>
                <c:pt idx="5715">
                  <c:v>308.2</c:v>
                </c:pt>
                <c:pt idx="5716">
                  <c:v>308.2</c:v>
                </c:pt>
                <c:pt idx="5717">
                  <c:v>308.10000000000002</c:v>
                </c:pt>
                <c:pt idx="5718">
                  <c:v>308.2</c:v>
                </c:pt>
                <c:pt idx="5719">
                  <c:v>308.2</c:v>
                </c:pt>
                <c:pt idx="5720">
                  <c:v>308.10000000000002</c:v>
                </c:pt>
                <c:pt idx="5721">
                  <c:v>308</c:v>
                </c:pt>
                <c:pt idx="5722">
                  <c:v>308</c:v>
                </c:pt>
                <c:pt idx="5723">
                  <c:v>308</c:v>
                </c:pt>
                <c:pt idx="5724">
                  <c:v>308</c:v>
                </c:pt>
                <c:pt idx="5725">
                  <c:v>308</c:v>
                </c:pt>
                <c:pt idx="5726">
                  <c:v>308</c:v>
                </c:pt>
                <c:pt idx="5727">
                  <c:v>307.89999999999998</c:v>
                </c:pt>
                <c:pt idx="5728">
                  <c:v>307.89999999999998</c:v>
                </c:pt>
                <c:pt idx="5729">
                  <c:v>307.7</c:v>
                </c:pt>
                <c:pt idx="5730">
                  <c:v>307.7</c:v>
                </c:pt>
                <c:pt idx="5731">
                  <c:v>307.7</c:v>
                </c:pt>
                <c:pt idx="5732">
                  <c:v>307.60000000000002</c:v>
                </c:pt>
                <c:pt idx="5733">
                  <c:v>307.60000000000002</c:v>
                </c:pt>
                <c:pt idx="5734">
                  <c:v>307.60000000000002</c:v>
                </c:pt>
                <c:pt idx="5735">
                  <c:v>307.60000000000002</c:v>
                </c:pt>
                <c:pt idx="5736">
                  <c:v>307.39999999999998</c:v>
                </c:pt>
                <c:pt idx="5737">
                  <c:v>307.5</c:v>
                </c:pt>
                <c:pt idx="5738">
                  <c:v>307.39999999999998</c:v>
                </c:pt>
                <c:pt idx="5739">
                  <c:v>307.3</c:v>
                </c:pt>
                <c:pt idx="5740">
                  <c:v>307.39999999999998</c:v>
                </c:pt>
                <c:pt idx="5741">
                  <c:v>307.3</c:v>
                </c:pt>
                <c:pt idx="5742">
                  <c:v>307.3</c:v>
                </c:pt>
                <c:pt idx="5743">
                  <c:v>307.3</c:v>
                </c:pt>
                <c:pt idx="5744">
                  <c:v>307.3</c:v>
                </c:pt>
                <c:pt idx="5745">
                  <c:v>307.2</c:v>
                </c:pt>
                <c:pt idx="5746">
                  <c:v>307.10000000000002</c:v>
                </c:pt>
                <c:pt idx="5747">
                  <c:v>307.2</c:v>
                </c:pt>
                <c:pt idx="5748">
                  <c:v>307.10000000000002</c:v>
                </c:pt>
                <c:pt idx="5749">
                  <c:v>307.10000000000002</c:v>
                </c:pt>
                <c:pt idx="5750">
                  <c:v>307.10000000000002</c:v>
                </c:pt>
                <c:pt idx="5751">
                  <c:v>307</c:v>
                </c:pt>
                <c:pt idx="5752">
                  <c:v>307</c:v>
                </c:pt>
                <c:pt idx="5753">
                  <c:v>307</c:v>
                </c:pt>
                <c:pt idx="5754">
                  <c:v>307</c:v>
                </c:pt>
                <c:pt idx="5755">
                  <c:v>307</c:v>
                </c:pt>
                <c:pt idx="5756">
                  <c:v>306.89999999999998</c:v>
                </c:pt>
                <c:pt idx="5757">
                  <c:v>307</c:v>
                </c:pt>
                <c:pt idx="5758">
                  <c:v>306.89999999999998</c:v>
                </c:pt>
                <c:pt idx="5759">
                  <c:v>306.89999999999998</c:v>
                </c:pt>
                <c:pt idx="5760">
                  <c:v>306.8</c:v>
                </c:pt>
                <c:pt idx="5761">
                  <c:v>306.8</c:v>
                </c:pt>
                <c:pt idx="5762">
                  <c:v>306.8</c:v>
                </c:pt>
                <c:pt idx="5763">
                  <c:v>306.8</c:v>
                </c:pt>
                <c:pt idx="5764">
                  <c:v>306.7</c:v>
                </c:pt>
                <c:pt idx="5765">
                  <c:v>306.8</c:v>
                </c:pt>
                <c:pt idx="5766">
                  <c:v>306.7</c:v>
                </c:pt>
                <c:pt idx="5767">
                  <c:v>306.7</c:v>
                </c:pt>
                <c:pt idx="5768">
                  <c:v>306.7</c:v>
                </c:pt>
                <c:pt idx="5769">
                  <c:v>306.7</c:v>
                </c:pt>
                <c:pt idx="5770">
                  <c:v>306.7</c:v>
                </c:pt>
                <c:pt idx="5771">
                  <c:v>306.7</c:v>
                </c:pt>
                <c:pt idx="5772">
                  <c:v>306.7</c:v>
                </c:pt>
                <c:pt idx="5773">
                  <c:v>306.7</c:v>
                </c:pt>
                <c:pt idx="5774">
                  <c:v>306.7</c:v>
                </c:pt>
                <c:pt idx="5775">
                  <c:v>306.60000000000002</c:v>
                </c:pt>
                <c:pt idx="5776">
                  <c:v>306.60000000000002</c:v>
                </c:pt>
                <c:pt idx="5777">
                  <c:v>306.60000000000002</c:v>
                </c:pt>
                <c:pt idx="5778">
                  <c:v>306.60000000000002</c:v>
                </c:pt>
                <c:pt idx="5779">
                  <c:v>306.60000000000002</c:v>
                </c:pt>
                <c:pt idx="5780">
                  <c:v>306.7</c:v>
                </c:pt>
                <c:pt idx="5781">
                  <c:v>306.5</c:v>
                </c:pt>
                <c:pt idx="5782">
                  <c:v>306.5</c:v>
                </c:pt>
                <c:pt idx="5783">
                  <c:v>306.5</c:v>
                </c:pt>
                <c:pt idx="5784">
                  <c:v>306.5</c:v>
                </c:pt>
                <c:pt idx="5785">
                  <c:v>306.5</c:v>
                </c:pt>
                <c:pt idx="5786">
                  <c:v>306.5</c:v>
                </c:pt>
                <c:pt idx="5787">
                  <c:v>306.5</c:v>
                </c:pt>
                <c:pt idx="5788">
                  <c:v>306.5</c:v>
                </c:pt>
                <c:pt idx="5789">
                  <c:v>306.5</c:v>
                </c:pt>
                <c:pt idx="5790">
                  <c:v>306.5</c:v>
                </c:pt>
                <c:pt idx="5791">
                  <c:v>306.5</c:v>
                </c:pt>
                <c:pt idx="5792">
                  <c:v>306.5</c:v>
                </c:pt>
                <c:pt idx="5793">
                  <c:v>306.39999999999998</c:v>
                </c:pt>
                <c:pt idx="5794">
                  <c:v>306.39999999999998</c:v>
                </c:pt>
                <c:pt idx="5795">
                  <c:v>306.39999999999998</c:v>
                </c:pt>
                <c:pt idx="5796">
                  <c:v>306.39999999999998</c:v>
                </c:pt>
                <c:pt idx="5797">
                  <c:v>306.39999999999998</c:v>
                </c:pt>
                <c:pt idx="5798">
                  <c:v>306.39999999999998</c:v>
                </c:pt>
                <c:pt idx="5799">
                  <c:v>306.3</c:v>
                </c:pt>
                <c:pt idx="5800">
                  <c:v>306.3</c:v>
                </c:pt>
                <c:pt idx="5801">
                  <c:v>306.2</c:v>
                </c:pt>
                <c:pt idx="5802">
                  <c:v>306.2</c:v>
                </c:pt>
                <c:pt idx="5803">
                  <c:v>306.10000000000002</c:v>
                </c:pt>
                <c:pt idx="5804">
                  <c:v>306</c:v>
                </c:pt>
                <c:pt idx="5805">
                  <c:v>306</c:v>
                </c:pt>
                <c:pt idx="5806">
                  <c:v>305.89999999999998</c:v>
                </c:pt>
                <c:pt idx="5807">
                  <c:v>305.8</c:v>
                </c:pt>
                <c:pt idx="5808">
                  <c:v>305.8</c:v>
                </c:pt>
                <c:pt idx="5809">
                  <c:v>305.60000000000002</c:v>
                </c:pt>
                <c:pt idx="5810">
                  <c:v>305.60000000000002</c:v>
                </c:pt>
                <c:pt idx="5811">
                  <c:v>305.5</c:v>
                </c:pt>
                <c:pt idx="5812">
                  <c:v>305.39999999999998</c:v>
                </c:pt>
                <c:pt idx="5813">
                  <c:v>305.3</c:v>
                </c:pt>
                <c:pt idx="5814">
                  <c:v>305.3</c:v>
                </c:pt>
                <c:pt idx="5815">
                  <c:v>305.3</c:v>
                </c:pt>
                <c:pt idx="5816">
                  <c:v>305.10000000000002</c:v>
                </c:pt>
                <c:pt idx="5817">
                  <c:v>305.10000000000002</c:v>
                </c:pt>
                <c:pt idx="5818">
                  <c:v>305.10000000000002</c:v>
                </c:pt>
                <c:pt idx="5819">
                  <c:v>305.10000000000002</c:v>
                </c:pt>
                <c:pt idx="5820">
                  <c:v>305</c:v>
                </c:pt>
                <c:pt idx="5821">
                  <c:v>305</c:v>
                </c:pt>
                <c:pt idx="5822">
                  <c:v>305</c:v>
                </c:pt>
                <c:pt idx="5823">
                  <c:v>305</c:v>
                </c:pt>
                <c:pt idx="5824">
                  <c:v>304.89999999999998</c:v>
                </c:pt>
                <c:pt idx="5825">
                  <c:v>305</c:v>
                </c:pt>
                <c:pt idx="5826">
                  <c:v>305</c:v>
                </c:pt>
                <c:pt idx="5827">
                  <c:v>305</c:v>
                </c:pt>
                <c:pt idx="5828">
                  <c:v>305</c:v>
                </c:pt>
                <c:pt idx="5829">
                  <c:v>305</c:v>
                </c:pt>
                <c:pt idx="5830">
                  <c:v>305.10000000000002</c:v>
                </c:pt>
                <c:pt idx="5831">
                  <c:v>305.10000000000002</c:v>
                </c:pt>
                <c:pt idx="5832">
                  <c:v>305.10000000000002</c:v>
                </c:pt>
                <c:pt idx="5833">
                  <c:v>305.10000000000002</c:v>
                </c:pt>
                <c:pt idx="5834">
                  <c:v>305.2</c:v>
                </c:pt>
                <c:pt idx="5835">
                  <c:v>305.10000000000002</c:v>
                </c:pt>
                <c:pt idx="5836">
                  <c:v>305.10000000000002</c:v>
                </c:pt>
                <c:pt idx="5837">
                  <c:v>305.10000000000002</c:v>
                </c:pt>
                <c:pt idx="5838">
                  <c:v>305.10000000000002</c:v>
                </c:pt>
                <c:pt idx="5839">
                  <c:v>305.10000000000002</c:v>
                </c:pt>
                <c:pt idx="5840">
                  <c:v>305.10000000000002</c:v>
                </c:pt>
                <c:pt idx="5841">
                  <c:v>305.10000000000002</c:v>
                </c:pt>
                <c:pt idx="5842">
                  <c:v>305.10000000000002</c:v>
                </c:pt>
                <c:pt idx="5843">
                  <c:v>305.10000000000002</c:v>
                </c:pt>
                <c:pt idx="5844">
                  <c:v>305.10000000000002</c:v>
                </c:pt>
                <c:pt idx="5845">
                  <c:v>305.10000000000002</c:v>
                </c:pt>
                <c:pt idx="5846">
                  <c:v>305.10000000000002</c:v>
                </c:pt>
                <c:pt idx="5847">
                  <c:v>305.10000000000002</c:v>
                </c:pt>
                <c:pt idx="5848">
                  <c:v>305</c:v>
                </c:pt>
                <c:pt idx="5849">
                  <c:v>305.10000000000002</c:v>
                </c:pt>
                <c:pt idx="5850">
                  <c:v>305.10000000000002</c:v>
                </c:pt>
                <c:pt idx="5851">
                  <c:v>305</c:v>
                </c:pt>
                <c:pt idx="5852">
                  <c:v>305</c:v>
                </c:pt>
                <c:pt idx="5853">
                  <c:v>305.10000000000002</c:v>
                </c:pt>
                <c:pt idx="5854">
                  <c:v>305</c:v>
                </c:pt>
                <c:pt idx="5855">
                  <c:v>305.10000000000002</c:v>
                </c:pt>
                <c:pt idx="5856">
                  <c:v>305.10000000000002</c:v>
                </c:pt>
                <c:pt idx="5857">
                  <c:v>305.10000000000002</c:v>
                </c:pt>
                <c:pt idx="5858">
                  <c:v>305.10000000000002</c:v>
                </c:pt>
                <c:pt idx="5859">
                  <c:v>305</c:v>
                </c:pt>
                <c:pt idx="5860">
                  <c:v>305</c:v>
                </c:pt>
                <c:pt idx="5861">
                  <c:v>305</c:v>
                </c:pt>
                <c:pt idx="5862">
                  <c:v>305</c:v>
                </c:pt>
                <c:pt idx="5863">
                  <c:v>304.89999999999998</c:v>
                </c:pt>
                <c:pt idx="5864">
                  <c:v>304.89999999999998</c:v>
                </c:pt>
                <c:pt idx="5865">
                  <c:v>304.8</c:v>
                </c:pt>
                <c:pt idx="5866">
                  <c:v>304.8</c:v>
                </c:pt>
                <c:pt idx="5867">
                  <c:v>304.7</c:v>
                </c:pt>
                <c:pt idx="5868">
                  <c:v>304.7</c:v>
                </c:pt>
                <c:pt idx="5869">
                  <c:v>304.5</c:v>
                </c:pt>
                <c:pt idx="5870">
                  <c:v>304.5</c:v>
                </c:pt>
                <c:pt idx="5871">
                  <c:v>304.5</c:v>
                </c:pt>
                <c:pt idx="5872">
                  <c:v>304.3</c:v>
                </c:pt>
                <c:pt idx="5873">
                  <c:v>304.2</c:v>
                </c:pt>
                <c:pt idx="5874">
                  <c:v>304.10000000000002</c:v>
                </c:pt>
                <c:pt idx="5875">
                  <c:v>303.89999999999998</c:v>
                </c:pt>
                <c:pt idx="5876">
                  <c:v>303.8</c:v>
                </c:pt>
                <c:pt idx="5877">
                  <c:v>303.8</c:v>
                </c:pt>
                <c:pt idx="5878">
                  <c:v>303.7</c:v>
                </c:pt>
                <c:pt idx="5879">
                  <c:v>303.7</c:v>
                </c:pt>
                <c:pt idx="5880">
                  <c:v>303.7</c:v>
                </c:pt>
                <c:pt idx="5881">
                  <c:v>303.60000000000002</c:v>
                </c:pt>
                <c:pt idx="5882">
                  <c:v>303.7</c:v>
                </c:pt>
                <c:pt idx="5883">
                  <c:v>303.8</c:v>
                </c:pt>
                <c:pt idx="5884">
                  <c:v>303.8</c:v>
                </c:pt>
                <c:pt idx="5885">
                  <c:v>303.8</c:v>
                </c:pt>
                <c:pt idx="5886">
                  <c:v>303.89999999999998</c:v>
                </c:pt>
                <c:pt idx="5887">
                  <c:v>303.89999999999998</c:v>
                </c:pt>
                <c:pt idx="5888">
                  <c:v>303.89999999999998</c:v>
                </c:pt>
                <c:pt idx="5889">
                  <c:v>303.89999999999998</c:v>
                </c:pt>
                <c:pt idx="5890">
                  <c:v>303.89999999999998</c:v>
                </c:pt>
                <c:pt idx="5891">
                  <c:v>304</c:v>
                </c:pt>
                <c:pt idx="5892">
                  <c:v>303.89999999999998</c:v>
                </c:pt>
                <c:pt idx="5893">
                  <c:v>303.89999999999998</c:v>
                </c:pt>
                <c:pt idx="5894">
                  <c:v>303.89999999999998</c:v>
                </c:pt>
                <c:pt idx="5895">
                  <c:v>304</c:v>
                </c:pt>
                <c:pt idx="5896">
                  <c:v>303.89999999999998</c:v>
                </c:pt>
                <c:pt idx="5897">
                  <c:v>304</c:v>
                </c:pt>
                <c:pt idx="5898">
                  <c:v>304</c:v>
                </c:pt>
                <c:pt idx="5899">
                  <c:v>304.10000000000002</c:v>
                </c:pt>
                <c:pt idx="5900">
                  <c:v>304.10000000000002</c:v>
                </c:pt>
                <c:pt idx="5901">
                  <c:v>304.10000000000002</c:v>
                </c:pt>
                <c:pt idx="5902">
                  <c:v>304.10000000000002</c:v>
                </c:pt>
                <c:pt idx="5903">
                  <c:v>304.10000000000002</c:v>
                </c:pt>
                <c:pt idx="5904">
                  <c:v>304.10000000000002</c:v>
                </c:pt>
                <c:pt idx="5905">
                  <c:v>304</c:v>
                </c:pt>
                <c:pt idx="5906">
                  <c:v>303.89999999999998</c:v>
                </c:pt>
                <c:pt idx="5907">
                  <c:v>303.8</c:v>
                </c:pt>
                <c:pt idx="5908">
                  <c:v>303.7</c:v>
                </c:pt>
                <c:pt idx="5909">
                  <c:v>303.7</c:v>
                </c:pt>
                <c:pt idx="5910">
                  <c:v>303.5</c:v>
                </c:pt>
                <c:pt idx="5911">
                  <c:v>303.39999999999998</c:v>
                </c:pt>
                <c:pt idx="5912">
                  <c:v>303.2</c:v>
                </c:pt>
                <c:pt idx="5913">
                  <c:v>303.10000000000002</c:v>
                </c:pt>
                <c:pt idx="5914">
                  <c:v>303</c:v>
                </c:pt>
                <c:pt idx="5915">
                  <c:v>302.89999999999998</c:v>
                </c:pt>
                <c:pt idx="5916">
                  <c:v>303</c:v>
                </c:pt>
                <c:pt idx="5917">
                  <c:v>302.8</c:v>
                </c:pt>
                <c:pt idx="5918">
                  <c:v>302.8</c:v>
                </c:pt>
                <c:pt idx="5919">
                  <c:v>303</c:v>
                </c:pt>
                <c:pt idx="5920">
                  <c:v>303</c:v>
                </c:pt>
                <c:pt idx="5921">
                  <c:v>303</c:v>
                </c:pt>
                <c:pt idx="5922">
                  <c:v>303.10000000000002</c:v>
                </c:pt>
                <c:pt idx="5923">
                  <c:v>303.10000000000002</c:v>
                </c:pt>
                <c:pt idx="5924">
                  <c:v>303.2</c:v>
                </c:pt>
                <c:pt idx="5925">
                  <c:v>303.2</c:v>
                </c:pt>
                <c:pt idx="5926">
                  <c:v>303.10000000000002</c:v>
                </c:pt>
                <c:pt idx="5927">
                  <c:v>303.3</c:v>
                </c:pt>
                <c:pt idx="5928">
                  <c:v>303.3</c:v>
                </c:pt>
                <c:pt idx="5929">
                  <c:v>303.3</c:v>
                </c:pt>
                <c:pt idx="5930">
                  <c:v>303.3</c:v>
                </c:pt>
                <c:pt idx="5931">
                  <c:v>303.39999999999998</c:v>
                </c:pt>
                <c:pt idx="5932">
                  <c:v>303.39999999999998</c:v>
                </c:pt>
                <c:pt idx="5933">
                  <c:v>303.39999999999998</c:v>
                </c:pt>
                <c:pt idx="5934">
                  <c:v>303.39999999999998</c:v>
                </c:pt>
                <c:pt idx="5935">
                  <c:v>303.39999999999998</c:v>
                </c:pt>
                <c:pt idx="5936">
                  <c:v>303.3</c:v>
                </c:pt>
                <c:pt idx="5937">
                  <c:v>303.3</c:v>
                </c:pt>
                <c:pt idx="5938">
                  <c:v>303.10000000000002</c:v>
                </c:pt>
                <c:pt idx="5939">
                  <c:v>303.10000000000002</c:v>
                </c:pt>
                <c:pt idx="5940">
                  <c:v>303</c:v>
                </c:pt>
                <c:pt idx="5941">
                  <c:v>302.8</c:v>
                </c:pt>
                <c:pt idx="5942">
                  <c:v>302.7</c:v>
                </c:pt>
                <c:pt idx="5943">
                  <c:v>302.5</c:v>
                </c:pt>
                <c:pt idx="5944">
                  <c:v>302.39999999999998</c:v>
                </c:pt>
                <c:pt idx="5945">
                  <c:v>302.3</c:v>
                </c:pt>
                <c:pt idx="5946">
                  <c:v>302.2</c:v>
                </c:pt>
                <c:pt idx="5947">
                  <c:v>302.2</c:v>
                </c:pt>
                <c:pt idx="5948">
                  <c:v>302.2</c:v>
                </c:pt>
                <c:pt idx="5949">
                  <c:v>302.2</c:v>
                </c:pt>
                <c:pt idx="5950">
                  <c:v>302.2</c:v>
                </c:pt>
                <c:pt idx="5951">
                  <c:v>302.39999999999998</c:v>
                </c:pt>
                <c:pt idx="5952">
                  <c:v>302.39999999999998</c:v>
                </c:pt>
                <c:pt idx="5953">
                  <c:v>302.5</c:v>
                </c:pt>
                <c:pt idx="5954">
                  <c:v>302.5</c:v>
                </c:pt>
                <c:pt idx="5955">
                  <c:v>302.5</c:v>
                </c:pt>
                <c:pt idx="5956">
                  <c:v>302.60000000000002</c:v>
                </c:pt>
                <c:pt idx="5957">
                  <c:v>302.5</c:v>
                </c:pt>
                <c:pt idx="5958">
                  <c:v>302.5</c:v>
                </c:pt>
                <c:pt idx="5959">
                  <c:v>302.60000000000002</c:v>
                </c:pt>
                <c:pt idx="5960">
                  <c:v>302.60000000000002</c:v>
                </c:pt>
                <c:pt idx="5961">
                  <c:v>302.60000000000002</c:v>
                </c:pt>
                <c:pt idx="5962">
                  <c:v>302.7</c:v>
                </c:pt>
                <c:pt idx="5963">
                  <c:v>302.7</c:v>
                </c:pt>
                <c:pt idx="5964">
                  <c:v>302.7</c:v>
                </c:pt>
                <c:pt idx="5965">
                  <c:v>302.7</c:v>
                </c:pt>
                <c:pt idx="5966">
                  <c:v>302.7</c:v>
                </c:pt>
                <c:pt idx="5967">
                  <c:v>302.7</c:v>
                </c:pt>
                <c:pt idx="5968">
                  <c:v>302.8</c:v>
                </c:pt>
                <c:pt idx="5969">
                  <c:v>302.7</c:v>
                </c:pt>
                <c:pt idx="5970">
                  <c:v>302.7</c:v>
                </c:pt>
                <c:pt idx="5971">
                  <c:v>302.60000000000002</c:v>
                </c:pt>
                <c:pt idx="5972">
                  <c:v>302.5</c:v>
                </c:pt>
                <c:pt idx="5973">
                  <c:v>302.39999999999998</c:v>
                </c:pt>
                <c:pt idx="5974">
                  <c:v>302.39999999999998</c:v>
                </c:pt>
                <c:pt idx="5975">
                  <c:v>302.2</c:v>
                </c:pt>
                <c:pt idx="5976">
                  <c:v>302.10000000000002</c:v>
                </c:pt>
                <c:pt idx="5977">
                  <c:v>302</c:v>
                </c:pt>
                <c:pt idx="5978">
                  <c:v>301.89999999999998</c:v>
                </c:pt>
                <c:pt idx="5979">
                  <c:v>301.8</c:v>
                </c:pt>
                <c:pt idx="5980">
                  <c:v>301.7</c:v>
                </c:pt>
                <c:pt idx="5981">
                  <c:v>301.60000000000002</c:v>
                </c:pt>
                <c:pt idx="5982">
                  <c:v>301.60000000000002</c:v>
                </c:pt>
                <c:pt idx="5983">
                  <c:v>301.5</c:v>
                </c:pt>
                <c:pt idx="5984">
                  <c:v>301.5</c:v>
                </c:pt>
                <c:pt idx="5985">
                  <c:v>301.5</c:v>
                </c:pt>
                <c:pt idx="5986">
                  <c:v>301.5</c:v>
                </c:pt>
                <c:pt idx="5987">
                  <c:v>301.5</c:v>
                </c:pt>
                <c:pt idx="5988">
                  <c:v>301.5</c:v>
                </c:pt>
                <c:pt idx="5989">
                  <c:v>301.60000000000002</c:v>
                </c:pt>
                <c:pt idx="5990">
                  <c:v>301.60000000000002</c:v>
                </c:pt>
                <c:pt idx="5991">
                  <c:v>301.60000000000002</c:v>
                </c:pt>
                <c:pt idx="5992">
                  <c:v>301.60000000000002</c:v>
                </c:pt>
                <c:pt idx="5993">
                  <c:v>301.7</c:v>
                </c:pt>
                <c:pt idx="5994">
                  <c:v>301.7</c:v>
                </c:pt>
                <c:pt idx="5995">
                  <c:v>301.7</c:v>
                </c:pt>
                <c:pt idx="5996">
                  <c:v>301.7</c:v>
                </c:pt>
                <c:pt idx="5997">
                  <c:v>301.8</c:v>
                </c:pt>
                <c:pt idx="5998">
                  <c:v>301.8</c:v>
                </c:pt>
                <c:pt idx="5999">
                  <c:v>301.8</c:v>
                </c:pt>
                <c:pt idx="6000">
                  <c:v>301.8</c:v>
                </c:pt>
                <c:pt idx="6001">
                  <c:v>301.8</c:v>
                </c:pt>
                <c:pt idx="6002">
                  <c:v>301.7</c:v>
                </c:pt>
                <c:pt idx="6003">
                  <c:v>301.7</c:v>
                </c:pt>
                <c:pt idx="6004">
                  <c:v>301.7</c:v>
                </c:pt>
                <c:pt idx="6005">
                  <c:v>301.7</c:v>
                </c:pt>
                <c:pt idx="6006">
                  <c:v>301.7</c:v>
                </c:pt>
                <c:pt idx="6007">
                  <c:v>301.7</c:v>
                </c:pt>
                <c:pt idx="6008">
                  <c:v>301.60000000000002</c:v>
                </c:pt>
                <c:pt idx="6009">
                  <c:v>301.60000000000002</c:v>
                </c:pt>
                <c:pt idx="6010">
                  <c:v>301.60000000000002</c:v>
                </c:pt>
                <c:pt idx="6011">
                  <c:v>301.60000000000002</c:v>
                </c:pt>
                <c:pt idx="6012">
                  <c:v>301.60000000000002</c:v>
                </c:pt>
                <c:pt idx="6013">
                  <c:v>301.7</c:v>
                </c:pt>
                <c:pt idx="6014">
                  <c:v>301.60000000000002</c:v>
                </c:pt>
                <c:pt idx="6015">
                  <c:v>301.60000000000002</c:v>
                </c:pt>
                <c:pt idx="6016">
                  <c:v>301.60000000000002</c:v>
                </c:pt>
                <c:pt idx="6017">
                  <c:v>301.60000000000002</c:v>
                </c:pt>
                <c:pt idx="6018">
                  <c:v>301.60000000000002</c:v>
                </c:pt>
                <c:pt idx="6019">
                  <c:v>301.60000000000002</c:v>
                </c:pt>
                <c:pt idx="6020">
                  <c:v>301.60000000000002</c:v>
                </c:pt>
                <c:pt idx="6021">
                  <c:v>301.60000000000002</c:v>
                </c:pt>
                <c:pt idx="6022">
                  <c:v>301.5</c:v>
                </c:pt>
                <c:pt idx="6023">
                  <c:v>301.5</c:v>
                </c:pt>
                <c:pt idx="6024">
                  <c:v>301.5</c:v>
                </c:pt>
                <c:pt idx="6025">
                  <c:v>301.5</c:v>
                </c:pt>
                <c:pt idx="6026">
                  <c:v>301.5</c:v>
                </c:pt>
                <c:pt idx="6027">
                  <c:v>301.5</c:v>
                </c:pt>
                <c:pt idx="6028">
                  <c:v>301.5</c:v>
                </c:pt>
                <c:pt idx="6029">
                  <c:v>301.5</c:v>
                </c:pt>
                <c:pt idx="6030">
                  <c:v>301.39999999999998</c:v>
                </c:pt>
                <c:pt idx="6031">
                  <c:v>301.39999999999998</c:v>
                </c:pt>
                <c:pt idx="6032">
                  <c:v>301.39999999999998</c:v>
                </c:pt>
                <c:pt idx="6033">
                  <c:v>301.3</c:v>
                </c:pt>
                <c:pt idx="6034">
                  <c:v>301.3</c:v>
                </c:pt>
                <c:pt idx="6035">
                  <c:v>301.3</c:v>
                </c:pt>
                <c:pt idx="6036">
                  <c:v>301.3</c:v>
                </c:pt>
                <c:pt idx="6037">
                  <c:v>301.2</c:v>
                </c:pt>
                <c:pt idx="6038">
                  <c:v>301.3</c:v>
                </c:pt>
                <c:pt idx="6039">
                  <c:v>301.2</c:v>
                </c:pt>
                <c:pt idx="6040">
                  <c:v>301.2</c:v>
                </c:pt>
                <c:pt idx="6041">
                  <c:v>301.2</c:v>
                </c:pt>
                <c:pt idx="6042">
                  <c:v>301.2</c:v>
                </c:pt>
                <c:pt idx="6043">
                  <c:v>301.2</c:v>
                </c:pt>
                <c:pt idx="6044">
                  <c:v>301.2</c:v>
                </c:pt>
                <c:pt idx="6045">
                  <c:v>301.10000000000002</c:v>
                </c:pt>
                <c:pt idx="6046">
                  <c:v>301.10000000000002</c:v>
                </c:pt>
                <c:pt idx="6047">
                  <c:v>301.10000000000002</c:v>
                </c:pt>
                <c:pt idx="6048">
                  <c:v>301.10000000000002</c:v>
                </c:pt>
                <c:pt idx="6049">
                  <c:v>301</c:v>
                </c:pt>
                <c:pt idx="6050">
                  <c:v>300.89999999999998</c:v>
                </c:pt>
                <c:pt idx="6051">
                  <c:v>300.8</c:v>
                </c:pt>
                <c:pt idx="6052">
                  <c:v>300.8</c:v>
                </c:pt>
                <c:pt idx="6053">
                  <c:v>300.8</c:v>
                </c:pt>
                <c:pt idx="6054">
                  <c:v>300.8</c:v>
                </c:pt>
                <c:pt idx="6055">
                  <c:v>300.7</c:v>
                </c:pt>
                <c:pt idx="6056">
                  <c:v>300.7</c:v>
                </c:pt>
                <c:pt idx="6057">
                  <c:v>300.60000000000002</c:v>
                </c:pt>
                <c:pt idx="6058">
                  <c:v>300.60000000000002</c:v>
                </c:pt>
                <c:pt idx="6059">
                  <c:v>300.5</c:v>
                </c:pt>
                <c:pt idx="6060">
                  <c:v>300.5</c:v>
                </c:pt>
                <c:pt idx="6061">
                  <c:v>300.5</c:v>
                </c:pt>
                <c:pt idx="6062">
                  <c:v>300.39999999999998</c:v>
                </c:pt>
                <c:pt idx="6063">
                  <c:v>300.39999999999998</c:v>
                </c:pt>
                <c:pt idx="6064">
                  <c:v>300.39999999999998</c:v>
                </c:pt>
                <c:pt idx="6065">
                  <c:v>300.39999999999998</c:v>
                </c:pt>
                <c:pt idx="6066">
                  <c:v>300.2</c:v>
                </c:pt>
                <c:pt idx="6067">
                  <c:v>300.2</c:v>
                </c:pt>
                <c:pt idx="6068">
                  <c:v>300.2</c:v>
                </c:pt>
                <c:pt idx="6069">
                  <c:v>300.10000000000002</c:v>
                </c:pt>
                <c:pt idx="6070">
                  <c:v>300.10000000000002</c:v>
                </c:pt>
                <c:pt idx="6071">
                  <c:v>300</c:v>
                </c:pt>
                <c:pt idx="6072">
                  <c:v>299.89999999999998</c:v>
                </c:pt>
                <c:pt idx="6073">
                  <c:v>299.89999999999998</c:v>
                </c:pt>
                <c:pt idx="6074">
                  <c:v>299.8</c:v>
                </c:pt>
                <c:pt idx="6075">
                  <c:v>299.7</c:v>
                </c:pt>
                <c:pt idx="6076">
                  <c:v>299.7</c:v>
                </c:pt>
                <c:pt idx="6077">
                  <c:v>299.60000000000002</c:v>
                </c:pt>
                <c:pt idx="6078">
                  <c:v>299.60000000000002</c:v>
                </c:pt>
                <c:pt idx="6079">
                  <c:v>299.60000000000002</c:v>
                </c:pt>
                <c:pt idx="6080">
                  <c:v>299.5</c:v>
                </c:pt>
                <c:pt idx="6081">
                  <c:v>299.5</c:v>
                </c:pt>
                <c:pt idx="6082">
                  <c:v>299.5</c:v>
                </c:pt>
                <c:pt idx="6083">
                  <c:v>299.5</c:v>
                </c:pt>
                <c:pt idx="6084">
                  <c:v>299.5</c:v>
                </c:pt>
                <c:pt idx="6085">
                  <c:v>299.5</c:v>
                </c:pt>
                <c:pt idx="6086">
                  <c:v>299.39999999999998</c:v>
                </c:pt>
                <c:pt idx="6087">
                  <c:v>299.5</c:v>
                </c:pt>
                <c:pt idx="6088">
                  <c:v>299.5</c:v>
                </c:pt>
                <c:pt idx="6089">
                  <c:v>299.5</c:v>
                </c:pt>
                <c:pt idx="6090">
                  <c:v>299.5</c:v>
                </c:pt>
                <c:pt idx="6091">
                  <c:v>299.5</c:v>
                </c:pt>
                <c:pt idx="6092">
                  <c:v>299.60000000000002</c:v>
                </c:pt>
                <c:pt idx="6093">
                  <c:v>299.60000000000002</c:v>
                </c:pt>
                <c:pt idx="6094">
                  <c:v>299.60000000000002</c:v>
                </c:pt>
                <c:pt idx="6095">
                  <c:v>299.60000000000002</c:v>
                </c:pt>
                <c:pt idx="6096">
                  <c:v>299.60000000000002</c:v>
                </c:pt>
                <c:pt idx="6097">
                  <c:v>299.7</c:v>
                </c:pt>
                <c:pt idx="6098">
                  <c:v>299.7</c:v>
                </c:pt>
                <c:pt idx="6099">
                  <c:v>299.7</c:v>
                </c:pt>
                <c:pt idx="6100">
                  <c:v>299.7</c:v>
                </c:pt>
                <c:pt idx="6101">
                  <c:v>299.7</c:v>
                </c:pt>
                <c:pt idx="6102">
                  <c:v>299.7</c:v>
                </c:pt>
                <c:pt idx="6103">
                  <c:v>299.8</c:v>
                </c:pt>
                <c:pt idx="6104">
                  <c:v>299.8</c:v>
                </c:pt>
                <c:pt idx="6105">
                  <c:v>299.7</c:v>
                </c:pt>
                <c:pt idx="6106">
                  <c:v>299.7</c:v>
                </c:pt>
                <c:pt idx="6107">
                  <c:v>299.7</c:v>
                </c:pt>
                <c:pt idx="6108">
                  <c:v>299.7</c:v>
                </c:pt>
                <c:pt idx="6109">
                  <c:v>299.7</c:v>
                </c:pt>
                <c:pt idx="6110">
                  <c:v>299.60000000000002</c:v>
                </c:pt>
                <c:pt idx="6111">
                  <c:v>299.60000000000002</c:v>
                </c:pt>
                <c:pt idx="6112">
                  <c:v>299.60000000000002</c:v>
                </c:pt>
                <c:pt idx="6113">
                  <c:v>299.60000000000002</c:v>
                </c:pt>
                <c:pt idx="6114">
                  <c:v>299.5</c:v>
                </c:pt>
                <c:pt idx="6115">
                  <c:v>299.5</c:v>
                </c:pt>
                <c:pt idx="6116">
                  <c:v>299.5</c:v>
                </c:pt>
                <c:pt idx="6117">
                  <c:v>299.5</c:v>
                </c:pt>
                <c:pt idx="6118">
                  <c:v>299.5</c:v>
                </c:pt>
                <c:pt idx="6119">
                  <c:v>299.5</c:v>
                </c:pt>
                <c:pt idx="6120">
                  <c:v>299.39999999999998</c:v>
                </c:pt>
                <c:pt idx="6121">
                  <c:v>299.39999999999998</c:v>
                </c:pt>
                <c:pt idx="6122">
                  <c:v>299.39999999999998</c:v>
                </c:pt>
                <c:pt idx="6123">
                  <c:v>299.39999999999998</c:v>
                </c:pt>
                <c:pt idx="6124">
                  <c:v>299.39999999999998</c:v>
                </c:pt>
                <c:pt idx="6125">
                  <c:v>299.3</c:v>
                </c:pt>
                <c:pt idx="6126">
                  <c:v>299.3</c:v>
                </c:pt>
                <c:pt idx="6127">
                  <c:v>299.3</c:v>
                </c:pt>
                <c:pt idx="6128">
                  <c:v>299.3</c:v>
                </c:pt>
                <c:pt idx="6129">
                  <c:v>299.3</c:v>
                </c:pt>
                <c:pt idx="6130">
                  <c:v>299.3</c:v>
                </c:pt>
                <c:pt idx="6131">
                  <c:v>299.2</c:v>
                </c:pt>
                <c:pt idx="6132">
                  <c:v>299.2</c:v>
                </c:pt>
                <c:pt idx="6133">
                  <c:v>299.2</c:v>
                </c:pt>
                <c:pt idx="6134">
                  <c:v>299.2</c:v>
                </c:pt>
                <c:pt idx="6135">
                  <c:v>299.2</c:v>
                </c:pt>
                <c:pt idx="6136">
                  <c:v>299.2</c:v>
                </c:pt>
                <c:pt idx="6137">
                  <c:v>299.2</c:v>
                </c:pt>
                <c:pt idx="6138">
                  <c:v>299.2</c:v>
                </c:pt>
                <c:pt idx="6139">
                  <c:v>299.10000000000002</c:v>
                </c:pt>
                <c:pt idx="6140">
                  <c:v>299</c:v>
                </c:pt>
                <c:pt idx="6141">
                  <c:v>299</c:v>
                </c:pt>
                <c:pt idx="6142">
                  <c:v>299</c:v>
                </c:pt>
                <c:pt idx="6143">
                  <c:v>299</c:v>
                </c:pt>
                <c:pt idx="6144">
                  <c:v>299</c:v>
                </c:pt>
                <c:pt idx="6145">
                  <c:v>299</c:v>
                </c:pt>
                <c:pt idx="6146">
                  <c:v>299</c:v>
                </c:pt>
                <c:pt idx="6147">
                  <c:v>298.89999999999998</c:v>
                </c:pt>
                <c:pt idx="6148">
                  <c:v>298.89999999999998</c:v>
                </c:pt>
                <c:pt idx="6149">
                  <c:v>298.89999999999998</c:v>
                </c:pt>
                <c:pt idx="6150">
                  <c:v>298.89999999999998</c:v>
                </c:pt>
                <c:pt idx="6151">
                  <c:v>298.89999999999998</c:v>
                </c:pt>
                <c:pt idx="6152">
                  <c:v>298.8</c:v>
                </c:pt>
                <c:pt idx="6153">
                  <c:v>298.7</c:v>
                </c:pt>
                <c:pt idx="6154">
                  <c:v>298.8</c:v>
                </c:pt>
                <c:pt idx="6155">
                  <c:v>298.7</c:v>
                </c:pt>
                <c:pt idx="6156">
                  <c:v>298.7</c:v>
                </c:pt>
                <c:pt idx="6157">
                  <c:v>298.7</c:v>
                </c:pt>
                <c:pt idx="6158">
                  <c:v>298.7</c:v>
                </c:pt>
                <c:pt idx="6159">
                  <c:v>298.7</c:v>
                </c:pt>
                <c:pt idx="6160">
                  <c:v>298.60000000000002</c:v>
                </c:pt>
                <c:pt idx="6161">
                  <c:v>298.60000000000002</c:v>
                </c:pt>
                <c:pt idx="6162">
                  <c:v>298.60000000000002</c:v>
                </c:pt>
                <c:pt idx="6163">
                  <c:v>298.60000000000002</c:v>
                </c:pt>
                <c:pt idx="6164">
                  <c:v>298.60000000000002</c:v>
                </c:pt>
                <c:pt idx="6165">
                  <c:v>298.60000000000002</c:v>
                </c:pt>
                <c:pt idx="6166">
                  <c:v>298.60000000000002</c:v>
                </c:pt>
                <c:pt idx="6167">
                  <c:v>298.60000000000002</c:v>
                </c:pt>
                <c:pt idx="6168">
                  <c:v>298.5</c:v>
                </c:pt>
                <c:pt idx="6169">
                  <c:v>298.5</c:v>
                </c:pt>
                <c:pt idx="6170">
                  <c:v>298.5</c:v>
                </c:pt>
                <c:pt idx="6171">
                  <c:v>298.39999999999998</c:v>
                </c:pt>
                <c:pt idx="6172">
                  <c:v>298.39999999999998</c:v>
                </c:pt>
                <c:pt idx="6173">
                  <c:v>298.39999999999998</c:v>
                </c:pt>
                <c:pt idx="6174">
                  <c:v>298.39999999999998</c:v>
                </c:pt>
                <c:pt idx="6175">
                  <c:v>298.39999999999998</c:v>
                </c:pt>
                <c:pt idx="6176">
                  <c:v>298.39999999999998</c:v>
                </c:pt>
                <c:pt idx="6177">
                  <c:v>298.3</c:v>
                </c:pt>
                <c:pt idx="6178">
                  <c:v>298.2</c:v>
                </c:pt>
                <c:pt idx="6179">
                  <c:v>298.3</c:v>
                </c:pt>
                <c:pt idx="6180">
                  <c:v>298.2</c:v>
                </c:pt>
                <c:pt idx="6181">
                  <c:v>298.2</c:v>
                </c:pt>
                <c:pt idx="6182">
                  <c:v>298.2</c:v>
                </c:pt>
                <c:pt idx="6183">
                  <c:v>298.2</c:v>
                </c:pt>
                <c:pt idx="6184">
                  <c:v>298.10000000000002</c:v>
                </c:pt>
                <c:pt idx="6185">
                  <c:v>298</c:v>
                </c:pt>
                <c:pt idx="6186">
                  <c:v>298</c:v>
                </c:pt>
                <c:pt idx="6187">
                  <c:v>298</c:v>
                </c:pt>
                <c:pt idx="6188">
                  <c:v>297.89999999999998</c:v>
                </c:pt>
                <c:pt idx="6189">
                  <c:v>297.89999999999998</c:v>
                </c:pt>
                <c:pt idx="6190">
                  <c:v>297.8</c:v>
                </c:pt>
                <c:pt idx="6191">
                  <c:v>297.7</c:v>
                </c:pt>
                <c:pt idx="6192">
                  <c:v>297.60000000000002</c:v>
                </c:pt>
                <c:pt idx="6193">
                  <c:v>297.60000000000002</c:v>
                </c:pt>
                <c:pt idx="6194">
                  <c:v>297.60000000000002</c:v>
                </c:pt>
                <c:pt idx="6195">
                  <c:v>297.5</c:v>
                </c:pt>
                <c:pt idx="6196">
                  <c:v>297.39999999999998</c:v>
                </c:pt>
                <c:pt idx="6197">
                  <c:v>297.3</c:v>
                </c:pt>
                <c:pt idx="6198">
                  <c:v>297.2</c:v>
                </c:pt>
                <c:pt idx="6199">
                  <c:v>297.2</c:v>
                </c:pt>
                <c:pt idx="6200">
                  <c:v>297</c:v>
                </c:pt>
                <c:pt idx="6201">
                  <c:v>297</c:v>
                </c:pt>
                <c:pt idx="6202">
                  <c:v>297</c:v>
                </c:pt>
                <c:pt idx="6203">
                  <c:v>296.89999999999998</c:v>
                </c:pt>
                <c:pt idx="6204">
                  <c:v>296.89999999999998</c:v>
                </c:pt>
                <c:pt idx="6205">
                  <c:v>296.89999999999998</c:v>
                </c:pt>
                <c:pt idx="6206">
                  <c:v>296.89999999999998</c:v>
                </c:pt>
                <c:pt idx="6207">
                  <c:v>296.89999999999998</c:v>
                </c:pt>
                <c:pt idx="6208">
                  <c:v>296.89999999999998</c:v>
                </c:pt>
                <c:pt idx="6209">
                  <c:v>296.89999999999998</c:v>
                </c:pt>
                <c:pt idx="6210">
                  <c:v>296.89999999999998</c:v>
                </c:pt>
                <c:pt idx="6211">
                  <c:v>296.89999999999998</c:v>
                </c:pt>
                <c:pt idx="6212">
                  <c:v>296.89999999999998</c:v>
                </c:pt>
                <c:pt idx="6213">
                  <c:v>297</c:v>
                </c:pt>
                <c:pt idx="6214">
                  <c:v>296.89999999999998</c:v>
                </c:pt>
                <c:pt idx="6215">
                  <c:v>297</c:v>
                </c:pt>
                <c:pt idx="6216">
                  <c:v>297</c:v>
                </c:pt>
                <c:pt idx="6217">
                  <c:v>297</c:v>
                </c:pt>
                <c:pt idx="6218">
                  <c:v>297</c:v>
                </c:pt>
                <c:pt idx="6219">
                  <c:v>297</c:v>
                </c:pt>
                <c:pt idx="6220">
                  <c:v>297</c:v>
                </c:pt>
                <c:pt idx="6221">
                  <c:v>297</c:v>
                </c:pt>
                <c:pt idx="6222">
                  <c:v>297.10000000000002</c:v>
                </c:pt>
                <c:pt idx="6223">
                  <c:v>297</c:v>
                </c:pt>
                <c:pt idx="6224">
                  <c:v>297.2</c:v>
                </c:pt>
                <c:pt idx="6225">
                  <c:v>297.10000000000002</c:v>
                </c:pt>
                <c:pt idx="6226">
                  <c:v>297.2</c:v>
                </c:pt>
                <c:pt idx="6227">
                  <c:v>297.2</c:v>
                </c:pt>
                <c:pt idx="6228">
                  <c:v>297.2</c:v>
                </c:pt>
                <c:pt idx="6229">
                  <c:v>297.2</c:v>
                </c:pt>
                <c:pt idx="6230">
                  <c:v>297.2</c:v>
                </c:pt>
                <c:pt idx="6231">
                  <c:v>297.2</c:v>
                </c:pt>
                <c:pt idx="6232">
                  <c:v>297.2</c:v>
                </c:pt>
                <c:pt idx="6233">
                  <c:v>297.2</c:v>
                </c:pt>
                <c:pt idx="6234">
                  <c:v>297.10000000000002</c:v>
                </c:pt>
                <c:pt idx="6235">
                  <c:v>297.10000000000002</c:v>
                </c:pt>
                <c:pt idx="6236">
                  <c:v>297</c:v>
                </c:pt>
                <c:pt idx="6237">
                  <c:v>296.89999999999998</c:v>
                </c:pt>
                <c:pt idx="6238">
                  <c:v>296.8</c:v>
                </c:pt>
                <c:pt idx="6239">
                  <c:v>296.7</c:v>
                </c:pt>
                <c:pt idx="6240">
                  <c:v>296.60000000000002</c:v>
                </c:pt>
                <c:pt idx="6241">
                  <c:v>296.5</c:v>
                </c:pt>
                <c:pt idx="6242">
                  <c:v>296.39999999999998</c:v>
                </c:pt>
                <c:pt idx="6243">
                  <c:v>296.3</c:v>
                </c:pt>
                <c:pt idx="6244">
                  <c:v>296.2</c:v>
                </c:pt>
                <c:pt idx="6245">
                  <c:v>296.10000000000002</c:v>
                </c:pt>
                <c:pt idx="6246">
                  <c:v>296.10000000000002</c:v>
                </c:pt>
                <c:pt idx="6247">
                  <c:v>296</c:v>
                </c:pt>
                <c:pt idx="6248">
                  <c:v>296</c:v>
                </c:pt>
                <c:pt idx="6249">
                  <c:v>296</c:v>
                </c:pt>
                <c:pt idx="6250">
                  <c:v>296.10000000000002</c:v>
                </c:pt>
                <c:pt idx="6251">
                  <c:v>296.10000000000002</c:v>
                </c:pt>
                <c:pt idx="6252">
                  <c:v>296.3</c:v>
                </c:pt>
                <c:pt idx="6253">
                  <c:v>296.3</c:v>
                </c:pt>
                <c:pt idx="6254">
                  <c:v>296.3</c:v>
                </c:pt>
                <c:pt idx="6255">
                  <c:v>296.39999999999998</c:v>
                </c:pt>
                <c:pt idx="6256">
                  <c:v>296.3</c:v>
                </c:pt>
                <c:pt idx="6257">
                  <c:v>296.39999999999998</c:v>
                </c:pt>
                <c:pt idx="6258">
                  <c:v>296.39999999999998</c:v>
                </c:pt>
                <c:pt idx="6259">
                  <c:v>296.5</c:v>
                </c:pt>
                <c:pt idx="6260">
                  <c:v>296.5</c:v>
                </c:pt>
                <c:pt idx="6261">
                  <c:v>296.60000000000002</c:v>
                </c:pt>
                <c:pt idx="6262">
                  <c:v>296.60000000000002</c:v>
                </c:pt>
                <c:pt idx="6263">
                  <c:v>296.5</c:v>
                </c:pt>
                <c:pt idx="6264">
                  <c:v>296.60000000000002</c:v>
                </c:pt>
                <c:pt idx="6265">
                  <c:v>296.60000000000002</c:v>
                </c:pt>
                <c:pt idx="6266">
                  <c:v>296.5</c:v>
                </c:pt>
                <c:pt idx="6267">
                  <c:v>296.5</c:v>
                </c:pt>
                <c:pt idx="6268">
                  <c:v>296.39999999999998</c:v>
                </c:pt>
                <c:pt idx="6269">
                  <c:v>296.3</c:v>
                </c:pt>
                <c:pt idx="6270">
                  <c:v>296.3</c:v>
                </c:pt>
                <c:pt idx="6271">
                  <c:v>296.2</c:v>
                </c:pt>
                <c:pt idx="6272">
                  <c:v>296</c:v>
                </c:pt>
                <c:pt idx="6273">
                  <c:v>295.8</c:v>
                </c:pt>
                <c:pt idx="6274">
                  <c:v>295.8</c:v>
                </c:pt>
                <c:pt idx="6275">
                  <c:v>295.7</c:v>
                </c:pt>
                <c:pt idx="6276">
                  <c:v>295.60000000000002</c:v>
                </c:pt>
                <c:pt idx="6277">
                  <c:v>295.5</c:v>
                </c:pt>
                <c:pt idx="6278">
                  <c:v>295.39999999999998</c:v>
                </c:pt>
                <c:pt idx="6279">
                  <c:v>295.39999999999998</c:v>
                </c:pt>
                <c:pt idx="6280">
                  <c:v>295.5</c:v>
                </c:pt>
                <c:pt idx="6281">
                  <c:v>295.5</c:v>
                </c:pt>
                <c:pt idx="6282">
                  <c:v>295.5</c:v>
                </c:pt>
                <c:pt idx="6283">
                  <c:v>295.60000000000002</c:v>
                </c:pt>
                <c:pt idx="6284">
                  <c:v>295.8</c:v>
                </c:pt>
                <c:pt idx="6285">
                  <c:v>295.8</c:v>
                </c:pt>
                <c:pt idx="6286">
                  <c:v>295.89999999999998</c:v>
                </c:pt>
                <c:pt idx="6287">
                  <c:v>295.8</c:v>
                </c:pt>
                <c:pt idx="6288">
                  <c:v>295.8</c:v>
                </c:pt>
                <c:pt idx="6289">
                  <c:v>295.89999999999998</c:v>
                </c:pt>
                <c:pt idx="6290">
                  <c:v>295.89999999999998</c:v>
                </c:pt>
                <c:pt idx="6291">
                  <c:v>295.89999999999998</c:v>
                </c:pt>
                <c:pt idx="6292">
                  <c:v>295.89999999999998</c:v>
                </c:pt>
                <c:pt idx="6293">
                  <c:v>295.89999999999998</c:v>
                </c:pt>
                <c:pt idx="6294">
                  <c:v>295.89999999999998</c:v>
                </c:pt>
                <c:pt idx="6295">
                  <c:v>295.89999999999998</c:v>
                </c:pt>
                <c:pt idx="6296">
                  <c:v>295.89999999999998</c:v>
                </c:pt>
                <c:pt idx="6297">
                  <c:v>295.89999999999998</c:v>
                </c:pt>
                <c:pt idx="6298">
                  <c:v>295.89999999999998</c:v>
                </c:pt>
                <c:pt idx="6299">
                  <c:v>295.7</c:v>
                </c:pt>
                <c:pt idx="6300">
                  <c:v>295.60000000000002</c:v>
                </c:pt>
                <c:pt idx="6301">
                  <c:v>295.5</c:v>
                </c:pt>
                <c:pt idx="6302">
                  <c:v>295.3</c:v>
                </c:pt>
                <c:pt idx="6303">
                  <c:v>295.10000000000002</c:v>
                </c:pt>
                <c:pt idx="6304">
                  <c:v>295</c:v>
                </c:pt>
                <c:pt idx="6305">
                  <c:v>294.89999999999998</c:v>
                </c:pt>
                <c:pt idx="6306">
                  <c:v>294.89999999999998</c:v>
                </c:pt>
                <c:pt idx="6307">
                  <c:v>294.89999999999998</c:v>
                </c:pt>
                <c:pt idx="6308">
                  <c:v>295</c:v>
                </c:pt>
                <c:pt idx="6309">
                  <c:v>295.10000000000002</c:v>
                </c:pt>
                <c:pt idx="6310">
                  <c:v>295.2</c:v>
                </c:pt>
                <c:pt idx="6311">
                  <c:v>295.2</c:v>
                </c:pt>
                <c:pt idx="6312">
                  <c:v>295.2</c:v>
                </c:pt>
                <c:pt idx="6313">
                  <c:v>295.3</c:v>
                </c:pt>
                <c:pt idx="6314">
                  <c:v>295.3</c:v>
                </c:pt>
                <c:pt idx="6315">
                  <c:v>295.3</c:v>
                </c:pt>
                <c:pt idx="6316">
                  <c:v>295.3</c:v>
                </c:pt>
                <c:pt idx="6317">
                  <c:v>295.39999999999998</c:v>
                </c:pt>
                <c:pt idx="6318">
                  <c:v>295.5</c:v>
                </c:pt>
                <c:pt idx="6319">
                  <c:v>295.5</c:v>
                </c:pt>
                <c:pt idx="6320">
                  <c:v>295.5</c:v>
                </c:pt>
                <c:pt idx="6321">
                  <c:v>295.5</c:v>
                </c:pt>
                <c:pt idx="6322">
                  <c:v>295.5</c:v>
                </c:pt>
                <c:pt idx="6323">
                  <c:v>295.39999999999998</c:v>
                </c:pt>
                <c:pt idx="6324">
                  <c:v>295.2</c:v>
                </c:pt>
                <c:pt idx="6325">
                  <c:v>295.2</c:v>
                </c:pt>
                <c:pt idx="6326">
                  <c:v>295</c:v>
                </c:pt>
                <c:pt idx="6327">
                  <c:v>294.89999999999998</c:v>
                </c:pt>
                <c:pt idx="6328">
                  <c:v>294.7</c:v>
                </c:pt>
                <c:pt idx="6329">
                  <c:v>294.5</c:v>
                </c:pt>
                <c:pt idx="6330">
                  <c:v>294.5</c:v>
                </c:pt>
                <c:pt idx="6331">
                  <c:v>294.39999999999998</c:v>
                </c:pt>
                <c:pt idx="6332">
                  <c:v>294.3</c:v>
                </c:pt>
                <c:pt idx="6333">
                  <c:v>294.39999999999998</c:v>
                </c:pt>
                <c:pt idx="6334">
                  <c:v>294.39999999999998</c:v>
                </c:pt>
                <c:pt idx="6335">
                  <c:v>294.5</c:v>
                </c:pt>
                <c:pt idx="6336">
                  <c:v>294.60000000000002</c:v>
                </c:pt>
                <c:pt idx="6337">
                  <c:v>294.7</c:v>
                </c:pt>
                <c:pt idx="6338">
                  <c:v>294.7</c:v>
                </c:pt>
                <c:pt idx="6339">
                  <c:v>294.8</c:v>
                </c:pt>
                <c:pt idx="6340">
                  <c:v>294.89999999999998</c:v>
                </c:pt>
                <c:pt idx="6341">
                  <c:v>294.89999999999998</c:v>
                </c:pt>
                <c:pt idx="6342">
                  <c:v>294.89999999999998</c:v>
                </c:pt>
                <c:pt idx="6343">
                  <c:v>294.89999999999998</c:v>
                </c:pt>
                <c:pt idx="6344">
                  <c:v>294.89999999999998</c:v>
                </c:pt>
                <c:pt idx="6345">
                  <c:v>295</c:v>
                </c:pt>
                <c:pt idx="6346">
                  <c:v>294.89999999999998</c:v>
                </c:pt>
                <c:pt idx="6347">
                  <c:v>295</c:v>
                </c:pt>
                <c:pt idx="6348">
                  <c:v>294.89999999999998</c:v>
                </c:pt>
                <c:pt idx="6349">
                  <c:v>294.8</c:v>
                </c:pt>
                <c:pt idx="6350">
                  <c:v>294.7</c:v>
                </c:pt>
                <c:pt idx="6351">
                  <c:v>294.5</c:v>
                </c:pt>
                <c:pt idx="6352">
                  <c:v>294.3</c:v>
                </c:pt>
                <c:pt idx="6353">
                  <c:v>294.2</c:v>
                </c:pt>
                <c:pt idx="6354">
                  <c:v>294</c:v>
                </c:pt>
                <c:pt idx="6355">
                  <c:v>294</c:v>
                </c:pt>
                <c:pt idx="6356">
                  <c:v>293.89999999999998</c:v>
                </c:pt>
                <c:pt idx="6357">
                  <c:v>293.89999999999998</c:v>
                </c:pt>
                <c:pt idx="6358">
                  <c:v>294</c:v>
                </c:pt>
                <c:pt idx="6359">
                  <c:v>294</c:v>
                </c:pt>
                <c:pt idx="6360">
                  <c:v>294.10000000000002</c:v>
                </c:pt>
                <c:pt idx="6361">
                  <c:v>294.10000000000002</c:v>
                </c:pt>
                <c:pt idx="6362">
                  <c:v>294.2</c:v>
                </c:pt>
                <c:pt idx="6363">
                  <c:v>294.3</c:v>
                </c:pt>
                <c:pt idx="6364">
                  <c:v>294.3</c:v>
                </c:pt>
                <c:pt idx="6365">
                  <c:v>294.3</c:v>
                </c:pt>
                <c:pt idx="6366">
                  <c:v>294.3</c:v>
                </c:pt>
                <c:pt idx="6367">
                  <c:v>294.3</c:v>
                </c:pt>
                <c:pt idx="6368">
                  <c:v>294.39999999999998</c:v>
                </c:pt>
                <c:pt idx="6369">
                  <c:v>294.39999999999998</c:v>
                </c:pt>
                <c:pt idx="6370">
                  <c:v>294.39999999999998</c:v>
                </c:pt>
                <c:pt idx="6371">
                  <c:v>294.39999999999998</c:v>
                </c:pt>
                <c:pt idx="6372">
                  <c:v>294.39999999999998</c:v>
                </c:pt>
                <c:pt idx="6373">
                  <c:v>294.39999999999998</c:v>
                </c:pt>
                <c:pt idx="6374">
                  <c:v>294.39999999999998</c:v>
                </c:pt>
                <c:pt idx="6375">
                  <c:v>294.39999999999998</c:v>
                </c:pt>
                <c:pt idx="6376">
                  <c:v>294.39999999999998</c:v>
                </c:pt>
                <c:pt idx="6377">
                  <c:v>294.3</c:v>
                </c:pt>
                <c:pt idx="6378">
                  <c:v>294.2</c:v>
                </c:pt>
                <c:pt idx="6379">
                  <c:v>294.10000000000002</c:v>
                </c:pt>
                <c:pt idx="6380">
                  <c:v>294</c:v>
                </c:pt>
                <c:pt idx="6381">
                  <c:v>293.89999999999998</c:v>
                </c:pt>
                <c:pt idx="6382">
                  <c:v>293.8</c:v>
                </c:pt>
                <c:pt idx="6383">
                  <c:v>293.60000000000002</c:v>
                </c:pt>
                <c:pt idx="6384">
                  <c:v>293.5</c:v>
                </c:pt>
                <c:pt idx="6385">
                  <c:v>293.39999999999998</c:v>
                </c:pt>
                <c:pt idx="6386">
                  <c:v>293.3</c:v>
                </c:pt>
                <c:pt idx="6387">
                  <c:v>293.3</c:v>
                </c:pt>
                <c:pt idx="6388">
                  <c:v>293.2</c:v>
                </c:pt>
                <c:pt idx="6389">
                  <c:v>293.2</c:v>
                </c:pt>
                <c:pt idx="6390">
                  <c:v>293.2</c:v>
                </c:pt>
                <c:pt idx="6391">
                  <c:v>293.2</c:v>
                </c:pt>
                <c:pt idx="6392">
                  <c:v>293.3</c:v>
                </c:pt>
                <c:pt idx="6393">
                  <c:v>293.3</c:v>
                </c:pt>
                <c:pt idx="6394">
                  <c:v>293.3</c:v>
                </c:pt>
                <c:pt idx="6395">
                  <c:v>293.39999999999998</c:v>
                </c:pt>
                <c:pt idx="6396">
                  <c:v>293.5</c:v>
                </c:pt>
                <c:pt idx="6397">
                  <c:v>293.5</c:v>
                </c:pt>
                <c:pt idx="6398">
                  <c:v>293.5</c:v>
                </c:pt>
                <c:pt idx="6399">
                  <c:v>293.5</c:v>
                </c:pt>
                <c:pt idx="6400">
                  <c:v>293.5</c:v>
                </c:pt>
                <c:pt idx="6401">
                  <c:v>293.60000000000002</c:v>
                </c:pt>
                <c:pt idx="6402">
                  <c:v>293.60000000000002</c:v>
                </c:pt>
                <c:pt idx="6403">
                  <c:v>293.60000000000002</c:v>
                </c:pt>
                <c:pt idx="6404">
                  <c:v>293.60000000000002</c:v>
                </c:pt>
                <c:pt idx="6405">
                  <c:v>293.60000000000002</c:v>
                </c:pt>
                <c:pt idx="6406">
                  <c:v>293.7</c:v>
                </c:pt>
                <c:pt idx="6407">
                  <c:v>293.7</c:v>
                </c:pt>
                <c:pt idx="6408">
                  <c:v>293.7</c:v>
                </c:pt>
                <c:pt idx="6409">
                  <c:v>293.7</c:v>
                </c:pt>
                <c:pt idx="6410">
                  <c:v>293.7</c:v>
                </c:pt>
                <c:pt idx="6411">
                  <c:v>293.7</c:v>
                </c:pt>
                <c:pt idx="6412">
                  <c:v>293.60000000000002</c:v>
                </c:pt>
                <c:pt idx="6413">
                  <c:v>293.60000000000002</c:v>
                </c:pt>
                <c:pt idx="6414">
                  <c:v>293.5</c:v>
                </c:pt>
                <c:pt idx="6415">
                  <c:v>293.39999999999998</c:v>
                </c:pt>
                <c:pt idx="6416">
                  <c:v>293.3</c:v>
                </c:pt>
                <c:pt idx="6417">
                  <c:v>293.2</c:v>
                </c:pt>
                <c:pt idx="6418">
                  <c:v>293</c:v>
                </c:pt>
                <c:pt idx="6419">
                  <c:v>292.89999999999998</c:v>
                </c:pt>
                <c:pt idx="6420">
                  <c:v>292.7</c:v>
                </c:pt>
                <c:pt idx="6421">
                  <c:v>292.7</c:v>
                </c:pt>
                <c:pt idx="6422">
                  <c:v>292.7</c:v>
                </c:pt>
                <c:pt idx="6423">
                  <c:v>292.60000000000002</c:v>
                </c:pt>
                <c:pt idx="6424">
                  <c:v>292.60000000000002</c:v>
                </c:pt>
                <c:pt idx="6425">
                  <c:v>292.60000000000002</c:v>
                </c:pt>
                <c:pt idx="6426">
                  <c:v>292.60000000000002</c:v>
                </c:pt>
                <c:pt idx="6427">
                  <c:v>292.60000000000002</c:v>
                </c:pt>
                <c:pt idx="6428">
                  <c:v>292.7</c:v>
                </c:pt>
                <c:pt idx="6429">
                  <c:v>292.7</c:v>
                </c:pt>
                <c:pt idx="6430">
                  <c:v>292.7</c:v>
                </c:pt>
                <c:pt idx="6431">
                  <c:v>292.8</c:v>
                </c:pt>
                <c:pt idx="6432">
                  <c:v>292.8</c:v>
                </c:pt>
                <c:pt idx="6433">
                  <c:v>292.89999999999998</c:v>
                </c:pt>
                <c:pt idx="6434">
                  <c:v>292.89999999999998</c:v>
                </c:pt>
                <c:pt idx="6435">
                  <c:v>292.89999999999998</c:v>
                </c:pt>
                <c:pt idx="6436">
                  <c:v>292.89999999999998</c:v>
                </c:pt>
                <c:pt idx="6437">
                  <c:v>292.89999999999998</c:v>
                </c:pt>
                <c:pt idx="6438">
                  <c:v>293</c:v>
                </c:pt>
                <c:pt idx="6439">
                  <c:v>293</c:v>
                </c:pt>
                <c:pt idx="6440">
                  <c:v>293</c:v>
                </c:pt>
                <c:pt idx="6441">
                  <c:v>293</c:v>
                </c:pt>
                <c:pt idx="6442">
                  <c:v>293</c:v>
                </c:pt>
                <c:pt idx="6443">
                  <c:v>293</c:v>
                </c:pt>
                <c:pt idx="6444">
                  <c:v>293</c:v>
                </c:pt>
                <c:pt idx="6445">
                  <c:v>293</c:v>
                </c:pt>
                <c:pt idx="6446">
                  <c:v>293.10000000000002</c:v>
                </c:pt>
                <c:pt idx="6447">
                  <c:v>293</c:v>
                </c:pt>
                <c:pt idx="6448">
                  <c:v>293</c:v>
                </c:pt>
                <c:pt idx="6449">
                  <c:v>292.89999999999998</c:v>
                </c:pt>
                <c:pt idx="6450">
                  <c:v>292.8</c:v>
                </c:pt>
                <c:pt idx="6451">
                  <c:v>292.8</c:v>
                </c:pt>
                <c:pt idx="6452">
                  <c:v>292.7</c:v>
                </c:pt>
                <c:pt idx="6453">
                  <c:v>292.7</c:v>
                </c:pt>
                <c:pt idx="6454">
                  <c:v>292.60000000000002</c:v>
                </c:pt>
                <c:pt idx="6455">
                  <c:v>292.5</c:v>
                </c:pt>
                <c:pt idx="6456">
                  <c:v>292.39999999999998</c:v>
                </c:pt>
                <c:pt idx="6457">
                  <c:v>292.39999999999998</c:v>
                </c:pt>
                <c:pt idx="6458">
                  <c:v>292.39999999999998</c:v>
                </c:pt>
                <c:pt idx="6459">
                  <c:v>292.3</c:v>
                </c:pt>
                <c:pt idx="6460">
                  <c:v>292.10000000000002</c:v>
                </c:pt>
                <c:pt idx="6461">
                  <c:v>292</c:v>
                </c:pt>
                <c:pt idx="6462">
                  <c:v>292</c:v>
                </c:pt>
                <c:pt idx="6463">
                  <c:v>292</c:v>
                </c:pt>
                <c:pt idx="6464">
                  <c:v>291.89999999999998</c:v>
                </c:pt>
                <c:pt idx="6465">
                  <c:v>291.8</c:v>
                </c:pt>
                <c:pt idx="6466">
                  <c:v>291.7</c:v>
                </c:pt>
                <c:pt idx="6467">
                  <c:v>291.7</c:v>
                </c:pt>
                <c:pt idx="6468">
                  <c:v>291.7</c:v>
                </c:pt>
                <c:pt idx="6469">
                  <c:v>291.7</c:v>
                </c:pt>
                <c:pt idx="6470">
                  <c:v>291.7</c:v>
                </c:pt>
                <c:pt idx="6471">
                  <c:v>291.8</c:v>
                </c:pt>
                <c:pt idx="6472">
                  <c:v>291.8</c:v>
                </c:pt>
                <c:pt idx="6473">
                  <c:v>291.8</c:v>
                </c:pt>
                <c:pt idx="6474">
                  <c:v>291.89999999999998</c:v>
                </c:pt>
                <c:pt idx="6475">
                  <c:v>291.89999999999998</c:v>
                </c:pt>
                <c:pt idx="6476">
                  <c:v>292</c:v>
                </c:pt>
                <c:pt idx="6477">
                  <c:v>292</c:v>
                </c:pt>
                <c:pt idx="6478">
                  <c:v>292</c:v>
                </c:pt>
                <c:pt idx="6479">
                  <c:v>292</c:v>
                </c:pt>
                <c:pt idx="6480">
                  <c:v>292</c:v>
                </c:pt>
                <c:pt idx="6481">
                  <c:v>292.10000000000002</c:v>
                </c:pt>
                <c:pt idx="6482">
                  <c:v>292</c:v>
                </c:pt>
                <c:pt idx="6483">
                  <c:v>292</c:v>
                </c:pt>
                <c:pt idx="6484">
                  <c:v>292</c:v>
                </c:pt>
                <c:pt idx="6485">
                  <c:v>292.10000000000002</c:v>
                </c:pt>
                <c:pt idx="6486">
                  <c:v>292.10000000000002</c:v>
                </c:pt>
                <c:pt idx="6487">
                  <c:v>292.10000000000002</c:v>
                </c:pt>
                <c:pt idx="6488">
                  <c:v>292.10000000000002</c:v>
                </c:pt>
                <c:pt idx="6489">
                  <c:v>292.2</c:v>
                </c:pt>
                <c:pt idx="6490">
                  <c:v>292.10000000000002</c:v>
                </c:pt>
                <c:pt idx="6491">
                  <c:v>292.10000000000002</c:v>
                </c:pt>
                <c:pt idx="6492">
                  <c:v>292.10000000000002</c:v>
                </c:pt>
                <c:pt idx="6493">
                  <c:v>292.10000000000002</c:v>
                </c:pt>
                <c:pt idx="6494">
                  <c:v>292</c:v>
                </c:pt>
                <c:pt idx="6495">
                  <c:v>292</c:v>
                </c:pt>
                <c:pt idx="6496">
                  <c:v>292</c:v>
                </c:pt>
                <c:pt idx="6497">
                  <c:v>292</c:v>
                </c:pt>
                <c:pt idx="6498">
                  <c:v>291.89999999999998</c:v>
                </c:pt>
                <c:pt idx="6499">
                  <c:v>291.8</c:v>
                </c:pt>
                <c:pt idx="6500">
                  <c:v>291.7</c:v>
                </c:pt>
                <c:pt idx="6501">
                  <c:v>291.60000000000002</c:v>
                </c:pt>
                <c:pt idx="6502">
                  <c:v>291.5</c:v>
                </c:pt>
                <c:pt idx="6503">
                  <c:v>291.39999999999998</c:v>
                </c:pt>
                <c:pt idx="6504">
                  <c:v>291.39999999999998</c:v>
                </c:pt>
                <c:pt idx="6505">
                  <c:v>291.2</c:v>
                </c:pt>
                <c:pt idx="6506">
                  <c:v>291.10000000000002</c:v>
                </c:pt>
                <c:pt idx="6507">
                  <c:v>291.10000000000002</c:v>
                </c:pt>
                <c:pt idx="6508">
                  <c:v>291</c:v>
                </c:pt>
                <c:pt idx="6509">
                  <c:v>290.89999999999998</c:v>
                </c:pt>
                <c:pt idx="6510">
                  <c:v>290.89999999999998</c:v>
                </c:pt>
                <c:pt idx="6511">
                  <c:v>290.89999999999998</c:v>
                </c:pt>
                <c:pt idx="6512">
                  <c:v>290.8</c:v>
                </c:pt>
                <c:pt idx="6513">
                  <c:v>290.8</c:v>
                </c:pt>
                <c:pt idx="6514">
                  <c:v>290.8</c:v>
                </c:pt>
                <c:pt idx="6515">
                  <c:v>290.89999999999998</c:v>
                </c:pt>
                <c:pt idx="6516">
                  <c:v>290.89999999999998</c:v>
                </c:pt>
                <c:pt idx="6517">
                  <c:v>291</c:v>
                </c:pt>
                <c:pt idx="6518">
                  <c:v>291</c:v>
                </c:pt>
                <c:pt idx="6519">
                  <c:v>291</c:v>
                </c:pt>
                <c:pt idx="6520">
                  <c:v>291</c:v>
                </c:pt>
                <c:pt idx="6521">
                  <c:v>291.10000000000002</c:v>
                </c:pt>
                <c:pt idx="6522">
                  <c:v>291</c:v>
                </c:pt>
                <c:pt idx="6523">
                  <c:v>291.2</c:v>
                </c:pt>
                <c:pt idx="6524">
                  <c:v>291.2</c:v>
                </c:pt>
                <c:pt idx="6525">
                  <c:v>291.2</c:v>
                </c:pt>
                <c:pt idx="6526">
                  <c:v>291.2</c:v>
                </c:pt>
                <c:pt idx="6527">
                  <c:v>291.2</c:v>
                </c:pt>
                <c:pt idx="6528">
                  <c:v>291.3</c:v>
                </c:pt>
                <c:pt idx="6529">
                  <c:v>291.39999999999998</c:v>
                </c:pt>
                <c:pt idx="6530">
                  <c:v>291.3</c:v>
                </c:pt>
                <c:pt idx="6531">
                  <c:v>291.3</c:v>
                </c:pt>
                <c:pt idx="6532">
                  <c:v>291.3</c:v>
                </c:pt>
                <c:pt idx="6533">
                  <c:v>291.3</c:v>
                </c:pt>
                <c:pt idx="6534">
                  <c:v>291.39999999999998</c:v>
                </c:pt>
                <c:pt idx="6535">
                  <c:v>291.39999999999998</c:v>
                </c:pt>
                <c:pt idx="6536">
                  <c:v>291.3</c:v>
                </c:pt>
                <c:pt idx="6537">
                  <c:v>291.2</c:v>
                </c:pt>
                <c:pt idx="6538">
                  <c:v>291.2</c:v>
                </c:pt>
                <c:pt idx="6539">
                  <c:v>291.10000000000002</c:v>
                </c:pt>
                <c:pt idx="6540">
                  <c:v>291</c:v>
                </c:pt>
                <c:pt idx="6541">
                  <c:v>290.89999999999998</c:v>
                </c:pt>
                <c:pt idx="6542">
                  <c:v>290.7</c:v>
                </c:pt>
                <c:pt idx="6543">
                  <c:v>290.60000000000002</c:v>
                </c:pt>
                <c:pt idx="6544">
                  <c:v>290.5</c:v>
                </c:pt>
                <c:pt idx="6545">
                  <c:v>290.39999999999998</c:v>
                </c:pt>
                <c:pt idx="6546">
                  <c:v>290.3</c:v>
                </c:pt>
                <c:pt idx="6547">
                  <c:v>290.2</c:v>
                </c:pt>
                <c:pt idx="6548">
                  <c:v>290.10000000000002</c:v>
                </c:pt>
                <c:pt idx="6549">
                  <c:v>290.10000000000002</c:v>
                </c:pt>
                <c:pt idx="6550">
                  <c:v>290.10000000000002</c:v>
                </c:pt>
                <c:pt idx="6551">
                  <c:v>290.10000000000002</c:v>
                </c:pt>
                <c:pt idx="6552">
                  <c:v>290.10000000000002</c:v>
                </c:pt>
                <c:pt idx="6553">
                  <c:v>290.10000000000002</c:v>
                </c:pt>
                <c:pt idx="6554">
                  <c:v>290.3</c:v>
                </c:pt>
                <c:pt idx="6555">
                  <c:v>290.3</c:v>
                </c:pt>
                <c:pt idx="6556">
                  <c:v>290.3</c:v>
                </c:pt>
                <c:pt idx="6557">
                  <c:v>290.3</c:v>
                </c:pt>
                <c:pt idx="6558">
                  <c:v>290.3</c:v>
                </c:pt>
                <c:pt idx="6559">
                  <c:v>290.39999999999998</c:v>
                </c:pt>
                <c:pt idx="6560">
                  <c:v>290.5</c:v>
                </c:pt>
                <c:pt idx="6561">
                  <c:v>290.5</c:v>
                </c:pt>
                <c:pt idx="6562">
                  <c:v>290.5</c:v>
                </c:pt>
                <c:pt idx="6563">
                  <c:v>290.60000000000002</c:v>
                </c:pt>
                <c:pt idx="6564">
                  <c:v>290.60000000000002</c:v>
                </c:pt>
                <c:pt idx="6565">
                  <c:v>290.60000000000002</c:v>
                </c:pt>
                <c:pt idx="6566">
                  <c:v>290.5</c:v>
                </c:pt>
                <c:pt idx="6567">
                  <c:v>290.39999999999998</c:v>
                </c:pt>
                <c:pt idx="6568">
                  <c:v>290.5</c:v>
                </c:pt>
                <c:pt idx="6569">
                  <c:v>290.60000000000002</c:v>
                </c:pt>
                <c:pt idx="6570">
                  <c:v>290.60000000000002</c:v>
                </c:pt>
                <c:pt idx="6571">
                  <c:v>290.60000000000002</c:v>
                </c:pt>
                <c:pt idx="6572">
                  <c:v>290.60000000000002</c:v>
                </c:pt>
                <c:pt idx="6573">
                  <c:v>290.60000000000002</c:v>
                </c:pt>
                <c:pt idx="6574">
                  <c:v>290.60000000000002</c:v>
                </c:pt>
                <c:pt idx="6575">
                  <c:v>290.5</c:v>
                </c:pt>
                <c:pt idx="6576">
                  <c:v>290.5</c:v>
                </c:pt>
                <c:pt idx="6577">
                  <c:v>290.39999999999998</c:v>
                </c:pt>
                <c:pt idx="6578">
                  <c:v>290.39999999999998</c:v>
                </c:pt>
                <c:pt idx="6579">
                  <c:v>290.3</c:v>
                </c:pt>
                <c:pt idx="6580">
                  <c:v>290.3</c:v>
                </c:pt>
                <c:pt idx="6581">
                  <c:v>290.3</c:v>
                </c:pt>
                <c:pt idx="6582">
                  <c:v>290.10000000000002</c:v>
                </c:pt>
                <c:pt idx="6583">
                  <c:v>290.10000000000002</c:v>
                </c:pt>
                <c:pt idx="6584">
                  <c:v>290</c:v>
                </c:pt>
                <c:pt idx="6585">
                  <c:v>290</c:v>
                </c:pt>
                <c:pt idx="6586">
                  <c:v>289.8</c:v>
                </c:pt>
                <c:pt idx="6587">
                  <c:v>289.60000000000002</c:v>
                </c:pt>
                <c:pt idx="6588">
                  <c:v>289.7</c:v>
                </c:pt>
                <c:pt idx="6589">
                  <c:v>289.5</c:v>
                </c:pt>
                <c:pt idx="6590">
                  <c:v>289.5</c:v>
                </c:pt>
                <c:pt idx="6591">
                  <c:v>289.5</c:v>
                </c:pt>
                <c:pt idx="6592">
                  <c:v>289.39999999999998</c:v>
                </c:pt>
                <c:pt idx="6593">
                  <c:v>289.3</c:v>
                </c:pt>
                <c:pt idx="6594">
                  <c:v>289.2</c:v>
                </c:pt>
                <c:pt idx="6595">
                  <c:v>289.2</c:v>
                </c:pt>
                <c:pt idx="6596">
                  <c:v>289.3</c:v>
                </c:pt>
                <c:pt idx="6597">
                  <c:v>289.3</c:v>
                </c:pt>
                <c:pt idx="6598">
                  <c:v>289.39999999999998</c:v>
                </c:pt>
                <c:pt idx="6599">
                  <c:v>289.39999999999998</c:v>
                </c:pt>
                <c:pt idx="6600">
                  <c:v>289.3</c:v>
                </c:pt>
                <c:pt idx="6601">
                  <c:v>289.39999999999998</c:v>
                </c:pt>
                <c:pt idx="6602">
                  <c:v>289.3</c:v>
                </c:pt>
                <c:pt idx="6603">
                  <c:v>289.3</c:v>
                </c:pt>
                <c:pt idx="6604">
                  <c:v>289.39999999999998</c:v>
                </c:pt>
                <c:pt idx="6605">
                  <c:v>289.39999999999998</c:v>
                </c:pt>
                <c:pt idx="6606">
                  <c:v>289.39999999999998</c:v>
                </c:pt>
                <c:pt idx="6607">
                  <c:v>289.39999999999998</c:v>
                </c:pt>
                <c:pt idx="6608">
                  <c:v>289.5</c:v>
                </c:pt>
                <c:pt idx="6609">
                  <c:v>289.39999999999998</c:v>
                </c:pt>
                <c:pt idx="6610">
                  <c:v>289.5</c:v>
                </c:pt>
                <c:pt idx="6611">
                  <c:v>289.5</c:v>
                </c:pt>
                <c:pt idx="6612">
                  <c:v>289.5</c:v>
                </c:pt>
                <c:pt idx="6613">
                  <c:v>289.5</c:v>
                </c:pt>
                <c:pt idx="6614">
                  <c:v>289.60000000000002</c:v>
                </c:pt>
                <c:pt idx="6615">
                  <c:v>289.5</c:v>
                </c:pt>
                <c:pt idx="6616">
                  <c:v>289.5</c:v>
                </c:pt>
                <c:pt idx="6617">
                  <c:v>289.60000000000002</c:v>
                </c:pt>
                <c:pt idx="6618">
                  <c:v>289.60000000000002</c:v>
                </c:pt>
                <c:pt idx="6619">
                  <c:v>289.60000000000002</c:v>
                </c:pt>
                <c:pt idx="6620">
                  <c:v>289.60000000000002</c:v>
                </c:pt>
                <c:pt idx="6621">
                  <c:v>289.7</c:v>
                </c:pt>
                <c:pt idx="6622">
                  <c:v>289.60000000000002</c:v>
                </c:pt>
                <c:pt idx="6623">
                  <c:v>289.60000000000002</c:v>
                </c:pt>
                <c:pt idx="6624">
                  <c:v>289.5</c:v>
                </c:pt>
                <c:pt idx="6625">
                  <c:v>289.5</c:v>
                </c:pt>
                <c:pt idx="6626">
                  <c:v>289.5</c:v>
                </c:pt>
                <c:pt idx="6627">
                  <c:v>289.5</c:v>
                </c:pt>
                <c:pt idx="6628">
                  <c:v>289.5</c:v>
                </c:pt>
                <c:pt idx="6629">
                  <c:v>289.5</c:v>
                </c:pt>
                <c:pt idx="6630">
                  <c:v>289.5</c:v>
                </c:pt>
                <c:pt idx="6631">
                  <c:v>289.5</c:v>
                </c:pt>
                <c:pt idx="6632">
                  <c:v>289.5</c:v>
                </c:pt>
                <c:pt idx="6633">
                  <c:v>289.5</c:v>
                </c:pt>
                <c:pt idx="6634">
                  <c:v>289.5</c:v>
                </c:pt>
                <c:pt idx="6635">
                  <c:v>289.39999999999998</c:v>
                </c:pt>
                <c:pt idx="6636">
                  <c:v>289.39999999999998</c:v>
                </c:pt>
                <c:pt idx="6637">
                  <c:v>289.39999999999998</c:v>
                </c:pt>
                <c:pt idx="6638">
                  <c:v>289.39999999999998</c:v>
                </c:pt>
                <c:pt idx="6639">
                  <c:v>289.3</c:v>
                </c:pt>
                <c:pt idx="6640">
                  <c:v>289.3</c:v>
                </c:pt>
                <c:pt idx="6641">
                  <c:v>289.3</c:v>
                </c:pt>
                <c:pt idx="6642">
                  <c:v>289.3</c:v>
                </c:pt>
                <c:pt idx="6643">
                  <c:v>289.3</c:v>
                </c:pt>
                <c:pt idx="6644">
                  <c:v>289.2</c:v>
                </c:pt>
                <c:pt idx="6645">
                  <c:v>289.2</c:v>
                </c:pt>
                <c:pt idx="6646">
                  <c:v>289.10000000000002</c:v>
                </c:pt>
                <c:pt idx="6647">
                  <c:v>289.10000000000002</c:v>
                </c:pt>
                <c:pt idx="6648">
                  <c:v>289.10000000000002</c:v>
                </c:pt>
                <c:pt idx="6649">
                  <c:v>289.10000000000002</c:v>
                </c:pt>
                <c:pt idx="6650">
                  <c:v>289.10000000000002</c:v>
                </c:pt>
                <c:pt idx="6651">
                  <c:v>288.89999999999998</c:v>
                </c:pt>
                <c:pt idx="6652">
                  <c:v>288.89999999999998</c:v>
                </c:pt>
                <c:pt idx="6653">
                  <c:v>288.89999999999998</c:v>
                </c:pt>
                <c:pt idx="6654">
                  <c:v>288.89999999999998</c:v>
                </c:pt>
                <c:pt idx="6655">
                  <c:v>288.8</c:v>
                </c:pt>
                <c:pt idx="6656">
                  <c:v>288.8</c:v>
                </c:pt>
                <c:pt idx="6657">
                  <c:v>288.7</c:v>
                </c:pt>
                <c:pt idx="6658">
                  <c:v>288.60000000000002</c:v>
                </c:pt>
                <c:pt idx="6659">
                  <c:v>288.60000000000002</c:v>
                </c:pt>
                <c:pt idx="6660">
                  <c:v>288.60000000000002</c:v>
                </c:pt>
                <c:pt idx="6661">
                  <c:v>288.5</c:v>
                </c:pt>
                <c:pt idx="6662">
                  <c:v>288.39999999999998</c:v>
                </c:pt>
                <c:pt idx="6663">
                  <c:v>288.39999999999998</c:v>
                </c:pt>
                <c:pt idx="6664">
                  <c:v>288.3</c:v>
                </c:pt>
                <c:pt idx="6665">
                  <c:v>288.2</c:v>
                </c:pt>
                <c:pt idx="6666">
                  <c:v>288.2</c:v>
                </c:pt>
                <c:pt idx="6667">
                  <c:v>288.10000000000002</c:v>
                </c:pt>
                <c:pt idx="6668">
                  <c:v>288</c:v>
                </c:pt>
                <c:pt idx="6669">
                  <c:v>287.89999999999998</c:v>
                </c:pt>
                <c:pt idx="6670">
                  <c:v>287.89999999999998</c:v>
                </c:pt>
                <c:pt idx="6671">
                  <c:v>287.89999999999998</c:v>
                </c:pt>
                <c:pt idx="6672">
                  <c:v>287.8</c:v>
                </c:pt>
                <c:pt idx="6673">
                  <c:v>287.8</c:v>
                </c:pt>
                <c:pt idx="6674">
                  <c:v>287.8</c:v>
                </c:pt>
                <c:pt idx="6675">
                  <c:v>287.8</c:v>
                </c:pt>
                <c:pt idx="6676">
                  <c:v>287.8</c:v>
                </c:pt>
                <c:pt idx="6677">
                  <c:v>287.8</c:v>
                </c:pt>
                <c:pt idx="6678">
                  <c:v>287.8</c:v>
                </c:pt>
                <c:pt idx="6679">
                  <c:v>287.8</c:v>
                </c:pt>
                <c:pt idx="6680">
                  <c:v>287.89999999999998</c:v>
                </c:pt>
                <c:pt idx="6681">
                  <c:v>287.89999999999998</c:v>
                </c:pt>
                <c:pt idx="6682">
                  <c:v>288</c:v>
                </c:pt>
                <c:pt idx="6683">
                  <c:v>288</c:v>
                </c:pt>
                <c:pt idx="6684">
                  <c:v>288</c:v>
                </c:pt>
                <c:pt idx="6685">
                  <c:v>288.10000000000002</c:v>
                </c:pt>
                <c:pt idx="6686">
                  <c:v>288.10000000000002</c:v>
                </c:pt>
                <c:pt idx="6687">
                  <c:v>288.10000000000002</c:v>
                </c:pt>
                <c:pt idx="6688">
                  <c:v>288.10000000000002</c:v>
                </c:pt>
                <c:pt idx="6689">
                  <c:v>288.10000000000002</c:v>
                </c:pt>
                <c:pt idx="6690">
                  <c:v>288.10000000000002</c:v>
                </c:pt>
                <c:pt idx="6691">
                  <c:v>288.2</c:v>
                </c:pt>
                <c:pt idx="6692">
                  <c:v>288.2</c:v>
                </c:pt>
                <c:pt idx="6693">
                  <c:v>288.2</c:v>
                </c:pt>
                <c:pt idx="6694">
                  <c:v>288.2</c:v>
                </c:pt>
                <c:pt idx="6695">
                  <c:v>288.2</c:v>
                </c:pt>
                <c:pt idx="6696">
                  <c:v>288.2</c:v>
                </c:pt>
                <c:pt idx="6697">
                  <c:v>288.2</c:v>
                </c:pt>
                <c:pt idx="6698">
                  <c:v>288.2</c:v>
                </c:pt>
                <c:pt idx="6699">
                  <c:v>288.10000000000002</c:v>
                </c:pt>
                <c:pt idx="6700">
                  <c:v>288.10000000000002</c:v>
                </c:pt>
                <c:pt idx="6701">
                  <c:v>288.10000000000002</c:v>
                </c:pt>
                <c:pt idx="6702">
                  <c:v>288.10000000000002</c:v>
                </c:pt>
                <c:pt idx="6703">
                  <c:v>288.10000000000002</c:v>
                </c:pt>
                <c:pt idx="6704">
                  <c:v>288</c:v>
                </c:pt>
                <c:pt idx="6705">
                  <c:v>287.8</c:v>
                </c:pt>
                <c:pt idx="6706">
                  <c:v>287.7</c:v>
                </c:pt>
                <c:pt idx="6707">
                  <c:v>287.60000000000002</c:v>
                </c:pt>
                <c:pt idx="6708">
                  <c:v>287.60000000000002</c:v>
                </c:pt>
                <c:pt idx="6709">
                  <c:v>287.5</c:v>
                </c:pt>
                <c:pt idx="6710">
                  <c:v>287.39999999999998</c:v>
                </c:pt>
                <c:pt idx="6711">
                  <c:v>287.3</c:v>
                </c:pt>
                <c:pt idx="6712">
                  <c:v>287.2</c:v>
                </c:pt>
                <c:pt idx="6713">
                  <c:v>287.10000000000002</c:v>
                </c:pt>
                <c:pt idx="6714">
                  <c:v>287</c:v>
                </c:pt>
                <c:pt idx="6715">
                  <c:v>287</c:v>
                </c:pt>
                <c:pt idx="6716">
                  <c:v>286.89999999999998</c:v>
                </c:pt>
                <c:pt idx="6717">
                  <c:v>286.89999999999998</c:v>
                </c:pt>
                <c:pt idx="6718">
                  <c:v>286.89999999999998</c:v>
                </c:pt>
                <c:pt idx="6719">
                  <c:v>287</c:v>
                </c:pt>
                <c:pt idx="6720">
                  <c:v>286.89999999999998</c:v>
                </c:pt>
                <c:pt idx="6721">
                  <c:v>287</c:v>
                </c:pt>
                <c:pt idx="6722">
                  <c:v>287</c:v>
                </c:pt>
                <c:pt idx="6723">
                  <c:v>287.10000000000002</c:v>
                </c:pt>
                <c:pt idx="6724">
                  <c:v>287.10000000000002</c:v>
                </c:pt>
                <c:pt idx="6725">
                  <c:v>287.10000000000002</c:v>
                </c:pt>
                <c:pt idx="6726">
                  <c:v>287.2</c:v>
                </c:pt>
                <c:pt idx="6727">
                  <c:v>287.2</c:v>
                </c:pt>
                <c:pt idx="6728">
                  <c:v>287.2</c:v>
                </c:pt>
                <c:pt idx="6729">
                  <c:v>287.2</c:v>
                </c:pt>
                <c:pt idx="6730">
                  <c:v>287.2</c:v>
                </c:pt>
                <c:pt idx="6731">
                  <c:v>287.2</c:v>
                </c:pt>
                <c:pt idx="6732">
                  <c:v>287.2</c:v>
                </c:pt>
                <c:pt idx="6733">
                  <c:v>287.2</c:v>
                </c:pt>
                <c:pt idx="6734">
                  <c:v>287.2</c:v>
                </c:pt>
                <c:pt idx="6735">
                  <c:v>287.2</c:v>
                </c:pt>
                <c:pt idx="6736">
                  <c:v>287.2</c:v>
                </c:pt>
                <c:pt idx="6737">
                  <c:v>287.2</c:v>
                </c:pt>
                <c:pt idx="6738">
                  <c:v>287.2</c:v>
                </c:pt>
                <c:pt idx="6739">
                  <c:v>287.2</c:v>
                </c:pt>
                <c:pt idx="6740">
                  <c:v>287.2</c:v>
                </c:pt>
                <c:pt idx="6741">
                  <c:v>287.2</c:v>
                </c:pt>
                <c:pt idx="6742">
                  <c:v>287.2</c:v>
                </c:pt>
                <c:pt idx="6743">
                  <c:v>287.2</c:v>
                </c:pt>
                <c:pt idx="6744">
                  <c:v>287.2</c:v>
                </c:pt>
                <c:pt idx="6745">
                  <c:v>287.2</c:v>
                </c:pt>
                <c:pt idx="6746">
                  <c:v>287.2</c:v>
                </c:pt>
                <c:pt idx="6747">
                  <c:v>287.2</c:v>
                </c:pt>
                <c:pt idx="6748">
                  <c:v>287.2</c:v>
                </c:pt>
                <c:pt idx="6749">
                  <c:v>287.2</c:v>
                </c:pt>
                <c:pt idx="6750">
                  <c:v>287.2</c:v>
                </c:pt>
                <c:pt idx="6751">
                  <c:v>287.2</c:v>
                </c:pt>
                <c:pt idx="6752">
                  <c:v>287.2</c:v>
                </c:pt>
                <c:pt idx="6753">
                  <c:v>287.2</c:v>
                </c:pt>
                <c:pt idx="6754">
                  <c:v>287.10000000000002</c:v>
                </c:pt>
                <c:pt idx="6755">
                  <c:v>287.10000000000002</c:v>
                </c:pt>
                <c:pt idx="6756">
                  <c:v>287</c:v>
                </c:pt>
                <c:pt idx="6757">
                  <c:v>287.10000000000002</c:v>
                </c:pt>
                <c:pt idx="6758">
                  <c:v>286.89999999999998</c:v>
                </c:pt>
                <c:pt idx="6759">
                  <c:v>286.89999999999998</c:v>
                </c:pt>
                <c:pt idx="6760">
                  <c:v>286.8</c:v>
                </c:pt>
                <c:pt idx="6761">
                  <c:v>286.8</c:v>
                </c:pt>
                <c:pt idx="6762">
                  <c:v>286.7</c:v>
                </c:pt>
                <c:pt idx="6763">
                  <c:v>286.60000000000002</c:v>
                </c:pt>
                <c:pt idx="6764">
                  <c:v>286.5</c:v>
                </c:pt>
                <c:pt idx="6765">
                  <c:v>286.39999999999998</c:v>
                </c:pt>
                <c:pt idx="6766">
                  <c:v>286.3</c:v>
                </c:pt>
                <c:pt idx="6767">
                  <c:v>286.3</c:v>
                </c:pt>
                <c:pt idx="6768">
                  <c:v>286.2</c:v>
                </c:pt>
                <c:pt idx="6769">
                  <c:v>286.10000000000002</c:v>
                </c:pt>
                <c:pt idx="6770">
                  <c:v>286.10000000000002</c:v>
                </c:pt>
                <c:pt idx="6771">
                  <c:v>285.89999999999998</c:v>
                </c:pt>
                <c:pt idx="6772">
                  <c:v>285.89999999999998</c:v>
                </c:pt>
                <c:pt idx="6773">
                  <c:v>285.8</c:v>
                </c:pt>
                <c:pt idx="6774">
                  <c:v>285.89999999999998</c:v>
                </c:pt>
                <c:pt idx="6775">
                  <c:v>285.8</c:v>
                </c:pt>
                <c:pt idx="6776">
                  <c:v>285.89999999999998</c:v>
                </c:pt>
                <c:pt idx="6777">
                  <c:v>285.89999999999998</c:v>
                </c:pt>
                <c:pt idx="6778">
                  <c:v>285.89999999999998</c:v>
                </c:pt>
                <c:pt idx="6779">
                  <c:v>285.89999999999998</c:v>
                </c:pt>
                <c:pt idx="6780">
                  <c:v>286</c:v>
                </c:pt>
                <c:pt idx="6781">
                  <c:v>286</c:v>
                </c:pt>
                <c:pt idx="6782">
                  <c:v>286</c:v>
                </c:pt>
                <c:pt idx="6783">
                  <c:v>286.10000000000002</c:v>
                </c:pt>
                <c:pt idx="6784">
                  <c:v>286.10000000000002</c:v>
                </c:pt>
                <c:pt idx="6785">
                  <c:v>286.10000000000002</c:v>
                </c:pt>
                <c:pt idx="6786">
                  <c:v>286.10000000000002</c:v>
                </c:pt>
                <c:pt idx="6787">
                  <c:v>286.10000000000002</c:v>
                </c:pt>
                <c:pt idx="6788">
                  <c:v>286.10000000000002</c:v>
                </c:pt>
                <c:pt idx="6789">
                  <c:v>286.10000000000002</c:v>
                </c:pt>
                <c:pt idx="6790">
                  <c:v>286.10000000000002</c:v>
                </c:pt>
                <c:pt idx="6791">
                  <c:v>286.10000000000002</c:v>
                </c:pt>
                <c:pt idx="6792">
                  <c:v>286.10000000000002</c:v>
                </c:pt>
                <c:pt idx="6793">
                  <c:v>286.10000000000002</c:v>
                </c:pt>
                <c:pt idx="6794">
                  <c:v>286.10000000000002</c:v>
                </c:pt>
                <c:pt idx="6795">
                  <c:v>286.10000000000002</c:v>
                </c:pt>
                <c:pt idx="6796">
                  <c:v>286.10000000000002</c:v>
                </c:pt>
                <c:pt idx="6797">
                  <c:v>286.10000000000002</c:v>
                </c:pt>
                <c:pt idx="6798">
                  <c:v>286.10000000000002</c:v>
                </c:pt>
                <c:pt idx="6799">
                  <c:v>286.10000000000002</c:v>
                </c:pt>
                <c:pt idx="6800">
                  <c:v>286.2</c:v>
                </c:pt>
                <c:pt idx="6801">
                  <c:v>286.10000000000002</c:v>
                </c:pt>
                <c:pt idx="6802">
                  <c:v>286.10000000000002</c:v>
                </c:pt>
                <c:pt idx="6803">
                  <c:v>286.10000000000002</c:v>
                </c:pt>
                <c:pt idx="6804">
                  <c:v>286.10000000000002</c:v>
                </c:pt>
                <c:pt idx="6805">
                  <c:v>286.10000000000002</c:v>
                </c:pt>
                <c:pt idx="6806">
                  <c:v>286.10000000000002</c:v>
                </c:pt>
                <c:pt idx="6807">
                  <c:v>286.10000000000002</c:v>
                </c:pt>
                <c:pt idx="6808">
                  <c:v>286.10000000000002</c:v>
                </c:pt>
                <c:pt idx="6809">
                  <c:v>286.10000000000002</c:v>
                </c:pt>
                <c:pt idx="6810">
                  <c:v>286</c:v>
                </c:pt>
                <c:pt idx="6811">
                  <c:v>286</c:v>
                </c:pt>
                <c:pt idx="6812">
                  <c:v>285.8</c:v>
                </c:pt>
                <c:pt idx="6813">
                  <c:v>285.8</c:v>
                </c:pt>
                <c:pt idx="6814">
                  <c:v>285.7</c:v>
                </c:pt>
                <c:pt idx="6815">
                  <c:v>285.8</c:v>
                </c:pt>
                <c:pt idx="6816">
                  <c:v>285.7</c:v>
                </c:pt>
                <c:pt idx="6817">
                  <c:v>285.60000000000002</c:v>
                </c:pt>
                <c:pt idx="6818">
                  <c:v>285.5</c:v>
                </c:pt>
                <c:pt idx="6819">
                  <c:v>285.39999999999998</c:v>
                </c:pt>
                <c:pt idx="6820">
                  <c:v>285.39999999999998</c:v>
                </c:pt>
                <c:pt idx="6821">
                  <c:v>285.2</c:v>
                </c:pt>
                <c:pt idx="6822">
                  <c:v>285.2</c:v>
                </c:pt>
                <c:pt idx="6823">
                  <c:v>285.2</c:v>
                </c:pt>
                <c:pt idx="6824">
                  <c:v>285.10000000000002</c:v>
                </c:pt>
                <c:pt idx="6825">
                  <c:v>285.10000000000002</c:v>
                </c:pt>
                <c:pt idx="6826">
                  <c:v>284.89999999999998</c:v>
                </c:pt>
                <c:pt idx="6827">
                  <c:v>284.89999999999998</c:v>
                </c:pt>
                <c:pt idx="6828">
                  <c:v>284.89999999999998</c:v>
                </c:pt>
                <c:pt idx="6829">
                  <c:v>284.8</c:v>
                </c:pt>
                <c:pt idx="6830">
                  <c:v>284.8</c:v>
                </c:pt>
                <c:pt idx="6831">
                  <c:v>284.8</c:v>
                </c:pt>
                <c:pt idx="6832">
                  <c:v>284.7</c:v>
                </c:pt>
                <c:pt idx="6833">
                  <c:v>284.7</c:v>
                </c:pt>
                <c:pt idx="6834">
                  <c:v>284.7</c:v>
                </c:pt>
                <c:pt idx="6835">
                  <c:v>284.7</c:v>
                </c:pt>
                <c:pt idx="6836">
                  <c:v>284.7</c:v>
                </c:pt>
                <c:pt idx="6837">
                  <c:v>284.8</c:v>
                </c:pt>
                <c:pt idx="6838">
                  <c:v>284.8</c:v>
                </c:pt>
                <c:pt idx="6839">
                  <c:v>284.8</c:v>
                </c:pt>
                <c:pt idx="6840">
                  <c:v>284.8</c:v>
                </c:pt>
                <c:pt idx="6841">
                  <c:v>284.8</c:v>
                </c:pt>
                <c:pt idx="6842">
                  <c:v>284.8</c:v>
                </c:pt>
                <c:pt idx="6843">
                  <c:v>284.89999999999998</c:v>
                </c:pt>
                <c:pt idx="6844">
                  <c:v>284.8</c:v>
                </c:pt>
                <c:pt idx="6845">
                  <c:v>284.8</c:v>
                </c:pt>
                <c:pt idx="6846">
                  <c:v>284.8</c:v>
                </c:pt>
                <c:pt idx="6847">
                  <c:v>284.89999999999998</c:v>
                </c:pt>
                <c:pt idx="6848">
                  <c:v>284.89999999999998</c:v>
                </c:pt>
                <c:pt idx="6849">
                  <c:v>284.89999999999998</c:v>
                </c:pt>
                <c:pt idx="6850">
                  <c:v>284.89999999999998</c:v>
                </c:pt>
                <c:pt idx="6851">
                  <c:v>284.89999999999998</c:v>
                </c:pt>
                <c:pt idx="6852">
                  <c:v>284.89999999999998</c:v>
                </c:pt>
                <c:pt idx="6853">
                  <c:v>284.89999999999998</c:v>
                </c:pt>
                <c:pt idx="6854">
                  <c:v>284.89999999999998</c:v>
                </c:pt>
                <c:pt idx="6855">
                  <c:v>284.89999999999998</c:v>
                </c:pt>
                <c:pt idx="6856">
                  <c:v>284.89999999999998</c:v>
                </c:pt>
                <c:pt idx="6857">
                  <c:v>284.89999999999998</c:v>
                </c:pt>
                <c:pt idx="6858">
                  <c:v>284.89999999999998</c:v>
                </c:pt>
                <c:pt idx="6859">
                  <c:v>284.89999999999998</c:v>
                </c:pt>
                <c:pt idx="6860">
                  <c:v>284.89999999999998</c:v>
                </c:pt>
                <c:pt idx="6861">
                  <c:v>284.89999999999998</c:v>
                </c:pt>
                <c:pt idx="6862">
                  <c:v>284.89999999999998</c:v>
                </c:pt>
                <c:pt idx="6863">
                  <c:v>284.8</c:v>
                </c:pt>
                <c:pt idx="6864">
                  <c:v>284.89999999999998</c:v>
                </c:pt>
                <c:pt idx="6865">
                  <c:v>284.89999999999998</c:v>
                </c:pt>
                <c:pt idx="6866">
                  <c:v>284.8</c:v>
                </c:pt>
                <c:pt idx="6867">
                  <c:v>284.89999999999998</c:v>
                </c:pt>
                <c:pt idx="6868">
                  <c:v>284.89999999999998</c:v>
                </c:pt>
                <c:pt idx="6869">
                  <c:v>284.8</c:v>
                </c:pt>
                <c:pt idx="6870">
                  <c:v>284.89999999999998</c:v>
                </c:pt>
                <c:pt idx="6871">
                  <c:v>284.89999999999998</c:v>
                </c:pt>
                <c:pt idx="6872">
                  <c:v>284.89999999999998</c:v>
                </c:pt>
                <c:pt idx="6873">
                  <c:v>284.89999999999998</c:v>
                </c:pt>
                <c:pt idx="6874">
                  <c:v>284.89999999999998</c:v>
                </c:pt>
                <c:pt idx="6875">
                  <c:v>284.8</c:v>
                </c:pt>
                <c:pt idx="6876">
                  <c:v>284.8</c:v>
                </c:pt>
                <c:pt idx="6877">
                  <c:v>284.8</c:v>
                </c:pt>
                <c:pt idx="6878">
                  <c:v>284.7</c:v>
                </c:pt>
                <c:pt idx="6879">
                  <c:v>284.7</c:v>
                </c:pt>
                <c:pt idx="6880">
                  <c:v>284.60000000000002</c:v>
                </c:pt>
                <c:pt idx="6881">
                  <c:v>284.60000000000002</c:v>
                </c:pt>
                <c:pt idx="6882">
                  <c:v>284.5</c:v>
                </c:pt>
                <c:pt idx="6883">
                  <c:v>284.39999999999998</c:v>
                </c:pt>
                <c:pt idx="6884">
                  <c:v>284.39999999999998</c:v>
                </c:pt>
                <c:pt idx="6885">
                  <c:v>284.3</c:v>
                </c:pt>
                <c:pt idx="6886">
                  <c:v>284.3</c:v>
                </c:pt>
                <c:pt idx="6887">
                  <c:v>284.2</c:v>
                </c:pt>
                <c:pt idx="6888">
                  <c:v>284.2</c:v>
                </c:pt>
                <c:pt idx="6889">
                  <c:v>284</c:v>
                </c:pt>
                <c:pt idx="6890">
                  <c:v>284</c:v>
                </c:pt>
                <c:pt idx="6891">
                  <c:v>284</c:v>
                </c:pt>
                <c:pt idx="6892">
                  <c:v>283.8</c:v>
                </c:pt>
                <c:pt idx="6893">
                  <c:v>283.8</c:v>
                </c:pt>
                <c:pt idx="6894">
                  <c:v>283.7</c:v>
                </c:pt>
                <c:pt idx="6895">
                  <c:v>283.7</c:v>
                </c:pt>
                <c:pt idx="6896">
                  <c:v>283.7</c:v>
                </c:pt>
                <c:pt idx="6897">
                  <c:v>283.60000000000002</c:v>
                </c:pt>
                <c:pt idx="6898">
                  <c:v>283.5</c:v>
                </c:pt>
                <c:pt idx="6899">
                  <c:v>283.5</c:v>
                </c:pt>
                <c:pt idx="6900">
                  <c:v>283.5</c:v>
                </c:pt>
                <c:pt idx="6901">
                  <c:v>283.39999999999998</c:v>
                </c:pt>
                <c:pt idx="6902">
                  <c:v>283.39999999999998</c:v>
                </c:pt>
                <c:pt idx="6903">
                  <c:v>283.39999999999998</c:v>
                </c:pt>
                <c:pt idx="6904">
                  <c:v>283.39999999999998</c:v>
                </c:pt>
                <c:pt idx="6905">
                  <c:v>283.39999999999998</c:v>
                </c:pt>
                <c:pt idx="6906">
                  <c:v>283.3</c:v>
                </c:pt>
                <c:pt idx="6907">
                  <c:v>283.3</c:v>
                </c:pt>
                <c:pt idx="6908">
                  <c:v>283.39999999999998</c:v>
                </c:pt>
                <c:pt idx="6909">
                  <c:v>283.39999999999998</c:v>
                </c:pt>
                <c:pt idx="6910">
                  <c:v>283.3</c:v>
                </c:pt>
                <c:pt idx="6911">
                  <c:v>283.3</c:v>
                </c:pt>
                <c:pt idx="6912">
                  <c:v>283.39999999999998</c:v>
                </c:pt>
                <c:pt idx="6913">
                  <c:v>283.39999999999998</c:v>
                </c:pt>
                <c:pt idx="6914">
                  <c:v>283.3</c:v>
                </c:pt>
                <c:pt idx="6915">
                  <c:v>283.39999999999998</c:v>
                </c:pt>
                <c:pt idx="6916">
                  <c:v>283.39999999999998</c:v>
                </c:pt>
                <c:pt idx="6917">
                  <c:v>283.39999999999998</c:v>
                </c:pt>
                <c:pt idx="6918">
                  <c:v>283.39999999999998</c:v>
                </c:pt>
                <c:pt idx="6919">
                  <c:v>283.39999999999998</c:v>
                </c:pt>
                <c:pt idx="6920">
                  <c:v>283.5</c:v>
                </c:pt>
                <c:pt idx="6921">
                  <c:v>283.5</c:v>
                </c:pt>
                <c:pt idx="6922">
                  <c:v>283.39999999999998</c:v>
                </c:pt>
                <c:pt idx="6923">
                  <c:v>283.5</c:v>
                </c:pt>
                <c:pt idx="6924">
                  <c:v>283.5</c:v>
                </c:pt>
                <c:pt idx="6925">
                  <c:v>283.5</c:v>
                </c:pt>
                <c:pt idx="6926">
                  <c:v>283.5</c:v>
                </c:pt>
                <c:pt idx="6927">
                  <c:v>283.5</c:v>
                </c:pt>
                <c:pt idx="6928">
                  <c:v>283.60000000000002</c:v>
                </c:pt>
                <c:pt idx="6929">
                  <c:v>283.5</c:v>
                </c:pt>
                <c:pt idx="6930">
                  <c:v>283.5</c:v>
                </c:pt>
                <c:pt idx="6931">
                  <c:v>283.5</c:v>
                </c:pt>
                <c:pt idx="6932">
                  <c:v>283.5</c:v>
                </c:pt>
                <c:pt idx="6933">
                  <c:v>283.5</c:v>
                </c:pt>
                <c:pt idx="6934">
                  <c:v>283.5</c:v>
                </c:pt>
                <c:pt idx="6935">
                  <c:v>283.60000000000002</c:v>
                </c:pt>
                <c:pt idx="6936">
                  <c:v>283.5</c:v>
                </c:pt>
                <c:pt idx="6937">
                  <c:v>283.60000000000002</c:v>
                </c:pt>
                <c:pt idx="6938">
                  <c:v>283.5</c:v>
                </c:pt>
                <c:pt idx="6939">
                  <c:v>283.5</c:v>
                </c:pt>
                <c:pt idx="6940">
                  <c:v>283.5</c:v>
                </c:pt>
                <c:pt idx="6941">
                  <c:v>283.60000000000002</c:v>
                </c:pt>
                <c:pt idx="6942">
                  <c:v>283.5</c:v>
                </c:pt>
                <c:pt idx="6943">
                  <c:v>283.5</c:v>
                </c:pt>
                <c:pt idx="6944">
                  <c:v>283.5</c:v>
                </c:pt>
                <c:pt idx="6945">
                  <c:v>283.5</c:v>
                </c:pt>
                <c:pt idx="6946">
                  <c:v>283.5</c:v>
                </c:pt>
                <c:pt idx="6947">
                  <c:v>283.5</c:v>
                </c:pt>
                <c:pt idx="6948">
                  <c:v>283.5</c:v>
                </c:pt>
                <c:pt idx="6949">
                  <c:v>283.39999999999998</c:v>
                </c:pt>
                <c:pt idx="6950">
                  <c:v>283.3</c:v>
                </c:pt>
                <c:pt idx="6951">
                  <c:v>283.3</c:v>
                </c:pt>
                <c:pt idx="6952">
                  <c:v>283.3</c:v>
                </c:pt>
                <c:pt idx="6953">
                  <c:v>283.2</c:v>
                </c:pt>
                <c:pt idx="6954">
                  <c:v>283.2</c:v>
                </c:pt>
                <c:pt idx="6955">
                  <c:v>283</c:v>
                </c:pt>
                <c:pt idx="6956">
                  <c:v>282.89999999999998</c:v>
                </c:pt>
                <c:pt idx="6957">
                  <c:v>282.89999999999998</c:v>
                </c:pt>
                <c:pt idx="6958">
                  <c:v>282.7</c:v>
                </c:pt>
                <c:pt idx="6959">
                  <c:v>282.8</c:v>
                </c:pt>
                <c:pt idx="6960">
                  <c:v>282.60000000000002</c:v>
                </c:pt>
                <c:pt idx="6961">
                  <c:v>282.60000000000002</c:v>
                </c:pt>
                <c:pt idx="6962">
                  <c:v>282.5</c:v>
                </c:pt>
                <c:pt idx="6963">
                  <c:v>282.5</c:v>
                </c:pt>
                <c:pt idx="6964">
                  <c:v>282.39999999999998</c:v>
                </c:pt>
                <c:pt idx="6965">
                  <c:v>282.3</c:v>
                </c:pt>
                <c:pt idx="6966">
                  <c:v>282.3</c:v>
                </c:pt>
                <c:pt idx="6967">
                  <c:v>282.3</c:v>
                </c:pt>
                <c:pt idx="6968">
                  <c:v>282.3</c:v>
                </c:pt>
                <c:pt idx="6969">
                  <c:v>282.3</c:v>
                </c:pt>
                <c:pt idx="6970">
                  <c:v>282.3</c:v>
                </c:pt>
                <c:pt idx="6971">
                  <c:v>282.3</c:v>
                </c:pt>
                <c:pt idx="6972">
                  <c:v>282.5</c:v>
                </c:pt>
                <c:pt idx="6973">
                  <c:v>282.5</c:v>
                </c:pt>
                <c:pt idx="6974">
                  <c:v>282.5</c:v>
                </c:pt>
                <c:pt idx="6975">
                  <c:v>282.5</c:v>
                </c:pt>
                <c:pt idx="6976">
                  <c:v>282.60000000000002</c:v>
                </c:pt>
                <c:pt idx="6977">
                  <c:v>282.60000000000002</c:v>
                </c:pt>
                <c:pt idx="6978">
                  <c:v>282.60000000000002</c:v>
                </c:pt>
                <c:pt idx="6979">
                  <c:v>282.60000000000002</c:v>
                </c:pt>
                <c:pt idx="6980">
                  <c:v>282.60000000000002</c:v>
                </c:pt>
                <c:pt idx="6981">
                  <c:v>282.60000000000002</c:v>
                </c:pt>
                <c:pt idx="6982">
                  <c:v>282.7</c:v>
                </c:pt>
                <c:pt idx="6983">
                  <c:v>282.7</c:v>
                </c:pt>
                <c:pt idx="6984">
                  <c:v>282.7</c:v>
                </c:pt>
                <c:pt idx="6985">
                  <c:v>282.7</c:v>
                </c:pt>
                <c:pt idx="6986">
                  <c:v>282.7</c:v>
                </c:pt>
                <c:pt idx="6987">
                  <c:v>282.7</c:v>
                </c:pt>
                <c:pt idx="6988">
                  <c:v>282.7</c:v>
                </c:pt>
                <c:pt idx="6989">
                  <c:v>282.7</c:v>
                </c:pt>
                <c:pt idx="6990">
                  <c:v>282.7</c:v>
                </c:pt>
                <c:pt idx="6991">
                  <c:v>282.7</c:v>
                </c:pt>
                <c:pt idx="6992">
                  <c:v>282.7</c:v>
                </c:pt>
                <c:pt idx="6993">
                  <c:v>282.60000000000002</c:v>
                </c:pt>
                <c:pt idx="6994">
                  <c:v>282.7</c:v>
                </c:pt>
                <c:pt idx="6995">
                  <c:v>282.60000000000002</c:v>
                </c:pt>
                <c:pt idx="6996">
                  <c:v>282.5</c:v>
                </c:pt>
                <c:pt idx="6997">
                  <c:v>282.39999999999998</c:v>
                </c:pt>
                <c:pt idx="6998">
                  <c:v>282.3</c:v>
                </c:pt>
                <c:pt idx="6999">
                  <c:v>282.3</c:v>
                </c:pt>
                <c:pt idx="7000">
                  <c:v>282.2</c:v>
                </c:pt>
                <c:pt idx="7001">
                  <c:v>282</c:v>
                </c:pt>
                <c:pt idx="7002">
                  <c:v>282</c:v>
                </c:pt>
                <c:pt idx="7003">
                  <c:v>281.89999999999998</c:v>
                </c:pt>
                <c:pt idx="7004">
                  <c:v>281.8</c:v>
                </c:pt>
                <c:pt idx="7005">
                  <c:v>281.7</c:v>
                </c:pt>
                <c:pt idx="7006">
                  <c:v>281.60000000000002</c:v>
                </c:pt>
                <c:pt idx="7007">
                  <c:v>281.60000000000002</c:v>
                </c:pt>
                <c:pt idx="7008">
                  <c:v>281.60000000000002</c:v>
                </c:pt>
                <c:pt idx="7009">
                  <c:v>281.60000000000002</c:v>
                </c:pt>
                <c:pt idx="7010">
                  <c:v>281.5</c:v>
                </c:pt>
                <c:pt idx="7011">
                  <c:v>281.5</c:v>
                </c:pt>
                <c:pt idx="7012">
                  <c:v>281.5</c:v>
                </c:pt>
                <c:pt idx="7013">
                  <c:v>281.60000000000002</c:v>
                </c:pt>
                <c:pt idx="7014">
                  <c:v>281.5</c:v>
                </c:pt>
                <c:pt idx="7015">
                  <c:v>281.60000000000002</c:v>
                </c:pt>
                <c:pt idx="7016">
                  <c:v>281.60000000000002</c:v>
                </c:pt>
                <c:pt idx="7017">
                  <c:v>281.60000000000002</c:v>
                </c:pt>
                <c:pt idx="7018">
                  <c:v>281.60000000000002</c:v>
                </c:pt>
                <c:pt idx="7019">
                  <c:v>281.60000000000002</c:v>
                </c:pt>
                <c:pt idx="7020">
                  <c:v>281.7</c:v>
                </c:pt>
                <c:pt idx="7021">
                  <c:v>281.7</c:v>
                </c:pt>
                <c:pt idx="7022">
                  <c:v>281.7</c:v>
                </c:pt>
                <c:pt idx="7023">
                  <c:v>281.7</c:v>
                </c:pt>
                <c:pt idx="7024">
                  <c:v>281.8</c:v>
                </c:pt>
                <c:pt idx="7025">
                  <c:v>281.8</c:v>
                </c:pt>
                <c:pt idx="7026">
                  <c:v>281.8</c:v>
                </c:pt>
                <c:pt idx="7027">
                  <c:v>281.8</c:v>
                </c:pt>
                <c:pt idx="7028">
                  <c:v>281.8</c:v>
                </c:pt>
                <c:pt idx="7029">
                  <c:v>281.89999999999998</c:v>
                </c:pt>
                <c:pt idx="7030">
                  <c:v>281.89999999999998</c:v>
                </c:pt>
                <c:pt idx="7031">
                  <c:v>281.89999999999998</c:v>
                </c:pt>
                <c:pt idx="7032">
                  <c:v>281.89999999999998</c:v>
                </c:pt>
                <c:pt idx="7033">
                  <c:v>281.89999999999998</c:v>
                </c:pt>
                <c:pt idx="7034">
                  <c:v>282</c:v>
                </c:pt>
                <c:pt idx="7035">
                  <c:v>281.89999999999998</c:v>
                </c:pt>
                <c:pt idx="7036">
                  <c:v>281.89999999999998</c:v>
                </c:pt>
                <c:pt idx="7037">
                  <c:v>281.89999999999998</c:v>
                </c:pt>
                <c:pt idx="7038">
                  <c:v>281.89999999999998</c:v>
                </c:pt>
                <c:pt idx="7039">
                  <c:v>281.8</c:v>
                </c:pt>
                <c:pt idx="7040">
                  <c:v>281.60000000000002</c:v>
                </c:pt>
                <c:pt idx="7041">
                  <c:v>281.60000000000002</c:v>
                </c:pt>
                <c:pt idx="7042">
                  <c:v>281.39999999999998</c:v>
                </c:pt>
                <c:pt idx="7043">
                  <c:v>281.3</c:v>
                </c:pt>
                <c:pt idx="7044">
                  <c:v>281.2</c:v>
                </c:pt>
                <c:pt idx="7045">
                  <c:v>281.10000000000002</c:v>
                </c:pt>
                <c:pt idx="7046">
                  <c:v>280.89999999999998</c:v>
                </c:pt>
                <c:pt idx="7047">
                  <c:v>280.89999999999998</c:v>
                </c:pt>
                <c:pt idx="7048">
                  <c:v>280.8</c:v>
                </c:pt>
                <c:pt idx="7049">
                  <c:v>280.8</c:v>
                </c:pt>
                <c:pt idx="7050">
                  <c:v>280.8</c:v>
                </c:pt>
                <c:pt idx="7051">
                  <c:v>280.8</c:v>
                </c:pt>
                <c:pt idx="7052">
                  <c:v>280.8</c:v>
                </c:pt>
                <c:pt idx="7053">
                  <c:v>280.89999999999998</c:v>
                </c:pt>
                <c:pt idx="7054">
                  <c:v>281</c:v>
                </c:pt>
                <c:pt idx="7055">
                  <c:v>281.10000000000002</c:v>
                </c:pt>
                <c:pt idx="7056">
                  <c:v>281.10000000000002</c:v>
                </c:pt>
                <c:pt idx="7057">
                  <c:v>281.2</c:v>
                </c:pt>
                <c:pt idx="7058">
                  <c:v>281.10000000000002</c:v>
                </c:pt>
                <c:pt idx="7059">
                  <c:v>281.2</c:v>
                </c:pt>
                <c:pt idx="7060">
                  <c:v>281.2</c:v>
                </c:pt>
                <c:pt idx="7061">
                  <c:v>281.2</c:v>
                </c:pt>
                <c:pt idx="7062">
                  <c:v>281.39999999999998</c:v>
                </c:pt>
                <c:pt idx="7063">
                  <c:v>281.39999999999998</c:v>
                </c:pt>
                <c:pt idx="7064">
                  <c:v>281.39999999999998</c:v>
                </c:pt>
                <c:pt idx="7065">
                  <c:v>281.39999999999998</c:v>
                </c:pt>
                <c:pt idx="7066">
                  <c:v>281.39999999999998</c:v>
                </c:pt>
                <c:pt idx="7067">
                  <c:v>281.2</c:v>
                </c:pt>
                <c:pt idx="7068">
                  <c:v>281.2</c:v>
                </c:pt>
                <c:pt idx="7069">
                  <c:v>281.10000000000002</c:v>
                </c:pt>
                <c:pt idx="7070">
                  <c:v>281</c:v>
                </c:pt>
                <c:pt idx="7071">
                  <c:v>280.89999999999998</c:v>
                </c:pt>
                <c:pt idx="7072">
                  <c:v>280.8</c:v>
                </c:pt>
                <c:pt idx="7073">
                  <c:v>280.60000000000002</c:v>
                </c:pt>
                <c:pt idx="7074">
                  <c:v>280.5</c:v>
                </c:pt>
                <c:pt idx="7075">
                  <c:v>280.3</c:v>
                </c:pt>
                <c:pt idx="7076">
                  <c:v>280.2</c:v>
                </c:pt>
                <c:pt idx="7077">
                  <c:v>280.2</c:v>
                </c:pt>
                <c:pt idx="7078">
                  <c:v>280.2</c:v>
                </c:pt>
                <c:pt idx="7079">
                  <c:v>280.2</c:v>
                </c:pt>
                <c:pt idx="7080">
                  <c:v>280.3</c:v>
                </c:pt>
                <c:pt idx="7081">
                  <c:v>280.3</c:v>
                </c:pt>
                <c:pt idx="7082">
                  <c:v>280.5</c:v>
                </c:pt>
                <c:pt idx="7083">
                  <c:v>280.5</c:v>
                </c:pt>
                <c:pt idx="7084">
                  <c:v>280.60000000000002</c:v>
                </c:pt>
                <c:pt idx="7085">
                  <c:v>280.60000000000002</c:v>
                </c:pt>
                <c:pt idx="7086">
                  <c:v>280.60000000000002</c:v>
                </c:pt>
                <c:pt idx="7087">
                  <c:v>280.60000000000002</c:v>
                </c:pt>
                <c:pt idx="7088">
                  <c:v>280.60000000000002</c:v>
                </c:pt>
                <c:pt idx="7089">
                  <c:v>280.60000000000002</c:v>
                </c:pt>
                <c:pt idx="7090">
                  <c:v>280.60000000000002</c:v>
                </c:pt>
                <c:pt idx="7091">
                  <c:v>280.60000000000002</c:v>
                </c:pt>
                <c:pt idx="7092">
                  <c:v>280.7</c:v>
                </c:pt>
                <c:pt idx="7093">
                  <c:v>280.8</c:v>
                </c:pt>
                <c:pt idx="7094">
                  <c:v>280.8</c:v>
                </c:pt>
                <c:pt idx="7095">
                  <c:v>280.8</c:v>
                </c:pt>
                <c:pt idx="7096">
                  <c:v>280.8</c:v>
                </c:pt>
                <c:pt idx="7097">
                  <c:v>280.8</c:v>
                </c:pt>
                <c:pt idx="7098">
                  <c:v>280.7</c:v>
                </c:pt>
                <c:pt idx="7099">
                  <c:v>280.60000000000002</c:v>
                </c:pt>
                <c:pt idx="7100">
                  <c:v>280.60000000000002</c:v>
                </c:pt>
                <c:pt idx="7101">
                  <c:v>280.5</c:v>
                </c:pt>
                <c:pt idx="7102">
                  <c:v>280.3</c:v>
                </c:pt>
                <c:pt idx="7103">
                  <c:v>280.2</c:v>
                </c:pt>
                <c:pt idx="7104">
                  <c:v>280</c:v>
                </c:pt>
                <c:pt idx="7105">
                  <c:v>279.89999999999998</c:v>
                </c:pt>
                <c:pt idx="7106">
                  <c:v>279.8</c:v>
                </c:pt>
                <c:pt idx="7107">
                  <c:v>279.7</c:v>
                </c:pt>
                <c:pt idx="7108">
                  <c:v>279.7</c:v>
                </c:pt>
                <c:pt idx="7109">
                  <c:v>279.7</c:v>
                </c:pt>
                <c:pt idx="7110">
                  <c:v>279.7</c:v>
                </c:pt>
                <c:pt idx="7111">
                  <c:v>279.8</c:v>
                </c:pt>
                <c:pt idx="7112">
                  <c:v>279.89999999999998</c:v>
                </c:pt>
                <c:pt idx="7113">
                  <c:v>279.89999999999998</c:v>
                </c:pt>
                <c:pt idx="7114">
                  <c:v>280</c:v>
                </c:pt>
                <c:pt idx="7115">
                  <c:v>280</c:v>
                </c:pt>
                <c:pt idx="7116">
                  <c:v>280.10000000000002</c:v>
                </c:pt>
                <c:pt idx="7117">
                  <c:v>280.10000000000002</c:v>
                </c:pt>
                <c:pt idx="7118">
                  <c:v>280.10000000000002</c:v>
                </c:pt>
                <c:pt idx="7119">
                  <c:v>280</c:v>
                </c:pt>
                <c:pt idx="7120">
                  <c:v>280.2</c:v>
                </c:pt>
                <c:pt idx="7121">
                  <c:v>280.3</c:v>
                </c:pt>
                <c:pt idx="7122">
                  <c:v>280.3</c:v>
                </c:pt>
                <c:pt idx="7123">
                  <c:v>280.3</c:v>
                </c:pt>
                <c:pt idx="7124">
                  <c:v>280.3</c:v>
                </c:pt>
                <c:pt idx="7125">
                  <c:v>280.2</c:v>
                </c:pt>
                <c:pt idx="7126">
                  <c:v>280.10000000000002</c:v>
                </c:pt>
                <c:pt idx="7127">
                  <c:v>280</c:v>
                </c:pt>
                <c:pt idx="7128">
                  <c:v>279.8</c:v>
                </c:pt>
                <c:pt idx="7129">
                  <c:v>279.7</c:v>
                </c:pt>
                <c:pt idx="7130">
                  <c:v>279.5</c:v>
                </c:pt>
                <c:pt idx="7131">
                  <c:v>279.39999999999998</c:v>
                </c:pt>
                <c:pt idx="7132">
                  <c:v>279.3</c:v>
                </c:pt>
                <c:pt idx="7133">
                  <c:v>279.3</c:v>
                </c:pt>
                <c:pt idx="7134">
                  <c:v>279.2</c:v>
                </c:pt>
                <c:pt idx="7135">
                  <c:v>279.3</c:v>
                </c:pt>
                <c:pt idx="7136">
                  <c:v>279.39999999999998</c:v>
                </c:pt>
                <c:pt idx="7137">
                  <c:v>279.5</c:v>
                </c:pt>
                <c:pt idx="7138">
                  <c:v>279.60000000000002</c:v>
                </c:pt>
                <c:pt idx="7139">
                  <c:v>279.60000000000002</c:v>
                </c:pt>
                <c:pt idx="7140">
                  <c:v>279.60000000000002</c:v>
                </c:pt>
                <c:pt idx="7141">
                  <c:v>279.7</c:v>
                </c:pt>
                <c:pt idx="7142">
                  <c:v>279.7</c:v>
                </c:pt>
                <c:pt idx="7143">
                  <c:v>279.7</c:v>
                </c:pt>
                <c:pt idx="7144">
                  <c:v>279.8</c:v>
                </c:pt>
                <c:pt idx="7145">
                  <c:v>279.8</c:v>
                </c:pt>
                <c:pt idx="7146">
                  <c:v>279.89999999999998</c:v>
                </c:pt>
                <c:pt idx="7147">
                  <c:v>279.89999999999998</c:v>
                </c:pt>
                <c:pt idx="7148">
                  <c:v>279.7</c:v>
                </c:pt>
                <c:pt idx="7149">
                  <c:v>279.7</c:v>
                </c:pt>
                <c:pt idx="7150">
                  <c:v>279.5</c:v>
                </c:pt>
                <c:pt idx="7151">
                  <c:v>279.39999999999998</c:v>
                </c:pt>
                <c:pt idx="7152">
                  <c:v>279.3</c:v>
                </c:pt>
                <c:pt idx="7153">
                  <c:v>279.10000000000002</c:v>
                </c:pt>
                <c:pt idx="7154">
                  <c:v>279</c:v>
                </c:pt>
                <c:pt idx="7155">
                  <c:v>278.8</c:v>
                </c:pt>
                <c:pt idx="7156">
                  <c:v>278.8</c:v>
                </c:pt>
                <c:pt idx="7157">
                  <c:v>278.8</c:v>
                </c:pt>
                <c:pt idx="7158">
                  <c:v>278.8</c:v>
                </c:pt>
                <c:pt idx="7159">
                  <c:v>278.89999999999998</c:v>
                </c:pt>
                <c:pt idx="7160">
                  <c:v>279</c:v>
                </c:pt>
                <c:pt idx="7161">
                  <c:v>279.10000000000002</c:v>
                </c:pt>
                <c:pt idx="7162">
                  <c:v>279.10000000000002</c:v>
                </c:pt>
                <c:pt idx="7163">
                  <c:v>279.2</c:v>
                </c:pt>
                <c:pt idx="7164">
                  <c:v>279.2</c:v>
                </c:pt>
                <c:pt idx="7165">
                  <c:v>279.2</c:v>
                </c:pt>
                <c:pt idx="7166">
                  <c:v>279.3</c:v>
                </c:pt>
                <c:pt idx="7167">
                  <c:v>279.2</c:v>
                </c:pt>
                <c:pt idx="7168">
                  <c:v>279.3</c:v>
                </c:pt>
                <c:pt idx="7169">
                  <c:v>279.3</c:v>
                </c:pt>
                <c:pt idx="7170">
                  <c:v>279.3</c:v>
                </c:pt>
                <c:pt idx="7171">
                  <c:v>279.39999999999998</c:v>
                </c:pt>
                <c:pt idx="7172">
                  <c:v>279.39999999999998</c:v>
                </c:pt>
                <c:pt idx="7173">
                  <c:v>279.39999999999998</c:v>
                </c:pt>
                <c:pt idx="7174">
                  <c:v>279.3</c:v>
                </c:pt>
                <c:pt idx="7175">
                  <c:v>279.3</c:v>
                </c:pt>
                <c:pt idx="7176">
                  <c:v>279.2</c:v>
                </c:pt>
                <c:pt idx="7177">
                  <c:v>279.10000000000002</c:v>
                </c:pt>
                <c:pt idx="7178">
                  <c:v>279</c:v>
                </c:pt>
                <c:pt idx="7179">
                  <c:v>278.8</c:v>
                </c:pt>
                <c:pt idx="7180">
                  <c:v>278.7</c:v>
                </c:pt>
                <c:pt idx="7181">
                  <c:v>278.5</c:v>
                </c:pt>
                <c:pt idx="7182">
                  <c:v>278.5</c:v>
                </c:pt>
                <c:pt idx="7183">
                  <c:v>278.5</c:v>
                </c:pt>
                <c:pt idx="7184">
                  <c:v>278.3</c:v>
                </c:pt>
                <c:pt idx="7185">
                  <c:v>278.3</c:v>
                </c:pt>
                <c:pt idx="7186">
                  <c:v>278.2</c:v>
                </c:pt>
                <c:pt idx="7187">
                  <c:v>278.2</c:v>
                </c:pt>
                <c:pt idx="7188">
                  <c:v>278.3</c:v>
                </c:pt>
                <c:pt idx="7189">
                  <c:v>278.3</c:v>
                </c:pt>
                <c:pt idx="7190">
                  <c:v>278.39999999999998</c:v>
                </c:pt>
                <c:pt idx="7191">
                  <c:v>278.5</c:v>
                </c:pt>
                <c:pt idx="7192">
                  <c:v>278.5</c:v>
                </c:pt>
                <c:pt idx="7193">
                  <c:v>278.5</c:v>
                </c:pt>
                <c:pt idx="7194">
                  <c:v>278.60000000000002</c:v>
                </c:pt>
                <c:pt idx="7195">
                  <c:v>278.60000000000002</c:v>
                </c:pt>
                <c:pt idx="7196">
                  <c:v>278.60000000000002</c:v>
                </c:pt>
                <c:pt idx="7197">
                  <c:v>278.60000000000002</c:v>
                </c:pt>
                <c:pt idx="7198">
                  <c:v>278.60000000000002</c:v>
                </c:pt>
                <c:pt idx="7199">
                  <c:v>278.60000000000002</c:v>
                </c:pt>
                <c:pt idx="7200">
                  <c:v>278.60000000000002</c:v>
                </c:pt>
                <c:pt idx="7201">
                  <c:v>278.7</c:v>
                </c:pt>
                <c:pt idx="7202">
                  <c:v>278.7</c:v>
                </c:pt>
                <c:pt idx="7203">
                  <c:v>278.7</c:v>
                </c:pt>
                <c:pt idx="7204">
                  <c:v>278.8</c:v>
                </c:pt>
                <c:pt idx="7205">
                  <c:v>278.7</c:v>
                </c:pt>
                <c:pt idx="7206">
                  <c:v>278.7</c:v>
                </c:pt>
                <c:pt idx="7207">
                  <c:v>278.7</c:v>
                </c:pt>
                <c:pt idx="7208">
                  <c:v>278.8</c:v>
                </c:pt>
                <c:pt idx="7209">
                  <c:v>278.60000000000002</c:v>
                </c:pt>
                <c:pt idx="7210">
                  <c:v>278.60000000000002</c:v>
                </c:pt>
                <c:pt idx="7211">
                  <c:v>278.5</c:v>
                </c:pt>
                <c:pt idx="7212">
                  <c:v>278.5</c:v>
                </c:pt>
                <c:pt idx="7213">
                  <c:v>278.5</c:v>
                </c:pt>
                <c:pt idx="7214">
                  <c:v>278.3</c:v>
                </c:pt>
                <c:pt idx="7215">
                  <c:v>278.2</c:v>
                </c:pt>
                <c:pt idx="7216">
                  <c:v>278.10000000000002</c:v>
                </c:pt>
                <c:pt idx="7217">
                  <c:v>278</c:v>
                </c:pt>
                <c:pt idx="7218">
                  <c:v>277.89999999999998</c:v>
                </c:pt>
                <c:pt idx="7219">
                  <c:v>277.8</c:v>
                </c:pt>
                <c:pt idx="7220">
                  <c:v>277.7</c:v>
                </c:pt>
                <c:pt idx="7221">
                  <c:v>277.7</c:v>
                </c:pt>
                <c:pt idx="7222">
                  <c:v>277.60000000000002</c:v>
                </c:pt>
                <c:pt idx="7223">
                  <c:v>277.60000000000002</c:v>
                </c:pt>
                <c:pt idx="7224">
                  <c:v>277.60000000000002</c:v>
                </c:pt>
                <c:pt idx="7225">
                  <c:v>277.5</c:v>
                </c:pt>
                <c:pt idx="7226">
                  <c:v>277.5</c:v>
                </c:pt>
                <c:pt idx="7227">
                  <c:v>277.39999999999998</c:v>
                </c:pt>
                <c:pt idx="7228">
                  <c:v>277.5</c:v>
                </c:pt>
                <c:pt idx="7229">
                  <c:v>277.5</c:v>
                </c:pt>
                <c:pt idx="7230">
                  <c:v>277.39999999999998</c:v>
                </c:pt>
                <c:pt idx="7231">
                  <c:v>277.5</c:v>
                </c:pt>
                <c:pt idx="7232">
                  <c:v>277.60000000000002</c:v>
                </c:pt>
                <c:pt idx="7233">
                  <c:v>277.60000000000002</c:v>
                </c:pt>
                <c:pt idx="7234">
                  <c:v>277.60000000000002</c:v>
                </c:pt>
                <c:pt idx="7235">
                  <c:v>277.7</c:v>
                </c:pt>
                <c:pt idx="7236">
                  <c:v>277.7</c:v>
                </c:pt>
                <c:pt idx="7237">
                  <c:v>277.7</c:v>
                </c:pt>
                <c:pt idx="7238">
                  <c:v>277.7</c:v>
                </c:pt>
                <c:pt idx="7239">
                  <c:v>277.7</c:v>
                </c:pt>
                <c:pt idx="7240">
                  <c:v>277.7</c:v>
                </c:pt>
                <c:pt idx="7241">
                  <c:v>277.7</c:v>
                </c:pt>
                <c:pt idx="7242">
                  <c:v>277.7</c:v>
                </c:pt>
                <c:pt idx="7243">
                  <c:v>277.7</c:v>
                </c:pt>
                <c:pt idx="7244">
                  <c:v>277.7</c:v>
                </c:pt>
                <c:pt idx="7245">
                  <c:v>277.7</c:v>
                </c:pt>
                <c:pt idx="7246">
                  <c:v>277.7</c:v>
                </c:pt>
                <c:pt idx="7247">
                  <c:v>277.7</c:v>
                </c:pt>
                <c:pt idx="7248">
                  <c:v>277.7</c:v>
                </c:pt>
                <c:pt idx="7249">
                  <c:v>277.7</c:v>
                </c:pt>
                <c:pt idx="7250">
                  <c:v>277.7</c:v>
                </c:pt>
                <c:pt idx="7251">
                  <c:v>277.7</c:v>
                </c:pt>
                <c:pt idx="7252">
                  <c:v>277.7</c:v>
                </c:pt>
                <c:pt idx="7253">
                  <c:v>277.7</c:v>
                </c:pt>
                <c:pt idx="7254">
                  <c:v>277.7</c:v>
                </c:pt>
                <c:pt idx="7255">
                  <c:v>277.7</c:v>
                </c:pt>
                <c:pt idx="7256">
                  <c:v>277.7</c:v>
                </c:pt>
                <c:pt idx="7257">
                  <c:v>277.7</c:v>
                </c:pt>
                <c:pt idx="7258">
                  <c:v>277.7</c:v>
                </c:pt>
                <c:pt idx="7259">
                  <c:v>277.7</c:v>
                </c:pt>
                <c:pt idx="7260">
                  <c:v>277.7</c:v>
                </c:pt>
                <c:pt idx="7261">
                  <c:v>277.7</c:v>
                </c:pt>
                <c:pt idx="7262">
                  <c:v>277.7</c:v>
                </c:pt>
                <c:pt idx="7263">
                  <c:v>277.7</c:v>
                </c:pt>
                <c:pt idx="7264">
                  <c:v>277.7</c:v>
                </c:pt>
                <c:pt idx="7265">
                  <c:v>277.7</c:v>
                </c:pt>
                <c:pt idx="7266">
                  <c:v>277.60000000000002</c:v>
                </c:pt>
                <c:pt idx="7267">
                  <c:v>277.5</c:v>
                </c:pt>
                <c:pt idx="7268">
                  <c:v>277.39999999999998</c:v>
                </c:pt>
                <c:pt idx="7269">
                  <c:v>277.39999999999998</c:v>
                </c:pt>
                <c:pt idx="7270">
                  <c:v>277.3</c:v>
                </c:pt>
                <c:pt idx="7271">
                  <c:v>277.2</c:v>
                </c:pt>
                <c:pt idx="7272">
                  <c:v>277.10000000000002</c:v>
                </c:pt>
                <c:pt idx="7273">
                  <c:v>277</c:v>
                </c:pt>
                <c:pt idx="7274">
                  <c:v>277</c:v>
                </c:pt>
                <c:pt idx="7275">
                  <c:v>276.8</c:v>
                </c:pt>
                <c:pt idx="7276">
                  <c:v>276.7</c:v>
                </c:pt>
                <c:pt idx="7277">
                  <c:v>276.7</c:v>
                </c:pt>
                <c:pt idx="7278">
                  <c:v>276.60000000000002</c:v>
                </c:pt>
                <c:pt idx="7279">
                  <c:v>276.5</c:v>
                </c:pt>
                <c:pt idx="7280">
                  <c:v>276.5</c:v>
                </c:pt>
                <c:pt idx="7281">
                  <c:v>276.5</c:v>
                </c:pt>
                <c:pt idx="7282">
                  <c:v>276.5</c:v>
                </c:pt>
                <c:pt idx="7283">
                  <c:v>276.5</c:v>
                </c:pt>
                <c:pt idx="7284">
                  <c:v>276.5</c:v>
                </c:pt>
                <c:pt idx="7285">
                  <c:v>276.5</c:v>
                </c:pt>
                <c:pt idx="7286">
                  <c:v>276.60000000000002</c:v>
                </c:pt>
                <c:pt idx="7287">
                  <c:v>276.7</c:v>
                </c:pt>
                <c:pt idx="7288">
                  <c:v>276.7</c:v>
                </c:pt>
                <c:pt idx="7289">
                  <c:v>276.8</c:v>
                </c:pt>
                <c:pt idx="7290">
                  <c:v>276.8</c:v>
                </c:pt>
                <c:pt idx="7291">
                  <c:v>276.8</c:v>
                </c:pt>
                <c:pt idx="7292">
                  <c:v>276.8</c:v>
                </c:pt>
                <c:pt idx="7293">
                  <c:v>276.8</c:v>
                </c:pt>
                <c:pt idx="7294">
                  <c:v>276.8</c:v>
                </c:pt>
                <c:pt idx="7295">
                  <c:v>276.8</c:v>
                </c:pt>
                <c:pt idx="7296">
                  <c:v>276.8</c:v>
                </c:pt>
                <c:pt idx="7297">
                  <c:v>276.8</c:v>
                </c:pt>
                <c:pt idx="7298">
                  <c:v>276.8</c:v>
                </c:pt>
                <c:pt idx="7299">
                  <c:v>276.89999999999998</c:v>
                </c:pt>
                <c:pt idx="7300">
                  <c:v>276.89999999999998</c:v>
                </c:pt>
                <c:pt idx="7301">
                  <c:v>276.89999999999998</c:v>
                </c:pt>
                <c:pt idx="7302">
                  <c:v>276.89999999999998</c:v>
                </c:pt>
                <c:pt idx="7303">
                  <c:v>277</c:v>
                </c:pt>
                <c:pt idx="7304">
                  <c:v>277</c:v>
                </c:pt>
                <c:pt idx="7305">
                  <c:v>276.89999999999998</c:v>
                </c:pt>
                <c:pt idx="7306">
                  <c:v>276.89999999999998</c:v>
                </c:pt>
                <c:pt idx="7307">
                  <c:v>276.89999999999998</c:v>
                </c:pt>
                <c:pt idx="7308">
                  <c:v>276.8</c:v>
                </c:pt>
                <c:pt idx="7309">
                  <c:v>276.7</c:v>
                </c:pt>
                <c:pt idx="7310">
                  <c:v>276.7</c:v>
                </c:pt>
                <c:pt idx="7311">
                  <c:v>276.5</c:v>
                </c:pt>
                <c:pt idx="7312">
                  <c:v>276.5</c:v>
                </c:pt>
                <c:pt idx="7313">
                  <c:v>276.39999999999998</c:v>
                </c:pt>
                <c:pt idx="7314">
                  <c:v>276.3</c:v>
                </c:pt>
                <c:pt idx="7315">
                  <c:v>276.2</c:v>
                </c:pt>
                <c:pt idx="7316">
                  <c:v>276.10000000000002</c:v>
                </c:pt>
                <c:pt idx="7317">
                  <c:v>276</c:v>
                </c:pt>
                <c:pt idx="7318">
                  <c:v>275.89999999999998</c:v>
                </c:pt>
                <c:pt idx="7319">
                  <c:v>275.89999999999998</c:v>
                </c:pt>
                <c:pt idx="7320">
                  <c:v>275.8</c:v>
                </c:pt>
                <c:pt idx="7321">
                  <c:v>275.7</c:v>
                </c:pt>
                <c:pt idx="7322">
                  <c:v>275.7</c:v>
                </c:pt>
                <c:pt idx="7323">
                  <c:v>275.7</c:v>
                </c:pt>
                <c:pt idx="7324">
                  <c:v>275.7</c:v>
                </c:pt>
                <c:pt idx="7325">
                  <c:v>275.7</c:v>
                </c:pt>
                <c:pt idx="7326">
                  <c:v>275.7</c:v>
                </c:pt>
                <c:pt idx="7327">
                  <c:v>275.7</c:v>
                </c:pt>
                <c:pt idx="7328">
                  <c:v>275.7</c:v>
                </c:pt>
                <c:pt idx="7329">
                  <c:v>275.7</c:v>
                </c:pt>
                <c:pt idx="7330">
                  <c:v>275.8</c:v>
                </c:pt>
                <c:pt idx="7331">
                  <c:v>275.8</c:v>
                </c:pt>
                <c:pt idx="7332">
                  <c:v>275.89999999999998</c:v>
                </c:pt>
                <c:pt idx="7333">
                  <c:v>275.8</c:v>
                </c:pt>
                <c:pt idx="7334">
                  <c:v>275.89999999999998</c:v>
                </c:pt>
                <c:pt idx="7335">
                  <c:v>275.89999999999998</c:v>
                </c:pt>
                <c:pt idx="7336">
                  <c:v>275.89999999999998</c:v>
                </c:pt>
                <c:pt idx="7337">
                  <c:v>275.89999999999998</c:v>
                </c:pt>
                <c:pt idx="7338">
                  <c:v>275.89999999999998</c:v>
                </c:pt>
                <c:pt idx="7339">
                  <c:v>275.89999999999998</c:v>
                </c:pt>
                <c:pt idx="7340">
                  <c:v>275.89999999999998</c:v>
                </c:pt>
                <c:pt idx="7341">
                  <c:v>276</c:v>
                </c:pt>
                <c:pt idx="7342">
                  <c:v>275.89999999999998</c:v>
                </c:pt>
                <c:pt idx="7343">
                  <c:v>275.89999999999998</c:v>
                </c:pt>
                <c:pt idx="7344">
                  <c:v>275.89999999999998</c:v>
                </c:pt>
                <c:pt idx="7345">
                  <c:v>275.89999999999998</c:v>
                </c:pt>
                <c:pt idx="7346">
                  <c:v>275.8</c:v>
                </c:pt>
                <c:pt idx="7347">
                  <c:v>275.8</c:v>
                </c:pt>
                <c:pt idx="7348">
                  <c:v>275.89999999999998</c:v>
                </c:pt>
                <c:pt idx="7349">
                  <c:v>275.8</c:v>
                </c:pt>
                <c:pt idx="7350">
                  <c:v>275.7</c:v>
                </c:pt>
                <c:pt idx="7351">
                  <c:v>275.89999999999998</c:v>
                </c:pt>
                <c:pt idx="7352">
                  <c:v>275.89999999999998</c:v>
                </c:pt>
                <c:pt idx="7353">
                  <c:v>275.8</c:v>
                </c:pt>
                <c:pt idx="7354">
                  <c:v>275.8</c:v>
                </c:pt>
                <c:pt idx="7355">
                  <c:v>275.7</c:v>
                </c:pt>
                <c:pt idx="7356">
                  <c:v>275.7</c:v>
                </c:pt>
                <c:pt idx="7357">
                  <c:v>275.7</c:v>
                </c:pt>
                <c:pt idx="7358">
                  <c:v>275.8</c:v>
                </c:pt>
                <c:pt idx="7359">
                  <c:v>275.7</c:v>
                </c:pt>
                <c:pt idx="7360">
                  <c:v>275.7</c:v>
                </c:pt>
                <c:pt idx="7361">
                  <c:v>275.7</c:v>
                </c:pt>
                <c:pt idx="7362">
                  <c:v>275.7</c:v>
                </c:pt>
                <c:pt idx="7363">
                  <c:v>275.7</c:v>
                </c:pt>
                <c:pt idx="7364">
                  <c:v>275.7</c:v>
                </c:pt>
                <c:pt idx="7365">
                  <c:v>275.7</c:v>
                </c:pt>
                <c:pt idx="7366">
                  <c:v>275.7</c:v>
                </c:pt>
                <c:pt idx="7367">
                  <c:v>275.7</c:v>
                </c:pt>
                <c:pt idx="7368">
                  <c:v>275.60000000000002</c:v>
                </c:pt>
                <c:pt idx="7369">
                  <c:v>275.60000000000002</c:v>
                </c:pt>
                <c:pt idx="7370">
                  <c:v>275.60000000000002</c:v>
                </c:pt>
                <c:pt idx="7371">
                  <c:v>275.60000000000002</c:v>
                </c:pt>
                <c:pt idx="7372">
                  <c:v>275.60000000000002</c:v>
                </c:pt>
                <c:pt idx="7373">
                  <c:v>275.60000000000002</c:v>
                </c:pt>
                <c:pt idx="7374">
                  <c:v>275.60000000000002</c:v>
                </c:pt>
                <c:pt idx="7375">
                  <c:v>275.60000000000002</c:v>
                </c:pt>
                <c:pt idx="7376">
                  <c:v>275.60000000000002</c:v>
                </c:pt>
                <c:pt idx="7377">
                  <c:v>275.60000000000002</c:v>
                </c:pt>
                <c:pt idx="7378">
                  <c:v>275.60000000000002</c:v>
                </c:pt>
                <c:pt idx="7379">
                  <c:v>275.60000000000002</c:v>
                </c:pt>
                <c:pt idx="7380">
                  <c:v>275.5</c:v>
                </c:pt>
                <c:pt idx="7381">
                  <c:v>275.5</c:v>
                </c:pt>
                <c:pt idx="7382">
                  <c:v>275.5</c:v>
                </c:pt>
                <c:pt idx="7383">
                  <c:v>275.39999999999998</c:v>
                </c:pt>
                <c:pt idx="7384">
                  <c:v>275.39999999999998</c:v>
                </c:pt>
                <c:pt idx="7385">
                  <c:v>275.5</c:v>
                </c:pt>
                <c:pt idx="7386">
                  <c:v>275.39999999999998</c:v>
                </c:pt>
                <c:pt idx="7387">
                  <c:v>275.3</c:v>
                </c:pt>
                <c:pt idx="7388">
                  <c:v>275.3</c:v>
                </c:pt>
                <c:pt idx="7389">
                  <c:v>275.2</c:v>
                </c:pt>
                <c:pt idx="7390">
                  <c:v>275.3</c:v>
                </c:pt>
                <c:pt idx="7391">
                  <c:v>275.10000000000002</c:v>
                </c:pt>
                <c:pt idx="7392">
                  <c:v>275.10000000000002</c:v>
                </c:pt>
                <c:pt idx="7393">
                  <c:v>275</c:v>
                </c:pt>
                <c:pt idx="7394">
                  <c:v>275</c:v>
                </c:pt>
                <c:pt idx="7395">
                  <c:v>274.8</c:v>
                </c:pt>
                <c:pt idx="7396">
                  <c:v>274.8</c:v>
                </c:pt>
                <c:pt idx="7397">
                  <c:v>274.7</c:v>
                </c:pt>
                <c:pt idx="7398">
                  <c:v>274.60000000000002</c:v>
                </c:pt>
                <c:pt idx="7399">
                  <c:v>274.60000000000002</c:v>
                </c:pt>
                <c:pt idx="7400">
                  <c:v>274.5</c:v>
                </c:pt>
                <c:pt idx="7401">
                  <c:v>274.5</c:v>
                </c:pt>
                <c:pt idx="7402">
                  <c:v>274.39999999999998</c:v>
                </c:pt>
                <c:pt idx="7403">
                  <c:v>274.39999999999998</c:v>
                </c:pt>
                <c:pt idx="7404">
                  <c:v>274.2</c:v>
                </c:pt>
                <c:pt idx="7405">
                  <c:v>274.2</c:v>
                </c:pt>
                <c:pt idx="7406">
                  <c:v>274.2</c:v>
                </c:pt>
                <c:pt idx="7407">
                  <c:v>274.2</c:v>
                </c:pt>
                <c:pt idx="7408">
                  <c:v>274.2</c:v>
                </c:pt>
                <c:pt idx="7409">
                  <c:v>274.2</c:v>
                </c:pt>
                <c:pt idx="7410">
                  <c:v>274.10000000000002</c:v>
                </c:pt>
                <c:pt idx="7411">
                  <c:v>274.10000000000002</c:v>
                </c:pt>
                <c:pt idx="7412">
                  <c:v>274</c:v>
                </c:pt>
                <c:pt idx="7413">
                  <c:v>274.10000000000002</c:v>
                </c:pt>
                <c:pt idx="7414">
                  <c:v>274.10000000000002</c:v>
                </c:pt>
                <c:pt idx="7415">
                  <c:v>274.10000000000002</c:v>
                </c:pt>
                <c:pt idx="7416">
                  <c:v>274.10000000000002</c:v>
                </c:pt>
                <c:pt idx="7417">
                  <c:v>274</c:v>
                </c:pt>
                <c:pt idx="7418">
                  <c:v>273.89999999999998</c:v>
                </c:pt>
                <c:pt idx="7419">
                  <c:v>274</c:v>
                </c:pt>
                <c:pt idx="7420">
                  <c:v>274</c:v>
                </c:pt>
                <c:pt idx="7421">
                  <c:v>274</c:v>
                </c:pt>
                <c:pt idx="7422">
                  <c:v>274</c:v>
                </c:pt>
                <c:pt idx="7423">
                  <c:v>273.89999999999998</c:v>
                </c:pt>
                <c:pt idx="7424">
                  <c:v>274</c:v>
                </c:pt>
                <c:pt idx="7425">
                  <c:v>274</c:v>
                </c:pt>
                <c:pt idx="7426">
                  <c:v>274</c:v>
                </c:pt>
                <c:pt idx="7427">
                  <c:v>274</c:v>
                </c:pt>
                <c:pt idx="7428">
                  <c:v>274.10000000000002</c:v>
                </c:pt>
                <c:pt idx="7429">
                  <c:v>274</c:v>
                </c:pt>
                <c:pt idx="7430">
                  <c:v>273.89999999999998</c:v>
                </c:pt>
                <c:pt idx="7431">
                  <c:v>274.10000000000002</c:v>
                </c:pt>
                <c:pt idx="7432">
                  <c:v>274.10000000000002</c:v>
                </c:pt>
                <c:pt idx="7433">
                  <c:v>274.10000000000002</c:v>
                </c:pt>
                <c:pt idx="7434">
                  <c:v>274.10000000000002</c:v>
                </c:pt>
                <c:pt idx="7435">
                  <c:v>274.10000000000002</c:v>
                </c:pt>
                <c:pt idx="7436">
                  <c:v>274.2</c:v>
                </c:pt>
                <c:pt idx="7437">
                  <c:v>274.10000000000002</c:v>
                </c:pt>
                <c:pt idx="7438">
                  <c:v>274.2</c:v>
                </c:pt>
                <c:pt idx="7439">
                  <c:v>274.10000000000002</c:v>
                </c:pt>
                <c:pt idx="7440">
                  <c:v>274.10000000000002</c:v>
                </c:pt>
                <c:pt idx="7441">
                  <c:v>274.10000000000002</c:v>
                </c:pt>
                <c:pt idx="7442">
                  <c:v>274.10000000000002</c:v>
                </c:pt>
                <c:pt idx="7443">
                  <c:v>274.10000000000002</c:v>
                </c:pt>
                <c:pt idx="7444">
                  <c:v>274.10000000000002</c:v>
                </c:pt>
                <c:pt idx="7445">
                  <c:v>274.10000000000002</c:v>
                </c:pt>
                <c:pt idx="7446">
                  <c:v>274.10000000000002</c:v>
                </c:pt>
                <c:pt idx="7447">
                  <c:v>274.10000000000002</c:v>
                </c:pt>
                <c:pt idx="7448">
                  <c:v>274.10000000000002</c:v>
                </c:pt>
                <c:pt idx="7449">
                  <c:v>274.10000000000002</c:v>
                </c:pt>
                <c:pt idx="7450">
                  <c:v>274.10000000000002</c:v>
                </c:pt>
                <c:pt idx="7451">
                  <c:v>274</c:v>
                </c:pt>
                <c:pt idx="7452">
                  <c:v>274.10000000000002</c:v>
                </c:pt>
                <c:pt idx="7453">
                  <c:v>274.10000000000002</c:v>
                </c:pt>
                <c:pt idx="7454">
                  <c:v>274.10000000000002</c:v>
                </c:pt>
                <c:pt idx="7455">
                  <c:v>274.10000000000002</c:v>
                </c:pt>
                <c:pt idx="7456">
                  <c:v>274</c:v>
                </c:pt>
                <c:pt idx="7457">
                  <c:v>274</c:v>
                </c:pt>
                <c:pt idx="7458">
                  <c:v>274</c:v>
                </c:pt>
                <c:pt idx="7459">
                  <c:v>274</c:v>
                </c:pt>
                <c:pt idx="7460">
                  <c:v>274</c:v>
                </c:pt>
                <c:pt idx="7461">
                  <c:v>274</c:v>
                </c:pt>
                <c:pt idx="7462">
                  <c:v>274</c:v>
                </c:pt>
                <c:pt idx="7463">
                  <c:v>274</c:v>
                </c:pt>
                <c:pt idx="7464">
                  <c:v>274</c:v>
                </c:pt>
                <c:pt idx="7465">
                  <c:v>274</c:v>
                </c:pt>
                <c:pt idx="7466">
                  <c:v>274</c:v>
                </c:pt>
                <c:pt idx="7467">
                  <c:v>274</c:v>
                </c:pt>
                <c:pt idx="7468">
                  <c:v>273.89999999999998</c:v>
                </c:pt>
                <c:pt idx="7469">
                  <c:v>273.89999999999998</c:v>
                </c:pt>
                <c:pt idx="7470">
                  <c:v>273.89999999999998</c:v>
                </c:pt>
                <c:pt idx="7471">
                  <c:v>273.89999999999998</c:v>
                </c:pt>
                <c:pt idx="7472">
                  <c:v>273.89999999999998</c:v>
                </c:pt>
                <c:pt idx="7473">
                  <c:v>273.8</c:v>
                </c:pt>
                <c:pt idx="7474">
                  <c:v>273.7</c:v>
                </c:pt>
                <c:pt idx="7475">
                  <c:v>273.7</c:v>
                </c:pt>
                <c:pt idx="7476">
                  <c:v>273.60000000000002</c:v>
                </c:pt>
                <c:pt idx="7477">
                  <c:v>273.60000000000002</c:v>
                </c:pt>
                <c:pt idx="7478">
                  <c:v>273.5</c:v>
                </c:pt>
                <c:pt idx="7479">
                  <c:v>273.39999999999998</c:v>
                </c:pt>
                <c:pt idx="7480">
                  <c:v>273.39999999999998</c:v>
                </c:pt>
                <c:pt idx="7481">
                  <c:v>273.3</c:v>
                </c:pt>
                <c:pt idx="7482">
                  <c:v>273.2</c:v>
                </c:pt>
                <c:pt idx="7483">
                  <c:v>273.10000000000002</c:v>
                </c:pt>
                <c:pt idx="7484">
                  <c:v>273</c:v>
                </c:pt>
                <c:pt idx="7485">
                  <c:v>273</c:v>
                </c:pt>
                <c:pt idx="7486">
                  <c:v>272.89999999999998</c:v>
                </c:pt>
                <c:pt idx="7487">
                  <c:v>272.8</c:v>
                </c:pt>
                <c:pt idx="7488">
                  <c:v>272.8</c:v>
                </c:pt>
                <c:pt idx="7489">
                  <c:v>272.7</c:v>
                </c:pt>
                <c:pt idx="7490">
                  <c:v>272.7</c:v>
                </c:pt>
                <c:pt idx="7491">
                  <c:v>272.7</c:v>
                </c:pt>
                <c:pt idx="7492">
                  <c:v>272.60000000000002</c:v>
                </c:pt>
                <c:pt idx="7493">
                  <c:v>272.60000000000002</c:v>
                </c:pt>
                <c:pt idx="7494">
                  <c:v>272.5</c:v>
                </c:pt>
                <c:pt idx="7495">
                  <c:v>272.5</c:v>
                </c:pt>
                <c:pt idx="7496">
                  <c:v>272.5</c:v>
                </c:pt>
                <c:pt idx="7497">
                  <c:v>272.60000000000002</c:v>
                </c:pt>
                <c:pt idx="7498">
                  <c:v>272.60000000000002</c:v>
                </c:pt>
                <c:pt idx="7499">
                  <c:v>272.7</c:v>
                </c:pt>
                <c:pt idx="7500">
                  <c:v>272.7</c:v>
                </c:pt>
                <c:pt idx="7501">
                  <c:v>272.8</c:v>
                </c:pt>
                <c:pt idx="7502">
                  <c:v>272.7</c:v>
                </c:pt>
                <c:pt idx="7503">
                  <c:v>272.8</c:v>
                </c:pt>
                <c:pt idx="7504">
                  <c:v>272.8</c:v>
                </c:pt>
                <c:pt idx="7505">
                  <c:v>272.8</c:v>
                </c:pt>
                <c:pt idx="7506">
                  <c:v>272.8</c:v>
                </c:pt>
                <c:pt idx="7507">
                  <c:v>272.89999999999998</c:v>
                </c:pt>
                <c:pt idx="7508">
                  <c:v>272.89999999999998</c:v>
                </c:pt>
                <c:pt idx="7509">
                  <c:v>272.89999999999998</c:v>
                </c:pt>
                <c:pt idx="7510">
                  <c:v>272.8</c:v>
                </c:pt>
                <c:pt idx="7511">
                  <c:v>272.89999999999998</c:v>
                </c:pt>
                <c:pt idx="7512">
                  <c:v>272.89999999999998</c:v>
                </c:pt>
                <c:pt idx="7513">
                  <c:v>272.8</c:v>
                </c:pt>
                <c:pt idx="7514">
                  <c:v>272.8</c:v>
                </c:pt>
                <c:pt idx="7515">
                  <c:v>272.8</c:v>
                </c:pt>
                <c:pt idx="7516">
                  <c:v>272.89999999999998</c:v>
                </c:pt>
                <c:pt idx="7517">
                  <c:v>272.89999999999998</c:v>
                </c:pt>
                <c:pt idx="7518">
                  <c:v>272.89999999999998</c:v>
                </c:pt>
                <c:pt idx="7519">
                  <c:v>272.89999999999998</c:v>
                </c:pt>
                <c:pt idx="7520">
                  <c:v>272.89999999999998</c:v>
                </c:pt>
                <c:pt idx="7521">
                  <c:v>272.89999999999998</c:v>
                </c:pt>
                <c:pt idx="7522">
                  <c:v>272.89999999999998</c:v>
                </c:pt>
                <c:pt idx="7523">
                  <c:v>272.89999999999998</c:v>
                </c:pt>
                <c:pt idx="7524">
                  <c:v>272.89999999999998</c:v>
                </c:pt>
                <c:pt idx="7525">
                  <c:v>272.89999999999998</c:v>
                </c:pt>
                <c:pt idx="7526">
                  <c:v>272.89999999999998</c:v>
                </c:pt>
                <c:pt idx="7527">
                  <c:v>272.8</c:v>
                </c:pt>
                <c:pt idx="7528">
                  <c:v>272.8</c:v>
                </c:pt>
                <c:pt idx="7529">
                  <c:v>272.8</c:v>
                </c:pt>
                <c:pt idx="7530">
                  <c:v>272.8</c:v>
                </c:pt>
                <c:pt idx="7531">
                  <c:v>272.7</c:v>
                </c:pt>
                <c:pt idx="7532">
                  <c:v>272.7</c:v>
                </c:pt>
                <c:pt idx="7533">
                  <c:v>272.5</c:v>
                </c:pt>
                <c:pt idx="7534">
                  <c:v>272.5</c:v>
                </c:pt>
                <c:pt idx="7535">
                  <c:v>272.39999999999998</c:v>
                </c:pt>
                <c:pt idx="7536">
                  <c:v>272.39999999999998</c:v>
                </c:pt>
                <c:pt idx="7537">
                  <c:v>272.2</c:v>
                </c:pt>
                <c:pt idx="7538">
                  <c:v>272.2</c:v>
                </c:pt>
                <c:pt idx="7539">
                  <c:v>272.10000000000002</c:v>
                </c:pt>
                <c:pt idx="7540">
                  <c:v>271.89999999999998</c:v>
                </c:pt>
                <c:pt idx="7541">
                  <c:v>271.89999999999998</c:v>
                </c:pt>
                <c:pt idx="7542">
                  <c:v>271.89999999999998</c:v>
                </c:pt>
                <c:pt idx="7543">
                  <c:v>271.8</c:v>
                </c:pt>
                <c:pt idx="7544">
                  <c:v>271.7</c:v>
                </c:pt>
                <c:pt idx="7545">
                  <c:v>271.7</c:v>
                </c:pt>
                <c:pt idx="7546">
                  <c:v>271.60000000000002</c:v>
                </c:pt>
                <c:pt idx="7547">
                  <c:v>271.60000000000002</c:v>
                </c:pt>
                <c:pt idx="7548">
                  <c:v>271.60000000000002</c:v>
                </c:pt>
                <c:pt idx="7549">
                  <c:v>271.60000000000002</c:v>
                </c:pt>
                <c:pt idx="7550">
                  <c:v>271.60000000000002</c:v>
                </c:pt>
                <c:pt idx="7551">
                  <c:v>271.7</c:v>
                </c:pt>
                <c:pt idx="7552">
                  <c:v>271.8</c:v>
                </c:pt>
                <c:pt idx="7553">
                  <c:v>271.8</c:v>
                </c:pt>
                <c:pt idx="7554">
                  <c:v>271.8</c:v>
                </c:pt>
                <c:pt idx="7555">
                  <c:v>271.8</c:v>
                </c:pt>
                <c:pt idx="7556">
                  <c:v>271.8</c:v>
                </c:pt>
                <c:pt idx="7557">
                  <c:v>271.8</c:v>
                </c:pt>
                <c:pt idx="7558">
                  <c:v>271.89999999999998</c:v>
                </c:pt>
                <c:pt idx="7559">
                  <c:v>271.8</c:v>
                </c:pt>
                <c:pt idx="7560">
                  <c:v>271.89999999999998</c:v>
                </c:pt>
                <c:pt idx="7561">
                  <c:v>271.89999999999998</c:v>
                </c:pt>
                <c:pt idx="7562">
                  <c:v>271.8</c:v>
                </c:pt>
                <c:pt idx="7563">
                  <c:v>271.89999999999998</c:v>
                </c:pt>
                <c:pt idx="7564">
                  <c:v>271.89999999999998</c:v>
                </c:pt>
                <c:pt idx="7565">
                  <c:v>271.89999999999998</c:v>
                </c:pt>
                <c:pt idx="7566">
                  <c:v>271.89999999999998</c:v>
                </c:pt>
                <c:pt idx="7567">
                  <c:v>271.89999999999998</c:v>
                </c:pt>
                <c:pt idx="7568">
                  <c:v>271.89999999999998</c:v>
                </c:pt>
                <c:pt idx="7569">
                  <c:v>271.89999999999998</c:v>
                </c:pt>
                <c:pt idx="7570">
                  <c:v>271.89999999999998</c:v>
                </c:pt>
                <c:pt idx="7571">
                  <c:v>271.89999999999998</c:v>
                </c:pt>
                <c:pt idx="7572">
                  <c:v>271.89999999999998</c:v>
                </c:pt>
                <c:pt idx="7573">
                  <c:v>271.89999999999998</c:v>
                </c:pt>
                <c:pt idx="7574">
                  <c:v>271.89999999999998</c:v>
                </c:pt>
                <c:pt idx="7575">
                  <c:v>271.8</c:v>
                </c:pt>
                <c:pt idx="7576">
                  <c:v>271.89999999999998</c:v>
                </c:pt>
                <c:pt idx="7577">
                  <c:v>271.89999999999998</c:v>
                </c:pt>
                <c:pt idx="7578">
                  <c:v>271.89999999999998</c:v>
                </c:pt>
                <c:pt idx="7579">
                  <c:v>271.89999999999998</c:v>
                </c:pt>
                <c:pt idx="7580">
                  <c:v>271.89999999999998</c:v>
                </c:pt>
                <c:pt idx="7581">
                  <c:v>271.89999999999998</c:v>
                </c:pt>
                <c:pt idx="7582">
                  <c:v>271.8</c:v>
                </c:pt>
                <c:pt idx="7583">
                  <c:v>271.8</c:v>
                </c:pt>
                <c:pt idx="7584">
                  <c:v>271.8</c:v>
                </c:pt>
                <c:pt idx="7585">
                  <c:v>271.8</c:v>
                </c:pt>
                <c:pt idx="7586">
                  <c:v>271.7</c:v>
                </c:pt>
                <c:pt idx="7587">
                  <c:v>271.7</c:v>
                </c:pt>
                <c:pt idx="7588">
                  <c:v>271.7</c:v>
                </c:pt>
                <c:pt idx="7589">
                  <c:v>271.7</c:v>
                </c:pt>
                <c:pt idx="7590">
                  <c:v>271.60000000000002</c:v>
                </c:pt>
                <c:pt idx="7591">
                  <c:v>271.60000000000002</c:v>
                </c:pt>
                <c:pt idx="7592">
                  <c:v>271.5</c:v>
                </c:pt>
                <c:pt idx="7593">
                  <c:v>271.5</c:v>
                </c:pt>
                <c:pt idx="7594">
                  <c:v>271.39999999999998</c:v>
                </c:pt>
                <c:pt idx="7595">
                  <c:v>271.39999999999998</c:v>
                </c:pt>
                <c:pt idx="7596">
                  <c:v>271.3</c:v>
                </c:pt>
                <c:pt idx="7597">
                  <c:v>271.2</c:v>
                </c:pt>
                <c:pt idx="7598">
                  <c:v>271.10000000000002</c:v>
                </c:pt>
                <c:pt idx="7599">
                  <c:v>271.10000000000002</c:v>
                </c:pt>
                <c:pt idx="7600">
                  <c:v>271</c:v>
                </c:pt>
                <c:pt idx="7601">
                  <c:v>270.89999999999998</c:v>
                </c:pt>
                <c:pt idx="7602">
                  <c:v>270.8</c:v>
                </c:pt>
                <c:pt idx="7603">
                  <c:v>270.8</c:v>
                </c:pt>
                <c:pt idx="7604">
                  <c:v>270.8</c:v>
                </c:pt>
                <c:pt idx="7605">
                  <c:v>270.7</c:v>
                </c:pt>
                <c:pt idx="7606">
                  <c:v>270.60000000000002</c:v>
                </c:pt>
                <c:pt idx="7607">
                  <c:v>270.5</c:v>
                </c:pt>
                <c:pt idx="7608">
                  <c:v>270.5</c:v>
                </c:pt>
                <c:pt idx="7609">
                  <c:v>270.5</c:v>
                </c:pt>
                <c:pt idx="7610">
                  <c:v>270.39999999999998</c:v>
                </c:pt>
                <c:pt idx="7611">
                  <c:v>270.39999999999998</c:v>
                </c:pt>
                <c:pt idx="7612">
                  <c:v>270.39999999999998</c:v>
                </c:pt>
                <c:pt idx="7613">
                  <c:v>270.5</c:v>
                </c:pt>
                <c:pt idx="7614">
                  <c:v>270.39999999999998</c:v>
                </c:pt>
                <c:pt idx="7615">
                  <c:v>270.5</c:v>
                </c:pt>
                <c:pt idx="7616">
                  <c:v>270.5</c:v>
                </c:pt>
                <c:pt idx="7617">
                  <c:v>270.5</c:v>
                </c:pt>
                <c:pt idx="7618">
                  <c:v>270.5</c:v>
                </c:pt>
                <c:pt idx="7619">
                  <c:v>270.5</c:v>
                </c:pt>
                <c:pt idx="7620">
                  <c:v>270.60000000000002</c:v>
                </c:pt>
                <c:pt idx="7621">
                  <c:v>270.60000000000002</c:v>
                </c:pt>
                <c:pt idx="7622">
                  <c:v>270.7</c:v>
                </c:pt>
                <c:pt idx="7623">
                  <c:v>270.7</c:v>
                </c:pt>
                <c:pt idx="7624">
                  <c:v>270.7</c:v>
                </c:pt>
                <c:pt idx="7625">
                  <c:v>270.7</c:v>
                </c:pt>
                <c:pt idx="7626">
                  <c:v>270.7</c:v>
                </c:pt>
                <c:pt idx="7627">
                  <c:v>270.7</c:v>
                </c:pt>
                <c:pt idx="7628">
                  <c:v>270.7</c:v>
                </c:pt>
                <c:pt idx="7629">
                  <c:v>270.7</c:v>
                </c:pt>
                <c:pt idx="7630">
                  <c:v>270.7</c:v>
                </c:pt>
                <c:pt idx="7631">
                  <c:v>270.7</c:v>
                </c:pt>
                <c:pt idx="7632">
                  <c:v>270.7</c:v>
                </c:pt>
                <c:pt idx="7633">
                  <c:v>270.7</c:v>
                </c:pt>
                <c:pt idx="7634">
                  <c:v>270.7</c:v>
                </c:pt>
                <c:pt idx="7635">
                  <c:v>270.7</c:v>
                </c:pt>
                <c:pt idx="7636">
                  <c:v>270.7</c:v>
                </c:pt>
                <c:pt idx="7637">
                  <c:v>270.8</c:v>
                </c:pt>
                <c:pt idx="7638">
                  <c:v>270.7</c:v>
                </c:pt>
                <c:pt idx="7639">
                  <c:v>270.7</c:v>
                </c:pt>
                <c:pt idx="7640">
                  <c:v>270.8</c:v>
                </c:pt>
                <c:pt idx="7641">
                  <c:v>270.7</c:v>
                </c:pt>
                <c:pt idx="7642">
                  <c:v>270.7</c:v>
                </c:pt>
                <c:pt idx="7643">
                  <c:v>270.7</c:v>
                </c:pt>
                <c:pt idx="7644">
                  <c:v>270.7</c:v>
                </c:pt>
                <c:pt idx="7645">
                  <c:v>270.60000000000002</c:v>
                </c:pt>
                <c:pt idx="7646">
                  <c:v>270.5</c:v>
                </c:pt>
                <c:pt idx="7647">
                  <c:v>270.5</c:v>
                </c:pt>
                <c:pt idx="7648">
                  <c:v>270.39999999999998</c:v>
                </c:pt>
                <c:pt idx="7649">
                  <c:v>270.3</c:v>
                </c:pt>
                <c:pt idx="7650">
                  <c:v>270.2</c:v>
                </c:pt>
                <c:pt idx="7651">
                  <c:v>270.10000000000002</c:v>
                </c:pt>
                <c:pt idx="7652">
                  <c:v>270.10000000000002</c:v>
                </c:pt>
                <c:pt idx="7653">
                  <c:v>269.89999999999998</c:v>
                </c:pt>
                <c:pt idx="7654">
                  <c:v>269.8</c:v>
                </c:pt>
                <c:pt idx="7655">
                  <c:v>269.7</c:v>
                </c:pt>
                <c:pt idx="7656">
                  <c:v>269.60000000000002</c:v>
                </c:pt>
                <c:pt idx="7657">
                  <c:v>269.60000000000002</c:v>
                </c:pt>
                <c:pt idx="7658">
                  <c:v>269.5</c:v>
                </c:pt>
                <c:pt idx="7659">
                  <c:v>269.60000000000002</c:v>
                </c:pt>
                <c:pt idx="7660">
                  <c:v>269.5</c:v>
                </c:pt>
                <c:pt idx="7661">
                  <c:v>269.60000000000002</c:v>
                </c:pt>
                <c:pt idx="7662">
                  <c:v>269.60000000000002</c:v>
                </c:pt>
                <c:pt idx="7663">
                  <c:v>269.7</c:v>
                </c:pt>
                <c:pt idx="7664">
                  <c:v>269.7</c:v>
                </c:pt>
                <c:pt idx="7665">
                  <c:v>269.8</c:v>
                </c:pt>
                <c:pt idx="7666">
                  <c:v>269.8</c:v>
                </c:pt>
                <c:pt idx="7667">
                  <c:v>269.8</c:v>
                </c:pt>
                <c:pt idx="7668">
                  <c:v>269.89999999999998</c:v>
                </c:pt>
                <c:pt idx="7669">
                  <c:v>269.89999999999998</c:v>
                </c:pt>
                <c:pt idx="7670">
                  <c:v>269.89999999999998</c:v>
                </c:pt>
                <c:pt idx="7671">
                  <c:v>269.89999999999998</c:v>
                </c:pt>
                <c:pt idx="7672">
                  <c:v>269.89999999999998</c:v>
                </c:pt>
                <c:pt idx="7673">
                  <c:v>269.89999999999998</c:v>
                </c:pt>
                <c:pt idx="7674">
                  <c:v>269.89999999999998</c:v>
                </c:pt>
                <c:pt idx="7675">
                  <c:v>269.89999999999998</c:v>
                </c:pt>
                <c:pt idx="7676">
                  <c:v>270</c:v>
                </c:pt>
                <c:pt idx="7677">
                  <c:v>270</c:v>
                </c:pt>
                <c:pt idx="7678">
                  <c:v>270.10000000000002</c:v>
                </c:pt>
                <c:pt idx="7679">
                  <c:v>270</c:v>
                </c:pt>
                <c:pt idx="7680">
                  <c:v>270</c:v>
                </c:pt>
                <c:pt idx="7681">
                  <c:v>270</c:v>
                </c:pt>
                <c:pt idx="7682">
                  <c:v>269.89999999999998</c:v>
                </c:pt>
                <c:pt idx="7683">
                  <c:v>269.89999999999998</c:v>
                </c:pt>
                <c:pt idx="7684">
                  <c:v>269.8</c:v>
                </c:pt>
                <c:pt idx="7685">
                  <c:v>269.8</c:v>
                </c:pt>
                <c:pt idx="7686">
                  <c:v>269.7</c:v>
                </c:pt>
                <c:pt idx="7687">
                  <c:v>269.60000000000002</c:v>
                </c:pt>
                <c:pt idx="7688">
                  <c:v>269.5</c:v>
                </c:pt>
                <c:pt idx="7689">
                  <c:v>269.39999999999998</c:v>
                </c:pt>
                <c:pt idx="7690">
                  <c:v>269.3</c:v>
                </c:pt>
                <c:pt idx="7691">
                  <c:v>269.2</c:v>
                </c:pt>
                <c:pt idx="7692">
                  <c:v>269</c:v>
                </c:pt>
                <c:pt idx="7693">
                  <c:v>269</c:v>
                </c:pt>
                <c:pt idx="7694">
                  <c:v>268.89999999999998</c:v>
                </c:pt>
                <c:pt idx="7695">
                  <c:v>268.8</c:v>
                </c:pt>
                <c:pt idx="7696">
                  <c:v>268.8</c:v>
                </c:pt>
                <c:pt idx="7697">
                  <c:v>268.8</c:v>
                </c:pt>
                <c:pt idx="7698">
                  <c:v>268.8</c:v>
                </c:pt>
                <c:pt idx="7699">
                  <c:v>268.89999999999998</c:v>
                </c:pt>
                <c:pt idx="7700">
                  <c:v>269</c:v>
                </c:pt>
                <c:pt idx="7701">
                  <c:v>269.10000000000002</c:v>
                </c:pt>
                <c:pt idx="7702">
                  <c:v>269.2</c:v>
                </c:pt>
                <c:pt idx="7703">
                  <c:v>269.2</c:v>
                </c:pt>
                <c:pt idx="7704">
                  <c:v>269.2</c:v>
                </c:pt>
                <c:pt idx="7705">
                  <c:v>269.3</c:v>
                </c:pt>
                <c:pt idx="7706">
                  <c:v>269.2</c:v>
                </c:pt>
                <c:pt idx="7707">
                  <c:v>269.2</c:v>
                </c:pt>
                <c:pt idx="7708">
                  <c:v>269.3</c:v>
                </c:pt>
                <c:pt idx="7709">
                  <c:v>269.3</c:v>
                </c:pt>
                <c:pt idx="7710">
                  <c:v>269.39999999999998</c:v>
                </c:pt>
                <c:pt idx="7711">
                  <c:v>269.39999999999998</c:v>
                </c:pt>
                <c:pt idx="7712">
                  <c:v>269.39999999999998</c:v>
                </c:pt>
                <c:pt idx="7713">
                  <c:v>269.39999999999998</c:v>
                </c:pt>
                <c:pt idx="7714">
                  <c:v>269.5</c:v>
                </c:pt>
                <c:pt idx="7715">
                  <c:v>269.39999999999998</c:v>
                </c:pt>
                <c:pt idx="7716">
                  <c:v>269.39999999999998</c:v>
                </c:pt>
                <c:pt idx="7717">
                  <c:v>269.2</c:v>
                </c:pt>
                <c:pt idx="7718">
                  <c:v>269</c:v>
                </c:pt>
                <c:pt idx="7719">
                  <c:v>269</c:v>
                </c:pt>
                <c:pt idx="7720">
                  <c:v>268.7</c:v>
                </c:pt>
                <c:pt idx="7721">
                  <c:v>268.60000000000002</c:v>
                </c:pt>
                <c:pt idx="7722">
                  <c:v>268.5</c:v>
                </c:pt>
                <c:pt idx="7723">
                  <c:v>268.39999999999998</c:v>
                </c:pt>
                <c:pt idx="7724">
                  <c:v>268.39999999999998</c:v>
                </c:pt>
                <c:pt idx="7725">
                  <c:v>268.3</c:v>
                </c:pt>
                <c:pt idx="7726">
                  <c:v>268.39999999999998</c:v>
                </c:pt>
                <c:pt idx="7727">
                  <c:v>268.39999999999998</c:v>
                </c:pt>
                <c:pt idx="7728">
                  <c:v>268.5</c:v>
                </c:pt>
                <c:pt idx="7729">
                  <c:v>268.5</c:v>
                </c:pt>
                <c:pt idx="7730">
                  <c:v>268.7</c:v>
                </c:pt>
                <c:pt idx="7731">
                  <c:v>268.7</c:v>
                </c:pt>
                <c:pt idx="7732">
                  <c:v>268.7</c:v>
                </c:pt>
                <c:pt idx="7733">
                  <c:v>268.7</c:v>
                </c:pt>
                <c:pt idx="7734">
                  <c:v>268.8</c:v>
                </c:pt>
                <c:pt idx="7735">
                  <c:v>268.8</c:v>
                </c:pt>
                <c:pt idx="7736">
                  <c:v>268.8</c:v>
                </c:pt>
                <c:pt idx="7737">
                  <c:v>269</c:v>
                </c:pt>
                <c:pt idx="7738">
                  <c:v>269</c:v>
                </c:pt>
                <c:pt idx="7739">
                  <c:v>268.89999999999998</c:v>
                </c:pt>
                <c:pt idx="7740">
                  <c:v>268.89999999999998</c:v>
                </c:pt>
                <c:pt idx="7741">
                  <c:v>268.8</c:v>
                </c:pt>
                <c:pt idx="7742">
                  <c:v>268.8</c:v>
                </c:pt>
                <c:pt idx="7743">
                  <c:v>268.7</c:v>
                </c:pt>
                <c:pt idx="7744">
                  <c:v>268.60000000000002</c:v>
                </c:pt>
                <c:pt idx="7745">
                  <c:v>268.39999999999998</c:v>
                </c:pt>
                <c:pt idx="7746">
                  <c:v>268.39999999999998</c:v>
                </c:pt>
                <c:pt idx="7747">
                  <c:v>268.10000000000002</c:v>
                </c:pt>
                <c:pt idx="7748">
                  <c:v>268</c:v>
                </c:pt>
                <c:pt idx="7749">
                  <c:v>267.89999999999998</c:v>
                </c:pt>
                <c:pt idx="7750">
                  <c:v>267.8</c:v>
                </c:pt>
                <c:pt idx="7751">
                  <c:v>267.8</c:v>
                </c:pt>
                <c:pt idx="7752">
                  <c:v>267.8</c:v>
                </c:pt>
                <c:pt idx="7753">
                  <c:v>267.89999999999998</c:v>
                </c:pt>
                <c:pt idx="7754">
                  <c:v>267.89999999999998</c:v>
                </c:pt>
                <c:pt idx="7755">
                  <c:v>268</c:v>
                </c:pt>
                <c:pt idx="7756">
                  <c:v>268.10000000000002</c:v>
                </c:pt>
                <c:pt idx="7757">
                  <c:v>268</c:v>
                </c:pt>
                <c:pt idx="7758">
                  <c:v>268.10000000000002</c:v>
                </c:pt>
                <c:pt idx="7759">
                  <c:v>268.2</c:v>
                </c:pt>
                <c:pt idx="7760">
                  <c:v>268.2</c:v>
                </c:pt>
                <c:pt idx="7761">
                  <c:v>268.3</c:v>
                </c:pt>
                <c:pt idx="7762">
                  <c:v>268.3</c:v>
                </c:pt>
                <c:pt idx="7763">
                  <c:v>268.3</c:v>
                </c:pt>
                <c:pt idx="7764">
                  <c:v>268.3</c:v>
                </c:pt>
                <c:pt idx="7765">
                  <c:v>268.39999999999998</c:v>
                </c:pt>
                <c:pt idx="7766">
                  <c:v>268.39999999999998</c:v>
                </c:pt>
                <c:pt idx="7767">
                  <c:v>268.39999999999998</c:v>
                </c:pt>
                <c:pt idx="7768">
                  <c:v>268.39999999999998</c:v>
                </c:pt>
                <c:pt idx="7769">
                  <c:v>268.39999999999998</c:v>
                </c:pt>
                <c:pt idx="7770">
                  <c:v>268.39999999999998</c:v>
                </c:pt>
                <c:pt idx="7771">
                  <c:v>268.39999999999998</c:v>
                </c:pt>
                <c:pt idx="7772">
                  <c:v>268.3</c:v>
                </c:pt>
                <c:pt idx="7773">
                  <c:v>268.10000000000002</c:v>
                </c:pt>
                <c:pt idx="7774">
                  <c:v>268</c:v>
                </c:pt>
                <c:pt idx="7775">
                  <c:v>267.89999999999998</c:v>
                </c:pt>
                <c:pt idx="7776">
                  <c:v>267.8</c:v>
                </c:pt>
                <c:pt idx="7777">
                  <c:v>267.7</c:v>
                </c:pt>
                <c:pt idx="7778">
                  <c:v>267.60000000000002</c:v>
                </c:pt>
                <c:pt idx="7779">
                  <c:v>267.39999999999998</c:v>
                </c:pt>
                <c:pt idx="7780">
                  <c:v>267.39999999999998</c:v>
                </c:pt>
                <c:pt idx="7781">
                  <c:v>267.3</c:v>
                </c:pt>
                <c:pt idx="7782">
                  <c:v>267.3</c:v>
                </c:pt>
                <c:pt idx="7783">
                  <c:v>267.3</c:v>
                </c:pt>
                <c:pt idx="7784">
                  <c:v>267.3</c:v>
                </c:pt>
                <c:pt idx="7785">
                  <c:v>267.39999999999998</c:v>
                </c:pt>
                <c:pt idx="7786">
                  <c:v>267.5</c:v>
                </c:pt>
                <c:pt idx="7787">
                  <c:v>267.5</c:v>
                </c:pt>
                <c:pt idx="7788">
                  <c:v>267.5</c:v>
                </c:pt>
                <c:pt idx="7789">
                  <c:v>267.60000000000002</c:v>
                </c:pt>
                <c:pt idx="7790">
                  <c:v>267.60000000000002</c:v>
                </c:pt>
                <c:pt idx="7791">
                  <c:v>267.7</c:v>
                </c:pt>
                <c:pt idx="7792">
                  <c:v>267.7</c:v>
                </c:pt>
                <c:pt idx="7793">
                  <c:v>267.60000000000002</c:v>
                </c:pt>
                <c:pt idx="7794">
                  <c:v>267.7</c:v>
                </c:pt>
                <c:pt idx="7795">
                  <c:v>267.60000000000002</c:v>
                </c:pt>
                <c:pt idx="7796">
                  <c:v>267.7</c:v>
                </c:pt>
                <c:pt idx="7797">
                  <c:v>267.8</c:v>
                </c:pt>
                <c:pt idx="7798">
                  <c:v>267.8</c:v>
                </c:pt>
                <c:pt idx="7799">
                  <c:v>267.89999999999998</c:v>
                </c:pt>
                <c:pt idx="7800">
                  <c:v>267.89999999999998</c:v>
                </c:pt>
                <c:pt idx="7801">
                  <c:v>267.89999999999998</c:v>
                </c:pt>
                <c:pt idx="7802">
                  <c:v>267.89999999999998</c:v>
                </c:pt>
                <c:pt idx="7803">
                  <c:v>267.8</c:v>
                </c:pt>
                <c:pt idx="7804">
                  <c:v>267.7</c:v>
                </c:pt>
                <c:pt idx="7805">
                  <c:v>267.60000000000002</c:v>
                </c:pt>
                <c:pt idx="7806">
                  <c:v>267.5</c:v>
                </c:pt>
                <c:pt idx="7807">
                  <c:v>267.3</c:v>
                </c:pt>
                <c:pt idx="7808">
                  <c:v>267.2</c:v>
                </c:pt>
                <c:pt idx="7809">
                  <c:v>267</c:v>
                </c:pt>
                <c:pt idx="7810">
                  <c:v>266.8</c:v>
                </c:pt>
                <c:pt idx="7811">
                  <c:v>266.8</c:v>
                </c:pt>
                <c:pt idx="7812">
                  <c:v>266.7</c:v>
                </c:pt>
                <c:pt idx="7813">
                  <c:v>266.7</c:v>
                </c:pt>
                <c:pt idx="7814">
                  <c:v>266.89999999999998</c:v>
                </c:pt>
                <c:pt idx="7815">
                  <c:v>266.89999999999998</c:v>
                </c:pt>
                <c:pt idx="7816">
                  <c:v>267</c:v>
                </c:pt>
                <c:pt idx="7817">
                  <c:v>267</c:v>
                </c:pt>
                <c:pt idx="7818">
                  <c:v>267.10000000000002</c:v>
                </c:pt>
                <c:pt idx="7819">
                  <c:v>267.2</c:v>
                </c:pt>
                <c:pt idx="7820">
                  <c:v>267.2</c:v>
                </c:pt>
                <c:pt idx="7821">
                  <c:v>267.2</c:v>
                </c:pt>
                <c:pt idx="7822">
                  <c:v>267.2</c:v>
                </c:pt>
                <c:pt idx="7823">
                  <c:v>267.2</c:v>
                </c:pt>
                <c:pt idx="7824">
                  <c:v>267.3</c:v>
                </c:pt>
                <c:pt idx="7825">
                  <c:v>267.3</c:v>
                </c:pt>
                <c:pt idx="7826">
                  <c:v>267.3</c:v>
                </c:pt>
                <c:pt idx="7827">
                  <c:v>267.3</c:v>
                </c:pt>
                <c:pt idx="7828">
                  <c:v>267.3</c:v>
                </c:pt>
                <c:pt idx="7829">
                  <c:v>267.3</c:v>
                </c:pt>
                <c:pt idx="7830">
                  <c:v>267.3</c:v>
                </c:pt>
                <c:pt idx="7831">
                  <c:v>267.2</c:v>
                </c:pt>
                <c:pt idx="7832">
                  <c:v>267</c:v>
                </c:pt>
                <c:pt idx="7833">
                  <c:v>266.89999999999998</c:v>
                </c:pt>
                <c:pt idx="7834">
                  <c:v>266.8</c:v>
                </c:pt>
                <c:pt idx="7835">
                  <c:v>266.7</c:v>
                </c:pt>
                <c:pt idx="7836">
                  <c:v>266.5</c:v>
                </c:pt>
                <c:pt idx="7837">
                  <c:v>266.39999999999998</c:v>
                </c:pt>
                <c:pt idx="7838">
                  <c:v>266.3</c:v>
                </c:pt>
                <c:pt idx="7839">
                  <c:v>266.2</c:v>
                </c:pt>
                <c:pt idx="7840">
                  <c:v>266.2</c:v>
                </c:pt>
                <c:pt idx="7841">
                  <c:v>266.3</c:v>
                </c:pt>
                <c:pt idx="7842">
                  <c:v>266.39999999999998</c:v>
                </c:pt>
                <c:pt idx="7843">
                  <c:v>266.39999999999998</c:v>
                </c:pt>
                <c:pt idx="7844">
                  <c:v>266.39999999999998</c:v>
                </c:pt>
                <c:pt idx="7845">
                  <c:v>266.5</c:v>
                </c:pt>
                <c:pt idx="7846">
                  <c:v>266.60000000000002</c:v>
                </c:pt>
                <c:pt idx="7847">
                  <c:v>266.7</c:v>
                </c:pt>
                <c:pt idx="7848">
                  <c:v>266.7</c:v>
                </c:pt>
                <c:pt idx="7849">
                  <c:v>266.7</c:v>
                </c:pt>
                <c:pt idx="7850">
                  <c:v>266.7</c:v>
                </c:pt>
                <c:pt idx="7851">
                  <c:v>266.7</c:v>
                </c:pt>
                <c:pt idx="7852">
                  <c:v>266.7</c:v>
                </c:pt>
                <c:pt idx="7853">
                  <c:v>266.7</c:v>
                </c:pt>
                <c:pt idx="7854">
                  <c:v>266.7</c:v>
                </c:pt>
                <c:pt idx="7855">
                  <c:v>266.7</c:v>
                </c:pt>
                <c:pt idx="7856">
                  <c:v>266.8</c:v>
                </c:pt>
                <c:pt idx="7857">
                  <c:v>266.8</c:v>
                </c:pt>
                <c:pt idx="7858">
                  <c:v>266.8</c:v>
                </c:pt>
                <c:pt idx="7859">
                  <c:v>266.7</c:v>
                </c:pt>
                <c:pt idx="7860">
                  <c:v>266.7</c:v>
                </c:pt>
                <c:pt idx="7861">
                  <c:v>266.7</c:v>
                </c:pt>
                <c:pt idx="7862">
                  <c:v>266.5</c:v>
                </c:pt>
                <c:pt idx="7863">
                  <c:v>266.5</c:v>
                </c:pt>
                <c:pt idx="7864">
                  <c:v>266.3</c:v>
                </c:pt>
                <c:pt idx="7865">
                  <c:v>266.2</c:v>
                </c:pt>
                <c:pt idx="7866">
                  <c:v>266</c:v>
                </c:pt>
                <c:pt idx="7867">
                  <c:v>265.89999999999998</c:v>
                </c:pt>
                <c:pt idx="7868">
                  <c:v>265.8</c:v>
                </c:pt>
                <c:pt idx="7869">
                  <c:v>265.7</c:v>
                </c:pt>
                <c:pt idx="7870">
                  <c:v>265.7</c:v>
                </c:pt>
                <c:pt idx="7871">
                  <c:v>265.60000000000002</c:v>
                </c:pt>
                <c:pt idx="7872">
                  <c:v>265.7</c:v>
                </c:pt>
                <c:pt idx="7873">
                  <c:v>265.8</c:v>
                </c:pt>
                <c:pt idx="7874">
                  <c:v>265.8</c:v>
                </c:pt>
                <c:pt idx="7875">
                  <c:v>265.89999999999998</c:v>
                </c:pt>
                <c:pt idx="7876">
                  <c:v>265.89999999999998</c:v>
                </c:pt>
                <c:pt idx="7877">
                  <c:v>265.89999999999998</c:v>
                </c:pt>
                <c:pt idx="7878">
                  <c:v>266</c:v>
                </c:pt>
                <c:pt idx="7879">
                  <c:v>266.10000000000002</c:v>
                </c:pt>
                <c:pt idx="7880">
                  <c:v>266.10000000000002</c:v>
                </c:pt>
                <c:pt idx="7881">
                  <c:v>266.10000000000002</c:v>
                </c:pt>
                <c:pt idx="7882">
                  <c:v>266.10000000000002</c:v>
                </c:pt>
                <c:pt idx="7883">
                  <c:v>266.10000000000002</c:v>
                </c:pt>
                <c:pt idx="7884">
                  <c:v>266.10000000000002</c:v>
                </c:pt>
                <c:pt idx="7885">
                  <c:v>266.2</c:v>
                </c:pt>
                <c:pt idx="7886">
                  <c:v>266.2</c:v>
                </c:pt>
                <c:pt idx="7887">
                  <c:v>266.3</c:v>
                </c:pt>
                <c:pt idx="7888">
                  <c:v>266.3</c:v>
                </c:pt>
                <c:pt idx="7889">
                  <c:v>266.3</c:v>
                </c:pt>
                <c:pt idx="7890">
                  <c:v>266.2</c:v>
                </c:pt>
                <c:pt idx="7891">
                  <c:v>266.2</c:v>
                </c:pt>
                <c:pt idx="7892">
                  <c:v>266.10000000000002</c:v>
                </c:pt>
                <c:pt idx="7893">
                  <c:v>266</c:v>
                </c:pt>
                <c:pt idx="7894">
                  <c:v>265.89999999999998</c:v>
                </c:pt>
                <c:pt idx="7895">
                  <c:v>265.8</c:v>
                </c:pt>
                <c:pt idx="7896">
                  <c:v>265.60000000000002</c:v>
                </c:pt>
                <c:pt idx="7897">
                  <c:v>265.5</c:v>
                </c:pt>
                <c:pt idx="7898">
                  <c:v>265.39999999999998</c:v>
                </c:pt>
                <c:pt idx="7899">
                  <c:v>265.3</c:v>
                </c:pt>
                <c:pt idx="7900">
                  <c:v>265.2</c:v>
                </c:pt>
                <c:pt idx="7901">
                  <c:v>265.2</c:v>
                </c:pt>
                <c:pt idx="7902">
                  <c:v>265.2</c:v>
                </c:pt>
                <c:pt idx="7903">
                  <c:v>265.10000000000002</c:v>
                </c:pt>
                <c:pt idx="7904">
                  <c:v>265</c:v>
                </c:pt>
                <c:pt idx="7905">
                  <c:v>265.10000000000002</c:v>
                </c:pt>
                <c:pt idx="7906">
                  <c:v>265.2</c:v>
                </c:pt>
                <c:pt idx="7907">
                  <c:v>265.3</c:v>
                </c:pt>
                <c:pt idx="7908">
                  <c:v>265.3</c:v>
                </c:pt>
                <c:pt idx="7909">
                  <c:v>265.3</c:v>
                </c:pt>
                <c:pt idx="7910">
                  <c:v>265.3</c:v>
                </c:pt>
                <c:pt idx="7911">
                  <c:v>265.3</c:v>
                </c:pt>
                <c:pt idx="7912">
                  <c:v>265.5</c:v>
                </c:pt>
                <c:pt idx="7913">
                  <c:v>265.5</c:v>
                </c:pt>
                <c:pt idx="7914">
                  <c:v>265.5</c:v>
                </c:pt>
                <c:pt idx="7915">
                  <c:v>265.5</c:v>
                </c:pt>
                <c:pt idx="7916">
                  <c:v>265.5</c:v>
                </c:pt>
                <c:pt idx="7917">
                  <c:v>265.5</c:v>
                </c:pt>
                <c:pt idx="7918">
                  <c:v>265.5</c:v>
                </c:pt>
                <c:pt idx="7919">
                  <c:v>265.60000000000002</c:v>
                </c:pt>
                <c:pt idx="7920">
                  <c:v>265.60000000000002</c:v>
                </c:pt>
                <c:pt idx="7921">
                  <c:v>265.60000000000002</c:v>
                </c:pt>
                <c:pt idx="7922">
                  <c:v>265.60000000000002</c:v>
                </c:pt>
                <c:pt idx="7923">
                  <c:v>265.60000000000002</c:v>
                </c:pt>
                <c:pt idx="7924">
                  <c:v>265.60000000000002</c:v>
                </c:pt>
                <c:pt idx="7925">
                  <c:v>265.60000000000002</c:v>
                </c:pt>
                <c:pt idx="7926">
                  <c:v>265.5</c:v>
                </c:pt>
                <c:pt idx="7927">
                  <c:v>265.5</c:v>
                </c:pt>
                <c:pt idx="7928">
                  <c:v>265.5</c:v>
                </c:pt>
                <c:pt idx="7929">
                  <c:v>265.3</c:v>
                </c:pt>
                <c:pt idx="7930">
                  <c:v>265.3</c:v>
                </c:pt>
                <c:pt idx="7931">
                  <c:v>265.3</c:v>
                </c:pt>
                <c:pt idx="7932">
                  <c:v>265.2</c:v>
                </c:pt>
                <c:pt idx="7933">
                  <c:v>265.2</c:v>
                </c:pt>
                <c:pt idx="7934">
                  <c:v>265</c:v>
                </c:pt>
                <c:pt idx="7935">
                  <c:v>264.89999999999998</c:v>
                </c:pt>
                <c:pt idx="7936">
                  <c:v>264.89999999999998</c:v>
                </c:pt>
                <c:pt idx="7937">
                  <c:v>264.7</c:v>
                </c:pt>
                <c:pt idx="7938">
                  <c:v>264.7</c:v>
                </c:pt>
                <c:pt idx="7939">
                  <c:v>264.60000000000002</c:v>
                </c:pt>
                <c:pt idx="7940">
                  <c:v>264.60000000000002</c:v>
                </c:pt>
                <c:pt idx="7941">
                  <c:v>264.5</c:v>
                </c:pt>
                <c:pt idx="7942">
                  <c:v>264.39999999999998</c:v>
                </c:pt>
                <c:pt idx="7943">
                  <c:v>264.39999999999998</c:v>
                </c:pt>
                <c:pt idx="7944">
                  <c:v>264.39999999999998</c:v>
                </c:pt>
                <c:pt idx="7945">
                  <c:v>264.39999999999998</c:v>
                </c:pt>
                <c:pt idx="7946">
                  <c:v>264.39999999999998</c:v>
                </c:pt>
                <c:pt idx="7947">
                  <c:v>264.3</c:v>
                </c:pt>
                <c:pt idx="7948">
                  <c:v>264.3</c:v>
                </c:pt>
                <c:pt idx="7949">
                  <c:v>264.3</c:v>
                </c:pt>
                <c:pt idx="7950">
                  <c:v>264.39999999999998</c:v>
                </c:pt>
                <c:pt idx="7951">
                  <c:v>264.3</c:v>
                </c:pt>
                <c:pt idx="7952">
                  <c:v>264.3</c:v>
                </c:pt>
                <c:pt idx="7953">
                  <c:v>264.3</c:v>
                </c:pt>
                <c:pt idx="7954">
                  <c:v>264.39999999999998</c:v>
                </c:pt>
                <c:pt idx="7955">
                  <c:v>264.39999999999998</c:v>
                </c:pt>
                <c:pt idx="7956">
                  <c:v>264.39999999999998</c:v>
                </c:pt>
                <c:pt idx="7957">
                  <c:v>264.39999999999998</c:v>
                </c:pt>
                <c:pt idx="7958">
                  <c:v>264.39999999999998</c:v>
                </c:pt>
                <c:pt idx="7959">
                  <c:v>264.39999999999998</c:v>
                </c:pt>
                <c:pt idx="7960">
                  <c:v>264.39999999999998</c:v>
                </c:pt>
                <c:pt idx="7961">
                  <c:v>264.39999999999998</c:v>
                </c:pt>
                <c:pt idx="7962">
                  <c:v>264.39999999999998</c:v>
                </c:pt>
                <c:pt idx="7963">
                  <c:v>264.39999999999998</c:v>
                </c:pt>
                <c:pt idx="7964">
                  <c:v>264.39999999999998</c:v>
                </c:pt>
                <c:pt idx="7965">
                  <c:v>264.39999999999998</c:v>
                </c:pt>
                <c:pt idx="7966">
                  <c:v>264.39999999999998</c:v>
                </c:pt>
                <c:pt idx="7967">
                  <c:v>264.39999999999998</c:v>
                </c:pt>
                <c:pt idx="7968">
                  <c:v>264.39999999999998</c:v>
                </c:pt>
                <c:pt idx="7969">
                  <c:v>264.39999999999998</c:v>
                </c:pt>
                <c:pt idx="7970">
                  <c:v>264.39999999999998</c:v>
                </c:pt>
                <c:pt idx="7971">
                  <c:v>264.39999999999998</c:v>
                </c:pt>
                <c:pt idx="7972">
                  <c:v>264.39999999999998</c:v>
                </c:pt>
                <c:pt idx="7973">
                  <c:v>264.5</c:v>
                </c:pt>
                <c:pt idx="7974">
                  <c:v>264.39999999999998</c:v>
                </c:pt>
                <c:pt idx="7975">
                  <c:v>264.39999999999998</c:v>
                </c:pt>
                <c:pt idx="7976">
                  <c:v>264.39999999999998</c:v>
                </c:pt>
                <c:pt idx="7977">
                  <c:v>264.39999999999998</c:v>
                </c:pt>
                <c:pt idx="7978">
                  <c:v>264.39999999999998</c:v>
                </c:pt>
                <c:pt idx="7979">
                  <c:v>264.3</c:v>
                </c:pt>
                <c:pt idx="7980">
                  <c:v>264.39999999999998</c:v>
                </c:pt>
                <c:pt idx="7981">
                  <c:v>264.3</c:v>
                </c:pt>
                <c:pt idx="7982">
                  <c:v>264.39999999999998</c:v>
                </c:pt>
                <c:pt idx="7983">
                  <c:v>264.3</c:v>
                </c:pt>
                <c:pt idx="7984">
                  <c:v>264.3</c:v>
                </c:pt>
                <c:pt idx="7985">
                  <c:v>264.3</c:v>
                </c:pt>
                <c:pt idx="7986">
                  <c:v>264.3</c:v>
                </c:pt>
                <c:pt idx="7987">
                  <c:v>264.3</c:v>
                </c:pt>
                <c:pt idx="7988">
                  <c:v>264.3</c:v>
                </c:pt>
                <c:pt idx="7989">
                  <c:v>264.3</c:v>
                </c:pt>
                <c:pt idx="7990">
                  <c:v>264.3</c:v>
                </c:pt>
                <c:pt idx="7991">
                  <c:v>264.3</c:v>
                </c:pt>
                <c:pt idx="7992">
                  <c:v>264.3</c:v>
                </c:pt>
                <c:pt idx="7993">
                  <c:v>264.3</c:v>
                </c:pt>
                <c:pt idx="7994">
                  <c:v>264.2</c:v>
                </c:pt>
                <c:pt idx="7995">
                  <c:v>264.3</c:v>
                </c:pt>
                <c:pt idx="7996">
                  <c:v>264.2</c:v>
                </c:pt>
                <c:pt idx="7997">
                  <c:v>264.2</c:v>
                </c:pt>
                <c:pt idx="7998">
                  <c:v>264.2</c:v>
                </c:pt>
                <c:pt idx="7999">
                  <c:v>264.2</c:v>
                </c:pt>
                <c:pt idx="8000">
                  <c:v>264.2</c:v>
                </c:pt>
                <c:pt idx="8001">
                  <c:v>264.2</c:v>
                </c:pt>
                <c:pt idx="8002">
                  <c:v>264.2</c:v>
                </c:pt>
                <c:pt idx="8003">
                  <c:v>264.2</c:v>
                </c:pt>
                <c:pt idx="8004">
                  <c:v>264.10000000000002</c:v>
                </c:pt>
                <c:pt idx="8005">
                  <c:v>264.10000000000002</c:v>
                </c:pt>
                <c:pt idx="8006">
                  <c:v>264.10000000000002</c:v>
                </c:pt>
                <c:pt idx="8007">
                  <c:v>264.10000000000002</c:v>
                </c:pt>
                <c:pt idx="8008">
                  <c:v>264.10000000000002</c:v>
                </c:pt>
                <c:pt idx="8009">
                  <c:v>264.10000000000002</c:v>
                </c:pt>
                <c:pt idx="8010">
                  <c:v>264</c:v>
                </c:pt>
                <c:pt idx="8011">
                  <c:v>264</c:v>
                </c:pt>
                <c:pt idx="8012">
                  <c:v>264</c:v>
                </c:pt>
                <c:pt idx="8013">
                  <c:v>263.89999999999998</c:v>
                </c:pt>
                <c:pt idx="8014">
                  <c:v>263.89999999999998</c:v>
                </c:pt>
                <c:pt idx="8015">
                  <c:v>263.89999999999998</c:v>
                </c:pt>
                <c:pt idx="8016">
                  <c:v>263.89999999999998</c:v>
                </c:pt>
                <c:pt idx="8017">
                  <c:v>263.8</c:v>
                </c:pt>
                <c:pt idx="8018">
                  <c:v>263.8</c:v>
                </c:pt>
                <c:pt idx="8019">
                  <c:v>263.8</c:v>
                </c:pt>
                <c:pt idx="8020">
                  <c:v>263.8</c:v>
                </c:pt>
                <c:pt idx="8021">
                  <c:v>263.8</c:v>
                </c:pt>
                <c:pt idx="8022">
                  <c:v>263.8</c:v>
                </c:pt>
                <c:pt idx="8023">
                  <c:v>263.7</c:v>
                </c:pt>
                <c:pt idx="8024">
                  <c:v>263.7</c:v>
                </c:pt>
                <c:pt idx="8025">
                  <c:v>263.60000000000002</c:v>
                </c:pt>
                <c:pt idx="8026">
                  <c:v>263.60000000000002</c:v>
                </c:pt>
                <c:pt idx="8027">
                  <c:v>263.60000000000002</c:v>
                </c:pt>
                <c:pt idx="8028">
                  <c:v>263.60000000000002</c:v>
                </c:pt>
                <c:pt idx="8029">
                  <c:v>263.60000000000002</c:v>
                </c:pt>
                <c:pt idx="8030">
                  <c:v>263.5</c:v>
                </c:pt>
                <c:pt idx="8031">
                  <c:v>263.5</c:v>
                </c:pt>
                <c:pt idx="8032">
                  <c:v>263.5</c:v>
                </c:pt>
                <c:pt idx="8033">
                  <c:v>263.5</c:v>
                </c:pt>
                <c:pt idx="8034">
                  <c:v>263.5</c:v>
                </c:pt>
                <c:pt idx="8035">
                  <c:v>263.5</c:v>
                </c:pt>
                <c:pt idx="8036">
                  <c:v>263.5</c:v>
                </c:pt>
                <c:pt idx="8037">
                  <c:v>263.5</c:v>
                </c:pt>
                <c:pt idx="8038">
                  <c:v>263.5</c:v>
                </c:pt>
                <c:pt idx="8039">
                  <c:v>263.5</c:v>
                </c:pt>
                <c:pt idx="8040">
                  <c:v>263.39999999999998</c:v>
                </c:pt>
                <c:pt idx="8041">
                  <c:v>263.5</c:v>
                </c:pt>
                <c:pt idx="8042">
                  <c:v>263.39999999999998</c:v>
                </c:pt>
                <c:pt idx="8043">
                  <c:v>263.39999999999998</c:v>
                </c:pt>
                <c:pt idx="8044">
                  <c:v>263.3</c:v>
                </c:pt>
                <c:pt idx="8045">
                  <c:v>263.3</c:v>
                </c:pt>
                <c:pt idx="8046">
                  <c:v>263.3</c:v>
                </c:pt>
                <c:pt idx="8047">
                  <c:v>263.2</c:v>
                </c:pt>
                <c:pt idx="8048">
                  <c:v>263.2</c:v>
                </c:pt>
                <c:pt idx="8049">
                  <c:v>263.2</c:v>
                </c:pt>
                <c:pt idx="8050">
                  <c:v>263.2</c:v>
                </c:pt>
                <c:pt idx="8051">
                  <c:v>263.2</c:v>
                </c:pt>
                <c:pt idx="8052">
                  <c:v>263.2</c:v>
                </c:pt>
                <c:pt idx="8053">
                  <c:v>263.2</c:v>
                </c:pt>
                <c:pt idx="8054">
                  <c:v>263.10000000000002</c:v>
                </c:pt>
                <c:pt idx="8055">
                  <c:v>263.10000000000002</c:v>
                </c:pt>
                <c:pt idx="8056">
                  <c:v>263</c:v>
                </c:pt>
                <c:pt idx="8057">
                  <c:v>263.10000000000002</c:v>
                </c:pt>
                <c:pt idx="8058">
                  <c:v>263</c:v>
                </c:pt>
                <c:pt idx="8059">
                  <c:v>262.89999999999998</c:v>
                </c:pt>
                <c:pt idx="8060">
                  <c:v>262.89999999999998</c:v>
                </c:pt>
                <c:pt idx="8061">
                  <c:v>262.8</c:v>
                </c:pt>
                <c:pt idx="8062">
                  <c:v>262.8</c:v>
                </c:pt>
                <c:pt idx="8063">
                  <c:v>262.8</c:v>
                </c:pt>
                <c:pt idx="8064">
                  <c:v>262.7</c:v>
                </c:pt>
                <c:pt idx="8065">
                  <c:v>262.60000000000002</c:v>
                </c:pt>
                <c:pt idx="8066">
                  <c:v>262.60000000000002</c:v>
                </c:pt>
                <c:pt idx="8067">
                  <c:v>262.5</c:v>
                </c:pt>
                <c:pt idx="8068">
                  <c:v>262.39999999999998</c:v>
                </c:pt>
                <c:pt idx="8069">
                  <c:v>262.39999999999998</c:v>
                </c:pt>
                <c:pt idx="8070">
                  <c:v>262.3</c:v>
                </c:pt>
                <c:pt idx="8071">
                  <c:v>262.2</c:v>
                </c:pt>
                <c:pt idx="8072">
                  <c:v>262.10000000000002</c:v>
                </c:pt>
                <c:pt idx="8073">
                  <c:v>262.10000000000002</c:v>
                </c:pt>
                <c:pt idx="8074">
                  <c:v>262.10000000000002</c:v>
                </c:pt>
                <c:pt idx="8075">
                  <c:v>262</c:v>
                </c:pt>
                <c:pt idx="8076">
                  <c:v>262</c:v>
                </c:pt>
                <c:pt idx="8077">
                  <c:v>261.89999999999998</c:v>
                </c:pt>
                <c:pt idx="8078">
                  <c:v>262</c:v>
                </c:pt>
                <c:pt idx="8079">
                  <c:v>262</c:v>
                </c:pt>
                <c:pt idx="8080">
                  <c:v>262.10000000000002</c:v>
                </c:pt>
                <c:pt idx="8081">
                  <c:v>262.10000000000002</c:v>
                </c:pt>
                <c:pt idx="8082">
                  <c:v>262.10000000000002</c:v>
                </c:pt>
                <c:pt idx="8083">
                  <c:v>262.10000000000002</c:v>
                </c:pt>
                <c:pt idx="8084">
                  <c:v>262.10000000000002</c:v>
                </c:pt>
                <c:pt idx="8085">
                  <c:v>262.3</c:v>
                </c:pt>
                <c:pt idx="8086">
                  <c:v>262.3</c:v>
                </c:pt>
                <c:pt idx="8087">
                  <c:v>262.3</c:v>
                </c:pt>
                <c:pt idx="8088">
                  <c:v>262.3</c:v>
                </c:pt>
                <c:pt idx="8089">
                  <c:v>262.3</c:v>
                </c:pt>
                <c:pt idx="8090">
                  <c:v>262.3</c:v>
                </c:pt>
                <c:pt idx="8091">
                  <c:v>262.3</c:v>
                </c:pt>
                <c:pt idx="8092">
                  <c:v>262.3</c:v>
                </c:pt>
                <c:pt idx="8093">
                  <c:v>262.3</c:v>
                </c:pt>
                <c:pt idx="8094">
                  <c:v>262.39999999999998</c:v>
                </c:pt>
                <c:pt idx="8095">
                  <c:v>262.39999999999998</c:v>
                </c:pt>
                <c:pt idx="8096">
                  <c:v>262.39999999999998</c:v>
                </c:pt>
                <c:pt idx="8097">
                  <c:v>262.39999999999998</c:v>
                </c:pt>
                <c:pt idx="8098">
                  <c:v>262.39999999999998</c:v>
                </c:pt>
                <c:pt idx="8099">
                  <c:v>262.39999999999998</c:v>
                </c:pt>
                <c:pt idx="8100">
                  <c:v>262.39999999999998</c:v>
                </c:pt>
                <c:pt idx="8101">
                  <c:v>262.39999999999998</c:v>
                </c:pt>
                <c:pt idx="8102">
                  <c:v>262.39999999999998</c:v>
                </c:pt>
                <c:pt idx="8103">
                  <c:v>262.3</c:v>
                </c:pt>
                <c:pt idx="8104">
                  <c:v>262.10000000000002</c:v>
                </c:pt>
                <c:pt idx="8105">
                  <c:v>262</c:v>
                </c:pt>
                <c:pt idx="8106">
                  <c:v>261.8</c:v>
                </c:pt>
                <c:pt idx="8107">
                  <c:v>261.8</c:v>
                </c:pt>
                <c:pt idx="8108">
                  <c:v>261.7</c:v>
                </c:pt>
                <c:pt idx="8109">
                  <c:v>261.5</c:v>
                </c:pt>
                <c:pt idx="8110">
                  <c:v>261.3</c:v>
                </c:pt>
                <c:pt idx="8111">
                  <c:v>261.3</c:v>
                </c:pt>
                <c:pt idx="8112">
                  <c:v>261.3</c:v>
                </c:pt>
                <c:pt idx="8113">
                  <c:v>261.2</c:v>
                </c:pt>
                <c:pt idx="8114">
                  <c:v>261.2</c:v>
                </c:pt>
                <c:pt idx="8115">
                  <c:v>261.3</c:v>
                </c:pt>
                <c:pt idx="8116">
                  <c:v>261.3</c:v>
                </c:pt>
                <c:pt idx="8117">
                  <c:v>261.39999999999998</c:v>
                </c:pt>
                <c:pt idx="8118">
                  <c:v>261.39999999999998</c:v>
                </c:pt>
                <c:pt idx="8119">
                  <c:v>261.39999999999998</c:v>
                </c:pt>
                <c:pt idx="8120">
                  <c:v>261.5</c:v>
                </c:pt>
                <c:pt idx="8121">
                  <c:v>261.5</c:v>
                </c:pt>
                <c:pt idx="8122">
                  <c:v>261.60000000000002</c:v>
                </c:pt>
                <c:pt idx="8123">
                  <c:v>261.60000000000002</c:v>
                </c:pt>
                <c:pt idx="8124">
                  <c:v>261.7</c:v>
                </c:pt>
                <c:pt idx="8125">
                  <c:v>261.7</c:v>
                </c:pt>
                <c:pt idx="8126">
                  <c:v>261.7</c:v>
                </c:pt>
                <c:pt idx="8127">
                  <c:v>261.8</c:v>
                </c:pt>
                <c:pt idx="8128">
                  <c:v>261.7</c:v>
                </c:pt>
                <c:pt idx="8129">
                  <c:v>261.8</c:v>
                </c:pt>
                <c:pt idx="8130">
                  <c:v>261.8</c:v>
                </c:pt>
                <c:pt idx="8131">
                  <c:v>261.8</c:v>
                </c:pt>
                <c:pt idx="8132">
                  <c:v>261.8</c:v>
                </c:pt>
                <c:pt idx="8133">
                  <c:v>261.8</c:v>
                </c:pt>
                <c:pt idx="8134">
                  <c:v>261.8</c:v>
                </c:pt>
                <c:pt idx="8135">
                  <c:v>261.8</c:v>
                </c:pt>
                <c:pt idx="8136">
                  <c:v>261.7</c:v>
                </c:pt>
                <c:pt idx="8137">
                  <c:v>261.5</c:v>
                </c:pt>
                <c:pt idx="8138">
                  <c:v>261.39999999999998</c:v>
                </c:pt>
                <c:pt idx="8139">
                  <c:v>261.3</c:v>
                </c:pt>
                <c:pt idx="8140">
                  <c:v>261.2</c:v>
                </c:pt>
                <c:pt idx="8141">
                  <c:v>261</c:v>
                </c:pt>
                <c:pt idx="8142">
                  <c:v>260.89999999999998</c:v>
                </c:pt>
                <c:pt idx="8143">
                  <c:v>260.7</c:v>
                </c:pt>
                <c:pt idx="8144">
                  <c:v>260.7</c:v>
                </c:pt>
                <c:pt idx="8145">
                  <c:v>260.7</c:v>
                </c:pt>
                <c:pt idx="8146">
                  <c:v>260.7</c:v>
                </c:pt>
                <c:pt idx="8147">
                  <c:v>260.7</c:v>
                </c:pt>
                <c:pt idx="8148">
                  <c:v>260.7</c:v>
                </c:pt>
                <c:pt idx="8149">
                  <c:v>260.89999999999998</c:v>
                </c:pt>
                <c:pt idx="8150">
                  <c:v>260.89999999999998</c:v>
                </c:pt>
                <c:pt idx="8151">
                  <c:v>261</c:v>
                </c:pt>
                <c:pt idx="8152">
                  <c:v>261</c:v>
                </c:pt>
                <c:pt idx="8153">
                  <c:v>261</c:v>
                </c:pt>
                <c:pt idx="8154">
                  <c:v>261</c:v>
                </c:pt>
                <c:pt idx="8155">
                  <c:v>261</c:v>
                </c:pt>
                <c:pt idx="8156">
                  <c:v>261.10000000000002</c:v>
                </c:pt>
                <c:pt idx="8157">
                  <c:v>261.10000000000002</c:v>
                </c:pt>
                <c:pt idx="8158">
                  <c:v>261.2</c:v>
                </c:pt>
                <c:pt idx="8159">
                  <c:v>261.2</c:v>
                </c:pt>
                <c:pt idx="8160">
                  <c:v>261.3</c:v>
                </c:pt>
                <c:pt idx="8161">
                  <c:v>261.3</c:v>
                </c:pt>
                <c:pt idx="8162">
                  <c:v>261.3</c:v>
                </c:pt>
                <c:pt idx="8163">
                  <c:v>261.2</c:v>
                </c:pt>
                <c:pt idx="8164">
                  <c:v>261.2</c:v>
                </c:pt>
                <c:pt idx="8165">
                  <c:v>261.2</c:v>
                </c:pt>
                <c:pt idx="8166">
                  <c:v>261</c:v>
                </c:pt>
                <c:pt idx="8167">
                  <c:v>261</c:v>
                </c:pt>
                <c:pt idx="8168">
                  <c:v>260.89999999999998</c:v>
                </c:pt>
                <c:pt idx="8169">
                  <c:v>260.7</c:v>
                </c:pt>
                <c:pt idx="8170">
                  <c:v>260.60000000000002</c:v>
                </c:pt>
                <c:pt idx="8171">
                  <c:v>260.39999999999998</c:v>
                </c:pt>
                <c:pt idx="8172">
                  <c:v>260.3</c:v>
                </c:pt>
                <c:pt idx="8173">
                  <c:v>260.3</c:v>
                </c:pt>
                <c:pt idx="8174">
                  <c:v>260.2</c:v>
                </c:pt>
                <c:pt idx="8175">
                  <c:v>260.10000000000002</c:v>
                </c:pt>
                <c:pt idx="8176">
                  <c:v>260.2</c:v>
                </c:pt>
                <c:pt idx="8177">
                  <c:v>260.2</c:v>
                </c:pt>
                <c:pt idx="8178">
                  <c:v>260.3</c:v>
                </c:pt>
                <c:pt idx="8179">
                  <c:v>260.3</c:v>
                </c:pt>
                <c:pt idx="8180">
                  <c:v>260.3</c:v>
                </c:pt>
                <c:pt idx="8181">
                  <c:v>260.39999999999998</c:v>
                </c:pt>
                <c:pt idx="8182">
                  <c:v>260.39999999999998</c:v>
                </c:pt>
                <c:pt idx="8183">
                  <c:v>260.5</c:v>
                </c:pt>
                <c:pt idx="8184">
                  <c:v>260.60000000000002</c:v>
                </c:pt>
                <c:pt idx="8185">
                  <c:v>260.60000000000002</c:v>
                </c:pt>
                <c:pt idx="8186">
                  <c:v>260.60000000000002</c:v>
                </c:pt>
                <c:pt idx="8187">
                  <c:v>260.60000000000002</c:v>
                </c:pt>
                <c:pt idx="8188">
                  <c:v>260.60000000000002</c:v>
                </c:pt>
                <c:pt idx="8189">
                  <c:v>260.7</c:v>
                </c:pt>
                <c:pt idx="8190">
                  <c:v>260.7</c:v>
                </c:pt>
                <c:pt idx="8191">
                  <c:v>260.7</c:v>
                </c:pt>
                <c:pt idx="8192">
                  <c:v>260.7</c:v>
                </c:pt>
                <c:pt idx="8193">
                  <c:v>260.7</c:v>
                </c:pt>
                <c:pt idx="8194">
                  <c:v>260.60000000000002</c:v>
                </c:pt>
                <c:pt idx="8195">
                  <c:v>260.60000000000002</c:v>
                </c:pt>
                <c:pt idx="8196">
                  <c:v>260.5</c:v>
                </c:pt>
                <c:pt idx="8197">
                  <c:v>260.3</c:v>
                </c:pt>
                <c:pt idx="8198">
                  <c:v>260.2</c:v>
                </c:pt>
                <c:pt idx="8199">
                  <c:v>260.10000000000002</c:v>
                </c:pt>
                <c:pt idx="8200">
                  <c:v>260</c:v>
                </c:pt>
                <c:pt idx="8201">
                  <c:v>259.8</c:v>
                </c:pt>
                <c:pt idx="8202">
                  <c:v>259.7</c:v>
                </c:pt>
                <c:pt idx="8203">
                  <c:v>259.60000000000002</c:v>
                </c:pt>
                <c:pt idx="8204">
                  <c:v>259.7</c:v>
                </c:pt>
                <c:pt idx="8205">
                  <c:v>259.7</c:v>
                </c:pt>
                <c:pt idx="8206">
                  <c:v>259.7</c:v>
                </c:pt>
                <c:pt idx="8207">
                  <c:v>259.8</c:v>
                </c:pt>
                <c:pt idx="8208">
                  <c:v>260</c:v>
                </c:pt>
                <c:pt idx="8209">
                  <c:v>260</c:v>
                </c:pt>
                <c:pt idx="8210">
                  <c:v>260</c:v>
                </c:pt>
                <c:pt idx="8211">
                  <c:v>260</c:v>
                </c:pt>
                <c:pt idx="8212">
                  <c:v>260</c:v>
                </c:pt>
                <c:pt idx="8213">
                  <c:v>260</c:v>
                </c:pt>
                <c:pt idx="8214">
                  <c:v>260.10000000000002</c:v>
                </c:pt>
                <c:pt idx="8215">
                  <c:v>260.10000000000002</c:v>
                </c:pt>
                <c:pt idx="8216">
                  <c:v>260.2</c:v>
                </c:pt>
                <c:pt idx="8217">
                  <c:v>260.2</c:v>
                </c:pt>
                <c:pt idx="8218">
                  <c:v>260.2</c:v>
                </c:pt>
                <c:pt idx="8219">
                  <c:v>260.3</c:v>
                </c:pt>
                <c:pt idx="8220">
                  <c:v>260.2</c:v>
                </c:pt>
                <c:pt idx="8221">
                  <c:v>260.10000000000002</c:v>
                </c:pt>
                <c:pt idx="8222">
                  <c:v>260.10000000000002</c:v>
                </c:pt>
                <c:pt idx="8223">
                  <c:v>260.10000000000002</c:v>
                </c:pt>
                <c:pt idx="8224">
                  <c:v>260</c:v>
                </c:pt>
                <c:pt idx="8225">
                  <c:v>259.8</c:v>
                </c:pt>
                <c:pt idx="8226">
                  <c:v>259.60000000000002</c:v>
                </c:pt>
                <c:pt idx="8227">
                  <c:v>259.39999999999998</c:v>
                </c:pt>
                <c:pt idx="8228">
                  <c:v>259.3</c:v>
                </c:pt>
                <c:pt idx="8229">
                  <c:v>259.2</c:v>
                </c:pt>
                <c:pt idx="8230">
                  <c:v>259.2</c:v>
                </c:pt>
                <c:pt idx="8231">
                  <c:v>259.2</c:v>
                </c:pt>
                <c:pt idx="8232">
                  <c:v>259.2</c:v>
                </c:pt>
                <c:pt idx="8233">
                  <c:v>259.3</c:v>
                </c:pt>
                <c:pt idx="8234">
                  <c:v>259.3</c:v>
                </c:pt>
                <c:pt idx="8235">
                  <c:v>259.39999999999998</c:v>
                </c:pt>
                <c:pt idx="8236">
                  <c:v>259.39999999999998</c:v>
                </c:pt>
                <c:pt idx="8237">
                  <c:v>259.5</c:v>
                </c:pt>
                <c:pt idx="8238">
                  <c:v>259.5</c:v>
                </c:pt>
                <c:pt idx="8239">
                  <c:v>259.60000000000002</c:v>
                </c:pt>
                <c:pt idx="8240">
                  <c:v>259.60000000000002</c:v>
                </c:pt>
                <c:pt idx="8241">
                  <c:v>259.60000000000002</c:v>
                </c:pt>
                <c:pt idx="8242">
                  <c:v>259.60000000000002</c:v>
                </c:pt>
                <c:pt idx="8243">
                  <c:v>259.7</c:v>
                </c:pt>
                <c:pt idx="8244">
                  <c:v>259.7</c:v>
                </c:pt>
                <c:pt idx="8245">
                  <c:v>259.7</c:v>
                </c:pt>
                <c:pt idx="8246">
                  <c:v>259.8</c:v>
                </c:pt>
                <c:pt idx="8247">
                  <c:v>259.8</c:v>
                </c:pt>
                <c:pt idx="8248">
                  <c:v>259.8</c:v>
                </c:pt>
                <c:pt idx="8249">
                  <c:v>259.8</c:v>
                </c:pt>
                <c:pt idx="8250">
                  <c:v>259.8</c:v>
                </c:pt>
                <c:pt idx="8251">
                  <c:v>259.7</c:v>
                </c:pt>
                <c:pt idx="8252">
                  <c:v>259.7</c:v>
                </c:pt>
                <c:pt idx="8253">
                  <c:v>259.7</c:v>
                </c:pt>
                <c:pt idx="8254">
                  <c:v>259.5</c:v>
                </c:pt>
                <c:pt idx="8255">
                  <c:v>259.39999999999998</c:v>
                </c:pt>
                <c:pt idx="8256">
                  <c:v>259.3</c:v>
                </c:pt>
                <c:pt idx="8257">
                  <c:v>259</c:v>
                </c:pt>
                <c:pt idx="8258">
                  <c:v>258.89999999999998</c:v>
                </c:pt>
                <c:pt idx="8259">
                  <c:v>258.89999999999998</c:v>
                </c:pt>
                <c:pt idx="8260">
                  <c:v>258.89999999999998</c:v>
                </c:pt>
                <c:pt idx="8261">
                  <c:v>258.8</c:v>
                </c:pt>
                <c:pt idx="8262">
                  <c:v>258.7</c:v>
                </c:pt>
                <c:pt idx="8263">
                  <c:v>258.7</c:v>
                </c:pt>
                <c:pt idx="8264">
                  <c:v>258.7</c:v>
                </c:pt>
                <c:pt idx="8265">
                  <c:v>258.7</c:v>
                </c:pt>
                <c:pt idx="8266">
                  <c:v>258.8</c:v>
                </c:pt>
                <c:pt idx="8267">
                  <c:v>258.89999999999998</c:v>
                </c:pt>
                <c:pt idx="8268">
                  <c:v>259</c:v>
                </c:pt>
                <c:pt idx="8269">
                  <c:v>258.89999999999998</c:v>
                </c:pt>
                <c:pt idx="8270">
                  <c:v>259</c:v>
                </c:pt>
                <c:pt idx="8271">
                  <c:v>259.10000000000002</c:v>
                </c:pt>
                <c:pt idx="8272">
                  <c:v>259</c:v>
                </c:pt>
                <c:pt idx="8273">
                  <c:v>259</c:v>
                </c:pt>
                <c:pt idx="8274">
                  <c:v>259.2</c:v>
                </c:pt>
                <c:pt idx="8275">
                  <c:v>259.2</c:v>
                </c:pt>
                <c:pt idx="8276">
                  <c:v>259.10000000000002</c:v>
                </c:pt>
                <c:pt idx="8277">
                  <c:v>259</c:v>
                </c:pt>
                <c:pt idx="8278">
                  <c:v>259.10000000000002</c:v>
                </c:pt>
                <c:pt idx="8279">
                  <c:v>259.2</c:v>
                </c:pt>
                <c:pt idx="8280">
                  <c:v>259.2</c:v>
                </c:pt>
                <c:pt idx="8281">
                  <c:v>259.39999999999998</c:v>
                </c:pt>
                <c:pt idx="8282">
                  <c:v>259.39999999999998</c:v>
                </c:pt>
                <c:pt idx="8283">
                  <c:v>259.3</c:v>
                </c:pt>
                <c:pt idx="8284">
                  <c:v>259.2</c:v>
                </c:pt>
                <c:pt idx="8285">
                  <c:v>259.2</c:v>
                </c:pt>
                <c:pt idx="8286">
                  <c:v>259.2</c:v>
                </c:pt>
                <c:pt idx="8287">
                  <c:v>259.2</c:v>
                </c:pt>
                <c:pt idx="8288">
                  <c:v>259.10000000000002</c:v>
                </c:pt>
                <c:pt idx="8289">
                  <c:v>259</c:v>
                </c:pt>
                <c:pt idx="8290">
                  <c:v>259</c:v>
                </c:pt>
                <c:pt idx="8291">
                  <c:v>258.89999999999998</c:v>
                </c:pt>
                <c:pt idx="8292">
                  <c:v>258.7</c:v>
                </c:pt>
                <c:pt idx="8293">
                  <c:v>258.7</c:v>
                </c:pt>
                <c:pt idx="8294">
                  <c:v>258.60000000000002</c:v>
                </c:pt>
                <c:pt idx="8295">
                  <c:v>258.39999999999998</c:v>
                </c:pt>
                <c:pt idx="8296">
                  <c:v>258.3</c:v>
                </c:pt>
                <c:pt idx="8297">
                  <c:v>258.10000000000002</c:v>
                </c:pt>
                <c:pt idx="8298">
                  <c:v>258.10000000000002</c:v>
                </c:pt>
                <c:pt idx="8299">
                  <c:v>258.10000000000002</c:v>
                </c:pt>
                <c:pt idx="8300">
                  <c:v>258.10000000000002</c:v>
                </c:pt>
                <c:pt idx="8301">
                  <c:v>258</c:v>
                </c:pt>
                <c:pt idx="8302">
                  <c:v>258</c:v>
                </c:pt>
                <c:pt idx="8303">
                  <c:v>258</c:v>
                </c:pt>
                <c:pt idx="8304">
                  <c:v>258</c:v>
                </c:pt>
                <c:pt idx="8305">
                  <c:v>258</c:v>
                </c:pt>
                <c:pt idx="8306">
                  <c:v>258.10000000000002</c:v>
                </c:pt>
                <c:pt idx="8307">
                  <c:v>258.10000000000002</c:v>
                </c:pt>
                <c:pt idx="8308">
                  <c:v>258.10000000000002</c:v>
                </c:pt>
                <c:pt idx="8309">
                  <c:v>258.10000000000002</c:v>
                </c:pt>
                <c:pt idx="8310">
                  <c:v>258.2</c:v>
                </c:pt>
                <c:pt idx="8311">
                  <c:v>258.10000000000002</c:v>
                </c:pt>
                <c:pt idx="8312">
                  <c:v>258.10000000000002</c:v>
                </c:pt>
                <c:pt idx="8313">
                  <c:v>258.3</c:v>
                </c:pt>
                <c:pt idx="8314">
                  <c:v>258.2</c:v>
                </c:pt>
                <c:pt idx="8315">
                  <c:v>258.2</c:v>
                </c:pt>
                <c:pt idx="8316">
                  <c:v>258.3</c:v>
                </c:pt>
                <c:pt idx="8317">
                  <c:v>258.3</c:v>
                </c:pt>
                <c:pt idx="8318">
                  <c:v>258.3</c:v>
                </c:pt>
                <c:pt idx="8319">
                  <c:v>258.2</c:v>
                </c:pt>
                <c:pt idx="8320">
                  <c:v>258.2</c:v>
                </c:pt>
                <c:pt idx="8321">
                  <c:v>258.2</c:v>
                </c:pt>
                <c:pt idx="8322">
                  <c:v>258.3</c:v>
                </c:pt>
                <c:pt idx="8323">
                  <c:v>258.3</c:v>
                </c:pt>
                <c:pt idx="8324">
                  <c:v>258.2</c:v>
                </c:pt>
                <c:pt idx="8325">
                  <c:v>258.3</c:v>
                </c:pt>
                <c:pt idx="8326">
                  <c:v>258.3</c:v>
                </c:pt>
                <c:pt idx="8327">
                  <c:v>258.2</c:v>
                </c:pt>
                <c:pt idx="8328">
                  <c:v>258.2</c:v>
                </c:pt>
                <c:pt idx="8329">
                  <c:v>258.10000000000002</c:v>
                </c:pt>
                <c:pt idx="8330">
                  <c:v>258.10000000000002</c:v>
                </c:pt>
                <c:pt idx="8331">
                  <c:v>258.10000000000002</c:v>
                </c:pt>
                <c:pt idx="8332">
                  <c:v>258.10000000000002</c:v>
                </c:pt>
                <c:pt idx="8333">
                  <c:v>258</c:v>
                </c:pt>
                <c:pt idx="8334">
                  <c:v>258</c:v>
                </c:pt>
                <c:pt idx="8335">
                  <c:v>257.89999999999998</c:v>
                </c:pt>
                <c:pt idx="8336">
                  <c:v>257.8</c:v>
                </c:pt>
                <c:pt idx="8337">
                  <c:v>257.7</c:v>
                </c:pt>
                <c:pt idx="8338">
                  <c:v>257.7</c:v>
                </c:pt>
                <c:pt idx="8339">
                  <c:v>257.5</c:v>
                </c:pt>
                <c:pt idx="8340">
                  <c:v>257.5</c:v>
                </c:pt>
                <c:pt idx="8341">
                  <c:v>257.39999999999998</c:v>
                </c:pt>
                <c:pt idx="8342">
                  <c:v>257.3</c:v>
                </c:pt>
                <c:pt idx="8343">
                  <c:v>257.2</c:v>
                </c:pt>
                <c:pt idx="8344">
                  <c:v>257.2</c:v>
                </c:pt>
                <c:pt idx="8345">
                  <c:v>257.10000000000002</c:v>
                </c:pt>
                <c:pt idx="8346">
                  <c:v>257</c:v>
                </c:pt>
                <c:pt idx="8347">
                  <c:v>256.89999999999998</c:v>
                </c:pt>
                <c:pt idx="8348">
                  <c:v>256.89999999999998</c:v>
                </c:pt>
                <c:pt idx="8349">
                  <c:v>256.8</c:v>
                </c:pt>
                <c:pt idx="8350">
                  <c:v>256.8</c:v>
                </c:pt>
                <c:pt idx="8351">
                  <c:v>256.8</c:v>
                </c:pt>
                <c:pt idx="8352">
                  <c:v>256.7</c:v>
                </c:pt>
                <c:pt idx="8353">
                  <c:v>256.8</c:v>
                </c:pt>
                <c:pt idx="8354">
                  <c:v>256.8</c:v>
                </c:pt>
                <c:pt idx="8355">
                  <c:v>256.8</c:v>
                </c:pt>
                <c:pt idx="8356">
                  <c:v>256.8</c:v>
                </c:pt>
                <c:pt idx="8357">
                  <c:v>256.8</c:v>
                </c:pt>
                <c:pt idx="8358">
                  <c:v>256.8</c:v>
                </c:pt>
                <c:pt idx="8359">
                  <c:v>256.8</c:v>
                </c:pt>
                <c:pt idx="8360">
                  <c:v>256.89999999999998</c:v>
                </c:pt>
                <c:pt idx="8361">
                  <c:v>256.8</c:v>
                </c:pt>
                <c:pt idx="8362">
                  <c:v>256.89999999999998</c:v>
                </c:pt>
                <c:pt idx="8363">
                  <c:v>256.89999999999998</c:v>
                </c:pt>
                <c:pt idx="8364">
                  <c:v>256.89999999999998</c:v>
                </c:pt>
                <c:pt idx="8365">
                  <c:v>256.89999999999998</c:v>
                </c:pt>
                <c:pt idx="8366">
                  <c:v>256.89999999999998</c:v>
                </c:pt>
                <c:pt idx="8367">
                  <c:v>256.8</c:v>
                </c:pt>
                <c:pt idx="8368">
                  <c:v>256.8</c:v>
                </c:pt>
                <c:pt idx="8369">
                  <c:v>256.89999999999998</c:v>
                </c:pt>
                <c:pt idx="8370">
                  <c:v>256.8</c:v>
                </c:pt>
                <c:pt idx="8371">
                  <c:v>256.8</c:v>
                </c:pt>
                <c:pt idx="8372">
                  <c:v>256.8</c:v>
                </c:pt>
                <c:pt idx="8373">
                  <c:v>256.8</c:v>
                </c:pt>
                <c:pt idx="8374">
                  <c:v>256.8</c:v>
                </c:pt>
                <c:pt idx="8375">
                  <c:v>256.8</c:v>
                </c:pt>
                <c:pt idx="8376">
                  <c:v>256.7</c:v>
                </c:pt>
                <c:pt idx="8377">
                  <c:v>256.7</c:v>
                </c:pt>
                <c:pt idx="8378">
                  <c:v>256.7</c:v>
                </c:pt>
                <c:pt idx="8379">
                  <c:v>256.7</c:v>
                </c:pt>
                <c:pt idx="8380">
                  <c:v>256.7</c:v>
                </c:pt>
                <c:pt idx="8381">
                  <c:v>256.60000000000002</c:v>
                </c:pt>
                <c:pt idx="8382">
                  <c:v>256.60000000000002</c:v>
                </c:pt>
                <c:pt idx="8383">
                  <c:v>256.7</c:v>
                </c:pt>
                <c:pt idx="8384">
                  <c:v>256.60000000000002</c:v>
                </c:pt>
                <c:pt idx="8385">
                  <c:v>256.60000000000002</c:v>
                </c:pt>
                <c:pt idx="8386">
                  <c:v>256.60000000000002</c:v>
                </c:pt>
                <c:pt idx="8387">
                  <c:v>256.60000000000002</c:v>
                </c:pt>
                <c:pt idx="8388">
                  <c:v>256.60000000000002</c:v>
                </c:pt>
                <c:pt idx="8389">
                  <c:v>256.5</c:v>
                </c:pt>
                <c:pt idx="8390">
                  <c:v>256.39999999999998</c:v>
                </c:pt>
                <c:pt idx="8391">
                  <c:v>256.39999999999998</c:v>
                </c:pt>
                <c:pt idx="8392">
                  <c:v>256.39999999999998</c:v>
                </c:pt>
                <c:pt idx="8393">
                  <c:v>256.39999999999998</c:v>
                </c:pt>
                <c:pt idx="8394">
                  <c:v>256.3</c:v>
                </c:pt>
                <c:pt idx="8395">
                  <c:v>256.3</c:v>
                </c:pt>
                <c:pt idx="8396">
                  <c:v>256.2</c:v>
                </c:pt>
                <c:pt idx="8397">
                  <c:v>256.10000000000002</c:v>
                </c:pt>
                <c:pt idx="8398">
                  <c:v>256.10000000000002</c:v>
                </c:pt>
                <c:pt idx="8399">
                  <c:v>256.10000000000002</c:v>
                </c:pt>
                <c:pt idx="8400">
                  <c:v>256</c:v>
                </c:pt>
                <c:pt idx="8401">
                  <c:v>256</c:v>
                </c:pt>
                <c:pt idx="8402">
                  <c:v>255.9</c:v>
                </c:pt>
                <c:pt idx="8403">
                  <c:v>255.8</c:v>
                </c:pt>
                <c:pt idx="8404">
                  <c:v>255.7</c:v>
                </c:pt>
                <c:pt idx="8405">
                  <c:v>255.7</c:v>
                </c:pt>
                <c:pt idx="8406">
                  <c:v>255.6</c:v>
                </c:pt>
                <c:pt idx="8407">
                  <c:v>255.5</c:v>
                </c:pt>
                <c:pt idx="8408">
                  <c:v>255.5</c:v>
                </c:pt>
                <c:pt idx="8409">
                  <c:v>255.5</c:v>
                </c:pt>
                <c:pt idx="8410">
                  <c:v>255.4</c:v>
                </c:pt>
                <c:pt idx="8411">
                  <c:v>255.3</c:v>
                </c:pt>
                <c:pt idx="8412">
                  <c:v>255.2</c:v>
                </c:pt>
                <c:pt idx="8413">
                  <c:v>255.2</c:v>
                </c:pt>
                <c:pt idx="8414">
                  <c:v>255.1</c:v>
                </c:pt>
                <c:pt idx="8415">
                  <c:v>255.1</c:v>
                </c:pt>
                <c:pt idx="8416">
                  <c:v>255</c:v>
                </c:pt>
                <c:pt idx="8417">
                  <c:v>254.9</c:v>
                </c:pt>
                <c:pt idx="8418">
                  <c:v>254.9</c:v>
                </c:pt>
                <c:pt idx="8419">
                  <c:v>254.8</c:v>
                </c:pt>
                <c:pt idx="8420">
                  <c:v>254.8</c:v>
                </c:pt>
                <c:pt idx="8421">
                  <c:v>254.8</c:v>
                </c:pt>
                <c:pt idx="8422">
                  <c:v>254.8</c:v>
                </c:pt>
                <c:pt idx="8423">
                  <c:v>254.6</c:v>
                </c:pt>
                <c:pt idx="8424">
                  <c:v>254.6</c:v>
                </c:pt>
                <c:pt idx="8425">
                  <c:v>254.6</c:v>
                </c:pt>
                <c:pt idx="8426">
                  <c:v>254.5</c:v>
                </c:pt>
                <c:pt idx="8427">
                  <c:v>254.5</c:v>
                </c:pt>
                <c:pt idx="8428">
                  <c:v>254.5</c:v>
                </c:pt>
                <c:pt idx="8429">
                  <c:v>254.4</c:v>
                </c:pt>
                <c:pt idx="8430">
                  <c:v>254.4</c:v>
                </c:pt>
                <c:pt idx="8431">
                  <c:v>254.4</c:v>
                </c:pt>
                <c:pt idx="8432">
                  <c:v>254.3</c:v>
                </c:pt>
                <c:pt idx="8433">
                  <c:v>254.3</c:v>
                </c:pt>
                <c:pt idx="8434">
                  <c:v>254.3</c:v>
                </c:pt>
                <c:pt idx="8435">
                  <c:v>254.3</c:v>
                </c:pt>
                <c:pt idx="8436">
                  <c:v>254.3</c:v>
                </c:pt>
                <c:pt idx="8437">
                  <c:v>254.2</c:v>
                </c:pt>
                <c:pt idx="8438">
                  <c:v>254.2</c:v>
                </c:pt>
                <c:pt idx="8439">
                  <c:v>254.1</c:v>
                </c:pt>
                <c:pt idx="8440">
                  <c:v>254.1</c:v>
                </c:pt>
                <c:pt idx="8441">
                  <c:v>254.1</c:v>
                </c:pt>
                <c:pt idx="8442">
                  <c:v>254.1</c:v>
                </c:pt>
                <c:pt idx="8443">
                  <c:v>254.1</c:v>
                </c:pt>
                <c:pt idx="8444">
                  <c:v>254.1</c:v>
                </c:pt>
                <c:pt idx="8445">
                  <c:v>254</c:v>
                </c:pt>
                <c:pt idx="8446">
                  <c:v>254.1</c:v>
                </c:pt>
                <c:pt idx="8447">
                  <c:v>254</c:v>
                </c:pt>
                <c:pt idx="8448">
                  <c:v>254</c:v>
                </c:pt>
                <c:pt idx="8449">
                  <c:v>253.9</c:v>
                </c:pt>
                <c:pt idx="8450">
                  <c:v>253.9</c:v>
                </c:pt>
                <c:pt idx="8451">
                  <c:v>254</c:v>
                </c:pt>
                <c:pt idx="8452">
                  <c:v>253.9</c:v>
                </c:pt>
                <c:pt idx="8453">
                  <c:v>253.8</c:v>
                </c:pt>
                <c:pt idx="8454">
                  <c:v>253.7</c:v>
                </c:pt>
                <c:pt idx="8455">
                  <c:v>253.7</c:v>
                </c:pt>
                <c:pt idx="8456">
                  <c:v>253.7</c:v>
                </c:pt>
                <c:pt idx="8457">
                  <c:v>253.7</c:v>
                </c:pt>
                <c:pt idx="8458">
                  <c:v>253.7</c:v>
                </c:pt>
                <c:pt idx="8459">
                  <c:v>253.6</c:v>
                </c:pt>
                <c:pt idx="8460">
                  <c:v>253.6</c:v>
                </c:pt>
                <c:pt idx="8461">
                  <c:v>253.5</c:v>
                </c:pt>
                <c:pt idx="8462">
                  <c:v>253.5</c:v>
                </c:pt>
                <c:pt idx="8463">
                  <c:v>253.5</c:v>
                </c:pt>
                <c:pt idx="8464">
                  <c:v>253.4</c:v>
                </c:pt>
                <c:pt idx="8465">
                  <c:v>253.4</c:v>
                </c:pt>
                <c:pt idx="8466">
                  <c:v>253.4</c:v>
                </c:pt>
                <c:pt idx="8467">
                  <c:v>253.4</c:v>
                </c:pt>
                <c:pt idx="8468">
                  <c:v>253.3</c:v>
                </c:pt>
                <c:pt idx="8469">
                  <c:v>253.2</c:v>
                </c:pt>
                <c:pt idx="8470">
                  <c:v>253.2</c:v>
                </c:pt>
                <c:pt idx="8471">
                  <c:v>253.2</c:v>
                </c:pt>
                <c:pt idx="8472">
                  <c:v>253.1</c:v>
                </c:pt>
                <c:pt idx="8473">
                  <c:v>253.1</c:v>
                </c:pt>
                <c:pt idx="8474">
                  <c:v>253.1</c:v>
                </c:pt>
                <c:pt idx="8475">
                  <c:v>253</c:v>
                </c:pt>
                <c:pt idx="8476">
                  <c:v>253.1</c:v>
                </c:pt>
                <c:pt idx="8477">
                  <c:v>253.1</c:v>
                </c:pt>
                <c:pt idx="8478">
                  <c:v>253.1</c:v>
                </c:pt>
                <c:pt idx="8479">
                  <c:v>252.9</c:v>
                </c:pt>
                <c:pt idx="8480">
                  <c:v>252.9</c:v>
                </c:pt>
                <c:pt idx="8481">
                  <c:v>252.9</c:v>
                </c:pt>
                <c:pt idx="8482">
                  <c:v>252.9</c:v>
                </c:pt>
                <c:pt idx="8483">
                  <c:v>252.8</c:v>
                </c:pt>
                <c:pt idx="8484">
                  <c:v>252.8</c:v>
                </c:pt>
                <c:pt idx="8485">
                  <c:v>252.7</c:v>
                </c:pt>
                <c:pt idx="8486">
                  <c:v>252.8</c:v>
                </c:pt>
                <c:pt idx="8487">
                  <c:v>252.7</c:v>
                </c:pt>
                <c:pt idx="8488">
                  <c:v>252.6</c:v>
                </c:pt>
                <c:pt idx="8489">
                  <c:v>252.6</c:v>
                </c:pt>
                <c:pt idx="8490">
                  <c:v>252.6</c:v>
                </c:pt>
                <c:pt idx="8491">
                  <c:v>252.6</c:v>
                </c:pt>
                <c:pt idx="8492">
                  <c:v>252.5</c:v>
                </c:pt>
                <c:pt idx="8493">
                  <c:v>252.4</c:v>
                </c:pt>
                <c:pt idx="8494">
                  <c:v>252.4</c:v>
                </c:pt>
                <c:pt idx="8495">
                  <c:v>252.4</c:v>
                </c:pt>
                <c:pt idx="8496">
                  <c:v>252.4</c:v>
                </c:pt>
                <c:pt idx="8497">
                  <c:v>252.3</c:v>
                </c:pt>
                <c:pt idx="8498">
                  <c:v>252.3</c:v>
                </c:pt>
                <c:pt idx="8499">
                  <c:v>252.3</c:v>
                </c:pt>
                <c:pt idx="8500">
                  <c:v>252.3</c:v>
                </c:pt>
                <c:pt idx="8501">
                  <c:v>252.3</c:v>
                </c:pt>
                <c:pt idx="8502">
                  <c:v>252.3</c:v>
                </c:pt>
                <c:pt idx="8503">
                  <c:v>252.3</c:v>
                </c:pt>
                <c:pt idx="8504">
                  <c:v>252.3</c:v>
                </c:pt>
                <c:pt idx="8505">
                  <c:v>252.2</c:v>
                </c:pt>
                <c:pt idx="8506">
                  <c:v>252.1</c:v>
                </c:pt>
                <c:pt idx="8507">
                  <c:v>252.2</c:v>
                </c:pt>
                <c:pt idx="8508">
                  <c:v>252.2</c:v>
                </c:pt>
                <c:pt idx="8509">
                  <c:v>252.2</c:v>
                </c:pt>
                <c:pt idx="8510">
                  <c:v>252.2</c:v>
                </c:pt>
                <c:pt idx="8511">
                  <c:v>252.2</c:v>
                </c:pt>
                <c:pt idx="8512">
                  <c:v>252.2</c:v>
                </c:pt>
                <c:pt idx="8513">
                  <c:v>252.1</c:v>
                </c:pt>
                <c:pt idx="8514">
                  <c:v>252.1</c:v>
                </c:pt>
                <c:pt idx="8515">
                  <c:v>252.2</c:v>
                </c:pt>
                <c:pt idx="8516">
                  <c:v>252.2</c:v>
                </c:pt>
                <c:pt idx="8517">
                  <c:v>252.1</c:v>
                </c:pt>
                <c:pt idx="8518">
                  <c:v>252.1</c:v>
                </c:pt>
                <c:pt idx="8519">
                  <c:v>252.1</c:v>
                </c:pt>
                <c:pt idx="8520">
                  <c:v>252.2</c:v>
                </c:pt>
                <c:pt idx="8521">
                  <c:v>252.2</c:v>
                </c:pt>
                <c:pt idx="8522">
                  <c:v>252.1</c:v>
                </c:pt>
                <c:pt idx="8523">
                  <c:v>252.1</c:v>
                </c:pt>
                <c:pt idx="8524">
                  <c:v>252</c:v>
                </c:pt>
                <c:pt idx="8525">
                  <c:v>252</c:v>
                </c:pt>
                <c:pt idx="8526">
                  <c:v>252</c:v>
                </c:pt>
                <c:pt idx="8527">
                  <c:v>252</c:v>
                </c:pt>
                <c:pt idx="8528">
                  <c:v>252.1</c:v>
                </c:pt>
                <c:pt idx="8529">
                  <c:v>252</c:v>
                </c:pt>
                <c:pt idx="8530">
                  <c:v>251.9</c:v>
                </c:pt>
                <c:pt idx="8531">
                  <c:v>251.9</c:v>
                </c:pt>
                <c:pt idx="8532">
                  <c:v>252</c:v>
                </c:pt>
                <c:pt idx="8533">
                  <c:v>251.9</c:v>
                </c:pt>
                <c:pt idx="8534">
                  <c:v>251.9</c:v>
                </c:pt>
                <c:pt idx="8535">
                  <c:v>251.9</c:v>
                </c:pt>
                <c:pt idx="8536">
                  <c:v>251.9</c:v>
                </c:pt>
                <c:pt idx="8537">
                  <c:v>251.9</c:v>
                </c:pt>
                <c:pt idx="8538">
                  <c:v>251.9</c:v>
                </c:pt>
                <c:pt idx="8539">
                  <c:v>251.9</c:v>
                </c:pt>
                <c:pt idx="8540">
                  <c:v>251.9</c:v>
                </c:pt>
                <c:pt idx="8541">
                  <c:v>251.9</c:v>
                </c:pt>
                <c:pt idx="8542">
                  <c:v>251.9</c:v>
                </c:pt>
                <c:pt idx="8543">
                  <c:v>251.9</c:v>
                </c:pt>
                <c:pt idx="8544">
                  <c:v>251.8</c:v>
                </c:pt>
                <c:pt idx="8545">
                  <c:v>251.7</c:v>
                </c:pt>
                <c:pt idx="8546">
                  <c:v>251.6</c:v>
                </c:pt>
                <c:pt idx="8547">
                  <c:v>251.5</c:v>
                </c:pt>
                <c:pt idx="8548">
                  <c:v>251.4</c:v>
                </c:pt>
                <c:pt idx="8549">
                  <c:v>251.3</c:v>
                </c:pt>
                <c:pt idx="8550">
                  <c:v>251.2</c:v>
                </c:pt>
                <c:pt idx="8551">
                  <c:v>251.1</c:v>
                </c:pt>
                <c:pt idx="8552">
                  <c:v>251</c:v>
                </c:pt>
                <c:pt idx="8553">
                  <c:v>250.9</c:v>
                </c:pt>
                <c:pt idx="8554">
                  <c:v>250.8</c:v>
                </c:pt>
                <c:pt idx="8555">
                  <c:v>250.7</c:v>
                </c:pt>
                <c:pt idx="8556">
                  <c:v>250.6</c:v>
                </c:pt>
                <c:pt idx="8557">
                  <c:v>250.5</c:v>
                </c:pt>
                <c:pt idx="8558">
                  <c:v>250.5</c:v>
                </c:pt>
                <c:pt idx="8559">
                  <c:v>250.5</c:v>
                </c:pt>
                <c:pt idx="8560">
                  <c:v>250.5</c:v>
                </c:pt>
                <c:pt idx="8561">
                  <c:v>250.5</c:v>
                </c:pt>
                <c:pt idx="8562">
                  <c:v>250.5</c:v>
                </c:pt>
                <c:pt idx="8563">
                  <c:v>250.5</c:v>
                </c:pt>
                <c:pt idx="8564">
                  <c:v>250.5</c:v>
                </c:pt>
                <c:pt idx="8565">
                  <c:v>250.5</c:v>
                </c:pt>
                <c:pt idx="8566">
                  <c:v>250.5</c:v>
                </c:pt>
                <c:pt idx="8567">
                  <c:v>250.5</c:v>
                </c:pt>
                <c:pt idx="8568">
                  <c:v>250.6</c:v>
                </c:pt>
                <c:pt idx="8569">
                  <c:v>250.6</c:v>
                </c:pt>
                <c:pt idx="8570">
                  <c:v>250.6</c:v>
                </c:pt>
                <c:pt idx="8571">
                  <c:v>250.6</c:v>
                </c:pt>
                <c:pt idx="8572">
                  <c:v>250.6</c:v>
                </c:pt>
                <c:pt idx="8573">
                  <c:v>250.7</c:v>
                </c:pt>
                <c:pt idx="8574">
                  <c:v>250.6</c:v>
                </c:pt>
                <c:pt idx="8575">
                  <c:v>250.6</c:v>
                </c:pt>
                <c:pt idx="8576">
                  <c:v>250.6</c:v>
                </c:pt>
                <c:pt idx="8577">
                  <c:v>250.6</c:v>
                </c:pt>
                <c:pt idx="8578">
                  <c:v>250.6</c:v>
                </c:pt>
                <c:pt idx="8579">
                  <c:v>250.6</c:v>
                </c:pt>
                <c:pt idx="8580">
                  <c:v>250.6</c:v>
                </c:pt>
                <c:pt idx="8581">
                  <c:v>250.6</c:v>
                </c:pt>
                <c:pt idx="8582">
                  <c:v>250.6</c:v>
                </c:pt>
                <c:pt idx="8583">
                  <c:v>250.6</c:v>
                </c:pt>
                <c:pt idx="8584">
                  <c:v>250.5</c:v>
                </c:pt>
                <c:pt idx="8585">
                  <c:v>250.5</c:v>
                </c:pt>
                <c:pt idx="8586">
                  <c:v>250.5</c:v>
                </c:pt>
                <c:pt idx="8587">
                  <c:v>250.4</c:v>
                </c:pt>
                <c:pt idx="8588">
                  <c:v>250.3</c:v>
                </c:pt>
                <c:pt idx="8589">
                  <c:v>250.2</c:v>
                </c:pt>
                <c:pt idx="8590">
                  <c:v>250.1</c:v>
                </c:pt>
                <c:pt idx="8591">
                  <c:v>250</c:v>
                </c:pt>
                <c:pt idx="8592">
                  <c:v>249.8</c:v>
                </c:pt>
                <c:pt idx="8593">
                  <c:v>249.7</c:v>
                </c:pt>
                <c:pt idx="8594">
                  <c:v>249.5</c:v>
                </c:pt>
                <c:pt idx="8595">
                  <c:v>249.4</c:v>
                </c:pt>
                <c:pt idx="8596">
                  <c:v>249.3</c:v>
                </c:pt>
                <c:pt idx="8597">
                  <c:v>249.4</c:v>
                </c:pt>
                <c:pt idx="8598">
                  <c:v>249.3</c:v>
                </c:pt>
                <c:pt idx="8599">
                  <c:v>249.3</c:v>
                </c:pt>
                <c:pt idx="8600">
                  <c:v>249.2</c:v>
                </c:pt>
                <c:pt idx="8601">
                  <c:v>249.3</c:v>
                </c:pt>
                <c:pt idx="8602">
                  <c:v>249.3</c:v>
                </c:pt>
                <c:pt idx="8603">
                  <c:v>249.3</c:v>
                </c:pt>
                <c:pt idx="8604">
                  <c:v>249.3</c:v>
                </c:pt>
                <c:pt idx="8605">
                  <c:v>249.3</c:v>
                </c:pt>
                <c:pt idx="8606">
                  <c:v>249.5</c:v>
                </c:pt>
                <c:pt idx="8607">
                  <c:v>249.5</c:v>
                </c:pt>
                <c:pt idx="8608">
                  <c:v>249.5</c:v>
                </c:pt>
                <c:pt idx="8609">
                  <c:v>249.5</c:v>
                </c:pt>
                <c:pt idx="8610">
                  <c:v>249.5</c:v>
                </c:pt>
                <c:pt idx="8611">
                  <c:v>249.4</c:v>
                </c:pt>
                <c:pt idx="8612">
                  <c:v>249.4</c:v>
                </c:pt>
                <c:pt idx="8613">
                  <c:v>249.5</c:v>
                </c:pt>
                <c:pt idx="8614">
                  <c:v>249.4</c:v>
                </c:pt>
                <c:pt idx="8615">
                  <c:v>249.4</c:v>
                </c:pt>
                <c:pt idx="8616">
                  <c:v>249.4</c:v>
                </c:pt>
                <c:pt idx="8617">
                  <c:v>249.3</c:v>
                </c:pt>
                <c:pt idx="8618">
                  <c:v>249.3</c:v>
                </c:pt>
                <c:pt idx="8619">
                  <c:v>249.4</c:v>
                </c:pt>
                <c:pt idx="8620">
                  <c:v>249.4</c:v>
                </c:pt>
                <c:pt idx="8621">
                  <c:v>249.4</c:v>
                </c:pt>
                <c:pt idx="8622">
                  <c:v>249.4</c:v>
                </c:pt>
                <c:pt idx="8623">
                  <c:v>249.4</c:v>
                </c:pt>
                <c:pt idx="8624">
                  <c:v>249.3</c:v>
                </c:pt>
                <c:pt idx="8625">
                  <c:v>249.3</c:v>
                </c:pt>
                <c:pt idx="8626">
                  <c:v>249.3</c:v>
                </c:pt>
                <c:pt idx="8627">
                  <c:v>249.3</c:v>
                </c:pt>
                <c:pt idx="8628">
                  <c:v>249.2</c:v>
                </c:pt>
                <c:pt idx="8629">
                  <c:v>249.1</c:v>
                </c:pt>
                <c:pt idx="8630">
                  <c:v>249.1</c:v>
                </c:pt>
                <c:pt idx="8631">
                  <c:v>249.1</c:v>
                </c:pt>
                <c:pt idx="8632">
                  <c:v>249.1</c:v>
                </c:pt>
                <c:pt idx="8633">
                  <c:v>249</c:v>
                </c:pt>
                <c:pt idx="8634">
                  <c:v>248.9</c:v>
                </c:pt>
                <c:pt idx="8635">
                  <c:v>248.8</c:v>
                </c:pt>
                <c:pt idx="8636">
                  <c:v>248.7</c:v>
                </c:pt>
                <c:pt idx="8637">
                  <c:v>248.6</c:v>
                </c:pt>
                <c:pt idx="8638">
                  <c:v>248.5</c:v>
                </c:pt>
                <c:pt idx="8639">
                  <c:v>248.3</c:v>
                </c:pt>
                <c:pt idx="8640">
                  <c:v>248.3</c:v>
                </c:pt>
                <c:pt idx="8641">
                  <c:v>248.2</c:v>
                </c:pt>
                <c:pt idx="8642">
                  <c:v>248</c:v>
                </c:pt>
                <c:pt idx="8643">
                  <c:v>248</c:v>
                </c:pt>
                <c:pt idx="8644">
                  <c:v>248</c:v>
                </c:pt>
                <c:pt idx="8645">
                  <c:v>247.8</c:v>
                </c:pt>
                <c:pt idx="8646">
                  <c:v>247.8</c:v>
                </c:pt>
                <c:pt idx="8647">
                  <c:v>247.8</c:v>
                </c:pt>
                <c:pt idx="8648">
                  <c:v>247.7</c:v>
                </c:pt>
                <c:pt idx="8649">
                  <c:v>247.7</c:v>
                </c:pt>
                <c:pt idx="8650">
                  <c:v>247.8</c:v>
                </c:pt>
                <c:pt idx="8651">
                  <c:v>247.8</c:v>
                </c:pt>
                <c:pt idx="8652">
                  <c:v>247.8</c:v>
                </c:pt>
                <c:pt idx="8653">
                  <c:v>247.8</c:v>
                </c:pt>
                <c:pt idx="8654">
                  <c:v>247.8</c:v>
                </c:pt>
                <c:pt idx="8655">
                  <c:v>247.8</c:v>
                </c:pt>
                <c:pt idx="8656">
                  <c:v>248</c:v>
                </c:pt>
                <c:pt idx="8657">
                  <c:v>247.9</c:v>
                </c:pt>
                <c:pt idx="8658">
                  <c:v>248</c:v>
                </c:pt>
                <c:pt idx="8659">
                  <c:v>247.9</c:v>
                </c:pt>
                <c:pt idx="8660">
                  <c:v>248</c:v>
                </c:pt>
                <c:pt idx="8661">
                  <c:v>248</c:v>
                </c:pt>
                <c:pt idx="8662">
                  <c:v>248</c:v>
                </c:pt>
                <c:pt idx="8663">
                  <c:v>247.8</c:v>
                </c:pt>
                <c:pt idx="8664">
                  <c:v>247.9</c:v>
                </c:pt>
                <c:pt idx="8665">
                  <c:v>247.9</c:v>
                </c:pt>
                <c:pt idx="8666">
                  <c:v>247.8</c:v>
                </c:pt>
                <c:pt idx="8667">
                  <c:v>247.9</c:v>
                </c:pt>
                <c:pt idx="8668">
                  <c:v>248</c:v>
                </c:pt>
                <c:pt idx="8669">
                  <c:v>248</c:v>
                </c:pt>
                <c:pt idx="8670">
                  <c:v>248</c:v>
                </c:pt>
                <c:pt idx="8671">
                  <c:v>248</c:v>
                </c:pt>
                <c:pt idx="8672">
                  <c:v>248</c:v>
                </c:pt>
                <c:pt idx="8673">
                  <c:v>247.8</c:v>
                </c:pt>
                <c:pt idx="8674">
                  <c:v>247.8</c:v>
                </c:pt>
                <c:pt idx="8675">
                  <c:v>247.7</c:v>
                </c:pt>
                <c:pt idx="8676">
                  <c:v>247.7</c:v>
                </c:pt>
                <c:pt idx="8677">
                  <c:v>247.5</c:v>
                </c:pt>
                <c:pt idx="8678">
                  <c:v>247.4</c:v>
                </c:pt>
                <c:pt idx="8679">
                  <c:v>247.3</c:v>
                </c:pt>
                <c:pt idx="8680">
                  <c:v>247.2</c:v>
                </c:pt>
                <c:pt idx="8681">
                  <c:v>247</c:v>
                </c:pt>
                <c:pt idx="8682">
                  <c:v>246.9</c:v>
                </c:pt>
                <c:pt idx="8683">
                  <c:v>246.8</c:v>
                </c:pt>
                <c:pt idx="8684">
                  <c:v>246.7</c:v>
                </c:pt>
                <c:pt idx="8685">
                  <c:v>246.7</c:v>
                </c:pt>
                <c:pt idx="8686">
                  <c:v>246.6</c:v>
                </c:pt>
                <c:pt idx="8687">
                  <c:v>246.5</c:v>
                </c:pt>
                <c:pt idx="8688">
                  <c:v>246.5</c:v>
                </c:pt>
                <c:pt idx="8689">
                  <c:v>246.5</c:v>
                </c:pt>
                <c:pt idx="8690">
                  <c:v>246.5</c:v>
                </c:pt>
                <c:pt idx="8691">
                  <c:v>246.6</c:v>
                </c:pt>
                <c:pt idx="8692">
                  <c:v>246.6</c:v>
                </c:pt>
                <c:pt idx="8693">
                  <c:v>246.7</c:v>
                </c:pt>
                <c:pt idx="8694">
                  <c:v>246.7</c:v>
                </c:pt>
                <c:pt idx="8695">
                  <c:v>246.7</c:v>
                </c:pt>
                <c:pt idx="8696">
                  <c:v>246.7</c:v>
                </c:pt>
                <c:pt idx="8697">
                  <c:v>246.7</c:v>
                </c:pt>
                <c:pt idx="8698">
                  <c:v>246.7</c:v>
                </c:pt>
                <c:pt idx="8699">
                  <c:v>246.8</c:v>
                </c:pt>
                <c:pt idx="8700">
                  <c:v>246.8</c:v>
                </c:pt>
                <c:pt idx="8701">
                  <c:v>246.7</c:v>
                </c:pt>
                <c:pt idx="8702">
                  <c:v>246.8</c:v>
                </c:pt>
                <c:pt idx="8703">
                  <c:v>246.7</c:v>
                </c:pt>
                <c:pt idx="8704">
                  <c:v>246.7</c:v>
                </c:pt>
                <c:pt idx="8705">
                  <c:v>246.8</c:v>
                </c:pt>
                <c:pt idx="8706">
                  <c:v>246.7</c:v>
                </c:pt>
                <c:pt idx="8707">
                  <c:v>246.7</c:v>
                </c:pt>
                <c:pt idx="8708">
                  <c:v>246.7</c:v>
                </c:pt>
                <c:pt idx="8709">
                  <c:v>246.7</c:v>
                </c:pt>
                <c:pt idx="8710">
                  <c:v>246.7</c:v>
                </c:pt>
                <c:pt idx="8711">
                  <c:v>246.7</c:v>
                </c:pt>
                <c:pt idx="8712">
                  <c:v>246.7</c:v>
                </c:pt>
                <c:pt idx="8713">
                  <c:v>246.7</c:v>
                </c:pt>
                <c:pt idx="8714">
                  <c:v>246.7</c:v>
                </c:pt>
                <c:pt idx="8715">
                  <c:v>246.6</c:v>
                </c:pt>
                <c:pt idx="8716">
                  <c:v>246.5</c:v>
                </c:pt>
                <c:pt idx="8717">
                  <c:v>246.5</c:v>
                </c:pt>
                <c:pt idx="8718">
                  <c:v>246.4</c:v>
                </c:pt>
                <c:pt idx="8719">
                  <c:v>246.3</c:v>
                </c:pt>
                <c:pt idx="8720">
                  <c:v>246.2</c:v>
                </c:pt>
                <c:pt idx="8721">
                  <c:v>246.1</c:v>
                </c:pt>
                <c:pt idx="8722">
                  <c:v>245.9</c:v>
                </c:pt>
                <c:pt idx="8723">
                  <c:v>245.9</c:v>
                </c:pt>
                <c:pt idx="8724">
                  <c:v>245.8</c:v>
                </c:pt>
                <c:pt idx="8725">
                  <c:v>245.6</c:v>
                </c:pt>
                <c:pt idx="8726">
                  <c:v>245.5</c:v>
                </c:pt>
                <c:pt idx="8727">
                  <c:v>245.4</c:v>
                </c:pt>
                <c:pt idx="8728">
                  <c:v>245.4</c:v>
                </c:pt>
                <c:pt idx="8729">
                  <c:v>245.3</c:v>
                </c:pt>
                <c:pt idx="8730">
                  <c:v>245.4</c:v>
                </c:pt>
                <c:pt idx="8731">
                  <c:v>245.4</c:v>
                </c:pt>
                <c:pt idx="8732">
                  <c:v>245.4</c:v>
                </c:pt>
                <c:pt idx="8733">
                  <c:v>245.5</c:v>
                </c:pt>
                <c:pt idx="8734">
                  <c:v>245.5</c:v>
                </c:pt>
                <c:pt idx="8735">
                  <c:v>245.5</c:v>
                </c:pt>
                <c:pt idx="8736">
                  <c:v>245.5</c:v>
                </c:pt>
                <c:pt idx="8737">
                  <c:v>245.6</c:v>
                </c:pt>
                <c:pt idx="8738">
                  <c:v>245.6</c:v>
                </c:pt>
                <c:pt idx="8739">
                  <c:v>245.6</c:v>
                </c:pt>
                <c:pt idx="8740">
                  <c:v>245.5</c:v>
                </c:pt>
                <c:pt idx="8741">
                  <c:v>245.6</c:v>
                </c:pt>
                <c:pt idx="8742">
                  <c:v>245.5</c:v>
                </c:pt>
                <c:pt idx="8743">
                  <c:v>245.5</c:v>
                </c:pt>
                <c:pt idx="8744">
                  <c:v>245.5</c:v>
                </c:pt>
                <c:pt idx="8745">
                  <c:v>245.5</c:v>
                </c:pt>
                <c:pt idx="8746">
                  <c:v>245.5</c:v>
                </c:pt>
                <c:pt idx="8747">
                  <c:v>245.5</c:v>
                </c:pt>
                <c:pt idx="8748">
                  <c:v>245.5</c:v>
                </c:pt>
                <c:pt idx="8749">
                  <c:v>245.5</c:v>
                </c:pt>
                <c:pt idx="8750">
                  <c:v>245.5</c:v>
                </c:pt>
                <c:pt idx="8751">
                  <c:v>245.5</c:v>
                </c:pt>
                <c:pt idx="8752">
                  <c:v>245.6</c:v>
                </c:pt>
                <c:pt idx="8753">
                  <c:v>245.5</c:v>
                </c:pt>
                <c:pt idx="8754">
                  <c:v>245.5</c:v>
                </c:pt>
                <c:pt idx="8755">
                  <c:v>245.5</c:v>
                </c:pt>
                <c:pt idx="8756">
                  <c:v>245.4</c:v>
                </c:pt>
                <c:pt idx="8757">
                  <c:v>245.4</c:v>
                </c:pt>
                <c:pt idx="8758">
                  <c:v>245.4</c:v>
                </c:pt>
                <c:pt idx="8759">
                  <c:v>245.3</c:v>
                </c:pt>
                <c:pt idx="8760">
                  <c:v>245.2</c:v>
                </c:pt>
                <c:pt idx="8761">
                  <c:v>245.1</c:v>
                </c:pt>
                <c:pt idx="8762">
                  <c:v>245.1</c:v>
                </c:pt>
                <c:pt idx="8763">
                  <c:v>245</c:v>
                </c:pt>
                <c:pt idx="8764">
                  <c:v>244.9</c:v>
                </c:pt>
                <c:pt idx="8765">
                  <c:v>244.9</c:v>
                </c:pt>
                <c:pt idx="8766">
                  <c:v>244.7</c:v>
                </c:pt>
                <c:pt idx="8767">
                  <c:v>244.7</c:v>
                </c:pt>
                <c:pt idx="8768">
                  <c:v>244.6</c:v>
                </c:pt>
                <c:pt idx="8769">
                  <c:v>244.5</c:v>
                </c:pt>
                <c:pt idx="8770">
                  <c:v>244.4</c:v>
                </c:pt>
                <c:pt idx="8771">
                  <c:v>244.3</c:v>
                </c:pt>
                <c:pt idx="8772">
                  <c:v>244.2</c:v>
                </c:pt>
                <c:pt idx="8773">
                  <c:v>244.2</c:v>
                </c:pt>
                <c:pt idx="8774">
                  <c:v>244.1</c:v>
                </c:pt>
                <c:pt idx="8775">
                  <c:v>244</c:v>
                </c:pt>
                <c:pt idx="8776">
                  <c:v>244</c:v>
                </c:pt>
                <c:pt idx="8777">
                  <c:v>243.9</c:v>
                </c:pt>
                <c:pt idx="8778">
                  <c:v>243.9</c:v>
                </c:pt>
                <c:pt idx="8779">
                  <c:v>243.9</c:v>
                </c:pt>
                <c:pt idx="8780">
                  <c:v>243.9</c:v>
                </c:pt>
                <c:pt idx="8781">
                  <c:v>244</c:v>
                </c:pt>
                <c:pt idx="8782">
                  <c:v>244</c:v>
                </c:pt>
                <c:pt idx="8783">
                  <c:v>244</c:v>
                </c:pt>
                <c:pt idx="8784">
                  <c:v>244</c:v>
                </c:pt>
                <c:pt idx="8785">
                  <c:v>244</c:v>
                </c:pt>
                <c:pt idx="8786">
                  <c:v>244</c:v>
                </c:pt>
                <c:pt idx="8787">
                  <c:v>244</c:v>
                </c:pt>
                <c:pt idx="8788">
                  <c:v>244</c:v>
                </c:pt>
                <c:pt idx="8789">
                  <c:v>244</c:v>
                </c:pt>
                <c:pt idx="8790">
                  <c:v>244</c:v>
                </c:pt>
                <c:pt idx="8791">
                  <c:v>244</c:v>
                </c:pt>
                <c:pt idx="8792">
                  <c:v>244</c:v>
                </c:pt>
                <c:pt idx="8793">
                  <c:v>244</c:v>
                </c:pt>
                <c:pt idx="8794">
                  <c:v>244</c:v>
                </c:pt>
                <c:pt idx="8795">
                  <c:v>244</c:v>
                </c:pt>
                <c:pt idx="8796">
                  <c:v>244</c:v>
                </c:pt>
                <c:pt idx="8797">
                  <c:v>244</c:v>
                </c:pt>
                <c:pt idx="8798">
                  <c:v>244</c:v>
                </c:pt>
                <c:pt idx="8799">
                  <c:v>244</c:v>
                </c:pt>
                <c:pt idx="8800">
                  <c:v>244</c:v>
                </c:pt>
                <c:pt idx="8801">
                  <c:v>244</c:v>
                </c:pt>
                <c:pt idx="8802">
                  <c:v>244</c:v>
                </c:pt>
                <c:pt idx="8803">
                  <c:v>244</c:v>
                </c:pt>
                <c:pt idx="8804">
                  <c:v>244</c:v>
                </c:pt>
                <c:pt idx="8805">
                  <c:v>244</c:v>
                </c:pt>
                <c:pt idx="8806">
                  <c:v>244</c:v>
                </c:pt>
                <c:pt idx="8807">
                  <c:v>244</c:v>
                </c:pt>
                <c:pt idx="8808">
                  <c:v>243.9</c:v>
                </c:pt>
                <c:pt idx="8809">
                  <c:v>244</c:v>
                </c:pt>
                <c:pt idx="8810">
                  <c:v>243.9</c:v>
                </c:pt>
                <c:pt idx="8811">
                  <c:v>243.9</c:v>
                </c:pt>
                <c:pt idx="8812">
                  <c:v>243.7</c:v>
                </c:pt>
                <c:pt idx="8813">
                  <c:v>243.7</c:v>
                </c:pt>
                <c:pt idx="8814">
                  <c:v>243.7</c:v>
                </c:pt>
                <c:pt idx="8815">
                  <c:v>243.5</c:v>
                </c:pt>
                <c:pt idx="8816">
                  <c:v>243.4</c:v>
                </c:pt>
                <c:pt idx="8817">
                  <c:v>243.3</c:v>
                </c:pt>
                <c:pt idx="8818">
                  <c:v>243.2</c:v>
                </c:pt>
                <c:pt idx="8819">
                  <c:v>243.1</c:v>
                </c:pt>
                <c:pt idx="8820">
                  <c:v>243</c:v>
                </c:pt>
                <c:pt idx="8821">
                  <c:v>242.9</c:v>
                </c:pt>
                <c:pt idx="8822">
                  <c:v>242.9</c:v>
                </c:pt>
                <c:pt idx="8823">
                  <c:v>242.9</c:v>
                </c:pt>
                <c:pt idx="8824">
                  <c:v>242.7</c:v>
                </c:pt>
                <c:pt idx="8825">
                  <c:v>242.6</c:v>
                </c:pt>
                <c:pt idx="8826">
                  <c:v>242.6</c:v>
                </c:pt>
                <c:pt idx="8827">
                  <c:v>242.5</c:v>
                </c:pt>
                <c:pt idx="8828">
                  <c:v>242.5</c:v>
                </c:pt>
                <c:pt idx="8829">
                  <c:v>242.5</c:v>
                </c:pt>
                <c:pt idx="8830">
                  <c:v>242.5</c:v>
                </c:pt>
                <c:pt idx="8831">
                  <c:v>242.6</c:v>
                </c:pt>
                <c:pt idx="8832">
                  <c:v>242.6</c:v>
                </c:pt>
                <c:pt idx="8833">
                  <c:v>242.6</c:v>
                </c:pt>
                <c:pt idx="8834">
                  <c:v>242.6</c:v>
                </c:pt>
                <c:pt idx="8835">
                  <c:v>242.6</c:v>
                </c:pt>
                <c:pt idx="8836">
                  <c:v>242.7</c:v>
                </c:pt>
                <c:pt idx="8837">
                  <c:v>242.7</c:v>
                </c:pt>
                <c:pt idx="8838">
                  <c:v>242.6</c:v>
                </c:pt>
                <c:pt idx="8839">
                  <c:v>242.7</c:v>
                </c:pt>
                <c:pt idx="8840">
                  <c:v>242.7</c:v>
                </c:pt>
                <c:pt idx="8841">
                  <c:v>242.7</c:v>
                </c:pt>
                <c:pt idx="8842">
                  <c:v>242.7</c:v>
                </c:pt>
                <c:pt idx="8843">
                  <c:v>242.6</c:v>
                </c:pt>
                <c:pt idx="8844">
                  <c:v>242.7</c:v>
                </c:pt>
                <c:pt idx="8845">
                  <c:v>242.7</c:v>
                </c:pt>
                <c:pt idx="8846">
                  <c:v>242.8</c:v>
                </c:pt>
                <c:pt idx="8847">
                  <c:v>242.7</c:v>
                </c:pt>
                <c:pt idx="8848">
                  <c:v>242.7</c:v>
                </c:pt>
                <c:pt idx="8849">
                  <c:v>242.7</c:v>
                </c:pt>
                <c:pt idx="8850">
                  <c:v>242.8</c:v>
                </c:pt>
                <c:pt idx="8851">
                  <c:v>242.7</c:v>
                </c:pt>
                <c:pt idx="8852">
                  <c:v>242.7</c:v>
                </c:pt>
                <c:pt idx="8853">
                  <c:v>242.6</c:v>
                </c:pt>
                <c:pt idx="8854">
                  <c:v>242.6</c:v>
                </c:pt>
                <c:pt idx="8855">
                  <c:v>242.4</c:v>
                </c:pt>
                <c:pt idx="8856">
                  <c:v>242.3</c:v>
                </c:pt>
                <c:pt idx="8857">
                  <c:v>242.2</c:v>
                </c:pt>
                <c:pt idx="8858">
                  <c:v>242.1</c:v>
                </c:pt>
                <c:pt idx="8859">
                  <c:v>242</c:v>
                </c:pt>
                <c:pt idx="8860">
                  <c:v>241.9</c:v>
                </c:pt>
                <c:pt idx="8861">
                  <c:v>241.8</c:v>
                </c:pt>
                <c:pt idx="8862">
                  <c:v>241.7</c:v>
                </c:pt>
                <c:pt idx="8863">
                  <c:v>241.7</c:v>
                </c:pt>
                <c:pt idx="8864">
                  <c:v>241.5</c:v>
                </c:pt>
                <c:pt idx="8865">
                  <c:v>241.4</c:v>
                </c:pt>
                <c:pt idx="8866">
                  <c:v>241.4</c:v>
                </c:pt>
                <c:pt idx="8867">
                  <c:v>241.4</c:v>
                </c:pt>
                <c:pt idx="8868">
                  <c:v>241.3</c:v>
                </c:pt>
                <c:pt idx="8869">
                  <c:v>241.3</c:v>
                </c:pt>
                <c:pt idx="8870">
                  <c:v>241.4</c:v>
                </c:pt>
                <c:pt idx="8871">
                  <c:v>241.3</c:v>
                </c:pt>
                <c:pt idx="8872">
                  <c:v>241.3</c:v>
                </c:pt>
                <c:pt idx="8873">
                  <c:v>241.3</c:v>
                </c:pt>
                <c:pt idx="8874">
                  <c:v>241.4</c:v>
                </c:pt>
                <c:pt idx="8875">
                  <c:v>241.4</c:v>
                </c:pt>
                <c:pt idx="8876">
                  <c:v>241.4</c:v>
                </c:pt>
                <c:pt idx="8877">
                  <c:v>241.4</c:v>
                </c:pt>
                <c:pt idx="8878">
                  <c:v>241.4</c:v>
                </c:pt>
                <c:pt idx="8879">
                  <c:v>241.4</c:v>
                </c:pt>
                <c:pt idx="8880">
                  <c:v>241.5</c:v>
                </c:pt>
                <c:pt idx="8881">
                  <c:v>241.5</c:v>
                </c:pt>
                <c:pt idx="8882">
                  <c:v>241.4</c:v>
                </c:pt>
                <c:pt idx="8883">
                  <c:v>241.4</c:v>
                </c:pt>
                <c:pt idx="8884">
                  <c:v>241.4</c:v>
                </c:pt>
                <c:pt idx="8885">
                  <c:v>241.4</c:v>
                </c:pt>
                <c:pt idx="8886">
                  <c:v>241.4</c:v>
                </c:pt>
                <c:pt idx="8887">
                  <c:v>241.4</c:v>
                </c:pt>
                <c:pt idx="8888">
                  <c:v>241.4</c:v>
                </c:pt>
                <c:pt idx="8889">
                  <c:v>241.4</c:v>
                </c:pt>
                <c:pt idx="8890">
                  <c:v>241.4</c:v>
                </c:pt>
                <c:pt idx="8891">
                  <c:v>241.4</c:v>
                </c:pt>
                <c:pt idx="8892">
                  <c:v>241.4</c:v>
                </c:pt>
                <c:pt idx="8893">
                  <c:v>241.4</c:v>
                </c:pt>
                <c:pt idx="8894">
                  <c:v>241.4</c:v>
                </c:pt>
                <c:pt idx="8895">
                  <c:v>241.4</c:v>
                </c:pt>
                <c:pt idx="8896">
                  <c:v>241.4</c:v>
                </c:pt>
                <c:pt idx="8897">
                  <c:v>241.4</c:v>
                </c:pt>
                <c:pt idx="8898">
                  <c:v>241.4</c:v>
                </c:pt>
                <c:pt idx="8899">
                  <c:v>241.4</c:v>
                </c:pt>
                <c:pt idx="8900">
                  <c:v>241.3</c:v>
                </c:pt>
                <c:pt idx="8901">
                  <c:v>241.3</c:v>
                </c:pt>
                <c:pt idx="8902">
                  <c:v>241.2</c:v>
                </c:pt>
                <c:pt idx="8903">
                  <c:v>241.2</c:v>
                </c:pt>
                <c:pt idx="8904">
                  <c:v>241.2</c:v>
                </c:pt>
                <c:pt idx="8905">
                  <c:v>241.1</c:v>
                </c:pt>
                <c:pt idx="8906">
                  <c:v>241.1</c:v>
                </c:pt>
                <c:pt idx="8907">
                  <c:v>240.9</c:v>
                </c:pt>
                <c:pt idx="8908">
                  <c:v>240.9</c:v>
                </c:pt>
                <c:pt idx="8909">
                  <c:v>240.8</c:v>
                </c:pt>
                <c:pt idx="8910">
                  <c:v>240.8</c:v>
                </c:pt>
                <c:pt idx="8911">
                  <c:v>240.8</c:v>
                </c:pt>
                <c:pt idx="8912">
                  <c:v>240.6</c:v>
                </c:pt>
                <c:pt idx="8913">
                  <c:v>240.4</c:v>
                </c:pt>
                <c:pt idx="8914">
                  <c:v>240.4</c:v>
                </c:pt>
                <c:pt idx="8915">
                  <c:v>240.3</c:v>
                </c:pt>
                <c:pt idx="8916">
                  <c:v>240.3</c:v>
                </c:pt>
                <c:pt idx="8917">
                  <c:v>240.2</c:v>
                </c:pt>
                <c:pt idx="8918">
                  <c:v>240.1</c:v>
                </c:pt>
                <c:pt idx="8919">
                  <c:v>240.1</c:v>
                </c:pt>
                <c:pt idx="8920">
                  <c:v>240.1</c:v>
                </c:pt>
                <c:pt idx="8921">
                  <c:v>239.9</c:v>
                </c:pt>
                <c:pt idx="8922">
                  <c:v>239.8</c:v>
                </c:pt>
                <c:pt idx="8923">
                  <c:v>239.8</c:v>
                </c:pt>
                <c:pt idx="8924">
                  <c:v>239.8</c:v>
                </c:pt>
                <c:pt idx="8925">
                  <c:v>239.7</c:v>
                </c:pt>
                <c:pt idx="8926">
                  <c:v>239.7</c:v>
                </c:pt>
                <c:pt idx="8927">
                  <c:v>239.7</c:v>
                </c:pt>
                <c:pt idx="8928">
                  <c:v>239.6</c:v>
                </c:pt>
                <c:pt idx="8929">
                  <c:v>239.6</c:v>
                </c:pt>
                <c:pt idx="8930">
                  <c:v>239.7</c:v>
                </c:pt>
                <c:pt idx="8931">
                  <c:v>239.7</c:v>
                </c:pt>
                <c:pt idx="8932">
                  <c:v>239.6</c:v>
                </c:pt>
                <c:pt idx="8933">
                  <c:v>239.6</c:v>
                </c:pt>
                <c:pt idx="8934">
                  <c:v>239.7</c:v>
                </c:pt>
                <c:pt idx="8935">
                  <c:v>239.6</c:v>
                </c:pt>
                <c:pt idx="8936">
                  <c:v>239.6</c:v>
                </c:pt>
                <c:pt idx="8937">
                  <c:v>239.6</c:v>
                </c:pt>
                <c:pt idx="8938">
                  <c:v>239.6</c:v>
                </c:pt>
                <c:pt idx="8939">
                  <c:v>239.6</c:v>
                </c:pt>
                <c:pt idx="8940">
                  <c:v>239.6</c:v>
                </c:pt>
                <c:pt idx="8941">
                  <c:v>239.6</c:v>
                </c:pt>
                <c:pt idx="8942">
                  <c:v>239.6</c:v>
                </c:pt>
                <c:pt idx="8943">
                  <c:v>239.6</c:v>
                </c:pt>
                <c:pt idx="8944">
                  <c:v>239.6</c:v>
                </c:pt>
                <c:pt idx="8945">
                  <c:v>239.6</c:v>
                </c:pt>
                <c:pt idx="8946">
                  <c:v>239.6</c:v>
                </c:pt>
                <c:pt idx="8947">
                  <c:v>239.6</c:v>
                </c:pt>
                <c:pt idx="8948">
                  <c:v>239.6</c:v>
                </c:pt>
                <c:pt idx="8949">
                  <c:v>239.6</c:v>
                </c:pt>
                <c:pt idx="8950">
                  <c:v>239.5</c:v>
                </c:pt>
                <c:pt idx="8951">
                  <c:v>239.5</c:v>
                </c:pt>
                <c:pt idx="8952">
                  <c:v>239.5</c:v>
                </c:pt>
                <c:pt idx="8953">
                  <c:v>239.5</c:v>
                </c:pt>
                <c:pt idx="8954">
                  <c:v>239.4</c:v>
                </c:pt>
                <c:pt idx="8955">
                  <c:v>239.5</c:v>
                </c:pt>
                <c:pt idx="8956">
                  <c:v>239.4</c:v>
                </c:pt>
                <c:pt idx="8957">
                  <c:v>239.4</c:v>
                </c:pt>
                <c:pt idx="8958">
                  <c:v>239.4</c:v>
                </c:pt>
                <c:pt idx="8959">
                  <c:v>239.4</c:v>
                </c:pt>
                <c:pt idx="8960">
                  <c:v>239.4</c:v>
                </c:pt>
                <c:pt idx="8961">
                  <c:v>239.4</c:v>
                </c:pt>
                <c:pt idx="8962">
                  <c:v>239.3</c:v>
                </c:pt>
                <c:pt idx="8963">
                  <c:v>239.3</c:v>
                </c:pt>
                <c:pt idx="8964">
                  <c:v>239.3</c:v>
                </c:pt>
                <c:pt idx="8965">
                  <c:v>239.3</c:v>
                </c:pt>
                <c:pt idx="8966">
                  <c:v>239.3</c:v>
                </c:pt>
                <c:pt idx="8967">
                  <c:v>239.3</c:v>
                </c:pt>
                <c:pt idx="8968">
                  <c:v>239.3</c:v>
                </c:pt>
                <c:pt idx="8969">
                  <c:v>239.3</c:v>
                </c:pt>
                <c:pt idx="8970">
                  <c:v>239.3</c:v>
                </c:pt>
                <c:pt idx="8971">
                  <c:v>239.3</c:v>
                </c:pt>
                <c:pt idx="8972">
                  <c:v>239.3</c:v>
                </c:pt>
                <c:pt idx="8973">
                  <c:v>239.3</c:v>
                </c:pt>
                <c:pt idx="8974">
                  <c:v>239.3</c:v>
                </c:pt>
                <c:pt idx="8975">
                  <c:v>239.3</c:v>
                </c:pt>
                <c:pt idx="8976">
                  <c:v>239.3</c:v>
                </c:pt>
                <c:pt idx="8977">
                  <c:v>239.3</c:v>
                </c:pt>
                <c:pt idx="8978">
                  <c:v>239.1</c:v>
                </c:pt>
                <c:pt idx="8979">
                  <c:v>239</c:v>
                </c:pt>
                <c:pt idx="8980">
                  <c:v>238.9</c:v>
                </c:pt>
                <c:pt idx="8981">
                  <c:v>238.9</c:v>
                </c:pt>
                <c:pt idx="8982">
                  <c:v>238.8</c:v>
                </c:pt>
                <c:pt idx="8983">
                  <c:v>238.6</c:v>
                </c:pt>
                <c:pt idx="8984">
                  <c:v>238.6</c:v>
                </c:pt>
                <c:pt idx="8985">
                  <c:v>238.6</c:v>
                </c:pt>
                <c:pt idx="8986">
                  <c:v>238.3</c:v>
                </c:pt>
                <c:pt idx="8987">
                  <c:v>238.3</c:v>
                </c:pt>
                <c:pt idx="8988">
                  <c:v>238.1</c:v>
                </c:pt>
                <c:pt idx="8989">
                  <c:v>238</c:v>
                </c:pt>
                <c:pt idx="8990">
                  <c:v>238</c:v>
                </c:pt>
                <c:pt idx="8991">
                  <c:v>237.9</c:v>
                </c:pt>
                <c:pt idx="8992">
                  <c:v>237.9</c:v>
                </c:pt>
                <c:pt idx="8993">
                  <c:v>237.8</c:v>
                </c:pt>
                <c:pt idx="8994">
                  <c:v>237.9</c:v>
                </c:pt>
                <c:pt idx="8995">
                  <c:v>237.9</c:v>
                </c:pt>
                <c:pt idx="8996">
                  <c:v>237.9</c:v>
                </c:pt>
                <c:pt idx="8997">
                  <c:v>238</c:v>
                </c:pt>
                <c:pt idx="8998">
                  <c:v>238</c:v>
                </c:pt>
                <c:pt idx="8999">
                  <c:v>238</c:v>
                </c:pt>
                <c:pt idx="9000">
                  <c:v>238</c:v>
                </c:pt>
                <c:pt idx="9001">
                  <c:v>238.1</c:v>
                </c:pt>
                <c:pt idx="9002">
                  <c:v>238.1</c:v>
                </c:pt>
                <c:pt idx="9003">
                  <c:v>238.1</c:v>
                </c:pt>
                <c:pt idx="9004">
                  <c:v>238.1</c:v>
                </c:pt>
                <c:pt idx="9005">
                  <c:v>238.1</c:v>
                </c:pt>
                <c:pt idx="9006">
                  <c:v>238.1</c:v>
                </c:pt>
                <c:pt idx="9007">
                  <c:v>238.1</c:v>
                </c:pt>
                <c:pt idx="9008">
                  <c:v>238</c:v>
                </c:pt>
                <c:pt idx="9009">
                  <c:v>238.1</c:v>
                </c:pt>
                <c:pt idx="9010">
                  <c:v>238</c:v>
                </c:pt>
                <c:pt idx="9011">
                  <c:v>238</c:v>
                </c:pt>
                <c:pt idx="9012">
                  <c:v>238.1</c:v>
                </c:pt>
                <c:pt idx="9013">
                  <c:v>238</c:v>
                </c:pt>
                <c:pt idx="9014">
                  <c:v>238</c:v>
                </c:pt>
                <c:pt idx="9015">
                  <c:v>238.1</c:v>
                </c:pt>
                <c:pt idx="9016">
                  <c:v>238</c:v>
                </c:pt>
                <c:pt idx="9017">
                  <c:v>238</c:v>
                </c:pt>
                <c:pt idx="9018">
                  <c:v>238</c:v>
                </c:pt>
                <c:pt idx="9019">
                  <c:v>238</c:v>
                </c:pt>
                <c:pt idx="9020">
                  <c:v>238</c:v>
                </c:pt>
                <c:pt idx="9021">
                  <c:v>238</c:v>
                </c:pt>
                <c:pt idx="9022">
                  <c:v>238</c:v>
                </c:pt>
                <c:pt idx="9023">
                  <c:v>237.9</c:v>
                </c:pt>
                <c:pt idx="9024">
                  <c:v>237.9</c:v>
                </c:pt>
                <c:pt idx="9025">
                  <c:v>237.9</c:v>
                </c:pt>
                <c:pt idx="9026">
                  <c:v>237.8</c:v>
                </c:pt>
                <c:pt idx="9027">
                  <c:v>237.7</c:v>
                </c:pt>
                <c:pt idx="9028">
                  <c:v>237.6</c:v>
                </c:pt>
                <c:pt idx="9029">
                  <c:v>237.6</c:v>
                </c:pt>
                <c:pt idx="9030">
                  <c:v>237.5</c:v>
                </c:pt>
                <c:pt idx="9031">
                  <c:v>237.5</c:v>
                </c:pt>
                <c:pt idx="9032">
                  <c:v>237.5</c:v>
                </c:pt>
                <c:pt idx="9033">
                  <c:v>237.3</c:v>
                </c:pt>
                <c:pt idx="9034">
                  <c:v>237.2</c:v>
                </c:pt>
                <c:pt idx="9035">
                  <c:v>237.1</c:v>
                </c:pt>
                <c:pt idx="9036">
                  <c:v>237.1</c:v>
                </c:pt>
                <c:pt idx="9037">
                  <c:v>237.1</c:v>
                </c:pt>
                <c:pt idx="9038">
                  <c:v>237.1</c:v>
                </c:pt>
                <c:pt idx="9039">
                  <c:v>237</c:v>
                </c:pt>
                <c:pt idx="9040">
                  <c:v>236.8</c:v>
                </c:pt>
                <c:pt idx="9041">
                  <c:v>236.8</c:v>
                </c:pt>
                <c:pt idx="9042">
                  <c:v>236.8</c:v>
                </c:pt>
                <c:pt idx="9043">
                  <c:v>236.7</c:v>
                </c:pt>
                <c:pt idx="9044">
                  <c:v>236.6</c:v>
                </c:pt>
                <c:pt idx="9045">
                  <c:v>236.6</c:v>
                </c:pt>
                <c:pt idx="9046">
                  <c:v>236.6</c:v>
                </c:pt>
                <c:pt idx="9047">
                  <c:v>236.5</c:v>
                </c:pt>
                <c:pt idx="9048">
                  <c:v>236.5</c:v>
                </c:pt>
                <c:pt idx="9049">
                  <c:v>236.5</c:v>
                </c:pt>
                <c:pt idx="9050">
                  <c:v>236.5</c:v>
                </c:pt>
                <c:pt idx="9051">
                  <c:v>236.3</c:v>
                </c:pt>
                <c:pt idx="9052">
                  <c:v>236.3</c:v>
                </c:pt>
                <c:pt idx="9053">
                  <c:v>236.2</c:v>
                </c:pt>
                <c:pt idx="9054">
                  <c:v>236.2</c:v>
                </c:pt>
                <c:pt idx="9055">
                  <c:v>236.2</c:v>
                </c:pt>
                <c:pt idx="9056">
                  <c:v>236.2</c:v>
                </c:pt>
                <c:pt idx="9057">
                  <c:v>236.2</c:v>
                </c:pt>
                <c:pt idx="9058">
                  <c:v>236.2</c:v>
                </c:pt>
                <c:pt idx="9059">
                  <c:v>236.2</c:v>
                </c:pt>
                <c:pt idx="9060">
                  <c:v>236.2</c:v>
                </c:pt>
                <c:pt idx="9061">
                  <c:v>236.2</c:v>
                </c:pt>
                <c:pt idx="9062">
                  <c:v>236.2</c:v>
                </c:pt>
                <c:pt idx="9063">
                  <c:v>236.2</c:v>
                </c:pt>
                <c:pt idx="9064">
                  <c:v>236.2</c:v>
                </c:pt>
                <c:pt idx="9065">
                  <c:v>236.2</c:v>
                </c:pt>
                <c:pt idx="9066">
                  <c:v>236.2</c:v>
                </c:pt>
                <c:pt idx="9067">
                  <c:v>236.2</c:v>
                </c:pt>
                <c:pt idx="9068">
                  <c:v>236.3</c:v>
                </c:pt>
                <c:pt idx="9069">
                  <c:v>236.2</c:v>
                </c:pt>
                <c:pt idx="9070">
                  <c:v>236.2</c:v>
                </c:pt>
                <c:pt idx="9071">
                  <c:v>236.2</c:v>
                </c:pt>
                <c:pt idx="9072">
                  <c:v>236.2</c:v>
                </c:pt>
                <c:pt idx="9073">
                  <c:v>236.2</c:v>
                </c:pt>
                <c:pt idx="9074">
                  <c:v>236.2</c:v>
                </c:pt>
                <c:pt idx="9075">
                  <c:v>236.2</c:v>
                </c:pt>
                <c:pt idx="9076">
                  <c:v>236.2</c:v>
                </c:pt>
                <c:pt idx="9077">
                  <c:v>236.1</c:v>
                </c:pt>
                <c:pt idx="9078">
                  <c:v>236.2</c:v>
                </c:pt>
                <c:pt idx="9079">
                  <c:v>236.2</c:v>
                </c:pt>
                <c:pt idx="9080">
                  <c:v>236.2</c:v>
                </c:pt>
                <c:pt idx="9081">
                  <c:v>236.1</c:v>
                </c:pt>
                <c:pt idx="9082">
                  <c:v>236.2</c:v>
                </c:pt>
                <c:pt idx="9083">
                  <c:v>236.1</c:v>
                </c:pt>
                <c:pt idx="9084">
                  <c:v>236.1</c:v>
                </c:pt>
                <c:pt idx="9085">
                  <c:v>236.1</c:v>
                </c:pt>
                <c:pt idx="9086">
                  <c:v>236.1</c:v>
                </c:pt>
                <c:pt idx="9087">
                  <c:v>236.1</c:v>
                </c:pt>
                <c:pt idx="9088">
                  <c:v>236.1</c:v>
                </c:pt>
                <c:pt idx="9089">
                  <c:v>236.2</c:v>
                </c:pt>
                <c:pt idx="9090">
                  <c:v>236.1</c:v>
                </c:pt>
                <c:pt idx="9091">
                  <c:v>236.1</c:v>
                </c:pt>
                <c:pt idx="9092">
                  <c:v>236.1</c:v>
                </c:pt>
                <c:pt idx="9093">
                  <c:v>236</c:v>
                </c:pt>
                <c:pt idx="9094">
                  <c:v>236</c:v>
                </c:pt>
                <c:pt idx="9095">
                  <c:v>236</c:v>
                </c:pt>
                <c:pt idx="9096">
                  <c:v>235.8</c:v>
                </c:pt>
                <c:pt idx="9097">
                  <c:v>235.7</c:v>
                </c:pt>
                <c:pt idx="9098">
                  <c:v>235.6</c:v>
                </c:pt>
                <c:pt idx="9099">
                  <c:v>235.5</c:v>
                </c:pt>
                <c:pt idx="9100">
                  <c:v>235.5</c:v>
                </c:pt>
                <c:pt idx="9101">
                  <c:v>235.3</c:v>
                </c:pt>
                <c:pt idx="9102">
                  <c:v>235.2</c:v>
                </c:pt>
                <c:pt idx="9103">
                  <c:v>235.2</c:v>
                </c:pt>
                <c:pt idx="9104">
                  <c:v>235</c:v>
                </c:pt>
                <c:pt idx="9105">
                  <c:v>235</c:v>
                </c:pt>
                <c:pt idx="9106">
                  <c:v>234.8</c:v>
                </c:pt>
                <c:pt idx="9107">
                  <c:v>234.8</c:v>
                </c:pt>
                <c:pt idx="9108">
                  <c:v>234.7</c:v>
                </c:pt>
                <c:pt idx="9109">
                  <c:v>234.7</c:v>
                </c:pt>
                <c:pt idx="9110">
                  <c:v>234.7</c:v>
                </c:pt>
                <c:pt idx="9111">
                  <c:v>234.7</c:v>
                </c:pt>
                <c:pt idx="9112">
                  <c:v>234.7</c:v>
                </c:pt>
                <c:pt idx="9113">
                  <c:v>234.7</c:v>
                </c:pt>
                <c:pt idx="9114">
                  <c:v>234.7</c:v>
                </c:pt>
                <c:pt idx="9115">
                  <c:v>234.7</c:v>
                </c:pt>
                <c:pt idx="9116">
                  <c:v>234.7</c:v>
                </c:pt>
                <c:pt idx="9117">
                  <c:v>234.7</c:v>
                </c:pt>
                <c:pt idx="9118">
                  <c:v>234.7</c:v>
                </c:pt>
                <c:pt idx="9119">
                  <c:v>234.7</c:v>
                </c:pt>
                <c:pt idx="9120">
                  <c:v>234.7</c:v>
                </c:pt>
                <c:pt idx="9121">
                  <c:v>234.7</c:v>
                </c:pt>
                <c:pt idx="9122">
                  <c:v>234.7</c:v>
                </c:pt>
                <c:pt idx="9123">
                  <c:v>234.7</c:v>
                </c:pt>
                <c:pt idx="9124">
                  <c:v>234.7</c:v>
                </c:pt>
                <c:pt idx="9125">
                  <c:v>234.7</c:v>
                </c:pt>
                <c:pt idx="9126">
                  <c:v>234.7</c:v>
                </c:pt>
                <c:pt idx="9127">
                  <c:v>234.7</c:v>
                </c:pt>
                <c:pt idx="9128">
                  <c:v>234.7</c:v>
                </c:pt>
                <c:pt idx="9129">
                  <c:v>234.7</c:v>
                </c:pt>
                <c:pt idx="9130">
                  <c:v>234.7</c:v>
                </c:pt>
                <c:pt idx="9131">
                  <c:v>234.7</c:v>
                </c:pt>
                <c:pt idx="9132">
                  <c:v>234.7</c:v>
                </c:pt>
                <c:pt idx="9133">
                  <c:v>234.7</c:v>
                </c:pt>
                <c:pt idx="9134">
                  <c:v>234.7</c:v>
                </c:pt>
                <c:pt idx="9135">
                  <c:v>234.7</c:v>
                </c:pt>
                <c:pt idx="9136">
                  <c:v>234.6</c:v>
                </c:pt>
                <c:pt idx="9137">
                  <c:v>234.6</c:v>
                </c:pt>
                <c:pt idx="9138">
                  <c:v>234.7</c:v>
                </c:pt>
                <c:pt idx="9139">
                  <c:v>234.6</c:v>
                </c:pt>
                <c:pt idx="9140">
                  <c:v>234.7</c:v>
                </c:pt>
                <c:pt idx="9141">
                  <c:v>234.7</c:v>
                </c:pt>
                <c:pt idx="9142">
                  <c:v>234.6</c:v>
                </c:pt>
                <c:pt idx="9143">
                  <c:v>234.6</c:v>
                </c:pt>
                <c:pt idx="9144">
                  <c:v>234.6</c:v>
                </c:pt>
                <c:pt idx="9145">
                  <c:v>234.6</c:v>
                </c:pt>
                <c:pt idx="9146">
                  <c:v>234.6</c:v>
                </c:pt>
                <c:pt idx="9147">
                  <c:v>234.5</c:v>
                </c:pt>
                <c:pt idx="9148">
                  <c:v>234.6</c:v>
                </c:pt>
                <c:pt idx="9149">
                  <c:v>234.5</c:v>
                </c:pt>
                <c:pt idx="9150">
                  <c:v>234.6</c:v>
                </c:pt>
                <c:pt idx="9151">
                  <c:v>234.6</c:v>
                </c:pt>
                <c:pt idx="9152">
                  <c:v>234.5</c:v>
                </c:pt>
                <c:pt idx="9153">
                  <c:v>234.5</c:v>
                </c:pt>
                <c:pt idx="9154">
                  <c:v>234.5</c:v>
                </c:pt>
                <c:pt idx="9155">
                  <c:v>234.3</c:v>
                </c:pt>
                <c:pt idx="9156">
                  <c:v>234.3</c:v>
                </c:pt>
                <c:pt idx="9157">
                  <c:v>234.3</c:v>
                </c:pt>
                <c:pt idx="9158">
                  <c:v>234.3</c:v>
                </c:pt>
                <c:pt idx="9159">
                  <c:v>234.2</c:v>
                </c:pt>
                <c:pt idx="9160">
                  <c:v>234.1</c:v>
                </c:pt>
                <c:pt idx="9161">
                  <c:v>234</c:v>
                </c:pt>
                <c:pt idx="9162">
                  <c:v>233.9</c:v>
                </c:pt>
                <c:pt idx="9163">
                  <c:v>233.9</c:v>
                </c:pt>
                <c:pt idx="9164">
                  <c:v>233.7</c:v>
                </c:pt>
                <c:pt idx="9165">
                  <c:v>233.6</c:v>
                </c:pt>
                <c:pt idx="9166">
                  <c:v>233.6</c:v>
                </c:pt>
                <c:pt idx="9167">
                  <c:v>233.5</c:v>
                </c:pt>
                <c:pt idx="9168">
                  <c:v>233.5</c:v>
                </c:pt>
                <c:pt idx="9169">
                  <c:v>233.3</c:v>
                </c:pt>
                <c:pt idx="9170">
                  <c:v>233.2</c:v>
                </c:pt>
                <c:pt idx="9171">
                  <c:v>233.2</c:v>
                </c:pt>
                <c:pt idx="9172">
                  <c:v>233.2</c:v>
                </c:pt>
                <c:pt idx="9173">
                  <c:v>233.1</c:v>
                </c:pt>
                <c:pt idx="9174">
                  <c:v>233.1</c:v>
                </c:pt>
                <c:pt idx="9175">
                  <c:v>233</c:v>
                </c:pt>
                <c:pt idx="9176">
                  <c:v>233</c:v>
                </c:pt>
                <c:pt idx="9177">
                  <c:v>232.9</c:v>
                </c:pt>
                <c:pt idx="9178">
                  <c:v>232.9</c:v>
                </c:pt>
                <c:pt idx="9179">
                  <c:v>232.9</c:v>
                </c:pt>
                <c:pt idx="9180">
                  <c:v>233</c:v>
                </c:pt>
                <c:pt idx="9181">
                  <c:v>233</c:v>
                </c:pt>
                <c:pt idx="9182">
                  <c:v>233</c:v>
                </c:pt>
                <c:pt idx="9183">
                  <c:v>233</c:v>
                </c:pt>
                <c:pt idx="9184">
                  <c:v>233</c:v>
                </c:pt>
                <c:pt idx="9185">
                  <c:v>233</c:v>
                </c:pt>
                <c:pt idx="9186">
                  <c:v>233.1</c:v>
                </c:pt>
                <c:pt idx="9187">
                  <c:v>233.1</c:v>
                </c:pt>
                <c:pt idx="9188">
                  <c:v>233.1</c:v>
                </c:pt>
                <c:pt idx="9189">
                  <c:v>233.2</c:v>
                </c:pt>
                <c:pt idx="9190">
                  <c:v>233.2</c:v>
                </c:pt>
                <c:pt idx="9191">
                  <c:v>233.2</c:v>
                </c:pt>
                <c:pt idx="9192">
                  <c:v>233.1</c:v>
                </c:pt>
                <c:pt idx="9193">
                  <c:v>233.2</c:v>
                </c:pt>
                <c:pt idx="9194">
                  <c:v>233.1</c:v>
                </c:pt>
                <c:pt idx="9195">
                  <c:v>233.1</c:v>
                </c:pt>
                <c:pt idx="9196">
                  <c:v>233</c:v>
                </c:pt>
                <c:pt idx="9197">
                  <c:v>233.1</c:v>
                </c:pt>
                <c:pt idx="9198">
                  <c:v>233</c:v>
                </c:pt>
                <c:pt idx="9199">
                  <c:v>233</c:v>
                </c:pt>
                <c:pt idx="9200">
                  <c:v>233.1</c:v>
                </c:pt>
                <c:pt idx="9201">
                  <c:v>233</c:v>
                </c:pt>
                <c:pt idx="9202">
                  <c:v>233.1</c:v>
                </c:pt>
                <c:pt idx="9203">
                  <c:v>233.2</c:v>
                </c:pt>
                <c:pt idx="9204">
                  <c:v>233.1</c:v>
                </c:pt>
                <c:pt idx="9205">
                  <c:v>233</c:v>
                </c:pt>
                <c:pt idx="9206">
                  <c:v>233</c:v>
                </c:pt>
                <c:pt idx="9207">
                  <c:v>233</c:v>
                </c:pt>
                <c:pt idx="9208">
                  <c:v>233</c:v>
                </c:pt>
                <c:pt idx="9209">
                  <c:v>233</c:v>
                </c:pt>
                <c:pt idx="9210">
                  <c:v>233</c:v>
                </c:pt>
                <c:pt idx="9211">
                  <c:v>233</c:v>
                </c:pt>
                <c:pt idx="9212">
                  <c:v>232.9</c:v>
                </c:pt>
                <c:pt idx="9213">
                  <c:v>232.9</c:v>
                </c:pt>
                <c:pt idx="9214">
                  <c:v>232.9</c:v>
                </c:pt>
                <c:pt idx="9215">
                  <c:v>232.9</c:v>
                </c:pt>
                <c:pt idx="9216">
                  <c:v>232.8</c:v>
                </c:pt>
                <c:pt idx="9217">
                  <c:v>232.7</c:v>
                </c:pt>
                <c:pt idx="9218">
                  <c:v>232.6</c:v>
                </c:pt>
                <c:pt idx="9219">
                  <c:v>232.5</c:v>
                </c:pt>
                <c:pt idx="9220">
                  <c:v>232.5</c:v>
                </c:pt>
                <c:pt idx="9221">
                  <c:v>232.4</c:v>
                </c:pt>
                <c:pt idx="9222">
                  <c:v>232.2</c:v>
                </c:pt>
                <c:pt idx="9223">
                  <c:v>232.1</c:v>
                </c:pt>
                <c:pt idx="9224">
                  <c:v>232.1</c:v>
                </c:pt>
                <c:pt idx="9225">
                  <c:v>232</c:v>
                </c:pt>
                <c:pt idx="9226">
                  <c:v>231.8</c:v>
                </c:pt>
                <c:pt idx="9227">
                  <c:v>231.7</c:v>
                </c:pt>
                <c:pt idx="9228">
                  <c:v>231.7</c:v>
                </c:pt>
                <c:pt idx="9229">
                  <c:v>231.6</c:v>
                </c:pt>
                <c:pt idx="9230">
                  <c:v>231.6</c:v>
                </c:pt>
                <c:pt idx="9231">
                  <c:v>231.6</c:v>
                </c:pt>
                <c:pt idx="9232">
                  <c:v>231.5</c:v>
                </c:pt>
                <c:pt idx="9233">
                  <c:v>231.5</c:v>
                </c:pt>
                <c:pt idx="9234">
                  <c:v>231.5</c:v>
                </c:pt>
                <c:pt idx="9235">
                  <c:v>231.6</c:v>
                </c:pt>
                <c:pt idx="9236">
                  <c:v>231.6</c:v>
                </c:pt>
                <c:pt idx="9237">
                  <c:v>231.6</c:v>
                </c:pt>
                <c:pt idx="9238">
                  <c:v>231.7</c:v>
                </c:pt>
                <c:pt idx="9239">
                  <c:v>231.7</c:v>
                </c:pt>
                <c:pt idx="9240">
                  <c:v>231.7</c:v>
                </c:pt>
                <c:pt idx="9241">
                  <c:v>231.7</c:v>
                </c:pt>
                <c:pt idx="9242">
                  <c:v>231.7</c:v>
                </c:pt>
                <c:pt idx="9243">
                  <c:v>231.7</c:v>
                </c:pt>
                <c:pt idx="9244">
                  <c:v>231.7</c:v>
                </c:pt>
                <c:pt idx="9245">
                  <c:v>231.7</c:v>
                </c:pt>
                <c:pt idx="9246">
                  <c:v>231.8</c:v>
                </c:pt>
                <c:pt idx="9247">
                  <c:v>231.7</c:v>
                </c:pt>
                <c:pt idx="9248">
                  <c:v>231.7</c:v>
                </c:pt>
                <c:pt idx="9249">
                  <c:v>231.8</c:v>
                </c:pt>
                <c:pt idx="9250">
                  <c:v>231.7</c:v>
                </c:pt>
                <c:pt idx="9251">
                  <c:v>231.7</c:v>
                </c:pt>
                <c:pt idx="9252">
                  <c:v>231.7</c:v>
                </c:pt>
                <c:pt idx="9253">
                  <c:v>231.8</c:v>
                </c:pt>
                <c:pt idx="9254">
                  <c:v>231.7</c:v>
                </c:pt>
                <c:pt idx="9255">
                  <c:v>231.7</c:v>
                </c:pt>
                <c:pt idx="9256">
                  <c:v>231.7</c:v>
                </c:pt>
                <c:pt idx="9257">
                  <c:v>231.7</c:v>
                </c:pt>
                <c:pt idx="9258">
                  <c:v>231.7</c:v>
                </c:pt>
                <c:pt idx="9259">
                  <c:v>231.7</c:v>
                </c:pt>
                <c:pt idx="9260">
                  <c:v>231.7</c:v>
                </c:pt>
                <c:pt idx="9261">
                  <c:v>231.6</c:v>
                </c:pt>
                <c:pt idx="9262">
                  <c:v>231.6</c:v>
                </c:pt>
                <c:pt idx="9263">
                  <c:v>231.6</c:v>
                </c:pt>
                <c:pt idx="9264">
                  <c:v>231.4</c:v>
                </c:pt>
                <c:pt idx="9265">
                  <c:v>231.4</c:v>
                </c:pt>
                <c:pt idx="9266">
                  <c:v>231.2</c:v>
                </c:pt>
                <c:pt idx="9267">
                  <c:v>231.1</c:v>
                </c:pt>
                <c:pt idx="9268">
                  <c:v>231.1</c:v>
                </c:pt>
                <c:pt idx="9269">
                  <c:v>230.9</c:v>
                </c:pt>
                <c:pt idx="9270">
                  <c:v>230.9</c:v>
                </c:pt>
                <c:pt idx="9271">
                  <c:v>230.8</c:v>
                </c:pt>
                <c:pt idx="9272">
                  <c:v>230.8</c:v>
                </c:pt>
                <c:pt idx="9273">
                  <c:v>230.7</c:v>
                </c:pt>
                <c:pt idx="9274">
                  <c:v>230.7</c:v>
                </c:pt>
                <c:pt idx="9275">
                  <c:v>230.6</c:v>
                </c:pt>
                <c:pt idx="9276">
                  <c:v>230.4</c:v>
                </c:pt>
                <c:pt idx="9277">
                  <c:v>230.3</c:v>
                </c:pt>
                <c:pt idx="9278">
                  <c:v>230.3</c:v>
                </c:pt>
                <c:pt idx="9279">
                  <c:v>230.3</c:v>
                </c:pt>
                <c:pt idx="9280">
                  <c:v>230.4</c:v>
                </c:pt>
                <c:pt idx="9281">
                  <c:v>230.3</c:v>
                </c:pt>
                <c:pt idx="9282">
                  <c:v>230.4</c:v>
                </c:pt>
                <c:pt idx="9283">
                  <c:v>230.3</c:v>
                </c:pt>
                <c:pt idx="9284">
                  <c:v>230.4</c:v>
                </c:pt>
                <c:pt idx="9285">
                  <c:v>230.3</c:v>
                </c:pt>
                <c:pt idx="9286">
                  <c:v>230.4</c:v>
                </c:pt>
                <c:pt idx="9287">
                  <c:v>230.4</c:v>
                </c:pt>
                <c:pt idx="9288">
                  <c:v>230.4</c:v>
                </c:pt>
                <c:pt idx="9289">
                  <c:v>230.4</c:v>
                </c:pt>
                <c:pt idx="9290">
                  <c:v>230.4</c:v>
                </c:pt>
                <c:pt idx="9291">
                  <c:v>230.4</c:v>
                </c:pt>
                <c:pt idx="9292">
                  <c:v>230.4</c:v>
                </c:pt>
                <c:pt idx="9293">
                  <c:v>230.4</c:v>
                </c:pt>
                <c:pt idx="9294">
                  <c:v>230.3</c:v>
                </c:pt>
                <c:pt idx="9295">
                  <c:v>230.4</c:v>
                </c:pt>
                <c:pt idx="9296">
                  <c:v>230.4</c:v>
                </c:pt>
                <c:pt idx="9297">
                  <c:v>230.4</c:v>
                </c:pt>
                <c:pt idx="9298">
                  <c:v>230.4</c:v>
                </c:pt>
                <c:pt idx="9299">
                  <c:v>230.4</c:v>
                </c:pt>
                <c:pt idx="9300">
                  <c:v>230.4</c:v>
                </c:pt>
                <c:pt idx="9301">
                  <c:v>230.4</c:v>
                </c:pt>
                <c:pt idx="9302">
                  <c:v>230.4</c:v>
                </c:pt>
                <c:pt idx="9303">
                  <c:v>230.4</c:v>
                </c:pt>
                <c:pt idx="9304">
                  <c:v>230.4</c:v>
                </c:pt>
                <c:pt idx="9305">
                  <c:v>230.4</c:v>
                </c:pt>
                <c:pt idx="9306">
                  <c:v>230.4</c:v>
                </c:pt>
                <c:pt idx="9307">
                  <c:v>230.4</c:v>
                </c:pt>
                <c:pt idx="9308">
                  <c:v>230.4</c:v>
                </c:pt>
                <c:pt idx="9309">
                  <c:v>230.3</c:v>
                </c:pt>
                <c:pt idx="9310">
                  <c:v>230.4</c:v>
                </c:pt>
                <c:pt idx="9311">
                  <c:v>230.4</c:v>
                </c:pt>
                <c:pt idx="9312">
                  <c:v>230.3</c:v>
                </c:pt>
                <c:pt idx="9313">
                  <c:v>230.3</c:v>
                </c:pt>
                <c:pt idx="9314">
                  <c:v>230.3</c:v>
                </c:pt>
                <c:pt idx="9315">
                  <c:v>230.2</c:v>
                </c:pt>
                <c:pt idx="9316">
                  <c:v>230.2</c:v>
                </c:pt>
                <c:pt idx="9317">
                  <c:v>230.2</c:v>
                </c:pt>
                <c:pt idx="9318">
                  <c:v>230.2</c:v>
                </c:pt>
                <c:pt idx="9319">
                  <c:v>230.2</c:v>
                </c:pt>
                <c:pt idx="9320">
                  <c:v>230.2</c:v>
                </c:pt>
                <c:pt idx="9321">
                  <c:v>230.2</c:v>
                </c:pt>
                <c:pt idx="9322">
                  <c:v>230.1</c:v>
                </c:pt>
                <c:pt idx="9323">
                  <c:v>230.2</c:v>
                </c:pt>
                <c:pt idx="9324">
                  <c:v>230.2</c:v>
                </c:pt>
                <c:pt idx="9325">
                  <c:v>230.1</c:v>
                </c:pt>
                <c:pt idx="9326">
                  <c:v>230</c:v>
                </c:pt>
                <c:pt idx="9327">
                  <c:v>230</c:v>
                </c:pt>
                <c:pt idx="9328">
                  <c:v>229.9</c:v>
                </c:pt>
                <c:pt idx="9329">
                  <c:v>229.9</c:v>
                </c:pt>
                <c:pt idx="9330">
                  <c:v>229.8</c:v>
                </c:pt>
                <c:pt idx="9331">
                  <c:v>229.7</c:v>
                </c:pt>
                <c:pt idx="9332">
                  <c:v>229.7</c:v>
                </c:pt>
                <c:pt idx="9333">
                  <c:v>229.6</c:v>
                </c:pt>
                <c:pt idx="9334">
                  <c:v>229.6</c:v>
                </c:pt>
                <c:pt idx="9335">
                  <c:v>229.4</c:v>
                </c:pt>
                <c:pt idx="9336">
                  <c:v>229.4</c:v>
                </c:pt>
                <c:pt idx="9337">
                  <c:v>229.2</c:v>
                </c:pt>
                <c:pt idx="9338">
                  <c:v>229.2</c:v>
                </c:pt>
                <c:pt idx="9339">
                  <c:v>229.1</c:v>
                </c:pt>
                <c:pt idx="9340">
                  <c:v>229</c:v>
                </c:pt>
                <c:pt idx="9341">
                  <c:v>228.9</c:v>
                </c:pt>
                <c:pt idx="9342">
                  <c:v>228.9</c:v>
                </c:pt>
                <c:pt idx="9343">
                  <c:v>228.8</c:v>
                </c:pt>
                <c:pt idx="9344">
                  <c:v>228.7</c:v>
                </c:pt>
                <c:pt idx="9345">
                  <c:v>228.6</c:v>
                </c:pt>
                <c:pt idx="9346">
                  <c:v>228.6</c:v>
                </c:pt>
                <c:pt idx="9347">
                  <c:v>228.6</c:v>
                </c:pt>
                <c:pt idx="9348">
                  <c:v>228.6</c:v>
                </c:pt>
                <c:pt idx="9349">
                  <c:v>228.6</c:v>
                </c:pt>
                <c:pt idx="9350">
                  <c:v>228.6</c:v>
                </c:pt>
                <c:pt idx="9351">
                  <c:v>228.6</c:v>
                </c:pt>
                <c:pt idx="9352">
                  <c:v>228.7</c:v>
                </c:pt>
                <c:pt idx="9353">
                  <c:v>228.7</c:v>
                </c:pt>
                <c:pt idx="9354">
                  <c:v>228.8</c:v>
                </c:pt>
                <c:pt idx="9355">
                  <c:v>228.7</c:v>
                </c:pt>
                <c:pt idx="9356">
                  <c:v>228.8</c:v>
                </c:pt>
                <c:pt idx="9357">
                  <c:v>228.8</c:v>
                </c:pt>
                <c:pt idx="9358">
                  <c:v>228.7</c:v>
                </c:pt>
                <c:pt idx="9359">
                  <c:v>228.7</c:v>
                </c:pt>
                <c:pt idx="9360">
                  <c:v>228.8</c:v>
                </c:pt>
                <c:pt idx="9361">
                  <c:v>228.7</c:v>
                </c:pt>
                <c:pt idx="9362">
                  <c:v>228.7</c:v>
                </c:pt>
                <c:pt idx="9363">
                  <c:v>228.7</c:v>
                </c:pt>
                <c:pt idx="9364">
                  <c:v>228.7</c:v>
                </c:pt>
                <c:pt idx="9365">
                  <c:v>228.7</c:v>
                </c:pt>
                <c:pt idx="9366">
                  <c:v>228.6</c:v>
                </c:pt>
                <c:pt idx="9367">
                  <c:v>228.6</c:v>
                </c:pt>
                <c:pt idx="9368">
                  <c:v>228.6</c:v>
                </c:pt>
                <c:pt idx="9369">
                  <c:v>228.6</c:v>
                </c:pt>
                <c:pt idx="9370">
                  <c:v>228.6</c:v>
                </c:pt>
                <c:pt idx="9371">
                  <c:v>228.6</c:v>
                </c:pt>
                <c:pt idx="9372">
                  <c:v>228.6</c:v>
                </c:pt>
                <c:pt idx="9373">
                  <c:v>228.6</c:v>
                </c:pt>
                <c:pt idx="9374">
                  <c:v>228.6</c:v>
                </c:pt>
                <c:pt idx="9375">
                  <c:v>228.4</c:v>
                </c:pt>
                <c:pt idx="9376">
                  <c:v>228.4</c:v>
                </c:pt>
                <c:pt idx="9377">
                  <c:v>228.4</c:v>
                </c:pt>
                <c:pt idx="9378">
                  <c:v>228.4</c:v>
                </c:pt>
                <c:pt idx="9379">
                  <c:v>228.4</c:v>
                </c:pt>
                <c:pt idx="9380">
                  <c:v>228.4</c:v>
                </c:pt>
                <c:pt idx="9381">
                  <c:v>228.3</c:v>
                </c:pt>
                <c:pt idx="9382">
                  <c:v>228.4</c:v>
                </c:pt>
                <c:pt idx="9383">
                  <c:v>228.4</c:v>
                </c:pt>
                <c:pt idx="9384">
                  <c:v>228.4</c:v>
                </c:pt>
                <c:pt idx="9385">
                  <c:v>228.4</c:v>
                </c:pt>
                <c:pt idx="9386">
                  <c:v>228.3</c:v>
                </c:pt>
                <c:pt idx="9387">
                  <c:v>228.2</c:v>
                </c:pt>
                <c:pt idx="9388">
                  <c:v>228.3</c:v>
                </c:pt>
                <c:pt idx="9389">
                  <c:v>228.2</c:v>
                </c:pt>
                <c:pt idx="9390">
                  <c:v>228.2</c:v>
                </c:pt>
                <c:pt idx="9391">
                  <c:v>228.2</c:v>
                </c:pt>
                <c:pt idx="9392">
                  <c:v>228.2</c:v>
                </c:pt>
                <c:pt idx="9393">
                  <c:v>228.2</c:v>
                </c:pt>
                <c:pt idx="9394">
                  <c:v>228.1</c:v>
                </c:pt>
                <c:pt idx="9395">
                  <c:v>228.1</c:v>
                </c:pt>
                <c:pt idx="9396">
                  <c:v>228.1</c:v>
                </c:pt>
                <c:pt idx="9397">
                  <c:v>228.2</c:v>
                </c:pt>
                <c:pt idx="9398">
                  <c:v>228.2</c:v>
                </c:pt>
                <c:pt idx="9399">
                  <c:v>228.1</c:v>
                </c:pt>
                <c:pt idx="9400">
                  <c:v>228.1</c:v>
                </c:pt>
                <c:pt idx="9401">
                  <c:v>228.1</c:v>
                </c:pt>
                <c:pt idx="9402">
                  <c:v>228.1</c:v>
                </c:pt>
                <c:pt idx="9403">
                  <c:v>228.1</c:v>
                </c:pt>
                <c:pt idx="9404">
                  <c:v>228.1</c:v>
                </c:pt>
                <c:pt idx="9405">
                  <c:v>228</c:v>
                </c:pt>
                <c:pt idx="9406">
                  <c:v>228</c:v>
                </c:pt>
                <c:pt idx="9407">
                  <c:v>228</c:v>
                </c:pt>
                <c:pt idx="9408">
                  <c:v>228</c:v>
                </c:pt>
                <c:pt idx="9409">
                  <c:v>227.9</c:v>
                </c:pt>
                <c:pt idx="9410">
                  <c:v>227.9</c:v>
                </c:pt>
                <c:pt idx="9411">
                  <c:v>227.9</c:v>
                </c:pt>
                <c:pt idx="9412">
                  <c:v>227.9</c:v>
                </c:pt>
                <c:pt idx="9413">
                  <c:v>227.8</c:v>
                </c:pt>
                <c:pt idx="9414">
                  <c:v>227.8</c:v>
                </c:pt>
                <c:pt idx="9415">
                  <c:v>227.8</c:v>
                </c:pt>
                <c:pt idx="9416">
                  <c:v>227.6</c:v>
                </c:pt>
                <c:pt idx="9417">
                  <c:v>227.6</c:v>
                </c:pt>
                <c:pt idx="9418">
                  <c:v>227.5</c:v>
                </c:pt>
                <c:pt idx="9419">
                  <c:v>227.5</c:v>
                </c:pt>
                <c:pt idx="9420">
                  <c:v>227.5</c:v>
                </c:pt>
                <c:pt idx="9421">
                  <c:v>227.4</c:v>
                </c:pt>
                <c:pt idx="9422">
                  <c:v>227.3</c:v>
                </c:pt>
                <c:pt idx="9423">
                  <c:v>227.2</c:v>
                </c:pt>
                <c:pt idx="9424">
                  <c:v>227.1</c:v>
                </c:pt>
                <c:pt idx="9425">
                  <c:v>227.1</c:v>
                </c:pt>
                <c:pt idx="9426">
                  <c:v>227</c:v>
                </c:pt>
                <c:pt idx="9427">
                  <c:v>226.8</c:v>
                </c:pt>
                <c:pt idx="9428">
                  <c:v>226.6</c:v>
                </c:pt>
                <c:pt idx="9429">
                  <c:v>226.6</c:v>
                </c:pt>
                <c:pt idx="9430">
                  <c:v>226.6</c:v>
                </c:pt>
                <c:pt idx="9431">
                  <c:v>226.5</c:v>
                </c:pt>
                <c:pt idx="9432">
                  <c:v>226.5</c:v>
                </c:pt>
                <c:pt idx="9433">
                  <c:v>226.5</c:v>
                </c:pt>
                <c:pt idx="9434">
                  <c:v>226.5</c:v>
                </c:pt>
                <c:pt idx="9435">
                  <c:v>226.5</c:v>
                </c:pt>
                <c:pt idx="9436">
                  <c:v>226.5</c:v>
                </c:pt>
                <c:pt idx="9437">
                  <c:v>226.5</c:v>
                </c:pt>
                <c:pt idx="9438">
                  <c:v>226.5</c:v>
                </c:pt>
                <c:pt idx="9439">
                  <c:v>226.5</c:v>
                </c:pt>
                <c:pt idx="9440">
                  <c:v>226.6</c:v>
                </c:pt>
                <c:pt idx="9441">
                  <c:v>226.5</c:v>
                </c:pt>
                <c:pt idx="9442">
                  <c:v>226.6</c:v>
                </c:pt>
                <c:pt idx="9443">
                  <c:v>226.6</c:v>
                </c:pt>
                <c:pt idx="9444">
                  <c:v>226.6</c:v>
                </c:pt>
                <c:pt idx="9445">
                  <c:v>226.6</c:v>
                </c:pt>
                <c:pt idx="9446">
                  <c:v>226.6</c:v>
                </c:pt>
                <c:pt idx="9447">
                  <c:v>226.7</c:v>
                </c:pt>
                <c:pt idx="9448">
                  <c:v>226.6</c:v>
                </c:pt>
                <c:pt idx="9449">
                  <c:v>226.6</c:v>
                </c:pt>
                <c:pt idx="9450">
                  <c:v>226.7</c:v>
                </c:pt>
                <c:pt idx="9451">
                  <c:v>226.6</c:v>
                </c:pt>
                <c:pt idx="9452">
                  <c:v>226.6</c:v>
                </c:pt>
                <c:pt idx="9453">
                  <c:v>226.6</c:v>
                </c:pt>
                <c:pt idx="9454">
                  <c:v>226.6</c:v>
                </c:pt>
                <c:pt idx="9455">
                  <c:v>226.6</c:v>
                </c:pt>
                <c:pt idx="9456">
                  <c:v>226.6</c:v>
                </c:pt>
                <c:pt idx="9457">
                  <c:v>226.6</c:v>
                </c:pt>
                <c:pt idx="9458">
                  <c:v>226.6</c:v>
                </c:pt>
                <c:pt idx="9459">
                  <c:v>226.6</c:v>
                </c:pt>
                <c:pt idx="9460">
                  <c:v>226.5</c:v>
                </c:pt>
                <c:pt idx="9461">
                  <c:v>226.6</c:v>
                </c:pt>
                <c:pt idx="9462">
                  <c:v>226.6</c:v>
                </c:pt>
                <c:pt idx="9463">
                  <c:v>226.6</c:v>
                </c:pt>
                <c:pt idx="9464">
                  <c:v>226.5</c:v>
                </c:pt>
                <c:pt idx="9465">
                  <c:v>226.5</c:v>
                </c:pt>
                <c:pt idx="9466">
                  <c:v>226.5</c:v>
                </c:pt>
                <c:pt idx="9467">
                  <c:v>226.6</c:v>
                </c:pt>
                <c:pt idx="9468">
                  <c:v>226.5</c:v>
                </c:pt>
                <c:pt idx="9469">
                  <c:v>226.5</c:v>
                </c:pt>
                <c:pt idx="9470">
                  <c:v>226.4</c:v>
                </c:pt>
                <c:pt idx="9471">
                  <c:v>226.4</c:v>
                </c:pt>
                <c:pt idx="9472">
                  <c:v>226.3</c:v>
                </c:pt>
                <c:pt idx="9473">
                  <c:v>226.2</c:v>
                </c:pt>
                <c:pt idx="9474">
                  <c:v>226.1</c:v>
                </c:pt>
                <c:pt idx="9475">
                  <c:v>226.1</c:v>
                </c:pt>
                <c:pt idx="9476">
                  <c:v>226</c:v>
                </c:pt>
                <c:pt idx="9477">
                  <c:v>225.8</c:v>
                </c:pt>
                <c:pt idx="9478">
                  <c:v>225.7</c:v>
                </c:pt>
                <c:pt idx="9479">
                  <c:v>225.6</c:v>
                </c:pt>
                <c:pt idx="9480">
                  <c:v>225.5</c:v>
                </c:pt>
                <c:pt idx="9481">
                  <c:v>225.4</c:v>
                </c:pt>
                <c:pt idx="9482">
                  <c:v>225.3</c:v>
                </c:pt>
                <c:pt idx="9483">
                  <c:v>225.3</c:v>
                </c:pt>
                <c:pt idx="9484">
                  <c:v>225.2</c:v>
                </c:pt>
                <c:pt idx="9485">
                  <c:v>225.2</c:v>
                </c:pt>
                <c:pt idx="9486">
                  <c:v>225.1</c:v>
                </c:pt>
                <c:pt idx="9487">
                  <c:v>225.1</c:v>
                </c:pt>
                <c:pt idx="9488">
                  <c:v>225.1</c:v>
                </c:pt>
                <c:pt idx="9489">
                  <c:v>225.1</c:v>
                </c:pt>
                <c:pt idx="9490">
                  <c:v>225.1</c:v>
                </c:pt>
                <c:pt idx="9491">
                  <c:v>225.2</c:v>
                </c:pt>
                <c:pt idx="9492">
                  <c:v>225.3</c:v>
                </c:pt>
                <c:pt idx="9493">
                  <c:v>225.3</c:v>
                </c:pt>
                <c:pt idx="9494">
                  <c:v>225.3</c:v>
                </c:pt>
                <c:pt idx="9495">
                  <c:v>225.3</c:v>
                </c:pt>
                <c:pt idx="9496">
                  <c:v>225.3</c:v>
                </c:pt>
                <c:pt idx="9497">
                  <c:v>225.3</c:v>
                </c:pt>
                <c:pt idx="9498">
                  <c:v>225.3</c:v>
                </c:pt>
                <c:pt idx="9499">
                  <c:v>225.3</c:v>
                </c:pt>
                <c:pt idx="9500">
                  <c:v>225.4</c:v>
                </c:pt>
                <c:pt idx="9501">
                  <c:v>225.4</c:v>
                </c:pt>
                <c:pt idx="9502">
                  <c:v>225.4</c:v>
                </c:pt>
                <c:pt idx="9503">
                  <c:v>225.3</c:v>
                </c:pt>
                <c:pt idx="9504">
                  <c:v>225.3</c:v>
                </c:pt>
                <c:pt idx="9505">
                  <c:v>225.3</c:v>
                </c:pt>
                <c:pt idx="9506">
                  <c:v>225.3</c:v>
                </c:pt>
                <c:pt idx="9507">
                  <c:v>225.3</c:v>
                </c:pt>
                <c:pt idx="9508">
                  <c:v>225.3</c:v>
                </c:pt>
                <c:pt idx="9509">
                  <c:v>225.3</c:v>
                </c:pt>
                <c:pt idx="9510">
                  <c:v>225.5</c:v>
                </c:pt>
                <c:pt idx="9511">
                  <c:v>225.5</c:v>
                </c:pt>
                <c:pt idx="9512">
                  <c:v>225.3</c:v>
                </c:pt>
                <c:pt idx="9513">
                  <c:v>225.3</c:v>
                </c:pt>
                <c:pt idx="9514">
                  <c:v>225.3</c:v>
                </c:pt>
                <c:pt idx="9515">
                  <c:v>225.3</c:v>
                </c:pt>
                <c:pt idx="9516">
                  <c:v>225.3</c:v>
                </c:pt>
                <c:pt idx="9517">
                  <c:v>225.3</c:v>
                </c:pt>
                <c:pt idx="9518">
                  <c:v>225.2</c:v>
                </c:pt>
                <c:pt idx="9519">
                  <c:v>225.2</c:v>
                </c:pt>
                <c:pt idx="9520">
                  <c:v>225.2</c:v>
                </c:pt>
                <c:pt idx="9521">
                  <c:v>225.2</c:v>
                </c:pt>
                <c:pt idx="9522">
                  <c:v>225.1</c:v>
                </c:pt>
                <c:pt idx="9523">
                  <c:v>225.2</c:v>
                </c:pt>
                <c:pt idx="9524">
                  <c:v>225.1</c:v>
                </c:pt>
                <c:pt idx="9525">
                  <c:v>225.1</c:v>
                </c:pt>
                <c:pt idx="9526">
                  <c:v>225.1</c:v>
                </c:pt>
                <c:pt idx="9527">
                  <c:v>225.1</c:v>
                </c:pt>
                <c:pt idx="9528">
                  <c:v>225.1</c:v>
                </c:pt>
                <c:pt idx="9529">
                  <c:v>225</c:v>
                </c:pt>
                <c:pt idx="9530">
                  <c:v>225</c:v>
                </c:pt>
                <c:pt idx="9531">
                  <c:v>225</c:v>
                </c:pt>
                <c:pt idx="9532">
                  <c:v>225</c:v>
                </c:pt>
                <c:pt idx="9533">
                  <c:v>225</c:v>
                </c:pt>
                <c:pt idx="9534">
                  <c:v>225</c:v>
                </c:pt>
                <c:pt idx="9535">
                  <c:v>224.8</c:v>
                </c:pt>
                <c:pt idx="9536">
                  <c:v>224.8</c:v>
                </c:pt>
                <c:pt idx="9537">
                  <c:v>224.8</c:v>
                </c:pt>
                <c:pt idx="9538">
                  <c:v>224.8</c:v>
                </c:pt>
                <c:pt idx="9539">
                  <c:v>224.8</c:v>
                </c:pt>
                <c:pt idx="9540">
                  <c:v>224.7</c:v>
                </c:pt>
                <c:pt idx="9541">
                  <c:v>224.6</c:v>
                </c:pt>
                <c:pt idx="9542">
                  <c:v>224.6</c:v>
                </c:pt>
                <c:pt idx="9543">
                  <c:v>224.7</c:v>
                </c:pt>
                <c:pt idx="9544">
                  <c:v>224.6</c:v>
                </c:pt>
                <c:pt idx="9545">
                  <c:v>224.6</c:v>
                </c:pt>
                <c:pt idx="9546">
                  <c:v>224.6</c:v>
                </c:pt>
                <c:pt idx="9547">
                  <c:v>224.6</c:v>
                </c:pt>
                <c:pt idx="9548">
                  <c:v>224.6</c:v>
                </c:pt>
                <c:pt idx="9549">
                  <c:v>224.6</c:v>
                </c:pt>
                <c:pt idx="9550">
                  <c:v>224.6</c:v>
                </c:pt>
                <c:pt idx="9551">
                  <c:v>224.5</c:v>
                </c:pt>
                <c:pt idx="9552">
                  <c:v>224.5</c:v>
                </c:pt>
                <c:pt idx="9553">
                  <c:v>224.4</c:v>
                </c:pt>
                <c:pt idx="9554">
                  <c:v>224.4</c:v>
                </c:pt>
                <c:pt idx="9555">
                  <c:v>224.3</c:v>
                </c:pt>
                <c:pt idx="9556">
                  <c:v>224.3</c:v>
                </c:pt>
                <c:pt idx="9557">
                  <c:v>224.3</c:v>
                </c:pt>
                <c:pt idx="9558">
                  <c:v>224.3</c:v>
                </c:pt>
                <c:pt idx="9559">
                  <c:v>224.3</c:v>
                </c:pt>
                <c:pt idx="9560">
                  <c:v>224.3</c:v>
                </c:pt>
                <c:pt idx="9561">
                  <c:v>224.2</c:v>
                </c:pt>
                <c:pt idx="9562">
                  <c:v>224.2</c:v>
                </c:pt>
                <c:pt idx="9563">
                  <c:v>224.2</c:v>
                </c:pt>
                <c:pt idx="9564">
                  <c:v>224.2</c:v>
                </c:pt>
                <c:pt idx="9565">
                  <c:v>224.1</c:v>
                </c:pt>
                <c:pt idx="9566">
                  <c:v>224.1</c:v>
                </c:pt>
                <c:pt idx="9567">
                  <c:v>224</c:v>
                </c:pt>
                <c:pt idx="9568">
                  <c:v>224.1</c:v>
                </c:pt>
                <c:pt idx="9569">
                  <c:v>224</c:v>
                </c:pt>
                <c:pt idx="9570">
                  <c:v>224</c:v>
                </c:pt>
                <c:pt idx="9571">
                  <c:v>223.9</c:v>
                </c:pt>
                <c:pt idx="9572">
                  <c:v>223.9</c:v>
                </c:pt>
                <c:pt idx="9573">
                  <c:v>223.9</c:v>
                </c:pt>
                <c:pt idx="9574">
                  <c:v>223.8</c:v>
                </c:pt>
                <c:pt idx="9575">
                  <c:v>223.8</c:v>
                </c:pt>
                <c:pt idx="9576">
                  <c:v>223.7</c:v>
                </c:pt>
                <c:pt idx="9577">
                  <c:v>223.7</c:v>
                </c:pt>
                <c:pt idx="9578">
                  <c:v>223.7</c:v>
                </c:pt>
                <c:pt idx="9579">
                  <c:v>223.7</c:v>
                </c:pt>
                <c:pt idx="9580">
                  <c:v>223.5</c:v>
                </c:pt>
                <c:pt idx="9581">
                  <c:v>223.5</c:v>
                </c:pt>
                <c:pt idx="9582">
                  <c:v>223.5</c:v>
                </c:pt>
                <c:pt idx="9583">
                  <c:v>223.5</c:v>
                </c:pt>
                <c:pt idx="9584">
                  <c:v>223.3</c:v>
                </c:pt>
                <c:pt idx="9585">
                  <c:v>223.3</c:v>
                </c:pt>
                <c:pt idx="9586">
                  <c:v>223.3</c:v>
                </c:pt>
                <c:pt idx="9587">
                  <c:v>223.2</c:v>
                </c:pt>
                <c:pt idx="9588">
                  <c:v>223.2</c:v>
                </c:pt>
                <c:pt idx="9589">
                  <c:v>223.2</c:v>
                </c:pt>
                <c:pt idx="9590">
                  <c:v>223.2</c:v>
                </c:pt>
                <c:pt idx="9591">
                  <c:v>223</c:v>
                </c:pt>
                <c:pt idx="9592">
                  <c:v>223</c:v>
                </c:pt>
                <c:pt idx="9593">
                  <c:v>222.9</c:v>
                </c:pt>
                <c:pt idx="9594">
                  <c:v>222.9</c:v>
                </c:pt>
                <c:pt idx="9595">
                  <c:v>222.8</c:v>
                </c:pt>
                <c:pt idx="9596">
                  <c:v>222.7</c:v>
                </c:pt>
                <c:pt idx="9597">
                  <c:v>222.6</c:v>
                </c:pt>
                <c:pt idx="9598">
                  <c:v>222.6</c:v>
                </c:pt>
                <c:pt idx="9599">
                  <c:v>222.5</c:v>
                </c:pt>
                <c:pt idx="9600">
                  <c:v>222.5</c:v>
                </c:pt>
                <c:pt idx="9601">
                  <c:v>222.5</c:v>
                </c:pt>
                <c:pt idx="9602">
                  <c:v>222.5</c:v>
                </c:pt>
                <c:pt idx="9603">
                  <c:v>222.3</c:v>
                </c:pt>
                <c:pt idx="9604">
                  <c:v>222.3</c:v>
                </c:pt>
                <c:pt idx="9605">
                  <c:v>222.3</c:v>
                </c:pt>
                <c:pt idx="9606">
                  <c:v>222.3</c:v>
                </c:pt>
                <c:pt idx="9607">
                  <c:v>222.3</c:v>
                </c:pt>
                <c:pt idx="9608">
                  <c:v>222.2</c:v>
                </c:pt>
                <c:pt idx="9609">
                  <c:v>222.2</c:v>
                </c:pt>
                <c:pt idx="9610">
                  <c:v>222.1</c:v>
                </c:pt>
                <c:pt idx="9611">
                  <c:v>222.1</c:v>
                </c:pt>
                <c:pt idx="9612">
                  <c:v>222.1</c:v>
                </c:pt>
                <c:pt idx="9613">
                  <c:v>222.1</c:v>
                </c:pt>
                <c:pt idx="9614">
                  <c:v>222.1</c:v>
                </c:pt>
                <c:pt idx="9615">
                  <c:v>222.1</c:v>
                </c:pt>
                <c:pt idx="9616">
                  <c:v>222.1</c:v>
                </c:pt>
                <c:pt idx="9617">
                  <c:v>222.1</c:v>
                </c:pt>
                <c:pt idx="9618">
                  <c:v>222</c:v>
                </c:pt>
                <c:pt idx="9619">
                  <c:v>222</c:v>
                </c:pt>
                <c:pt idx="9620">
                  <c:v>221.9</c:v>
                </c:pt>
                <c:pt idx="9621">
                  <c:v>221.9</c:v>
                </c:pt>
                <c:pt idx="9622">
                  <c:v>221.9</c:v>
                </c:pt>
                <c:pt idx="9623">
                  <c:v>221.8</c:v>
                </c:pt>
                <c:pt idx="9624">
                  <c:v>221.8</c:v>
                </c:pt>
                <c:pt idx="9625">
                  <c:v>221.8</c:v>
                </c:pt>
                <c:pt idx="9626">
                  <c:v>221.7</c:v>
                </c:pt>
                <c:pt idx="9627">
                  <c:v>221.7</c:v>
                </c:pt>
                <c:pt idx="9628">
                  <c:v>221.7</c:v>
                </c:pt>
                <c:pt idx="9629">
                  <c:v>221.7</c:v>
                </c:pt>
                <c:pt idx="9630">
                  <c:v>221.6</c:v>
                </c:pt>
                <c:pt idx="9631">
                  <c:v>221.7</c:v>
                </c:pt>
                <c:pt idx="9632">
                  <c:v>221.7</c:v>
                </c:pt>
                <c:pt idx="9633">
                  <c:v>221.7</c:v>
                </c:pt>
                <c:pt idx="9634">
                  <c:v>221.6</c:v>
                </c:pt>
                <c:pt idx="9635">
                  <c:v>221.5</c:v>
                </c:pt>
                <c:pt idx="9636">
                  <c:v>221.6</c:v>
                </c:pt>
                <c:pt idx="9637">
                  <c:v>221.5</c:v>
                </c:pt>
                <c:pt idx="9638">
                  <c:v>221.5</c:v>
                </c:pt>
                <c:pt idx="9639">
                  <c:v>221.5</c:v>
                </c:pt>
                <c:pt idx="9640">
                  <c:v>221.4</c:v>
                </c:pt>
                <c:pt idx="9641">
                  <c:v>221.4</c:v>
                </c:pt>
                <c:pt idx="9642">
                  <c:v>221.4</c:v>
                </c:pt>
                <c:pt idx="9643">
                  <c:v>221.4</c:v>
                </c:pt>
                <c:pt idx="9644">
                  <c:v>221.4</c:v>
                </c:pt>
                <c:pt idx="9645">
                  <c:v>221.4</c:v>
                </c:pt>
                <c:pt idx="9646">
                  <c:v>221.4</c:v>
                </c:pt>
                <c:pt idx="9647">
                  <c:v>221.4</c:v>
                </c:pt>
                <c:pt idx="9648">
                  <c:v>221.4</c:v>
                </c:pt>
                <c:pt idx="9649">
                  <c:v>221.4</c:v>
                </c:pt>
                <c:pt idx="9650">
                  <c:v>221.4</c:v>
                </c:pt>
                <c:pt idx="9651">
                  <c:v>221.4</c:v>
                </c:pt>
                <c:pt idx="9652">
                  <c:v>221.4</c:v>
                </c:pt>
                <c:pt idx="9653">
                  <c:v>221.4</c:v>
                </c:pt>
                <c:pt idx="9654">
                  <c:v>221.4</c:v>
                </c:pt>
                <c:pt idx="9655">
                  <c:v>221.4</c:v>
                </c:pt>
                <c:pt idx="9656">
                  <c:v>221.5</c:v>
                </c:pt>
                <c:pt idx="9657">
                  <c:v>221.4</c:v>
                </c:pt>
                <c:pt idx="9658">
                  <c:v>221.5</c:v>
                </c:pt>
                <c:pt idx="9659">
                  <c:v>221.5</c:v>
                </c:pt>
                <c:pt idx="9660">
                  <c:v>221.5</c:v>
                </c:pt>
                <c:pt idx="9661">
                  <c:v>221.5</c:v>
                </c:pt>
                <c:pt idx="9662">
                  <c:v>221.6</c:v>
                </c:pt>
                <c:pt idx="9663">
                  <c:v>221.6</c:v>
                </c:pt>
                <c:pt idx="9664">
                  <c:v>221.5</c:v>
                </c:pt>
                <c:pt idx="9665">
                  <c:v>221.5</c:v>
                </c:pt>
                <c:pt idx="9666">
                  <c:v>221.5</c:v>
                </c:pt>
                <c:pt idx="9667">
                  <c:v>221.5</c:v>
                </c:pt>
                <c:pt idx="9668">
                  <c:v>221.5</c:v>
                </c:pt>
                <c:pt idx="9669">
                  <c:v>221.6</c:v>
                </c:pt>
                <c:pt idx="9670">
                  <c:v>221.6</c:v>
                </c:pt>
                <c:pt idx="9671">
                  <c:v>221.5</c:v>
                </c:pt>
                <c:pt idx="9672">
                  <c:v>221.6</c:v>
                </c:pt>
                <c:pt idx="9673">
                  <c:v>221.7</c:v>
                </c:pt>
                <c:pt idx="9674">
                  <c:v>221.7</c:v>
                </c:pt>
                <c:pt idx="9675">
                  <c:v>221.5</c:v>
                </c:pt>
                <c:pt idx="9676">
                  <c:v>221.4</c:v>
                </c:pt>
                <c:pt idx="9677">
                  <c:v>221.4</c:v>
                </c:pt>
                <c:pt idx="9678">
                  <c:v>221.2</c:v>
                </c:pt>
                <c:pt idx="9679">
                  <c:v>221.2</c:v>
                </c:pt>
                <c:pt idx="9680">
                  <c:v>221</c:v>
                </c:pt>
                <c:pt idx="9681">
                  <c:v>220.9</c:v>
                </c:pt>
                <c:pt idx="9682">
                  <c:v>220.7</c:v>
                </c:pt>
                <c:pt idx="9683">
                  <c:v>220.6</c:v>
                </c:pt>
                <c:pt idx="9684">
                  <c:v>220.5</c:v>
                </c:pt>
                <c:pt idx="9685">
                  <c:v>220.4</c:v>
                </c:pt>
                <c:pt idx="9686">
                  <c:v>220.4</c:v>
                </c:pt>
                <c:pt idx="9687">
                  <c:v>220.4</c:v>
                </c:pt>
                <c:pt idx="9688">
                  <c:v>220.4</c:v>
                </c:pt>
                <c:pt idx="9689">
                  <c:v>220.5</c:v>
                </c:pt>
                <c:pt idx="9690">
                  <c:v>220.5</c:v>
                </c:pt>
                <c:pt idx="9691">
                  <c:v>220.5</c:v>
                </c:pt>
                <c:pt idx="9692">
                  <c:v>220.5</c:v>
                </c:pt>
                <c:pt idx="9693">
                  <c:v>220.6</c:v>
                </c:pt>
                <c:pt idx="9694">
                  <c:v>220.7</c:v>
                </c:pt>
                <c:pt idx="9695">
                  <c:v>220.7</c:v>
                </c:pt>
                <c:pt idx="9696">
                  <c:v>220.7</c:v>
                </c:pt>
                <c:pt idx="9697">
                  <c:v>220.7</c:v>
                </c:pt>
                <c:pt idx="9698">
                  <c:v>220.7</c:v>
                </c:pt>
                <c:pt idx="9699">
                  <c:v>220.7</c:v>
                </c:pt>
                <c:pt idx="9700">
                  <c:v>220.7</c:v>
                </c:pt>
                <c:pt idx="9701">
                  <c:v>220.7</c:v>
                </c:pt>
                <c:pt idx="9702">
                  <c:v>220.8</c:v>
                </c:pt>
                <c:pt idx="9703">
                  <c:v>220.7</c:v>
                </c:pt>
                <c:pt idx="9704">
                  <c:v>220.8</c:v>
                </c:pt>
                <c:pt idx="9705">
                  <c:v>220.9</c:v>
                </c:pt>
                <c:pt idx="9706">
                  <c:v>220.9</c:v>
                </c:pt>
                <c:pt idx="9707">
                  <c:v>220.9</c:v>
                </c:pt>
                <c:pt idx="9708">
                  <c:v>220.7</c:v>
                </c:pt>
                <c:pt idx="9709">
                  <c:v>220.7</c:v>
                </c:pt>
                <c:pt idx="9710">
                  <c:v>220.7</c:v>
                </c:pt>
                <c:pt idx="9711">
                  <c:v>220.6</c:v>
                </c:pt>
                <c:pt idx="9712">
                  <c:v>220.5</c:v>
                </c:pt>
                <c:pt idx="9713">
                  <c:v>220.4</c:v>
                </c:pt>
                <c:pt idx="9714">
                  <c:v>220.2</c:v>
                </c:pt>
                <c:pt idx="9715">
                  <c:v>220.1</c:v>
                </c:pt>
                <c:pt idx="9716">
                  <c:v>219.9</c:v>
                </c:pt>
                <c:pt idx="9717">
                  <c:v>219.8</c:v>
                </c:pt>
                <c:pt idx="9718">
                  <c:v>219.7</c:v>
                </c:pt>
                <c:pt idx="9719">
                  <c:v>219.6</c:v>
                </c:pt>
                <c:pt idx="9720">
                  <c:v>219.6</c:v>
                </c:pt>
                <c:pt idx="9721">
                  <c:v>219.6</c:v>
                </c:pt>
                <c:pt idx="9722">
                  <c:v>219.6</c:v>
                </c:pt>
                <c:pt idx="9723">
                  <c:v>219.6</c:v>
                </c:pt>
                <c:pt idx="9724">
                  <c:v>219.7</c:v>
                </c:pt>
                <c:pt idx="9725">
                  <c:v>219.7</c:v>
                </c:pt>
                <c:pt idx="9726">
                  <c:v>219.7</c:v>
                </c:pt>
                <c:pt idx="9727">
                  <c:v>219.9</c:v>
                </c:pt>
                <c:pt idx="9728">
                  <c:v>220</c:v>
                </c:pt>
                <c:pt idx="9729">
                  <c:v>220</c:v>
                </c:pt>
                <c:pt idx="9730">
                  <c:v>220</c:v>
                </c:pt>
                <c:pt idx="9731">
                  <c:v>219.9</c:v>
                </c:pt>
                <c:pt idx="9732">
                  <c:v>220</c:v>
                </c:pt>
                <c:pt idx="9733">
                  <c:v>220</c:v>
                </c:pt>
                <c:pt idx="9734">
                  <c:v>220</c:v>
                </c:pt>
                <c:pt idx="9735">
                  <c:v>220</c:v>
                </c:pt>
                <c:pt idx="9736">
                  <c:v>220</c:v>
                </c:pt>
                <c:pt idx="9737">
                  <c:v>220</c:v>
                </c:pt>
                <c:pt idx="9738">
                  <c:v>220</c:v>
                </c:pt>
                <c:pt idx="9739">
                  <c:v>220</c:v>
                </c:pt>
                <c:pt idx="9740">
                  <c:v>220</c:v>
                </c:pt>
                <c:pt idx="9741">
                  <c:v>220</c:v>
                </c:pt>
                <c:pt idx="9742">
                  <c:v>220</c:v>
                </c:pt>
                <c:pt idx="9743">
                  <c:v>220</c:v>
                </c:pt>
                <c:pt idx="9744">
                  <c:v>219.9</c:v>
                </c:pt>
                <c:pt idx="9745">
                  <c:v>219.8</c:v>
                </c:pt>
                <c:pt idx="9746">
                  <c:v>219.7</c:v>
                </c:pt>
                <c:pt idx="9747">
                  <c:v>219.6</c:v>
                </c:pt>
                <c:pt idx="9748">
                  <c:v>219.4</c:v>
                </c:pt>
                <c:pt idx="9749">
                  <c:v>219.4</c:v>
                </c:pt>
                <c:pt idx="9750">
                  <c:v>219.2</c:v>
                </c:pt>
                <c:pt idx="9751">
                  <c:v>219.2</c:v>
                </c:pt>
                <c:pt idx="9752">
                  <c:v>218.9</c:v>
                </c:pt>
                <c:pt idx="9753">
                  <c:v>218.9</c:v>
                </c:pt>
                <c:pt idx="9754">
                  <c:v>218.9</c:v>
                </c:pt>
                <c:pt idx="9755">
                  <c:v>218.8</c:v>
                </c:pt>
                <c:pt idx="9756">
                  <c:v>218.7</c:v>
                </c:pt>
                <c:pt idx="9757">
                  <c:v>218.7</c:v>
                </c:pt>
                <c:pt idx="9758">
                  <c:v>218.8</c:v>
                </c:pt>
                <c:pt idx="9759">
                  <c:v>218.9</c:v>
                </c:pt>
                <c:pt idx="9760">
                  <c:v>218.9</c:v>
                </c:pt>
                <c:pt idx="9761">
                  <c:v>218.9</c:v>
                </c:pt>
                <c:pt idx="9762">
                  <c:v>218.9</c:v>
                </c:pt>
                <c:pt idx="9763">
                  <c:v>219.1</c:v>
                </c:pt>
                <c:pt idx="9764">
                  <c:v>219.1</c:v>
                </c:pt>
                <c:pt idx="9765">
                  <c:v>219.1</c:v>
                </c:pt>
                <c:pt idx="9766">
                  <c:v>219.1</c:v>
                </c:pt>
                <c:pt idx="9767">
                  <c:v>219.1</c:v>
                </c:pt>
                <c:pt idx="9768">
                  <c:v>219.1</c:v>
                </c:pt>
                <c:pt idx="9769">
                  <c:v>219.2</c:v>
                </c:pt>
                <c:pt idx="9770">
                  <c:v>219.2</c:v>
                </c:pt>
                <c:pt idx="9771">
                  <c:v>219.1</c:v>
                </c:pt>
                <c:pt idx="9772">
                  <c:v>219.2</c:v>
                </c:pt>
                <c:pt idx="9773">
                  <c:v>219.2</c:v>
                </c:pt>
                <c:pt idx="9774">
                  <c:v>219.2</c:v>
                </c:pt>
                <c:pt idx="9775">
                  <c:v>219.2</c:v>
                </c:pt>
                <c:pt idx="9776">
                  <c:v>219.2</c:v>
                </c:pt>
                <c:pt idx="9777">
                  <c:v>219.2</c:v>
                </c:pt>
                <c:pt idx="9778">
                  <c:v>219.2</c:v>
                </c:pt>
                <c:pt idx="9779">
                  <c:v>219</c:v>
                </c:pt>
                <c:pt idx="9780">
                  <c:v>218.9</c:v>
                </c:pt>
                <c:pt idx="9781">
                  <c:v>218.9</c:v>
                </c:pt>
                <c:pt idx="9782">
                  <c:v>218.7</c:v>
                </c:pt>
                <c:pt idx="9783">
                  <c:v>218.6</c:v>
                </c:pt>
                <c:pt idx="9784">
                  <c:v>218.5</c:v>
                </c:pt>
                <c:pt idx="9785">
                  <c:v>218.2</c:v>
                </c:pt>
                <c:pt idx="9786">
                  <c:v>218.2</c:v>
                </c:pt>
                <c:pt idx="9787">
                  <c:v>218.1</c:v>
                </c:pt>
                <c:pt idx="9788">
                  <c:v>218.1</c:v>
                </c:pt>
                <c:pt idx="9789">
                  <c:v>218</c:v>
                </c:pt>
                <c:pt idx="9790">
                  <c:v>218.1</c:v>
                </c:pt>
                <c:pt idx="9791">
                  <c:v>218.1</c:v>
                </c:pt>
                <c:pt idx="9792">
                  <c:v>218.2</c:v>
                </c:pt>
                <c:pt idx="9793">
                  <c:v>218.2</c:v>
                </c:pt>
                <c:pt idx="9794">
                  <c:v>218.2</c:v>
                </c:pt>
                <c:pt idx="9795">
                  <c:v>218.2</c:v>
                </c:pt>
                <c:pt idx="9796">
                  <c:v>218.3</c:v>
                </c:pt>
                <c:pt idx="9797">
                  <c:v>218.4</c:v>
                </c:pt>
                <c:pt idx="9798">
                  <c:v>218.3</c:v>
                </c:pt>
                <c:pt idx="9799">
                  <c:v>218.4</c:v>
                </c:pt>
                <c:pt idx="9800">
                  <c:v>218.4</c:v>
                </c:pt>
                <c:pt idx="9801">
                  <c:v>218.4</c:v>
                </c:pt>
                <c:pt idx="9802">
                  <c:v>218.4</c:v>
                </c:pt>
                <c:pt idx="9803">
                  <c:v>218.6</c:v>
                </c:pt>
                <c:pt idx="9804">
                  <c:v>218.5</c:v>
                </c:pt>
                <c:pt idx="9805">
                  <c:v>218.5</c:v>
                </c:pt>
                <c:pt idx="9806">
                  <c:v>218.5</c:v>
                </c:pt>
                <c:pt idx="9807">
                  <c:v>218.5</c:v>
                </c:pt>
                <c:pt idx="9808">
                  <c:v>218.4</c:v>
                </c:pt>
                <c:pt idx="9809">
                  <c:v>218.4</c:v>
                </c:pt>
                <c:pt idx="9810">
                  <c:v>218.3</c:v>
                </c:pt>
                <c:pt idx="9811">
                  <c:v>218.2</c:v>
                </c:pt>
                <c:pt idx="9812">
                  <c:v>218.1</c:v>
                </c:pt>
                <c:pt idx="9813">
                  <c:v>217.9</c:v>
                </c:pt>
                <c:pt idx="9814">
                  <c:v>217.7</c:v>
                </c:pt>
                <c:pt idx="9815">
                  <c:v>217.6</c:v>
                </c:pt>
                <c:pt idx="9816">
                  <c:v>217.5</c:v>
                </c:pt>
                <c:pt idx="9817">
                  <c:v>217.4</c:v>
                </c:pt>
                <c:pt idx="9818">
                  <c:v>217.3</c:v>
                </c:pt>
                <c:pt idx="9819">
                  <c:v>217.3</c:v>
                </c:pt>
                <c:pt idx="9820">
                  <c:v>217.3</c:v>
                </c:pt>
                <c:pt idx="9821">
                  <c:v>217.3</c:v>
                </c:pt>
                <c:pt idx="9822">
                  <c:v>217.4</c:v>
                </c:pt>
                <c:pt idx="9823">
                  <c:v>217.4</c:v>
                </c:pt>
                <c:pt idx="9824">
                  <c:v>217.5</c:v>
                </c:pt>
                <c:pt idx="9825">
                  <c:v>217.5</c:v>
                </c:pt>
                <c:pt idx="9826">
                  <c:v>217.6</c:v>
                </c:pt>
                <c:pt idx="9827">
                  <c:v>217.6</c:v>
                </c:pt>
                <c:pt idx="9828">
                  <c:v>217.6</c:v>
                </c:pt>
                <c:pt idx="9829">
                  <c:v>217.7</c:v>
                </c:pt>
                <c:pt idx="9830">
                  <c:v>217.7</c:v>
                </c:pt>
                <c:pt idx="9831">
                  <c:v>217.7</c:v>
                </c:pt>
                <c:pt idx="9832">
                  <c:v>217.7</c:v>
                </c:pt>
                <c:pt idx="9833">
                  <c:v>217.7</c:v>
                </c:pt>
                <c:pt idx="9834">
                  <c:v>217.8</c:v>
                </c:pt>
                <c:pt idx="9835">
                  <c:v>217.8</c:v>
                </c:pt>
                <c:pt idx="9836">
                  <c:v>217.8</c:v>
                </c:pt>
                <c:pt idx="9837">
                  <c:v>217.8</c:v>
                </c:pt>
                <c:pt idx="9838">
                  <c:v>217.8</c:v>
                </c:pt>
                <c:pt idx="9839">
                  <c:v>217.7</c:v>
                </c:pt>
                <c:pt idx="9840">
                  <c:v>217.7</c:v>
                </c:pt>
                <c:pt idx="9841">
                  <c:v>217.6</c:v>
                </c:pt>
                <c:pt idx="9842">
                  <c:v>217.5</c:v>
                </c:pt>
                <c:pt idx="9843">
                  <c:v>217.4</c:v>
                </c:pt>
                <c:pt idx="9844">
                  <c:v>217.3</c:v>
                </c:pt>
                <c:pt idx="9845">
                  <c:v>217.2</c:v>
                </c:pt>
                <c:pt idx="9846">
                  <c:v>217.1</c:v>
                </c:pt>
                <c:pt idx="9847">
                  <c:v>216.9</c:v>
                </c:pt>
                <c:pt idx="9848">
                  <c:v>216.8</c:v>
                </c:pt>
                <c:pt idx="9849">
                  <c:v>216.8</c:v>
                </c:pt>
                <c:pt idx="9850">
                  <c:v>216.7</c:v>
                </c:pt>
                <c:pt idx="9851">
                  <c:v>216.6</c:v>
                </c:pt>
                <c:pt idx="9852">
                  <c:v>216.6</c:v>
                </c:pt>
                <c:pt idx="9853">
                  <c:v>216.6</c:v>
                </c:pt>
                <c:pt idx="9854">
                  <c:v>216.6</c:v>
                </c:pt>
                <c:pt idx="9855">
                  <c:v>216.6</c:v>
                </c:pt>
                <c:pt idx="9856">
                  <c:v>216.4</c:v>
                </c:pt>
                <c:pt idx="9857">
                  <c:v>216.4</c:v>
                </c:pt>
                <c:pt idx="9858">
                  <c:v>216.4</c:v>
                </c:pt>
                <c:pt idx="9859">
                  <c:v>216.4</c:v>
                </c:pt>
                <c:pt idx="9860">
                  <c:v>216.4</c:v>
                </c:pt>
                <c:pt idx="9861">
                  <c:v>216.5</c:v>
                </c:pt>
                <c:pt idx="9862">
                  <c:v>216.6</c:v>
                </c:pt>
                <c:pt idx="9863">
                  <c:v>216.6</c:v>
                </c:pt>
                <c:pt idx="9864">
                  <c:v>216.6</c:v>
                </c:pt>
                <c:pt idx="9865">
                  <c:v>216.5</c:v>
                </c:pt>
                <c:pt idx="9866">
                  <c:v>216.6</c:v>
                </c:pt>
                <c:pt idx="9867">
                  <c:v>216.7</c:v>
                </c:pt>
                <c:pt idx="9868">
                  <c:v>216.7</c:v>
                </c:pt>
                <c:pt idx="9869">
                  <c:v>216.7</c:v>
                </c:pt>
                <c:pt idx="9870">
                  <c:v>216.7</c:v>
                </c:pt>
                <c:pt idx="9871">
                  <c:v>216.7</c:v>
                </c:pt>
                <c:pt idx="9872">
                  <c:v>216.8</c:v>
                </c:pt>
                <c:pt idx="9873">
                  <c:v>216.7</c:v>
                </c:pt>
                <c:pt idx="9874">
                  <c:v>216.6</c:v>
                </c:pt>
                <c:pt idx="9875">
                  <c:v>216.6</c:v>
                </c:pt>
                <c:pt idx="9876">
                  <c:v>216.6</c:v>
                </c:pt>
                <c:pt idx="9877">
                  <c:v>216.6</c:v>
                </c:pt>
                <c:pt idx="9878">
                  <c:v>216.6</c:v>
                </c:pt>
                <c:pt idx="9879">
                  <c:v>216.6</c:v>
                </c:pt>
                <c:pt idx="9880">
                  <c:v>216.6</c:v>
                </c:pt>
                <c:pt idx="9881">
                  <c:v>216.5</c:v>
                </c:pt>
                <c:pt idx="9882">
                  <c:v>216.5</c:v>
                </c:pt>
                <c:pt idx="9883">
                  <c:v>216.5</c:v>
                </c:pt>
                <c:pt idx="9884">
                  <c:v>216.6</c:v>
                </c:pt>
                <c:pt idx="9885">
                  <c:v>216.6</c:v>
                </c:pt>
                <c:pt idx="9886">
                  <c:v>216.6</c:v>
                </c:pt>
                <c:pt idx="9887">
                  <c:v>216.5</c:v>
                </c:pt>
                <c:pt idx="9888">
                  <c:v>216.4</c:v>
                </c:pt>
                <c:pt idx="9889">
                  <c:v>216.5</c:v>
                </c:pt>
                <c:pt idx="9890">
                  <c:v>216.4</c:v>
                </c:pt>
                <c:pt idx="9891">
                  <c:v>216.4</c:v>
                </c:pt>
                <c:pt idx="9892">
                  <c:v>216.4</c:v>
                </c:pt>
                <c:pt idx="9893">
                  <c:v>216.4</c:v>
                </c:pt>
                <c:pt idx="9894">
                  <c:v>216.4</c:v>
                </c:pt>
                <c:pt idx="9895">
                  <c:v>216.4</c:v>
                </c:pt>
                <c:pt idx="9896">
                  <c:v>216.4</c:v>
                </c:pt>
                <c:pt idx="9897">
                  <c:v>216.4</c:v>
                </c:pt>
                <c:pt idx="9898">
                  <c:v>216.4</c:v>
                </c:pt>
                <c:pt idx="9899">
                  <c:v>216.4</c:v>
                </c:pt>
                <c:pt idx="9900">
                  <c:v>216.3</c:v>
                </c:pt>
                <c:pt idx="9901">
                  <c:v>216.4</c:v>
                </c:pt>
                <c:pt idx="9902">
                  <c:v>216.3</c:v>
                </c:pt>
                <c:pt idx="9903">
                  <c:v>216.3</c:v>
                </c:pt>
                <c:pt idx="9904">
                  <c:v>216.3</c:v>
                </c:pt>
                <c:pt idx="9905">
                  <c:v>216.3</c:v>
                </c:pt>
                <c:pt idx="9906">
                  <c:v>216.2</c:v>
                </c:pt>
                <c:pt idx="9907">
                  <c:v>216.2</c:v>
                </c:pt>
                <c:pt idx="9908">
                  <c:v>216.1</c:v>
                </c:pt>
                <c:pt idx="9909">
                  <c:v>216</c:v>
                </c:pt>
                <c:pt idx="9910">
                  <c:v>216</c:v>
                </c:pt>
                <c:pt idx="9911">
                  <c:v>216</c:v>
                </c:pt>
                <c:pt idx="9912">
                  <c:v>215.9</c:v>
                </c:pt>
                <c:pt idx="9913">
                  <c:v>215.9</c:v>
                </c:pt>
                <c:pt idx="9914">
                  <c:v>215.8</c:v>
                </c:pt>
                <c:pt idx="9915">
                  <c:v>215.8</c:v>
                </c:pt>
                <c:pt idx="9916">
                  <c:v>215.8</c:v>
                </c:pt>
                <c:pt idx="9917">
                  <c:v>215.7</c:v>
                </c:pt>
                <c:pt idx="9918">
                  <c:v>215.6</c:v>
                </c:pt>
                <c:pt idx="9919">
                  <c:v>215.6</c:v>
                </c:pt>
                <c:pt idx="9920">
                  <c:v>215.6</c:v>
                </c:pt>
                <c:pt idx="9921">
                  <c:v>215.6</c:v>
                </c:pt>
                <c:pt idx="9922">
                  <c:v>215.5</c:v>
                </c:pt>
                <c:pt idx="9923">
                  <c:v>215.5</c:v>
                </c:pt>
                <c:pt idx="9924">
                  <c:v>215.5</c:v>
                </c:pt>
                <c:pt idx="9925">
                  <c:v>215.3</c:v>
                </c:pt>
                <c:pt idx="9926">
                  <c:v>215.3</c:v>
                </c:pt>
                <c:pt idx="9927">
                  <c:v>215.3</c:v>
                </c:pt>
                <c:pt idx="9928">
                  <c:v>215.2</c:v>
                </c:pt>
                <c:pt idx="9929">
                  <c:v>215.1</c:v>
                </c:pt>
                <c:pt idx="9930">
                  <c:v>215.1</c:v>
                </c:pt>
                <c:pt idx="9931">
                  <c:v>215</c:v>
                </c:pt>
                <c:pt idx="9932">
                  <c:v>214.9</c:v>
                </c:pt>
                <c:pt idx="9933">
                  <c:v>214.9</c:v>
                </c:pt>
                <c:pt idx="9934">
                  <c:v>214.8</c:v>
                </c:pt>
                <c:pt idx="9935">
                  <c:v>214.7</c:v>
                </c:pt>
                <c:pt idx="9936">
                  <c:v>214.8</c:v>
                </c:pt>
                <c:pt idx="9937">
                  <c:v>214.6</c:v>
                </c:pt>
                <c:pt idx="9938">
                  <c:v>214.6</c:v>
                </c:pt>
                <c:pt idx="9939">
                  <c:v>214.6</c:v>
                </c:pt>
                <c:pt idx="9940">
                  <c:v>214.6</c:v>
                </c:pt>
                <c:pt idx="9941">
                  <c:v>214.5</c:v>
                </c:pt>
                <c:pt idx="9942">
                  <c:v>214.5</c:v>
                </c:pt>
                <c:pt idx="9943">
                  <c:v>214.5</c:v>
                </c:pt>
                <c:pt idx="9944">
                  <c:v>214.5</c:v>
                </c:pt>
                <c:pt idx="9945">
                  <c:v>214.5</c:v>
                </c:pt>
                <c:pt idx="9946">
                  <c:v>214.5</c:v>
                </c:pt>
                <c:pt idx="9947">
                  <c:v>214.5</c:v>
                </c:pt>
                <c:pt idx="9948">
                  <c:v>214.5</c:v>
                </c:pt>
                <c:pt idx="9949">
                  <c:v>214.4</c:v>
                </c:pt>
                <c:pt idx="9950">
                  <c:v>214.3</c:v>
                </c:pt>
                <c:pt idx="9951">
                  <c:v>214.4</c:v>
                </c:pt>
                <c:pt idx="9952">
                  <c:v>214.3</c:v>
                </c:pt>
                <c:pt idx="9953">
                  <c:v>214.3</c:v>
                </c:pt>
                <c:pt idx="9954">
                  <c:v>214.3</c:v>
                </c:pt>
                <c:pt idx="9955">
                  <c:v>214.2</c:v>
                </c:pt>
                <c:pt idx="9956">
                  <c:v>214.2</c:v>
                </c:pt>
                <c:pt idx="9957">
                  <c:v>214.2</c:v>
                </c:pt>
                <c:pt idx="9958">
                  <c:v>214.2</c:v>
                </c:pt>
                <c:pt idx="9959">
                  <c:v>214.2</c:v>
                </c:pt>
                <c:pt idx="9960">
                  <c:v>214.2</c:v>
                </c:pt>
                <c:pt idx="9961">
                  <c:v>214.3</c:v>
                </c:pt>
                <c:pt idx="9962">
                  <c:v>214.3</c:v>
                </c:pt>
                <c:pt idx="9963">
                  <c:v>214.3</c:v>
                </c:pt>
                <c:pt idx="9964">
                  <c:v>214.3</c:v>
                </c:pt>
                <c:pt idx="9965">
                  <c:v>214.3</c:v>
                </c:pt>
                <c:pt idx="9966">
                  <c:v>214.4</c:v>
                </c:pt>
                <c:pt idx="9967">
                  <c:v>214.4</c:v>
                </c:pt>
                <c:pt idx="9968">
                  <c:v>214.5</c:v>
                </c:pt>
                <c:pt idx="9969">
                  <c:v>214.5</c:v>
                </c:pt>
                <c:pt idx="9970">
                  <c:v>214.5</c:v>
                </c:pt>
                <c:pt idx="9971">
                  <c:v>214.5</c:v>
                </c:pt>
                <c:pt idx="9972">
                  <c:v>214.5</c:v>
                </c:pt>
                <c:pt idx="9973">
                  <c:v>214.5</c:v>
                </c:pt>
                <c:pt idx="9974">
                  <c:v>214.5</c:v>
                </c:pt>
                <c:pt idx="9975">
                  <c:v>214.6</c:v>
                </c:pt>
                <c:pt idx="9976">
                  <c:v>214.6</c:v>
                </c:pt>
                <c:pt idx="9977">
                  <c:v>214.6</c:v>
                </c:pt>
                <c:pt idx="9978">
                  <c:v>214.5</c:v>
                </c:pt>
                <c:pt idx="9979">
                  <c:v>214.6</c:v>
                </c:pt>
                <c:pt idx="9980">
                  <c:v>214.6</c:v>
                </c:pt>
                <c:pt idx="9981">
                  <c:v>214.6</c:v>
                </c:pt>
                <c:pt idx="9982">
                  <c:v>214.6</c:v>
                </c:pt>
                <c:pt idx="9983">
                  <c:v>214.5</c:v>
                </c:pt>
                <c:pt idx="9984">
                  <c:v>214.5</c:v>
                </c:pt>
                <c:pt idx="9985">
                  <c:v>214.4</c:v>
                </c:pt>
                <c:pt idx="9986">
                  <c:v>214.5</c:v>
                </c:pt>
                <c:pt idx="9987">
                  <c:v>214.4</c:v>
                </c:pt>
                <c:pt idx="9988">
                  <c:v>214.3</c:v>
                </c:pt>
                <c:pt idx="9989">
                  <c:v>214.3</c:v>
                </c:pt>
                <c:pt idx="9990">
                  <c:v>214.3</c:v>
                </c:pt>
                <c:pt idx="9991">
                  <c:v>214.2</c:v>
                </c:pt>
                <c:pt idx="9992">
                  <c:v>214.2</c:v>
                </c:pt>
                <c:pt idx="9993">
                  <c:v>214.2</c:v>
                </c:pt>
                <c:pt idx="9994">
                  <c:v>214.2</c:v>
                </c:pt>
                <c:pt idx="9995">
                  <c:v>214.1</c:v>
                </c:pt>
                <c:pt idx="9996">
                  <c:v>214</c:v>
                </c:pt>
                <c:pt idx="9997">
                  <c:v>214</c:v>
                </c:pt>
                <c:pt idx="9998">
                  <c:v>214</c:v>
                </c:pt>
                <c:pt idx="9999">
                  <c:v>213.9</c:v>
                </c:pt>
                <c:pt idx="10000">
                  <c:v>213.9</c:v>
                </c:pt>
                <c:pt idx="10001">
                  <c:v>213.8</c:v>
                </c:pt>
                <c:pt idx="10002">
                  <c:v>213.8</c:v>
                </c:pt>
                <c:pt idx="10003">
                  <c:v>213.8</c:v>
                </c:pt>
                <c:pt idx="10004">
                  <c:v>213.8</c:v>
                </c:pt>
                <c:pt idx="10005">
                  <c:v>213.8</c:v>
                </c:pt>
                <c:pt idx="10006">
                  <c:v>213.6</c:v>
                </c:pt>
                <c:pt idx="10007">
                  <c:v>213.6</c:v>
                </c:pt>
                <c:pt idx="10008">
                  <c:v>213.5</c:v>
                </c:pt>
                <c:pt idx="10009">
                  <c:v>213.5</c:v>
                </c:pt>
                <c:pt idx="10010">
                  <c:v>213.5</c:v>
                </c:pt>
                <c:pt idx="10011">
                  <c:v>213.5</c:v>
                </c:pt>
                <c:pt idx="10012">
                  <c:v>213.3</c:v>
                </c:pt>
                <c:pt idx="10013">
                  <c:v>213.3</c:v>
                </c:pt>
                <c:pt idx="10014">
                  <c:v>213.1</c:v>
                </c:pt>
                <c:pt idx="10015">
                  <c:v>213.1</c:v>
                </c:pt>
                <c:pt idx="10016">
                  <c:v>213</c:v>
                </c:pt>
                <c:pt idx="10017">
                  <c:v>213</c:v>
                </c:pt>
                <c:pt idx="10018">
                  <c:v>212.9</c:v>
                </c:pt>
                <c:pt idx="10019">
                  <c:v>212.8</c:v>
                </c:pt>
                <c:pt idx="10020">
                  <c:v>212.8</c:v>
                </c:pt>
                <c:pt idx="10021">
                  <c:v>212.8</c:v>
                </c:pt>
                <c:pt idx="10022">
                  <c:v>212.7</c:v>
                </c:pt>
                <c:pt idx="10023">
                  <c:v>212.7</c:v>
                </c:pt>
                <c:pt idx="10024">
                  <c:v>212.7</c:v>
                </c:pt>
                <c:pt idx="10025">
                  <c:v>212.7</c:v>
                </c:pt>
                <c:pt idx="10026">
                  <c:v>212.7</c:v>
                </c:pt>
                <c:pt idx="10027">
                  <c:v>212.7</c:v>
                </c:pt>
                <c:pt idx="10028">
                  <c:v>212.8</c:v>
                </c:pt>
                <c:pt idx="10029">
                  <c:v>212.8</c:v>
                </c:pt>
                <c:pt idx="10030">
                  <c:v>212.8</c:v>
                </c:pt>
                <c:pt idx="10031">
                  <c:v>212.8</c:v>
                </c:pt>
                <c:pt idx="10032">
                  <c:v>212.8</c:v>
                </c:pt>
                <c:pt idx="10033">
                  <c:v>212.8</c:v>
                </c:pt>
                <c:pt idx="10034">
                  <c:v>212.8</c:v>
                </c:pt>
                <c:pt idx="10035">
                  <c:v>212.9</c:v>
                </c:pt>
                <c:pt idx="10036">
                  <c:v>213</c:v>
                </c:pt>
                <c:pt idx="10037">
                  <c:v>213</c:v>
                </c:pt>
                <c:pt idx="10038">
                  <c:v>213.1</c:v>
                </c:pt>
                <c:pt idx="10039">
                  <c:v>213.1</c:v>
                </c:pt>
                <c:pt idx="10040">
                  <c:v>213.1</c:v>
                </c:pt>
                <c:pt idx="10041">
                  <c:v>213.1</c:v>
                </c:pt>
                <c:pt idx="10042">
                  <c:v>213.1</c:v>
                </c:pt>
                <c:pt idx="10043">
                  <c:v>213.2</c:v>
                </c:pt>
                <c:pt idx="10044">
                  <c:v>213.1</c:v>
                </c:pt>
                <c:pt idx="10045">
                  <c:v>213.1</c:v>
                </c:pt>
                <c:pt idx="10046">
                  <c:v>213.1</c:v>
                </c:pt>
                <c:pt idx="10047">
                  <c:v>213.1</c:v>
                </c:pt>
                <c:pt idx="10048">
                  <c:v>213</c:v>
                </c:pt>
                <c:pt idx="10049">
                  <c:v>213</c:v>
                </c:pt>
                <c:pt idx="10050">
                  <c:v>212.9</c:v>
                </c:pt>
                <c:pt idx="10051">
                  <c:v>212.8</c:v>
                </c:pt>
                <c:pt idx="10052">
                  <c:v>212.8</c:v>
                </c:pt>
                <c:pt idx="10053">
                  <c:v>212.8</c:v>
                </c:pt>
                <c:pt idx="10054">
                  <c:v>212.7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005-400D-9037-31EFC67384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5408584"/>
        <c:axId val="425418384"/>
      </c:scatterChart>
      <c:valAx>
        <c:axId val="425408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/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18384"/>
        <c:crosses val="autoZero"/>
        <c:crossBetween val="midCat"/>
      </c:valAx>
      <c:valAx>
        <c:axId val="425418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54085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0.67174</cdr:x>
      <cdr:y>0.07066</cdr:y>
    </cdr:from>
    <cdr:to>
      <cdr:x>0.83965</cdr:x>
      <cdr:y>0.55862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5807213" y="444224"/>
          <a:ext cx="1451588" cy="306754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b="1" dirty="0"/>
            <a:t>Flow  ≈</a:t>
          </a:r>
          <a:r>
            <a:rPr lang="en-US" sz="1600" b="1" baseline="0" dirty="0"/>
            <a:t> 333 SCFM</a:t>
          </a:r>
        </a:p>
        <a:p xmlns:a="http://schemas.openxmlformats.org/drawingml/2006/main">
          <a:r>
            <a:rPr lang="en-US" sz="1600" b="1" baseline="0" dirty="0"/>
            <a:t>Velocity ≈ 40 FPM</a:t>
          </a:r>
        </a:p>
        <a:p xmlns:a="http://schemas.openxmlformats.org/drawingml/2006/main">
          <a:endParaRPr lang="en-US" sz="1600" b="1" baseline="0" dirty="0"/>
        </a:p>
        <a:p xmlns:a="http://schemas.openxmlformats.org/drawingml/2006/main">
          <a:r>
            <a:rPr lang="en-US" sz="1600" b="1" baseline="0" dirty="0"/>
            <a:t>1.  Cartridge heater powered on</a:t>
          </a:r>
        </a:p>
        <a:p xmlns:a="http://schemas.openxmlformats.org/drawingml/2006/main">
          <a:endParaRPr lang="en-US" sz="1600" b="1" baseline="0" dirty="0"/>
        </a:p>
        <a:p xmlns:a="http://schemas.openxmlformats.org/drawingml/2006/main">
          <a:r>
            <a:rPr lang="en-US" sz="1600" b="1" baseline="0" dirty="0"/>
            <a:t>2.   Carbon  monoxide levels reach</a:t>
          </a:r>
        </a:p>
        <a:p xmlns:a="http://schemas.openxmlformats.org/drawingml/2006/main">
          <a:r>
            <a:rPr lang="en-US" sz="1600" b="1" baseline="0" dirty="0"/>
            <a:t>       50 ppm</a:t>
          </a:r>
        </a:p>
        <a:p xmlns:a="http://schemas.openxmlformats.org/drawingml/2006/main">
          <a:endParaRPr lang="en-US" sz="1600" b="1" baseline="0" dirty="0"/>
        </a:p>
        <a:p xmlns:a="http://schemas.openxmlformats.org/drawingml/2006/main">
          <a:r>
            <a:rPr lang="en-US" sz="1600" b="1" baseline="0" dirty="0"/>
            <a:t>3.   Cartridge heater powered off</a:t>
          </a:r>
        </a:p>
        <a:p xmlns:a="http://schemas.openxmlformats.org/drawingml/2006/main">
          <a:endParaRPr lang="en-US" sz="1600" b="1" baseline="0" dirty="0"/>
        </a:p>
        <a:p xmlns:a="http://schemas.openxmlformats.org/drawingml/2006/main">
          <a:r>
            <a:rPr lang="en-US" sz="1600" b="1" baseline="0" dirty="0"/>
            <a:t>4.   Maximum initial temperature spike prior</a:t>
          </a:r>
        </a:p>
        <a:p xmlns:a="http://schemas.openxmlformats.org/drawingml/2006/main">
          <a:r>
            <a:rPr lang="en-US" sz="1600" b="1" baseline="0" dirty="0"/>
            <a:t>       to observable signs of "thermal</a:t>
          </a:r>
        </a:p>
        <a:p xmlns:a="http://schemas.openxmlformats.org/drawingml/2006/main">
          <a:r>
            <a:rPr lang="en-US" sz="1600" b="1" baseline="0" dirty="0"/>
            <a:t>       excursion" </a:t>
          </a:r>
        </a:p>
        <a:p xmlns:a="http://schemas.openxmlformats.org/drawingml/2006/main">
          <a:endParaRPr lang="en-US" sz="1600" b="1" baseline="0" dirty="0"/>
        </a:p>
        <a:p xmlns:a="http://schemas.openxmlformats.org/drawingml/2006/main">
          <a:r>
            <a:rPr lang="en-US" sz="1600" b="1" baseline="0" dirty="0"/>
            <a:t>5.    Tray corner dull orange, gasket </a:t>
          </a:r>
        </a:p>
        <a:p xmlns:a="http://schemas.openxmlformats.org/drawingml/2006/main">
          <a:r>
            <a:rPr lang="en-US" sz="1600" b="1" baseline="0" dirty="0"/>
            <a:t>       material on fire, smoke in exhaust.</a:t>
          </a:r>
        </a:p>
        <a:p xmlns:a="http://schemas.openxmlformats.org/drawingml/2006/main">
          <a:r>
            <a:rPr lang="en-US" sz="1600" b="1" baseline="0" dirty="0"/>
            <a:t>       System shut-down</a:t>
          </a:r>
        </a:p>
      </cdr:txBody>
    </cdr:sp>
  </cdr:relSizeAnchor>
  <cdr:relSizeAnchor xmlns:cdr="http://schemas.openxmlformats.org/drawingml/2006/chartDrawing">
    <cdr:from>
      <cdr:x>0.06861</cdr:x>
      <cdr:y>0.77411</cdr:y>
    </cdr:from>
    <cdr:to>
      <cdr:x>0.09734</cdr:x>
      <cdr:y>0.81508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809848" y="5308838"/>
          <a:ext cx="339131" cy="280972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1</a:t>
          </a:r>
        </a:p>
      </cdr:txBody>
    </cdr:sp>
  </cdr:relSizeAnchor>
  <cdr:relSizeAnchor xmlns:cdr="http://schemas.openxmlformats.org/drawingml/2006/chartDrawing">
    <cdr:from>
      <cdr:x>0.07553</cdr:x>
      <cdr:y>0.63969</cdr:y>
    </cdr:from>
    <cdr:to>
      <cdr:x>0.10425</cdr:x>
      <cdr:y>0.68067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891608" y="4386960"/>
          <a:ext cx="339013" cy="281041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2</a:t>
          </a:r>
        </a:p>
      </cdr:txBody>
    </cdr:sp>
  </cdr:relSizeAnchor>
  <cdr:relSizeAnchor xmlns:cdr="http://schemas.openxmlformats.org/drawingml/2006/chartDrawing">
    <cdr:from>
      <cdr:x>0.12219</cdr:x>
      <cdr:y>0.53597</cdr:y>
    </cdr:from>
    <cdr:to>
      <cdr:x>0.15092</cdr:x>
      <cdr:y>0.57694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1056370" y="3369386"/>
          <a:ext cx="248331" cy="257571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3</a:t>
          </a:r>
        </a:p>
      </cdr:txBody>
    </cdr:sp>
  </cdr:relSizeAnchor>
  <cdr:relSizeAnchor xmlns:cdr="http://schemas.openxmlformats.org/drawingml/2006/chartDrawing">
    <cdr:from>
      <cdr:x>0.19729</cdr:x>
      <cdr:y>0.13325</cdr:y>
    </cdr:from>
    <cdr:to>
      <cdr:x>0.22601</cdr:x>
      <cdr:y>0.17421</cdr:y>
    </cdr:to>
    <cdr:sp macro="" textlink="">
      <cdr:nvSpPr>
        <cdr:cNvPr id="6" name="TextBox 1"/>
        <cdr:cNvSpPr txBox="1"/>
      </cdr:nvSpPr>
      <cdr:spPr>
        <a:xfrm xmlns:a="http://schemas.openxmlformats.org/drawingml/2006/main">
          <a:off x="1705618" y="837648"/>
          <a:ext cx="248245" cy="257507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5</a:t>
          </a:r>
        </a:p>
      </cdr:txBody>
    </cdr:sp>
  </cdr:relSizeAnchor>
  <cdr:relSizeAnchor xmlns:cdr="http://schemas.openxmlformats.org/drawingml/2006/chartDrawing">
    <cdr:from>
      <cdr:x>0.10779</cdr:x>
      <cdr:y>0.21835</cdr:y>
    </cdr:from>
    <cdr:to>
      <cdr:x>0.1365</cdr:x>
      <cdr:y>0.25932</cdr:y>
    </cdr:to>
    <cdr:sp macro="" textlink="">
      <cdr:nvSpPr>
        <cdr:cNvPr id="7" name="TextBox 1"/>
        <cdr:cNvSpPr txBox="1"/>
      </cdr:nvSpPr>
      <cdr:spPr>
        <a:xfrm xmlns:a="http://schemas.openxmlformats.org/drawingml/2006/main">
          <a:off x="931837" y="1372651"/>
          <a:ext cx="248245" cy="257570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4</a:t>
          </a:r>
        </a:p>
      </cdr:txBody>
    </cdr:sp>
  </cdr:relSizeAnchor>
  <cdr:relSizeAnchor xmlns:cdr="http://schemas.openxmlformats.org/drawingml/2006/chartDrawing">
    <cdr:from>
      <cdr:x>0.26815</cdr:x>
      <cdr:y>0.20454</cdr:y>
    </cdr:from>
    <cdr:to>
      <cdr:x>0.46381</cdr:x>
      <cdr:y>0.2471</cdr:y>
    </cdr:to>
    <cdr:sp macro="" textlink="">
      <cdr:nvSpPr>
        <cdr:cNvPr id="8" name="TextBox 6"/>
        <cdr:cNvSpPr txBox="1"/>
      </cdr:nvSpPr>
      <cdr:spPr>
        <a:xfrm xmlns:a="http://schemas.openxmlformats.org/drawingml/2006/main">
          <a:off x="2318169" y="1285859"/>
          <a:ext cx="1691501" cy="2675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b="1" dirty="0"/>
            <a:t>2.75 inches from ignition point</a:t>
          </a:r>
        </a:p>
      </cdr:txBody>
    </cdr:sp>
  </cdr:relSizeAnchor>
  <cdr:relSizeAnchor xmlns:cdr="http://schemas.openxmlformats.org/drawingml/2006/chartDrawing">
    <cdr:from>
      <cdr:x>0.31163</cdr:x>
      <cdr:y>0.28712</cdr:y>
    </cdr:from>
    <cdr:to>
      <cdr:x>0.55052</cdr:x>
      <cdr:y>0.33978</cdr:y>
    </cdr:to>
    <cdr:sp macro="" textlink="">
      <cdr:nvSpPr>
        <cdr:cNvPr id="9" name="TextBox 1"/>
        <cdr:cNvSpPr txBox="1"/>
      </cdr:nvSpPr>
      <cdr:spPr>
        <a:xfrm xmlns:a="http://schemas.openxmlformats.org/drawingml/2006/main">
          <a:off x="3678503" y="1969069"/>
          <a:ext cx="2819839" cy="36117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b="1" dirty="0"/>
            <a:t>3.75 inches from ignition point</a:t>
          </a:r>
        </a:p>
      </cdr:txBody>
    </cdr:sp>
  </cdr:relSizeAnchor>
  <cdr:relSizeAnchor xmlns:cdr="http://schemas.openxmlformats.org/drawingml/2006/chartDrawing">
    <cdr:from>
      <cdr:x>0.43654</cdr:x>
      <cdr:y>0.42693</cdr:y>
    </cdr:from>
    <cdr:to>
      <cdr:x>0.6322</cdr:x>
      <cdr:y>0.46949</cdr:y>
    </cdr:to>
    <cdr:sp macro="" textlink="">
      <cdr:nvSpPr>
        <cdr:cNvPr id="10" name="TextBox 1"/>
        <cdr:cNvSpPr txBox="1"/>
      </cdr:nvSpPr>
      <cdr:spPr>
        <a:xfrm xmlns:a="http://schemas.openxmlformats.org/drawingml/2006/main">
          <a:off x="3773944" y="2683914"/>
          <a:ext cx="1691501" cy="2675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b="1" dirty="0"/>
            <a:t>7.75 inches from ignition point</a:t>
          </a:r>
        </a:p>
      </cdr:txBody>
    </cdr:sp>
  </cdr:relSizeAnchor>
  <cdr:relSizeAnchor xmlns:cdr="http://schemas.openxmlformats.org/drawingml/2006/chartDrawing">
    <cdr:from>
      <cdr:x>0.21177</cdr:x>
      <cdr:y>0.23798</cdr:y>
    </cdr:from>
    <cdr:to>
      <cdr:x>0.27257</cdr:x>
      <cdr:y>0.3398</cdr:y>
    </cdr:to>
    <cdr:cxnSp macro="">
      <cdr:nvCxnSpPr>
        <cdr:cNvPr id="11" name="Straight Arrow Connector 10">
          <a:extLst xmlns:a="http://schemas.openxmlformats.org/drawingml/2006/main">
            <a:ext uri="{FF2B5EF4-FFF2-40B4-BE49-F238E27FC236}">
              <a16:creationId xmlns:a16="http://schemas.microsoft.com/office/drawing/2014/main" id="{D0FA4657-C3FE-4C82-B0D9-EC5EE09849D0}"/>
            </a:ext>
          </a:extLst>
        </cdr:cNvPr>
        <cdr:cNvCxnSpPr/>
      </cdr:nvCxnSpPr>
      <cdr:spPr>
        <a:xfrm xmlns:a="http://schemas.openxmlformats.org/drawingml/2006/main" flipH="1">
          <a:off x="1830788" y="1496045"/>
          <a:ext cx="525608" cy="640112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2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0.26299</cdr:x>
      <cdr:y>0.30485</cdr:y>
    </cdr:from>
    <cdr:to>
      <cdr:x>0.30463</cdr:x>
      <cdr:y>0.35854</cdr:y>
    </cdr:to>
    <cdr:cxnSp macro="">
      <cdr:nvCxnSpPr>
        <cdr:cNvPr id="12" name="Straight Arrow Connector 11">
          <a:extLst xmlns:a="http://schemas.openxmlformats.org/drawingml/2006/main">
            <a:ext uri="{FF2B5EF4-FFF2-40B4-BE49-F238E27FC236}">
              <a16:creationId xmlns:a16="http://schemas.microsoft.com/office/drawing/2014/main" id="{5399B3E2-B413-4B31-ACB8-E4F84EBBA852}"/>
            </a:ext>
          </a:extLst>
        </cdr:cNvPr>
        <cdr:cNvCxnSpPr/>
      </cdr:nvCxnSpPr>
      <cdr:spPr>
        <a:xfrm xmlns:a="http://schemas.openxmlformats.org/drawingml/2006/main" flipH="1">
          <a:off x="2273574" y="1916417"/>
          <a:ext cx="359960" cy="337572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3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0.28473</cdr:x>
      <cdr:y>0.45733</cdr:y>
    </cdr:from>
    <cdr:to>
      <cdr:x>0.44207</cdr:x>
      <cdr:y>0.60576</cdr:y>
    </cdr:to>
    <cdr:cxnSp macro="">
      <cdr:nvCxnSpPr>
        <cdr:cNvPr id="13" name="Straight Arrow Connector 12">
          <a:extLst xmlns:a="http://schemas.openxmlformats.org/drawingml/2006/main">
            <a:ext uri="{FF2B5EF4-FFF2-40B4-BE49-F238E27FC236}">
              <a16:creationId xmlns:a16="http://schemas.microsoft.com/office/drawing/2014/main" id="{9BF6EDFA-8A4E-4488-9203-066F106E8AB3}"/>
            </a:ext>
          </a:extLst>
        </cdr:cNvPr>
        <cdr:cNvCxnSpPr/>
      </cdr:nvCxnSpPr>
      <cdr:spPr>
        <a:xfrm xmlns:a="http://schemas.openxmlformats.org/drawingml/2006/main" flipH="1">
          <a:off x="2461517" y="2874992"/>
          <a:ext cx="1360210" cy="933099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4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0.2873</cdr:x>
      <cdr:y>0.68681</cdr:y>
    </cdr:from>
    <cdr:to>
      <cdr:x>0.34479</cdr:x>
      <cdr:y>0.77276</cdr:y>
    </cdr:to>
    <cdr:cxnSp macro="">
      <cdr:nvCxnSpPr>
        <cdr:cNvPr id="14" name="Straight Arrow Connector 13">
          <a:extLst xmlns:a="http://schemas.openxmlformats.org/drawingml/2006/main">
            <a:ext uri="{FF2B5EF4-FFF2-40B4-BE49-F238E27FC236}">
              <a16:creationId xmlns:a16="http://schemas.microsoft.com/office/drawing/2014/main" id="{FCE0F1CF-D97B-47EB-93D9-9EF0B590FFD9}"/>
            </a:ext>
          </a:extLst>
        </cdr:cNvPr>
        <cdr:cNvCxnSpPr/>
      </cdr:nvCxnSpPr>
      <cdr:spPr>
        <a:xfrm xmlns:a="http://schemas.openxmlformats.org/drawingml/2006/main" flipH="1">
          <a:off x="3391348" y="4710142"/>
          <a:ext cx="678579" cy="589445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5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0.35142</cdr:x>
      <cdr:y>0.65338</cdr:y>
    </cdr:from>
    <cdr:to>
      <cdr:x>0.54709</cdr:x>
      <cdr:y>0.69593</cdr:y>
    </cdr:to>
    <cdr:sp macro="" textlink="">
      <cdr:nvSpPr>
        <cdr:cNvPr id="15" name="TextBox 1"/>
        <cdr:cNvSpPr txBox="1"/>
      </cdr:nvSpPr>
      <cdr:spPr>
        <a:xfrm xmlns:a="http://schemas.openxmlformats.org/drawingml/2006/main">
          <a:off x="3038093" y="4107447"/>
          <a:ext cx="1691501" cy="26750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600" b="1" dirty="0"/>
            <a:t>11.75 inches from ignition point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0.14418</cdr:x>
      <cdr:y>0.77795</cdr:y>
    </cdr:from>
    <cdr:to>
      <cdr:x>0.17291</cdr:x>
      <cdr:y>0.81892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757877" y="5254343"/>
          <a:ext cx="350277" cy="276715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1</a:t>
          </a:r>
        </a:p>
      </cdr:txBody>
    </cdr:sp>
  </cdr:relSizeAnchor>
  <cdr:relSizeAnchor xmlns:cdr="http://schemas.openxmlformats.org/drawingml/2006/chartDrawing">
    <cdr:from>
      <cdr:x>0.31204</cdr:x>
      <cdr:y>0.77091</cdr:y>
    </cdr:from>
    <cdr:to>
      <cdr:x>0.34076</cdr:x>
      <cdr:y>0.81189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3804392" y="5206765"/>
          <a:ext cx="350154" cy="276782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2</a:t>
          </a:r>
        </a:p>
      </cdr:txBody>
    </cdr:sp>
  </cdr:relSizeAnchor>
  <cdr:relSizeAnchor xmlns:cdr="http://schemas.openxmlformats.org/drawingml/2006/chartDrawing">
    <cdr:from>
      <cdr:x>0.24945</cdr:x>
      <cdr:y>0.54118</cdr:y>
    </cdr:from>
    <cdr:to>
      <cdr:x>0.27818</cdr:x>
      <cdr:y>0.58215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3041273" y="3655179"/>
          <a:ext cx="350276" cy="276715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3</a:t>
          </a:r>
        </a:p>
      </cdr:txBody>
    </cdr:sp>
  </cdr:relSizeAnchor>
  <cdr:relSizeAnchor xmlns:cdr="http://schemas.openxmlformats.org/drawingml/2006/chartDrawing">
    <cdr:from>
      <cdr:x>0.76094</cdr:x>
      <cdr:y>0.13351</cdr:y>
    </cdr:from>
    <cdr:to>
      <cdr:x>0.78966</cdr:x>
      <cdr:y>0.17447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6570392" y="837648"/>
          <a:ext cx="247986" cy="256986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5</a:t>
          </a:r>
        </a:p>
      </cdr:txBody>
    </cdr:sp>
  </cdr:relSizeAnchor>
  <cdr:relSizeAnchor xmlns:cdr="http://schemas.openxmlformats.org/drawingml/2006/chartDrawing">
    <cdr:from>
      <cdr:x>0.32012</cdr:x>
      <cdr:y>0.22026</cdr:y>
    </cdr:from>
    <cdr:to>
      <cdr:x>0.34883</cdr:x>
      <cdr:y>0.26123</cdr:y>
    </cdr:to>
    <cdr:sp macro="" textlink="">
      <cdr:nvSpPr>
        <cdr:cNvPr id="6" name="TextBox 1"/>
        <cdr:cNvSpPr txBox="1"/>
      </cdr:nvSpPr>
      <cdr:spPr>
        <a:xfrm xmlns:a="http://schemas.openxmlformats.org/drawingml/2006/main">
          <a:off x="2764088" y="1381924"/>
          <a:ext cx="247900" cy="257049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4</a:t>
          </a:r>
        </a:p>
      </cdr:txBody>
    </cdr:sp>
  </cdr:relSizeAnchor>
  <cdr:relSizeAnchor xmlns:cdr="http://schemas.openxmlformats.org/drawingml/2006/chartDrawing">
    <cdr:from>
      <cdr:x>0.71348</cdr:x>
      <cdr:y>0.24594</cdr:y>
    </cdr:from>
    <cdr:to>
      <cdr:x>0.90914</cdr:x>
      <cdr:y>0.2885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8698765" y="1661091"/>
          <a:ext cx="2385487" cy="28745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2.75 inches from ignition point</a:t>
          </a:r>
        </a:p>
      </cdr:txBody>
    </cdr:sp>
  </cdr:relSizeAnchor>
  <cdr:relSizeAnchor xmlns:cdr="http://schemas.openxmlformats.org/drawingml/2006/chartDrawing">
    <cdr:from>
      <cdr:x>0.70057</cdr:x>
      <cdr:y>0.6285</cdr:y>
    </cdr:from>
    <cdr:to>
      <cdr:x>0.89623</cdr:x>
      <cdr:y>0.67106</cdr:y>
    </cdr:to>
    <cdr:sp macro="" textlink="">
      <cdr:nvSpPr>
        <cdr:cNvPr id="8" name="TextBox 1"/>
        <cdr:cNvSpPr txBox="1"/>
      </cdr:nvSpPr>
      <cdr:spPr>
        <a:xfrm xmlns:a="http://schemas.openxmlformats.org/drawingml/2006/main">
          <a:off x="6063680" y="3949772"/>
          <a:ext cx="1693502" cy="26746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7.75 inches from ignition point</a:t>
          </a:r>
        </a:p>
      </cdr:txBody>
    </cdr:sp>
  </cdr:relSizeAnchor>
  <cdr:relSizeAnchor xmlns:cdr="http://schemas.openxmlformats.org/drawingml/2006/chartDrawing">
    <cdr:from>
      <cdr:x>0.76683</cdr:x>
      <cdr:y>0.2825</cdr:y>
    </cdr:from>
    <cdr:to>
      <cdr:x>0.78998</cdr:x>
      <cdr:y>0.33213</cdr:y>
    </cdr:to>
    <cdr:cxnSp macro="">
      <cdr:nvCxnSpPr>
        <cdr:cNvPr id="9" name="Straight Arrow Connector 8">
          <a:extLst xmlns:a="http://schemas.openxmlformats.org/drawingml/2006/main">
            <a:ext uri="{FF2B5EF4-FFF2-40B4-BE49-F238E27FC236}">
              <a16:creationId xmlns:a16="http://schemas.microsoft.com/office/drawing/2014/main" id="{2615C4B7-C405-432F-8D1A-C0544BFFEB3B}"/>
            </a:ext>
          </a:extLst>
        </cdr:cNvPr>
        <cdr:cNvCxnSpPr/>
      </cdr:nvCxnSpPr>
      <cdr:spPr>
        <a:xfrm xmlns:a="http://schemas.openxmlformats.org/drawingml/2006/main" flipH="1">
          <a:off x="9349203" y="1908062"/>
          <a:ext cx="282245" cy="335205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2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0.77698</cdr:x>
      <cdr:y>0.67145</cdr:y>
    </cdr:from>
    <cdr:to>
      <cdr:x>0.79034</cdr:x>
      <cdr:y>0.73432</cdr:y>
    </cdr:to>
    <cdr:cxnSp macro="">
      <cdr:nvCxnSpPr>
        <cdr:cNvPr id="10" name="Straight Arrow Connector 9">
          <a:extLst xmlns:a="http://schemas.openxmlformats.org/drawingml/2006/main">
            <a:ext uri="{FF2B5EF4-FFF2-40B4-BE49-F238E27FC236}">
              <a16:creationId xmlns:a16="http://schemas.microsoft.com/office/drawing/2014/main" id="{FA19C5F1-00F0-4D7D-8894-C1BCD31E097C}"/>
            </a:ext>
          </a:extLst>
        </cdr:cNvPr>
        <cdr:cNvCxnSpPr/>
      </cdr:nvCxnSpPr>
      <cdr:spPr>
        <a:xfrm xmlns:a="http://schemas.openxmlformats.org/drawingml/2006/main" flipH="1">
          <a:off x="6708913" y="4212704"/>
          <a:ext cx="115358" cy="394498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4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0.07314</cdr:x>
      <cdr:y>0.09886</cdr:y>
    </cdr:from>
    <cdr:to>
      <cdr:x>0.24105</cdr:x>
      <cdr:y>0.58682</cdr:y>
    </cdr:to>
    <cdr:sp macro="" textlink="">
      <cdr:nvSpPr>
        <cdr:cNvPr id="23" name="TextBox 1"/>
        <cdr:cNvSpPr txBox="1"/>
      </cdr:nvSpPr>
      <cdr:spPr>
        <a:xfrm xmlns:a="http://schemas.openxmlformats.org/drawingml/2006/main">
          <a:off x="631549" y="620228"/>
          <a:ext cx="1449839" cy="306149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/>
            <a:t>Flow  ≈</a:t>
          </a:r>
          <a:r>
            <a:rPr lang="en-US" sz="1400" b="1" baseline="0" dirty="0"/>
            <a:t> 333 SCFM</a:t>
          </a:r>
        </a:p>
        <a:p xmlns:a="http://schemas.openxmlformats.org/drawingml/2006/main">
          <a:r>
            <a:rPr lang="en-US" sz="1400" b="1" baseline="0" dirty="0"/>
            <a:t>Velocity ≈ 40 FPM</a:t>
          </a:r>
        </a:p>
        <a:p xmlns:a="http://schemas.openxmlformats.org/drawingml/2006/main">
          <a:endParaRPr lang="en-US" sz="1400" b="1" baseline="0" dirty="0"/>
        </a:p>
        <a:p xmlns:a="http://schemas.openxmlformats.org/drawingml/2006/main">
          <a:r>
            <a:rPr lang="en-US" sz="1400" b="1" baseline="0" dirty="0"/>
            <a:t>1.  Cartridge heater</a:t>
          </a:r>
        </a:p>
        <a:p xmlns:a="http://schemas.openxmlformats.org/drawingml/2006/main">
          <a:r>
            <a:rPr lang="en-US" sz="1400" b="1" baseline="0" dirty="0"/>
            <a:t>     powered on</a:t>
          </a:r>
        </a:p>
        <a:p xmlns:a="http://schemas.openxmlformats.org/drawingml/2006/main">
          <a:endParaRPr lang="en-US" sz="1400" b="1" baseline="0" dirty="0"/>
        </a:p>
        <a:p xmlns:a="http://schemas.openxmlformats.org/drawingml/2006/main">
          <a:r>
            <a:rPr lang="en-US" sz="1400" b="1" baseline="0" dirty="0"/>
            <a:t>2.   Carbon  monoxide</a:t>
          </a:r>
        </a:p>
        <a:p xmlns:a="http://schemas.openxmlformats.org/drawingml/2006/main">
          <a:r>
            <a:rPr lang="en-US" sz="1400" b="1" baseline="0" dirty="0"/>
            <a:t>      levels reach 50 ppm</a:t>
          </a:r>
        </a:p>
        <a:p xmlns:a="http://schemas.openxmlformats.org/drawingml/2006/main">
          <a:endParaRPr lang="en-US" sz="1400" b="1" baseline="0" dirty="0"/>
        </a:p>
        <a:p xmlns:a="http://schemas.openxmlformats.org/drawingml/2006/main">
          <a:r>
            <a:rPr lang="en-US" sz="1400" b="1" baseline="0" dirty="0"/>
            <a:t>3.   Cartridge heater</a:t>
          </a:r>
        </a:p>
        <a:p xmlns:a="http://schemas.openxmlformats.org/drawingml/2006/main">
          <a:r>
            <a:rPr lang="en-US" sz="1400" b="1" baseline="0" dirty="0"/>
            <a:t>       powered off</a:t>
          </a:r>
        </a:p>
        <a:p xmlns:a="http://schemas.openxmlformats.org/drawingml/2006/main">
          <a:endParaRPr lang="en-US" sz="1400" b="1" baseline="0" dirty="0"/>
        </a:p>
        <a:p xmlns:a="http://schemas.openxmlformats.org/drawingml/2006/main">
          <a:r>
            <a:rPr lang="en-US" sz="1400" b="1" baseline="0" dirty="0"/>
            <a:t>4.   Maximum initial</a:t>
          </a:r>
        </a:p>
        <a:p xmlns:a="http://schemas.openxmlformats.org/drawingml/2006/main">
          <a:r>
            <a:rPr lang="en-US" sz="1400" b="1" baseline="0" dirty="0"/>
            <a:t>       temperature spike prior</a:t>
          </a:r>
        </a:p>
        <a:p xmlns:a="http://schemas.openxmlformats.org/drawingml/2006/main">
          <a:r>
            <a:rPr lang="en-US" sz="1400" b="1" baseline="0" dirty="0"/>
            <a:t>       to observable signs</a:t>
          </a:r>
        </a:p>
        <a:p xmlns:a="http://schemas.openxmlformats.org/drawingml/2006/main">
          <a:r>
            <a:rPr lang="en-US" sz="1400" b="1" baseline="0" dirty="0"/>
            <a:t>      of "thermal excursion" </a:t>
          </a:r>
        </a:p>
        <a:p xmlns:a="http://schemas.openxmlformats.org/drawingml/2006/main">
          <a:endParaRPr lang="en-US" sz="1400" b="1" baseline="0" dirty="0"/>
        </a:p>
        <a:p xmlns:a="http://schemas.openxmlformats.org/drawingml/2006/main">
          <a:r>
            <a:rPr lang="en-US" sz="1400" b="1" baseline="0" dirty="0"/>
            <a:t>5.    Tray corner dull</a:t>
          </a:r>
        </a:p>
        <a:p xmlns:a="http://schemas.openxmlformats.org/drawingml/2006/main">
          <a:r>
            <a:rPr lang="en-US" sz="1400" b="1" baseline="0" dirty="0"/>
            <a:t>       orange, gasket material</a:t>
          </a:r>
        </a:p>
        <a:p xmlns:a="http://schemas.openxmlformats.org/drawingml/2006/main">
          <a:r>
            <a:rPr lang="en-US" sz="1400" b="1" baseline="0" dirty="0"/>
            <a:t>       on fire, smoke in exhaust</a:t>
          </a:r>
        </a:p>
        <a:p xmlns:a="http://schemas.openxmlformats.org/drawingml/2006/main">
          <a:r>
            <a:rPr lang="en-US" sz="1400" b="1" baseline="0" dirty="0"/>
            <a:t>        System shut-down</a:t>
          </a:r>
        </a:p>
      </cdr:txBody>
    </cdr:sp>
  </cdr:relSizeAnchor>
  <cdr:relSizeAnchor xmlns:cdr="http://schemas.openxmlformats.org/drawingml/2006/chartDrawing">
    <cdr:from>
      <cdr:x>0.48561</cdr:x>
      <cdr:y>0.12374</cdr:y>
    </cdr:from>
    <cdr:to>
      <cdr:x>0.59151</cdr:x>
      <cdr:y>0.16502</cdr:y>
    </cdr:to>
    <cdr:sp macro="" textlink="">
      <cdr:nvSpPr>
        <cdr:cNvPr id="11" name="TextBox 10"/>
        <cdr:cNvSpPr txBox="1"/>
      </cdr:nvSpPr>
      <cdr:spPr>
        <a:xfrm xmlns:a="http://schemas.openxmlformats.org/drawingml/2006/main">
          <a:off x="5920557" y="835743"/>
          <a:ext cx="1291133" cy="2788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CO Level</a:t>
          </a:r>
        </a:p>
      </cdr:txBody>
    </cdr:sp>
  </cdr:relSizeAnchor>
  <cdr:relSizeAnchor xmlns:cdr="http://schemas.openxmlformats.org/drawingml/2006/chartDrawing">
    <cdr:from>
      <cdr:x>0.52518</cdr:x>
      <cdr:y>0.16172</cdr:y>
    </cdr:from>
    <cdr:to>
      <cdr:x>0.61631</cdr:x>
      <cdr:y>0.23267</cdr:y>
    </cdr:to>
    <cdr:cxnSp macro="">
      <cdr:nvCxnSpPr>
        <cdr:cNvPr id="13" name="Straight Arrow Connector 12">
          <a:extLst xmlns:a="http://schemas.openxmlformats.org/drawingml/2006/main">
            <a:ext uri="{FF2B5EF4-FFF2-40B4-BE49-F238E27FC236}">
              <a16:creationId xmlns:a16="http://schemas.microsoft.com/office/drawing/2014/main" id="{E6341C64-9AB5-4675-A4F6-DD7D4F8A204E}"/>
            </a:ext>
          </a:extLst>
        </cdr:cNvPr>
        <cdr:cNvCxnSpPr/>
      </cdr:nvCxnSpPr>
      <cdr:spPr>
        <a:xfrm xmlns:a="http://schemas.openxmlformats.org/drawingml/2006/main">
          <a:off x="4534728" y="1014620"/>
          <a:ext cx="786848" cy="44519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0.27565</cdr:x>
      <cdr:y>0.61562</cdr:y>
    </cdr:from>
    <cdr:to>
      <cdr:x>0.38155</cdr:x>
      <cdr:y>0.72948</cdr:y>
    </cdr:to>
    <cdr:sp macro="" textlink="">
      <cdr:nvSpPr>
        <cdr:cNvPr id="14" name="TextBox 13"/>
        <cdr:cNvSpPr txBox="1"/>
      </cdr:nvSpPr>
      <cdr:spPr>
        <a:xfrm xmlns:a="http://schemas.openxmlformats.org/drawingml/2006/main">
          <a:off x="3360692" y="4157964"/>
          <a:ext cx="1291132" cy="7690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US" sz="1400" b="1" dirty="0">
              <a:solidFill>
                <a:schemeClr val="tx1"/>
              </a:solidFill>
            </a:rPr>
            <a:t>50 ppm CO</a:t>
          </a:r>
        </a:p>
        <a:p xmlns:a="http://schemas.openxmlformats.org/drawingml/2006/main">
          <a:pPr algn="ctr"/>
          <a:r>
            <a:rPr lang="en-US" sz="1400" b="1" dirty="0">
              <a:solidFill>
                <a:schemeClr val="tx1"/>
              </a:solidFill>
            </a:rPr>
            <a:t>alarm</a:t>
          </a:r>
          <a:r>
            <a:rPr lang="en-US" sz="1400" b="1" baseline="0" dirty="0">
              <a:solidFill>
                <a:schemeClr val="tx1"/>
              </a:solidFill>
            </a:rPr>
            <a:t> level</a:t>
          </a:r>
        </a:p>
        <a:p xmlns:a="http://schemas.openxmlformats.org/drawingml/2006/main">
          <a:pPr algn="ctr"/>
          <a:r>
            <a:rPr lang="en-US" sz="1400" b="1" baseline="0" dirty="0">
              <a:solidFill>
                <a:schemeClr val="tx1"/>
              </a:solidFill>
            </a:rPr>
            <a:t>T = 5 min</a:t>
          </a:r>
          <a:endParaRPr lang="en-US" sz="1400" b="1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0.32315</cdr:x>
      <cdr:y>0.71448</cdr:y>
    </cdr:from>
    <cdr:to>
      <cdr:x>0.32327</cdr:x>
      <cdr:y>0.77899</cdr:y>
    </cdr:to>
    <cdr:cxnSp macro="">
      <cdr:nvCxnSpPr>
        <cdr:cNvPr id="16" name="Straight Arrow Connector 15">
          <a:extLst xmlns:a="http://schemas.openxmlformats.org/drawingml/2006/main">
            <a:ext uri="{FF2B5EF4-FFF2-40B4-BE49-F238E27FC236}">
              <a16:creationId xmlns:a16="http://schemas.microsoft.com/office/drawing/2014/main" id="{77252326-E5F2-44E1-946D-B09162243E0A}"/>
            </a:ext>
          </a:extLst>
        </cdr:cNvPr>
        <cdr:cNvCxnSpPr/>
      </cdr:nvCxnSpPr>
      <cdr:spPr>
        <a:xfrm xmlns:a="http://schemas.openxmlformats.org/drawingml/2006/main">
          <a:off x="3939838" y="4825673"/>
          <a:ext cx="1463" cy="435707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0.73378</cdr:x>
      <cdr:y>0.56062</cdr:y>
    </cdr:from>
    <cdr:to>
      <cdr:x>0.92944</cdr:x>
      <cdr:y>0.60318</cdr:y>
    </cdr:to>
    <cdr:sp macro="" textlink="">
      <cdr:nvSpPr>
        <cdr:cNvPr id="18" name="TextBox 1"/>
        <cdr:cNvSpPr txBox="1"/>
      </cdr:nvSpPr>
      <cdr:spPr>
        <a:xfrm xmlns:a="http://schemas.openxmlformats.org/drawingml/2006/main">
          <a:off x="8946193" y="3786507"/>
          <a:ext cx="2385487" cy="28745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3.75 inches from ignition point</a:t>
          </a:r>
        </a:p>
      </cdr:txBody>
    </cdr:sp>
  </cdr:relSizeAnchor>
  <cdr:relSizeAnchor xmlns:cdr="http://schemas.openxmlformats.org/drawingml/2006/chartDrawing">
    <cdr:from>
      <cdr:x>0.7629</cdr:x>
      <cdr:y>0.51534</cdr:y>
    </cdr:from>
    <cdr:to>
      <cdr:x>0.82742</cdr:x>
      <cdr:y>0.56192</cdr:y>
    </cdr:to>
    <cdr:cxnSp macro="">
      <cdr:nvCxnSpPr>
        <cdr:cNvPr id="15" name="Straight Arrow Connector 14">
          <a:extLst xmlns:a="http://schemas.openxmlformats.org/drawingml/2006/main">
            <a:ext uri="{FF2B5EF4-FFF2-40B4-BE49-F238E27FC236}">
              <a16:creationId xmlns:a16="http://schemas.microsoft.com/office/drawing/2014/main" id="{D6043CCF-120E-429A-AA24-7C61CFFB9BDE}"/>
            </a:ext>
          </a:extLst>
        </cdr:cNvPr>
        <cdr:cNvCxnSpPr/>
      </cdr:nvCxnSpPr>
      <cdr:spPr>
        <a:xfrm xmlns:a="http://schemas.openxmlformats.org/drawingml/2006/main" flipH="1" flipV="1">
          <a:off x="9301316" y="3480620"/>
          <a:ext cx="786581" cy="314633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chemeClr val="accent3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0.76179</cdr:x>
      <cdr:y>0.20178</cdr:y>
    </cdr:from>
    <cdr:to>
      <cdr:x>0.86769</cdr:x>
      <cdr:y>0.29529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9142614" y="1383838"/>
          <a:ext cx="1270958" cy="64129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Distance From</a:t>
          </a:r>
        </a:p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Ignition</a:t>
          </a:r>
          <a:r>
            <a:rPr lang="en-US" sz="1400" b="1" baseline="0" dirty="0">
              <a:solidFill>
                <a:schemeClr val="tx1"/>
              </a:solidFill>
            </a:rPr>
            <a:t> Point</a:t>
          </a:r>
          <a:endParaRPr lang="en-US" sz="1400" b="1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0.76205</cdr:x>
      <cdr:y>0.28535</cdr:y>
    </cdr:from>
    <cdr:to>
      <cdr:x>0.86795</cdr:x>
      <cdr:y>0.32165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9145776" y="1956897"/>
          <a:ext cx="1270959" cy="24894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15.75 inches</a:t>
          </a:r>
        </a:p>
      </cdr:txBody>
    </cdr:sp>
  </cdr:relSizeAnchor>
  <cdr:relSizeAnchor xmlns:cdr="http://schemas.openxmlformats.org/drawingml/2006/chartDrawing">
    <cdr:from>
      <cdr:x>0.76258</cdr:x>
      <cdr:y>0.35327</cdr:y>
    </cdr:from>
    <cdr:to>
      <cdr:x>0.86848</cdr:x>
      <cdr:y>0.39122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9152158" y="2422758"/>
          <a:ext cx="1270958" cy="26026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19.75 inches</a:t>
          </a:r>
        </a:p>
      </cdr:txBody>
    </cdr:sp>
  </cdr:relSizeAnchor>
  <cdr:relSizeAnchor xmlns:cdr="http://schemas.openxmlformats.org/drawingml/2006/chartDrawing">
    <cdr:from>
      <cdr:x>0.76258</cdr:x>
      <cdr:y>0.40442</cdr:y>
    </cdr:from>
    <cdr:to>
      <cdr:x>0.86848</cdr:x>
      <cdr:y>0.45735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9152104" y="2773513"/>
          <a:ext cx="1270959" cy="3629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24.75 inches</a:t>
          </a:r>
        </a:p>
      </cdr:txBody>
    </cdr:sp>
  </cdr:relSizeAnchor>
  <cdr:relSizeAnchor xmlns:cdr="http://schemas.openxmlformats.org/drawingml/2006/chartDrawing">
    <cdr:from>
      <cdr:x>0.76951</cdr:x>
      <cdr:y>0.58238</cdr:y>
    </cdr:from>
    <cdr:to>
      <cdr:x>0.87541</cdr:x>
      <cdr:y>0.63226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9235274" y="3993961"/>
          <a:ext cx="1270959" cy="34206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System outlet</a:t>
          </a:r>
        </a:p>
      </cdr:txBody>
    </cdr:sp>
  </cdr:relSizeAnchor>
  <cdr:relSizeAnchor xmlns:cdr="http://schemas.openxmlformats.org/drawingml/2006/chartDrawing">
    <cdr:from>
      <cdr:x>0.753</cdr:x>
      <cdr:y>0.76403</cdr:y>
    </cdr:from>
    <cdr:to>
      <cdr:x>0.8589</cdr:x>
      <cdr:y>0.81004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9037130" y="5239717"/>
          <a:ext cx="1270958" cy="31550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System inlet</a:t>
          </a:r>
        </a:p>
      </cdr:txBody>
    </cdr:sp>
  </cdr:relSizeAnchor>
  <cdr:relSizeAnchor xmlns:cdr="http://schemas.openxmlformats.org/drawingml/2006/chartDrawing">
    <cdr:from>
      <cdr:x>0.47831</cdr:x>
      <cdr:y>0.11866</cdr:y>
    </cdr:from>
    <cdr:to>
      <cdr:x>0.5842</cdr:x>
      <cdr:y>0.15661</cdr:y>
    </cdr:to>
    <cdr:sp macro="" textlink="">
      <cdr:nvSpPr>
        <cdr:cNvPr id="9" name="TextBox 1"/>
        <cdr:cNvSpPr txBox="1"/>
      </cdr:nvSpPr>
      <cdr:spPr>
        <a:xfrm xmlns:a="http://schemas.openxmlformats.org/drawingml/2006/main">
          <a:off x="4129985" y="744469"/>
          <a:ext cx="914400" cy="23812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b="1" dirty="0">
              <a:solidFill>
                <a:schemeClr val="tx1"/>
              </a:solidFill>
            </a:rPr>
            <a:t>CO Level</a:t>
          </a:r>
        </a:p>
      </cdr:txBody>
    </cdr:sp>
  </cdr:relSizeAnchor>
  <cdr:relSizeAnchor xmlns:cdr="http://schemas.openxmlformats.org/drawingml/2006/chartDrawing">
    <cdr:from>
      <cdr:x>0.51787</cdr:x>
      <cdr:y>0.15331</cdr:y>
    </cdr:from>
    <cdr:to>
      <cdr:x>0.609</cdr:x>
      <cdr:y>0.22427</cdr:y>
    </cdr:to>
    <cdr:cxnSp macro="">
      <cdr:nvCxnSpPr>
        <cdr:cNvPr id="10" name="Straight Arrow Connector 9">
          <a:extLst xmlns:a="http://schemas.openxmlformats.org/drawingml/2006/main">
            <a:ext uri="{FF2B5EF4-FFF2-40B4-BE49-F238E27FC236}">
              <a16:creationId xmlns:a16="http://schemas.microsoft.com/office/drawing/2014/main" id="{EDDCDA48-D63E-4F59-B087-B8B9408377A3}"/>
            </a:ext>
          </a:extLst>
        </cdr:cNvPr>
        <cdr:cNvCxnSpPr/>
      </cdr:nvCxnSpPr>
      <cdr:spPr>
        <a:xfrm xmlns:a="http://schemas.openxmlformats.org/drawingml/2006/main">
          <a:off x="4471643" y="961888"/>
          <a:ext cx="786848" cy="44519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0.27168</cdr:x>
      <cdr:y>0.56317</cdr:y>
    </cdr:from>
    <cdr:to>
      <cdr:x>0.37758</cdr:x>
      <cdr:y>0.67703</cdr:y>
    </cdr:to>
    <cdr:sp macro="" textlink="">
      <cdr:nvSpPr>
        <cdr:cNvPr id="11" name="TextBox 1"/>
        <cdr:cNvSpPr txBox="1"/>
      </cdr:nvSpPr>
      <cdr:spPr>
        <a:xfrm xmlns:a="http://schemas.openxmlformats.org/drawingml/2006/main">
          <a:off x="3260510" y="3862224"/>
          <a:ext cx="1270959" cy="78085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400" b="1" dirty="0">
              <a:solidFill>
                <a:schemeClr val="tx1"/>
              </a:solidFill>
            </a:rPr>
            <a:t>50 ppm CO</a:t>
          </a:r>
        </a:p>
        <a:p xmlns:a="http://schemas.openxmlformats.org/drawingml/2006/main">
          <a:pPr algn="ctr"/>
          <a:r>
            <a:rPr lang="en-US" sz="1400" b="1" dirty="0">
              <a:solidFill>
                <a:schemeClr val="tx1"/>
              </a:solidFill>
            </a:rPr>
            <a:t>alarm</a:t>
          </a:r>
          <a:r>
            <a:rPr lang="en-US" sz="1400" b="1" baseline="0" dirty="0">
              <a:solidFill>
                <a:schemeClr val="tx1"/>
              </a:solidFill>
            </a:rPr>
            <a:t> level</a:t>
          </a:r>
        </a:p>
        <a:p xmlns:a="http://schemas.openxmlformats.org/drawingml/2006/main">
          <a:pPr algn="ctr"/>
          <a:r>
            <a:rPr lang="en-US" sz="1400" b="1" baseline="0" dirty="0">
              <a:solidFill>
                <a:schemeClr val="tx1"/>
              </a:solidFill>
            </a:rPr>
            <a:t>T = 5 min</a:t>
          </a:r>
          <a:endParaRPr lang="en-US" sz="1400" b="1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0.32092</cdr:x>
      <cdr:y>0.66202</cdr:y>
    </cdr:from>
    <cdr:to>
      <cdr:x>0.32103</cdr:x>
      <cdr:y>0.72653</cdr:y>
    </cdr:to>
    <cdr:cxnSp macro="">
      <cdr:nvCxnSpPr>
        <cdr:cNvPr id="12" name="Straight Arrow Connector 11">
          <a:extLst xmlns:a="http://schemas.openxmlformats.org/drawingml/2006/main">
            <a:ext uri="{FF2B5EF4-FFF2-40B4-BE49-F238E27FC236}">
              <a16:creationId xmlns:a16="http://schemas.microsoft.com/office/drawing/2014/main" id="{844FC565-3929-4CD0-833E-6AADB844667F}"/>
            </a:ext>
          </a:extLst>
        </cdr:cNvPr>
        <cdr:cNvCxnSpPr/>
      </cdr:nvCxnSpPr>
      <cdr:spPr>
        <a:xfrm xmlns:a="http://schemas.openxmlformats.org/drawingml/2006/main">
          <a:off x="3851552" y="4540137"/>
          <a:ext cx="1320" cy="442409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0.53767</cdr:x>
      <cdr:y>0.11093</cdr:y>
    </cdr:from>
    <cdr:to>
      <cdr:x>0.97312</cdr:x>
      <cdr:y>0.49848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6555222" y="760758"/>
          <a:ext cx="5309117" cy="265785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Velocity ≈ 40 FPM</a:t>
          </a:r>
          <a:endParaRPr lang="en-US" sz="1800" dirty="0">
            <a:effectLst/>
          </a:endParaRPr>
        </a:p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-  1 minute CO = 5 ppm, T</a:t>
          </a:r>
          <a:r>
            <a:rPr lang="en-US" sz="1800" baseline="-25000" dirty="0">
              <a:effectLst/>
              <a:latin typeface="+mn-lt"/>
              <a:ea typeface="+mn-ea"/>
              <a:cs typeface="+mn-cs"/>
            </a:rPr>
            <a:t>1</a:t>
          </a:r>
          <a:r>
            <a:rPr lang="en-US" sz="1800" dirty="0">
              <a:effectLst/>
              <a:latin typeface="+mn-lt"/>
              <a:ea typeface="+mn-ea"/>
              <a:cs typeface="+mn-cs"/>
            </a:rPr>
            <a:t> = 34° C</a:t>
          </a:r>
        </a:p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-  2.9 minutes</a:t>
          </a:r>
          <a:r>
            <a:rPr lang="en-US" sz="1800" baseline="0" dirty="0">
              <a:effectLst/>
              <a:latin typeface="+mn-lt"/>
              <a:ea typeface="+mn-ea"/>
              <a:cs typeface="+mn-cs"/>
            </a:rPr>
            <a:t> </a:t>
          </a:r>
          <a:r>
            <a:rPr lang="el-GR" sz="1800" baseline="0" dirty="0">
              <a:effectLst/>
              <a:latin typeface="+mn-lt"/>
              <a:ea typeface="+mn-ea"/>
              <a:cs typeface="+mn-cs"/>
            </a:rPr>
            <a:t>Δ</a:t>
          </a:r>
          <a:r>
            <a:rPr lang="en-US" sz="1800" baseline="0" dirty="0">
              <a:effectLst/>
              <a:latin typeface="+mn-lt"/>
              <a:ea typeface="+mn-ea"/>
              <a:cs typeface="+mn-cs"/>
            </a:rPr>
            <a:t>T</a:t>
          </a:r>
          <a:r>
            <a:rPr lang="en-US" sz="1800" baseline="-25000" dirty="0">
              <a:effectLst/>
              <a:latin typeface="+mn-lt"/>
              <a:ea typeface="+mn-ea"/>
              <a:cs typeface="+mn-cs"/>
            </a:rPr>
            <a:t>1</a:t>
          </a:r>
          <a:r>
            <a:rPr lang="en-US" sz="1800" baseline="0" dirty="0">
              <a:effectLst/>
              <a:latin typeface="+mn-lt"/>
              <a:ea typeface="+mn-ea"/>
              <a:cs typeface="+mn-cs"/>
            </a:rPr>
            <a:t>  ≥ 1° C/sec</a:t>
          </a:r>
          <a:endParaRPr lang="en-US" sz="1800" dirty="0">
            <a:effectLst/>
          </a:endParaRPr>
        </a:p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-  3.1 minutes </a:t>
          </a:r>
          <a:r>
            <a:rPr lang="el-GR" sz="1800" baseline="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rPr>
            <a:t>Δ</a:t>
          </a:r>
          <a:r>
            <a:rPr lang="en-US" sz="1800" baseline="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rPr>
            <a:t>T</a:t>
          </a:r>
          <a:r>
            <a:rPr lang="en-US" sz="1800" baseline="-250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rPr>
            <a:t>1</a:t>
          </a:r>
          <a:r>
            <a:rPr lang="en-US" sz="1800" baseline="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rPr>
            <a:t>  ≥ 2° C/sec</a:t>
          </a:r>
        </a:p>
        <a:p xmlns:a="http://schemas.openxmlformats.org/drawingml/2006/main">
          <a:pPr marL="285750" indent="-285750">
            <a:buFontTx/>
            <a:buChar char="-"/>
          </a:pPr>
          <a:endParaRPr lang="en-US" sz="1800" dirty="0">
            <a:solidFill>
              <a:schemeClr val="tx1"/>
            </a:solidFill>
            <a:effectLst/>
            <a:latin typeface="+mn-lt"/>
            <a:ea typeface="+mn-ea"/>
            <a:cs typeface="+mn-cs"/>
          </a:endParaRPr>
        </a:p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-  4.5 minutes T</a:t>
          </a:r>
          <a:r>
            <a:rPr lang="en-US" sz="1800" baseline="-25000" dirty="0">
              <a:effectLst/>
              <a:latin typeface="+mn-lt"/>
              <a:ea typeface="+mn-ea"/>
              <a:cs typeface="+mn-cs"/>
            </a:rPr>
            <a:t>1</a:t>
          </a:r>
          <a:r>
            <a:rPr lang="en-US" sz="1800" dirty="0">
              <a:effectLst/>
              <a:latin typeface="+mn-lt"/>
              <a:ea typeface="+mn-ea"/>
              <a:cs typeface="+mn-cs"/>
            </a:rPr>
            <a:t> = 268° C</a:t>
          </a:r>
        </a:p>
        <a:p xmlns:a="http://schemas.openxmlformats.org/drawingml/2006/main">
          <a:r>
            <a:rPr lang="en-US" sz="1800" dirty="0">
              <a:effectLst/>
              <a:latin typeface="+mn-lt"/>
              <a:ea typeface="+mn-ea"/>
              <a:cs typeface="+mn-cs"/>
            </a:rPr>
            <a:t>-  4.5 minutes CO = 50 ppm (system</a:t>
          </a:r>
          <a:r>
            <a:rPr lang="en-US" sz="1800" baseline="0" dirty="0">
              <a:effectLst/>
              <a:latin typeface="+mn-lt"/>
              <a:ea typeface="+mn-ea"/>
              <a:cs typeface="+mn-cs"/>
            </a:rPr>
            <a:t> shut down)</a:t>
          </a:r>
        </a:p>
        <a:p xmlns:a="http://schemas.openxmlformats.org/drawingml/2006/main">
          <a:r>
            <a:rPr lang="en-US" sz="1800" baseline="0" dirty="0">
              <a:effectLst/>
              <a:latin typeface="+mn-lt"/>
              <a:ea typeface="+mn-ea"/>
              <a:cs typeface="+mn-cs"/>
            </a:rPr>
            <a:t>-  5.1 minutes T1 = 314° C (max temp)</a:t>
          </a:r>
        </a:p>
        <a:p xmlns:a="http://schemas.openxmlformats.org/drawingml/2006/main">
          <a:r>
            <a:rPr lang="en-US" sz="1800" dirty="0"/>
            <a:t>-  Outlet temperature never exceeded ambient≈ 29° C</a:t>
          </a:r>
          <a:endParaRPr lang="en-US" sz="1800" dirty="0">
            <a:effectLst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0.08633</cdr:x>
      <cdr:y>0.5066</cdr:y>
    </cdr:from>
    <cdr:to>
      <cdr:x>0.19223</cdr:x>
      <cdr:y>0.55776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745392" y="3178447"/>
          <a:ext cx="914406" cy="3209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/>
            <a:t>434 ppm CO</a:t>
          </a: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0.05986</cdr:x>
      <cdr:y>0.70134</cdr:y>
    </cdr:from>
    <cdr:to>
      <cdr:x>0.16559</cdr:x>
      <cdr:y>0.74579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517663" y="4410489"/>
          <a:ext cx="914400" cy="27953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/>
            <a:t>120.5 ppm </a:t>
          </a:r>
          <a:r>
            <a:rPr lang="en-US" sz="1100"/>
            <a:t>CO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0.45923</cdr:x>
      <cdr:y>0.21782</cdr:y>
    </cdr:from>
    <cdr:to>
      <cdr:x>0.56513</cdr:x>
      <cdr:y>0.26403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965299" y="1366630"/>
          <a:ext cx="914400" cy="28989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/>
            <a:t>Ignition Point</a:t>
          </a:r>
        </a:p>
      </cdr:txBody>
    </cdr:sp>
  </cdr:relSizeAnchor>
  <cdr:relSizeAnchor xmlns:cdr="http://schemas.openxmlformats.org/drawingml/2006/chartDrawing">
    <cdr:from>
      <cdr:x>0.38249</cdr:x>
      <cdr:y>0.58086</cdr:y>
    </cdr:from>
    <cdr:to>
      <cdr:x>0.63549</cdr:x>
      <cdr:y>0.62541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3302690" y="3644348"/>
          <a:ext cx="2184538" cy="27953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/>
            <a:t>3 Inches Upstream of Ignition Point</a:t>
          </a:r>
        </a:p>
      </cdr:txBody>
    </cdr:sp>
  </cdr:relSizeAnchor>
  <cdr:relSizeAnchor xmlns:cdr="http://schemas.openxmlformats.org/drawingml/2006/chartDrawing">
    <cdr:from>
      <cdr:x>0.67563</cdr:x>
      <cdr:y>0.66053</cdr:y>
    </cdr:from>
    <cdr:to>
      <cdr:x>0.94552</cdr:x>
      <cdr:y>0.70508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8237253" y="4529918"/>
          <a:ext cx="3290499" cy="3055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200" dirty="0"/>
            <a:t>3 Inches Downstream of Ignition Point</a:t>
          </a:r>
        </a:p>
      </cdr:txBody>
    </cdr:sp>
  </cdr:relSizeAnchor>
  <cdr:relSizeAnchor xmlns:cdr="http://schemas.openxmlformats.org/drawingml/2006/chartDrawing">
    <cdr:from>
      <cdr:x>0.71833</cdr:x>
      <cdr:y>0.75618</cdr:y>
    </cdr:from>
    <cdr:to>
      <cdr:x>0.98823</cdr:x>
      <cdr:y>0.80073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8757846" y="5185862"/>
          <a:ext cx="3290621" cy="3055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200" dirty="0"/>
            <a:t>6 Inches Upstream of Ignition Point</a:t>
          </a:r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0.82734</cdr:x>
      <cdr:y>0.16832</cdr:y>
    </cdr:from>
    <cdr:to>
      <cdr:x>0.93324</cdr:x>
      <cdr:y>0.20792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7143750" y="1056033"/>
          <a:ext cx="914400" cy="2484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3 Inches</a:t>
          </a:r>
          <a:r>
            <a:rPr lang="en-US" sz="1100"/>
            <a:t>		</a:t>
          </a:r>
        </a:p>
      </cdr:txBody>
    </cdr:sp>
  </cdr:relSizeAnchor>
  <cdr:relSizeAnchor xmlns:cdr="http://schemas.openxmlformats.org/drawingml/2006/chartDrawing">
    <cdr:from>
      <cdr:x>0.82734</cdr:x>
      <cdr:y>0.28053</cdr:y>
    </cdr:from>
    <cdr:to>
      <cdr:x>0.90647</cdr:x>
      <cdr:y>0.32178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7143750" y="1760055"/>
          <a:ext cx="683315" cy="25883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6</a:t>
          </a:r>
          <a:r>
            <a:rPr lang="en-US" sz="1600" baseline="0"/>
            <a:t> Inches</a:t>
          </a:r>
          <a:endParaRPr lang="en-US" sz="1600"/>
        </a:p>
      </cdr:txBody>
    </cdr:sp>
  </cdr:relSizeAnchor>
  <cdr:relSizeAnchor xmlns:cdr="http://schemas.openxmlformats.org/drawingml/2006/chartDrawing">
    <cdr:from>
      <cdr:x>0.8693</cdr:x>
      <cdr:y>0.37459</cdr:y>
    </cdr:from>
    <cdr:to>
      <cdr:x>0.9752</cdr:x>
      <cdr:y>0.52033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7506114" y="235019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  <cdr:relSizeAnchor xmlns:cdr="http://schemas.openxmlformats.org/drawingml/2006/chartDrawing">
    <cdr:from>
      <cdr:x>0.83813</cdr:x>
      <cdr:y>0.35149</cdr:y>
    </cdr:from>
    <cdr:to>
      <cdr:x>0.93765</cdr:x>
      <cdr:y>0.39109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7236929" y="2205245"/>
          <a:ext cx="859321" cy="2484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  <cdr:relSizeAnchor xmlns:cdr="http://schemas.openxmlformats.org/drawingml/2006/chartDrawing">
    <cdr:from>
      <cdr:x>0.83202</cdr:x>
      <cdr:y>0.48004</cdr:y>
    </cdr:from>
    <cdr:to>
      <cdr:x>0.93154</cdr:x>
      <cdr:y>0.51965</cdr:y>
    </cdr:to>
    <cdr:sp macro="" textlink="">
      <cdr:nvSpPr>
        <cdr:cNvPr id="7" name="TextBox 1"/>
        <cdr:cNvSpPr txBox="1"/>
      </cdr:nvSpPr>
      <cdr:spPr>
        <a:xfrm xmlns:a="http://schemas.openxmlformats.org/drawingml/2006/main">
          <a:off x="7184196" y="3011834"/>
          <a:ext cx="859321" cy="2484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sz="1100"/>
        </a:p>
      </cdr:txBody>
    </cdr:sp>
  </cdr:relSizeAnchor>
  <cdr:relSizeAnchor xmlns:cdr="http://schemas.openxmlformats.org/drawingml/2006/chartDrawing">
    <cdr:from>
      <cdr:x>0.82734</cdr:x>
      <cdr:y>0.33993</cdr:y>
    </cdr:from>
    <cdr:to>
      <cdr:x>0.91727</cdr:x>
      <cdr:y>0.38119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7143750" y="2132771"/>
          <a:ext cx="776494" cy="25883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9 Inches</a:t>
          </a:r>
        </a:p>
      </cdr:txBody>
    </cdr:sp>
  </cdr:relSizeAnchor>
  <cdr:relSizeAnchor xmlns:cdr="http://schemas.openxmlformats.org/drawingml/2006/chartDrawing">
    <cdr:from>
      <cdr:x>0.82734</cdr:x>
      <cdr:y>0.41584</cdr:y>
    </cdr:from>
    <cdr:to>
      <cdr:x>0.91847</cdr:x>
      <cdr:y>0.4571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7143750" y="2609022"/>
          <a:ext cx="786847" cy="25883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12 Inches</a:t>
          </a:r>
        </a:p>
      </cdr:txBody>
    </cdr:sp>
  </cdr:relSizeAnchor>
  <cdr:relSizeAnchor xmlns:cdr="http://schemas.openxmlformats.org/drawingml/2006/chartDrawing">
    <cdr:from>
      <cdr:x>0.82134</cdr:x>
      <cdr:y>0.5033</cdr:y>
    </cdr:from>
    <cdr:to>
      <cdr:x>0.90887</cdr:x>
      <cdr:y>0.54785</cdr:y>
    </cdr:to>
    <cdr:sp macro="" textlink="">
      <cdr:nvSpPr>
        <cdr:cNvPr id="10" name="TextBox 9"/>
        <cdr:cNvSpPr txBox="1"/>
      </cdr:nvSpPr>
      <cdr:spPr>
        <a:xfrm xmlns:a="http://schemas.openxmlformats.org/drawingml/2006/main">
          <a:off x="7092001" y="3157755"/>
          <a:ext cx="755788" cy="2795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15 Inches</a:t>
          </a:r>
        </a:p>
      </cdr:txBody>
    </cdr:sp>
  </cdr:relSizeAnchor>
  <cdr:relSizeAnchor xmlns:cdr="http://schemas.openxmlformats.org/drawingml/2006/chartDrawing">
    <cdr:from>
      <cdr:x>0.1235</cdr:x>
      <cdr:y>0.12871</cdr:y>
    </cdr:from>
    <cdr:to>
      <cdr:x>0.34412</cdr:x>
      <cdr:y>0.17657</cdr:y>
    </cdr:to>
    <cdr:sp macro="" textlink="">
      <cdr:nvSpPr>
        <cdr:cNvPr id="11" name="TextBox 10"/>
        <cdr:cNvSpPr txBox="1"/>
      </cdr:nvSpPr>
      <cdr:spPr>
        <a:xfrm xmlns:a="http://schemas.openxmlformats.org/drawingml/2006/main">
          <a:off x="1066386" y="807554"/>
          <a:ext cx="1905000" cy="30024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600"/>
            <a:t>Ambient Temperature ≈ 30° C</a:t>
          </a: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02693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0835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7128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1499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63878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999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7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8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4525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4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7791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3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0468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5174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06066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Espace réservé du titre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 style du titre</a:t>
            </a:r>
          </a:p>
        </p:txBody>
      </p:sp>
      <p:sp>
        <p:nvSpPr>
          <p:cNvPr id="1027" name="Espace réservé du texte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les styles du texte du masque</a:t>
            </a:r>
          </a:p>
          <a:p>
            <a:pPr lvl="1"/>
            <a:r>
              <a:rPr lang="fr-CA"/>
              <a:t>Deuxième niveau</a:t>
            </a:r>
          </a:p>
          <a:p>
            <a:pPr lvl="2"/>
            <a:r>
              <a:rPr lang="fr-CA"/>
              <a:t>Troisième niveau</a:t>
            </a:r>
          </a:p>
          <a:p>
            <a:pPr lvl="3"/>
            <a:r>
              <a:rPr lang="fr-CA"/>
              <a:t>Quatrième niveau</a:t>
            </a:r>
          </a:p>
          <a:p>
            <a:pPr lvl="4"/>
            <a:r>
              <a:rPr lang="fr-CA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E1327862-9947-4D7D-B1FC-1DC3E4882223}" type="datetimeFigureOut">
              <a:rPr lang="en-US" smtClean="0"/>
              <a:t>6/5/2018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340551B8-618A-4F65-A7E6-ACB3CAA667C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049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03910" y="487326"/>
            <a:ext cx="11939154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 dirty="0">
                <a:solidFill>
                  <a:schemeClr val="tx2"/>
                </a:solidFill>
              </a:rPr>
              <a:t>Fire Detection in </a:t>
            </a:r>
            <a:r>
              <a:rPr lang="en-US" sz="5400" b="1" dirty="0" err="1">
                <a:solidFill>
                  <a:schemeClr val="tx2"/>
                </a:solidFill>
              </a:rPr>
              <a:t>Adsorber</a:t>
            </a:r>
            <a:r>
              <a:rPr lang="en-US" sz="5400" b="1" dirty="0">
                <a:solidFill>
                  <a:schemeClr val="tx2"/>
                </a:solidFill>
              </a:rPr>
              <a:t> Beds:  Carbon Monoxide Monitoring vs. </a:t>
            </a:r>
            <a:r>
              <a:rPr lang="en-US" sz="5400" b="1">
                <a:solidFill>
                  <a:schemeClr val="tx2"/>
                </a:solidFill>
              </a:rPr>
              <a:t>Thermocouples</a:t>
            </a:r>
          </a:p>
          <a:p>
            <a:pPr algn="ctr"/>
            <a:endParaRPr lang="en-US" sz="5400" b="1" dirty="0">
              <a:solidFill>
                <a:schemeClr val="tx2"/>
              </a:solidFill>
              <a:latin typeface="Bauhaus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en-US" sz="4800" b="1" dirty="0">
                <a:solidFill>
                  <a:srgbClr val="1F497D"/>
                </a:solidFill>
                <a:latin typeface="Bauhaus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NUCON International Inc.</a:t>
            </a:r>
          </a:p>
          <a:p>
            <a:pPr algn="ctr"/>
            <a:r>
              <a:rPr lang="en-US" sz="4400" dirty="0">
                <a:solidFill>
                  <a:srgbClr val="1F497D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C.B. Summers</a:t>
            </a:r>
          </a:p>
          <a:p>
            <a:pPr algn="ctr"/>
            <a:r>
              <a:rPr lang="en-US" sz="4400" dirty="0">
                <a:solidFill>
                  <a:srgbClr val="1F497D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</a:t>
            </a:r>
            <a:r>
              <a:rPr lang="en-US" sz="4400" dirty="0">
                <a:solidFill>
                  <a:srgbClr val="1F497D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L. Kovach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26634015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432546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0740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619" y="982979"/>
            <a:ext cx="5654386" cy="5428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65536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063936"/>
              </p:ext>
            </p:extLst>
          </p:nvPr>
        </p:nvGraphicFramePr>
        <p:xfrm>
          <a:off x="197426" y="0"/>
          <a:ext cx="11804073" cy="6857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393745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646169"/>
              </p:ext>
            </p:extLst>
          </p:nvPr>
        </p:nvGraphicFramePr>
        <p:xfrm>
          <a:off x="0" y="-1"/>
          <a:ext cx="12192000" cy="6754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415833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7795099"/>
              </p:ext>
            </p:extLst>
          </p:nvPr>
        </p:nvGraphicFramePr>
        <p:xfrm>
          <a:off x="114301" y="0"/>
          <a:ext cx="12001500" cy="6857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171764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7620000" y="2172929"/>
            <a:ext cx="2113935" cy="241873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8976852" y="1061884"/>
            <a:ext cx="28611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Metal Discoloration</a:t>
            </a:r>
          </a:p>
        </p:txBody>
      </p:sp>
      <p:cxnSp>
        <p:nvCxnSpPr>
          <p:cNvPr id="6" name="Straight Arrow Connector 5"/>
          <p:cNvCxnSpPr>
            <a:stCxn id="4" idx="2"/>
          </p:cNvCxnSpPr>
          <p:nvPr/>
        </p:nvCxnSpPr>
        <p:spPr>
          <a:xfrm flipH="1">
            <a:off x="9193161" y="1523549"/>
            <a:ext cx="1214285" cy="1455625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60881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302836" cy="69203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855975" y="2074607"/>
            <a:ext cx="28611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Metal Discoloration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010400" y="3687097"/>
            <a:ext cx="28611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Cartridge Heater</a:t>
            </a:r>
          </a:p>
        </p:txBody>
      </p:sp>
      <p:cxnSp>
        <p:nvCxnSpPr>
          <p:cNvPr id="6" name="Straight Arrow Connector 5"/>
          <p:cNvCxnSpPr>
            <a:stCxn id="4" idx="1"/>
          </p:cNvCxnSpPr>
          <p:nvPr/>
        </p:nvCxnSpPr>
        <p:spPr>
          <a:xfrm flipH="1" flipV="1">
            <a:off x="5879690" y="2163097"/>
            <a:ext cx="1976285" cy="142343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5063613" y="3620059"/>
            <a:ext cx="1946788" cy="282898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54957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090" y="0"/>
            <a:ext cx="9164782" cy="6873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2025445" y="5525729"/>
                <a:ext cx="500462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/>
                  <a:t>Viewed Through </a:t>
                </a:r>
                <a14:m>
                  <m:oMath xmlns:m="http://schemas.openxmlformats.org/officeDocument/2006/math">
                    <m:r>
                      <a:rPr lang="en-US" sz="2400" b="1" i="0" smtClean="0">
                        <a:latin typeface="Cambria Math" panose="02040503050406030204" pitchFamily="18" charset="0"/>
                      </a:rPr>
                      <m:t>¼ </m:t>
                    </m:r>
                  </m:oMath>
                </a14:m>
                <a:r>
                  <a:rPr lang="en-US" sz="2400" b="1" dirty="0">
                    <a:latin typeface="Calibri" panose="020F0502020204030204" pitchFamily="34" charset="0"/>
                  </a:rPr>
                  <a:t>Inch Lexan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5445" y="5525729"/>
                <a:ext cx="5004620" cy="461665"/>
              </a:xfrm>
              <a:prstGeom prst="rect">
                <a:avLst/>
              </a:prstGeom>
              <a:blipFill rotWithShape="0">
                <a:blip r:embed="rId3"/>
                <a:stretch>
                  <a:fillRect l="-1827" t="-10526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894154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9417" y="41563"/>
            <a:ext cx="9040091" cy="678006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673212" y="127819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Test Wind Tunnel</a:t>
            </a:r>
          </a:p>
        </p:txBody>
      </p:sp>
    </p:spTree>
    <p:extLst>
      <p:ext uri="{BB962C8B-B14F-4D97-AF65-F5344CB8AC3E}">
        <p14:creationId xmlns:p14="http://schemas.microsoft.com/office/powerpoint/2010/main" val="6870469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Alarms for Indication of Carbon Bed Fires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Temperature, measured by thermocouple</a:t>
            </a:r>
          </a:p>
          <a:p>
            <a:pPr lvl="1"/>
            <a:r>
              <a:rPr lang="en-US" dirty="0"/>
              <a:t>High and High-High alarm levels</a:t>
            </a:r>
          </a:p>
          <a:p>
            <a:pPr lvl="1"/>
            <a:r>
              <a:rPr lang="en-US" dirty="0"/>
              <a:t>Dependent on location of thermocouple in relation to “thermal excursion”</a:t>
            </a:r>
          </a:p>
          <a:p>
            <a:pPr lvl="1"/>
            <a:r>
              <a:rPr lang="en-US" dirty="0"/>
              <a:t>May indicate only a fully developed fire</a:t>
            </a:r>
          </a:p>
          <a:p>
            <a:r>
              <a:rPr lang="en-US" dirty="0"/>
              <a:t>Carbon monoxide levels</a:t>
            </a:r>
          </a:p>
          <a:p>
            <a:pPr lvl="1"/>
            <a:r>
              <a:rPr lang="en-US" dirty="0"/>
              <a:t>More sensitive, only one alarm “level” required</a:t>
            </a:r>
          </a:p>
          <a:p>
            <a:pPr lvl="1"/>
            <a:r>
              <a:rPr lang="en-US" dirty="0"/>
              <a:t>May be impacted by background CO levels</a:t>
            </a:r>
          </a:p>
          <a:p>
            <a:pPr marL="457200" lvl="1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655673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025445" y="5152103"/>
            <a:ext cx="30774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Burnt Gasket Material</a:t>
            </a: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3598606" y="3991897"/>
            <a:ext cx="2930013" cy="1140542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8097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470916" y="936749"/>
            <a:ext cx="30003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400" b="1" dirty="0">
                <a:solidFill>
                  <a:schemeClr val="bg1"/>
                </a:solidFill>
              </a:rPr>
              <a:t>Burnt Gasket Material</a:t>
            </a:r>
          </a:p>
        </p:txBody>
      </p:sp>
    </p:spTree>
    <p:extLst>
      <p:ext uri="{BB962C8B-B14F-4D97-AF65-F5344CB8AC3E}">
        <p14:creationId xmlns:p14="http://schemas.microsoft.com/office/powerpoint/2010/main" val="24422612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21482" y="2457754"/>
            <a:ext cx="26979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Metal Discoloration</a:t>
            </a: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3219465" y="2457754"/>
            <a:ext cx="1912974" cy="226452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3584231" y="998045"/>
            <a:ext cx="16482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Carbon Ash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5232439" y="998045"/>
            <a:ext cx="1640309" cy="230832"/>
          </a:xfrm>
          <a:prstGeom prst="straightConnector1">
            <a:avLst/>
          </a:prstGeom>
          <a:ln w="254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09729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ype II Tray Ignition Study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9270" y="69714"/>
            <a:ext cx="12072730" cy="5645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61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027" y="110435"/>
            <a:ext cx="7858538" cy="64748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7565" y="110435"/>
            <a:ext cx="4174435" cy="24574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7565" y="4400550"/>
            <a:ext cx="4174435" cy="2457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262730" y="3000513"/>
            <a:ext cx="36841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T1 = 440		T8 =30</a:t>
            </a:r>
          </a:p>
          <a:p>
            <a:r>
              <a:rPr lang="en-US" sz="2000" b="1" dirty="0"/>
              <a:t>T2 = 32		T10 = 28</a:t>
            </a:r>
          </a:p>
          <a:p>
            <a:r>
              <a:rPr lang="en-US" sz="2000" b="1" dirty="0"/>
              <a:t>T3 = 35</a:t>
            </a:r>
          </a:p>
        </p:txBody>
      </p:sp>
    </p:spTree>
    <p:extLst>
      <p:ext uri="{BB962C8B-B14F-4D97-AF65-F5344CB8AC3E}">
        <p14:creationId xmlns:p14="http://schemas.microsoft.com/office/powerpoint/2010/main" val="28613177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027" y="110435"/>
            <a:ext cx="7858538" cy="647484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7565" y="110435"/>
            <a:ext cx="4174435" cy="24574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7565" y="4400550"/>
            <a:ext cx="4174435" cy="245745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262730" y="3000513"/>
            <a:ext cx="36841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T1 = 450		T8 =31</a:t>
            </a:r>
          </a:p>
          <a:p>
            <a:r>
              <a:rPr lang="en-US" sz="2000" b="1" dirty="0"/>
              <a:t>T2 = 34		T10 = 30</a:t>
            </a:r>
          </a:p>
          <a:p>
            <a:r>
              <a:rPr lang="en-US" sz="2000" b="1" dirty="0"/>
              <a:t>T3 = 42</a:t>
            </a:r>
          </a:p>
        </p:txBody>
      </p:sp>
    </p:spTree>
    <p:extLst>
      <p:ext uri="{BB962C8B-B14F-4D97-AF65-F5344CB8AC3E}">
        <p14:creationId xmlns:p14="http://schemas.microsoft.com/office/powerpoint/2010/main" val="28287976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6771729"/>
              </p:ext>
            </p:extLst>
          </p:nvPr>
        </p:nvGraphicFramePr>
        <p:xfrm>
          <a:off x="0" y="0"/>
          <a:ext cx="12192000" cy="685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6"/>
          <p:cNvSpPr txBox="1"/>
          <p:nvPr/>
        </p:nvSpPr>
        <p:spPr>
          <a:xfrm>
            <a:off x="3436318" y="3429000"/>
            <a:ext cx="2827322" cy="505435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 dirty="0"/>
              <a:t>2.75 inches from ignition point</a:t>
            </a:r>
          </a:p>
          <a:p>
            <a:r>
              <a:rPr lang="en-US" sz="1600" b="1" dirty="0" err="1"/>
              <a:t>Tmax</a:t>
            </a:r>
            <a:r>
              <a:rPr lang="en-US" sz="1600" b="1" dirty="0"/>
              <a:t> = 62° C at ≈ 20 minutes</a:t>
            </a:r>
          </a:p>
        </p:txBody>
      </p:sp>
      <p:sp>
        <p:nvSpPr>
          <p:cNvPr id="4" name="TextBox 1"/>
          <p:cNvSpPr txBox="1"/>
          <p:nvPr/>
        </p:nvSpPr>
        <p:spPr>
          <a:xfrm>
            <a:off x="7104239" y="4139443"/>
            <a:ext cx="2819875" cy="36114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 dirty="0"/>
              <a:t>3.75 inches from ignition point</a:t>
            </a:r>
          </a:p>
          <a:p>
            <a:r>
              <a:rPr lang="en-US" sz="1600" b="1" dirty="0" err="1"/>
              <a:t>Tmax</a:t>
            </a:r>
            <a:r>
              <a:rPr lang="en-US" sz="1600" b="1" dirty="0"/>
              <a:t> = 52° C at ≈ 41 minutes</a:t>
            </a:r>
          </a:p>
          <a:p>
            <a:endParaRPr lang="en-US" sz="1600" b="1" dirty="0"/>
          </a:p>
        </p:txBody>
      </p:sp>
      <p:cxnSp>
        <p:nvCxnSpPr>
          <p:cNvPr id="5" name="Straight Arrow Connector 4"/>
          <p:cNvCxnSpPr/>
          <p:nvPr/>
        </p:nvCxnSpPr>
        <p:spPr>
          <a:xfrm flipH="1">
            <a:off x="4674870" y="3934435"/>
            <a:ext cx="5945" cy="566150"/>
          </a:xfrm>
          <a:prstGeom prst="straightConnector1">
            <a:avLst/>
          </a:prstGeom>
          <a:ln w="254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 flipH="1">
            <a:off x="6749877" y="4500585"/>
            <a:ext cx="354362" cy="296791"/>
          </a:xfrm>
          <a:prstGeom prst="straightConnector1">
            <a:avLst/>
          </a:prstGeom>
          <a:ln w="254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63977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489" y="365125"/>
            <a:ext cx="11975691" cy="1325563"/>
          </a:xfrm>
        </p:spPr>
        <p:txBody>
          <a:bodyPr>
            <a:normAutofit/>
          </a:bodyPr>
          <a:lstStyle/>
          <a:p>
            <a:pPr algn="ctr"/>
            <a:r>
              <a:rPr lang="en-US" sz="3600" b="1" dirty="0"/>
              <a:t>Type III Tray Experimental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Thermocouple locations</a:t>
            </a:r>
          </a:p>
          <a:p>
            <a:pPr lvl="1"/>
            <a:r>
              <a:rPr lang="en-US" dirty="0"/>
              <a:t>Inlet and outlet air temperatures measured in both experiments</a:t>
            </a:r>
          </a:p>
          <a:p>
            <a:pPr lvl="1"/>
            <a:r>
              <a:rPr lang="en-US" dirty="0"/>
              <a:t>Additional measurement points within the </a:t>
            </a:r>
            <a:r>
              <a:rPr lang="en-US" dirty="0" err="1"/>
              <a:t>adsorber</a:t>
            </a:r>
            <a:r>
              <a:rPr lang="en-US" dirty="0"/>
              <a:t> (Type III) down stream of ignition point</a:t>
            </a:r>
          </a:p>
          <a:p>
            <a:pPr lvl="1"/>
            <a:r>
              <a:rPr lang="en-US" dirty="0"/>
              <a:t>Temperature measurement points within the air channels, out side of the carbon bed</a:t>
            </a:r>
          </a:p>
          <a:p>
            <a:r>
              <a:rPr lang="en-US" dirty="0"/>
              <a:t>Ignition source</a:t>
            </a:r>
          </a:p>
          <a:p>
            <a:pPr lvl="1"/>
            <a:r>
              <a:rPr lang="en-US" dirty="0"/>
              <a:t>cartridge heater, “hot spot” ignition point</a:t>
            </a:r>
          </a:p>
        </p:txBody>
      </p:sp>
    </p:spTree>
    <p:extLst>
      <p:ext uri="{BB962C8B-B14F-4D97-AF65-F5344CB8AC3E}">
        <p14:creationId xmlns:p14="http://schemas.microsoft.com/office/powerpoint/2010/main" val="401615892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Type II Tray Carbon Bed Ignition Studies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Carried out in a wind tunnel built for performing mechanical leak testing of individual Type III and Type IV filters</a:t>
            </a:r>
          </a:p>
          <a:p>
            <a:r>
              <a:rPr lang="en-US" dirty="0"/>
              <a:t>Airflow consistent with typical air cleaning system operational conditions (≈ 376 SCFM, 0.5 second residence time in a 4 inch deep bed)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684364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300182"/>
              </p:ext>
            </p:extLst>
          </p:nvPr>
        </p:nvGraphicFramePr>
        <p:xfrm>
          <a:off x="0" y="0"/>
          <a:ext cx="12191999" cy="685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042407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383" y="21276"/>
            <a:ext cx="10575235" cy="68367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469067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269424"/>
              </p:ext>
            </p:extLst>
          </p:nvPr>
        </p:nvGraphicFramePr>
        <p:xfrm>
          <a:off x="1761318" y="280907"/>
          <a:ext cx="8669364" cy="6296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847410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7187" y="0"/>
            <a:ext cx="38576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04451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0058400" cy="565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452975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0058400" cy="565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30132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328598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0505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074236" cy="6842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13173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977"/>
            <a:ext cx="12095018" cy="6748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69283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183"/>
            <a:ext cx="12063845" cy="678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30869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19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25826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Type II Tray Carbon Bed Ignition Studies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Carried out in a wind tunnel built for performing mechanical leak testing of individual Type II filters</a:t>
            </a:r>
          </a:p>
          <a:p>
            <a:r>
              <a:rPr lang="en-US" dirty="0"/>
              <a:t>Airflow consistent with typical air cleaning system operational conditions (≈ 333 SCFM, ≈ 40 FPM)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23756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192536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19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2891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Off Gas System Adsorber Bed Ignition Studies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Carried out in 14” diameter vessel</a:t>
            </a:r>
          </a:p>
          <a:p>
            <a:r>
              <a:rPr lang="en-US" dirty="0"/>
              <a:t>Bed depth ≈ 3 </a:t>
            </a:r>
            <a:r>
              <a:rPr lang="en-US" dirty="0" err="1"/>
              <a:t>ft</a:t>
            </a:r>
            <a:endParaRPr lang="en-US" dirty="0"/>
          </a:p>
          <a:p>
            <a:r>
              <a:rPr lang="en-US" dirty="0"/>
              <a:t>Thermocouples at 3 inch intervals</a:t>
            </a:r>
          </a:p>
          <a:p>
            <a:r>
              <a:rPr lang="en-US" dirty="0"/>
              <a:t>Air flow ≈ 1.2 CFM (1 </a:t>
            </a:r>
            <a:r>
              <a:rPr lang="en-US" dirty="0" err="1"/>
              <a:t>ft</a:t>
            </a:r>
            <a:r>
              <a:rPr lang="en-US" dirty="0"/>
              <a:t>/min velocity)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71532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51359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9105" y="0"/>
            <a:ext cx="593277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661025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0609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9945" y="0"/>
            <a:ext cx="430486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867868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737" y="0"/>
            <a:ext cx="452307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12340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7187" y="0"/>
            <a:ext cx="38576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70885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861697"/>
              </p:ext>
            </p:extLst>
          </p:nvPr>
        </p:nvGraphicFramePr>
        <p:xfrm>
          <a:off x="0" y="0"/>
          <a:ext cx="12192000" cy="685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944514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489" y="365125"/>
            <a:ext cx="11975691" cy="1325563"/>
          </a:xfrm>
        </p:spPr>
        <p:txBody>
          <a:bodyPr>
            <a:normAutofit/>
          </a:bodyPr>
          <a:lstStyle/>
          <a:p>
            <a:pPr algn="ctr"/>
            <a:r>
              <a:rPr lang="en-US" sz="3600" b="1" dirty="0"/>
              <a:t>Type II Tray Experimental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Thermocouple locations</a:t>
            </a:r>
          </a:p>
          <a:p>
            <a:pPr lvl="1"/>
            <a:r>
              <a:rPr lang="en-US" dirty="0"/>
              <a:t>Inlet and outlet air temperatures measured in both experiments</a:t>
            </a:r>
          </a:p>
          <a:p>
            <a:pPr lvl="1"/>
            <a:r>
              <a:rPr lang="en-US" dirty="0"/>
              <a:t>Additional measurement points within the </a:t>
            </a:r>
            <a:r>
              <a:rPr lang="en-US" dirty="0" err="1"/>
              <a:t>adsorber</a:t>
            </a:r>
            <a:r>
              <a:rPr lang="en-US" dirty="0"/>
              <a:t> (Type II tray)</a:t>
            </a:r>
            <a:r>
              <a:rPr lang="en-US" dirty="0" err="1"/>
              <a:t>nt</a:t>
            </a:r>
            <a:endParaRPr lang="en-US" dirty="0"/>
          </a:p>
          <a:p>
            <a:r>
              <a:rPr lang="en-US" dirty="0"/>
              <a:t>Ignition source</a:t>
            </a:r>
          </a:p>
          <a:p>
            <a:pPr lvl="1"/>
            <a:r>
              <a:rPr lang="en-US" dirty="0"/>
              <a:t>cartridge heater, “hot spot” ignition point</a:t>
            </a:r>
          </a:p>
        </p:txBody>
      </p:sp>
    </p:spTree>
    <p:extLst>
      <p:ext uri="{BB962C8B-B14F-4D97-AF65-F5344CB8AC3E}">
        <p14:creationId xmlns:p14="http://schemas.microsoft.com/office/powerpoint/2010/main" val="224385247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2097388"/>
              </p:ext>
            </p:extLst>
          </p:nvPr>
        </p:nvGraphicFramePr>
        <p:xfrm>
          <a:off x="0" y="0"/>
          <a:ext cx="12192000" cy="685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396402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7175887"/>
              </p:ext>
            </p:extLst>
          </p:nvPr>
        </p:nvGraphicFramePr>
        <p:xfrm>
          <a:off x="0" y="0"/>
          <a:ext cx="12192000" cy="685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8613185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849767"/>
              </p:ext>
            </p:extLst>
          </p:nvPr>
        </p:nvGraphicFramePr>
        <p:xfrm>
          <a:off x="0" y="-1"/>
          <a:ext cx="12022282" cy="6712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7145636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361811"/>
              </p:ext>
            </p:extLst>
          </p:nvPr>
        </p:nvGraphicFramePr>
        <p:xfrm>
          <a:off x="1779024" y="289847"/>
          <a:ext cx="8633952" cy="62783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2657200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Conclusions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 monitoring is effective as a means of fire detection in </a:t>
            </a:r>
            <a:r>
              <a:rPr lang="en-US" dirty="0" err="1"/>
              <a:t>adsorber</a:t>
            </a:r>
            <a:r>
              <a:rPr lang="en-US" dirty="0"/>
              <a:t> beds</a:t>
            </a:r>
          </a:p>
          <a:p>
            <a:r>
              <a:rPr lang="en-US" dirty="0"/>
              <a:t>Thermocouples used for fire detection in </a:t>
            </a:r>
            <a:r>
              <a:rPr lang="en-US" dirty="0" err="1"/>
              <a:t>adsorber</a:t>
            </a:r>
            <a:r>
              <a:rPr lang="en-US" dirty="0"/>
              <a:t> beds may only be useful if they are located where the fire starts</a:t>
            </a:r>
          </a:p>
          <a:p>
            <a:r>
              <a:rPr lang="en-US" dirty="0"/>
              <a:t>Thermocouples downstream of an </a:t>
            </a:r>
            <a:r>
              <a:rPr lang="en-US" dirty="0" err="1"/>
              <a:t>adsorber</a:t>
            </a:r>
            <a:r>
              <a:rPr lang="en-US" dirty="0"/>
              <a:t> bank may only indicate a fire once the problem reaches extreme levels</a:t>
            </a:r>
          </a:p>
          <a:p>
            <a:r>
              <a:rPr lang="en-US" dirty="0"/>
              <a:t>Stopping air flow stops the fire (no more oxygen)</a:t>
            </a:r>
          </a:p>
          <a:p>
            <a:r>
              <a:rPr lang="en-US" dirty="0"/>
              <a:t>High and High-High temperature alarm points may not be as useful for fire detection in </a:t>
            </a:r>
            <a:r>
              <a:rPr lang="en-US" dirty="0" err="1"/>
              <a:t>adsorber</a:t>
            </a:r>
            <a:r>
              <a:rPr lang="en-US" dirty="0"/>
              <a:t> beds as simple CO monitoring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934161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045" y="1402773"/>
            <a:ext cx="9757064" cy="5313807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Questions?</a:t>
            </a:r>
          </a:p>
        </p:txBody>
      </p:sp>
    </p:spTree>
    <p:extLst>
      <p:ext uri="{BB962C8B-B14F-4D97-AF65-F5344CB8AC3E}">
        <p14:creationId xmlns:p14="http://schemas.microsoft.com/office/powerpoint/2010/main" val="37255793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295400" y="0"/>
            <a:ext cx="9601199" cy="6857999"/>
            <a:chOff x="1295400" y="0"/>
            <a:chExt cx="9601199" cy="6857999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5400" y="0"/>
              <a:ext cx="9601199" cy="6857999"/>
            </a:xfrm>
            <a:prstGeom prst="rect">
              <a:avLst/>
            </a:prstGeom>
          </p:spPr>
        </p:pic>
        <p:cxnSp>
          <p:nvCxnSpPr>
            <p:cNvPr id="6" name="Straight Connector 5"/>
            <p:cNvCxnSpPr/>
            <p:nvPr/>
          </p:nvCxnSpPr>
          <p:spPr>
            <a:xfrm flipV="1">
              <a:off x="4994787" y="2015612"/>
              <a:ext cx="4522839" cy="2625213"/>
            </a:xfrm>
            <a:prstGeom prst="line">
              <a:avLst/>
            </a:prstGeom>
            <a:ln w="158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Box 3"/>
          <p:cNvSpPr txBox="1"/>
          <p:nvPr/>
        </p:nvSpPr>
        <p:spPr>
          <a:xfrm>
            <a:off x="167148" y="117987"/>
            <a:ext cx="51717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Type II Tray With Thermocouple and Heater Locations</a:t>
            </a:r>
          </a:p>
        </p:txBody>
      </p:sp>
    </p:spTree>
    <p:extLst>
      <p:ext uri="{BB962C8B-B14F-4D97-AF65-F5344CB8AC3E}">
        <p14:creationId xmlns:p14="http://schemas.microsoft.com/office/powerpoint/2010/main" val="38690882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6524" y="0"/>
            <a:ext cx="9198952" cy="6858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37652" y="324465"/>
            <a:ext cx="2723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Test Wind Tunnel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3962" y="2015613"/>
            <a:ext cx="27530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Thermocouple #12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1268361" y="2399071"/>
            <a:ext cx="1740310" cy="1868129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4557252" y="2659626"/>
            <a:ext cx="27530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Thermocouple #10</a:t>
            </a:r>
          </a:p>
        </p:txBody>
      </p:sp>
      <p:cxnSp>
        <p:nvCxnSpPr>
          <p:cNvPr id="11" name="Straight Arrow Connector 10"/>
          <p:cNvCxnSpPr/>
          <p:nvPr/>
        </p:nvCxnSpPr>
        <p:spPr>
          <a:xfrm flipV="1">
            <a:off x="5791200" y="1061884"/>
            <a:ext cx="2831690" cy="1681316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9491025" y="2428793"/>
            <a:ext cx="27530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Thermocouple #11</a:t>
            </a:r>
          </a:p>
        </p:txBody>
      </p:sp>
      <p:cxnSp>
        <p:nvCxnSpPr>
          <p:cNvPr id="14" name="Straight Arrow Connector 13"/>
          <p:cNvCxnSpPr>
            <a:stCxn id="12" idx="0"/>
          </p:cNvCxnSpPr>
          <p:nvPr/>
        </p:nvCxnSpPr>
        <p:spPr>
          <a:xfrm flipH="1" flipV="1">
            <a:off x="8957187" y="1386348"/>
            <a:ext cx="1910354" cy="1042445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75162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Experimental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Type II tray, with thermocouples and cartridge heater in place secured in wind tunnel</a:t>
            </a:r>
          </a:p>
          <a:p>
            <a:r>
              <a:rPr lang="en-US" dirty="0"/>
              <a:t>System operated for approximately 3 to 5 minutes to determine initial temperature and CO levels</a:t>
            </a:r>
          </a:p>
          <a:p>
            <a:r>
              <a:rPr lang="en-US" dirty="0"/>
              <a:t>Cartridge heater powered on</a:t>
            </a:r>
          </a:p>
          <a:p>
            <a:r>
              <a:rPr lang="en-US" dirty="0"/>
              <a:t>Cartridge heater powered off after reaching ignition point</a:t>
            </a:r>
          </a:p>
          <a:p>
            <a:r>
              <a:rPr lang="en-US" dirty="0"/>
              <a:t>System allowed to run until “obvious” signs of thermal excursion observed</a:t>
            </a:r>
          </a:p>
          <a:p>
            <a:r>
              <a:rPr lang="en-US" dirty="0"/>
              <a:t>System shut down and monitored until safe</a:t>
            </a:r>
          </a:p>
        </p:txBody>
      </p:sp>
    </p:spTree>
    <p:extLst>
      <p:ext uri="{BB962C8B-B14F-4D97-AF65-F5344CB8AC3E}">
        <p14:creationId xmlns:p14="http://schemas.microsoft.com/office/powerpoint/2010/main" val="10274603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813408"/>
      </p:ext>
    </p:extLst>
  </p:cSld>
  <p:clrMapOvr>
    <a:masterClrMapping/>
  </p:clrMapOvr>
</p:sld>
</file>

<file path=ppt/theme/theme1.xml><?xml version="1.0" encoding="utf-8"?>
<a:theme xmlns:a="http://schemas.openxmlformats.org/drawingml/2006/main" name="105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TW_LightStreams</Template>
  <TotalTime>4372</TotalTime>
  <Words>1030</Words>
  <Application>Microsoft Office PowerPoint</Application>
  <PresentationFormat>Widescreen</PresentationFormat>
  <Paragraphs>195</Paragraphs>
  <Slides>55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55</vt:i4>
      </vt:variant>
    </vt:vector>
  </HeadingPairs>
  <TitlesOfParts>
    <vt:vector size="61" baseType="lpstr">
      <vt:lpstr>Arial</vt:lpstr>
      <vt:lpstr>Bauhaus</vt:lpstr>
      <vt:lpstr>Calibri</vt:lpstr>
      <vt:lpstr>Cambria Math</vt:lpstr>
      <vt:lpstr>Times New Roman</vt:lpstr>
      <vt:lpstr>105</vt:lpstr>
      <vt:lpstr>PowerPoint Presentation</vt:lpstr>
      <vt:lpstr>Alarms for Indication of Carbon Bed Fires</vt:lpstr>
      <vt:lpstr>PowerPoint Presentation</vt:lpstr>
      <vt:lpstr>Type II Tray Carbon Bed Ignition Studies</vt:lpstr>
      <vt:lpstr>Type II Tray Experimental Design</vt:lpstr>
      <vt:lpstr>PowerPoint Presentation</vt:lpstr>
      <vt:lpstr>PowerPoint Presentation</vt:lpstr>
      <vt:lpstr>Experimental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Type III Tray Experimental Design</vt:lpstr>
      <vt:lpstr>Type II Tray Carbon Bed Ignition Studies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Off Gas System Adsorber Bed Ignition Studies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Conclusions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Clint Summers</dc:creator>
  <cp:lastModifiedBy>Clinton Summers</cp:lastModifiedBy>
  <cp:revision>74</cp:revision>
  <dcterms:created xsi:type="dcterms:W3CDTF">2016-05-25T18:26:01Z</dcterms:created>
  <dcterms:modified xsi:type="dcterms:W3CDTF">2018-06-05T14:14:28Z</dcterms:modified>
</cp:coreProperties>
</file>